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5" r:id="rId1"/>
  </p:sldMasterIdLst>
  <p:notesMasterIdLst>
    <p:notesMasterId r:id="rId90"/>
  </p:notesMasterIdLst>
  <p:handoutMasterIdLst>
    <p:handoutMasterId r:id="rId91"/>
  </p:handoutMasterIdLst>
  <p:sldIdLst>
    <p:sldId id="830" r:id="rId2"/>
    <p:sldId id="944" r:id="rId3"/>
    <p:sldId id="1118" r:id="rId4"/>
    <p:sldId id="1012" r:id="rId5"/>
    <p:sldId id="1013" r:id="rId6"/>
    <p:sldId id="1187" r:id="rId7"/>
    <p:sldId id="1188" r:id="rId8"/>
    <p:sldId id="1189" r:id="rId9"/>
    <p:sldId id="1014" r:id="rId10"/>
    <p:sldId id="1192" r:id="rId11"/>
    <p:sldId id="1219" r:id="rId12"/>
    <p:sldId id="1211" r:id="rId13"/>
    <p:sldId id="1212" r:id="rId14"/>
    <p:sldId id="1213" r:id="rId15"/>
    <p:sldId id="1214" r:id="rId16"/>
    <p:sldId id="1218" r:id="rId17"/>
    <p:sldId id="1216" r:id="rId18"/>
    <p:sldId id="1215" r:id="rId19"/>
    <p:sldId id="1210" r:id="rId20"/>
    <p:sldId id="1193" r:id="rId21"/>
    <p:sldId id="1194" r:id="rId22"/>
    <p:sldId id="1196" r:id="rId23"/>
    <p:sldId id="1195" r:id="rId24"/>
    <p:sldId id="1197" r:id="rId25"/>
    <p:sldId id="1198" r:id="rId26"/>
    <p:sldId id="1199" r:id="rId27"/>
    <p:sldId id="1200" r:id="rId28"/>
    <p:sldId id="1201" r:id="rId29"/>
    <p:sldId id="1203" r:id="rId30"/>
    <p:sldId id="1204" r:id="rId31"/>
    <p:sldId id="1205" r:id="rId32"/>
    <p:sldId id="1206" r:id="rId33"/>
    <p:sldId id="1207" r:id="rId34"/>
    <p:sldId id="1208" r:id="rId35"/>
    <p:sldId id="1209" r:id="rId36"/>
    <p:sldId id="1222" r:id="rId37"/>
    <p:sldId id="1223" r:id="rId38"/>
    <p:sldId id="1224" r:id="rId39"/>
    <p:sldId id="1225" r:id="rId40"/>
    <p:sldId id="1258" r:id="rId41"/>
    <p:sldId id="1226" r:id="rId42"/>
    <p:sldId id="1227" r:id="rId43"/>
    <p:sldId id="1228" r:id="rId44"/>
    <p:sldId id="1229" r:id="rId45"/>
    <p:sldId id="1230" r:id="rId46"/>
    <p:sldId id="1231" r:id="rId47"/>
    <p:sldId id="1232" r:id="rId48"/>
    <p:sldId id="1259" r:id="rId49"/>
    <p:sldId id="1234" r:id="rId50"/>
    <p:sldId id="1233" r:id="rId51"/>
    <p:sldId id="1260" r:id="rId52"/>
    <p:sldId id="1235" r:id="rId53"/>
    <p:sldId id="1236" r:id="rId54"/>
    <p:sldId id="1237" r:id="rId55"/>
    <p:sldId id="1238" r:id="rId56"/>
    <p:sldId id="1261" r:id="rId57"/>
    <p:sldId id="1239" r:id="rId58"/>
    <p:sldId id="1240" r:id="rId59"/>
    <p:sldId id="1241" r:id="rId60"/>
    <p:sldId id="1242" r:id="rId61"/>
    <p:sldId id="1265" r:id="rId62"/>
    <p:sldId id="1266" r:id="rId63"/>
    <p:sldId id="1264" r:id="rId64"/>
    <p:sldId id="1243" r:id="rId65"/>
    <p:sldId id="1244" r:id="rId66"/>
    <p:sldId id="1245" r:id="rId67"/>
    <p:sldId id="1246" r:id="rId68"/>
    <p:sldId id="1247" r:id="rId69"/>
    <p:sldId id="1248" r:id="rId70"/>
    <p:sldId id="1267" r:id="rId71"/>
    <p:sldId id="1268" r:id="rId72"/>
    <p:sldId id="1249" r:id="rId73"/>
    <p:sldId id="1257" r:id="rId74"/>
    <p:sldId id="1269" r:id="rId75"/>
    <p:sldId id="1250" r:id="rId76"/>
    <p:sldId id="1256" r:id="rId77"/>
    <p:sldId id="1270" r:id="rId78"/>
    <p:sldId id="1271" r:id="rId79"/>
    <p:sldId id="1273" r:id="rId80"/>
    <p:sldId id="1272" r:id="rId81"/>
    <p:sldId id="1274" r:id="rId82"/>
    <p:sldId id="1275" r:id="rId83"/>
    <p:sldId id="1276" r:id="rId84"/>
    <p:sldId id="1251" r:id="rId85"/>
    <p:sldId id="1252" r:id="rId86"/>
    <p:sldId id="1253" r:id="rId87"/>
    <p:sldId id="1254" r:id="rId88"/>
    <p:sldId id="1190" r:id="rId89"/>
  </p:sldIdLst>
  <p:sldSz cx="9144000" cy="6858000" type="screen4x3"/>
  <p:notesSz cx="7099300" cy="1023461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D102"/>
    <a:srgbClr val="FA0201"/>
    <a:srgbClr val="1D73ED"/>
    <a:srgbClr val="008000"/>
    <a:srgbClr val="C0504D"/>
    <a:srgbClr val="911727"/>
    <a:srgbClr val="65B4C3"/>
    <a:srgbClr val="45879A"/>
    <a:srgbClr val="3F8698"/>
    <a:srgbClr val="F07C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12B8AD-18CF-4DEF-A01E-53D2E1897C1F}" v="2" dt="2024-12-13T15:59:17.980"/>
  </p1510:revLst>
</p1510:revInfo>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Açık Stil 2 - Vurgu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B301B821-A1FF-4177-AEE7-76D212191A09}" styleName="Orta Stil 1 - Vurgu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Açık Stil 2 - Vurgu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Açık Stil 1 - Vurgu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Açık Stil 2 - Vurgu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FD0F851-EC5A-4D38-B0AD-8093EC10F338}" styleName="Açık Stil 1 - Vurgu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A111915-BE36-4E01-A7E5-04B1672EAD32}" styleName="Açık Stil 2 - Vurgu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37" autoAdjust="0"/>
    <p:restoredTop sz="92215" autoAdjust="0"/>
  </p:normalViewPr>
  <p:slideViewPr>
    <p:cSldViewPr>
      <p:cViewPr varScale="1">
        <p:scale>
          <a:sx n="112" d="100"/>
          <a:sy n="112" d="100"/>
        </p:scale>
        <p:origin x="1410" y="9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notesViewPr>
    <p:cSldViewPr>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handoutMaster" Target="handoutMasters/handoutMaster1.xml"/><Relationship Id="rId9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 TEKIN GUNER" userId="8a3bfaf7-3db6-4045-837e-88d2495fba61" providerId="ADAL" clId="{D7643D67-B5C3-425F-AD86-07192C8B536C}"/>
    <pc:docChg chg="undo custSel modSld">
      <pc:chgData name="ALI TEKIN GUNER" userId="8a3bfaf7-3db6-4045-837e-88d2495fba61" providerId="ADAL" clId="{D7643D67-B5C3-425F-AD86-07192C8B536C}" dt="2024-05-09T15:31:10.590" v="76" actId="14100"/>
      <pc:docMkLst>
        <pc:docMk/>
      </pc:docMkLst>
      <pc:sldChg chg="addSp delSp modSp mod">
        <pc:chgData name="ALI TEKIN GUNER" userId="8a3bfaf7-3db6-4045-837e-88d2495fba61" providerId="ADAL" clId="{D7643D67-B5C3-425F-AD86-07192C8B536C}" dt="2024-05-09T15:31:10.590" v="76" actId="14100"/>
        <pc:sldMkLst>
          <pc:docMk/>
          <pc:sldMk cId="3860760589" sldId="1240"/>
        </pc:sldMkLst>
        <pc:spChg chg="mod">
          <ac:chgData name="ALI TEKIN GUNER" userId="8a3bfaf7-3db6-4045-837e-88d2495fba61" providerId="ADAL" clId="{D7643D67-B5C3-425F-AD86-07192C8B536C}" dt="2024-05-09T15:31:10.590" v="76" actId="14100"/>
          <ac:spMkLst>
            <pc:docMk/>
            <pc:sldMk cId="3860760589" sldId="1240"/>
            <ac:spMk id="3" creationId="{AF704E3F-72DE-847B-F683-6D288E336744}"/>
          </ac:spMkLst>
        </pc:spChg>
        <pc:spChg chg="mod">
          <ac:chgData name="ALI TEKIN GUNER" userId="8a3bfaf7-3db6-4045-837e-88d2495fba61" providerId="ADAL" clId="{D7643D67-B5C3-425F-AD86-07192C8B536C}" dt="2024-05-09T15:30:45.014" v="73" actId="1076"/>
          <ac:spMkLst>
            <pc:docMk/>
            <pc:sldMk cId="3860760589" sldId="1240"/>
            <ac:spMk id="10" creationId="{17DA0B6F-A959-FC41-E6EC-A98BD38A25B9}"/>
          </ac:spMkLst>
        </pc:spChg>
        <pc:spChg chg="del mod">
          <ac:chgData name="ALI TEKIN GUNER" userId="8a3bfaf7-3db6-4045-837e-88d2495fba61" providerId="ADAL" clId="{D7643D67-B5C3-425F-AD86-07192C8B536C}" dt="2024-05-09T15:18:56.394" v="2" actId="478"/>
          <ac:spMkLst>
            <pc:docMk/>
            <pc:sldMk cId="3860760589" sldId="1240"/>
            <ac:spMk id="11" creationId="{5BC19371-D0CE-7ACF-2761-954A4A9FD913}"/>
          </ac:spMkLst>
        </pc:spChg>
        <pc:spChg chg="add mod">
          <ac:chgData name="ALI TEKIN GUNER" userId="8a3bfaf7-3db6-4045-837e-88d2495fba61" providerId="ADAL" clId="{D7643D67-B5C3-425F-AD86-07192C8B536C}" dt="2024-05-09T15:30:36.561" v="71" actId="1076"/>
          <ac:spMkLst>
            <pc:docMk/>
            <pc:sldMk cId="3860760589" sldId="1240"/>
            <ac:spMk id="14" creationId="{11E8DE47-119C-1296-44D0-51849C3C0AC7}"/>
          </ac:spMkLst>
        </pc:spChg>
        <pc:grpChg chg="mod">
          <ac:chgData name="ALI TEKIN GUNER" userId="8a3bfaf7-3db6-4045-837e-88d2495fba61" providerId="ADAL" clId="{D7643D67-B5C3-425F-AD86-07192C8B536C}" dt="2024-05-09T15:30:36.561" v="71" actId="1076"/>
          <ac:grpSpMkLst>
            <pc:docMk/>
            <pc:sldMk cId="3860760589" sldId="1240"/>
            <ac:grpSpMk id="12" creationId="{F0517CE1-2855-0C94-49F5-8329353A0983}"/>
          </ac:grpSpMkLst>
        </pc:grpChg>
        <pc:picChg chg="del">
          <ac:chgData name="ALI TEKIN GUNER" userId="8a3bfaf7-3db6-4045-837e-88d2495fba61" providerId="ADAL" clId="{D7643D67-B5C3-425F-AD86-07192C8B536C}" dt="2024-05-09T15:18:53.439" v="0" actId="478"/>
          <ac:picMkLst>
            <pc:docMk/>
            <pc:sldMk cId="3860760589" sldId="1240"/>
            <ac:picMk id="7" creationId="{330A49C4-2F05-0DA2-58E5-A67BE356884F}"/>
          </ac:picMkLst>
        </pc:picChg>
        <pc:picChg chg="mod">
          <ac:chgData name="ALI TEKIN GUNER" userId="8a3bfaf7-3db6-4045-837e-88d2495fba61" providerId="ADAL" clId="{D7643D67-B5C3-425F-AD86-07192C8B536C}" dt="2024-05-09T15:29:07.155" v="52" actId="1076"/>
          <ac:picMkLst>
            <pc:docMk/>
            <pc:sldMk cId="3860760589" sldId="1240"/>
            <ac:picMk id="8" creationId="{60C8C998-39EB-7B79-1FBC-7E3D714636A7}"/>
          </ac:picMkLst>
        </pc:picChg>
        <pc:picChg chg="mod">
          <ac:chgData name="ALI TEKIN GUNER" userId="8a3bfaf7-3db6-4045-837e-88d2495fba61" providerId="ADAL" clId="{D7643D67-B5C3-425F-AD86-07192C8B536C}" dt="2024-05-09T15:30:52.559" v="75" actId="1076"/>
          <ac:picMkLst>
            <pc:docMk/>
            <pc:sldMk cId="3860760589" sldId="1240"/>
            <ac:picMk id="9" creationId="{E0B18FC2-3F3F-8D10-811D-9FDB64585C2B}"/>
          </ac:picMkLst>
        </pc:picChg>
      </pc:sldChg>
      <pc:sldChg chg="delSp modSp mod">
        <pc:chgData name="ALI TEKIN GUNER" userId="8a3bfaf7-3db6-4045-837e-88d2495fba61" providerId="ADAL" clId="{D7643D67-B5C3-425F-AD86-07192C8B536C}" dt="2024-05-09T15:26:53.849" v="42" actId="207"/>
        <pc:sldMkLst>
          <pc:docMk/>
          <pc:sldMk cId="3826555381" sldId="1241"/>
        </pc:sldMkLst>
        <pc:spChg chg="mod">
          <ac:chgData name="ALI TEKIN GUNER" userId="8a3bfaf7-3db6-4045-837e-88d2495fba61" providerId="ADAL" clId="{D7643D67-B5C3-425F-AD86-07192C8B536C}" dt="2024-05-09T15:26:53.849" v="42" actId="207"/>
          <ac:spMkLst>
            <pc:docMk/>
            <pc:sldMk cId="3826555381" sldId="1241"/>
            <ac:spMk id="3" creationId="{AF704E3F-72DE-847B-F683-6D288E336744}"/>
          </ac:spMkLst>
        </pc:spChg>
        <pc:spChg chg="del">
          <ac:chgData name="ALI TEKIN GUNER" userId="8a3bfaf7-3db6-4045-837e-88d2495fba61" providerId="ADAL" clId="{D7643D67-B5C3-425F-AD86-07192C8B536C}" dt="2024-05-09T15:23:16.102" v="11" actId="478"/>
          <ac:spMkLst>
            <pc:docMk/>
            <pc:sldMk cId="3826555381" sldId="1241"/>
            <ac:spMk id="11" creationId="{90070723-0237-9BDC-26D8-E0946FAC58A5}"/>
          </ac:spMkLst>
        </pc:spChg>
        <pc:spChg chg="mod">
          <ac:chgData name="ALI TEKIN GUNER" userId="8a3bfaf7-3db6-4045-837e-88d2495fba61" providerId="ADAL" clId="{D7643D67-B5C3-425F-AD86-07192C8B536C}" dt="2024-05-09T15:24:44.948" v="39" actId="1076"/>
          <ac:spMkLst>
            <pc:docMk/>
            <pc:sldMk cId="3826555381" sldId="1241"/>
            <ac:spMk id="12" creationId="{7CDB37E0-F17F-8DBC-C3F4-9B940ABD5B37}"/>
          </ac:spMkLst>
        </pc:spChg>
        <pc:grpChg chg="mod">
          <ac:chgData name="ALI TEKIN GUNER" userId="8a3bfaf7-3db6-4045-837e-88d2495fba61" providerId="ADAL" clId="{D7643D67-B5C3-425F-AD86-07192C8B536C}" dt="2024-05-09T15:24:40.718" v="38" actId="1076"/>
          <ac:grpSpMkLst>
            <pc:docMk/>
            <pc:sldMk cId="3826555381" sldId="1241"/>
            <ac:grpSpMk id="7" creationId="{C7B0DD3F-8386-F973-2ED3-F4A9C30B666D}"/>
          </ac:grpSpMkLst>
        </pc:grpChg>
        <pc:picChg chg="del">
          <ac:chgData name="ALI TEKIN GUNER" userId="8a3bfaf7-3db6-4045-837e-88d2495fba61" providerId="ADAL" clId="{D7643D67-B5C3-425F-AD86-07192C8B536C}" dt="2024-05-09T15:23:12.704" v="9" actId="478"/>
          <ac:picMkLst>
            <pc:docMk/>
            <pc:sldMk cId="3826555381" sldId="1241"/>
            <ac:picMk id="9" creationId="{F1BC710F-7F01-4979-D207-9099E495B87B}"/>
          </ac:picMkLst>
        </pc:picChg>
        <pc:picChg chg="del">
          <ac:chgData name="ALI TEKIN GUNER" userId="8a3bfaf7-3db6-4045-837e-88d2495fba61" providerId="ADAL" clId="{D7643D67-B5C3-425F-AD86-07192C8B536C}" dt="2024-05-09T15:23:14.088" v="10" actId="478"/>
          <ac:picMkLst>
            <pc:docMk/>
            <pc:sldMk cId="3826555381" sldId="1241"/>
            <ac:picMk id="10" creationId="{3EC0E8A4-8C65-3501-DAD5-BF66316A7644}"/>
          </ac:picMkLst>
        </pc:picChg>
      </pc:sldChg>
    </pc:docChg>
  </pc:docChgLst>
  <pc:docChgLst>
    <pc:chgData name="ALI TEKIN GUNER" userId="8a3bfaf7-3db6-4045-837e-88d2495fba61" providerId="ADAL" clId="{B8321C42-5FA6-444E-820E-6CCAE819B2FC}"/>
    <pc:docChg chg="undo redo custSel addSld delSld modSld sldOrd">
      <pc:chgData name="ALI TEKIN GUNER" userId="8a3bfaf7-3db6-4045-837e-88d2495fba61" providerId="ADAL" clId="{B8321C42-5FA6-444E-820E-6CCAE819B2FC}" dt="2024-05-22T11:51:40.954" v="4216" actId="20577"/>
      <pc:docMkLst>
        <pc:docMk/>
      </pc:docMkLst>
      <pc:sldChg chg="modSp mod">
        <pc:chgData name="ALI TEKIN GUNER" userId="8a3bfaf7-3db6-4045-837e-88d2495fba61" providerId="ADAL" clId="{B8321C42-5FA6-444E-820E-6CCAE819B2FC}" dt="2024-04-03T10:19:32.947" v="54" actId="20577"/>
        <pc:sldMkLst>
          <pc:docMk/>
          <pc:sldMk cId="4077233709" sldId="1012"/>
        </pc:sldMkLst>
        <pc:spChg chg="mod">
          <ac:chgData name="ALI TEKIN GUNER" userId="8a3bfaf7-3db6-4045-837e-88d2495fba61" providerId="ADAL" clId="{B8321C42-5FA6-444E-820E-6CCAE819B2FC}" dt="2024-04-03T10:19:32.947" v="54" actId="20577"/>
          <ac:spMkLst>
            <pc:docMk/>
            <pc:sldMk cId="4077233709" sldId="1012"/>
            <ac:spMk id="3" creationId="{1FF27FD9-7346-34B0-7B63-25C3D13EC2F9}"/>
          </ac:spMkLst>
        </pc:spChg>
      </pc:sldChg>
      <pc:sldChg chg="addSp modSp mod">
        <pc:chgData name="ALI TEKIN GUNER" userId="8a3bfaf7-3db6-4045-837e-88d2495fba61" providerId="ADAL" clId="{B8321C42-5FA6-444E-820E-6CCAE819B2FC}" dt="2024-04-03T10:21:52.980" v="86" actId="208"/>
        <pc:sldMkLst>
          <pc:docMk/>
          <pc:sldMk cId="3374540826" sldId="1013"/>
        </pc:sldMkLst>
        <pc:spChg chg="mod">
          <ac:chgData name="ALI TEKIN GUNER" userId="8a3bfaf7-3db6-4045-837e-88d2495fba61" providerId="ADAL" clId="{B8321C42-5FA6-444E-820E-6CCAE819B2FC}" dt="2024-04-03T10:21:06.559" v="81" actId="20577"/>
          <ac:spMkLst>
            <pc:docMk/>
            <pc:sldMk cId="3374540826" sldId="1013"/>
            <ac:spMk id="3" creationId="{1AA48C48-2599-C2F5-B053-5AE8C7EACDB4}"/>
          </ac:spMkLst>
        </pc:spChg>
        <pc:spChg chg="add mod">
          <ac:chgData name="ALI TEKIN GUNER" userId="8a3bfaf7-3db6-4045-837e-88d2495fba61" providerId="ADAL" clId="{B8321C42-5FA6-444E-820E-6CCAE819B2FC}" dt="2024-04-03T10:20:35.208" v="71" actId="1035"/>
          <ac:spMkLst>
            <pc:docMk/>
            <pc:sldMk cId="3374540826" sldId="1013"/>
            <ac:spMk id="8" creationId="{C0D67350-305D-8952-8896-B763AB31BCB2}"/>
          </ac:spMkLst>
        </pc:spChg>
        <pc:spChg chg="add mod">
          <ac:chgData name="ALI TEKIN GUNER" userId="8a3bfaf7-3db6-4045-837e-88d2495fba61" providerId="ADAL" clId="{B8321C42-5FA6-444E-820E-6CCAE819B2FC}" dt="2024-04-03T10:21:52.980" v="86" actId="208"/>
          <ac:spMkLst>
            <pc:docMk/>
            <pc:sldMk cId="3374540826" sldId="1013"/>
            <ac:spMk id="9" creationId="{4A5AF625-1703-5DE6-EFDE-033EB8F09E8B}"/>
          </ac:spMkLst>
        </pc:spChg>
      </pc:sldChg>
      <pc:sldChg chg="modSp mod">
        <pc:chgData name="ALI TEKIN GUNER" userId="8a3bfaf7-3db6-4045-837e-88d2495fba61" providerId="ADAL" clId="{B8321C42-5FA6-444E-820E-6CCAE819B2FC}" dt="2024-04-03T10:22:13.288" v="88" actId="20577"/>
        <pc:sldMkLst>
          <pc:docMk/>
          <pc:sldMk cId="2658630865" sldId="1187"/>
        </pc:sldMkLst>
        <pc:spChg chg="mod">
          <ac:chgData name="ALI TEKIN GUNER" userId="8a3bfaf7-3db6-4045-837e-88d2495fba61" providerId="ADAL" clId="{B8321C42-5FA6-444E-820E-6CCAE819B2FC}" dt="2024-04-03T10:22:13.288" v="88" actId="20577"/>
          <ac:spMkLst>
            <pc:docMk/>
            <pc:sldMk cId="2658630865" sldId="1187"/>
            <ac:spMk id="3" creationId="{61D87758-1362-9D4F-82E2-E9A02A58BD50}"/>
          </ac:spMkLst>
        </pc:spChg>
      </pc:sldChg>
      <pc:sldChg chg="addSp modSp mod">
        <pc:chgData name="ALI TEKIN GUNER" userId="8a3bfaf7-3db6-4045-837e-88d2495fba61" providerId="ADAL" clId="{B8321C42-5FA6-444E-820E-6CCAE819B2FC}" dt="2024-04-03T10:33:10.731" v="170" actId="1036"/>
        <pc:sldMkLst>
          <pc:docMk/>
          <pc:sldMk cId="1707011831" sldId="1188"/>
        </pc:sldMkLst>
        <pc:spChg chg="mod">
          <ac:chgData name="ALI TEKIN GUNER" userId="8a3bfaf7-3db6-4045-837e-88d2495fba61" providerId="ADAL" clId="{B8321C42-5FA6-444E-820E-6CCAE819B2FC}" dt="2024-04-03T10:29:16.339" v="92" actId="207"/>
          <ac:spMkLst>
            <pc:docMk/>
            <pc:sldMk cId="1707011831" sldId="1188"/>
            <ac:spMk id="3" creationId="{11FD5BD2-A0C2-43B3-57FA-F693FBA3ACC6}"/>
          </ac:spMkLst>
        </pc:spChg>
        <pc:spChg chg="add mod">
          <ac:chgData name="ALI TEKIN GUNER" userId="8a3bfaf7-3db6-4045-837e-88d2495fba61" providerId="ADAL" clId="{B8321C42-5FA6-444E-820E-6CCAE819B2FC}" dt="2024-04-03T10:32:39.767" v="162" actId="1036"/>
          <ac:spMkLst>
            <pc:docMk/>
            <pc:sldMk cId="1707011831" sldId="1188"/>
            <ac:spMk id="7" creationId="{5C4EC332-BF39-3C05-1156-47A7D1E63E8E}"/>
          </ac:spMkLst>
        </pc:spChg>
        <pc:spChg chg="mod">
          <ac:chgData name="ALI TEKIN GUNER" userId="8a3bfaf7-3db6-4045-837e-88d2495fba61" providerId="ADAL" clId="{B8321C42-5FA6-444E-820E-6CCAE819B2FC}" dt="2024-04-03T10:32:57.903" v="167" actId="1076"/>
          <ac:spMkLst>
            <pc:docMk/>
            <pc:sldMk cId="1707011831" sldId="1188"/>
            <ac:spMk id="11" creationId="{35E87EE4-A79B-05E8-073A-A2CDAC3EFDC4}"/>
          </ac:spMkLst>
        </pc:spChg>
        <pc:spChg chg="mod">
          <ac:chgData name="ALI TEKIN GUNER" userId="8a3bfaf7-3db6-4045-837e-88d2495fba61" providerId="ADAL" clId="{B8321C42-5FA6-444E-820E-6CCAE819B2FC}" dt="2024-04-03T10:33:10.731" v="170" actId="1036"/>
          <ac:spMkLst>
            <pc:docMk/>
            <pc:sldMk cId="1707011831" sldId="1188"/>
            <ac:spMk id="12" creationId="{300A1B3A-7629-2177-3AFD-6B57FFDA63BB}"/>
          </ac:spMkLst>
        </pc:spChg>
        <pc:spChg chg="mod">
          <ac:chgData name="ALI TEKIN GUNER" userId="8a3bfaf7-3db6-4045-837e-88d2495fba61" providerId="ADAL" clId="{B8321C42-5FA6-444E-820E-6CCAE819B2FC}" dt="2024-04-03T10:32:52.347" v="166" actId="1076"/>
          <ac:spMkLst>
            <pc:docMk/>
            <pc:sldMk cId="1707011831" sldId="1188"/>
            <ac:spMk id="13" creationId="{5FB41A1F-444D-92E3-7315-AB871DA17621}"/>
          </ac:spMkLst>
        </pc:spChg>
        <pc:spChg chg="mod">
          <ac:chgData name="ALI TEKIN GUNER" userId="8a3bfaf7-3db6-4045-837e-88d2495fba61" providerId="ADAL" clId="{B8321C42-5FA6-444E-820E-6CCAE819B2FC}" dt="2024-04-03T10:32:57.903" v="167" actId="1076"/>
          <ac:spMkLst>
            <pc:docMk/>
            <pc:sldMk cId="1707011831" sldId="1188"/>
            <ac:spMk id="14" creationId="{8C518553-89A3-CE51-AAFF-B04911AC21FE}"/>
          </ac:spMkLst>
        </pc:spChg>
        <pc:spChg chg="add mod">
          <ac:chgData name="ALI TEKIN GUNER" userId="8a3bfaf7-3db6-4045-837e-88d2495fba61" providerId="ADAL" clId="{B8321C42-5FA6-444E-820E-6CCAE819B2FC}" dt="2024-04-03T10:32:45.552" v="165" actId="14100"/>
          <ac:spMkLst>
            <pc:docMk/>
            <pc:sldMk cId="1707011831" sldId="1188"/>
            <ac:spMk id="23" creationId="{2AACA931-849B-860B-5627-72C2151A1590}"/>
          </ac:spMkLst>
        </pc:spChg>
        <pc:grpChg chg="mod">
          <ac:chgData name="ALI TEKIN GUNER" userId="8a3bfaf7-3db6-4045-837e-88d2495fba61" providerId="ADAL" clId="{B8321C42-5FA6-444E-820E-6CCAE819B2FC}" dt="2024-04-03T10:30:36.307" v="108" actId="1037"/>
          <ac:grpSpMkLst>
            <pc:docMk/>
            <pc:sldMk cId="1707011831" sldId="1188"/>
            <ac:grpSpMk id="22" creationId="{FAE94AC5-520B-E461-DFCD-53FA801FD28F}"/>
          </ac:grpSpMkLst>
        </pc:grpChg>
        <pc:picChg chg="mod">
          <ac:chgData name="ALI TEKIN GUNER" userId="8a3bfaf7-3db6-4045-837e-88d2495fba61" providerId="ADAL" clId="{B8321C42-5FA6-444E-820E-6CCAE819B2FC}" dt="2024-04-03T10:32:57.903" v="167" actId="1076"/>
          <ac:picMkLst>
            <pc:docMk/>
            <pc:sldMk cId="1707011831" sldId="1188"/>
            <ac:picMk id="10" creationId="{49B82F29-E02A-3BF3-7829-5B1C42ADE833}"/>
          </ac:picMkLst>
        </pc:picChg>
        <pc:picChg chg="add mod">
          <ac:chgData name="ALI TEKIN GUNER" userId="8a3bfaf7-3db6-4045-837e-88d2495fba61" providerId="ADAL" clId="{B8321C42-5FA6-444E-820E-6CCAE819B2FC}" dt="2024-04-03T10:32:31.641" v="156" actId="1076"/>
          <ac:picMkLst>
            <pc:docMk/>
            <pc:sldMk cId="1707011831" sldId="1188"/>
            <ac:picMk id="1026" creationId="{080A5375-B398-723B-8F33-B6225B6E2382}"/>
          </ac:picMkLst>
        </pc:picChg>
      </pc:sldChg>
      <pc:sldChg chg="modSp mod">
        <pc:chgData name="ALI TEKIN GUNER" userId="8a3bfaf7-3db6-4045-837e-88d2495fba61" providerId="ADAL" clId="{B8321C42-5FA6-444E-820E-6CCAE819B2FC}" dt="2024-04-03T10:34:38.974" v="171" actId="20577"/>
        <pc:sldMkLst>
          <pc:docMk/>
          <pc:sldMk cId="3014149716" sldId="1189"/>
        </pc:sldMkLst>
        <pc:spChg chg="mod">
          <ac:chgData name="ALI TEKIN GUNER" userId="8a3bfaf7-3db6-4045-837e-88d2495fba61" providerId="ADAL" clId="{B8321C42-5FA6-444E-820E-6CCAE819B2FC}" dt="2024-04-03T10:34:38.974" v="171" actId="20577"/>
          <ac:spMkLst>
            <pc:docMk/>
            <pc:sldMk cId="3014149716" sldId="1189"/>
            <ac:spMk id="3" creationId="{DB266CFF-1C6E-27D0-2033-323EE47A0790}"/>
          </ac:spMkLst>
        </pc:spChg>
      </pc:sldChg>
      <pc:sldChg chg="addSp modSp mod">
        <pc:chgData name="ALI TEKIN GUNER" userId="8a3bfaf7-3db6-4045-837e-88d2495fba61" providerId="ADAL" clId="{B8321C42-5FA6-444E-820E-6CCAE819B2FC}" dt="2024-04-04T14:05:23.433" v="247" actId="1038"/>
        <pc:sldMkLst>
          <pc:docMk/>
          <pc:sldMk cId="3828493033" sldId="1193"/>
        </pc:sldMkLst>
        <pc:spChg chg="add mod">
          <ac:chgData name="ALI TEKIN GUNER" userId="8a3bfaf7-3db6-4045-837e-88d2495fba61" providerId="ADAL" clId="{B8321C42-5FA6-444E-820E-6CCAE819B2FC}" dt="2024-04-04T14:05:23.433" v="247" actId="1038"/>
          <ac:spMkLst>
            <pc:docMk/>
            <pc:sldMk cId="3828493033" sldId="1193"/>
            <ac:spMk id="9" creationId="{F38C6249-B9D9-777C-B2F0-495176A008F6}"/>
          </ac:spMkLst>
        </pc:spChg>
        <pc:grpChg chg="add mod">
          <ac:chgData name="ALI TEKIN GUNER" userId="8a3bfaf7-3db6-4045-837e-88d2495fba61" providerId="ADAL" clId="{B8321C42-5FA6-444E-820E-6CCAE819B2FC}" dt="2024-04-04T14:05:21.561" v="246" actId="1037"/>
          <ac:grpSpMkLst>
            <pc:docMk/>
            <pc:sldMk cId="3828493033" sldId="1193"/>
            <ac:grpSpMk id="10" creationId="{4E6700D7-D5C0-3E17-A8C1-7E7E78C53DE5}"/>
          </ac:grpSpMkLst>
        </pc:grpChg>
        <pc:picChg chg="add mod modCrop">
          <ac:chgData name="ALI TEKIN GUNER" userId="8a3bfaf7-3db6-4045-837e-88d2495fba61" providerId="ADAL" clId="{B8321C42-5FA6-444E-820E-6CCAE819B2FC}" dt="2024-04-04T14:05:11.420" v="243" actId="164"/>
          <ac:picMkLst>
            <pc:docMk/>
            <pc:sldMk cId="3828493033" sldId="1193"/>
            <ac:picMk id="8" creationId="{3DB42E8B-460D-2E46-939C-72CE2CC84A25}"/>
          </ac:picMkLst>
        </pc:picChg>
      </pc:sldChg>
      <pc:sldChg chg="addSp modSp mod">
        <pc:chgData name="ALI TEKIN GUNER" userId="8a3bfaf7-3db6-4045-837e-88d2495fba61" providerId="ADAL" clId="{B8321C42-5FA6-444E-820E-6CCAE819B2FC}" dt="2024-04-04T15:08:15.492" v="265" actId="1076"/>
        <pc:sldMkLst>
          <pc:docMk/>
          <pc:sldMk cId="884724832" sldId="1194"/>
        </pc:sldMkLst>
        <pc:spChg chg="mod">
          <ac:chgData name="ALI TEKIN GUNER" userId="8a3bfaf7-3db6-4045-837e-88d2495fba61" providerId="ADAL" clId="{B8321C42-5FA6-444E-820E-6CCAE819B2FC}" dt="2024-04-04T15:07:26.867" v="255" actId="404"/>
          <ac:spMkLst>
            <pc:docMk/>
            <pc:sldMk cId="884724832" sldId="1194"/>
            <ac:spMk id="3" creationId="{64E4F408-4FF0-D85A-726A-667E8FF0A399}"/>
          </ac:spMkLst>
        </pc:spChg>
        <pc:spChg chg="mod">
          <ac:chgData name="ALI TEKIN GUNER" userId="8a3bfaf7-3db6-4045-837e-88d2495fba61" providerId="ADAL" clId="{B8321C42-5FA6-444E-820E-6CCAE819B2FC}" dt="2024-04-04T15:07:29.306" v="256"/>
          <ac:spMkLst>
            <pc:docMk/>
            <pc:sldMk cId="884724832" sldId="1194"/>
            <ac:spMk id="8" creationId="{D198BA94-5A99-1C2C-510B-64774AC3315D}"/>
          </ac:spMkLst>
        </pc:spChg>
        <pc:spChg chg="mod">
          <ac:chgData name="ALI TEKIN GUNER" userId="8a3bfaf7-3db6-4045-837e-88d2495fba61" providerId="ADAL" clId="{B8321C42-5FA6-444E-820E-6CCAE819B2FC}" dt="2024-04-04T15:07:29.306" v="256"/>
          <ac:spMkLst>
            <pc:docMk/>
            <pc:sldMk cId="884724832" sldId="1194"/>
            <ac:spMk id="9" creationId="{12CDA875-FEB3-0618-A242-D403A0220F44}"/>
          </ac:spMkLst>
        </pc:spChg>
        <pc:spChg chg="mod">
          <ac:chgData name="ALI TEKIN GUNER" userId="8a3bfaf7-3db6-4045-837e-88d2495fba61" providerId="ADAL" clId="{B8321C42-5FA6-444E-820E-6CCAE819B2FC}" dt="2024-04-04T15:07:29.306" v="256"/>
          <ac:spMkLst>
            <pc:docMk/>
            <pc:sldMk cId="884724832" sldId="1194"/>
            <ac:spMk id="10" creationId="{BAD9F2DF-A559-366C-C6FB-7ADA68419C64}"/>
          </ac:spMkLst>
        </pc:spChg>
        <pc:spChg chg="mod">
          <ac:chgData name="ALI TEKIN GUNER" userId="8a3bfaf7-3db6-4045-837e-88d2495fba61" providerId="ADAL" clId="{B8321C42-5FA6-444E-820E-6CCAE819B2FC}" dt="2024-04-04T15:07:29.306" v="256"/>
          <ac:spMkLst>
            <pc:docMk/>
            <pc:sldMk cId="884724832" sldId="1194"/>
            <ac:spMk id="41" creationId="{58D57796-2C98-B1E1-22DF-F6145B7E7E4C}"/>
          </ac:spMkLst>
        </pc:spChg>
        <pc:spChg chg="mod">
          <ac:chgData name="ALI TEKIN GUNER" userId="8a3bfaf7-3db6-4045-837e-88d2495fba61" providerId="ADAL" clId="{B8321C42-5FA6-444E-820E-6CCAE819B2FC}" dt="2024-04-04T15:07:29.306" v="256"/>
          <ac:spMkLst>
            <pc:docMk/>
            <pc:sldMk cId="884724832" sldId="1194"/>
            <ac:spMk id="42" creationId="{94689AE8-B1EC-0D08-1736-B585990D4692}"/>
          </ac:spMkLst>
        </pc:spChg>
        <pc:spChg chg="mod">
          <ac:chgData name="ALI TEKIN GUNER" userId="8a3bfaf7-3db6-4045-837e-88d2495fba61" providerId="ADAL" clId="{B8321C42-5FA6-444E-820E-6CCAE819B2FC}" dt="2024-04-04T15:07:29.306" v="256"/>
          <ac:spMkLst>
            <pc:docMk/>
            <pc:sldMk cId="884724832" sldId="1194"/>
            <ac:spMk id="43" creationId="{742E9060-F998-C875-DA68-CE5237EDECF5}"/>
          </ac:spMkLst>
        </pc:spChg>
        <pc:spChg chg="mod">
          <ac:chgData name="ALI TEKIN GUNER" userId="8a3bfaf7-3db6-4045-837e-88d2495fba61" providerId="ADAL" clId="{B8321C42-5FA6-444E-820E-6CCAE819B2FC}" dt="2024-04-04T15:07:29.306" v="256"/>
          <ac:spMkLst>
            <pc:docMk/>
            <pc:sldMk cId="884724832" sldId="1194"/>
            <ac:spMk id="44" creationId="{E9AF4C2F-D9D5-BF05-B4A3-3238879B1F6A}"/>
          </ac:spMkLst>
        </pc:spChg>
        <pc:spChg chg="mod">
          <ac:chgData name="ALI TEKIN GUNER" userId="8a3bfaf7-3db6-4045-837e-88d2495fba61" providerId="ADAL" clId="{B8321C42-5FA6-444E-820E-6CCAE819B2FC}" dt="2024-04-04T15:07:29.306" v="256"/>
          <ac:spMkLst>
            <pc:docMk/>
            <pc:sldMk cId="884724832" sldId="1194"/>
            <ac:spMk id="45" creationId="{E984FCF7-BDF9-4B70-51D3-6A2FA37E7AE4}"/>
          </ac:spMkLst>
        </pc:spChg>
        <pc:spChg chg="mod">
          <ac:chgData name="ALI TEKIN GUNER" userId="8a3bfaf7-3db6-4045-837e-88d2495fba61" providerId="ADAL" clId="{B8321C42-5FA6-444E-820E-6CCAE819B2FC}" dt="2024-04-04T15:07:29.306" v="256"/>
          <ac:spMkLst>
            <pc:docMk/>
            <pc:sldMk cId="884724832" sldId="1194"/>
            <ac:spMk id="46" creationId="{620CFFD2-D570-649F-4E77-E199ADB35C78}"/>
          </ac:spMkLst>
        </pc:spChg>
        <pc:spChg chg="mod">
          <ac:chgData name="ALI TEKIN GUNER" userId="8a3bfaf7-3db6-4045-837e-88d2495fba61" providerId="ADAL" clId="{B8321C42-5FA6-444E-820E-6CCAE819B2FC}" dt="2024-04-04T15:07:29.306" v="256"/>
          <ac:spMkLst>
            <pc:docMk/>
            <pc:sldMk cId="884724832" sldId="1194"/>
            <ac:spMk id="47" creationId="{A77E2C11-450E-3969-9D5B-2435FF4FE3BD}"/>
          </ac:spMkLst>
        </pc:spChg>
        <pc:spChg chg="mod">
          <ac:chgData name="ALI TEKIN GUNER" userId="8a3bfaf7-3db6-4045-837e-88d2495fba61" providerId="ADAL" clId="{B8321C42-5FA6-444E-820E-6CCAE819B2FC}" dt="2024-04-04T15:07:29.306" v="256"/>
          <ac:spMkLst>
            <pc:docMk/>
            <pc:sldMk cId="884724832" sldId="1194"/>
            <ac:spMk id="48" creationId="{B4542DCB-B274-F296-4324-22FE889E34BF}"/>
          </ac:spMkLst>
        </pc:spChg>
        <pc:spChg chg="mod">
          <ac:chgData name="ALI TEKIN GUNER" userId="8a3bfaf7-3db6-4045-837e-88d2495fba61" providerId="ADAL" clId="{B8321C42-5FA6-444E-820E-6CCAE819B2FC}" dt="2024-04-04T15:07:29.306" v="256"/>
          <ac:spMkLst>
            <pc:docMk/>
            <pc:sldMk cId="884724832" sldId="1194"/>
            <ac:spMk id="50" creationId="{AF7FBCBE-7F97-63DA-D9AD-8B4C4D3421D3}"/>
          </ac:spMkLst>
        </pc:spChg>
        <pc:spChg chg="mod">
          <ac:chgData name="ALI TEKIN GUNER" userId="8a3bfaf7-3db6-4045-837e-88d2495fba61" providerId="ADAL" clId="{B8321C42-5FA6-444E-820E-6CCAE819B2FC}" dt="2024-04-04T15:07:29.306" v="256"/>
          <ac:spMkLst>
            <pc:docMk/>
            <pc:sldMk cId="884724832" sldId="1194"/>
            <ac:spMk id="51" creationId="{BC5F2099-BD97-52E9-C20B-AAAB8821319A}"/>
          </ac:spMkLst>
        </pc:spChg>
        <pc:spChg chg="mod">
          <ac:chgData name="ALI TEKIN GUNER" userId="8a3bfaf7-3db6-4045-837e-88d2495fba61" providerId="ADAL" clId="{B8321C42-5FA6-444E-820E-6CCAE819B2FC}" dt="2024-04-04T15:07:29.306" v="256"/>
          <ac:spMkLst>
            <pc:docMk/>
            <pc:sldMk cId="884724832" sldId="1194"/>
            <ac:spMk id="52" creationId="{0B96521C-AB87-F36C-096D-16BB79687FE8}"/>
          </ac:spMkLst>
        </pc:spChg>
        <pc:spChg chg="mod">
          <ac:chgData name="ALI TEKIN GUNER" userId="8a3bfaf7-3db6-4045-837e-88d2495fba61" providerId="ADAL" clId="{B8321C42-5FA6-444E-820E-6CCAE819B2FC}" dt="2024-04-04T15:07:29.306" v="256"/>
          <ac:spMkLst>
            <pc:docMk/>
            <pc:sldMk cId="884724832" sldId="1194"/>
            <ac:spMk id="53" creationId="{B487A785-C4C3-800A-6817-90ED80E86355}"/>
          </ac:spMkLst>
        </pc:spChg>
        <pc:spChg chg="mod">
          <ac:chgData name="ALI TEKIN GUNER" userId="8a3bfaf7-3db6-4045-837e-88d2495fba61" providerId="ADAL" clId="{B8321C42-5FA6-444E-820E-6CCAE819B2FC}" dt="2024-04-04T15:07:29.306" v="256"/>
          <ac:spMkLst>
            <pc:docMk/>
            <pc:sldMk cId="884724832" sldId="1194"/>
            <ac:spMk id="54" creationId="{9EA6EDBB-01D7-FF97-6918-79DC5ECE9AE0}"/>
          </ac:spMkLst>
        </pc:spChg>
        <pc:spChg chg="mod">
          <ac:chgData name="ALI TEKIN GUNER" userId="8a3bfaf7-3db6-4045-837e-88d2495fba61" providerId="ADAL" clId="{B8321C42-5FA6-444E-820E-6CCAE819B2FC}" dt="2024-04-04T15:07:29.306" v="256"/>
          <ac:spMkLst>
            <pc:docMk/>
            <pc:sldMk cId="884724832" sldId="1194"/>
            <ac:spMk id="55" creationId="{97AF8D6A-51AA-5260-88E0-E981FE00437F}"/>
          </ac:spMkLst>
        </pc:spChg>
        <pc:spChg chg="mod">
          <ac:chgData name="ALI TEKIN GUNER" userId="8a3bfaf7-3db6-4045-837e-88d2495fba61" providerId="ADAL" clId="{B8321C42-5FA6-444E-820E-6CCAE819B2FC}" dt="2024-04-04T15:07:29.306" v="256"/>
          <ac:spMkLst>
            <pc:docMk/>
            <pc:sldMk cId="884724832" sldId="1194"/>
            <ac:spMk id="56" creationId="{72FC3921-E4AC-21BF-D41A-B24795497DA1}"/>
          </ac:spMkLst>
        </pc:spChg>
        <pc:spChg chg="mod">
          <ac:chgData name="ALI TEKIN GUNER" userId="8a3bfaf7-3db6-4045-837e-88d2495fba61" providerId="ADAL" clId="{B8321C42-5FA6-444E-820E-6CCAE819B2FC}" dt="2024-04-04T15:07:29.306" v="256"/>
          <ac:spMkLst>
            <pc:docMk/>
            <pc:sldMk cId="884724832" sldId="1194"/>
            <ac:spMk id="57" creationId="{C7EAF023-9B1C-4347-CB07-293374521B73}"/>
          </ac:spMkLst>
        </pc:spChg>
        <pc:spChg chg="mod">
          <ac:chgData name="ALI TEKIN GUNER" userId="8a3bfaf7-3db6-4045-837e-88d2495fba61" providerId="ADAL" clId="{B8321C42-5FA6-444E-820E-6CCAE819B2FC}" dt="2024-04-04T15:07:29.306" v="256"/>
          <ac:spMkLst>
            <pc:docMk/>
            <pc:sldMk cId="884724832" sldId="1194"/>
            <ac:spMk id="58" creationId="{EAFE2352-AA74-20E9-2581-78224699C04D}"/>
          </ac:spMkLst>
        </pc:spChg>
        <pc:spChg chg="mod">
          <ac:chgData name="ALI TEKIN GUNER" userId="8a3bfaf7-3db6-4045-837e-88d2495fba61" providerId="ADAL" clId="{B8321C42-5FA6-444E-820E-6CCAE819B2FC}" dt="2024-04-04T15:07:29.306" v="256"/>
          <ac:spMkLst>
            <pc:docMk/>
            <pc:sldMk cId="884724832" sldId="1194"/>
            <ac:spMk id="59" creationId="{13BE2F99-D974-20C8-A523-E12548F58C22}"/>
          </ac:spMkLst>
        </pc:spChg>
        <pc:spChg chg="mod">
          <ac:chgData name="ALI TEKIN GUNER" userId="8a3bfaf7-3db6-4045-837e-88d2495fba61" providerId="ADAL" clId="{B8321C42-5FA6-444E-820E-6CCAE819B2FC}" dt="2024-04-04T15:07:29.306" v="256"/>
          <ac:spMkLst>
            <pc:docMk/>
            <pc:sldMk cId="884724832" sldId="1194"/>
            <ac:spMk id="60" creationId="{AE686033-5369-5D45-EBA2-A105E882563F}"/>
          </ac:spMkLst>
        </pc:spChg>
        <pc:spChg chg="add mod">
          <ac:chgData name="ALI TEKIN GUNER" userId="8a3bfaf7-3db6-4045-837e-88d2495fba61" providerId="ADAL" clId="{B8321C42-5FA6-444E-820E-6CCAE819B2FC}" dt="2024-04-04T15:08:15.492" v="265" actId="1076"/>
          <ac:spMkLst>
            <pc:docMk/>
            <pc:sldMk cId="884724832" sldId="1194"/>
            <ac:spMk id="72" creationId="{BABE34AA-8627-DA85-5F5D-49CA161AB8A1}"/>
          </ac:spMkLst>
        </pc:spChg>
        <pc:grpChg chg="add mod">
          <ac:chgData name="ALI TEKIN GUNER" userId="8a3bfaf7-3db6-4045-837e-88d2495fba61" providerId="ADAL" clId="{B8321C42-5FA6-444E-820E-6CCAE819B2FC}" dt="2024-04-04T15:07:29.306" v="256"/>
          <ac:grpSpMkLst>
            <pc:docMk/>
            <pc:sldMk cId="884724832" sldId="1194"/>
            <ac:grpSpMk id="7" creationId="{C7ED3022-CD0C-A3B0-47FB-D1F3DE4EF625}"/>
          </ac:grpSpMkLst>
        </pc:grpChg>
        <pc:grpChg chg="mod">
          <ac:chgData name="ALI TEKIN GUNER" userId="8a3bfaf7-3db6-4045-837e-88d2495fba61" providerId="ADAL" clId="{B8321C42-5FA6-444E-820E-6CCAE819B2FC}" dt="2024-04-04T15:07:29.306" v="256"/>
          <ac:grpSpMkLst>
            <pc:docMk/>
            <pc:sldMk cId="884724832" sldId="1194"/>
            <ac:grpSpMk id="49" creationId="{CE8C4C5C-505E-13BD-F810-3E4DB3DE89B5}"/>
          </ac:grpSpMkLst>
        </pc:grpChg>
        <pc:picChg chg="add mod">
          <ac:chgData name="ALI TEKIN GUNER" userId="8a3bfaf7-3db6-4045-837e-88d2495fba61" providerId="ADAL" clId="{B8321C42-5FA6-444E-820E-6CCAE819B2FC}" dt="2024-04-04T15:08:15.492" v="265" actId="1076"/>
          <ac:picMkLst>
            <pc:docMk/>
            <pc:sldMk cId="884724832" sldId="1194"/>
            <ac:picMk id="66" creationId="{D42BFF2A-3B0F-C1B7-5BAA-C333D572AFFC}"/>
          </ac:picMkLst>
        </pc:picChg>
      </pc:sldChg>
      <pc:sldChg chg="addSp modSp mod">
        <pc:chgData name="ALI TEKIN GUNER" userId="8a3bfaf7-3db6-4045-837e-88d2495fba61" providerId="ADAL" clId="{B8321C42-5FA6-444E-820E-6CCAE819B2FC}" dt="2024-04-04T15:10:42.868" v="299" actId="1035"/>
        <pc:sldMkLst>
          <pc:docMk/>
          <pc:sldMk cId="2339124852" sldId="1195"/>
        </pc:sldMkLst>
        <pc:spChg chg="add mod">
          <ac:chgData name="ALI TEKIN GUNER" userId="8a3bfaf7-3db6-4045-837e-88d2495fba61" providerId="ADAL" clId="{B8321C42-5FA6-444E-820E-6CCAE819B2FC}" dt="2024-04-04T15:10:42.868" v="299" actId="1035"/>
          <ac:spMkLst>
            <pc:docMk/>
            <pc:sldMk cId="2339124852" sldId="1195"/>
            <ac:spMk id="14" creationId="{0440DA5A-4719-F26C-DAFC-061396934D87}"/>
          </ac:spMkLst>
        </pc:spChg>
        <pc:grpChg chg="mod">
          <ac:chgData name="ALI TEKIN GUNER" userId="8a3bfaf7-3db6-4045-837e-88d2495fba61" providerId="ADAL" clId="{B8321C42-5FA6-444E-820E-6CCAE819B2FC}" dt="2024-04-04T15:10:10.827" v="284" actId="1076"/>
          <ac:grpSpMkLst>
            <pc:docMk/>
            <pc:sldMk cId="2339124852" sldId="1195"/>
            <ac:grpSpMk id="12" creationId="{D0D9C759-8FBF-6FAB-0338-634E4B2DEBA3}"/>
          </ac:grpSpMkLst>
        </pc:grpChg>
        <pc:picChg chg="mod modCrop">
          <ac:chgData name="ALI TEKIN GUNER" userId="8a3bfaf7-3db6-4045-837e-88d2495fba61" providerId="ADAL" clId="{B8321C42-5FA6-444E-820E-6CCAE819B2FC}" dt="2024-04-04T15:10:07.783" v="283" actId="732"/>
          <ac:picMkLst>
            <pc:docMk/>
            <pc:sldMk cId="2339124852" sldId="1195"/>
            <ac:picMk id="7" creationId="{88105B8C-E5B0-A54D-6B50-5A15376E24CB}"/>
          </ac:picMkLst>
        </pc:picChg>
        <pc:picChg chg="add mod">
          <ac:chgData name="ALI TEKIN GUNER" userId="8a3bfaf7-3db6-4045-837e-88d2495fba61" providerId="ADAL" clId="{B8321C42-5FA6-444E-820E-6CCAE819B2FC}" dt="2024-04-04T15:10:14.293" v="285" actId="1076"/>
          <ac:picMkLst>
            <pc:docMk/>
            <pc:sldMk cId="2339124852" sldId="1195"/>
            <ac:picMk id="13" creationId="{9604E901-6769-9F98-9810-73ED57EE1821}"/>
          </ac:picMkLst>
        </pc:picChg>
      </pc:sldChg>
      <pc:sldChg chg="modSp mod">
        <pc:chgData name="ALI TEKIN GUNER" userId="8a3bfaf7-3db6-4045-837e-88d2495fba61" providerId="ADAL" clId="{B8321C42-5FA6-444E-820E-6CCAE819B2FC}" dt="2024-04-04T15:15:06.429" v="303" actId="20577"/>
        <pc:sldMkLst>
          <pc:docMk/>
          <pc:sldMk cId="1896641717" sldId="1196"/>
        </pc:sldMkLst>
        <pc:spChg chg="mod">
          <ac:chgData name="ALI TEKIN GUNER" userId="8a3bfaf7-3db6-4045-837e-88d2495fba61" providerId="ADAL" clId="{B8321C42-5FA6-444E-820E-6CCAE819B2FC}" dt="2024-04-04T15:15:06.429" v="303" actId="20577"/>
          <ac:spMkLst>
            <pc:docMk/>
            <pc:sldMk cId="1896641717" sldId="1196"/>
            <ac:spMk id="3" creationId="{68AA24D9-23D2-0703-8949-E929EC61994E}"/>
          </ac:spMkLst>
        </pc:spChg>
        <pc:spChg chg="mod">
          <ac:chgData name="ALI TEKIN GUNER" userId="8a3bfaf7-3db6-4045-837e-88d2495fba61" providerId="ADAL" clId="{B8321C42-5FA6-444E-820E-6CCAE819B2FC}" dt="2024-04-04T15:09:17.858" v="276" actId="1035"/>
          <ac:spMkLst>
            <pc:docMk/>
            <pc:sldMk cId="1896641717" sldId="1196"/>
            <ac:spMk id="33" creationId="{76D452D2-CE6C-B5F3-4D74-232D55EA9CEA}"/>
          </ac:spMkLst>
        </pc:spChg>
        <pc:spChg chg="mod">
          <ac:chgData name="ALI TEKIN GUNER" userId="8a3bfaf7-3db6-4045-837e-88d2495fba61" providerId="ADAL" clId="{B8321C42-5FA6-444E-820E-6CCAE819B2FC}" dt="2024-04-04T15:09:17.858" v="276" actId="1035"/>
          <ac:spMkLst>
            <pc:docMk/>
            <pc:sldMk cId="1896641717" sldId="1196"/>
            <ac:spMk id="35" creationId="{2F254FC4-2A08-9A84-E444-A8713E0B99B5}"/>
          </ac:spMkLst>
        </pc:spChg>
        <pc:spChg chg="mod">
          <ac:chgData name="ALI TEKIN GUNER" userId="8a3bfaf7-3db6-4045-837e-88d2495fba61" providerId="ADAL" clId="{B8321C42-5FA6-444E-820E-6CCAE819B2FC}" dt="2024-04-04T15:09:07.524" v="273" actId="20577"/>
          <ac:spMkLst>
            <pc:docMk/>
            <pc:sldMk cId="1896641717" sldId="1196"/>
            <ac:spMk id="36" creationId="{C9BB7BF5-2269-8281-B6D8-0D45840FCB7D}"/>
          </ac:spMkLst>
        </pc:spChg>
        <pc:picChg chg="mod">
          <ac:chgData name="ALI TEKIN GUNER" userId="8a3bfaf7-3db6-4045-837e-88d2495fba61" providerId="ADAL" clId="{B8321C42-5FA6-444E-820E-6CCAE819B2FC}" dt="2024-04-04T15:08:41.209" v="269" actId="1076"/>
          <ac:picMkLst>
            <pc:docMk/>
            <pc:sldMk cId="1896641717" sldId="1196"/>
            <ac:picMk id="38" creationId="{8BA5C3F3-990E-3819-EFD8-7A62ECA7B8B4}"/>
          </ac:picMkLst>
        </pc:picChg>
      </pc:sldChg>
      <pc:sldChg chg="addSp modSp mod">
        <pc:chgData name="ALI TEKIN GUNER" userId="8a3bfaf7-3db6-4045-837e-88d2495fba61" providerId="ADAL" clId="{B8321C42-5FA6-444E-820E-6CCAE819B2FC}" dt="2024-04-04T15:06:58.126" v="253" actId="1035"/>
        <pc:sldMkLst>
          <pc:docMk/>
          <pc:sldMk cId="1505079277" sldId="1210"/>
        </pc:sldMkLst>
        <pc:spChg chg="mod">
          <ac:chgData name="ALI TEKIN GUNER" userId="8a3bfaf7-3db6-4045-837e-88d2495fba61" providerId="ADAL" clId="{B8321C42-5FA6-444E-820E-6CCAE819B2FC}" dt="2024-04-04T15:06:48.209" v="250" actId="14100"/>
          <ac:spMkLst>
            <pc:docMk/>
            <pc:sldMk cId="1505079277" sldId="1210"/>
            <ac:spMk id="3" creationId="{64E4F408-4FF0-D85A-726A-667E8FF0A399}"/>
          </ac:spMkLst>
        </pc:spChg>
        <pc:spChg chg="mod">
          <ac:chgData name="ALI TEKIN GUNER" userId="8a3bfaf7-3db6-4045-837e-88d2495fba61" providerId="ADAL" clId="{B8321C42-5FA6-444E-820E-6CCAE819B2FC}" dt="2024-04-04T15:06:41.001" v="248"/>
          <ac:spMkLst>
            <pc:docMk/>
            <pc:sldMk cId="1505079277" sldId="1210"/>
            <ac:spMk id="8" creationId="{A97702AA-F136-71C6-8BA9-C8337C5ABBC4}"/>
          </ac:spMkLst>
        </pc:spChg>
        <pc:spChg chg="mod">
          <ac:chgData name="ALI TEKIN GUNER" userId="8a3bfaf7-3db6-4045-837e-88d2495fba61" providerId="ADAL" clId="{B8321C42-5FA6-444E-820E-6CCAE819B2FC}" dt="2024-04-04T15:06:41.001" v="248"/>
          <ac:spMkLst>
            <pc:docMk/>
            <pc:sldMk cId="1505079277" sldId="1210"/>
            <ac:spMk id="9" creationId="{F04C9CD7-34C5-C92F-5F40-C5CCC1FDB320}"/>
          </ac:spMkLst>
        </pc:spChg>
        <pc:spChg chg="mod">
          <ac:chgData name="ALI TEKIN GUNER" userId="8a3bfaf7-3db6-4045-837e-88d2495fba61" providerId="ADAL" clId="{B8321C42-5FA6-444E-820E-6CCAE819B2FC}" dt="2024-04-04T15:06:41.001" v="248"/>
          <ac:spMkLst>
            <pc:docMk/>
            <pc:sldMk cId="1505079277" sldId="1210"/>
            <ac:spMk id="10" creationId="{7586E402-E04E-CB48-95FF-831AF68F0BD4}"/>
          </ac:spMkLst>
        </pc:spChg>
        <pc:spChg chg="mod">
          <ac:chgData name="ALI TEKIN GUNER" userId="8a3bfaf7-3db6-4045-837e-88d2495fba61" providerId="ADAL" clId="{B8321C42-5FA6-444E-820E-6CCAE819B2FC}" dt="2024-04-04T15:06:41.001" v="248"/>
          <ac:spMkLst>
            <pc:docMk/>
            <pc:sldMk cId="1505079277" sldId="1210"/>
            <ac:spMk id="11" creationId="{96301BA4-0398-5F9D-1838-DD7EEF4AC480}"/>
          </ac:spMkLst>
        </pc:spChg>
        <pc:spChg chg="mod">
          <ac:chgData name="ALI TEKIN GUNER" userId="8a3bfaf7-3db6-4045-837e-88d2495fba61" providerId="ADAL" clId="{B8321C42-5FA6-444E-820E-6CCAE819B2FC}" dt="2024-04-04T15:06:41.001" v="248"/>
          <ac:spMkLst>
            <pc:docMk/>
            <pc:sldMk cId="1505079277" sldId="1210"/>
            <ac:spMk id="12" creationId="{096A8D39-7DB5-5A60-AC06-170057409D40}"/>
          </ac:spMkLst>
        </pc:spChg>
        <pc:spChg chg="mod">
          <ac:chgData name="ALI TEKIN GUNER" userId="8a3bfaf7-3db6-4045-837e-88d2495fba61" providerId="ADAL" clId="{B8321C42-5FA6-444E-820E-6CCAE819B2FC}" dt="2024-04-04T15:06:41.001" v="248"/>
          <ac:spMkLst>
            <pc:docMk/>
            <pc:sldMk cId="1505079277" sldId="1210"/>
            <ac:spMk id="13" creationId="{EB8695B2-13F1-6A87-D8B3-CD6AB5309EBF}"/>
          </ac:spMkLst>
        </pc:spChg>
        <pc:spChg chg="mod">
          <ac:chgData name="ALI TEKIN GUNER" userId="8a3bfaf7-3db6-4045-837e-88d2495fba61" providerId="ADAL" clId="{B8321C42-5FA6-444E-820E-6CCAE819B2FC}" dt="2024-04-04T15:06:41.001" v="248"/>
          <ac:spMkLst>
            <pc:docMk/>
            <pc:sldMk cId="1505079277" sldId="1210"/>
            <ac:spMk id="14" creationId="{9A7363E5-55B1-AA66-055F-A187CB88F129}"/>
          </ac:spMkLst>
        </pc:spChg>
        <pc:spChg chg="mod">
          <ac:chgData name="ALI TEKIN GUNER" userId="8a3bfaf7-3db6-4045-837e-88d2495fba61" providerId="ADAL" clId="{B8321C42-5FA6-444E-820E-6CCAE819B2FC}" dt="2024-04-04T15:06:41.001" v="248"/>
          <ac:spMkLst>
            <pc:docMk/>
            <pc:sldMk cId="1505079277" sldId="1210"/>
            <ac:spMk id="15" creationId="{67F547D1-9A0A-4D80-1524-E19C215B2951}"/>
          </ac:spMkLst>
        </pc:spChg>
        <pc:spChg chg="mod">
          <ac:chgData name="ALI TEKIN GUNER" userId="8a3bfaf7-3db6-4045-837e-88d2495fba61" providerId="ADAL" clId="{B8321C42-5FA6-444E-820E-6CCAE819B2FC}" dt="2024-04-04T15:06:41.001" v="248"/>
          <ac:spMkLst>
            <pc:docMk/>
            <pc:sldMk cId="1505079277" sldId="1210"/>
            <ac:spMk id="16" creationId="{E32E5EE1-179C-2F74-E6C3-9254E7B53BE7}"/>
          </ac:spMkLst>
        </pc:spChg>
        <pc:spChg chg="mod">
          <ac:chgData name="ALI TEKIN GUNER" userId="8a3bfaf7-3db6-4045-837e-88d2495fba61" providerId="ADAL" clId="{B8321C42-5FA6-444E-820E-6CCAE819B2FC}" dt="2024-04-04T15:06:41.001" v="248"/>
          <ac:spMkLst>
            <pc:docMk/>
            <pc:sldMk cId="1505079277" sldId="1210"/>
            <ac:spMk id="17" creationId="{AC34C931-9907-5B2C-54B1-663D5DDA2998}"/>
          </ac:spMkLst>
        </pc:spChg>
        <pc:spChg chg="mod">
          <ac:chgData name="ALI TEKIN GUNER" userId="8a3bfaf7-3db6-4045-837e-88d2495fba61" providerId="ADAL" clId="{B8321C42-5FA6-444E-820E-6CCAE819B2FC}" dt="2024-04-04T15:06:41.001" v="248"/>
          <ac:spMkLst>
            <pc:docMk/>
            <pc:sldMk cId="1505079277" sldId="1210"/>
            <ac:spMk id="18" creationId="{2E63B90C-423A-DBEF-A8E6-30CB8C641B29}"/>
          </ac:spMkLst>
        </pc:spChg>
        <pc:spChg chg="mod">
          <ac:chgData name="ALI TEKIN GUNER" userId="8a3bfaf7-3db6-4045-837e-88d2495fba61" providerId="ADAL" clId="{B8321C42-5FA6-444E-820E-6CCAE819B2FC}" dt="2024-04-04T15:06:41.001" v="248"/>
          <ac:spMkLst>
            <pc:docMk/>
            <pc:sldMk cId="1505079277" sldId="1210"/>
            <ac:spMk id="20" creationId="{A67456CE-7A4D-8A2E-5563-45AE6357DF78}"/>
          </ac:spMkLst>
        </pc:spChg>
        <pc:spChg chg="mod">
          <ac:chgData name="ALI TEKIN GUNER" userId="8a3bfaf7-3db6-4045-837e-88d2495fba61" providerId="ADAL" clId="{B8321C42-5FA6-444E-820E-6CCAE819B2FC}" dt="2024-04-04T15:06:41.001" v="248"/>
          <ac:spMkLst>
            <pc:docMk/>
            <pc:sldMk cId="1505079277" sldId="1210"/>
            <ac:spMk id="21" creationId="{0F6B02F5-C7E4-2B6C-15D8-F48D8CBF3E4E}"/>
          </ac:spMkLst>
        </pc:spChg>
        <pc:spChg chg="mod">
          <ac:chgData name="ALI TEKIN GUNER" userId="8a3bfaf7-3db6-4045-837e-88d2495fba61" providerId="ADAL" clId="{B8321C42-5FA6-444E-820E-6CCAE819B2FC}" dt="2024-04-04T15:06:41.001" v="248"/>
          <ac:spMkLst>
            <pc:docMk/>
            <pc:sldMk cId="1505079277" sldId="1210"/>
            <ac:spMk id="22" creationId="{B775D069-FF3F-9F59-C6B6-DE6A9332256D}"/>
          </ac:spMkLst>
        </pc:spChg>
        <pc:spChg chg="mod">
          <ac:chgData name="ALI TEKIN GUNER" userId="8a3bfaf7-3db6-4045-837e-88d2495fba61" providerId="ADAL" clId="{B8321C42-5FA6-444E-820E-6CCAE819B2FC}" dt="2024-04-04T15:06:41.001" v="248"/>
          <ac:spMkLst>
            <pc:docMk/>
            <pc:sldMk cId="1505079277" sldId="1210"/>
            <ac:spMk id="23" creationId="{B4C416BD-EA78-E9FC-AB3F-27B6DC5C655D}"/>
          </ac:spMkLst>
        </pc:spChg>
        <pc:spChg chg="mod">
          <ac:chgData name="ALI TEKIN GUNER" userId="8a3bfaf7-3db6-4045-837e-88d2495fba61" providerId="ADAL" clId="{B8321C42-5FA6-444E-820E-6CCAE819B2FC}" dt="2024-04-04T15:06:41.001" v="248"/>
          <ac:spMkLst>
            <pc:docMk/>
            <pc:sldMk cId="1505079277" sldId="1210"/>
            <ac:spMk id="24" creationId="{42CD1835-36DA-B8A4-529E-A25E4E16C339}"/>
          </ac:spMkLst>
        </pc:spChg>
        <pc:spChg chg="mod">
          <ac:chgData name="ALI TEKIN GUNER" userId="8a3bfaf7-3db6-4045-837e-88d2495fba61" providerId="ADAL" clId="{B8321C42-5FA6-444E-820E-6CCAE819B2FC}" dt="2024-04-04T15:06:41.001" v="248"/>
          <ac:spMkLst>
            <pc:docMk/>
            <pc:sldMk cId="1505079277" sldId="1210"/>
            <ac:spMk id="25" creationId="{76435A4D-ADDE-C174-3415-C0869FC002BC}"/>
          </ac:spMkLst>
        </pc:spChg>
        <pc:spChg chg="mod">
          <ac:chgData name="ALI TEKIN GUNER" userId="8a3bfaf7-3db6-4045-837e-88d2495fba61" providerId="ADAL" clId="{B8321C42-5FA6-444E-820E-6CCAE819B2FC}" dt="2024-04-04T15:06:41.001" v="248"/>
          <ac:spMkLst>
            <pc:docMk/>
            <pc:sldMk cId="1505079277" sldId="1210"/>
            <ac:spMk id="26" creationId="{71903536-0151-5400-40AC-ED912B39ABB8}"/>
          </ac:spMkLst>
        </pc:spChg>
        <pc:spChg chg="mod">
          <ac:chgData name="ALI TEKIN GUNER" userId="8a3bfaf7-3db6-4045-837e-88d2495fba61" providerId="ADAL" clId="{B8321C42-5FA6-444E-820E-6CCAE819B2FC}" dt="2024-04-04T15:06:41.001" v="248"/>
          <ac:spMkLst>
            <pc:docMk/>
            <pc:sldMk cId="1505079277" sldId="1210"/>
            <ac:spMk id="27" creationId="{8DB3E366-D0DE-63A7-DDC6-DF59EBA46E48}"/>
          </ac:spMkLst>
        </pc:spChg>
        <pc:spChg chg="mod">
          <ac:chgData name="ALI TEKIN GUNER" userId="8a3bfaf7-3db6-4045-837e-88d2495fba61" providerId="ADAL" clId="{B8321C42-5FA6-444E-820E-6CCAE819B2FC}" dt="2024-04-04T15:06:41.001" v="248"/>
          <ac:spMkLst>
            <pc:docMk/>
            <pc:sldMk cId="1505079277" sldId="1210"/>
            <ac:spMk id="28" creationId="{80EDAC43-7EFA-4D0A-CFE1-6E2EAB45DDDA}"/>
          </ac:spMkLst>
        </pc:spChg>
        <pc:spChg chg="mod">
          <ac:chgData name="ALI TEKIN GUNER" userId="8a3bfaf7-3db6-4045-837e-88d2495fba61" providerId="ADAL" clId="{B8321C42-5FA6-444E-820E-6CCAE819B2FC}" dt="2024-04-04T15:06:41.001" v="248"/>
          <ac:spMkLst>
            <pc:docMk/>
            <pc:sldMk cId="1505079277" sldId="1210"/>
            <ac:spMk id="29" creationId="{8DC3D66C-8953-D582-AF89-A9CE3DDBE7E1}"/>
          </ac:spMkLst>
        </pc:spChg>
        <pc:spChg chg="mod">
          <ac:chgData name="ALI TEKIN GUNER" userId="8a3bfaf7-3db6-4045-837e-88d2495fba61" providerId="ADAL" clId="{B8321C42-5FA6-444E-820E-6CCAE819B2FC}" dt="2024-04-04T15:06:41.001" v="248"/>
          <ac:spMkLst>
            <pc:docMk/>
            <pc:sldMk cId="1505079277" sldId="1210"/>
            <ac:spMk id="30" creationId="{40DA3181-277E-B3F4-2287-4C6F2E4F2F01}"/>
          </ac:spMkLst>
        </pc:spChg>
        <pc:grpChg chg="add mod">
          <ac:chgData name="ALI TEKIN GUNER" userId="8a3bfaf7-3db6-4045-837e-88d2495fba61" providerId="ADAL" clId="{B8321C42-5FA6-444E-820E-6CCAE819B2FC}" dt="2024-04-04T15:06:58.126" v="253" actId="1035"/>
          <ac:grpSpMkLst>
            <pc:docMk/>
            <pc:sldMk cId="1505079277" sldId="1210"/>
            <ac:grpSpMk id="7" creationId="{E0AF11B3-4110-2BC4-E63B-8F328E6CECFE}"/>
          </ac:grpSpMkLst>
        </pc:grpChg>
        <pc:grpChg chg="mod">
          <ac:chgData name="ALI TEKIN GUNER" userId="8a3bfaf7-3db6-4045-837e-88d2495fba61" providerId="ADAL" clId="{B8321C42-5FA6-444E-820E-6CCAE819B2FC}" dt="2024-04-04T15:06:41.001" v="248"/>
          <ac:grpSpMkLst>
            <pc:docMk/>
            <pc:sldMk cId="1505079277" sldId="1210"/>
            <ac:grpSpMk id="19" creationId="{9B81548C-E185-3463-9FF9-340B858E2FD1}"/>
          </ac:grpSpMkLst>
        </pc:grpChg>
      </pc:sldChg>
      <pc:sldChg chg="modSp mod">
        <pc:chgData name="ALI TEKIN GUNER" userId="8a3bfaf7-3db6-4045-837e-88d2495fba61" providerId="ADAL" clId="{B8321C42-5FA6-444E-820E-6CCAE819B2FC}" dt="2024-05-09T11:07:25.347" v="318" actId="113"/>
        <pc:sldMkLst>
          <pc:docMk/>
          <pc:sldMk cId="632975526" sldId="1222"/>
        </pc:sldMkLst>
        <pc:spChg chg="mod">
          <ac:chgData name="ALI TEKIN GUNER" userId="8a3bfaf7-3db6-4045-837e-88d2495fba61" providerId="ADAL" clId="{B8321C42-5FA6-444E-820E-6CCAE819B2FC}" dt="2024-05-09T11:06:48.805" v="308" actId="113"/>
          <ac:spMkLst>
            <pc:docMk/>
            <pc:sldMk cId="632975526" sldId="1222"/>
            <ac:spMk id="3" creationId="{E8F64CEB-7A2F-1FDC-4E68-8CE7A65C6CD3}"/>
          </ac:spMkLst>
        </pc:spChg>
        <pc:spChg chg="mod">
          <ac:chgData name="ALI TEKIN GUNER" userId="8a3bfaf7-3db6-4045-837e-88d2495fba61" providerId="ADAL" clId="{B8321C42-5FA6-444E-820E-6CCAE819B2FC}" dt="2024-05-09T11:07:25.347" v="318" actId="113"/>
          <ac:spMkLst>
            <pc:docMk/>
            <pc:sldMk cId="632975526" sldId="1222"/>
            <ac:spMk id="11" creationId="{FB3F1F6F-C309-451F-A46E-899EAE016B38}"/>
          </ac:spMkLst>
        </pc:spChg>
      </pc:sldChg>
      <pc:sldChg chg="addSp modSp mod modAnim">
        <pc:chgData name="ALI TEKIN GUNER" userId="8a3bfaf7-3db6-4045-837e-88d2495fba61" providerId="ADAL" clId="{B8321C42-5FA6-444E-820E-6CCAE819B2FC}" dt="2024-05-09T11:14:16.782" v="365" actId="20577"/>
        <pc:sldMkLst>
          <pc:docMk/>
          <pc:sldMk cId="1407533391" sldId="1223"/>
        </pc:sldMkLst>
        <pc:spChg chg="mod">
          <ac:chgData name="ALI TEKIN GUNER" userId="8a3bfaf7-3db6-4045-837e-88d2495fba61" providerId="ADAL" clId="{B8321C42-5FA6-444E-820E-6CCAE819B2FC}" dt="2024-05-09T11:09:44.215" v="322" actId="14100"/>
          <ac:spMkLst>
            <pc:docMk/>
            <pc:sldMk cId="1407533391" sldId="1223"/>
            <ac:spMk id="3" creationId="{648F0225-6E6A-1587-F5D1-FC3F956D6108}"/>
          </ac:spMkLst>
        </pc:spChg>
        <pc:grpChg chg="add mod">
          <ac:chgData name="ALI TEKIN GUNER" userId="8a3bfaf7-3db6-4045-837e-88d2495fba61" providerId="ADAL" clId="{B8321C42-5FA6-444E-820E-6CCAE819B2FC}" dt="2024-05-09T11:13:48.442" v="361" actId="164"/>
          <ac:grpSpMkLst>
            <pc:docMk/>
            <pc:sldMk cId="1407533391" sldId="1223"/>
            <ac:grpSpMk id="23" creationId="{130F9FD9-3DFC-F09B-2821-75553C0574C6}"/>
          </ac:grpSpMkLst>
        </pc:grpChg>
        <pc:graphicFrameChg chg="mod modGraphic">
          <ac:chgData name="ALI TEKIN GUNER" userId="8a3bfaf7-3db6-4045-837e-88d2495fba61" providerId="ADAL" clId="{B8321C42-5FA6-444E-820E-6CCAE819B2FC}" dt="2024-05-09T11:14:16.782" v="365" actId="20577"/>
          <ac:graphicFrameMkLst>
            <pc:docMk/>
            <pc:sldMk cId="1407533391" sldId="1223"/>
            <ac:graphicFrameMk id="7" creationId="{03702A28-9F56-4F70-2769-C97AE8873509}"/>
          </ac:graphicFrameMkLst>
        </pc:graphicFrameChg>
        <pc:picChg chg="add mod">
          <ac:chgData name="ALI TEKIN GUNER" userId="8a3bfaf7-3db6-4045-837e-88d2495fba61" providerId="ADAL" clId="{B8321C42-5FA6-444E-820E-6CCAE819B2FC}" dt="2024-05-09T11:13:48.442" v="361" actId="164"/>
          <ac:picMkLst>
            <pc:docMk/>
            <pc:sldMk cId="1407533391" sldId="1223"/>
            <ac:picMk id="1026" creationId="{1121561F-0565-3A2B-83E4-4E3E4DD928D0}"/>
          </ac:picMkLst>
        </pc:picChg>
        <pc:picChg chg="add mod">
          <ac:chgData name="ALI TEKIN GUNER" userId="8a3bfaf7-3db6-4045-837e-88d2495fba61" providerId="ADAL" clId="{B8321C42-5FA6-444E-820E-6CCAE819B2FC}" dt="2024-05-09T11:13:48.442" v="361" actId="164"/>
          <ac:picMkLst>
            <pc:docMk/>
            <pc:sldMk cId="1407533391" sldId="1223"/>
            <ac:picMk id="1028" creationId="{272EBA48-A38E-05E3-D54C-4CC40CA4F243}"/>
          </ac:picMkLst>
        </pc:picChg>
        <pc:picChg chg="add">
          <ac:chgData name="ALI TEKIN GUNER" userId="8a3bfaf7-3db6-4045-837e-88d2495fba61" providerId="ADAL" clId="{B8321C42-5FA6-444E-820E-6CCAE819B2FC}" dt="2024-05-09T11:10:54.129" v="335"/>
          <ac:picMkLst>
            <pc:docMk/>
            <pc:sldMk cId="1407533391" sldId="1223"/>
            <ac:picMk id="1030" creationId="{95A99DA9-A242-D806-A0F5-E80052F92C65}"/>
          </ac:picMkLst>
        </pc:picChg>
        <pc:picChg chg="add mod">
          <ac:chgData name="ALI TEKIN GUNER" userId="8a3bfaf7-3db6-4045-837e-88d2495fba61" providerId="ADAL" clId="{B8321C42-5FA6-444E-820E-6CCAE819B2FC}" dt="2024-05-09T11:13:48.442" v="361" actId="164"/>
          <ac:picMkLst>
            <pc:docMk/>
            <pc:sldMk cId="1407533391" sldId="1223"/>
            <ac:picMk id="1032" creationId="{CABA0F9D-2884-EE26-059A-9A6841C1DF50}"/>
          </ac:picMkLst>
        </pc:picChg>
        <pc:picChg chg="add mod">
          <ac:chgData name="ALI TEKIN GUNER" userId="8a3bfaf7-3db6-4045-837e-88d2495fba61" providerId="ADAL" clId="{B8321C42-5FA6-444E-820E-6CCAE819B2FC}" dt="2024-05-09T11:13:48.442" v="361" actId="164"/>
          <ac:picMkLst>
            <pc:docMk/>
            <pc:sldMk cId="1407533391" sldId="1223"/>
            <ac:picMk id="1034" creationId="{90A3F30B-7E76-398D-81FA-B76948ABAD77}"/>
          </ac:picMkLst>
        </pc:picChg>
        <pc:cxnChg chg="add mod">
          <ac:chgData name="ALI TEKIN GUNER" userId="8a3bfaf7-3db6-4045-837e-88d2495fba61" providerId="ADAL" clId="{B8321C42-5FA6-444E-820E-6CCAE819B2FC}" dt="2024-05-09T11:13:48.442" v="361" actId="164"/>
          <ac:cxnSpMkLst>
            <pc:docMk/>
            <pc:sldMk cId="1407533391" sldId="1223"/>
            <ac:cxnSpMk id="9" creationId="{B06D167B-30B7-2C69-2DDE-8E6DC75F41D6}"/>
          </ac:cxnSpMkLst>
        </pc:cxnChg>
        <pc:cxnChg chg="add mod">
          <ac:chgData name="ALI TEKIN GUNER" userId="8a3bfaf7-3db6-4045-837e-88d2495fba61" providerId="ADAL" clId="{B8321C42-5FA6-444E-820E-6CCAE819B2FC}" dt="2024-05-09T11:13:48.442" v="361" actId="164"/>
          <ac:cxnSpMkLst>
            <pc:docMk/>
            <pc:sldMk cId="1407533391" sldId="1223"/>
            <ac:cxnSpMk id="11" creationId="{CA8068A1-DA1B-38A2-1598-C91B0288D0D0}"/>
          </ac:cxnSpMkLst>
        </pc:cxnChg>
        <pc:cxnChg chg="add mod">
          <ac:chgData name="ALI TEKIN GUNER" userId="8a3bfaf7-3db6-4045-837e-88d2495fba61" providerId="ADAL" clId="{B8321C42-5FA6-444E-820E-6CCAE819B2FC}" dt="2024-05-09T11:13:48.442" v="361" actId="164"/>
          <ac:cxnSpMkLst>
            <pc:docMk/>
            <pc:sldMk cId="1407533391" sldId="1223"/>
            <ac:cxnSpMk id="15" creationId="{E17A502B-F93C-2203-6ACB-840613317111}"/>
          </ac:cxnSpMkLst>
        </pc:cxnChg>
        <pc:cxnChg chg="add mod">
          <ac:chgData name="ALI TEKIN GUNER" userId="8a3bfaf7-3db6-4045-837e-88d2495fba61" providerId="ADAL" clId="{B8321C42-5FA6-444E-820E-6CCAE819B2FC}" dt="2024-05-09T11:13:48.442" v="361" actId="164"/>
          <ac:cxnSpMkLst>
            <pc:docMk/>
            <pc:sldMk cId="1407533391" sldId="1223"/>
            <ac:cxnSpMk id="20" creationId="{5568FEA2-F57F-650F-E63C-4A2001356CE8}"/>
          </ac:cxnSpMkLst>
        </pc:cxnChg>
      </pc:sldChg>
      <pc:sldChg chg="addSp delSp modSp mod">
        <pc:chgData name="ALI TEKIN GUNER" userId="8a3bfaf7-3db6-4045-837e-88d2495fba61" providerId="ADAL" clId="{B8321C42-5FA6-444E-820E-6CCAE819B2FC}" dt="2024-05-09T11:23:59.001" v="378" actId="478"/>
        <pc:sldMkLst>
          <pc:docMk/>
          <pc:sldMk cId="2687546382" sldId="1225"/>
        </pc:sldMkLst>
        <pc:spChg chg="mod">
          <ac:chgData name="ALI TEKIN GUNER" userId="8a3bfaf7-3db6-4045-837e-88d2495fba61" providerId="ADAL" clId="{B8321C42-5FA6-444E-820E-6CCAE819B2FC}" dt="2024-05-09T11:17:51.482" v="376" actId="114"/>
          <ac:spMkLst>
            <pc:docMk/>
            <pc:sldMk cId="2687546382" sldId="1225"/>
            <ac:spMk id="3" creationId="{294E59EB-5290-1E9D-DA5F-F5C0509CA373}"/>
          </ac:spMkLst>
        </pc:spChg>
        <pc:picChg chg="add del">
          <ac:chgData name="ALI TEKIN GUNER" userId="8a3bfaf7-3db6-4045-837e-88d2495fba61" providerId="ADAL" clId="{B8321C42-5FA6-444E-820E-6CCAE819B2FC}" dt="2024-05-09T11:23:59.001" v="378" actId="478"/>
          <ac:picMkLst>
            <pc:docMk/>
            <pc:sldMk cId="2687546382" sldId="1225"/>
            <ac:picMk id="2050" creationId="{F734743E-7FF1-AE14-37F4-C5F38CF99D72}"/>
          </ac:picMkLst>
        </pc:picChg>
      </pc:sldChg>
      <pc:sldChg chg="modSp mod">
        <pc:chgData name="ALI TEKIN GUNER" userId="8a3bfaf7-3db6-4045-837e-88d2495fba61" providerId="ADAL" clId="{B8321C42-5FA6-444E-820E-6CCAE819B2FC}" dt="2024-05-09T11:35:48.333" v="623" actId="6549"/>
        <pc:sldMkLst>
          <pc:docMk/>
          <pc:sldMk cId="2349850152" sldId="1226"/>
        </pc:sldMkLst>
        <pc:spChg chg="mod">
          <ac:chgData name="ALI TEKIN GUNER" userId="8a3bfaf7-3db6-4045-837e-88d2495fba61" providerId="ADAL" clId="{B8321C42-5FA6-444E-820E-6CCAE819B2FC}" dt="2024-05-09T11:35:48.333" v="623" actId="6549"/>
          <ac:spMkLst>
            <pc:docMk/>
            <pc:sldMk cId="2349850152" sldId="1226"/>
            <ac:spMk id="3" creationId="{EEC815E7-7529-3705-EB06-FB3314E4ACE0}"/>
          </ac:spMkLst>
        </pc:spChg>
      </pc:sldChg>
      <pc:sldChg chg="addSp modSp mod">
        <pc:chgData name="ALI TEKIN GUNER" userId="8a3bfaf7-3db6-4045-837e-88d2495fba61" providerId="ADAL" clId="{B8321C42-5FA6-444E-820E-6CCAE819B2FC}" dt="2024-05-09T11:50:38.499" v="742" actId="1076"/>
        <pc:sldMkLst>
          <pc:docMk/>
          <pc:sldMk cId="344421408" sldId="1227"/>
        </pc:sldMkLst>
        <pc:spChg chg="mod">
          <ac:chgData name="ALI TEKIN GUNER" userId="8a3bfaf7-3db6-4045-837e-88d2495fba61" providerId="ADAL" clId="{B8321C42-5FA6-444E-820E-6CCAE819B2FC}" dt="2024-05-09T11:47:59.109" v="669" actId="404"/>
          <ac:spMkLst>
            <pc:docMk/>
            <pc:sldMk cId="344421408" sldId="1227"/>
            <ac:spMk id="3" creationId="{C0DA418C-8986-1B6A-F3DE-CB748A5AEAFF}"/>
          </ac:spMkLst>
        </pc:spChg>
        <pc:spChg chg="mod">
          <ac:chgData name="ALI TEKIN GUNER" userId="8a3bfaf7-3db6-4045-837e-88d2495fba61" providerId="ADAL" clId="{B8321C42-5FA6-444E-820E-6CCAE819B2FC}" dt="2024-05-09T11:47:46.199" v="665"/>
          <ac:spMkLst>
            <pc:docMk/>
            <pc:sldMk cId="344421408" sldId="1227"/>
            <ac:spMk id="17" creationId="{71B1C73C-C89F-BDB1-69C6-6360FCCAB98C}"/>
          </ac:spMkLst>
        </pc:spChg>
        <pc:spChg chg="mod">
          <ac:chgData name="ALI TEKIN GUNER" userId="8a3bfaf7-3db6-4045-837e-88d2495fba61" providerId="ADAL" clId="{B8321C42-5FA6-444E-820E-6CCAE819B2FC}" dt="2024-05-09T11:47:46.199" v="665"/>
          <ac:spMkLst>
            <pc:docMk/>
            <pc:sldMk cId="344421408" sldId="1227"/>
            <ac:spMk id="18" creationId="{512BFF0E-E3B9-A575-D787-4B60094546EB}"/>
          </ac:spMkLst>
        </pc:spChg>
        <pc:spChg chg="mod">
          <ac:chgData name="ALI TEKIN GUNER" userId="8a3bfaf7-3db6-4045-837e-88d2495fba61" providerId="ADAL" clId="{B8321C42-5FA6-444E-820E-6CCAE819B2FC}" dt="2024-05-09T11:47:46.199" v="665"/>
          <ac:spMkLst>
            <pc:docMk/>
            <pc:sldMk cId="344421408" sldId="1227"/>
            <ac:spMk id="19" creationId="{08A383B8-DA7B-6977-1DAD-D4B29EE54B30}"/>
          </ac:spMkLst>
        </pc:spChg>
        <pc:spChg chg="mod">
          <ac:chgData name="ALI TEKIN GUNER" userId="8a3bfaf7-3db6-4045-837e-88d2495fba61" providerId="ADAL" clId="{B8321C42-5FA6-444E-820E-6CCAE819B2FC}" dt="2024-05-09T11:47:46.199" v="665"/>
          <ac:spMkLst>
            <pc:docMk/>
            <pc:sldMk cId="344421408" sldId="1227"/>
            <ac:spMk id="20" creationId="{E90A435D-5A8A-B9F2-7ECE-ED0B7E1BAC21}"/>
          </ac:spMkLst>
        </pc:spChg>
        <pc:spChg chg="mod">
          <ac:chgData name="ALI TEKIN GUNER" userId="8a3bfaf7-3db6-4045-837e-88d2495fba61" providerId="ADAL" clId="{B8321C42-5FA6-444E-820E-6CCAE819B2FC}" dt="2024-05-09T11:47:46.199" v="665"/>
          <ac:spMkLst>
            <pc:docMk/>
            <pc:sldMk cId="344421408" sldId="1227"/>
            <ac:spMk id="21" creationId="{BC28D24A-6CF3-ADD0-736E-86A422340F3E}"/>
          </ac:spMkLst>
        </pc:spChg>
        <pc:spChg chg="mod">
          <ac:chgData name="ALI TEKIN GUNER" userId="8a3bfaf7-3db6-4045-837e-88d2495fba61" providerId="ADAL" clId="{B8321C42-5FA6-444E-820E-6CCAE819B2FC}" dt="2024-05-09T11:47:46.199" v="665"/>
          <ac:spMkLst>
            <pc:docMk/>
            <pc:sldMk cId="344421408" sldId="1227"/>
            <ac:spMk id="22" creationId="{65E64D19-BA19-5809-0C8F-2576B170E8F9}"/>
          </ac:spMkLst>
        </pc:spChg>
        <pc:spChg chg="mod">
          <ac:chgData name="ALI TEKIN GUNER" userId="8a3bfaf7-3db6-4045-837e-88d2495fba61" providerId="ADAL" clId="{B8321C42-5FA6-444E-820E-6CCAE819B2FC}" dt="2024-05-09T11:47:46.199" v="665"/>
          <ac:spMkLst>
            <pc:docMk/>
            <pc:sldMk cId="344421408" sldId="1227"/>
            <ac:spMk id="23" creationId="{7B3A22E2-A4C1-584D-B340-62221283CBB5}"/>
          </ac:spMkLst>
        </pc:spChg>
        <pc:spChg chg="mod">
          <ac:chgData name="ALI TEKIN GUNER" userId="8a3bfaf7-3db6-4045-837e-88d2495fba61" providerId="ADAL" clId="{B8321C42-5FA6-444E-820E-6CCAE819B2FC}" dt="2024-05-09T11:47:46.199" v="665"/>
          <ac:spMkLst>
            <pc:docMk/>
            <pc:sldMk cId="344421408" sldId="1227"/>
            <ac:spMk id="24" creationId="{8D3454AB-9471-3F6B-A758-89C419D3B20E}"/>
          </ac:spMkLst>
        </pc:spChg>
        <pc:spChg chg="mod">
          <ac:chgData name="ALI TEKIN GUNER" userId="8a3bfaf7-3db6-4045-837e-88d2495fba61" providerId="ADAL" clId="{B8321C42-5FA6-444E-820E-6CCAE819B2FC}" dt="2024-05-09T11:47:46.199" v="665"/>
          <ac:spMkLst>
            <pc:docMk/>
            <pc:sldMk cId="344421408" sldId="1227"/>
            <ac:spMk id="26" creationId="{DFDB87AD-6B34-9EDF-007C-F5EE7336656A}"/>
          </ac:spMkLst>
        </pc:spChg>
        <pc:spChg chg="mod">
          <ac:chgData name="ALI TEKIN GUNER" userId="8a3bfaf7-3db6-4045-837e-88d2495fba61" providerId="ADAL" clId="{B8321C42-5FA6-444E-820E-6CCAE819B2FC}" dt="2024-05-09T11:47:46.199" v="665"/>
          <ac:spMkLst>
            <pc:docMk/>
            <pc:sldMk cId="344421408" sldId="1227"/>
            <ac:spMk id="27" creationId="{21BBB35C-F317-2DB0-4DBD-2C49D4EB3A34}"/>
          </ac:spMkLst>
        </pc:spChg>
        <pc:spChg chg="mod">
          <ac:chgData name="ALI TEKIN GUNER" userId="8a3bfaf7-3db6-4045-837e-88d2495fba61" providerId="ADAL" clId="{B8321C42-5FA6-444E-820E-6CCAE819B2FC}" dt="2024-05-09T11:47:46.199" v="665"/>
          <ac:spMkLst>
            <pc:docMk/>
            <pc:sldMk cId="344421408" sldId="1227"/>
            <ac:spMk id="29" creationId="{CBAB70E7-8B1F-F726-60D9-2FFFD9448F28}"/>
          </ac:spMkLst>
        </pc:spChg>
        <pc:spChg chg="mod">
          <ac:chgData name="ALI TEKIN GUNER" userId="8a3bfaf7-3db6-4045-837e-88d2495fba61" providerId="ADAL" clId="{B8321C42-5FA6-444E-820E-6CCAE819B2FC}" dt="2024-05-09T11:47:46.199" v="665"/>
          <ac:spMkLst>
            <pc:docMk/>
            <pc:sldMk cId="344421408" sldId="1227"/>
            <ac:spMk id="30" creationId="{C215947C-959D-AB26-EE1F-735879B5C8A4}"/>
          </ac:spMkLst>
        </pc:spChg>
        <pc:spChg chg="mod">
          <ac:chgData name="ALI TEKIN GUNER" userId="8a3bfaf7-3db6-4045-837e-88d2495fba61" providerId="ADAL" clId="{B8321C42-5FA6-444E-820E-6CCAE819B2FC}" dt="2024-05-09T11:47:46.199" v="665"/>
          <ac:spMkLst>
            <pc:docMk/>
            <pc:sldMk cId="344421408" sldId="1227"/>
            <ac:spMk id="31" creationId="{A90A582B-D234-7600-BD1B-61FD1D133C7D}"/>
          </ac:spMkLst>
        </pc:spChg>
        <pc:spChg chg="mod">
          <ac:chgData name="ALI TEKIN GUNER" userId="8a3bfaf7-3db6-4045-837e-88d2495fba61" providerId="ADAL" clId="{B8321C42-5FA6-444E-820E-6CCAE819B2FC}" dt="2024-05-09T11:47:46.199" v="665"/>
          <ac:spMkLst>
            <pc:docMk/>
            <pc:sldMk cId="344421408" sldId="1227"/>
            <ac:spMk id="32" creationId="{6C5507CB-06A1-FFEC-FC6C-936FF68496C1}"/>
          </ac:spMkLst>
        </pc:spChg>
        <pc:spChg chg="add mod">
          <ac:chgData name="ALI TEKIN GUNER" userId="8a3bfaf7-3db6-4045-837e-88d2495fba61" providerId="ADAL" clId="{B8321C42-5FA6-444E-820E-6CCAE819B2FC}" dt="2024-05-09T11:50:35.027" v="741" actId="1076"/>
          <ac:spMkLst>
            <pc:docMk/>
            <pc:sldMk cId="344421408" sldId="1227"/>
            <ac:spMk id="34" creationId="{29C04EED-1A43-3E85-3F68-60815AA76F99}"/>
          </ac:spMkLst>
        </pc:spChg>
        <pc:spChg chg="mod">
          <ac:chgData name="ALI TEKIN GUNER" userId="8a3bfaf7-3db6-4045-837e-88d2495fba61" providerId="ADAL" clId="{B8321C42-5FA6-444E-820E-6CCAE819B2FC}" dt="2024-05-09T11:47:39.333" v="662"/>
          <ac:spMkLst>
            <pc:docMk/>
            <pc:sldMk cId="344421408" sldId="1227"/>
            <ac:spMk id="125" creationId="{E0B48EAF-D5E9-518E-C6A9-695D93E0EE3C}"/>
          </ac:spMkLst>
        </pc:spChg>
        <pc:spChg chg="mod">
          <ac:chgData name="ALI TEKIN GUNER" userId="8a3bfaf7-3db6-4045-837e-88d2495fba61" providerId="ADAL" clId="{B8321C42-5FA6-444E-820E-6CCAE819B2FC}" dt="2024-05-09T11:47:39.333" v="662"/>
          <ac:spMkLst>
            <pc:docMk/>
            <pc:sldMk cId="344421408" sldId="1227"/>
            <ac:spMk id="126" creationId="{29AB9C7F-0D44-1D53-015F-12BD0E5F1BEB}"/>
          </ac:spMkLst>
        </pc:spChg>
        <pc:spChg chg="mod">
          <ac:chgData name="ALI TEKIN GUNER" userId="8a3bfaf7-3db6-4045-837e-88d2495fba61" providerId="ADAL" clId="{B8321C42-5FA6-444E-820E-6CCAE819B2FC}" dt="2024-05-09T11:47:39.333" v="662"/>
          <ac:spMkLst>
            <pc:docMk/>
            <pc:sldMk cId="344421408" sldId="1227"/>
            <ac:spMk id="127" creationId="{45350A30-9692-F21F-F5A1-87DE593CA9A4}"/>
          </ac:spMkLst>
        </pc:spChg>
        <pc:spChg chg="mod">
          <ac:chgData name="ALI TEKIN GUNER" userId="8a3bfaf7-3db6-4045-837e-88d2495fba61" providerId="ADAL" clId="{B8321C42-5FA6-444E-820E-6CCAE819B2FC}" dt="2024-05-09T11:47:39.333" v="662"/>
          <ac:spMkLst>
            <pc:docMk/>
            <pc:sldMk cId="344421408" sldId="1227"/>
            <ac:spMk id="128" creationId="{A6BD4A6D-F172-39D2-A79F-3D3E33ADA799}"/>
          </ac:spMkLst>
        </pc:spChg>
        <pc:spChg chg="mod">
          <ac:chgData name="ALI TEKIN GUNER" userId="8a3bfaf7-3db6-4045-837e-88d2495fba61" providerId="ADAL" clId="{B8321C42-5FA6-444E-820E-6CCAE819B2FC}" dt="2024-05-09T11:47:39.333" v="662"/>
          <ac:spMkLst>
            <pc:docMk/>
            <pc:sldMk cId="344421408" sldId="1227"/>
            <ac:spMk id="131" creationId="{1F77A600-8DD0-2DE7-E054-0255FBF56A58}"/>
          </ac:spMkLst>
        </pc:spChg>
        <pc:spChg chg="mod">
          <ac:chgData name="ALI TEKIN GUNER" userId="8a3bfaf7-3db6-4045-837e-88d2495fba61" providerId="ADAL" clId="{B8321C42-5FA6-444E-820E-6CCAE819B2FC}" dt="2024-05-09T11:47:39.333" v="662"/>
          <ac:spMkLst>
            <pc:docMk/>
            <pc:sldMk cId="344421408" sldId="1227"/>
            <ac:spMk id="132" creationId="{76839A53-A4C9-1F31-3434-D34AAF44BC62}"/>
          </ac:spMkLst>
        </pc:spChg>
        <pc:spChg chg="mod">
          <ac:chgData name="ALI TEKIN GUNER" userId="8a3bfaf7-3db6-4045-837e-88d2495fba61" providerId="ADAL" clId="{B8321C42-5FA6-444E-820E-6CCAE819B2FC}" dt="2024-05-09T11:47:39.333" v="662"/>
          <ac:spMkLst>
            <pc:docMk/>
            <pc:sldMk cId="344421408" sldId="1227"/>
            <ac:spMk id="133" creationId="{9975A41D-BDCA-5C5F-5F9B-E482A75C3EF2}"/>
          </ac:spMkLst>
        </pc:spChg>
        <pc:spChg chg="mod">
          <ac:chgData name="ALI TEKIN GUNER" userId="8a3bfaf7-3db6-4045-837e-88d2495fba61" providerId="ADAL" clId="{B8321C42-5FA6-444E-820E-6CCAE819B2FC}" dt="2024-05-09T11:47:39.333" v="662"/>
          <ac:spMkLst>
            <pc:docMk/>
            <pc:sldMk cId="344421408" sldId="1227"/>
            <ac:spMk id="134" creationId="{9D6BDCFB-C0F9-7014-1EF1-650DB76AACF2}"/>
          </ac:spMkLst>
        </pc:spChg>
        <pc:spChg chg="mod">
          <ac:chgData name="ALI TEKIN GUNER" userId="8a3bfaf7-3db6-4045-837e-88d2495fba61" providerId="ADAL" clId="{B8321C42-5FA6-444E-820E-6CCAE819B2FC}" dt="2024-05-09T11:47:46.199" v="665"/>
          <ac:spMkLst>
            <pc:docMk/>
            <pc:sldMk cId="344421408" sldId="1227"/>
            <ac:spMk id="174" creationId="{F93E40CF-F7E4-A6BE-72E1-E1D4284AD2FB}"/>
          </ac:spMkLst>
        </pc:spChg>
        <pc:spChg chg="add mod">
          <ac:chgData name="ALI TEKIN GUNER" userId="8a3bfaf7-3db6-4045-837e-88d2495fba61" providerId="ADAL" clId="{B8321C42-5FA6-444E-820E-6CCAE819B2FC}" dt="2024-05-09T11:48:06.105" v="671" actId="1036"/>
          <ac:spMkLst>
            <pc:docMk/>
            <pc:sldMk cId="344421408" sldId="1227"/>
            <ac:spMk id="175" creationId="{3A51133B-4440-9571-F366-A6AB2F65931E}"/>
          </ac:spMkLst>
        </pc:spChg>
        <pc:spChg chg="add mod">
          <ac:chgData name="ALI TEKIN GUNER" userId="8a3bfaf7-3db6-4045-837e-88d2495fba61" providerId="ADAL" clId="{B8321C42-5FA6-444E-820E-6CCAE819B2FC}" dt="2024-05-09T11:48:06.105" v="671" actId="1036"/>
          <ac:spMkLst>
            <pc:docMk/>
            <pc:sldMk cId="344421408" sldId="1227"/>
            <ac:spMk id="183" creationId="{F5F870C0-AE7B-4499-C252-9EEC6582177C}"/>
          </ac:spMkLst>
        </pc:spChg>
        <pc:spChg chg="mod">
          <ac:chgData name="ALI TEKIN GUNER" userId="8a3bfaf7-3db6-4045-837e-88d2495fba61" providerId="ADAL" clId="{B8321C42-5FA6-444E-820E-6CCAE819B2FC}" dt="2024-05-09T11:47:46.199" v="665"/>
          <ac:spMkLst>
            <pc:docMk/>
            <pc:sldMk cId="344421408" sldId="1227"/>
            <ac:spMk id="184" creationId="{1DEDE6CC-008F-E61D-0E1D-0C583C7DA8CD}"/>
          </ac:spMkLst>
        </pc:spChg>
        <pc:spChg chg="add mod">
          <ac:chgData name="ALI TEKIN GUNER" userId="8a3bfaf7-3db6-4045-837e-88d2495fba61" providerId="ADAL" clId="{B8321C42-5FA6-444E-820E-6CCAE819B2FC}" dt="2024-05-09T11:48:39.625" v="713" actId="1076"/>
          <ac:spMkLst>
            <pc:docMk/>
            <pc:sldMk cId="344421408" sldId="1227"/>
            <ac:spMk id="185" creationId="{C464414E-F270-8161-6099-01206E840491}"/>
          </ac:spMkLst>
        </pc:spChg>
        <pc:spChg chg="add mod">
          <ac:chgData name="ALI TEKIN GUNER" userId="8a3bfaf7-3db6-4045-837e-88d2495fba61" providerId="ADAL" clId="{B8321C42-5FA6-444E-820E-6CCAE819B2FC}" dt="2024-05-09T11:48:06.105" v="671" actId="1036"/>
          <ac:spMkLst>
            <pc:docMk/>
            <pc:sldMk cId="344421408" sldId="1227"/>
            <ac:spMk id="186" creationId="{10AFB779-BC9F-49BD-A259-F60FB7E4825A}"/>
          </ac:spMkLst>
        </pc:spChg>
        <pc:spChg chg="add mod">
          <ac:chgData name="ALI TEKIN GUNER" userId="8a3bfaf7-3db6-4045-837e-88d2495fba61" providerId="ADAL" clId="{B8321C42-5FA6-444E-820E-6CCAE819B2FC}" dt="2024-05-09T11:48:06.105" v="671" actId="1036"/>
          <ac:spMkLst>
            <pc:docMk/>
            <pc:sldMk cId="344421408" sldId="1227"/>
            <ac:spMk id="187" creationId="{7FF0746C-1B95-A26C-2F4E-5922DDA6C35E}"/>
          </ac:spMkLst>
        </pc:spChg>
        <pc:spChg chg="add mod">
          <ac:chgData name="ALI TEKIN GUNER" userId="8a3bfaf7-3db6-4045-837e-88d2495fba61" providerId="ADAL" clId="{B8321C42-5FA6-444E-820E-6CCAE819B2FC}" dt="2024-05-09T11:48:06.105" v="671" actId="1036"/>
          <ac:spMkLst>
            <pc:docMk/>
            <pc:sldMk cId="344421408" sldId="1227"/>
            <ac:spMk id="188" creationId="{D418D6C3-65FC-43EF-3DF5-3AE0D60EE2B3}"/>
          </ac:spMkLst>
        </pc:spChg>
        <pc:spChg chg="add mod">
          <ac:chgData name="ALI TEKIN GUNER" userId="8a3bfaf7-3db6-4045-837e-88d2495fba61" providerId="ADAL" clId="{B8321C42-5FA6-444E-820E-6CCAE819B2FC}" dt="2024-05-09T11:48:06.105" v="671" actId="1036"/>
          <ac:spMkLst>
            <pc:docMk/>
            <pc:sldMk cId="344421408" sldId="1227"/>
            <ac:spMk id="189" creationId="{3B3B915C-CC6A-3188-31EF-8D997C129DFD}"/>
          </ac:spMkLst>
        </pc:spChg>
        <pc:spChg chg="add mod">
          <ac:chgData name="ALI TEKIN GUNER" userId="8a3bfaf7-3db6-4045-837e-88d2495fba61" providerId="ADAL" clId="{B8321C42-5FA6-444E-820E-6CCAE819B2FC}" dt="2024-05-09T11:48:42.804" v="714" actId="1076"/>
          <ac:spMkLst>
            <pc:docMk/>
            <pc:sldMk cId="344421408" sldId="1227"/>
            <ac:spMk id="190" creationId="{A282CA8A-52D0-18F0-9CB6-DFFCD0AD5955}"/>
          </ac:spMkLst>
        </pc:spChg>
        <pc:spChg chg="mod">
          <ac:chgData name="ALI TEKIN GUNER" userId="8a3bfaf7-3db6-4045-837e-88d2495fba61" providerId="ADAL" clId="{B8321C42-5FA6-444E-820E-6CCAE819B2FC}" dt="2024-05-09T11:47:39.333" v="662"/>
          <ac:spMkLst>
            <pc:docMk/>
            <pc:sldMk cId="344421408" sldId="1227"/>
            <ac:spMk id="192" creationId="{CDD974FA-6171-8BDE-05B7-E500E1D35739}"/>
          </ac:spMkLst>
        </pc:spChg>
        <pc:spChg chg="mod">
          <ac:chgData name="ALI TEKIN GUNER" userId="8a3bfaf7-3db6-4045-837e-88d2495fba61" providerId="ADAL" clId="{B8321C42-5FA6-444E-820E-6CCAE819B2FC}" dt="2024-05-09T11:47:39.333" v="662"/>
          <ac:spMkLst>
            <pc:docMk/>
            <pc:sldMk cId="344421408" sldId="1227"/>
            <ac:spMk id="193" creationId="{0EBF4E03-277F-02B7-9999-2A60D2676560}"/>
          </ac:spMkLst>
        </pc:spChg>
        <pc:grpChg chg="mod">
          <ac:chgData name="ALI TEKIN GUNER" userId="8a3bfaf7-3db6-4045-837e-88d2495fba61" providerId="ADAL" clId="{B8321C42-5FA6-444E-820E-6CCAE819B2FC}" dt="2024-05-09T11:47:46.199" v="665"/>
          <ac:grpSpMkLst>
            <pc:docMk/>
            <pc:sldMk cId="344421408" sldId="1227"/>
            <ac:grpSpMk id="7" creationId="{CDCC8C99-DEC0-8559-C411-96561532E84D}"/>
          </ac:grpSpMkLst>
        </pc:grpChg>
        <pc:grpChg chg="add mod">
          <ac:chgData name="ALI TEKIN GUNER" userId="8a3bfaf7-3db6-4045-837e-88d2495fba61" providerId="ADAL" clId="{B8321C42-5FA6-444E-820E-6CCAE819B2FC}" dt="2024-05-09T11:48:06.105" v="671" actId="1036"/>
          <ac:grpSpMkLst>
            <pc:docMk/>
            <pc:sldMk cId="344421408" sldId="1227"/>
            <ac:grpSpMk id="124" creationId="{8FF01D87-9C03-3D5D-1F45-BF63386DDAB0}"/>
          </ac:grpSpMkLst>
        </pc:grpChg>
        <pc:grpChg chg="add mod">
          <ac:chgData name="ALI TEKIN GUNER" userId="8a3bfaf7-3db6-4045-837e-88d2495fba61" providerId="ADAL" clId="{B8321C42-5FA6-444E-820E-6CCAE819B2FC}" dt="2024-05-09T11:48:06.105" v="671" actId="1036"/>
          <ac:grpSpMkLst>
            <pc:docMk/>
            <pc:sldMk cId="344421408" sldId="1227"/>
            <ac:grpSpMk id="130" creationId="{98BBA269-E5BE-3F39-EF53-496ECFCD5BC6}"/>
          </ac:grpSpMkLst>
        </pc:grpChg>
        <pc:grpChg chg="add mod">
          <ac:chgData name="ALI TEKIN GUNER" userId="8a3bfaf7-3db6-4045-837e-88d2495fba61" providerId="ADAL" clId="{B8321C42-5FA6-444E-820E-6CCAE819B2FC}" dt="2024-05-09T11:48:06.105" v="671" actId="1036"/>
          <ac:grpSpMkLst>
            <pc:docMk/>
            <pc:sldMk cId="344421408" sldId="1227"/>
            <ac:grpSpMk id="191" creationId="{2F53A46F-739F-76E8-1EC9-116EC9EFEA54}"/>
          </ac:grpSpMkLst>
        </pc:grpChg>
        <pc:grpChg chg="add mod">
          <ac:chgData name="ALI TEKIN GUNER" userId="8a3bfaf7-3db6-4045-837e-88d2495fba61" providerId="ADAL" clId="{B8321C42-5FA6-444E-820E-6CCAE819B2FC}" dt="2024-05-09T11:50:38.499" v="742" actId="1076"/>
          <ac:grpSpMkLst>
            <pc:docMk/>
            <pc:sldMk cId="344421408" sldId="1227"/>
            <ac:grpSpMk id="200" creationId="{6BB74903-5045-BE3B-8A5E-21898E796CA8}"/>
          </ac:grpSpMkLst>
        </pc:grpChg>
        <pc:picChg chg="mod">
          <ac:chgData name="ALI TEKIN GUNER" userId="8a3bfaf7-3db6-4045-837e-88d2495fba61" providerId="ADAL" clId="{B8321C42-5FA6-444E-820E-6CCAE819B2FC}" dt="2024-05-09T11:47:46.199" v="665"/>
          <ac:picMkLst>
            <pc:docMk/>
            <pc:sldMk cId="344421408" sldId="1227"/>
            <ac:picMk id="8" creationId="{D78B246B-0B36-3846-3922-7C3A3DB2D03F}"/>
          </ac:picMkLst>
        </pc:picChg>
        <pc:picChg chg="mod">
          <ac:chgData name="ALI TEKIN GUNER" userId="8a3bfaf7-3db6-4045-837e-88d2495fba61" providerId="ADAL" clId="{B8321C42-5FA6-444E-820E-6CCAE819B2FC}" dt="2024-05-09T11:47:46.199" v="665"/>
          <ac:picMkLst>
            <pc:docMk/>
            <pc:sldMk cId="344421408" sldId="1227"/>
            <ac:picMk id="9" creationId="{79F2DBFD-895C-3FB3-A232-A9189650BD60}"/>
          </ac:picMkLst>
        </pc:picChg>
        <pc:picChg chg="mod">
          <ac:chgData name="ALI TEKIN GUNER" userId="8a3bfaf7-3db6-4045-837e-88d2495fba61" providerId="ADAL" clId="{B8321C42-5FA6-444E-820E-6CCAE819B2FC}" dt="2024-05-09T11:47:46.199" v="665"/>
          <ac:picMkLst>
            <pc:docMk/>
            <pc:sldMk cId="344421408" sldId="1227"/>
            <ac:picMk id="10" creationId="{6F303E26-9CDD-5C7D-F798-F09B0C505603}"/>
          </ac:picMkLst>
        </pc:picChg>
        <pc:picChg chg="mod">
          <ac:chgData name="ALI TEKIN GUNER" userId="8a3bfaf7-3db6-4045-837e-88d2495fba61" providerId="ADAL" clId="{B8321C42-5FA6-444E-820E-6CCAE819B2FC}" dt="2024-05-09T11:47:46.199" v="665"/>
          <ac:picMkLst>
            <pc:docMk/>
            <pc:sldMk cId="344421408" sldId="1227"/>
            <ac:picMk id="11" creationId="{BDA2BC7B-84C6-40D9-FC8C-BC2936A11F8F}"/>
          </ac:picMkLst>
        </pc:picChg>
        <pc:picChg chg="mod">
          <ac:chgData name="ALI TEKIN GUNER" userId="8a3bfaf7-3db6-4045-837e-88d2495fba61" providerId="ADAL" clId="{B8321C42-5FA6-444E-820E-6CCAE819B2FC}" dt="2024-05-09T11:47:46.199" v="665"/>
          <ac:picMkLst>
            <pc:docMk/>
            <pc:sldMk cId="344421408" sldId="1227"/>
            <ac:picMk id="12" creationId="{A1A7D634-4A24-FC9D-1F5A-859B36567B70}"/>
          </ac:picMkLst>
        </pc:picChg>
        <pc:picChg chg="mod">
          <ac:chgData name="ALI TEKIN GUNER" userId="8a3bfaf7-3db6-4045-837e-88d2495fba61" providerId="ADAL" clId="{B8321C42-5FA6-444E-820E-6CCAE819B2FC}" dt="2024-05-09T11:47:46.199" v="665"/>
          <ac:picMkLst>
            <pc:docMk/>
            <pc:sldMk cId="344421408" sldId="1227"/>
            <ac:picMk id="13" creationId="{8649A992-4460-385B-7F53-58D83D9E3537}"/>
          </ac:picMkLst>
        </pc:picChg>
        <pc:picChg chg="mod">
          <ac:chgData name="ALI TEKIN GUNER" userId="8a3bfaf7-3db6-4045-837e-88d2495fba61" providerId="ADAL" clId="{B8321C42-5FA6-444E-820E-6CCAE819B2FC}" dt="2024-05-09T11:47:46.199" v="665"/>
          <ac:picMkLst>
            <pc:docMk/>
            <pc:sldMk cId="344421408" sldId="1227"/>
            <ac:picMk id="14" creationId="{EAE203D8-410A-7512-3223-E6E89CED1CB5}"/>
          </ac:picMkLst>
        </pc:picChg>
        <pc:picChg chg="mod">
          <ac:chgData name="ALI TEKIN GUNER" userId="8a3bfaf7-3db6-4045-837e-88d2495fba61" providerId="ADAL" clId="{B8321C42-5FA6-444E-820E-6CCAE819B2FC}" dt="2024-05-09T11:47:46.199" v="665"/>
          <ac:picMkLst>
            <pc:docMk/>
            <pc:sldMk cId="344421408" sldId="1227"/>
            <ac:picMk id="15" creationId="{4713E2F9-0ADF-2EC2-C8F4-466B9EA1DB1A}"/>
          </ac:picMkLst>
        </pc:picChg>
        <pc:picChg chg="mod">
          <ac:chgData name="ALI TEKIN GUNER" userId="8a3bfaf7-3db6-4045-837e-88d2495fba61" providerId="ADAL" clId="{B8321C42-5FA6-444E-820E-6CCAE819B2FC}" dt="2024-05-09T11:47:46.199" v="665"/>
          <ac:picMkLst>
            <pc:docMk/>
            <pc:sldMk cId="344421408" sldId="1227"/>
            <ac:picMk id="16" creationId="{435F2FC8-5FC1-5230-AEE7-CFAD852DABCD}"/>
          </ac:picMkLst>
        </pc:picChg>
        <pc:picChg chg="mod">
          <ac:chgData name="ALI TEKIN GUNER" userId="8a3bfaf7-3db6-4045-837e-88d2495fba61" providerId="ADAL" clId="{B8321C42-5FA6-444E-820E-6CCAE819B2FC}" dt="2024-05-09T11:47:46.199" v="665"/>
          <ac:picMkLst>
            <pc:docMk/>
            <pc:sldMk cId="344421408" sldId="1227"/>
            <ac:picMk id="25" creationId="{85C9111B-DBF0-CB3D-51C6-71D7E50E7769}"/>
          </ac:picMkLst>
        </pc:picChg>
        <pc:picChg chg="mod">
          <ac:chgData name="ALI TEKIN GUNER" userId="8a3bfaf7-3db6-4045-837e-88d2495fba61" providerId="ADAL" clId="{B8321C42-5FA6-444E-820E-6CCAE819B2FC}" dt="2024-05-09T11:47:46.199" v="665"/>
          <ac:picMkLst>
            <pc:docMk/>
            <pc:sldMk cId="344421408" sldId="1227"/>
            <ac:picMk id="28" creationId="{AF7676AB-A5E1-D0D2-1FC8-199EE3894835}"/>
          </ac:picMkLst>
        </pc:picChg>
        <pc:picChg chg="add mod">
          <ac:chgData name="ALI TEKIN GUNER" userId="8a3bfaf7-3db6-4045-837e-88d2495fba61" providerId="ADAL" clId="{B8321C42-5FA6-444E-820E-6CCAE819B2FC}" dt="2024-05-09T11:48:06.105" v="671" actId="1036"/>
          <ac:picMkLst>
            <pc:docMk/>
            <pc:sldMk cId="344421408" sldId="1227"/>
            <ac:picMk id="123" creationId="{B7F3EC43-995A-E660-3786-0B592AC56583}"/>
          </ac:picMkLst>
        </pc:picChg>
        <pc:picChg chg="add mod">
          <ac:chgData name="ALI TEKIN GUNER" userId="8a3bfaf7-3db6-4045-837e-88d2495fba61" providerId="ADAL" clId="{B8321C42-5FA6-444E-820E-6CCAE819B2FC}" dt="2024-05-09T11:48:06.105" v="671" actId="1036"/>
          <ac:picMkLst>
            <pc:docMk/>
            <pc:sldMk cId="344421408" sldId="1227"/>
            <ac:picMk id="129" creationId="{86CC03CF-1DA1-9B71-96E4-F1C1AEC8305F}"/>
          </ac:picMkLst>
        </pc:picChg>
      </pc:sldChg>
      <pc:sldChg chg="addSp delSp modSp mod ord">
        <pc:chgData name="ALI TEKIN GUNER" userId="8a3bfaf7-3db6-4045-837e-88d2495fba61" providerId="ADAL" clId="{B8321C42-5FA6-444E-820E-6CCAE819B2FC}" dt="2024-05-09T11:51:30.720" v="745" actId="1036"/>
        <pc:sldMkLst>
          <pc:docMk/>
          <pc:sldMk cId="1617565937" sldId="1228"/>
        </pc:sldMkLst>
        <pc:spChg chg="del">
          <ac:chgData name="ALI TEKIN GUNER" userId="8a3bfaf7-3db6-4045-837e-88d2495fba61" providerId="ADAL" clId="{B8321C42-5FA6-444E-820E-6CCAE819B2FC}" dt="2024-05-09T11:44:20.234" v="659" actId="478"/>
          <ac:spMkLst>
            <pc:docMk/>
            <pc:sldMk cId="1617565937" sldId="1228"/>
            <ac:spMk id="122" creationId="{2298E873-65FF-C3B9-EA0E-30F53A018C9F}"/>
          </ac:spMkLst>
        </pc:spChg>
        <pc:spChg chg="del mod">
          <ac:chgData name="ALI TEKIN GUNER" userId="8a3bfaf7-3db6-4045-837e-88d2495fba61" providerId="ADAL" clId="{B8321C42-5FA6-444E-820E-6CCAE819B2FC}" dt="2024-05-09T11:47:37.564" v="661" actId="21"/>
          <ac:spMkLst>
            <pc:docMk/>
            <pc:sldMk cId="1617565937" sldId="1228"/>
            <ac:spMk id="175" creationId="{3A51133B-4440-9571-F366-A6AB2F65931E}"/>
          </ac:spMkLst>
        </pc:spChg>
        <pc:spChg chg="mod">
          <ac:chgData name="ALI TEKIN GUNER" userId="8a3bfaf7-3db6-4045-837e-88d2495fba61" providerId="ADAL" clId="{B8321C42-5FA6-444E-820E-6CCAE819B2FC}" dt="2024-05-09T11:49:52.898" v="726" actId="1076"/>
          <ac:spMkLst>
            <pc:docMk/>
            <pc:sldMk cId="1617565937" sldId="1228"/>
            <ac:spMk id="176" creationId="{F4D3F4A3-BDFE-ACFD-64CE-D4ED15D0E4F7}"/>
          </ac:spMkLst>
        </pc:spChg>
        <pc:spChg chg="mod">
          <ac:chgData name="ALI TEKIN GUNER" userId="8a3bfaf7-3db6-4045-837e-88d2495fba61" providerId="ADAL" clId="{B8321C42-5FA6-444E-820E-6CCAE819B2FC}" dt="2024-05-09T11:49:52.898" v="726" actId="1076"/>
          <ac:spMkLst>
            <pc:docMk/>
            <pc:sldMk cId="1617565937" sldId="1228"/>
            <ac:spMk id="177" creationId="{03D1C39C-0CFB-81D7-5AAC-8CB6A924B0EE}"/>
          </ac:spMkLst>
        </pc:spChg>
        <pc:spChg chg="mod">
          <ac:chgData name="ALI TEKIN GUNER" userId="8a3bfaf7-3db6-4045-837e-88d2495fba61" providerId="ADAL" clId="{B8321C42-5FA6-444E-820E-6CCAE819B2FC}" dt="2024-05-09T11:49:52.898" v="726" actId="1076"/>
          <ac:spMkLst>
            <pc:docMk/>
            <pc:sldMk cId="1617565937" sldId="1228"/>
            <ac:spMk id="178" creationId="{F608D982-AA07-86E1-60EE-6133C167ACE3}"/>
          </ac:spMkLst>
        </pc:spChg>
        <pc:spChg chg="mod">
          <ac:chgData name="ALI TEKIN GUNER" userId="8a3bfaf7-3db6-4045-837e-88d2495fba61" providerId="ADAL" clId="{B8321C42-5FA6-444E-820E-6CCAE819B2FC}" dt="2024-05-09T11:49:52.898" v="726" actId="1076"/>
          <ac:spMkLst>
            <pc:docMk/>
            <pc:sldMk cId="1617565937" sldId="1228"/>
            <ac:spMk id="179" creationId="{0816F646-1420-D824-D4B1-7185AFFB56C1}"/>
          </ac:spMkLst>
        </pc:spChg>
        <pc:spChg chg="mod">
          <ac:chgData name="ALI TEKIN GUNER" userId="8a3bfaf7-3db6-4045-837e-88d2495fba61" providerId="ADAL" clId="{B8321C42-5FA6-444E-820E-6CCAE819B2FC}" dt="2024-05-09T11:49:52.898" v="726" actId="1076"/>
          <ac:spMkLst>
            <pc:docMk/>
            <pc:sldMk cId="1617565937" sldId="1228"/>
            <ac:spMk id="180" creationId="{95D00723-F1C5-8D73-FF90-9E4899829A74}"/>
          </ac:spMkLst>
        </pc:spChg>
        <pc:spChg chg="mod">
          <ac:chgData name="ALI TEKIN GUNER" userId="8a3bfaf7-3db6-4045-837e-88d2495fba61" providerId="ADAL" clId="{B8321C42-5FA6-444E-820E-6CCAE819B2FC}" dt="2024-05-09T11:49:52.898" v="726" actId="1076"/>
          <ac:spMkLst>
            <pc:docMk/>
            <pc:sldMk cId="1617565937" sldId="1228"/>
            <ac:spMk id="181" creationId="{4BD65D89-5231-5402-6B81-80707D575C21}"/>
          </ac:spMkLst>
        </pc:spChg>
        <pc:spChg chg="mod">
          <ac:chgData name="ALI TEKIN GUNER" userId="8a3bfaf7-3db6-4045-837e-88d2495fba61" providerId="ADAL" clId="{B8321C42-5FA6-444E-820E-6CCAE819B2FC}" dt="2024-05-09T11:49:52.898" v="726" actId="1076"/>
          <ac:spMkLst>
            <pc:docMk/>
            <pc:sldMk cId="1617565937" sldId="1228"/>
            <ac:spMk id="182" creationId="{4B801453-4C30-87BB-420F-3BB964625C48}"/>
          </ac:spMkLst>
        </pc:spChg>
        <pc:spChg chg="del mod">
          <ac:chgData name="ALI TEKIN GUNER" userId="8a3bfaf7-3db6-4045-837e-88d2495fba61" providerId="ADAL" clId="{B8321C42-5FA6-444E-820E-6CCAE819B2FC}" dt="2024-05-09T11:47:37.564" v="661" actId="21"/>
          <ac:spMkLst>
            <pc:docMk/>
            <pc:sldMk cId="1617565937" sldId="1228"/>
            <ac:spMk id="183" creationId="{F5F870C0-AE7B-4499-C252-9EEC6582177C}"/>
          </ac:spMkLst>
        </pc:spChg>
        <pc:spChg chg="del mod">
          <ac:chgData name="ALI TEKIN GUNER" userId="8a3bfaf7-3db6-4045-837e-88d2495fba61" providerId="ADAL" clId="{B8321C42-5FA6-444E-820E-6CCAE819B2FC}" dt="2024-05-09T11:47:37.564" v="661" actId="21"/>
          <ac:spMkLst>
            <pc:docMk/>
            <pc:sldMk cId="1617565937" sldId="1228"/>
            <ac:spMk id="185" creationId="{C464414E-F270-8161-6099-01206E840491}"/>
          </ac:spMkLst>
        </pc:spChg>
        <pc:spChg chg="del mod">
          <ac:chgData name="ALI TEKIN GUNER" userId="8a3bfaf7-3db6-4045-837e-88d2495fba61" providerId="ADAL" clId="{B8321C42-5FA6-444E-820E-6CCAE819B2FC}" dt="2024-05-09T11:47:37.564" v="661" actId="21"/>
          <ac:spMkLst>
            <pc:docMk/>
            <pc:sldMk cId="1617565937" sldId="1228"/>
            <ac:spMk id="186" creationId="{10AFB779-BC9F-49BD-A259-F60FB7E4825A}"/>
          </ac:spMkLst>
        </pc:spChg>
        <pc:spChg chg="del mod">
          <ac:chgData name="ALI TEKIN GUNER" userId="8a3bfaf7-3db6-4045-837e-88d2495fba61" providerId="ADAL" clId="{B8321C42-5FA6-444E-820E-6CCAE819B2FC}" dt="2024-05-09T11:47:37.564" v="661" actId="21"/>
          <ac:spMkLst>
            <pc:docMk/>
            <pc:sldMk cId="1617565937" sldId="1228"/>
            <ac:spMk id="187" creationId="{7FF0746C-1B95-A26C-2F4E-5922DDA6C35E}"/>
          </ac:spMkLst>
        </pc:spChg>
        <pc:spChg chg="del mod">
          <ac:chgData name="ALI TEKIN GUNER" userId="8a3bfaf7-3db6-4045-837e-88d2495fba61" providerId="ADAL" clId="{B8321C42-5FA6-444E-820E-6CCAE819B2FC}" dt="2024-05-09T11:47:37.564" v="661" actId="21"/>
          <ac:spMkLst>
            <pc:docMk/>
            <pc:sldMk cId="1617565937" sldId="1228"/>
            <ac:spMk id="188" creationId="{D418D6C3-65FC-43EF-3DF5-3AE0D60EE2B3}"/>
          </ac:spMkLst>
        </pc:spChg>
        <pc:spChg chg="del mod">
          <ac:chgData name="ALI TEKIN GUNER" userId="8a3bfaf7-3db6-4045-837e-88d2495fba61" providerId="ADAL" clId="{B8321C42-5FA6-444E-820E-6CCAE819B2FC}" dt="2024-05-09T11:47:37.564" v="661" actId="21"/>
          <ac:spMkLst>
            <pc:docMk/>
            <pc:sldMk cId="1617565937" sldId="1228"/>
            <ac:spMk id="189" creationId="{3B3B915C-CC6A-3188-31EF-8D997C129DFD}"/>
          </ac:spMkLst>
        </pc:spChg>
        <pc:spChg chg="del mod">
          <ac:chgData name="ALI TEKIN GUNER" userId="8a3bfaf7-3db6-4045-837e-88d2495fba61" providerId="ADAL" clId="{B8321C42-5FA6-444E-820E-6CCAE819B2FC}" dt="2024-05-09T11:47:37.564" v="661" actId="21"/>
          <ac:spMkLst>
            <pc:docMk/>
            <pc:sldMk cId="1617565937" sldId="1228"/>
            <ac:spMk id="190" creationId="{A282CA8A-52D0-18F0-9CB6-DFFCD0AD5955}"/>
          </ac:spMkLst>
        </pc:spChg>
        <pc:spChg chg="add mod">
          <ac:chgData name="ALI TEKIN GUNER" userId="8a3bfaf7-3db6-4045-837e-88d2495fba61" providerId="ADAL" clId="{B8321C42-5FA6-444E-820E-6CCAE819B2FC}" dt="2024-05-09T11:50:12.384" v="734" actId="6549"/>
          <ac:spMkLst>
            <pc:docMk/>
            <pc:sldMk cId="1617565937" sldId="1228"/>
            <ac:spMk id="199" creationId="{BEA0E46B-519C-EE87-649E-D577B607CFD5}"/>
          </ac:spMkLst>
        </pc:spChg>
        <pc:grpChg chg="mod">
          <ac:chgData name="ALI TEKIN GUNER" userId="8a3bfaf7-3db6-4045-837e-88d2495fba61" providerId="ADAL" clId="{B8321C42-5FA6-444E-820E-6CCAE819B2FC}" dt="2024-05-09T11:49:52.898" v="726" actId="1076"/>
          <ac:grpSpMkLst>
            <pc:docMk/>
            <pc:sldMk cId="1617565937" sldId="1228"/>
            <ac:grpSpMk id="33" creationId="{1201B9F6-5066-C3BB-89BE-C50DD771EB34}"/>
          </ac:grpSpMkLst>
        </pc:grpChg>
        <pc:grpChg chg="del mod">
          <ac:chgData name="ALI TEKIN GUNER" userId="8a3bfaf7-3db6-4045-837e-88d2495fba61" providerId="ADAL" clId="{B8321C42-5FA6-444E-820E-6CCAE819B2FC}" dt="2024-05-09T11:47:37.564" v="661" actId="21"/>
          <ac:grpSpMkLst>
            <pc:docMk/>
            <pc:sldMk cId="1617565937" sldId="1228"/>
            <ac:grpSpMk id="124" creationId="{8FF01D87-9C03-3D5D-1F45-BF63386DDAB0}"/>
          </ac:grpSpMkLst>
        </pc:grpChg>
        <pc:grpChg chg="del mod">
          <ac:chgData name="ALI TEKIN GUNER" userId="8a3bfaf7-3db6-4045-837e-88d2495fba61" providerId="ADAL" clId="{B8321C42-5FA6-444E-820E-6CCAE819B2FC}" dt="2024-05-09T11:47:37.564" v="661" actId="21"/>
          <ac:grpSpMkLst>
            <pc:docMk/>
            <pc:sldMk cId="1617565937" sldId="1228"/>
            <ac:grpSpMk id="130" creationId="{98BBA269-E5BE-3F39-EF53-496ECFCD5BC6}"/>
          </ac:grpSpMkLst>
        </pc:grpChg>
        <pc:grpChg chg="mod">
          <ac:chgData name="ALI TEKIN GUNER" userId="8a3bfaf7-3db6-4045-837e-88d2495fba61" providerId="ADAL" clId="{B8321C42-5FA6-444E-820E-6CCAE819B2FC}" dt="2024-05-09T11:49:52.898" v="726" actId="1076"/>
          <ac:grpSpMkLst>
            <pc:docMk/>
            <pc:sldMk cId="1617565937" sldId="1228"/>
            <ac:grpSpMk id="135" creationId="{F4DE7ACB-8599-99A5-E9A3-000D7AA7E966}"/>
          </ac:grpSpMkLst>
        </pc:grpChg>
        <pc:grpChg chg="mod">
          <ac:chgData name="ALI TEKIN GUNER" userId="8a3bfaf7-3db6-4045-837e-88d2495fba61" providerId="ADAL" clId="{B8321C42-5FA6-444E-820E-6CCAE819B2FC}" dt="2024-05-09T11:49:52.898" v="726" actId="1076"/>
          <ac:grpSpMkLst>
            <pc:docMk/>
            <pc:sldMk cId="1617565937" sldId="1228"/>
            <ac:grpSpMk id="160" creationId="{E7E27417-9FEA-5654-5016-86F54C538BF1}"/>
          </ac:grpSpMkLst>
        </pc:grpChg>
        <pc:grpChg chg="del mod">
          <ac:chgData name="ALI TEKIN GUNER" userId="8a3bfaf7-3db6-4045-837e-88d2495fba61" providerId="ADAL" clId="{B8321C42-5FA6-444E-820E-6CCAE819B2FC}" dt="2024-05-09T11:47:37.564" v="661" actId="21"/>
          <ac:grpSpMkLst>
            <pc:docMk/>
            <pc:sldMk cId="1617565937" sldId="1228"/>
            <ac:grpSpMk id="191" creationId="{2F53A46F-739F-76E8-1EC9-116EC9EFEA54}"/>
          </ac:grpSpMkLst>
        </pc:grpChg>
        <pc:grpChg chg="mod">
          <ac:chgData name="ALI TEKIN GUNER" userId="8a3bfaf7-3db6-4045-837e-88d2495fba61" providerId="ADAL" clId="{B8321C42-5FA6-444E-820E-6CCAE819B2FC}" dt="2024-05-09T11:49:52.898" v="726" actId="1076"/>
          <ac:grpSpMkLst>
            <pc:docMk/>
            <pc:sldMk cId="1617565937" sldId="1228"/>
            <ac:grpSpMk id="194" creationId="{3F5FD844-B70B-C14C-C933-6B33481BDBA5}"/>
          </ac:grpSpMkLst>
        </pc:grpChg>
        <pc:grpChg chg="del mod">
          <ac:chgData name="ALI TEKIN GUNER" userId="8a3bfaf7-3db6-4045-837e-88d2495fba61" providerId="ADAL" clId="{B8321C42-5FA6-444E-820E-6CCAE819B2FC}" dt="2024-05-09T11:47:45.236" v="664" actId="21"/>
          <ac:grpSpMkLst>
            <pc:docMk/>
            <pc:sldMk cId="1617565937" sldId="1228"/>
            <ac:grpSpMk id="200" creationId="{6BB74903-5045-BE3B-8A5E-21898E796CA8}"/>
          </ac:grpSpMkLst>
        </pc:grpChg>
        <pc:picChg chg="del mod">
          <ac:chgData name="ALI TEKIN GUNER" userId="8a3bfaf7-3db6-4045-837e-88d2495fba61" providerId="ADAL" clId="{B8321C42-5FA6-444E-820E-6CCAE819B2FC}" dt="2024-05-09T11:44:18.235" v="658" actId="478"/>
          <ac:picMkLst>
            <pc:docMk/>
            <pc:sldMk cId="1617565937" sldId="1228"/>
            <ac:picMk id="34" creationId="{6A6B6C9E-C7D8-1EA4-B1E9-6C542469B54E}"/>
          </ac:picMkLst>
        </pc:picChg>
        <pc:picChg chg="del mod">
          <ac:chgData name="ALI TEKIN GUNER" userId="8a3bfaf7-3db6-4045-837e-88d2495fba61" providerId="ADAL" clId="{B8321C42-5FA6-444E-820E-6CCAE819B2FC}" dt="2024-05-09T11:47:37.564" v="661" actId="21"/>
          <ac:picMkLst>
            <pc:docMk/>
            <pc:sldMk cId="1617565937" sldId="1228"/>
            <ac:picMk id="123" creationId="{B7F3EC43-995A-E660-3786-0B592AC56583}"/>
          </ac:picMkLst>
        </pc:picChg>
        <pc:picChg chg="del mod">
          <ac:chgData name="ALI TEKIN GUNER" userId="8a3bfaf7-3db6-4045-837e-88d2495fba61" providerId="ADAL" clId="{B8321C42-5FA6-444E-820E-6CCAE819B2FC}" dt="2024-05-09T11:47:37.564" v="661" actId="21"/>
          <ac:picMkLst>
            <pc:docMk/>
            <pc:sldMk cId="1617565937" sldId="1228"/>
            <ac:picMk id="129" creationId="{86CC03CF-1DA1-9B71-96E4-F1C1AEC8305F}"/>
          </ac:picMkLst>
        </pc:picChg>
        <pc:picChg chg="add mod">
          <ac:chgData name="ALI TEKIN GUNER" userId="8a3bfaf7-3db6-4045-837e-88d2495fba61" providerId="ADAL" clId="{B8321C42-5FA6-444E-820E-6CCAE819B2FC}" dt="2024-05-09T11:51:30.720" v="745" actId="1036"/>
          <ac:picMkLst>
            <pc:docMk/>
            <pc:sldMk cId="1617565937" sldId="1228"/>
            <ac:picMk id="4098" creationId="{C06AFB16-82AE-8B4B-63D8-DABA4A8A801C}"/>
          </ac:picMkLst>
        </pc:picChg>
      </pc:sldChg>
      <pc:sldChg chg="modSp mod">
        <pc:chgData name="ALI TEKIN GUNER" userId="8a3bfaf7-3db6-4045-837e-88d2495fba61" providerId="ADAL" clId="{B8321C42-5FA6-444E-820E-6CCAE819B2FC}" dt="2024-05-09T11:58:24.034" v="759" actId="20577"/>
        <pc:sldMkLst>
          <pc:docMk/>
          <pc:sldMk cId="665770923" sldId="1230"/>
        </pc:sldMkLst>
        <pc:graphicFrameChg chg="mod modGraphic">
          <ac:chgData name="ALI TEKIN GUNER" userId="8a3bfaf7-3db6-4045-837e-88d2495fba61" providerId="ADAL" clId="{B8321C42-5FA6-444E-820E-6CCAE819B2FC}" dt="2024-05-09T11:58:24.034" v="759" actId="20577"/>
          <ac:graphicFrameMkLst>
            <pc:docMk/>
            <pc:sldMk cId="665770923" sldId="1230"/>
            <ac:graphicFrameMk id="7" creationId="{7FF89B73-DB19-561D-8186-DD9E27F8F132}"/>
          </ac:graphicFrameMkLst>
        </pc:graphicFrameChg>
      </pc:sldChg>
      <pc:sldChg chg="addSp modSp mod">
        <pc:chgData name="ALI TEKIN GUNER" userId="8a3bfaf7-3db6-4045-837e-88d2495fba61" providerId="ADAL" clId="{B8321C42-5FA6-444E-820E-6CCAE819B2FC}" dt="2024-05-09T12:11:41.842" v="883" actId="1076"/>
        <pc:sldMkLst>
          <pc:docMk/>
          <pc:sldMk cId="1457168629" sldId="1232"/>
        </pc:sldMkLst>
        <pc:spChg chg="mod">
          <ac:chgData name="ALI TEKIN GUNER" userId="8a3bfaf7-3db6-4045-837e-88d2495fba61" providerId="ADAL" clId="{B8321C42-5FA6-444E-820E-6CCAE819B2FC}" dt="2024-05-09T12:11:34.148" v="882" actId="20577"/>
          <ac:spMkLst>
            <pc:docMk/>
            <pc:sldMk cId="1457168629" sldId="1232"/>
            <ac:spMk id="3" creationId="{08CB78CC-31C9-C9C0-7F0A-E89527D0BCBB}"/>
          </ac:spMkLst>
        </pc:spChg>
        <pc:spChg chg="add mod">
          <ac:chgData name="ALI TEKIN GUNER" userId="8a3bfaf7-3db6-4045-837e-88d2495fba61" providerId="ADAL" clId="{B8321C42-5FA6-444E-820E-6CCAE819B2FC}" dt="2024-05-09T12:11:30.534" v="879" actId="1076"/>
          <ac:spMkLst>
            <pc:docMk/>
            <pc:sldMk cId="1457168629" sldId="1232"/>
            <ac:spMk id="7" creationId="{F272D133-7222-54A8-5DEC-812463A6A724}"/>
          </ac:spMkLst>
        </pc:spChg>
        <pc:spChg chg="mod">
          <ac:chgData name="ALI TEKIN GUNER" userId="8a3bfaf7-3db6-4045-837e-88d2495fba61" providerId="ADAL" clId="{B8321C42-5FA6-444E-820E-6CCAE819B2FC}" dt="2024-05-09T12:02:15.707" v="771" actId="1076"/>
          <ac:spMkLst>
            <pc:docMk/>
            <pc:sldMk cId="1457168629" sldId="1232"/>
            <ac:spMk id="75" creationId="{F0E84C8D-B6EC-F05B-4D5F-B029C5E5DA71}"/>
          </ac:spMkLst>
        </pc:spChg>
        <pc:grpChg chg="mod">
          <ac:chgData name="ALI TEKIN GUNER" userId="8a3bfaf7-3db6-4045-837e-88d2495fba61" providerId="ADAL" clId="{B8321C42-5FA6-444E-820E-6CCAE819B2FC}" dt="2024-05-09T12:11:41.842" v="883" actId="1076"/>
          <ac:grpSpMkLst>
            <pc:docMk/>
            <pc:sldMk cId="1457168629" sldId="1232"/>
            <ac:grpSpMk id="80" creationId="{D1F9CB1D-8042-4C42-EBF9-4A9845C2C154}"/>
          </ac:grpSpMkLst>
        </pc:grpChg>
      </pc:sldChg>
      <pc:sldChg chg="delSp modSp mod">
        <pc:chgData name="ALI TEKIN GUNER" userId="8a3bfaf7-3db6-4045-837e-88d2495fba61" providerId="ADAL" clId="{B8321C42-5FA6-444E-820E-6CCAE819B2FC}" dt="2024-05-09T12:14:24.506" v="900" actId="478"/>
        <pc:sldMkLst>
          <pc:docMk/>
          <pc:sldMk cId="508747659" sldId="1233"/>
        </pc:sldMkLst>
        <pc:spChg chg="del">
          <ac:chgData name="ALI TEKIN GUNER" userId="8a3bfaf7-3db6-4045-837e-88d2495fba61" providerId="ADAL" clId="{B8321C42-5FA6-444E-820E-6CCAE819B2FC}" dt="2024-05-09T12:14:20.685" v="898" actId="478"/>
          <ac:spMkLst>
            <pc:docMk/>
            <pc:sldMk cId="508747659" sldId="1233"/>
            <ac:spMk id="19" creationId="{AACF9C65-F18D-0DF2-FF1B-E2E8F2C06E65}"/>
          </ac:spMkLst>
        </pc:spChg>
        <pc:spChg chg="del">
          <ac:chgData name="ALI TEKIN GUNER" userId="8a3bfaf7-3db6-4045-837e-88d2495fba61" providerId="ADAL" clId="{B8321C42-5FA6-444E-820E-6CCAE819B2FC}" dt="2024-05-09T12:13:29.509" v="888" actId="478"/>
          <ac:spMkLst>
            <pc:docMk/>
            <pc:sldMk cId="508747659" sldId="1233"/>
            <ac:spMk id="21" creationId="{3C29BCB4-B688-0759-E082-2E17B80617DC}"/>
          </ac:spMkLst>
        </pc:spChg>
        <pc:spChg chg="del">
          <ac:chgData name="ALI TEKIN GUNER" userId="8a3bfaf7-3db6-4045-837e-88d2495fba61" providerId="ADAL" clId="{B8321C42-5FA6-444E-820E-6CCAE819B2FC}" dt="2024-05-09T12:13:31.542" v="889" actId="478"/>
          <ac:spMkLst>
            <pc:docMk/>
            <pc:sldMk cId="508747659" sldId="1233"/>
            <ac:spMk id="22" creationId="{EC5D5AE9-F164-9C61-24FB-483543EB8F1A}"/>
          </ac:spMkLst>
        </pc:spChg>
        <pc:spChg chg="del">
          <ac:chgData name="ALI TEKIN GUNER" userId="8a3bfaf7-3db6-4045-837e-88d2495fba61" providerId="ADAL" clId="{B8321C42-5FA6-444E-820E-6CCAE819B2FC}" dt="2024-05-09T12:13:27.763" v="887" actId="478"/>
          <ac:spMkLst>
            <pc:docMk/>
            <pc:sldMk cId="508747659" sldId="1233"/>
            <ac:spMk id="23" creationId="{5CE74602-D46C-ACFD-0997-91D79046BDAF}"/>
          </ac:spMkLst>
        </pc:spChg>
        <pc:spChg chg="mod">
          <ac:chgData name="ALI TEKIN GUNER" userId="8a3bfaf7-3db6-4045-837e-88d2495fba61" providerId="ADAL" clId="{B8321C42-5FA6-444E-820E-6CCAE819B2FC}" dt="2024-05-09T12:13:46.305" v="892" actId="113"/>
          <ac:spMkLst>
            <pc:docMk/>
            <pc:sldMk cId="508747659" sldId="1233"/>
            <ac:spMk id="24" creationId="{6FD05C16-910B-BC1A-B1F2-A722FD573D16}"/>
          </ac:spMkLst>
        </pc:spChg>
        <pc:spChg chg="mod">
          <ac:chgData name="ALI TEKIN GUNER" userId="8a3bfaf7-3db6-4045-837e-88d2495fba61" providerId="ADAL" clId="{B8321C42-5FA6-444E-820E-6CCAE819B2FC}" dt="2024-05-09T12:14:00.831" v="894" actId="113"/>
          <ac:spMkLst>
            <pc:docMk/>
            <pc:sldMk cId="508747659" sldId="1233"/>
            <ac:spMk id="25" creationId="{6477C4D9-C4A6-8654-F7E7-4598BBF41DD0}"/>
          </ac:spMkLst>
        </pc:spChg>
        <pc:spChg chg="mod">
          <ac:chgData name="ALI TEKIN GUNER" userId="8a3bfaf7-3db6-4045-837e-88d2495fba61" providerId="ADAL" clId="{B8321C42-5FA6-444E-820E-6CCAE819B2FC}" dt="2024-05-09T12:14:09.417" v="896" actId="113"/>
          <ac:spMkLst>
            <pc:docMk/>
            <pc:sldMk cId="508747659" sldId="1233"/>
            <ac:spMk id="26" creationId="{733F6265-E6EB-C950-B47C-7F53B6C97234}"/>
          </ac:spMkLst>
        </pc:spChg>
        <pc:spChg chg="del mod">
          <ac:chgData name="ALI TEKIN GUNER" userId="8a3bfaf7-3db6-4045-837e-88d2495fba61" providerId="ADAL" clId="{B8321C42-5FA6-444E-820E-6CCAE819B2FC}" dt="2024-05-09T12:14:24.506" v="900" actId="478"/>
          <ac:spMkLst>
            <pc:docMk/>
            <pc:sldMk cId="508747659" sldId="1233"/>
            <ac:spMk id="27" creationId="{F9886D5E-1EB8-9BBA-60B3-91C680594486}"/>
          </ac:spMkLst>
        </pc:spChg>
        <pc:spChg chg="mod">
          <ac:chgData name="ALI TEKIN GUNER" userId="8a3bfaf7-3db6-4045-837e-88d2495fba61" providerId="ADAL" clId="{B8321C42-5FA6-444E-820E-6CCAE819B2FC}" dt="2024-05-09T12:12:33.681" v="885" actId="207"/>
          <ac:spMkLst>
            <pc:docMk/>
            <pc:sldMk cId="508747659" sldId="1233"/>
            <ac:spMk id="28" creationId="{6B1046AA-23BB-9D4E-2ABB-A0D74F7097DC}"/>
          </ac:spMkLst>
        </pc:spChg>
        <pc:picChg chg="del">
          <ac:chgData name="ALI TEKIN GUNER" userId="8a3bfaf7-3db6-4045-837e-88d2495fba61" providerId="ADAL" clId="{B8321C42-5FA6-444E-820E-6CCAE819B2FC}" dt="2024-05-09T12:14:22.586" v="899" actId="478"/>
          <ac:picMkLst>
            <pc:docMk/>
            <pc:sldMk cId="508747659" sldId="1233"/>
            <ac:picMk id="20" creationId="{023190AB-4519-6387-E8D6-EC50935AA40F}"/>
          </ac:picMkLst>
        </pc:picChg>
      </pc:sldChg>
      <pc:sldChg chg="addSp delSp modSp mod">
        <pc:chgData name="ALI TEKIN GUNER" userId="8a3bfaf7-3db6-4045-837e-88d2495fba61" providerId="ADAL" clId="{B8321C42-5FA6-444E-820E-6CCAE819B2FC}" dt="2024-05-09T12:10:42.457" v="875" actId="1076"/>
        <pc:sldMkLst>
          <pc:docMk/>
          <pc:sldMk cId="1618760787" sldId="1234"/>
        </pc:sldMkLst>
        <pc:spChg chg="mod">
          <ac:chgData name="ALI TEKIN GUNER" userId="8a3bfaf7-3db6-4045-837e-88d2495fba61" providerId="ADAL" clId="{B8321C42-5FA6-444E-820E-6CCAE819B2FC}" dt="2024-05-09T12:09:37.306" v="845" actId="207"/>
          <ac:spMkLst>
            <pc:docMk/>
            <pc:sldMk cId="1618760787" sldId="1234"/>
            <ac:spMk id="3" creationId="{761276E8-EE90-A109-F5EE-DC69CD39CB53}"/>
          </ac:spMkLst>
        </pc:spChg>
        <pc:spChg chg="del mod">
          <ac:chgData name="ALI TEKIN GUNER" userId="8a3bfaf7-3db6-4045-837e-88d2495fba61" providerId="ADAL" clId="{B8321C42-5FA6-444E-820E-6CCAE819B2FC}" dt="2024-05-09T12:10:26.949" v="867" actId="478"/>
          <ac:spMkLst>
            <pc:docMk/>
            <pc:sldMk cId="1618760787" sldId="1234"/>
            <ac:spMk id="10" creationId="{3D653320-A6A8-9EBD-CCB0-95312CC8829B}"/>
          </ac:spMkLst>
        </pc:spChg>
        <pc:spChg chg="mod">
          <ac:chgData name="ALI TEKIN GUNER" userId="8a3bfaf7-3db6-4045-837e-88d2495fba61" providerId="ADAL" clId="{B8321C42-5FA6-444E-820E-6CCAE819B2FC}" dt="2024-05-09T12:08:41.138" v="840" actId="207"/>
          <ac:spMkLst>
            <pc:docMk/>
            <pc:sldMk cId="1618760787" sldId="1234"/>
            <ac:spMk id="11" creationId="{6892AE3B-925A-81E2-2CBD-25FBD8DFEC18}"/>
          </ac:spMkLst>
        </pc:spChg>
        <pc:spChg chg="del mod">
          <ac:chgData name="ALI TEKIN GUNER" userId="8a3bfaf7-3db6-4045-837e-88d2495fba61" providerId="ADAL" clId="{B8321C42-5FA6-444E-820E-6CCAE819B2FC}" dt="2024-05-09T12:09:42.783" v="846" actId="478"/>
          <ac:spMkLst>
            <pc:docMk/>
            <pc:sldMk cId="1618760787" sldId="1234"/>
            <ac:spMk id="12" creationId="{B87BA901-73E4-4A23-39D3-940D564F1896}"/>
          </ac:spMkLst>
        </pc:spChg>
        <pc:spChg chg="mod">
          <ac:chgData name="ALI TEKIN GUNER" userId="8a3bfaf7-3db6-4045-837e-88d2495fba61" providerId="ADAL" clId="{B8321C42-5FA6-444E-820E-6CCAE819B2FC}" dt="2024-05-09T12:09:33.183" v="844" actId="207"/>
          <ac:spMkLst>
            <pc:docMk/>
            <pc:sldMk cId="1618760787" sldId="1234"/>
            <ac:spMk id="13" creationId="{A6C3199F-ED20-199C-6B6D-330EC316968D}"/>
          </ac:spMkLst>
        </pc:spChg>
        <pc:spChg chg="del mod">
          <ac:chgData name="ALI TEKIN GUNER" userId="8a3bfaf7-3db6-4045-837e-88d2495fba61" providerId="ADAL" clId="{B8321C42-5FA6-444E-820E-6CCAE819B2FC}" dt="2024-05-09T12:09:52.645" v="850" actId="478"/>
          <ac:spMkLst>
            <pc:docMk/>
            <pc:sldMk cId="1618760787" sldId="1234"/>
            <ac:spMk id="14" creationId="{C42AB815-3C37-4277-B88D-C7233629F14F}"/>
          </ac:spMkLst>
        </pc:spChg>
        <pc:spChg chg="del mod">
          <ac:chgData name="ALI TEKIN GUNER" userId="8a3bfaf7-3db6-4045-837e-88d2495fba61" providerId="ADAL" clId="{B8321C42-5FA6-444E-820E-6CCAE819B2FC}" dt="2024-05-09T12:10:25.580" v="866" actId="478"/>
          <ac:spMkLst>
            <pc:docMk/>
            <pc:sldMk cId="1618760787" sldId="1234"/>
            <ac:spMk id="15" creationId="{8240DF5B-3AE4-8ECD-A00F-4C5D64EAFE7C}"/>
          </ac:spMkLst>
        </pc:spChg>
        <pc:spChg chg="del mod">
          <ac:chgData name="ALI TEKIN GUNER" userId="8a3bfaf7-3db6-4045-837e-88d2495fba61" providerId="ADAL" clId="{B8321C42-5FA6-444E-820E-6CCAE819B2FC}" dt="2024-05-09T12:10:28.988" v="868" actId="478"/>
          <ac:spMkLst>
            <pc:docMk/>
            <pc:sldMk cId="1618760787" sldId="1234"/>
            <ac:spMk id="16" creationId="{94E39B08-D5D7-A71E-AAB4-4840E57979A7}"/>
          </ac:spMkLst>
        </pc:spChg>
        <pc:spChg chg="del mod">
          <ac:chgData name="ALI TEKIN GUNER" userId="8a3bfaf7-3db6-4045-837e-88d2495fba61" providerId="ADAL" clId="{B8321C42-5FA6-444E-820E-6CCAE819B2FC}" dt="2024-05-09T12:10:20.523" v="864" actId="478"/>
          <ac:spMkLst>
            <pc:docMk/>
            <pc:sldMk cId="1618760787" sldId="1234"/>
            <ac:spMk id="17" creationId="{D6B42184-D342-91D1-FEF4-1D07CD8462A7}"/>
          </ac:spMkLst>
        </pc:spChg>
        <pc:spChg chg="del mod">
          <ac:chgData name="ALI TEKIN GUNER" userId="8a3bfaf7-3db6-4045-837e-88d2495fba61" providerId="ADAL" clId="{B8321C42-5FA6-444E-820E-6CCAE819B2FC}" dt="2024-05-09T12:10:03.737" v="854" actId="478"/>
          <ac:spMkLst>
            <pc:docMk/>
            <pc:sldMk cId="1618760787" sldId="1234"/>
            <ac:spMk id="18" creationId="{088094C1-79AE-5DAC-62C0-A2C69F68D30D}"/>
          </ac:spMkLst>
        </pc:spChg>
        <pc:spChg chg="del mod">
          <ac:chgData name="ALI TEKIN GUNER" userId="8a3bfaf7-3db6-4045-837e-88d2495fba61" providerId="ADAL" clId="{B8321C42-5FA6-444E-820E-6CCAE819B2FC}" dt="2024-05-09T12:10:06.891" v="856" actId="478"/>
          <ac:spMkLst>
            <pc:docMk/>
            <pc:sldMk cId="1618760787" sldId="1234"/>
            <ac:spMk id="19" creationId="{DE9FF4D3-B3AE-2461-3D07-51BCD8A89F45}"/>
          </ac:spMkLst>
        </pc:spChg>
        <pc:spChg chg="del mod">
          <ac:chgData name="ALI TEKIN GUNER" userId="8a3bfaf7-3db6-4045-837e-88d2495fba61" providerId="ADAL" clId="{B8321C42-5FA6-444E-820E-6CCAE819B2FC}" dt="2024-05-09T12:10:09.629" v="858" actId="478"/>
          <ac:spMkLst>
            <pc:docMk/>
            <pc:sldMk cId="1618760787" sldId="1234"/>
            <ac:spMk id="20" creationId="{9821C54C-71C4-A6B2-5E63-A5D5E350B6BB}"/>
          </ac:spMkLst>
        </pc:spChg>
        <pc:spChg chg="mod">
          <ac:chgData name="ALI TEKIN GUNER" userId="8a3bfaf7-3db6-4045-837e-88d2495fba61" providerId="ADAL" clId="{B8321C42-5FA6-444E-820E-6CCAE819B2FC}" dt="2024-05-09T12:03:33.207" v="782"/>
          <ac:spMkLst>
            <pc:docMk/>
            <pc:sldMk cId="1618760787" sldId="1234"/>
            <ac:spMk id="22" creationId="{F7767C53-C633-A018-884E-500EE51FED86}"/>
          </ac:spMkLst>
        </pc:spChg>
        <pc:spChg chg="mod">
          <ac:chgData name="ALI TEKIN GUNER" userId="8a3bfaf7-3db6-4045-837e-88d2495fba61" providerId="ADAL" clId="{B8321C42-5FA6-444E-820E-6CCAE819B2FC}" dt="2024-05-09T12:03:33.207" v="782"/>
          <ac:spMkLst>
            <pc:docMk/>
            <pc:sldMk cId="1618760787" sldId="1234"/>
            <ac:spMk id="23" creationId="{A9B1AF17-09DD-22B4-0673-3AAA27EA436B}"/>
          </ac:spMkLst>
        </pc:spChg>
        <pc:spChg chg="del mod">
          <ac:chgData name="ALI TEKIN GUNER" userId="8a3bfaf7-3db6-4045-837e-88d2495fba61" providerId="ADAL" clId="{B8321C42-5FA6-444E-820E-6CCAE819B2FC}" dt="2024-05-09T12:10:23.117" v="865" actId="478"/>
          <ac:spMkLst>
            <pc:docMk/>
            <pc:sldMk cId="1618760787" sldId="1234"/>
            <ac:spMk id="24" creationId="{C5C395CD-51FA-60A8-C435-D33DD7EFDABD}"/>
          </ac:spMkLst>
        </pc:spChg>
        <pc:spChg chg="del mod">
          <ac:chgData name="ALI TEKIN GUNER" userId="8a3bfaf7-3db6-4045-837e-88d2495fba61" providerId="ADAL" clId="{B8321C42-5FA6-444E-820E-6CCAE819B2FC}" dt="2024-05-09T12:10:17.539" v="863" actId="478"/>
          <ac:spMkLst>
            <pc:docMk/>
            <pc:sldMk cId="1618760787" sldId="1234"/>
            <ac:spMk id="26" creationId="{6D1C1EEC-E760-50C6-B591-A87C8BE41777}"/>
          </ac:spMkLst>
        </pc:spChg>
        <pc:spChg chg="del mod">
          <ac:chgData name="ALI TEKIN GUNER" userId="8a3bfaf7-3db6-4045-837e-88d2495fba61" providerId="ADAL" clId="{B8321C42-5FA6-444E-820E-6CCAE819B2FC}" dt="2024-05-09T12:10:05.395" v="855" actId="478"/>
          <ac:spMkLst>
            <pc:docMk/>
            <pc:sldMk cId="1618760787" sldId="1234"/>
            <ac:spMk id="28" creationId="{B8DCB587-076E-A0FD-1571-A3567646EFAA}"/>
          </ac:spMkLst>
        </pc:spChg>
        <pc:spChg chg="del mod">
          <ac:chgData name="ALI TEKIN GUNER" userId="8a3bfaf7-3db6-4045-837e-88d2495fba61" providerId="ADAL" clId="{B8321C42-5FA6-444E-820E-6CCAE819B2FC}" dt="2024-05-09T12:10:08.367" v="857" actId="478"/>
          <ac:spMkLst>
            <pc:docMk/>
            <pc:sldMk cId="1618760787" sldId="1234"/>
            <ac:spMk id="30" creationId="{3AFCEDFE-E54E-8BF3-112E-2D66FB095CE6}"/>
          </ac:spMkLst>
        </pc:spChg>
        <pc:spChg chg="del mod">
          <ac:chgData name="ALI TEKIN GUNER" userId="8a3bfaf7-3db6-4045-837e-88d2495fba61" providerId="ADAL" clId="{B8321C42-5FA6-444E-820E-6CCAE819B2FC}" dt="2024-05-09T12:10:30.391" v="869" actId="478"/>
          <ac:spMkLst>
            <pc:docMk/>
            <pc:sldMk cId="1618760787" sldId="1234"/>
            <ac:spMk id="32" creationId="{F8A28F09-3492-C6FD-87E8-8019210357AE}"/>
          </ac:spMkLst>
        </pc:spChg>
        <pc:spChg chg="del mod">
          <ac:chgData name="ALI TEKIN GUNER" userId="8a3bfaf7-3db6-4045-837e-88d2495fba61" providerId="ADAL" clId="{B8321C42-5FA6-444E-820E-6CCAE819B2FC}" dt="2024-05-09T12:10:33.821" v="871" actId="478"/>
          <ac:spMkLst>
            <pc:docMk/>
            <pc:sldMk cId="1618760787" sldId="1234"/>
            <ac:spMk id="34" creationId="{712C15A3-1D5D-92F3-B74D-770ABD83A068}"/>
          </ac:spMkLst>
        </pc:spChg>
        <pc:spChg chg="del mod">
          <ac:chgData name="ALI TEKIN GUNER" userId="8a3bfaf7-3db6-4045-837e-88d2495fba61" providerId="ADAL" clId="{B8321C42-5FA6-444E-820E-6CCAE819B2FC}" dt="2024-05-09T12:09:45.629" v="847" actId="478"/>
          <ac:spMkLst>
            <pc:docMk/>
            <pc:sldMk cId="1618760787" sldId="1234"/>
            <ac:spMk id="36" creationId="{761817F2-1732-8404-6DDA-9443B7816D27}"/>
          </ac:spMkLst>
        </pc:spChg>
        <pc:spChg chg="mod">
          <ac:chgData name="ALI TEKIN GUNER" userId="8a3bfaf7-3db6-4045-837e-88d2495fba61" providerId="ADAL" clId="{B8321C42-5FA6-444E-820E-6CCAE819B2FC}" dt="2024-05-09T12:03:33.207" v="782"/>
          <ac:spMkLst>
            <pc:docMk/>
            <pc:sldMk cId="1618760787" sldId="1234"/>
            <ac:spMk id="38" creationId="{E45DDFA4-5D38-E74A-37E4-6F35A2F8CD6C}"/>
          </ac:spMkLst>
        </pc:spChg>
        <pc:spChg chg="mod">
          <ac:chgData name="ALI TEKIN GUNER" userId="8a3bfaf7-3db6-4045-837e-88d2495fba61" providerId="ADAL" clId="{B8321C42-5FA6-444E-820E-6CCAE819B2FC}" dt="2024-05-09T12:03:33.207" v="782"/>
          <ac:spMkLst>
            <pc:docMk/>
            <pc:sldMk cId="1618760787" sldId="1234"/>
            <ac:spMk id="40" creationId="{0ABF50A4-30D3-7C63-DE61-412976965204}"/>
          </ac:spMkLst>
        </pc:spChg>
        <pc:spChg chg="del mod">
          <ac:chgData name="ALI TEKIN GUNER" userId="8a3bfaf7-3db6-4045-837e-88d2495fba61" providerId="ADAL" clId="{B8321C42-5FA6-444E-820E-6CCAE819B2FC}" dt="2024-05-09T12:09:56.534" v="851" actId="478"/>
          <ac:spMkLst>
            <pc:docMk/>
            <pc:sldMk cId="1618760787" sldId="1234"/>
            <ac:spMk id="42" creationId="{7DF5F70D-408C-E397-FB5C-1D53E298257C}"/>
          </ac:spMkLst>
        </pc:spChg>
        <pc:spChg chg="del mod">
          <ac:chgData name="ALI TEKIN GUNER" userId="8a3bfaf7-3db6-4045-837e-88d2495fba61" providerId="ADAL" clId="{B8321C42-5FA6-444E-820E-6CCAE819B2FC}" dt="2024-05-09T12:10:02.141" v="853" actId="478"/>
          <ac:spMkLst>
            <pc:docMk/>
            <pc:sldMk cId="1618760787" sldId="1234"/>
            <ac:spMk id="44" creationId="{23413753-C0D7-059D-5B53-E8C0C2F45614}"/>
          </ac:spMkLst>
        </pc:spChg>
        <pc:grpChg chg="add mod">
          <ac:chgData name="ALI TEKIN GUNER" userId="8a3bfaf7-3db6-4045-837e-88d2495fba61" providerId="ADAL" clId="{B8321C42-5FA6-444E-820E-6CCAE819B2FC}" dt="2024-05-09T12:10:42.457" v="875" actId="1076"/>
          <ac:grpSpMkLst>
            <pc:docMk/>
            <pc:sldMk cId="1618760787" sldId="1234"/>
            <ac:grpSpMk id="7" creationId="{6D437733-6076-F9C2-247C-2366BCBEF258}"/>
          </ac:grpSpMkLst>
        </pc:grpChg>
        <pc:grpChg chg="mod">
          <ac:chgData name="ALI TEKIN GUNER" userId="8a3bfaf7-3db6-4045-837e-88d2495fba61" providerId="ADAL" clId="{B8321C42-5FA6-444E-820E-6CCAE819B2FC}" dt="2024-05-09T12:03:33.207" v="782"/>
          <ac:grpSpMkLst>
            <pc:docMk/>
            <pc:sldMk cId="1618760787" sldId="1234"/>
            <ac:grpSpMk id="9" creationId="{927D368F-7EB2-B97E-05E6-7A7741BDBE96}"/>
          </ac:grpSpMkLst>
        </pc:grpChg>
        <pc:picChg chg="del mod">
          <ac:chgData name="ALI TEKIN GUNER" userId="8a3bfaf7-3db6-4045-837e-88d2495fba61" providerId="ADAL" clId="{B8321C42-5FA6-444E-820E-6CCAE819B2FC}" dt="2024-05-09T12:02:36.320" v="772" actId="478"/>
          <ac:picMkLst>
            <pc:docMk/>
            <pc:sldMk cId="1618760787" sldId="1234"/>
            <ac:picMk id="8" creationId="{ABBED514-68D8-A460-C428-3CCEC35932B9}"/>
          </ac:picMkLst>
        </pc:picChg>
        <pc:picChg chg="mod">
          <ac:chgData name="ALI TEKIN GUNER" userId="8a3bfaf7-3db6-4045-837e-88d2495fba61" providerId="ADAL" clId="{B8321C42-5FA6-444E-820E-6CCAE819B2FC}" dt="2024-05-09T12:03:33.207" v="782"/>
          <ac:picMkLst>
            <pc:docMk/>
            <pc:sldMk cId="1618760787" sldId="1234"/>
            <ac:picMk id="21" creationId="{7C581FE9-A1BD-499C-1B8F-A93F97D3F068}"/>
          </ac:picMkLst>
        </pc:picChg>
        <pc:picChg chg="del mod">
          <ac:chgData name="ALI TEKIN GUNER" userId="8a3bfaf7-3db6-4045-837e-88d2495fba61" providerId="ADAL" clId="{B8321C42-5FA6-444E-820E-6CCAE819B2FC}" dt="2024-05-09T12:10:35.617" v="872" actId="478"/>
          <ac:picMkLst>
            <pc:docMk/>
            <pc:sldMk cId="1618760787" sldId="1234"/>
            <ac:picMk id="25" creationId="{E25FA7C7-4305-59A7-A0E5-7531D1BCE9C1}"/>
          </ac:picMkLst>
        </pc:picChg>
        <pc:picChg chg="del mod">
          <ac:chgData name="ALI TEKIN GUNER" userId="8a3bfaf7-3db6-4045-837e-88d2495fba61" providerId="ADAL" clId="{B8321C42-5FA6-444E-820E-6CCAE819B2FC}" dt="2024-05-09T12:10:37.748" v="873" actId="478"/>
          <ac:picMkLst>
            <pc:docMk/>
            <pc:sldMk cId="1618760787" sldId="1234"/>
            <ac:picMk id="27" creationId="{8A731A9F-9321-34E3-6AB2-C9A7686732E3}"/>
          </ac:picMkLst>
        </pc:picChg>
        <pc:picChg chg="del mod">
          <ac:chgData name="ALI TEKIN GUNER" userId="8a3bfaf7-3db6-4045-837e-88d2495fba61" providerId="ADAL" clId="{B8321C42-5FA6-444E-820E-6CCAE819B2FC}" dt="2024-05-09T12:10:11.677" v="859" actId="478"/>
          <ac:picMkLst>
            <pc:docMk/>
            <pc:sldMk cId="1618760787" sldId="1234"/>
            <ac:picMk id="29" creationId="{401E8EFD-2C3E-A6B9-8B59-5074BE518E36}"/>
          </ac:picMkLst>
        </pc:picChg>
        <pc:picChg chg="del mod">
          <ac:chgData name="ALI TEKIN GUNER" userId="8a3bfaf7-3db6-4045-837e-88d2495fba61" providerId="ADAL" clId="{B8321C42-5FA6-444E-820E-6CCAE819B2FC}" dt="2024-05-09T12:10:13.709" v="861" actId="478"/>
          <ac:picMkLst>
            <pc:docMk/>
            <pc:sldMk cId="1618760787" sldId="1234"/>
            <ac:picMk id="31" creationId="{1E558C65-FDA8-DE7A-C489-97678B67036D}"/>
          </ac:picMkLst>
        </pc:picChg>
        <pc:picChg chg="del mod">
          <ac:chgData name="ALI TEKIN GUNER" userId="8a3bfaf7-3db6-4045-837e-88d2495fba61" providerId="ADAL" clId="{B8321C42-5FA6-444E-820E-6CCAE819B2FC}" dt="2024-05-09T12:10:32.213" v="870" actId="478"/>
          <ac:picMkLst>
            <pc:docMk/>
            <pc:sldMk cId="1618760787" sldId="1234"/>
            <ac:picMk id="33" creationId="{1B685F89-D462-5124-BA12-CB7AC0715822}"/>
          </ac:picMkLst>
        </pc:picChg>
        <pc:picChg chg="del mod">
          <ac:chgData name="ALI TEKIN GUNER" userId="8a3bfaf7-3db6-4045-837e-88d2495fba61" providerId="ADAL" clId="{B8321C42-5FA6-444E-820E-6CCAE819B2FC}" dt="2024-05-09T12:10:39.220" v="874" actId="478"/>
          <ac:picMkLst>
            <pc:docMk/>
            <pc:sldMk cId="1618760787" sldId="1234"/>
            <ac:picMk id="35" creationId="{5EA33F83-EFC8-450F-E89C-6AE0EABDA5DF}"/>
          </ac:picMkLst>
        </pc:picChg>
        <pc:picChg chg="del mod">
          <ac:chgData name="ALI TEKIN GUNER" userId="8a3bfaf7-3db6-4045-837e-88d2495fba61" providerId="ADAL" clId="{B8321C42-5FA6-444E-820E-6CCAE819B2FC}" dt="2024-05-09T12:09:48.515" v="849" actId="478"/>
          <ac:picMkLst>
            <pc:docMk/>
            <pc:sldMk cId="1618760787" sldId="1234"/>
            <ac:picMk id="37" creationId="{493A9F1C-CF99-B9AF-56BC-F97C7727CBBF}"/>
          </ac:picMkLst>
        </pc:picChg>
        <pc:picChg chg="mod">
          <ac:chgData name="ALI TEKIN GUNER" userId="8a3bfaf7-3db6-4045-837e-88d2495fba61" providerId="ADAL" clId="{B8321C42-5FA6-444E-820E-6CCAE819B2FC}" dt="2024-05-09T12:03:33.207" v="782"/>
          <ac:picMkLst>
            <pc:docMk/>
            <pc:sldMk cId="1618760787" sldId="1234"/>
            <ac:picMk id="39" creationId="{9DF6130D-5B30-04FE-C632-D9A983E56B40}"/>
          </ac:picMkLst>
        </pc:picChg>
        <pc:picChg chg="mod">
          <ac:chgData name="ALI TEKIN GUNER" userId="8a3bfaf7-3db6-4045-837e-88d2495fba61" providerId="ADAL" clId="{B8321C42-5FA6-444E-820E-6CCAE819B2FC}" dt="2024-05-09T12:03:33.207" v="782"/>
          <ac:picMkLst>
            <pc:docMk/>
            <pc:sldMk cId="1618760787" sldId="1234"/>
            <ac:picMk id="41" creationId="{AE211F00-F927-B9D1-0D48-D2D220EF1061}"/>
          </ac:picMkLst>
        </pc:picChg>
        <pc:picChg chg="del mod">
          <ac:chgData name="ALI TEKIN GUNER" userId="8a3bfaf7-3db6-4045-837e-88d2495fba61" providerId="ADAL" clId="{B8321C42-5FA6-444E-820E-6CCAE819B2FC}" dt="2024-05-09T12:09:59.358" v="852" actId="478"/>
          <ac:picMkLst>
            <pc:docMk/>
            <pc:sldMk cId="1618760787" sldId="1234"/>
            <ac:picMk id="43" creationId="{2FDBFCD0-1653-25D7-002D-A5C0AC1E038D}"/>
          </ac:picMkLst>
        </pc:picChg>
        <pc:picChg chg="del mod">
          <ac:chgData name="ALI TEKIN GUNER" userId="8a3bfaf7-3db6-4045-837e-88d2495fba61" providerId="ADAL" clId="{B8321C42-5FA6-444E-820E-6CCAE819B2FC}" dt="2024-05-09T12:10:15.560" v="862" actId="478"/>
          <ac:picMkLst>
            <pc:docMk/>
            <pc:sldMk cId="1618760787" sldId="1234"/>
            <ac:picMk id="45" creationId="{CADE1C70-8ACF-38FD-DC70-228DC31E9811}"/>
          </ac:picMkLst>
        </pc:picChg>
      </pc:sldChg>
      <pc:sldChg chg="addSp delSp modSp mod">
        <pc:chgData name="ALI TEKIN GUNER" userId="8a3bfaf7-3db6-4045-837e-88d2495fba61" providerId="ADAL" clId="{B8321C42-5FA6-444E-820E-6CCAE819B2FC}" dt="2024-05-09T12:18:03.722" v="948" actId="20577"/>
        <pc:sldMkLst>
          <pc:docMk/>
          <pc:sldMk cId="1575052185" sldId="1235"/>
        </pc:sldMkLst>
        <pc:spChg chg="mod">
          <ac:chgData name="ALI TEKIN GUNER" userId="8a3bfaf7-3db6-4045-837e-88d2495fba61" providerId="ADAL" clId="{B8321C42-5FA6-444E-820E-6CCAE819B2FC}" dt="2024-05-09T12:18:03.722" v="948" actId="20577"/>
          <ac:spMkLst>
            <pc:docMk/>
            <pc:sldMk cId="1575052185" sldId="1235"/>
            <ac:spMk id="3" creationId="{7DB9CD5A-584C-911A-196E-C3D90C71A2B5}"/>
          </ac:spMkLst>
        </pc:spChg>
        <pc:spChg chg="del mod topLvl">
          <ac:chgData name="ALI TEKIN GUNER" userId="8a3bfaf7-3db6-4045-837e-88d2495fba61" providerId="ADAL" clId="{B8321C42-5FA6-444E-820E-6CCAE819B2FC}" dt="2024-05-09T12:15:46.283" v="923" actId="478"/>
          <ac:spMkLst>
            <pc:docMk/>
            <pc:sldMk cId="1575052185" sldId="1235"/>
            <ac:spMk id="32" creationId="{1687EDA2-7996-50EF-3751-8AF24742A6FE}"/>
          </ac:spMkLst>
        </pc:spChg>
        <pc:spChg chg="mod topLvl">
          <ac:chgData name="ALI TEKIN GUNER" userId="8a3bfaf7-3db6-4045-837e-88d2495fba61" providerId="ADAL" clId="{B8321C42-5FA6-444E-820E-6CCAE819B2FC}" dt="2024-05-09T12:15:58.140" v="928" actId="164"/>
          <ac:spMkLst>
            <pc:docMk/>
            <pc:sldMk cId="1575052185" sldId="1235"/>
            <ac:spMk id="33" creationId="{2CD077E3-87BD-6458-F8C5-671FB7F3206A}"/>
          </ac:spMkLst>
        </pc:spChg>
        <pc:spChg chg="mod topLvl">
          <ac:chgData name="ALI TEKIN GUNER" userId="8a3bfaf7-3db6-4045-837e-88d2495fba61" providerId="ADAL" clId="{B8321C42-5FA6-444E-820E-6CCAE819B2FC}" dt="2024-05-09T12:15:58.140" v="928" actId="164"/>
          <ac:spMkLst>
            <pc:docMk/>
            <pc:sldMk cId="1575052185" sldId="1235"/>
            <ac:spMk id="34" creationId="{F9FFEC30-6522-A261-6E6F-7C4C7B1D484B}"/>
          </ac:spMkLst>
        </pc:spChg>
        <pc:spChg chg="del mod topLvl">
          <ac:chgData name="ALI TEKIN GUNER" userId="8a3bfaf7-3db6-4045-837e-88d2495fba61" providerId="ADAL" clId="{B8321C42-5FA6-444E-820E-6CCAE819B2FC}" dt="2024-05-09T12:15:46.283" v="923" actId="478"/>
          <ac:spMkLst>
            <pc:docMk/>
            <pc:sldMk cId="1575052185" sldId="1235"/>
            <ac:spMk id="35" creationId="{52FE275A-30E5-90CE-165D-8ED9B1207A0B}"/>
          </ac:spMkLst>
        </pc:spChg>
        <pc:spChg chg="del mod topLvl">
          <ac:chgData name="ALI TEKIN GUNER" userId="8a3bfaf7-3db6-4045-837e-88d2495fba61" providerId="ADAL" clId="{B8321C42-5FA6-444E-820E-6CCAE819B2FC}" dt="2024-05-09T12:15:53.474" v="927" actId="478"/>
          <ac:spMkLst>
            <pc:docMk/>
            <pc:sldMk cId="1575052185" sldId="1235"/>
            <ac:spMk id="37" creationId="{10F41337-2AA2-F05F-2EF9-118A031B53AE}"/>
          </ac:spMkLst>
        </pc:spChg>
        <pc:spChg chg="del mod topLvl">
          <ac:chgData name="ALI TEKIN GUNER" userId="8a3bfaf7-3db6-4045-837e-88d2495fba61" providerId="ADAL" clId="{B8321C42-5FA6-444E-820E-6CCAE819B2FC}" dt="2024-05-09T12:15:53.474" v="927" actId="478"/>
          <ac:spMkLst>
            <pc:docMk/>
            <pc:sldMk cId="1575052185" sldId="1235"/>
            <ac:spMk id="39" creationId="{A02ECEC3-E9E5-A708-1F21-4A4EBC0A64B7}"/>
          </ac:spMkLst>
        </pc:spChg>
        <pc:spChg chg="del mod topLvl">
          <ac:chgData name="ALI TEKIN GUNER" userId="8a3bfaf7-3db6-4045-837e-88d2495fba61" providerId="ADAL" clId="{B8321C42-5FA6-444E-820E-6CCAE819B2FC}" dt="2024-05-09T12:15:53.474" v="927" actId="478"/>
          <ac:spMkLst>
            <pc:docMk/>
            <pc:sldMk cId="1575052185" sldId="1235"/>
            <ac:spMk id="40" creationId="{1A67504F-8E66-B9B5-4E23-C734B64D4074}"/>
          </ac:spMkLst>
        </pc:spChg>
        <pc:spChg chg="del mod topLvl">
          <ac:chgData name="ALI TEKIN GUNER" userId="8a3bfaf7-3db6-4045-837e-88d2495fba61" providerId="ADAL" clId="{B8321C42-5FA6-444E-820E-6CCAE819B2FC}" dt="2024-05-09T12:15:53.474" v="927" actId="478"/>
          <ac:spMkLst>
            <pc:docMk/>
            <pc:sldMk cId="1575052185" sldId="1235"/>
            <ac:spMk id="41" creationId="{2FB76356-86D6-88AB-612D-7A0D892E823A}"/>
          </ac:spMkLst>
        </pc:spChg>
        <pc:spChg chg="mod topLvl">
          <ac:chgData name="ALI TEKIN GUNER" userId="8a3bfaf7-3db6-4045-837e-88d2495fba61" providerId="ADAL" clId="{B8321C42-5FA6-444E-820E-6CCAE819B2FC}" dt="2024-05-09T12:15:58.140" v="928" actId="164"/>
          <ac:spMkLst>
            <pc:docMk/>
            <pc:sldMk cId="1575052185" sldId="1235"/>
            <ac:spMk id="43" creationId="{01F1E2B5-E1FD-C617-80CA-ECAA742C0DB0}"/>
          </ac:spMkLst>
        </pc:spChg>
        <pc:spChg chg="mod topLvl">
          <ac:chgData name="ALI TEKIN GUNER" userId="8a3bfaf7-3db6-4045-837e-88d2495fba61" providerId="ADAL" clId="{B8321C42-5FA6-444E-820E-6CCAE819B2FC}" dt="2024-05-09T12:15:58.140" v="928" actId="164"/>
          <ac:spMkLst>
            <pc:docMk/>
            <pc:sldMk cId="1575052185" sldId="1235"/>
            <ac:spMk id="45" creationId="{A51258C3-CA08-76A3-FE2A-9BBD3686F2EC}"/>
          </ac:spMkLst>
        </pc:spChg>
        <pc:spChg chg="mod topLvl">
          <ac:chgData name="ALI TEKIN GUNER" userId="8a3bfaf7-3db6-4045-837e-88d2495fba61" providerId="ADAL" clId="{B8321C42-5FA6-444E-820E-6CCAE819B2FC}" dt="2024-05-09T12:15:58.140" v="928" actId="164"/>
          <ac:spMkLst>
            <pc:docMk/>
            <pc:sldMk cId="1575052185" sldId="1235"/>
            <ac:spMk id="46" creationId="{4829BA6B-E5AD-305F-064E-2DB89592665C}"/>
          </ac:spMkLst>
        </pc:spChg>
        <pc:grpChg chg="del">
          <ac:chgData name="ALI TEKIN GUNER" userId="8a3bfaf7-3db6-4045-837e-88d2495fba61" providerId="ADAL" clId="{B8321C42-5FA6-444E-820E-6CCAE819B2FC}" dt="2024-05-09T12:14:30.548" v="901" actId="478"/>
          <ac:grpSpMkLst>
            <pc:docMk/>
            <pc:sldMk cId="1575052185" sldId="1235"/>
            <ac:grpSpMk id="7" creationId="{6DF60DD9-7608-1F59-B5CD-5A3C66E0EB7C}"/>
          </ac:grpSpMkLst>
        </pc:grpChg>
        <pc:grpChg chg="add del mod">
          <ac:chgData name="ALI TEKIN GUNER" userId="8a3bfaf7-3db6-4045-837e-88d2495fba61" providerId="ADAL" clId="{B8321C42-5FA6-444E-820E-6CCAE819B2FC}" dt="2024-05-09T12:15:44.743" v="922" actId="165"/>
          <ac:grpSpMkLst>
            <pc:docMk/>
            <pc:sldMk cId="1575052185" sldId="1235"/>
            <ac:grpSpMk id="30" creationId="{DB1D2E3E-0722-0BB2-5162-C037C6CE8C92}"/>
          </ac:grpSpMkLst>
        </pc:grpChg>
        <pc:grpChg chg="del mod topLvl">
          <ac:chgData name="ALI TEKIN GUNER" userId="8a3bfaf7-3db6-4045-837e-88d2495fba61" providerId="ADAL" clId="{B8321C42-5FA6-444E-820E-6CCAE819B2FC}" dt="2024-05-09T12:15:52.025" v="926" actId="165"/>
          <ac:grpSpMkLst>
            <pc:docMk/>
            <pc:sldMk cId="1575052185" sldId="1235"/>
            <ac:grpSpMk id="31" creationId="{E78B8A84-0119-1E03-537E-B61B06E3A7F6}"/>
          </ac:grpSpMkLst>
        </pc:grpChg>
        <pc:grpChg chg="add mod">
          <ac:chgData name="ALI TEKIN GUNER" userId="8a3bfaf7-3db6-4045-837e-88d2495fba61" providerId="ADAL" clId="{B8321C42-5FA6-444E-820E-6CCAE819B2FC}" dt="2024-05-09T12:16:08.158" v="934" actId="1076"/>
          <ac:grpSpMkLst>
            <pc:docMk/>
            <pc:sldMk cId="1575052185" sldId="1235"/>
            <ac:grpSpMk id="47" creationId="{19651001-E7B3-68DB-F263-EEC6DCE3F43E}"/>
          </ac:grpSpMkLst>
        </pc:grpChg>
        <pc:picChg chg="mod topLvl modCrop">
          <ac:chgData name="ALI TEKIN GUNER" userId="8a3bfaf7-3db6-4045-837e-88d2495fba61" providerId="ADAL" clId="{B8321C42-5FA6-444E-820E-6CCAE819B2FC}" dt="2024-05-09T12:15:58.140" v="928" actId="164"/>
          <ac:picMkLst>
            <pc:docMk/>
            <pc:sldMk cId="1575052185" sldId="1235"/>
            <ac:picMk id="36" creationId="{AEF56953-8DB1-652E-B051-E6D008FE45D2}"/>
          </ac:picMkLst>
        </pc:picChg>
        <pc:picChg chg="del mod topLvl">
          <ac:chgData name="ALI TEKIN GUNER" userId="8a3bfaf7-3db6-4045-837e-88d2495fba61" providerId="ADAL" clId="{B8321C42-5FA6-444E-820E-6CCAE819B2FC}" dt="2024-05-09T12:15:53.474" v="927" actId="478"/>
          <ac:picMkLst>
            <pc:docMk/>
            <pc:sldMk cId="1575052185" sldId="1235"/>
            <ac:picMk id="38" creationId="{76445956-C02C-9EE4-19D1-420834D6E046}"/>
          </ac:picMkLst>
        </pc:picChg>
        <pc:picChg chg="del mod topLvl">
          <ac:chgData name="ALI TEKIN GUNER" userId="8a3bfaf7-3db6-4045-837e-88d2495fba61" providerId="ADAL" clId="{B8321C42-5FA6-444E-820E-6CCAE819B2FC}" dt="2024-05-09T12:15:53.474" v="927" actId="478"/>
          <ac:picMkLst>
            <pc:docMk/>
            <pc:sldMk cId="1575052185" sldId="1235"/>
            <ac:picMk id="42" creationId="{7818FE57-AA4E-B8EE-E369-8939023A2EB1}"/>
          </ac:picMkLst>
        </pc:picChg>
        <pc:picChg chg="mod topLvl">
          <ac:chgData name="ALI TEKIN GUNER" userId="8a3bfaf7-3db6-4045-837e-88d2495fba61" providerId="ADAL" clId="{B8321C42-5FA6-444E-820E-6CCAE819B2FC}" dt="2024-05-09T12:15:58.140" v="928" actId="164"/>
          <ac:picMkLst>
            <pc:docMk/>
            <pc:sldMk cId="1575052185" sldId="1235"/>
            <ac:picMk id="44" creationId="{D3D11EC5-2382-893E-2BD1-DD3D9456985B}"/>
          </ac:picMkLst>
        </pc:picChg>
      </pc:sldChg>
      <pc:sldChg chg="addSp delSp modSp mod">
        <pc:chgData name="ALI TEKIN GUNER" userId="8a3bfaf7-3db6-4045-837e-88d2495fba61" providerId="ADAL" clId="{B8321C42-5FA6-444E-820E-6CCAE819B2FC}" dt="2024-05-09T12:26:51.214" v="1019" actId="6549"/>
        <pc:sldMkLst>
          <pc:docMk/>
          <pc:sldMk cId="4282219078" sldId="1236"/>
        </pc:sldMkLst>
        <pc:spChg chg="mod">
          <ac:chgData name="ALI TEKIN GUNER" userId="8a3bfaf7-3db6-4045-837e-88d2495fba61" providerId="ADAL" clId="{B8321C42-5FA6-444E-820E-6CCAE819B2FC}" dt="2024-05-09T12:26:51.214" v="1019" actId="6549"/>
          <ac:spMkLst>
            <pc:docMk/>
            <pc:sldMk cId="4282219078" sldId="1236"/>
            <ac:spMk id="3" creationId="{97A6FBDC-140E-549E-C08E-1946414655AE}"/>
          </ac:spMkLst>
        </pc:spChg>
        <pc:spChg chg="mod">
          <ac:chgData name="ALI TEKIN GUNER" userId="8a3bfaf7-3db6-4045-837e-88d2495fba61" providerId="ADAL" clId="{B8321C42-5FA6-444E-820E-6CCAE819B2FC}" dt="2024-05-09T12:26:40.461" v="1015" actId="207"/>
          <ac:spMkLst>
            <pc:docMk/>
            <pc:sldMk cId="4282219078" sldId="1236"/>
            <ac:spMk id="10" creationId="{DADB1AD9-26E6-9074-FC9C-A7D9C2818058}"/>
          </ac:spMkLst>
        </pc:spChg>
        <pc:spChg chg="add del mod">
          <ac:chgData name="ALI TEKIN GUNER" userId="8a3bfaf7-3db6-4045-837e-88d2495fba61" providerId="ADAL" clId="{B8321C42-5FA6-444E-820E-6CCAE819B2FC}" dt="2024-05-09T12:24:05.112" v="1000" actId="478"/>
          <ac:spMkLst>
            <pc:docMk/>
            <pc:sldMk cId="4282219078" sldId="1236"/>
            <ac:spMk id="11" creationId="{BF3426C5-B7E4-7331-BDD3-62B226D5AC26}"/>
          </ac:spMkLst>
        </pc:spChg>
        <pc:spChg chg="add del">
          <ac:chgData name="ALI TEKIN GUNER" userId="8a3bfaf7-3db6-4045-837e-88d2495fba61" providerId="ADAL" clId="{B8321C42-5FA6-444E-820E-6CCAE819B2FC}" dt="2024-05-09T12:24:03.847" v="998" actId="478"/>
          <ac:spMkLst>
            <pc:docMk/>
            <pc:sldMk cId="4282219078" sldId="1236"/>
            <ac:spMk id="13" creationId="{FE8425E7-15E7-1966-A20D-0201ED1FDCDD}"/>
          </ac:spMkLst>
        </pc:spChg>
        <pc:spChg chg="add mod">
          <ac:chgData name="ALI TEKIN GUNER" userId="8a3bfaf7-3db6-4045-837e-88d2495fba61" providerId="ADAL" clId="{B8321C42-5FA6-444E-820E-6CCAE819B2FC}" dt="2024-05-09T12:26:30.114" v="1014" actId="1076"/>
          <ac:spMkLst>
            <pc:docMk/>
            <pc:sldMk cId="4282219078" sldId="1236"/>
            <ac:spMk id="15" creationId="{7D9884BD-73DF-1A2A-29E1-11DBD1F9375E}"/>
          </ac:spMkLst>
        </pc:spChg>
        <pc:grpChg chg="mod">
          <ac:chgData name="ALI TEKIN GUNER" userId="8a3bfaf7-3db6-4045-837e-88d2495fba61" providerId="ADAL" clId="{B8321C42-5FA6-444E-820E-6CCAE819B2FC}" dt="2024-05-09T12:26:12.695" v="1008" actId="1076"/>
          <ac:grpSpMkLst>
            <pc:docMk/>
            <pc:sldMk cId="4282219078" sldId="1236"/>
            <ac:grpSpMk id="14" creationId="{55322AD5-AED7-23DA-819C-D35C088E293F}"/>
          </ac:grpSpMkLst>
        </pc:grpChg>
        <pc:picChg chg="add del">
          <ac:chgData name="ALI TEKIN GUNER" userId="8a3bfaf7-3db6-4045-837e-88d2495fba61" providerId="ADAL" clId="{B8321C42-5FA6-444E-820E-6CCAE819B2FC}" dt="2024-05-09T12:24:04.248" v="999" actId="478"/>
          <ac:picMkLst>
            <pc:docMk/>
            <pc:sldMk cId="4282219078" sldId="1236"/>
            <ac:picMk id="8" creationId="{8E10C644-E786-71A2-4482-932FF4992BF3}"/>
          </ac:picMkLst>
        </pc:picChg>
        <pc:picChg chg="add del">
          <ac:chgData name="ALI TEKIN GUNER" userId="8a3bfaf7-3db6-4045-837e-88d2495fba61" providerId="ADAL" clId="{B8321C42-5FA6-444E-820E-6CCAE819B2FC}" dt="2024-05-09T12:22:47.290" v="964" actId="478"/>
          <ac:picMkLst>
            <pc:docMk/>
            <pc:sldMk cId="4282219078" sldId="1236"/>
            <ac:picMk id="9" creationId="{433581D9-7876-EA43-BB1E-64F728E3FF71}"/>
          </ac:picMkLst>
        </pc:picChg>
      </pc:sldChg>
      <pc:sldChg chg="delSp mod">
        <pc:chgData name="ALI TEKIN GUNER" userId="8a3bfaf7-3db6-4045-837e-88d2495fba61" providerId="ADAL" clId="{B8321C42-5FA6-444E-820E-6CCAE819B2FC}" dt="2024-05-09T12:50:46.017" v="1161" actId="478"/>
        <pc:sldMkLst>
          <pc:docMk/>
          <pc:sldMk cId="2156513661" sldId="1238"/>
        </pc:sldMkLst>
        <pc:spChg chg="del">
          <ac:chgData name="ALI TEKIN GUNER" userId="8a3bfaf7-3db6-4045-837e-88d2495fba61" providerId="ADAL" clId="{B8321C42-5FA6-444E-820E-6CCAE819B2FC}" dt="2024-05-09T12:50:44.458" v="1160" actId="478"/>
          <ac:spMkLst>
            <pc:docMk/>
            <pc:sldMk cId="2156513661" sldId="1238"/>
            <ac:spMk id="8" creationId="{7EA2704E-F7A7-8E77-35A7-E03274FD4551}"/>
          </ac:spMkLst>
        </pc:spChg>
        <pc:spChg chg="del">
          <ac:chgData name="ALI TEKIN GUNER" userId="8a3bfaf7-3db6-4045-837e-88d2495fba61" providerId="ADAL" clId="{B8321C42-5FA6-444E-820E-6CCAE819B2FC}" dt="2024-05-09T12:30:20.675" v="1022" actId="478"/>
          <ac:spMkLst>
            <pc:docMk/>
            <pc:sldMk cId="2156513661" sldId="1238"/>
            <ac:spMk id="9" creationId="{170CFEDB-11ED-D0A7-5485-8BC5873254DA}"/>
          </ac:spMkLst>
        </pc:spChg>
        <pc:spChg chg="del">
          <ac:chgData name="ALI TEKIN GUNER" userId="8a3bfaf7-3db6-4045-837e-88d2495fba61" providerId="ADAL" clId="{B8321C42-5FA6-444E-820E-6CCAE819B2FC}" dt="2024-05-09T12:50:46.017" v="1161" actId="478"/>
          <ac:spMkLst>
            <pc:docMk/>
            <pc:sldMk cId="2156513661" sldId="1238"/>
            <ac:spMk id="15" creationId="{AD45EA89-CA28-2600-434B-CD97096D8113}"/>
          </ac:spMkLst>
        </pc:spChg>
        <pc:spChg chg="del">
          <ac:chgData name="ALI TEKIN GUNER" userId="8a3bfaf7-3db6-4045-837e-88d2495fba61" providerId="ADAL" clId="{B8321C42-5FA6-444E-820E-6CCAE819B2FC}" dt="2024-05-09T12:30:23.733" v="1023" actId="478"/>
          <ac:spMkLst>
            <pc:docMk/>
            <pc:sldMk cId="2156513661" sldId="1238"/>
            <ac:spMk id="17" creationId="{AD1E5E82-50EB-EA48-BD3E-E25382CE236D}"/>
          </ac:spMkLst>
        </pc:spChg>
      </pc:sldChg>
      <pc:sldChg chg="addSp delSp modSp mod">
        <pc:chgData name="ALI TEKIN GUNER" userId="8a3bfaf7-3db6-4045-837e-88d2495fba61" providerId="ADAL" clId="{B8321C42-5FA6-444E-820E-6CCAE819B2FC}" dt="2024-05-09T14:03:50.665" v="1220" actId="1076"/>
        <pc:sldMkLst>
          <pc:docMk/>
          <pc:sldMk cId="2456094445" sldId="1239"/>
        </pc:sldMkLst>
        <pc:spChg chg="del mod">
          <ac:chgData name="ALI TEKIN GUNER" userId="8a3bfaf7-3db6-4045-837e-88d2495fba61" providerId="ADAL" clId="{B8321C42-5FA6-444E-820E-6CCAE819B2FC}" dt="2024-05-09T12:48:07.331" v="1116" actId="478"/>
          <ac:spMkLst>
            <pc:docMk/>
            <pc:sldMk cId="2456094445" sldId="1239"/>
            <ac:spMk id="3" creationId="{F713BBA7-0183-EF0D-6266-4D4A2B9B8540}"/>
          </ac:spMkLst>
        </pc:spChg>
        <pc:spChg chg="del">
          <ac:chgData name="ALI TEKIN GUNER" userId="8a3bfaf7-3db6-4045-837e-88d2495fba61" providerId="ADAL" clId="{B8321C42-5FA6-444E-820E-6CCAE819B2FC}" dt="2024-05-09T12:48:22.382" v="1122" actId="478"/>
          <ac:spMkLst>
            <pc:docMk/>
            <pc:sldMk cId="2456094445" sldId="1239"/>
            <ac:spMk id="9" creationId="{0E36129F-D167-594B-7088-5710417EE5B3}"/>
          </ac:spMkLst>
        </pc:spChg>
        <pc:spChg chg="del">
          <ac:chgData name="ALI TEKIN GUNER" userId="8a3bfaf7-3db6-4045-837e-88d2495fba61" providerId="ADAL" clId="{B8321C42-5FA6-444E-820E-6CCAE819B2FC}" dt="2024-05-09T12:30:01.291" v="1020" actId="478"/>
          <ac:spMkLst>
            <pc:docMk/>
            <pc:sldMk cId="2456094445" sldId="1239"/>
            <ac:spMk id="10" creationId="{26085147-26DB-77BF-C93D-12859CF84AF2}"/>
          </ac:spMkLst>
        </pc:spChg>
        <pc:spChg chg="mod">
          <ac:chgData name="ALI TEKIN GUNER" userId="8a3bfaf7-3db6-4045-837e-88d2495fba61" providerId="ADAL" clId="{B8321C42-5FA6-444E-820E-6CCAE819B2FC}" dt="2024-05-09T14:03:13.363" v="1211" actId="1076"/>
          <ac:spMkLst>
            <pc:docMk/>
            <pc:sldMk cId="2456094445" sldId="1239"/>
            <ac:spMk id="11" creationId="{828B1518-4D99-5D2A-FC55-34B638D1730E}"/>
          </ac:spMkLst>
        </pc:spChg>
        <pc:spChg chg="del">
          <ac:chgData name="ALI TEKIN GUNER" userId="8a3bfaf7-3db6-4045-837e-88d2495fba61" providerId="ADAL" clId="{B8321C42-5FA6-444E-820E-6CCAE819B2FC}" dt="2024-05-09T12:48:34.042" v="1126" actId="478"/>
          <ac:spMkLst>
            <pc:docMk/>
            <pc:sldMk cId="2456094445" sldId="1239"/>
            <ac:spMk id="12" creationId="{DDE0179A-3153-020E-D0D7-9FF54FB5E05B}"/>
          </ac:spMkLst>
        </pc:spChg>
        <pc:spChg chg="mod">
          <ac:chgData name="ALI TEKIN GUNER" userId="8a3bfaf7-3db6-4045-837e-88d2495fba61" providerId="ADAL" clId="{B8321C42-5FA6-444E-820E-6CCAE819B2FC}" dt="2024-05-09T14:03:35.063" v="1218" actId="207"/>
          <ac:spMkLst>
            <pc:docMk/>
            <pc:sldMk cId="2456094445" sldId="1239"/>
            <ac:spMk id="13" creationId="{A730244B-E33A-B73A-5924-53BC9830BE2E}"/>
          </ac:spMkLst>
        </pc:spChg>
        <pc:spChg chg="del">
          <ac:chgData name="ALI TEKIN GUNER" userId="8a3bfaf7-3db6-4045-837e-88d2495fba61" providerId="ADAL" clId="{B8321C42-5FA6-444E-820E-6CCAE819B2FC}" dt="2024-05-09T12:48:25.676" v="1124" actId="478"/>
          <ac:spMkLst>
            <pc:docMk/>
            <pc:sldMk cId="2456094445" sldId="1239"/>
            <ac:spMk id="14" creationId="{B8573158-6A3A-08E9-7599-3089DA59B0A1}"/>
          </ac:spMkLst>
        </pc:spChg>
        <pc:spChg chg="del">
          <ac:chgData name="ALI TEKIN GUNER" userId="8a3bfaf7-3db6-4045-837e-88d2495fba61" providerId="ADAL" clId="{B8321C42-5FA6-444E-820E-6CCAE819B2FC}" dt="2024-05-09T12:48:24.079" v="1123" actId="478"/>
          <ac:spMkLst>
            <pc:docMk/>
            <pc:sldMk cId="2456094445" sldId="1239"/>
            <ac:spMk id="16" creationId="{1244FDE7-5740-17DA-2074-772CEF379D3B}"/>
          </ac:spMkLst>
        </pc:spChg>
        <pc:spChg chg="del">
          <ac:chgData name="ALI TEKIN GUNER" userId="8a3bfaf7-3db6-4045-837e-88d2495fba61" providerId="ADAL" clId="{B8321C42-5FA6-444E-820E-6CCAE819B2FC}" dt="2024-05-09T12:48:27.318" v="1125" actId="478"/>
          <ac:spMkLst>
            <pc:docMk/>
            <pc:sldMk cId="2456094445" sldId="1239"/>
            <ac:spMk id="17" creationId="{4E22923C-5B31-447E-64CA-77B937ACBEA3}"/>
          </ac:spMkLst>
        </pc:spChg>
        <pc:spChg chg="del">
          <ac:chgData name="ALI TEKIN GUNER" userId="8a3bfaf7-3db6-4045-837e-88d2495fba61" providerId="ADAL" clId="{B8321C42-5FA6-444E-820E-6CCAE819B2FC}" dt="2024-05-09T12:30:03.205" v="1021" actId="478"/>
          <ac:spMkLst>
            <pc:docMk/>
            <pc:sldMk cId="2456094445" sldId="1239"/>
            <ac:spMk id="18" creationId="{9447328D-5057-607D-D722-01356E354B0E}"/>
          </ac:spMkLst>
        </pc:spChg>
        <pc:spChg chg="mod">
          <ac:chgData name="ALI TEKIN GUNER" userId="8a3bfaf7-3db6-4045-837e-88d2495fba61" providerId="ADAL" clId="{B8321C42-5FA6-444E-820E-6CCAE819B2FC}" dt="2024-05-09T14:03:07.117" v="1208" actId="14100"/>
          <ac:spMkLst>
            <pc:docMk/>
            <pc:sldMk cId="2456094445" sldId="1239"/>
            <ac:spMk id="19" creationId="{B5CA7C1B-7B7D-EF7C-6806-0EC859D2BD2D}"/>
          </ac:spMkLst>
        </pc:spChg>
        <pc:spChg chg="del">
          <ac:chgData name="ALI TEKIN GUNER" userId="8a3bfaf7-3db6-4045-837e-88d2495fba61" providerId="ADAL" clId="{B8321C42-5FA6-444E-820E-6CCAE819B2FC}" dt="2024-05-09T12:48:35.836" v="1127" actId="478"/>
          <ac:spMkLst>
            <pc:docMk/>
            <pc:sldMk cId="2456094445" sldId="1239"/>
            <ac:spMk id="20" creationId="{6F99067D-B714-D676-D702-ADFA8A3387B6}"/>
          </ac:spMkLst>
        </pc:spChg>
        <pc:spChg chg="mod">
          <ac:chgData name="ALI TEKIN GUNER" userId="8a3bfaf7-3db6-4045-837e-88d2495fba61" providerId="ADAL" clId="{B8321C42-5FA6-444E-820E-6CCAE819B2FC}" dt="2024-05-09T14:03:37.879" v="1219" actId="207"/>
          <ac:spMkLst>
            <pc:docMk/>
            <pc:sldMk cId="2456094445" sldId="1239"/>
            <ac:spMk id="22" creationId="{90B7F720-98A8-8541-A9AA-11CA5E2DF718}"/>
          </ac:spMkLst>
        </pc:spChg>
        <pc:spChg chg="add del">
          <ac:chgData name="ALI TEKIN GUNER" userId="8a3bfaf7-3db6-4045-837e-88d2495fba61" providerId="ADAL" clId="{B8321C42-5FA6-444E-820E-6CCAE819B2FC}" dt="2024-05-09T14:02:20.087" v="1192" actId="478"/>
          <ac:spMkLst>
            <pc:docMk/>
            <pc:sldMk cId="2456094445" sldId="1239"/>
            <ac:spMk id="23" creationId="{5ED887D9-A4ED-46AC-8A79-9964A75E7F0D}"/>
          </ac:spMkLst>
        </pc:spChg>
        <pc:grpChg chg="mod">
          <ac:chgData name="ALI TEKIN GUNER" userId="8a3bfaf7-3db6-4045-837e-88d2495fba61" providerId="ADAL" clId="{B8321C42-5FA6-444E-820E-6CCAE819B2FC}" dt="2024-05-09T14:03:00.020" v="1205" actId="1076"/>
          <ac:grpSpMkLst>
            <pc:docMk/>
            <pc:sldMk cId="2456094445" sldId="1239"/>
            <ac:grpSpMk id="7" creationId="{8F152B83-58E5-748B-31B9-70E42F8486FB}"/>
          </ac:grpSpMkLst>
        </pc:grpChg>
        <pc:picChg chg="mod">
          <ac:chgData name="ALI TEKIN GUNER" userId="8a3bfaf7-3db6-4045-837e-88d2495fba61" providerId="ADAL" clId="{B8321C42-5FA6-444E-820E-6CCAE819B2FC}" dt="2024-05-09T14:03:04.052" v="1207" actId="1076"/>
          <ac:picMkLst>
            <pc:docMk/>
            <pc:sldMk cId="2456094445" sldId="1239"/>
            <ac:picMk id="8" creationId="{39365A02-0262-7883-F442-427C58AAA9B8}"/>
          </ac:picMkLst>
        </pc:picChg>
        <pc:picChg chg="add mod">
          <ac:chgData name="ALI TEKIN GUNER" userId="8a3bfaf7-3db6-4045-837e-88d2495fba61" providerId="ADAL" clId="{B8321C42-5FA6-444E-820E-6CCAE819B2FC}" dt="2024-05-09T14:03:50.665" v="1220" actId="1076"/>
          <ac:picMkLst>
            <pc:docMk/>
            <pc:sldMk cId="2456094445" sldId="1239"/>
            <ac:picMk id="25" creationId="{3BA9A17E-0575-20C3-8DD3-7CF8EF0CF8E5}"/>
          </ac:picMkLst>
        </pc:picChg>
        <pc:picChg chg="add mod">
          <ac:chgData name="ALI TEKIN GUNER" userId="8a3bfaf7-3db6-4045-837e-88d2495fba61" providerId="ADAL" clId="{B8321C42-5FA6-444E-820E-6CCAE819B2FC}" dt="2024-05-09T14:03:11.307" v="1210" actId="1076"/>
          <ac:picMkLst>
            <pc:docMk/>
            <pc:sldMk cId="2456094445" sldId="1239"/>
            <ac:picMk id="6146" creationId="{18F0310E-062D-07EA-7884-E58787069AED}"/>
          </ac:picMkLst>
        </pc:picChg>
      </pc:sldChg>
      <pc:sldChg chg="modSp mod">
        <pc:chgData name="ALI TEKIN GUNER" userId="8a3bfaf7-3db6-4045-837e-88d2495fba61" providerId="ADAL" clId="{B8321C42-5FA6-444E-820E-6CCAE819B2FC}" dt="2024-05-09T12:50:10.482" v="1145" actId="20577"/>
        <pc:sldMkLst>
          <pc:docMk/>
          <pc:sldMk cId="3860760589" sldId="1240"/>
        </pc:sldMkLst>
        <pc:spChg chg="mod">
          <ac:chgData name="ALI TEKIN GUNER" userId="8a3bfaf7-3db6-4045-837e-88d2495fba61" providerId="ADAL" clId="{B8321C42-5FA6-444E-820E-6CCAE819B2FC}" dt="2024-05-09T12:50:10.482" v="1145" actId="20577"/>
          <ac:spMkLst>
            <pc:docMk/>
            <pc:sldMk cId="3860760589" sldId="1240"/>
            <ac:spMk id="2" creationId="{FC1FA2DC-1C1F-6D78-8C14-B7100C9276F6}"/>
          </ac:spMkLst>
        </pc:spChg>
      </pc:sldChg>
      <pc:sldChg chg="modSp mod">
        <pc:chgData name="ALI TEKIN GUNER" userId="8a3bfaf7-3db6-4045-837e-88d2495fba61" providerId="ADAL" clId="{B8321C42-5FA6-444E-820E-6CCAE819B2FC}" dt="2024-05-09T12:50:13.228" v="1147" actId="20577"/>
        <pc:sldMkLst>
          <pc:docMk/>
          <pc:sldMk cId="3826555381" sldId="1241"/>
        </pc:sldMkLst>
        <pc:spChg chg="mod">
          <ac:chgData name="ALI TEKIN GUNER" userId="8a3bfaf7-3db6-4045-837e-88d2495fba61" providerId="ADAL" clId="{B8321C42-5FA6-444E-820E-6CCAE819B2FC}" dt="2024-05-09T12:50:13.228" v="1147" actId="20577"/>
          <ac:spMkLst>
            <pc:docMk/>
            <pc:sldMk cId="3826555381" sldId="1241"/>
            <ac:spMk id="2" creationId="{FC1FA2DC-1C1F-6D78-8C14-B7100C9276F6}"/>
          </ac:spMkLst>
        </pc:spChg>
      </pc:sldChg>
      <pc:sldChg chg="addSp delSp modSp mod">
        <pc:chgData name="ALI TEKIN GUNER" userId="8a3bfaf7-3db6-4045-837e-88d2495fba61" providerId="ADAL" clId="{B8321C42-5FA6-444E-820E-6CCAE819B2FC}" dt="2024-05-15T13:51:07.316" v="1728" actId="1035"/>
        <pc:sldMkLst>
          <pc:docMk/>
          <pc:sldMk cId="3892752937" sldId="1242"/>
        </pc:sldMkLst>
        <pc:spChg chg="mod">
          <ac:chgData name="ALI TEKIN GUNER" userId="8a3bfaf7-3db6-4045-837e-88d2495fba61" providerId="ADAL" clId="{B8321C42-5FA6-444E-820E-6CCAE819B2FC}" dt="2024-05-09T12:50:15.385" v="1149" actId="20577"/>
          <ac:spMkLst>
            <pc:docMk/>
            <pc:sldMk cId="3892752937" sldId="1242"/>
            <ac:spMk id="2" creationId="{F27674C7-1A10-6C2F-5448-3D71BD895A53}"/>
          </ac:spMkLst>
        </pc:spChg>
        <pc:spChg chg="mod">
          <ac:chgData name="ALI TEKIN GUNER" userId="8a3bfaf7-3db6-4045-837e-88d2495fba61" providerId="ADAL" clId="{B8321C42-5FA6-444E-820E-6CCAE819B2FC}" dt="2024-05-15T13:50:24.603" v="1715" actId="20577"/>
          <ac:spMkLst>
            <pc:docMk/>
            <pc:sldMk cId="3892752937" sldId="1242"/>
            <ac:spMk id="3" creationId="{247AFF31-97D1-622C-6AC5-E4C3360420C0}"/>
          </ac:spMkLst>
        </pc:spChg>
        <pc:spChg chg="add del mod">
          <ac:chgData name="ALI TEKIN GUNER" userId="8a3bfaf7-3db6-4045-837e-88d2495fba61" providerId="ADAL" clId="{B8321C42-5FA6-444E-820E-6CCAE819B2FC}" dt="2024-05-15T13:35:03.433" v="1628" actId="478"/>
          <ac:spMkLst>
            <pc:docMk/>
            <pc:sldMk cId="3892752937" sldId="1242"/>
            <ac:spMk id="8" creationId="{BA84D5C6-0F19-2A8A-68A3-6BC27AFE711E}"/>
          </ac:spMkLst>
        </pc:spChg>
        <pc:spChg chg="mod">
          <ac:chgData name="ALI TEKIN GUNER" userId="8a3bfaf7-3db6-4045-837e-88d2495fba61" providerId="ADAL" clId="{B8321C42-5FA6-444E-820E-6CCAE819B2FC}" dt="2024-05-15T12:58:31.857" v="1281" actId="207"/>
          <ac:spMkLst>
            <pc:docMk/>
            <pc:sldMk cId="3892752937" sldId="1242"/>
            <ac:spMk id="9" creationId="{7D8280C5-980D-D56D-8BFA-221AEBB4EBA7}"/>
          </ac:spMkLst>
        </pc:spChg>
        <pc:spChg chg="del">
          <ac:chgData name="ALI TEKIN GUNER" userId="8a3bfaf7-3db6-4045-837e-88d2495fba61" providerId="ADAL" clId="{B8321C42-5FA6-444E-820E-6CCAE819B2FC}" dt="2024-05-15T12:59:14.306" v="1290" actId="478"/>
          <ac:spMkLst>
            <pc:docMk/>
            <pc:sldMk cId="3892752937" sldId="1242"/>
            <ac:spMk id="10" creationId="{BC8F2556-695F-D7A4-0489-F9EF1E4CF2DB}"/>
          </ac:spMkLst>
        </pc:spChg>
        <pc:spChg chg="mod">
          <ac:chgData name="ALI TEKIN GUNER" userId="8a3bfaf7-3db6-4045-837e-88d2495fba61" providerId="ADAL" clId="{B8321C42-5FA6-444E-820E-6CCAE819B2FC}" dt="2024-05-15T12:58:44.730" v="1284" actId="14100"/>
          <ac:spMkLst>
            <pc:docMk/>
            <pc:sldMk cId="3892752937" sldId="1242"/>
            <ac:spMk id="11" creationId="{232C11D0-BD02-A049-D07A-E737A221BEB6}"/>
          </ac:spMkLst>
        </pc:spChg>
        <pc:spChg chg="del">
          <ac:chgData name="ALI TEKIN GUNER" userId="8a3bfaf7-3db6-4045-837e-88d2495fba61" providerId="ADAL" clId="{B8321C42-5FA6-444E-820E-6CCAE819B2FC}" dt="2024-05-15T13:00:49.144" v="1313" actId="478"/>
          <ac:spMkLst>
            <pc:docMk/>
            <pc:sldMk cId="3892752937" sldId="1242"/>
            <ac:spMk id="12" creationId="{67BE88D1-E9D2-C140-14CF-4B12DC1D90EE}"/>
          </ac:spMkLst>
        </pc:spChg>
        <pc:spChg chg="del">
          <ac:chgData name="ALI TEKIN GUNER" userId="8a3bfaf7-3db6-4045-837e-88d2495fba61" providerId="ADAL" clId="{B8321C42-5FA6-444E-820E-6CCAE819B2FC}" dt="2024-05-15T12:59:21.743" v="1293" actId="478"/>
          <ac:spMkLst>
            <pc:docMk/>
            <pc:sldMk cId="3892752937" sldId="1242"/>
            <ac:spMk id="13" creationId="{9003B02E-C30C-BCB8-CF46-FC25D04E5DEA}"/>
          </ac:spMkLst>
        </pc:spChg>
        <pc:spChg chg="del mod">
          <ac:chgData name="ALI TEKIN GUNER" userId="8a3bfaf7-3db6-4045-837e-88d2495fba61" providerId="ADAL" clId="{B8321C42-5FA6-444E-820E-6CCAE819B2FC}" dt="2024-05-15T13:26:05.941" v="1561" actId="478"/>
          <ac:spMkLst>
            <pc:docMk/>
            <pc:sldMk cId="3892752937" sldId="1242"/>
            <ac:spMk id="14" creationId="{7D7AD64B-0751-773F-32F9-E639D67A6073}"/>
          </ac:spMkLst>
        </pc:spChg>
        <pc:spChg chg="del">
          <ac:chgData name="ALI TEKIN GUNER" userId="8a3bfaf7-3db6-4045-837e-88d2495fba61" providerId="ADAL" clId="{B8321C42-5FA6-444E-820E-6CCAE819B2FC}" dt="2024-05-15T12:59:16.002" v="1291" actId="478"/>
          <ac:spMkLst>
            <pc:docMk/>
            <pc:sldMk cId="3892752937" sldId="1242"/>
            <ac:spMk id="17" creationId="{71DFDD51-674A-80AC-C498-2A9F01CDEF29}"/>
          </ac:spMkLst>
        </pc:spChg>
        <pc:spChg chg="del">
          <ac:chgData name="ALI TEKIN GUNER" userId="8a3bfaf7-3db6-4045-837e-88d2495fba61" providerId="ADAL" clId="{B8321C42-5FA6-444E-820E-6CCAE819B2FC}" dt="2024-05-15T12:59:11.210" v="1289" actId="478"/>
          <ac:spMkLst>
            <pc:docMk/>
            <pc:sldMk cId="3892752937" sldId="1242"/>
            <ac:spMk id="19" creationId="{DE3A5299-1D6D-9F2E-2198-2E354C97D114}"/>
          </ac:spMkLst>
        </pc:spChg>
        <pc:spChg chg="del">
          <ac:chgData name="ALI TEKIN GUNER" userId="8a3bfaf7-3db6-4045-837e-88d2495fba61" providerId="ADAL" clId="{B8321C42-5FA6-444E-820E-6CCAE819B2FC}" dt="2024-05-15T13:26:04.025" v="1560" actId="478"/>
          <ac:spMkLst>
            <pc:docMk/>
            <pc:sldMk cId="3892752937" sldId="1242"/>
            <ac:spMk id="20" creationId="{1A117E98-80F1-8416-D552-573BF4E181A6}"/>
          </ac:spMkLst>
        </pc:spChg>
        <pc:spChg chg="del">
          <ac:chgData name="ALI TEKIN GUNER" userId="8a3bfaf7-3db6-4045-837e-88d2495fba61" providerId="ADAL" clId="{B8321C42-5FA6-444E-820E-6CCAE819B2FC}" dt="2024-05-15T12:59:19.184" v="1292" actId="478"/>
          <ac:spMkLst>
            <pc:docMk/>
            <pc:sldMk cId="3892752937" sldId="1242"/>
            <ac:spMk id="21" creationId="{0B09298A-5779-C231-1BBC-E199E0065AA5}"/>
          </ac:spMkLst>
        </pc:spChg>
        <pc:spChg chg="del">
          <ac:chgData name="ALI TEKIN GUNER" userId="8a3bfaf7-3db6-4045-837e-88d2495fba61" providerId="ADAL" clId="{B8321C42-5FA6-444E-820E-6CCAE819B2FC}" dt="2024-05-15T13:00:50.848" v="1314" actId="478"/>
          <ac:spMkLst>
            <pc:docMk/>
            <pc:sldMk cId="3892752937" sldId="1242"/>
            <ac:spMk id="22" creationId="{2B434DF8-E3CB-14CE-D35A-48C274CFB5D0}"/>
          </ac:spMkLst>
        </pc:spChg>
        <pc:spChg chg="add del mod">
          <ac:chgData name="ALI TEKIN GUNER" userId="8a3bfaf7-3db6-4045-837e-88d2495fba61" providerId="ADAL" clId="{B8321C42-5FA6-444E-820E-6CCAE819B2FC}" dt="2024-05-15T13:35:05.466" v="1630" actId="478"/>
          <ac:spMkLst>
            <pc:docMk/>
            <pc:sldMk cId="3892752937" sldId="1242"/>
            <ac:spMk id="24" creationId="{0B41C1B6-5744-4D32-D965-C29EFD78449A}"/>
          </ac:spMkLst>
        </pc:spChg>
        <pc:spChg chg="add del mod">
          <ac:chgData name="ALI TEKIN GUNER" userId="8a3bfaf7-3db6-4045-837e-88d2495fba61" providerId="ADAL" clId="{B8321C42-5FA6-444E-820E-6CCAE819B2FC}" dt="2024-05-15T13:26:22.573" v="1563" actId="478"/>
          <ac:spMkLst>
            <pc:docMk/>
            <pc:sldMk cId="3892752937" sldId="1242"/>
            <ac:spMk id="25" creationId="{29122893-C773-8913-7E34-74D527DA8C76}"/>
          </ac:spMkLst>
        </pc:spChg>
        <pc:spChg chg="add mod">
          <ac:chgData name="ALI TEKIN GUNER" userId="8a3bfaf7-3db6-4045-837e-88d2495fba61" providerId="ADAL" clId="{B8321C42-5FA6-444E-820E-6CCAE819B2FC}" dt="2024-05-15T13:51:01.221" v="1726" actId="164"/>
          <ac:spMkLst>
            <pc:docMk/>
            <pc:sldMk cId="3892752937" sldId="1242"/>
            <ac:spMk id="28" creationId="{250F6679-54DE-5854-CD9A-37A72FE1FAD3}"/>
          </ac:spMkLst>
        </pc:spChg>
        <pc:grpChg chg="del mod">
          <ac:chgData name="ALI TEKIN GUNER" userId="8a3bfaf7-3db6-4045-837e-88d2495fba61" providerId="ADAL" clId="{B8321C42-5FA6-444E-820E-6CCAE819B2FC}" dt="2024-05-15T13:35:06.072" v="1631" actId="478"/>
          <ac:grpSpMkLst>
            <pc:docMk/>
            <pc:sldMk cId="3892752937" sldId="1242"/>
            <ac:grpSpMk id="23" creationId="{326334E7-D44E-5AC5-BCE4-250044E048CE}"/>
          </ac:grpSpMkLst>
        </pc:grpChg>
        <pc:grpChg chg="add mod">
          <ac:chgData name="ALI TEKIN GUNER" userId="8a3bfaf7-3db6-4045-837e-88d2495fba61" providerId="ADAL" clId="{B8321C42-5FA6-444E-820E-6CCAE819B2FC}" dt="2024-05-15T13:51:07.316" v="1728" actId="1035"/>
          <ac:grpSpMkLst>
            <pc:docMk/>
            <pc:sldMk cId="3892752937" sldId="1242"/>
            <ac:grpSpMk id="29" creationId="{DADE2A6D-4880-5620-2365-DD8B048062A5}"/>
          </ac:grpSpMkLst>
        </pc:grpChg>
        <pc:picChg chg="add mod">
          <ac:chgData name="ALI TEKIN GUNER" userId="8a3bfaf7-3db6-4045-837e-88d2495fba61" providerId="ADAL" clId="{B8321C42-5FA6-444E-820E-6CCAE819B2FC}" dt="2024-05-15T13:51:01.221" v="1726" actId="164"/>
          <ac:picMkLst>
            <pc:docMk/>
            <pc:sldMk cId="3892752937" sldId="1242"/>
            <ac:picMk id="27" creationId="{33CB78D5-3D15-9F5B-8661-496679DF0550}"/>
          </ac:picMkLst>
        </pc:picChg>
        <pc:picChg chg="add del mod">
          <ac:chgData name="ALI TEKIN GUNER" userId="8a3bfaf7-3db6-4045-837e-88d2495fba61" providerId="ADAL" clId="{B8321C42-5FA6-444E-820E-6CCAE819B2FC}" dt="2024-05-15T13:35:01.752" v="1627" actId="478"/>
          <ac:picMkLst>
            <pc:docMk/>
            <pc:sldMk cId="3892752937" sldId="1242"/>
            <ac:picMk id="1026" creationId="{88F66045-5B7E-77EC-8EEA-27B834270828}"/>
          </ac:picMkLst>
        </pc:picChg>
        <pc:picChg chg="add del mod">
          <ac:chgData name="ALI TEKIN GUNER" userId="8a3bfaf7-3db6-4045-837e-88d2495fba61" providerId="ADAL" clId="{B8321C42-5FA6-444E-820E-6CCAE819B2FC}" dt="2024-05-15T13:35:04.048" v="1629" actId="478"/>
          <ac:picMkLst>
            <pc:docMk/>
            <pc:sldMk cId="3892752937" sldId="1242"/>
            <ac:picMk id="1028" creationId="{FF36CC0F-BF29-6C7D-C1A9-CC0AE09DFACD}"/>
          </ac:picMkLst>
        </pc:picChg>
        <pc:picChg chg="add del mod">
          <ac:chgData name="ALI TEKIN GUNER" userId="8a3bfaf7-3db6-4045-837e-88d2495fba61" providerId="ADAL" clId="{B8321C42-5FA6-444E-820E-6CCAE819B2FC}" dt="2024-05-15T13:26:20.980" v="1562" actId="478"/>
          <ac:picMkLst>
            <pc:docMk/>
            <pc:sldMk cId="3892752937" sldId="1242"/>
            <ac:picMk id="1030" creationId="{139DB4BD-2A4D-57F7-3A65-53B449A3EE17}"/>
          </ac:picMkLst>
        </pc:picChg>
      </pc:sldChg>
      <pc:sldChg chg="addSp delSp modSp mod">
        <pc:chgData name="ALI TEKIN GUNER" userId="8a3bfaf7-3db6-4045-837e-88d2495fba61" providerId="ADAL" clId="{B8321C42-5FA6-444E-820E-6CCAE819B2FC}" dt="2024-05-17T14:24:23.957" v="2005" actId="1037"/>
        <pc:sldMkLst>
          <pc:docMk/>
          <pc:sldMk cId="1805916800" sldId="1243"/>
        </pc:sldMkLst>
        <pc:spChg chg="mod">
          <ac:chgData name="ALI TEKIN GUNER" userId="8a3bfaf7-3db6-4045-837e-88d2495fba61" providerId="ADAL" clId="{B8321C42-5FA6-444E-820E-6CCAE819B2FC}" dt="2024-05-09T12:50:17.810" v="1151" actId="20577"/>
          <ac:spMkLst>
            <pc:docMk/>
            <pc:sldMk cId="1805916800" sldId="1243"/>
            <ac:spMk id="2" creationId="{F27674C7-1A10-6C2F-5448-3D71BD895A53}"/>
          </ac:spMkLst>
        </pc:spChg>
        <pc:spChg chg="mod">
          <ac:chgData name="ALI TEKIN GUNER" userId="8a3bfaf7-3db6-4045-837e-88d2495fba61" providerId="ADAL" clId="{B8321C42-5FA6-444E-820E-6CCAE819B2FC}" dt="2024-05-17T14:23:53.940" v="1987"/>
          <ac:spMkLst>
            <pc:docMk/>
            <pc:sldMk cId="1805916800" sldId="1243"/>
            <ac:spMk id="3" creationId="{247AFF31-97D1-622C-6AC5-E4C3360420C0}"/>
          </ac:spMkLst>
        </pc:spChg>
        <pc:spChg chg="add mod">
          <ac:chgData name="ALI TEKIN GUNER" userId="8a3bfaf7-3db6-4045-837e-88d2495fba61" providerId="ADAL" clId="{B8321C42-5FA6-444E-820E-6CCAE819B2FC}" dt="2024-05-17T14:22:48.181" v="1962" actId="1076"/>
          <ac:spMkLst>
            <pc:docMk/>
            <pc:sldMk cId="1805916800" sldId="1243"/>
            <ac:spMk id="7" creationId="{CAB80B8E-2E6B-ECBB-0DEB-D82324507978}"/>
          </ac:spMkLst>
        </pc:spChg>
        <pc:spChg chg="del mod topLvl">
          <ac:chgData name="ALI TEKIN GUNER" userId="8a3bfaf7-3db6-4045-837e-88d2495fba61" providerId="ADAL" clId="{B8321C42-5FA6-444E-820E-6CCAE819B2FC}" dt="2024-05-15T13:27:34.253" v="1582" actId="478"/>
          <ac:spMkLst>
            <pc:docMk/>
            <pc:sldMk cId="1805916800" sldId="1243"/>
            <ac:spMk id="8" creationId="{835A1437-0366-02F8-63A7-5839F546783C}"/>
          </ac:spMkLst>
        </pc:spChg>
        <pc:spChg chg="del mod">
          <ac:chgData name="ALI TEKIN GUNER" userId="8a3bfaf7-3db6-4045-837e-88d2495fba61" providerId="ADAL" clId="{B8321C42-5FA6-444E-820E-6CCAE819B2FC}" dt="2024-05-15T13:00:32.889" v="1307" actId="478"/>
          <ac:spMkLst>
            <pc:docMk/>
            <pc:sldMk cId="1805916800" sldId="1243"/>
            <ac:spMk id="9" creationId="{7D8280C5-980D-D56D-8BFA-221AEBB4EBA7}"/>
          </ac:spMkLst>
        </pc:spChg>
        <pc:spChg chg="del">
          <ac:chgData name="ALI TEKIN GUNER" userId="8a3bfaf7-3db6-4045-837e-88d2495fba61" providerId="ADAL" clId="{B8321C42-5FA6-444E-820E-6CCAE819B2FC}" dt="2024-05-15T13:00:35.151" v="1308" actId="478"/>
          <ac:spMkLst>
            <pc:docMk/>
            <pc:sldMk cId="1805916800" sldId="1243"/>
            <ac:spMk id="10" creationId="{BC8F2556-695F-D7A4-0489-F9EF1E4CF2DB}"/>
          </ac:spMkLst>
        </pc:spChg>
        <pc:spChg chg="add mod">
          <ac:chgData name="ALI TEKIN GUNER" userId="8a3bfaf7-3db6-4045-837e-88d2495fba61" providerId="ADAL" clId="{B8321C42-5FA6-444E-820E-6CCAE819B2FC}" dt="2024-05-17T14:23:05.198" v="1967" actId="1076"/>
          <ac:spMkLst>
            <pc:docMk/>
            <pc:sldMk cId="1805916800" sldId="1243"/>
            <ac:spMk id="10" creationId="{FF49F1C9-E4DF-892F-3F47-727B429A2C74}"/>
          </ac:spMkLst>
        </pc:spChg>
        <pc:spChg chg="del mod">
          <ac:chgData name="ALI TEKIN GUNER" userId="8a3bfaf7-3db6-4045-837e-88d2495fba61" providerId="ADAL" clId="{B8321C42-5FA6-444E-820E-6CCAE819B2FC}" dt="2024-05-15T13:00:39.129" v="1311" actId="478"/>
          <ac:spMkLst>
            <pc:docMk/>
            <pc:sldMk cId="1805916800" sldId="1243"/>
            <ac:spMk id="11" creationId="{232C11D0-BD02-A049-D07A-E737A221BEB6}"/>
          </ac:spMkLst>
        </pc:spChg>
        <pc:spChg chg="mod">
          <ac:chgData name="ALI TEKIN GUNER" userId="8a3bfaf7-3db6-4045-837e-88d2495fba61" providerId="ADAL" clId="{B8321C42-5FA6-444E-820E-6CCAE819B2FC}" dt="2024-05-15T13:00:19.557" v="1304" actId="207"/>
          <ac:spMkLst>
            <pc:docMk/>
            <pc:sldMk cId="1805916800" sldId="1243"/>
            <ac:spMk id="12" creationId="{67BE88D1-E9D2-C140-14CF-4B12DC1D90EE}"/>
          </ac:spMkLst>
        </pc:spChg>
        <pc:spChg chg="mod">
          <ac:chgData name="ALI TEKIN GUNER" userId="8a3bfaf7-3db6-4045-837e-88d2495fba61" providerId="ADAL" clId="{B8321C42-5FA6-444E-820E-6CCAE819B2FC}" dt="2024-05-15T13:00:05.211" v="1301" actId="207"/>
          <ac:spMkLst>
            <pc:docMk/>
            <pc:sldMk cId="1805916800" sldId="1243"/>
            <ac:spMk id="13" creationId="{9003B02E-C30C-BCB8-CF46-FC25D04E5DEA}"/>
          </ac:spMkLst>
        </pc:spChg>
        <pc:spChg chg="del">
          <ac:chgData name="ALI TEKIN GUNER" userId="8a3bfaf7-3db6-4045-837e-88d2495fba61" providerId="ADAL" clId="{B8321C42-5FA6-444E-820E-6CCAE819B2FC}" dt="2024-05-15T12:59:38.825" v="1294" actId="478"/>
          <ac:spMkLst>
            <pc:docMk/>
            <pc:sldMk cId="1805916800" sldId="1243"/>
            <ac:spMk id="14" creationId="{7D7AD64B-0751-773F-32F9-E639D67A6073}"/>
          </ac:spMkLst>
        </pc:spChg>
        <pc:spChg chg="add mod">
          <ac:chgData name="ALI TEKIN GUNER" userId="8a3bfaf7-3db6-4045-837e-88d2495fba61" providerId="ADAL" clId="{B8321C42-5FA6-444E-820E-6CCAE819B2FC}" dt="2024-05-17T14:23:25.041" v="1971" actId="688"/>
          <ac:spMkLst>
            <pc:docMk/>
            <pc:sldMk cId="1805916800" sldId="1243"/>
            <ac:spMk id="15" creationId="{A8A1799F-0CD2-965B-9C1C-F2F8B9DEEA5B}"/>
          </ac:spMkLst>
        </pc:spChg>
        <pc:spChg chg="add mod">
          <ac:chgData name="ALI TEKIN GUNER" userId="8a3bfaf7-3db6-4045-837e-88d2495fba61" providerId="ADAL" clId="{B8321C42-5FA6-444E-820E-6CCAE819B2FC}" dt="2024-05-17T14:23:45.446" v="1985" actId="1035"/>
          <ac:spMkLst>
            <pc:docMk/>
            <pc:sldMk cId="1805916800" sldId="1243"/>
            <ac:spMk id="16" creationId="{461DD492-C0CC-E305-A126-1959BF831E01}"/>
          </ac:spMkLst>
        </pc:spChg>
        <pc:spChg chg="del">
          <ac:chgData name="ALI TEKIN GUNER" userId="8a3bfaf7-3db6-4045-837e-88d2495fba61" providerId="ADAL" clId="{B8321C42-5FA6-444E-820E-6CCAE819B2FC}" dt="2024-05-15T13:00:31.192" v="1306" actId="478"/>
          <ac:spMkLst>
            <pc:docMk/>
            <pc:sldMk cId="1805916800" sldId="1243"/>
            <ac:spMk id="16" creationId="{83C0FD1E-7B9C-F3AD-44A8-EF249221CD53}"/>
          </ac:spMkLst>
        </pc:spChg>
        <pc:spChg chg="del">
          <ac:chgData name="ALI TEKIN GUNER" userId="8a3bfaf7-3db6-4045-837e-88d2495fba61" providerId="ADAL" clId="{B8321C42-5FA6-444E-820E-6CCAE819B2FC}" dt="2024-05-15T13:00:36.968" v="1309" actId="478"/>
          <ac:spMkLst>
            <pc:docMk/>
            <pc:sldMk cId="1805916800" sldId="1243"/>
            <ac:spMk id="17" creationId="{71DFDD51-674A-80AC-C498-2A9F01CDEF29}"/>
          </ac:spMkLst>
        </pc:spChg>
        <pc:spChg chg="del">
          <ac:chgData name="ALI TEKIN GUNER" userId="8a3bfaf7-3db6-4045-837e-88d2495fba61" providerId="ADAL" clId="{B8321C42-5FA6-444E-820E-6CCAE819B2FC}" dt="2024-05-15T13:00:40.720" v="1312" actId="478"/>
          <ac:spMkLst>
            <pc:docMk/>
            <pc:sldMk cId="1805916800" sldId="1243"/>
            <ac:spMk id="18" creationId="{79DDFE0A-C5EE-F17B-ECD7-A434B1CE3117}"/>
          </ac:spMkLst>
        </pc:spChg>
        <pc:spChg chg="add mod">
          <ac:chgData name="ALI TEKIN GUNER" userId="8a3bfaf7-3db6-4045-837e-88d2495fba61" providerId="ADAL" clId="{B8321C42-5FA6-444E-820E-6CCAE819B2FC}" dt="2024-05-17T14:24:13.800" v="1997" actId="1076"/>
          <ac:spMkLst>
            <pc:docMk/>
            <pc:sldMk cId="1805916800" sldId="1243"/>
            <ac:spMk id="18" creationId="{BD6F7C2E-93BF-E20B-AA1F-38C904BC53A1}"/>
          </ac:spMkLst>
        </pc:spChg>
        <pc:spChg chg="add mod">
          <ac:chgData name="ALI TEKIN GUNER" userId="8a3bfaf7-3db6-4045-837e-88d2495fba61" providerId="ADAL" clId="{B8321C42-5FA6-444E-820E-6CCAE819B2FC}" dt="2024-05-17T14:24:23.957" v="2005" actId="1037"/>
          <ac:spMkLst>
            <pc:docMk/>
            <pc:sldMk cId="1805916800" sldId="1243"/>
            <ac:spMk id="19" creationId="{ADADF7A5-1549-831D-3F82-7D628FB70DB8}"/>
          </ac:spMkLst>
        </pc:spChg>
        <pc:spChg chg="del">
          <ac:chgData name="ALI TEKIN GUNER" userId="8a3bfaf7-3db6-4045-837e-88d2495fba61" providerId="ADAL" clId="{B8321C42-5FA6-444E-820E-6CCAE819B2FC}" dt="2024-05-15T13:27:32.368" v="1581" actId="478"/>
          <ac:spMkLst>
            <pc:docMk/>
            <pc:sldMk cId="1805916800" sldId="1243"/>
            <ac:spMk id="19" creationId="{DE3A5299-1D6D-9F2E-2198-2E354C97D114}"/>
          </ac:spMkLst>
        </pc:spChg>
        <pc:spChg chg="del">
          <ac:chgData name="ALI TEKIN GUNER" userId="8a3bfaf7-3db6-4045-837e-88d2495fba61" providerId="ADAL" clId="{B8321C42-5FA6-444E-820E-6CCAE819B2FC}" dt="2024-05-15T12:59:40.504" v="1295" actId="478"/>
          <ac:spMkLst>
            <pc:docMk/>
            <pc:sldMk cId="1805916800" sldId="1243"/>
            <ac:spMk id="20" creationId="{1A117E98-80F1-8416-D552-573BF4E181A6}"/>
          </ac:spMkLst>
        </pc:spChg>
        <pc:spChg chg="add del mod">
          <ac:chgData name="ALI TEKIN GUNER" userId="8a3bfaf7-3db6-4045-837e-88d2495fba61" providerId="ADAL" clId="{B8321C42-5FA6-444E-820E-6CCAE819B2FC}" dt="2024-05-15T13:21:32.433" v="1513" actId="478"/>
          <ac:spMkLst>
            <pc:docMk/>
            <pc:sldMk cId="1805916800" sldId="1243"/>
            <ac:spMk id="25" creationId="{636E46FE-765F-6EDB-600E-F4BB77E2F6D1}"/>
          </ac:spMkLst>
        </pc:spChg>
        <pc:spChg chg="add mod">
          <ac:chgData name="ALI TEKIN GUNER" userId="8a3bfaf7-3db6-4045-837e-88d2495fba61" providerId="ADAL" clId="{B8321C42-5FA6-444E-820E-6CCAE819B2FC}" dt="2024-05-15T13:22:23.936" v="1522" actId="14100"/>
          <ac:spMkLst>
            <pc:docMk/>
            <pc:sldMk cId="1805916800" sldId="1243"/>
            <ac:spMk id="26" creationId="{5B58088A-2895-9123-DADC-88CA2D3FE558}"/>
          </ac:spMkLst>
        </pc:spChg>
        <pc:spChg chg="add mod">
          <ac:chgData name="ALI TEKIN GUNER" userId="8a3bfaf7-3db6-4045-837e-88d2495fba61" providerId="ADAL" clId="{B8321C42-5FA6-444E-820E-6CCAE819B2FC}" dt="2024-05-15T13:22:21.362" v="1521" actId="14100"/>
          <ac:spMkLst>
            <pc:docMk/>
            <pc:sldMk cId="1805916800" sldId="1243"/>
            <ac:spMk id="27" creationId="{99EAC898-3788-E853-8DF7-29F09C077D03}"/>
          </ac:spMkLst>
        </pc:spChg>
        <pc:grpChg chg="mod topLvl">
          <ac:chgData name="ALI TEKIN GUNER" userId="8a3bfaf7-3db6-4045-837e-88d2495fba61" providerId="ADAL" clId="{B8321C42-5FA6-444E-820E-6CCAE819B2FC}" dt="2024-05-15T13:27:34.253" v="1582" actId="478"/>
          <ac:grpSpMkLst>
            <pc:docMk/>
            <pc:sldMk cId="1805916800" sldId="1243"/>
            <ac:grpSpMk id="23" creationId="{326334E7-D44E-5AC5-BCE4-250044E048CE}"/>
          </ac:grpSpMkLst>
        </pc:grpChg>
        <pc:grpChg chg="add del mod">
          <ac:chgData name="ALI TEKIN GUNER" userId="8a3bfaf7-3db6-4045-837e-88d2495fba61" providerId="ADAL" clId="{B8321C42-5FA6-444E-820E-6CCAE819B2FC}" dt="2024-05-15T13:27:34.253" v="1582" actId="478"/>
          <ac:grpSpMkLst>
            <pc:docMk/>
            <pc:sldMk cId="1805916800" sldId="1243"/>
            <ac:grpSpMk id="24" creationId="{FD521BDF-4D40-C68F-130B-63519CC1CEAD}"/>
          </ac:grpSpMkLst>
        </pc:grpChg>
        <pc:picChg chg="add del mod">
          <ac:chgData name="ALI TEKIN GUNER" userId="8a3bfaf7-3db6-4045-837e-88d2495fba61" providerId="ADAL" clId="{B8321C42-5FA6-444E-820E-6CCAE819B2FC}" dt="2024-05-15T13:34:21.777" v="1619" actId="478"/>
          <ac:picMkLst>
            <pc:docMk/>
            <pc:sldMk cId="1805916800" sldId="1243"/>
            <ac:picMk id="2050" creationId="{DD32361E-C2FE-6416-CE3C-AABA624B1D95}"/>
          </ac:picMkLst>
        </pc:picChg>
        <pc:picChg chg="add del mod">
          <ac:chgData name="ALI TEKIN GUNER" userId="8a3bfaf7-3db6-4045-837e-88d2495fba61" providerId="ADAL" clId="{B8321C42-5FA6-444E-820E-6CCAE819B2FC}" dt="2024-05-15T13:06:21.733" v="1364" actId="478"/>
          <ac:picMkLst>
            <pc:docMk/>
            <pc:sldMk cId="1805916800" sldId="1243"/>
            <ac:picMk id="2052" creationId="{B1145FE2-10CB-D692-BCD1-725C1819E64C}"/>
          </ac:picMkLst>
        </pc:picChg>
        <pc:picChg chg="add del mod">
          <ac:chgData name="ALI TEKIN GUNER" userId="8a3bfaf7-3db6-4045-837e-88d2495fba61" providerId="ADAL" clId="{B8321C42-5FA6-444E-820E-6CCAE819B2FC}" dt="2024-05-15T13:08:45.164" v="1445" actId="478"/>
          <ac:picMkLst>
            <pc:docMk/>
            <pc:sldMk cId="1805916800" sldId="1243"/>
            <ac:picMk id="2054" creationId="{39C7BD3B-C3F1-448E-C92E-5D085E8D48A8}"/>
          </ac:picMkLst>
        </pc:picChg>
        <pc:picChg chg="add del mod">
          <ac:chgData name="ALI TEKIN GUNER" userId="8a3bfaf7-3db6-4045-837e-88d2495fba61" providerId="ADAL" clId="{B8321C42-5FA6-444E-820E-6CCAE819B2FC}" dt="2024-05-15T13:21:10.351" v="1507" actId="478"/>
          <ac:picMkLst>
            <pc:docMk/>
            <pc:sldMk cId="1805916800" sldId="1243"/>
            <ac:picMk id="2056" creationId="{9BFE6B61-0823-9A52-D1A4-F93F70CF3459}"/>
          </ac:picMkLst>
        </pc:picChg>
        <pc:picChg chg="add del mod">
          <ac:chgData name="ALI TEKIN GUNER" userId="8a3bfaf7-3db6-4045-837e-88d2495fba61" providerId="ADAL" clId="{B8321C42-5FA6-444E-820E-6CCAE819B2FC}" dt="2024-05-15T13:21:09.790" v="1506" actId="478"/>
          <ac:picMkLst>
            <pc:docMk/>
            <pc:sldMk cId="1805916800" sldId="1243"/>
            <ac:picMk id="2058" creationId="{78426A32-53B1-9EE3-150A-CEBD04D8E564}"/>
          </ac:picMkLst>
        </pc:picChg>
        <pc:picChg chg="add mod">
          <ac:chgData name="ALI TEKIN GUNER" userId="8a3bfaf7-3db6-4045-837e-88d2495fba61" providerId="ADAL" clId="{B8321C42-5FA6-444E-820E-6CCAE819B2FC}" dt="2024-05-15T13:34:34.764" v="1625" actId="1076"/>
          <ac:picMkLst>
            <pc:docMk/>
            <pc:sldMk cId="1805916800" sldId="1243"/>
            <ac:picMk id="2060" creationId="{30AD3569-305D-F999-491E-EDD56B34A303}"/>
          </ac:picMkLst>
        </pc:picChg>
        <pc:picChg chg="mod">
          <ac:chgData name="ALI TEKIN GUNER" userId="8a3bfaf7-3db6-4045-837e-88d2495fba61" providerId="ADAL" clId="{B8321C42-5FA6-444E-820E-6CCAE819B2FC}" dt="2024-05-17T14:23:35.548" v="1976" actId="1076"/>
          <ac:picMkLst>
            <pc:docMk/>
            <pc:sldMk cId="1805916800" sldId="1243"/>
            <ac:picMk id="3074" creationId="{A1EB4314-EA68-F829-E2EC-D42E866BD1D5}"/>
          </ac:picMkLst>
        </pc:picChg>
        <pc:picChg chg="mod">
          <ac:chgData name="ALI TEKIN GUNER" userId="8a3bfaf7-3db6-4045-837e-88d2495fba61" providerId="ADAL" clId="{B8321C42-5FA6-444E-820E-6CCAE819B2FC}" dt="2024-05-17T14:22:57.989" v="1966" actId="1076"/>
          <ac:picMkLst>
            <pc:docMk/>
            <pc:sldMk cId="1805916800" sldId="1243"/>
            <ac:picMk id="3076" creationId="{0A7F988F-7076-5DC0-396B-A9FE7E25EC52}"/>
          </ac:picMkLst>
        </pc:picChg>
      </pc:sldChg>
      <pc:sldChg chg="modSp mod">
        <pc:chgData name="ALI TEKIN GUNER" userId="8a3bfaf7-3db6-4045-837e-88d2495fba61" providerId="ADAL" clId="{B8321C42-5FA6-444E-820E-6CCAE819B2FC}" dt="2024-05-09T12:50:19.986" v="1153" actId="20577"/>
        <pc:sldMkLst>
          <pc:docMk/>
          <pc:sldMk cId="1378086811" sldId="1244"/>
        </pc:sldMkLst>
        <pc:spChg chg="mod">
          <ac:chgData name="ALI TEKIN GUNER" userId="8a3bfaf7-3db6-4045-837e-88d2495fba61" providerId="ADAL" clId="{B8321C42-5FA6-444E-820E-6CCAE819B2FC}" dt="2024-05-09T12:50:19.986" v="1153" actId="20577"/>
          <ac:spMkLst>
            <pc:docMk/>
            <pc:sldMk cId="1378086811" sldId="1244"/>
            <ac:spMk id="2" creationId="{857DC3FF-E1C2-D866-67C5-A88E89C65060}"/>
          </ac:spMkLst>
        </pc:spChg>
      </pc:sldChg>
      <pc:sldChg chg="addSp delSp modSp mod">
        <pc:chgData name="ALI TEKIN GUNER" userId="8a3bfaf7-3db6-4045-837e-88d2495fba61" providerId="ADAL" clId="{B8321C42-5FA6-444E-820E-6CCAE819B2FC}" dt="2024-05-15T14:02:29.872" v="1932" actId="1038"/>
        <pc:sldMkLst>
          <pc:docMk/>
          <pc:sldMk cId="1020899056" sldId="1245"/>
        </pc:sldMkLst>
        <pc:spChg chg="mod">
          <ac:chgData name="ALI TEKIN GUNER" userId="8a3bfaf7-3db6-4045-837e-88d2495fba61" providerId="ADAL" clId="{B8321C42-5FA6-444E-820E-6CCAE819B2FC}" dt="2024-05-09T12:50:22.346" v="1155" actId="20577"/>
          <ac:spMkLst>
            <pc:docMk/>
            <pc:sldMk cId="1020899056" sldId="1245"/>
            <ac:spMk id="2" creationId="{857DC3FF-E1C2-D866-67C5-A88E89C65060}"/>
          </ac:spMkLst>
        </pc:spChg>
        <pc:spChg chg="mod">
          <ac:chgData name="ALI TEKIN GUNER" userId="8a3bfaf7-3db6-4045-837e-88d2495fba61" providerId="ADAL" clId="{B8321C42-5FA6-444E-820E-6CCAE819B2FC}" dt="2024-05-15T14:01:50.538" v="1925" actId="14100"/>
          <ac:spMkLst>
            <pc:docMk/>
            <pc:sldMk cId="1020899056" sldId="1245"/>
            <ac:spMk id="3" creationId="{3AD7162C-6B91-E7AE-1419-FF76F42EEA98}"/>
          </ac:spMkLst>
        </pc:spChg>
        <pc:spChg chg="mod">
          <ac:chgData name="ALI TEKIN GUNER" userId="8a3bfaf7-3db6-4045-837e-88d2495fba61" providerId="ADAL" clId="{B8321C42-5FA6-444E-820E-6CCAE819B2FC}" dt="2024-05-15T13:54:33.965" v="1774" actId="14100"/>
          <ac:spMkLst>
            <pc:docMk/>
            <pc:sldMk cId="1020899056" sldId="1245"/>
            <ac:spMk id="132" creationId="{B1F4C200-625B-D380-4FA5-3B4F986F86F9}"/>
          </ac:spMkLst>
        </pc:spChg>
        <pc:spChg chg="del">
          <ac:chgData name="ALI TEKIN GUNER" userId="8a3bfaf7-3db6-4045-837e-88d2495fba61" providerId="ADAL" clId="{B8321C42-5FA6-444E-820E-6CCAE819B2FC}" dt="2024-05-15T13:51:49.796" v="1729" actId="478"/>
          <ac:spMkLst>
            <pc:docMk/>
            <pc:sldMk cId="1020899056" sldId="1245"/>
            <ac:spMk id="134" creationId="{B2C352D1-6D91-C223-0B02-67FD4A08718B}"/>
          </ac:spMkLst>
        </pc:spChg>
        <pc:spChg chg="del">
          <ac:chgData name="ALI TEKIN GUNER" userId="8a3bfaf7-3db6-4045-837e-88d2495fba61" providerId="ADAL" clId="{B8321C42-5FA6-444E-820E-6CCAE819B2FC}" dt="2024-05-15T13:51:52.980" v="1731" actId="478"/>
          <ac:spMkLst>
            <pc:docMk/>
            <pc:sldMk cId="1020899056" sldId="1245"/>
            <ac:spMk id="136" creationId="{8A3F0860-0668-9898-1126-5F2BECBC1A01}"/>
          </ac:spMkLst>
        </pc:spChg>
        <pc:spChg chg="del">
          <ac:chgData name="ALI TEKIN GUNER" userId="8a3bfaf7-3db6-4045-837e-88d2495fba61" providerId="ADAL" clId="{B8321C42-5FA6-444E-820E-6CCAE819B2FC}" dt="2024-05-15T13:51:54.650" v="1732" actId="478"/>
          <ac:spMkLst>
            <pc:docMk/>
            <pc:sldMk cId="1020899056" sldId="1245"/>
            <ac:spMk id="138" creationId="{2558BE6B-B43D-4121-4C63-30754AF8E806}"/>
          </ac:spMkLst>
        </pc:spChg>
        <pc:spChg chg="mod ord">
          <ac:chgData name="ALI TEKIN GUNER" userId="8a3bfaf7-3db6-4045-837e-88d2495fba61" providerId="ADAL" clId="{B8321C42-5FA6-444E-820E-6CCAE819B2FC}" dt="2024-05-15T14:02:24.455" v="1928" actId="164"/>
          <ac:spMkLst>
            <pc:docMk/>
            <pc:sldMk cId="1020899056" sldId="1245"/>
            <ac:spMk id="279" creationId="{F2DE1487-695B-0B59-6068-815604B1C12B}"/>
          </ac:spMkLst>
        </pc:spChg>
        <pc:spChg chg="del">
          <ac:chgData name="ALI TEKIN GUNER" userId="8a3bfaf7-3db6-4045-837e-88d2495fba61" providerId="ADAL" clId="{B8321C42-5FA6-444E-820E-6CCAE819B2FC}" dt="2024-05-15T13:51:51.475" v="1730" actId="478"/>
          <ac:spMkLst>
            <pc:docMk/>
            <pc:sldMk cId="1020899056" sldId="1245"/>
            <ac:spMk id="280" creationId="{E027C8C9-D5C3-F0A0-519C-F17CF580D126}"/>
          </ac:spMkLst>
        </pc:spChg>
        <pc:spChg chg="add del mod">
          <ac:chgData name="ALI TEKIN GUNER" userId="8a3bfaf7-3db6-4045-837e-88d2495fba61" providerId="ADAL" clId="{B8321C42-5FA6-444E-820E-6CCAE819B2FC}" dt="2024-05-15T13:55:29.216" v="1793" actId="478"/>
          <ac:spMkLst>
            <pc:docMk/>
            <pc:sldMk cId="1020899056" sldId="1245"/>
            <ac:spMk id="1027" creationId="{CBD2BBD5-D338-5F08-2590-FB327A5690F8}"/>
          </ac:spMkLst>
        </pc:spChg>
        <pc:spChg chg="add mod">
          <ac:chgData name="ALI TEKIN GUNER" userId="8a3bfaf7-3db6-4045-837e-88d2495fba61" providerId="ADAL" clId="{B8321C42-5FA6-444E-820E-6CCAE819B2FC}" dt="2024-05-15T14:02:18.439" v="1927" actId="164"/>
          <ac:spMkLst>
            <pc:docMk/>
            <pc:sldMk cId="1020899056" sldId="1245"/>
            <ac:spMk id="1029" creationId="{14A1428F-7BF3-502D-1E27-E509725E299B}"/>
          </ac:spMkLst>
        </pc:spChg>
        <pc:spChg chg="add del mod">
          <ac:chgData name="ALI TEKIN GUNER" userId="8a3bfaf7-3db6-4045-837e-88d2495fba61" providerId="ADAL" clId="{B8321C42-5FA6-444E-820E-6CCAE819B2FC}" dt="2024-05-15T14:01:05.519" v="1918" actId="478"/>
          <ac:spMkLst>
            <pc:docMk/>
            <pc:sldMk cId="1020899056" sldId="1245"/>
            <ac:spMk id="1030" creationId="{10B0598F-97EA-7554-933F-0948906B7F87}"/>
          </ac:spMkLst>
        </pc:spChg>
        <pc:spChg chg="add del">
          <ac:chgData name="ALI TEKIN GUNER" userId="8a3bfaf7-3db6-4045-837e-88d2495fba61" providerId="ADAL" clId="{B8321C42-5FA6-444E-820E-6CCAE819B2FC}" dt="2024-05-15T13:58:35.562" v="1843" actId="22"/>
          <ac:spMkLst>
            <pc:docMk/>
            <pc:sldMk cId="1020899056" sldId="1245"/>
            <ac:spMk id="1032" creationId="{2837A671-B50D-3FB8-1CCF-8859C70B5D3E}"/>
          </ac:spMkLst>
        </pc:spChg>
        <pc:spChg chg="add mod">
          <ac:chgData name="ALI TEKIN GUNER" userId="8a3bfaf7-3db6-4045-837e-88d2495fba61" providerId="ADAL" clId="{B8321C42-5FA6-444E-820E-6CCAE819B2FC}" dt="2024-05-15T14:02:18.439" v="1927" actId="164"/>
          <ac:spMkLst>
            <pc:docMk/>
            <pc:sldMk cId="1020899056" sldId="1245"/>
            <ac:spMk id="1034" creationId="{D0A502C3-8C72-D6DB-7A5F-83904DC27A57}"/>
          </ac:spMkLst>
        </pc:spChg>
        <pc:spChg chg="add mod">
          <ac:chgData name="ALI TEKIN GUNER" userId="8a3bfaf7-3db6-4045-837e-88d2495fba61" providerId="ADAL" clId="{B8321C42-5FA6-444E-820E-6CCAE819B2FC}" dt="2024-05-15T14:02:18.439" v="1927" actId="164"/>
          <ac:spMkLst>
            <pc:docMk/>
            <pc:sldMk cId="1020899056" sldId="1245"/>
            <ac:spMk id="1035" creationId="{35D7BAE2-BB6B-1AB9-6310-52CCC8008DEF}"/>
          </ac:spMkLst>
        </pc:spChg>
        <pc:grpChg chg="mod">
          <ac:chgData name="ALI TEKIN GUNER" userId="8a3bfaf7-3db6-4045-837e-88d2495fba61" providerId="ADAL" clId="{B8321C42-5FA6-444E-820E-6CCAE819B2FC}" dt="2024-05-15T14:02:24.455" v="1928" actId="164"/>
          <ac:grpSpMkLst>
            <pc:docMk/>
            <pc:sldMk cId="1020899056" sldId="1245"/>
            <ac:grpSpMk id="7" creationId="{4670A09B-EB18-B7C2-C57C-E8E360415DE0}"/>
          </ac:grpSpMkLst>
        </pc:grpChg>
        <pc:grpChg chg="add mod">
          <ac:chgData name="ALI TEKIN GUNER" userId="8a3bfaf7-3db6-4045-837e-88d2495fba61" providerId="ADAL" clId="{B8321C42-5FA6-444E-820E-6CCAE819B2FC}" dt="2024-05-15T14:02:18.439" v="1927" actId="164"/>
          <ac:grpSpMkLst>
            <pc:docMk/>
            <pc:sldMk cId="1020899056" sldId="1245"/>
            <ac:grpSpMk id="1036" creationId="{3254B149-2E55-7CFE-E305-B7B19845A1ED}"/>
          </ac:grpSpMkLst>
        </pc:grpChg>
        <pc:grpChg chg="add mod">
          <ac:chgData name="ALI TEKIN GUNER" userId="8a3bfaf7-3db6-4045-837e-88d2495fba61" providerId="ADAL" clId="{B8321C42-5FA6-444E-820E-6CCAE819B2FC}" dt="2024-05-15T14:02:29.872" v="1932" actId="1038"/>
          <ac:grpSpMkLst>
            <pc:docMk/>
            <pc:sldMk cId="1020899056" sldId="1245"/>
            <ac:grpSpMk id="1037" creationId="{21B41E92-9FB8-C0FD-4168-2BEBF10B63E4}"/>
          </ac:grpSpMkLst>
        </pc:grpChg>
        <pc:picChg chg="del">
          <ac:chgData name="ALI TEKIN GUNER" userId="8a3bfaf7-3db6-4045-837e-88d2495fba61" providerId="ADAL" clId="{B8321C42-5FA6-444E-820E-6CCAE819B2FC}" dt="2024-05-15T13:51:58.989" v="1735" actId="478"/>
          <ac:picMkLst>
            <pc:docMk/>
            <pc:sldMk cId="1020899056" sldId="1245"/>
            <ac:picMk id="135" creationId="{7D2A8CFA-7C26-FE65-8C22-79D9AB280ACD}"/>
          </ac:picMkLst>
        </pc:picChg>
        <pc:picChg chg="del">
          <ac:chgData name="ALI TEKIN GUNER" userId="8a3bfaf7-3db6-4045-837e-88d2495fba61" providerId="ADAL" clId="{B8321C42-5FA6-444E-820E-6CCAE819B2FC}" dt="2024-05-15T13:51:56.180" v="1733" actId="478"/>
          <ac:picMkLst>
            <pc:docMk/>
            <pc:sldMk cId="1020899056" sldId="1245"/>
            <ac:picMk id="137" creationId="{E078B2E1-8CEC-FC92-2708-508676E80342}"/>
          </ac:picMkLst>
        </pc:picChg>
        <pc:picChg chg="del">
          <ac:chgData name="ALI TEKIN GUNER" userId="8a3bfaf7-3db6-4045-837e-88d2495fba61" providerId="ADAL" clId="{B8321C42-5FA6-444E-820E-6CCAE819B2FC}" dt="2024-05-15T13:51:57.528" v="1734" actId="478"/>
          <ac:picMkLst>
            <pc:docMk/>
            <pc:sldMk cId="1020899056" sldId="1245"/>
            <ac:picMk id="139" creationId="{1012AB8B-4C23-2BEC-377D-D373779F1600}"/>
          </ac:picMkLst>
        </pc:picChg>
        <pc:picChg chg="add mod modCrop">
          <ac:chgData name="ALI TEKIN GUNER" userId="8a3bfaf7-3db6-4045-837e-88d2495fba61" providerId="ADAL" clId="{B8321C42-5FA6-444E-820E-6CCAE819B2FC}" dt="2024-05-15T14:02:18.439" v="1927" actId="164"/>
          <ac:picMkLst>
            <pc:docMk/>
            <pc:sldMk cId="1020899056" sldId="1245"/>
            <ac:picMk id="1025" creationId="{650B2A29-6AF1-69E5-6174-ED00C161447F}"/>
          </ac:picMkLst>
        </pc:picChg>
        <pc:picChg chg="mod">
          <ac:chgData name="ALI TEKIN GUNER" userId="8a3bfaf7-3db6-4045-837e-88d2495fba61" providerId="ADAL" clId="{B8321C42-5FA6-444E-820E-6CCAE819B2FC}" dt="2024-05-15T14:01:44.041" v="1924" actId="1038"/>
          <ac:picMkLst>
            <pc:docMk/>
            <pc:sldMk cId="1020899056" sldId="1245"/>
            <ac:picMk id="1026" creationId="{A57F1078-7662-CEBC-9B6D-2DCD65DDA5EC}"/>
          </ac:picMkLst>
        </pc:picChg>
      </pc:sldChg>
      <pc:sldChg chg="delSp modSp mod">
        <pc:chgData name="ALI TEKIN GUNER" userId="8a3bfaf7-3db6-4045-837e-88d2495fba61" providerId="ADAL" clId="{B8321C42-5FA6-444E-820E-6CCAE819B2FC}" dt="2024-05-15T14:03:08.127" v="1938" actId="478"/>
        <pc:sldMkLst>
          <pc:docMk/>
          <pc:sldMk cId="1600607297" sldId="1246"/>
        </pc:sldMkLst>
        <pc:spChg chg="mod">
          <ac:chgData name="ALI TEKIN GUNER" userId="8a3bfaf7-3db6-4045-837e-88d2495fba61" providerId="ADAL" clId="{B8321C42-5FA6-444E-820E-6CCAE819B2FC}" dt="2024-05-09T12:50:24.866" v="1157" actId="20577"/>
          <ac:spMkLst>
            <pc:docMk/>
            <pc:sldMk cId="1600607297" sldId="1246"/>
            <ac:spMk id="2" creationId="{857DC3FF-E1C2-D866-67C5-A88E89C65060}"/>
          </ac:spMkLst>
        </pc:spChg>
        <pc:spChg chg="del">
          <ac:chgData name="ALI TEKIN GUNER" userId="8a3bfaf7-3db6-4045-837e-88d2495fba61" providerId="ADAL" clId="{B8321C42-5FA6-444E-820E-6CCAE819B2FC}" dt="2024-05-15T14:02:50.024" v="1934" actId="478"/>
          <ac:spMkLst>
            <pc:docMk/>
            <pc:sldMk cId="1600607297" sldId="1246"/>
            <ac:spMk id="130" creationId="{2F12E331-D0F1-AD15-066C-31AC62845333}"/>
          </ac:spMkLst>
        </pc:spChg>
        <pc:spChg chg="del">
          <ac:chgData name="ALI TEKIN GUNER" userId="8a3bfaf7-3db6-4045-837e-88d2495fba61" providerId="ADAL" clId="{B8321C42-5FA6-444E-820E-6CCAE819B2FC}" dt="2024-05-15T14:02:51.832" v="1935" actId="478"/>
          <ac:spMkLst>
            <pc:docMk/>
            <pc:sldMk cId="1600607297" sldId="1246"/>
            <ac:spMk id="132" creationId="{B1F4C200-625B-D380-4FA5-3B4F986F86F9}"/>
          </ac:spMkLst>
        </pc:spChg>
        <pc:spChg chg="del">
          <ac:chgData name="ALI TEKIN GUNER" userId="8a3bfaf7-3db6-4045-837e-88d2495fba61" providerId="ADAL" clId="{B8321C42-5FA6-444E-820E-6CCAE819B2FC}" dt="2024-05-15T14:02:53.750" v="1936" actId="478"/>
          <ac:spMkLst>
            <pc:docMk/>
            <pc:sldMk cId="1600607297" sldId="1246"/>
            <ac:spMk id="279" creationId="{F2DE1487-695B-0B59-6068-815604B1C12B}"/>
          </ac:spMkLst>
        </pc:spChg>
        <pc:grpChg chg="mod">
          <ac:chgData name="ALI TEKIN GUNER" userId="8a3bfaf7-3db6-4045-837e-88d2495fba61" providerId="ADAL" clId="{B8321C42-5FA6-444E-820E-6CCAE819B2FC}" dt="2024-05-15T14:02:47.340" v="1933" actId="1076"/>
          <ac:grpSpMkLst>
            <pc:docMk/>
            <pc:sldMk cId="1600607297" sldId="1246"/>
            <ac:grpSpMk id="7" creationId="{4670A09B-EB18-B7C2-C57C-E8E360415DE0}"/>
          </ac:grpSpMkLst>
        </pc:grpChg>
        <pc:picChg chg="del">
          <ac:chgData name="ALI TEKIN GUNER" userId="8a3bfaf7-3db6-4045-837e-88d2495fba61" providerId="ADAL" clId="{B8321C42-5FA6-444E-820E-6CCAE819B2FC}" dt="2024-05-15T14:03:05.839" v="1937" actId="478"/>
          <ac:picMkLst>
            <pc:docMk/>
            <pc:sldMk cId="1600607297" sldId="1246"/>
            <ac:picMk id="131" creationId="{2EAE754D-49E8-7E18-7763-CF7CE6AD7228}"/>
          </ac:picMkLst>
        </pc:picChg>
        <pc:picChg chg="del">
          <ac:chgData name="ALI TEKIN GUNER" userId="8a3bfaf7-3db6-4045-837e-88d2495fba61" providerId="ADAL" clId="{B8321C42-5FA6-444E-820E-6CCAE819B2FC}" dt="2024-05-15T14:03:08.127" v="1938" actId="478"/>
          <ac:picMkLst>
            <pc:docMk/>
            <pc:sldMk cId="1600607297" sldId="1246"/>
            <ac:picMk id="133" creationId="{AFEC6811-6249-68B4-0EF9-B25FAB852640}"/>
          </ac:picMkLst>
        </pc:picChg>
      </pc:sldChg>
      <pc:sldChg chg="modSp mod">
        <pc:chgData name="ALI TEKIN GUNER" userId="8a3bfaf7-3db6-4045-837e-88d2495fba61" providerId="ADAL" clId="{B8321C42-5FA6-444E-820E-6CCAE819B2FC}" dt="2024-05-22T11:43:10.798" v="4209" actId="20577"/>
        <pc:sldMkLst>
          <pc:docMk/>
          <pc:sldMk cId="2937555631" sldId="1247"/>
        </pc:sldMkLst>
        <pc:spChg chg="mod">
          <ac:chgData name="ALI TEKIN GUNER" userId="8a3bfaf7-3db6-4045-837e-88d2495fba61" providerId="ADAL" clId="{B8321C42-5FA6-444E-820E-6CCAE819B2FC}" dt="2024-05-09T12:50:26.678" v="1159" actId="20577"/>
          <ac:spMkLst>
            <pc:docMk/>
            <pc:sldMk cId="2937555631" sldId="1247"/>
            <ac:spMk id="2" creationId="{857DC3FF-E1C2-D866-67C5-A88E89C65060}"/>
          </ac:spMkLst>
        </pc:spChg>
        <pc:spChg chg="mod">
          <ac:chgData name="ALI TEKIN GUNER" userId="8a3bfaf7-3db6-4045-837e-88d2495fba61" providerId="ADAL" clId="{B8321C42-5FA6-444E-820E-6CCAE819B2FC}" dt="2024-05-22T11:43:10.798" v="4209" actId="20577"/>
          <ac:spMkLst>
            <pc:docMk/>
            <pc:sldMk cId="2937555631" sldId="1247"/>
            <ac:spMk id="3" creationId="{3AD7162C-6B91-E7AE-1419-FF76F42EEA98}"/>
          </ac:spMkLst>
        </pc:spChg>
        <pc:cxnChg chg="mod">
          <ac:chgData name="ALI TEKIN GUNER" userId="8a3bfaf7-3db6-4045-837e-88d2495fba61" providerId="ADAL" clId="{B8321C42-5FA6-444E-820E-6CCAE819B2FC}" dt="2024-05-15T14:03:20.419" v="1940" actId="14100"/>
          <ac:cxnSpMkLst>
            <pc:docMk/>
            <pc:sldMk cId="2937555631" sldId="1247"/>
            <ac:cxnSpMk id="7" creationId="{0374C9AF-DC2E-FBA1-8C5C-9911A4E852F5}"/>
          </ac:cxnSpMkLst>
        </pc:cxnChg>
      </pc:sldChg>
      <pc:sldChg chg="addSp delSp modSp mod">
        <pc:chgData name="ALI TEKIN GUNER" userId="8a3bfaf7-3db6-4045-837e-88d2495fba61" providerId="ADAL" clId="{B8321C42-5FA6-444E-820E-6CCAE819B2FC}" dt="2024-05-20T11:28:40.562" v="2532" actId="1076"/>
        <pc:sldMkLst>
          <pc:docMk/>
          <pc:sldMk cId="1693354632" sldId="1249"/>
        </pc:sldMkLst>
        <pc:spChg chg="del">
          <ac:chgData name="ALI TEKIN GUNER" userId="8a3bfaf7-3db6-4045-837e-88d2495fba61" providerId="ADAL" clId="{B8321C42-5FA6-444E-820E-6CCAE819B2FC}" dt="2024-05-17T14:41:54.680" v="2013" actId="478"/>
          <ac:spMkLst>
            <pc:docMk/>
            <pc:sldMk cId="1693354632" sldId="1249"/>
            <ac:spMk id="3" creationId="{F5E49A11-5B32-7106-B388-BF23E524B031}"/>
          </ac:spMkLst>
        </pc:spChg>
        <pc:spChg chg="add mod">
          <ac:chgData name="ALI TEKIN GUNER" userId="8a3bfaf7-3db6-4045-837e-88d2495fba61" providerId="ADAL" clId="{B8321C42-5FA6-444E-820E-6CCAE819B2FC}" dt="2024-05-20T11:28:32.451" v="2531" actId="1076"/>
          <ac:spMkLst>
            <pc:docMk/>
            <pc:sldMk cId="1693354632" sldId="1249"/>
            <ac:spMk id="7" creationId="{CC79007C-D6D7-99DB-3003-5BB135984327}"/>
          </ac:spMkLst>
        </pc:spChg>
        <pc:spChg chg="add mod">
          <ac:chgData name="ALI TEKIN GUNER" userId="8a3bfaf7-3db6-4045-837e-88d2495fba61" providerId="ADAL" clId="{B8321C42-5FA6-444E-820E-6CCAE819B2FC}" dt="2024-05-20T11:28:40.562" v="2532" actId="1076"/>
          <ac:spMkLst>
            <pc:docMk/>
            <pc:sldMk cId="1693354632" sldId="1249"/>
            <ac:spMk id="8" creationId="{95D33761-B12B-7538-8C06-711506E6CD4D}"/>
          </ac:spMkLst>
        </pc:spChg>
        <pc:spChg chg="del">
          <ac:chgData name="ALI TEKIN GUNER" userId="8a3bfaf7-3db6-4045-837e-88d2495fba61" providerId="ADAL" clId="{B8321C42-5FA6-444E-820E-6CCAE819B2FC}" dt="2024-05-17T14:41:54.680" v="2013" actId="478"/>
          <ac:spMkLst>
            <pc:docMk/>
            <pc:sldMk cId="1693354632" sldId="1249"/>
            <ac:spMk id="10" creationId="{6E92838A-10CC-0688-9225-850EDEF24D92}"/>
          </ac:spMkLst>
        </pc:spChg>
        <pc:spChg chg="add del mod">
          <ac:chgData name="ALI TEKIN GUNER" userId="8a3bfaf7-3db6-4045-837e-88d2495fba61" providerId="ADAL" clId="{B8321C42-5FA6-444E-820E-6CCAE819B2FC}" dt="2024-05-17T14:41:56.764" v="2014" actId="478"/>
          <ac:spMkLst>
            <pc:docMk/>
            <pc:sldMk cId="1693354632" sldId="1249"/>
            <ac:spMk id="11" creationId="{D045B497-3C66-1969-F8E5-21A25DE02856}"/>
          </ac:spMkLst>
        </pc:spChg>
        <pc:spChg chg="del">
          <ac:chgData name="ALI TEKIN GUNER" userId="8a3bfaf7-3db6-4045-837e-88d2495fba61" providerId="ADAL" clId="{B8321C42-5FA6-444E-820E-6CCAE819B2FC}" dt="2024-05-17T14:41:54.680" v="2013" actId="478"/>
          <ac:spMkLst>
            <pc:docMk/>
            <pc:sldMk cId="1693354632" sldId="1249"/>
            <ac:spMk id="12" creationId="{FF5830C5-DBEF-DFCA-9D92-BB3ED5644DB0}"/>
          </ac:spMkLst>
        </pc:spChg>
        <pc:spChg chg="del">
          <ac:chgData name="ALI TEKIN GUNER" userId="8a3bfaf7-3db6-4045-837e-88d2495fba61" providerId="ADAL" clId="{B8321C42-5FA6-444E-820E-6CCAE819B2FC}" dt="2024-05-17T14:41:54.680" v="2013" actId="478"/>
          <ac:spMkLst>
            <pc:docMk/>
            <pc:sldMk cId="1693354632" sldId="1249"/>
            <ac:spMk id="13" creationId="{3919E530-6829-E127-662B-39490F56AC5B}"/>
          </ac:spMkLst>
        </pc:spChg>
        <pc:spChg chg="add mod">
          <ac:chgData name="ALI TEKIN GUNER" userId="8a3bfaf7-3db6-4045-837e-88d2495fba61" providerId="ADAL" clId="{B8321C42-5FA6-444E-820E-6CCAE819B2FC}" dt="2024-05-17T14:41:57.674" v="2015"/>
          <ac:spMkLst>
            <pc:docMk/>
            <pc:sldMk cId="1693354632" sldId="1249"/>
            <ac:spMk id="14" creationId="{CD5AF984-1AB7-E975-316A-D3EC63FE7691}"/>
          </ac:spMkLst>
        </pc:spChg>
        <pc:spChg chg="add mod">
          <ac:chgData name="ALI TEKIN GUNER" userId="8a3bfaf7-3db6-4045-837e-88d2495fba61" providerId="ADAL" clId="{B8321C42-5FA6-444E-820E-6CCAE819B2FC}" dt="2024-05-17T14:41:57.674" v="2015"/>
          <ac:spMkLst>
            <pc:docMk/>
            <pc:sldMk cId="1693354632" sldId="1249"/>
            <ac:spMk id="16" creationId="{8DF7CCD3-93D9-6786-492F-8F9D1D75EDD8}"/>
          </ac:spMkLst>
        </pc:spChg>
        <pc:spChg chg="add mod">
          <ac:chgData name="ALI TEKIN GUNER" userId="8a3bfaf7-3db6-4045-837e-88d2495fba61" providerId="ADAL" clId="{B8321C42-5FA6-444E-820E-6CCAE819B2FC}" dt="2024-05-17T14:41:57.674" v="2015"/>
          <ac:spMkLst>
            <pc:docMk/>
            <pc:sldMk cId="1693354632" sldId="1249"/>
            <ac:spMk id="17" creationId="{F290E979-F139-7C1D-5606-A2C7ADB83F24}"/>
          </ac:spMkLst>
        </pc:spChg>
        <pc:spChg chg="del">
          <ac:chgData name="ALI TEKIN GUNER" userId="8a3bfaf7-3db6-4045-837e-88d2495fba61" providerId="ADAL" clId="{B8321C42-5FA6-444E-820E-6CCAE819B2FC}" dt="2024-05-17T14:41:54.680" v="2013" actId="478"/>
          <ac:spMkLst>
            <pc:docMk/>
            <pc:sldMk cId="1693354632" sldId="1249"/>
            <ac:spMk id="18" creationId="{4CE5A3AE-011B-FA3A-E816-E7678450CD80}"/>
          </ac:spMkLst>
        </pc:spChg>
        <pc:spChg chg="mod">
          <ac:chgData name="ALI TEKIN GUNER" userId="8a3bfaf7-3db6-4045-837e-88d2495fba61" providerId="ADAL" clId="{B8321C42-5FA6-444E-820E-6CCAE819B2FC}" dt="2024-05-17T14:41:57.674" v="2015"/>
          <ac:spMkLst>
            <pc:docMk/>
            <pc:sldMk cId="1693354632" sldId="1249"/>
            <ac:spMk id="20" creationId="{71B74B4D-02CC-A14D-C148-FA770B81F3E5}"/>
          </ac:spMkLst>
        </pc:spChg>
        <pc:spChg chg="mod">
          <ac:chgData name="ALI TEKIN GUNER" userId="8a3bfaf7-3db6-4045-837e-88d2495fba61" providerId="ADAL" clId="{B8321C42-5FA6-444E-820E-6CCAE819B2FC}" dt="2024-05-17T14:41:57.674" v="2015"/>
          <ac:spMkLst>
            <pc:docMk/>
            <pc:sldMk cId="1693354632" sldId="1249"/>
            <ac:spMk id="24" creationId="{F7071CA5-6E8B-3852-CF37-255AF3D2E3C7}"/>
          </ac:spMkLst>
        </pc:spChg>
        <pc:spChg chg="add mod">
          <ac:chgData name="ALI TEKIN GUNER" userId="8a3bfaf7-3db6-4045-837e-88d2495fba61" providerId="ADAL" clId="{B8321C42-5FA6-444E-820E-6CCAE819B2FC}" dt="2024-05-17T14:41:57.674" v="2015"/>
          <ac:spMkLst>
            <pc:docMk/>
            <pc:sldMk cId="1693354632" sldId="1249"/>
            <ac:spMk id="27" creationId="{5BB41F66-E814-23D0-4451-00B12C864B65}"/>
          </ac:spMkLst>
        </pc:spChg>
        <pc:spChg chg="add mod">
          <ac:chgData name="ALI TEKIN GUNER" userId="8a3bfaf7-3db6-4045-837e-88d2495fba61" providerId="ADAL" clId="{B8321C42-5FA6-444E-820E-6CCAE819B2FC}" dt="2024-05-17T14:41:57.674" v="2015"/>
          <ac:spMkLst>
            <pc:docMk/>
            <pc:sldMk cId="1693354632" sldId="1249"/>
            <ac:spMk id="28" creationId="{39B1A8C4-B463-EB10-4DEF-ED7B23E8D67D}"/>
          </ac:spMkLst>
        </pc:spChg>
        <pc:grpChg chg="add mod">
          <ac:chgData name="ALI TEKIN GUNER" userId="8a3bfaf7-3db6-4045-837e-88d2495fba61" providerId="ADAL" clId="{B8321C42-5FA6-444E-820E-6CCAE819B2FC}" dt="2024-05-17T14:41:57.674" v="2015"/>
          <ac:grpSpMkLst>
            <pc:docMk/>
            <pc:sldMk cId="1693354632" sldId="1249"/>
            <ac:grpSpMk id="19" creationId="{B81013F1-AF97-97CC-36F7-CB63A759167D}"/>
          </ac:grpSpMkLst>
        </pc:grpChg>
        <pc:grpChg chg="del">
          <ac:chgData name="ALI TEKIN GUNER" userId="8a3bfaf7-3db6-4045-837e-88d2495fba61" providerId="ADAL" clId="{B8321C42-5FA6-444E-820E-6CCAE819B2FC}" dt="2024-05-17T14:41:54.680" v="2013" actId="478"/>
          <ac:grpSpMkLst>
            <pc:docMk/>
            <pc:sldMk cId="1693354632" sldId="1249"/>
            <ac:grpSpMk id="21" creationId="{8B0DE499-CF1D-BB16-0A1F-E6626BEBBF21}"/>
          </ac:grpSpMkLst>
        </pc:grpChg>
        <pc:picChg chg="del">
          <ac:chgData name="ALI TEKIN GUNER" userId="8a3bfaf7-3db6-4045-837e-88d2495fba61" providerId="ADAL" clId="{B8321C42-5FA6-444E-820E-6CCAE819B2FC}" dt="2024-05-17T14:41:54.680" v="2013" actId="478"/>
          <ac:picMkLst>
            <pc:docMk/>
            <pc:sldMk cId="1693354632" sldId="1249"/>
            <ac:picMk id="7" creationId="{A5B28160-6A43-EEA8-9907-C3E8805CB923}"/>
          </ac:picMkLst>
        </pc:picChg>
        <pc:picChg chg="del">
          <ac:chgData name="ALI TEKIN GUNER" userId="8a3bfaf7-3db6-4045-837e-88d2495fba61" providerId="ADAL" clId="{B8321C42-5FA6-444E-820E-6CCAE819B2FC}" dt="2024-05-17T14:41:54.680" v="2013" actId="478"/>
          <ac:picMkLst>
            <pc:docMk/>
            <pc:sldMk cId="1693354632" sldId="1249"/>
            <ac:picMk id="8" creationId="{8B00CC77-E963-23E5-37D2-848422EB2AAC}"/>
          </ac:picMkLst>
        </pc:picChg>
        <pc:picChg chg="add mod">
          <ac:chgData name="ALI TEKIN GUNER" userId="8a3bfaf7-3db6-4045-837e-88d2495fba61" providerId="ADAL" clId="{B8321C42-5FA6-444E-820E-6CCAE819B2FC}" dt="2024-05-17T14:41:57.674" v="2015"/>
          <ac:picMkLst>
            <pc:docMk/>
            <pc:sldMk cId="1693354632" sldId="1249"/>
            <ac:picMk id="15" creationId="{9B66C527-F2B3-9032-9F2D-35B9E5281E14}"/>
          </ac:picMkLst>
        </pc:picChg>
        <pc:picChg chg="add mod">
          <ac:chgData name="ALI TEKIN GUNER" userId="8a3bfaf7-3db6-4045-837e-88d2495fba61" providerId="ADAL" clId="{B8321C42-5FA6-444E-820E-6CCAE819B2FC}" dt="2024-05-17T14:41:57.674" v="2015"/>
          <ac:picMkLst>
            <pc:docMk/>
            <pc:sldMk cId="1693354632" sldId="1249"/>
            <ac:picMk id="25" creationId="{9D527596-C060-7013-9984-1946CAA34ABA}"/>
          </ac:picMkLst>
        </pc:picChg>
        <pc:picChg chg="add mod">
          <ac:chgData name="ALI TEKIN GUNER" userId="8a3bfaf7-3db6-4045-837e-88d2495fba61" providerId="ADAL" clId="{B8321C42-5FA6-444E-820E-6CCAE819B2FC}" dt="2024-05-17T14:41:57.674" v="2015"/>
          <ac:picMkLst>
            <pc:docMk/>
            <pc:sldMk cId="1693354632" sldId="1249"/>
            <ac:picMk id="26" creationId="{8C34F512-6146-381B-C4C3-075018734BEE}"/>
          </ac:picMkLst>
        </pc:picChg>
      </pc:sldChg>
      <pc:sldChg chg="addSp delSp modSp mod">
        <pc:chgData name="ALI TEKIN GUNER" userId="8a3bfaf7-3db6-4045-837e-88d2495fba61" providerId="ADAL" clId="{B8321C42-5FA6-444E-820E-6CCAE819B2FC}" dt="2024-05-20T11:47:49.904" v="2731" actId="732"/>
        <pc:sldMkLst>
          <pc:docMk/>
          <pc:sldMk cId="2647252221" sldId="1250"/>
        </pc:sldMkLst>
        <pc:spChg chg="mod">
          <ac:chgData name="ALI TEKIN GUNER" userId="8a3bfaf7-3db6-4045-837e-88d2495fba61" providerId="ADAL" clId="{B8321C42-5FA6-444E-820E-6CCAE819B2FC}" dt="2024-05-20T11:47:20.446" v="2721" actId="14100"/>
          <ac:spMkLst>
            <pc:docMk/>
            <pc:sldMk cId="2647252221" sldId="1250"/>
            <ac:spMk id="3" creationId="{02BACE0C-649A-4313-BB59-CEBD6884F8A0}"/>
          </ac:spMkLst>
        </pc:spChg>
        <pc:spChg chg="add mod">
          <ac:chgData name="ALI TEKIN GUNER" userId="8a3bfaf7-3db6-4045-837e-88d2495fba61" providerId="ADAL" clId="{B8321C42-5FA6-444E-820E-6CCAE819B2FC}" dt="2024-05-20T11:47:39.917" v="2728" actId="207"/>
          <ac:spMkLst>
            <pc:docMk/>
            <pc:sldMk cId="2647252221" sldId="1250"/>
            <ac:spMk id="8" creationId="{7E99DE77-08B7-8C1B-029F-85DA02A4914D}"/>
          </ac:spMkLst>
        </pc:spChg>
        <pc:spChg chg="del">
          <ac:chgData name="ALI TEKIN GUNER" userId="8a3bfaf7-3db6-4045-837e-88d2495fba61" providerId="ADAL" clId="{B8321C42-5FA6-444E-820E-6CCAE819B2FC}" dt="2024-05-20T11:40:18.116" v="2633" actId="478"/>
          <ac:spMkLst>
            <pc:docMk/>
            <pc:sldMk cId="2647252221" sldId="1250"/>
            <ac:spMk id="10" creationId="{656105BF-0F43-7716-3890-E104DDE41B36}"/>
          </ac:spMkLst>
        </pc:spChg>
        <pc:spChg chg="del">
          <ac:chgData name="ALI TEKIN GUNER" userId="8a3bfaf7-3db6-4045-837e-88d2495fba61" providerId="ADAL" clId="{B8321C42-5FA6-444E-820E-6CCAE819B2FC}" dt="2024-05-20T11:40:14.870" v="2630" actId="478"/>
          <ac:spMkLst>
            <pc:docMk/>
            <pc:sldMk cId="2647252221" sldId="1250"/>
            <ac:spMk id="12" creationId="{163FDBF3-D7FA-0DCB-2F5E-08440B1297D4}"/>
          </ac:spMkLst>
        </pc:spChg>
        <pc:spChg chg="del">
          <ac:chgData name="ALI TEKIN GUNER" userId="8a3bfaf7-3db6-4045-837e-88d2495fba61" providerId="ADAL" clId="{B8321C42-5FA6-444E-820E-6CCAE819B2FC}" dt="2024-05-20T11:40:14.870" v="2630" actId="478"/>
          <ac:spMkLst>
            <pc:docMk/>
            <pc:sldMk cId="2647252221" sldId="1250"/>
            <ac:spMk id="13" creationId="{C242FA67-D4DF-3294-B56D-3D7585E664B0}"/>
          </ac:spMkLst>
        </pc:spChg>
        <pc:spChg chg="del">
          <ac:chgData name="ALI TEKIN GUNER" userId="8a3bfaf7-3db6-4045-837e-88d2495fba61" providerId="ADAL" clId="{B8321C42-5FA6-444E-820E-6CCAE819B2FC}" dt="2024-05-20T11:40:14.870" v="2630" actId="478"/>
          <ac:spMkLst>
            <pc:docMk/>
            <pc:sldMk cId="2647252221" sldId="1250"/>
            <ac:spMk id="14" creationId="{6B09592C-FE35-6DA2-126F-7C371D917F4C}"/>
          </ac:spMkLst>
        </pc:spChg>
        <pc:spChg chg="del">
          <ac:chgData name="ALI TEKIN GUNER" userId="8a3bfaf7-3db6-4045-837e-88d2495fba61" providerId="ADAL" clId="{B8321C42-5FA6-444E-820E-6CCAE819B2FC}" dt="2024-05-20T11:40:14.870" v="2630" actId="478"/>
          <ac:spMkLst>
            <pc:docMk/>
            <pc:sldMk cId="2647252221" sldId="1250"/>
            <ac:spMk id="15" creationId="{518063AA-2261-B14C-128C-D11F41387724}"/>
          </ac:spMkLst>
        </pc:spChg>
        <pc:spChg chg="del">
          <ac:chgData name="ALI TEKIN GUNER" userId="8a3bfaf7-3db6-4045-837e-88d2495fba61" providerId="ADAL" clId="{B8321C42-5FA6-444E-820E-6CCAE819B2FC}" dt="2024-05-20T11:40:14.870" v="2630" actId="478"/>
          <ac:spMkLst>
            <pc:docMk/>
            <pc:sldMk cId="2647252221" sldId="1250"/>
            <ac:spMk id="16" creationId="{E08EFDF6-BDDF-7BE0-47BB-A217CCA0D30E}"/>
          </ac:spMkLst>
        </pc:spChg>
        <pc:spChg chg="del">
          <ac:chgData name="ALI TEKIN GUNER" userId="8a3bfaf7-3db6-4045-837e-88d2495fba61" providerId="ADAL" clId="{B8321C42-5FA6-444E-820E-6CCAE819B2FC}" dt="2024-05-20T11:40:14.870" v="2630" actId="478"/>
          <ac:spMkLst>
            <pc:docMk/>
            <pc:sldMk cId="2647252221" sldId="1250"/>
            <ac:spMk id="17" creationId="{2B81241A-5DA0-F667-2879-BBF53515F48D}"/>
          </ac:spMkLst>
        </pc:spChg>
        <pc:spChg chg="del">
          <ac:chgData name="ALI TEKIN GUNER" userId="8a3bfaf7-3db6-4045-837e-88d2495fba61" providerId="ADAL" clId="{B8321C42-5FA6-444E-820E-6CCAE819B2FC}" dt="2024-05-20T11:40:14.870" v="2630" actId="478"/>
          <ac:spMkLst>
            <pc:docMk/>
            <pc:sldMk cId="2647252221" sldId="1250"/>
            <ac:spMk id="18" creationId="{E9563AF4-7A64-C19D-0C7C-F3D81C387990}"/>
          </ac:spMkLst>
        </pc:spChg>
        <pc:spChg chg="del">
          <ac:chgData name="ALI TEKIN GUNER" userId="8a3bfaf7-3db6-4045-837e-88d2495fba61" providerId="ADAL" clId="{B8321C42-5FA6-444E-820E-6CCAE819B2FC}" dt="2024-05-20T11:40:14.870" v="2630" actId="478"/>
          <ac:spMkLst>
            <pc:docMk/>
            <pc:sldMk cId="2647252221" sldId="1250"/>
            <ac:spMk id="19" creationId="{C50A1578-63C8-1DC5-497C-B1A0AD2987D0}"/>
          </ac:spMkLst>
        </pc:spChg>
        <pc:spChg chg="del">
          <ac:chgData name="ALI TEKIN GUNER" userId="8a3bfaf7-3db6-4045-837e-88d2495fba61" providerId="ADAL" clId="{B8321C42-5FA6-444E-820E-6CCAE819B2FC}" dt="2024-05-20T11:40:14.870" v="2630" actId="478"/>
          <ac:spMkLst>
            <pc:docMk/>
            <pc:sldMk cId="2647252221" sldId="1250"/>
            <ac:spMk id="20" creationId="{1E7FD651-F724-1F7C-75AA-B762C98E5219}"/>
          </ac:spMkLst>
        </pc:spChg>
        <pc:spChg chg="del">
          <ac:chgData name="ALI TEKIN GUNER" userId="8a3bfaf7-3db6-4045-837e-88d2495fba61" providerId="ADAL" clId="{B8321C42-5FA6-444E-820E-6CCAE819B2FC}" dt="2024-05-20T11:40:14.870" v="2630" actId="478"/>
          <ac:spMkLst>
            <pc:docMk/>
            <pc:sldMk cId="2647252221" sldId="1250"/>
            <ac:spMk id="21" creationId="{9254B5B9-D9B8-7840-83AC-9E8968A69275}"/>
          </ac:spMkLst>
        </pc:spChg>
        <pc:spChg chg="del">
          <ac:chgData name="ALI TEKIN GUNER" userId="8a3bfaf7-3db6-4045-837e-88d2495fba61" providerId="ADAL" clId="{B8321C42-5FA6-444E-820E-6CCAE819B2FC}" dt="2024-05-20T11:40:14.870" v="2630" actId="478"/>
          <ac:spMkLst>
            <pc:docMk/>
            <pc:sldMk cId="2647252221" sldId="1250"/>
            <ac:spMk id="22" creationId="{F3D69013-D7DD-524B-0FB1-0FAE438E0087}"/>
          </ac:spMkLst>
        </pc:spChg>
        <pc:spChg chg="del">
          <ac:chgData name="ALI TEKIN GUNER" userId="8a3bfaf7-3db6-4045-837e-88d2495fba61" providerId="ADAL" clId="{B8321C42-5FA6-444E-820E-6CCAE819B2FC}" dt="2024-05-20T11:40:14.870" v="2630" actId="478"/>
          <ac:spMkLst>
            <pc:docMk/>
            <pc:sldMk cId="2647252221" sldId="1250"/>
            <ac:spMk id="23" creationId="{9E97775C-772F-EA02-5955-90E88653F89B}"/>
          </ac:spMkLst>
        </pc:spChg>
        <pc:spChg chg="del">
          <ac:chgData name="ALI TEKIN GUNER" userId="8a3bfaf7-3db6-4045-837e-88d2495fba61" providerId="ADAL" clId="{B8321C42-5FA6-444E-820E-6CCAE819B2FC}" dt="2024-05-20T11:40:14.870" v="2630" actId="478"/>
          <ac:spMkLst>
            <pc:docMk/>
            <pc:sldMk cId="2647252221" sldId="1250"/>
            <ac:spMk id="24" creationId="{4E3C506A-7A7F-882F-57D8-D0067788CABF}"/>
          </ac:spMkLst>
        </pc:spChg>
        <pc:spChg chg="del">
          <ac:chgData name="ALI TEKIN GUNER" userId="8a3bfaf7-3db6-4045-837e-88d2495fba61" providerId="ADAL" clId="{B8321C42-5FA6-444E-820E-6CCAE819B2FC}" dt="2024-05-20T11:40:14.870" v="2630" actId="478"/>
          <ac:spMkLst>
            <pc:docMk/>
            <pc:sldMk cId="2647252221" sldId="1250"/>
            <ac:spMk id="25" creationId="{D3E4418F-4A9D-43E5-7B3B-C35EF878A849}"/>
          </ac:spMkLst>
        </pc:spChg>
        <pc:spChg chg="del">
          <ac:chgData name="ALI TEKIN GUNER" userId="8a3bfaf7-3db6-4045-837e-88d2495fba61" providerId="ADAL" clId="{B8321C42-5FA6-444E-820E-6CCAE819B2FC}" dt="2024-05-20T11:40:14.870" v="2630" actId="478"/>
          <ac:spMkLst>
            <pc:docMk/>
            <pc:sldMk cId="2647252221" sldId="1250"/>
            <ac:spMk id="26" creationId="{429A1373-2DD7-9F06-0915-7136CDA88FF8}"/>
          </ac:spMkLst>
        </pc:spChg>
        <pc:spChg chg="del">
          <ac:chgData name="ALI TEKIN GUNER" userId="8a3bfaf7-3db6-4045-837e-88d2495fba61" providerId="ADAL" clId="{B8321C42-5FA6-444E-820E-6CCAE819B2FC}" dt="2024-05-20T11:40:14.870" v="2630" actId="478"/>
          <ac:spMkLst>
            <pc:docMk/>
            <pc:sldMk cId="2647252221" sldId="1250"/>
            <ac:spMk id="27" creationId="{BCC7F198-22A5-FB28-9BCD-D09AB1642D2B}"/>
          </ac:spMkLst>
        </pc:spChg>
        <pc:spChg chg="del">
          <ac:chgData name="ALI TEKIN GUNER" userId="8a3bfaf7-3db6-4045-837e-88d2495fba61" providerId="ADAL" clId="{B8321C42-5FA6-444E-820E-6CCAE819B2FC}" dt="2024-05-20T11:40:14.870" v="2630" actId="478"/>
          <ac:spMkLst>
            <pc:docMk/>
            <pc:sldMk cId="2647252221" sldId="1250"/>
            <ac:spMk id="28" creationId="{CD79277E-2688-819B-0422-5890B6C68CF1}"/>
          </ac:spMkLst>
        </pc:spChg>
        <pc:spChg chg="del">
          <ac:chgData name="ALI TEKIN GUNER" userId="8a3bfaf7-3db6-4045-837e-88d2495fba61" providerId="ADAL" clId="{B8321C42-5FA6-444E-820E-6CCAE819B2FC}" dt="2024-05-20T11:40:14.870" v="2630" actId="478"/>
          <ac:spMkLst>
            <pc:docMk/>
            <pc:sldMk cId="2647252221" sldId="1250"/>
            <ac:spMk id="29" creationId="{496377CA-2A24-6998-D9E6-3F6423034813}"/>
          </ac:spMkLst>
        </pc:spChg>
        <pc:spChg chg="del">
          <ac:chgData name="ALI TEKIN GUNER" userId="8a3bfaf7-3db6-4045-837e-88d2495fba61" providerId="ADAL" clId="{B8321C42-5FA6-444E-820E-6CCAE819B2FC}" dt="2024-05-20T11:40:14.870" v="2630" actId="478"/>
          <ac:spMkLst>
            <pc:docMk/>
            <pc:sldMk cId="2647252221" sldId="1250"/>
            <ac:spMk id="30" creationId="{0E031FDB-A469-DA20-564A-DA465CDBFAC8}"/>
          </ac:spMkLst>
        </pc:spChg>
        <pc:spChg chg="del">
          <ac:chgData name="ALI TEKIN GUNER" userId="8a3bfaf7-3db6-4045-837e-88d2495fba61" providerId="ADAL" clId="{B8321C42-5FA6-444E-820E-6CCAE819B2FC}" dt="2024-05-20T11:40:14.870" v="2630" actId="478"/>
          <ac:spMkLst>
            <pc:docMk/>
            <pc:sldMk cId="2647252221" sldId="1250"/>
            <ac:spMk id="31" creationId="{A4F75ABA-9395-BB54-F971-5E458E51D1C8}"/>
          </ac:spMkLst>
        </pc:spChg>
        <pc:spChg chg="del">
          <ac:chgData name="ALI TEKIN GUNER" userId="8a3bfaf7-3db6-4045-837e-88d2495fba61" providerId="ADAL" clId="{B8321C42-5FA6-444E-820E-6CCAE819B2FC}" dt="2024-05-20T11:40:14.870" v="2630" actId="478"/>
          <ac:spMkLst>
            <pc:docMk/>
            <pc:sldMk cId="2647252221" sldId="1250"/>
            <ac:spMk id="32" creationId="{8F8EE50B-772F-3BF3-D8AF-8DCB06E45105}"/>
          </ac:spMkLst>
        </pc:spChg>
        <pc:spChg chg="del">
          <ac:chgData name="ALI TEKIN GUNER" userId="8a3bfaf7-3db6-4045-837e-88d2495fba61" providerId="ADAL" clId="{B8321C42-5FA6-444E-820E-6CCAE819B2FC}" dt="2024-05-20T11:40:14.870" v="2630" actId="478"/>
          <ac:spMkLst>
            <pc:docMk/>
            <pc:sldMk cId="2647252221" sldId="1250"/>
            <ac:spMk id="33" creationId="{2AC637E7-CB99-B543-5CBF-9B9F3769F7C2}"/>
          </ac:spMkLst>
        </pc:spChg>
        <pc:spChg chg="del">
          <ac:chgData name="ALI TEKIN GUNER" userId="8a3bfaf7-3db6-4045-837e-88d2495fba61" providerId="ADAL" clId="{B8321C42-5FA6-444E-820E-6CCAE819B2FC}" dt="2024-05-20T11:40:14.870" v="2630" actId="478"/>
          <ac:spMkLst>
            <pc:docMk/>
            <pc:sldMk cId="2647252221" sldId="1250"/>
            <ac:spMk id="34" creationId="{446C13AD-43B3-0BCE-9A4B-07F14E18B87F}"/>
          </ac:spMkLst>
        </pc:spChg>
        <pc:spChg chg="del">
          <ac:chgData name="ALI TEKIN GUNER" userId="8a3bfaf7-3db6-4045-837e-88d2495fba61" providerId="ADAL" clId="{B8321C42-5FA6-444E-820E-6CCAE819B2FC}" dt="2024-05-20T11:40:14.870" v="2630" actId="478"/>
          <ac:spMkLst>
            <pc:docMk/>
            <pc:sldMk cId="2647252221" sldId="1250"/>
            <ac:spMk id="35" creationId="{B8B9C6D4-A4B3-B8DF-B7D9-6802201C752C}"/>
          </ac:spMkLst>
        </pc:spChg>
        <pc:spChg chg="del">
          <ac:chgData name="ALI TEKIN GUNER" userId="8a3bfaf7-3db6-4045-837e-88d2495fba61" providerId="ADAL" clId="{B8321C42-5FA6-444E-820E-6CCAE819B2FC}" dt="2024-05-20T11:40:14.870" v="2630" actId="478"/>
          <ac:spMkLst>
            <pc:docMk/>
            <pc:sldMk cId="2647252221" sldId="1250"/>
            <ac:spMk id="36" creationId="{462F1EDD-6560-C919-29AA-C862ADBC6F11}"/>
          </ac:spMkLst>
        </pc:spChg>
        <pc:spChg chg="del">
          <ac:chgData name="ALI TEKIN GUNER" userId="8a3bfaf7-3db6-4045-837e-88d2495fba61" providerId="ADAL" clId="{B8321C42-5FA6-444E-820E-6CCAE819B2FC}" dt="2024-05-20T11:40:14.870" v="2630" actId="478"/>
          <ac:spMkLst>
            <pc:docMk/>
            <pc:sldMk cId="2647252221" sldId="1250"/>
            <ac:spMk id="37" creationId="{85461992-CB31-00FB-EE15-525161F4C3DF}"/>
          </ac:spMkLst>
        </pc:spChg>
        <pc:spChg chg="del">
          <ac:chgData name="ALI TEKIN GUNER" userId="8a3bfaf7-3db6-4045-837e-88d2495fba61" providerId="ADAL" clId="{B8321C42-5FA6-444E-820E-6CCAE819B2FC}" dt="2024-05-20T11:40:14.870" v="2630" actId="478"/>
          <ac:spMkLst>
            <pc:docMk/>
            <pc:sldMk cId="2647252221" sldId="1250"/>
            <ac:spMk id="38" creationId="{9177058D-136B-8804-5BBC-21039B6D8A60}"/>
          </ac:spMkLst>
        </pc:spChg>
        <pc:spChg chg="del">
          <ac:chgData name="ALI TEKIN GUNER" userId="8a3bfaf7-3db6-4045-837e-88d2495fba61" providerId="ADAL" clId="{B8321C42-5FA6-444E-820E-6CCAE819B2FC}" dt="2024-05-20T11:40:14.870" v="2630" actId="478"/>
          <ac:spMkLst>
            <pc:docMk/>
            <pc:sldMk cId="2647252221" sldId="1250"/>
            <ac:spMk id="39" creationId="{E8F916A4-3012-7264-A275-9A3A0ABA79E5}"/>
          </ac:spMkLst>
        </pc:spChg>
        <pc:spChg chg="del">
          <ac:chgData name="ALI TEKIN GUNER" userId="8a3bfaf7-3db6-4045-837e-88d2495fba61" providerId="ADAL" clId="{B8321C42-5FA6-444E-820E-6CCAE819B2FC}" dt="2024-05-20T11:40:14.870" v="2630" actId="478"/>
          <ac:spMkLst>
            <pc:docMk/>
            <pc:sldMk cId="2647252221" sldId="1250"/>
            <ac:spMk id="40" creationId="{E4392BA5-8BE5-3FBF-CF7B-603E95297EFD}"/>
          </ac:spMkLst>
        </pc:spChg>
        <pc:spChg chg="del">
          <ac:chgData name="ALI TEKIN GUNER" userId="8a3bfaf7-3db6-4045-837e-88d2495fba61" providerId="ADAL" clId="{B8321C42-5FA6-444E-820E-6CCAE819B2FC}" dt="2024-05-20T11:40:14.870" v="2630" actId="478"/>
          <ac:spMkLst>
            <pc:docMk/>
            <pc:sldMk cId="2647252221" sldId="1250"/>
            <ac:spMk id="41" creationId="{E16CCF01-1006-DE59-719B-44D400901EDB}"/>
          </ac:spMkLst>
        </pc:spChg>
        <pc:spChg chg="del">
          <ac:chgData name="ALI TEKIN GUNER" userId="8a3bfaf7-3db6-4045-837e-88d2495fba61" providerId="ADAL" clId="{B8321C42-5FA6-444E-820E-6CCAE819B2FC}" dt="2024-05-20T11:40:14.870" v="2630" actId="478"/>
          <ac:spMkLst>
            <pc:docMk/>
            <pc:sldMk cId="2647252221" sldId="1250"/>
            <ac:spMk id="42" creationId="{3D8195A5-144E-CB42-5350-D62F21FFBCAE}"/>
          </ac:spMkLst>
        </pc:spChg>
        <pc:spChg chg="del">
          <ac:chgData name="ALI TEKIN GUNER" userId="8a3bfaf7-3db6-4045-837e-88d2495fba61" providerId="ADAL" clId="{B8321C42-5FA6-444E-820E-6CCAE819B2FC}" dt="2024-05-20T11:40:14.870" v="2630" actId="478"/>
          <ac:spMkLst>
            <pc:docMk/>
            <pc:sldMk cId="2647252221" sldId="1250"/>
            <ac:spMk id="43" creationId="{DADEE7B4-FB75-45C0-DB8C-68E16695BA8C}"/>
          </ac:spMkLst>
        </pc:spChg>
        <pc:spChg chg="del">
          <ac:chgData name="ALI TEKIN GUNER" userId="8a3bfaf7-3db6-4045-837e-88d2495fba61" providerId="ADAL" clId="{B8321C42-5FA6-444E-820E-6CCAE819B2FC}" dt="2024-05-20T11:40:14.870" v="2630" actId="478"/>
          <ac:spMkLst>
            <pc:docMk/>
            <pc:sldMk cId="2647252221" sldId="1250"/>
            <ac:spMk id="44" creationId="{CBD28709-FC4B-703B-CF22-E1526E392ECB}"/>
          </ac:spMkLst>
        </pc:spChg>
        <pc:spChg chg="del">
          <ac:chgData name="ALI TEKIN GUNER" userId="8a3bfaf7-3db6-4045-837e-88d2495fba61" providerId="ADAL" clId="{B8321C42-5FA6-444E-820E-6CCAE819B2FC}" dt="2024-05-20T11:40:14.870" v="2630" actId="478"/>
          <ac:spMkLst>
            <pc:docMk/>
            <pc:sldMk cId="2647252221" sldId="1250"/>
            <ac:spMk id="45" creationId="{3993FD3E-342F-2911-28CB-FC6EBE9E2FBF}"/>
          </ac:spMkLst>
        </pc:spChg>
        <pc:spChg chg="del">
          <ac:chgData name="ALI TEKIN GUNER" userId="8a3bfaf7-3db6-4045-837e-88d2495fba61" providerId="ADAL" clId="{B8321C42-5FA6-444E-820E-6CCAE819B2FC}" dt="2024-05-20T11:40:14.870" v="2630" actId="478"/>
          <ac:spMkLst>
            <pc:docMk/>
            <pc:sldMk cId="2647252221" sldId="1250"/>
            <ac:spMk id="46" creationId="{00DCCBFD-1CA6-3487-B17B-FD5D23B78F19}"/>
          </ac:spMkLst>
        </pc:spChg>
        <pc:spChg chg="del">
          <ac:chgData name="ALI TEKIN GUNER" userId="8a3bfaf7-3db6-4045-837e-88d2495fba61" providerId="ADAL" clId="{B8321C42-5FA6-444E-820E-6CCAE819B2FC}" dt="2024-05-20T11:40:14.870" v="2630" actId="478"/>
          <ac:spMkLst>
            <pc:docMk/>
            <pc:sldMk cId="2647252221" sldId="1250"/>
            <ac:spMk id="47" creationId="{50FF1F50-B54C-E23C-1B01-C7D281A1C297}"/>
          </ac:spMkLst>
        </pc:spChg>
        <pc:spChg chg="del">
          <ac:chgData name="ALI TEKIN GUNER" userId="8a3bfaf7-3db6-4045-837e-88d2495fba61" providerId="ADAL" clId="{B8321C42-5FA6-444E-820E-6CCAE819B2FC}" dt="2024-05-20T11:40:14.870" v="2630" actId="478"/>
          <ac:spMkLst>
            <pc:docMk/>
            <pc:sldMk cId="2647252221" sldId="1250"/>
            <ac:spMk id="48" creationId="{06DC9225-05DD-24A4-ED99-A168B843DB98}"/>
          </ac:spMkLst>
        </pc:spChg>
        <pc:spChg chg="del">
          <ac:chgData name="ALI TEKIN GUNER" userId="8a3bfaf7-3db6-4045-837e-88d2495fba61" providerId="ADAL" clId="{B8321C42-5FA6-444E-820E-6CCAE819B2FC}" dt="2024-05-20T11:40:14.870" v="2630" actId="478"/>
          <ac:spMkLst>
            <pc:docMk/>
            <pc:sldMk cId="2647252221" sldId="1250"/>
            <ac:spMk id="49" creationId="{2FE77129-1B44-DA77-8ADE-777A82AB4B93}"/>
          </ac:spMkLst>
        </pc:spChg>
        <pc:spChg chg="del">
          <ac:chgData name="ALI TEKIN GUNER" userId="8a3bfaf7-3db6-4045-837e-88d2495fba61" providerId="ADAL" clId="{B8321C42-5FA6-444E-820E-6CCAE819B2FC}" dt="2024-05-20T11:40:14.870" v="2630" actId="478"/>
          <ac:spMkLst>
            <pc:docMk/>
            <pc:sldMk cId="2647252221" sldId="1250"/>
            <ac:spMk id="50" creationId="{4A12F9BE-EE03-E16E-1C11-32FECDF63107}"/>
          </ac:spMkLst>
        </pc:spChg>
        <pc:spChg chg="del">
          <ac:chgData name="ALI TEKIN GUNER" userId="8a3bfaf7-3db6-4045-837e-88d2495fba61" providerId="ADAL" clId="{B8321C42-5FA6-444E-820E-6CCAE819B2FC}" dt="2024-05-20T11:40:14.870" v="2630" actId="478"/>
          <ac:spMkLst>
            <pc:docMk/>
            <pc:sldMk cId="2647252221" sldId="1250"/>
            <ac:spMk id="51" creationId="{040B7DB5-0AFC-7533-ED84-3B593030C405}"/>
          </ac:spMkLst>
        </pc:spChg>
        <pc:spChg chg="del">
          <ac:chgData name="ALI TEKIN GUNER" userId="8a3bfaf7-3db6-4045-837e-88d2495fba61" providerId="ADAL" clId="{B8321C42-5FA6-444E-820E-6CCAE819B2FC}" dt="2024-05-20T11:40:14.870" v="2630" actId="478"/>
          <ac:spMkLst>
            <pc:docMk/>
            <pc:sldMk cId="2647252221" sldId="1250"/>
            <ac:spMk id="52" creationId="{DF7A1BC9-BE1C-2611-9B1A-52635AFF0B4A}"/>
          </ac:spMkLst>
        </pc:spChg>
        <pc:spChg chg="del">
          <ac:chgData name="ALI TEKIN GUNER" userId="8a3bfaf7-3db6-4045-837e-88d2495fba61" providerId="ADAL" clId="{B8321C42-5FA6-444E-820E-6CCAE819B2FC}" dt="2024-05-20T11:40:14.870" v="2630" actId="478"/>
          <ac:spMkLst>
            <pc:docMk/>
            <pc:sldMk cId="2647252221" sldId="1250"/>
            <ac:spMk id="53" creationId="{52EB41DF-7D92-313E-5F84-D096270D1889}"/>
          </ac:spMkLst>
        </pc:spChg>
        <pc:spChg chg="del">
          <ac:chgData name="ALI TEKIN GUNER" userId="8a3bfaf7-3db6-4045-837e-88d2495fba61" providerId="ADAL" clId="{B8321C42-5FA6-444E-820E-6CCAE819B2FC}" dt="2024-05-20T11:40:14.870" v="2630" actId="478"/>
          <ac:spMkLst>
            <pc:docMk/>
            <pc:sldMk cId="2647252221" sldId="1250"/>
            <ac:spMk id="54" creationId="{9BCF0C83-3236-6914-3801-32E8927E14B9}"/>
          </ac:spMkLst>
        </pc:spChg>
        <pc:spChg chg="del">
          <ac:chgData name="ALI TEKIN GUNER" userId="8a3bfaf7-3db6-4045-837e-88d2495fba61" providerId="ADAL" clId="{B8321C42-5FA6-444E-820E-6CCAE819B2FC}" dt="2024-05-20T11:40:14.870" v="2630" actId="478"/>
          <ac:spMkLst>
            <pc:docMk/>
            <pc:sldMk cId="2647252221" sldId="1250"/>
            <ac:spMk id="55" creationId="{99887C1C-0BC9-02C3-CF30-46DD245B5B5D}"/>
          </ac:spMkLst>
        </pc:spChg>
        <pc:spChg chg="del">
          <ac:chgData name="ALI TEKIN GUNER" userId="8a3bfaf7-3db6-4045-837e-88d2495fba61" providerId="ADAL" clId="{B8321C42-5FA6-444E-820E-6CCAE819B2FC}" dt="2024-05-20T11:40:14.870" v="2630" actId="478"/>
          <ac:spMkLst>
            <pc:docMk/>
            <pc:sldMk cId="2647252221" sldId="1250"/>
            <ac:spMk id="56" creationId="{F748BC47-6D11-36FE-F88E-D8330A440F80}"/>
          </ac:spMkLst>
        </pc:spChg>
        <pc:spChg chg="del">
          <ac:chgData name="ALI TEKIN GUNER" userId="8a3bfaf7-3db6-4045-837e-88d2495fba61" providerId="ADAL" clId="{B8321C42-5FA6-444E-820E-6CCAE819B2FC}" dt="2024-05-20T11:40:14.870" v="2630" actId="478"/>
          <ac:spMkLst>
            <pc:docMk/>
            <pc:sldMk cId="2647252221" sldId="1250"/>
            <ac:spMk id="57" creationId="{3CBDE313-100F-E836-4A63-4A2011BA4E16}"/>
          </ac:spMkLst>
        </pc:spChg>
        <pc:spChg chg="del">
          <ac:chgData name="ALI TEKIN GUNER" userId="8a3bfaf7-3db6-4045-837e-88d2495fba61" providerId="ADAL" clId="{B8321C42-5FA6-444E-820E-6CCAE819B2FC}" dt="2024-05-20T11:40:14.870" v="2630" actId="478"/>
          <ac:spMkLst>
            <pc:docMk/>
            <pc:sldMk cId="2647252221" sldId="1250"/>
            <ac:spMk id="58" creationId="{D991DA42-36C8-225B-8616-8623F2DF0ED4}"/>
          </ac:spMkLst>
        </pc:spChg>
        <pc:spChg chg="del">
          <ac:chgData name="ALI TEKIN GUNER" userId="8a3bfaf7-3db6-4045-837e-88d2495fba61" providerId="ADAL" clId="{B8321C42-5FA6-444E-820E-6CCAE819B2FC}" dt="2024-05-20T11:40:14.870" v="2630" actId="478"/>
          <ac:spMkLst>
            <pc:docMk/>
            <pc:sldMk cId="2647252221" sldId="1250"/>
            <ac:spMk id="59" creationId="{8835A25D-CFA2-C643-E653-E2039E70DE1B}"/>
          </ac:spMkLst>
        </pc:spChg>
        <pc:spChg chg="del">
          <ac:chgData name="ALI TEKIN GUNER" userId="8a3bfaf7-3db6-4045-837e-88d2495fba61" providerId="ADAL" clId="{B8321C42-5FA6-444E-820E-6CCAE819B2FC}" dt="2024-05-20T11:40:14.870" v="2630" actId="478"/>
          <ac:spMkLst>
            <pc:docMk/>
            <pc:sldMk cId="2647252221" sldId="1250"/>
            <ac:spMk id="60" creationId="{6DE63A91-2835-E994-9F0B-99F5CDD2E421}"/>
          </ac:spMkLst>
        </pc:spChg>
        <pc:spChg chg="del">
          <ac:chgData name="ALI TEKIN GUNER" userId="8a3bfaf7-3db6-4045-837e-88d2495fba61" providerId="ADAL" clId="{B8321C42-5FA6-444E-820E-6CCAE819B2FC}" dt="2024-05-20T11:40:14.870" v="2630" actId="478"/>
          <ac:spMkLst>
            <pc:docMk/>
            <pc:sldMk cId="2647252221" sldId="1250"/>
            <ac:spMk id="61" creationId="{C4AEC7E9-CF3C-9306-3461-42BC15661DB8}"/>
          </ac:spMkLst>
        </pc:spChg>
        <pc:spChg chg="del">
          <ac:chgData name="ALI TEKIN GUNER" userId="8a3bfaf7-3db6-4045-837e-88d2495fba61" providerId="ADAL" clId="{B8321C42-5FA6-444E-820E-6CCAE819B2FC}" dt="2024-05-20T11:40:14.870" v="2630" actId="478"/>
          <ac:spMkLst>
            <pc:docMk/>
            <pc:sldMk cId="2647252221" sldId="1250"/>
            <ac:spMk id="62" creationId="{B42E8324-95E4-8B09-14DC-9DE2561862CF}"/>
          </ac:spMkLst>
        </pc:spChg>
        <pc:spChg chg="del">
          <ac:chgData name="ALI TEKIN GUNER" userId="8a3bfaf7-3db6-4045-837e-88d2495fba61" providerId="ADAL" clId="{B8321C42-5FA6-444E-820E-6CCAE819B2FC}" dt="2024-05-20T11:40:14.870" v="2630" actId="478"/>
          <ac:spMkLst>
            <pc:docMk/>
            <pc:sldMk cId="2647252221" sldId="1250"/>
            <ac:spMk id="63" creationId="{99A31570-0374-868B-D96D-8649F23D0F86}"/>
          </ac:spMkLst>
        </pc:spChg>
        <pc:spChg chg="del">
          <ac:chgData name="ALI TEKIN GUNER" userId="8a3bfaf7-3db6-4045-837e-88d2495fba61" providerId="ADAL" clId="{B8321C42-5FA6-444E-820E-6CCAE819B2FC}" dt="2024-05-20T11:40:14.870" v="2630" actId="478"/>
          <ac:spMkLst>
            <pc:docMk/>
            <pc:sldMk cId="2647252221" sldId="1250"/>
            <ac:spMk id="64" creationId="{DA30204F-36A7-4E40-2786-65DA8838D273}"/>
          </ac:spMkLst>
        </pc:spChg>
        <pc:spChg chg="del">
          <ac:chgData name="ALI TEKIN GUNER" userId="8a3bfaf7-3db6-4045-837e-88d2495fba61" providerId="ADAL" clId="{B8321C42-5FA6-444E-820E-6CCAE819B2FC}" dt="2024-05-20T11:40:14.870" v="2630" actId="478"/>
          <ac:spMkLst>
            <pc:docMk/>
            <pc:sldMk cId="2647252221" sldId="1250"/>
            <ac:spMk id="65" creationId="{9895BC77-EE52-EB0F-193F-EE696ADF7422}"/>
          </ac:spMkLst>
        </pc:spChg>
        <pc:spChg chg="del">
          <ac:chgData name="ALI TEKIN GUNER" userId="8a3bfaf7-3db6-4045-837e-88d2495fba61" providerId="ADAL" clId="{B8321C42-5FA6-444E-820E-6CCAE819B2FC}" dt="2024-05-20T11:40:14.870" v="2630" actId="478"/>
          <ac:spMkLst>
            <pc:docMk/>
            <pc:sldMk cId="2647252221" sldId="1250"/>
            <ac:spMk id="66" creationId="{88A90737-B4E1-2E1F-F13C-16005894AF44}"/>
          </ac:spMkLst>
        </pc:spChg>
        <pc:spChg chg="del">
          <ac:chgData name="ALI TEKIN GUNER" userId="8a3bfaf7-3db6-4045-837e-88d2495fba61" providerId="ADAL" clId="{B8321C42-5FA6-444E-820E-6CCAE819B2FC}" dt="2024-05-20T11:40:14.870" v="2630" actId="478"/>
          <ac:spMkLst>
            <pc:docMk/>
            <pc:sldMk cId="2647252221" sldId="1250"/>
            <ac:spMk id="67" creationId="{D30DACC4-79EE-C991-8251-3821C9C4B2EC}"/>
          </ac:spMkLst>
        </pc:spChg>
        <pc:spChg chg="del">
          <ac:chgData name="ALI TEKIN GUNER" userId="8a3bfaf7-3db6-4045-837e-88d2495fba61" providerId="ADAL" clId="{B8321C42-5FA6-444E-820E-6CCAE819B2FC}" dt="2024-05-20T11:40:14.870" v="2630" actId="478"/>
          <ac:spMkLst>
            <pc:docMk/>
            <pc:sldMk cId="2647252221" sldId="1250"/>
            <ac:spMk id="68" creationId="{E58B54BE-8F1D-6E6E-42AF-0A547598C319}"/>
          </ac:spMkLst>
        </pc:spChg>
        <pc:spChg chg="del">
          <ac:chgData name="ALI TEKIN GUNER" userId="8a3bfaf7-3db6-4045-837e-88d2495fba61" providerId="ADAL" clId="{B8321C42-5FA6-444E-820E-6CCAE819B2FC}" dt="2024-05-20T11:40:14.870" v="2630" actId="478"/>
          <ac:spMkLst>
            <pc:docMk/>
            <pc:sldMk cId="2647252221" sldId="1250"/>
            <ac:spMk id="69" creationId="{1B7BD8B7-1AC7-BEA0-D70F-5D25AD69773D}"/>
          </ac:spMkLst>
        </pc:spChg>
        <pc:spChg chg="del">
          <ac:chgData name="ALI TEKIN GUNER" userId="8a3bfaf7-3db6-4045-837e-88d2495fba61" providerId="ADAL" clId="{B8321C42-5FA6-444E-820E-6CCAE819B2FC}" dt="2024-05-20T11:40:14.870" v="2630" actId="478"/>
          <ac:spMkLst>
            <pc:docMk/>
            <pc:sldMk cId="2647252221" sldId="1250"/>
            <ac:spMk id="70" creationId="{0D695B96-DBCB-4705-CCAD-391683C66F81}"/>
          </ac:spMkLst>
        </pc:spChg>
        <pc:spChg chg="del">
          <ac:chgData name="ALI TEKIN GUNER" userId="8a3bfaf7-3db6-4045-837e-88d2495fba61" providerId="ADAL" clId="{B8321C42-5FA6-444E-820E-6CCAE819B2FC}" dt="2024-05-20T11:40:14.870" v="2630" actId="478"/>
          <ac:spMkLst>
            <pc:docMk/>
            <pc:sldMk cId="2647252221" sldId="1250"/>
            <ac:spMk id="71" creationId="{EBC0D879-F0BE-6801-0E7F-33E0FA36EA12}"/>
          </ac:spMkLst>
        </pc:spChg>
        <pc:spChg chg="del">
          <ac:chgData name="ALI TEKIN GUNER" userId="8a3bfaf7-3db6-4045-837e-88d2495fba61" providerId="ADAL" clId="{B8321C42-5FA6-444E-820E-6CCAE819B2FC}" dt="2024-05-20T11:40:14.870" v="2630" actId="478"/>
          <ac:spMkLst>
            <pc:docMk/>
            <pc:sldMk cId="2647252221" sldId="1250"/>
            <ac:spMk id="72" creationId="{458EEE2C-691E-D562-4A01-F005E41F1756}"/>
          </ac:spMkLst>
        </pc:spChg>
        <pc:spChg chg="del">
          <ac:chgData name="ALI TEKIN GUNER" userId="8a3bfaf7-3db6-4045-837e-88d2495fba61" providerId="ADAL" clId="{B8321C42-5FA6-444E-820E-6CCAE819B2FC}" dt="2024-05-20T11:40:14.870" v="2630" actId="478"/>
          <ac:spMkLst>
            <pc:docMk/>
            <pc:sldMk cId="2647252221" sldId="1250"/>
            <ac:spMk id="73" creationId="{6FC8D526-26C5-D19C-383A-AE7E61B09D82}"/>
          </ac:spMkLst>
        </pc:spChg>
        <pc:spChg chg="del">
          <ac:chgData name="ALI TEKIN GUNER" userId="8a3bfaf7-3db6-4045-837e-88d2495fba61" providerId="ADAL" clId="{B8321C42-5FA6-444E-820E-6CCAE819B2FC}" dt="2024-05-20T11:40:14.870" v="2630" actId="478"/>
          <ac:spMkLst>
            <pc:docMk/>
            <pc:sldMk cId="2647252221" sldId="1250"/>
            <ac:spMk id="74" creationId="{82CCF398-82B6-5BCE-2D92-1F015F0906B3}"/>
          </ac:spMkLst>
        </pc:spChg>
        <pc:spChg chg="del">
          <ac:chgData name="ALI TEKIN GUNER" userId="8a3bfaf7-3db6-4045-837e-88d2495fba61" providerId="ADAL" clId="{B8321C42-5FA6-444E-820E-6CCAE819B2FC}" dt="2024-05-20T11:40:14.870" v="2630" actId="478"/>
          <ac:spMkLst>
            <pc:docMk/>
            <pc:sldMk cId="2647252221" sldId="1250"/>
            <ac:spMk id="75" creationId="{38A4EEEB-B820-6A78-E1B6-1D6134CB2234}"/>
          </ac:spMkLst>
        </pc:spChg>
        <pc:spChg chg="del">
          <ac:chgData name="ALI TEKIN GUNER" userId="8a3bfaf7-3db6-4045-837e-88d2495fba61" providerId="ADAL" clId="{B8321C42-5FA6-444E-820E-6CCAE819B2FC}" dt="2024-05-20T11:40:14.870" v="2630" actId="478"/>
          <ac:spMkLst>
            <pc:docMk/>
            <pc:sldMk cId="2647252221" sldId="1250"/>
            <ac:spMk id="76" creationId="{CA1AAFE6-FF69-5CBE-2B76-9C023711086B}"/>
          </ac:spMkLst>
        </pc:spChg>
        <pc:spChg chg="del">
          <ac:chgData name="ALI TEKIN GUNER" userId="8a3bfaf7-3db6-4045-837e-88d2495fba61" providerId="ADAL" clId="{B8321C42-5FA6-444E-820E-6CCAE819B2FC}" dt="2024-05-20T11:40:14.870" v="2630" actId="478"/>
          <ac:spMkLst>
            <pc:docMk/>
            <pc:sldMk cId="2647252221" sldId="1250"/>
            <ac:spMk id="77" creationId="{FC84520F-0E0D-517C-551E-BA2BD542BF60}"/>
          </ac:spMkLst>
        </pc:spChg>
        <pc:spChg chg="del">
          <ac:chgData name="ALI TEKIN GUNER" userId="8a3bfaf7-3db6-4045-837e-88d2495fba61" providerId="ADAL" clId="{B8321C42-5FA6-444E-820E-6CCAE819B2FC}" dt="2024-05-20T11:40:14.870" v="2630" actId="478"/>
          <ac:spMkLst>
            <pc:docMk/>
            <pc:sldMk cId="2647252221" sldId="1250"/>
            <ac:spMk id="78" creationId="{D69C6079-52ED-A23A-59D6-B9663E49FE65}"/>
          </ac:spMkLst>
        </pc:spChg>
        <pc:spChg chg="del">
          <ac:chgData name="ALI TEKIN GUNER" userId="8a3bfaf7-3db6-4045-837e-88d2495fba61" providerId="ADAL" clId="{B8321C42-5FA6-444E-820E-6CCAE819B2FC}" dt="2024-05-20T11:40:14.870" v="2630" actId="478"/>
          <ac:spMkLst>
            <pc:docMk/>
            <pc:sldMk cId="2647252221" sldId="1250"/>
            <ac:spMk id="79" creationId="{27521389-0057-2044-28AA-8C17554EA470}"/>
          </ac:spMkLst>
        </pc:spChg>
        <pc:spChg chg="del">
          <ac:chgData name="ALI TEKIN GUNER" userId="8a3bfaf7-3db6-4045-837e-88d2495fba61" providerId="ADAL" clId="{B8321C42-5FA6-444E-820E-6CCAE819B2FC}" dt="2024-05-20T11:40:14.870" v="2630" actId="478"/>
          <ac:spMkLst>
            <pc:docMk/>
            <pc:sldMk cId="2647252221" sldId="1250"/>
            <ac:spMk id="80" creationId="{56397707-303F-C206-E34A-D5E525A8A652}"/>
          </ac:spMkLst>
        </pc:spChg>
        <pc:spChg chg="del">
          <ac:chgData name="ALI TEKIN GUNER" userId="8a3bfaf7-3db6-4045-837e-88d2495fba61" providerId="ADAL" clId="{B8321C42-5FA6-444E-820E-6CCAE819B2FC}" dt="2024-05-20T11:40:14.870" v="2630" actId="478"/>
          <ac:spMkLst>
            <pc:docMk/>
            <pc:sldMk cId="2647252221" sldId="1250"/>
            <ac:spMk id="81" creationId="{96D7BBB1-51DB-5CA9-296D-AF7785F92D82}"/>
          </ac:spMkLst>
        </pc:spChg>
        <pc:spChg chg="del">
          <ac:chgData name="ALI TEKIN GUNER" userId="8a3bfaf7-3db6-4045-837e-88d2495fba61" providerId="ADAL" clId="{B8321C42-5FA6-444E-820E-6CCAE819B2FC}" dt="2024-05-20T11:40:14.870" v="2630" actId="478"/>
          <ac:spMkLst>
            <pc:docMk/>
            <pc:sldMk cId="2647252221" sldId="1250"/>
            <ac:spMk id="82" creationId="{C35F1187-7240-54EC-B76C-8648899155C5}"/>
          </ac:spMkLst>
        </pc:spChg>
        <pc:spChg chg="del">
          <ac:chgData name="ALI TEKIN GUNER" userId="8a3bfaf7-3db6-4045-837e-88d2495fba61" providerId="ADAL" clId="{B8321C42-5FA6-444E-820E-6CCAE819B2FC}" dt="2024-05-20T11:40:14.870" v="2630" actId="478"/>
          <ac:spMkLst>
            <pc:docMk/>
            <pc:sldMk cId="2647252221" sldId="1250"/>
            <ac:spMk id="83" creationId="{BDC69D84-C330-6BB6-0113-43AA273ECCE2}"/>
          </ac:spMkLst>
        </pc:spChg>
        <pc:spChg chg="del">
          <ac:chgData name="ALI TEKIN GUNER" userId="8a3bfaf7-3db6-4045-837e-88d2495fba61" providerId="ADAL" clId="{B8321C42-5FA6-444E-820E-6CCAE819B2FC}" dt="2024-05-20T11:40:14.870" v="2630" actId="478"/>
          <ac:spMkLst>
            <pc:docMk/>
            <pc:sldMk cId="2647252221" sldId="1250"/>
            <ac:spMk id="84" creationId="{A67FB544-BE4A-3067-2E72-9C8D9F22E3BD}"/>
          </ac:spMkLst>
        </pc:spChg>
        <pc:spChg chg="del">
          <ac:chgData name="ALI TEKIN GUNER" userId="8a3bfaf7-3db6-4045-837e-88d2495fba61" providerId="ADAL" clId="{B8321C42-5FA6-444E-820E-6CCAE819B2FC}" dt="2024-05-20T11:40:14.870" v="2630" actId="478"/>
          <ac:spMkLst>
            <pc:docMk/>
            <pc:sldMk cId="2647252221" sldId="1250"/>
            <ac:spMk id="85" creationId="{81BDCBEF-D174-98D2-4891-B5AFDB922F19}"/>
          </ac:spMkLst>
        </pc:spChg>
        <pc:spChg chg="del">
          <ac:chgData name="ALI TEKIN GUNER" userId="8a3bfaf7-3db6-4045-837e-88d2495fba61" providerId="ADAL" clId="{B8321C42-5FA6-444E-820E-6CCAE819B2FC}" dt="2024-05-20T11:40:14.870" v="2630" actId="478"/>
          <ac:spMkLst>
            <pc:docMk/>
            <pc:sldMk cId="2647252221" sldId="1250"/>
            <ac:spMk id="86" creationId="{F188DD7D-CA4E-29E9-1C2E-08CD4B4E7F51}"/>
          </ac:spMkLst>
        </pc:spChg>
        <pc:spChg chg="del">
          <ac:chgData name="ALI TEKIN GUNER" userId="8a3bfaf7-3db6-4045-837e-88d2495fba61" providerId="ADAL" clId="{B8321C42-5FA6-444E-820E-6CCAE819B2FC}" dt="2024-05-20T11:40:14.870" v="2630" actId="478"/>
          <ac:spMkLst>
            <pc:docMk/>
            <pc:sldMk cId="2647252221" sldId="1250"/>
            <ac:spMk id="87" creationId="{7593A73C-C0FA-478B-E604-82401690382E}"/>
          </ac:spMkLst>
        </pc:spChg>
        <pc:spChg chg="del">
          <ac:chgData name="ALI TEKIN GUNER" userId="8a3bfaf7-3db6-4045-837e-88d2495fba61" providerId="ADAL" clId="{B8321C42-5FA6-444E-820E-6CCAE819B2FC}" dt="2024-05-20T11:40:14.870" v="2630" actId="478"/>
          <ac:spMkLst>
            <pc:docMk/>
            <pc:sldMk cId="2647252221" sldId="1250"/>
            <ac:spMk id="88" creationId="{225329E5-0494-AC2D-B9AC-1BD7A3B54A81}"/>
          </ac:spMkLst>
        </pc:spChg>
        <pc:spChg chg="del">
          <ac:chgData name="ALI TEKIN GUNER" userId="8a3bfaf7-3db6-4045-837e-88d2495fba61" providerId="ADAL" clId="{B8321C42-5FA6-444E-820E-6CCAE819B2FC}" dt="2024-05-20T11:40:14.870" v="2630" actId="478"/>
          <ac:spMkLst>
            <pc:docMk/>
            <pc:sldMk cId="2647252221" sldId="1250"/>
            <ac:spMk id="89" creationId="{EFF928CF-83C1-4192-EA80-C5D65AEFB789}"/>
          </ac:spMkLst>
        </pc:spChg>
        <pc:spChg chg="del">
          <ac:chgData name="ALI TEKIN GUNER" userId="8a3bfaf7-3db6-4045-837e-88d2495fba61" providerId="ADAL" clId="{B8321C42-5FA6-444E-820E-6CCAE819B2FC}" dt="2024-05-20T11:40:14.870" v="2630" actId="478"/>
          <ac:spMkLst>
            <pc:docMk/>
            <pc:sldMk cId="2647252221" sldId="1250"/>
            <ac:spMk id="90" creationId="{5C08535E-2132-EAB0-99DC-5E172E7E04B9}"/>
          </ac:spMkLst>
        </pc:spChg>
        <pc:spChg chg="del">
          <ac:chgData name="ALI TEKIN GUNER" userId="8a3bfaf7-3db6-4045-837e-88d2495fba61" providerId="ADAL" clId="{B8321C42-5FA6-444E-820E-6CCAE819B2FC}" dt="2024-05-20T11:40:14.870" v="2630" actId="478"/>
          <ac:spMkLst>
            <pc:docMk/>
            <pc:sldMk cId="2647252221" sldId="1250"/>
            <ac:spMk id="91" creationId="{844FD7AB-8970-948E-15A5-2A454FD5E09D}"/>
          </ac:spMkLst>
        </pc:spChg>
        <pc:spChg chg="del">
          <ac:chgData name="ALI TEKIN GUNER" userId="8a3bfaf7-3db6-4045-837e-88d2495fba61" providerId="ADAL" clId="{B8321C42-5FA6-444E-820E-6CCAE819B2FC}" dt="2024-05-20T11:40:14.870" v="2630" actId="478"/>
          <ac:spMkLst>
            <pc:docMk/>
            <pc:sldMk cId="2647252221" sldId="1250"/>
            <ac:spMk id="92" creationId="{9E6B1AFF-F867-BF68-BD57-938B558F2120}"/>
          </ac:spMkLst>
        </pc:spChg>
        <pc:spChg chg="del">
          <ac:chgData name="ALI TEKIN GUNER" userId="8a3bfaf7-3db6-4045-837e-88d2495fba61" providerId="ADAL" clId="{B8321C42-5FA6-444E-820E-6CCAE819B2FC}" dt="2024-05-20T11:40:14.870" v="2630" actId="478"/>
          <ac:spMkLst>
            <pc:docMk/>
            <pc:sldMk cId="2647252221" sldId="1250"/>
            <ac:spMk id="93" creationId="{22397446-5A76-B139-884F-F0D7BF5A24D3}"/>
          </ac:spMkLst>
        </pc:spChg>
        <pc:spChg chg="del">
          <ac:chgData name="ALI TEKIN GUNER" userId="8a3bfaf7-3db6-4045-837e-88d2495fba61" providerId="ADAL" clId="{B8321C42-5FA6-444E-820E-6CCAE819B2FC}" dt="2024-05-20T11:40:14.870" v="2630" actId="478"/>
          <ac:spMkLst>
            <pc:docMk/>
            <pc:sldMk cId="2647252221" sldId="1250"/>
            <ac:spMk id="94" creationId="{8E3B6336-D039-8D34-A02F-BCA35DA0177B}"/>
          </ac:spMkLst>
        </pc:spChg>
        <pc:spChg chg="del">
          <ac:chgData name="ALI TEKIN GUNER" userId="8a3bfaf7-3db6-4045-837e-88d2495fba61" providerId="ADAL" clId="{B8321C42-5FA6-444E-820E-6CCAE819B2FC}" dt="2024-05-20T11:40:14.870" v="2630" actId="478"/>
          <ac:spMkLst>
            <pc:docMk/>
            <pc:sldMk cId="2647252221" sldId="1250"/>
            <ac:spMk id="95" creationId="{9C141008-0A42-9610-39EB-44D6AF3E102E}"/>
          </ac:spMkLst>
        </pc:spChg>
        <pc:spChg chg="del">
          <ac:chgData name="ALI TEKIN GUNER" userId="8a3bfaf7-3db6-4045-837e-88d2495fba61" providerId="ADAL" clId="{B8321C42-5FA6-444E-820E-6CCAE819B2FC}" dt="2024-05-20T11:40:14.870" v="2630" actId="478"/>
          <ac:spMkLst>
            <pc:docMk/>
            <pc:sldMk cId="2647252221" sldId="1250"/>
            <ac:spMk id="96" creationId="{FCDEF4FC-9276-2E6F-4826-D83C8C6AA9CB}"/>
          </ac:spMkLst>
        </pc:spChg>
        <pc:spChg chg="del">
          <ac:chgData name="ALI TEKIN GUNER" userId="8a3bfaf7-3db6-4045-837e-88d2495fba61" providerId="ADAL" clId="{B8321C42-5FA6-444E-820E-6CCAE819B2FC}" dt="2024-05-20T11:40:14.870" v="2630" actId="478"/>
          <ac:spMkLst>
            <pc:docMk/>
            <pc:sldMk cId="2647252221" sldId="1250"/>
            <ac:spMk id="97" creationId="{F9544D90-F0D0-9AA1-A5F4-9AFF60EC7CE3}"/>
          </ac:spMkLst>
        </pc:spChg>
        <pc:spChg chg="del">
          <ac:chgData name="ALI TEKIN GUNER" userId="8a3bfaf7-3db6-4045-837e-88d2495fba61" providerId="ADAL" clId="{B8321C42-5FA6-444E-820E-6CCAE819B2FC}" dt="2024-05-20T11:40:14.870" v="2630" actId="478"/>
          <ac:spMkLst>
            <pc:docMk/>
            <pc:sldMk cId="2647252221" sldId="1250"/>
            <ac:spMk id="98" creationId="{FA5D307C-667D-B6DF-1BE2-ED4381622B17}"/>
          </ac:spMkLst>
        </pc:spChg>
        <pc:spChg chg="del">
          <ac:chgData name="ALI TEKIN GUNER" userId="8a3bfaf7-3db6-4045-837e-88d2495fba61" providerId="ADAL" clId="{B8321C42-5FA6-444E-820E-6CCAE819B2FC}" dt="2024-05-20T11:40:14.870" v="2630" actId="478"/>
          <ac:spMkLst>
            <pc:docMk/>
            <pc:sldMk cId="2647252221" sldId="1250"/>
            <ac:spMk id="99" creationId="{5FDAAD50-BB67-BE6E-108D-1B4964D7C535}"/>
          </ac:spMkLst>
        </pc:spChg>
        <pc:spChg chg="del">
          <ac:chgData name="ALI TEKIN GUNER" userId="8a3bfaf7-3db6-4045-837e-88d2495fba61" providerId="ADAL" clId="{B8321C42-5FA6-444E-820E-6CCAE819B2FC}" dt="2024-05-20T11:40:14.870" v="2630" actId="478"/>
          <ac:spMkLst>
            <pc:docMk/>
            <pc:sldMk cId="2647252221" sldId="1250"/>
            <ac:spMk id="100" creationId="{BCCB086D-173A-4237-B00A-AA2C55AD1631}"/>
          </ac:spMkLst>
        </pc:spChg>
        <pc:spChg chg="del">
          <ac:chgData name="ALI TEKIN GUNER" userId="8a3bfaf7-3db6-4045-837e-88d2495fba61" providerId="ADAL" clId="{B8321C42-5FA6-444E-820E-6CCAE819B2FC}" dt="2024-05-20T11:40:14.870" v="2630" actId="478"/>
          <ac:spMkLst>
            <pc:docMk/>
            <pc:sldMk cId="2647252221" sldId="1250"/>
            <ac:spMk id="101" creationId="{A7DBDDA4-D342-FC64-E478-3DA3A825F8E2}"/>
          </ac:spMkLst>
        </pc:spChg>
        <pc:spChg chg="del">
          <ac:chgData name="ALI TEKIN GUNER" userId="8a3bfaf7-3db6-4045-837e-88d2495fba61" providerId="ADAL" clId="{B8321C42-5FA6-444E-820E-6CCAE819B2FC}" dt="2024-05-20T11:40:14.870" v="2630" actId="478"/>
          <ac:spMkLst>
            <pc:docMk/>
            <pc:sldMk cId="2647252221" sldId="1250"/>
            <ac:spMk id="102" creationId="{424896C0-B329-EB5A-337E-85FCF81D9BDD}"/>
          </ac:spMkLst>
        </pc:spChg>
        <pc:spChg chg="del">
          <ac:chgData name="ALI TEKIN GUNER" userId="8a3bfaf7-3db6-4045-837e-88d2495fba61" providerId="ADAL" clId="{B8321C42-5FA6-444E-820E-6CCAE819B2FC}" dt="2024-05-20T11:40:14.870" v="2630" actId="478"/>
          <ac:spMkLst>
            <pc:docMk/>
            <pc:sldMk cId="2647252221" sldId="1250"/>
            <ac:spMk id="103" creationId="{BA6F8C60-C40D-7E75-B019-91FCD6AFA6B4}"/>
          </ac:spMkLst>
        </pc:spChg>
        <pc:spChg chg="del">
          <ac:chgData name="ALI TEKIN GUNER" userId="8a3bfaf7-3db6-4045-837e-88d2495fba61" providerId="ADAL" clId="{B8321C42-5FA6-444E-820E-6CCAE819B2FC}" dt="2024-05-20T11:40:14.870" v="2630" actId="478"/>
          <ac:spMkLst>
            <pc:docMk/>
            <pc:sldMk cId="2647252221" sldId="1250"/>
            <ac:spMk id="104" creationId="{2878852E-3BA3-6140-F2C4-0E7CE2D58CAF}"/>
          </ac:spMkLst>
        </pc:spChg>
        <pc:spChg chg="del">
          <ac:chgData name="ALI TEKIN GUNER" userId="8a3bfaf7-3db6-4045-837e-88d2495fba61" providerId="ADAL" clId="{B8321C42-5FA6-444E-820E-6CCAE819B2FC}" dt="2024-05-20T11:40:14.870" v="2630" actId="478"/>
          <ac:spMkLst>
            <pc:docMk/>
            <pc:sldMk cId="2647252221" sldId="1250"/>
            <ac:spMk id="105" creationId="{D9D61217-C47F-7F8D-0F58-549A874EEBAE}"/>
          </ac:spMkLst>
        </pc:spChg>
        <pc:spChg chg="del">
          <ac:chgData name="ALI TEKIN GUNER" userId="8a3bfaf7-3db6-4045-837e-88d2495fba61" providerId="ADAL" clId="{B8321C42-5FA6-444E-820E-6CCAE819B2FC}" dt="2024-05-20T11:40:14.870" v="2630" actId="478"/>
          <ac:spMkLst>
            <pc:docMk/>
            <pc:sldMk cId="2647252221" sldId="1250"/>
            <ac:spMk id="106" creationId="{3EEAE33C-9041-CF74-4E24-9CBAF1005346}"/>
          </ac:spMkLst>
        </pc:spChg>
        <pc:spChg chg="del">
          <ac:chgData name="ALI TEKIN GUNER" userId="8a3bfaf7-3db6-4045-837e-88d2495fba61" providerId="ADAL" clId="{B8321C42-5FA6-444E-820E-6CCAE819B2FC}" dt="2024-05-20T11:40:14.870" v="2630" actId="478"/>
          <ac:spMkLst>
            <pc:docMk/>
            <pc:sldMk cId="2647252221" sldId="1250"/>
            <ac:spMk id="107" creationId="{FC38700B-F23D-3E79-FB75-C96C715921A4}"/>
          </ac:spMkLst>
        </pc:spChg>
        <pc:spChg chg="del">
          <ac:chgData name="ALI TEKIN GUNER" userId="8a3bfaf7-3db6-4045-837e-88d2495fba61" providerId="ADAL" clId="{B8321C42-5FA6-444E-820E-6CCAE819B2FC}" dt="2024-05-20T11:40:14.870" v="2630" actId="478"/>
          <ac:spMkLst>
            <pc:docMk/>
            <pc:sldMk cId="2647252221" sldId="1250"/>
            <ac:spMk id="108" creationId="{9C2E3705-40E3-7400-26AA-C3726752C6BE}"/>
          </ac:spMkLst>
        </pc:spChg>
        <pc:spChg chg="del">
          <ac:chgData name="ALI TEKIN GUNER" userId="8a3bfaf7-3db6-4045-837e-88d2495fba61" providerId="ADAL" clId="{B8321C42-5FA6-444E-820E-6CCAE819B2FC}" dt="2024-05-20T11:40:14.870" v="2630" actId="478"/>
          <ac:spMkLst>
            <pc:docMk/>
            <pc:sldMk cId="2647252221" sldId="1250"/>
            <ac:spMk id="109" creationId="{A5F4127F-6ACC-1D3F-9EF3-C88EFF4CC56B}"/>
          </ac:spMkLst>
        </pc:spChg>
        <pc:spChg chg="del">
          <ac:chgData name="ALI TEKIN GUNER" userId="8a3bfaf7-3db6-4045-837e-88d2495fba61" providerId="ADAL" clId="{B8321C42-5FA6-444E-820E-6CCAE819B2FC}" dt="2024-05-20T11:40:14.870" v="2630" actId="478"/>
          <ac:spMkLst>
            <pc:docMk/>
            <pc:sldMk cId="2647252221" sldId="1250"/>
            <ac:spMk id="110" creationId="{8B28924E-6520-8D91-A240-D1AFC324AF33}"/>
          </ac:spMkLst>
        </pc:spChg>
        <pc:spChg chg="del">
          <ac:chgData name="ALI TEKIN GUNER" userId="8a3bfaf7-3db6-4045-837e-88d2495fba61" providerId="ADAL" clId="{B8321C42-5FA6-444E-820E-6CCAE819B2FC}" dt="2024-05-20T11:40:14.870" v="2630" actId="478"/>
          <ac:spMkLst>
            <pc:docMk/>
            <pc:sldMk cId="2647252221" sldId="1250"/>
            <ac:spMk id="111" creationId="{BBE47C12-050A-BE00-6DC7-66DD75D72415}"/>
          </ac:spMkLst>
        </pc:spChg>
        <pc:spChg chg="del">
          <ac:chgData name="ALI TEKIN GUNER" userId="8a3bfaf7-3db6-4045-837e-88d2495fba61" providerId="ADAL" clId="{B8321C42-5FA6-444E-820E-6CCAE819B2FC}" dt="2024-05-20T11:40:14.870" v="2630" actId="478"/>
          <ac:spMkLst>
            <pc:docMk/>
            <pc:sldMk cId="2647252221" sldId="1250"/>
            <ac:spMk id="112" creationId="{7095D092-914A-9773-308E-4727C6D73C3B}"/>
          </ac:spMkLst>
        </pc:spChg>
        <pc:spChg chg="del">
          <ac:chgData name="ALI TEKIN GUNER" userId="8a3bfaf7-3db6-4045-837e-88d2495fba61" providerId="ADAL" clId="{B8321C42-5FA6-444E-820E-6CCAE819B2FC}" dt="2024-05-20T11:40:14.870" v="2630" actId="478"/>
          <ac:spMkLst>
            <pc:docMk/>
            <pc:sldMk cId="2647252221" sldId="1250"/>
            <ac:spMk id="113" creationId="{A6BD1EA5-060E-560C-B03D-194096B91F8C}"/>
          </ac:spMkLst>
        </pc:spChg>
        <pc:spChg chg="del">
          <ac:chgData name="ALI TEKIN GUNER" userId="8a3bfaf7-3db6-4045-837e-88d2495fba61" providerId="ADAL" clId="{B8321C42-5FA6-444E-820E-6CCAE819B2FC}" dt="2024-05-20T11:40:14.870" v="2630" actId="478"/>
          <ac:spMkLst>
            <pc:docMk/>
            <pc:sldMk cId="2647252221" sldId="1250"/>
            <ac:spMk id="114" creationId="{8808E1FC-5002-9AF0-3B66-EB66D671EE81}"/>
          </ac:spMkLst>
        </pc:spChg>
        <pc:spChg chg="del">
          <ac:chgData name="ALI TEKIN GUNER" userId="8a3bfaf7-3db6-4045-837e-88d2495fba61" providerId="ADAL" clId="{B8321C42-5FA6-444E-820E-6CCAE819B2FC}" dt="2024-05-20T11:40:14.870" v="2630" actId="478"/>
          <ac:spMkLst>
            <pc:docMk/>
            <pc:sldMk cId="2647252221" sldId="1250"/>
            <ac:spMk id="115" creationId="{3855955E-A68E-3581-09D9-E4EFF468CA32}"/>
          </ac:spMkLst>
        </pc:spChg>
        <pc:spChg chg="del">
          <ac:chgData name="ALI TEKIN GUNER" userId="8a3bfaf7-3db6-4045-837e-88d2495fba61" providerId="ADAL" clId="{B8321C42-5FA6-444E-820E-6CCAE819B2FC}" dt="2024-05-20T11:40:14.870" v="2630" actId="478"/>
          <ac:spMkLst>
            <pc:docMk/>
            <pc:sldMk cId="2647252221" sldId="1250"/>
            <ac:spMk id="116" creationId="{6BA5FCBA-1E31-92F0-5113-CF374362A307}"/>
          </ac:spMkLst>
        </pc:spChg>
        <pc:spChg chg="del">
          <ac:chgData name="ALI TEKIN GUNER" userId="8a3bfaf7-3db6-4045-837e-88d2495fba61" providerId="ADAL" clId="{B8321C42-5FA6-444E-820E-6CCAE819B2FC}" dt="2024-05-20T11:40:14.870" v="2630" actId="478"/>
          <ac:spMkLst>
            <pc:docMk/>
            <pc:sldMk cId="2647252221" sldId="1250"/>
            <ac:spMk id="117" creationId="{4E6A2957-273F-B9C6-60B8-70A4425BC246}"/>
          </ac:spMkLst>
        </pc:spChg>
        <pc:spChg chg="del">
          <ac:chgData name="ALI TEKIN GUNER" userId="8a3bfaf7-3db6-4045-837e-88d2495fba61" providerId="ADAL" clId="{B8321C42-5FA6-444E-820E-6CCAE819B2FC}" dt="2024-05-20T11:40:14.870" v="2630" actId="478"/>
          <ac:spMkLst>
            <pc:docMk/>
            <pc:sldMk cId="2647252221" sldId="1250"/>
            <ac:spMk id="118" creationId="{5130640E-21ED-245E-8A09-1E4F46C5F184}"/>
          </ac:spMkLst>
        </pc:spChg>
        <pc:spChg chg="del">
          <ac:chgData name="ALI TEKIN GUNER" userId="8a3bfaf7-3db6-4045-837e-88d2495fba61" providerId="ADAL" clId="{B8321C42-5FA6-444E-820E-6CCAE819B2FC}" dt="2024-05-20T11:40:14.870" v="2630" actId="478"/>
          <ac:spMkLst>
            <pc:docMk/>
            <pc:sldMk cId="2647252221" sldId="1250"/>
            <ac:spMk id="119" creationId="{2F4EB6AF-B8C6-A1E5-810C-F428FCDCC669}"/>
          </ac:spMkLst>
        </pc:spChg>
        <pc:spChg chg="del">
          <ac:chgData name="ALI TEKIN GUNER" userId="8a3bfaf7-3db6-4045-837e-88d2495fba61" providerId="ADAL" clId="{B8321C42-5FA6-444E-820E-6CCAE819B2FC}" dt="2024-05-20T11:40:14.870" v="2630" actId="478"/>
          <ac:spMkLst>
            <pc:docMk/>
            <pc:sldMk cId="2647252221" sldId="1250"/>
            <ac:spMk id="120" creationId="{F5E2B0F1-DBBF-0F11-C35C-1D7895700F44}"/>
          </ac:spMkLst>
        </pc:spChg>
        <pc:spChg chg="del">
          <ac:chgData name="ALI TEKIN GUNER" userId="8a3bfaf7-3db6-4045-837e-88d2495fba61" providerId="ADAL" clId="{B8321C42-5FA6-444E-820E-6CCAE819B2FC}" dt="2024-05-20T11:40:14.870" v="2630" actId="478"/>
          <ac:spMkLst>
            <pc:docMk/>
            <pc:sldMk cId="2647252221" sldId="1250"/>
            <ac:spMk id="121" creationId="{E01A8825-DBD0-C575-91F1-8F2F5AD3E978}"/>
          </ac:spMkLst>
        </pc:spChg>
        <pc:spChg chg="del">
          <ac:chgData name="ALI TEKIN GUNER" userId="8a3bfaf7-3db6-4045-837e-88d2495fba61" providerId="ADAL" clId="{B8321C42-5FA6-444E-820E-6CCAE819B2FC}" dt="2024-05-20T11:40:14.870" v="2630" actId="478"/>
          <ac:spMkLst>
            <pc:docMk/>
            <pc:sldMk cId="2647252221" sldId="1250"/>
            <ac:spMk id="122" creationId="{FAD05C83-929C-5D30-C099-E07FA514F94B}"/>
          </ac:spMkLst>
        </pc:spChg>
        <pc:spChg chg="del">
          <ac:chgData name="ALI TEKIN GUNER" userId="8a3bfaf7-3db6-4045-837e-88d2495fba61" providerId="ADAL" clId="{B8321C42-5FA6-444E-820E-6CCAE819B2FC}" dt="2024-05-20T11:40:14.870" v="2630" actId="478"/>
          <ac:spMkLst>
            <pc:docMk/>
            <pc:sldMk cId="2647252221" sldId="1250"/>
            <ac:spMk id="123" creationId="{23402E7C-D84E-9CD1-FFD4-18192267F85A}"/>
          </ac:spMkLst>
        </pc:spChg>
        <pc:spChg chg="del">
          <ac:chgData name="ALI TEKIN GUNER" userId="8a3bfaf7-3db6-4045-837e-88d2495fba61" providerId="ADAL" clId="{B8321C42-5FA6-444E-820E-6CCAE819B2FC}" dt="2024-05-20T11:40:14.870" v="2630" actId="478"/>
          <ac:spMkLst>
            <pc:docMk/>
            <pc:sldMk cId="2647252221" sldId="1250"/>
            <ac:spMk id="124" creationId="{156E85DC-4CD0-19E3-FC01-DD085B234916}"/>
          </ac:spMkLst>
        </pc:spChg>
        <pc:spChg chg="del">
          <ac:chgData name="ALI TEKIN GUNER" userId="8a3bfaf7-3db6-4045-837e-88d2495fba61" providerId="ADAL" clId="{B8321C42-5FA6-444E-820E-6CCAE819B2FC}" dt="2024-05-20T11:40:14.870" v="2630" actId="478"/>
          <ac:spMkLst>
            <pc:docMk/>
            <pc:sldMk cId="2647252221" sldId="1250"/>
            <ac:spMk id="125" creationId="{49A23827-DE36-7737-7E2B-9621AEF59FC4}"/>
          </ac:spMkLst>
        </pc:spChg>
        <pc:spChg chg="del">
          <ac:chgData name="ALI TEKIN GUNER" userId="8a3bfaf7-3db6-4045-837e-88d2495fba61" providerId="ADAL" clId="{B8321C42-5FA6-444E-820E-6CCAE819B2FC}" dt="2024-05-20T11:40:14.870" v="2630" actId="478"/>
          <ac:spMkLst>
            <pc:docMk/>
            <pc:sldMk cId="2647252221" sldId="1250"/>
            <ac:spMk id="126" creationId="{AC3E35B2-9B55-D034-11F9-C6B5F911D60A}"/>
          </ac:spMkLst>
        </pc:spChg>
        <pc:spChg chg="del">
          <ac:chgData name="ALI TEKIN GUNER" userId="8a3bfaf7-3db6-4045-837e-88d2495fba61" providerId="ADAL" clId="{B8321C42-5FA6-444E-820E-6CCAE819B2FC}" dt="2024-05-20T11:40:14.870" v="2630" actId="478"/>
          <ac:spMkLst>
            <pc:docMk/>
            <pc:sldMk cId="2647252221" sldId="1250"/>
            <ac:spMk id="127" creationId="{557331FC-7F9F-1DEA-8FB4-39BC952D0098}"/>
          </ac:spMkLst>
        </pc:spChg>
        <pc:spChg chg="del">
          <ac:chgData name="ALI TEKIN GUNER" userId="8a3bfaf7-3db6-4045-837e-88d2495fba61" providerId="ADAL" clId="{B8321C42-5FA6-444E-820E-6CCAE819B2FC}" dt="2024-05-20T11:40:14.870" v="2630" actId="478"/>
          <ac:spMkLst>
            <pc:docMk/>
            <pc:sldMk cId="2647252221" sldId="1250"/>
            <ac:spMk id="128" creationId="{317DB3A8-509F-EF65-52C7-0E8DDCC2595E}"/>
          </ac:spMkLst>
        </pc:spChg>
        <pc:spChg chg="del">
          <ac:chgData name="ALI TEKIN GUNER" userId="8a3bfaf7-3db6-4045-837e-88d2495fba61" providerId="ADAL" clId="{B8321C42-5FA6-444E-820E-6CCAE819B2FC}" dt="2024-05-20T11:40:14.870" v="2630" actId="478"/>
          <ac:spMkLst>
            <pc:docMk/>
            <pc:sldMk cId="2647252221" sldId="1250"/>
            <ac:spMk id="129" creationId="{8971BC1C-E379-9F7A-428C-D6C55DC5B591}"/>
          </ac:spMkLst>
        </pc:spChg>
        <pc:spChg chg="del">
          <ac:chgData name="ALI TEKIN GUNER" userId="8a3bfaf7-3db6-4045-837e-88d2495fba61" providerId="ADAL" clId="{B8321C42-5FA6-444E-820E-6CCAE819B2FC}" dt="2024-05-20T11:40:14.870" v="2630" actId="478"/>
          <ac:spMkLst>
            <pc:docMk/>
            <pc:sldMk cId="2647252221" sldId="1250"/>
            <ac:spMk id="130" creationId="{96143C58-C373-5365-C17B-9F459AFEE1CD}"/>
          </ac:spMkLst>
        </pc:spChg>
        <pc:spChg chg="del">
          <ac:chgData name="ALI TEKIN GUNER" userId="8a3bfaf7-3db6-4045-837e-88d2495fba61" providerId="ADAL" clId="{B8321C42-5FA6-444E-820E-6CCAE819B2FC}" dt="2024-05-20T11:40:14.870" v="2630" actId="478"/>
          <ac:spMkLst>
            <pc:docMk/>
            <pc:sldMk cId="2647252221" sldId="1250"/>
            <ac:spMk id="131" creationId="{13011D1D-F4AD-4FB4-A972-9116192D6D23}"/>
          </ac:spMkLst>
        </pc:spChg>
        <pc:spChg chg="del">
          <ac:chgData name="ALI TEKIN GUNER" userId="8a3bfaf7-3db6-4045-837e-88d2495fba61" providerId="ADAL" clId="{B8321C42-5FA6-444E-820E-6CCAE819B2FC}" dt="2024-05-20T11:40:14.870" v="2630" actId="478"/>
          <ac:spMkLst>
            <pc:docMk/>
            <pc:sldMk cId="2647252221" sldId="1250"/>
            <ac:spMk id="132" creationId="{EBD021A3-6801-1E21-909A-03CB81BC4975}"/>
          </ac:spMkLst>
        </pc:spChg>
        <pc:spChg chg="del">
          <ac:chgData name="ALI TEKIN GUNER" userId="8a3bfaf7-3db6-4045-837e-88d2495fba61" providerId="ADAL" clId="{B8321C42-5FA6-444E-820E-6CCAE819B2FC}" dt="2024-05-20T11:40:14.870" v="2630" actId="478"/>
          <ac:spMkLst>
            <pc:docMk/>
            <pc:sldMk cId="2647252221" sldId="1250"/>
            <ac:spMk id="133" creationId="{F1B177D0-E497-3B31-86C5-8FD860117657}"/>
          </ac:spMkLst>
        </pc:spChg>
        <pc:spChg chg="del">
          <ac:chgData name="ALI TEKIN GUNER" userId="8a3bfaf7-3db6-4045-837e-88d2495fba61" providerId="ADAL" clId="{B8321C42-5FA6-444E-820E-6CCAE819B2FC}" dt="2024-05-20T11:40:14.870" v="2630" actId="478"/>
          <ac:spMkLst>
            <pc:docMk/>
            <pc:sldMk cId="2647252221" sldId="1250"/>
            <ac:spMk id="134" creationId="{992D334A-FF74-8CD6-3B5A-BDD79740D143}"/>
          </ac:spMkLst>
        </pc:spChg>
        <pc:spChg chg="del">
          <ac:chgData name="ALI TEKIN GUNER" userId="8a3bfaf7-3db6-4045-837e-88d2495fba61" providerId="ADAL" clId="{B8321C42-5FA6-444E-820E-6CCAE819B2FC}" dt="2024-05-20T11:40:14.870" v="2630" actId="478"/>
          <ac:spMkLst>
            <pc:docMk/>
            <pc:sldMk cId="2647252221" sldId="1250"/>
            <ac:spMk id="135" creationId="{E2FE9011-C4B6-D718-7205-F93E8B9CA113}"/>
          </ac:spMkLst>
        </pc:spChg>
        <pc:spChg chg="del">
          <ac:chgData name="ALI TEKIN GUNER" userId="8a3bfaf7-3db6-4045-837e-88d2495fba61" providerId="ADAL" clId="{B8321C42-5FA6-444E-820E-6CCAE819B2FC}" dt="2024-05-20T11:40:14.870" v="2630" actId="478"/>
          <ac:spMkLst>
            <pc:docMk/>
            <pc:sldMk cId="2647252221" sldId="1250"/>
            <ac:spMk id="136" creationId="{58DC7E0C-8F2D-100D-CF62-6EE29403996E}"/>
          </ac:spMkLst>
        </pc:spChg>
        <pc:spChg chg="del">
          <ac:chgData name="ALI TEKIN GUNER" userId="8a3bfaf7-3db6-4045-837e-88d2495fba61" providerId="ADAL" clId="{B8321C42-5FA6-444E-820E-6CCAE819B2FC}" dt="2024-05-20T11:40:14.870" v="2630" actId="478"/>
          <ac:spMkLst>
            <pc:docMk/>
            <pc:sldMk cId="2647252221" sldId="1250"/>
            <ac:spMk id="137" creationId="{41536490-9D11-25B4-8AD3-EAD68CC0E15A}"/>
          </ac:spMkLst>
        </pc:spChg>
        <pc:spChg chg="del">
          <ac:chgData name="ALI TEKIN GUNER" userId="8a3bfaf7-3db6-4045-837e-88d2495fba61" providerId="ADAL" clId="{B8321C42-5FA6-444E-820E-6CCAE819B2FC}" dt="2024-05-20T11:40:14.870" v="2630" actId="478"/>
          <ac:spMkLst>
            <pc:docMk/>
            <pc:sldMk cId="2647252221" sldId="1250"/>
            <ac:spMk id="138" creationId="{9A47F146-C725-1E94-4978-820870D30BE6}"/>
          </ac:spMkLst>
        </pc:spChg>
        <pc:spChg chg="del">
          <ac:chgData name="ALI TEKIN GUNER" userId="8a3bfaf7-3db6-4045-837e-88d2495fba61" providerId="ADAL" clId="{B8321C42-5FA6-444E-820E-6CCAE819B2FC}" dt="2024-05-20T11:40:14.870" v="2630" actId="478"/>
          <ac:spMkLst>
            <pc:docMk/>
            <pc:sldMk cId="2647252221" sldId="1250"/>
            <ac:spMk id="139" creationId="{B9FC8E9B-FFF7-7700-EA34-7E3A06F108D0}"/>
          </ac:spMkLst>
        </pc:spChg>
        <pc:spChg chg="del">
          <ac:chgData name="ALI TEKIN GUNER" userId="8a3bfaf7-3db6-4045-837e-88d2495fba61" providerId="ADAL" clId="{B8321C42-5FA6-444E-820E-6CCAE819B2FC}" dt="2024-05-20T11:40:14.870" v="2630" actId="478"/>
          <ac:spMkLst>
            <pc:docMk/>
            <pc:sldMk cId="2647252221" sldId="1250"/>
            <ac:spMk id="140" creationId="{21DDC210-1686-DB93-1D31-B11EFF040FCB}"/>
          </ac:spMkLst>
        </pc:spChg>
        <pc:spChg chg="del">
          <ac:chgData name="ALI TEKIN GUNER" userId="8a3bfaf7-3db6-4045-837e-88d2495fba61" providerId="ADAL" clId="{B8321C42-5FA6-444E-820E-6CCAE819B2FC}" dt="2024-05-20T11:40:14.870" v="2630" actId="478"/>
          <ac:spMkLst>
            <pc:docMk/>
            <pc:sldMk cId="2647252221" sldId="1250"/>
            <ac:spMk id="141" creationId="{CDD8BA81-8927-059C-B7A5-E4A265CE7E86}"/>
          </ac:spMkLst>
        </pc:spChg>
        <pc:spChg chg="del">
          <ac:chgData name="ALI TEKIN GUNER" userId="8a3bfaf7-3db6-4045-837e-88d2495fba61" providerId="ADAL" clId="{B8321C42-5FA6-444E-820E-6CCAE819B2FC}" dt="2024-05-20T11:40:14.870" v="2630" actId="478"/>
          <ac:spMkLst>
            <pc:docMk/>
            <pc:sldMk cId="2647252221" sldId="1250"/>
            <ac:spMk id="142" creationId="{1BA5B04F-03BE-33EB-C4DF-91169542D66E}"/>
          </ac:spMkLst>
        </pc:spChg>
        <pc:spChg chg="del">
          <ac:chgData name="ALI TEKIN GUNER" userId="8a3bfaf7-3db6-4045-837e-88d2495fba61" providerId="ADAL" clId="{B8321C42-5FA6-444E-820E-6CCAE819B2FC}" dt="2024-05-20T11:40:14.870" v="2630" actId="478"/>
          <ac:spMkLst>
            <pc:docMk/>
            <pc:sldMk cId="2647252221" sldId="1250"/>
            <ac:spMk id="143" creationId="{5E4704E4-A074-274D-C342-D0031298FCAF}"/>
          </ac:spMkLst>
        </pc:spChg>
        <pc:spChg chg="del">
          <ac:chgData name="ALI TEKIN GUNER" userId="8a3bfaf7-3db6-4045-837e-88d2495fba61" providerId="ADAL" clId="{B8321C42-5FA6-444E-820E-6CCAE819B2FC}" dt="2024-05-20T11:40:14.870" v="2630" actId="478"/>
          <ac:spMkLst>
            <pc:docMk/>
            <pc:sldMk cId="2647252221" sldId="1250"/>
            <ac:spMk id="144" creationId="{D9F602A3-B0B3-DA8F-CA8C-5A8A0154A5AD}"/>
          </ac:spMkLst>
        </pc:spChg>
        <pc:spChg chg="del">
          <ac:chgData name="ALI TEKIN GUNER" userId="8a3bfaf7-3db6-4045-837e-88d2495fba61" providerId="ADAL" clId="{B8321C42-5FA6-444E-820E-6CCAE819B2FC}" dt="2024-05-20T11:40:14.870" v="2630" actId="478"/>
          <ac:spMkLst>
            <pc:docMk/>
            <pc:sldMk cId="2647252221" sldId="1250"/>
            <ac:spMk id="145" creationId="{80AC3696-E0A0-C0E2-EA4B-8870889CB2BF}"/>
          </ac:spMkLst>
        </pc:spChg>
        <pc:spChg chg="del">
          <ac:chgData name="ALI TEKIN GUNER" userId="8a3bfaf7-3db6-4045-837e-88d2495fba61" providerId="ADAL" clId="{B8321C42-5FA6-444E-820E-6CCAE819B2FC}" dt="2024-05-20T11:40:14.870" v="2630" actId="478"/>
          <ac:spMkLst>
            <pc:docMk/>
            <pc:sldMk cId="2647252221" sldId="1250"/>
            <ac:spMk id="146" creationId="{5498E3E5-A27E-3E5C-CE8C-3D27A59B21D8}"/>
          </ac:spMkLst>
        </pc:spChg>
        <pc:spChg chg="del">
          <ac:chgData name="ALI TEKIN GUNER" userId="8a3bfaf7-3db6-4045-837e-88d2495fba61" providerId="ADAL" clId="{B8321C42-5FA6-444E-820E-6CCAE819B2FC}" dt="2024-05-20T11:40:14.870" v="2630" actId="478"/>
          <ac:spMkLst>
            <pc:docMk/>
            <pc:sldMk cId="2647252221" sldId="1250"/>
            <ac:spMk id="147" creationId="{43FAE05C-36C2-DE84-6ACB-BB480D0750D5}"/>
          </ac:spMkLst>
        </pc:spChg>
        <pc:spChg chg="del">
          <ac:chgData name="ALI TEKIN GUNER" userId="8a3bfaf7-3db6-4045-837e-88d2495fba61" providerId="ADAL" clId="{B8321C42-5FA6-444E-820E-6CCAE819B2FC}" dt="2024-05-20T11:40:14.870" v="2630" actId="478"/>
          <ac:spMkLst>
            <pc:docMk/>
            <pc:sldMk cId="2647252221" sldId="1250"/>
            <ac:spMk id="148" creationId="{DA6CA6BF-ED5D-56CB-3FEC-6448AAC63D44}"/>
          </ac:spMkLst>
        </pc:spChg>
        <pc:spChg chg="del">
          <ac:chgData name="ALI TEKIN GUNER" userId="8a3bfaf7-3db6-4045-837e-88d2495fba61" providerId="ADAL" clId="{B8321C42-5FA6-444E-820E-6CCAE819B2FC}" dt="2024-05-20T11:40:14.870" v="2630" actId="478"/>
          <ac:spMkLst>
            <pc:docMk/>
            <pc:sldMk cId="2647252221" sldId="1250"/>
            <ac:spMk id="149" creationId="{6041A53B-6A51-76C7-EFF3-C8B8078B91E6}"/>
          </ac:spMkLst>
        </pc:spChg>
        <pc:spChg chg="del">
          <ac:chgData name="ALI TEKIN GUNER" userId="8a3bfaf7-3db6-4045-837e-88d2495fba61" providerId="ADAL" clId="{B8321C42-5FA6-444E-820E-6CCAE819B2FC}" dt="2024-05-20T11:40:14.870" v="2630" actId="478"/>
          <ac:spMkLst>
            <pc:docMk/>
            <pc:sldMk cId="2647252221" sldId="1250"/>
            <ac:spMk id="150" creationId="{840106D6-C223-1612-B75F-1FFFC4509DED}"/>
          </ac:spMkLst>
        </pc:spChg>
        <pc:spChg chg="del">
          <ac:chgData name="ALI TEKIN GUNER" userId="8a3bfaf7-3db6-4045-837e-88d2495fba61" providerId="ADAL" clId="{B8321C42-5FA6-444E-820E-6CCAE819B2FC}" dt="2024-05-20T11:40:14.870" v="2630" actId="478"/>
          <ac:spMkLst>
            <pc:docMk/>
            <pc:sldMk cId="2647252221" sldId="1250"/>
            <ac:spMk id="151" creationId="{5F400179-E53D-1AE6-4AF7-CF8F27BF2960}"/>
          </ac:spMkLst>
        </pc:spChg>
        <pc:spChg chg="del">
          <ac:chgData name="ALI TEKIN GUNER" userId="8a3bfaf7-3db6-4045-837e-88d2495fba61" providerId="ADAL" clId="{B8321C42-5FA6-444E-820E-6CCAE819B2FC}" dt="2024-05-20T11:40:14.870" v="2630" actId="478"/>
          <ac:spMkLst>
            <pc:docMk/>
            <pc:sldMk cId="2647252221" sldId="1250"/>
            <ac:spMk id="152" creationId="{6B4FBD55-B088-55D3-9D09-2A09434FF3A8}"/>
          </ac:spMkLst>
        </pc:spChg>
        <pc:spChg chg="del">
          <ac:chgData name="ALI TEKIN GUNER" userId="8a3bfaf7-3db6-4045-837e-88d2495fba61" providerId="ADAL" clId="{B8321C42-5FA6-444E-820E-6CCAE819B2FC}" dt="2024-05-20T11:40:14.870" v="2630" actId="478"/>
          <ac:spMkLst>
            <pc:docMk/>
            <pc:sldMk cId="2647252221" sldId="1250"/>
            <ac:spMk id="153" creationId="{E2210E3B-BAE2-707C-6814-B414CD50D400}"/>
          </ac:spMkLst>
        </pc:spChg>
        <pc:spChg chg="del">
          <ac:chgData name="ALI TEKIN GUNER" userId="8a3bfaf7-3db6-4045-837e-88d2495fba61" providerId="ADAL" clId="{B8321C42-5FA6-444E-820E-6CCAE819B2FC}" dt="2024-05-20T11:40:14.870" v="2630" actId="478"/>
          <ac:spMkLst>
            <pc:docMk/>
            <pc:sldMk cId="2647252221" sldId="1250"/>
            <ac:spMk id="154" creationId="{5B7572D9-9761-6DA9-7D6C-B4ADAA8E51E0}"/>
          </ac:spMkLst>
        </pc:spChg>
        <pc:spChg chg="del">
          <ac:chgData name="ALI TEKIN GUNER" userId="8a3bfaf7-3db6-4045-837e-88d2495fba61" providerId="ADAL" clId="{B8321C42-5FA6-444E-820E-6CCAE819B2FC}" dt="2024-05-20T11:40:14.870" v="2630" actId="478"/>
          <ac:spMkLst>
            <pc:docMk/>
            <pc:sldMk cId="2647252221" sldId="1250"/>
            <ac:spMk id="155" creationId="{BFB74695-01A8-358F-76A9-6CE66FE9AA2F}"/>
          </ac:spMkLst>
        </pc:spChg>
        <pc:spChg chg="del">
          <ac:chgData name="ALI TEKIN GUNER" userId="8a3bfaf7-3db6-4045-837e-88d2495fba61" providerId="ADAL" clId="{B8321C42-5FA6-444E-820E-6CCAE819B2FC}" dt="2024-05-20T11:40:14.870" v="2630" actId="478"/>
          <ac:spMkLst>
            <pc:docMk/>
            <pc:sldMk cId="2647252221" sldId="1250"/>
            <ac:spMk id="156" creationId="{287FFF73-E867-47AE-FF92-CC941A7092CD}"/>
          </ac:spMkLst>
        </pc:spChg>
        <pc:spChg chg="del">
          <ac:chgData name="ALI TEKIN GUNER" userId="8a3bfaf7-3db6-4045-837e-88d2495fba61" providerId="ADAL" clId="{B8321C42-5FA6-444E-820E-6CCAE819B2FC}" dt="2024-05-20T11:40:14.870" v="2630" actId="478"/>
          <ac:spMkLst>
            <pc:docMk/>
            <pc:sldMk cId="2647252221" sldId="1250"/>
            <ac:spMk id="157" creationId="{5E25ECD8-FE0F-52AD-00E7-4CEF75E6F048}"/>
          </ac:spMkLst>
        </pc:spChg>
        <pc:spChg chg="del">
          <ac:chgData name="ALI TEKIN GUNER" userId="8a3bfaf7-3db6-4045-837e-88d2495fba61" providerId="ADAL" clId="{B8321C42-5FA6-444E-820E-6CCAE819B2FC}" dt="2024-05-20T11:40:14.870" v="2630" actId="478"/>
          <ac:spMkLst>
            <pc:docMk/>
            <pc:sldMk cId="2647252221" sldId="1250"/>
            <ac:spMk id="158" creationId="{070FD6A1-C795-2BEC-3194-ACE28E7AD150}"/>
          </ac:spMkLst>
        </pc:spChg>
        <pc:spChg chg="del">
          <ac:chgData name="ALI TEKIN GUNER" userId="8a3bfaf7-3db6-4045-837e-88d2495fba61" providerId="ADAL" clId="{B8321C42-5FA6-444E-820E-6CCAE819B2FC}" dt="2024-05-20T11:40:14.870" v="2630" actId="478"/>
          <ac:spMkLst>
            <pc:docMk/>
            <pc:sldMk cId="2647252221" sldId="1250"/>
            <ac:spMk id="159" creationId="{69659869-3134-AE27-B706-1D69004EFFF4}"/>
          </ac:spMkLst>
        </pc:spChg>
        <pc:spChg chg="del">
          <ac:chgData name="ALI TEKIN GUNER" userId="8a3bfaf7-3db6-4045-837e-88d2495fba61" providerId="ADAL" clId="{B8321C42-5FA6-444E-820E-6CCAE819B2FC}" dt="2024-05-20T11:40:14.870" v="2630" actId="478"/>
          <ac:spMkLst>
            <pc:docMk/>
            <pc:sldMk cId="2647252221" sldId="1250"/>
            <ac:spMk id="160" creationId="{CE8D2E72-FEC6-0F9D-18D5-F64E0531FAE8}"/>
          </ac:spMkLst>
        </pc:spChg>
        <pc:spChg chg="del">
          <ac:chgData name="ALI TEKIN GUNER" userId="8a3bfaf7-3db6-4045-837e-88d2495fba61" providerId="ADAL" clId="{B8321C42-5FA6-444E-820E-6CCAE819B2FC}" dt="2024-05-20T11:40:14.870" v="2630" actId="478"/>
          <ac:spMkLst>
            <pc:docMk/>
            <pc:sldMk cId="2647252221" sldId="1250"/>
            <ac:spMk id="161" creationId="{499E1C62-92CF-F830-085C-39E05B746057}"/>
          </ac:spMkLst>
        </pc:spChg>
        <pc:spChg chg="del">
          <ac:chgData name="ALI TEKIN GUNER" userId="8a3bfaf7-3db6-4045-837e-88d2495fba61" providerId="ADAL" clId="{B8321C42-5FA6-444E-820E-6CCAE819B2FC}" dt="2024-05-20T11:40:14.870" v="2630" actId="478"/>
          <ac:spMkLst>
            <pc:docMk/>
            <pc:sldMk cId="2647252221" sldId="1250"/>
            <ac:spMk id="162" creationId="{5ABA6A16-B590-064F-5CEB-07BC1236C2A2}"/>
          </ac:spMkLst>
        </pc:spChg>
        <pc:spChg chg="del">
          <ac:chgData name="ALI TEKIN GUNER" userId="8a3bfaf7-3db6-4045-837e-88d2495fba61" providerId="ADAL" clId="{B8321C42-5FA6-444E-820E-6CCAE819B2FC}" dt="2024-05-20T11:40:14.870" v="2630" actId="478"/>
          <ac:spMkLst>
            <pc:docMk/>
            <pc:sldMk cId="2647252221" sldId="1250"/>
            <ac:spMk id="163" creationId="{4ADEB11B-FAE2-DBF3-4C72-594BD47E5B4C}"/>
          </ac:spMkLst>
        </pc:spChg>
        <pc:spChg chg="del">
          <ac:chgData name="ALI TEKIN GUNER" userId="8a3bfaf7-3db6-4045-837e-88d2495fba61" providerId="ADAL" clId="{B8321C42-5FA6-444E-820E-6CCAE819B2FC}" dt="2024-05-20T11:40:14.870" v="2630" actId="478"/>
          <ac:spMkLst>
            <pc:docMk/>
            <pc:sldMk cId="2647252221" sldId="1250"/>
            <ac:spMk id="164" creationId="{008E18AD-7B65-551B-1C94-4FD61ECB5071}"/>
          </ac:spMkLst>
        </pc:spChg>
        <pc:spChg chg="del">
          <ac:chgData name="ALI TEKIN GUNER" userId="8a3bfaf7-3db6-4045-837e-88d2495fba61" providerId="ADAL" clId="{B8321C42-5FA6-444E-820E-6CCAE819B2FC}" dt="2024-05-20T11:40:14.870" v="2630" actId="478"/>
          <ac:spMkLst>
            <pc:docMk/>
            <pc:sldMk cId="2647252221" sldId="1250"/>
            <ac:spMk id="165" creationId="{B09B093D-EF12-39C3-578D-C6550E5406F7}"/>
          </ac:spMkLst>
        </pc:spChg>
        <pc:spChg chg="del">
          <ac:chgData name="ALI TEKIN GUNER" userId="8a3bfaf7-3db6-4045-837e-88d2495fba61" providerId="ADAL" clId="{B8321C42-5FA6-444E-820E-6CCAE819B2FC}" dt="2024-05-20T11:40:14.870" v="2630" actId="478"/>
          <ac:spMkLst>
            <pc:docMk/>
            <pc:sldMk cId="2647252221" sldId="1250"/>
            <ac:spMk id="166" creationId="{15C6EEDF-74E0-1323-2C11-1A5C1F3D5AF8}"/>
          </ac:spMkLst>
        </pc:spChg>
        <pc:spChg chg="del">
          <ac:chgData name="ALI TEKIN GUNER" userId="8a3bfaf7-3db6-4045-837e-88d2495fba61" providerId="ADAL" clId="{B8321C42-5FA6-444E-820E-6CCAE819B2FC}" dt="2024-05-20T11:40:14.870" v="2630" actId="478"/>
          <ac:spMkLst>
            <pc:docMk/>
            <pc:sldMk cId="2647252221" sldId="1250"/>
            <ac:spMk id="167" creationId="{CC3AC2C3-6FA2-C85F-8194-55DA06DAD4CF}"/>
          </ac:spMkLst>
        </pc:spChg>
        <pc:spChg chg="del">
          <ac:chgData name="ALI TEKIN GUNER" userId="8a3bfaf7-3db6-4045-837e-88d2495fba61" providerId="ADAL" clId="{B8321C42-5FA6-444E-820E-6CCAE819B2FC}" dt="2024-05-20T11:40:14.870" v="2630" actId="478"/>
          <ac:spMkLst>
            <pc:docMk/>
            <pc:sldMk cId="2647252221" sldId="1250"/>
            <ac:spMk id="168" creationId="{779887BB-3B58-23A2-8EF4-9126D05602BA}"/>
          </ac:spMkLst>
        </pc:spChg>
        <pc:spChg chg="del">
          <ac:chgData name="ALI TEKIN GUNER" userId="8a3bfaf7-3db6-4045-837e-88d2495fba61" providerId="ADAL" clId="{B8321C42-5FA6-444E-820E-6CCAE819B2FC}" dt="2024-05-20T11:40:14.870" v="2630" actId="478"/>
          <ac:spMkLst>
            <pc:docMk/>
            <pc:sldMk cId="2647252221" sldId="1250"/>
            <ac:spMk id="169" creationId="{E3861B01-CBFB-510A-4A9A-4A28BB8BB0AB}"/>
          </ac:spMkLst>
        </pc:spChg>
        <pc:spChg chg="del">
          <ac:chgData name="ALI TEKIN GUNER" userId="8a3bfaf7-3db6-4045-837e-88d2495fba61" providerId="ADAL" clId="{B8321C42-5FA6-444E-820E-6CCAE819B2FC}" dt="2024-05-20T11:40:14.870" v="2630" actId="478"/>
          <ac:spMkLst>
            <pc:docMk/>
            <pc:sldMk cId="2647252221" sldId="1250"/>
            <ac:spMk id="170" creationId="{20F5DC97-75D0-B04A-3388-A6769BB89F12}"/>
          </ac:spMkLst>
        </pc:spChg>
        <pc:spChg chg="del">
          <ac:chgData name="ALI TEKIN GUNER" userId="8a3bfaf7-3db6-4045-837e-88d2495fba61" providerId="ADAL" clId="{B8321C42-5FA6-444E-820E-6CCAE819B2FC}" dt="2024-05-20T11:40:14.870" v="2630" actId="478"/>
          <ac:spMkLst>
            <pc:docMk/>
            <pc:sldMk cId="2647252221" sldId="1250"/>
            <ac:spMk id="171" creationId="{6BAB36C5-4E73-BD90-01AA-58BE3D1DB1F3}"/>
          </ac:spMkLst>
        </pc:spChg>
        <pc:spChg chg="del">
          <ac:chgData name="ALI TEKIN GUNER" userId="8a3bfaf7-3db6-4045-837e-88d2495fba61" providerId="ADAL" clId="{B8321C42-5FA6-444E-820E-6CCAE819B2FC}" dt="2024-05-20T11:40:14.870" v="2630" actId="478"/>
          <ac:spMkLst>
            <pc:docMk/>
            <pc:sldMk cId="2647252221" sldId="1250"/>
            <ac:spMk id="172" creationId="{FCA53B16-40A6-0F35-6CF9-2FBEF7D002DE}"/>
          </ac:spMkLst>
        </pc:spChg>
        <pc:spChg chg="del">
          <ac:chgData name="ALI TEKIN GUNER" userId="8a3bfaf7-3db6-4045-837e-88d2495fba61" providerId="ADAL" clId="{B8321C42-5FA6-444E-820E-6CCAE819B2FC}" dt="2024-05-20T11:40:14.870" v="2630" actId="478"/>
          <ac:spMkLst>
            <pc:docMk/>
            <pc:sldMk cId="2647252221" sldId="1250"/>
            <ac:spMk id="173" creationId="{C56FCE61-E478-CB89-3AA5-2EF84F3A9EEB}"/>
          </ac:spMkLst>
        </pc:spChg>
        <pc:spChg chg="del">
          <ac:chgData name="ALI TEKIN GUNER" userId="8a3bfaf7-3db6-4045-837e-88d2495fba61" providerId="ADAL" clId="{B8321C42-5FA6-444E-820E-6CCAE819B2FC}" dt="2024-05-20T11:40:14.870" v="2630" actId="478"/>
          <ac:spMkLst>
            <pc:docMk/>
            <pc:sldMk cId="2647252221" sldId="1250"/>
            <ac:spMk id="174" creationId="{66AA852F-34E9-9611-08CB-1EE5905EBEAC}"/>
          </ac:spMkLst>
        </pc:spChg>
        <pc:spChg chg="del">
          <ac:chgData name="ALI TEKIN GUNER" userId="8a3bfaf7-3db6-4045-837e-88d2495fba61" providerId="ADAL" clId="{B8321C42-5FA6-444E-820E-6CCAE819B2FC}" dt="2024-05-20T11:40:14.870" v="2630" actId="478"/>
          <ac:spMkLst>
            <pc:docMk/>
            <pc:sldMk cId="2647252221" sldId="1250"/>
            <ac:spMk id="175" creationId="{8828F199-3A74-C1A2-191E-DECC6D9A678D}"/>
          </ac:spMkLst>
        </pc:spChg>
        <pc:spChg chg="del">
          <ac:chgData name="ALI TEKIN GUNER" userId="8a3bfaf7-3db6-4045-837e-88d2495fba61" providerId="ADAL" clId="{B8321C42-5FA6-444E-820E-6CCAE819B2FC}" dt="2024-05-20T11:40:14.870" v="2630" actId="478"/>
          <ac:spMkLst>
            <pc:docMk/>
            <pc:sldMk cId="2647252221" sldId="1250"/>
            <ac:spMk id="176" creationId="{63D4209F-319C-49C0-6961-6E806E70E939}"/>
          </ac:spMkLst>
        </pc:spChg>
        <pc:spChg chg="del">
          <ac:chgData name="ALI TEKIN GUNER" userId="8a3bfaf7-3db6-4045-837e-88d2495fba61" providerId="ADAL" clId="{B8321C42-5FA6-444E-820E-6CCAE819B2FC}" dt="2024-05-20T11:40:14.870" v="2630" actId="478"/>
          <ac:spMkLst>
            <pc:docMk/>
            <pc:sldMk cId="2647252221" sldId="1250"/>
            <ac:spMk id="177" creationId="{FEAFBB7F-F85F-745C-925C-D6B6BC431590}"/>
          </ac:spMkLst>
        </pc:spChg>
        <pc:spChg chg="del">
          <ac:chgData name="ALI TEKIN GUNER" userId="8a3bfaf7-3db6-4045-837e-88d2495fba61" providerId="ADAL" clId="{B8321C42-5FA6-444E-820E-6CCAE819B2FC}" dt="2024-05-20T11:40:14.870" v="2630" actId="478"/>
          <ac:spMkLst>
            <pc:docMk/>
            <pc:sldMk cId="2647252221" sldId="1250"/>
            <ac:spMk id="178" creationId="{40E0A255-04F7-F0B5-710A-FADD6D4EFCAC}"/>
          </ac:spMkLst>
        </pc:spChg>
        <pc:spChg chg="del">
          <ac:chgData name="ALI TEKIN GUNER" userId="8a3bfaf7-3db6-4045-837e-88d2495fba61" providerId="ADAL" clId="{B8321C42-5FA6-444E-820E-6CCAE819B2FC}" dt="2024-05-20T11:40:14.870" v="2630" actId="478"/>
          <ac:spMkLst>
            <pc:docMk/>
            <pc:sldMk cId="2647252221" sldId="1250"/>
            <ac:spMk id="179" creationId="{101BFCE0-B070-A2ED-EF47-79AC8D27FC8B}"/>
          </ac:spMkLst>
        </pc:spChg>
        <pc:spChg chg="del">
          <ac:chgData name="ALI TEKIN GUNER" userId="8a3bfaf7-3db6-4045-837e-88d2495fba61" providerId="ADAL" clId="{B8321C42-5FA6-444E-820E-6CCAE819B2FC}" dt="2024-05-20T11:40:14.870" v="2630" actId="478"/>
          <ac:spMkLst>
            <pc:docMk/>
            <pc:sldMk cId="2647252221" sldId="1250"/>
            <ac:spMk id="180" creationId="{181F5B0E-D39B-45CE-0988-EE7652ADA44B}"/>
          </ac:spMkLst>
        </pc:spChg>
        <pc:spChg chg="del">
          <ac:chgData name="ALI TEKIN GUNER" userId="8a3bfaf7-3db6-4045-837e-88d2495fba61" providerId="ADAL" clId="{B8321C42-5FA6-444E-820E-6CCAE819B2FC}" dt="2024-05-20T11:40:14.870" v="2630" actId="478"/>
          <ac:spMkLst>
            <pc:docMk/>
            <pc:sldMk cId="2647252221" sldId="1250"/>
            <ac:spMk id="182" creationId="{5EE8A930-5312-E1C6-5565-17BD70AB8405}"/>
          </ac:spMkLst>
        </pc:spChg>
        <pc:spChg chg="del">
          <ac:chgData name="ALI TEKIN GUNER" userId="8a3bfaf7-3db6-4045-837e-88d2495fba61" providerId="ADAL" clId="{B8321C42-5FA6-444E-820E-6CCAE819B2FC}" dt="2024-05-20T11:40:14.870" v="2630" actId="478"/>
          <ac:spMkLst>
            <pc:docMk/>
            <pc:sldMk cId="2647252221" sldId="1250"/>
            <ac:spMk id="183" creationId="{FC1A9001-D138-1EE7-E69E-2CBFFDDBB641}"/>
          </ac:spMkLst>
        </pc:spChg>
        <pc:spChg chg="del">
          <ac:chgData name="ALI TEKIN GUNER" userId="8a3bfaf7-3db6-4045-837e-88d2495fba61" providerId="ADAL" clId="{B8321C42-5FA6-444E-820E-6CCAE819B2FC}" dt="2024-05-20T11:40:14.870" v="2630" actId="478"/>
          <ac:spMkLst>
            <pc:docMk/>
            <pc:sldMk cId="2647252221" sldId="1250"/>
            <ac:spMk id="226" creationId="{0CB09590-1E1C-C112-13EC-744B836F3EE1}"/>
          </ac:spMkLst>
        </pc:spChg>
        <pc:spChg chg="del">
          <ac:chgData name="ALI TEKIN GUNER" userId="8a3bfaf7-3db6-4045-837e-88d2495fba61" providerId="ADAL" clId="{B8321C42-5FA6-444E-820E-6CCAE819B2FC}" dt="2024-05-20T11:40:14.870" v="2630" actId="478"/>
          <ac:spMkLst>
            <pc:docMk/>
            <pc:sldMk cId="2647252221" sldId="1250"/>
            <ac:spMk id="233" creationId="{AB940095-D5AD-427E-BCA2-A1B3D5BD2377}"/>
          </ac:spMkLst>
        </pc:spChg>
        <pc:spChg chg="del">
          <ac:chgData name="ALI TEKIN GUNER" userId="8a3bfaf7-3db6-4045-837e-88d2495fba61" providerId="ADAL" clId="{B8321C42-5FA6-444E-820E-6CCAE819B2FC}" dt="2024-05-20T11:40:14.870" v="2630" actId="478"/>
          <ac:spMkLst>
            <pc:docMk/>
            <pc:sldMk cId="2647252221" sldId="1250"/>
            <ac:spMk id="235" creationId="{E768BBF7-D959-B673-FD47-C2CD45355C4B}"/>
          </ac:spMkLst>
        </pc:spChg>
        <pc:spChg chg="del mod">
          <ac:chgData name="ALI TEKIN GUNER" userId="8a3bfaf7-3db6-4045-837e-88d2495fba61" providerId="ADAL" clId="{B8321C42-5FA6-444E-820E-6CCAE819B2FC}" dt="2024-05-20T11:40:14.870" v="2630" actId="478"/>
          <ac:spMkLst>
            <pc:docMk/>
            <pc:sldMk cId="2647252221" sldId="1250"/>
            <ac:spMk id="236" creationId="{8BAE0F3C-CF72-1BE7-5EA9-B1E529265A82}"/>
          </ac:spMkLst>
        </pc:spChg>
        <pc:spChg chg="del mod">
          <ac:chgData name="ALI TEKIN GUNER" userId="8a3bfaf7-3db6-4045-837e-88d2495fba61" providerId="ADAL" clId="{B8321C42-5FA6-444E-820E-6CCAE819B2FC}" dt="2024-05-20T11:40:14.870" v="2630" actId="478"/>
          <ac:spMkLst>
            <pc:docMk/>
            <pc:sldMk cId="2647252221" sldId="1250"/>
            <ac:spMk id="237" creationId="{4D88246D-E3B4-43B0-F329-F4A8539466A8}"/>
          </ac:spMkLst>
        </pc:spChg>
        <pc:spChg chg="del mod">
          <ac:chgData name="ALI TEKIN GUNER" userId="8a3bfaf7-3db6-4045-837e-88d2495fba61" providerId="ADAL" clId="{B8321C42-5FA6-444E-820E-6CCAE819B2FC}" dt="2024-05-20T11:40:14.870" v="2630" actId="478"/>
          <ac:spMkLst>
            <pc:docMk/>
            <pc:sldMk cId="2647252221" sldId="1250"/>
            <ac:spMk id="238" creationId="{DE35F897-D654-138B-C2E8-16FC74175A9D}"/>
          </ac:spMkLst>
        </pc:spChg>
        <pc:spChg chg="del mod">
          <ac:chgData name="ALI TEKIN GUNER" userId="8a3bfaf7-3db6-4045-837e-88d2495fba61" providerId="ADAL" clId="{B8321C42-5FA6-444E-820E-6CCAE819B2FC}" dt="2024-05-20T11:40:14.870" v="2630" actId="478"/>
          <ac:spMkLst>
            <pc:docMk/>
            <pc:sldMk cId="2647252221" sldId="1250"/>
            <ac:spMk id="239" creationId="{A9453599-D4F3-F132-5D9D-01AA82EF4C0E}"/>
          </ac:spMkLst>
        </pc:spChg>
        <pc:spChg chg="del">
          <ac:chgData name="ALI TEKIN GUNER" userId="8a3bfaf7-3db6-4045-837e-88d2495fba61" providerId="ADAL" clId="{B8321C42-5FA6-444E-820E-6CCAE819B2FC}" dt="2024-05-20T11:40:14.870" v="2630" actId="478"/>
          <ac:spMkLst>
            <pc:docMk/>
            <pc:sldMk cId="2647252221" sldId="1250"/>
            <ac:spMk id="240" creationId="{955CCD6A-6C64-4569-8D47-2756A17E8905}"/>
          </ac:spMkLst>
        </pc:spChg>
        <pc:spChg chg="del">
          <ac:chgData name="ALI TEKIN GUNER" userId="8a3bfaf7-3db6-4045-837e-88d2495fba61" providerId="ADAL" clId="{B8321C42-5FA6-444E-820E-6CCAE819B2FC}" dt="2024-05-20T11:40:14.870" v="2630" actId="478"/>
          <ac:spMkLst>
            <pc:docMk/>
            <pc:sldMk cId="2647252221" sldId="1250"/>
            <ac:spMk id="242" creationId="{ED205DFB-A4F1-4174-67DE-BCDB9492EA83}"/>
          </ac:spMkLst>
        </pc:spChg>
        <pc:spChg chg="del">
          <ac:chgData name="ALI TEKIN GUNER" userId="8a3bfaf7-3db6-4045-837e-88d2495fba61" providerId="ADAL" clId="{B8321C42-5FA6-444E-820E-6CCAE819B2FC}" dt="2024-05-20T11:40:14.870" v="2630" actId="478"/>
          <ac:spMkLst>
            <pc:docMk/>
            <pc:sldMk cId="2647252221" sldId="1250"/>
            <ac:spMk id="243" creationId="{70B3FD65-5995-20B4-0D26-37A13CDAADBC}"/>
          </ac:spMkLst>
        </pc:spChg>
        <pc:spChg chg="del">
          <ac:chgData name="ALI TEKIN GUNER" userId="8a3bfaf7-3db6-4045-837e-88d2495fba61" providerId="ADAL" clId="{B8321C42-5FA6-444E-820E-6CCAE819B2FC}" dt="2024-05-20T11:40:14.870" v="2630" actId="478"/>
          <ac:spMkLst>
            <pc:docMk/>
            <pc:sldMk cId="2647252221" sldId="1250"/>
            <ac:spMk id="244" creationId="{68C301A8-6429-9C70-31D8-5C8D796EA556}"/>
          </ac:spMkLst>
        </pc:spChg>
        <pc:spChg chg="del">
          <ac:chgData name="ALI TEKIN GUNER" userId="8a3bfaf7-3db6-4045-837e-88d2495fba61" providerId="ADAL" clId="{B8321C42-5FA6-444E-820E-6CCAE819B2FC}" dt="2024-05-20T11:40:14.870" v="2630" actId="478"/>
          <ac:spMkLst>
            <pc:docMk/>
            <pc:sldMk cId="2647252221" sldId="1250"/>
            <ac:spMk id="245" creationId="{40949334-887E-9839-B480-859E269198FC}"/>
          </ac:spMkLst>
        </pc:spChg>
        <pc:spChg chg="del">
          <ac:chgData name="ALI TEKIN GUNER" userId="8a3bfaf7-3db6-4045-837e-88d2495fba61" providerId="ADAL" clId="{B8321C42-5FA6-444E-820E-6CCAE819B2FC}" dt="2024-05-20T11:40:14.870" v="2630" actId="478"/>
          <ac:spMkLst>
            <pc:docMk/>
            <pc:sldMk cId="2647252221" sldId="1250"/>
            <ac:spMk id="246" creationId="{CFC9579B-E9AE-515E-DC1A-B66FB8CF47B5}"/>
          </ac:spMkLst>
        </pc:spChg>
        <pc:spChg chg="del">
          <ac:chgData name="ALI TEKIN GUNER" userId="8a3bfaf7-3db6-4045-837e-88d2495fba61" providerId="ADAL" clId="{B8321C42-5FA6-444E-820E-6CCAE819B2FC}" dt="2024-05-20T11:40:14.870" v="2630" actId="478"/>
          <ac:spMkLst>
            <pc:docMk/>
            <pc:sldMk cId="2647252221" sldId="1250"/>
            <ac:spMk id="247" creationId="{AD36A2B4-89D9-F1F9-1D29-D6152EAD9C47}"/>
          </ac:spMkLst>
        </pc:spChg>
        <pc:spChg chg="del">
          <ac:chgData name="ALI TEKIN GUNER" userId="8a3bfaf7-3db6-4045-837e-88d2495fba61" providerId="ADAL" clId="{B8321C42-5FA6-444E-820E-6CCAE819B2FC}" dt="2024-05-20T11:40:14.870" v="2630" actId="478"/>
          <ac:spMkLst>
            <pc:docMk/>
            <pc:sldMk cId="2647252221" sldId="1250"/>
            <ac:spMk id="248" creationId="{B5297792-3F8B-1F57-CD86-920432CE5C21}"/>
          </ac:spMkLst>
        </pc:spChg>
        <pc:spChg chg="del">
          <ac:chgData name="ALI TEKIN GUNER" userId="8a3bfaf7-3db6-4045-837e-88d2495fba61" providerId="ADAL" clId="{B8321C42-5FA6-444E-820E-6CCAE819B2FC}" dt="2024-05-20T11:40:14.870" v="2630" actId="478"/>
          <ac:spMkLst>
            <pc:docMk/>
            <pc:sldMk cId="2647252221" sldId="1250"/>
            <ac:spMk id="250" creationId="{AF1AB091-BF3B-5778-886A-00DD7070C3D0}"/>
          </ac:spMkLst>
        </pc:spChg>
        <pc:spChg chg="del">
          <ac:chgData name="ALI TEKIN GUNER" userId="8a3bfaf7-3db6-4045-837e-88d2495fba61" providerId="ADAL" clId="{B8321C42-5FA6-444E-820E-6CCAE819B2FC}" dt="2024-05-20T11:40:14.870" v="2630" actId="478"/>
          <ac:spMkLst>
            <pc:docMk/>
            <pc:sldMk cId="2647252221" sldId="1250"/>
            <ac:spMk id="251" creationId="{F9CE33A5-B3B4-3A9F-C147-4E93A7D205DF}"/>
          </ac:spMkLst>
        </pc:spChg>
        <pc:picChg chg="del">
          <ac:chgData name="ALI TEKIN GUNER" userId="8a3bfaf7-3db6-4045-837e-88d2495fba61" providerId="ADAL" clId="{B8321C42-5FA6-444E-820E-6CCAE819B2FC}" dt="2024-05-20T11:40:19.675" v="2634" actId="478"/>
          <ac:picMkLst>
            <pc:docMk/>
            <pc:sldMk cId="2647252221" sldId="1250"/>
            <ac:picMk id="7" creationId="{7E4DAB9A-CEF0-BB57-0041-9C60D4FE82E2}"/>
          </ac:picMkLst>
        </pc:picChg>
        <pc:picChg chg="del">
          <ac:chgData name="ALI TEKIN GUNER" userId="8a3bfaf7-3db6-4045-837e-88d2495fba61" providerId="ADAL" clId="{B8321C42-5FA6-444E-820E-6CCAE819B2FC}" dt="2024-05-20T11:40:15.666" v="2631" actId="478"/>
          <ac:picMkLst>
            <pc:docMk/>
            <pc:sldMk cId="2647252221" sldId="1250"/>
            <ac:picMk id="9" creationId="{E5AA3CB4-17F7-087C-7C4F-A970EBFA2E98}"/>
          </ac:picMkLst>
        </pc:picChg>
        <pc:picChg chg="del">
          <ac:chgData name="ALI TEKIN GUNER" userId="8a3bfaf7-3db6-4045-837e-88d2495fba61" providerId="ADAL" clId="{B8321C42-5FA6-444E-820E-6CCAE819B2FC}" dt="2024-05-20T11:40:14.870" v="2630" actId="478"/>
          <ac:picMkLst>
            <pc:docMk/>
            <pc:sldMk cId="2647252221" sldId="1250"/>
            <ac:picMk id="11" creationId="{EB294639-AECD-F5AF-E381-3D6146B15A47}"/>
          </ac:picMkLst>
        </pc:picChg>
        <pc:picChg chg="del">
          <ac:chgData name="ALI TEKIN GUNER" userId="8a3bfaf7-3db6-4045-837e-88d2495fba61" providerId="ADAL" clId="{B8321C42-5FA6-444E-820E-6CCAE819B2FC}" dt="2024-05-20T11:40:14.870" v="2630" actId="478"/>
          <ac:picMkLst>
            <pc:docMk/>
            <pc:sldMk cId="2647252221" sldId="1250"/>
            <ac:picMk id="181" creationId="{0B0465DB-7C81-69C7-8066-BCF6A2968123}"/>
          </ac:picMkLst>
        </pc:picChg>
        <pc:picChg chg="del">
          <ac:chgData name="ALI TEKIN GUNER" userId="8a3bfaf7-3db6-4045-837e-88d2495fba61" providerId="ADAL" clId="{B8321C42-5FA6-444E-820E-6CCAE819B2FC}" dt="2024-05-20T11:40:14.870" v="2630" actId="478"/>
          <ac:picMkLst>
            <pc:docMk/>
            <pc:sldMk cId="2647252221" sldId="1250"/>
            <ac:picMk id="184" creationId="{B1FD50F5-A358-0625-4BB4-A63C291FD78F}"/>
          </ac:picMkLst>
        </pc:picChg>
        <pc:picChg chg="del">
          <ac:chgData name="ALI TEKIN GUNER" userId="8a3bfaf7-3db6-4045-837e-88d2495fba61" providerId="ADAL" clId="{B8321C42-5FA6-444E-820E-6CCAE819B2FC}" dt="2024-05-20T11:40:14.870" v="2630" actId="478"/>
          <ac:picMkLst>
            <pc:docMk/>
            <pc:sldMk cId="2647252221" sldId="1250"/>
            <ac:picMk id="185" creationId="{0300468A-0A3E-A0D4-29E4-784094EC3719}"/>
          </ac:picMkLst>
        </pc:picChg>
        <pc:picChg chg="del">
          <ac:chgData name="ALI TEKIN GUNER" userId="8a3bfaf7-3db6-4045-837e-88d2495fba61" providerId="ADAL" clId="{B8321C42-5FA6-444E-820E-6CCAE819B2FC}" dt="2024-05-20T11:40:14.870" v="2630" actId="478"/>
          <ac:picMkLst>
            <pc:docMk/>
            <pc:sldMk cId="2647252221" sldId="1250"/>
            <ac:picMk id="186" creationId="{30D21E54-FC21-ACC6-8A8E-41F8ECE578F6}"/>
          </ac:picMkLst>
        </pc:picChg>
        <pc:picChg chg="del">
          <ac:chgData name="ALI TEKIN GUNER" userId="8a3bfaf7-3db6-4045-837e-88d2495fba61" providerId="ADAL" clId="{B8321C42-5FA6-444E-820E-6CCAE819B2FC}" dt="2024-05-20T11:40:14.870" v="2630" actId="478"/>
          <ac:picMkLst>
            <pc:docMk/>
            <pc:sldMk cId="2647252221" sldId="1250"/>
            <ac:picMk id="187" creationId="{9C1DB17A-19A8-0B4F-C68A-3919B0DCACA5}"/>
          </ac:picMkLst>
        </pc:picChg>
        <pc:picChg chg="del">
          <ac:chgData name="ALI TEKIN GUNER" userId="8a3bfaf7-3db6-4045-837e-88d2495fba61" providerId="ADAL" clId="{B8321C42-5FA6-444E-820E-6CCAE819B2FC}" dt="2024-05-20T11:40:14.870" v="2630" actId="478"/>
          <ac:picMkLst>
            <pc:docMk/>
            <pc:sldMk cId="2647252221" sldId="1250"/>
            <ac:picMk id="188" creationId="{CA2325C5-C103-C662-2060-B8732FC4AAA7}"/>
          </ac:picMkLst>
        </pc:picChg>
        <pc:picChg chg="del">
          <ac:chgData name="ALI TEKIN GUNER" userId="8a3bfaf7-3db6-4045-837e-88d2495fba61" providerId="ADAL" clId="{B8321C42-5FA6-444E-820E-6CCAE819B2FC}" dt="2024-05-20T11:40:14.870" v="2630" actId="478"/>
          <ac:picMkLst>
            <pc:docMk/>
            <pc:sldMk cId="2647252221" sldId="1250"/>
            <ac:picMk id="189" creationId="{F7904A44-D24D-6514-670F-9C71B657BB1B}"/>
          </ac:picMkLst>
        </pc:picChg>
        <pc:picChg chg="del">
          <ac:chgData name="ALI TEKIN GUNER" userId="8a3bfaf7-3db6-4045-837e-88d2495fba61" providerId="ADAL" clId="{B8321C42-5FA6-444E-820E-6CCAE819B2FC}" dt="2024-05-20T11:40:14.870" v="2630" actId="478"/>
          <ac:picMkLst>
            <pc:docMk/>
            <pc:sldMk cId="2647252221" sldId="1250"/>
            <ac:picMk id="190" creationId="{9FB75676-6526-45D0-8A2B-268348328D03}"/>
          </ac:picMkLst>
        </pc:picChg>
        <pc:picChg chg="del">
          <ac:chgData name="ALI TEKIN GUNER" userId="8a3bfaf7-3db6-4045-837e-88d2495fba61" providerId="ADAL" clId="{B8321C42-5FA6-444E-820E-6CCAE819B2FC}" dt="2024-05-20T11:40:14.870" v="2630" actId="478"/>
          <ac:picMkLst>
            <pc:docMk/>
            <pc:sldMk cId="2647252221" sldId="1250"/>
            <ac:picMk id="191" creationId="{79856DE5-FDA0-DC2A-C60F-4956261F2E79}"/>
          </ac:picMkLst>
        </pc:picChg>
        <pc:picChg chg="del">
          <ac:chgData name="ALI TEKIN GUNER" userId="8a3bfaf7-3db6-4045-837e-88d2495fba61" providerId="ADAL" clId="{B8321C42-5FA6-444E-820E-6CCAE819B2FC}" dt="2024-05-20T11:40:14.870" v="2630" actId="478"/>
          <ac:picMkLst>
            <pc:docMk/>
            <pc:sldMk cId="2647252221" sldId="1250"/>
            <ac:picMk id="192" creationId="{956A7052-EE4E-DEFC-68A0-05F9B8D3D104}"/>
          </ac:picMkLst>
        </pc:picChg>
        <pc:picChg chg="del">
          <ac:chgData name="ALI TEKIN GUNER" userId="8a3bfaf7-3db6-4045-837e-88d2495fba61" providerId="ADAL" clId="{B8321C42-5FA6-444E-820E-6CCAE819B2FC}" dt="2024-05-20T11:40:14.870" v="2630" actId="478"/>
          <ac:picMkLst>
            <pc:docMk/>
            <pc:sldMk cId="2647252221" sldId="1250"/>
            <ac:picMk id="193" creationId="{F737854E-2E2F-C5E1-A705-E3AD24169B34}"/>
          </ac:picMkLst>
        </pc:picChg>
        <pc:picChg chg="del">
          <ac:chgData name="ALI TEKIN GUNER" userId="8a3bfaf7-3db6-4045-837e-88d2495fba61" providerId="ADAL" clId="{B8321C42-5FA6-444E-820E-6CCAE819B2FC}" dt="2024-05-20T11:40:14.870" v="2630" actId="478"/>
          <ac:picMkLst>
            <pc:docMk/>
            <pc:sldMk cId="2647252221" sldId="1250"/>
            <ac:picMk id="194" creationId="{7F32EBA4-1C9D-4A67-3A9F-F6FAACA5939E}"/>
          </ac:picMkLst>
        </pc:picChg>
        <pc:picChg chg="del">
          <ac:chgData name="ALI TEKIN GUNER" userId="8a3bfaf7-3db6-4045-837e-88d2495fba61" providerId="ADAL" clId="{B8321C42-5FA6-444E-820E-6CCAE819B2FC}" dt="2024-05-20T11:40:14.870" v="2630" actId="478"/>
          <ac:picMkLst>
            <pc:docMk/>
            <pc:sldMk cId="2647252221" sldId="1250"/>
            <ac:picMk id="195" creationId="{93C5848B-EA71-5263-33B7-10110B7AC9FD}"/>
          </ac:picMkLst>
        </pc:picChg>
        <pc:picChg chg="del">
          <ac:chgData name="ALI TEKIN GUNER" userId="8a3bfaf7-3db6-4045-837e-88d2495fba61" providerId="ADAL" clId="{B8321C42-5FA6-444E-820E-6CCAE819B2FC}" dt="2024-05-20T11:40:14.870" v="2630" actId="478"/>
          <ac:picMkLst>
            <pc:docMk/>
            <pc:sldMk cId="2647252221" sldId="1250"/>
            <ac:picMk id="196" creationId="{EBFCEA8B-EA4B-EA12-7149-CEC52FEAEB6A}"/>
          </ac:picMkLst>
        </pc:picChg>
        <pc:picChg chg="del">
          <ac:chgData name="ALI TEKIN GUNER" userId="8a3bfaf7-3db6-4045-837e-88d2495fba61" providerId="ADAL" clId="{B8321C42-5FA6-444E-820E-6CCAE819B2FC}" dt="2024-05-20T11:40:14.870" v="2630" actId="478"/>
          <ac:picMkLst>
            <pc:docMk/>
            <pc:sldMk cId="2647252221" sldId="1250"/>
            <ac:picMk id="197" creationId="{D505434F-7C19-EC06-5972-A123DEB64246}"/>
          </ac:picMkLst>
        </pc:picChg>
        <pc:picChg chg="del">
          <ac:chgData name="ALI TEKIN GUNER" userId="8a3bfaf7-3db6-4045-837e-88d2495fba61" providerId="ADAL" clId="{B8321C42-5FA6-444E-820E-6CCAE819B2FC}" dt="2024-05-20T11:40:16.441" v="2632" actId="478"/>
          <ac:picMkLst>
            <pc:docMk/>
            <pc:sldMk cId="2647252221" sldId="1250"/>
            <ac:picMk id="198" creationId="{1730935B-2906-A861-CF23-C73C9090F430}"/>
          </ac:picMkLst>
        </pc:picChg>
        <pc:picChg chg="del">
          <ac:chgData name="ALI TEKIN GUNER" userId="8a3bfaf7-3db6-4045-837e-88d2495fba61" providerId="ADAL" clId="{B8321C42-5FA6-444E-820E-6CCAE819B2FC}" dt="2024-05-20T11:40:14.870" v="2630" actId="478"/>
          <ac:picMkLst>
            <pc:docMk/>
            <pc:sldMk cId="2647252221" sldId="1250"/>
            <ac:picMk id="199" creationId="{634DB8D1-759B-A5CA-6354-AB071D8EE66C}"/>
          </ac:picMkLst>
        </pc:picChg>
        <pc:picChg chg="del">
          <ac:chgData name="ALI TEKIN GUNER" userId="8a3bfaf7-3db6-4045-837e-88d2495fba61" providerId="ADAL" clId="{B8321C42-5FA6-444E-820E-6CCAE819B2FC}" dt="2024-05-20T11:40:18.116" v="2633" actId="478"/>
          <ac:picMkLst>
            <pc:docMk/>
            <pc:sldMk cId="2647252221" sldId="1250"/>
            <ac:picMk id="200" creationId="{9A66118B-3D79-4199-6082-D425D7CEA6DC}"/>
          </ac:picMkLst>
        </pc:picChg>
        <pc:picChg chg="del">
          <ac:chgData name="ALI TEKIN GUNER" userId="8a3bfaf7-3db6-4045-837e-88d2495fba61" providerId="ADAL" clId="{B8321C42-5FA6-444E-820E-6CCAE819B2FC}" dt="2024-05-20T11:40:14.870" v="2630" actId="478"/>
          <ac:picMkLst>
            <pc:docMk/>
            <pc:sldMk cId="2647252221" sldId="1250"/>
            <ac:picMk id="201" creationId="{61A9EBD1-0B36-A5D3-B88E-501115B3A574}"/>
          </ac:picMkLst>
        </pc:picChg>
        <pc:picChg chg="del">
          <ac:chgData name="ALI TEKIN GUNER" userId="8a3bfaf7-3db6-4045-837e-88d2495fba61" providerId="ADAL" clId="{B8321C42-5FA6-444E-820E-6CCAE819B2FC}" dt="2024-05-20T11:40:14.870" v="2630" actId="478"/>
          <ac:picMkLst>
            <pc:docMk/>
            <pc:sldMk cId="2647252221" sldId="1250"/>
            <ac:picMk id="202" creationId="{75F4F522-FE78-6EEA-F302-A097AC6F033F}"/>
          </ac:picMkLst>
        </pc:picChg>
        <pc:picChg chg="del">
          <ac:chgData name="ALI TEKIN GUNER" userId="8a3bfaf7-3db6-4045-837e-88d2495fba61" providerId="ADAL" clId="{B8321C42-5FA6-444E-820E-6CCAE819B2FC}" dt="2024-05-20T11:40:14.870" v="2630" actId="478"/>
          <ac:picMkLst>
            <pc:docMk/>
            <pc:sldMk cId="2647252221" sldId="1250"/>
            <ac:picMk id="203" creationId="{8594A4B2-EB3C-A4C2-5BA8-D4193CD4832D}"/>
          </ac:picMkLst>
        </pc:picChg>
        <pc:picChg chg="del">
          <ac:chgData name="ALI TEKIN GUNER" userId="8a3bfaf7-3db6-4045-837e-88d2495fba61" providerId="ADAL" clId="{B8321C42-5FA6-444E-820E-6CCAE819B2FC}" dt="2024-05-20T11:40:14.870" v="2630" actId="478"/>
          <ac:picMkLst>
            <pc:docMk/>
            <pc:sldMk cId="2647252221" sldId="1250"/>
            <ac:picMk id="204" creationId="{9C21BF96-B293-B7D1-BA64-6B1810840D5C}"/>
          </ac:picMkLst>
        </pc:picChg>
        <pc:picChg chg="del">
          <ac:chgData name="ALI TEKIN GUNER" userId="8a3bfaf7-3db6-4045-837e-88d2495fba61" providerId="ADAL" clId="{B8321C42-5FA6-444E-820E-6CCAE819B2FC}" dt="2024-05-20T11:40:14.870" v="2630" actId="478"/>
          <ac:picMkLst>
            <pc:docMk/>
            <pc:sldMk cId="2647252221" sldId="1250"/>
            <ac:picMk id="205" creationId="{6CCDE49A-EA12-31EB-A249-73BC3D15933D}"/>
          </ac:picMkLst>
        </pc:picChg>
        <pc:picChg chg="del">
          <ac:chgData name="ALI TEKIN GUNER" userId="8a3bfaf7-3db6-4045-837e-88d2495fba61" providerId="ADAL" clId="{B8321C42-5FA6-444E-820E-6CCAE819B2FC}" dt="2024-05-20T11:40:14.870" v="2630" actId="478"/>
          <ac:picMkLst>
            <pc:docMk/>
            <pc:sldMk cId="2647252221" sldId="1250"/>
            <ac:picMk id="206" creationId="{31F3A0C2-5FF4-FB96-22B5-3CE24F54AA47}"/>
          </ac:picMkLst>
        </pc:picChg>
        <pc:picChg chg="del">
          <ac:chgData name="ALI TEKIN GUNER" userId="8a3bfaf7-3db6-4045-837e-88d2495fba61" providerId="ADAL" clId="{B8321C42-5FA6-444E-820E-6CCAE819B2FC}" dt="2024-05-20T11:40:14.870" v="2630" actId="478"/>
          <ac:picMkLst>
            <pc:docMk/>
            <pc:sldMk cId="2647252221" sldId="1250"/>
            <ac:picMk id="207" creationId="{54DBFD85-EF0D-241C-C149-125F9598F31A}"/>
          </ac:picMkLst>
        </pc:picChg>
        <pc:picChg chg="del">
          <ac:chgData name="ALI TEKIN GUNER" userId="8a3bfaf7-3db6-4045-837e-88d2495fba61" providerId="ADAL" clId="{B8321C42-5FA6-444E-820E-6CCAE819B2FC}" dt="2024-05-20T11:40:14.870" v="2630" actId="478"/>
          <ac:picMkLst>
            <pc:docMk/>
            <pc:sldMk cId="2647252221" sldId="1250"/>
            <ac:picMk id="208" creationId="{DE5CF9F6-A1E2-BB9C-9509-9CAF1A6D780C}"/>
          </ac:picMkLst>
        </pc:picChg>
        <pc:picChg chg="del">
          <ac:chgData name="ALI TEKIN GUNER" userId="8a3bfaf7-3db6-4045-837e-88d2495fba61" providerId="ADAL" clId="{B8321C42-5FA6-444E-820E-6CCAE819B2FC}" dt="2024-05-20T11:40:14.870" v="2630" actId="478"/>
          <ac:picMkLst>
            <pc:docMk/>
            <pc:sldMk cId="2647252221" sldId="1250"/>
            <ac:picMk id="209" creationId="{9946FFF2-508A-23F4-3B4A-3788407FEBCE}"/>
          </ac:picMkLst>
        </pc:picChg>
        <pc:picChg chg="del">
          <ac:chgData name="ALI TEKIN GUNER" userId="8a3bfaf7-3db6-4045-837e-88d2495fba61" providerId="ADAL" clId="{B8321C42-5FA6-444E-820E-6CCAE819B2FC}" dt="2024-05-20T11:40:14.870" v="2630" actId="478"/>
          <ac:picMkLst>
            <pc:docMk/>
            <pc:sldMk cId="2647252221" sldId="1250"/>
            <ac:picMk id="210" creationId="{89CAE4E7-C182-261C-8997-65B3C3F1B8AC}"/>
          </ac:picMkLst>
        </pc:picChg>
        <pc:picChg chg="del">
          <ac:chgData name="ALI TEKIN GUNER" userId="8a3bfaf7-3db6-4045-837e-88d2495fba61" providerId="ADAL" clId="{B8321C42-5FA6-444E-820E-6CCAE819B2FC}" dt="2024-05-20T11:40:14.870" v="2630" actId="478"/>
          <ac:picMkLst>
            <pc:docMk/>
            <pc:sldMk cId="2647252221" sldId="1250"/>
            <ac:picMk id="211" creationId="{99504F12-0896-1911-0371-8ACD28F72AE9}"/>
          </ac:picMkLst>
        </pc:picChg>
        <pc:picChg chg="del">
          <ac:chgData name="ALI TEKIN GUNER" userId="8a3bfaf7-3db6-4045-837e-88d2495fba61" providerId="ADAL" clId="{B8321C42-5FA6-444E-820E-6CCAE819B2FC}" dt="2024-05-20T11:40:14.870" v="2630" actId="478"/>
          <ac:picMkLst>
            <pc:docMk/>
            <pc:sldMk cId="2647252221" sldId="1250"/>
            <ac:picMk id="212" creationId="{67864B52-40EC-C1C6-C4CA-AC0F992945A3}"/>
          </ac:picMkLst>
        </pc:picChg>
        <pc:picChg chg="del">
          <ac:chgData name="ALI TEKIN GUNER" userId="8a3bfaf7-3db6-4045-837e-88d2495fba61" providerId="ADAL" clId="{B8321C42-5FA6-444E-820E-6CCAE819B2FC}" dt="2024-05-20T11:40:14.870" v="2630" actId="478"/>
          <ac:picMkLst>
            <pc:docMk/>
            <pc:sldMk cId="2647252221" sldId="1250"/>
            <ac:picMk id="213" creationId="{560493AF-ACB1-E702-D277-48B76199182D}"/>
          </ac:picMkLst>
        </pc:picChg>
        <pc:picChg chg="del">
          <ac:chgData name="ALI TEKIN GUNER" userId="8a3bfaf7-3db6-4045-837e-88d2495fba61" providerId="ADAL" clId="{B8321C42-5FA6-444E-820E-6CCAE819B2FC}" dt="2024-05-20T11:40:14.870" v="2630" actId="478"/>
          <ac:picMkLst>
            <pc:docMk/>
            <pc:sldMk cId="2647252221" sldId="1250"/>
            <ac:picMk id="214" creationId="{9C1F0F94-3F5C-8D2B-96E6-4F58BE8327FD}"/>
          </ac:picMkLst>
        </pc:picChg>
        <pc:picChg chg="del">
          <ac:chgData name="ALI TEKIN GUNER" userId="8a3bfaf7-3db6-4045-837e-88d2495fba61" providerId="ADAL" clId="{B8321C42-5FA6-444E-820E-6CCAE819B2FC}" dt="2024-05-20T11:40:14.870" v="2630" actId="478"/>
          <ac:picMkLst>
            <pc:docMk/>
            <pc:sldMk cId="2647252221" sldId="1250"/>
            <ac:picMk id="215" creationId="{EE8C2E88-81A9-A060-78DF-02DF80058FC8}"/>
          </ac:picMkLst>
        </pc:picChg>
        <pc:picChg chg="del">
          <ac:chgData name="ALI TEKIN GUNER" userId="8a3bfaf7-3db6-4045-837e-88d2495fba61" providerId="ADAL" clId="{B8321C42-5FA6-444E-820E-6CCAE819B2FC}" dt="2024-05-20T11:40:14.870" v="2630" actId="478"/>
          <ac:picMkLst>
            <pc:docMk/>
            <pc:sldMk cId="2647252221" sldId="1250"/>
            <ac:picMk id="216" creationId="{AF5B1CB0-CEB8-9694-74F0-5C89CBFCF137}"/>
          </ac:picMkLst>
        </pc:picChg>
        <pc:picChg chg="del">
          <ac:chgData name="ALI TEKIN GUNER" userId="8a3bfaf7-3db6-4045-837e-88d2495fba61" providerId="ADAL" clId="{B8321C42-5FA6-444E-820E-6CCAE819B2FC}" dt="2024-05-20T11:40:14.870" v="2630" actId="478"/>
          <ac:picMkLst>
            <pc:docMk/>
            <pc:sldMk cId="2647252221" sldId="1250"/>
            <ac:picMk id="217" creationId="{A7E52EC6-4FC2-1D6E-B98D-EEFC80464ECE}"/>
          </ac:picMkLst>
        </pc:picChg>
        <pc:picChg chg="del">
          <ac:chgData name="ALI TEKIN GUNER" userId="8a3bfaf7-3db6-4045-837e-88d2495fba61" providerId="ADAL" clId="{B8321C42-5FA6-444E-820E-6CCAE819B2FC}" dt="2024-05-20T11:40:14.870" v="2630" actId="478"/>
          <ac:picMkLst>
            <pc:docMk/>
            <pc:sldMk cId="2647252221" sldId="1250"/>
            <ac:picMk id="218" creationId="{0B71E27C-E018-C38B-4BF3-BA615A203AB1}"/>
          </ac:picMkLst>
        </pc:picChg>
        <pc:picChg chg="del">
          <ac:chgData name="ALI TEKIN GUNER" userId="8a3bfaf7-3db6-4045-837e-88d2495fba61" providerId="ADAL" clId="{B8321C42-5FA6-444E-820E-6CCAE819B2FC}" dt="2024-05-20T11:40:14.870" v="2630" actId="478"/>
          <ac:picMkLst>
            <pc:docMk/>
            <pc:sldMk cId="2647252221" sldId="1250"/>
            <ac:picMk id="219" creationId="{915A01F1-2547-8E38-1B5B-5068BD260725}"/>
          </ac:picMkLst>
        </pc:picChg>
        <pc:picChg chg="del">
          <ac:chgData name="ALI TEKIN GUNER" userId="8a3bfaf7-3db6-4045-837e-88d2495fba61" providerId="ADAL" clId="{B8321C42-5FA6-444E-820E-6CCAE819B2FC}" dt="2024-05-20T11:40:14.870" v="2630" actId="478"/>
          <ac:picMkLst>
            <pc:docMk/>
            <pc:sldMk cId="2647252221" sldId="1250"/>
            <ac:picMk id="220" creationId="{F5E6256D-1612-AA13-9B11-95F1193F8FD0}"/>
          </ac:picMkLst>
        </pc:picChg>
        <pc:picChg chg="del">
          <ac:chgData name="ALI TEKIN GUNER" userId="8a3bfaf7-3db6-4045-837e-88d2495fba61" providerId="ADAL" clId="{B8321C42-5FA6-444E-820E-6CCAE819B2FC}" dt="2024-05-20T11:40:14.870" v="2630" actId="478"/>
          <ac:picMkLst>
            <pc:docMk/>
            <pc:sldMk cId="2647252221" sldId="1250"/>
            <ac:picMk id="221" creationId="{CCF67FD2-C7C4-6ACF-5B94-EE68265FEE73}"/>
          </ac:picMkLst>
        </pc:picChg>
        <pc:picChg chg="del">
          <ac:chgData name="ALI TEKIN GUNER" userId="8a3bfaf7-3db6-4045-837e-88d2495fba61" providerId="ADAL" clId="{B8321C42-5FA6-444E-820E-6CCAE819B2FC}" dt="2024-05-20T11:40:14.870" v="2630" actId="478"/>
          <ac:picMkLst>
            <pc:docMk/>
            <pc:sldMk cId="2647252221" sldId="1250"/>
            <ac:picMk id="222" creationId="{70415AF6-5E7A-6D2F-6348-ABCFF6E363B0}"/>
          </ac:picMkLst>
        </pc:picChg>
        <pc:picChg chg="del">
          <ac:chgData name="ALI TEKIN GUNER" userId="8a3bfaf7-3db6-4045-837e-88d2495fba61" providerId="ADAL" clId="{B8321C42-5FA6-444E-820E-6CCAE819B2FC}" dt="2024-05-20T11:40:14.870" v="2630" actId="478"/>
          <ac:picMkLst>
            <pc:docMk/>
            <pc:sldMk cId="2647252221" sldId="1250"/>
            <ac:picMk id="223" creationId="{C1314E2F-3B96-5BBD-A299-99815C99796F}"/>
          </ac:picMkLst>
        </pc:picChg>
        <pc:picChg chg="del">
          <ac:chgData name="ALI TEKIN GUNER" userId="8a3bfaf7-3db6-4045-837e-88d2495fba61" providerId="ADAL" clId="{B8321C42-5FA6-444E-820E-6CCAE819B2FC}" dt="2024-05-20T11:40:14.870" v="2630" actId="478"/>
          <ac:picMkLst>
            <pc:docMk/>
            <pc:sldMk cId="2647252221" sldId="1250"/>
            <ac:picMk id="224" creationId="{F38FD082-0CA0-E802-ED14-938E008D67D8}"/>
          </ac:picMkLst>
        </pc:picChg>
        <pc:picChg chg="del">
          <ac:chgData name="ALI TEKIN GUNER" userId="8a3bfaf7-3db6-4045-837e-88d2495fba61" providerId="ADAL" clId="{B8321C42-5FA6-444E-820E-6CCAE819B2FC}" dt="2024-05-20T11:40:14.870" v="2630" actId="478"/>
          <ac:picMkLst>
            <pc:docMk/>
            <pc:sldMk cId="2647252221" sldId="1250"/>
            <ac:picMk id="225" creationId="{B59B719B-F7FD-B639-CC30-EBBBE21DC068}"/>
          </ac:picMkLst>
        </pc:picChg>
        <pc:picChg chg="del">
          <ac:chgData name="ALI TEKIN GUNER" userId="8a3bfaf7-3db6-4045-837e-88d2495fba61" providerId="ADAL" clId="{B8321C42-5FA6-444E-820E-6CCAE819B2FC}" dt="2024-05-20T11:40:14.870" v="2630" actId="478"/>
          <ac:picMkLst>
            <pc:docMk/>
            <pc:sldMk cId="2647252221" sldId="1250"/>
            <ac:picMk id="227" creationId="{E4F0CE32-8FAC-925B-3BBF-BC95AC5EA591}"/>
          </ac:picMkLst>
        </pc:picChg>
        <pc:picChg chg="del">
          <ac:chgData name="ALI TEKIN GUNER" userId="8a3bfaf7-3db6-4045-837e-88d2495fba61" providerId="ADAL" clId="{B8321C42-5FA6-444E-820E-6CCAE819B2FC}" dt="2024-05-20T11:40:14.870" v="2630" actId="478"/>
          <ac:picMkLst>
            <pc:docMk/>
            <pc:sldMk cId="2647252221" sldId="1250"/>
            <ac:picMk id="228" creationId="{18023374-800E-9C1C-E0B8-944130D23BB7}"/>
          </ac:picMkLst>
        </pc:picChg>
        <pc:picChg chg="del">
          <ac:chgData name="ALI TEKIN GUNER" userId="8a3bfaf7-3db6-4045-837e-88d2495fba61" providerId="ADAL" clId="{B8321C42-5FA6-444E-820E-6CCAE819B2FC}" dt="2024-05-20T11:40:14.870" v="2630" actId="478"/>
          <ac:picMkLst>
            <pc:docMk/>
            <pc:sldMk cId="2647252221" sldId="1250"/>
            <ac:picMk id="229" creationId="{624C78EB-F9B0-0A73-3BB1-BC42EC3C56C3}"/>
          </ac:picMkLst>
        </pc:picChg>
        <pc:picChg chg="del">
          <ac:chgData name="ALI TEKIN GUNER" userId="8a3bfaf7-3db6-4045-837e-88d2495fba61" providerId="ADAL" clId="{B8321C42-5FA6-444E-820E-6CCAE819B2FC}" dt="2024-05-20T11:40:14.870" v="2630" actId="478"/>
          <ac:picMkLst>
            <pc:docMk/>
            <pc:sldMk cId="2647252221" sldId="1250"/>
            <ac:picMk id="230" creationId="{EC22C1D4-96A1-9CC7-FB7F-792E9EC107BC}"/>
          </ac:picMkLst>
        </pc:picChg>
        <pc:picChg chg="del">
          <ac:chgData name="ALI TEKIN GUNER" userId="8a3bfaf7-3db6-4045-837e-88d2495fba61" providerId="ADAL" clId="{B8321C42-5FA6-444E-820E-6CCAE819B2FC}" dt="2024-05-20T11:40:14.870" v="2630" actId="478"/>
          <ac:picMkLst>
            <pc:docMk/>
            <pc:sldMk cId="2647252221" sldId="1250"/>
            <ac:picMk id="231" creationId="{85767FFC-6321-4F82-617D-57BF53961C54}"/>
          </ac:picMkLst>
        </pc:picChg>
        <pc:picChg chg="del">
          <ac:chgData name="ALI TEKIN GUNER" userId="8a3bfaf7-3db6-4045-837e-88d2495fba61" providerId="ADAL" clId="{B8321C42-5FA6-444E-820E-6CCAE819B2FC}" dt="2024-05-20T11:40:14.870" v="2630" actId="478"/>
          <ac:picMkLst>
            <pc:docMk/>
            <pc:sldMk cId="2647252221" sldId="1250"/>
            <ac:picMk id="232" creationId="{352AD0DB-67E2-6412-93F0-61E881A522FE}"/>
          </ac:picMkLst>
        </pc:picChg>
        <pc:picChg chg="del">
          <ac:chgData name="ALI TEKIN GUNER" userId="8a3bfaf7-3db6-4045-837e-88d2495fba61" providerId="ADAL" clId="{B8321C42-5FA6-444E-820E-6CCAE819B2FC}" dt="2024-05-20T11:40:14.870" v="2630" actId="478"/>
          <ac:picMkLst>
            <pc:docMk/>
            <pc:sldMk cId="2647252221" sldId="1250"/>
            <ac:picMk id="234" creationId="{64324AE2-29E9-4115-F5A0-2A7626D52383}"/>
          </ac:picMkLst>
        </pc:picChg>
        <pc:picChg chg="add mod">
          <ac:chgData name="ALI TEKIN GUNER" userId="8a3bfaf7-3db6-4045-837e-88d2495fba61" providerId="ADAL" clId="{B8321C42-5FA6-444E-820E-6CCAE819B2FC}" dt="2024-05-20T11:47:23.962" v="2723" actId="14100"/>
          <ac:picMkLst>
            <pc:docMk/>
            <pc:sldMk cId="2647252221" sldId="1250"/>
            <ac:picMk id="1026" creationId="{ABAD699C-DFBE-EC4A-1DA0-D47522890DEE}"/>
          </ac:picMkLst>
        </pc:picChg>
        <pc:picChg chg="add del mod">
          <ac:chgData name="ALI TEKIN GUNER" userId="8a3bfaf7-3db6-4045-837e-88d2495fba61" providerId="ADAL" clId="{B8321C42-5FA6-444E-820E-6CCAE819B2FC}" dt="2024-05-20T11:45:01.240" v="2678" actId="478"/>
          <ac:picMkLst>
            <pc:docMk/>
            <pc:sldMk cId="2647252221" sldId="1250"/>
            <ac:picMk id="1028" creationId="{018A8AF6-ADBB-CDC2-3BC6-85D9D71D6E7D}"/>
          </ac:picMkLst>
        </pc:picChg>
        <pc:picChg chg="add mod">
          <ac:chgData name="ALI TEKIN GUNER" userId="8a3bfaf7-3db6-4045-837e-88d2495fba61" providerId="ADAL" clId="{B8321C42-5FA6-444E-820E-6CCAE819B2FC}" dt="2024-05-20T11:47:49.904" v="2731" actId="732"/>
          <ac:picMkLst>
            <pc:docMk/>
            <pc:sldMk cId="2647252221" sldId="1250"/>
            <ac:picMk id="1030" creationId="{229CBB06-D4A4-0C2B-015A-24CFA95FEC46}"/>
          </ac:picMkLst>
        </pc:picChg>
      </pc:sldChg>
      <pc:sldChg chg="modSp mod">
        <pc:chgData name="ALI TEKIN GUNER" userId="8a3bfaf7-3db6-4045-837e-88d2495fba61" providerId="ADAL" clId="{B8321C42-5FA6-444E-820E-6CCAE819B2FC}" dt="2024-05-15T10:48:11.669" v="1265" actId="20577"/>
        <pc:sldMkLst>
          <pc:docMk/>
          <pc:sldMk cId="132058533" sldId="1252"/>
        </pc:sldMkLst>
        <pc:spChg chg="mod">
          <ac:chgData name="ALI TEKIN GUNER" userId="8a3bfaf7-3db6-4045-837e-88d2495fba61" providerId="ADAL" clId="{B8321C42-5FA6-444E-820E-6CCAE819B2FC}" dt="2024-05-15T10:48:11.669" v="1265" actId="20577"/>
          <ac:spMkLst>
            <pc:docMk/>
            <pc:sldMk cId="132058533" sldId="1252"/>
            <ac:spMk id="3" creationId="{170194AD-30F9-2CAE-4D05-E63D06DCFEC0}"/>
          </ac:spMkLst>
        </pc:spChg>
      </pc:sldChg>
      <pc:sldChg chg="addSp delSp modSp mod">
        <pc:chgData name="ALI TEKIN GUNER" userId="8a3bfaf7-3db6-4045-837e-88d2495fba61" providerId="ADAL" clId="{B8321C42-5FA6-444E-820E-6CCAE819B2FC}" dt="2024-05-22T11:51:40.954" v="4216" actId="20577"/>
        <pc:sldMkLst>
          <pc:docMk/>
          <pc:sldMk cId="47653960" sldId="1254"/>
        </pc:sldMkLst>
        <pc:spChg chg="mod">
          <ac:chgData name="ALI TEKIN GUNER" userId="8a3bfaf7-3db6-4045-837e-88d2495fba61" providerId="ADAL" clId="{B8321C42-5FA6-444E-820E-6CCAE819B2FC}" dt="2024-05-22T11:51:40.954" v="4216" actId="20577"/>
          <ac:spMkLst>
            <pc:docMk/>
            <pc:sldMk cId="47653960" sldId="1254"/>
            <ac:spMk id="2" creationId="{F2516B28-FDED-5CA5-53CB-FDA43875591C}"/>
          </ac:spMkLst>
        </pc:spChg>
        <pc:spChg chg="mod">
          <ac:chgData name="ALI TEKIN GUNER" userId="8a3bfaf7-3db6-4045-837e-88d2495fba61" providerId="ADAL" clId="{B8321C42-5FA6-444E-820E-6CCAE819B2FC}" dt="2024-05-15T10:52:50.415" v="1271" actId="1076"/>
          <ac:spMkLst>
            <pc:docMk/>
            <pc:sldMk cId="47653960" sldId="1254"/>
            <ac:spMk id="4315" creationId="{2855A2B8-5DFC-1F39-929A-34FBA1463E54}"/>
          </ac:spMkLst>
        </pc:spChg>
        <pc:spChg chg="mod">
          <ac:chgData name="ALI TEKIN GUNER" userId="8a3bfaf7-3db6-4045-837e-88d2495fba61" providerId="ADAL" clId="{B8321C42-5FA6-444E-820E-6CCAE819B2FC}" dt="2024-05-15T10:52:50.415" v="1271" actId="1076"/>
          <ac:spMkLst>
            <pc:docMk/>
            <pc:sldMk cId="47653960" sldId="1254"/>
            <ac:spMk id="4316" creationId="{3138870D-17DC-0B5A-BADD-D967C7DA43A0}"/>
          </ac:spMkLst>
        </pc:spChg>
        <pc:spChg chg="mod">
          <ac:chgData name="ALI TEKIN GUNER" userId="8a3bfaf7-3db6-4045-837e-88d2495fba61" providerId="ADAL" clId="{B8321C42-5FA6-444E-820E-6CCAE819B2FC}" dt="2024-05-15T10:52:50.415" v="1271" actId="1076"/>
          <ac:spMkLst>
            <pc:docMk/>
            <pc:sldMk cId="47653960" sldId="1254"/>
            <ac:spMk id="4317" creationId="{9CFD476C-ABDC-042F-D409-A7E171A2DB6C}"/>
          </ac:spMkLst>
        </pc:spChg>
        <pc:spChg chg="mod">
          <ac:chgData name="ALI TEKIN GUNER" userId="8a3bfaf7-3db6-4045-837e-88d2495fba61" providerId="ADAL" clId="{B8321C42-5FA6-444E-820E-6CCAE819B2FC}" dt="2024-05-15T10:52:50.415" v="1271" actId="1076"/>
          <ac:spMkLst>
            <pc:docMk/>
            <pc:sldMk cId="47653960" sldId="1254"/>
            <ac:spMk id="4318" creationId="{6AF7DB90-A2F7-3DD3-44A2-3D5B0F2EB45B}"/>
          </ac:spMkLst>
        </pc:spChg>
        <pc:spChg chg="mod">
          <ac:chgData name="ALI TEKIN GUNER" userId="8a3bfaf7-3db6-4045-837e-88d2495fba61" providerId="ADAL" clId="{B8321C42-5FA6-444E-820E-6CCAE819B2FC}" dt="2024-05-15T10:52:50.415" v="1271" actId="1076"/>
          <ac:spMkLst>
            <pc:docMk/>
            <pc:sldMk cId="47653960" sldId="1254"/>
            <ac:spMk id="4319" creationId="{656062D9-4E93-95A3-E393-B7654A286F66}"/>
          </ac:spMkLst>
        </pc:spChg>
        <pc:spChg chg="mod">
          <ac:chgData name="ALI TEKIN GUNER" userId="8a3bfaf7-3db6-4045-837e-88d2495fba61" providerId="ADAL" clId="{B8321C42-5FA6-444E-820E-6CCAE819B2FC}" dt="2024-05-15T10:52:50.415" v="1271" actId="1076"/>
          <ac:spMkLst>
            <pc:docMk/>
            <pc:sldMk cId="47653960" sldId="1254"/>
            <ac:spMk id="4320" creationId="{89D42476-A7B4-3B26-9AEA-0E19FBD2813C}"/>
          </ac:spMkLst>
        </pc:spChg>
        <pc:spChg chg="mod">
          <ac:chgData name="ALI TEKIN GUNER" userId="8a3bfaf7-3db6-4045-837e-88d2495fba61" providerId="ADAL" clId="{B8321C42-5FA6-444E-820E-6CCAE819B2FC}" dt="2024-05-15T10:52:50.415" v="1271" actId="1076"/>
          <ac:spMkLst>
            <pc:docMk/>
            <pc:sldMk cId="47653960" sldId="1254"/>
            <ac:spMk id="4321" creationId="{25F5B98E-ECD7-DA77-6434-F601C4FBD3E7}"/>
          </ac:spMkLst>
        </pc:spChg>
        <pc:spChg chg="mod">
          <ac:chgData name="ALI TEKIN GUNER" userId="8a3bfaf7-3db6-4045-837e-88d2495fba61" providerId="ADAL" clId="{B8321C42-5FA6-444E-820E-6CCAE819B2FC}" dt="2024-05-15T10:52:50.415" v="1271" actId="1076"/>
          <ac:spMkLst>
            <pc:docMk/>
            <pc:sldMk cId="47653960" sldId="1254"/>
            <ac:spMk id="4322" creationId="{C643EA60-76B9-C2FA-F35E-D205D9F85827}"/>
          </ac:spMkLst>
        </pc:spChg>
        <pc:spChg chg="add del">
          <ac:chgData name="ALI TEKIN GUNER" userId="8a3bfaf7-3db6-4045-837e-88d2495fba61" providerId="ADAL" clId="{B8321C42-5FA6-444E-820E-6CCAE819B2FC}" dt="2024-05-15T10:53:00.772" v="1273" actId="478"/>
          <ac:spMkLst>
            <pc:docMk/>
            <pc:sldMk cId="47653960" sldId="1254"/>
            <ac:spMk id="4344" creationId="{51C3A456-4902-3A7A-D5BD-E55222AFDFA3}"/>
          </ac:spMkLst>
        </pc:spChg>
        <pc:spChg chg="add del">
          <ac:chgData name="ALI TEKIN GUNER" userId="8a3bfaf7-3db6-4045-837e-88d2495fba61" providerId="ADAL" clId="{B8321C42-5FA6-444E-820E-6CCAE819B2FC}" dt="2024-05-15T10:53:08.811" v="1275" actId="478"/>
          <ac:spMkLst>
            <pc:docMk/>
            <pc:sldMk cId="47653960" sldId="1254"/>
            <ac:spMk id="4345" creationId="{53F9FE5F-E15C-06E5-507F-6E9B75E6AD4D}"/>
          </ac:spMkLst>
        </pc:spChg>
        <pc:grpChg chg="mod">
          <ac:chgData name="ALI TEKIN GUNER" userId="8a3bfaf7-3db6-4045-837e-88d2495fba61" providerId="ADAL" clId="{B8321C42-5FA6-444E-820E-6CCAE819B2FC}" dt="2024-05-15T10:52:50.415" v="1271" actId="1076"/>
          <ac:grpSpMkLst>
            <pc:docMk/>
            <pc:sldMk cId="47653960" sldId="1254"/>
            <ac:grpSpMk id="7" creationId="{886A73B8-00BF-7344-D7FA-2A198BFA99DF}"/>
          </ac:grpSpMkLst>
        </pc:grpChg>
        <pc:grpChg chg="mod">
          <ac:chgData name="ALI TEKIN GUNER" userId="8a3bfaf7-3db6-4045-837e-88d2495fba61" providerId="ADAL" clId="{B8321C42-5FA6-444E-820E-6CCAE819B2FC}" dt="2024-05-15T10:52:50.415" v="1271" actId="1076"/>
          <ac:grpSpMkLst>
            <pc:docMk/>
            <pc:sldMk cId="47653960" sldId="1254"/>
            <ac:grpSpMk id="3898" creationId="{209B2F67-307D-44FD-5350-6487647BC66A}"/>
          </ac:grpSpMkLst>
        </pc:grpChg>
        <pc:grpChg chg="mod">
          <ac:chgData name="ALI TEKIN GUNER" userId="8a3bfaf7-3db6-4045-837e-88d2495fba61" providerId="ADAL" clId="{B8321C42-5FA6-444E-820E-6CCAE819B2FC}" dt="2024-05-15T10:52:50.415" v="1271" actId="1076"/>
          <ac:grpSpMkLst>
            <pc:docMk/>
            <pc:sldMk cId="47653960" sldId="1254"/>
            <ac:grpSpMk id="4107" creationId="{B1C466EE-0CEB-F18A-5744-64A4EA091BE9}"/>
          </ac:grpSpMkLst>
        </pc:grpChg>
        <pc:grpChg chg="mod">
          <ac:chgData name="ALI TEKIN GUNER" userId="8a3bfaf7-3db6-4045-837e-88d2495fba61" providerId="ADAL" clId="{B8321C42-5FA6-444E-820E-6CCAE819B2FC}" dt="2024-05-15T10:52:50.415" v="1271" actId="1076"/>
          <ac:grpSpMkLst>
            <pc:docMk/>
            <pc:sldMk cId="47653960" sldId="1254"/>
            <ac:grpSpMk id="4323" creationId="{22C3E3DA-5DBE-77FF-B678-5055C5DEE83B}"/>
          </ac:grpSpMkLst>
        </pc:grpChg>
        <pc:grpChg chg="mod">
          <ac:chgData name="ALI TEKIN GUNER" userId="8a3bfaf7-3db6-4045-837e-88d2495fba61" providerId="ADAL" clId="{B8321C42-5FA6-444E-820E-6CCAE819B2FC}" dt="2024-05-15T10:52:50.415" v="1271" actId="1076"/>
          <ac:grpSpMkLst>
            <pc:docMk/>
            <pc:sldMk cId="47653960" sldId="1254"/>
            <ac:grpSpMk id="4327" creationId="{B6CB118C-D3D0-DC47-D228-92F124DFA74A}"/>
          </ac:grpSpMkLst>
        </pc:grpChg>
        <pc:grpChg chg="mod">
          <ac:chgData name="ALI TEKIN GUNER" userId="8a3bfaf7-3db6-4045-837e-88d2495fba61" providerId="ADAL" clId="{B8321C42-5FA6-444E-820E-6CCAE819B2FC}" dt="2024-05-15T10:52:50.415" v="1271" actId="1076"/>
          <ac:grpSpMkLst>
            <pc:docMk/>
            <pc:sldMk cId="47653960" sldId="1254"/>
            <ac:grpSpMk id="4334" creationId="{CCE53171-947E-B99D-6CD1-B95C2BC8DBEE}"/>
          </ac:grpSpMkLst>
        </pc:grpChg>
        <pc:picChg chg="mod">
          <ac:chgData name="ALI TEKIN GUNER" userId="8a3bfaf7-3db6-4045-837e-88d2495fba61" providerId="ADAL" clId="{B8321C42-5FA6-444E-820E-6CCAE819B2FC}" dt="2024-05-15T10:52:50.415" v="1271" actId="1076"/>
          <ac:picMkLst>
            <pc:docMk/>
            <pc:sldMk cId="47653960" sldId="1254"/>
            <ac:picMk id="3897" creationId="{37AE08A5-B4EB-3237-A261-B963E12B312C}"/>
          </ac:picMkLst>
        </pc:picChg>
        <pc:picChg chg="add del">
          <ac:chgData name="ALI TEKIN GUNER" userId="8a3bfaf7-3db6-4045-837e-88d2495fba61" providerId="ADAL" clId="{B8321C42-5FA6-444E-820E-6CCAE819B2FC}" dt="2024-05-15T10:51:17.482" v="1267" actId="478"/>
          <ac:picMkLst>
            <pc:docMk/>
            <pc:sldMk cId="47653960" sldId="1254"/>
            <ac:picMk id="4343" creationId="{CAE0BC08-57F6-B568-620B-D06186ACB65B}"/>
          </ac:picMkLst>
        </pc:picChg>
        <pc:picChg chg="add mod">
          <ac:chgData name="ALI TEKIN GUNER" userId="8a3bfaf7-3db6-4045-837e-88d2495fba61" providerId="ADAL" clId="{B8321C42-5FA6-444E-820E-6CCAE819B2FC}" dt="2024-05-15T10:53:31.457" v="1278" actId="1076"/>
          <ac:picMkLst>
            <pc:docMk/>
            <pc:sldMk cId="47653960" sldId="1254"/>
            <ac:picMk id="4347" creationId="{D9952014-521F-BEB2-68C1-968CFC2A9267}"/>
          </ac:picMkLst>
        </pc:picChg>
      </pc:sldChg>
      <pc:sldChg chg="addSp delSp modSp new mod modClrScheme chgLayout">
        <pc:chgData name="ALI TEKIN GUNER" userId="8a3bfaf7-3db6-4045-837e-88d2495fba61" providerId="ADAL" clId="{B8321C42-5FA6-444E-820E-6CCAE819B2FC}" dt="2024-05-09T11:33:32.333" v="622" actId="20577"/>
        <pc:sldMkLst>
          <pc:docMk/>
          <pc:sldMk cId="4258290648" sldId="1258"/>
        </pc:sldMkLst>
        <pc:spChg chg="del">
          <ac:chgData name="ALI TEKIN GUNER" userId="8a3bfaf7-3db6-4045-837e-88d2495fba61" providerId="ADAL" clId="{B8321C42-5FA6-444E-820E-6CCAE819B2FC}" dt="2024-05-09T11:26:33.552" v="380" actId="700"/>
          <ac:spMkLst>
            <pc:docMk/>
            <pc:sldMk cId="4258290648" sldId="1258"/>
            <ac:spMk id="2" creationId="{1795733B-79B0-3132-B598-6F85D637217C}"/>
          </ac:spMkLst>
        </pc:spChg>
        <pc:spChg chg="del">
          <ac:chgData name="ALI TEKIN GUNER" userId="8a3bfaf7-3db6-4045-837e-88d2495fba61" providerId="ADAL" clId="{B8321C42-5FA6-444E-820E-6CCAE819B2FC}" dt="2024-05-09T11:26:33.552" v="380" actId="700"/>
          <ac:spMkLst>
            <pc:docMk/>
            <pc:sldMk cId="4258290648" sldId="1258"/>
            <ac:spMk id="3" creationId="{DE8B2C71-B9D9-3ACA-B014-824C3187B2C6}"/>
          </ac:spMkLst>
        </pc:spChg>
        <pc:spChg chg="mod ord">
          <ac:chgData name="ALI TEKIN GUNER" userId="8a3bfaf7-3db6-4045-837e-88d2495fba61" providerId="ADAL" clId="{B8321C42-5FA6-444E-820E-6CCAE819B2FC}" dt="2024-05-09T11:26:33.552" v="380" actId="700"/>
          <ac:spMkLst>
            <pc:docMk/>
            <pc:sldMk cId="4258290648" sldId="1258"/>
            <ac:spMk id="4" creationId="{4403870F-F386-4F76-C51C-156526C89284}"/>
          </ac:spMkLst>
        </pc:spChg>
        <pc:spChg chg="mod ord">
          <ac:chgData name="ALI TEKIN GUNER" userId="8a3bfaf7-3db6-4045-837e-88d2495fba61" providerId="ADAL" clId="{B8321C42-5FA6-444E-820E-6CCAE819B2FC}" dt="2024-05-09T11:26:33.552" v="380" actId="700"/>
          <ac:spMkLst>
            <pc:docMk/>
            <pc:sldMk cId="4258290648" sldId="1258"/>
            <ac:spMk id="5" creationId="{AF4762B0-564E-84DB-320D-6578414EB3B7}"/>
          </ac:spMkLst>
        </pc:spChg>
        <pc:spChg chg="mod ord">
          <ac:chgData name="ALI TEKIN GUNER" userId="8a3bfaf7-3db6-4045-837e-88d2495fba61" providerId="ADAL" clId="{B8321C42-5FA6-444E-820E-6CCAE819B2FC}" dt="2024-05-09T11:26:33.552" v="380" actId="700"/>
          <ac:spMkLst>
            <pc:docMk/>
            <pc:sldMk cId="4258290648" sldId="1258"/>
            <ac:spMk id="6" creationId="{59011840-40C9-3FA6-3495-63FAFA2EFFF5}"/>
          </ac:spMkLst>
        </pc:spChg>
        <pc:spChg chg="add mod">
          <ac:chgData name="ALI TEKIN GUNER" userId="8a3bfaf7-3db6-4045-837e-88d2495fba61" providerId="ADAL" clId="{B8321C42-5FA6-444E-820E-6CCAE819B2FC}" dt="2024-05-09T11:27:23.833" v="400" actId="1036"/>
          <ac:spMkLst>
            <pc:docMk/>
            <pc:sldMk cId="4258290648" sldId="1258"/>
            <ac:spMk id="7" creationId="{92F337BF-4F2C-B1F5-165F-340C334E140A}"/>
          </ac:spMkLst>
        </pc:spChg>
        <pc:spChg chg="add mod">
          <ac:chgData name="ALI TEKIN GUNER" userId="8a3bfaf7-3db6-4045-837e-88d2495fba61" providerId="ADAL" clId="{B8321C42-5FA6-444E-820E-6CCAE819B2FC}" dt="2024-05-09T11:27:51.354" v="412" actId="1076"/>
          <ac:spMkLst>
            <pc:docMk/>
            <pc:sldMk cId="4258290648" sldId="1258"/>
            <ac:spMk id="8" creationId="{AF1037FF-EBCD-6999-7F82-84B036FE6185}"/>
          </ac:spMkLst>
        </pc:spChg>
        <pc:spChg chg="add mod">
          <ac:chgData name="ALI TEKIN GUNER" userId="8a3bfaf7-3db6-4045-837e-88d2495fba61" providerId="ADAL" clId="{B8321C42-5FA6-444E-820E-6CCAE819B2FC}" dt="2024-05-09T11:28:05.103" v="428" actId="1038"/>
          <ac:spMkLst>
            <pc:docMk/>
            <pc:sldMk cId="4258290648" sldId="1258"/>
            <ac:spMk id="9" creationId="{C96F1285-C5A9-A4FC-1DFA-AF7380705786}"/>
          </ac:spMkLst>
        </pc:spChg>
        <pc:spChg chg="add mod">
          <ac:chgData name="ALI TEKIN GUNER" userId="8a3bfaf7-3db6-4045-837e-88d2495fba61" providerId="ADAL" clId="{B8321C42-5FA6-444E-820E-6CCAE819B2FC}" dt="2024-05-09T11:33:32.333" v="622" actId="20577"/>
          <ac:spMkLst>
            <pc:docMk/>
            <pc:sldMk cId="4258290648" sldId="1258"/>
            <ac:spMk id="10" creationId="{98900310-103C-E1E8-25FF-DBB96D820613}"/>
          </ac:spMkLst>
        </pc:spChg>
        <pc:spChg chg="add mod">
          <ac:chgData name="ALI TEKIN GUNER" userId="8a3bfaf7-3db6-4045-837e-88d2495fba61" providerId="ADAL" clId="{B8321C42-5FA6-444E-820E-6CCAE819B2FC}" dt="2024-05-09T11:33:12.092" v="604" actId="20577"/>
          <ac:spMkLst>
            <pc:docMk/>
            <pc:sldMk cId="4258290648" sldId="1258"/>
            <ac:spMk id="11" creationId="{C5D2B28E-7BEA-9C8D-A3A2-462DD2DD2E71}"/>
          </ac:spMkLst>
        </pc:spChg>
        <pc:spChg chg="add mod">
          <ac:chgData name="ALI TEKIN GUNER" userId="8a3bfaf7-3db6-4045-837e-88d2495fba61" providerId="ADAL" clId="{B8321C42-5FA6-444E-820E-6CCAE819B2FC}" dt="2024-05-09T11:28:57.546" v="465" actId="1076"/>
          <ac:spMkLst>
            <pc:docMk/>
            <pc:sldMk cId="4258290648" sldId="1258"/>
            <ac:spMk id="12" creationId="{63BAF5C9-E14A-85C9-0EFE-6A31F508A71D}"/>
          </ac:spMkLst>
        </pc:spChg>
        <pc:spChg chg="add mod">
          <ac:chgData name="ALI TEKIN GUNER" userId="8a3bfaf7-3db6-4045-837e-88d2495fba61" providerId="ADAL" clId="{B8321C42-5FA6-444E-820E-6CCAE819B2FC}" dt="2024-05-09T11:32:39.501" v="585" actId="14100"/>
          <ac:spMkLst>
            <pc:docMk/>
            <pc:sldMk cId="4258290648" sldId="1258"/>
            <ac:spMk id="13" creationId="{F016F20F-2E1D-7DDD-74F2-80BE8F877CCD}"/>
          </ac:spMkLst>
        </pc:spChg>
        <pc:spChg chg="add mod">
          <ac:chgData name="ALI TEKIN GUNER" userId="8a3bfaf7-3db6-4045-837e-88d2495fba61" providerId="ADAL" clId="{B8321C42-5FA6-444E-820E-6CCAE819B2FC}" dt="2024-05-09T11:29:28.254" v="492" actId="1076"/>
          <ac:spMkLst>
            <pc:docMk/>
            <pc:sldMk cId="4258290648" sldId="1258"/>
            <ac:spMk id="14" creationId="{95C5222E-7304-5468-0C98-8E19F002B450}"/>
          </ac:spMkLst>
        </pc:spChg>
        <pc:picChg chg="add mod">
          <ac:chgData name="ALI TEKIN GUNER" userId="8a3bfaf7-3db6-4045-837e-88d2495fba61" providerId="ADAL" clId="{B8321C42-5FA6-444E-820E-6CCAE819B2FC}" dt="2024-05-09T11:29:41.661" v="494" actId="732"/>
          <ac:picMkLst>
            <pc:docMk/>
            <pc:sldMk cId="4258290648" sldId="1258"/>
            <ac:picMk id="3074" creationId="{FDACE35B-5B89-2751-1E49-1EC13E893145}"/>
          </ac:picMkLst>
        </pc:picChg>
      </pc:sldChg>
      <pc:sldChg chg="addSp delSp modSp add mod ord">
        <pc:chgData name="ALI TEKIN GUNER" userId="8a3bfaf7-3db6-4045-837e-88d2495fba61" providerId="ADAL" clId="{B8321C42-5FA6-444E-820E-6CCAE819B2FC}" dt="2024-05-09T12:05:59.836" v="828" actId="207"/>
        <pc:sldMkLst>
          <pc:docMk/>
          <pc:sldMk cId="409838031" sldId="1259"/>
        </pc:sldMkLst>
        <pc:spChg chg="mod">
          <ac:chgData name="ALI TEKIN GUNER" userId="8a3bfaf7-3db6-4045-837e-88d2495fba61" providerId="ADAL" clId="{B8321C42-5FA6-444E-820E-6CCAE819B2FC}" dt="2024-05-09T12:05:59.836" v="828" actId="207"/>
          <ac:spMkLst>
            <pc:docMk/>
            <pc:sldMk cId="409838031" sldId="1259"/>
            <ac:spMk id="3" creationId="{761276E8-EE90-A109-F5EE-DC69CD39CB53}"/>
          </ac:spMkLst>
        </pc:spChg>
        <pc:spChg chg="mod">
          <ac:chgData name="ALI TEKIN GUNER" userId="8a3bfaf7-3db6-4045-837e-88d2495fba61" providerId="ADAL" clId="{B8321C42-5FA6-444E-820E-6CCAE819B2FC}" dt="2024-05-09T12:05:26.274" v="820" actId="20578"/>
          <ac:spMkLst>
            <pc:docMk/>
            <pc:sldMk cId="409838031" sldId="1259"/>
            <ac:spMk id="9" creationId="{03BF6C4C-E18F-2318-195B-E500C73946CC}"/>
          </ac:spMkLst>
        </pc:spChg>
        <pc:spChg chg="del mod">
          <ac:chgData name="ALI TEKIN GUNER" userId="8a3bfaf7-3db6-4045-837e-88d2495fba61" providerId="ADAL" clId="{B8321C42-5FA6-444E-820E-6CCAE819B2FC}" dt="2024-05-09T12:04:01.650" v="785" actId="478"/>
          <ac:spMkLst>
            <pc:docMk/>
            <pc:sldMk cId="409838031" sldId="1259"/>
            <ac:spMk id="10" creationId="{EA8EE4E7-D88A-1FC2-03AC-D647DE1C184F}"/>
          </ac:spMkLst>
        </pc:spChg>
        <pc:spChg chg="mod">
          <ac:chgData name="ALI TEKIN GUNER" userId="8a3bfaf7-3db6-4045-837e-88d2495fba61" providerId="ADAL" clId="{B8321C42-5FA6-444E-820E-6CCAE819B2FC}" dt="2024-05-09T12:05:34.889" v="822" actId="113"/>
          <ac:spMkLst>
            <pc:docMk/>
            <pc:sldMk cId="409838031" sldId="1259"/>
            <ac:spMk id="11" creationId="{ABC6A39D-7B10-8A16-0672-45EC30A9FD7E}"/>
          </ac:spMkLst>
        </pc:spChg>
        <pc:spChg chg="del mod">
          <ac:chgData name="ALI TEKIN GUNER" userId="8a3bfaf7-3db6-4045-837e-88d2495fba61" providerId="ADAL" clId="{B8321C42-5FA6-444E-820E-6CCAE819B2FC}" dt="2024-05-09T12:04:07.016" v="787" actId="478"/>
          <ac:spMkLst>
            <pc:docMk/>
            <pc:sldMk cId="409838031" sldId="1259"/>
            <ac:spMk id="12" creationId="{E8336FE5-0C81-2363-F253-94350042E0DB}"/>
          </ac:spMkLst>
        </pc:spChg>
        <pc:spChg chg="mod">
          <ac:chgData name="ALI TEKIN GUNER" userId="8a3bfaf7-3db6-4045-837e-88d2495fba61" providerId="ADAL" clId="{B8321C42-5FA6-444E-820E-6CCAE819B2FC}" dt="2024-05-09T12:05:55.520" v="827" actId="207"/>
          <ac:spMkLst>
            <pc:docMk/>
            <pc:sldMk cId="409838031" sldId="1259"/>
            <ac:spMk id="13" creationId="{343CFE7A-CC95-3EFD-EB35-032EFCA82833}"/>
          </ac:spMkLst>
        </pc:spChg>
        <pc:spChg chg="mod">
          <ac:chgData name="ALI TEKIN GUNER" userId="8a3bfaf7-3db6-4045-837e-88d2495fba61" providerId="ADAL" clId="{B8321C42-5FA6-444E-820E-6CCAE819B2FC}" dt="2024-05-09T12:05:26.274" v="820" actId="20578"/>
          <ac:spMkLst>
            <pc:docMk/>
            <pc:sldMk cId="409838031" sldId="1259"/>
            <ac:spMk id="14" creationId="{80208B56-72E3-B169-DE66-5E771A9FA46A}"/>
          </ac:spMkLst>
        </pc:spChg>
        <pc:spChg chg="mod">
          <ac:chgData name="ALI TEKIN GUNER" userId="8a3bfaf7-3db6-4045-837e-88d2495fba61" providerId="ADAL" clId="{B8321C42-5FA6-444E-820E-6CCAE819B2FC}" dt="2024-05-09T12:05:26.274" v="820" actId="20578"/>
          <ac:spMkLst>
            <pc:docMk/>
            <pc:sldMk cId="409838031" sldId="1259"/>
            <ac:spMk id="15" creationId="{3926F0A1-0F79-7A22-BB17-6B75EEF4C40D}"/>
          </ac:spMkLst>
        </pc:spChg>
        <pc:spChg chg="del mod">
          <ac:chgData name="ALI TEKIN GUNER" userId="8a3bfaf7-3db6-4045-837e-88d2495fba61" providerId="ADAL" clId="{B8321C42-5FA6-444E-820E-6CCAE819B2FC}" dt="2024-05-09T12:04:25.060" v="796" actId="478"/>
          <ac:spMkLst>
            <pc:docMk/>
            <pc:sldMk cId="409838031" sldId="1259"/>
            <ac:spMk id="16" creationId="{7DF04BF2-7C9A-16E3-08F1-89A8BE0B2340}"/>
          </ac:spMkLst>
        </pc:spChg>
        <pc:spChg chg="del mod">
          <ac:chgData name="ALI TEKIN GUNER" userId="8a3bfaf7-3db6-4045-837e-88d2495fba61" providerId="ADAL" clId="{B8321C42-5FA6-444E-820E-6CCAE819B2FC}" dt="2024-05-09T12:04:30.496" v="799" actId="478"/>
          <ac:spMkLst>
            <pc:docMk/>
            <pc:sldMk cId="409838031" sldId="1259"/>
            <ac:spMk id="17" creationId="{0899B107-2AD8-9690-DFAB-495882DDA311}"/>
          </ac:spMkLst>
        </pc:spChg>
        <pc:spChg chg="del mod">
          <ac:chgData name="ALI TEKIN GUNER" userId="8a3bfaf7-3db6-4045-837e-88d2495fba61" providerId="ADAL" clId="{B8321C42-5FA6-444E-820E-6CCAE819B2FC}" dt="2024-05-09T12:04:35.640" v="802" actId="478"/>
          <ac:spMkLst>
            <pc:docMk/>
            <pc:sldMk cId="409838031" sldId="1259"/>
            <ac:spMk id="18" creationId="{E4457317-C4B2-E0DD-D1F0-D106FAE7BC35}"/>
          </ac:spMkLst>
        </pc:spChg>
        <pc:spChg chg="del mod">
          <ac:chgData name="ALI TEKIN GUNER" userId="8a3bfaf7-3db6-4045-837e-88d2495fba61" providerId="ADAL" clId="{B8321C42-5FA6-444E-820E-6CCAE819B2FC}" dt="2024-05-09T12:04:41.095" v="805" actId="478"/>
          <ac:spMkLst>
            <pc:docMk/>
            <pc:sldMk cId="409838031" sldId="1259"/>
            <ac:spMk id="19" creationId="{7A47ADEB-C650-266D-7D3B-1AE86C292828}"/>
          </ac:spMkLst>
        </pc:spChg>
        <pc:spChg chg="del mod">
          <ac:chgData name="ALI TEKIN GUNER" userId="8a3bfaf7-3db6-4045-837e-88d2495fba61" providerId="ADAL" clId="{B8321C42-5FA6-444E-820E-6CCAE819B2FC}" dt="2024-05-09T12:04:04.047" v="786" actId="478"/>
          <ac:spMkLst>
            <pc:docMk/>
            <pc:sldMk cId="409838031" sldId="1259"/>
            <ac:spMk id="21" creationId="{7E03B5B9-B7FF-DCFE-4F58-CE836A2F4E0F}"/>
          </ac:spMkLst>
        </pc:spChg>
        <pc:spChg chg="del mod">
          <ac:chgData name="ALI TEKIN GUNER" userId="8a3bfaf7-3db6-4045-837e-88d2495fba61" providerId="ADAL" clId="{B8321C42-5FA6-444E-820E-6CCAE819B2FC}" dt="2024-05-09T12:04:20.449" v="794" actId="478"/>
          <ac:spMkLst>
            <pc:docMk/>
            <pc:sldMk cId="409838031" sldId="1259"/>
            <ac:spMk id="22" creationId="{380E531A-4B40-00BE-0850-7B15A003663C}"/>
          </ac:spMkLst>
        </pc:spChg>
        <pc:spChg chg="mod">
          <ac:chgData name="ALI TEKIN GUNER" userId="8a3bfaf7-3db6-4045-837e-88d2495fba61" providerId="ADAL" clId="{B8321C42-5FA6-444E-820E-6CCAE819B2FC}" dt="2024-05-09T12:05:26.274" v="820" actId="20578"/>
          <ac:spMkLst>
            <pc:docMk/>
            <pc:sldMk cId="409838031" sldId="1259"/>
            <ac:spMk id="23" creationId="{A6D0C360-CF62-9A36-168C-98B163D7D7C9}"/>
          </ac:spMkLst>
        </pc:spChg>
        <pc:spChg chg="del mod">
          <ac:chgData name="ALI TEKIN GUNER" userId="8a3bfaf7-3db6-4045-837e-88d2495fba61" providerId="ADAL" clId="{B8321C42-5FA6-444E-820E-6CCAE819B2FC}" dt="2024-05-09T12:04:23.475" v="795" actId="478"/>
          <ac:spMkLst>
            <pc:docMk/>
            <pc:sldMk cId="409838031" sldId="1259"/>
            <ac:spMk id="25" creationId="{023F286F-7AEE-8B93-9B95-9B06FD0CC7A4}"/>
          </ac:spMkLst>
        </pc:spChg>
        <pc:spChg chg="del mod">
          <ac:chgData name="ALI TEKIN GUNER" userId="8a3bfaf7-3db6-4045-837e-88d2495fba61" providerId="ADAL" clId="{B8321C42-5FA6-444E-820E-6CCAE819B2FC}" dt="2024-05-09T12:04:34.008" v="801" actId="478"/>
          <ac:spMkLst>
            <pc:docMk/>
            <pc:sldMk cId="409838031" sldId="1259"/>
            <ac:spMk id="27" creationId="{CDA264B7-2808-E22D-85F9-EEBA10C131C3}"/>
          </ac:spMkLst>
        </pc:spChg>
        <pc:spChg chg="del mod">
          <ac:chgData name="ALI TEKIN GUNER" userId="8a3bfaf7-3db6-4045-837e-88d2495fba61" providerId="ADAL" clId="{B8321C42-5FA6-444E-820E-6CCAE819B2FC}" dt="2024-05-09T12:04:42.689" v="806" actId="478"/>
          <ac:spMkLst>
            <pc:docMk/>
            <pc:sldMk cId="409838031" sldId="1259"/>
            <ac:spMk id="29" creationId="{90FAB624-ED87-918B-447A-CBAB031C0FBB}"/>
          </ac:spMkLst>
        </pc:spChg>
        <pc:spChg chg="mod">
          <ac:chgData name="ALI TEKIN GUNER" userId="8a3bfaf7-3db6-4045-837e-88d2495fba61" providerId="ADAL" clId="{B8321C42-5FA6-444E-820E-6CCAE819B2FC}" dt="2024-05-09T12:05:26.274" v="820" actId="20578"/>
          <ac:spMkLst>
            <pc:docMk/>
            <pc:sldMk cId="409838031" sldId="1259"/>
            <ac:spMk id="31" creationId="{702EECE1-6FB6-1A4D-41BC-6D098308AA6A}"/>
          </ac:spMkLst>
        </pc:spChg>
        <pc:spChg chg="mod">
          <ac:chgData name="ALI TEKIN GUNER" userId="8a3bfaf7-3db6-4045-837e-88d2495fba61" providerId="ADAL" clId="{B8321C42-5FA6-444E-820E-6CCAE819B2FC}" dt="2024-05-09T12:05:26.274" v="820" actId="20578"/>
          <ac:spMkLst>
            <pc:docMk/>
            <pc:sldMk cId="409838031" sldId="1259"/>
            <ac:spMk id="33" creationId="{051C398F-3FFB-0995-9B80-A57E24AA1AE7}"/>
          </ac:spMkLst>
        </pc:spChg>
        <pc:spChg chg="add del mod">
          <ac:chgData name="ALI TEKIN GUNER" userId="8a3bfaf7-3db6-4045-837e-88d2495fba61" providerId="ADAL" clId="{B8321C42-5FA6-444E-820E-6CCAE819B2FC}" dt="2024-05-09T12:05:26.274" v="820" actId="20578"/>
          <ac:spMkLst>
            <pc:docMk/>
            <pc:sldMk cId="409838031" sldId="1259"/>
            <ac:spMk id="35" creationId="{ADB999A9-59CF-47AC-92AC-4B31FBE8396D}"/>
          </ac:spMkLst>
        </pc:spChg>
        <pc:spChg chg="del mod">
          <ac:chgData name="ALI TEKIN GUNER" userId="8a3bfaf7-3db6-4045-837e-88d2495fba61" providerId="ADAL" clId="{B8321C42-5FA6-444E-820E-6CCAE819B2FC}" dt="2024-05-09T12:04:09.046" v="788" actId="478"/>
          <ac:spMkLst>
            <pc:docMk/>
            <pc:sldMk cId="409838031" sldId="1259"/>
            <ac:spMk id="37" creationId="{110DE345-CFB5-BE39-568E-032FE221C497}"/>
          </ac:spMkLst>
        </pc:spChg>
        <pc:spChg chg="del mod">
          <ac:chgData name="ALI TEKIN GUNER" userId="8a3bfaf7-3db6-4045-837e-88d2495fba61" providerId="ADAL" clId="{B8321C42-5FA6-444E-820E-6CCAE819B2FC}" dt="2024-05-09T12:04:10.936" v="789" actId="478"/>
          <ac:spMkLst>
            <pc:docMk/>
            <pc:sldMk cId="409838031" sldId="1259"/>
            <ac:spMk id="39" creationId="{4420E6C7-DCE2-1CE8-50D2-3AC912356F75}"/>
          </ac:spMkLst>
        </pc:spChg>
        <pc:spChg chg="mod">
          <ac:chgData name="ALI TEKIN GUNER" userId="8a3bfaf7-3db6-4045-837e-88d2495fba61" providerId="ADAL" clId="{B8321C42-5FA6-444E-820E-6CCAE819B2FC}" dt="2024-05-09T12:05:26.274" v="820" actId="20578"/>
          <ac:spMkLst>
            <pc:docMk/>
            <pc:sldMk cId="409838031" sldId="1259"/>
            <ac:spMk id="41" creationId="{B315FC82-1E50-38D4-8603-3A7C64715F02}"/>
          </ac:spMkLst>
        </pc:spChg>
        <pc:spChg chg="del mod">
          <ac:chgData name="ALI TEKIN GUNER" userId="8a3bfaf7-3db6-4045-837e-88d2495fba61" providerId="ADAL" clId="{B8321C42-5FA6-444E-820E-6CCAE819B2FC}" dt="2024-05-09T12:04:32.049" v="800" actId="478"/>
          <ac:spMkLst>
            <pc:docMk/>
            <pc:sldMk cId="409838031" sldId="1259"/>
            <ac:spMk id="43" creationId="{AC1F9CEC-0501-1002-43F7-58D3DF7DE83C}"/>
          </ac:spMkLst>
        </pc:spChg>
        <pc:grpChg chg="add mod">
          <ac:chgData name="ALI TEKIN GUNER" userId="8a3bfaf7-3db6-4045-837e-88d2495fba61" providerId="ADAL" clId="{B8321C42-5FA6-444E-820E-6CCAE819B2FC}" dt="2024-05-09T12:05:26.274" v="820" actId="20578"/>
          <ac:grpSpMkLst>
            <pc:docMk/>
            <pc:sldMk cId="409838031" sldId="1259"/>
            <ac:grpSpMk id="7" creationId="{E24CE4AC-88B4-3809-B77E-DED7E78B0740}"/>
          </ac:grpSpMkLst>
        </pc:grpChg>
        <pc:grpChg chg="mod">
          <ac:chgData name="ALI TEKIN GUNER" userId="8a3bfaf7-3db6-4045-837e-88d2495fba61" providerId="ADAL" clId="{B8321C42-5FA6-444E-820E-6CCAE819B2FC}" dt="2024-05-09T12:05:26.274" v="820" actId="20578"/>
          <ac:grpSpMkLst>
            <pc:docMk/>
            <pc:sldMk cId="409838031" sldId="1259"/>
            <ac:grpSpMk id="8" creationId="{A0D8F017-149A-9E4B-9A25-E6F1E0B453C2}"/>
          </ac:grpSpMkLst>
        </pc:grpChg>
        <pc:picChg chg="add del mod">
          <ac:chgData name="ALI TEKIN GUNER" userId="8a3bfaf7-3db6-4045-837e-88d2495fba61" providerId="ADAL" clId="{B8321C42-5FA6-444E-820E-6CCAE819B2FC}" dt="2024-05-09T12:05:26.274" v="820" actId="20578"/>
          <ac:picMkLst>
            <pc:docMk/>
            <pc:sldMk cId="409838031" sldId="1259"/>
            <ac:picMk id="20" creationId="{095677A0-C5EB-3202-2DD0-65A47C3B074D}"/>
          </ac:picMkLst>
        </pc:picChg>
        <pc:picChg chg="mod">
          <ac:chgData name="ALI TEKIN GUNER" userId="8a3bfaf7-3db6-4045-837e-88d2495fba61" providerId="ADAL" clId="{B8321C42-5FA6-444E-820E-6CCAE819B2FC}" dt="2024-05-09T12:05:26.274" v="820" actId="20578"/>
          <ac:picMkLst>
            <pc:docMk/>
            <pc:sldMk cId="409838031" sldId="1259"/>
            <ac:picMk id="24" creationId="{B8DA80FA-2AEC-2AA7-508B-1853F30981DF}"/>
          </ac:picMkLst>
        </pc:picChg>
        <pc:picChg chg="del mod">
          <ac:chgData name="ALI TEKIN GUNER" userId="8a3bfaf7-3db6-4045-837e-88d2495fba61" providerId="ADAL" clId="{B8321C42-5FA6-444E-820E-6CCAE819B2FC}" dt="2024-05-09T12:04:27.816" v="798" actId="478"/>
          <ac:picMkLst>
            <pc:docMk/>
            <pc:sldMk cId="409838031" sldId="1259"/>
            <ac:picMk id="26" creationId="{86C5F937-7360-7529-741B-3893D44BD82D}"/>
          </ac:picMkLst>
        </pc:picChg>
        <pc:picChg chg="del mod">
          <ac:chgData name="ALI TEKIN GUNER" userId="8a3bfaf7-3db6-4045-837e-88d2495fba61" providerId="ADAL" clId="{B8321C42-5FA6-444E-820E-6CCAE819B2FC}" dt="2024-05-09T12:04:37.672" v="803" actId="478"/>
          <ac:picMkLst>
            <pc:docMk/>
            <pc:sldMk cId="409838031" sldId="1259"/>
            <ac:picMk id="28" creationId="{190FAEA3-0B75-4FC4-BAE7-A54CD34A47A8}"/>
          </ac:picMkLst>
        </pc:picChg>
        <pc:picChg chg="del mod">
          <ac:chgData name="ALI TEKIN GUNER" userId="8a3bfaf7-3db6-4045-837e-88d2495fba61" providerId="ADAL" clId="{B8321C42-5FA6-444E-820E-6CCAE819B2FC}" dt="2024-05-09T12:04:44.399" v="807" actId="478"/>
          <ac:picMkLst>
            <pc:docMk/>
            <pc:sldMk cId="409838031" sldId="1259"/>
            <ac:picMk id="30" creationId="{654765C6-42DA-CAFE-DA96-B95236A946F2}"/>
          </ac:picMkLst>
        </pc:picChg>
        <pc:picChg chg="mod">
          <ac:chgData name="ALI TEKIN GUNER" userId="8a3bfaf7-3db6-4045-837e-88d2495fba61" providerId="ADAL" clId="{B8321C42-5FA6-444E-820E-6CCAE819B2FC}" dt="2024-05-09T12:05:26.274" v="820" actId="20578"/>
          <ac:picMkLst>
            <pc:docMk/>
            <pc:sldMk cId="409838031" sldId="1259"/>
            <ac:picMk id="32" creationId="{58F56DFA-9ADC-6571-5116-8081A148F9F2}"/>
          </ac:picMkLst>
        </pc:picChg>
        <pc:picChg chg="mod">
          <ac:chgData name="ALI TEKIN GUNER" userId="8a3bfaf7-3db6-4045-837e-88d2495fba61" providerId="ADAL" clId="{B8321C42-5FA6-444E-820E-6CCAE819B2FC}" dt="2024-05-09T12:05:26.274" v="820" actId="20578"/>
          <ac:picMkLst>
            <pc:docMk/>
            <pc:sldMk cId="409838031" sldId="1259"/>
            <ac:picMk id="34" creationId="{565101CB-5B0A-F2A2-28AF-E4EF66B6DA1F}"/>
          </ac:picMkLst>
        </pc:picChg>
        <pc:picChg chg="mod">
          <ac:chgData name="ALI TEKIN GUNER" userId="8a3bfaf7-3db6-4045-837e-88d2495fba61" providerId="ADAL" clId="{B8321C42-5FA6-444E-820E-6CCAE819B2FC}" dt="2024-05-09T12:05:26.274" v="820" actId="20578"/>
          <ac:picMkLst>
            <pc:docMk/>
            <pc:sldMk cId="409838031" sldId="1259"/>
            <ac:picMk id="36" creationId="{0507760A-6456-1579-654D-480A4675E56D}"/>
          </ac:picMkLst>
        </pc:picChg>
        <pc:picChg chg="del mod">
          <ac:chgData name="ALI TEKIN GUNER" userId="8a3bfaf7-3db6-4045-837e-88d2495fba61" providerId="ADAL" clId="{B8321C42-5FA6-444E-820E-6CCAE819B2FC}" dt="2024-05-09T12:04:13.474" v="790" actId="478"/>
          <ac:picMkLst>
            <pc:docMk/>
            <pc:sldMk cId="409838031" sldId="1259"/>
            <ac:picMk id="38" creationId="{0E6B1E8B-41AF-327C-9857-76256AA252CD}"/>
          </ac:picMkLst>
        </pc:picChg>
        <pc:picChg chg="del mod">
          <ac:chgData name="ALI TEKIN GUNER" userId="8a3bfaf7-3db6-4045-837e-88d2495fba61" providerId="ADAL" clId="{B8321C42-5FA6-444E-820E-6CCAE819B2FC}" dt="2024-05-09T12:04:14.992" v="791" actId="478"/>
          <ac:picMkLst>
            <pc:docMk/>
            <pc:sldMk cId="409838031" sldId="1259"/>
            <ac:picMk id="40" creationId="{4D9E179C-4C86-164E-9DD9-115AAFE47D86}"/>
          </ac:picMkLst>
        </pc:picChg>
        <pc:picChg chg="mod">
          <ac:chgData name="ALI TEKIN GUNER" userId="8a3bfaf7-3db6-4045-837e-88d2495fba61" providerId="ADAL" clId="{B8321C42-5FA6-444E-820E-6CCAE819B2FC}" dt="2024-05-09T12:05:26.274" v="820" actId="20578"/>
          <ac:picMkLst>
            <pc:docMk/>
            <pc:sldMk cId="409838031" sldId="1259"/>
            <ac:picMk id="42" creationId="{B0091065-F965-DD18-2205-6457E8F610F6}"/>
          </ac:picMkLst>
        </pc:picChg>
        <pc:picChg chg="del mod">
          <ac:chgData name="ALI TEKIN GUNER" userId="8a3bfaf7-3db6-4045-837e-88d2495fba61" providerId="ADAL" clId="{B8321C42-5FA6-444E-820E-6CCAE819B2FC}" dt="2024-05-09T12:04:39.279" v="804" actId="478"/>
          <ac:picMkLst>
            <pc:docMk/>
            <pc:sldMk cId="409838031" sldId="1259"/>
            <ac:picMk id="44" creationId="{470AECD5-C8B4-C605-86A3-3DCBF60DCF3E}"/>
          </ac:picMkLst>
        </pc:picChg>
      </pc:sldChg>
      <pc:sldChg chg="addSp delSp modSp add mod ord">
        <pc:chgData name="ALI TEKIN GUNER" userId="8a3bfaf7-3db6-4045-837e-88d2495fba61" providerId="ADAL" clId="{B8321C42-5FA6-444E-820E-6CCAE819B2FC}" dt="2024-05-09T12:18:08.457" v="950" actId="20577"/>
        <pc:sldMkLst>
          <pc:docMk/>
          <pc:sldMk cId="2949682525" sldId="1260"/>
        </pc:sldMkLst>
        <pc:spChg chg="mod">
          <ac:chgData name="ALI TEKIN GUNER" userId="8a3bfaf7-3db6-4045-837e-88d2495fba61" providerId="ADAL" clId="{B8321C42-5FA6-444E-820E-6CCAE819B2FC}" dt="2024-05-09T12:18:08.457" v="950" actId="20577"/>
          <ac:spMkLst>
            <pc:docMk/>
            <pc:sldMk cId="2949682525" sldId="1260"/>
            <ac:spMk id="3" creationId="{7DB9CD5A-584C-911A-196E-C3D90C71A2B5}"/>
          </ac:spMkLst>
        </pc:spChg>
        <pc:spChg chg="mod">
          <ac:chgData name="ALI TEKIN GUNER" userId="8a3bfaf7-3db6-4045-837e-88d2495fba61" providerId="ADAL" clId="{B8321C42-5FA6-444E-820E-6CCAE819B2FC}" dt="2024-05-09T12:14:56.977" v="909"/>
          <ac:spMkLst>
            <pc:docMk/>
            <pc:sldMk cId="2949682525" sldId="1260"/>
            <ac:spMk id="9" creationId="{9AE78088-D020-6943-9A63-C362B527FDF2}"/>
          </ac:spMkLst>
        </pc:spChg>
        <pc:spChg chg="del mod">
          <ac:chgData name="ALI TEKIN GUNER" userId="8a3bfaf7-3db6-4045-837e-88d2495fba61" providerId="ADAL" clId="{B8321C42-5FA6-444E-820E-6CCAE819B2FC}" dt="2024-05-09T12:15:08.586" v="911" actId="478"/>
          <ac:spMkLst>
            <pc:docMk/>
            <pc:sldMk cId="2949682525" sldId="1260"/>
            <ac:spMk id="10" creationId="{6C575AF2-B2F7-DAFB-92E1-5CF350990AF7}"/>
          </ac:spMkLst>
        </pc:spChg>
        <pc:spChg chg="del mod">
          <ac:chgData name="ALI TEKIN GUNER" userId="8a3bfaf7-3db6-4045-837e-88d2495fba61" providerId="ADAL" clId="{B8321C42-5FA6-444E-820E-6CCAE819B2FC}" dt="2024-05-09T12:15:11.787" v="913" actId="478"/>
          <ac:spMkLst>
            <pc:docMk/>
            <pc:sldMk cId="2949682525" sldId="1260"/>
            <ac:spMk id="11" creationId="{1E223BD1-8310-1C23-FC8A-BE6DE748436A}"/>
          </ac:spMkLst>
        </pc:spChg>
        <pc:spChg chg="mod">
          <ac:chgData name="ALI TEKIN GUNER" userId="8a3bfaf7-3db6-4045-837e-88d2495fba61" providerId="ADAL" clId="{B8321C42-5FA6-444E-820E-6CCAE819B2FC}" dt="2024-05-09T12:14:56.977" v="909"/>
          <ac:spMkLst>
            <pc:docMk/>
            <pc:sldMk cId="2949682525" sldId="1260"/>
            <ac:spMk id="12" creationId="{15107E6F-55DF-E50B-49F8-FE5B4332B91E}"/>
          </ac:spMkLst>
        </pc:spChg>
        <pc:spChg chg="mod">
          <ac:chgData name="ALI TEKIN GUNER" userId="8a3bfaf7-3db6-4045-837e-88d2495fba61" providerId="ADAL" clId="{B8321C42-5FA6-444E-820E-6CCAE819B2FC}" dt="2024-05-09T12:14:56.977" v="909"/>
          <ac:spMkLst>
            <pc:docMk/>
            <pc:sldMk cId="2949682525" sldId="1260"/>
            <ac:spMk id="14" creationId="{F21F6D5B-D911-AD38-AF83-A833231E5563}"/>
          </ac:spMkLst>
        </pc:spChg>
        <pc:spChg chg="mod">
          <ac:chgData name="ALI TEKIN GUNER" userId="8a3bfaf7-3db6-4045-837e-88d2495fba61" providerId="ADAL" clId="{B8321C42-5FA6-444E-820E-6CCAE819B2FC}" dt="2024-05-09T12:14:56.977" v="909"/>
          <ac:spMkLst>
            <pc:docMk/>
            <pc:sldMk cId="2949682525" sldId="1260"/>
            <ac:spMk id="16" creationId="{7098CADA-9814-6627-F15A-DCA6B14ADDB7}"/>
          </ac:spMkLst>
        </pc:spChg>
        <pc:spChg chg="mod">
          <ac:chgData name="ALI TEKIN GUNER" userId="8a3bfaf7-3db6-4045-837e-88d2495fba61" providerId="ADAL" clId="{B8321C42-5FA6-444E-820E-6CCAE819B2FC}" dt="2024-05-09T12:14:56.977" v="909"/>
          <ac:spMkLst>
            <pc:docMk/>
            <pc:sldMk cId="2949682525" sldId="1260"/>
            <ac:spMk id="17" creationId="{76D44779-7232-4517-FD39-8FB01FC8352E}"/>
          </ac:spMkLst>
        </pc:spChg>
        <pc:spChg chg="mod">
          <ac:chgData name="ALI TEKIN GUNER" userId="8a3bfaf7-3db6-4045-837e-88d2495fba61" providerId="ADAL" clId="{B8321C42-5FA6-444E-820E-6CCAE819B2FC}" dt="2024-05-09T12:14:56.977" v="909"/>
          <ac:spMkLst>
            <pc:docMk/>
            <pc:sldMk cId="2949682525" sldId="1260"/>
            <ac:spMk id="18" creationId="{2001381E-D01E-9242-1860-01691E8F9CAB}"/>
          </ac:spMkLst>
        </pc:spChg>
        <pc:spChg chg="del mod">
          <ac:chgData name="ALI TEKIN GUNER" userId="8a3bfaf7-3db6-4045-837e-88d2495fba61" providerId="ADAL" clId="{B8321C42-5FA6-444E-820E-6CCAE819B2FC}" dt="2024-05-09T12:15:10.227" v="912" actId="478"/>
          <ac:spMkLst>
            <pc:docMk/>
            <pc:sldMk cId="2949682525" sldId="1260"/>
            <ac:spMk id="20" creationId="{D93B1565-830B-1475-24FC-DD7473E7827C}"/>
          </ac:spMkLst>
        </pc:spChg>
        <pc:spChg chg="del mod">
          <ac:chgData name="ALI TEKIN GUNER" userId="8a3bfaf7-3db6-4045-837e-88d2495fba61" providerId="ADAL" clId="{B8321C42-5FA6-444E-820E-6CCAE819B2FC}" dt="2024-05-09T12:15:13.363" v="914" actId="478"/>
          <ac:spMkLst>
            <pc:docMk/>
            <pc:sldMk cId="2949682525" sldId="1260"/>
            <ac:spMk id="22" creationId="{472FE992-7D45-08DB-D874-18A51904BD68}"/>
          </ac:spMkLst>
        </pc:spChg>
        <pc:spChg chg="del mod">
          <ac:chgData name="ALI TEKIN GUNER" userId="8a3bfaf7-3db6-4045-837e-88d2495fba61" providerId="ADAL" clId="{B8321C42-5FA6-444E-820E-6CCAE819B2FC}" dt="2024-05-09T12:15:25.331" v="917" actId="478"/>
          <ac:spMkLst>
            <pc:docMk/>
            <pc:sldMk cId="2949682525" sldId="1260"/>
            <ac:spMk id="23" creationId="{FD6FB1D5-1040-9A08-9E3C-3E67E587EEC5}"/>
          </ac:spMkLst>
        </pc:spChg>
        <pc:grpChg chg="add mod">
          <ac:chgData name="ALI TEKIN GUNER" userId="8a3bfaf7-3db6-4045-837e-88d2495fba61" providerId="ADAL" clId="{B8321C42-5FA6-444E-820E-6CCAE819B2FC}" dt="2024-05-09T12:16:11.055" v="935" actId="1076"/>
          <ac:grpSpMkLst>
            <pc:docMk/>
            <pc:sldMk cId="2949682525" sldId="1260"/>
            <ac:grpSpMk id="7" creationId="{0C38D483-6400-60F8-BC1D-F78411943066}"/>
          </ac:grpSpMkLst>
        </pc:grpChg>
        <pc:grpChg chg="mod">
          <ac:chgData name="ALI TEKIN GUNER" userId="8a3bfaf7-3db6-4045-837e-88d2495fba61" providerId="ADAL" clId="{B8321C42-5FA6-444E-820E-6CCAE819B2FC}" dt="2024-05-09T12:14:56.977" v="909"/>
          <ac:grpSpMkLst>
            <pc:docMk/>
            <pc:sldMk cId="2949682525" sldId="1260"/>
            <ac:grpSpMk id="8" creationId="{F682452A-82D6-D6EA-2D6A-69293BE684A4}"/>
          </ac:grpSpMkLst>
        </pc:grpChg>
        <pc:picChg chg="mod modCrop">
          <ac:chgData name="ALI TEKIN GUNER" userId="8a3bfaf7-3db6-4045-837e-88d2495fba61" providerId="ADAL" clId="{B8321C42-5FA6-444E-820E-6CCAE819B2FC}" dt="2024-05-09T12:15:20.567" v="915" actId="732"/>
          <ac:picMkLst>
            <pc:docMk/>
            <pc:sldMk cId="2949682525" sldId="1260"/>
            <ac:picMk id="13" creationId="{2D017FFB-10C0-46ED-0A0E-D83DA38141D7}"/>
          </ac:picMkLst>
        </pc:picChg>
        <pc:picChg chg="mod">
          <ac:chgData name="ALI TEKIN GUNER" userId="8a3bfaf7-3db6-4045-837e-88d2495fba61" providerId="ADAL" clId="{B8321C42-5FA6-444E-820E-6CCAE819B2FC}" dt="2024-05-09T12:14:56.977" v="909"/>
          <ac:picMkLst>
            <pc:docMk/>
            <pc:sldMk cId="2949682525" sldId="1260"/>
            <ac:picMk id="15" creationId="{B5583319-157D-EE7B-C0A1-2B5C210A9110}"/>
          </ac:picMkLst>
        </pc:picChg>
        <pc:picChg chg="mod">
          <ac:chgData name="ALI TEKIN GUNER" userId="8a3bfaf7-3db6-4045-837e-88d2495fba61" providerId="ADAL" clId="{B8321C42-5FA6-444E-820E-6CCAE819B2FC}" dt="2024-05-09T12:14:56.977" v="909"/>
          <ac:picMkLst>
            <pc:docMk/>
            <pc:sldMk cId="2949682525" sldId="1260"/>
            <ac:picMk id="19" creationId="{AE80AA77-155D-0A79-42A4-34C498EFFE2F}"/>
          </ac:picMkLst>
        </pc:picChg>
        <pc:picChg chg="del mod">
          <ac:chgData name="ALI TEKIN GUNER" userId="8a3bfaf7-3db6-4045-837e-88d2495fba61" providerId="ADAL" clId="{B8321C42-5FA6-444E-820E-6CCAE819B2FC}" dt="2024-05-09T12:15:23.597" v="916" actId="478"/>
          <ac:picMkLst>
            <pc:docMk/>
            <pc:sldMk cId="2949682525" sldId="1260"/>
            <ac:picMk id="21" creationId="{6616C6F5-2BEE-29F6-C3E3-B7FA301F5336}"/>
          </ac:picMkLst>
        </pc:picChg>
      </pc:sldChg>
      <pc:sldChg chg="addSp delSp modSp add mod ord">
        <pc:chgData name="ALI TEKIN GUNER" userId="8a3bfaf7-3db6-4045-837e-88d2495fba61" providerId="ADAL" clId="{B8321C42-5FA6-444E-820E-6CCAE819B2FC}" dt="2024-05-09T12:53:42.129" v="1178" actId="1076"/>
        <pc:sldMkLst>
          <pc:docMk/>
          <pc:sldMk cId="462378665" sldId="1261"/>
        </pc:sldMkLst>
        <pc:spChg chg="mod">
          <ac:chgData name="ALI TEKIN GUNER" userId="8a3bfaf7-3db6-4045-837e-88d2495fba61" providerId="ADAL" clId="{B8321C42-5FA6-444E-820E-6CCAE819B2FC}" dt="2024-05-09T12:51:26.257" v="1164" actId="207"/>
          <ac:spMkLst>
            <pc:docMk/>
            <pc:sldMk cId="462378665" sldId="1261"/>
            <ac:spMk id="3" creationId="{F713BBA7-0183-EF0D-6266-4D4A2B9B8540}"/>
          </ac:spMkLst>
        </pc:spChg>
        <pc:spChg chg="del">
          <ac:chgData name="ALI TEKIN GUNER" userId="8a3bfaf7-3db6-4045-837e-88d2495fba61" providerId="ADAL" clId="{B8321C42-5FA6-444E-820E-6CCAE819B2FC}" dt="2024-05-09T12:44:41.760" v="1031" actId="478"/>
          <ac:spMkLst>
            <pc:docMk/>
            <pc:sldMk cId="462378665" sldId="1261"/>
            <ac:spMk id="9" creationId="{0E36129F-D167-594B-7088-5710417EE5B3}"/>
          </ac:spMkLst>
        </pc:spChg>
        <pc:spChg chg="add del">
          <ac:chgData name="ALI TEKIN GUNER" userId="8a3bfaf7-3db6-4045-837e-88d2495fba61" providerId="ADAL" clId="{B8321C42-5FA6-444E-820E-6CCAE819B2FC}" dt="2024-05-09T12:52:33.167" v="1169" actId="478"/>
          <ac:spMkLst>
            <pc:docMk/>
            <pc:sldMk cId="462378665" sldId="1261"/>
            <ac:spMk id="10" creationId="{5BEFB8AA-B4CB-245C-0F77-74C586854B08}"/>
          </ac:spMkLst>
        </pc:spChg>
        <pc:spChg chg="del">
          <ac:chgData name="ALI TEKIN GUNER" userId="8a3bfaf7-3db6-4045-837e-88d2495fba61" providerId="ADAL" clId="{B8321C42-5FA6-444E-820E-6CCAE819B2FC}" dt="2024-05-09T12:44:37.852" v="1029" actId="478"/>
          <ac:spMkLst>
            <pc:docMk/>
            <pc:sldMk cId="462378665" sldId="1261"/>
            <ac:spMk id="11" creationId="{828B1518-4D99-5D2A-FC55-34B638D1730E}"/>
          </ac:spMkLst>
        </pc:spChg>
        <pc:spChg chg="mod">
          <ac:chgData name="ALI TEKIN GUNER" userId="8a3bfaf7-3db6-4045-837e-88d2495fba61" providerId="ADAL" clId="{B8321C42-5FA6-444E-820E-6CCAE819B2FC}" dt="2024-05-09T12:51:30.415" v="1166" actId="113"/>
          <ac:spMkLst>
            <pc:docMk/>
            <pc:sldMk cId="462378665" sldId="1261"/>
            <ac:spMk id="12" creationId="{DDE0179A-3153-020E-D0D7-9FF54FB5E05B}"/>
          </ac:spMkLst>
        </pc:spChg>
        <pc:spChg chg="del">
          <ac:chgData name="ALI TEKIN GUNER" userId="8a3bfaf7-3db6-4045-837e-88d2495fba61" providerId="ADAL" clId="{B8321C42-5FA6-444E-820E-6CCAE819B2FC}" dt="2024-05-09T12:44:45.373" v="1033" actId="478"/>
          <ac:spMkLst>
            <pc:docMk/>
            <pc:sldMk cId="462378665" sldId="1261"/>
            <ac:spMk id="13" creationId="{A730244B-E33A-B73A-5924-53BC9830BE2E}"/>
          </ac:spMkLst>
        </pc:spChg>
        <pc:spChg chg="mod">
          <ac:chgData name="ALI TEKIN GUNER" userId="8a3bfaf7-3db6-4045-837e-88d2495fba61" providerId="ADAL" clId="{B8321C42-5FA6-444E-820E-6CCAE819B2FC}" dt="2024-05-09T12:51:19.543" v="1163" actId="207"/>
          <ac:spMkLst>
            <pc:docMk/>
            <pc:sldMk cId="462378665" sldId="1261"/>
            <ac:spMk id="14" creationId="{B8573158-6A3A-08E9-7599-3089DA59B0A1}"/>
          </ac:spMkLst>
        </pc:spChg>
        <pc:spChg chg="del">
          <ac:chgData name="ALI TEKIN GUNER" userId="8a3bfaf7-3db6-4045-837e-88d2495fba61" providerId="ADAL" clId="{B8321C42-5FA6-444E-820E-6CCAE819B2FC}" dt="2024-05-09T12:44:43.229" v="1032" actId="478"/>
          <ac:spMkLst>
            <pc:docMk/>
            <pc:sldMk cId="462378665" sldId="1261"/>
            <ac:spMk id="16" creationId="{1244FDE7-5740-17DA-2074-772CEF379D3B}"/>
          </ac:spMkLst>
        </pc:spChg>
        <pc:spChg chg="add del">
          <ac:chgData name="ALI TEKIN GUNER" userId="8a3bfaf7-3db6-4045-837e-88d2495fba61" providerId="ADAL" clId="{B8321C42-5FA6-444E-820E-6CCAE819B2FC}" dt="2024-05-09T12:52:46.120" v="1171" actId="478"/>
          <ac:spMkLst>
            <pc:docMk/>
            <pc:sldMk cId="462378665" sldId="1261"/>
            <ac:spMk id="18" creationId="{16D40323-849D-6A1D-A461-53B73DCC84B0}"/>
          </ac:spMkLst>
        </pc:spChg>
        <pc:spChg chg="del">
          <ac:chgData name="ALI TEKIN GUNER" userId="8a3bfaf7-3db6-4045-837e-88d2495fba61" providerId="ADAL" clId="{B8321C42-5FA6-444E-820E-6CCAE819B2FC}" dt="2024-05-09T12:44:39.356" v="1030" actId="478"/>
          <ac:spMkLst>
            <pc:docMk/>
            <pc:sldMk cId="462378665" sldId="1261"/>
            <ac:spMk id="19" creationId="{B5CA7C1B-7B7D-EF7C-6806-0EC859D2BD2D}"/>
          </ac:spMkLst>
        </pc:spChg>
        <pc:spChg chg="mod">
          <ac:chgData name="ALI TEKIN GUNER" userId="8a3bfaf7-3db6-4045-837e-88d2495fba61" providerId="ADAL" clId="{B8321C42-5FA6-444E-820E-6CCAE819B2FC}" dt="2024-05-09T12:46:10.983" v="1076" actId="14100"/>
          <ac:spMkLst>
            <pc:docMk/>
            <pc:sldMk cId="462378665" sldId="1261"/>
            <ac:spMk id="20" creationId="{6F99067D-B714-D676-D702-ADFA8A3387B6}"/>
          </ac:spMkLst>
        </pc:spChg>
        <pc:spChg chg="del">
          <ac:chgData name="ALI TEKIN GUNER" userId="8a3bfaf7-3db6-4045-837e-88d2495fba61" providerId="ADAL" clId="{B8321C42-5FA6-444E-820E-6CCAE819B2FC}" dt="2024-05-09T12:44:47.868" v="1034" actId="478"/>
          <ac:spMkLst>
            <pc:docMk/>
            <pc:sldMk cId="462378665" sldId="1261"/>
            <ac:spMk id="21" creationId="{1F4F2D1D-9C2E-09C2-12BC-5FF169E9A700}"/>
          </ac:spMkLst>
        </pc:spChg>
        <pc:spChg chg="del mod">
          <ac:chgData name="ALI TEKIN GUNER" userId="8a3bfaf7-3db6-4045-837e-88d2495fba61" providerId="ADAL" clId="{B8321C42-5FA6-444E-820E-6CCAE819B2FC}" dt="2024-05-09T12:44:28.596" v="1026" actId="478"/>
          <ac:spMkLst>
            <pc:docMk/>
            <pc:sldMk cId="462378665" sldId="1261"/>
            <ac:spMk id="22" creationId="{90B7F720-98A8-8541-A9AA-11CA5E2DF718}"/>
          </ac:spMkLst>
        </pc:spChg>
        <pc:spChg chg="add del">
          <ac:chgData name="ALI TEKIN GUNER" userId="8a3bfaf7-3db6-4045-837e-88d2495fba61" providerId="ADAL" clId="{B8321C42-5FA6-444E-820E-6CCAE819B2FC}" dt="2024-05-09T12:52:49.463" v="1173" actId="478"/>
          <ac:spMkLst>
            <pc:docMk/>
            <pc:sldMk cId="462378665" sldId="1261"/>
            <ac:spMk id="23" creationId="{60E17F42-37A8-FABC-B238-01F3970A3FB9}"/>
          </ac:spMkLst>
        </pc:spChg>
        <pc:grpChg chg="mod">
          <ac:chgData name="ALI TEKIN GUNER" userId="8a3bfaf7-3db6-4045-837e-88d2495fba61" providerId="ADAL" clId="{B8321C42-5FA6-444E-820E-6CCAE819B2FC}" dt="2024-05-09T12:52:07.961" v="1167" actId="1076"/>
          <ac:grpSpMkLst>
            <pc:docMk/>
            <pc:sldMk cId="462378665" sldId="1261"/>
            <ac:grpSpMk id="7" creationId="{8F152B83-58E5-748B-31B9-70E42F8486FB}"/>
          </ac:grpSpMkLst>
        </pc:grpChg>
        <pc:picChg chg="mod">
          <ac:chgData name="ALI TEKIN GUNER" userId="8a3bfaf7-3db6-4045-837e-88d2495fba61" providerId="ADAL" clId="{B8321C42-5FA6-444E-820E-6CCAE819B2FC}" dt="2024-05-09T12:45:06.347" v="1046" actId="1076"/>
          <ac:picMkLst>
            <pc:docMk/>
            <pc:sldMk cId="462378665" sldId="1261"/>
            <ac:picMk id="8" creationId="{39365A02-0262-7883-F442-427C58AAA9B8}"/>
          </ac:picMkLst>
        </pc:picChg>
        <pc:picChg chg="add mod">
          <ac:chgData name="ALI TEKIN GUNER" userId="8a3bfaf7-3db6-4045-837e-88d2495fba61" providerId="ADAL" clId="{B8321C42-5FA6-444E-820E-6CCAE819B2FC}" dt="2024-05-09T12:53:42.129" v="1178" actId="1076"/>
          <ac:picMkLst>
            <pc:docMk/>
            <pc:sldMk cId="462378665" sldId="1261"/>
            <ac:picMk id="5128" creationId="{820DBCA5-59FD-0AAA-F07D-A3152E6E5545}"/>
          </ac:picMkLst>
        </pc:picChg>
      </pc:sldChg>
      <pc:sldChg chg="add del">
        <pc:chgData name="ALI TEKIN GUNER" userId="8a3bfaf7-3db6-4045-837e-88d2495fba61" providerId="ADAL" clId="{B8321C42-5FA6-444E-820E-6CCAE819B2FC}" dt="2024-05-09T12:24:30.092" v="1005" actId="47"/>
        <pc:sldMkLst>
          <pc:docMk/>
          <pc:sldMk cId="4180671269" sldId="1261"/>
        </pc:sldMkLst>
      </pc:sldChg>
      <pc:sldChg chg="addSp delSp modSp new mod modClrScheme modAnim chgLayout">
        <pc:chgData name="ALI TEKIN GUNER" userId="8a3bfaf7-3db6-4045-837e-88d2495fba61" providerId="ADAL" clId="{B8321C42-5FA6-444E-820E-6CCAE819B2FC}" dt="2024-05-09T14:06:31.850" v="1230" actId="1076"/>
        <pc:sldMkLst>
          <pc:docMk/>
          <pc:sldMk cId="2917886421" sldId="1262"/>
        </pc:sldMkLst>
        <pc:spChg chg="mod ord">
          <ac:chgData name="ALI TEKIN GUNER" userId="8a3bfaf7-3db6-4045-837e-88d2495fba61" providerId="ADAL" clId="{B8321C42-5FA6-444E-820E-6CCAE819B2FC}" dt="2024-05-09T14:04:59.377" v="1223" actId="700"/>
          <ac:spMkLst>
            <pc:docMk/>
            <pc:sldMk cId="2917886421" sldId="1262"/>
            <ac:spMk id="2" creationId="{DDFADA60-AFDF-A082-65FB-DAB3EDAFEC9A}"/>
          </ac:spMkLst>
        </pc:spChg>
        <pc:spChg chg="del">
          <ac:chgData name="ALI TEKIN GUNER" userId="8a3bfaf7-3db6-4045-837e-88d2495fba61" providerId="ADAL" clId="{B8321C42-5FA6-444E-820E-6CCAE819B2FC}" dt="2024-05-09T14:04:59.377" v="1223" actId="700"/>
          <ac:spMkLst>
            <pc:docMk/>
            <pc:sldMk cId="2917886421" sldId="1262"/>
            <ac:spMk id="3" creationId="{8E4DA782-D71C-640F-CB11-A1715777E71B}"/>
          </ac:spMkLst>
        </pc:spChg>
        <pc:spChg chg="mod ord">
          <ac:chgData name="ALI TEKIN GUNER" userId="8a3bfaf7-3db6-4045-837e-88d2495fba61" providerId="ADAL" clId="{B8321C42-5FA6-444E-820E-6CCAE819B2FC}" dt="2024-05-09T14:04:59.377" v="1223" actId="700"/>
          <ac:spMkLst>
            <pc:docMk/>
            <pc:sldMk cId="2917886421" sldId="1262"/>
            <ac:spMk id="4" creationId="{5DA9E176-18ED-6EFE-8C78-33D1A485C58B}"/>
          </ac:spMkLst>
        </pc:spChg>
        <pc:spChg chg="mod ord">
          <ac:chgData name="ALI TEKIN GUNER" userId="8a3bfaf7-3db6-4045-837e-88d2495fba61" providerId="ADAL" clId="{B8321C42-5FA6-444E-820E-6CCAE819B2FC}" dt="2024-05-09T14:04:59.377" v="1223" actId="700"/>
          <ac:spMkLst>
            <pc:docMk/>
            <pc:sldMk cId="2917886421" sldId="1262"/>
            <ac:spMk id="5" creationId="{E10A0109-1DD1-F73A-5264-F6C85F100FDA}"/>
          </ac:spMkLst>
        </pc:spChg>
        <pc:spChg chg="mod ord">
          <ac:chgData name="ALI TEKIN GUNER" userId="8a3bfaf7-3db6-4045-837e-88d2495fba61" providerId="ADAL" clId="{B8321C42-5FA6-444E-820E-6CCAE819B2FC}" dt="2024-05-09T14:04:59.377" v="1223" actId="700"/>
          <ac:spMkLst>
            <pc:docMk/>
            <pc:sldMk cId="2917886421" sldId="1262"/>
            <ac:spMk id="6" creationId="{CCBE69E4-BA7C-6B6C-84E5-E81E97258F7D}"/>
          </ac:spMkLst>
        </pc:spChg>
        <pc:spChg chg="add del mod">
          <ac:chgData name="ALI TEKIN GUNER" userId="8a3bfaf7-3db6-4045-837e-88d2495fba61" providerId="ADAL" clId="{B8321C42-5FA6-444E-820E-6CCAE819B2FC}" dt="2024-05-09T14:06:29.615" v="1229" actId="478"/>
          <ac:spMkLst>
            <pc:docMk/>
            <pc:sldMk cId="2917886421" sldId="1262"/>
            <ac:spMk id="8" creationId="{1486D694-750F-220C-3DF2-F2BE794C3ECC}"/>
          </ac:spMkLst>
        </pc:spChg>
        <pc:picChg chg="add mod">
          <ac:chgData name="ALI TEKIN GUNER" userId="8a3bfaf7-3db6-4045-837e-88d2495fba61" providerId="ADAL" clId="{B8321C42-5FA6-444E-820E-6CCAE819B2FC}" dt="2024-05-09T14:06:31.850" v="1230" actId="1076"/>
          <ac:picMkLst>
            <pc:docMk/>
            <pc:sldMk cId="2917886421" sldId="1262"/>
            <ac:picMk id="9" creationId="{0773EE15-0F85-3423-E1A6-AD17E979E4D5}"/>
          </ac:picMkLst>
        </pc:picChg>
      </pc:sldChg>
      <pc:sldChg chg="addSp delSp modSp new mod modClrScheme modAnim chgLayout">
        <pc:chgData name="ALI TEKIN GUNER" userId="8a3bfaf7-3db6-4045-837e-88d2495fba61" providerId="ADAL" clId="{B8321C42-5FA6-444E-820E-6CCAE819B2FC}" dt="2024-05-09T14:07:47.469" v="1248"/>
        <pc:sldMkLst>
          <pc:docMk/>
          <pc:sldMk cId="3810714874" sldId="1263"/>
        </pc:sldMkLst>
        <pc:spChg chg="mod ord">
          <ac:chgData name="ALI TEKIN GUNER" userId="8a3bfaf7-3db6-4045-837e-88d2495fba61" providerId="ADAL" clId="{B8321C42-5FA6-444E-820E-6CCAE819B2FC}" dt="2024-05-09T14:07:26.804" v="1247" actId="700"/>
          <ac:spMkLst>
            <pc:docMk/>
            <pc:sldMk cId="3810714874" sldId="1263"/>
            <ac:spMk id="2" creationId="{BD3D0CEF-61B2-DCF4-8F3C-0F0A4C138CC5}"/>
          </ac:spMkLst>
        </pc:spChg>
        <pc:spChg chg="del">
          <ac:chgData name="ALI TEKIN GUNER" userId="8a3bfaf7-3db6-4045-837e-88d2495fba61" providerId="ADAL" clId="{B8321C42-5FA6-444E-820E-6CCAE819B2FC}" dt="2024-05-09T14:07:26.804" v="1247" actId="700"/>
          <ac:spMkLst>
            <pc:docMk/>
            <pc:sldMk cId="3810714874" sldId="1263"/>
            <ac:spMk id="3" creationId="{E39E3EDD-0B26-50FD-9BA6-2A2012D513BE}"/>
          </ac:spMkLst>
        </pc:spChg>
        <pc:spChg chg="mod ord">
          <ac:chgData name="ALI TEKIN GUNER" userId="8a3bfaf7-3db6-4045-837e-88d2495fba61" providerId="ADAL" clId="{B8321C42-5FA6-444E-820E-6CCAE819B2FC}" dt="2024-05-09T14:07:26.804" v="1247" actId="700"/>
          <ac:spMkLst>
            <pc:docMk/>
            <pc:sldMk cId="3810714874" sldId="1263"/>
            <ac:spMk id="4" creationId="{186B99AE-3197-C948-B3CB-39B9A14502E0}"/>
          </ac:spMkLst>
        </pc:spChg>
        <pc:spChg chg="mod ord">
          <ac:chgData name="ALI TEKIN GUNER" userId="8a3bfaf7-3db6-4045-837e-88d2495fba61" providerId="ADAL" clId="{B8321C42-5FA6-444E-820E-6CCAE819B2FC}" dt="2024-05-09T14:07:26.804" v="1247" actId="700"/>
          <ac:spMkLst>
            <pc:docMk/>
            <pc:sldMk cId="3810714874" sldId="1263"/>
            <ac:spMk id="5" creationId="{422829B8-2267-6469-B69A-BDF6417ABE1D}"/>
          </ac:spMkLst>
        </pc:spChg>
        <pc:spChg chg="mod ord">
          <ac:chgData name="ALI TEKIN GUNER" userId="8a3bfaf7-3db6-4045-837e-88d2495fba61" providerId="ADAL" clId="{B8321C42-5FA6-444E-820E-6CCAE819B2FC}" dt="2024-05-09T14:07:26.804" v="1247" actId="700"/>
          <ac:spMkLst>
            <pc:docMk/>
            <pc:sldMk cId="3810714874" sldId="1263"/>
            <ac:spMk id="6" creationId="{47B55E48-B45E-4E1F-69FE-C315C7B9BE77}"/>
          </ac:spMkLst>
        </pc:spChg>
        <pc:picChg chg="add mod">
          <ac:chgData name="ALI TEKIN GUNER" userId="8a3bfaf7-3db6-4045-837e-88d2495fba61" providerId="ADAL" clId="{B8321C42-5FA6-444E-820E-6CCAE819B2FC}" dt="2024-05-09T14:07:47.469" v="1248"/>
          <ac:picMkLst>
            <pc:docMk/>
            <pc:sldMk cId="3810714874" sldId="1263"/>
            <ac:picMk id="7" creationId="{1BF31421-9662-1DAD-8465-3064D30D3AEA}"/>
          </ac:picMkLst>
        </pc:picChg>
      </pc:sldChg>
      <pc:sldChg chg="addSp delSp modSp add mod">
        <pc:chgData name="ALI TEKIN GUNER" userId="8a3bfaf7-3db6-4045-837e-88d2495fba61" providerId="ADAL" clId="{B8321C42-5FA6-444E-820E-6CCAE819B2FC}" dt="2024-05-17T14:19:26.018" v="1946" actId="1076"/>
        <pc:sldMkLst>
          <pc:docMk/>
          <pc:sldMk cId="452660186" sldId="1264"/>
        </pc:sldMkLst>
        <pc:spChg chg="mod">
          <ac:chgData name="ALI TEKIN GUNER" userId="8a3bfaf7-3db6-4045-837e-88d2495fba61" providerId="ADAL" clId="{B8321C42-5FA6-444E-820E-6CCAE819B2FC}" dt="2024-05-15T13:28:42.635" v="1605" actId="207"/>
          <ac:spMkLst>
            <pc:docMk/>
            <pc:sldMk cId="452660186" sldId="1264"/>
            <ac:spMk id="3" creationId="{247AFF31-97D1-622C-6AC5-E4C3360420C0}"/>
          </ac:spMkLst>
        </pc:spChg>
        <pc:spChg chg="del">
          <ac:chgData name="ALI TEKIN GUNER" userId="8a3bfaf7-3db6-4045-837e-88d2495fba61" providerId="ADAL" clId="{B8321C42-5FA6-444E-820E-6CCAE819B2FC}" dt="2024-05-15T13:24:35.375" v="1528" actId="478"/>
          <ac:spMkLst>
            <pc:docMk/>
            <pc:sldMk cId="452660186" sldId="1264"/>
            <ac:spMk id="8" creationId="{BA84D5C6-0F19-2A8A-68A3-6BC27AFE711E}"/>
          </ac:spMkLst>
        </pc:spChg>
        <pc:spChg chg="del mod">
          <ac:chgData name="ALI TEKIN GUNER" userId="8a3bfaf7-3db6-4045-837e-88d2495fba61" providerId="ADAL" clId="{B8321C42-5FA6-444E-820E-6CCAE819B2FC}" dt="2024-05-15T13:27:49.956" v="1584" actId="478"/>
          <ac:spMkLst>
            <pc:docMk/>
            <pc:sldMk cId="452660186" sldId="1264"/>
            <ac:spMk id="9" creationId="{7D8280C5-980D-D56D-8BFA-221AEBB4EBA7}"/>
          </ac:spMkLst>
        </pc:spChg>
        <pc:spChg chg="del">
          <ac:chgData name="ALI TEKIN GUNER" userId="8a3bfaf7-3db6-4045-837e-88d2495fba61" providerId="ADAL" clId="{B8321C42-5FA6-444E-820E-6CCAE819B2FC}" dt="2024-05-15T13:27:51.933" v="1585" actId="478"/>
          <ac:spMkLst>
            <pc:docMk/>
            <pc:sldMk cId="452660186" sldId="1264"/>
            <ac:spMk id="11" creationId="{232C11D0-BD02-A049-D07A-E737A221BEB6}"/>
          </ac:spMkLst>
        </pc:spChg>
        <pc:spChg chg="add del">
          <ac:chgData name="ALI TEKIN GUNER" userId="8a3bfaf7-3db6-4045-837e-88d2495fba61" providerId="ADAL" clId="{B8321C42-5FA6-444E-820E-6CCAE819B2FC}" dt="2024-05-15T13:28:04.527" v="1590" actId="22"/>
          <ac:spMkLst>
            <pc:docMk/>
            <pc:sldMk cId="452660186" sldId="1264"/>
            <ac:spMk id="12" creationId="{9FDA14C9-B655-AC5B-5A78-BF692E3B435F}"/>
          </ac:spMkLst>
        </pc:spChg>
        <pc:spChg chg="add mod">
          <ac:chgData name="ALI TEKIN GUNER" userId="8a3bfaf7-3db6-4045-837e-88d2495fba61" providerId="ADAL" clId="{B8321C42-5FA6-444E-820E-6CCAE819B2FC}" dt="2024-05-15T13:28:26.764" v="1601" actId="207"/>
          <ac:spMkLst>
            <pc:docMk/>
            <pc:sldMk cId="452660186" sldId="1264"/>
            <ac:spMk id="13" creationId="{9757B1B4-F89D-67A1-A515-37DB248ED14C}"/>
          </ac:spMkLst>
        </pc:spChg>
        <pc:spChg chg="mod">
          <ac:chgData name="ALI TEKIN GUNER" userId="8a3bfaf7-3db6-4045-837e-88d2495fba61" providerId="ADAL" clId="{B8321C42-5FA6-444E-820E-6CCAE819B2FC}" dt="2024-05-15T13:28:13.200" v="1594" actId="14100"/>
          <ac:spMkLst>
            <pc:docMk/>
            <pc:sldMk cId="452660186" sldId="1264"/>
            <ac:spMk id="14" creationId="{7D7AD64B-0751-773F-32F9-E639D67A6073}"/>
          </ac:spMkLst>
        </pc:spChg>
        <pc:spChg chg="del">
          <ac:chgData name="ALI TEKIN GUNER" userId="8a3bfaf7-3db6-4045-837e-88d2495fba61" providerId="ADAL" clId="{B8321C42-5FA6-444E-820E-6CCAE819B2FC}" dt="2024-05-15T13:27:55.126" v="1587" actId="478"/>
          <ac:spMkLst>
            <pc:docMk/>
            <pc:sldMk cId="452660186" sldId="1264"/>
            <ac:spMk id="16" creationId="{83C0FD1E-7B9C-F3AD-44A8-EF249221CD53}"/>
          </ac:spMkLst>
        </pc:spChg>
        <pc:spChg chg="add mod">
          <ac:chgData name="ALI TEKIN GUNER" userId="8a3bfaf7-3db6-4045-837e-88d2495fba61" providerId="ADAL" clId="{B8321C42-5FA6-444E-820E-6CCAE819B2FC}" dt="2024-05-15T13:28:35.654" v="1604" actId="14100"/>
          <ac:spMkLst>
            <pc:docMk/>
            <pc:sldMk cId="452660186" sldId="1264"/>
            <ac:spMk id="17" creationId="{98C6A60C-F6B3-3D63-D6F9-FAEA39D37B6D}"/>
          </ac:spMkLst>
        </pc:spChg>
        <pc:spChg chg="del">
          <ac:chgData name="ALI TEKIN GUNER" userId="8a3bfaf7-3db6-4045-837e-88d2495fba61" providerId="ADAL" clId="{B8321C42-5FA6-444E-820E-6CCAE819B2FC}" dt="2024-05-15T13:27:53.388" v="1586" actId="478"/>
          <ac:spMkLst>
            <pc:docMk/>
            <pc:sldMk cId="452660186" sldId="1264"/>
            <ac:spMk id="18" creationId="{79DDFE0A-C5EE-F17B-ECD7-A434B1CE3117}"/>
          </ac:spMkLst>
        </pc:spChg>
        <pc:spChg chg="add mod">
          <ac:chgData name="ALI TEKIN GUNER" userId="8a3bfaf7-3db6-4045-837e-88d2495fba61" providerId="ADAL" clId="{B8321C42-5FA6-444E-820E-6CCAE819B2FC}" dt="2024-05-15T13:29:08.011" v="1611" actId="1036"/>
          <ac:spMkLst>
            <pc:docMk/>
            <pc:sldMk cId="452660186" sldId="1264"/>
            <ac:spMk id="19" creationId="{6B62B7A5-CE4A-45B3-49C6-C308CD881048}"/>
          </ac:spMkLst>
        </pc:spChg>
        <pc:spChg chg="add del mod">
          <ac:chgData name="ALI TEKIN GUNER" userId="8a3bfaf7-3db6-4045-837e-88d2495fba61" providerId="ADAL" clId="{B8321C42-5FA6-444E-820E-6CCAE819B2FC}" dt="2024-05-15T13:29:13.228" v="1613" actId="478"/>
          <ac:spMkLst>
            <pc:docMk/>
            <pc:sldMk cId="452660186" sldId="1264"/>
            <ac:spMk id="21" creationId="{BEBDB6C2-A0C4-1DCF-1A4F-D9A5D0BCC3D7}"/>
          </ac:spMkLst>
        </pc:spChg>
        <pc:spChg chg="add mod">
          <ac:chgData name="ALI TEKIN GUNER" userId="8a3bfaf7-3db6-4045-837e-88d2495fba61" providerId="ADAL" clId="{B8321C42-5FA6-444E-820E-6CCAE819B2FC}" dt="2024-05-15T13:29:29.021" v="1618" actId="1076"/>
          <ac:spMkLst>
            <pc:docMk/>
            <pc:sldMk cId="452660186" sldId="1264"/>
            <ac:spMk id="22" creationId="{4BD6D919-83A2-DE64-D498-E953090C8CFF}"/>
          </ac:spMkLst>
        </pc:spChg>
        <pc:spChg chg="del">
          <ac:chgData name="ALI TEKIN GUNER" userId="8a3bfaf7-3db6-4045-837e-88d2495fba61" providerId="ADAL" clId="{B8321C42-5FA6-444E-820E-6CCAE819B2FC}" dt="2024-05-15T13:24:37.566" v="1529" actId="478"/>
          <ac:spMkLst>
            <pc:docMk/>
            <pc:sldMk cId="452660186" sldId="1264"/>
            <ac:spMk id="24" creationId="{0B41C1B6-5744-4D32-D965-C29EFD78449A}"/>
          </ac:spMkLst>
        </pc:spChg>
        <pc:spChg chg="del">
          <ac:chgData name="ALI TEKIN GUNER" userId="8a3bfaf7-3db6-4045-837e-88d2495fba61" providerId="ADAL" clId="{B8321C42-5FA6-444E-820E-6CCAE819B2FC}" dt="2024-05-15T13:24:34.030" v="1527" actId="478"/>
          <ac:spMkLst>
            <pc:docMk/>
            <pc:sldMk cId="452660186" sldId="1264"/>
            <ac:spMk id="25" creationId="{29122893-C773-8913-7E34-74D527DA8C76}"/>
          </ac:spMkLst>
        </pc:spChg>
        <pc:grpChg chg="del">
          <ac:chgData name="ALI TEKIN GUNER" userId="8a3bfaf7-3db6-4045-837e-88d2495fba61" providerId="ADAL" clId="{B8321C42-5FA6-444E-820E-6CCAE819B2FC}" dt="2024-05-15T13:27:55.126" v="1587" actId="478"/>
          <ac:grpSpMkLst>
            <pc:docMk/>
            <pc:sldMk cId="452660186" sldId="1264"/>
            <ac:grpSpMk id="15" creationId="{83107942-B271-F7BD-30BC-6CEBC9BDDE7C}"/>
          </ac:grpSpMkLst>
        </pc:grpChg>
        <pc:grpChg chg="mod">
          <ac:chgData name="ALI TEKIN GUNER" userId="8a3bfaf7-3db6-4045-837e-88d2495fba61" providerId="ADAL" clId="{B8321C42-5FA6-444E-820E-6CCAE819B2FC}" dt="2024-05-15T13:27:58.020" v="1588" actId="1076"/>
          <ac:grpSpMkLst>
            <pc:docMk/>
            <pc:sldMk cId="452660186" sldId="1264"/>
            <ac:grpSpMk id="23" creationId="{326334E7-D44E-5AC5-BCE4-250044E048CE}"/>
          </ac:grpSpMkLst>
        </pc:grpChg>
        <pc:picChg chg="mod">
          <ac:chgData name="ALI TEKIN GUNER" userId="8a3bfaf7-3db6-4045-837e-88d2495fba61" providerId="ADAL" clId="{B8321C42-5FA6-444E-820E-6CCAE819B2FC}" dt="2024-05-17T14:19:26.018" v="1946" actId="1076"/>
          <ac:picMkLst>
            <pc:docMk/>
            <pc:sldMk cId="452660186" sldId="1264"/>
            <ac:picMk id="9" creationId="{5343F901-513E-FEFD-8DE6-EBF86590A0C3}"/>
          </ac:picMkLst>
        </pc:picChg>
        <pc:picChg chg="del">
          <ac:chgData name="ALI TEKIN GUNER" userId="8a3bfaf7-3db6-4045-837e-88d2495fba61" providerId="ADAL" clId="{B8321C42-5FA6-444E-820E-6CCAE819B2FC}" dt="2024-05-15T13:24:29.591" v="1524" actId="478"/>
          <ac:picMkLst>
            <pc:docMk/>
            <pc:sldMk cId="452660186" sldId="1264"/>
            <ac:picMk id="1026" creationId="{88F66045-5B7E-77EC-8EEA-27B834270828}"/>
          </ac:picMkLst>
        </pc:picChg>
        <pc:picChg chg="del">
          <ac:chgData name="ALI TEKIN GUNER" userId="8a3bfaf7-3db6-4045-837e-88d2495fba61" providerId="ADAL" clId="{B8321C42-5FA6-444E-820E-6CCAE819B2FC}" dt="2024-05-15T13:24:31.366" v="1525" actId="478"/>
          <ac:picMkLst>
            <pc:docMk/>
            <pc:sldMk cId="452660186" sldId="1264"/>
            <ac:picMk id="1028" creationId="{FF36CC0F-BF29-6C7D-C1A9-CC0AE09DFACD}"/>
          </ac:picMkLst>
        </pc:picChg>
        <pc:picChg chg="del">
          <ac:chgData name="ALI TEKIN GUNER" userId="8a3bfaf7-3db6-4045-837e-88d2495fba61" providerId="ADAL" clId="{B8321C42-5FA6-444E-820E-6CCAE819B2FC}" dt="2024-05-15T13:24:32.389" v="1526" actId="478"/>
          <ac:picMkLst>
            <pc:docMk/>
            <pc:sldMk cId="452660186" sldId="1264"/>
            <ac:picMk id="1030" creationId="{139DB4BD-2A4D-57F7-3A65-53B449A3EE17}"/>
          </ac:picMkLst>
        </pc:picChg>
        <pc:picChg chg="add mod">
          <ac:chgData name="ALI TEKIN GUNER" userId="8a3bfaf7-3db6-4045-837e-88d2495fba61" providerId="ADAL" clId="{B8321C42-5FA6-444E-820E-6CCAE819B2FC}" dt="2024-05-15T13:25:32.570" v="1553" actId="1076"/>
          <ac:picMkLst>
            <pc:docMk/>
            <pc:sldMk cId="452660186" sldId="1264"/>
            <ac:picMk id="3074" creationId="{0A4960EC-0C3F-F460-96CB-E33F5DDC063D}"/>
          </ac:picMkLst>
        </pc:picChg>
      </pc:sldChg>
      <pc:sldChg chg="add">
        <pc:chgData name="ALI TEKIN GUNER" userId="8a3bfaf7-3db6-4045-837e-88d2495fba61" providerId="ADAL" clId="{B8321C42-5FA6-444E-820E-6CCAE819B2FC}" dt="2024-05-15T13:34:58.475" v="1626" actId="2890"/>
        <pc:sldMkLst>
          <pc:docMk/>
          <pc:sldMk cId="3404831248" sldId="1265"/>
        </pc:sldMkLst>
      </pc:sldChg>
      <pc:sldChg chg="addSp delSp modSp mod">
        <pc:chgData name="ALI TEKIN GUNER" userId="8a3bfaf7-3db6-4045-837e-88d2495fba61" providerId="ADAL" clId="{B8321C42-5FA6-444E-820E-6CCAE819B2FC}" dt="2024-05-17T14:21:50.211" v="1958"/>
        <pc:sldMkLst>
          <pc:docMk/>
          <pc:sldMk cId="3964414527" sldId="1266"/>
        </pc:sldMkLst>
        <pc:spChg chg="add del mod">
          <ac:chgData name="ALI TEKIN GUNER" userId="8a3bfaf7-3db6-4045-837e-88d2495fba61" providerId="ADAL" clId="{B8321C42-5FA6-444E-820E-6CCAE819B2FC}" dt="2024-05-16T15:09:18.453" v="1944" actId="478"/>
          <ac:spMkLst>
            <pc:docMk/>
            <pc:sldMk cId="3964414527" sldId="1266"/>
            <ac:spMk id="8" creationId="{43C6C85B-F7D8-FF05-4CB5-1B4A343B2B86}"/>
          </ac:spMkLst>
        </pc:spChg>
        <pc:spChg chg="add mod">
          <ac:chgData name="ALI TEKIN GUNER" userId="8a3bfaf7-3db6-4045-837e-88d2495fba61" providerId="ADAL" clId="{B8321C42-5FA6-444E-820E-6CCAE819B2FC}" dt="2024-05-17T14:21:12.066" v="1954" actId="1076"/>
          <ac:spMkLst>
            <pc:docMk/>
            <pc:sldMk cId="3964414527" sldId="1266"/>
            <ac:spMk id="8" creationId="{9755325E-BA00-1185-D490-0A81E0260527}"/>
          </ac:spMkLst>
        </pc:spChg>
        <pc:spChg chg="add mod">
          <ac:chgData name="ALI TEKIN GUNER" userId="8a3bfaf7-3db6-4045-837e-88d2495fba61" providerId="ADAL" clId="{B8321C42-5FA6-444E-820E-6CCAE819B2FC}" dt="2024-05-17T14:21:40.057" v="1957" actId="1076"/>
          <ac:spMkLst>
            <pc:docMk/>
            <pc:sldMk cId="3964414527" sldId="1266"/>
            <ac:spMk id="12" creationId="{0E45D551-7614-95B5-442C-2158B7913501}"/>
          </ac:spMkLst>
        </pc:spChg>
        <pc:picChg chg="mod">
          <ac:chgData name="ALI TEKIN GUNER" userId="8a3bfaf7-3db6-4045-837e-88d2495fba61" providerId="ADAL" clId="{B8321C42-5FA6-444E-820E-6CCAE819B2FC}" dt="2024-05-17T14:21:50.211" v="1958"/>
          <ac:picMkLst>
            <pc:docMk/>
            <pc:sldMk cId="3964414527" sldId="1266"/>
            <ac:picMk id="2052" creationId="{36AB6C62-1BA8-EAE7-A253-2A4BD8201AAE}"/>
          </ac:picMkLst>
        </pc:picChg>
      </pc:sldChg>
      <pc:sldChg chg="addSp delSp modSp add mod ord">
        <pc:chgData name="ALI TEKIN GUNER" userId="8a3bfaf7-3db6-4045-837e-88d2495fba61" providerId="ADAL" clId="{B8321C42-5FA6-444E-820E-6CCAE819B2FC}" dt="2024-05-20T11:30:54.601" v="2614" actId="20577"/>
        <pc:sldMkLst>
          <pc:docMk/>
          <pc:sldMk cId="280270981" sldId="1267"/>
        </pc:sldMkLst>
        <pc:spChg chg="del">
          <ac:chgData name="ALI TEKIN GUNER" userId="8a3bfaf7-3db6-4045-837e-88d2495fba61" providerId="ADAL" clId="{B8321C42-5FA6-444E-820E-6CCAE819B2FC}" dt="2024-05-17T14:41:23.952" v="2007" actId="478"/>
          <ac:spMkLst>
            <pc:docMk/>
            <pc:sldMk cId="280270981" sldId="1267"/>
            <ac:spMk id="3" creationId="{F5E49A11-5B32-7106-B388-BF23E524B031}"/>
          </ac:spMkLst>
        </pc:spChg>
        <pc:spChg chg="del">
          <ac:chgData name="ALI TEKIN GUNER" userId="8a3bfaf7-3db6-4045-837e-88d2495fba61" providerId="ADAL" clId="{B8321C42-5FA6-444E-820E-6CCAE819B2FC}" dt="2024-05-17T14:41:28.069" v="2009" actId="478"/>
          <ac:spMkLst>
            <pc:docMk/>
            <pc:sldMk cId="280270981" sldId="1267"/>
            <ac:spMk id="10" creationId="{6E92838A-10CC-0688-9225-850EDEF24D92}"/>
          </ac:spMkLst>
        </pc:spChg>
        <pc:spChg chg="add del mod">
          <ac:chgData name="ALI TEKIN GUNER" userId="8a3bfaf7-3db6-4045-837e-88d2495fba61" providerId="ADAL" clId="{B8321C42-5FA6-444E-820E-6CCAE819B2FC}" dt="2024-05-17T14:41:26.188" v="2008" actId="478"/>
          <ac:spMkLst>
            <pc:docMk/>
            <pc:sldMk cId="280270981" sldId="1267"/>
            <ac:spMk id="11" creationId="{C43FFFB8-FE71-BF54-3459-7CEB74118F61}"/>
          </ac:spMkLst>
        </pc:spChg>
        <pc:spChg chg="del">
          <ac:chgData name="ALI TEKIN GUNER" userId="8a3bfaf7-3db6-4045-837e-88d2495fba61" providerId="ADAL" clId="{B8321C42-5FA6-444E-820E-6CCAE819B2FC}" dt="2024-05-17T14:41:28.069" v="2009" actId="478"/>
          <ac:spMkLst>
            <pc:docMk/>
            <pc:sldMk cId="280270981" sldId="1267"/>
            <ac:spMk id="12" creationId="{FF5830C5-DBEF-DFCA-9D92-BB3ED5644DB0}"/>
          </ac:spMkLst>
        </pc:spChg>
        <pc:spChg chg="del">
          <ac:chgData name="ALI TEKIN GUNER" userId="8a3bfaf7-3db6-4045-837e-88d2495fba61" providerId="ADAL" clId="{B8321C42-5FA6-444E-820E-6CCAE819B2FC}" dt="2024-05-17T14:41:28.069" v="2009" actId="478"/>
          <ac:spMkLst>
            <pc:docMk/>
            <pc:sldMk cId="280270981" sldId="1267"/>
            <ac:spMk id="13" creationId="{3919E530-6829-E127-662B-39490F56AC5B}"/>
          </ac:spMkLst>
        </pc:spChg>
        <pc:spChg chg="add mod ord">
          <ac:chgData name="ALI TEKIN GUNER" userId="8a3bfaf7-3db6-4045-837e-88d2495fba61" providerId="ADAL" clId="{B8321C42-5FA6-444E-820E-6CCAE819B2FC}" dt="2024-05-20T11:30:54.601" v="2614" actId="20577"/>
          <ac:spMkLst>
            <pc:docMk/>
            <pc:sldMk cId="280270981" sldId="1267"/>
            <ac:spMk id="14" creationId="{7529A59D-11F8-BC31-5E80-18CF89AA5836}"/>
          </ac:spMkLst>
        </pc:spChg>
        <pc:spChg chg="add mod">
          <ac:chgData name="ALI TEKIN GUNER" userId="8a3bfaf7-3db6-4045-837e-88d2495fba61" providerId="ADAL" clId="{B8321C42-5FA6-444E-820E-6CCAE819B2FC}" dt="2024-05-17T14:41:35.098" v="2010"/>
          <ac:spMkLst>
            <pc:docMk/>
            <pc:sldMk cId="280270981" sldId="1267"/>
            <ac:spMk id="16" creationId="{51D0867C-64CB-FD85-9979-F803FF9D8C52}"/>
          </ac:spMkLst>
        </pc:spChg>
        <pc:spChg chg="add mod">
          <ac:chgData name="ALI TEKIN GUNER" userId="8a3bfaf7-3db6-4045-837e-88d2495fba61" providerId="ADAL" clId="{B8321C42-5FA6-444E-820E-6CCAE819B2FC}" dt="2024-05-17T14:41:35.098" v="2010"/>
          <ac:spMkLst>
            <pc:docMk/>
            <pc:sldMk cId="280270981" sldId="1267"/>
            <ac:spMk id="17" creationId="{5414929E-27C0-B451-AAA7-CBA117B9411A}"/>
          </ac:spMkLst>
        </pc:spChg>
        <pc:spChg chg="del">
          <ac:chgData name="ALI TEKIN GUNER" userId="8a3bfaf7-3db6-4045-837e-88d2495fba61" providerId="ADAL" clId="{B8321C42-5FA6-444E-820E-6CCAE819B2FC}" dt="2024-05-17T14:41:28.069" v="2009" actId="478"/>
          <ac:spMkLst>
            <pc:docMk/>
            <pc:sldMk cId="280270981" sldId="1267"/>
            <ac:spMk id="18" creationId="{4CE5A3AE-011B-FA3A-E816-E7678450CD80}"/>
          </ac:spMkLst>
        </pc:spChg>
        <pc:spChg chg="add mod">
          <ac:chgData name="ALI TEKIN GUNER" userId="8a3bfaf7-3db6-4045-837e-88d2495fba61" providerId="ADAL" clId="{B8321C42-5FA6-444E-820E-6CCAE819B2FC}" dt="2024-05-17T14:46:40.515" v="2074"/>
          <ac:spMkLst>
            <pc:docMk/>
            <pc:sldMk cId="280270981" sldId="1267"/>
            <ac:spMk id="30" creationId="{934E30FC-C829-B2EB-5BA9-F7E15215A6AD}"/>
          </ac:spMkLst>
        </pc:spChg>
        <pc:spChg chg="add mod">
          <ac:chgData name="ALI TEKIN GUNER" userId="8a3bfaf7-3db6-4045-837e-88d2495fba61" providerId="ADAL" clId="{B8321C42-5FA6-444E-820E-6CCAE819B2FC}" dt="2024-05-17T14:46:44.518" v="2076"/>
          <ac:spMkLst>
            <pc:docMk/>
            <pc:sldMk cId="280270981" sldId="1267"/>
            <ac:spMk id="31" creationId="{79FAC34A-400F-9434-D1E6-D46BD09B52AB}"/>
          </ac:spMkLst>
        </pc:spChg>
        <pc:spChg chg="add mod">
          <ac:chgData name="ALI TEKIN GUNER" userId="8a3bfaf7-3db6-4045-837e-88d2495fba61" providerId="ADAL" clId="{B8321C42-5FA6-444E-820E-6CCAE819B2FC}" dt="2024-05-17T14:46:33.674" v="2073" actId="1076"/>
          <ac:spMkLst>
            <pc:docMk/>
            <pc:sldMk cId="280270981" sldId="1267"/>
            <ac:spMk id="32" creationId="{E22D5DFD-D05B-C596-9A54-A2C42D5CF71A}"/>
          </ac:spMkLst>
        </pc:spChg>
        <pc:grpChg chg="del">
          <ac:chgData name="ALI TEKIN GUNER" userId="8a3bfaf7-3db6-4045-837e-88d2495fba61" providerId="ADAL" clId="{B8321C42-5FA6-444E-820E-6CCAE819B2FC}" dt="2024-05-17T14:41:28.069" v="2009" actId="478"/>
          <ac:grpSpMkLst>
            <pc:docMk/>
            <pc:sldMk cId="280270981" sldId="1267"/>
            <ac:grpSpMk id="21" creationId="{8B0DE499-CF1D-BB16-0A1F-E6626BEBBF21}"/>
          </ac:grpSpMkLst>
        </pc:grpChg>
        <pc:picChg chg="del">
          <ac:chgData name="ALI TEKIN GUNER" userId="8a3bfaf7-3db6-4045-837e-88d2495fba61" providerId="ADAL" clId="{B8321C42-5FA6-444E-820E-6CCAE819B2FC}" dt="2024-05-17T14:41:28.069" v="2009" actId="478"/>
          <ac:picMkLst>
            <pc:docMk/>
            <pc:sldMk cId="280270981" sldId="1267"/>
            <ac:picMk id="7" creationId="{A5B28160-6A43-EEA8-9907-C3E8805CB923}"/>
          </ac:picMkLst>
        </pc:picChg>
        <pc:picChg chg="del">
          <ac:chgData name="ALI TEKIN GUNER" userId="8a3bfaf7-3db6-4045-837e-88d2495fba61" providerId="ADAL" clId="{B8321C42-5FA6-444E-820E-6CCAE819B2FC}" dt="2024-05-17T14:41:28.069" v="2009" actId="478"/>
          <ac:picMkLst>
            <pc:docMk/>
            <pc:sldMk cId="280270981" sldId="1267"/>
            <ac:picMk id="8" creationId="{8B00CC77-E963-23E5-37D2-848422EB2AAC}"/>
          </ac:picMkLst>
        </pc:picChg>
        <pc:picChg chg="add mod">
          <ac:chgData name="ALI TEKIN GUNER" userId="8a3bfaf7-3db6-4045-837e-88d2495fba61" providerId="ADAL" clId="{B8321C42-5FA6-444E-820E-6CCAE819B2FC}" dt="2024-05-17T14:41:35.098" v="2010"/>
          <ac:picMkLst>
            <pc:docMk/>
            <pc:sldMk cId="280270981" sldId="1267"/>
            <ac:picMk id="15" creationId="{C0BCBED8-33AC-C95D-891D-4CFFBC6E8670}"/>
          </ac:picMkLst>
        </pc:picChg>
        <pc:picChg chg="add mod">
          <ac:chgData name="ALI TEKIN GUNER" userId="8a3bfaf7-3db6-4045-837e-88d2495fba61" providerId="ADAL" clId="{B8321C42-5FA6-444E-820E-6CCAE819B2FC}" dt="2024-05-17T14:46:30.387" v="2072" actId="1076"/>
          <ac:picMkLst>
            <pc:docMk/>
            <pc:sldMk cId="280270981" sldId="1267"/>
            <ac:picMk id="19" creationId="{542BFC7F-2A18-3C07-FDB6-886F76EF11A7}"/>
          </ac:picMkLst>
        </pc:picChg>
        <pc:cxnChg chg="add">
          <ac:chgData name="ALI TEKIN GUNER" userId="8a3bfaf7-3db6-4045-837e-88d2495fba61" providerId="ADAL" clId="{B8321C42-5FA6-444E-820E-6CCAE819B2FC}" dt="2024-05-17T14:45:16.261" v="2016" actId="11529"/>
          <ac:cxnSpMkLst>
            <pc:docMk/>
            <pc:sldMk cId="280270981" sldId="1267"/>
            <ac:cxnSpMk id="24" creationId="{C856B4D9-7D93-32BD-5830-20A07CDC7352}"/>
          </ac:cxnSpMkLst>
        </pc:cxnChg>
        <pc:cxnChg chg="add mod">
          <ac:chgData name="ALI TEKIN GUNER" userId="8a3bfaf7-3db6-4045-837e-88d2495fba61" providerId="ADAL" clId="{B8321C42-5FA6-444E-820E-6CCAE819B2FC}" dt="2024-05-17T14:45:26.236" v="2021" actId="1076"/>
          <ac:cxnSpMkLst>
            <pc:docMk/>
            <pc:sldMk cId="280270981" sldId="1267"/>
            <ac:cxnSpMk id="25" creationId="{245B3E62-A2C6-C766-0F3B-E6F8680A26B2}"/>
          </ac:cxnSpMkLst>
        </pc:cxnChg>
        <pc:cxnChg chg="add mod">
          <ac:chgData name="ALI TEKIN GUNER" userId="8a3bfaf7-3db6-4045-837e-88d2495fba61" providerId="ADAL" clId="{B8321C42-5FA6-444E-820E-6CCAE819B2FC}" dt="2024-05-17T14:45:35.472" v="2025" actId="14100"/>
          <ac:cxnSpMkLst>
            <pc:docMk/>
            <pc:sldMk cId="280270981" sldId="1267"/>
            <ac:cxnSpMk id="27" creationId="{5BBBDE70-2C89-CDDB-F527-35CE2A0CA911}"/>
          </ac:cxnSpMkLst>
        </pc:cxnChg>
      </pc:sldChg>
      <pc:sldChg chg="addSp delSp modSp new mod">
        <pc:chgData name="ALI TEKIN GUNER" userId="8a3bfaf7-3db6-4045-837e-88d2495fba61" providerId="ADAL" clId="{B8321C42-5FA6-444E-820E-6CCAE819B2FC}" dt="2024-05-17T15:28:18.576" v="2418" actId="1038"/>
        <pc:sldMkLst>
          <pc:docMk/>
          <pc:sldMk cId="2304670581" sldId="1268"/>
        </pc:sldMkLst>
        <pc:spChg chg="mod">
          <ac:chgData name="ALI TEKIN GUNER" userId="8a3bfaf7-3db6-4045-837e-88d2495fba61" providerId="ADAL" clId="{B8321C42-5FA6-444E-820E-6CCAE819B2FC}" dt="2024-05-17T14:48:53.455" v="2103"/>
          <ac:spMkLst>
            <pc:docMk/>
            <pc:sldMk cId="2304670581" sldId="1268"/>
            <ac:spMk id="2" creationId="{34C86006-A87C-9042-75DE-A1EF96BC5164}"/>
          </ac:spMkLst>
        </pc:spChg>
        <pc:spChg chg="del">
          <ac:chgData name="ALI TEKIN GUNER" userId="8a3bfaf7-3db6-4045-837e-88d2495fba61" providerId="ADAL" clId="{B8321C42-5FA6-444E-820E-6CCAE819B2FC}" dt="2024-05-17T14:47:26.611" v="2078"/>
          <ac:spMkLst>
            <pc:docMk/>
            <pc:sldMk cId="2304670581" sldId="1268"/>
            <ac:spMk id="3" creationId="{CCD43807-5F44-62E1-0104-CFC40DC56405}"/>
          </ac:spMkLst>
        </pc:spChg>
        <pc:spChg chg="add mod">
          <ac:chgData name="ALI TEKIN GUNER" userId="8a3bfaf7-3db6-4045-837e-88d2495fba61" providerId="ADAL" clId="{B8321C42-5FA6-444E-820E-6CCAE819B2FC}" dt="2024-05-17T15:28:18.576" v="2418" actId="1038"/>
          <ac:spMkLst>
            <pc:docMk/>
            <pc:sldMk cId="2304670581" sldId="1268"/>
            <ac:spMk id="8" creationId="{5141DBF6-1772-7024-3BA2-B4EB2E7E4BA7}"/>
          </ac:spMkLst>
        </pc:spChg>
        <pc:spChg chg="add mod">
          <ac:chgData name="ALI TEKIN GUNER" userId="8a3bfaf7-3db6-4045-837e-88d2495fba61" providerId="ADAL" clId="{B8321C42-5FA6-444E-820E-6CCAE819B2FC}" dt="2024-05-17T15:27:22.074" v="2406" actId="1035"/>
          <ac:spMkLst>
            <pc:docMk/>
            <pc:sldMk cId="2304670581" sldId="1268"/>
            <ac:spMk id="9" creationId="{3D188C89-4BCE-4E2C-1601-7F493C94523B}"/>
          </ac:spMkLst>
        </pc:spChg>
        <pc:spChg chg="add mod">
          <ac:chgData name="ALI TEKIN GUNER" userId="8a3bfaf7-3db6-4045-837e-88d2495fba61" providerId="ADAL" clId="{B8321C42-5FA6-444E-820E-6CCAE819B2FC}" dt="2024-05-17T15:27:22.074" v="2406" actId="1035"/>
          <ac:spMkLst>
            <pc:docMk/>
            <pc:sldMk cId="2304670581" sldId="1268"/>
            <ac:spMk id="10" creationId="{88448B07-FC34-4919-EA45-AB928116452F}"/>
          </ac:spMkLst>
        </pc:spChg>
        <pc:spChg chg="add mod">
          <ac:chgData name="ALI TEKIN GUNER" userId="8a3bfaf7-3db6-4045-837e-88d2495fba61" providerId="ADAL" clId="{B8321C42-5FA6-444E-820E-6CCAE819B2FC}" dt="2024-05-17T15:27:22.074" v="2406" actId="1035"/>
          <ac:spMkLst>
            <pc:docMk/>
            <pc:sldMk cId="2304670581" sldId="1268"/>
            <ac:spMk id="12" creationId="{7CA05A54-3F68-791E-55EA-C6528AD5EA31}"/>
          </ac:spMkLst>
        </pc:spChg>
        <pc:spChg chg="add mod">
          <ac:chgData name="ALI TEKIN GUNER" userId="8a3bfaf7-3db6-4045-837e-88d2495fba61" providerId="ADAL" clId="{B8321C42-5FA6-444E-820E-6CCAE819B2FC}" dt="2024-05-17T15:28:18.576" v="2418" actId="1038"/>
          <ac:spMkLst>
            <pc:docMk/>
            <pc:sldMk cId="2304670581" sldId="1268"/>
            <ac:spMk id="14" creationId="{B7853290-DADD-DADB-0629-D7AD25ED46A9}"/>
          </ac:spMkLst>
        </pc:spChg>
        <pc:spChg chg="add mod">
          <ac:chgData name="ALI TEKIN GUNER" userId="8a3bfaf7-3db6-4045-837e-88d2495fba61" providerId="ADAL" clId="{B8321C42-5FA6-444E-820E-6CCAE819B2FC}" dt="2024-05-17T15:28:07.825" v="2414" actId="1037"/>
          <ac:spMkLst>
            <pc:docMk/>
            <pc:sldMk cId="2304670581" sldId="1268"/>
            <ac:spMk id="16" creationId="{8941BBA6-CD80-153A-6E4E-253472C409B2}"/>
          </ac:spMkLst>
        </pc:spChg>
        <pc:picChg chg="add mod">
          <ac:chgData name="ALI TEKIN GUNER" userId="8a3bfaf7-3db6-4045-837e-88d2495fba61" providerId="ADAL" clId="{B8321C42-5FA6-444E-820E-6CCAE819B2FC}" dt="2024-05-17T15:27:47.265" v="2409" actId="732"/>
          <ac:picMkLst>
            <pc:docMk/>
            <pc:sldMk cId="2304670581" sldId="1268"/>
            <ac:picMk id="1026" creationId="{CCC80B11-4DA4-8D5B-C24F-B08A590B544D}"/>
          </ac:picMkLst>
        </pc:picChg>
        <pc:picChg chg="add mod">
          <ac:chgData name="ALI TEKIN GUNER" userId="8a3bfaf7-3db6-4045-837e-88d2495fba61" providerId="ADAL" clId="{B8321C42-5FA6-444E-820E-6CCAE819B2FC}" dt="2024-05-17T15:28:18.576" v="2418" actId="1038"/>
          <ac:picMkLst>
            <pc:docMk/>
            <pc:sldMk cId="2304670581" sldId="1268"/>
            <ac:picMk id="1028" creationId="{79056828-3FB9-E1FE-26B1-91383A53FB22}"/>
          </ac:picMkLst>
        </pc:picChg>
        <pc:picChg chg="add del mod">
          <ac:chgData name="ALI TEKIN GUNER" userId="8a3bfaf7-3db6-4045-837e-88d2495fba61" providerId="ADAL" clId="{B8321C42-5FA6-444E-820E-6CCAE819B2FC}" dt="2024-05-17T14:54:36.361" v="2150" actId="478"/>
          <ac:picMkLst>
            <pc:docMk/>
            <pc:sldMk cId="2304670581" sldId="1268"/>
            <ac:picMk id="1030" creationId="{3CB9FBE8-AD12-3362-7B9A-20AEE5DFB1A9}"/>
          </ac:picMkLst>
        </pc:picChg>
        <pc:picChg chg="add mod">
          <ac:chgData name="ALI TEKIN GUNER" userId="8a3bfaf7-3db6-4045-837e-88d2495fba61" providerId="ADAL" clId="{B8321C42-5FA6-444E-820E-6CCAE819B2FC}" dt="2024-05-17T15:27:22.074" v="2406" actId="1035"/>
          <ac:picMkLst>
            <pc:docMk/>
            <pc:sldMk cId="2304670581" sldId="1268"/>
            <ac:picMk id="1032" creationId="{B5177B57-7718-69E6-878F-CC3251DA8A87}"/>
          </ac:picMkLst>
        </pc:picChg>
      </pc:sldChg>
      <pc:sldChg chg="delSp modSp add mod ord">
        <pc:chgData name="ALI TEKIN GUNER" userId="8a3bfaf7-3db6-4045-837e-88d2495fba61" providerId="ADAL" clId="{B8321C42-5FA6-444E-820E-6CCAE819B2FC}" dt="2024-05-20T11:54:25.156" v="2880" actId="478"/>
        <pc:sldMkLst>
          <pc:docMk/>
          <pc:sldMk cId="3447309537" sldId="1269"/>
        </pc:sldMkLst>
        <pc:spChg chg="mod">
          <ac:chgData name="ALI TEKIN GUNER" userId="8a3bfaf7-3db6-4045-837e-88d2495fba61" providerId="ADAL" clId="{B8321C42-5FA6-444E-820E-6CCAE819B2FC}" dt="2024-05-20T11:54:07.299" v="2877" actId="6549"/>
          <ac:spMkLst>
            <pc:docMk/>
            <pc:sldMk cId="3447309537" sldId="1269"/>
            <ac:spMk id="3" creationId="{02BACE0C-649A-4313-BB59-CEBD6884F8A0}"/>
          </ac:spMkLst>
        </pc:spChg>
        <pc:spChg chg="del mod">
          <ac:chgData name="ALI TEKIN GUNER" userId="8a3bfaf7-3db6-4045-837e-88d2495fba61" providerId="ADAL" clId="{B8321C42-5FA6-444E-820E-6CCAE819B2FC}" dt="2024-05-20T11:54:22.535" v="2879" actId="478"/>
          <ac:spMkLst>
            <pc:docMk/>
            <pc:sldMk cId="3447309537" sldId="1269"/>
            <ac:spMk id="240" creationId="{955CCD6A-6C64-4569-8D47-2756A17E8905}"/>
          </ac:spMkLst>
        </pc:spChg>
        <pc:spChg chg="del">
          <ac:chgData name="ALI TEKIN GUNER" userId="8a3bfaf7-3db6-4045-837e-88d2495fba61" providerId="ADAL" clId="{B8321C42-5FA6-444E-820E-6CCAE819B2FC}" dt="2024-05-20T11:54:25.156" v="2880" actId="478"/>
          <ac:spMkLst>
            <pc:docMk/>
            <pc:sldMk cId="3447309537" sldId="1269"/>
            <ac:spMk id="248" creationId="{B5297792-3F8B-1F57-CD86-920432CE5C21}"/>
          </ac:spMkLst>
        </pc:spChg>
      </pc:sldChg>
      <pc:sldChg chg="addSp delSp modSp new mod modClrScheme chgLayout">
        <pc:chgData name="ALI TEKIN GUNER" userId="8a3bfaf7-3db6-4045-837e-88d2495fba61" providerId="ADAL" clId="{B8321C42-5FA6-444E-820E-6CCAE819B2FC}" dt="2024-05-20T12:31:43.140" v="3310" actId="1036"/>
        <pc:sldMkLst>
          <pc:docMk/>
          <pc:sldMk cId="3709905281" sldId="1270"/>
        </pc:sldMkLst>
        <pc:spChg chg="mod ord">
          <ac:chgData name="ALI TEKIN GUNER" userId="8a3bfaf7-3db6-4045-837e-88d2495fba61" providerId="ADAL" clId="{B8321C42-5FA6-444E-820E-6CCAE819B2FC}" dt="2024-05-20T12:01:11.256" v="2883" actId="700"/>
          <ac:spMkLst>
            <pc:docMk/>
            <pc:sldMk cId="3709905281" sldId="1270"/>
            <ac:spMk id="2" creationId="{E97B3268-2C7D-2E46-E54C-C9D4BB93C8C4}"/>
          </ac:spMkLst>
        </pc:spChg>
        <pc:spChg chg="mod ord">
          <ac:chgData name="ALI TEKIN GUNER" userId="8a3bfaf7-3db6-4045-837e-88d2495fba61" providerId="ADAL" clId="{B8321C42-5FA6-444E-820E-6CCAE819B2FC}" dt="2024-05-20T12:01:11.256" v="2883" actId="700"/>
          <ac:spMkLst>
            <pc:docMk/>
            <pc:sldMk cId="3709905281" sldId="1270"/>
            <ac:spMk id="3" creationId="{8778F75E-08C9-38FE-F605-140B87A7FFD2}"/>
          </ac:spMkLst>
        </pc:spChg>
        <pc:spChg chg="mod ord">
          <ac:chgData name="ALI TEKIN GUNER" userId="8a3bfaf7-3db6-4045-837e-88d2495fba61" providerId="ADAL" clId="{B8321C42-5FA6-444E-820E-6CCAE819B2FC}" dt="2024-05-20T12:01:11.256" v="2883" actId="700"/>
          <ac:spMkLst>
            <pc:docMk/>
            <pc:sldMk cId="3709905281" sldId="1270"/>
            <ac:spMk id="4" creationId="{5C4A2FB8-DD1E-2487-7EB1-293548062278}"/>
          </ac:spMkLst>
        </pc:spChg>
        <pc:spChg chg="add mod ord">
          <ac:chgData name="ALI TEKIN GUNER" userId="8a3bfaf7-3db6-4045-837e-88d2495fba61" providerId="ADAL" clId="{B8321C42-5FA6-444E-820E-6CCAE819B2FC}" dt="2024-05-20T12:01:15.738" v="2897" actId="20577"/>
          <ac:spMkLst>
            <pc:docMk/>
            <pc:sldMk cId="3709905281" sldId="1270"/>
            <ac:spMk id="5" creationId="{629CC9CE-F399-A1CD-1482-001DBDB6C4E8}"/>
          </ac:spMkLst>
        </pc:spChg>
        <pc:spChg chg="add del">
          <ac:chgData name="ALI TEKIN GUNER" userId="8a3bfaf7-3db6-4045-837e-88d2495fba61" providerId="ADAL" clId="{B8321C42-5FA6-444E-820E-6CCAE819B2FC}" dt="2024-05-20T12:14:47.729" v="2910" actId="22"/>
          <ac:spMkLst>
            <pc:docMk/>
            <pc:sldMk cId="3709905281" sldId="1270"/>
            <ac:spMk id="7" creationId="{BF1E7CF5-275C-96C9-E1D6-C8B703FE25BC}"/>
          </ac:spMkLst>
        </pc:spChg>
        <pc:spChg chg="add mod">
          <ac:chgData name="ALI TEKIN GUNER" userId="8a3bfaf7-3db6-4045-837e-88d2495fba61" providerId="ADAL" clId="{B8321C42-5FA6-444E-820E-6CCAE819B2FC}" dt="2024-05-20T12:31:41.341" v="3307" actId="1035"/>
          <ac:spMkLst>
            <pc:docMk/>
            <pc:sldMk cId="3709905281" sldId="1270"/>
            <ac:spMk id="9" creationId="{E7CBC73D-C53A-C3CC-28E6-643169F20062}"/>
          </ac:spMkLst>
        </pc:spChg>
        <pc:spChg chg="add mod">
          <ac:chgData name="ALI TEKIN GUNER" userId="8a3bfaf7-3db6-4045-837e-88d2495fba61" providerId="ADAL" clId="{B8321C42-5FA6-444E-820E-6CCAE819B2FC}" dt="2024-05-20T12:31:43.140" v="3310" actId="1036"/>
          <ac:spMkLst>
            <pc:docMk/>
            <pc:sldMk cId="3709905281" sldId="1270"/>
            <ac:spMk id="10" creationId="{AAD55757-C12D-C64F-14E5-A9A3A279549E}"/>
          </ac:spMkLst>
        </pc:spChg>
        <pc:spChg chg="add mod">
          <ac:chgData name="ALI TEKIN GUNER" userId="8a3bfaf7-3db6-4045-837e-88d2495fba61" providerId="ADAL" clId="{B8321C42-5FA6-444E-820E-6CCAE819B2FC}" dt="2024-05-20T12:31:43.140" v="3310" actId="1036"/>
          <ac:spMkLst>
            <pc:docMk/>
            <pc:sldMk cId="3709905281" sldId="1270"/>
            <ac:spMk id="12" creationId="{09A417BE-58BA-3138-4209-53AA1399A3CC}"/>
          </ac:spMkLst>
        </pc:spChg>
        <pc:spChg chg="add mod">
          <ac:chgData name="ALI TEKIN GUNER" userId="8a3bfaf7-3db6-4045-837e-88d2495fba61" providerId="ADAL" clId="{B8321C42-5FA6-444E-820E-6CCAE819B2FC}" dt="2024-05-20T12:31:43.140" v="3310" actId="1036"/>
          <ac:spMkLst>
            <pc:docMk/>
            <pc:sldMk cId="3709905281" sldId="1270"/>
            <ac:spMk id="13" creationId="{7833DFE5-5C08-22E2-355D-BEDE29EC032A}"/>
          </ac:spMkLst>
        </pc:spChg>
        <pc:grpChg chg="add mod">
          <ac:chgData name="ALI TEKIN GUNER" userId="8a3bfaf7-3db6-4045-837e-88d2495fba61" providerId="ADAL" clId="{B8321C42-5FA6-444E-820E-6CCAE819B2FC}" dt="2024-05-20T12:31:43.140" v="3310" actId="1036"/>
          <ac:grpSpMkLst>
            <pc:docMk/>
            <pc:sldMk cId="3709905281" sldId="1270"/>
            <ac:grpSpMk id="11" creationId="{7CDCB7E3-CA5A-F690-FD8F-F00F55061B25}"/>
          </ac:grpSpMkLst>
        </pc:grpChg>
        <pc:grpChg chg="add mod">
          <ac:chgData name="ALI TEKIN GUNER" userId="8a3bfaf7-3db6-4045-837e-88d2495fba61" providerId="ADAL" clId="{B8321C42-5FA6-444E-820E-6CCAE819B2FC}" dt="2024-05-20T12:31:43.140" v="3310" actId="1036"/>
          <ac:grpSpMkLst>
            <pc:docMk/>
            <pc:sldMk cId="3709905281" sldId="1270"/>
            <ac:grpSpMk id="14" creationId="{5446194E-A9A6-EF9C-4482-F09A58E02AFA}"/>
          </ac:grpSpMkLst>
        </pc:grpChg>
        <pc:picChg chg="add del">
          <ac:chgData name="ALI TEKIN GUNER" userId="8a3bfaf7-3db6-4045-837e-88d2495fba61" providerId="ADAL" clId="{B8321C42-5FA6-444E-820E-6CCAE819B2FC}" dt="2024-05-20T12:03:31.705" v="2898" actId="478"/>
          <ac:picMkLst>
            <pc:docMk/>
            <pc:sldMk cId="3709905281" sldId="1270"/>
            <ac:picMk id="2050" creationId="{CFCF2639-3BCD-C9FE-A02F-ED28327C9DFF}"/>
          </ac:picMkLst>
        </pc:picChg>
        <pc:picChg chg="add del mod">
          <ac:chgData name="ALI TEKIN GUNER" userId="8a3bfaf7-3db6-4045-837e-88d2495fba61" providerId="ADAL" clId="{B8321C42-5FA6-444E-820E-6CCAE819B2FC}" dt="2024-05-20T12:29:19.829" v="3194" actId="478"/>
          <ac:picMkLst>
            <pc:docMk/>
            <pc:sldMk cId="3709905281" sldId="1270"/>
            <ac:picMk id="2052" creationId="{6556F0B8-D487-F11E-676F-630F3A7FF6BA}"/>
          </ac:picMkLst>
        </pc:picChg>
        <pc:picChg chg="add mod">
          <ac:chgData name="ALI TEKIN GUNER" userId="8a3bfaf7-3db6-4045-837e-88d2495fba61" providerId="ADAL" clId="{B8321C42-5FA6-444E-820E-6CCAE819B2FC}" dt="2024-05-20T12:31:43.140" v="3310" actId="1036"/>
          <ac:picMkLst>
            <pc:docMk/>
            <pc:sldMk cId="3709905281" sldId="1270"/>
            <ac:picMk id="2054" creationId="{B1977031-866F-56A9-3CCA-580640E160DF}"/>
          </ac:picMkLst>
        </pc:picChg>
      </pc:sldChg>
      <pc:sldChg chg="addSp delSp modSp new mod">
        <pc:chgData name="ALI TEKIN GUNER" userId="8a3bfaf7-3db6-4045-837e-88d2495fba61" providerId="ADAL" clId="{B8321C42-5FA6-444E-820E-6CCAE819B2FC}" dt="2024-05-20T12:46:00.363" v="3461" actId="113"/>
        <pc:sldMkLst>
          <pc:docMk/>
          <pc:sldMk cId="3520693252" sldId="1271"/>
        </pc:sldMkLst>
        <pc:spChg chg="mod">
          <ac:chgData name="ALI TEKIN GUNER" userId="8a3bfaf7-3db6-4045-837e-88d2495fba61" providerId="ADAL" clId="{B8321C42-5FA6-444E-820E-6CCAE819B2FC}" dt="2024-05-20T12:15:32.915" v="2928"/>
          <ac:spMkLst>
            <pc:docMk/>
            <pc:sldMk cId="3520693252" sldId="1271"/>
            <ac:spMk id="2" creationId="{57B34490-DBF6-6EEE-3FC7-02FF9F40F31B}"/>
          </ac:spMkLst>
        </pc:spChg>
        <pc:spChg chg="add del">
          <ac:chgData name="ALI TEKIN GUNER" userId="8a3bfaf7-3db6-4045-837e-88d2495fba61" providerId="ADAL" clId="{B8321C42-5FA6-444E-820E-6CCAE819B2FC}" dt="2024-05-20T12:15:13.833" v="2921" actId="22"/>
          <ac:spMkLst>
            <pc:docMk/>
            <pc:sldMk cId="3520693252" sldId="1271"/>
            <ac:spMk id="7" creationId="{95ACA88A-3612-0471-B238-ABD3A7162BFF}"/>
          </ac:spMkLst>
        </pc:spChg>
        <pc:spChg chg="add mod">
          <ac:chgData name="ALI TEKIN GUNER" userId="8a3bfaf7-3db6-4045-837e-88d2495fba61" providerId="ADAL" clId="{B8321C42-5FA6-444E-820E-6CCAE819B2FC}" dt="2024-05-20T12:46:00.363" v="3461" actId="113"/>
          <ac:spMkLst>
            <pc:docMk/>
            <pc:sldMk cId="3520693252" sldId="1271"/>
            <ac:spMk id="9" creationId="{72620961-2643-5BE7-CD22-1D04F92901F8}"/>
          </ac:spMkLst>
        </pc:spChg>
        <pc:spChg chg="add del">
          <ac:chgData name="ALI TEKIN GUNER" userId="8a3bfaf7-3db6-4045-837e-88d2495fba61" providerId="ADAL" clId="{B8321C42-5FA6-444E-820E-6CCAE819B2FC}" dt="2024-05-20T12:15:55.717" v="2930" actId="22"/>
          <ac:spMkLst>
            <pc:docMk/>
            <pc:sldMk cId="3520693252" sldId="1271"/>
            <ac:spMk id="11" creationId="{09C6D9E5-4668-1C9F-51F2-BE576988A646}"/>
          </ac:spMkLst>
        </pc:spChg>
        <pc:spChg chg="add mod">
          <ac:chgData name="ALI TEKIN GUNER" userId="8a3bfaf7-3db6-4045-837e-88d2495fba61" providerId="ADAL" clId="{B8321C42-5FA6-444E-820E-6CCAE819B2FC}" dt="2024-05-20T12:36:56.239" v="3334" actId="404"/>
          <ac:spMkLst>
            <pc:docMk/>
            <pc:sldMk cId="3520693252" sldId="1271"/>
            <ac:spMk id="13" creationId="{74F1CEF2-72AA-6F5C-44D1-3484F0E08E1A}"/>
          </ac:spMkLst>
        </pc:spChg>
        <pc:spChg chg="add mod">
          <ac:chgData name="ALI TEKIN GUNER" userId="8a3bfaf7-3db6-4045-837e-88d2495fba61" providerId="ADAL" clId="{B8321C42-5FA6-444E-820E-6CCAE819B2FC}" dt="2024-05-20T12:36:25.035" v="3333" actId="14100"/>
          <ac:spMkLst>
            <pc:docMk/>
            <pc:sldMk cId="3520693252" sldId="1271"/>
            <ac:spMk id="21" creationId="{E6FC2DC5-7694-A6A8-0CE8-335A77672744}"/>
          </ac:spMkLst>
        </pc:spChg>
        <pc:spChg chg="add mod">
          <ac:chgData name="ALI TEKIN GUNER" userId="8a3bfaf7-3db6-4045-837e-88d2495fba61" providerId="ADAL" clId="{B8321C42-5FA6-444E-820E-6CCAE819B2FC}" dt="2024-05-20T12:37:24.908" v="3350" actId="14100"/>
          <ac:spMkLst>
            <pc:docMk/>
            <pc:sldMk cId="3520693252" sldId="1271"/>
            <ac:spMk id="23" creationId="{C1AEFF34-C751-E25A-A6E1-D270D89D90E2}"/>
          </ac:spMkLst>
        </pc:spChg>
        <pc:picChg chg="add del mod">
          <ac:chgData name="ALI TEKIN GUNER" userId="8a3bfaf7-3db6-4045-837e-88d2495fba61" providerId="ADAL" clId="{B8321C42-5FA6-444E-820E-6CCAE819B2FC}" dt="2024-05-20T12:17:49.258" v="2971" actId="478"/>
          <ac:picMkLst>
            <pc:docMk/>
            <pc:sldMk cId="3520693252" sldId="1271"/>
            <ac:picMk id="15" creationId="{A8BF5EC8-B66F-C3BA-289A-6AE389613421}"/>
          </ac:picMkLst>
        </pc:picChg>
        <pc:picChg chg="add del mod">
          <ac:chgData name="ALI TEKIN GUNER" userId="8a3bfaf7-3db6-4045-837e-88d2495fba61" providerId="ADAL" clId="{B8321C42-5FA6-444E-820E-6CCAE819B2FC}" dt="2024-05-20T12:35:45.043" v="3311" actId="478"/>
          <ac:picMkLst>
            <pc:docMk/>
            <pc:sldMk cId="3520693252" sldId="1271"/>
            <ac:picMk id="17" creationId="{2EC88C39-6E66-795D-AD51-3C9520497258}"/>
          </ac:picMkLst>
        </pc:picChg>
        <pc:picChg chg="add del mod">
          <ac:chgData name="ALI TEKIN GUNER" userId="8a3bfaf7-3db6-4045-837e-88d2495fba61" providerId="ADAL" clId="{B8321C42-5FA6-444E-820E-6CCAE819B2FC}" dt="2024-05-20T12:22:53.273" v="3098" actId="478"/>
          <ac:picMkLst>
            <pc:docMk/>
            <pc:sldMk cId="3520693252" sldId="1271"/>
            <ac:picMk id="19" creationId="{779E1750-64A2-2A97-8368-54749C5848E4}"/>
          </ac:picMkLst>
        </pc:picChg>
        <pc:picChg chg="add mod">
          <ac:chgData name="ALI TEKIN GUNER" userId="8a3bfaf7-3db6-4045-837e-88d2495fba61" providerId="ADAL" clId="{B8321C42-5FA6-444E-820E-6CCAE819B2FC}" dt="2024-05-20T12:36:11.739" v="3320" actId="732"/>
          <ac:picMkLst>
            <pc:docMk/>
            <pc:sldMk cId="3520693252" sldId="1271"/>
            <ac:picMk id="3074" creationId="{0DE24E8B-641B-FAAD-C791-4990D00BC11C}"/>
          </ac:picMkLst>
        </pc:picChg>
        <pc:picChg chg="add mod">
          <ac:chgData name="ALI TEKIN GUNER" userId="8a3bfaf7-3db6-4045-837e-88d2495fba61" providerId="ADAL" clId="{B8321C42-5FA6-444E-820E-6CCAE819B2FC}" dt="2024-05-20T12:37:11.255" v="3339" actId="1076"/>
          <ac:picMkLst>
            <pc:docMk/>
            <pc:sldMk cId="3520693252" sldId="1271"/>
            <ac:picMk id="3076" creationId="{B9A5C916-DF1E-1807-1F7F-6CB435B21B5A}"/>
          </ac:picMkLst>
        </pc:picChg>
      </pc:sldChg>
      <pc:sldChg chg="addSp delSp modSp new mod">
        <pc:chgData name="ALI TEKIN GUNER" userId="8a3bfaf7-3db6-4045-837e-88d2495fba61" providerId="ADAL" clId="{B8321C42-5FA6-444E-820E-6CCAE819B2FC}" dt="2024-05-20T12:45:49.981" v="3459" actId="113"/>
        <pc:sldMkLst>
          <pc:docMk/>
          <pc:sldMk cId="1231109249" sldId="1272"/>
        </pc:sldMkLst>
        <pc:spChg chg="mod">
          <ac:chgData name="ALI TEKIN GUNER" userId="8a3bfaf7-3db6-4045-837e-88d2495fba61" providerId="ADAL" clId="{B8321C42-5FA6-444E-820E-6CCAE819B2FC}" dt="2024-05-20T12:18:33.532" v="2989"/>
          <ac:spMkLst>
            <pc:docMk/>
            <pc:sldMk cId="1231109249" sldId="1272"/>
            <ac:spMk id="2" creationId="{50589405-A7BC-94C5-C4A6-811136D63BD2}"/>
          </ac:spMkLst>
        </pc:spChg>
        <pc:spChg chg="add mod">
          <ac:chgData name="ALI TEKIN GUNER" userId="8a3bfaf7-3db6-4045-837e-88d2495fba61" providerId="ADAL" clId="{B8321C42-5FA6-444E-820E-6CCAE819B2FC}" dt="2024-05-20T12:45:49.981" v="3459" actId="113"/>
          <ac:spMkLst>
            <pc:docMk/>
            <pc:sldMk cId="1231109249" sldId="1272"/>
            <ac:spMk id="6" creationId="{2108DE5B-24BE-CD90-CCE9-9C92F3BE921C}"/>
          </ac:spMkLst>
        </pc:spChg>
        <pc:spChg chg="add mod">
          <ac:chgData name="ALI TEKIN GUNER" userId="8a3bfaf7-3db6-4045-837e-88d2495fba61" providerId="ADAL" clId="{B8321C42-5FA6-444E-820E-6CCAE819B2FC}" dt="2024-05-20T12:43:32.689" v="3444" actId="1076"/>
          <ac:spMkLst>
            <pc:docMk/>
            <pc:sldMk cId="1231109249" sldId="1272"/>
            <ac:spMk id="10" creationId="{957BB8CA-93E0-C872-673B-FA2E1F91A457}"/>
          </ac:spMkLst>
        </pc:spChg>
        <pc:picChg chg="add del mod">
          <ac:chgData name="ALI TEKIN GUNER" userId="8a3bfaf7-3db6-4045-837e-88d2495fba61" providerId="ADAL" clId="{B8321C42-5FA6-444E-820E-6CCAE819B2FC}" dt="2024-05-20T12:40:12.401" v="3390" actId="478"/>
          <ac:picMkLst>
            <pc:docMk/>
            <pc:sldMk cId="1231109249" sldId="1272"/>
            <ac:picMk id="8" creationId="{2F78A11D-D4F7-C017-D237-CBC7E0EB5926}"/>
          </ac:picMkLst>
        </pc:picChg>
        <pc:picChg chg="add del mod">
          <ac:chgData name="ALI TEKIN GUNER" userId="8a3bfaf7-3db6-4045-837e-88d2495fba61" providerId="ADAL" clId="{B8321C42-5FA6-444E-820E-6CCAE819B2FC}" dt="2024-05-20T12:41:44.064" v="3408" actId="478"/>
          <ac:picMkLst>
            <pc:docMk/>
            <pc:sldMk cId="1231109249" sldId="1272"/>
            <ac:picMk id="11" creationId="{F77DEBF6-3D88-0C42-2058-3B192F387ED2}"/>
          </ac:picMkLst>
        </pc:picChg>
        <pc:picChg chg="add mod">
          <ac:chgData name="ALI TEKIN GUNER" userId="8a3bfaf7-3db6-4045-837e-88d2495fba61" providerId="ADAL" clId="{B8321C42-5FA6-444E-820E-6CCAE819B2FC}" dt="2024-05-20T12:43:20.910" v="3441" actId="1076"/>
          <ac:picMkLst>
            <pc:docMk/>
            <pc:sldMk cId="1231109249" sldId="1272"/>
            <ac:picMk id="5122" creationId="{A22ECD7F-AF70-D3F6-738B-C29B84CA2056}"/>
          </ac:picMkLst>
        </pc:picChg>
        <pc:picChg chg="add del mod">
          <ac:chgData name="ALI TEKIN GUNER" userId="8a3bfaf7-3db6-4045-837e-88d2495fba61" providerId="ADAL" clId="{B8321C42-5FA6-444E-820E-6CCAE819B2FC}" dt="2024-05-20T12:41:45.491" v="3409" actId="21"/>
          <ac:picMkLst>
            <pc:docMk/>
            <pc:sldMk cId="1231109249" sldId="1272"/>
            <ac:picMk id="5124" creationId="{2B14FE5B-B89E-2BC6-AF64-37492948F61A}"/>
          </ac:picMkLst>
        </pc:picChg>
      </pc:sldChg>
      <pc:sldChg chg="addSp delSp modSp add mod">
        <pc:chgData name="ALI TEKIN GUNER" userId="8a3bfaf7-3db6-4045-837e-88d2495fba61" providerId="ADAL" clId="{B8321C42-5FA6-444E-820E-6CCAE819B2FC}" dt="2024-05-20T12:46:13.772" v="3471" actId="404"/>
        <pc:sldMkLst>
          <pc:docMk/>
          <pc:sldMk cId="2417968507" sldId="1273"/>
        </pc:sldMkLst>
        <pc:spChg chg="add mod">
          <ac:chgData name="ALI TEKIN GUNER" userId="8a3bfaf7-3db6-4045-837e-88d2495fba61" providerId="ADAL" clId="{B8321C42-5FA6-444E-820E-6CCAE819B2FC}" dt="2024-05-20T12:38:58.969" v="3389" actId="1036"/>
          <ac:spMkLst>
            <pc:docMk/>
            <pc:sldMk cId="2417968507" sldId="1273"/>
            <ac:spMk id="6" creationId="{16937B29-5DDB-C504-541F-935E99D4B8B7}"/>
          </ac:spMkLst>
        </pc:spChg>
        <pc:spChg chg="add del mod">
          <ac:chgData name="ALI TEKIN GUNER" userId="8a3bfaf7-3db6-4045-837e-88d2495fba61" providerId="ADAL" clId="{B8321C42-5FA6-444E-820E-6CCAE819B2FC}" dt="2024-05-20T12:38:29.499" v="3374" actId="478"/>
          <ac:spMkLst>
            <pc:docMk/>
            <pc:sldMk cId="2417968507" sldId="1273"/>
            <ac:spMk id="7" creationId="{96C6FE4D-E17E-26EE-390E-6719A923638D}"/>
          </ac:spMkLst>
        </pc:spChg>
        <pc:spChg chg="add mod">
          <ac:chgData name="ALI TEKIN GUNER" userId="8a3bfaf7-3db6-4045-837e-88d2495fba61" providerId="ADAL" clId="{B8321C42-5FA6-444E-820E-6CCAE819B2FC}" dt="2024-05-20T12:38:58.969" v="3389" actId="1036"/>
          <ac:spMkLst>
            <pc:docMk/>
            <pc:sldMk cId="2417968507" sldId="1273"/>
            <ac:spMk id="8" creationId="{FFCDE14B-4350-CCE5-AACC-1937E9448822}"/>
          </ac:spMkLst>
        </pc:spChg>
        <pc:spChg chg="mod">
          <ac:chgData name="ALI TEKIN GUNER" userId="8a3bfaf7-3db6-4045-837e-88d2495fba61" providerId="ADAL" clId="{B8321C42-5FA6-444E-820E-6CCAE819B2FC}" dt="2024-05-20T12:46:04.963" v="3462" actId="6549"/>
          <ac:spMkLst>
            <pc:docMk/>
            <pc:sldMk cId="2417968507" sldId="1273"/>
            <ac:spMk id="9" creationId="{72620961-2643-5BE7-CD22-1D04F92901F8}"/>
          </ac:spMkLst>
        </pc:spChg>
        <pc:spChg chg="mod">
          <ac:chgData name="ALI TEKIN GUNER" userId="8a3bfaf7-3db6-4045-837e-88d2495fba61" providerId="ADAL" clId="{B8321C42-5FA6-444E-820E-6CCAE819B2FC}" dt="2024-05-20T12:46:13.772" v="3471" actId="404"/>
          <ac:spMkLst>
            <pc:docMk/>
            <pc:sldMk cId="2417968507" sldId="1273"/>
            <ac:spMk id="13" creationId="{74F1CEF2-72AA-6F5C-44D1-3484F0E08E1A}"/>
          </ac:spMkLst>
        </pc:spChg>
        <pc:grpChg chg="add mod">
          <ac:chgData name="ALI TEKIN GUNER" userId="8a3bfaf7-3db6-4045-837e-88d2495fba61" providerId="ADAL" clId="{B8321C42-5FA6-444E-820E-6CCAE819B2FC}" dt="2024-05-20T12:38:58.969" v="3389" actId="1036"/>
          <ac:grpSpMkLst>
            <pc:docMk/>
            <pc:sldMk cId="2417968507" sldId="1273"/>
            <ac:grpSpMk id="10" creationId="{5E45A789-1A34-F76C-66BA-22140EA50BC6}"/>
          </ac:grpSpMkLst>
        </pc:grpChg>
        <pc:picChg chg="del">
          <ac:chgData name="ALI TEKIN GUNER" userId="8a3bfaf7-3db6-4045-837e-88d2495fba61" providerId="ADAL" clId="{B8321C42-5FA6-444E-820E-6CCAE819B2FC}" dt="2024-05-20T12:23:22.168" v="3113" actId="478"/>
          <ac:picMkLst>
            <pc:docMk/>
            <pc:sldMk cId="2417968507" sldId="1273"/>
            <ac:picMk id="17" creationId="{2EC88C39-6E66-795D-AD51-3C9520497258}"/>
          </ac:picMkLst>
        </pc:picChg>
        <pc:picChg chg="del mod">
          <ac:chgData name="ALI TEKIN GUNER" userId="8a3bfaf7-3db6-4045-837e-88d2495fba61" providerId="ADAL" clId="{B8321C42-5FA6-444E-820E-6CCAE819B2FC}" dt="2024-05-20T12:37:55.700" v="3351" actId="478"/>
          <ac:picMkLst>
            <pc:docMk/>
            <pc:sldMk cId="2417968507" sldId="1273"/>
            <ac:picMk id="19" creationId="{779E1750-64A2-2A97-8368-54749C5848E4}"/>
          </ac:picMkLst>
        </pc:picChg>
        <pc:picChg chg="add mod">
          <ac:chgData name="ALI TEKIN GUNER" userId="8a3bfaf7-3db6-4045-837e-88d2495fba61" providerId="ADAL" clId="{B8321C42-5FA6-444E-820E-6CCAE819B2FC}" dt="2024-05-20T12:38:58.969" v="3389" actId="1036"/>
          <ac:picMkLst>
            <pc:docMk/>
            <pc:sldMk cId="2417968507" sldId="1273"/>
            <ac:picMk id="4098" creationId="{E8426514-61A2-3681-C330-C979D667EF04}"/>
          </ac:picMkLst>
        </pc:picChg>
      </pc:sldChg>
      <pc:sldChg chg="addSp delSp modSp add mod">
        <pc:chgData name="ALI TEKIN GUNER" userId="8a3bfaf7-3db6-4045-837e-88d2495fba61" providerId="ADAL" clId="{B8321C42-5FA6-444E-820E-6CCAE819B2FC}" dt="2024-05-20T12:46:28.750" v="3472" actId="1036"/>
        <pc:sldMkLst>
          <pc:docMk/>
          <pc:sldMk cId="3388539340" sldId="1274"/>
        </pc:sldMkLst>
        <pc:spChg chg="mod">
          <ac:chgData name="ALI TEKIN GUNER" userId="8a3bfaf7-3db6-4045-837e-88d2495fba61" providerId="ADAL" clId="{B8321C42-5FA6-444E-820E-6CCAE819B2FC}" dt="2024-05-20T12:42:54.180" v="3432" actId="6549"/>
          <ac:spMkLst>
            <pc:docMk/>
            <pc:sldMk cId="3388539340" sldId="1274"/>
            <ac:spMk id="6" creationId="{2108DE5B-24BE-CD90-CCE9-9C92F3BE921C}"/>
          </ac:spMkLst>
        </pc:spChg>
        <pc:spChg chg="mod">
          <ac:chgData name="ALI TEKIN GUNER" userId="8a3bfaf7-3db6-4045-837e-88d2495fba61" providerId="ADAL" clId="{B8321C42-5FA6-444E-820E-6CCAE819B2FC}" dt="2024-05-20T12:43:44.223" v="3445" actId="207"/>
          <ac:spMkLst>
            <pc:docMk/>
            <pc:sldMk cId="3388539340" sldId="1274"/>
            <ac:spMk id="10" creationId="{957BB8CA-93E0-C872-673B-FA2E1F91A457}"/>
          </ac:spMkLst>
        </pc:spChg>
        <pc:spChg chg="add mod">
          <ac:chgData name="ALI TEKIN GUNER" userId="8a3bfaf7-3db6-4045-837e-88d2495fba61" providerId="ADAL" clId="{B8321C42-5FA6-444E-820E-6CCAE819B2FC}" dt="2024-05-20T12:46:28.750" v="3472" actId="1036"/>
          <ac:spMkLst>
            <pc:docMk/>
            <pc:sldMk cId="3388539340" sldId="1274"/>
            <ac:spMk id="12" creationId="{733DFF8E-0856-7541-A8DA-B7CE9071B6A4}"/>
          </ac:spMkLst>
        </pc:spChg>
        <pc:picChg chg="del">
          <ac:chgData name="ALI TEKIN GUNER" userId="8a3bfaf7-3db6-4045-837e-88d2495fba61" providerId="ADAL" clId="{B8321C42-5FA6-444E-820E-6CCAE819B2FC}" dt="2024-05-20T12:25:03.631" v="3135" actId="478"/>
          <ac:picMkLst>
            <pc:docMk/>
            <pc:sldMk cId="3388539340" sldId="1274"/>
            <ac:picMk id="8" creationId="{2F78A11D-D4F7-C017-D237-CBC7E0EB5926}"/>
          </ac:picMkLst>
        </pc:picChg>
        <pc:picChg chg="add del mod">
          <ac:chgData name="ALI TEKIN GUNER" userId="8a3bfaf7-3db6-4045-837e-88d2495fba61" providerId="ADAL" clId="{B8321C42-5FA6-444E-820E-6CCAE819B2FC}" dt="2024-05-20T12:42:39.536" v="3427" actId="478"/>
          <ac:picMkLst>
            <pc:docMk/>
            <pc:sldMk cId="3388539340" sldId="1274"/>
            <ac:picMk id="9" creationId="{030C270A-CFA3-384B-CAE8-36CF1C0C5CED}"/>
          </ac:picMkLst>
        </pc:picChg>
        <pc:picChg chg="add mod">
          <ac:chgData name="ALI TEKIN GUNER" userId="8a3bfaf7-3db6-4045-837e-88d2495fba61" providerId="ADAL" clId="{B8321C42-5FA6-444E-820E-6CCAE819B2FC}" dt="2024-05-20T12:46:28.750" v="3472" actId="1036"/>
          <ac:picMkLst>
            <pc:docMk/>
            <pc:sldMk cId="3388539340" sldId="1274"/>
            <ac:picMk id="5124" creationId="{2B14FE5B-B89E-2BC6-AF64-37492948F61A}"/>
          </ac:picMkLst>
        </pc:picChg>
        <pc:picChg chg="add mod">
          <ac:chgData name="ALI TEKIN GUNER" userId="8a3bfaf7-3db6-4045-837e-88d2495fba61" providerId="ADAL" clId="{B8321C42-5FA6-444E-820E-6CCAE819B2FC}" dt="2024-05-20T12:44:52.083" v="3455" actId="1076"/>
          <ac:picMkLst>
            <pc:docMk/>
            <pc:sldMk cId="3388539340" sldId="1274"/>
            <ac:picMk id="6146" creationId="{A7369872-49E3-F8A1-8D0F-F27BE96BC732}"/>
          </ac:picMkLst>
        </pc:picChg>
      </pc:sldChg>
      <pc:sldChg chg="addSp modSp new mod modClrScheme chgLayout">
        <pc:chgData name="ALI TEKIN GUNER" userId="8a3bfaf7-3db6-4045-837e-88d2495fba61" providerId="ADAL" clId="{B8321C42-5FA6-444E-820E-6CCAE819B2FC}" dt="2024-05-20T13:09:21.477" v="4038" actId="20577"/>
        <pc:sldMkLst>
          <pc:docMk/>
          <pc:sldMk cId="844032384" sldId="1275"/>
        </pc:sldMkLst>
        <pc:spChg chg="mod ord">
          <ac:chgData name="ALI TEKIN GUNER" userId="8a3bfaf7-3db6-4045-837e-88d2495fba61" providerId="ADAL" clId="{B8321C42-5FA6-444E-820E-6CCAE819B2FC}" dt="2024-05-20T12:57:50.838" v="3484" actId="700"/>
          <ac:spMkLst>
            <pc:docMk/>
            <pc:sldMk cId="844032384" sldId="1275"/>
            <ac:spMk id="2" creationId="{24ED74E4-F45E-3553-10D3-F68A734D8210}"/>
          </ac:spMkLst>
        </pc:spChg>
        <pc:spChg chg="mod ord">
          <ac:chgData name="ALI TEKIN GUNER" userId="8a3bfaf7-3db6-4045-837e-88d2495fba61" providerId="ADAL" clId="{B8321C42-5FA6-444E-820E-6CCAE819B2FC}" dt="2024-05-20T12:57:50.838" v="3484" actId="700"/>
          <ac:spMkLst>
            <pc:docMk/>
            <pc:sldMk cId="844032384" sldId="1275"/>
            <ac:spMk id="3" creationId="{0DB14F79-65A3-0871-B8B1-FE2AC6271539}"/>
          </ac:spMkLst>
        </pc:spChg>
        <pc:spChg chg="mod ord">
          <ac:chgData name="ALI TEKIN GUNER" userId="8a3bfaf7-3db6-4045-837e-88d2495fba61" providerId="ADAL" clId="{B8321C42-5FA6-444E-820E-6CCAE819B2FC}" dt="2024-05-20T12:57:50.838" v="3484" actId="700"/>
          <ac:spMkLst>
            <pc:docMk/>
            <pc:sldMk cId="844032384" sldId="1275"/>
            <ac:spMk id="4" creationId="{B92CC20E-A1DF-835C-7B76-B10F006EDAED}"/>
          </ac:spMkLst>
        </pc:spChg>
        <pc:spChg chg="mod ord">
          <ac:chgData name="ALI TEKIN GUNER" userId="8a3bfaf7-3db6-4045-837e-88d2495fba61" providerId="ADAL" clId="{B8321C42-5FA6-444E-820E-6CCAE819B2FC}" dt="2024-05-20T12:57:50.838" v="3484" actId="700"/>
          <ac:spMkLst>
            <pc:docMk/>
            <pc:sldMk cId="844032384" sldId="1275"/>
            <ac:spMk id="5" creationId="{B35EE4FC-55F9-7BCD-00BA-1CED9A0D4C32}"/>
          </ac:spMkLst>
        </pc:spChg>
        <pc:spChg chg="add mod ord">
          <ac:chgData name="ALI TEKIN GUNER" userId="8a3bfaf7-3db6-4045-837e-88d2495fba61" providerId="ADAL" clId="{B8321C42-5FA6-444E-820E-6CCAE819B2FC}" dt="2024-05-20T13:09:21.477" v="4038" actId="20577"/>
          <ac:spMkLst>
            <pc:docMk/>
            <pc:sldMk cId="844032384" sldId="1275"/>
            <ac:spMk id="6" creationId="{038797E6-8C1C-7572-4C96-50CCF6D4C207}"/>
          </ac:spMkLst>
        </pc:spChg>
      </pc:sldChg>
      <pc:sldChg chg="modSp new mod">
        <pc:chgData name="ALI TEKIN GUNER" userId="8a3bfaf7-3db6-4045-837e-88d2495fba61" providerId="ADAL" clId="{B8321C42-5FA6-444E-820E-6CCAE819B2FC}" dt="2024-05-20T13:05:09.662" v="3877" actId="20577"/>
        <pc:sldMkLst>
          <pc:docMk/>
          <pc:sldMk cId="71928888" sldId="1276"/>
        </pc:sldMkLst>
        <pc:spChg chg="mod">
          <ac:chgData name="ALI TEKIN GUNER" userId="8a3bfaf7-3db6-4045-837e-88d2495fba61" providerId="ADAL" clId="{B8321C42-5FA6-444E-820E-6CCAE819B2FC}" dt="2024-05-20T13:02:39.609" v="3734" actId="20577"/>
          <ac:spMkLst>
            <pc:docMk/>
            <pc:sldMk cId="71928888" sldId="1276"/>
            <ac:spMk id="2" creationId="{9661F587-0D60-64C6-9283-C6A2623EB8F8}"/>
          </ac:spMkLst>
        </pc:spChg>
        <pc:spChg chg="mod">
          <ac:chgData name="ALI TEKIN GUNER" userId="8a3bfaf7-3db6-4045-837e-88d2495fba61" providerId="ADAL" clId="{B8321C42-5FA6-444E-820E-6CCAE819B2FC}" dt="2024-05-20T13:05:09.662" v="3877" actId="20577"/>
          <ac:spMkLst>
            <pc:docMk/>
            <pc:sldMk cId="71928888" sldId="1276"/>
            <ac:spMk id="3" creationId="{CDAC866E-7E19-6BAA-1A0A-D025620249C5}"/>
          </ac:spMkLst>
        </pc:spChg>
      </pc:sldChg>
    </pc:docChg>
  </pc:docChgLst>
  <pc:docChgLst>
    <pc:chgData name="ALI TEKIN GUNER" userId="8a3bfaf7-3db6-4045-837e-88d2495fba61" providerId="ADAL" clId="{7D803B26-D110-4F80-B434-B7CA5964A8B8}"/>
    <pc:docChg chg="undo custSel addSld modSld">
      <pc:chgData name="ALI TEKIN GUNER" userId="8a3bfaf7-3db6-4045-837e-88d2495fba61" providerId="ADAL" clId="{7D803B26-D110-4F80-B434-B7CA5964A8B8}" dt="2024-05-16T13:37:36.769" v="488" actId="14100"/>
      <pc:docMkLst>
        <pc:docMk/>
      </pc:docMkLst>
      <pc:sldChg chg="modSp mod">
        <pc:chgData name="ALI TEKIN GUNER" userId="8a3bfaf7-3db6-4045-837e-88d2495fba61" providerId="ADAL" clId="{7D803B26-D110-4F80-B434-B7CA5964A8B8}" dt="2024-05-16T13:00:16.515" v="74" actId="20577"/>
        <pc:sldMkLst>
          <pc:docMk/>
          <pc:sldMk cId="4282219078" sldId="1236"/>
        </pc:sldMkLst>
        <pc:spChg chg="mod">
          <ac:chgData name="ALI TEKIN GUNER" userId="8a3bfaf7-3db6-4045-837e-88d2495fba61" providerId="ADAL" clId="{7D803B26-D110-4F80-B434-B7CA5964A8B8}" dt="2024-05-16T13:00:16.515" v="74" actId="20577"/>
          <ac:spMkLst>
            <pc:docMk/>
            <pc:sldMk cId="4282219078" sldId="1236"/>
            <ac:spMk id="3" creationId="{97A6FBDC-140E-549E-C08E-1946414655AE}"/>
          </ac:spMkLst>
        </pc:spChg>
      </pc:sldChg>
      <pc:sldChg chg="addSp delSp modSp mod">
        <pc:chgData name="ALI TEKIN GUNER" userId="8a3bfaf7-3db6-4045-837e-88d2495fba61" providerId="ADAL" clId="{7D803B26-D110-4F80-B434-B7CA5964A8B8}" dt="2024-05-16T13:37:36.769" v="488" actId="14100"/>
        <pc:sldMkLst>
          <pc:docMk/>
          <pc:sldMk cId="1805916800" sldId="1243"/>
        </pc:sldMkLst>
        <pc:spChg chg="mod">
          <ac:chgData name="ALI TEKIN GUNER" userId="8a3bfaf7-3db6-4045-837e-88d2495fba61" providerId="ADAL" clId="{7D803B26-D110-4F80-B434-B7CA5964A8B8}" dt="2024-05-16T13:34:10.758" v="423" actId="27636"/>
          <ac:spMkLst>
            <pc:docMk/>
            <pc:sldMk cId="1805916800" sldId="1243"/>
            <ac:spMk id="3" creationId="{247AFF31-97D1-622C-6AC5-E4C3360420C0}"/>
          </ac:spMkLst>
        </pc:spChg>
        <pc:spChg chg="add mod">
          <ac:chgData name="ALI TEKIN GUNER" userId="8a3bfaf7-3db6-4045-837e-88d2495fba61" providerId="ADAL" clId="{7D803B26-D110-4F80-B434-B7CA5964A8B8}" dt="2024-05-16T13:36:46.158" v="477" actId="1076"/>
          <ac:spMkLst>
            <pc:docMk/>
            <pc:sldMk cId="1805916800" sldId="1243"/>
            <ac:spMk id="8" creationId="{30EA5F6D-94B5-A6B6-282F-A272C33B2089}"/>
          </ac:spMkLst>
        </pc:spChg>
        <pc:spChg chg="add mod">
          <ac:chgData name="ALI TEKIN GUNER" userId="8a3bfaf7-3db6-4045-837e-88d2495fba61" providerId="ADAL" clId="{7D803B26-D110-4F80-B434-B7CA5964A8B8}" dt="2024-05-16T13:36:57.964" v="481" actId="1076"/>
          <ac:spMkLst>
            <pc:docMk/>
            <pc:sldMk cId="1805916800" sldId="1243"/>
            <ac:spMk id="9" creationId="{5521102D-39CD-DAB6-1A49-AB971478074E}"/>
          </ac:spMkLst>
        </pc:spChg>
        <pc:spChg chg="mod topLvl">
          <ac:chgData name="ALI TEKIN GUNER" userId="8a3bfaf7-3db6-4045-837e-88d2495fba61" providerId="ADAL" clId="{7D803B26-D110-4F80-B434-B7CA5964A8B8}" dt="2024-05-16T13:36:34.835" v="473" actId="1076"/>
          <ac:spMkLst>
            <pc:docMk/>
            <pc:sldMk cId="1805916800" sldId="1243"/>
            <ac:spMk id="12" creationId="{67BE88D1-E9D2-C140-14CF-4B12DC1D90EE}"/>
          </ac:spMkLst>
        </pc:spChg>
        <pc:spChg chg="mod topLvl">
          <ac:chgData name="ALI TEKIN GUNER" userId="8a3bfaf7-3db6-4045-837e-88d2495fba61" providerId="ADAL" clId="{7D803B26-D110-4F80-B434-B7CA5964A8B8}" dt="2024-05-16T13:36:24.867" v="471" actId="1036"/>
          <ac:spMkLst>
            <pc:docMk/>
            <pc:sldMk cId="1805916800" sldId="1243"/>
            <ac:spMk id="13" creationId="{9003B02E-C30C-BCB8-CF46-FC25D04E5DEA}"/>
          </ac:spMkLst>
        </pc:spChg>
        <pc:spChg chg="del">
          <ac:chgData name="ALI TEKIN GUNER" userId="8a3bfaf7-3db6-4045-837e-88d2495fba61" providerId="ADAL" clId="{7D803B26-D110-4F80-B434-B7CA5964A8B8}" dt="2024-05-16T13:34:51.992" v="430" actId="478"/>
          <ac:spMkLst>
            <pc:docMk/>
            <pc:sldMk cId="1805916800" sldId="1243"/>
            <ac:spMk id="21" creationId="{0B09298A-5779-C231-1BBC-E199E0065AA5}"/>
          </ac:spMkLst>
        </pc:spChg>
        <pc:spChg chg="del">
          <ac:chgData name="ALI TEKIN GUNER" userId="8a3bfaf7-3db6-4045-837e-88d2495fba61" providerId="ADAL" clId="{7D803B26-D110-4F80-B434-B7CA5964A8B8}" dt="2024-05-16T13:34:53.771" v="431" actId="478"/>
          <ac:spMkLst>
            <pc:docMk/>
            <pc:sldMk cId="1805916800" sldId="1243"/>
            <ac:spMk id="22" creationId="{2B434DF8-E3CB-14CE-D35A-48C274CFB5D0}"/>
          </ac:spMkLst>
        </pc:spChg>
        <pc:spChg chg="del">
          <ac:chgData name="ALI TEKIN GUNER" userId="8a3bfaf7-3db6-4045-837e-88d2495fba61" providerId="ADAL" clId="{7D803B26-D110-4F80-B434-B7CA5964A8B8}" dt="2024-05-16T13:35:38.123" v="448" actId="478"/>
          <ac:spMkLst>
            <pc:docMk/>
            <pc:sldMk cId="1805916800" sldId="1243"/>
            <ac:spMk id="26" creationId="{5B58088A-2895-9123-DADC-88CA2D3FE558}"/>
          </ac:spMkLst>
        </pc:spChg>
        <pc:spChg chg="del">
          <ac:chgData name="ALI TEKIN GUNER" userId="8a3bfaf7-3db6-4045-837e-88d2495fba61" providerId="ADAL" clId="{7D803B26-D110-4F80-B434-B7CA5964A8B8}" dt="2024-05-16T13:35:36.559" v="447" actId="478"/>
          <ac:spMkLst>
            <pc:docMk/>
            <pc:sldMk cId="1805916800" sldId="1243"/>
            <ac:spMk id="27" creationId="{99EAC898-3788-E853-8DF7-29F09C077D03}"/>
          </ac:spMkLst>
        </pc:spChg>
        <pc:grpChg chg="del">
          <ac:chgData name="ALI TEKIN GUNER" userId="8a3bfaf7-3db6-4045-837e-88d2495fba61" providerId="ADAL" clId="{7D803B26-D110-4F80-B434-B7CA5964A8B8}" dt="2024-05-16T13:34:51.992" v="430" actId="478"/>
          <ac:grpSpMkLst>
            <pc:docMk/>
            <pc:sldMk cId="1805916800" sldId="1243"/>
            <ac:grpSpMk id="15" creationId="{83107942-B271-F7BD-30BC-6CEBC9BDDE7C}"/>
          </ac:grpSpMkLst>
        </pc:grpChg>
        <pc:grpChg chg="add del mod ord">
          <ac:chgData name="ALI TEKIN GUNER" userId="8a3bfaf7-3db6-4045-837e-88d2495fba61" providerId="ADAL" clId="{7D803B26-D110-4F80-B434-B7CA5964A8B8}" dt="2024-05-16T13:35:56.565" v="453" actId="165"/>
          <ac:grpSpMkLst>
            <pc:docMk/>
            <pc:sldMk cId="1805916800" sldId="1243"/>
            <ac:grpSpMk id="23" creationId="{326334E7-D44E-5AC5-BCE4-250044E048CE}"/>
          </ac:grpSpMkLst>
        </pc:grpChg>
        <pc:picChg chg="del">
          <ac:chgData name="ALI TEKIN GUNER" userId="8a3bfaf7-3db6-4045-837e-88d2495fba61" providerId="ADAL" clId="{7D803B26-D110-4F80-B434-B7CA5964A8B8}" dt="2024-05-16T13:34:50.463" v="429" actId="478"/>
          <ac:picMkLst>
            <pc:docMk/>
            <pc:sldMk cId="1805916800" sldId="1243"/>
            <ac:picMk id="7" creationId="{B4D8756C-ADE2-A475-A7F9-F48A699BE0A6}"/>
          </ac:picMkLst>
        </pc:picChg>
        <pc:picChg chg="mod">
          <ac:chgData name="ALI TEKIN GUNER" userId="8a3bfaf7-3db6-4045-837e-88d2495fba61" providerId="ADAL" clId="{7D803B26-D110-4F80-B434-B7CA5964A8B8}" dt="2024-05-16T13:36:30.792" v="472" actId="14100"/>
          <ac:picMkLst>
            <pc:docMk/>
            <pc:sldMk cId="1805916800" sldId="1243"/>
            <ac:picMk id="2060" creationId="{30AD3569-305D-F999-491E-EDD56B34A303}"/>
          </ac:picMkLst>
        </pc:picChg>
        <pc:picChg chg="add mod">
          <ac:chgData name="ALI TEKIN GUNER" userId="8a3bfaf7-3db6-4045-837e-88d2495fba61" providerId="ADAL" clId="{7D803B26-D110-4F80-B434-B7CA5964A8B8}" dt="2024-05-16T13:35:47.886" v="451" actId="1076"/>
          <ac:picMkLst>
            <pc:docMk/>
            <pc:sldMk cId="1805916800" sldId="1243"/>
            <ac:picMk id="3074" creationId="{A1EB4314-EA68-F829-E2EC-D42E866BD1D5}"/>
          </ac:picMkLst>
        </pc:picChg>
        <pc:picChg chg="add mod">
          <ac:chgData name="ALI TEKIN GUNER" userId="8a3bfaf7-3db6-4045-837e-88d2495fba61" providerId="ADAL" clId="{7D803B26-D110-4F80-B434-B7CA5964A8B8}" dt="2024-05-16T13:35:47.886" v="451" actId="1076"/>
          <ac:picMkLst>
            <pc:docMk/>
            <pc:sldMk cId="1805916800" sldId="1243"/>
            <ac:picMk id="3076" creationId="{0A7F988F-7076-5DC0-396B-A9FE7E25EC52}"/>
          </ac:picMkLst>
        </pc:picChg>
        <pc:cxnChg chg="add mod">
          <ac:chgData name="ALI TEKIN GUNER" userId="8a3bfaf7-3db6-4045-837e-88d2495fba61" providerId="ADAL" clId="{7D803B26-D110-4F80-B434-B7CA5964A8B8}" dt="2024-05-16T13:37:31.385" v="485" actId="13822"/>
          <ac:cxnSpMkLst>
            <pc:docMk/>
            <pc:sldMk cId="1805916800" sldId="1243"/>
            <ac:cxnSpMk id="11" creationId="{49B4FB61-59B2-0A47-EFDD-BC94EDB76443}"/>
          </ac:cxnSpMkLst>
        </pc:cxnChg>
        <pc:cxnChg chg="add mod">
          <ac:chgData name="ALI TEKIN GUNER" userId="8a3bfaf7-3db6-4045-837e-88d2495fba61" providerId="ADAL" clId="{7D803B26-D110-4F80-B434-B7CA5964A8B8}" dt="2024-05-16T13:37:36.769" v="488" actId="14100"/>
          <ac:cxnSpMkLst>
            <pc:docMk/>
            <pc:sldMk cId="1805916800" sldId="1243"/>
            <ac:cxnSpMk id="14" creationId="{C11CE2AE-9F03-F73C-1DF7-72CC5531843D}"/>
          </ac:cxnSpMkLst>
        </pc:cxnChg>
      </pc:sldChg>
      <pc:sldChg chg="addSp modSp mod">
        <pc:chgData name="ALI TEKIN GUNER" userId="8a3bfaf7-3db6-4045-837e-88d2495fba61" providerId="ADAL" clId="{7D803B26-D110-4F80-B434-B7CA5964A8B8}" dt="2024-05-16T13:32:55.586" v="417" actId="20577"/>
        <pc:sldMkLst>
          <pc:docMk/>
          <pc:sldMk cId="452660186" sldId="1264"/>
        </pc:sldMkLst>
        <pc:spChg chg="mod">
          <ac:chgData name="ALI TEKIN GUNER" userId="8a3bfaf7-3db6-4045-837e-88d2495fba61" providerId="ADAL" clId="{7D803B26-D110-4F80-B434-B7CA5964A8B8}" dt="2024-05-16T13:32:55.586" v="417" actId="20577"/>
          <ac:spMkLst>
            <pc:docMk/>
            <pc:sldMk cId="452660186" sldId="1264"/>
            <ac:spMk id="3" creationId="{247AFF31-97D1-622C-6AC5-E4C3360420C0}"/>
          </ac:spMkLst>
        </pc:spChg>
        <pc:spChg chg="mod ord">
          <ac:chgData name="ALI TEKIN GUNER" userId="8a3bfaf7-3db6-4045-837e-88d2495fba61" providerId="ADAL" clId="{7D803B26-D110-4F80-B434-B7CA5964A8B8}" dt="2024-05-16T13:14:52.455" v="138" actId="1035"/>
          <ac:spMkLst>
            <pc:docMk/>
            <pc:sldMk cId="452660186" sldId="1264"/>
            <ac:spMk id="13" creationId="{9757B1B4-F89D-67A1-A515-37DB248ED14C}"/>
          </ac:spMkLst>
        </pc:spChg>
        <pc:spChg chg="mod">
          <ac:chgData name="ALI TEKIN GUNER" userId="8a3bfaf7-3db6-4045-837e-88d2495fba61" providerId="ADAL" clId="{7D803B26-D110-4F80-B434-B7CA5964A8B8}" dt="2024-05-16T13:14:52.455" v="138" actId="1035"/>
          <ac:spMkLst>
            <pc:docMk/>
            <pc:sldMk cId="452660186" sldId="1264"/>
            <ac:spMk id="14" creationId="{7D7AD64B-0751-773F-32F9-E639D67A6073}"/>
          </ac:spMkLst>
        </pc:spChg>
        <pc:spChg chg="mod ord">
          <ac:chgData name="ALI TEKIN GUNER" userId="8a3bfaf7-3db6-4045-837e-88d2495fba61" providerId="ADAL" clId="{7D803B26-D110-4F80-B434-B7CA5964A8B8}" dt="2024-05-16T13:14:52.455" v="138" actId="1035"/>
          <ac:spMkLst>
            <pc:docMk/>
            <pc:sldMk cId="452660186" sldId="1264"/>
            <ac:spMk id="17" creationId="{98C6A60C-F6B3-3D63-D6F9-FAEA39D37B6D}"/>
          </ac:spMkLst>
        </pc:spChg>
        <pc:spChg chg="mod">
          <ac:chgData name="ALI TEKIN GUNER" userId="8a3bfaf7-3db6-4045-837e-88d2495fba61" providerId="ADAL" clId="{7D803B26-D110-4F80-B434-B7CA5964A8B8}" dt="2024-05-16T13:14:52.455" v="138" actId="1035"/>
          <ac:spMkLst>
            <pc:docMk/>
            <pc:sldMk cId="452660186" sldId="1264"/>
            <ac:spMk id="19" creationId="{6B62B7A5-CE4A-45B3-49C6-C308CD881048}"/>
          </ac:spMkLst>
        </pc:spChg>
        <pc:spChg chg="mod">
          <ac:chgData name="ALI TEKIN GUNER" userId="8a3bfaf7-3db6-4045-837e-88d2495fba61" providerId="ADAL" clId="{7D803B26-D110-4F80-B434-B7CA5964A8B8}" dt="2024-05-16T13:14:52.455" v="138" actId="1035"/>
          <ac:spMkLst>
            <pc:docMk/>
            <pc:sldMk cId="452660186" sldId="1264"/>
            <ac:spMk id="20" creationId="{1A117E98-80F1-8416-D552-573BF4E181A6}"/>
          </ac:spMkLst>
        </pc:spChg>
        <pc:spChg chg="mod">
          <ac:chgData name="ALI TEKIN GUNER" userId="8a3bfaf7-3db6-4045-837e-88d2495fba61" providerId="ADAL" clId="{7D803B26-D110-4F80-B434-B7CA5964A8B8}" dt="2024-05-16T13:14:52.455" v="138" actId="1035"/>
          <ac:spMkLst>
            <pc:docMk/>
            <pc:sldMk cId="452660186" sldId="1264"/>
            <ac:spMk id="22" creationId="{4BD6D919-83A2-DE64-D498-E953090C8CFF}"/>
          </ac:spMkLst>
        </pc:spChg>
        <pc:grpChg chg="add mod">
          <ac:chgData name="ALI TEKIN GUNER" userId="8a3bfaf7-3db6-4045-837e-88d2495fba61" providerId="ADAL" clId="{7D803B26-D110-4F80-B434-B7CA5964A8B8}" dt="2024-05-16T13:14:52.455" v="138" actId="1035"/>
          <ac:grpSpMkLst>
            <pc:docMk/>
            <pc:sldMk cId="452660186" sldId="1264"/>
            <ac:grpSpMk id="10" creationId="{6E34B3C2-27E6-5368-70E5-2D95260886BA}"/>
          </ac:grpSpMkLst>
        </pc:grpChg>
        <pc:grpChg chg="add mod">
          <ac:chgData name="ALI TEKIN GUNER" userId="8a3bfaf7-3db6-4045-837e-88d2495fba61" providerId="ADAL" clId="{7D803B26-D110-4F80-B434-B7CA5964A8B8}" dt="2024-05-16T13:14:52.455" v="138" actId="1035"/>
          <ac:grpSpMkLst>
            <pc:docMk/>
            <pc:sldMk cId="452660186" sldId="1264"/>
            <ac:grpSpMk id="11" creationId="{7B29C042-9885-D60D-3A7F-AA562CBA9517}"/>
          </ac:grpSpMkLst>
        </pc:grpChg>
        <pc:grpChg chg="add mod">
          <ac:chgData name="ALI TEKIN GUNER" userId="8a3bfaf7-3db6-4045-837e-88d2495fba61" providerId="ADAL" clId="{7D803B26-D110-4F80-B434-B7CA5964A8B8}" dt="2024-05-16T13:14:52.455" v="138" actId="1035"/>
          <ac:grpSpMkLst>
            <pc:docMk/>
            <pc:sldMk cId="452660186" sldId="1264"/>
            <ac:grpSpMk id="12" creationId="{7DCF1DA3-CDDA-3A1E-9F8B-15B46010FB21}"/>
          </ac:grpSpMkLst>
        </pc:grpChg>
        <pc:grpChg chg="mod ord">
          <ac:chgData name="ALI TEKIN GUNER" userId="8a3bfaf7-3db6-4045-837e-88d2495fba61" providerId="ADAL" clId="{7D803B26-D110-4F80-B434-B7CA5964A8B8}" dt="2024-05-16T13:14:52.455" v="138" actId="1035"/>
          <ac:grpSpMkLst>
            <pc:docMk/>
            <pc:sldMk cId="452660186" sldId="1264"/>
            <ac:grpSpMk id="23" creationId="{326334E7-D44E-5AC5-BCE4-250044E048CE}"/>
          </ac:grpSpMkLst>
        </pc:grpChg>
        <pc:picChg chg="mod">
          <ac:chgData name="ALI TEKIN GUNER" userId="8a3bfaf7-3db6-4045-837e-88d2495fba61" providerId="ADAL" clId="{7D803B26-D110-4F80-B434-B7CA5964A8B8}" dt="2024-05-16T13:14:52.455" v="138" actId="1035"/>
          <ac:picMkLst>
            <pc:docMk/>
            <pc:sldMk cId="452660186" sldId="1264"/>
            <ac:picMk id="7" creationId="{B4D8756C-ADE2-A475-A7F9-F48A699BE0A6}"/>
          </ac:picMkLst>
        </pc:picChg>
        <pc:picChg chg="add mod">
          <ac:chgData name="ALI TEKIN GUNER" userId="8a3bfaf7-3db6-4045-837e-88d2495fba61" providerId="ADAL" clId="{7D803B26-D110-4F80-B434-B7CA5964A8B8}" dt="2024-05-16T13:12:23.331" v="99" actId="1076"/>
          <ac:picMkLst>
            <pc:docMk/>
            <pc:sldMk cId="452660186" sldId="1264"/>
            <ac:picMk id="9" creationId="{5343F901-513E-FEFD-8DE6-EBF86590A0C3}"/>
          </ac:picMkLst>
        </pc:picChg>
        <pc:picChg chg="mod">
          <ac:chgData name="ALI TEKIN GUNER" userId="8a3bfaf7-3db6-4045-837e-88d2495fba61" providerId="ADAL" clId="{7D803B26-D110-4F80-B434-B7CA5964A8B8}" dt="2024-05-16T13:14:52.455" v="138" actId="1035"/>
          <ac:picMkLst>
            <pc:docMk/>
            <pc:sldMk cId="452660186" sldId="1264"/>
            <ac:picMk id="3074" creationId="{0A4960EC-0C3F-F460-96CB-E33F5DDC063D}"/>
          </ac:picMkLst>
        </pc:picChg>
      </pc:sldChg>
      <pc:sldChg chg="addSp delSp modSp mod">
        <pc:chgData name="ALI TEKIN GUNER" userId="8a3bfaf7-3db6-4045-837e-88d2495fba61" providerId="ADAL" clId="{7D803B26-D110-4F80-B434-B7CA5964A8B8}" dt="2024-05-16T13:24:09.997" v="369" actId="1076"/>
        <pc:sldMkLst>
          <pc:docMk/>
          <pc:sldMk cId="3404831248" sldId="1265"/>
        </pc:sldMkLst>
        <pc:spChg chg="mod">
          <ac:chgData name="ALI TEKIN GUNER" userId="8a3bfaf7-3db6-4045-837e-88d2495fba61" providerId="ADAL" clId="{7D803B26-D110-4F80-B434-B7CA5964A8B8}" dt="2024-05-16T13:20:13.167" v="347" actId="20577"/>
          <ac:spMkLst>
            <pc:docMk/>
            <pc:sldMk cId="3404831248" sldId="1265"/>
            <ac:spMk id="3" creationId="{247AFF31-97D1-622C-6AC5-E4C3360420C0}"/>
          </ac:spMkLst>
        </pc:spChg>
        <pc:spChg chg="mod">
          <ac:chgData name="ALI TEKIN GUNER" userId="8a3bfaf7-3db6-4045-837e-88d2495fba61" providerId="ADAL" clId="{7D803B26-D110-4F80-B434-B7CA5964A8B8}" dt="2024-05-16T13:20:25.615" v="349" actId="1076"/>
          <ac:spMkLst>
            <pc:docMk/>
            <pc:sldMk cId="3404831248" sldId="1265"/>
            <ac:spMk id="8" creationId="{BA84D5C6-0F19-2A8A-68A3-6BC27AFE711E}"/>
          </ac:spMkLst>
        </pc:spChg>
        <pc:spChg chg="del">
          <ac:chgData name="ALI TEKIN GUNER" userId="8a3bfaf7-3db6-4045-837e-88d2495fba61" providerId="ADAL" clId="{7D803B26-D110-4F80-B434-B7CA5964A8B8}" dt="2024-05-16T13:17:11.234" v="144" actId="478"/>
          <ac:spMkLst>
            <pc:docMk/>
            <pc:sldMk cId="3404831248" sldId="1265"/>
            <ac:spMk id="24" creationId="{0B41C1B6-5744-4D32-D965-C29EFD78449A}"/>
          </ac:spMkLst>
        </pc:spChg>
        <pc:grpChg chg="del mod">
          <ac:chgData name="ALI TEKIN GUNER" userId="8a3bfaf7-3db6-4045-837e-88d2495fba61" providerId="ADAL" clId="{7D803B26-D110-4F80-B434-B7CA5964A8B8}" dt="2024-05-16T13:17:13.007" v="145" actId="478"/>
          <ac:grpSpMkLst>
            <pc:docMk/>
            <pc:sldMk cId="3404831248" sldId="1265"/>
            <ac:grpSpMk id="23" creationId="{326334E7-D44E-5AC5-BCE4-250044E048CE}"/>
          </ac:grpSpMkLst>
        </pc:grpChg>
        <pc:picChg chg="add mod">
          <ac:chgData name="ALI TEKIN GUNER" userId="8a3bfaf7-3db6-4045-837e-88d2495fba61" providerId="ADAL" clId="{7D803B26-D110-4F80-B434-B7CA5964A8B8}" dt="2024-05-16T13:22:51.619" v="354" actId="1076"/>
          <ac:picMkLst>
            <pc:docMk/>
            <pc:sldMk cId="3404831248" sldId="1265"/>
            <ac:picMk id="10" creationId="{1E4ABEBE-980C-2FCB-5F95-D19FBF86F01C}"/>
          </ac:picMkLst>
        </pc:picChg>
        <pc:picChg chg="add mod">
          <ac:chgData name="ALI TEKIN GUNER" userId="8a3bfaf7-3db6-4045-837e-88d2495fba61" providerId="ADAL" clId="{7D803B26-D110-4F80-B434-B7CA5964A8B8}" dt="2024-05-16T13:24:09.997" v="369" actId="1076"/>
          <ac:picMkLst>
            <pc:docMk/>
            <pc:sldMk cId="3404831248" sldId="1265"/>
            <ac:picMk id="12" creationId="{B4371864-A6F9-31EB-4A68-A06D0940D307}"/>
          </ac:picMkLst>
        </pc:picChg>
        <pc:picChg chg="mod">
          <ac:chgData name="ALI TEKIN GUNER" userId="8a3bfaf7-3db6-4045-837e-88d2495fba61" providerId="ADAL" clId="{7D803B26-D110-4F80-B434-B7CA5964A8B8}" dt="2024-05-16T13:20:22.465" v="348" actId="14100"/>
          <ac:picMkLst>
            <pc:docMk/>
            <pc:sldMk cId="3404831248" sldId="1265"/>
            <ac:picMk id="1026" creationId="{88F66045-5B7E-77EC-8EEA-27B834270828}"/>
          </ac:picMkLst>
        </pc:picChg>
        <pc:picChg chg="del">
          <ac:chgData name="ALI TEKIN GUNER" userId="8a3bfaf7-3db6-4045-837e-88d2495fba61" providerId="ADAL" clId="{7D803B26-D110-4F80-B434-B7CA5964A8B8}" dt="2024-05-16T13:17:09.956" v="143" actId="478"/>
          <ac:picMkLst>
            <pc:docMk/>
            <pc:sldMk cId="3404831248" sldId="1265"/>
            <ac:picMk id="1028" creationId="{FF36CC0F-BF29-6C7D-C1A9-CC0AE09DFACD}"/>
          </ac:picMkLst>
        </pc:picChg>
        <pc:picChg chg="add mod">
          <ac:chgData name="ALI TEKIN GUNER" userId="8a3bfaf7-3db6-4045-837e-88d2495fba61" providerId="ADAL" clId="{7D803B26-D110-4F80-B434-B7CA5964A8B8}" dt="2024-05-16T13:24:09.452" v="368" actId="1076"/>
          <ac:picMkLst>
            <pc:docMk/>
            <pc:sldMk cId="3404831248" sldId="1265"/>
            <ac:picMk id="1030" creationId="{691C3534-9B24-3175-D80F-8D22D147BA95}"/>
          </ac:picMkLst>
        </pc:picChg>
      </pc:sldChg>
      <pc:sldChg chg="addSp delSp modSp add mod">
        <pc:chgData name="ALI TEKIN GUNER" userId="8a3bfaf7-3db6-4045-837e-88d2495fba61" providerId="ADAL" clId="{7D803B26-D110-4F80-B434-B7CA5964A8B8}" dt="2024-05-16T13:37:06.099" v="483" actId="14100"/>
        <pc:sldMkLst>
          <pc:docMk/>
          <pc:sldMk cId="3964414527" sldId="1266"/>
        </pc:sldMkLst>
        <pc:spChg chg="mod">
          <ac:chgData name="ALI TEKIN GUNER" userId="8a3bfaf7-3db6-4045-837e-88d2495fba61" providerId="ADAL" clId="{7D803B26-D110-4F80-B434-B7CA5964A8B8}" dt="2024-05-16T13:31:12.519" v="402" actId="20577"/>
          <ac:spMkLst>
            <pc:docMk/>
            <pc:sldMk cId="3964414527" sldId="1266"/>
            <ac:spMk id="3" creationId="{247AFF31-97D1-622C-6AC5-E4C3360420C0}"/>
          </ac:spMkLst>
        </pc:spChg>
        <pc:spChg chg="del">
          <ac:chgData name="ALI TEKIN GUNER" userId="8a3bfaf7-3db6-4045-837e-88d2495fba61" providerId="ADAL" clId="{7D803B26-D110-4F80-B434-B7CA5964A8B8}" dt="2024-05-16T13:20:45.743" v="353" actId="478"/>
          <ac:spMkLst>
            <pc:docMk/>
            <pc:sldMk cId="3964414527" sldId="1266"/>
            <ac:spMk id="8" creationId="{BA84D5C6-0F19-2A8A-68A3-6BC27AFE711E}"/>
          </ac:spMkLst>
        </pc:spChg>
        <pc:spChg chg="mod">
          <ac:chgData name="ALI TEKIN GUNER" userId="8a3bfaf7-3db6-4045-837e-88d2495fba61" providerId="ADAL" clId="{7D803B26-D110-4F80-B434-B7CA5964A8B8}" dt="2024-05-16T13:27:11.537" v="379" actId="1076"/>
          <ac:spMkLst>
            <pc:docMk/>
            <pc:sldMk cId="3964414527" sldId="1266"/>
            <ac:spMk id="24" creationId="{0B41C1B6-5744-4D32-D965-C29EFD78449A}"/>
          </ac:spMkLst>
        </pc:spChg>
        <pc:picChg chg="del">
          <ac:chgData name="ALI TEKIN GUNER" userId="8a3bfaf7-3db6-4045-837e-88d2495fba61" providerId="ADAL" clId="{7D803B26-D110-4F80-B434-B7CA5964A8B8}" dt="2024-05-16T13:20:44.408" v="352" actId="478"/>
          <ac:picMkLst>
            <pc:docMk/>
            <pc:sldMk cId="3964414527" sldId="1266"/>
            <ac:picMk id="1026" creationId="{88F66045-5B7E-77EC-8EEA-27B834270828}"/>
          </ac:picMkLst>
        </pc:picChg>
        <pc:picChg chg="mod">
          <ac:chgData name="ALI TEKIN GUNER" userId="8a3bfaf7-3db6-4045-837e-88d2495fba61" providerId="ADAL" clId="{7D803B26-D110-4F80-B434-B7CA5964A8B8}" dt="2024-05-16T13:27:09.031" v="378" actId="1076"/>
          <ac:picMkLst>
            <pc:docMk/>
            <pc:sldMk cId="3964414527" sldId="1266"/>
            <ac:picMk id="1028" creationId="{FF36CC0F-BF29-6C7D-C1A9-CC0AE09DFACD}"/>
          </ac:picMkLst>
        </pc:picChg>
        <pc:picChg chg="add del mod">
          <ac:chgData name="ALI TEKIN GUNER" userId="8a3bfaf7-3db6-4045-837e-88d2495fba61" providerId="ADAL" clId="{7D803B26-D110-4F80-B434-B7CA5964A8B8}" dt="2024-05-16T13:27:42.604" v="385" actId="478"/>
          <ac:picMkLst>
            <pc:docMk/>
            <pc:sldMk cId="3964414527" sldId="1266"/>
            <ac:picMk id="2050" creationId="{5969F463-6191-9F7A-41BD-23AE621AED88}"/>
          </ac:picMkLst>
        </pc:picChg>
        <pc:picChg chg="add mod">
          <ac:chgData name="ALI TEKIN GUNER" userId="8a3bfaf7-3db6-4045-837e-88d2495fba61" providerId="ADAL" clId="{7D803B26-D110-4F80-B434-B7CA5964A8B8}" dt="2024-05-16T13:37:06.099" v="483" actId="14100"/>
          <ac:picMkLst>
            <pc:docMk/>
            <pc:sldMk cId="3964414527" sldId="1266"/>
            <ac:picMk id="2052" creationId="{36AB6C62-1BA8-EAE7-A253-2A4BD8201AAE}"/>
          </ac:picMkLst>
        </pc:picChg>
      </pc:sldChg>
    </pc:docChg>
  </pc:docChgLst>
  <pc:docChgLst>
    <pc:chgData name="ALI TEKIN GUNER" userId="8a3bfaf7-3db6-4045-837e-88d2495fba61" providerId="ADAL" clId="{2112B8AD-18CF-4DEF-A01E-53D2E1897C1F}"/>
    <pc:docChg chg="custSel delSld modSld">
      <pc:chgData name="ALI TEKIN GUNER" userId="8a3bfaf7-3db6-4045-837e-88d2495fba61" providerId="ADAL" clId="{2112B8AD-18CF-4DEF-A01E-53D2E1897C1F}" dt="2024-12-13T15:48:39.987" v="68" actId="2696"/>
      <pc:docMkLst>
        <pc:docMk/>
      </pc:docMkLst>
      <pc:sldChg chg="delSp modSp mod">
        <pc:chgData name="ALI TEKIN GUNER" userId="8a3bfaf7-3db6-4045-837e-88d2495fba61" providerId="ADAL" clId="{2112B8AD-18CF-4DEF-A01E-53D2E1897C1F}" dt="2024-12-13T15:46:10.785" v="54" actId="478"/>
        <pc:sldMkLst>
          <pc:docMk/>
          <pc:sldMk cId="709218589" sldId="830"/>
        </pc:sldMkLst>
        <pc:spChg chg="mod">
          <ac:chgData name="ALI TEKIN GUNER" userId="8a3bfaf7-3db6-4045-837e-88d2495fba61" providerId="ADAL" clId="{2112B8AD-18CF-4DEF-A01E-53D2E1897C1F}" dt="2024-12-13T15:46:04.378" v="53" actId="20577"/>
          <ac:spMkLst>
            <pc:docMk/>
            <pc:sldMk cId="709218589" sldId="830"/>
            <ac:spMk id="2" creationId="{7CA8437D-7B82-34DC-B436-D7A827192556}"/>
          </ac:spMkLst>
        </pc:spChg>
        <pc:spChg chg="del">
          <ac:chgData name="ALI TEKIN GUNER" userId="8a3bfaf7-3db6-4045-837e-88d2495fba61" providerId="ADAL" clId="{2112B8AD-18CF-4DEF-A01E-53D2E1897C1F}" dt="2024-12-13T15:46:10.785" v="54" actId="478"/>
          <ac:spMkLst>
            <pc:docMk/>
            <pc:sldMk cId="709218589" sldId="830"/>
            <ac:spMk id="3" creationId="{8F165FA2-7F29-01B8-DFE6-528A592BE0A6}"/>
          </ac:spMkLst>
        </pc:spChg>
      </pc:sldChg>
      <pc:sldChg chg="delSp mod">
        <pc:chgData name="ALI TEKIN GUNER" userId="8a3bfaf7-3db6-4045-837e-88d2495fba61" providerId="ADAL" clId="{2112B8AD-18CF-4DEF-A01E-53D2E1897C1F}" dt="2024-12-13T15:46:23.505" v="55" actId="478"/>
        <pc:sldMkLst>
          <pc:docMk/>
          <pc:sldMk cId="3501601656" sldId="1118"/>
        </pc:sldMkLst>
        <pc:spChg chg="del">
          <ac:chgData name="ALI TEKIN GUNER" userId="8a3bfaf7-3db6-4045-837e-88d2495fba61" providerId="ADAL" clId="{2112B8AD-18CF-4DEF-A01E-53D2E1897C1F}" dt="2024-12-13T15:46:23.505" v="55" actId="478"/>
          <ac:spMkLst>
            <pc:docMk/>
            <pc:sldMk cId="3501601656" sldId="1118"/>
            <ac:spMk id="6" creationId="{55EDDBBA-2EB3-6D5A-7AD9-47244FA5C714}"/>
          </ac:spMkLst>
        </pc:spChg>
      </pc:sldChg>
      <pc:sldChg chg="modSp mod">
        <pc:chgData name="ALI TEKIN GUNER" userId="8a3bfaf7-3db6-4045-837e-88d2495fba61" providerId="ADAL" clId="{2112B8AD-18CF-4DEF-A01E-53D2E1897C1F}" dt="2024-12-13T15:47:06.831" v="63" actId="403"/>
        <pc:sldMkLst>
          <pc:docMk/>
          <pc:sldMk cId="3000451312" sldId="1219"/>
        </pc:sldMkLst>
        <pc:spChg chg="mod">
          <ac:chgData name="ALI TEKIN GUNER" userId="8a3bfaf7-3db6-4045-837e-88d2495fba61" providerId="ADAL" clId="{2112B8AD-18CF-4DEF-A01E-53D2E1897C1F}" dt="2024-12-13T15:46:55.943" v="61" actId="404"/>
          <ac:spMkLst>
            <pc:docMk/>
            <pc:sldMk cId="3000451312" sldId="1219"/>
            <ac:spMk id="5" creationId="{50BCFFDA-6309-697B-DE28-97FE9528ADCD}"/>
          </ac:spMkLst>
        </pc:spChg>
        <pc:spChg chg="mod">
          <ac:chgData name="ALI TEKIN GUNER" userId="8a3bfaf7-3db6-4045-837e-88d2495fba61" providerId="ADAL" clId="{2112B8AD-18CF-4DEF-A01E-53D2E1897C1F}" dt="2024-12-13T15:47:06.831" v="63" actId="403"/>
          <ac:spMkLst>
            <pc:docMk/>
            <pc:sldMk cId="3000451312" sldId="1219"/>
            <ac:spMk id="6" creationId="{27B175CD-A4CB-FA98-EE4A-DA4D02230B8B}"/>
          </ac:spMkLst>
        </pc:spChg>
      </pc:sldChg>
      <pc:sldChg chg="del">
        <pc:chgData name="ALI TEKIN GUNER" userId="8a3bfaf7-3db6-4045-837e-88d2495fba61" providerId="ADAL" clId="{2112B8AD-18CF-4DEF-A01E-53D2E1897C1F}" dt="2024-12-13T15:47:33.202" v="64" actId="2696"/>
        <pc:sldMkLst>
          <pc:docMk/>
          <pc:sldMk cId="332408653" sldId="1220"/>
        </pc:sldMkLst>
      </pc:sldChg>
      <pc:sldChg chg="del">
        <pc:chgData name="ALI TEKIN GUNER" userId="8a3bfaf7-3db6-4045-837e-88d2495fba61" providerId="ADAL" clId="{2112B8AD-18CF-4DEF-A01E-53D2E1897C1F}" dt="2024-12-13T15:47:39.707" v="65" actId="2696"/>
        <pc:sldMkLst>
          <pc:docMk/>
          <pc:sldMk cId="2819175056" sldId="1221"/>
        </pc:sldMkLst>
      </pc:sldChg>
      <pc:sldChg chg="del">
        <pc:chgData name="ALI TEKIN GUNER" userId="8a3bfaf7-3db6-4045-837e-88d2495fba61" providerId="ADAL" clId="{2112B8AD-18CF-4DEF-A01E-53D2E1897C1F}" dt="2024-12-13T15:48:03.612" v="67" actId="2696"/>
        <pc:sldMkLst>
          <pc:docMk/>
          <pc:sldMk cId="2743203339" sldId="1255"/>
        </pc:sldMkLst>
      </pc:sldChg>
      <pc:sldChg chg="del">
        <pc:chgData name="ALI TEKIN GUNER" userId="8a3bfaf7-3db6-4045-837e-88d2495fba61" providerId="ADAL" clId="{2112B8AD-18CF-4DEF-A01E-53D2E1897C1F}" dt="2024-12-13T15:48:39.987" v="68" actId="2696"/>
        <pc:sldMkLst>
          <pc:docMk/>
          <pc:sldMk cId="2917886421" sldId="1262"/>
        </pc:sldMkLst>
      </pc:sldChg>
      <pc:sldChg chg="del">
        <pc:chgData name="ALI TEKIN GUNER" userId="8a3bfaf7-3db6-4045-837e-88d2495fba61" providerId="ADAL" clId="{2112B8AD-18CF-4DEF-A01E-53D2E1897C1F}" dt="2024-12-13T15:47:49.289" v="66" actId="2696"/>
        <pc:sldMkLst>
          <pc:docMk/>
          <pc:sldMk cId="3810714874" sldId="1263"/>
        </pc:sldMkLst>
      </pc:sldChg>
    </pc:docChg>
  </pc:docChgLst>
  <pc:docChgLst>
    <pc:chgData name="ALI TEKIN GUNER" userId="8a3bfaf7-3db6-4045-837e-88d2495fba61" providerId="ADAL" clId="{A6E6828A-EA16-4891-AA1F-A98F54E701C9}"/>
    <pc:docChg chg="custSel modSld">
      <pc:chgData name="ALI TEKIN GUNER" userId="8a3bfaf7-3db6-4045-837e-88d2495fba61" providerId="ADAL" clId="{A6E6828A-EA16-4891-AA1F-A98F54E701C9}" dt="2024-04-19T07:00:08.043" v="0" actId="313"/>
      <pc:docMkLst>
        <pc:docMk/>
      </pc:docMkLst>
      <pc:sldChg chg="modSp mod">
        <pc:chgData name="ALI TEKIN GUNER" userId="8a3bfaf7-3db6-4045-837e-88d2495fba61" providerId="ADAL" clId="{A6E6828A-EA16-4891-AA1F-A98F54E701C9}" dt="2024-04-19T07:00:08.043" v="0" actId="313"/>
        <pc:sldMkLst>
          <pc:docMk/>
          <pc:sldMk cId="175739793" sldId="1212"/>
        </pc:sldMkLst>
        <pc:spChg chg="mod">
          <ac:chgData name="ALI TEKIN GUNER" userId="8a3bfaf7-3db6-4045-837e-88d2495fba61" providerId="ADAL" clId="{A6E6828A-EA16-4891-AA1F-A98F54E701C9}" dt="2024-04-19T07:00:08.043" v="0" actId="313"/>
          <ac:spMkLst>
            <pc:docMk/>
            <pc:sldMk cId="175739793" sldId="1212"/>
            <ac:spMk id="3" creationId="{3EFA59A4-6A5B-4013-047D-0F297038AF7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r>
              <a:rPr lang="tr-TR"/>
              <a:t>Mühendislik Mekaniği Ders Notları -Prof.Dr. Mehmet Zor</a:t>
            </a:r>
          </a:p>
        </p:txBody>
      </p:sp>
      <p:sp>
        <p:nvSpPr>
          <p:cNvPr id="3" name="Veri Yer Tutucusu 2"/>
          <p:cNvSpPr>
            <a:spLocks noGrp="1"/>
          </p:cNvSpPr>
          <p:nvPr>
            <p:ph type="dt" sz="quarter" idx="1"/>
          </p:nvPr>
        </p:nvSpPr>
        <p:spPr>
          <a:xfrm>
            <a:off x="4021294" y="0"/>
            <a:ext cx="3076363" cy="513508"/>
          </a:xfrm>
          <a:prstGeom prst="rect">
            <a:avLst/>
          </a:prstGeom>
        </p:spPr>
        <p:txBody>
          <a:bodyPr vert="horz" lIns="99048" tIns="49524" rIns="99048" bIns="49524" rtlCol="0"/>
          <a:lstStyle>
            <a:lvl1pPr algn="r">
              <a:defRPr sz="1300"/>
            </a:lvl1pPr>
          </a:lstStyle>
          <a:p>
            <a:r>
              <a:rPr lang="tr-TR"/>
              <a:t>15 Temmuz 2017</a:t>
            </a:r>
          </a:p>
        </p:txBody>
      </p:sp>
      <p:sp>
        <p:nvSpPr>
          <p:cNvPr id="4" name="Altbilgi Yer Tutucusu 3"/>
          <p:cNvSpPr>
            <a:spLocks noGrp="1"/>
          </p:cNvSpPr>
          <p:nvPr>
            <p:ph type="ftr" sz="quarter" idx="2"/>
          </p:nvPr>
        </p:nvSpPr>
        <p:spPr>
          <a:xfrm>
            <a:off x="0" y="9721107"/>
            <a:ext cx="3076363" cy="513507"/>
          </a:xfrm>
          <a:prstGeom prst="rect">
            <a:avLst/>
          </a:prstGeom>
        </p:spPr>
        <p:txBody>
          <a:bodyPr vert="horz" lIns="99048" tIns="49524" rIns="99048" bIns="49524" rtlCol="0" anchor="b"/>
          <a:lstStyle>
            <a:lvl1pPr algn="l">
              <a:defRPr sz="1300"/>
            </a:lvl1pPr>
          </a:lstStyle>
          <a:p>
            <a:r>
              <a:rPr lang="tr-TR"/>
              <a:t>Statik Ders Notları - Prof.Dr. Mehmet Zor</a:t>
            </a:r>
          </a:p>
        </p:txBody>
      </p:sp>
      <p:sp>
        <p:nvSpPr>
          <p:cNvPr id="5" name="Slayt Numarası Yer Tutucusu 4"/>
          <p:cNvSpPr>
            <a:spLocks noGrp="1"/>
          </p:cNvSpPr>
          <p:nvPr>
            <p:ph type="sldNum" sz="quarter" idx="3"/>
          </p:nvPr>
        </p:nvSpPr>
        <p:spPr>
          <a:xfrm>
            <a:off x="4021294" y="9721107"/>
            <a:ext cx="3076363" cy="513507"/>
          </a:xfrm>
          <a:prstGeom prst="rect">
            <a:avLst/>
          </a:prstGeom>
        </p:spPr>
        <p:txBody>
          <a:bodyPr vert="horz" lIns="99048" tIns="49524" rIns="99048" bIns="49524" rtlCol="0" anchor="b"/>
          <a:lstStyle>
            <a:lvl1pPr algn="r">
              <a:defRPr sz="1300"/>
            </a:lvl1pPr>
          </a:lstStyle>
          <a:p>
            <a:fld id="{46051FD6-E4C9-4338-98C7-07D132E3A765}" type="slidenum">
              <a:rPr lang="tr-TR" smtClean="0"/>
              <a:t>‹#›</a:t>
            </a:fld>
            <a:endParaRPr lang="tr-TR"/>
          </a:p>
        </p:txBody>
      </p:sp>
    </p:spTree>
    <p:extLst>
      <p:ext uri="{BB962C8B-B14F-4D97-AF65-F5344CB8AC3E}">
        <p14:creationId xmlns:p14="http://schemas.microsoft.com/office/powerpoint/2010/main" val="2441649781"/>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r>
              <a:rPr lang="tr-TR"/>
              <a:t>Mühendislik Mekaniği Ders Notları -Prof.Dr. Mehmet Zor</a:t>
            </a:r>
          </a:p>
        </p:txBody>
      </p:sp>
      <p:sp>
        <p:nvSpPr>
          <p:cNvPr id="3" name="Veri Yer Tutucusu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r>
              <a:rPr lang="tr-TR"/>
              <a:t>15 Temmuz 2017</a:t>
            </a:r>
          </a:p>
        </p:txBody>
      </p:sp>
      <p:sp>
        <p:nvSpPr>
          <p:cNvPr id="4" name="Slayt Görüntüsü Yer Tutucusu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tr-TR"/>
          </a:p>
        </p:txBody>
      </p:sp>
      <p:sp>
        <p:nvSpPr>
          <p:cNvPr id="5" name="Not Yer Tutucusu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r>
              <a:rPr lang="tr-TR"/>
              <a:t>Statik Ders Notları - Prof.Dr. Mehmet Zor</a:t>
            </a:r>
          </a:p>
        </p:txBody>
      </p:sp>
      <p:sp>
        <p:nvSpPr>
          <p:cNvPr id="7" name="Slayt Numarası Yer Tutucusu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F9F0ADF7-B50A-4D0C-9693-838BD8FCEA46}" type="slidenum">
              <a:rPr lang="tr-TR" smtClean="0"/>
              <a:pPr/>
              <a:t>‹#›</a:t>
            </a:fld>
            <a:endParaRPr lang="tr-TR"/>
          </a:p>
        </p:txBody>
      </p:sp>
    </p:spTree>
    <p:extLst>
      <p:ext uri="{BB962C8B-B14F-4D97-AF65-F5344CB8AC3E}">
        <p14:creationId xmlns:p14="http://schemas.microsoft.com/office/powerpoint/2010/main" val="153458470"/>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Üst Bilgi Yer Tutucusu 3"/>
          <p:cNvSpPr>
            <a:spLocks noGrp="1"/>
          </p:cNvSpPr>
          <p:nvPr>
            <p:ph type="hdr" sz="quarter"/>
          </p:nvPr>
        </p:nvSpPr>
        <p:spPr/>
        <p:txBody>
          <a:bodyPr/>
          <a:lstStyle/>
          <a:p>
            <a:r>
              <a:rPr lang="tr-TR"/>
              <a:t>Mühendislik Mekaniği Ders Notları -Prof.Dr. Mehmet Zor</a:t>
            </a:r>
          </a:p>
        </p:txBody>
      </p:sp>
      <p:sp>
        <p:nvSpPr>
          <p:cNvPr id="5" name="Veri Yer Tutucusu 4"/>
          <p:cNvSpPr>
            <a:spLocks noGrp="1"/>
          </p:cNvSpPr>
          <p:nvPr>
            <p:ph type="dt" idx="1"/>
          </p:nvPr>
        </p:nvSpPr>
        <p:spPr/>
        <p:txBody>
          <a:bodyPr/>
          <a:lstStyle/>
          <a:p>
            <a:r>
              <a:rPr lang="tr-TR"/>
              <a:t>15 Temmuz 2017</a:t>
            </a:r>
          </a:p>
        </p:txBody>
      </p:sp>
      <p:sp>
        <p:nvSpPr>
          <p:cNvPr id="6" name="Slayt Numarası Yer Tutucusu 5"/>
          <p:cNvSpPr>
            <a:spLocks noGrp="1"/>
          </p:cNvSpPr>
          <p:nvPr>
            <p:ph type="sldNum" sz="quarter" idx="5"/>
          </p:nvPr>
        </p:nvSpPr>
        <p:spPr/>
        <p:txBody>
          <a:bodyPr/>
          <a:lstStyle/>
          <a:p>
            <a:fld id="{F9F0ADF7-B50A-4D0C-9693-838BD8FCEA46}" type="slidenum">
              <a:rPr lang="tr-TR" smtClean="0"/>
              <a:pPr/>
              <a:t>2</a:t>
            </a:fld>
            <a:endParaRPr lang="tr-TR"/>
          </a:p>
        </p:txBody>
      </p:sp>
    </p:spTree>
    <p:extLst>
      <p:ext uri="{BB962C8B-B14F-4D97-AF65-F5344CB8AC3E}">
        <p14:creationId xmlns:p14="http://schemas.microsoft.com/office/powerpoint/2010/main" val="1371641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b="1" spc="-50" baseline="0">
                <a:solidFill>
                  <a:schemeClr val="tx1">
                    <a:lumMod val="85000"/>
                    <a:lumOff val="15000"/>
                  </a:schemeClr>
                </a:solidFill>
              </a:defRPr>
            </a:lvl1pPr>
          </a:lstStyle>
          <a:p>
            <a:r>
              <a:rPr lang="tr-TR" dirty="0"/>
              <a:t>Asıl başlık stilini düzenlemek için tıklayın</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4F9C152A-9705-4F11-9D21-50F7F5022573}" type="datetime1">
              <a:rPr lang="tr-TR" smtClean="0"/>
              <a:t>13.12.2024</a:t>
            </a:fld>
            <a:endParaRPr lang="tr-TR"/>
          </a:p>
        </p:txBody>
      </p:sp>
      <p:sp>
        <p:nvSpPr>
          <p:cNvPr id="5" name="Footer Placeholder 4"/>
          <p:cNvSpPr>
            <a:spLocks noGrp="1"/>
          </p:cNvSpPr>
          <p:nvPr>
            <p:ph type="ftr" sz="quarter" idx="11"/>
          </p:nvPr>
        </p:nvSpPr>
        <p:spPr/>
        <p:txBody>
          <a:bodyPr/>
          <a:lstStyle/>
          <a:p>
            <a:r>
              <a:rPr lang="tr-TR"/>
              <a:t>DR. ALİ TEKİN GÜNER - BİYOMEKANİK</a:t>
            </a:r>
          </a:p>
        </p:txBody>
      </p:sp>
      <p:sp>
        <p:nvSpPr>
          <p:cNvPr id="6" name="Slide Number Placeholder 5"/>
          <p:cNvSpPr>
            <a:spLocks noGrp="1"/>
          </p:cNvSpPr>
          <p:nvPr>
            <p:ph type="sldNum" sz="quarter" idx="12"/>
          </p:nvPr>
        </p:nvSpPr>
        <p:spPr/>
        <p:txBody>
          <a:bodyPr/>
          <a:lstStyle/>
          <a:p>
            <a:fld id="{60FF87A7-9A7A-4B3D-9625-8440EC4947F9}" type="slidenum">
              <a:rPr lang="tr-TR" smtClean="0"/>
              <a:pPr/>
              <a:t>‹#›</a:t>
            </a:fld>
            <a:endParaRPr lang="tr-T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68411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1655CEE0-B51D-486B-83A1-D13FB461A711}" type="datetime1">
              <a:rPr lang="tr-TR" smtClean="0"/>
              <a:t>13.12.2024</a:t>
            </a:fld>
            <a:endParaRPr lang="tr-TR"/>
          </a:p>
        </p:txBody>
      </p:sp>
      <p:sp>
        <p:nvSpPr>
          <p:cNvPr id="5" name="Footer Placeholder 4"/>
          <p:cNvSpPr>
            <a:spLocks noGrp="1"/>
          </p:cNvSpPr>
          <p:nvPr>
            <p:ph type="ftr" sz="quarter" idx="11"/>
          </p:nvPr>
        </p:nvSpPr>
        <p:spPr/>
        <p:txBody>
          <a:bodyPr/>
          <a:lstStyle/>
          <a:p>
            <a:r>
              <a:rPr lang="tr-TR"/>
              <a:t>DR. ALİ TEKİN GÜNER - BİYOMEKANİK</a:t>
            </a:r>
          </a:p>
        </p:txBody>
      </p:sp>
      <p:sp>
        <p:nvSpPr>
          <p:cNvPr id="6" name="Slide Number Placeholder 5"/>
          <p:cNvSpPr>
            <a:spLocks noGrp="1"/>
          </p:cNvSpPr>
          <p:nvPr>
            <p:ph type="sldNum" sz="quarter" idx="12"/>
          </p:nvPr>
        </p:nvSpPr>
        <p:spPr/>
        <p:txBody>
          <a:bodyPr/>
          <a:lstStyle/>
          <a:p>
            <a:fld id="{60FF87A7-9A7A-4B3D-9625-8440EC4947F9}" type="slidenum">
              <a:rPr lang="tr-TR" smtClean="0"/>
              <a:pPr/>
              <a:t>‹#›</a:t>
            </a:fld>
            <a:endParaRPr lang="tr-TR"/>
          </a:p>
        </p:txBody>
      </p:sp>
    </p:spTree>
    <p:extLst>
      <p:ext uri="{BB962C8B-B14F-4D97-AF65-F5344CB8AC3E}">
        <p14:creationId xmlns:p14="http://schemas.microsoft.com/office/powerpoint/2010/main" val="5236415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55E22EB-3742-47D0-AD7A-1CF45AAF2D53}" type="datetime1">
              <a:rPr lang="tr-TR" smtClean="0"/>
              <a:t>13.12.2024</a:t>
            </a:fld>
            <a:endParaRPr lang="tr-TR"/>
          </a:p>
        </p:txBody>
      </p:sp>
      <p:sp>
        <p:nvSpPr>
          <p:cNvPr id="5" name="Footer Placeholder 4"/>
          <p:cNvSpPr>
            <a:spLocks noGrp="1"/>
          </p:cNvSpPr>
          <p:nvPr>
            <p:ph type="ftr" sz="quarter" idx="11"/>
          </p:nvPr>
        </p:nvSpPr>
        <p:spPr/>
        <p:txBody>
          <a:bodyPr/>
          <a:lstStyle/>
          <a:p>
            <a:r>
              <a:rPr lang="tr-TR"/>
              <a:t>DR. ALİ TEKİN GÜNER - BİYOMEKANİK</a:t>
            </a:r>
          </a:p>
        </p:txBody>
      </p:sp>
      <p:sp>
        <p:nvSpPr>
          <p:cNvPr id="6" name="Slide Number Placeholder 5"/>
          <p:cNvSpPr>
            <a:spLocks noGrp="1"/>
          </p:cNvSpPr>
          <p:nvPr>
            <p:ph type="sldNum" sz="quarter" idx="12"/>
          </p:nvPr>
        </p:nvSpPr>
        <p:spPr/>
        <p:txBody>
          <a:bodyPr/>
          <a:lstStyle/>
          <a:p>
            <a:fld id="{60FF87A7-9A7A-4B3D-9625-8440EC4947F9}" type="slidenum">
              <a:rPr lang="tr-TR" smtClean="0"/>
              <a:pPr/>
              <a:t>‹#›</a:t>
            </a:fld>
            <a:endParaRPr lang="tr-TR"/>
          </a:p>
        </p:txBody>
      </p:sp>
    </p:spTree>
    <p:extLst>
      <p:ext uri="{BB962C8B-B14F-4D97-AF65-F5344CB8AC3E}">
        <p14:creationId xmlns:p14="http://schemas.microsoft.com/office/powerpoint/2010/main" val="24473013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accent2"/>
                </a:solidFill>
              </a:defRPr>
            </a:lvl1pPr>
          </a:lstStyle>
          <a:p>
            <a:r>
              <a:rPr lang="tr-TR" dirty="0"/>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5D2C2922-D32F-4818-BA16-FA2A5DE1BE53}" type="datetime1">
              <a:rPr lang="tr-TR" smtClean="0"/>
              <a:t>13.12.2024</a:t>
            </a:fld>
            <a:endParaRPr lang="tr-TR"/>
          </a:p>
        </p:txBody>
      </p:sp>
      <p:sp>
        <p:nvSpPr>
          <p:cNvPr id="5" name="Footer Placeholder 4"/>
          <p:cNvSpPr>
            <a:spLocks noGrp="1"/>
          </p:cNvSpPr>
          <p:nvPr>
            <p:ph type="ftr" sz="quarter" idx="11"/>
          </p:nvPr>
        </p:nvSpPr>
        <p:spPr/>
        <p:txBody>
          <a:bodyPr/>
          <a:lstStyle/>
          <a:p>
            <a:r>
              <a:rPr lang="tr-TR"/>
              <a:t>DR. ALİ TEKİN GÜNER - BİYOMEKANİK</a:t>
            </a:r>
          </a:p>
        </p:txBody>
      </p:sp>
      <p:sp>
        <p:nvSpPr>
          <p:cNvPr id="6" name="Slide Number Placeholder 5"/>
          <p:cNvSpPr>
            <a:spLocks noGrp="1"/>
          </p:cNvSpPr>
          <p:nvPr>
            <p:ph type="sldNum" sz="quarter" idx="12"/>
          </p:nvPr>
        </p:nvSpPr>
        <p:spPr/>
        <p:txBody>
          <a:bodyPr/>
          <a:lstStyle/>
          <a:p>
            <a:fld id="{60FF87A7-9A7A-4B3D-9625-8440EC4947F9}" type="slidenum">
              <a:rPr lang="tr-TR" smtClean="0"/>
              <a:pPr/>
              <a:t>‹#›</a:t>
            </a:fld>
            <a:endParaRPr lang="tr-TR"/>
          </a:p>
        </p:txBody>
      </p:sp>
    </p:spTree>
    <p:extLst>
      <p:ext uri="{BB962C8B-B14F-4D97-AF65-F5344CB8AC3E}">
        <p14:creationId xmlns:p14="http://schemas.microsoft.com/office/powerpoint/2010/main" val="19336492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1">
                <a:solidFill>
                  <a:schemeClr val="tx1">
                    <a:lumMod val="85000"/>
                    <a:lumOff val="15000"/>
                  </a:schemeClr>
                </a:solidFill>
              </a:defRPr>
            </a:lvl1pPr>
          </a:lstStyle>
          <a:p>
            <a:r>
              <a:rPr lang="tr-TR" dirty="0"/>
              <a:t>Asıl başlık stilini düzenlemek için tıklayın</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630A138D-4381-4F74-902A-D3F2E5082E37}" type="datetime1">
              <a:rPr lang="tr-TR" smtClean="0"/>
              <a:t>13.12.2024</a:t>
            </a:fld>
            <a:endParaRPr lang="tr-TR"/>
          </a:p>
        </p:txBody>
      </p:sp>
      <p:sp>
        <p:nvSpPr>
          <p:cNvPr id="5" name="Footer Placeholder 4"/>
          <p:cNvSpPr>
            <a:spLocks noGrp="1"/>
          </p:cNvSpPr>
          <p:nvPr>
            <p:ph type="ftr" sz="quarter" idx="11"/>
          </p:nvPr>
        </p:nvSpPr>
        <p:spPr/>
        <p:txBody>
          <a:bodyPr/>
          <a:lstStyle/>
          <a:p>
            <a:r>
              <a:rPr lang="tr-TR"/>
              <a:t>DR. ALİ TEKİN GÜNER - BİYOMEKANİK</a:t>
            </a:r>
          </a:p>
        </p:txBody>
      </p:sp>
      <p:sp>
        <p:nvSpPr>
          <p:cNvPr id="6" name="Slide Number Placeholder 5"/>
          <p:cNvSpPr>
            <a:spLocks noGrp="1"/>
          </p:cNvSpPr>
          <p:nvPr>
            <p:ph type="sldNum" sz="quarter" idx="12"/>
          </p:nvPr>
        </p:nvSpPr>
        <p:spPr/>
        <p:txBody>
          <a:bodyPr/>
          <a:lstStyle/>
          <a:p>
            <a:fld id="{60FF87A7-9A7A-4B3D-9625-8440EC4947F9}" type="slidenum">
              <a:rPr lang="tr-TR" smtClean="0"/>
              <a:pPr/>
              <a:t>‹#›</a:t>
            </a:fld>
            <a:endParaRPr lang="tr-T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53231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a:xfrm>
            <a:off x="251521" y="134412"/>
            <a:ext cx="8712965" cy="702300"/>
          </a:xfrm>
        </p:spPr>
        <p:txBody>
          <a:bodyPr/>
          <a:lstStyle>
            <a:lvl1pPr>
              <a:defRPr sz="3600"/>
            </a:lvl1pPr>
          </a:lstStyle>
          <a:p>
            <a:r>
              <a:rPr lang="tr-TR" dirty="0"/>
              <a:t>Asıl başlık stilini düzenlemek için tıklayın</a:t>
            </a:r>
            <a:endParaRPr lang="en-US" dirty="0"/>
          </a:p>
        </p:txBody>
      </p:sp>
      <p:sp>
        <p:nvSpPr>
          <p:cNvPr id="3" name="Content Placeholder 2"/>
          <p:cNvSpPr>
            <a:spLocks noGrp="1"/>
          </p:cNvSpPr>
          <p:nvPr>
            <p:ph sz="half" idx="1"/>
          </p:nvPr>
        </p:nvSpPr>
        <p:spPr>
          <a:xfrm>
            <a:off x="251521" y="908720"/>
            <a:ext cx="4274759" cy="5256584"/>
          </a:xfrm>
        </p:spPr>
        <p:txBody>
          <a:bodyPr/>
          <a:lstStyle/>
          <a:p>
            <a:pPr lvl="0"/>
            <a:r>
              <a:rPr lang="tr-TR" dirty="0"/>
              <a:t>Asıl metin stillerini düzenlemek için tıklayın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4" name="Content Placeholder 3"/>
          <p:cNvSpPr>
            <a:spLocks noGrp="1"/>
          </p:cNvSpPr>
          <p:nvPr>
            <p:ph sz="half" idx="2"/>
          </p:nvPr>
        </p:nvSpPr>
        <p:spPr>
          <a:xfrm>
            <a:off x="4663439" y="908720"/>
            <a:ext cx="4301047" cy="5256584"/>
          </a:xfrm>
        </p:spPr>
        <p:txBody>
          <a:bodyPr/>
          <a:lstStyle/>
          <a:p>
            <a:pPr lvl="0"/>
            <a:r>
              <a:rPr lang="tr-TR" dirty="0"/>
              <a:t>Asıl metin stillerini düzenlemek için tıklayın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5" name="Date Placeholder 4"/>
          <p:cNvSpPr>
            <a:spLocks noGrp="1"/>
          </p:cNvSpPr>
          <p:nvPr>
            <p:ph type="dt" sz="half" idx="10"/>
          </p:nvPr>
        </p:nvSpPr>
        <p:spPr/>
        <p:txBody>
          <a:bodyPr/>
          <a:lstStyle/>
          <a:p>
            <a:fld id="{3BCE9284-3EAB-4C9E-AB92-AED2043F90BF}" type="datetime1">
              <a:rPr lang="tr-TR" smtClean="0"/>
              <a:t>13.12.2024</a:t>
            </a:fld>
            <a:endParaRPr lang="tr-TR"/>
          </a:p>
        </p:txBody>
      </p:sp>
      <p:sp>
        <p:nvSpPr>
          <p:cNvPr id="6" name="Footer Placeholder 5"/>
          <p:cNvSpPr>
            <a:spLocks noGrp="1"/>
          </p:cNvSpPr>
          <p:nvPr>
            <p:ph type="ftr" sz="quarter" idx="11"/>
          </p:nvPr>
        </p:nvSpPr>
        <p:spPr/>
        <p:txBody>
          <a:bodyPr/>
          <a:lstStyle/>
          <a:p>
            <a:r>
              <a:rPr lang="tr-TR"/>
              <a:t>DR. ALİ TEKİN GÜNER - BİYOMEKANİK</a:t>
            </a:r>
          </a:p>
        </p:txBody>
      </p:sp>
      <p:sp>
        <p:nvSpPr>
          <p:cNvPr id="7" name="Slide Number Placeholder 6"/>
          <p:cNvSpPr>
            <a:spLocks noGrp="1"/>
          </p:cNvSpPr>
          <p:nvPr>
            <p:ph type="sldNum" sz="quarter" idx="12"/>
          </p:nvPr>
        </p:nvSpPr>
        <p:spPr/>
        <p:txBody>
          <a:bodyPr/>
          <a:lstStyle/>
          <a:p>
            <a:fld id="{60FF87A7-9A7A-4B3D-9625-8440EC4947F9}" type="slidenum">
              <a:rPr lang="tr-TR" smtClean="0"/>
              <a:pPr/>
              <a:t>‹#›</a:t>
            </a:fld>
            <a:endParaRPr lang="tr-TR"/>
          </a:p>
        </p:txBody>
      </p:sp>
    </p:spTree>
    <p:extLst>
      <p:ext uri="{BB962C8B-B14F-4D97-AF65-F5344CB8AC3E}">
        <p14:creationId xmlns:p14="http://schemas.microsoft.com/office/powerpoint/2010/main" val="14032162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a:xfrm>
            <a:off x="251521" y="44624"/>
            <a:ext cx="8712965" cy="736282"/>
          </a:xfrm>
        </p:spPr>
        <p:txBody>
          <a:bodyPr/>
          <a:lstStyle/>
          <a:p>
            <a:r>
              <a:rPr lang="tr-TR" dirty="0"/>
              <a:t>Asıl başlık stilini düzenlemek için tıklayın</a:t>
            </a:r>
            <a:endParaRPr lang="en-US" dirty="0"/>
          </a:p>
        </p:txBody>
      </p:sp>
      <p:sp>
        <p:nvSpPr>
          <p:cNvPr id="3" name="Text Placeholder 2"/>
          <p:cNvSpPr>
            <a:spLocks noGrp="1"/>
          </p:cNvSpPr>
          <p:nvPr>
            <p:ph type="body" idx="1"/>
          </p:nvPr>
        </p:nvSpPr>
        <p:spPr>
          <a:xfrm>
            <a:off x="251521" y="908720"/>
            <a:ext cx="4274759"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dirty="0"/>
              <a:t>Asıl metin stillerini düzenlemek için tıklayın</a:t>
            </a:r>
          </a:p>
        </p:txBody>
      </p:sp>
      <p:sp>
        <p:nvSpPr>
          <p:cNvPr id="4" name="Content Placeholder 3"/>
          <p:cNvSpPr>
            <a:spLocks noGrp="1"/>
          </p:cNvSpPr>
          <p:nvPr>
            <p:ph sz="half" idx="2"/>
          </p:nvPr>
        </p:nvSpPr>
        <p:spPr>
          <a:xfrm>
            <a:off x="251521" y="1772817"/>
            <a:ext cx="4274759" cy="4464496"/>
          </a:xfrm>
        </p:spPr>
        <p:txBody>
          <a:bodyPr/>
          <a:lstStyle/>
          <a:p>
            <a:pPr lvl="0"/>
            <a:r>
              <a:rPr lang="tr-TR" dirty="0"/>
              <a:t>Asıl metin stillerini düzenlemek için tıklayın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5" name="Text Placeholder 4"/>
          <p:cNvSpPr>
            <a:spLocks noGrp="1"/>
          </p:cNvSpPr>
          <p:nvPr>
            <p:ph type="body" sz="quarter" idx="3"/>
          </p:nvPr>
        </p:nvSpPr>
        <p:spPr>
          <a:xfrm>
            <a:off x="4663440" y="908720"/>
            <a:ext cx="4301046"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4663440" y="1772817"/>
            <a:ext cx="4301046" cy="4464496"/>
          </a:xfrm>
        </p:spPr>
        <p:txBody>
          <a:bodyPr/>
          <a:lstStyle/>
          <a:p>
            <a:pPr lvl="0"/>
            <a:r>
              <a:rPr lang="tr-TR" dirty="0"/>
              <a:t>Asıl metin stillerini düzenlemek için tıklayın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7" name="Date Placeholder 6"/>
          <p:cNvSpPr>
            <a:spLocks noGrp="1"/>
          </p:cNvSpPr>
          <p:nvPr>
            <p:ph type="dt" sz="half" idx="10"/>
          </p:nvPr>
        </p:nvSpPr>
        <p:spPr/>
        <p:txBody>
          <a:bodyPr/>
          <a:lstStyle/>
          <a:p>
            <a:fld id="{3B49D81A-3062-4214-A50C-8B2033A0A998}" type="datetime1">
              <a:rPr lang="tr-TR" smtClean="0"/>
              <a:t>13.12.2024</a:t>
            </a:fld>
            <a:endParaRPr lang="tr-TR"/>
          </a:p>
        </p:txBody>
      </p:sp>
      <p:sp>
        <p:nvSpPr>
          <p:cNvPr id="8" name="Footer Placeholder 7"/>
          <p:cNvSpPr>
            <a:spLocks noGrp="1"/>
          </p:cNvSpPr>
          <p:nvPr>
            <p:ph type="ftr" sz="quarter" idx="11"/>
          </p:nvPr>
        </p:nvSpPr>
        <p:spPr/>
        <p:txBody>
          <a:bodyPr/>
          <a:lstStyle/>
          <a:p>
            <a:r>
              <a:rPr lang="tr-TR"/>
              <a:t>DR. ALİ TEKİN GÜNER - BİYOMEKANİK</a:t>
            </a:r>
          </a:p>
        </p:txBody>
      </p:sp>
      <p:sp>
        <p:nvSpPr>
          <p:cNvPr id="9" name="Slide Number Placeholder 8"/>
          <p:cNvSpPr>
            <a:spLocks noGrp="1"/>
          </p:cNvSpPr>
          <p:nvPr>
            <p:ph type="sldNum" sz="quarter" idx="12"/>
          </p:nvPr>
        </p:nvSpPr>
        <p:spPr/>
        <p:txBody>
          <a:bodyPr/>
          <a:lstStyle/>
          <a:p>
            <a:fld id="{60FF87A7-9A7A-4B3D-9625-8440EC4947F9}" type="slidenum">
              <a:rPr lang="tr-TR" smtClean="0"/>
              <a:pPr/>
              <a:t>‹#›</a:t>
            </a:fld>
            <a:endParaRPr lang="tr-TR"/>
          </a:p>
        </p:txBody>
      </p:sp>
    </p:spTree>
    <p:extLst>
      <p:ext uri="{BB962C8B-B14F-4D97-AF65-F5344CB8AC3E}">
        <p14:creationId xmlns:p14="http://schemas.microsoft.com/office/powerpoint/2010/main" val="24790605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Asıl başlık stilini düzenlemek için tıklayın</a:t>
            </a:r>
            <a:endParaRPr lang="en-US" dirty="0"/>
          </a:p>
        </p:txBody>
      </p:sp>
      <p:sp>
        <p:nvSpPr>
          <p:cNvPr id="3" name="Date Placeholder 2"/>
          <p:cNvSpPr>
            <a:spLocks noGrp="1"/>
          </p:cNvSpPr>
          <p:nvPr>
            <p:ph type="dt" sz="half" idx="10"/>
          </p:nvPr>
        </p:nvSpPr>
        <p:spPr/>
        <p:txBody>
          <a:bodyPr/>
          <a:lstStyle/>
          <a:p>
            <a:fld id="{E1956D3C-89E8-4454-AC6C-F0D5A9732F3A}" type="datetime1">
              <a:rPr lang="tr-TR" smtClean="0"/>
              <a:t>13.12.2024</a:t>
            </a:fld>
            <a:endParaRPr lang="tr-TR"/>
          </a:p>
        </p:txBody>
      </p:sp>
      <p:sp>
        <p:nvSpPr>
          <p:cNvPr id="4" name="Footer Placeholder 3"/>
          <p:cNvSpPr>
            <a:spLocks noGrp="1"/>
          </p:cNvSpPr>
          <p:nvPr>
            <p:ph type="ftr" sz="quarter" idx="11"/>
          </p:nvPr>
        </p:nvSpPr>
        <p:spPr/>
        <p:txBody>
          <a:bodyPr/>
          <a:lstStyle/>
          <a:p>
            <a:r>
              <a:rPr lang="tr-TR"/>
              <a:t>DR. ALİ TEKİN GÜNER - BİYOMEKANİK</a:t>
            </a:r>
          </a:p>
        </p:txBody>
      </p:sp>
      <p:sp>
        <p:nvSpPr>
          <p:cNvPr id="5" name="Slide Number Placeholder 4"/>
          <p:cNvSpPr>
            <a:spLocks noGrp="1"/>
          </p:cNvSpPr>
          <p:nvPr>
            <p:ph type="sldNum" sz="quarter" idx="12"/>
          </p:nvPr>
        </p:nvSpPr>
        <p:spPr/>
        <p:txBody>
          <a:bodyPr/>
          <a:lstStyle/>
          <a:p>
            <a:fld id="{60FF87A7-9A7A-4B3D-9625-8440EC4947F9}" type="slidenum">
              <a:rPr lang="tr-TR" smtClean="0"/>
              <a:pPr/>
              <a:t>‹#›</a:t>
            </a:fld>
            <a:endParaRPr lang="tr-TR"/>
          </a:p>
        </p:txBody>
      </p:sp>
    </p:spTree>
    <p:extLst>
      <p:ext uri="{BB962C8B-B14F-4D97-AF65-F5344CB8AC3E}">
        <p14:creationId xmlns:p14="http://schemas.microsoft.com/office/powerpoint/2010/main" val="11435835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449A639-7B63-45D4-856F-BB8905EF5559}" type="datetime1">
              <a:rPr lang="tr-TR" smtClean="0"/>
              <a:t>13.12.2024</a:t>
            </a:fld>
            <a:endParaRPr lang="tr-TR"/>
          </a:p>
        </p:txBody>
      </p:sp>
      <p:sp>
        <p:nvSpPr>
          <p:cNvPr id="8" name="Footer Placeholder 7"/>
          <p:cNvSpPr>
            <a:spLocks noGrp="1"/>
          </p:cNvSpPr>
          <p:nvPr>
            <p:ph type="ftr" sz="quarter" idx="11"/>
          </p:nvPr>
        </p:nvSpPr>
        <p:spPr/>
        <p:txBody>
          <a:bodyPr/>
          <a:lstStyle>
            <a:lvl1pPr>
              <a:defRPr>
                <a:solidFill>
                  <a:srgbClr val="FFFFFF"/>
                </a:solidFill>
              </a:defRPr>
            </a:lvl1pPr>
          </a:lstStyle>
          <a:p>
            <a:r>
              <a:rPr lang="tr-TR"/>
              <a:t>DR. ALİ TEKİN GÜNER - BİYOMEKANİK</a:t>
            </a:r>
          </a:p>
        </p:txBody>
      </p:sp>
      <p:sp>
        <p:nvSpPr>
          <p:cNvPr id="9" name="Slide Number Placeholder 8"/>
          <p:cNvSpPr>
            <a:spLocks noGrp="1"/>
          </p:cNvSpPr>
          <p:nvPr>
            <p:ph type="sldNum" sz="quarter" idx="12"/>
          </p:nvPr>
        </p:nvSpPr>
        <p:spPr/>
        <p:txBody>
          <a:bodyPr/>
          <a:lstStyle/>
          <a:p>
            <a:fld id="{60FF87A7-9A7A-4B3D-9625-8440EC4947F9}" type="slidenum">
              <a:rPr lang="tr-TR" smtClean="0"/>
              <a:pPr/>
              <a:t>‹#›</a:t>
            </a:fld>
            <a:endParaRPr lang="tr-TR"/>
          </a:p>
        </p:txBody>
      </p:sp>
    </p:spTree>
    <p:extLst>
      <p:ext uri="{BB962C8B-B14F-4D97-AF65-F5344CB8AC3E}">
        <p14:creationId xmlns:p14="http://schemas.microsoft.com/office/powerpoint/2010/main" val="2484479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188640"/>
            <a:ext cx="2400300" cy="2691719"/>
          </a:xfrm>
        </p:spPr>
        <p:txBody>
          <a:bodyPr anchor="b">
            <a:normAutofit/>
          </a:bodyPr>
          <a:lstStyle>
            <a:lvl1pPr>
              <a:defRPr sz="3600" b="0">
                <a:solidFill>
                  <a:srgbClr val="FFFFFF"/>
                </a:solidFill>
              </a:defRPr>
            </a:lvl1pPr>
          </a:lstStyle>
          <a:p>
            <a:r>
              <a:rPr lang="tr-TR" dirty="0"/>
              <a:t>Asıl başlık stilini düzenlemek için tıklayın</a:t>
            </a:r>
            <a:endParaRPr lang="en-US" dirty="0"/>
          </a:p>
        </p:txBody>
      </p:sp>
      <p:sp>
        <p:nvSpPr>
          <p:cNvPr id="3" name="Content Placeholder 2"/>
          <p:cNvSpPr>
            <a:spLocks noGrp="1"/>
          </p:cNvSpPr>
          <p:nvPr>
            <p:ph idx="1"/>
          </p:nvPr>
        </p:nvSpPr>
        <p:spPr>
          <a:xfrm>
            <a:off x="3324959" y="188640"/>
            <a:ext cx="5639527" cy="6116564"/>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F34E58B9-89FC-4B3D-87B1-6BBD4B970011}" type="datetime1">
              <a:rPr lang="tr-TR" smtClean="0"/>
              <a:t>13.12.2024</a:t>
            </a:fld>
            <a:endParaRPr lang="tr-TR"/>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r>
              <a:rPr lang="tr-TR"/>
              <a:t>DR. ALİ TEKİN GÜNER - BİYOMEKANİK</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0FF87A7-9A7A-4B3D-9625-8440EC4947F9}" type="slidenum">
              <a:rPr lang="tr-TR" smtClean="0"/>
              <a:pPr/>
              <a:t>‹#›</a:t>
            </a:fld>
            <a:endParaRPr lang="tr-TR"/>
          </a:p>
        </p:txBody>
      </p:sp>
    </p:spTree>
    <p:extLst>
      <p:ext uri="{BB962C8B-B14F-4D97-AF65-F5344CB8AC3E}">
        <p14:creationId xmlns:p14="http://schemas.microsoft.com/office/powerpoint/2010/main" val="39002498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2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dirty="0"/>
              <a:t>Asıl metin stillerini düzenlemek için tıklayın</a:t>
            </a:r>
          </a:p>
        </p:txBody>
      </p:sp>
      <p:sp>
        <p:nvSpPr>
          <p:cNvPr id="5" name="Date Placeholder 4"/>
          <p:cNvSpPr>
            <a:spLocks noGrp="1"/>
          </p:cNvSpPr>
          <p:nvPr>
            <p:ph type="dt" sz="half" idx="10"/>
          </p:nvPr>
        </p:nvSpPr>
        <p:spPr/>
        <p:txBody>
          <a:bodyPr/>
          <a:lstStyle/>
          <a:p>
            <a:fld id="{D1FF7B06-B6C2-495F-BD49-95904E4FA782}" type="datetime1">
              <a:rPr lang="tr-TR" smtClean="0"/>
              <a:t>13.12.2024</a:t>
            </a:fld>
            <a:endParaRPr lang="tr-TR"/>
          </a:p>
        </p:txBody>
      </p:sp>
      <p:sp>
        <p:nvSpPr>
          <p:cNvPr id="6" name="Footer Placeholder 5"/>
          <p:cNvSpPr>
            <a:spLocks noGrp="1"/>
          </p:cNvSpPr>
          <p:nvPr>
            <p:ph type="ftr" sz="quarter" idx="11"/>
          </p:nvPr>
        </p:nvSpPr>
        <p:spPr/>
        <p:txBody>
          <a:bodyPr/>
          <a:lstStyle/>
          <a:p>
            <a:r>
              <a:rPr lang="tr-TR"/>
              <a:t>DR. ALİ TEKİN GÜNER - BİYOMEKANİK</a:t>
            </a:r>
          </a:p>
        </p:txBody>
      </p:sp>
      <p:sp>
        <p:nvSpPr>
          <p:cNvPr id="7" name="Slide Number Placeholder 6"/>
          <p:cNvSpPr>
            <a:spLocks noGrp="1"/>
          </p:cNvSpPr>
          <p:nvPr>
            <p:ph type="sldNum" sz="quarter" idx="12"/>
          </p:nvPr>
        </p:nvSpPr>
        <p:spPr/>
        <p:txBody>
          <a:bodyPr/>
          <a:lstStyle/>
          <a:p>
            <a:fld id="{60FF87A7-9A7A-4B3D-9625-8440EC4947F9}" type="slidenum">
              <a:rPr lang="tr-TR" smtClean="0"/>
              <a:pPr/>
              <a:t>‹#›</a:t>
            </a:fld>
            <a:endParaRPr lang="tr-TR"/>
          </a:p>
        </p:txBody>
      </p:sp>
    </p:spTree>
    <p:extLst>
      <p:ext uri="{BB962C8B-B14F-4D97-AF65-F5344CB8AC3E}">
        <p14:creationId xmlns:p14="http://schemas.microsoft.com/office/powerpoint/2010/main" val="41628475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1520" y="44624"/>
            <a:ext cx="8712966" cy="766132"/>
          </a:xfrm>
          <a:prstGeom prst="rect">
            <a:avLst/>
          </a:prstGeom>
        </p:spPr>
        <p:txBody>
          <a:bodyPr vert="horz" lIns="91440" tIns="45720" rIns="91440" bIns="45720" rtlCol="0" anchor="b">
            <a:noAutofit/>
          </a:bodyPr>
          <a:lstStyle/>
          <a:p>
            <a:r>
              <a:rPr lang="tr-TR" dirty="0"/>
              <a:t>Asıl başlık stilini düzenlemek için tıklayın</a:t>
            </a:r>
            <a:endParaRPr lang="en-US" dirty="0"/>
          </a:p>
        </p:txBody>
      </p:sp>
      <p:sp>
        <p:nvSpPr>
          <p:cNvPr id="3" name="Text Placeholder 2"/>
          <p:cNvSpPr>
            <a:spLocks noGrp="1"/>
          </p:cNvSpPr>
          <p:nvPr>
            <p:ph type="body" idx="1"/>
          </p:nvPr>
        </p:nvSpPr>
        <p:spPr>
          <a:xfrm>
            <a:off x="251520" y="895699"/>
            <a:ext cx="8712967" cy="5273527"/>
          </a:xfrm>
          <a:prstGeom prst="rect">
            <a:avLst/>
          </a:prstGeom>
        </p:spPr>
        <p:txBody>
          <a:bodyPr vert="horz" lIns="0" tIns="45720" rIns="0" bIns="45720" rtlCol="0">
            <a:normAutofit/>
          </a:bodyPr>
          <a:lstStyle/>
          <a:p>
            <a:pPr lvl="0"/>
            <a:r>
              <a:rPr lang="tr-TR" dirty="0"/>
              <a:t>Asıl metin stillerini düzenlemek için tıklayın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4" name="Date Placeholder 3"/>
          <p:cNvSpPr>
            <a:spLocks noGrp="1"/>
          </p:cNvSpPr>
          <p:nvPr>
            <p:ph type="dt" sz="half" idx="2"/>
          </p:nvPr>
        </p:nvSpPr>
        <p:spPr>
          <a:xfrm>
            <a:off x="251521" y="6459786"/>
            <a:ext cx="2425644" cy="365125"/>
          </a:xfrm>
          <a:prstGeom prst="rect">
            <a:avLst/>
          </a:prstGeom>
        </p:spPr>
        <p:txBody>
          <a:bodyPr vert="horz" lIns="91440" tIns="45720" rIns="91440" bIns="45720" rtlCol="0" anchor="ctr"/>
          <a:lstStyle>
            <a:lvl1pPr algn="l">
              <a:defRPr sz="900">
                <a:solidFill>
                  <a:srgbClr val="FFFFFF"/>
                </a:solidFill>
              </a:defRPr>
            </a:lvl1pPr>
          </a:lstStyle>
          <a:p>
            <a:fld id="{EDD9E9F9-D3F8-4EB5-B69B-57116DDB3ACF}" type="datetime1">
              <a:rPr lang="tr-TR" smtClean="0"/>
              <a:t>13.12.2024</a:t>
            </a:fld>
            <a:endParaRPr lang="tr-TR"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tr-TR"/>
              <a:t>DR. ALİ TEKİN GÜNER - BİYOMEKANİK</a:t>
            </a:r>
          </a:p>
        </p:txBody>
      </p:sp>
      <p:sp>
        <p:nvSpPr>
          <p:cNvPr id="6" name="Slide Number Placeholder 5"/>
          <p:cNvSpPr>
            <a:spLocks noGrp="1"/>
          </p:cNvSpPr>
          <p:nvPr>
            <p:ph type="sldNum" sz="quarter" idx="4"/>
          </p:nvPr>
        </p:nvSpPr>
        <p:spPr>
          <a:xfrm>
            <a:off x="7425344" y="6459786"/>
            <a:ext cx="1539142" cy="365125"/>
          </a:xfrm>
          <a:prstGeom prst="rect">
            <a:avLst/>
          </a:prstGeom>
        </p:spPr>
        <p:txBody>
          <a:bodyPr vert="horz" lIns="91440" tIns="45720" rIns="91440" bIns="45720" rtlCol="0" anchor="ctr"/>
          <a:lstStyle>
            <a:lvl1pPr algn="r">
              <a:defRPr sz="1050">
                <a:solidFill>
                  <a:srgbClr val="FFFFFF"/>
                </a:solidFill>
              </a:defRPr>
            </a:lvl1pPr>
          </a:lstStyle>
          <a:p>
            <a:fld id="{60FF87A7-9A7A-4B3D-9625-8440EC4947F9}" type="slidenum">
              <a:rPr lang="tr-TR" smtClean="0"/>
              <a:pPr/>
              <a:t>‹#›</a:t>
            </a:fld>
            <a:endParaRPr lang="tr-TR"/>
          </a:p>
        </p:txBody>
      </p:sp>
      <p:cxnSp>
        <p:nvCxnSpPr>
          <p:cNvPr id="10" name="Straight Connector 9"/>
          <p:cNvCxnSpPr>
            <a:cxnSpLocks/>
          </p:cNvCxnSpPr>
          <p:nvPr userDrawn="1"/>
        </p:nvCxnSpPr>
        <p:spPr>
          <a:xfrm>
            <a:off x="251520" y="836712"/>
            <a:ext cx="871296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1646351"/>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hdr="0" dt="0"/>
  <p:txStyles>
    <p:titleStyle>
      <a:lvl1pPr algn="l" defTabSz="914400" rtl="0" eaLnBrk="1" latinLnBrk="0" hangingPunct="1">
        <a:lnSpc>
          <a:spcPct val="85000"/>
        </a:lnSpc>
        <a:spcBef>
          <a:spcPct val="0"/>
        </a:spcBef>
        <a:buNone/>
        <a:defRPr sz="4000" b="1" kern="1200" spc="-50" baseline="0">
          <a:solidFill>
            <a:schemeClr val="accent2"/>
          </a:solidFill>
          <a:latin typeface="+mj-lt"/>
          <a:ea typeface="+mj-ea"/>
          <a:cs typeface="+mj-cs"/>
        </a:defRPr>
      </a:lvl1pPr>
    </p:titleStyle>
    <p:bodyStyle>
      <a:lvl1pPr marL="91440" indent="-91440" algn="l" defTabSz="914400" rtl="0" eaLnBrk="1" latinLnBrk="0" hangingPunct="1">
        <a:lnSpc>
          <a:spcPct val="12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2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2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2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2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gif"/><Relationship Id="rId7" Type="http://schemas.openxmlformats.org/officeDocument/2006/relationships/image" Target="../media/image23.gif"/><Relationship Id="rId2" Type="http://schemas.openxmlformats.org/officeDocument/2006/relationships/image" Target="../media/image18.gif"/><Relationship Id="rId1" Type="http://schemas.openxmlformats.org/officeDocument/2006/relationships/slideLayout" Target="../slideLayouts/slideLayout7.xml"/><Relationship Id="rId6" Type="http://schemas.openxmlformats.org/officeDocument/2006/relationships/image" Target="../media/image22.gif"/><Relationship Id="rId5" Type="http://schemas.openxmlformats.org/officeDocument/2006/relationships/image" Target="../media/image21.gif"/><Relationship Id="rId4" Type="http://schemas.openxmlformats.org/officeDocument/2006/relationships/image" Target="../media/image20.gif"/></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gif"/><Relationship Id="rId1" Type="http://schemas.openxmlformats.org/officeDocument/2006/relationships/slideLayout" Target="../slideLayouts/slideLayout2.xml"/><Relationship Id="rId5" Type="http://schemas.openxmlformats.org/officeDocument/2006/relationships/image" Target="../media/image26.gif"/><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19.gif"/><Relationship Id="rId1" Type="http://schemas.openxmlformats.org/officeDocument/2006/relationships/slideLayout" Target="../slideLayouts/slideLayout2.xml"/><Relationship Id="rId4" Type="http://schemas.openxmlformats.org/officeDocument/2006/relationships/image" Target="../media/image28.gif"/></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2.gif"/><Relationship Id="rId5" Type="http://schemas.openxmlformats.org/officeDocument/2006/relationships/image" Target="../media/image31.png"/><Relationship Id="rId4" Type="http://schemas.openxmlformats.org/officeDocument/2006/relationships/image" Target="../media/image22.gif"/></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8.gif"/><Relationship Id="rId1" Type="http://schemas.openxmlformats.org/officeDocument/2006/relationships/slideLayout" Target="../slideLayouts/slideLayout2.xml"/><Relationship Id="rId6" Type="http://schemas.openxmlformats.org/officeDocument/2006/relationships/image" Target="../media/image35.gif"/><Relationship Id="rId5" Type="http://schemas.openxmlformats.org/officeDocument/2006/relationships/image" Target="../media/image34.gif"/><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image" Target="../media/image38.gif"/><Relationship Id="rId7" Type="http://schemas.openxmlformats.org/officeDocument/2006/relationships/image" Target="../media/image41.gif"/><Relationship Id="rId2" Type="http://schemas.openxmlformats.org/officeDocument/2006/relationships/image" Target="../media/image37.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40.png"/><Relationship Id="rId4" Type="http://schemas.openxmlformats.org/officeDocument/2006/relationships/image" Target="../media/image39.gif"/></Relationships>
</file>

<file path=ppt/slides/_rels/slide18.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54.gif"/></Relationships>
</file>

<file path=ppt/slides/_rels/slide25.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jpeg"/></Relationships>
</file>

<file path=ppt/slides/_rels/slide38.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image" Target="../media/image97.png"/></Relationships>
</file>

<file path=ppt/slides/_rels/slide43.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9.png"/><Relationship Id="rId18" Type="http://schemas.openxmlformats.org/officeDocument/2006/relationships/image" Target="../media/image114.png"/><Relationship Id="rId26" Type="http://schemas.openxmlformats.org/officeDocument/2006/relationships/image" Target="../media/image122.png"/><Relationship Id="rId3" Type="http://schemas.openxmlformats.org/officeDocument/2006/relationships/image" Target="../media/image99.png"/><Relationship Id="rId21" Type="http://schemas.openxmlformats.org/officeDocument/2006/relationships/image" Target="../media/image117.png"/><Relationship Id="rId7" Type="http://schemas.openxmlformats.org/officeDocument/2006/relationships/image" Target="../media/image103.png"/><Relationship Id="rId12" Type="http://schemas.openxmlformats.org/officeDocument/2006/relationships/image" Target="../media/image108.png"/><Relationship Id="rId17" Type="http://schemas.openxmlformats.org/officeDocument/2006/relationships/image" Target="../media/image113.png"/><Relationship Id="rId25" Type="http://schemas.openxmlformats.org/officeDocument/2006/relationships/image" Target="../media/image121.png"/><Relationship Id="rId2" Type="http://schemas.openxmlformats.org/officeDocument/2006/relationships/image" Target="../media/image98.png"/><Relationship Id="rId16" Type="http://schemas.openxmlformats.org/officeDocument/2006/relationships/image" Target="../media/image112.png"/><Relationship Id="rId20"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102.png"/><Relationship Id="rId11" Type="http://schemas.openxmlformats.org/officeDocument/2006/relationships/image" Target="../media/image107.png"/><Relationship Id="rId24" Type="http://schemas.openxmlformats.org/officeDocument/2006/relationships/image" Target="../media/image120.png"/><Relationship Id="rId5" Type="http://schemas.openxmlformats.org/officeDocument/2006/relationships/image" Target="../media/image101.png"/><Relationship Id="rId15" Type="http://schemas.openxmlformats.org/officeDocument/2006/relationships/image" Target="../media/image111.png"/><Relationship Id="rId23" Type="http://schemas.openxmlformats.org/officeDocument/2006/relationships/image" Target="../media/image119.png"/><Relationship Id="rId10" Type="http://schemas.openxmlformats.org/officeDocument/2006/relationships/image" Target="../media/image106.png"/><Relationship Id="rId19" Type="http://schemas.openxmlformats.org/officeDocument/2006/relationships/image" Target="../media/image115.png"/><Relationship Id="rId4" Type="http://schemas.openxmlformats.org/officeDocument/2006/relationships/image" Target="../media/image100.png"/><Relationship Id="rId9" Type="http://schemas.openxmlformats.org/officeDocument/2006/relationships/image" Target="../media/image105.png"/><Relationship Id="rId14" Type="http://schemas.openxmlformats.org/officeDocument/2006/relationships/image" Target="../media/image110.png"/><Relationship Id="rId22" Type="http://schemas.openxmlformats.org/officeDocument/2006/relationships/image" Target="../media/image118.png"/><Relationship Id="rId27" Type="http://schemas.openxmlformats.org/officeDocument/2006/relationships/image" Target="../media/image123.gi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6.png"/><Relationship Id="rId3" Type="http://schemas.openxmlformats.org/officeDocument/2006/relationships/image" Target="../media/image126.png"/><Relationship Id="rId7" Type="http://schemas.openxmlformats.org/officeDocument/2006/relationships/image" Target="../media/image130.png"/><Relationship Id="rId12" Type="http://schemas.openxmlformats.org/officeDocument/2006/relationships/image" Target="../media/image135.png"/><Relationship Id="rId2" Type="http://schemas.openxmlformats.org/officeDocument/2006/relationships/image" Target="../media/image125.jpg"/><Relationship Id="rId1" Type="http://schemas.openxmlformats.org/officeDocument/2006/relationships/slideLayout" Target="../slideLayouts/slideLayout2.xml"/><Relationship Id="rId6" Type="http://schemas.openxmlformats.org/officeDocument/2006/relationships/image" Target="../media/image129.png"/><Relationship Id="rId11" Type="http://schemas.openxmlformats.org/officeDocument/2006/relationships/image" Target="../media/image134.png"/><Relationship Id="rId5" Type="http://schemas.openxmlformats.org/officeDocument/2006/relationships/image" Target="../media/image128.png"/><Relationship Id="rId10" Type="http://schemas.openxmlformats.org/officeDocument/2006/relationships/image" Target="../media/image133.png"/><Relationship Id="rId4" Type="http://schemas.openxmlformats.org/officeDocument/2006/relationships/image" Target="../media/image127.png"/><Relationship Id="rId9" Type="http://schemas.openxmlformats.org/officeDocument/2006/relationships/image" Target="../media/image132.png"/></Relationships>
</file>

<file path=ppt/slides/_rels/slide48.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35.png"/><Relationship Id="rId2" Type="http://schemas.openxmlformats.org/officeDocument/2006/relationships/image" Target="../media/image125.jpg"/><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4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25.jpg"/><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 Id="rId5" Type="http://schemas.openxmlformats.org/officeDocument/2006/relationships/image" Target="../media/image140.png"/><Relationship Id="rId4" Type="http://schemas.openxmlformats.org/officeDocument/2006/relationships/image" Target="../media/image139.png"/></Relationships>
</file>

<file path=ppt/slides/_rels/slide5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41.png"/><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5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image" Target="../media/image143.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6.jpg"/><Relationship Id="rId1" Type="http://schemas.openxmlformats.org/officeDocument/2006/relationships/slideLayout" Target="../slideLayouts/slideLayout2.xml"/><Relationship Id="rId4" Type="http://schemas.openxmlformats.org/officeDocument/2006/relationships/image" Target="../media/image149.jpeg"/></Relationships>
</file>

<file path=ppt/slides/_rels/slide58.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image" Target="../media/image150.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5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jpg"/><Relationship Id="rId9" Type="http://schemas.openxmlformats.org/officeDocument/2006/relationships/image" Target="../media/image11.jpg"/></Relationships>
</file>

<file path=ppt/slides/_rels/slide60.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55.gif"/><Relationship Id="rId2" Type="http://schemas.openxmlformats.org/officeDocument/2006/relationships/image" Target="../media/image154.jpeg"/><Relationship Id="rId1" Type="http://schemas.openxmlformats.org/officeDocument/2006/relationships/slideLayout" Target="../slideLayouts/slideLayout2.xml"/><Relationship Id="rId5" Type="http://schemas.openxmlformats.org/officeDocument/2006/relationships/image" Target="../media/image157.gif"/><Relationship Id="rId4" Type="http://schemas.openxmlformats.org/officeDocument/2006/relationships/image" Target="../media/image156.gif"/></Relationships>
</file>

<file path=ppt/slides/_rels/slide62.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2.xml"/><Relationship Id="rId4" Type="http://schemas.openxmlformats.org/officeDocument/2006/relationships/image" Target="../media/image160.gif"/></Relationships>
</file>

<file path=ppt/slides/_rels/slide63.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gif"/><Relationship Id="rId1" Type="http://schemas.openxmlformats.org/officeDocument/2006/relationships/slideLayout" Target="../slideLayouts/slideLayout2.xml"/><Relationship Id="rId4" Type="http://schemas.openxmlformats.org/officeDocument/2006/relationships/image" Target="../media/image158.jpeg"/></Relationships>
</file>

<file path=ppt/slides/_rels/slide64.xml.rels><?xml version="1.0" encoding="UTF-8" standalone="yes"?>
<Relationships xmlns="http://schemas.openxmlformats.org/package/2006/relationships"><Relationship Id="rId3" Type="http://schemas.openxmlformats.org/officeDocument/2006/relationships/image" Target="../media/image164.gif"/><Relationship Id="rId2" Type="http://schemas.openxmlformats.org/officeDocument/2006/relationships/image" Target="../media/image163.jpeg"/><Relationship Id="rId1" Type="http://schemas.openxmlformats.org/officeDocument/2006/relationships/slideLayout" Target="../slideLayouts/slideLayout2.xml"/><Relationship Id="rId4" Type="http://schemas.openxmlformats.org/officeDocument/2006/relationships/image" Target="../media/image165.gif"/></Relationships>
</file>

<file path=ppt/slides/_rels/slide65.xml.rels><?xml version="1.0" encoding="UTF-8" standalone="yes"?>
<Relationships xmlns="http://schemas.openxmlformats.org/package/2006/relationships"><Relationship Id="rId117" Type="http://schemas.openxmlformats.org/officeDocument/2006/relationships/image" Target="../media/image281.png"/><Relationship Id="rId21" Type="http://schemas.openxmlformats.org/officeDocument/2006/relationships/image" Target="../media/image185.png"/><Relationship Id="rId42" Type="http://schemas.openxmlformats.org/officeDocument/2006/relationships/image" Target="../media/image206.png"/><Relationship Id="rId63" Type="http://schemas.openxmlformats.org/officeDocument/2006/relationships/image" Target="../media/image227.png"/><Relationship Id="rId84" Type="http://schemas.openxmlformats.org/officeDocument/2006/relationships/image" Target="../media/image248.png"/><Relationship Id="rId138" Type="http://schemas.openxmlformats.org/officeDocument/2006/relationships/image" Target="../media/image302.png"/><Relationship Id="rId159" Type="http://schemas.openxmlformats.org/officeDocument/2006/relationships/image" Target="../media/image323.png"/><Relationship Id="rId170" Type="http://schemas.openxmlformats.org/officeDocument/2006/relationships/image" Target="../media/image334.png"/><Relationship Id="rId191" Type="http://schemas.openxmlformats.org/officeDocument/2006/relationships/image" Target="../media/image355.png"/><Relationship Id="rId205" Type="http://schemas.openxmlformats.org/officeDocument/2006/relationships/image" Target="../media/image369.png"/><Relationship Id="rId226" Type="http://schemas.openxmlformats.org/officeDocument/2006/relationships/image" Target="../media/image390.png"/><Relationship Id="rId107" Type="http://schemas.openxmlformats.org/officeDocument/2006/relationships/image" Target="../media/image271.png"/><Relationship Id="rId11" Type="http://schemas.openxmlformats.org/officeDocument/2006/relationships/image" Target="../media/image175.png"/><Relationship Id="rId32" Type="http://schemas.openxmlformats.org/officeDocument/2006/relationships/image" Target="../media/image196.png"/><Relationship Id="rId53" Type="http://schemas.openxmlformats.org/officeDocument/2006/relationships/image" Target="../media/image217.png"/><Relationship Id="rId74" Type="http://schemas.openxmlformats.org/officeDocument/2006/relationships/image" Target="../media/image238.png"/><Relationship Id="rId128" Type="http://schemas.openxmlformats.org/officeDocument/2006/relationships/image" Target="../media/image292.png"/><Relationship Id="rId149" Type="http://schemas.openxmlformats.org/officeDocument/2006/relationships/image" Target="../media/image313.png"/><Relationship Id="rId5" Type="http://schemas.openxmlformats.org/officeDocument/2006/relationships/image" Target="../media/image169.png"/><Relationship Id="rId95" Type="http://schemas.openxmlformats.org/officeDocument/2006/relationships/image" Target="../media/image259.png"/><Relationship Id="rId160" Type="http://schemas.openxmlformats.org/officeDocument/2006/relationships/image" Target="../media/image324.png"/><Relationship Id="rId181" Type="http://schemas.openxmlformats.org/officeDocument/2006/relationships/image" Target="../media/image345.png"/><Relationship Id="rId216" Type="http://schemas.openxmlformats.org/officeDocument/2006/relationships/image" Target="../media/image380.png"/><Relationship Id="rId237" Type="http://schemas.openxmlformats.org/officeDocument/2006/relationships/image" Target="../media/image401.png"/><Relationship Id="rId22" Type="http://schemas.openxmlformats.org/officeDocument/2006/relationships/image" Target="../media/image186.png"/><Relationship Id="rId43" Type="http://schemas.openxmlformats.org/officeDocument/2006/relationships/image" Target="../media/image207.png"/><Relationship Id="rId64" Type="http://schemas.openxmlformats.org/officeDocument/2006/relationships/image" Target="../media/image228.png"/><Relationship Id="rId118" Type="http://schemas.openxmlformats.org/officeDocument/2006/relationships/image" Target="../media/image282.png"/><Relationship Id="rId139" Type="http://schemas.openxmlformats.org/officeDocument/2006/relationships/image" Target="../media/image303.png"/><Relationship Id="rId85" Type="http://schemas.openxmlformats.org/officeDocument/2006/relationships/image" Target="../media/image249.png"/><Relationship Id="rId150" Type="http://schemas.openxmlformats.org/officeDocument/2006/relationships/image" Target="../media/image314.png"/><Relationship Id="rId171" Type="http://schemas.openxmlformats.org/officeDocument/2006/relationships/image" Target="../media/image335.png"/><Relationship Id="rId192" Type="http://schemas.openxmlformats.org/officeDocument/2006/relationships/image" Target="../media/image356.png"/><Relationship Id="rId206" Type="http://schemas.openxmlformats.org/officeDocument/2006/relationships/image" Target="../media/image370.png"/><Relationship Id="rId227" Type="http://schemas.openxmlformats.org/officeDocument/2006/relationships/image" Target="../media/image391.png"/><Relationship Id="rId12" Type="http://schemas.openxmlformats.org/officeDocument/2006/relationships/image" Target="../media/image176.png"/><Relationship Id="rId33" Type="http://schemas.openxmlformats.org/officeDocument/2006/relationships/image" Target="../media/image197.png"/><Relationship Id="rId108" Type="http://schemas.openxmlformats.org/officeDocument/2006/relationships/image" Target="../media/image272.png"/><Relationship Id="rId129" Type="http://schemas.openxmlformats.org/officeDocument/2006/relationships/image" Target="../media/image293.png"/><Relationship Id="rId54" Type="http://schemas.openxmlformats.org/officeDocument/2006/relationships/image" Target="../media/image218.png"/><Relationship Id="rId75" Type="http://schemas.openxmlformats.org/officeDocument/2006/relationships/image" Target="../media/image239.png"/><Relationship Id="rId96" Type="http://schemas.openxmlformats.org/officeDocument/2006/relationships/image" Target="../media/image260.png"/><Relationship Id="rId140" Type="http://schemas.openxmlformats.org/officeDocument/2006/relationships/image" Target="../media/image304.png"/><Relationship Id="rId161" Type="http://schemas.openxmlformats.org/officeDocument/2006/relationships/image" Target="../media/image325.png"/><Relationship Id="rId182" Type="http://schemas.openxmlformats.org/officeDocument/2006/relationships/image" Target="../media/image346.png"/><Relationship Id="rId217" Type="http://schemas.openxmlformats.org/officeDocument/2006/relationships/image" Target="../media/image381.png"/><Relationship Id="rId6" Type="http://schemas.openxmlformats.org/officeDocument/2006/relationships/image" Target="../media/image170.png"/><Relationship Id="rId238" Type="http://schemas.openxmlformats.org/officeDocument/2006/relationships/image" Target="../media/image402.png"/><Relationship Id="rId23" Type="http://schemas.openxmlformats.org/officeDocument/2006/relationships/image" Target="../media/image187.png"/><Relationship Id="rId119" Type="http://schemas.openxmlformats.org/officeDocument/2006/relationships/image" Target="../media/image283.png"/><Relationship Id="rId44" Type="http://schemas.openxmlformats.org/officeDocument/2006/relationships/image" Target="../media/image208.png"/><Relationship Id="rId65" Type="http://schemas.openxmlformats.org/officeDocument/2006/relationships/image" Target="../media/image229.png"/><Relationship Id="rId86" Type="http://schemas.openxmlformats.org/officeDocument/2006/relationships/image" Target="../media/image250.png"/><Relationship Id="rId130" Type="http://schemas.openxmlformats.org/officeDocument/2006/relationships/image" Target="../media/image294.png"/><Relationship Id="rId151" Type="http://schemas.openxmlformats.org/officeDocument/2006/relationships/image" Target="../media/image315.png"/><Relationship Id="rId172" Type="http://schemas.openxmlformats.org/officeDocument/2006/relationships/image" Target="../media/image336.png"/><Relationship Id="rId193" Type="http://schemas.openxmlformats.org/officeDocument/2006/relationships/image" Target="../media/image357.png"/><Relationship Id="rId207" Type="http://schemas.openxmlformats.org/officeDocument/2006/relationships/image" Target="../media/image371.png"/><Relationship Id="rId228" Type="http://schemas.openxmlformats.org/officeDocument/2006/relationships/image" Target="../media/image392.png"/><Relationship Id="rId13" Type="http://schemas.openxmlformats.org/officeDocument/2006/relationships/image" Target="../media/image177.png"/><Relationship Id="rId109" Type="http://schemas.openxmlformats.org/officeDocument/2006/relationships/image" Target="../media/image273.png"/><Relationship Id="rId34" Type="http://schemas.openxmlformats.org/officeDocument/2006/relationships/image" Target="../media/image198.png"/><Relationship Id="rId55" Type="http://schemas.openxmlformats.org/officeDocument/2006/relationships/image" Target="../media/image219.png"/><Relationship Id="rId76" Type="http://schemas.openxmlformats.org/officeDocument/2006/relationships/image" Target="../media/image240.png"/><Relationship Id="rId97" Type="http://schemas.openxmlformats.org/officeDocument/2006/relationships/image" Target="../media/image261.png"/><Relationship Id="rId120" Type="http://schemas.openxmlformats.org/officeDocument/2006/relationships/image" Target="../media/image284.png"/><Relationship Id="rId141" Type="http://schemas.openxmlformats.org/officeDocument/2006/relationships/image" Target="../media/image305.png"/><Relationship Id="rId7" Type="http://schemas.openxmlformats.org/officeDocument/2006/relationships/image" Target="../media/image171.png"/><Relationship Id="rId162" Type="http://schemas.openxmlformats.org/officeDocument/2006/relationships/image" Target="../media/image326.png"/><Relationship Id="rId183" Type="http://schemas.openxmlformats.org/officeDocument/2006/relationships/image" Target="../media/image347.png"/><Relationship Id="rId218" Type="http://schemas.openxmlformats.org/officeDocument/2006/relationships/image" Target="../media/image382.png"/><Relationship Id="rId239" Type="http://schemas.openxmlformats.org/officeDocument/2006/relationships/image" Target="../media/image403.png"/><Relationship Id="rId24" Type="http://schemas.openxmlformats.org/officeDocument/2006/relationships/image" Target="../media/image188.png"/><Relationship Id="rId45" Type="http://schemas.openxmlformats.org/officeDocument/2006/relationships/image" Target="../media/image209.png"/><Relationship Id="rId66" Type="http://schemas.openxmlformats.org/officeDocument/2006/relationships/image" Target="../media/image230.png"/><Relationship Id="rId87" Type="http://schemas.openxmlformats.org/officeDocument/2006/relationships/image" Target="../media/image251.png"/><Relationship Id="rId110" Type="http://schemas.openxmlformats.org/officeDocument/2006/relationships/image" Target="../media/image274.png"/><Relationship Id="rId131" Type="http://schemas.openxmlformats.org/officeDocument/2006/relationships/image" Target="../media/image295.png"/><Relationship Id="rId152" Type="http://schemas.openxmlformats.org/officeDocument/2006/relationships/image" Target="../media/image316.png"/><Relationship Id="rId173" Type="http://schemas.openxmlformats.org/officeDocument/2006/relationships/image" Target="../media/image337.png"/><Relationship Id="rId194" Type="http://schemas.openxmlformats.org/officeDocument/2006/relationships/image" Target="../media/image358.png"/><Relationship Id="rId208" Type="http://schemas.openxmlformats.org/officeDocument/2006/relationships/image" Target="../media/image372.png"/><Relationship Id="rId229" Type="http://schemas.openxmlformats.org/officeDocument/2006/relationships/image" Target="../media/image393.png"/><Relationship Id="rId14" Type="http://schemas.openxmlformats.org/officeDocument/2006/relationships/image" Target="../media/image178.png"/><Relationship Id="rId35" Type="http://schemas.openxmlformats.org/officeDocument/2006/relationships/image" Target="../media/image199.png"/><Relationship Id="rId56" Type="http://schemas.openxmlformats.org/officeDocument/2006/relationships/image" Target="../media/image220.png"/><Relationship Id="rId77" Type="http://schemas.openxmlformats.org/officeDocument/2006/relationships/image" Target="../media/image241.png"/><Relationship Id="rId100" Type="http://schemas.openxmlformats.org/officeDocument/2006/relationships/image" Target="../media/image264.png"/><Relationship Id="rId8" Type="http://schemas.openxmlformats.org/officeDocument/2006/relationships/image" Target="../media/image172.png"/><Relationship Id="rId98" Type="http://schemas.openxmlformats.org/officeDocument/2006/relationships/image" Target="../media/image262.png"/><Relationship Id="rId121" Type="http://schemas.openxmlformats.org/officeDocument/2006/relationships/image" Target="../media/image285.png"/><Relationship Id="rId142" Type="http://schemas.openxmlformats.org/officeDocument/2006/relationships/image" Target="../media/image306.png"/><Relationship Id="rId163" Type="http://schemas.openxmlformats.org/officeDocument/2006/relationships/image" Target="../media/image327.png"/><Relationship Id="rId184" Type="http://schemas.openxmlformats.org/officeDocument/2006/relationships/image" Target="../media/image348.png"/><Relationship Id="rId219" Type="http://schemas.openxmlformats.org/officeDocument/2006/relationships/image" Target="../media/image383.png"/><Relationship Id="rId230" Type="http://schemas.openxmlformats.org/officeDocument/2006/relationships/image" Target="../media/image394.png"/><Relationship Id="rId25" Type="http://schemas.openxmlformats.org/officeDocument/2006/relationships/image" Target="../media/image189.png"/><Relationship Id="rId46" Type="http://schemas.openxmlformats.org/officeDocument/2006/relationships/image" Target="../media/image210.png"/><Relationship Id="rId67" Type="http://schemas.openxmlformats.org/officeDocument/2006/relationships/image" Target="../media/image231.png"/><Relationship Id="rId88" Type="http://schemas.openxmlformats.org/officeDocument/2006/relationships/image" Target="../media/image252.png"/><Relationship Id="rId111" Type="http://schemas.openxmlformats.org/officeDocument/2006/relationships/image" Target="../media/image275.png"/><Relationship Id="rId132" Type="http://schemas.openxmlformats.org/officeDocument/2006/relationships/image" Target="../media/image296.png"/><Relationship Id="rId153" Type="http://schemas.openxmlformats.org/officeDocument/2006/relationships/image" Target="../media/image317.png"/><Relationship Id="rId174" Type="http://schemas.openxmlformats.org/officeDocument/2006/relationships/image" Target="../media/image338.png"/><Relationship Id="rId195" Type="http://schemas.openxmlformats.org/officeDocument/2006/relationships/image" Target="../media/image359.png"/><Relationship Id="rId209" Type="http://schemas.openxmlformats.org/officeDocument/2006/relationships/image" Target="../media/image373.png"/><Relationship Id="rId190" Type="http://schemas.openxmlformats.org/officeDocument/2006/relationships/image" Target="../media/image354.png"/><Relationship Id="rId204" Type="http://schemas.openxmlformats.org/officeDocument/2006/relationships/image" Target="../media/image368.png"/><Relationship Id="rId220" Type="http://schemas.openxmlformats.org/officeDocument/2006/relationships/image" Target="../media/image384.png"/><Relationship Id="rId225" Type="http://schemas.openxmlformats.org/officeDocument/2006/relationships/image" Target="../media/image389.png"/><Relationship Id="rId15" Type="http://schemas.openxmlformats.org/officeDocument/2006/relationships/image" Target="../media/image179.png"/><Relationship Id="rId36" Type="http://schemas.openxmlformats.org/officeDocument/2006/relationships/image" Target="../media/image200.png"/><Relationship Id="rId57" Type="http://schemas.openxmlformats.org/officeDocument/2006/relationships/image" Target="../media/image221.png"/><Relationship Id="rId106" Type="http://schemas.openxmlformats.org/officeDocument/2006/relationships/image" Target="../media/image270.png"/><Relationship Id="rId127" Type="http://schemas.openxmlformats.org/officeDocument/2006/relationships/image" Target="../media/image291.png"/><Relationship Id="rId10" Type="http://schemas.openxmlformats.org/officeDocument/2006/relationships/image" Target="../media/image174.png"/><Relationship Id="rId31" Type="http://schemas.openxmlformats.org/officeDocument/2006/relationships/image" Target="../media/image195.png"/><Relationship Id="rId52" Type="http://schemas.openxmlformats.org/officeDocument/2006/relationships/image" Target="../media/image216.png"/><Relationship Id="rId73" Type="http://schemas.openxmlformats.org/officeDocument/2006/relationships/image" Target="../media/image237.png"/><Relationship Id="rId78" Type="http://schemas.openxmlformats.org/officeDocument/2006/relationships/image" Target="../media/image242.png"/><Relationship Id="rId94" Type="http://schemas.openxmlformats.org/officeDocument/2006/relationships/image" Target="../media/image258.png"/><Relationship Id="rId99" Type="http://schemas.openxmlformats.org/officeDocument/2006/relationships/image" Target="../media/image263.png"/><Relationship Id="rId101" Type="http://schemas.openxmlformats.org/officeDocument/2006/relationships/image" Target="../media/image265.png"/><Relationship Id="rId122" Type="http://schemas.openxmlformats.org/officeDocument/2006/relationships/image" Target="../media/image286.png"/><Relationship Id="rId143" Type="http://schemas.openxmlformats.org/officeDocument/2006/relationships/image" Target="../media/image307.png"/><Relationship Id="rId148" Type="http://schemas.openxmlformats.org/officeDocument/2006/relationships/image" Target="../media/image312.png"/><Relationship Id="rId164" Type="http://schemas.openxmlformats.org/officeDocument/2006/relationships/image" Target="../media/image328.png"/><Relationship Id="rId169" Type="http://schemas.openxmlformats.org/officeDocument/2006/relationships/image" Target="../media/image333.png"/><Relationship Id="rId185" Type="http://schemas.openxmlformats.org/officeDocument/2006/relationships/image" Target="../media/image349.png"/><Relationship Id="rId4" Type="http://schemas.openxmlformats.org/officeDocument/2006/relationships/image" Target="../media/image168.png"/><Relationship Id="rId9" Type="http://schemas.openxmlformats.org/officeDocument/2006/relationships/image" Target="../media/image173.png"/><Relationship Id="rId180" Type="http://schemas.openxmlformats.org/officeDocument/2006/relationships/image" Target="../media/image344.png"/><Relationship Id="rId210" Type="http://schemas.openxmlformats.org/officeDocument/2006/relationships/image" Target="../media/image374.png"/><Relationship Id="rId215" Type="http://schemas.openxmlformats.org/officeDocument/2006/relationships/image" Target="../media/image379.png"/><Relationship Id="rId236" Type="http://schemas.openxmlformats.org/officeDocument/2006/relationships/image" Target="../media/image400.png"/><Relationship Id="rId26" Type="http://schemas.openxmlformats.org/officeDocument/2006/relationships/image" Target="../media/image190.png"/><Relationship Id="rId231" Type="http://schemas.openxmlformats.org/officeDocument/2006/relationships/image" Target="../media/image395.png"/><Relationship Id="rId47" Type="http://schemas.openxmlformats.org/officeDocument/2006/relationships/image" Target="../media/image211.png"/><Relationship Id="rId68" Type="http://schemas.openxmlformats.org/officeDocument/2006/relationships/image" Target="../media/image232.png"/><Relationship Id="rId89" Type="http://schemas.openxmlformats.org/officeDocument/2006/relationships/image" Target="../media/image253.png"/><Relationship Id="rId112" Type="http://schemas.openxmlformats.org/officeDocument/2006/relationships/image" Target="../media/image276.png"/><Relationship Id="rId133" Type="http://schemas.openxmlformats.org/officeDocument/2006/relationships/image" Target="../media/image297.png"/><Relationship Id="rId154" Type="http://schemas.openxmlformats.org/officeDocument/2006/relationships/image" Target="../media/image318.png"/><Relationship Id="rId175" Type="http://schemas.openxmlformats.org/officeDocument/2006/relationships/image" Target="../media/image339.png"/><Relationship Id="rId196" Type="http://schemas.openxmlformats.org/officeDocument/2006/relationships/image" Target="../media/image360.png"/><Relationship Id="rId200" Type="http://schemas.openxmlformats.org/officeDocument/2006/relationships/image" Target="../media/image364.png"/><Relationship Id="rId16" Type="http://schemas.openxmlformats.org/officeDocument/2006/relationships/image" Target="../media/image180.png"/><Relationship Id="rId221" Type="http://schemas.openxmlformats.org/officeDocument/2006/relationships/image" Target="../media/image385.png"/><Relationship Id="rId37" Type="http://schemas.openxmlformats.org/officeDocument/2006/relationships/image" Target="../media/image201.png"/><Relationship Id="rId58" Type="http://schemas.openxmlformats.org/officeDocument/2006/relationships/image" Target="../media/image222.png"/><Relationship Id="rId79" Type="http://schemas.openxmlformats.org/officeDocument/2006/relationships/image" Target="../media/image243.png"/><Relationship Id="rId102" Type="http://schemas.openxmlformats.org/officeDocument/2006/relationships/image" Target="../media/image266.png"/><Relationship Id="rId123" Type="http://schemas.openxmlformats.org/officeDocument/2006/relationships/image" Target="../media/image287.png"/><Relationship Id="rId144" Type="http://schemas.openxmlformats.org/officeDocument/2006/relationships/image" Target="../media/image308.png"/><Relationship Id="rId90" Type="http://schemas.openxmlformats.org/officeDocument/2006/relationships/image" Target="../media/image254.png"/><Relationship Id="rId165" Type="http://schemas.openxmlformats.org/officeDocument/2006/relationships/image" Target="../media/image329.png"/><Relationship Id="rId186" Type="http://schemas.openxmlformats.org/officeDocument/2006/relationships/image" Target="../media/image350.png"/><Relationship Id="rId211" Type="http://schemas.openxmlformats.org/officeDocument/2006/relationships/image" Target="../media/image375.png"/><Relationship Id="rId232" Type="http://schemas.openxmlformats.org/officeDocument/2006/relationships/image" Target="../media/image396.png"/><Relationship Id="rId27" Type="http://schemas.openxmlformats.org/officeDocument/2006/relationships/image" Target="../media/image191.png"/><Relationship Id="rId48" Type="http://schemas.openxmlformats.org/officeDocument/2006/relationships/image" Target="../media/image212.png"/><Relationship Id="rId69" Type="http://schemas.openxmlformats.org/officeDocument/2006/relationships/image" Target="../media/image233.png"/><Relationship Id="rId113" Type="http://schemas.openxmlformats.org/officeDocument/2006/relationships/image" Target="../media/image277.png"/><Relationship Id="rId134" Type="http://schemas.openxmlformats.org/officeDocument/2006/relationships/image" Target="../media/image298.png"/><Relationship Id="rId80" Type="http://schemas.openxmlformats.org/officeDocument/2006/relationships/image" Target="../media/image244.png"/><Relationship Id="rId155" Type="http://schemas.openxmlformats.org/officeDocument/2006/relationships/image" Target="../media/image319.png"/><Relationship Id="rId176" Type="http://schemas.openxmlformats.org/officeDocument/2006/relationships/image" Target="../media/image340.png"/><Relationship Id="rId197" Type="http://schemas.openxmlformats.org/officeDocument/2006/relationships/image" Target="../media/image361.png"/><Relationship Id="rId201" Type="http://schemas.openxmlformats.org/officeDocument/2006/relationships/image" Target="../media/image365.png"/><Relationship Id="rId222" Type="http://schemas.openxmlformats.org/officeDocument/2006/relationships/image" Target="../media/image386.png"/><Relationship Id="rId17" Type="http://schemas.openxmlformats.org/officeDocument/2006/relationships/image" Target="../media/image181.png"/><Relationship Id="rId38" Type="http://schemas.openxmlformats.org/officeDocument/2006/relationships/image" Target="../media/image202.png"/><Relationship Id="rId59" Type="http://schemas.openxmlformats.org/officeDocument/2006/relationships/image" Target="../media/image223.png"/><Relationship Id="rId103" Type="http://schemas.openxmlformats.org/officeDocument/2006/relationships/image" Target="../media/image267.png"/><Relationship Id="rId124" Type="http://schemas.openxmlformats.org/officeDocument/2006/relationships/image" Target="../media/image288.png"/><Relationship Id="rId70" Type="http://schemas.openxmlformats.org/officeDocument/2006/relationships/image" Target="../media/image234.png"/><Relationship Id="rId91" Type="http://schemas.openxmlformats.org/officeDocument/2006/relationships/image" Target="../media/image255.png"/><Relationship Id="rId145" Type="http://schemas.openxmlformats.org/officeDocument/2006/relationships/image" Target="../media/image309.png"/><Relationship Id="rId166" Type="http://schemas.openxmlformats.org/officeDocument/2006/relationships/image" Target="../media/image330.png"/><Relationship Id="rId187" Type="http://schemas.openxmlformats.org/officeDocument/2006/relationships/image" Target="../media/image351.png"/><Relationship Id="rId1" Type="http://schemas.openxmlformats.org/officeDocument/2006/relationships/slideLayout" Target="../slideLayouts/slideLayout2.xml"/><Relationship Id="rId212" Type="http://schemas.openxmlformats.org/officeDocument/2006/relationships/image" Target="../media/image376.png"/><Relationship Id="rId233" Type="http://schemas.openxmlformats.org/officeDocument/2006/relationships/image" Target="../media/image397.png"/><Relationship Id="rId28" Type="http://schemas.openxmlformats.org/officeDocument/2006/relationships/image" Target="../media/image192.png"/><Relationship Id="rId49" Type="http://schemas.openxmlformats.org/officeDocument/2006/relationships/image" Target="../media/image213.png"/><Relationship Id="rId114" Type="http://schemas.openxmlformats.org/officeDocument/2006/relationships/image" Target="../media/image278.png"/><Relationship Id="rId60" Type="http://schemas.openxmlformats.org/officeDocument/2006/relationships/image" Target="../media/image224.png"/><Relationship Id="rId81" Type="http://schemas.openxmlformats.org/officeDocument/2006/relationships/image" Target="../media/image245.png"/><Relationship Id="rId135" Type="http://schemas.openxmlformats.org/officeDocument/2006/relationships/image" Target="../media/image299.png"/><Relationship Id="rId156" Type="http://schemas.openxmlformats.org/officeDocument/2006/relationships/image" Target="../media/image320.png"/><Relationship Id="rId177" Type="http://schemas.openxmlformats.org/officeDocument/2006/relationships/image" Target="../media/image341.png"/><Relationship Id="rId198" Type="http://schemas.openxmlformats.org/officeDocument/2006/relationships/image" Target="../media/image362.png"/><Relationship Id="rId202" Type="http://schemas.openxmlformats.org/officeDocument/2006/relationships/image" Target="../media/image366.png"/><Relationship Id="rId223" Type="http://schemas.openxmlformats.org/officeDocument/2006/relationships/image" Target="../media/image387.png"/><Relationship Id="rId18" Type="http://schemas.openxmlformats.org/officeDocument/2006/relationships/image" Target="../media/image182.png"/><Relationship Id="rId39" Type="http://schemas.openxmlformats.org/officeDocument/2006/relationships/image" Target="../media/image203.png"/><Relationship Id="rId50" Type="http://schemas.openxmlformats.org/officeDocument/2006/relationships/image" Target="../media/image214.png"/><Relationship Id="rId104" Type="http://schemas.openxmlformats.org/officeDocument/2006/relationships/image" Target="../media/image268.png"/><Relationship Id="rId125" Type="http://schemas.openxmlformats.org/officeDocument/2006/relationships/image" Target="../media/image289.png"/><Relationship Id="rId146" Type="http://schemas.openxmlformats.org/officeDocument/2006/relationships/image" Target="../media/image310.png"/><Relationship Id="rId167" Type="http://schemas.openxmlformats.org/officeDocument/2006/relationships/image" Target="../media/image331.png"/><Relationship Id="rId188" Type="http://schemas.openxmlformats.org/officeDocument/2006/relationships/image" Target="../media/image352.png"/><Relationship Id="rId71" Type="http://schemas.openxmlformats.org/officeDocument/2006/relationships/image" Target="../media/image235.png"/><Relationship Id="rId92" Type="http://schemas.openxmlformats.org/officeDocument/2006/relationships/image" Target="../media/image256.png"/><Relationship Id="rId213" Type="http://schemas.openxmlformats.org/officeDocument/2006/relationships/image" Target="../media/image377.png"/><Relationship Id="rId234" Type="http://schemas.openxmlformats.org/officeDocument/2006/relationships/image" Target="../media/image398.png"/><Relationship Id="rId2" Type="http://schemas.openxmlformats.org/officeDocument/2006/relationships/image" Target="../media/image166.png"/><Relationship Id="rId29" Type="http://schemas.openxmlformats.org/officeDocument/2006/relationships/image" Target="../media/image193.png"/><Relationship Id="rId40" Type="http://schemas.openxmlformats.org/officeDocument/2006/relationships/image" Target="../media/image204.png"/><Relationship Id="rId115" Type="http://schemas.openxmlformats.org/officeDocument/2006/relationships/image" Target="../media/image279.png"/><Relationship Id="rId136" Type="http://schemas.openxmlformats.org/officeDocument/2006/relationships/image" Target="../media/image300.png"/><Relationship Id="rId157" Type="http://schemas.openxmlformats.org/officeDocument/2006/relationships/image" Target="../media/image321.png"/><Relationship Id="rId178" Type="http://schemas.openxmlformats.org/officeDocument/2006/relationships/image" Target="../media/image342.png"/><Relationship Id="rId61" Type="http://schemas.openxmlformats.org/officeDocument/2006/relationships/image" Target="../media/image225.png"/><Relationship Id="rId82" Type="http://schemas.openxmlformats.org/officeDocument/2006/relationships/image" Target="../media/image246.png"/><Relationship Id="rId199" Type="http://schemas.openxmlformats.org/officeDocument/2006/relationships/image" Target="../media/image363.png"/><Relationship Id="rId203" Type="http://schemas.openxmlformats.org/officeDocument/2006/relationships/image" Target="../media/image367.png"/><Relationship Id="rId19" Type="http://schemas.openxmlformats.org/officeDocument/2006/relationships/image" Target="../media/image183.png"/><Relationship Id="rId224" Type="http://schemas.openxmlformats.org/officeDocument/2006/relationships/image" Target="../media/image388.png"/><Relationship Id="rId30" Type="http://schemas.openxmlformats.org/officeDocument/2006/relationships/image" Target="../media/image194.png"/><Relationship Id="rId105" Type="http://schemas.openxmlformats.org/officeDocument/2006/relationships/image" Target="../media/image269.png"/><Relationship Id="rId126" Type="http://schemas.openxmlformats.org/officeDocument/2006/relationships/image" Target="../media/image290.png"/><Relationship Id="rId147" Type="http://schemas.openxmlformats.org/officeDocument/2006/relationships/image" Target="../media/image311.png"/><Relationship Id="rId168" Type="http://schemas.openxmlformats.org/officeDocument/2006/relationships/image" Target="../media/image332.png"/><Relationship Id="rId51" Type="http://schemas.openxmlformats.org/officeDocument/2006/relationships/image" Target="../media/image215.png"/><Relationship Id="rId72" Type="http://schemas.openxmlformats.org/officeDocument/2006/relationships/image" Target="../media/image236.png"/><Relationship Id="rId93" Type="http://schemas.openxmlformats.org/officeDocument/2006/relationships/image" Target="../media/image257.png"/><Relationship Id="rId189" Type="http://schemas.openxmlformats.org/officeDocument/2006/relationships/image" Target="../media/image353.png"/><Relationship Id="rId3" Type="http://schemas.openxmlformats.org/officeDocument/2006/relationships/image" Target="../media/image167.png"/><Relationship Id="rId214" Type="http://schemas.openxmlformats.org/officeDocument/2006/relationships/image" Target="../media/image378.png"/><Relationship Id="rId235" Type="http://schemas.openxmlformats.org/officeDocument/2006/relationships/image" Target="../media/image399.png"/><Relationship Id="rId116" Type="http://schemas.openxmlformats.org/officeDocument/2006/relationships/image" Target="../media/image280.png"/><Relationship Id="rId137" Type="http://schemas.openxmlformats.org/officeDocument/2006/relationships/image" Target="../media/image301.png"/><Relationship Id="rId158" Type="http://schemas.openxmlformats.org/officeDocument/2006/relationships/image" Target="../media/image322.png"/><Relationship Id="rId20" Type="http://schemas.openxmlformats.org/officeDocument/2006/relationships/image" Target="../media/image184.png"/><Relationship Id="rId41" Type="http://schemas.openxmlformats.org/officeDocument/2006/relationships/image" Target="../media/image205.png"/><Relationship Id="rId62" Type="http://schemas.openxmlformats.org/officeDocument/2006/relationships/image" Target="../media/image226.png"/><Relationship Id="rId83" Type="http://schemas.openxmlformats.org/officeDocument/2006/relationships/image" Target="../media/image247.png"/><Relationship Id="rId179" Type="http://schemas.openxmlformats.org/officeDocument/2006/relationships/image" Target="../media/image343.png"/></Relationships>
</file>

<file path=ppt/slides/_rels/slide66.xml.rels><?xml version="1.0" encoding="UTF-8" standalone="yes"?>
<Relationships xmlns="http://schemas.openxmlformats.org/package/2006/relationships"><Relationship Id="rId26" Type="http://schemas.openxmlformats.org/officeDocument/2006/relationships/image" Target="../media/image189.png"/><Relationship Id="rId117" Type="http://schemas.openxmlformats.org/officeDocument/2006/relationships/image" Target="../media/image280.png"/><Relationship Id="rId21" Type="http://schemas.openxmlformats.org/officeDocument/2006/relationships/image" Target="../media/image184.png"/><Relationship Id="rId42" Type="http://schemas.openxmlformats.org/officeDocument/2006/relationships/image" Target="../media/image205.png"/><Relationship Id="rId47" Type="http://schemas.openxmlformats.org/officeDocument/2006/relationships/image" Target="../media/image210.png"/><Relationship Id="rId63" Type="http://schemas.openxmlformats.org/officeDocument/2006/relationships/image" Target="../media/image226.png"/><Relationship Id="rId68" Type="http://schemas.openxmlformats.org/officeDocument/2006/relationships/image" Target="../media/image231.png"/><Relationship Id="rId84" Type="http://schemas.openxmlformats.org/officeDocument/2006/relationships/image" Target="../media/image247.png"/><Relationship Id="rId89" Type="http://schemas.openxmlformats.org/officeDocument/2006/relationships/image" Target="../media/image252.png"/><Relationship Id="rId112" Type="http://schemas.openxmlformats.org/officeDocument/2006/relationships/image" Target="../media/image275.png"/><Relationship Id="rId16" Type="http://schemas.openxmlformats.org/officeDocument/2006/relationships/image" Target="../media/image179.png"/><Relationship Id="rId107" Type="http://schemas.openxmlformats.org/officeDocument/2006/relationships/image" Target="../media/image270.png"/><Relationship Id="rId11" Type="http://schemas.openxmlformats.org/officeDocument/2006/relationships/image" Target="../media/image174.png"/><Relationship Id="rId32" Type="http://schemas.openxmlformats.org/officeDocument/2006/relationships/image" Target="../media/image195.png"/><Relationship Id="rId37" Type="http://schemas.openxmlformats.org/officeDocument/2006/relationships/image" Target="../media/image200.png"/><Relationship Id="rId53" Type="http://schemas.openxmlformats.org/officeDocument/2006/relationships/image" Target="../media/image216.png"/><Relationship Id="rId58" Type="http://schemas.openxmlformats.org/officeDocument/2006/relationships/image" Target="../media/image221.png"/><Relationship Id="rId74" Type="http://schemas.openxmlformats.org/officeDocument/2006/relationships/image" Target="../media/image237.png"/><Relationship Id="rId79" Type="http://schemas.openxmlformats.org/officeDocument/2006/relationships/image" Target="../media/image242.png"/><Relationship Id="rId102" Type="http://schemas.openxmlformats.org/officeDocument/2006/relationships/image" Target="../media/image265.png"/><Relationship Id="rId5" Type="http://schemas.openxmlformats.org/officeDocument/2006/relationships/image" Target="../media/image168.png"/><Relationship Id="rId90" Type="http://schemas.openxmlformats.org/officeDocument/2006/relationships/image" Target="../media/image253.png"/><Relationship Id="rId95" Type="http://schemas.openxmlformats.org/officeDocument/2006/relationships/image" Target="../media/image258.png"/><Relationship Id="rId22" Type="http://schemas.openxmlformats.org/officeDocument/2006/relationships/image" Target="../media/image185.png"/><Relationship Id="rId27" Type="http://schemas.openxmlformats.org/officeDocument/2006/relationships/image" Target="../media/image190.png"/><Relationship Id="rId43" Type="http://schemas.openxmlformats.org/officeDocument/2006/relationships/image" Target="../media/image206.png"/><Relationship Id="rId48" Type="http://schemas.openxmlformats.org/officeDocument/2006/relationships/image" Target="../media/image211.png"/><Relationship Id="rId64" Type="http://schemas.openxmlformats.org/officeDocument/2006/relationships/image" Target="../media/image227.png"/><Relationship Id="rId69" Type="http://schemas.openxmlformats.org/officeDocument/2006/relationships/image" Target="../media/image232.png"/><Relationship Id="rId113" Type="http://schemas.openxmlformats.org/officeDocument/2006/relationships/image" Target="../media/image276.png"/><Relationship Id="rId118" Type="http://schemas.openxmlformats.org/officeDocument/2006/relationships/image" Target="../media/image281.png"/><Relationship Id="rId80" Type="http://schemas.openxmlformats.org/officeDocument/2006/relationships/image" Target="../media/image243.png"/><Relationship Id="rId85" Type="http://schemas.openxmlformats.org/officeDocument/2006/relationships/image" Target="../media/image248.png"/><Relationship Id="rId12" Type="http://schemas.openxmlformats.org/officeDocument/2006/relationships/image" Target="../media/image175.png"/><Relationship Id="rId17" Type="http://schemas.openxmlformats.org/officeDocument/2006/relationships/image" Target="../media/image180.png"/><Relationship Id="rId33" Type="http://schemas.openxmlformats.org/officeDocument/2006/relationships/image" Target="../media/image196.png"/><Relationship Id="rId38" Type="http://schemas.openxmlformats.org/officeDocument/2006/relationships/image" Target="../media/image201.png"/><Relationship Id="rId59" Type="http://schemas.openxmlformats.org/officeDocument/2006/relationships/image" Target="../media/image222.png"/><Relationship Id="rId103" Type="http://schemas.openxmlformats.org/officeDocument/2006/relationships/image" Target="../media/image266.png"/><Relationship Id="rId108" Type="http://schemas.openxmlformats.org/officeDocument/2006/relationships/image" Target="../media/image271.png"/><Relationship Id="rId54" Type="http://schemas.openxmlformats.org/officeDocument/2006/relationships/image" Target="../media/image217.png"/><Relationship Id="rId70" Type="http://schemas.openxmlformats.org/officeDocument/2006/relationships/image" Target="../media/image233.png"/><Relationship Id="rId75" Type="http://schemas.openxmlformats.org/officeDocument/2006/relationships/image" Target="../media/image238.png"/><Relationship Id="rId91" Type="http://schemas.openxmlformats.org/officeDocument/2006/relationships/image" Target="../media/image254.png"/><Relationship Id="rId96" Type="http://schemas.openxmlformats.org/officeDocument/2006/relationships/image" Target="../media/image259.png"/><Relationship Id="rId1" Type="http://schemas.openxmlformats.org/officeDocument/2006/relationships/slideLayout" Target="../slideLayouts/slideLayout2.xml"/><Relationship Id="rId6" Type="http://schemas.openxmlformats.org/officeDocument/2006/relationships/image" Target="../media/image169.png"/><Relationship Id="rId23" Type="http://schemas.openxmlformats.org/officeDocument/2006/relationships/image" Target="../media/image186.png"/><Relationship Id="rId28" Type="http://schemas.openxmlformats.org/officeDocument/2006/relationships/image" Target="../media/image191.png"/><Relationship Id="rId49" Type="http://schemas.openxmlformats.org/officeDocument/2006/relationships/image" Target="../media/image212.png"/><Relationship Id="rId114" Type="http://schemas.openxmlformats.org/officeDocument/2006/relationships/image" Target="../media/image277.png"/><Relationship Id="rId119" Type="http://schemas.openxmlformats.org/officeDocument/2006/relationships/image" Target="../media/image405.png"/><Relationship Id="rId10" Type="http://schemas.openxmlformats.org/officeDocument/2006/relationships/image" Target="../media/image173.png"/><Relationship Id="rId31" Type="http://schemas.openxmlformats.org/officeDocument/2006/relationships/image" Target="../media/image194.png"/><Relationship Id="rId44" Type="http://schemas.openxmlformats.org/officeDocument/2006/relationships/image" Target="../media/image207.png"/><Relationship Id="rId52" Type="http://schemas.openxmlformats.org/officeDocument/2006/relationships/image" Target="../media/image215.png"/><Relationship Id="rId60" Type="http://schemas.openxmlformats.org/officeDocument/2006/relationships/image" Target="../media/image223.png"/><Relationship Id="rId65" Type="http://schemas.openxmlformats.org/officeDocument/2006/relationships/image" Target="../media/image228.png"/><Relationship Id="rId73" Type="http://schemas.openxmlformats.org/officeDocument/2006/relationships/image" Target="../media/image236.png"/><Relationship Id="rId78" Type="http://schemas.openxmlformats.org/officeDocument/2006/relationships/image" Target="../media/image241.png"/><Relationship Id="rId81" Type="http://schemas.openxmlformats.org/officeDocument/2006/relationships/image" Target="../media/image244.png"/><Relationship Id="rId86" Type="http://schemas.openxmlformats.org/officeDocument/2006/relationships/image" Target="../media/image249.png"/><Relationship Id="rId94" Type="http://schemas.openxmlformats.org/officeDocument/2006/relationships/image" Target="../media/image257.png"/><Relationship Id="rId99" Type="http://schemas.openxmlformats.org/officeDocument/2006/relationships/image" Target="../media/image262.png"/><Relationship Id="rId101" Type="http://schemas.openxmlformats.org/officeDocument/2006/relationships/image" Target="../media/image264.png"/><Relationship Id="rId4" Type="http://schemas.openxmlformats.org/officeDocument/2006/relationships/image" Target="../media/image167.png"/><Relationship Id="rId9" Type="http://schemas.openxmlformats.org/officeDocument/2006/relationships/image" Target="../media/image172.png"/><Relationship Id="rId13" Type="http://schemas.openxmlformats.org/officeDocument/2006/relationships/image" Target="../media/image176.png"/><Relationship Id="rId18" Type="http://schemas.openxmlformats.org/officeDocument/2006/relationships/image" Target="../media/image181.png"/><Relationship Id="rId39" Type="http://schemas.openxmlformats.org/officeDocument/2006/relationships/image" Target="../media/image202.png"/><Relationship Id="rId109" Type="http://schemas.openxmlformats.org/officeDocument/2006/relationships/image" Target="../media/image272.png"/><Relationship Id="rId34" Type="http://schemas.openxmlformats.org/officeDocument/2006/relationships/image" Target="../media/image197.png"/><Relationship Id="rId50" Type="http://schemas.openxmlformats.org/officeDocument/2006/relationships/image" Target="../media/image213.png"/><Relationship Id="rId55" Type="http://schemas.openxmlformats.org/officeDocument/2006/relationships/image" Target="../media/image218.png"/><Relationship Id="rId76" Type="http://schemas.openxmlformats.org/officeDocument/2006/relationships/image" Target="../media/image239.png"/><Relationship Id="rId97" Type="http://schemas.openxmlformats.org/officeDocument/2006/relationships/image" Target="../media/image260.png"/><Relationship Id="rId104" Type="http://schemas.openxmlformats.org/officeDocument/2006/relationships/image" Target="../media/image267.png"/><Relationship Id="rId7" Type="http://schemas.openxmlformats.org/officeDocument/2006/relationships/image" Target="../media/image170.png"/><Relationship Id="rId71" Type="http://schemas.openxmlformats.org/officeDocument/2006/relationships/image" Target="../media/image234.png"/><Relationship Id="rId92" Type="http://schemas.openxmlformats.org/officeDocument/2006/relationships/image" Target="../media/image255.png"/><Relationship Id="rId2" Type="http://schemas.openxmlformats.org/officeDocument/2006/relationships/image" Target="../media/image404.png"/><Relationship Id="rId29" Type="http://schemas.openxmlformats.org/officeDocument/2006/relationships/image" Target="../media/image192.png"/><Relationship Id="rId24" Type="http://schemas.openxmlformats.org/officeDocument/2006/relationships/image" Target="../media/image187.png"/><Relationship Id="rId40" Type="http://schemas.openxmlformats.org/officeDocument/2006/relationships/image" Target="../media/image203.png"/><Relationship Id="rId45" Type="http://schemas.openxmlformats.org/officeDocument/2006/relationships/image" Target="../media/image208.png"/><Relationship Id="rId66" Type="http://schemas.openxmlformats.org/officeDocument/2006/relationships/image" Target="../media/image229.png"/><Relationship Id="rId87" Type="http://schemas.openxmlformats.org/officeDocument/2006/relationships/image" Target="../media/image250.png"/><Relationship Id="rId110" Type="http://schemas.openxmlformats.org/officeDocument/2006/relationships/image" Target="../media/image273.png"/><Relationship Id="rId115" Type="http://schemas.openxmlformats.org/officeDocument/2006/relationships/image" Target="../media/image278.png"/><Relationship Id="rId61" Type="http://schemas.openxmlformats.org/officeDocument/2006/relationships/image" Target="../media/image224.png"/><Relationship Id="rId82" Type="http://schemas.openxmlformats.org/officeDocument/2006/relationships/image" Target="../media/image245.png"/><Relationship Id="rId19" Type="http://schemas.openxmlformats.org/officeDocument/2006/relationships/image" Target="../media/image182.png"/><Relationship Id="rId14" Type="http://schemas.openxmlformats.org/officeDocument/2006/relationships/image" Target="../media/image177.png"/><Relationship Id="rId30" Type="http://schemas.openxmlformats.org/officeDocument/2006/relationships/image" Target="../media/image193.png"/><Relationship Id="rId35" Type="http://schemas.openxmlformats.org/officeDocument/2006/relationships/image" Target="../media/image198.png"/><Relationship Id="rId56" Type="http://schemas.openxmlformats.org/officeDocument/2006/relationships/image" Target="../media/image219.png"/><Relationship Id="rId77" Type="http://schemas.openxmlformats.org/officeDocument/2006/relationships/image" Target="../media/image240.png"/><Relationship Id="rId100" Type="http://schemas.openxmlformats.org/officeDocument/2006/relationships/image" Target="../media/image263.png"/><Relationship Id="rId105" Type="http://schemas.openxmlformats.org/officeDocument/2006/relationships/image" Target="../media/image268.png"/><Relationship Id="rId8" Type="http://schemas.openxmlformats.org/officeDocument/2006/relationships/image" Target="../media/image171.png"/><Relationship Id="rId51" Type="http://schemas.openxmlformats.org/officeDocument/2006/relationships/image" Target="../media/image214.png"/><Relationship Id="rId72" Type="http://schemas.openxmlformats.org/officeDocument/2006/relationships/image" Target="../media/image235.png"/><Relationship Id="rId93" Type="http://schemas.openxmlformats.org/officeDocument/2006/relationships/image" Target="../media/image256.png"/><Relationship Id="rId98" Type="http://schemas.openxmlformats.org/officeDocument/2006/relationships/image" Target="../media/image261.png"/><Relationship Id="rId3" Type="http://schemas.openxmlformats.org/officeDocument/2006/relationships/image" Target="../media/image166.png"/><Relationship Id="rId25" Type="http://schemas.openxmlformats.org/officeDocument/2006/relationships/image" Target="../media/image188.png"/><Relationship Id="rId46" Type="http://schemas.openxmlformats.org/officeDocument/2006/relationships/image" Target="../media/image209.png"/><Relationship Id="rId67" Type="http://schemas.openxmlformats.org/officeDocument/2006/relationships/image" Target="../media/image230.png"/><Relationship Id="rId116" Type="http://schemas.openxmlformats.org/officeDocument/2006/relationships/image" Target="../media/image279.png"/><Relationship Id="rId20" Type="http://schemas.openxmlformats.org/officeDocument/2006/relationships/image" Target="../media/image183.png"/><Relationship Id="rId41" Type="http://schemas.openxmlformats.org/officeDocument/2006/relationships/image" Target="../media/image204.png"/><Relationship Id="rId62" Type="http://schemas.openxmlformats.org/officeDocument/2006/relationships/image" Target="../media/image225.png"/><Relationship Id="rId83" Type="http://schemas.openxmlformats.org/officeDocument/2006/relationships/image" Target="../media/image246.png"/><Relationship Id="rId88" Type="http://schemas.openxmlformats.org/officeDocument/2006/relationships/image" Target="../media/image251.png"/><Relationship Id="rId111" Type="http://schemas.openxmlformats.org/officeDocument/2006/relationships/image" Target="../media/image274.png"/><Relationship Id="rId15" Type="http://schemas.openxmlformats.org/officeDocument/2006/relationships/image" Target="../media/image178.png"/><Relationship Id="rId36" Type="http://schemas.openxmlformats.org/officeDocument/2006/relationships/image" Target="../media/image199.png"/><Relationship Id="rId57" Type="http://schemas.openxmlformats.org/officeDocument/2006/relationships/image" Target="../media/image220.png"/><Relationship Id="rId106" Type="http://schemas.openxmlformats.org/officeDocument/2006/relationships/image" Target="../media/image269.png"/></Relationships>
</file>

<file path=ppt/slides/_rels/slide67.xml.rels><?xml version="1.0" encoding="UTF-8" standalone="yes"?>
<Relationships xmlns="http://schemas.openxmlformats.org/package/2006/relationships"><Relationship Id="rId26" Type="http://schemas.openxmlformats.org/officeDocument/2006/relationships/image" Target="../media/image190.png"/><Relationship Id="rId117" Type="http://schemas.openxmlformats.org/officeDocument/2006/relationships/image" Target="../media/image283.png"/><Relationship Id="rId21" Type="http://schemas.openxmlformats.org/officeDocument/2006/relationships/image" Target="../media/image185.png"/><Relationship Id="rId42" Type="http://schemas.openxmlformats.org/officeDocument/2006/relationships/image" Target="../media/image206.png"/><Relationship Id="rId47" Type="http://schemas.openxmlformats.org/officeDocument/2006/relationships/image" Target="../media/image211.png"/><Relationship Id="rId63" Type="http://schemas.openxmlformats.org/officeDocument/2006/relationships/image" Target="../media/image227.png"/><Relationship Id="rId68" Type="http://schemas.openxmlformats.org/officeDocument/2006/relationships/image" Target="../media/image232.png"/><Relationship Id="rId84" Type="http://schemas.openxmlformats.org/officeDocument/2006/relationships/image" Target="../media/image248.png"/><Relationship Id="rId89" Type="http://schemas.openxmlformats.org/officeDocument/2006/relationships/image" Target="../media/image253.png"/><Relationship Id="rId112" Type="http://schemas.openxmlformats.org/officeDocument/2006/relationships/image" Target="../media/image276.png"/><Relationship Id="rId16" Type="http://schemas.openxmlformats.org/officeDocument/2006/relationships/image" Target="../media/image180.png"/><Relationship Id="rId107" Type="http://schemas.openxmlformats.org/officeDocument/2006/relationships/image" Target="../media/image271.png"/><Relationship Id="rId11" Type="http://schemas.openxmlformats.org/officeDocument/2006/relationships/image" Target="../media/image175.png"/><Relationship Id="rId32" Type="http://schemas.openxmlformats.org/officeDocument/2006/relationships/image" Target="../media/image196.png"/><Relationship Id="rId37" Type="http://schemas.openxmlformats.org/officeDocument/2006/relationships/image" Target="../media/image201.png"/><Relationship Id="rId53" Type="http://schemas.openxmlformats.org/officeDocument/2006/relationships/image" Target="../media/image217.png"/><Relationship Id="rId58" Type="http://schemas.openxmlformats.org/officeDocument/2006/relationships/image" Target="../media/image222.png"/><Relationship Id="rId74" Type="http://schemas.openxmlformats.org/officeDocument/2006/relationships/image" Target="../media/image238.png"/><Relationship Id="rId79" Type="http://schemas.openxmlformats.org/officeDocument/2006/relationships/image" Target="../media/image243.png"/><Relationship Id="rId102" Type="http://schemas.openxmlformats.org/officeDocument/2006/relationships/image" Target="../media/image266.png"/><Relationship Id="rId5" Type="http://schemas.openxmlformats.org/officeDocument/2006/relationships/image" Target="../media/image169.png"/><Relationship Id="rId90" Type="http://schemas.openxmlformats.org/officeDocument/2006/relationships/image" Target="../media/image254.png"/><Relationship Id="rId95" Type="http://schemas.openxmlformats.org/officeDocument/2006/relationships/image" Target="../media/image259.png"/><Relationship Id="rId22" Type="http://schemas.openxmlformats.org/officeDocument/2006/relationships/image" Target="../media/image186.png"/><Relationship Id="rId27" Type="http://schemas.openxmlformats.org/officeDocument/2006/relationships/image" Target="../media/image191.png"/><Relationship Id="rId43" Type="http://schemas.openxmlformats.org/officeDocument/2006/relationships/image" Target="../media/image207.png"/><Relationship Id="rId48" Type="http://schemas.openxmlformats.org/officeDocument/2006/relationships/image" Target="../media/image212.png"/><Relationship Id="rId64" Type="http://schemas.openxmlformats.org/officeDocument/2006/relationships/image" Target="../media/image228.png"/><Relationship Id="rId69" Type="http://schemas.openxmlformats.org/officeDocument/2006/relationships/image" Target="../media/image233.png"/><Relationship Id="rId113" Type="http://schemas.openxmlformats.org/officeDocument/2006/relationships/image" Target="../media/image277.png"/><Relationship Id="rId118" Type="http://schemas.openxmlformats.org/officeDocument/2006/relationships/image" Target="../media/image284.png"/><Relationship Id="rId80" Type="http://schemas.openxmlformats.org/officeDocument/2006/relationships/image" Target="../media/image244.png"/><Relationship Id="rId85" Type="http://schemas.openxmlformats.org/officeDocument/2006/relationships/image" Target="../media/image249.png"/><Relationship Id="rId12" Type="http://schemas.openxmlformats.org/officeDocument/2006/relationships/image" Target="../media/image176.png"/><Relationship Id="rId17" Type="http://schemas.openxmlformats.org/officeDocument/2006/relationships/image" Target="../media/image181.png"/><Relationship Id="rId33" Type="http://schemas.openxmlformats.org/officeDocument/2006/relationships/image" Target="../media/image197.png"/><Relationship Id="rId38" Type="http://schemas.openxmlformats.org/officeDocument/2006/relationships/image" Target="../media/image202.png"/><Relationship Id="rId59" Type="http://schemas.openxmlformats.org/officeDocument/2006/relationships/image" Target="../media/image223.png"/><Relationship Id="rId103" Type="http://schemas.openxmlformats.org/officeDocument/2006/relationships/image" Target="../media/image267.png"/><Relationship Id="rId108" Type="http://schemas.openxmlformats.org/officeDocument/2006/relationships/image" Target="../media/image272.png"/><Relationship Id="rId54" Type="http://schemas.openxmlformats.org/officeDocument/2006/relationships/image" Target="../media/image218.png"/><Relationship Id="rId70" Type="http://schemas.openxmlformats.org/officeDocument/2006/relationships/image" Target="../media/image234.png"/><Relationship Id="rId75" Type="http://schemas.openxmlformats.org/officeDocument/2006/relationships/image" Target="../media/image239.png"/><Relationship Id="rId91" Type="http://schemas.openxmlformats.org/officeDocument/2006/relationships/image" Target="../media/image255.png"/><Relationship Id="rId96" Type="http://schemas.openxmlformats.org/officeDocument/2006/relationships/image" Target="../media/image260.png"/><Relationship Id="rId1" Type="http://schemas.openxmlformats.org/officeDocument/2006/relationships/slideLayout" Target="../slideLayouts/slideLayout2.xml"/><Relationship Id="rId6" Type="http://schemas.openxmlformats.org/officeDocument/2006/relationships/image" Target="../media/image170.png"/><Relationship Id="rId23" Type="http://schemas.openxmlformats.org/officeDocument/2006/relationships/image" Target="../media/image187.png"/><Relationship Id="rId28" Type="http://schemas.openxmlformats.org/officeDocument/2006/relationships/image" Target="../media/image192.png"/><Relationship Id="rId49" Type="http://schemas.openxmlformats.org/officeDocument/2006/relationships/image" Target="../media/image213.png"/><Relationship Id="rId114" Type="http://schemas.openxmlformats.org/officeDocument/2006/relationships/image" Target="../media/image278.png"/><Relationship Id="rId119" Type="http://schemas.openxmlformats.org/officeDocument/2006/relationships/image" Target="../media/image406.jpeg"/><Relationship Id="rId10" Type="http://schemas.openxmlformats.org/officeDocument/2006/relationships/image" Target="../media/image174.png"/><Relationship Id="rId31" Type="http://schemas.openxmlformats.org/officeDocument/2006/relationships/image" Target="../media/image195.png"/><Relationship Id="rId44" Type="http://schemas.openxmlformats.org/officeDocument/2006/relationships/image" Target="../media/image208.png"/><Relationship Id="rId52" Type="http://schemas.openxmlformats.org/officeDocument/2006/relationships/image" Target="../media/image216.png"/><Relationship Id="rId60" Type="http://schemas.openxmlformats.org/officeDocument/2006/relationships/image" Target="../media/image224.png"/><Relationship Id="rId65" Type="http://schemas.openxmlformats.org/officeDocument/2006/relationships/image" Target="../media/image229.png"/><Relationship Id="rId73" Type="http://schemas.openxmlformats.org/officeDocument/2006/relationships/image" Target="../media/image237.png"/><Relationship Id="rId78" Type="http://schemas.openxmlformats.org/officeDocument/2006/relationships/image" Target="../media/image242.png"/><Relationship Id="rId81" Type="http://schemas.openxmlformats.org/officeDocument/2006/relationships/image" Target="../media/image245.png"/><Relationship Id="rId86" Type="http://schemas.openxmlformats.org/officeDocument/2006/relationships/image" Target="../media/image250.png"/><Relationship Id="rId94" Type="http://schemas.openxmlformats.org/officeDocument/2006/relationships/image" Target="../media/image258.png"/><Relationship Id="rId99" Type="http://schemas.openxmlformats.org/officeDocument/2006/relationships/image" Target="../media/image263.png"/><Relationship Id="rId101" Type="http://schemas.openxmlformats.org/officeDocument/2006/relationships/image" Target="../media/image265.png"/><Relationship Id="rId4" Type="http://schemas.openxmlformats.org/officeDocument/2006/relationships/image" Target="../media/image168.png"/><Relationship Id="rId9" Type="http://schemas.openxmlformats.org/officeDocument/2006/relationships/image" Target="../media/image173.png"/><Relationship Id="rId13" Type="http://schemas.openxmlformats.org/officeDocument/2006/relationships/image" Target="../media/image177.png"/><Relationship Id="rId18" Type="http://schemas.openxmlformats.org/officeDocument/2006/relationships/image" Target="../media/image182.png"/><Relationship Id="rId39" Type="http://schemas.openxmlformats.org/officeDocument/2006/relationships/image" Target="../media/image203.png"/><Relationship Id="rId109" Type="http://schemas.openxmlformats.org/officeDocument/2006/relationships/image" Target="../media/image273.png"/><Relationship Id="rId34" Type="http://schemas.openxmlformats.org/officeDocument/2006/relationships/image" Target="../media/image198.png"/><Relationship Id="rId50" Type="http://schemas.openxmlformats.org/officeDocument/2006/relationships/image" Target="../media/image214.png"/><Relationship Id="rId55" Type="http://schemas.openxmlformats.org/officeDocument/2006/relationships/image" Target="../media/image219.png"/><Relationship Id="rId76" Type="http://schemas.openxmlformats.org/officeDocument/2006/relationships/image" Target="../media/image240.png"/><Relationship Id="rId97" Type="http://schemas.openxmlformats.org/officeDocument/2006/relationships/image" Target="../media/image261.png"/><Relationship Id="rId104" Type="http://schemas.openxmlformats.org/officeDocument/2006/relationships/image" Target="../media/image268.png"/><Relationship Id="rId120" Type="http://schemas.openxmlformats.org/officeDocument/2006/relationships/image" Target="../media/image407.jpeg"/><Relationship Id="rId7" Type="http://schemas.openxmlformats.org/officeDocument/2006/relationships/image" Target="../media/image171.png"/><Relationship Id="rId71" Type="http://schemas.openxmlformats.org/officeDocument/2006/relationships/image" Target="../media/image235.png"/><Relationship Id="rId92" Type="http://schemas.openxmlformats.org/officeDocument/2006/relationships/image" Target="../media/image256.png"/><Relationship Id="rId2" Type="http://schemas.openxmlformats.org/officeDocument/2006/relationships/image" Target="../media/image166.png"/><Relationship Id="rId29" Type="http://schemas.openxmlformats.org/officeDocument/2006/relationships/image" Target="../media/image193.png"/><Relationship Id="rId24" Type="http://schemas.openxmlformats.org/officeDocument/2006/relationships/image" Target="../media/image188.png"/><Relationship Id="rId40" Type="http://schemas.openxmlformats.org/officeDocument/2006/relationships/image" Target="../media/image204.png"/><Relationship Id="rId45" Type="http://schemas.openxmlformats.org/officeDocument/2006/relationships/image" Target="../media/image209.png"/><Relationship Id="rId66" Type="http://schemas.openxmlformats.org/officeDocument/2006/relationships/image" Target="../media/image230.png"/><Relationship Id="rId87" Type="http://schemas.openxmlformats.org/officeDocument/2006/relationships/image" Target="../media/image251.png"/><Relationship Id="rId110" Type="http://schemas.openxmlformats.org/officeDocument/2006/relationships/image" Target="../media/image274.png"/><Relationship Id="rId115" Type="http://schemas.openxmlformats.org/officeDocument/2006/relationships/image" Target="../media/image279.png"/><Relationship Id="rId61" Type="http://schemas.openxmlformats.org/officeDocument/2006/relationships/image" Target="../media/image225.png"/><Relationship Id="rId82" Type="http://schemas.openxmlformats.org/officeDocument/2006/relationships/image" Target="../media/image246.png"/><Relationship Id="rId19" Type="http://schemas.openxmlformats.org/officeDocument/2006/relationships/image" Target="../media/image183.png"/><Relationship Id="rId14" Type="http://schemas.openxmlformats.org/officeDocument/2006/relationships/image" Target="../media/image178.png"/><Relationship Id="rId30" Type="http://schemas.openxmlformats.org/officeDocument/2006/relationships/image" Target="../media/image194.png"/><Relationship Id="rId35" Type="http://schemas.openxmlformats.org/officeDocument/2006/relationships/image" Target="../media/image199.png"/><Relationship Id="rId56" Type="http://schemas.openxmlformats.org/officeDocument/2006/relationships/image" Target="../media/image220.png"/><Relationship Id="rId77" Type="http://schemas.openxmlformats.org/officeDocument/2006/relationships/image" Target="../media/image241.png"/><Relationship Id="rId100" Type="http://schemas.openxmlformats.org/officeDocument/2006/relationships/image" Target="../media/image264.png"/><Relationship Id="rId105" Type="http://schemas.openxmlformats.org/officeDocument/2006/relationships/image" Target="../media/image269.png"/><Relationship Id="rId8" Type="http://schemas.openxmlformats.org/officeDocument/2006/relationships/image" Target="../media/image172.png"/><Relationship Id="rId51" Type="http://schemas.openxmlformats.org/officeDocument/2006/relationships/image" Target="../media/image215.png"/><Relationship Id="rId72" Type="http://schemas.openxmlformats.org/officeDocument/2006/relationships/image" Target="../media/image236.png"/><Relationship Id="rId93" Type="http://schemas.openxmlformats.org/officeDocument/2006/relationships/image" Target="../media/image257.png"/><Relationship Id="rId98" Type="http://schemas.openxmlformats.org/officeDocument/2006/relationships/image" Target="../media/image262.png"/><Relationship Id="rId3" Type="http://schemas.openxmlformats.org/officeDocument/2006/relationships/image" Target="../media/image167.png"/><Relationship Id="rId25" Type="http://schemas.openxmlformats.org/officeDocument/2006/relationships/image" Target="../media/image189.png"/><Relationship Id="rId46" Type="http://schemas.openxmlformats.org/officeDocument/2006/relationships/image" Target="../media/image210.png"/><Relationship Id="rId67" Type="http://schemas.openxmlformats.org/officeDocument/2006/relationships/image" Target="../media/image231.png"/><Relationship Id="rId116" Type="http://schemas.openxmlformats.org/officeDocument/2006/relationships/image" Target="../media/image282.png"/><Relationship Id="rId20" Type="http://schemas.openxmlformats.org/officeDocument/2006/relationships/image" Target="../media/image184.png"/><Relationship Id="rId41" Type="http://schemas.openxmlformats.org/officeDocument/2006/relationships/image" Target="../media/image205.png"/><Relationship Id="rId62" Type="http://schemas.openxmlformats.org/officeDocument/2006/relationships/image" Target="../media/image226.png"/><Relationship Id="rId83" Type="http://schemas.openxmlformats.org/officeDocument/2006/relationships/image" Target="../media/image247.png"/><Relationship Id="rId88" Type="http://schemas.openxmlformats.org/officeDocument/2006/relationships/image" Target="../media/image252.png"/><Relationship Id="rId111" Type="http://schemas.openxmlformats.org/officeDocument/2006/relationships/image" Target="../media/image275.png"/><Relationship Id="rId15" Type="http://schemas.openxmlformats.org/officeDocument/2006/relationships/image" Target="../media/image179.png"/><Relationship Id="rId36" Type="http://schemas.openxmlformats.org/officeDocument/2006/relationships/image" Target="../media/image200.png"/><Relationship Id="rId57" Type="http://schemas.openxmlformats.org/officeDocument/2006/relationships/image" Target="../media/image221.png"/><Relationship Id="rId106" Type="http://schemas.openxmlformats.org/officeDocument/2006/relationships/image" Target="../media/image270.png"/></Relationships>
</file>

<file path=ppt/slides/_rels/slide68.xml.rels><?xml version="1.0" encoding="UTF-8" standalone="yes"?>
<Relationships xmlns="http://schemas.openxmlformats.org/package/2006/relationships"><Relationship Id="rId3" Type="http://schemas.openxmlformats.org/officeDocument/2006/relationships/image" Target="../media/image409.jpeg"/><Relationship Id="rId2" Type="http://schemas.openxmlformats.org/officeDocument/2006/relationships/image" Target="../media/image408.jpeg"/><Relationship Id="rId1" Type="http://schemas.openxmlformats.org/officeDocument/2006/relationships/slideLayout" Target="../slideLayouts/slideLayout2.xml"/><Relationship Id="rId4" Type="http://schemas.openxmlformats.org/officeDocument/2006/relationships/image" Target="../media/image410.jpeg"/></Relationships>
</file>

<file path=ppt/slides/_rels/slide69.xml.rels><?xml version="1.0" encoding="UTF-8" standalone="yes"?>
<Relationships xmlns="http://schemas.openxmlformats.org/package/2006/relationships"><Relationship Id="rId2" Type="http://schemas.openxmlformats.org/officeDocument/2006/relationships/image" Target="../media/image4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70.xml.rels><?xml version="1.0" encoding="UTF-8" standalone="yes"?>
<Relationships xmlns="http://schemas.openxmlformats.org/package/2006/relationships"><Relationship Id="rId3" Type="http://schemas.openxmlformats.org/officeDocument/2006/relationships/image" Target="../media/image413.jpeg"/><Relationship Id="rId2" Type="http://schemas.openxmlformats.org/officeDocument/2006/relationships/image" Target="../media/image412.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15.gif"/><Relationship Id="rId2" Type="http://schemas.openxmlformats.org/officeDocument/2006/relationships/image" Target="../media/image414.gif"/><Relationship Id="rId1" Type="http://schemas.openxmlformats.org/officeDocument/2006/relationships/slideLayout" Target="../slideLayouts/slideLayout2.xml"/><Relationship Id="rId4" Type="http://schemas.openxmlformats.org/officeDocument/2006/relationships/image" Target="../media/image416.gif"/></Relationships>
</file>

<file path=ppt/slides/_rels/slide72.xml.rels><?xml version="1.0" encoding="UTF-8" standalone="yes"?>
<Relationships xmlns="http://schemas.openxmlformats.org/package/2006/relationships"><Relationship Id="rId3" Type="http://schemas.openxmlformats.org/officeDocument/2006/relationships/image" Target="../media/image418.jpeg"/><Relationship Id="rId2" Type="http://schemas.openxmlformats.org/officeDocument/2006/relationships/image" Target="../media/image417.jpg"/><Relationship Id="rId1" Type="http://schemas.openxmlformats.org/officeDocument/2006/relationships/slideLayout" Target="../slideLayouts/slideLayout2.xml"/><Relationship Id="rId4" Type="http://schemas.openxmlformats.org/officeDocument/2006/relationships/image" Target="../media/image419.jpeg"/></Relationships>
</file>

<file path=ppt/slides/_rels/slide73.xml.rels><?xml version="1.0" encoding="UTF-8" standalone="yes"?>
<Relationships xmlns="http://schemas.openxmlformats.org/package/2006/relationships"><Relationship Id="rId2" Type="http://schemas.openxmlformats.org/officeDocument/2006/relationships/image" Target="../media/image420.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3" Type="http://schemas.openxmlformats.org/officeDocument/2006/relationships/image" Target="../media/image432.png"/><Relationship Id="rId18" Type="http://schemas.openxmlformats.org/officeDocument/2006/relationships/image" Target="../media/image437.png"/><Relationship Id="rId26" Type="http://schemas.openxmlformats.org/officeDocument/2006/relationships/image" Target="../media/image445.png"/><Relationship Id="rId39" Type="http://schemas.openxmlformats.org/officeDocument/2006/relationships/image" Target="../media/image458.png"/><Relationship Id="rId21" Type="http://schemas.openxmlformats.org/officeDocument/2006/relationships/image" Target="../media/image440.png"/><Relationship Id="rId34" Type="http://schemas.openxmlformats.org/officeDocument/2006/relationships/image" Target="../media/image453.png"/><Relationship Id="rId42" Type="http://schemas.openxmlformats.org/officeDocument/2006/relationships/image" Target="../media/image461.png"/><Relationship Id="rId47" Type="http://schemas.openxmlformats.org/officeDocument/2006/relationships/image" Target="../media/image466.png"/><Relationship Id="rId50" Type="http://schemas.openxmlformats.org/officeDocument/2006/relationships/image" Target="../media/image469.png"/><Relationship Id="rId7" Type="http://schemas.openxmlformats.org/officeDocument/2006/relationships/image" Target="../media/image426.png"/><Relationship Id="rId2" Type="http://schemas.openxmlformats.org/officeDocument/2006/relationships/image" Target="../media/image421.jpeg"/><Relationship Id="rId16" Type="http://schemas.openxmlformats.org/officeDocument/2006/relationships/image" Target="../media/image435.png"/><Relationship Id="rId29" Type="http://schemas.openxmlformats.org/officeDocument/2006/relationships/image" Target="../media/image448.png"/><Relationship Id="rId11" Type="http://schemas.openxmlformats.org/officeDocument/2006/relationships/image" Target="../media/image430.png"/><Relationship Id="rId24" Type="http://schemas.openxmlformats.org/officeDocument/2006/relationships/image" Target="../media/image443.png"/><Relationship Id="rId32" Type="http://schemas.openxmlformats.org/officeDocument/2006/relationships/image" Target="../media/image451.png"/><Relationship Id="rId37" Type="http://schemas.openxmlformats.org/officeDocument/2006/relationships/image" Target="../media/image456.png"/><Relationship Id="rId40" Type="http://schemas.openxmlformats.org/officeDocument/2006/relationships/image" Target="../media/image459.png"/><Relationship Id="rId45" Type="http://schemas.openxmlformats.org/officeDocument/2006/relationships/image" Target="../media/image464.png"/><Relationship Id="rId53" Type="http://schemas.openxmlformats.org/officeDocument/2006/relationships/image" Target="../media/image472.png"/><Relationship Id="rId5" Type="http://schemas.openxmlformats.org/officeDocument/2006/relationships/image" Target="../media/image424.png"/><Relationship Id="rId10" Type="http://schemas.openxmlformats.org/officeDocument/2006/relationships/image" Target="../media/image429.png"/><Relationship Id="rId19" Type="http://schemas.openxmlformats.org/officeDocument/2006/relationships/image" Target="../media/image438.png"/><Relationship Id="rId31" Type="http://schemas.openxmlformats.org/officeDocument/2006/relationships/image" Target="../media/image450.png"/><Relationship Id="rId44" Type="http://schemas.openxmlformats.org/officeDocument/2006/relationships/image" Target="../media/image463.png"/><Relationship Id="rId52" Type="http://schemas.openxmlformats.org/officeDocument/2006/relationships/image" Target="../media/image471.png"/><Relationship Id="rId4" Type="http://schemas.openxmlformats.org/officeDocument/2006/relationships/image" Target="../media/image423.png"/><Relationship Id="rId9" Type="http://schemas.openxmlformats.org/officeDocument/2006/relationships/image" Target="../media/image428.png"/><Relationship Id="rId14" Type="http://schemas.openxmlformats.org/officeDocument/2006/relationships/image" Target="../media/image433.png"/><Relationship Id="rId22" Type="http://schemas.openxmlformats.org/officeDocument/2006/relationships/image" Target="../media/image441.png"/><Relationship Id="rId27" Type="http://schemas.openxmlformats.org/officeDocument/2006/relationships/image" Target="../media/image446.png"/><Relationship Id="rId30" Type="http://schemas.openxmlformats.org/officeDocument/2006/relationships/image" Target="../media/image449.png"/><Relationship Id="rId35" Type="http://schemas.openxmlformats.org/officeDocument/2006/relationships/image" Target="../media/image454.png"/><Relationship Id="rId43" Type="http://schemas.openxmlformats.org/officeDocument/2006/relationships/image" Target="../media/image462.png"/><Relationship Id="rId48" Type="http://schemas.openxmlformats.org/officeDocument/2006/relationships/image" Target="../media/image467.png"/><Relationship Id="rId8" Type="http://schemas.openxmlformats.org/officeDocument/2006/relationships/image" Target="../media/image427.png"/><Relationship Id="rId51" Type="http://schemas.openxmlformats.org/officeDocument/2006/relationships/image" Target="../media/image470.png"/><Relationship Id="rId3" Type="http://schemas.openxmlformats.org/officeDocument/2006/relationships/image" Target="../media/image422.png"/><Relationship Id="rId12" Type="http://schemas.openxmlformats.org/officeDocument/2006/relationships/image" Target="../media/image431.png"/><Relationship Id="rId17" Type="http://schemas.openxmlformats.org/officeDocument/2006/relationships/image" Target="../media/image436.png"/><Relationship Id="rId25" Type="http://schemas.openxmlformats.org/officeDocument/2006/relationships/image" Target="../media/image444.png"/><Relationship Id="rId33" Type="http://schemas.openxmlformats.org/officeDocument/2006/relationships/image" Target="../media/image452.png"/><Relationship Id="rId38" Type="http://schemas.openxmlformats.org/officeDocument/2006/relationships/image" Target="../media/image457.png"/><Relationship Id="rId46" Type="http://schemas.openxmlformats.org/officeDocument/2006/relationships/image" Target="../media/image465.png"/><Relationship Id="rId20" Type="http://schemas.openxmlformats.org/officeDocument/2006/relationships/image" Target="../media/image439.png"/><Relationship Id="rId41" Type="http://schemas.openxmlformats.org/officeDocument/2006/relationships/image" Target="../media/image460.png"/><Relationship Id="rId54" Type="http://schemas.openxmlformats.org/officeDocument/2006/relationships/image" Target="../media/image473.png"/><Relationship Id="rId1" Type="http://schemas.openxmlformats.org/officeDocument/2006/relationships/slideLayout" Target="../slideLayouts/slideLayout2.xml"/><Relationship Id="rId6" Type="http://schemas.openxmlformats.org/officeDocument/2006/relationships/image" Target="../media/image425.png"/><Relationship Id="rId15" Type="http://schemas.openxmlformats.org/officeDocument/2006/relationships/image" Target="../media/image434.png"/><Relationship Id="rId23" Type="http://schemas.openxmlformats.org/officeDocument/2006/relationships/image" Target="../media/image442.png"/><Relationship Id="rId28" Type="http://schemas.openxmlformats.org/officeDocument/2006/relationships/image" Target="../media/image447.png"/><Relationship Id="rId36" Type="http://schemas.openxmlformats.org/officeDocument/2006/relationships/image" Target="../media/image455.png"/><Relationship Id="rId49" Type="http://schemas.openxmlformats.org/officeDocument/2006/relationships/image" Target="../media/image468.png"/></Relationships>
</file>

<file path=ppt/slides/_rels/slide75.xml.rels><?xml version="1.0" encoding="UTF-8" standalone="yes"?>
<Relationships xmlns="http://schemas.openxmlformats.org/package/2006/relationships"><Relationship Id="rId3" Type="http://schemas.openxmlformats.org/officeDocument/2006/relationships/image" Target="../media/image475.gif"/><Relationship Id="rId2" Type="http://schemas.openxmlformats.org/officeDocument/2006/relationships/image" Target="../media/image474.gi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76.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477.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479.png"/><Relationship Id="rId2" Type="http://schemas.openxmlformats.org/officeDocument/2006/relationships/image" Target="../media/image478.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48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81.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483.jpeg"/><Relationship Id="rId2" Type="http://schemas.openxmlformats.org/officeDocument/2006/relationships/image" Target="../media/image482.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8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17" Type="http://schemas.openxmlformats.org/officeDocument/2006/relationships/image" Target="../media/image600.png"/><Relationship Id="rId21" Type="http://schemas.openxmlformats.org/officeDocument/2006/relationships/image" Target="../media/image504.png"/><Relationship Id="rId42" Type="http://schemas.openxmlformats.org/officeDocument/2006/relationships/image" Target="../media/image525.png"/><Relationship Id="rId63" Type="http://schemas.openxmlformats.org/officeDocument/2006/relationships/image" Target="../media/image546.png"/><Relationship Id="rId84" Type="http://schemas.openxmlformats.org/officeDocument/2006/relationships/image" Target="../media/image567.png"/><Relationship Id="rId138" Type="http://schemas.openxmlformats.org/officeDocument/2006/relationships/image" Target="../media/image621.png"/><Relationship Id="rId107" Type="http://schemas.openxmlformats.org/officeDocument/2006/relationships/image" Target="../media/image590.png"/><Relationship Id="rId11" Type="http://schemas.openxmlformats.org/officeDocument/2006/relationships/image" Target="../media/image494.png"/><Relationship Id="rId32" Type="http://schemas.openxmlformats.org/officeDocument/2006/relationships/image" Target="../media/image515.png"/><Relationship Id="rId53" Type="http://schemas.openxmlformats.org/officeDocument/2006/relationships/image" Target="../media/image536.png"/><Relationship Id="rId74" Type="http://schemas.openxmlformats.org/officeDocument/2006/relationships/image" Target="../media/image557.png"/><Relationship Id="rId128" Type="http://schemas.openxmlformats.org/officeDocument/2006/relationships/image" Target="../media/image611.png"/><Relationship Id="rId149" Type="http://schemas.openxmlformats.org/officeDocument/2006/relationships/image" Target="../media/image632.png"/><Relationship Id="rId5" Type="http://schemas.openxmlformats.org/officeDocument/2006/relationships/image" Target="../media/image488.png"/><Relationship Id="rId95" Type="http://schemas.openxmlformats.org/officeDocument/2006/relationships/image" Target="../media/image578.png"/><Relationship Id="rId22" Type="http://schemas.openxmlformats.org/officeDocument/2006/relationships/image" Target="../media/image505.png"/><Relationship Id="rId27" Type="http://schemas.openxmlformats.org/officeDocument/2006/relationships/image" Target="../media/image510.png"/><Relationship Id="rId43" Type="http://schemas.openxmlformats.org/officeDocument/2006/relationships/image" Target="../media/image526.png"/><Relationship Id="rId48" Type="http://schemas.openxmlformats.org/officeDocument/2006/relationships/image" Target="../media/image531.png"/><Relationship Id="rId64" Type="http://schemas.openxmlformats.org/officeDocument/2006/relationships/image" Target="../media/image547.png"/><Relationship Id="rId69" Type="http://schemas.openxmlformats.org/officeDocument/2006/relationships/image" Target="../media/image552.png"/><Relationship Id="rId113" Type="http://schemas.openxmlformats.org/officeDocument/2006/relationships/image" Target="../media/image596.png"/><Relationship Id="rId118" Type="http://schemas.openxmlformats.org/officeDocument/2006/relationships/image" Target="../media/image601.png"/><Relationship Id="rId134" Type="http://schemas.openxmlformats.org/officeDocument/2006/relationships/image" Target="../media/image617.png"/><Relationship Id="rId139" Type="http://schemas.openxmlformats.org/officeDocument/2006/relationships/image" Target="../media/image622.png"/><Relationship Id="rId80" Type="http://schemas.openxmlformats.org/officeDocument/2006/relationships/image" Target="../media/image563.png"/><Relationship Id="rId85" Type="http://schemas.openxmlformats.org/officeDocument/2006/relationships/image" Target="../media/image568.png"/><Relationship Id="rId150" Type="http://schemas.openxmlformats.org/officeDocument/2006/relationships/image" Target="../media/image633.png"/><Relationship Id="rId12" Type="http://schemas.openxmlformats.org/officeDocument/2006/relationships/image" Target="../media/image495.png"/><Relationship Id="rId17" Type="http://schemas.openxmlformats.org/officeDocument/2006/relationships/image" Target="../media/image500.png"/><Relationship Id="rId33" Type="http://schemas.openxmlformats.org/officeDocument/2006/relationships/image" Target="../media/image516.png"/><Relationship Id="rId38" Type="http://schemas.openxmlformats.org/officeDocument/2006/relationships/image" Target="../media/image521.png"/><Relationship Id="rId59" Type="http://schemas.openxmlformats.org/officeDocument/2006/relationships/image" Target="../media/image542.png"/><Relationship Id="rId103" Type="http://schemas.openxmlformats.org/officeDocument/2006/relationships/image" Target="../media/image586.png"/><Relationship Id="rId108" Type="http://schemas.openxmlformats.org/officeDocument/2006/relationships/image" Target="../media/image591.png"/><Relationship Id="rId124" Type="http://schemas.openxmlformats.org/officeDocument/2006/relationships/image" Target="../media/image607.png"/><Relationship Id="rId129" Type="http://schemas.openxmlformats.org/officeDocument/2006/relationships/image" Target="../media/image612.png"/><Relationship Id="rId54" Type="http://schemas.openxmlformats.org/officeDocument/2006/relationships/image" Target="../media/image537.png"/><Relationship Id="rId70" Type="http://schemas.openxmlformats.org/officeDocument/2006/relationships/image" Target="../media/image553.png"/><Relationship Id="rId75" Type="http://schemas.openxmlformats.org/officeDocument/2006/relationships/image" Target="../media/image558.png"/><Relationship Id="rId91" Type="http://schemas.openxmlformats.org/officeDocument/2006/relationships/image" Target="../media/image574.png"/><Relationship Id="rId96" Type="http://schemas.openxmlformats.org/officeDocument/2006/relationships/image" Target="../media/image579.png"/><Relationship Id="rId140" Type="http://schemas.openxmlformats.org/officeDocument/2006/relationships/image" Target="../media/image623.png"/><Relationship Id="rId145" Type="http://schemas.openxmlformats.org/officeDocument/2006/relationships/image" Target="../media/image628.png"/><Relationship Id="rId1" Type="http://schemas.openxmlformats.org/officeDocument/2006/relationships/slideLayout" Target="../slideLayouts/slideLayout2.xml"/><Relationship Id="rId6" Type="http://schemas.openxmlformats.org/officeDocument/2006/relationships/image" Target="../media/image489.png"/><Relationship Id="rId23" Type="http://schemas.openxmlformats.org/officeDocument/2006/relationships/image" Target="../media/image506.png"/><Relationship Id="rId28" Type="http://schemas.openxmlformats.org/officeDocument/2006/relationships/image" Target="../media/image511.png"/><Relationship Id="rId49" Type="http://schemas.openxmlformats.org/officeDocument/2006/relationships/image" Target="../media/image532.png"/><Relationship Id="rId114" Type="http://schemas.openxmlformats.org/officeDocument/2006/relationships/image" Target="../media/image597.png"/><Relationship Id="rId119" Type="http://schemas.openxmlformats.org/officeDocument/2006/relationships/image" Target="../media/image602.png"/><Relationship Id="rId44" Type="http://schemas.openxmlformats.org/officeDocument/2006/relationships/image" Target="../media/image527.png"/><Relationship Id="rId60" Type="http://schemas.openxmlformats.org/officeDocument/2006/relationships/image" Target="../media/image543.png"/><Relationship Id="rId65" Type="http://schemas.openxmlformats.org/officeDocument/2006/relationships/image" Target="../media/image548.png"/><Relationship Id="rId81" Type="http://schemas.openxmlformats.org/officeDocument/2006/relationships/image" Target="../media/image564.png"/><Relationship Id="rId86" Type="http://schemas.openxmlformats.org/officeDocument/2006/relationships/image" Target="../media/image569.png"/><Relationship Id="rId130" Type="http://schemas.openxmlformats.org/officeDocument/2006/relationships/image" Target="../media/image613.png"/><Relationship Id="rId135" Type="http://schemas.openxmlformats.org/officeDocument/2006/relationships/image" Target="../media/image618.png"/><Relationship Id="rId151" Type="http://schemas.openxmlformats.org/officeDocument/2006/relationships/image" Target="../media/image634.png"/><Relationship Id="rId13" Type="http://schemas.openxmlformats.org/officeDocument/2006/relationships/image" Target="../media/image496.png"/><Relationship Id="rId18" Type="http://schemas.openxmlformats.org/officeDocument/2006/relationships/image" Target="../media/image501.png"/><Relationship Id="rId39" Type="http://schemas.openxmlformats.org/officeDocument/2006/relationships/image" Target="../media/image522.png"/><Relationship Id="rId109" Type="http://schemas.openxmlformats.org/officeDocument/2006/relationships/image" Target="../media/image592.png"/><Relationship Id="rId34" Type="http://schemas.openxmlformats.org/officeDocument/2006/relationships/image" Target="../media/image517.png"/><Relationship Id="rId50" Type="http://schemas.openxmlformats.org/officeDocument/2006/relationships/image" Target="../media/image533.png"/><Relationship Id="rId55" Type="http://schemas.openxmlformats.org/officeDocument/2006/relationships/image" Target="../media/image538.png"/><Relationship Id="rId76" Type="http://schemas.openxmlformats.org/officeDocument/2006/relationships/image" Target="../media/image559.png"/><Relationship Id="rId97" Type="http://schemas.openxmlformats.org/officeDocument/2006/relationships/image" Target="../media/image580.png"/><Relationship Id="rId104" Type="http://schemas.openxmlformats.org/officeDocument/2006/relationships/image" Target="../media/image587.png"/><Relationship Id="rId120" Type="http://schemas.openxmlformats.org/officeDocument/2006/relationships/image" Target="../media/image603.png"/><Relationship Id="rId125" Type="http://schemas.openxmlformats.org/officeDocument/2006/relationships/image" Target="../media/image608.png"/><Relationship Id="rId141" Type="http://schemas.openxmlformats.org/officeDocument/2006/relationships/image" Target="../media/image624.png"/><Relationship Id="rId146" Type="http://schemas.openxmlformats.org/officeDocument/2006/relationships/image" Target="../media/image629.png"/><Relationship Id="rId7" Type="http://schemas.openxmlformats.org/officeDocument/2006/relationships/image" Target="../media/image490.png"/><Relationship Id="rId71" Type="http://schemas.openxmlformats.org/officeDocument/2006/relationships/image" Target="../media/image554.png"/><Relationship Id="rId92" Type="http://schemas.openxmlformats.org/officeDocument/2006/relationships/image" Target="../media/image575.png"/><Relationship Id="rId2" Type="http://schemas.openxmlformats.org/officeDocument/2006/relationships/image" Target="../media/image485.png"/><Relationship Id="rId29" Type="http://schemas.openxmlformats.org/officeDocument/2006/relationships/image" Target="../media/image512.png"/><Relationship Id="rId24" Type="http://schemas.openxmlformats.org/officeDocument/2006/relationships/image" Target="../media/image507.png"/><Relationship Id="rId40" Type="http://schemas.openxmlformats.org/officeDocument/2006/relationships/image" Target="../media/image523.png"/><Relationship Id="rId45" Type="http://schemas.openxmlformats.org/officeDocument/2006/relationships/image" Target="../media/image528.png"/><Relationship Id="rId66" Type="http://schemas.openxmlformats.org/officeDocument/2006/relationships/image" Target="../media/image549.png"/><Relationship Id="rId87" Type="http://schemas.openxmlformats.org/officeDocument/2006/relationships/image" Target="../media/image570.png"/><Relationship Id="rId110" Type="http://schemas.openxmlformats.org/officeDocument/2006/relationships/image" Target="../media/image593.png"/><Relationship Id="rId115" Type="http://schemas.openxmlformats.org/officeDocument/2006/relationships/image" Target="../media/image598.png"/><Relationship Id="rId131" Type="http://schemas.openxmlformats.org/officeDocument/2006/relationships/image" Target="../media/image614.png"/><Relationship Id="rId136" Type="http://schemas.openxmlformats.org/officeDocument/2006/relationships/image" Target="../media/image619.png"/><Relationship Id="rId61" Type="http://schemas.openxmlformats.org/officeDocument/2006/relationships/image" Target="../media/image544.png"/><Relationship Id="rId82" Type="http://schemas.openxmlformats.org/officeDocument/2006/relationships/image" Target="../media/image565.png"/><Relationship Id="rId152" Type="http://schemas.openxmlformats.org/officeDocument/2006/relationships/image" Target="../media/image635.png"/><Relationship Id="rId19" Type="http://schemas.openxmlformats.org/officeDocument/2006/relationships/image" Target="../media/image502.png"/><Relationship Id="rId14" Type="http://schemas.openxmlformats.org/officeDocument/2006/relationships/image" Target="../media/image497.png"/><Relationship Id="rId30" Type="http://schemas.openxmlformats.org/officeDocument/2006/relationships/image" Target="../media/image513.png"/><Relationship Id="rId35" Type="http://schemas.openxmlformats.org/officeDocument/2006/relationships/image" Target="../media/image518.png"/><Relationship Id="rId56" Type="http://schemas.openxmlformats.org/officeDocument/2006/relationships/image" Target="../media/image539.png"/><Relationship Id="rId77" Type="http://schemas.openxmlformats.org/officeDocument/2006/relationships/image" Target="../media/image560.png"/><Relationship Id="rId100" Type="http://schemas.openxmlformats.org/officeDocument/2006/relationships/image" Target="../media/image583.png"/><Relationship Id="rId105" Type="http://schemas.openxmlformats.org/officeDocument/2006/relationships/image" Target="../media/image588.png"/><Relationship Id="rId126" Type="http://schemas.openxmlformats.org/officeDocument/2006/relationships/image" Target="../media/image609.png"/><Relationship Id="rId147" Type="http://schemas.openxmlformats.org/officeDocument/2006/relationships/image" Target="../media/image630.png"/><Relationship Id="rId8" Type="http://schemas.openxmlformats.org/officeDocument/2006/relationships/image" Target="../media/image491.png"/><Relationship Id="rId51" Type="http://schemas.openxmlformats.org/officeDocument/2006/relationships/image" Target="../media/image534.png"/><Relationship Id="rId72" Type="http://schemas.openxmlformats.org/officeDocument/2006/relationships/image" Target="../media/image555.png"/><Relationship Id="rId93" Type="http://schemas.openxmlformats.org/officeDocument/2006/relationships/image" Target="../media/image576.png"/><Relationship Id="rId98" Type="http://schemas.openxmlformats.org/officeDocument/2006/relationships/image" Target="../media/image581.png"/><Relationship Id="rId121" Type="http://schemas.openxmlformats.org/officeDocument/2006/relationships/image" Target="../media/image604.png"/><Relationship Id="rId142" Type="http://schemas.openxmlformats.org/officeDocument/2006/relationships/image" Target="../media/image625.png"/><Relationship Id="rId3" Type="http://schemas.openxmlformats.org/officeDocument/2006/relationships/image" Target="../media/image486.png"/><Relationship Id="rId25" Type="http://schemas.openxmlformats.org/officeDocument/2006/relationships/image" Target="../media/image508.png"/><Relationship Id="rId46" Type="http://schemas.openxmlformats.org/officeDocument/2006/relationships/image" Target="../media/image529.png"/><Relationship Id="rId67" Type="http://schemas.openxmlformats.org/officeDocument/2006/relationships/image" Target="../media/image550.png"/><Relationship Id="rId116" Type="http://schemas.openxmlformats.org/officeDocument/2006/relationships/image" Target="../media/image599.png"/><Relationship Id="rId137" Type="http://schemas.openxmlformats.org/officeDocument/2006/relationships/image" Target="../media/image620.png"/><Relationship Id="rId20" Type="http://schemas.openxmlformats.org/officeDocument/2006/relationships/image" Target="../media/image503.png"/><Relationship Id="rId41" Type="http://schemas.openxmlformats.org/officeDocument/2006/relationships/image" Target="../media/image524.png"/><Relationship Id="rId62" Type="http://schemas.openxmlformats.org/officeDocument/2006/relationships/image" Target="../media/image545.png"/><Relationship Id="rId83" Type="http://schemas.openxmlformats.org/officeDocument/2006/relationships/image" Target="../media/image566.png"/><Relationship Id="rId88" Type="http://schemas.openxmlformats.org/officeDocument/2006/relationships/image" Target="../media/image571.png"/><Relationship Id="rId111" Type="http://schemas.openxmlformats.org/officeDocument/2006/relationships/image" Target="../media/image594.png"/><Relationship Id="rId132" Type="http://schemas.openxmlformats.org/officeDocument/2006/relationships/image" Target="../media/image615.png"/><Relationship Id="rId153" Type="http://schemas.openxmlformats.org/officeDocument/2006/relationships/image" Target="../media/image636.png"/><Relationship Id="rId15" Type="http://schemas.openxmlformats.org/officeDocument/2006/relationships/image" Target="../media/image498.png"/><Relationship Id="rId36" Type="http://schemas.openxmlformats.org/officeDocument/2006/relationships/image" Target="../media/image519.png"/><Relationship Id="rId57" Type="http://schemas.openxmlformats.org/officeDocument/2006/relationships/image" Target="../media/image540.png"/><Relationship Id="rId106" Type="http://schemas.openxmlformats.org/officeDocument/2006/relationships/image" Target="../media/image589.png"/><Relationship Id="rId127" Type="http://schemas.openxmlformats.org/officeDocument/2006/relationships/image" Target="../media/image610.png"/><Relationship Id="rId10" Type="http://schemas.openxmlformats.org/officeDocument/2006/relationships/image" Target="../media/image493.png"/><Relationship Id="rId31" Type="http://schemas.openxmlformats.org/officeDocument/2006/relationships/image" Target="../media/image514.png"/><Relationship Id="rId52" Type="http://schemas.openxmlformats.org/officeDocument/2006/relationships/image" Target="../media/image535.png"/><Relationship Id="rId73" Type="http://schemas.openxmlformats.org/officeDocument/2006/relationships/image" Target="../media/image556.png"/><Relationship Id="rId78" Type="http://schemas.openxmlformats.org/officeDocument/2006/relationships/image" Target="../media/image561.png"/><Relationship Id="rId94" Type="http://schemas.openxmlformats.org/officeDocument/2006/relationships/image" Target="../media/image577.png"/><Relationship Id="rId99" Type="http://schemas.openxmlformats.org/officeDocument/2006/relationships/image" Target="../media/image582.png"/><Relationship Id="rId101" Type="http://schemas.openxmlformats.org/officeDocument/2006/relationships/image" Target="../media/image584.png"/><Relationship Id="rId122" Type="http://schemas.openxmlformats.org/officeDocument/2006/relationships/image" Target="../media/image605.png"/><Relationship Id="rId143" Type="http://schemas.openxmlformats.org/officeDocument/2006/relationships/image" Target="../media/image626.png"/><Relationship Id="rId148" Type="http://schemas.openxmlformats.org/officeDocument/2006/relationships/image" Target="../media/image631.png"/><Relationship Id="rId4" Type="http://schemas.openxmlformats.org/officeDocument/2006/relationships/image" Target="../media/image487.png"/><Relationship Id="rId9" Type="http://schemas.openxmlformats.org/officeDocument/2006/relationships/image" Target="../media/image492.png"/><Relationship Id="rId26" Type="http://schemas.openxmlformats.org/officeDocument/2006/relationships/image" Target="../media/image509.png"/><Relationship Id="rId47" Type="http://schemas.openxmlformats.org/officeDocument/2006/relationships/image" Target="../media/image530.png"/><Relationship Id="rId68" Type="http://schemas.openxmlformats.org/officeDocument/2006/relationships/image" Target="../media/image551.png"/><Relationship Id="rId89" Type="http://schemas.openxmlformats.org/officeDocument/2006/relationships/image" Target="../media/image572.png"/><Relationship Id="rId112" Type="http://schemas.openxmlformats.org/officeDocument/2006/relationships/image" Target="../media/image595.png"/><Relationship Id="rId133" Type="http://schemas.openxmlformats.org/officeDocument/2006/relationships/image" Target="../media/image616.png"/><Relationship Id="rId154" Type="http://schemas.openxmlformats.org/officeDocument/2006/relationships/image" Target="../media/image637.png"/><Relationship Id="rId16" Type="http://schemas.openxmlformats.org/officeDocument/2006/relationships/image" Target="../media/image499.png"/><Relationship Id="rId37" Type="http://schemas.openxmlformats.org/officeDocument/2006/relationships/image" Target="../media/image520.png"/><Relationship Id="rId58" Type="http://schemas.openxmlformats.org/officeDocument/2006/relationships/image" Target="../media/image541.png"/><Relationship Id="rId79" Type="http://schemas.openxmlformats.org/officeDocument/2006/relationships/image" Target="../media/image562.png"/><Relationship Id="rId102" Type="http://schemas.openxmlformats.org/officeDocument/2006/relationships/image" Target="../media/image585.png"/><Relationship Id="rId123" Type="http://schemas.openxmlformats.org/officeDocument/2006/relationships/image" Target="../media/image606.png"/><Relationship Id="rId144" Type="http://schemas.openxmlformats.org/officeDocument/2006/relationships/image" Target="../media/image627.png"/><Relationship Id="rId90" Type="http://schemas.openxmlformats.org/officeDocument/2006/relationships/image" Target="../media/image573.png"/></Relationships>
</file>

<file path=ppt/slides/_rels/slide86.xml.rels><?xml version="1.0" encoding="UTF-8" standalone="yes"?>
<Relationships xmlns="http://schemas.openxmlformats.org/package/2006/relationships"><Relationship Id="rId117" Type="http://schemas.openxmlformats.org/officeDocument/2006/relationships/image" Target="../media/image753.png"/><Relationship Id="rId21" Type="http://schemas.openxmlformats.org/officeDocument/2006/relationships/image" Target="../media/image657.png"/><Relationship Id="rId42" Type="http://schemas.openxmlformats.org/officeDocument/2006/relationships/image" Target="../media/image678.png"/><Relationship Id="rId63" Type="http://schemas.openxmlformats.org/officeDocument/2006/relationships/image" Target="../media/image699.png"/><Relationship Id="rId84" Type="http://schemas.openxmlformats.org/officeDocument/2006/relationships/image" Target="../media/image720.png"/><Relationship Id="rId138" Type="http://schemas.openxmlformats.org/officeDocument/2006/relationships/image" Target="../media/image774.png"/><Relationship Id="rId107" Type="http://schemas.openxmlformats.org/officeDocument/2006/relationships/image" Target="../media/image743.png"/><Relationship Id="rId11" Type="http://schemas.openxmlformats.org/officeDocument/2006/relationships/image" Target="../media/image647.png"/><Relationship Id="rId32" Type="http://schemas.openxmlformats.org/officeDocument/2006/relationships/image" Target="../media/image668.png"/><Relationship Id="rId53" Type="http://schemas.openxmlformats.org/officeDocument/2006/relationships/image" Target="../media/image689.png"/><Relationship Id="rId74" Type="http://schemas.openxmlformats.org/officeDocument/2006/relationships/image" Target="../media/image710.png"/><Relationship Id="rId128" Type="http://schemas.openxmlformats.org/officeDocument/2006/relationships/image" Target="../media/image764.png"/><Relationship Id="rId5" Type="http://schemas.openxmlformats.org/officeDocument/2006/relationships/image" Target="../media/image641.png"/><Relationship Id="rId90" Type="http://schemas.openxmlformats.org/officeDocument/2006/relationships/image" Target="../media/image726.png"/><Relationship Id="rId95" Type="http://schemas.openxmlformats.org/officeDocument/2006/relationships/image" Target="../media/image731.png"/><Relationship Id="rId22" Type="http://schemas.openxmlformats.org/officeDocument/2006/relationships/image" Target="../media/image658.png"/><Relationship Id="rId27" Type="http://schemas.openxmlformats.org/officeDocument/2006/relationships/image" Target="../media/image663.png"/><Relationship Id="rId43" Type="http://schemas.openxmlformats.org/officeDocument/2006/relationships/image" Target="../media/image679.png"/><Relationship Id="rId48" Type="http://schemas.openxmlformats.org/officeDocument/2006/relationships/image" Target="../media/image684.png"/><Relationship Id="rId64" Type="http://schemas.openxmlformats.org/officeDocument/2006/relationships/image" Target="../media/image700.png"/><Relationship Id="rId69" Type="http://schemas.openxmlformats.org/officeDocument/2006/relationships/image" Target="../media/image705.png"/><Relationship Id="rId113" Type="http://schemas.openxmlformats.org/officeDocument/2006/relationships/image" Target="../media/image749.png"/><Relationship Id="rId118" Type="http://schemas.openxmlformats.org/officeDocument/2006/relationships/image" Target="../media/image754.png"/><Relationship Id="rId134" Type="http://schemas.openxmlformats.org/officeDocument/2006/relationships/image" Target="../media/image770.png"/><Relationship Id="rId139" Type="http://schemas.openxmlformats.org/officeDocument/2006/relationships/image" Target="../media/image775.png"/><Relationship Id="rId80" Type="http://schemas.openxmlformats.org/officeDocument/2006/relationships/image" Target="../media/image716.png"/><Relationship Id="rId85" Type="http://schemas.openxmlformats.org/officeDocument/2006/relationships/image" Target="../media/image721.png"/><Relationship Id="rId12" Type="http://schemas.openxmlformats.org/officeDocument/2006/relationships/image" Target="../media/image648.png"/><Relationship Id="rId17" Type="http://schemas.openxmlformats.org/officeDocument/2006/relationships/image" Target="../media/image653.png"/><Relationship Id="rId33" Type="http://schemas.openxmlformats.org/officeDocument/2006/relationships/image" Target="../media/image669.png"/><Relationship Id="rId38" Type="http://schemas.openxmlformats.org/officeDocument/2006/relationships/image" Target="../media/image674.png"/><Relationship Id="rId59" Type="http://schemas.openxmlformats.org/officeDocument/2006/relationships/image" Target="../media/image695.png"/><Relationship Id="rId103" Type="http://schemas.openxmlformats.org/officeDocument/2006/relationships/image" Target="../media/image739.png"/><Relationship Id="rId108" Type="http://schemas.openxmlformats.org/officeDocument/2006/relationships/image" Target="../media/image744.png"/><Relationship Id="rId124" Type="http://schemas.openxmlformats.org/officeDocument/2006/relationships/image" Target="../media/image760.png"/><Relationship Id="rId129" Type="http://schemas.openxmlformats.org/officeDocument/2006/relationships/image" Target="../media/image765.png"/><Relationship Id="rId54" Type="http://schemas.openxmlformats.org/officeDocument/2006/relationships/image" Target="../media/image690.png"/><Relationship Id="rId70" Type="http://schemas.openxmlformats.org/officeDocument/2006/relationships/image" Target="../media/image706.png"/><Relationship Id="rId75" Type="http://schemas.openxmlformats.org/officeDocument/2006/relationships/image" Target="../media/image711.png"/><Relationship Id="rId91" Type="http://schemas.openxmlformats.org/officeDocument/2006/relationships/image" Target="../media/image727.png"/><Relationship Id="rId96" Type="http://schemas.openxmlformats.org/officeDocument/2006/relationships/image" Target="../media/image732.png"/><Relationship Id="rId140" Type="http://schemas.openxmlformats.org/officeDocument/2006/relationships/image" Target="../media/image776.png"/><Relationship Id="rId145" Type="http://schemas.openxmlformats.org/officeDocument/2006/relationships/image" Target="../media/image781.png"/><Relationship Id="rId1" Type="http://schemas.openxmlformats.org/officeDocument/2006/relationships/slideLayout" Target="../slideLayouts/slideLayout2.xml"/><Relationship Id="rId6" Type="http://schemas.openxmlformats.org/officeDocument/2006/relationships/image" Target="../media/image642.png"/><Relationship Id="rId23" Type="http://schemas.openxmlformats.org/officeDocument/2006/relationships/image" Target="../media/image659.png"/><Relationship Id="rId28" Type="http://schemas.openxmlformats.org/officeDocument/2006/relationships/image" Target="../media/image664.png"/><Relationship Id="rId49" Type="http://schemas.openxmlformats.org/officeDocument/2006/relationships/image" Target="../media/image685.png"/><Relationship Id="rId114" Type="http://schemas.openxmlformats.org/officeDocument/2006/relationships/image" Target="../media/image750.png"/><Relationship Id="rId119" Type="http://schemas.openxmlformats.org/officeDocument/2006/relationships/image" Target="../media/image755.png"/><Relationship Id="rId44" Type="http://schemas.openxmlformats.org/officeDocument/2006/relationships/image" Target="../media/image680.png"/><Relationship Id="rId60" Type="http://schemas.openxmlformats.org/officeDocument/2006/relationships/image" Target="../media/image696.png"/><Relationship Id="rId65" Type="http://schemas.openxmlformats.org/officeDocument/2006/relationships/image" Target="../media/image701.png"/><Relationship Id="rId81" Type="http://schemas.openxmlformats.org/officeDocument/2006/relationships/image" Target="../media/image717.png"/><Relationship Id="rId86" Type="http://schemas.openxmlformats.org/officeDocument/2006/relationships/image" Target="../media/image722.png"/><Relationship Id="rId130" Type="http://schemas.openxmlformats.org/officeDocument/2006/relationships/image" Target="../media/image766.png"/><Relationship Id="rId135" Type="http://schemas.openxmlformats.org/officeDocument/2006/relationships/image" Target="../media/image771.png"/><Relationship Id="rId13" Type="http://schemas.openxmlformats.org/officeDocument/2006/relationships/image" Target="../media/image649.png"/><Relationship Id="rId18" Type="http://schemas.openxmlformats.org/officeDocument/2006/relationships/image" Target="../media/image654.png"/><Relationship Id="rId39" Type="http://schemas.openxmlformats.org/officeDocument/2006/relationships/image" Target="../media/image675.png"/><Relationship Id="rId109" Type="http://schemas.openxmlformats.org/officeDocument/2006/relationships/image" Target="../media/image745.png"/><Relationship Id="rId34" Type="http://schemas.openxmlformats.org/officeDocument/2006/relationships/image" Target="../media/image670.png"/><Relationship Id="rId50" Type="http://schemas.openxmlformats.org/officeDocument/2006/relationships/image" Target="../media/image686.png"/><Relationship Id="rId55" Type="http://schemas.openxmlformats.org/officeDocument/2006/relationships/image" Target="../media/image691.png"/><Relationship Id="rId76" Type="http://schemas.openxmlformats.org/officeDocument/2006/relationships/image" Target="../media/image712.png"/><Relationship Id="rId97" Type="http://schemas.openxmlformats.org/officeDocument/2006/relationships/image" Target="../media/image733.png"/><Relationship Id="rId104" Type="http://schemas.openxmlformats.org/officeDocument/2006/relationships/image" Target="../media/image740.png"/><Relationship Id="rId120" Type="http://schemas.openxmlformats.org/officeDocument/2006/relationships/image" Target="../media/image756.png"/><Relationship Id="rId125" Type="http://schemas.openxmlformats.org/officeDocument/2006/relationships/image" Target="../media/image761.png"/><Relationship Id="rId141" Type="http://schemas.openxmlformats.org/officeDocument/2006/relationships/image" Target="../media/image777.png"/><Relationship Id="rId146" Type="http://schemas.openxmlformats.org/officeDocument/2006/relationships/image" Target="../media/image782.png"/><Relationship Id="rId7" Type="http://schemas.openxmlformats.org/officeDocument/2006/relationships/image" Target="../media/image643.png"/><Relationship Id="rId71" Type="http://schemas.openxmlformats.org/officeDocument/2006/relationships/image" Target="../media/image707.png"/><Relationship Id="rId92" Type="http://schemas.openxmlformats.org/officeDocument/2006/relationships/image" Target="../media/image728.png"/><Relationship Id="rId2" Type="http://schemas.openxmlformats.org/officeDocument/2006/relationships/image" Target="../media/image638.png"/><Relationship Id="rId29" Type="http://schemas.openxmlformats.org/officeDocument/2006/relationships/image" Target="../media/image665.png"/><Relationship Id="rId24" Type="http://schemas.openxmlformats.org/officeDocument/2006/relationships/image" Target="../media/image660.png"/><Relationship Id="rId40" Type="http://schemas.openxmlformats.org/officeDocument/2006/relationships/image" Target="../media/image676.png"/><Relationship Id="rId45" Type="http://schemas.openxmlformats.org/officeDocument/2006/relationships/image" Target="../media/image681.png"/><Relationship Id="rId66" Type="http://schemas.openxmlformats.org/officeDocument/2006/relationships/image" Target="../media/image702.png"/><Relationship Id="rId87" Type="http://schemas.openxmlformats.org/officeDocument/2006/relationships/image" Target="../media/image723.png"/><Relationship Id="rId110" Type="http://schemas.openxmlformats.org/officeDocument/2006/relationships/image" Target="../media/image746.png"/><Relationship Id="rId115" Type="http://schemas.openxmlformats.org/officeDocument/2006/relationships/image" Target="../media/image751.png"/><Relationship Id="rId131" Type="http://schemas.openxmlformats.org/officeDocument/2006/relationships/image" Target="../media/image767.png"/><Relationship Id="rId136" Type="http://schemas.openxmlformats.org/officeDocument/2006/relationships/image" Target="../media/image772.png"/><Relationship Id="rId61" Type="http://schemas.openxmlformats.org/officeDocument/2006/relationships/image" Target="../media/image697.png"/><Relationship Id="rId82" Type="http://schemas.openxmlformats.org/officeDocument/2006/relationships/image" Target="../media/image718.png"/><Relationship Id="rId19" Type="http://schemas.openxmlformats.org/officeDocument/2006/relationships/image" Target="../media/image655.png"/><Relationship Id="rId14" Type="http://schemas.openxmlformats.org/officeDocument/2006/relationships/image" Target="../media/image650.png"/><Relationship Id="rId30" Type="http://schemas.openxmlformats.org/officeDocument/2006/relationships/image" Target="../media/image666.png"/><Relationship Id="rId35" Type="http://schemas.openxmlformats.org/officeDocument/2006/relationships/image" Target="../media/image671.png"/><Relationship Id="rId56" Type="http://schemas.openxmlformats.org/officeDocument/2006/relationships/image" Target="../media/image692.png"/><Relationship Id="rId77" Type="http://schemas.openxmlformats.org/officeDocument/2006/relationships/image" Target="../media/image713.png"/><Relationship Id="rId100" Type="http://schemas.openxmlformats.org/officeDocument/2006/relationships/image" Target="../media/image736.png"/><Relationship Id="rId105" Type="http://schemas.openxmlformats.org/officeDocument/2006/relationships/image" Target="../media/image741.png"/><Relationship Id="rId126" Type="http://schemas.openxmlformats.org/officeDocument/2006/relationships/image" Target="../media/image762.png"/><Relationship Id="rId8" Type="http://schemas.openxmlformats.org/officeDocument/2006/relationships/image" Target="../media/image644.png"/><Relationship Id="rId51" Type="http://schemas.openxmlformats.org/officeDocument/2006/relationships/image" Target="../media/image687.png"/><Relationship Id="rId72" Type="http://schemas.openxmlformats.org/officeDocument/2006/relationships/image" Target="../media/image708.png"/><Relationship Id="rId93" Type="http://schemas.openxmlformats.org/officeDocument/2006/relationships/image" Target="../media/image729.png"/><Relationship Id="rId98" Type="http://schemas.openxmlformats.org/officeDocument/2006/relationships/image" Target="../media/image734.png"/><Relationship Id="rId121" Type="http://schemas.openxmlformats.org/officeDocument/2006/relationships/image" Target="../media/image757.png"/><Relationship Id="rId142" Type="http://schemas.openxmlformats.org/officeDocument/2006/relationships/image" Target="../media/image778.png"/><Relationship Id="rId3" Type="http://schemas.openxmlformats.org/officeDocument/2006/relationships/image" Target="../media/image639.png"/><Relationship Id="rId25" Type="http://schemas.openxmlformats.org/officeDocument/2006/relationships/image" Target="../media/image661.png"/><Relationship Id="rId46" Type="http://schemas.openxmlformats.org/officeDocument/2006/relationships/image" Target="../media/image682.png"/><Relationship Id="rId67" Type="http://schemas.openxmlformats.org/officeDocument/2006/relationships/image" Target="../media/image703.png"/><Relationship Id="rId116" Type="http://schemas.openxmlformats.org/officeDocument/2006/relationships/image" Target="../media/image752.png"/><Relationship Id="rId137" Type="http://schemas.openxmlformats.org/officeDocument/2006/relationships/image" Target="../media/image773.png"/><Relationship Id="rId20" Type="http://schemas.openxmlformats.org/officeDocument/2006/relationships/image" Target="../media/image656.png"/><Relationship Id="rId41" Type="http://schemas.openxmlformats.org/officeDocument/2006/relationships/image" Target="../media/image677.png"/><Relationship Id="rId62" Type="http://schemas.openxmlformats.org/officeDocument/2006/relationships/image" Target="../media/image698.png"/><Relationship Id="rId83" Type="http://schemas.openxmlformats.org/officeDocument/2006/relationships/image" Target="../media/image719.png"/><Relationship Id="rId88" Type="http://schemas.openxmlformats.org/officeDocument/2006/relationships/image" Target="../media/image724.png"/><Relationship Id="rId111" Type="http://schemas.openxmlformats.org/officeDocument/2006/relationships/image" Target="../media/image747.png"/><Relationship Id="rId132" Type="http://schemas.openxmlformats.org/officeDocument/2006/relationships/image" Target="../media/image768.png"/><Relationship Id="rId15" Type="http://schemas.openxmlformats.org/officeDocument/2006/relationships/image" Target="../media/image651.png"/><Relationship Id="rId36" Type="http://schemas.openxmlformats.org/officeDocument/2006/relationships/image" Target="../media/image672.png"/><Relationship Id="rId57" Type="http://schemas.openxmlformats.org/officeDocument/2006/relationships/image" Target="../media/image693.png"/><Relationship Id="rId106" Type="http://schemas.openxmlformats.org/officeDocument/2006/relationships/image" Target="../media/image742.png"/><Relationship Id="rId127" Type="http://schemas.openxmlformats.org/officeDocument/2006/relationships/image" Target="../media/image763.png"/><Relationship Id="rId10" Type="http://schemas.openxmlformats.org/officeDocument/2006/relationships/image" Target="../media/image646.png"/><Relationship Id="rId31" Type="http://schemas.openxmlformats.org/officeDocument/2006/relationships/image" Target="../media/image667.png"/><Relationship Id="rId52" Type="http://schemas.openxmlformats.org/officeDocument/2006/relationships/image" Target="../media/image688.png"/><Relationship Id="rId73" Type="http://schemas.openxmlformats.org/officeDocument/2006/relationships/image" Target="../media/image709.png"/><Relationship Id="rId78" Type="http://schemas.openxmlformats.org/officeDocument/2006/relationships/image" Target="../media/image714.png"/><Relationship Id="rId94" Type="http://schemas.openxmlformats.org/officeDocument/2006/relationships/image" Target="../media/image730.png"/><Relationship Id="rId99" Type="http://schemas.openxmlformats.org/officeDocument/2006/relationships/image" Target="../media/image735.png"/><Relationship Id="rId101" Type="http://schemas.openxmlformats.org/officeDocument/2006/relationships/image" Target="../media/image737.png"/><Relationship Id="rId122" Type="http://schemas.openxmlformats.org/officeDocument/2006/relationships/image" Target="../media/image758.png"/><Relationship Id="rId143" Type="http://schemas.openxmlformats.org/officeDocument/2006/relationships/image" Target="../media/image779.png"/><Relationship Id="rId4" Type="http://schemas.openxmlformats.org/officeDocument/2006/relationships/image" Target="../media/image640.png"/><Relationship Id="rId9" Type="http://schemas.openxmlformats.org/officeDocument/2006/relationships/image" Target="../media/image645.png"/><Relationship Id="rId26" Type="http://schemas.openxmlformats.org/officeDocument/2006/relationships/image" Target="../media/image662.png"/><Relationship Id="rId47" Type="http://schemas.openxmlformats.org/officeDocument/2006/relationships/image" Target="../media/image683.png"/><Relationship Id="rId68" Type="http://schemas.openxmlformats.org/officeDocument/2006/relationships/image" Target="../media/image704.png"/><Relationship Id="rId89" Type="http://schemas.openxmlformats.org/officeDocument/2006/relationships/image" Target="../media/image725.png"/><Relationship Id="rId112" Type="http://schemas.openxmlformats.org/officeDocument/2006/relationships/image" Target="../media/image748.png"/><Relationship Id="rId133" Type="http://schemas.openxmlformats.org/officeDocument/2006/relationships/image" Target="../media/image769.png"/><Relationship Id="rId16" Type="http://schemas.openxmlformats.org/officeDocument/2006/relationships/image" Target="../media/image652.png"/><Relationship Id="rId37" Type="http://schemas.openxmlformats.org/officeDocument/2006/relationships/image" Target="../media/image673.png"/><Relationship Id="rId58" Type="http://schemas.openxmlformats.org/officeDocument/2006/relationships/image" Target="../media/image694.png"/><Relationship Id="rId79" Type="http://schemas.openxmlformats.org/officeDocument/2006/relationships/image" Target="../media/image715.png"/><Relationship Id="rId102" Type="http://schemas.openxmlformats.org/officeDocument/2006/relationships/image" Target="../media/image738.png"/><Relationship Id="rId123" Type="http://schemas.openxmlformats.org/officeDocument/2006/relationships/image" Target="../media/image759.png"/><Relationship Id="rId144" Type="http://schemas.openxmlformats.org/officeDocument/2006/relationships/image" Target="../media/image780.png"/></Relationships>
</file>

<file path=ppt/slides/_rels/slide87.xml.rels><?xml version="1.0" encoding="UTF-8" standalone="yes"?>
<Relationships xmlns="http://schemas.openxmlformats.org/package/2006/relationships"><Relationship Id="rId26" Type="http://schemas.openxmlformats.org/officeDocument/2006/relationships/image" Target="../media/image807.png"/><Relationship Id="rId21" Type="http://schemas.openxmlformats.org/officeDocument/2006/relationships/image" Target="../media/image802.png"/><Relationship Id="rId34" Type="http://schemas.openxmlformats.org/officeDocument/2006/relationships/image" Target="../media/image815.png"/><Relationship Id="rId42" Type="http://schemas.openxmlformats.org/officeDocument/2006/relationships/image" Target="../media/image823.png"/><Relationship Id="rId47" Type="http://schemas.openxmlformats.org/officeDocument/2006/relationships/image" Target="../media/image828.png"/><Relationship Id="rId50" Type="http://schemas.openxmlformats.org/officeDocument/2006/relationships/image" Target="../media/image831.png"/><Relationship Id="rId55" Type="http://schemas.openxmlformats.org/officeDocument/2006/relationships/image" Target="../media/image836.png"/><Relationship Id="rId63" Type="http://schemas.openxmlformats.org/officeDocument/2006/relationships/image" Target="../media/image844.png"/><Relationship Id="rId7" Type="http://schemas.openxmlformats.org/officeDocument/2006/relationships/image" Target="../media/image788.png"/><Relationship Id="rId2" Type="http://schemas.openxmlformats.org/officeDocument/2006/relationships/image" Target="../media/image783.png"/><Relationship Id="rId16" Type="http://schemas.openxmlformats.org/officeDocument/2006/relationships/image" Target="../media/image797.png"/><Relationship Id="rId29" Type="http://schemas.openxmlformats.org/officeDocument/2006/relationships/image" Target="../media/image810.png"/><Relationship Id="rId11" Type="http://schemas.openxmlformats.org/officeDocument/2006/relationships/image" Target="../media/image792.png"/><Relationship Id="rId24" Type="http://schemas.openxmlformats.org/officeDocument/2006/relationships/image" Target="../media/image805.png"/><Relationship Id="rId32" Type="http://schemas.openxmlformats.org/officeDocument/2006/relationships/image" Target="../media/image813.png"/><Relationship Id="rId37" Type="http://schemas.openxmlformats.org/officeDocument/2006/relationships/image" Target="../media/image818.png"/><Relationship Id="rId40" Type="http://schemas.openxmlformats.org/officeDocument/2006/relationships/image" Target="../media/image821.png"/><Relationship Id="rId45" Type="http://schemas.openxmlformats.org/officeDocument/2006/relationships/image" Target="../media/image826.png"/><Relationship Id="rId53" Type="http://schemas.openxmlformats.org/officeDocument/2006/relationships/image" Target="../media/image834.png"/><Relationship Id="rId58" Type="http://schemas.openxmlformats.org/officeDocument/2006/relationships/image" Target="../media/image839.png"/><Relationship Id="rId66" Type="http://schemas.openxmlformats.org/officeDocument/2006/relationships/image" Target="../media/image847.png"/><Relationship Id="rId5" Type="http://schemas.openxmlformats.org/officeDocument/2006/relationships/image" Target="../media/image786.jpg"/><Relationship Id="rId61" Type="http://schemas.openxmlformats.org/officeDocument/2006/relationships/image" Target="../media/image842.png"/><Relationship Id="rId19" Type="http://schemas.openxmlformats.org/officeDocument/2006/relationships/image" Target="../media/image800.png"/><Relationship Id="rId14" Type="http://schemas.openxmlformats.org/officeDocument/2006/relationships/image" Target="../media/image795.png"/><Relationship Id="rId22" Type="http://schemas.openxmlformats.org/officeDocument/2006/relationships/image" Target="../media/image803.png"/><Relationship Id="rId27" Type="http://schemas.openxmlformats.org/officeDocument/2006/relationships/image" Target="../media/image808.png"/><Relationship Id="rId30" Type="http://schemas.openxmlformats.org/officeDocument/2006/relationships/image" Target="../media/image811.png"/><Relationship Id="rId35" Type="http://schemas.openxmlformats.org/officeDocument/2006/relationships/image" Target="../media/image816.png"/><Relationship Id="rId43" Type="http://schemas.openxmlformats.org/officeDocument/2006/relationships/image" Target="../media/image824.png"/><Relationship Id="rId48" Type="http://schemas.openxmlformats.org/officeDocument/2006/relationships/image" Target="../media/image829.png"/><Relationship Id="rId56" Type="http://schemas.openxmlformats.org/officeDocument/2006/relationships/image" Target="../media/image837.png"/><Relationship Id="rId64" Type="http://schemas.openxmlformats.org/officeDocument/2006/relationships/image" Target="../media/image845.png"/><Relationship Id="rId8" Type="http://schemas.openxmlformats.org/officeDocument/2006/relationships/image" Target="../media/image789.png"/><Relationship Id="rId51" Type="http://schemas.openxmlformats.org/officeDocument/2006/relationships/image" Target="../media/image832.png"/><Relationship Id="rId3" Type="http://schemas.openxmlformats.org/officeDocument/2006/relationships/image" Target="../media/image784.png"/><Relationship Id="rId12" Type="http://schemas.openxmlformats.org/officeDocument/2006/relationships/image" Target="../media/image793.png"/><Relationship Id="rId17" Type="http://schemas.openxmlformats.org/officeDocument/2006/relationships/image" Target="../media/image798.png"/><Relationship Id="rId25" Type="http://schemas.openxmlformats.org/officeDocument/2006/relationships/image" Target="../media/image806.png"/><Relationship Id="rId33" Type="http://schemas.openxmlformats.org/officeDocument/2006/relationships/image" Target="../media/image814.png"/><Relationship Id="rId38" Type="http://schemas.openxmlformats.org/officeDocument/2006/relationships/image" Target="../media/image819.png"/><Relationship Id="rId46" Type="http://schemas.openxmlformats.org/officeDocument/2006/relationships/image" Target="../media/image827.png"/><Relationship Id="rId59" Type="http://schemas.openxmlformats.org/officeDocument/2006/relationships/image" Target="../media/image840.png"/><Relationship Id="rId67" Type="http://schemas.openxmlformats.org/officeDocument/2006/relationships/image" Target="../media/image848.png"/><Relationship Id="rId20" Type="http://schemas.openxmlformats.org/officeDocument/2006/relationships/image" Target="../media/image801.png"/><Relationship Id="rId41" Type="http://schemas.openxmlformats.org/officeDocument/2006/relationships/image" Target="../media/image822.png"/><Relationship Id="rId54" Type="http://schemas.openxmlformats.org/officeDocument/2006/relationships/image" Target="../media/image835.png"/><Relationship Id="rId62" Type="http://schemas.openxmlformats.org/officeDocument/2006/relationships/image" Target="../media/image843.png"/><Relationship Id="rId1" Type="http://schemas.openxmlformats.org/officeDocument/2006/relationships/slideLayout" Target="../slideLayouts/slideLayout2.xml"/><Relationship Id="rId6" Type="http://schemas.openxmlformats.org/officeDocument/2006/relationships/image" Target="../media/image787.png"/><Relationship Id="rId15" Type="http://schemas.openxmlformats.org/officeDocument/2006/relationships/image" Target="../media/image796.png"/><Relationship Id="rId23" Type="http://schemas.openxmlformats.org/officeDocument/2006/relationships/image" Target="../media/image804.png"/><Relationship Id="rId28" Type="http://schemas.openxmlformats.org/officeDocument/2006/relationships/image" Target="../media/image809.png"/><Relationship Id="rId36" Type="http://schemas.openxmlformats.org/officeDocument/2006/relationships/image" Target="../media/image817.png"/><Relationship Id="rId49" Type="http://schemas.openxmlformats.org/officeDocument/2006/relationships/image" Target="../media/image830.png"/><Relationship Id="rId57" Type="http://schemas.openxmlformats.org/officeDocument/2006/relationships/image" Target="../media/image838.png"/><Relationship Id="rId10" Type="http://schemas.openxmlformats.org/officeDocument/2006/relationships/image" Target="../media/image791.png"/><Relationship Id="rId31" Type="http://schemas.openxmlformats.org/officeDocument/2006/relationships/image" Target="../media/image812.png"/><Relationship Id="rId44" Type="http://schemas.openxmlformats.org/officeDocument/2006/relationships/image" Target="../media/image825.png"/><Relationship Id="rId52" Type="http://schemas.openxmlformats.org/officeDocument/2006/relationships/image" Target="../media/image833.png"/><Relationship Id="rId60" Type="http://schemas.openxmlformats.org/officeDocument/2006/relationships/image" Target="../media/image841.png"/><Relationship Id="rId65" Type="http://schemas.openxmlformats.org/officeDocument/2006/relationships/image" Target="../media/image846.png"/><Relationship Id="rId4" Type="http://schemas.openxmlformats.org/officeDocument/2006/relationships/image" Target="../media/image785.png"/><Relationship Id="rId9" Type="http://schemas.openxmlformats.org/officeDocument/2006/relationships/image" Target="../media/image790.png"/><Relationship Id="rId13" Type="http://schemas.openxmlformats.org/officeDocument/2006/relationships/image" Target="../media/image794.png"/><Relationship Id="rId18" Type="http://schemas.openxmlformats.org/officeDocument/2006/relationships/image" Target="../media/image799.png"/><Relationship Id="rId39" Type="http://schemas.openxmlformats.org/officeDocument/2006/relationships/image" Target="../media/image820.png"/></Relationships>
</file>

<file path=ppt/slides/_rels/slide88.xml.rels><?xml version="1.0" encoding="UTF-8" standalone="yes"?>
<Relationships xmlns="http://schemas.openxmlformats.org/package/2006/relationships"><Relationship Id="rId2" Type="http://schemas.openxmlformats.org/officeDocument/2006/relationships/image" Target="../media/image84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What Are Biomechanics? (And Why Do They Matter?) - Competitive Edge">
            <a:extLst>
              <a:ext uri="{FF2B5EF4-FFF2-40B4-BE49-F238E27FC236}">
                <a16:creationId xmlns:a16="http://schemas.microsoft.com/office/drawing/2014/main" id="{9908F96C-CB23-F069-05C8-950FF334B24F}"/>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31215" y="-4382"/>
            <a:ext cx="7557209" cy="4750518"/>
          </a:xfrm>
          <a:prstGeom prst="rect">
            <a:avLst/>
          </a:prstGeom>
          <a:noFill/>
          <a:extLst>
            <a:ext uri="{909E8E84-426E-40DD-AFC4-6F175D3DCCD1}">
              <a14:hiddenFill xmlns:a14="http://schemas.microsoft.com/office/drawing/2010/main">
                <a:solidFill>
                  <a:srgbClr val="FFFFFF"/>
                </a:solidFill>
              </a14:hiddenFill>
            </a:ext>
          </a:extLst>
        </p:spPr>
      </p:pic>
      <p:sp>
        <p:nvSpPr>
          <p:cNvPr id="5" name="Başlık 4">
            <a:extLst>
              <a:ext uri="{FF2B5EF4-FFF2-40B4-BE49-F238E27FC236}">
                <a16:creationId xmlns:a16="http://schemas.microsoft.com/office/drawing/2014/main" id="{FF95F618-C7AC-8A6C-76FD-C5F4A4380C89}"/>
              </a:ext>
            </a:extLst>
          </p:cNvPr>
          <p:cNvSpPr>
            <a:spLocks noGrp="1"/>
          </p:cNvSpPr>
          <p:nvPr>
            <p:ph type="ctrTitle"/>
          </p:nvPr>
        </p:nvSpPr>
        <p:spPr>
          <a:xfrm>
            <a:off x="303414" y="3501008"/>
            <a:ext cx="6808922" cy="2387600"/>
          </a:xfrm>
        </p:spPr>
        <p:txBody>
          <a:bodyPr>
            <a:normAutofit/>
          </a:bodyPr>
          <a:lstStyle/>
          <a:p>
            <a:pPr algn="l"/>
            <a:r>
              <a:rPr lang="tr-TR" sz="5700" b="1" dirty="0"/>
              <a:t>Biyomekanik</a:t>
            </a:r>
          </a:p>
        </p:txBody>
      </p:sp>
      <p:sp>
        <p:nvSpPr>
          <p:cNvPr id="6" name="Alt Başlık 5">
            <a:extLst>
              <a:ext uri="{FF2B5EF4-FFF2-40B4-BE49-F238E27FC236}">
                <a16:creationId xmlns:a16="http://schemas.microsoft.com/office/drawing/2014/main" id="{14A479CD-8A51-6E38-CA84-DD17C74C7BAB}"/>
              </a:ext>
            </a:extLst>
          </p:cNvPr>
          <p:cNvSpPr>
            <a:spLocks noGrp="1"/>
          </p:cNvSpPr>
          <p:nvPr>
            <p:ph type="subTitle" idx="1"/>
          </p:nvPr>
        </p:nvSpPr>
        <p:spPr>
          <a:xfrm>
            <a:off x="303414" y="5716345"/>
            <a:ext cx="8445050" cy="592975"/>
          </a:xfrm>
        </p:spPr>
        <p:txBody>
          <a:bodyPr anchor="ctr">
            <a:normAutofit/>
          </a:bodyPr>
          <a:lstStyle/>
          <a:p>
            <a:pPr algn="l"/>
            <a:r>
              <a:rPr lang="tr-TR" sz="2000" b="1" dirty="0">
                <a:cs typeface="Aparajita" panose="020B0604020202020204" pitchFamily="34" charset="0"/>
              </a:rPr>
              <a:t>Dr. Öğr. Üyesi Ali Tekin GÜNER</a:t>
            </a:r>
          </a:p>
        </p:txBody>
      </p:sp>
      <p:sp>
        <p:nvSpPr>
          <p:cNvPr id="2" name="Alt Bilgi Yer Tutucusu 1">
            <a:extLst>
              <a:ext uri="{FF2B5EF4-FFF2-40B4-BE49-F238E27FC236}">
                <a16:creationId xmlns:a16="http://schemas.microsoft.com/office/drawing/2014/main" id="{7CA8437D-7B82-34DC-B436-D7A827192556}"/>
              </a:ext>
            </a:extLst>
          </p:cNvPr>
          <p:cNvSpPr>
            <a:spLocks noGrp="1"/>
          </p:cNvSpPr>
          <p:nvPr>
            <p:ph type="ftr" sz="quarter" idx="11"/>
          </p:nvPr>
        </p:nvSpPr>
        <p:spPr/>
        <p:txBody>
          <a:bodyPr/>
          <a:lstStyle/>
          <a:p>
            <a:r>
              <a:rPr lang="tr-TR" dirty="0"/>
              <a:t>PAMUKKALE ÜNİVERSİTESİ BİYOMEDİKAL MÜHENDİSLİĞİ BÖLÜMÜ</a:t>
            </a:r>
          </a:p>
        </p:txBody>
      </p:sp>
    </p:spTree>
    <p:extLst>
      <p:ext uri="{BB962C8B-B14F-4D97-AF65-F5344CB8AC3E}">
        <p14:creationId xmlns:p14="http://schemas.microsoft.com/office/powerpoint/2010/main" val="7092185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400"/>
                                        <p:tgtEl>
                                          <p:spTgt spid="6">
                                            <p:txEl>
                                              <p:pRg st="0" end="0"/>
                                            </p:txEl>
                                          </p:spTgt>
                                        </p:tgtEl>
                                      </p:cBhvr>
                                    </p:animEffect>
                                  </p:childTnLst>
                                </p:cTn>
                              </p:par>
                              <p:par>
                                <p:cTn id="8" presetID="10" presetClass="entr" presetSubtype="0" fill="hold" grpId="0" nodeType="withEffect">
                                  <p:stCondLst>
                                    <p:cond delay="0"/>
                                  </p:stCondLst>
                                  <p:iterate type="lt">
                                    <p:tmPct val="10000"/>
                                  </p:iterate>
                                  <p:childTnLst>
                                    <p:set>
                                      <p:cBhvr>
                                        <p:cTn id="9" dur="1" fill="hold">
                                          <p:stCondLst>
                                            <p:cond delay="0"/>
                                          </p:stCondLst>
                                        </p:cTn>
                                        <p:tgtEl>
                                          <p:spTgt spid="5"/>
                                        </p:tgtEl>
                                        <p:attrNameLst>
                                          <p:attrName>style.visibility</p:attrName>
                                        </p:attrNameLst>
                                      </p:cBhvr>
                                      <p:to>
                                        <p:strVal val="visible"/>
                                      </p:to>
                                    </p:set>
                                    <p:animEffect transition="in" filter="fade">
                                      <p:cBhvr>
                                        <p:cTn id="10"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32">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31" name="Rectangle 34">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2" name="Başlık 1">
            <a:extLst>
              <a:ext uri="{FF2B5EF4-FFF2-40B4-BE49-F238E27FC236}">
                <a16:creationId xmlns:a16="http://schemas.microsoft.com/office/drawing/2014/main" id="{8E542726-E961-F9BD-F46D-F1BB9972A8E7}"/>
              </a:ext>
            </a:extLst>
          </p:cNvPr>
          <p:cNvSpPr>
            <a:spLocks noGrp="1"/>
          </p:cNvSpPr>
          <p:nvPr>
            <p:ph type="title"/>
          </p:nvPr>
        </p:nvSpPr>
        <p:spPr>
          <a:xfrm>
            <a:off x="369277" y="516835"/>
            <a:ext cx="2313633" cy="2103875"/>
          </a:xfrm>
        </p:spPr>
        <p:txBody>
          <a:bodyPr>
            <a:normAutofit/>
          </a:bodyPr>
          <a:lstStyle/>
          <a:p>
            <a:r>
              <a:rPr lang="tr-TR" sz="3100" dirty="0">
                <a:solidFill>
                  <a:srgbClr val="FFFFFF"/>
                </a:solidFill>
              </a:rPr>
              <a:t>Yüzeylerine göre oynar (sinovyal) eklem çeşitleri</a:t>
            </a:r>
          </a:p>
        </p:txBody>
      </p:sp>
      <p:sp>
        <p:nvSpPr>
          <p:cNvPr id="3" name="İçerik Yer Tutucusu 2">
            <a:extLst>
              <a:ext uri="{FF2B5EF4-FFF2-40B4-BE49-F238E27FC236}">
                <a16:creationId xmlns:a16="http://schemas.microsoft.com/office/drawing/2014/main" id="{64E4F408-4FF0-D85A-726A-667E8FF0A399}"/>
              </a:ext>
            </a:extLst>
          </p:cNvPr>
          <p:cNvSpPr>
            <a:spLocks noGrp="1"/>
          </p:cNvSpPr>
          <p:nvPr>
            <p:ph idx="1"/>
          </p:nvPr>
        </p:nvSpPr>
        <p:spPr>
          <a:xfrm>
            <a:off x="369278" y="2653800"/>
            <a:ext cx="2313633" cy="3335519"/>
          </a:xfrm>
        </p:spPr>
        <p:txBody>
          <a:bodyPr>
            <a:normAutofit/>
          </a:bodyPr>
          <a:lstStyle/>
          <a:p>
            <a:pPr marL="544068" lvl="1" indent="-342900">
              <a:buFont typeface="+mj-lt"/>
              <a:buAutoNum type="arabicPeriod"/>
            </a:pPr>
            <a:r>
              <a:rPr lang="tr-TR" sz="1300" b="1" dirty="0">
                <a:solidFill>
                  <a:srgbClr val="FFFFFF"/>
                </a:solidFill>
              </a:rPr>
              <a:t>Art. Plana </a:t>
            </a:r>
            <a:r>
              <a:rPr lang="tr-TR" sz="1300" dirty="0">
                <a:solidFill>
                  <a:srgbClr val="FFFFFF"/>
                </a:solidFill>
              </a:rPr>
              <a:t>(düzlem ya da düz tip)</a:t>
            </a:r>
          </a:p>
          <a:p>
            <a:pPr marL="544068" lvl="1" indent="-342900">
              <a:buFont typeface="+mj-lt"/>
              <a:buAutoNum type="arabicPeriod"/>
            </a:pPr>
            <a:r>
              <a:rPr lang="tr-TR" sz="1300" b="1" dirty="0">
                <a:solidFill>
                  <a:srgbClr val="FFFFFF"/>
                </a:solidFill>
              </a:rPr>
              <a:t>Art. </a:t>
            </a:r>
            <a:r>
              <a:rPr lang="tr-TR" sz="1300" b="1" dirty="0" err="1">
                <a:solidFill>
                  <a:srgbClr val="FFFFFF"/>
                </a:solidFill>
              </a:rPr>
              <a:t>Spheroidea</a:t>
            </a:r>
            <a:r>
              <a:rPr lang="tr-TR" sz="1300" b="1" dirty="0">
                <a:solidFill>
                  <a:srgbClr val="FFFFFF"/>
                </a:solidFill>
              </a:rPr>
              <a:t> </a:t>
            </a:r>
            <a:r>
              <a:rPr lang="tr-TR" sz="1300" dirty="0">
                <a:solidFill>
                  <a:srgbClr val="FFFFFF"/>
                </a:solidFill>
              </a:rPr>
              <a:t>(küresel tip)</a:t>
            </a:r>
            <a:r>
              <a:rPr lang="es-ES" sz="1300" b="1" dirty="0">
                <a:solidFill>
                  <a:srgbClr val="FFFFFF"/>
                </a:solidFill>
              </a:rPr>
              <a:t> </a:t>
            </a:r>
            <a:endParaRPr lang="tr-TR" sz="1300" b="1" dirty="0">
              <a:solidFill>
                <a:srgbClr val="FFFFFF"/>
              </a:solidFill>
            </a:endParaRPr>
          </a:p>
          <a:p>
            <a:pPr marL="544068" lvl="1" indent="-342900">
              <a:buFont typeface="+mj-lt"/>
              <a:buAutoNum type="arabicPeriod"/>
            </a:pPr>
            <a:r>
              <a:rPr lang="tr-TR" sz="1300" b="1" dirty="0">
                <a:solidFill>
                  <a:srgbClr val="FFFFFF"/>
                </a:solidFill>
              </a:rPr>
              <a:t>Art. </a:t>
            </a:r>
            <a:r>
              <a:rPr lang="tr-TR" sz="1300" b="1" dirty="0" err="1">
                <a:solidFill>
                  <a:srgbClr val="FFFFFF"/>
                </a:solidFill>
              </a:rPr>
              <a:t>Ellipsoidea</a:t>
            </a:r>
            <a:r>
              <a:rPr lang="es-ES" sz="1300" dirty="0">
                <a:solidFill>
                  <a:srgbClr val="FFFFFF"/>
                </a:solidFill>
              </a:rPr>
              <a:t> (</a:t>
            </a:r>
            <a:r>
              <a:rPr lang="tr-TR" sz="1300" dirty="0">
                <a:solidFill>
                  <a:srgbClr val="FFFFFF"/>
                </a:solidFill>
              </a:rPr>
              <a:t>c</a:t>
            </a:r>
            <a:r>
              <a:rPr lang="es-ES" sz="1300" dirty="0">
                <a:solidFill>
                  <a:srgbClr val="FFFFFF"/>
                </a:solidFill>
              </a:rPr>
              <a:t>ondyloid</a:t>
            </a:r>
            <a:r>
              <a:rPr lang="tr-TR" sz="1300" dirty="0">
                <a:solidFill>
                  <a:srgbClr val="FFFFFF"/>
                </a:solidFill>
              </a:rPr>
              <a:t>, </a:t>
            </a:r>
            <a:r>
              <a:rPr lang="es-ES" sz="1300" dirty="0">
                <a:solidFill>
                  <a:srgbClr val="FFFFFF"/>
                </a:solidFill>
              </a:rPr>
              <a:t>oval ya da elipsoid</a:t>
            </a:r>
            <a:r>
              <a:rPr lang="tr-TR" sz="1300" dirty="0">
                <a:solidFill>
                  <a:srgbClr val="FFFFFF"/>
                </a:solidFill>
              </a:rPr>
              <a:t> tip</a:t>
            </a:r>
            <a:r>
              <a:rPr lang="es-ES" sz="1300" dirty="0">
                <a:solidFill>
                  <a:srgbClr val="FFFFFF"/>
                </a:solidFill>
              </a:rPr>
              <a:t>)</a:t>
            </a:r>
            <a:endParaRPr lang="tr-TR" sz="1300" dirty="0">
              <a:solidFill>
                <a:srgbClr val="FFFFFF"/>
              </a:solidFill>
            </a:endParaRPr>
          </a:p>
          <a:p>
            <a:pPr marL="544068" lvl="1" indent="-342900">
              <a:buFont typeface="+mj-lt"/>
              <a:buAutoNum type="arabicPeriod"/>
            </a:pPr>
            <a:r>
              <a:rPr lang="tr-TR" sz="1300" b="1" dirty="0">
                <a:solidFill>
                  <a:srgbClr val="FFFFFF"/>
                </a:solidFill>
              </a:rPr>
              <a:t>Art. Trochoidea </a:t>
            </a:r>
            <a:r>
              <a:rPr lang="tr-TR" sz="1300" dirty="0">
                <a:solidFill>
                  <a:srgbClr val="FFFFFF"/>
                </a:solidFill>
              </a:rPr>
              <a:t>(aks ya da pivot tipi)</a:t>
            </a:r>
          </a:p>
          <a:p>
            <a:pPr marL="544068" lvl="1" indent="-342900">
              <a:buFont typeface="+mj-lt"/>
              <a:buAutoNum type="arabicPeriod"/>
            </a:pPr>
            <a:r>
              <a:rPr lang="tr-TR" sz="1300" b="1" dirty="0">
                <a:solidFill>
                  <a:srgbClr val="FFFFFF"/>
                </a:solidFill>
              </a:rPr>
              <a:t>Art. </a:t>
            </a:r>
            <a:r>
              <a:rPr lang="tr-TR" sz="1300" b="1" dirty="0" err="1">
                <a:solidFill>
                  <a:srgbClr val="FFFFFF"/>
                </a:solidFill>
              </a:rPr>
              <a:t>Ginglymus</a:t>
            </a:r>
            <a:r>
              <a:rPr lang="tr-TR" sz="1300" b="1" dirty="0">
                <a:solidFill>
                  <a:srgbClr val="FFFFFF"/>
                </a:solidFill>
              </a:rPr>
              <a:t> </a:t>
            </a:r>
            <a:r>
              <a:rPr lang="tr-TR" sz="1300" dirty="0">
                <a:solidFill>
                  <a:srgbClr val="FFFFFF"/>
                </a:solidFill>
              </a:rPr>
              <a:t>(menteşe tipi)</a:t>
            </a:r>
          </a:p>
          <a:p>
            <a:pPr marL="544068" lvl="1" indent="-342900">
              <a:buFont typeface="+mj-lt"/>
              <a:buAutoNum type="arabicPeriod"/>
            </a:pPr>
            <a:r>
              <a:rPr lang="tr-TR" sz="1300" b="1" dirty="0">
                <a:solidFill>
                  <a:srgbClr val="FFFFFF"/>
                </a:solidFill>
              </a:rPr>
              <a:t>Art. </a:t>
            </a:r>
            <a:r>
              <a:rPr lang="tr-TR" sz="1300" b="1" dirty="0" err="1">
                <a:solidFill>
                  <a:srgbClr val="FFFFFF"/>
                </a:solidFill>
              </a:rPr>
              <a:t>Sellaris</a:t>
            </a:r>
            <a:r>
              <a:rPr lang="tr-TR" sz="1300" b="1" dirty="0">
                <a:solidFill>
                  <a:srgbClr val="FFFFFF"/>
                </a:solidFill>
              </a:rPr>
              <a:t> </a:t>
            </a:r>
            <a:r>
              <a:rPr lang="tr-TR" sz="1300" dirty="0">
                <a:solidFill>
                  <a:srgbClr val="FFFFFF"/>
                </a:solidFill>
              </a:rPr>
              <a:t>(eyer tipi)</a:t>
            </a:r>
          </a:p>
        </p:txBody>
      </p:sp>
      <p:sp>
        <p:nvSpPr>
          <p:cNvPr id="32" name="Rectangle 36">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pic>
        <p:nvPicPr>
          <p:cNvPr id="12" name="Resim 11" descr="diyagram içeren bir resim&#10;&#10;Açıklama otomatik olarak oluşturuldu">
            <a:extLst>
              <a:ext uri="{FF2B5EF4-FFF2-40B4-BE49-F238E27FC236}">
                <a16:creationId xmlns:a16="http://schemas.microsoft.com/office/drawing/2014/main" id="{F90A6C6D-AC21-57E2-4F2D-6BB3AA2D6EC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09402" y="462492"/>
            <a:ext cx="5144125" cy="5964203"/>
          </a:xfrm>
          <a:prstGeom prst="rect">
            <a:avLst/>
          </a:prstGeom>
        </p:spPr>
      </p:pic>
      <p:sp>
        <p:nvSpPr>
          <p:cNvPr id="5" name="Alt Bilgi Yer Tutucusu 4">
            <a:extLst>
              <a:ext uri="{FF2B5EF4-FFF2-40B4-BE49-F238E27FC236}">
                <a16:creationId xmlns:a16="http://schemas.microsoft.com/office/drawing/2014/main" id="{BC7518E2-8BCF-2807-A322-885535816761}"/>
              </a:ext>
            </a:extLst>
          </p:cNvPr>
          <p:cNvSpPr>
            <a:spLocks noGrp="1"/>
          </p:cNvSpPr>
          <p:nvPr>
            <p:ph type="ftr" sz="quarter" idx="11"/>
          </p:nvPr>
        </p:nvSpPr>
        <p:spPr>
          <a:xfrm>
            <a:off x="816881" y="6459785"/>
            <a:ext cx="2817932" cy="365125"/>
          </a:xfrm>
        </p:spPr>
        <p:txBody>
          <a:bodyPr>
            <a:normAutofit/>
          </a:bodyPr>
          <a:lstStyle/>
          <a:p>
            <a:pPr algn="l">
              <a:spcAft>
                <a:spcPts val="600"/>
              </a:spcAft>
            </a:pPr>
            <a:r>
              <a:rPr lang="tr-TR"/>
              <a:t>DR. ALİ TEKİN GÜNER - BİYOMEKANİK</a:t>
            </a:r>
          </a:p>
        </p:txBody>
      </p:sp>
      <p:sp>
        <p:nvSpPr>
          <p:cNvPr id="6" name="Slayt Numarası Yer Tutucusu 5">
            <a:extLst>
              <a:ext uri="{FF2B5EF4-FFF2-40B4-BE49-F238E27FC236}">
                <a16:creationId xmlns:a16="http://schemas.microsoft.com/office/drawing/2014/main" id="{530AB13F-EF97-FE3D-B287-0472FE758E8C}"/>
              </a:ext>
            </a:extLst>
          </p:cNvPr>
          <p:cNvSpPr>
            <a:spLocks noGrp="1"/>
          </p:cNvSpPr>
          <p:nvPr>
            <p:ph type="sldNum" sz="quarter" idx="12"/>
          </p:nvPr>
        </p:nvSpPr>
        <p:spPr>
          <a:xfrm>
            <a:off x="7425343" y="6459785"/>
            <a:ext cx="984019" cy="365125"/>
          </a:xfrm>
        </p:spPr>
        <p:txBody>
          <a:bodyPr>
            <a:normAutofit/>
          </a:bodyPr>
          <a:lstStyle/>
          <a:p>
            <a:pPr>
              <a:spcAft>
                <a:spcPts val="600"/>
              </a:spcAft>
            </a:pPr>
            <a:fld id="{60FF87A7-9A7A-4B3D-9625-8440EC4947F9}" type="slidenum">
              <a:rPr lang="tr-TR">
                <a:solidFill>
                  <a:schemeClr val="tx2"/>
                </a:solidFill>
              </a:rPr>
              <a:pPr>
                <a:spcAft>
                  <a:spcPts val="600"/>
                </a:spcAft>
              </a:pPr>
              <a:t>10</a:t>
            </a:fld>
            <a:endParaRPr lang="tr-TR">
              <a:solidFill>
                <a:schemeClr val="tx2"/>
              </a:solidFill>
            </a:endParaRPr>
          </a:p>
        </p:txBody>
      </p:sp>
      <p:sp>
        <p:nvSpPr>
          <p:cNvPr id="16" name="Metin kutusu 15">
            <a:extLst>
              <a:ext uri="{FF2B5EF4-FFF2-40B4-BE49-F238E27FC236}">
                <a16:creationId xmlns:a16="http://schemas.microsoft.com/office/drawing/2014/main" id="{23DBA1D5-5A23-4455-06C9-181104A56451}"/>
              </a:ext>
            </a:extLst>
          </p:cNvPr>
          <p:cNvSpPr txBox="1"/>
          <p:nvPr/>
        </p:nvSpPr>
        <p:spPr>
          <a:xfrm>
            <a:off x="3526455" y="3573016"/>
            <a:ext cx="1111777" cy="584775"/>
          </a:xfrm>
          <a:prstGeom prst="rect">
            <a:avLst/>
          </a:prstGeom>
          <a:noFill/>
        </p:spPr>
        <p:txBody>
          <a:bodyPr wrap="square">
            <a:spAutoFit/>
          </a:bodyPr>
          <a:lstStyle/>
          <a:p>
            <a:pPr algn="ctr"/>
            <a:r>
              <a:rPr lang="tr-TR" sz="1600" dirty="0" err="1"/>
              <a:t>ginglymus</a:t>
            </a:r>
            <a:r>
              <a:rPr lang="tr-TR" sz="1600" dirty="0"/>
              <a:t> </a:t>
            </a:r>
            <a:br>
              <a:rPr lang="tr-TR" sz="1600" dirty="0"/>
            </a:br>
            <a:r>
              <a:rPr lang="tr-TR" sz="1600" dirty="0"/>
              <a:t>(menteşe) </a:t>
            </a:r>
          </a:p>
        </p:txBody>
      </p:sp>
      <p:sp>
        <p:nvSpPr>
          <p:cNvPr id="24" name="Metin kutusu 23">
            <a:extLst>
              <a:ext uri="{FF2B5EF4-FFF2-40B4-BE49-F238E27FC236}">
                <a16:creationId xmlns:a16="http://schemas.microsoft.com/office/drawing/2014/main" id="{59F49FD2-22E1-B4E1-E12F-BCEB56D5585F}"/>
              </a:ext>
            </a:extLst>
          </p:cNvPr>
          <p:cNvSpPr txBox="1"/>
          <p:nvPr/>
        </p:nvSpPr>
        <p:spPr>
          <a:xfrm>
            <a:off x="4234236" y="5666153"/>
            <a:ext cx="977353" cy="584775"/>
          </a:xfrm>
          <a:prstGeom prst="rect">
            <a:avLst/>
          </a:prstGeom>
          <a:noFill/>
        </p:spPr>
        <p:txBody>
          <a:bodyPr wrap="square">
            <a:spAutoFit/>
          </a:bodyPr>
          <a:lstStyle/>
          <a:p>
            <a:pPr algn="ctr"/>
            <a:r>
              <a:rPr lang="tr-TR" sz="1600" dirty="0" err="1"/>
              <a:t>sellaris</a:t>
            </a:r>
            <a:r>
              <a:rPr lang="tr-TR" sz="1600" dirty="0"/>
              <a:t> (eyer) </a:t>
            </a:r>
          </a:p>
        </p:txBody>
      </p:sp>
      <p:sp>
        <p:nvSpPr>
          <p:cNvPr id="38" name="Metin kutusu 37">
            <a:extLst>
              <a:ext uri="{FF2B5EF4-FFF2-40B4-BE49-F238E27FC236}">
                <a16:creationId xmlns:a16="http://schemas.microsoft.com/office/drawing/2014/main" id="{4D0AA001-54C2-4857-4F3D-593395FC7500}"/>
              </a:ext>
            </a:extLst>
          </p:cNvPr>
          <p:cNvSpPr txBox="1"/>
          <p:nvPr/>
        </p:nvSpPr>
        <p:spPr>
          <a:xfrm>
            <a:off x="3356427" y="376665"/>
            <a:ext cx="1283448" cy="584775"/>
          </a:xfrm>
          <a:prstGeom prst="rect">
            <a:avLst/>
          </a:prstGeom>
          <a:noFill/>
        </p:spPr>
        <p:txBody>
          <a:bodyPr wrap="square">
            <a:spAutoFit/>
          </a:bodyPr>
          <a:lstStyle/>
          <a:p>
            <a:pPr algn="ctr"/>
            <a:r>
              <a:rPr lang="tr-TR" sz="1600" dirty="0"/>
              <a:t>trochoidea (aks) </a:t>
            </a:r>
          </a:p>
        </p:txBody>
      </p:sp>
      <p:sp>
        <p:nvSpPr>
          <p:cNvPr id="43" name="Metin kutusu 42">
            <a:extLst>
              <a:ext uri="{FF2B5EF4-FFF2-40B4-BE49-F238E27FC236}">
                <a16:creationId xmlns:a16="http://schemas.microsoft.com/office/drawing/2014/main" id="{0C2347E3-2057-7BAF-ECAA-A67E0A8A4727}"/>
              </a:ext>
            </a:extLst>
          </p:cNvPr>
          <p:cNvSpPr txBox="1"/>
          <p:nvPr/>
        </p:nvSpPr>
        <p:spPr>
          <a:xfrm>
            <a:off x="7890504" y="193669"/>
            <a:ext cx="1235442" cy="584775"/>
          </a:xfrm>
          <a:prstGeom prst="rect">
            <a:avLst/>
          </a:prstGeom>
          <a:noFill/>
        </p:spPr>
        <p:txBody>
          <a:bodyPr wrap="square">
            <a:spAutoFit/>
          </a:bodyPr>
          <a:lstStyle/>
          <a:p>
            <a:pPr algn="ctr"/>
            <a:r>
              <a:rPr lang="tr-TR" sz="1600" dirty="0" err="1"/>
              <a:t>spheroidea</a:t>
            </a:r>
            <a:r>
              <a:rPr lang="tr-TR" sz="1600" dirty="0"/>
              <a:t> (küresel) </a:t>
            </a:r>
          </a:p>
        </p:txBody>
      </p:sp>
      <p:sp>
        <p:nvSpPr>
          <p:cNvPr id="47" name="Metin kutusu 46">
            <a:extLst>
              <a:ext uri="{FF2B5EF4-FFF2-40B4-BE49-F238E27FC236}">
                <a16:creationId xmlns:a16="http://schemas.microsoft.com/office/drawing/2014/main" id="{C9371450-C0E4-88A3-7002-149F8FA0ED30}"/>
              </a:ext>
            </a:extLst>
          </p:cNvPr>
          <p:cNvSpPr txBox="1"/>
          <p:nvPr/>
        </p:nvSpPr>
        <p:spPr>
          <a:xfrm>
            <a:off x="6973635" y="5277675"/>
            <a:ext cx="1342281" cy="584775"/>
          </a:xfrm>
          <a:prstGeom prst="rect">
            <a:avLst/>
          </a:prstGeom>
          <a:noFill/>
        </p:spPr>
        <p:txBody>
          <a:bodyPr wrap="square">
            <a:spAutoFit/>
          </a:bodyPr>
          <a:lstStyle/>
          <a:p>
            <a:pPr algn="ctr"/>
            <a:r>
              <a:rPr lang="tr-TR" sz="1600" dirty="0"/>
              <a:t>plana (düzlem)</a:t>
            </a:r>
          </a:p>
        </p:txBody>
      </p:sp>
      <p:sp>
        <p:nvSpPr>
          <p:cNvPr id="48" name="Metin kutusu 47">
            <a:extLst>
              <a:ext uri="{FF2B5EF4-FFF2-40B4-BE49-F238E27FC236}">
                <a16:creationId xmlns:a16="http://schemas.microsoft.com/office/drawing/2014/main" id="{E15E2910-4280-26DA-1C06-C39A2A2ACA23}"/>
              </a:ext>
            </a:extLst>
          </p:cNvPr>
          <p:cNvSpPr txBox="1"/>
          <p:nvPr/>
        </p:nvSpPr>
        <p:spPr>
          <a:xfrm>
            <a:off x="7817432" y="3841781"/>
            <a:ext cx="1342281" cy="584775"/>
          </a:xfrm>
          <a:prstGeom prst="rect">
            <a:avLst/>
          </a:prstGeom>
          <a:noFill/>
        </p:spPr>
        <p:txBody>
          <a:bodyPr wrap="square">
            <a:spAutoFit/>
          </a:bodyPr>
          <a:lstStyle/>
          <a:p>
            <a:pPr algn="ctr"/>
            <a:r>
              <a:rPr lang="tr-TR" sz="1600" dirty="0" err="1"/>
              <a:t>ellipsoidea</a:t>
            </a:r>
            <a:r>
              <a:rPr lang="tr-TR" sz="1600" dirty="0"/>
              <a:t> (</a:t>
            </a:r>
            <a:r>
              <a:rPr lang="tr-TR" sz="1600" dirty="0" err="1"/>
              <a:t>condyloid</a:t>
            </a:r>
            <a:r>
              <a:rPr lang="tr-TR" sz="1600" dirty="0"/>
              <a:t>)</a:t>
            </a:r>
          </a:p>
        </p:txBody>
      </p:sp>
    </p:spTree>
    <p:extLst>
      <p:ext uri="{BB962C8B-B14F-4D97-AF65-F5344CB8AC3E}">
        <p14:creationId xmlns:p14="http://schemas.microsoft.com/office/powerpoint/2010/main" val="24527602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lt Bilgi Yer Tutucusu 4">
            <a:extLst>
              <a:ext uri="{FF2B5EF4-FFF2-40B4-BE49-F238E27FC236}">
                <a16:creationId xmlns:a16="http://schemas.microsoft.com/office/drawing/2014/main" id="{50BCFFDA-6309-697B-DE28-97FE9528ADCD}"/>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27B175CD-A4CB-FA98-EE4A-DA4D02230B8B}"/>
              </a:ext>
            </a:extLst>
          </p:cNvPr>
          <p:cNvSpPr>
            <a:spLocks noGrp="1"/>
          </p:cNvSpPr>
          <p:nvPr>
            <p:ph type="sldNum" sz="quarter" idx="12"/>
          </p:nvPr>
        </p:nvSpPr>
        <p:spPr/>
        <p:txBody>
          <a:bodyPr/>
          <a:lstStyle/>
          <a:p>
            <a:fld id="{60FF87A7-9A7A-4B3D-9625-8440EC4947F9}" type="slidenum">
              <a:rPr lang="tr-TR" smtClean="0"/>
              <a:pPr/>
              <a:t>11</a:t>
            </a:fld>
            <a:endParaRPr lang="tr-TR" dirty="0"/>
          </a:p>
        </p:txBody>
      </p:sp>
      <p:pic>
        <p:nvPicPr>
          <p:cNvPr id="9218" name="Picture 2" descr="최고 Pivot Joint GIF들 | Gfycat">
            <a:extLst>
              <a:ext uri="{FF2B5EF4-FFF2-40B4-BE49-F238E27FC236}">
                <a16:creationId xmlns:a16="http://schemas.microsoft.com/office/drawing/2014/main" id="{C3402062-85DC-19E7-F98B-9704337D07A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11344"/>
          <a:stretch/>
        </p:blipFill>
        <p:spPr bwMode="auto">
          <a:xfrm>
            <a:off x="586745" y="219182"/>
            <a:ext cx="1755195" cy="248973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Proko - The 6 Types of Joints | Joint, Body bones, Joints anatomy">
            <a:extLst>
              <a:ext uri="{FF2B5EF4-FFF2-40B4-BE49-F238E27FC236}">
                <a16:creationId xmlns:a16="http://schemas.microsoft.com/office/drawing/2014/main" id="{BB277548-80BB-D6E5-CE5D-14664A2D6A4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15226" y="219182"/>
            <a:ext cx="2425644" cy="2425644"/>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Proko - The 6 Types of Joints | Joint, Medical knowledge, Anatomy tutorial">
            <a:extLst>
              <a:ext uri="{FF2B5EF4-FFF2-40B4-BE49-F238E27FC236}">
                <a16:creationId xmlns:a16="http://schemas.microsoft.com/office/drawing/2014/main" id="{C060572B-34C3-C3AD-08B5-7C006B038E0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59257" y="260648"/>
            <a:ext cx="2425644" cy="2425644"/>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Proko - The 6 Types of Joints | Joint, Human joints, Joints anatomy">
            <a:extLst>
              <a:ext uri="{FF2B5EF4-FFF2-40B4-BE49-F238E27FC236}">
                <a16:creationId xmlns:a16="http://schemas.microsoft.com/office/drawing/2014/main" id="{DC217B3E-806E-A550-F55F-9009B26D0E1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9561" y="3337356"/>
            <a:ext cx="1755196" cy="27398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Ellipsoid Joint GIF by proko | Gfycat">
            <a:extLst>
              <a:ext uri="{FF2B5EF4-FFF2-40B4-BE49-F238E27FC236}">
                <a16:creationId xmlns:a16="http://schemas.microsoft.com/office/drawing/2014/main" id="{658996E8-6A33-7FD6-33A9-DBD3966D44E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25047" y="3461914"/>
            <a:ext cx="2159032" cy="2159032"/>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What are the types of joints and their functions? - Quora">
            <a:extLst>
              <a:ext uri="{FF2B5EF4-FFF2-40B4-BE49-F238E27FC236}">
                <a16:creationId xmlns:a16="http://schemas.microsoft.com/office/drawing/2014/main" id="{3810D72D-7A07-D127-BD91-514D5BC4E9F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469270" y="3717032"/>
            <a:ext cx="2237234" cy="2237234"/>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a:extLst>
              <a:ext uri="{FF2B5EF4-FFF2-40B4-BE49-F238E27FC236}">
                <a16:creationId xmlns:a16="http://schemas.microsoft.com/office/drawing/2014/main" id="{02BFEE11-9B1D-2250-1629-57AD03672B01}"/>
              </a:ext>
            </a:extLst>
          </p:cNvPr>
          <p:cNvSpPr txBox="1"/>
          <p:nvPr/>
        </p:nvSpPr>
        <p:spPr>
          <a:xfrm>
            <a:off x="189142" y="2700070"/>
            <a:ext cx="3020596" cy="553998"/>
          </a:xfrm>
          <a:prstGeom prst="rect">
            <a:avLst/>
          </a:prstGeom>
          <a:noFill/>
        </p:spPr>
        <p:txBody>
          <a:bodyPr wrap="square" rtlCol="0">
            <a:spAutoFit/>
          </a:bodyPr>
          <a:lstStyle/>
          <a:p>
            <a:r>
              <a:rPr lang="es-ES" sz="1500" dirty="0"/>
              <a:t>Art. Trochoidea (aks ya da pivot tipi)</a:t>
            </a:r>
          </a:p>
          <a:p>
            <a:endParaRPr lang="tr-TR" sz="1500" dirty="0"/>
          </a:p>
        </p:txBody>
      </p:sp>
      <p:sp>
        <p:nvSpPr>
          <p:cNvPr id="9" name="Metin kutusu 8">
            <a:extLst>
              <a:ext uri="{FF2B5EF4-FFF2-40B4-BE49-F238E27FC236}">
                <a16:creationId xmlns:a16="http://schemas.microsoft.com/office/drawing/2014/main" id="{BBB71DD9-FA42-F7B1-EDAE-8BEF6DC340FF}"/>
              </a:ext>
            </a:extLst>
          </p:cNvPr>
          <p:cNvSpPr txBox="1"/>
          <p:nvPr/>
        </p:nvSpPr>
        <p:spPr>
          <a:xfrm>
            <a:off x="3419872" y="2700209"/>
            <a:ext cx="2508438" cy="553998"/>
          </a:xfrm>
          <a:prstGeom prst="rect">
            <a:avLst/>
          </a:prstGeom>
          <a:noFill/>
        </p:spPr>
        <p:txBody>
          <a:bodyPr wrap="square" rtlCol="0">
            <a:spAutoFit/>
          </a:bodyPr>
          <a:lstStyle/>
          <a:p>
            <a:r>
              <a:rPr lang="tr-TR" sz="1500" dirty="0"/>
              <a:t>Art. </a:t>
            </a:r>
            <a:r>
              <a:rPr lang="tr-TR" sz="1500" dirty="0" err="1"/>
              <a:t>Spheroidea</a:t>
            </a:r>
            <a:r>
              <a:rPr lang="tr-TR" sz="1500" dirty="0"/>
              <a:t> (küresel tip) </a:t>
            </a:r>
          </a:p>
          <a:p>
            <a:endParaRPr lang="tr-TR" sz="1500" dirty="0"/>
          </a:p>
        </p:txBody>
      </p:sp>
      <p:sp>
        <p:nvSpPr>
          <p:cNvPr id="10" name="Metin kutusu 9">
            <a:extLst>
              <a:ext uri="{FF2B5EF4-FFF2-40B4-BE49-F238E27FC236}">
                <a16:creationId xmlns:a16="http://schemas.microsoft.com/office/drawing/2014/main" id="{D5498813-A51D-2B41-A3A1-9554A3F07B0D}"/>
              </a:ext>
            </a:extLst>
          </p:cNvPr>
          <p:cNvSpPr txBox="1"/>
          <p:nvPr/>
        </p:nvSpPr>
        <p:spPr>
          <a:xfrm>
            <a:off x="6806292" y="2707279"/>
            <a:ext cx="1870640" cy="323165"/>
          </a:xfrm>
          <a:prstGeom prst="rect">
            <a:avLst/>
          </a:prstGeom>
          <a:noFill/>
        </p:spPr>
        <p:txBody>
          <a:bodyPr wrap="none" rtlCol="0">
            <a:spAutoFit/>
          </a:bodyPr>
          <a:lstStyle/>
          <a:p>
            <a:r>
              <a:rPr lang="tr-TR" sz="1500" dirty="0"/>
              <a:t>Art. </a:t>
            </a:r>
            <a:r>
              <a:rPr lang="tr-TR" sz="1500" dirty="0" err="1"/>
              <a:t>Sellaris</a:t>
            </a:r>
            <a:r>
              <a:rPr lang="tr-TR" sz="1500" dirty="0"/>
              <a:t> (eyer tipi)</a:t>
            </a:r>
          </a:p>
        </p:txBody>
      </p:sp>
      <p:sp>
        <p:nvSpPr>
          <p:cNvPr id="11" name="Metin kutusu 10">
            <a:extLst>
              <a:ext uri="{FF2B5EF4-FFF2-40B4-BE49-F238E27FC236}">
                <a16:creationId xmlns:a16="http://schemas.microsoft.com/office/drawing/2014/main" id="{8EA5E10E-24AB-F7FE-386B-0CDBE6B0F52B}"/>
              </a:ext>
            </a:extLst>
          </p:cNvPr>
          <p:cNvSpPr txBox="1"/>
          <p:nvPr/>
        </p:nvSpPr>
        <p:spPr>
          <a:xfrm>
            <a:off x="225032" y="5021985"/>
            <a:ext cx="1152127" cy="1246495"/>
          </a:xfrm>
          <a:prstGeom prst="rect">
            <a:avLst/>
          </a:prstGeom>
          <a:noFill/>
        </p:spPr>
        <p:txBody>
          <a:bodyPr wrap="square" rtlCol="0">
            <a:spAutoFit/>
          </a:bodyPr>
          <a:lstStyle/>
          <a:p>
            <a:r>
              <a:rPr lang="tr-TR" sz="1500" dirty="0"/>
              <a:t>Art. </a:t>
            </a:r>
            <a:r>
              <a:rPr lang="tr-TR" sz="1500" dirty="0" err="1"/>
              <a:t>Ginglymus</a:t>
            </a:r>
            <a:r>
              <a:rPr lang="tr-TR" sz="1500" dirty="0"/>
              <a:t> (menteşe tipi)</a:t>
            </a:r>
          </a:p>
          <a:p>
            <a:endParaRPr lang="tr-TR" sz="1500" dirty="0"/>
          </a:p>
        </p:txBody>
      </p:sp>
      <p:sp>
        <p:nvSpPr>
          <p:cNvPr id="12" name="Metin kutusu 11">
            <a:extLst>
              <a:ext uri="{FF2B5EF4-FFF2-40B4-BE49-F238E27FC236}">
                <a16:creationId xmlns:a16="http://schemas.microsoft.com/office/drawing/2014/main" id="{5186B3BC-98D8-D697-C477-CC7FB9694FDF}"/>
              </a:ext>
            </a:extLst>
          </p:cNvPr>
          <p:cNvSpPr txBox="1"/>
          <p:nvPr/>
        </p:nvSpPr>
        <p:spPr>
          <a:xfrm>
            <a:off x="2634499" y="5702367"/>
            <a:ext cx="3298980" cy="553998"/>
          </a:xfrm>
          <a:prstGeom prst="rect">
            <a:avLst/>
          </a:prstGeom>
          <a:noFill/>
        </p:spPr>
        <p:txBody>
          <a:bodyPr wrap="none" rtlCol="0">
            <a:spAutoFit/>
          </a:bodyPr>
          <a:lstStyle/>
          <a:p>
            <a:r>
              <a:rPr lang="tr-TR" sz="1500" dirty="0"/>
              <a:t>Art. </a:t>
            </a:r>
            <a:r>
              <a:rPr lang="tr-TR" sz="1500" dirty="0" err="1"/>
              <a:t>Ellipsoidea</a:t>
            </a:r>
            <a:r>
              <a:rPr lang="tr-TR" sz="1500" dirty="0"/>
              <a:t> (</a:t>
            </a:r>
            <a:r>
              <a:rPr lang="tr-TR" sz="1500" dirty="0" err="1"/>
              <a:t>condyloid</a:t>
            </a:r>
            <a:r>
              <a:rPr lang="tr-TR" sz="1500" dirty="0"/>
              <a:t> / </a:t>
            </a:r>
            <a:r>
              <a:rPr lang="tr-TR" sz="1500" dirty="0" err="1"/>
              <a:t>elipsoid</a:t>
            </a:r>
            <a:r>
              <a:rPr lang="tr-TR" sz="1500" dirty="0"/>
              <a:t> tip)</a:t>
            </a:r>
          </a:p>
          <a:p>
            <a:endParaRPr lang="tr-TR" sz="1500" dirty="0"/>
          </a:p>
        </p:txBody>
      </p:sp>
      <p:sp>
        <p:nvSpPr>
          <p:cNvPr id="13" name="Metin kutusu 12">
            <a:extLst>
              <a:ext uri="{FF2B5EF4-FFF2-40B4-BE49-F238E27FC236}">
                <a16:creationId xmlns:a16="http://schemas.microsoft.com/office/drawing/2014/main" id="{8A8C9E31-ACE2-0006-CB9C-73F5C59A2218}"/>
              </a:ext>
            </a:extLst>
          </p:cNvPr>
          <p:cNvSpPr txBox="1"/>
          <p:nvPr/>
        </p:nvSpPr>
        <p:spPr>
          <a:xfrm>
            <a:off x="6398851" y="5540785"/>
            <a:ext cx="2367956" cy="323165"/>
          </a:xfrm>
          <a:prstGeom prst="rect">
            <a:avLst/>
          </a:prstGeom>
          <a:noFill/>
        </p:spPr>
        <p:txBody>
          <a:bodyPr wrap="none" rtlCol="0">
            <a:spAutoFit/>
          </a:bodyPr>
          <a:lstStyle/>
          <a:p>
            <a:r>
              <a:rPr lang="tr-TR" sz="1500" dirty="0"/>
              <a:t>Art. Plana (düzlem / düz tip)</a:t>
            </a:r>
          </a:p>
        </p:txBody>
      </p:sp>
    </p:spTree>
    <p:extLst>
      <p:ext uri="{BB962C8B-B14F-4D97-AF65-F5344CB8AC3E}">
        <p14:creationId xmlns:p14="http://schemas.microsoft.com/office/powerpoint/2010/main" val="30004513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What are the types of joints and their functions? - Quora">
            <a:extLst>
              <a:ext uri="{FF2B5EF4-FFF2-40B4-BE49-F238E27FC236}">
                <a16:creationId xmlns:a16="http://schemas.microsoft.com/office/drawing/2014/main" id="{FC3854BD-65AB-8765-2DEE-3EC0E87A37D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16852" b="17196"/>
          <a:stretch/>
        </p:blipFill>
        <p:spPr bwMode="auto">
          <a:xfrm>
            <a:off x="6727253" y="1089416"/>
            <a:ext cx="2237234" cy="1475488"/>
          </a:xfrm>
          <a:prstGeom prst="rect">
            <a:avLst/>
          </a:prstGeom>
          <a:noFill/>
          <a:extLst>
            <a:ext uri="{909E8E84-426E-40DD-AFC4-6F175D3DCCD1}">
              <a14:hiddenFill xmlns:a14="http://schemas.microsoft.com/office/drawing/2010/main">
                <a:solidFill>
                  <a:srgbClr val="FFFFFF"/>
                </a:solidFill>
              </a14:hiddenFill>
            </a:ext>
          </a:extLst>
        </p:spPr>
      </p:pic>
      <p:sp>
        <p:nvSpPr>
          <p:cNvPr id="2" name="Başlık 1">
            <a:extLst>
              <a:ext uri="{FF2B5EF4-FFF2-40B4-BE49-F238E27FC236}">
                <a16:creationId xmlns:a16="http://schemas.microsoft.com/office/drawing/2014/main" id="{62314D07-4A4E-AFC7-B6B8-724BA98A8E67}"/>
              </a:ext>
            </a:extLst>
          </p:cNvPr>
          <p:cNvSpPr>
            <a:spLocks noGrp="1"/>
          </p:cNvSpPr>
          <p:nvPr>
            <p:ph type="title"/>
          </p:nvPr>
        </p:nvSpPr>
        <p:spPr/>
        <p:txBody>
          <a:bodyPr/>
          <a:lstStyle/>
          <a:p>
            <a:r>
              <a:rPr lang="tr-TR" dirty="0"/>
              <a:t>Art. Plana (düzlem ya da düz tip eklemler)</a:t>
            </a:r>
          </a:p>
        </p:txBody>
      </p:sp>
      <p:sp>
        <p:nvSpPr>
          <p:cNvPr id="3" name="İçerik Yer Tutucusu 2">
            <a:extLst>
              <a:ext uri="{FF2B5EF4-FFF2-40B4-BE49-F238E27FC236}">
                <a16:creationId xmlns:a16="http://schemas.microsoft.com/office/drawing/2014/main" id="{64ABA694-FC5D-1448-6AF8-CC40FF57429A}"/>
              </a:ext>
            </a:extLst>
          </p:cNvPr>
          <p:cNvSpPr>
            <a:spLocks noGrp="1"/>
          </p:cNvSpPr>
          <p:nvPr>
            <p:ph idx="1"/>
          </p:nvPr>
        </p:nvSpPr>
        <p:spPr>
          <a:xfrm>
            <a:off x="251521" y="895699"/>
            <a:ext cx="6556850" cy="5273527"/>
          </a:xfrm>
        </p:spPr>
        <p:txBody>
          <a:bodyPr>
            <a:normAutofit/>
          </a:bodyPr>
          <a:lstStyle/>
          <a:p>
            <a:r>
              <a:rPr lang="tr-TR" sz="1800" dirty="0"/>
              <a:t>Düz eklem yüzeyleri olup birbirleri üzerinde kayma hareketi yapar. Öteleme hareketi yapar.</a:t>
            </a:r>
          </a:p>
          <a:p>
            <a:r>
              <a:rPr lang="tr-TR" sz="1800" b="1" dirty="0">
                <a:solidFill>
                  <a:schemeClr val="accent2"/>
                </a:solidFill>
              </a:rPr>
              <a:t>Örneğin; </a:t>
            </a:r>
            <a:r>
              <a:rPr lang="tr-TR" sz="1800" dirty="0"/>
              <a:t>El bileğindeki </a:t>
            </a:r>
            <a:r>
              <a:rPr lang="tr-TR" sz="1800" dirty="0" err="1"/>
              <a:t>intercarpal</a:t>
            </a:r>
            <a:r>
              <a:rPr lang="tr-TR" sz="1800" dirty="0"/>
              <a:t>, ayak bileğindeki </a:t>
            </a:r>
            <a:r>
              <a:rPr lang="tr-TR" sz="1800" dirty="0" err="1"/>
              <a:t>intertarsal</a:t>
            </a:r>
            <a:r>
              <a:rPr lang="tr-TR" sz="1800" dirty="0"/>
              <a:t>, vertebra kemikleri arasındaki eklemler.</a:t>
            </a:r>
          </a:p>
        </p:txBody>
      </p:sp>
      <p:sp>
        <p:nvSpPr>
          <p:cNvPr id="5" name="Alt Bilgi Yer Tutucusu 4">
            <a:extLst>
              <a:ext uri="{FF2B5EF4-FFF2-40B4-BE49-F238E27FC236}">
                <a16:creationId xmlns:a16="http://schemas.microsoft.com/office/drawing/2014/main" id="{83D817DF-D1A6-10EF-51CF-AB38BE4C3854}"/>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61F19625-7A2F-0695-27E8-5FDFFB26191D}"/>
              </a:ext>
            </a:extLst>
          </p:cNvPr>
          <p:cNvSpPr>
            <a:spLocks noGrp="1"/>
          </p:cNvSpPr>
          <p:nvPr>
            <p:ph type="sldNum" sz="quarter" idx="12"/>
          </p:nvPr>
        </p:nvSpPr>
        <p:spPr/>
        <p:txBody>
          <a:bodyPr/>
          <a:lstStyle/>
          <a:p>
            <a:fld id="{60FF87A7-9A7A-4B3D-9625-8440EC4947F9}" type="slidenum">
              <a:rPr lang="tr-TR" smtClean="0"/>
              <a:pPr/>
              <a:t>12</a:t>
            </a:fld>
            <a:endParaRPr lang="tr-TR"/>
          </a:p>
        </p:txBody>
      </p:sp>
      <p:pic>
        <p:nvPicPr>
          <p:cNvPr id="3074" name="Picture 2" descr="Gliding Joint - Sawan Books">
            <a:extLst>
              <a:ext uri="{FF2B5EF4-FFF2-40B4-BE49-F238E27FC236}">
                <a16:creationId xmlns:a16="http://schemas.microsoft.com/office/drawing/2014/main" id="{885CECD5-3FD9-5081-CB1B-233A002ABDF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7504" y="2730761"/>
            <a:ext cx="2808312" cy="210124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ypes of Synovial Joints - Joint Pain">
            <a:extLst>
              <a:ext uri="{FF2B5EF4-FFF2-40B4-BE49-F238E27FC236}">
                <a16:creationId xmlns:a16="http://schemas.microsoft.com/office/drawing/2014/main" id="{0907EA57-60F7-0ECE-3D0E-0958FC7E8A2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37129" y="3843026"/>
            <a:ext cx="2639659" cy="23262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Best Gliding Joint GIFs | Gfycat">
            <a:extLst>
              <a:ext uri="{FF2B5EF4-FFF2-40B4-BE49-F238E27FC236}">
                <a16:creationId xmlns:a16="http://schemas.microsoft.com/office/drawing/2014/main" id="{067D25F3-EF65-5316-BAA9-D4F2F9C60CD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41253" y="2713587"/>
            <a:ext cx="4572000" cy="3505200"/>
          </a:xfrm>
          <a:prstGeom prst="rect">
            <a:avLst/>
          </a:prstGeom>
          <a:noFill/>
          <a:extLst>
            <a:ext uri="{909E8E84-426E-40DD-AFC4-6F175D3DCCD1}">
              <a14:hiddenFill xmlns:a14="http://schemas.microsoft.com/office/drawing/2010/main">
                <a:solidFill>
                  <a:srgbClr val="FFFFFF"/>
                </a:solidFill>
              </a14:hiddenFill>
            </a:ext>
          </a:extLst>
        </p:spPr>
      </p:pic>
      <p:sp>
        <p:nvSpPr>
          <p:cNvPr id="9" name="Metin kutusu 8">
            <a:extLst>
              <a:ext uri="{FF2B5EF4-FFF2-40B4-BE49-F238E27FC236}">
                <a16:creationId xmlns:a16="http://schemas.microsoft.com/office/drawing/2014/main" id="{07F7D146-6935-737D-F4CD-5069F7365A06}"/>
              </a:ext>
            </a:extLst>
          </p:cNvPr>
          <p:cNvSpPr txBox="1"/>
          <p:nvPr/>
        </p:nvSpPr>
        <p:spPr>
          <a:xfrm>
            <a:off x="7845870" y="5785289"/>
            <a:ext cx="1118616" cy="369332"/>
          </a:xfrm>
          <a:prstGeom prst="rect">
            <a:avLst/>
          </a:prstGeom>
          <a:noFill/>
        </p:spPr>
        <p:txBody>
          <a:bodyPr wrap="square">
            <a:spAutoFit/>
          </a:bodyPr>
          <a:lstStyle/>
          <a:p>
            <a:r>
              <a:rPr lang="tr-TR" dirty="0"/>
              <a:t>vertebra</a:t>
            </a:r>
          </a:p>
        </p:txBody>
      </p:sp>
    </p:spTree>
    <p:extLst>
      <p:ext uri="{BB962C8B-B14F-4D97-AF65-F5344CB8AC3E}">
        <p14:creationId xmlns:p14="http://schemas.microsoft.com/office/powerpoint/2010/main" val="11409121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ikdörtgen 12">
            <a:extLst>
              <a:ext uri="{FF2B5EF4-FFF2-40B4-BE49-F238E27FC236}">
                <a16:creationId xmlns:a16="http://schemas.microsoft.com/office/drawing/2014/main" id="{1A3CC28E-376E-FC8F-2EFF-8D680D8612D8}"/>
              </a:ext>
            </a:extLst>
          </p:cNvPr>
          <p:cNvSpPr/>
          <p:nvPr/>
        </p:nvSpPr>
        <p:spPr>
          <a:xfrm>
            <a:off x="4267958" y="2479603"/>
            <a:ext cx="4559413" cy="36136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Dikdörtgen 11">
            <a:extLst>
              <a:ext uri="{FF2B5EF4-FFF2-40B4-BE49-F238E27FC236}">
                <a16:creationId xmlns:a16="http://schemas.microsoft.com/office/drawing/2014/main" id="{B4E917B1-0064-6C5E-F1B2-3774DDEF6D5A}"/>
              </a:ext>
            </a:extLst>
          </p:cNvPr>
          <p:cNvSpPr/>
          <p:nvPr/>
        </p:nvSpPr>
        <p:spPr>
          <a:xfrm>
            <a:off x="313279" y="3095980"/>
            <a:ext cx="3617103" cy="29937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1" name="Picture 4" descr="Proko - The 6 Types of Joints | Joint, Body bones, Joints anatomy">
            <a:extLst>
              <a:ext uri="{FF2B5EF4-FFF2-40B4-BE49-F238E27FC236}">
                <a16:creationId xmlns:a16="http://schemas.microsoft.com/office/drawing/2014/main" id="{DFA051E3-C46B-D304-8335-63789DC165A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77165" y="1002025"/>
            <a:ext cx="1812500" cy="1812500"/>
          </a:xfrm>
          <a:prstGeom prst="rect">
            <a:avLst/>
          </a:prstGeom>
          <a:noFill/>
          <a:extLst>
            <a:ext uri="{909E8E84-426E-40DD-AFC4-6F175D3DCCD1}">
              <a14:hiddenFill xmlns:a14="http://schemas.microsoft.com/office/drawing/2010/main">
                <a:solidFill>
                  <a:srgbClr val="FFFFFF"/>
                </a:solidFill>
              </a14:hiddenFill>
            </a:ext>
          </a:extLst>
        </p:spPr>
      </p:pic>
      <p:sp>
        <p:nvSpPr>
          <p:cNvPr id="2" name="Başlık 1">
            <a:extLst>
              <a:ext uri="{FF2B5EF4-FFF2-40B4-BE49-F238E27FC236}">
                <a16:creationId xmlns:a16="http://schemas.microsoft.com/office/drawing/2014/main" id="{269BECCE-7066-4EEF-1A2D-2FDE32371AF4}"/>
              </a:ext>
            </a:extLst>
          </p:cNvPr>
          <p:cNvSpPr>
            <a:spLocks noGrp="1"/>
          </p:cNvSpPr>
          <p:nvPr>
            <p:ph type="title"/>
          </p:nvPr>
        </p:nvSpPr>
        <p:spPr/>
        <p:txBody>
          <a:bodyPr/>
          <a:lstStyle/>
          <a:p>
            <a:r>
              <a:rPr lang="tr-TR" sz="3500" dirty="0"/>
              <a:t>Art. </a:t>
            </a:r>
            <a:r>
              <a:rPr lang="tr-TR" sz="3500" dirty="0" err="1"/>
              <a:t>Spheroidea</a:t>
            </a:r>
            <a:r>
              <a:rPr lang="tr-TR" sz="3500" dirty="0"/>
              <a:t> (küresel ya da çukur tip eklemler) </a:t>
            </a:r>
          </a:p>
        </p:txBody>
      </p:sp>
      <p:sp>
        <p:nvSpPr>
          <p:cNvPr id="3" name="İçerik Yer Tutucusu 2">
            <a:extLst>
              <a:ext uri="{FF2B5EF4-FFF2-40B4-BE49-F238E27FC236}">
                <a16:creationId xmlns:a16="http://schemas.microsoft.com/office/drawing/2014/main" id="{3EFA59A4-6A5B-4013-047D-0F297038AF7A}"/>
              </a:ext>
            </a:extLst>
          </p:cNvPr>
          <p:cNvSpPr>
            <a:spLocks noGrp="1"/>
          </p:cNvSpPr>
          <p:nvPr>
            <p:ph idx="1"/>
          </p:nvPr>
        </p:nvSpPr>
        <p:spPr>
          <a:xfrm>
            <a:off x="251520" y="963785"/>
            <a:ext cx="2808313" cy="5273527"/>
          </a:xfrm>
        </p:spPr>
        <p:txBody>
          <a:bodyPr>
            <a:normAutofit/>
          </a:bodyPr>
          <a:lstStyle/>
          <a:p>
            <a:r>
              <a:rPr lang="tr-TR" sz="1400" dirty="0"/>
              <a:t>Konveks yüz yuvarlak olup küre yada top bir top şeklindedir. </a:t>
            </a:r>
          </a:p>
          <a:p>
            <a:r>
              <a:rPr lang="tr-TR" sz="1400" dirty="0"/>
              <a:t>Konkav yüz ise bu yeri saracak şekilde oyukluk gösterir.</a:t>
            </a:r>
          </a:p>
          <a:p>
            <a:r>
              <a:rPr lang="tr-TR" sz="1400" dirty="0"/>
              <a:t>Tüm eksenlerde açısal harekete izin verir ve rotasyona izin verir.</a:t>
            </a:r>
          </a:p>
          <a:p>
            <a:r>
              <a:rPr lang="tr-TR" sz="1400" b="1" dirty="0">
                <a:solidFill>
                  <a:schemeClr val="accent2"/>
                </a:solidFill>
              </a:rPr>
              <a:t>Örneğin; </a:t>
            </a:r>
            <a:r>
              <a:rPr lang="tr-TR" sz="1400" dirty="0"/>
              <a:t>omuz ve kalça eklemi.</a:t>
            </a:r>
          </a:p>
        </p:txBody>
      </p:sp>
      <p:sp>
        <p:nvSpPr>
          <p:cNvPr id="5" name="Alt Bilgi Yer Tutucusu 4">
            <a:extLst>
              <a:ext uri="{FF2B5EF4-FFF2-40B4-BE49-F238E27FC236}">
                <a16:creationId xmlns:a16="http://schemas.microsoft.com/office/drawing/2014/main" id="{A797D26E-3336-D10F-4194-0A6792F9BCCA}"/>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75B2A8CE-7663-AFBD-8B92-C3509BFD6FA7}"/>
              </a:ext>
            </a:extLst>
          </p:cNvPr>
          <p:cNvSpPr>
            <a:spLocks noGrp="1"/>
          </p:cNvSpPr>
          <p:nvPr>
            <p:ph type="sldNum" sz="quarter" idx="12"/>
          </p:nvPr>
        </p:nvSpPr>
        <p:spPr/>
        <p:txBody>
          <a:bodyPr/>
          <a:lstStyle/>
          <a:p>
            <a:fld id="{60FF87A7-9A7A-4B3D-9625-8440EC4947F9}" type="slidenum">
              <a:rPr lang="tr-TR" smtClean="0"/>
              <a:pPr/>
              <a:t>13</a:t>
            </a:fld>
            <a:endParaRPr lang="tr-TR"/>
          </a:p>
        </p:txBody>
      </p:sp>
      <p:pic>
        <p:nvPicPr>
          <p:cNvPr id="8" name="Resim 7" descr="fincan, kupa, siyah, beyaz, hafif içeren bir resim&#10;&#10;Açıklama otomatik olarak oluşturuldu">
            <a:extLst>
              <a:ext uri="{FF2B5EF4-FFF2-40B4-BE49-F238E27FC236}">
                <a16:creationId xmlns:a16="http://schemas.microsoft.com/office/drawing/2014/main" id="{40D4D61F-CC88-E8AD-E111-EDD0BFA2309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4037" b="3804"/>
          <a:stretch/>
        </p:blipFill>
        <p:spPr>
          <a:xfrm>
            <a:off x="316629" y="3095980"/>
            <a:ext cx="3248396" cy="2993720"/>
          </a:xfrm>
          <a:prstGeom prst="rect">
            <a:avLst/>
          </a:prstGeom>
        </p:spPr>
      </p:pic>
      <p:sp>
        <p:nvSpPr>
          <p:cNvPr id="9" name="Metin kutusu 8">
            <a:extLst>
              <a:ext uri="{FF2B5EF4-FFF2-40B4-BE49-F238E27FC236}">
                <a16:creationId xmlns:a16="http://schemas.microsoft.com/office/drawing/2014/main" id="{8614F30C-4783-826E-23A9-946685C3FACB}"/>
              </a:ext>
            </a:extLst>
          </p:cNvPr>
          <p:cNvSpPr txBox="1"/>
          <p:nvPr/>
        </p:nvSpPr>
        <p:spPr>
          <a:xfrm>
            <a:off x="2569685" y="5723964"/>
            <a:ext cx="1412566" cy="369332"/>
          </a:xfrm>
          <a:prstGeom prst="rect">
            <a:avLst/>
          </a:prstGeom>
          <a:noFill/>
        </p:spPr>
        <p:txBody>
          <a:bodyPr wrap="none" rtlCol="0">
            <a:spAutoFit/>
          </a:bodyPr>
          <a:lstStyle/>
          <a:p>
            <a:r>
              <a:rPr lang="tr-TR" dirty="0">
                <a:solidFill>
                  <a:schemeClr val="bg1"/>
                </a:solidFill>
              </a:rPr>
              <a:t>Omuz eklemi</a:t>
            </a:r>
          </a:p>
        </p:txBody>
      </p:sp>
      <p:pic>
        <p:nvPicPr>
          <p:cNvPr id="4098" name="Picture 2" descr="Hip complaints? For treatment go to Fysiotherapie Middenweg">
            <a:extLst>
              <a:ext uri="{FF2B5EF4-FFF2-40B4-BE49-F238E27FC236}">
                <a16:creationId xmlns:a16="http://schemas.microsoft.com/office/drawing/2014/main" id="{91767EAC-5026-A907-B7C2-9F2372696BB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4883" r="12323"/>
          <a:stretch/>
        </p:blipFill>
        <p:spPr bwMode="auto">
          <a:xfrm>
            <a:off x="4271308" y="1124744"/>
            <a:ext cx="4559413" cy="4667320"/>
          </a:xfrm>
          <a:prstGeom prst="rect">
            <a:avLst/>
          </a:prstGeom>
          <a:noFill/>
          <a:extLst>
            <a:ext uri="{909E8E84-426E-40DD-AFC4-6F175D3DCCD1}">
              <a14:hiddenFill xmlns:a14="http://schemas.microsoft.com/office/drawing/2010/main">
                <a:solidFill>
                  <a:srgbClr val="FFFFFF"/>
                </a:solidFill>
              </a14:hiddenFill>
            </a:ext>
          </a:extLst>
        </p:spPr>
      </p:pic>
      <p:sp>
        <p:nvSpPr>
          <p:cNvPr id="10" name="Metin kutusu 9">
            <a:extLst>
              <a:ext uri="{FF2B5EF4-FFF2-40B4-BE49-F238E27FC236}">
                <a16:creationId xmlns:a16="http://schemas.microsoft.com/office/drawing/2014/main" id="{4BF60C83-BD16-ED9B-E09E-303578FE586C}"/>
              </a:ext>
            </a:extLst>
          </p:cNvPr>
          <p:cNvSpPr txBox="1"/>
          <p:nvPr/>
        </p:nvSpPr>
        <p:spPr>
          <a:xfrm>
            <a:off x="7471385" y="5733256"/>
            <a:ext cx="1349087" cy="369332"/>
          </a:xfrm>
          <a:prstGeom prst="rect">
            <a:avLst/>
          </a:prstGeom>
          <a:noFill/>
        </p:spPr>
        <p:txBody>
          <a:bodyPr wrap="none" rtlCol="0">
            <a:spAutoFit/>
          </a:bodyPr>
          <a:lstStyle/>
          <a:p>
            <a:r>
              <a:rPr lang="tr-TR" dirty="0">
                <a:solidFill>
                  <a:schemeClr val="bg1"/>
                </a:solidFill>
              </a:rPr>
              <a:t>Kalça eklemi</a:t>
            </a:r>
          </a:p>
        </p:txBody>
      </p:sp>
    </p:spTree>
    <p:extLst>
      <p:ext uri="{BB962C8B-B14F-4D97-AF65-F5344CB8AC3E}">
        <p14:creationId xmlns:p14="http://schemas.microsoft.com/office/powerpoint/2010/main" val="1757397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69BECCE-7066-4EEF-1A2D-2FDE32371AF4}"/>
              </a:ext>
            </a:extLst>
          </p:cNvPr>
          <p:cNvSpPr>
            <a:spLocks noGrp="1"/>
          </p:cNvSpPr>
          <p:nvPr>
            <p:ph type="title"/>
          </p:nvPr>
        </p:nvSpPr>
        <p:spPr/>
        <p:txBody>
          <a:bodyPr/>
          <a:lstStyle/>
          <a:p>
            <a:r>
              <a:rPr lang="tr-TR" sz="3600" dirty="0"/>
              <a:t>Art. </a:t>
            </a:r>
            <a:r>
              <a:rPr lang="tr-TR" sz="3600" dirty="0" err="1"/>
              <a:t>Ellipsoidea</a:t>
            </a:r>
            <a:r>
              <a:rPr lang="tr-TR" sz="3600" dirty="0"/>
              <a:t> (</a:t>
            </a:r>
            <a:r>
              <a:rPr lang="tr-TR" sz="3600" dirty="0" err="1"/>
              <a:t>condyloid</a:t>
            </a:r>
            <a:r>
              <a:rPr lang="tr-TR" sz="3600" dirty="0"/>
              <a:t>, oval ya da </a:t>
            </a:r>
            <a:r>
              <a:rPr lang="tr-TR" sz="3600" dirty="0" err="1"/>
              <a:t>elipsoid</a:t>
            </a:r>
            <a:r>
              <a:rPr lang="tr-TR" sz="3600" dirty="0"/>
              <a:t> tip)</a:t>
            </a:r>
          </a:p>
        </p:txBody>
      </p:sp>
      <p:sp>
        <p:nvSpPr>
          <p:cNvPr id="3" name="İçerik Yer Tutucusu 2">
            <a:extLst>
              <a:ext uri="{FF2B5EF4-FFF2-40B4-BE49-F238E27FC236}">
                <a16:creationId xmlns:a16="http://schemas.microsoft.com/office/drawing/2014/main" id="{3EFA59A4-6A5B-4013-047D-0F297038AF7A}"/>
              </a:ext>
            </a:extLst>
          </p:cNvPr>
          <p:cNvSpPr>
            <a:spLocks noGrp="1"/>
          </p:cNvSpPr>
          <p:nvPr>
            <p:ph idx="1"/>
          </p:nvPr>
        </p:nvSpPr>
        <p:spPr>
          <a:xfrm>
            <a:off x="251520" y="895699"/>
            <a:ext cx="5976663" cy="5273527"/>
          </a:xfrm>
        </p:spPr>
        <p:txBody>
          <a:bodyPr>
            <a:normAutofit/>
          </a:bodyPr>
          <a:lstStyle/>
          <a:p>
            <a:pPr>
              <a:lnSpc>
                <a:spcPct val="100000"/>
              </a:lnSpc>
              <a:spcBef>
                <a:spcPts val="600"/>
              </a:spcBef>
            </a:pPr>
            <a:r>
              <a:rPr lang="tr-TR" sz="1600" dirty="0"/>
              <a:t>Konveks yüzey oval, yumurta şeklindedir. Konkav yüzey konveks yüzeye uygun şekilde oluşmuştur.</a:t>
            </a:r>
          </a:p>
          <a:p>
            <a:pPr>
              <a:lnSpc>
                <a:spcPct val="100000"/>
              </a:lnSpc>
              <a:spcBef>
                <a:spcPts val="600"/>
              </a:spcBef>
            </a:pPr>
            <a:r>
              <a:rPr lang="tr-TR" sz="1600" dirty="0"/>
              <a:t>Küresel mafsaldan farklı olarak rotasyona izin vermez. Menteşeden farklı olarak 2 eksende açısal harekete izin verir.</a:t>
            </a:r>
          </a:p>
          <a:p>
            <a:pPr>
              <a:lnSpc>
                <a:spcPct val="100000"/>
              </a:lnSpc>
              <a:spcBef>
                <a:spcPts val="600"/>
              </a:spcBef>
            </a:pPr>
            <a:r>
              <a:rPr lang="tr-TR" sz="1600" b="1" dirty="0">
                <a:solidFill>
                  <a:schemeClr val="accent2"/>
                </a:solidFill>
              </a:rPr>
              <a:t>Örneğin;</a:t>
            </a:r>
            <a:r>
              <a:rPr lang="tr-TR" sz="1600" dirty="0"/>
              <a:t> Boyunda </a:t>
            </a:r>
            <a:r>
              <a:rPr lang="tr-TR" sz="1600" dirty="0" err="1"/>
              <a:t>atlantooksipital</a:t>
            </a:r>
            <a:r>
              <a:rPr lang="tr-TR" sz="1600" dirty="0"/>
              <a:t> eklemler (C0-C1 arası), bilekte </a:t>
            </a:r>
            <a:r>
              <a:rPr lang="tr-TR" sz="1600" dirty="0" err="1"/>
              <a:t>radiocarpal</a:t>
            </a:r>
            <a:r>
              <a:rPr lang="tr-TR" sz="1600" dirty="0"/>
              <a:t> eklemler.</a:t>
            </a:r>
          </a:p>
        </p:txBody>
      </p:sp>
      <p:sp>
        <p:nvSpPr>
          <p:cNvPr id="5" name="Alt Bilgi Yer Tutucusu 4">
            <a:extLst>
              <a:ext uri="{FF2B5EF4-FFF2-40B4-BE49-F238E27FC236}">
                <a16:creationId xmlns:a16="http://schemas.microsoft.com/office/drawing/2014/main" id="{A797D26E-3336-D10F-4194-0A6792F9BCCA}"/>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75B2A8CE-7663-AFBD-8B92-C3509BFD6FA7}"/>
              </a:ext>
            </a:extLst>
          </p:cNvPr>
          <p:cNvSpPr>
            <a:spLocks noGrp="1"/>
          </p:cNvSpPr>
          <p:nvPr>
            <p:ph type="sldNum" sz="quarter" idx="12"/>
          </p:nvPr>
        </p:nvSpPr>
        <p:spPr/>
        <p:txBody>
          <a:bodyPr/>
          <a:lstStyle/>
          <a:p>
            <a:fld id="{60FF87A7-9A7A-4B3D-9625-8440EC4947F9}" type="slidenum">
              <a:rPr lang="tr-TR" smtClean="0"/>
              <a:pPr/>
              <a:t>14</a:t>
            </a:fld>
            <a:endParaRPr lang="tr-TR"/>
          </a:p>
        </p:txBody>
      </p:sp>
      <p:pic>
        <p:nvPicPr>
          <p:cNvPr id="5122" name="Picture 2" descr="Atlanto-occipital joint (Articulatio atlantooccipitalis)">
            <a:extLst>
              <a:ext uri="{FF2B5EF4-FFF2-40B4-BE49-F238E27FC236}">
                <a16:creationId xmlns:a16="http://schemas.microsoft.com/office/drawing/2014/main" id="{E24DF667-BE4F-D2FD-F9B2-C0230E0355E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6279" y="3485900"/>
            <a:ext cx="2539695" cy="1936517"/>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Radiocarpal joint (Articulatio radiocarpalis)">
            <a:extLst>
              <a:ext uri="{FF2B5EF4-FFF2-40B4-BE49-F238E27FC236}">
                <a16:creationId xmlns:a16="http://schemas.microsoft.com/office/drawing/2014/main" id="{A3B40378-49F4-BA39-66BE-4E5536B30D46}"/>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857828" y="2473978"/>
            <a:ext cx="3055878" cy="3819847"/>
          </a:xfrm>
          <a:prstGeom prst="rect">
            <a:avLst/>
          </a:prstGeom>
          <a:noFill/>
          <a:extLst>
            <a:ext uri="{909E8E84-426E-40DD-AFC4-6F175D3DCCD1}">
              <a14:hiddenFill xmlns:a14="http://schemas.microsoft.com/office/drawing/2010/main">
                <a:solidFill>
                  <a:srgbClr val="FFFFFF"/>
                </a:solidFill>
              </a14:hiddenFill>
            </a:ext>
          </a:extLst>
        </p:spPr>
      </p:pic>
      <p:sp>
        <p:nvSpPr>
          <p:cNvPr id="11" name="Metin kutusu 10">
            <a:extLst>
              <a:ext uri="{FF2B5EF4-FFF2-40B4-BE49-F238E27FC236}">
                <a16:creationId xmlns:a16="http://schemas.microsoft.com/office/drawing/2014/main" id="{3FD8B6F4-D00B-09E8-093A-7FDB8A03F132}"/>
              </a:ext>
            </a:extLst>
          </p:cNvPr>
          <p:cNvSpPr txBox="1"/>
          <p:nvPr/>
        </p:nvSpPr>
        <p:spPr>
          <a:xfrm>
            <a:off x="1377464" y="3135651"/>
            <a:ext cx="2051075" cy="307777"/>
          </a:xfrm>
          <a:prstGeom prst="rect">
            <a:avLst/>
          </a:prstGeom>
          <a:noFill/>
        </p:spPr>
        <p:txBody>
          <a:bodyPr wrap="square">
            <a:spAutoFit/>
          </a:bodyPr>
          <a:lstStyle/>
          <a:p>
            <a:r>
              <a:rPr lang="tr-TR" sz="1400" dirty="0" err="1"/>
              <a:t>Atlantooksipital</a:t>
            </a:r>
            <a:r>
              <a:rPr lang="tr-TR" sz="1400" dirty="0"/>
              <a:t> eklem</a:t>
            </a:r>
          </a:p>
        </p:txBody>
      </p:sp>
      <p:pic>
        <p:nvPicPr>
          <p:cNvPr id="5130" name="Picture 10" descr="Ellipsoid Joint GIF by proko | Gfycat">
            <a:extLst>
              <a:ext uri="{FF2B5EF4-FFF2-40B4-BE49-F238E27FC236}">
                <a16:creationId xmlns:a16="http://schemas.microsoft.com/office/drawing/2014/main" id="{B31663E1-E08F-CB68-10D4-E199065AECC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32497" y="866519"/>
            <a:ext cx="1943008" cy="1943008"/>
          </a:xfrm>
          <a:prstGeom prst="rect">
            <a:avLst/>
          </a:prstGeom>
          <a:noFill/>
          <a:extLst>
            <a:ext uri="{909E8E84-426E-40DD-AFC4-6F175D3DCCD1}">
              <a14:hiddenFill xmlns:a14="http://schemas.microsoft.com/office/drawing/2010/main">
                <a:solidFill>
                  <a:srgbClr val="FFFFFF"/>
                </a:solidFill>
              </a14:hiddenFill>
            </a:ext>
          </a:extLst>
        </p:spPr>
      </p:pic>
      <p:pic>
        <p:nvPicPr>
          <p:cNvPr id="18" name="Resim 17" descr="diyagram içeren bir resim&#10;&#10;Açıklama otomatik olarak oluşturuldu">
            <a:extLst>
              <a:ext uri="{FF2B5EF4-FFF2-40B4-BE49-F238E27FC236}">
                <a16:creationId xmlns:a16="http://schemas.microsoft.com/office/drawing/2014/main" id="{4916AD06-B6CE-4BBB-469D-C866EAEE69B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8782"/>
          <a:stretch/>
        </p:blipFill>
        <p:spPr>
          <a:xfrm>
            <a:off x="6563140" y="2870196"/>
            <a:ext cx="2580860" cy="3096057"/>
          </a:xfrm>
          <a:prstGeom prst="rect">
            <a:avLst/>
          </a:prstGeom>
        </p:spPr>
      </p:pic>
      <p:sp>
        <p:nvSpPr>
          <p:cNvPr id="14" name="Metin kutusu 13">
            <a:extLst>
              <a:ext uri="{FF2B5EF4-FFF2-40B4-BE49-F238E27FC236}">
                <a16:creationId xmlns:a16="http://schemas.microsoft.com/office/drawing/2014/main" id="{C3B405F7-F399-5064-A559-8525F69BC686}"/>
              </a:ext>
            </a:extLst>
          </p:cNvPr>
          <p:cNvSpPr txBox="1"/>
          <p:nvPr/>
        </p:nvSpPr>
        <p:spPr>
          <a:xfrm>
            <a:off x="5137081" y="3841303"/>
            <a:ext cx="1897211" cy="307777"/>
          </a:xfrm>
          <a:prstGeom prst="rect">
            <a:avLst/>
          </a:prstGeom>
          <a:noFill/>
        </p:spPr>
        <p:txBody>
          <a:bodyPr wrap="square">
            <a:spAutoFit/>
          </a:bodyPr>
          <a:lstStyle/>
          <a:p>
            <a:r>
              <a:rPr lang="tr-TR" sz="1400" dirty="0" err="1">
                <a:solidFill>
                  <a:srgbClr val="008000"/>
                </a:solidFill>
              </a:rPr>
              <a:t>radiocarpal</a:t>
            </a:r>
            <a:r>
              <a:rPr lang="tr-TR" sz="1400" dirty="0">
                <a:solidFill>
                  <a:srgbClr val="008000"/>
                </a:solidFill>
              </a:rPr>
              <a:t> eklemler</a:t>
            </a:r>
          </a:p>
        </p:txBody>
      </p:sp>
      <p:sp>
        <p:nvSpPr>
          <p:cNvPr id="20" name="Yay 19">
            <a:extLst>
              <a:ext uri="{FF2B5EF4-FFF2-40B4-BE49-F238E27FC236}">
                <a16:creationId xmlns:a16="http://schemas.microsoft.com/office/drawing/2014/main" id="{E9805240-8CAE-3AF3-B390-AC2FAB326582}"/>
              </a:ext>
            </a:extLst>
          </p:cNvPr>
          <p:cNvSpPr/>
          <p:nvPr/>
        </p:nvSpPr>
        <p:spPr>
          <a:xfrm rot="19348441">
            <a:off x="2372236" y="3301602"/>
            <a:ext cx="1982354" cy="914400"/>
          </a:xfrm>
          <a:prstGeom prst="arc">
            <a:avLst>
              <a:gd name="adj1" fmla="val 12935950"/>
              <a:gd name="adj2" fmla="val 20696243"/>
            </a:avLst>
          </a:prstGeom>
          <a:ln>
            <a:solidFill>
              <a:schemeClr val="bg1">
                <a:lumMod val="6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21" name="Yay 20">
            <a:extLst>
              <a:ext uri="{FF2B5EF4-FFF2-40B4-BE49-F238E27FC236}">
                <a16:creationId xmlns:a16="http://schemas.microsoft.com/office/drawing/2014/main" id="{9BA26420-942B-87CA-CE0C-C4D2A31FA9A9}"/>
              </a:ext>
            </a:extLst>
          </p:cNvPr>
          <p:cNvSpPr/>
          <p:nvPr/>
        </p:nvSpPr>
        <p:spPr>
          <a:xfrm rot="11638793">
            <a:off x="6039158" y="3877931"/>
            <a:ext cx="1923265" cy="643575"/>
          </a:xfrm>
          <a:prstGeom prst="arc">
            <a:avLst>
              <a:gd name="adj1" fmla="val 12603173"/>
              <a:gd name="adj2" fmla="val 20696243"/>
            </a:avLst>
          </a:prstGeom>
          <a:ln>
            <a:solidFill>
              <a:srgbClr val="008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22" name="Yay 21">
            <a:extLst>
              <a:ext uri="{FF2B5EF4-FFF2-40B4-BE49-F238E27FC236}">
                <a16:creationId xmlns:a16="http://schemas.microsoft.com/office/drawing/2014/main" id="{22173C2B-99C7-55B5-3A4A-2769FB0ECC8E}"/>
              </a:ext>
            </a:extLst>
          </p:cNvPr>
          <p:cNvSpPr/>
          <p:nvPr/>
        </p:nvSpPr>
        <p:spPr>
          <a:xfrm rot="2304115">
            <a:off x="5050800" y="3066206"/>
            <a:ext cx="1160754" cy="921954"/>
          </a:xfrm>
          <a:prstGeom prst="arc">
            <a:avLst>
              <a:gd name="adj1" fmla="val 12603173"/>
              <a:gd name="adj2" fmla="val 20696243"/>
            </a:avLst>
          </a:prstGeom>
          <a:ln>
            <a:solidFill>
              <a:srgbClr val="008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pic>
        <p:nvPicPr>
          <p:cNvPr id="7" name="Picture 2" descr="Condyloid Joint on Make a GIF">
            <a:extLst>
              <a:ext uri="{FF2B5EF4-FFF2-40B4-BE49-F238E27FC236}">
                <a16:creationId xmlns:a16="http://schemas.microsoft.com/office/drawing/2014/main" id="{E04CEDBA-F0CC-64C1-9BDD-D1E718CB3FE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890004" y="4647236"/>
            <a:ext cx="2144288" cy="1608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24798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최고 Pivot Joint GIF들 | Gfycat">
            <a:extLst>
              <a:ext uri="{FF2B5EF4-FFF2-40B4-BE49-F238E27FC236}">
                <a16:creationId xmlns:a16="http://schemas.microsoft.com/office/drawing/2014/main" id="{26781BC7-79E9-0854-C30D-A0B83E98705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14457" y="921338"/>
            <a:ext cx="1770198" cy="2832315"/>
          </a:xfrm>
          <a:prstGeom prst="rect">
            <a:avLst/>
          </a:prstGeom>
          <a:noFill/>
          <a:extLst>
            <a:ext uri="{909E8E84-426E-40DD-AFC4-6F175D3DCCD1}">
              <a14:hiddenFill xmlns:a14="http://schemas.microsoft.com/office/drawing/2010/main">
                <a:solidFill>
                  <a:srgbClr val="FFFFFF"/>
                </a:solidFill>
              </a14:hiddenFill>
            </a:ext>
          </a:extLst>
        </p:spPr>
      </p:pic>
      <p:sp>
        <p:nvSpPr>
          <p:cNvPr id="2" name="Başlık 1">
            <a:extLst>
              <a:ext uri="{FF2B5EF4-FFF2-40B4-BE49-F238E27FC236}">
                <a16:creationId xmlns:a16="http://schemas.microsoft.com/office/drawing/2014/main" id="{03D37B51-EAA0-AD74-BFAC-A9B8D4CE2AC4}"/>
              </a:ext>
            </a:extLst>
          </p:cNvPr>
          <p:cNvSpPr>
            <a:spLocks noGrp="1"/>
          </p:cNvSpPr>
          <p:nvPr>
            <p:ph type="title"/>
          </p:nvPr>
        </p:nvSpPr>
        <p:spPr/>
        <p:txBody>
          <a:bodyPr/>
          <a:lstStyle/>
          <a:p>
            <a:r>
              <a:rPr lang="es-ES" sz="3800" dirty="0"/>
              <a:t>Art. Trochoidea (aks ya da pivot tipi</a:t>
            </a:r>
            <a:r>
              <a:rPr lang="tr-TR" sz="3800" dirty="0"/>
              <a:t> eklemler</a:t>
            </a:r>
            <a:r>
              <a:rPr lang="es-ES" sz="3800" dirty="0"/>
              <a:t>)</a:t>
            </a:r>
            <a:endParaRPr lang="tr-TR" sz="3800" dirty="0"/>
          </a:p>
        </p:txBody>
      </p:sp>
      <p:sp>
        <p:nvSpPr>
          <p:cNvPr id="3" name="İçerik Yer Tutucusu 2">
            <a:extLst>
              <a:ext uri="{FF2B5EF4-FFF2-40B4-BE49-F238E27FC236}">
                <a16:creationId xmlns:a16="http://schemas.microsoft.com/office/drawing/2014/main" id="{AE38CD8C-2027-4E66-ACF7-4B76AB875329}"/>
              </a:ext>
            </a:extLst>
          </p:cNvPr>
          <p:cNvSpPr>
            <a:spLocks noGrp="1"/>
          </p:cNvSpPr>
          <p:nvPr>
            <p:ph idx="1"/>
          </p:nvPr>
        </p:nvSpPr>
        <p:spPr>
          <a:xfrm>
            <a:off x="323529" y="895699"/>
            <a:ext cx="3960439" cy="5273527"/>
          </a:xfrm>
        </p:spPr>
        <p:txBody>
          <a:bodyPr>
            <a:normAutofit/>
          </a:bodyPr>
          <a:lstStyle/>
          <a:p>
            <a:r>
              <a:rPr lang="tr-TR" dirty="0"/>
              <a:t>Konveks eklem yüzü silindir şeklinde olup konkav eklem yüzü de bu silindiri tamamen içine alacak şekildedir. Rotasyona izin verir.</a:t>
            </a:r>
          </a:p>
          <a:p>
            <a:r>
              <a:rPr lang="tr-TR" b="1" dirty="0">
                <a:solidFill>
                  <a:schemeClr val="accent2"/>
                </a:solidFill>
              </a:rPr>
              <a:t>Örneğin; </a:t>
            </a:r>
            <a:r>
              <a:rPr lang="tr-TR" dirty="0"/>
              <a:t>dirsekteki proksimal </a:t>
            </a:r>
            <a:r>
              <a:rPr lang="tr-TR" dirty="0" err="1"/>
              <a:t>radioulnar</a:t>
            </a:r>
            <a:r>
              <a:rPr lang="tr-TR" dirty="0"/>
              <a:t> eklem, boyunda C1-C2 arasındaki </a:t>
            </a:r>
            <a:r>
              <a:rPr lang="tr-TR" dirty="0" err="1"/>
              <a:t>atlantoaxial</a:t>
            </a:r>
            <a:r>
              <a:rPr lang="tr-TR" dirty="0"/>
              <a:t> eklem.</a:t>
            </a:r>
          </a:p>
        </p:txBody>
      </p:sp>
      <p:sp>
        <p:nvSpPr>
          <p:cNvPr id="5" name="Alt Bilgi Yer Tutucusu 4">
            <a:extLst>
              <a:ext uri="{FF2B5EF4-FFF2-40B4-BE49-F238E27FC236}">
                <a16:creationId xmlns:a16="http://schemas.microsoft.com/office/drawing/2014/main" id="{D88E3D46-7953-D17A-7CF9-DD2034C52DD9}"/>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3878B518-39E1-5F98-9C9B-FF235DE29B43}"/>
              </a:ext>
            </a:extLst>
          </p:cNvPr>
          <p:cNvSpPr>
            <a:spLocks noGrp="1"/>
          </p:cNvSpPr>
          <p:nvPr>
            <p:ph type="sldNum" sz="quarter" idx="12"/>
          </p:nvPr>
        </p:nvSpPr>
        <p:spPr/>
        <p:txBody>
          <a:bodyPr/>
          <a:lstStyle/>
          <a:p>
            <a:fld id="{60FF87A7-9A7A-4B3D-9625-8440EC4947F9}" type="slidenum">
              <a:rPr lang="tr-TR" smtClean="0"/>
              <a:pPr/>
              <a:t>15</a:t>
            </a:fld>
            <a:endParaRPr lang="tr-TR"/>
          </a:p>
        </p:txBody>
      </p:sp>
      <p:pic>
        <p:nvPicPr>
          <p:cNvPr id="2050" name="Picture 2">
            <a:extLst>
              <a:ext uri="{FF2B5EF4-FFF2-40B4-BE49-F238E27FC236}">
                <a16:creationId xmlns:a16="http://schemas.microsoft.com/office/drawing/2014/main" id="{50424581-3A1C-69FD-D28B-B3BAA00EFF7A}"/>
              </a:ext>
            </a:extLst>
          </p:cNvPr>
          <p:cNvPicPr>
            <a:picLocks noChangeAspect="1" noChangeArrowheads="1"/>
          </p:cNvPicPr>
          <p:nvPr/>
        </p:nvPicPr>
        <p:blipFill rotWithShape="1">
          <a:blip r:embed="rId3" cstate="screen">
            <a:clrChange>
              <a:clrFrom>
                <a:srgbClr val="FCFCFC"/>
              </a:clrFrom>
              <a:clrTo>
                <a:srgbClr val="FCFCFC">
                  <a:alpha val="0"/>
                </a:srgbClr>
              </a:clrTo>
            </a:clrChange>
            <a:extLst>
              <a:ext uri="{BEBA8EAE-BF5A-486C-A8C5-ECC9F3942E4B}">
                <a14:imgProps xmlns:a14="http://schemas.microsoft.com/office/drawing/2010/main">
                  <a14:imgLayer r:embed="rId4">
                    <a14:imgEffect>
                      <a14:sharpenSoften amount="43000"/>
                    </a14:imgEffect>
                    <a14:imgEffect>
                      <a14:brightnessContrast bright="8000" contrast="9000"/>
                    </a14:imgEffect>
                  </a14:imgLayer>
                </a14:imgProps>
              </a:ext>
              <a:ext uri="{28A0092B-C50C-407E-A947-70E740481C1C}">
                <a14:useLocalDpi xmlns:a14="http://schemas.microsoft.com/office/drawing/2010/main"/>
              </a:ext>
            </a:extLst>
          </a:blip>
          <a:srcRect t="25200"/>
          <a:stretch/>
        </p:blipFill>
        <p:spPr bwMode="auto">
          <a:xfrm>
            <a:off x="179512" y="4059084"/>
            <a:ext cx="4503970" cy="2021391"/>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a:extLst>
              <a:ext uri="{FF2B5EF4-FFF2-40B4-BE49-F238E27FC236}">
                <a16:creationId xmlns:a16="http://schemas.microsoft.com/office/drawing/2014/main" id="{87B4B917-6844-531D-CC82-506A9CAD165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6067"/>
          <a:stretch/>
        </p:blipFill>
        <p:spPr>
          <a:xfrm>
            <a:off x="6084169" y="952718"/>
            <a:ext cx="2518358" cy="3364369"/>
          </a:xfrm>
          <a:prstGeom prst="rect">
            <a:avLst/>
          </a:prstGeom>
        </p:spPr>
      </p:pic>
      <p:sp>
        <p:nvSpPr>
          <p:cNvPr id="10" name="Ok: Sağ 9">
            <a:extLst>
              <a:ext uri="{FF2B5EF4-FFF2-40B4-BE49-F238E27FC236}">
                <a16:creationId xmlns:a16="http://schemas.microsoft.com/office/drawing/2014/main" id="{0ACA95C3-080E-D08E-3E27-F3EA454215D2}"/>
              </a:ext>
            </a:extLst>
          </p:cNvPr>
          <p:cNvSpPr/>
          <p:nvPr/>
        </p:nvSpPr>
        <p:spPr>
          <a:xfrm>
            <a:off x="5684655" y="1180088"/>
            <a:ext cx="1605470" cy="665698"/>
          </a:xfrm>
          <a:prstGeom prst="rightArrow">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Metin kutusu 13">
            <a:extLst>
              <a:ext uri="{FF2B5EF4-FFF2-40B4-BE49-F238E27FC236}">
                <a16:creationId xmlns:a16="http://schemas.microsoft.com/office/drawing/2014/main" id="{09CF2C52-AA73-0EB8-0470-CD60915F63DA}"/>
              </a:ext>
            </a:extLst>
          </p:cNvPr>
          <p:cNvSpPr txBox="1"/>
          <p:nvPr/>
        </p:nvSpPr>
        <p:spPr>
          <a:xfrm>
            <a:off x="5684655" y="1367544"/>
            <a:ext cx="1605470" cy="307777"/>
          </a:xfrm>
          <a:prstGeom prst="rect">
            <a:avLst/>
          </a:prstGeom>
          <a:noFill/>
        </p:spPr>
        <p:txBody>
          <a:bodyPr wrap="square">
            <a:spAutoFit/>
          </a:bodyPr>
          <a:lstStyle/>
          <a:p>
            <a:r>
              <a:rPr lang="tr-TR" sz="1400" dirty="0" err="1"/>
              <a:t>radioulnar</a:t>
            </a:r>
            <a:r>
              <a:rPr lang="tr-TR" sz="1400" dirty="0"/>
              <a:t> eklem</a:t>
            </a:r>
          </a:p>
        </p:txBody>
      </p:sp>
      <p:sp>
        <p:nvSpPr>
          <p:cNvPr id="16" name="Metin kutusu 15">
            <a:extLst>
              <a:ext uri="{FF2B5EF4-FFF2-40B4-BE49-F238E27FC236}">
                <a16:creationId xmlns:a16="http://schemas.microsoft.com/office/drawing/2014/main" id="{C78291E6-4B96-95DB-32E0-C455C6BBFE94}"/>
              </a:ext>
            </a:extLst>
          </p:cNvPr>
          <p:cNvSpPr txBox="1"/>
          <p:nvPr/>
        </p:nvSpPr>
        <p:spPr>
          <a:xfrm>
            <a:off x="3888928" y="4941168"/>
            <a:ext cx="1354292" cy="646331"/>
          </a:xfrm>
          <a:prstGeom prst="rect">
            <a:avLst/>
          </a:prstGeom>
          <a:noFill/>
        </p:spPr>
        <p:txBody>
          <a:bodyPr wrap="square">
            <a:spAutoFit/>
          </a:bodyPr>
          <a:lstStyle/>
          <a:p>
            <a:pPr algn="ctr"/>
            <a:r>
              <a:rPr lang="tr-TR" dirty="0" err="1"/>
              <a:t>atlantoaxial</a:t>
            </a:r>
            <a:endParaRPr lang="tr-TR" dirty="0"/>
          </a:p>
          <a:p>
            <a:pPr algn="ctr"/>
            <a:r>
              <a:rPr lang="tr-TR" dirty="0"/>
              <a:t>eklem</a:t>
            </a:r>
          </a:p>
        </p:txBody>
      </p:sp>
      <p:pic>
        <p:nvPicPr>
          <p:cNvPr id="2052" name="Picture 4" descr="3D Skeletal System: Atlas, Axis, and the Atlanto-Axial Relationship">
            <a:extLst>
              <a:ext uri="{FF2B5EF4-FFF2-40B4-BE49-F238E27FC236}">
                <a16:creationId xmlns:a16="http://schemas.microsoft.com/office/drawing/2014/main" id="{59D329BD-F17C-8190-9C9D-FDB8FF29033B}"/>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5497" t="17143" r="1718" b="23176"/>
          <a:stretch/>
        </p:blipFill>
        <p:spPr bwMode="auto">
          <a:xfrm>
            <a:off x="5255073" y="4317087"/>
            <a:ext cx="3678365" cy="1773367"/>
          </a:xfrm>
          <a:prstGeom prst="rect">
            <a:avLst/>
          </a:prstGeom>
          <a:noFill/>
          <a:extLst>
            <a:ext uri="{909E8E84-426E-40DD-AFC4-6F175D3DCCD1}">
              <a14:hiddenFill xmlns:a14="http://schemas.microsoft.com/office/drawing/2010/main">
                <a:solidFill>
                  <a:srgbClr val="FFFFFF"/>
                </a:solidFill>
              </a14:hiddenFill>
            </a:ext>
          </a:extLst>
        </p:spPr>
      </p:pic>
      <p:sp>
        <p:nvSpPr>
          <p:cNvPr id="13" name="Metin kutusu 12">
            <a:extLst>
              <a:ext uri="{FF2B5EF4-FFF2-40B4-BE49-F238E27FC236}">
                <a16:creationId xmlns:a16="http://schemas.microsoft.com/office/drawing/2014/main" id="{EA05378C-D9F3-DD25-EF4B-A26B3F50AF93}"/>
              </a:ext>
            </a:extLst>
          </p:cNvPr>
          <p:cNvSpPr txBox="1"/>
          <p:nvPr/>
        </p:nvSpPr>
        <p:spPr>
          <a:xfrm>
            <a:off x="5637114" y="1741912"/>
            <a:ext cx="1407485" cy="577081"/>
          </a:xfrm>
          <a:prstGeom prst="rect">
            <a:avLst/>
          </a:prstGeom>
          <a:noFill/>
        </p:spPr>
        <p:txBody>
          <a:bodyPr wrap="square">
            <a:spAutoFit/>
          </a:bodyPr>
          <a:lstStyle/>
          <a:p>
            <a:pPr algn="ctr"/>
            <a:r>
              <a:rPr lang="es-ES" sz="1050" dirty="0"/>
              <a:t> </a:t>
            </a:r>
            <a:r>
              <a:rPr lang="es-ES" sz="1050" dirty="0" err="1"/>
              <a:t>pronasyon</a:t>
            </a:r>
            <a:r>
              <a:rPr lang="es-ES" sz="1050" dirty="0"/>
              <a:t> ve </a:t>
            </a:r>
            <a:r>
              <a:rPr lang="es-ES" sz="1050" dirty="0" err="1"/>
              <a:t>supinasyon</a:t>
            </a:r>
            <a:r>
              <a:rPr lang="tr-TR" sz="1050" dirty="0"/>
              <a:t> </a:t>
            </a:r>
          </a:p>
          <a:p>
            <a:pPr algn="ctr"/>
            <a:r>
              <a:rPr lang="es-ES" sz="1050" dirty="0" err="1"/>
              <a:t>hareketleri</a:t>
            </a:r>
            <a:endParaRPr lang="tr-TR" sz="1050" dirty="0"/>
          </a:p>
        </p:txBody>
      </p:sp>
    </p:spTree>
    <p:extLst>
      <p:ext uri="{BB962C8B-B14F-4D97-AF65-F5344CB8AC3E}">
        <p14:creationId xmlns:p14="http://schemas.microsoft.com/office/powerpoint/2010/main" val="19258230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lt Bilgi Yer Tutucusu 4">
            <a:extLst>
              <a:ext uri="{FF2B5EF4-FFF2-40B4-BE49-F238E27FC236}">
                <a16:creationId xmlns:a16="http://schemas.microsoft.com/office/drawing/2014/main" id="{A75D9967-00D4-2DC8-6CF7-66015480C0D5}"/>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42DF64CE-F7A2-58DC-D255-1E352E8F189C}"/>
              </a:ext>
            </a:extLst>
          </p:cNvPr>
          <p:cNvSpPr>
            <a:spLocks noGrp="1"/>
          </p:cNvSpPr>
          <p:nvPr>
            <p:ph type="sldNum" sz="quarter" idx="12"/>
          </p:nvPr>
        </p:nvSpPr>
        <p:spPr/>
        <p:txBody>
          <a:bodyPr/>
          <a:lstStyle/>
          <a:p>
            <a:fld id="{60FF87A7-9A7A-4B3D-9625-8440EC4947F9}" type="slidenum">
              <a:rPr lang="tr-TR" smtClean="0"/>
              <a:pPr/>
              <a:t>16</a:t>
            </a:fld>
            <a:endParaRPr lang="tr-TR"/>
          </a:p>
        </p:txBody>
      </p:sp>
      <p:pic>
        <p:nvPicPr>
          <p:cNvPr id="6146" name="Picture 2">
            <a:extLst>
              <a:ext uri="{FF2B5EF4-FFF2-40B4-BE49-F238E27FC236}">
                <a16:creationId xmlns:a16="http://schemas.microsoft.com/office/drawing/2014/main" id="{AAAB7EE9-C5D7-E29A-DD2A-D2ED7BEC9F7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3300" y="836712"/>
            <a:ext cx="8878720" cy="4820097"/>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a:extLst>
              <a:ext uri="{FF2B5EF4-FFF2-40B4-BE49-F238E27FC236}">
                <a16:creationId xmlns:a16="http://schemas.microsoft.com/office/drawing/2014/main" id="{E66BC1E4-4289-26C3-5C9F-6EC544A22EDE}"/>
              </a:ext>
            </a:extLst>
          </p:cNvPr>
          <p:cNvSpPr txBox="1"/>
          <p:nvPr/>
        </p:nvSpPr>
        <p:spPr>
          <a:xfrm>
            <a:off x="1781944" y="250558"/>
            <a:ext cx="5580112" cy="369332"/>
          </a:xfrm>
          <a:prstGeom prst="rect">
            <a:avLst/>
          </a:prstGeom>
          <a:noFill/>
        </p:spPr>
        <p:txBody>
          <a:bodyPr wrap="square">
            <a:spAutoFit/>
          </a:bodyPr>
          <a:lstStyle/>
          <a:p>
            <a:pPr algn="ctr"/>
            <a:r>
              <a:rPr lang="tr-TR" dirty="0"/>
              <a:t>Boyundaki </a:t>
            </a:r>
            <a:r>
              <a:rPr lang="tr-TR" dirty="0" err="1"/>
              <a:t>atlantooksipital</a:t>
            </a:r>
            <a:r>
              <a:rPr lang="tr-TR" dirty="0"/>
              <a:t> ve </a:t>
            </a:r>
            <a:r>
              <a:rPr lang="tr-TR" dirty="0" err="1"/>
              <a:t>atlantoaxial</a:t>
            </a:r>
            <a:r>
              <a:rPr lang="tr-TR" dirty="0"/>
              <a:t> eklemler</a:t>
            </a:r>
          </a:p>
        </p:txBody>
      </p:sp>
    </p:spTree>
    <p:extLst>
      <p:ext uri="{BB962C8B-B14F-4D97-AF65-F5344CB8AC3E}">
        <p14:creationId xmlns:p14="http://schemas.microsoft.com/office/powerpoint/2010/main" val="20304336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lt Bilgi Yer Tutucusu 4">
            <a:extLst>
              <a:ext uri="{FF2B5EF4-FFF2-40B4-BE49-F238E27FC236}">
                <a16:creationId xmlns:a16="http://schemas.microsoft.com/office/drawing/2014/main" id="{DDE75374-1B13-7D9B-3B9C-404589F4379B}"/>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B264BCCA-1965-58D2-F4C6-BE214694D03F}"/>
              </a:ext>
            </a:extLst>
          </p:cNvPr>
          <p:cNvSpPr>
            <a:spLocks noGrp="1"/>
          </p:cNvSpPr>
          <p:nvPr>
            <p:ph type="sldNum" sz="quarter" idx="12"/>
          </p:nvPr>
        </p:nvSpPr>
        <p:spPr/>
        <p:txBody>
          <a:bodyPr/>
          <a:lstStyle/>
          <a:p>
            <a:fld id="{60FF87A7-9A7A-4B3D-9625-8440EC4947F9}" type="slidenum">
              <a:rPr lang="tr-TR" smtClean="0"/>
              <a:pPr/>
              <a:t>17</a:t>
            </a:fld>
            <a:endParaRPr lang="tr-TR"/>
          </a:p>
        </p:txBody>
      </p:sp>
      <p:sp>
        <p:nvSpPr>
          <p:cNvPr id="2" name="Başlık 1">
            <a:extLst>
              <a:ext uri="{FF2B5EF4-FFF2-40B4-BE49-F238E27FC236}">
                <a16:creationId xmlns:a16="http://schemas.microsoft.com/office/drawing/2014/main" id="{9FF20DC1-A8A1-B4D2-C221-9B841ED0279D}"/>
              </a:ext>
            </a:extLst>
          </p:cNvPr>
          <p:cNvSpPr>
            <a:spLocks noGrp="1"/>
          </p:cNvSpPr>
          <p:nvPr>
            <p:ph type="title" idx="4294967295"/>
          </p:nvPr>
        </p:nvSpPr>
        <p:spPr>
          <a:xfrm>
            <a:off x="158281" y="108463"/>
            <a:ext cx="3837655" cy="766763"/>
          </a:xfrm>
        </p:spPr>
        <p:txBody>
          <a:bodyPr/>
          <a:lstStyle/>
          <a:p>
            <a:r>
              <a:rPr lang="tr-TR" sz="2400" dirty="0"/>
              <a:t>Art. </a:t>
            </a:r>
            <a:r>
              <a:rPr lang="tr-TR" sz="2400" dirty="0" err="1"/>
              <a:t>Ginglymus</a:t>
            </a:r>
            <a:r>
              <a:rPr lang="tr-TR" sz="2400" dirty="0"/>
              <a:t> </a:t>
            </a:r>
            <a:br>
              <a:rPr lang="tr-TR" sz="2400" dirty="0"/>
            </a:br>
            <a:r>
              <a:rPr lang="tr-TR" sz="2400" dirty="0"/>
              <a:t>(menteşe tipi eklemler)</a:t>
            </a:r>
          </a:p>
        </p:txBody>
      </p:sp>
      <p:sp>
        <p:nvSpPr>
          <p:cNvPr id="3" name="İçerik Yer Tutucusu 2">
            <a:extLst>
              <a:ext uri="{FF2B5EF4-FFF2-40B4-BE49-F238E27FC236}">
                <a16:creationId xmlns:a16="http://schemas.microsoft.com/office/drawing/2014/main" id="{B3E9C449-6F3B-34BD-BBED-F00D9D9C2314}"/>
              </a:ext>
            </a:extLst>
          </p:cNvPr>
          <p:cNvSpPr>
            <a:spLocks noGrp="1"/>
          </p:cNvSpPr>
          <p:nvPr>
            <p:ph idx="4294967295"/>
          </p:nvPr>
        </p:nvSpPr>
        <p:spPr>
          <a:xfrm>
            <a:off x="210717" y="959700"/>
            <a:ext cx="3416470" cy="2748624"/>
          </a:xfrm>
        </p:spPr>
        <p:txBody>
          <a:bodyPr>
            <a:normAutofit/>
          </a:bodyPr>
          <a:lstStyle/>
          <a:p>
            <a:r>
              <a:rPr lang="tr-TR" sz="1600" dirty="0"/>
              <a:t>Konveks yüz makara, konkav yüz bu makarayı kısmen içine alacak şekildedir. Tek eksende açısal harekete izin verir.</a:t>
            </a:r>
          </a:p>
          <a:p>
            <a:r>
              <a:rPr lang="tr-TR" sz="1600" b="1" dirty="0">
                <a:solidFill>
                  <a:schemeClr val="accent2"/>
                </a:solidFill>
              </a:rPr>
              <a:t>Örneğin; </a:t>
            </a:r>
            <a:r>
              <a:rPr lang="tr-TR" sz="1600" dirty="0"/>
              <a:t>Diz eklemi, dirsek eklemi, parmak kemikleri arasındaki </a:t>
            </a:r>
            <a:r>
              <a:rPr lang="tr-TR" sz="1600" dirty="0" err="1"/>
              <a:t>interfalangeal</a:t>
            </a:r>
            <a:r>
              <a:rPr lang="tr-TR" sz="1600" dirty="0"/>
              <a:t> eklemler</a:t>
            </a:r>
          </a:p>
        </p:txBody>
      </p:sp>
      <p:pic>
        <p:nvPicPr>
          <p:cNvPr id="1026" name="Picture 2">
            <a:extLst>
              <a:ext uri="{FF2B5EF4-FFF2-40B4-BE49-F238E27FC236}">
                <a16:creationId xmlns:a16="http://schemas.microsoft.com/office/drawing/2014/main" id="{35C16029-A3A1-5D29-367F-5AD448F94A5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37799" y="116428"/>
            <a:ext cx="2953586" cy="1788702"/>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descr="iç mekan, bulanıklık içeren bir resim&#10;&#10;Açıklama otomatik olarak oluşturuldu">
            <a:extLst>
              <a:ext uri="{FF2B5EF4-FFF2-40B4-BE49-F238E27FC236}">
                <a16:creationId xmlns:a16="http://schemas.microsoft.com/office/drawing/2014/main" id="{7FD6E4EE-BD03-3647-F92D-03864A1863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47509" y="1964894"/>
            <a:ext cx="2613519" cy="4147071"/>
          </a:xfrm>
          <a:prstGeom prst="rect">
            <a:avLst/>
          </a:prstGeom>
        </p:spPr>
      </p:pic>
      <p:sp>
        <p:nvSpPr>
          <p:cNvPr id="9" name="Metin kutusu 8">
            <a:extLst>
              <a:ext uri="{FF2B5EF4-FFF2-40B4-BE49-F238E27FC236}">
                <a16:creationId xmlns:a16="http://schemas.microsoft.com/office/drawing/2014/main" id="{322451BA-536D-227F-76BF-53ED3A1BCB30}"/>
              </a:ext>
            </a:extLst>
          </p:cNvPr>
          <p:cNvSpPr txBox="1"/>
          <p:nvPr/>
        </p:nvSpPr>
        <p:spPr>
          <a:xfrm>
            <a:off x="6235285" y="5745231"/>
            <a:ext cx="1149674" cy="369332"/>
          </a:xfrm>
          <a:prstGeom prst="rect">
            <a:avLst/>
          </a:prstGeom>
          <a:noFill/>
        </p:spPr>
        <p:txBody>
          <a:bodyPr wrap="none" rtlCol="0">
            <a:spAutoFit/>
          </a:bodyPr>
          <a:lstStyle/>
          <a:p>
            <a:r>
              <a:rPr lang="tr-TR" dirty="0">
                <a:solidFill>
                  <a:schemeClr val="bg1"/>
                </a:solidFill>
              </a:rPr>
              <a:t>Diz eklemi</a:t>
            </a:r>
          </a:p>
        </p:txBody>
      </p:sp>
      <p:pic>
        <p:nvPicPr>
          <p:cNvPr id="10" name="Resim 9" descr="koyu içeren bir resim&#10;&#10;Açıklama otomatik olarak oluşturuldu">
            <a:extLst>
              <a:ext uri="{FF2B5EF4-FFF2-40B4-BE49-F238E27FC236}">
                <a16:creationId xmlns:a16="http://schemas.microsoft.com/office/drawing/2014/main" id="{7B7E2735-7D04-8975-7F0C-AFD3C614E9B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09684" y="3284778"/>
            <a:ext cx="2826624" cy="2826624"/>
          </a:xfrm>
          <a:prstGeom prst="rect">
            <a:avLst/>
          </a:prstGeom>
        </p:spPr>
      </p:pic>
      <p:pic>
        <p:nvPicPr>
          <p:cNvPr id="11" name="Picture 2" descr="interfalangeal eklemler">
            <a:extLst>
              <a:ext uri="{FF2B5EF4-FFF2-40B4-BE49-F238E27FC236}">
                <a16:creationId xmlns:a16="http://schemas.microsoft.com/office/drawing/2014/main" id="{BB8A4471-1939-5411-695B-65B37358FE0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 contrast="7000"/>
                    </a14:imgEffect>
                  </a14:imgLayer>
                </a14:imgProps>
              </a:ext>
              <a:ext uri="{28A0092B-C50C-407E-A947-70E740481C1C}">
                <a14:useLocalDpi xmlns:a14="http://schemas.microsoft.com/office/drawing/2010/main"/>
              </a:ext>
            </a:extLst>
          </a:blip>
          <a:srcRect/>
          <a:stretch>
            <a:fillRect/>
          </a:stretch>
        </p:blipFill>
        <p:spPr bwMode="auto">
          <a:xfrm>
            <a:off x="3853376" y="122445"/>
            <a:ext cx="2066942" cy="16307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xray of foot in motion two views">
            <a:extLst>
              <a:ext uri="{FF2B5EF4-FFF2-40B4-BE49-F238E27FC236}">
                <a16:creationId xmlns:a16="http://schemas.microsoft.com/office/drawing/2014/main" id="{1B235E27-5CA3-A1DC-4869-2E25C2BAFDF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216372" y="3284776"/>
            <a:ext cx="2826625" cy="2826625"/>
          </a:xfrm>
          <a:prstGeom prst="rect">
            <a:avLst/>
          </a:prstGeom>
          <a:noFill/>
          <a:extLst>
            <a:ext uri="{909E8E84-426E-40DD-AFC4-6F175D3DCCD1}">
              <a14:hiddenFill xmlns:a14="http://schemas.microsoft.com/office/drawing/2010/main">
                <a:solidFill>
                  <a:srgbClr val="FFFFFF"/>
                </a:solidFill>
              </a14:hiddenFill>
            </a:ext>
          </a:extLst>
        </p:spPr>
      </p:pic>
      <p:sp>
        <p:nvSpPr>
          <p:cNvPr id="12" name="Metin kutusu 11">
            <a:extLst>
              <a:ext uri="{FF2B5EF4-FFF2-40B4-BE49-F238E27FC236}">
                <a16:creationId xmlns:a16="http://schemas.microsoft.com/office/drawing/2014/main" id="{2AAAEF7D-D228-1761-AA20-FC73780AC7BE}"/>
              </a:ext>
            </a:extLst>
          </p:cNvPr>
          <p:cNvSpPr txBox="1"/>
          <p:nvPr/>
        </p:nvSpPr>
        <p:spPr>
          <a:xfrm>
            <a:off x="3198978" y="5727475"/>
            <a:ext cx="1864549" cy="369332"/>
          </a:xfrm>
          <a:prstGeom prst="rect">
            <a:avLst/>
          </a:prstGeom>
          <a:noFill/>
        </p:spPr>
        <p:txBody>
          <a:bodyPr wrap="none" rtlCol="0">
            <a:spAutoFit/>
          </a:bodyPr>
          <a:lstStyle/>
          <a:p>
            <a:r>
              <a:rPr lang="tr-TR" dirty="0">
                <a:solidFill>
                  <a:schemeClr val="bg1"/>
                </a:solidFill>
              </a:rPr>
              <a:t>Ayak bileği eklemi</a:t>
            </a:r>
          </a:p>
        </p:txBody>
      </p:sp>
      <p:sp>
        <p:nvSpPr>
          <p:cNvPr id="13" name="Metin kutusu 12">
            <a:extLst>
              <a:ext uri="{FF2B5EF4-FFF2-40B4-BE49-F238E27FC236}">
                <a16:creationId xmlns:a16="http://schemas.microsoft.com/office/drawing/2014/main" id="{CE9020E4-D668-8A12-E0E2-1E03FEE5CCB6}"/>
              </a:ext>
            </a:extLst>
          </p:cNvPr>
          <p:cNvSpPr txBox="1"/>
          <p:nvPr/>
        </p:nvSpPr>
        <p:spPr>
          <a:xfrm>
            <a:off x="179368" y="5742005"/>
            <a:ext cx="1410964" cy="369332"/>
          </a:xfrm>
          <a:prstGeom prst="rect">
            <a:avLst/>
          </a:prstGeom>
          <a:noFill/>
        </p:spPr>
        <p:txBody>
          <a:bodyPr wrap="none" rtlCol="0">
            <a:spAutoFit/>
          </a:bodyPr>
          <a:lstStyle/>
          <a:p>
            <a:r>
              <a:rPr lang="tr-TR" dirty="0">
                <a:solidFill>
                  <a:schemeClr val="bg1"/>
                </a:solidFill>
              </a:rPr>
              <a:t>El parmakları</a:t>
            </a:r>
          </a:p>
        </p:txBody>
      </p:sp>
      <p:pic>
        <p:nvPicPr>
          <p:cNvPr id="14" name="Picture 8" descr="Proko - The 6 Types of Joints | Joint, Human joints, Joints anatomy">
            <a:extLst>
              <a:ext uri="{FF2B5EF4-FFF2-40B4-BE49-F238E27FC236}">
                <a16:creationId xmlns:a16="http://schemas.microsoft.com/office/drawing/2014/main" id="{B72FE722-A567-B626-7227-EBB30FBC9245}"/>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rot="5400000">
            <a:off x="4137758" y="1338897"/>
            <a:ext cx="1477016" cy="2305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13330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5EB4094-8FAF-1427-CF5D-5E597B5F8A64}"/>
              </a:ext>
            </a:extLst>
          </p:cNvPr>
          <p:cNvSpPr>
            <a:spLocks noGrp="1"/>
          </p:cNvSpPr>
          <p:nvPr>
            <p:ph type="title"/>
          </p:nvPr>
        </p:nvSpPr>
        <p:spPr/>
        <p:txBody>
          <a:bodyPr/>
          <a:lstStyle/>
          <a:p>
            <a:r>
              <a:rPr lang="tr-TR" dirty="0"/>
              <a:t>Art. </a:t>
            </a:r>
            <a:r>
              <a:rPr lang="tr-TR" dirty="0" err="1"/>
              <a:t>Sellaris</a:t>
            </a:r>
            <a:r>
              <a:rPr lang="tr-TR" dirty="0"/>
              <a:t> (eyer tipi eklemler)</a:t>
            </a:r>
          </a:p>
        </p:txBody>
      </p:sp>
      <p:sp>
        <p:nvSpPr>
          <p:cNvPr id="3" name="İçerik Yer Tutucusu 2">
            <a:extLst>
              <a:ext uri="{FF2B5EF4-FFF2-40B4-BE49-F238E27FC236}">
                <a16:creationId xmlns:a16="http://schemas.microsoft.com/office/drawing/2014/main" id="{0C89702B-116F-3B28-2593-E91EE18BDE05}"/>
              </a:ext>
            </a:extLst>
          </p:cNvPr>
          <p:cNvSpPr>
            <a:spLocks noGrp="1"/>
          </p:cNvSpPr>
          <p:nvPr>
            <p:ph idx="1"/>
          </p:nvPr>
        </p:nvSpPr>
        <p:spPr/>
        <p:txBody>
          <a:bodyPr>
            <a:normAutofit/>
          </a:bodyPr>
          <a:lstStyle/>
          <a:p>
            <a:pPr marL="0" indent="0">
              <a:buNone/>
            </a:pPr>
            <a:r>
              <a:rPr lang="tr-TR" sz="1800" dirty="0"/>
              <a:t>Bir eklem yüzeyi konkav ,diğeri eyer şeklindedir.</a:t>
            </a:r>
          </a:p>
          <a:p>
            <a:pPr marL="0" indent="0">
              <a:buNone/>
            </a:pPr>
            <a:r>
              <a:rPr lang="tr-TR" sz="1800" dirty="0"/>
              <a:t>İki eksende açısal harekete izin verir, eksenler birbirine dikey olarak eklemin ortasından geçerler. Küresel mafsaldan farklı olarak </a:t>
            </a:r>
            <a:r>
              <a:rPr lang="tr-TR" sz="1800" b="1" dirty="0"/>
              <a:t>rotasyona çok az miktarda </a:t>
            </a:r>
            <a:r>
              <a:rPr lang="tr-TR" sz="1800" dirty="0"/>
              <a:t>izin verir.</a:t>
            </a:r>
          </a:p>
          <a:p>
            <a:pPr marL="0" indent="0">
              <a:buNone/>
            </a:pPr>
            <a:r>
              <a:rPr lang="tr-TR" sz="1800" b="1" dirty="0">
                <a:solidFill>
                  <a:schemeClr val="accent2"/>
                </a:solidFill>
              </a:rPr>
              <a:t>Örneğin;</a:t>
            </a:r>
            <a:r>
              <a:rPr lang="tr-TR" sz="1800" dirty="0"/>
              <a:t> başparmağın </a:t>
            </a:r>
            <a:r>
              <a:rPr lang="tr-TR" sz="1800" dirty="0" err="1"/>
              <a:t>carpometacarpal</a:t>
            </a:r>
            <a:r>
              <a:rPr lang="tr-TR" sz="1800" dirty="0"/>
              <a:t> eklemi.</a:t>
            </a:r>
          </a:p>
        </p:txBody>
      </p:sp>
      <p:sp>
        <p:nvSpPr>
          <p:cNvPr id="5" name="Alt Bilgi Yer Tutucusu 4">
            <a:extLst>
              <a:ext uri="{FF2B5EF4-FFF2-40B4-BE49-F238E27FC236}">
                <a16:creationId xmlns:a16="http://schemas.microsoft.com/office/drawing/2014/main" id="{9235253C-B9B2-FA2A-7F89-CD65F85863E5}"/>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54C7247F-AE43-6193-F4E5-FDF39E3A91A6}"/>
              </a:ext>
            </a:extLst>
          </p:cNvPr>
          <p:cNvSpPr>
            <a:spLocks noGrp="1"/>
          </p:cNvSpPr>
          <p:nvPr>
            <p:ph type="sldNum" sz="quarter" idx="12"/>
          </p:nvPr>
        </p:nvSpPr>
        <p:spPr/>
        <p:txBody>
          <a:bodyPr/>
          <a:lstStyle/>
          <a:p>
            <a:fld id="{60FF87A7-9A7A-4B3D-9625-8440EC4947F9}" type="slidenum">
              <a:rPr lang="tr-TR" smtClean="0"/>
              <a:pPr/>
              <a:t>18</a:t>
            </a:fld>
            <a:endParaRPr lang="tr-TR"/>
          </a:p>
        </p:txBody>
      </p:sp>
      <p:pic>
        <p:nvPicPr>
          <p:cNvPr id="7170" name="Picture 2" descr="Saddle Joint on Make a GIF">
            <a:extLst>
              <a:ext uri="{FF2B5EF4-FFF2-40B4-BE49-F238E27FC236}">
                <a16:creationId xmlns:a16="http://schemas.microsoft.com/office/drawing/2014/main" id="{25B56656-E3F3-8065-6107-2EE2901BDE5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7544" y="2636912"/>
            <a:ext cx="4680520" cy="351039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Saddle Joint GIF by proko | Gfycat">
            <a:extLst>
              <a:ext uri="{FF2B5EF4-FFF2-40B4-BE49-F238E27FC236}">
                <a16:creationId xmlns:a16="http://schemas.microsoft.com/office/drawing/2014/main" id="{13A08770-09DF-6D86-43DE-EB0DC8053C7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59101" y="2694933"/>
            <a:ext cx="3394348" cy="3394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90689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E542726-E961-F9BD-F46D-F1BB9972A8E7}"/>
              </a:ext>
            </a:extLst>
          </p:cNvPr>
          <p:cNvSpPr>
            <a:spLocks noGrp="1"/>
          </p:cNvSpPr>
          <p:nvPr>
            <p:ph type="title"/>
          </p:nvPr>
        </p:nvSpPr>
        <p:spPr/>
        <p:txBody>
          <a:bodyPr/>
          <a:lstStyle/>
          <a:p>
            <a:r>
              <a:rPr lang="tr-TR" dirty="0"/>
              <a:t>Oynar eklem hareketleri</a:t>
            </a:r>
          </a:p>
        </p:txBody>
      </p:sp>
      <p:sp>
        <p:nvSpPr>
          <p:cNvPr id="3" name="İçerik Yer Tutucusu 2">
            <a:extLst>
              <a:ext uri="{FF2B5EF4-FFF2-40B4-BE49-F238E27FC236}">
                <a16:creationId xmlns:a16="http://schemas.microsoft.com/office/drawing/2014/main" id="{64E4F408-4FF0-D85A-726A-667E8FF0A399}"/>
              </a:ext>
            </a:extLst>
          </p:cNvPr>
          <p:cNvSpPr>
            <a:spLocks noGrp="1"/>
          </p:cNvSpPr>
          <p:nvPr>
            <p:ph idx="1"/>
          </p:nvPr>
        </p:nvSpPr>
        <p:spPr>
          <a:xfrm>
            <a:off x="251521" y="895699"/>
            <a:ext cx="5378330" cy="5273527"/>
          </a:xfrm>
        </p:spPr>
        <p:txBody>
          <a:bodyPr/>
          <a:lstStyle/>
          <a:p>
            <a:pPr marL="0" indent="0">
              <a:buNone/>
            </a:pPr>
            <a:r>
              <a:rPr lang="tr-TR" b="1" dirty="0">
                <a:solidFill>
                  <a:schemeClr val="accent2"/>
                </a:solidFill>
              </a:rPr>
              <a:t>Oynar eklemler dört tip hareket yapabilir:</a:t>
            </a:r>
          </a:p>
          <a:p>
            <a:pPr marL="457200" indent="-457200">
              <a:buFont typeface="+mj-lt"/>
              <a:buAutoNum type="arabicPeriod"/>
            </a:pPr>
            <a:r>
              <a:rPr lang="tr-TR" b="1" dirty="0"/>
              <a:t>Kayma hareketi</a:t>
            </a:r>
          </a:p>
          <a:p>
            <a:pPr marL="457200" indent="-457200">
              <a:buFont typeface="+mj-lt"/>
              <a:buAutoNum type="arabicPeriod"/>
            </a:pPr>
            <a:r>
              <a:rPr lang="tr-TR" b="1" dirty="0"/>
              <a:t>Açısal hareketler</a:t>
            </a:r>
          </a:p>
          <a:p>
            <a:pPr marL="544068" lvl="1" indent="-342900">
              <a:buFont typeface="+mj-lt"/>
              <a:buAutoNum type="arabicPeriod"/>
            </a:pPr>
            <a:r>
              <a:rPr lang="tr-TR" dirty="0" err="1"/>
              <a:t>Transvers</a:t>
            </a:r>
            <a:r>
              <a:rPr lang="tr-TR" dirty="0"/>
              <a:t> eksen etrafında </a:t>
            </a:r>
            <a:r>
              <a:rPr lang="tr-TR" dirty="0">
                <a:solidFill>
                  <a:schemeClr val="accent2"/>
                </a:solidFill>
              </a:rPr>
              <a:t>fleksiyon</a:t>
            </a:r>
            <a:r>
              <a:rPr lang="tr-TR" dirty="0"/>
              <a:t> ve </a:t>
            </a:r>
            <a:r>
              <a:rPr lang="tr-TR" dirty="0" err="1">
                <a:solidFill>
                  <a:schemeClr val="accent2"/>
                </a:solidFill>
              </a:rPr>
              <a:t>ekstansiyon</a:t>
            </a:r>
            <a:r>
              <a:rPr lang="tr-TR" dirty="0"/>
              <a:t> hareketi yapılır.</a:t>
            </a:r>
          </a:p>
          <a:p>
            <a:pPr marL="544068" lvl="1" indent="-342900">
              <a:buFont typeface="+mj-lt"/>
              <a:buAutoNum type="arabicPeriod"/>
            </a:pPr>
            <a:r>
              <a:rPr lang="tr-TR" dirty="0" err="1"/>
              <a:t>Sagittal</a:t>
            </a:r>
            <a:r>
              <a:rPr lang="tr-TR" dirty="0"/>
              <a:t> eksen etrafında </a:t>
            </a:r>
            <a:r>
              <a:rPr lang="tr-TR" dirty="0">
                <a:solidFill>
                  <a:schemeClr val="accent2"/>
                </a:solidFill>
              </a:rPr>
              <a:t>abdüksiyon</a:t>
            </a:r>
            <a:r>
              <a:rPr lang="tr-TR" dirty="0"/>
              <a:t> ve </a:t>
            </a:r>
            <a:r>
              <a:rPr lang="tr-TR" dirty="0" err="1">
                <a:solidFill>
                  <a:schemeClr val="accent2"/>
                </a:solidFill>
              </a:rPr>
              <a:t>addüksiyon</a:t>
            </a:r>
            <a:r>
              <a:rPr lang="tr-TR" dirty="0"/>
              <a:t> hareketi yapılır.</a:t>
            </a:r>
          </a:p>
          <a:p>
            <a:pPr marL="457200" indent="-457200">
              <a:buFont typeface="+mj-lt"/>
              <a:buAutoNum type="arabicPeriod"/>
            </a:pPr>
            <a:r>
              <a:rPr lang="tr-TR" b="1" dirty="0"/>
              <a:t>Rotasyon hareketleri</a:t>
            </a:r>
          </a:p>
          <a:p>
            <a:pPr marL="749808" lvl="1" indent="-457200">
              <a:buFont typeface="+mj-lt"/>
              <a:buAutoNum type="arabicPeriod"/>
            </a:pPr>
            <a:r>
              <a:rPr lang="tr-TR" dirty="0" err="1">
                <a:solidFill>
                  <a:schemeClr val="accent2"/>
                </a:solidFill>
              </a:rPr>
              <a:t>Medial</a:t>
            </a:r>
            <a:r>
              <a:rPr lang="tr-TR" dirty="0">
                <a:solidFill>
                  <a:schemeClr val="accent2"/>
                </a:solidFill>
              </a:rPr>
              <a:t> rotasyon </a:t>
            </a:r>
            <a:r>
              <a:rPr lang="tr-TR" dirty="0"/>
              <a:t>(içe dönme)</a:t>
            </a:r>
          </a:p>
          <a:p>
            <a:pPr marL="749808" lvl="1" indent="-457200">
              <a:buFont typeface="+mj-lt"/>
              <a:buAutoNum type="arabicPeriod"/>
            </a:pPr>
            <a:r>
              <a:rPr lang="tr-TR" dirty="0">
                <a:solidFill>
                  <a:schemeClr val="accent2"/>
                </a:solidFill>
              </a:rPr>
              <a:t>Lateral rotasyon </a:t>
            </a:r>
            <a:r>
              <a:rPr lang="tr-TR" dirty="0"/>
              <a:t>(dışa dönme)</a:t>
            </a:r>
          </a:p>
          <a:p>
            <a:pPr marL="457200" indent="-457200">
              <a:buFont typeface="+mj-lt"/>
              <a:buAutoNum type="arabicPeriod"/>
            </a:pPr>
            <a:r>
              <a:rPr lang="tr-TR" b="1" dirty="0"/>
              <a:t>Konik hareket </a:t>
            </a:r>
            <a:r>
              <a:rPr lang="tr-TR" dirty="0"/>
              <a:t>(</a:t>
            </a:r>
            <a:r>
              <a:rPr lang="tr-TR" dirty="0" err="1">
                <a:solidFill>
                  <a:schemeClr val="accent2"/>
                </a:solidFill>
              </a:rPr>
              <a:t>Sirkümdüksiyon</a:t>
            </a:r>
            <a:r>
              <a:rPr lang="tr-TR" dirty="0"/>
              <a:t>)</a:t>
            </a:r>
          </a:p>
        </p:txBody>
      </p:sp>
      <p:sp>
        <p:nvSpPr>
          <p:cNvPr id="5" name="Alt Bilgi Yer Tutucusu 4">
            <a:extLst>
              <a:ext uri="{FF2B5EF4-FFF2-40B4-BE49-F238E27FC236}">
                <a16:creationId xmlns:a16="http://schemas.microsoft.com/office/drawing/2014/main" id="{BC7518E2-8BCF-2807-A322-885535816761}"/>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530AB13F-EF97-FE3D-B287-0472FE758E8C}"/>
              </a:ext>
            </a:extLst>
          </p:cNvPr>
          <p:cNvSpPr>
            <a:spLocks noGrp="1"/>
          </p:cNvSpPr>
          <p:nvPr>
            <p:ph type="sldNum" sz="quarter" idx="12"/>
          </p:nvPr>
        </p:nvSpPr>
        <p:spPr/>
        <p:txBody>
          <a:bodyPr/>
          <a:lstStyle/>
          <a:p>
            <a:fld id="{60FF87A7-9A7A-4B3D-9625-8440EC4947F9}" type="slidenum">
              <a:rPr lang="tr-TR" smtClean="0"/>
              <a:pPr/>
              <a:t>19</a:t>
            </a:fld>
            <a:endParaRPr lang="tr-TR"/>
          </a:p>
        </p:txBody>
      </p:sp>
      <p:grpSp>
        <p:nvGrpSpPr>
          <p:cNvPr id="7" name="Grup 6">
            <a:extLst>
              <a:ext uri="{FF2B5EF4-FFF2-40B4-BE49-F238E27FC236}">
                <a16:creationId xmlns:a16="http://schemas.microsoft.com/office/drawing/2014/main" id="{E0AF11B3-4110-2BC4-E63B-8F328E6CECFE}"/>
              </a:ext>
            </a:extLst>
          </p:cNvPr>
          <p:cNvGrpSpPr/>
          <p:nvPr/>
        </p:nvGrpSpPr>
        <p:grpSpPr>
          <a:xfrm>
            <a:off x="3995936" y="908720"/>
            <a:ext cx="5068553" cy="5345157"/>
            <a:chOff x="4010614" y="676131"/>
            <a:chExt cx="5068553" cy="5345157"/>
          </a:xfrm>
        </p:grpSpPr>
        <p:sp>
          <p:nvSpPr>
            <p:cNvPr id="8" name="Serbest Form: Şekil 7">
              <a:extLst>
                <a:ext uri="{FF2B5EF4-FFF2-40B4-BE49-F238E27FC236}">
                  <a16:creationId xmlns:a16="http://schemas.microsoft.com/office/drawing/2014/main" id="{A97702AA-F136-71C6-8BA9-C8337C5ABBC4}"/>
                </a:ext>
              </a:extLst>
            </p:cNvPr>
            <p:cNvSpPr/>
            <p:nvPr/>
          </p:nvSpPr>
          <p:spPr>
            <a:xfrm>
              <a:off x="4978234" y="3844832"/>
              <a:ext cx="1316751" cy="352821"/>
            </a:xfrm>
            <a:custGeom>
              <a:avLst/>
              <a:gdLst>
                <a:gd name="connsiteX0" fmla="*/ -66 w 1399984"/>
                <a:gd name="connsiteY0" fmla="*/ 375176 h 375123"/>
                <a:gd name="connsiteX1" fmla="*/ 1399919 w 1399984"/>
                <a:gd name="connsiteY1" fmla="*/ 53 h 375123"/>
              </a:gdLst>
              <a:ahLst/>
              <a:cxnLst>
                <a:cxn ang="0">
                  <a:pos x="connsiteX0" y="connsiteY0"/>
                </a:cxn>
                <a:cxn ang="0">
                  <a:pos x="connsiteX1" y="connsiteY1"/>
                </a:cxn>
              </a:cxnLst>
              <a:rect l="l" t="t" r="r" b="b"/>
              <a:pathLst>
                <a:path w="1399984" h="375123">
                  <a:moveTo>
                    <a:pt x="-66" y="375176"/>
                  </a:moveTo>
                  <a:lnTo>
                    <a:pt x="1399919" y="53"/>
                  </a:lnTo>
                </a:path>
              </a:pathLst>
            </a:custGeom>
            <a:noFill/>
            <a:ln w="20320" cap="flat">
              <a:solidFill>
                <a:srgbClr val="385D8A"/>
              </a:solidFill>
              <a:custDash>
                <a:ds d="480000" sp="480000"/>
              </a:custDash>
              <a:round/>
            </a:ln>
          </p:spPr>
          <p:txBody>
            <a:bodyPr rtlCol="0" anchor="ctr"/>
            <a:lstStyle/>
            <a:p>
              <a:endParaRPr lang="tr-TR"/>
            </a:p>
          </p:txBody>
        </p:sp>
        <p:sp>
          <p:nvSpPr>
            <p:cNvPr id="9" name="Serbest Form: Şekil 8">
              <a:extLst>
                <a:ext uri="{FF2B5EF4-FFF2-40B4-BE49-F238E27FC236}">
                  <a16:creationId xmlns:a16="http://schemas.microsoft.com/office/drawing/2014/main" id="{F04C9CD7-34C5-C92F-5F40-C5CCC1FDB320}"/>
                </a:ext>
              </a:extLst>
            </p:cNvPr>
            <p:cNvSpPr/>
            <p:nvPr/>
          </p:nvSpPr>
          <p:spPr>
            <a:xfrm>
              <a:off x="6269875" y="4362717"/>
              <a:ext cx="14127" cy="1658571"/>
            </a:xfrm>
            <a:custGeom>
              <a:avLst/>
              <a:gdLst>
                <a:gd name="connsiteX0" fmla="*/ -66 w 15020"/>
                <a:gd name="connsiteY0" fmla="*/ 1763463 h 1763410"/>
                <a:gd name="connsiteX1" fmla="*/ 14955 w 15020"/>
                <a:gd name="connsiteY1" fmla="*/ 53 h 1763410"/>
              </a:gdLst>
              <a:ahLst/>
              <a:cxnLst>
                <a:cxn ang="0">
                  <a:pos x="connsiteX0" y="connsiteY0"/>
                </a:cxn>
                <a:cxn ang="0">
                  <a:pos x="connsiteX1" y="connsiteY1"/>
                </a:cxn>
              </a:cxnLst>
              <a:rect l="l" t="t" r="r" b="b"/>
              <a:pathLst>
                <a:path w="15020" h="1763410">
                  <a:moveTo>
                    <a:pt x="-66" y="1763463"/>
                  </a:moveTo>
                  <a:lnTo>
                    <a:pt x="14955" y="53"/>
                  </a:lnTo>
                </a:path>
              </a:pathLst>
            </a:custGeom>
            <a:noFill/>
            <a:ln w="20320" cap="flat">
              <a:solidFill>
                <a:schemeClr val="accent3">
                  <a:lumMod val="75000"/>
                </a:schemeClr>
              </a:solidFill>
              <a:custDash>
                <a:ds d="480000" sp="480000"/>
              </a:custDash>
              <a:round/>
            </a:ln>
          </p:spPr>
          <p:txBody>
            <a:bodyPr rtlCol="0" anchor="ctr"/>
            <a:lstStyle/>
            <a:p>
              <a:endParaRPr lang="tr-TR"/>
            </a:p>
          </p:txBody>
        </p:sp>
        <p:sp>
          <p:nvSpPr>
            <p:cNvPr id="10" name="Serbest Form: Şekil 9">
              <a:extLst>
                <a:ext uri="{FF2B5EF4-FFF2-40B4-BE49-F238E27FC236}">
                  <a16:creationId xmlns:a16="http://schemas.microsoft.com/office/drawing/2014/main" id="{7586E402-E04E-CB48-95FF-831AF68F0BD4}"/>
                </a:ext>
              </a:extLst>
            </p:cNvPr>
            <p:cNvSpPr/>
            <p:nvPr/>
          </p:nvSpPr>
          <p:spPr>
            <a:xfrm>
              <a:off x="6294986" y="3844832"/>
              <a:ext cx="8959" cy="514221"/>
            </a:xfrm>
            <a:custGeom>
              <a:avLst/>
              <a:gdLst>
                <a:gd name="connsiteX0" fmla="*/ -66 w 9525"/>
                <a:gd name="connsiteY0" fmla="*/ 53 h 546725"/>
                <a:gd name="connsiteX1" fmla="*/ -66 w 9525"/>
                <a:gd name="connsiteY1" fmla="*/ 546778 h 546725"/>
              </a:gdLst>
              <a:ahLst/>
              <a:cxnLst>
                <a:cxn ang="0">
                  <a:pos x="connsiteX0" y="connsiteY0"/>
                </a:cxn>
                <a:cxn ang="0">
                  <a:pos x="connsiteX1" y="connsiteY1"/>
                </a:cxn>
              </a:cxnLst>
              <a:rect l="l" t="t" r="r" b="b"/>
              <a:pathLst>
                <a:path w="9525" h="546725">
                  <a:moveTo>
                    <a:pt x="-66" y="53"/>
                  </a:moveTo>
                  <a:lnTo>
                    <a:pt x="-66" y="546778"/>
                  </a:lnTo>
                </a:path>
              </a:pathLst>
            </a:custGeom>
            <a:noFill/>
            <a:ln w="20320" cap="flat">
              <a:solidFill>
                <a:srgbClr val="999999"/>
              </a:solidFill>
              <a:custDash>
                <a:ds d="480000" sp="480000"/>
              </a:custDash>
              <a:round/>
            </a:ln>
          </p:spPr>
          <p:txBody>
            <a:bodyPr rtlCol="0" anchor="ctr"/>
            <a:lstStyle/>
            <a:p>
              <a:endParaRPr lang="tr-TR"/>
            </a:p>
          </p:txBody>
        </p:sp>
        <p:sp>
          <p:nvSpPr>
            <p:cNvPr id="11" name="Serbest Form: Şekil 10">
              <a:extLst>
                <a:ext uri="{FF2B5EF4-FFF2-40B4-BE49-F238E27FC236}">
                  <a16:creationId xmlns:a16="http://schemas.microsoft.com/office/drawing/2014/main" id="{96301BA4-0398-5F9D-1838-DD7EEF4AC480}"/>
                </a:ext>
              </a:extLst>
            </p:cNvPr>
            <p:cNvSpPr/>
            <p:nvPr/>
          </p:nvSpPr>
          <p:spPr>
            <a:xfrm>
              <a:off x="6668162" y="3497772"/>
              <a:ext cx="922057" cy="248882"/>
            </a:xfrm>
            <a:custGeom>
              <a:avLst/>
              <a:gdLst>
                <a:gd name="connsiteX0" fmla="*/ 980276 w 980341"/>
                <a:gd name="connsiteY0" fmla="*/ 53 h 264614"/>
                <a:gd name="connsiteX1" fmla="*/ -66 w 980341"/>
                <a:gd name="connsiteY1" fmla="*/ 264667 h 264614"/>
              </a:gdLst>
              <a:ahLst/>
              <a:cxnLst>
                <a:cxn ang="0">
                  <a:pos x="connsiteX0" y="connsiteY0"/>
                </a:cxn>
                <a:cxn ang="0">
                  <a:pos x="connsiteX1" y="connsiteY1"/>
                </a:cxn>
              </a:cxnLst>
              <a:rect l="l" t="t" r="r" b="b"/>
              <a:pathLst>
                <a:path w="980341" h="264614">
                  <a:moveTo>
                    <a:pt x="980276" y="53"/>
                  </a:moveTo>
                  <a:lnTo>
                    <a:pt x="-66" y="264667"/>
                  </a:lnTo>
                </a:path>
              </a:pathLst>
            </a:custGeom>
            <a:noFill/>
            <a:ln w="20320" cap="flat">
              <a:solidFill>
                <a:srgbClr val="385D8A"/>
              </a:solidFill>
              <a:custDash>
                <a:ds d="480000" sp="480000"/>
              </a:custDash>
              <a:round/>
            </a:ln>
          </p:spPr>
          <p:txBody>
            <a:bodyPr rtlCol="0" anchor="ctr"/>
            <a:lstStyle/>
            <a:p>
              <a:endParaRPr lang="tr-TR"/>
            </a:p>
          </p:txBody>
        </p:sp>
        <p:sp>
          <p:nvSpPr>
            <p:cNvPr id="12" name="Serbest Form: Şekil 11">
              <a:extLst>
                <a:ext uri="{FF2B5EF4-FFF2-40B4-BE49-F238E27FC236}">
                  <a16:creationId xmlns:a16="http://schemas.microsoft.com/office/drawing/2014/main" id="{096A8D39-7DB5-5A60-AC06-170057409D40}"/>
                </a:ext>
              </a:extLst>
            </p:cNvPr>
            <p:cNvSpPr/>
            <p:nvPr/>
          </p:nvSpPr>
          <p:spPr>
            <a:xfrm>
              <a:off x="5020645" y="3529047"/>
              <a:ext cx="926868" cy="230274"/>
            </a:xfrm>
            <a:custGeom>
              <a:avLst/>
              <a:gdLst>
                <a:gd name="connsiteX0" fmla="*/ 985391 w 985456"/>
                <a:gd name="connsiteY0" fmla="*/ 244883 h 244830"/>
                <a:gd name="connsiteX1" fmla="*/ -66 w 985456"/>
                <a:gd name="connsiteY1" fmla="*/ 53 h 244830"/>
              </a:gdLst>
              <a:ahLst/>
              <a:cxnLst>
                <a:cxn ang="0">
                  <a:pos x="connsiteX0" y="connsiteY0"/>
                </a:cxn>
                <a:cxn ang="0">
                  <a:pos x="connsiteX1" y="connsiteY1"/>
                </a:cxn>
              </a:cxnLst>
              <a:rect l="l" t="t" r="r" b="b"/>
              <a:pathLst>
                <a:path w="985456" h="244830">
                  <a:moveTo>
                    <a:pt x="985391" y="244883"/>
                  </a:moveTo>
                  <a:lnTo>
                    <a:pt x="-66" y="53"/>
                  </a:lnTo>
                </a:path>
              </a:pathLst>
            </a:custGeom>
            <a:noFill/>
            <a:ln w="20320" cap="flat">
              <a:solidFill>
                <a:schemeClr val="accent2"/>
              </a:solidFill>
              <a:custDash>
                <a:ds d="480000" sp="480000"/>
              </a:custDash>
              <a:round/>
            </a:ln>
          </p:spPr>
          <p:txBody>
            <a:bodyPr rtlCol="0" anchor="ctr"/>
            <a:lstStyle/>
            <a:p>
              <a:endParaRPr lang="tr-TR"/>
            </a:p>
          </p:txBody>
        </p:sp>
        <p:sp>
          <p:nvSpPr>
            <p:cNvPr id="13" name="Serbest Form: Şekil 12">
              <a:extLst>
                <a:ext uri="{FF2B5EF4-FFF2-40B4-BE49-F238E27FC236}">
                  <a16:creationId xmlns:a16="http://schemas.microsoft.com/office/drawing/2014/main" id="{EB8695B2-13F1-6A87-D8B3-CD6AB5309EBF}"/>
                </a:ext>
              </a:extLst>
            </p:cNvPr>
            <p:cNvSpPr/>
            <p:nvPr/>
          </p:nvSpPr>
          <p:spPr>
            <a:xfrm>
              <a:off x="5535431" y="1721708"/>
              <a:ext cx="1490447" cy="4169795"/>
            </a:xfrm>
            <a:custGeom>
              <a:avLst/>
              <a:gdLst>
                <a:gd name="connsiteX0" fmla="*/ 850841 w 1584659"/>
                <a:gd name="connsiteY0" fmla="*/ 793 h 4433372"/>
                <a:gd name="connsiteX1" fmla="*/ 617478 w 1584659"/>
                <a:gd name="connsiteY1" fmla="*/ 170973 h 4433372"/>
                <a:gd name="connsiteX2" fmla="*/ 670818 w 1584659"/>
                <a:gd name="connsiteY2" fmla="*/ 424974 h 4433372"/>
                <a:gd name="connsiteX3" fmla="*/ 591123 w 1584659"/>
                <a:gd name="connsiteY3" fmla="*/ 697711 h 4433372"/>
                <a:gd name="connsiteX4" fmla="*/ 294895 w 1584659"/>
                <a:gd name="connsiteY4" fmla="*/ 960915 h 4433372"/>
                <a:gd name="connsiteX5" fmla="*/ 216790 w 1584659"/>
                <a:gd name="connsiteY5" fmla="*/ 1640686 h 4433372"/>
                <a:gd name="connsiteX6" fmla="*/ 184719 w 1584659"/>
                <a:gd name="connsiteY6" fmla="*/ 2254410 h 4433372"/>
                <a:gd name="connsiteX7" fmla="*/ -66 w 1584659"/>
                <a:gd name="connsiteY7" fmla="*/ 2483010 h 4433372"/>
                <a:gd name="connsiteX8" fmla="*/ 98994 w 1584659"/>
                <a:gd name="connsiteY8" fmla="*/ 2515071 h 4433372"/>
                <a:gd name="connsiteX9" fmla="*/ 137094 w 1584659"/>
                <a:gd name="connsiteY9" fmla="*/ 2680816 h 4433372"/>
                <a:gd name="connsiteX10" fmla="*/ 192339 w 1584659"/>
                <a:gd name="connsiteY10" fmla="*/ 2694465 h 4433372"/>
                <a:gd name="connsiteX11" fmla="*/ 243460 w 1584659"/>
                <a:gd name="connsiteY11" fmla="*/ 2698589 h 4433372"/>
                <a:gd name="connsiteX12" fmla="*/ 296486 w 1584659"/>
                <a:gd name="connsiteY12" fmla="*/ 2666528 h 4433372"/>
                <a:gd name="connsiteX13" fmla="*/ 309497 w 1584659"/>
                <a:gd name="connsiteY13" fmla="*/ 2308064 h 4433372"/>
                <a:gd name="connsiteX14" fmla="*/ 456877 w 1584659"/>
                <a:gd name="connsiteY14" fmla="*/ 1628436 h 4433372"/>
                <a:gd name="connsiteX15" fmla="*/ 493444 w 1584659"/>
                <a:gd name="connsiteY15" fmla="*/ 1453281 h 4433372"/>
                <a:gd name="connsiteX16" fmla="*/ 500321 w 1584659"/>
                <a:gd name="connsiteY16" fmla="*/ 1581945 h 4433372"/>
                <a:gd name="connsiteX17" fmla="*/ 508569 w 1584659"/>
                <a:gd name="connsiteY17" fmla="*/ 2039774 h 4433372"/>
                <a:gd name="connsiteX18" fmla="*/ 424435 w 1584659"/>
                <a:gd name="connsiteY18" fmla="*/ 2482686 h 4433372"/>
                <a:gd name="connsiteX19" fmla="*/ 472060 w 1584659"/>
                <a:gd name="connsiteY19" fmla="*/ 3185641 h 4433372"/>
                <a:gd name="connsiteX20" fmla="*/ 398718 w 1584659"/>
                <a:gd name="connsiteY20" fmla="*/ 3643469 h 4433372"/>
                <a:gd name="connsiteX21" fmla="*/ 407300 w 1584659"/>
                <a:gd name="connsiteY21" fmla="*/ 4089754 h 4433372"/>
                <a:gd name="connsiteX22" fmla="*/ 443800 w 1584659"/>
                <a:gd name="connsiteY22" fmla="*/ 4261642 h 4433372"/>
                <a:gd name="connsiteX23" fmla="*/ 542860 w 1584659"/>
                <a:gd name="connsiteY23" fmla="*/ 4416585 h 4433372"/>
                <a:gd name="connsiteX24" fmla="*/ 693040 w 1584659"/>
                <a:gd name="connsiteY24" fmla="*/ 4388963 h 4433372"/>
                <a:gd name="connsiteX25" fmla="*/ 775593 w 1584659"/>
                <a:gd name="connsiteY25" fmla="*/ 4363559 h 4433372"/>
                <a:gd name="connsiteX26" fmla="*/ 693012 w 1584659"/>
                <a:gd name="connsiteY26" fmla="*/ 4237277 h 4433372"/>
                <a:gd name="connsiteX27" fmla="*/ 591437 w 1584659"/>
                <a:gd name="connsiteY27" fmla="*/ 4051139 h 4433372"/>
                <a:gd name="connsiteX28" fmla="*/ 691850 w 1584659"/>
                <a:gd name="connsiteY28" fmla="*/ 3479963 h 4433372"/>
                <a:gd name="connsiteX29" fmla="*/ 732407 w 1584659"/>
                <a:gd name="connsiteY29" fmla="*/ 3195480 h 4433372"/>
                <a:gd name="connsiteX30" fmla="*/ 755905 w 1584659"/>
                <a:gd name="connsiteY30" fmla="*/ 3034822 h 4433372"/>
                <a:gd name="connsiteX31" fmla="*/ 843849 w 1584659"/>
                <a:gd name="connsiteY31" fmla="*/ 2754473 h 4433372"/>
                <a:gd name="connsiteX32" fmla="*/ 861947 w 1584659"/>
                <a:gd name="connsiteY32" fmla="*/ 3217073 h 4433372"/>
                <a:gd name="connsiteX33" fmla="*/ 872110 w 1584659"/>
                <a:gd name="connsiteY33" fmla="*/ 3664748 h 4433372"/>
                <a:gd name="connsiteX34" fmla="*/ 853374 w 1584659"/>
                <a:gd name="connsiteY34" fmla="*/ 3980978 h 4433372"/>
                <a:gd name="connsiteX35" fmla="*/ 989754 w 1584659"/>
                <a:gd name="connsiteY35" fmla="*/ 4019192 h 4433372"/>
                <a:gd name="connsiteX36" fmla="*/ 1174691 w 1584659"/>
                <a:gd name="connsiteY36" fmla="*/ 4115909 h 4433372"/>
                <a:gd name="connsiteX37" fmla="*/ 1339149 w 1584659"/>
                <a:gd name="connsiteY37" fmla="*/ 4113690 h 4433372"/>
                <a:gd name="connsiteX38" fmla="*/ 1284857 w 1584659"/>
                <a:gd name="connsiteY38" fmla="*/ 3972396 h 4433372"/>
                <a:gd name="connsiteX39" fmla="*/ 1102615 w 1584659"/>
                <a:gd name="connsiteY39" fmla="*/ 3885090 h 4433372"/>
                <a:gd name="connsiteX40" fmla="*/ 1057848 w 1584659"/>
                <a:gd name="connsiteY40" fmla="*/ 3716498 h 4433372"/>
                <a:gd name="connsiteX41" fmla="*/ 1130552 w 1584659"/>
                <a:gd name="connsiteY41" fmla="*/ 3363749 h 4433372"/>
                <a:gd name="connsiteX42" fmla="*/ 1147230 w 1584659"/>
                <a:gd name="connsiteY42" fmla="*/ 3044671 h 4433372"/>
                <a:gd name="connsiteX43" fmla="*/ 1209933 w 1584659"/>
                <a:gd name="connsiteY43" fmla="*/ 2735423 h 4433372"/>
                <a:gd name="connsiteX44" fmla="*/ 1193741 w 1584659"/>
                <a:gd name="connsiteY44" fmla="*/ 2067082 h 4433372"/>
                <a:gd name="connsiteX45" fmla="*/ 1162937 w 1584659"/>
                <a:gd name="connsiteY45" fmla="*/ 1579402 h 4433372"/>
                <a:gd name="connsiteX46" fmla="*/ 1207305 w 1584659"/>
                <a:gd name="connsiteY46" fmla="*/ 1582221 h 4433372"/>
                <a:gd name="connsiteX47" fmla="*/ 1329624 w 1584659"/>
                <a:gd name="connsiteY47" fmla="*/ 1929922 h 4433372"/>
                <a:gd name="connsiteX48" fmla="*/ 1376621 w 1584659"/>
                <a:gd name="connsiteY48" fmla="*/ 2210271 h 4433372"/>
                <a:gd name="connsiteX49" fmla="*/ 1462974 w 1584659"/>
                <a:gd name="connsiteY49" fmla="*/ 2204880 h 4433372"/>
                <a:gd name="connsiteX50" fmla="*/ 1505837 w 1584659"/>
                <a:gd name="connsiteY50" fmla="*/ 2173448 h 4433372"/>
                <a:gd name="connsiteX51" fmla="*/ 1505523 w 1584659"/>
                <a:gd name="connsiteY51" fmla="*/ 1904519 h 4433372"/>
                <a:gd name="connsiteX52" fmla="*/ 1584580 w 1584659"/>
                <a:gd name="connsiteY52" fmla="*/ 1881344 h 4433372"/>
                <a:gd name="connsiteX53" fmla="*/ 1429637 w 1584659"/>
                <a:gd name="connsiteY53" fmla="*/ 1799115 h 4433372"/>
                <a:gd name="connsiteX54" fmla="*/ 1411225 w 1584659"/>
                <a:gd name="connsiteY54" fmla="*/ 1577811 h 4433372"/>
                <a:gd name="connsiteX55" fmla="*/ 1359152 w 1584659"/>
                <a:gd name="connsiteY55" fmla="*/ 1223481 h 4433372"/>
                <a:gd name="connsiteX56" fmla="*/ 1324233 w 1584659"/>
                <a:gd name="connsiteY56" fmla="*/ 827565 h 4433372"/>
                <a:gd name="connsiteX57" fmla="*/ 1110873 w 1584659"/>
                <a:gd name="connsiteY57" fmla="*/ 671355 h 4433372"/>
                <a:gd name="connsiteX58" fmla="*/ 1081974 w 1584659"/>
                <a:gd name="connsiteY58" fmla="*/ 617377 h 4433372"/>
                <a:gd name="connsiteX59" fmla="*/ 1084832 w 1584659"/>
                <a:gd name="connsiteY59" fmla="*/ 147161 h 4433372"/>
                <a:gd name="connsiteX60" fmla="*/ 850841 w 1584659"/>
                <a:gd name="connsiteY60" fmla="*/ 793 h 443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584659" h="4433372">
                  <a:moveTo>
                    <a:pt x="850841" y="793"/>
                  </a:moveTo>
                  <a:cubicBezTo>
                    <a:pt x="749333" y="-6481"/>
                    <a:pt x="612649" y="51729"/>
                    <a:pt x="617478" y="170973"/>
                  </a:cubicBezTo>
                  <a:cubicBezTo>
                    <a:pt x="606401" y="259336"/>
                    <a:pt x="613640" y="354081"/>
                    <a:pt x="670818" y="424974"/>
                  </a:cubicBezTo>
                  <a:cubicBezTo>
                    <a:pt x="713367" y="520561"/>
                    <a:pt x="680543" y="641999"/>
                    <a:pt x="591123" y="697711"/>
                  </a:cubicBezTo>
                  <a:cubicBezTo>
                    <a:pt x="494854" y="785969"/>
                    <a:pt x="329747" y="818916"/>
                    <a:pt x="294895" y="960915"/>
                  </a:cubicBezTo>
                  <a:cubicBezTo>
                    <a:pt x="239574" y="1182867"/>
                    <a:pt x="303287" y="1423735"/>
                    <a:pt x="216790" y="1640686"/>
                  </a:cubicBezTo>
                  <a:cubicBezTo>
                    <a:pt x="174728" y="1841482"/>
                    <a:pt x="211218" y="2051356"/>
                    <a:pt x="184719" y="2254410"/>
                  </a:cubicBezTo>
                  <a:cubicBezTo>
                    <a:pt x="141657" y="2343583"/>
                    <a:pt x="64914" y="2412782"/>
                    <a:pt x="-66" y="2483010"/>
                  </a:cubicBezTo>
                  <a:cubicBezTo>
                    <a:pt x="20451" y="2523167"/>
                    <a:pt x="84659" y="2462588"/>
                    <a:pt x="98994" y="2515071"/>
                  </a:cubicBezTo>
                  <a:cubicBezTo>
                    <a:pt x="111310" y="2568164"/>
                    <a:pt x="86917" y="2643144"/>
                    <a:pt x="137094" y="2680816"/>
                  </a:cubicBezTo>
                  <a:cubicBezTo>
                    <a:pt x="154220" y="2689960"/>
                    <a:pt x="168556" y="2706562"/>
                    <a:pt x="192339" y="2694465"/>
                  </a:cubicBezTo>
                  <a:cubicBezTo>
                    <a:pt x="215200" y="2680301"/>
                    <a:pt x="221067" y="2729422"/>
                    <a:pt x="243460" y="2698589"/>
                  </a:cubicBezTo>
                  <a:cubicBezTo>
                    <a:pt x="250490" y="2665985"/>
                    <a:pt x="293905" y="2707733"/>
                    <a:pt x="296486" y="2666528"/>
                  </a:cubicBezTo>
                  <a:cubicBezTo>
                    <a:pt x="309535" y="2548971"/>
                    <a:pt x="318612" y="2424936"/>
                    <a:pt x="309497" y="2308064"/>
                  </a:cubicBezTo>
                  <a:cubicBezTo>
                    <a:pt x="418692" y="2098086"/>
                    <a:pt x="430750" y="1858732"/>
                    <a:pt x="456877" y="1628436"/>
                  </a:cubicBezTo>
                  <a:cubicBezTo>
                    <a:pt x="461802" y="1606700"/>
                    <a:pt x="493444" y="1453281"/>
                    <a:pt x="493444" y="1453281"/>
                  </a:cubicBezTo>
                  <a:cubicBezTo>
                    <a:pt x="493444" y="1453281"/>
                    <a:pt x="496292" y="1557409"/>
                    <a:pt x="500321" y="1581945"/>
                  </a:cubicBezTo>
                  <a:cubicBezTo>
                    <a:pt x="519714" y="1729697"/>
                    <a:pt x="518675" y="1888050"/>
                    <a:pt x="508569" y="2039774"/>
                  </a:cubicBezTo>
                  <a:cubicBezTo>
                    <a:pt x="495320" y="2189545"/>
                    <a:pt x="424435" y="2330077"/>
                    <a:pt x="424435" y="2482686"/>
                  </a:cubicBezTo>
                  <a:cubicBezTo>
                    <a:pt x="427255" y="2717515"/>
                    <a:pt x="411919" y="2956974"/>
                    <a:pt x="472060" y="3185641"/>
                  </a:cubicBezTo>
                  <a:cubicBezTo>
                    <a:pt x="445028" y="3337907"/>
                    <a:pt x="373114" y="3485640"/>
                    <a:pt x="398718" y="3643469"/>
                  </a:cubicBezTo>
                  <a:cubicBezTo>
                    <a:pt x="411024" y="3791450"/>
                    <a:pt x="449381" y="3942869"/>
                    <a:pt x="407300" y="4089754"/>
                  </a:cubicBezTo>
                  <a:cubicBezTo>
                    <a:pt x="395393" y="4150533"/>
                    <a:pt x="406442" y="4212683"/>
                    <a:pt x="443800" y="4261642"/>
                  </a:cubicBezTo>
                  <a:cubicBezTo>
                    <a:pt x="464783" y="4319135"/>
                    <a:pt x="471470" y="4398592"/>
                    <a:pt x="542860" y="4416585"/>
                  </a:cubicBezTo>
                  <a:cubicBezTo>
                    <a:pt x="592513" y="4443388"/>
                    <a:pt x="662313" y="4440988"/>
                    <a:pt x="693040" y="4388963"/>
                  </a:cubicBezTo>
                  <a:cubicBezTo>
                    <a:pt x="718329" y="4371379"/>
                    <a:pt x="775936" y="4409775"/>
                    <a:pt x="775593" y="4363559"/>
                  </a:cubicBezTo>
                  <a:cubicBezTo>
                    <a:pt x="753810" y="4318144"/>
                    <a:pt x="707413" y="4288398"/>
                    <a:pt x="693012" y="4237277"/>
                  </a:cubicBezTo>
                  <a:cubicBezTo>
                    <a:pt x="664522" y="4172450"/>
                    <a:pt x="630528" y="4107994"/>
                    <a:pt x="591437" y="4051139"/>
                  </a:cubicBezTo>
                  <a:cubicBezTo>
                    <a:pt x="587646" y="3854239"/>
                    <a:pt x="707137" y="3678093"/>
                    <a:pt x="691850" y="3479963"/>
                  </a:cubicBezTo>
                  <a:cubicBezTo>
                    <a:pt x="688487" y="3383084"/>
                    <a:pt x="700975" y="3285872"/>
                    <a:pt x="732407" y="3195480"/>
                  </a:cubicBezTo>
                  <a:cubicBezTo>
                    <a:pt x="727902" y="3140721"/>
                    <a:pt x="717510" y="3080247"/>
                    <a:pt x="755905" y="3034822"/>
                  </a:cubicBezTo>
                  <a:cubicBezTo>
                    <a:pt x="791738" y="2944344"/>
                    <a:pt x="795920" y="2841484"/>
                    <a:pt x="843849" y="2754473"/>
                  </a:cubicBezTo>
                  <a:cubicBezTo>
                    <a:pt x="869834" y="2906063"/>
                    <a:pt x="883369" y="3063816"/>
                    <a:pt x="861947" y="3217073"/>
                  </a:cubicBezTo>
                  <a:cubicBezTo>
                    <a:pt x="837525" y="3364682"/>
                    <a:pt x="831439" y="3519730"/>
                    <a:pt x="872110" y="3664748"/>
                  </a:cubicBezTo>
                  <a:cubicBezTo>
                    <a:pt x="892694" y="3770371"/>
                    <a:pt x="858575" y="3876927"/>
                    <a:pt x="853374" y="3980978"/>
                  </a:cubicBezTo>
                  <a:cubicBezTo>
                    <a:pt x="873615" y="4035728"/>
                    <a:pt x="947339" y="4001628"/>
                    <a:pt x="989754" y="4019192"/>
                  </a:cubicBezTo>
                  <a:cubicBezTo>
                    <a:pt x="1063877" y="4024450"/>
                    <a:pt x="1118265" y="4075028"/>
                    <a:pt x="1174691" y="4115909"/>
                  </a:cubicBezTo>
                  <a:cubicBezTo>
                    <a:pt x="1224164" y="4136512"/>
                    <a:pt x="1297278" y="4154381"/>
                    <a:pt x="1339149" y="4113690"/>
                  </a:cubicBezTo>
                  <a:cubicBezTo>
                    <a:pt x="1383126" y="4064951"/>
                    <a:pt x="1358885" y="3969139"/>
                    <a:pt x="1284857" y="3972396"/>
                  </a:cubicBezTo>
                  <a:cubicBezTo>
                    <a:pt x="1214305" y="3964691"/>
                    <a:pt x="1168100" y="3905912"/>
                    <a:pt x="1102615" y="3885090"/>
                  </a:cubicBezTo>
                  <a:cubicBezTo>
                    <a:pt x="1038645" y="3855943"/>
                    <a:pt x="1064020" y="3772733"/>
                    <a:pt x="1057848" y="3716498"/>
                  </a:cubicBezTo>
                  <a:cubicBezTo>
                    <a:pt x="1057133" y="3594587"/>
                    <a:pt x="1095881" y="3478468"/>
                    <a:pt x="1130552" y="3363749"/>
                  </a:cubicBezTo>
                  <a:cubicBezTo>
                    <a:pt x="1141811" y="3257697"/>
                    <a:pt x="1127104" y="3149732"/>
                    <a:pt x="1147230" y="3044671"/>
                  </a:cubicBezTo>
                  <a:cubicBezTo>
                    <a:pt x="1144420" y="2938086"/>
                    <a:pt x="1156193" y="2828082"/>
                    <a:pt x="1209933" y="2735423"/>
                  </a:cubicBezTo>
                  <a:cubicBezTo>
                    <a:pt x="1285295" y="2520081"/>
                    <a:pt x="1258606" y="2281556"/>
                    <a:pt x="1193741" y="2067082"/>
                  </a:cubicBezTo>
                  <a:cubicBezTo>
                    <a:pt x="1157013" y="1908538"/>
                    <a:pt x="1153641" y="1741870"/>
                    <a:pt x="1162937" y="1579402"/>
                  </a:cubicBezTo>
                  <a:cubicBezTo>
                    <a:pt x="1166137" y="1502611"/>
                    <a:pt x="1208238" y="1511203"/>
                    <a:pt x="1207305" y="1582221"/>
                  </a:cubicBezTo>
                  <a:cubicBezTo>
                    <a:pt x="1216725" y="1706360"/>
                    <a:pt x="1278704" y="1818727"/>
                    <a:pt x="1329624" y="1929922"/>
                  </a:cubicBezTo>
                  <a:cubicBezTo>
                    <a:pt x="1328272" y="2024667"/>
                    <a:pt x="1340340" y="2125956"/>
                    <a:pt x="1376621" y="2210271"/>
                  </a:cubicBezTo>
                  <a:cubicBezTo>
                    <a:pt x="1402424" y="2211214"/>
                    <a:pt x="1447125" y="2232903"/>
                    <a:pt x="1462974" y="2204880"/>
                  </a:cubicBezTo>
                  <a:cubicBezTo>
                    <a:pt x="1460936" y="2181620"/>
                    <a:pt x="1485434" y="2169028"/>
                    <a:pt x="1505837" y="2173448"/>
                  </a:cubicBezTo>
                  <a:cubicBezTo>
                    <a:pt x="1525620" y="2084341"/>
                    <a:pt x="1483415" y="1993596"/>
                    <a:pt x="1505523" y="1904519"/>
                  </a:cubicBezTo>
                  <a:cubicBezTo>
                    <a:pt x="1528478" y="1928007"/>
                    <a:pt x="1585628" y="1913825"/>
                    <a:pt x="1584580" y="1881344"/>
                  </a:cubicBezTo>
                  <a:cubicBezTo>
                    <a:pt x="1522725" y="1878620"/>
                    <a:pt x="1473271" y="1837434"/>
                    <a:pt x="1429637" y="1799115"/>
                  </a:cubicBezTo>
                  <a:cubicBezTo>
                    <a:pt x="1402805" y="1730363"/>
                    <a:pt x="1421588" y="1650439"/>
                    <a:pt x="1411225" y="1577811"/>
                  </a:cubicBezTo>
                  <a:cubicBezTo>
                    <a:pt x="1412521" y="1456882"/>
                    <a:pt x="1381764" y="1340924"/>
                    <a:pt x="1359152" y="1223481"/>
                  </a:cubicBezTo>
                  <a:cubicBezTo>
                    <a:pt x="1337540" y="1092646"/>
                    <a:pt x="1356571" y="955943"/>
                    <a:pt x="1324233" y="827565"/>
                  </a:cubicBezTo>
                  <a:cubicBezTo>
                    <a:pt x="1287381" y="745555"/>
                    <a:pt x="1212067" y="653219"/>
                    <a:pt x="1110873" y="671355"/>
                  </a:cubicBezTo>
                  <a:cubicBezTo>
                    <a:pt x="1046294" y="690643"/>
                    <a:pt x="1053209" y="662859"/>
                    <a:pt x="1081974" y="617377"/>
                  </a:cubicBezTo>
                  <a:cubicBezTo>
                    <a:pt x="1144020" y="468739"/>
                    <a:pt x="1117084" y="298953"/>
                    <a:pt x="1084832" y="147161"/>
                  </a:cubicBezTo>
                  <a:cubicBezTo>
                    <a:pt x="1050247" y="52829"/>
                    <a:pt x="950453" y="-7382"/>
                    <a:pt x="850841" y="793"/>
                  </a:cubicBezTo>
                  <a:close/>
                </a:path>
              </a:pathLst>
            </a:custGeom>
            <a:solidFill>
              <a:srgbClr val="FCDEA8"/>
            </a:solidFill>
            <a:ln w="2540" cap="flat">
              <a:solidFill>
                <a:srgbClr val="000000"/>
              </a:solidFill>
              <a:prstDash val="solid"/>
              <a:miter/>
            </a:ln>
          </p:spPr>
          <p:txBody>
            <a:bodyPr rtlCol="0" anchor="ctr"/>
            <a:lstStyle/>
            <a:p>
              <a:endParaRPr lang="tr-TR" dirty="0"/>
            </a:p>
          </p:txBody>
        </p:sp>
        <p:sp>
          <p:nvSpPr>
            <p:cNvPr id="14" name="Serbest Form: Şekil 13">
              <a:extLst>
                <a:ext uri="{FF2B5EF4-FFF2-40B4-BE49-F238E27FC236}">
                  <a16:creationId xmlns:a16="http://schemas.microsoft.com/office/drawing/2014/main" id="{9A7363E5-55B1-AA66-055F-A187CB88F129}"/>
                </a:ext>
              </a:extLst>
            </p:cNvPr>
            <p:cNvSpPr/>
            <p:nvPr/>
          </p:nvSpPr>
          <p:spPr>
            <a:xfrm>
              <a:off x="5535422" y="3996091"/>
              <a:ext cx="74357" cy="69573"/>
            </a:xfrm>
            <a:custGeom>
              <a:avLst/>
              <a:gdLst>
                <a:gd name="connsiteX0" fmla="*/ 61533 w 79057"/>
                <a:gd name="connsiteY0" fmla="*/ 53 h 73971"/>
                <a:gd name="connsiteX1" fmla="*/ -66 w 79057"/>
                <a:gd name="connsiteY1" fmla="*/ 64823 h 73971"/>
                <a:gd name="connsiteX2" fmla="*/ 7555 w 79057"/>
                <a:gd name="connsiteY2" fmla="*/ 74024 h 73971"/>
                <a:gd name="connsiteX3" fmla="*/ 78992 w 79057"/>
                <a:gd name="connsiteY3" fmla="*/ 7349 h 73971"/>
                <a:gd name="connsiteX4" fmla="*/ 61533 w 79057"/>
                <a:gd name="connsiteY4" fmla="*/ 53 h 73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57" h="73971">
                  <a:moveTo>
                    <a:pt x="61533" y="53"/>
                  </a:moveTo>
                  <a:cubicBezTo>
                    <a:pt x="40740" y="21951"/>
                    <a:pt x="19823" y="43325"/>
                    <a:pt x="-66" y="64823"/>
                  </a:cubicBezTo>
                  <a:cubicBezTo>
                    <a:pt x="2030" y="68918"/>
                    <a:pt x="4649" y="71795"/>
                    <a:pt x="7555" y="74024"/>
                  </a:cubicBezTo>
                  <a:cubicBezTo>
                    <a:pt x="28443" y="55602"/>
                    <a:pt x="53694" y="31685"/>
                    <a:pt x="78992" y="7349"/>
                  </a:cubicBezTo>
                  <a:cubicBezTo>
                    <a:pt x="71944" y="5987"/>
                    <a:pt x="66019" y="3548"/>
                    <a:pt x="61533" y="53"/>
                  </a:cubicBezTo>
                  <a:close/>
                </a:path>
              </a:pathLst>
            </a:custGeom>
            <a:solidFill>
              <a:srgbClr val="FFE8E1"/>
            </a:solidFill>
            <a:ln w="2540" cap="flat">
              <a:solidFill>
                <a:srgbClr val="000000"/>
              </a:solidFill>
              <a:prstDash val="solid"/>
              <a:round/>
            </a:ln>
          </p:spPr>
          <p:txBody>
            <a:bodyPr rtlCol="0" anchor="ctr"/>
            <a:lstStyle/>
            <a:p>
              <a:endParaRPr lang="tr-TR"/>
            </a:p>
          </p:txBody>
        </p:sp>
        <p:sp>
          <p:nvSpPr>
            <p:cNvPr id="15" name="Serbest Form: Şekil 14">
              <a:extLst>
                <a:ext uri="{FF2B5EF4-FFF2-40B4-BE49-F238E27FC236}">
                  <a16:creationId xmlns:a16="http://schemas.microsoft.com/office/drawing/2014/main" id="{67F547D1-9A0A-4D80-1524-E19C215B2951}"/>
                </a:ext>
              </a:extLst>
            </p:cNvPr>
            <p:cNvSpPr/>
            <p:nvPr/>
          </p:nvSpPr>
          <p:spPr>
            <a:xfrm>
              <a:off x="6279801" y="1726186"/>
              <a:ext cx="1451" cy="2706687"/>
            </a:xfrm>
            <a:custGeom>
              <a:avLst/>
              <a:gdLst>
                <a:gd name="connsiteX0" fmla="*/ -66 w 1543"/>
                <a:gd name="connsiteY0" fmla="*/ 2877832 h 2877779"/>
                <a:gd name="connsiteX1" fmla="*/ 1478 w 1543"/>
                <a:gd name="connsiteY1" fmla="*/ 53 h 2877779"/>
              </a:gdLst>
              <a:ahLst/>
              <a:cxnLst>
                <a:cxn ang="0">
                  <a:pos x="connsiteX0" y="connsiteY0"/>
                </a:cxn>
                <a:cxn ang="0">
                  <a:pos x="connsiteX1" y="connsiteY1"/>
                </a:cxn>
              </a:cxnLst>
              <a:rect l="l" t="t" r="r" b="b"/>
              <a:pathLst>
                <a:path w="1543" h="2877779">
                  <a:moveTo>
                    <a:pt x="-66" y="2877832"/>
                  </a:moveTo>
                  <a:lnTo>
                    <a:pt x="1478" y="53"/>
                  </a:lnTo>
                </a:path>
              </a:pathLst>
            </a:custGeom>
            <a:noFill/>
            <a:ln w="20320" cap="flat">
              <a:solidFill>
                <a:schemeClr val="accent3">
                  <a:lumMod val="75000"/>
                  <a:alpha val="50000"/>
                </a:schemeClr>
              </a:solidFill>
              <a:custDash>
                <a:ds d="480000" sp="480000"/>
              </a:custDash>
              <a:round/>
            </a:ln>
          </p:spPr>
          <p:txBody>
            <a:bodyPr rtlCol="0" anchor="ctr"/>
            <a:lstStyle/>
            <a:p>
              <a:endParaRPr lang="tr-TR"/>
            </a:p>
          </p:txBody>
        </p:sp>
        <p:sp>
          <p:nvSpPr>
            <p:cNvPr id="16" name="Serbest Form: Şekil 15">
              <a:extLst>
                <a:ext uri="{FF2B5EF4-FFF2-40B4-BE49-F238E27FC236}">
                  <a16:creationId xmlns:a16="http://schemas.microsoft.com/office/drawing/2014/main" id="{E32E5EE1-179C-2F74-E6C3-9254E7B53BE7}"/>
                </a:ext>
              </a:extLst>
            </p:cNvPr>
            <p:cNvSpPr/>
            <p:nvPr/>
          </p:nvSpPr>
          <p:spPr>
            <a:xfrm>
              <a:off x="5530630" y="1717692"/>
              <a:ext cx="1503522" cy="4178291"/>
            </a:xfrm>
            <a:custGeom>
              <a:avLst/>
              <a:gdLst>
                <a:gd name="connsiteX0" fmla="*/ 643167 w 1598561"/>
                <a:gd name="connsiteY0" fmla="*/ 980987 h 4442405"/>
                <a:gd name="connsiteX1" fmla="*/ 628803 w 1598561"/>
                <a:gd name="connsiteY1" fmla="*/ 1025888 h 4442405"/>
                <a:gd name="connsiteX2" fmla="*/ 587493 w 1598561"/>
                <a:gd name="connsiteY2" fmla="*/ 812157 h 4442405"/>
                <a:gd name="connsiteX3" fmla="*/ 646767 w 1598561"/>
                <a:gd name="connsiteY3" fmla="*/ 901958 h 4442405"/>
                <a:gd name="connsiteX4" fmla="*/ 1166527 w 1598561"/>
                <a:gd name="connsiteY4" fmla="*/ 1240572 h 4442405"/>
                <a:gd name="connsiteX5" fmla="*/ 1191435 w 1598561"/>
                <a:gd name="connsiteY5" fmla="*/ 1237457 h 4442405"/>
                <a:gd name="connsiteX6" fmla="*/ 1249538 w 1598561"/>
                <a:gd name="connsiteY6" fmla="*/ 1161419 h 4442405"/>
                <a:gd name="connsiteX7" fmla="*/ 1483529 w 1598561"/>
                <a:gd name="connsiteY7" fmla="*/ 2139618 h 4442405"/>
                <a:gd name="connsiteX8" fmla="*/ 1495264 w 1598561"/>
                <a:gd name="connsiteY8" fmla="*/ 2180699 h 4442405"/>
                <a:gd name="connsiteX9" fmla="*/ 1515447 w 1598561"/>
                <a:gd name="connsiteY9" fmla="*/ 2178870 h 4442405"/>
                <a:gd name="connsiteX10" fmla="*/ 1516914 w 1598561"/>
                <a:gd name="connsiteY10" fmla="*/ 2065885 h 4442405"/>
                <a:gd name="connsiteX11" fmla="*/ 1502969 w 1598561"/>
                <a:gd name="connsiteY11" fmla="*/ 1921362 h 4442405"/>
                <a:gd name="connsiteX12" fmla="*/ 1528649 w 1598561"/>
                <a:gd name="connsiteY12" fmla="*/ 1922829 h 4442405"/>
                <a:gd name="connsiteX13" fmla="*/ 1562396 w 1598561"/>
                <a:gd name="connsiteY13" fmla="*/ 1922095 h 4442405"/>
                <a:gd name="connsiteX14" fmla="*/ 1591742 w 1598561"/>
                <a:gd name="connsiteY14" fmla="*/ 1900816 h 4442405"/>
                <a:gd name="connsiteX15" fmla="*/ 1595410 w 1598561"/>
                <a:gd name="connsiteY15" fmla="*/ 1880280 h 4442405"/>
                <a:gd name="connsiteX16" fmla="*/ 1555062 w 1598561"/>
                <a:gd name="connsiteY16" fmla="*/ 1880280 h 4442405"/>
                <a:gd name="connsiteX17" fmla="*/ 1513980 w 1598561"/>
                <a:gd name="connsiteY17" fmla="*/ 1859002 h 4442405"/>
                <a:gd name="connsiteX18" fmla="*/ 1465555 w 1598561"/>
                <a:gd name="connsiteY18" fmla="*/ 1823054 h 4442405"/>
                <a:gd name="connsiteX19" fmla="*/ 1427408 w 1598561"/>
                <a:gd name="connsiteY19" fmla="*/ 1777572 h 4442405"/>
                <a:gd name="connsiteX20" fmla="*/ 1412739 w 1598561"/>
                <a:gd name="connsiteY20" fmla="*/ 1440835 h 4442405"/>
                <a:gd name="connsiteX21" fmla="*/ 1387060 w 1598561"/>
                <a:gd name="connsiteY21" fmla="*/ 1330783 h 4442405"/>
                <a:gd name="connsiteX22" fmla="*/ 1366514 w 1598561"/>
                <a:gd name="connsiteY22" fmla="*/ 1216340 h 4442405"/>
                <a:gd name="connsiteX23" fmla="*/ 1352579 w 1598561"/>
                <a:gd name="connsiteY23" fmla="*/ 1068884 h 4442405"/>
                <a:gd name="connsiteX24" fmla="*/ 1343769 w 1598561"/>
                <a:gd name="connsiteY24" fmla="*/ 856124 h 4442405"/>
                <a:gd name="connsiteX25" fmla="*/ 1323233 w 1598561"/>
                <a:gd name="connsiteY25" fmla="*/ 803308 h 4442405"/>
                <a:gd name="connsiteX26" fmla="*/ 1271874 w 1598561"/>
                <a:gd name="connsiteY26" fmla="*/ 737280 h 4442405"/>
                <a:gd name="connsiteX27" fmla="*/ 1221991 w 1598561"/>
                <a:gd name="connsiteY27" fmla="*/ 687388 h 4442405"/>
                <a:gd name="connsiteX28" fmla="*/ 1141286 w 1598561"/>
                <a:gd name="connsiteY28" fmla="*/ 669786 h 4442405"/>
                <a:gd name="connsiteX29" fmla="*/ 1058809 w 1598561"/>
                <a:gd name="connsiteY29" fmla="*/ 679416 h 4442405"/>
                <a:gd name="connsiteX30" fmla="*/ 1433275 w 1598561"/>
                <a:gd name="connsiteY30" fmla="*/ 2220313 h 4442405"/>
                <a:gd name="connsiteX31" fmla="*/ 1472889 w 1598561"/>
                <a:gd name="connsiteY31" fmla="*/ 2207845 h 4442405"/>
                <a:gd name="connsiteX32" fmla="*/ 1483529 w 1598561"/>
                <a:gd name="connsiteY32" fmla="*/ 2139618 h 4442405"/>
                <a:gd name="connsiteX33" fmla="*/ 1475461 w 1598561"/>
                <a:gd name="connsiteY33" fmla="*/ 2072485 h 4442405"/>
                <a:gd name="connsiteX34" fmla="*/ 1399109 w 1598561"/>
                <a:gd name="connsiteY34" fmla="*/ 2217008 h 4442405"/>
                <a:gd name="connsiteX35" fmla="*/ 1399109 w 1598561"/>
                <a:gd name="connsiteY35" fmla="*/ 2217008 h 4442405"/>
                <a:gd name="connsiteX36" fmla="*/ 1433275 w 1598561"/>
                <a:gd name="connsiteY36" fmla="*/ 2220313 h 4442405"/>
                <a:gd name="connsiteX37" fmla="*/ 1433275 w 1598561"/>
                <a:gd name="connsiteY37" fmla="*/ 2082392 h 4442405"/>
                <a:gd name="connsiteX38" fmla="*/ 1224811 w 1598561"/>
                <a:gd name="connsiteY38" fmla="*/ 1003114 h 4442405"/>
                <a:gd name="connsiteX39" fmla="*/ 1245556 w 1598561"/>
                <a:gd name="connsiteY39" fmla="*/ 1007267 h 4442405"/>
                <a:gd name="connsiteX40" fmla="*/ 1241413 w 1598561"/>
                <a:gd name="connsiteY40" fmla="*/ 1322668 h 4442405"/>
                <a:gd name="connsiteX41" fmla="*/ 1197836 w 1598561"/>
                <a:gd name="connsiteY41" fmla="*/ 1463771 h 4442405"/>
                <a:gd name="connsiteX42" fmla="*/ 1166708 w 1598561"/>
                <a:gd name="connsiteY42" fmla="*/ 1602798 h 4442405"/>
                <a:gd name="connsiteX43" fmla="*/ 1166708 w 1598561"/>
                <a:gd name="connsiteY43" fmla="*/ 1785402 h 4442405"/>
                <a:gd name="connsiteX44" fmla="*/ 1183310 w 1598561"/>
                <a:gd name="connsiteY44" fmla="*/ 1959709 h 4442405"/>
                <a:gd name="connsiteX45" fmla="*/ 1201989 w 1598561"/>
                <a:gd name="connsiteY45" fmla="*/ 2086278 h 4442405"/>
                <a:gd name="connsiteX46" fmla="*/ 1239337 w 1598561"/>
                <a:gd name="connsiteY46" fmla="*/ 2200406 h 4442405"/>
                <a:gd name="connsiteX47" fmla="*/ 1260082 w 1598561"/>
                <a:gd name="connsiteY47" fmla="*/ 2337357 h 4442405"/>
                <a:gd name="connsiteX48" fmla="*/ 1258015 w 1598561"/>
                <a:gd name="connsiteY48" fmla="*/ 2573910 h 4442405"/>
                <a:gd name="connsiteX49" fmla="*/ 1235184 w 1598561"/>
                <a:gd name="connsiteY49" fmla="*/ 2700488 h 4442405"/>
                <a:gd name="connsiteX50" fmla="*/ 1185387 w 1598561"/>
                <a:gd name="connsiteY50" fmla="*/ 2818769 h 4442405"/>
                <a:gd name="connsiteX51" fmla="*/ 1158412 w 1598561"/>
                <a:gd name="connsiteY51" fmla="*/ 2907990 h 4442405"/>
                <a:gd name="connsiteX52" fmla="*/ 1158412 w 1598561"/>
                <a:gd name="connsiteY52" fmla="*/ 3078144 h 4442405"/>
                <a:gd name="connsiteX53" fmla="*/ 1139734 w 1598561"/>
                <a:gd name="connsiteY53" fmla="*/ 3125874 h 4442405"/>
                <a:gd name="connsiteX54" fmla="*/ 1141810 w 1598561"/>
                <a:gd name="connsiteY54" fmla="*/ 3358275 h 4442405"/>
                <a:gd name="connsiteX55" fmla="*/ 1112759 w 1598561"/>
                <a:gd name="connsiteY55" fmla="*/ 3457878 h 4442405"/>
                <a:gd name="connsiteX56" fmla="*/ 1079555 w 1598561"/>
                <a:gd name="connsiteY56" fmla="*/ 3574073 h 4442405"/>
                <a:gd name="connsiteX57" fmla="*/ 1069182 w 1598561"/>
                <a:gd name="connsiteY57" fmla="*/ 3652931 h 4442405"/>
                <a:gd name="connsiteX58" fmla="*/ 1067106 w 1598561"/>
                <a:gd name="connsiteY58" fmla="*/ 3823076 h 4442405"/>
                <a:gd name="connsiteX59" fmla="*/ 1079555 w 1598561"/>
                <a:gd name="connsiteY59" fmla="*/ 3866653 h 4442405"/>
                <a:gd name="connsiteX60" fmla="*/ 1150106 w 1598561"/>
                <a:gd name="connsiteY60" fmla="*/ 3901933 h 4442405"/>
                <a:gd name="connsiteX61" fmla="*/ 1253862 w 1598561"/>
                <a:gd name="connsiteY61" fmla="*/ 3966256 h 4442405"/>
                <a:gd name="connsiteX62" fmla="*/ 1334787 w 1598561"/>
                <a:gd name="connsiteY62" fmla="*/ 3982858 h 4442405"/>
                <a:gd name="connsiteX63" fmla="*/ 1372134 w 1598561"/>
                <a:gd name="connsiteY63" fmla="*/ 4045103 h 4442405"/>
                <a:gd name="connsiteX64" fmla="*/ 1353465 w 1598561"/>
                <a:gd name="connsiteY64" fmla="*/ 4113579 h 4442405"/>
                <a:gd name="connsiteX65" fmla="*/ 1326490 w 1598561"/>
                <a:gd name="connsiteY65" fmla="*/ 4140563 h 4442405"/>
                <a:gd name="connsiteX66" fmla="*/ 1264235 w 1598561"/>
                <a:gd name="connsiteY66" fmla="*/ 4144706 h 4442405"/>
                <a:gd name="connsiteX67" fmla="*/ 1177081 w 1598561"/>
                <a:gd name="connsiteY67" fmla="*/ 4126037 h 4442405"/>
                <a:gd name="connsiteX68" fmla="*/ 1083707 w 1598561"/>
                <a:gd name="connsiteY68" fmla="*/ 4053409 h 4442405"/>
                <a:gd name="connsiteX69" fmla="*/ 979961 w 1598561"/>
                <a:gd name="connsiteY69" fmla="*/ 4022282 h 4442405"/>
                <a:gd name="connsiteX70" fmla="*/ 890731 w 1598561"/>
                <a:gd name="connsiteY70" fmla="*/ 4022282 h 4442405"/>
                <a:gd name="connsiteX71" fmla="*/ 859603 w 1598561"/>
                <a:gd name="connsiteY71" fmla="*/ 3999460 h 4442405"/>
                <a:gd name="connsiteX72" fmla="*/ 855460 w 1598561"/>
                <a:gd name="connsiteY72" fmla="*/ 3933051 h 4442405"/>
                <a:gd name="connsiteX73" fmla="*/ 876206 w 1598561"/>
                <a:gd name="connsiteY73" fmla="*/ 3843831 h 4442405"/>
                <a:gd name="connsiteX74" fmla="*/ 878282 w 1598561"/>
                <a:gd name="connsiteY74" fmla="*/ 3669523 h 4442405"/>
                <a:gd name="connsiteX75" fmla="*/ 851307 w 1598561"/>
                <a:gd name="connsiteY75" fmla="*/ 3588599 h 4442405"/>
                <a:gd name="connsiteX76" fmla="*/ 853383 w 1598561"/>
                <a:gd name="connsiteY76" fmla="*/ 3262825 h 4442405"/>
                <a:gd name="connsiteX77" fmla="*/ 872053 w 1598561"/>
                <a:gd name="connsiteY77" fmla="*/ 3175671 h 4442405"/>
                <a:gd name="connsiteX78" fmla="*/ 872053 w 1598561"/>
                <a:gd name="connsiteY78" fmla="*/ 3017966 h 4442405"/>
                <a:gd name="connsiteX79" fmla="*/ 865833 w 1598561"/>
                <a:gd name="connsiteY79" fmla="*/ 2889321 h 4442405"/>
                <a:gd name="connsiteX80" fmla="*/ 851307 w 1598561"/>
                <a:gd name="connsiteY80" fmla="*/ 2731616 h 4442405"/>
                <a:gd name="connsiteX81" fmla="*/ 855460 w 1598561"/>
                <a:gd name="connsiteY81" fmla="*/ 2445265 h 4442405"/>
                <a:gd name="connsiteX82" fmla="*/ 1197836 w 1598561"/>
                <a:gd name="connsiteY82" fmla="*/ 1463771 h 4442405"/>
                <a:gd name="connsiteX83" fmla="*/ 1228592 w 1598561"/>
                <a:gd name="connsiteY83" fmla="*/ 1700534 h 4442405"/>
                <a:gd name="connsiteX84" fmla="*/ 1309888 w 1598561"/>
                <a:gd name="connsiteY84" fmla="*/ 1889158 h 4442405"/>
                <a:gd name="connsiteX85" fmla="*/ 1332710 w 1598561"/>
                <a:gd name="connsiteY85" fmla="*/ 1941031 h 4442405"/>
                <a:gd name="connsiteX86" fmla="*/ 1327852 w 1598561"/>
                <a:gd name="connsiteY86" fmla="*/ 1997638 h 4442405"/>
                <a:gd name="connsiteX87" fmla="*/ 1345159 w 1598561"/>
                <a:gd name="connsiteY87" fmla="*/ 2086278 h 4442405"/>
                <a:gd name="connsiteX88" fmla="*/ 1364952 w 1598561"/>
                <a:gd name="connsiteY88" fmla="*/ 2199673 h 4442405"/>
                <a:gd name="connsiteX89" fmla="*/ 1399109 w 1598561"/>
                <a:gd name="connsiteY89" fmla="*/ 2217008 h 4442405"/>
                <a:gd name="connsiteX90" fmla="*/ 1397880 w 1598561"/>
                <a:gd name="connsiteY90" fmla="*/ 2155496 h 4442405"/>
                <a:gd name="connsiteX91" fmla="*/ 1392889 w 1598561"/>
                <a:gd name="connsiteY91" fmla="*/ 2077981 h 4442405"/>
                <a:gd name="connsiteX92" fmla="*/ 865061 w 1598561"/>
                <a:gd name="connsiteY92" fmla="*/ 2394735 h 4442405"/>
                <a:gd name="connsiteX93" fmla="*/ 828476 w 1598561"/>
                <a:gd name="connsiteY93" fmla="*/ 2293780 h 4442405"/>
                <a:gd name="connsiteX94" fmla="*/ 813960 w 1598561"/>
                <a:gd name="connsiteY94" fmla="*/ 2206636 h 4442405"/>
                <a:gd name="connsiteX95" fmla="*/ 1139734 w 1598561"/>
                <a:gd name="connsiteY95" fmla="*/ 2024032 h 4442405"/>
                <a:gd name="connsiteX96" fmla="*/ 1081631 w 1598561"/>
                <a:gd name="connsiteY96" fmla="*/ 2123635 h 4442405"/>
                <a:gd name="connsiteX97" fmla="*/ 1021462 w 1598561"/>
                <a:gd name="connsiteY97" fmla="*/ 2192110 h 4442405"/>
                <a:gd name="connsiteX98" fmla="*/ 967503 w 1598561"/>
                <a:gd name="connsiteY98" fmla="*/ 2306239 h 4442405"/>
                <a:gd name="connsiteX99" fmla="*/ 921859 w 1598561"/>
                <a:gd name="connsiteY99" fmla="*/ 2358112 h 4442405"/>
                <a:gd name="connsiteX100" fmla="*/ 882435 w 1598561"/>
                <a:gd name="connsiteY100" fmla="*/ 2395459 h 4442405"/>
                <a:gd name="connsiteX101" fmla="*/ 733026 w 1598561"/>
                <a:gd name="connsiteY101" fmla="*/ 3094747 h 4442405"/>
                <a:gd name="connsiteX102" fmla="*/ 770383 w 1598561"/>
                <a:gd name="connsiteY102" fmla="*/ 3032491 h 4442405"/>
                <a:gd name="connsiteX103" fmla="*/ 813960 w 1598561"/>
                <a:gd name="connsiteY103" fmla="*/ 2854040 h 4442405"/>
                <a:gd name="connsiteX104" fmla="*/ 851307 w 1598561"/>
                <a:gd name="connsiteY104" fmla="*/ 2731616 h 4442405"/>
                <a:gd name="connsiteX105" fmla="*/ 627203 w 1598561"/>
                <a:gd name="connsiteY105" fmla="*/ 3252443 h 4442405"/>
                <a:gd name="connsiteX106" fmla="*/ 662474 w 1598561"/>
                <a:gd name="connsiteY106" fmla="*/ 3262825 h 4442405"/>
                <a:gd name="connsiteX107" fmla="*/ 498549 w 1598561"/>
                <a:gd name="connsiteY107" fmla="*/ 1457551 h 4442405"/>
                <a:gd name="connsiteX108" fmla="*/ 508921 w 1598561"/>
                <a:gd name="connsiteY108" fmla="*/ 1611104 h 4442405"/>
                <a:gd name="connsiteX109" fmla="*/ 513074 w 1598561"/>
                <a:gd name="connsiteY109" fmla="*/ 2055159 h 4442405"/>
                <a:gd name="connsiteX110" fmla="*/ 484023 w 1598561"/>
                <a:gd name="connsiteY110" fmla="*/ 2185881 h 4442405"/>
                <a:gd name="connsiteX111" fmla="*/ 434226 w 1598561"/>
                <a:gd name="connsiteY111" fmla="*/ 2387163 h 4442405"/>
                <a:gd name="connsiteX112" fmla="*/ 423854 w 1598561"/>
                <a:gd name="connsiteY112" fmla="*/ 2783489 h 4442405"/>
                <a:gd name="connsiteX113" fmla="*/ 434226 w 1598561"/>
                <a:gd name="connsiteY113" fmla="*/ 2945347 h 4442405"/>
                <a:gd name="connsiteX114" fmla="*/ 452905 w 1598561"/>
                <a:gd name="connsiteY114" fmla="*/ 3103043 h 4442405"/>
                <a:gd name="connsiteX115" fmla="*/ 473650 w 1598561"/>
                <a:gd name="connsiteY115" fmla="*/ 3173594 h 4442405"/>
                <a:gd name="connsiteX116" fmla="*/ 467421 w 1598561"/>
                <a:gd name="connsiteY116" fmla="*/ 3233774 h 4442405"/>
                <a:gd name="connsiteX117" fmla="*/ 415548 w 1598561"/>
                <a:gd name="connsiteY117" fmla="*/ 3412224 h 4442405"/>
                <a:gd name="connsiteX118" fmla="*/ 396879 w 1598561"/>
                <a:gd name="connsiteY118" fmla="*/ 3518047 h 4442405"/>
                <a:gd name="connsiteX119" fmla="*/ 398946 w 1598561"/>
                <a:gd name="connsiteY119" fmla="*/ 3625956 h 4442405"/>
                <a:gd name="connsiteX120" fmla="*/ 409328 w 1598561"/>
                <a:gd name="connsiteY120" fmla="*/ 3760830 h 4442405"/>
                <a:gd name="connsiteX121" fmla="*/ 425920 w 1598561"/>
                <a:gd name="connsiteY121" fmla="*/ 3850051 h 4442405"/>
                <a:gd name="connsiteX122" fmla="*/ 427997 w 1598561"/>
                <a:gd name="connsiteY122" fmla="*/ 4009832 h 4442405"/>
                <a:gd name="connsiteX123" fmla="*/ 407252 w 1598561"/>
                <a:gd name="connsiteY123" fmla="*/ 4070011 h 4442405"/>
                <a:gd name="connsiteX124" fmla="*/ 405175 w 1598561"/>
                <a:gd name="connsiteY124" fmla="*/ 4177910 h 4442405"/>
                <a:gd name="connsiteX125" fmla="*/ 421777 w 1598561"/>
                <a:gd name="connsiteY125" fmla="*/ 4225631 h 4442405"/>
                <a:gd name="connsiteX126" fmla="*/ 454972 w 1598561"/>
                <a:gd name="connsiteY126" fmla="*/ 4283733 h 4442405"/>
                <a:gd name="connsiteX127" fmla="*/ 475727 w 1598561"/>
                <a:gd name="connsiteY127" fmla="*/ 4370887 h 4442405"/>
                <a:gd name="connsiteX128" fmla="*/ 506854 w 1598561"/>
                <a:gd name="connsiteY128" fmla="*/ 4406158 h 4442405"/>
                <a:gd name="connsiteX129" fmla="*/ 577406 w 1598561"/>
                <a:gd name="connsiteY129" fmla="*/ 4435209 h 4442405"/>
                <a:gd name="connsiteX130" fmla="*/ 656254 w 1598561"/>
                <a:gd name="connsiteY130" fmla="*/ 4439362 h 4442405"/>
                <a:gd name="connsiteX131" fmla="*/ 683229 w 1598561"/>
                <a:gd name="connsiteY131" fmla="*/ 4414464 h 4442405"/>
                <a:gd name="connsiteX132" fmla="*/ 708127 w 1598561"/>
                <a:gd name="connsiteY132" fmla="*/ 4387489 h 4442405"/>
                <a:gd name="connsiteX133" fmla="*/ 733026 w 1598561"/>
                <a:gd name="connsiteY133" fmla="*/ 4397862 h 4442405"/>
                <a:gd name="connsiteX134" fmla="*/ 766230 w 1598561"/>
                <a:gd name="connsiteY134" fmla="*/ 4397862 h 4442405"/>
                <a:gd name="connsiteX135" fmla="*/ 786975 w 1598561"/>
                <a:gd name="connsiteY135" fmla="*/ 4377116 h 4442405"/>
                <a:gd name="connsiteX136" fmla="*/ 780755 w 1598561"/>
                <a:gd name="connsiteY136" fmla="*/ 4350132 h 4442405"/>
                <a:gd name="connsiteX137" fmla="*/ 735102 w 1598561"/>
                <a:gd name="connsiteY137" fmla="*/ 4304488 h 4442405"/>
                <a:gd name="connsiteX138" fmla="*/ 693602 w 1598561"/>
                <a:gd name="connsiteY138" fmla="*/ 4225631 h 4442405"/>
                <a:gd name="connsiteX139" fmla="*/ 645881 w 1598561"/>
                <a:gd name="connsiteY139" fmla="*/ 4117732 h 4442405"/>
                <a:gd name="connsiteX140" fmla="*/ 602305 w 1598561"/>
                <a:gd name="connsiteY140" fmla="*/ 4065859 h 4442405"/>
                <a:gd name="connsiteX141" fmla="*/ 598152 w 1598561"/>
                <a:gd name="connsiteY141" fmla="*/ 4005679 h 4442405"/>
                <a:gd name="connsiteX142" fmla="*/ 631356 w 1598561"/>
                <a:gd name="connsiteY142" fmla="*/ 3854203 h 4442405"/>
                <a:gd name="connsiteX143" fmla="*/ 666627 w 1598561"/>
                <a:gd name="connsiteY143" fmla="*/ 3719329 h 4442405"/>
                <a:gd name="connsiteX144" fmla="*/ 689449 w 1598561"/>
                <a:gd name="connsiteY144" fmla="*/ 3659151 h 4442405"/>
                <a:gd name="connsiteX145" fmla="*/ 699831 w 1598561"/>
                <a:gd name="connsiteY145" fmla="*/ 3511827 h 4442405"/>
                <a:gd name="connsiteX146" fmla="*/ 711318 w 1598561"/>
                <a:gd name="connsiteY146" fmla="*/ 3286428 h 4442405"/>
                <a:gd name="connsiteX147" fmla="*/ 733159 w 1598561"/>
                <a:gd name="connsiteY147" fmla="*/ 3242194 h 4442405"/>
                <a:gd name="connsiteX148" fmla="*/ 739255 w 1598561"/>
                <a:gd name="connsiteY148" fmla="*/ 3152849 h 4442405"/>
                <a:gd name="connsiteX149" fmla="*/ 720576 w 1598561"/>
                <a:gd name="connsiteY149" fmla="*/ 3036644 h 4442405"/>
                <a:gd name="connsiteX150" fmla="*/ 591922 w 1598561"/>
                <a:gd name="connsiteY150" fmla="*/ 1216845 h 4442405"/>
                <a:gd name="connsiteX151" fmla="*/ 658331 w 1598561"/>
                <a:gd name="connsiteY151" fmla="*/ 1270795 h 4442405"/>
                <a:gd name="connsiteX152" fmla="*/ 737179 w 1598561"/>
                <a:gd name="connsiteY152" fmla="*/ 1310219 h 4442405"/>
                <a:gd name="connsiteX153" fmla="*/ 809807 w 1598561"/>
                <a:gd name="connsiteY153" fmla="*/ 1310219 h 4442405"/>
                <a:gd name="connsiteX154" fmla="*/ 867909 w 1598561"/>
                <a:gd name="connsiteY154" fmla="*/ 1293617 h 4442405"/>
                <a:gd name="connsiteX155" fmla="*/ 259919 w 1598561"/>
                <a:gd name="connsiteY155" fmla="*/ 2673513 h 4442405"/>
                <a:gd name="connsiteX156" fmla="*/ 299352 w 1598561"/>
                <a:gd name="connsiteY156" fmla="*/ 2692192 h 4442405"/>
                <a:gd name="connsiteX157" fmla="*/ 314611 w 1598561"/>
                <a:gd name="connsiteY157" fmla="*/ 2604361 h 4442405"/>
                <a:gd name="connsiteX158" fmla="*/ 322298 w 1598561"/>
                <a:gd name="connsiteY158" fmla="*/ 2463220 h 4442405"/>
                <a:gd name="connsiteX159" fmla="*/ 324251 w 1598561"/>
                <a:gd name="connsiteY159" fmla="*/ 2383010 h 4442405"/>
                <a:gd name="connsiteX160" fmla="*/ 313878 w 1598561"/>
                <a:gd name="connsiteY160" fmla="*/ 2320764 h 4442405"/>
                <a:gd name="connsiteX161" fmla="*/ 361598 w 1598561"/>
                <a:gd name="connsiteY161" fmla="*/ 2214932 h 4442405"/>
                <a:gd name="connsiteX162" fmla="*/ 394802 w 1598561"/>
                <a:gd name="connsiteY162" fmla="*/ 2121558 h 4442405"/>
                <a:gd name="connsiteX163" fmla="*/ 432150 w 1598561"/>
                <a:gd name="connsiteY163" fmla="*/ 1938954 h 4442405"/>
                <a:gd name="connsiteX164" fmla="*/ 448752 w 1598561"/>
                <a:gd name="connsiteY164" fmla="*/ 1758427 h 4442405"/>
                <a:gd name="connsiteX165" fmla="*/ 498549 w 1598561"/>
                <a:gd name="connsiteY165" fmla="*/ 1457551 h 4442405"/>
                <a:gd name="connsiteX166" fmla="*/ 513074 w 1598561"/>
                <a:gd name="connsiteY166" fmla="*/ 1326821 h 4442405"/>
                <a:gd name="connsiteX167" fmla="*/ 531753 w 1598561"/>
                <a:gd name="connsiteY167" fmla="*/ 1262499 h 4442405"/>
                <a:gd name="connsiteX168" fmla="*/ 562880 w 1598561"/>
                <a:gd name="connsiteY168" fmla="*/ 1137997 h 4442405"/>
                <a:gd name="connsiteX169" fmla="*/ 203893 w 1598561"/>
                <a:gd name="connsiteY169" fmla="*/ 2669360 h 4442405"/>
                <a:gd name="connsiteX170" fmla="*/ 216351 w 1598561"/>
                <a:gd name="connsiteY170" fmla="*/ 2706717 h 4442405"/>
                <a:gd name="connsiteX171" fmla="*/ 239173 w 1598561"/>
                <a:gd name="connsiteY171" fmla="*/ 2717090 h 4442405"/>
                <a:gd name="connsiteX172" fmla="*/ 259919 w 1598561"/>
                <a:gd name="connsiteY172" fmla="*/ 2673513 h 4442405"/>
                <a:gd name="connsiteX173" fmla="*/ 259566 w 1598561"/>
                <a:gd name="connsiteY173" fmla="*/ 2592589 h 4442405"/>
                <a:gd name="connsiteX174" fmla="*/ 257852 w 1598561"/>
                <a:gd name="connsiteY174" fmla="*/ 2490909 h 4442405"/>
                <a:gd name="connsiteX175" fmla="*/ 274444 w 1598561"/>
                <a:gd name="connsiteY175" fmla="*/ 2490909 h 4442405"/>
                <a:gd name="connsiteX176" fmla="*/ 152020 w 1598561"/>
                <a:gd name="connsiteY176" fmla="*/ 2683886 h 4442405"/>
                <a:gd name="connsiteX177" fmla="*/ 165688 w 1598561"/>
                <a:gd name="connsiteY177" fmla="*/ 2705022 h 4442405"/>
                <a:gd name="connsiteX178" fmla="*/ 191444 w 1598561"/>
                <a:gd name="connsiteY178" fmla="*/ 2704641 h 4442405"/>
                <a:gd name="connsiteX179" fmla="*/ 203902 w 1598561"/>
                <a:gd name="connsiteY179" fmla="*/ 2669360 h 4442405"/>
                <a:gd name="connsiteX180" fmla="*/ 211208 w 1598561"/>
                <a:gd name="connsiteY180" fmla="*/ 2581225 h 4442405"/>
                <a:gd name="connsiteX181" fmla="*/ 214275 w 1598561"/>
                <a:gd name="connsiteY181" fmla="*/ 2490909 h 4442405"/>
                <a:gd name="connsiteX182" fmla="*/ 100146 w 1598561"/>
                <a:gd name="connsiteY182" fmla="*/ 2490909 h 4442405"/>
                <a:gd name="connsiteX183" fmla="*/ 112596 w 1598561"/>
                <a:gd name="connsiteY183" fmla="*/ 2650691 h 4442405"/>
                <a:gd name="connsiteX184" fmla="*/ 131274 w 1598561"/>
                <a:gd name="connsiteY184" fmla="*/ 2684619 h 4442405"/>
                <a:gd name="connsiteX185" fmla="*/ 152020 w 1598561"/>
                <a:gd name="connsiteY185" fmla="*/ 2683886 h 4442405"/>
                <a:gd name="connsiteX186" fmla="*/ 165812 w 1598561"/>
                <a:gd name="connsiteY186" fmla="*/ 2623059 h 4442405"/>
                <a:gd name="connsiteX187" fmla="*/ 164469 w 1598561"/>
                <a:gd name="connsiteY187" fmla="*/ 2488833 h 4442405"/>
                <a:gd name="connsiteX188" fmla="*/ 181071 w 1598561"/>
                <a:gd name="connsiteY188" fmla="*/ 2488833 h 4442405"/>
                <a:gd name="connsiteX189" fmla="*/ 757934 w 1598561"/>
                <a:gd name="connsiteY189" fmla="*/ 536236 h 4442405"/>
                <a:gd name="connsiteX190" fmla="*/ 782832 w 1598561"/>
                <a:gd name="connsiteY190" fmla="*/ 559058 h 4442405"/>
                <a:gd name="connsiteX191" fmla="*/ 784908 w 1598561"/>
                <a:gd name="connsiteY191" fmla="*/ 619237 h 4442405"/>
                <a:gd name="connsiteX192" fmla="*/ 880358 w 1598561"/>
                <a:gd name="connsiteY192" fmla="*/ 664890 h 4442405"/>
                <a:gd name="connsiteX193" fmla="*/ 979961 w 1598561"/>
                <a:gd name="connsiteY193" fmla="*/ 685636 h 4442405"/>
                <a:gd name="connsiteX194" fmla="*/ 1058809 w 1598561"/>
                <a:gd name="connsiteY194" fmla="*/ 679416 h 4442405"/>
                <a:gd name="connsiteX195" fmla="*/ 1123131 w 1598561"/>
                <a:gd name="connsiteY195" fmla="*/ 511336 h 4442405"/>
                <a:gd name="connsiteX196" fmla="*/ 1129361 w 1598561"/>
                <a:gd name="connsiteY196" fmla="*/ 432485 h 4442405"/>
                <a:gd name="connsiteX197" fmla="*/ 1108606 w 1598561"/>
                <a:gd name="connsiteY197" fmla="*/ 210457 h 4442405"/>
                <a:gd name="connsiteX198" fmla="*/ 1092013 w 1598561"/>
                <a:gd name="connsiteY198" fmla="*/ 141981 h 4442405"/>
                <a:gd name="connsiteX199" fmla="*/ 1015232 w 1598561"/>
                <a:gd name="connsiteY199" fmla="*/ 42380 h 4442405"/>
                <a:gd name="connsiteX200" fmla="*/ 905257 w 1598561"/>
                <a:gd name="connsiteY200" fmla="*/ 2954 h 4442405"/>
                <a:gd name="connsiteX201" fmla="*/ 786985 w 1598561"/>
                <a:gd name="connsiteY201" fmla="*/ 7104 h 4442405"/>
                <a:gd name="connsiteX202" fmla="*/ 699831 w 1598561"/>
                <a:gd name="connsiteY202" fmla="*/ 34080 h 4442405"/>
                <a:gd name="connsiteX203" fmla="*/ 629279 w 1598561"/>
                <a:gd name="connsiteY203" fmla="*/ 110855 h 4442405"/>
                <a:gd name="connsiteX204" fmla="*/ 614754 w 1598561"/>
                <a:gd name="connsiteY204" fmla="*/ 212532 h 4442405"/>
                <a:gd name="connsiteX205" fmla="*/ 623050 w 1598561"/>
                <a:gd name="connsiteY205" fmla="*/ 343259 h 4442405"/>
                <a:gd name="connsiteX206" fmla="*/ 677000 w 1598561"/>
                <a:gd name="connsiteY206" fmla="*/ 436635 h 4442405"/>
                <a:gd name="connsiteX207" fmla="*/ 691525 w 1598561"/>
                <a:gd name="connsiteY207" fmla="*/ 517562 h 4442405"/>
                <a:gd name="connsiteX208" fmla="*/ 668703 w 1598561"/>
                <a:gd name="connsiteY208" fmla="*/ 619237 h 4442405"/>
                <a:gd name="connsiteX209" fmla="*/ 550431 w 1598561"/>
                <a:gd name="connsiteY209" fmla="*/ 733366 h 4442405"/>
                <a:gd name="connsiteX210" fmla="*/ 423854 w 1598561"/>
                <a:gd name="connsiteY210" fmla="*/ 808061 h 4442405"/>
                <a:gd name="connsiteX211" fmla="*/ 322174 w 1598561"/>
                <a:gd name="connsiteY211" fmla="*/ 899367 h 4442405"/>
                <a:gd name="connsiteX212" fmla="*/ 274444 w 1598561"/>
                <a:gd name="connsiteY212" fmla="*/ 1088191 h 4442405"/>
                <a:gd name="connsiteX213" fmla="*/ 266148 w 1598561"/>
                <a:gd name="connsiteY213" fmla="*/ 1434720 h 4442405"/>
                <a:gd name="connsiteX214" fmla="*/ 255775 w 1598561"/>
                <a:gd name="connsiteY214" fmla="*/ 1515654 h 4442405"/>
                <a:gd name="connsiteX215" fmla="*/ 222571 w 1598561"/>
                <a:gd name="connsiteY215" fmla="*/ 1623553 h 4442405"/>
                <a:gd name="connsiteX216" fmla="*/ 199749 w 1598561"/>
                <a:gd name="connsiteY216" fmla="*/ 1768800 h 4442405"/>
                <a:gd name="connsiteX217" fmla="*/ 191444 w 1598561"/>
                <a:gd name="connsiteY217" fmla="*/ 1976302 h 4442405"/>
                <a:gd name="connsiteX218" fmla="*/ 195596 w 1598561"/>
                <a:gd name="connsiteY218" fmla="*/ 2225305 h 4442405"/>
                <a:gd name="connsiteX219" fmla="*/ 176918 w 1598561"/>
                <a:gd name="connsiteY219" fmla="*/ 2279264 h 4442405"/>
                <a:gd name="connsiteX220" fmla="*/ 129198 w 1598561"/>
                <a:gd name="connsiteY220" fmla="*/ 2345662 h 4442405"/>
                <a:gd name="connsiteX221" fmla="*/ 79391 w 1598561"/>
                <a:gd name="connsiteY221" fmla="*/ 2405832 h 4442405"/>
                <a:gd name="connsiteX222" fmla="*/ 12993 w 1598561"/>
                <a:gd name="connsiteY222" fmla="*/ 2466011 h 4442405"/>
                <a:gd name="connsiteX223" fmla="*/ 544 w 1598561"/>
                <a:gd name="connsiteY223" fmla="*/ 2476384 h 4442405"/>
                <a:gd name="connsiteX224" fmla="*/ 7373 w 1598561"/>
                <a:gd name="connsiteY224" fmla="*/ 2501787 h 4442405"/>
                <a:gd name="connsiteX225" fmla="*/ 52417 w 1598561"/>
                <a:gd name="connsiteY225" fmla="*/ 2503358 h 4442405"/>
                <a:gd name="connsiteX226" fmla="*/ 100146 w 1598561"/>
                <a:gd name="connsiteY226" fmla="*/ 2490909 h 4442405"/>
                <a:gd name="connsiteX227" fmla="*/ 133351 w 1598561"/>
                <a:gd name="connsiteY227" fmla="*/ 2463935 h 4442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1598561" h="4442405">
                  <a:moveTo>
                    <a:pt x="643167" y="980987"/>
                  </a:moveTo>
                  <a:cubicBezTo>
                    <a:pt x="645710" y="1001066"/>
                    <a:pt x="644624" y="1012486"/>
                    <a:pt x="628803" y="1025888"/>
                  </a:cubicBezTo>
                  <a:moveTo>
                    <a:pt x="587493" y="812157"/>
                  </a:moveTo>
                  <a:cubicBezTo>
                    <a:pt x="632537" y="823434"/>
                    <a:pt x="649367" y="849714"/>
                    <a:pt x="646767" y="901958"/>
                  </a:cubicBezTo>
                  <a:moveTo>
                    <a:pt x="1166527" y="1240572"/>
                  </a:moveTo>
                  <a:cubicBezTo>
                    <a:pt x="1166527" y="1240572"/>
                    <a:pt x="1175614" y="1243810"/>
                    <a:pt x="1191435" y="1237457"/>
                  </a:cubicBezTo>
                  <a:cubicBezTo>
                    <a:pt x="1248614" y="1214511"/>
                    <a:pt x="1249538" y="1161419"/>
                    <a:pt x="1249538" y="1161419"/>
                  </a:cubicBezTo>
                  <a:moveTo>
                    <a:pt x="1483529" y="2139618"/>
                  </a:moveTo>
                  <a:cubicBezTo>
                    <a:pt x="1483529" y="2139618"/>
                    <a:pt x="1490625" y="2173012"/>
                    <a:pt x="1495264" y="2180699"/>
                  </a:cubicBezTo>
                  <a:cubicBezTo>
                    <a:pt x="1506741" y="2195577"/>
                    <a:pt x="1511628" y="2186500"/>
                    <a:pt x="1515447" y="2178870"/>
                  </a:cubicBezTo>
                  <a:cubicBezTo>
                    <a:pt x="1524905" y="2159677"/>
                    <a:pt x="1518695" y="2108881"/>
                    <a:pt x="1516914" y="2065885"/>
                  </a:cubicBezTo>
                  <a:cubicBezTo>
                    <a:pt x="1515123" y="2022889"/>
                    <a:pt x="1500026" y="1947327"/>
                    <a:pt x="1502969" y="1921362"/>
                  </a:cubicBezTo>
                  <a:cubicBezTo>
                    <a:pt x="1503246" y="1893482"/>
                    <a:pt x="1511637" y="1917876"/>
                    <a:pt x="1528649" y="1922829"/>
                  </a:cubicBezTo>
                  <a:cubicBezTo>
                    <a:pt x="1538193" y="1925238"/>
                    <a:pt x="1551337" y="1925820"/>
                    <a:pt x="1562396" y="1922095"/>
                  </a:cubicBezTo>
                  <a:cubicBezTo>
                    <a:pt x="1573455" y="1918371"/>
                    <a:pt x="1586685" y="1908884"/>
                    <a:pt x="1591742" y="1900816"/>
                  </a:cubicBezTo>
                  <a:cubicBezTo>
                    <a:pt x="1596800" y="1892758"/>
                    <a:pt x="1601963" y="1888100"/>
                    <a:pt x="1595410" y="1880280"/>
                  </a:cubicBezTo>
                  <a:cubicBezTo>
                    <a:pt x="1588857" y="1872451"/>
                    <a:pt x="1569082" y="1883690"/>
                    <a:pt x="1555062" y="1880280"/>
                  </a:cubicBezTo>
                  <a:cubicBezTo>
                    <a:pt x="1541031" y="1876861"/>
                    <a:pt x="1529040" y="1868412"/>
                    <a:pt x="1513980" y="1859002"/>
                  </a:cubicBezTo>
                  <a:cubicBezTo>
                    <a:pt x="1498912" y="1849591"/>
                    <a:pt x="1485672" y="1829550"/>
                    <a:pt x="1465555" y="1823054"/>
                  </a:cubicBezTo>
                  <a:cubicBezTo>
                    <a:pt x="1445439" y="1816568"/>
                    <a:pt x="1439019" y="1804919"/>
                    <a:pt x="1427408" y="1777572"/>
                  </a:cubicBezTo>
                  <a:cubicBezTo>
                    <a:pt x="1415797" y="1750226"/>
                    <a:pt x="1423388" y="1504386"/>
                    <a:pt x="1412739" y="1440835"/>
                  </a:cubicBezTo>
                  <a:cubicBezTo>
                    <a:pt x="1404395" y="1391076"/>
                    <a:pt x="1399280" y="1361511"/>
                    <a:pt x="1387060" y="1330783"/>
                  </a:cubicBezTo>
                  <a:cubicBezTo>
                    <a:pt x="1374830" y="1300065"/>
                    <a:pt x="1370258" y="1259993"/>
                    <a:pt x="1366514" y="1216340"/>
                  </a:cubicBezTo>
                  <a:cubicBezTo>
                    <a:pt x="1362771" y="1172687"/>
                    <a:pt x="1356656" y="1128920"/>
                    <a:pt x="1352579" y="1068884"/>
                  </a:cubicBezTo>
                  <a:cubicBezTo>
                    <a:pt x="1348503" y="1008848"/>
                    <a:pt x="1352970" y="900110"/>
                    <a:pt x="1343769" y="856124"/>
                  </a:cubicBezTo>
                  <a:cubicBezTo>
                    <a:pt x="1334577" y="812147"/>
                    <a:pt x="1334767" y="823644"/>
                    <a:pt x="1323233" y="803308"/>
                  </a:cubicBezTo>
                  <a:cubicBezTo>
                    <a:pt x="1311689" y="782962"/>
                    <a:pt x="1288886" y="756550"/>
                    <a:pt x="1271874" y="737280"/>
                  </a:cubicBezTo>
                  <a:cubicBezTo>
                    <a:pt x="1254872" y="718011"/>
                    <a:pt x="1244385" y="699628"/>
                    <a:pt x="1221991" y="687388"/>
                  </a:cubicBezTo>
                  <a:cubicBezTo>
                    <a:pt x="1199589" y="675149"/>
                    <a:pt x="1168861" y="671148"/>
                    <a:pt x="1141286" y="669786"/>
                  </a:cubicBezTo>
                  <a:cubicBezTo>
                    <a:pt x="1113721" y="668424"/>
                    <a:pt x="1058809" y="679416"/>
                    <a:pt x="1058809" y="679416"/>
                  </a:cubicBezTo>
                  <a:moveTo>
                    <a:pt x="1433275" y="2220313"/>
                  </a:moveTo>
                  <a:cubicBezTo>
                    <a:pt x="1452058" y="2234563"/>
                    <a:pt x="1468546" y="2225828"/>
                    <a:pt x="1472889" y="2207845"/>
                  </a:cubicBezTo>
                  <a:cubicBezTo>
                    <a:pt x="1476452" y="2191891"/>
                    <a:pt x="1483481" y="2164316"/>
                    <a:pt x="1483529" y="2139618"/>
                  </a:cubicBezTo>
                  <a:cubicBezTo>
                    <a:pt x="1483567" y="2114920"/>
                    <a:pt x="1475461" y="2072485"/>
                    <a:pt x="1475461" y="2072485"/>
                  </a:cubicBezTo>
                  <a:moveTo>
                    <a:pt x="1399109" y="2217008"/>
                  </a:moveTo>
                  <a:lnTo>
                    <a:pt x="1399109" y="2217008"/>
                  </a:lnTo>
                  <a:cubicBezTo>
                    <a:pt x="1420235" y="2234820"/>
                    <a:pt x="1425293" y="2233163"/>
                    <a:pt x="1433275" y="2220313"/>
                  </a:cubicBezTo>
                  <a:cubicBezTo>
                    <a:pt x="1447039" y="2197844"/>
                    <a:pt x="1433275" y="2082392"/>
                    <a:pt x="1433275" y="2082392"/>
                  </a:cubicBezTo>
                  <a:moveTo>
                    <a:pt x="1224811" y="1003114"/>
                  </a:moveTo>
                  <a:cubicBezTo>
                    <a:pt x="1224811" y="1003114"/>
                    <a:pt x="1239146" y="1003447"/>
                    <a:pt x="1245556" y="1007267"/>
                  </a:cubicBezTo>
                  <a:cubicBezTo>
                    <a:pt x="1251976" y="1011086"/>
                    <a:pt x="1251347" y="1285406"/>
                    <a:pt x="1241413" y="1322668"/>
                  </a:cubicBezTo>
                  <a:cubicBezTo>
                    <a:pt x="1231612" y="1366407"/>
                    <a:pt x="1212286" y="1411498"/>
                    <a:pt x="1197836" y="1463771"/>
                  </a:cubicBezTo>
                  <a:cubicBezTo>
                    <a:pt x="1186558" y="1505262"/>
                    <a:pt x="1172662" y="1548953"/>
                    <a:pt x="1166708" y="1602798"/>
                  </a:cubicBezTo>
                  <a:cubicBezTo>
                    <a:pt x="1160755" y="1656653"/>
                    <a:pt x="1163880" y="1725852"/>
                    <a:pt x="1166708" y="1785402"/>
                  </a:cubicBezTo>
                  <a:cubicBezTo>
                    <a:pt x="1169537" y="1844952"/>
                    <a:pt x="1177224" y="1909570"/>
                    <a:pt x="1183310" y="1959709"/>
                  </a:cubicBezTo>
                  <a:cubicBezTo>
                    <a:pt x="1189387" y="2009840"/>
                    <a:pt x="1192502" y="2046044"/>
                    <a:pt x="1201989" y="2086278"/>
                  </a:cubicBezTo>
                  <a:cubicBezTo>
                    <a:pt x="1211466" y="2126521"/>
                    <a:pt x="1229373" y="2158477"/>
                    <a:pt x="1239337" y="2200406"/>
                  </a:cubicBezTo>
                  <a:cubicBezTo>
                    <a:pt x="1249300" y="2242335"/>
                    <a:pt x="1255662" y="2275006"/>
                    <a:pt x="1260082" y="2337357"/>
                  </a:cubicBezTo>
                  <a:cubicBezTo>
                    <a:pt x="1264511" y="2399717"/>
                    <a:pt x="1263701" y="2513312"/>
                    <a:pt x="1258015" y="2573910"/>
                  </a:cubicBezTo>
                  <a:cubicBezTo>
                    <a:pt x="1252319" y="2634508"/>
                    <a:pt x="1247366" y="2659435"/>
                    <a:pt x="1235184" y="2700488"/>
                  </a:cubicBezTo>
                  <a:cubicBezTo>
                    <a:pt x="1223001" y="2741541"/>
                    <a:pt x="1197912" y="2784032"/>
                    <a:pt x="1185387" y="2818769"/>
                  </a:cubicBezTo>
                  <a:cubicBezTo>
                    <a:pt x="1172862" y="2853497"/>
                    <a:pt x="1164832" y="2864565"/>
                    <a:pt x="1158412" y="2907990"/>
                  </a:cubicBezTo>
                  <a:cubicBezTo>
                    <a:pt x="1151992" y="2951414"/>
                    <a:pt x="1165251" y="3041883"/>
                    <a:pt x="1158412" y="3078144"/>
                  </a:cubicBezTo>
                  <a:cubicBezTo>
                    <a:pt x="1151564" y="3114406"/>
                    <a:pt x="1139734" y="3125874"/>
                    <a:pt x="1139734" y="3125874"/>
                  </a:cubicBezTo>
                  <a:cubicBezTo>
                    <a:pt x="1141029" y="3155564"/>
                    <a:pt x="1149487" y="3302773"/>
                    <a:pt x="1141810" y="3358275"/>
                  </a:cubicBezTo>
                  <a:cubicBezTo>
                    <a:pt x="1134133" y="3413777"/>
                    <a:pt x="1123141" y="3421911"/>
                    <a:pt x="1112759" y="3457878"/>
                  </a:cubicBezTo>
                  <a:cubicBezTo>
                    <a:pt x="1102377" y="3493844"/>
                    <a:pt x="1086346" y="3541374"/>
                    <a:pt x="1079555" y="3574073"/>
                  </a:cubicBezTo>
                  <a:cubicBezTo>
                    <a:pt x="1072773" y="3606773"/>
                    <a:pt x="1072154" y="3611421"/>
                    <a:pt x="1069182" y="3652931"/>
                  </a:cubicBezTo>
                  <a:cubicBezTo>
                    <a:pt x="1066210" y="3694441"/>
                    <a:pt x="1062343" y="3787481"/>
                    <a:pt x="1067106" y="3823076"/>
                  </a:cubicBezTo>
                  <a:cubicBezTo>
                    <a:pt x="1071868" y="3858680"/>
                    <a:pt x="1066343" y="3850727"/>
                    <a:pt x="1079555" y="3866653"/>
                  </a:cubicBezTo>
                  <a:cubicBezTo>
                    <a:pt x="1092775" y="3882588"/>
                    <a:pt x="1120864" y="3885598"/>
                    <a:pt x="1150106" y="3901933"/>
                  </a:cubicBezTo>
                  <a:cubicBezTo>
                    <a:pt x="1179348" y="3918259"/>
                    <a:pt x="1222163" y="3953645"/>
                    <a:pt x="1253862" y="3966256"/>
                  </a:cubicBezTo>
                  <a:cubicBezTo>
                    <a:pt x="1285561" y="3978867"/>
                    <a:pt x="1313679" y="3967903"/>
                    <a:pt x="1334787" y="3982858"/>
                  </a:cubicBezTo>
                  <a:cubicBezTo>
                    <a:pt x="1355894" y="3997812"/>
                    <a:pt x="1368867" y="4021405"/>
                    <a:pt x="1372134" y="4045103"/>
                  </a:cubicBezTo>
                  <a:cubicBezTo>
                    <a:pt x="1375411" y="4068811"/>
                    <a:pt x="1362590" y="4097853"/>
                    <a:pt x="1353465" y="4113579"/>
                  </a:cubicBezTo>
                  <a:cubicBezTo>
                    <a:pt x="1344330" y="4129314"/>
                    <a:pt x="1341749" y="4133638"/>
                    <a:pt x="1326490" y="4140563"/>
                  </a:cubicBezTo>
                  <a:cubicBezTo>
                    <a:pt x="1311231" y="4147478"/>
                    <a:pt x="1289419" y="4146535"/>
                    <a:pt x="1264235" y="4144706"/>
                  </a:cubicBezTo>
                  <a:cubicBezTo>
                    <a:pt x="1239051" y="4142887"/>
                    <a:pt x="1208418" y="4140639"/>
                    <a:pt x="1177081" y="4126037"/>
                  </a:cubicBezTo>
                  <a:cubicBezTo>
                    <a:pt x="1145753" y="4111435"/>
                    <a:pt x="1117274" y="4070726"/>
                    <a:pt x="1083707" y="4053409"/>
                  </a:cubicBezTo>
                  <a:cubicBezTo>
                    <a:pt x="1050141" y="4036093"/>
                    <a:pt x="1012537" y="4027063"/>
                    <a:pt x="979961" y="4022282"/>
                  </a:cubicBezTo>
                  <a:cubicBezTo>
                    <a:pt x="947386" y="4017500"/>
                    <a:pt x="910981" y="4028911"/>
                    <a:pt x="890731" y="4022282"/>
                  </a:cubicBezTo>
                  <a:cubicBezTo>
                    <a:pt x="870481" y="4015652"/>
                    <a:pt x="868014" y="4014833"/>
                    <a:pt x="859603" y="3999460"/>
                  </a:cubicBezTo>
                  <a:cubicBezTo>
                    <a:pt x="851202" y="3984086"/>
                    <a:pt x="853269" y="3959321"/>
                    <a:pt x="855460" y="3933051"/>
                  </a:cubicBezTo>
                  <a:cubicBezTo>
                    <a:pt x="857641" y="3906791"/>
                    <a:pt x="870890" y="3887827"/>
                    <a:pt x="876206" y="3843831"/>
                  </a:cubicBezTo>
                  <a:cubicBezTo>
                    <a:pt x="881520" y="3799825"/>
                    <a:pt x="884959" y="3712281"/>
                    <a:pt x="878282" y="3669523"/>
                  </a:cubicBezTo>
                  <a:cubicBezTo>
                    <a:pt x="871605" y="3626775"/>
                    <a:pt x="862061" y="3656264"/>
                    <a:pt x="851307" y="3588599"/>
                  </a:cubicBezTo>
                  <a:cubicBezTo>
                    <a:pt x="840544" y="3520933"/>
                    <a:pt x="845878" y="3331567"/>
                    <a:pt x="853383" y="3262825"/>
                  </a:cubicBezTo>
                  <a:cubicBezTo>
                    <a:pt x="860889" y="3194073"/>
                    <a:pt x="867719" y="3216581"/>
                    <a:pt x="872053" y="3175671"/>
                  </a:cubicBezTo>
                  <a:cubicBezTo>
                    <a:pt x="876386" y="3134761"/>
                    <a:pt x="873205" y="3065705"/>
                    <a:pt x="872053" y="3017966"/>
                  </a:cubicBezTo>
                  <a:cubicBezTo>
                    <a:pt x="870900" y="2970236"/>
                    <a:pt x="869186" y="2937060"/>
                    <a:pt x="865833" y="2889321"/>
                  </a:cubicBezTo>
                  <a:cubicBezTo>
                    <a:pt x="862480" y="2841572"/>
                    <a:pt x="854174" y="2805682"/>
                    <a:pt x="851307" y="2731616"/>
                  </a:cubicBezTo>
                  <a:cubicBezTo>
                    <a:pt x="848440" y="2657549"/>
                    <a:pt x="855460" y="2445265"/>
                    <a:pt x="855460" y="2445265"/>
                  </a:cubicBezTo>
                  <a:moveTo>
                    <a:pt x="1197836" y="1463771"/>
                  </a:moveTo>
                  <a:cubicBezTo>
                    <a:pt x="1203732" y="1546439"/>
                    <a:pt x="1211600" y="1623163"/>
                    <a:pt x="1228592" y="1700534"/>
                  </a:cubicBezTo>
                  <a:cubicBezTo>
                    <a:pt x="1242118" y="1759056"/>
                    <a:pt x="1292448" y="1849105"/>
                    <a:pt x="1309888" y="1889158"/>
                  </a:cubicBezTo>
                  <a:cubicBezTo>
                    <a:pt x="1327329" y="1929201"/>
                    <a:pt x="1330739" y="1919590"/>
                    <a:pt x="1332710" y="1941031"/>
                  </a:cubicBezTo>
                  <a:cubicBezTo>
                    <a:pt x="1334682" y="1962462"/>
                    <a:pt x="1326071" y="1972263"/>
                    <a:pt x="1327852" y="1997638"/>
                  </a:cubicBezTo>
                  <a:cubicBezTo>
                    <a:pt x="1329624" y="2023022"/>
                    <a:pt x="1337444" y="2054721"/>
                    <a:pt x="1345159" y="2086278"/>
                  </a:cubicBezTo>
                  <a:cubicBezTo>
                    <a:pt x="1352874" y="2117843"/>
                    <a:pt x="1361342" y="2174641"/>
                    <a:pt x="1364952" y="2199673"/>
                  </a:cubicBezTo>
                  <a:cubicBezTo>
                    <a:pt x="1373982" y="2222428"/>
                    <a:pt x="1387450" y="2230391"/>
                    <a:pt x="1399109" y="2217008"/>
                  </a:cubicBezTo>
                  <a:cubicBezTo>
                    <a:pt x="1408243" y="2206293"/>
                    <a:pt x="1398518" y="2178975"/>
                    <a:pt x="1397880" y="2155496"/>
                  </a:cubicBezTo>
                  <a:cubicBezTo>
                    <a:pt x="1397232" y="2132007"/>
                    <a:pt x="1392889" y="2077981"/>
                    <a:pt x="1392889" y="2077981"/>
                  </a:cubicBezTo>
                  <a:moveTo>
                    <a:pt x="865061" y="2394735"/>
                  </a:moveTo>
                  <a:cubicBezTo>
                    <a:pt x="865061" y="2394735"/>
                    <a:pt x="830619" y="2309563"/>
                    <a:pt x="828476" y="2293780"/>
                  </a:cubicBezTo>
                  <a:cubicBezTo>
                    <a:pt x="826342" y="2278006"/>
                    <a:pt x="813960" y="2206636"/>
                    <a:pt x="813960" y="2206636"/>
                  </a:cubicBezTo>
                  <a:moveTo>
                    <a:pt x="1139734" y="2024032"/>
                  </a:moveTo>
                  <a:cubicBezTo>
                    <a:pt x="1139734" y="2024032"/>
                    <a:pt x="1101757" y="2095717"/>
                    <a:pt x="1081631" y="2123635"/>
                  </a:cubicBezTo>
                  <a:cubicBezTo>
                    <a:pt x="1061514" y="2151552"/>
                    <a:pt x="1041350" y="2161830"/>
                    <a:pt x="1021462" y="2192110"/>
                  </a:cubicBezTo>
                  <a:cubicBezTo>
                    <a:pt x="1001564" y="2222390"/>
                    <a:pt x="985390" y="2279035"/>
                    <a:pt x="967503" y="2306239"/>
                  </a:cubicBezTo>
                  <a:cubicBezTo>
                    <a:pt x="949624" y="2333442"/>
                    <a:pt x="935918" y="2344424"/>
                    <a:pt x="921859" y="2358112"/>
                  </a:cubicBezTo>
                  <a:cubicBezTo>
                    <a:pt x="905209" y="2387811"/>
                    <a:pt x="889474" y="2391145"/>
                    <a:pt x="882435" y="2395459"/>
                  </a:cubicBezTo>
                  <a:moveTo>
                    <a:pt x="733026" y="3094747"/>
                  </a:moveTo>
                  <a:cubicBezTo>
                    <a:pt x="733026" y="3094747"/>
                    <a:pt x="754142" y="3072001"/>
                    <a:pt x="770383" y="3032491"/>
                  </a:cubicBezTo>
                  <a:cubicBezTo>
                    <a:pt x="786613" y="2992982"/>
                    <a:pt x="800205" y="2904142"/>
                    <a:pt x="813960" y="2854040"/>
                  </a:cubicBezTo>
                  <a:cubicBezTo>
                    <a:pt x="827704" y="2803948"/>
                    <a:pt x="851307" y="2731616"/>
                    <a:pt x="851307" y="2731616"/>
                  </a:cubicBezTo>
                  <a:moveTo>
                    <a:pt x="627203" y="3252443"/>
                  </a:moveTo>
                  <a:lnTo>
                    <a:pt x="662474" y="3262825"/>
                  </a:lnTo>
                  <a:moveTo>
                    <a:pt x="498549" y="1457551"/>
                  </a:moveTo>
                  <a:cubicBezTo>
                    <a:pt x="500873" y="1489546"/>
                    <a:pt x="500016" y="1525207"/>
                    <a:pt x="508921" y="1611104"/>
                  </a:cubicBezTo>
                  <a:cubicBezTo>
                    <a:pt x="517837" y="1697000"/>
                    <a:pt x="523142" y="1959348"/>
                    <a:pt x="513074" y="2055159"/>
                  </a:cubicBezTo>
                  <a:cubicBezTo>
                    <a:pt x="503016" y="2150962"/>
                    <a:pt x="497025" y="2130512"/>
                    <a:pt x="484023" y="2185881"/>
                  </a:cubicBezTo>
                  <a:cubicBezTo>
                    <a:pt x="471021" y="2241259"/>
                    <a:pt x="447704" y="2287436"/>
                    <a:pt x="434226" y="2387163"/>
                  </a:cubicBezTo>
                  <a:cubicBezTo>
                    <a:pt x="420748" y="2486890"/>
                    <a:pt x="422092" y="2690401"/>
                    <a:pt x="423854" y="2783489"/>
                  </a:cubicBezTo>
                  <a:cubicBezTo>
                    <a:pt x="425616" y="2876586"/>
                    <a:pt x="429369" y="2892064"/>
                    <a:pt x="434226" y="2945347"/>
                  </a:cubicBezTo>
                  <a:cubicBezTo>
                    <a:pt x="439084" y="2998620"/>
                    <a:pt x="445132" y="3065105"/>
                    <a:pt x="452905" y="3103043"/>
                  </a:cubicBezTo>
                  <a:cubicBezTo>
                    <a:pt x="460668" y="3140981"/>
                    <a:pt x="471612" y="3151354"/>
                    <a:pt x="473650" y="3173594"/>
                  </a:cubicBezTo>
                  <a:cubicBezTo>
                    <a:pt x="475689" y="3195845"/>
                    <a:pt x="475298" y="3193473"/>
                    <a:pt x="467421" y="3233774"/>
                  </a:cubicBezTo>
                  <a:cubicBezTo>
                    <a:pt x="459553" y="3274064"/>
                    <a:pt x="426635" y="3364619"/>
                    <a:pt x="415548" y="3412224"/>
                  </a:cubicBezTo>
                  <a:cubicBezTo>
                    <a:pt x="404461" y="3459830"/>
                    <a:pt x="399660" y="3482262"/>
                    <a:pt x="396879" y="3518047"/>
                  </a:cubicBezTo>
                  <a:cubicBezTo>
                    <a:pt x="394088" y="3553842"/>
                    <a:pt x="397003" y="3585465"/>
                    <a:pt x="398946" y="3625956"/>
                  </a:cubicBezTo>
                  <a:cubicBezTo>
                    <a:pt x="400898" y="3666437"/>
                    <a:pt x="404432" y="3723473"/>
                    <a:pt x="409328" y="3760830"/>
                  </a:cubicBezTo>
                  <a:cubicBezTo>
                    <a:pt x="414224" y="3798177"/>
                    <a:pt x="421815" y="3808502"/>
                    <a:pt x="425920" y="3850051"/>
                  </a:cubicBezTo>
                  <a:cubicBezTo>
                    <a:pt x="430026" y="3891608"/>
                    <a:pt x="433912" y="3973066"/>
                    <a:pt x="427997" y="4009832"/>
                  </a:cubicBezTo>
                  <a:cubicBezTo>
                    <a:pt x="422082" y="4046599"/>
                    <a:pt x="412243" y="4041855"/>
                    <a:pt x="407252" y="4070011"/>
                  </a:cubicBezTo>
                  <a:cubicBezTo>
                    <a:pt x="402251" y="4098167"/>
                    <a:pt x="401022" y="4151831"/>
                    <a:pt x="405175" y="4177910"/>
                  </a:cubicBezTo>
                  <a:cubicBezTo>
                    <a:pt x="409328" y="4203990"/>
                    <a:pt x="413671" y="4207819"/>
                    <a:pt x="421777" y="4225631"/>
                  </a:cubicBezTo>
                  <a:cubicBezTo>
                    <a:pt x="429883" y="4243452"/>
                    <a:pt x="445390" y="4259473"/>
                    <a:pt x="454972" y="4283733"/>
                  </a:cubicBezTo>
                  <a:cubicBezTo>
                    <a:pt x="464563" y="4307994"/>
                    <a:pt x="465240" y="4350675"/>
                    <a:pt x="475727" y="4370887"/>
                  </a:cubicBezTo>
                  <a:cubicBezTo>
                    <a:pt x="486204" y="4391099"/>
                    <a:pt x="490109" y="4394233"/>
                    <a:pt x="506854" y="4406158"/>
                  </a:cubicBezTo>
                  <a:cubicBezTo>
                    <a:pt x="523590" y="4418093"/>
                    <a:pt x="552155" y="4429523"/>
                    <a:pt x="577406" y="4435209"/>
                  </a:cubicBezTo>
                  <a:cubicBezTo>
                    <a:pt x="602647" y="4440896"/>
                    <a:pt x="638118" y="4445906"/>
                    <a:pt x="656254" y="4439362"/>
                  </a:cubicBezTo>
                  <a:cubicBezTo>
                    <a:pt x="674390" y="4432819"/>
                    <a:pt x="674571" y="4423113"/>
                    <a:pt x="683229" y="4414464"/>
                  </a:cubicBezTo>
                  <a:cubicBezTo>
                    <a:pt x="691878" y="4405806"/>
                    <a:pt x="697754" y="4389756"/>
                    <a:pt x="708127" y="4387489"/>
                  </a:cubicBezTo>
                  <a:cubicBezTo>
                    <a:pt x="718500" y="4385222"/>
                    <a:pt x="723196" y="4395890"/>
                    <a:pt x="733026" y="4397862"/>
                  </a:cubicBezTo>
                  <a:cubicBezTo>
                    <a:pt x="742865" y="4399824"/>
                    <a:pt x="756600" y="4401853"/>
                    <a:pt x="766230" y="4397862"/>
                  </a:cubicBezTo>
                  <a:cubicBezTo>
                    <a:pt x="775859" y="4393871"/>
                    <a:pt x="784356" y="4386251"/>
                    <a:pt x="786975" y="4377116"/>
                  </a:cubicBezTo>
                  <a:cubicBezTo>
                    <a:pt x="789604" y="4367973"/>
                    <a:pt x="788204" y="4363582"/>
                    <a:pt x="780755" y="4350132"/>
                  </a:cubicBezTo>
                  <a:cubicBezTo>
                    <a:pt x="773297" y="4336692"/>
                    <a:pt x="750294" y="4325110"/>
                    <a:pt x="735102" y="4304488"/>
                  </a:cubicBezTo>
                  <a:cubicBezTo>
                    <a:pt x="719910" y="4283867"/>
                    <a:pt x="708632" y="4256711"/>
                    <a:pt x="693602" y="4225631"/>
                  </a:cubicBezTo>
                  <a:cubicBezTo>
                    <a:pt x="678581" y="4194560"/>
                    <a:pt x="662255" y="4144001"/>
                    <a:pt x="645881" y="4117732"/>
                  </a:cubicBezTo>
                  <a:cubicBezTo>
                    <a:pt x="629498" y="4091462"/>
                    <a:pt x="610296" y="4085651"/>
                    <a:pt x="602305" y="4065859"/>
                  </a:cubicBezTo>
                  <a:cubicBezTo>
                    <a:pt x="594313" y="4046066"/>
                    <a:pt x="595513" y="4041484"/>
                    <a:pt x="598152" y="4005679"/>
                  </a:cubicBezTo>
                  <a:cubicBezTo>
                    <a:pt x="600790" y="3969884"/>
                    <a:pt x="619888" y="3901924"/>
                    <a:pt x="631356" y="3854203"/>
                  </a:cubicBezTo>
                  <a:cubicBezTo>
                    <a:pt x="642814" y="3806483"/>
                    <a:pt x="656292" y="3751676"/>
                    <a:pt x="666627" y="3719329"/>
                  </a:cubicBezTo>
                  <a:cubicBezTo>
                    <a:pt x="676961" y="3686973"/>
                    <a:pt x="681867" y="3693669"/>
                    <a:pt x="689449" y="3659151"/>
                  </a:cubicBezTo>
                  <a:cubicBezTo>
                    <a:pt x="697040" y="3624632"/>
                    <a:pt x="696945" y="3578226"/>
                    <a:pt x="699831" y="3511827"/>
                  </a:cubicBezTo>
                  <a:cubicBezTo>
                    <a:pt x="702717" y="3445419"/>
                    <a:pt x="702469" y="3308392"/>
                    <a:pt x="711318" y="3286428"/>
                  </a:cubicBezTo>
                  <a:cubicBezTo>
                    <a:pt x="720157" y="3264453"/>
                    <a:pt x="723348" y="3259929"/>
                    <a:pt x="733159" y="3242194"/>
                  </a:cubicBezTo>
                  <a:cubicBezTo>
                    <a:pt x="742960" y="3224467"/>
                    <a:pt x="740360" y="3187034"/>
                    <a:pt x="739255" y="3152849"/>
                  </a:cubicBezTo>
                  <a:cubicBezTo>
                    <a:pt x="738150" y="3118654"/>
                    <a:pt x="720576" y="3036644"/>
                    <a:pt x="720576" y="3036644"/>
                  </a:cubicBezTo>
                  <a:moveTo>
                    <a:pt x="591922" y="1216845"/>
                  </a:moveTo>
                  <a:cubicBezTo>
                    <a:pt x="591922" y="1216845"/>
                    <a:pt x="634004" y="1255098"/>
                    <a:pt x="658331" y="1270795"/>
                  </a:cubicBezTo>
                  <a:cubicBezTo>
                    <a:pt x="682657" y="1286492"/>
                    <a:pt x="711099" y="1304066"/>
                    <a:pt x="737179" y="1310219"/>
                  </a:cubicBezTo>
                  <a:cubicBezTo>
                    <a:pt x="763258" y="1316381"/>
                    <a:pt x="787842" y="1313295"/>
                    <a:pt x="809807" y="1310219"/>
                  </a:cubicBezTo>
                  <a:cubicBezTo>
                    <a:pt x="831762" y="1307142"/>
                    <a:pt x="867909" y="1293617"/>
                    <a:pt x="867909" y="1293617"/>
                  </a:cubicBezTo>
                  <a:moveTo>
                    <a:pt x="259919" y="2673513"/>
                  </a:moveTo>
                  <a:cubicBezTo>
                    <a:pt x="263138" y="2700212"/>
                    <a:pt x="292113" y="2704803"/>
                    <a:pt x="299352" y="2692192"/>
                  </a:cubicBezTo>
                  <a:cubicBezTo>
                    <a:pt x="306582" y="2679580"/>
                    <a:pt x="314535" y="2632089"/>
                    <a:pt x="314611" y="2604361"/>
                  </a:cubicBezTo>
                  <a:cubicBezTo>
                    <a:pt x="314678" y="2576644"/>
                    <a:pt x="312954" y="2519722"/>
                    <a:pt x="322298" y="2463220"/>
                  </a:cubicBezTo>
                  <a:cubicBezTo>
                    <a:pt x="331652" y="2406727"/>
                    <a:pt x="325394" y="2404937"/>
                    <a:pt x="324251" y="2383010"/>
                  </a:cubicBezTo>
                  <a:cubicBezTo>
                    <a:pt x="323098" y="2361093"/>
                    <a:pt x="305334" y="2342252"/>
                    <a:pt x="313878" y="2320764"/>
                  </a:cubicBezTo>
                  <a:cubicBezTo>
                    <a:pt x="322412" y="2299266"/>
                    <a:pt x="348206" y="2248203"/>
                    <a:pt x="361598" y="2214932"/>
                  </a:cubicBezTo>
                  <a:cubicBezTo>
                    <a:pt x="374990" y="2181661"/>
                    <a:pt x="382029" y="2167392"/>
                    <a:pt x="394802" y="2121558"/>
                  </a:cubicBezTo>
                  <a:cubicBezTo>
                    <a:pt x="407566" y="2075724"/>
                    <a:pt x="423187" y="1999572"/>
                    <a:pt x="432150" y="1938954"/>
                  </a:cubicBezTo>
                  <a:cubicBezTo>
                    <a:pt x="441113" y="1878337"/>
                    <a:pt x="446066" y="1816939"/>
                    <a:pt x="448752" y="1758427"/>
                  </a:cubicBezTo>
                  <a:cubicBezTo>
                    <a:pt x="463811" y="1604417"/>
                    <a:pt x="480603" y="1571023"/>
                    <a:pt x="498549" y="1457551"/>
                  </a:cubicBezTo>
                  <a:cubicBezTo>
                    <a:pt x="504407" y="1420899"/>
                    <a:pt x="506616" y="1359273"/>
                    <a:pt x="513074" y="1326821"/>
                  </a:cubicBezTo>
                  <a:cubicBezTo>
                    <a:pt x="519542" y="1294369"/>
                    <a:pt x="524161" y="1287864"/>
                    <a:pt x="531753" y="1262499"/>
                  </a:cubicBezTo>
                  <a:cubicBezTo>
                    <a:pt x="539344" y="1237124"/>
                    <a:pt x="568167" y="1173916"/>
                    <a:pt x="562880" y="1137997"/>
                  </a:cubicBezTo>
                  <a:moveTo>
                    <a:pt x="203893" y="2669360"/>
                  </a:moveTo>
                  <a:cubicBezTo>
                    <a:pt x="203893" y="2669360"/>
                    <a:pt x="208922" y="2693382"/>
                    <a:pt x="216351" y="2706717"/>
                  </a:cubicBezTo>
                  <a:cubicBezTo>
                    <a:pt x="223771" y="2720052"/>
                    <a:pt x="225772" y="2721281"/>
                    <a:pt x="239173" y="2717090"/>
                  </a:cubicBezTo>
                  <a:cubicBezTo>
                    <a:pt x="252575" y="2712899"/>
                    <a:pt x="255975" y="2694725"/>
                    <a:pt x="259919" y="2673513"/>
                  </a:cubicBezTo>
                  <a:cubicBezTo>
                    <a:pt x="263862" y="2652310"/>
                    <a:pt x="260119" y="2623069"/>
                    <a:pt x="259566" y="2592589"/>
                  </a:cubicBezTo>
                  <a:cubicBezTo>
                    <a:pt x="259023" y="2562109"/>
                    <a:pt x="254728" y="2490909"/>
                    <a:pt x="257852" y="2490909"/>
                  </a:cubicBezTo>
                  <a:lnTo>
                    <a:pt x="274444" y="2490909"/>
                  </a:lnTo>
                  <a:moveTo>
                    <a:pt x="152020" y="2683886"/>
                  </a:moveTo>
                  <a:cubicBezTo>
                    <a:pt x="152020" y="2683886"/>
                    <a:pt x="159049" y="2699573"/>
                    <a:pt x="165688" y="2705022"/>
                  </a:cubicBezTo>
                  <a:cubicBezTo>
                    <a:pt x="172327" y="2710461"/>
                    <a:pt x="182433" y="2709365"/>
                    <a:pt x="191444" y="2704641"/>
                  </a:cubicBezTo>
                  <a:cubicBezTo>
                    <a:pt x="200464" y="2699916"/>
                    <a:pt x="199006" y="2688991"/>
                    <a:pt x="203902" y="2669360"/>
                  </a:cubicBezTo>
                  <a:cubicBezTo>
                    <a:pt x="208789" y="2649739"/>
                    <a:pt x="209312" y="2611067"/>
                    <a:pt x="211208" y="2581225"/>
                  </a:cubicBezTo>
                  <a:cubicBezTo>
                    <a:pt x="213113" y="2551384"/>
                    <a:pt x="213675" y="2506187"/>
                    <a:pt x="214275" y="2490909"/>
                  </a:cubicBezTo>
                  <a:moveTo>
                    <a:pt x="100146" y="2490909"/>
                  </a:moveTo>
                  <a:cubicBezTo>
                    <a:pt x="100146" y="2490909"/>
                    <a:pt x="102985" y="2619059"/>
                    <a:pt x="112596" y="2650691"/>
                  </a:cubicBezTo>
                  <a:cubicBezTo>
                    <a:pt x="122206" y="2682314"/>
                    <a:pt x="122806" y="2679676"/>
                    <a:pt x="131274" y="2684619"/>
                  </a:cubicBezTo>
                  <a:cubicBezTo>
                    <a:pt x="139742" y="2689572"/>
                    <a:pt x="143657" y="2689610"/>
                    <a:pt x="152020" y="2683886"/>
                  </a:cubicBezTo>
                  <a:cubicBezTo>
                    <a:pt x="160392" y="2678161"/>
                    <a:pt x="166507" y="2655473"/>
                    <a:pt x="165812" y="2623059"/>
                  </a:cubicBezTo>
                  <a:cubicBezTo>
                    <a:pt x="165126" y="2590655"/>
                    <a:pt x="158278" y="2490681"/>
                    <a:pt x="164469" y="2488833"/>
                  </a:cubicBezTo>
                  <a:cubicBezTo>
                    <a:pt x="170670" y="2486994"/>
                    <a:pt x="181071" y="2488833"/>
                    <a:pt x="181071" y="2488833"/>
                  </a:cubicBezTo>
                  <a:moveTo>
                    <a:pt x="757934" y="536236"/>
                  </a:moveTo>
                  <a:cubicBezTo>
                    <a:pt x="757934" y="536236"/>
                    <a:pt x="776279" y="544837"/>
                    <a:pt x="782832" y="559058"/>
                  </a:cubicBezTo>
                  <a:cubicBezTo>
                    <a:pt x="789385" y="573289"/>
                    <a:pt x="769754" y="596082"/>
                    <a:pt x="784908" y="619237"/>
                  </a:cubicBezTo>
                  <a:cubicBezTo>
                    <a:pt x="800062" y="642392"/>
                    <a:pt x="847583" y="653822"/>
                    <a:pt x="880358" y="664890"/>
                  </a:cubicBezTo>
                  <a:cubicBezTo>
                    <a:pt x="913124" y="675959"/>
                    <a:pt x="949881" y="683731"/>
                    <a:pt x="979961" y="685636"/>
                  </a:cubicBezTo>
                  <a:cubicBezTo>
                    <a:pt x="1010032" y="687541"/>
                    <a:pt x="1024233" y="705267"/>
                    <a:pt x="1058809" y="679416"/>
                  </a:cubicBezTo>
                  <a:cubicBezTo>
                    <a:pt x="1093385" y="653556"/>
                    <a:pt x="1113626" y="553448"/>
                    <a:pt x="1123131" y="511336"/>
                  </a:cubicBezTo>
                  <a:cubicBezTo>
                    <a:pt x="1132647" y="469220"/>
                    <a:pt x="1129723" y="482832"/>
                    <a:pt x="1129361" y="432485"/>
                  </a:cubicBezTo>
                  <a:cubicBezTo>
                    <a:pt x="1128999" y="382138"/>
                    <a:pt x="1116664" y="258698"/>
                    <a:pt x="1108606" y="210457"/>
                  </a:cubicBezTo>
                  <a:cubicBezTo>
                    <a:pt x="1100548" y="162216"/>
                    <a:pt x="1106148" y="171467"/>
                    <a:pt x="1092013" y="141981"/>
                  </a:cubicBezTo>
                  <a:cubicBezTo>
                    <a:pt x="1077869" y="112496"/>
                    <a:pt x="1047922" y="66172"/>
                    <a:pt x="1015232" y="42380"/>
                  </a:cubicBezTo>
                  <a:cubicBezTo>
                    <a:pt x="982543" y="18588"/>
                    <a:pt x="943985" y="8989"/>
                    <a:pt x="905257" y="2954"/>
                  </a:cubicBezTo>
                  <a:cubicBezTo>
                    <a:pt x="866528" y="-3080"/>
                    <a:pt x="821418" y="1277"/>
                    <a:pt x="786985" y="7104"/>
                  </a:cubicBezTo>
                  <a:cubicBezTo>
                    <a:pt x="752542" y="12932"/>
                    <a:pt x="727368" y="16665"/>
                    <a:pt x="699831" y="34080"/>
                  </a:cubicBezTo>
                  <a:cubicBezTo>
                    <a:pt x="672294" y="51495"/>
                    <a:pt x="644053" y="79683"/>
                    <a:pt x="629279" y="110855"/>
                  </a:cubicBezTo>
                  <a:cubicBezTo>
                    <a:pt x="614506" y="142029"/>
                    <a:pt x="616278" y="173613"/>
                    <a:pt x="614754" y="212532"/>
                  </a:cubicBezTo>
                  <a:cubicBezTo>
                    <a:pt x="613220" y="251452"/>
                    <a:pt x="611534" y="305158"/>
                    <a:pt x="623050" y="343259"/>
                  </a:cubicBezTo>
                  <a:cubicBezTo>
                    <a:pt x="634575" y="381360"/>
                    <a:pt x="666122" y="406887"/>
                    <a:pt x="677000" y="436635"/>
                  </a:cubicBezTo>
                  <a:cubicBezTo>
                    <a:pt x="687887" y="466383"/>
                    <a:pt x="692201" y="486498"/>
                    <a:pt x="691525" y="517562"/>
                  </a:cubicBezTo>
                  <a:cubicBezTo>
                    <a:pt x="690858" y="548628"/>
                    <a:pt x="690630" y="580213"/>
                    <a:pt x="668703" y="619237"/>
                  </a:cubicBezTo>
                  <a:cubicBezTo>
                    <a:pt x="646777" y="658261"/>
                    <a:pt x="585255" y="704743"/>
                    <a:pt x="550431" y="733366"/>
                  </a:cubicBezTo>
                  <a:cubicBezTo>
                    <a:pt x="514217" y="763122"/>
                    <a:pt x="472926" y="780610"/>
                    <a:pt x="423854" y="808061"/>
                  </a:cubicBezTo>
                  <a:cubicBezTo>
                    <a:pt x="389487" y="828082"/>
                    <a:pt x="355797" y="851495"/>
                    <a:pt x="322174" y="899367"/>
                  </a:cubicBezTo>
                  <a:cubicBezTo>
                    <a:pt x="288542" y="947240"/>
                    <a:pt x="279321" y="1039013"/>
                    <a:pt x="274444" y="1088191"/>
                  </a:cubicBezTo>
                  <a:cubicBezTo>
                    <a:pt x="265815" y="1166991"/>
                    <a:pt x="271549" y="1363559"/>
                    <a:pt x="266148" y="1434720"/>
                  </a:cubicBezTo>
                  <a:cubicBezTo>
                    <a:pt x="260747" y="1505891"/>
                    <a:pt x="262624" y="1483964"/>
                    <a:pt x="255775" y="1515654"/>
                  </a:cubicBezTo>
                  <a:cubicBezTo>
                    <a:pt x="248917" y="1547334"/>
                    <a:pt x="232334" y="1581338"/>
                    <a:pt x="222571" y="1623553"/>
                  </a:cubicBezTo>
                  <a:cubicBezTo>
                    <a:pt x="212818" y="1665758"/>
                    <a:pt x="205531" y="1709964"/>
                    <a:pt x="199749" y="1768800"/>
                  </a:cubicBezTo>
                  <a:cubicBezTo>
                    <a:pt x="193968" y="1827636"/>
                    <a:pt x="192339" y="1900197"/>
                    <a:pt x="191444" y="1976302"/>
                  </a:cubicBezTo>
                  <a:cubicBezTo>
                    <a:pt x="190558" y="2052416"/>
                    <a:pt x="203636" y="2174927"/>
                    <a:pt x="195596" y="2225305"/>
                  </a:cubicBezTo>
                  <a:cubicBezTo>
                    <a:pt x="187557" y="2275692"/>
                    <a:pt x="187576" y="2258709"/>
                    <a:pt x="176918" y="2279264"/>
                  </a:cubicBezTo>
                  <a:cubicBezTo>
                    <a:pt x="166269" y="2299809"/>
                    <a:pt x="145476" y="2324565"/>
                    <a:pt x="129198" y="2345662"/>
                  </a:cubicBezTo>
                  <a:cubicBezTo>
                    <a:pt x="112920" y="2366751"/>
                    <a:pt x="96060" y="2384582"/>
                    <a:pt x="79391" y="2405832"/>
                  </a:cubicBezTo>
                  <a:cubicBezTo>
                    <a:pt x="62732" y="2427082"/>
                    <a:pt x="26309" y="2454438"/>
                    <a:pt x="12993" y="2466011"/>
                  </a:cubicBezTo>
                  <a:cubicBezTo>
                    <a:pt x="-314" y="2477584"/>
                    <a:pt x="1734" y="2470716"/>
                    <a:pt x="544" y="2476384"/>
                  </a:cubicBezTo>
                  <a:cubicBezTo>
                    <a:pt x="-638" y="2482060"/>
                    <a:pt x="-895" y="2495234"/>
                    <a:pt x="7373" y="2501787"/>
                  </a:cubicBezTo>
                  <a:cubicBezTo>
                    <a:pt x="15650" y="2508350"/>
                    <a:pt x="37996" y="2507092"/>
                    <a:pt x="52417" y="2503358"/>
                  </a:cubicBezTo>
                  <a:cubicBezTo>
                    <a:pt x="52417" y="2503358"/>
                    <a:pt x="86307" y="2497424"/>
                    <a:pt x="100146" y="2490909"/>
                  </a:cubicBezTo>
                  <a:cubicBezTo>
                    <a:pt x="113977" y="2484394"/>
                    <a:pt x="133351" y="2463935"/>
                    <a:pt x="133351" y="2463935"/>
                  </a:cubicBezTo>
                </a:path>
              </a:pathLst>
            </a:custGeom>
            <a:noFill/>
            <a:ln w="10160" cap="flat">
              <a:solidFill>
                <a:srgbClr val="000000"/>
              </a:solidFill>
              <a:prstDash val="solid"/>
              <a:round/>
            </a:ln>
          </p:spPr>
          <p:txBody>
            <a:bodyPr rtlCol="0" anchor="ctr"/>
            <a:lstStyle/>
            <a:p>
              <a:endParaRPr lang="tr-TR" dirty="0"/>
            </a:p>
          </p:txBody>
        </p:sp>
        <p:sp>
          <p:nvSpPr>
            <p:cNvPr id="17" name="Serbest Form: Şekil 16">
              <a:extLst>
                <a:ext uri="{FF2B5EF4-FFF2-40B4-BE49-F238E27FC236}">
                  <a16:creationId xmlns:a16="http://schemas.microsoft.com/office/drawing/2014/main" id="{AC34C931-9907-5B2C-54B1-663D5DDA2998}"/>
                </a:ext>
              </a:extLst>
            </p:cNvPr>
            <p:cNvSpPr/>
            <p:nvPr/>
          </p:nvSpPr>
          <p:spPr>
            <a:xfrm>
              <a:off x="6069818" y="3744952"/>
              <a:ext cx="607928" cy="159222"/>
            </a:xfrm>
            <a:custGeom>
              <a:avLst/>
              <a:gdLst>
                <a:gd name="connsiteX0" fmla="*/ -66 w 646356"/>
                <a:gd name="connsiteY0" fmla="*/ 169340 h 169287"/>
                <a:gd name="connsiteX1" fmla="*/ 646291 w 646356"/>
                <a:gd name="connsiteY1" fmla="*/ 53 h 169287"/>
              </a:gdLst>
              <a:ahLst/>
              <a:cxnLst>
                <a:cxn ang="0">
                  <a:pos x="connsiteX0" y="connsiteY0"/>
                </a:cxn>
                <a:cxn ang="0">
                  <a:pos x="connsiteX1" y="connsiteY1"/>
                </a:cxn>
              </a:cxnLst>
              <a:rect l="l" t="t" r="r" b="b"/>
              <a:pathLst>
                <a:path w="646356" h="169287">
                  <a:moveTo>
                    <a:pt x="-66" y="169340"/>
                  </a:moveTo>
                  <a:lnTo>
                    <a:pt x="646291" y="53"/>
                  </a:lnTo>
                </a:path>
              </a:pathLst>
            </a:custGeom>
            <a:noFill/>
            <a:ln w="20320" cap="flat">
              <a:solidFill>
                <a:srgbClr val="385D8A">
                  <a:alpha val="55000"/>
                </a:srgbClr>
              </a:solidFill>
              <a:custDash>
                <a:ds d="480000" sp="480000"/>
              </a:custDash>
              <a:round/>
            </a:ln>
          </p:spPr>
          <p:txBody>
            <a:bodyPr rtlCol="0" anchor="ctr"/>
            <a:lstStyle/>
            <a:p>
              <a:endParaRPr lang="tr-TR"/>
            </a:p>
          </p:txBody>
        </p:sp>
        <p:sp>
          <p:nvSpPr>
            <p:cNvPr id="18" name="Serbest Form: Şekil 17">
              <a:extLst>
                <a:ext uri="{FF2B5EF4-FFF2-40B4-BE49-F238E27FC236}">
                  <a16:creationId xmlns:a16="http://schemas.microsoft.com/office/drawing/2014/main" id="{2E63B90C-423A-DBEF-A8E6-30CB8C641B29}"/>
                </a:ext>
              </a:extLst>
            </p:cNvPr>
            <p:cNvSpPr/>
            <p:nvPr/>
          </p:nvSpPr>
          <p:spPr>
            <a:xfrm>
              <a:off x="5988428" y="3767421"/>
              <a:ext cx="420844" cy="111885"/>
            </a:xfrm>
            <a:custGeom>
              <a:avLst/>
              <a:gdLst>
                <a:gd name="connsiteX0" fmla="*/ -66 w 447446"/>
                <a:gd name="connsiteY0" fmla="*/ 53 h 118957"/>
                <a:gd name="connsiteX1" fmla="*/ 447381 w 447446"/>
                <a:gd name="connsiteY1" fmla="*/ 119010 h 118957"/>
              </a:gdLst>
              <a:ahLst/>
              <a:cxnLst>
                <a:cxn ang="0">
                  <a:pos x="connsiteX0" y="connsiteY0"/>
                </a:cxn>
                <a:cxn ang="0">
                  <a:pos x="connsiteX1" y="connsiteY1"/>
                </a:cxn>
              </a:cxnLst>
              <a:rect l="l" t="t" r="r" b="b"/>
              <a:pathLst>
                <a:path w="447446" h="118957">
                  <a:moveTo>
                    <a:pt x="-66" y="53"/>
                  </a:moveTo>
                  <a:lnTo>
                    <a:pt x="447381" y="119010"/>
                  </a:lnTo>
                </a:path>
              </a:pathLst>
            </a:custGeom>
            <a:noFill/>
            <a:ln w="20320" cap="flat">
              <a:solidFill>
                <a:schemeClr val="accent2">
                  <a:alpha val="33000"/>
                </a:schemeClr>
              </a:solidFill>
              <a:custDash>
                <a:ds d="480000" sp="480000"/>
              </a:custDash>
              <a:round/>
            </a:ln>
          </p:spPr>
          <p:txBody>
            <a:bodyPr rtlCol="0" anchor="ctr"/>
            <a:lstStyle/>
            <a:p>
              <a:endParaRPr lang="tr-TR"/>
            </a:p>
          </p:txBody>
        </p:sp>
        <p:grpSp>
          <p:nvGrpSpPr>
            <p:cNvPr id="19" name="Grafik 7">
              <a:extLst>
                <a:ext uri="{FF2B5EF4-FFF2-40B4-BE49-F238E27FC236}">
                  <a16:creationId xmlns:a16="http://schemas.microsoft.com/office/drawing/2014/main" id="{9B81548C-E185-3463-9FF9-340B858E2FD1}"/>
                </a:ext>
              </a:extLst>
            </p:cNvPr>
            <p:cNvGrpSpPr/>
            <p:nvPr/>
          </p:nvGrpSpPr>
          <p:grpSpPr>
            <a:xfrm>
              <a:off x="5864987" y="3877361"/>
              <a:ext cx="1381865" cy="226637"/>
              <a:chOff x="4134730" y="3870277"/>
              <a:chExt cx="1469212" cy="240963"/>
            </a:xfrm>
            <a:noFill/>
          </p:grpSpPr>
          <p:sp>
            <p:nvSpPr>
              <p:cNvPr id="29" name="Serbest Form: Şekil 28">
                <a:extLst>
                  <a:ext uri="{FF2B5EF4-FFF2-40B4-BE49-F238E27FC236}">
                    <a16:creationId xmlns:a16="http://schemas.microsoft.com/office/drawing/2014/main" id="{8DC3D66C-8953-D582-AF89-A9CE3DDBE7E1}"/>
                  </a:ext>
                </a:extLst>
              </p:cNvPr>
              <p:cNvSpPr/>
              <p:nvPr/>
            </p:nvSpPr>
            <p:spPr>
              <a:xfrm>
                <a:off x="4704640" y="3870277"/>
                <a:ext cx="899302" cy="240963"/>
              </a:xfrm>
              <a:custGeom>
                <a:avLst/>
                <a:gdLst>
                  <a:gd name="connsiteX0" fmla="*/ 899237 w 899302"/>
                  <a:gd name="connsiteY0" fmla="*/ 241016 h 240963"/>
                  <a:gd name="connsiteX1" fmla="*/ -66 w 899302"/>
                  <a:gd name="connsiteY1" fmla="*/ 53 h 240963"/>
                </a:gdLst>
                <a:ahLst/>
                <a:cxnLst>
                  <a:cxn ang="0">
                    <a:pos x="connsiteX0" y="connsiteY0"/>
                  </a:cxn>
                  <a:cxn ang="0">
                    <a:pos x="connsiteX1" y="connsiteY1"/>
                  </a:cxn>
                </a:cxnLst>
                <a:rect l="l" t="t" r="r" b="b"/>
                <a:pathLst>
                  <a:path w="899302" h="240963">
                    <a:moveTo>
                      <a:pt x="899237" y="241016"/>
                    </a:moveTo>
                    <a:lnTo>
                      <a:pt x="-66" y="53"/>
                    </a:lnTo>
                  </a:path>
                </a:pathLst>
              </a:custGeom>
              <a:noFill/>
              <a:ln w="20320" cap="flat">
                <a:solidFill>
                  <a:schemeClr val="accent2"/>
                </a:solidFill>
                <a:custDash>
                  <a:ds d="480000" sp="480000"/>
                </a:custDash>
                <a:round/>
              </a:ln>
            </p:spPr>
            <p:txBody>
              <a:bodyPr rtlCol="0" anchor="ctr"/>
              <a:lstStyle/>
              <a:p>
                <a:endParaRPr lang="tr-TR"/>
              </a:p>
            </p:txBody>
          </p:sp>
          <p:sp>
            <p:nvSpPr>
              <p:cNvPr id="30" name="Serbest Form: Şekil 29">
                <a:extLst>
                  <a:ext uri="{FF2B5EF4-FFF2-40B4-BE49-F238E27FC236}">
                    <a16:creationId xmlns:a16="http://schemas.microsoft.com/office/drawing/2014/main" id="{40DA3181-277E-B3F4-2287-4C6F2E4F2F01}"/>
                  </a:ext>
                </a:extLst>
              </p:cNvPr>
              <p:cNvSpPr/>
              <p:nvPr/>
            </p:nvSpPr>
            <p:spPr>
              <a:xfrm>
                <a:off x="4134731" y="3910902"/>
                <a:ext cx="176498" cy="47291"/>
              </a:xfrm>
              <a:custGeom>
                <a:avLst/>
                <a:gdLst>
                  <a:gd name="connsiteX0" fmla="*/ -66 w 176498"/>
                  <a:gd name="connsiteY0" fmla="*/ 47344 h 47291"/>
                  <a:gd name="connsiteX1" fmla="*/ 176433 w 176498"/>
                  <a:gd name="connsiteY1" fmla="*/ 53 h 47291"/>
                </a:gdLst>
                <a:ahLst/>
                <a:cxnLst>
                  <a:cxn ang="0">
                    <a:pos x="connsiteX0" y="connsiteY0"/>
                  </a:cxn>
                  <a:cxn ang="0">
                    <a:pos x="connsiteX1" y="connsiteY1"/>
                  </a:cxn>
                </a:cxnLst>
                <a:rect l="l" t="t" r="r" b="b"/>
                <a:pathLst>
                  <a:path w="176498" h="47291">
                    <a:moveTo>
                      <a:pt x="-66" y="47344"/>
                    </a:moveTo>
                    <a:lnTo>
                      <a:pt x="176433" y="53"/>
                    </a:lnTo>
                  </a:path>
                </a:pathLst>
              </a:custGeom>
              <a:noFill/>
              <a:ln w="20320" cap="flat">
                <a:solidFill>
                  <a:schemeClr val="tx2"/>
                </a:solidFill>
                <a:custDash>
                  <a:ds d="480000" sp="480000"/>
                </a:custDash>
                <a:round/>
              </a:ln>
            </p:spPr>
            <p:txBody>
              <a:bodyPr rtlCol="0" anchor="ctr"/>
              <a:lstStyle/>
              <a:p>
                <a:endParaRPr lang="tr-TR"/>
              </a:p>
            </p:txBody>
          </p:sp>
        </p:grpSp>
        <p:sp>
          <p:nvSpPr>
            <p:cNvPr id="20" name="Serbest Form: Şekil 19">
              <a:extLst>
                <a:ext uri="{FF2B5EF4-FFF2-40B4-BE49-F238E27FC236}">
                  <a16:creationId xmlns:a16="http://schemas.microsoft.com/office/drawing/2014/main" id="{A67456CE-7A4D-8A2E-5563-45AE6357DF78}"/>
                </a:ext>
              </a:extLst>
            </p:cNvPr>
            <p:cNvSpPr/>
            <p:nvPr/>
          </p:nvSpPr>
          <p:spPr>
            <a:xfrm>
              <a:off x="6280736" y="1294638"/>
              <a:ext cx="8959" cy="396000"/>
            </a:xfrm>
            <a:custGeom>
              <a:avLst/>
              <a:gdLst>
                <a:gd name="connsiteX0" fmla="*/ -135 w 9525"/>
                <a:gd name="connsiteY0" fmla="*/ 279948 h 279953"/>
                <a:gd name="connsiteX1" fmla="*/ -135 w 9525"/>
                <a:gd name="connsiteY1" fmla="*/ -5 h 279953"/>
              </a:gdLst>
              <a:ahLst/>
              <a:cxnLst>
                <a:cxn ang="0">
                  <a:pos x="connsiteX0" y="connsiteY0"/>
                </a:cxn>
                <a:cxn ang="0">
                  <a:pos x="connsiteX1" y="connsiteY1"/>
                </a:cxn>
              </a:cxnLst>
              <a:rect l="l" t="t" r="r" b="b"/>
              <a:pathLst>
                <a:path w="9525" h="279953">
                  <a:moveTo>
                    <a:pt x="-135" y="279948"/>
                  </a:moveTo>
                  <a:lnTo>
                    <a:pt x="-135" y="-5"/>
                  </a:lnTo>
                </a:path>
              </a:pathLst>
            </a:custGeom>
            <a:noFill/>
            <a:ln w="20320" cap="flat">
              <a:solidFill>
                <a:schemeClr val="accent3">
                  <a:lumMod val="75000"/>
                </a:schemeClr>
              </a:solidFill>
              <a:custDash>
                <a:ds d="480000" sp="480000"/>
              </a:custDash>
              <a:round/>
            </a:ln>
          </p:spPr>
          <p:txBody>
            <a:bodyPr rtlCol="0" anchor="ctr"/>
            <a:lstStyle/>
            <a:p>
              <a:endParaRPr lang="tr-TR"/>
            </a:p>
          </p:txBody>
        </p:sp>
        <p:sp>
          <p:nvSpPr>
            <p:cNvPr id="21" name="Serbest Form: Şekil 20">
              <a:extLst>
                <a:ext uri="{FF2B5EF4-FFF2-40B4-BE49-F238E27FC236}">
                  <a16:creationId xmlns:a16="http://schemas.microsoft.com/office/drawing/2014/main" id="{0F6B02F5-C7E4-2B6C-15D8-F48D8CBF3E4E}"/>
                </a:ext>
              </a:extLst>
            </p:cNvPr>
            <p:cNvSpPr>
              <a:spLocks noChangeAspect="1"/>
            </p:cNvSpPr>
            <p:nvPr/>
          </p:nvSpPr>
          <p:spPr>
            <a:xfrm>
              <a:off x="4413074" y="4199489"/>
              <a:ext cx="558311" cy="149597"/>
            </a:xfrm>
            <a:custGeom>
              <a:avLst/>
              <a:gdLst>
                <a:gd name="connsiteX0" fmla="*/ -135 w 1577699"/>
                <a:gd name="connsiteY0" fmla="*/ 422733 h 422738"/>
                <a:gd name="connsiteX1" fmla="*/ 1577565 w 1577699"/>
                <a:gd name="connsiteY1" fmla="*/ -5 h 422738"/>
              </a:gdLst>
              <a:ahLst/>
              <a:cxnLst>
                <a:cxn ang="0">
                  <a:pos x="connsiteX0" y="connsiteY0"/>
                </a:cxn>
                <a:cxn ang="0">
                  <a:pos x="connsiteX1" y="connsiteY1"/>
                </a:cxn>
              </a:cxnLst>
              <a:rect l="l" t="t" r="r" b="b"/>
              <a:pathLst>
                <a:path w="1577699" h="422738">
                  <a:moveTo>
                    <a:pt x="-135" y="422733"/>
                  </a:moveTo>
                  <a:lnTo>
                    <a:pt x="1577565" y="-5"/>
                  </a:lnTo>
                </a:path>
              </a:pathLst>
            </a:custGeom>
            <a:noFill/>
            <a:ln w="20320" cap="flat">
              <a:solidFill>
                <a:srgbClr val="385D8A"/>
              </a:solidFill>
              <a:custDash>
                <a:ds d="480000" sp="480000"/>
              </a:custDash>
              <a:round/>
            </a:ln>
          </p:spPr>
          <p:txBody>
            <a:bodyPr rtlCol="0" anchor="ctr"/>
            <a:lstStyle/>
            <a:p>
              <a:endParaRPr lang="tr-TR" dirty="0"/>
            </a:p>
          </p:txBody>
        </p:sp>
        <p:sp>
          <p:nvSpPr>
            <p:cNvPr id="22" name="Serbest Form: Şekil 21">
              <a:extLst>
                <a:ext uri="{FF2B5EF4-FFF2-40B4-BE49-F238E27FC236}">
                  <a16:creationId xmlns:a16="http://schemas.microsoft.com/office/drawing/2014/main" id="{B775D069-FF3F-9F59-C6B6-DE6A9332256D}"/>
                </a:ext>
              </a:extLst>
            </p:cNvPr>
            <p:cNvSpPr/>
            <p:nvPr/>
          </p:nvSpPr>
          <p:spPr>
            <a:xfrm>
              <a:off x="7246843" y="4103999"/>
              <a:ext cx="1717645" cy="460244"/>
            </a:xfrm>
            <a:custGeom>
              <a:avLst/>
              <a:gdLst>
                <a:gd name="connsiteX0" fmla="*/ 1826084 w 1826218"/>
                <a:gd name="connsiteY0" fmla="*/ 489332 h 489337"/>
                <a:gd name="connsiteX1" fmla="*/ -135 w 1826218"/>
                <a:gd name="connsiteY1" fmla="*/ -5 h 489337"/>
              </a:gdLst>
              <a:ahLst/>
              <a:cxnLst>
                <a:cxn ang="0">
                  <a:pos x="connsiteX0" y="connsiteY0"/>
                </a:cxn>
                <a:cxn ang="0">
                  <a:pos x="connsiteX1" y="connsiteY1"/>
                </a:cxn>
              </a:cxnLst>
              <a:rect l="l" t="t" r="r" b="b"/>
              <a:pathLst>
                <a:path w="1826218" h="489337">
                  <a:moveTo>
                    <a:pt x="1826084" y="489332"/>
                  </a:moveTo>
                  <a:lnTo>
                    <a:pt x="-135" y="-5"/>
                  </a:lnTo>
                </a:path>
              </a:pathLst>
            </a:custGeom>
            <a:noFill/>
            <a:ln w="20320" cap="flat">
              <a:solidFill>
                <a:schemeClr val="accent2"/>
              </a:solidFill>
              <a:custDash>
                <a:ds d="480000" sp="480000"/>
              </a:custDash>
              <a:round/>
            </a:ln>
          </p:spPr>
          <p:txBody>
            <a:bodyPr rtlCol="0" anchor="ctr"/>
            <a:lstStyle/>
            <a:p>
              <a:endParaRPr lang="tr-TR"/>
            </a:p>
          </p:txBody>
        </p:sp>
        <p:sp>
          <p:nvSpPr>
            <p:cNvPr id="23" name="Metin kutusu 22">
              <a:extLst>
                <a:ext uri="{FF2B5EF4-FFF2-40B4-BE49-F238E27FC236}">
                  <a16:creationId xmlns:a16="http://schemas.microsoft.com/office/drawing/2014/main" id="{B4C416BD-EA78-E9FC-AB3F-27B6DC5C655D}"/>
                </a:ext>
              </a:extLst>
            </p:cNvPr>
            <p:cNvSpPr txBox="1"/>
            <p:nvPr/>
          </p:nvSpPr>
          <p:spPr>
            <a:xfrm rot="844990">
              <a:off x="6971806" y="4268586"/>
              <a:ext cx="1623815" cy="369332"/>
            </a:xfrm>
            <a:prstGeom prst="rect">
              <a:avLst/>
            </a:prstGeom>
            <a:noFill/>
          </p:spPr>
          <p:txBody>
            <a:bodyPr wrap="square">
              <a:spAutoFit/>
            </a:bodyPr>
            <a:lstStyle/>
            <a:p>
              <a:r>
                <a:rPr lang="tr-TR" dirty="0">
                  <a:solidFill>
                    <a:schemeClr val="accent2"/>
                  </a:solidFill>
                  <a:latin typeface="Calibri"/>
                  <a:cs typeface="Calibri"/>
                </a:rPr>
                <a:t>Sagittal eksen</a:t>
              </a:r>
              <a:endParaRPr lang="tr-TR" dirty="0">
                <a:solidFill>
                  <a:schemeClr val="accent2"/>
                </a:solidFill>
              </a:endParaRPr>
            </a:p>
          </p:txBody>
        </p:sp>
        <p:sp>
          <p:nvSpPr>
            <p:cNvPr id="24" name="Metin kutusu 23">
              <a:extLst>
                <a:ext uri="{FF2B5EF4-FFF2-40B4-BE49-F238E27FC236}">
                  <a16:creationId xmlns:a16="http://schemas.microsoft.com/office/drawing/2014/main" id="{42CD1835-36DA-B8A4-529E-A25E4E16C339}"/>
                </a:ext>
              </a:extLst>
            </p:cNvPr>
            <p:cNvSpPr txBox="1"/>
            <p:nvPr/>
          </p:nvSpPr>
          <p:spPr>
            <a:xfrm rot="20700794">
              <a:off x="4010614" y="4267866"/>
              <a:ext cx="1623815" cy="369332"/>
            </a:xfrm>
            <a:prstGeom prst="rect">
              <a:avLst/>
            </a:prstGeom>
            <a:noFill/>
          </p:spPr>
          <p:txBody>
            <a:bodyPr wrap="square">
              <a:spAutoFit/>
            </a:bodyPr>
            <a:lstStyle/>
            <a:p>
              <a:r>
                <a:rPr lang="tr-TR" dirty="0">
                  <a:solidFill>
                    <a:schemeClr val="accent1"/>
                  </a:solidFill>
                  <a:latin typeface="Calibri"/>
                  <a:cs typeface="Calibri"/>
                </a:rPr>
                <a:t>Tansvers eksen</a:t>
              </a:r>
              <a:endParaRPr lang="tr-TR" dirty="0">
                <a:solidFill>
                  <a:schemeClr val="accent1"/>
                </a:solidFill>
              </a:endParaRPr>
            </a:p>
          </p:txBody>
        </p:sp>
        <p:sp>
          <p:nvSpPr>
            <p:cNvPr id="25" name="Metin kutusu 24">
              <a:extLst>
                <a:ext uri="{FF2B5EF4-FFF2-40B4-BE49-F238E27FC236}">
                  <a16:creationId xmlns:a16="http://schemas.microsoft.com/office/drawing/2014/main" id="{76435A4D-ADDE-C174-3415-C0869FC002BC}"/>
                </a:ext>
              </a:extLst>
            </p:cNvPr>
            <p:cNvSpPr txBox="1"/>
            <p:nvPr/>
          </p:nvSpPr>
          <p:spPr>
            <a:xfrm rot="16200000">
              <a:off x="5156383" y="1323511"/>
              <a:ext cx="1664091" cy="369332"/>
            </a:xfrm>
            <a:prstGeom prst="rect">
              <a:avLst/>
            </a:prstGeom>
            <a:noFill/>
          </p:spPr>
          <p:txBody>
            <a:bodyPr wrap="square">
              <a:spAutoFit/>
            </a:bodyPr>
            <a:lstStyle/>
            <a:p>
              <a:r>
                <a:rPr lang="tr-TR" dirty="0">
                  <a:solidFill>
                    <a:schemeClr val="accent3">
                      <a:lumMod val="75000"/>
                    </a:schemeClr>
                  </a:solidFill>
                  <a:latin typeface="Calibri"/>
                  <a:cs typeface="Calibri"/>
                </a:rPr>
                <a:t>Vertikal eksen</a:t>
              </a:r>
              <a:endParaRPr lang="tr-TR" dirty="0">
                <a:solidFill>
                  <a:schemeClr val="accent3">
                    <a:lumMod val="75000"/>
                  </a:schemeClr>
                </a:solidFill>
              </a:endParaRPr>
            </a:p>
          </p:txBody>
        </p:sp>
        <p:sp>
          <p:nvSpPr>
            <p:cNvPr id="26" name="İkizkenar Üçgen 25">
              <a:extLst>
                <a:ext uri="{FF2B5EF4-FFF2-40B4-BE49-F238E27FC236}">
                  <a16:creationId xmlns:a16="http://schemas.microsoft.com/office/drawing/2014/main" id="{71903536-0151-5400-40AC-ED912B39ABB8}"/>
                </a:ext>
              </a:extLst>
            </p:cNvPr>
            <p:cNvSpPr/>
            <p:nvPr/>
          </p:nvSpPr>
          <p:spPr>
            <a:xfrm>
              <a:off x="6235039" y="904683"/>
              <a:ext cx="97314" cy="371477"/>
            </a:xfrm>
            <a:prstGeom prst="triangl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 name="İkizkenar Üçgen 26">
              <a:extLst>
                <a:ext uri="{FF2B5EF4-FFF2-40B4-BE49-F238E27FC236}">
                  <a16:creationId xmlns:a16="http://schemas.microsoft.com/office/drawing/2014/main" id="{8DB3E366-D0DE-63A7-DDC6-DF59EBA46E48}"/>
                </a:ext>
              </a:extLst>
            </p:cNvPr>
            <p:cNvSpPr/>
            <p:nvPr/>
          </p:nvSpPr>
          <p:spPr>
            <a:xfrm rot="15262027">
              <a:off x="4165621" y="4220311"/>
              <a:ext cx="97314" cy="371477"/>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İkizkenar Üçgen 27">
              <a:extLst>
                <a:ext uri="{FF2B5EF4-FFF2-40B4-BE49-F238E27FC236}">
                  <a16:creationId xmlns:a16="http://schemas.microsoft.com/office/drawing/2014/main" id="{80EDAC43-7EFA-4D0A-CFE1-6E2EAB45DDDA}"/>
                </a:ext>
              </a:extLst>
            </p:cNvPr>
            <p:cNvSpPr/>
            <p:nvPr/>
          </p:nvSpPr>
          <p:spPr>
            <a:xfrm rot="6228660">
              <a:off x="8844772" y="4359105"/>
              <a:ext cx="97314" cy="371477"/>
            </a:xfrm>
            <a:prstGeom prs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Tree>
    <p:extLst>
      <p:ext uri="{BB962C8B-B14F-4D97-AF65-F5344CB8AC3E}">
        <p14:creationId xmlns:p14="http://schemas.microsoft.com/office/powerpoint/2010/main" val="15050792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Resim 8">
            <a:extLst>
              <a:ext uri="{FF2B5EF4-FFF2-40B4-BE49-F238E27FC236}">
                <a16:creationId xmlns:a16="http://schemas.microsoft.com/office/drawing/2014/main" id="{72DD4713-AA5C-23F6-53CB-AD577ACBB6B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b="-2"/>
          <a:stretch/>
        </p:blipFill>
        <p:spPr>
          <a:xfrm>
            <a:off x="4283282" y="-5065"/>
            <a:ext cx="4860717" cy="6340512"/>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a:solidFill>
            <a:srgbClr val="FFFFFF">
              <a:shade val="85000"/>
            </a:srgbClr>
          </a:solidFill>
        </p:spPr>
      </p:pic>
      <p:sp>
        <p:nvSpPr>
          <p:cNvPr id="6" name="Slayt Numarası Yer Tutucusu 5">
            <a:extLst>
              <a:ext uri="{FF2B5EF4-FFF2-40B4-BE49-F238E27FC236}">
                <a16:creationId xmlns:a16="http://schemas.microsoft.com/office/drawing/2014/main" id="{5AE94C94-279A-7F87-152B-BECE3E4F9C5D}"/>
              </a:ext>
            </a:extLst>
          </p:cNvPr>
          <p:cNvSpPr>
            <a:spLocks noGrp="1"/>
          </p:cNvSpPr>
          <p:nvPr>
            <p:ph type="sldNum" sz="quarter" idx="12"/>
          </p:nvPr>
        </p:nvSpPr>
        <p:spPr>
          <a:xfrm>
            <a:off x="603504" y="599325"/>
            <a:ext cx="411480" cy="548640"/>
          </a:xfrm>
          <a:prstGeom prst="ellipse">
            <a:avLst/>
          </a:prstGeom>
          <a:solidFill>
            <a:srgbClr val="413852"/>
          </a:solidFill>
        </p:spPr>
        <p:txBody>
          <a:bodyPr vert="horz" lIns="91440" tIns="45720" rIns="91440" bIns="45720" rtlCol="0" anchor="ctr">
            <a:normAutofit/>
          </a:bodyPr>
          <a:lstStyle/>
          <a:p>
            <a:pPr algn="ctr">
              <a:spcAft>
                <a:spcPts val="600"/>
              </a:spcAft>
              <a:defRPr/>
            </a:pPr>
            <a:fld id="{60FF87A7-9A7A-4B3D-9625-8440EC4947F9}" type="slidenum">
              <a:rPr lang="en-US" sz="1300">
                <a:solidFill>
                  <a:srgbClr val="FFFFFF"/>
                </a:solidFill>
                <a:latin typeface="Calibri" panose="020F0502020204030204"/>
              </a:rPr>
              <a:pPr algn="ctr">
                <a:spcAft>
                  <a:spcPts val="600"/>
                </a:spcAft>
                <a:defRPr/>
              </a:pPr>
              <a:t>2</a:t>
            </a:fld>
            <a:endParaRPr lang="en-US" sz="1300">
              <a:solidFill>
                <a:srgbClr val="FFFFFF"/>
              </a:solidFill>
              <a:latin typeface="Calibri" panose="020F0502020204030204"/>
            </a:endParaRPr>
          </a:p>
        </p:txBody>
      </p:sp>
      <p:sp>
        <p:nvSpPr>
          <p:cNvPr id="7" name="Metin kutusu 6">
            <a:extLst>
              <a:ext uri="{FF2B5EF4-FFF2-40B4-BE49-F238E27FC236}">
                <a16:creationId xmlns:a16="http://schemas.microsoft.com/office/drawing/2014/main" id="{06E4C9FA-558C-25F0-D5CA-8A4777F9932C}"/>
              </a:ext>
            </a:extLst>
          </p:cNvPr>
          <p:cNvSpPr txBox="1"/>
          <p:nvPr/>
        </p:nvSpPr>
        <p:spPr>
          <a:xfrm>
            <a:off x="603504" y="2871982"/>
            <a:ext cx="3586843" cy="3181684"/>
          </a:xfrm>
          <a:prstGeom prst="rect">
            <a:avLst/>
          </a:prstGeom>
        </p:spPr>
        <p:txBody>
          <a:bodyPr vert="horz" lIns="91440" tIns="45720" rIns="91440" bIns="45720" rtlCol="0" anchor="t">
            <a:normAutofit/>
          </a:bodyPr>
          <a:lstStyle/>
          <a:p>
            <a:pPr>
              <a:lnSpc>
                <a:spcPct val="90000"/>
              </a:lnSpc>
              <a:spcAft>
                <a:spcPts val="600"/>
              </a:spcAft>
            </a:pPr>
            <a:r>
              <a:rPr lang="en-US" sz="2000" b="1" i="0" dirty="0">
                <a:effectLst/>
              </a:rPr>
              <a:t>Dr. Öğr. </a:t>
            </a:r>
            <a:r>
              <a:rPr lang="en-US" sz="2000" b="1" i="0" dirty="0" err="1">
                <a:effectLst/>
              </a:rPr>
              <a:t>Üyesi</a:t>
            </a:r>
            <a:r>
              <a:rPr lang="en-US" sz="2000" b="1" i="0" dirty="0">
                <a:effectLst/>
              </a:rPr>
              <a:t> Ali Tekin GÜNER</a:t>
            </a:r>
            <a:br>
              <a:rPr lang="en-US" sz="2000" b="1" i="0" dirty="0">
                <a:effectLst/>
              </a:rPr>
            </a:br>
            <a:r>
              <a:rPr lang="en-US" sz="2000" b="0" i="1" dirty="0" err="1">
                <a:effectLst/>
              </a:rPr>
              <a:t>Makine</a:t>
            </a:r>
            <a:r>
              <a:rPr lang="en-US" sz="2000" b="0" i="1" dirty="0">
                <a:effectLst/>
              </a:rPr>
              <a:t> </a:t>
            </a:r>
            <a:r>
              <a:rPr lang="en-US" sz="2000" b="0" i="1" dirty="0" err="1">
                <a:effectLst/>
              </a:rPr>
              <a:t>Mühendisi</a:t>
            </a:r>
            <a:endParaRPr lang="tr-TR" sz="2000" b="0" i="1" dirty="0">
              <a:effectLst/>
            </a:endParaRPr>
          </a:p>
          <a:p>
            <a:pPr>
              <a:lnSpc>
                <a:spcPct val="90000"/>
              </a:lnSpc>
              <a:spcAft>
                <a:spcPts val="600"/>
              </a:spcAft>
            </a:pPr>
            <a:br>
              <a:rPr lang="en-US" sz="1600" b="0" i="1" dirty="0">
                <a:effectLst/>
              </a:rPr>
            </a:br>
            <a:r>
              <a:rPr lang="tr-TR" sz="1600" b="0" i="1" dirty="0">
                <a:effectLst/>
              </a:rPr>
              <a:t>Pamukkale Üniversitesi</a:t>
            </a:r>
            <a:br>
              <a:rPr lang="tr-TR" sz="1600" b="0" i="1" dirty="0">
                <a:effectLst/>
              </a:rPr>
            </a:br>
            <a:r>
              <a:rPr lang="en-US" sz="1600" b="0" i="1" dirty="0" err="1">
                <a:effectLst/>
              </a:rPr>
              <a:t>Teknoloji</a:t>
            </a:r>
            <a:r>
              <a:rPr lang="en-US" sz="1600" b="0" i="1" dirty="0">
                <a:effectLst/>
              </a:rPr>
              <a:t> </a:t>
            </a:r>
            <a:r>
              <a:rPr lang="en-US" sz="1600" b="0" i="1" dirty="0" err="1">
                <a:effectLst/>
              </a:rPr>
              <a:t>Fakültesi</a:t>
            </a:r>
            <a:r>
              <a:rPr lang="en-US" sz="1600" b="0" i="1" dirty="0">
                <a:effectLst/>
              </a:rPr>
              <a:t> </a:t>
            </a:r>
            <a:br>
              <a:rPr lang="en-US" sz="1600" i="1" dirty="0"/>
            </a:br>
            <a:r>
              <a:rPr lang="tr-TR" sz="1600" i="1" dirty="0"/>
              <a:t>B</a:t>
            </a:r>
            <a:r>
              <a:rPr lang="en-US" sz="1600" b="0" i="1" dirty="0" err="1">
                <a:effectLst/>
              </a:rPr>
              <a:t>iyomedikal</a:t>
            </a:r>
            <a:r>
              <a:rPr lang="en-US" sz="1600" b="0" i="1" dirty="0">
                <a:effectLst/>
              </a:rPr>
              <a:t> </a:t>
            </a:r>
            <a:r>
              <a:rPr lang="en-US" sz="1600" b="0" i="1" dirty="0" err="1">
                <a:effectLst/>
              </a:rPr>
              <a:t>Mühendisliği</a:t>
            </a:r>
            <a:r>
              <a:rPr lang="en-US" sz="1600" b="0" i="1" dirty="0">
                <a:effectLst/>
              </a:rPr>
              <a:t> </a:t>
            </a:r>
            <a:r>
              <a:rPr lang="en-US" sz="1600" b="0" i="1" dirty="0" err="1">
                <a:effectLst/>
              </a:rPr>
              <a:t>Bölümü</a:t>
            </a:r>
            <a:r>
              <a:rPr lang="en-US" sz="1600" b="0" i="1" dirty="0">
                <a:effectLst/>
              </a:rPr>
              <a:t> </a:t>
            </a:r>
            <a:endParaRPr lang="tr-TR" sz="1600" b="0" i="1" dirty="0">
              <a:effectLst/>
            </a:endParaRPr>
          </a:p>
          <a:p>
            <a:pPr>
              <a:lnSpc>
                <a:spcPct val="90000"/>
              </a:lnSpc>
              <a:spcAft>
                <a:spcPts val="600"/>
              </a:spcAft>
            </a:pPr>
            <a:br>
              <a:rPr lang="en-US" sz="1600" b="0" i="1" dirty="0">
                <a:effectLst/>
              </a:rPr>
            </a:br>
            <a:r>
              <a:rPr lang="en-US" sz="1600" b="1" i="0" dirty="0">
                <a:effectLst/>
              </a:rPr>
              <a:t>E-</a:t>
            </a:r>
            <a:r>
              <a:rPr lang="en-US" sz="1600" b="1" i="0" dirty="0" err="1">
                <a:effectLst/>
              </a:rPr>
              <a:t>posta</a:t>
            </a:r>
            <a:r>
              <a:rPr lang="en-US" sz="1600" b="1" i="0" dirty="0">
                <a:effectLst/>
              </a:rPr>
              <a:t>: </a:t>
            </a:r>
            <a:r>
              <a:rPr lang="en-US" sz="1600" b="0" i="0" dirty="0">
                <a:effectLst/>
              </a:rPr>
              <a:t>alitekinguner@pau.edu.tr</a:t>
            </a:r>
            <a:br>
              <a:rPr lang="en-US" sz="1600" b="0" i="0" dirty="0">
                <a:effectLst/>
              </a:rPr>
            </a:br>
            <a:r>
              <a:rPr lang="en-US" sz="1600" b="1" i="0" dirty="0">
                <a:effectLst/>
              </a:rPr>
              <a:t>Tel: </a:t>
            </a:r>
            <a:r>
              <a:rPr lang="en-US" sz="1600" b="0" i="0" dirty="0">
                <a:effectLst/>
              </a:rPr>
              <a:t>(0258) 296 4171</a:t>
            </a:r>
            <a:endParaRPr lang="en-US" sz="1600" dirty="0"/>
          </a:p>
        </p:txBody>
      </p:sp>
      <p:sp>
        <p:nvSpPr>
          <p:cNvPr id="2" name="Alt Bilgi Yer Tutucusu 1">
            <a:extLst>
              <a:ext uri="{FF2B5EF4-FFF2-40B4-BE49-F238E27FC236}">
                <a16:creationId xmlns:a16="http://schemas.microsoft.com/office/drawing/2014/main" id="{A1E2B9DD-C2B3-4789-9847-19DDC76C25F6}"/>
              </a:ext>
            </a:extLst>
          </p:cNvPr>
          <p:cNvSpPr>
            <a:spLocks noGrp="1"/>
          </p:cNvSpPr>
          <p:nvPr>
            <p:ph type="ftr" sz="quarter" idx="11"/>
          </p:nvPr>
        </p:nvSpPr>
        <p:spPr/>
        <p:txBody>
          <a:bodyPr/>
          <a:lstStyle/>
          <a:p>
            <a:r>
              <a:rPr lang="tr-TR"/>
              <a:t>DR. ALİ TEKİN GÜNER - BİYOMEKANİK</a:t>
            </a:r>
          </a:p>
        </p:txBody>
      </p:sp>
    </p:spTree>
    <p:extLst>
      <p:ext uri="{BB962C8B-B14F-4D97-AF65-F5344CB8AC3E}">
        <p14:creationId xmlns:p14="http://schemas.microsoft.com/office/powerpoint/2010/main" val="21747518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E542726-E961-F9BD-F46D-F1BB9972A8E7}"/>
              </a:ext>
            </a:extLst>
          </p:cNvPr>
          <p:cNvSpPr>
            <a:spLocks noGrp="1"/>
          </p:cNvSpPr>
          <p:nvPr>
            <p:ph type="title"/>
          </p:nvPr>
        </p:nvSpPr>
        <p:spPr/>
        <p:txBody>
          <a:bodyPr/>
          <a:lstStyle/>
          <a:p>
            <a:r>
              <a:rPr lang="tr-TR" dirty="0"/>
              <a:t>Kayma Hareketi</a:t>
            </a:r>
          </a:p>
        </p:txBody>
      </p:sp>
      <p:sp>
        <p:nvSpPr>
          <p:cNvPr id="3" name="İçerik Yer Tutucusu 2">
            <a:extLst>
              <a:ext uri="{FF2B5EF4-FFF2-40B4-BE49-F238E27FC236}">
                <a16:creationId xmlns:a16="http://schemas.microsoft.com/office/drawing/2014/main" id="{64E4F408-4FF0-D85A-726A-667E8FF0A399}"/>
              </a:ext>
            </a:extLst>
          </p:cNvPr>
          <p:cNvSpPr>
            <a:spLocks noGrp="1"/>
          </p:cNvSpPr>
          <p:nvPr>
            <p:ph idx="1"/>
          </p:nvPr>
        </p:nvSpPr>
        <p:spPr/>
        <p:txBody>
          <a:bodyPr/>
          <a:lstStyle/>
          <a:p>
            <a:r>
              <a:rPr lang="tr-TR" dirty="0"/>
              <a:t>Kemik yüzler birbiri üzerinde kayar. </a:t>
            </a:r>
          </a:p>
          <a:p>
            <a:r>
              <a:rPr lang="tr-TR" b="1" dirty="0">
                <a:solidFill>
                  <a:schemeClr val="accent1"/>
                </a:solidFill>
              </a:rPr>
              <a:t>Örneğin</a:t>
            </a:r>
            <a:r>
              <a:rPr lang="tr-TR" dirty="0"/>
              <a:t>, el ve ayak bileği kemikleri arasındaki eklemlerin hareketi.</a:t>
            </a:r>
          </a:p>
          <a:p>
            <a:endParaRPr lang="tr-TR" dirty="0"/>
          </a:p>
        </p:txBody>
      </p:sp>
      <p:sp>
        <p:nvSpPr>
          <p:cNvPr id="5" name="Alt Bilgi Yer Tutucusu 4">
            <a:extLst>
              <a:ext uri="{FF2B5EF4-FFF2-40B4-BE49-F238E27FC236}">
                <a16:creationId xmlns:a16="http://schemas.microsoft.com/office/drawing/2014/main" id="{BC7518E2-8BCF-2807-A322-885535816761}"/>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530AB13F-EF97-FE3D-B287-0472FE758E8C}"/>
              </a:ext>
            </a:extLst>
          </p:cNvPr>
          <p:cNvSpPr>
            <a:spLocks noGrp="1"/>
          </p:cNvSpPr>
          <p:nvPr>
            <p:ph type="sldNum" sz="quarter" idx="12"/>
          </p:nvPr>
        </p:nvSpPr>
        <p:spPr/>
        <p:txBody>
          <a:bodyPr/>
          <a:lstStyle/>
          <a:p>
            <a:fld id="{60FF87A7-9A7A-4B3D-9625-8440EC4947F9}" type="slidenum">
              <a:rPr lang="tr-TR" smtClean="0"/>
              <a:pPr/>
              <a:t>20</a:t>
            </a:fld>
            <a:endParaRPr lang="tr-TR"/>
          </a:p>
        </p:txBody>
      </p:sp>
      <p:grpSp>
        <p:nvGrpSpPr>
          <p:cNvPr id="10" name="Grup 9">
            <a:extLst>
              <a:ext uri="{FF2B5EF4-FFF2-40B4-BE49-F238E27FC236}">
                <a16:creationId xmlns:a16="http://schemas.microsoft.com/office/drawing/2014/main" id="{4E6700D7-D5C0-3E17-A8C1-7E7E78C53DE5}"/>
              </a:ext>
            </a:extLst>
          </p:cNvPr>
          <p:cNvGrpSpPr/>
          <p:nvPr/>
        </p:nvGrpSpPr>
        <p:grpSpPr>
          <a:xfrm>
            <a:off x="2411758" y="2012895"/>
            <a:ext cx="4320482" cy="4080401"/>
            <a:chOff x="2411758" y="2012895"/>
            <a:chExt cx="4176465" cy="3949405"/>
          </a:xfrm>
        </p:grpSpPr>
        <p:pic>
          <p:nvPicPr>
            <p:cNvPr id="8" name="Resim 7" descr="eklem içeren bir resim&#10;&#10;Açıklama otomatik olarak oluşturuldu">
              <a:extLst>
                <a:ext uri="{FF2B5EF4-FFF2-40B4-BE49-F238E27FC236}">
                  <a16:creationId xmlns:a16="http://schemas.microsoft.com/office/drawing/2014/main" id="{3DB42E8B-460D-2E46-939C-72CE2CC84A2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437"/>
            <a:stretch/>
          </p:blipFill>
          <p:spPr>
            <a:xfrm>
              <a:off x="2411758" y="2012895"/>
              <a:ext cx="4176465" cy="3949405"/>
            </a:xfrm>
            <a:prstGeom prst="rect">
              <a:avLst/>
            </a:prstGeom>
          </p:spPr>
        </p:pic>
        <p:sp>
          <p:nvSpPr>
            <p:cNvPr id="9" name="Metin kutusu 8">
              <a:extLst>
                <a:ext uri="{FF2B5EF4-FFF2-40B4-BE49-F238E27FC236}">
                  <a16:creationId xmlns:a16="http://schemas.microsoft.com/office/drawing/2014/main" id="{F38C6249-B9D9-777C-B2F0-495176A008F6}"/>
                </a:ext>
              </a:extLst>
            </p:cNvPr>
            <p:cNvSpPr txBox="1"/>
            <p:nvPr/>
          </p:nvSpPr>
          <p:spPr>
            <a:xfrm>
              <a:off x="2580664" y="5165581"/>
              <a:ext cx="1872209" cy="646331"/>
            </a:xfrm>
            <a:prstGeom prst="rect">
              <a:avLst/>
            </a:prstGeom>
            <a:solidFill>
              <a:srgbClr val="911727"/>
            </a:solidFill>
          </p:spPr>
          <p:txBody>
            <a:bodyPr wrap="square" rtlCol="0">
              <a:spAutoFit/>
            </a:bodyPr>
            <a:lstStyle/>
            <a:p>
              <a:r>
                <a:rPr lang="tr-TR" b="1" dirty="0">
                  <a:solidFill>
                    <a:schemeClr val="bg1"/>
                  </a:solidFill>
                </a:rPr>
                <a:t>Düzlem eklemde kayma hareketi</a:t>
              </a:r>
            </a:p>
          </p:txBody>
        </p:sp>
      </p:grpSp>
    </p:spTree>
    <p:extLst>
      <p:ext uri="{BB962C8B-B14F-4D97-AF65-F5344CB8AC3E}">
        <p14:creationId xmlns:p14="http://schemas.microsoft.com/office/powerpoint/2010/main" val="38284930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E542726-E961-F9BD-F46D-F1BB9972A8E7}"/>
              </a:ext>
            </a:extLst>
          </p:cNvPr>
          <p:cNvSpPr>
            <a:spLocks noGrp="1"/>
          </p:cNvSpPr>
          <p:nvPr>
            <p:ph type="title"/>
          </p:nvPr>
        </p:nvSpPr>
        <p:spPr/>
        <p:txBody>
          <a:bodyPr/>
          <a:lstStyle/>
          <a:p>
            <a:r>
              <a:rPr lang="tr-TR" dirty="0"/>
              <a:t>Açısal hareketler</a:t>
            </a:r>
          </a:p>
        </p:txBody>
      </p:sp>
      <p:sp>
        <p:nvSpPr>
          <p:cNvPr id="3" name="İçerik Yer Tutucusu 2">
            <a:extLst>
              <a:ext uri="{FF2B5EF4-FFF2-40B4-BE49-F238E27FC236}">
                <a16:creationId xmlns:a16="http://schemas.microsoft.com/office/drawing/2014/main" id="{64E4F408-4FF0-D85A-726A-667E8FF0A399}"/>
              </a:ext>
            </a:extLst>
          </p:cNvPr>
          <p:cNvSpPr>
            <a:spLocks noGrp="1"/>
          </p:cNvSpPr>
          <p:nvPr>
            <p:ph idx="1"/>
          </p:nvPr>
        </p:nvSpPr>
        <p:spPr>
          <a:xfrm>
            <a:off x="251521" y="855762"/>
            <a:ext cx="6644436" cy="5273527"/>
          </a:xfrm>
        </p:spPr>
        <p:txBody>
          <a:bodyPr>
            <a:normAutofit/>
          </a:bodyPr>
          <a:lstStyle/>
          <a:p>
            <a:r>
              <a:rPr lang="tr-TR" sz="1600" b="1" dirty="0">
                <a:solidFill>
                  <a:schemeClr val="accent2"/>
                </a:solidFill>
              </a:rPr>
              <a:t>Fleksiyon (bükme)</a:t>
            </a:r>
            <a:r>
              <a:rPr lang="tr-TR" sz="1600" dirty="0"/>
              <a:t> genellikle eklemi oluşturan kemikler arasındaki açının küçülmesini sağlar. Örneğin, ön kolun kola doğru bükülmesi.</a:t>
            </a:r>
          </a:p>
          <a:p>
            <a:r>
              <a:rPr lang="tr-TR" sz="1600" b="1" dirty="0" err="1">
                <a:solidFill>
                  <a:schemeClr val="accent2"/>
                </a:solidFill>
              </a:rPr>
              <a:t>Ekstansiyon</a:t>
            </a:r>
            <a:r>
              <a:rPr lang="tr-TR" sz="1600" b="1" dirty="0">
                <a:solidFill>
                  <a:schemeClr val="accent2"/>
                </a:solidFill>
              </a:rPr>
              <a:t> (açma) </a:t>
            </a:r>
            <a:r>
              <a:rPr lang="tr-TR" sz="1600" dirty="0"/>
              <a:t>eklemi oluşturan kemikler arasındaki açının büyümesini sağlar. Örneğin, kola doğru yaklaştırılmış ön kolun açılması. Eklemin normal konumundan daha fazla açılarak gerilmesine </a:t>
            </a:r>
            <a:r>
              <a:rPr lang="tr-TR" sz="1600" b="1" dirty="0" err="1">
                <a:solidFill>
                  <a:schemeClr val="accent2"/>
                </a:solidFill>
              </a:rPr>
              <a:t>hiperekstansiyon</a:t>
            </a:r>
            <a:r>
              <a:rPr lang="tr-TR" sz="1600" dirty="0"/>
              <a:t> denir.</a:t>
            </a:r>
          </a:p>
        </p:txBody>
      </p:sp>
      <p:sp>
        <p:nvSpPr>
          <p:cNvPr id="5" name="Alt Bilgi Yer Tutucusu 4">
            <a:extLst>
              <a:ext uri="{FF2B5EF4-FFF2-40B4-BE49-F238E27FC236}">
                <a16:creationId xmlns:a16="http://schemas.microsoft.com/office/drawing/2014/main" id="{BC7518E2-8BCF-2807-A322-885535816761}"/>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530AB13F-EF97-FE3D-B287-0472FE758E8C}"/>
              </a:ext>
            </a:extLst>
          </p:cNvPr>
          <p:cNvSpPr>
            <a:spLocks noGrp="1"/>
          </p:cNvSpPr>
          <p:nvPr>
            <p:ph type="sldNum" sz="quarter" idx="12"/>
          </p:nvPr>
        </p:nvSpPr>
        <p:spPr/>
        <p:txBody>
          <a:bodyPr/>
          <a:lstStyle/>
          <a:p>
            <a:fld id="{60FF87A7-9A7A-4B3D-9625-8440EC4947F9}" type="slidenum">
              <a:rPr lang="tr-TR" smtClean="0"/>
              <a:pPr/>
              <a:t>21</a:t>
            </a:fld>
            <a:endParaRPr lang="tr-TR"/>
          </a:p>
        </p:txBody>
      </p:sp>
      <p:grpSp>
        <p:nvGrpSpPr>
          <p:cNvPr id="38" name="Grup 37">
            <a:extLst>
              <a:ext uri="{FF2B5EF4-FFF2-40B4-BE49-F238E27FC236}">
                <a16:creationId xmlns:a16="http://schemas.microsoft.com/office/drawing/2014/main" id="{EE6B5FF0-637F-5C7D-3CAD-E8A037811A24}"/>
              </a:ext>
            </a:extLst>
          </p:cNvPr>
          <p:cNvGrpSpPr>
            <a:grpSpLocks noChangeAspect="1"/>
          </p:cNvGrpSpPr>
          <p:nvPr/>
        </p:nvGrpSpPr>
        <p:grpSpPr>
          <a:xfrm>
            <a:off x="251520" y="2918442"/>
            <a:ext cx="6802592" cy="3390878"/>
            <a:chOff x="907427" y="3288436"/>
            <a:chExt cx="6149124" cy="3065145"/>
          </a:xfrm>
        </p:grpSpPr>
        <p:grpSp>
          <p:nvGrpSpPr>
            <p:cNvPr id="11" name="object 12">
              <a:extLst>
                <a:ext uri="{FF2B5EF4-FFF2-40B4-BE49-F238E27FC236}">
                  <a16:creationId xmlns:a16="http://schemas.microsoft.com/office/drawing/2014/main" id="{FEF79D69-9B2B-6FB7-0F97-542DFBC8060D}"/>
                </a:ext>
              </a:extLst>
            </p:cNvPr>
            <p:cNvGrpSpPr/>
            <p:nvPr/>
          </p:nvGrpSpPr>
          <p:grpSpPr>
            <a:xfrm>
              <a:off x="907427" y="3288436"/>
              <a:ext cx="5942330" cy="3065145"/>
              <a:chOff x="907427" y="3288436"/>
              <a:chExt cx="5942330" cy="3065145"/>
            </a:xfrm>
          </p:grpSpPr>
          <p:pic>
            <p:nvPicPr>
              <p:cNvPr id="12" name="object 13">
                <a:extLst>
                  <a:ext uri="{FF2B5EF4-FFF2-40B4-BE49-F238E27FC236}">
                    <a16:creationId xmlns:a16="http://schemas.microsoft.com/office/drawing/2014/main" id="{85EC317D-D1B7-AD6F-203F-7F3AB98457C5}"/>
                  </a:ext>
                </a:extLst>
              </p:cNvPr>
              <p:cNvPicPr/>
              <p:nvPr/>
            </p:nvPicPr>
            <p:blipFill>
              <a:blip r:embed="rId2" cstate="print"/>
              <a:stretch>
                <a:fillRect/>
              </a:stretch>
            </p:blipFill>
            <p:spPr>
              <a:xfrm>
                <a:off x="907427" y="3288436"/>
                <a:ext cx="5942171" cy="3064929"/>
              </a:xfrm>
              <a:prstGeom prst="rect">
                <a:avLst/>
              </a:prstGeom>
            </p:spPr>
          </p:pic>
          <p:sp>
            <p:nvSpPr>
              <p:cNvPr id="13" name="object 14">
                <a:extLst>
                  <a:ext uri="{FF2B5EF4-FFF2-40B4-BE49-F238E27FC236}">
                    <a16:creationId xmlns:a16="http://schemas.microsoft.com/office/drawing/2014/main" id="{4B1BA1B2-1975-19F7-2FF0-B370854B556E}"/>
                  </a:ext>
                </a:extLst>
              </p:cNvPr>
              <p:cNvSpPr/>
              <p:nvPr/>
            </p:nvSpPr>
            <p:spPr>
              <a:xfrm>
                <a:off x="1315759" y="4347410"/>
                <a:ext cx="485775" cy="53340"/>
              </a:xfrm>
              <a:custGeom>
                <a:avLst/>
                <a:gdLst/>
                <a:ahLst/>
                <a:cxnLst/>
                <a:rect l="l" t="t" r="r" b="b"/>
                <a:pathLst>
                  <a:path w="485775" h="53339">
                    <a:moveTo>
                      <a:pt x="0" y="0"/>
                    </a:moveTo>
                    <a:lnTo>
                      <a:pt x="132376" y="39180"/>
                    </a:lnTo>
                    <a:lnTo>
                      <a:pt x="227096" y="53173"/>
                    </a:lnTo>
                    <a:lnTo>
                      <a:pt x="329696" y="42817"/>
                    </a:lnTo>
                    <a:lnTo>
                      <a:pt x="485711" y="8953"/>
                    </a:lnTo>
                  </a:path>
                </a:pathLst>
              </a:custGeom>
              <a:ln w="12700">
                <a:solidFill>
                  <a:srgbClr val="D2232A"/>
                </a:solidFill>
              </a:ln>
            </p:spPr>
            <p:txBody>
              <a:bodyPr wrap="square" lIns="0" tIns="0" rIns="0" bIns="0" rtlCol="0"/>
              <a:lstStyle/>
              <a:p>
                <a:endParaRPr sz="3200"/>
              </a:p>
            </p:txBody>
          </p:sp>
          <p:sp>
            <p:nvSpPr>
              <p:cNvPr id="14" name="object 15">
                <a:extLst>
                  <a:ext uri="{FF2B5EF4-FFF2-40B4-BE49-F238E27FC236}">
                    <a16:creationId xmlns:a16="http://schemas.microsoft.com/office/drawing/2014/main" id="{0BDCB95E-E59D-29DA-1164-21B18CB5AD41}"/>
                  </a:ext>
                </a:extLst>
              </p:cNvPr>
              <p:cNvSpPr/>
              <p:nvPr/>
            </p:nvSpPr>
            <p:spPr>
              <a:xfrm>
                <a:off x="1472031" y="5599974"/>
                <a:ext cx="534035" cy="298450"/>
              </a:xfrm>
              <a:custGeom>
                <a:avLst/>
                <a:gdLst/>
                <a:ahLst/>
                <a:cxnLst/>
                <a:rect l="l" t="t" r="r" b="b"/>
                <a:pathLst>
                  <a:path w="534035" h="298450">
                    <a:moveTo>
                      <a:pt x="533501" y="297853"/>
                    </a:moveTo>
                    <a:lnTo>
                      <a:pt x="350622" y="261216"/>
                    </a:lnTo>
                    <a:lnTo>
                      <a:pt x="234089" y="217978"/>
                    </a:lnTo>
                    <a:lnTo>
                      <a:pt x="133887" y="140213"/>
                    </a:lnTo>
                    <a:lnTo>
                      <a:pt x="0" y="0"/>
                    </a:lnTo>
                  </a:path>
                </a:pathLst>
              </a:custGeom>
              <a:ln w="12700">
                <a:solidFill>
                  <a:srgbClr val="D2232A"/>
                </a:solidFill>
              </a:ln>
            </p:spPr>
            <p:txBody>
              <a:bodyPr wrap="square" lIns="0" tIns="0" rIns="0" bIns="0" rtlCol="0"/>
              <a:lstStyle/>
              <a:p>
                <a:endParaRPr sz="3200"/>
              </a:p>
            </p:txBody>
          </p:sp>
        </p:grpSp>
        <p:sp>
          <p:nvSpPr>
            <p:cNvPr id="15" name="object 16">
              <a:extLst>
                <a:ext uri="{FF2B5EF4-FFF2-40B4-BE49-F238E27FC236}">
                  <a16:creationId xmlns:a16="http://schemas.microsoft.com/office/drawing/2014/main" id="{FF597B49-9D1B-E481-6F83-B437E701D7B1}"/>
                </a:ext>
              </a:extLst>
            </p:cNvPr>
            <p:cNvSpPr txBox="1"/>
            <p:nvPr/>
          </p:nvSpPr>
          <p:spPr>
            <a:xfrm>
              <a:off x="2029535" y="3738521"/>
              <a:ext cx="588009" cy="178519"/>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3B3A3B"/>
                  </a:solidFill>
                  <a:latin typeface="Myriad Pro"/>
                  <a:cs typeface="Myriad Pro"/>
                </a:rPr>
                <a:t>Fleksiyon</a:t>
              </a:r>
              <a:endParaRPr sz="1200" dirty="0">
                <a:latin typeface="Myriad Pro"/>
                <a:cs typeface="Myriad Pro"/>
              </a:endParaRPr>
            </a:p>
          </p:txBody>
        </p:sp>
        <p:sp>
          <p:nvSpPr>
            <p:cNvPr id="16" name="object 17">
              <a:extLst>
                <a:ext uri="{FF2B5EF4-FFF2-40B4-BE49-F238E27FC236}">
                  <a16:creationId xmlns:a16="http://schemas.microsoft.com/office/drawing/2014/main" id="{8FDF1681-E6BD-F4C5-F844-C3C8E849C53A}"/>
                </a:ext>
              </a:extLst>
            </p:cNvPr>
            <p:cNvSpPr txBox="1"/>
            <p:nvPr/>
          </p:nvSpPr>
          <p:spPr>
            <a:xfrm>
              <a:off x="2744919" y="3755876"/>
              <a:ext cx="681527" cy="178519"/>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3B3A3B"/>
                  </a:solidFill>
                  <a:latin typeface="Myriad Pro"/>
                  <a:cs typeface="Myriad Pro"/>
                </a:rPr>
                <a:t>Ekstansiyon</a:t>
              </a:r>
              <a:endParaRPr sz="1200" dirty="0">
                <a:latin typeface="Myriad Pro"/>
                <a:cs typeface="Myriad Pro"/>
              </a:endParaRPr>
            </a:p>
          </p:txBody>
        </p:sp>
        <p:sp>
          <p:nvSpPr>
            <p:cNvPr id="17" name="object 18">
              <a:extLst>
                <a:ext uri="{FF2B5EF4-FFF2-40B4-BE49-F238E27FC236}">
                  <a16:creationId xmlns:a16="http://schemas.microsoft.com/office/drawing/2014/main" id="{BE5A1D93-F69D-988B-BF31-EC0095FF8A4E}"/>
                </a:ext>
              </a:extLst>
            </p:cNvPr>
            <p:cNvSpPr txBox="1"/>
            <p:nvPr/>
          </p:nvSpPr>
          <p:spPr>
            <a:xfrm>
              <a:off x="4321976" y="3514348"/>
              <a:ext cx="1067071" cy="178519"/>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3B3A3B"/>
                  </a:solidFill>
                  <a:latin typeface="Myriad Pro"/>
                  <a:cs typeface="Myriad Pro"/>
                </a:rPr>
                <a:t>Hiperekstansiyon</a:t>
              </a:r>
              <a:endParaRPr sz="1200" dirty="0">
                <a:latin typeface="Myriad Pro"/>
                <a:cs typeface="Myriad Pro"/>
              </a:endParaRPr>
            </a:p>
          </p:txBody>
        </p:sp>
        <p:sp>
          <p:nvSpPr>
            <p:cNvPr id="18" name="object 19">
              <a:extLst>
                <a:ext uri="{FF2B5EF4-FFF2-40B4-BE49-F238E27FC236}">
                  <a16:creationId xmlns:a16="http://schemas.microsoft.com/office/drawing/2014/main" id="{75C6707A-1F6D-BF25-C997-6118E9D0F3B3}"/>
                </a:ext>
              </a:extLst>
            </p:cNvPr>
            <p:cNvSpPr txBox="1"/>
            <p:nvPr/>
          </p:nvSpPr>
          <p:spPr>
            <a:xfrm>
              <a:off x="5492667" y="3506680"/>
              <a:ext cx="735156" cy="178519"/>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3B3A3B"/>
                  </a:solidFill>
                  <a:latin typeface="Myriad Pro"/>
                  <a:cs typeface="Myriad Pro"/>
                </a:rPr>
                <a:t>Ekstansiyon</a:t>
              </a:r>
              <a:endParaRPr sz="1200" dirty="0">
                <a:latin typeface="Myriad Pro"/>
                <a:cs typeface="Myriad Pro"/>
              </a:endParaRPr>
            </a:p>
          </p:txBody>
        </p:sp>
        <p:sp>
          <p:nvSpPr>
            <p:cNvPr id="19" name="object 20">
              <a:extLst>
                <a:ext uri="{FF2B5EF4-FFF2-40B4-BE49-F238E27FC236}">
                  <a16:creationId xmlns:a16="http://schemas.microsoft.com/office/drawing/2014/main" id="{4C8CABCA-D66F-A623-0DE4-E5C9F158694F}"/>
                </a:ext>
              </a:extLst>
            </p:cNvPr>
            <p:cNvSpPr txBox="1"/>
            <p:nvPr/>
          </p:nvSpPr>
          <p:spPr>
            <a:xfrm>
              <a:off x="6321395" y="3753168"/>
              <a:ext cx="735156" cy="178519"/>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3B3A3B"/>
                  </a:solidFill>
                  <a:latin typeface="Myriad Pro"/>
                  <a:cs typeface="Myriad Pro"/>
                </a:rPr>
                <a:t>Fleksiyon</a:t>
              </a:r>
              <a:endParaRPr sz="1200" dirty="0">
                <a:latin typeface="Myriad Pro"/>
                <a:cs typeface="Myriad Pro"/>
              </a:endParaRPr>
            </a:p>
          </p:txBody>
        </p:sp>
        <p:sp>
          <p:nvSpPr>
            <p:cNvPr id="20" name="object 21">
              <a:extLst>
                <a:ext uri="{FF2B5EF4-FFF2-40B4-BE49-F238E27FC236}">
                  <a16:creationId xmlns:a16="http://schemas.microsoft.com/office/drawing/2014/main" id="{76E43FF4-234B-46CD-EA9D-7871E80BFF98}"/>
                </a:ext>
              </a:extLst>
            </p:cNvPr>
            <p:cNvSpPr txBox="1"/>
            <p:nvPr/>
          </p:nvSpPr>
          <p:spPr>
            <a:xfrm>
              <a:off x="4070802" y="5493844"/>
              <a:ext cx="811207" cy="178519"/>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3B3A3B"/>
                  </a:solidFill>
                  <a:latin typeface="Myriad Pro"/>
                  <a:cs typeface="Myriad Pro"/>
                </a:rPr>
                <a:t>Ekstansiyon</a:t>
              </a:r>
              <a:endParaRPr sz="1200" dirty="0">
                <a:latin typeface="Myriad Pro"/>
                <a:cs typeface="Myriad Pro"/>
              </a:endParaRPr>
            </a:p>
          </p:txBody>
        </p:sp>
        <p:sp>
          <p:nvSpPr>
            <p:cNvPr id="21" name="object 22">
              <a:extLst>
                <a:ext uri="{FF2B5EF4-FFF2-40B4-BE49-F238E27FC236}">
                  <a16:creationId xmlns:a16="http://schemas.microsoft.com/office/drawing/2014/main" id="{B3722889-E98C-C9DA-B963-303438AC5423}"/>
                </a:ext>
              </a:extLst>
            </p:cNvPr>
            <p:cNvSpPr txBox="1"/>
            <p:nvPr/>
          </p:nvSpPr>
          <p:spPr>
            <a:xfrm>
              <a:off x="910617" y="5061790"/>
              <a:ext cx="722295" cy="178519"/>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3B3A3B"/>
                  </a:solidFill>
                  <a:latin typeface="Myriad Pro"/>
                  <a:cs typeface="Myriad Pro"/>
                </a:rPr>
                <a:t>Fleksiyon</a:t>
              </a:r>
              <a:endParaRPr sz="1200" dirty="0">
                <a:latin typeface="Myriad Pro"/>
                <a:cs typeface="Myriad Pro"/>
              </a:endParaRPr>
            </a:p>
          </p:txBody>
        </p:sp>
        <p:grpSp>
          <p:nvGrpSpPr>
            <p:cNvPr id="22" name="object 23">
              <a:extLst>
                <a:ext uri="{FF2B5EF4-FFF2-40B4-BE49-F238E27FC236}">
                  <a16:creationId xmlns:a16="http://schemas.microsoft.com/office/drawing/2014/main" id="{214D7724-8927-9B5F-D8DE-1E0D13902B4F}"/>
                </a:ext>
              </a:extLst>
            </p:cNvPr>
            <p:cNvGrpSpPr/>
            <p:nvPr/>
          </p:nvGrpSpPr>
          <p:grpSpPr>
            <a:xfrm>
              <a:off x="1271765" y="3707470"/>
              <a:ext cx="5240655" cy="2145665"/>
              <a:chOff x="1271765" y="3707470"/>
              <a:chExt cx="5240655" cy="2145665"/>
            </a:xfrm>
          </p:grpSpPr>
          <p:sp>
            <p:nvSpPr>
              <p:cNvPr id="23" name="object 24">
                <a:extLst>
                  <a:ext uri="{FF2B5EF4-FFF2-40B4-BE49-F238E27FC236}">
                    <a16:creationId xmlns:a16="http://schemas.microsoft.com/office/drawing/2014/main" id="{31E2231D-D522-C5A1-012A-D66572A03E75}"/>
                  </a:ext>
                </a:extLst>
              </p:cNvPr>
              <p:cNvSpPr/>
              <p:nvPr/>
            </p:nvSpPr>
            <p:spPr>
              <a:xfrm>
                <a:off x="2019424" y="4029717"/>
                <a:ext cx="260985" cy="217804"/>
              </a:xfrm>
              <a:custGeom>
                <a:avLst/>
                <a:gdLst/>
                <a:ahLst/>
                <a:cxnLst/>
                <a:rect l="l" t="t" r="r" b="b"/>
                <a:pathLst>
                  <a:path w="260985" h="217804">
                    <a:moveTo>
                      <a:pt x="0" y="217754"/>
                    </a:moveTo>
                    <a:lnTo>
                      <a:pt x="33001" y="198551"/>
                    </a:lnTo>
                    <a:lnTo>
                      <a:pt x="67018" y="178875"/>
                    </a:lnTo>
                    <a:lnTo>
                      <a:pt x="102282" y="156628"/>
                    </a:lnTo>
                    <a:lnTo>
                      <a:pt x="139024" y="129714"/>
                    </a:lnTo>
                    <a:lnTo>
                      <a:pt x="177475" y="96036"/>
                    </a:lnTo>
                    <a:lnTo>
                      <a:pt x="217865" y="53497"/>
                    </a:lnTo>
                    <a:lnTo>
                      <a:pt x="260426" y="0"/>
                    </a:lnTo>
                  </a:path>
                </a:pathLst>
              </a:custGeom>
              <a:ln w="12700">
                <a:solidFill>
                  <a:srgbClr val="D2232A"/>
                </a:solidFill>
              </a:ln>
            </p:spPr>
            <p:txBody>
              <a:bodyPr wrap="square" lIns="0" tIns="0" rIns="0" bIns="0" rtlCol="0"/>
              <a:lstStyle/>
              <a:p>
                <a:endParaRPr sz="3200"/>
              </a:p>
            </p:txBody>
          </p:sp>
          <p:sp>
            <p:nvSpPr>
              <p:cNvPr id="24" name="object 25">
                <a:extLst>
                  <a:ext uri="{FF2B5EF4-FFF2-40B4-BE49-F238E27FC236}">
                    <a16:creationId xmlns:a16="http://schemas.microsoft.com/office/drawing/2014/main" id="{5B5850E5-EF53-98B9-DEEC-C217A40E2EA1}"/>
                  </a:ext>
                </a:extLst>
              </p:cNvPr>
              <p:cNvSpPr/>
              <p:nvPr/>
            </p:nvSpPr>
            <p:spPr>
              <a:xfrm>
                <a:off x="2242047" y="3973728"/>
                <a:ext cx="79375" cy="91440"/>
              </a:xfrm>
              <a:custGeom>
                <a:avLst/>
                <a:gdLst/>
                <a:ahLst/>
                <a:cxnLst/>
                <a:rect l="l" t="t" r="r" b="b"/>
                <a:pathLst>
                  <a:path w="79375" h="91439">
                    <a:moveTo>
                      <a:pt x="78778" y="0"/>
                    </a:moveTo>
                    <a:lnTo>
                      <a:pt x="0" y="52705"/>
                    </a:lnTo>
                    <a:lnTo>
                      <a:pt x="52336" y="91008"/>
                    </a:lnTo>
                    <a:lnTo>
                      <a:pt x="78778" y="0"/>
                    </a:lnTo>
                    <a:close/>
                  </a:path>
                </a:pathLst>
              </a:custGeom>
              <a:solidFill>
                <a:srgbClr val="D2232A"/>
              </a:solidFill>
            </p:spPr>
            <p:txBody>
              <a:bodyPr wrap="square" lIns="0" tIns="0" rIns="0" bIns="0" rtlCol="0"/>
              <a:lstStyle/>
              <a:p>
                <a:endParaRPr sz="3200"/>
              </a:p>
            </p:txBody>
          </p:sp>
          <p:pic>
            <p:nvPicPr>
              <p:cNvPr id="25" name="object 26">
                <a:extLst>
                  <a:ext uri="{FF2B5EF4-FFF2-40B4-BE49-F238E27FC236}">
                    <a16:creationId xmlns:a16="http://schemas.microsoft.com/office/drawing/2014/main" id="{B077C8F5-6EC5-69F5-2156-5B15C50929B3}"/>
                  </a:ext>
                </a:extLst>
              </p:cNvPr>
              <p:cNvPicPr/>
              <p:nvPr/>
            </p:nvPicPr>
            <p:blipFill>
              <a:blip r:embed="rId3" cstate="screen">
                <a:extLst>
                  <a:ext uri="{28A0092B-C50C-407E-A947-70E740481C1C}">
                    <a14:useLocalDpi xmlns:a14="http://schemas.microsoft.com/office/drawing/2010/main"/>
                  </a:ext>
                </a:extLst>
              </a:blip>
              <a:stretch>
                <a:fillRect/>
              </a:stretch>
            </p:blipFill>
            <p:spPr>
              <a:xfrm>
                <a:off x="1271765" y="5246084"/>
                <a:ext cx="123709" cy="255686"/>
              </a:xfrm>
              <a:prstGeom prst="rect">
                <a:avLst/>
              </a:prstGeom>
            </p:spPr>
          </p:pic>
          <p:sp>
            <p:nvSpPr>
              <p:cNvPr id="26" name="object 27">
                <a:extLst>
                  <a:ext uri="{FF2B5EF4-FFF2-40B4-BE49-F238E27FC236}">
                    <a16:creationId xmlns:a16="http://schemas.microsoft.com/office/drawing/2014/main" id="{7C64F8F3-F75B-BCBF-06A3-3541FCFBFD06}"/>
                  </a:ext>
                </a:extLst>
              </p:cNvPr>
              <p:cNvSpPr/>
              <p:nvPr/>
            </p:nvSpPr>
            <p:spPr>
              <a:xfrm>
                <a:off x="3800815" y="4240650"/>
                <a:ext cx="328295" cy="19050"/>
              </a:xfrm>
              <a:custGeom>
                <a:avLst/>
                <a:gdLst/>
                <a:ahLst/>
                <a:cxnLst/>
                <a:rect l="l" t="t" r="r" b="b"/>
                <a:pathLst>
                  <a:path w="328295" h="19050">
                    <a:moveTo>
                      <a:pt x="328091" y="0"/>
                    </a:moveTo>
                    <a:lnTo>
                      <a:pt x="210122" y="13705"/>
                    </a:lnTo>
                    <a:lnTo>
                      <a:pt x="136623" y="18965"/>
                    </a:lnTo>
                    <a:lnTo>
                      <a:pt x="76835" y="16403"/>
                    </a:lnTo>
                    <a:lnTo>
                      <a:pt x="0" y="6642"/>
                    </a:lnTo>
                  </a:path>
                </a:pathLst>
              </a:custGeom>
              <a:ln w="12700">
                <a:solidFill>
                  <a:srgbClr val="D2232A"/>
                </a:solidFill>
              </a:ln>
            </p:spPr>
            <p:txBody>
              <a:bodyPr wrap="square" lIns="0" tIns="0" rIns="0" bIns="0" rtlCol="0"/>
              <a:lstStyle/>
              <a:p>
                <a:endParaRPr sz="3200"/>
              </a:p>
            </p:txBody>
          </p:sp>
          <p:sp>
            <p:nvSpPr>
              <p:cNvPr id="27" name="object 28">
                <a:extLst>
                  <a:ext uri="{FF2B5EF4-FFF2-40B4-BE49-F238E27FC236}">
                    <a16:creationId xmlns:a16="http://schemas.microsoft.com/office/drawing/2014/main" id="{188B468A-681D-24A0-EB4D-DB20CCA9D24E}"/>
                  </a:ext>
                </a:extLst>
              </p:cNvPr>
              <p:cNvSpPr/>
              <p:nvPr/>
            </p:nvSpPr>
            <p:spPr>
              <a:xfrm>
                <a:off x="3291069" y="4018524"/>
                <a:ext cx="331470" cy="212090"/>
              </a:xfrm>
              <a:custGeom>
                <a:avLst/>
                <a:gdLst/>
                <a:ahLst/>
                <a:cxnLst/>
                <a:rect l="l" t="t" r="r" b="b"/>
                <a:pathLst>
                  <a:path w="331470" h="212089">
                    <a:moveTo>
                      <a:pt x="330987" y="211734"/>
                    </a:moveTo>
                    <a:lnTo>
                      <a:pt x="286356" y="193322"/>
                    </a:lnTo>
                    <a:lnTo>
                      <a:pt x="245298" y="174341"/>
                    </a:lnTo>
                    <a:lnTo>
                      <a:pt x="206492" y="153925"/>
                    </a:lnTo>
                    <a:lnTo>
                      <a:pt x="168617" y="131208"/>
                    </a:lnTo>
                    <a:lnTo>
                      <a:pt x="130352" y="105323"/>
                    </a:lnTo>
                    <a:lnTo>
                      <a:pt x="90375" y="75404"/>
                    </a:lnTo>
                    <a:lnTo>
                      <a:pt x="47364" y="40585"/>
                    </a:lnTo>
                    <a:lnTo>
                      <a:pt x="0" y="0"/>
                    </a:lnTo>
                  </a:path>
                </a:pathLst>
              </a:custGeom>
              <a:ln w="12700">
                <a:solidFill>
                  <a:srgbClr val="D2232A"/>
                </a:solidFill>
              </a:ln>
            </p:spPr>
            <p:txBody>
              <a:bodyPr wrap="square" lIns="0" tIns="0" rIns="0" bIns="0" rtlCol="0"/>
              <a:lstStyle/>
              <a:p>
                <a:endParaRPr sz="3200"/>
              </a:p>
            </p:txBody>
          </p:sp>
          <p:sp>
            <p:nvSpPr>
              <p:cNvPr id="28" name="object 29">
                <a:extLst>
                  <a:ext uri="{FF2B5EF4-FFF2-40B4-BE49-F238E27FC236}">
                    <a16:creationId xmlns:a16="http://schemas.microsoft.com/office/drawing/2014/main" id="{7BF1A26C-9FAB-351F-E195-F32C18BEC634}"/>
                  </a:ext>
                </a:extLst>
              </p:cNvPr>
              <p:cNvSpPr/>
              <p:nvPr/>
            </p:nvSpPr>
            <p:spPr>
              <a:xfrm>
                <a:off x="3238874" y="3972834"/>
                <a:ext cx="88900" cy="83185"/>
              </a:xfrm>
              <a:custGeom>
                <a:avLst/>
                <a:gdLst/>
                <a:ahLst/>
                <a:cxnLst/>
                <a:rect l="l" t="t" r="r" b="b"/>
                <a:pathLst>
                  <a:path w="88900" h="83185">
                    <a:moveTo>
                      <a:pt x="0" y="0"/>
                    </a:moveTo>
                    <a:lnTo>
                      <a:pt x="45656" y="83045"/>
                    </a:lnTo>
                    <a:lnTo>
                      <a:pt x="88353" y="34277"/>
                    </a:lnTo>
                    <a:lnTo>
                      <a:pt x="0" y="0"/>
                    </a:lnTo>
                    <a:close/>
                  </a:path>
                </a:pathLst>
              </a:custGeom>
              <a:solidFill>
                <a:srgbClr val="D2232A"/>
              </a:solidFill>
            </p:spPr>
            <p:txBody>
              <a:bodyPr wrap="square" lIns="0" tIns="0" rIns="0" bIns="0" rtlCol="0"/>
              <a:lstStyle/>
              <a:p>
                <a:endParaRPr sz="3200"/>
              </a:p>
            </p:txBody>
          </p:sp>
          <p:sp>
            <p:nvSpPr>
              <p:cNvPr id="29" name="object 30">
                <a:extLst>
                  <a:ext uri="{FF2B5EF4-FFF2-40B4-BE49-F238E27FC236}">
                    <a16:creationId xmlns:a16="http://schemas.microsoft.com/office/drawing/2014/main" id="{D0439557-32C4-41FF-423C-F68F9A73651B}"/>
                  </a:ext>
                </a:extLst>
              </p:cNvPr>
              <p:cNvSpPr/>
              <p:nvPr/>
            </p:nvSpPr>
            <p:spPr>
              <a:xfrm>
                <a:off x="3197872" y="5470939"/>
                <a:ext cx="292735" cy="273050"/>
              </a:xfrm>
              <a:custGeom>
                <a:avLst/>
                <a:gdLst/>
                <a:ahLst/>
                <a:cxnLst/>
                <a:rect l="l" t="t" r="r" b="b"/>
                <a:pathLst>
                  <a:path w="292735" h="273050">
                    <a:moveTo>
                      <a:pt x="0" y="0"/>
                    </a:moveTo>
                    <a:lnTo>
                      <a:pt x="65266" y="94391"/>
                    </a:lnTo>
                    <a:lnTo>
                      <a:pt x="117506" y="154246"/>
                    </a:lnTo>
                    <a:lnTo>
                      <a:pt x="184158" y="205116"/>
                    </a:lnTo>
                    <a:lnTo>
                      <a:pt x="292658" y="272554"/>
                    </a:lnTo>
                  </a:path>
                </a:pathLst>
              </a:custGeom>
              <a:ln w="12699">
                <a:solidFill>
                  <a:srgbClr val="D2232A"/>
                </a:solidFill>
              </a:ln>
            </p:spPr>
            <p:txBody>
              <a:bodyPr wrap="square" lIns="0" tIns="0" rIns="0" bIns="0" rtlCol="0"/>
              <a:lstStyle/>
              <a:p>
                <a:endParaRPr sz="3200"/>
              </a:p>
            </p:txBody>
          </p:sp>
          <p:sp>
            <p:nvSpPr>
              <p:cNvPr id="30" name="object 31">
                <a:extLst>
                  <a:ext uri="{FF2B5EF4-FFF2-40B4-BE49-F238E27FC236}">
                    <a16:creationId xmlns:a16="http://schemas.microsoft.com/office/drawing/2014/main" id="{69AAB1D7-A130-7499-BA8C-A81EAA4BD709}"/>
                  </a:ext>
                </a:extLst>
              </p:cNvPr>
              <p:cNvSpPr/>
              <p:nvPr/>
            </p:nvSpPr>
            <p:spPr>
              <a:xfrm>
                <a:off x="3623090" y="5754504"/>
                <a:ext cx="566420" cy="92075"/>
              </a:xfrm>
              <a:custGeom>
                <a:avLst/>
                <a:gdLst/>
                <a:ahLst/>
                <a:cxnLst/>
                <a:rect l="l" t="t" r="r" b="b"/>
                <a:pathLst>
                  <a:path w="566420" h="92075">
                    <a:moveTo>
                      <a:pt x="0" y="70421"/>
                    </a:moveTo>
                    <a:lnTo>
                      <a:pt x="43795" y="77450"/>
                    </a:lnTo>
                    <a:lnTo>
                      <a:pt x="85875" y="83548"/>
                    </a:lnTo>
                    <a:lnTo>
                      <a:pt x="126938" y="88291"/>
                    </a:lnTo>
                    <a:lnTo>
                      <a:pt x="167682" y="91254"/>
                    </a:lnTo>
                    <a:lnTo>
                      <a:pt x="208804" y="92014"/>
                    </a:lnTo>
                    <a:lnTo>
                      <a:pt x="251002" y="90146"/>
                    </a:lnTo>
                    <a:lnTo>
                      <a:pt x="294974" y="85226"/>
                    </a:lnTo>
                    <a:lnTo>
                      <a:pt x="341418" y="76829"/>
                    </a:lnTo>
                    <a:lnTo>
                      <a:pt x="391031" y="64533"/>
                    </a:lnTo>
                    <a:lnTo>
                      <a:pt x="444510" y="47912"/>
                    </a:lnTo>
                    <a:lnTo>
                      <a:pt x="502554" y="26542"/>
                    </a:lnTo>
                    <a:lnTo>
                      <a:pt x="565861" y="0"/>
                    </a:lnTo>
                  </a:path>
                </a:pathLst>
              </a:custGeom>
              <a:ln w="12700">
                <a:solidFill>
                  <a:srgbClr val="D2232A"/>
                </a:solidFill>
              </a:ln>
            </p:spPr>
            <p:txBody>
              <a:bodyPr wrap="square" lIns="0" tIns="0" rIns="0" bIns="0" rtlCol="0"/>
              <a:lstStyle/>
              <a:p>
                <a:endParaRPr sz="3200"/>
              </a:p>
            </p:txBody>
          </p:sp>
          <p:sp>
            <p:nvSpPr>
              <p:cNvPr id="31" name="object 32">
                <a:extLst>
                  <a:ext uri="{FF2B5EF4-FFF2-40B4-BE49-F238E27FC236}">
                    <a16:creationId xmlns:a16="http://schemas.microsoft.com/office/drawing/2014/main" id="{769D9429-CB30-F0EC-0A02-1B84E0AFF4FC}"/>
                  </a:ext>
                </a:extLst>
              </p:cNvPr>
              <p:cNvSpPr/>
              <p:nvPr/>
            </p:nvSpPr>
            <p:spPr>
              <a:xfrm>
                <a:off x="4157837" y="5726451"/>
                <a:ext cx="94615" cy="66040"/>
              </a:xfrm>
              <a:custGeom>
                <a:avLst/>
                <a:gdLst/>
                <a:ahLst/>
                <a:cxnLst/>
                <a:rect l="l" t="t" r="r" b="b"/>
                <a:pathLst>
                  <a:path w="94614" h="66039">
                    <a:moveTo>
                      <a:pt x="94551" y="0"/>
                    </a:moveTo>
                    <a:lnTo>
                      <a:pt x="0" y="6400"/>
                    </a:lnTo>
                    <a:lnTo>
                      <a:pt x="26212" y="65659"/>
                    </a:lnTo>
                    <a:lnTo>
                      <a:pt x="94551" y="0"/>
                    </a:lnTo>
                    <a:close/>
                  </a:path>
                </a:pathLst>
              </a:custGeom>
              <a:solidFill>
                <a:srgbClr val="D2232A"/>
              </a:solidFill>
            </p:spPr>
            <p:txBody>
              <a:bodyPr wrap="square" lIns="0" tIns="0" rIns="0" bIns="0" rtlCol="0"/>
              <a:lstStyle/>
              <a:p>
                <a:endParaRPr sz="3200"/>
              </a:p>
            </p:txBody>
          </p:sp>
          <p:sp>
            <p:nvSpPr>
              <p:cNvPr id="32" name="object 33">
                <a:extLst>
                  <a:ext uri="{FF2B5EF4-FFF2-40B4-BE49-F238E27FC236}">
                    <a16:creationId xmlns:a16="http://schemas.microsoft.com/office/drawing/2014/main" id="{97C009CC-47B7-FBE8-F7B0-9048563834F7}"/>
                  </a:ext>
                </a:extLst>
              </p:cNvPr>
              <p:cNvSpPr/>
              <p:nvPr/>
            </p:nvSpPr>
            <p:spPr>
              <a:xfrm>
                <a:off x="5637973" y="3739313"/>
                <a:ext cx="384175" cy="93980"/>
              </a:xfrm>
              <a:custGeom>
                <a:avLst/>
                <a:gdLst/>
                <a:ahLst/>
                <a:cxnLst/>
                <a:rect l="l" t="t" r="r" b="b"/>
                <a:pathLst>
                  <a:path w="384175" h="93979">
                    <a:moveTo>
                      <a:pt x="384035" y="93945"/>
                    </a:moveTo>
                    <a:lnTo>
                      <a:pt x="354523" y="69237"/>
                    </a:lnTo>
                    <a:lnTo>
                      <a:pt x="316619" y="47220"/>
                    </a:lnTo>
                    <a:lnTo>
                      <a:pt x="271879" y="28592"/>
                    </a:lnTo>
                    <a:lnTo>
                      <a:pt x="221854" y="14048"/>
                    </a:lnTo>
                    <a:lnTo>
                      <a:pt x="168100" y="4285"/>
                    </a:lnTo>
                    <a:lnTo>
                      <a:pt x="112170" y="0"/>
                    </a:lnTo>
                    <a:lnTo>
                      <a:pt x="55619" y="1888"/>
                    </a:lnTo>
                    <a:lnTo>
                      <a:pt x="0" y="10646"/>
                    </a:lnTo>
                  </a:path>
                </a:pathLst>
              </a:custGeom>
              <a:ln w="12700">
                <a:solidFill>
                  <a:srgbClr val="D2232A"/>
                </a:solidFill>
              </a:ln>
            </p:spPr>
            <p:txBody>
              <a:bodyPr wrap="square" lIns="0" tIns="0" rIns="0" bIns="0" rtlCol="0"/>
              <a:lstStyle/>
              <a:p>
                <a:endParaRPr sz="3200"/>
              </a:p>
            </p:txBody>
          </p:sp>
          <p:sp>
            <p:nvSpPr>
              <p:cNvPr id="33" name="object 34">
                <a:extLst>
                  <a:ext uri="{FF2B5EF4-FFF2-40B4-BE49-F238E27FC236}">
                    <a16:creationId xmlns:a16="http://schemas.microsoft.com/office/drawing/2014/main" id="{069CB922-B84B-748E-DE27-5838D155D900}"/>
                  </a:ext>
                </a:extLst>
              </p:cNvPr>
              <p:cNvSpPr/>
              <p:nvPr/>
            </p:nvSpPr>
            <p:spPr>
              <a:xfrm>
                <a:off x="5570325" y="3713998"/>
                <a:ext cx="94615" cy="63500"/>
              </a:xfrm>
              <a:custGeom>
                <a:avLst/>
                <a:gdLst/>
                <a:ahLst/>
                <a:cxnLst/>
                <a:rect l="l" t="t" r="r" b="b"/>
                <a:pathLst>
                  <a:path w="94614" h="63500">
                    <a:moveTo>
                      <a:pt x="79654" y="0"/>
                    </a:moveTo>
                    <a:lnTo>
                      <a:pt x="0" y="51346"/>
                    </a:lnTo>
                    <a:lnTo>
                      <a:pt x="94030" y="63207"/>
                    </a:lnTo>
                    <a:lnTo>
                      <a:pt x="79654" y="0"/>
                    </a:lnTo>
                    <a:close/>
                  </a:path>
                </a:pathLst>
              </a:custGeom>
              <a:solidFill>
                <a:srgbClr val="D2232A"/>
              </a:solidFill>
            </p:spPr>
            <p:txBody>
              <a:bodyPr wrap="square" lIns="0" tIns="0" rIns="0" bIns="0" rtlCol="0"/>
              <a:lstStyle/>
              <a:p>
                <a:endParaRPr sz="3200"/>
              </a:p>
            </p:txBody>
          </p:sp>
          <p:sp>
            <p:nvSpPr>
              <p:cNvPr id="34" name="object 35">
                <a:extLst>
                  <a:ext uri="{FF2B5EF4-FFF2-40B4-BE49-F238E27FC236}">
                    <a16:creationId xmlns:a16="http://schemas.microsoft.com/office/drawing/2014/main" id="{38DD8DC2-5576-EC56-20FF-A86D2734DFA6}"/>
                  </a:ext>
                </a:extLst>
              </p:cNvPr>
              <p:cNvSpPr/>
              <p:nvPr/>
            </p:nvSpPr>
            <p:spPr>
              <a:xfrm>
                <a:off x="4792309" y="3713820"/>
                <a:ext cx="483870" cy="292735"/>
              </a:xfrm>
              <a:custGeom>
                <a:avLst/>
                <a:gdLst/>
                <a:ahLst/>
                <a:cxnLst/>
                <a:rect l="l" t="t" r="r" b="b"/>
                <a:pathLst>
                  <a:path w="483870" h="292735">
                    <a:moveTo>
                      <a:pt x="0" y="292277"/>
                    </a:moveTo>
                    <a:lnTo>
                      <a:pt x="19006" y="251016"/>
                    </a:lnTo>
                    <a:lnTo>
                      <a:pt x="44116" y="212998"/>
                    </a:lnTo>
                    <a:lnTo>
                      <a:pt x="74657" y="178174"/>
                    </a:lnTo>
                    <a:lnTo>
                      <a:pt x="109959" y="146491"/>
                    </a:lnTo>
                    <a:lnTo>
                      <a:pt x="149351" y="117899"/>
                    </a:lnTo>
                    <a:lnTo>
                      <a:pt x="192162" y="92346"/>
                    </a:lnTo>
                    <a:lnTo>
                      <a:pt x="237721" y="69782"/>
                    </a:lnTo>
                    <a:lnTo>
                      <a:pt x="285357" y="50155"/>
                    </a:lnTo>
                    <a:lnTo>
                      <a:pt x="334400" y="33415"/>
                    </a:lnTo>
                    <a:lnTo>
                      <a:pt x="384179" y="19509"/>
                    </a:lnTo>
                    <a:lnTo>
                      <a:pt x="434022" y="8388"/>
                    </a:lnTo>
                    <a:lnTo>
                      <a:pt x="483260" y="0"/>
                    </a:lnTo>
                  </a:path>
                </a:pathLst>
              </a:custGeom>
              <a:ln w="12700">
                <a:solidFill>
                  <a:srgbClr val="D2232A"/>
                </a:solidFill>
              </a:ln>
            </p:spPr>
            <p:txBody>
              <a:bodyPr wrap="square" lIns="0" tIns="0" rIns="0" bIns="0" rtlCol="0"/>
              <a:lstStyle/>
              <a:p>
                <a:endParaRPr sz="3200"/>
              </a:p>
            </p:txBody>
          </p:sp>
          <p:sp>
            <p:nvSpPr>
              <p:cNvPr id="35" name="object 36">
                <a:extLst>
                  <a:ext uri="{FF2B5EF4-FFF2-40B4-BE49-F238E27FC236}">
                    <a16:creationId xmlns:a16="http://schemas.microsoft.com/office/drawing/2014/main" id="{E85163B4-CAF6-EE1F-A269-EC2866726171}"/>
                  </a:ext>
                </a:extLst>
              </p:cNvPr>
              <p:cNvSpPr/>
              <p:nvPr/>
            </p:nvSpPr>
            <p:spPr>
              <a:xfrm>
                <a:off x="4768425" y="3976455"/>
                <a:ext cx="61594" cy="95250"/>
              </a:xfrm>
              <a:custGeom>
                <a:avLst/>
                <a:gdLst/>
                <a:ahLst/>
                <a:cxnLst/>
                <a:rect l="l" t="t" r="r" b="b"/>
                <a:pathLst>
                  <a:path w="61595" h="95250">
                    <a:moveTo>
                      <a:pt x="241" y="0"/>
                    </a:moveTo>
                    <a:lnTo>
                      <a:pt x="0" y="94780"/>
                    </a:lnTo>
                    <a:lnTo>
                      <a:pt x="61087" y="22326"/>
                    </a:lnTo>
                    <a:lnTo>
                      <a:pt x="241" y="0"/>
                    </a:lnTo>
                    <a:close/>
                  </a:path>
                </a:pathLst>
              </a:custGeom>
              <a:solidFill>
                <a:srgbClr val="D2232A"/>
              </a:solidFill>
            </p:spPr>
            <p:txBody>
              <a:bodyPr wrap="square" lIns="0" tIns="0" rIns="0" bIns="0" rtlCol="0"/>
              <a:lstStyle/>
              <a:p>
                <a:endParaRPr sz="3200"/>
              </a:p>
            </p:txBody>
          </p:sp>
          <p:sp>
            <p:nvSpPr>
              <p:cNvPr id="36" name="object 37">
                <a:extLst>
                  <a:ext uri="{FF2B5EF4-FFF2-40B4-BE49-F238E27FC236}">
                    <a16:creationId xmlns:a16="http://schemas.microsoft.com/office/drawing/2014/main" id="{E90470D9-8EFC-613F-D8E7-E8B5185C5CDB}"/>
                  </a:ext>
                </a:extLst>
              </p:cNvPr>
              <p:cNvSpPr/>
              <p:nvPr/>
            </p:nvSpPr>
            <p:spPr>
              <a:xfrm>
                <a:off x="6108647" y="3869920"/>
                <a:ext cx="367030" cy="233679"/>
              </a:xfrm>
              <a:custGeom>
                <a:avLst/>
                <a:gdLst/>
                <a:ahLst/>
                <a:cxnLst/>
                <a:rect l="l" t="t" r="r" b="b"/>
                <a:pathLst>
                  <a:path w="367029" h="233679">
                    <a:moveTo>
                      <a:pt x="0" y="0"/>
                    </a:moveTo>
                    <a:lnTo>
                      <a:pt x="143355" y="24689"/>
                    </a:lnTo>
                    <a:lnTo>
                      <a:pt x="229350" y="57261"/>
                    </a:lnTo>
                    <a:lnTo>
                      <a:pt x="292374" y="119622"/>
                    </a:lnTo>
                    <a:lnTo>
                      <a:pt x="366814" y="233679"/>
                    </a:lnTo>
                  </a:path>
                </a:pathLst>
              </a:custGeom>
              <a:ln w="12700">
                <a:solidFill>
                  <a:srgbClr val="D2232A"/>
                </a:solidFill>
              </a:ln>
            </p:spPr>
            <p:txBody>
              <a:bodyPr wrap="square" lIns="0" tIns="0" rIns="0" bIns="0" rtlCol="0"/>
              <a:lstStyle/>
              <a:p>
                <a:endParaRPr sz="3200"/>
              </a:p>
            </p:txBody>
          </p:sp>
          <p:sp>
            <p:nvSpPr>
              <p:cNvPr id="37" name="object 38">
                <a:extLst>
                  <a:ext uri="{FF2B5EF4-FFF2-40B4-BE49-F238E27FC236}">
                    <a16:creationId xmlns:a16="http://schemas.microsoft.com/office/drawing/2014/main" id="{EEE631C2-BC72-1C4F-6B7D-84C1DFF175ED}"/>
                  </a:ext>
                </a:extLst>
              </p:cNvPr>
              <p:cNvSpPr/>
              <p:nvPr/>
            </p:nvSpPr>
            <p:spPr>
              <a:xfrm>
                <a:off x="6437548" y="4069768"/>
                <a:ext cx="74930" cy="93345"/>
              </a:xfrm>
              <a:custGeom>
                <a:avLst/>
                <a:gdLst/>
                <a:ahLst/>
                <a:cxnLst/>
                <a:rect l="l" t="t" r="r" b="b"/>
                <a:pathLst>
                  <a:path w="74929" h="93345">
                    <a:moveTo>
                      <a:pt x="55029" y="0"/>
                    </a:moveTo>
                    <a:lnTo>
                      <a:pt x="0" y="34239"/>
                    </a:lnTo>
                    <a:lnTo>
                      <a:pt x="74561" y="92722"/>
                    </a:lnTo>
                    <a:lnTo>
                      <a:pt x="55029" y="0"/>
                    </a:lnTo>
                    <a:close/>
                  </a:path>
                </a:pathLst>
              </a:custGeom>
              <a:solidFill>
                <a:srgbClr val="D2232A"/>
              </a:solidFill>
            </p:spPr>
            <p:txBody>
              <a:bodyPr wrap="square" lIns="0" tIns="0" rIns="0" bIns="0" rtlCol="0"/>
              <a:lstStyle/>
              <a:p>
                <a:endParaRPr sz="3200"/>
              </a:p>
            </p:txBody>
          </p:sp>
        </p:grpSp>
      </p:grpSp>
      <p:grpSp>
        <p:nvGrpSpPr>
          <p:cNvPr id="71" name="Grup 70">
            <a:extLst>
              <a:ext uri="{FF2B5EF4-FFF2-40B4-BE49-F238E27FC236}">
                <a16:creationId xmlns:a16="http://schemas.microsoft.com/office/drawing/2014/main" id="{3D65B7B3-D808-06C7-0432-F2BE880D2F5F}"/>
              </a:ext>
            </a:extLst>
          </p:cNvPr>
          <p:cNvGrpSpPr>
            <a:grpSpLocks noChangeAspect="1"/>
          </p:cNvGrpSpPr>
          <p:nvPr/>
        </p:nvGrpSpPr>
        <p:grpSpPr>
          <a:xfrm>
            <a:off x="6503516" y="2591548"/>
            <a:ext cx="2670604" cy="3677885"/>
            <a:chOff x="6449241" y="1562840"/>
            <a:chExt cx="2615414" cy="3601880"/>
          </a:xfrm>
        </p:grpSpPr>
        <p:pic>
          <p:nvPicPr>
            <p:cNvPr id="39" name="object 39">
              <a:extLst>
                <a:ext uri="{FF2B5EF4-FFF2-40B4-BE49-F238E27FC236}">
                  <a16:creationId xmlns:a16="http://schemas.microsoft.com/office/drawing/2014/main" id="{319360B5-5005-FDDB-E859-DE1874D384F7}"/>
                </a:ext>
              </a:extLst>
            </p:cNvPr>
            <p:cNvPicPr/>
            <p:nvPr/>
          </p:nvPicPr>
          <p:blipFill rotWithShape="1">
            <a:blip r:embed="rId4" cstate="screen">
              <a:extLst>
                <a:ext uri="{28A0092B-C50C-407E-A947-70E740481C1C}">
                  <a14:useLocalDpi xmlns:a14="http://schemas.microsoft.com/office/drawing/2010/main"/>
                </a:ext>
              </a:extLst>
            </a:blip>
            <a:srcRect r="71567"/>
            <a:stretch/>
          </p:blipFill>
          <p:spPr>
            <a:xfrm>
              <a:off x="6982190" y="1922042"/>
              <a:ext cx="1642374" cy="3242678"/>
            </a:xfrm>
            <a:prstGeom prst="rect">
              <a:avLst/>
            </a:prstGeom>
          </p:spPr>
        </p:pic>
        <p:sp>
          <p:nvSpPr>
            <p:cNvPr id="40" name="object 45">
              <a:extLst>
                <a:ext uri="{FF2B5EF4-FFF2-40B4-BE49-F238E27FC236}">
                  <a16:creationId xmlns:a16="http://schemas.microsoft.com/office/drawing/2014/main" id="{E4D78515-6899-0C1C-3121-6AAF62641D1C}"/>
                </a:ext>
              </a:extLst>
            </p:cNvPr>
            <p:cNvSpPr txBox="1"/>
            <p:nvPr/>
          </p:nvSpPr>
          <p:spPr>
            <a:xfrm>
              <a:off x="8128324" y="1562840"/>
              <a:ext cx="936331" cy="425688"/>
            </a:xfrm>
            <a:prstGeom prst="rect">
              <a:avLst/>
            </a:prstGeom>
          </p:spPr>
          <p:txBody>
            <a:bodyPr vert="horz" wrap="square" lIns="0" tIns="12700" rIns="0" bIns="0" rtlCol="0">
              <a:spAutoFit/>
            </a:bodyPr>
            <a:lstStyle/>
            <a:p>
              <a:pPr marL="660400">
                <a:lnSpc>
                  <a:spcPct val="100000"/>
                </a:lnSpc>
                <a:spcBef>
                  <a:spcPts val="100"/>
                </a:spcBef>
              </a:pPr>
              <a:endParaRPr sz="1200" dirty="0">
                <a:latin typeface="Times New Roman"/>
                <a:cs typeface="Times New Roman"/>
              </a:endParaRPr>
            </a:p>
            <a:p>
              <a:pPr marL="12700">
                <a:lnSpc>
                  <a:spcPts val="1005"/>
                </a:lnSpc>
                <a:spcBef>
                  <a:spcPts val="819"/>
                </a:spcBef>
              </a:pPr>
              <a:r>
                <a:rPr sz="1200" spc="-10" dirty="0" err="1">
                  <a:solidFill>
                    <a:srgbClr val="3B3A3B"/>
                  </a:solidFill>
                  <a:latin typeface="Myriad Pro"/>
                  <a:cs typeface="Myriad Pro"/>
                </a:rPr>
                <a:t>Ekstansiyon</a:t>
              </a:r>
              <a:endParaRPr sz="1200" dirty="0">
                <a:latin typeface="Myriad Pro"/>
                <a:cs typeface="Myriad Pro"/>
              </a:endParaRPr>
            </a:p>
          </p:txBody>
        </p:sp>
        <p:sp>
          <p:nvSpPr>
            <p:cNvPr id="61" name="object 40">
              <a:extLst>
                <a:ext uri="{FF2B5EF4-FFF2-40B4-BE49-F238E27FC236}">
                  <a16:creationId xmlns:a16="http://schemas.microsoft.com/office/drawing/2014/main" id="{63F8FA63-26F1-59E5-FA5B-9DA2FB736827}"/>
                </a:ext>
              </a:extLst>
            </p:cNvPr>
            <p:cNvSpPr txBox="1"/>
            <p:nvPr/>
          </p:nvSpPr>
          <p:spPr>
            <a:xfrm rot="19140000">
              <a:off x="6449241" y="3572372"/>
              <a:ext cx="1061806" cy="112969"/>
            </a:xfrm>
            <a:prstGeom prst="rect">
              <a:avLst/>
            </a:prstGeom>
          </p:spPr>
          <p:txBody>
            <a:bodyPr vert="horz" wrap="square" lIns="0" tIns="0" rIns="0" bIns="0" rtlCol="0">
              <a:spAutoFit/>
            </a:bodyPr>
            <a:lstStyle/>
            <a:p>
              <a:pPr>
                <a:lnSpc>
                  <a:spcPts val="800"/>
                </a:lnSpc>
              </a:pPr>
              <a:r>
                <a:rPr sz="1200" spc="-10" dirty="0">
                  <a:solidFill>
                    <a:srgbClr val="3B3A3B"/>
                  </a:solidFill>
                  <a:latin typeface="Myriad Pro"/>
                  <a:cs typeface="Myriad Pro"/>
                </a:rPr>
                <a:t>Hiperekstansiyon</a:t>
              </a:r>
              <a:endParaRPr sz="1200" dirty="0">
                <a:latin typeface="Myriad Pro"/>
                <a:cs typeface="Myriad Pro"/>
              </a:endParaRPr>
            </a:p>
          </p:txBody>
        </p:sp>
        <p:sp>
          <p:nvSpPr>
            <p:cNvPr id="62" name="object 41">
              <a:extLst>
                <a:ext uri="{FF2B5EF4-FFF2-40B4-BE49-F238E27FC236}">
                  <a16:creationId xmlns:a16="http://schemas.microsoft.com/office/drawing/2014/main" id="{8D7F23FC-0992-3293-6531-213D90738533}"/>
                </a:ext>
              </a:extLst>
            </p:cNvPr>
            <p:cNvSpPr txBox="1"/>
            <p:nvPr/>
          </p:nvSpPr>
          <p:spPr>
            <a:xfrm>
              <a:off x="7967825" y="3492485"/>
              <a:ext cx="817554" cy="193409"/>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3B3A3B"/>
                  </a:solidFill>
                  <a:latin typeface="Myriad Pro"/>
                  <a:cs typeface="Myriad Pro"/>
                </a:rPr>
                <a:t>Fleksiyon</a:t>
              </a:r>
              <a:endParaRPr sz="1200" dirty="0">
                <a:latin typeface="Myriad Pro"/>
                <a:cs typeface="Myriad Pro"/>
              </a:endParaRPr>
            </a:p>
          </p:txBody>
        </p:sp>
        <p:grpSp>
          <p:nvGrpSpPr>
            <p:cNvPr id="63" name="object 48">
              <a:extLst>
                <a:ext uri="{FF2B5EF4-FFF2-40B4-BE49-F238E27FC236}">
                  <a16:creationId xmlns:a16="http://schemas.microsoft.com/office/drawing/2014/main" id="{0AA43207-78A5-D186-7906-4AAB5F0A4E89}"/>
                </a:ext>
              </a:extLst>
            </p:cNvPr>
            <p:cNvGrpSpPr/>
            <p:nvPr/>
          </p:nvGrpSpPr>
          <p:grpSpPr>
            <a:xfrm>
              <a:off x="6972549" y="3199786"/>
              <a:ext cx="396240" cy="179705"/>
              <a:chOff x="1048500" y="7840302"/>
              <a:chExt cx="396240" cy="179705"/>
            </a:xfrm>
          </p:grpSpPr>
          <p:sp>
            <p:nvSpPr>
              <p:cNvPr id="64" name="object 49">
                <a:extLst>
                  <a:ext uri="{FF2B5EF4-FFF2-40B4-BE49-F238E27FC236}">
                    <a16:creationId xmlns:a16="http://schemas.microsoft.com/office/drawing/2014/main" id="{408A5F46-3637-AA7A-AF89-3BA897800AB0}"/>
                  </a:ext>
                </a:extLst>
              </p:cNvPr>
              <p:cNvSpPr/>
              <p:nvPr/>
            </p:nvSpPr>
            <p:spPr>
              <a:xfrm>
                <a:off x="1092362" y="7846652"/>
                <a:ext cx="346075" cy="119380"/>
              </a:xfrm>
              <a:custGeom>
                <a:avLst/>
                <a:gdLst/>
                <a:ahLst/>
                <a:cxnLst/>
                <a:rect l="l" t="t" r="r" b="b"/>
                <a:pathLst>
                  <a:path w="346075" h="119379">
                    <a:moveTo>
                      <a:pt x="345871" y="7371"/>
                    </a:moveTo>
                    <a:lnTo>
                      <a:pt x="290420" y="1109"/>
                    </a:lnTo>
                    <a:lnTo>
                      <a:pt x="239188" y="0"/>
                    </a:lnTo>
                    <a:lnTo>
                      <a:pt x="191813" y="4359"/>
                    </a:lnTo>
                    <a:lnTo>
                      <a:pt x="147928" y="14501"/>
                    </a:lnTo>
                    <a:lnTo>
                      <a:pt x="107168" y="30741"/>
                    </a:lnTo>
                    <a:lnTo>
                      <a:pt x="69171" y="53393"/>
                    </a:lnTo>
                    <a:lnTo>
                      <a:pt x="33569" y="82773"/>
                    </a:lnTo>
                    <a:lnTo>
                      <a:pt x="0" y="119195"/>
                    </a:lnTo>
                  </a:path>
                </a:pathLst>
              </a:custGeom>
              <a:ln w="12700">
                <a:solidFill>
                  <a:srgbClr val="D2232A"/>
                </a:solidFill>
              </a:ln>
            </p:spPr>
            <p:txBody>
              <a:bodyPr wrap="square" lIns="0" tIns="0" rIns="0" bIns="0" rtlCol="0"/>
              <a:lstStyle/>
              <a:p>
                <a:endParaRPr/>
              </a:p>
            </p:txBody>
          </p:sp>
          <p:sp>
            <p:nvSpPr>
              <p:cNvPr id="65" name="object 50">
                <a:extLst>
                  <a:ext uri="{FF2B5EF4-FFF2-40B4-BE49-F238E27FC236}">
                    <a16:creationId xmlns:a16="http://schemas.microsoft.com/office/drawing/2014/main" id="{AC964FFB-943B-CDB5-70DD-00BF884DEAF3}"/>
                  </a:ext>
                </a:extLst>
              </p:cNvPr>
              <p:cNvSpPr/>
              <p:nvPr/>
            </p:nvSpPr>
            <p:spPr>
              <a:xfrm>
                <a:off x="1048500" y="7930124"/>
                <a:ext cx="81915" cy="89535"/>
              </a:xfrm>
              <a:custGeom>
                <a:avLst/>
                <a:gdLst/>
                <a:ahLst/>
                <a:cxnLst/>
                <a:rect l="l" t="t" r="r" b="b"/>
                <a:pathLst>
                  <a:path w="81915" h="89534">
                    <a:moveTo>
                      <a:pt x="31216" y="0"/>
                    </a:moveTo>
                    <a:lnTo>
                      <a:pt x="0" y="89471"/>
                    </a:lnTo>
                    <a:lnTo>
                      <a:pt x="81419" y="40957"/>
                    </a:lnTo>
                    <a:lnTo>
                      <a:pt x="31216" y="0"/>
                    </a:lnTo>
                    <a:close/>
                  </a:path>
                </a:pathLst>
              </a:custGeom>
              <a:solidFill>
                <a:srgbClr val="D2232A"/>
              </a:solidFill>
            </p:spPr>
            <p:txBody>
              <a:bodyPr wrap="square" lIns="0" tIns="0" rIns="0" bIns="0" rtlCol="0"/>
              <a:lstStyle/>
              <a:p>
                <a:endParaRPr/>
              </a:p>
            </p:txBody>
          </p:sp>
        </p:grpSp>
        <p:sp>
          <p:nvSpPr>
            <p:cNvPr id="67" name="object 60">
              <a:extLst>
                <a:ext uri="{FF2B5EF4-FFF2-40B4-BE49-F238E27FC236}">
                  <a16:creationId xmlns:a16="http://schemas.microsoft.com/office/drawing/2014/main" id="{FAF09760-7743-3FB1-70FE-A6F71A7FBE38}"/>
                </a:ext>
              </a:extLst>
            </p:cNvPr>
            <p:cNvSpPr/>
            <p:nvPr/>
          </p:nvSpPr>
          <p:spPr>
            <a:xfrm>
              <a:off x="8025688" y="2081248"/>
              <a:ext cx="241935" cy="179070"/>
            </a:xfrm>
            <a:custGeom>
              <a:avLst/>
              <a:gdLst/>
              <a:ahLst/>
              <a:cxnLst/>
              <a:rect l="l" t="t" r="r" b="b"/>
              <a:pathLst>
                <a:path w="241935" h="179070">
                  <a:moveTo>
                    <a:pt x="241795" y="178866"/>
                  </a:moveTo>
                  <a:lnTo>
                    <a:pt x="197847" y="78595"/>
                  </a:lnTo>
                  <a:lnTo>
                    <a:pt x="158011" y="26539"/>
                  </a:lnTo>
                  <a:lnTo>
                    <a:pt x="99618" y="5930"/>
                  </a:lnTo>
                  <a:lnTo>
                    <a:pt x="0" y="0"/>
                  </a:lnTo>
                </a:path>
              </a:pathLst>
            </a:custGeom>
            <a:ln w="12700">
              <a:solidFill>
                <a:srgbClr val="D2232A"/>
              </a:solidFill>
            </a:ln>
          </p:spPr>
          <p:txBody>
            <a:bodyPr wrap="square" lIns="0" tIns="0" rIns="0" bIns="0" rtlCol="0"/>
            <a:lstStyle/>
            <a:p>
              <a:endParaRPr/>
            </a:p>
          </p:txBody>
        </p:sp>
        <p:sp>
          <p:nvSpPr>
            <p:cNvPr id="68" name="object 61">
              <a:extLst>
                <a:ext uri="{FF2B5EF4-FFF2-40B4-BE49-F238E27FC236}">
                  <a16:creationId xmlns:a16="http://schemas.microsoft.com/office/drawing/2014/main" id="{F194D017-48D5-9AC8-3316-FC6A317115BE}"/>
                </a:ext>
              </a:extLst>
            </p:cNvPr>
            <p:cNvSpPr/>
            <p:nvPr/>
          </p:nvSpPr>
          <p:spPr>
            <a:xfrm>
              <a:off x="7956361" y="2049502"/>
              <a:ext cx="90170" cy="65405"/>
            </a:xfrm>
            <a:custGeom>
              <a:avLst/>
              <a:gdLst/>
              <a:ahLst/>
              <a:cxnLst/>
              <a:rect l="l" t="t" r="r" b="b"/>
              <a:pathLst>
                <a:path w="90169" h="65404">
                  <a:moveTo>
                    <a:pt x="90068" y="0"/>
                  </a:moveTo>
                  <a:lnTo>
                    <a:pt x="0" y="29489"/>
                  </a:lnTo>
                  <a:lnTo>
                    <a:pt x="87947" y="64782"/>
                  </a:lnTo>
                  <a:lnTo>
                    <a:pt x="90068" y="0"/>
                  </a:lnTo>
                  <a:close/>
                </a:path>
              </a:pathLst>
            </a:custGeom>
            <a:solidFill>
              <a:srgbClr val="D2232A"/>
            </a:solidFill>
          </p:spPr>
          <p:txBody>
            <a:bodyPr wrap="square" lIns="0" tIns="0" rIns="0" bIns="0" rtlCol="0"/>
            <a:lstStyle/>
            <a:p>
              <a:endParaRPr/>
            </a:p>
          </p:txBody>
        </p:sp>
        <p:sp>
          <p:nvSpPr>
            <p:cNvPr id="69" name="object 62">
              <a:extLst>
                <a:ext uri="{FF2B5EF4-FFF2-40B4-BE49-F238E27FC236}">
                  <a16:creationId xmlns:a16="http://schemas.microsoft.com/office/drawing/2014/main" id="{D05F3E65-539E-42D9-1F82-1102A9ECCD77}"/>
                </a:ext>
              </a:extLst>
            </p:cNvPr>
            <p:cNvSpPr/>
            <p:nvPr/>
          </p:nvSpPr>
          <p:spPr>
            <a:xfrm>
              <a:off x="7981634" y="3250219"/>
              <a:ext cx="290830" cy="219075"/>
            </a:xfrm>
            <a:custGeom>
              <a:avLst/>
              <a:gdLst/>
              <a:ahLst/>
              <a:cxnLst/>
              <a:rect l="l" t="t" r="r" b="b"/>
              <a:pathLst>
                <a:path w="290830" h="219075">
                  <a:moveTo>
                    <a:pt x="0" y="0"/>
                  </a:moveTo>
                  <a:lnTo>
                    <a:pt x="54378" y="12240"/>
                  </a:lnTo>
                  <a:lnTo>
                    <a:pt x="103109" y="27957"/>
                  </a:lnTo>
                  <a:lnTo>
                    <a:pt x="146435" y="47565"/>
                  </a:lnTo>
                  <a:lnTo>
                    <a:pt x="184602" y="71478"/>
                  </a:lnTo>
                  <a:lnTo>
                    <a:pt x="217852" y="100110"/>
                  </a:lnTo>
                  <a:lnTo>
                    <a:pt x="246429" y="133873"/>
                  </a:lnTo>
                  <a:lnTo>
                    <a:pt x="270576" y="173183"/>
                  </a:lnTo>
                  <a:lnTo>
                    <a:pt x="290537" y="218452"/>
                  </a:lnTo>
                </a:path>
              </a:pathLst>
            </a:custGeom>
            <a:ln w="12700">
              <a:solidFill>
                <a:srgbClr val="D2232A"/>
              </a:solidFill>
            </a:ln>
          </p:spPr>
          <p:txBody>
            <a:bodyPr wrap="square" lIns="0" tIns="0" rIns="0" bIns="0" rtlCol="0"/>
            <a:lstStyle/>
            <a:p>
              <a:endParaRPr/>
            </a:p>
          </p:txBody>
        </p:sp>
        <p:sp>
          <p:nvSpPr>
            <p:cNvPr id="70" name="object 63">
              <a:extLst>
                <a:ext uri="{FF2B5EF4-FFF2-40B4-BE49-F238E27FC236}">
                  <a16:creationId xmlns:a16="http://schemas.microsoft.com/office/drawing/2014/main" id="{9630410B-9FF6-C50B-5893-3DCF4576DBA3}"/>
                </a:ext>
              </a:extLst>
            </p:cNvPr>
            <p:cNvSpPr/>
            <p:nvPr/>
          </p:nvSpPr>
          <p:spPr>
            <a:xfrm>
              <a:off x="8234928" y="3438932"/>
              <a:ext cx="61594" cy="95250"/>
            </a:xfrm>
            <a:custGeom>
              <a:avLst/>
              <a:gdLst/>
              <a:ahLst/>
              <a:cxnLst/>
              <a:rect l="l" t="t" r="r" b="b"/>
              <a:pathLst>
                <a:path w="61594" h="95250">
                  <a:moveTo>
                    <a:pt x="60782" y="0"/>
                  </a:moveTo>
                  <a:lnTo>
                    <a:pt x="0" y="22555"/>
                  </a:lnTo>
                  <a:lnTo>
                    <a:pt x="61353" y="94805"/>
                  </a:lnTo>
                  <a:lnTo>
                    <a:pt x="60782" y="0"/>
                  </a:lnTo>
                  <a:close/>
                </a:path>
              </a:pathLst>
            </a:custGeom>
            <a:solidFill>
              <a:srgbClr val="D2232A"/>
            </a:solidFill>
          </p:spPr>
          <p:txBody>
            <a:bodyPr wrap="square" lIns="0" tIns="0" rIns="0" bIns="0" rtlCol="0"/>
            <a:lstStyle/>
            <a:p>
              <a:endParaRPr/>
            </a:p>
          </p:txBody>
        </p:sp>
      </p:grpSp>
      <p:pic>
        <p:nvPicPr>
          <p:cNvPr id="66" name="Resim 65">
            <a:extLst>
              <a:ext uri="{FF2B5EF4-FFF2-40B4-BE49-F238E27FC236}">
                <a16:creationId xmlns:a16="http://schemas.microsoft.com/office/drawing/2014/main" id="{D42BFF2A-3B0F-C1B7-5BAA-C333D572AFF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95957" y="880841"/>
            <a:ext cx="1941669" cy="2015113"/>
          </a:xfrm>
          <a:prstGeom prst="rect">
            <a:avLst/>
          </a:prstGeom>
        </p:spPr>
      </p:pic>
      <p:sp>
        <p:nvSpPr>
          <p:cNvPr id="72" name="Ok: Sola Bükülü 71">
            <a:extLst>
              <a:ext uri="{FF2B5EF4-FFF2-40B4-BE49-F238E27FC236}">
                <a16:creationId xmlns:a16="http://schemas.microsoft.com/office/drawing/2014/main" id="{BABE34AA-8627-DA85-5F5D-49CA161AB8A1}"/>
              </a:ext>
            </a:extLst>
          </p:cNvPr>
          <p:cNvSpPr/>
          <p:nvPr/>
        </p:nvSpPr>
        <p:spPr>
          <a:xfrm rot="18510701">
            <a:off x="6956405" y="1981305"/>
            <a:ext cx="308647" cy="574014"/>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extLst>
      <p:ext uri="{BB962C8B-B14F-4D97-AF65-F5344CB8AC3E}">
        <p14:creationId xmlns:p14="http://schemas.microsoft.com/office/powerpoint/2010/main" val="8847248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899B412-8CC0-2ADB-03D4-6C6ED5CE7D79}"/>
              </a:ext>
            </a:extLst>
          </p:cNvPr>
          <p:cNvSpPr>
            <a:spLocks noGrp="1"/>
          </p:cNvSpPr>
          <p:nvPr>
            <p:ph type="title"/>
          </p:nvPr>
        </p:nvSpPr>
        <p:spPr/>
        <p:txBody>
          <a:bodyPr/>
          <a:lstStyle/>
          <a:p>
            <a:r>
              <a:rPr lang="tr-TR" dirty="0"/>
              <a:t>Açısal hareketler</a:t>
            </a:r>
          </a:p>
        </p:txBody>
      </p:sp>
      <p:sp>
        <p:nvSpPr>
          <p:cNvPr id="3" name="İçerik Yer Tutucusu 2">
            <a:extLst>
              <a:ext uri="{FF2B5EF4-FFF2-40B4-BE49-F238E27FC236}">
                <a16:creationId xmlns:a16="http://schemas.microsoft.com/office/drawing/2014/main" id="{68AA24D9-23D2-0703-8949-E929EC61994E}"/>
              </a:ext>
            </a:extLst>
          </p:cNvPr>
          <p:cNvSpPr>
            <a:spLocks noGrp="1"/>
          </p:cNvSpPr>
          <p:nvPr>
            <p:ph idx="1"/>
          </p:nvPr>
        </p:nvSpPr>
        <p:spPr>
          <a:xfrm>
            <a:off x="251520" y="895700"/>
            <a:ext cx="8712967" cy="2312192"/>
          </a:xfrm>
        </p:spPr>
        <p:txBody>
          <a:bodyPr>
            <a:normAutofit/>
          </a:bodyPr>
          <a:lstStyle/>
          <a:p>
            <a:r>
              <a:rPr lang="tr-TR" sz="1800" dirty="0"/>
              <a:t>Ayrıca ayağa özel bazı fleksiyon hareketleri vardır. </a:t>
            </a:r>
          </a:p>
          <a:p>
            <a:pPr marL="447675" indent="-271463">
              <a:buFont typeface="Arial" panose="020B0604020202020204" pitchFamily="34" charset="0"/>
              <a:buChar char="•"/>
            </a:pPr>
            <a:r>
              <a:rPr lang="tr-TR" sz="1800" dirty="0"/>
              <a:t>Ayağın tabanına doğru bükülmesine </a:t>
            </a:r>
            <a:r>
              <a:rPr lang="tr-TR" sz="1800" b="1" dirty="0" err="1">
                <a:solidFill>
                  <a:schemeClr val="accent2"/>
                </a:solidFill>
              </a:rPr>
              <a:t>plantar</a:t>
            </a:r>
            <a:r>
              <a:rPr lang="tr-TR" sz="1800" b="1" dirty="0">
                <a:solidFill>
                  <a:schemeClr val="accent2"/>
                </a:solidFill>
              </a:rPr>
              <a:t> fleksiyon</a:t>
            </a:r>
            <a:r>
              <a:rPr lang="tr-TR" sz="1800" dirty="0"/>
              <a:t>, </a:t>
            </a:r>
          </a:p>
          <a:p>
            <a:pPr marL="447675" indent="-271463">
              <a:buFont typeface="Arial" panose="020B0604020202020204" pitchFamily="34" charset="0"/>
              <a:buChar char="•"/>
            </a:pPr>
            <a:r>
              <a:rPr lang="tr-TR" sz="1800" dirty="0"/>
              <a:t>Ayağın sırtına doğru bükülmesine </a:t>
            </a:r>
            <a:r>
              <a:rPr lang="tr-TR" sz="1800" b="1" dirty="0" err="1">
                <a:solidFill>
                  <a:schemeClr val="accent2"/>
                </a:solidFill>
              </a:rPr>
              <a:t>dorsal</a:t>
            </a:r>
            <a:r>
              <a:rPr lang="tr-TR" sz="1800" b="1">
                <a:solidFill>
                  <a:schemeClr val="accent2"/>
                </a:solidFill>
              </a:rPr>
              <a:t> fleksiyon</a:t>
            </a:r>
            <a:r>
              <a:rPr lang="tr-TR" sz="1800"/>
              <a:t> </a:t>
            </a:r>
            <a:r>
              <a:rPr lang="tr-TR" sz="1800" dirty="0"/>
              <a:t>denir. </a:t>
            </a:r>
          </a:p>
          <a:p>
            <a:pPr marL="447675" indent="-271463">
              <a:buFont typeface="Arial" panose="020B0604020202020204" pitchFamily="34" charset="0"/>
              <a:buChar char="•"/>
            </a:pPr>
            <a:r>
              <a:rPr lang="tr-TR" sz="1800" dirty="0"/>
              <a:t>Ayağın bilekten içe doğru bükülmesine </a:t>
            </a:r>
            <a:r>
              <a:rPr lang="tr-TR" sz="1800" b="1" dirty="0">
                <a:solidFill>
                  <a:srgbClr val="C0504D"/>
                </a:solidFill>
              </a:rPr>
              <a:t>inversiyon</a:t>
            </a:r>
            <a:r>
              <a:rPr lang="tr-TR" sz="1800" dirty="0"/>
              <a:t>, dışa doğru bükülmesine ise </a:t>
            </a:r>
            <a:r>
              <a:rPr lang="tr-TR" sz="1800" b="1" dirty="0" err="1">
                <a:solidFill>
                  <a:schemeClr val="accent2"/>
                </a:solidFill>
              </a:rPr>
              <a:t>eversiyon</a:t>
            </a:r>
            <a:r>
              <a:rPr lang="tr-TR" sz="1800" dirty="0"/>
              <a:t> denir.</a:t>
            </a:r>
          </a:p>
          <a:p>
            <a:pPr marL="0" indent="0">
              <a:buNone/>
            </a:pPr>
            <a:endParaRPr lang="tr-TR" sz="1800" dirty="0"/>
          </a:p>
        </p:txBody>
      </p:sp>
      <p:sp>
        <p:nvSpPr>
          <p:cNvPr id="5" name="Alt Bilgi Yer Tutucusu 4">
            <a:extLst>
              <a:ext uri="{FF2B5EF4-FFF2-40B4-BE49-F238E27FC236}">
                <a16:creationId xmlns:a16="http://schemas.microsoft.com/office/drawing/2014/main" id="{DDF80399-D95B-A109-460B-FB1BC6DDEF4A}"/>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7555871E-77F3-BEA5-C4B9-F1FEA5ABFC00}"/>
              </a:ext>
            </a:extLst>
          </p:cNvPr>
          <p:cNvSpPr>
            <a:spLocks noGrp="1"/>
          </p:cNvSpPr>
          <p:nvPr>
            <p:ph type="sldNum" sz="quarter" idx="12"/>
          </p:nvPr>
        </p:nvSpPr>
        <p:spPr/>
        <p:txBody>
          <a:bodyPr/>
          <a:lstStyle/>
          <a:p>
            <a:fld id="{60FF87A7-9A7A-4B3D-9625-8440EC4947F9}" type="slidenum">
              <a:rPr lang="tr-TR" smtClean="0"/>
              <a:pPr/>
              <a:t>22</a:t>
            </a:fld>
            <a:endParaRPr lang="tr-TR"/>
          </a:p>
        </p:txBody>
      </p:sp>
      <p:pic>
        <p:nvPicPr>
          <p:cNvPr id="38" name="Resim 37">
            <a:extLst>
              <a:ext uri="{FF2B5EF4-FFF2-40B4-BE49-F238E27FC236}">
                <a16:creationId xmlns:a16="http://schemas.microsoft.com/office/drawing/2014/main" id="{8BA5C3F3-990E-3819-EFD8-7A62ECA7B8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59832" y="3212231"/>
            <a:ext cx="3779912" cy="2474192"/>
          </a:xfrm>
          <a:prstGeom prst="rect">
            <a:avLst/>
          </a:prstGeom>
        </p:spPr>
      </p:pic>
      <p:grpSp>
        <p:nvGrpSpPr>
          <p:cNvPr id="25" name="Grup 24">
            <a:extLst>
              <a:ext uri="{FF2B5EF4-FFF2-40B4-BE49-F238E27FC236}">
                <a16:creationId xmlns:a16="http://schemas.microsoft.com/office/drawing/2014/main" id="{4143DD13-5C86-F993-AD4B-86B007A00617}"/>
              </a:ext>
            </a:extLst>
          </p:cNvPr>
          <p:cNvGrpSpPr/>
          <p:nvPr/>
        </p:nvGrpSpPr>
        <p:grpSpPr>
          <a:xfrm>
            <a:off x="1267179" y="3623980"/>
            <a:ext cx="5825101" cy="2176879"/>
            <a:chOff x="1115616" y="3800143"/>
            <a:chExt cx="5825101" cy="2176879"/>
          </a:xfrm>
        </p:grpSpPr>
        <p:sp>
          <p:nvSpPr>
            <p:cNvPr id="26" name="object 9">
              <a:extLst>
                <a:ext uri="{FF2B5EF4-FFF2-40B4-BE49-F238E27FC236}">
                  <a16:creationId xmlns:a16="http://schemas.microsoft.com/office/drawing/2014/main" id="{C6B91665-E9E6-606A-85B4-DEC90C8718F4}"/>
                </a:ext>
              </a:extLst>
            </p:cNvPr>
            <p:cNvSpPr/>
            <p:nvPr/>
          </p:nvSpPr>
          <p:spPr>
            <a:xfrm>
              <a:off x="5179723" y="5783301"/>
              <a:ext cx="440698" cy="193721"/>
            </a:xfrm>
            <a:custGeom>
              <a:avLst/>
              <a:gdLst/>
              <a:ahLst/>
              <a:cxnLst/>
              <a:rect l="l" t="t" r="r" b="b"/>
              <a:pathLst>
                <a:path w="420370" h="184785">
                  <a:moveTo>
                    <a:pt x="420027" y="184696"/>
                  </a:moveTo>
                  <a:lnTo>
                    <a:pt x="288255" y="184210"/>
                  </a:lnTo>
                  <a:lnTo>
                    <a:pt x="200579" y="164809"/>
                  </a:lnTo>
                  <a:lnTo>
                    <a:pt x="117619" y="109177"/>
                  </a:lnTo>
                  <a:lnTo>
                    <a:pt x="0" y="0"/>
                  </a:lnTo>
                </a:path>
              </a:pathLst>
            </a:custGeom>
            <a:ln w="12699">
              <a:solidFill>
                <a:srgbClr val="D2232A"/>
              </a:solidFill>
            </a:ln>
          </p:spPr>
          <p:txBody>
            <a:bodyPr wrap="square" lIns="0" tIns="0" rIns="0" bIns="0" rtlCol="0"/>
            <a:lstStyle/>
            <a:p>
              <a:endParaRPr/>
            </a:p>
          </p:txBody>
        </p:sp>
        <p:sp>
          <p:nvSpPr>
            <p:cNvPr id="27" name="object 10">
              <a:extLst>
                <a:ext uri="{FF2B5EF4-FFF2-40B4-BE49-F238E27FC236}">
                  <a16:creationId xmlns:a16="http://schemas.microsoft.com/office/drawing/2014/main" id="{53F097BA-FAF5-67E7-1622-176B37A7A062}"/>
                </a:ext>
              </a:extLst>
            </p:cNvPr>
            <p:cNvSpPr/>
            <p:nvPr/>
          </p:nvSpPr>
          <p:spPr>
            <a:xfrm>
              <a:off x="5127179" y="5733009"/>
              <a:ext cx="91202" cy="89205"/>
            </a:xfrm>
            <a:custGeom>
              <a:avLst/>
              <a:gdLst/>
              <a:ahLst/>
              <a:cxnLst/>
              <a:rect l="l" t="t" r="r" b="b"/>
              <a:pathLst>
                <a:path w="86995" h="85089">
                  <a:moveTo>
                    <a:pt x="0" y="0"/>
                  </a:moveTo>
                  <a:lnTo>
                    <a:pt x="41935" y="84975"/>
                  </a:lnTo>
                  <a:lnTo>
                    <a:pt x="86741" y="38150"/>
                  </a:lnTo>
                  <a:lnTo>
                    <a:pt x="0" y="0"/>
                  </a:lnTo>
                  <a:close/>
                </a:path>
              </a:pathLst>
            </a:custGeom>
            <a:solidFill>
              <a:srgbClr val="D2232A"/>
            </a:solidFill>
          </p:spPr>
          <p:txBody>
            <a:bodyPr wrap="square" lIns="0" tIns="0" rIns="0" bIns="0" rtlCol="0"/>
            <a:lstStyle/>
            <a:p>
              <a:endParaRPr/>
            </a:p>
          </p:txBody>
        </p:sp>
        <p:sp>
          <p:nvSpPr>
            <p:cNvPr id="28" name="object 11">
              <a:extLst>
                <a:ext uri="{FF2B5EF4-FFF2-40B4-BE49-F238E27FC236}">
                  <a16:creationId xmlns:a16="http://schemas.microsoft.com/office/drawing/2014/main" id="{AD612DAA-A907-5B7E-CEAC-4374CCFB3C1C}"/>
                </a:ext>
              </a:extLst>
            </p:cNvPr>
            <p:cNvSpPr/>
            <p:nvPr/>
          </p:nvSpPr>
          <p:spPr>
            <a:xfrm>
              <a:off x="2937923" y="3872794"/>
              <a:ext cx="179741" cy="447356"/>
            </a:xfrm>
            <a:custGeom>
              <a:avLst/>
              <a:gdLst/>
              <a:ahLst/>
              <a:cxnLst/>
              <a:rect l="l" t="t" r="r" b="b"/>
              <a:pathLst>
                <a:path w="171450" h="426719">
                  <a:moveTo>
                    <a:pt x="171157" y="426173"/>
                  </a:moveTo>
                  <a:lnTo>
                    <a:pt x="77022" y="333425"/>
                  </a:lnTo>
                  <a:lnTo>
                    <a:pt x="27814" y="258116"/>
                  </a:lnTo>
                  <a:lnTo>
                    <a:pt x="7489" y="160292"/>
                  </a:lnTo>
                  <a:lnTo>
                    <a:pt x="0" y="0"/>
                  </a:lnTo>
                </a:path>
              </a:pathLst>
            </a:custGeom>
            <a:ln w="12700">
              <a:solidFill>
                <a:srgbClr val="D2232A"/>
              </a:solidFill>
            </a:ln>
          </p:spPr>
          <p:txBody>
            <a:bodyPr wrap="square" lIns="0" tIns="0" rIns="0" bIns="0" rtlCol="0"/>
            <a:lstStyle/>
            <a:p>
              <a:endParaRPr/>
            </a:p>
          </p:txBody>
        </p:sp>
        <p:sp>
          <p:nvSpPr>
            <p:cNvPr id="29" name="object 12">
              <a:extLst>
                <a:ext uri="{FF2B5EF4-FFF2-40B4-BE49-F238E27FC236}">
                  <a16:creationId xmlns:a16="http://schemas.microsoft.com/office/drawing/2014/main" id="{9F3D7104-0C6B-2E19-51C6-40817F7B75FE}"/>
                </a:ext>
              </a:extLst>
            </p:cNvPr>
            <p:cNvSpPr/>
            <p:nvPr/>
          </p:nvSpPr>
          <p:spPr>
            <a:xfrm>
              <a:off x="2904619" y="3800143"/>
              <a:ext cx="68568" cy="94530"/>
            </a:xfrm>
            <a:custGeom>
              <a:avLst/>
              <a:gdLst/>
              <a:ahLst/>
              <a:cxnLst/>
              <a:rect l="l" t="t" r="r" b="b"/>
              <a:pathLst>
                <a:path w="65405" h="90169">
                  <a:moveTo>
                    <a:pt x="29591" y="0"/>
                  </a:moveTo>
                  <a:lnTo>
                    <a:pt x="0" y="89992"/>
                  </a:lnTo>
                  <a:lnTo>
                    <a:pt x="64782" y="87960"/>
                  </a:lnTo>
                  <a:lnTo>
                    <a:pt x="29591" y="0"/>
                  </a:lnTo>
                  <a:close/>
                </a:path>
              </a:pathLst>
            </a:custGeom>
            <a:solidFill>
              <a:srgbClr val="D2232A"/>
            </a:solidFill>
          </p:spPr>
          <p:txBody>
            <a:bodyPr wrap="square" lIns="0" tIns="0" rIns="0" bIns="0" rtlCol="0"/>
            <a:lstStyle/>
            <a:p>
              <a:endParaRPr/>
            </a:p>
          </p:txBody>
        </p:sp>
        <p:sp>
          <p:nvSpPr>
            <p:cNvPr id="30" name="object 13">
              <a:extLst>
                <a:ext uri="{FF2B5EF4-FFF2-40B4-BE49-F238E27FC236}">
                  <a16:creationId xmlns:a16="http://schemas.microsoft.com/office/drawing/2014/main" id="{C4E7591D-F171-F0A8-9777-8703169CACE9}"/>
                </a:ext>
              </a:extLst>
            </p:cNvPr>
            <p:cNvSpPr/>
            <p:nvPr/>
          </p:nvSpPr>
          <p:spPr>
            <a:xfrm>
              <a:off x="5932953" y="5783301"/>
              <a:ext cx="440698" cy="193721"/>
            </a:xfrm>
            <a:custGeom>
              <a:avLst/>
              <a:gdLst/>
              <a:ahLst/>
              <a:cxnLst/>
              <a:rect l="l" t="t" r="r" b="b"/>
              <a:pathLst>
                <a:path w="420370" h="184785">
                  <a:moveTo>
                    <a:pt x="0" y="184696"/>
                  </a:moveTo>
                  <a:lnTo>
                    <a:pt x="131771" y="184210"/>
                  </a:lnTo>
                  <a:lnTo>
                    <a:pt x="219449" y="164809"/>
                  </a:lnTo>
                  <a:lnTo>
                    <a:pt x="302412" y="109177"/>
                  </a:lnTo>
                  <a:lnTo>
                    <a:pt x="420039" y="0"/>
                  </a:lnTo>
                </a:path>
              </a:pathLst>
            </a:custGeom>
            <a:ln w="12700">
              <a:solidFill>
                <a:srgbClr val="D2232A"/>
              </a:solidFill>
            </a:ln>
          </p:spPr>
          <p:txBody>
            <a:bodyPr wrap="square" lIns="0" tIns="0" rIns="0" bIns="0" rtlCol="0"/>
            <a:lstStyle/>
            <a:p>
              <a:endParaRPr/>
            </a:p>
          </p:txBody>
        </p:sp>
        <p:sp>
          <p:nvSpPr>
            <p:cNvPr id="31" name="object 14">
              <a:extLst>
                <a:ext uri="{FF2B5EF4-FFF2-40B4-BE49-F238E27FC236}">
                  <a16:creationId xmlns:a16="http://schemas.microsoft.com/office/drawing/2014/main" id="{08684C78-C9A0-BFB0-A3C0-78C3C09BE81B}"/>
                </a:ext>
              </a:extLst>
            </p:cNvPr>
            <p:cNvSpPr/>
            <p:nvPr/>
          </p:nvSpPr>
          <p:spPr>
            <a:xfrm>
              <a:off x="6334903" y="5733009"/>
              <a:ext cx="91202" cy="89205"/>
            </a:xfrm>
            <a:custGeom>
              <a:avLst/>
              <a:gdLst/>
              <a:ahLst/>
              <a:cxnLst/>
              <a:rect l="l" t="t" r="r" b="b"/>
              <a:pathLst>
                <a:path w="86995" h="85089">
                  <a:moveTo>
                    <a:pt x="86740" y="0"/>
                  </a:moveTo>
                  <a:lnTo>
                    <a:pt x="0" y="38150"/>
                  </a:lnTo>
                  <a:lnTo>
                    <a:pt x="44805" y="84975"/>
                  </a:lnTo>
                  <a:lnTo>
                    <a:pt x="86740" y="0"/>
                  </a:lnTo>
                  <a:close/>
                </a:path>
              </a:pathLst>
            </a:custGeom>
            <a:solidFill>
              <a:srgbClr val="D2232A"/>
            </a:solidFill>
          </p:spPr>
          <p:txBody>
            <a:bodyPr wrap="square" lIns="0" tIns="0" rIns="0" bIns="0" rtlCol="0"/>
            <a:lstStyle/>
            <a:p>
              <a:endParaRPr/>
            </a:p>
          </p:txBody>
        </p:sp>
        <p:pic>
          <p:nvPicPr>
            <p:cNvPr id="32" name="object 15">
              <a:extLst>
                <a:ext uri="{FF2B5EF4-FFF2-40B4-BE49-F238E27FC236}">
                  <a16:creationId xmlns:a16="http://schemas.microsoft.com/office/drawing/2014/main" id="{CB0EC1C3-DD39-2C0F-36DF-0557FA4455C0}"/>
                </a:ext>
              </a:extLst>
            </p:cNvPr>
            <p:cNvPicPr/>
            <p:nvPr/>
          </p:nvPicPr>
          <p:blipFill>
            <a:blip r:embed="rId3" cstate="screen">
              <a:extLst>
                <a:ext uri="{28A0092B-C50C-407E-A947-70E740481C1C}">
                  <a14:useLocalDpi xmlns:a14="http://schemas.microsoft.com/office/drawing/2010/main"/>
                </a:ext>
              </a:extLst>
            </a:blip>
            <a:stretch>
              <a:fillRect/>
            </a:stretch>
          </p:blipFill>
          <p:spPr>
            <a:xfrm>
              <a:off x="2997672" y="5295245"/>
              <a:ext cx="236938" cy="300123"/>
            </a:xfrm>
            <a:prstGeom prst="rect">
              <a:avLst/>
            </a:prstGeom>
          </p:spPr>
        </p:pic>
        <p:sp>
          <p:nvSpPr>
            <p:cNvPr id="33" name="object 21">
              <a:extLst>
                <a:ext uri="{FF2B5EF4-FFF2-40B4-BE49-F238E27FC236}">
                  <a16:creationId xmlns:a16="http://schemas.microsoft.com/office/drawing/2014/main" id="{76D452D2-CE6C-B5F3-4D74-232D55EA9CEA}"/>
                </a:ext>
              </a:extLst>
            </p:cNvPr>
            <p:cNvSpPr txBox="1"/>
            <p:nvPr/>
          </p:nvSpPr>
          <p:spPr>
            <a:xfrm>
              <a:off x="4761526" y="5529240"/>
              <a:ext cx="830466" cy="207040"/>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3B3A3B"/>
                  </a:solidFill>
                  <a:latin typeface="Myriad Pro"/>
                  <a:cs typeface="Myriad Pro"/>
                </a:rPr>
                <a:t>İnversiyon</a:t>
              </a:r>
              <a:endParaRPr sz="1200" dirty="0">
                <a:latin typeface="Myriad Pro"/>
                <a:cs typeface="Myriad Pro"/>
              </a:endParaRPr>
            </a:p>
          </p:txBody>
        </p:sp>
        <p:sp>
          <p:nvSpPr>
            <p:cNvPr id="34" name="object 25">
              <a:extLst>
                <a:ext uri="{FF2B5EF4-FFF2-40B4-BE49-F238E27FC236}">
                  <a16:creationId xmlns:a16="http://schemas.microsoft.com/office/drawing/2014/main" id="{B16222D0-DED4-65E1-7294-C8E856EA343B}"/>
                </a:ext>
              </a:extLst>
            </p:cNvPr>
            <p:cNvSpPr txBox="1"/>
            <p:nvPr/>
          </p:nvSpPr>
          <p:spPr>
            <a:xfrm>
              <a:off x="1964692" y="3967324"/>
              <a:ext cx="1120924" cy="207040"/>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3B3A3B"/>
                  </a:solidFill>
                  <a:latin typeface="Myriad Pro"/>
                  <a:cs typeface="Myriad Pro"/>
                </a:rPr>
                <a:t>Dorsifleksiyon</a:t>
              </a:r>
              <a:endParaRPr sz="1200" dirty="0">
                <a:latin typeface="Myriad Pro"/>
                <a:cs typeface="Myriad Pro"/>
              </a:endParaRPr>
            </a:p>
          </p:txBody>
        </p:sp>
        <p:sp>
          <p:nvSpPr>
            <p:cNvPr id="35" name="object 26">
              <a:extLst>
                <a:ext uri="{FF2B5EF4-FFF2-40B4-BE49-F238E27FC236}">
                  <a16:creationId xmlns:a16="http://schemas.microsoft.com/office/drawing/2014/main" id="{2F254FC4-2A08-9A84-E444-A8713E0B99B5}"/>
                </a:ext>
              </a:extLst>
            </p:cNvPr>
            <p:cNvSpPr txBox="1"/>
            <p:nvPr/>
          </p:nvSpPr>
          <p:spPr>
            <a:xfrm>
              <a:off x="6166502" y="5529480"/>
              <a:ext cx="774215" cy="207040"/>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3B3A3B"/>
                  </a:solidFill>
                  <a:latin typeface="Myriad Pro"/>
                  <a:cs typeface="Myriad Pro"/>
                </a:rPr>
                <a:t>Eversiyon</a:t>
              </a:r>
              <a:endParaRPr sz="1200" dirty="0">
                <a:latin typeface="Myriad Pro"/>
                <a:cs typeface="Myriad Pro"/>
              </a:endParaRPr>
            </a:p>
          </p:txBody>
        </p:sp>
        <p:sp>
          <p:nvSpPr>
            <p:cNvPr id="36" name="object 22">
              <a:extLst>
                <a:ext uri="{FF2B5EF4-FFF2-40B4-BE49-F238E27FC236}">
                  <a16:creationId xmlns:a16="http://schemas.microsoft.com/office/drawing/2014/main" id="{C9BB7BF5-2269-8281-B6D8-0D45840FCB7D}"/>
                </a:ext>
              </a:extLst>
            </p:cNvPr>
            <p:cNvSpPr txBox="1"/>
            <p:nvPr/>
          </p:nvSpPr>
          <p:spPr>
            <a:xfrm>
              <a:off x="1115616" y="5497930"/>
              <a:ext cx="2182879" cy="185885"/>
            </a:xfrm>
            <a:prstGeom prst="rect">
              <a:avLst/>
            </a:prstGeom>
          </p:spPr>
          <p:txBody>
            <a:bodyPr vert="horz" wrap="square" lIns="0" tIns="50800" rIns="0" bIns="0" rtlCol="0">
              <a:spAutoFit/>
            </a:bodyPr>
            <a:lstStyle/>
            <a:p>
              <a:pPr marL="870585">
                <a:lnSpc>
                  <a:spcPts val="994"/>
                </a:lnSpc>
              </a:pPr>
              <a:r>
                <a:rPr lang="tr-TR" sz="1200" dirty="0">
                  <a:solidFill>
                    <a:srgbClr val="3B3A3B"/>
                  </a:solidFill>
                  <a:latin typeface="Myriad Pro"/>
                  <a:cs typeface="Myriad Pro"/>
                </a:rPr>
                <a:t>P</a:t>
              </a:r>
              <a:r>
                <a:rPr sz="1200" dirty="0" err="1">
                  <a:solidFill>
                    <a:srgbClr val="3B3A3B"/>
                  </a:solidFill>
                  <a:latin typeface="Myriad Pro"/>
                  <a:cs typeface="Myriad Pro"/>
                </a:rPr>
                <a:t>lantar</a:t>
              </a:r>
              <a:r>
                <a:rPr sz="1200" spc="-20" dirty="0">
                  <a:solidFill>
                    <a:srgbClr val="3B3A3B"/>
                  </a:solidFill>
                  <a:latin typeface="Myriad Pro"/>
                  <a:cs typeface="Myriad Pro"/>
                </a:rPr>
                <a:t> </a:t>
              </a:r>
              <a:r>
                <a:rPr sz="1200" spc="-10" dirty="0">
                  <a:solidFill>
                    <a:srgbClr val="3B3A3B"/>
                  </a:solidFill>
                  <a:latin typeface="Myriad Pro"/>
                  <a:cs typeface="Myriad Pro"/>
                </a:rPr>
                <a:t>fleksiyon</a:t>
              </a:r>
              <a:endParaRPr sz="1200" dirty="0">
                <a:latin typeface="Myriad Pro"/>
                <a:cs typeface="Myriad Pro"/>
              </a:endParaRPr>
            </a:p>
          </p:txBody>
        </p:sp>
      </p:grpSp>
    </p:spTree>
    <p:extLst>
      <p:ext uri="{BB962C8B-B14F-4D97-AF65-F5344CB8AC3E}">
        <p14:creationId xmlns:p14="http://schemas.microsoft.com/office/powerpoint/2010/main" val="18966417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E542726-E961-F9BD-F46D-F1BB9972A8E7}"/>
              </a:ext>
            </a:extLst>
          </p:cNvPr>
          <p:cNvSpPr>
            <a:spLocks noGrp="1"/>
          </p:cNvSpPr>
          <p:nvPr>
            <p:ph type="title"/>
          </p:nvPr>
        </p:nvSpPr>
        <p:spPr/>
        <p:txBody>
          <a:bodyPr/>
          <a:lstStyle/>
          <a:p>
            <a:r>
              <a:rPr lang="tr-TR" dirty="0"/>
              <a:t>Açısal hareketler</a:t>
            </a:r>
          </a:p>
        </p:txBody>
      </p:sp>
      <p:sp>
        <p:nvSpPr>
          <p:cNvPr id="3" name="İçerik Yer Tutucusu 2">
            <a:extLst>
              <a:ext uri="{FF2B5EF4-FFF2-40B4-BE49-F238E27FC236}">
                <a16:creationId xmlns:a16="http://schemas.microsoft.com/office/drawing/2014/main" id="{64E4F408-4FF0-D85A-726A-667E8FF0A399}"/>
              </a:ext>
            </a:extLst>
          </p:cNvPr>
          <p:cNvSpPr>
            <a:spLocks noGrp="1"/>
          </p:cNvSpPr>
          <p:nvPr>
            <p:ph idx="1"/>
          </p:nvPr>
        </p:nvSpPr>
        <p:spPr>
          <a:xfrm>
            <a:off x="251521" y="895699"/>
            <a:ext cx="4824536" cy="5273527"/>
          </a:xfrm>
        </p:spPr>
        <p:txBody>
          <a:bodyPr/>
          <a:lstStyle/>
          <a:p>
            <a:pPr>
              <a:lnSpc>
                <a:spcPct val="150000"/>
              </a:lnSpc>
            </a:pPr>
            <a:r>
              <a:rPr lang="tr-TR" b="1" dirty="0">
                <a:solidFill>
                  <a:schemeClr val="accent2"/>
                </a:solidFill>
              </a:rPr>
              <a:t>Abdüksiyon (Uzaklaştırma) </a:t>
            </a:r>
            <a:r>
              <a:rPr lang="tr-TR" dirty="0"/>
              <a:t>gövdeden veya orta hattan uzaklaştırma hareketidir. </a:t>
            </a:r>
          </a:p>
          <a:p>
            <a:pPr>
              <a:lnSpc>
                <a:spcPct val="150000"/>
              </a:lnSpc>
            </a:pPr>
            <a:r>
              <a:rPr lang="tr-TR" dirty="0"/>
              <a:t>Örneğin, kolun omuzlardan yana doğru açılarak gövdeden uzaklaştırılması.</a:t>
            </a:r>
          </a:p>
          <a:p>
            <a:pPr>
              <a:lnSpc>
                <a:spcPct val="150000"/>
              </a:lnSpc>
            </a:pPr>
            <a:r>
              <a:rPr lang="tr-TR" b="1" dirty="0" err="1">
                <a:solidFill>
                  <a:schemeClr val="accent2"/>
                </a:solidFill>
              </a:rPr>
              <a:t>Addüksiyon</a:t>
            </a:r>
            <a:r>
              <a:rPr lang="tr-TR" b="1" dirty="0">
                <a:solidFill>
                  <a:schemeClr val="accent2"/>
                </a:solidFill>
              </a:rPr>
              <a:t> (Yaklaştırma) </a:t>
            </a:r>
            <a:r>
              <a:rPr lang="tr-TR" dirty="0"/>
              <a:t>Gövdeye veya orta hatta yaklaştırma hareketidir. </a:t>
            </a:r>
          </a:p>
          <a:p>
            <a:pPr>
              <a:lnSpc>
                <a:spcPct val="150000"/>
              </a:lnSpc>
            </a:pPr>
            <a:r>
              <a:rPr lang="tr-TR" dirty="0"/>
              <a:t>Örneğin, omuzlardan yana doğru açılmış kolun gövdeye yaklaştırılması.</a:t>
            </a:r>
          </a:p>
          <a:p>
            <a:endParaRPr lang="tr-TR" dirty="0"/>
          </a:p>
          <a:p>
            <a:endParaRPr lang="tr-TR" dirty="0"/>
          </a:p>
        </p:txBody>
      </p:sp>
      <p:sp>
        <p:nvSpPr>
          <p:cNvPr id="5" name="Alt Bilgi Yer Tutucusu 4">
            <a:extLst>
              <a:ext uri="{FF2B5EF4-FFF2-40B4-BE49-F238E27FC236}">
                <a16:creationId xmlns:a16="http://schemas.microsoft.com/office/drawing/2014/main" id="{BC7518E2-8BCF-2807-A322-885535816761}"/>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530AB13F-EF97-FE3D-B287-0472FE758E8C}"/>
              </a:ext>
            </a:extLst>
          </p:cNvPr>
          <p:cNvSpPr>
            <a:spLocks noGrp="1"/>
          </p:cNvSpPr>
          <p:nvPr>
            <p:ph type="sldNum" sz="quarter" idx="12"/>
          </p:nvPr>
        </p:nvSpPr>
        <p:spPr/>
        <p:txBody>
          <a:bodyPr/>
          <a:lstStyle/>
          <a:p>
            <a:fld id="{60FF87A7-9A7A-4B3D-9625-8440EC4947F9}" type="slidenum">
              <a:rPr lang="tr-TR" smtClean="0"/>
              <a:pPr/>
              <a:t>23</a:t>
            </a:fld>
            <a:endParaRPr lang="tr-TR"/>
          </a:p>
        </p:txBody>
      </p:sp>
      <p:grpSp>
        <p:nvGrpSpPr>
          <p:cNvPr id="12" name="Grup 11">
            <a:extLst>
              <a:ext uri="{FF2B5EF4-FFF2-40B4-BE49-F238E27FC236}">
                <a16:creationId xmlns:a16="http://schemas.microsoft.com/office/drawing/2014/main" id="{D0D9C759-8FBF-6FAB-0338-634E4B2DEBA3}"/>
              </a:ext>
            </a:extLst>
          </p:cNvPr>
          <p:cNvGrpSpPr>
            <a:grpSpLocks noChangeAspect="1"/>
          </p:cNvGrpSpPr>
          <p:nvPr/>
        </p:nvGrpSpPr>
        <p:grpSpPr>
          <a:xfrm>
            <a:off x="4860032" y="846599"/>
            <a:ext cx="3600400" cy="4531427"/>
            <a:chOff x="5834031" y="1753568"/>
            <a:chExt cx="2477304" cy="3117910"/>
          </a:xfrm>
        </p:grpSpPr>
        <p:pic>
          <p:nvPicPr>
            <p:cNvPr id="7" name="object 39">
              <a:extLst>
                <a:ext uri="{FF2B5EF4-FFF2-40B4-BE49-F238E27FC236}">
                  <a16:creationId xmlns:a16="http://schemas.microsoft.com/office/drawing/2014/main" id="{88105B8C-E5B0-A54D-6B50-5A15376E24CB}"/>
                </a:ext>
              </a:extLst>
            </p:cNvPr>
            <p:cNvPicPr/>
            <p:nvPr/>
          </p:nvPicPr>
          <p:blipFill rotWithShape="1">
            <a:blip r:embed="rId2" cstate="screen">
              <a:extLst>
                <a:ext uri="{28A0092B-C50C-407E-A947-70E740481C1C}">
                  <a14:useLocalDpi xmlns:a14="http://schemas.microsoft.com/office/drawing/2010/main"/>
                </a:ext>
              </a:extLst>
            </a:blip>
            <a:srcRect l="27957" t="3848" r="32771"/>
            <a:stretch/>
          </p:blipFill>
          <p:spPr>
            <a:xfrm>
              <a:off x="6042856" y="1753568"/>
              <a:ext cx="2268479" cy="3117910"/>
            </a:xfrm>
            <a:prstGeom prst="rect">
              <a:avLst/>
            </a:prstGeom>
          </p:spPr>
        </p:pic>
        <p:sp>
          <p:nvSpPr>
            <p:cNvPr id="8" name="object 42">
              <a:extLst>
                <a:ext uri="{FF2B5EF4-FFF2-40B4-BE49-F238E27FC236}">
                  <a16:creationId xmlns:a16="http://schemas.microsoft.com/office/drawing/2014/main" id="{45D9A4E8-58BD-20D4-D917-9A73654537ED}"/>
                </a:ext>
              </a:extLst>
            </p:cNvPr>
            <p:cNvSpPr txBox="1"/>
            <p:nvPr/>
          </p:nvSpPr>
          <p:spPr>
            <a:xfrm>
              <a:off x="5834031" y="2746982"/>
              <a:ext cx="592455" cy="135886"/>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3B3A3B"/>
                  </a:solidFill>
                  <a:latin typeface="Myriad Pro"/>
                  <a:cs typeface="Myriad Pro"/>
                </a:rPr>
                <a:t>Abdüksiyon</a:t>
              </a:r>
              <a:endParaRPr sz="1200" dirty="0">
                <a:latin typeface="Myriad Pro"/>
                <a:cs typeface="Myriad Pro"/>
              </a:endParaRPr>
            </a:p>
          </p:txBody>
        </p:sp>
        <p:sp>
          <p:nvSpPr>
            <p:cNvPr id="9" name="object 43">
              <a:extLst>
                <a:ext uri="{FF2B5EF4-FFF2-40B4-BE49-F238E27FC236}">
                  <a16:creationId xmlns:a16="http://schemas.microsoft.com/office/drawing/2014/main" id="{F749B0AD-4455-FD62-073C-7D959CA35B7A}"/>
                </a:ext>
              </a:extLst>
            </p:cNvPr>
            <p:cNvSpPr txBox="1"/>
            <p:nvPr/>
          </p:nvSpPr>
          <p:spPr>
            <a:xfrm>
              <a:off x="6042857" y="3634521"/>
              <a:ext cx="590550" cy="135886"/>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3B3A3B"/>
                  </a:solidFill>
                  <a:latin typeface="Myriad Pro"/>
                  <a:cs typeface="Myriad Pro"/>
                </a:rPr>
                <a:t>Addüksiyon</a:t>
              </a:r>
              <a:endParaRPr sz="1200">
                <a:latin typeface="Myriad Pro"/>
                <a:cs typeface="Myriad Pro"/>
              </a:endParaRPr>
            </a:p>
          </p:txBody>
        </p:sp>
        <p:pic>
          <p:nvPicPr>
            <p:cNvPr id="10" name="object 52">
              <a:extLst>
                <a:ext uri="{FF2B5EF4-FFF2-40B4-BE49-F238E27FC236}">
                  <a16:creationId xmlns:a16="http://schemas.microsoft.com/office/drawing/2014/main" id="{3057B0C1-787A-DCBA-EF83-C32D0B58EBBF}"/>
                </a:ext>
              </a:extLst>
            </p:cNvPr>
            <p:cNvPicPr/>
            <p:nvPr/>
          </p:nvPicPr>
          <p:blipFill>
            <a:blip r:embed="rId3" cstate="print"/>
            <a:stretch>
              <a:fillRect/>
            </a:stretch>
          </p:blipFill>
          <p:spPr>
            <a:xfrm>
              <a:off x="6072206" y="2900906"/>
              <a:ext cx="185327" cy="265607"/>
            </a:xfrm>
            <a:prstGeom prst="rect">
              <a:avLst/>
            </a:prstGeom>
          </p:spPr>
        </p:pic>
        <p:pic>
          <p:nvPicPr>
            <p:cNvPr id="11" name="object 53">
              <a:extLst>
                <a:ext uri="{FF2B5EF4-FFF2-40B4-BE49-F238E27FC236}">
                  <a16:creationId xmlns:a16="http://schemas.microsoft.com/office/drawing/2014/main" id="{4680EC52-F85B-58DC-E65A-B701C4CBE135}"/>
                </a:ext>
              </a:extLst>
            </p:cNvPr>
            <p:cNvPicPr/>
            <p:nvPr/>
          </p:nvPicPr>
          <p:blipFill>
            <a:blip r:embed="rId4" cstate="print"/>
            <a:stretch>
              <a:fillRect/>
            </a:stretch>
          </p:blipFill>
          <p:spPr>
            <a:xfrm>
              <a:off x="6380923" y="3473150"/>
              <a:ext cx="257906" cy="139705"/>
            </a:xfrm>
            <a:prstGeom prst="rect">
              <a:avLst/>
            </a:prstGeom>
          </p:spPr>
        </p:pic>
      </p:grpSp>
      <p:pic>
        <p:nvPicPr>
          <p:cNvPr id="13" name="Resim 12">
            <a:extLst>
              <a:ext uri="{FF2B5EF4-FFF2-40B4-BE49-F238E27FC236}">
                <a16:creationId xmlns:a16="http://schemas.microsoft.com/office/drawing/2014/main" id="{9604E901-6769-9F98-9810-73ED57EE182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22817" y="4221088"/>
            <a:ext cx="1941669" cy="2015113"/>
          </a:xfrm>
          <a:prstGeom prst="rect">
            <a:avLst/>
          </a:prstGeom>
        </p:spPr>
      </p:pic>
      <p:sp>
        <p:nvSpPr>
          <p:cNvPr id="14" name="Ok: Aşağı Bükülü 13">
            <a:extLst>
              <a:ext uri="{FF2B5EF4-FFF2-40B4-BE49-F238E27FC236}">
                <a16:creationId xmlns:a16="http://schemas.microsoft.com/office/drawing/2014/main" id="{0440DA5A-4719-F26C-DAFC-061396934D87}"/>
              </a:ext>
            </a:extLst>
          </p:cNvPr>
          <p:cNvSpPr/>
          <p:nvPr/>
        </p:nvSpPr>
        <p:spPr>
          <a:xfrm rot="20074353">
            <a:off x="8085675" y="5400424"/>
            <a:ext cx="437020" cy="216024"/>
          </a:xfrm>
          <a:prstGeom prst="curvedDownArrow">
            <a:avLst/>
          </a:prstGeom>
          <a:solidFill>
            <a:schemeClr val="accent2"/>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extLst>
      <p:ext uri="{BB962C8B-B14F-4D97-AF65-F5344CB8AC3E}">
        <p14:creationId xmlns:p14="http://schemas.microsoft.com/office/powerpoint/2010/main" val="23391248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8DC3CC0-8DEE-6343-3135-94639A5471A3}"/>
              </a:ext>
            </a:extLst>
          </p:cNvPr>
          <p:cNvSpPr>
            <a:spLocks noGrp="1"/>
          </p:cNvSpPr>
          <p:nvPr>
            <p:ph type="title"/>
          </p:nvPr>
        </p:nvSpPr>
        <p:spPr/>
        <p:txBody>
          <a:bodyPr/>
          <a:lstStyle/>
          <a:p>
            <a:r>
              <a:rPr lang="tr-TR" dirty="0"/>
              <a:t>Rotasyon hareketleri</a:t>
            </a:r>
          </a:p>
        </p:txBody>
      </p:sp>
      <p:sp>
        <p:nvSpPr>
          <p:cNvPr id="3" name="İçerik Yer Tutucusu 2">
            <a:extLst>
              <a:ext uri="{FF2B5EF4-FFF2-40B4-BE49-F238E27FC236}">
                <a16:creationId xmlns:a16="http://schemas.microsoft.com/office/drawing/2014/main" id="{6C7BEA36-CF3E-3304-11E4-8BDEE05CA018}"/>
              </a:ext>
            </a:extLst>
          </p:cNvPr>
          <p:cNvSpPr>
            <a:spLocks noGrp="1"/>
          </p:cNvSpPr>
          <p:nvPr>
            <p:ph idx="1"/>
          </p:nvPr>
        </p:nvSpPr>
        <p:spPr>
          <a:xfrm>
            <a:off x="251521" y="895699"/>
            <a:ext cx="3422645" cy="5273527"/>
          </a:xfrm>
        </p:spPr>
        <p:txBody>
          <a:bodyPr>
            <a:normAutofit lnSpcReduction="10000"/>
          </a:bodyPr>
          <a:lstStyle/>
          <a:p>
            <a:pPr marL="0" indent="0">
              <a:buNone/>
            </a:pPr>
            <a:r>
              <a:rPr lang="tr-TR" sz="1800" dirty="0"/>
              <a:t>Vertikal eksen etrafında içe ya da dışa dönme (rotasyon) hareketi yapılır. </a:t>
            </a:r>
          </a:p>
          <a:p>
            <a:pPr marL="0" indent="0">
              <a:buNone/>
            </a:pPr>
            <a:r>
              <a:rPr lang="tr-TR" sz="1800" dirty="0"/>
              <a:t>Örneğin, başın sağa ve sola dönmesi.</a:t>
            </a:r>
          </a:p>
          <a:p>
            <a:pPr marL="0" indent="0">
              <a:buNone/>
            </a:pPr>
            <a:r>
              <a:rPr lang="tr-TR" sz="1800" b="1" dirty="0" err="1">
                <a:solidFill>
                  <a:schemeClr val="accent2"/>
                </a:solidFill>
              </a:rPr>
              <a:t>Medial</a:t>
            </a:r>
            <a:r>
              <a:rPr lang="tr-TR" sz="1800" b="1" dirty="0">
                <a:solidFill>
                  <a:schemeClr val="accent2"/>
                </a:solidFill>
              </a:rPr>
              <a:t> rotasyon </a:t>
            </a:r>
            <a:r>
              <a:rPr lang="tr-TR" sz="1800" dirty="0"/>
              <a:t>eklemin içe doğru döndürülmesidir. </a:t>
            </a:r>
          </a:p>
          <a:p>
            <a:pPr marL="0" indent="0">
              <a:buNone/>
            </a:pPr>
            <a:r>
              <a:rPr lang="tr-TR" sz="1800" b="1" dirty="0">
                <a:solidFill>
                  <a:schemeClr val="accent2"/>
                </a:solidFill>
              </a:rPr>
              <a:t>Lateral rotasyon</a:t>
            </a:r>
            <a:r>
              <a:rPr lang="tr-TR" sz="1800" dirty="0">
                <a:solidFill>
                  <a:schemeClr val="accent2"/>
                </a:solidFill>
              </a:rPr>
              <a:t> </a:t>
            </a:r>
            <a:r>
              <a:rPr lang="tr-TR" sz="1800" dirty="0"/>
              <a:t>eklemin dışa doğru döndürülmesidir.</a:t>
            </a:r>
          </a:p>
          <a:p>
            <a:pPr marL="0" indent="0">
              <a:buNone/>
            </a:pPr>
            <a:r>
              <a:rPr lang="tr-TR" sz="1800" dirty="0"/>
              <a:t>Radius kemiğinin </a:t>
            </a:r>
            <a:r>
              <a:rPr lang="tr-TR" sz="1800" dirty="0" err="1"/>
              <a:t>ulna</a:t>
            </a:r>
            <a:r>
              <a:rPr lang="tr-TR" sz="1800" dirty="0"/>
              <a:t> üzerine doğru yaptığı </a:t>
            </a:r>
            <a:r>
              <a:rPr lang="tr-TR" sz="1800" dirty="0" err="1"/>
              <a:t>medial</a:t>
            </a:r>
            <a:r>
              <a:rPr lang="tr-TR" sz="1800" dirty="0"/>
              <a:t> rotasyon hareketine </a:t>
            </a:r>
            <a:r>
              <a:rPr lang="tr-TR" sz="1800" b="1" dirty="0" err="1">
                <a:solidFill>
                  <a:schemeClr val="accent2"/>
                </a:solidFill>
              </a:rPr>
              <a:t>pronasyon</a:t>
            </a:r>
            <a:r>
              <a:rPr lang="tr-TR" sz="1800" dirty="0"/>
              <a:t> denir. </a:t>
            </a:r>
          </a:p>
          <a:p>
            <a:pPr marL="0" indent="0">
              <a:buNone/>
            </a:pPr>
            <a:r>
              <a:rPr lang="tr-TR" sz="1800" dirty="0" err="1"/>
              <a:t>Pronasyondaki</a:t>
            </a:r>
            <a:r>
              <a:rPr lang="tr-TR" sz="1800" dirty="0"/>
              <a:t> </a:t>
            </a:r>
            <a:r>
              <a:rPr lang="tr-TR" sz="1800" dirty="0" err="1"/>
              <a:t>radius</a:t>
            </a:r>
            <a:r>
              <a:rPr lang="tr-TR" sz="1800" dirty="0"/>
              <a:t> kemiğinin lateral rotasyonuna </a:t>
            </a:r>
            <a:r>
              <a:rPr lang="tr-TR" sz="1800" b="1" dirty="0">
                <a:solidFill>
                  <a:schemeClr val="accent2"/>
                </a:solidFill>
              </a:rPr>
              <a:t>supinasyon</a:t>
            </a:r>
            <a:r>
              <a:rPr lang="tr-TR" sz="1800" dirty="0"/>
              <a:t> denir.</a:t>
            </a:r>
          </a:p>
        </p:txBody>
      </p:sp>
      <p:sp>
        <p:nvSpPr>
          <p:cNvPr id="5" name="Alt Bilgi Yer Tutucusu 4">
            <a:extLst>
              <a:ext uri="{FF2B5EF4-FFF2-40B4-BE49-F238E27FC236}">
                <a16:creationId xmlns:a16="http://schemas.microsoft.com/office/drawing/2014/main" id="{EF6805AB-0A2B-EF45-7DDA-14A0527EA6B1}"/>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EED3B025-4DAD-A08A-C5A0-ECDB2E7EAB9D}"/>
              </a:ext>
            </a:extLst>
          </p:cNvPr>
          <p:cNvSpPr>
            <a:spLocks noGrp="1"/>
          </p:cNvSpPr>
          <p:nvPr>
            <p:ph type="sldNum" sz="quarter" idx="12"/>
          </p:nvPr>
        </p:nvSpPr>
        <p:spPr/>
        <p:txBody>
          <a:bodyPr/>
          <a:lstStyle/>
          <a:p>
            <a:fld id="{60FF87A7-9A7A-4B3D-9625-8440EC4947F9}" type="slidenum">
              <a:rPr lang="tr-TR" smtClean="0"/>
              <a:pPr/>
              <a:t>24</a:t>
            </a:fld>
            <a:endParaRPr lang="tr-TR"/>
          </a:p>
        </p:txBody>
      </p:sp>
      <p:grpSp>
        <p:nvGrpSpPr>
          <p:cNvPr id="22" name="Grup 21">
            <a:extLst>
              <a:ext uri="{FF2B5EF4-FFF2-40B4-BE49-F238E27FC236}">
                <a16:creationId xmlns:a16="http://schemas.microsoft.com/office/drawing/2014/main" id="{BB85F797-F318-5730-CAB1-FBD4B0A865F5}"/>
              </a:ext>
            </a:extLst>
          </p:cNvPr>
          <p:cNvGrpSpPr>
            <a:grpSpLocks noChangeAspect="1"/>
          </p:cNvGrpSpPr>
          <p:nvPr/>
        </p:nvGrpSpPr>
        <p:grpSpPr>
          <a:xfrm>
            <a:off x="3742592" y="1016425"/>
            <a:ext cx="3528391" cy="5136809"/>
            <a:chOff x="5724128" y="2562853"/>
            <a:chExt cx="2278213" cy="3316737"/>
          </a:xfrm>
        </p:grpSpPr>
        <p:grpSp>
          <p:nvGrpSpPr>
            <p:cNvPr id="20" name="Grup 19">
              <a:extLst>
                <a:ext uri="{FF2B5EF4-FFF2-40B4-BE49-F238E27FC236}">
                  <a16:creationId xmlns:a16="http://schemas.microsoft.com/office/drawing/2014/main" id="{134122C9-A4AD-9C50-FE51-7777683E9B88}"/>
                </a:ext>
              </a:extLst>
            </p:cNvPr>
            <p:cNvGrpSpPr>
              <a:grpSpLocks noChangeAspect="1"/>
            </p:cNvGrpSpPr>
            <p:nvPr/>
          </p:nvGrpSpPr>
          <p:grpSpPr>
            <a:xfrm>
              <a:off x="5724128" y="2636912"/>
              <a:ext cx="2278213" cy="3242678"/>
              <a:chOff x="5724128" y="2636912"/>
              <a:chExt cx="2278213" cy="3242678"/>
            </a:xfrm>
          </p:grpSpPr>
          <p:pic>
            <p:nvPicPr>
              <p:cNvPr id="7" name="object 39">
                <a:extLst>
                  <a:ext uri="{FF2B5EF4-FFF2-40B4-BE49-F238E27FC236}">
                    <a16:creationId xmlns:a16="http://schemas.microsoft.com/office/drawing/2014/main" id="{97C14625-96E6-7321-5C12-85EA25B4D14A}"/>
                  </a:ext>
                </a:extLst>
              </p:cNvPr>
              <p:cNvPicPr/>
              <p:nvPr/>
            </p:nvPicPr>
            <p:blipFill rotWithShape="1">
              <a:blip r:embed="rId2" cstate="screen">
                <a:extLst>
                  <a:ext uri="{28A0092B-C50C-407E-A947-70E740481C1C}">
                    <a14:useLocalDpi xmlns:a14="http://schemas.microsoft.com/office/drawing/2010/main"/>
                  </a:ext>
                </a:extLst>
              </a:blip>
              <a:srcRect l="70938"/>
              <a:stretch/>
            </p:blipFill>
            <p:spPr>
              <a:xfrm>
                <a:off x="5724128" y="2636912"/>
                <a:ext cx="1678699" cy="3242678"/>
              </a:xfrm>
              <a:prstGeom prst="rect">
                <a:avLst/>
              </a:prstGeom>
            </p:spPr>
          </p:pic>
          <p:sp>
            <p:nvSpPr>
              <p:cNvPr id="10" name="object 46">
                <a:extLst>
                  <a:ext uri="{FF2B5EF4-FFF2-40B4-BE49-F238E27FC236}">
                    <a16:creationId xmlns:a16="http://schemas.microsoft.com/office/drawing/2014/main" id="{CEE11C1A-4BEB-C776-CB4C-31F5E6B696EB}"/>
                  </a:ext>
                </a:extLst>
              </p:cNvPr>
              <p:cNvSpPr txBox="1"/>
              <p:nvPr/>
            </p:nvSpPr>
            <p:spPr>
              <a:xfrm>
                <a:off x="6921777" y="4391397"/>
                <a:ext cx="1080564" cy="149913"/>
              </a:xfrm>
              <a:prstGeom prst="rect">
                <a:avLst/>
              </a:prstGeom>
            </p:spPr>
            <p:txBody>
              <a:bodyPr vert="horz" wrap="square" lIns="0" tIns="12700" rIns="0" bIns="0" rtlCol="0">
                <a:spAutoFit/>
              </a:bodyPr>
              <a:lstStyle/>
              <a:p>
                <a:pPr marL="12700" marR="5080">
                  <a:lnSpc>
                    <a:spcPct val="108100"/>
                  </a:lnSpc>
                  <a:spcBef>
                    <a:spcPts val="100"/>
                  </a:spcBef>
                </a:pPr>
                <a:r>
                  <a:rPr lang="tr-TR" sz="1400" spc="-20" dirty="0">
                    <a:solidFill>
                      <a:srgbClr val="3B3A3B"/>
                    </a:solidFill>
                    <a:latin typeface="Myriad Pro"/>
                    <a:cs typeface="Myriad Pro"/>
                  </a:rPr>
                  <a:t>Dışa rotasyon</a:t>
                </a:r>
                <a:endParaRPr sz="1400" dirty="0">
                  <a:latin typeface="Myriad Pro"/>
                  <a:cs typeface="Myriad Pro"/>
                </a:endParaRPr>
              </a:p>
            </p:txBody>
          </p:sp>
          <p:sp>
            <p:nvSpPr>
              <p:cNvPr id="11" name="object 47">
                <a:extLst>
                  <a:ext uri="{FF2B5EF4-FFF2-40B4-BE49-F238E27FC236}">
                    <a16:creationId xmlns:a16="http://schemas.microsoft.com/office/drawing/2014/main" id="{287B636A-8415-2918-8051-46BA5B6B5030}"/>
                  </a:ext>
                </a:extLst>
              </p:cNvPr>
              <p:cNvSpPr txBox="1"/>
              <p:nvPr/>
            </p:nvSpPr>
            <p:spPr>
              <a:xfrm>
                <a:off x="6899416" y="5011166"/>
                <a:ext cx="1080564" cy="149913"/>
              </a:xfrm>
              <a:prstGeom prst="rect">
                <a:avLst/>
              </a:prstGeom>
            </p:spPr>
            <p:txBody>
              <a:bodyPr vert="horz" wrap="square" lIns="0" tIns="12700" rIns="0" bIns="0" rtlCol="0">
                <a:spAutoFit/>
              </a:bodyPr>
              <a:lstStyle/>
              <a:p>
                <a:pPr marL="12700" marR="5080">
                  <a:lnSpc>
                    <a:spcPct val="108100"/>
                  </a:lnSpc>
                  <a:spcBef>
                    <a:spcPts val="100"/>
                  </a:spcBef>
                </a:pPr>
                <a:r>
                  <a:rPr lang="tr-TR" sz="1400" spc="-25" dirty="0">
                    <a:solidFill>
                      <a:srgbClr val="3B3A3B"/>
                    </a:solidFill>
                    <a:latin typeface="Myriad Pro"/>
                    <a:cs typeface="Myriad Pro"/>
                  </a:rPr>
                  <a:t>İçe r</a:t>
                </a:r>
                <a:r>
                  <a:rPr sz="1400" spc="-10" dirty="0" err="1">
                    <a:solidFill>
                      <a:srgbClr val="3B3A3B"/>
                    </a:solidFill>
                    <a:latin typeface="Myriad Pro"/>
                    <a:cs typeface="Myriad Pro"/>
                  </a:rPr>
                  <a:t>otasyon</a:t>
                </a:r>
                <a:endParaRPr sz="1400" dirty="0">
                  <a:latin typeface="Myriad Pro"/>
                  <a:cs typeface="Myriad Pro"/>
                </a:endParaRPr>
              </a:p>
            </p:txBody>
          </p:sp>
          <p:sp>
            <p:nvSpPr>
              <p:cNvPr id="12" name="object 56">
                <a:extLst>
                  <a:ext uri="{FF2B5EF4-FFF2-40B4-BE49-F238E27FC236}">
                    <a16:creationId xmlns:a16="http://schemas.microsoft.com/office/drawing/2014/main" id="{3F8176E6-712E-D93D-59C6-2035D47EAEAF}"/>
                  </a:ext>
                </a:extLst>
              </p:cNvPr>
              <p:cNvSpPr/>
              <p:nvPr/>
            </p:nvSpPr>
            <p:spPr>
              <a:xfrm>
                <a:off x="5912777" y="2873117"/>
                <a:ext cx="307975" cy="319405"/>
              </a:xfrm>
              <a:custGeom>
                <a:avLst/>
                <a:gdLst/>
                <a:ahLst/>
                <a:cxnLst/>
                <a:rect l="l" t="t" r="r" b="b"/>
                <a:pathLst>
                  <a:path w="307975" h="319404">
                    <a:moveTo>
                      <a:pt x="89890" y="0"/>
                    </a:moveTo>
                    <a:lnTo>
                      <a:pt x="44078" y="27009"/>
                    </a:lnTo>
                    <a:lnTo>
                      <a:pt x="16708" y="53913"/>
                    </a:lnTo>
                    <a:lnTo>
                      <a:pt x="3456" y="83905"/>
                    </a:lnTo>
                    <a:lnTo>
                      <a:pt x="0" y="120180"/>
                    </a:lnTo>
                    <a:lnTo>
                      <a:pt x="5976" y="153015"/>
                    </a:lnTo>
                    <a:lnTo>
                      <a:pt x="50782" y="213935"/>
                    </a:lnTo>
                    <a:lnTo>
                      <a:pt x="87606" y="241184"/>
                    </a:lnTo>
                    <a:lnTo>
                      <a:pt x="132708" y="265733"/>
                    </a:lnTo>
                    <a:lnTo>
                      <a:pt x="185085" y="287167"/>
                    </a:lnTo>
                    <a:lnTo>
                      <a:pt x="243736" y="305065"/>
                    </a:lnTo>
                    <a:lnTo>
                      <a:pt x="307657" y="319011"/>
                    </a:lnTo>
                  </a:path>
                </a:pathLst>
              </a:custGeom>
              <a:ln w="12700">
                <a:solidFill>
                  <a:srgbClr val="D2232A"/>
                </a:solidFill>
              </a:ln>
            </p:spPr>
            <p:txBody>
              <a:bodyPr wrap="square" lIns="0" tIns="0" rIns="0" bIns="0" rtlCol="0"/>
              <a:lstStyle/>
              <a:p>
                <a:endParaRPr sz="3600"/>
              </a:p>
            </p:txBody>
          </p:sp>
          <p:sp>
            <p:nvSpPr>
              <p:cNvPr id="13" name="object 57">
                <a:extLst>
                  <a:ext uri="{FF2B5EF4-FFF2-40B4-BE49-F238E27FC236}">
                    <a16:creationId xmlns:a16="http://schemas.microsoft.com/office/drawing/2014/main" id="{B5C7B261-3DF0-D021-84CF-901A89357D6B}"/>
                  </a:ext>
                </a:extLst>
              </p:cNvPr>
              <p:cNvSpPr/>
              <p:nvPr/>
            </p:nvSpPr>
            <p:spPr>
              <a:xfrm>
                <a:off x="5970595" y="2842210"/>
                <a:ext cx="94615" cy="69215"/>
              </a:xfrm>
              <a:custGeom>
                <a:avLst/>
                <a:gdLst/>
                <a:ahLst/>
                <a:cxnLst/>
                <a:rect l="l" t="t" r="r" b="b"/>
                <a:pathLst>
                  <a:path w="94614" h="69215">
                    <a:moveTo>
                      <a:pt x="94170" y="0"/>
                    </a:moveTo>
                    <a:lnTo>
                      <a:pt x="0" y="10693"/>
                    </a:lnTo>
                    <a:lnTo>
                      <a:pt x="28892" y="68707"/>
                    </a:lnTo>
                    <a:lnTo>
                      <a:pt x="94170" y="0"/>
                    </a:lnTo>
                    <a:close/>
                  </a:path>
                </a:pathLst>
              </a:custGeom>
              <a:solidFill>
                <a:srgbClr val="D2232A"/>
              </a:solidFill>
            </p:spPr>
            <p:txBody>
              <a:bodyPr wrap="square" lIns="0" tIns="0" rIns="0" bIns="0" rtlCol="0"/>
              <a:lstStyle/>
              <a:p>
                <a:endParaRPr sz="3600"/>
              </a:p>
            </p:txBody>
          </p:sp>
          <p:sp>
            <p:nvSpPr>
              <p:cNvPr id="14" name="object 58">
                <a:extLst>
                  <a:ext uri="{FF2B5EF4-FFF2-40B4-BE49-F238E27FC236}">
                    <a16:creationId xmlns:a16="http://schemas.microsoft.com/office/drawing/2014/main" id="{84999089-180E-BEC5-FF20-70ACABE000B4}"/>
                  </a:ext>
                </a:extLst>
              </p:cNvPr>
              <p:cNvSpPr/>
              <p:nvPr/>
            </p:nvSpPr>
            <p:spPr>
              <a:xfrm>
                <a:off x="6633939" y="2873612"/>
                <a:ext cx="314325" cy="325120"/>
              </a:xfrm>
              <a:custGeom>
                <a:avLst/>
                <a:gdLst/>
                <a:ahLst/>
                <a:cxnLst/>
                <a:rect l="l" t="t" r="r" b="b"/>
                <a:pathLst>
                  <a:path w="314325" h="325120">
                    <a:moveTo>
                      <a:pt x="0" y="324967"/>
                    </a:moveTo>
                    <a:lnTo>
                      <a:pt x="63220" y="314265"/>
                    </a:lnTo>
                    <a:lnTo>
                      <a:pt x="119933" y="299826"/>
                    </a:lnTo>
                    <a:lnTo>
                      <a:pt x="169891" y="281976"/>
                    </a:lnTo>
                    <a:lnTo>
                      <a:pt x="212845" y="261042"/>
                    </a:lnTo>
                    <a:lnTo>
                      <a:pt x="248546" y="237349"/>
                    </a:lnTo>
                    <a:lnTo>
                      <a:pt x="276746" y="211223"/>
                    </a:lnTo>
                    <a:lnTo>
                      <a:pt x="309649" y="152979"/>
                    </a:lnTo>
                    <a:lnTo>
                      <a:pt x="313855" y="121513"/>
                    </a:lnTo>
                    <a:lnTo>
                      <a:pt x="311448" y="85123"/>
                    </a:lnTo>
                    <a:lnTo>
                      <a:pt x="300551" y="54636"/>
                    </a:lnTo>
                    <a:lnTo>
                      <a:pt x="275653" y="27210"/>
                    </a:lnTo>
                    <a:lnTo>
                      <a:pt x="231241" y="0"/>
                    </a:lnTo>
                  </a:path>
                </a:pathLst>
              </a:custGeom>
              <a:ln w="12700">
                <a:solidFill>
                  <a:srgbClr val="D2232A"/>
                </a:solidFill>
              </a:ln>
            </p:spPr>
            <p:txBody>
              <a:bodyPr wrap="square" lIns="0" tIns="0" rIns="0" bIns="0" rtlCol="0"/>
              <a:lstStyle/>
              <a:p>
                <a:endParaRPr sz="3600"/>
              </a:p>
            </p:txBody>
          </p:sp>
          <p:sp>
            <p:nvSpPr>
              <p:cNvPr id="15" name="object 59">
                <a:extLst>
                  <a:ext uri="{FF2B5EF4-FFF2-40B4-BE49-F238E27FC236}">
                    <a16:creationId xmlns:a16="http://schemas.microsoft.com/office/drawing/2014/main" id="{1E6849F9-720C-F7A2-F3B6-72185111D664}"/>
                  </a:ext>
                </a:extLst>
              </p:cNvPr>
              <p:cNvSpPr/>
              <p:nvPr/>
            </p:nvSpPr>
            <p:spPr>
              <a:xfrm>
                <a:off x="6803159" y="2842533"/>
                <a:ext cx="94615" cy="69215"/>
              </a:xfrm>
              <a:custGeom>
                <a:avLst/>
                <a:gdLst/>
                <a:ahLst/>
                <a:cxnLst/>
                <a:rect l="l" t="t" r="r" b="b"/>
                <a:pathLst>
                  <a:path w="94614" h="69215">
                    <a:moveTo>
                      <a:pt x="0" y="0"/>
                    </a:moveTo>
                    <a:lnTo>
                      <a:pt x="65100" y="68859"/>
                    </a:lnTo>
                    <a:lnTo>
                      <a:pt x="94132" y="10909"/>
                    </a:lnTo>
                    <a:lnTo>
                      <a:pt x="0" y="0"/>
                    </a:lnTo>
                    <a:close/>
                  </a:path>
                </a:pathLst>
              </a:custGeom>
              <a:solidFill>
                <a:srgbClr val="D2232A"/>
              </a:solidFill>
            </p:spPr>
            <p:txBody>
              <a:bodyPr wrap="square" lIns="0" tIns="0" rIns="0" bIns="0" rtlCol="0"/>
              <a:lstStyle/>
              <a:p>
                <a:endParaRPr sz="3600"/>
              </a:p>
            </p:txBody>
          </p:sp>
          <p:sp>
            <p:nvSpPr>
              <p:cNvPr id="16" name="object 64">
                <a:extLst>
                  <a:ext uri="{FF2B5EF4-FFF2-40B4-BE49-F238E27FC236}">
                    <a16:creationId xmlns:a16="http://schemas.microsoft.com/office/drawing/2014/main" id="{4C3C1164-E5BD-E2F4-CD4D-B33B0810FA46}"/>
                  </a:ext>
                </a:extLst>
              </p:cNvPr>
              <p:cNvSpPr/>
              <p:nvPr/>
            </p:nvSpPr>
            <p:spPr>
              <a:xfrm>
                <a:off x="6373772" y="4633180"/>
                <a:ext cx="548005" cy="161290"/>
              </a:xfrm>
              <a:custGeom>
                <a:avLst/>
                <a:gdLst/>
                <a:ahLst/>
                <a:cxnLst/>
                <a:rect l="l" t="t" r="r" b="b"/>
                <a:pathLst>
                  <a:path w="548004" h="161290">
                    <a:moveTo>
                      <a:pt x="0" y="77965"/>
                    </a:moveTo>
                    <a:lnTo>
                      <a:pt x="32805" y="122601"/>
                    </a:lnTo>
                    <a:lnTo>
                      <a:pt x="67236" y="139270"/>
                    </a:lnTo>
                    <a:lnTo>
                      <a:pt x="111402" y="151539"/>
                    </a:lnTo>
                    <a:lnTo>
                      <a:pt x="163594" y="158932"/>
                    </a:lnTo>
                    <a:lnTo>
                      <a:pt x="222098" y="160973"/>
                    </a:lnTo>
                    <a:lnTo>
                      <a:pt x="285203" y="157187"/>
                    </a:lnTo>
                    <a:lnTo>
                      <a:pt x="347708" y="147671"/>
                    </a:lnTo>
                    <a:lnTo>
                      <a:pt x="404510" y="133418"/>
                    </a:lnTo>
                    <a:lnTo>
                      <a:pt x="454034" y="115254"/>
                    </a:lnTo>
                    <a:lnTo>
                      <a:pt x="494705" y="94001"/>
                    </a:lnTo>
                    <a:lnTo>
                      <a:pt x="524944" y="70484"/>
                    </a:lnTo>
                    <a:lnTo>
                      <a:pt x="547827" y="19951"/>
                    </a:lnTo>
                    <a:lnTo>
                      <a:pt x="546950" y="11557"/>
                    </a:lnTo>
                    <a:lnTo>
                      <a:pt x="546366" y="7327"/>
                    </a:lnTo>
                    <a:lnTo>
                      <a:pt x="541007" y="0"/>
                    </a:lnTo>
                  </a:path>
                </a:pathLst>
              </a:custGeom>
              <a:ln w="12700">
                <a:solidFill>
                  <a:srgbClr val="D2232A"/>
                </a:solidFill>
              </a:ln>
            </p:spPr>
            <p:txBody>
              <a:bodyPr wrap="square" lIns="0" tIns="0" rIns="0" bIns="0" rtlCol="0"/>
              <a:lstStyle/>
              <a:p>
                <a:endParaRPr sz="3600"/>
              </a:p>
            </p:txBody>
          </p:sp>
          <p:sp>
            <p:nvSpPr>
              <p:cNvPr id="17" name="object 65">
                <a:extLst>
                  <a:ext uri="{FF2B5EF4-FFF2-40B4-BE49-F238E27FC236}">
                    <a16:creationId xmlns:a16="http://schemas.microsoft.com/office/drawing/2014/main" id="{1AC3D6AC-CA85-87F3-84C2-5A4E61E40538}"/>
                  </a:ext>
                </a:extLst>
              </p:cNvPr>
              <p:cNvSpPr/>
              <p:nvPr/>
            </p:nvSpPr>
            <p:spPr>
              <a:xfrm>
                <a:off x="6873849" y="4577175"/>
                <a:ext cx="78740" cy="91440"/>
              </a:xfrm>
              <a:custGeom>
                <a:avLst/>
                <a:gdLst/>
                <a:ahLst/>
                <a:cxnLst/>
                <a:rect l="l" t="t" r="r" b="b"/>
                <a:pathLst>
                  <a:path w="78739" h="91440">
                    <a:moveTo>
                      <a:pt x="0" y="0"/>
                    </a:moveTo>
                    <a:lnTo>
                      <a:pt x="26390" y="91008"/>
                    </a:lnTo>
                    <a:lnTo>
                      <a:pt x="78714" y="52781"/>
                    </a:lnTo>
                    <a:lnTo>
                      <a:pt x="0" y="0"/>
                    </a:lnTo>
                    <a:close/>
                  </a:path>
                </a:pathLst>
              </a:custGeom>
              <a:solidFill>
                <a:srgbClr val="D2232A"/>
              </a:solidFill>
            </p:spPr>
            <p:txBody>
              <a:bodyPr wrap="square" lIns="0" tIns="0" rIns="0" bIns="0" rtlCol="0"/>
              <a:lstStyle/>
              <a:p>
                <a:endParaRPr sz="3600"/>
              </a:p>
            </p:txBody>
          </p:sp>
          <p:sp>
            <p:nvSpPr>
              <p:cNvPr id="18" name="object 66">
                <a:extLst>
                  <a:ext uri="{FF2B5EF4-FFF2-40B4-BE49-F238E27FC236}">
                    <a16:creationId xmlns:a16="http://schemas.microsoft.com/office/drawing/2014/main" id="{36005D27-7BBF-1326-2D68-E9A50376E966}"/>
                  </a:ext>
                </a:extLst>
              </p:cNvPr>
              <p:cNvSpPr/>
              <p:nvPr/>
            </p:nvSpPr>
            <p:spPr>
              <a:xfrm>
                <a:off x="6395337" y="5176580"/>
                <a:ext cx="457834" cy="59055"/>
              </a:xfrm>
              <a:custGeom>
                <a:avLst/>
                <a:gdLst/>
                <a:ahLst/>
                <a:cxnLst/>
                <a:rect l="l" t="t" r="r" b="b"/>
                <a:pathLst>
                  <a:path w="457835" h="59054">
                    <a:moveTo>
                      <a:pt x="0" y="0"/>
                    </a:moveTo>
                    <a:lnTo>
                      <a:pt x="65005" y="41051"/>
                    </a:lnTo>
                    <a:lnTo>
                      <a:pt x="116428" y="51562"/>
                    </a:lnTo>
                    <a:lnTo>
                      <a:pt x="178869" y="56990"/>
                    </a:lnTo>
                    <a:lnTo>
                      <a:pt x="251129" y="58534"/>
                    </a:lnTo>
                    <a:lnTo>
                      <a:pt x="311011" y="55930"/>
                    </a:lnTo>
                    <a:lnTo>
                      <a:pt x="366341" y="48487"/>
                    </a:lnTo>
                    <a:lnTo>
                      <a:pt x="415721" y="36754"/>
                    </a:lnTo>
                    <a:lnTo>
                      <a:pt x="457758" y="21285"/>
                    </a:lnTo>
                  </a:path>
                </a:pathLst>
              </a:custGeom>
              <a:ln w="12700">
                <a:solidFill>
                  <a:srgbClr val="D2232A"/>
                </a:solidFill>
              </a:ln>
            </p:spPr>
            <p:txBody>
              <a:bodyPr wrap="square" lIns="0" tIns="0" rIns="0" bIns="0" rtlCol="0"/>
              <a:lstStyle/>
              <a:p>
                <a:endParaRPr sz="3600"/>
              </a:p>
            </p:txBody>
          </p:sp>
          <p:sp>
            <p:nvSpPr>
              <p:cNvPr id="19" name="object 67">
                <a:extLst>
                  <a:ext uri="{FF2B5EF4-FFF2-40B4-BE49-F238E27FC236}">
                    <a16:creationId xmlns:a16="http://schemas.microsoft.com/office/drawing/2014/main" id="{D21B4E25-A97B-045A-2278-CDA6892EDB8B}"/>
                  </a:ext>
                </a:extLst>
              </p:cNvPr>
              <p:cNvSpPr/>
              <p:nvPr/>
            </p:nvSpPr>
            <p:spPr>
              <a:xfrm>
                <a:off x="6357187" y="5118636"/>
                <a:ext cx="76200" cy="92710"/>
              </a:xfrm>
              <a:custGeom>
                <a:avLst/>
                <a:gdLst/>
                <a:ahLst/>
                <a:cxnLst/>
                <a:rect l="l" t="t" r="r" b="b"/>
                <a:pathLst>
                  <a:path w="76200" h="92709">
                    <a:moveTo>
                      <a:pt x="0" y="0"/>
                    </a:moveTo>
                    <a:lnTo>
                      <a:pt x="21907" y="92227"/>
                    </a:lnTo>
                    <a:lnTo>
                      <a:pt x="76047" y="56553"/>
                    </a:lnTo>
                    <a:lnTo>
                      <a:pt x="0" y="0"/>
                    </a:lnTo>
                    <a:close/>
                  </a:path>
                </a:pathLst>
              </a:custGeom>
              <a:solidFill>
                <a:srgbClr val="D2232A"/>
              </a:solidFill>
            </p:spPr>
            <p:txBody>
              <a:bodyPr wrap="square" lIns="0" tIns="0" rIns="0" bIns="0" rtlCol="0"/>
              <a:lstStyle/>
              <a:p>
                <a:endParaRPr sz="3600"/>
              </a:p>
            </p:txBody>
          </p:sp>
        </p:grpSp>
        <p:sp>
          <p:nvSpPr>
            <p:cNvPr id="21" name="object 46">
              <a:extLst>
                <a:ext uri="{FF2B5EF4-FFF2-40B4-BE49-F238E27FC236}">
                  <a16:creationId xmlns:a16="http://schemas.microsoft.com/office/drawing/2014/main" id="{674B553F-F771-F46C-D2ED-B84D82A60492}"/>
                </a:ext>
              </a:extLst>
            </p:cNvPr>
            <p:cNvSpPr txBox="1"/>
            <p:nvPr/>
          </p:nvSpPr>
          <p:spPr>
            <a:xfrm>
              <a:off x="6220752" y="2562853"/>
              <a:ext cx="1080564" cy="149913"/>
            </a:xfrm>
            <a:prstGeom prst="rect">
              <a:avLst/>
            </a:prstGeom>
          </p:spPr>
          <p:txBody>
            <a:bodyPr vert="horz" wrap="square" lIns="0" tIns="12700" rIns="0" bIns="0" rtlCol="0">
              <a:spAutoFit/>
            </a:bodyPr>
            <a:lstStyle/>
            <a:p>
              <a:pPr marL="12700" marR="5080">
                <a:lnSpc>
                  <a:spcPct val="108100"/>
                </a:lnSpc>
                <a:spcBef>
                  <a:spcPts val="100"/>
                </a:spcBef>
              </a:pPr>
              <a:r>
                <a:rPr lang="tr-TR" sz="1400" spc="-20" dirty="0">
                  <a:solidFill>
                    <a:srgbClr val="3B3A3B"/>
                  </a:solidFill>
                  <a:latin typeface="Myriad Pro"/>
                  <a:cs typeface="Myriad Pro"/>
                </a:rPr>
                <a:t>Rotasyon</a:t>
              </a:r>
              <a:endParaRPr sz="1400" dirty="0">
                <a:latin typeface="Myriad Pro"/>
                <a:cs typeface="Myriad Pro"/>
              </a:endParaRPr>
            </a:p>
          </p:txBody>
        </p:sp>
      </p:grpSp>
      <p:grpSp>
        <p:nvGrpSpPr>
          <p:cNvPr id="32" name="Grup 31">
            <a:extLst>
              <a:ext uri="{FF2B5EF4-FFF2-40B4-BE49-F238E27FC236}">
                <a16:creationId xmlns:a16="http://schemas.microsoft.com/office/drawing/2014/main" id="{DBEBAA47-DFAE-1A74-3AFA-E90A4AC74F28}"/>
              </a:ext>
            </a:extLst>
          </p:cNvPr>
          <p:cNvGrpSpPr/>
          <p:nvPr/>
        </p:nvGrpSpPr>
        <p:grpSpPr>
          <a:xfrm>
            <a:off x="6193604" y="995293"/>
            <a:ext cx="2753284" cy="2867494"/>
            <a:chOff x="3739308" y="-1804493"/>
            <a:chExt cx="2753284" cy="2867494"/>
          </a:xfrm>
        </p:grpSpPr>
        <p:pic>
          <p:nvPicPr>
            <p:cNvPr id="23" name="object 3">
              <a:extLst>
                <a:ext uri="{FF2B5EF4-FFF2-40B4-BE49-F238E27FC236}">
                  <a16:creationId xmlns:a16="http://schemas.microsoft.com/office/drawing/2014/main" id="{2076D3EC-0C6A-3DE2-C091-5778AC523B69}"/>
                </a:ext>
              </a:extLst>
            </p:cNvPr>
            <p:cNvPicPr/>
            <p:nvPr/>
          </p:nvPicPr>
          <p:blipFill>
            <a:blip r:embed="rId3" cstate="screen">
              <a:extLst>
                <a:ext uri="{28A0092B-C50C-407E-A947-70E740481C1C}">
                  <a14:useLocalDpi xmlns:a14="http://schemas.microsoft.com/office/drawing/2010/main"/>
                </a:ext>
              </a:extLst>
            </a:blip>
            <a:stretch>
              <a:fillRect/>
            </a:stretch>
          </p:blipFill>
          <p:spPr>
            <a:xfrm>
              <a:off x="4443314" y="-1804493"/>
              <a:ext cx="1465148" cy="2867494"/>
            </a:xfrm>
            <a:prstGeom prst="rect">
              <a:avLst/>
            </a:prstGeom>
          </p:spPr>
        </p:pic>
        <p:grpSp>
          <p:nvGrpSpPr>
            <p:cNvPr id="24" name="object 16">
              <a:extLst>
                <a:ext uri="{FF2B5EF4-FFF2-40B4-BE49-F238E27FC236}">
                  <a16:creationId xmlns:a16="http://schemas.microsoft.com/office/drawing/2014/main" id="{9CD1F38E-0892-08F7-A697-01CA3DB05DA8}"/>
                </a:ext>
              </a:extLst>
            </p:cNvPr>
            <p:cNvGrpSpPr/>
            <p:nvPr/>
          </p:nvGrpSpPr>
          <p:grpSpPr>
            <a:xfrm>
              <a:off x="4880066" y="-112612"/>
              <a:ext cx="391160" cy="466725"/>
              <a:chOff x="1547862" y="2359863"/>
              <a:chExt cx="391160" cy="466725"/>
            </a:xfrm>
          </p:grpSpPr>
          <p:sp>
            <p:nvSpPr>
              <p:cNvPr id="25" name="object 17">
                <a:extLst>
                  <a:ext uri="{FF2B5EF4-FFF2-40B4-BE49-F238E27FC236}">
                    <a16:creationId xmlns:a16="http://schemas.microsoft.com/office/drawing/2014/main" id="{4414E648-61EA-4280-F2F0-50C434DE67C7}"/>
                  </a:ext>
                </a:extLst>
              </p:cNvPr>
              <p:cNvSpPr/>
              <p:nvPr/>
            </p:nvSpPr>
            <p:spPr>
              <a:xfrm>
                <a:off x="1591122" y="2746565"/>
                <a:ext cx="283210" cy="73660"/>
              </a:xfrm>
              <a:custGeom>
                <a:avLst/>
                <a:gdLst/>
                <a:ahLst/>
                <a:cxnLst/>
                <a:rect l="l" t="t" r="r" b="b"/>
                <a:pathLst>
                  <a:path w="283210" h="73660">
                    <a:moveTo>
                      <a:pt x="0" y="0"/>
                    </a:moveTo>
                    <a:lnTo>
                      <a:pt x="48174" y="53646"/>
                    </a:lnTo>
                    <a:lnTo>
                      <a:pt x="93694" y="73174"/>
                    </a:lnTo>
                    <a:lnTo>
                      <a:pt x="163073" y="60064"/>
                    </a:lnTo>
                    <a:lnTo>
                      <a:pt x="282829" y="15798"/>
                    </a:lnTo>
                  </a:path>
                </a:pathLst>
              </a:custGeom>
              <a:ln w="12700">
                <a:solidFill>
                  <a:srgbClr val="D2232A"/>
                </a:solidFill>
              </a:ln>
            </p:spPr>
            <p:txBody>
              <a:bodyPr wrap="square" lIns="0" tIns="0" rIns="0" bIns="0" rtlCol="0"/>
              <a:lstStyle/>
              <a:p>
                <a:endParaRPr sz="2800"/>
              </a:p>
            </p:txBody>
          </p:sp>
          <p:sp>
            <p:nvSpPr>
              <p:cNvPr id="26" name="object 18">
                <a:extLst>
                  <a:ext uri="{FF2B5EF4-FFF2-40B4-BE49-F238E27FC236}">
                    <a16:creationId xmlns:a16="http://schemas.microsoft.com/office/drawing/2014/main" id="{18FDBA17-1900-19C6-C6CF-6D8429346378}"/>
                  </a:ext>
                </a:extLst>
              </p:cNvPr>
              <p:cNvSpPr/>
              <p:nvPr/>
            </p:nvSpPr>
            <p:spPr>
              <a:xfrm>
                <a:off x="1843879" y="2737412"/>
                <a:ext cx="95250" cy="62865"/>
              </a:xfrm>
              <a:custGeom>
                <a:avLst/>
                <a:gdLst/>
                <a:ahLst/>
                <a:cxnLst/>
                <a:rect l="l" t="t" r="r" b="b"/>
                <a:pathLst>
                  <a:path w="95250" h="62864">
                    <a:moveTo>
                      <a:pt x="94780" y="0"/>
                    </a:moveTo>
                    <a:lnTo>
                      <a:pt x="0" y="1816"/>
                    </a:lnTo>
                    <a:lnTo>
                      <a:pt x="23342" y="62280"/>
                    </a:lnTo>
                    <a:lnTo>
                      <a:pt x="94780" y="0"/>
                    </a:lnTo>
                    <a:close/>
                  </a:path>
                </a:pathLst>
              </a:custGeom>
              <a:solidFill>
                <a:srgbClr val="D2232A"/>
              </a:solidFill>
            </p:spPr>
            <p:txBody>
              <a:bodyPr wrap="square" lIns="0" tIns="0" rIns="0" bIns="0" rtlCol="0"/>
              <a:lstStyle/>
              <a:p>
                <a:endParaRPr sz="2800"/>
              </a:p>
            </p:txBody>
          </p:sp>
          <p:sp>
            <p:nvSpPr>
              <p:cNvPr id="27" name="object 19">
                <a:extLst>
                  <a:ext uri="{FF2B5EF4-FFF2-40B4-BE49-F238E27FC236}">
                    <a16:creationId xmlns:a16="http://schemas.microsoft.com/office/drawing/2014/main" id="{166BF5DE-4BA2-CB1F-C6F2-01D64FD73225}"/>
                  </a:ext>
                </a:extLst>
              </p:cNvPr>
              <p:cNvSpPr/>
              <p:nvPr/>
            </p:nvSpPr>
            <p:spPr>
              <a:xfrm>
                <a:off x="1612572" y="2366213"/>
                <a:ext cx="283210" cy="73660"/>
              </a:xfrm>
              <a:custGeom>
                <a:avLst/>
                <a:gdLst/>
                <a:ahLst/>
                <a:cxnLst/>
                <a:rect l="l" t="t" r="r" b="b"/>
                <a:pathLst>
                  <a:path w="283210" h="73660">
                    <a:moveTo>
                      <a:pt x="282778" y="73196"/>
                    </a:moveTo>
                    <a:lnTo>
                      <a:pt x="234632" y="19535"/>
                    </a:lnTo>
                    <a:lnTo>
                      <a:pt x="189128" y="0"/>
                    </a:lnTo>
                    <a:lnTo>
                      <a:pt x="119754" y="13106"/>
                    </a:lnTo>
                    <a:lnTo>
                      <a:pt x="0" y="57372"/>
                    </a:lnTo>
                  </a:path>
                </a:pathLst>
              </a:custGeom>
              <a:ln w="12700">
                <a:solidFill>
                  <a:srgbClr val="D2232A"/>
                </a:solidFill>
              </a:ln>
            </p:spPr>
            <p:txBody>
              <a:bodyPr wrap="square" lIns="0" tIns="0" rIns="0" bIns="0" rtlCol="0"/>
              <a:lstStyle/>
              <a:p>
                <a:endParaRPr sz="2800"/>
              </a:p>
            </p:txBody>
          </p:sp>
          <p:sp>
            <p:nvSpPr>
              <p:cNvPr id="28" name="object 20">
                <a:extLst>
                  <a:ext uri="{FF2B5EF4-FFF2-40B4-BE49-F238E27FC236}">
                    <a16:creationId xmlns:a16="http://schemas.microsoft.com/office/drawing/2014/main" id="{9018BF91-A1D5-7B90-942A-26E08B8BA53C}"/>
                  </a:ext>
                </a:extLst>
              </p:cNvPr>
              <p:cNvSpPr/>
              <p:nvPr/>
            </p:nvSpPr>
            <p:spPr>
              <a:xfrm>
                <a:off x="1547862" y="2386256"/>
                <a:ext cx="95250" cy="62865"/>
              </a:xfrm>
              <a:custGeom>
                <a:avLst/>
                <a:gdLst/>
                <a:ahLst/>
                <a:cxnLst/>
                <a:rect l="l" t="t" r="r" b="b"/>
                <a:pathLst>
                  <a:path w="95250" h="62864">
                    <a:moveTo>
                      <a:pt x="71437" y="0"/>
                    </a:moveTo>
                    <a:lnTo>
                      <a:pt x="0" y="62280"/>
                    </a:lnTo>
                    <a:lnTo>
                      <a:pt x="94780" y="60464"/>
                    </a:lnTo>
                    <a:lnTo>
                      <a:pt x="71437" y="0"/>
                    </a:lnTo>
                    <a:close/>
                  </a:path>
                </a:pathLst>
              </a:custGeom>
              <a:solidFill>
                <a:srgbClr val="D2232A"/>
              </a:solidFill>
            </p:spPr>
            <p:txBody>
              <a:bodyPr wrap="square" lIns="0" tIns="0" rIns="0" bIns="0" rtlCol="0"/>
              <a:lstStyle/>
              <a:p>
                <a:endParaRPr sz="2800"/>
              </a:p>
            </p:txBody>
          </p:sp>
        </p:grpSp>
        <p:sp>
          <p:nvSpPr>
            <p:cNvPr id="29" name="object 22">
              <a:extLst>
                <a:ext uri="{FF2B5EF4-FFF2-40B4-BE49-F238E27FC236}">
                  <a16:creationId xmlns:a16="http://schemas.microsoft.com/office/drawing/2014/main" id="{F2D25665-83B4-BB01-CB2A-4066AF4DAF0A}"/>
                </a:ext>
              </a:extLst>
            </p:cNvPr>
            <p:cNvSpPr txBox="1"/>
            <p:nvPr/>
          </p:nvSpPr>
          <p:spPr>
            <a:xfrm>
              <a:off x="4983003" y="-103280"/>
              <a:ext cx="648335" cy="390428"/>
            </a:xfrm>
            <a:prstGeom prst="rect">
              <a:avLst/>
            </a:prstGeom>
          </p:spPr>
          <p:txBody>
            <a:bodyPr vert="horz" wrap="square" lIns="0" tIns="50800" rIns="0" bIns="0" rtlCol="0">
              <a:spAutoFit/>
            </a:bodyPr>
            <a:lstStyle/>
            <a:p>
              <a:pPr marL="139065">
                <a:lnSpc>
                  <a:spcPct val="100000"/>
                </a:lnSpc>
                <a:spcBef>
                  <a:spcPts val="400"/>
                </a:spcBef>
              </a:pPr>
              <a:r>
                <a:rPr sz="1100" dirty="0">
                  <a:solidFill>
                    <a:srgbClr val="3B3A3B"/>
                  </a:solidFill>
                  <a:latin typeface="Myriad Pro"/>
                  <a:cs typeface="Myriad Pro"/>
                </a:rPr>
                <a:t>P</a:t>
              </a:r>
              <a:endParaRPr sz="1100" dirty="0">
                <a:latin typeface="Myriad Pro"/>
                <a:cs typeface="Myriad Pro"/>
              </a:endParaRPr>
            </a:p>
            <a:p>
              <a:pPr marL="12700">
                <a:lnSpc>
                  <a:spcPts val="994"/>
                </a:lnSpc>
                <a:spcBef>
                  <a:spcPts val="300"/>
                </a:spcBef>
              </a:pPr>
              <a:r>
                <a:rPr sz="1100" dirty="0">
                  <a:solidFill>
                    <a:srgbClr val="3B3A3B"/>
                  </a:solidFill>
                  <a:latin typeface="Myriad Pro"/>
                  <a:cs typeface="Myriad Pro"/>
                </a:rPr>
                <a:t>S</a:t>
              </a:r>
              <a:endParaRPr sz="1100" dirty="0">
                <a:latin typeface="Myriad Pro"/>
                <a:cs typeface="Myriad Pro"/>
              </a:endParaRPr>
            </a:p>
          </p:txBody>
        </p:sp>
        <p:sp>
          <p:nvSpPr>
            <p:cNvPr id="30" name="object 23">
              <a:extLst>
                <a:ext uri="{FF2B5EF4-FFF2-40B4-BE49-F238E27FC236}">
                  <a16:creationId xmlns:a16="http://schemas.microsoft.com/office/drawing/2014/main" id="{0D734CE4-4B1D-4F8F-E74C-564498A3C124}"/>
                </a:ext>
              </a:extLst>
            </p:cNvPr>
            <p:cNvSpPr txBox="1"/>
            <p:nvPr/>
          </p:nvSpPr>
          <p:spPr>
            <a:xfrm>
              <a:off x="3739308" y="-1690906"/>
              <a:ext cx="1073007" cy="629916"/>
            </a:xfrm>
            <a:prstGeom prst="rect">
              <a:avLst/>
            </a:prstGeom>
          </p:spPr>
          <p:txBody>
            <a:bodyPr vert="horz" wrap="square" lIns="0" tIns="12700" rIns="0" bIns="0" rtlCol="0">
              <a:spAutoFit/>
            </a:bodyPr>
            <a:lstStyle/>
            <a:p>
              <a:pPr marL="12700" marR="5080">
                <a:lnSpc>
                  <a:spcPct val="125000"/>
                </a:lnSpc>
                <a:spcBef>
                  <a:spcPts val="100"/>
                </a:spcBef>
              </a:pPr>
              <a:r>
                <a:rPr sz="1100" b="1" spc="-10" dirty="0">
                  <a:solidFill>
                    <a:srgbClr val="3B3A3B"/>
                  </a:solidFill>
                  <a:latin typeface="Myriad Pro"/>
                  <a:cs typeface="Myriad Pro"/>
                </a:rPr>
                <a:t>Pronasyon</a:t>
              </a:r>
              <a:r>
                <a:rPr sz="1100" b="1" spc="500" dirty="0">
                  <a:solidFill>
                    <a:srgbClr val="3B3A3B"/>
                  </a:solidFill>
                  <a:latin typeface="Myriad Pro"/>
                  <a:cs typeface="Myriad Pro"/>
                </a:rPr>
                <a:t> </a:t>
              </a:r>
              <a:r>
                <a:rPr sz="1100" dirty="0">
                  <a:solidFill>
                    <a:srgbClr val="3B3A3B"/>
                  </a:solidFill>
                  <a:latin typeface="Myriad Pro"/>
                  <a:cs typeface="Myriad Pro"/>
                </a:rPr>
                <a:t>(Radius</a:t>
              </a:r>
              <a:r>
                <a:rPr sz="1100" spc="10" dirty="0">
                  <a:solidFill>
                    <a:srgbClr val="3B3A3B"/>
                  </a:solidFill>
                  <a:latin typeface="Myriad Pro"/>
                  <a:cs typeface="Myriad Pro"/>
                </a:rPr>
                <a:t> </a:t>
              </a:r>
              <a:r>
                <a:rPr sz="1100" spc="-10" dirty="0">
                  <a:solidFill>
                    <a:srgbClr val="3B3A3B"/>
                  </a:solidFill>
                  <a:latin typeface="Myriad Pro"/>
                  <a:cs typeface="Myriad Pro"/>
                </a:rPr>
                <a:t>ulnanın</a:t>
              </a:r>
              <a:r>
                <a:rPr sz="1100" spc="500" dirty="0">
                  <a:solidFill>
                    <a:srgbClr val="3B3A3B"/>
                  </a:solidFill>
                  <a:latin typeface="Myriad Pro"/>
                  <a:cs typeface="Myriad Pro"/>
                </a:rPr>
                <a:t> </a:t>
              </a:r>
              <a:r>
                <a:rPr sz="1100" dirty="0">
                  <a:solidFill>
                    <a:srgbClr val="3B3A3B"/>
                  </a:solidFill>
                  <a:latin typeface="Myriad Pro"/>
                  <a:cs typeface="Myriad Pro"/>
                </a:rPr>
                <a:t>üzerine</a:t>
              </a:r>
              <a:r>
                <a:rPr sz="1100" spc="-10" dirty="0">
                  <a:solidFill>
                    <a:srgbClr val="3B3A3B"/>
                  </a:solidFill>
                  <a:latin typeface="Myriad Pro"/>
                  <a:cs typeface="Myriad Pro"/>
                </a:rPr>
                <a:t> döner)</a:t>
              </a:r>
              <a:endParaRPr sz="1100" dirty="0">
                <a:latin typeface="Myriad Pro"/>
                <a:cs typeface="Myriad Pro"/>
              </a:endParaRPr>
            </a:p>
          </p:txBody>
        </p:sp>
        <p:sp>
          <p:nvSpPr>
            <p:cNvPr id="31" name="object 24">
              <a:extLst>
                <a:ext uri="{FF2B5EF4-FFF2-40B4-BE49-F238E27FC236}">
                  <a16:creationId xmlns:a16="http://schemas.microsoft.com/office/drawing/2014/main" id="{40EEFBE0-9D35-2141-1CCD-6581285A7A13}"/>
                </a:ext>
              </a:extLst>
            </p:cNvPr>
            <p:cNvSpPr txBox="1"/>
            <p:nvPr/>
          </p:nvSpPr>
          <p:spPr>
            <a:xfrm>
              <a:off x="5521495" y="-1690906"/>
              <a:ext cx="971097" cy="629916"/>
            </a:xfrm>
            <a:prstGeom prst="rect">
              <a:avLst/>
            </a:prstGeom>
          </p:spPr>
          <p:txBody>
            <a:bodyPr vert="horz" wrap="square" lIns="0" tIns="12700" rIns="0" bIns="0" rtlCol="0">
              <a:spAutoFit/>
            </a:bodyPr>
            <a:lstStyle/>
            <a:p>
              <a:pPr marL="12700" marR="5080">
                <a:lnSpc>
                  <a:spcPct val="125000"/>
                </a:lnSpc>
                <a:spcBef>
                  <a:spcPts val="100"/>
                </a:spcBef>
              </a:pPr>
              <a:r>
                <a:rPr sz="1100" b="1" spc="-10" dirty="0">
                  <a:solidFill>
                    <a:srgbClr val="3B3A3B"/>
                  </a:solidFill>
                  <a:latin typeface="Myriad Pro"/>
                  <a:cs typeface="Myriad Pro"/>
                </a:rPr>
                <a:t>Supinasyon</a:t>
              </a:r>
              <a:r>
                <a:rPr sz="1100" b="1" spc="500" dirty="0">
                  <a:solidFill>
                    <a:srgbClr val="3B3A3B"/>
                  </a:solidFill>
                  <a:latin typeface="Myriad Pro"/>
                  <a:cs typeface="Myriad Pro"/>
                </a:rPr>
                <a:t> </a:t>
              </a:r>
              <a:r>
                <a:rPr sz="1100" dirty="0">
                  <a:solidFill>
                    <a:srgbClr val="3B3A3B"/>
                  </a:solidFill>
                  <a:latin typeface="Myriad Pro"/>
                  <a:cs typeface="Myriad Pro"/>
                </a:rPr>
                <a:t>(Radius ve </a:t>
              </a:r>
              <a:r>
                <a:rPr sz="1100" spc="-20" dirty="0">
                  <a:solidFill>
                    <a:srgbClr val="3B3A3B"/>
                  </a:solidFill>
                  <a:latin typeface="Myriad Pro"/>
                  <a:cs typeface="Myriad Pro"/>
                </a:rPr>
                <a:t>ulna</a:t>
              </a:r>
              <a:r>
                <a:rPr sz="1100" spc="500" dirty="0">
                  <a:solidFill>
                    <a:srgbClr val="3B3A3B"/>
                  </a:solidFill>
                  <a:latin typeface="Myriad Pro"/>
                  <a:cs typeface="Myriad Pro"/>
                </a:rPr>
                <a:t> </a:t>
              </a:r>
              <a:r>
                <a:rPr sz="1100" spc="-10" dirty="0">
                  <a:solidFill>
                    <a:srgbClr val="3B3A3B"/>
                  </a:solidFill>
                  <a:latin typeface="Myriad Pro"/>
                  <a:cs typeface="Myriad Pro"/>
                </a:rPr>
                <a:t>paralel)</a:t>
              </a:r>
              <a:endParaRPr sz="1100" dirty="0">
                <a:latin typeface="Myriad Pro"/>
                <a:cs typeface="Myriad Pro"/>
              </a:endParaRPr>
            </a:p>
          </p:txBody>
        </p:sp>
      </p:grpSp>
      <p:pic>
        <p:nvPicPr>
          <p:cNvPr id="1026" name="Picture 2" descr="Elbow pronation supination on Make a GIF">
            <a:extLst>
              <a:ext uri="{FF2B5EF4-FFF2-40B4-BE49-F238E27FC236}">
                <a16:creationId xmlns:a16="http://schemas.microsoft.com/office/drawing/2014/main" id="{B399AA75-F98A-B78C-005B-82C4D1015E1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22308" y="3740886"/>
            <a:ext cx="1861236" cy="2352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8007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D255CBB-F2E3-8396-2592-8C5BFB5655C5}"/>
              </a:ext>
            </a:extLst>
          </p:cNvPr>
          <p:cNvSpPr>
            <a:spLocks noGrp="1"/>
          </p:cNvSpPr>
          <p:nvPr>
            <p:ph type="title"/>
          </p:nvPr>
        </p:nvSpPr>
        <p:spPr/>
        <p:txBody>
          <a:bodyPr/>
          <a:lstStyle/>
          <a:p>
            <a:r>
              <a:rPr lang="tr-TR" dirty="0"/>
              <a:t>Konik hareket (</a:t>
            </a:r>
            <a:r>
              <a:rPr lang="tr-TR" dirty="0" err="1"/>
              <a:t>sirkümdiksiyon</a:t>
            </a:r>
            <a:r>
              <a:rPr lang="tr-TR" dirty="0"/>
              <a:t>)</a:t>
            </a:r>
          </a:p>
        </p:txBody>
      </p:sp>
      <p:sp>
        <p:nvSpPr>
          <p:cNvPr id="3" name="İçerik Yer Tutucusu 2">
            <a:extLst>
              <a:ext uri="{FF2B5EF4-FFF2-40B4-BE49-F238E27FC236}">
                <a16:creationId xmlns:a16="http://schemas.microsoft.com/office/drawing/2014/main" id="{1CFA267D-5B76-B559-F2FE-CFF157AC2B22}"/>
              </a:ext>
            </a:extLst>
          </p:cNvPr>
          <p:cNvSpPr>
            <a:spLocks noGrp="1"/>
          </p:cNvSpPr>
          <p:nvPr>
            <p:ph idx="1"/>
          </p:nvPr>
        </p:nvSpPr>
        <p:spPr>
          <a:xfrm>
            <a:off x="251520" y="895699"/>
            <a:ext cx="4824535" cy="5273527"/>
          </a:xfrm>
        </p:spPr>
        <p:txBody>
          <a:bodyPr>
            <a:normAutofit/>
          </a:bodyPr>
          <a:lstStyle/>
          <a:p>
            <a:r>
              <a:rPr lang="tr-TR" sz="1800" dirty="0"/>
              <a:t>Rotasyondan farklıdır. </a:t>
            </a:r>
          </a:p>
          <a:p>
            <a:r>
              <a:rPr lang="tr-TR" sz="1800" dirty="0"/>
              <a:t>Bir koni oluşturacak şekilde fleksiyon, abdüksiyon, </a:t>
            </a:r>
            <a:r>
              <a:rPr lang="tr-TR" sz="1800" dirty="0" err="1"/>
              <a:t>ekstansiyon</a:t>
            </a:r>
            <a:r>
              <a:rPr lang="tr-TR" sz="1800" dirty="0"/>
              <a:t> ve </a:t>
            </a:r>
            <a:r>
              <a:rPr lang="tr-TR" sz="1800" dirty="0" err="1"/>
              <a:t>addüksiyon</a:t>
            </a:r>
            <a:r>
              <a:rPr lang="tr-TR" sz="1800" dirty="0"/>
              <a:t> hareketlerinin dairesel olarak art arda tekrarlanmasıdır.</a:t>
            </a:r>
          </a:p>
          <a:p>
            <a:r>
              <a:rPr lang="tr-TR" sz="1800" dirty="0"/>
              <a:t>Örneğin, kolun yana açılarak dairesel olarak döndürülmesi.</a:t>
            </a:r>
          </a:p>
          <a:p>
            <a:endParaRPr lang="tr-TR" sz="1800" dirty="0"/>
          </a:p>
        </p:txBody>
      </p:sp>
      <p:sp>
        <p:nvSpPr>
          <p:cNvPr id="5" name="Alt Bilgi Yer Tutucusu 4">
            <a:extLst>
              <a:ext uri="{FF2B5EF4-FFF2-40B4-BE49-F238E27FC236}">
                <a16:creationId xmlns:a16="http://schemas.microsoft.com/office/drawing/2014/main" id="{922B1ECE-BB2D-777C-95C7-928A70D355BA}"/>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E79F9150-20F2-18AA-F1D1-3921BA9D2038}"/>
              </a:ext>
            </a:extLst>
          </p:cNvPr>
          <p:cNvSpPr>
            <a:spLocks noGrp="1"/>
          </p:cNvSpPr>
          <p:nvPr>
            <p:ph type="sldNum" sz="quarter" idx="12"/>
          </p:nvPr>
        </p:nvSpPr>
        <p:spPr/>
        <p:txBody>
          <a:bodyPr/>
          <a:lstStyle/>
          <a:p>
            <a:fld id="{60FF87A7-9A7A-4B3D-9625-8440EC4947F9}" type="slidenum">
              <a:rPr lang="tr-TR" smtClean="0"/>
              <a:pPr/>
              <a:t>25</a:t>
            </a:fld>
            <a:endParaRPr lang="tr-TR"/>
          </a:p>
        </p:txBody>
      </p:sp>
      <p:pic>
        <p:nvPicPr>
          <p:cNvPr id="11" name="Resim 10">
            <a:extLst>
              <a:ext uri="{FF2B5EF4-FFF2-40B4-BE49-F238E27FC236}">
                <a16:creationId xmlns:a16="http://schemas.microsoft.com/office/drawing/2014/main" id="{5E83F7D5-6FF8-2B3E-63D8-6A0F0E6551D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37114" y="980728"/>
            <a:ext cx="2880320" cy="5050124"/>
          </a:xfrm>
          <a:prstGeom prst="rect">
            <a:avLst/>
          </a:prstGeom>
        </p:spPr>
      </p:pic>
      <p:grpSp>
        <p:nvGrpSpPr>
          <p:cNvPr id="15" name="Grup 14">
            <a:extLst>
              <a:ext uri="{FF2B5EF4-FFF2-40B4-BE49-F238E27FC236}">
                <a16:creationId xmlns:a16="http://schemas.microsoft.com/office/drawing/2014/main" id="{FF715F00-3F0C-70A2-3769-D1EF94EA26A5}"/>
              </a:ext>
            </a:extLst>
          </p:cNvPr>
          <p:cNvGrpSpPr>
            <a:grpSpLocks noChangeAspect="1"/>
          </p:cNvGrpSpPr>
          <p:nvPr/>
        </p:nvGrpSpPr>
        <p:grpSpPr>
          <a:xfrm>
            <a:off x="7398588" y="3068958"/>
            <a:ext cx="1646246" cy="1028912"/>
            <a:chOff x="7524328" y="3645024"/>
            <a:chExt cx="727399" cy="454628"/>
          </a:xfrm>
        </p:grpSpPr>
        <p:sp>
          <p:nvSpPr>
            <p:cNvPr id="12" name="object 44">
              <a:extLst>
                <a:ext uri="{FF2B5EF4-FFF2-40B4-BE49-F238E27FC236}">
                  <a16:creationId xmlns:a16="http://schemas.microsoft.com/office/drawing/2014/main" id="{C1AA50C4-701C-BB89-DA72-B6103DB69F8A}"/>
                </a:ext>
              </a:extLst>
            </p:cNvPr>
            <p:cNvSpPr txBox="1"/>
            <p:nvPr/>
          </p:nvSpPr>
          <p:spPr>
            <a:xfrm>
              <a:off x="7571652" y="3985192"/>
              <a:ext cx="680075" cy="114460"/>
            </a:xfrm>
            <a:prstGeom prst="rect">
              <a:avLst/>
            </a:prstGeom>
          </p:spPr>
          <p:txBody>
            <a:bodyPr vert="horz" wrap="square" lIns="0" tIns="12700" rIns="0" bIns="0" rtlCol="0">
              <a:spAutoFit/>
            </a:bodyPr>
            <a:lstStyle/>
            <a:p>
              <a:pPr marL="12700">
                <a:lnSpc>
                  <a:spcPct val="100000"/>
                </a:lnSpc>
                <a:spcBef>
                  <a:spcPts val="100"/>
                </a:spcBef>
              </a:pPr>
              <a:r>
                <a:rPr sz="1600" spc="-10" dirty="0">
                  <a:solidFill>
                    <a:srgbClr val="3B3A3B"/>
                  </a:solidFill>
                  <a:latin typeface="Myriad Pro"/>
                  <a:cs typeface="Myriad Pro"/>
                </a:rPr>
                <a:t>Sirkümdüksiyon</a:t>
              </a:r>
              <a:endParaRPr sz="1600" dirty="0">
                <a:latin typeface="Myriad Pro"/>
                <a:cs typeface="Myriad Pro"/>
              </a:endParaRPr>
            </a:p>
          </p:txBody>
        </p:sp>
        <p:sp>
          <p:nvSpPr>
            <p:cNvPr id="13" name="object 54">
              <a:extLst>
                <a:ext uri="{FF2B5EF4-FFF2-40B4-BE49-F238E27FC236}">
                  <a16:creationId xmlns:a16="http://schemas.microsoft.com/office/drawing/2014/main" id="{20F174AC-937A-0E8F-DE6B-FB890519950F}"/>
                </a:ext>
              </a:extLst>
            </p:cNvPr>
            <p:cNvSpPr/>
            <p:nvPr/>
          </p:nvSpPr>
          <p:spPr>
            <a:xfrm>
              <a:off x="7524328" y="3645024"/>
              <a:ext cx="363220" cy="260985"/>
            </a:xfrm>
            <a:custGeom>
              <a:avLst/>
              <a:gdLst/>
              <a:ahLst/>
              <a:cxnLst/>
              <a:rect l="l" t="t" r="r" b="b"/>
              <a:pathLst>
                <a:path w="363220" h="260984">
                  <a:moveTo>
                    <a:pt x="46698" y="125344"/>
                  </a:moveTo>
                  <a:lnTo>
                    <a:pt x="14668" y="159314"/>
                  </a:lnTo>
                  <a:lnTo>
                    <a:pt x="264" y="187688"/>
                  </a:lnTo>
                  <a:lnTo>
                    <a:pt x="0" y="212633"/>
                  </a:lnTo>
                  <a:lnTo>
                    <a:pt x="10389" y="236316"/>
                  </a:lnTo>
                  <a:lnTo>
                    <a:pt x="33898" y="254877"/>
                  </a:lnTo>
                  <a:lnTo>
                    <a:pt x="71244" y="260619"/>
                  </a:lnTo>
                  <a:lnTo>
                    <a:pt x="118806" y="254045"/>
                  </a:lnTo>
                  <a:lnTo>
                    <a:pt x="172964" y="235658"/>
                  </a:lnTo>
                  <a:lnTo>
                    <a:pt x="230099" y="205963"/>
                  </a:lnTo>
                  <a:lnTo>
                    <a:pt x="282475" y="168515"/>
                  </a:lnTo>
                  <a:lnTo>
                    <a:pt x="323426" y="128589"/>
                  </a:lnTo>
                  <a:lnTo>
                    <a:pt x="350865" y="89182"/>
                  </a:lnTo>
                  <a:lnTo>
                    <a:pt x="362704" y="53286"/>
                  </a:lnTo>
                  <a:lnTo>
                    <a:pt x="356858" y="23896"/>
                  </a:lnTo>
                  <a:lnTo>
                    <a:pt x="337843" y="7294"/>
                  </a:lnTo>
                  <a:lnTo>
                    <a:pt x="308437" y="0"/>
                  </a:lnTo>
                  <a:lnTo>
                    <a:pt x="270866" y="1713"/>
                  </a:lnTo>
                  <a:lnTo>
                    <a:pt x="227356" y="12136"/>
                  </a:lnTo>
                </a:path>
              </a:pathLst>
            </a:custGeom>
            <a:ln w="12700">
              <a:solidFill>
                <a:srgbClr val="D2232A"/>
              </a:solidFill>
            </a:ln>
          </p:spPr>
          <p:txBody>
            <a:bodyPr wrap="square" lIns="0" tIns="0" rIns="0" bIns="0" rtlCol="0"/>
            <a:lstStyle/>
            <a:p>
              <a:endParaRPr/>
            </a:p>
          </p:txBody>
        </p:sp>
        <p:sp>
          <p:nvSpPr>
            <p:cNvPr id="14" name="object 55">
              <a:extLst>
                <a:ext uri="{FF2B5EF4-FFF2-40B4-BE49-F238E27FC236}">
                  <a16:creationId xmlns:a16="http://schemas.microsoft.com/office/drawing/2014/main" id="{2825C0A7-1A63-E76C-193A-53D678AAA954}"/>
                </a:ext>
              </a:extLst>
            </p:cNvPr>
            <p:cNvSpPr/>
            <p:nvPr/>
          </p:nvSpPr>
          <p:spPr>
            <a:xfrm>
              <a:off x="7534782" y="3724207"/>
              <a:ext cx="88265" cy="83820"/>
            </a:xfrm>
            <a:custGeom>
              <a:avLst/>
              <a:gdLst/>
              <a:ahLst/>
              <a:cxnLst/>
              <a:rect l="l" t="t" r="r" b="b"/>
              <a:pathLst>
                <a:path w="88264" h="83820">
                  <a:moveTo>
                    <a:pt x="88036" y="0"/>
                  </a:moveTo>
                  <a:lnTo>
                    <a:pt x="0" y="35102"/>
                  </a:lnTo>
                  <a:lnTo>
                    <a:pt x="43116" y="83438"/>
                  </a:lnTo>
                  <a:lnTo>
                    <a:pt x="88036" y="0"/>
                  </a:lnTo>
                  <a:close/>
                </a:path>
              </a:pathLst>
            </a:custGeom>
            <a:solidFill>
              <a:srgbClr val="D2232A"/>
            </a:solidFill>
          </p:spPr>
          <p:txBody>
            <a:bodyPr wrap="square" lIns="0" tIns="0" rIns="0" bIns="0" rtlCol="0"/>
            <a:lstStyle/>
            <a:p>
              <a:endParaRPr/>
            </a:p>
          </p:txBody>
        </p:sp>
      </p:grpSp>
      <p:pic>
        <p:nvPicPr>
          <p:cNvPr id="2050" name="Picture 2" descr="Muscle Movements - SCIENTIST CINDY">
            <a:extLst>
              <a:ext uri="{FF2B5EF4-FFF2-40B4-BE49-F238E27FC236}">
                <a16:creationId xmlns:a16="http://schemas.microsoft.com/office/drawing/2014/main" id="{A86D2ACD-8C9F-3434-D1C1-C5A0F43E7E0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3528" y="3532462"/>
            <a:ext cx="4577384" cy="2574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13060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E7C9E25-A4AC-F658-702A-2DD97248BB51}"/>
              </a:ext>
            </a:extLst>
          </p:cNvPr>
          <p:cNvSpPr>
            <a:spLocks noGrp="1"/>
          </p:cNvSpPr>
          <p:nvPr>
            <p:ph type="title"/>
          </p:nvPr>
        </p:nvSpPr>
        <p:spPr/>
        <p:txBody>
          <a:bodyPr/>
          <a:lstStyle/>
          <a:p>
            <a:r>
              <a:rPr lang="tr-TR" dirty="0"/>
              <a:t>Eksenlerine göre eklemler</a:t>
            </a:r>
          </a:p>
        </p:txBody>
      </p:sp>
      <p:sp>
        <p:nvSpPr>
          <p:cNvPr id="3" name="İçerik Yer Tutucusu 2">
            <a:extLst>
              <a:ext uri="{FF2B5EF4-FFF2-40B4-BE49-F238E27FC236}">
                <a16:creationId xmlns:a16="http://schemas.microsoft.com/office/drawing/2014/main" id="{D86EA30E-17CB-24CC-85DE-E8A1F9BF276C}"/>
              </a:ext>
            </a:extLst>
          </p:cNvPr>
          <p:cNvSpPr>
            <a:spLocks noGrp="1"/>
          </p:cNvSpPr>
          <p:nvPr>
            <p:ph idx="1"/>
          </p:nvPr>
        </p:nvSpPr>
        <p:spPr/>
        <p:txBody>
          <a:bodyPr>
            <a:normAutofit fontScale="70000" lnSpcReduction="20000"/>
          </a:bodyPr>
          <a:lstStyle/>
          <a:p>
            <a:pPr marL="12700" marR="5080" indent="179705" algn="just">
              <a:lnSpc>
                <a:spcPct val="140000"/>
              </a:lnSpc>
              <a:spcBef>
                <a:spcPts val="550"/>
              </a:spcBef>
              <a:spcAft>
                <a:spcPts val="1200"/>
              </a:spcAft>
            </a:pPr>
            <a:r>
              <a:rPr lang="tr-TR" sz="2000" dirty="0">
                <a:solidFill>
                  <a:srgbClr val="4C4D4F"/>
                </a:solidFill>
                <a:latin typeface="Myriad Pro"/>
                <a:cs typeface="Myriad Pro"/>
              </a:rPr>
              <a:t>Oynar</a:t>
            </a:r>
            <a:r>
              <a:rPr lang="tr-TR" sz="2000" spc="75" dirty="0">
                <a:solidFill>
                  <a:srgbClr val="4C4D4F"/>
                </a:solidFill>
                <a:latin typeface="Myriad Pro"/>
                <a:cs typeface="Myriad Pro"/>
              </a:rPr>
              <a:t> </a:t>
            </a:r>
            <a:r>
              <a:rPr lang="tr-TR" sz="2000" dirty="0">
                <a:solidFill>
                  <a:srgbClr val="4C4D4F"/>
                </a:solidFill>
                <a:latin typeface="Myriad Pro"/>
                <a:cs typeface="Myriad Pro"/>
              </a:rPr>
              <a:t>eklemlerden</a:t>
            </a:r>
            <a:r>
              <a:rPr lang="tr-TR" sz="2000" spc="85" dirty="0">
                <a:solidFill>
                  <a:srgbClr val="4C4D4F"/>
                </a:solidFill>
                <a:latin typeface="Myriad Pro"/>
                <a:cs typeface="Myriad Pro"/>
              </a:rPr>
              <a:t> </a:t>
            </a:r>
            <a:r>
              <a:rPr lang="tr-TR" sz="2000" dirty="0">
                <a:solidFill>
                  <a:srgbClr val="4C4D4F"/>
                </a:solidFill>
                <a:latin typeface="Myriad Pro"/>
                <a:cs typeface="Myriad Pro"/>
              </a:rPr>
              <a:t>bazıları</a:t>
            </a:r>
            <a:r>
              <a:rPr lang="tr-TR" sz="2000" spc="95" dirty="0">
                <a:solidFill>
                  <a:srgbClr val="4C4D4F"/>
                </a:solidFill>
                <a:latin typeface="Myriad Pro"/>
                <a:cs typeface="Myriad Pro"/>
              </a:rPr>
              <a:t> </a:t>
            </a:r>
            <a:r>
              <a:rPr lang="tr-TR" sz="2000" dirty="0">
                <a:solidFill>
                  <a:srgbClr val="4C4D4F"/>
                </a:solidFill>
                <a:latin typeface="Myriad Pro"/>
                <a:cs typeface="Myriad Pro"/>
              </a:rPr>
              <a:t>birçok</a:t>
            </a:r>
            <a:r>
              <a:rPr lang="tr-TR" sz="2000" spc="90" dirty="0">
                <a:solidFill>
                  <a:srgbClr val="4C4D4F"/>
                </a:solidFill>
                <a:latin typeface="Myriad Pro"/>
                <a:cs typeface="Myriad Pro"/>
              </a:rPr>
              <a:t> </a:t>
            </a:r>
            <a:r>
              <a:rPr lang="tr-TR" sz="2000" dirty="0">
                <a:solidFill>
                  <a:srgbClr val="4C4D4F"/>
                </a:solidFill>
                <a:latin typeface="Myriad Pro"/>
                <a:cs typeface="Myriad Pro"/>
              </a:rPr>
              <a:t>hareketi</a:t>
            </a:r>
            <a:r>
              <a:rPr lang="tr-TR" sz="2000" spc="90" dirty="0">
                <a:solidFill>
                  <a:srgbClr val="4C4D4F"/>
                </a:solidFill>
                <a:latin typeface="Myriad Pro"/>
                <a:cs typeface="Myriad Pro"/>
              </a:rPr>
              <a:t> </a:t>
            </a:r>
            <a:r>
              <a:rPr lang="tr-TR" sz="2000" dirty="0">
                <a:solidFill>
                  <a:srgbClr val="4C4D4F"/>
                </a:solidFill>
                <a:latin typeface="Myriad Pro"/>
                <a:cs typeface="Myriad Pro"/>
              </a:rPr>
              <a:t>yapabilirken</a:t>
            </a:r>
            <a:r>
              <a:rPr lang="tr-TR" sz="2000" spc="85" dirty="0">
                <a:solidFill>
                  <a:srgbClr val="4C4D4F"/>
                </a:solidFill>
                <a:latin typeface="Myriad Pro"/>
                <a:cs typeface="Myriad Pro"/>
              </a:rPr>
              <a:t> </a:t>
            </a:r>
            <a:r>
              <a:rPr lang="tr-TR" sz="2000" dirty="0">
                <a:solidFill>
                  <a:srgbClr val="4C4D4F"/>
                </a:solidFill>
                <a:latin typeface="Myriad Pro"/>
                <a:cs typeface="Myriad Pro"/>
              </a:rPr>
              <a:t>bazıları</a:t>
            </a:r>
            <a:r>
              <a:rPr lang="tr-TR" sz="2000" spc="90" dirty="0">
                <a:solidFill>
                  <a:srgbClr val="4C4D4F"/>
                </a:solidFill>
                <a:latin typeface="Myriad Pro"/>
                <a:cs typeface="Myriad Pro"/>
              </a:rPr>
              <a:t> </a:t>
            </a:r>
            <a:r>
              <a:rPr lang="tr-TR" sz="2000" dirty="0">
                <a:solidFill>
                  <a:srgbClr val="4C4D4F"/>
                </a:solidFill>
                <a:latin typeface="Myriad Pro"/>
                <a:cs typeface="Myriad Pro"/>
              </a:rPr>
              <a:t>sınırlı</a:t>
            </a:r>
            <a:r>
              <a:rPr lang="tr-TR" sz="2000" spc="95" dirty="0">
                <a:solidFill>
                  <a:srgbClr val="4C4D4F"/>
                </a:solidFill>
                <a:latin typeface="Myriad Pro"/>
                <a:cs typeface="Myriad Pro"/>
              </a:rPr>
              <a:t> </a:t>
            </a:r>
            <a:r>
              <a:rPr lang="tr-TR" sz="2000" dirty="0">
                <a:solidFill>
                  <a:srgbClr val="4C4D4F"/>
                </a:solidFill>
                <a:latin typeface="Myriad Pro"/>
                <a:cs typeface="Myriad Pro"/>
              </a:rPr>
              <a:t>hareket</a:t>
            </a:r>
            <a:r>
              <a:rPr lang="tr-TR" sz="2000" spc="90" dirty="0">
                <a:solidFill>
                  <a:srgbClr val="4C4D4F"/>
                </a:solidFill>
                <a:latin typeface="Myriad Pro"/>
                <a:cs typeface="Myriad Pro"/>
              </a:rPr>
              <a:t> </a:t>
            </a:r>
            <a:r>
              <a:rPr lang="tr-TR" sz="2000" dirty="0">
                <a:solidFill>
                  <a:srgbClr val="4C4D4F"/>
                </a:solidFill>
                <a:latin typeface="Myriad Pro"/>
                <a:cs typeface="Myriad Pro"/>
              </a:rPr>
              <a:t>yeteneğine</a:t>
            </a:r>
            <a:r>
              <a:rPr lang="tr-TR" sz="2000" spc="90" dirty="0">
                <a:solidFill>
                  <a:srgbClr val="4C4D4F"/>
                </a:solidFill>
                <a:latin typeface="Myriad Pro"/>
                <a:cs typeface="Myriad Pro"/>
              </a:rPr>
              <a:t> </a:t>
            </a:r>
            <a:r>
              <a:rPr lang="tr-TR" sz="2000" spc="-10" dirty="0">
                <a:solidFill>
                  <a:srgbClr val="4C4D4F"/>
                </a:solidFill>
                <a:latin typeface="Myriad Pro"/>
                <a:cs typeface="Myriad Pro"/>
              </a:rPr>
              <a:t>sahiptir. </a:t>
            </a:r>
            <a:r>
              <a:rPr lang="tr-TR" sz="2000" dirty="0">
                <a:solidFill>
                  <a:srgbClr val="4C4D4F"/>
                </a:solidFill>
                <a:latin typeface="Myriad Pro"/>
                <a:cs typeface="Myriad Pro"/>
              </a:rPr>
              <a:t>Bunun</a:t>
            </a:r>
            <a:r>
              <a:rPr lang="tr-TR" sz="2000" spc="5" dirty="0">
                <a:solidFill>
                  <a:srgbClr val="4C4D4F"/>
                </a:solidFill>
                <a:latin typeface="Myriad Pro"/>
                <a:cs typeface="Myriad Pro"/>
              </a:rPr>
              <a:t> </a:t>
            </a:r>
            <a:r>
              <a:rPr lang="tr-TR" sz="2000" dirty="0">
                <a:solidFill>
                  <a:srgbClr val="4C4D4F"/>
                </a:solidFill>
                <a:latin typeface="Myriad Pro"/>
                <a:cs typeface="Myriad Pro"/>
              </a:rPr>
              <a:t>sebebi</a:t>
            </a:r>
            <a:r>
              <a:rPr lang="tr-TR" sz="2000" spc="10" dirty="0">
                <a:solidFill>
                  <a:srgbClr val="4C4D4F"/>
                </a:solidFill>
                <a:latin typeface="Myriad Pro"/>
                <a:cs typeface="Myriad Pro"/>
              </a:rPr>
              <a:t> </a:t>
            </a:r>
            <a:r>
              <a:rPr lang="tr-TR" sz="2000" dirty="0">
                <a:solidFill>
                  <a:srgbClr val="4C4D4F"/>
                </a:solidFill>
                <a:latin typeface="Myriad Pro"/>
                <a:cs typeface="Myriad Pro"/>
              </a:rPr>
              <a:t>eklem</a:t>
            </a:r>
            <a:r>
              <a:rPr lang="tr-TR" sz="2000" spc="5" dirty="0">
                <a:solidFill>
                  <a:srgbClr val="4C4D4F"/>
                </a:solidFill>
                <a:latin typeface="Myriad Pro"/>
                <a:cs typeface="Myriad Pro"/>
              </a:rPr>
              <a:t> </a:t>
            </a:r>
            <a:r>
              <a:rPr lang="tr-TR" sz="2000" dirty="0">
                <a:solidFill>
                  <a:srgbClr val="4C4D4F"/>
                </a:solidFill>
                <a:latin typeface="Myriad Pro"/>
                <a:cs typeface="Myriad Pro"/>
              </a:rPr>
              <a:t>yüzlerinin</a:t>
            </a:r>
            <a:r>
              <a:rPr lang="tr-TR" sz="2000" spc="10" dirty="0">
                <a:solidFill>
                  <a:srgbClr val="4C4D4F"/>
                </a:solidFill>
                <a:latin typeface="Myriad Pro"/>
                <a:cs typeface="Myriad Pro"/>
              </a:rPr>
              <a:t> </a:t>
            </a:r>
            <a:r>
              <a:rPr lang="tr-TR" sz="2000" dirty="0">
                <a:solidFill>
                  <a:srgbClr val="4C4D4F"/>
                </a:solidFill>
                <a:latin typeface="Myriad Pro"/>
                <a:cs typeface="Myriad Pro"/>
              </a:rPr>
              <a:t>şekli</a:t>
            </a:r>
            <a:r>
              <a:rPr lang="tr-TR" sz="2000" spc="5" dirty="0">
                <a:solidFill>
                  <a:srgbClr val="4C4D4F"/>
                </a:solidFill>
                <a:latin typeface="Myriad Pro"/>
                <a:cs typeface="Myriad Pro"/>
              </a:rPr>
              <a:t> </a:t>
            </a:r>
            <a:r>
              <a:rPr lang="tr-TR" sz="2000" dirty="0">
                <a:solidFill>
                  <a:srgbClr val="4C4D4F"/>
                </a:solidFill>
                <a:latin typeface="Myriad Pro"/>
                <a:cs typeface="Myriad Pro"/>
              </a:rPr>
              <a:t>ve</a:t>
            </a:r>
            <a:r>
              <a:rPr lang="tr-TR" sz="2000" spc="10" dirty="0">
                <a:solidFill>
                  <a:srgbClr val="4C4D4F"/>
                </a:solidFill>
                <a:latin typeface="Myriad Pro"/>
                <a:cs typeface="Myriad Pro"/>
              </a:rPr>
              <a:t> </a:t>
            </a:r>
            <a:r>
              <a:rPr lang="tr-TR" sz="2000" dirty="0">
                <a:solidFill>
                  <a:srgbClr val="4C4D4F"/>
                </a:solidFill>
                <a:latin typeface="Myriad Pro"/>
                <a:cs typeface="Myriad Pro"/>
              </a:rPr>
              <a:t>sahip</a:t>
            </a:r>
            <a:r>
              <a:rPr lang="tr-TR" sz="2000" spc="5" dirty="0">
                <a:solidFill>
                  <a:srgbClr val="4C4D4F"/>
                </a:solidFill>
                <a:latin typeface="Myriad Pro"/>
                <a:cs typeface="Myriad Pro"/>
              </a:rPr>
              <a:t> </a:t>
            </a:r>
            <a:r>
              <a:rPr lang="tr-TR" sz="2000" dirty="0">
                <a:solidFill>
                  <a:srgbClr val="4C4D4F"/>
                </a:solidFill>
                <a:latin typeface="Myriad Pro"/>
                <a:cs typeface="Myriad Pro"/>
              </a:rPr>
              <a:t>olduğu</a:t>
            </a:r>
            <a:r>
              <a:rPr lang="tr-TR" sz="2000" spc="10" dirty="0">
                <a:solidFill>
                  <a:srgbClr val="4C4D4F"/>
                </a:solidFill>
                <a:latin typeface="Myriad Pro"/>
                <a:cs typeface="Myriad Pro"/>
              </a:rPr>
              <a:t> </a:t>
            </a:r>
            <a:r>
              <a:rPr lang="tr-TR" sz="2000" dirty="0">
                <a:solidFill>
                  <a:srgbClr val="4C4D4F"/>
                </a:solidFill>
                <a:latin typeface="Myriad Pro"/>
                <a:cs typeface="Myriad Pro"/>
              </a:rPr>
              <a:t>eksen</a:t>
            </a:r>
            <a:r>
              <a:rPr lang="tr-TR" sz="2000" spc="5" dirty="0">
                <a:solidFill>
                  <a:srgbClr val="4C4D4F"/>
                </a:solidFill>
                <a:latin typeface="Myriad Pro"/>
                <a:cs typeface="Myriad Pro"/>
              </a:rPr>
              <a:t> </a:t>
            </a:r>
            <a:r>
              <a:rPr lang="tr-TR" sz="2000" spc="-10" dirty="0">
                <a:solidFill>
                  <a:srgbClr val="4C4D4F"/>
                </a:solidFill>
                <a:latin typeface="Myriad Pro"/>
                <a:cs typeface="Myriad Pro"/>
              </a:rPr>
              <a:t>sayısıdır.</a:t>
            </a:r>
            <a:r>
              <a:rPr lang="tr-TR" sz="2000" spc="10" dirty="0">
                <a:solidFill>
                  <a:srgbClr val="4C4D4F"/>
                </a:solidFill>
                <a:latin typeface="Myriad Pro"/>
                <a:cs typeface="Myriad Pro"/>
              </a:rPr>
              <a:t> </a:t>
            </a:r>
            <a:r>
              <a:rPr lang="tr-TR" sz="2000" dirty="0">
                <a:solidFill>
                  <a:srgbClr val="4C4D4F"/>
                </a:solidFill>
                <a:latin typeface="Myriad Pro"/>
                <a:cs typeface="Myriad Pro"/>
              </a:rPr>
              <a:t>Çok</a:t>
            </a:r>
            <a:r>
              <a:rPr lang="tr-TR" sz="2000" spc="10" dirty="0">
                <a:solidFill>
                  <a:srgbClr val="4C4D4F"/>
                </a:solidFill>
                <a:latin typeface="Myriad Pro"/>
                <a:cs typeface="Myriad Pro"/>
              </a:rPr>
              <a:t> </a:t>
            </a:r>
            <a:r>
              <a:rPr lang="tr-TR" sz="2000" dirty="0">
                <a:solidFill>
                  <a:srgbClr val="4C4D4F"/>
                </a:solidFill>
                <a:latin typeface="Myriad Pro"/>
                <a:cs typeface="Myriad Pro"/>
              </a:rPr>
              <a:t>hareketli</a:t>
            </a:r>
            <a:r>
              <a:rPr lang="tr-TR" sz="2000" spc="5" dirty="0">
                <a:solidFill>
                  <a:srgbClr val="4C4D4F"/>
                </a:solidFill>
                <a:latin typeface="Myriad Pro"/>
                <a:cs typeface="Myriad Pro"/>
              </a:rPr>
              <a:t> </a:t>
            </a:r>
            <a:r>
              <a:rPr lang="tr-TR" sz="2000" dirty="0">
                <a:solidFill>
                  <a:srgbClr val="4C4D4F"/>
                </a:solidFill>
                <a:latin typeface="Myriad Pro"/>
                <a:cs typeface="Myriad Pro"/>
              </a:rPr>
              <a:t>eklemler</a:t>
            </a:r>
            <a:r>
              <a:rPr lang="tr-TR" sz="2000" spc="10" dirty="0">
                <a:solidFill>
                  <a:srgbClr val="4C4D4F"/>
                </a:solidFill>
                <a:latin typeface="Myriad Pro"/>
                <a:cs typeface="Myriad Pro"/>
              </a:rPr>
              <a:t> </a:t>
            </a:r>
            <a:r>
              <a:rPr lang="tr-TR" sz="2000" dirty="0">
                <a:solidFill>
                  <a:srgbClr val="4C4D4F"/>
                </a:solidFill>
                <a:latin typeface="Myriad Pro"/>
                <a:cs typeface="Myriad Pro"/>
              </a:rPr>
              <a:t>ikiden</a:t>
            </a:r>
            <a:r>
              <a:rPr lang="tr-TR" sz="2000" spc="5" dirty="0">
                <a:solidFill>
                  <a:srgbClr val="4C4D4F"/>
                </a:solidFill>
                <a:latin typeface="Myriad Pro"/>
                <a:cs typeface="Myriad Pro"/>
              </a:rPr>
              <a:t> </a:t>
            </a:r>
            <a:r>
              <a:rPr lang="tr-TR" sz="2000" spc="-10" dirty="0">
                <a:solidFill>
                  <a:srgbClr val="4C4D4F"/>
                </a:solidFill>
                <a:latin typeface="Myriad Pro"/>
                <a:cs typeface="Myriad Pro"/>
              </a:rPr>
              <a:t>fazla </a:t>
            </a:r>
            <a:r>
              <a:rPr lang="tr-TR" sz="2000" dirty="0">
                <a:solidFill>
                  <a:srgbClr val="4C4D4F"/>
                </a:solidFill>
                <a:latin typeface="Myriad Pro"/>
                <a:cs typeface="Myriad Pro"/>
              </a:rPr>
              <a:t>eksene</a:t>
            </a:r>
            <a:r>
              <a:rPr lang="tr-TR" sz="2000" spc="-5" dirty="0">
                <a:solidFill>
                  <a:srgbClr val="4C4D4F"/>
                </a:solidFill>
                <a:latin typeface="Myriad Pro"/>
                <a:cs typeface="Myriad Pro"/>
              </a:rPr>
              <a:t> </a:t>
            </a:r>
            <a:r>
              <a:rPr lang="tr-TR" sz="2000" spc="-10" dirty="0">
                <a:solidFill>
                  <a:srgbClr val="4C4D4F"/>
                </a:solidFill>
                <a:latin typeface="Myriad Pro"/>
                <a:cs typeface="Myriad Pro"/>
              </a:rPr>
              <a:t>sahiptir.</a:t>
            </a:r>
            <a:r>
              <a:rPr lang="tr-TR" sz="2000" dirty="0">
                <a:solidFill>
                  <a:srgbClr val="4C4D4F"/>
                </a:solidFill>
                <a:latin typeface="Myriad Pro"/>
                <a:cs typeface="Myriad Pro"/>
              </a:rPr>
              <a:t> Eklemler,</a:t>
            </a:r>
            <a:r>
              <a:rPr lang="tr-TR" sz="2000" spc="-5" dirty="0">
                <a:solidFill>
                  <a:srgbClr val="4C4D4F"/>
                </a:solidFill>
                <a:latin typeface="Myriad Pro"/>
                <a:cs typeface="Myriad Pro"/>
              </a:rPr>
              <a:t> </a:t>
            </a:r>
            <a:r>
              <a:rPr lang="tr-TR" sz="2000" dirty="0">
                <a:solidFill>
                  <a:srgbClr val="4C4D4F"/>
                </a:solidFill>
                <a:latin typeface="Myriad Pro"/>
                <a:cs typeface="Myriad Pro"/>
              </a:rPr>
              <a:t>eksenlerine göre</a:t>
            </a:r>
            <a:r>
              <a:rPr lang="tr-TR" sz="2000" spc="-5" dirty="0">
                <a:solidFill>
                  <a:srgbClr val="4C4D4F"/>
                </a:solidFill>
                <a:latin typeface="Myriad Pro"/>
                <a:cs typeface="Myriad Pro"/>
              </a:rPr>
              <a:t> </a:t>
            </a:r>
            <a:r>
              <a:rPr lang="tr-TR" sz="2000" dirty="0">
                <a:solidFill>
                  <a:srgbClr val="4C4D4F"/>
                </a:solidFill>
                <a:latin typeface="Myriad Pro"/>
                <a:cs typeface="Myriad Pro"/>
              </a:rPr>
              <a:t>dört grupta </a:t>
            </a:r>
            <a:r>
              <a:rPr lang="tr-TR" sz="2000" spc="-10" dirty="0">
                <a:solidFill>
                  <a:srgbClr val="4C4D4F"/>
                </a:solidFill>
                <a:latin typeface="Myriad Pro"/>
                <a:cs typeface="Myriad Pro"/>
              </a:rPr>
              <a:t>incelenir:</a:t>
            </a:r>
            <a:endParaRPr lang="tr-TR" sz="2000" dirty="0">
              <a:latin typeface="Myriad Pro"/>
              <a:cs typeface="Myriad Pro"/>
            </a:endParaRPr>
          </a:p>
          <a:p>
            <a:pPr marL="421005" marR="6350" indent="-228600" algn="just">
              <a:lnSpc>
                <a:spcPct val="140000"/>
              </a:lnSpc>
              <a:spcBef>
                <a:spcPts val="284"/>
              </a:spcBef>
              <a:spcAft>
                <a:spcPts val="1200"/>
              </a:spcAft>
              <a:buAutoNum type="arabicPeriod"/>
              <a:tabLst>
                <a:tab pos="421640" algn="l"/>
              </a:tabLst>
            </a:pPr>
            <a:r>
              <a:rPr lang="tr-TR" sz="2000" b="1" dirty="0">
                <a:solidFill>
                  <a:schemeClr val="accent1"/>
                </a:solidFill>
                <a:latin typeface="Myriad Pro"/>
                <a:cs typeface="Myriad Pro"/>
              </a:rPr>
              <a:t>Tek</a:t>
            </a:r>
            <a:r>
              <a:rPr lang="tr-TR" sz="2000" b="1" spc="65" dirty="0">
                <a:solidFill>
                  <a:schemeClr val="accent1"/>
                </a:solidFill>
                <a:latin typeface="Myriad Pro"/>
                <a:cs typeface="Myriad Pro"/>
              </a:rPr>
              <a:t> </a:t>
            </a:r>
            <a:r>
              <a:rPr lang="tr-TR" sz="2000" b="1" dirty="0">
                <a:solidFill>
                  <a:schemeClr val="accent1"/>
                </a:solidFill>
                <a:latin typeface="Myriad Pro"/>
                <a:cs typeface="Myriad Pro"/>
              </a:rPr>
              <a:t>Eksenli</a:t>
            </a:r>
            <a:r>
              <a:rPr lang="tr-TR" sz="2000" b="1" spc="65" dirty="0">
                <a:solidFill>
                  <a:schemeClr val="accent1"/>
                </a:solidFill>
                <a:latin typeface="Myriad Pro"/>
                <a:cs typeface="Myriad Pro"/>
              </a:rPr>
              <a:t> </a:t>
            </a:r>
            <a:r>
              <a:rPr lang="tr-TR" sz="2000" b="1" dirty="0">
                <a:solidFill>
                  <a:schemeClr val="accent1"/>
                </a:solidFill>
                <a:latin typeface="Myriad Pro"/>
                <a:cs typeface="Myriad Pro"/>
              </a:rPr>
              <a:t>Eklem:</a:t>
            </a:r>
            <a:r>
              <a:rPr lang="tr-TR" sz="2000" b="1" spc="70" dirty="0">
                <a:solidFill>
                  <a:schemeClr val="accent1"/>
                </a:solidFill>
                <a:latin typeface="Myriad Pro"/>
                <a:cs typeface="Myriad Pro"/>
              </a:rPr>
              <a:t> </a:t>
            </a:r>
            <a:r>
              <a:rPr lang="tr-TR" sz="2000" dirty="0">
                <a:solidFill>
                  <a:srgbClr val="4C4D4F"/>
                </a:solidFill>
                <a:latin typeface="Myriad Pro"/>
                <a:cs typeface="Myriad Pro"/>
              </a:rPr>
              <a:t>Ya</a:t>
            </a:r>
            <a:r>
              <a:rPr lang="tr-TR" sz="2000" spc="70" dirty="0">
                <a:solidFill>
                  <a:srgbClr val="4C4D4F"/>
                </a:solidFill>
                <a:latin typeface="Myriad Pro"/>
                <a:cs typeface="Myriad Pro"/>
              </a:rPr>
              <a:t> </a:t>
            </a:r>
            <a:r>
              <a:rPr lang="tr-TR" sz="2000" b="1" dirty="0" err="1">
                <a:solidFill>
                  <a:srgbClr val="4C4D4F"/>
                </a:solidFill>
                <a:latin typeface="Myriad Pro"/>
                <a:cs typeface="Myriad Pro"/>
              </a:rPr>
              <a:t>transvers</a:t>
            </a:r>
            <a:r>
              <a:rPr lang="tr-TR" sz="2000" b="1" spc="80" dirty="0">
                <a:solidFill>
                  <a:srgbClr val="4C4D4F"/>
                </a:solidFill>
                <a:latin typeface="Myriad Pro"/>
                <a:cs typeface="Myriad Pro"/>
              </a:rPr>
              <a:t> </a:t>
            </a:r>
            <a:r>
              <a:rPr lang="tr-TR" sz="2000" dirty="0">
                <a:solidFill>
                  <a:srgbClr val="4C4D4F"/>
                </a:solidFill>
                <a:latin typeface="Myriad Pro"/>
                <a:cs typeface="Myriad Pro"/>
              </a:rPr>
              <a:t>ya</a:t>
            </a:r>
            <a:r>
              <a:rPr lang="tr-TR" sz="2000" spc="70" dirty="0">
                <a:solidFill>
                  <a:srgbClr val="4C4D4F"/>
                </a:solidFill>
                <a:latin typeface="Myriad Pro"/>
                <a:cs typeface="Myriad Pro"/>
              </a:rPr>
              <a:t> </a:t>
            </a:r>
            <a:r>
              <a:rPr lang="tr-TR" sz="2000" dirty="0">
                <a:solidFill>
                  <a:srgbClr val="4C4D4F"/>
                </a:solidFill>
                <a:latin typeface="Myriad Pro"/>
                <a:cs typeface="Myriad Pro"/>
              </a:rPr>
              <a:t>da</a:t>
            </a:r>
            <a:r>
              <a:rPr lang="tr-TR" sz="2000" spc="70" dirty="0">
                <a:solidFill>
                  <a:srgbClr val="4C4D4F"/>
                </a:solidFill>
                <a:latin typeface="Myriad Pro"/>
                <a:cs typeface="Myriad Pro"/>
              </a:rPr>
              <a:t> </a:t>
            </a:r>
            <a:r>
              <a:rPr lang="tr-TR" sz="2000" b="1" dirty="0">
                <a:solidFill>
                  <a:srgbClr val="4C4D4F"/>
                </a:solidFill>
                <a:latin typeface="Myriad Pro"/>
                <a:cs typeface="Myriad Pro"/>
              </a:rPr>
              <a:t>vertikal</a:t>
            </a:r>
            <a:r>
              <a:rPr lang="tr-TR" sz="2000" b="1" spc="80" dirty="0">
                <a:solidFill>
                  <a:srgbClr val="4C4D4F"/>
                </a:solidFill>
                <a:latin typeface="Myriad Pro"/>
                <a:cs typeface="Myriad Pro"/>
              </a:rPr>
              <a:t> </a:t>
            </a:r>
            <a:r>
              <a:rPr lang="tr-TR" sz="2000" dirty="0">
                <a:solidFill>
                  <a:srgbClr val="4C4D4F"/>
                </a:solidFill>
                <a:latin typeface="Myriad Pro"/>
                <a:cs typeface="Myriad Pro"/>
              </a:rPr>
              <a:t>eksenlidir.</a:t>
            </a:r>
            <a:r>
              <a:rPr lang="tr-TR" sz="2000" spc="75" dirty="0">
                <a:solidFill>
                  <a:srgbClr val="4C4D4F"/>
                </a:solidFill>
                <a:latin typeface="Myriad Pro"/>
                <a:cs typeface="Myriad Pro"/>
              </a:rPr>
              <a:t> </a:t>
            </a:r>
            <a:r>
              <a:rPr lang="tr-TR" sz="2000" dirty="0">
                <a:solidFill>
                  <a:srgbClr val="4C4D4F"/>
                </a:solidFill>
                <a:latin typeface="Myriad Pro"/>
                <a:cs typeface="Myriad Pro"/>
              </a:rPr>
              <a:t>Bu</a:t>
            </a:r>
            <a:r>
              <a:rPr lang="tr-TR" sz="2000" spc="70" dirty="0">
                <a:solidFill>
                  <a:srgbClr val="4C4D4F"/>
                </a:solidFill>
                <a:latin typeface="Myriad Pro"/>
                <a:cs typeface="Myriad Pro"/>
              </a:rPr>
              <a:t> </a:t>
            </a:r>
            <a:r>
              <a:rPr lang="tr-TR" sz="2000" dirty="0">
                <a:solidFill>
                  <a:srgbClr val="4C4D4F"/>
                </a:solidFill>
                <a:latin typeface="Myriad Pro"/>
                <a:cs typeface="Myriad Pro"/>
              </a:rPr>
              <a:t>eklemler</a:t>
            </a:r>
            <a:r>
              <a:rPr lang="tr-TR" sz="2000" spc="70" dirty="0">
                <a:solidFill>
                  <a:srgbClr val="4C4D4F"/>
                </a:solidFill>
                <a:latin typeface="Myriad Pro"/>
                <a:cs typeface="Myriad Pro"/>
              </a:rPr>
              <a:t> </a:t>
            </a:r>
            <a:r>
              <a:rPr lang="tr-TR" sz="2000" dirty="0">
                <a:solidFill>
                  <a:srgbClr val="4C4D4F"/>
                </a:solidFill>
                <a:latin typeface="Myriad Pro"/>
                <a:cs typeface="Myriad Pro"/>
              </a:rPr>
              <a:t>tek</a:t>
            </a:r>
            <a:r>
              <a:rPr lang="tr-TR" sz="2000" spc="70" dirty="0">
                <a:solidFill>
                  <a:srgbClr val="4C4D4F"/>
                </a:solidFill>
                <a:latin typeface="Myriad Pro"/>
                <a:cs typeface="Myriad Pro"/>
              </a:rPr>
              <a:t> </a:t>
            </a:r>
            <a:r>
              <a:rPr lang="tr-TR" sz="2000" dirty="0">
                <a:solidFill>
                  <a:srgbClr val="4C4D4F"/>
                </a:solidFill>
                <a:latin typeface="Myriad Pro"/>
                <a:cs typeface="Myriad Pro"/>
              </a:rPr>
              <a:t>eksen</a:t>
            </a:r>
            <a:r>
              <a:rPr lang="tr-TR" sz="2000" spc="70" dirty="0">
                <a:solidFill>
                  <a:srgbClr val="4C4D4F"/>
                </a:solidFill>
                <a:latin typeface="Myriad Pro"/>
                <a:cs typeface="Myriad Pro"/>
              </a:rPr>
              <a:t> </a:t>
            </a:r>
            <a:r>
              <a:rPr lang="tr-TR" sz="2000" dirty="0">
                <a:solidFill>
                  <a:srgbClr val="4C4D4F"/>
                </a:solidFill>
                <a:latin typeface="Myriad Pro"/>
                <a:cs typeface="Myriad Pro"/>
              </a:rPr>
              <a:t>hareketi</a:t>
            </a:r>
            <a:r>
              <a:rPr lang="tr-TR" sz="2000" spc="75" dirty="0">
                <a:solidFill>
                  <a:srgbClr val="4C4D4F"/>
                </a:solidFill>
                <a:latin typeface="Myriad Pro"/>
                <a:cs typeface="Myriad Pro"/>
              </a:rPr>
              <a:t> </a:t>
            </a:r>
            <a:r>
              <a:rPr lang="tr-TR" sz="2000" spc="-25" dirty="0">
                <a:solidFill>
                  <a:srgbClr val="4C4D4F"/>
                </a:solidFill>
                <a:latin typeface="Myriad Pro"/>
                <a:cs typeface="Myriad Pro"/>
              </a:rPr>
              <a:t>ya</a:t>
            </a:r>
            <a:r>
              <a:rPr lang="tr-TR" sz="2000" spc="-20" dirty="0">
                <a:solidFill>
                  <a:srgbClr val="4C4D4F"/>
                </a:solidFill>
                <a:latin typeface="Myriad Pro"/>
                <a:cs typeface="Myriad Pro"/>
              </a:rPr>
              <a:t>par.</a:t>
            </a:r>
            <a:r>
              <a:rPr lang="tr-TR" sz="2000" spc="-35" dirty="0">
                <a:solidFill>
                  <a:srgbClr val="4C4D4F"/>
                </a:solidFill>
                <a:latin typeface="Myriad Pro"/>
                <a:cs typeface="Myriad Pro"/>
              </a:rPr>
              <a:t> </a:t>
            </a:r>
            <a:r>
              <a:rPr lang="tr-TR" sz="2000" dirty="0">
                <a:solidFill>
                  <a:srgbClr val="4C4D4F"/>
                </a:solidFill>
                <a:latin typeface="Myriad Pro"/>
                <a:cs typeface="Myriad Pro"/>
              </a:rPr>
              <a:t>Örneğin,</a:t>
            </a:r>
            <a:r>
              <a:rPr lang="tr-TR" sz="2000" spc="-35" dirty="0">
                <a:solidFill>
                  <a:srgbClr val="4C4D4F"/>
                </a:solidFill>
                <a:latin typeface="Myriad Pro"/>
                <a:cs typeface="Myriad Pro"/>
              </a:rPr>
              <a:t> </a:t>
            </a:r>
            <a:r>
              <a:rPr lang="tr-TR" sz="2000" dirty="0">
                <a:solidFill>
                  <a:srgbClr val="4C4D4F"/>
                </a:solidFill>
                <a:latin typeface="Myriad Pro"/>
                <a:cs typeface="Myriad Pro"/>
              </a:rPr>
              <a:t>parmak</a:t>
            </a:r>
            <a:r>
              <a:rPr lang="tr-TR" sz="2000" spc="-35" dirty="0">
                <a:solidFill>
                  <a:srgbClr val="4C4D4F"/>
                </a:solidFill>
                <a:latin typeface="Myriad Pro"/>
                <a:cs typeface="Myriad Pro"/>
              </a:rPr>
              <a:t> </a:t>
            </a:r>
            <a:r>
              <a:rPr lang="tr-TR" sz="2000" dirty="0">
                <a:solidFill>
                  <a:srgbClr val="4C4D4F"/>
                </a:solidFill>
                <a:latin typeface="Myriad Pro"/>
                <a:cs typeface="Myriad Pro"/>
              </a:rPr>
              <a:t>kemiklerinin</a:t>
            </a:r>
            <a:r>
              <a:rPr lang="tr-TR" sz="2000" spc="-35" dirty="0">
                <a:solidFill>
                  <a:srgbClr val="4C4D4F"/>
                </a:solidFill>
                <a:latin typeface="Myriad Pro"/>
                <a:cs typeface="Myriad Pro"/>
              </a:rPr>
              <a:t> </a:t>
            </a:r>
            <a:r>
              <a:rPr lang="tr-TR" sz="2000" dirty="0">
                <a:solidFill>
                  <a:srgbClr val="4C4D4F"/>
                </a:solidFill>
                <a:latin typeface="Myriad Pro"/>
                <a:cs typeface="Myriad Pro"/>
              </a:rPr>
              <a:t>kendi</a:t>
            </a:r>
            <a:r>
              <a:rPr lang="tr-TR" sz="2000" spc="-30" dirty="0">
                <a:solidFill>
                  <a:srgbClr val="4C4D4F"/>
                </a:solidFill>
                <a:latin typeface="Myriad Pro"/>
                <a:cs typeface="Myriad Pro"/>
              </a:rPr>
              <a:t> </a:t>
            </a:r>
            <a:r>
              <a:rPr lang="tr-TR" sz="2000" dirty="0">
                <a:solidFill>
                  <a:srgbClr val="4C4D4F"/>
                </a:solidFill>
                <a:latin typeface="Myriad Pro"/>
                <a:cs typeface="Myriad Pro"/>
              </a:rPr>
              <a:t>aralarındaki</a:t>
            </a:r>
            <a:r>
              <a:rPr lang="tr-TR" sz="2000" spc="-35" dirty="0">
                <a:solidFill>
                  <a:srgbClr val="4C4D4F"/>
                </a:solidFill>
                <a:latin typeface="Myriad Pro"/>
                <a:cs typeface="Myriad Pro"/>
              </a:rPr>
              <a:t> </a:t>
            </a:r>
            <a:r>
              <a:rPr lang="tr-TR" sz="2000" dirty="0">
                <a:solidFill>
                  <a:srgbClr val="4C4D4F"/>
                </a:solidFill>
                <a:latin typeface="Myriad Pro"/>
                <a:cs typeface="Myriad Pro"/>
              </a:rPr>
              <a:t>eklemleri</a:t>
            </a:r>
            <a:r>
              <a:rPr lang="tr-TR" sz="2000" spc="-35" dirty="0">
                <a:solidFill>
                  <a:srgbClr val="4C4D4F"/>
                </a:solidFill>
                <a:latin typeface="Myriad Pro"/>
                <a:cs typeface="Myriad Pro"/>
              </a:rPr>
              <a:t> </a:t>
            </a:r>
            <a:r>
              <a:rPr lang="tr-TR" sz="2000" spc="-10" dirty="0" err="1">
                <a:solidFill>
                  <a:srgbClr val="4C4D4F"/>
                </a:solidFill>
                <a:latin typeface="Myriad Pro"/>
                <a:cs typeface="Myriad Pro"/>
              </a:rPr>
              <a:t>transvers</a:t>
            </a:r>
            <a:r>
              <a:rPr lang="tr-TR" sz="2000" spc="-35" dirty="0">
                <a:solidFill>
                  <a:srgbClr val="4C4D4F"/>
                </a:solidFill>
                <a:latin typeface="Myriad Pro"/>
                <a:cs typeface="Myriad Pro"/>
              </a:rPr>
              <a:t> </a:t>
            </a:r>
            <a:r>
              <a:rPr lang="tr-TR" sz="2000" dirty="0">
                <a:solidFill>
                  <a:srgbClr val="4C4D4F"/>
                </a:solidFill>
                <a:latin typeface="Myriad Pro"/>
                <a:cs typeface="Myriad Pro"/>
              </a:rPr>
              <a:t>eksenli</a:t>
            </a:r>
            <a:r>
              <a:rPr lang="tr-TR" sz="2000" spc="-35" dirty="0">
                <a:solidFill>
                  <a:srgbClr val="4C4D4F"/>
                </a:solidFill>
                <a:latin typeface="Myriad Pro"/>
                <a:cs typeface="Myriad Pro"/>
              </a:rPr>
              <a:t> </a:t>
            </a:r>
            <a:r>
              <a:rPr lang="tr-TR" sz="2000" dirty="0">
                <a:solidFill>
                  <a:srgbClr val="4C4D4F"/>
                </a:solidFill>
                <a:latin typeface="Myriad Pro"/>
                <a:cs typeface="Myriad Pro"/>
              </a:rPr>
              <a:t>olup</a:t>
            </a:r>
            <a:r>
              <a:rPr lang="tr-TR" sz="2000" spc="-30" dirty="0">
                <a:solidFill>
                  <a:srgbClr val="4C4D4F"/>
                </a:solidFill>
                <a:latin typeface="Myriad Pro"/>
                <a:cs typeface="Myriad Pro"/>
              </a:rPr>
              <a:t> </a:t>
            </a:r>
            <a:r>
              <a:rPr lang="tr-TR" sz="2000" spc="-10" dirty="0">
                <a:solidFill>
                  <a:srgbClr val="4C4D4F"/>
                </a:solidFill>
                <a:latin typeface="Myriad Pro"/>
                <a:cs typeface="Myriad Pro"/>
              </a:rPr>
              <a:t>parmaklara </a:t>
            </a:r>
            <a:r>
              <a:rPr lang="tr-TR" sz="2000" dirty="0">
                <a:solidFill>
                  <a:srgbClr val="4C4D4F"/>
                </a:solidFill>
                <a:latin typeface="Myriad Pro"/>
                <a:cs typeface="Myriad Pro"/>
              </a:rPr>
              <a:t>fleksiyon</a:t>
            </a:r>
            <a:r>
              <a:rPr lang="tr-TR" sz="2000" spc="-25" dirty="0">
                <a:solidFill>
                  <a:srgbClr val="4C4D4F"/>
                </a:solidFill>
                <a:latin typeface="Myriad Pro"/>
                <a:cs typeface="Myriad Pro"/>
              </a:rPr>
              <a:t> </a:t>
            </a:r>
            <a:r>
              <a:rPr lang="tr-TR" sz="2000" dirty="0">
                <a:solidFill>
                  <a:srgbClr val="4C4D4F"/>
                </a:solidFill>
                <a:latin typeface="Myriad Pro"/>
                <a:cs typeface="Myriad Pro"/>
              </a:rPr>
              <a:t>ve</a:t>
            </a:r>
            <a:r>
              <a:rPr lang="tr-TR" sz="2000" spc="-25" dirty="0">
                <a:solidFill>
                  <a:srgbClr val="4C4D4F"/>
                </a:solidFill>
                <a:latin typeface="Myriad Pro"/>
                <a:cs typeface="Myriad Pro"/>
              </a:rPr>
              <a:t> </a:t>
            </a:r>
            <a:r>
              <a:rPr lang="tr-TR" sz="2000" dirty="0" err="1">
                <a:solidFill>
                  <a:srgbClr val="4C4D4F"/>
                </a:solidFill>
                <a:latin typeface="Myriad Pro"/>
                <a:cs typeface="Myriad Pro"/>
              </a:rPr>
              <a:t>ekstansiyon</a:t>
            </a:r>
            <a:r>
              <a:rPr lang="tr-TR" sz="2000" spc="-25" dirty="0">
                <a:solidFill>
                  <a:srgbClr val="4C4D4F"/>
                </a:solidFill>
                <a:latin typeface="Myriad Pro"/>
                <a:cs typeface="Myriad Pro"/>
              </a:rPr>
              <a:t> </a:t>
            </a:r>
            <a:r>
              <a:rPr lang="tr-TR" sz="2000" spc="-10" dirty="0">
                <a:solidFill>
                  <a:srgbClr val="4C4D4F"/>
                </a:solidFill>
                <a:latin typeface="Myriad Pro"/>
                <a:cs typeface="Myriad Pro"/>
              </a:rPr>
              <a:t>yaptırır.</a:t>
            </a:r>
            <a:endParaRPr lang="tr-TR" sz="2000" dirty="0">
              <a:latin typeface="Myriad Pro"/>
              <a:cs typeface="Myriad Pro"/>
            </a:endParaRPr>
          </a:p>
          <a:p>
            <a:pPr marL="421005" marR="5080" algn="just">
              <a:lnSpc>
                <a:spcPct val="140000"/>
              </a:lnSpc>
              <a:spcAft>
                <a:spcPts val="1200"/>
              </a:spcAft>
            </a:pPr>
            <a:r>
              <a:rPr lang="tr-TR" sz="2000" dirty="0">
                <a:solidFill>
                  <a:srgbClr val="4C4D4F"/>
                </a:solidFill>
                <a:latin typeface="Myriad Pro"/>
                <a:cs typeface="Myriad Pro"/>
              </a:rPr>
              <a:t>Dirsek</a:t>
            </a:r>
            <a:r>
              <a:rPr lang="tr-TR" sz="2000" spc="-25" dirty="0">
                <a:solidFill>
                  <a:srgbClr val="4C4D4F"/>
                </a:solidFill>
                <a:latin typeface="Myriad Pro"/>
                <a:cs typeface="Myriad Pro"/>
              </a:rPr>
              <a:t> </a:t>
            </a:r>
            <a:r>
              <a:rPr lang="tr-TR" sz="2000" dirty="0">
                <a:solidFill>
                  <a:srgbClr val="4C4D4F"/>
                </a:solidFill>
                <a:latin typeface="Myriad Pro"/>
                <a:cs typeface="Myriad Pro"/>
              </a:rPr>
              <a:t>eklemi</a:t>
            </a:r>
            <a:r>
              <a:rPr lang="tr-TR" sz="2000" spc="-25" dirty="0">
                <a:solidFill>
                  <a:srgbClr val="4C4D4F"/>
                </a:solidFill>
                <a:latin typeface="Myriad Pro"/>
                <a:cs typeface="Myriad Pro"/>
              </a:rPr>
              <a:t> </a:t>
            </a:r>
            <a:r>
              <a:rPr lang="tr-TR" sz="2000" dirty="0" err="1">
                <a:solidFill>
                  <a:srgbClr val="4C4D4F"/>
                </a:solidFill>
                <a:latin typeface="Myriad Pro"/>
                <a:cs typeface="Myriad Pro"/>
              </a:rPr>
              <a:t>transvers</a:t>
            </a:r>
            <a:r>
              <a:rPr lang="tr-TR" sz="2000" spc="-20" dirty="0">
                <a:solidFill>
                  <a:srgbClr val="4C4D4F"/>
                </a:solidFill>
                <a:latin typeface="Myriad Pro"/>
                <a:cs typeface="Myriad Pro"/>
              </a:rPr>
              <a:t> </a:t>
            </a:r>
            <a:r>
              <a:rPr lang="tr-TR" sz="2000" dirty="0">
                <a:solidFill>
                  <a:srgbClr val="4C4D4F"/>
                </a:solidFill>
                <a:latin typeface="Myriad Pro"/>
                <a:cs typeface="Myriad Pro"/>
              </a:rPr>
              <a:t>eksende</a:t>
            </a:r>
            <a:r>
              <a:rPr lang="tr-TR" sz="2000" spc="-25" dirty="0">
                <a:solidFill>
                  <a:srgbClr val="4C4D4F"/>
                </a:solidFill>
                <a:latin typeface="Myriad Pro"/>
                <a:cs typeface="Myriad Pro"/>
              </a:rPr>
              <a:t> </a:t>
            </a:r>
            <a:r>
              <a:rPr lang="tr-TR" sz="2000" spc="-10" dirty="0">
                <a:solidFill>
                  <a:srgbClr val="4C4D4F"/>
                </a:solidFill>
                <a:latin typeface="Myriad Pro"/>
                <a:cs typeface="Myriad Pro"/>
              </a:rPr>
              <a:t>fleksiyon</a:t>
            </a:r>
            <a:r>
              <a:rPr lang="tr-TR" sz="2000" spc="-20" dirty="0">
                <a:solidFill>
                  <a:srgbClr val="4C4D4F"/>
                </a:solidFill>
                <a:latin typeface="Myriad Pro"/>
                <a:cs typeface="Myriad Pro"/>
              </a:rPr>
              <a:t> </a:t>
            </a:r>
            <a:r>
              <a:rPr lang="tr-TR" sz="2000" dirty="0">
                <a:solidFill>
                  <a:srgbClr val="4C4D4F"/>
                </a:solidFill>
                <a:latin typeface="Myriad Pro"/>
                <a:cs typeface="Myriad Pro"/>
              </a:rPr>
              <a:t>ve</a:t>
            </a:r>
            <a:r>
              <a:rPr lang="tr-TR" sz="2000" spc="-25" dirty="0">
                <a:solidFill>
                  <a:srgbClr val="4C4D4F"/>
                </a:solidFill>
                <a:latin typeface="Myriad Pro"/>
                <a:cs typeface="Myriad Pro"/>
              </a:rPr>
              <a:t> </a:t>
            </a:r>
            <a:r>
              <a:rPr lang="tr-TR" sz="2000" dirty="0" err="1">
                <a:solidFill>
                  <a:srgbClr val="4C4D4F"/>
                </a:solidFill>
                <a:latin typeface="Myriad Pro"/>
                <a:cs typeface="Myriad Pro"/>
              </a:rPr>
              <a:t>ekstansiyon</a:t>
            </a:r>
            <a:r>
              <a:rPr lang="tr-TR" sz="2000" spc="-25" dirty="0">
                <a:solidFill>
                  <a:srgbClr val="4C4D4F"/>
                </a:solidFill>
                <a:latin typeface="Myriad Pro"/>
                <a:cs typeface="Myriad Pro"/>
              </a:rPr>
              <a:t> </a:t>
            </a:r>
            <a:r>
              <a:rPr lang="tr-TR" sz="2000" spc="-10" dirty="0">
                <a:solidFill>
                  <a:srgbClr val="4C4D4F"/>
                </a:solidFill>
                <a:latin typeface="Myriad Pro"/>
                <a:cs typeface="Myriad Pro"/>
              </a:rPr>
              <a:t>yapar.</a:t>
            </a:r>
            <a:r>
              <a:rPr lang="tr-TR" sz="2000" spc="-20" dirty="0">
                <a:solidFill>
                  <a:srgbClr val="4C4D4F"/>
                </a:solidFill>
                <a:latin typeface="Myriad Pro"/>
                <a:cs typeface="Myriad Pro"/>
              </a:rPr>
              <a:t> </a:t>
            </a:r>
            <a:r>
              <a:rPr lang="tr-TR" sz="2000" dirty="0">
                <a:solidFill>
                  <a:srgbClr val="4C4D4F"/>
                </a:solidFill>
                <a:latin typeface="Myriad Pro"/>
                <a:cs typeface="Myriad Pro"/>
              </a:rPr>
              <a:t>Ancak</a:t>
            </a:r>
            <a:r>
              <a:rPr lang="tr-TR" sz="2000" spc="-25" dirty="0">
                <a:solidFill>
                  <a:srgbClr val="4C4D4F"/>
                </a:solidFill>
                <a:latin typeface="Myriad Pro"/>
                <a:cs typeface="Myriad Pro"/>
              </a:rPr>
              <a:t> </a:t>
            </a:r>
            <a:r>
              <a:rPr lang="tr-TR" sz="2000" dirty="0" err="1">
                <a:solidFill>
                  <a:srgbClr val="4C4D4F"/>
                </a:solidFill>
                <a:latin typeface="Myriad Pro"/>
                <a:cs typeface="Myriad Pro"/>
              </a:rPr>
              <a:t>ulna</a:t>
            </a:r>
            <a:r>
              <a:rPr lang="tr-TR" sz="2000" spc="-20" dirty="0">
                <a:solidFill>
                  <a:srgbClr val="4C4D4F"/>
                </a:solidFill>
                <a:latin typeface="Myriad Pro"/>
                <a:cs typeface="Myriad Pro"/>
              </a:rPr>
              <a:t> </a:t>
            </a:r>
            <a:r>
              <a:rPr lang="tr-TR" sz="2000" dirty="0">
                <a:solidFill>
                  <a:srgbClr val="4C4D4F"/>
                </a:solidFill>
                <a:latin typeface="Myriad Pro"/>
                <a:cs typeface="Myriad Pro"/>
              </a:rPr>
              <a:t>ve</a:t>
            </a:r>
            <a:r>
              <a:rPr lang="tr-TR" sz="2000" spc="-25" dirty="0">
                <a:solidFill>
                  <a:srgbClr val="4C4D4F"/>
                </a:solidFill>
                <a:latin typeface="Myriad Pro"/>
                <a:cs typeface="Myriad Pro"/>
              </a:rPr>
              <a:t> </a:t>
            </a:r>
            <a:r>
              <a:rPr lang="tr-TR" sz="2000" dirty="0" err="1">
                <a:solidFill>
                  <a:srgbClr val="4C4D4F"/>
                </a:solidFill>
                <a:latin typeface="Myriad Pro"/>
                <a:cs typeface="Myriad Pro"/>
              </a:rPr>
              <a:t>radius</a:t>
            </a:r>
            <a:r>
              <a:rPr lang="tr-TR" sz="2000" spc="-25" dirty="0">
                <a:solidFill>
                  <a:srgbClr val="4C4D4F"/>
                </a:solidFill>
                <a:latin typeface="Myriad Pro"/>
                <a:cs typeface="Myriad Pro"/>
              </a:rPr>
              <a:t> </a:t>
            </a:r>
            <a:r>
              <a:rPr lang="tr-TR" sz="2000" dirty="0">
                <a:solidFill>
                  <a:srgbClr val="4C4D4F"/>
                </a:solidFill>
                <a:latin typeface="Myriad Pro"/>
                <a:cs typeface="Myriad Pro"/>
              </a:rPr>
              <a:t>kemiği</a:t>
            </a:r>
            <a:r>
              <a:rPr lang="tr-TR" sz="2000" spc="-20" dirty="0">
                <a:solidFill>
                  <a:srgbClr val="4C4D4F"/>
                </a:solidFill>
                <a:latin typeface="Myriad Pro"/>
                <a:cs typeface="Myriad Pro"/>
              </a:rPr>
              <a:t> ara</a:t>
            </a:r>
            <a:r>
              <a:rPr lang="tr-TR" sz="2000" dirty="0">
                <a:solidFill>
                  <a:srgbClr val="4C4D4F"/>
                </a:solidFill>
                <a:latin typeface="Myriad Pro"/>
                <a:cs typeface="Myriad Pro"/>
              </a:rPr>
              <a:t>sındaki</a:t>
            </a:r>
            <a:r>
              <a:rPr lang="tr-TR" sz="2000" spc="-25" dirty="0">
                <a:solidFill>
                  <a:srgbClr val="4C4D4F"/>
                </a:solidFill>
                <a:latin typeface="Myriad Pro"/>
                <a:cs typeface="Myriad Pro"/>
              </a:rPr>
              <a:t> </a:t>
            </a:r>
            <a:r>
              <a:rPr lang="tr-TR" sz="2000" dirty="0">
                <a:solidFill>
                  <a:srgbClr val="4C4D4F"/>
                </a:solidFill>
                <a:latin typeface="Myriad Pro"/>
                <a:cs typeface="Myriad Pro"/>
              </a:rPr>
              <a:t>eklem;</a:t>
            </a:r>
            <a:r>
              <a:rPr lang="tr-TR" sz="2000" spc="-25" dirty="0">
                <a:solidFill>
                  <a:srgbClr val="4C4D4F"/>
                </a:solidFill>
                <a:latin typeface="Myriad Pro"/>
                <a:cs typeface="Myriad Pro"/>
              </a:rPr>
              <a:t> </a:t>
            </a:r>
            <a:r>
              <a:rPr lang="tr-TR" sz="2000" dirty="0">
                <a:solidFill>
                  <a:srgbClr val="4C4D4F"/>
                </a:solidFill>
                <a:latin typeface="Myriad Pro"/>
                <a:cs typeface="Myriad Pro"/>
              </a:rPr>
              <a:t>vertikal</a:t>
            </a:r>
            <a:r>
              <a:rPr lang="tr-TR" sz="2000" spc="-25" dirty="0">
                <a:solidFill>
                  <a:srgbClr val="4C4D4F"/>
                </a:solidFill>
                <a:latin typeface="Myriad Pro"/>
                <a:cs typeface="Myriad Pro"/>
              </a:rPr>
              <a:t> </a:t>
            </a:r>
            <a:r>
              <a:rPr lang="tr-TR" sz="2000" dirty="0">
                <a:solidFill>
                  <a:srgbClr val="4C4D4F"/>
                </a:solidFill>
                <a:latin typeface="Myriad Pro"/>
                <a:cs typeface="Myriad Pro"/>
              </a:rPr>
              <a:t>eksenli</a:t>
            </a:r>
            <a:r>
              <a:rPr lang="tr-TR" sz="2000" spc="-20" dirty="0">
                <a:solidFill>
                  <a:srgbClr val="4C4D4F"/>
                </a:solidFill>
                <a:latin typeface="Myriad Pro"/>
                <a:cs typeface="Myriad Pro"/>
              </a:rPr>
              <a:t> </a:t>
            </a:r>
            <a:r>
              <a:rPr lang="tr-TR" sz="2000" dirty="0">
                <a:solidFill>
                  <a:srgbClr val="4C4D4F"/>
                </a:solidFill>
                <a:latin typeface="Myriad Pro"/>
                <a:cs typeface="Myriad Pro"/>
              </a:rPr>
              <a:t>olup</a:t>
            </a:r>
            <a:r>
              <a:rPr lang="tr-TR" sz="2000" spc="-25" dirty="0">
                <a:solidFill>
                  <a:srgbClr val="4C4D4F"/>
                </a:solidFill>
                <a:latin typeface="Myriad Pro"/>
                <a:cs typeface="Myriad Pro"/>
              </a:rPr>
              <a:t> </a:t>
            </a:r>
            <a:r>
              <a:rPr lang="tr-TR" sz="2000" dirty="0">
                <a:solidFill>
                  <a:srgbClr val="4C4D4F"/>
                </a:solidFill>
                <a:latin typeface="Myriad Pro"/>
                <a:cs typeface="Myriad Pro"/>
              </a:rPr>
              <a:t>ön</a:t>
            </a:r>
            <a:r>
              <a:rPr lang="tr-TR" sz="2000" spc="-25" dirty="0">
                <a:solidFill>
                  <a:srgbClr val="4C4D4F"/>
                </a:solidFill>
                <a:latin typeface="Myriad Pro"/>
                <a:cs typeface="Myriad Pro"/>
              </a:rPr>
              <a:t> </a:t>
            </a:r>
            <a:r>
              <a:rPr lang="tr-TR" sz="2000" dirty="0">
                <a:solidFill>
                  <a:srgbClr val="4C4D4F"/>
                </a:solidFill>
                <a:latin typeface="Myriad Pro"/>
                <a:cs typeface="Myriad Pro"/>
              </a:rPr>
              <a:t>kolu</a:t>
            </a:r>
            <a:r>
              <a:rPr lang="tr-TR" sz="2000" spc="-20" dirty="0">
                <a:solidFill>
                  <a:srgbClr val="4C4D4F"/>
                </a:solidFill>
                <a:latin typeface="Myriad Pro"/>
                <a:cs typeface="Myriad Pro"/>
              </a:rPr>
              <a:t> </a:t>
            </a:r>
            <a:r>
              <a:rPr lang="tr-TR" sz="2000" dirty="0">
                <a:solidFill>
                  <a:srgbClr val="4C4D4F"/>
                </a:solidFill>
                <a:latin typeface="Myriad Pro"/>
                <a:cs typeface="Myriad Pro"/>
              </a:rPr>
              <a:t>içe</a:t>
            </a:r>
            <a:r>
              <a:rPr lang="tr-TR" sz="2000" spc="-25" dirty="0">
                <a:solidFill>
                  <a:srgbClr val="4C4D4F"/>
                </a:solidFill>
                <a:latin typeface="Myriad Pro"/>
                <a:cs typeface="Myriad Pro"/>
              </a:rPr>
              <a:t> </a:t>
            </a:r>
            <a:r>
              <a:rPr lang="tr-TR" sz="2000" dirty="0">
                <a:solidFill>
                  <a:srgbClr val="4C4D4F"/>
                </a:solidFill>
                <a:latin typeface="Myriad Pro"/>
                <a:cs typeface="Myriad Pro"/>
              </a:rPr>
              <a:t>ve</a:t>
            </a:r>
            <a:r>
              <a:rPr lang="tr-TR" sz="2000" spc="-25" dirty="0">
                <a:solidFill>
                  <a:srgbClr val="4C4D4F"/>
                </a:solidFill>
                <a:latin typeface="Myriad Pro"/>
                <a:cs typeface="Myriad Pro"/>
              </a:rPr>
              <a:t> </a:t>
            </a:r>
            <a:r>
              <a:rPr lang="tr-TR" sz="2000" dirty="0">
                <a:solidFill>
                  <a:srgbClr val="4C4D4F"/>
                </a:solidFill>
                <a:latin typeface="Myriad Pro"/>
                <a:cs typeface="Myriad Pro"/>
              </a:rPr>
              <a:t>dışa</a:t>
            </a:r>
            <a:r>
              <a:rPr lang="tr-TR" sz="2000" spc="-20" dirty="0">
                <a:solidFill>
                  <a:srgbClr val="4C4D4F"/>
                </a:solidFill>
                <a:latin typeface="Myriad Pro"/>
                <a:cs typeface="Myriad Pro"/>
              </a:rPr>
              <a:t> </a:t>
            </a:r>
            <a:r>
              <a:rPr lang="tr-TR" sz="2000" dirty="0">
                <a:solidFill>
                  <a:srgbClr val="4C4D4F"/>
                </a:solidFill>
                <a:latin typeface="Myriad Pro"/>
                <a:cs typeface="Myriad Pro"/>
              </a:rPr>
              <a:t>rotasyon</a:t>
            </a:r>
            <a:r>
              <a:rPr lang="tr-TR" sz="2000" spc="-25" dirty="0">
                <a:solidFill>
                  <a:srgbClr val="4C4D4F"/>
                </a:solidFill>
                <a:latin typeface="Myriad Pro"/>
                <a:cs typeface="Myriad Pro"/>
              </a:rPr>
              <a:t> </a:t>
            </a:r>
            <a:r>
              <a:rPr lang="tr-TR" sz="2000" dirty="0">
                <a:solidFill>
                  <a:srgbClr val="4C4D4F"/>
                </a:solidFill>
                <a:latin typeface="Myriad Pro"/>
                <a:cs typeface="Myriad Pro"/>
              </a:rPr>
              <a:t>(</a:t>
            </a:r>
            <a:r>
              <a:rPr lang="tr-TR" sz="2000" b="1" dirty="0">
                <a:solidFill>
                  <a:srgbClr val="4C4D4F"/>
                </a:solidFill>
                <a:latin typeface="Myriad Pro"/>
                <a:cs typeface="Myriad Pro"/>
              </a:rPr>
              <a:t>supinasyon</a:t>
            </a:r>
            <a:r>
              <a:rPr lang="tr-TR" sz="2000" dirty="0">
                <a:solidFill>
                  <a:srgbClr val="4C4D4F"/>
                </a:solidFill>
                <a:latin typeface="Myriad Pro"/>
                <a:cs typeface="Myriad Pro"/>
              </a:rPr>
              <a:t>,</a:t>
            </a:r>
            <a:r>
              <a:rPr lang="tr-TR" sz="2000" spc="-25" dirty="0">
                <a:solidFill>
                  <a:srgbClr val="4C4D4F"/>
                </a:solidFill>
                <a:latin typeface="Myriad Pro"/>
                <a:cs typeface="Myriad Pro"/>
              </a:rPr>
              <a:t> </a:t>
            </a:r>
            <a:r>
              <a:rPr lang="tr-TR" sz="2000" b="1" dirty="0" err="1">
                <a:solidFill>
                  <a:srgbClr val="4C4D4F"/>
                </a:solidFill>
                <a:latin typeface="Myriad Pro"/>
                <a:cs typeface="Myriad Pro"/>
              </a:rPr>
              <a:t>pronasyon</a:t>
            </a:r>
            <a:r>
              <a:rPr lang="tr-TR" sz="2000" dirty="0">
                <a:solidFill>
                  <a:srgbClr val="4C4D4F"/>
                </a:solidFill>
                <a:latin typeface="Myriad Pro"/>
                <a:cs typeface="Myriad Pro"/>
              </a:rPr>
              <a:t>)</a:t>
            </a:r>
            <a:r>
              <a:rPr lang="tr-TR" sz="2000" spc="-20" dirty="0">
                <a:solidFill>
                  <a:srgbClr val="4C4D4F"/>
                </a:solidFill>
                <a:latin typeface="Myriad Pro"/>
                <a:cs typeface="Myriad Pro"/>
              </a:rPr>
              <a:t> </a:t>
            </a:r>
            <a:r>
              <a:rPr lang="tr-TR" sz="2000" spc="-10" dirty="0">
                <a:solidFill>
                  <a:srgbClr val="4C4D4F"/>
                </a:solidFill>
                <a:latin typeface="Myriad Pro"/>
                <a:cs typeface="Myriad Pro"/>
              </a:rPr>
              <a:t>yaptırır.</a:t>
            </a:r>
            <a:endParaRPr lang="tr-TR" sz="2000" dirty="0">
              <a:latin typeface="Myriad Pro"/>
              <a:cs typeface="Myriad Pro"/>
            </a:endParaRPr>
          </a:p>
          <a:p>
            <a:pPr marL="420370" marR="5080" indent="-227965">
              <a:lnSpc>
                <a:spcPct val="140000"/>
              </a:lnSpc>
              <a:spcAft>
                <a:spcPts val="1200"/>
              </a:spcAft>
              <a:buFont typeface="Myriad Pro"/>
              <a:buAutoNum type="arabicPeriod" startAt="2"/>
              <a:tabLst>
                <a:tab pos="420370" algn="l"/>
                <a:tab pos="421640" algn="l"/>
              </a:tabLst>
            </a:pPr>
            <a:r>
              <a:rPr lang="tr-TR" sz="2000" b="1" dirty="0">
                <a:solidFill>
                  <a:schemeClr val="accent1"/>
                </a:solidFill>
                <a:latin typeface="Myriad Pro"/>
                <a:cs typeface="Myriad Pro"/>
              </a:rPr>
              <a:t>İki</a:t>
            </a:r>
            <a:r>
              <a:rPr lang="tr-TR" sz="2000" b="1" spc="25" dirty="0">
                <a:solidFill>
                  <a:schemeClr val="accent1"/>
                </a:solidFill>
                <a:latin typeface="Myriad Pro"/>
                <a:cs typeface="Myriad Pro"/>
              </a:rPr>
              <a:t> </a:t>
            </a:r>
            <a:r>
              <a:rPr lang="tr-TR" sz="2000" b="1" dirty="0">
                <a:solidFill>
                  <a:schemeClr val="accent1"/>
                </a:solidFill>
                <a:latin typeface="Myriad Pro"/>
                <a:cs typeface="Myriad Pro"/>
              </a:rPr>
              <a:t>Eksenli</a:t>
            </a:r>
            <a:r>
              <a:rPr lang="tr-TR" sz="2000" b="1" spc="25" dirty="0">
                <a:solidFill>
                  <a:schemeClr val="accent1"/>
                </a:solidFill>
                <a:latin typeface="Myriad Pro"/>
                <a:cs typeface="Myriad Pro"/>
              </a:rPr>
              <a:t> </a:t>
            </a:r>
            <a:r>
              <a:rPr lang="tr-TR" sz="2000" b="1" dirty="0">
                <a:solidFill>
                  <a:schemeClr val="accent1"/>
                </a:solidFill>
                <a:latin typeface="Myriad Pro"/>
                <a:cs typeface="Myriad Pro"/>
              </a:rPr>
              <a:t>Eklem:</a:t>
            </a:r>
            <a:r>
              <a:rPr lang="tr-TR" sz="2000" b="1" spc="-15" dirty="0">
                <a:solidFill>
                  <a:schemeClr val="accent1"/>
                </a:solidFill>
                <a:latin typeface="Myriad Pro"/>
                <a:cs typeface="Myriad Pro"/>
              </a:rPr>
              <a:t> </a:t>
            </a:r>
            <a:r>
              <a:rPr lang="tr-TR" sz="2000" b="1" spc="-10" dirty="0" err="1">
                <a:solidFill>
                  <a:srgbClr val="4C4D4F"/>
                </a:solidFill>
                <a:latin typeface="Myriad Pro"/>
                <a:cs typeface="Myriad Pro"/>
              </a:rPr>
              <a:t>Transvers</a:t>
            </a:r>
            <a:r>
              <a:rPr lang="tr-TR" sz="2000" b="1" spc="40" dirty="0">
                <a:solidFill>
                  <a:srgbClr val="4C4D4F"/>
                </a:solidFill>
                <a:latin typeface="Myriad Pro"/>
                <a:cs typeface="Myriad Pro"/>
              </a:rPr>
              <a:t> </a:t>
            </a:r>
            <a:r>
              <a:rPr lang="tr-TR" sz="2000" dirty="0">
                <a:solidFill>
                  <a:srgbClr val="4C4D4F"/>
                </a:solidFill>
                <a:latin typeface="Myriad Pro"/>
                <a:cs typeface="Myriad Pro"/>
              </a:rPr>
              <a:t>ve</a:t>
            </a:r>
            <a:r>
              <a:rPr lang="tr-TR" sz="2000" spc="25" dirty="0">
                <a:solidFill>
                  <a:srgbClr val="4C4D4F"/>
                </a:solidFill>
                <a:latin typeface="Myriad Pro"/>
                <a:cs typeface="Myriad Pro"/>
              </a:rPr>
              <a:t> </a:t>
            </a:r>
            <a:r>
              <a:rPr lang="tr-TR" sz="2000" b="1" dirty="0" err="1">
                <a:solidFill>
                  <a:srgbClr val="4C4D4F"/>
                </a:solidFill>
                <a:latin typeface="Myriad Pro"/>
                <a:cs typeface="Myriad Pro"/>
              </a:rPr>
              <a:t>sagittal</a:t>
            </a:r>
            <a:r>
              <a:rPr lang="tr-TR" sz="2000" b="1" spc="40" dirty="0">
                <a:solidFill>
                  <a:srgbClr val="4C4D4F"/>
                </a:solidFill>
                <a:latin typeface="Myriad Pro"/>
                <a:cs typeface="Myriad Pro"/>
              </a:rPr>
              <a:t> </a:t>
            </a:r>
            <a:r>
              <a:rPr lang="tr-TR" sz="2000" dirty="0">
                <a:solidFill>
                  <a:srgbClr val="4C4D4F"/>
                </a:solidFill>
                <a:latin typeface="Myriad Pro"/>
                <a:cs typeface="Myriad Pro"/>
              </a:rPr>
              <a:t>eksene</a:t>
            </a:r>
            <a:r>
              <a:rPr lang="tr-TR" sz="2000" spc="25" dirty="0">
                <a:solidFill>
                  <a:srgbClr val="4C4D4F"/>
                </a:solidFill>
                <a:latin typeface="Myriad Pro"/>
                <a:cs typeface="Myriad Pro"/>
              </a:rPr>
              <a:t> </a:t>
            </a:r>
            <a:r>
              <a:rPr lang="tr-TR" sz="2000" dirty="0">
                <a:solidFill>
                  <a:srgbClr val="4C4D4F"/>
                </a:solidFill>
                <a:latin typeface="Myriad Pro"/>
                <a:cs typeface="Myriad Pro"/>
              </a:rPr>
              <a:t>sahiptir.</a:t>
            </a:r>
            <a:r>
              <a:rPr lang="tr-TR" sz="2000" spc="25" dirty="0">
                <a:solidFill>
                  <a:srgbClr val="4C4D4F"/>
                </a:solidFill>
                <a:latin typeface="Myriad Pro"/>
                <a:cs typeface="Myriad Pro"/>
              </a:rPr>
              <a:t> </a:t>
            </a:r>
            <a:r>
              <a:rPr lang="tr-TR" sz="2000" dirty="0">
                <a:solidFill>
                  <a:srgbClr val="4C4D4F"/>
                </a:solidFill>
                <a:latin typeface="Myriad Pro"/>
                <a:cs typeface="Myriad Pro"/>
              </a:rPr>
              <a:t>Her</a:t>
            </a:r>
            <a:r>
              <a:rPr lang="tr-TR" sz="2000" spc="25" dirty="0">
                <a:solidFill>
                  <a:srgbClr val="4C4D4F"/>
                </a:solidFill>
                <a:latin typeface="Myriad Pro"/>
                <a:cs typeface="Myriad Pro"/>
              </a:rPr>
              <a:t> </a:t>
            </a:r>
            <a:r>
              <a:rPr lang="tr-TR" sz="2000" dirty="0">
                <a:solidFill>
                  <a:srgbClr val="4C4D4F"/>
                </a:solidFill>
                <a:latin typeface="Myriad Pro"/>
                <a:cs typeface="Myriad Pro"/>
              </a:rPr>
              <a:t>iki</a:t>
            </a:r>
            <a:r>
              <a:rPr lang="tr-TR" sz="2000" spc="25" dirty="0">
                <a:solidFill>
                  <a:srgbClr val="4C4D4F"/>
                </a:solidFill>
                <a:latin typeface="Myriad Pro"/>
                <a:cs typeface="Myriad Pro"/>
              </a:rPr>
              <a:t> </a:t>
            </a:r>
            <a:r>
              <a:rPr lang="tr-TR" sz="2000" dirty="0">
                <a:solidFill>
                  <a:srgbClr val="4C4D4F"/>
                </a:solidFill>
                <a:latin typeface="Myriad Pro"/>
                <a:cs typeface="Myriad Pro"/>
              </a:rPr>
              <a:t>eksene</a:t>
            </a:r>
            <a:r>
              <a:rPr lang="tr-TR" sz="2000" spc="25" dirty="0">
                <a:solidFill>
                  <a:srgbClr val="4C4D4F"/>
                </a:solidFill>
                <a:latin typeface="Myriad Pro"/>
                <a:cs typeface="Myriad Pro"/>
              </a:rPr>
              <a:t> </a:t>
            </a:r>
            <a:r>
              <a:rPr lang="tr-TR" sz="2000" dirty="0">
                <a:solidFill>
                  <a:srgbClr val="4C4D4F"/>
                </a:solidFill>
                <a:latin typeface="Myriad Pro"/>
                <a:cs typeface="Myriad Pro"/>
              </a:rPr>
              <a:t>ait</a:t>
            </a:r>
            <a:r>
              <a:rPr lang="tr-TR" sz="2000" spc="25" dirty="0">
                <a:solidFill>
                  <a:srgbClr val="4C4D4F"/>
                </a:solidFill>
                <a:latin typeface="Myriad Pro"/>
                <a:cs typeface="Myriad Pro"/>
              </a:rPr>
              <a:t> </a:t>
            </a:r>
            <a:r>
              <a:rPr lang="tr-TR" sz="2000" dirty="0">
                <a:solidFill>
                  <a:srgbClr val="4C4D4F"/>
                </a:solidFill>
                <a:latin typeface="Myriad Pro"/>
                <a:cs typeface="Myriad Pro"/>
              </a:rPr>
              <a:t>hareketleri</a:t>
            </a:r>
            <a:r>
              <a:rPr lang="tr-TR" sz="2000" spc="30" dirty="0">
                <a:solidFill>
                  <a:srgbClr val="4C4D4F"/>
                </a:solidFill>
                <a:latin typeface="Myriad Pro"/>
                <a:cs typeface="Myriad Pro"/>
              </a:rPr>
              <a:t> </a:t>
            </a:r>
            <a:r>
              <a:rPr lang="tr-TR" sz="2000" dirty="0">
                <a:solidFill>
                  <a:srgbClr val="4C4D4F"/>
                </a:solidFill>
                <a:latin typeface="Myriad Pro"/>
                <a:cs typeface="Myriad Pro"/>
              </a:rPr>
              <a:t>ve</a:t>
            </a:r>
            <a:r>
              <a:rPr lang="tr-TR" sz="2000" spc="25" dirty="0">
                <a:solidFill>
                  <a:srgbClr val="4C4D4F"/>
                </a:solidFill>
                <a:latin typeface="Myriad Pro"/>
                <a:cs typeface="Myriad Pro"/>
              </a:rPr>
              <a:t> </a:t>
            </a:r>
            <a:r>
              <a:rPr lang="tr-TR" sz="2000" dirty="0">
                <a:solidFill>
                  <a:srgbClr val="4C4D4F"/>
                </a:solidFill>
                <a:latin typeface="Myriad Pro"/>
                <a:cs typeface="Myriad Pro"/>
              </a:rPr>
              <a:t>bu</a:t>
            </a:r>
            <a:r>
              <a:rPr lang="tr-TR" sz="2000" spc="25" dirty="0">
                <a:solidFill>
                  <a:srgbClr val="4C4D4F"/>
                </a:solidFill>
                <a:latin typeface="Myriad Pro"/>
                <a:cs typeface="Myriad Pro"/>
              </a:rPr>
              <a:t> </a:t>
            </a:r>
            <a:r>
              <a:rPr lang="tr-TR" sz="2000" spc="-25" dirty="0">
                <a:solidFill>
                  <a:srgbClr val="4C4D4F"/>
                </a:solidFill>
                <a:latin typeface="Myriad Pro"/>
                <a:cs typeface="Myriad Pro"/>
              </a:rPr>
              <a:t>iki </a:t>
            </a:r>
            <a:r>
              <a:rPr lang="tr-TR" sz="2000" dirty="0">
                <a:solidFill>
                  <a:srgbClr val="4C4D4F"/>
                </a:solidFill>
                <a:latin typeface="Myriad Pro"/>
                <a:cs typeface="Myriad Pro"/>
              </a:rPr>
              <a:t>eksen</a:t>
            </a:r>
            <a:r>
              <a:rPr lang="tr-TR" sz="2000" spc="-5" dirty="0">
                <a:solidFill>
                  <a:srgbClr val="4C4D4F"/>
                </a:solidFill>
                <a:latin typeface="Myriad Pro"/>
                <a:cs typeface="Myriad Pro"/>
              </a:rPr>
              <a:t> </a:t>
            </a:r>
            <a:r>
              <a:rPr lang="tr-TR" sz="2000" dirty="0">
                <a:solidFill>
                  <a:srgbClr val="4C4D4F"/>
                </a:solidFill>
                <a:latin typeface="Myriad Pro"/>
                <a:cs typeface="Myriad Pro"/>
              </a:rPr>
              <a:t>hareketlerinin</a:t>
            </a:r>
            <a:r>
              <a:rPr lang="tr-TR" sz="2000" spc="-5" dirty="0">
                <a:solidFill>
                  <a:srgbClr val="4C4D4F"/>
                </a:solidFill>
                <a:latin typeface="Myriad Pro"/>
                <a:cs typeface="Myriad Pro"/>
              </a:rPr>
              <a:t> </a:t>
            </a:r>
            <a:r>
              <a:rPr lang="tr-TR" sz="2000" dirty="0">
                <a:solidFill>
                  <a:srgbClr val="4C4D4F"/>
                </a:solidFill>
                <a:latin typeface="Myriad Pro"/>
                <a:cs typeface="Myriad Pro"/>
              </a:rPr>
              <a:t>birleşimi olan</a:t>
            </a:r>
            <a:r>
              <a:rPr lang="tr-TR" sz="2000" spc="-5" dirty="0">
                <a:solidFill>
                  <a:srgbClr val="4C4D4F"/>
                </a:solidFill>
                <a:latin typeface="Myriad Pro"/>
                <a:cs typeface="Myriad Pro"/>
              </a:rPr>
              <a:t> </a:t>
            </a:r>
            <a:r>
              <a:rPr lang="tr-TR" sz="2000" dirty="0" err="1">
                <a:solidFill>
                  <a:srgbClr val="4C4D4F"/>
                </a:solidFill>
                <a:latin typeface="Myriad Pro"/>
                <a:cs typeface="Myriad Pro"/>
              </a:rPr>
              <a:t>sirkümdüksiyon</a:t>
            </a:r>
            <a:r>
              <a:rPr lang="tr-TR" sz="2000" dirty="0">
                <a:solidFill>
                  <a:srgbClr val="4C4D4F"/>
                </a:solidFill>
                <a:latin typeface="Myriad Pro"/>
                <a:cs typeface="Myriad Pro"/>
              </a:rPr>
              <a:t> </a:t>
            </a:r>
            <a:r>
              <a:rPr lang="tr-TR" sz="2000" spc="-10" dirty="0">
                <a:solidFill>
                  <a:srgbClr val="4C4D4F"/>
                </a:solidFill>
                <a:latin typeface="Myriad Pro"/>
                <a:cs typeface="Myriad Pro"/>
              </a:rPr>
              <a:t>yaptırır.</a:t>
            </a:r>
            <a:r>
              <a:rPr lang="tr-TR" sz="2000" spc="-5" dirty="0">
                <a:solidFill>
                  <a:srgbClr val="4C4D4F"/>
                </a:solidFill>
                <a:latin typeface="Myriad Pro"/>
                <a:cs typeface="Myriad Pro"/>
              </a:rPr>
              <a:t> </a:t>
            </a:r>
            <a:r>
              <a:rPr lang="tr-TR" sz="2000" dirty="0">
                <a:solidFill>
                  <a:srgbClr val="4C4D4F"/>
                </a:solidFill>
                <a:latin typeface="Myriad Pro"/>
                <a:cs typeface="Myriad Pro"/>
              </a:rPr>
              <a:t>Örneğin, el</a:t>
            </a:r>
            <a:r>
              <a:rPr lang="tr-TR" sz="2000" spc="-5" dirty="0">
                <a:solidFill>
                  <a:srgbClr val="4C4D4F"/>
                </a:solidFill>
                <a:latin typeface="Myriad Pro"/>
                <a:cs typeface="Myriad Pro"/>
              </a:rPr>
              <a:t> </a:t>
            </a:r>
            <a:r>
              <a:rPr lang="tr-TR" sz="2000" dirty="0">
                <a:solidFill>
                  <a:srgbClr val="4C4D4F"/>
                </a:solidFill>
                <a:latin typeface="Myriad Pro"/>
                <a:cs typeface="Myriad Pro"/>
              </a:rPr>
              <a:t>bileği </a:t>
            </a:r>
            <a:r>
              <a:rPr lang="tr-TR" sz="2000" spc="-10" dirty="0">
                <a:solidFill>
                  <a:srgbClr val="4C4D4F"/>
                </a:solidFill>
                <a:latin typeface="Myriad Pro"/>
                <a:cs typeface="Myriad Pro"/>
              </a:rPr>
              <a:t>eklemi.</a:t>
            </a:r>
            <a:endParaRPr lang="tr-TR" sz="2000" dirty="0">
              <a:latin typeface="Myriad Pro"/>
              <a:cs typeface="Myriad Pro"/>
            </a:endParaRPr>
          </a:p>
          <a:p>
            <a:pPr marL="420370" marR="5080" indent="-228600">
              <a:lnSpc>
                <a:spcPct val="140000"/>
              </a:lnSpc>
              <a:spcAft>
                <a:spcPts val="1200"/>
              </a:spcAft>
              <a:buAutoNum type="arabicPeriod" startAt="2"/>
              <a:tabLst>
                <a:tab pos="421640" algn="l"/>
              </a:tabLst>
            </a:pPr>
            <a:r>
              <a:rPr lang="tr-TR" sz="2000" b="1" dirty="0">
                <a:solidFill>
                  <a:schemeClr val="accent1"/>
                </a:solidFill>
                <a:latin typeface="Myriad Pro"/>
                <a:cs typeface="Myriad Pro"/>
              </a:rPr>
              <a:t>Çok</a:t>
            </a:r>
            <a:r>
              <a:rPr lang="tr-TR" sz="2000" b="1" spc="-15" dirty="0">
                <a:solidFill>
                  <a:schemeClr val="accent1"/>
                </a:solidFill>
                <a:latin typeface="Myriad Pro"/>
                <a:cs typeface="Myriad Pro"/>
              </a:rPr>
              <a:t> </a:t>
            </a:r>
            <a:r>
              <a:rPr lang="tr-TR" sz="2000" b="1" dirty="0">
                <a:solidFill>
                  <a:schemeClr val="accent1"/>
                </a:solidFill>
                <a:latin typeface="Myriad Pro"/>
                <a:cs typeface="Myriad Pro"/>
              </a:rPr>
              <a:t>Eksenli</a:t>
            </a:r>
            <a:r>
              <a:rPr lang="tr-TR" sz="2000" b="1" spc="-10" dirty="0">
                <a:solidFill>
                  <a:schemeClr val="accent1"/>
                </a:solidFill>
                <a:latin typeface="Myriad Pro"/>
                <a:cs typeface="Myriad Pro"/>
              </a:rPr>
              <a:t> </a:t>
            </a:r>
            <a:r>
              <a:rPr lang="tr-TR" sz="2000" b="1" dirty="0">
                <a:solidFill>
                  <a:schemeClr val="accent1"/>
                </a:solidFill>
                <a:latin typeface="Myriad Pro"/>
                <a:cs typeface="Myriad Pro"/>
              </a:rPr>
              <a:t>Eklem: </a:t>
            </a:r>
            <a:r>
              <a:rPr lang="tr-TR" sz="2000" b="1" spc="-10" dirty="0" err="1">
                <a:solidFill>
                  <a:srgbClr val="4C4D4F"/>
                </a:solidFill>
                <a:latin typeface="Myriad Pro"/>
                <a:cs typeface="Myriad Pro"/>
              </a:rPr>
              <a:t>Transvers</a:t>
            </a:r>
            <a:r>
              <a:rPr lang="tr-TR" sz="2000" b="1" spc="-10" dirty="0">
                <a:solidFill>
                  <a:srgbClr val="4C4D4F"/>
                </a:solidFill>
                <a:latin typeface="Myriad Pro"/>
                <a:cs typeface="Myriad Pro"/>
              </a:rPr>
              <a:t>, </a:t>
            </a:r>
            <a:r>
              <a:rPr lang="tr-TR" sz="2000" b="1" dirty="0" err="1">
                <a:solidFill>
                  <a:srgbClr val="4C4D4F"/>
                </a:solidFill>
                <a:latin typeface="Myriad Pro"/>
                <a:cs typeface="Myriad Pro"/>
              </a:rPr>
              <a:t>sagittal</a:t>
            </a:r>
            <a:r>
              <a:rPr lang="tr-TR" sz="2000" b="1" dirty="0">
                <a:solidFill>
                  <a:srgbClr val="4C4D4F"/>
                </a:solidFill>
                <a:latin typeface="Myriad Pro"/>
                <a:cs typeface="Myriad Pro"/>
              </a:rPr>
              <a:t> </a:t>
            </a:r>
            <a:r>
              <a:rPr lang="tr-TR" sz="2000" dirty="0">
                <a:solidFill>
                  <a:srgbClr val="4C4D4F"/>
                </a:solidFill>
                <a:latin typeface="Myriad Pro"/>
                <a:cs typeface="Myriad Pro"/>
              </a:rPr>
              <a:t>ve</a:t>
            </a:r>
            <a:r>
              <a:rPr lang="tr-TR" sz="2000" spc="-10" dirty="0">
                <a:solidFill>
                  <a:srgbClr val="4C4D4F"/>
                </a:solidFill>
                <a:latin typeface="Myriad Pro"/>
                <a:cs typeface="Myriad Pro"/>
              </a:rPr>
              <a:t> </a:t>
            </a:r>
            <a:r>
              <a:rPr lang="tr-TR" sz="2000" b="1" dirty="0">
                <a:solidFill>
                  <a:srgbClr val="4C4D4F"/>
                </a:solidFill>
                <a:latin typeface="Myriad Pro"/>
                <a:cs typeface="Myriad Pro"/>
              </a:rPr>
              <a:t>vertikal</a:t>
            </a:r>
            <a:r>
              <a:rPr lang="tr-TR" sz="2000" b="1" spc="-5" dirty="0">
                <a:solidFill>
                  <a:srgbClr val="4C4D4F"/>
                </a:solidFill>
                <a:latin typeface="Myriad Pro"/>
                <a:cs typeface="Myriad Pro"/>
              </a:rPr>
              <a:t> </a:t>
            </a:r>
            <a:r>
              <a:rPr lang="tr-TR" sz="2000" dirty="0">
                <a:solidFill>
                  <a:srgbClr val="4C4D4F"/>
                </a:solidFill>
                <a:latin typeface="Myriad Pro"/>
                <a:cs typeface="Myriad Pro"/>
              </a:rPr>
              <a:t>eksenlere</a:t>
            </a:r>
            <a:r>
              <a:rPr lang="tr-TR" sz="2000" spc="-10" dirty="0">
                <a:solidFill>
                  <a:srgbClr val="4C4D4F"/>
                </a:solidFill>
                <a:latin typeface="Myriad Pro"/>
                <a:cs typeface="Myriad Pro"/>
              </a:rPr>
              <a:t> </a:t>
            </a:r>
            <a:r>
              <a:rPr lang="tr-TR" sz="2000" dirty="0">
                <a:solidFill>
                  <a:srgbClr val="4C4D4F"/>
                </a:solidFill>
                <a:latin typeface="Myriad Pro"/>
                <a:cs typeface="Myriad Pro"/>
              </a:rPr>
              <a:t>ek</a:t>
            </a:r>
            <a:r>
              <a:rPr lang="tr-TR" sz="2000" spc="-10" dirty="0">
                <a:solidFill>
                  <a:srgbClr val="4C4D4F"/>
                </a:solidFill>
                <a:latin typeface="Myriad Pro"/>
                <a:cs typeface="Myriad Pro"/>
              </a:rPr>
              <a:t> </a:t>
            </a:r>
            <a:r>
              <a:rPr lang="tr-TR" sz="2000" dirty="0">
                <a:solidFill>
                  <a:srgbClr val="4C4D4F"/>
                </a:solidFill>
                <a:latin typeface="Myriad Pro"/>
                <a:cs typeface="Myriad Pro"/>
              </a:rPr>
              <a:t>olarak</a:t>
            </a:r>
            <a:r>
              <a:rPr lang="tr-TR" sz="2000" spc="-10" dirty="0">
                <a:solidFill>
                  <a:srgbClr val="4C4D4F"/>
                </a:solidFill>
                <a:latin typeface="Myriad Pro"/>
                <a:cs typeface="Myriad Pro"/>
              </a:rPr>
              <a:t> </a:t>
            </a:r>
            <a:r>
              <a:rPr lang="tr-TR" sz="2000" dirty="0">
                <a:solidFill>
                  <a:srgbClr val="4C4D4F"/>
                </a:solidFill>
                <a:latin typeface="Myriad Pro"/>
                <a:cs typeface="Myriad Pro"/>
              </a:rPr>
              <a:t>birçok</a:t>
            </a:r>
            <a:r>
              <a:rPr lang="tr-TR" sz="2000" spc="-10" dirty="0">
                <a:solidFill>
                  <a:srgbClr val="4C4D4F"/>
                </a:solidFill>
                <a:latin typeface="Myriad Pro"/>
                <a:cs typeface="Myriad Pro"/>
              </a:rPr>
              <a:t> </a:t>
            </a:r>
            <a:r>
              <a:rPr lang="tr-TR" sz="2000" dirty="0">
                <a:solidFill>
                  <a:srgbClr val="4C4D4F"/>
                </a:solidFill>
                <a:latin typeface="Myriad Pro"/>
                <a:cs typeface="Myriad Pro"/>
              </a:rPr>
              <a:t>ikincil</a:t>
            </a:r>
            <a:r>
              <a:rPr lang="tr-TR" sz="2000" spc="-15" dirty="0">
                <a:solidFill>
                  <a:srgbClr val="4C4D4F"/>
                </a:solidFill>
                <a:latin typeface="Myriad Pro"/>
                <a:cs typeface="Myriad Pro"/>
              </a:rPr>
              <a:t> </a:t>
            </a:r>
            <a:r>
              <a:rPr lang="tr-TR" sz="2000" dirty="0">
                <a:solidFill>
                  <a:srgbClr val="4C4D4F"/>
                </a:solidFill>
                <a:latin typeface="Myriad Pro"/>
                <a:cs typeface="Myriad Pro"/>
              </a:rPr>
              <a:t>ekseni</a:t>
            </a:r>
            <a:r>
              <a:rPr lang="tr-TR" sz="2000" spc="-10" dirty="0">
                <a:solidFill>
                  <a:srgbClr val="4C4D4F"/>
                </a:solidFill>
                <a:latin typeface="Myriad Pro"/>
                <a:cs typeface="Myriad Pro"/>
              </a:rPr>
              <a:t> </a:t>
            </a:r>
            <a:r>
              <a:rPr lang="tr-TR" sz="2000" spc="-20" dirty="0">
                <a:solidFill>
                  <a:srgbClr val="4C4D4F"/>
                </a:solidFill>
                <a:latin typeface="Myriad Pro"/>
                <a:cs typeface="Myriad Pro"/>
              </a:rPr>
              <a:t>var</a:t>
            </a:r>
            <a:r>
              <a:rPr lang="tr-TR" sz="2000" spc="-10" dirty="0">
                <a:solidFill>
                  <a:srgbClr val="4C4D4F"/>
                </a:solidFill>
                <a:latin typeface="Myriad Pro"/>
                <a:cs typeface="Myriad Pro"/>
              </a:rPr>
              <a:t>dır.</a:t>
            </a:r>
            <a:r>
              <a:rPr lang="tr-TR" sz="2000" spc="-25" dirty="0">
                <a:solidFill>
                  <a:srgbClr val="4C4D4F"/>
                </a:solidFill>
                <a:latin typeface="Myriad Pro"/>
                <a:cs typeface="Myriad Pro"/>
              </a:rPr>
              <a:t> </a:t>
            </a:r>
            <a:r>
              <a:rPr lang="tr-TR" sz="2000" dirty="0">
                <a:solidFill>
                  <a:srgbClr val="4C4D4F"/>
                </a:solidFill>
                <a:latin typeface="Myriad Pro"/>
                <a:cs typeface="Myriad Pro"/>
              </a:rPr>
              <a:t>Bu</a:t>
            </a:r>
            <a:r>
              <a:rPr lang="tr-TR" sz="2000" spc="-25" dirty="0">
                <a:solidFill>
                  <a:srgbClr val="4C4D4F"/>
                </a:solidFill>
                <a:latin typeface="Myriad Pro"/>
                <a:cs typeface="Myriad Pro"/>
              </a:rPr>
              <a:t> </a:t>
            </a:r>
            <a:r>
              <a:rPr lang="tr-TR" sz="2000" dirty="0">
                <a:solidFill>
                  <a:srgbClr val="4C4D4F"/>
                </a:solidFill>
                <a:latin typeface="Myriad Pro"/>
                <a:cs typeface="Myriad Pro"/>
              </a:rPr>
              <a:t>tip</a:t>
            </a:r>
            <a:r>
              <a:rPr lang="tr-TR" sz="2000" spc="-20" dirty="0">
                <a:solidFill>
                  <a:srgbClr val="4C4D4F"/>
                </a:solidFill>
                <a:latin typeface="Myriad Pro"/>
                <a:cs typeface="Myriad Pro"/>
              </a:rPr>
              <a:t> </a:t>
            </a:r>
            <a:r>
              <a:rPr lang="tr-TR" sz="2000" dirty="0">
                <a:solidFill>
                  <a:srgbClr val="4C4D4F"/>
                </a:solidFill>
                <a:latin typeface="Myriad Pro"/>
                <a:cs typeface="Myriad Pro"/>
              </a:rPr>
              <a:t>eklemler</a:t>
            </a:r>
            <a:r>
              <a:rPr lang="tr-TR" sz="2000" spc="-25" dirty="0">
                <a:solidFill>
                  <a:srgbClr val="4C4D4F"/>
                </a:solidFill>
                <a:latin typeface="Myriad Pro"/>
                <a:cs typeface="Myriad Pro"/>
              </a:rPr>
              <a:t> </a:t>
            </a:r>
            <a:r>
              <a:rPr lang="tr-TR" sz="2000" dirty="0">
                <a:solidFill>
                  <a:srgbClr val="4C4D4F"/>
                </a:solidFill>
                <a:latin typeface="Myriad Pro"/>
                <a:cs typeface="Myriad Pro"/>
              </a:rPr>
              <a:t>bütün</a:t>
            </a:r>
            <a:r>
              <a:rPr lang="tr-TR" sz="2000" spc="-25" dirty="0">
                <a:solidFill>
                  <a:srgbClr val="4C4D4F"/>
                </a:solidFill>
                <a:latin typeface="Myriad Pro"/>
                <a:cs typeface="Myriad Pro"/>
              </a:rPr>
              <a:t> </a:t>
            </a:r>
            <a:r>
              <a:rPr lang="tr-TR" sz="2000" dirty="0">
                <a:solidFill>
                  <a:srgbClr val="4C4D4F"/>
                </a:solidFill>
                <a:latin typeface="Myriad Pro"/>
                <a:cs typeface="Myriad Pro"/>
              </a:rPr>
              <a:t>hareketleri</a:t>
            </a:r>
            <a:r>
              <a:rPr lang="tr-TR" sz="2000" spc="-20" dirty="0">
                <a:solidFill>
                  <a:srgbClr val="4C4D4F"/>
                </a:solidFill>
                <a:latin typeface="Myriad Pro"/>
                <a:cs typeface="Myriad Pro"/>
              </a:rPr>
              <a:t> </a:t>
            </a:r>
            <a:r>
              <a:rPr lang="tr-TR" sz="2000" dirty="0">
                <a:solidFill>
                  <a:srgbClr val="4C4D4F"/>
                </a:solidFill>
                <a:latin typeface="Myriad Pro"/>
                <a:cs typeface="Myriad Pro"/>
              </a:rPr>
              <a:t>yapma</a:t>
            </a:r>
            <a:r>
              <a:rPr lang="tr-TR" sz="2000" spc="-25" dirty="0">
                <a:solidFill>
                  <a:srgbClr val="4C4D4F"/>
                </a:solidFill>
                <a:latin typeface="Myriad Pro"/>
                <a:cs typeface="Myriad Pro"/>
              </a:rPr>
              <a:t> </a:t>
            </a:r>
            <a:r>
              <a:rPr lang="tr-TR" sz="2000" dirty="0">
                <a:solidFill>
                  <a:srgbClr val="4C4D4F"/>
                </a:solidFill>
                <a:latin typeface="Myriad Pro"/>
                <a:cs typeface="Myriad Pro"/>
              </a:rPr>
              <a:t>yeteneğine</a:t>
            </a:r>
            <a:r>
              <a:rPr lang="tr-TR" sz="2000" spc="-20" dirty="0">
                <a:solidFill>
                  <a:srgbClr val="4C4D4F"/>
                </a:solidFill>
                <a:latin typeface="Myriad Pro"/>
                <a:cs typeface="Myriad Pro"/>
              </a:rPr>
              <a:t> </a:t>
            </a:r>
            <a:r>
              <a:rPr lang="tr-TR" sz="2000" spc="-10" dirty="0">
                <a:solidFill>
                  <a:srgbClr val="4C4D4F"/>
                </a:solidFill>
                <a:latin typeface="Myriad Pro"/>
                <a:cs typeface="Myriad Pro"/>
              </a:rPr>
              <a:t>sahiptir.</a:t>
            </a:r>
            <a:r>
              <a:rPr lang="tr-TR" sz="2000" spc="-25" dirty="0">
                <a:solidFill>
                  <a:srgbClr val="4C4D4F"/>
                </a:solidFill>
                <a:latin typeface="Myriad Pro"/>
                <a:cs typeface="Myriad Pro"/>
              </a:rPr>
              <a:t> </a:t>
            </a:r>
            <a:r>
              <a:rPr lang="tr-TR" sz="2000" dirty="0">
                <a:solidFill>
                  <a:srgbClr val="4C4D4F"/>
                </a:solidFill>
                <a:latin typeface="Myriad Pro"/>
                <a:cs typeface="Myriad Pro"/>
              </a:rPr>
              <a:t>Örneğin,</a:t>
            </a:r>
            <a:r>
              <a:rPr lang="tr-TR" sz="2000" spc="-25" dirty="0">
                <a:solidFill>
                  <a:srgbClr val="4C4D4F"/>
                </a:solidFill>
                <a:latin typeface="Myriad Pro"/>
                <a:cs typeface="Myriad Pro"/>
              </a:rPr>
              <a:t> </a:t>
            </a:r>
            <a:r>
              <a:rPr lang="tr-TR" sz="2000" dirty="0">
                <a:solidFill>
                  <a:srgbClr val="4C4D4F"/>
                </a:solidFill>
                <a:latin typeface="Myriad Pro"/>
                <a:cs typeface="Myriad Pro"/>
              </a:rPr>
              <a:t>kalça</a:t>
            </a:r>
            <a:r>
              <a:rPr lang="tr-TR" sz="2000" spc="-20" dirty="0">
                <a:solidFill>
                  <a:srgbClr val="4C4D4F"/>
                </a:solidFill>
                <a:latin typeface="Myriad Pro"/>
                <a:cs typeface="Myriad Pro"/>
              </a:rPr>
              <a:t> </a:t>
            </a:r>
            <a:r>
              <a:rPr lang="tr-TR" sz="2000" dirty="0">
                <a:solidFill>
                  <a:srgbClr val="4C4D4F"/>
                </a:solidFill>
                <a:latin typeface="Myriad Pro"/>
                <a:cs typeface="Myriad Pro"/>
              </a:rPr>
              <a:t>ve</a:t>
            </a:r>
            <a:r>
              <a:rPr lang="tr-TR" sz="2000" spc="-25" dirty="0">
                <a:solidFill>
                  <a:srgbClr val="4C4D4F"/>
                </a:solidFill>
                <a:latin typeface="Myriad Pro"/>
                <a:cs typeface="Myriad Pro"/>
              </a:rPr>
              <a:t> </a:t>
            </a:r>
            <a:r>
              <a:rPr lang="tr-TR" sz="2000" dirty="0">
                <a:solidFill>
                  <a:srgbClr val="4C4D4F"/>
                </a:solidFill>
                <a:latin typeface="Myriad Pro"/>
                <a:cs typeface="Myriad Pro"/>
              </a:rPr>
              <a:t>omuz</a:t>
            </a:r>
            <a:r>
              <a:rPr lang="tr-TR" sz="2000" spc="-20" dirty="0">
                <a:solidFill>
                  <a:srgbClr val="4C4D4F"/>
                </a:solidFill>
                <a:latin typeface="Myriad Pro"/>
                <a:cs typeface="Myriad Pro"/>
              </a:rPr>
              <a:t> </a:t>
            </a:r>
            <a:r>
              <a:rPr lang="tr-TR" sz="2000" spc="-10" dirty="0">
                <a:solidFill>
                  <a:srgbClr val="4C4D4F"/>
                </a:solidFill>
                <a:latin typeface="Myriad Pro"/>
                <a:cs typeface="Myriad Pro"/>
              </a:rPr>
              <a:t>eklemi.</a:t>
            </a:r>
            <a:endParaRPr lang="tr-TR" sz="2000" dirty="0">
              <a:latin typeface="Myriad Pro"/>
              <a:cs typeface="Myriad Pro"/>
            </a:endParaRPr>
          </a:p>
          <a:p>
            <a:pPr marL="420370" marR="5715" indent="-228600">
              <a:lnSpc>
                <a:spcPct val="140000"/>
              </a:lnSpc>
              <a:spcAft>
                <a:spcPts val="1200"/>
              </a:spcAft>
              <a:buAutoNum type="arabicPeriod" startAt="2"/>
              <a:tabLst>
                <a:tab pos="421005" algn="l"/>
              </a:tabLst>
            </a:pPr>
            <a:r>
              <a:rPr lang="tr-TR" sz="2000" b="1" dirty="0">
                <a:solidFill>
                  <a:schemeClr val="accent1"/>
                </a:solidFill>
                <a:latin typeface="Myriad Pro"/>
                <a:cs typeface="Myriad Pro"/>
              </a:rPr>
              <a:t>Belli Bir</a:t>
            </a:r>
            <a:r>
              <a:rPr lang="tr-TR" sz="2000" b="1" spc="15" dirty="0">
                <a:solidFill>
                  <a:schemeClr val="accent1"/>
                </a:solidFill>
                <a:latin typeface="Myriad Pro"/>
                <a:cs typeface="Myriad Pro"/>
              </a:rPr>
              <a:t> </a:t>
            </a:r>
            <a:r>
              <a:rPr lang="tr-TR" sz="2000" b="1" dirty="0">
                <a:solidFill>
                  <a:schemeClr val="accent1"/>
                </a:solidFill>
                <a:latin typeface="Myriad Pro"/>
                <a:cs typeface="Myriad Pro"/>
              </a:rPr>
              <a:t>Ekseni</a:t>
            </a:r>
            <a:r>
              <a:rPr lang="tr-TR" sz="2000" b="1" spc="15" dirty="0">
                <a:solidFill>
                  <a:schemeClr val="accent1"/>
                </a:solidFill>
                <a:latin typeface="Myriad Pro"/>
                <a:cs typeface="Myriad Pro"/>
              </a:rPr>
              <a:t> </a:t>
            </a:r>
            <a:r>
              <a:rPr lang="tr-TR" sz="2000" b="1" dirty="0">
                <a:solidFill>
                  <a:schemeClr val="accent1"/>
                </a:solidFill>
                <a:latin typeface="Myriad Pro"/>
                <a:cs typeface="Myriad Pro"/>
              </a:rPr>
              <a:t>Olmayan</a:t>
            </a:r>
            <a:r>
              <a:rPr lang="tr-TR" sz="2000" b="1" spc="15" dirty="0">
                <a:solidFill>
                  <a:schemeClr val="accent1"/>
                </a:solidFill>
                <a:latin typeface="Myriad Pro"/>
                <a:cs typeface="Myriad Pro"/>
              </a:rPr>
              <a:t> </a:t>
            </a:r>
            <a:r>
              <a:rPr lang="tr-TR" sz="2000" b="1" dirty="0">
                <a:solidFill>
                  <a:schemeClr val="accent1"/>
                </a:solidFill>
                <a:latin typeface="Myriad Pro"/>
                <a:cs typeface="Myriad Pro"/>
              </a:rPr>
              <a:t>Eklem:</a:t>
            </a:r>
            <a:r>
              <a:rPr lang="tr-TR" sz="2000" b="1" spc="25" dirty="0">
                <a:solidFill>
                  <a:schemeClr val="accent1"/>
                </a:solidFill>
                <a:latin typeface="Myriad Pro"/>
                <a:cs typeface="Myriad Pro"/>
              </a:rPr>
              <a:t> </a:t>
            </a:r>
            <a:r>
              <a:rPr lang="tr-TR" sz="2000" dirty="0">
                <a:solidFill>
                  <a:srgbClr val="4C4D4F"/>
                </a:solidFill>
                <a:latin typeface="Myriad Pro"/>
                <a:cs typeface="Myriad Pro"/>
              </a:rPr>
              <a:t>Bu</a:t>
            </a:r>
            <a:r>
              <a:rPr lang="tr-TR" sz="2000" spc="15" dirty="0">
                <a:solidFill>
                  <a:srgbClr val="4C4D4F"/>
                </a:solidFill>
                <a:latin typeface="Myriad Pro"/>
                <a:cs typeface="Myriad Pro"/>
              </a:rPr>
              <a:t> </a:t>
            </a:r>
            <a:r>
              <a:rPr lang="tr-TR" sz="2000" dirty="0">
                <a:solidFill>
                  <a:srgbClr val="4C4D4F"/>
                </a:solidFill>
                <a:latin typeface="Myriad Pro"/>
                <a:cs typeface="Myriad Pro"/>
              </a:rPr>
              <a:t>tip</a:t>
            </a:r>
            <a:r>
              <a:rPr lang="tr-TR" sz="2000" spc="15" dirty="0">
                <a:solidFill>
                  <a:srgbClr val="4C4D4F"/>
                </a:solidFill>
                <a:latin typeface="Myriad Pro"/>
                <a:cs typeface="Myriad Pro"/>
              </a:rPr>
              <a:t> </a:t>
            </a:r>
            <a:r>
              <a:rPr lang="tr-TR" sz="2000" dirty="0">
                <a:solidFill>
                  <a:srgbClr val="4C4D4F"/>
                </a:solidFill>
                <a:latin typeface="Myriad Pro"/>
                <a:cs typeface="Myriad Pro"/>
              </a:rPr>
              <a:t>eklemlerin</a:t>
            </a:r>
            <a:r>
              <a:rPr lang="tr-TR" sz="2000" spc="10" dirty="0">
                <a:solidFill>
                  <a:srgbClr val="4C4D4F"/>
                </a:solidFill>
                <a:latin typeface="Myriad Pro"/>
                <a:cs typeface="Myriad Pro"/>
              </a:rPr>
              <a:t> </a:t>
            </a:r>
            <a:r>
              <a:rPr lang="tr-TR" sz="2000" dirty="0">
                <a:solidFill>
                  <a:srgbClr val="4C4D4F"/>
                </a:solidFill>
                <a:latin typeface="Myriad Pro"/>
                <a:cs typeface="Myriad Pro"/>
              </a:rPr>
              <a:t>ekseni</a:t>
            </a:r>
            <a:r>
              <a:rPr lang="tr-TR" sz="2000" spc="15" dirty="0">
                <a:solidFill>
                  <a:srgbClr val="4C4D4F"/>
                </a:solidFill>
                <a:latin typeface="Myriad Pro"/>
                <a:cs typeface="Myriad Pro"/>
              </a:rPr>
              <a:t> </a:t>
            </a:r>
            <a:r>
              <a:rPr lang="tr-TR" sz="2000" dirty="0">
                <a:solidFill>
                  <a:srgbClr val="4C4D4F"/>
                </a:solidFill>
                <a:latin typeface="Myriad Pro"/>
                <a:cs typeface="Myriad Pro"/>
              </a:rPr>
              <a:t>yoktur.</a:t>
            </a:r>
            <a:r>
              <a:rPr lang="tr-TR" sz="2000" spc="15" dirty="0">
                <a:solidFill>
                  <a:srgbClr val="4C4D4F"/>
                </a:solidFill>
                <a:latin typeface="Myriad Pro"/>
                <a:cs typeface="Myriad Pro"/>
              </a:rPr>
              <a:t> </a:t>
            </a:r>
            <a:r>
              <a:rPr lang="tr-TR" sz="2000" dirty="0">
                <a:solidFill>
                  <a:srgbClr val="4C4D4F"/>
                </a:solidFill>
                <a:latin typeface="Myriad Pro"/>
                <a:cs typeface="Myriad Pro"/>
              </a:rPr>
              <a:t>Sadece</a:t>
            </a:r>
            <a:r>
              <a:rPr lang="tr-TR" sz="2000" spc="15" dirty="0">
                <a:solidFill>
                  <a:srgbClr val="4C4D4F"/>
                </a:solidFill>
                <a:latin typeface="Myriad Pro"/>
                <a:cs typeface="Myriad Pro"/>
              </a:rPr>
              <a:t> </a:t>
            </a:r>
            <a:r>
              <a:rPr lang="tr-TR" sz="2000" dirty="0">
                <a:solidFill>
                  <a:srgbClr val="4C4D4F"/>
                </a:solidFill>
                <a:latin typeface="Myriad Pro"/>
                <a:cs typeface="Myriad Pro"/>
              </a:rPr>
              <a:t>sınırlı</a:t>
            </a:r>
            <a:r>
              <a:rPr lang="tr-TR" sz="2000" spc="15" dirty="0">
                <a:solidFill>
                  <a:srgbClr val="4C4D4F"/>
                </a:solidFill>
                <a:latin typeface="Myriad Pro"/>
                <a:cs typeface="Myriad Pro"/>
              </a:rPr>
              <a:t> </a:t>
            </a:r>
            <a:r>
              <a:rPr lang="tr-TR" sz="2000" dirty="0">
                <a:solidFill>
                  <a:srgbClr val="4C4D4F"/>
                </a:solidFill>
                <a:latin typeface="Myriad Pro"/>
                <a:cs typeface="Myriad Pro"/>
              </a:rPr>
              <a:t>kayma</a:t>
            </a:r>
            <a:r>
              <a:rPr lang="tr-TR" sz="2000" spc="15" dirty="0">
                <a:solidFill>
                  <a:srgbClr val="4C4D4F"/>
                </a:solidFill>
                <a:latin typeface="Myriad Pro"/>
                <a:cs typeface="Myriad Pro"/>
              </a:rPr>
              <a:t> </a:t>
            </a:r>
            <a:r>
              <a:rPr lang="tr-TR" sz="2000" spc="-10" dirty="0">
                <a:solidFill>
                  <a:srgbClr val="4C4D4F"/>
                </a:solidFill>
                <a:latin typeface="Myriad Pro"/>
                <a:cs typeface="Myriad Pro"/>
              </a:rPr>
              <a:t>hareketi yaptırır.</a:t>
            </a:r>
            <a:r>
              <a:rPr lang="tr-TR" sz="2000" spc="5" dirty="0">
                <a:solidFill>
                  <a:srgbClr val="4C4D4F"/>
                </a:solidFill>
                <a:latin typeface="Myriad Pro"/>
                <a:cs typeface="Myriad Pro"/>
              </a:rPr>
              <a:t> </a:t>
            </a:r>
            <a:r>
              <a:rPr lang="tr-TR" sz="2000" dirty="0">
                <a:solidFill>
                  <a:srgbClr val="4C4D4F"/>
                </a:solidFill>
                <a:latin typeface="Myriad Pro"/>
                <a:cs typeface="Myriad Pro"/>
              </a:rPr>
              <a:t>Örneğin,</a:t>
            </a:r>
            <a:r>
              <a:rPr lang="tr-TR" sz="2000" spc="5" dirty="0">
                <a:solidFill>
                  <a:srgbClr val="4C4D4F"/>
                </a:solidFill>
                <a:latin typeface="Myriad Pro"/>
                <a:cs typeface="Myriad Pro"/>
              </a:rPr>
              <a:t> </a:t>
            </a:r>
            <a:r>
              <a:rPr lang="tr-TR" sz="2000" dirty="0">
                <a:solidFill>
                  <a:srgbClr val="4C4D4F"/>
                </a:solidFill>
                <a:latin typeface="Myriad Pro"/>
                <a:cs typeface="Myriad Pro"/>
              </a:rPr>
              <a:t>el</a:t>
            </a:r>
            <a:r>
              <a:rPr lang="tr-TR" sz="2000" spc="5" dirty="0">
                <a:solidFill>
                  <a:srgbClr val="4C4D4F"/>
                </a:solidFill>
                <a:latin typeface="Myriad Pro"/>
                <a:cs typeface="Myriad Pro"/>
              </a:rPr>
              <a:t> </a:t>
            </a:r>
            <a:r>
              <a:rPr lang="tr-TR" sz="2000" dirty="0">
                <a:solidFill>
                  <a:srgbClr val="4C4D4F"/>
                </a:solidFill>
                <a:latin typeface="Myriad Pro"/>
                <a:cs typeface="Myriad Pro"/>
              </a:rPr>
              <a:t>bileğindeki</a:t>
            </a:r>
            <a:r>
              <a:rPr lang="tr-TR" sz="2000" spc="5" dirty="0">
                <a:solidFill>
                  <a:srgbClr val="4C4D4F"/>
                </a:solidFill>
                <a:latin typeface="Myriad Pro"/>
                <a:cs typeface="Myriad Pro"/>
              </a:rPr>
              <a:t> </a:t>
            </a:r>
            <a:r>
              <a:rPr lang="tr-TR" sz="2000" dirty="0">
                <a:solidFill>
                  <a:srgbClr val="4C4D4F"/>
                </a:solidFill>
                <a:latin typeface="Myriad Pro"/>
                <a:cs typeface="Myriad Pro"/>
              </a:rPr>
              <a:t>bilek</a:t>
            </a:r>
            <a:r>
              <a:rPr lang="tr-TR" sz="2000" spc="5" dirty="0">
                <a:solidFill>
                  <a:srgbClr val="4C4D4F"/>
                </a:solidFill>
                <a:latin typeface="Myriad Pro"/>
                <a:cs typeface="Myriad Pro"/>
              </a:rPr>
              <a:t> </a:t>
            </a:r>
            <a:r>
              <a:rPr lang="tr-TR" sz="2000" dirty="0">
                <a:solidFill>
                  <a:srgbClr val="4C4D4F"/>
                </a:solidFill>
                <a:latin typeface="Myriad Pro"/>
                <a:cs typeface="Myriad Pro"/>
              </a:rPr>
              <a:t>kemiklerinin</a:t>
            </a:r>
            <a:r>
              <a:rPr lang="tr-TR" sz="2000" spc="5" dirty="0">
                <a:solidFill>
                  <a:srgbClr val="4C4D4F"/>
                </a:solidFill>
                <a:latin typeface="Myriad Pro"/>
                <a:cs typeface="Myriad Pro"/>
              </a:rPr>
              <a:t> </a:t>
            </a:r>
            <a:r>
              <a:rPr lang="tr-TR" sz="2000" dirty="0">
                <a:solidFill>
                  <a:srgbClr val="4C4D4F"/>
                </a:solidFill>
                <a:latin typeface="Myriad Pro"/>
                <a:cs typeface="Myriad Pro"/>
              </a:rPr>
              <a:t>kendi</a:t>
            </a:r>
            <a:r>
              <a:rPr lang="tr-TR" sz="2000" spc="5" dirty="0">
                <a:solidFill>
                  <a:srgbClr val="4C4D4F"/>
                </a:solidFill>
                <a:latin typeface="Myriad Pro"/>
                <a:cs typeface="Myriad Pro"/>
              </a:rPr>
              <a:t> </a:t>
            </a:r>
            <a:r>
              <a:rPr lang="tr-TR" sz="2000" dirty="0">
                <a:solidFill>
                  <a:srgbClr val="4C4D4F"/>
                </a:solidFill>
                <a:latin typeface="Myriad Pro"/>
                <a:cs typeface="Myriad Pro"/>
              </a:rPr>
              <a:t>aralarındaki</a:t>
            </a:r>
            <a:r>
              <a:rPr lang="tr-TR" sz="2000" spc="5" dirty="0">
                <a:solidFill>
                  <a:srgbClr val="4C4D4F"/>
                </a:solidFill>
                <a:latin typeface="Myriad Pro"/>
                <a:cs typeface="Myriad Pro"/>
              </a:rPr>
              <a:t> </a:t>
            </a:r>
            <a:r>
              <a:rPr lang="tr-TR" sz="2000" spc="-10" dirty="0">
                <a:solidFill>
                  <a:srgbClr val="4C4D4F"/>
                </a:solidFill>
                <a:latin typeface="Myriad Pro"/>
                <a:cs typeface="Myriad Pro"/>
              </a:rPr>
              <a:t>eklemler.</a:t>
            </a:r>
            <a:endParaRPr lang="tr-TR" sz="2000" dirty="0">
              <a:latin typeface="Myriad Pro"/>
              <a:cs typeface="Myriad Pro"/>
            </a:endParaRPr>
          </a:p>
          <a:p>
            <a:pPr>
              <a:lnSpc>
                <a:spcPct val="140000"/>
              </a:lnSpc>
              <a:spcAft>
                <a:spcPts val="1200"/>
              </a:spcAft>
            </a:pPr>
            <a:endParaRPr lang="tr-TR" dirty="0"/>
          </a:p>
        </p:txBody>
      </p:sp>
      <p:sp>
        <p:nvSpPr>
          <p:cNvPr id="5" name="Alt Bilgi Yer Tutucusu 4">
            <a:extLst>
              <a:ext uri="{FF2B5EF4-FFF2-40B4-BE49-F238E27FC236}">
                <a16:creationId xmlns:a16="http://schemas.microsoft.com/office/drawing/2014/main" id="{5A4611C9-8DE5-C799-306E-7FC96DC455FC}"/>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3FD6A940-4B0C-B1DE-804D-3838CEFA7EEF}"/>
              </a:ext>
            </a:extLst>
          </p:cNvPr>
          <p:cNvSpPr>
            <a:spLocks noGrp="1"/>
          </p:cNvSpPr>
          <p:nvPr>
            <p:ph type="sldNum" sz="quarter" idx="12"/>
          </p:nvPr>
        </p:nvSpPr>
        <p:spPr/>
        <p:txBody>
          <a:bodyPr/>
          <a:lstStyle/>
          <a:p>
            <a:fld id="{60FF87A7-9A7A-4B3D-9625-8440EC4947F9}" type="slidenum">
              <a:rPr lang="tr-TR" smtClean="0"/>
              <a:pPr/>
              <a:t>26</a:t>
            </a:fld>
            <a:endParaRPr lang="tr-TR"/>
          </a:p>
        </p:txBody>
      </p:sp>
    </p:spTree>
    <p:extLst>
      <p:ext uri="{BB962C8B-B14F-4D97-AF65-F5344CB8AC3E}">
        <p14:creationId xmlns:p14="http://schemas.microsoft.com/office/powerpoint/2010/main" val="12061383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11C42D4-11C4-EAF2-B9FF-4799802D7F84}"/>
              </a:ext>
            </a:extLst>
          </p:cNvPr>
          <p:cNvSpPr>
            <a:spLocks noGrp="1"/>
          </p:cNvSpPr>
          <p:nvPr>
            <p:ph type="title"/>
          </p:nvPr>
        </p:nvSpPr>
        <p:spPr/>
        <p:txBody>
          <a:bodyPr/>
          <a:lstStyle/>
          <a:p>
            <a:r>
              <a:rPr lang="tr-TR" dirty="0"/>
              <a:t>Önemli oynar eklemler</a:t>
            </a:r>
          </a:p>
        </p:txBody>
      </p:sp>
      <p:sp>
        <p:nvSpPr>
          <p:cNvPr id="3" name="İçerik Yer Tutucusu 2">
            <a:extLst>
              <a:ext uri="{FF2B5EF4-FFF2-40B4-BE49-F238E27FC236}">
                <a16:creationId xmlns:a16="http://schemas.microsoft.com/office/drawing/2014/main" id="{9C2C2E28-2D04-F048-89BD-DAC19C55DDB5}"/>
              </a:ext>
            </a:extLst>
          </p:cNvPr>
          <p:cNvSpPr>
            <a:spLocks noGrp="1"/>
          </p:cNvSpPr>
          <p:nvPr>
            <p:ph idx="1"/>
          </p:nvPr>
        </p:nvSpPr>
        <p:spPr/>
        <p:txBody>
          <a:bodyPr/>
          <a:lstStyle/>
          <a:p>
            <a:r>
              <a:rPr lang="tr-TR" sz="2000" b="1" dirty="0">
                <a:solidFill>
                  <a:schemeClr val="accent1"/>
                </a:solidFill>
                <a:latin typeface="Myriad Pro"/>
                <a:cs typeface="Myriad Pro"/>
              </a:rPr>
              <a:t>Alt</a:t>
            </a:r>
            <a:r>
              <a:rPr lang="tr-TR" sz="2000" b="1" spc="35" dirty="0">
                <a:solidFill>
                  <a:schemeClr val="accent1"/>
                </a:solidFill>
                <a:latin typeface="Myriad Pro"/>
                <a:cs typeface="Myriad Pro"/>
              </a:rPr>
              <a:t> </a:t>
            </a:r>
            <a:r>
              <a:rPr lang="tr-TR" sz="2000" b="1" dirty="0">
                <a:solidFill>
                  <a:schemeClr val="accent1"/>
                </a:solidFill>
                <a:latin typeface="Myriad Pro"/>
                <a:cs typeface="Myriad Pro"/>
              </a:rPr>
              <a:t>Çene</a:t>
            </a:r>
            <a:r>
              <a:rPr lang="tr-TR" sz="2000" b="1" spc="35" dirty="0">
                <a:solidFill>
                  <a:schemeClr val="accent1"/>
                </a:solidFill>
                <a:latin typeface="Myriad Pro"/>
                <a:cs typeface="Myriad Pro"/>
              </a:rPr>
              <a:t> </a:t>
            </a:r>
            <a:r>
              <a:rPr lang="tr-TR" sz="2000" b="1" dirty="0">
                <a:solidFill>
                  <a:schemeClr val="accent1"/>
                </a:solidFill>
                <a:latin typeface="Myriad Pro"/>
                <a:cs typeface="Myriad Pro"/>
              </a:rPr>
              <a:t>Eklemi</a:t>
            </a:r>
            <a:r>
              <a:rPr lang="tr-TR" sz="2000" b="1" spc="35" dirty="0">
                <a:solidFill>
                  <a:schemeClr val="accent1"/>
                </a:solidFill>
                <a:latin typeface="Myriad Pro"/>
                <a:cs typeface="Myriad Pro"/>
              </a:rPr>
              <a:t> </a:t>
            </a:r>
            <a:r>
              <a:rPr lang="tr-TR" sz="2000" b="1" dirty="0">
                <a:solidFill>
                  <a:schemeClr val="accent1"/>
                </a:solidFill>
                <a:latin typeface="Myriad Pro"/>
                <a:cs typeface="Myriad Pro"/>
              </a:rPr>
              <a:t>(Art.</a:t>
            </a:r>
            <a:r>
              <a:rPr lang="tr-TR" sz="2000" b="1" spc="-10" dirty="0">
                <a:solidFill>
                  <a:schemeClr val="accent1"/>
                </a:solidFill>
                <a:latin typeface="Myriad Pro"/>
                <a:cs typeface="Myriad Pro"/>
              </a:rPr>
              <a:t> </a:t>
            </a:r>
            <a:r>
              <a:rPr lang="tr-TR" sz="2000" b="1" spc="-10" dirty="0" err="1">
                <a:solidFill>
                  <a:schemeClr val="accent1"/>
                </a:solidFill>
                <a:latin typeface="Myriad Pro"/>
                <a:cs typeface="Myriad Pro"/>
              </a:rPr>
              <a:t>Temporomandibularis</a:t>
            </a:r>
            <a:r>
              <a:rPr lang="tr-TR" sz="2000" b="1" spc="-10" dirty="0">
                <a:solidFill>
                  <a:schemeClr val="accent1"/>
                </a:solidFill>
                <a:latin typeface="Myriad Pro"/>
                <a:cs typeface="Myriad Pro"/>
              </a:rPr>
              <a:t>):</a:t>
            </a:r>
            <a:r>
              <a:rPr lang="tr-TR" sz="2000" b="1" spc="35" dirty="0">
                <a:solidFill>
                  <a:schemeClr val="accent1"/>
                </a:solidFill>
                <a:latin typeface="Myriad Pro"/>
                <a:cs typeface="Myriad Pro"/>
              </a:rPr>
              <a:t> </a:t>
            </a:r>
            <a:r>
              <a:rPr lang="tr-TR" sz="2000" dirty="0">
                <a:solidFill>
                  <a:srgbClr val="4C4D4F"/>
                </a:solidFill>
                <a:latin typeface="Myriad Pro"/>
                <a:cs typeface="Myriad Pro"/>
              </a:rPr>
              <a:t>Kafa</a:t>
            </a:r>
            <a:r>
              <a:rPr lang="tr-TR" sz="2000" spc="35" dirty="0">
                <a:solidFill>
                  <a:srgbClr val="4C4D4F"/>
                </a:solidFill>
                <a:latin typeface="Myriad Pro"/>
                <a:cs typeface="Myriad Pro"/>
              </a:rPr>
              <a:t> </a:t>
            </a:r>
            <a:r>
              <a:rPr lang="tr-TR" sz="2000" dirty="0">
                <a:solidFill>
                  <a:srgbClr val="4C4D4F"/>
                </a:solidFill>
                <a:latin typeface="Myriad Pro"/>
                <a:cs typeface="Myriad Pro"/>
              </a:rPr>
              <a:t>bölgesinin</a:t>
            </a:r>
            <a:r>
              <a:rPr lang="tr-TR" sz="2000" spc="35" dirty="0">
                <a:solidFill>
                  <a:srgbClr val="4C4D4F"/>
                </a:solidFill>
                <a:latin typeface="Myriad Pro"/>
                <a:cs typeface="Myriad Pro"/>
              </a:rPr>
              <a:t> </a:t>
            </a:r>
            <a:r>
              <a:rPr lang="tr-TR" sz="2000" dirty="0">
                <a:solidFill>
                  <a:srgbClr val="4C4D4F"/>
                </a:solidFill>
                <a:latin typeface="Myriad Pro"/>
                <a:cs typeface="Myriad Pro"/>
              </a:rPr>
              <a:t>tek</a:t>
            </a:r>
            <a:r>
              <a:rPr lang="tr-TR" sz="2000" spc="35" dirty="0">
                <a:solidFill>
                  <a:srgbClr val="4C4D4F"/>
                </a:solidFill>
                <a:latin typeface="Myriad Pro"/>
                <a:cs typeface="Myriad Pro"/>
              </a:rPr>
              <a:t> </a:t>
            </a:r>
            <a:r>
              <a:rPr lang="tr-TR" sz="2000" dirty="0">
                <a:solidFill>
                  <a:srgbClr val="4C4D4F"/>
                </a:solidFill>
                <a:latin typeface="Myriad Pro"/>
                <a:cs typeface="Myriad Pro"/>
              </a:rPr>
              <a:t>oynar</a:t>
            </a:r>
            <a:r>
              <a:rPr lang="tr-TR" sz="2000" spc="35" dirty="0">
                <a:solidFill>
                  <a:srgbClr val="4C4D4F"/>
                </a:solidFill>
                <a:latin typeface="Myriad Pro"/>
                <a:cs typeface="Myriad Pro"/>
              </a:rPr>
              <a:t> </a:t>
            </a:r>
            <a:r>
              <a:rPr lang="tr-TR" sz="2000" dirty="0">
                <a:solidFill>
                  <a:srgbClr val="4C4D4F"/>
                </a:solidFill>
                <a:latin typeface="Myriad Pro"/>
                <a:cs typeface="Myriad Pro"/>
              </a:rPr>
              <a:t>eklemidir.</a:t>
            </a:r>
            <a:r>
              <a:rPr lang="tr-TR" sz="2000" spc="-10" dirty="0">
                <a:solidFill>
                  <a:srgbClr val="4C4D4F"/>
                </a:solidFill>
                <a:latin typeface="Myriad Pro"/>
                <a:cs typeface="Myriad Pro"/>
              </a:rPr>
              <a:t> Temporal </a:t>
            </a:r>
            <a:r>
              <a:rPr lang="tr-TR" sz="2000" dirty="0">
                <a:solidFill>
                  <a:srgbClr val="4C4D4F"/>
                </a:solidFill>
                <a:latin typeface="Myriad Pro"/>
                <a:cs typeface="Myriad Pro"/>
              </a:rPr>
              <a:t>ve</a:t>
            </a:r>
            <a:r>
              <a:rPr lang="tr-TR" sz="2000" spc="-15" dirty="0">
                <a:solidFill>
                  <a:srgbClr val="4C4D4F"/>
                </a:solidFill>
                <a:latin typeface="Myriad Pro"/>
                <a:cs typeface="Myriad Pro"/>
              </a:rPr>
              <a:t> </a:t>
            </a:r>
            <a:r>
              <a:rPr lang="tr-TR" sz="2000" dirty="0" err="1">
                <a:solidFill>
                  <a:srgbClr val="4C4D4F"/>
                </a:solidFill>
                <a:latin typeface="Myriad Pro"/>
                <a:cs typeface="Myriad Pro"/>
              </a:rPr>
              <a:t>mandibular</a:t>
            </a:r>
            <a:r>
              <a:rPr lang="tr-TR" sz="2000" spc="-15" dirty="0">
                <a:solidFill>
                  <a:srgbClr val="4C4D4F"/>
                </a:solidFill>
                <a:latin typeface="Myriad Pro"/>
                <a:cs typeface="Myriad Pro"/>
              </a:rPr>
              <a:t> </a:t>
            </a:r>
            <a:r>
              <a:rPr lang="tr-TR" sz="2000" dirty="0">
                <a:solidFill>
                  <a:srgbClr val="4C4D4F"/>
                </a:solidFill>
                <a:latin typeface="Myriad Pro"/>
                <a:cs typeface="Myriad Pro"/>
              </a:rPr>
              <a:t>kemik</a:t>
            </a:r>
            <a:r>
              <a:rPr lang="tr-TR" sz="2000" spc="-15" dirty="0">
                <a:solidFill>
                  <a:srgbClr val="4C4D4F"/>
                </a:solidFill>
                <a:latin typeface="Myriad Pro"/>
                <a:cs typeface="Myriad Pro"/>
              </a:rPr>
              <a:t> </a:t>
            </a:r>
            <a:r>
              <a:rPr lang="tr-TR" sz="2000" dirty="0">
                <a:solidFill>
                  <a:srgbClr val="4C4D4F"/>
                </a:solidFill>
                <a:latin typeface="Myriad Pro"/>
                <a:cs typeface="Myriad Pro"/>
              </a:rPr>
              <a:t>arasında</a:t>
            </a:r>
            <a:r>
              <a:rPr lang="tr-TR" sz="2000" spc="-10" dirty="0">
                <a:solidFill>
                  <a:srgbClr val="4C4D4F"/>
                </a:solidFill>
                <a:latin typeface="Myriad Pro"/>
                <a:cs typeface="Myriad Pro"/>
              </a:rPr>
              <a:t> bulunur.</a:t>
            </a:r>
            <a:r>
              <a:rPr lang="tr-TR" sz="2000" spc="-15" dirty="0">
                <a:solidFill>
                  <a:srgbClr val="4C4D4F"/>
                </a:solidFill>
                <a:latin typeface="Myriad Pro"/>
                <a:cs typeface="Myriad Pro"/>
              </a:rPr>
              <a:t> </a:t>
            </a:r>
          </a:p>
          <a:p>
            <a:r>
              <a:rPr lang="tr-TR" sz="2000" dirty="0">
                <a:solidFill>
                  <a:srgbClr val="4C4D4F"/>
                </a:solidFill>
                <a:latin typeface="Myriad Pro"/>
                <a:cs typeface="Myriad Pro"/>
              </a:rPr>
              <a:t>Alt</a:t>
            </a:r>
            <a:r>
              <a:rPr lang="tr-TR" sz="2000" spc="-15" dirty="0">
                <a:solidFill>
                  <a:srgbClr val="4C4D4F"/>
                </a:solidFill>
                <a:latin typeface="Myriad Pro"/>
                <a:cs typeface="Myriad Pro"/>
              </a:rPr>
              <a:t> </a:t>
            </a:r>
            <a:r>
              <a:rPr lang="tr-TR" sz="2000" dirty="0">
                <a:solidFill>
                  <a:srgbClr val="4C4D4F"/>
                </a:solidFill>
                <a:latin typeface="Myriad Pro"/>
                <a:cs typeface="Myriad Pro"/>
              </a:rPr>
              <a:t>çeneyi</a:t>
            </a:r>
            <a:r>
              <a:rPr lang="tr-TR" sz="2000" spc="-15" dirty="0">
                <a:solidFill>
                  <a:srgbClr val="4C4D4F"/>
                </a:solidFill>
                <a:latin typeface="Myriad Pro"/>
                <a:cs typeface="Myriad Pro"/>
              </a:rPr>
              <a:t> </a:t>
            </a:r>
            <a:r>
              <a:rPr lang="tr-TR" sz="2000" dirty="0">
                <a:solidFill>
                  <a:srgbClr val="4C4D4F"/>
                </a:solidFill>
                <a:latin typeface="Myriad Pro"/>
                <a:cs typeface="Myriad Pro"/>
              </a:rPr>
              <a:t>dış</a:t>
            </a:r>
            <a:r>
              <a:rPr lang="tr-TR" sz="2000" spc="-10" dirty="0">
                <a:solidFill>
                  <a:srgbClr val="4C4D4F"/>
                </a:solidFill>
                <a:latin typeface="Myriad Pro"/>
                <a:cs typeface="Myriad Pro"/>
              </a:rPr>
              <a:t> </a:t>
            </a:r>
            <a:r>
              <a:rPr lang="tr-TR" sz="2000" dirty="0">
                <a:solidFill>
                  <a:srgbClr val="4C4D4F"/>
                </a:solidFill>
                <a:latin typeface="Myriad Pro"/>
                <a:cs typeface="Myriad Pro"/>
              </a:rPr>
              <a:t>yana,</a:t>
            </a:r>
            <a:r>
              <a:rPr lang="tr-TR" sz="2000" spc="-15" dirty="0">
                <a:solidFill>
                  <a:srgbClr val="4C4D4F"/>
                </a:solidFill>
                <a:latin typeface="Myriad Pro"/>
                <a:cs typeface="Myriad Pro"/>
              </a:rPr>
              <a:t> </a:t>
            </a:r>
            <a:r>
              <a:rPr lang="tr-TR" sz="2000" dirty="0">
                <a:solidFill>
                  <a:srgbClr val="4C4D4F"/>
                </a:solidFill>
                <a:latin typeface="Myriad Pro"/>
                <a:cs typeface="Myriad Pro"/>
              </a:rPr>
              <a:t>iç</a:t>
            </a:r>
            <a:r>
              <a:rPr lang="tr-TR" sz="2000" spc="-15" dirty="0">
                <a:solidFill>
                  <a:srgbClr val="4C4D4F"/>
                </a:solidFill>
                <a:latin typeface="Myriad Pro"/>
                <a:cs typeface="Myriad Pro"/>
              </a:rPr>
              <a:t> </a:t>
            </a:r>
            <a:r>
              <a:rPr lang="tr-TR" sz="2000" dirty="0">
                <a:solidFill>
                  <a:srgbClr val="4C4D4F"/>
                </a:solidFill>
                <a:latin typeface="Myriad Pro"/>
                <a:cs typeface="Myriad Pro"/>
              </a:rPr>
              <a:t>yana,</a:t>
            </a:r>
            <a:r>
              <a:rPr lang="tr-TR" sz="2000" spc="-15" dirty="0">
                <a:solidFill>
                  <a:srgbClr val="4C4D4F"/>
                </a:solidFill>
                <a:latin typeface="Myriad Pro"/>
                <a:cs typeface="Myriad Pro"/>
              </a:rPr>
              <a:t> </a:t>
            </a:r>
            <a:r>
              <a:rPr lang="tr-TR" sz="2000" dirty="0">
                <a:solidFill>
                  <a:srgbClr val="4C4D4F"/>
                </a:solidFill>
                <a:latin typeface="Myriad Pro"/>
                <a:cs typeface="Myriad Pro"/>
              </a:rPr>
              <a:t>öne</a:t>
            </a:r>
            <a:r>
              <a:rPr lang="tr-TR" sz="2000" spc="-10" dirty="0">
                <a:solidFill>
                  <a:srgbClr val="4C4D4F"/>
                </a:solidFill>
                <a:latin typeface="Myriad Pro"/>
                <a:cs typeface="Myriad Pro"/>
              </a:rPr>
              <a:t> </a:t>
            </a:r>
            <a:r>
              <a:rPr lang="tr-TR" sz="2000" dirty="0">
                <a:solidFill>
                  <a:srgbClr val="4C4D4F"/>
                </a:solidFill>
                <a:latin typeface="Myriad Pro"/>
                <a:cs typeface="Myriad Pro"/>
              </a:rPr>
              <a:t>ve</a:t>
            </a:r>
            <a:r>
              <a:rPr lang="tr-TR" sz="2000" spc="-15" dirty="0">
                <a:solidFill>
                  <a:srgbClr val="4C4D4F"/>
                </a:solidFill>
                <a:latin typeface="Myriad Pro"/>
                <a:cs typeface="Myriad Pro"/>
              </a:rPr>
              <a:t> </a:t>
            </a:r>
            <a:r>
              <a:rPr lang="tr-TR" sz="2000" dirty="0">
                <a:solidFill>
                  <a:srgbClr val="4C4D4F"/>
                </a:solidFill>
                <a:latin typeface="Myriad Pro"/>
                <a:cs typeface="Myriad Pro"/>
              </a:rPr>
              <a:t>arkaya</a:t>
            </a:r>
            <a:r>
              <a:rPr lang="tr-TR" sz="2000" spc="-15" dirty="0">
                <a:solidFill>
                  <a:srgbClr val="4C4D4F"/>
                </a:solidFill>
                <a:latin typeface="Myriad Pro"/>
                <a:cs typeface="Myriad Pro"/>
              </a:rPr>
              <a:t> </a:t>
            </a:r>
            <a:r>
              <a:rPr lang="tr-TR" sz="2000" dirty="0">
                <a:solidFill>
                  <a:srgbClr val="4C4D4F"/>
                </a:solidFill>
                <a:latin typeface="Myriad Pro"/>
                <a:cs typeface="Myriad Pro"/>
              </a:rPr>
              <a:t>doğru</a:t>
            </a:r>
            <a:r>
              <a:rPr lang="tr-TR" sz="2000" spc="-10" dirty="0">
                <a:solidFill>
                  <a:srgbClr val="4C4D4F"/>
                </a:solidFill>
                <a:latin typeface="Myriad Pro"/>
                <a:cs typeface="Myriad Pro"/>
              </a:rPr>
              <a:t> </a:t>
            </a:r>
            <a:r>
              <a:rPr lang="tr-TR" sz="2000" spc="-20" dirty="0">
                <a:solidFill>
                  <a:srgbClr val="4C4D4F"/>
                </a:solidFill>
                <a:latin typeface="Myriad Pro"/>
                <a:cs typeface="Myriad Pro"/>
              </a:rPr>
              <a:t>çekme </a:t>
            </a:r>
            <a:r>
              <a:rPr lang="tr-TR" sz="2000" dirty="0">
                <a:solidFill>
                  <a:srgbClr val="4C4D4F"/>
                </a:solidFill>
                <a:latin typeface="Myriad Pro"/>
                <a:cs typeface="Myriad Pro"/>
              </a:rPr>
              <a:t>ile</a:t>
            </a:r>
            <a:r>
              <a:rPr lang="tr-TR" sz="2000" spc="-10" dirty="0">
                <a:solidFill>
                  <a:srgbClr val="4C4D4F"/>
                </a:solidFill>
                <a:latin typeface="Myriad Pro"/>
                <a:cs typeface="Myriad Pro"/>
              </a:rPr>
              <a:t> </a:t>
            </a:r>
            <a:r>
              <a:rPr lang="tr-TR" sz="2000" dirty="0">
                <a:solidFill>
                  <a:srgbClr val="4C4D4F"/>
                </a:solidFill>
                <a:latin typeface="Myriad Pro"/>
                <a:cs typeface="Myriad Pro"/>
              </a:rPr>
              <a:t>yukarı</a:t>
            </a:r>
            <a:r>
              <a:rPr lang="tr-TR" sz="2000" spc="-5" dirty="0">
                <a:solidFill>
                  <a:srgbClr val="4C4D4F"/>
                </a:solidFill>
                <a:latin typeface="Myriad Pro"/>
                <a:cs typeface="Myriad Pro"/>
              </a:rPr>
              <a:t> </a:t>
            </a:r>
            <a:r>
              <a:rPr lang="tr-TR" sz="2000" dirty="0">
                <a:solidFill>
                  <a:srgbClr val="4C4D4F"/>
                </a:solidFill>
                <a:latin typeface="Myriad Pro"/>
                <a:cs typeface="Myriad Pro"/>
              </a:rPr>
              <a:t>ve</a:t>
            </a:r>
            <a:r>
              <a:rPr lang="tr-TR" sz="2000" spc="-5" dirty="0">
                <a:solidFill>
                  <a:srgbClr val="4C4D4F"/>
                </a:solidFill>
                <a:latin typeface="Myriad Pro"/>
                <a:cs typeface="Myriad Pro"/>
              </a:rPr>
              <a:t> </a:t>
            </a:r>
            <a:r>
              <a:rPr lang="tr-TR" sz="2000" dirty="0">
                <a:solidFill>
                  <a:srgbClr val="4C4D4F"/>
                </a:solidFill>
                <a:latin typeface="Myriad Pro"/>
                <a:cs typeface="Myriad Pro"/>
              </a:rPr>
              <a:t>aşağı</a:t>
            </a:r>
            <a:r>
              <a:rPr lang="tr-TR" sz="2000" spc="-5" dirty="0">
                <a:solidFill>
                  <a:srgbClr val="4C4D4F"/>
                </a:solidFill>
                <a:latin typeface="Myriad Pro"/>
                <a:cs typeface="Myriad Pro"/>
              </a:rPr>
              <a:t> </a:t>
            </a:r>
            <a:r>
              <a:rPr lang="tr-TR" sz="2000" dirty="0">
                <a:solidFill>
                  <a:srgbClr val="4C4D4F"/>
                </a:solidFill>
                <a:latin typeface="Myriad Pro"/>
                <a:cs typeface="Myriad Pro"/>
              </a:rPr>
              <a:t>doğru</a:t>
            </a:r>
            <a:r>
              <a:rPr lang="tr-TR" sz="2000" spc="-5" dirty="0">
                <a:solidFill>
                  <a:srgbClr val="4C4D4F"/>
                </a:solidFill>
                <a:latin typeface="Myriad Pro"/>
                <a:cs typeface="Myriad Pro"/>
              </a:rPr>
              <a:t> </a:t>
            </a:r>
            <a:r>
              <a:rPr lang="tr-TR" sz="2000" dirty="0">
                <a:solidFill>
                  <a:srgbClr val="4C4D4F"/>
                </a:solidFill>
                <a:latin typeface="Myriad Pro"/>
                <a:cs typeface="Myriad Pro"/>
              </a:rPr>
              <a:t>hareket</a:t>
            </a:r>
            <a:r>
              <a:rPr lang="tr-TR" sz="2000" spc="-5" dirty="0">
                <a:solidFill>
                  <a:srgbClr val="4C4D4F"/>
                </a:solidFill>
                <a:latin typeface="Myriad Pro"/>
                <a:cs typeface="Myriad Pro"/>
              </a:rPr>
              <a:t> </a:t>
            </a:r>
            <a:r>
              <a:rPr lang="tr-TR" sz="2000" spc="-10" dirty="0">
                <a:solidFill>
                  <a:srgbClr val="4C4D4F"/>
                </a:solidFill>
                <a:latin typeface="Myriad Pro"/>
                <a:cs typeface="Myriad Pro"/>
              </a:rPr>
              <a:t>ettirir.</a:t>
            </a:r>
            <a:endParaRPr lang="tr-TR" sz="2000" dirty="0">
              <a:latin typeface="Myriad Pro"/>
              <a:cs typeface="Myriad Pro"/>
            </a:endParaRPr>
          </a:p>
          <a:p>
            <a:endParaRPr lang="tr-TR" dirty="0"/>
          </a:p>
        </p:txBody>
      </p:sp>
      <p:sp>
        <p:nvSpPr>
          <p:cNvPr id="5" name="Alt Bilgi Yer Tutucusu 4">
            <a:extLst>
              <a:ext uri="{FF2B5EF4-FFF2-40B4-BE49-F238E27FC236}">
                <a16:creationId xmlns:a16="http://schemas.microsoft.com/office/drawing/2014/main" id="{5F9094AE-1FA2-E306-C4CB-188515917C71}"/>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DBC5DFFF-8598-C56E-172C-EDAE58062F51}"/>
              </a:ext>
            </a:extLst>
          </p:cNvPr>
          <p:cNvSpPr>
            <a:spLocks noGrp="1"/>
          </p:cNvSpPr>
          <p:nvPr>
            <p:ph type="sldNum" sz="quarter" idx="12"/>
          </p:nvPr>
        </p:nvSpPr>
        <p:spPr/>
        <p:txBody>
          <a:bodyPr/>
          <a:lstStyle/>
          <a:p>
            <a:fld id="{60FF87A7-9A7A-4B3D-9625-8440EC4947F9}" type="slidenum">
              <a:rPr lang="tr-TR" smtClean="0"/>
              <a:pPr/>
              <a:t>27</a:t>
            </a:fld>
            <a:endParaRPr lang="tr-TR"/>
          </a:p>
        </p:txBody>
      </p:sp>
      <p:pic>
        <p:nvPicPr>
          <p:cNvPr id="8" name="Resim 7">
            <a:extLst>
              <a:ext uri="{FF2B5EF4-FFF2-40B4-BE49-F238E27FC236}">
                <a16:creationId xmlns:a16="http://schemas.microsoft.com/office/drawing/2014/main" id="{574521F8-0A3F-6543-6AE8-06D9A13A41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59632" y="2852936"/>
            <a:ext cx="6480720" cy="3147910"/>
          </a:xfrm>
          <a:prstGeom prst="rect">
            <a:avLst/>
          </a:prstGeom>
        </p:spPr>
      </p:pic>
    </p:spTree>
    <p:extLst>
      <p:ext uri="{BB962C8B-B14F-4D97-AF65-F5344CB8AC3E}">
        <p14:creationId xmlns:p14="http://schemas.microsoft.com/office/powerpoint/2010/main" val="20142261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16FFEBA-5A9F-C3B1-A00B-3DF890932C09}"/>
              </a:ext>
            </a:extLst>
          </p:cNvPr>
          <p:cNvSpPr>
            <a:spLocks noGrp="1"/>
          </p:cNvSpPr>
          <p:nvPr>
            <p:ph type="title"/>
          </p:nvPr>
        </p:nvSpPr>
        <p:spPr/>
        <p:txBody>
          <a:bodyPr/>
          <a:lstStyle/>
          <a:p>
            <a:r>
              <a:rPr lang="tr-TR" dirty="0"/>
              <a:t>Önemli oynar eklemler</a:t>
            </a:r>
          </a:p>
        </p:txBody>
      </p:sp>
      <p:sp>
        <p:nvSpPr>
          <p:cNvPr id="3" name="İçerik Yer Tutucusu 2">
            <a:extLst>
              <a:ext uri="{FF2B5EF4-FFF2-40B4-BE49-F238E27FC236}">
                <a16:creationId xmlns:a16="http://schemas.microsoft.com/office/drawing/2014/main" id="{783D1660-CD8B-9B3F-CE61-A83210BBFD8A}"/>
              </a:ext>
            </a:extLst>
          </p:cNvPr>
          <p:cNvSpPr>
            <a:spLocks noGrp="1"/>
          </p:cNvSpPr>
          <p:nvPr>
            <p:ph idx="1"/>
          </p:nvPr>
        </p:nvSpPr>
        <p:spPr/>
        <p:txBody>
          <a:bodyPr/>
          <a:lstStyle/>
          <a:p>
            <a:r>
              <a:rPr lang="tr-TR" sz="2000" b="1" spc="-10" dirty="0">
                <a:solidFill>
                  <a:schemeClr val="accent1"/>
                </a:solidFill>
                <a:latin typeface="Myriad Pro"/>
                <a:cs typeface="Myriad Pro"/>
              </a:rPr>
              <a:t>Atlas-</a:t>
            </a:r>
            <a:r>
              <a:rPr lang="tr-TR" sz="2000" b="1" dirty="0" err="1">
                <a:solidFill>
                  <a:schemeClr val="accent1"/>
                </a:solidFill>
                <a:latin typeface="Myriad Pro"/>
                <a:cs typeface="Myriad Pro"/>
              </a:rPr>
              <a:t>Artkafa</a:t>
            </a:r>
            <a:r>
              <a:rPr lang="tr-TR" sz="2000" b="1" spc="95" dirty="0">
                <a:solidFill>
                  <a:schemeClr val="accent1"/>
                </a:solidFill>
                <a:latin typeface="Myriad Pro"/>
                <a:cs typeface="Myriad Pro"/>
              </a:rPr>
              <a:t> </a:t>
            </a:r>
            <a:r>
              <a:rPr lang="tr-TR" sz="2000" b="1" dirty="0">
                <a:solidFill>
                  <a:schemeClr val="accent1"/>
                </a:solidFill>
                <a:latin typeface="Myriad Pro"/>
                <a:cs typeface="Myriad Pro"/>
              </a:rPr>
              <a:t>Eklemi</a:t>
            </a:r>
            <a:r>
              <a:rPr lang="tr-TR" sz="2000" b="1" spc="95" dirty="0">
                <a:solidFill>
                  <a:schemeClr val="accent1"/>
                </a:solidFill>
                <a:latin typeface="Myriad Pro"/>
                <a:cs typeface="Myriad Pro"/>
              </a:rPr>
              <a:t> </a:t>
            </a:r>
            <a:r>
              <a:rPr lang="tr-TR" sz="2000" b="1" dirty="0">
                <a:solidFill>
                  <a:schemeClr val="accent1"/>
                </a:solidFill>
                <a:latin typeface="Myriad Pro"/>
                <a:cs typeface="Myriad Pro"/>
              </a:rPr>
              <a:t>(Art.</a:t>
            </a:r>
            <a:r>
              <a:rPr lang="tr-TR" sz="2000" b="1" spc="95" dirty="0">
                <a:solidFill>
                  <a:schemeClr val="accent1"/>
                </a:solidFill>
                <a:latin typeface="Myriad Pro"/>
                <a:cs typeface="Myriad Pro"/>
              </a:rPr>
              <a:t> </a:t>
            </a:r>
            <a:r>
              <a:rPr lang="tr-TR" sz="2000" b="1" dirty="0" err="1">
                <a:solidFill>
                  <a:schemeClr val="accent1"/>
                </a:solidFill>
                <a:latin typeface="Myriad Pro"/>
                <a:cs typeface="Myriad Pro"/>
              </a:rPr>
              <a:t>Atlantooccipitalis</a:t>
            </a:r>
            <a:r>
              <a:rPr lang="tr-TR" sz="2000" b="1" dirty="0">
                <a:solidFill>
                  <a:schemeClr val="accent1"/>
                </a:solidFill>
                <a:latin typeface="Myriad Pro"/>
                <a:cs typeface="Myriad Pro"/>
              </a:rPr>
              <a:t>):</a:t>
            </a:r>
            <a:r>
              <a:rPr lang="tr-TR" sz="2000" b="1" spc="110" dirty="0">
                <a:solidFill>
                  <a:schemeClr val="accent1"/>
                </a:solidFill>
                <a:latin typeface="Myriad Pro"/>
                <a:cs typeface="Myriad Pro"/>
              </a:rPr>
              <a:t> </a:t>
            </a:r>
            <a:r>
              <a:rPr lang="tr-TR" sz="2000" dirty="0">
                <a:solidFill>
                  <a:srgbClr val="4C4D4F"/>
                </a:solidFill>
                <a:latin typeface="Myriad Pro"/>
                <a:cs typeface="Myriad Pro"/>
              </a:rPr>
              <a:t>Oksipital</a:t>
            </a:r>
            <a:r>
              <a:rPr lang="tr-TR" sz="2000" spc="105" dirty="0">
                <a:solidFill>
                  <a:srgbClr val="4C4D4F"/>
                </a:solidFill>
                <a:latin typeface="Myriad Pro"/>
                <a:cs typeface="Myriad Pro"/>
              </a:rPr>
              <a:t> </a:t>
            </a:r>
            <a:r>
              <a:rPr lang="tr-TR" sz="2000" dirty="0">
                <a:solidFill>
                  <a:srgbClr val="4C4D4F"/>
                </a:solidFill>
                <a:latin typeface="Myriad Pro"/>
                <a:cs typeface="Myriad Pro"/>
              </a:rPr>
              <a:t>kemik</a:t>
            </a:r>
            <a:r>
              <a:rPr lang="tr-TR" sz="2000" spc="100" dirty="0">
                <a:solidFill>
                  <a:srgbClr val="4C4D4F"/>
                </a:solidFill>
                <a:latin typeface="Myriad Pro"/>
                <a:cs typeface="Myriad Pro"/>
              </a:rPr>
              <a:t> </a:t>
            </a:r>
            <a:r>
              <a:rPr lang="tr-TR" sz="2000" dirty="0">
                <a:solidFill>
                  <a:srgbClr val="4C4D4F"/>
                </a:solidFill>
                <a:latin typeface="Myriad Pro"/>
                <a:cs typeface="Myriad Pro"/>
              </a:rPr>
              <a:t>ile</a:t>
            </a:r>
            <a:r>
              <a:rPr lang="tr-TR" sz="2000" spc="100" dirty="0">
                <a:solidFill>
                  <a:srgbClr val="4C4D4F"/>
                </a:solidFill>
                <a:latin typeface="Myriad Pro"/>
                <a:cs typeface="Myriad Pro"/>
              </a:rPr>
              <a:t> </a:t>
            </a:r>
            <a:r>
              <a:rPr lang="tr-TR" sz="2000" dirty="0">
                <a:solidFill>
                  <a:srgbClr val="4C4D4F"/>
                </a:solidFill>
                <a:latin typeface="Myriad Pro"/>
                <a:cs typeface="Myriad Pro"/>
              </a:rPr>
              <a:t>atlas</a:t>
            </a:r>
            <a:r>
              <a:rPr lang="tr-TR" sz="2000" spc="100" dirty="0">
                <a:solidFill>
                  <a:srgbClr val="4C4D4F"/>
                </a:solidFill>
                <a:latin typeface="Myriad Pro"/>
                <a:cs typeface="Myriad Pro"/>
              </a:rPr>
              <a:t> </a:t>
            </a:r>
            <a:r>
              <a:rPr lang="tr-TR" sz="2000" dirty="0">
                <a:solidFill>
                  <a:srgbClr val="4C4D4F"/>
                </a:solidFill>
                <a:latin typeface="Myriad Pro"/>
                <a:cs typeface="Myriad Pro"/>
              </a:rPr>
              <a:t>arasındaki</a:t>
            </a:r>
            <a:r>
              <a:rPr lang="tr-TR" sz="2000" spc="105" dirty="0">
                <a:solidFill>
                  <a:srgbClr val="4C4D4F"/>
                </a:solidFill>
                <a:latin typeface="Myriad Pro"/>
                <a:cs typeface="Myriad Pro"/>
              </a:rPr>
              <a:t> </a:t>
            </a:r>
            <a:r>
              <a:rPr lang="tr-TR" sz="2000" spc="-10" dirty="0">
                <a:solidFill>
                  <a:srgbClr val="4C4D4F"/>
                </a:solidFill>
                <a:latin typeface="Myriad Pro"/>
                <a:cs typeface="Myriad Pro"/>
              </a:rPr>
              <a:t>eklemdir.</a:t>
            </a:r>
          </a:p>
          <a:p>
            <a:r>
              <a:rPr lang="tr-TR" sz="2000" dirty="0">
                <a:solidFill>
                  <a:srgbClr val="4C4D4F"/>
                </a:solidFill>
                <a:latin typeface="Myriad Pro"/>
                <a:cs typeface="Myriad Pro"/>
              </a:rPr>
              <a:t>Başa</a:t>
            </a:r>
            <a:r>
              <a:rPr lang="tr-TR" sz="2000" spc="-20" dirty="0">
                <a:solidFill>
                  <a:srgbClr val="4C4D4F"/>
                </a:solidFill>
                <a:latin typeface="Myriad Pro"/>
                <a:cs typeface="Myriad Pro"/>
              </a:rPr>
              <a:t> </a:t>
            </a:r>
            <a:r>
              <a:rPr lang="tr-TR" sz="2000" dirty="0">
                <a:solidFill>
                  <a:srgbClr val="4C4D4F"/>
                </a:solidFill>
                <a:latin typeface="Myriad Pro"/>
                <a:cs typeface="Myriad Pro"/>
              </a:rPr>
              <a:t>fleksiyon,</a:t>
            </a:r>
            <a:r>
              <a:rPr lang="tr-TR" sz="2000" spc="-20" dirty="0">
                <a:solidFill>
                  <a:srgbClr val="4C4D4F"/>
                </a:solidFill>
                <a:latin typeface="Myriad Pro"/>
                <a:cs typeface="Myriad Pro"/>
              </a:rPr>
              <a:t> </a:t>
            </a:r>
            <a:r>
              <a:rPr lang="tr-TR" sz="2000" dirty="0" err="1">
                <a:solidFill>
                  <a:srgbClr val="4C4D4F"/>
                </a:solidFill>
                <a:latin typeface="Myriad Pro"/>
                <a:cs typeface="Myriad Pro"/>
              </a:rPr>
              <a:t>ekstansiyon</a:t>
            </a:r>
            <a:r>
              <a:rPr lang="tr-TR" sz="2000" dirty="0">
                <a:solidFill>
                  <a:srgbClr val="4C4D4F"/>
                </a:solidFill>
                <a:latin typeface="Myriad Pro"/>
                <a:cs typeface="Myriad Pro"/>
              </a:rPr>
              <a:t>,</a:t>
            </a:r>
            <a:r>
              <a:rPr lang="tr-TR" sz="2000" spc="-20" dirty="0">
                <a:solidFill>
                  <a:srgbClr val="4C4D4F"/>
                </a:solidFill>
                <a:latin typeface="Myriad Pro"/>
                <a:cs typeface="Myriad Pro"/>
              </a:rPr>
              <a:t> </a:t>
            </a:r>
            <a:r>
              <a:rPr lang="tr-TR" sz="2000" dirty="0">
                <a:solidFill>
                  <a:srgbClr val="4C4D4F"/>
                </a:solidFill>
                <a:latin typeface="Myriad Pro"/>
                <a:cs typeface="Myriad Pro"/>
              </a:rPr>
              <a:t>biraz</a:t>
            </a:r>
            <a:r>
              <a:rPr lang="tr-TR" sz="2000" spc="-20" dirty="0">
                <a:solidFill>
                  <a:srgbClr val="4C4D4F"/>
                </a:solidFill>
                <a:latin typeface="Myriad Pro"/>
                <a:cs typeface="Myriad Pro"/>
              </a:rPr>
              <a:t> </a:t>
            </a:r>
            <a:r>
              <a:rPr lang="tr-TR" sz="2000" dirty="0">
                <a:solidFill>
                  <a:srgbClr val="4C4D4F"/>
                </a:solidFill>
                <a:latin typeface="Myriad Pro"/>
                <a:cs typeface="Myriad Pro"/>
              </a:rPr>
              <a:t>da</a:t>
            </a:r>
            <a:r>
              <a:rPr lang="tr-TR" sz="2000" spc="-20" dirty="0">
                <a:solidFill>
                  <a:srgbClr val="4C4D4F"/>
                </a:solidFill>
                <a:latin typeface="Myriad Pro"/>
                <a:cs typeface="Myriad Pro"/>
              </a:rPr>
              <a:t> </a:t>
            </a:r>
            <a:r>
              <a:rPr lang="tr-TR" sz="2000" dirty="0">
                <a:solidFill>
                  <a:srgbClr val="4C4D4F"/>
                </a:solidFill>
                <a:latin typeface="Myriad Pro"/>
                <a:cs typeface="Myriad Pro"/>
              </a:rPr>
              <a:t>lateral</a:t>
            </a:r>
            <a:r>
              <a:rPr lang="tr-TR" sz="2000" spc="-20" dirty="0">
                <a:solidFill>
                  <a:srgbClr val="4C4D4F"/>
                </a:solidFill>
                <a:latin typeface="Myriad Pro"/>
                <a:cs typeface="Myriad Pro"/>
              </a:rPr>
              <a:t> </a:t>
            </a:r>
            <a:r>
              <a:rPr lang="tr-TR" sz="2000" dirty="0">
                <a:solidFill>
                  <a:srgbClr val="4C4D4F"/>
                </a:solidFill>
                <a:latin typeface="Myriad Pro"/>
                <a:cs typeface="Myriad Pro"/>
              </a:rPr>
              <a:t>fleksiyon</a:t>
            </a:r>
            <a:r>
              <a:rPr lang="tr-TR" sz="2000" spc="-20" dirty="0">
                <a:solidFill>
                  <a:srgbClr val="4C4D4F"/>
                </a:solidFill>
                <a:latin typeface="Myriad Pro"/>
                <a:cs typeface="Myriad Pro"/>
              </a:rPr>
              <a:t> </a:t>
            </a:r>
            <a:r>
              <a:rPr lang="tr-TR" sz="2000" spc="-10" dirty="0">
                <a:solidFill>
                  <a:srgbClr val="4C4D4F"/>
                </a:solidFill>
                <a:latin typeface="Myriad Pro"/>
                <a:cs typeface="Myriad Pro"/>
              </a:rPr>
              <a:t>yaptırır.</a:t>
            </a:r>
          </a:p>
          <a:p>
            <a:r>
              <a:rPr lang="tr-TR" sz="2000" b="1" spc="-10" dirty="0">
                <a:solidFill>
                  <a:schemeClr val="accent1"/>
                </a:solidFill>
                <a:latin typeface="Myriad Pro"/>
                <a:cs typeface="Myriad Pro"/>
              </a:rPr>
              <a:t>Atlas-</a:t>
            </a:r>
            <a:r>
              <a:rPr lang="tr-TR" sz="2000" b="1" dirty="0">
                <a:solidFill>
                  <a:schemeClr val="accent1"/>
                </a:solidFill>
                <a:latin typeface="Myriad Pro"/>
                <a:cs typeface="Myriad Pro"/>
              </a:rPr>
              <a:t>Eksen</a:t>
            </a:r>
            <a:r>
              <a:rPr lang="tr-TR" sz="2000" b="1" spc="90" dirty="0">
                <a:solidFill>
                  <a:schemeClr val="accent1"/>
                </a:solidFill>
                <a:latin typeface="Myriad Pro"/>
                <a:cs typeface="Myriad Pro"/>
              </a:rPr>
              <a:t> </a:t>
            </a:r>
            <a:r>
              <a:rPr lang="tr-TR" sz="2000" b="1" dirty="0">
                <a:solidFill>
                  <a:schemeClr val="accent1"/>
                </a:solidFill>
                <a:latin typeface="Myriad Pro"/>
                <a:cs typeface="Myriad Pro"/>
              </a:rPr>
              <a:t>Eklemi</a:t>
            </a:r>
            <a:r>
              <a:rPr lang="tr-TR" sz="2000" b="1" spc="90" dirty="0">
                <a:solidFill>
                  <a:schemeClr val="accent1"/>
                </a:solidFill>
                <a:latin typeface="Myriad Pro"/>
                <a:cs typeface="Myriad Pro"/>
              </a:rPr>
              <a:t> </a:t>
            </a:r>
            <a:r>
              <a:rPr lang="tr-TR" sz="2000" b="1" dirty="0">
                <a:solidFill>
                  <a:schemeClr val="accent1"/>
                </a:solidFill>
                <a:latin typeface="Myriad Pro"/>
                <a:cs typeface="Myriad Pro"/>
              </a:rPr>
              <a:t>(Art.</a:t>
            </a:r>
            <a:r>
              <a:rPr lang="tr-TR" sz="2000" b="1" spc="90" dirty="0">
                <a:solidFill>
                  <a:schemeClr val="accent1"/>
                </a:solidFill>
                <a:latin typeface="Myriad Pro"/>
                <a:cs typeface="Myriad Pro"/>
              </a:rPr>
              <a:t> </a:t>
            </a:r>
            <a:r>
              <a:rPr lang="tr-TR" sz="2000" b="1" dirty="0" err="1">
                <a:solidFill>
                  <a:schemeClr val="accent1"/>
                </a:solidFill>
                <a:latin typeface="Myriad Pro"/>
                <a:cs typeface="Myriad Pro"/>
              </a:rPr>
              <a:t>Atlantoaxialis</a:t>
            </a:r>
            <a:r>
              <a:rPr lang="tr-TR" sz="2000" b="1" dirty="0">
                <a:solidFill>
                  <a:schemeClr val="accent1"/>
                </a:solidFill>
                <a:latin typeface="Myriad Pro"/>
                <a:cs typeface="Myriad Pro"/>
              </a:rPr>
              <a:t>):</a:t>
            </a:r>
            <a:r>
              <a:rPr lang="tr-TR" sz="2000" b="1" spc="95" dirty="0">
                <a:solidFill>
                  <a:schemeClr val="accent1"/>
                </a:solidFill>
                <a:latin typeface="Myriad Pro"/>
                <a:cs typeface="Myriad Pro"/>
              </a:rPr>
              <a:t> </a:t>
            </a:r>
            <a:r>
              <a:rPr lang="tr-TR" sz="2000" dirty="0">
                <a:solidFill>
                  <a:srgbClr val="4C4D4F"/>
                </a:solidFill>
                <a:latin typeface="Myriad Pro"/>
                <a:cs typeface="Myriad Pro"/>
              </a:rPr>
              <a:t>Atlas</a:t>
            </a:r>
            <a:r>
              <a:rPr lang="tr-TR" sz="2000" spc="95" dirty="0">
                <a:solidFill>
                  <a:srgbClr val="4C4D4F"/>
                </a:solidFill>
                <a:latin typeface="Myriad Pro"/>
                <a:cs typeface="Myriad Pro"/>
              </a:rPr>
              <a:t> </a:t>
            </a:r>
            <a:r>
              <a:rPr lang="tr-TR" sz="2000" dirty="0">
                <a:solidFill>
                  <a:srgbClr val="4C4D4F"/>
                </a:solidFill>
                <a:latin typeface="Myriad Pro"/>
                <a:cs typeface="Myriad Pro"/>
              </a:rPr>
              <a:t>ile</a:t>
            </a:r>
            <a:r>
              <a:rPr lang="tr-TR" sz="2000" spc="95" dirty="0">
                <a:solidFill>
                  <a:srgbClr val="4C4D4F"/>
                </a:solidFill>
                <a:latin typeface="Myriad Pro"/>
                <a:cs typeface="Myriad Pro"/>
              </a:rPr>
              <a:t> </a:t>
            </a:r>
            <a:r>
              <a:rPr lang="tr-TR" sz="2000" dirty="0">
                <a:solidFill>
                  <a:srgbClr val="4C4D4F"/>
                </a:solidFill>
                <a:latin typeface="Myriad Pro"/>
                <a:cs typeface="Myriad Pro"/>
              </a:rPr>
              <a:t>eksen</a:t>
            </a:r>
            <a:r>
              <a:rPr lang="tr-TR" sz="2000" spc="95" dirty="0">
                <a:solidFill>
                  <a:srgbClr val="4C4D4F"/>
                </a:solidFill>
                <a:latin typeface="Myriad Pro"/>
                <a:cs typeface="Myriad Pro"/>
              </a:rPr>
              <a:t> </a:t>
            </a:r>
            <a:r>
              <a:rPr lang="tr-TR" sz="2000" dirty="0">
                <a:solidFill>
                  <a:srgbClr val="4C4D4F"/>
                </a:solidFill>
                <a:latin typeface="Myriad Pro"/>
                <a:cs typeface="Myriad Pro"/>
              </a:rPr>
              <a:t>arasındadır.</a:t>
            </a:r>
            <a:r>
              <a:rPr lang="tr-TR" sz="2000" spc="95" dirty="0">
                <a:solidFill>
                  <a:srgbClr val="4C4D4F"/>
                </a:solidFill>
                <a:latin typeface="Myriad Pro"/>
                <a:cs typeface="Myriad Pro"/>
              </a:rPr>
              <a:t> </a:t>
            </a:r>
          </a:p>
          <a:p>
            <a:r>
              <a:rPr lang="tr-TR" sz="2000" dirty="0">
                <a:solidFill>
                  <a:srgbClr val="4C4D4F"/>
                </a:solidFill>
                <a:latin typeface="Myriad Pro"/>
                <a:cs typeface="Myriad Pro"/>
              </a:rPr>
              <a:t>Başa</a:t>
            </a:r>
            <a:r>
              <a:rPr lang="tr-TR" sz="2000" spc="95" dirty="0">
                <a:solidFill>
                  <a:srgbClr val="4C4D4F"/>
                </a:solidFill>
                <a:latin typeface="Myriad Pro"/>
                <a:cs typeface="Myriad Pro"/>
              </a:rPr>
              <a:t> </a:t>
            </a:r>
            <a:r>
              <a:rPr lang="tr-TR" sz="2000" dirty="0">
                <a:solidFill>
                  <a:srgbClr val="4C4D4F"/>
                </a:solidFill>
                <a:latin typeface="Myriad Pro"/>
                <a:cs typeface="Myriad Pro"/>
              </a:rPr>
              <a:t>rotasyon</a:t>
            </a:r>
            <a:r>
              <a:rPr lang="tr-TR" sz="2000" spc="100" dirty="0">
                <a:solidFill>
                  <a:srgbClr val="4C4D4F"/>
                </a:solidFill>
                <a:latin typeface="Myriad Pro"/>
                <a:cs typeface="Myriad Pro"/>
              </a:rPr>
              <a:t> </a:t>
            </a:r>
            <a:r>
              <a:rPr lang="tr-TR" sz="2000" spc="-10" dirty="0">
                <a:solidFill>
                  <a:srgbClr val="4C4D4F"/>
                </a:solidFill>
                <a:latin typeface="Myriad Pro"/>
                <a:cs typeface="Myriad Pro"/>
              </a:rPr>
              <a:t>hareketi yaptırır.</a:t>
            </a:r>
            <a:endParaRPr lang="tr-TR" sz="2000" dirty="0">
              <a:latin typeface="Myriad Pro"/>
              <a:cs typeface="Myriad Pro"/>
            </a:endParaRPr>
          </a:p>
          <a:p>
            <a:pPr marL="0" indent="0">
              <a:buNone/>
            </a:pPr>
            <a:endParaRPr lang="tr-TR" sz="2000" dirty="0">
              <a:latin typeface="Myriad Pro"/>
              <a:cs typeface="Myriad Pro"/>
            </a:endParaRPr>
          </a:p>
          <a:p>
            <a:endParaRPr lang="tr-TR" dirty="0"/>
          </a:p>
        </p:txBody>
      </p:sp>
      <p:sp>
        <p:nvSpPr>
          <p:cNvPr id="5" name="Alt Bilgi Yer Tutucusu 4">
            <a:extLst>
              <a:ext uri="{FF2B5EF4-FFF2-40B4-BE49-F238E27FC236}">
                <a16:creationId xmlns:a16="http://schemas.microsoft.com/office/drawing/2014/main" id="{DAF6C2D4-26F4-1D94-7F64-D9124FB1E70D}"/>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0BBD0A11-EE6E-10DB-2883-A71AEB1DBAF2}"/>
              </a:ext>
            </a:extLst>
          </p:cNvPr>
          <p:cNvSpPr>
            <a:spLocks noGrp="1"/>
          </p:cNvSpPr>
          <p:nvPr>
            <p:ph type="sldNum" sz="quarter" idx="12"/>
          </p:nvPr>
        </p:nvSpPr>
        <p:spPr/>
        <p:txBody>
          <a:bodyPr/>
          <a:lstStyle/>
          <a:p>
            <a:fld id="{60FF87A7-9A7A-4B3D-9625-8440EC4947F9}" type="slidenum">
              <a:rPr lang="tr-TR" smtClean="0"/>
              <a:pPr/>
              <a:t>28</a:t>
            </a:fld>
            <a:endParaRPr lang="tr-TR"/>
          </a:p>
        </p:txBody>
      </p:sp>
      <p:pic>
        <p:nvPicPr>
          <p:cNvPr id="11" name="Resim 10">
            <a:extLst>
              <a:ext uri="{FF2B5EF4-FFF2-40B4-BE49-F238E27FC236}">
                <a16:creationId xmlns:a16="http://schemas.microsoft.com/office/drawing/2014/main" id="{FEFD3D07-DCB8-E44F-547D-15C8F4A794A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9592" y="3433875"/>
            <a:ext cx="7020272" cy="2619070"/>
          </a:xfrm>
          <a:prstGeom prst="rect">
            <a:avLst/>
          </a:prstGeom>
        </p:spPr>
      </p:pic>
    </p:spTree>
    <p:extLst>
      <p:ext uri="{BB962C8B-B14F-4D97-AF65-F5344CB8AC3E}">
        <p14:creationId xmlns:p14="http://schemas.microsoft.com/office/powerpoint/2010/main" val="23762974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16FFEBA-5A9F-C3B1-A00B-3DF890932C09}"/>
              </a:ext>
            </a:extLst>
          </p:cNvPr>
          <p:cNvSpPr>
            <a:spLocks noGrp="1"/>
          </p:cNvSpPr>
          <p:nvPr>
            <p:ph type="title"/>
          </p:nvPr>
        </p:nvSpPr>
        <p:spPr/>
        <p:txBody>
          <a:bodyPr/>
          <a:lstStyle/>
          <a:p>
            <a:r>
              <a:rPr lang="tr-TR" dirty="0"/>
              <a:t>Önemli oynar eklemler</a:t>
            </a:r>
          </a:p>
        </p:txBody>
      </p:sp>
      <p:sp>
        <p:nvSpPr>
          <p:cNvPr id="3" name="İçerik Yer Tutucusu 2">
            <a:extLst>
              <a:ext uri="{FF2B5EF4-FFF2-40B4-BE49-F238E27FC236}">
                <a16:creationId xmlns:a16="http://schemas.microsoft.com/office/drawing/2014/main" id="{783D1660-CD8B-9B3F-CE61-A83210BBFD8A}"/>
              </a:ext>
            </a:extLst>
          </p:cNvPr>
          <p:cNvSpPr>
            <a:spLocks noGrp="1"/>
          </p:cNvSpPr>
          <p:nvPr>
            <p:ph idx="1"/>
          </p:nvPr>
        </p:nvSpPr>
        <p:spPr/>
        <p:txBody>
          <a:bodyPr/>
          <a:lstStyle/>
          <a:p>
            <a:r>
              <a:rPr lang="tr-TR" sz="2000" b="1" dirty="0">
                <a:solidFill>
                  <a:schemeClr val="accent1"/>
                </a:solidFill>
                <a:latin typeface="Myriad Pro"/>
                <a:cs typeface="Myriad Pro"/>
              </a:rPr>
              <a:t>Omuz</a:t>
            </a:r>
            <a:r>
              <a:rPr lang="tr-TR" sz="2000" b="1" spc="-30" dirty="0">
                <a:solidFill>
                  <a:schemeClr val="accent1"/>
                </a:solidFill>
                <a:latin typeface="Myriad Pro"/>
                <a:cs typeface="Myriad Pro"/>
              </a:rPr>
              <a:t> </a:t>
            </a:r>
            <a:r>
              <a:rPr lang="tr-TR" sz="2000" b="1" dirty="0">
                <a:solidFill>
                  <a:schemeClr val="accent1"/>
                </a:solidFill>
                <a:latin typeface="Myriad Pro"/>
                <a:cs typeface="Myriad Pro"/>
              </a:rPr>
              <a:t>Eklemi</a:t>
            </a:r>
            <a:r>
              <a:rPr lang="tr-TR" sz="2000" b="1" spc="-20" dirty="0">
                <a:solidFill>
                  <a:schemeClr val="accent1"/>
                </a:solidFill>
                <a:latin typeface="Myriad Pro"/>
                <a:cs typeface="Myriad Pro"/>
              </a:rPr>
              <a:t> </a:t>
            </a:r>
            <a:r>
              <a:rPr lang="tr-TR" sz="2000" b="1" dirty="0">
                <a:solidFill>
                  <a:schemeClr val="accent1"/>
                </a:solidFill>
                <a:latin typeface="Myriad Pro"/>
                <a:cs typeface="Myriad Pro"/>
              </a:rPr>
              <a:t>(Art.</a:t>
            </a:r>
            <a:r>
              <a:rPr lang="tr-TR" sz="2000" b="1" spc="-20" dirty="0">
                <a:solidFill>
                  <a:schemeClr val="accent1"/>
                </a:solidFill>
                <a:latin typeface="Myriad Pro"/>
                <a:cs typeface="Myriad Pro"/>
              </a:rPr>
              <a:t> </a:t>
            </a:r>
            <a:r>
              <a:rPr lang="tr-TR" sz="2000" b="1" dirty="0" err="1">
                <a:solidFill>
                  <a:schemeClr val="accent1"/>
                </a:solidFill>
                <a:latin typeface="Myriad Pro"/>
                <a:cs typeface="Myriad Pro"/>
              </a:rPr>
              <a:t>Humeri</a:t>
            </a:r>
            <a:r>
              <a:rPr lang="tr-TR" sz="2000" b="1" dirty="0">
                <a:solidFill>
                  <a:schemeClr val="accent1"/>
                </a:solidFill>
                <a:latin typeface="Myriad Pro"/>
                <a:cs typeface="Myriad Pro"/>
              </a:rPr>
              <a:t>):</a:t>
            </a:r>
            <a:r>
              <a:rPr lang="tr-TR" sz="2000" b="1" spc="-15" dirty="0">
                <a:solidFill>
                  <a:schemeClr val="accent1"/>
                </a:solidFill>
                <a:latin typeface="Myriad Pro"/>
                <a:cs typeface="Myriad Pro"/>
              </a:rPr>
              <a:t> </a:t>
            </a:r>
            <a:r>
              <a:rPr lang="tr-TR" sz="2000" dirty="0">
                <a:solidFill>
                  <a:srgbClr val="4C4D4F"/>
                </a:solidFill>
                <a:latin typeface="Myriad Pro"/>
                <a:cs typeface="Myriad Pro"/>
              </a:rPr>
              <a:t>Humerus</a:t>
            </a:r>
            <a:r>
              <a:rPr lang="tr-TR" sz="2000" spc="-20" dirty="0">
                <a:solidFill>
                  <a:srgbClr val="4C4D4F"/>
                </a:solidFill>
                <a:latin typeface="Myriad Pro"/>
                <a:cs typeface="Myriad Pro"/>
              </a:rPr>
              <a:t> </a:t>
            </a:r>
            <a:r>
              <a:rPr lang="tr-TR" sz="2000" dirty="0">
                <a:solidFill>
                  <a:srgbClr val="4C4D4F"/>
                </a:solidFill>
                <a:latin typeface="Myriad Pro"/>
                <a:cs typeface="Myriad Pro"/>
              </a:rPr>
              <a:t>başı</a:t>
            </a:r>
            <a:r>
              <a:rPr lang="tr-TR" sz="2000" spc="-20" dirty="0">
                <a:solidFill>
                  <a:srgbClr val="4C4D4F"/>
                </a:solidFill>
                <a:latin typeface="Myriad Pro"/>
                <a:cs typeface="Myriad Pro"/>
              </a:rPr>
              <a:t> </a:t>
            </a:r>
            <a:r>
              <a:rPr lang="tr-TR" sz="2000" dirty="0">
                <a:solidFill>
                  <a:srgbClr val="4C4D4F"/>
                </a:solidFill>
                <a:latin typeface="Myriad Pro"/>
                <a:cs typeface="Myriad Pro"/>
              </a:rPr>
              <a:t>ile</a:t>
            </a:r>
            <a:r>
              <a:rPr lang="tr-TR" sz="2000" spc="-15" dirty="0">
                <a:solidFill>
                  <a:srgbClr val="4C4D4F"/>
                </a:solidFill>
                <a:latin typeface="Myriad Pro"/>
                <a:cs typeface="Myriad Pro"/>
              </a:rPr>
              <a:t> </a:t>
            </a:r>
            <a:r>
              <a:rPr lang="tr-TR" sz="2000" dirty="0">
                <a:solidFill>
                  <a:srgbClr val="4C4D4F"/>
                </a:solidFill>
                <a:latin typeface="Myriad Pro"/>
                <a:cs typeface="Myriad Pro"/>
              </a:rPr>
              <a:t>skapula</a:t>
            </a:r>
            <a:r>
              <a:rPr lang="tr-TR" sz="2000" spc="-20" dirty="0">
                <a:solidFill>
                  <a:srgbClr val="4C4D4F"/>
                </a:solidFill>
                <a:latin typeface="Myriad Pro"/>
                <a:cs typeface="Myriad Pro"/>
              </a:rPr>
              <a:t> </a:t>
            </a:r>
            <a:r>
              <a:rPr lang="tr-TR" sz="2000" dirty="0">
                <a:solidFill>
                  <a:srgbClr val="4C4D4F"/>
                </a:solidFill>
                <a:latin typeface="Myriad Pro"/>
                <a:cs typeface="Myriad Pro"/>
              </a:rPr>
              <a:t>kemiği</a:t>
            </a:r>
            <a:r>
              <a:rPr lang="tr-TR" sz="2000" spc="-20" dirty="0">
                <a:solidFill>
                  <a:srgbClr val="4C4D4F"/>
                </a:solidFill>
                <a:latin typeface="Myriad Pro"/>
                <a:cs typeface="Myriad Pro"/>
              </a:rPr>
              <a:t> </a:t>
            </a:r>
            <a:r>
              <a:rPr lang="tr-TR" sz="2000" dirty="0">
                <a:solidFill>
                  <a:srgbClr val="4C4D4F"/>
                </a:solidFill>
                <a:latin typeface="Myriad Pro"/>
                <a:cs typeface="Myriad Pro"/>
              </a:rPr>
              <a:t>arasındaki</a:t>
            </a:r>
            <a:r>
              <a:rPr lang="tr-TR" sz="2000" spc="-15" dirty="0">
                <a:solidFill>
                  <a:srgbClr val="4C4D4F"/>
                </a:solidFill>
                <a:latin typeface="Myriad Pro"/>
                <a:cs typeface="Myriad Pro"/>
              </a:rPr>
              <a:t> </a:t>
            </a:r>
            <a:r>
              <a:rPr lang="tr-TR" sz="2000" spc="-10" dirty="0">
                <a:solidFill>
                  <a:srgbClr val="4C4D4F"/>
                </a:solidFill>
                <a:latin typeface="Myriad Pro"/>
                <a:cs typeface="Myriad Pro"/>
              </a:rPr>
              <a:t>eklemdir.</a:t>
            </a:r>
            <a:endParaRPr lang="tr-TR" spc="-50" dirty="0">
              <a:solidFill>
                <a:srgbClr val="4C4D4F"/>
              </a:solidFill>
              <a:latin typeface="Myriad Pro"/>
              <a:cs typeface="Myriad Pro"/>
            </a:endParaRPr>
          </a:p>
          <a:p>
            <a:r>
              <a:rPr lang="tr-TR" sz="2000" dirty="0">
                <a:solidFill>
                  <a:srgbClr val="4C4D4F"/>
                </a:solidFill>
                <a:latin typeface="Myriad Pro"/>
                <a:cs typeface="Myriad Pro"/>
              </a:rPr>
              <a:t>Vücudun</a:t>
            </a:r>
            <a:r>
              <a:rPr lang="tr-TR" sz="2000" spc="-15" dirty="0">
                <a:solidFill>
                  <a:srgbClr val="4C4D4F"/>
                </a:solidFill>
                <a:latin typeface="Myriad Pro"/>
                <a:cs typeface="Myriad Pro"/>
              </a:rPr>
              <a:t> </a:t>
            </a:r>
            <a:r>
              <a:rPr lang="tr-TR" sz="2000" spc="-25" dirty="0">
                <a:solidFill>
                  <a:srgbClr val="4C4D4F"/>
                </a:solidFill>
                <a:latin typeface="Myriad Pro"/>
                <a:cs typeface="Myriad Pro"/>
              </a:rPr>
              <a:t>en </a:t>
            </a:r>
            <a:r>
              <a:rPr lang="tr-TR" sz="2000" dirty="0">
                <a:solidFill>
                  <a:srgbClr val="4C4D4F"/>
                </a:solidFill>
                <a:latin typeface="Myriad Pro"/>
                <a:cs typeface="Myriad Pro"/>
              </a:rPr>
              <a:t>fazla</a:t>
            </a:r>
            <a:r>
              <a:rPr lang="tr-TR" sz="2000" spc="-15" dirty="0">
                <a:solidFill>
                  <a:srgbClr val="4C4D4F"/>
                </a:solidFill>
                <a:latin typeface="Myriad Pro"/>
                <a:cs typeface="Myriad Pro"/>
              </a:rPr>
              <a:t> </a:t>
            </a:r>
            <a:r>
              <a:rPr lang="tr-TR" sz="2000" dirty="0">
                <a:solidFill>
                  <a:srgbClr val="4C4D4F"/>
                </a:solidFill>
                <a:latin typeface="Myriad Pro"/>
                <a:cs typeface="Myriad Pro"/>
              </a:rPr>
              <a:t>hareket</a:t>
            </a:r>
            <a:r>
              <a:rPr lang="tr-TR" sz="2000" spc="-15" dirty="0">
                <a:solidFill>
                  <a:srgbClr val="4C4D4F"/>
                </a:solidFill>
                <a:latin typeface="Myriad Pro"/>
                <a:cs typeface="Myriad Pro"/>
              </a:rPr>
              <a:t> </a:t>
            </a:r>
            <a:r>
              <a:rPr lang="tr-TR" sz="2000" dirty="0">
                <a:solidFill>
                  <a:srgbClr val="4C4D4F"/>
                </a:solidFill>
                <a:latin typeface="Myriad Pro"/>
                <a:cs typeface="Myriad Pro"/>
              </a:rPr>
              <a:t>yeteneğine</a:t>
            </a:r>
            <a:r>
              <a:rPr lang="tr-TR" sz="2000" spc="-15" dirty="0">
                <a:solidFill>
                  <a:srgbClr val="4C4D4F"/>
                </a:solidFill>
                <a:latin typeface="Myriad Pro"/>
                <a:cs typeface="Myriad Pro"/>
              </a:rPr>
              <a:t> </a:t>
            </a:r>
            <a:r>
              <a:rPr lang="tr-TR" sz="2000" dirty="0">
                <a:solidFill>
                  <a:srgbClr val="4C4D4F"/>
                </a:solidFill>
                <a:latin typeface="Myriad Pro"/>
                <a:cs typeface="Myriad Pro"/>
              </a:rPr>
              <a:t>sahip</a:t>
            </a:r>
            <a:r>
              <a:rPr lang="tr-TR" sz="2000" spc="-10" dirty="0">
                <a:solidFill>
                  <a:srgbClr val="4C4D4F"/>
                </a:solidFill>
                <a:latin typeface="Myriad Pro"/>
                <a:cs typeface="Myriad Pro"/>
              </a:rPr>
              <a:t> </a:t>
            </a:r>
            <a:r>
              <a:rPr lang="tr-TR" sz="2000" dirty="0">
                <a:solidFill>
                  <a:srgbClr val="4C4D4F"/>
                </a:solidFill>
                <a:latin typeface="Myriad Pro"/>
                <a:cs typeface="Myriad Pro"/>
              </a:rPr>
              <a:t>eklemidir.</a:t>
            </a:r>
            <a:r>
              <a:rPr lang="tr-TR" sz="2000" spc="-15" dirty="0">
                <a:solidFill>
                  <a:srgbClr val="4C4D4F"/>
                </a:solidFill>
                <a:latin typeface="Myriad Pro"/>
                <a:cs typeface="Myriad Pro"/>
              </a:rPr>
              <a:t> </a:t>
            </a:r>
          </a:p>
          <a:p>
            <a:r>
              <a:rPr lang="tr-TR" sz="2000" dirty="0">
                <a:solidFill>
                  <a:srgbClr val="4C4D4F"/>
                </a:solidFill>
                <a:latin typeface="Myriad Pro"/>
                <a:cs typeface="Myriad Pro"/>
              </a:rPr>
              <a:t>Kola</a:t>
            </a:r>
            <a:r>
              <a:rPr lang="tr-TR" sz="2000" spc="-15" dirty="0">
                <a:solidFill>
                  <a:srgbClr val="4C4D4F"/>
                </a:solidFill>
                <a:latin typeface="Myriad Pro"/>
                <a:cs typeface="Myriad Pro"/>
              </a:rPr>
              <a:t> </a:t>
            </a:r>
            <a:r>
              <a:rPr lang="tr-TR" sz="2000" dirty="0">
                <a:solidFill>
                  <a:srgbClr val="4C4D4F"/>
                </a:solidFill>
                <a:latin typeface="Myriad Pro"/>
                <a:cs typeface="Myriad Pro"/>
              </a:rPr>
              <a:t>tüm</a:t>
            </a:r>
            <a:r>
              <a:rPr lang="tr-TR" sz="2000" spc="-15" dirty="0">
                <a:solidFill>
                  <a:srgbClr val="4C4D4F"/>
                </a:solidFill>
                <a:latin typeface="Myriad Pro"/>
                <a:cs typeface="Myriad Pro"/>
              </a:rPr>
              <a:t> </a:t>
            </a:r>
            <a:r>
              <a:rPr lang="tr-TR" sz="2000" dirty="0">
                <a:solidFill>
                  <a:srgbClr val="4C4D4F"/>
                </a:solidFill>
                <a:latin typeface="Myriad Pro"/>
                <a:cs typeface="Myriad Pro"/>
              </a:rPr>
              <a:t>hareketleri</a:t>
            </a:r>
            <a:r>
              <a:rPr lang="tr-TR" sz="2000" spc="-10" dirty="0">
                <a:solidFill>
                  <a:srgbClr val="4C4D4F"/>
                </a:solidFill>
                <a:latin typeface="Myriad Pro"/>
                <a:cs typeface="Myriad Pro"/>
              </a:rPr>
              <a:t> yaptırır.</a:t>
            </a:r>
            <a:endParaRPr lang="tr-TR" sz="2000" dirty="0">
              <a:latin typeface="Myriad Pro"/>
              <a:cs typeface="Myriad Pro"/>
            </a:endParaRPr>
          </a:p>
          <a:p>
            <a:endParaRPr lang="tr-TR" dirty="0"/>
          </a:p>
        </p:txBody>
      </p:sp>
      <p:sp>
        <p:nvSpPr>
          <p:cNvPr id="5" name="Alt Bilgi Yer Tutucusu 4">
            <a:extLst>
              <a:ext uri="{FF2B5EF4-FFF2-40B4-BE49-F238E27FC236}">
                <a16:creationId xmlns:a16="http://schemas.microsoft.com/office/drawing/2014/main" id="{DAF6C2D4-26F4-1D94-7F64-D9124FB1E70D}"/>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0BBD0A11-EE6E-10DB-2883-A71AEB1DBAF2}"/>
              </a:ext>
            </a:extLst>
          </p:cNvPr>
          <p:cNvSpPr>
            <a:spLocks noGrp="1"/>
          </p:cNvSpPr>
          <p:nvPr>
            <p:ph type="sldNum" sz="quarter" idx="12"/>
          </p:nvPr>
        </p:nvSpPr>
        <p:spPr/>
        <p:txBody>
          <a:bodyPr/>
          <a:lstStyle/>
          <a:p>
            <a:fld id="{60FF87A7-9A7A-4B3D-9625-8440EC4947F9}" type="slidenum">
              <a:rPr lang="tr-TR" smtClean="0"/>
              <a:pPr/>
              <a:t>29</a:t>
            </a:fld>
            <a:endParaRPr lang="tr-TR"/>
          </a:p>
        </p:txBody>
      </p:sp>
      <p:pic>
        <p:nvPicPr>
          <p:cNvPr id="8" name="Resim 7">
            <a:extLst>
              <a:ext uri="{FF2B5EF4-FFF2-40B4-BE49-F238E27FC236}">
                <a16:creationId xmlns:a16="http://schemas.microsoft.com/office/drawing/2014/main" id="{CE31CBC7-6CA5-1183-865E-3752505F4F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55976" y="2246357"/>
            <a:ext cx="3743697" cy="3680342"/>
          </a:xfrm>
          <a:prstGeom prst="rect">
            <a:avLst/>
          </a:prstGeom>
        </p:spPr>
      </p:pic>
    </p:spTree>
    <p:extLst>
      <p:ext uri="{BB962C8B-B14F-4D97-AF65-F5344CB8AC3E}">
        <p14:creationId xmlns:p14="http://schemas.microsoft.com/office/powerpoint/2010/main" val="38804846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6">
            <a:extLst>
              <a:ext uri="{FF2B5EF4-FFF2-40B4-BE49-F238E27FC236}">
                <a16:creationId xmlns:a16="http://schemas.microsoft.com/office/drawing/2014/main" id="{B8D9957A-B23E-8471-6329-4E2B3CC82249}"/>
              </a:ext>
            </a:extLst>
          </p:cNvPr>
          <p:cNvSpPr>
            <a:spLocks noGrp="1"/>
          </p:cNvSpPr>
          <p:nvPr>
            <p:ph type="title"/>
          </p:nvPr>
        </p:nvSpPr>
        <p:spPr/>
        <p:txBody>
          <a:bodyPr/>
          <a:lstStyle/>
          <a:p>
            <a:r>
              <a:rPr lang="tr-TR" dirty="0"/>
              <a:t>3. BÖLÜM</a:t>
            </a:r>
          </a:p>
        </p:txBody>
      </p:sp>
      <p:sp>
        <p:nvSpPr>
          <p:cNvPr id="9" name="Metin Yer Tutucusu 8">
            <a:extLst>
              <a:ext uri="{FF2B5EF4-FFF2-40B4-BE49-F238E27FC236}">
                <a16:creationId xmlns:a16="http://schemas.microsoft.com/office/drawing/2014/main" id="{8B942791-77F3-B67B-2AA4-1FA6F2166039}"/>
              </a:ext>
            </a:extLst>
          </p:cNvPr>
          <p:cNvSpPr>
            <a:spLocks noGrp="1"/>
          </p:cNvSpPr>
          <p:nvPr>
            <p:ph type="body" sz="half" idx="2"/>
          </p:nvPr>
        </p:nvSpPr>
        <p:spPr/>
        <p:txBody>
          <a:bodyPr/>
          <a:lstStyle/>
          <a:p>
            <a:r>
              <a:rPr lang="tr-TR" dirty="0"/>
              <a:t>Hareket Sistemi – 2. Eklemler ve Kaslar</a:t>
            </a:r>
          </a:p>
        </p:txBody>
      </p:sp>
      <p:sp>
        <p:nvSpPr>
          <p:cNvPr id="5" name="Alt Bilgi Yer Tutucusu 4">
            <a:extLst>
              <a:ext uri="{FF2B5EF4-FFF2-40B4-BE49-F238E27FC236}">
                <a16:creationId xmlns:a16="http://schemas.microsoft.com/office/drawing/2014/main" id="{A8A1F9E2-EED1-EF7A-F083-FEEDDC4605AC}"/>
              </a:ext>
            </a:extLst>
          </p:cNvPr>
          <p:cNvSpPr>
            <a:spLocks noGrp="1"/>
          </p:cNvSpPr>
          <p:nvPr>
            <p:ph type="ftr" sz="quarter" idx="11"/>
          </p:nvPr>
        </p:nvSpPr>
        <p:spPr/>
        <p:txBody>
          <a:bodyPr/>
          <a:lstStyle/>
          <a:p>
            <a:r>
              <a:rPr lang="tr-TR"/>
              <a:t>DR. ALİ TEKİN GÜNER - BİYOMEKANİK</a:t>
            </a:r>
          </a:p>
        </p:txBody>
      </p:sp>
      <p:pic>
        <p:nvPicPr>
          <p:cNvPr id="1026" name="Picture 2">
            <a:extLst>
              <a:ext uri="{FF2B5EF4-FFF2-40B4-BE49-F238E27FC236}">
                <a16:creationId xmlns:a16="http://schemas.microsoft.com/office/drawing/2014/main" id="{110107BF-68BD-C75E-B038-3CA8DB4E0020}"/>
              </a:ext>
            </a:extLst>
          </p:cNvPr>
          <p:cNvPicPr>
            <a:picLocks noGrp="1" noChangeAspect="1" noChangeArrowheads="1"/>
          </p:cNvPicPr>
          <p:nvPr>
            <p:ph type="pic" idx="1"/>
          </p:nvPr>
        </p:nvPicPr>
        <p:blipFill>
          <a:blip r:embed="rId2" cstate="screen">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16016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16FFEBA-5A9F-C3B1-A00B-3DF890932C09}"/>
              </a:ext>
            </a:extLst>
          </p:cNvPr>
          <p:cNvSpPr>
            <a:spLocks noGrp="1"/>
          </p:cNvSpPr>
          <p:nvPr>
            <p:ph type="title"/>
          </p:nvPr>
        </p:nvSpPr>
        <p:spPr/>
        <p:txBody>
          <a:bodyPr/>
          <a:lstStyle/>
          <a:p>
            <a:r>
              <a:rPr lang="tr-TR" dirty="0"/>
              <a:t>Önemli oynar eklemler</a:t>
            </a:r>
          </a:p>
        </p:txBody>
      </p:sp>
      <p:sp>
        <p:nvSpPr>
          <p:cNvPr id="3" name="İçerik Yer Tutucusu 2">
            <a:extLst>
              <a:ext uri="{FF2B5EF4-FFF2-40B4-BE49-F238E27FC236}">
                <a16:creationId xmlns:a16="http://schemas.microsoft.com/office/drawing/2014/main" id="{783D1660-CD8B-9B3F-CE61-A83210BBFD8A}"/>
              </a:ext>
            </a:extLst>
          </p:cNvPr>
          <p:cNvSpPr>
            <a:spLocks noGrp="1"/>
          </p:cNvSpPr>
          <p:nvPr>
            <p:ph idx="1"/>
          </p:nvPr>
        </p:nvSpPr>
        <p:spPr/>
        <p:txBody>
          <a:bodyPr/>
          <a:lstStyle/>
          <a:p>
            <a:r>
              <a:rPr lang="tr-TR" sz="2000" b="1" dirty="0">
                <a:solidFill>
                  <a:schemeClr val="accent1"/>
                </a:solidFill>
                <a:latin typeface="Myriad Pro"/>
                <a:cs typeface="Myriad Pro"/>
              </a:rPr>
              <a:t>Dirsek</a:t>
            </a:r>
            <a:r>
              <a:rPr lang="tr-TR" sz="2000" b="1" spc="-20" dirty="0">
                <a:solidFill>
                  <a:schemeClr val="accent1"/>
                </a:solidFill>
                <a:latin typeface="Myriad Pro"/>
                <a:cs typeface="Myriad Pro"/>
              </a:rPr>
              <a:t> </a:t>
            </a:r>
            <a:r>
              <a:rPr lang="tr-TR" sz="2000" b="1" dirty="0">
                <a:solidFill>
                  <a:schemeClr val="accent1"/>
                </a:solidFill>
                <a:latin typeface="Myriad Pro"/>
                <a:cs typeface="Myriad Pro"/>
              </a:rPr>
              <a:t>Eklemi</a:t>
            </a:r>
            <a:r>
              <a:rPr lang="tr-TR" sz="2000" b="1" spc="-10" dirty="0">
                <a:solidFill>
                  <a:schemeClr val="accent1"/>
                </a:solidFill>
                <a:latin typeface="Myriad Pro"/>
                <a:cs typeface="Myriad Pro"/>
              </a:rPr>
              <a:t> </a:t>
            </a:r>
            <a:r>
              <a:rPr lang="tr-TR" sz="2000" b="1" dirty="0">
                <a:solidFill>
                  <a:schemeClr val="accent1"/>
                </a:solidFill>
                <a:latin typeface="Myriad Pro"/>
                <a:cs typeface="Myriad Pro"/>
              </a:rPr>
              <a:t>(Art.</a:t>
            </a:r>
            <a:r>
              <a:rPr lang="tr-TR" sz="2000" b="1" spc="-5" dirty="0">
                <a:solidFill>
                  <a:schemeClr val="accent1"/>
                </a:solidFill>
                <a:latin typeface="Myriad Pro"/>
                <a:cs typeface="Myriad Pro"/>
              </a:rPr>
              <a:t> </a:t>
            </a:r>
            <a:r>
              <a:rPr lang="tr-TR" sz="2000" b="1" dirty="0" err="1">
                <a:solidFill>
                  <a:schemeClr val="accent1"/>
                </a:solidFill>
                <a:latin typeface="Myriad Pro"/>
                <a:cs typeface="Myriad Pro"/>
              </a:rPr>
              <a:t>Cubiti</a:t>
            </a:r>
            <a:r>
              <a:rPr lang="tr-TR" sz="2000" b="1" dirty="0">
                <a:solidFill>
                  <a:schemeClr val="accent1"/>
                </a:solidFill>
                <a:latin typeface="Myriad Pro"/>
                <a:cs typeface="Myriad Pro"/>
              </a:rPr>
              <a:t>):</a:t>
            </a:r>
            <a:r>
              <a:rPr lang="tr-TR" sz="2000" b="1" spc="-10" dirty="0">
                <a:solidFill>
                  <a:schemeClr val="accent1"/>
                </a:solidFill>
                <a:latin typeface="Myriad Pro"/>
                <a:cs typeface="Myriad Pro"/>
              </a:rPr>
              <a:t> </a:t>
            </a:r>
            <a:r>
              <a:rPr lang="tr-TR" sz="2000" dirty="0">
                <a:solidFill>
                  <a:srgbClr val="4C4D4F"/>
                </a:solidFill>
                <a:latin typeface="Myriad Pro"/>
                <a:cs typeface="Myriad Pro"/>
              </a:rPr>
              <a:t>Humerus,</a:t>
            </a:r>
            <a:r>
              <a:rPr lang="tr-TR" sz="2000" spc="-5" dirty="0">
                <a:solidFill>
                  <a:srgbClr val="4C4D4F"/>
                </a:solidFill>
                <a:latin typeface="Myriad Pro"/>
                <a:cs typeface="Myriad Pro"/>
              </a:rPr>
              <a:t> </a:t>
            </a:r>
            <a:r>
              <a:rPr lang="tr-TR" sz="2000" dirty="0" err="1">
                <a:solidFill>
                  <a:srgbClr val="4C4D4F"/>
                </a:solidFill>
                <a:latin typeface="Myriad Pro"/>
                <a:cs typeface="Myriad Pro"/>
              </a:rPr>
              <a:t>ulna</a:t>
            </a:r>
            <a:r>
              <a:rPr lang="tr-TR" sz="2000" spc="-10" dirty="0">
                <a:solidFill>
                  <a:srgbClr val="4C4D4F"/>
                </a:solidFill>
                <a:latin typeface="Myriad Pro"/>
                <a:cs typeface="Myriad Pro"/>
              </a:rPr>
              <a:t> </a:t>
            </a:r>
            <a:r>
              <a:rPr lang="tr-TR" sz="2000" dirty="0">
                <a:solidFill>
                  <a:srgbClr val="4C4D4F"/>
                </a:solidFill>
                <a:latin typeface="Myriad Pro"/>
                <a:cs typeface="Myriad Pro"/>
              </a:rPr>
              <a:t>ve</a:t>
            </a:r>
            <a:r>
              <a:rPr lang="tr-TR" sz="2000" spc="-5" dirty="0">
                <a:solidFill>
                  <a:srgbClr val="4C4D4F"/>
                </a:solidFill>
                <a:latin typeface="Myriad Pro"/>
                <a:cs typeface="Myriad Pro"/>
              </a:rPr>
              <a:t> </a:t>
            </a:r>
            <a:r>
              <a:rPr lang="tr-TR" sz="2000" dirty="0" err="1">
                <a:solidFill>
                  <a:srgbClr val="4C4D4F"/>
                </a:solidFill>
                <a:latin typeface="Myriad Pro"/>
                <a:cs typeface="Myriad Pro"/>
              </a:rPr>
              <a:t>radius</a:t>
            </a:r>
            <a:r>
              <a:rPr lang="tr-TR" sz="2000" spc="-10" dirty="0">
                <a:solidFill>
                  <a:srgbClr val="4C4D4F"/>
                </a:solidFill>
                <a:latin typeface="Myriad Pro"/>
                <a:cs typeface="Myriad Pro"/>
              </a:rPr>
              <a:t> </a:t>
            </a:r>
            <a:r>
              <a:rPr lang="tr-TR" sz="2000" dirty="0">
                <a:solidFill>
                  <a:srgbClr val="4C4D4F"/>
                </a:solidFill>
                <a:latin typeface="Myriad Pro"/>
                <a:cs typeface="Myriad Pro"/>
              </a:rPr>
              <a:t>kemiği</a:t>
            </a:r>
            <a:r>
              <a:rPr lang="tr-TR" sz="2000" spc="-5" dirty="0">
                <a:solidFill>
                  <a:srgbClr val="4C4D4F"/>
                </a:solidFill>
                <a:latin typeface="Myriad Pro"/>
                <a:cs typeface="Myriad Pro"/>
              </a:rPr>
              <a:t> </a:t>
            </a:r>
            <a:r>
              <a:rPr lang="tr-TR" sz="2000" spc="-10" dirty="0">
                <a:solidFill>
                  <a:srgbClr val="4C4D4F"/>
                </a:solidFill>
                <a:latin typeface="Myriad Pro"/>
                <a:cs typeface="Myriad Pro"/>
              </a:rPr>
              <a:t>arasındadır. </a:t>
            </a:r>
          </a:p>
          <a:p>
            <a:r>
              <a:rPr lang="tr-TR" sz="2000" dirty="0">
                <a:solidFill>
                  <a:srgbClr val="4C4D4F"/>
                </a:solidFill>
                <a:latin typeface="Myriad Pro"/>
                <a:cs typeface="Myriad Pro"/>
              </a:rPr>
              <a:t>Üç</a:t>
            </a:r>
            <a:r>
              <a:rPr lang="tr-TR" sz="2000" spc="-5" dirty="0">
                <a:solidFill>
                  <a:srgbClr val="4C4D4F"/>
                </a:solidFill>
                <a:latin typeface="Myriad Pro"/>
                <a:cs typeface="Myriad Pro"/>
              </a:rPr>
              <a:t> </a:t>
            </a:r>
            <a:r>
              <a:rPr lang="tr-TR" sz="2000" dirty="0">
                <a:solidFill>
                  <a:srgbClr val="4C4D4F"/>
                </a:solidFill>
                <a:latin typeface="Myriad Pro"/>
                <a:cs typeface="Myriad Pro"/>
              </a:rPr>
              <a:t>ayrı</a:t>
            </a:r>
            <a:r>
              <a:rPr lang="tr-TR" sz="2000" spc="-10" dirty="0">
                <a:solidFill>
                  <a:srgbClr val="4C4D4F"/>
                </a:solidFill>
                <a:latin typeface="Myriad Pro"/>
                <a:cs typeface="Myriad Pro"/>
              </a:rPr>
              <a:t> </a:t>
            </a:r>
            <a:r>
              <a:rPr lang="tr-TR" sz="2000" dirty="0">
                <a:solidFill>
                  <a:srgbClr val="4C4D4F"/>
                </a:solidFill>
                <a:latin typeface="Myriad Pro"/>
                <a:cs typeface="Myriad Pro"/>
              </a:rPr>
              <a:t>eklemden</a:t>
            </a:r>
            <a:r>
              <a:rPr lang="tr-TR" sz="2000" spc="-5" dirty="0">
                <a:solidFill>
                  <a:srgbClr val="4C4D4F"/>
                </a:solidFill>
                <a:latin typeface="Myriad Pro"/>
                <a:cs typeface="Myriad Pro"/>
              </a:rPr>
              <a:t> </a:t>
            </a:r>
            <a:r>
              <a:rPr lang="tr-TR" sz="2000" spc="-20" dirty="0">
                <a:solidFill>
                  <a:srgbClr val="4C4D4F"/>
                </a:solidFill>
                <a:latin typeface="Myriad Pro"/>
                <a:cs typeface="Myriad Pro"/>
              </a:rPr>
              <a:t>olu</a:t>
            </a:r>
            <a:r>
              <a:rPr lang="tr-TR" sz="2000" spc="-10" dirty="0">
                <a:solidFill>
                  <a:srgbClr val="4C4D4F"/>
                </a:solidFill>
                <a:latin typeface="Myriad Pro"/>
                <a:cs typeface="Myriad Pro"/>
              </a:rPr>
              <a:t>şur.</a:t>
            </a:r>
            <a:r>
              <a:rPr lang="tr-TR" sz="2000" spc="-20" dirty="0">
                <a:solidFill>
                  <a:srgbClr val="4C4D4F"/>
                </a:solidFill>
                <a:latin typeface="Myriad Pro"/>
                <a:cs typeface="Myriad Pro"/>
              </a:rPr>
              <a:t> </a:t>
            </a:r>
          </a:p>
          <a:p>
            <a:r>
              <a:rPr lang="tr-TR" sz="2000" dirty="0">
                <a:solidFill>
                  <a:srgbClr val="4C4D4F"/>
                </a:solidFill>
                <a:latin typeface="Myriad Pro"/>
                <a:cs typeface="Myriad Pro"/>
              </a:rPr>
              <a:t>Hem</a:t>
            </a:r>
            <a:r>
              <a:rPr lang="tr-TR" sz="2000" spc="-15" dirty="0">
                <a:solidFill>
                  <a:srgbClr val="4C4D4F"/>
                </a:solidFill>
                <a:latin typeface="Myriad Pro"/>
                <a:cs typeface="Myriad Pro"/>
              </a:rPr>
              <a:t> </a:t>
            </a:r>
            <a:r>
              <a:rPr lang="tr-TR" sz="2000" dirty="0">
                <a:solidFill>
                  <a:srgbClr val="4C4D4F"/>
                </a:solidFill>
                <a:latin typeface="Myriad Pro"/>
                <a:cs typeface="Myriad Pro"/>
              </a:rPr>
              <a:t>fleksiyon</a:t>
            </a:r>
            <a:r>
              <a:rPr lang="tr-TR" sz="2000" spc="-15" dirty="0">
                <a:solidFill>
                  <a:srgbClr val="4C4D4F"/>
                </a:solidFill>
                <a:latin typeface="Myriad Pro"/>
                <a:cs typeface="Myriad Pro"/>
              </a:rPr>
              <a:t> </a:t>
            </a:r>
            <a:r>
              <a:rPr lang="tr-TR" sz="2000" dirty="0">
                <a:solidFill>
                  <a:srgbClr val="4C4D4F"/>
                </a:solidFill>
                <a:latin typeface="Myriad Pro"/>
                <a:cs typeface="Myriad Pro"/>
              </a:rPr>
              <a:t>ve</a:t>
            </a:r>
            <a:r>
              <a:rPr lang="tr-TR" sz="2000" spc="-15" dirty="0">
                <a:solidFill>
                  <a:srgbClr val="4C4D4F"/>
                </a:solidFill>
                <a:latin typeface="Myriad Pro"/>
                <a:cs typeface="Myriad Pro"/>
              </a:rPr>
              <a:t> </a:t>
            </a:r>
            <a:r>
              <a:rPr lang="tr-TR" sz="2000" dirty="0" err="1">
                <a:solidFill>
                  <a:srgbClr val="4C4D4F"/>
                </a:solidFill>
                <a:latin typeface="Myriad Pro"/>
                <a:cs typeface="Myriad Pro"/>
              </a:rPr>
              <a:t>ekstansiyon</a:t>
            </a:r>
            <a:r>
              <a:rPr lang="tr-TR" sz="2000" spc="-15" dirty="0">
                <a:solidFill>
                  <a:srgbClr val="4C4D4F"/>
                </a:solidFill>
                <a:latin typeface="Myriad Pro"/>
                <a:cs typeface="Myriad Pro"/>
              </a:rPr>
              <a:t> </a:t>
            </a:r>
            <a:r>
              <a:rPr lang="tr-TR" sz="2000" dirty="0">
                <a:solidFill>
                  <a:srgbClr val="4C4D4F"/>
                </a:solidFill>
                <a:latin typeface="Myriad Pro"/>
                <a:cs typeface="Myriad Pro"/>
              </a:rPr>
              <a:t>hem</a:t>
            </a:r>
            <a:r>
              <a:rPr lang="tr-TR" sz="2000" spc="-15" dirty="0">
                <a:solidFill>
                  <a:srgbClr val="4C4D4F"/>
                </a:solidFill>
                <a:latin typeface="Myriad Pro"/>
                <a:cs typeface="Myriad Pro"/>
              </a:rPr>
              <a:t> </a:t>
            </a:r>
            <a:r>
              <a:rPr lang="tr-TR" sz="2000" dirty="0">
                <a:solidFill>
                  <a:srgbClr val="4C4D4F"/>
                </a:solidFill>
                <a:latin typeface="Myriad Pro"/>
                <a:cs typeface="Myriad Pro"/>
              </a:rPr>
              <a:t>de</a:t>
            </a:r>
            <a:r>
              <a:rPr lang="tr-TR" sz="2000" spc="-15" dirty="0">
                <a:solidFill>
                  <a:srgbClr val="4C4D4F"/>
                </a:solidFill>
                <a:latin typeface="Myriad Pro"/>
                <a:cs typeface="Myriad Pro"/>
              </a:rPr>
              <a:t> </a:t>
            </a:r>
            <a:r>
              <a:rPr lang="tr-TR" sz="2000" dirty="0" err="1">
                <a:solidFill>
                  <a:srgbClr val="4C4D4F"/>
                </a:solidFill>
                <a:latin typeface="Myriad Pro"/>
                <a:cs typeface="Myriad Pro"/>
              </a:rPr>
              <a:t>pronasyon</a:t>
            </a:r>
            <a:r>
              <a:rPr lang="tr-TR" sz="2000" spc="-15" dirty="0">
                <a:solidFill>
                  <a:srgbClr val="4C4D4F"/>
                </a:solidFill>
                <a:latin typeface="Myriad Pro"/>
                <a:cs typeface="Myriad Pro"/>
              </a:rPr>
              <a:t> </a:t>
            </a:r>
            <a:r>
              <a:rPr lang="tr-TR" sz="2000" dirty="0">
                <a:solidFill>
                  <a:srgbClr val="4C4D4F"/>
                </a:solidFill>
                <a:latin typeface="Myriad Pro"/>
                <a:cs typeface="Myriad Pro"/>
              </a:rPr>
              <a:t>ve</a:t>
            </a:r>
            <a:r>
              <a:rPr lang="tr-TR" sz="2000" spc="-15" dirty="0">
                <a:solidFill>
                  <a:srgbClr val="4C4D4F"/>
                </a:solidFill>
                <a:latin typeface="Myriad Pro"/>
                <a:cs typeface="Myriad Pro"/>
              </a:rPr>
              <a:t> </a:t>
            </a:r>
            <a:r>
              <a:rPr lang="tr-TR" sz="2000" dirty="0">
                <a:solidFill>
                  <a:srgbClr val="4C4D4F"/>
                </a:solidFill>
                <a:latin typeface="Myriad Pro"/>
                <a:cs typeface="Myriad Pro"/>
              </a:rPr>
              <a:t>supinasyon</a:t>
            </a:r>
            <a:r>
              <a:rPr lang="tr-TR" sz="2000" spc="-15" dirty="0">
                <a:solidFill>
                  <a:srgbClr val="4C4D4F"/>
                </a:solidFill>
                <a:latin typeface="Myriad Pro"/>
                <a:cs typeface="Myriad Pro"/>
              </a:rPr>
              <a:t> </a:t>
            </a:r>
            <a:r>
              <a:rPr lang="tr-TR" sz="2000" spc="-10" dirty="0">
                <a:solidFill>
                  <a:srgbClr val="4C4D4F"/>
                </a:solidFill>
                <a:latin typeface="Myriad Pro"/>
                <a:cs typeface="Myriad Pro"/>
              </a:rPr>
              <a:t>yaptırır.</a:t>
            </a:r>
            <a:endParaRPr lang="tr-TR" sz="2000" dirty="0">
              <a:latin typeface="Myriad Pro"/>
              <a:cs typeface="Myriad Pro"/>
            </a:endParaRPr>
          </a:p>
          <a:p>
            <a:endParaRPr lang="tr-TR" dirty="0"/>
          </a:p>
        </p:txBody>
      </p:sp>
      <p:sp>
        <p:nvSpPr>
          <p:cNvPr id="5" name="Alt Bilgi Yer Tutucusu 4">
            <a:extLst>
              <a:ext uri="{FF2B5EF4-FFF2-40B4-BE49-F238E27FC236}">
                <a16:creationId xmlns:a16="http://schemas.microsoft.com/office/drawing/2014/main" id="{DAF6C2D4-26F4-1D94-7F64-D9124FB1E70D}"/>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0BBD0A11-EE6E-10DB-2883-A71AEB1DBAF2}"/>
              </a:ext>
            </a:extLst>
          </p:cNvPr>
          <p:cNvSpPr>
            <a:spLocks noGrp="1"/>
          </p:cNvSpPr>
          <p:nvPr>
            <p:ph type="sldNum" sz="quarter" idx="12"/>
          </p:nvPr>
        </p:nvSpPr>
        <p:spPr/>
        <p:txBody>
          <a:bodyPr/>
          <a:lstStyle/>
          <a:p>
            <a:fld id="{60FF87A7-9A7A-4B3D-9625-8440EC4947F9}" type="slidenum">
              <a:rPr lang="tr-TR" smtClean="0"/>
              <a:pPr/>
              <a:t>30</a:t>
            </a:fld>
            <a:endParaRPr lang="tr-TR"/>
          </a:p>
        </p:txBody>
      </p:sp>
      <p:pic>
        <p:nvPicPr>
          <p:cNvPr id="4098" name="Picture 2">
            <a:extLst>
              <a:ext uri="{FF2B5EF4-FFF2-40B4-BE49-F238E27FC236}">
                <a16:creationId xmlns:a16="http://schemas.microsoft.com/office/drawing/2014/main" id="{E75AE232-513D-5293-9F9B-0F19F06A085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1600" y="2577839"/>
            <a:ext cx="7416228" cy="3676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4196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16FFEBA-5A9F-C3B1-A00B-3DF890932C09}"/>
              </a:ext>
            </a:extLst>
          </p:cNvPr>
          <p:cNvSpPr>
            <a:spLocks noGrp="1"/>
          </p:cNvSpPr>
          <p:nvPr>
            <p:ph type="title"/>
          </p:nvPr>
        </p:nvSpPr>
        <p:spPr/>
        <p:txBody>
          <a:bodyPr/>
          <a:lstStyle/>
          <a:p>
            <a:r>
              <a:rPr lang="tr-TR" dirty="0"/>
              <a:t>Önemli oynar eklemler</a:t>
            </a:r>
          </a:p>
        </p:txBody>
      </p:sp>
      <p:sp>
        <p:nvSpPr>
          <p:cNvPr id="3" name="İçerik Yer Tutucusu 2">
            <a:extLst>
              <a:ext uri="{FF2B5EF4-FFF2-40B4-BE49-F238E27FC236}">
                <a16:creationId xmlns:a16="http://schemas.microsoft.com/office/drawing/2014/main" id="{783D1660-CD8B-9B3F-CE61-A83210BBFD8A}"/>
              </a:ext>
            </a:extLst>
          </p:cNvPr>
          <p:cNvSpPr>
            <a:spLocks noGrp="1"/>
          </p:cNvSpPr>
          <p:nvPr>
            <p:ph idx="1"/>
          </p:nvPr>
        </p:nvSpPr>
        <p:spPr/>
        <p:txBody>
          <a:bodyPr/>
          <a:lstStyle/>
          <a:p>
            <a:r>
              <a:rPr lang="tr-TR" sz="2000" b="1" dirty="0">
                <a:solidFill>
                  <a:schemeClr val="accent1"/>
                </a:solidFill>
                <a:latin typeface="Myriad Pro"/>
                <a:cs typeface="Myriad Pro"/>
              </a:rPr>
              <a:t>El</a:t>
            </a:r>
            <a:r>
              <a:rPr lang="tr-TR" sz="2000" b="1" spc="-5" dirty="0">
                <a:solidFill>
                  <a:schemeClr val="accent1"/>
                </a:solidFill>
                <a:latin typeface="Myriad Pro"/>
                <a:cs typeface="Myriad Pro"/>
              </a:rPr>
              <a:t> </a:t>
            </a:r>
            <a:r>
              <a:rPr lang="tr-TR" sz="2000" b="1" dirty="0">
                <a:solidFill>
                  <a:schemeClr val="accent1"/>
                </a:solidFill>
                <a:latin typeface="Myriad Pro"/>
                <a:cs typeface="Myriad Pro"/>
              </a:rPr>
              <a:t>Bileği Eklemi</a:t>
            </a:r>
            <a:r>
              <a:rPr lang="tr-TR" sz="2000" b="1" spc="-5" dirty="0">
                <a:solidFill>
                  <a:schemeClr val="accent1"/>
                </a:solidFill>
                <a:latin typeface="Myriad Pro"/>
                <a:cs typeface="Myriad Pro"/>
              </a:rPr>
              <a:t> </a:t>
            </a:r>
            <a:r>
              <a:rPr lang="tr-TR" sz="2000" b="1" dirty="0">
                <a:solidFill>
                  <a:schemeClr val="accent1"/>
                </a:solidFill>
                <a:latin typeface="Myriad Pro"/>
                <a:cs typeface="Myriad Pro"/>
              </a:rPr>
              <a:t>(Art. </a:t>
            </a:r>
            <a:r>
              <a:rPr lang="tr-TR" sz="2000" b="1" dirty="0" err="1">
                <a:solidFill>
                  <a:schemeClr val="accent1"/>
                </a:solidFill>
                <a:latin typeface="Myriad Pro"/>
                <a:cs typeface="Myriad Pro"/>
              </a:rPr>
              <a:t>Radiocarpalis</a:t>
            </a:r>
            <a:r>
              <a:rPr lang="tr-TR" sz="2000" b="1" dirty="0">
                <a:solidFill>
                  <a:schemeClr val="accent1"/>
                </a:solidFill>
                <a:latin typeface="Myriad Pro"/>
                <a:cs typeface="Myriad Pro"/>
              </a:rPr>
              <a:t>):</a:t>
            </a:r>
            <a:r>
              <a:rPr lang="tr-TR" sz="2000" b="1" spc="15" dirty="0">
                <a:solidFill>
                  <a:schemeClr val="accent1"/>
                </a:solidFill>
                <a:latin typeface="Myriad Pro"/>
                <a:cs typeface="Myriad Pro"/>
              </a:rPr>
              <a:t> </a:t>
            </a:r>
            <a:r>
              <a:rPr lang="tr-TR" sz="2000" dirty="0">
                <a:solidFill>
                  <a:srgbClr val="4C4D4F"/>
                </a:solidFill>
                <a:latin typeface="Myriad Pro"/>
                <a:cs typeface="Myriad Pro"/>
              </a:rPr>
              <a:t>Proksimaldeki</a:t>
            </a:r>
            <a:r>
              <a:rPr lang="tr-TR" sz="2000" spc="-5" dirty="0">
                <a:solidFill>
                  <a:srgbClr val="4C4D4F"/>
                </a:solidFill>
                <a:latin typeface="Myriad Pro"/>
                <a:cs typeface="Myriad Pro"/>
              </a:rPr>
              <a:t> </a:t>
            </a:r>
            <a:r>
              <a:rPr lang="tr-TR" sz="2000" dirty="0">
                <a:solidFill>
                  <a:srgbClr val="4C4D4F"/>
                </a:solidFill>
                <a:latin typeface="Myriad Pro"/>
                <a:cs typeface="Myriad Pro"/>
              </a:rPr>
              <a:t>üç karpal kemikle</a:t>
            </a:r>
            <a:r>
              <a:rPr lang="tr-TR" sz="2000" spc="-5" dirty="0">
                <a:solidFill>
                  <a:srgbClr val="4C4D4F"/>
                </a:solidFill>
                <a:latin typeface="Myriad Pro"/>
                <a:cs typeface="Myriad Pro"/>
              </a:rPr>
              <a:t> </a:t>
            </a:r>
            <a:r>
              <a:rPr lang="tr-TR" sz="2000" dirty="0" err="1">
                <a:solidFill>
                  <a:srgbClr val="4C4D4F"/>
                </a:solidFill>
                <a:latin typeface="Myriad Pro"/>
                <a:cs typeface="Myriad Pro"/>
              </a:rPr>
              <a:t>radius</a:t>
            </a:r>
            <a:r>
              <a:rPr lang="tr-TR" sz="2000" dirty="0">
                <a:solidFill>
                  <a:srgbClr val="4C4D4F"/>
                </a:solidFill>
                <a:latin typeface="Myriad Pro"/>
                <a:cs typeface="Myriad Pro"/>
              </a:rPr>
              <a:t> kemiği </a:t>
            </a:r>
            <a:r>
              <a:rPr lang="tr-TR" sz="2000" spc="-10" dirty="0">
                <a:solidFill>
                  <a:srgbClr val="4C4D4F"/>
                </a:solidFill>
                <a:latin typeface="Myriad Pro"/>
                <a:cs typeface="Myriad Pro"/>
              </a:rPr>
              <a:t>arasında</a:t>
            </a:r>
            <a:r>
              <a:rPr lang="tr-TR" sz="2000" dirty="0">
                <a:solidFill>
                  <a:srgbClr val="4C4D4F"/>
                </a:solidFill>
                <a:latin typeface="Myriad Pro"/>
                <a:cs typeface="Myriad Pro"/>
              </a:rPr>
              <a:t>dır.</a:t>
            </a:r>
            <a:r>
              <a:rPr lang="tr-TR" sz="2000" spc="35" dirty="0">
                <a:solidFill>
                  <a:srgbClr val="4C4D4F"/>
                </a:solidFill>
                <a:latin typeface="Myriad Pro"/>
                <a:cs typeface="Myriad Pro"/>
              </a:rPr>
              <a:t> </a:t>
            </a:r>
          </a:p>
          <a:p>
            <a:r>
              <a:rPr lang="tr-TR" sz="2000" dirty="0" err="1">
                <a:solidFill>
                  <a:srgbClr val="4C4D4F"/>
                </a:solidFill>
                <a:latin typeface="Myriad Pro"/>
                <a:cs typeface="Myriad Pro"/>
              </a:rPr>
              <a:t>Ulna</a:t>
            </a:r>
            <a:r>
              <a:rPr lang="tr-TR" sz="2000" spc="35" dirty="0">
                <a:solidFill>
                  <a:srgbClr val="4C4D4F"/>
                </a:solidFill>
                <a:latin typeface="Myriad Pro"/>
                <a:cs typeface="Myriad Pro"/>
              </a:rPr>
              <a:t> </a:t>
            </a:r>
            <a:r>
              <a:rPr lang="tr-TR" sz="2000" dirty="0">
                <a:solidFill>
                  <a:srgbClr val="4C4D4F"/>
                </a:solidFill>
                <a:latin typeface="Myriad Pro"/>
                <a:cs typeface="Myriad Pro"/>
              </a:rPr>
              <a:t>kemiği</a:t>
            </a:r>
            <a:r>
              <a:rPr lang="tr-TR" sz="2000" spc="35" dirty="0">
                <a:solidFill>
                  <a:srgbClr val="4C4D4F"/>
                </a:solidFill>
                <a:latin typeface="Myriad Pro"/>
                <a:cs typeface="Myriad Pro"/>
              </a:rPr>
              <a:t> </a:t>
            </a:r>
            <a:r>
              <a:rPr lang="tr-TR" sz="2000" dirty="0">
                <a:solidFill>
                  <a:srgbClr val="4C4D4F"/>
                </a:solidFill>
                <a:latin typeface="Myriad Pro"/>
                <a:cs typeface="Myriad Pro"/>
              </a:rPr>
              <a:t>bu</a:t>
            </a:r>
            <a:r>
              <a:rPr lang="tr-TR" sz="2000" spc="40" dirty="0">
                <a:solidFill>
                  <a:srgbClr val="4C4D4F"/>
                </a:solidFill>
                <a:latin typeface="Myriad Pro"/>
                <a:cs typeface="Myriad Pro"/>
              </a:rPr>
              <a:t> </a:t>
            </a:r>
            <a:r>
              <a:rPr lang="tr-TR" sz="2000" dirty="0">
                <a:solidFill>
                  <a:srgbClr val="4C4D4F"/>
                </a:solidFill>
                <a:latin typeface="Myriad Pro"/>
                <a:cs typeface="Myriad Pro"/>
              </a:rPr>
              <a:t>ekleme</a:t>
            </a:r>
            <a:r>
              <a:rPr lang="tr-TR" sz="2000" spc="35" dirty="0">
                <a:solidFill>
                  <a:srgbClr val="4C4D4F"/>
                </a:solidFill>
                <a:latin typeface="Myriad Pro"/>
                <a:cs typeface="Myriad Pro"/>
              </a:rPr>
              <a:t> </a:t>
            </a:r>
            <a:r>
              <a:rPr lang="tr-TR" sz="2000" dirty="0">
                <a:solidFill>
                  <a:srgbClr val="4C4D4F"/>
                </a:solidFill>
                <a:latin typeface="Myriad Pro"/>
                <a:cs typeface="Myriad Pro"/>
              </a:rPr>
              <a:t>girmez.</a:t>
            </a:r>
            <a:r>
              <a:rPr lang="tr-TR" sz="2000" spc="35" dirty="0">
                <a:solidFill>
                  <a:srgbClr val="4C4D4F"/>
                </a:solidFill>
                <a:latin typeface="Myriad Pro"/>
                <a:cs typeface="Myriad Pro"/>
              </a:rPr>
              <a:t> </a:t>
            </a:r>
          </a:p>
          <a:p>
            <a:r>
              <a:rPr lang="tr-TR" sz="2000" dirty="0">
                <a:solidFill>
                  <a:srgbClr val="4C4D4F"/>
                </a:solidFill>
                <a:latin typeface="Myriad Pro"/>
                <a:cs typeface="Myriad Pro"/>
              </a:rPr>
              <a:t>El</a:t>
            </a:r>
            <a:r>
              <a:rPr lang="tr-TR" sz="2000" spc="40" dirty="0">
                <a:solidFill>
                  <a:srgbClr val="4C4D4F"/>
                </a:solidFill>
                <a:latin typeface="Myriad Pro"/>
                <a:cs typeface="Myriad Pro"/>
              </a:rPr>
              <a:t> </a:t>
            </a:r>
            <a:r>
              <a:rPr lang="tr-TR" sz="2000" dirty="0">
                <a:solidFill>
                  <a:srgbClr val="4C4D4F"/>
                </a:solidFill>
                <a:latin typeface="Myriad Pro"/>
                <a:cs typeface="Myriad Pro"/>
              </a:rPr>
              <a:t>bileğine</a:t>
            </a:r>
            <a:r>
              <a:rPr lang="tr-TR" sz="2000" spc="35" dirty="0">
                <a:solidFill>
                  <a:srgbClr val="4C4D4F"/>
                </a:solidFill>
                <a:latin typeface="Myriad Pro"/>
                <a:cs typeface="Myriad Pro"/>
              </a:rPr>
              <a:t> </a:t>
            </a:r>
            <a:r>
              <a:rPr lang="tr-TR" sz="2000" dirty="0">
                <a:solidFill>
                  <a:srgbClr val="4C4D4F"/>
                </a:solidFill>
                <a:latin typeface="Myriad Pro"/>
                <a:cs typeface="Myriad Pro"/>
              </a:rPr>
              <a:t>fleksiyon,</a:t>
            </a:r>
            <a:r>
              <a:rPr lang="tr-TR" sz="2000" spc="35" dirty="0">
                <a:solidFill>
                  <a:srgbClr val="4C4D4F"/>
                </a:solidFill>
                <a:latin typeface="Myriad Pro"/>
                <a:cs typeface="Myriad Pro"/>
              </a:rPr>
              <a:t> </a:t>
            </a:r>
            <a:r>
              <a:rPr lang="tr-TR" sz="2000" dirty="0" err="1">
                <a:solidFill>
                  <a:srgbClr val="4C4D4F"/>
                </a:solidFill>
                <a:latin typeface="Myriad Pro"/>
                <a:cs typeface="Myriad Pro"/>
              </a:rPr>
              <a:t>ekstansiyon</a:t>
            </a:r>
            <a:r>
              <a:rPr lang="tr-TR" sz="2000" dirty="0">
                <a:solidFill>
                  <a:srgbClr val="4C4D4F"/>
                </a:solidFill>
                <a:latin typeface="Myriad Pro"/>
                <a:cs typeface="Myriad Pro"/>
              </a:rPr>
              <a:t>,</a:t>
            </a:r>
            <a:r>
              <a:rPr lang="tr-TR" sz="2000" spc="35" dirty="0">
                <a:solidFill>
                  <a:srgbClr val="4C4D4F"/>
                </a:solidFill>
                <a:latin typeface="Myriad Pro"/>
                <a:cs typeface="Myriad Pro"/>
              </a:rPr>
              <a:t> </a:t>
            </a:r>
            <a:r>
              <a:rPr lang="tr-TR" sz="2000" dirty="0">
                <a:solidFill>
                  <a:srgbClr val="4C4D4F"/>
                </a:solidFill>
                <a:latin typeface="Myriad Pro"/>
                <a:cs typeface="Myriad Pro"/>
              </a:rPr>
              <a:t>abdüksiyon,</a:t>
            </a:r>
            <a:r>
              <a:rPr lang="tr-TR" sz="2000" spc="40" dirty="0">
                <a:solidFill>
                  <a:srgbClr val="4C4D4F"/>
                </a:solidFill>
                <a:latin typeface="Myriad Pro"/>
                <a:cs typeface="Myriad Pro"/>
              </a:rPr>
              <a:t> </a:t>
            </a:r>
            <a:r>
              <a:rPr lang="tr-TR" sz="2000" spc="-10" dirty="0" err="1">
                <a:solidFill>
                  <a:srgbClr val="4C4D4F"/>
                </a:solidFill>
                <a:latin typeface="Myriad Pro"/>
                <a:cs typeface="Myriad Pro"/>
              </a:rPr>
              <a:t>addüksiyon</a:t>
            </a:r>
            <a:r>
              <a:rPr lang="tr-TR" sz="2000" spc="-10" dirty="0">
                <a:solidFill>
                  <a:srgbClr val="4C4D4F"/>
                </a:solidFill>
                <a:latin typeface="Myriad Pro"/>
                <a:cs typeface="Myriad Pro"/>
              </a:rPr>
              <a:t> </a:t>
            </a:r>
            <a:r>
              <a:rPr lang="tr-TR" sz="2000" dirty="0">
                <a:solidFill>
                  <a:srgbClr val="4C4D4F"/>
                </a:solidFill>
                <a:latin typeface="Myriad Pro"/>
                <a:cs typeface="Myriad Pro"/>
              </a:rPr>
              <a:t>ve</a:t>
            </a:r>
            <a:r>
              <a:rPr lang="tr-TR" sz="2000" spc="-15" dirty="0">
                <a:solidFill>
                  <a:srgbClr val="4C4D4F"/>
                </a:solidFill>
                <a:latin typeface="Myriad Pro"/>
                <a:cs typeface="Myriad Pro"/>
              </a:rPr>
              <a:t> </a:t>
            </a:r>
            <a:r>
              <a:rPr lang="tr-TR" sz="2000" dirty="0" err="1">
                <a:solidFill>
                  <a:srgbClr val="4C4D4F"/>
                </a:solidFill>
                <a:latin typeface="Myriad Pro"/>
                <a:cs typeface="Myriad Pro"/>
              </a:rPr>
              <a:t>sirkümdüksiyon</a:t>
            </a:r>
            <a:r>
              <a:rPr lang="tr-TR" sz="2000" spc="-15" dirty="0">
                <a:solidFill>
                  <a:srgbClr val="4C4D4F"/>
                </a:solidFill>
                <a:latin typeface="Myriad Pro"/>
                <a:cs typeface="Myriad Pro"/>
              </a:rPr>
              <a:t> </a:t>
            </a:r>
            <a:r>
              <a:rPr lang="tr-TR" sz="2000" spc="-10" dirty="0">
                <a:solidFill>
                  <a:srgbClr val="4C4D4F"/>
                </a:solidFill>
                <a:latin typeface="Myriad Pro"/>
                <a:cs typeface="Myriad Pro"/>
              </a:rPr>
              <a:t>yaptırır.</a:t>
            </a:r>
            <a:endParaRPr lang="tr-TR" sz="2000" dirty="0">
              <a:latin typeface="Myriad Pro"/>
              <a:cs typeface="Myriad Pro"/>
            </a:endParaRPr>
          </a:p>
          <a:p>
            <a:endParaRPr lang="tr-TR" dirty="0"/>
          </a:p>
        </p:txBody>
      </p:sp>
      <p:sp>
        <p:nvSpPr>
          <p:cNvPr id="5" name="Alt Bilgi Yer Tutucusu 4">
            <a:extLst>
              <a:ext uri="{FF2B5EF4-FFF2-40B4-BE49-F238E27FC236}">
                <a16:creationId xmlns:a16="http://schemas.microsoft.com/office/drawing/2014/main" id="{DAF6C2D4-26F4-1D94-7F64-D9124FB1E70D}"/>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0BBD0A11-EE6E-10DB-2883-A71AEB1DBAF2}"/>
              </a:ext>
            </a:extLst>
          </p:cNvPr>
          <p:cNvSpPr>
            <a:spLocks noGrp="1"/>
          </p:cNvSpPr>
          <p:nvPr>
            <p:ph type="sldNum" sz="quarter" idx="12"/>
          </p:nvPr>
        </p:nvSpPr>
        <p:spPr/>
        <p:txBody>
          <a:bodyPr/>
          <a:lstStyle/>
          <a:p>
            <a:fld id="{60FF87A7-9A7A-4B3D-9625-8440EC4947F9}" type="slidenum">
              <a:rPr lang="tr-TR" smtClean="0"/>
              <a:pPr/>
              <a:t>31</a:t>
            </a:fld>
            <a:endParaRPr lang="tr-TR"/>
          </a:p>
        </p:txBody>
      </p:sp>
      <p:pic>
        <p:nvPicPr>
          <p:cNvPr id="7" name="Resim 6" descr="diyagram içeren bir resim&#10;&#10;Açıklama otomatik olarak oluşturuldu">
            <a:extLst>
              <a:ext uri="{FF2B5EF4-FFF2-40B4-BE49-F238E27FC236}">
                <a16:creationId xmlns:a16="http://schemas.microsoft.com/office/drawing/2014/main" id="{722BD4B2-938A-2CD4-8237-9FD1076B624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8782"/>
          <a:stretch/>
        </p:blipFill>
        <p:spPr>
          <a:xfrm>
            <a:off x="2987824" y="3071738"/>
            <a:ext cx="2580860" cy="3096057"/>
          </a:xfrm>
          <a:prstGeom prst="rect">
            <a:avLst/>
          </a:prstGeom>
        </p:spPr>
      </p:pic>
    </p:spTree>
    <p:extLst>
      <p:ext uri="{BB962C8B-B14F-4D97-AF65-F5344CB8AC3E}">
        <p14:creationId xmlns:p14="http://schemas.microsoft.com/office/powerpoint/2010/main" val="25421787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16FFEBA-5A9F-C3B1-A00B-3DF890932C09}"/>
              </a:ext>
            </a:extLst>
          </p:cNvPr>
          <p:cNvSpPr>
            <a:spLocks noGrp="1"/>
          </p:cNvSpPr>
          <p:nvPr>
            <p:ph type="title"/>
          </p:nvPr>
        </p:nvSpPr>
        <p:spPr/>
        <p:txBody>
          <a:bodyPr/>
          <a:lstStyle/>
          <a:p>
            <a:r>
              <a:rPr lang="tr-TR" dirty="0"/>
              <a:t>Önemli oynar eklemler</a:t>
            </a:r>
          </a:p>
        </p:txBody>
      </p:sp>
      <p:sp>
        <p:nvSpPr>
          <p:cNvPr id="3" name="İçerik Yer Tutucusu 2">
            <a:extLst>
              <a:ext uri="{FF2B5EF4-FFF2-40B4-BE49-F238E27FC236}">
                <a16:creationId xmlns:a16="http://schemas.microsoft.com/office/drawing/2014/main" id="{783D1660-CD8B-9B3F-CE61-A83210BBFD8A}"/>
              </a:ext>
            </a:extLst>
          </p:cNvPr>
          <p:cNvSpPr>
            <a:spLocks noGrp="1"/>
          </p:cNvSpPr>
          <p:nvPr>
            <p:ph idx="1"/>
          </p:nvPr>
        </p:nvSpPr>
        <p:spPr>
          <a:xfrm>
            <a:off x="251521" y="895699"/>
            <a:ext cx="4824536" cy="5273527"/>
          </a:xfrm>
        </p:spPr>
        <p:txBody>
          <a:bodyPr/>
          <a:lstStyle/>
          <a:p>
            <a:r>
              <a:rPr lang="tr-TR" sz="2000" b="1" dirty="0">
                <a:solidFill>
                  <a:schemeClr val="accent1"/>
                </a:solidFill>
                <a:latin typeface="Myriad Pro"/>
                <a:cs typeface="Myriad Pro"/>
              </a:rPr>
              <a:t>Kalça</a:t>
            </a:r>
            <a:r>
              <a:rPr lang="tr-TR" sz="2000" b="1" spc="25" dirty="0">
                <a:solidFill>
                  <a:schemeClr val="accent1"/>
                </a:solidFill>
                <a:latin typeface="Myriad Pro"/>
                <a:cs typeface="Myriad Pro"/>
              </a:rPr>
              <a:t> </a:t>
            </a:r>
            <a:r>
              <a:rPr lang="tr-TR" sz="2000" b="1" dirty="0">
                <a:solidFill>
                  <a:schemeClr val="accent1"/>
                </a:solidFill>
                <a:latin typeface="Myriad Pro"/>
                <a:cs typeface="Myriad Pro"/>
              </a:rPr>
              <a:t>Eklemi</a:t>
            </a:r>
            <a:r>
              <a:rPr lang="tr-TR" sz="2000" b="1" spc="25" dirty="0">
                <a:solidFill>
                  <a:schemeClr val="accent1"/>
                </a:solidFill>
                <a:latin typeface="Myriad Pro"/>
                <a:cs typeface="Myriad Pro"/>
              </a:rPr>
              <a:t> </a:t>
            </a:r>
            <a:r>
              <a:rPr lang="tr-TR" sz="2000" b="1" dirty="0">
                <a:solidFill>
                  <a:schemeClr val="accent1"/>
                </a:solidFill>
                <a:latin typeface="Myriad Pro"/>
                <a:cs typeface="Myriad Pro"/>
              </a:rPr>
              <a:t>(Art.</a:t>
            </a:r>
            <a:r>
              <a:rPr lang="tr-TR" sz="2000" b="1" spc="30" dirty="0">
                <a:solidFill>
                  <a:schemeClr val="accent1"/>
                </a:solidFill>
                <a:latin typeface="Myriad Pro"/>
                <a:cs typeface="Myriad Pro"/>
              </a:rPr>
              <a:t> </a:t>
            </a:r>
            <a:r>
              <a:rPr lang="tr-TR" sz="2000" b="1" dirty="0" err="1">
                <a:solidFill>
                  <a:schemeClr val="accent1"/>
                </a:solidFill>
                <a:latin typeface="Myriad Pro"/>
                <a:cs typeface="Myriad Pro"/>
              </a:rPr>
              <a:t>Coxae</a:t>
            </a:r>
            <a:r>
              <a:rPr lang="tr-TR" sz="2000" b="1" dirty="0">
                <a:solidFill>
                  <a:schemeClr val="accent1"/>
                </a:solidFill>
                <a:latin typeface="Myriad Pro"/>
                <a:cs typeface="Myriad Pro"/>
              </a:rPr>
              <a:t>):</a:t>
            </a:r>
            <a:r>
              <a:rPr lang="tr-TR" sz="2000" b="1" spc="25" dirty="0">
                <a:solidFill>
                  <a:schemeClr val="accent1"/>
                </a:solidFill>
                <a:latin typeface="Myriad Pro"/>
                <a:cs typeface="Myriad Pro"/>
              </a:rPr>
              <a:t> </a:t>
            </a:r>
            <a:r>
              <a:rPr lang="tr-TR" sz="2000" dirty="0">
                <a:solidFill>
                  <a:srgbClr val="4C4D4F"/>
                </a:solidFill>
                <a:latin typeface="Myriad Pro"/>
                <a:cs typeface="Myriad Pro"/>
              </a:rPr>
              <a:t>Kalça</a:t>
            </a:r>
            <a:r>
              <a:rPr lang="tr-TR" sz="2000" spc="25" dirty="0">
                <a:solidFill>
                  <a:srgbClr val="4C4D4F"/>
                </a:solidFill>
                <a:latin typeface="Myriad Pro"/>
                <a:cs typeface="Myriad Pro"/>
              </a:rPr>
              <a:t> </a:t>
            </a:r>
            <a:r>
              <a:rPr lang="tr-TR" sz="2000" dirty="0">
                <a:solidFill>
                  <a:srgbClr val="4C4D4F"/>
                </a:solidFill>
                <a:latin typeface="Myriad Pro"/>
                <a:cs typeface="Myriad Pro"/>
              </a:rPr>
              <a:t>kemiğinin</a:t>
            </a:r>
            <a:r>
              <a:rPr lang="tr-TR" sz="2000" spc="30" dirty="0">
                <a:solidFill>
                  <a:srgbClr val="4C4D4F"/>
                </a:solidFill>
                <a:latin typeface="Myriad Pro"/>
                <a:cs typeface="Myriad Pro"/>
              </a:rPr>
              <a:t> </a:t>
            </a:r>
            <a:r>
              <a:rPr lang="tr-TR" sz="2000" dirty="0" err="1">
                <a:solidFill>
                  <a:srgbClr val="4C4D4F"/>
                </a:solidFill>
                <a:latin typeface="Myriad Pro"/>
                <a:cs typeface="Myriad Pro"/>
              </a:rPr>
              <a:t>acetabulum</a:t>
            </a:r>
            <a:r>
              <a:rPr lang="tr-TR" sz="2000" spc="25" dirty="0">
                <a:solidFill>
                  <a:srgbClr val="4C4D4F"/>
                </a:solidFill>
                <a:latin typeface="Myriad Pro"/>
                <a:cs typeface="Myriad Pro"/>
              </a:rPr>
              <a:t> </a:t>
            </a:r>
            <a:r>
              <a:rPr lang="tr-TR" sz="2000" dirty="0">
                <a:solidFill>
                  <a:srgbClr val="4C4D4F"/>
                </a:solidFill>
                <a:latin typeface="Myriad Pro"/>
                <a:cs typeface="Myriad Pro"/>
              </a:rPr>
              <a:t>çukuru</a:t>
            </a:r>
            <a:r>
              <a:rPr lang="tr-TR" sz="2000" spc="25" dirty="0">
                <a:solidFill>
                  <a:srgbClr val="4C4D4F"/>
                </a:solidFill>
                <a:latin typeface="Myriad Pro"/>
                <a:cs typeface="Myriad Pro"/>
              </a:rPr>
              <a:t> </a:t>
            </a:r>
            <a:r>
              <a:rPr lang="tr-TR" sz="2000" dirty="0">
                <a:solidFill>
                  <a:srgbClr val="4C4D4F"/>
                </a:solidFill>
                <a:latin typeface="Myriad Pro"/>
                <a:cs typeface="Myriad Pro"/>
              </a:rPr>
              <a:t>ile</a:t>
            </a:r>
            <a:r>
              <a:rPr lang="tr-TR" sz="2000" spc="30" dirty="0">
                <a:solidFill>
                  <a:srgbClr val="4C4D4F"/>
                </a:solidFill>
                <a:latin typeface="Myriad Pro"/>
                <a:cs typeface="Myriad Pro"/>
              </a:rPr>
              <a:t> </a:t>
            </a:r>
            <a:r>
              <a:rPr lang="tr-TR" sz="2000" dirty="0">
                <a:solidFill>
                  <a:srgbClr val="4C4D4F"/>
                </a:solidFill>
                <a:latin typeface="Myriad Pro"/>
                <a:cs typeface="Myriad Pro"/>
              </a:rPr>
              <a:t>femur</a:t>
            </a:r>
            <a:r>
              <a:rPr lang="tr-TR" sz="2000" spc="25" dirty="0">
                <a:solidFill>
                  <a:srgbClr val="4C4D4F"/>
                </a:solidFill>
                <a:latin typeface="Myriad Pro"/>
                <a:cs typeface="Myriad Pro"/>
              </a:rPr>
              <a:t> </a:t>
            </a:r>
            <a:r>
              <a:rPr lang="tr-TR" sz="2000" dirty="0">
                <a:solidFill>
                  <a:srgbClr val="4C4D4F"/>
                </a:solidFill>
                <a:latin typeface="Myriad Pro"/>
                <a:cs typeface="Myriad Pro"/>
              </a:rPr>
              <a:t>başı</a:t>
            </a:r>
            <a:r>
              <a:rPr lang="tr-TR" sz="2000" spc="25" dirty="0">
                <a:solidFill>
                  <a:srgbClr val="4C4D4F"/>
                </a:solidFill>
                <a:latin typeface="Myriad Pro"/>
                <a:cs typeface="Myriad Pro"/>
              </a:rPr>
              <a:t> </a:t>
            </a:r>
            <a:r>
              <a:rPr lang="tr-TR" sz="2000" dirty="0">
                <a:solidFill>
                  <a:srgbClr val="4C4D4F"/>
                </a:solidFill>
                <a:latin typeface="Myriad Pro"/>
                <a:cs typeface="Myriad Pro"/>
              </a:rPr>
              <a:t>arasındadır.</a:t>
            </a:r>
            <a:r>
              <a:rPr lang="tr-TR" sz="2000" spc="30" dirty="0">
                <a:solidFill>
                  <a:srgbClr val="4C4D4F"/>
                </a:solidFill>
                <a:latin typeface="Myriad Pro"/>
                <a:cs typeface="Myriad Pro"/>
              </a:rPr>
              <a:t> </a:t>
            </a:r>
          </a:p>
          <a:p>
            <a:r>
              <a:rPr lang="tr-TR" sz="2000" spc="-25" dirty="0">
                <a:solidFill>
                  <a:srgbClr val="4C4D4F"/>
                </a:solidFill>
                <a:latin typeface="Myriad Pro"/>
                <a:cs typeface="Myriad Pro"/>
              </a:rPr>
              <a:t>Ba</a:t>
            </a:r>
            <a:r>
              <a:rPr lang="tr-TR" sz="2000" dirty="0">
                <a:solidFill>
                  <a:srgbClr val="4C4D4F"/>
                </a:solidFill>
                <a:latin typeface="Myriad Pro"/>
                <a:cs typeface="Myriad Pro"/>
              </a:rPr>
              <a:t>cağa</a:t>
            </a:r>
            <a:r>
              <a:rPr lang="tr-TR" sz="2000" spc="-5" dirty="0">
                <a:solidFill>
                  <a:srgbClr val="4C4D4F"/>
                </a:solidFill>
                <a:latin typeface="Myriad Pro"/>
                <a:cs typeface="Myriad Pro"/>
              </a:rPr>
              <a:t> </a:t>
            </a:r>
            <a:r>
              <a:rPr lang="tr-TR" sz="2000" dirty="0">
                <a:solidFill>
                  <a:srgbClr val="4C4D4F"/>
                </a:solidFill>
                <a:latin typeface="Myriad Pro"/>
                <a:cs typeface="Myriad Pro"/>
              </a:rPr>
              <a:t>tüm </a:t>
            </a:r>
            <a:r>
              <a:rPr lang="tr-TR" sz="2000" dirty="0" err="1">
                <a:solidFill>
                  <a:srgbClr val="4C4D4F"/>
                </a:solidFill>
                <a:latin typeface="Myriad Pro"/>
                <a:cs typeface="Myriad Pro"/>
              </a:rPr>
              <a:t>açışal</a:t>
            </a:r>
            <a:r>
              <a:rPr lang="tr-TR" sz="2000" dirty="0">
                <a:solidFill>
                  <a:srgbClr val="4C4D4F"/>
                </a:solidFill>
                <a:latin typeface="Myriad Pro"/>
                <a:cs typeface="Myriad Pro"/>
              </a:rPr>
              <a:t> hareketleri</a:t>
            </a:r>
            <a:r>
              <a:rPr lang="tr-TR" sz="2000" spc="-5" dirty="0">
                <a:solidFill>
                  <a:srgbClr val="4C4D4F"/>
                </a:solidFill>
                <a:latin typeface="Myriad Pro"/>
                <a:cs typeface="Myriad Pro"/>
              </a:rPr>
              <a:t> ve kendi ekseni etrafında rotasyon hareketini </a:t>
            </a:r>
            <a:r>
              <a:rPr lang="tr-TR" sz="2000" spc="-10" dirty="0">
                <a:solidFill>
                  <a:srgbClr val="4C4D4F"/>
                </a:solidFill>
                <a:latin typeface="Myriad Pro"/>
                <a:cs typeface="Myriad Pro"/>
              </a:rPr>
              <a:t>yaptırır.</a:t>
            </a:r>
            <a:endParaRPr lang="tr-TR" sz="2000" dirty="0">
              <a:latin typeface="Myriad Pro"/>
              <a:cs typeface="Myriad Pro"/>
            </a:endParaRPr>
          </a:p>
          <a:p>
            <a:endParaRPr lang="tr-TR" dirty="0"/>
          </a:p>
        </p:txBody>
      </p:sp>
      <p:sp>
        <p:nvSpPr>
          <p:cNvPr id="5" name="Alt Bilgi Yer Tutucusu 4">
            <a:extLst>
              <a:ext uri="{FF2B5EF4-FFF2-40B4-BE49-F238E27FC236}">
                <a16:creationId xmlns:a16="http://schemas.microsoft.com/office/drawing/2014/main" id="{DAF6C2D4-26F4-1D94-7F64-D9124FB1E70D}"/>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0BBD0A11-EE6E-10DB-2883-A71AEB1DBAF2}"/>
              </a:ext>
            </a:extLst>
          </p:cNvPr>
          <p:cNvSpPr>
            <a:spLocks noGrp="1"/>
          </p:cNvSpPr>
          <p:nvPr>
            <p:ph type="sldNum" sz="quarter" idx="12"/>
          </p:nvPr>
        </p:nvSpPr>
        <p:spPr/>
        <p:txBody>
          <a:bodyPr/>
          <a:lstStyle/>
          <a:p>
            <a:fld id="{60FF87A7-9A7A-4B3D-9625-8440EC4947F9}" type="slidenum">
              <a:rPr lang="tr-TR" smtClean="0"/>
              <a:pPr/>
              <a:t>32</a:t>
            </a:fld>
            <a:endParaRPr lang="tr-TR"/>
          </a:p>
        </p:txBody>
      </p:sp>
      <p:pic>
        <p:nvPicPr>
          <p:cNvPr id="5122" name="Picture 2" descr="Hip joint: Bones, movements, muscles | Kenhub">
            <a:extLst>
              <a:ext uri="{FF2B5EF4-FFF2-40B4-BE49-F238E27FC236}">
                <a16:creationId xmlns:a16="http://schemas.microsoft.com/office/drawing/2014/main" id="{D3FD833C-DB6F-262B-1DC9-5DBF536438F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20072" y="1121239"/>
            <a:ext cx="3833320" cy="5076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75039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Art. genus Diagram | Quizlet">
            <a:extLst>
              <a:ext uri="{FF2B5EF4-FFF2-40B4-BE49-F238E27FC236}">
                <a16:creationId xmlns:a16="http://schemas.microsoft.com/office/drawing/2014/main" id="{CA7BC677-7EBA-C012-1CFE-D0162934E2C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95936" y="2633776"/>
            <a:ext cx="5035277" cy="3655480"/>
          </a:xfrm>
          <a:prstGeom prst="rect">
            <a:avLst/>
          </a:prstGeom>
          <a:noFill/>
          <a:extLst>
            <a:ext uri="{909E8E84-426E-40DD-AFC4-6F175D3DCCD1}">
              <a14:hiddenFill xmlns:a14="http://schemas.microsoft.com/office/drawing/2010/main">
                <a:solidFill>
                  <a:srgbClr val="FFFFFF"/>
                </a:solidFill>
              </a14:hiddenFill>
            </a:ext>
          </a:extLst>
        </p:spPr>
      </p:pic>
      <p:sp>
        <p:nvSpPr>
          <p:cNvPr id="2" name="Başlık 1">
            <a:extLst>
              <a:ext uri="{FF2B5EF4-FFF2-40B4-BE49-F238E27FC236}">
                <a16:creationId xmlns:a16="http://schemas.microsoft.com/office/drawing/2014/main" id="{F16FFEBA-5A9F-C3B1-A00B-3DF890932C09}"/>
              </a:ext>
            </a:extLst>
          </p:cNvPr>
          <p:cNvSpPr>
            <a:spLocks noGrp="1"/>
          </p:cNvSpPr>
          <p:nvPr>
            <p:ph type="title"/>
          </p:nvPr>
        </p:nvSpPr>
        <p:spPr/>
        <p:txBody>
          <a:bodyPr/>
          <a:lstStyle/>
          <a:p>
            <a:r>
              <a:rPr lang="tr-TR" dirty="0"/>
              <a:t>Önemli oynar eklemler</a:t>
            </a:r>
          </a:p>
        </p:txBody>
      </p:sp>
      <p:sp>
        <p:nvSpPr>
          <p:cNvPr id="3" name="İçerik Yer Tutucusu 2">
            <a:extLst>
              <a:ext uri="{FF2B5EF4-FFF2-40B4-BE49-F238E27FC236}">
                <a16:creationId xmlns:a16="http://schemas.microsoft.com/office/drawing/2014/main" id="{783D1660-CD8B-9B3F-CE61-A83210BBFD8A}"/>
              </a:ext>
            </a:extLst>
          </p:cNvPr>
          <p:cNvSpPr>
            <a:spLocks noGrp="1"/>
          </p:cNvSpPr>
          <p:nvPr>
            <p:ph idx="1"/>
          </p:nvPr>
        </p:nvSpPr>
        <p:spPr/>
        <p:txBody>
          <a:bodyPr>
            <a:normAutofit/>
          </a:bodyPr>
          <a:lstStyle/>
          <a:p>
            <a:pPr marL="0" marR="5080" lvl="1" indent="0" algn="just">
              <a:lnSpc>
                <a:spcPct val="108600"/>
              </a:lnSpc>
              <a:buNone/>
              <a:tabLst>
                <a:tab pos="480695" algn="l"/>
              </a:tabLst>
            </a:pPr>
            <a:r>
              <a:rPr lang="tr-TR" sz="1600" b="1" dirty="0">
                <a:solidFill>
                  <a:schemeClr val="accent1"/>
                </a:solidFill>
                <a:latin typeface="Myriad Pro"/>
                <a:cs typeface="Myriad Pro"/>
              </a:rPr>
              <a:t>Diz</a:t>
            </a:r>
            <a:r>
              <a:rPr lang="tr-TR" sz="1600" b="1" spc="5" dirty="0">
                <a:solidFill>
                  <a:schemeClr val="accent1"/>
                </a:solidFill>
                <a:latin typeface="Myriad Pro"/>
                <a:cs typeface="Myriad Pro"/>
              </a:rPr>
              <a:t> </a:t>
            </a:r>
            <a:r>
              <a:rPr lang="tr-TR" sz="1600" b="1" dirty="0">
                <a:solidFill>
                  <a:schemeClr val="accent1"/>
                </a:solidFill>
                <a:latin typeface="Myriad Pro"/>
                <a:cs typeface="Myriad Pro"/>
              </a:rPr>
              <a:t>Eklemi</a:t>
            </a:r>
            <a:r>
              <a:rPr lang="tr-TR" sz="1600" b="1" spc="5" dirty="0">
                <a:solidFill>
                  <a:schemeClr val="accent1"/>
                </a:solidFill>
                <a:latin typeface="Myriad Pro"/>
                <a:cs typeface="Myriad Pro"/>
              </a:rPr>
              <a:t> </a:t>
            </a:r>
            <a:r>
              <a:rPr lang="tr-TR" sz="1600" b="1" dirty="0">
                <a:solidFill>
                  <a:schemeClr val="accent1"/>
                </a:solidFill>
                <a:latin typeface="Myriad Pro"/>
                <a:cs typeface="Myriad Pro"/>
              </a:rPr>
              <a:t>(Art.</a:t>
            </a:r>
            <a:r>
              <a:rPr lang="tr-TR" sz="1600" b="1" spc="10" dirty="0">
                <a:solidFill>
                  <a:schemeClr val="accent1"/>
                </a:solidFill>
                <a:latin typeface="Myriad Pro"/>
                <a:cs typeface="Myriad Pro"/>
              </a:rPr>
              <a:t> </a:t>
            </a:r>
            <a:r>
              <a:rPr lang="tr-TR" sz="1600" b="1" dirty="0" err="1">
                <a:solidFill>
                  <a:schemeClr val="accent1"/>
                </a:solidFill>
                <a:latin typeface="Myriad Pro"/>
                <a:cs typeface="Myriad Pro"/>
              </a:rPr>
              <a:t>Genus</a:t>
            </a:r>
            <a:r>
              <a:rPr lang="tr-TR" sz="1600" b="1" dirty="0">
                <a:solidFill>
                  <a:schemeClr val="accent1"/>
                </a:solidFill>
                <a:latin typeface="Myriad Pro"/>
                <a:cs typeface="Myriad Pro"/>
              </a:rPr>
              <a:t>):</a:t>
            </a:r>
            <a:r>
              <a:rPr lang="tr-TR" sz="1600" b="1" spc="5" dirty="0">
                <a:solidFill>
                  <a:schemeClr val="accent1"/>
                </a:solidFill>
                <a:latin typeface="Myriad Pro"/>
                <a:cs typeface="Myriad Pro"/>
              </a:rPr>
              <a:t> </a:t>
            </a:r>
            <a:r>
              <a:rPr lang="tr-TR" sz="1600" dirty="0">
                <a:solidFill>
                  <a:srgbClr val="4C4D4F"/>
                </a:solidFill>
                <a:latin typeface="Myriad Pro"/>
                <a:cs typeface="Myriad Pro"/>
              </a:rPr>
              <a:t>Vücudun</a:t>
            </a:r>
            <a:r>
              <a:rPr lang="tr-TR" sz="1600" spc="5" dirty="0">
                <a:solidFill>
                  <a:srgbClr val="4C4D4F"/>
                </a:solidFill>
                <a:latin typeface="Myriad Pro"/>
                <a:cs typeface="Myriad Pro"/>
              </a:rPr>
              <a:t> </a:t>
            </a:r>
            <a:r>
              <a:rPr lang="tr-TR" sz="1600" dirty="0">
                <a:solidFill>
                  <a:srgbClr val="4C4D4F"/>
                </a:solidFill>
                <a:latin typeface="Myriad Pro"/>
                <a:cs typeface="Myriad Pro"/>
              </a:rPr>
              <a:t>en</a:t>
            </a:r>
            <a:r>
              <a:rPr lang="tr-TR" sz="1600" spc="10" dirty="0">
                <a:solidFill>
                  <a:srgbClr val="4C4D4F"/>
                </a:solidFill>
                <a:latin typeface="Myriad Pro"/>
                <a:cs typeface="Myriad Pro"/>
              </a:rPr>
              <a:t> </a:t>
            </a:r>
            <a:r>
              <a:rPr lang="tr-TR" sz="1600" dirty="0">
                <a:solidFill>
                  <a:srgbClr val="4C4D4F"/>
                </a:solidFill>
                <a:latin typeface="Myriad Pro"/>
                <a:cs typeface="Myriad Pro"/>
              </a:rPr>
              <a:t>büyük</a:t>
            </a:r>
            <a:r>
              <a:rPr lang="tr-TR" sz="1600" spc="5" dirty="0">
                <a:solidFill>
                  <a:srgbClr val="4C4D4F"/>
                </a:solidFill>
                <a:latin typeface="Myriad Pro"/>
                <a:cs typeface="Myriad Pro"/>
              </a:rPr>
              <a:t> </a:t>
            </a:r>
            <a:r>
              <a:rPr lang="tr-TR" sz="1600" dirty="0">
                <a:solidFill>
                  <a:srgbClr val="4C4D4F"/>
                </a:solidFill>
                <a:latin typeface="Myriad Pro"/>
                <a:cs typeface="Myriad Pro"/>
              </a:rPr>
              <a:t>ve</a:t>
            </a:r>
            <a:r>
              <a:rPr lang="tr-TR" sz="1600" spc="5" dirty="0">
                <a:solidFill>
                  <a:srgbClr val="4C4D4F"/>
                </a:solidFill>
                <a:latin typeface="Myriad Pro"/>
                <a:cs typeface="Myriad Pro"/>
              </a:rPr>
              <a:t> </a:t>
            </a:r>
            <a:r>
              <a:rPr lang="tr-TR" sz="1600" dirty="0">
                <a:solidFill>
                  <a:srgbClr val="4C4D4F"/>
                </a:solidFill>
                <a:latin typeface="Myriad Pro"/>
                <a:cs typeface="Myriad Pro"/>
              </a:rPr>
              <a:t>karmaşık</a:t>
            </a:r>
            <a:r>
              <a:rPr lang="tr-TR" sz="1600" spc="5" dirty="0">
                <a:solidFill>
                  <a:srgbClr val="4C4D4F"/>
                </a:solidFill>
                <a:latin typeface="Myriad Pro"/>
                <a:cs typeface="Myriad Pro"/>
              </a:rPr>
              <a:t> </a:t>
            </a:r>
            <a:r>
              <a:rPr lang="tr-TR" sz="1600" dirty="0">
                <a:solidFill>
                  <a:srgbClr val="4C4D4F"/>
                </a:solidFill>
                <a:latin typeface="Myriad Pro"/>
                <a:cs typeface="Myriad Pro"/>
              </a:rPr>
              <a:t>eklemlerinden</a:t>
            </a:r>
            <a:r>
              <a:rPr lang="tr-TR" sz="1600" spc="10" dirty="0">
                <a:solidFill>
                  <a:srgbClr val="4C4D4F"/>
                </a:solidFill>
                <a:latin typeface="Myriad Pro"/>
                <a:cs typeface="Myriad Pro"/>
              </a:rPr>
              <a:t> </a:t>
            </a:r>
            <a:r>
              <a:rPr lang="tr-TR" sz="1600" dirty="0">
                <a:solidFill>
                  <a:srgbClr val="4C4D4F"/>
                </a:solidFill>
                <a:latin typeface="Myriad Pro"/>
                <a:cs typeface="Myriad Pro"/>
              </a:rPr>
              <a:t>biridir.</a:t>
            </a:r>
            <a:endParaRPr lang="tr-TR" sz="1600" spc="5" dirty="0">
              <a:solidFill>
                <a:srgbClr val="4C4D4F"/>
              </a:solidFill>
              <a:latin typeface="Myriad Pro"/>
              <a:cs typeface="Myriad Pro"/>
            </a:endParaRPr>
          </a:p>
          <a:p>
            <a:pPr marL="0" marR="5080" lvl="1" indent="0" algn="just">
              <a:lnSpc>
                <a:spcPct val="108600"/>
              </a:lnSpc>
              <a:buNone/>
              <a:tabLst>
                <a:tab pos="480695" algn="l"/>
              </a:tabLst>
            </a:pPr>
            <a:r>
              <a:rPr lang="tr-TR" sz="1600" b="1" spc="-10" dirty="0">
                <a:solidFill>
                  <a:srgbClr val="4C4D4F"/>
                </a:solidFill>
                <a:latin typeface="Myriad Pro"/>
                <a:cs typeface="Myriad Pro"/>
              </a:rPr>
              <a:t>Femur</a:t>
            </a:r>
            <a:r>
              <a:rPr lang="tr-TR" sz="1600" spc="-10" dirty="0">
                <a:solidFill>
                  <a:srgbClr val="4C4D4F"/>
                </a:solidFill>
                <a:latin typeface="Myriad Pro"/>
                <a:cs typeface="Myriad Pro"/>
              </a:rPr>
              <a:t>,</a:t>
            </a:r>
            <a:r>
              <a:rPr lang="tr-TR" sz="1600" spc="5" dirty="0">
                <a:solidFill>
                  <a:srgbClr val="4C4D4F"/>
                </a:solidFill>
                <a:latin typeface="Myriad Pro"/>
                <a:cs typeface="Myriad Pro"/>
              </a:rPr>
              <a:t> </a:t>
            </a:r>
            <a:r>
              <a:rPr lang="tr-TR" sz="1600" b="1" dirty="0" err="1">
                <a:solidFill>
                  <a:srgbClr val="4C4D4F"/>
                </a:solidFill>
                <a:latin typeface="Myriad Pro"/>
                <a:cs typeface="Myriad Pro"/>
              </a:rPr>
              <a:t>tibia</a:t>
            </a:r>
            <a:r>
              <a:rPr lang="tr-TR" sz="1600" spc="10" dirty="0">
                <a:solidFill>
                  <a:srgbClr val="4C4D4F"/>
                </a:solidFill>
                <a:latin typeface="Myriad Pro"/>
                <a:cs typeface="Myriad Pro"/>
              </a:rPr>
              <a:t> </a:t>
            </a:r>
            <a:r>
              <a:rPr lang="tr-TR" sz="1600" spc="-25" dirty="0">
                <a:solidFill>
                  <a:srgbClr val="4C4D4F"/>
                </a:solidFill>
                <a:latin typeface="Myriad Pro"/>
                <a:cs typeface="Myriad Pro"/>
              </a:rPr>
              <a:t>ve </a:t>
            </a:r>
            <a:r>
              <a:rPr lang="tr-TR" sz="1600" b="1" dirty="0" err="1">
                <a:solidFill>
                  <a:srgbClr val="4C4D4F"/>
                </a:solidFill>
                <a:latin typeface="Myriad Pro"/>
                <a:cs typeface="Myriad Pro"/>
              </a:rPr>
              <a:t>patella</a:t>
            </a:r>
            <a:r>
              <a:rPr lang="tr-TR" sz="1600" spc="35" dirty="0">
                <a:solidFill>
                  <a:srgbClr val="4C4D4F"/>
                </a:solidFill>
                <a:latin typeface="Myriad Pro"/>
                <a:cs typeface="Myriad Pro"/>
              </a:rPr>
              <a:t> </a:t>
            </a:r>
            <a:r>
              <a:rPr lang="tr-TR" sz="1600" dirty="0">
                <a:solidFill>
                  <a:srgbClr val="4C4D4F"/>
                </a:solidFill>
                <a:latin typeface="Myriad Pro"/>
                <a:cs typeface="Myriad Pro"/>
              </a:rPr>
              <a:t>kemikleri</a:t>
            </a:r>
            <a:r>
              <a:rPr lang="tr-TR" sz="1600" spc="40" dirty="0">
                <a:solidFill>
                  <a:srgbClr val="4C4D4F"/>
                </a:solidFill>
                <a:latin typeface="Myriad Pro"/>
                <a:cs typeface="Myriad Pro"/>
              </a:rPr>
              <a:t> </a:t>
            </a:r>
            <a:r>
              <a:rPr lang="tr-TR" sz="1600" dirty="0">
                <a:solidFill>
                  <a:srgbClr val="4C4D4F"/>
                </a:solidFill>
                <a:latin typeface="Myriad Pro"/>
                <a:cs typeface="Myriad Pro"/>
              </a:rPr>
              <a:t>arasındadır.</a:t>
            </a:r>
          </a:p>
          <a:p>
            <a:pPr marL="0" marR="5080" lvl="1" indent="0" algn="just">
              <a:lnSpc>
                <a:spcPct val="108600"/>
              </a:lnSpc>
              <a:buNone/>
              <a:tabLst>
                <a:tab pos="480695" algn="l"/>
              </a:tabLst>
            </a:pPr>
            <a:r>
              <a:rPr lang="tr-TR" sz="1600" dirty="0">
                <a:solidFill>
                  <a:srgbClr val="4C4D4F"/>
                </a:solidFill>
                <a:latin typeface="Myriad Pro"/>
                <a:cs typeface="Myriad Pro"/>
              </a:rPr>
              <a:t>Fibula</a:t>
            </a:r>
            <a:r>
              <a:rPr lang="tr-TR" sz="1600" spc="40" dirty="0">
                <a:solidFill>
                  <a:srgbClr val="4C4D4F"/>
                </a:solidFill>
                <a:latin typeface="Myriad Pro"/>
                <a:cs typeface="Myriad Pro"/>
              </a:rPr>
              <a:t> </a:t>
            </a:r>
            <a:r>
              <a:rPr lang="tr-TR" sz="1600" dirty="0">
                <a:solidFill>
                  <a:srgbClr val="4C4D4F"/>
                </a:solidFill>
                <a:latin typeface="Myriad Pro"/>
                <a:cs typeface="Myriad Pro"/>
              </a:rPr>
              <a:t>kemiği</a:t>
            </a:r>
            <a:r>
              <a:rPr lang="tr-TR" sz="1600" spc="35" dirty="0">
                <a:solidFill>
                  <a:srgbClr val="4C4D4F"/>
                </a:solidFill>
                <a:latin typeface="Myriad Pro"/>
                <a:cs typeface="Myriad Pro"/>
              </a:rPr>
              <a:t> </a:t>
            </a:r>
            <a:r>
              <a:rPr lang="tr-TR" sz="1600" dirty="0">
                <a:solidFill>
                  <a:srgbClr val="4C4D4F"/>
                </a:solidFill>
                <a:latin typeface="Myriad Pro"/>
                <a:cs typeface="Myriad Pro"/>
              </a:rPr>
              <a:t>bu</a:t>
            </a:r>
            <a:r>
              <a:rPr lang="tr-TR" sz="1600" spc="40" dirty="0">
                <a:solidFill>
                  <a:srgbClr val="4C4D4F"/>
                </a:solidFill>
                <a:latin typeface="Myriad Pro"/>
                <a:cs typeface="Myriad Pro"/>
              </a:rPr>
              <a:t> </a:t>
            </a:r>
            <a:r>
              <a:rPr lang="tr-TR" sz="1600" dirty="0">
                <a:solidFill>
                  <a:srgbClr val="4C4D4F"/>
                </a:solidFill>
                <a:latin typeface="Myriad Pro"/>
                <a:cs typeface="Myriad Pro"/>
              </a:rPr>
              <a:t>ekleme</a:t>
            </a:r>
            <a:r>
              <a:rPr lang="tr-TR" sz="1600" spc="35" dirty="0">
                <a:solidFill>
                  <a:srgbClr val="4C4D4F"/>
                </a:solidFill>
                <a:latin typeface="Myriad Pro"/>
                <a:cs typeface="Myriad Pro"/>
              </a:rPr>
              <a:t> </a:t>
            </a:r>
            <a:r>
              <a:rPr lang="tr-TR" sz="1600" dirty="0">
                <a:solidFill>
                  <a:srgbClr val="4C4D4F"/>
                </a:solidFill>
                <a:latin typeface="Myriad Pro"/>
                <a:cs typeface="Myriad Pro"/>
              </a:rPr>
              <a:t>katılmaz.</a:t>
            </a:r>
            <a:r>
              <a:rPr lang="tr-TR" sz="1600" spc="40" dirty="0">
                <a:solidFill>
                  <a:srgbClr val="4C4D4F"/>
                </a:solidFill>
                <a:latin typeface="Myriad Pro"/>
                <a:cs typeface="Myriad Pro"/>
              </a:rPr>
              <a:t> </a:t>
            </a:r>
          </a:p>
          <a:p>
            <a:pPr marL="0" marR="5080" lvl="1" indent="0" algn="just">
              <a:lnSpc>
                <a:spcPct val="108600"/>
              </a:lnSpc>
              <a:buNone/>
              <a:tabLst>
                <a:tab pos="480695" algn="l"/>
              </a:tabLst>
            </a:pPr>
            <a:r>
              <a:rPr lang="tr-TR" sz="1600" dirty="0">
                <a:solidFill>
                  <a:srgbClr val="4C4D4F"/>
                </a:solidFill>
                <a:latin typeface="Myriad Pro"/>
                <a:cs typeface="Myriad Pro"/>
              </a:rPr>
              <a:t>Eklem</a:t>
            </a:r>
            <a:r>
              <a:rPr lang="tr-TR" sz="1600" spc="35" dirty="0">
                <a:solidFill>
                  <a:srgbClr val="4C4D4F"/>
                </a:solidFill>
                <a:latin typeface="Myriad Pro"/>
                <a:cs typeface="Myriad Pro"/>
              </a:rPr>
              <a:t> </a:t>
            </a:r>
            <a:r>
              <a:rPr lang="tr-TR" sz="1600" dirty="0">
                <a:solidFill>
                  <a:srgbClr val="4C4D4F"/>
                </a:solidFill>
                <a:latin typeface="Myriad Pro"/>
                <a:cs typeface="Myriad Pro"/>
              </a:rPr>
              <a:t>yüzleri</a:t>
            </a:r>
            <a:r>
              <a:rPr lang="tr-TR" sz="1600" spc="40" dirty="0">
                <a:solidFill>
                  <a:srgbClr val="4C4D4F"/>
                </a:solidFill>
                <a:latin typeface="Myriad Pro"/>
                <a:cs typeface="Myriad Pro"/>
              </a:rPr>
              <a:t> </a:t>
            </a:r>
            <a:r>
              <a:rPr lang="tr-TR" sz="1600" dirty="0">
                <a:solidFill>
                  <a:srgbClr val="4C4D4F"/>
                </a:solidFill>
                <a:latin typeface="Myriad Pro"/>
                <a:cs typeface="Myriad Pro"/>
              </a:rPr>
              <a:t>arasında</a:t>
            </a:r>
            <a:r>
              <a:rPr lang="tr-TR" sz="1600" spc="40" dirty="0">
                <a:solidFill>
                  <a:srgbClr val="4C4D4F"/>
                </a:solidFill>
                <a:latin typeface="Myriad Pro"/>
                <a:cs typeface="Myriad Pro"/>
              </a:rPr>
              <a:t> </a:t>
            </a:r>
            <a:r>
              <a:rPr lang="tr-TR" sz="1600" spc="-10" dirty="0">
                <a:solidFill>
                  <a:srgbClr val="4C4D4F"/>
                </a:solidFill>
                <a:latin typeface="Myriad Pro"/>
                <a:cs typeface="Myriad Pro"/>
              </a:rPr>
              <a:t>menis</a:t>
            </a:r>
            <a:r>
              <a:rPr lang="tr-TR" sz="1600" dirty="0">
                <a:solidFill>
                  <a:srgbClr val="4C4D4F"/>
                </a:solidFill>
                <a:latin typeface="Myriad Pro"/>
                <a:cs typeface="Myriad Pro"/>
              </a:rPr>
              <a:t>küsler</a:t>
            </a:r>
            <a:r>
              <a:rPr lang="tr-TR" sz="1600" spc="105" dirty="0">
                <a:solidFill>
                  <a:srgbClr val="4C4D4F"/>
                </a:solidFill>
                <a:latin typeface="Myriad Pro"/>
                <a:cs typeface="Myriad Pro"/>
              </a:rPr>
              <a:t> </a:t>
            </a:r>
            <a:r>
              <a:rPr lang="tr-TR" sz="1600" dirty="0">
                <a:solidFill>
                  <a:srgbClr val="4C4D4F"/>
                </a:solidFill>
                <a:latin typeface="Myriad Pro"/>
                <a:cs typeface="Myriad Pro"/>
              </a:rPr>
              <a:t>vardır.</a:t>
            </a:r>
            <a:r>
              <a:rPr lang="tr-TR" sz="1600" spc="105" dirty="0">
                <a:solidFill>
                  <a:srgbClr val="4C4D4F"/>
                </a:solidFill>
                <a:latin typeface="Myriad Pro"/>
                <a:cs typeface="Myriad Pro"/>
              </a:rPr>
              <a:t> </a:t>
            </a:r>
          </a:p>
          <a:p>
            <a:pPr marL="0" marR="5080" lvl="1" indent="0" algn="just">
              <a:lnSpc>
                <a:spcPct val="108600"/>
              </a:lnSpc>
              <a:buNone/>
              <a:tabLst>
                <a:tab pos="480695" algn="l"/>
              </a:tabLst>
            </a:pPr>
            <a:r>
              <a:rPr lang="tr-TR" sz="1600" dirty="0">
                <a:solidFill>
                  <a:srgbClr val="4C4D4F"/>
                </a:solidFill>
                <a:latin typeface="Myriad Pro"/>
                <a:cs typeface="Myriad Pro"/>
              </a:rPr>
              <a:t>Eklemin</a:t>
            </a:r>
            <a:r>
              <a:rPr lang="tr-TR" sz="1600" spc="105" dirty="0">
                <a:solidFill>
                  <a:srgbClr val="4C4D4F"/>
                </a:solidFill>
                <a:latin typeface="Myriad Pro"/>
                <a:cs typeface="Myriad Pro"/>
              </a:rPr>
              <a:t> </a:t>
            </a:r>
            <a:r>
              <a:rPr lang="tr-TR" sz="1600" dirty="0">
                <a:solidFill>
                  <a:srgbClr val="4C4D4F"/>
                </a:solidFill>
                <a:latin typeface="Myriad Pro"/>
                <a:cs typeface="Myriad Pro"/>
              </a:rPr>
              <a:t>ön</a:t>
            </a:r>
            <a:r>
              <a:rPr lang="tr-TR" sz="1600" spc="105" dirty="0">
                <a:solidFill>
                  <a:srgbClr val="4C4D4F"/>
                </a:solidFill>
                <a:latin typeface="Myriad Pro"/>
                <a:cs typeface="Myriad Pro"/>
              </a:rPr>
              <a:t> </a:t>
            </a:r>
            <a:r>
              <a:rPr lang="tr-TR" sz="1600" dirty="0">
                <a:solidFill>
                  <a:srgbClr val="4C4D4F"/>
                </a:solidFill>
                <a:latin typeface="Myriad Pro"/>
                <a:cs typeface="Myriad Pro"/>
              </a:rPr>
              <a:t>yüzünde</a:t>
            </a:r>
            <a:r>
              <a:rPr lang="tr-TR" sz="1600" spc="105" dirty="0">
                <a:solidFill>
                  <a:srgbClr val="4C4D4F"/>
                </a:solidFill>
                <a:latin typeface="Myriad Pro"/>
                <a:cs typeface="Myriad Pro"/>
              </a:rPr>
              <a:t> </a:t>
            </a:r>
            <a:r>
              <a:rPr lang="tr-TR" sz="1600" dirty="0">
                <a:solidFill>
                  <a:srgbClr val="4C4D4F"/>
                </a:solidFill>
                <a:latin typeface="Myriad Pro"/>
                <a:cs typeface="Myriad Pro"/>
              </a:rPr>
              <a:t>bulunan</a:t>
            </a:r>
            <a:r>
              <a:rPr lang="tr-TR" sz="1600" spc="105" dirty="0">
                <a:solidFill>
                  <a:srgbClr val="4C4D4F"/>
                </a:solidFill>
                <a:latin typeface="Myriad Pro"/>
                <a:cs typeface="Myriad Pro"/>
              </a:rPr>
              <a:t> </a:t>
            </a:r>
            <a:r>
              <a:rPr lang="tr-TR" sz="1600" dirty="0" err="1">
                <a:solidFill>
                  <a:srgbClr val="4C4D4F"/>
                </a:solidFill>
                <a:latin typeface="Myriad Pro"/>
                <a:cs typeface="Myriad Pro"/>
              </a:rPr>
              <a:t>patella</a:t>
            </a:r>
            <a:r>
              <a:rPr lang="tr-TR" sz="1600" dirty="0">
                <a:solidFill>
                  <a:srgbClr val="4C4D4F"/>
                </a:solidFill>
                <a:latin typeface="Myriad Pro"/>
                <a:cs typeface="Myriad Pro"/>
              </a:rPr>
              <a:t>,</a:t>
            </a:r>
            <a:r>
              <a:rPr lang="tr-TR" sz="1600" spc="105" dirty="0">
                <a:solidFill>
                  <a:srgbClr val="4C4D4F"/>
                </a:solidFill>
                <a:latin typeface="Myriad Pro"/>
                <a:cs typeface="Myriad Pro"/>
              </a:rPr>
              <a:t> </a:t>
            </a:r>
            <a:r>
              <a:rPr lang="tr-TR" sz="1600" dirty="0">
                <a:solidFill>
                  <a:srgbClr val="4C4D4F"/>
                </a:solidFill>
                <a:latin typeface="Myriad Pro"/>
                <a:cs typeface="Myriad Pro"/>
              </a:rPr>
              <a:t>eklem</a:t>
            </a:r>
            <a:r>
              <a:rPr lang="tr-TR" sz="1600" spc="105" dirty="0">
                <a:solidFill>
                  <a:srgbClr val="4C4D4F"/>
                </a:solidFill>
                <a:latin typeface="Myriad Pro"/>
                <a:cs typeface="Myriad Pro"/>
              </a:rPr>
              <a:t> </a:t>
            </a:r>
            <a:r>
              <a:rPr lang="tr-TR" sz="1600" dirty="0">
                <a:solidFill>
                  <a:srgbClr val="4C4D4F"/>
                </a:solidFill>
                <a:latin typeface="Myriad Pro"/>
                <a:cs typeface="Myriad Pro"/>
              </a:rPr>
              <a:t>açısını</a:t>
            </a:r>
            <a:r>
              <a:rPr lang="tr-TR" sz="1600" spc="105" dirty="0">
                <a:solidFill>
                  <a:srgbClr val="4C4D4F"/>
                </a:solidFill>
                <a:latin typeface="Myriad Pro"/>
                <a:cs typeface="Myriad Pro"/>
              </a:rPr>
              <a:t> </a:t>
            </a:r>
            <a:r>
              <a:rPr lang="tr-TR" sz="1600" dirty="0">
                <a:solidFill>
                  <a:srgbClr val="4C4D4F"/>
                </a:solidFill>
                <a:latin typeface="Myriad Pro"/>
                <a:cs typeface="Myriad Pro"/>
              </a:rPr>
              <a:t>genişletir.</a:t>
            </a:r>
            <a:r>
              <a:rPr lang="tr-TR" sz="1600" spc="105" dirty="0">
                <a:solidFill>
                  <a:srgbClr val="4C4D4F"/>
                </a:solidFill>
                <a:latin typeface="Myriad Pro"/>
                <a:cs typeface="Myriad Pro"/>
              </a:rPr>
              <a:t> </a:t>
            </a:r>
          </a:p>
          <a:p>
            <a:pPr marL="0" marR="5080" lvl="1" indent="0" algn="just">
              <a:lnSpc>
                <a:spcPct val="108600"/>
              </a:lnSpc>
              <a:buNone/>
              <a:tabLst>
                <a:tab pos="480695" algn="l"/>
              </a:tabLst>
            </a:pPr>
            <a:r>
              <a:rPr lang="tr-TR" sz="1600" dirty="0">
                <a:solidFill>
                  <a:srgbClr val="4C4D4F"/>
                </a:solidFill>
                <a:latin typeface="Myriad Pro"/>
                <a:cs typeface="Myriad Pro"/>
              </a:rPr>
              <a:t>Dize</a:t>
            </a:r>
            <a:r>
              <a:rPr lang="tr-TR" sz="1600" spc="105" dirty="0">
                <a:solidFill>
                  <a:srgbClr val="4C4D4F"/>
                </a:solidFill>
                <a:latin typeface="Myriad Pro"/>
                <a:cs typeface="Myriad Pro"/>
              </a:rPr>
              <a:t> </a:t>
            </a:r>
            <a:r>
              <a:rPr lang="tr-TR" sz="1600" dirty="0">
                <a:solidFill>
                  <a:srgbClr val="4C4D4F"/>
                </a:solidFill>
                <a:latin typeface="Myriad Pro"/>
                <a:cs typeface="Myriad Pro"/>
              </a:rPr>
              <a:t>fleksiyon</a:t>
            </a:r>
            <a:r>
              <a:rPr lang="tr-TR" sz="1600" spc="105" dirty="0">
                <a:solidFill>
                  <a:srgbClr val="4C4D4F"/>
                </a:solidFill>
                <a:latin typeface="Myriad Pro"/>
                <a:cs typeface="Myriad Pro"/>
              </a:rPr>
              <a:t> </a:t>
            </a:r>
            <a:r>
              <a:rPr lang="tr-TR" sz="1600" spc="-25" dirty="0">
                <a:solidFill>
                  <a:srgbClr val="4C4D4F"/>
                </a:solidFill>
                <a:latin typeface="Myriad Pro"/>
                <a:cs typeface="Myriad Pro"/>
              </a:rPr>
              <a:t>ve </a:t>
            </a:r>
            <a:r>
              <a:rPr lang="tr-TR" sz="1600" dirty="0" err="1">
                <a:solidFill>
                  <a:srgbClr val="4C4D4F"/>
                </a:solidFill>
                <a:latin typeface="Myriad Pro"/>
                <a:cs typeface="Myriad Pro"/>
              </a:rPr>
              <a:t>ekstansiyon</a:t>
            </a:r>
            <a:r>
              <a:rPr lang="tr-TR" sz="1600" spc="-15" dirty="0">
                <a:solidFill>
                  <a:srgbClr val="4C4D4F"/>
                </a:solidFill>
                <a:latin typeface="Myriad Pro"/>
                <a:cs typeface="Myriad Pro"/>
              </a:rPr>
              <a:t> </a:t>
            </a:r>
            <a:r>
              <a:rPr lang="tr-TR" sz="1600" spc="-10" dirty="0">
                <a:solidFill>
                  <a:srgbClr val="4C4D4F"/>
                </a:solidFill>
                <a:latin typeface="Myriad Pro"/>
                <a:cs typeface="Myriad Pro"/>
              </a:rPr>
              <a:t>yaptırır. </a:t>
            </a:r>
          </a:p>
          <a:p>
            <a:pPr marL="0" marR="5080" lvl="1" indent="0" algn="just">
              <a:lnSpc>
                <a:spcPct val="108600"/>
              </a:lnSpc>
              <a:buNone/>
              <a:tabLst>
                <a:tab pos="480695" algn="l"/>
              </a:tabLst>
            </a:pPr>
            <a:r>
              <a:rPr lang="tr-TR" sz="1600" dirty="0">
                <a:solidFill>
                  <a:srgbClr val="4C4D4F"/>
                </a:solidFill>
                <a:latin typeface="Myriad Pro"/>
                <a:cs typeface="Myriad Pro"/>
              </a:rPr>
              <a:t>Ayrıca</a:t>
            </a:r>
            <a:r>
              <a:rPr lang="tr-TR" sz="1600" spc="-15" dirty="0">
                <a:solidFill>
                  <a:srgbClr val="4C4D4F"/>
                </a:solidFill>
                <a:latin typeface="Myriad Pro"/>
                <a:cs typeface="Myriad Pro"/>
              </a:rPr>
              <a:t> </a:t>
            </a:r>
            <a:r>
              <a:rPr lang="tr-TR" sz="1600" dirty="0">
                <a:solidFill>
                  <a:srgbClr val="4C4D4F"/>
                </a:solidFill>
                <a:latin typeface="Myriad Pro"/>
                <a:cs typeface="Myriad Pro"/>
              </a:rPr>
              <a:t>yarı</a:t>
            </a:r>
            <a:r>
              <a:rPr lang="tr-TR" sz="1600" spc="-10" dirty="0">
                <a:solidFill>
                  <a:srgbClr val="4C4D4F"/>
                </a:solidFill>
                <a:latin typeface="Myriad Pro"/>
                <a:cs typeface="Myriad Pro"/>
              </a:rPr>
              <a:t> </a:t>
            </a:r>
            <a:r>
              <a:rPr lang="tr-TR" sz="1600" dirty="0">
                <a:solidFill>
                  <a:srgbClr val="4C4D4F"/>
                </a:solidFill>
                <a:latin typeface="Myriad Pro"/>
                <a:cs typeface="Myriad Pro"/>
              </a:rPr>
              <a:t>fleksiyonda</a:t>
            </a:r>
            <a:r>
              <a:rPr lang="tr-TR" sz="1600" spc="-10" dirty="0">
                <a:solidFill>
                  <a:srgbClr val="4C4D4F"/>
                </a:solidFill>
                <a:latin typeface="Myriad Pro"/>
                <a:cs typeface="Myriad Pro"/>
              </a:rPr>
              <a:t> </a:t>
            </a:r>
            <a:r>
              <a:rPr lang="tr-TR" sz="1600" dirty="0">
                <a:solidFill>
                  <a:srgbClr val="4C4D4F"/>
                </a:solidFill>
                <a:latin typeface="Myriad Pro"/>
                <a:cs typeface="Myriad Pro"/>
              </a:rPr>
              <a:t>biraz</a:t>
            </a:r>
            <a:r>
              <a:rPr lang="tr-TR" sz="1600" spc="-15" dirty="0">
                <a:solidFill>
                  <a:srgbClr val="4C4D4F"/>
                </a:solidFill>
                <a:latin typeface="Myriad Pro"/>
                <a:cs typeface="Myriad Pro"/>
              </a:rPr>
              <a:t> </a:t>
            </a:r>
            <a:r>
              <a:rPr lang="tr-TR" sz="1600" dirty="0">
                <a:solidFill>
                  <a:srgbClr val="4C4D4F"/>
                </a:solidFill>
                <a:latin typeface="Myriad Pro"/>
                <a:cs typeface="Myriad Pro"/>
              </a:rPr>
              <a:t>iç</a:t>
            </a:r>
            <a:r>
              <a:rPr lang="tr-TR" sz="1600" spc="-10" dirty="0">
                <a:solidFill>
                  <a:srgbClr val="4C4D4F"/>
                </a:solidFill>
                <a:latin typeface="Myriad Pro"/>
                <a:cs typeface="Myriad Pro"/>
              </a:rPr>
              <a:t> </a:t>
            </a:r>
            <a:r>
              <a:rPr lang="tr-TR" sz="1600" dirty="0">
                <a:solidFill>
                  <a:srgbClr val="4C4D4F"/>
                </a:solidFill>
                <a:latin typeface="Myriad Pro"/>
                <a:cs typeface="Myriad Pro"/>
              </a:rPr>
              <a:t>ve</a:t>
            </a:r>
            <a:r>
              <a:rPr lang="tr-TR" sz="1600" spc="-10" dirty="0">
                <a:solidFill>
                  <a:srgbClr val="4C4D4F"/>
                </a:solidFill>
                <a:latin typeface="Myriad Pro"/>
                <a:cs typeface="Myriad Pro"/>
              </a:rPr>
              <a:t> </a:t>
            </a:r>
            <a:r>
              <a:rPr lang="tr-TR" sz="1600" dirty="0">
                <a:solidFill>
                  <a:srgbClr val="4C4D4F"/>
                </a:solidFill>
                <a:latin typeface="Myriad Pro"/>
                <a:cs typeface="Myriad Pro"/>
              </a:rPr>
              <a:t>dış</a:t>
            </a:r>
            <a:r>
              <a:rPr lang="tr-TR" sz="1600" spc="-15" dirty="0">
                <a:solidFill>
                  <a:srgbClr val="4C4D4F"/>
                </a:solidFill>
                <a:latin typeface="Myriad Pro"/>
                <a:cs typeface="Myriad Pro"/>
              </a:rPr>
              <a:t> </a:t>
            </a:r>
            <a:r>
              <a:rPr lang="tr-TR" sz="1600" dirty="0">
                <a:solidFill>
                  <a:srgbClr val="4C4D4F"/>
                </a:solidFill>
                <a:latin typeface="Myriad Pro"/>
                <a:cs typeface="Myriad Pro"/>
              </a:rPr>
              <a:t>rotasyon</a:t>
            </a:r>
            <a:r>
              <a:rPr lang="tr-TR" sz="1600" spc="-10" dirty="0">
                <a:solidFill>
                  <a:srgbClr val="4C4D4F"/>
                </a:solidFill>
                <a:latin typeface="Myriad Pro"/>
                <a:cs typeface="Myriad Pro"/>
              </a:rPr>
              <a:t> yaptırır.</a:t>
            </a:r>
            <a:endParaRPr lang="tr-TR" sz="1600" dirty="0">
              <a:latin typeface="Myriad Pro"/>
              <a:cs typeface="Myriad Pro"/>
            </a:endParaRPr>
          </a:p>
          <a:p>
            <a:pPr marL="480059" marR="5080" lvl="1" indent="-108585" algn="just">
              <a:lnSpc>
                <a:spcPct val="108600"/>
              </a:lnSpc>
              <a:buChar char="•"/>
              <a:tabLst>
                <a:tab pos="480695" algn="l"/>
              </a:tabLst>
            </a:pPr>
            <a:endParaRPr lang="tr-TR" sz="1600" dirty="0">
              <a:latin typeface="Myriad Pro"/>
              <a:cs typeface="Myriad Pro"/>
            </a:endParaRPr>
          </a:p>
          <a:p>
            <a:endParaRPr lang="tr-TR" sz="1600" dirty="0"/>
          </a:p>
        </p:txBody>
      </p:sp>
      <p:sp>
        <p:nvSpPr>
          <p:cNvPr id="5" name="Alt Bilgi Yer Tutucusu 4">
            <a:extLst>
              <a:ext uri="{FF2B5EF4-FFF2-40B4-BE49-F238E27FC236}">
                <a16:creationId xmlns:a16="http://schemas.microsoft.com/office/drawing/2014/main" id="{DAF6C2D4-26F4-1D94-7F64-D9124FB1E70D}"/>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0BBD0A11-EE6E-10DB-2883-A71AEB1DBAF2}"/>
              </a:ext>
            </a:extLst>
          </p:cNvPr>
          <p:cNvSpPr>
            <a:spLocks noGrp="1"/>
          </p:cNvSpPr>
          <p:nvPr>
            <p:ph type="sldNum" sz="quarter" idx="12"/>
          </p:nvPr>
        </p:nvSpPr>
        <p:spPr/>
        <p:txBody>
          <a:bodyPr/>
          <a:lstStyle/>
          <a:p>
            <a:fld id="{60FF87A7-9A7A-4B3D-9625-8440EC4947F9}" type="slidenum">
              <a:rPr lang="tr-TR" smtClean="0"/>
              <a:pPr/>
              <a:t>33</a:t>
            </a:fld>
            <a:endParaRPr lang="tr-TR"/>
          </a:p>
        </p:txBody>
      </p:sp>
      <p:pic>
        <p:nvPicPr>
          <p:cNvPr id="6146" name="Picture 2" descr="Art. genus">
            <a:extLst>
              <a:ext uri="{FF2B5EF4-FFF2-40B4-BE49-F238E27FC236}">
                <a16:creationId xmlns:a16="http://schemas.microsoft.com/office/drawing/2014/main" id="{AD8B80C5-B35B-C6A6-CF5E-5452F3DF9F6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5616" y="3401025"/>
            <a:ext cx="1724025" cy="2647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27281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Talus (Os tali); Image: Paul Kim">
            <a:extLst>
              <a:ext uri="{FF2B5EF4-FFF2-40B4-BE49-F238E27FC236}">
                <a16:creationId xmlns:a16="http://schemas.microsoft.com/office/drawing/2014/main" id="{A2222FE3-D735-3A7A-1A0A-C42E2E10074F}"/>
              </a:ext>
            </a:extLst>
          </p:cNvPr>
          <p:cNvPicPr>
            <a:picLocks noChangeAspect="1" noChangeArrowheads="1"/>
          </p:cNvPicPr>
          <p:nvPr/>
        </p:nvPicPr>
        <p:blipFill rotWithShape="1">
          <a:blip r:embed="rId2" cstate="screen">
            <a:clrChange>
              <a:clrFrom>
                <a:srgbClr val="F1F1F1"/>
              </a:clrFrom>
              <a:clrTo>
                <a:srgbClr val="F1F1F1">
                  <a:alpha val="0"/>
                </a:srgbClr>
              </a:clrTo>
            </a:clrChange>
            <a:extLst>
              <a:ext uri="{28A0092B-C50C-407E-A947-70E740481C1C}">
                <a14:useLocalDpi xmlns:a14="http://schemas.microsoft.com/office/drawing/2010/main"/>
              </a:ext>
            </a:extLst>
          </a:blip>
          <a:srcRect/>
          <a:stretch/>
        </p:blipFill>
        <p:spPr bwMode="auto">
          <a:xfrm>
            <a:off x="4741092" y="2949951"/>
            <a:ext cx="4223394" cy="3246881"/>
          </a:xfrm>
          <a:prstGeom prst="rect">
            <a:avLst/>
          </a:prstGeom>
          <a:noFill/>
          <a:extLst>
            <a:ext uri="{909E8E84-426E-40DD-AFC4-6F175D3DCCD1}">
              <a14:hiddenFill xmlns:a14="http://schemas.microsoft.com/office/drawing/2010/main">
                <a:solidFill>
                  <a:srgbClr val="FFFFFF"/>
                </a:solidFill>
              </a14:hiddenFill>
            </a:ext>
          </a:extLst>
        </p:spPr>
      </p:pic>
      <p:sp>
        <p:nvSpPr>
          <p:cNvPr id="2" name="Başlık 1">
            <a:extLst>
              <a:ext uri="{FF2B5EF4-FFF2-40B4-BE49-F238E27FC236}">
                <a16:creationId xmlns:a16="http://schemas.microsoft.com/office/drawing/2014/main" id="{F16FFEBA-5A9F-C3B1-A00B-3DF890932C09}"/>
              </a:ext>
            </a:extLst>
          </p:cNvPr>
          <p:cNvSpPr>
            <a:spLocks noGrp="1"/>
          </p:cNvSpPr>
          <p:nvPr>
            <p:ph type="title"/>
          </p:nvPr>
        </p:nvSpPr>
        <p:spPr/>
        <p:txBody>
          <a:bodyPr/>
          <a:lstStyle/>
          <a:p>
            <a:r>
              <a:rPr lang="tr-TR" dirty="0"/>
              <a:t>Önemli oynar eklemler</a:t>
            </a:r>
          </a:p>
        </p:txBody>
      </p:sp>
      <p:sp>
        <p:nvSpPr>
          <p:cNvPr id="3" name="İçerik Yer Tutucusu 2">
            <a:extLst>
              <a:ext uri="{FF2B5EF4-FFF2-40B4-BE49-F238E27FC236}">
                <a16:creationId xmlns:a16="http://schemas.microsoft.com/office/drawing/2014/main" id="{783D1660-CD8B-9B3F-CE61-A83210BBFD8A}"/>
              </a:ext>
            </a:extLst>
          </p:cNvPr>
          <p:cNvSpPr>
            <a:spLocks noGrp="1"/>
          </p:cNvSpPr>
          <p:nvPr>
            <p:ph idx="1"/>
          </p:nvPr>
        </p:nvSpPr>
        <p:spPr/>
        <p:txBody>
          <a:bodyPr/>
          <a:lstStyle/>
          <a:p>
            <a:r>
              <a:rPr lang="tr-TR" sz="2000" b="1" spc="-10" dirty="0">
                <a:solidFill>
                  <a:schemeClr val="accent1"/>
                </a:solidFill>
                <a:latin typeface="Myriad Pro"/>
                <a:cs typeface="Myriad Pro"/>
              </a:rPr>
              <a:t>Ayak</a:t>
            </a:r>
            <a:r>
              <a:rPr lang="tr-TR" sz="2000" b="1" spc="-45" dirty="0">
                <a:solidFill>
                  <a:schemeClr val="accent1"/>
                </a:solidFill>
                <a:latin typeface="Myriad Pro"/>
                <a:cs typeface="Myriad Pro"/>
              </a:rPr>
              <a:t> </a:t>
            </a:r>
            <a:r>
              <a:rPr lang="tr-TR" sz="2000" b="1" dirty="0">
                <a:solidFill>
                  <a:schemeClr val="accent1"/>
                </a:solidFill>
                <a:latin typeface="Myriad Pro"/>
                <a:cs typeface="Myriad Pro"/>
              </a:rPr>
              <a:t>Bileği</a:t>
            </a:r>
            <a:r>
              <a:rPr lang="tr-TR" sz="2000" b="1" spc="-20" dirty="0">
                <a:solidFill>
                  <a:schemeClr val="accent1"/>
                </a:solidFill>
                <a:latin typeface="Myriad Pro"/>
                <a:cs typeface="Myriad Pro"/>
              </a:rPr>
              <a:t> </a:t>
            </a:r>
            <a:r>
              <a:rPr lang="tr-TR" sz="2000" b="1" dirty="0">
                <a:solidFill>
                  <a:schemeClr val="accent1"/>
                </a:solidFill>
                <a:latin typeface="Myriad Pro"/>
                <a:cs typeface="Myriad Pro"/>
              </a:rPr>
              <a:t>Eklemi</a:t>
            </a:r>
            <a:r>
              <a:rPr lang="tr-TR" sz="2000" b="1" spc="-15" dirty="0">
                <a:solidFill>
                  <a:schemeClr val="accent1"/>
                </a:solidFill>
                <a:latin typeface="Myriad Pro"/>
                <a:cs typeface="Myriad Pro"/>
              </a:rPr>
              <a:t> </a:t>
            </a:r>
            <a:r>
              <a:rPr lang="tr-TR" sz="2000" b="1" spc="-10" dirty="0">
                <a:solidFill>
                  <a:schemeClr val="accent1"/>
                </a:solidFill>
                <a:latin typeface="Myriad Pro"/>
                <a:cs typeface="Myriad Pro"/>
              </a:rPr>
              <a:t>(Art.</a:t>
            </a:r>
            <a:r>
              <a:rPr lang="tr-TR" sz="2000" b="1" spc="-45" dirty="0">
                <a:solidFill>
                  <a:schemeClr val="accent1"/>
                </a:solidFill>
                <a:latin typeface="Myriad Pro"/>
                <a:cs typeface="Myriad Pro"/>
              </a:rPr>
              <a:t> </a:t>
            </a:r>
            <a:r>
              <a:rPr lang="tr-TR" sz="2000" b="1" spc="-10" dirty="0" err="1">
                <a:solidFill>
                  <a:schemeClr val="accent1"/>
                </a:solidFill>
                <a:latin typeface="Myriad Pro"/>
                <a:cs typeface="Myriad Pro"/>
              </a:rPr>
              <a:t>Talocruralis</a:t>
            </a:r>
            <a:r>
              <a:rPr lang="tr-TR" sz="2000" b="1" spc="-10" dirty="0">
                <a:solidFill>
                  <a:schemeClr val="accent1"/>
                </a:solidFill>
                <a:latin typeface="Myriad Pro"/>
                <a:cs typeface="Myriad Pro"/>
              </a:rPr>
              <a:t>):</a:t>
            </a:r>
            <a:r>
              <a:rPr lang="tr-TR" sz="2000" b="1" spc="-20" dirty="0">
                <a:solidFill>
                  <a:schemeClr val="accent1"/>
                </a:solidFill>
                <a:latin typeface="Myriad Pro"/>
                <a:cs typeface="Myriad Pro"/>
              </a:rPr>
              <a:t> </a:t>
            </a:r>
            <a:r>
              <a:rPr lang="tr-TR" sz="2000" dirty="0" err="1">
                <a:solidFill>
                  <a:srgbClr val="4C4D4F"/>
                </a:solidFill>
                <a:latin typeface="Myriad Pro"/>
                <a:cs typeface="Myriad Pro"/>
              </a:rPr>
              <a:t>Tibia</a:t>
            </a:r>
            <a:r>
              <a:rPr lang="tr-TR" sz="2000" spc="-15" dirty="0">
                <a:solidFill>
                  <a:srgbClr val="4C4D4F"/>
                </a:solidFill>
                <a:latin typeface="Myriad Pro"/>
                <a:cs typeface="Myriad Pro"/>
              </a:rPr>
              <a:t> </a:t>
            </a:r>
            <a:r>
              <a:rPr lang="tr-TR" sz="2000" dirty="0">
                <a:solidFill>
                  <a:srgbClr val="4C4D4F"/>
                </a:solidFill>
                <a:latin typeface="Myriad Pro"/>
                <a:cs typeface="Myriad Pro"/>
              </a:rPr>
              <a:t>ve</a:t>
            </a:r>
            <a:r>
              <a:rPr lang="tr-TR" sz="2000" spc="-20" dirty="0">
                <a:solidFill>
                  <a:srgbClr val="4C4D4F"/>
                </a:solidFill>
                <a:latin typeface="Myriad Pro"/>
                <a:cs typeface="Myriad Pro"/>
              </a:rPr>
              <a:t> </a:t>
            </a:r>
            <a:r>
              <a:rPr lang="tr-TR" sz="2000" dirty="0">
                <a:solidFill>
                  <a:srgbClr val="4C4D4F"/>
                </a:solidFill>
                <a:latin typeface="Myriad Pro"/>
                <a:cs typeface="Myriad Pro"/>
              </a:rPr>
              <a:t>fibulanın</a:t>
            </a:r>
            <a:r>
              <a:rPr lang="tr-TR" sz="2000" spc="-15" dirty="0">
                <a:solidFill>
                  <a:srgbClr val="4C4D4F"/>
                </a:solidFill>
                <a:latin typeface="Myriad Pro"/>
                <a:cs typeface="Myriad Pro"/>
              </a:rPr>
              <a:t> </a:t>
            </a:r>
            <a:r>
              <a:rPr lang="tr-TR" sz="2000" dirty="0">
                <a:solidFill>
                  <a:srgbClr val="4C4D4F"/>
                </a:solidFill>
                <a:latin typeface="Myriad Pro"/>
                <a:cs typeface="Myriad Pro"/>
              </a:rPr>
              <a:t>distal</a:t>
            </a:r>
            <a:r>
              <a:rPr lang="tr-TR" sz="2000" spc="-20" dirty="0">
                <a:solidFill>
                  <a:srgbClr val="4C4D4F"/>
                </a:solidFill>
                <a:latin typeface="Myriad Pro"/>
                <a:cs typeface="Myriad Pro"/>
              </a:rPr>
              <a:t> </a:t>
            </a:r>
            <a:r>
              <a:rPr lang="tr-TR" sz="2000" dirty="0">
                <a:solidFill>
                  <a:srgbClr val="4C4D4F"/>
                </a:solidFill>
                <a:latin typeface="Myriad Pro"/>
                <a:cs typeface="Myriad Pro"/>
              </a:rPr>
              <a:t>uçları</a:t>
            </a:r>
            <a:r>
              <a:rPr lang="tr-TR" sz="2000" spc="-15" dirty="0">
                <a:solidFill>
                  <a:srgbClr val="4C4D4F"/>
                </a:solidFill>
                <a:latin typeface="Myriad Pro"/>
                <a:cs typeface="Myriad Pro"/>
              </a:rPr>
              <a:t> </a:t>
            </a:r>
            <a:r>
              <a:rPr lang="tr-TR" sz="2000" dirty="0">
                <a:solidFill>
                  <a:srgbClr val="4C4D4F"/>
                </a:solidFill>
                <a:latin typeface="Myriad Pro"/>
                <a:cs typeface="Myriad Pro"/>
              </a:rPr>
              <a:t>ile</a:t>
            </a:r>
            <a:r>
              <a:rPr lang="tr-TR" sz="2000" spc="-20" dirty="0">
                <a:solidFill>
                  <a:srgbClr val="4C4D4F"/>
                </a:solidFill>
                <a:latin typeface="Myriad Pro"/>
                <a:cs typeface="Myriad Pro"/>
              </a:rPr>
              <a:t> </a:t>
            </a:r>
            <a:r>
              <a:rPr lang="tr-TR" sz="2000" dirty="0" err="1">
                <a:solidFill>
                  <a:srgbClr val="4C4D4F"/>
                </a:solidFill>
                <a:latin typeface="Myriad Pro"/>
                <a:cs typeface="Myriad Pro"/>
              </a:rPr>
              <a:t>talus</a:t>
            </a:r>
            <a:r>
              <a:rPr lang="tr-TR" sz="2000" spc="-15" dirty="0">
                <a:solidFill>
                  <a:srgbClr val="4C4D4F"/>
                </a:solidFill>
                <a:latin typeface="Myriad Pro"/>
                <a:cs typeface="Myriad Pro"/>
              </a:rPr>
              <a:t> </a:t>
            </a:r>
            <a:r>
              <a:rPr lang="tr-TR" sz="2000" dirty="0">
                <a:solidFill>
                  <a:srgbClr val="4C4D4F"/>
                </a:solidFill>
                <a:latin typeface="Myriad Pro"/>
                <a:cs typeface="Myriad Pro"/>
              </a:rPr>
              <a:t>kemiği</a:t>
            </a:r>
            <a:r>
              <a:rPr lang="tr-TR" sz="2000" spc="-15" dirty="0">
                <a:solidFill>
                  <a:srgbClr val="4C4D4F"/>
                </a:solidFill>
                <a:latin typeface="Myriad Pro"/>
                <a:cs typeface="Myriad Pro"/>
              </a:rPr>
              <a:t> </a:t>
            </a:r>
            <a:r>
              <a:rPr lang="tr-TR" sz="2000" spc="-10" dirty="0">
                <a:solidFill>
                  <a:srgbClr val="4C4D4F"/>
                </a:solidFill>
                <a:latin typeface="Myriad Pro"/>
                <a:cs typeface="Myriad Pro"/>
              </a:rPr>
              <a:t>arasındaki eklemdir.</a:t>
            </a:r>
            <a:r>
              <a:rPr lang="tr-TR" sz="2000" spc="-40" dirty="0">
                <a:solidFill>
                  <a:srgbClr val="4C4D4F"/>
                </a:solidFill>
                <a:latin typeface="Myriad Pro"/>
                <a:cs typeface="Myriad Pro"/>
              </a:rPr>
              <a:t> </a:t>
            </a:r>
          </a:p>
          <a:p>
            <a:r>
              <a:rPr lang="tr-TR" sz="2000" dirty="0">
                <a:solidFill>
                  <a:srgbClr val="4C4D4F"/>
                </a:solidFill>
                <a:latin typeface="Myriad Pro"/>
                <a:cs typeface="Myriad Pro"/>
              </a:rPr>
              <a:t>Yapısındaki</a:t>
            </a:r>
            <a:r>
              <a:rPr lang="tr-TR" sz="2000" spc="10" dirty="0">
                <a:solidFill>
                  <a:srgbClr val="4C4D4F"/>
                </a:solidFill>
                <a:latin typeface="Myriad Pro"/>
                <a:cs typeface="Myriad Pro"/>
              </a:rPr>
              <a:t> </a:t>
            </a:r>
            <a:r>
              <a:rPr lang="tr-TR" sz="2000" dirty="0">
                <a:solidFill>
                  <a:srgbClr val="4C4D4F"/>
                </a:solidFill>
                <a:latin typeface="Myriad Pro"/>
                <a:cs typeface="Myriad Pro"/>
              </a:rPr>
              <a:t>iki</a:t>
            </a:r>
            <a:r>
              <a:rPr lang="tr-TR" sz="2000" spc="15" dirty="0">
                <a:solidFill>
                  <a:srgbClr val="4C4D4F"/>
                </a:solidFill>
                <a:latin typeface="Myriad Pro"/>
                <a:cs typeface="Myriad Pro"/>
              </a:rPr>
              <a:t> </a:t>
            </a:r>
            <a:r>
              <a:rPr lang="tr-TR" sz="2000" dirty="0">
                <a:solidFill>
                  <a:srgbClr val="4C4D4F"/>
                </a:solidFill>
                <a:latin typeface="Myriad Pro"/>
                <a:cs typeface="Myriad Pro"/>
              </a:rPr>
              <a:t>eklemden</a:t>
            </a:r>
            <a:r>
              <a:rPr lang="tr-TR" sz="2000" spc="15" dirty="0">
                <a:solidFill>
                  <a:srgbClr val="4C4D4F"/>
                </a:solidFill>
                <a:latin typeface="Myriad Pro"/>
                <a:cs typeface="Myriad Pro"/>
              </a:rPr>
              <a:t> </a:t>
            </a:r>
            <a:r>
              <a:rPr lang="tr-TR" sz="2000" dirty="0" err="1">
                <a:solidFill>
                  <a:srgbClr val="4C4D4F"/>
                </a:solidFill>
                <a:latin typeface="Myriad Pro"/>
                <a:cs typeface="Myriad Pro"/>
              </a:rPr>
              <a:t>tibia</a:t>
            </a:r>
            <a:r>
              <a:rPr lang="tr-TR" sz="2000" spc="10" dirty="0">
                <a:solidFill>
                  <a:srgbClr val="4C4D4F"/>
                </a:solidFill>
                <a:latin typeface="Myriad Pro"/>
                <a:cs typeface="Myriad Pro"/>
              </a:rPr>
              <a:t> </a:t>
            </a:r>
            <a:r>
              <a:rPr lang="tr-TR" sz="2000" dirty="0">
                <a:solidFill>
                  <a:srgbClr val="4C4D4F"/>
                </a:solidFill>
                <a:latin typeface="Myriad Pro"/>
                <a:cs typeface="Myriad Pro"/>
              </a:rPr>
              <a:t>ile</a:t>
            </a:r>
            <a:r>
              <a:rPr lang="tr-TR" sz="2000" spc="15" dirty="0">
                <a:solidFill>
                  <a:srgbClr val="4C4D4F"/>
                </a:solidFill>
                <a:latin typeface="Myriad Pro"/>
                <a:cs typeface="Myriad Pro"/>
              </a:rPr>
              <a:t> </a:t>
            </a:r>
            <a:r>
              <a:rPr lang="tr-TR" sz="2000" dirty="0" err="1">
                <a:solidFill>
                  <a:srgbClr val="4C4D4F"/>
                </a:solidFill>
                <a:latin typeface="Myriad Pro"/>
                <a:cs typeface="Myriad Pro"/>
              </a:rPr>
              <a:t>talus</a:t>
            </a:r>
            <a:r>
              <a:rPr lang="tr-TR" sz="2000" spc="10" dirty="0">
                <a:solidFill>
                  <a:srgbClr val="4C4D4F"/>
                </a:solidFill>
                <a:latin typeface="Myriad Pro"/>
                <a:cs typeface="Myriad Pro"/>
              </a:rPr>
              <a:t> </a:t>
            </a:r>
            <a:r>
              <a:rPr lang="tr-TR" sz="2000" dirty="0">
                <a:solidFill>
                  <a:srgbClr val="4C4D4F"/>
                </a:solidFill>
                <a:latin typeface="Myriad Pro"/>
                <a:cs typeface="Myriad Pro"/>
              </a:rPr>
              <a:t>arasındaki</a:t>
            </a:r>
            <a:r>
              <a:rPr lang="tr-TR" sz="2000" spc="15" dirty="0">
                <a:solidFill>
                  <a:srgbClr val="4C4D4F"/>
                </a:solidFill>
                <a:latin typeface="Myriad Pro"/>
                <a:cs typeface="Myriad Pro"/>
              </a:rPr>
              <a:t> </a:t>
            </a:r>
            <a:r>
              <a:rPr lang="tr-TR" sz="2000" dirty="0">
                <a:solidFill>
                  <a:srgbClr val="4C4D4F"/>
                </a:solidFill>
                <a:latin typeface="Myriad Pro"/>
                <a:cs typeface="Myriad Pro"/>
              </a:rPr>
              <a:t>eklem,</a:t>
            </a:r>
            <a:r>
              <a:rPr lang="tr-TR" sz="2000" spc="10" dirty="0">
                <a:solidFill>
                  <a:srgbClr val="4C4D4F"/>
                </a:solidFill>
                <a:latin typeface="Myriad Pro"/>
                <a:cs typeface="Myriad Pro"/>
              </a:rPr>
              <a:t> </a:t>
            </a:r>
            <a:r>
              <a:rPr lang="tr-TR" sz="2000" dirty="0">
                <a:solidFill>
                  <a:srgbClr val="4C4D4F"/>
                </a:solidFill>
                <a:latin typeface="Myriad Pro"/>
                <a:cs typeface="Myriad Pro"/>
              </a:rPr>
              <a:t>fibula</a:t>
            </a:r>
            <a:r>
              <a:rPr lang="tr-TR" sz="2000" spc="15" dirty="0">
                <a:solidFill>
                  <a:srgbClr val="4C4D4F"/>
                </a:solidFill>
                <a:latin typeface="Myriad Pro"/>
                <a:cs typeface="Myriad Pro"/>
              </a:rPr>
              <a:t> </a:t>
            </a:r>
            <a:r>
              <a:rPr lang="tr-TR" sz="2000" dirty="0">
                <a:solidFill>
                  <a:srgbClr val="4C4D4F"/>
                </a:solidFill>
                <a:latin typeface="Myriad Pro"/>
                <a:cs typeface="Myriad Pro"/>
              </a:rPr>
              <a:t>ile</a:t>
            </a:r>
            <a:r>
              <a:rPr lang="tr-TR" sz="2000" spc="10" dirty="0">
                <a:solidFill>
                  <a:srgbClr val="4C4D4F"/>
                </a:solidFill>
                <a:latin typeface="Myriad Pro"/>
                <a:cs typeface="Myriad Pro"/>
              </a:rPr>
              <a:t> </a:t>
            </a:r>
            <a:r>
              <a:rPr lang="tr-TR" sz="2000" dirty="0" err="1">
                <a:solidFill>
                  <a:srgbClr val="4C4D4F"/>
                </a:solidFill>
                <a:latin typeface="Myriad Pro"/>
                <a:cs typeface="Myriad Pro"/>
              </a:rPr>
              <a:t>talus</a:t>
            </a:r>
            <a:r>
              <a:rPr lang="tr-TR" sz="2000" spc="15" dirty="0">
                <a:solidFill>
                  <a:srgbClr val="4C4D4F"/>
                </a:solidFill>
                <a:latin typeface="Myriad Pro"/>
                <a:cs typeface="Myriad Pro"/>
              </a:rPr>
              <a:t> </a:t>
            </a:r>
            <a:r>
              <a:rPr lang="tr-TR" sz="2000" dirty="0">
                <a:solidFill>
                  <a:srgbClr val="4C4D4F"/>
                </a:solidFill>
                <a:latin typeface="Myriad Pro"/>
                <a:cs typeface="Myriad Pro"/>
              </a:rPr>
              <a:t>arasındaki</a:t>
            </a:r>
            <a:r>
              <a:rPr lang="tr-TR" sz="2000" spc="15" dirty="0">
                <a:solidFill>
                  <a:srgbClr val="4C4D4F"/>
                </a:solidFill>
                <a:latin typeface="Myriad Pro"/>
                <a:cs typeface="Myriad Pro"/>
              </a:rPr>
              <a:t> </a:t>
            </a:r>
            <a:r>
              <a:rPr lang="tr-TR" sz="2000" spc="-25" dirty="0">
                <a:solidFill>
                  <a:srgbClr val="4C4D4F"/>
                </a:solidFill>
                <a:latin typeface="Myriad Pro"/>
                <a:cs typeface="Myriad Pro"/>
              </a:rPr>
              <a:t>ek</a:t>
            </a:r>
            <a:r>
              <a:rPr lang="tr-TR" sz="2000" dirty="0">
                <a:solidFill>
                  <a:srgbClr val="4C4D4F"/>
                </a:solidFill>
                <a:latin typeface="Myriad Pro"/>
                <a:cs typeface="Myriad Pro"/>
              </a:rPr>
              <a:t>lemden</a:t>
            </a:r>
            <a:r>
              <a:rPr lang="tr-TR" sz="2000" spc="-5" dirty="0">
                <a:solidFill>
                  <a:srgbClr val="4C4D4F"/>
                </a:solidFill>
                <a:latin typeface="Myriad Pro"/>
                <a:cs typeface="Myriad Pro"/>
              </a:rPr>
              <a:t> </a:t>
            </a:r>
            <a:r>
              <a:rPr lang="tr-TR" sz="2000" dirty="0">
                <a:solidFill>
                  <a:srgbClr val="4C4D4F"/>
                </a:solidFill>
                <a:latin typeface="Myriad Pro"/>
                <a:cs typeface="Myriad Pro"/>
              </a:rPr>
              <a:t>daha fazla</a:t>
            </a:r>
            <a:r>
              <a:rPr lang="tr-TR" sz="2000" spc="-5" dirty="0">
                <a:solidFill>
                  <a:srgbClr val="4C4D4F"/>
                </a:solidFill>
                <a:latin typeface="Myriad Pro"/>
                <a:cs typeface="Myriad Pro"/>
              </a:rPr>
              <a:t> </a:t>
            </a:r>
            <a:r>
              <a:rPr lang="tr-TR" sz="2000" dirty="0">
                <a:solidFill>
                  <a:srgbClr val="4C4D4F"/>
                </a:solidFill>
                <a:latin typeface="Myriad Pro"/>
                <a:cs typeface="Myriad Pro"/>
              </a:rPr>
              <a:t>yük </a:t>
            </a:r>
            <a:r>
              <a:rPr lang="tr-TR" sz="2000" spc="-10" dirty="0">
                <a:solidFill>
                  <a:srgbClr val="4C4D4F"/>
                </a:solidFill>
                <a:latin typeface="Myriad Pro"/>
                <a:cs typeface="Myriad Pro"/>
              </a:rPr>
              <a:t>taşır.</a:t>
            </a:r>
          </a:p>
          <a:p>
            <a:r>
              <a:rPr lang="tr-TR" sz="2000" dirty="0">
                <a:solidFill>
                  <a:srgbClr val="4C4D4F"/>
                </a:solidFill>
                <a:latin typeface="Myriad Pro"/>
                <a:cs typeface="Myriad Pro"/>
              </a:rPr>
              <a:t>Ayağa</a:t>
            </a:r>
            <a:r>
              <a:rPr lang="tr-TR" sz="2000" spc="-5" dirty="0">
                <a:solidFill>
                  <a:srgbClr val="4C4D4F"/>
                </a:solidFill>
                <a:latin typeface="Myriad Pro"/>
                <a:cs typeface="Myriad Pro"/>
              </a:rPr>
              <a:t> </a:t>
            </a:r>
            <a:r>
              <a:rPr lang="tr-TR" sz="2000" spc="-10" dirty="0">
                <a:solidFill>
                  <a:srgbClr val="4C4D4F"/>
                </a:solidFill>
                <a:latin typeface="Myriad Pro"/>
                <a:cs typeface="Myriad Pro"/>
              </a:rPr>
              <a:t>dorsifleksiyon</a:t>
            </a:r>
            <a:r>
              <a:rPr lang="tr-TR" sz="2000" dirty="0">
                <a:solidFill>
                  <a:srgbClr val="4C4D4F"/>
                </a:solidFill>
                <a:latin typeface="Myriad Pro"/>
                <a:cs typeface="Myriad Pro"/>
              </a:rPr>
              <a:t> ve</a:t>
            </a:r>
            <a:r>
              <a:rPr lang="tr-TR" sz="2000" spc="-5" dirty="0">
                <a:solidFill>
                  <a:srgbClr val="4C4D4F"/>
                </a:solidFill>
                <a:latin typeface="Myriad Pro"/>
                <a:cs typeface="Myriad Pro"/>
              </a:rPr>
              <a:t> </a:t>
            </a:r>
            <a:r>
              <a:rPr lang="tr-TR" sz="2000" dirty="0" err="1">
                <a:solidFill>
                  <a:srgbClr val="4C4D4F"/>
                </a:solidFill>
                <a:latin typeface="Myriad Pro"/>
                <a:cs typeface="Myriad Pro"/>
              </a:rPr>
              <a:t>plantar</a:t>
            </a:r>
            <a:r>
              <a:rPr lang="tr-TR" sz="2000" dirty="0">
                <a:solidFill>
                  <a:srgbClr val="4C4D4F"/>
                </a:solidFill>
                <a:latin typeface="Myriad Pro"/>
                <a:cs typeface="Myriad Pro"/>
              </a:rPr>
              <a:t> fleksiyon </a:t>
            </a:r>
            <a:r>
              <a:rPr lang="tr-TR" sz="2000" spc="-10" dirty="0">
                <a:solidFill>
                  <a:srgbClr val="4C4D4F"/>
                </a:solidFill>
                <a:latin typeface="Myriad Pro"/>
                <a:cs typeface="Myriad Pro"/>
              </a:rPr>
              <a:t>yaptırır.</a:t>
            </a:r>
            <a:endParaRPr lang="tr-TR" sz="2000" dirty="0">
              <a:latin typeface="Myriad Pro"/>
              <a:cs typeface="Myriad Pro"/>
            </a:endParaRPr>
          </a:p>
          <a:p>
            <a:endParaRPr lang="tr-TR" dirty="0"/>
          </a:p>
        </p:txBody>
      </p:sp>
      <p:sp>
        <p:nvSpPr>
          <p:cNvPr id="5" name="Alt Bilgi Yer Tutucusu 4">
            <a:extLst>
              <a:ext uri="{FF2B5EF4-FFF2-40B4-BE49-F238E27FC236}">
                <a16:creationId xmlns:a16="http://schemas.microsoft.com/office/drawing/2014/main" id="{DAF6C2D4-26F4-1D94-7F64-D9124FB1E70D}"/>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0BBD0A11-EE6E-10DB-2883-A71AEB1DBAF2}"/>
              </a:ext>
            </a:extLst>
          </p:cNvPr>
          <p:cNvSpPr>
            <a:spLocks noGrp="1"/>
          </p:cNvSpPr>
          <p:nvPr>
            <p:ph type="sldNum" sz="quarter" idx="12"/>
          </p:nvPr>
        </p:nvSpPr>
        <p:spPr/>
        <p:txBody>
          <a:bodyPr/>
          <a:lstStyle/>
          <a:p>
            <a:fld id="{60FF87A7-9A7A-4B3D-9625-8440EC4947F9}" type="slidenum">
              <a:rPr lang="tr-TR" smtClean="0"/>
              <a:pPr/>
              <a:t>34</a:t>
            </a:fld>
            <a:endParaRPr lang="tr-TR"/>
          </a:p>
        </p:txBody>
      </p:sp>
      <p:pic>
        <p:nvPicPr>
          <p:cNvPr id="7170" name="Picture 2" descr="Ankle joint: Anatomy, bones, ligaments and movements | Kenhub">
            <a:extLst>
              <a:ext uri="{FF2B5EF4-FFF2-40B4-BE49-F238E27FC236}">
                <a16:creationId xmlns:a16="http://schemas.microsoft.com/office/drawing/2014/main" id="{4D195941-9E11-4348-7D3A-A9176EF85FF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5536" y="3356992"/>
            <a:ext cx="4176464" cy="2793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94534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16FFEBA-5A9F-C3B1-A00B-3DF890932C09}"/>
              </a:ext>
            </a:extLst>
          </p:cNvPr>
          <p:cNvSpPr>
            <a:spLocks noGrp="1"/>
          </p:cNvSpPr>
          <p:nvPr>
            <p:ph type="title"/>
          </p:nvPr>
        </p:nvSpPr>
        <p:spPr/>
        <p:txBody>
          <a:bodyPr/>
          <a:lstStyle/>
          <a:p>
            <a:r>
              <a:rPr lang="tr-TR" dirty="0"/>
              <a:t>Not</a:t>
            </a:r>
          </a:p>
        </p:txBody>
      </p:sp>
      <p:sp>
        <p:nvSpPr>
          <p:cNvPr id="3" name="İçerik Yer Tutucusu 2">
            <a:extLst>
              <a:ext uri="{FF2B5EF4-FFF2-40B4-BE49-F238E27FC236}">
                <a16:creationId xmlns:a16="http://schemas.microsoft.com/office/drawing/2014/main" id="{783D1660-CD8B-9B3F-CE61-A83210BBFD8A}"/>
              </a:ext>
            </a:extLst>
          </p:cNvPr>
          <p:cNvSpPr>
            <a:spLocks noGrp="1"/>
          </p:cNvSpPr>
          <p:nvPr>
            <p:ph idx="1"/>
          </p:nvPr>
        </p:nvSpPr>
        <p:spPr/>
        <p:txBody>
          <a:bodyPr/>
          <a:lstStyle/>
          <a:p>
            <a:r>
              <a:rPr lang="tr-TR" b="1" dirty="0">
                <a:solidFill>
                  <a:schemeClr val="accent1"/>
                </a:solidFill>
              </a:rPr>
              <a:t>Çıkık: </a:t>
            </a:r>
            <a:r>
              <a:rPr lang="tr-TR" dirty="0"/>
              <a:t>Eklemi oluşturan kemiklerin anatomik pozisyonlarını kaybederek eklem yüzlerinin kalıcı olarak ayrılması durumudur.</a:t>
            </a:r>
          </a:p>
          <a:p>
            <a:r>
              <a:rPr lang="tr-TR" b="1" dirty="0">
                <a:solidFill>
                  <a:schemeClr val="accent1"/>
                </a:solidFill>
              </a:rPr>
              <a:t>Burkulma: </a:t>
            </a:r>
            <a:r>
              <a:rPr lang="tr-TR" dirty="0"/>
              <a:t>Eklemi oluşturan kemiklerin aniden anatomik pozisyonlarını kaybederek eklem yüzlerinin geçici olarak ayrılması durumudur.</a:t>
            </a:r>
          </a:p>
          <a:p>
            <a:endParaRPr lang="tr-TR" dirty="0"/>
          </a:p>
        </p:txBody>
      </p:sp>
      <p:sp>
        <p:nvSpPr>
          <p:cNvPr id="5" name="Alt Bilgi Yer Tutucusu 4">
            <a:extLst>
              <a:ext uri="{FF2B5EF4-FFF2-40B4-BE49-F238E27FC236}">
                <a16:creationId xmlns:a16="http://schemas.microsoft.com/office/drawing/2014/main" id="{DAF6C2D4-26F4-1D94-7F64-D9124FB1E70D}"/>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0BBD0A11-EE6E-10DB-2883-A71AEB1DBAF2}"/>
              </a:ext>
            </a:extLst>
          </p:cNvPr>
          <p:cNvSpPr>
            <a:spLocks noGrp="1"/>
          </p:cNvSpPr>
          <p:nvPr>
            <p:ph type="sldNum" sz="quarter" idx="12"/>
          </p:nvPr>
        </p:nvSpPr>
        <p:spPr/>
        <p:txBody>
          <a:bodyPr/>
          <a:lstStyle/>
          <a:p>
            <a:fld id="{60FF87A7-9A7A-4B3D-9625-8440EC4947F9}" type="slidenum">
              <a:rPr lang="tr-TR" smtClean="0"/>
              <a:pPr/>
              <a:t>35</a:t>
            </a:fld>
            <a:endParaRPr lang="tr-TR"/>
          </a:p>
        </p:txBody>
      </p:sp>
      <p:pic>
        <p:nvPicPr>
          <p:cNvPr id="10" name="Resim 9">
            <a:extLst>
              <a:ext uri="{FF2B5EF4-FFF2-40B4-BE49-F238E27FC236}">
                <a16:creationId xmlns:a16="http://schemas.microsoft.com/office/drawing/2014/main" id="{5DE0C6B4-E132-93D2-F8E3-0F560686BCA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3528" y="2780928"/>
            <a:ext cx="2740731" cy="3320033"/>
          </a:xfrm>
          <a:prstGeom prst="rect">
            <a:avLst/>
          </a:prstGeom>
        </p:spPr>
      </p:pic>
      <p:pic>
        <p:nvPicPr>
          <p:cNvPr id="8200" name="Picture 8" descr="AYAK BİLEĞİ BURKULMASI ve TEDAVİSİ HAKKINDA HERŞEY">
            <a:extLst>
              <a:ext uri="{FF2B5EF4-FFF2-40B4-BE49-F238E27FC236}">
                <a16:creationId xmlns:a16="http://schemas.microsoft.com/office/drawing/2014/main" id="{6589F8A4-D377-43EF-01C3-5D74946EFCD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067944" y="2673156"/>
            <a:ext cx="4320480" cy="3444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895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CEC2447-BDED-16D3-3076-2B7969D26C0A}"/>
              </a:ext>
            </a:extLst>
          </p:cNvPr>
          <p:cNvSpPr>
            <a:spLocks noGrp="1"/>
          </p:cNvSpPr>
          <p:nvPr>
            <p:ph type="title"/>
          </p:nvPr>
        </p:nvSpPr>
        <p:spPr/>
        <p:txBody>
          <a:bodyPr/>
          <a:lstStyle/>
          <a:p>
            <a:r>
              <a:rPr lang="tr-TR" dirty="0"/>
              <a:t>Kas yapı ve işlevleri</a:t>
            </a:r>
          </a:p>
        </p:txBody>
      </p:sp>
      <p:sp>
        <p:nvSpPr>
          <p:cNvPr id="3" name="İçerik Yer Tutucusu 2">
            <a:extLst>
              <a:ext uri="{FF2B5EF4-FFF2-40B4-BE49-F238E27FC236}">
                <a16:creationId xmlns:a16="http://schemas.microsoft.com/office/drawing/2014/main" id="{E8F64CEB-7A2F-1FDC-4E68-8CE7A65C6CD3}"/>
              </a:ext>
            </a:extLst>
          </p:cNvPr>
          <p:cNvSpPr>
            <a:spLocks noGrp="1"/>
          </p:cNvSpPr>
          <p:nvPr>
            <p:ph idx="1"/>
          </p:nvPr>
        </p:nvSpPr>
        <p:spPr>
          <a:xfrm>
            <a:off x="251520" y="895700"/>
            <a:ext cx="8712967" cy="1203894"/>
          </a:xfrm>
        </p:spPr>
        <p:txBody>
          <a:bodyPr>
            <a:normAutofit/>
          </a:bodyPr>
          <a:lstStyle/>
          <a:p>
            <a:pPr algn="just"/>
            <a:r>
              <a:rPr lang="tr-TR" sz="1800" dirty="0">
                <a:solidFill>
                  <a:srgbClr val="4C4D4F"/>
                </a:solidFill>
                <a:latin typeface="Myriad Pro"/>
                <a:cs typeface="Myriad Pro"/>
              </a:rPr>
              <a:t>Kaslar,</a:t>
            </a:r>
            <a:r>
              <a:rPr lang="tr-TR" sz="1800" spc="105" dirty="0">
                <a:solidFill>
                  <a:srgbClr val="4C4D4F"/>
                </a:solidFill>
                <a:latin typeface="Myriad Pro"/>
                <a:cs typeface="Myriad Pro"/>
              </a:rPr>
              <a:t> </a:t>
            </a:r>
            <a:r>
              <a:rPr lang="tr-TR" sz="1800" dirty="0">
                <a:solidFill>
                  <a:srgbClr val="4C4D4F"/>
                </a:solidFill>
                <a:latin typeface="Myriad Pro"/>
                <a:cs typeface="Myriad Pro"/>
              </a:rPr>
              <a:t>hareket</a:t>
            </a:r>
            <a:r>
              <a:rPr lang="tr-TR" sz="1800" spc="110" dirty="0">
                <a:solidFill>
                  <a:srgbClr val="4C4D4F"/>
                </a:solidFill>
                <a:latin typeface="Myriad Pro"/>
                <a:cs typeface="Myriad Pro"/>
              </a:rPr>
              <a:t> </a:t>
            </a:r>
            <a:r>
              <a:rPr lang="tr-TR" sz="1800" dirty="0">
                <a:solidFill>
                  <a:srgbClr val="4C4D4F"/>
                </a:solidFill>
                <a:latin typeface="Myriad Pro"/>
                <a:cs typeface="Myriad Pro"/>
              </a:rPr>
              <a:t>sisteminin</a:t>
            </a:r>
            <a:r>
              <a:rPr lang="tr-TR" sz="1800" spc="110" dirty="0">
                <a:solidFill>
                  <a:srgbClr val="4C4D4F"/>
                </a:solidFill>
                <a:latin typeface="Myriad Pro"/>
                <a:cs typeface="Myriad Pro"/>
              </a:rPr>
              <a:t> </a:t>
            </a:r>
            <a:r>
              <a:rPr lang="tr-TR" sz="1800" dirty="0">
                <a:solidFill>
                  <a:srgbClr val="4C4D4F"/>
                </a:solidFill>
                <a:latin typeface="Myriad Pro"/>
                <a:cs typeface="Myriad Pro"/>
              </a:rPr>
              <a:t>aktif</a:t>
            </a:r>
            <a:r>
              <a:rPr lang="tr-TR" sz="1800" spc="105" dirty="0">
                <a:solidFill>
                  <a:srgbClr val="4C4D4F"/>
                </a:solidFill>
                <a:latin typeface="Myriad Pro"/>
                <a:cs typeface="Myriad Pro"/>
              </a:rPr>
              <a:t> </a:t>
            </a:r>
            <a:r>
              <a:rPr lang="tr-TR" sz="1800" dirty="0">
                <a:solidFill>
                  <a:srgbClr val="4C4D4F"/>
                </a:solidFill>
                <a:latin typeface="Myriad Pro"/>
                <a:cs typeface="Myriad Pro"/>
              </a:rPr>
              <a:t>ögesini</a:t>
            </a:r>
            <a:r>
              <a:rPr lang="tr-TR" sz="1800" spc="110" dirty="0">
                <a:solidFill>
                  <a:srgbClr val="4C4D4F"/>
                </a:solidFill>
                <a:latin typeface="Myriad Pro"/>
                <a:cs typeface="Myriad Pro"/>
              </a:rPr>
              <a:t> </a:t>
            </a:r>
            <a:r>
              <a:rPr lang="tr-TR" sz="1800" dirty="0">
                <a:solidFill>
                  <a:srgbClr val="4C4D4F"/>
                </a:solidFill>
                <a:latin typeface="Myriad Pro"/>
                <a:cs typeface="Myriad Pro"/>
              </a:rPr>
              <a:t>oluşturur.</a:t>
            </a:r>
            <a:r>
              <a:rPr lang="tr-TR" sz="1800" spc="110" dirty="0">
                <a:solidFill>
                  <a:srgbClr val="4C4D4F"/>
                </a:solidFill>
                <a:latin typeface="Myriad Pro"/>
                <a:cs typeface="Myriad Pro"/>
              </a:rPr>
              <a:t> </a:t>
            </a:r>
            <a:r>
              <a:rPr lang="tr-TR" sz="1800" dirty="0">
                <a:solidFill>
                  <a:srgbClr val="4C4D4F"/>
                </a:solidFill>
                <a:latin typeface="Myriad Pro"/>
                <a:cs typeface="Myriad Pro"/>
              </a:rPr>
              <a:t>Hareket</a:t>
            </a:r>
            <a:r>
              <a:rPr lang="tr-TR" sz="1800" spc="110" dirty="0">
                <a:solidFill>
                  <a:srgbClr val="4C4D4F"/>
                </a:solidFill>
                <a:latin typeface="Myriad Pro"/>
                <a:cs typeface="Myriad Pro"/>
              </a:rPr>
              <a:t> </a:t>
            </a:r>
            <a:r>
              <a:rPr lang="tr-TR" sz="1800" dirty="0">
                <a:solidFill>
                  <a:srgbClr val="4C4D4F"/>
                </a:solidFill>
                <a:latin typeface="Myriad Pro"/>
                <a:cs typeface="Myriad Pro"/>
              </a:rPr>
              <a:t>işlevi,</a:t>
            </a:r>
            <a:r>
              <a:rPr lang="tr-TR" sz="1800" spc="105" dirty="0">
                <a:solidFill>
                  <a:srgbClr val="4C4D4F"/>
                </a:solidFill>
                <a:latin typeface="Myriad Pro"/>
                <a:cs typeface="Myriad Pro"/>
              </a:rPr>
              <a:t> </a:t>
            </a:r>
            <a:r>
              <a:rPr lang="tr-TR" sz="1800" dirty="0">
                <a:solidFill>
                  <a:srgbClr val="4C4D4F"/>
                </a:solidFill>
                <a:latin typeface="Myriad Pro"/>
                <a:cs typeface="Myriad Pro"/>
              </a:rPr>
              <a:t>kasların</a:t>
            </a:r>
            <a:r>
              <a:rPr lang="tr-TR" sz="1800" spc="110" dirty="0">
                <a:solidFill>
                  <a:srgbClr val="4C4D4F"/>
                </a:solidFill>
                <a:latin typeface="Myriad Pro"/>
                <a:cs typeface="Myriad Pro"/>
              </a:rPr>
              <a:t> </a:t>
            </a:r>
            <a:r>
              <a:rPr lang="tr-TR" sz="1800" dirty="0">
                <a:solidFill>
                  <a:srgbClr val="4C4D4F"/>
                </a:solidFill>
                <a:latin typeface="Myriad Pro"/>
                <a:cs typeface="Myriad Pro"/>
              </a:rPr>
              <a:t>kasılıp</a:t>
            </a:r>
            <a:r>
              <a:rPr lang="tr-TR" sz="1800" spc="110" dirty="0">
                <a:solidFill>
                  <a:srgbClr val="4C4D4F"/>
                </a:solidFill>
                <a:latin typeface="Myriad Pro"/>
                <a:cs typeface="Myriad Pro"/>
              </a:rPr>
              <a:t> </a:t>
            </a:r>
            <a:r>
              <a:rPr lang="tr-TR" sz="1800" dirty="0">
                <a:solidFill>
                  <a:srgbClr val="4C4D4F"/>
                </a:solidFill>
                <a:latin typeface="Myriad Pro"/>
                <a:cs typeface="Myriad Pro"/>
              </a:rPr>
              <a:t>gevşeme</a:t>
            </a:r>
            <a:r>
              <a:rPr lang="tr-TR" sz="1800" spc="110" dirty="0">
                <a:solidFill>
                  <a:srgbClr val="4C4D4F"/>
                </a:solidFill>
                <a:latin typeface="Myriad Pro"/>
                <a:cs typeface="Myriad Pro"/>
              </a:rPr>
              <a:t> </a:t>
            </a:r>
            <a:r>
              <a:rPr lang="tr-TR" sz="1800" spc="-10" dirty="0">
                <a:solidFill>
                  <a:srgbClr val="4C4D4F"/>
                </a:solidFill>
                <a:latin typeface="Myriad Pro"/>
                <a:cs typeface="Myriad Pro"/>
              </a:rPr>
              <a:t>yeteneği </a:t>
            </a:r>
            <a:r>
              <a:rPr lang="tr-TR" sz="1800" dirty="0">
                <a:solidFill>
                  <a:srgbClr val="4C4D4F"/>
                </a:solidFill>
                <a:latin typeface="Myriad Pro"/>
                <a:cs typeface="Myriad Pro"/>
              </a:rPr>
              <a:t>sayesinde yerine</a:t>
            </a:r>
            <a:r>
              <a:rPr lang="tr-TR" sz="1800" spc="15" dirty="0">
                <a:solidFill>
                  <a:srgbClr val="4C4D4F"/>
                </a:solidFill>
                <a:latin typeface="Myriad Pro"/>
                <a:cs typeface="Myriad Pro"/>
              </a:rPr>
              <a:t> </a:t>
            </a:r>
            <a:r>
              <a:rPr lang="tr-TR" sz="1800" spc="-10" dirty="0">
                <a:solidFill>
                  <a:srgbClr val="4C4D4F"/>
                </a:solidFill>
                <a:latin typeface="Myriad Pro"/>
                <a:cs typeface="Myriad Pro"/>
              </a:rPr>
              <a:t>getirilir.</a:t>
            </a:r>
            <a:r>
              <a:rPr lang="tr-TR" sz="1800" spc="-20" dirty="0">
                <a:solidFill>
                  <a:srgbClr val="4C4D4F"/>
                </a:solidFill>
                <a:latin typeface="Myriad Pro"/>
                <a:cs typeface="Myriad Pro"/>
              </a:rPr>
              <a:t> </a:t>
            </a:r>
            <a:r>
              <a:rPr lang="tr-TR" sz="1800" dirty="0">
                <a:solidFill>
                  <a:srgbClr val="4C4D4F"/>
                </a:solidFill>
                <a:latin typeface="Myriad Pro"/>
                <a:cs typeface="Myriad Pro"/>
              </a:rPr>
              <a:t>Vücutta</a:t>
            </a:r>
            <a:r>
              <a:rPr lang="tr-TR" sz="1800" spc="10" dirty="0">
                <a:solidFill>
                  <a:srgbClr val="4C4D4F"/>
                </a:solidFill>
                <a:latin typeface="Myriad Pro"/>
                <a:cs typeface="Myriad Pro"/>
              </a:rPr>
              <a:t> </a:t>
            </a:r>
            <a:r>
              <a:rPr lang="tr-TR" sz="1800" dirty="0">
                <a:solidFill>
                  <a:srgbClr val="4C4D4F"/>
                </a:solidFill>
                <a:latin typeface="Myriad Pro"/>
                <a:cs typeface="Myriad Pro"/>
              </a:rPr>
              <a:t>hareket</a:t>
            </a:r>
            <a:r>
              <a:rPr lang="tr-TR" sz="1800" spc="15" dirty="0">
                <a:solidFill>
                  <a:srgbClr val="4C4D4F"/>
                </a:solidFill>
                <a:latin typeface="Myriad Pro"/>
                <a:cs typeface="Myriad Pro"/>
              </a:rPr>
              <a:t> </a:t>
            </a:r>
            <a:r>
              <a:rPr lang="tr-TR" sz="1800" dirty="0">
                <a:solidFill>
                  <a:srgbClr val="4C4D4F"/>
                </a:solidFill>
                <a:latin typeface="Myriad Pro"/>
                <a:cs typeface="Myriad Pro"/>
              </a:rPr>
              <a:t>edebilen</a:t>
            </a:r>
            <a:r>
              <a:rPr lang="tr-TR" sz="1800" spc="15" dirty="0">
                <a:solidFill>
                  <a:srgbClr val="4C4D4F"/>
                </a:solidFill>
                <a:latin typeface="Myriad Pro"/>
                <a:cs typeface="Myriad Pro"/>
              </a:rPr>
              <a:t> </a:t>
            </a:r>
            <a:r>
              <a:rPr lang="tr-TR" sz="1800" dirty="0">
                <a:solidFill>
                  <a:srgbClr val="4C4D4F"/>
                </a:solidFill>
                <a:latin typeface="Myriad Pro"/>
                <a:cs typeface="Myriad Pro"/>
              </a:rPr>
              <a:t>her</a:t>
            </a:r>
            <a:r>
              <a:rPr lang="tr-TR" sz="1800" spc="15" dirty="0">
                <a:solidFill>
                  <a:srgbClr val="4C4D4F"/>
                </a:solidFill>
                <a:latin typeface="Myriad Pro"/>
                <a:cs typeface="Myriad Pro"/>
              </a:rPr>
              <a:t> </a:t>
            </a:r>
            <a:r>
              <a:rPr lang="tr-TR" sz="1800" dirty="0">
                <a:solidFill>
                  <a:srgbClr val="4C4D4F"/>
                </a:solidFill>
                <a:latin typeface="Myriad Pro"/>
                <a:cs typeface="Myriad Pro"/>
              </a:rPr>
              <a:t>yapı,</a:t>
            </a:r>
            <a:r>
              <a:rPr lang="tr-TR" sz="1800" spc="15" dirty="0">
                <a:solidFill>
                  <a:srgbClr val="4C4D4F"/>
                </a:solidFill>
                <a:latin typeface="Myriad Pro"/>
                <a:cs typeface="Myriad Pro"/>
              </a:rPr>
              <a:t> </a:t>
            </a:r>
            <a:r>
              <a:rPr lang="tr-TR" sz="1800" dirty="0">
                <a:solidFill>
                  <a:srgbClr val="4C4D4F"/>
                </a:solidFill>
                <a:latin typeface="Myriad Pro"/>
                <a:cs typeface="Myriad Pro"/>
              </a:rPr>
              <a:t>bu</a:t>
            </a:r>
            <a:r>
              <a:rPr lang="tr-TR" sz="1800" spc="15" dirty="0">
                <a:solidFill>
                  <a:srgbClr val="4C4D4F"/>
                </a:solidFill>
                <a:latin typeface="Myriad Pro"/>
                <a:cs typeface="Myriad Pro"/>
              </a:rPr>
              <a:t> </a:t>
            </a:r>
            <a:r>
              <a:rPr lang="tr-TR" sz="1800" dirty="0">
                <a:solidFill>
                  <a:srgbClr val="4C4D4F"/>
                </a:solidFill>
                <a:latin typeface="Myriad Pro"/>
                <a:cs typeface="Myriad Pro"/>
              </a:rPr>
              <a:t>özelliğini</a:t>
            </a:r>
            <a:r>
              <a:rPr lang="tr-TR" sz="1800" spc="15" dirty="0">
                <a:solidFill>
                  <a:srgbClr val="4C4D4F"/>
                </a:solidFill>
                <a:latin typeface="Myriad Pro"/>
                <a:cs typeface="Myriad Pro"/>
              </a:rPr>
              <a:t> </a:t>
            </a:r>
            <a:r>
              <a:rPr lang="tr-TR" sz="1800" dirty="0">
                <a:solidFill>
                  <a:srgbClr val="4C4D4F"/>
                </a:solidFill>
                <a:latin typeface="Myriad Pro"/>
                <a:cs typeface="Myriad Pro"/>
              </a:rPr>
              <a:t>kas</a:t>
            </a:r>
            <a:r>
              <a:rPr lang="tr-TR" sz="1800" spc="15" dirty="0">
                <a:solidFill>
                  <a:srgbClr val="4C4D4F"/>
                </a:solidFill>
                <a:latin typeface="Myriad Pro"/>
                <a:cs typeface="Myriad Pro"/>
              </a:rPr>
              <a:t> </a:t>
            </a:r>
            <a:r>
              <a:rPr lang="tr-TR" sz="1800" dirty="0">
                <a:solidFill>
                  <a:srgbClr val="4C4D4F"/>
                </a:solidFill>
                <a:latin typeface="Myriad Pro"/>
                <a:cs typeface="Myriad Pro"/>
              </a:rPr>
              <a:t>dokusuna</a:t>
            </a:r>
            <a:r>
              <a:rPr lang="tr-TR" sz="1800" spc="15" dirty="0">
                <a:solidFill>
                  <a:srgbClr val="4C4D4F"/>
                </a:solidFill>
                <a:latin typeface="Myriad Pro"/>
                <a:cs typeface="Myriad Pro"/>
              </a:rPr>
              <a:t> </a:t>
            </a:r>
            <a:r>
              <a:rPr lang="tr-TR" sz="1800" dirty="0">
                <a:solidFill>
                  <a:srgbClr val="4C4D4F"/>
                </a:solidFill>
                <a:latin typeface="Myriad Pro"/>
                <a:cs typeface="Myriad Pro"/>
              </a:rPr>
              <a:t>borçludur.</a:t>
            </a:r>
            <a:r>
              <a:rPr lang="tr-TR" sz="1800" spc="15" dirty="0">
                <a:solidFill>
                  <a:srgbClr val="4C4D4F"/>
                </a:solidFill>
                <a:latin typeface="Myriad Pro"/>
                <a:cs typeface="Myriad Pro"/>
              </a:rPr>
              <a:t> </a:t>
            </a:r>
            <a:r>
              <a:rPr lang="tr-TR" sz="1800" b="1" spc="-10" dirty="0">
                <a:solidFill>
                  <a:srgbClr val="4C4D4F"/>
                </a:solidFill>
                <a:latin typeface="Myriad Pro"/>
                <a:cs typeface="Myriad Pro"/>
              </a:rPr>
              <a:t>İskelet </a:t>
            </a:r>
            <a:r>
              <a:rPr lang="tr-TR" sz="1800" b="1" dirty="0">
                <a:solidFill>
                  <a:srgbClr val="4C4D4F"/>
                </a:solidFill>
                <a:latin typeface="Myriad Pro"/>
                <a:cs typeface="Myriad Pro"/>
              </a:rPr>
              <a:t>kası</a:t>
            </a:r>
            <a:r>
              <a:rPr lang="tr-TR" sz="1800" dirty="0">
                <a:solidFill>
                  <a:srgbClr val="4C4D4F"/>
                </a:solidFill>
                <a:latin typeface="Myriad Pro"/>
                <a:cs typeface="Myriad Pro"/>
              </a:rPr>
              <a:t>,</a:t>
            </a:r>
            <a:r>
              <a:rPr lang="tr-TR" sz="1800" spc="-10" dirty="0">
                <a:solidFill>
                  <a:srgbClr val="4C4D4F"/>
                </a:solidFill>
                <a:latin typeface="Myriad Pro"/>
                <a:cs typeface="Myriad Pro"/>
              </a:rPr>
              <a:t> </a:t>
            </a:r>
            <a:r>
              <a:rPr lang="tr-TR" sz="1800" b="1" dirty="0">
                <a:solidFill>
                  <a:srgbClr val="4C4D4F"/>
                </a:solidFill>
                <a:latin typeface="Myriad Pro"/>
                <a:cs typeface="Myriad Pro"/>
              </a:rPr>
              <a:t>düz kas</a:t>
            </a:r>
            <a:r>
              <a:rPr lang="tr-TR" sz="1800" b="1" spc="5" dirty="0">
                <a:solidFill>
                  <a:srgbClr val="4C4D4F"/>
                </a:solidFill>
                <a:latin typeface="Myriad Pro"/>
                <a:cs typeface="Myriad Pro"/>
              </a:rPr>
              <a:t> </a:t>
            </a:r>
            <a:r>
              <a:rPr lang="tr-TR" sz="1800" dirty="0">
                <a:solidFill>
                  <a:srgbClr val="4C4D4F"/>
                </a:solidFill>
                <a:latin typeface="Myriad Pro"/>
                <a:cs typeface="Myriad Pro"/>
              </a:rPr>
              <a:t>ve </a:t>
            </a:r>
            <a:r>
              <a:rPr lang="tr-TR" sz="1800" b="1" dirty="0">
                <a:solidFill>
                  <a:srgbClr val="4C4D4F"/>
                </a:solidFill>
                <a:latin typeface="Myriad Pro"/>
                <a:cs typeface="Myriad Pro"/>
              </a:rPr>
              <a:t>kalp</a:t>
            </a:r>
            <a:r>
              <a:rPr lang="tr-TR" sz="1800" b="1" spc="5" dirty="0">
                <a:solidFill>
                  <a:srgbClr val="4C4D4F"/>
                </a:solidFill>
                <a:latin typeface="Myriad Pro"/>
                <a:cs typeface="Myriad Pro"/>
              </a:rPr>
              <a:t> </a:t>
            </a:r>
            <a:r>
              <a:rPr lang="tr-TR" sz="1800" b="1" dirty="0">
                <a:solidFill>
                  <a:srgbClr val="4C4D4F"/>
                </a:solidFill>
                <a:latin typeface="Myriad Pro"/>
                <a:cs typeface="Myriad Pro"/>
              </a:rPr>
              <a:t>kası </a:t>
            </a:r>
            <a:r>
              <a:rPr lang="tr-TR" sz="1800" dirty="0">
                <a:solidFill>
                  <a:srgbClr val="4C4D4F"/>
                </a:solidFill>
                <a:latin typeface="Myriad Pro"/>
                <a:cs typeface="Myriad Pro"/>
              </a:rPr>
              <a:t>olmak üzere</a:t>
            </a:r>
            <a:r>
              <a:rPr lang="tr-TR" sz="1800" spc="5" dirty="0">
                <a:solidFill>
                  <a:srgbClr val="4C4D4F"/>
                </a:solidFill>
                <a:latin typeface="Myriad Pro"/>
                <a:cs typeface="Myriad Pro"/>
              </a:rPr>
              <a:t> </a:t>
            </a:r>
            <a:r>
              <a:rPr lang="tr-TR" sz="1800" dirty="0">
                <a:solidFill>
                  <a:srgbClr val="4C4D4F"/>
                </a:solidFill>
                <a:latin typeface="Myriad Pro"/>
                <a:cs typeface="Myriad Pro"/>
              </a:rPr>
              <a:t>üç tipi</a:t>
            </a:r>
            <a:r>
              <a:rPr lang="tr-TR" sz="1800" spc="5" dirty="0">
                <a:solidFill>
                  <a:srgbClr val="4C4D4F"/>
                </a:solidFill>
                <a:latin typeface="Myriad Pro"/>
                <a:cs typeface="Myriad Pro"/>
              </a:rPr>
              <a:t> </a:t>
            </a:r>
            <a:r>
              <a:rPr lang="tr-TR" sz="1800" spc="-10" dirty="0">
                <a:solidFill>
                  <a:srgbClr val="4C4D4F"/>
                </a:solidFill>
                <a:latin typeface="Myriad Pro"/>
                <a:cs typeface="Myriad Pro"/>
              </a:rPr>
              <a:t>vardır.</a:t>
            </a:r>
            <a:endParaRPr lang="tr-TR" sz="1800" dirty="0">
              <a:latin typeface="Myriad Pro"/>
              <a:cs typeface="Myriad Pro"/>
            </a:endParaRPr>
          </a:p>
          <a:p>
            <a:pPr algn="just"/>
            <a:endParaRPr lang="tr-TR" sz="1800" dirty="0"/>
          </a:p>
        </p:txBody>
      </p:sp>
      <p:sp>
        <p:nvSpPr>
          <p:cNvPr id="5" name="Alt Bilgi Yer Tutucusu 4">
            <a:extLst>
              <a:ext uri="{FF2B5EF4-FFF2-40B4-BE49-F238E27FC236}">
                <a16:creationId xmlns:a16="http://schemas.microsoft.com/office/drawing/2014/main" id="{D759A978-BCBF-C25E-07D2-3E2A2214D979}"/>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4212264A-5B17-256F-1F8D-F8F265CFBE96}"/>
              </a:ext>
            </a:extLst>
          </p:cNvPr>
          <p:cNvSpPr>
            <a:spLocks noGrp="1"/>
          </p:cNvSpPr>
          <p:nvPr>
            <p:ph type="sldNum" sz="quarter" idx="12"/>
          </p:nvPr>
        </p:nvSpPr>
        <p:spPr/>
        <p:txBody>
          <a:bodyPr/>
          <a:lstStyle/>
          <a:p>
            <a:fld id="{60FF87A7-9A7A-4B3D-9625-8440EC4947F9}" type="slidenum">
              <a:rPr lang="tr-TR" smtClean="0"/>
              <a:pPr/>
              <a:t>36</a:t>
            </a:fld>
            <a:endParaRPr lang="tr-TR"/>
          </a:p>
        </p:txBody>
      </p:sp>
      <p:grpSp>
        <p:nvGrpSpPr>
          <p:cNvPr id="7" name="Grup 6">
            <a:extLst>
              <a:ext uri="{FF2B5EF4-FFF2-40B4-BE49-F238E27FC236}">
                <a16:creationId xmlns:a16="http://schemas.microsoft.com/office/drawing/2014/main" id="{8F2FCEA1-C5AC-E135-5F98-FBA11AEE5C1C}"/>
              </a:ext>
            </a:extLst>
          </p:cNvPr>
          <p:cNvGrpSpPr/>
          <p:nvPr/>
        </p:nvGrpSpPr>
        <p:grpSpPr>
          <a:xfrm>
            <a:off x="831041" y="2262158"/>
            <a:ext cx="7824094" cy="2174954"/>
            <a:chOff x="998435" y="1806671"/>
            <a:chExt cx="5069582" cy="910399"/>
          </a:xfrm>
        </p:grpSpPr>
        <p:pic>
          <p:nvPicPr>
            <p:cNvPr id="8" name="object 4">
              <a:extLst>
                <a:ext uri="{FF2B5EF4-FFF2-40B4-BE49-F238E27FC236}">
                  <a16:creationId xmlns:a16="http://schemas.microsoft.com/office/drawing/2014/main" id="{0B6C7ECA-FA67-0D31-3873-11D95C1494AA}"/>
                </a:ext>
              </a:extLst>
            </p:cNvPr>
            <p:cNvPicPr/>
            <p:nvPr/>
          </p:nvPicPr>
          <p:blipFill>
            <a:blip r:embed="rId2" cstate="print"/>
            <a:stretch>
              <a:fillRect/>
            </a:stretch>
          </p:blipFill>
          <p:spPr>
            <a:xfrm>
              <a:off x="2286190" y="1858937"/>
              <a:ext cx="159283" cy="813725"/>
            </a:xfrm>
            <a:prstGeom prst="rect">
              <a:avLst/>
            </a:prstGeom>
          </p:spPr>
        </p:pic>
        <p:sp>
          <p:nvSpPr>
            <p:cNvPr id="9" name="object 5">
              <a:extLst>
                <a:ext uri="{FF2B5EF4-FFF2-40B4-BE49-F238E27FC236}">
                  <a16:creationId xmlns:a16="http://schemas.microsoft.com/office/drawing/2014/main" id="{78A6E07D-69BB-CBA4-34BA-B1303A256DC9}"/>
                </a:ext>
              </a:extLst>
            </p:cNvPr>
            <p:cNvSpPr txBox="1"/>
            <p:nvPr/>
          </p:nvSpPr>
          <p:spPr>
            <a:xfrm>
              <a:off x="998435" y="1858936"/>
              <a:ext cx="1297305" cy="813726"/>
            </a:xfrm>
            <a:prstGeom prst="rect">
              <a:avLst/>
            </a:prstGeom>
            <a:solidFill>
              <a:srgbClr val="A9ADD7"/>
            </a:solidFill>
          </p:spPr>
          <p:txBody>
            <a:bodyPr vert="horz" wrap="square" lIns="0" tIns="0" rIns="0" bIns="0" rtlCol="0">
              <a:spAutoFit/>
            </a:bodyPr>
            <a:lstStyle/>
            <a:p>
              <a:pPr>
                <a:lnSpc>
                  <a:spcPct val="100000"/>
                </a:lnSpc>
              </a:pPr>
              <a:endParaRPr sz="3200" dirty="0">
                <a:latin typeface="Times New Roman"/>
                <a:cs typeface="Times New Roman"/>
              </a:endParaRPr>
            </a:p>
            <a:p>
              <a:pPr marL="158115">
                <a:lnSpc>
                  <a:spcPct val="100000"/>
                </a:lnSpc>
                <a:spcBef>
                  <a:spcPts val="1060"/>
                </a:spcBef>
              </a:pPr>
              <a:r>
                <a:rPr sz="2800" i="1" dirty="0">
                  <a:solidFill>
                    <a:srgbClr val="FFFFFF"/>
                  </a:solidFill>
                  <a:latin typeface="Myriad Pro"/>
                  <a:cs typeface="Myriad Pro"/>
                </a:rPr>
                <a:t>Kasların </a:t>
              </a:r>
              <a:r>
                <a:rPr sz="2800" i="1" spc="-10" dirty="0">
                  <a:solidFill>
                    <a:srgbClr val="FFFFFF"/>
                  </a:solidFill>
                  <a:latin typeface="Myriad Pro"/>
                  <a:cs typeface="Myriad Pro"/>
                </a:rPr>
                <a:t>Görevleri</a:t>
              </a:r>
              <a:endParaRPr sz="2800" dirty="0">
                <a:latin typeface="Myriad Pro"/>
                <a:cs typeface="Myriad Pro"/>
              </a:endParaRPr>
            </a:p>
          </p:txBody>
        </p:sp>
        <p:sp>
          <p:nvSpPr>
            <p:cNvPr id="10" name="object 6">
              <a:extLst>
                <a:ext uri="{FF2B5EF4-FFF2-40B4-BE49-F238E27FC236}">
                  <a16:creationId xmlns:a16="http://schemas.microsoft.com/office/drawing/2014/main" id="{414589F3-BD32-35BA-8F10-E927D217CB8D}"/>
                </a:ext>
              </a:extLst>
            </p:cNvPr>
            <p:cNvSpPr/>
            <p:nvPr/>
          </p:nvSpPr>
          <p:spPr>
            <a:xfrm>
              <a:off x="2285144" y="2152256"/>
              <a:ext cx="161290" cy="237490"/>
            </a:xfrm>
            <a:custGeom>
              <a:avLst/>
              <a:gdLst/>
              <a:ahLst/>
              <a:cxnLst/>
              <a:rect l="l" t="t" r="r" b="b"/>
              <a:pathLst>
                <a:path w="161289" h="237489">
                  <a:moveTo>
                    <a:pt x="0" y="0"/>
                  </a:moveTo>
                  <a:lnTo>
                    <a:pt x="0" y="236905"/>
                  </a:lnTo>
                  <a:lnTo>
                    <a:pt x="160896" y="118452"/>
                  </a:lnTo>
                  <a:lnTo>
                    <a:pt x="0" y="0"/>
                  </a:lnTo>
                  <a:close/>
                </a:path>
              </a:pathLst>
            </a:custGeom>
            <a:solidFill>
              <a:srgbClr val="A9ADD7"/>
            </a:solidFill>
          </p:spPr>
          <p:txBody>
            <a:bodyPr wrap="square" lIns="0" tIns="0" rIns="0" bIns="0" rtlCol="0"/>
            <a:lstStyle/>
            <a:p>
              <a:endParaRPr sz="4400"/>
            </a:p>
          </p:txBody>
        </p:sp>
        <p:sp>
          <p:nvSpPr>
            <p:cNvPr id="11" name="object 7">
              <a:extLst>
                <a:ext uri="{FF2B5EF4-FFF2-40B4-BE49-F238E27FC236}">
                  <a16:creationId xmlns:a16="http://schemas.microsoft.com/office/drawing/2014/main" id="{FB3F1F6F-C309-451F-A46E-899EAE016B38}"/>
                </a:ext>
              </a:extLst>
            </p:cNvPr>
            <p:cNvSpPr txBox="1"/>
            <p:nvPr/>
          </p:nvSpPr>
          <p:spPr>
            <a:xfrm>
              <a:off x="2555384" y="1806671"/>
              <a:ext cx="3512633" cy="910399"/>
            </a:xfrm>
            <a:prstGeom prst="rect">
              <a:avLst/>
            </a:prstGeom>
          </p:spPr>
          <p:txBody>
            <a:bodyPr vert="horz" wrap="square" lIns="0" tIns="50800" rIns="0" bIns="0" rtlCol="0">
              <a:spAutoFit/>
            </a:bodyPr>
            <a:lstStyle/>
            <a:p>
              <a:pPr marL="120650" indent="-108585">
                <a:lnSpc>
                  <a:spcPct val="100000"/>
                </a:lnSpc>
                <a:spcBef>
                  <a:spcPts val="400"/>
                </a:spcBef>
                <a:spcAft>
                  <a:spcPts val="600"/>
                </a:spcAft>
                <a:buFont typeface="Trebuchet MS"/>
                <a:buChar char="•"/>
                <a:tabLst>
                  <a:tab pos="121285" algn="l"/>
                </a:tabLst>
              </a:pPr>
              <a:r>
                <a:rPr dirty="0">
                  <a:solidFill>
                    <a:srgbClr val="3B3A3B"/>
                  </a:solidFill>
                  <a:latin typeface="Myriad Pro"/>
                  <a:cs typeface="Myriad Pro"/>
                </a:rPr>
                <a:t>Kemik</a:t>
              </a:r>
              <a:r>
                <a:rPr spc="-5" dirty="0">
                  <a:solidFill>
                    <a:srgbClr val="3B3A3B"/>
                  </a:solidFill>
                  <a:latin typeface="Myriad Pro"/>
                  <a:cs typeface="Myriad Pro"/>
                </a:rPr>
                <a:t> </a:t>
              </a:r>
              <a:r>
                <a:rPr dirty="0">
                  <a:solidFill>
                    <a:srgbClr val="3B3A3B"/>
                  </a:solidFill>
                  <a:latin typeface="Myriad Pro"/>
                  <a:cs typeface="Myriad Pro"/>
                </a:rPr>
                <a:t>ve</a:t>
              </a:r>
              <a:r>
                <a:rPr spc="-5" dirty="0">
                  <a:solidFill>
                    <a:srgbClr val="3B3A3B"/>
                  </a:solidFill>
                  <a:latin typeface="Myriad Pro"/>
                  <a:cs typeface="Myriad Pro"/>
                </a:rPr>
                <a:t> </a:t>
              </a:r>
              <a:r>
                <a:rPr dirty="0">
                  <a:solidFill>
                    <a:srgbClr val="3B3A3B"/>
                  </a:solidFill>
                  <a:latin typeface="Myriad Pro"/>
                  <a:cs typeface="Myriad Pro"/>
                </a:rPr>
                <a:t>eklem</a:t>
              </a:r>
              <a:r>
                <a:rPr spc="-5" dirty="0">
                  <a:solidFill>
                    <a:srgbClr val="3B3A3B"/>
                  </a:solidFill>
                  <a:latin typeface="Myriad Pro"/>
                  <a:cs typeface="Myriad Pro"/>
                </a:rPr>
                <a:t> </a:t>
              </a:r>
              <a:r>
                <a:rPr dirty="0">
                  <a:solidFill>
                    <a:srgbClr val="3B3A3B"/>
                  </a:solidFill>
                  <a:latin typeface="Myriad Pro"/>
                  <a:cs typeface="Myriad Pro"/>
                </a:rPr>
                <a:t>yardımıyla</a:t>
              </a:r>
              <a:r>
                <a:rPr spc="-5" dirty="0">
                  <a:solidFill>
                    <a:srgbClr val="3B3A3B"/>
                  </a:solidFill>
                  <a:latin typeface="Myriad Pro"/>
                  <a:cs typeface="Myriad Pro"/>
                </a:rPr>
                <a:t> </a:t>
              </a:r>
              <a:r>
                <a:rPr b="1" dirty="0">
                  <a:solidFill>
                    <a:srgbClr val="3B3A3B"/>
                  </a:solidFill>
                  <a:latin typeface="Myriad Pro"/>
                  <a:cs typeface="Myriad Pro"/>
                </a:rPr>
                <a:t>hareketi</a:t>
              </a:r>
              <a:r>
                <a:rPr dirty="0">
                  <a:solidFill>
                    <a:srgbClr val="3B3A3B"/>
                  </a:solidFill>
                  <a:latin typeface="Myriad Pro"/>
                  <a:cs typeface="Myriad Pro"/>
                </a:rPr>
                <a:t> </a:t>
              </a:r>
              <a:r>
                <a:rPr spc="-10" dirty="0">
                  <a:solidFill>
                    <a:srgbClr val="3B3A3B"/>
                  </a:solidFill>
                  <a:latin typeface="Myriad Pro"/>
                  <a:cs typeface="Myriad Pro"/>
                </a:rPr>
                <a:t>sağlar.</a:t>
              </a:r>
              <a:endParaRPr dirty="0">
                <a:latin typeface="Myriad Pro"/>
                <a:cs typeface="Myriad Pro"/>
              </a:endParaRPr>
            </a:p>
            <a:p>
              <a:pPr marL="120650" indent="-108585">
                <a:lnSpc>
                  <a:spcPct val="100000"/>
                </a:lnSpc>
                <a:spcBef>
                  <a:spcPts val="305"/>
                </a:spcBef>
                <a:spcAft>
                  <a:spcPts val="600"/>
                </a:spcAft>
                <a:buFont typeface="Trebuchet MS"/>
                <a:buChar char="•"/>
                <a:tabLst>
                  <a:tab pos="121285" algn="l"/>
                </a:tabLst>
              </a:pPr>
              <a:r>
                <a:rPr dirty="0">
                  <a:solidFill>
                    <a:srgbClr val="3B3A3B"/>
                  </a:solidFill>
                  <a:latin typeface="Myriad Pro"/>
                  <a:cs typeface="Myriad Pro"/>
                </a:rPr>
                <a:t>Kemikler üzerine yapışarak</a:t>
              </a:r>
              <a:r>
                <a:rPr spc="5" dirty="0">
                  <a:solidFill>
                    <a:srgbClr val="3B3A3B"/>
                  </a:solidFill>
                  <a:latin typeface="Myriad Pro"/>
                  <a:cs typeface="Myriad Pro"/>
                </a:rPr>
                <a:t> </a:t>
              </a:r>
              <a:r>
                <a:rPr dirty="0">
                  <a:solidFill>
                    <a:srgbClr val="3B3A3B"/>
                  </a:solidFill>
                  <a:latin typeface="Myriad Pro"/>
                  <a:cs typeface="Myriad Pro"/>
                </a:rPr>
                <a:t>vücudun </a:t>
              </a:r>
              <a:r>
                <a:rPr b="1" dirty="0">
                  <a:solidFill>
                    <a:srgbClr val="3B3A3B"/>
                  </a:solidFill>
                  <a:latin typeface="Myriad Pro"/>
                  <a:cs typeface="Myriad Pro"/>
                </a:rPr>
                <a:t>şeklini</a:t>
              </a:r>
              <a:r>
                <a:rPr spc="5" dirty="0">
                  <a:solidFill>
                    <a:srgbClr val="3B3A3B"/>
                  </a:solidFill>
                  <a:latin typeface="Myriad Pro"/>
                  <a:cs typeface="Myriad Pro"/>
                </a:rPr>
                <a:t> </a:t>
              </a:r>
              <a:r>
                <a:rPr spc="-10" dirty="0">
                  <a:solidFill>
                    <a:srgbClr val="3B3A3B"/>
                  </a:solidFill>
                  <a:latin typeface="Myriad Pro"/>
                  <a:cs typeface="Myriad Pro"/>
                </a:rPr>
                <a:t>oluşturur.</a:t>
              </a:r>
              <a:endParaRPr dirty="0">
                <a:latin typeface="Myriad Pro"/>
                <a:cs typeface="Myriad Pro"/>
              </a:endParaRPr>
            </a:p>
            <a:p>
              <a:pPr marL="120650" indent="-108585">
                <a:lnSpc>
                  <a:spcPct val="100000"/>
                </a:lnSpc>
                <a:spcBef>
                  <a:spcPts val="305"/>
                </a:spcBef>
                <a:spcAft>
                  <a:spcPts val="600"/>
                </a:spcAft>
                <a:buFont typeface="Trebuchet MS"/>
                <a:buChar char="•"/>
                <a:tabLst>
                  <a:tab pos="121285" algn="l"/>
                </a:tabLst>
              </a:pPr>
              <a:r>
                <a:rPr dirty="0">
                  <a:solidFill>
                    <a:srgbClr val="3B3A3B"/>
                  </a:solidFill>
                  <a:latin typeface="Myriad Pro"/>
                  <a:cs typeface="Myriad Pro"/>
                </a:rPr>
                <a:t>Kaslar</a:t>
              </a:r>
              <a:r>
                <a:rPr spc="5" dirty="0">
                  <a:solidFill>
                    <a:srgbClr val="3B3A3B"/>
                  </a:solidFill>
                  <a:latin typeface="Myriad Pro"/>
                  <a:cs typeface="Myriad Pro"/>
                </a:rPr>
                <a:t> </a:t>
              </a:r>
              <a:r>
                <a:rPr dirty="0">
                  <a:solidFill>
                    <a:srgbClr val="3B3A3B"/>
                  </a:solidFill>
                  <a:latin typeface="Myriad Pro"/>
                  <a:cs typeface="Myriad Pro"/>
                </a:rPr>
                <a:t>kasılarak</a:t>
              </a:r>
              <a:r>
                <a:rPr spc="5" dirty="0">
                  <a:solidFill>
                    <a:srgbClr val="3B3A3B"/>
                  </a:solidFill>
                  <a:latin typeface="Myriad Pro"/>
                  <a:cs typeface="Myriad Pro"/>
                </a:rPr>
                <a:t> </a:t>
              </a:r>
              <a:r>
                <a:rPr b="1" dirty="0">
                  <a:solidFill>
                    <a:srgbClr val="3B3A3B"/>
                  </a:solidFill>
                  <a:latin typeface="Myriad Pro"/>
                  <a:cs typeface="Myriad Pro"/>
                </a:rPr>
                <a:t>ısı</a:t>
              </a:r>
              <a:r>
                <a:rPr b="1" spc="10" dirty="0">
                  <a:solidFill>
                    <a:srgbClr val="3B3A3B"/>
                  </a:solidFill>
                  <a:latin typeface="Myriad Pro"/>
                  <a:cs typeface="Myriad Pro"/>
                </a:rPr>
                <a:t> </a:t>
              </a:r>
              <a:r>
                <a:rPr b="1" spc="-10" dirty="0">
                  <a:solidFill>
                    <a:srgbClr val="3B3A3B"/>
                  </a:solidFill>
                  <a:latin typeface="Myriad Pro"/>
                  <a:cs typeface="Myriad Pro"/>
                </a:rPr>
                <a:t>üretir</a:t>
              </a:r>
              <a:r>
                <a:rPr spc="-10" dirty="0">
                  <a:solidFill>
                    <a:srgbClr val="3B3A3B"/>
                  </a:solidFill>
                  <a:latin typeface="Myriad Pro"/>
                  <a:cs typeface="Myriad Pro"/>
                </a:rPr>
                <a:t>.</a:t>
              </a:r>
              <a:endParaRPr dirty="0">
                <a:latin typeface="Myriad Pro"/>
                <a:cs typeface="Myriad Pro"/>
              </a:endParaRPr>
            </a:p>
            <a:p>
              <a:pPr marL="120650" indent="-108585">
                <a:lnSpc>
                  <a:spcPct val="100000"/>
                </a:lnSpc>
                <a:spcBef>
                  <a:spcPts val="300"/>
                </a:spcBef>
                <a:spcAft>
                  <a:spcPts val="600"/>
                </a:spcAft>
                <a:buFont typeface="Trebuchet MS"/>
                <a:buChar char="•"/>
                <a:tabLst>
                  <a:tab pos="121285" algn="l"/>
                </a:tabLst>
              </a:pPr>
              <a:r>
                <a:rPr dirty="0">
                  <a:solidFill>
                    <a:srgbClr val="3B3A3B"/>
                  </a:solidFill>
                  <a:latin typeface="Myriad Pro"/>
                  <a:cs typeface="Myriad Pro"/>
                </a:rPr>
                <a:t>İç</a:t>
              </a:r>
              <a:r>
                <a:rPr spc="-15" dirty="0">
                  <a:solidFill>
                    <a:srgbClr val="3B3A3B"/>
                  </a:solidFill>
                  <a:latin typeface="Myriad Pro"/>
                  <a:cs typeface="Myriad Pro"/>
                </a:rPr>
                <a:t> </a:t>
              </a:r>
              <a:r>
                <a:rPr dirty="0">
                  <a:solidFill>
                    <a:srgbClr val="3B3A3B"/>
                  </a:solidFill>
                  <a:latin typeface="Myriad Pro"/>
                  <a:cs typeface="Myriad Pro"/>
                </a:rPr>
                <a:t>organların</a:t>
              </a:r>
              <a:r>
                <a:rPr spc="-5" dirty="0">
                  <a:solidFill>
                    <a:srgbClr val="3B3A3B"/>
                  </a:solidFill>
                  <a:latin typeface="Myriad Pro"/>
                  <a:cs typeface="Myriad Pro"/>
                </a:rPr>
                <a:t> </a:t>
              </a:r>
              <a:r>
                <a:rPr dirty="0">
                  <a:solidFill>
                    <a:srgbClr val="3B3A3B"/>
                  </a:solidFill>
                  <a:latin typeface="Myriad Pro"/>
                  <a:cs typeface="Myriad Pro"/>
                </a:rPr>
                <a:t>etrafını sararak</a:t>
              </a:r>
              <a:r>
                <a:rPr spc="-5" dirty="0">
                  <a:solidFill>
                    <a:srgbClr val="3B3A3B"/>
                  </a:solidFill>
                  <a:latin typeface="Myriad Pro"/>
                  <a:cs typeface="Myriad Pro"/>
                </a:rPr>
                <a:t> </a:t>
              </a:r>
              <a:r>
                <a:rPr dirty="0">
                  <a:solidFill>
                    <a:srgbClr val="3B3A3B"/>
                  </a:solidFill>
                  <a:latin typeface="Myriad Pro"/>
                  <a:cs typeface="Myriad Pro"/>
                </a:rPr>
                <a:t>onları </a:t>
              </a:r>
              <a:r>
                <a:rPr b="1" dirty="0">
                  <a:solidFill>
                    <a:srgbClr val="3B3A3B"/>
                  </a:solidFill>
                  <a:latin typeface="Myriad Pro"/>
                  <a:cs typeface="Myriad Pro"/>
                </a:rPr>
                <a:t>dış</a:t>
              </a:r>
              <a:r>
                <a:rPr b="1" spc="-5" dirty="0">
                  <a:solidFill>
                    <a:srgbClr val="3B3A3B"/>
                  </a:solidFill>
                  <a:latin typeface="Myriad Pro"/>
                  <a:cs typeface="Myriad Pro"/>
                </a:rPr>
                <a:t> </a:t>
              </a:r>
              <a:r>
                <a:rPr b="1" dirty="0">
                  <a:solidFill>
                    <a:srgbClr val="3B3A3B"/>
                  </a:solidFill>
                  <a:latin typeface="Myriad Pro"/>
                  <a:cs typeface="Myriad Pro"/>
                </a:rPr>
                <a:t>etkilerden </a:t>
              </a:r>
              <a:r>
                <a:rPr b="1" spc="-10" dirty="0">
                  <a:solidFill>
                    <a:srgbClr val="3B3A3B"/>
                  </a:solidFill>
                  <a:latin typeface="Myriad Pro"/>
                  <a:cs typeface="Myriad Pro"/>
                </a:rPr>
                <a:t>korur</a:t>
              </a:r>
              <a:r>
                <a:rPr spc="-10" dirty="0">
                  <a:solidFill>
                    <a:srgbClr val="3B3A3B"/>
                  </a:solidFill>
                  <a:latin typeface="Myriad Pro"/>
                  <a:cs typeface="Myriad Pro"/>
                </a:rPr>
                <a:t>.</a:t>
              </a:r>
              <a:endParaRPr dirty="0">
                <a:latin typeface="Myriad Pro"/>
                <a:cs typeface="Myriad Pro"/>
              </a:endParaRPr>
            </a:p>
            <a:p>
              <a:pPr marL="120650" indent="-108585">
                <a:lnSpc>
                  <a:spcPct val="100000"/>
                </a:lnSpc>
                <a:spcBef>
                  <a:spcPts val="305"/>
                </a:spcBef>
                <a:spcAft>
                  <a:spcPts val="600"/>
                </a:spcAft>
                <a:buFont typeface="Trebuchet MS"/>
                <a:buChar char="•"/>
                <a:tabLst>
                  <a:tab pos="121285" algn="l"/>
                </a:tabLst>
              </a:pPr>
              <a:r>
                <a:rPr b="1" dirty="0">
                  <a:solidFill>
                    <a:srgbClr val="3B3A3B"/>
                  </a:solidFill>
                  <a:latin typeface="Myriad Pro"/>
                  <a:cs typeface="Myriad Pro"/>
                </a:rPr>
                <a:t>Kan</a:t>
              </a:r>
              <a:r>
                <a:rPr b="1" spc="-5" dirty="0">
                  <a:solidFill>
                    <a:srgbClr val="3B3A3B"/>
                  </a:solidFill>
                  <a:latin typeface="Myriad Pro"/>
                  <a:cs typeface="Myriad Pro"/>
                </a:rPr>
                <a:t> </a:t>
              </a:r>
              <a:r>
                <a:rPr b="1" dirty="0">
                  <a:solidFill>
                    <a:srgbClr val="3B3A3B"/>
                  </a:solidFill>
                  <a:latin typeface="Myriad Pro"/>
                  <a:cs typeface="Myriad Pro"/>
                </a:rPr>
                <a:t>dolaşımı</a:t>
              </a:r>
              <a:r>
                <a:rPr dirty="0">
                  <a:solidFill>
                    <a:srgbClr val="3B3A3B"/>
                  </a:solidFill>
                  <a:latin typeface="Myriad Pro"/>
                  <a:cs typeface="Myriad Pro"/>
                </a:rPr>
                <a:t>,</a:t>
              </a:r>
              <a:r>
                <a:rPr b="1" dirty="0">
                  <a:solidFill>
                    <a:srgbClr val="3B3A3B"/>
                  </a:solidFill>
                  <a:latin typeface="Myriad Pro"/>
                  <a:cs typeface="Myriad Pro"/>
                </a:rPr>
                <a:t> sindirim </a:t>
              </a:r>
              <a:r>
                <a:rPr dirty="0">
                  <a:solidFill>
                    <a:srgbClr val="3B3A3B"/>
                  </a:solidFill>
                  <a:latin typeface="Myriad Pro"/>
                  <a:cs typeface="Myriad Pro"/>
                </a:rPr>
                <a:t>ve</a:t>
              </a:r>
              <a:r>
                <a:rPr spc="-5" dirty="0">
                  <a:solidFill>
                    <a:srgbClr val="3B3A3B"/>
                  </a:solidFill>
                  <a:latin typeface="Myriad Pro"/>
                  <a:cs typeface="Myriad Pro"/>
                </a:rPr>
                <a:t> </a:t>
              </a:r>
              <a:r>
                <a:rPr b="1" dirty="0">
                  <a:solidFill>
                    <a:srgbClr val="3B3A3B"/>
                  </a:solidFill>
                  <a:latin typeface="Myriad Pro"/>
                  <a:cs typeface="Myriad Pro"/>
                </a:rPr>
                <a:t>boşaltım</a:t>
              </a:r>
              <a:r>
                <a:rPr dirty="0">
                  <a:solidFill>
                    <a:srgbClr val="3B3A3B"/>
                  </a:solidFill>
                  <a:latin typeface="Myriad Pro"/>
                  <a:cs typeface="Myriad Pro"/>
                </a:rPr>
                <a:t> gibi işlevleri </a:t>
              </a:r>
              <a:r>
                <a:rPr spc="-10" dirty="0">
                  <a:solidFill>
                    <a:srgbClr val="3B3A3B"/>
                  </a:solidFill>
                  <a:latin typeface="Myriad Pro"/>
                  <a:cs typeface="Myriad Pro"/>
                </a:rPr>
                <a:t>gerçekleştirir.</a:t>
              </a:r>
              <a:endParaRPr dirty="0">
                <a:latin typeface="Myriad Pro"/>
                <a:cs typeface="Myriad Pro"/>
              </a:endParaRPr>
            </a:p>
          </p:txBody>
        </p:sp>
      </p:grpSp>
      <p:sp>
        <p:nvSpPr>
          <p:cNvPr id="13" name="Metin kutusu 12">
            <a:extLst>
              <a:ext uri="{FF2B5EF4-FFF2-40B4-BE49-F238E27FC236}">
                <a16:creationId xmlns:a16="http://schemas.microsoft.com/office/drawing/2014/main" id="{F393C2FE-FFC1-EFB5-7D02-E561970BB3D1}"/>
              </a:ext>
            </a:extLst>
          </p:cNvPr>
          <p:cNvSpPr txBox="1"/>
          <p:nvPr/>
        </p:nvSpPr>
        <p:spPr>
          <a:xfrm>
            <a:off x="179512" y="4672584"/>
            <a:ext cx="8505395" cy="1276696"/>
          </a:xfrm>
          <a:prstGeom prst="rect">
            <a:avLst/>
          </a:prstGeom>
          <a:noFill/>
        </p:spPr>
        <p:txBody>
          <a:bodyPr wrap="square">
            <a:spAutoFit/>
          </a:bodyPr>
          <a:lstStyle/>
          <a:p>
            <a:pPr marL="12700" marR="5080" indent="-12700" algn="just">
              <a:lnSpc>
                <a:spcPct val="106100"/>
              </a:lnSpc>
              <a:spcBef>
                <a:spcPts val="100"/>
              </a:spcBef>
            </a:pPr>
            <a:r>
              <a:rPr lang="tr-TR" sz="1800" dirty="0">
                <a:solidFill>
                  <a:srgbClr val="4C4D4F"/>
                </a:solidFill>
                <a:latin typeface="Myriad Pro"/>
                <a:cs typeface="Myriad Pro"/>
              </a:rPr>
              <a:t>İnsan</a:t>
            </a:r>
            <a:r>
              <a:rPr lang="tr-TR" sz="1800" spc="40" dirty="0">
                <a:solidFill>
                  <a:srgbClr val="4C4D4F"/>
                </a:solidFill>
                <a:latin typeface="Myriad Pro"/>
                <a:cs typeface="Myriad Pro"/>
              </a:rPr>
              <a:t> </a:t>
            </a:r>
            <a:r>
              <a:rPr lang="tr-TR" sz="1800" dirty="0">
                <a:solidFill>
                  <a:srgbClr val="4C4D4F"/>
                </a:solidFill>
                <a:latin typeface="Myriad Pro"/>
                <a:cs typeface="Myriad Pro"/>
              </a:rPr>
              <a:t>vücudunda</a:t>
            </a:r>
            <a:r>
              <a:rPr lang="tr-TR" sz="1800" spc="45" dirty="0">
                <a:solidFill>
                  <a:srgbClr val="4C4D4F"/>
                </a:solidFill>
                <a:latin typeface="Myriad Pro"/>
                <a:cs typeface="Myriad Pro"/>
              </a:rPr>
              <a:t> </a:t>
            </a:r>
            <a:r>
              <a:rPr lang="tr-TR" sz="1800" dirty="0">
                <a:solidFill>
                  <a:srgbClr val="4C4D4F"/>
                </a:solidFill>
                <a:latin typeface="Myriad Pro"/>
                <a:cs typeface="Myriad Pro"/>
              </a:rPr>
              <a:t>irili</a:t>
            </a:r>
            <a:r>
              <a:rPr lang="tr-TR" sz="1800" spc="40" dirty="0">
                <a:solidFill>
                  <a:srgbClr val="4C4D4F"/>
                </a:solidFill>
                <a:latin typeface="Myriad Pro"/>
                <a:cs typeface="Myriad Pro"/>
              </a:rPr>
              <a:t> </a:t>
            </a:r>
            <a:r>
              <a:rPr lang="tr-TR" sz="1800" dirty="0">
                <a:solidFill>
                  <a:srgbClr val="4C4D4F"/>
                </a:solidFill>
                <a:latin typeface="Myriad Pro"/>
                <a:cs typeface="Myriad Pro"/>
              </a:rPr>
              <a:t>ufaklı</a:t>
            </a:r>
            <a:r>
              <a:rPr lang="tr-TR" sz="1800" spc="45" dirty="0">
                <a:solidFill>
                  <a:srgbClr val="4C4D4F"/>
                </a:solidFill>
                <a:latin typeface="Myriad Pro"/>
                <a:cs typeface="Myriad Pro"/>
              </a:rPr>
              <a:t> </a:t>
            </a:r>
            <a:r>
              <a:rPr lang="tr-TR" sz="1800" b="1" dirty="0">
                <a:solidFill>
                  <a:srgbClr val="4C4D4F"/>
                </a:solidFill>
                <a:latin typeface="Myriad Pro"/>
                <a:cs typeface="Myriad Pro"/>
              </a:rPr>
              <a:t>650</a:t>
            </a:r>
            <a:r>
              <a:rPr lang="tr-TR" sz="1800" spc="45" dirty="0">
                <a:solidFill>
                  <a:srgbClr val="4C4D4F"/>
                </a:solidFill>
                <a:latin typeface="Myriad Pro"/>
                <a:cs typeface="Myriad Pro"/>
              </a:rPr>
              <a:t> </a:t>
            </a:r>
            <a:r>
              <a:rPr lang="tr-TR" sz="1800" dirty="0">
                <a:solidFill>
                  <a:srgbClr val="4C4D4F"/>
                </a:solidFill>
                <a:latin typeface="Myriad Pro"/>
                <a:cs typeface="Myriad Pro"/>
              </a:rPr>
              <a:t>kadar</a:t>
            </a:r>
            <a:r>
              <a:rPr lang="tr-TR" sz="1800" spc="40" dirty="0">
                <a:solidFill>
                  <a:srgbClr val="4C4D4F"/>
                </a:solidFill>
                <a:latin typeface="Myriad Pro"/>
                <a:cs typeface="Myriad Pro"/>
              </a:rPr>
              <a:t> </a:t>
            </a:r>
            <a:r>
              <a:rPr lang="tr-TR" sz="1800" dirty="0">
                <a:solidFill>
                  <a:srgbClr val="4C4D4F"/>
                </a:solidFill>
                <a:latin typeface="Myriad Pro"/>
                <a:cs typeface="Myriad Pro"/>
              </a:rPr>
              <a:t>iskelet</a:t>
            </a:r>
            <a:r>
              <a:rPr lang="tr-TR" sz="1800" spc="45" dirty="0">
                <a:solidFill>
                  <a:srgbClr val="4C4D4F"/>
                </a:solidFill>
                <a:latin typeface="Myriad Pro"/>
                <a:cs typeface="Myriad Pro"/>
              </a:rPr>
              <a:t> </a:t>
            </a:r>
            <a:r>
              <a:rPr lang="tr-TR" sz="1800" dirty="0">
                <a:solidFill>
                  <a:srgbClr val="4C4D4F"/>
                </a:solidFill>
                <a:latin typeface="Myriad Pro"/>
                <a:cs typeface="Myriad Pro"/>
              </a:rPr>
              <a:t>kası</a:t>
            </a:r>
            <a:r>
              <a:rPr lang="tr-TR" sz="1800" spc="45" dirty="0">
                <a:solidFill>
                  <a:srgbClr val="4C4D4F"/>
                </a:solidFill>
                <a:latin typeface="Myriad Pro"/>
                <a:cs typeface="Myriad Pro"/>
              </a:rPr>
              <a:t> </a:t>
            </a:r>
            <a:r>
              <a:rPr lang="tr-TR" sz="1800" dirty="0">
                <a:solidFill>
                  <a:srgbClr val="4C4D4F"/>
                </a:solidFill>
                <a:latin typeface="Myriad Pro"/>
                <a:cs typeface="Myriad Pro"/>
              </a:rPr>
              <a:t>vardır.</a:t>
            </a:r>
            <a:r>
              <a:rPr lang="tr-TR" sz="1800" spc="40" dirty="0">
                <a:solidFill>
                  <a:srgbClr val="4C4D4F"/>
                </a:solidFill>
                <a:latin typeface="Myriad Pro"/>
                <a:cs typeface="Myriad Pro"/>
              </a:rPr>
              <a:t> </a:t>
            </a:r>
            <a:r>
              <a:rPr lang="tr-TR" sz="1800" dirty="0">
                <a:solidFill>
                  <a:srgbClr val="4C4D4F"/>
                </a:solidFill>
                <a:latin typeface="Myriad Pro"/>
                <a:cs typeface="Myriad Pro"/>
              </a:rPr>
              <a:t>Büyük</a:t>
            </a:r>
            <a:r>
              <a:rPr lang="tr-TR" sz="1800" spc="45" dirty="0">
                <a:solidFill>
                  <a:srgbClr val="4C4D4F"/>
                </a:solidFill>
                <a:latin typeface="Myriad Pro"/>
                <a:cs typeface="Myriad Pro"/>
              </a:rPr>
              <a:t> </a:t>
            </a:r>
            <a:r>
              <a:rPr lang="tr-TR" sz="1800" dirty="0">
                <a:solidFill>
                  <a:srgbClr val="4C4D4F"/>
                </a:solidFill>
                <a:latin typeface="Myriad Pro"/>
                <a:cs typeface="Myriad Pro"/>
              </a:rPr>
              <a:t>çoğunluğu</a:t>
            </a:r>
            <a:r>
              <a:rPr lang="tr-TR" sz="1800" spc="45" dirty="0">
                <a:solidFill>
                  <a:srgbClr val="4C4D4F"/>
                </a:solidFill>
                <a:latin typeface="Myriad Pro"/>
                <a:cs typeface="Myriad Pro"/>
              </a:rPr>
              <a:t> </a:t>
            </a:r>
            <a:r>
              <a:rPr lang="tr-TR" sz="1800" dirty="0">
                <a:solidFill>
                  <a:srgbClr val="4C4D4F"/>
                </a:solidFill>
                <a:latin typeface="Myriad Pro"/>
                <a:cs typeface="Myriad Pro"/>
              </a:rPr>
              <a:t>vücudun</a:t>
            </a:r>
            <a:r>
              <a:rPr lang="tr-TR" sz="1800" spc="40" dirty="0">
                <a:solidFill>
                  <a:srgbClr val="4C4D4F"/>
                </a:solidFill>
                <a:latin typeface="Myriad Pro"/>
                <a:cs typeface="Myriad Pro"/>
              </a:rPr>
              <a:t> </a:t>
            </a:r>
            <a:r>
              <a:rPr lang="tr-TR" sz="1800" dirty="0">
                <a:solidFill>
                  <a:srgbClr val="4C4D4F"/>
                </a:solidFill>
                <a:latin typeface="Myriad Pro"/>
                <a:cs typeface="Myriad Pro"/>
              </a:rPr>
              <a:t>iki</a:t>
            </a:r>
            <a:r>
              <a:rPr lang="tr-TR" sz="1800" spc="45" dirty="0">
                <a:solidFill>
                  <a:srgbClr val="4C4D4F"/>
                </a:solidFill>
                <a:latin typeface="Myriad Pro"/>
                <a:cs typeface="Myriad Pro"/>
              </a:rPr>
              <a:t> </a:t>
            </a:r>
            <a:r>
              <a:rPr lang="tr-TR" sz="1800" dirty="0">
                <a:solidFill>
                  <a:srgbClr val="4C4D4F"/>
                </a:solidFill>
                <a:latin typeface="Myriad Pro"/>
                <a:cs typeface="Myriad Pro"/>
              </a:rPr>
              <a:t>yanında</a:t>
            </a:r>
            <a:r>
              <a:rPr lang="tr-TR" sz="1800" spc="45" dirty="0">
                <a:solidFill>
                  <a:srgbClr val="4C4D4F"/>
                </a:solidFill>
                <a:latin typeface="Myriad Pro"/>
                <a:cs typeface="Myriad Pro"/>
              </a:rPr>
              <a:t> </a:t>
            </a:r>
            <a:r>
              <a:rPr lang="tr-TR" sz="1800" spc="-20" dirty="0">
                <a:solidFill>
                  <a:srgbClr val="4C4D4F"/>
                </a:solidFill>
                <a:latin typeface="Myriad Pro"/>
                <a:cs typeface="Myriad Pro"/>
              </a:rPr>
              <a:t>çift </a:t>
            </a:r>
            <a:r>
              <a:rPr lang="tr-TR" sz="1800" dirty="0">
                <a:solidFill>
                  <a:srgbClr val="4C4D4F"/>
                </a:solidFill>
                <a:latin typeface="Myriad Pro"/>
                <a:cs typeface="Myriad Pro"/>
              </a:rPr>
              <a:t>olarak</a:t>
            </a:r>
            <a:r>
              <a:rPr lang="tr-TR" sz="1800" spc="-25" dirty="0">
                <a:solidFill>
                  <a:srgbClr val="4C4D4F"/>
                </a:solidFill>
                <a:latin typeface="Myriad Pro"/>
                <a:cs typeface="Myriad Pro"/>
              </a:rPr>
              <a:t> </a:t>
            </a:r>
            <a:r>
              <a:rPr lang="tr-TR" sz="1800" spc="-10" dirty="0">
                <a:solidFill>
                  <a:srgbClr val="4C4D4F"/>
                </a:solidFill>
                <a:latin typeface="Myriad Pro"/>
                <a:cs typeface="Myriad Pro"/>
              </a:rPr>
              <a:t>bulunur.</a:t>
            </a:r>
            <a:r>
              <a:rPr lang="tr-TR" sz="1800" spc="-50" dirty="0">
                <a:solidFill>
                  <a:srgbClr val="4C4D4F"/>
                </a:solidFill>
                <a:latin typeface="Myriad Pro"/>
                <a:cs typeface="Myriad Pro"/>
              </a:rPr>
              <a:t> </a:t>
            </a:r>
            <a:r>
              <a:rPr lang="tr-TR" sz="1800" dirty="0">
                <a:solidFill>
                  <a:srgbClr val="4C4D4F"/>
                </a:solidFill>
                <a:latin typeface="Myriad Pro"/>
                <a:cs typeface="Myriad Pro"/>
              </a:rPr>
              <a:t>Vücut</a:t>
            </a:r>
            <a:r>
              <a:rPr lang="tr-TR" sz="1800" spc="-10" dirty="0">
                <a:solidFill>
                  <a:srgbClr val="4C4D4F"/>
                </a:solidFill>
                <a:latin typeface="Myriad Pro"/>
                <a:cs typeface="Myriad Pro"/>
              </a:rPr>
              <a:t> </a:t>
            </a:r>
            <a:r>
              <a:rPr lang="tr-TR" sz="1800" dirty="0">
                <a:solidFill>
                  <a:srgbClr val="4C4D4F"/>
                </a:solidFill>
                <a:latin typeface="Myriad Pro"/>
                <a:cs typeface="Myriad Pro"/>
              </a:rPr>
              <a:t>ağırlığının</a:t>
            </a:r>
            <a:r>
              <a:rPr lang="tr-TR" sz="1800" spc="-15" dirty="0">
                <a:solidFill>
                  <a:srgbClr val="4C4D4F"/>
                </a:solidFill>
                <a:latin typeface="Myriad Pro"/>
                <a:cs typeface="Myriad Pro"/>
              </a:rPr>
              <a:t> </a:t>
            </a:r>
            <a:r>
              <a:rPr lang="tr-TR" sz="1800" dirty="0">
                <a:solidFill>
                  <a:srgbClr val="4C4D4F"/>
                </a:solidFill>
                <a:latin typeface="Myriad Pro"/>
                <a:cs typeface="Myriad Pro"/>
              </a:rPr>
              <a:t>yaklaşık</a:t>
            </a:r>
            <a:r>
              <a:rPr lang="tr-TR" sz="1800" spc="-10" dirty="0">
                <a:solidFill>
                  <a:srgbClr val="4C4D4F"/>
                </a:solidFill>
                <a:latin typeface="Myriad Pro"/>
                <a:cs typeface="Myriad Pro"/>
              </a:rPr>
              <a:t> </a:t>
            </a:r>
            <a:r>
              <a:rPr lang="tr-TR" sz="1800" b="1" dirty="0">
                <a:solidFill>
                  <a:srgbClr val="4C4D4F"/>
                </a:solidFill>
                <a:latin typeface="Myriad Pro"/>
                <a:cs typeface="Myriad Pro"/>
              </a:rPr>
              <a:t>%40</a:t>
            </a:r>
            <a:r>
              <a:rPr lang="tr-TR" sz="1800" dirty="0">
                <a:solidFill>
                  <a:srgbClr val="4C4D4F"/>
                </a:solidFill>
                <a:latin typeface="Myriad Pro"/>
                <a:cs typeface="Myriad Pro"/>
              </a:rPr>
              <a:t>’ını</a:t>
            </a:r>
            <a:r>
              <a:rPr lang="tr-TR" sz="1800" spc="-10" dirty="0">
                <a:solidFill>
                  <a:srgbClr val="4C4D4F"/>
                </a:solidFill>
                <a:latin typeface="Myriad Pro"/>
                <a:cs typeface="Myriad Pro"/>
              </a:rPr>
              <a:t> oluşturur.</a:t>
            </a:r>
            <a:r>
              <a:rPr lang="tr-TR" sz="1800" spc="-15" dirty="0">
                <a:solidFill>
                  <a:srgbClr val="4C4D4F"/>
                </a:solidFill>
                <a:latin typeface="Myriad Pro"/>
                <a:cs typeface="Myriad Pro"/>
              </a:rPr>
              <a:t> </a:t>
            </a:r>
          </a:p>
          <a:p>
            <a:pPr marL="285750" marR="5080" indent="-285750" algn="just">
              <a:lnSpc>
                <a:spcPct val="106100"/>
              </a:lnSpc>
              <a:spcBef>
                <a:spcPts val="100"/>
              </a:spcBef>
              <a:buFont typeface="Arial" panose="020B0604020202020204" pitchFamily="34" charset="0"/>
              <a:buChar char="•"/>
            </a:pPr>
            <a:r>
              <a:rPr lang="tr-TR" sz="1800" dirty="0">
                <a:solidFill>
                  <a:srgbClr val="4C4D4F"/>
                </a:solidFill>
                <a:latin typeface="Myriad Pro"/>
                <a:cs typeface="Myriad Pro"/>
              </a:rPr>
              <a:t>Kasları</a:t>
            </a:r>
            <a:r>
              <a:rPr lang="tr-TR" sz="1800" spc="-10" dirty="0">
                <a:solidFill>
                  <a:srgbClr val="4C4D4F"/>
                </a:solidFill>
                <a:latin typeface="Myriad Pro"/>
                <a:cs typeface="Myriad Pro"/>
              </a:rPr>
              <a:t> </a:t>
            </a:r>
            <a:r>
              <a:rPr lang="tr-TR" sz="1800" dirty="0">
                <a:solidFill>
                  <a:srgbClr val="4C4D4F"/>
                </a:solidFill>
                <a:latin typeface="Myriad Pro"/>
                <a:cs typeface="Myriad Pro"/>
              </a:rPr>
              <a:t>inceleyen</a:t>
            </a:r>
            <a:r>
              <a:rPr lang="tr-TR" sz="1800" spc="-10" dirty="0">
                <a:solidFill>
                  <a:srgbClr val="4C4D4F"/>
                </a:solidFill>
                <a:latin typeface="Myriad Pro"/>
                <a:cs typeface="Myriad Pro"/>
              </a:rPr>
              <a:t> </a:t>
            </a:r>
            <a:r>
              <a:rPr lang="tr-TR" sz="1800" dirty="0">
                <a:solidFill>
                  <a:srgbClr val="4C4D4F"/>
                </a:solidFill>
                <a:latin typeface="Myriad Pro"/>
                <a:cs typeface="Myriad Pro"/>
              </a:rPr>
              <a:t>bilim</a:t>
            </a:r>
            <a:r>
              <a:rPr lang="tr-TR" sz="1800" spc="-15" dirty="0">
                <a:solidFill>
                  <a:srgbClr val="4C4D4F"/>
                </a:solidFill>
                <a:latin typeface="Myriad Pro"/>
                <a:cs typeface="Myriad Pro"/>
              </a:rPr>
              <a:t> </a:t>
            </a:r>
            <a:r>
              <a:rPr lang="tr-TR" sz="1800" dirty="0">
                <a:solidFill>
                  <a:srgbClr val="4C4D4F"/>
                </a:solidFill>
                <a:latin typeface="Myriad Pro"/>
                <a:cs typeface="Myriad Pro"/>
              </a:rPr>
              <a:t>dalına</a:t>
            </a:r>
            <a:r>
              <a:rPr lang="tr-TR" sz="1800" spc="-10" dirty="0">
                <a:solidFill>
                  <a:srgbClr val="4C4D4F"/>
                </a:solidFill>
                <a:latin typeface="Myriad Pro"/>
                <a:cs typeface="Myriad Pro"/>
              </a:rPr>
              <a:t> </a:t>
            </a:r>
            <a:r>
              <a:rPr lang="tr-TR" sz="1800" b="1" dirty="0" err="1">
                <a:solidFill>
                  <a:schemeClr val="accent2"/>
                </a:solidFill>
                <a:latin typeface="Myriad Pro"/>
                <a:cs typeface="Myriad Pro"/>
              </a:rPr>
              <a:t>myoloji</a:t>
            </a:r>
            <a:r>
              <a:rPr lang="tr-TR" sz="1800" b="1" spc="-10" dirty="0">
                <a:solidFill>
                  <a:srgbClr val="4C4D4F"/>
                </a:solidFill>
                <a:latin typeface="Myriad Pro"/>
                <a:cs typeface="Myriad Pro"/>
              </a:rPr>
              <a:t> </a:t>
            </a:r>
            <a:r>
              <a:rPr lang="tr-TR" sz="1800" spc="-10" dirty="0">
                <a:solidFill>
                  <a:srgbClr val="4C4D4F"/>
                </a:solidFill>
                <a:latin typeface="Myriad Pro"/>
                <a:cs typeface="Myriad Pro"/>
              </a:rPr>
              <a:t>(</a:t>
            </a:r>
            <a:r>
              <a:rPr lang="tr-TR" sz="1800" spc="-10" dirty="0" err="1">
                <a:solidFill>
                  <a:srgbClr val="4C4D4F"/>
                </a:solidFill>
                <a:latin typeface="Myriad Pro"/>
                <a:cs typeface="Myriad Pro"/>
              </a:rPr>
              <a:t>myo</a:t>
            </a:r>
            <a:r>
              <a:rPr lang="tr-TR" sz="1800" dirty="0" err="1">
                <a:solidFill>
                  <a:srgbClr val="4C4D4F"/>
                </a:solidFill>
                <a:latin typeface="Myriad Pro"/>
                <a:cs typeface="Myriad Pro"/>
              </a:rPr>
              <a:t>logia</a:t>
            </a:r>
            <a:r>
              <a:rPr lang="tr-TR" sz="1800" dirty="0">
                <a:solidFill>
                  <a:srgbClr val="4C4D4F"/>
                </a:solidFill>
                <a:latin typeface="Myriad Pro"/>
                <a:cs typeface="Myriad Pro"/>
              </a:rPr>
              <a:t>)</a:t>
            </a:r>
            <a:r>
              <a:rPr lang="tr-TR" sz="1800" spc="-5" dirty="0">
                <a:solidFill>
                  <a:srgbClr val="4C4D4F"/>
                </a:solidFill>
                <a:latin typeface="Myriad Pro"/>
                <a:cs typeface="Myriad Pro"/>
              </a:rPr>
              <a:t> </a:t>
            </a:r>
            <a:r>
              <a:rPr lang="tr-TR" sz="1800" spc="-10" dirty="0">
                <a:solidFill>
                  <a:srgbClr val="4C4D4F"/>
                </a:solidFill>
                <a:latin typeface="Myriad Pro"/>
                <a:cs typeface="Myriad Pro"/>
              </a:rPr>
              <a:t>denir.</a:t>
            </a:r>
            <a:r>
              <a:rPr lang="tr-TR" sz="1800" dirty="0">
                <a:solidFill>
                  <a:srgbClr val="4C4D4F"/>
                </a:solidFill>
                <a:latin typeface="Myriad Pro"/>
                <a:cs typeface="Myriad Pro"/>
              </a:rPr>
              <a:t> </a:t>
            </a:r>
          </a:p>
          <a:p>
            <a:pPr marL="285750" marR="5080" indent="-285750" algn="just">
              <a:lnSpc>
                <a:spcPct val="106100"/>
              </a:lnSpc>
              <a:spcBef>
                <a:spcPts val="100"/>
              </a:spcBef>
              <a:buFont typeface="Arial" panose="020B0604020202020204" pitchFamily="34" charset="0"/>
              <a:buChar char="•"/>
            </a:pPr>
            <a:r>
              <a:rPr lang="tr-TR" sz="1800" dirty="0">
                <a:solidFill>
                  <a:srgbClr val="4C4D4F"/>
                </a:solidFill>
                <a:latin typeface="Myriad Pro"/>
                <a:cs typeface="Myriad Pro"/>
              </a:rPr>
              <a:t>Latincede </a:t>
            </a:r>
            <a:r>
              <a:rPr lang="tr-TR" sz="1800" b="1" dirty="0" err="1">
                <a:solidFill>
                  <a:schemeClr val="accent2"/>
                </a:solidFill>
                <a:latin typeface="Myriad Pro"/>
                <a:cs typeface="Myriad Pro"/>
              </a:rPr>
              <a:t>musculus</a:t>
            </a:r>
            <a:r>
              <a:rPr lang="tr-TR" sz="1800" b="1" dirty="0">
                <a:solidFill>
                  <a:srgbClr val="4C4D4F"/>
                </a:solidFill>
                <a:latin typeface="Myriad Pro"/>
                <a:cs typeface="Myriad Pro"/>
              </a:rPr>
              <a:t> </a:t>
            </a:r>
            <a:r>
              <a:rPr lang="tr-TR" sz="1800" dirty="0">
                <a:solidFill>
                  <a:srgbClr val="4C4D4F"/>
                </a:solidFill>
                <a:latin typeface="Myriad Pro"/>
                <a:cs typeface="Myriad Pro"/>
              </a:rPr>
              <a:t>kas,</a:t>
            </a:r>
            <a:r>
              <a:rPr lang="tr-TR" sz="1800" spc="-5" dirty="0">
                <a:solidFill>
                  <a:srgbClr val="4C4D4F"/>
                </a:solidFill>
                <a:latin typeface="Myriad Pro"/>
                <a:cs typeface="Myriad Pro"/>
              </a:rPr>
              <a:t> </a:t>
            </a:r>
            <a:r>
              <a:rPr lang="tr-TR" sz="1800" b="1" dirty="0" err="1">
                <a:solidFill>
                  <a:schemeClr val="accent2"/>
                </a:solidFill>
                <a:latin typeface="Myriad Pro"/>
                <a:cs typeface="Myriad Pro"/>
              </a:rPr>
              <a:t>musculi</a:t>
            </a:r>
            <a:r>
              <a:rPr lang="tr-TR" sz="1800" b="1" spc="10" dirty="0">
                <a:solidFill>
                  <a:srgbClr val="4C4D4F"/>
                </a:solidFill>
                <a:latin typeface="Myriad Pro"/>
                <a:cs typeface="Myriad Pro"/>
              </a:rPr>
              <a:t> </a:t>
            </a:r>
            <a:r>
              <a:rPr lang="tr-TR" sz="1800" dirty="0">
                <a:solidFill>
                  <a:srgbClr val="4C4D4F"/>
                </a:solidFill>
                <a:latin typeface="Myriad Pro"/>
                <a:cs typeface="Myriad Pro"/>
              </a:rPr>
              <a:t>kaslar anlamına </a:t>
            </a:r>
            <a:r>
              <a:rPr lang="tr-TR" sz="1800" spc="-10" dirty="0">
                <a:solidFill>
                  <a:srgbClr val="4C4D4F"/>
                </a:solidFill>
                <a:latin typeface="Myriad Pro"/>
                <a:cs typeface="Myriad Pro"/>
              </a:rPr>
              <a:t>gelir.</a:t>
            </a:r>
            <a:endParaRPr lang="tr-TR" sz="1800" dirty="0">
              <a:latin typeface="Myriad Pro"/>
              <a:cs typeface="Myriad Pro"/>
            </a:endParaRPr>
          </a:p>
        </p:txBody>
      </p:sp>
    </p:spTree>
    <p:extLst>
      <p:ext uri="{BB962C8B-B14F-4D97-AF65-F5344CB8AC3E}">
        <p14:creationId xmlns:p14="http://schemas.microsoft.com/office/powerpoint/2010/main" val="6329755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672352F-935B-1061-C537-A48C649EBF25}"/>
              </a:ext>
            </a:extLst>
          </p:cNvPr>
          <p:cNvSpPr>
            <a:spLocks noGrp="1"/>
          </p:cNvSpPr>
          <p:nvPr>
            <p:ph type="title"/>
          </p:nvPr>
        </p:nvSpPr>
        <p:spPr/>
        <p:txBody>
          <a:bodyPr/>
          <a:lstStyle/>
          <a:p>
            <a:r>
              <a:rPr lang="tr-TR" dirty="0"/>
              <a:t>İskelet kaslarının çeşitleri</a:t>
            </a:r>
          </a:p>
        </p:txBody>
      </p:sp>
      <p:sp>
        <p:nvSpPr>
          <p:cNvPr id="3" name="İçerik Yer Tutucusu 2">
            <a:extLst>
              <a:ext uri="{FF2B5EF4-FFF2-40B4-BE49-F238E27FC236}">
                <a16:creationId xmlns:a16="http://schemas.microsoft.com/office/drawing/2014/main" id="{648F0225-6E6A-1587-F5D1-FC3F956D6108}"/>
              </a:ext>
            </a:extLst>
          </p:cNvPr>
          <p:cNvSpPr>
            <a:spLocks noGrp="1"/>
          </p:cNvSpPr>
          <p:nvPr>
            <p:ph idx="1"/>
          </p:nvPr>
        </p:nvSpPr>
        <p:spPr>
          <a:xfrm>
            <a:off x="251521" y="895699"/>
            <a:ext cx="6984776" cy="5273527"/>
          </a:xfrm>
        </p:spPr>
        <p:txBody>
          <a:bodyPr>
            <a:normAutofit/>
          </a:bodyPr>
          <a:lstStyle/>
          <a:p>
            <a:r>
              <a:rPr lang="tr-TR" sz="1800" dirty="0">
                <a:solidFill>
                  <a:srgbClr val="4C4D4F"/>
                </a:solidFill>
                <a:latin typeface="Myriad Pro"/>
                <a:cs typeface="Myriad Pro"/>
              </a:rPr>
              <a:t>İskelet</a:t>
            </a:r>
            <a:r>
              <a:rPr lang="tr-TR" sz="1800" spc="55" dirty="0">
                <a:solidFill>
                  <a:srgbClr val="4C4D4F"/>
                </a:solidFill>
                <a:latin typeface="Myriad Pro"/>
                <a:cs typeface="Myriad Pro"/>
              </a:rPr>
              <a:t> </a:t>
            </a:r>
            <a:r>
              <a:rPr lang="tr-TR" sz="1800" dirty="0">
                <a:solidFill>
                  <a:srgbClr val="4C4D4F"/>
                </a:solidFill>
                <a:latin typeface="Myriad Pro"/>
                <a:cs typeface="Myriad Pro"/>
              </a:rPr>
              <a:t>kasları,</a:t>
            </a:r>
            <a:r>
              <a:rPr lang="tr-TR" sz="1800" spc="60" dirty="0">
                <a:solidFill>
                  <a:srgbClr val="4C4D4F"/>
                </a:solidFill>
                <a:latin typeface="Myriad Pro"/>
                <a:cs typeface="Myriad Pro"/>
              </a:rPr>
              <a:t> </a:t>
            </a:r>
            <a:r>
              <a:rPr lang="tr-TR" sz="1800" dirty="0">
                <a:solidFill>
                  <a:srgbClr val="4C4D4F"/>
                </a:solidFill>
                <a:latin typeface="Myriad Pro"/>
                <a:cs typeface="Myriad Pro"/>
              </a:rPr>
              <a:t>bulundukları</a:t>
            </a:r>
            <a:r>
              <a:rPr lang="tr-TR" sz="1800" spc="60" dirty="0">
                <a:solidFill>
                  <a:srgbClr val="4C4D4F"/>
                </a:solidFill>
                <a:latin typeface="Myriad Pro"/>
                <a:cs typeface="Myriad Pro"/>
              </a:rPr>
              <a:t> </a:t>
            </a:r>
            <a:r>
              <a:rPr lang="tr-TR" sz="1800" dirty="0">
                <a:solidFill>
                  <a:srgbClr val="4C4D4F"/>
                </a:solidFill>
                <a:latin typeface="Myriad Pro"/>
                <a:cs typeface="Myriad Pro"/>
              </a:rPr>
              <a:t>yer</a:t>
            </a:r>
            <a:r>
              <a:rPr lang="tr-TR" sz="1800" spc="60" dirty="0">
                <a:solidFill>
                  <a:srgbClr val="4C4D4F"/>
                </a:solidFill>
                <a:latin typeface="Myriad Pro"/>
                <a:cs typeface="Myriad Pro"/>
              </a:rPr>
              <a:t> </a:t>
            </a:r>
            <a:r>
              <a:rPr lang="tr-TR" sz="1800" dirty="0">
                <a:solidFill>
                  <a:srgbClr val="4C4D4F"/>
                </a:solidFill>
                <a:latin typeface="Myriad Pro"/>
                <a:cs typeface="Myriad Pro"/>
              </a:rPr>
              <a:t>ve</a:t>
            </a:r>
            <a:r>
              <a:rPr lang="tr-TR" sz="1800" spc="55" dirty="0">
                <a:solidFill>
                  <a:srgbClr val="4C4D4F"/>
                </a:solidFill>
                <a:latin typeface="Myriad Pro"/>
                <a:cs typeface="Myriad Pro"/>
              </a:rPr>
              <a:t> </a:t>
            </a:r>
            <a:r>
              <a:rPr lang="tr-TR" sz="1800" dirty="0">
                <a:solidFill>
                  <a:srgbClr val="4C4D4F"/>
                </a:solidFill>
                <a:latin typeface="Myriad Pro"/>
                <a:cs typeface="Myriad Pro"/>
              </a:rPr>
              <a:t>oluşturdukları</a:t>
            </a:r>
            <a:r>
              <a:rPr lang="tr-TR" sz="1800" spc="60" dirty="0">
                <a:solidFill>
                  <a:srgbClr val="4C4D4F"/>
                </a:solidFill>
                <a:latin typeface="Myriad Pro"/>
                <a:cs typeface="Myriad Pro"/>
              </a:rPr>
              <a:t> </a:t>
            </a:r>
            <a:r>
              <a:rPr lang="tr-TR" sz="1800" dirty="0">
                <a:solidFill>
                  <a:srgbClr val="4C4D4F"/>
                </a:solidFill>
                <a:latin typeface="Myriad Pro"/>
                <a:cs typeface="Myriad Pro"/>
              </a:rPr>
              <a:t>hareketin</a:t>
            </a:r>
            <a:r>
              <a:rPr lang="tr-TR" sz="1800" spc="60" dirty="0">
                <a:solidFill>
                  <a:srgbClr val="4C4D4F"/>
                </a:solidFill>
                <a:latin typeface="Myriad Pro"/>
                <a:cs typeface="Myriad Pro"/>
              </a:rPr>
              <a:t> </a:t>
            </a:r>
            <a:r>
              <a:rPr lang="tr-TR" sz="1800" dirty="0">
                <a:solidFill>
                  <a:srgbClr val="4C4D4F"/>
                </a:solidFill>
                <a:latin typeface="Myriad Pro"/>
                <a:cs typeface="Myriad Pro"/>
              </a:rPr>
              <a:t>tarzıyla</a:t>
            </a:r>
            <a:r>
              <a:rPr lang="tr-TR" sz="1800" spc="60" dirty="0">
                <a:solidFill>
                  <a:srgbClr val="4C4D4F"/>
                </a:solidFill>
                <a:latin typeface="Myriad Pro"/>
                <a:cs typeface="Myriad Pro"/>
              </a:rPr>
              <a:t> </a:t>
            </a:r>
            <a:r>
              <a:rPr lang="tr-TR" sz="1800" dirty="0">
                <a:solidFill>
                  <a:srgbClr val="4C4D4F"/>
                </a:solidFill>
                <a:latin typeface="Myriad Pro"/>
                <a:cs typeface="Myriad Pro"/>
              </a:rPr>
              <a:t>orantılı</a:t>
            </a:r>
            <a:r>
              <a:rPr lang="tr-TR" sz="1800" spc="55" dirty="0">
                <a:solidFill>
                  <a:srgbClr val="4C4D4F"/>
                </a:solidFill>
                <a:latin typeface="Myriad Pro"/>
                <a:cs typeface="Myriad Pro"/>
              </a:rPr>
              <a:t> </a:t>
            </a:r>
            <a:r>
              <a:rPr lang="tr-TR" sz="1800" dirty="0">
                <a:solidFill>
                  <a:srgbClr val="4C4D4F"/>
                </a:solidFill>
                <a:latin typeface="Myriad Pro"/>
                <a:cs typeface="Myriad Pro"/>
              </a:rPr>
              <a:t>olarak</a:t>
            </a:r>
            <a:r>
              <a:rPr lang="tr-TR" sz="1800" spc="60" dirty="0">
                <a:solidFill>
                  <a:srgbClr val="4C4D4F"/>
                </a:solidFill>
                <a:latin typeface="Myriad Pro"/>
                <a:cs typeface="Myriad Pro"/>
              </a:rPr>
              <a:t> </a:t>
            </a:r>
            <a:r>
              <a:rPr lang="tr-TR" sz="1800" dirty="0">
                <a:solidFill>
                  <a:srgbClr val="4C4D4F"/>
                </a:solidFill>
                <a:latin typeface="Myriad Pro"/>
                <a:cs typeface="Myriad Pro"/>
              </a:rPr>
              <a:t>çok</a:t>
            </a:r>
            <a:r>
              <a:rPr lang="tr-TR" sz="1800" spc="60" dirty="0">
                <a:solidFill>
                  <a:srgbClr val="4C4D4F"/>
                </a:solidFill>
                <a:latin typeface="Myriad Pro"/>
                <a:cs typeface="Myriad Pro"/>
              </a:rPr>
              <a:t> </a:t>
            </a:r>
            <a:r>
              <a:rPr lang="tr-TR" sz="1800" dirty="0">
                <a:solidFill>
                  <a:srgbClr val="4C4D4F"/>
                </a:solidFill>
                <a:latin typeface="Myriad Pro"/>
                <a:cs typeface="Myriad Pro"/>
              </a:rPr>
              <a:t>farklı</a:t>
            </a:r>
            <a:r>
              <a:rPr lang="tr-TR" sz="1800" spc="60" dirty="0">
                <a:solidFill>
                  <a:srgbClr val="4C4D4F"/>
                </a:solidFill>
                <a:latin typeface="Myriad Pro"/>
                <a:cs typeface="Myriad Pro"/>
              </a:rPr>
              <a:t> </a:t>
            </a:r>
            <a:r>
              <a:rPr lang="tr-TR" sz="1800" dirty="0">
                <a:solidFill>
                  <a:srgbClr val="4C4D4F"/>
                </a:solidFill>
                <a:latin typeface="Myriad Pro"/>
                <a:cs typeface="Myriad Pro"/>
              </a:rPr>
              <a:t>şekil</a:t>
            </a:r>
            <a:r>
              <a:rPr lang="tr-TR" sz="1800" spc="60" dirty="0">
                <a:solidFill>
                  <a:srgbClr val="4C4D4F"/>
                </a:solidFill>
                <a:latin typeface="Myriad Pro"/>
                <a:cs typeface="Myriad Pro"/>
              </a:rPr>
              <a:t> </a:t>
            </a:r>
            <a:r>
              <a:rPr lang="tr-TR" sz="1800" spc="-25" dirty="0">
                <a:solidFill>
                  <a:srgbClr val="4C4D4F"/>
                </a:solidFill>
                <a:latin typeface="Myriad Pro"/>
                <a:cs typeface="Myriad Pro"/>
              </a:rPr>
              <a:t>ve </a:t>
            </a:r>
            <a:r>
              <a:rPr lang="tr-TR" sz="1800" dirty="0">
                <a:solidFill>
                  <a:srgbClr val="4C4D4F"/>
                </a:solidFill>
                <a:latin typeface="Myriad Pro"/>
                <a:cs typeface="Myriad Pro"/>
              </a:rPr>
              <a:t>formlara</a:t>
            </a:r>
            <a:r>
              <a:rPr lang="tr-TR" sz="1800" spc="-10" dirty="0">
                <a:solidFill>
                  <a:srgbClr val="4C4D4F"/>
                </a:solidFill>
                <a:latin typeface="Myriad Pro"/>
                <a:cs typeface="Myriad Pro"/>
              </a:rPr>
              <a:t> </a:t>
            </a:r>
            <a:r>
              <a:rPr lang="tr-TR" sz="1800" dirty="0">
                <a:solidFill>
                  <a:srgbClr val="4C4D4F"/>
                </a:solidFill>
                <a:latin typeface="Myriad Pro"/>
                <a:cs typeface="Myriad Pro"/>
              </a:rPr>
              <a:t>sahiptir.</a:t>
            </a:r>
            <a:r>
              <a:rPr lang="tr-TR" sz="1800" spc="-10" dirty="0">
                <a:solidFill>
                  <a:srgbClr val="4C4D4F"/>
                </a:solidFill>
                <a:latin typeface="Myriad Pro"/>
                <a:cs typeface="Myriad Pro"/>
              </a:rPr>
              <a:t> </a:t>
            </a:r>
            <a:r>
              <a:rPr lang="tr-TR" sz="1800" dirty="0">
                <a:solidFill>
                  <a:srgbClr val="4C4D4F"/>
                </a:solidFill>
                <a:latin typeface="Myriad Pro"/>
                <a:cs typeface="Myriad Pro"/>
              </a:rPr>
              <a:t>Bu</a:t>
            </a:r>
            <a:r>
              <a:rPr lang="tr-TR" sz="1800" spc="-5" dirty="0">
                <a:solidFill>
                  <a:srgbClr val="4C4D4F"/>
                </a:solidFill>
                <a:latin typeface="Myriad Pro"/>
                <a:cs typeface="Myriad Pro"/>
              </a:rPr>
              <a:t> </a:t>
            </a:r>
            <a:r>
              <a:rPr lang="tr-TR" sz="1800" dirty="0">
                <a:solidFill>
                  <a:srgbClr val="4C4D4F"/>
                </a:solidFill>
                <a:latin typeface="Myriad Pro"/>
                <a:cs typeface="Myriad Pro"/>
              </a:rPr>
              <a:t>farklılıklardan</a:t>
            </a:r>
            <a:r>
              <a:rPr lang="tr-TR" sz="1800" spc="-10" dirty="0">
                <a:solidFill>
                  <a:srgbClr val="4C4D4F"/>
                </a:solidFill>
                <a:latin typeface="Myriad Pro"/>
                <a:cs typeface="Myriad Pro"/>
              </a:rPr>
              <a:t> </a:t>
            </a:r>
            <a:r>
              <a:rPr lang="tr-TR" sz="1800" dirty="0">
                <a:solidFill>
                  <a:srgbClr val="4C4D4F"/>
                </a:solidFill>
                <a:latin typeface="Myriad Pro"/>
                <a:cs typeface="Myriad Pro"/>
              </a:rPr>
              <a:t>yararlanılarak</a:t>
            </a:r>
            <a:r>
              <a:rPr lang="tr-TR" sz="1800" spc="-10" dirty="0">
                <a:solidFill>
                  <a:srgbClr val="4C4D4F"/>
                </a:solidFill>
                <a:latin typeface="Myriad Pro"/>
                <a:cs typeface="Myriad Pro"/>
              </a:rPr>
              <a:t> </a:t>
            </a:r>
            <a:r>
              <a:rPr lang="tr-TR" sz="1800" dirty="0">
                <a:solidFill>
                  <a:srgbClr val="4C4D4F"/>
                </a:solidFill>
                <a:latin typeface="Myriad Pro"/>
                <a:cs typeface="Myriad Pro"/>
              </a:rPr>
              <a:t>çeşitli</a:t>
            </a:r>
            <a:r>
              <a:rPr lang="tr-TR" sz="1800" spc="-5" dirty="0">
                <a:solidFill>
                  <a:srgbClr val="4C4D4F"/>
                </a:solidFill>
                <a:latin typeface="Myriad Pro"/>
                <a:cs typeface="Myriad Pro"/>
              </a:rPr>
              <a:t> </a:t>
            </a:r>
            <a:r>
              <a:rPr lang="tr-TR" sz="1800" dirty="0">
                <a:solidFill>
                  <a:srgbClr val="4C4D4F"/>
                </a:solidFill>
                <a:latin typeface="Myriad Pro"/>
                <a:cs typeface="Myriad Pro"/>
              </a:rPr>
              <a:t>sınıflandırma</a:t>
            </a:r>
            <a:r>
              <a:rPr lang="tr-TR" sz="1800" spc="-10" dirty="0">
                <a:solidFill>
                  <a:srgbClr val="4C4D4F"/>
                </a:solidFill>
                <a:latin typeface="Myriad Pro"/>
                <a:cs typeface="Myriad Pro"/>
              </a:rPr>
              <a:t> </a:t>
            </a:r>
            <a:r>
              <a:rPr lang="tr-TR" sz="1800" dirty="0">
                <a:solidFill>
                  <a:srgbClr val="4C4D4F"/>
                </a:solidFill>
                <a:latin typeface="Myriad Pro"/>
                <a:cs typeface="Myriad Pro"/>
              </a:rPr>
              <a:t>ve</a:t>
            </a:r>
            <a:r>
              <a:rPr lang="tr-TR" sz="1800" spc="-5" dirty="0">
                <a:solidFill>
                  <a:srgbClr val="4C4D4F"/>
                </a:solidFill>
                <a:latin typeface="Myriad Pro"/>
                <a:cs typeface="Myriad Pro"/>
              </a:rPr>
              <a:t> </a:t>
            </a:r>
            <a:r>
              <a:rPr lang="tr-TR" sz="1800" dirty="0">
                <a:solidFill>
                  <a:srgbClr val="4C4D4F"/>
                </a:solidFill>
                <a:latin typeface="Myriad Pro"/>
                <a:cs typeface="Myriad Pro"/>
              </a:rPr>
              <a:t>isimlendirmeler</a:t>
            </a:r>
            <a:r>
              <a:rPr lang="tr-TR" sz="1800" spc="-10" dirty="0">
                <a:solidFill>
                  <a:srgbClr val="4C4D4F"/>
                </a:solidFill>
                <a:latin typeface="Myriad Pro"/>
                <a:cs typeface="Myriad Pro"/>
              </a:rPr>
              <a:t> </a:t>
            </a:r>
            <a:r>
              <a:rPr lang="tr-TR" sz="1800" dirty="0">
                <a:solidFill>
                  <a:srgbClr val="4C4D4F"/>
                </a:solidFill>
                <a:latin typeface="Myriad Pro"/>
                <a:cs typeface="Myriad Pro"/>
              </a:rPr>
              <a:t>yapılmıştır.</a:t>
            </a:r>
            <a:endParaRPr lang="tr-TR" sz="1800" dirty="0"/>
          </a:p>
        </p:txBody>
      </p:sp>
      <p:sp>
        <p:nvSpPr>
          <p:cNvPr id="5" name="Alt Bilgi Yer Tutucusu 4">
            <a:extLst>
              <a:ext uri="{FF2B5EF4-FFF2-40B4-BE49-F238E27FC236}">
                <a16:creationId xmlns:a16="http://schemas.microsoft.com/office/drawing/2014/main" id="{FC2DE41D-6E8E-16BA-8FE6-9C7418FE0EFB}"/>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C0E986B9-8C3F-0A48-F1BF-1BC60E1DBA30}"/>
              </a:ext>
            </a:extLst>
          </p:cNvPr>
          <p:cNvSpPr>
            <a:spLocks noGrp="1"/>
          </p:cNvSpPr>
          <p:nvPr>
            <p:ph type="sldNum" sz="quarter" idx="12"/>
          </p:nvPr>
        </p:nvSpPr>
        <p:spPr/>
        <p:txBody>
          <a:bodyPr/>
          <a:lstStyle/>
          <a:p>
            <a:fld id="{60FF87A7-9A7A-4B3D-9625-8440EC4947F9}" type="slidenum">
              <a:rPr lang="tr-TR" smtClean="0"/>
              <a:pPr/>
              <a:t>37</a:t>
            </a:fld>
            <a:endParaRPr lang="tr-TR"/>
          </a:p>
        </p:txBody>
      </p:sp>
      <p:graphicFrame>
        <p:nvGraphicFramePr>
          <p:cNvPr id="7" name="object 9">
            <a:extLst>
              <a:ext uri="{FF2B5EF4-FFF2-40B4-BE49-F238E27FC236}">
                <a16:creationId xmlns:a16="http://schemas.microsoft.com/office/drawing/2014/main" id="{03702A28-9F56-4F70-2769-C97AE8873509}"/>
              </a:ext>
            </a:extLst>
          </p:cNvPr>
          <p:cNvGraphicFramePr>
            <a:graphicFrameLocks noGrp="1"/>
          </p:cNvGraphicFramePr>
          <p:nvPr>
            <p:extLst>
              <p:ext uri="{D42A27DB-BD31-4B8C-83A1-F6EECF244321}">
                <p14:modId xmlns:p14="http://schemas.microsoft.com/office/powerpoint/2010/main" val="1070619902"/>
              </p:ext>
            </p:extLst>
          </p:nvPr>
        </p:nvGraphicFramePr>
        <p:xfrm>
          <a:off x="260715" y="2060848"/>
          <a:ext cx="7272808" cy="4045469"/>
        </p:xfrm>
        <a:graphic>
          <a:graphicData uri="http://schemas.openxmlformats.org/drawingml/2006/table">
            <a:tbl>
              <a:tblPr firstRow="1" bandRow="1">
                <a:tableStyleId>{2D5ABB26-0587-4C30-8999-92F81FD0307C}</a:tableStyleId>
              </a:tblPr>
              <a:tblGrid>
                <a:gridCol w="2405102">
                  <a:extLst>
                    <a:ext uri="{9D8B030D-6E8A-4147-A177-3AD203B41FA5}">
                      <a16:colId xmlns:a16="http://schemas.microsoft.com/office/drawing/2014/main" val="20000"/>
                    </a:ext>
                  </a:extLst>
                </a:gridCol>
                <a:gridCol w="2433853">
                  <a:extLst>
                    <a:ext uri="{9D8B030D-6E8A-4147-A177-3AD203B41FA5}">
                      <a16:colId xmlns:a16="http://schemas.microsoft.com/office/drawing/2014/main" val="20001"/>
                    </a:ext>
                  </a:extLst>
                </a:gridCol>
                <a:gridCol w="2433853">
                  <a:extLst>
                    <a:ext uri="{9D8B030D-6E8A-4147-A177-3AD203B41FA5}">
                      <a16:colId xmlns:a16="http://schemas.microsoft.com/office/drawing/2014/main" val="20002"/>
                    </a:ext>
                  </a:extLst>
                </a:gridCol>
              </a:tblGrid>
              <a:tr h="273947">
                <a:tc>
                  <a:txBody>
                    <a:bodyPr/>
                    <a:lstStyle/>
                    <a:p>
                      <a:pPr marL="50800" algn="l">
                        <a:lnSpc>
                          <a:spcPct val="100000"/>
                        </a:lnSpc>
                        <a:spcBef>
                          <a:spcPts val="150"/>
                        </a:spcBef>
                      </a:pPr>
                      <a:r>
                        <a:rPr sz="1400" b="1" spc="-10" dirty="0">
                          <a:solidFill>
                            <a:srgbClr val="FFFFFF"/>
                          </a:solidFill>
                          <a:latin typeface="Myriad Pro"/>
                          <a:cs typeface="Myriad Pro"/>
                        </a:rPr>
                        <a:t>Sınıflandırma</a:t>
                      </a:r>
                      <a:r>
                        <a:rPr sz="1400" b="1" spc="65" dirty="0">
                          <a:solidFill>
                            <a:srgbClr val="FFFFFF"/>
                          </a:solidFill>
                          <a:latin typeface="Myriad Pro"/>
                          <a:cs typeface="Myriad Pro"/>
                        </a:rPr>
                        <a:t> </a:t>
                      </a:r>
                      <a:r>
                        <a:rPr sz="1400" b="1" spc="-10" dirty="0">
                          <a:solidFill>
                            <a:srgbClr val="FFFFFF"/>
                          </a:solidFill>
                          <a:latin typeface="Myriad Pro"/>
                          <a:cs typeface="Myriad Pro"/>
                        </a:rPr>
                        <a:t>Ölçütleri</a:t>
                      </a:r>
                      <a:endParaRPr sz="1400" dirty="0">
                        <a:latin typeface="Myriad Pro"/>
                        <a:cs typeface="Myriad Pro"/>
                      </a:endParaRPr>
                    </a:p>
                  </a:txBody>
                  <a:tcPr marL="0" marR="0" marT="19050" marB="0" anchor="ctr">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90AD63"/>
                    </a:solidFill>
                  </a:tcPr>
                </a:tc>
                <a:tc>
                  <a:txBody>
                    <a:bodyPr/>
                    <a:lstStyle/>
                    <a:p>
                      <a:pPr marL="50800" algn="l">
                        <a:lnSpc>
                          <a:spcPct val="100000"/>
                        </a:lnSpc>
                        <a:spcBef>
                          <a:spcPts val="150"/>
                        </a:spcBef>
                      </a:pPr>
                      <a:r>
                        <a:rPr sz="1400" b="1" dirty="0">
                          <a:solidFill>
                            <a:srgbClr val="FFFFFF"/>
                          </a:solidFill>
                          <a:latin typeface="Myriad Pro"/>
                          <a:cs typeface="Myriad Pro"/>
                        </a:rPr>
                        <a:t>Örnek</a:t>
                      </a:r>
                      <a:r>
                        <a:rPr sz="1400" b="1" spc="-10" dirty="0">
                          <a:solidFill>
                            <a:srgbClr val="FFFFFF"/>
                          </a:solidFill>
                          <a:latin typeface="Myriad Pro"/>
                          <a:cs typeface="Myriad Pro"/>
                        </a:rPr>
                        <a:t> Ölçütler</a:t>
                      </a:r>
                      <a:endParaRPr sz="1400" dirty="0">
                        <a:latin typeface="Myriad Pro"/>
                        <a:cs typeface="Myriad Pro"/>
                      </a:endParaRPr>
                    </a:p>
                  </a:txBody>
                  <a:tcPr marL="0" marR="0" marT="19050" marB="0" anchor="ctr">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90AD63"/>
                    </a:solidFill>
                  </a:tcPr>
                </a:tc>
                <a:tc>
                  <a:txBody>
                    <a:bodyPr/>
                    <a:lstStyle/>
                    <a:p>
                      <a:pPr marL="50800" algn="l">
                        <a:lnSpc>
                          <a:spcPct val="100000"/>
                        </a:lnSpc>
                        <a:spcBef>
                          <a:spcPts val="150"/>
                        </a:spcBef>
                      </a:pPr>
                      <a:r>
                        <a:rPr sz="1400" b="1" dirty="0">
                          <a:solidFill>
                            <a:srgbClr val="FFFFFF"/>
                          </a:solidFill>
                          <a:latin typeface="Myriad Pro"/>
                          <a:cs typeface="Myriad Pro"/>
                        </a:rPr>
                        <a:t>Kas </a:t>
                      </a:r>
                      <a:r>
                        <a:rPr sz="1400" b="1" spc="-10" dirty="0">
                          <a:solidFill>
                            <a:srgbClr val="FFFFFF"/>
                          </a:solidFill>
                          <a:latin typeface="Myriad Pro"/>
                          <a:cs typeface="Myriad Pro"/>
                        </a:rPr>
                        <a:t>Örnekleri</a:t>
                      </a:r>
                      <a:endParaRPr sz="1400" dirty="0">
                        <a:latin typeface="Myriad Pro"/>
                        <a:cs typeface="Myriad Pro"/>
                      </a:endParaRPr>
                    </a:p>
                  </a:txBody>
                  <a:tcPr marL="0" marR="0" marT="19050" marB="0" anchor="ctr">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90AD63"/>
                    </a:solidFill>
                  </a:tcPr>
                </a:tc>
                <a:extLst>
                  <a:ext uri="{0D108BD9-81ED-4DB2-BD59-A6C34878D82A}">
                    <a16:rowId xmlns:a16="http://schemas.microsoft.com/office/drawing/2014/main" val="10000"/>
                  </a:ext>
                </a:extLst>
              </a:tr>
              <a:tr h="699515">
                <a:tc>
                  <a:txBody>
                    <a:bodyPr/>
                    <a:lstStyle/>
                    <a:p>
                      <a:pPr marL="50165" algn="l">
                        <a:lnSpc>
                          <a:spcPct val="100000"/>
                        </a:lnSpc>
                      </a:pPr>
                      <a:r>
                        <a:rPr sz="1400" b="1" dirty="0" err="1">
                          <a:solidFill>
                            <a:srgbClr val="FFFFFF"/>
                          </a:solidFill>
                          <a:latin typeface="Myriad Pro"/>
                          <a:cs typeface="Myriad Pro"/>
                        </a:rPr>
                        <a:t>Gövde</a:t>
                      </a:r>
                      <a:r>
                        <a:rPr sz="1400" b="1" spc="-15" dirty="0">
                          <a:solidFill>
                            <a:srgbClr val="FFFFFF"/>
                          </a:solidFill>
                          <a:latin typeface="Myriad Pro"/>
                          <a:cs typeface="Myriad Pro"/>
                        </a:rPr>
                        <a:t> </a:t>
                      </a:r>
                      <a:r>
                        <a:rPr sz="1400" b="1" dirty="0">
                          <a:solidFill>
                            <a:srgbClr val="FFFFFF"/>
                          </a:solidFill>
                          <a:latin typeface="Myriad Pro"/>
                          <a:cs typeface="Myriad Pro"/>
                        </a:rPr>
                        <a:t>şekline</a:t>
                      </a:r>
                      <a:r>
                        <a:rPr sz="1400" b="1" spc="-5" dirty="0">
                          <a:solidFill>
                            <a:srgbClr val="FFFFFF"/>
                          </a:solidFill>
                          <a:latin typeface="Myriad Pro"/>
                          <a:cs typeface="Myriad Pro"/>
                        </a:rPr>
                        <a:t> </a:t>
                      </a:r>
                      <a:r>
                        <a:rPr sz="1400" b="1" spc="-20" dirty="0">
                          <a:solidFill>
                            <a:srgbClr val="FFFFFF"/>
                          </a:solidFill>
                          <a:latin typeface="Myriad Pro"/>
                          <a:cs typeface="Myriad Pro"/>
                        </a:rPr>
                        <a:t>göre</a:t>
                      </a:r>
                      <a:endParaRPr sz="1400" dirty="0">
                        <a:latin typeface="Myriad Pro"/>
                        <a:cs typeface="Myriad Pro"/>
                      </a:endParaRPr>
                    </a:p>
                  </a:txBody>
                  <a:tcPr marL="0" marR="0" marT="3175" marB="0" anchor="ctr">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tc>
                  <a:txBody>
                    <a:bodyPr/>
                    <a:lstStyle/>
                    <a:p>
                      <a:pPr marL="50800" marR="266700" algn="l">
                        <a:lnSpc>
                          <a:spcPct val="100000"/>
                        </a:lnSpc>
                        <a:spcBef>
                          <a:spcPts val="204"/>
                        </a:spcBef>
                      </a:pPr>
                      <a:r>
                        <a:rPr sz="1050" spc="-10" dirty="0">
                          <a:solidFill>
                            <a:srgbClr val="FFFFFF"/>
                          </a:solidFill>
                          <a:latin typeface="Myriad Pro"/>
                          <a:cs typeface="Myriad Pro"/>
                        </a:rPr>
                        <a:t>Yamuk</a:t>
                      </a:r>
                      <a:r>
                        <a:rPr sz="1050" spc="-5" dirty="0">
                          <a:solidFill>
                            <a:srgbClr val="FFFFFF"/>
                          </a:solidFill>
                          <a:latin typeface="Myriad Pro"/>
                          <a:cs typeface="Myriad Pro"/>
                        </a:rPr>
                        <a:t> </a:t>
                      </a:r>
                      <a:r>
                        <a:rPr sz="1050" dirty="0">
                          <a:solidFill>
                            <a:srgbClr val="FFFFFF"/>
                          </a:solidFill>
                          <a:latin typeface="Myriad Pro"/>
                          <a:cs typeface="Myriad Pro"/>
                        </a:rPr>
                        <a:t>şeklinde </a:t>
                      </a:r>
                      <a:r>
                        <a:rPr sz="1050" spc="-10" dirty="0">
                          <a:solidFill>
                            <a:srgbClr val="FFFFFF"/>
                          </a:solidFill>
                          <a:latin typeface="Myriad Pro"/>
                          <a:cs typeface="Myriad Pro"/>
                        </a:rPr>
                        <a:t>(trapezoid) </a:t>
                      </a:r>
                      <a:endParaRPr lang="tr-TR" sz="1050" spc="-10" dirty="0">
                        <a:solidFill>
                          <a:srgbClr val="FFFFFF"/>
                        </a:solidFill>
                        <a:latin typeface="Myriad Pro"/>
                        <a:cs typeface="Myriad Pro"/>
                      </a:endParaRPr>
                    </a:p>
                    <a:p>
                      <a:pPr marL="50800" marR="266700" algn="l">
                        <a:lnSpc>
                          <a:spcPct val="100000"/>
                        </a:lnSpc>
                        <a:spcBef>
                          <a:spcPts val="204"/>
                        </a:spcBef>
                      </a:pPr>
                      <a:r>
                        <a:rPr sz="1050" dirty="0" err="1">
                          <a:solidFill>
                            <a:srgbClr val="FFFFFF"/>
                          </a:solidFill>
                          <a:latin typeface="Myriad Pro"/>
                          <a:cs typeface="Myriad Pro"/>
                        </a:rPr>
                        <a:t>Çember</a:t>
                      </a:r>
                      <a:r>
                        <a:rPr sz="1050" dirty="0">
                          <a:solidFill>
                            <a:srgbClr val="FFFFFF"/>
                          </a:solidFill>
                          <a:latin typeface="Myriad Pro"/>
                          <a:cs typeface="Myriad Pro"/>
                        </a:rPr>
                        <a:t> şeklindeki</a:t>
                      </a:r>
                      <a:r>
                        <a:rPr sz="1050" spc="5" dirty="0">
                          <a:solidFill>
                            <a:srgbClr val="FFFFFF"/>
                          </a:solidFill>
                          <a:latin typeface="Myriad Pro"/>
                          <a:cs typeface="Myriad Pro"/>
                        </a:rPr>
                        <a:t> </a:t>
                      </a:r>
                      <a:r>
                        <a:rPr sz="1050" spc="-10" dirty="0">
                          <a:solidFill>
                            <a:srgbClr val="FFFFFF"/>
                          </a:solidFill>
                          <a:latin typeface="Myriad Pro"/>
                          <a:cs typeface="Myriad Pro"/>
                        </a:rPr>
                        <a:t>(</a:t>
                      </a:r>
                      <a:r>
                        <a:rPr sz="1050" spc="-10" dirty="0" err="1">
                          <a:solidFill>
                            <a:srgbClr val="FFFFFF"/>
                          </a:solidFill>
                          <a:latin typeface="Myriad Pro"/>
                          <a:cs typeface="Myriad Pro"/>
                        </a:rPr>
                        <a:t>orbiküler</a:t>
                      </a:r>
                      <a:r>
                        <a:rPr sz="1050" spc="-10" dirty="0">
                          <a:solidFill>
                            <a:srgbClr val="FFFFFF"/>
                          </a:solidFill>
                          <a:latin typeface="Myriad Pro"/>
                          <a:cs typeface="Myriad Pro"/>
                        </a:rPr>
                        <a:t>)</a:t>
                      </a:r>
                      <a:endParaRPr lang="tr-TR" sz="1050" spc="-10" dirty="0">
                        <a:solidFill>
                          <a:srgbClr val="FFFFFF"/>
                        </a:solidFill>
                        <a:latin typeface="Myriad Pro"/>
                        <a:cs typeface="Myriad Pro"/>
                      </a:endParaRPr>
                    </a:p>
                    <a:p>
                      <a:pPr marL="50800" marR="266700" algn="l">
                        <a:lnSpc>
                          <a:spcPct val="100000"/>
                        </a:lnSpc>
                        <a:spcBef>
                          <a:spcPts val="204"/>
                        </a:spcBef>
                      </a:pPr>
                      <a:r>
                        <a:rPr sz="1050" dirty="0" err="1">
                          <a:solidFill>
                            <a:srgbClr val="FFFFFF"/>
                          </a:solidFill>
                          <a:latin typeface="Myriad Pro"/>
                          <a:cs typeface="Myriad Pro"/>
                        </a:rPr>
                        <a:t>Silindirik</a:t>
                      </a:r>
                      <a:r>
                        <a:rPr sz="1050" spc="-5" dirty="0">
                          <a:solidFill>
                            <a:srgbClr val="FFFFFF"/>
                          </a:solidFill>
                          <a:latin typeface="Myriad Pro"/>
                          <a:cs typeface="Myriad Pro"/>
                        </a:rPr>
                        <a:t> </a:t>
                      </a:r>
                      <a:r>
                        <a:rPr sz="1050" dirty="0">
                          <a:solidFill>
                            <a:srgbClr val="FFFFFF"/>
                          </a:solidFill>
                          <a:latin typeface="Myriad Pro"/>
                          <a:cs typeface="Myriad Pro"/>
                        </a:rPr>
                        <a:t>kaslar</a:t>
                      </a:r>
                      <a:r>
                        <a:rPr sz="1050" spc="10" dirty="0">
                          <a:solidFill>
                            <a:srgbClr val="FFFFFF"/>
                          </a:solidFill>
                          <a:latin typeface="Myriad Pro"/>
                          <a:cs typeface="Myriad Pro"/>
                        </a:rPr>
                        <a:t> </a:t>
                      </a:r>
                      <a:r>
                        <a:rPr sz="1050" spc="-10" dirty="0">
                          <a:solidFill>
                            <a:srgbClr val="FFFFFF"/>
                          </a:solidFill>
                          <a:latin typeface="Myriad Pro"/>
                          <a:cs typeface="Myriad Pro"/>
                        </a:rPr>
                        <a:t>(teretik)</a:t>
                      </a:r>
                      <a:endParaRPr sz="1050" dirty="0">
                        <a:latin typeface="Myriad Pro"/>
                        <a:cs typeface="Myriad Pro"/>
                      </a:endParaRPr>
                    </a:p>
                  </a:txBody>
                  <a:tcPr marL="0" marR="0" marT="26034" marB="0" anchor="ctr">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tc>
                  <a:txBody>
                    <a:bodyPr/>
                    <a:lstStyle/>
                    <a:p>
                      <a:pPr marL="50800" algn="l">
                        <a:lnSpc>
                          <a:spcPct val="100000"/>
                        </a:lnSpc>
                        <a:spcBef>
                          <a:spcPts val="204"/>
                        </a:spcBef>
                      </a:pPr>
                      <a:r>
                        <a:rPr sz="1050" dirty="0">
                          <a:solidFill>
                            <a:srgbClr val="FFFFFF"/>
                          </a:solidFill>
                          <a:latin typeface="Myriad Pro"/>
                          <a:cs typeface="Myriad Pro"/>
                        </a:rPr>
                        <a:t>M.</a:t>
                      </a:r>
                      <a:r>
                        <a:rPr sz="1050" spc="-45" dirty="0">
                          <a:solidFill>
                            <a:srgbClr val="FFFFFF"/>
                          </a:solidFill>
                          <a:latin typeface="Myriad Pro"/>
                          <a:cs typeface="Myriad Pro"/>
                        </a:rPr>
                        <a:t> </a:t>
                      </a:r>
                      <a:r>
                        <a:rPr sz="1050" spc="-10" dirty="0">
                          <a:solidFill>
                            <a:srgbClr val="FFFFFF"/>
                          </a:solidFill>
                          <a:latin typeface="Myriad Pro"/>
                          <a:cs typeface="Myriad Pro"/>
                        </a:rPr>
                        <a:t>Trapezius</a:t>
                      </a:r>
                      <a:endParaRPr lang="tr-TR" sz="1050" spc="-10" dirty="0">
                        <a:solidFill>
                          <a:schemeClr val="tx1"/>
                        </a:solidFill>
                        <a:latin typeface="Myriad Pro"/>
                        <a:cs typeface="Myriad Pro"/>
                      </a:endParaRPr>
                    </a:p>
                    <a:p>
                      <a:pPr marL="50800" algn="l">
                        <a:lnSpc>
                          <a:spcPct val="100000"/>
                        </a:lnSpc>
                        <a:spcBef>
                          <a:spcPts val="204"/>
                        </a:spcBef>
                      </a:pPr>
                      <a:r>
                        <a:rPr sz="1050" dirty="0">
                          <a:solidFill>
                            <a:srgbClr val="FFFFFF"/>
                          </a:solidFill>
                          <a:latin typeface="Myriad Pro"/>
                          <a:cs typeface="Myriad Pro"/>
                        </a:rPr>
                        <a:t>M. Orbicularis </a:t>
                      </a:r>
                      <a:r>
                        <a:rPr sz="1050" spc="-10" dirty="0">
                          <a:solidFill>
                            <a:srgbClr val="FFFFFF"/>
                          </a:solidFill>
                          <a:latin typeface="Myriad Pro"/>
                          <a:cs typeface="Myriad Pro"/>
                        </a:rPr>
                        <a:t>oculi</a:t>
                      </a:r>
                      <a:endParaRPr lang="tr-TR" sz="1050" spc="-10" dirty="0">
                        <a:solidFill>
                          <a:schemeClr val="tx1"/>
                        </a:solidFill>
                        <a:latin typeface="Myriad Pro"/>
                        <a:cs typeface="Myriad Pro"/>
                      </a:endParaRPr>
                    </a:p>
                    <a:p>
                      <a:pPr marL="50800" algn="l">
                        <a:lnSpc>
                          <a:spcPct val="100000"/>
                        </a:lnSpc>
                        <a:spcBef>
                          <a:spcPts val="204"/>
                        </a:spcBef>
                      </a:pPr>
                      <a:r>
                        <a:rPr sz="1050" dirty="0">
                          <a:solidFill>
                            <a:srgbClr val="FFFFFF"/>
                          </a:solidFill>
                          <a:latin typeface="Myriad Pro"/>
                          <a:cs typeface="Myriad Pro"/>
                        </a:rPr>
                        <a:t>M.</a:t>
                      </a:r>
                      <a:r>
                        <a:rPr sz="1050" spc="-55" dirty="0">
                          <a:solidFill>
                            <a:srgbClr val="FFFFFF"/>
                          </a:solidFill>
                          <a:latin typeface="Myriad Pro"/>
                          <a:cs typeface="Myriad Pro"/>
                        </a:rPr>
                        <a:t> </a:t>
                      </a:r>
                      <a:r>
                        <a:rPr sz="1050" spc="-10" dirty="0">
                          <a:solidFill>
                            <a:srgbClr val="FFFFFF"/>
                          </a:solidFill>
                          <a:latin typeface="Myriad Pro"/>
                          <a:cs typeface="Myriad Pro"/>
                        </a:rPr>
                        <a:t>Teres</a:t>
                      </a:r>
                      <a:r>
                        <a:rPr sz="1050" spc="-30" dirty="0">
                          <a:solidFill>
                            <a:srgbClr val="FFFFFF"/>
                          </a:solidFill>
                          <a:latin typeface="Myriad Pro"/>
                          <a:cs typeface="Myriad Pro"/>
                        </a:rPr>
                        <a:t> </a:t>
                      </a:r>
                      <a:r>
                        <a:rPr sz="1050" spc="-20" dirty="0">
                          <a:solidFill>
                            <a:srgbClr val="FFFFFF"/>
                          </a:solidFill>
                          <a:latin typeface="Myriad Pro"/>
                          <a:cs typeface="Myriad Pro"/>
                        </a:rPr>
                        <a:t>major</a:t>
                      </a:r>
                      <a:endParaRPr sz="1050" dirty="0">
                        <a:latin typeface="Myriad Pro"/>
                        <a:cs typeface="Myriad Pro"/>
                      </a:endParaRPr>
                    </a:p>
                  </a:txBody>
                  <a:tcPr marL="0" marR="0" marT="26034" marB="0" anchor="ctr">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extLst>
                  <a:ext uri="{0D108BD9-81ED-4DB2-BD59-A6C34878D82A}">
                    <a16:rowId xmlns:a16="http://schemas.microsoft.com/office/drawing/2014/main" val="10001"/>
                  </a:ext>
                </a:extLst>
              </a:tr>
              <a:tr h="699515">
                <a:tc>
                  <a:txBody>
                    <a:bodyPr/>
                    <a:lstStyle/>
                    <a:p>
                      <a:pPr marL="50165" algn="l">
                        <a:lnSpc>
                          <a:spcPct val="100000"/>
                        </a:lnSpc>
                      </a:pPr>
                      <a:r>
                        <a:rPr sz="1400" b="1" dirty="0" err="1">
                          <a:solidFill>
                            <a:srgbClr val="FFFFFF"/>
                          </a:solidFill>
                          <a:latin typeface="Myriad Pro"/>
                          <a:cs typeface="Myriad Pro"/>
                        </a:rPr>
                        <a:t>Baş</a:t>
                      </a:r>
                      <a:r>
                        <a:rPr sz="1400" b="1" spc="-10" dirty="0">
                          <a:solidFill>
                            <a:srgbClr val="FFFFFF"/>
                          </a:solidFill>
                          <a:latin typeface="Myriad Pro"/>
                          <a:cs typeface="Myriad Pro"/>
                        </a:rPr>
                        <a:t> </a:t>
                      </a:r>
                      <a:r>
                        <a:rPr sz="1400" b="1" dirty="0">
                          <a:solidFill>
                            <a:srgbClr val="FFFFFF"/>
                          </a:solidFill>
                          <a:latin typeface="Myriad Pro"/>
                          <a:cs typeface="Myriad Pro"/>
                        </a:rPr>
                        <a:t>sayısına</a:t>
                      </a:r>
                      <a:r>
                        <a:rPr sz="1400" b="1" spc="-5" dirty="0">
                          <a:solidFill>
                            <a:srgbClr val="FFFFFF"/>
                          </a:solidFill>
                          <a:latin typeface="Myriad Pro"/>
                          <a:cs typeface="Myriad Pro"/>
                        </a:rPr>
                        <a:t> </a:t>
                      </a:r>
                      <a:r>
                        <a:rPr sz="1400" b="1" spc="-20" dirty="0">
                          <a:solidFill>
                            <a:srgbClr val="FFFFFF"/>
                          </a:solidFill>
                          <a:latin typeface="Myriad Pro"/>
                          <a:cs typeface="Myriad Pro"/>
                        </a:rPr>
                        <a:t>göre</a:t>
                      </a:r>
                      <a:endParaRPr sz="1400" dirty="0">
                        <a:latin typeface="Myriad Pro"/>
                        <a:cs typeface="Myriad Pro"/>
                      </a:endParaRPr>
                    </a:p>
                  </a:txBody>
                  <a:tcPr marL="0" marR="0" marT="3175" marB="0" anchor="ctr">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tc>
                  <a:txBody>
                    <a:bodyPr/>
                    <a:lstStyle/>
                    <a:p>
                      <a:pPr marL="50800" marR="957580" algn="l">
                        <a:lnSpc>
                          <a:spcPct val="100000"/>
                        </a:lnSpc>
                        <a:spcBef>
                          <a:spcPts val="204"/>
                        </a:spcBef>
                      </a:pPr>
                      <a:r>
                        <a:rPr sz="1050" dirty="0">
                          <a:solidFill>
                            <a:srgbClr val="FFFFFF"/>
                          </a:solidFill>
                          <a:latin typeface="Myriad Pro"/>
                          <a:cs typeface="Myriad Pro"/>
                        </a:rPr>
                        <a:t>İki</a:t>
                      </a:r>
                      <a:r>
                        <a:rPr sz="1050" spc="10" dirty="0">
                          <a:solidFill>
                            <a:srgbClr val="FFFFFF"/>
                          </a:solidFill>
                          <a:latin typeface="Myriad Pro"/>
                          <a:cs typeface="Myriad Pro"/>
                        </a:rPr>
                        <a:t> </a:t>
                      </a:r>
                      <a:r>
                        <a:rPr sz="1050" dirty="0">
                          <a:solidFill>
                            <a:srgbClr val="FFFFFF"/>
                          </a:solidFill>
                          <a:latin typeface="Myriad Pro"/>
                          <a:cs typeface="Myriad Pro"/>
                        </a:rPr>
                        <a:t>başlı</a:t>
                      </a:r>
                      <a:r>
                        <a:rPr sz="1050" spc="15" dirty="0">
                          <a:solidFill>
                            <a:srgbClr val="FFFFFF"/>
                          </a:solidFill>
                          <a:latin typeface="Myriad Pro"/>
                          <a:cs typeface="Myriad Pro"/>
                        </a:rPr>
                        <a:t> </a:t>
                      </a:r>
                      <a:r>
                        <a:rPr sz="1050" spc="-10" dirty="0">
                          <a:solidFill>
                            <a:srgbClr val="FFFFFF"/>
                          </a:solidFill>
                          <a:latin typeface="Myriad Pro"/>
                          <a:cs typeface="Myriad Pro"/>
                        </a:rPr>
                        <a:t>(biceps) </a:t>
                      </a:r>
                      <a:endParaRPr lang="tr-TR" sz="1050" spc="-10" dirty="0">
                        <a:solidFill>
                          <a:srgbClr val="FFFFFF"/>
                        </a:solidFill>
                        <a:latin typeface="Myriad Pro"/>
                        <a:cs typeface="Myriad Pro"/>
                      </a:endParaRPr>
                    </a:p>
                    <a:p>
                      <a:pPr marL="50800" marR="957580" algn="l">
                        <a:lnSpc>
                          <a:spcPct val="100000"/>
                        </a:lnSpc>
                        <a:spcBef>
                          <a:spcPts val="204"/>
                        </a:spcBef>
                      </a:pPr>
                      <a:r>
                        <a:rPr sz="1050" dirty="0" err="1">
                          <a:solidFill>
                            <a:srgbClr val="FFFFFF"/>
                          </a:solidFill>
                          <a:latin typeface="Myriad Pro"/>
                          <a:cs typeface="Myriad Pro"/>
                        </a:rPr>
                        <a:t>Üç</a:t>
                      </a:r>
                      <a:r>
                        <a:rPr sz="1050" dirty="0">
                          <a:solidFill>
                            <a:srgbClr val="FFFFFF"/>
                          </a:solidFill>
                          <a:latin typeface="Myriad Pro"/>
                          <a:cs typeface="Myriad Pro"/>
                        </a:rPr>
                        <a:t> başlı </a:t>
                      </a:r>
                      <a:r>
                        <a:rPr sz="1050" spc="-10" dirty="0">
                          <a:solidFill>
                            <a:srgbClr val="FFFFFF"/>
                          </a:solidFill>
                          <a:latin typeface="Myriad Pro"/>
                          <a:cs typeface="Myriad Pro"/>
                        </a:rPr>
                        <a:t>(triceps)</a:t>
                      </a:r>
                      <a:endParaRPr lang="tr-TR" sz="1050" spc="-10" dirty="0">
                        <a:solidFill>
                          <a:schemeClr val="tx1"/>
                        </a:solidFill>
                        <a:latin typeface="Myriad Pro"/>
                        <a:cs typeface="Myriad Pro"/>
                      </a:endParaRPr>
                    </a:p>
                    <a:p>
                      <a:pPr marL="50800" marR="957580" algn="l">
                        <a:lnSpc>
                          <a:spcPct val="100000"/>
                        </a:lnSpc>
                        <a:spcBef>
                          <a:spcPts val="204"/>
                        </a:spcBef>
                      </a:pPr>
                      <a:r>
                        <a:rPr sz="1050" dirty="0" err="1">
                          <a:solidFill>
                            <a:srgbClr val="FFFFFF"/>
                          </a:solidFill>
                          <a:latin typeface="Myriad Pro"/>
                          <a:cs typeface="Myriad Pro"/>
                        </a:rPr>
                        <a:t>Dört</a:t>
                      </a:r>
                      <a:r>
                        <a:rPr sz="1050" dirty="0">
                          <a:solidFill>
                            <a:srgbClr val="FFFFFF"/>
                          </a:solidFill>
                          <a:latin typeface="Myriad Pro"/>
                          <a:cs typeface="Myriad Pro"/>
                        </a:rPr>
                        <a:t> başlı</a:t>
                      </a:r>
                      <a:r>
                        <a:rPr sz="1050" spc="10" dirty="0">
                          <a:solidFill>
                            <a:srgbClr val="FFFFFF"/>
                          </a:solidFill>
                          <a:latin typeface="Myriad Pro"/>
                          <a:cs typeface="Myriad Pro"/>
                        </a:rPr>
                        <a:t> </a:t>
                      </a:r>
                      <a:r>
                        <a:rPr sz="1050" spc="-10" dirty="0">
                          <a:solidFill>
                            <a:srgbClr val="FFFFFF"/>
                          </a:solidFill>
                          <a:latin typeface="Myriad Pro"/>
                          <a:cs typeface="Myriad Pro"/>
                        </a:rPr>
                        <a:t>(quadriceps)</a:t>
                      </a:r>
                      <a:endParaRPr sz="1050" dirty="0">
                        <a:latin typeface="Myriad Pro"/>
                        <a:cs typeface="Myriad Pro"/>
                      </a:endParaRPr>
                    </a:p>
                  </a:txBody>
                  <a:tcPr marL="0" marR="0" marT="26034" marB="0" anchor="ctr">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tc>
                  <a:txBody>
                    <a:bodyPr/>
                    <a:lstStyle/>
                    <a:p>
                      <a:pPr marL="50800" algn="l">
                        <a:lnSpc>
                          <a:spcPct val="100000"/>
                        </a:lnSpc>
                        <a:spcBef>
                          <a:spcPts val="204"/>
                        </a:spcBef>
                      </a:pPr>
                      <a:r>
                        <a:rPr sz="1050" dirty="0">
                          <a:solidFill>
                            <a:srgbClr val="FFFFFF"/>
                          </a:solidFill>
                          <a:latin typeface="Myriad Pro"/>
                          <a:cs typeface="Myriad Pro"/>
                        </a:rPr>
                        <a:t>M.</a:t>
                      </a:r>
                      <a:r>
                        <a:rPr sz="1050" spc="-5" dirty="0">
                          <a:solidFill>
                            <a:srgbClr val="FFFFFF"/>
                          </a:solidFill>
                          <a:latin typeface="Myriad Pro"/>
                          <a:cs typeface="Myriad Pro"/>
                        </a:rPr>
                        <a:t> </a:t>
                      </a:r>
                      <a:r>
                        <a:rPr sz="1050" dirty="0">
                          <a:solidFill>
                            <a:srgbClr val="FFFFFF"/>
                          </a:solidFill>
                          <a:latin typeface="Myriad Pro"/>
                          <a:cs typeface="Myriad Pro"/>
                        </a:rPr>
                        <a:t>Biceps</a:t>
                      </a:r>
                      <a:r>
                        <a:rPr sz="1050" spc="-5" dirty="0">
                          <a:solidFill>
                            <a:srgbClr val="FFFFFF"/>
                          </a:solidFill>
                          <a:latin typeface="Myriad Pro"/>
                          <a:cs typeface="Myriad Pro"/>
                        </a:rPr>
                        <a:t> </a:t>
                      </a:r>
                      <a:r>
                        <a:rPr sz="1050" spc="-10" dirty="0">
                          <a:solidFill>
                            <a:srgbClr val="FFFFFF"/>
                          </a:solidFill>
                          <a:latin typeface="Myriad Pro"/>
                          <a:cs typeface="Myriad Pro"/>
                        </a:rPr>
                        <a:t>brachialis</a:t>
                      </a:r>
                      <a:endParaRPr lang="tr-TR" sz="1050" spc="-10" dirty="0">
                        <a:solidFill>
                          <a:schemeClr val="tx1"/>
                        </a:solidFill>
                        <a:latin typeface="Myriad Pro"/>
                        <a:cs typeface="Myriad Pro"/>
                      </a:endParaRPr>
                    </a:p>
                    <a:p>
                      <a:pPr marL="50800" algn="l">
                        <a:lnSpc>
                          <a:spcPct val="100000"/>
                        </a:lnSpc>
                        <a:spcBef>
                          <a:spcPts val="204"/>
                        </a:spcBef>
                      </a:pPr>
                      <a:r>
                        <a:rPr sz="1050" dirty="0">
                          <a:solidFill>
                            <a:srgbClr val="FFFFFF"/>
                          </a:solidFill>
                          <a:latin typeface="Myriad Pro"/>
                          <a:cs typeface="Myriad Pro"/>
                        </a:rPr>
                        <a:t>M.</a:t>
                      </a:r>
                      <a:r>
                        <a:rPr sz="1050" spc="-50" dirty="0">
                          <a:solidFill>
                            <a:srgbClr val="FFFFFF"/>
                          </a:solidFill>
                          <a:latin typeface="Myriad Pro"/>
                          <a:cs typeface="Myriad Pro"/>
                        </a:rPr>
                        <a:t> </a:t>
                      </a:r>
                      <a:r>
                        <a:rPr sz="1050" spc="-10" dirty="0">
                          <a:solidFill>
                            <a:srgbClr val="FFFFFF"/>
                          </a:solidFill>
                          <a:latin typeface="Myriad Pro"/>
                          <a:cs typeface="Myriad Pro"/>
                        </a:rPr>
                        <a:t>Triceps</a:t>
                      </a:r>
                      <a:r>
                        <a:rPr sz="1050" spc="5" dirty="0">
                          <a:solidFill>
                            <a:srgbClr val="FFFFFF"/>
                          </a:solidFill>
                          <a:latin typeface="Myriad Pro"/>
                          <a:cs typeface="Myriad Pro"/>
                        </a:rPr>
                        <a:t> </a:t>
                      </a:r>
                      <a:r>
                        <a:rPr sz="1050" spc="-10" dirty="0">
                          <a:solidFill>
                            <a:srgbClr val="FFFFFF"/>
                          </a:solidFill>
                          <a:latin typeface="Myriad Pro"/>
                          <a:cs typeface="Myriad Pro"/>
                        </a:rPr>
                        <a:t>brachialis</a:t>
                      </a:r>
                      <a:endParaRPr lang="tr-TR" sz="1050" spc="-10" dirty="0">
                        <a:solidFill>
                          <a:schemeClr val="tx1"/>
                        </a:solidFill>
                        <a:latin typeface="Myriad Pro"/>
                        <a:cs typeface="Myriad Pro"/>
                      </a:endParaRPr>
                    </a:p>
                    <a:p>
                      <a:pPr marL="50800" algn="l">
                        <a:lnSpc>
                          <a:spcPct val="100000"/>
                        </a:lnSpc>
                        <a:spcBef>
                          <a:spcPts val="204"/>
                        </a:spcBef>
                      </a:pPr>
                      <a:r>
                        <a:rPr sz="1050" dirty="0">
                          <a:solidFill>
                            <a:srgbClr val="FFFFFF"/>
                          </a:solidFill>
                          <a:latin typeface="Myriad Pro"/>
                          <a:cs typeface="Myriad Pro"/>
                        </a:rPr>
                        <a:t>M.</a:t>
                      </a:r>
                      <a:r>
                        <a:rPr sz="1050" spc="-5" dirty="0">
                          <a:solidFill>
                            <a:srgbClr val="FFFFFF"/>
                          </a:solidFill>
                          <a:latin typeface="Myriad Pro"/>
                          <a:cs typeface="Myriad Pro"/>
                        </a:rPr>
                        <a:t> </a:t>
                      </a:r>
                      <a:r>
                        <a:rPr sz="1050" dirty="0">
                          <a:solidFill>
                            <a:srgbClr val="FFFFFF"/>
                          </a:solidFill>
                          <a:latin typeface="Myriad Pro"/>
                          <a:cs typeface="Myriad Pro"/>
                        </a:rPr>
                        <a:t>Quadriceps</a:t>
                      </a:r>
                      <a:r>
                        <a:rPr sz="1050" spc="-5" dirty="0">
                          <a:solidFill>
                            <a:srgbClr val="FFFFFF"/>
                          </a:solidFill>
                          <a:latin typeface="Myriad Pro"/>
                          <a:cs typeface="Myriad Pro"/>
                        </a:rPr>
                        <a:t> </a:t>
                      </a:r>
                      <a:r>
                        <a:rPr sz="1050" spc="-10" dirty="0">
                          <a:solidFill>
                            <a:srgbClr val="FFFFFF"/>
                          </a:solidFill>
                          <a:latin typeface="Myriad Pro"/>
                          <a:cs typeface="Myriad Pro"/>
                        </a:rPr>
                        <a:t>femoris</a:t>
                      </a:r>
                      <a:endParaRPr sz="1050" dirty="0">
                        <a:latin typeface="Myriad Pro"/>
                        <a:cs typeface="Myriad Pro"/>
                      </a:endParaRPr>
                    </a:p>
                  </a:txBody>
                  <a:tcPr marL="0" marR="0" marT="26034" marB="0" anchor="ctr">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extLst>
                  <a:ext uri="{0D108BD9-81ED-4DB2-BD59-A6C34878D82A}">
                    <a16:rowId xmlns:a16="http://schemas.microsoft.com/office/drawing/2014/main" val="10002"/>
                  </a:ext>
                </a:extLst>
              </a:tr>
              <a:tr h="486731">
                <a:tc>
                  <a:txBody>
                    <a:bodyPr/>
                    <a:lstStyle/>
                    <a:p>
                      <a:pPr marL="50165" algn="l">
                        <a:lnSpc>
                          <a:spcPct val="100000"/>
                        </a:lnSpc>
                        <a:spcBef>
                          <a:spcPts val="790"/>
                        </a:spcBef>
                      </a:pPr>
                      <a:r>
                        <a:rPr sz="1400" b="1" spc="-10" dirty="0">
                          <a:solidFill>
                            <a:srgbClr val="FFFFFF"/>
                          </a:solidFill>
                          <a:latin typeface="Myriad Pro"/>
                          <a:cs typeface="Myriad Pro"/>
                        </a:rPr>
                        <a:t>Yerleştikleri</a:t>
                      </a:r>
                      <a:r>
                        <a:rPr sz="1400" b="1" dirty="0">
                          <a:solidFill>
                            <a:srgbClr val="FFFFFF"/>
                          </a:solidFill>
                          <a:latin typeface="Myriad Pro"/>
                          <a:cs typeface="Myriad Pro"/>
                        </a:rPr>
                        <a:t> bölgeye </a:t>
                      </a:r>
                      <a:r>
                        <a:rPr sz="1400" b="1" spc="-20" dirty="0">
                          <a:solidFill>
                            <a:srgbClr val="FFFFFF"/>
                          </a:solidFill>
                          <a:latin typeface="Myriad Pro"/>
                          <a:cs typeface="Myriad Pro"/>
                        </a:rPr>
                        <a:t>göre</a:t>
                      </a:r>
                      <a:endParaRPr sz="1400" dirty="0">
                        <a:latin typeface="Myriad Pro"/>
                        <a:cs typeface="Myriad Pro"/>
                      </a:endParaRPr>
                    </a:p>
                  </a:txBody>
                  <a:tcPr marL="0" marR="0" marT="100330" marB="0" anchor="ctr">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tc>
                  <a:txBody>
                    <a:bodyPr/>
                    <a:lstStyle/>
                    <a:p>
                      <a:pPr marL="50800" marR="518159" algn="l">
                        <a:lnSpc>
                          <a:spcPct val="100000"/>
                        </a:lnSpc>
                        <a:spcBef>
                          <a:spcPts val="190"/>
                        </a:spcBef>
                      </a:pPr>
                      <a:r>
                        <a:rPr sz="1050" dirty="0">
                          <a:solidFill>
                            <a:srgbClr val="FFFFFF"/>
                          </a:solidFill>
                          <a:latin typeface="Myriad Pro"/>
                          <a:cs typeface="Myriad Pro"/>
                        </a:rPr>
                        <a:t>Şakak</a:t>
                      </a:r>
                      <a:r>
                        <a:rPr sz="1050" spc="5" dirty="0">
                          <a:solidFill>
                            <a:srgbClr val="FFFFFF"/>
                          </a:solidFill>
                          <a:latin typeface="Myriad Pro"/>
                          <a:cs typeface="Myriad Pro"/>
                        </a:rPr>
                        <a:t> </a:t>
                      </a:r>
                      <a:r>
                        <a:rPr sz="1050" dirty="0">
                          <a:solidFill>
                            <a:srgbClr val="FFFFFF"/>
                          </a:solidFill>
                          <a:latin typeface="Myriad Pro"/>
                          <a:cs typeface="Myriad Pro"/>
                        </a:rPr>
                        <a:t>bölgesi</a:t>
                      </a:r>
                      <a:r>
                        <a:rPr sz="1050" spc="10" dirty="0">
                          <a:solidFill>
                            <a:srgbClr val="FFFFFF"/>
                          </a:solidFill>
                          <a:latin typeface="Myriad Pro"/>
                          <a:cs typeface="Myriad Pro"/>
                        </a:rPr>
                        <a:t> </a:t>
                      </a:r>
                      <a:r>
                        <a:rPr sz="1050" spc="-10" dirty="0">
                          <a:solidFill>
                            <a:srgbClr val="FFFFFF"/>
                          </a:solidFill>
                          <a:latin typeface="Myriad Pro"/>
                          <a:cs typeface="Myriad Pro"/>
                        </a:rPr>
                        <a:t>(temporal)</a:t>
                      </a:r>
                      <a:endParaRPr lang="tr-TR" sz="1050" spc="-10" dirty="0">
                        <a:solidFill>
                          <a:srgbClr val="FFFFFF"/>
                        </a:solidFill>
                        <a:latin typeface="Myriad Pro"/>
                        <a:cs typeface="Myriad Pro"/>
                      </a:endParaRPr>
                    </a:p>
                    <a:p>
                      <a:pPr marL="50800" marR="518159" algn="l">
                        <a:lnSpc>
                          <a:spcPct val="100000"/>
                        </a:lnSpc>
                        <a:spcBef>
                          <a:spcPts val="190"/>
                        </a:spcBef>
                      </a:pPr>
                      <a:r>
                        <a:rPr sz="1050" dirty="0" err="1">
                          <a:solidFill>
                            <a:srgbClr val="FFFFFF"/>
                          </a:solidFill>
                          <a:latin typeface="Myriad Pro"/>
                          <a:cs typeface="Myriad Pro"/>
                        </a:rPr>
                        <a:t>Göğüs</a:t>
                      </a:r>
                      <a:r>
                        <a:rPr sz="1050" spc="-10" dirty="0">
                          <a:solidFill>
                            <a:srgbClr val="FFFFFF"/>
                          </a:solidFill>
                          <a:latin typeface="Myriad Pro"/>
                          <a:cs typeface="Myriad Pro"/>
                        </a:rPr>
                        <a:t> </a:t>
                      </a:r>
                      <a:r>
                        <a:rPr sz="1050" dirty="0">
                          <a:solidFill>
                            <a:srgbClr val="FFFFFF"/>
                          </a:solidFill>
                          <a:latin typeface="Myriad Pro"/>
                          <a:cs typeface="Myriad Pro"/>
                        </a:rPr>
                        <a:t>bölgesi</a:t>
                      </a:r>
                      <a:r>
                        <a:rPr sz="1050" spc="5" dirty="0">
                          <a:solidFill>
                            <a:srgbClr val="FFFFFF"/>
                          </a:solidFill>
                          <a:latin typeface="Myriad Pro"/>
                          <a:cs typeface="Myriad Pro"/>
                        </a:rPr>
                        <a:t> </a:t>
                      </a:r>
                      <a:r>
                        <a:rPr sz="1050" spc="-10" dirty="0">
                          <a:solidFill>
                            <a:srgbClr val="FFFFFF"/>
                          </a:solidFill>
                          <a:latin typeface="Myriad Pro"/>
                          <a:cs typeface="Myriad Pro"/>
                        </a:rPr>
                        <a:t>(pectoral)</a:t>
                      </a:r>
                      <a:endParaRPr sz="1050" dirty="0">
                        <a:latin typeface="Myriad Pro"/>
                        <a:cs typeface="Myriad Pro"/>
                      </a:endParaRPr>
                    </a:p>
                  </a:txBody>
                  <a:tcPr marL="0" marR="0" marT="24130" marB="0" anchor="ctr">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tc>
                  <a:txBody>
                    <a:bodyPr/>
                    <a:lstStyle/>
                    <a:p>
                      <a:pPr marL="50800" algn="l">
                        <a:lnSpc>
                          <a:spcPct val="100000"/>
                        </a:lnSpc>
                        <a:spcBef>
                          <a:spcPts val="190"/>
                        </a:spcBef>
                      </a:pPr>
                      <a:r>
                        <a:rPr sz="1050" dirty="0">
                          <a:solidFill>
                            <a:srgbClr val="FFFFFF"/>
                          </a:solidFill>
                          <a:latin typeface="Myriad Pro"/>
                          <a:cs typeface="Myriad Pro"/>
                        </a:rPr>
                        <a:t>M.</a:t>
                      </a:r>
                      <a:r>
                        <a:rPr sz="1050" spc="-45" dirty="0">
                          <a:solidFill>
                            <a:srgbClr val="FFFFFF"/>
                          </a:solidFill>
                          <a:latin typeface="Myriad Pro"/>
                          <a:cs typeface="Myriad Pro"/>
                        </a:rPr>
                        <a:t> </a:t>
                      </a:r>
                      <a:r>
                        <a:rPr sz="1050" spc="-10" dirty="0">
                          <a:solidFill>
                            <a:srgbClr val="FFFFFF"/>
                          </a:solidFill>
                          <a:latin typeface="Myriad Pro"/>
                          <a:cs typeface="Myriad Pro"/>
                        </a:rPr>
                        <a:t>Temporalis</a:t>
                      </a:r>
                      <a:endParaRPr lang="tr-TR" sz="1050" spc="-10" dirty="0">
                        <a:solidFill>
                          <a:schemeClr val="tx1"/>
                        </a:solidFill>
                        <a:latin typeface="Myriad Pro"/>
                        <a:cs typeface="Myriad Pro"/>
                      </a:endParaRPr>
                    </a:p>
                    <a:p>
                      <a:pPr marL="50800" algn="l">
                        <a:lnSpc>
                          <a:spcPct val="100000"/>
                        </a:lnSpc>
                        <a:spcBef>
                          <a:spcPts val="190"/>
                        </a:spcBef>
                      </a:pPr>
                      <a:r>
                        <a:rPr sz="1050" dirty="0">
                          <a:solidFill>
                            <a:srgbClr val="FFFFFF"/>
                          </a:solidFill>
                          <a:latin typeface="Myriad Pro"/>
                          <a:cs typeface="Myriad Pro"/>
                        </a:rPr>
                        <a:t>M. </a:t>
                      </a:r>
                      <a:r>
                        <a:rPr sz="1050" spc="-10" dirty="0">
                          <a:solidFill>
                            <a:srgbClr val="FFFFFF"/>
                          </a:solidFill>
                          <a:latin typeface="Myriad Pro"/>
                          <a:cs typeface="Myriad Pro"/>
                        </a:rPr>
                        <a:t>Pectoralis</a:t>
                      </a:r>
                      <a:endParaRPr sz="1050" dirty="0">
                        <a:latin typeface="Myriad Pro"/>
                        <a:cs typeface="Myriad Pro"/>
                      </a:endParaRPr>
                    </a:p>
                  </a:txBody>
                  <a:tcPr marL="0" marR="0" marT="24130" marB="0" anchor="ctr">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extLst>
                  <a:ext uri="{0D108BD9-81ED-4DB2-BD59-A6C34878D82A}">
                    <a16:rowId xmlns:a16="http://schemas.microsoft.com/office/drawing/2014/main" val="10003"/>
                  </a:ext>
                </a:extLst>
              </a:tr>
              <a:tr h="699515">
                <a:tc>
                  <a:txBody>
                    <a:bodyPr/>
                    <a:lstStyle/>
                    <a:p>
                      <a:pPr marL="50165" algn="l">
                        <a:lnSpc>
                          <a:spcPct val="100000"/>
                        </a:lnSpc>
                      </a:pPr>
                      <a:r>
                        <a:rPr sz="1400" b="1" dirty="0" err="1">
                          <a:solidFill>
                            <a:srgbClr val="FFFFFF"/>
                          </a:solidFill>
                          <a:latin typeface="Myriad Pro"/>
                          <a:cs typeface="Myriad Pro"/>
                        </a:rPr>
                        <a:t>Liflerinin</a:t>
                      </a:r>
                      <a:r>
                        <a:rPr sz="1400" b="1" spc="-30" dirty="0">
                          <a:solidFill>
                            <a:srgbClr val="FFFFFF"/>
                          </a:solidFill>
                          <a:latin typeface="Myriad Pro"/>
                          <a:cs typeface="Myriad Pro"/>
                        </a:rPr>
                        <a:t> </a:t>
                      </a:r>
                      <a:r>
                        <a:rPr sz="1400" b="1" dirty="0">
                          <a:solidFill>
                            <a:srgbClr val="FFFFFF"/>
                          </a:solidFill>
                          <a:latin typeface="Myriad Pro"/>
                          <a:cs typeface="Myriad Pro"/>
                        </a:rPr>
                        <a:t>seyrine</a:t>
                      </a:r>
                      <a:r>
                        <a:rPr sz="1400" b="1" spc="-25" dirty="0">
                          <a:solidFill>
                            <a:srgbClr val="FFFFFF"/>
                          </a:solidFill>
                          <a:latin typeface="Myriad Pro"/>
                          <a:cs typeface="Myriad Pro"/>
                        </a:rPr>
                        <a:t> </a:t>
                      </a:r>
                      <a:r>
                        <a:rPr sz="1400" b="1" spc="-20" dirty="0">
                          <a:solidFill>
                            <a:srgbClr val="FFFFFF"/>
                          </a:solidFill>
                          <a:latin typeface="Myriad Pro"/>
                          <a:cs typeface="Myriad Pro"/>
                        </a:rPr>
                        <a:t>göre</a:t>
                      </a:r>
                      <a:endParaRPr sz="1400" dirty="0">
                        <a:latin typeface="Myriad Pro"/>
                        <a:cs typeface="Myriad Pro"/>
                      </a:endParaRPr>
                    </a:p>
                  </a:txBody>
                  <a:tcPr marL="0" marR="0" marT="3175" marB="0" anchor="ctr">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tc>
                  <a:txBody>
                    <a:bodyPr/>
                    <a:lstStyle/>
                    <a:p>
                      <a:pPr marL="50800" marR="892810" algn="l">
                        <a:lnSpc>
                          <a:spcPct val="100000"/>
                        </a:lnSpc>
                        <a:spcBef>
                          <a:spcPts val="204"/>
                        </a:spcBef>
                      </a:pPr>
                      <a:r>
                        <a:rPr sz="1050" dirty="0">
                          <a:solidFill>
                            <a:srgbClr val="FFFFFF"/>
                          </a:solidFill>
                          <a:latin typeface="Myriad Pro"/>
                          <a:cs typeface="Myriad Pro"/>
                        </a:rPr>
                        <a:t>Dik seyirli </a:t>
                      </a:r>
                      <a:r>
                        <a:rPr sz="1050" spc="-10" dirty="0">
                          <a:solidFill>
                            <a:srgbClr val="FFFFFF"/>
                          </a:solidFill>
                          <a:latin typeface="Myriad Pro"/>
                          <a:cs typeface="Myriad Pro"/>
                        </a:rPr>
                        <a:t>(rectus)</a:t>
                      </a:r>
                      <a:endParaRPr lang="tr-TR" sz="1050" spc="-10" dirty="0">
                        <a:solidFill>
                          <a:srgbClr val="FFFFFF"/>
                        </a:solidFill>
                        <a:latin typeface="Myriad Pro"/>
                        <a:cs typeface="Myriad Pro"/>
                      </a:endParaRPr>
                    </a:p>
                    <a:p>
                      <a:pPr marL="50800" marR="892810" algn="l">
                        <a:lnSpc>
                          <a:spcPct val="100000"/>
                        </a:lnSpc>
                        <a:spcBef>
                          <a:spcPts val="204"/>
                        </a:spcBef>
                      </a:pPr>
                      <a:r>
                        <a:rPr sz="1050" dirty="0" err="1">
                          <a:solidFill>
                            <a:srgbClr val="FFFFFF"/>
                          </a:solidFill>
                          <a:latin typeface="Myriad Pro"/>
                          <a:cs typeface="Myriad Pro"/>
                        </a:rPr>
                        <a:t>Eğik</a:t>
                      </a:r>
                      <a:r>
                        <a:rPr sz="1050" spc="-10" dirty="0">
                          <a:solidFill>
                            <a:srgbClr val="FFFFFF"/>
                          </a:solidFill>
                          <a:latin typeface="Myriad Pro"/>
                          <a:cs typeface="Myriad Pro"/>
                        </a:rPr>
                        <a:t> </a:t>
                      </a:r>
                      <a:r>
                        <a:rPr sz="1050" dirty="0">
                          <a:solidFill>
                            <a:srgbClr val="FFFFFF"/>
                          </a:solidFill>
                          <a:latin typeface="Myriad Pro"/>
                          <a:cs typeface="Myriad Pro"/>
                        </a:rPr>
                        <a:t>seyirli</a:t>
                      </a:r>
                      <a:r>
                        <a:rPr sz="1050" spc="-10" dirty="0">
                          <a:solidFill>
                            <a:srgbClr val="FFFFFF"/>
                          </a:solidFill>
                          <a:latin typeface="Myriad Pro"/>
                          <a:cs typeface="Myriad Pro"/>
                        </a:rPr>
                        <a:t> (</a:t>
                      </a:r>
                      <a:r>
                        <a:rPr sz="1050" spc="-10" dirty="0" err="1">
                          <a:solidFill>
                            <a:srgbClr val="FFFFFF"/>
                          </a:solidFill>
                          <a:latin typeface="Myriad Pro"/>
                          <a:cs typeface="Myriad Pro"/>
                        </a:rPr>
                        <a:t>oblik</a:t>
                      </a:r>
                      <a:r>
                        <a:rPr sz="1050" spc="-10" dirty="0">
                          <a:solidFill>
                            <a:srgbClr val="FFFFFF"/>
                          </a:solidFill>
                          <a:latin typeface="Myriad Pro"/>
                          <a:cs typeface="Myriad Pro"/>
                        </a:rPr>
                        <a:t>)</a:t>
                      </a:r>
                      <a:endParaRPr lang="tr-TR" sz="1050" spc="0" dirty="0">
                        <a:solidFill>
                          <a:schemeClr val="tx1"/>
                        </a:solidFill>
                        <a:latin typeface="Myriad Pro"/>
                        <a:cs typeface="Myriad Pro"/>
                      </a:endParaRPr>
                    </a:p>
                    <a:p>
                      <a:pPr marL="50800" marR="892810" algn="l">
                        <a:lnSpc>
                          <a:spcPct val="100000"/>
                        </a:lnSpc>
                        <a:spcBef>
                          <a:spcPts val="204"/>
                        </a:spcBef>
                      </a:pPr>
                      <a:r>
                        <a:rPr sz="1050" spc="-10" dirty="0" err="1">
                          <a:solidFill>
                            <a:srgbClr val="FFFFFF"/>
                          </a:solidFill>
                          <a:latin typeface="Myriad Pro"/>
                          <a:cs typeface="Myriad Pro"/>
                        </a:rPr>
                        <a:t>Yatay</a:t>
                      </a:r>
                      <a:r>
                        <a:rPr sz="1050" spc="-20" dirty="0">
                          <a:solidFill>
                            <a:srgbClr val="FFFFFF"/>
                          </a:solidFill>
                          <a:latin typeface="Myriad Pro"/>
                          <a:cs typeface="Myriad Pro"/>
                        </a:rPr>
                        <a:t> </a:t>
                      </a:r>
                      <a:r>
                        <a:rPr sz="1050" dirty="0">
                          <a:solidFill>
                            <a:srgbClr val="FFFFFF"/>
                          </a:solidFill>
                          <a:latin typeface="Myriad Pro"/>
                          <a:cs typeface="Myriad Pro"/>
                        </a:rPr>
                        <a:t>seyirli</a:t>
                      </a:r>
                      <a:r>
                        <a:rPr sz="1050" spc="-15" dirty="0">
                          <a:solidFill>
                            <a:srgbClr val="FFFFFF"/>
                          </a:solidFill>
                          <a:latin typeface="Myriad Pro"/>
                          <a:cs typeface="Myriad Pro"/>
                        </a:rPr>
                        <a:t> </a:t>
                      </a:r>
                      <a:r>
                        <a:rPr sz="1050" spc="-10" dirty="0">
                          <a:solidFill>
                            <a:srgbClr val="FFFFFF"/>
                          </a:solidFill>
                          <a:latin typeface="Myriad Pro"/>
                          <a:cs typeface="Myriad Pro"/>
                        </a:rPr>
                        <a:t>(transvers)</a:t>
                      </a:r>
                      <a:endParaRPr sz="1050" dirty="0">
                        <a:latin typeface="Myriad Pro"/>
                        <a:cs typeface="Myriad Pro"/>
                      </a:endParaRPr>
                    </a:p>
                  </a:txBody>
                  <a:tcPr marL="0" marR="0" marT="26034" marB="0" anchor="ctr">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tc>
                  <a:txBody>
                    <a:bodyPr/>
                    <a:lstStyle/>
                    <a:p>
                      <a:pPr marL="50800" algn="l">
                        <a:lnSpc>
                          <a:spcPct val="100000"/>
                        </a:lnSpc>
                        <a:spcBef>
                          <a:spcPts val="204"/>
                        </a:spcBef>
                      </a:pPr>
                      <a:r>
                        <a:rPr sz="1050" dirty="0">
                          <a:solidFill>
                            <a:srgbClr val="FFFFFF"/>
                          </a:solidFill>
                          <a:latin typeface="Myriad Pro"/>
                          <a:cs typeface="Myriad Pro"/>
                        </a:rPr>
                        <a:t>M.</a:t>
                      </a:r>
                      <a:r>
                        <a:rPr sz="1050" spc="-5" dirty="0">
                          <a:solidFill>
                            <a:srgbClr val="FFFFFF"/>
                          </a:solidFill>
                          <a:latin typeface="Myriad Pro"/>
                          <a:cs typeface="Myriad Pro"/>
                        </a:rPr>
                        <a:t> </a:t>
                      </a:r>
                      <a:r>
                        <a:rPr sz="1050" dirty="0">
                          <a:solidFill>
                            <a:srgbClr val="FFFFFF"/>
                          </a:solidFill>
                          <a:latin typeface="Myriad Pro"/>
                          <a:cs typeface="Myriad Pro"/>
                        </a:rPr>
                        <a:t>Rectus</a:t>
                      </a:r>
                      <a:r>
                        <a:rPr sz="1050" spc="5" dirty="0">
                          <a:solidFill>
                            <a:srgbClr val="FFFFFF"/>
                          </a:solidFill>
                          <a:latin typeface="Myriad Pro"/>
                          <a:cs typeface="Myriad Pro"/>
                        </a:rPr>
                        <a:t> </a:t>
                      </a:r>
                      <a:r>
                        <a:rPr sz="1050" spc="-10" dirty="0">
                          <a:solidFill>
                            <a:srgbClr val="FFFFFF"/>
                          </a:solidFill>
                          <a:latin typeface="Myriad Pro"/>
                          <a:cs typeface="Myriad Pro"/>
                        </a:rPr>
                        <a:t>abdominis</a:t>
                      </a:r>
                      <a:endParaRPr lang="tr-TR" sz="1050" spc="-10" dirty="0">
                        <a:solidFill>
                          <a:schemeClr val="tx1"/>
                        </a:solidFill>
                        <a:latin typeface="Myriad Pro"/>
                        <a:cs typeface="Myriad Pro"/>
                      </a:endParaRPr>
                    </a:p>
                    <a:p>
                      <a:pPr marL="50800" algn="l">
                        <a:lnSpc>
                          <a:spcPct val="100000"/>
                        </a:lnSpc>
                        <a:spcBef>
                          <a:spcPts val="204"/>
                        </a:spcBef>
                      </a:pPr>
                      <a:r>
                        <a:rPr sz="1050" dirty="0">
                          <a:solidFill>
                            <a:srgbClr val="FFFFFF"/>
                          </a:solidFill>
                          <a:latin typeface="Myriad Pro"/>
                          <a:cs typeface="Myriad Pro"/>
                        </a:rPr>
                        <a:t>M.</a:t>
                      </a:r>
                      <a:r>
                        <a:rPr sz="1050" spc="-10" dirty="0">
                          <a:solidFill>
                            <a:srgbClr val="FFFFFF"/>
                          </a:solidFill>
                          <a:latin typeface="Myriad Pro"/>
                          <a:cs typeface="Myriad Pro"/>
                        </a:rPr>
                        <a:t> </a:t>
                      </a:r>
                      <a:r>
                        <a:rPr sz="1050" dirty="0">
                          <a:solidFill>
                            <a:srgbClr val="FFFFFF"/>
                          </a:solidFill>
                          <a:latin typeface="Myriad Pro"/>
                          <a:cs typeface="Myriad Pro"/>
                        </a:rPr>
                        <a:t>Obliquus </a:t>
                      </a:r>
                      <a:r>
                        <a:rPr sz="1050" spc="-10" dirty="0">
                          <a:solidFill>
                            <a:srgbClr val="FFFFFF"/>
                          </a:solidFill>
                          <a:latin typeface="Myriad Pro"/>
                          <a:cs typeface="Myriad Pro"/>
                        </a:rPr>
                        <a:t>abdominis</a:t>
                      </a:r>
                      <a:endParaRPr lang="tr-TR" sz="1050" spc="-10" dirty="0">
                        <a:solidFill>
                          <a:schemeClr val="tx1"/>
                        </a:solidFill>
                        <a:latin typeface="Myriad Pro"/>
                        <a:cs typeface="Myriad Pro"/>
                      </a:endParaRPr>
                    </a:p>
                    <a:p>
                      <a:pPr marL="50800" algn="l">
                        <a:lnSpc>
                          <a:spcPct val="100000"/>
                        </a:lnSpc>
                        <a:spcBef>
                          <a:spcPts val="204"/>
                        </a:spcBef>
                      </a:pPr>
                      <a:r>
                        <a:rPr sz="1050" dirty="0">
                          <a:solidFill>
                            <a:srgbClr val="FFFFFF"/>
                          </a:solidFill>
                          <a:latin typeface="Myriad Pro"/>
                          <a:cs typeface="Myriad Pro"/>
                        </a:rPr>
                        <a:t>M.</a:t>
                      </a:r>
                      <a:r>
                        <a:rPr sz="1050" spc="-25" dirty="0">
                          <a:solidFill>
                            <a:srgbClr val="FFFFFF"/>
                          </a:solidFill>
                          <a:latin typeface="Myriad Pro"/>
                          <a:cs typeface="Myriad Pro"/>
                        </a:rPr>
                        <a:t> </a:t>
                      </a:r>
                      <a:r>
                        <a:rPr sz="1050" spc="-10" dirty="0">
                          <a:solidFill>
                            <a:srgbClr val="FFFFFF"/>
                          </a:solidFill>
                          <a:latin typeface="Myriad Pro"/>
                          <a:cs typeface="Myriad Pro"/>
                        </a:rPr>
                        <a:t>Transversus</a:t>
                      </a:r>
                      <a:r>
                        <a:rPr sz="1050" spc="25" dirty="0">
                          <a:solidFill>
                            <a:srgbClr val="FFFFFF"/>
                          </a:solidFill>
                          <a:latin typeface="Myriad Pro"/>
                          <a:cs typeface="Myriad Pro"/>
                        </a:rPr>
                        <a:t> </a:t>
                      </a:r>
                      <a:r>
                        <a:rPr sz="1050" spc="-10" dirty="0">
                          <a:solidFill>
                            <a:srgbClr val="FFFFFF"/>
                          </a:solidFill>
                          <a:latin typeface="Myriad Pro"/>
                          <a:cs typeface="Myriad Pro"/>
                        </a:rPr>
                        <a:t>abdominis</a:t>
                      </a:r>
                      <a:endParaRPr sz="1050" dirty="0">
                        <a:latin typeface="Myriad Pro"/>
                        <a:cs typeface="Myriad Pro"/>
                      </a:endParaRPr>
                    </a:p>
                  </a:txBody>
                  <a:tcPr marL="0" marR="0" marT="26034" marB="0" anchor="ctr">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extLst>
                  <a:ext uri="{0D108BD9-81ED-4DB2-BD59-A6C34878D82A}">
                    <a16:rowId xmlns:a16="http://schemas.microsoft.com/office/drawing/2014/main" val="10004"/>
                  </a:ext>
                </a:extLst>
              </a:tr>
              <a:tr h="699515">
                <a:tc>
                  <a:txBody>
                    <a:bodyPr/>
                    <a:lstStyle/>
                    <a:p>
                      <a:pPr marL="50165" algn="l">
                        <a:lnSpc>
                          <a:spcPct val="100000"/>
                        </a:lnSpc>
                      </a:pPr>
                      <a:r>
                        <a:rPr sz="1400" b="1" dirty="0" err="1">
                          <a:solidFill>
                            <a:srgbClr val="FFFFFF"/>
                          </a:solidFill>
                          <a:latin typeface="Myriad Pro"/>
                          <a:cs typeface="Myriad Pro"/>
                        </a:rPr>
                        <a:t>Büyüklüklerine</a:t>
                      </a:r>
                      <a:r>
                        <a:rPr sz="1400" b="1" spc="10" dirty="0">
                          <a:solidFill>
                            <a:srgbClr val="FFFFFF"/>
                          </a:solidFill>
                          <a:latin typeface="Myriad Pro"/>
                          <a:cs typeface="Myriad Pro"/>
                        </a:rPr>
                        <a:t> </a:t>
                      </a:r>
                      <a:r>
                        <a:rPr sz="1400" b="1" spc="-20" dirty="0">
                          <a:solidFill>
                            <a:srgbClr val="FFFFFF"/>
                          </a:solidFill>
                          <a:latin typeface="Myriad Pro"/>
                          <a:cs typeface="Myriad Pro"/>
                        </a:rPr>
                        <a:t>göre</a:t>
                      </a:r>
                      <a:endParaRPr sz="1400" dirty="0">
                        <a:latin typeface="Myriad Pro"/>
                        <a:cs typeface="Myriad Pro"/>
                      </a:endParaRPr>
                    </a:p>
                  </a:txBody>
                  <a:tcPr marL="0" marR="0" marT="3175" marB="0" anchor="ctr">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tc>
                  <a:txBody>
                    <a:bodyPr/>
                    <a:lstStyle/>
                    <a:p>
                      <a:pPr marL="50800" marR="907415" algn="l">
                        <a:lnSpc>
                          <a:spcPct val="100000"/>
                        </a:lnSpc>
                        <a:spcBef>
                          <a:spcPts val="204"/>
                        </a:spcBef>
                      </a:pPr>
                      <a:r>
                        <a:rPr sz="1050" dirty="0">
                          <a:solidFill>
                            <a:srgbClr val="FFFFFF"/>
                          </a:solidFill>
                          <a:latin typeface="Myriad Pro"/>
                          <a:cs typeface="Myriad Pro"/>
                        </a:rPr>
                        <a:t>Büyük </a:t>
                      </a:r>
                      <a:r>
                        <a:rPr sz="1050" spc="-10" dirty="0">
                          <a:solidFill>
                            <a:srgbClr val="FFFFFF"/>
                          </a:solidFill>
                          <a:latin typeface="Myriad Pro"/>
                          <a:cs typeface="Myriad Pro"/>
                        </a:rPr>
                        <a:t>(maximus) </a:t>
                      </a:r>
                      <a:endParaRPr lang="tr-TR" sz="1050" spc="-10" dirty="0">
                        <a:solidFill>
                          <a:srgbClr val="FFFFFF"/>
                        </a:solidFill>
                        <a:latin typeface="Myriad Pro"/>
                        <a:cs typeface="Myriad Pro"/>
                      </a:endParaRPr>
                    </a:p>
                    <a:p>
                      <a:pPr marL="50800" marR="907415" algn="l">
                        <a:lnSpc>
                          <a:spcPct val="100000"/>
                        </a:lnSpc>
                        <a:spcBef>
                          <a:spcPts val="204"/>
                        </a:spcBef>
                      </a:pPr>
                      <a:r>
                        <a:rPr sz="1050" dirty="0" err="1">
                          <a:solidFill>
                            <a:srgbClr val="FFFFFF"/>
                          </a:solidFill>
                          <a:latin typeface="Myriad Pro"/>
                          <a:cs typeface="Myriad Pro"/>
                        </a:rPr>
                        <a:t>Küçük</a:t>
                      </a:r>
                      <a:r>
                        <a:rPr sz="1050" spc="-20" dirty="0">
                          <a:solidFill>
                            <a:srgbClr val="FFFFFF"/>
                          </a:solidFill>
                          <a:latin typeface="Myriad Pro"/>
                          <a:cs typeface="Myriad Pro"/>
                        </a:rPr>
                        <a:t> </a:t>
                      </a:r>
                      <a:r>
                        <a:rPr sz="1050" spc="-10" dirty="0">
                          <a:solidFill>
                            <a:srgbClr val="FFFFFF"/>
                          </a:solidFill>
                          <a:latin typeface="Myriad Pro"/>
                          <a:cs typeface="Myriad Pro"/>
                        </a:rPr>
                        <a:t>(minimus) </a:t>
                      </a:r>
                      <a:endParaRPr lang="tr-TR" sz="1050" spc="-10" dirty="0">
                        <a:solidFill>
                          <a:srgbClr val="FFFFFF"/>
                        </a:solidFill>
                        <a:latin typeface="Myriad Pro"/>
                        <a:cs typeface="Myriad Pro"/>
                      </a:endParaRPr>
                    </a:p>
                    <a:p>
                      <a:pPr marL="50800" marR="907415" algn="l">
                        <a:lnSpc>
                          <a:spcPct val="100000"/>
                        </a:lnSpc>
                        <a:spcBef>
                          <a:spcPts val="204"/>
                        </a:spcBef>
                      </a:pPr>
                      <a:r>
                        <a:rPr sz="1050" dirty="0" err="1">
                          <a:solidFill>
                            <a:srgbClr val="FFFFFF"/>
                          </a:solidFill>
                          <a:latin typeface="Myriad Pro"/>
                          <a:cs typeface="Myriad Pro"/>
                        </a:rPr>
                        <a:t>Geniş</a:t>
                      </a:r>
                      <a:r>
                        <a:rPr sz="1050" spc="5" dirty="0">
                          <a:solidFill>
                            <a:srgbClr val="FFFFFF"/>
                          </a:solidFill>
                          <a:latin typeface="Myriad Pro"/>
                          <a:cs typeface="Myriad Pro"/>
                        </a:rPr>
                        <a:t> </a:t>
                      </a:r>
                      <a:r>
                        <a:rPr sz="1050" spc="-10" dirty="0">
                          <a:solidFill>
                            <a:srgbClr val="FFFFFF"/>
                          </a:solidFill>
                          <a:latin typeface="Myriad Pro"/>
                          <a:cs typeface="Myriad Pro"/>
                        </a:rPr>
                        <a:t>(latissimus)</a:t>
                      </a:r>
                      <a:endParaRPr sz="1050" dirty="0">
                        <a:latin typeface="Myriad Pro"/>
                        <a:cs typeface="Myriad Pro"/>
                      </a:endParaRPr>
                    </a:p>
                  </a:txBody>
                  <a:tcPr marL="0" marR="0" marT="26034" marB="0" anchor="ctr">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tc>
                  <a:txBody>
                    <a:bodyPr/>
                    <a:lstStyle/>
                    <a:p>
                      <a:pPr marL="50800" algn="l">
                        <a:lnSpc>
                          <a:spcPct val="100000"/>
                        </a:lnSpc>
                        <a:spcBef>
                          <a:spcPts val="204"/>
                        </a:spcBef>
                      </a:pPr>
                      <a:r>
                        <a:rPr sz="1050" dirty="0">
                          <a:solidFill>
                            <a:srgbClr val="FFFFFF"/>
                          </a:solidFill>
                          <a:latin typeface="Myriad Pro"/>
                          <a:cs typeface="Myriad Pro"/>
                        </a:rPr>
                        <a:t>M.</a:t>
                      </a:r>
                      <a:r>
                        <a:rPr sz="1050" spc="-15" dirty="0">
                          <a:solidFill>
                            <a:srgbClr val="FFFFFF"/>
                          </a:solidFill>
                          <a:latin typeface="Myriad Pro"/>
                          <a:cs typeface="Myriad Pro"/>
                        </a:rPr>
                        <a:t> </a:t>
                      </a:r>
                      <a:r>
                        <a:rPr sz="1050" dirty="0">
                          <a:solidFill>
                            <a:srgbClr val="FFFFFF"/>
                          </a:solidFill>
                          <a:latin typeface="Myriad Pro"/>
                          <a:cs typeface="Myriad Pro"/>
                        </a:rPr>
                        <a:t>Gluteus</a:t>
                      </a:r>
                      <a:r>
                        <a:rPr sz="1050" spc="-5" dirty="0">
                          <a:solidFill>
                            <a:srgbClr val="FFFFFF"/>
                          </a:solidFill>
                          <a:latin typeface="Myriad Pro"/>
                          <a:cs typeface="Myriad Pro"/>
                        </a:rPr>
                        <a:t> </a:t>
                      </a:r>
                      <a:r>
                        <a:rPr sz="1050" spc="-10" dirty="0">
                          <a:solidFill>
                            <a:srgbClr val="FFFFFF"/>
                          </a:solidFill>
                          <a:latin typeface="Myriad Pro"/>
                          <a:cs typeface="Myriad Pro"/>
                        </a:rPr>
                        <a:t>maximus</a:t>
                      </a:r>
                      <a:endParaRPr sz="1050" dirty="0">
                        <a:latin typeface="Myriad Pro"/>
                        <a:cs typeface="Myriad Pro"/>
                      </a:endParaRPr>
                    </a:p>
                    <a:p>
                      <a:pPr marL="50800" algn="l">
                        <a:lnSpc>
                          <a:spcPct val="100000"/>
                        </a:lnSpc>
                      </a:pPr>
                      <a:r>
                        <a:rPr sz="1050" dirty="0">
                          <a:solidFill>
                            <a:srgbClr val="FFFFFF"/>
                          </a:solidFill>
                          <a:latin typeface="Myriad Pro"/>
                          <a:cs typeface="Myriad Pro"/>
                        </a:rPr>
                        <a:t>M.</a:t>
                      </a:r>
                      <a:r>
                        <a:rPr sz="1050" spc="-15" dirty="0">
                          <a:solidFill>
                            <a:srgbClr val="FFFFFF"/>
                          </a:solidFill>
                          <a:latin typeface="Myriad Pro"/>
                          <a:cs typeface="Myriad Pro"/>
                        </a:rPr>
                        <a:t> </a:t>
                      </a:r>
                      <a:r>
                        <a:rPr sz="1050" dirty="0">
                          <a:solidFill>
                            <a:srgbClr val="FFFFFF"/>
                          </a:solidFill>
                          <a:latin typeface="Myriad Pro"/>
                          <a:cs typeface="Myriad Pro"/>
                        </a:rPr>
                        <a:t>Gluteus</a:t>
                      </a:r>
                      <a:r>
                        <a:rPr sz="1050" spc="-5" dirty="0">
                          <a:solidFill>
                            <a:srgbClr val="FFFFFF"/>
                          </a:solidFill>
                          <a:latin typeface="Myriad Pro"/>
                          <a:cs typeface="Myriad Pro"/>
                        </a:rPr>
                        <a:t> </a:t>
                      </a:r>
                      <a:r>
                        <a:rPr sz="1050" spc="-10" dirty="0">
                          <a:solidFill>
                            <a:srgbClr val="FFFFFF"/>
                          </a:solidFill>
                          <a:latin typeface="Myriad Pro"/>
                          <a:cs typeface="Myriad Pro"/>
                        </a:rPr>
                        <a:t>minimus</a:t>
                      </a:r>
                      <a:endParaRPr sz="1050" dirty="0">
                        <a:latin typeface="Myriad Pro"/>
                        <a:cs typeface="Myriad Pro"/>
                      </a:endParaRPr>
                    </a:p>
                    <a:p>
                      <a:pPr marL="50800" algn="l">
                        <a:lnSpc>
                          <a:spcPct val="100000"/>
                        </a:lnSpc>
                      </a:pPr>
                      <a:r>
                        <a:rPr sz="1050" dirty="0">
                          <a:solidFill>
                            <a:srgbClr val="FFFFFF"/>
                          </a:solidFill>
                          <a:latin typeface="Myriad Pro"/>
                          <a:cs typeface="Myriad Pro"/>
                        </a:rPr>
                        <a:t>M.</a:t>
                      </a:r>
                      <a:r>
                        <a:rPr sz="1050" spc="-5" dirty="0">
                          <a:solidFill>
                            <a:srgbClr val="FFFFFF"/>
                          </a:solidFill>
                          <a:latin typeface="Myriad Pro"/>
                          <a:cs typeface="Myriad Pro"/>
                        </a:rPr>
                        <a:t> </a:t>
                      </a:r>
                      <a:r>
                        <a:rPr sz="1050" dirty="0">
                          <a:solidFill>
                            <a:srgbClr val="FFFFFF"/>
                          </a:solidFill>
                          <a:latin typeface="Myriad Pro"/>
                          <a:cs typeface="Myriad Pro"/>
                        </a:rPr>
                        <a:t>Latissimus </a:t>
                      </a:r>
                      <a:r>
                        <a:rPr sz="1050" spc="-10" dirty="0">
                          <a:solidFill>
                            <a:srgbClr val="FFFFFF"/>
                          </a:solidFill>
                          <a:latin typeface="Myriad Pro"/>
                          <a:cs typeface="Myriad Pro"/>
                        </a:rPr>
                        <a:t>dorsi</a:t>
                      </a:r>
                      <a:endParaRPr sz="1050" dirty="0">
                        <a:latin typeface="Myriad Pro"/>
                        <a:cs typeface="Myriad Pro"/>
                      </a:endParaRPr>
                    </a:p>
                  </a:txBody>
                  <a:tcPr marL="0" marR="0" marT="26034" marB="0" anchor="ctr">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extLst>
                  <a:ext uri="{0D108BD9-81ED-4DB2-BD59-A6C34878D82A}">
                    <a16:rowId xmlns:a16="http://schemas.microsoft.com/office/drawing/2014/main" val="10005"/>
                  </a:ext>
                </a:extLst>
              </a:tr>
              <a:tr h="486731">
                <a:tc>
                  <a:txBody>
                    <a:bodyPr/>
                    <a:lstStyle/>
                    <a:p>
                      <a:pPr marL="50165" algn="l">
                        <a:lnSpc>
                          <a:spcPct val="100000"/>
                        </a:lnSpc>
                        <a:spcBef>
                          <a:spcPts val="790"/>
                        </a:spcBef>
                      </a:pPr>
                      <a:r>
                        <a:rPr sz="1400" b="1" spc="-10" dirty="0">
                          <a:solidFill>
                            <a:srgbClr val="FFFFFF"/>
                          </a:solidFill>
                          <a:latin typeface="Myriad Pro"/>
                          <a:cs typeface="Myriad Pro"/>
                        </a:rPr>
                        <a:t>Yaptıkları</a:t>
                      </a:r>
                      <a:r>
                        <a:rPr sz="1400" b="1" spc="-5" dirty="0">
                          <a:solidFill>
                            <a:srgbClr val="FFFFFF"/>
                          </a:solidFill>
                          <a:latin typeface="Myriad Pro"/>
                          <a:cs typeface="Myriad Pro"/>
                        </a:rPr>
                        <a:t> </a:t>
                      </a:r>
                      <a:r>
                        <a:rPr sz="1400" b="1" dirty="0">
                          <a:solidFill>
                            <a:srgbClr val="FFFFFF"/>
                          </a:solidFill>
                          <a:latin typeface="Myriad Pro"/>
                          <a:cs typeface="Myriad Pro"/>
                        </a:rPr>
                        <a:t>işleve</a:t>
                      </a:r>
                      <a:r>
                        <a:rPr sz="1400" b="1" spc="-5" dirty="0">
                          <a:solidFill>
                            <a:srgbClr val="FFFFFF"/>
                          </a:solidFill>
                          <a:latin typeface="Myriad Pro"/>
                          <a:cs typeface="Myriad Pro"/>
                        </a:rPr>
                        <a:t> </a:t>
                      </a:r>
                      <a:r>
                        <a:rPr sz="1400" b="1" spc="-20" dirty="0">
                          <a:solidFill>
                            <a:srgbClr val="FFFFFF"/>
                          </a:solidFill>
                          <a:latin typeface="Myriad Pro"/>
                          <a:cs typeface="Myriad Pro"/>
                        </a:rPr>
                        <a:t>göre</a:t>
                      </a:r>
                      <a:endParaRPr sz="1400" dirty="0">
                        <a:latin typeface="Myriad Pro"/>
                        <a:cs typeface="Myriad Pro"/>
                      </a:endParaRPr>
                    </a:p>
                  </a:txBody>
                  <a:tcPr marL="0" marR="0" marT="100330" marB="0" anchor="ctr">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tc>
                  <a:txBody>
                    <a:bodyPr/>
                    <a:lstStyle/>
                    <a:p>
                      <a:pPr marL="50800" marR="42545" algn="l">
                        <a:lnSpc>
                          <a:spcPct val="100000"/>
                        </a:lnSpc>
                        <a:spcBef>
                          <a:spcPts val="190"/>
                        </a:spcBef>
                      </a:pPr>
                      <a:r>
                        <a:rPr sz="1050" dirty="0">
                          <a:solidFill>
                            <a:srgbClr val="FFFFFF"/>
                          </a:solidFill>
                          <a:latin typeface="Myriad Pro"/>
                          <a:cs typeface="Myriad Pro"/>
                        </a:rPr>
                        <a:t>Ön</a:t>
                      </a:r>
                      <a:r>
                        <a:rPr sz="1050" spc="-65" dirty="0">
                          <a:solidFill>
                            <a:srgbClr val="FFFFFF"/>
                          </a:solidFill>
                          <a:latin typeface="Myriad Pro"/>
                          <a:cs typeface="Myriad Pro"/>
                        </a:rPr>
                        <a:t> </a:t>
                      </a:r>
                      <a:r>
                        <a:rPr sz="1050" dirty="0">
                          <a:solidFill>
                            <a:srgbClr val="FFFFFF"/>
                          </a:solidFill>
                          <a:latin typeface="Myriad Pro"/>
                          <a:cs typeface="Myriad Pro"/>
                        </a:rPr>
                        <a:t>kolu</a:t>
                      </a:r>
                      <a:r>
                        <a:rPr sz="1050" spc="-55" dirty="0">
                          <a:solidFill>
                            <a:srgbClr val="FFFFFF"/>
                          </a:solidFill>
                          <a:latin typeface="Myriad Pro"/>
                          <a:cs typeface="Myriad Pro"/>
                        </a:rPr>
                        <a:t> </a:t>
                      </a:r>
                      <a:r>
                        <a:rPr sz="1050" dirty="0">
                          <a:solidFill>
                            <a:srgbClr val="FFFFFF"/>
                          </a:solidFill>
                          <a:latin typeface="Myriad Pro"/>
                          <a:cs typeface="Myriad Pro"/>
                        </a:rPr>
                        <a:t>dışa</a:t>
                      </a:r>
                      <a:r>
                        <a:rPr sz="1050" spc="-55" dirty="0">
                          <a:solidFill>
                            <a:srgbClr val="FFFFFF"/>
                          </a:solidFill>
                          <a:latin typeface="Myriad Pro"/>
                          <a:cs typeface="Myriad Pro"/>
                        </a:rPr>
                        <a:t> </a:t>
                      </a:r>
                      <a:r>
                        <a:rPr sz="1050" spc="-10" dirty="0">
                          <a:solidFill>
                            <a:srgbClr val="FFFFFF"/>
                          </a:solidFill>
                          <a:latin typeface="Myriad Pro"/>
                          <a:cs typeface="Myriad Pro"/>
                        </a:rPr>
                        <a:t>döndüren</a:t>
                      </a:r>
                      <a:r>
                        <a:rPr sz="1050" spc="-50" dirty="0">
                          <a:solidFill>
                            <a:srgbClr val="FFFFFF"/>
                          </a:solidFill>
                          <a:latin typeface="Myriad Pro"/>
                          <a:cs typeface="Myriad Pro"/>
                        </a:rPr>
                        <a:t> </a:t>
                      </a:r>
                      <a:r>
                        <a:rPr sz="1050" spc="-10" dirty="0">
                          <a:solidFill>
                            <a:srgbClr val="FFFFFF"/>
                          </a:solidFill>
                          <a:latin typeface="Myriad Pro"/>
                          <a:cs typeface="Myriad Pro"/>
                        </a:rPr>
                        <a:t>(supinator) </a:t>
                      </a:r>
                      <a:endParaRPr lang="tr-TR" sz="1050" spc="-10" dirty="0">
                        <a:solidFill>
                          <a:srgbClr val="FFFFFF"/>
                        </a:solidFill>
                        <a:latin typeface="Myriad Pro"/>
                        <a:cs typeface="Myriad Pro"/>
                      </a:endParaRPr>
                    </a:p>
                    <a:p>
                      <a:pPr marL="50800" marR="42545" algn="l">
                        <a:lnSpc>
                          <a:spcPct val="100000"/>
                        </a:lnSpc>
                        <a:spcBef>
                          <a:spcPts val="190"/>
                        </a:spcBef>
                      </a:pPr>
                      <a:r>
                        <a:rPr sz="1050" dirty="0" err="1">
                          <a:solidFill>
                            <a:srgbClr val="FFFFFF"/>
                          </a:solidFill>
                          <a:latin typeface="Myriad Pro"/>
                          <a:cs typeface="Myriad Pro"/>
                        </a:rPr>
                        <a:t>Büken</a:t>
                      </a:r>
                      <a:r>
                        <a:rPr sz="1050" spc="-10" dirty="0">
                          <a:solidFill>
                            <a:srgbClr val="FFFFFF"/>
                          </a:solidFill>
                          <a:latin typeface="Myriad Pro"/>
                          <a:cs typeface="Myriad Pro"/>
                        </a:rPr>
                        <a:t> (flexor)</a:t>
                      </a:r>
                      <a:endParaRPr sz="1050" dirty="0">
                        <a:latin typeface="Myriad Pro"/>
                        <a:cs typeface="Myriad Pro"/>
                      </a:endParaRPr>
                    </a:p>
                  </a:txBody>
                  <a:tcPr marL="0" marR="0" marT="24130" marB="0" anchor="ctr">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tc>
                  <a:txBody>
                    <a:bodyPr/>
                    <a:lstStyle/>
                    <a:p>
                      <a:pPr marL="50800" algn="l">
                        <a:lnSpc>
                          <a:spcPct val="100000"/>
                        </a:lnSpc>
                        <a:spcBef>
                          <a:spcPts val="190"/>
                        </a:spcBef>
                      </a:pPr>
                      <a:r>
                        <a:rPr sz="1050" dirty="0">
                          <a:solidFill>
                            <a:srgbClr val="FFFFFF"/>
                          </a:solidFill>
                          <a:latin typeface="Myriad Pro"/>
                          <a:cs typeface="Myriad Pro"/>
                        </a:rPr>
                        <a:t>M. </a:t>
                      </a:r>
                      <a:r>
                        <a:rPr sz="1050" spc="-10" dirty="0">
                          <a:solidFill>
                            <a:srgbClr val="FFFFFF"/>
                          </a:solidFill>
                          <a:latin typeface="Myriad Pro"/>
                          <a:cs typeface="Myriad Pro"/>
                        </a:rPr>
                        <a:t>Supinator</a:t>
                      </a:r>
                      <a:endParaRPr sz="1050" dirty="0">
                        <a:latin typeface="Myriad Pro"/>
                        <a:cs typeface="Myriad Pro"/>
                      </a:endParaRPr>
                    </a:p>
                    <a:p>
                      <a:pPr marL="50800" algn="l">
                        <a:lnSpc>
                          <a:spcPct val="100000"/>
                        </a:lnSpc>
                      </a:pPr>
                      <a:r>
                        <a:rPr sz="1050" dirty="0">
                          <a:solidFill>
                            <a:srgbClr val="FFFFFF"/>
                          </a:solidFill>
                          <a:latin typeface="Myriad Pro"/>
                          <a:cs typeface="Myriad Pro"/>
                        </a:rPr>
                        <a:t>M.</a:t>
                      </a:r>
                      <a:r>
                        <a:rPr sz="1050" spc="-15" dirty="0">
                          <a:solidFill>
                            <a:srgbClr val="FFFFFF"/>
                          </a:solidFill>
                          <a:latin typeface="Myriad Pro"/>
                          <a:cs typeface="Myriad Pro"/>
                        </a:rPr>
                        <a:t> </a:t>
                      </a:r>
                      <a:r>
                        <a:rPr sz="1050" dirty="0">
                          <a:solidFill>
                            <a:srgbClr val="FFFFFF"/>
                          </a:solidFill>
                          <a:latin typeface="Myriad Pro"/>
                          <a:cs typeface="Myriad Pro"/>
                        </a:rPr>
                        <a:t>Flexor</a:t>
                      </a:r>
                      <a:r>
                        <a:rPr sz="1050" spc="-15" dirty="0">
                          <a:solidFill>
                            <a:srgbClr val="FFFFFF"/>
                          </a:solidFill>
                          <a:latin typeface="Myriad Pro"/>
                          <a:cs typeface="Myriad Pro"/>
                        </a:rPr>
                        <a:t> </a:t>
                      </a:r>
                      <a:r>
                        <a:rPr sz="1050" dirty="0">
                          <a:solidFill>
                            <a:srgbClr val="FFFFFF"/>
                          </a:solidFill>
                          <a:latin typeface="Myriad Pro"/>
                          <a:cs typeface="Myriad Pro"/>
                        </a:rPr>
                        <a:t>pollicis</a:t>
                      </a:r>
                      <a:r>
                        <a:rPr sz="1050" spc="-10" dirty="0">
                          <a:solidFill>
                            <a:srgbClr val="FFFFFF"/>
                          </a:solidFill>
                          <a:latin typeface="Myriad Pro"/>
                          <a:cs typeface="Myriad Pro"/>
                        </a:rPr>
                        <a:t> longus</a:t>
                      </a:r>
                      <a:endParaRPr sz="1050" dirty="0">
                        <a:latin typeface="Myriad Pro"/>
                        <a:cs typeface="Myriad Pro"/>
                      </a:endParaRPr>
                    </a:p>
                  </a:txBody>
                  <a:tcPr marL="0" marR="0" marT="24130" marB="0" anchor="ctr">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6682C1"/>
                    </a:solidFill>
                  </a:tcPr>
                </a:tc>
                <a:extLst>
                  <a:ext uri="{0D108BD9-81ED-4DB2-BD59-A6C34878D82A}">
                    <a16:rowId xmlns:a16="http://schemas.microsoft.com/office/drawing/2014/main" val="10006"/>
                  </a:ext>
                </a:extLst>
              </a:tr>
            </a:tbl>
          </a:graphicData>
        </a:graphic>
      </p:graphicFrame>
      <p:grpSp>
        <p:nvGrpSpPr>
          <p:cNvPr id="23" name="Grup 22">
            <a:extLst>
              <a:ext uri="{FF2B5EF4-FFF2-40B4-BE49-F238E27FC236}">
                <a16:creationId xmlns:a16="http://schemas.microsoft.com/office/drawing/2014/main" id="{130F9FD9-3DFC-F09B-2821-75553C0574C6}"/>
              </a:ext>
            </a:extLst>
          </p:cNvPr>
          <p:cNvGrpSpPr/>
          <p:nvPr/>
        </p:nvGrpSpPr>
        <p:grpSpPr>
          <a:xfrm>
            <a:off x="5940152" y="99443"/>
            <a:ext cx="3024334" cy="5864659"/>
            <a:chOff x="5940152" y="99443"/>
            <a:chExt cx="3024334" cy="5864659"/>
          </a:xfrm>
        </p:grpSpPr>
        <p:pic>
          <p:nvPicPr>
            <p:cNvPr id="1026" name="Picture 2" descr="Trapezius muscle: Anatomy, origins, insertions, actions | Kenhub">
              <a:extLst>
                <a:ext uri="{FF2B5EF4-FFF2-40B4-BE49-F238E27FC236}">
                  <a16:creationId xmlns:a16="http://schemas.microsoft.com/office/drawing/2014/main" id="{1121561F-0565-3A2B-83E4-4E3E4DD928D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81082" y="99443"/>
              <a:ext cx="1283404" cy="10973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72EBA48-A38E-05E3-D54C-4CC40CA4F24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35794" y="1273036"/>
              <a:ext cx="973979" cy="1278513"/>
            </a:xfrm>
            <a:prstGeom prst="rect">
              <a:avLst/>
            </a:prstGeom>
            <a:noFill/>
            <a:extLst>
              <a:ext uri="{909E8E84-426E-40DD-AFC4-6F175D3DCCD1}">
                <a14:hiddenFill xmlns:a14="http://schemas.microsoft.com/office/drawing/2010/main">
                  <a:solidFill>
                    <a:srgbClr val="FFFFFF"/>
                  </a:solidFill>
                </a14:hiddenFill>
              </a:ext>
            </a:extLst>
          </p:spPr>
        </p:pic>
        <p:cxnSp>
          <p:nvCxnSpPr>
            <p:cNvPr id="9" name="Düz Ok Bağlayıcısı 8">
              <a:extLst>
                <a:ext uri="{FF2B5EF4-FFF2-40B4-BE49-F238E27FC236}">
                  <a16:creationId xmlns:a16="http://schemas.microsoft.com/office/drawing/2014/main" id="{B06D167B-30B7-2C69-2DDE-8E6DC75F41D6}"/>
                </a:ext>
              </a:extLst>
            </p:cNvPr>
            <p:cNvCxnSpPr>
              <a:cxnSpLocks/>
            </p:cNvCxnSpPr>
            <p:nvPr/>
          </p:nvCxnSpPr>
          <p:spPr>
            <a:xfrm flipV="1">
              <a:off x="5940152" y="751683"/>
              <a:ext cx="1779870" cy="174121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1" name="Düz Ok Bağlayıcısı 10">
              <a:extLst>
                <a:ext uri="{FF2B5EF4-FFF2-40B4-BE49-F238E27FC236}">
                  <a16:creationId xmlns:a16="http://schemas.microsoft.com/office/drawing/2014/main" id="{CA8068A1-DA1B-38A2-1598-C91B0288D0D0}"/>
                </a:ext>
              </a:extLst>
            </p:cNvPr>
            <p:cNvCxnSpPr>
              <a:cxnSpLocks/>
              <a:endCxn id="1028" idx="1"/>
            </p:cNvCxnSpPr>
            <p:nvPr/>
          </p:nvCxnSpPr>
          <p:spPr>
            <a:xfrm flipV="1">
              <a:off x="6300192" y="1912293"/>
              <a:ext cx="1535602" cy="79662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pic>
          <p:nvPicPr>
            <p:cNvPr id="1032" name="Picture 8" descr="Biceps brachii muscle: Origin, insertion, action | Kenhub">
              <a:extLst>
                <a:ext uri="{FF2B5EF4-FFF2-40B4-BE49-F238E27FC236}">
                  <a16:creationId xmlns:a16="http://schemas.microsoft.com/office/drawing/2014/main" id="{CABA0F9D-2884-EE26-059A-9A6841C1DF5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90940" y="2640831"/>
              <a:ext cx="1310028" cy="1705172"/>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Düz Ok Bağlayıcısı 14">
              <a:extLst>
                <a:ext uri="{FF2B5EF4-FFF2-40B4-BE49-F238E27FC236}">
                  <a16:creationId xmlns:a16="http://schemas.microsoft.com/office/drawing/2014/main" id="{E17A502B-F93C-2203-6ACB-840613317111}"/>
                </a:ext>
              </a:extLst>
            </p:cNvPr>
            <p:cNvCxnSpPr>
              <a:cxnSpLocks/>
            </p:cNvCxnSpPr>
            <p:nvPr/>
          </p:nvCxnSpPr>
          <p:spPr>
            <a:xfrm>
              <a:off x="6344622" y="3212976"/>
              <a:ext cx="1491172" cy="9215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pic>
          <p:nvPicPr>
            <p:cNvPr id="1034" name="Picture 10" descr="Rectus abdominis: Origin, insertion, innervation,function ...">
              <a:extLst>
                <a:ext uri="{FF2B5EF4-FFF2-40B4-BE49-F238E27FC236}">
                  <a16:creationId xmlns:a16="http://schemas.microsoft.com/office/drawing/2014/main" id="{90A3F30B-7E76-398D-81FA-B76948ABAD7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20022" y="4554407"/>
              <a:ext cx="1180946" cy="1409695"/>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Düz Ok Bağlayıcısı 19">
              <a:extLst>
                <a:ext uri="{FF2B5EF4-FFF2-40B4-BE49-F238E27FC236}">
                  <a16:creationId xmlns:a16="http://schemas.microsoft.com/office/drawing/2014/main" id="{5568FEA2-F57F-650F-E63C-4A2001356CE8}"/>
                </a:ext>
              </a:extLst>
            </p:cNvPr>
            <p:cNvCxnSpPr>
              <a:cxnSpLocks/>
            </p:cNvCxnSpPr>
            <p:nvPr/>
          </p:nvCxnSpPr>
          <p:spPr>
            <a:xfrm>
              <a:off x="6381742" y="4430946"/>
              <a:ext cx="1646642" cy="92316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14075333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7501273-2F85-EB4E-F145-9AE2AEFA39E9}"/>
              </a:ext>
            </a:extLst>
          </p:cNvPr>
          <p:cNvSpPr>
            <a:spLocks noGrp="1"/>
          </p:cNvSpPr>
          <p:nvPr>
            <p:ph type="title"/>
          </p:nvPr>
        </p:nvSpPr>
        <p:spPr/>
        <p:txBody>
          <a:bodyPr/>
          <a:lstStyle/>
          <a:p>
            <a:r>
              <a:rPr lang="tr-TR" dirty="0"/>
              <a:t>İskelet kaslarının çeşitleri</a:t>
            </a:r>
          </a:p>
        </p:txBody>
      </p:sp>
      <p:sp>
        <p:nvSpPr>
          <p:cNvPr id="5" name="Alt Bilgi Yer Tutucusu 4">
            <a:extLst>
              <a:ext uri="{FF2B5EF4-FFF2-40B4-BE49-F238E27FC236}">
                <a16:creationId xmlns:a16="http://schemas.microsoft.com/office/drawing/2014/main" id="{214E5D9E-955C-30A2-2501-8300ED4FAFF0}"/>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2058B22D-5497-F500-C1EF-2F600150B441}"/>
              </a:ext>
            </a:extLst>
          </p:cNvPr>
          <p:cNvSpPr>
            <a:spLocks noGrp="1"/>
          </p:cNvSpPr>
          <p:nvPr>
            <p:ph type="sldNum" sz="quarter" idx="12"/>
          </p:nvPr>
        </p:nvSpPr>
        <p:spPr/>
        <p:txBody>
          <a:bodyPr/>
          <a:lstStyle/>
          <a:p>
            <a:fld id="{60FF87A7-9A7A-4B3D-9625-8440EC4947F9}" type="slidenum">
              <a:rPr lang="tr-TR" smtClean="0"/>
              <a:pPr/>
              <a:t>38</a:t>
            </a:fld>
            <a:endParaRPr lang="tr-TR"/>
          </a:p>
        </p:txBody>
      </p:sp>
      <p:grpSp>
        <p:nvGrpSpPr>
          <p:cNvPr id="7" name="Grup 6">
            <a:extLst>
              <a:ext uri="{FF2B5EF4-FFF2-40B4-BE49-F238E27FC236}">
                <a16:creationId xmlns:a16="http://schemas.microsoft.com/office/drawing/2014/main" id="{AD8962CB-913B-4FE5-9DDA-523DAD3E9865}"/>
              </a:ext>
            </a:extLst>
          </p:cNvPr>
          <p:cNvGrpSpPr/>
          <p:nvPr/>
        </p:nvGrpSpPr>
        <p:grpSpPr>
          <a:xfrm>
            <a:off x="235074" y="1689656"/>
            <a:ext cx="8673851" cy="3196866"/>
            <a:chOff x="533427" y="7844597"/>
            <a:chExt cx="6165205" cy="1873674"/>
          </a:xfrm>
        </p:grpSpPr>
        <p:pic>
          <p:nvPicPr>
            <p:cNvPr id="8" name="object 11">
              <a:extLst>
                <a:ext uri="{FF2B5EF4-FFF2-40B4-BE49-F238E27FC236}">
                  <a16:creationId xmlns:a16="http://schemas.microsoft.com/office/drawing/2014/main" id="{A9842662-BBA0-61FB-AC26-4BEF10E78E6A}"/>
                </a:ext>
              </a:extLst>
            </p:cNvPr>
            <p:cNvPicPr/>
            <p:nvPr/>
          </p:nvPicPr>
          <p:blipFill>
            <a:blip r:embed="rId2" cstate="print"/>
            <a:stretch>
              <a:fillRect/>
            </a:stretch>
          </p:blipFill>
          <p:spPr>
            <a:xfrm>
              <a:off x="805645" y="7972568"/>
              <a:ext cx="5751131" cy="1551078"/>
            </a:xfrm>
            <a:prstGeom prst="rect">
              <a:avLst/>
            </a:prstGeom>
          </p:spPr>
        </p:pic>
        <p:sp>
          <p:nvSpPr>
            <p:cNvPr id="9" name="object 12">
              <a:extLst>
                <a:ext uri="{FF2B5EF4-FFF2-40B4-BE49-F238E27FC236}">
                  <a16:creationId xmlns:a16="http://schemas.microsoft.com/office/drawing/2014/main" id="{900F246E-AA74-ECC0-1140-19C843A5E619}"/>
                </a:ext>
              </a:extLst>
            </p:cNvPr>
            <p:cNvSpPr txBox="1"/>
            <p:nvPr/>
          </p:nvSpPr>
          <p:spPr>
            <a:xfrm>
              <a:off x="533427" y="9537055"/>
              <a:ext cx="1458102" cy="155847"/>
            </a:xfrm>
            <a:prstGeom prst="rect">
              <a:avLst/>
            </a:prstGeom>
          </p:spPr>
          <p:txBody>
            <a:bodyPr vert="horz" wrap="square" lIns="0" tIns="45720" rIns="0" bIns="0" rtlCol="0">
              <a:spAutoFit/>
            </a:bodyPr>
            <a:lstStyle/>
            <a:p>
              <a:pPr marL="12700" marR="5080" algn="ctr">
                <a:lnSpc>
                  <a:spcPct val="78300"/>
                </a:lnSpc>
                <a:spcBef>
                  <a:spcPts val="360"/>
                </a:spcBef>
              </a:pPr>
              <a:r>
                <a:rPr dirty="0">
                  <a:solidFill>
                    <a:srgbClr val="3B3A3B"/>
                  </a:solidFill>
                  <a:latin typeface="Myriad Pro"/>
                  <a:cs typeface="Myriad Pro"/>
                </a:rPr>
                <a:t>M. </a:t>
              </a:r>
              <a:r>
                <a:rPr spc="-10" dirty="0">
                  <a:solidFill>
                    <a:srgbClr val="3B3A3B"/>
                  </a:solidFill>
                  <a:latin typeface="Myriad Pro"/>
                  <a:cs typeface="Myriad Pro"/>
                </a:rPr>
                <a:t>rectus abdominis</a:t>
              </a:r>
              <a:endParaRPr dirty="0">
                <a:latin typeface="Myriad Pro"/>
                <a:cs typeface="Myriad Pro"/>
              </a:endParaRPr>
            </a:p>
          </p:txBody>
        </p:sp>
        <p:sp>
          <p:nvSpPr>
            <p:cNvPr id="10" name="object 13">
              <a:extLst>
                <a:ext uri="{FF2B5EF4-FFF2-40B4-BE49-F238E27FC236}">
                  <a16:creationId xmlns:a16="http://schemas.microsoft.com/office/drawing/2014/main" id="{738FA468-DF89-4A79-83A0-4078D4FC3201}"/>
                </a:ext>
              </a:extLst>
            </p:cNvPr>
            <p:cNvSpPr txBox="1"/>
            <p:nvPr/>
          </p:nvSpPr>
          <p:spPr>
            <a:xfrm>
              <a:off x="1410973" y="7844597"/>
              <a:ext cx="1738991" cy="155847"/>
            </a:xfrm>
            <a:prstGeom prst="rect">
              <a:avLst/>
            </a:prstGeom>
          </p:spPr>
          <p:txBody>
            <a:bodyPr vert="horz" wrap="square" lIns="0" tIns="45720" rIns="0" bIns="0" rtlCol="0">
              <a:spAutoFit/>
            </a:bodyPr>
            <a:lstStyle/>
            <a:p>
              <a:pPr marL="12700" marR="5080" algn="ctr">
                <a:lnSpc>
                  <a:spcPct val="78300"/>
                </a:lnSpc>
                <a:spcBef>
                  <a:spcPts val="360"/>
                </a:spcBef>
              </a:pPr>
              <a:r>
                <a:rPr dirty="0">
                  <a:solidFill>
                    <a:srgbClr val="3B3A3B"/>
                  </a:solidFill>
                  <a:latin typeface="Myriad Pro"/>
                  <a:cs typeface="Myriad Pro"/>
                </a:rPr>
                <a:t>M.</a:t>
              </a:r>
              <a:r>
                <a:rPr spc="-10" dirty="0">
                  <a:solidFill>
                    <a:srgbClr val="3B3A3B"/>
                  </a:solidFill>
                  <a:latin typeface="Myriad Pro"/>
                  <a:cs typeface="Myriad Pro"/>
                </a:rPr>
                <a:t> latissimus </a:t>
              </a:r>
              <a:r>
                <a:rPr spc="-20" dirty="0">
                  <a:solidFill>
                    <a:srgbClr val="3B3A3B"/>
                  </a:solidFill>
                  <a:latin typeface="Myriad Pro"/>
                  <a:cs typeface="Myriad Pro"/>
                </a:rPr>
                <a:t>dorsi</a:t>
              </a:r>
              <a:endParaRPr dirty="0">
                <a:latin typeface="Myriad Pro"/>
                <a:cs typeface="Myriad Pro"/>
              </a:endParaRPr>
            </a:p>
          </p:txBody>
        </p:sp>
        <p:sp>
          <p:nvSpPr>
            <p:cNvPr id="11" name="object 14">
              <a:extLst>
                <a:ext uri="{FF2B5EF4-FFF2-40B4-BE49-F238E27FC236}">
                  <a16:creationId xmlns:a16="http://schemas.microsoft.com/office/drawing/2014/main" id="{0787209A-92D8-E54B-C24E-A2CFC96951D9}"/>
                </a:ext>
              </a:extLst>
            </p:cNvPr>
            <p:cNvSpPr txBox="1"/>
            <p:nvPr/>
          </p:nvSpPr>
          <p:spPr>
            <a:xfrm>
              <a:off x="2901583" y="9435777"/>
              <a:ext cx="1189837" cy="282494"/>
            </a:xfrm>
            <a:prstGeom prst="rect">
              <a:avLst/>
            </a:prstGeom>
          </p:spPr>
          <p:txBody>
            <a:bodyPr vert="horz" wrap="square" lIns="0" tIns="45720" rIns="0" bIns="0" rtlCol="0">
              <a:spAutoFit/>
            </a:bodyPr>
            <a:lstStyle/>
            <a:p>
              <a:pPr marL="12700" marR="5080" algn="ctr">
                <a:lnSpc>
                  <a:spcPct val="78300"/>
                </a:lnSpc>
                <a:spcBef>
                  <a:spcPts val="360"/>
                </a:spcBef>
              </a:pPr>
              <a:r>
                <a:rPr dirty="0">
                  <a:solidFill>
                    <a:srgbClr val="3B3A3B"/>
                  </a:solidFill>
                  <a:latin typeface="Myriad Pro"/>
                  <a:cs typeface="Myriad Pro"/>
                </a:rPr>
                <a:t>M. </a:t>
              </a:r>
              <a:r>
                <a:rPr spc="-20" dirty="0">
                  <a:solidFill>
                    <a:srgbClr val="3B3A3B"/>
                  </a:solidFill>
                  <a:latin typeface="Myriad Pro"/>
                  <a:cs typeface="Myriad Pro"/>
                </a:rPr>
                <a:t>flexor</a:t>
              </a:r>
              <a:r>
                <a:rPr spc="-10" dirty="0">
                  <a:solidFill>
                    <a:srgbClr val="3B3A3B"/>
                  </a:solidFill>
                  <a:latin typeface="Myriad Pro"/>
                  <a:cs typeface="Myriad Pro"/>
                </a:rPr>
                <a:t> pollicis longus</a:t>
              </a:r>
              <a:endParaRPr dirty="0">
                <a:latin typeface="Myriad Pro"/>
                <a:cs typeface="Myriad Pro"/>
              </a:endParaRPr>
            </a:p>
          </p:txBody>
        </p:sp>
        <p:sp>
          <p:nvSpPr>
            <p:cNvPr id="12" name="object 15">
              <a:extLst>
                <a:ext uri="{FF2B5EF4-FFF2-40B4-BE49-F238E27FC236}">
                  <a16:creationId xmlns:a16="http://schemas.microsoft.com/office/drawing/2014/main" id="{F65CE545-1FBE-0F42-8A64-032AD70A51DA}"/>
                </a:ext>
              </a:extLst>
            </p:cNvPr>
            <p:cNvSpPr txBox="1"/>
            <p:nvPr/>
          </p:nvSpPr>
          <p:spPr>
            <a:xfrm>
              <a:off x="3855969" y="8068150"/>
              <a:ext cx="1825783" cy="155847"/>
            </a:xfrm>
            <a:prstGeom prst="rect">
              <a:avLst/>
            </a:prstGeom>
          </p:spPr>
          <p:txBody>
            <a:bodyPr vert="horz" wrap="square" lIns="0" tIns="45720" rIns="0" bIns="0" rtlCol="0">
              <a:spAutoFit/>
            </a:bodyPr>
            <a:lstStyle/>
            <a:p>
              <a:pPr marL="12700" marR="5080" algn="ctr">
                <a:lnSpc>
                  <a:spcPct val="78300"/>
                </a:lnSpc>
                <a:spcBef>
                  <a:spcPts val="360"/>
                </a:spcBef>
              </a:pPr>
              <a:r>
                <a:rPr dirty="0">
                  <a:solidFill>
                    <a:srgbClr val="3B3A3B"/>
                  </a:solidFill>
                  <a:latin typeface="Myriad Pro"/>
                  <a:cs typeface="Myriad Pro"/>
                </a:rPr>
                <a:t>M. </a:t>
              </a:r>
              <a:r>
                <a:rPr spc="-10" dirty="0">
                  <a:solidFill>
                    <a:srgbClr val="3B3A3B"/>
                  </a:solidFill>
                  <a:latin typeface="Myriad Pro"/>
                  <a:cs typeface="Myriad Pro"/>
                </a:rPr>
                <a:t>orbicularis </a:t>
              </a:r>
              <a:r>
                <a:rPr spc="-20" dirty="0">
                  <a:solidFill>
                    <a:srgbClr val="3B3A3B"/>
                  </a:solidFill>
                  <a:latin typeface="Myriad Pro"/>
                  <a:cs typeface="Myriad Pro"/>
                </a:rPr>
                <a:t>oris</a:t>
              </a:r>
              <a:endParaRPr dirty="0">
                <a:latin typeface="Myriad Pro"/>
                <a:cs typeface="Myriad Pro"/>
              </a:endParaRPr>
            </a:p>
          </p:txBody>
        </p:sp>
        <p:sp>
          <p:nvSpPr>
            <p:cNvPr id="13" name="object 16">
              <a:extLst>
                <a:ext uri="{FF2B5EF4-FFF2-40B4-BE49-F238E27FC236}">
                  <a16:creationId xmlns:a16="http://schemas.microsoft.com/office/drawing/2014/main" id="{ED4F32BE-1095-9DE2-4201-413F4C3209B6}"/>
                </a:ext>
              </a:extLst>
            </p:cNvPr>
            <p:cNvSpPr txBox="1"/>
            <p:nvPr/>
          </p:nvSpPr>
          <p:spPr>
            <a:xfrm>
              <a:off x="5730525" y="9435776"/>
              <a:ext cx="968107" cy="282494"/>
            </a:xfrm>
            <a:prstGeom prst="rect">
              <a:avLst/>
            </a:prstGeom>
          </p:spPr>
          <p:txBody>
            <a:bodyPr vert="horz" wrap="square" lIns="0" tIns="45720" rIns="0" bIns="0" rtlCol="0">
              <a:spAutoFit/>
            </a:bodyPr>
            <a:lstStyle/>
            <a:p>
              <a:pPr marL="12700" marR="5080" algn="ctr">
                <a:lnSpc>
                  <a:spcPct val="78300"/>
                </a:lnSpc>
                <a:spcBef>
                  <a:spcPts val="360"/>
                </a:spcBef>
              </a:pPr>
              <a:r>
                <a:rPr dirty="0">
                  <a:solidFill>
                    <a:srgbClr val="3B3A3B"/>
                  </a:solidFill>
                  <a:latin typeface="Myriad Pro"/>
                  <a:cs typeface="Myriad Pro"/>
                </a:rPr>
                <a:t>M. </a:t>
              </a:r>
              <a:r>
                <a:rPr spc="-10" dirty="0">
                  <a:solidFill>
                    <a:srgbClr val="3B3A3B"/>
                  </a:solidFill>
                  <a:latin typeface="Myriad Pro"/>
                  <a:cs typeface="Myriad Pro"/>
                </a:rPr>
                <a:t>pectoralis </a:t>
              </a:r>
              <a:r>
                <a:rPr spc="-20" dirty="0">
                  <a:solidFill>
                    <a:srgbClr val="3B3A3B"/>
                  </a:solidFill>
                  <a:latin typeface="Myriad Pro"/>
                  <a:cs typeface="Myriad Pro"/>
                </a:rPr>
                <a:t>major</a:t>
              </a:r>
              <a:endParaRPr dirty="0">
                <a:latin typeface="Myriad Pro"/>
                <a:cs typeface="Myriad Pro"/>
              </a:endParaRPr>
            </a:p>
          </p:txBody>
        </p:sp>
      </p:grpSp>
      <p:sp>
        <p:nvSpPr>
          <p:cNvPr id="15" name="Metin kutusu 14">
            <a:extLst>
              <a:ext uri="{FF2B5EF4-FFF2-40B4-BE49-F238E27FC236}">
                <a16:creationId xmlns:a16="http://schemas.microsoft.com/office/drawing/2014/main" id="{95E61017-AFFB-40EE-F417-5FDCB9CEC98F}"/>
              </a:ext>
            </a:extLst>
          </p:cNvPr>
          <p:cNvSpPr txBox="1"/>
          <p:nvPr/>
        </p:nvSpPr>
        <p:spPr>
          <a:xfrm>
            <a:off x="2707815" y="5986335"/>
            <a:ext cx="4572000" cy="369332"/>
          </a:xfrm>
          <a:prstGeom prst="rect">
            <a:avLst/>
          </a:prstGeom>
          <a:noFill/>
        </p:spPr>
        <p:txBody>
          <a:bodyPr wrap="square">
            <a:spAutoFit/>
          </a:bodyPr>
          <a:lstStyle/>
          <a:p>
            <a:r>
              <a:rPr lang="tr-TR" sz="1800" i="1" dirty="0">
                <a:solidFill>
                  <a:srgbClr val="4C4D4F"/>
                </a:solidFill>
                <a:latin typeface="Times New Roman"/>
                <a:cs typeface="Times New Roman"/>
              </a:rPr>
              <a:t>Kasların</a:t>
            </a:r>
            <a:r>
              <a:rPr lang="tr-TR" sz="1800" i="1" spc="-5" dirty="0">
                <a:solidFill>
                  <a:srgbClr val="4C4D4F"/>
                </a:solidFill>
                <a:latin typeface="Times New Roman"/>
                <a:cs typeface="Times New Roman"/>
              </a:rPr>
              <a:t> </a:t>
            </a:r>
            <a:r>
              <a:rPr lang="tr-TR" sz="1800" i="1" dirty="0">
                <a:solidFill>
                  <a:srgbClr val="4C4D4F"/>
                </a:solidFill>
                <a:latin typeface="Times New Roman"/>
                <a:cs typeface="Times New Roman"/>
              </a:rPr>
              <a:t>isimlendirme</a:t>
            </a:r>
            <a:r>
              <a:rPr lang="tr-TR" sz="1800" i="1" spc="-5" dirty="0">
                <a:solidFill>
                  <a:srgbClr val="4C4D4F"/>
                </a:solidFill>
                <a:latin typeface="Times New Roman"/>
                <a:cs typeface="Times New Roman"/>
              </a:rPr>
              <a:t> </a:t>
            </a:r>
            <a:r>
              <a:rPr lang="tr-TR" sz="1800" i="1" spc="-10" dirty="0">
                <a:solidFill>
                  <a:srgbClr val="4C4D4F"/>
                </a:solidFill>
                <a:latin typeface="Times New Roman"/>
                <a:cs typeface="Times New Roman"/>
              </a:rPr>
              <a:t>örnekleri</a:t>
            </a:r>
            <a:endParaRPr lang="tr-TR" dirty="0"/>
          </a:p>
        </p:txBody>
      </p:sp>
      <p:sp>
        <p:nvSpPr>
          <p:cNvPr id="17" name="Metin kutusu 16">
            <a:extLst>
              <a:ext uri="{FF2B5EF4-FFF2-40B4-BE49-F238E27FC236}">
                <a16:creationId xmlns:a16="http://schemas.microsoft.com/office/drawing/2014/main" id="{01EAD30F-D632-AAF9-12EF-1A4B5E63CF7F}"/>
              </a:ext>
            </a:extLst>
          </p:cNvPr>
          <p:cNvSpPr txBox="1"/>
          <p:nvPr/>
        </p:nvSpPr>
        <p:spPr>
          <a:xfrm>
            <a:off x="351017" y="4866116"/>
            <a:ext cx="1717097" cy="523220"/>
          </a:xfrm>
          <a:prstGeom prst="rect">
            <a:avLst/>
          </a:prstGeom>
          <a:noFill/>
        </p:spPr>
        <p:txBody>
          <a:bodyPr wrap="square">
            <a:spAutoFit/>
          </a:bodyPr>
          <a:lstStyle/>
          <a:p>
            <a:pPr algn="ctr"/>
            <a:r>
              <a:rPr lang="tr-TR" sz="1400" i="1" dirty="0" err="1">
                <a:solidFill>
                  <a:schemeClr val="accent1"/>
                </a:solidFill>
              </a:rPr>
              <a:t>Rectus</a:t>
            </a:r>
            <a:r>
              <a:rPr lang="tr-TR" sz="1400" i="1" dirty="0">
                <a:solidFill>
                  <a:schemeClr val="accent1"/>
                </a:solidFill>
              </a:rPr>
              <a:t>: dik seyirli</a:t>
            </a:r>
          </a:p>
          <a:p>
            <a:pPr algn="ctr"/>
            <a:r>
              <a:rPr lang="tr-TR" sz="1400" i="1" dirty="0">
                <a:solidFill>
                  <a:schemeClr val="accent1"/>
                </a:solidFill>
              </a:rPr>
              <a:t>Abdominis: karna ait </a:t>
            </a:r>
          </a:p>
        </p:txBody>
      </p:sp>
      <p:sp>
        <p:nvSpPr>
          <p:cNvPr id="23" name="Metin kutusu 22">
            <a:extLst>
              <a:ext uri="{FF2B5EF4-FFF2-40B4-BE49-F238E27FC236}">
                <a16:creationId xmlns:a16="http://schemas.microsoft.com/office/drawing/2014/main" id="{17B2B9B3-67D8-75EA-E4A0-40894DAC2F4E}"/>
              </a:ext>
            </a:extLst>
          </p:cNvPr>
          <p:cNvSpPr txBox="1"/>
          <p:nvPr/>
        </p:nvSpPr>
        <p:spPr>
          <a:xfrm>
            <a:off x="391165" y="1129805"/>
            <a:ext cx="4572000" cy="523220"/>
          </a:xfrm>
          <a:prstGeom prst="rect">
            <a:avLst/>
          </a:prstGeom>
          <a:noFill/>
        </p:spPr>
        <p:txBody>
          <a:bodyPr wrap="square">
            <a:spAutoFit/>
          </a:bodyPr>
          <a:lstStyle/>
          <a:p>
            <a:pPr algn="ctr"/>
            <a:r>
              <a:rPr lang="tr-TR" sz="1400" i="1" spc="-10" dirty="0" err="1">
                <a:solidFill>
                  <a:schemeClr val="accent1"/>
                </a:solidFill>
                <a:latin typeface="Myriad Pro"/>
                <a:cs typeface="Myriad Pro"/>
              </a:rPr>
              <a:t>Latissimus</a:t>
            </a:r>
            <a:r>
              <a:rPr lang="tr-TR" sz="1400" i="1" spc="-10" dirty="0">
                <a:solidFill>
                  <a:schemeClr val="accent1"/>
                </a:solidFill>
                <a:latin typeface="Myriad Pro"/>
                <a:cs typeface="Myriad Pro"/>
              </a:rPr>
              <a:t>: geniş</a:t>
            </a:r>
          </a:p>
          <a:p>
            <a:pPr algn="ctr"/>
            <a:r>
              <a:rPr lang="tr-TR" sz="1400" i="1" spc="-10" dirty="0" err="1">
                <a:solidFill>
                  <a:schemeClr val="accent1"/>
                </a:solidFill>
                <a:latin typeface="Myriad Pro"/>
              </a:rPr>
              <a:t>Dorsi</a:t>
            </a:r>
            <a:r>
              <a:rPr lang="tr-TR" sz="1400" i="1" spc="-10" dirty="0">
                <a:solidFill>
                  <a:schemeClr val="accent1"/>
                </a:solidFill>
                <a:latin typeface="Myriad Pro"/>
              </a:rPr>
              <a:t>: arka tarafta</a:t>
            </a:r>
            <a:endParaRPr lang="tr-TR" sz="1400" i="1" dirty="0">
              <a:solidFill>
                <a:schemeClr val="accent1"/>
              </a:solidFill>
            </a:endParaRPr>
          </a:p>
        </p:txBody>
      </p:sp>
      <p:sp>
        <p:nvSpPr>
          <p:cNvPr id="24" name="Metin kutusu 23">
            <a:extLst>
              <a:ext uri="{FF2B5EF4-FFF2-40B4-BE49-F238E27FC236}">
                <a16:creationId xmlns:a16="http://schemas.microsoft.com/office/drawing/2014/main" id="{EA461FA7-17AA-D625-30F5-F06895710E1E}"/>
              </a:ext>
            </a:extLst>
          </p:cNvPr>
          <p:cNvSpPr txBox="1"/>
          <p:nvPr/>
        </p:nvSpPr>
        <p:spPr>
          <a:xfrm>
            <a:off x="3275856" y="5017029"/>
            <a:ext cx="2088232" cy="738664"/>
          </a:xfrm>
          <a:prstGeom prst="rect">
            <a:avLst/>
          </a:prstGeom>
          <a:noFill/>
        </p:spPr>
        <p:txBody>
          <a:bodyPr wrap="square">
            <a:spAutoFit/>
          </a:bodyPr>
          <a:lstStyle/>
          <a:p>
            <a:pPr algn="ctr"/>
            <a:r>
              <a:rPr lang="tr-TR" sz="1400" i="1" spc="-10" dirty="0" err="1">
                <a:solidFill>
                  <a:schemeClr val="accent1"/>
                </a:solidFill>
                <a:latin typeface="Myriad Pro"/>
                <a:cs typeface="Myriad Pro"/>
              </a:rPr>
              <a:t>Flexor</a:t>
            </a:r>
            <a:r>
              <a:rPr lang="tr-TR" sz="1400" i="1" spc="-10" dirty="0">
                <a:solidFill>
                  <a:schemeClr val="accent1"/>
                </a:solidFill>
                <a:latin typeface="Myriad Pro"/>
                <a:cs typeface="Myriad Pro"/>
              </a:rPr>
              <a:t>: bükücü</a:t>
            </a:r>
          </a:p>
          <a:p>
            <a:pPr algn="ctr"/>
            <a:r>
              <a:rPr lang="tr-TR" sz="1400" i="1" spc="-10" dirty="0" err="1">
                <a:solidFill>
                  <a:schemeClr val="accent1"/>
                </a:solidFill>
                <a:latin typeface="Myriad Pro"/>
              </a:rPr>
              <a:t>Pollicis</a:t>
            </a:r>
            <a:r>
              <a:rPr lang="tr-TR" sz="1400" i="1" spc="-10" dirty="0">
                <a:solidFill>
                  <a:schemeClr val="accent1"/>
                </a:solidFill>
                <a:latin typeface="Myriad Pro"/>
              </a:rPr>
              <a:t>: baş parmağa ait</a:t>
            </a:r>
          </a:p>
          <a:p>
            <a:pPr algn="ctr"/>
            <a:r>
              <a:rPr lang="tr-TR" sz="1400" i="1" spc="-10" dirty="0" err="1">
                <a:solidFill>
                  <a:schemeClr val="accent1"/>
                </a:solidFill>
                <a:latin typeface="Myriad Pro"/>
              </a:rPr>
              <a:t>Longus</a:t>
            </a:r>
            <a:r>
              <a:rPr lang="tr-TR" sz="1400" i="1" spc="-10" dirty="0">
                <a:solidFill>
                  <a:schemeClr val="accent1"/>
                </a:solidFill>
                <a:latin typeface="Myriad Pro"/>
              </a:rPr>
              <a:t>: uzun</a:t>
            </a:r>
            <a:endParaRPr lang="tr-TR" sz="1400" i="1" dirty="0">
              <a:solidFill>
                <a:schemeClr val="accent1"/>
              </a:solidFill>
            </a:endParaRPr>
          </a:p>
        </p:txBody>
      </p:sp>
      <p:sp>
        <p:nvSpPr>
          <p:cNvPr id="26" name="Metin kutusu 25">
            <a:extLst>
              <a:ext uri="{FF2B5EF4-FFF2-40B4-BE49-F238E27FC236}">
                <a16:creationId xmlns:a16="http://schemas.microsoft.com/office/drawing/2014/main" id="{2DE95622-F21F-35B7-1A42-97E56C64297C}"/>
              </a:ext>
            </a:extLst>
          </p:cNvPr>
          <p:cNvSpPr txBox="1"/>
          <p:nvPr/>
        </p:nvSpPr>
        <p:spPr>
          <a:xfrm>
            <a:off x="5031679" y="1474584"/>
            <a:ext cx="2446593" cy="738664"/>
          </a:xfrm>
          <a:prstGeom prst="rect">
            <a:avLst/>
          </a:prstGeom>
          <a:noFill/>
        </p:spPr>
        <p:txBody>
          <a:bodyPr wrap="square">
            <a:spAutoFit/>
          </a:bodyPr>
          <a:lstStyle/>
          <a:p>
            <a:pPr algn="ctr"/>
            <a:r>
              <a:rPr lang="tr-TR" sz="1400" i="1" spc="-10" dirty="0" err="1">
                <a:solidFill>
                  <a:schemeClr val="accent1"/>
                </a:solidFill>
                <a:latin typeface="Myriad Pro"/>
                <a:cs typeface="Myriad Pro"/>
              </a:rPr>
              <a:t>Orbicularis</a:t>
            </a:r>
            <a:r>
              <a:rPr lang="tr-TR" sz="1400" i="1" spc="-10" dirty="0">
                <a:solidFill>
                  <a:schemeClr val="accent1"/>
                </a:solidFill>
                <a:latin typeface="Myriad Pro"/>
                <a:cs typeface="Myriad Pro"/>
              </a:rPr>
              <a:t>: çember şeklinde</a:t>
            </a:r>
          </a:p>
          <a:p>
            <a:pPr algn="ctr"/>
            <a:r>
              <a:rPr lang="tr-TR" sz="1400" i="1" spc="-10" dirty="0" err="1">
                <a:solidFill>
                  <a:schemeClr val="accent1"/>
                </a:solidFill>
                <a:latin typeface="Myriad Pro"/>
                <a:cs typeface="Myriad Pro"/>
              </a:rPr>
              <a:t>Oris</a:t>
            </a:r>
            <a:r>
              <a:rPr lang="tr-TR" sz="1400" i="1" spc="-10" dirty="0">
                <a:solidFill>
                  <a:schemeClr val="accent1"/>
                </a:solidFill>
                <a:latin typeface="Myriad Pro"/>
                <a:cs typeface="Myriad Pro"/>
              </a:rPr>
              <a:t>: ağıza ait</a:t>
            </a:r>
          </a:p>
          <a:p>
            <a:pPr algn="ctr"/>
            <a:endParaRPr lang="tr-TR" sz="1400" i="1" dirty="0">
              <a:solidFill>
                <a:schemeClr val="accent1"/>
              </a:solidFill>
            </a:endParaRPr>
          </a:p>
        </p:txBody>
      </p:sp>
      <p:sp>
        <p:nvSpPr>
          <p:cNvPr id="28" name="Metin kutusu 27">
            <a:extLst>
              <a:ext uri="{FF2B5EF4-FFF2-40B4-BE49-F238E27FC236}">
                <a16:creationId xmlns:a16="http://schemas.microsoft.com/office/drawing/2014/main" id="{1337FA75-3B7D-FF78-9E70-7C5E0D7439CA}"/>
              </a:ext>
            </a:extLst>
          </p:cNvPr>
          <p:cNvSpPr txBox="1"/>
          <p:nvPr/>
        </p:nvSpPr>
        <p:spPr>
          <a:xfrm>
            <a:off x="7197402" y="4989548"/>
            <a:ext cx="1717097" cy="523220"/>
          </a:xfrm>
          <a:prstGeom prst="rect">
            <a:avLst/>
          </a:prstGeom>
          <a:noFill/>
        </p:spPr>
        <p:txBody>
          <a:bodyPr wrap="square">
            <a:spAutoFit/>
          </a:bodyPr>
          <a:lstStyle/>
          <a:p>
            <a:pPr algn="ctr"/>
            <a:r>
              <a:rPr lang="tr-TR" sz="1400" i="1" spc="-10" dirty="0" err="1">
                <a:solidFill>
                  <a:schemeClr val="accent1"/>
                </a:solidFill>
                <a:latin typeface="Myriad Pro"/>
                <a:cs typeface="Myriad Pro"/>
              </a:rPr>
              <a:t>Pectoralis</a:t>
            </a:r>
            <a:r>
              <a:rPr lang="tr-TR" sz="1400" i="1" spc="-10" dirty="0">
                <a:solidFill>
                  <a:schemeClr val="accent1"/>
                </a:solidFill>
                <a:latin typeface="Myriad Pro"/>
                <a:cs typeface="Myriad Pro"/>
              </a:rPr>
              <a:t>: göğse ait</a:t>
            </a:r>
          </a:p>
          <a:p>
            <a:pPr algn="ctr"/>
            <a:r>
              <a:rPr lang="tr-TR" sz="1400" i="1" spc="-10" dirty="0" err="1">
                <a:solidFill>
                  <a:schemeClr val="accent1"/>
                </a:solidFill>
                <a:latin typeface="Myriad Pro"/>
              </a:rPr>
              <a:t>Major</a:t>
            </a:r>
            <a:r>
              <a:rPr lang="tr-TR" sz="1400" i="1" spc="-10" dirty="0">
                <a:solidFill>
                  <a:schemeClr val="accent1"/>
                </a:solidFill>
                <a:latin typeface="Myriad Pro"/>
              </a:rPr>
              <a:t>: büyük</a:t>
            </a:r>
            <a:endParaRPr lang="tr-TR" sz="1400" i="1" dirty="0">
              <a:solidFill>
                <a:schemeClr val="accent1"/>
              </a:solidFill>
            </a:endParaRPr>
          </a:p>
        </p:txBody>
      </p:sp>
    </p:spTree>
    <p:extLst>
      <p:ext uri="{BB962C8B-B14F-4D97-AF65-F5344CB8AC3E}">
        <p14:creationId xmlns:p14="http://schemas.microsoft.com/office/powerpoint/2010/main" val="17713879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7501273-2F85-EB4E-F145-9AE2AEFA39E9}"/>
              </a:ext>
            </a:extLst>
          </p:cNvPr>
          <p:cNvSpPr>
            <a:spLocks noGrp="1"/>
          </p:cNvSpPr>
          <p:nvPr>
            <p:ph type="title"/>
          </p:nvPr>
        </p:nvSpPr>
        <p:spPr/>
        <p:txBody>
          <a:bodyPr/>
          <a:lstStyle/>
          <a:p>
            <a:r>
              <a:rPr lang="tr-TR" dirty="0"/>
              <a:t>İskelet kaslarının yapısı</a:t>
            </a:r>
          </a:p>
        </p:txBody>
      </p:sp>
      <p:sp>
        <p:nvSpPr>
          <p:cNvPr id="3" name="İçerik Yer Tutucusu 2">
            <a:extLst>
              <a:ext uri="{FF2B5EF4-FFF2-40B4-BE49-F238E27FC236}">
                <a16:creationId xmlns:a16="http://schemas.microsoft.com/office/drawing/2014/main" id="{294E59EB-5290-1E9D-DA5F-F5C0509CA373}"/>
              </a:ext>
            </a:extLst>
          </p:cNvPr>
          <p:cNvSpPr>
            <a:spLocks noGrp="1"/>
          </p:cNvSpPr>
          <p:nvPr>
            <p:ph idx="1"/>
          </p:nvPr>
        </p:nvSpPr>
        <p:spPr>
          <a:xfrm>
            <a:off x="251521" y="895698"/>
            <a:ext cx="4032448" cy="5269605"/>
          </a:xfrm>
        </p:spPr>
        <p:txBody>
          <a:bodyPr>
            <a:normAutofit fontScale="85000" lnSpcReduction="10000"/>
          </a:bodyPr>
          <a:lstStyle/>
          <a:p>
            <a:pPr algn="just"/>
            <a:r>
              <a:rPr lang="tr-TR" sz="2000" dirty="0">
                <a:solidFill>
                  <a:srgbClr val="4C4D4F"/>
                </a:solidFill>
                <a:latin typeface="Myriad Pro"/>
                <a:cs typeface="Myriad Pro"/>
              </a:rPr>
              <a:t>İskelet</a:t>
            </a:r>
            <a:r>
              <a:rPr lang="tr-TR" sz="2000" spc="-35" dirty="0">
                <a:solidFill>
                  <a:srgbClr val="4C4D4F"/>
                </a:solidFill>
                <a:latin typeface="Myriad Pro"/>
                <a:cs typeface="Myriad Pro"/>
              </a:rPr>
              <a:t> </a:t>
            </a:r>
            <a:r>
              <a:rPr lang="tr-TR" sz="2000" dirty="0">
                <a:solidFill>
                  <a:srgbClr val="4C4D4F"/>
                </a:solidFill>
                <a:latin typeface="Myriad Pro"/>
                <a:cs typeface="Myriad Pro"/>
              </a:rPr>
              <a:t>kasları</a:t>
            </a:r>
            <a:r>
              <a:rPr lang="tr-TR" sz="2000" spc="-30" dirty="0">
                <a:solidFill>
                  <a:srgbClr val="4C4D4F"/>
                </a:solidFill>
                <a:latin typeface="Myriad Pro"/>
                <a:cs typeface="Myriad Pro"/>
              </a:rPr>
              <a:t> </a:t>
            </a:r>
            <a:r>
              <a:rPr lang="tr-TR" sz="2000" dirty="0">
                <a:solidFill>
                  <a:srgbClr val="4C4D4F"/>
                </a:solidFill>
                <a:latin typeface="Myriad Pro"/>
                <a:cs typeface="Myriad Pro"/>
              </a:rPr>
              <a:t>çok</a:t>
            </a:r>
            <a:r>
              <a:rPr lang="tr-TR" sz="2000" spc="-30" dirty="0">
                <a:solidFill>
                  <a:srgbClr val="4C4D4F"/>
                </a:solidFill>
                <a:latin typeface="Myriad Pro"/>
                <a:cs typeface="Myriad Pro"/>
              </a:rPr>
              <a:t> </a:t>
            </a:r>
            <a:r>
              <a:rPr lang="tr-TR" sz="2000" dirty="0">
                <a:solidFill>
                  <a:srgbClr val="4C4D4F"/>
                </a:solidFill>
                <a:latin typeface="Myriad Pro"/>
                <a:cs typeface="Myriad Pro"/>
              </a:rPr>
              <a:t>sayıda</a:t>
            </a:r>
            <a:r>
              <a:rPr lang="tr-TR" sz="2000" spc="-35" dirty="0">
                <a:solidFill>
                  <a:srgbClr val="4C4D4F"/>
                </a:solidFill>
                <a:latin typeface="Myriad Pro"/>
                <a:cs typeface="Myriad Pro"/>
              </a:rPr>
              <a:t> </a:t>
            </a:r>
            <a:r>
              <a:rPr lang="tr-TR" sz="2000" dirty="0">
                <a:solidFill>
                  <a:srgbClr val="4C4D4F"/>
                </a:solidFill>
                <a:latin typeface="Myriad Pro"/>
                <a:cs typeface="Myriad Pro"/>
              </a:rPr>
              <a:t>uzun</a:t>
            </a:r>
            <a:r>
              <a:rPr lang="tr-TR" sz="2000" spc="-30" dirty="0">
                <a:solidFill>
                  <a:srgbClr val="4C4D4F"/>
                </a:solidFill>
                <a:latin typeface="Myriad Pro"/>
                <a:cs typeface="Myriad Pro"/>
              </a:rPr>
              <a:t> </a:t>
            </a:r>
            <a:r>
              <a:rPr lang="tr-TR" sz="2000" dirty="0">
                <a:solidFill>
                  <a:srgbClr val="4C4D4F"/>
                </a:solidFill>
                <a:latin typeface="Myriad Pro"/>
                <a:cs typeface="Myriad Pro"/>
              </a:rPr>
              <a:t>ve</a:t>
            </a:r>
            <a:r>
              <a:rPr lang="tr-TR" sz="2000" spc="-30" dirty="0">
                <a:solidFill>
                  <a:srgbClr val="4C4D4F"/>
                </a:solidFill>
                <a:latin typeface="Myriad Pro"/>
                <a:cs typeface="Myriad Pro"/>
              </a:rPr>
              <a:t> </a:t>
            </a:r>
            <a:r>
              <a:rPr lang="tr-TR" sz="2000" dirty="0">
                <a:solidFill>
                  <a:srgbClr val="4C4D4F"/>
                </a:solidFill>
                <a:latin typeface="Myriad Pro"/>
                <a:cs typeface="Myriad Pro"/>
              </a:rPr>
              <a:t>ince</a:t>
            </a:r>
            <a:r>
              <a:rPr lang="tr-TR" sz="2000" spc="-35" dirty="0">
                <a:solidFill>
                  <a:srgbClr val="4C4D4F"/>
                </a:solidFill>
                <a:latin typeface="Myriad Pro"/>
                <a:cs typeface="Myriad Pro"/>
              </a:rPr>
              <a:t> </a:t>
            </a:r>
            <a:r>
              <a:rPr lang="tr-TR" sz="2000" b="1" dirty="0">
                <a:solidFill>
                  <a:srgbClr val="4C4D4F"/>
                </a:solidFill>
                <a:latin typeface="Myriad Pro"/>
                <a:cs typeface="Myriad Pro"/>
              </a:rPr>
              <a:t>kas</a:t>
            </a:r>
            <a:r>
              <a:rPr lang="tr-TR" sz="2000" b="1" spc="-25" dirty="0">
                <a:solidFill>
                  <a:srgbClr val="4C4D4F"/>
                </a:solidFill>
                <a:latin typeface="Myriad Pro"/>
                <a:cs typeface="Myriad Pro"/>
              </a:rPr>
              <a:t> </a:t>
            </a:r>
            <a:r>
              <a:rPr lang="tr-TR" sz="2000" b="1" dirty="0">
                <a:solidFill>
                  <a:srgbClr val="4C4D4F"/>
                </a:solidFill>
                <a:latin typeface="Myriad Pro"/>
                <a:cs typeface="Myriad Pro"/>
              </a:rPr>
              <a:t>lifi</a:t>
            </a:r>
            <a:r>
              <a:rPr lang="tr-TR" sz="2000" dirty="0">
                <a:solidFill>
                  <a:srgbClr val="4C4D4F"/>
                </a:solidFill>
                <a:latin typeface="Myriad Pro"/>
                <a:cs typeface="Myriad Pro"/>
              </a:rPr>
              <a:t>nden</a:t>
            </a:r>
            <a:r>
              <a:rPr lang="tr-TR" sz="2000" spc="-30" dirty="0">
                <a:solidFill>
                  <a:srgbClr val="4C4D4F"/>
                </a:solidFill>
                <a:latin typeface="Myriad Pro"/>
                <a:cs typeface="Myriad Pro"/>
              </a:rPr>
              <a:t> </a:t>
            </a:r>
            <a:r>
              <a:rPr lang="tr-TR" sz="2000" dirty="0">
                <a:solidFill>
                  <a:srgbClr val="4C4D4F"/>
                </a:solidFill>
                <a:latin typeface="Myriad Pro"/>
                <a:cs typeface="Myriad Pro"/>
              </a:rPr>
              <a:t>(çok</a:t>
            </a:r>
            <a:r>
              <a:rPr lang="tr-TR" sz="2000" spc="-35" dirty="0">
                <a:solidFill>
                  <a:srgbClr val="4C4D4F"/>
                </a:solidFill>
                <a:latin typeface="Myriad Pro"/>
                <a:cs typeface="Myriad Pro"/>
              </a:rPr>
              <a:t> </a:t>
            </a:r>
            <a:r>
              <a:rPr lang="tr-TR" sz="2000" dirty="0">
                <a:solidFill>
                  <a:srgbClr val="4C4D4F"/>
                </a:solidFill>
                <a:latin typeface="Myriad Pro"/>
                <a:cs typeface="Myriad Pro"/>
              </a:rPr>
              <a:t>hücreden</a:t>
            </a:r>
            <a:r>
              <a:rPr lang="tr-TR" sz="2000" spc="-30" dirty="0">
                <a:solidFill>
                  <a:srgbClr val="4C4D4F"/>
                </a:solidFill>
                <a:latin typeface="Myriad Pro"/>
                <a:cs typeface="Myriad Pro"/>
              </a:rPr>
              <a:t> </a:t>
            </a:r>
            <a:r>
              <a:rPr lang="tr-TR" sz="2000" dirty="0">
                <a:solidFill>
                  <a:srgbClr val="4C4D4F"/>
                </a:solidFill>
                <a:latin typeface="Myriad Pro"/>
                <a:cs typeface="Myriad Pro"/>
              </a:rPr>
              <a:t>oluşan</a:t>
            </a:r>
            <a:r>
              <a:rPr lang="tr-TR" sz="2000" spc="-30" dirty="0">
                <a:solidFill>
                  <a:srgbClr val="4C4D4F"/>
                </a:solidFill>
                <a:latin typeface="Myriad Pro"/>
                <a:cs typeface="Myriad Pro"/>
              </a:rPr>
              <a:t> </a:t>
            </a:r>
            <a:r>
              <a:rPr lang="tr-TR" sz="2000" dirty="0">
                <a:solidFill>
                  <a:srgbClr val="4C4D4F"/>
                </a:solidFill>
                <a:latin typeface="Myriad Pro"/>
                <a:cs typeface="Myriad Pro"/>
              </a:rPr>
              <a:t>kas</a:t>
            </a:r>
            <a:r>
              <a:rPr lang="tr-TR" sz="2000" spc="-35" dirty="0">
                <a:solidFill>
                  <a:srgbClr val="4C4D4F"/>
                </a:solidFill>
                <a:latin typeface="Myriad Pro"/>
                <a:cs typeface="Myriad Pro"/>
              </a:rPr>
              <a:t> </a:t>
            </a:r>
            <a:r>
              <a:rPr lang="tr-TR" sz="2000" dirty="0">
                <a:solidFill>
                  <a:srgbClr val="4C4D4F"/>
                </a:solidFill>
                <a:latin typeface="Myriad Pro"/>
                <a:cs typeface="Myriad Pro"/>
              </a:rPr>
              <a:t>hücresi)</a:t>
            </a:r>
            <a:r>
              <a:rPr lang="tr-TR" sz="2000" spc="-30" dirty="0">
                <a:solidFill>
                  <a:srgbClr val="4C4D4F"/>
                </a:solidFill>
                <a:latin typeface="Myriad Pro"/>
                <a:cs typeface="Myriad Pro"/>
              </a:rPr>
              <a:t> </a:t>
            </a:r>
            <a:r>
              <a:rPr lang="tr-TR" sz="2000" spc="-10" dirty="0">
                <a:solidFill>
                  <a:srgbClr val="4C4D4F"/>
                </a:solidFill>
                <a:latin typeface="Myriad Pro"/>
                <a:cs typeface="Myriad Pro"/>
              </a:rPr>
              <a:t>oluşur.</a:t>
            </a:r>
          </a:p>
          <a:p>
            <a:pPr algn="just"/>
            <a:r>
              <a:rPr lang="tr-TR" sz="2000" dirty="0">
                <a:solidFill>
                  <a:srgbClr val="4C4D4F"/>
                </a:solidFill>
                <a:latin typeface="Myriad Pro"/>
                <a:cs typeface="Myriad Pro"/>
              </a:rPr>
              <a:t>Kas</a:t>
            </a:r>
            <a:r>
              <a:rPr lang="tr-TR" sz="2000" spc="-30" dirty="0">
                <a:solidFill>
                  <a:srgbClr val="4C4D4F"/>
                </a:solidFill>
                <a:latin typeface="Myriad Pro"/>
                <a:cs typeface="Myriad Pro"/>
              </a:rPr>
              <a:t> </a:t>
            </a:r>
            <a:r>
              <a:rPr lang="tr-TR" sz="2000" spc="-10" dirty="0">
                <a:solidFill>
                  <a:srgbClr val="4C4D4F"/>
                </a:solidFill>
                <a:latin typeface="Myriad Pro"/>
                <a:cs typeface="Myriad Pro"/>
              </a:rPr>
              <a:t>lifle</a:t>
            </a:r>
            <a:r>
              <a:rPr lang="tr-TR" sz="2000" dirty="0">
                <a:solidFill>
                  <a:srgbClr val="4C4D4F"/>
                </a:solidFill>
                <a:latin typeface="Myriad Pro"/>
                <a:cs typeface="Myriad Pro"/>
              </a:rPr>
              <a:t>rini</a:t>
            </a:r>
            <a:r>
              <a:rPr lang="tr-TR" sz="2000" spc="-35" dirty="0">
                <a:solidFill>
                  <a:srgbClr val="4C4D4F"/>
                </a:solidFill>
                <a:latin typeface="Myriad Pro"/>
                <a:cs typeface="Myriad Pro"/>
              </a:rPr>
              <a:t> </a:t>
            </a:r>
            <a:r>
              <a:rPr lang="tr-TR" sz="2000" dirty="0">
                <a:solidFill>
                  <a:srgbClr val="4C4D4F"/>
                </a:solidFill>
                <a:latin typeface="Myriad Pro"/>
                <a:cs typeface="Myriad Pro"/>
              </a:rPr>
              <a:t>saran</a:t>
            </a:r>
            <a:r>
              <a:rPr lang="tr-TR" sz="2000" spc="-35" dirty="0">
                <a:solidFill>
                  <a:srgbClr val="4C4D4F"/>
                </a:solidFill>
                <a:latin typeface="Myriad Pro"/>
                <a:cs typeface="Myriad Pro"/>
              </a:rPr>
              <a:t> </a:t>
            </a:r>
            <a:r>
              <a:rPr lang="tr-TR" sz="2000" spc="-10" dirty="0">
                <a:solidFill>
                  <a:srgbClr val="4C4D4F"/>
                </a:solidFill>
                <a:latin typeface="Myriad Pro"/>
                <a:cs typeface="Myriad Pro"/>
              </a:rPr>
              <a:t>zara</a:t>
            </a:r>
            <a:r>
              <a:rPr lang="tr-TR" sz="2000" spc="-45" dirty="0">
                <a:solidFill>
                  <a:srgbClr val="4C4D4F"/>
                </a:solidFill>
                <a:latin typeface="Myriad Pro"/>
                <a:cs typeface="Myriad Pro"/>
              </a:rPr>
              <a:t> </a:t>
            </a:r>
            <a:r>
              <a:rPr lang="tr-TR" sz="2000" b="1" dirty="0" err="1">
                <a:solidFill>
                  <a:schemeClr val="accent2"/>
                </a:solidFill>
                <a:latin typeface="Myriad Pro"/>
                <a:cs typeface="Myriad Pro"/>
              </a:rPr>
              <a:t>endomisyum</a:t>
            </a:r>
            <a:r>
              <a:rPr lang="tr-TR" sz="2000" b="1" spc="-20" dirty="0">
                <a:solidFill>
                  <a:srgbClr val="4C4D4F"/>
                </a:solidFill>
                <a:latin typeface="Myriad Pro"/>
                <a:cs typeface="Myriad Pro"/>
              </a:rPr>
              <a:t> </a:t>
            </a:r>
            <a:r>
              <a:rPr lang="tr-TR" sz="2000" spc="-10" dirty="0">
                <a:solidFill>
                  <a:srgbClr val="4C4D4F"/>
                </a:solidFill>
                <a:latin typeface="Myriad Pro"/>
                <a:cs typeface="Myriad Pro"/>
              </a:rPr>
              <a:t>denir.</a:t>
            </a:r>
            <a:r>
              <a:rPr lang="tr-TR" sz="2000" spc="-30" dirty="0">
                <a:solidFill>
                  <a:srgbClr val="4C4D4F"/>
                </a:solidFill>
                <a:latin typeface="Myriad Pro"/>
                <a:cs typeface="Myriad Pro"/>
              </a:rPr>
              <a:t> </a:t>
            </a:r>
            <a:r>
              <a:rPr lang="tr-TR" sz="2000" spc="-10" dirty="0">
                <a:solidFill>
                  <a:srgbClr val="4C4D4F"/>
                </a:solidFill>
                <a:latin typeface="Myriad Pro"/>
                <a:cs typeface="Myriad Pro"/>
              </a:rPr>
              <a:t>Birçok</a:t>
            </a:r>
            <a:r>
              <a:rPr lang="tr-TR" sz="2000" spc="-35" dirty="0">
                <a:solidFill>
                  <a:srgbClr val="4C4D4F"/>
                </a:solidFill>
                <a:latin typeface="Myriad Pro"/>
                <a:cs typeface="Myriad Pro"/>
              </a:rPr>
              <a:t> </a:t>
            </a:r>
            <a:r>
              <a:rPr lang="tr-TR" sz="2000" dirty="0">
                <a:solidFill>
                  <a:srgbClr val="4C4D4F"/>
                </a:solidFill>
                <a:latin typeface="Myriad Pro"/>
                <a:cs typeface="Myriad Pro"/>
              </a:rPr>
              <a:t>kas</a:t>
            </a:r>
            <a:r>
              <a:rPr lang="tr-TR" sz="2000" spc="-35" dirty="0">
                <a:solidFill>
                  <a:srgbClr val="4C4D4F"/>
                </a:solidFill>
                <a:latin typeface="Myriad Pro"/>
                <a:cs typeface="Myriad Pro"/>
              </a:rPr>
              <a:t> </a:t>
            </a:r>
            <a:r>
              <a:rPr lang="tr-TR" sz="2000" dirty="0">
                <a:solidFill>
                  <a:srgbClr val="4C4D4F"/>
                </a:solidFill>
                <a:latin typeface="Myriad Pro"/>
                <a:cs typeface="Myriad Pro"/>
              </a:rPr>
              <a:t>lifi</a:t>
            </a:r>
            <a:r>
              <a:rPr lang="tr-TR" sz="2000" spc="-35" dirty="0">
                <a:solidFill>
                  <a:srgbClr val="4C4D4F"/>
                </a:solidFill>
                <a:latin typeface="Myriad Pro"/>
                <a:cs typeface="Myriad Pro"/>
              </a:rPr>
              <a:t> </a:t>
            </a:r>
            <a:r>
              <a:rPr lang="tr-TR" sz="2000" dirty="0">
                <a:solidFill>
                  <a:srgbClr val="4C4D4F"/>
                </a:solidFill>
                <a:latin typeface="Myriad Pro"/>
                <a:cs typeface="Myriad Pro"/>
              </a:rPr>
              <a:t>bir</a:t>
            </a:r>
            <a:r>
              <a:rPr lang="tr-TR" sz="2000" spc="-35" dirty="0">
                <a:solidFill>
                  <a:srgbClr val="4C4D4F"/>
                </a:solidFill>
                <a:latin typeface="Myriad Pro"/>
                <a:cs typeface="Myriad Pro"/>
              </a:rPr>
              <a:t> </a:t>
            </a:r>
            <a:r>
              <a:rPr lang="tr-TR" sz="2000" spc="-10" dirty="0">
                <a:solidFill>
                  <a:srgbClr val="4C4D4F"/>
                </a:solidFill>
                <a:latin typeface="Myriad Pro"/>
                <a:cs typeface="Myriad Pro"/>
              </a:rPr>
              <a:t>araya</a:t>
            </a:r>
            <a:r>
              <a:rPr lang="tr-TR" sz="2000" spc="-30" dirty="0">
                <a:solidFill>
                  <a:srgbClr val="4C4D4F"/>
                </a:solidFill>
                <a:latin typeface="Myriad Pro"/>
                <a:cs typeface="Myriad Pro"/>
              </a:rPr>
              <a:t> </a:t>
            </a:r>
            <a:r>
              <a:rPr lang="tr-TR" sz="2000" dirty="0">
                <a:solidFill>
                  <a:srgbClr val="4C4D4F"/>
                </a:solidFill>
                <a:latin typeface="Myriad Pro"/>
                <a:cs typeface="Myriad Pro"/>
              </a:rPr>
              <a:t>gelerek</a:t>
            </a:r>
            <a:r>
              <a:rPr lang="tr-TR" sz="2000" spc="-35" dirty="0">
                <a:solidFill>
                  <a:srgbClr val="4C4D4F"/>
                </a:solidFill>
                <a:latin typeface="Myriad Pro"/>
                <a:cs typeface="Myriad Pro"/>
              </a:rPr>
              <a:t> </a:t>
            </a:r>
            <a:r>
              <a:rPr lang="tr-TR" sz="2000" b="1" dirty="0">
                <a:solidFill>
                  <a:schemeClr val="accent2"/>
                </a:solidFill>
                <a:latin typeface="Myriad Pro"/>
                <a:cs typeface="Myriad Pro"/>
              </a:rPr>
              <a:t>kas</a:t>
            </a:r>
            <a:r>
              <a:rPr lang="tr-TR" sz="2000" b="1" spc="-30" dirty="0">
                <a:solidFill>
                  <a:schemeClr val="accent2"/>
                </a:solidFill>
                <a:latin typeface="Myriad Pro"/>
                <a:cs typeface="Myriad Pro"/>
              </a:rPr>
              <a:t> </a:t>
            </a:r>
            <a:r>
              <a:rPr lang="tr-TR" sz="2000" b="1" dirty="0">
                <a:solidFill>
                  <a:schemeClr val="accent2"/>
                </a:solidFill>
                <a:latin typeface="Myriad Pro"/>
                <a:cs typeface="Myriad Pro"/>
              </a:rPr>
              <a:t>demetleri</a:t>
            </a:r>
            <a:r>
              <a:rPr lang="tr-TR" sz="2000" dirty="0">
                <a:solidFill>
                  <a:srgbClr val="4C4D4F"/>
                </a:solidFill>
                <a:latin typeface="Myriad Pro"/>
                <a:cs typeface="Myriad Pro"/>
              </a:rPr>
              <a:t>ni</a:t>
            </a:r>
            <a:r>
              <a:rPr lang="tr-TR" sz="2000" spc="-35" dirty="0">
                <a:solidFill>
                  <a:srgbClr val="4C4D4F"/>
                </a:solidFill>
                <a:latin typeface="Myriad Pro"/>
                <a:cs typeface="Myriad Pro"/>
              </a:rPr>
              <a:t> </a:t>
            </a:r>
            <a:r>
              <a:rPr lang="tr-TR" sz="2000" dirty="0">
                <a:solidFill>
                  <a:srgbClr val="4C4D4F"/>
                </a:solidFill>
                <a:latin typeface="Myriad Pro"/>
                <a:cs typeface="Myriad Pro"/>
              </a:rPr>
              <a:t>(</a:t>
            </a:r>
            <a:r>
              <a:rPr lang="tr-TR" sz="2000" b="1" i="1" dirty="0" err="1">
                <a:solidFill>
                  <a:schemeClr val="accent2"/>
                </a:solidFill>
                <a:latin typeface="Myriad Pro"/>
                <a:cs typeface="Myriad Pro"/>
              </a:rPr>
              <a:t>fasciculus</a:t>
            </a:r>
            <a:r>
              <a:rPr lang="tr-TR" sz="2000" b="1" dirty="0">
                <a:solidFill>
                  <a:schemeClr val="accent2"/>
                </a:solidFill>
                <a:latin typeface="Myriad Pro"/>
                <a:cs typeface="Myriad Pro"/>
              </a:rPr>
              <a:t> - fasikül</a:t>
            </a:r>
            <a:r>
              <a:rPr lang="tr-TR" sz="2000" dirty="0">
                <a:solidFill>
                  <a:srgbClr val="4C4D4F"/>
                </a:solidFill>
                <a:latin typeface="Myriad Pro"/>
                <a:cs typeface="Myriad Pro"/>
              </a:rPr>
              <a:t>)</a:t>
            </a:r>
            <a:r>
              <a:rPr lang="tr-TR" sz="2000" spc="-30" dirty="0">
                <a:solidFill>
                  <a:srgbClr val="4C4D4F"/>
                </a:solidFill>
                <a:latin typeface="Myriad Pro"/>
                <a:cs typeface="Myriad Pro"/>
              </a:rPr>
              <a:t> </a:t>
            </a:r>
            <a:r>
              <a:rPr lang="tr-TR" sz="2000" spc="-10" dirty="0">
                <a:solidFill>
                  <a:srgbClr val="4C4D4F"/>
                </a:solidFill>
                <a:latin typeface="Myriad Pro"/>
                <a:cs typeface="Myriad Pro"/>
              </a:rPr>
              <a:t>oluşturur. </a:t>
            </a:r>
            <a:r>
              <a:rPr lang="tr-TR" sz="2000" dirty="0">
                <a:solidFill>
                  <a:srgbClr val="4C4D4F"/>
                </a:solidFill>
                <a:latin typeface="Myriad Pro"/>
                <a:cs typeface="Myriad Pro"/>
              </a:rPr>
              <a:t>Kas</a:t>
            </a:r>
            <a:r>
              <a:rPr lang="tr-TR" sz="2000" spc="70" dirty="0">
                <a:solidFill>
                  <a:srgbClr val="4C4D4F"/>
                </a:solidFill>
                <a:latin typeface="Myriad Pro"/>
                <a:cs typeface="Myriad Pro"/>
              </a:rPr>
              <a:t> </a:t>
            </a:r>
            <a:r>
              <a:rPr lang="tr-TR" sz="2000" dirty="0">
                <a:solidFill>
                  <a:srgbClr val="4C4D4F"/>
                </a:solidFill>
                <a:latin typeface="Myriad Pro"/>
                <a:cs typeface="Myriad Pro"/>
              </a:rPr>
              <a:t>demetlerini</a:t>
            </a:r>
            <a:r>
              <a:rPr lang="tr-TR" sz="2000" spc="75" dirty="0">
                <a:solidFill>
                  <a:srgbClr val="4C4D4F"/>
                </a:solidFill>
                <a:latin typeface="Myriad Pro"/>
                <a:cs typeface="Myriad Pro"/>
              </a:rPr>
              <a:t> </a:t>
            </a:r>
            <a:r>
              <a:rPr lang="tr-TR" sz="2000" dirty="0">
                <a:solidFill>
                  <a:srgbClr val="4C4D4F"/>
                </a:solidFill>
                <a:latin typeface="Myriad Pro"/>
                <a:cs typeface="Myriad Pro"/>
              </a:rPr>
              <a:t>saran</a:t>
            </a:r>
            <a:r>
              <a:rPr lang="tr-TR" sz="2000" spc="75" dirty="0">
                <a:solidFill>
                  <a:srgbClr val="4C4D4F"/>
                </a:solidFill>
                <a:latin typeface="Myriad Pro"/>
                <a:cs typeface="Myriad Pro"/>
              </a:rPr>
              <a:t> </a:t>
            </a:r>
            <a:r>
              <a:rPr lang="tr-TR" sz="2000" dirty="0">
                <a:solidFill>
                  <a:srgbClr val="4C4D4F"/>
                </a:solidFill>
                <a:latin typeface="Myriad Pro"/>
                <a:cs typeface="Myriad Pro"/>
              </a:rPr>
              <a:t>zara</a:t>
            </a:r>
            <a:r>
              <a:rPr lang="tr-TR" sz="2000" spc="75" dirty="0">
                <a:solidFill>
                  <a:srgbClr val="4C4D4F"/>
                </a:solidFill>
                <a:latin typeface="Myriad Pro"/>
                <a:cs typeface="Myriad Pro"/>
              </a:rPr>
              <a:t> </a:t>
            </a:r>
            <a:r>
              <a:rPr lang="tr-TR" sz="2000" b="1" dirty="0" err="1">
                <a:solidFill>
                  <a:schemeClr val="accent2"/>
                </a:solidFill>
                <a:latin typeface="Myriad Pro"/>
                <a:cs typeface="Myriad Pro"/>
              </a:rPr>
              <a:t>perimisyum</a:t>
            </a:r>
            <a:r>
              <a:rPr lang="tr-TR" sz="2000" b="1" spc="85" dirty="0">
                <a:solidFill>
                  <a:srgbClr val="4C4D4F"/>
                </a:solidFill>
                <a:latin typeface="Myriad Pro"/>
                <a:cs typeface="Myriad Pro"/>
              </a:rPr>
              <a:t> </a:t>
            </a:r>
            <a:r>
              <a:rPr lang="tr-TR" sz="2000" dirty="0">
                <a:solidFill>
                  <a:srgbClr val="4C4D4F"/>
                </a:solidFill>
                <a:latin typeface="Myriad Pro"/>
                <a:cs typeface="Myriad Pro"/>
              </a:rPr>
              <a:t>denir.</a:t>
            </a:r>
            <a:r>
              <a:rPr lang="tr-TR" sz="2000" spc="75" dirty="0">
                <a:solidFill>
                  <a:srgbClr val="4C4D4F"/>
                </a:solidFill>
                <a:latin typeface="Myriad Pro"/>
                <a:cs typeface="Myriad Pro"/>
              </a:rPr>
              <a:t> </a:t>
            </a:r>
          </a:p>
          <a:p>
            <a:pPr algn="just"/>
            <a:r>
              <a:rPr lang="tr-TR" sz="2000" dirty="0">
                <a:solidFill>
                  <a:srgbClr val="4C4D4F"/>
                </a:solidFill>
                <a:latin typeface="Myriad Pro"/>
                <a:cs typeface="Myriad Pro"/>
              </a:rPr>
              <a:t>Kas</a:t>
            </a:r>
            <a:r>
              <a:rPr lang="tr-TR" sz="2000" spc="70" dirty="0">
                <a:solidFill>
                  <a:srgbClr val="4C4D4F"/>
                </a:solidFill>
                <a:latin typeface="Myriad Pro"/>
                <a:cs typeface="Myriad Pro"/>
              </a:rPr>
              <a:t> </a:t>
            </a:r>
            <a:r>
              <a:rPr lang="tr-TR" sz="2000" dirty="0">
                <a:solidFill>
                  <a:srgbClr val="4C4D4F"/>
                </a:solidFill>
                <a:latin typeface="Myriad Pro"/>
                <a:cs typeface="Myriad Pro"/>
              </a:rPr>
              <a:t>demetleri</a:t>
            </a:r>
            <a:r>
              <a:rPr lang="tr-TR" sz="2000" spc="75" dirty="0">
                <a:solidFill>
                  <a:srgbClr val="4C4D4F"/>
                </a:solidFill>
                <a:latin typeface="Myriad Pro"/>
                <a:cs typeface="Myriad Pro"/>
              </a:rPr>
              <a:t> </a:t>
            </a:r>
            <a:r>
              <a:rPr lang="tr-TR" sz="2000" dirty="0">
                <a:solidFill>
                  <a:srgbClr val="4C4D4F"/>
                </a:solidFill>
                <a:latin typeface="Myriad Pro"/>
                <a:cs typeface="Myriad Pro"/>
              </a:rPr>
              <a:t>bir</a:t>
            </a:r>
            <a:r>
              <a:rPr lang="tr-TR" sz="2000" spc="75" dirty="0">
                <a:solidFill>
                  <a:srgbClr val="4C4D4F"/>
                </a:solidFill>
                <a:latin typeface="Myriad Pro"/>
                <a:cs typeface="Myriad Pro"/>
              </a:rPr>
              <a:t> </a:t>
            </a:r>
            <a:r>
              <a:rPr lang="tr-TR" sz="2000" dirty="0">
                <a:solidFill>
                  <a:srgbClr val="4C4D4F"/>
                </a:solidFill>
                <a:latin typeface="Myriad Pro"/>
                <a:cs typeface="Myriad Pro"/>
              </a:rPr>
              <a:t>araya</a:t>
            </a:r>
            <a:r>
              <a:rPr lang="tr-TR" sz="2000" spc="75" dirty="0">
                <a:solidFill>
                  <a:srgbClr val="4C4D4F"/>
                </a:solidFill>
                <a:latin typeface="Myriad Pro"/>
                <a:cs typeface="Myriad Pro"/>
              </a:rPr>
              <a:t> </a:t>
            </a:r>
            <a:r>
              <a:rPr lang="tr-TR" sz="2000" dirty="0">
                <a:solidFill>
                  <a:srgbClr val="4C4D4F"/>
                </a:solidFill>
                <a:latin typeface="Myriad Pro"/>
                <a:cs typeface="Myriad Pro"/>
              </a:rPr>
              <a:t>gelerek</a:t>
            </a:r>
            <a:r>
              <a:rPr lang="tr-TR" sz="2000" spc="75" dirty="0">
                <a:solidFill>
                  <a:srgbClr val="4C4D4F"/>
                </a:solidFill>
                <a:latin typeface="Myriad Pro"/>
                <a:cs typeface="Myriad Pro"/>
              </a:rPr>
              <a:t> </a:t>
            </a:r>
            <a:r>
              <a:rPr lang="tr-TR" sz="2000" dirty="0">
                <a:solidFill>
                  <a:srgbClr val="4C4D4F"/>
                </a:solidFill>
                <a:latin typeface="Myriad Pro"/>
                <a:cs typeface="Myriad Pro"/>
              </a:rPr>
              <a:t>iskelet</a:t>
            </a:r>
            <a:r>
              <a:rPr lang="tr-TR" sz="2000" spc="75" dirty="0">
                <a:solidFill>
                  <a:srgbClr val="4C4D4F"/>
                </a:solidFill>
                <a:latin typeface="Myriad Pro"/>
                <a:cs typeface="Myriad Pro"/>
              </a:rPr>
              <a:t> </a:t>
            </a:r>
            <a:r>
              <a:rPr lang="tr-TR" sz="2000" dirty="0">
                <a:solidFill>
                  <a:srgbClr val="4C4D4F"/>
                </a:solidFill>
                <a:latin typeface="Myriad Pro"/>
                <a:cs typeface="Myriad Pro"/>
              </a:rPr>
              <a:t>kasını</a:t>
            </a:r>
            <a:r>
              <a:rPr lang="tr-TR" sz="2000" spc="75" dirty="0">
                <a:solidFill>
                  <a:srgbClr val="4C4D4F"/>
                </a:solidFill>
                <a:latin typeface="Myriad Pro"/>
                <a:cs typeface="Myriad Pro"/>
              </a:rPr>
              <a:t> </a:t>
            </a:r>
            <a:r>
              <a:rPr lang="tr-TR" sz="2000" spc="-10" dirty="0">
                <a:solidFill>
                  <a:srgbClr val="4C4D4F"/>
                </a:solidFill>
                <a:latin typeface="Myriad Pro"/>
                <a:cs typeface="Myriad Pro"/>
              </a:rPr>
              <a:t>oluşturur. </a:t>
            </a:r>
            <a:r>
              <a:rPr lang="tr-TR" sz="2000" dirty="0">
                <a:solidFill>
                  <a:srgbClr val="4C4D4F"/>
                </a:solidFill>
                <a:latin typeface="Myriad Pro"/>
                <a:cs typeface="Myriad Pro"/>
              </a:rPr>
              <a:t>Kası</a:t>
            </a:r>
            <a:r>
              <a:rPr lang="tr-TR" sz="2000" spc="-5" dirty="0">
                <a:solidFill>
                  <a:srgbClr val="4C4D4F"/>
                </a:solidFill>
                <a:latin typeface="Myriad Pro"/>
                <a:cs typeface="Myriad Pro"/>
              </a:rPr>
              <a:t> </a:t>
            </a:r>
            <a:r>
              <a:rPr lang="tr-TR" sz="2000" dirty="0">
                <a:solidFill>
                  <a:srgbClr val="4C4D4F"/>
                </a:solidFill>
                <a:latin typeface="Myriad Pro"/>
                <a:cs typeface="Myriad Pro"/>
              </a:rPr>
              <a:t>saran</a:t>
            </a:r>
            <a:r>
              <a:rPr lang="tr-TR" sz="2000" spc="5" dirty="0">
                <a:solidFill>
                  <a:srgbClr val="4C4D4F"/>
                </a:solidFill>
                <a:latin typeface="Myriad Pro"/>
                <a:cs typeface="Myriad Pro"/>
              </a:rPr>
              <a:t> </a:t>
            </a:r>
            <a:r>
              <a:rPr lang="tr-TR" sz="2000" dirty="0">
                <a:solidFill>
                  <a:srgbClr val="4C4D4F"/>
                </a:solidFill>
                <a:latin typeface="Myriad Pro"/>
                <a:cs typeface="Myriad Pro"/>
              </a:rPr>
              <a:t>en</a:t>
            </a:r>
            <a:r>
              <a:rPr lang="tr-TR" sz="2000" spc="5" dirty="0">
                <a:solidFill>
                  <a:srgbClr val="4C4D4F"/>
                </a:solidFill>
                <a:latin typeface="Myriad Pro"/>
                <a:cs typeface="Myriad Pro"/>
              </a:rPr>
              <a:t> </a:t>
            </a:r>
            <a:r>
              <a:rPr lang="tr-TR" sz="2000" dirty="0">
                <a:solidFill>
                  <a:srgbClr val="4C4D4F"/>
                </a:solidFill>
                <a:latin typeface="Myriad Pro"/>
                <a:cs typeface="Myriad Pro"/>
              </a:rPr>
              <a:t>dıştaki</a:t>
            </a:r>
            <a:r>
              <a:rPr lang="tr-TR" sz="2000" spc="5" dirty="0">
                <a:solidFill>
                  <a:srgbClr val="4C4D4F"/>
                </a:solidFill>
                <a:latin typeface="Myriad Pro"/>
                <a:cs typeface="Myriad Pro"/>
              </a:rPr>
              <a:t> </a:t>
            </a:r>
            <a:r>
              <a:rPr lang="tr-TR" sz="2000" dirty="0">
                <a:solidFill>
                  <a:srgbClr val="4C4D4F"/>
                </a:solidFill>
                <a:latin typeface="Myriad Pro"/>
                <a:cs typeface="Myriad Pro"/>
              </a:rPr>
              <a:t>zara</a:t>
            </a:r>
            <a:r>
              <a:rPr lang="tr-TR" sz="2000" spc="5" dirty="0">
                <a:solidFill>
                  <a:srgbClr val="4C4D4F"/>
                </a:solidFill>
                <a:latin typeface="Myriad Pro"/>
                <a:cs typeface="Myriad Pro"/>
              </a:rPr>
              <a:t> </a:t>
            </a:r>
            <a:r>
              <a:rPr lang="tr-TR" sz="2000" dirty="0">
                <a:solidFill>
                  <a:srgbClr val="4C4D4F"/>
                </a:solidFill>
                <a:latin typeface="Myriad Pro"/>
                <a:cs typeface="Myriad Pro"/>
              </a:rPr>
              <a:t>ise</a:t>
            </a:r>
            <a:r>
              <a:rPr lang="tr-TR" sz="2000" spc="10" dirty="0">
                <a:solidFill>
                  <a:srgbClr val="4C4D4F"/>
                </a:solidFill>
                <a:latin typeface="Myriad Pro"/>
                <a:cs typeface="Myriad Pro"/>
              </a:rPr>
              <a:t> </a:t>
            </a:r>
            <a:r>
              <a:rPr lang="tr-TR" sz="2000" b="1" dirty="0" err="1">
                <a:solidFill>
                  <a:schemeClr val="accent2"/>
                </a:solidFill>
                <a:latin typeface="Myriad Pro"/>
                <a:cs typeface="Myriad Pro"/>
              </a:rPr>
              <a:t>epimisyum</a:t>
            </a:r>
            <a:r>
              <a:rPr lang="tr-TR" sz="2000" b="1" spc="20" dirty="0">
                <a:solidFill>
                  <a:srgbClr val="4C4D4F"/>
                </a:solidFill>
                <a:latin typeface="Myriad Pro"/>
                <a:cs typeface="Myriad Pro"/>
              </a:rPr>
              <a:t> </a:t>
            </a:r>
            <a:r>
              <a:rPr lang="tr-TR" sz="2000" dirty="0">
                <a:solidFill>
                  <a:srgbClr val="4C4D4F"/>
                </a:solidFill>
                <a:latin typeface="Myriad Pro"/>
                <a:cs typeface="Myriad Pro"/>
              </a:rPr>
              <a:t>denir.</a:t>
            </a:r>
            <a:r>
              <a:rPr lang="tr-TR" sz="2000" spc="5" dirty="0">
                <a:solidFill>
                  <a:srgbClr val="4C4D4F"/>
                </a:solidFill>
                <a:latin typeface="Myriad Pro"/>
                <a:cs typeface="Myriad Pro"/>
              </a:rPr>
              <a:t> </a:t>
            </a:r>
            <a:r>
              <a:rPr lang="tr-TR" sz="2000" dirty="0">
                <a:solidFill>
                  <a:srgbClr val="4C4D4F"/>
                </a:solidFill>
                <a:latin typeface="Myriad Pro"/>
                <a:cs typeface="Myriad Pro"/>
              </a:rPr>
              <a:t>Ayrıca</a:t>
            </a:r>
            <a:r>
              <a:rPr lang="tr-TR" sz="2000" spc="5" dirty="0">
                <a:solidFill>
                  <a:srgbClr val="4C4D4F"/>
                </a:solidFill>
                <a:latin typeface="Myriad Pro"/>
                <a:cs typeface="Myriad Pro"/>
              </a:rPr>
              <a:t> </a:t>
            </a:r>
            <a:r>
              <a:rPr lang="tr-TR" sz="2000" dirty="0">
                <a:solidFill>
                  <a:srgbClr val="4C4D4F"/>
                </a:solidFill>
                <a:latin typeface="Myriad Pro"/>
                <a:cs typeface="Myriad Pro"/>
              </a:rPr>
              <a:t>onun</a:t>
            </a:r>
            <a:r>
              <a:rPr lang="tr-TR" sz="2000" spc="5" dirty="0">
                <a:solidFill>
                  <a:srgbClr val="4C4D4F"/>
                </a:solidFill>
                <a:latin typeface="Myriad Pro"/>
                <a:cs typeface="Myriad Pro"/>
              </a:rPr>
              <a:t> </a:t>
            </a:r>
            <a:r>
              <a:rPr lang="tr-TR" sz="2000" dirty="0">
                <a:solidFill>
                  <a:srgbClr val="4C4D4F"/>
                </a:solidFill>
                <a:latin typeface="Myriad Pro"/>
                <a:cs typeface="Myriad Pro"/>
              </a:rPr>
              <a:t>da</a:t>
            </a:r>
            <a:r>
              <a:rPr lang="tr-TR" sz="2000" spc="10" dirty="0">
                <a:solidFill>
                  <a:srgbClr val="4C4D4F"/>
                </a:solidFill>
                <a:latin typeface="Myriad Pro"/>
                <a:cs typeface="Myriad Pro"/>
              </a:rPr>
              <a:t> </a:t>
            </a:r>
            <a:r>
              <a:rPr lang="tr-TR" sz="2000" dirty="0">
                <a:solidFill>
                  <a:srgbClr val="4C4D4F"/>
                </a:solidFill>
                <a:latin typeface="Myriad Pro"/>
                <a:cs typeface="Myriad Pro"/>
              </a:rPr>
              <a:t>üzerinde</a:t>
            </a:r>
            <a:r>
              <a:rPr lang="tr-TR" sz="2000" spc="5" dirty="0">
                <a:solidFill>
                  <a:srgbClr val="4C4D4F"/>
                </a:solidFill>
                <a:latin typeface="Myriad Pro"/>
                <a:cs typeface="Myriad Pro"/>
              </a:rPr>
              <a:t> </a:t>
            </a:r>
            <a:r>
              <a:rPr lang="tr-TR" sz="2000" dirty="0">
                <a:solidFill>
                  <a:srgbClr val="4C4D4F"/>
                </a:solidFill>
                <a:latin typeface="Myriad Pro"/>
                <a:cs typeface="Myriad Pro"/>
              </a:rPr>
              <a:t>tüm</a:t>
            </a:r>
            <a:r>
              <a:rPr lang="tr-TR" sz="2000" spc="5" dirty="0">
                <a:solidFill>
                  <a:srgbClr val="4C4D4F"/>
                </a:solidFill>
                <a:latin typeface="Myriad Pro"/>
                <a:cs typeface="Myriad Pro"/>
              </a:rPr>
              <a:t> </a:t>
            </a:r>
            <a:r>
              <a:rPr lang="tr-TR" sz="2000" dirty="0">
                <a:solidFill>
                  <a:srgbClr val="4C4D4F"/>
                </a:solidFill>
                <a:latin typeface="Myriad Pro"/>
                <a:cs typeface="Myriad Pro"/>
              </a:rPr>
              <a:t>kasların</a:t>
            </a:r>
            <a:r>
              <a:rPr lang="tr-TR" sz="2000" spc="5" dirty="0">
                <a:solidFill>
                  <a:srgbClr val="4C4D4F"/>
                </a:solidFill>
                <a:latin typeface="Myriad Pro"/>
                <a:cs typeface="Myriad Pro"/>
              </a:rPr>
              <a:t> </a:t>
            </a:r>
            <a:r>
              <a:rPr lang="tr-TR" sz="2000" dirty="0">
                <a:solidFill>
                  <a:srgbClr val="4C4D4F"/>
                </a:solidFill>
                <a:latin typeface="Myriad Pro"/>
                <a:cs typeface="Myriad Pro"/>
              </a:rPr>
              <a:t>üzerini</a:t>
            </a:r>
            <a:r>
              <a:rPr lang="tr-TR" sz="2000" spc="5" dirty="0">
                <a:solidFill>
                  <a:srgbClr val="4C4D4F"/>
                </a:solidFill>
                <a:latin typeface="Myriad Pro"/>
                <a:cs typeface="Myriad Pro"/>
              </a:rPr>
              <a:t> </a:t>
            </a:r>
            <a:r>
              <a:rPr lang="tr-TR" sz="2000" dirty="0">
                <a:solidFill>
                  <a:srgbClr val="4C4D4F"/>
                </a:solidFill>
                <a:latin typeface="Myriad Pro"/>
                <a:cs typeface="Myriad Pro"/>
              </a:rPr>
              <a:t>örten</a:t>
            </a:r>
            <a:r>
              <a:rPr lang="tr-TR" sz="2000" spc="10" dirty="0">
                <a:solidFill>
                  <a:srgbClr val="4C4D4F"/>
                </a:solidFill>
                <a:latin typeface="Myriad Pro"/>
                <a:cs typeface="Myriad Pro"/>
              </a:rPr>
              <a:t> </a:t>
            </a:r>
            <a:r>
              <a:rPr lang="tr-TR" sz="2000" b="1" spc="-20" dirty="0" err="1">
                <a:solidFill>
                  <a:schemeClr val="accent2"/>
                </a:solidFill>
                <a:latin typeface="Myriad Pro"/>
                <a:cs typeface="Myriad Pro"/>
              </a:rPr>
              <a:t>fas</a:t>
            </a:r>
            <a:r>
              <a:rPr lang="tr-TR" sz="2000" b="1" dirty="0" err="1">
                <a:solidFill>
                  <a:schemeClr val="accent2"/>
                </a:solidFill>
                <a:latin typeface="Myriad Pro"/>
                <a:cs typeface="Myriad Pro"/>
              </a:rPr>
              <a:t>cia</a:t>
            </a:r>
            <a:r>
              <a:rPr lang="tr-TR" sz="2000" b="1" spc="85" dirty="0">
                <a:solidFill>
                  <a:srgbClr val="4C4D4F"/>
                </a:solidFill>
                <a:latin typeface="Myriad Pro"/>
                <a:cs typeface="Myriad Pro"/>
              </a:rPr>
              <a:t> </a:t>
            </a:r>
            <a:r>
              <a:rPr lang="tr-TR" sz="2000" dirty="0">
                <a:solidFill>
                  <a:srgbClr val="4C4D4F"/>
                </a:solidFill>
                <a:latin typeface="Myriad Pro"/>
                <a:cs typeface="Myriad Pro"/>
              </a:rPr>
              <a:t>bulunur.</a:t>
            </a:r>
            <a:r>
              <a:rPr lang="tr-TR" sz="2000" spc="70" dirty="0">
                <a:solidFill>
                  <a:srgbClr val="4C4D4F"/>
                </a:solidFill>
                <a:latin typeface="Myriad Pro"/>
                <a:cs typeface="Myriad Pro"/>
              </a:rPr>
              <a:t> </a:t>
            </a:r>
          </a:p>
          <a:p>
            <a:pPr algn="just"/>
            <a:r>
              <a:rPr lang="tr-TR" sz="2000" dirty="0">
                <a:solidFill>
                  <a:srgbClr val="4C4D4F"/>
                </a:solidFill>
                <a:latin typeface="Myriad Pro"/>
                <a:cs typeface="Myriad Pro"/>
              </a:rPr>
              <a:t>Kasların</a:t>
            </a:r>
            <a:r>
              <a:rPr lang="tr-TR" sz="2000" spc="75" dirty="0">
                <a:solidFill>
                  <a:srgbClr val="4C4D4F"/>
                </a:solidFill>
                <a:latin typeface="Myriad Pro"/>
                <a:cs typeface="Myriad Pro"/>
              </a:rPr>
              <a:t> </a:t>
            </a:r>
            <a:r>
              <a:rPr lang="tr-TR" sz="2000" dirty="0">
                <a:solidFill>
                  <a:srgbClr val="4C4D4F"/>
                </a:solidFill>
                <a:latin typeface="Myriad Pro"/>
                <a:cs typeface="Myriad Pro"/>
              </a:rPr>
              <a:t>uç</a:t>
            </a:r>
            <a:r>
              <a:rPr lang="tr-TR" sz="2000" spc="70" dirty="0">
                <a:solidFill>
                  <a:srgbClr val="4C4D4F"/>
                </a:solidFill>
                <a:latin typeface="Myriad Pro"/>
                <a:cs typeface="Myriad Pro"/>
              </a:rPr>
              <a:t> </a:t>
            </a:r>
            <a:r>
              <a:rPr lang="tr-TR" sz="2000" dirty="0">
                <a:solidFill>
                  <a:srgbClr val="4C4D4F"/>
                </a:solidFill>
                <a:latin typeface="Myriad Pro"/>
                <a:cs typeface="Myriad Pro"/>
              </a:rPr>
              <a:t>kısımlarında</a:t>
            </a:r>
            <a:r>
              <a:rPr lang="tr-TR" sz="2000" spc="75" dirty="0">
                <a:solidFill>
                  <a:srgbClr val="4C4D4F"/>
                </a:solidFill>
                <a:latin typeface="Myriad Pro"/>
                <a:cs typeface="Myriad Pro"/>
              </a:rPr>
              <a:t> </a:t>
            </a:r>
            <a:r>
              <a:rPr lang="tr-TR" sz="2000" dirty="0">
                <a:solidFill>
                  <a:srgbClr val="4C4D4F"/>
                </a:solidFill>
                <a:latin typeface="Myriad Pro"/>
                <a:cs typeface="Myriad Pro"/>
              </a:rPr>
              <a:t>kasılma</a:t>
            </a:r>
            <a:r>
              <a:rPr lang="tr-TR" sz="2000" spc="75" dirty="0">
                <a:solidFill>
                  <a:srgbClr val="4C4D4F"/>
                </a:solidFill>
                <a:latin typeface="Myriad Pro"/>
                <a:cs typeface="Myriad Pro"/>
              </a:rPr>
              <a:t> </a:t>
            </a:r>
            <a:r>
              <a:rPr lang="tr-TR" sz="2000" dirty="0">
                <a:solidFill>
                  <a:srgbClr val="4C4D4F"/>
                </a:solidFill>
                <a:latin typeface="Myriad Pro"/>
                <a:cs typeface="Myriad Pro"/>
              </a:rPr>
              <a:t>özelliği</a:t>
            </a:r>
            <a:r>
              <a:rPr lang="tr-TR" sz="2000" spc="70" dirty="0">
                <a:solidFill>
                  <a:srgbClr val="4C4D4F"/>
                </a:solidFill>
                <a:latin typeface="Myriad Pro"/>
                <a:cs typeface="Myriad Pro"/>
              </a:rPr>
              <a:t> </a:t>
            </a:r>
            <a:r>
              <a:rPr lang="tr-TR" sz="2000" dirty="0">
                <a:solidFill>
                  <a:srgbClr val="4C4D4F"/>
                </a:solidFill>
                <a:latin typeface="Myriad Pro"/>
                <a:cs typeface="Myriad Pro"/>
              </a:rPr>
              <a:t>olmayan</a:t>
            </a:r>
            <a:r>
              <a:rPr lang="tr-TR" sz="2000" spc="75" dirty="0">
                <a:solidFill>
                  <a:srgbClr val="4C4D4F"/>
                </a:solidFill>
                <a:latin typeface="Myriad Pro"/>
                <a:cs typeface="Myriad Pro"/>
              </a:rPr>
              <a:t> </a:t>
            </a:r>
            <a:r>
              <a:rPr lang="tr-TR" sz="2000" dirty="0">
                <a:solidFill>
                  <a:srgbClr val="4C4D4F"/>
                </a:solidFill>
                <a:latin typeface="Myriad Pro"/>
                <a:cs typeface="Myriad Pro"/>
              </a:rPr>
              <a:t>ve</a:t>
            </a:r>
            <a:r>
              <a:rPr lang="tr-TR" sz="2000" spc="70" dirty="0">
                <a:solidFill>
                  <a:srgbClr val="4C4D4F"/>
                </a:solidFill>
                <a:latin typeface="Myriad Pro"/>
                <a:cs typeface="Myriad Pro"/>
              </a:rPr>
              <a:t> </a:t>
            </a:r>
            <a:r>
              <a:rPr lang="tr-TR" sz="2000" dirty="0">
                <a:solidFill>
                  <a:srgbClr val="4C4D4F"/>
                </a:solidFill>
                <a:latin typeface="Myriad Pro"/>
                <a:cs typeface="Myriad Pro"/>
              </a:rPr>
              <a:t>kemiklere</a:t>
            </a:r>
            <a:r>
              <a:rPr lang="tr-TR" sz="2000" spc="75" dirty="0">
                <a:solidFill>
                  <a:srgbClr val="4C4D4F"/>
                </a:solidFill>
                <a:latin typeface="Myriad Pro"/>
                <a:cs typeface="Myriad Pro"/>
              </a:rPr>
              <a:t> </a:t>
            </a:r>
            <a:r>
              <a:rPr lang="tr-TR" sz="2000" dirty="0">
                <a:solidFill>
                  <a:srgbClr val="4C4D4F"/>
                </a:solidFill>
                <a:latin typeface="Myriad Pro"/>
                <a:cs typeface="Myriad Pro"/>
              </a:rPr>
              <a:t>tutunmasını</a:t>
            </a:r>
            <a:r>
              <a:rPr lang="tr-TR" sz="2000" spc="70" dirty="0">
                <a:solidFill>
                  <a:srgbClr val="4C4D4F"/>
                </a:solidFill>
                <a:latin typeface="Myriad Pro"/>
                <a:cs typeface="Myriad Pro"/>
              </a:rPr>
              <a:t> </a:t>
            </a:r>
            <a:r>
              <a:rPr lang="tr-TR" sz="2000" dirty="0">
                <a:solidFill>
                  <a:srgbClr val="4C4D4F"/>
                </a:solidFill>
                <a:latin typeface="Myriad Pro"/>
                <a:cs typeface="Myriad Pro"/>
              </a:rPr>
              <a:t>sağlayan</a:t>
            </a:r>
            <a:r>
              <a:rPr lang="tr-TR" sz="2000" spc="75" dirty="0">
                <a:solidFill>
                  <a:srgbClr val="4C4D4F"/>
                </a:solidFill>
                <a:latin typeface="Myriad Pro"/>
                <a:cs typeface="Myriad Pro"/>
              </a:rPr>
              <a:t> </a:t>
            </a:r>
            <a:r>
              <a:rPr lang="tr-TR" sz="2000" b="1" spc="-25" dirty="0">
                <a:solidFill>
                  <a:schemeClr val="accent2"/>
                </a:solidFill>
                <a:latin typeface="Myriad Pro"/>
                <a:cs typeface="Myriad Pro"/>
              </a:rPr>
              <a:t>kas</a:t>
            </a:r>
            <a:r>
              <a:rPr lang="tr-TR" sz="2000" b="1" dirty="0">
                <a:solidFill>
                  <a:schemeClr val="accent2"/>
                </a:solidFill>
                <a:latin typeface="Myriad Pro"/>
                <a:cs typeface="Myriad Pro"/>
              </a:rPr>
              <a:t> kirişleri</a:t>
            </a:r>
            <a:r>
              <a:rPr lang="tr-TR" sz="2000" b="1" spc="-15" dirty="0">
                <a:solidFill>
                  <a:schemeClr val="accent2"/>
                </a:solidFill>
                <a:latin typeface="Myriad Pro"/>
                <a:cs typeface="Myriad Pro"/>
              </a:rPr>
              <a:t> </a:t>
            </a:r>
            <a:r>
              <a:rPr lang="tr-TR" sz="2000" b="1" dirty="0">
                <a:solidFill>
                  <a:schemeClr val="accent2"/>
                </a:solidFill>
                <a:latin typeface="Myriad Pro"/>
                <a:cs typeface="Myriad Pro"/>
              </a:rPr>
              <a:t>(tendon) </a:t>
            </a:r>
            <a:r>
              <a:rPr lang="tr-TR" sz="2000" dirty="0">
                <a:solidFill>
                  <a:srgbClr val="4C4D4F"/>
                </a:solidFill>
                <a:latin typeface="Myriad Pro"/>
                <a:cs typeface="Myriad Pro"/>
              </a:rPr>
              <a:t>bulunur</a:t>
            </a:r>
            <a:r>
              <a:rPr lang="tr-TR" spc="-5" dirty="0">
                <a:solidFill>
                  <a:srgbClr val="4C4D4F"/>
                </a:solidFill>
                <a:latin typeface="Myriad Pro"/>
                <a:cs typeface="Myriad Pro"/>
              </a:rPr>
              <a:t>.</a:t>
            </a:r>
            <a:endParaRPr lang="tr-TR" dirty="0"/>
          </a:p>
        </p:txBody>
      </p:sp>
      <p:sp>
        <p:nvSpPr>
          <p:cNvPr id="5" name="Alt Bilgi Yer Tutucusu 4">
            <a:extLst>
              <a:ext uri="{FF2B5EF4-FFF2-40B4-BE49-F238E27FC236}">
                <a16:creationId xmlns:a16="http://schemas.microsoft.com/office/drawing/2014/main" id="{214E5D9E-955C-30A2-2501-8300ED4FAFF0}"/>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2058B22D-5497-F500-C1EF-2F600150B441}"/>
              </a:ext>
            </a:extLst>
          </p:cNvPr>
          <p:cNvSpPr>
            <a:spLocks noGrp="1"/>
          </p:cNvSpPr>
          <p:nvPr>
            <p:ph type="sldNum" sz="quarter" idx="12"/>
          </p:nvPr>
        </p:nvSpPr>
        <p:spPr/>
        <p:txBody>
          <a:bodyPr/>
          <a:lstStyle/>
          <a:p>
            <a:fld id="{60FF87A7-9A7A-4B3D-9625-8440EC4947F9}" type="slidenum">
              <a:rPr lang="tr-TR" smtClean="0"/>
              <a:pPr/>
              <a:t>39</a:t>
            </a:fld>
            <a:endParaRPr lang="tr-TR"/>
          </a:p>
        </p:txBody>
      </p:sp>
      <p:grpSp>
        <p:nvGrpSpPr>
          <p:cNvPr id="66" name="Grup 65">
            <a:extLst>
              <a:ext uri="{FF2B5EF4-FFF2-40B4-BE49-F238E27FC236}">
                <a16:creationId xmlns:a16="http://schemas.microsoft.com/office/drawing/2014/main" id="{57AC6DD1-E051-0854-1C16-676CA1A00099}"/>
              </a:ext>
            </a:extLst>
          </p:cNvPr>
          <p:cNvGrpSpPr>
            <a:grpSpLocks noChangeAspect="1"/>
          </p:cNvGrpSpPr>
          <p:nvPr/>
        </p:nvGrpSpPr>
        <p:grpSpPr>
          <a:xfrm>
            <a:off x="4597747" y="1196752"/>
            <a:ext cx="4367753" cy="4536090"/>
            <a:chOff x="4374392" y="1125158"/>
            <a:chExt cx="3061686" cy="3179686"/>
          </a:xfrm>
        </p:grpSpPr>
        <p:grpSp>
          <p:nvGrpSpPr>
            <p:cNvPr id="14" name="object 9">
              <a:extLst>
                <a:ext uri="{FF2B5EF4-FFF2-40B4-BE49-F238E27FC236}">
                  <a16:creationId xmlns:a16="http://schemas.microsoft.com/office/drawing/2014/main" id="{E2A1DD82-B3A9-A925-F3CF-BE21A9C34953}"/>
                </a:ext>
              </a:extLst>
            </p:cNvPr>
            <p:cNvGrpSpPr/>
            <p:nvPr/>
          </p:nvGrpSpPr>
          <p:grpSpPr>
            <a:xfrm>
              <a:off x="4560181" y="1152554"/>
              <a:ext cx="2635250" cy="3088005"/>
              <a:chOff x="2372594" y="2381449"/>
              <a:chExt cx="2635250" cy="3088005"/>
            </a:xfrm>
          </p:grpSpPr>
          <p:pic>
            <p:nvPicPr>
              <p:cNvPr id="16" name="object 10">
                <a:extLst>
                  <a:ext uri="{FF2B5EF4-FFF2-40B4-BE49-F238E27FC236}">
                    <a16:creationId xmlns:a16="http://schemas.microsoft.com/office/drawing/2014/main" id="{CDA50B7B-1B0A-3A12-7BBC-C9E6E4C982D7}"/>
                  </a:ext>
                </a:extLst>
              </p:cNvPr>
              <p:cNvPicPr/>
              <p:nvPr/>
            </p:nvPicPr>
            <p:blipFill>
              <a:blip r:embed="rId2" cstate="print"/>
              <a:stretch>
                <a:fillRect/>
              </a:stretch>
            </p:blipFill>
            <p:spPr>
              <a:xfrm>
                <a:off x="2372594" y="2381449"/>
                <a:ext cx="2635004" cy="2604476"/>
              </a:xfrm>
              <a:prstGeom prst="rect">
                <a:avLst/>
              </a:prstGeom>
            </p:spPr>
          </p:pic>
          <p:pic>
            <p:nvPicPr>
              <p:cNvPr id="17" name="object 11">
                <a:extLst>
                  <a:ext uri="{FF2B5EF4-FFF2-40B4-BE49-F238E27FC236}">
                    <a16:creationId xmlns:a16="http://schemas.microsoft.com/office/drawing/2014/main" id="{A5CED600-0FC6-8F84-B0BE-CE2E61979CA5}"/>
                  </a:ext>
                </a:extLst>
              </p:cNvPr>
              <p:cNvPicPr/>
              <p:nvPr/>
            </p:nvPicPr>
            <p:blipFill>
              <a:blip r:embed="rId3" cstate="print"/>
              <a:stretch>
                <a:fillRect/>
              </a:stretch>
            </p:blipFill>
            <p:spPr>
              <a:xfrm>
                <a:off x="3335096" y="4056608"/>
                <a:ext cx="1265516" cy="930033"/>
              </a:xfrm>
              <a:prstGeom prst="rect">
                <a:avLst/>
              </a:prstGeom>
            </p:spPr>
          </p:pic>
          <p:pic>
            <p:nvPicPr>
              <p:cNvPr id="18" name="object 12">
                <a:extLst>
                  <a:ext uri="{FF2B5EF4-FFF2-40B4-BE49-F238E27FC236}">
                    <a16:creationId xmlns:a16="http://schemas.microsoft.com/office/drawing/2014/main" id="{0DCEAC02-9A01-6D5E-B3FA-AD492247EDDC}"/>
                  </a:ext>
                </a:extLst>
              </p:cNvPr>
              <p:cNvPicPr/>
              <p:nvPr/>
            </p:nvPicPr>
            <p:blipFill>
              <a:blip r:embed="rId4" cstate="print"/>
              <a:stretch>
                <a:fillRect/>
              </a:stretch>
            </p:blipFill>
            <p:spPr>
              <a:xfrm>
                <a:off x="3157258" y="4054320"/>
                <a:ext cx="1523352" cy="1411759"/>
              </a:xfrm>
              <a:prstGeom prst="rect">
                <a:avLst/>
              </a:prstGeom>
            </p:spPr>
          </p:pic>
          <p:pic>
            <p:nvPicPr>
              <p:cNvPr id="19" name="object 13">
                <a:extLst>
                  <a:ext uri="{FF2B5EF4-FFF2-40B4-BE49-F238E27FC236}">
                    <a16:creationId xmlns:a16="http://schemas.microsoft.com/office/drawing/2014/main" id="{E4C25723-C23F-DEB5-3711-E6D646B31D2F}"/>
                  </a:ext>
                </a:extLst>
              </p:cNvPr>
              <p:cNvPicPr/>
              <p:nvPr/>
            </p:nvPicPr>
            <p:blipFill>
              <a:blip r:embed="rId5" cstate="print"/>
              <a:stretch>
                <a:fillRect/>
              </a:stretch>
            </p:blipFill>
            <p:spPr>
              <a:xfrm>
                <a:off x="3890022" y="5259361"/>
                <a:ext cx="113474" cy="31763"/>
              </a:xfrm>
              <a:prstGeom prst="rect">
                <a:avLst/>
              </a:prstGeom>
            </p:spPr>
          </p:pic>
          <p:pic>
            <p:nvPicPr>
              <p:cNvPr id="20" name="object 14">
                <a:extLst>
                  <a:ext uri="{FF2B5EF4-FFF2-40B4-BE49-F238E27FC236}">
                    <a16:creationId xmlns:a16="http://schemas.microsoft.com/office/drawing/2014/main" id="{276059EB-BC15-4C33-AD21-A9561BD68501}"/>
                  </a:ext>
                </a:extLst>
              </p:cNvPr>
              <p:cNvPicPr/>
              <p:nvPr/>
            </p:nvPicPr>
            <p:blipFill>
              <a:blip r:embed="rId6" cstate="print"/>
              <a:stretch>
                <a:fillRect/>
              </a:stretch>
            </p:blipFill>
            <p:spPr>
              <a:xfrm>
                <a:off x="3882453" y="5308523"/>
                <a:ext cx="93776" cy="18529"/>
              </a:xfrm>
              <a:prstGeom prst="rect">
                <a:avLst/>
              </a:prstGeom>
            </p:spPr>
          </p:pic>
          <p:pic>
            <p:nvPicPr>
              <p:cNvPr id="21" name="object 15">
                <a:extLst>
                  <a:ext uri="{FF2B5EF4-FFF2-40B4-BE49-F238E27FC236}">
                    <a16:creationId xmlns:a16="http://schemas.microsoft.com/office/drawing/2014/main" id="{217113DC-76B7-13FE-0096-ED4939F5379C}"/>
                  </a:ext>
                </a:extLst>
              </p:cNvPr>
              <p:cNvPicPr/>
              <p:nvPr/>
            </p:nvPicPr>
            <p:blipFill>
              <a:blip r:embed="rId7" cstate="print"/>
              <a:stretch>
                <a:fillRect/>
              </a:stretch>
            </p:blipFill>
            <p:spPr>
              <a:xfrm>
                <a:off x="3880955" y="5349747"/>
                <a:ext cx="91528" cy="17805"/>
              </a:xfrm>
              <a:prstGeom prst="rect">
                <a:avLst/>
              </a:prstGeom>
            </p:spPr>
          </p:pic>
          <p:pic>
            <p:nvPicPr>
              <p:cNvPr id="22" name="object 16">
                <a:extLst>
                  <a:ext uri="{FF2B5EF4-FFF2-40B4-BE49-F238E27FC236}">
                    <a16:creationId xmlns:a16="http://schemas.microsoft.com/office/drawing/2014/main" id="{DB265240-DB43-8470-C538-FA6F74419B70}"/>
                  </a:ext>
                </a:extLst>
              </p:cNvPr>
              <p:cNvPicPr/>
              <p:nvPr/>
            </p:nvPicPr>
            <p:blipFill>
              <a:blip r:embed="rId8" cstate="print"/>
              <a:stretch>
                <a:fillRect/>
              </a:stretch>
            </p:blipFill>
            <p:spPr>
              <a:xfrm>
                <a:off x="3880954" y="5389854"/>
                <a:ext cx="96062" cy="17779"/>
              </a:xfrm>
              <a:prstGeom prst="rect">
                <a:avLst/>
              </a:prstGeom>
            </p:spPr>
          </p:pic>
          <p:pic>
            <p:nvPicPr>
              <p:cNvPr id="23" name="object 17">
                <a:extLst>
                  <a:ext uri="{FF2B5EF4-FFF2-40B4-BE49-F238E27FC236}">
                    <a16:creationId xmlns:a16="http://schemas.microsoft.com/office/drawing/2014/main" id="{3F507CDE-2D22-A82E-4D36-C146F495F550}"/>
                  </a:ext>
                </a:extLst>
              </p:cNvPr>
              <p:cNvPicPr/>
              <p:nvPr/>
            </p:nvPicPr>
            <p:blipFill>
              <a:blip r:embed="rId9" cstate="print"/>
              <a:stretch>
                <a:fillRect/>
              </a:stretch>
            </p:blipFill>
            <p:spPr>
              <a:xfrm>
                <a:off x="3895331" y="5425770"/>
                <a:ext cx="91528" cy="12128"/>
              </a:xfrm>
              <a:prstGeom prst="rect">
                <a:avLst/>
              </a:prstGeom>
            </p:spPr>
          </p:pic>
          <p:pic>
            <p:nvPicPr>
              <p:cNvPr id="24" name="object 18">
                <a:extLst>
                  <a:ext uri="{FF2B5EF4-FFF2-40B4-BE49-F238E27FC236}">
                    <a16:creationId xmlns:a16="http://schemas.microsoft.com/office/drawing/2014/main" id="{EDE852B4-F68E-74D7-7486-D09D8C7FACDB}"/>
                  </a:ext>
                </a:extLst>
              </p:cNvPr>
              <p:cNvPicPr/>
              <p:nvPr/>
            </p:nvPicPr>
            <p:blipFill>
              <a:blip r:embed="rId10" cstate="print"/>
              <a:stretch>
                <a:fillRect/>
              </a:stretch>
            </p:blipFill>
            <p:spPr>
              <a:xfrm>
                <a:off x="3910025" y="5450725"/>
                <a:ext cx="93840" cy="7962"/>
              </a:xfrm>
              <a:prstGeom prst="rect">
                <a:avLst/>
              </a:prstGeom>
            </p:spPr>
          </p:pic>
          <p:sp>
            <p:nvSpPr>
              <p:cNvPr id="25" name="object 19">
                <a:extLst>
                  <a:ext uri="{FF2B5EF4-FFF2-40B4-BE49-F238E27FC236}">
                    <a16:creationId xmlns:a16="http://schemas.microsoft.com/office/drawing/2014/main" id="{FC63FF90-DBAC-F09D-2DD0-88EC7E2B4782}"/>
                  </a:ext>
                </a:extLst>
              </p:cNvPr>
              <p:cNvSpPr/>
              <p:nvPr/>
            </p:nvSpPr>
            <p:spPr>
              <a:xfrm>
                <a:off x="4419861" y="5255789"/>
                <a:ext cx="29845" cy="15240"/>
              </a:xfrm>
              <a:custGeom>
                <a:avLst/>
                <a:gdLst/>
                <a:ahLst/>
                <a:cxnLst/>
                <a:rect l="l" t="t" r="r" b="b"/>
                <a:pathLst>
                  <a:path w="29845" h="15239">
                    <a:moveTo>
                      <a:pt x="0" y="14990"/>
                    </a:moveTo>
                    <a:lnTo>
                      <a:pt x="7142" y="8557"/>
                    </a:lnTo>
                    <a:lnTo>
                      <a:pt x="14801" y="3792"/>
                    </a:lnTo>
                    <a:lnTo>
                      <a:pt x="22634" y="928"/>
                    </a:lnTo>
                  </a:path>
                  <a:path w="29845" h="15239">
                    <a:moveTo>
                      <a:pt x="22634" y="928"/>
                    </a:moveTo>
                    <a:lnTo>
                      <a:pt x="22899" y="831"/>
                    </a:lnTo>
                    <a:lnTo>
                      <a:pt x="29810" y="0"/>
                    </a:lnTo>
                  </a:path>
                </a:pathLst>
              </a:custGeom>
              <a:ln w="6350">
                <a:solidFill>
                  <a:srgbClr val="231F20"/>
                </a:solidFill>
              </a:ln>
            </p:spPr>
            <p:txBody>
              <a:bodyPr wrap="square" lIns="0" tIns="0" rIns="0" bIns="0" rtlCol="0"/>
              <a:lstStyle/>
              <a:p>
                <a:endParaRPr sz="3200"/>
              </a:p>
            </p:txBody>
          </p:sp>
          <p:sp>
            <p:nvSpPr>
              <p:cNvPr id="26" name="object 20">
                <a:extLst>
                  <a:ext uri="{FF2B5EF4-FFF2-40B4-BE49-F238E27FC236}">
                    <a16:creationId xmlns:a16="http://schemas.microsoft.com/office/drawing/2014/main" id="{455230C0-BC81-5B24-0870-7948BF6F9B28}"/>
                  </a:ext>
                </a:extLst>
              </p:cNvPr>
              <p:cNvSpPr/>
              <p:nvPr/>
            </p:nvSpPr>
            <p:spPr>
              <a:xfrm>
                <a:off x="4403939" y="5277631"/>
                <a:ext cx="10795" cy="17780"/>
              </a:xfrm>
              <a:custGeom>
                <a:avLst/>
                <a:gdLst/>
                <a:ahLst/>
                <a:cxnLst/>
                <a:rect l="l" t="t" r="r" b="b"/>
                <a:pathLst>
                  <a:path w="10795" h="17779">
                    <a:moveTo>
                      <a:pt x="0" y="17462"/>
                    </a:moveTo>
                    <a:lnTo>
                      <a:pt x="2984" y="10947"/>
                    </a:lnTo>
                    <a:lnTo>
                      <a:pt x="6426" y="5092"/>
                    </a:lnTo>
                    <a:lnTo>
                      <a:pt x="10210" y="0"/>
                    </a:lnTo>
                  </a:path>
                </a:pathLst>
              </a:custGeom>
              <a:ln w="6350">
                <a:solidFill>
                  <a:srgbClr val="231F20"/>
                </a:solidFill>
              </a:ln>
            </p:spPr>
            <p:txBody>
              <a:bodyPr wrap="square" lIns="0" tIns="0" rIns="0" bIns="0" rtlCol="0"/>
              <a:lstStyle/>
              <a:p>
                <a:endParaRPr sz="3200"/>
              </a:p>
            </p:txBody>
          </p:sp>
          <p:sp>
            <p:nvSpPr>
              <p:cNvPr id="27" name="object 21">
                <a:extLst>
                  <a:ext uri="{FF2B5EF4-FFF2-40B4-BE49-F238E27FC236}">
                    <a16:creationId xmlns:a16="http://schemas.microsoft.com/office/drawing/2014/main" id="{D5602517-9AF1-BE80-EED0-18C273CAF9C6}"/>
                  </a:ext>
                </a:extLst>
              </p:cNvPr>
              <p:cNvSpPr/>
              <p:nvPr/>
            </p:nvSpPr>
            <p:spPr>
              <a:xfrm>
                <a:off x="4392846" y="5306725"/>
                <a:ext cx="6985" cy="26034"/>
              </a:xfrm>
              <a:custGeom>
                <a:avLst/>
                <a:gdLst/>
                <a:ahLst/>
                <a:cxnLst/>
                <a:rect l="l" t="t" r="r" b="b"/>
                <a:pathLst>
                  <a:path w="6985" h="26035">
                    <a:moveTo>
                      <a:pt x="0" y="25857"/>
                    </a:moveTo>
                    <a:lnTo>
                      <a:pt x="1237" y="19061"/>
                    </a:lnTo>
                    <a:lnTo>
                      <a:pt x="2719" y="12476"/>
                    </a:lnTo>
                    <a:lnTo>
                      <a:pt x="4441" y="6117"/>
                    </a:lnTo>
                    <a:lnTo>
                      <a:pt x="6400" y="0"/>
                    </a:lnTo>
                  </a:path>
                </a:pathLst>
              </a:custGeom>
              <a:ln w="6350">
                <a:solidFill>
                  <a:srgbClr val="231F20"/>
                </a:solidFill>
              </a:ln>
            </p:spPr>
            <p:txBody>
              <a:bodyPr wrap="square" lIns="0" tIns="0" rIns="0" bIns="0" rtlCol="0"/>
              <a:lstStyle/>
              <a:p>
                <a:endParaRPr sz="3200"/>
              </a:p>
            </p:txBody>
          </p:sp>
          <p:sp>
            <p:nvSpPr>
              <p:cNvPr id="28" name="object 22">
                <a:extLst>
                  <a:ext uri="{FF2B5EF4-FFF2-40B4-BE49-F238E27FC236}">
                    <a16:creationId xmlns:a16="http://schemas.microsoft.com/office/drawing/2014/main" id="{D802F267-49D2-5B51-60ED-76E77DE96811}"/>
                  </a:ext>
                </a:extLst>
              </p:cNvPr>
              <p:cNvSpPr/>
              <p:nvPr/>
            </p:nvSpPr>
            <p:spPr>
              <a:xfrm>
                <a:off x="4390618" y="5344962"/>
                <a:ext cx="1270" cy="27940"/>
              </a:xfrm>
              <a:custGeom>
                <a:avLst/>
                <a:gdLst/>
                <a:ahLst/>
                <a:cxnLst/>
                <a:rect l="l" t="t" r="r" b="b"/>
                <a:pathLst>
                  <a:path w="1270" h="27939">
                    <a:moveTo>
                      <a:pt x="330" y="27393"/>
                    </a:moveTo>
                    <a:lnTo>
                      <a:pt x="88" y="23660"/>
                    </a:lnTo>
                    <a:lnTo>
                      <a:pt x="0" y="19888"/>
                    </a:lnTo>
                    <a:lnTo>
                      <a:pt x="0" y="16065"/>
                    </a:lnTo>
                    <a:lnTo>
                      <a:pt x="0" y="10617"/>
                    </a:lnTo>
                    <a:lnTo>
                      <a:pt x="254" y="5245"/>
                    </a:lnTo>
                    <a:lnTo>
                      <a:pt x="711" y="0"/>
                    </a:lnTo>
                  </a:path>
                </a:pathLst>
              </a:custGeom>
              <a:ln w="6350">
                <a:solidFill>
                  <a:srgbClr val="231F20"/>
                </a:solidFill>
              </a:ln>
            </p:spPr>
            <p:txBody>
              <a:bodyPr wrap="square" lIns="0" tIns="0" rIns="0" bIns="0" rtlCol="0"/>
              <a:lstStyle/>
              <a:p>
                <a:endParaRPr sz="3200"/>
              </a:p>
            </p:txBody>
          </p:sp>
          <p:sp>
            <p:nvSpPr>
              <p:cNvPr id="29" name="object 23">
                <a:extLst>
                  <a:ext uri="{FF2B5EF4-FFF2-40B4-BE49-F238E27FC236}">
                    <a16:creationId xmlns:a16="http://schemas.microsoft.com/office/drawing/2014/main" id="{80DA4300-2632-F57D-F04E-8F69427CC9E2}"/>
                  </a:ext>
                </a:extLst>
              </p:cNvPr>
              <p:cNvSpPr/>
              <p:nvPr/>
            </p:nvSpPr>
            <p:spPr>
              <a:xfrm>
                <a:off x="4392301" y="5385901"/>
                <a:ext cx="5715" cy="25400"/>
              </a:xfrm>
              <a:custGeom>
                <a:avLst/>
                <a:gdLst/>
                <a:ahLst/>
                <a:cxnLst/>
                <a:rect l="l" t="t" r="r" b="b"/>
                <a:pathLst>
                  <a:path w="5714" h="25400">
                    <a:moveTo>
                      <a:pt x="5575" y="25209"/>
                    </a:moveTo>
                    <a:lnTo>
                      <a:pt x="3852" y="19218"/>
                    </a:lnTo>
                    <a:lnTo>
                      <a:pt x="2344" y="13009"/>
                    </a:lnTo>
                    <a:lnTo>
                      <a:pt x="1058" y="6598"/>
                    </a:lnTo>
                    <a:lnTo>
                      <a:pt x="0" y="0"/>
                    </a:lnTo>
                  </a:path>
                </a:pathLst>
              </a:custGeom>
              <a:ln w="6349">
                <a:solidFill>
                  <a:srgbClr val="231F20"/>
                </a:solidFill>
              </a:ln>
            </p:spPr>
            <p:txBody>
              <a:bodyPr wrap="square" lIns="0" tIns="0" rIns="0" bIns="0" rtlCol="0"/>
              <a:lstStyle/>
              <a:p>
                <a:endParaRPr sz="3200"/>
              </a:p>
            </p:txBody>
          </p:sp>
          <p:sp>
            <p:nvSpPr>
              <p:cNvPr id="30" name="object 24">
                <a:extLst>
                  <a:ext uri="{FF2B5EF4-FFF2-40B4-BE49-F238E27FC236}">
                    <a16:creationId xmlns:a16="http://schemas.microsoft.com/office/drawing/2014/main" id="{A7BB298B-5C45-9C65-46E7-2889346F4E57}"/>
                  </a:ext>
                </a:extLst>
              </p:cNvPr>
              <p:cNvSpPr/>
              <p:nvPr/>
            </p:nvSpPr>
            <p:spPr>
              <a:xfrm>
                <a:off x="4401821" y="5422096"/>
                <a:ext cx="9525" cy="18415"/>
              </a:xfrm>
              <a:custGeom>
                <a:avLst/>
                <a:gdLst/>
                <a:ahLst/>
                <a:cxnLst/>
                <a:rect l="l" t="t" r="r" b="b"/>
                <a:pathLst>
                  <a:path w="9525" h="18414">
                    <a:moveTo>
                      <a:pt x="9461" y="18237"/>
                    </a:moveTo>
                    <a:lnTo>
                      <a:pt x="5892" y="12801"/>
                    </a:lnTo>
                    <a:lnTo>
                      <a:pt x="2730" y="6705"/>
                    </a:lnTo>
                    <a:lnTo>
                      <a:pt x="0" y="0"/>
                    </a:lnTo>
                  </a:path>
                </a:pathLst>
              </a:custGeom>
              <a:ln w="6349">
                <a:solidFill>
                  <a:srgbClr val="231F20"/>
                </a:solidFill>
              </a:ln>
            </p:spPr>
            <p:txBody>
              <a:bodyPr wrap="square" lIns="0" tIns="0" rIns="0" bIns="0" rtlCol="0"/>
              <a:lstStyle/>
              <a:p>
                <a:endParaRPr sz="3200"/>
              </a:p>
            </p:txBody>
          </p:sp>
          <p:sp>
            <p:nvSpPr>
              <p:cNvPr id="31" name="object 25">
                <a:extLst>
                  <a:ext uri="{FF2B5EF4-FFF2-40B4-BE49-F238E27FC236}">
                    <a16:creationId xmlns:a16="http://schemas.microsoft.com/office/drawing/2014/main" id="{A746F1CF-14A8-5D01-40CD-BA92438423E2}"/>
                  </a:ext>
                </a:extLst>
              </p:cNvPr>
              <p:cNvSpPr/>
              <p:nvPr/>
            </p:nvSpPr>
            <p:spPr>
              <a:xfrm>
                <a:off x="4417049" y="5448114"/>
                <a:ext cx="26670" cy="17780"/>
              </a:xfrm>
              <a:custGeom>
                <a:avLst/>
                <a:gdLst/>
                <a:ahLst/>
                <a:cxnLst/>
                <a:rect l="l" t="t" r="r" b="b"/>
                <a:pathLst>
                  <a:path w="26670" h="17779">
                    <a:moveTo>
                      <a:pt x="26527" y="17332"/>
                    </a:moveTo>
                    <a:lnTo>
                      <a:pt x="24847" y="17109"/>
                    </a:lnTo>
                    <a:lnTo>
                      <a:pt x="15968" y="13509"/>
                    </a:lnTo>
                    <a:lnTo>
                      <a:pt x="7649" y="7743"/>
                    </a:lnTo>
                    <a:lnTo>
                      <a:pt x="0" y="0"/>
                    </a:lnTo>
                  </a:path>
                </a:pathLst>
              </a:custGeom>
              <a:ln w="6350">
                <a:solidFill>
                  <a:srgbClr val="231F20"/>
                </a:solidFill>
              </a:ln>
            </p:spPr>
            <p:txBody>
              <a:bodyPr wrap="square" lIns="0" tIns="0" rIns="0" bIns="0" rtlCol="0"/>
              <a:lstStyle/>
              <a:p>
                <a:endParaRPr sz="3200"/>
              </a:p>
            </p:txBody>
          </p:sp>
          <p:sp>
            <p:nvSpPr>
              <p:cNvPr id="32" name="object 26">
                <a:extLst>
                  <a:ext uri="{FF2B5EF4-FFF2-40B4-BE49-F238E27FC236}">
                    <a16:creationId xmlns:a16="http://schemas.microsoft.com/office/drawing/2014/main" id="{06F653AA-CB04-0A63-0B6C-FC875FFFA93D}"/>
                  </a:ext>
                </a:extLst>
              </p:cNvPr>
              <p:cNvSpPr/>
              <p:nvPr/>
            </p:nvSpPr>
            <p:spPr>
              <a:xfrm>
                <a:off x="4170916" y="5256448"/>
                <a:ext cx="12700" cy="5715"/>
              </a:xfrm>
              <a:custGeom>
                <a:avLst/>
                <a:gdLst/>
                <a:ahLst/>
                <a:cxnLst/>
                <a:rect l="l" t="t" r="r" b="b"/>
                <a:pathLst>
                  <a:path w="12700" h="5714">
                    <a:moveTo>
                      <a:pt x="0" y="5598"/>
                    </a:moveTo>
                    <a:lnTo>
                      <a:pt x="6210" y="1928"/>
                    </a:lnTo>
                    <a:lnTo>
                      <a:pt x="11613" y="269"/>
                    </a:lnTo>
                  </a:path>
                  <a:path w="12700" h="5714">
                    <a:moveTo>
                      <a:pt x="11613" y="269"/>
                    </a:moveTo>
                    <a:lnTo>
                      <a:pt x="12490" y="0"/>
                    </a:lnTo>
                  </a:path>
                </a:pathLst>
              </a:custGeom>
              <a:ln w="6350">
                <a:solidFill>
                  <a:srgbClr val="231F20"/>
                </a:solidFill>
              </a:ln>
            </p:spPr>
            <p:txBody>
              <a:bodyPr wrap="square" lIns="0" tIns="0" rIns="0" bIns="0" rtlCol="0"/>
              <a:lstStyle/>
              <a:p>
                <a:endParaRPr sz="3200"/>
              </a:p>
            </p:txBody>
          </p:sp>
          <p:sp>
            <p:nvSpPr>
              <p:cNvPr id="33" name="object 27">
                <a:extLst>
                  <a:ext uri="{FF2B5EF4-FFF2-40B4-BE49-F238E27FC236}">
                    <a16:creationId xmlns:a16="http://schemas.microsoft.com/office/drawing/2014/main" id="{2F2A2C56-E696-50C4-5DA6-C29E407B9E9F}"/>
                  </a:ext>
                </a:extLst>
              </p:cNvPr>
              <p:cNvSpPr/>
              <p:nvPr/>
            </p:nvSpPr>
            <p:spPr>
              <a:xfrm>
                <a:off x="4151506" y="5267171"/>
                <a:ext cx="12700" cy="14604"/>
              </a:xfrm>
              <a:custGeom>
                <a:avLst/>
                <a:gdLst/>
                <a:ahLst/>
                <a:cxnLst/>
                <a:rect l="l" t="t" r="r" b="b"/>
                <a:pathLst>
                  <a:path w="12700" h="14604">
                    <a:moveTo>
                      <a:pt x="0" y="14160"/>
                    </a:moveTo>
                    <a:lnTo>
                      <a:pt x="3759" y="8572"/>
                    </a:lnTo>
                    <a:lnTo>
                      <a:pt x="7912" y="3822"/>
                    </a:lnTo>
                    <a:lnTo>
                      <a:pt x="12407" y="0"/>
                    </a:lnTo>
                  </a:path>
                </a:pathLst>
              </a:custGeom>
              <a:ln w="6350">
                <a:solidFill>
                  <a:srgbClr val="231F20"/>
                </a:solidFill>
              </a:ln>
            </p:spPr>
            <p:txBody>
              <a:bodyPr wrap="square" lIns="0" tIns="0" rIns="0" bIns="0" rtlCol="0"/>
              <a:lstStyle/>
              <a:p>
                <a:endParaRPr sz="3200"/>
              </a:p>
            </p:txBody>
          </p:sp>
          <p:sp>
            <p:nvSpPr>
              <p:cNvPr id="34" name="object 28">
                <a:extLst>
                  <a:ext uri="{FF2B5EF4-FFF2-40B4-BE49-F238E27FC236}">
                    <a16:creationId xmlns:a16="http://schemas.microsoft.com/office/drawing/2014/main" id="{83D363F8-C1FA-A1E0-2F52-735FA73F458E}"/>
                  </a:ext>
                </a:extLst>
              </p:cNvPr>
              <p:cNvSpPr/>
              <p:nvPr/>
            </p:nvSpPr>
            <p:spPr>
              <a:xfrm>
                <a:off x="4136788" y="5292193"/>
                <a:ext cx="8890" cy="21590"/>
              </a:xfrm>
              <a:custGeom>
                <a:avLst/>
                <a:gdLst/>
                <a:ahLst/>
                <a:cxnLst/>
                <a:rect l="l" t="t" r="r" b="b"/>
                <a:pathLst>
                  <a:path w="8889" h="21589">
                    <a:moveTo>
                      <a:pt x="0" y="21259"/>
                    </a:moveTo>
                    <a:lnTo>
                      <a:pt x="2286" y="13576"/>
                    </a:lnTo>
                    <a:lnTo>
                      <a:pt x="5054" y="6451"/>
                    </a:lnTo>
                    <a:lnTo>
                      <a:pt x="8331" y="0"/>
                    </a:lnTo>
                  </a:path>
                </a:pathLst>
              </a:custGeom>
              <a:ln w="6350">
                <a:solidFill>
                  <a:srgbClr val="231F20"/>
                </a:solidFill>
              </a:ln>
            </p:spPr>
            <p:txBody>
              <a:bodyPr wrap="square" lIns="0" tIns="0" rIns="0" bIns="0" rtlCol="0"/>
              <a:lstStyle/>
              <a:p>
                <a:endParaRPr sz="3200"/>
              </a:p>
            </p:txBody>
          </p:sp>
          <p:sp>
            <p:nvSpPr>
              <p:cNvPr id="35" name="object 29">
                <a:extLst>
                  <a:ext uri="{FF2B5EF4-FFF2-40B4-BE49-F238E27FC236}">
                    <a16:creationId xmlns:a16="http://schemas.microsoft.com/office/drawing/2014/main" id="{D9EC701A-CF34-56FD-1899-860478C9D3AF}"/>
                  </a:ext>
                </a:extLst>
              </p:cNvPr>
              <p:cNvSpPr/>
              <p:nvPr/>
            </p:nvSpPr>
            <p:spPr>
              <a:xfrm>
                <a:off x="4130246" y="5324748"/>
                <a:ext cx="3810" cy="28575"/>
              </a:xfrm>
              <a:custGeom>
                <a:avLst/>
                <a:gdLst/>
                <a:ahLst/>
                <a:cxnLst/>
                <a:rect l="l" t="t" r="r" b="b"/>
                <a:pathLst>
                  <a:path w="3810" h="28575">
                    <a:moveTo>
                      <a:pt x="0" y="28232"/>
                    </a:moveTo>
                    <a:lnTo>
                      <a:pt x="508" y="20906"/>
                    </a:lnTo>
                    <a:lnTo>
                      <a:pt x="1289" y="13744"/>
                    </a:lnTo>
                    <a:lnTo>
                      <a:pt x="2336" y="6768"/>
                    </a:lnTo>
                    <a:lnTo>
                      <a:pt x="3644" y="0"/>
                    </a:lnTo>
                  </a:path>
                </a:pathLst>
              </a:custGeom>
              <a:ln w="6350">
                <a:solidFill>
                  <a:srgbClr val="231F20"/>
                </a:solidFill>
              </a:ln>
            </p:spPr>
            <p:txBody>
              <a:bodyPr wrap="square" lIns="0" tIns="0" rIns="0" bIns="0" rtlCol="0"/>
              <a:lstStyle/>
              <a:p>
                <a:endParaRPr sz="3200"/>
              </a:p>
            </p:txBody>
          </p:sp>
          <p:sp>
            <p:nvSpPr>
              <p:cNvPr id="36" name="object 30">
                <a:extLst>
                  <a:ext uri="{FF2B5EF4-FFF2-40B4-BE49-F238E27FC236}">
                    <a16:creationId xmlns:a16="http://schemas.microsoft.com/office/drawing/2014/main" id="{4CBA736F-38D4-7B5D-DEC1-5DCCB0A95FE9}"/>
                  </a:ext>
                </a:extLst>
              </p:cNvPr>
              <p:cNvSpPr/>
              <p:nvPr/>
            </p:nvSpPr>
            <p:spPr>
              <a:xfrm>
                <a:off x="4130076" y="5364391"/>
                <a:ext cx="3175" cy="29209"/>
              </a:xfrm>
              <a:custGeom>
                <a:avLst/>
                <a:gdLst/>
                <a:ahLst/>
                <a:cxnLst/>
                <a:rect l="l" t="t" r="r" b="b"/>
                <a:pathLst>
                  <a:path w="3175" h="29210">
                    <a:moveTo>
                      <a:pt x="2794" y="29133"/>
                    </a:moveTo>
                    <a:lnTo>
                      <a:pt x="1669" y="22117"/>
                    </a:lnTo>
                    <a:lnTo>
                      <a:pt x="820" y="14909"/>
                    </a:lnTo>
                    <a:lnTo>
                      <a:pt x="259" y="7531"/>
                    </a:lnTo>
                    <a:lnTo>
                      <a:pt x="0" y="0"/>
                    </a:lnTo>
                  </a:path>
                </a:pathLst>
              </a:custGeom>
              <a:ln w="6350">
                <a:solidFill>
                  <a:srgbClr val="231F20"/>
                </a:solidFill>
              </a:ln>
            </p:spPr>
            <p:txBody>
              <a:bodyPr wrap="square" lIns="0" tIns="0" rIns="0" bIns="0" rtlCol="0"/>
              <a:lstStyle/>
              <a:p>
                <a:endParaRPr sz="3200"/>
              </a:p>
            </p:txBody>
          </p:sp>
          <p:sp>
            <p:nvSpPr>
              <p:cNvPr id="37" name="object 31">
                <a:extLst>
                  <a:ext uri="{FF2B5EF4-FFF2-40B4-BE49-F238E27FC236}">
                    <a16:creationId xmlns:a16="http://schemas.microsoft.com/office/drawing/2014/main" id="{BB2462C8-6698-1C96-744E-CE60A5D0C402}"/>
                  </a:ext>
                </a:extLst>
              </p:cNvPr>
              <p:cNvSpPr/>
              <p:nvPr/>
            </p:nvSpPr>
            <p:spPr>
              <a:xfrm>
                <a:off x="4135334" y="5404932"/>
                <a:ext cx="7620" cy="21590"/>
              </a:xfrm>
              <a:custGeom>
                <a:avLst/>
                <a:gdLst/>
                <a:ahLst/>
                <a:cxnLst/>
                <a:rect l="l" t="t" r="r" b="b"/>
                <a:pathLst>
                  <a:path w="7620" h="21589">
                    <a:moveTo>
                      <a:pt x="7378" y="21361"/>
                    </a:moveTo>
                    <a:lnTo>
                      <a:pt x="4470" y="14820"/>
                    </a:lnTo>
                    <a:lnTo>
                      <a:pt x="1981" y="7658"/>
                    </a:lnTo>
                    <a:lnTo>
                      <a:pt x="0" y="0"/>
                    </a:lnTo>
                  </a:path>
                </a:pathLst>
              </a:custGeom>
              <a:ln w="6350">
                <a:solidFill>
                  <a:srgbClr val="231F20"/>
                </a:solidFill>
              </a:ln>
            </p:spPr>
            <p:txBody>
              <a:bodyPr wrap="square" lIns="0" tIns="0" rIns="0" bIns="0" rtlCol="0"/>
              <a:lstStyle/>
              <a:p>
                <a:endParaRPr sz="3200"/>
              </a:p>
            </p:txBody>
          </p:sp>
          <p:sp>
            <p:nvSpPr>
              <p:cNvPr id="38" name="object 32">
                <a:extLst>
                  <a:ext uri="{FF2B5EF4-FFF2-40B4-BE49-F238E27FC236}">
                    <a16:creationId xmlns:a16="http://schemas.microsoft.com/office/drawing/2014/main" id="{7274F9B2-9E4C-C162-A383-4C5520706A43}"/>
                  </a:ext>
                </a:extLst>
              </p:cNvPr>
              <p:cNvSpPr/>
              <p:nvPr/>
            </p:nvSpPr>
            <p:spPr>
              <a:xfrm>
                <a:off x="4148028" y="5436729"/>
                <a:ext cx="11430" cy="15240"/>
              </a:xfrm>
              <a:custGeom>
                <a:avLst/>
                <a:gdLst/>
                <a:ahLst/>
                <a:cxnLst/>
                <a:rect l="l" t="t" r="r" b="b"/>
                <a:pathLst>
                  <a:path w="11429" h="15239">
                    <a:moveTo>
                      <a:pt x="10883" y="14897"/>
                    </a:moveTo>
                    <a:lnTo>
                      <a:pt x="6934" y="10629"/>
                    </a:lnTo>
                    <a:lnTo>
                      <a:pt x="3289" y="5638"/>
                    </a:lnTo>
                    <a:lnTo>
                      <a:pt x="0" y="0"/>
                    </a:lnTo>
                  </a:path>
                </a:pathLst>
              </a:custGeom>
              <a:ln w="6350">
                <a:solidFill>
                  <a:srgbClr val="231F20"/>
                </a:solidFill>
              </a:ln>
            </p:spPr>
            <p:txBody>
              <a:bodyPr wrap="square" lIns="0" tIns="0" rIns="0" bIns="0" rtlCol="0"/>
              <a:lstStyle/>
              <a:p>
                <a:endParaRPr sz="3200"/>
              </a:p>
            </p:txBody>
          </p:sp>
          <p:sp>
            <p:nvSpPr>
              <p:cNvPr id="39" name="object 33">
                <a:extLst>
                  <a:ext uri="{FF2B5EF4-FFF2-40B4-BE49-F238E27FC236}">
                    <a16:creationId xmlns:a16="http://schemas.microsoft.com/office/drawing/2014/main" id="{8334544D-4458-94A4-E493-43BC021A4180}"/>
                  </a:ext>
                </a:extLst>
              </p:cNvPr>
              <p:cNvSpPr/>
              <p:nvPr/>
            </p:nvSpPr>
            <p:spPr>
              <a:xfrm>
                <a:off x="4164590" y="5456997"/>
                <a:ext cx="13335" cy="8255"/>
              </a:xfrm>
              <a:custGeom>
                <a:avLst/>
                <a:gdLst/>
                <a:ahLst/>
                <a:cxnLst/>
                <a:rect l="l" t="t" r="r" b="b"/>
                <a:pathLst>
                  <a:path w="13335" h="8254">
                    <a:moveTo>
                      <a:pt x="13122" y="7741"/>
                    </a:moveTo>
                    <a:lnTo>
                      <a:pt x="12503" y="7558"/>
                    </a:lnTo>
                    <a:lnTo>
                      <a:pt x="6095" y="4354"/>
                    </a:lnTo>
                    <a:lnTo>
                      <a:pt x="0" y="0"/>
                    </a:lnTo>
                  </a:path>
                </a:pathLst>
              </a:custGeom>
              <a:ln w="6350">
                <a:solidFill>
                  <a:srgbClr val="231F20"/>
                </a:solidFill>
              </a:ln>
            </p:spPr>
            <p:txBody>
              <a:bodyPr wrap="square" lIns="0" tIns="0" rIns="0" bIns="0" rtlCol="0"/>
              <a:lstStyle/>
              <a:p>
                <a:endParaRPr sz="3200"/>
              </a:p>
            </p:txBody>
          </p:sp>
          <p:sp>
            <p:nvSpPr>
              <p:cNvPr id="40" name="object 34">
                <a:extLst>
                  <a:ext uri="{FF2B5EF4-FFF2-40B4-BE49-F238E27FC236}">
                    <a16:creationId xmlns:a16="http://schemas.microsoft.com/office/drawing/2014/main" id="{D79C7625-5CB5-49C3-359B-158D4658F89B}"/>
                  </a:ext>
                </a:extLst>
              </p:cNvPr>
              <p:cNvSpPr/>
              <p:nvPr/>
            </p:nvSpPr>
            <p:spPr>
              <a:xfrm>
                <a:off x="4509226" y="5255938"/>
                <a:ext cx="64135" cy="206375"/>
              </a:xfrm>
              <a:custGeom>
                <a:avLst/>
                <a:gdLst/>
                <a:ahLst/>
                <a:cxnLst/>
                <a:rect l="l" t="t" r="r" b="b"/>
                <a:pathLst>
                  <a:path w="64135" h="206375">
                    <a:moveTo>
                      <a:pt x="50188" y="779"/>
                    </a:moveTo>
                    <a:lnTo>
                      <a:pt x="62865" y="8267"/>
                    </a:lnTo>
                    <a:lnTo>
                      <a:pt x="26225" y="16878"/>
                    </a:lnTo>
                    <a:lnTo>
                      <a:pt x="46355" y="29095"/>
                    </a:lnTo>
                    <a:lnTo>
                      <a:pt x="10414" y="44513"/>
                    </a:lnTo>
                    <a:lnTo>
                      <a:pt x="35204" y="62865"/>
                    </a:lnTo>
                    <a:lnTo>
                      <a:pt x="736" y="82613"/>
                    </a:lnTo>
                    <a:lnTo>
                      <a:pt x="30543" y="103797"/>
                    </a:lnTo>
                    <a:lnTo>
                      <a:pt x="0" y="124637"/>
                    </a:lnTo>
                    <a:lnTo>
                      <a:pt x="34505" y="143675"/>
                    </a:lnTo>
                    <a:lnTo>
                      <a:pt x="8991" y="161290"/>
                    </a:lnTo>
                    <a:lnTo>
                      <a:pt x="45631" y="178155"/>
                    </a:lnTo>
                    <a:lnTo>
                      <a:pt x="26936" y="188925"/>
                    </a:lnTo>
                    <a:lnTo>
                      <a:pt x="63957" y="198996"/>
                    </a:lnTo>
                    <a:lnTo>
                      <a:pt x="47066" y="205803"/>
                    </a:lnTo>
                  </a:path>
                  <a:path w="64135" h="206375">
                    <a:moveTo>
                      <a:pt x="48869" y="0"/>
                    </a:moveTo>
                    <a:lnTo>
                      <a:pt x="50188" y="779"/>
                    </a:lnTo>
                  </a:path>
                </a:pathLst>
              </a:custGeom>
              <a:ln w="3175">
                <a:solidFill>
                  <a:srgbClr val="BE1E2D"/>
                </a:solidFill>
              </a:ln>
            </p:spPr>
            <p:txBody>
              <a:bodyPr wrap="square" lIns="0" tIns="0" rIns="0" bIns="0" rtlCol="0"/>
              <a:lstStyle/>
              <a:p>
                <a:endParaRPr sz="3200"/>
              </a:p>
            </p:txBody>
          </p:sp>
          <p:sp>
            <p:nvSpPr>
              <p:cNvPr id="41" name="object 35">
                <a:extLst>
                  <a:ext uri="{FF2B5EF4-FFF2-40B4-BE49-F238E27FC236}">
                    <a16:creationId xmlns:a16="http://schemas.microsoft.com/office/drawing/2014/main" id="{8984C5BA-687F-C25B-1886-548A41B8327D}"/>
                  </a:ext>
                </a:extLst>
              </p:cNvPr>
              <p:cNvSpPr/>
              <p:nvPr/>
            </p:nvSpPr>
            <p:spPr>
              <a:xfrm>
                <a:off x="4276521" y="5262727"/>
                <a:ext cx="394335" cy="194310"/>
              </a:xfrm>
              <a:custGeom>
                <a:avLst/>
                <a:gdLst/>
                <a:ahLst/>
                <a:cxnLst/>
                <a:rect l="l" t="t" r="r" b="b"/>
                <a:pathLst>
                  <a:path w="394335" h="194310">
                    <a:moveTo>
                      <a:pt x="105244" y="116357"/>
                    </a:moveTo>
                    <a:lnTo>
                      <a:pt x="0" y="116357"/>
                    </a:lnTo>
                    <a:lnTo>
                      <a:pt x="0" y="119316"/>
                    </a:lnTo>
                    <a:lnTo>
                      <a:pt x="105244" y="119316"/>
                    </a:lnTo>
                    <a:lnTo>
                      <a:pt x="105244" y="116357"/>
                    </a:lnTo>
                    <a:close/>
                  </a:path>
                  <a:path w="394335" h="194310">
                    <a:moveTo>
                      <a:pt x="105244" y="74333"/>
                    </a:moveTo>
                    <a:lnTo>
                      <a:pt x="0" y="74333"/>
                    </a:lnTo>
                    <a:lnTo>
                      <a:pt x="0" y="77292"/>
                    </a:lnTo>
                    <a:lnTo>
                      <a:pt x="105244" y="77292"/>
                    </a:lnTo>
                    <a:lnTo>
                      <a:pt x="105244" y="74333"/>
                    </a:lnTo>
                    <a:close/>
                  </a:path>
                  <a:path w="394335" h="194310">
                    <a:moveTo>
                      <a:pt x="113144" y="36258"/>
                    </a:moveTo>
                    <a:lnTo>
                      <a:pt x="10414" y="36258"/>
                    </a:lnTo>
                    <a:lnTo>
                      <a:pt x="10414" y="39217"/>
                    </a:lnTo>
                    <a:lnTo>
                      <a:pt x="113144" y="39217"/>
                    </a:lnTo>
                    <a:lnTo>
                      <a:pt x="113144" y="36258"/>
                    </a:lnTo>
                    <a:close/>
                  </a:path>
                  <a:path w="394335" h="194310">
                    <a:moveTo>
                      <a:pt x="129286" y="8610"/>
                    </a:moveTo>
                    <a:lnTo>
                      <a:pt x="22974" y="8610"/>
                    </a:lnTo>
                    <a:lnTo>
                      <a:pt x="22974" y="11569"/>
                    </a:lnTo>
                    <a:lnTo>
                      <a:pt x="129286" y="11569"/>
                    </a:lnTo>
                    <a:lnTo>
                      <a:pt x="129286" y="8610"/>
                    </a:lnTo>
                    <a:close/>
                  </a:path>
                  <a:path w="394335" h="194310">
                    <a:moveTo>
                      <a:pt x="232702" y="116357"/>
                    </a:moveTo>
                    <a:lnTo>
                      <a:pt x="129273" y="116357"/>
                    </a:lnTo>
                    <a:lnTo>
                      <a:pt x="129273" y="119316"/>
                    </a:lnTo>
                    <a:lnTo>
                      <a:pt x="232702" y="119316"/>
                    </a:lnTo>
                    <a:lnTo>
                      <a:pt x="232702" y="116357"/>
                    </a:lnTo>
                    <a:close/>
                  </a:path>
                  <a:path w="394335" h="194310">
                    <a:moveTo>
                      <a:pt x="233438" y="74333"/>
                    </a:moveTo>
                    <a:lnTo>
                      <a:pt x="129286" y="74333"/>
                    </a:lnTo>
                    <a:lnTo>
                      <a:pt x="129286" y="77292"/>
                    </a:lnTo>
                    <a:lnTo>
                      <a:pt x="233438" y="77292"/>
                    </a:lnTo>
                    <a:lnTo>
                      <a:pt x="233438" y="74333"/>
                    </a:lnTo>
                    <a:close/>
                  </a:path>
                  <a:path w="394335" h="194310">
                    <a:moveTo>
                      <a:pt x="241681" y="153022"/>
                    </a:moveTo>
                    <a:lnTo>
                      <a:pt x="138963" y="153022"/>
                    </a:lnTo>
                    <a:lnTo>
                      <a:pt x="138963" y="155981"/>
                    </a:lnTo>
                    <a:lnTo>
                      <a:pt x="241681" y="155981"/>
                    </a:lnTo>
                    <a:lnTo>
                      <a:pt x="241681" y="153022"/>
                    </a:lnTo>
                    <a:close/>
                  </a:path>
                  <a:path w="394335" h="194310">
                    <a:moveTo>
                      <a:pt x="243116" y="36258"/>
                    </a:moveTo>
                    <a:lnTo>
                      <a:pt x="138963" y="36258"/>
                    </a:lnTo>
                    <a:lnTo>
                      <a:pt x="138963" y="39217"/>
                    </a:lnTo>
                    <a:lnTo>
                      <a:pt x="243116" y="39217"/>
                    </a:lnTo>
                    <a:lnTo>
                      <a:pt x="243116" y="36258"/>
                    </a:lnTo>
                    <a:close/>
                  </a:path>
                  <a:path w="394335" h="194310">
                    <a:moveTo>
                      <a:pt x="258940" y="8610"/>
                    </a:moveTo>
                    <a:lnTo>
                      <a:pt x="153708" y="8610"/>
                    </a:lnTo>
                    <a:lnTo>
                      <a:pt x="153708" y="11569"/>
                    </a:lnTo>
                    <a:lnTo>
                      <a:pt x="258940" y="11569"/>
                    </a:lnTo>
                    <a:lnTo>
                      <a:pt x="258940" y="8610"/>
                    </a:lnTo>
                    <a:close/>
                  </a:path>
                  <a:path w="394335" h="194310">
                    <a:moveTo>
                      <a:pt x="259638" y="180670"/>
                    </a:moveTo>
                    <a:lnTo>
                      <a:pt x="153695" y="180670"/>
                    </a:lnTo>
                    <a:lnTo>
                      <a:pt x="153695" y="183629"/>
                    </a:lnTo>
                    <a:lnTo>
                      <a:pt x="259638" y="183629"/>
                    </a:lnTo>
                    <a:lnTo>
                      <a:pt x="259638" y="180670"/>
                    </a:lnTo>
                    <a:close/>
                  </a:path>
                  <a:path w="394335" h="194310">
                    <a:moveTo>
                      <a:pt x="352666" y="95529"/>
                    </a:moveTo>
                    <a:lnTo>
                      <a:pt x="263232" y="95529"/>
                    </a:lnTo>
                    <a:lnTo>
                      <a:pt x="263232" y="98488"/>
                    </a:lnTo>
                    <a:lnTo>
                      <a:pt x="352666" y="98488"/>
                    </a:lnTo>
                    <a:lnTo>
                      <a:pt x="352666" y="95529"/>
                    </a:lnTo>
                    <a:close/>
                  </a:path>
                  <a:path w="394335" h="194310">
                    <a:moveTo>
                      <a:pt x="362356" y="135394"/>
                    </a:moveTo>
                    <a:lnTo>
                      <a:pt x="267208" y="135394"/>
                    </a:lnTo>
                    <a:lnTo>
                      <a:pt x="267208" y="138353"/>
                    </a:lnTo>
                    <a:lnTo>
                      <a:pt x="362356" y="138353"/>
                    </a:lnTo>
                    <a:lnTo>
                      <a:pt x="362356" y="135394"/>
                    </a:lnTo>
                    <a:close/>
                  </a:path>
                  <a:path w="394335" h="194310">
                    <a:moveTo>
                      <a:pt x="362356" y="54584"/>
                    </a:moveTo>
                    <a:lnTo>
                      <a:pt x="267893" y="54584"/>
                    </a:lnTo>
                    <a:lnTo>
                      <a:pt x="267893" y="57543"/>
                    </a:lnTo>
                    <a:lnTo>
                      <a:pt x="362356" y="57543"/>
                    </a:lnTo>
                    <a:lnTo>
                      <a:pt x="362356" y="54584"/>
                    </a:lnTo>
                    <a:close/>
                  </a:path>
                  <a:path w="394335" h="194310">
                    <a:moveTo>
                      <a:pt x="375310" y="20828"/>
                    </a:moveTo>
                    <a:lnTo>
                      <a:pt x="279057" y="20828"/>
                    </a:lnTo>
                    <a:lnTo>
                      <a:pt x="279057" y="23787"/>
                    </a:lnTo>
                    <a:lnTo>
                      <a:pt x="375310" y="23787"/>
                    </a:lnTo>
                    <a:lnTo>
                      <a:pt x="375310" y="20828"/>
                    </a:lnTo>
                    <a:close/>
                  </a:path>
                  <a:path w="394335" h="194310">
                    <a:moveTo>
                      <a:pt x="377101" y="169900"/>
                    </a:moveTo>
                    <a:lnTo>
                      <a:pt x="278333" y="169900"/>
                    </a:lnTo>
                    <a:lnTo>
                      <a:pt x="278333" y="172859"/>
                    </a:lnTo>
                    <a:lnTo>
                      <a:pt x="377101" y="172859"/>
                    </a:lnTo>
                    <a:lnTo>
                      <a:pt x="377101" y="169900"/>
                    </a:lnTo>
                    <a:close/>
                  </a:path>
                  <a:path w="394335" h="194310">
                    <a:moveTo>
                      <a:pt x="392176" y="0"/>
                    </a:moveTo>
                    <a:lnTo>
                      <a:pt x="295554" y="0"/>
                    </a:lnTo>
                    <a:lnTo>
                      <a:pt x="295554" y="2959"/>
                    </a:lnTo>
                    <a:lnTo>
                      <a:pt x="392176" y="2959"/>
                    </a:lnTo>
                    <a:lnTo>
                      <a:pt x="392176" y="0"/>
                    </a:lnTo>
                    <a:close/>
                  </a:path>
                  <a:path w="394335" h="194310">
                    <a:moveTo>
                      <a:pt x="393992" y="190728"/>
                    </a:moveTo>
                    <a:lnTo>
                      <a:pt x="296659" y="190728"/>
                    </a:lnTo>
                    <a:lnTo>
                      <a:pt x="296659" y="193687"/>
                    </a:lnTo>
                    <a:lnTo>
                      <a:pt x="393992" y="193687"/>
                    </a:lnTo>
                    <a:lnTo>
                      <a:pt x="393992" y="190728"/>
                    </a:lnTo>
                    <a:close/>
                  </a:path>
                </a:pathLst>
              </a:custGeom>
              <a:solidFill>
                <a:srgbClr val="BE1E2D"/>
              </a:solidFill>
            </p:spPr>
            <p:txBody>
              <a:bodyPr wrap="square" lIns="0" tIns="0" rIns="0" bIns="0" rtlCol="0"/>
              <a:lstStyle/>
              <a:p>
                <a:endParaRPr sz="3200"/>
              </a:p>
            </p:txBody>
          </p:sp>
          <p:sp>
            <p:nvSpPr>
              <p:cNvPr id="42" name="object 36">
                <a:extLst>
                  <a:ext uri="{FF2B5EF4-FFF2-40B4-BE49-F238E27FC236}">
                    <a16:creationId xmlns:a16="http://schemas.microsoft.com/office/drawing/2014/main" id="{BB461DB9-355E-979F-4C58-9EA4A1E0AAEE}"/>
                  </a:ext>
                </a:extLst>
              </p:cNvPr>
              <p:cNvSpPr/>
              <p:nvPr/>
            </p:nvSpPr>
            <p:spPr>
              <a:xfrm>
                <a:off x="4283774" y="5417222"/>
                <a:ext cx="106045" cy="635"/>
              </a:xfrm>
              <a:custGeom>
                <a:avLst/>
                <a:gdLst/>
                <a:ahLst/>
                <a:cxnLst/>
                <a:rect l="l" t="t" r="r" b="b"/>
                <a:pathLst>
                  <a:path w="106045" h="635">
                    <a:moveTo>
                      <a:pt x="105892" y="0"/>
                    </a:moveTo>
                    <a:lnTo>
                      <a:pt x="88736" y="139"/>
                    </a:lnTo>
                    <a:lnTo>
                      <a:pt x="52403" y="123"/>
                    </a:lnTo>
                    <a:lnTo>
                      <a:pt x="16342" y="46"/>
                    </a:lnTo>
                    <a:lnTo>
                      <a:pt x="0" y="0"/>
                    </a:lnTo>
                  </a:path>
                </a:pathLst>
              </a:custGeom>
              <a:ln w="3175">
                <a:solidFill>
                  <a:srgbClr val="BE1E2D"/>
                </a:solidFill>
              </a:ln>
            </p:spPr>
            <p:txBody>
              <a:bodyPr wrap="square" lIns="0" tIns="0" rIns="0" bIns="0" rtlCol="0"/>
              <a:lstStyle/>
              <a:p>
                <a:endParaRPr sz="3200"/>
              </a:p>
            </p:txBody>
          </p:sp>
          <p:sp>
            <p:nvSpPr>
              <p:cNvPr id="43" name="object 37">
                <a:extLst>
                  <a:ext uri="{FF2B5EF4-FFF2-40B4-BE49-F238E27FC236}">
                    <a16:creationId xmlns:a16="http://schemas.microsoft.com/office/drawing/2014/main" id="{BB11F7E6-F05D-4DCB-7E9C-6DCB8C87F8EF}"/>
                  </a:ext>
                </a:extLst>
              </p:cNvPr>
              <p:cNvSpPr/>
              <p:nvPr/>
            </p:nvSpPr>
            <p:spPr>
              <a:xfrm>
                <a:off x="4299493" y="5443389"/>
                <a:ext cx="106680" cy="3175"/>
              </a:xfrm>
              <a:custGeom>
                <a:avLst/>
                <a:gdLst/>
                <a:ahLst/>
                <a:cxnLst/>
                <a:rect l="l" t="t" r="r" b="b"/>
                <a:pathLst>
                  <a:path w="106679" h="3175">
                    <a:moveTo>
                      <a:pt x="106311" y="0"/>
                    </a:moveTo>
                    <a:lnTo>
                      <a:pt x="0" y="0"/>
                    </a:lnTo>
                    <a:lnTo>
                      <a:pt x="0" y="2959"/>
                    </a:lnTo>
                    <a:lnTo>
                      <a:pt x="106311" y="2959"/>
                    </a:lnTo>
                    <a:lnTo>
                      <a:pt x="106311" y="0"/>
                    </a:lnTo>
                    <a:close/>
                  </a:path>
                </a:pathLst>
              </a:custGeom>
              <a:solidFill>
                <a:srgbClr val="BE1E2D"/>
              </a:solidFill>
            </p:spPr>
            <p:txBody>
              <a:bodyPr wrap="square" lIns="0" tIns="0" rIns="0" bIns="0" rtlCol="0"/>
              <a:lstStyle/>
              <a:p>
                <a:endParaRPr sz="3200"/>
              </a:p>
            </p:txBody>
          </p:sp>
          <p:sp>
            <p:nvSpPr>
              <p:cNvPr id="44" name="object 38">
                <a:extLst>
                  <a:ext uri="{FF2B5EF4-FFF2-40B4-BE49-F238E27FC236}">
                    <a16:creationId xmlns:a16="http://schemas.microsoft.com/office/drawing/2014/main" id="{3A795276-81C9-7AC8-3B7C-83848B61E3F2}"/>
                  </a:ext>
                </a:extLst>
              </p:cNvPr>
              <p:cNvSpPr/>
              <p:nvPr/>
            </p:nvSpPr>
            <p:spPr>
              <a:xfrm>
                <a:off x="4244908" y="5256123"/>
                <a:ext cx="83820" cy="209550"/>
              </a:xfrm>
              <a:custGeom>
                <a:avLst/>
                <a:gdLst/>
                <a:ahLst/>
                <a:cxnLst/>
                <a:rect l="l" t="t" r="r" b="b"/>
                <a:pathLst>
                  <a:path w="83820" h="209550">
                    <a:moveTo>
                      <a:pt x="67324" y="594"/>
                    </a:moveTo>
                    <a:lnTo>
                      <a:pt x="36639" y="8075"/>
                    </a:lnTo>
                    <a:lnTo>
                      <a:pt x="54597" y="16685"/>
                    </a:lnTo>
                    <a:lnTo>
                      <a:pt x="19761" y="28915"/>
                    </a:lnTo>
                    <a:lnTo>
                      <a:pt x="42024" y="44333"/>
                    </a:lnTo>
                    <a:lnTo>
                      <a:pt x="5397" y="62672"/>
                    </a:lnTo>
                    <a:lnTo>
                      <a:pt x="31610" y="82420"/>
                    </a:lnTo>
                    <a:lnTo>
                      <a:pt x="0" y="102728"/>
                    </a:lnTo>
                    <a:lnTo>
                      <a:pt x="31610" y="124445"/>
                    </a:lnTo>
                    <a:lnTo>
                      <a:pt x="4686" y="143482"/>
                    </a:lnTo>
                    <a:lnTo>
                      <a:pt x="38862" y="161097"/>
                    </a:lnTo>
                    <a:lnTo>
                      <a:pt x="19418" y="177975"/>
                    </a:lnTo>
                    <a:lnTo>
                      <a:pt x="54597" y="188745"/>
                    </a:lnTo>
                    <a:lnTo>
                      <a:pt x="38862" y="198803"/>
                    </a:lnTo>
                    <a:lnTo>
                      <a:pt x="83289" y="209016"/>
                    </a:lnTo>
                  </a:path>
                  <a:path w="83820" h="209550">
                    <a:moveTo>
                      <a:pt x="69762" y="0"/>
                    </a:moveTo>
                    <a:lnTo>
                      <a:pt x="67324" y="594"/>
                    </a:lnTo>
                  </a:path>
                </a:pathLst>
              </a:custGeom>
              <a:ln w="3175">
                <a:solidFill>
                  <a:srgbClr val="BE1E2D"/>
                </a:solidFill>
              </a:ln>
            </p:spPr>
            <p:txBody>
              <a:bodyPr wrap="square" lIns="0" tIns="0" rIns="0" bIns="0" rtlCol="0"/>
              <a:lstStyle/>
              <a:p>
                <a:endParaRPr sz="3200"/>
              </a:p>
            </p:txBody>
          </p:sp>
          <p:sp>
            <p:nvSpPr>
              <p:cNvPr id="45" name="object 39">
                <a:extLst>
                  <a:ext uri="{FF2B5EF4-FFF2-40B4-BE49-F238E27FC236}">
                    <a16:creationId xmlns:a16="http://schemas.microsoft.com/office/drawing/2014/main" id="{79D3EC4E-38B2-8EE2-8DFE-A0D4E7C12A86}"/>
                  </a:ext>
                </a:extLst>
              </p:cNvPr>
              <p:cNvSpPr/>
              <p:nvPr/>
            </p:nvSpPr>
            <p:spPr>
              <a:xfrm>
                <a:off x="4013162" y="5262727"/>
                <a:ext cx="271145" cy="194310"/>
              </a:xfrm>
              <a:custGeom>
                <a:avLst/>
                <a:gdLst/>
                <a:ahLst/>
                <a:cxnLst/>
                <a:rect l="l" t="t" r="r" b="b"/>
                <a:pathLst>
                  <a:path w="271145" h="194310">
                    <a:moveTo>
                      <a:pt x="104902" y="94640"/>
                    </a:moveTo>
                    <a:lnTo>
                      <a:pt x="0" y="94640"/>
                    </a:lnTo>
                    <a:lnTo>
                      <a:pt x="0" y="97599"/>
                    </a:lnTo>
                    <a:lnTo>
                      <a:pt x="104902" y="97599"/>
                    </a:lnTo>
                    <a:lnTo>
                      <a:pt x="104902" y="94640"/>
                    </a:lnTo>
                    <a:close/>
                  </a:path>
                  <a:path w="271145" h="194310">
                    <a:moveTo>
                      <a:pt x="108851" y="135394"/>
                    </a:moveTo>
                    <a:lnTo>
                      <a:pt x="4673" y="135394"/>
                    </a:lnTo>
                    <a:lnTo>
                      <a:pt x="4673" y="138353"/>
                    </a:lnTo>
                    <a:lnTo>
                      <a:pt x="108851" y="138353"/>
                    </a:lnTo>
                    <a:lnTo>
                      <a:pt x="108851" y="135394"/>
                    </a:lnTo>
                    <a:close/>
                  </a:path>
                  <a:path w="271145" h="194310">
                    <a:moveTo>
                      <a:pt x="108851" y="54584"/>
                    </a:moveTo>
                    <a:lnTo>
                      <a:pt x="4673" y="54584"/>
                    </a:lnTo>
                    <a:lnTo>
                      <a:pt x="4673" y="57543"/>
                    </a:lnTo>
                    <a:lnTo>
                      <a:pt x="108851" y="57543"/>
                    </a:lnTo>
                    <a:lnTo>
                      <a:pt x="108851" y="54584"/>
                    </a:lnTo>
                    <a:close/>
                  </a:path>
                  <a:path w="271145" h="194310">
                    <a:moveTo>
                      <a:pt x="122161" y="169900"/>
                    </a:moveTo>
                    <a:lnTo>
                      <a:pt x="16916" y="169900"/>
                    </a:lnTo>
                    <a:lnTo>
                      <a:pt x="16916" y="172859"/>
                    </a:lnTo>
                    <a:lnTo>
                      <a:pt x="122161" y="172859"/>
                    </a:lnTo>
                    <a:lnTo>
                      <a:pt x="122161" y="169900"/>
                    </a:lnTo>
                    <a:close/>
                  </a:path>
                  <a:path w="271145" h="194310">
                    <a:moveTo>
                      <a:pt x="122161" y="20828"/>
                    </a:moveTo>
                    <a:lnTo>
                      <a:pt x="16916" y="20828"/>
                    </a:lnTo>
                    <a:lnTo>
                      <a:pt x="16916" y="23787"/>
                    </a:lnTo>
                    <a:lnTo>
                      <a:pt x="122161" y="23787"/>
                    </a:lnTo>
                    <a:lnTo>
                      <a:pt x="122161" y="20828"/>
                    </a:lnTo>
                    <a:close/>
                  </a:path>
                  <a:path w="271145" h="194310">
                    <a:moveTo>
                      <a:pt x="138645" y="0"/>
                    </a:moveTo>
                    <a:lnTo>
                      <a:pt x="33756" y="0"/>
                    </a:lnTo>
                    <a:lnTo>
                      <a:pt x="33756" y="2959"/>
                    </a:lnTo>
                    <a:lnTo>
                      <a:pt x="138645" y="2959"/>
                    </a:lnTo>
                    <a:lnTo>
                      <a:pt x="138645" y="0"/>
                    </a:lnTo>
                    <a:close/>
                  </a:path>
                  <a:path w="271145" h="194310">
                    <a:moveTo>
                      <a:pt x="140449" y="190728"/>
                    </a:moveTo>
                    <a:lnTo>
                      <a:pt x="33769" y="190728"/>
                    </a:lnTo>
                    <a:lnTo>
                      <a:pt x="33769" y="193687"/>
                    </a:lnTo>
                    <a:lnTo>
                      <a:pt x="140449" y="193687"/>
                    </a:lnTo>
                    <a:lnTo>
                      <a:pt x="140449" y="190728"/>
                    </a:lnTo>
                    <a:close/>
                  </a:path>
                  <a:path w="271145" h="194310">
                    <a:moveTo>
                      <a:pt x="231736" y="94640"/>
                    </a:moveTo>
                    <a:lnTo>
                      <a:pt x="127533" y="94640"/>
                    </a:lnTo>
                    <a:lnTo>
                      <a:pt x="127533" y="97599"/>
                    </a:lnTo>
                    <a:lnTo>
                      <a:pt x="231736" y="97599"/>
                    </a:lnTo>
                    <a:lnTo>
                      <a:pt x="231736" y="94640"/>
                    </a:lnTo>
                    <a:close/>
                  </a:path>
                  <a:path w="271145" h="194310">
                    <a:moveTo>
                      <a:pt x="236435" y="135394"/>
                    </a:moveTo>
                    <a:lnTo>
                      <a:pt x="133616" y="135394"/>
                    </a:lnTo>
                    <a:lnTo>
                      <a:pt x="133616" y="138353"/>
                    </a:lnTo>
                    <a:lnTo>
                      <a:pt x="236435" y="138353"/>
                    </a:lnTo>
                    <a:lnTo>
                      <a:pt x="236435" y="135394"/>
                    </a:lnTo>
                    <a:close/>
                  </a:path>
                  <a:path w="271145" h="194310">
                    <a:moveTo>
                      <a:pt x="237134" y="54584"/>
                    </a:moveTo>
                    <a:lnTo>
                      <a:pt x="133604" y="54584"/>
                    </a:lnTo>
                    <a:lnTo>
                      <a:pt x="133604" y="57543"/>
                    </a:lnTo>
                    <a:lnTo>
                      <a:pt x="237134" y="57543"/>
                    </a:lnTo>
                    <a:lnTo>
                      <a:pt x="237134" y="54584"/>
                    </a:lnTo>
                    <a:close/>
                  </a:path>
                  <a:path w="271145" h="194310">
                    <a:moveTo>
                      <a:pt x="251167" y="169900"/>
                    </a:moveTo>
                    <a:lnTo>
                      <a:pt x="145491" y="169900"/>
                    </a:lnTo>
                    <a:lnTo>
                      <a:pt x="145491" y="172859"/>
                    </a:lnTo>
                    <a:lnTo>
                      <a:pt x="251167" y="172859"/>
                    </a:lnTo>
                    <a:lnTo>
                      <a:pt x="251167" y="169900"/>
                    </a:lnTo>
                    <a:close/>
                  </a:path>
                  <a:path w="271145" h="194310">
                    <a:moveTo>
                      <a:pt x="251498" y="20828"/>
                    </a:moveTo>
                    <a:lnTo>
                      <a:pt x="145478" y="20828"/>
                    </a:lnTo>
                    <a:lnTo>
                      <a:pt x="145478" y="23787"/>
                    </a:lnTo>
                    <a:lnTo>
                      <a:pt x="251498" y="23787"/>
                    </a:lnTo>
                    <a:lnTo>
                      <a:pt x="251498" y="20828"/>
                    </a:lnTo>
                    <a:close/>
                  </a:path>
                  <a:path w="271145" h="194310">
                    <a:moveTo>
                      <a:pt x="268376" y="0"/>
                    </a:moveTo>
                    <a:lnTo>
                      <a:pt x="163449" y="0"/>
                    </a:lnTo>
                    <a:lnTo>
                      <a:pt x="163449" y="2959"/>
                    </a:lnTo>
                    <a:lnTo>
                      <a:pt x="268376" y="2959"/>
                    </a:lnTo>
                    <a:lnTo>
                      <a:pt x="268376" y="0"/>
                    </a:lnTo>
                    <a:close/>
                  </a:path>
                  <a:path w="271145" h="194310">
                    <a:moveTo>
                      <a:pt x="270598" y="190728"/>
                    </a:moveTo>
                    <a:lnTo>
                      <a:pt x="166687" y="190728"/>
                    </a:lnTo>
                    <a:lnTo>
                      <a:pt x="166687" y="193687"/>
                    </a:lnTo>
                    <a:lnTo>
                      <a:pt x="270598" y="193687"/>
                    </a:lnTo>
                    <a:lnTo>
                      <a:pt x="270598" y="190728"/>
                    </a:lnTo>
                    <a:close/>
                  </a:path>
                </a:pathLst>
              </a:custGeom>
              <a:solidFill>
                <a:srgbClr val="BE1E2D"/>
              </a:solidFill>
            </p:spPr>
            <p:txBody>
              <a:bodyPr wrap="square" lIns="0" tIns="0" rIns="0" bIns="0" rtlCol="0"/>
              <a:lstStyle/>
              <a:p>
                <a:endParaRPr sz="3200"/>
              </a:p>
            </p:txBody>
          </p:sp>
          <p:sp>
            <p:nvSpPr>
              <p:cNvPr id="46" name="object 40">
                <a:extLst>
                  <a:ext uri="{FF2B5EF4-FFF2-40B4-BE49-F238E27FC236}">
                    <a16:creationId xmlns:a16="http://schemas.microsoft.com/office/drawing/2014/main" id="{8C42557D-869D-E6A1-C682-5679A776A7A1}"/>
                  </a:ext>
                </a:extLst>
              </p:cNvPr>
              <p:cNvSpPr/>
              <p:nvPr/>
            </p:nvSpPr>
            <p:spPr>
              <a:xfrm>
                <a:off x="3985153" y="5256571"/>
                <a:ext cx="62230" cy="205740"/>
              </a:xfrm>
              <a:custGeom>
                <a:avLst/>
                <a:gdLst/>
                <a:ahLst/>
                <a:cxnLst/>
                <a:rect l="l" t="t" r="r" b="b"/>
                <a:pathLst>
                  <a:path w="62229" h="205739">
                    <a:moveTo>
                      <a:pt x="47295" y="0"/>
                    </a:moveTo>
                    <a:lnTo>
                      <a:pt x="61772" y="7626"/>
                    </a:lnTo>
                    <a:lnTo>
                      <a:pt x="25501" y="16236"/>
                    </a:lnTo>
                    <a:lnTo>
                      <a:pt x="44919" y="28466"/>
                    </a:lnTo>
                    <a:lnTo>
                      <a:pt x="9702" y="43884"/>
                    </a:lnTo>
                    <a:lnTo>
                      <a:pt x="34480" y="62223"/>
                    </a:lnTo>
                    <a:lnTo>
                      <a:pt x="0" y="81971"/>
                    </a:lnTo>
                    <a:lnTo>
                      <a:pt x="28028" y="102279"/>
                    </a:lnTo>
                    <a:lnTo>
                      <a:pt x="0" y="123996"/>
                    </a:lnTo>
                    <a:lnTo>
                      <a:pt x="32702" y="143033"/>
                    </a:lnTo>
                    <a:lnTo>
                      <a:pt x="10032" y="160648"/>
                    </a:lnTo>
                    <a:lnTo>
                      <a:pt x="44919" y="177526"/>
                    </a:lnTo>
                    <a:lnTo>
                      <a:pt x="24955" y="188296"/>
                    </a:lnTo>
                    <a:lnTo>
                      <a:pt x="61772" y="198354"/>
                    </a:lnTo>
                    <a:lnTo>
                      <a:pt x="36995" y="205174"/>
                    </a:lnTo>
                  </a:path>
                </a:pathLst>
              </a:custGeom>
              <a:ln w="3175">
                <a:solidFill>
                  <a:srgbClr val="BE1E2D"/>
                </a:solidFill>
              </a:ln>
            </p:spPr>
            <p:txBody>
              <a:bodyPr wrap="square" lIns="0" tIns="0" rIns="0" bIns="0" rtlCol="0"/>
              <a:lstStyle/>
              <a:p>
                <a:endParaRPr sz="3200"/>
              </a:p>
            </p:txBody>
          </p:sp>
          <p:sp>
            <p:nvSpPr>
              <p:cNvPr id="47" name="object 41">
                <a:extLst>
                  <a:ext uri="{FF2B5EF4-FFF2-40B4-BE49-F238E27FC236}">
                    <a16:creationId xmlns:a16="http://schemas.microsoft.com/office/drawing/2014/main" id="{6FAA5493-AC79-7AD7-E124-D1E8DCADCE0D}"/>
                  </a:ext>
                </a:extLst>
              </p:cNvPr>
              <p:cNvSpPr/>
              <p:nvPr/>
            </p:nvSpPr>
            <p:spPr>
              <a:xfrm>
                <a:off x="3882783" y="5271338"/>
                <a:ext cx="128270" cy="175260"/>
              </a:xfrm>
              <a:custGeom>
                <a:avLst/>
                <a:gdLst/>
                <a:ahLst/>
                <a:cxnLst/>
                <a:rect l="l" t="t" r="r" b="b"/>
                <a:pathLst>
                  <a:path w="128270" h="175260">
                    <a:moveTo>
                      <a:pt x="102374" y="107746"/>
                    </a:moveTo>
                    <a:lnTo>
                      <a:pt x="0" y="107746"/>
                    </a:lnTo>
                    <a:lnTo>
                      <a:pt x="0" y="110705"/>
                    </a:lnTo>
                    <a:lnTo>
                      <a:pt x="102374" y="110705"/>
                    </a:lnTo>
                    <a:lnTo>
                      <a:pt x="102374" y="107746"/>
                    </a:lnTo>
                    <a:close/>
                  </a:path>
                  <a:path w="128270" h="175260">
                    <a:moveTo>
                      <a:pt x="102374" y="65722"/>
                    </a:moveTo>
                    <a:lnTo>
                      <a:pt x="0" y="65722"/>
                    </a:lnTo>
                    <a:lnTo>
                      <a:pt x="0" y="68681"/>
                    </a:lnTo>
                    <a:lnTo>
                      <a:pt x="102374" y="68681"/>
                    </a:lnTo>
                    <a:lnTo>
                      <a:pt x="102374" y="65722"/>
                    </a:lnTo>
                    <a:close/>
                  </a:path>
                  <a:path w="128270" h="175260">
                    <a:moveTo>
                      <a:pt x="112064" y="27647"/>
                    </a:moveTo>
                    <a:lnTo>
                      <a:pt x="8623" y="27647"/>
                    </a:lnTo>
                    <a:lnTo>
                      <a:pt x="8623" y="30607"/>
                    </a:lnTo>
                    <a:lnTo>
                      <a:pt x="112064" y="30607"/>
                    </a:lnTo>
                    <a:lnTo>
                      <a:pt x="112064" y="27647"/>
                    </a:lnTo>
                    <a:close/>
                  </a:path>
                  <a:path w="128270" h="175260">
                    <a:moveTo>
                      <a:pt x="112407" y="144411"/>
                    </a:moveTo>
                    <a:lnTo>
                      <a:pt x="13652" y="144411"/>
                    </a:lnTo>
                    <a:lnTo>
                      <a:pt x="13652" y="147370"/>
                    </a:lnTo>
                    <a:lnTo>
                      <a:pt x="112407" y="147370"/>
                    </a:lnTo>
                    <a:lnTo>
                      <a:pt x="112407" y="144411"/>
                    </a:lnTo>
                    <a:close/>
                  </a:path>
                  <a:path w="128270" h="175260">
                    <a:moveTo>
                      <a:pt x="127317" y="172059"/>
                    </a:moveTo>
                    <a:lnTo>
                      <a:pt x="26225" y="172059"/>
                    </a:lnTo>
                    <a:lnTo>
                      <a:pt x="26225" y="175018"/>
                    </a:lnTo>
                    <a:lnTo>
                      <a:pt x="127317" y="175018"/>
                    </a:lnTo>
                    <a:lnTo>
                      <a:pt x="127317" y="172059"/>
                    </a:lnTo>
                    <a:close/>
                  </a:path>
                  <a:path w="128270" h="175260">
                    <a:moveTo>
                      <a:pt x="127863" y="0"/>
                    </a:moveTo>
                    <a:lnTo>
                      <a:pt x="23342" y="0"/>
                    </a:lnTo>
                    <a:lnTo>
                      <a:pt x="23342" y="2959"/>
                    </a:lnTo>
                    <a:lnTo>
                      <a:pt x="127863" y="2959"/>
                    </a:lnTo>
                    <a:lnTo>
                      <a:pt x="127863" y="0"/>
                    </a:lnTo>
                    <a:close/>
                  </a:path>
                </a:pathLst>
              </a:custGeom>
              <a:solidFill>
                <a:srgbClr val="BE1E2D"/>
              </a:solidFill>
            </p:spPr>
            <p:txBody>
              <a:bodyPr wrap="square" lIns="0" tIns="0" rIns="0" bIns="0" rtlCol="0"/>
              <a:lstStyle/>
              <a:p>
                <a:endParaRPr sz="3200"/>
              </a:p>
            </p:txBody>
          </p:sp>
          <p:pic>
            <p:nvPicPr>
              <p:cNvPr id="48" name="object 42">
                <a:extLst>
                  <a:ext uri="{FF2B5EF4-FFF2-40B4-BE49-F238E27FC236}">
                    <a16:creationId xmlns:a16="http://schemas.microsoft.com/office/drawing/2014/main" id="{2FB8789F-9522-DD2E-00F1-F49AFA623262}"/>
                  </a:ext>
                </a:extLst>
              </p:cNvPr>
              <p:cNvPicPr/>
              <p:nvPr/>
            </p:nvPicPr>
            <p:blipFill>
              <a:blip r:embed="rId11" cstate="print"/>
              <a:stretch>
                <a:fillRect/>
              </a:stretch>
            </p:blipFill>
            <p:spPr>
              <a:xfrm>
                <a:off x="3154311" y="4787176"/>
                <a:ext cx="1529295" cy="681862"/>
              </a:xfrm>
              <a:prstGeom prst="rect">
                <a:avLst/>
              </a:prstGeom>
            </p:spPr>
          </p:pic>
          <p:sp>
            <p:nvSpPr>
              <p:cNvPr id="49" name="object 43">
                <a:extLst>
                  <a:ext uri="{FF2B5EF4-FFF2-40B4-BE49-F238E27FC236}">
                    <a16:creationId xmlns:a16="http://schemas.microsoft.com/office/drawing/2014/main" id="{A9A03ED2-C20A-B737-C093-F875609C504D}"/>
                  </a:ext>
                </a:extLst>
              </p:cNvPr>
              <p:cNvSpPr/>
              <p:nvPr/>
            </p:nvSpPr>
            <p:spPr>
              <a:xfrm>
                <a:off x="4620508" y="5255227"/>
                <a:ext cx="121285" cy="211454"/>
              </a:xfrm>
              <a:custGeom>
                <a:avLst/>
                <a:gdLst/>
                <a:ahLst/>
                <a:cxnLst/>
                <a:rect l="l" t="t" r="r" b="b"/>
                <a:pathLst>
                  <a:path w="121285" h="211454">
                    <a:moveTo>
                      <a:pt x="60604" y="0"/>
                    </a:moveTo>
                    <a:lnTo>
                      <a:pt x="37017" y="8285"/>
                    </a:lnTo>
                    <a:lnTo>
                      <a:pt x="17753" y="30881"/>
                    </a:lnTo>
                    <a:lnTo>
                      <a:pt x="4763" y="64395"/>
                    </a:lnTo>
                    <a:lnTo>
                      <a:pt x="0" y="105435"/>
                    </a:lnTo>
                    <a:lnTo>
                      <a:pt x="4763" y="146475"/>
                    </a:lnTo>
                    <a:lnTo>
                      <a:pt x="17753" y="179989"/>
                    </a:lnTo>
                    <a:lnTo>
                      <a:pt x="37017" y="202585"/>
                    </a:lnTo>
                    <a:lnTo>
                      <a:pt x="60604" y="210870"/>
                    </a:lnTo>
                    <a:lnTo>
                      <a:pt x="84197" y="202585"/>
                    </a:lnTo>
                    <a:lnTo>
                      <a:pt x="103460" y="179989"/>
                    </a:lnTo>
                    <a:lnTo>
                      <a:pt x="116447" y="146475"/>
                    </a:lnTo>
                    <a:lnTo>
                      <a:pt x="121208" y="105435"/>
                    </a:lnTo>
                    <a:lnTo>
                      <a:pt x="116447" y="64395"/>
                    </a:lnTo>
                    <a:lnTo>
                      <a:pt x="103460" y="30881"/>
                    </a:lnTo>
                    <a:lnTo>
                      <a:pt x="84197" y="8285"/>
                    </a:lnTo>
                    <a:lnTo>
                      <a:pt x="60604" y="0"/>
                    </a:lnTo>
                    <a:close/>
                  </a:path>
                </a:pathLst>
              </a:custGeom>
              <a:solidFill>
                <a:srgbClr val="F3D0C1"/>
              </a:solidFill>
            </p:spPr>
            <p:txBody>
              <a:bodyPr wrap="square" lIns="0" tIns="0" rIns="0" bIns="0" rtlCol="0"/>
              <a:lstStyle/>
              <a:p>
                <a:endParaRPr sz="3200"/>
              </a:p>
            </p:txBody>
          </p:sp>
          <p:sp>
            <p:nvSpPr>
              <p:cNvPr id="50" name="object 44">
                <a:extLst>
                  <a:ext uri="{FF2B5EF4-FFF2-40B4-BE49-F238E27FC236}">
                    <a16:creationId xmlns:a16="http://schemas.microsoft.com/office/drawing/2014/main" id="{EDC47B36-6071-22FB-8D95-76D8C63F520C}"/>
                  </a:ext>
                </a:extLst>
              </p:cNvPr>
              <p:cNvSpPr/>
              <p:nvPr/>
            </p:nvSpPr>
            <p:spPr>
              <a:xfrm>
                <a:off x="4620508" y="5255227"/>
                <a:ext cx="121285" cy="211454"/>
              </a:xfrm>
              <a:custGeom>
                <a:avLst/>
                <a:gdLst/>
                <a:ahLst/>
                <a:cxnLst/>
                <a:rect l="l" t="t" r="r" b="b"/>
                <a:pathLst>
                  <a:path w="121285" h="211454">
                    <a:moveTo>
                      <a:pt x="121208" y="105435"/>
                    </a:moveTo>
                    <a:lnTo>
                      <a:pt x="116447" y="146475"/>
                    </a:lnTo>
                    <a:lnTo>
                      <a:pt x="103460" y="179989"/>
                    </a:lnTo>
                    <a:lnTo>
                      <a:pt x="84197" y="202585"/>
                    </a:lnTo>
                    <a:lnTo>
                      <a:pt x="60604" y="210870"/>
                    </a:lnTo>
                    <a:lnTo>
                      <a:pt x="37017" y="202585"/>
                    </a:lnTo>
                    <a:lnTo>
                      <a:pt x="17753" y="179989"/>
                    </a:lnTo>
                    <a:lnTo>
                      <a:pt x="4763" y="146475"/>
                    </a:lnTo>
                    <a:lnTo>
                      <a:pt x="0" y="105435"/>
                    </a:lnTo>
                    <a:lnTo>
                      <a:pt x="4763" y="64395"/>
                    </a:lnTo>
                    <a:lnTo>
                      <a:pt x="17753" y="30881"/>
                    </a:lnTo>
                    <a:lnTo>
                      <a:pt x="37017" y="8285"/>
                    </a:lnTo>
                    <a:lnTo>
                      <a:pt x="60604" y="0"/>
                    </a:lnTo>
                    <a:lnTo>
                      <a:pt x="84197" y="8285"/>
                    </a:lnTo>
                    <a:lnTo>
                      <a:pt x="103460" y="30881"/>
                    </a:lnTo>
                    <a:lnTo>
                      <a:pt x="116447" y="64395"/>
                    </a:lnTo>
                    <a:lnTo>
                      <a:pt x="121208" y="105435"/>
                    </a:lnTo>
                    <a:close/>
                  </a:path>
                </a:pathLst>
              </a:custGeom>
              <a:ln w="6350">
                <a:solidFill>
                  <a:srgbClr val="231F20"/>
                </a:solidFill>
              </a:ln>
            </p:spPr>
            <p:txBody>
              <a:bodyPr wrap="square" lIns="0" tIns="0" rIns="0" bIns="0" rtlCol="0"/>
              <a:lstStyle/>
              <a:p>
                <a:endParaRPr sz="3200"/>
              </a:p>
            </p:txBody>
          </p:sp>
          <p:sp>
            <p:nvSpPr>
              <p:cNvPr id="51" name="object 45">
                <a:extLst>
                  <a:ext uri="{FF2B5EF4-FFF2-40B4-BE49-F238E27FC236}">
                    <a16:creationId xmlns:a16="http://schemas.microsoft.com/office/drawing/2014/main" id="{261422EB-029F-9433-2AF4-8297D0C05EFE}"/>
                  </a:ext>
                </a:extLst>
              </p:cNvPr>
              <p:cNvSpPr/>
              <p:nvPr/>
            </p:nvSpPr>
            <p:spPr>
              <a:xfrm>
                <a:off x="4641507" y="5272900"/>
                <a:ext cx="76200" cy="177800"/>
              </a:xfrm>
              <a:custGeom>
                <a:avLst/>
                <a:gdLst/>
                <a:ahLst/>
                <a:cxnLst/>
                <a:rect l="l" t="t" r="r" b="b"/>
                <a:pathLst>
                  <a:path w="76200" h="177800">
                    <a:moveTo>
                      <a:pt x="7937" y="95415"/>
                    </a:moveTo>
                    <a:lnTo>
                      <a:pt x="6172" y="90944"/>
                    </a:lnTo>
                    <a:lnTo>
                      <a:pt x="1778" y="90944"/>
                    </a:lnTo>
                    <a:lnTo>
                      <a:pt x="0" y="95415"/>
                    </a:lnTo>
                    <a:lnTo>
                      <a:pt x="0" y="106413"/>
                    </a:lnTo>
                    <a:lnTo>
                      <a:pt x="1778" y="110845"/>
                    </a:lnTo>
                    <a:lnTo>
                      <a:pt x="6172" y="110845"/>
                    </a:lnTo>
                    <a:lnTo>
                      <a:pt x="7937" y="106413"/>
                    </a:lnTo>
                    <a:lnTo>
                      <a:pt x="7937" y="100914"/>
                    </a:lnTo>
                    <a:lnTo>
                      <a:pt x="7937" y="95415"/>
                    </a:lnTo>
                    <a:close/>
                  </a:path>
                  <a:path w="76200" h="177800">
                    <a:moveTo>
                      <a:pt x="9664" y="61353"/>
                    </a:moveTo>
                    <a:lnTo>
                      <a:pt x="8026" y="57404"/>
                    </a:lnTo>
                    <a:lnTo>
                      <a:pt x="3924" y="57404"/>
                    </a:lnTo>
                    <a:lnTo>
                      <a:pt x="2260" y="61353"/>
                    </a:lnTo>
                    <a:lnTo>
                      <a:pt x="2260" y="71107"/>
                    </a:lnTo>
                    <a:lnTo>
                      <a:pt x="3924" y="75057"/>
                    </a:lnTo>
                    <a:lnTo>
                      <a:pt x="8026" y="75057"/>
                    </a:lnTo>
                    <a:lnTo>
                      <a:pt x="9664" y="71107"/>
                    </a:lnTo>
                    <a:lnTo>
                      <a:pt x="9664" y="66230"/>
                    </a:lnTo>
                    <a:lnTo>
                      <a:pt x="9664" y="61353"/>
                    </a:lnTo>
                    <a:close/>
                  </a:path>
                  <a:path w="76200" h="177800">
                    <a:moveTo>
                      <a:pt x="11353" y="132816"/>
                    </a:moveTo>
                    <a:lnTo>
                      <a:pt x="9436" y="128460"/>
                    </a:lnTo>
                    <a:lnTo>
                      <a:pt x="4724" y="128460"/>
                    </a:lnTo>
                    <a:lnTo>
                      <a:pt x="2832" y="132816"/>
                    </a:lnTo>
                    <a:lnTo>
                      <a:pt x="2832" y="143459"/>
                    </a:lnTo>
                    <a:lnTo>
                      <a:pt x="4724" y="147802"/>
                    </a:lnTo>
                    <a:lnTo>
                      <a:pt x="9436" y="147802"/>
                    </a:lnTo>
                    <a:lnTo>
                      <a:pt x="11353" y="143459"/>
                    </a:lnTo>
                    <a:lnTo>
                      <a:pt x="11353" y="138150"/>
                    </a:lnTo>
                    <a:lnTo>
                      <a:pt x="11353" y="132816"/>
                    </a:lnTo>
                    <a:close/>
                  </a:path>
                  <a:path w="76200" h="177800">
                    <a:moveTo>
                      <a:pt x="21590" y="31673"/>
                    </a:moveTo>
                    <a:lnTo>
                      <a:pt x="19570" y="27851"/>
                    </a:lnTo>
                    <a:lnTo>
                      <a:pt x="14528" y="27851"/>
                    </a:lnTo>
                    <a:lnTo>
                      <a:pt x="12484" y="31673"/>
                    </a:lnTo>
                    <a:lnTo>
                      <a:pt x="12484" y="41122"/>
                    </a:lnTo>
                    <a:lnTo>
                      <a:pt x="14528" y="44919"/>
                    </a:lnTo>
                    <a:lnTo>
                      <a:pt x="19570" y="44919"/>
                    </a:lnTo>
                    <a:lnTo>
                      <a:pt x="21590" y="41122"/>
                    </a:lnTo>
                    <a:lnTo>
                      <a:pt x="21590" y="36398"/>
                    </a:lnTo>
                    <a:lnTo>
                      <a:pt x="21590" y="31673"/>
                    </a:lnTo>
                    <a:close/>
                  </a:path>
                  <a:path w="76200" h="177800">
                    <a:moveTo>
                      <a:pt x="35242" y="150622"/>
                    </a:moveTo>
                    <a:lnTo>
                      <a:pt x="33223" y="146672"/>
                    </a:lnTo>
                    <a:lnTo>
                      <a:pt x="28181" y="146672"/>
                    </a:lnTo>
                    <a:lnTo>
                      <a:pt x="26136" y="150622"/>
                    </a:lnTo>
                    <a:lnTo>
                      <a:pt x="26136" y="160350"/>
                    </a:lnTo>
                    <a:lnTo>
                      <a:pt x="28181" y="164299"/>
                    </a:lnTo>
                    <a:lnTo>
                      <a:pt x="33223" y="164299"/>
                    </a:lnTo>
                    <a:lnTo>
                      <a:pt x="35242" y="160350"/>
                    </a:lnTo>
                    <a:lnTo>
                      <a:pt x="35242" y="155498"/>
                    </a:lnTo>
                    <a:lnTo>
                      <a:pt x="35242" y="150622"/>
                    </a:lnTo>
                    <a:close/>
                  </a:path>
                  <a:path w="76200" h="177800">
                    <a:moveTo>
                      <a:pt x="35242" y="87515"/>
                    </a:moveTo>
                    <a:lnTo>
                      <a:pt x="33223" y="83566"/>
                    </a:lnTo>
                    <a:lnTo>
                      <a:pt x="28181" y="83566"/>
                    </a:lnTo>
                    <a:lnTo>
                      <a:pt x="26136" y="87515"/>
                    </a:lnTo>
                    <a:lnTo>
                      <a:pt x="26136" y="97243"/>
                    </a:lnTo>
                    <a:lnTo>
                      <a:pt x="28181" y="101193"/>
                    </a:lnTo>
                    <a:lnTo>
                      <a:pt x="33223" y="101193"/>
                    </a:lnTo>
                    <a:lnTo>
                      <a:pt x="35242" y="97243"/>
                    </a:lnTo>
                    <a:lnTo>
                      <a:pt x="35242" y="92392"/>
                    </a:lnTo>
                    <a:lnTo>
                      <a:pt x="35242" y="87515"/>
                    </a:lnTo>
                    <a:close/>
                  </a:path>
                  <a:path w="76200" h="177800">
                    <a:moveTo>
                      <a:pt x="40347" y="123482"/>
                    </a:moveTo>
                    <a:lnTo>
                      <a:pt x="38036" y="119405"/>
                    </a:lnTo>
                    <a:lnTo>
                      <a:pt x="32397" y="119405"/>
                    </a:lnTo>
                    <a:lnTo>
                      <a:pt x="30111" y="123482"/>
                    </a:lnTo>
                    <a:lnTo>
                      <a:pt x="30111" y="133527"/>
                    </a:lnTo>
                    <a:lnTo>
                      <a:pt x="32397" y="137579"/>
                    </a:lnTo>
                    <a:lnTo>
                      <a:pt x="38036" y="137579"/>
                    </a:lnTo>
                    <a:lnTo>
                      <a:pt x="40347" y="133527"/>
                    </a:lnTo>
                    <a:lnTo>
                      <a:pt x="40347" y="128473"/>
                    </a:lnTo>
                    <a:lnTo>
                      <a:pt x="40347" y="123482"/>
                    </a:lnTo>
                    <a:close/>
                  </a:path>
                  <a:path w="76200" h="177800">
                    <a:moveTo>
                      <a:pt x="44894" y="46139"/>
                    </a:moveTo>
                    <a:lnTo>
                      <a:pt x="42862" y="42062"/>
                    </a:lnTo>
                    <a:lnTo>
                      <a:pt x="37833" y="42062"/>
                    </a:lnTo>
                    <a:lnTo>
                      <a:pt x="35788" y="46139"/>
                    </a:lnTo>
                    <a:lnTo>
                      <a:pt x="35788" y="56197"/>
                    </a:lnTo>
                    <a:lnTo>
                      <a:pt x="37833" y="60261"/>
                    </a:lnTo>
                    <a:lnTo>
                      <a:pt x="42862" y="60261"/>
                    </a:lnTo>
                    <a:lnTo>
                      <a:pt x="44894" y="56197"/>
                    </a:lnTo>
                    <a:lnTo>
                      <a:pt x="44894" y="51168"/>
                    </a:lnTo>
                    <a:lnTo>
                      <a:pt x="44894" y="46139"/>
                    </a:lnTo>
                    <a:close/>
                  </a:path>
                  <a:path w="76200" h="177800">
                    <a:moveTo>
                      <a:pt x="47180" y="4826"/>
                    </a:moveTo>
                    <a:lnTo>
                      <a:pt x="45148" y="0"/>
                    </a:lnTo>
                    <a:lnTo>
                      <a:pt x="40119" y="0"/>
                    </a:lnTo>
                    <a:lnTo>
                      <a:pt x="38074" y="4826"/>
                    </a:lnTo>
                    <a:lnTo>
                      <a:pt x="38074" y="16764"/>
                    </a:lnTo>
                    <a:lnTo>
                      <a:pt x="40119" y="21615"/>
                    </a:lnTo>
                    <a:lnTo>
                      <a:pt x="45148" y="21615"/>
                    </a:lnTo>
                    <a:lnTo>
                      <a:pt x="47180" y="16764"/>
                    </a:lnTo>
                    <a:lnTo>
                      <a:pt x="47180" y="10807"/>
                    </a:lnTo>
                    <a:lnTo>
                      <a:pt x="47180" y="4826"/>
                    </a:lnTo>
                    <a:close/>
                  </a:path>
                  <a:path w="76200" h="177800">
                    <a:moveTo>
                      <a:pt x="52285" y="162382"/>
                    </a:moveTo>
                    <a:lnTo>
                      <a:pt x="50647" y="158064"/>
                    </a:lnTo>
                    <a:lnTo>
                      <a:pt x="46545" y="158064"/>
                    </a:lnTo>
                    <a:lnTo>
                      <a:pt x="44894" y="162382"/>
                    </a:lnTo>
                    <a:lnTo>
                      <a:pt x="44894" y="173050"/>
                    </a:lnTo>
                    <a:lnTo>
                      <a:pt x="46545" y="177368"/>
                    </a:lnTo>
                    <a:lnTo>
                      <a:pt x="50647" y="177368"/>
                    </a:lnTo>
                    <a:lnTo>
                      <a:pt x="52285" y="173050"/>
                    </a:lnTo>
                    <a:lnTo>
                      <a:pt x="52285" y="167716"/>
                    </a:lnTo>
                    <a:lnTo>
                      <a:pt x="52285" y="162382"/>
                    </a:lnTo>
                    <a:close/>
                  </a:path>
                  <a:path w="76200" h="177800">
                    <a:moveTo>
                      <a:pt x="55714" y="90233"/>
                    </a:moveTo>
                    <a:lnTo>
                      <a:pt x="53784" y="86410"/>
                    </a:lnTo>
                    <a:lnTo>
                      <a:pt x="49060" y="86410"/>
                    </a:lnTo>
                    <a:lnTo>
                      <a:pt x="47180" y="90233"/>
                    </a:lnTo>
                    <a:lnTo>
                      <a:pt x="47180" y="99644"/>
                    </a:lnTo>
                    <a:lnTo>
                      <a:pt x="49060" y="103479"/>
                    </a:lnTo>
                    <a:lnTo>
                      <a:pt x="53784" y="103479"/>
                    </a:lnTo>
                    <a:lnTo>
                      <a:pt x="55714" y="99644"/>
                    </a:lnTo>
                    <a:lnTo>
                      <a:pt x="55714" y="94957"/>
                    </a:lnTo>
                    <a:lnTo>
                      <a:pt x="55714" y="90233"/>
                    </a:lnTo>
                    <a:close/>
                  </a:path>
                  <a:path w="76200" h="177800">
                    <a:moveTo>
                      <a:pt x="66001" y="128587"/>
                    </a:moveTo>
                    <a:lnTo>
                      <a:pt x="63715" y="124510"/>
                    </a:lnTo>
                    <a:lnTo>
                      <a:pt x="58051" y="124510"/>
                    </a:lnTo>
                    <a:lnTo>
                      <a:pt x="55778" y="128587"/>
                    </a:lnTo>
                    <a:lnTo>
                      <a:pt x="55778" y="138645"/>
                    </a:lnTo>
                    <a:lnTo>
                      <a:pt x="58051" y="142722"/>
                    </a:lnTo>
                    <a:lnTo>
                      <a:pt x="63715" y="142722"/>
                    </a:lnTo>
                    <a:lnTo>
                      <a:pt x="66001" y="138645"/>
                    </a:lnTo>
                    <a:lnTo>
                      <a:pt x="66001" y="133616"/>
                    </a:lnTo>
                    <a:lnTo>
                      <a:pt x="66001" y="128587"/>
                    </a:lnTo>
                    <a:close/>
                  </a:path>
                  <a:path w="76200" h="177800">
                    <a:moveTo>
                      <a:pt x="73317" y="35293"/>
                    </a:moveTo>
                    <a:lnTo>
                      <a:pt x="71437" y="30721"/>
                    </a:lnTo>
                    <a:lnTo>
                      <a:pt x="66700" y="30721"/>
                    </a:lnTo>
                    <a:lnTo>
                      <a:pt x="64795" y="35293"/>
                    </a:lnTo>
                    <a:lnTo>
                      <a:pt x="64795" y="46570"/>
                    </a:lnTo>
                    <a:lnTo>
                      <a:pt x="66700" y="51168"/>
                    </a:lnTo>
                    <a:lnTo>
                      <a:pt x="71437" y="51168"/>
                    </a:lnTo>
                    <a:lnTo>
                      <a:pt x="73317" y="46570"/>
                    </a:lnTo>
                    <a:lnTo>
                      <a:pt x="73317" y="40932"/>
                    </a:lnTo>
                    <a:lnTo>
                      <a:pt x="73317" y="35293"/>
                    </a:lnTo>
                    <a:close/>
                  </a:path>
                  <a:path w="76200" h="177800">
                    <a:moveTo>
                      <a:pt x="76174" y="98196"/>
                    </a:moveTo>
                    <a:lnTo>
                      <a:pt x="74536" y="94361"/>
                    </a:lnTo>
                    <a:lnTo>
                      <a:pt x="70434" y="94361"/>
                    </a:lnTo>
                    <a:lnTo>
                      <a:pt x="68783" y="98196"/>
                    </a:lnTo>
                    <a:lnTo>
                      <a:pt x="68783" y="107607"/>
                    </a:lnTo>
                    <a:lnTo>
                      <a:pt x="70434" y="111429"/>
                    </a:lnTo>
                    <a:lnTo>
                      <a:pt x="74536" y="111429"/>
                    </a:lnTo>
                    <a:lnTo>
                      <a:pt x="76174" y="107607"/>
                    </a:lnTo>
                    <a:lnTo>
                      <a:pt x="76174" y="102882"/>
                    </a:lnTo>
                    <a:lnTo>
                      <a:pt x="76174" y="98196"/>
                    </a:lnTo>
                    <a:close/>
                  </a:path>
                  <a:path w="76200" h="177800">
                    <a:moveTo>
                      <a:pt x="76174" y="61874"/>
                    </a:moveTo>
                    <a:lnTo>
                      <a:pt x="74028" y="57404"/>
                    </a:lnTo>
                    <a:lnTo>
                      <a:pt x="68656" y="57404"/>
                    </a:lnTo>
                    <a:lnTo>
                      <a:pt x="66522" y="61874"/>
                    </a:lnTo>
                    <a:lnTo>
                      <a:pt x="66522" y="72872"/>
                    </a:lnTo>
                    <a:lnTo>
                      <a:pt x="68656" y="77343"/>
                    </a:lnTo>
                    <a:lnTo>
                      <a:pt x="74028" y="77343"/>
                    </a:lnTo>
                    <a:lnTo>
                      <a:pt x="76174" y="72872"/>
                    </a:lnTo>
                    <a:lnTo>
                      <a:pt x="76174" y="67373"/>
                    </a:lnTo>
                    <a:lnTo>
                      <a:pt x="76174" y="61874"/>
                    </a:lnTo>
                    <a:close/>
                  </a:path>
                </a:pathLst>
              </a:custGeom>
              <a:solidFill>
                <a:srgbClr val="ED1C24"/>
              </a:solidFill>
            </p:spPr>
            <p:txBody>
              <a:bodyPr wrap="square" lIns="0" tIns="0" rIns="0" bIns="0" rtlCol="0"/>
              <a:lstStyle/>
              <a:p>
                <a:endParaRPr sz="3200"/>
              </a:p>
            </p:txBody>
          </p:sp>
          <p:sp>
            <p:nvSpPr>
              <p:cNvPr id="52" name="object 46">
                <a:extLst>
                  <a:ext uri="{FF2B5EF4-FFF2-40B4-BE49-F238E27FC236}">
                    <a16:creationId xmlns:a16="http://schemas.microsoft.com/office/drawing/2014/main" id="{E0887D8F-F59F-CFED-F887-519D991746EC}"/>
                  </a:ext>
                </a:extLst>
              </p:cNvPr>
              <p:cNvSpPr/>
              <p:nvPr/>
            </p:nvSpPr>
            <p:spPr>
              <a:xfrm>
                <a:off x="4631385" y="5267210"/>
                <a:ext cx="99695" cy="187960"/>
              </a:xfrm>
              <a:custGeom>
                <a:avLst/>
                <a:gdLst/>
                <a:ahLst/>
                <a:cxnLst/>
                <a:rect l="l" t="t" r="r" b="b"/>
                <a:pathLst>
                  <a:path w="99695" h="187960">
                    <a:moveTo>
                      <a:pt x="5676" y="84848"/>
                    </a:moveTo>
                    <a:lnTo>
                      <a:pt x="4432" y="83185"/>
                    </a:lnTo>
                    <a:lnTo>
                      <a:pt x="1282" y="83185"/>
                    </a:lnTo>
                    <a:lnTo>
                      <a:pt x="0" y="84848"/>
                    </a:lnTo>
                    <a:lnTo>
                      <a:pt x="0" y="88912"/>
                    </a:lnTo>
                    <a:lnTo>
                      <a:pt x="1282" y="90576"/>
                    </a:lnTo>
                    <a:lnTo>
                      <a:pt x="4432" y="90576"/>
                    </a:lnTo>
                    <a:lnTo>
                      <a:pt x="5676" y="88912"/>
                    </a:lnTo>
                    <a:lnTo>
                      <a:pt x="5676" y="86880"/>
                    </a:lnTo>
                    <a:lnTo>
                      <a:pt x="5676" y="84848"/>
                    </a:lnTo>
                    <a:close/>
                  </a:path>
                  <a:path w="99695" h="187960">
                    <a:moveTo>
                      <a:pt x="10566" y="128422"/>
                    </a:moveTo>
                    <a:lnTo>
                      <a:pt x="9283" y="126758"/>
                    </a:lnTo>
                    <a:lnTo>
                      <a:pt x="6146" y="126758"/>
                    </a:lnTo>
                    <a:lnTo>
                      <a:pt x="4876" y="128422"/>
                    </a:lnTo>
                    <a:lnTo>
                      <a:pt x="4876" y="132486"/>
                    </a:lnTo>
                    <a:lnTo>
                      <a:pt x="6146" y="134150"/>
                    </a:lnTo>
                    <a:lnTo>
                      <a:pt x="9283" y="134150"/>
                    </a:lnTo>
                    <a:lnTo>
                      <a:pt x="10566" y="132486"/>
                    </a:lnTo>
                    <a:lnTo>
                      <a:pt x="10566" y="130454"/>
                    </a:lnTo>
                    <a:lnTo>
                      <a:pt x="10566" y="128422"/>
                    </a:lnTo>
                    <a:close/>
                  </a:path>
                  <a:path w="99695" h="187960">
                    <a:moveTo>
                      <a:pt x="14109" y="49987"/>
                    </a:moveTo>
                    <a:lnTo>
                      <a:pt x="12573" y="48323"/>
                    </a:lnTo>
                    <a:lnTo>
                      <a:pt x="8788" y="48323"/>
                    </a:lnTo>
                    <a:lnTo>
                      <a:pt x="7251" y="49987"/>
                    </a:lnTo>
                    <a:lnTo>
                      <a:pt x="7251" y="54051"/>
                    </a:lnTo>
                    <a:lnTo>
                      <a:pt x="8788" y="55714"/>
                    </a:lnTo>
                    <a:lnTo>
                      <a:pt x="12573" y="55714"/>
                    </a:lnTo>
                    <a:lnTo>
                      <a:pt x="14109" y="54051"/>
                    </a:lnTo>
                    <a:lnTo>
                      <a:pt x="14109" y="52019"/>
                    </a:lnTo>
                    <a:lnTo>
                      <a:pt x="14109" y="49987"/>
                    </a:lnTo>
                    <a:close/>
                  </a:path>
                  <a:path w="99695" h="187960">
                    <a:moveTo>
                      <a:pt x="25615" y="164338"/>
                    </a:moveTo>
                    <a:lnTo>
                      <a:pt x="24345" y="162674"/>
                    </a:lnTo>
                    <a:lnTo>
                      <a:pt x="21209" y="162674"/>
                    </a:lnTo>
                    <a:lnTo>
                      <a:pt x="19939" y="164338"/>
                    </a:lnTo>
                    <a:lnTo>
                      <a:pt x="19939" y="168402"/>
                    </a:lnTo>
                    <a:lnTo>
                      <a:pt x="21209" y="170065"/>
                    </a:lnTo>
                    <a:lnTo>
                      <a:pt x="24345" y="170065"/>
                    </a:lnTo>
                    <a:lnTo>
                      <a:pt x="25615" y="168402"/>
                    </a:lnTo>
                    <a:lnTo>
                      <a:pt x="25615" y="166370"/>
                    </a:lnTo>
                    <a:lnTo>
                      <a:pt x="25615" y="164338"/>
                    </a:lnTo>
                    <a:close/>
                  </a:path>
                  <a:path w="99695" h="187960">
                    <a:moveTo>
                      <a:pt x="27152" y="18427"/>
                    </a:moveTo>
                    <a:lnTo>
                      <a:pt x="25882" y="16497"/>
                    </a:lnTo>
                    <a:lnTo>
                      <a:pt x="22745" y="16497"/>
                    </a:lnTo>
                    <a:lnTo>
                      <a:pt x="21475" y="18427"/>
                    </a:lnTo>
                    <a:lnTo>
                      <a:pt x="21475" y="23101"/>
                    </a:lnTo>
                    <a:lnTo>
                      <a:pt x="22745" y="25031"/>
                    </a:lnTo>
                    <a:lnTo>
                      <a:pt x="25882" y="25031"/>
                    </a:lnTo>
                    <a:lnTo>
                      <a:pt x="27152" y="23101"/>
                    </a:lnTo>
                    <a:lnTo>
                      <a:pt x="27152" y="20764"/>
                    </a:lnTo>
                    <a:lnTo>
                      <a:pt x="27152" y="18427"/>
                    </a:lnTo>
                    <a:close/>
                  </a:path>
                  <a:path w="99695" h="187960">
                    <a:moveTo>
                      <a:pt x="27381" y="84162"/>
                    </a:moveTo>
                    <a:lnTo>
                      <a:pt x="26238" y="82410"/>
                    </a:lnTo>
                    <a:lnTo>
                      <a:pt x="23431" y="82410"/>
                    </a:lnTo>
                    <a:lnTo>
                      <a:pt x="22263" y="84162"/>
                    </a:lnTo>
                    <a:lnTo>
                      <a:pt x="22263" y="88582"/>
                    </a:lnTo>
                    <a:lnTo>
                      <a:pt x="23431" y="90335"/>
                    </a:lnTo>
                    <a:lnTo>
                      <a:pt x="26238" y="90335"/>
                    </a:lnTo>
                    <a:lnTo>
                      <a:pt x="27381" y="88582"/>
                    </a:lnTo>
                    <a:lnTo>
                      <a:pt x="27381" y="86385"/>
                    </a:lnTo>
                    <a:lnTo>
                      <a:pt x="27381" y="84162"/>
                    </a:lnTo>
                    <a:close/>
                  </a:path>
                  <a:path w="99695" h="187960">
                    <a:moveTo>
                      <a:pt x="28270" y="107772"/>
                    </a:moveTo>
                    <a:lnTo>
                      <a:pt x="27000" y="106108"/>
                    </a:lnTo>
                    <a:lnTo>
                      <a:pt x="23863" y="106108"/>
                    </a:lnTo>
                    <a:lnTo>
                      <a:pt x="22593" y="107772"/>
                    </a:lnTo>
                    <a:lnTo>
                      <a:pt x="22593" y="111836"/>
                    </a:lnTo>
                    <a:lnTo>
                      <a:pt x="23863" y="113499"/>
                    </a:lnTo>
                    <a:lnTo>
                      <a:pt x="27000" y="113499"/>
                    </a:lnTo>
                    <a:lnTo>
                      <a:pt x="28270" y="111836"/>
                    </a:lnTo>
                    <a:lnTo>
                      <a:pt x="28270" y="109804"/>
                    </a:lnTo>
                    <a:lnTo>
                      <a:pt x="28270" y="107772"/>
                    </a:lnTo>
                    <a:close/>
                  </a:path>
                  <a:path w="99695" h="187960">
                    <a:moveTo>
                      <a:pt x="32016" y="133718"/>
                    </a:moveTo>
                    <a:lnTo>
                      <a:pt x="30861" y="131965"/>
                    </a:lnTo>
                    <a:lnTo>
                      <a:pt x="28028" y="131965"/>
                    </a:lnTo>
                    <a:lnTo>
                      <a:pt x="26898" y="133718"/>
                    </a:lnTo>
                    <a:lnTo>
                      <a:pt x="26898" y="138137"/>
                    </a:lnTo>
                    <a:lnTo>
                      <a:pt x="28028" y="139890"/>
                    </a:lnTo>
                    <a:lnTo>
                      <a:pt x="30861" y="139890"/>
                    </a:lnTo>
                    <a:lnTo>
                      <a:pt x="32016" y="138137"/>
                    </a:lnTo>
                    <a:lnTo>
                      <a:pt x="32016" y="135915"/>
                    </a:lnTo>
                    <a:lnTo>
                      <a:pt x="32016" y="133718"/>
                    </a:lnTo>
                    <a:close/>
                  </a:path>
                  <a:path w="99695" h="187960">
                    <a:moveTo>
                      <a:pt x="38531" y="60236"/>
                    </a:moveTo>
                    <a:lnTo>
                      <a:pt x="37261" y="58572"/>
                    </a:lnTo>
                    <a:lnTo>
                      <a:pt x="34112" y="58572"/>
                    </a:lnTo>
                    <a:lnTo>
                      <a:pt x="32854" y="60236"/>
                    </a:lnTo>
                    <a:lnTo>
                      <a:pt x="32854" y="64300"/>
                    </a:lnTo>
                    <a:lnTo>
                      <a:pt x="34112" y="65963"/>
                    </a:lnTo>
                    <a:lnTo>
                      <a:pt x="37261" y="65963"/>
                    </a:lnTo>
                    <a:lnTo>
                      <a:pt x="38531" y="64300"/>
                    </a:lnTo>
                    <a:lnTo>
                      <a:pt x="38531" y="62268"/>
                    </a:lnTo>
                    <a:lnTo>
                      <a:pt x="38531" y="60236"/>
                    </a:lnTo>
                    <a:close/>
                  </a:path>
                  <a:path w="99695" h="187960">
                    <a:moveTo>
                      <a:pt x="43662" y="1663"/>
                    </a:moveTo>
                    <a:lnTo>
                      <a:pt x="42735" y="0"/>
                    </a:lnTo>
                    <a:lnTo>
                      <a:pt x="40563" y="0"/>
                    </a:lnTo>
                    <a:lnTo>
                      <a:pt x="39662" y="1663"/>
                    </a:lnTo>
                    <a:lnTo>
                      <a:pt x="39662" y="5727"/>
                    </a:lnTo>
                    <a:lnTo>
                      <a:pt x="40563" y="7391"/>
                    </a:lnTo>
                    <a:lnTo>
                      <a:pt x="42735" y="7391"/>
                    </a:lnTo>
                    <a:lnTo>
                      <a:pt x="43662" y="5727"/>
                    </a:lnTo>
                    <a:lnTo>
                      <a:pt x="43662" y="3695"/>
                    </a:lnTo>
                    <a:lnTo>
                      <a:pt x="43662" y="1663"/>
                    </a:lnTo>
                    <a:close/>
                  </a:path>
                  <a:path w="99695" h="187960">
                    <a:moveTo>
                      <a:pt x="44221" y="33312"/>
                    </a:moveTo>
                    <a:lnTo>
                      <a:pt x="43459" y="31280"/>
                    </a:lnTo>
                    <a:lnTo>
                      <a:pt x="41579" y="31280"/>
                    </a:lnTo>
                    <a:lnTo>
                      <a:pt x="40805" y="33312"/>
                    </a:lnTo>
                    <a:lnTo>
                      <a:pt x="40805" y="38341"/>
                    </a:lnTo>
                    <a:lnTo>
                      <a:pt x="41579" y="40373"/>
                    </a:lnTo>
                    <a:lnTo>
                      <a:pt x="43459" y="40373"/>
                    </a:lnTo>
                    <a:lnTo>
                      <a:pt x="44221" y="38341"/>
                    </a:lnTo>
                    <a:lnTo>
                      <a:pt x="44221" y="35814"/>
                    </a:lnTo>
                    <a:lnTo>
                      <a:pt x="44221" y="33312"/>
                    </a:lnTo>
                    <a:close/>
                  </a:path>
                  <a:path w="99695" h="187960">
                    <a:moveTo>
                      <a:pt x="47244" y="181610"/>
                    </a:moveTo>
                    <a:lnTo>
                      <a:pt x="46088" y="179857"/>
                    </a:lnTo>
                    <a:lnTo>
                      <a:pt x="43268" y="179857"/>
                    </a:lnTo>
                    <a:lnTo>
                      <a:pt x="42087" y="181610"/>
                    </a:lnTo>
                    <a:lnTo>
                      <a:pt x="42087" y="186029"/>
                    </a:lnTo>
                    <a:lnTo>
                      <a:pt x="43268" y="187807"/>
                    </a:lnTo>
                    <a:lnTo>
                      <a:pt x="46088" y="187807"/>
                    </a:lnTo>
                    <a:lnTo>
                      <a:pt x="47244" y="186029"/>
                    </a:lnTo>
                    <a:lnTo>
                      <a:pt x="47244" y="183832"/>
                    </a:lnTo>
                    <a:lnTo>
                      <a:pt x="47244" y="181610"/>
                    </a:lnTo>
                    <a:close/>
                  </a:path>
                  <a:path w="99695" h="187960">
                    <a:moveTo>
                      <a:pt x="51650" y="109435"/>
                    </a:moveTo>
                    <a:lnTo>
                      <a:pt x="50546" y="107657"/>
                    </a:lnTo>
                    <a:lnTo>
                      <a:pt x="47688" y="107657"/>
                    </a:lnTo>
                    <a:lnTo>
                      <a:pt x="46558" y="109435"/>
                    </a:lnTo>
                    <a:lnTo>
                      <a:pt x="46558" y="113855"/>
                    </a:lnTo>
                    <a:lnTo>
                      <a:pt x="47688" y="115608"/>
                    </a:lnTo>
                    <a:lnTo>
                      <a:pt x="50546" y="115608"/>
                    </a:lnTo>
                    <a:lnTo>
                      <a:pt x="51650" y="113855"/>
                    </a:lnTo>
                    <a:lnTo>
                      <a:pt x="51650" y="111633"/>
                    </a:lnTo>
                    <a:lnTo>
                      <a:pt x="51650" y="109435"/>
                    </a:lnTo>
                    <a:close/>
                  </a:path>
                  <a:path w="99695" h="187960">
                    <a:moveTo>
                      <a:pt x="52349" y="82130"/>
                    </a:moveTo>
                    <a:lnTo>
                      <a:pt x="51193" y="80352"/>
                    </a:lnTo>
                    <a:lnTo>
                      <a:pt x="48387" y="80352"/>
                    </a:lnTo>
                    <a:lnTo>
                      <a:pt x="47244" y="82130"/>
                    </a:lnTo>
                    <a:lnTo>
                      <a:pt x="47244" y="86525"/>
                    </a:lnTo>
                    <a:lnTo>
                      <a:pt x="48387" y="88303"/>
                    </a:lnTo>
                    <a:lnTo>
                      <a:pt x="51193" y="88303"/>
                    </a:lnTo>
                    <a:lnTo>
                      <a:pt x="52349" y="86525"/>
                    </a:lnTo>
                    <a:lnTo>
                      <a:pt x="52349" y="84328"/>
                    </a:lnTo>
                    <a:lnTo>
                      <a:pt x="52349" y="82130"/>
                    </a:lnTo>
                    <a:close/>
                  </a:path>
                  <a:path w="99695" h="187960">
                    <a:moveTo>
                      <a:pt x="58229" y="144868"/>
                    </a:moveTo>
                    <a:lnTo>
                      <a:pt x="57340" y="142938"/>
                    </a:lnTo>
                    <a:lnTo>
                      <a:pt x="55143" y="142938"/>
                    </a:lnTo>
                    <a:lnTo>
                      <a:pt x="54267" y="144868"/>
                    </a:lnTo>
                    <a:lnTo>
                      <a:pt x="54267" y="149542"/>
                    </a:lnTo>
                    <a:lnTo>
                      <a:pt x="55143" y="151472"/>
                    </a:lnTo>
                    <a:lnTo>
                      <a:pt x="57340" y="151472"/>
                    </a:lnTo>
                    <a:lnTo>
                      <a:pt x="58229" y="149542"/>
                    </a:lnTo>
                    <a:lnTo>
                      <a:pt x="58229" y="147205"/>
                    </a:lnTo>
                    <a:lnTo>
                      <a:pt x="58229" y="144868"/>
                    </a:lnTo>
                    <a:close/>
                  </a:path>
                  <a:path w="99695" h="187960">
                    <a:moveTo>
                      <a:pt x="65252" y="34061"/>
                    </a:moveTo>
                    <a:lnTo>
                      <a:pt x="64236" y="32423"/>
                    </a:lnTo>
                    <a:lnTo>
                      <a:pt x="61709" y="32423"/>
                    </a:lnTo>
                    <a:lnTo>
                      <a:pt x="60706" y="34061"/>
                    </a:lnTo>
                    <a:lnTo>
                      <a:pt x="60706" y="38125"/>
                    </a:lnTo>
                    <a:lnTo>
                      <a:pt x="61709" y="39789"/>
                    </a:lnTo>
                    <a:lnTo>
                      <a:pt x="64236" y="39789"/>
                    </a:lnTo>
                    <a:lnTo>
                      <a:pt x="65252" y="38125"/>
                    </a:lnTo>
                    <a:lnTo>
                      <a:pt x="65252" y="36093"/>
                    </a:lnTo>
                    <a:lnTo>
                      <a:pt x="65252" y="34061"/>
                    </a:lnTo>
                    <a:close/>
                  </a:path>
                  <a:path w="99695" h="187960">
                    <a:moveTo>
                      <a:pt x="67551" y="3949"/>
                    </a:moveTo>
                    <a:lnTo>
                      <a:pt x="66535" y="2286"/>
                    </a:lnTo>
                    <a:lnTo>
                      <a:pt x="64008" y="2286"/>
                    </a:lnTo>
                    <a:lnTo>
                      <a:pt x="63004" y="3949"/>
                    </a:lnTo>
                    <a:lnTo>
                      <a:pt x="63004" y="8013"/>
                    </a:lnTo>
                    <a:lnTo>
                      <a:pt x="64008" y="9677"/>
                    </a:lnTo>
                    <a:lnTo>
                      <a:pt x="66535" y="9677"/>
                    </a:lnTo>
                    <a:lnTo>
                      <a:pt x="67551" y="8013"/>
                    </a:lnTo>
                    <a:lnTo>
                      <a:pt x="67551" y="5981"/>
                    </a:lnTo>
                    <a:lnTo>
                      <a:pt x="67551" y="3949"/>
                    </a:lnTo>
                    <a:close/>
                  </a:path>
                  <a:path w="99695" h="187960">
                    <a:moveTo>
                      <a:pt x="68097" y="59207"/>
                    </a:moveTo>
                    <a:lnTo>
                      <a:pt x="66941" y="57429"/>
                    </a:lnTo>
                    <a:lnTo>
                      <a:pt x="64096" y="57429"/>
                    </a:lnTo>
                    <a:lnTo>
                      <a:pt x="62992" y="59207"/>
                    </a:lnTo>
                    <a:lnTo>
                      <a:pt x="62992" y="63601"/>
                    </a:lnTo>
                    <a:lnTo>
                      <a:pt x="64096" y="65379"/>
                    </a:lnTo>
                    <a:lnTo>
                      <a:pt x="66941" y="65379"/>
                    </a:lnTo>
                    <a:lnTo>
                      <a:pt x="68097" y="63601"/>
                    </a:lnTo>
                    <a:lnTo>
                      <a:pt x="68097" y="61404"/>
                    </a:lnTo>
                    <a:lnTo>
                      <a:pt x="68097" y="59207"/>
                    </a:lnTo>
                    <a:close/>
                  </a:path>
                  <a:path w="99695" h="187960">
                    <a:moveTo>
                      <a:pt x="70675" y="115087"/>
                    </a:moveTo>
                    <a:lnTo>
                      <a:pt x="69761" y="113195"/>
                    </a:lnTo>
                    <a:lnTo>
                      <a:pt x="67576" y="113195"/>
                    </a:lnTo>
                    <a:lnTo>
                      <a:pt x="66675" y="115087"/>
                    </a:lnTo>
                    <a:lnTo>
                      <a:pt x="66675" y="119799"/>
                    </a:lnTo>
                    <a:lnTo>
                      <a:pt x="67576" y="121729"/>
                    </a:lnTo>
                    <a:lnTo>
                      <a:pt x="69761" y="121729"/>
                    </a:lnTo>
                    <a:lnTo>
                      <a:pt x="70675" y="119799"/>
                    </a:lnTo>
                    <a:lnTo>
                      <a:pt x="70675" y="117462"/>
                    </a:lnTo>
                    <a:lnTo>
                      <a:pt x="70675" y="115087"/>
                    </a:lnTo>
                    <a:close/>
                  </a:path>
                  <a:path w="99695" h="187960">
                    <a:moveTo>
                      <a:pt x="71958" y="167081"/>
                    </a:moveTo>
                    <a:lnTo>
                      <a:pt x="71069" y="165176"/>
                    </a:lnTo>
                    <a:lnTo>
                      <a:pt x="68872" y="165176"/>
                    </a:lnTo>
                    <a:lnTo>
                      <a:pt x="68008" y="167081"/>
                    </a:lnTo>
                    <a:lnTo>
                      <a:pt x="68008" y="171792"/>
                    </a:lnTo>
                    <a:lnTo>
                      <a:pt x="68872" y="173723"/>
                    </a:lnTo>
                    <a:lnTo>
                      <a:pt x="71069" y="173723"/>
                    </a:lnTo>
                    <a:lnTo>
                      <a:pt x="71958" y="171792"/>
                    </a:lnTo>
                    <a:lnTo>
                      <a:pt x="71958" y="169456"/>
                    </a:lnTo>
                    <a:lnTo>
                      <a:pt x="71958" y="167081"/>
                    </a:lnTo>
                    <a:close/>
                  </a:path>
                  <a:path w="99695" h="187960">
                    <a:moveTo>
                      <a:pt x="76415" y="88442"/>
                    </a:moveTo>
                    <a:lnTo>
                      <a:pt x="75526" y="86512"/>
                    </a:lnTo>
                    <a:lnTo>
                      <a:pt x="73329" y="86512"/>
                    </a:lnTo>
                    <a:lnTo>
                      <a:pt x="72415" y="88442"/>
                    </a:lnTo>
                    <a:lnTo>
                      <a:pt x="72415" y="93116"/>
                    </a:lnTo>
                    <a:lnTo>
                      <a:pt x="73329" y="95046"/>
                    </a:lnTo>
                    <a:lnTo>
                      <a:pt x="75526" y="95046"/>
                    </a:lnTo>
                    <a:lnTo>
                      <a:pt x="76415" y="93116"/>
                    </a:lnTo>
                    <a:lnTo>
                      <a:pt x="76415" y="90779"/>
                    </a:lnTo>
                    <a:lnTo>
                      <a:pt x="76415" y="88442"/>
                    </a:lnTo>
                    <a:close/>
                  </a:path>
                  <a:path w="99695" h="187960">
                    <a:moveTo>
                      <a:pt x="81737" y="22110"/>
                    </a:moveTo>
                    <a:lnTo>
                      <a:pt x="80848" y="20485"/>
                    </a:lnTo>
                    <a:lnTo>
                      <a:pt x="78651" y="20485"/>
                    </a:lnTo>
                    <a:lnTo>
                      <a:pt x="77749" y="22110"/>
                    </a:lnTo>
                    <a:lnTo>
                      <a:pt x="77749" y="26212"/>
                    </a:lnTo>
                    <a:lnTo>
                      <a:pt x="78651" y="27851"/>
                    </a:lnTo>
                    <a:lnTo>
                      <a:pt x="80848" y="27851"/>
                    </a:lnTo>
                    <a:lnTo>
                      <a:pt x="81737" y="26212"/>
                    </a:lnTo>
                    <a:lnTo>
                      <a:pt x="81737" y="24180"/>
                    </a:lnTo>
                    <a:lnTo>
                      <a:pt x="81737" y="22110"/>
                    </a:lnTo>
                    <a:close/>
                  </a:path>
                  <a:path w="99695" h="187960">
                    <a:moveTo>
                      <a:pt x="85737" y="146939"/>
                    </a:moveTo>
                    <a:lnTo>
                      <a:pt x="84823" y="145008"/>
                    </a:lnTo>
                    <a:lnTo>
                      <a:pt x="82638" y="145008"/>
                    </a:lnTo>
                    <a:lnTo>
                      <a:pt x="81737" y="146939"/>
                    </a:lnTo>
                    <a:lnTo>
                      <a:pt x="81737" y="151612"/>
                    </a:lnTo>
                    <a:lnTo>
                      <a:pt x="82638" y="153543"/>
                    </a:lnTo>
                    <a:lnTo>
                      <a:pt x="84823" y="153543"/>
                    </a:lnTo>
                    <a:lnTo>
                      <a:pt x="85737" y="151612"/>
                    </a:lnTo>
                    <a:lnTo>
                      <a:pt x="85737" y="149275"/>
                    </a:lnTo>
                    <a:lnTo>
                      <a:pt x="85737" y="146939"/>
                    </a:lnTo>
                    <a:close/>
                  </a:path>
                  <a:path w="99695" h="187960">
                    <a:moveTo>
                      <a:pt x="92710" y="123469"/>
                    </a:moveTo>
                    <a:lnTo>
                      <a:pt x="91592" y="121691"/>
                    </a:lnTo>
                    <a:lnTo>
                      <a:pt x="88722" y="121691"/>
                    </a:lnTo>
                    <a:lnTo>
                      <a:pt x="87604" y="123469"/>
                    </a:lnTo>
                    <a:lnTo>
                      <a:pt x="87604" y="127863"/>
                    </a:lnTo>
                    <a:lnTo>
                      <a:pt x="88722" y="129641"/>
                    </a:lnTo>
                    <a:lnTo>
                      <a:pt x="91592" y="129641"/>
                    </a:lnTo>
                    <a:lnTo>
                      <a:pt x="92710" y="127863"/>
                    </a:lnTo>
                    <a:lnTo>
                      <a:pt x="92710" y="125666"/>
                    </a:lnTo>
                    <a:lnTo>
                      <a:pt x="92710" y="123469"/>
                    </a:lnTo>
                    <a:close/>
                  </a:path>
                  <a:path w="99695" h="187960">
                    <a:moveTo>
                      <a:pt x="93675" y="49123"/>
                    </a:moveTo>
                    <a:lnTo>
                      <a:pt x="92786" y="47193"/>
                    </a:lnTo>
                    <a:lnTo>
                      <a:pt x="90563" y="47193"/>
                    </a:lnTo>
                    <a:lnTo>
                      <a:pt x="89700" y="49123"/>
                    </a:lnTo>
                    <a:lnTo>
                      <a:pt x="89700" y="53797"/>
                    </a:lnTo>
                    <a:lnTo>
                      <a:pt x="90563" y="55727"/>
                    </a:lnTo>
                    <a:lnTo>
                      <a:pt x="92786" y="55727"/>
                    </a:lnTo>
                    <a:lnTo>
                      <a:pt x="93675" y="53797"/>
                    </a:lnTo>
                    <a:lnTo>
                      <a:pt x="93675" y="51460"/>
                    </a:lnTo>
                    <a:lnTo>
                      <a:pt x="93675" y="49123"/>
                    </a:lnTo>
                    <a:close/>
                  </a:path>
                  <a:path w="99695" h="187960">
                    <a:moveTo>
                      <a:pt x="98298" y="98374"/>
                    </a:moveTo>
                    <a:lnTo>
                      <a:pt x="97409" y="96443"/>
                    </a:lnTo>
                    <a:lnTo>
                      <a:pt x="95199" y="96443"/>
                    </a:lnTo>
                    <a:lnTo>
                      <a:pt x="94335" y="98374"/>
                    </a:lnTo>
                    <a:lnTo>
                      <a:pt x="94335" y="103047"/>
                    </a:lnTo>
                    <a:lnTo>
                      <a:pt x="95199" y="104978"/>
                    </a:lnTo>
                    <a:lnTo>
                      <a:pt x="97409" y="104978"/>
                    </a:lnTo>
                    <a:lnTo>
                      <a:pt x="98298" y="103047"/>
                    </a:lnTo>
                    <a:lnTo>
                      <a:pt x="98298" y="100711"/>
                    </a:lnTo>
                    <a:lnTo>
                      <a:pt x="98298" y="98374"/>
                    </a:lnTo>
                    <a:close/>
                  </a:path>
                  <a:path w="99695" h="187960">
                    <a:moveTo>
                      <a:pt x="99199" y="73240"/>
                    </a:moveTo>
                    <a:lnTo>
                      <a:pt x="98082" y="71462"/>
                    </a:lnTo>
                    <a:lnTo>
                      <a:pt x="95250" y="71462"/>
                    </a:lnTo>
                    <a:lnTo>
                      <a:pt x="94107" y="73240"/>
                    </a:lnTo>
                    <a:lnTo>
                      <a:pt x="94107" y="77635"/>
                    </a:lnTo>
                    <a:lnTo>
                      <a:pt x="95250" y="79425"/>
                    </a:lnTo>
                    <a:lnTo>
                      <a:pt x="98082" y="79425"/>
                    </a:lnTo>
                    <a:lnTo>
                      <a:pt x="99199" y="77635"/>
                    </a:lnTo>
                    <a:lnTo>
                      <a:pt x="99199" y="75438"/>
                    </a:lnTo>
                    <a:lnTo>
                      <a:pt x="99199" y="73240"/>
                    </a:lnTo>
                    <a:close/>
                  </a:path>
                </a:pathLst>
              </a:custGeom>
              <a:solidFill>
                <a:srgbClr val="BE1E2D"/>
              </a:solidFill>
            </p:spPr>
            <p:txBody>
              <a:bodyPr wrap="square" lIns="0" tIns="0" rIns="0" bIns="0" rtlCol="0"/>
              <a:lstStyle/>
              <a:p>
                <a:endParaRPr sz="3200"/>
              </a:p>
            </p:txBody>
          </p:sp>
        </p:grpSp>
        <p:sp>
          <p:nvSpPr>
            <p:cNvPr id="53" name="object 47">
              <a:extLst>
                <a:ext uri="{FF2B5EF4-FFF2-40B4-BE49-F238E27FC236}">
                  <a16:creationId xmlns:a16="http://schemas.microsoft.com/office/drawing/2014/main" id="{6DB8F541-7794-B7D3-1860-4D96EAE280A5}"/>
                </a:ext>
              </a:extLst>
            </p:cNvPr>
            <p:cNvSpPr txBox="1"/>
            <p:nvPr/>
          </p:nvSpPr>
          <p:spPr>
            <a:xfrm>
              <a:off x="4522982" y="1125158"/>
              <a:ext cx="542290" cy="160010"/>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3B3A3B"/>
                  </a:solidFill>
                  <a:latin typeface="Myriad Pro"/>
                  <a:cs typeface="Myriad Pro"/>
                </a:rPr>
                <a:t>Kas</a:t>
              </a:r>
              <a:r>
                <a:rPr sz="1400" spc="15" dirty="0">
                  <a:solidFill>
                    <a:srgbClr val="3B3A3B"/>
                  </a:solidFill>
                  <a:latin typeface="Myriad Pro"/>
                  <a:cs typeface="Myriad Pro"/>
                </a:rPr>
                <a:t> </a:t>
              </a:r>
              <a:r>
                <a:rPr sz="1400" spc="-10" dirty="0">
                  <a:solidFill>
                    <a:srgbClr val="3B3A3B"/>
                  </a:solidFill>
                  <a:latin typeface="Myriad Pro"/>
                  <a:cs typeface="Myriad Pro"/>
                </a:rPr>
                <a:t>kitlesi</a:t>
              </a:r>
              <a:endParaRPr sz="1400">
                <a:latin typeface="Myriad Pro"/>
                <a:cs typeface="Myriad Pro"/>
              </a:endParaRPr>
            </a:p>
          </p:txBody>
        </p:sp>
        <p:sp>
          <p:nvSpPr>
            <p:cNvPr id="54" name="object 48">
              <a:extLst>
                <a:ext uri="{FF2B5EF4-FFF2-40B4-BE49-F238E27FC236}">
                  <a16:creationId xmlns:a16="http://schemas.microsoft.com/office/drawing/2014/main" id="{71EDFC34-37D5-0077-B9F6-B1BD75C5BCF4}"/>
                </a:ext>
              </a:extLst>
            </p:cNvPr>
            <p:cNvSpPr txBox="1"/>
            <p:nvPr/>
          </p:nvSpPr>
          <p:spPr>
            <a:xfrm>
              <a:off x="6750308" y="1142049"/>
              <a:ext cx="611505" cy="269949"/>
            </a:xfrm>
            <a:prstGeom prst="rect">
              <a:avLst/>
            </a:prstGeom>
          </p:spPr>
          <p:txBody>
            <a:bodyPr vert="horz" wrap="square" lIns="0" tIns="45720" rIns="0" bIns="0" rtlCol="0">
              <a:spAutoFit/>
            </a:bodyPr>
            <a:lstStyle/>
            <a:p>
              <a:pPr marL="12700" marR="5080">
                <a:lnSpc>
                  <a:spcPct val="78300"/>
                </a:lnSpc>
                <a:spcBef>
                  <a:spcPts val="360"/>
                </a:spcBef>
              </a:pPr>
              <a:r>
                <a:rPr sz="1400" dirty="0">
                  <a:solidFill>
                    <a:srgbClr val="3B3A3B"/>
                  </a:solidFill>
                  <a:latin typeface="Myriad Pro"/>
                  <a:cs typeface="Myriad Pro"/>
                </a:rPr>
                <a:t>Kas</a:t>
              </a:r>
              <a:r>
                <a:rPr sz="1400" spc="15" dirty="0">
                  <a:solidFill>
                    <a:srgbClr val="3B3A3B"/>
                  </a:solidFill>
                  <a:latin typeface="Myriad Pro"/>
                  <a:cs typeface="Myriad Pro"/>
                </a:rPr>
                <a:t> </a:t>
              </a:r>
              <a:r>
                <a:rPr sz="1400" spc="-10" dirty="0">
                  <a:solidFill>
                    <a:srgbClr val="3B3A3B"/>
                  </a:solidFill>
                  <a:latin typeface="Myriad Pro"/>
                  <a:cs typeface="Myriad Pro"/>
                </a:rPr>
                <a:t>demeti (fasikül)</a:t>
              </a:r>
              <a:endParaRPr sz="1400">
                <a:latin typeface="Myriad Pro"/>
                <a:cs typeface="Myriad Pro"/>
              </a:endParaRPr>
            </a:p>
          </p:txBody>
        </p:sp>
        <p:sp>
          <p:nvSpPr>
            <p:cNvPr id="55" name="object 49">
              <a:extLst>
                <a:ext uri="{FF2B5EF4-FFF2-40B4-BE49-F238E27FC236}">
                  <a16:creationId xmlns:a16="http://schemas.microsoft.com/office/drawing/2014/main" id="{851AEC2B-9C4F-374A-30CC-92960BC0878E}"/>
                </a:ext>
              </a:extLst>
            </p:cNvPr>
            <p:cNvSpPr txBox="1"/>
            <p:nvPr/>
          </p:nvSpPr>
          <p:spPr>
            <a:xfrm>
              <a:off x="6957288" y="3168150"/>
              <a:ext cx="478790" cy="269949"/>
            </a:xfrm>
            <a:prstGeom prst="rect">
              <a:avLst/>
            </a:prstGeom>
          </p:spPr>
          <p:txBody>
            <a:bodyPr vert="horz" wrap="square" lIns="0" tIns="45720" rIns="0" bIns="0" rtlCol="0">
              <a:spAutoFit/>
            </a:bodyPr>
            <a:lstStyle/>
            <a:p>
              <a:pPr marL="12700" marR="5080">
                <a:lnSpc>
                  <a:spcPct val="78300"/>
                </a:lnSpc>
                <a:spcBef>
                  <a:spcPts val="360"/>
                </a:spcBef>
              </a:pPr>
              <a:r>
                <a:rPr sz="1400" dirty="0">
                  <a:solidFill>
                    <a:srgbClr val="3B3A3B"/>
                  </a:solidFill>
                  <a:latin typeface="Myriad Pro"/>
                  <a:cs typeface="Myriad Pro"/>
                </a:rPr>
                <a:t>Kas</a:t>
              </a:r>
              <a:r>
                <a:rPr sz="1400" spc="15" dirty="0">
                  <a:solidFill>
                    <a:srgbClr val="3B3A3B"/>
                  </a:solidFill>
                  <a:latin typeface="Myriad Pro"/>
                  <a:cs typeface="Myriad Pro"/>
                </a:rPr>
                <a:t> </a:t>
              </a:r>
              <a:r>
                <a:rPr sz="1400" spc="-20" dirty="0">
                  <a:solidFill>
                    <a:srgbClr val="3B3A3B"/>
                  </a:solidFill>
                  <a:latin typeface="Myriad Pro"/>
                  <a:cs typeface="Myriad Pro"/>
                </a:rPr>
                <a:t>lifi</a:t>
              </a:r>
              <a:r>
                <a:rPr sz="1400" spc="-10" dirty="0">
                  <a:solidFill>
                    <a:srgbClr val="3B3A3B"/>
                  </a:solidFill>
                  <a:latin typeface="Myriad Pro"/>
                  <a:cs typeface="Myriad Pro"/>
                </a:rPr>
                <a:t> (hücresi)</a:t>
              </a:r>
              <a:endParaRPr sz="1400" dirty="0">
                <a:latin typeface="Myriad Pro"/>
                <a:cs typeface="Myriad Pro"/>
              </a:endParaRPr>
            </a:p>
          </p:txBody>
        </p:sp>
        <p:sp>
          <p:nvSpPr>
            <p:cNvPr id="56" name="object 51">
              <a:extLst>
                <a:ext uri="{FF2B5EF4-FFF2-40B4-BE49-F238E27FC236}">
                  <a16:creationId xmlns:a16="http://schemas.microsoft.com/office/drawing/2014/main" id="{63B092F7-6DB2-88A8-6B59-27B8C060001A}"/>
                </a:ext>
              </a:extLst>
            </p:cNvPr>
            <p:cNvSpPr txBox="1"/>
            <p:nvPr/>
          </p:nvSpPr>
          <p:spPr>
            <a:xfrm>
              <a:off x="4374392" y="3629471"/>
              <a:ext cx="528320" cy="160010"/>
            </a:xfrm>
            <a:prstGeom prst="rect">
              <a:avLst/>
            </a:prstGeom>
          </p:spPr>
          <p:txBody>
            <a:bodyPr vert="horz" wrap="square" lIns="0" tIns="12700" rIns="0" bIns="0" rtlCol="0">
              <a:spAutoFit/>
            </a:bodyPr>
            <a:lstStyle/>
            <a:p>
              <a:pPr marL="12700">
                <a:lnSpc>
                  <a:spcPct val="100000"/>
                </a:lnSpc>
                <a:spcBef>
                  <a:spcPts val="100"/>
                </a:spcBef>
              </a:pPr>
              <a:r>
                <a:rPr sz="1400" spc="-10" dirty="0">
                  <a:solidFill>
                    <a:srgbClr val="3B3A3B"/>
                  </a:solidFill>
                  <a:latin typeface="Myriad Pro"/>
                  <a:cs typeface="Myriad Pro"/>
                </a:rPr>
                <a:t>Miyofibril</a:t>
              </a:r>
              <a:endParaRPr sz="1400">
                <a:latin typeface="Myriad Pro"/>
                <a:cs typeface="Myriad Pro"/>
              </a:endParaRPr>
            </a:p>
          </p:txBody>
        </p:sp>
        <p:grpSp>
          <p:nvGrpSpPr>
            <p:cNvPr id="57" name="object 52">
              <a:extLst>
                <a:ext uri="{FF2B5EF4-FFF2-40B4-BE49-F238E27FC236}">
                  <a16:creationId xmlns:a16="http://schemas.microsoft.com/office/drawing/2014/main" id="{826B262B-20B5-869B-3089-2103BC6330FD}"/>
                </a:ext>
              </a:extLst>
            </p:cNvPr>
            <p:cNvGrpSpPr/>
            <p:nvPr/>
          </p:nvGrpSpPr>
          <p:grpSpPr>
            <a:xfrm>
              <a:off x="4922577" y="1416864"/>
              <a:ext cx="2070100" cy="2887980"/>
              <a:chOff x="2734990" y="2645759"/>
              <a:chExt cx="2070100" cy="2887980"/>
            </a:xfrm>
          </p:grpSpPr>
          <p:sp>
            <p:nvSpPr>
              <p:cNvPr id="58" name="object 53">
                <a:extLst>
                  <a:ext uri="{FF2B5EF4-FFF2-40B4-BE49-F238E27FC236}">
                    <a16:creationId xmlns:a16="http://schemas.microsoft.com/office/drawing/2014/main" id="{21DFD619-C372-2196-8428-F97B814C787E}"/>
                  </a:ext>
                </a:extLst>
              </p:cNvPr>
              <p:cNvSpPr/>
              <p:nvPr/>
            </p:nvSpPr>
            <p:spPr>
              <a:xfrm>
                <a:off x="4181806" y="2652109"/>
                <a:ext cx="312420" cy="74930"/>
              </a:xfrm>
              <a:custGeom>
                <a:avLst/>
                <a:gdLst/>
                <a:ahLst/>
                <a:cxnLst/>
                <a:rect l="l" t="t" r="r" b="b"/>
                <a:pathLst>
                  <a:path w="312420" h="74930">
                    <a:moveTo>
                      <a:pt x="311937" y="0"/>
                    </a:moveTo>
                    <a:lnTo>
                      <a:pt x="0" y="74358"/>
                    </a:lnTo>
                  </a:path>
                </a:pathLst>
              </a:custGeom>
              <a:ln w="12700">
                <a:solidFill>
                  <a:srgbClr val="000000"/>
                </a:solidFill>
              </a:ln>
            </p:spPr>
            <p:txBody>
              <a:bodyPr wrap="square" lIns="0" tIns="0" rIns="0" bIns="0" rtlCol="0"/>
              <a:lstStyle/>
              <a:p>
                <a:endParaRPr sz="3200"/>
              </a:p>
            </p:txBody>
          </p:sp>
          <p:sp>
            <p:nvSpPr>
              <p:cNvPr id="59" name="object 54">
                <a:extLst>
                  <a:ext uri="{FF2B5EF4-FFF2-40B4-BE49-F238E27FC236}">
                    <a16:creationId xmlns:a16="http://schemas.microsoft.com/office/drawing/2014/main" id="{C62098A1-20B7-9B3D-E3D9-B42B5ABA78B2}"/>
                  </a:ext>
                </a:extLst>
              </p:cNvPr>
              <p:cNvSpPr/>
              <p:nvPr/>
            </p:nvSpPr>
            <p:spPr>
              <a:xfrm>
                <a:off x="4448970" y="2726225"/>
                <a:ext cx="193675" cy="333375"/>
              </a:xfrm>
              <a:custGeom>
                <a:avLst/>
                <a:gdLst/>
                <a:ahLst/>
                <a:cxnLst/>
                <a:rect l="l" t="t" r="r" b="b"/>
                <a:pathLst>
                  <a:path w="193675" h="333375">
                    <a:moveTo>
                      <a:pt x="193408" y="0"/>
                    </a:moveTo>
                    <a:lnTo>
                      <a:pt x="0" y="333324"/>
                    </a:lnTo>
                  </a:path>
                </a:pathLst>
              </a:custGeom>
              <a:ln w="12700">
                <a:solidFill>
                  <a:srgbClr val="231F20"/>
                </a:solidFill>
              </a:ln>
            </p:spPr>
            <p:txBody>
              <a:bodyPr wrap="square" lIns="0" tIns="0" rIns="0" bIns="0" rtlCol="0"/>
              <a:lstStyle/>
              <a:p>
                <a:endParaRPr sz="3200"/>
              </a:p>
            </p:txBody>
          </p:sp>
          <p:sp>
            <p:nvSpPr>
              <p:cNvPr id="60" name="object 55">
                <a:extLst>
                  <a:ext uri="{FF2B5EF4-FFF2-40B4-BE49-F238E27FC236}">
                    <a16:creationId xmlns:a16="http://schemas.microsoft.com/office/drawing/2014/main" id="{393DEB17-132C-C75D-36FF-99E82EF1E0A6}"/>
                  </a:ext>
                </a:extLst>
              </p:cNvPr>
              <p:cNvSpPr/>
              <p:nvPr/>
            </p:nvSpPr>
            <p:spPr>
              <a:xfrm>
                <a:off x="4649460" y="4155024"/>
                <a:ext cx="149225" cy="193040"/>
              </a:xfrm>
              <a:custGeom>
                <a:avLst/>
                <a:gdLst/>
                <a:ahLst/>
                <a:cxnLst/>
                <a:rect l="l" t="t" r="r" b="b"/>
                <a:pathLst>
                  <a:path w="149225" h="193039">
                    <a:moveTo>
                      <a:pt x="0" y="0"/>
                    </a:moveTo>
                    <a:lnTo>
                      <a:pt x="148831" y="192684"/>
                    </a:lnTo>
                  </a:path>
                </a:pathLst>
              </a:custGeom>
              <a:ln w="12700">
                <a:solidFill>
                  <a:srgbClr val="000000"/>
                </a:solidFill>
              </a:ln>
            </p:spPr>
            <p:txBody>
              <a:bodyPr wrap="square" lIns="0" tIns="0" rIns="0" bIns="0" rtlCol="0"/>
              <a:lstStyle/>
              <a:p>
                <a:endParaRPr sz="3200"/>
              </a:p>
            </p:txBody>
          </p:sp>
          <p:sp>
            <p:nvSpPr>
              <p:cNvPr id="61" name="object 56">
                <a:extLst>
                  <a:ext uri="{FF2B5EF4-FFF2-40B4-BE49-F238E27FC236}">
                    <a16:creationId xmlns:a16="http://schemas.microsoft.com/office/drawing/2014/main" id="{D2290542-B41A-CB03-8090-E25A1C444BBF}"/>
                  </a:ext>
                </a:extLst>
              </p:cNvPr>
              <p:cNvSpPr/>
              <p:nvPr/>
            </p:nvSpPr>
            <p:spPr>
              <a:xfrm>
                <a:off x="4263485" y="4428875"/>
                <a:ext cx="438150" cy="81915"/>
              </a:xfrm>
              <a:custGeom>
                <a:avLst/>
                <a:gdLst/>
                <a:ahLst/>
                <a:cxnLst/>
                <a:rect l="l" t="t" r="r" b="b"/>
                <a:pathLst>
                  <a:path w="438150" h="81914">
                    <a:moveTo>
                      <a:pt x="438150" y="81800"/>
                    </a:moveTo>
                    <a:lnTo>
                      <a:pt x="0" y="0"/>
                    </a:lnTo>
                  </a:path>
                </a:pathLst>
              </a:custGeom>
              <a:ln w="12700">
                <a:solidFill>
                  <a:srgbClr val="231F20"/>
                </a:solidFill>
              </a:ln>
            </p:spPr>
            <p:txBody>
              <a:bodyPr wrap="square" lIns="0" tIns="0" rIns="0" bIns="0" rtlCol="0"/>
              <a:lstStyle/>
              <a:p>
                <a:endParaRPr sz="3200"/>
              </a:p>
            </p:txBody>
          </p:sp>
          <p:sp>
            <p:nvSpPr>
              <p:cNvPr id="62" name="object 57">
                <a:extLst>
                  <a:ext uri="{FF2B5EF4-FFF2-40B4-BE49-F238E27FC236}">
                    <a16:creationId xmlns:a16="http://schemas.microsoft.com/office/drawing/2014/main" id="{BBB7AEF8-86BC-462A-AE6F-17DAFF4B513A}"/>
                  </a:ext>
                </a:extLst>
              </p:cNvPr>
              <p:cNvSpPr/>
              <p:nvPr/>
            </p:nvSpPr>
            <p:spPr>
              <a:xfrm>
                <a:off x="2778474" y="4754598"/>
                <a:ext cx="608965" cy="156210"/>
              </a:xfrm>
              <a:custGeom>
                <a:avLst/>
                <a:gdLst/>
                <a:ahLst/>
                <a:cxnLst/>
                <a:rect l="l" t="t" r="r" b="b"/>
                <a:pathLst>
                  <a:path w="608964" h="156210">
                    <a:moveTo>
                      <a:pt x="0" y="155828"/>
                    </a:moveTo>
                    <a:lnTo>
                      <a:pt x="608952" y="0"/>
                    </a:lnTo>
                  </a:path>
                </a:pathLst>
              </a:custGeom>
              <a:ln w="12699">
                <a:solidFill>
                  <a:srgbClr val="000000"/>
                </a:solidFill>
              </a:ln>
            </p:spPr>
            <p:txBody>
              <a:bodyPr wrap="square" lIns="0" tIns="0" rIns="0" bIns="0" rtlCol="0"/>
              <a:lstStyle/>
              <a:p>
                <a:endParaRPr sz="3200"/>
              </a:p>
            </p:txBody>
          </p:sp>
          <p:sp>
            <p:nvSpPr>
              <p:cNvPr id="63" name="object 58">
                <a:extLst>
                  <a:ext uri="{FF2B5EF4-FFF2-40B4-BE49-F238E27FC236}">
                    <a16:creationId xmlns:a16="http://schemas.microsoft.com/office/drawing/2014/main" id="{039996D3-C93B-0C0D-9081-98B59B6C7C13}"/>
                  </a:ext>
                </a:extLst>
              </p:cNvPr>
              <p:cNvSpPr/>
              <p:nvPr/>
            </p:nvSpPr>
            <p:spPr>
              <a:xfrm>
                <a:off x="2741340" y="4984146"/>
                <a:ext cx="461009" cy="141605"/>
              </a:xfrm>
              <a:custGeom>
                <a:avLst/>
                <a:gdLst/>
                <a:ahLst/>
                <a:cxnLst/>
                <a:rect l="l" t="t" r="r" b="b"/>
                <a:pathLst>
                  <a:path w="461010" h="141604">
                    <a:moveTo>
                      <a:pt x="0" y="0"/>
                    </a:moveTo>
                    <a:lnTo>
                      <a:pt x="460463" y="140995"/>
                    </a:lnTo>
                  </a:path>
                </a:pathLst>
              </a:custGeom>
              <a:ln w="12699">
                <a:solidFill>
                  <a:srgbClr val="000000"/>
                </a:solidFill>
              </a:ln>
            </p:spPr>
            <p:txBody>
              <a:bodyPr wrap="square" lIns="0" tIns="0" rIns="0" bIns="0" rtlCol="0"/>
              <a:lstStyle/>
              <a:p>
                <a:endParaRPr sz="3200"/>
              </a:p>
            </p:txBody>
          </p:sp>
          <p:sp>
            <p:nvSpPr>
              <p:cNvPr id="64" name="object 59">
                <a:extLst>
                  <a:ext uri="{FF2B5EF4-FFF2-40B4-BE49-F238E27FC236}">
                    <a16:creationId xmlns:a16="http://schemas.microsoft.com/office/drawing/2014/main" id="{7F550011-6DB7-0CA8-FEF4-1AC29D1007B4}"/>
                  </a:ext>
                </a:extLst>
              </p:cNvPr>
              <p:cNvSpPr/>
              <p:nvPr/>
            </p:nvSpPr>
            <p:spPr>
              <a:xfrm>
                <a:off x="4022013" y="5187697"/>
                <a:ext cx="293370" cy="69215"/>
              </a:xfrm>
              <a:custGeom>
                <a:avLst/>
                <a:gdLst/>
                <a:ahLst/>
                <a:cxnLst/>
                <a:rect l="l" t="t" r="r" b="b"/>
                <a:pathLst>
                  <a:path w="293370" h="69214">
                    <a:moveTo>
                      <a:pt x="0" y="68656"/>
                    </a:moveTo>
                    <a:lnTo>
                      <a:pt x="0" y="0"/>
                    </a:lnTo>
                    <a:lnTo>
                      <a:pt x="292785" y="0"/>
                    </a:lnTo>
                    <a:lnTo>
                      <a:pt x="292785" y="66814"/>
                    </a:lnTo>
                  </a:path>
                </a:pathLst>
              </a:custGeom>
              <a:ln w="12700">
                <a:solidFill>
                  <a:srgbClr val="231F20"/>
                </a:solidFill>
              </a:ln>
            </p:spPr>
            <p:txBody>
              <a:bodyPr wrap="square" lIns="0" tIns="0" rIns="0" bIns="0" rtlCol="0"/>
              <a:lstStyle/>
              <a:p>
                <a:endParaRPr sz="3200"/>
              </a:p>
            </p:txBody>
          </p:sp>
          <p:sp>
            <p:nvSpPr>
              <p:cNvPr id="65" name="object 60">
                <a:extLst>
                  <a:ext uri="{FF2B5EF4-FFF2-40B4-BE49-F238E27FC236}">
                    <a16:creationId xmlns:a16="http://schemas.microsoft.com/office/drawing/2014/main" id="{B45A6454-CB75-992B-EF85-311D7F802F99}"/>
                  </a:ext>
                </a:extLst>
              </p:cNvPr>
              <p:cNvSpPr/>
              <p:nvPr/>
            </p:nvSpPr>
            <p:spPr>
              <a:xfrm>
                <a:off x="4319014" y="5461786"/>
                <a:ext cx="243204" cy="65405"/>
              </a:xfrm>
              <a:custGeom>
                <a:avLst/>
                <a:gdLst/>
                <a:ahLst/>
                <a:cxnLst/>
                <a:rect l="l" t="t" r="r" b="b"/>
                <a:pathLst>
                  <a:path w="243204" h="65404">
                    <a:moveTo>
                      <a:pt x="0" y="0"/>
                    </a:moveTo>
                    <a:lnTo>
                      <a:pt x="0" y="64985"/>
                    </a:lnTo>
                    <a:lnTo>
                      <a:pt x="242811" y="64985"/>
                    </a:lnTo>
                    <a:lnTo>
                      <a:pt x="242811" y="7391"/>
                    </a:lnTo>
                  </a:path>
                </a:pathLst>
              </a:custGeom>
              <a:ln w="12699">
                <a:solidFill>
                  <a:srgbClr val="231F20"/>
                </a:solidFill>
              </a:ln>
            </p:spPr>
            <p:txBody>
              <a:bodyPr wrap="square" lIns="0" tIns="0" rIns="0" bIns="0" rtlCol="0"/>
              <a:lstStyle/>
              <a:p>
                <a:endParaRPr sz="3200"/>
              </a:p>
            </p:txBody>
          </p:sp>
        </p:grpSp>
      </p:grpSp>
      <p:sp>
        <p:nvSpPr>
          <p:cNvPr id="68" name="Metin kutusu 67">
            <a:extLst>
              <a:ext uri="{FF2B5EF4-FFF2-40B4-BE49-F238E27FC236}">
                <a16:creationId xmlns:a16="http://schemas.microsoft.com/office/drawing/2014/main" id="{71780440-8484-1589-C715-992D8532A772}"/>
              </a:ext>
            </a:extLst>
          </p:cNvPr>
          <p:cNvSpPr txBox="1"/>
          <p:nvPr/>
        </p:nvSpPr>
        <p:spPr>
          <a:xfrm>
            <a:off x="4877242" y="4912069"/>
            <a:ext cx="4572000" cy="1046440"/>
          </a:xfrm>
          <a:prstGeom prst="rect">
            <a:avLst/>
          </a:prstGeom>
          <a:noFill/>
        </p:spPr>
        <p:txBody>
          <a:bodyPr wrap="square">
            <a:spAutoFit/>
          </a:bodyPr>
          <a:lstStyle/>
          <a:p>
            <a:pPr marL="802640" algn="ctr">
              <a:lnSpc>
                <a:spcPct val="100000"/>
              </a:lnSpc>
              <a:spcBef>
                <a:spcPts val="100"/>
              </a:spcBef>
            </a:pPr>
            <a:r>
              <a:rPr lang="tr-TR" sz="1400" spc="-10" dirty="0" err="1">
                <a:solidFill>
                  <a:srgbClr val="3B3A3B"/>
                </a:solidFill>
                <a:latin typeface="Myriad Pro"/>
                <a:cs typeface="Myriad Pro"/>
              </a:rPr>
              <a:t>Sarkomer</a:t>
            </a:r>
            <a:endParaRPr lang="tr-TR" sz="1400" dirty="0">
              <a:latin typeface="Myriad Pro"/>
              <a:cs typeface="Myriad Pro"/>
            </a:endParaRPr>
          </a:p>
          <a:p>
            <a:pPr>
              <a:lnSpc>
                <a:spcPct val="100000"/>
              </a:lnSpc>
            </a:pPr>
            <a:endParaRPr lang="tr-TR" sz="2000" dirty="0">
              <a:latin typeface="Myriad Pro"/>
              <a:cs typeface="Myriad Pro"/>
            </a:endParaRPr>
          </a:p>
          <a:p>
            <a:pPr>
              <a:lnSpc>
                <a:spcPct val="100000"/>
              </a:lnSpc>
              <a:spcBef>
                <a:spcPts val="45"/>
              </a:spcBef>
            </a:pPr>
            <a:endParaRPr lang="tr-TR" sz="1400" dirty="0">
              <a:latin typeface="Myriad Pro"/>
              <a:cs typeface="Myriad Pro"/>
            </a:endParaRPr>
          </a:p>
          <a:p>
            <a:pPr marL="1397000" algn="ctr">
              <a:lnSpc>
                <a:spcPct val="100000"/>
              </a:lnSpc>
            </a:pPr>
            <a:r>
              <a:rPr lang="tr-TR" sz="1400" spc="-10" dirty="0" err="1">
                <a:solidFill>
                  <a:srgbClr val="3B3A3B"/>
                </a:solidFill>
                <a:latin typeface="Myriad Pro"/>
                <a:cs typeface="Myriad Pro"/>
              </a:rPr>
              <a:t>Sarkomer</a:t>
            </a:r>
            <a:endParaRPr lang="tr-TR" sz="1400" dirty="0">
              <a:latin typeface="Myriad Pro"/>
              <a:cs typeface="Myriad Pro"/>
            </a:endParaRPr>
          </a:p>
        </p:txBody>
      </p:sp>
    </p:spTree>
    <p:extLst>
      <p:ext uri="{BB962C8B-B14F-4D97-AF65-F5344CB8AC3E}">
        <p14:creationId xmlns:p14="http://schemas.microsoft.com/office/powerpoint/2010/main" val="26875463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078C0B3-73A2-EF61-ACD4-84F74459C05C}"/>
              </a:ext>
            </a:extLst>
          </p:cNvPr>
          <p:cNvSpPr>
            <a:spLocks noGrp="1"/>
          </p:cNvSpPr>
          <p:nvPr>
            <p:ph type="title"/>
          </p:nvPr>
        </p:nvSpPr>
        <p:spPr/>
        <p:txBody>
          <a:bodyPr/>
          <a:lstStyle/>
          <a:p>
            <a:r>
              <a:rPr lang="tr-TR" dirty="0"/>
              <a:t>Eklemler</a:t>
            </a:r>
          </a:p>
        </p:txBody>
      </p:sp>
      <p:sp>
        <p:nvSpPr>
          <p:cNvPr id="3" name="İçerik Yer Tutucusu 2">
            <a:extLst>
              <a:ext uri="{FF2B5EF4-FFF2-40B4-BE49-F238E27FC236}">
                <a16:creationId xmlns:a16="http://schemas.microsoft.com/office/drawing/2014/main" id="{1FF27FD9-7346-34B0-7B63-25C3D13EC2F9}"/>
              </a:ext>
            </a:extLst>
          </p:cNvPr>
          <p:cNvSpPr>
            <a:spLocks noGrp="1"/>
          </p:cNvSpPr>
          <p:nvPr>
            <p:ph idx="1"/>
          </p:nvPr>
        </p:nvSpPr>
        <p:spPr>
          <a:xfrm>
            <a:off x="251520" y="895699"/>
            <a:ext cx="8568952" cy="5273527"/>
          </a:xfrm>
        </p:spPr>
        <p:txBody>
          <a:bodyPr>
            <a:normAutofit/>
          </a:bodyPr>
          <a:lstStyle/>
          <a:p>
            <a:pPr marL="355600" marR="5080" indent="-342900" algn="just">
              <a:lnSpc>
                <a:spcPct val="150000"/>
              </a:lnSpc>
              <a:spcAft>
                <a:spcPts val="1200"/>
              </a:spcAft>
              <a:buFont typeface="Arial"/>
              <a:buChar char="•"/>
              <a:tabLst>
                <a:tab pos="356235" algn="l"/>
              </a:tabLst>
            </a:pPr>
            <a:r>
              <a:rPr lang="tr-TR" dirty="0"/>
              <a:t>Hareket sisteminde iki veya daha fazla kemiği işlevsel olarak bir araya getiren birleşme bölgelerine </a:t>
            </a:r>
            <a:r>
              <a:rPr lang="tr-TR" b="1" dirty="0">
                <a:solidFill>
                  <a:schemeClr val="accent2"/>
                </a:solidFill>
              </a:rPr>
              <a:t>eklem</a:t>
            </a:r>
            <a:r>
              <a:rPr lang="tr-TR" dirty="0"/>
              <a:t> </a:t>
            </a:r>
            <a:r>
              <a:rPr lang="tr-TR" b="1" dirty="0">
                <a:solidFill>
                  <a:schemeClr val="accent1"/>
                </a:solidFill>
              </a:rPr>
              <a:t>(</a:t>
            </a:r>
            <a:r>
              <a:rPr lang="tr-TR" b="1" dirty="0" err="1">
                <a:solidFill>
                  <a:schemeClr val="accent1"/>
                </a:solidFill>
              </a:rPr>
              <a:t>articulatio</a:t>
            </a:r>
            <a:r>
              <a:rPr lang="tr-TR" b="1" dirty="0">
                <a:solidFill>
                  <a:schemeClr val="accent1"/>
                </a:solidFill>
              </a:rPr>
              <a:t> </a:t>
            </a:r>
            <a:r>
              <a:rPr lang="tr-TR" dirty="0">
                <a:solidFill>
                  <a:schemeClr val="accent1"/>
                </a:solidFill>
              </a:rPr>
              <a:t>[okunuşu: </a:t>
            </a:r>
            <a:r>
              <a:rPr lang="tr-TR" dirty="0" err="1">
                <a:solidFill>
                  <a:schemeClr val="accent1"/>
                </a:solidFill>
              </a:rPr>
              <a:t>artikulasyo</a:t>
            </a:r>
            <a:r>
              <a:rPr lang="tr-TR" dirty="0">
                <a:solidFill>
                  <a:schemeClr val="accent1"/>
                </a:solidFill>
              </a:rPr>
              <a:t>]) </a:t>
            </a:r>
            <a:r>
              <a:rPr lang="tr-TR" dirty="0"/>
              <a:t>denir. Eklemleri inceleyen bilim dalına </a:t>
            </a:r>
            <a:r>
              <a:rPr lang="tr-TR" b="1" dirty="0" err="1">
                <a:solidFill>
                  <a:schemeClr val="accent2"/>
                </a:solidFill>
              </a:rPr>
              <a:t>artroloji</a:t>
            </a:r>
            <a:r>
              <a:rPr lang="tr-TR" b="1" dirty="0">
                <a:solidFill>
                  <a:schemeClr val="accent2"/>
                </a:solidFill>
              </a:rPr>
              <a:t> </a:t>
            </a:r>
            <a:r>
              <a:rPr lang="tr-TR" b="1" dirty="0">
                <a:solidFill>
                  <a:schemeClr val="tx2">
                    <a:lumMod val="60000"/>
                    <a:lumOff val="40000"/>
                  </a:schemeClr>
                </a:solidFill>
              </a:rPr>
              <a:t>(</a:t>
            </a:r>
            <a:r>
              <a:rPr lang="tr-TR" b="1" dirty="0" err="1">
                <a:solidFill>
                  <a:schemeClr val="tx2">
                    <a:lumMod val="60000"/>
                    <a:lumOff val="40000"/>
                  </a:schemeClr>
                </a:solidFill>
              </a:rPr>
              <a:t>arthrologia</a:t>
            </a:r>
            <a:r>
              <a:rPr lang="tr-TR" b="1" dirty="0">
                <a:solidFill>
                  <a:schemeClr val="tx2">
                    <a:lumMod val="60000"/>
                    <a:lumOff val="40000"/>
                  </a:schemeClr>
                </a:solidFill>
              </a:rPr>
              <a:t>) </a:t>
            </a:r>
            <a:r>
              <a:rPr lang="tr-TR" dirty="0"/>
              <a:t>denir.</a:t>
            </a:r>
          </a:p>
          <a:p>
            <a:pPr marL="355600" indent="-342900" algn="just">
              <a:lnSpc>
                <a:spcPct val="150000"/>
              </a:lnSpc>
              <a:spcBef>
                <a:spcPts val="480"/>
              </a:spcBef>
              <a:spcAft>
                <a:spcPts val="1200"/>
              </a:spcAft>
              <a:buFont typeface="Arial"/>
              <a:buChar char="•"/>
              <a:tabLst>
                <a:tab pos="356235" algn="l"/>
              </a:tabLst>
            </a:pPr>
            <a:r>
              <a:rPr lang="tr-TR" dirty="0"/>
              <a:t>Eğ</a:t>
            </a:r>
            <a:r>
              <a:rPr lang="tr-TR" spc="-10" dirty="0"/>
              <a:t>e</a:t>
            </a:r>
            <a:r>
              <a:rPr lang="tr-TR" dirty="0"/>
              <a:t>r</a:t>
            </a:r>
            <a:r>
              <a:rPr lang="tr-TR" spc="-25" dirty="0"/>
              <a:t> </a:t>
            </a:r>
            <a:r>
              <a:rPr lang="tr-TR" dirty="0"/>
              <a:t>ek</a:t>
            </a:r>
            <a:r>
              <a:rPr lang="tr-TR" spc="-10" dirty="0"/>
              <a:t>l</a:t>
            </a:r>
            <a:r>
              <a:rPr lang="tr-TR" dirty="0"/>
              <a:t>em i</a:t>
            </a:r>
            <a:r>
              <a:rPr lang="tr-TR" spc="-10" dirty="0"/>
              <a:t>k</a:t>
            </a:r>
            <a:r>
              <a:rPr lang="tr-TR" dirty="0"/>
              <a:t>i</a:t>
            </a:r>
            <a:r>
              <a:rPr lang="tr-TR" spc="5" dirty="0"/>
              <a:t> </a:t>
            </a:r>
            <a:r>
              <a:rPr lang="tr-TR" spc="-65" dirty="0"/>
              <a:t>k</a:t>
            </a:r>
            <a:r>
              <a:rPr lang="tr-TR" dirty="0"/>
              <a:t>e</a:t>
            </a:r>
            <a:r>
              <a:rPr lang="tr-TR" spc="-10" dirty="0"/>
              <a:t>m</a:t>
            </a:r>
            <a:r>
              <a:rPr lang="tr-TR" dirty="0"/>
              <a:t>ik</a:t>
            </a:r>
            <a:r>
              <a:rPr lang="tr-TR" spc="-5" dirty="0"/>
              <a:t> </a:t>
            </a:r>
            <a:r>
              <a:rPr lang="tr-TR" spc="-25" dirty="0"/>
              <a:t>t</a:t>
            </a:r>
            <a:r>
              <a:rPr lang="tr-TR" dirty="0"/>
              <a:t>a</a:t>
            </a:r>
            <a:r>
              <a:rPr lang="tr-TR" spc="-45" dirty="0"/>
              <a:t>r</a:t>
            </a:r>
            <a:r>
              <a:rPr lang="tr-TR" spc="-15" dirty="0"/>
              <a:t>a</a:t>
            </a:r>
            <a:r>
              <a:rPr lang="tr-TR" dirty="0"/>
              <a:t>fından olu</a:t>
            </a:r>
            <a:r>
              <a:rPr lang="tr-TR" spc="-30" dirty="0"/>
              <a:t>ş</a:t>
            </a:r>
            <a:r>
              <a:rPr lang="tr-TR" dirty="0"/>
              <a:t>turul</a:t>
            </a:r>
            <a:r>
              <a:rPr lang="tr-TR" spc="-15" dirty="0"/>
              <a:t>m</a:t>
            </a:r>
            <a:r>
              <a:rPr lang="tr-TR" dirty="0"/>
              <a:t>uş i</a:t>
            </a:r>
            <a:r>
              <a:rPr lang="tr-TR" spc="-10" dirty="0"/>
              <a:t>s</a:t>
            </a:r>
            <a:r>
              <a:rPr lang="tr-TR" dirty="0"/>
              <a:t>e</a:t>
            </a:r>
            <a:r>
              <a:rPr lang="tr-TR" spc="10" dirty="0"/>
              <a:t> </a:t>
            </a:r>
            <a:r>
              <a:rPr lang="tr-TR" dirty="0"/>
              <a:t>bu</a:t>
            </a:r>
            <a:r>
              <a:rPr lang="tr-TR" spc="5" dirty="0"/>
              <a:t>n</a:t>
            </a:r>
            <a:r>
              <a:rPr lang="tr-TR" dirty="0"/>
              <a:t>a</a:t>
            </a:r>
            <a:r>
              <a:rPr lang="tr-TR" spc="-25" dirty="0"/>
              <a:t> </a:t>
            </a:r>
            <a:r>
              <a:rPr lang="tr-TR" b="1" dirty="0">
                <a:solidFill>
                  <a:schemeClr val="accent2"/>
                </a:solidFill>
              </a:rPr>
              <a:t>bas</a:t>
            </a:r>
            <a:r>
              <a:rPr lang="tr-TR" b="1" spc="-10" dirty="0">
                <a:solidFill>
                  <a:schemeClr val="accent2"/>
                </a:solidFill>
              </a:rPr>
              <a:t>i</a:t>
            </a:r>
            <a:r>
              <a:rPr lang="tr-TR" b="1" dirty="0">
                <a:solidFill>
                  <a:schemeClr val="accent2"/>
                </a:solidFill>
              </a:rPr>
              <a:t>t</a:t>
            </a:r>
            <a:r>
              <a:rPr lang="tr-TR" b="1" spc="10" dirty="0">
                <a:solidFill>
                  <a:schemeClr val="accent2"/>
                </a:solidFill>
              </a:rPr>
              <a:t> </a:t>
            </a:r>
            <a:r>
              <a:rPr lang="tr-TR" b="1" dirty="0">
                <a:solidFill>
                  <a:schemeClr val="accent2"/>
                </a:solidFill>
              </a:rPr>
              <a:t>ek</a:t>
            </a:r>
            <a:r>
              <a:rPr lang="tr-TR" b="1" spc="-10" dirty="0">
                <a:solidFill>
                  <a:schemeClr val="accent2"/>
                </a:solidFill>
              </a:rPr>
              <a:t>l</a:t>
            </a:r>
            <a:r>
              <a:rPr lang="tr-TR" b="1" dirty="0">
                <a:solidFill>
                  <a:schemeClr val="accent2"/>
                </a:solidFill>
              </a:rPr>
              <a:t>em </a:t>
            </a:r>
            <a:r>
              <a:rPr lang="tr-TR" b="1" dirty="0">
                <a:solidFill>
                  <a:schemeClr val="accent1"/>
                </a:solidFill>
              </a:rPr>
              <a:t>(art. </a:t>
            </a:r>
            <a:r>
              <a:rPr lang="tr-TR" b="1" dirty="0" err="1">
                <a:solidFill>
                  <a:schemeClr val="accent1"/>
                </a:solidFill>
              </a:rPr>
              <a:t>Simp</a:t>
            </a:r>
            <a:r>
              <a:rPr lang="tr-TR" b="1" spc="-10" dirty="0" err="1">
                <a:solidFill>
                  <a:schemeClr val="accent1"/>
                </a:solidFill>
              </a:rPr>
              <a:t>l</a:t>
            </a:r>
            <a:r>
              <a:rPr lang="tr-TR" b="1" spc="-40" dirty="0" err="1">
                <a:solidFill>
                  <a:schemeClr val="accent1"/>
                </a:solidFill>
              </a:rPr>
              <a:t>e</a:t>
            </a:r>
            <a:r>
              <a:rPr lang="tr-TR" b="1" dirty="0" err="1">
                <a:solidFill>
                  <a:schemeClr val="accent1"/>
                </a:solidFill>
              </a:rPr>
              <a:t>x</a:t>
            </a:r>
            <a:r>
              <a:rPr lang="tr-TR" b="1" dirty="0">
                <a:solidFill>
                  <a:schemeClr val="accent1"/>
                </a:solidFill>
              </a:rPr>
              <a:t>)</a:t>
            </a:r>
            <a:r>
              <a:rPr lang="tr-TR" b="1" spc="15" dirty="0">
                <a:solidFill>
                  <a:schemeClr val="accent1"/>
                </a:solidFill>
              </a:rPr>
              <a:t> </a:t>
            </a:r>
            <a:r>
              <a:rPr lang="tr-TR" dirty="0"/>
              <a:t>adı </a:t>
            </a:r>
            <a:r>
              <a:rPr lang="tr-TR" spc="-30" dirty="0"/>
              <a:t>v</a:t>
            </a:r>
            <a:r>
              <a:rPr lang="tr-TR" dirty="0"/>
              <a:t>er</a:t>
            </a:r>
            <a:r>
              <a:rPr lang="tr-TR" spc="-10" dirty="0"/>
              <a:t>i</a:t>
            </a:r>
            <a:r>
              <a:rPr lang="tr-TR" dirty="0"/>
              <a:t>l</a:t>
            </a:r>
            <a:r>
              <a:rPr lang="tr-TR" spc="-10" dirty="0"/>
              <a:t>i</a:t>
            </a:r>
            <a:r>
              <a:rPr lang="tr-TR" dirty="0"/>
              <a:t>r</a:t>
            </a:r>
            <a:r>
              <a:rPr lang="tr-TR" spc="20" dirty="0"/>
              <a:t> </a:t>
            </a:r>
            <a:r>
              <a:rPr lang="tr-TR" dirty="0"/>
              <a:t>(ör:</a:t>
            </a:r>
            <a:r>
              <a:rPr lang="tr-TR" spc="5" dirty="0"/>
              <a:t> </a:t>
            </a:r>
            <a:r>
              <a:rPr lang="tr-TR" dirty="0"/>
              <a:t>art. </a:t>
            </a:r>
            <a:r>
              <a:rPr lang="tr-TR" dirty="0" err="1"/>
              <a:t>I</a:t>
            </a:r>
            <a:r>
              <a:rPr lang="tr-TR" spc="-25" dirty="0" err="1"/>
              <a:t>nt</a:t>
            </a:r>
            <a:r>
              <a:rPr lang="tr-TR" dirty="0" err="1"/>
              <a:t>erphalan</a:t>
            </a:r>
            <a:r>
              <a:rPr lang="tr-TR" spc="-10" dirty="0" err="1"/>
              <a:t>g</a:t>
            </a:r>
            <a:r>
              <a:rPr lang="tr-TR" dirty="0" err="1"/>
              <a:t>ea</a:t>
            </a:r>
            <a:r>
              <a:rPr lang="tr-TR" dirty="0"/>
              <a:t> yani parmak eklemleri).</a:t>
            </a:r>
          </a:p>
          <a:p>
            <a:pPr marL="355600" marR="454025" indent="-342900" algn="just">
              <a:lnSpc>
                <a:spcPct val="150000"/>
              </a:lnSpc>
              <a:spcBef>
                <a:spcPts val="480"/>
              </a:spcBef>
              <a:spcAft>
                <a:spcPts val="1200"/>
              </a:spcAft>
              <a:buFont typeface="Arial"/>
              <a:buChar char="•"/>
              <a:tabLst>
                <a:tab pos="356235" algn="l"/>
              </a:tabLst>
            </a:pPr>
            <a:r>
              <a:rPr lang="tr-TR" dirty="0"/>
              <a:t>İkiden</a:t>
            </a:r>
            <a:r>
              <a:rPr lang="tr-TR" spc="-10" dirty="0"/>
              <a:t> </a:t>
            </a:r>
            <a:r>
              <a:rPr lang="tr-TR" spc="-40" dirty="0"/>
              <a:t>f</a:t>
            </a:r>
            <a:r>
              <a:rPr lang="tr-TR" dirty="0"/>
              <a:t>azla </a:t>
            </a:r>
            <a:r>
              <a:rPr lang="tr-TR" spc="-65" dirty="0"/>
              <a:t>k</a:t>
            </a:r>
            <a:r>
              <a:rPr lang="tr-TR" dirty="0"/>
              <a:t>e</a:t>
            </a:r>
            <a:r>
              <a:rPr lang="tr-TR" spc="-10" dirty="0"/>
              <a:t>m</a:t>
            </a:r>
            <a:r>
              <a:rPr lang="tr-TR" dirty="0"/>
              <a:t>ik </a:t>
            </a:r>
            <a:r>
              <a:rPr lang="tr-TR" spc="-25" dirty="0"/>
              <a:t>t</a:t>
            </a:r>
            <a:r>
              <a:rPr lang="tr-TR" dirty="0"/>
              <a:t>a</a:t>
            </a:r>
            <a:r>
              <a:rPr lang="tr-TR" spc="-40" dirty="0"/>
              <a:t>r</a:t>
            </a:r>
            <a:r>
              <a:rPr lang="tr-TR" spc="-15" dirty="0"/>
              <a:t>a</a:t>
            </a:r>
            <a:r>
              <a:rPr lang="tr-TR" dirty="0"/>
              <a:t>fından</a:t>
            </a:r>
            <a:r>
              <a:rPr lang="tr-TR" spc="5" dirty="0"/>
              <a:t> </a:t>
            </a:r>
            <a:r>
              <a:rPr lang="tr-TR" dirty="0"/>
              <a:t>olu</a:t>
            </a:r>
            <a:r>
              <a:rPr lang="tr-TR" spc="-30" dirty="0"/>
              <a:t>ş</a:t>
            </a:r>
            <a:r>
              <a:rPr lang="tr-TR" dirty="0"/>
              <a:t>turulmuş </a:t>
            </a:r>
            <a:r>
              <a:rPr lang="tr-TR" spc="-35" dirty="0"/>
              <a:t>v</a:t>
            </a:r>
            <a:r>
              <a:rPr lang="tr-TR" spc="-15" dirty="0"/>
              <a:t>e</a:t>
            </a:r>
            <a:r>
              <a:rPr lang="tr-TR" spc="-35" dirty="0"/>
              <a:t>y</a:t>
            </a:r>
            <a:r>
              <a:rPr lang="tr-TR" dirty="0"/>
              <a:t>a ekle</a:t>
            </a:r>
            <a:r>
              <a:rPr lang="tr-TR" spc="-10" dirty="0"/>
              <a:t>m</a:t>
            </a:r>
            <a:r>
              <a:rPr lang="tr-TR" dirty="0"/>
              <a:t>de</a:t>
            </a:r>
            <a:r>
              <a:rPr lang="tr-TR" spc="15" dirty="0"/>
              <a:t> </a:t>
            </a:r>
            <a:r>
              <a:rPr lang="tr-TR" dirty="0"/>
              <a:t>kıkırdak veya fibröz bağ dokusundan oluşan </a:t>
            </a:r>
            <a:r>
              <a:rPr lang="tr-TR" spc="-35" dirty="0"/>
              <a:t>y</a:t>
            </a:r>
            <a:r>
              <a:rPr lang="tr-TR" dirty="0"/>
              <a:t>a</a:t>
            </a:r>
            <a:r>
              <a:rPr lang="tr-TR" spc="-30" dirty="0"/>
              <a:t>r</a:t>
            </a:r>
            <a:r>
              <a:rPr lang="tr-TR" dirty="0"/>
              <a:t>dı</a:t>
            </a:r>
            <a:r>
              <a:rPr lang="tr-TR" spc="-10" dirty="0"/>
              <a:t>m</a:t>
            </a:r>
            <a:r>
              <a:rPr lang="tr-TR" dirty="0"/>
              <a:t>cı oluşum</a:t>
            </a:r>
            <a:r>
              <a:rPr lang="tr-TR" spc="-10" dirty="0"/>
              <a:t>l</a:t>
            </a:r>
            <a:r>
              <a:rPr lang="tr-TR" dirty="0"/>
              <a:t>a</a:t>
            </a:r>
            <a:r>
              <a:rPr lang="tr-TR" spc="-30" dirty="0"/>
              <a:t>r</a:t>
            </a:r>
            <a:r>
              <a:rPr lang="tr-TR" spc="-5" dirty="0"/>
              <a:t> </a:t>
            </a:r>
            <a:r>
              <a:rPr lang="tr-TR" b="1" dirty="0" err="1"/>
              <a:t>labrum</a:t>
            </a:r>
            <a:r>
              <a:rPr lang="tr-TR" dirty="0"/>
              <a:t>, </a:t>
            </a:r>
            <a:r>
              <a:rPr lang="tr-TR" b="1" dirty="0" err="1"/>
              <a:t>m</a:t>
            </a:r>
            <a:r>
              <a:rPr lang="tr-TR" b="1" spc="-10" dirty="0" err="1"/>
              <a:t>e</a:t>
            </a:r>
            <a:r>
              <a:rPr lang="tr-TR" b="1" dirty="0" err="1"/>
              <a:t>niscus</a:t>
            </a:r>
            <a:r>
              <a:rPr lang="tr-TR" spc="15" dirty="0"/>
              <a:t> </a:t>
            </a:r>
            <a:r>
              <a:rPr lang="tr-TR" spc="-30" dirty="0"/>
              <a:t>v</a:t>
            </a:r>
            <a:r>
              <a:rPr lang="tr-TR" dirty="0"/>
              <a:t>e </a:t>
            </a:r>
            <a:r>
              <a:rPr lang="tr-TR" b="1" dirty="0" err="1"/>
              <a:t>discus</a:t>
            </a:r>
            <a:r>
              <a:rPr lang="tr-TR" dirty="0" err="1"/>
              <a:t>'</a:t>
            </a:r>
            <a:r>
              <a:rPr lang="tr-TR" spc="-25" dirty="0" err="1"/>
              <a:t>t</a:t>
            </a:r>
            <a:r>
              <a:rPr lang="tr-TR" dirty="0" err="1"/>
              <a:t>an</a:t>
            </a:r>
            <a:r>
              <a:rPr lang="tr-TR" spc="5" dirty="0"/>
              <a:t> </a:t>
            </a:r>
            <a:r>
              <a:rPr lang="tr-TR" dirty="0"/>
              <a:t>biri</a:t>
            </a:r>
            <a:r>
              <a:rPr lang="tr-TR" spc="-10" dirty="0"/>
              <a:t> </a:t>
            </a:r>
            <a:r>
              <a:rPr lang="tr-TR" spc="-30" dirty="0"/>
              <a:t>v</a:t>
            </a:r>
            <a:r>
              <a:rPr lang="tr-TR" dirty="0"/>
              <a:t>a</a:t>
            </a:r>
            <a:r>
              <a:rPr lang="tr-TR" spc="-40" dirty="0"/>
              <a:t>r</a:t>
            </a:r>
            <a:r>
              <a:rPr lang="tr-TR" dirty="0"/>
              <a:t>sa</a:t>
            </a:r>
            <a:r>
              <a:rPr lang="tr-TR" spc="10" dirty="0"/>
              <a:t> </a:t>
            </a:r>
            <a:r>
              <a:rPr lang="tr-TR" dirty="0"/>
              <a:t>b</a:t>
            </a:r>
            <a:r>
              <a:rPr lang="tr-TR" spc="5" dirty="0"/>
              <a:t>u</a:t>
            </a:r>
            <a:r>
              <a:rPr lang="tr-TR" dirty="0"/>
              <a:t>na</a:t>
            </a:r>
            <a:r>
              <a:rPr lang="tr-TR" spc="-20" dirty="0"/>
              <a:t> </a:t>
            </a:r>
            <a:r>
              <a:rPr lang="tr-TR" b="1" spc="-40" dirty="0">
                <a:solidFill>
                  <a:schemeClr val="accent2"/>
                </a:solidFill>
              </a:rPr>
              <a:t>k</a:t>
            </a:r>
            <a:r>
              <a:rPr lang="tr-TR" b="1" dirty="0">
                <a:solidFill>
                  <a:schemeClr val="accent2"/>
                </a:solidFill>
              </a:rPr>
              <a:t>ar</a:t>
            </a:r>
            <a:r>
              <a:rPr lang="tr-TR" b="1" spc="-10" dirty="0">
                <a:solidFill>
                  <a:schemeClr val="accent2"/>
                </a:solidFill>
              </a:rPr>
              <a:t>m</a:t>
            </a:r>
            <a:r>
              <a:rPr lang="tr-TR" b="1" dirty="0">
                <a:solidFill>
                  <a:schemeClr val="accent2"/>
                </a:solidFill>
              </a:rPr>
              <a:t>aş</a:t>
            </a:r>
            <a:r>
              <a:rPr lang="tr-TR" b="1" spc="-10" dirty="0">
                <a:solidFill>
                  <a:schemeClr val="accent2"/>
                </a:solidFill>
              </a:rPr>
              <a:t>ı</a:t>
            </a:r>
            <a:r>
              <a:rPr lang="tr-TR" b="1" dirty="0">
                <a:solidFill>
                  <a:schemeClr val="accent2"/>
                </a:solidFill>
              </a:rPr>
              <a:t>k ek</a:t>
            </a:r>
            <a:r>
              <a:rPr lang="tr-TR" b="1" spc="-10" dirty="0">
                <a:solidFill>
                  <a:schemeClr val="accent2"/>
                </a:solidFill>
              </a:rPr>
              <a:t>l</a:t>
            </a:r>
            <a:r>
              <a:rPr lang="tr-TR" b="1" dirty="0">
                <a:solidFill>
                  <a:schemeClr val="accent2"/>
                </a:solidFill>
              </a:rPr>
              <a:t>em</a:t>
            </a:r>
            <a:r>
              <a:rPr lang="tr-TR" dirty="0"/>
              <a:t> </a:t>
            </a:r>
            <a:r>
              <a:rPr lang="tr-TR" b="1" dirty="0">
                <a:solidFill>
                  <a:schemeClr val="accent1"/>
                </a:solidFill>
              </a:rPr>
              <a:t>(art. </a:t>
            </a:r>
            <a:r>
              <a:rPr lang="tr-TR" b="1" dirty="0" err="1">
                <a:solidFill>
                  <a:schemeClr val="accent1"/>
                </a:solidFill>
              </a:rPr>
              <a:t>Co</a:t>
            </a:r>
            <a:r>
              <a:rPr lang="tr-TR" b="1" spc="-10" dirty="0" err="1">
                <a:solidFill>
                  <a:schemeClr val="accent1"/>
                </a:solidFill>
              </a:rPr>
              <a:t>m</a:t>
            </a:r>
            <a:r>
              <a:rPr lang="tr-TR" b="1" dirty="0" err="1">
                <a:solidFill>
                  <a:schemeClr val="accent1"/>
                </a:solidFill>
              </a:rPr>
              <a:t>pos</a:t>
            </a:r>
            <a:r>
              <a:rPr lang="tr-TR" b="1" spc="-10" dirty="0" err="1">
                <a:solidFill>
                  <a:schemeClr val="accent1"/>
                </a:solidFill>
              </a:rPr>
              <a:t>i</a:t>
            </a:r>
            <a:r>
              <a:rPr lang="tr-TR" b="1" spc="-25" dirty="0" err="1">
                <a:solidFill>
                  <a:schemeClr val="accent1"/>
                </a:solidFill>
              </a:rPr>
              <a:t>t</a:t>
            </a:r>
            <a:r>
              <a:rPr lang="tr-TR" b="1" dirty="0" err="1">
                <a:solidFill>
                  <a:schemeClr val="accent1"/>
                </a:solidFill>
              </a:rPr>
              <a:t>a</a:t>
            </a:r>
            <a:r>
              <a:rPr lang="tr-TR" b="1" dirty="0">
                <a:solidFill>
                  <a:schemeClr val="accent1"/>
                </a:solidFill>
              </a:rPr>
              <a:t>) </a:t>
            </a:r>
            <a:r>
              <a:rPr lang="tr-TR" dirty="0"/>
              <a:t>a</a:t>
            </a:r>
            <a:r>
              <a:rPr lang="tr-TR" spc="5" dirty="0"/>
              <a:t>d</a:t>
            </a:r>
            <a:r>
              <a:rPr lang="tr-TR" dirty="0"/>
              <a:t>ı</a:t>
            </a:r>
            <a:r>
              <a:rPr lang="tr-TR" spc="-15" dirty="0"/>
              <a:t> </a:t>
            </a:r>
            <a:r>
              <a:rPr lang="tr-TR" spc="-30" dirty="0"/>
              <a:t>v</a:t>
            </a:r>
            <a:r>
              <a:rPr lang="tr-TR" dirty="0"/>
              <a:t>e</a:t>
            </a:r>
            <a:r>
              <a:rPr lang="tr-TR" spc="-10" dirty="0"/>
              <a:t>r</a:t>
            </a:r>
            <a:r>
              <a:rPr lang="tr-TR" dirty="0"/>
              <a:t>i</a:t>
            </a:r>
            <a:r>
              <a:rPr lang="tr-TR" spc="-10" dirty="0"/>
              <a:t>l</a:t>
            </a:r>
            <a:r>
              <a:rPr lang="tr-TR" dirty="0"/>
              <a:t>i</a:t>
            </a:r>
            <a:r>
              <a:rPr lang="tr-TR" spc="-215" dirty="0"/>
              <a:t>r</a:t>
            </a:r>
            <a:r>
              <a:rPr lang="tr-TR" dirty="0"/>
              <a:t>.</a:t>
            </a:r>
            <a:r>
              <a:rPr lang="tr-TR" spc="35" dirty="0"/>
              <a:t> </a:t>
            </a:r>
            <a:r>
              <a:rPr lang="tr-TR" dirty="0"/>
              <a:t>(</a:t>
            </a:r>
            <a:r>
              <a:rPr lang="tr-TR" spc="5" dirty="0"/>
              <a:t>Ö</a:t>
            </a:r>
            <a:r>
              <a:rPr lang="tr-TR" dirty="0"/>
              <a:t>r:</a:t>
            </a:r>
            <a:r>
              <a:rPr lang="tr-TR" spc="-15" dirty="0"/>
              <a:t> </a:t>
            </a:r>
            <a:r>
              <a:rPr lang="tr-TR" dirty="0"/>
              <a:t>art.</a:t>
            </a:r>
            <a:r>
              <a:rPr lang="tr-TR" spc="-10" dirty="0"/>
              <a:t> </a:t>
            </a:r>
            <a:r>
              <a:rPr lang="tr-TR" dirty="0" err="1"/>
              <a:t>Radi</a:t>
            </a:r>
            <a:r>
              <a:rPr lang="tr-TR" spc="-10" dirty="0" err="1"/>
              <a:t>oc</a:t>
            </a:r>
            <a:r>
              <a:rPr lang="tr-TR" dirty="0" err="1"/>
              <a:t>arpa</a:t>
            </a:r>
            <a:r>
              <a:rPr lang="tr-TR" spc="-10" dirty="0" err="1"/>
              <a:t>l</a:t>
            </a:r>
            <a:r>
              <a:rPr lang="tr-TR" dirty="0" err="1"/>
              <a:t>i</a:t>
            </a:r>
            <a:r>
              <a:rPr lang="tr-TR" spc="-10" dirty="0" err="1"/>
              <a:t>s</a:t>
            </a:r>
            <a:r>
              <a:rPr lang="tr-TR" spc="-10" dirty="0"/>
              <a:t> yani el bileği eklemi</a:t>
            </a:r>
            <a:r>
              <a:rPr lang="tr-TR" dirty="0"/>
              <a:t>)</a:t>
            </a:r>
          </a:p>
          <a:p>
            <a:pPr algn="just">
              <a:lnSpc>
                <a:spcPct val="150000"/>
              </a:lnSpc>
              <a:spcAft>
                <a:spcPts val="1200"/>
              </a:spcAft>
            </a:pPr>
            <a:endParaRPr lang="tr-TR" dirty="0"/>
          </a:p>
        </p:txBody>
      </p:sp>
      <p:sp>
        <p:nvSpPr>
          <p:cNvPr id="5" name="Alt Bilgi Yer Tutucusu 4">
            <a:extLst>
              <a:ext uri="{FF2B5EF4-FFF2-40B4-BE49-F238E27FC236}">
                <a16:creationId xmlns:a16="http://schemas.microsoft.com/office/drawing/2014/main" id="{ED7B69E9-CB7E-4837-9B2B-F9B6D305FCB5}"/>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DEAB7F17-C74F-FF06-E642-EAF031EEB355}"/>
              </a:ext>
            </a:extLst>
          </p:cNvPr>
          <p:cNvSpPr>
            <a:spLocks noGrp="1"/>
          </p:cNvSpPr>
          <p:nvPr>
            <p:ph type="sldNum" sz="quarter" idx="12"/>
          </p:nvPr>
        </p:nvSpPr>
        <p:spPr/>
        <p:txBody>
          <a:bodyPr/>
          <a:lstStyle/>
          <a:p>
            <a:fld id="{60FF87A7-9A7A-4B3D-9625-8440EC4947F9}" type="slidenum">
              <a:rPr lang="tr-TR" smtClean="0"/>
              <a:pPr/>
              <a:t>4</a:t>
            </a:fld>
            <a:endParaRPr lang="tr-TR"/>
          </a:p>
        </p:txBody>
      </p:sp>
    </p:spTree>
    <p:extLst>
      <p:ext uri="{BB962C8B-B14F-4D97-AF65-F5344CB8AC3E}">
        <p14:creationId xmlns:p14="http://schemas.microsoft.com/office/powerpoint/2010/main" val="40772337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lt Bilgi Yer Tutucusu 4">
            <a:extLst>
              <a:ext uri="{FF2B5EF4-FFF2-40B4-BE49-F238E27FC236}">
                <a16:creationId xmlns:a16="http://schemas.microsoft.com/office/drawing/2014/main" id="{AF4762B0-564E-84DB-320D-6578414EB3B7}"/>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59011840-40C9-3FA6-3495-63FAFA2EFFF5}"/>
              </a:ext>
            </a:extLst>
          </p:cNvPr>
          <p:cNvSpPr>
            <a:spLocks noGrp="1"/>
          </p:cNvSpPr>
          <p:nvPr>
            <p:ph type="sldNum" sz="quarter" idx="12"/>
          </p:nvPr>
        </p:nvSpPr>
        <p:spPr/>
        <p:txBody>
          <a:bodyPr/>
          <a:lstStyle/>
          <a:p>
            <a:fld id="{60FF87A7-9A7A-4B3D-9625-8440EC4947F9}" type="slidenum">
              <a:rPr lang="tr-TR" smtClean="0"/>
              <a:pPr/>
              <a:t>40</a:t>
            </a:fld>
            <a:endParaRPr lang="tr-TR"/>
          </a:p>
        </p:txBody>
      </p:sp>
      <p:pic>
        <p:nvPicPr>
          <p:cNvPr id="3074" name="Picture 2">
            <a:extLst>
              <a:ext uri="{FF2B5EF4-FFF2-40B4-BE49-F238E27FC236}">
                <a16:creationId xmlns:a16="http://schemas.microsoft.com/office/drawing/2014/main" id="{FDACE35B-5B89-2751-1E49-1EC13E89314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17407" b="35845"/>
          <a:stretch/>
        </p:blipFill>
        <p:spPr bwMode="auto">
          <a:xfrm>
            <a:off x="430468" y="476672"/>
            <a:ext cx="8534017" cy="5201760"/>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a:extLst>
              <a:ext uri="{FF2B5EF4-FFF2-40B4-BE49-F238E27FC236}">
                <a16:creationId xmlns:a16="http://schemas.microsoft.com/office/drawing/2014/main" id="{92F337BF-4F2C-B1F5-165F-340C334E140A}"/>
              </a:ext>
            </a:extLst>
          </p:cNvPr>
          <p:cNvSpPr/>
          <p:nvPr/>
        </p:nvSpPr>
        <p:spPr>
          <a:xfrm>
            <a:off x="7236296" y="5085184"/>
            <a:ext cx="720080" cy="10801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a:extLst>
              <a:ext uri="{FF2B5EF4-FFF2-40B4-BE49-F238E27FC236}">
                <a16:creationId xmlns:a16="http://schemas.microsoft.com/office/drawing/2014/main" id="{AF1037FF-EBCD-6999-7F82-84B036FE6185}"/>
              </a:ext>
            </a:extLst>
          </p:cNvPr>
          <p:cNvSpPr txBox="1"/>
          <p:nvPr/>
        </p:nvSpPr>
        <p:spPr>
          <a:xfrm>
            <a:off x="1331640" y="779458"/>
            <a:ext cx="1152128" cy="400110"/>
          </a:xfrm>
          <a:prstGeom prst="rect">
            <a:avLst/>
          </a:prstGeom>
          <a:solidFill>
            <a:schemeClr val="bg1"/>
          </a:solidFill>
        </p:spPr>
        <p:txBody>
          <a:bodyPr wrap="square" rtlCol="0">
            <a:spAutoFit/>
          </a:bodyPr>
          <a:lstStyle/>
          <a:p>
            <a:r>
              <a:rPr lang="tr-TR" sz="2000" dirty="0"/>
              <a:t>Tendon</a:t>
            </a:r>
          </a:p>
        </p:txBody>
      </p:sp>
      <p:sp>
        <p:nvSpPr>
          <p:cNvPr id="9" name="Metin kutusu 8">
            <a:extLst>
              <a:ext uri="{FF2B5EF4-FFF2-40B4-BE49-F238E27FC236}">
                <a16:creationId xmlns:a16="http://schemas.microsoft.com/office/drawing/2014/main" id="{C96F1285-C5A9-A4FC-1DFA-AF7380705786}"/>
              </a:ext>
            </a:extLst>
          </p:cNvPr>
          <p:cNvSpPr txBox="1"/>
          <p:nvPr/>
        </p:nvSpPr>
        <p:spPr>
          <a:xfrm>
            <a:off x="3851920" y="908720"/>
            <a:ext cx="1656184" cy="400110"/>
          </a:xfrm>
          <a:prstGeom prst="rect">
            <a:avLst/>
          </a:prstGeom>
          <a:solidFill>
            <a:schemeClr val="bg1"/>
          </a:solidFill>
        </p:spPr>
        <p:txBody>
          <a:bodyPr wrap="square" rtlCol="0">
            <a:spAutoFit/>
          </a:bodyPr>
          <a:lstStyle/>
          <a:p>
            <a:r>
              <a:rPr lang="tr-TR" sz="2000" dirty="0"/>
              <a:t>Epimisyum</a:t>
            </a:r>
          </a:p>
        </p:txBody>
      </p:sp>
      <p:sp>
        <p:nvSpPr>
          <p:cNvPr id="10" name="Metin kutusu 9">
            <a:extLst>
              <a:ext uri="{FF2B5EF4-FFF2-40B4-BE49-F238E27FC236}">
                <a16:creationId xmlns:a16="http://schemas.microsoft.com/office/drawing/2014/main" id="{98900310-103C-E1E8-25FF-DBB96D820613}"/>
              </a:ext>
            </a:extLst>
          </p:cNvPr>
          <p:cNvSpPr txBox="1"/>
          <p:nvPr/>
        </p:nvSpPr>
        <p:spPr>
          <a:xfrm>
            <a:off x="5940151" y="2060848"/>
            <a:ext cx="3203849" cy="677108"/>
          </a:xfrm>
          <a:prstGeom prst="rect">
            <a:avLst/>
          </a:prstGeom>
          <a:solidFill>
            <a:schemeClr val="bg1"/>
          </a:solidFill>
        </p:spPr>
        <p:txBody>
          <a:bodyPr wrap="square" rtlCol="0">
            <a:spAutoFit/>
          </a:bodyPr>
          <a:lstStyle/>
          <a:p>
            <a:r>
              <a:rPr lang="tr-TR" sz="2000" dirty="0"/>
              <a:t>Perimisyum</a:t>
            </a:r>
            <a:br>
              <a:rPr lang="tr-TR" sz="2000" dirty="0"/>
            </a:br>
            <a:r>
              <a:rPr lang="tr-TR" dirty="0"/>
              <a:t>(fasikülleri/demetleri saran zar)</a:t>
            </a:r>
            <a:endParaRPr lang="tr-TR" sz="2000" dirty="0"/>
          </a:p>
        </p:txBody>
      </p:sp>
      <p:sp>
        <p:nvSpPr>
          <p:cNvPr id="11" name="Metin kutusu 10">
            <a:extLst>
              <a:ext uri="{FF2B5EF4-FFF2-40B4-BE49-F238E27FC236}">
                <a16:creationId xmlns:a16="http://schemas.microsoft.com/office/drawing/2014/main" id="{C5D2B28E-7BEA-9C8D-A3A2-462DD2DD2E71}"/>
              </a:ext>
            </a:extLst>
          </p:cNvPr>
          <p:cNvSpPr txBox="1"/>
          <p:nvPr/>
        </p:nvSpPr>
        <p:spPr>
          <a:xfrm>
            <a:off x="6275025" y="2849443"/>
            <a:ext cx="2772306" cy="677108"/>
          </a:xfrm>
          <a:prstGeom prst="rect">
            <a:avLst/>
          </a:prstGeom>
          <a:solidFill>
            <a:schemeClr val="bg1"/>
          </a:solidFill>
        </p:spPr>
        <p:txBody>
          <a:bodyPr wrap="square" rtlCol="0">
            <a:spAutoFit/>
          </a:bodyPr>
          <a:lstStyle/>
          <a:p>
            <a:r>
              <a:rPr lang="tr-TR" sz="2000" dirty="0"/>
              <a:t>Endomisyum </a:t>
            </a:r>
            <a:br>
              <a:rPr lang="tr-TR" sz="2000" dirty="0"/>
            </a:br>
            <a:r>
              <a:rPr lang="tr-TR" dirty="0"/>
              <a:t>(lifleri saran zar)</a:t>
            </a:r>
            <a:endParaRPr lang="tr-TR" sz="2000" dirty="0"/>
          </a:p>
        </p:txBody>
      </p:sp>
      <p:sp>
        <p:nvSpPr>
          <p:cNvPr id="12" name="Metin kutusu 11">
            <a:extLst>
              <a:ext uri="{FF2B5EF4-FFF2-40B4-BE49-F238E27FC236}">
                <a16:creationId xmlns:a16="http://schemas.microsoft.com/office/drawing/2014/main" id="{63BAF5C9-E14A-85C9-0EFE-6A31F508A71D}"/>
              </a:ext>
            </a:extLst>
          </p:cNvPr>
          <p:cNvSpPr txBox="1"/>
          <p:nvPr/>
        </p:nvSpPr>
        <p:spPr>
          <a:xfrm>
            <a:off x="5724128" y="3588985"/>
            <a:ext cx="927720" cy="400110"/>
          </a:xfrm>
          <a:prstGeom prst="rect">
            <a:avLst/>
          </a:prstGeom>
          <a:solidFill>
            <a:schemeClr val="bg1"/>
          </a:solidFill>
        </p:spPr>
        <p:txBody>
          <a:bodyPr wrap="square" rtlCol="0">
            <a:spAutoFit/>
          </a:bodyPr>
          <a:lstStyle/>
          <a:p>
            <a:r>
              <a:rPr lang="tr-TR" sz="2000" dirty="0"/>
              <a:t>Fasikül</a:t>
            </a:r>
          </a:p>
        </p:txBody>
      </p:sp>
      <p:sp>
        <p:nvSpPr>
          <p:cNvPr id="13" name="Metin kutusu 12">
            <a:extLst>
              <a:ext uri="{FF2B5EF4-FFF2-40B4-BE49-F238E27FC236}">
                <a16:creationId xmlns:a16="http://schemas.microsoft.com/office/drawing/2014/main" id="{F016F20F-2E1D-7DDD-74F2-80BE8F877CCD}"/>
              </a:ext>
            </a:extLst>
          </p:cNvPr>
          <p:cNvSpPr txBox="1"/>
          <p:nvPr/>
        </p:nvSpPr>
        <p:spPr>
          <a:xfrm>
            <a:off x="6772435" y="3604954"/>
            <a:ext cx="2371565" cy="400110"/>
          </a:xfrm>
          <a:prstGeom prst="rect">
            <a:avLst/>
          </a:prstGeom>
          <a:solidFill>
            <a:schemeClr val="bg1"/>
          </a:solidFill>
        </p:spPr>
        <p:txBody>
          <a:bodyPr wrap="square" rtlCol="0">
            <a:spAutoFit/>
          </a:bodyPr>
          <a:lstStyle/>
          <a:p>
            <a:r>
              <a:rPr lang="tr-TR" sz="2000" dirty="0"/>
              <a:t>Kas lifi (kas hücresi)</a:t>
            </a:r>
          </a:p>
        </p:txBody>
      </p:sp>
      <p:sp>
        <p:nvSpPr>
          <p:cNvPr id="14" name="Metin kutusu 13">
            <a:extLst>
              <a:ext uri="{FF2B5EF4-FFF2-40B4-BE49-F238E27FC236}">
                <a16:creationId xmlns:a16="http://schemas.microsoft.com/office/drawing/2014/main" id="{95C5222E-7304-5468-0C98-8E19F002B450}"/>
              </a:ext>
            </a:extLst>
          </p:cNvPr>
          <p:cNvSpPr txBox="1"/>
          <p:nvPr/>
        </p:nvSpPr>
        <p:spPr>
          <a:xfrm>
            <a:off x="7884368" y="4048445"/>
            <a:ext cx="1188130" cy="400110"/>
          </a:xfrm>
          <a:prstGeom prst="rect">
            <a:avLst/>
          </a:prstGeom>
          <a:solidFill>
            <a:schemeClr val="bg1"/>
          </a:solidFill>
        </p:spPr>
        <p:txBody>
          <a:bodyPr wrap="square" rtlCol="0">
            <a:spAutoFit/>
          </a:bodyPr>
          <a:lstStyle/>
          <a:p>
            <a:r>
              <a:rPr lang="tr-TR" sz="2000" dirty="0"/>
              <a:t>Miyofibril</a:t>
            </a:r>
          </a:p>
        </p:txBody>
      </p:sp>
    </p:spTree>
    <p:extLst>
      <p:ext uri="{BB962C8B-B14F-4D97-AF65-F5344CB8AC3E}">
        <p14:creationId xmlns:p14="http://schemas.microsoft.com/office/powerpoint/2010/main" val="42582906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3755CA0-C79B-599F-20BB-B0DD936A49D6}"/>
              </a:ext>
            </a:extLst>
          </p:cNvPr>
          <p:cNvSpPr>
            <a:spLocks noGrp="1"/>
          </p:cNvSpPr>
          <p:nvPr>
            <p:ph type="title"/>
          </p:nvPr>
        </p:nvSpPr>
        <p:spPr/>
        <p:txBody>
          <a:bodyPr/>
          <a:lstStyle/>
          <a:p>
            <a:r>
              <a:rPr lang="tr-TR" dirty="0"/>
              <a:t>İskelet kaslarının yapısı</a:t>
            </a:r>
          </a:p>
        </p:txBody>
      </p:sp>
      <p:sp>
        <p:nvSpPr>
          <p:cNvPr id="3" name="İçerik Yer Tutucusu 2">
            <a:extLst>
              <a:ext uri="{FF2B5EF4-FFF2-40B4-BE49-F238E27FC236}">
                <a16:creationId xmlns:a16="http://schemas.microsoft.com/office/drawing/2014/main" id="{EEC815E7-7529-3705-EB06-FB3314E4ACE0}"/>
              </a:ext>
            </a:extLst>
          </p:cNvPr>
          <p:cNvSpPr>
            <a:spLocks noGrp="1"/>
          </p:cNvSpPr>
          <p:nvPr>
            <p:ph idx="1"/>
          </p:nvPr>
        </p:nvSpPr>
        <p:spPr/>
        <p:txBody>
          <a:bodyPr/>
          <a:lstStyle/>
          <a:p>
            <a:pPr marL="12700" marR="5080" indent="179705" algn="just">
              <a:lnSpc>
                <a:spcPct val="113199"/>
              </a:lnSpc>
              <a:spcBef>
                <a:spcPts val="450"/>
              </a:spcBef>
            </a:pPr>
            <a:r>
              <a:rPr lang="tr-TR" sz="2000" dirty="0">
                <a:solidFill>
                  <a:srgbClr val="4C4D4F"/>
                </a:solidFill>
                <a:latin typeface="Myriad Pro"/>
                <a:cs typeface="Myriad Pro"/>
              </a:rPr>
              <a:t>Çoğu</a:t>
            </a:r>
            <a:r>
              <a:rPr lang="tr-TR" sz="2000" spc="35" dirty="0">
                <a:solidFill>
                  <a:srgbClr val="4C4D4F"/>
                </a:solidFill>
                <a:latin typeface="Myriad Pro"/>
                <a:cs typeface="Myriad Pro"/>
              </a:rPr>
              <a:t> </a:t>
            </a:r>
            <a:r>
              <a:rPr lang="tr-TR" sz="2000" dirty="0">
                <a:solidFill>
                  <a:srgbClr val="4C4D4F"/>
                </a:solidFill>
                <a:latin typeface="Myriad Pro"/>
                <a:cs typeface="Myriad Pro"/>
              </a:rPr>
              <a:t>iskelet</a:t>
            </a:r>
            <a:r>
              <a:rPr lang="tr-TR" sz="2000" spc="35" dirty="0">
                <a:solidFill>
                  <a:srgbClr val="4C4D4F"/>
                </a:solidFill>
                <a:latin typeface="Myriad Pro"/>
                <a:cs typeface="Myriad Pro"/>
              </a:rPr>
              <a:t> </a:t>
            </a:r>
            <a:r>
              <a:rPr lang="tr-TR" sz="2000" dirty="0">
                <a:solidFill>
                  <a:srgbClr val="4C4D4F"/>
                </a:solidFill>
                <a:latin typeface="Myriad Pro"/>
                <a:cs typeface="Myriad Pro"/>
              </a:rPr>
              <a:t>kasının</a:t>
            </a:r>
            <a:r>
              <a:rPr lang="tr-TR" sz="2000" spc="40" dirty="0">
                <a:solidFill>
                  <a:srgbClr val="4C4D4F"/>
                </a:solidFill>
                <a:latin typeface="Myriad Pro"/>
                <a:cs typeface="Myriad Pro"/>
              </a:rPr>
              <a:t> </a:t>
            </a:r>
            <a:r>
              <a:rPr lang="tr-TR" sz="2000" dirty="0">
                <a:solidFill>
                  <a:srgbClr val="4C4D4F"/>
                </a:solidFill>
                <a:latin typeface="Myriad Pro"/>
                <a:cs typeface="Myriad Pro"/>
              </a:rPr>
              <a:t>iki</a:t>
            </a:r>
            <a:r>
              <a:rPr lang="tr-TR" sz="2000" spc="35" dirty="0">
                <a:solidFill>
                  <a:srgbClr val="4C4D4F"/>
                </a:solidFill>
                <a:latin typeface="Myriad Pro"/>
                <a:cs typeface="Myriad Pro"/>
              </a:rPr>
              <a:t> </a:t>
            </a:r>
            <a:r>
              <a:rPr lang="tr-TR" sz="2000" dirty="0">
                <a:solidFill>
                  <a:srgbClr val="4C4D4F"/>
                </a:solidFill>
                <a:latin typeface="Myriad Pro"/>
                <a:cs typeface="Myriad Pro"/>
              </a:rPr>
              <a:t>ucu</a:t>
            </a:r>
            <a:r>
              <a:rPr lang="tr-TR" sz="2000" spc="35" dirty="0">
                <a:solidFill>
                  <a:srgbClr val="4C4D4F"/>
                </a:solidFill>
                <a:latin typeface="Myriad Pro"/>
                <a:cs typeface="Myriad Pro"/>
              </a:rPr>
              <a:t> </a:t>
            </a:r>
            <a:r>
              <a:rPr lang="tr-TR" sz="2000" dirty="0">
                <a:solidFill>
                  <a:srgbClr val="4C4D4F"/>
                </a:solidFill>
                <a:latin typeface="Myriad Pro"/>
                <a:cs typeface="Myriad Pro"/>
              </a:rPr>
              <a:t>ve</a:t>
            </a:r>
            <a:r>
              <a:rPr lang="tr-TR" sz="2000" spc="40" dirty="0">
                <a:solidFill>
                  <a:srgbClr val="4C4D4F"/>
                </a:solidFill>
                <a:latin typeface="Myriad Pro"/>
                <a:cs typeface="Myriad Pro"/>
              </a:rPr>
              <a:t> </a:t>
            </a:r>
            <a:r>
              <a:rPr lang="tr-TR" sz="2000" dirty="0">
                <a:solidFill>
                  <a:srgbClr val="4C4D4F"/>
                </a:solidFill>
                <a:latin typeface="Myriad Pro"/>
                <a:cs typeface="Myriad Pro"/>
              </a:rPr>
              <a:t>kas</a:t>
            </a:r>
            <a:r>
              <a:rPr lang="tr-TR" sz="2000" spc="35" dirty="0">
                <a:solidFill>
                  <a:srgbClr val="4C4D4F"/>
                </a:solidFill>
                <a:latin typeface="Myriad Pro"/>
                <a:cs typeface="Myriad Pro"/>
              </a:rPr>
              <a:t> </a:t>
            </a:r>
            <a:r>
              <a:rPr lang="tr-TR" sz="2000" dirty="0">
                <a:solidFill>
                  <a:srgbClr val="4C4D4F"/>
                </a:solidFill>
                <a:latin typeface="Myriad Pro"/>
                <a:cs typeface="Myriad Pro"/>
              </a:rPr>
              <a:t>karnı</a:t>
            </a:r>
            <a:r>
              <a:rPr lang="tr-TR" sz="2000" spc="40" dirty="0">
                <a:solidFill>
                  <a:srgbClr val="4C4D4F"/>
                </a:solidFill>
                <a:latin typeface="Myriad Pro"/>
                <a:cs typeface="Myriad Pro"/>
              </a:rPr>
              <a:t> </a:t>
            </a:r>
            <a:r>
              <a:rPr lang="tr-TR" sz="2000" dirty="0">
                <a:solidFill>
                  <a:srgbClr val="4C4D4F"/>
                </a:solidFill>
                <a:latin typeface="Myriad Pro"/>
                <a:cs typeface="Myriad Pro"/>
              </a:rPr>
              <a:t>denilen,</a:t>
            </a:r>
            <a:r>
              <a:rPr lang="tr-TR" sz="2000" spc="35" dirty="0">
                <a:solidFill>
                  <a:srgbClr val="4C4D4F"/>
                </a:solidFill>
                <a:latin typeface="Myriad Pro"/>
                <a:cs typeface="Myriad Pro"/>
              </a:rPr>
              <a:t> </a:t>
            </a:r>
            <a:r>
              <a:rPr lang="tr-TR" sz="2000" dirty="0">
                <a:solidFill>
                  <a:srgbClr val="4C4D4F"/>
                </a:solidFill>
                <a:latin typeface="Myriad Pro"/>
                <a:cs typeface="Myriad Pro"/>
              </a:rPr>
              <a:t>kasılabilme</a:t>
            </a:r>
            <a:r>
              <a:rPr lang="tr-TR" sz="2000" spc="35" dirty="0">
                <a:solidFill>
                  <a:srgbClr val="4C4D4F"/>
                </a:solidFill>
                <a:latin typeface="Myriad Pro"/>
                <a:cs typeface="Myriad Pro"/>
              </a:rPr>
              <a:t> </a:t>
            </a:r>
            <a:r>
              <a:rPr lang="tr-TR" sz="2000" dirty="0">
                <a:solidFill>
                  <a:srgbClr val="4C4D4F"/>
                </a:solidFill>
                <a:latin typeface="Myriad Pro"/>
                <a:cs typeface="Myriad Pro"/>
              </a:rPr>
              <a:t>özelliği</a:t>
            </a:r>
            <a:r>
              <a:rPr lang="tr-TR" sz="2000" spc="40" dirty="0">
                <a:solidFill>
                  <a:srgbClr val="4C4D4F"/>
                </a:solidFill>
                <a:latin typeface="Myriad Pro"/>
                <a:cs typeface="Myriad Pro"/>
              </a:rPr>
              <a:t> </a:t>
            </a:r>
            <a:r>
              <a:rPr lang="tr-TR" sz="2000" dirty="0">
                <a:solidFill>
                  <a:srgbClr val="4C4D4F"/>
                </a:solidFill>
                <a:latin typeface="Myriad Pro"/>
                <a:cs typeface="Myriad Pro"/>
              </a:rPr>
              <a:t>olan</a:t>
            </a:r>
            <a:r>
              <a:rPr lang="tr-TR" sz="2000" spc="35" dirty="0">
                <a:solidFill>
                  <a:srgbClr val="4C4D4F"/>
                </a:solidFill>
                <a:latin typeface="Myriad Pro"/>
                <a:cs typeface="Myriad Pro"/>
              </a:rPr>
              <a:t> </a:t>
            </a:r>
            <a:r>
              <a:rPr lang="tr-TR" sz="2000" dirty="0">
                <a:solidFill>
                  <a:srgbClr val="4C4D4F"/>
                </a:solidFill>
                <a:latin typeface="Myriad Pro"/>
                <a:cs typeface="Myriad Pro"/>
              </a:rPr>
              <a:t>bir</a:t>
            </a:r>
            <a:r>
              <a:rPr lang="tr-TR" sz="2000" spc="35" dirty="0">
                <a:solidFill>
                  <a:srgbClr val="4C4D4F"/>
                </a:solidFill>
                <a:latin typeface="Myriad Pro"/>
                <a:cs typeface="Myriad Pro"/>
              </a:rPr>
              <a:t> </a:t>
            </a:r>
            <a:r>
              <a:rPr lang="tr-TR" sz="2000" dirty="0">
                <a:solidFill>
                  <a:srgbClr val="4C4D4F"/>
                </a:solidFill>
                <a:latin typeface="Myriad Pro"/>
                <a:cs typeface="Myriad Pro"/>
              </a:rPr>
              <a:t>gövdesi</a:t>
            </a:r>
            <a:r>
              <a:rPr lang="tr-TR" sz="2000" spc="40" dirty="0">
                <a:solidFill>
                  <a:srgbClr val="4C4D4F"/>
                </a:solidFill>
                <a:latin typeface="Myriad Pro"/>
                <a:cs typeface="Myriad Pro"/>
              </a:rPr>
              <a:t> </a:t>
            </a:r>
            <a:r>
              <a:rPr lang="tr-TR" sz="2000" dirty="0">
                <a:solidFill>
                  <a:srgbClr val="4C4D4F"/>
                </a:solidFill>
                <a:latin typeface="Myriad Pro"/>
                <a:cs typeface="Myriad Pro"/>
              </a:rPr>
              <a:t>(</a:t>
            </a:r>
            <a:r>
              <a:rPr lang="tr-TR" sz="2000" dirty="0" err="1">
                <a:solidFill>
                  <a:srgbClr val="4C4D4F"/>
                </a:solidFill>
                <a:latin typeface="Myriad Pro"/>
                <a:cs typeface="Myriad Pro"/>
              </a:rPr>
              <a:t>venter</a:t>
            </a:r>
            <a:r>
              <a:rPr lang="tr-TR" sz="2000" dirty="0">
                <a:solidFill>
                  <a:srgbClr val="4C4D4F"/>
                </a:solidFill>
                <a:latin typeface="Myriad Pro"/>
                <a:cs typeface="Myriad Pro"/>
              </a:rPr>
              <a:t>)</a:t>
            </a:r>
            <a:r>
              <a:rPr lang="tr-TR" sz="2000" spc="35" dirty="0">
                <a:solidFill>
                  <a:srgbClr val="4C4D4F"/>
                </a:solidFill>
                <a:latin typeface="Myriad Pro"/>
                <a:cs typeface="Myriad Pro"/>
              </a:rPr>
              <a:t> </a:t>
            </a:r>
            <a:r>
              <a:rPr lang="tr-TR" sz="2000" spc="-10" dirty="0">
                <a:solidFill>
                  <a:srgbClr val="4C4D4F"/>
                </a:solidFill>
                <a:latin typeface="Myriad Pro"/>
                <a:cs typeface="Myriad Pro"/>
              </a:rPr>
              <a:t>bulu</a:t>
            </a:r>
            <a:r>
              <a:rPr lang="tr-TR" sz="2000" dirty="0">
                <a:solidFill>
                  <a:srgbClr val="4C4D4F"/>
                </a:solidFill>
                <a:latin typeface="Myriad Pro"/>
                <a:cs typeface="Myriad Pro"/>
              </a:rPr>
              <a:t>nur. Kasın kemiklere yapışan başlangıç ucuna </a:t>
            </a:r>
            <a:r>
              <a:rPr lang="tr-TR" sz="2000" b="1" dirty="0" err="1">
                <a:solidFill>
                  <a:schemeClr val="accent2"/>
                </a:solidFill>
                <a:latin typeface="Myriad Pro"/>
                <a:cs typeface="Myriad Pro"/>
              </a:rPr>
              <a:t>origo</a:t>
            </a:r>
            <a:r>
              <a:rPr lang="tr-TR" sz="2000" b="1" spc="10" dirty="0">
                <a:solidFill>
                  <a:srgbClr val="4C4D4F"/>
                </a:solidFill>
                <a:latin typeface="Myriad Pro"/>
                <a:cs typeface="Myriad Pro"/>
              </a:rPr>
              <a:t> </a:t>
            </a:r>
            <a:r>
              <a:rPr lang="tr-TR" sz="2000" dirty="0">
                <a:solidFill>
                  <a:srgbClr val="4C4D4F"/>
                </a:solidFill>
                <a:latin typeface="Myriad Pro"/>
                <a:cs typeface="Myriad Pro"/>
              </a:rPr>
              <a:t>(orijin), sonlanma ucuna ise </a:t>
            </a:r>
            <a:r>
              <a:rPr lang="tr-TR" sz="2000" b="1" dirty="0" err="1">
                <a:solidFill>
                  <a:schemeClr val="accent2"/>
                </a:solidFill>
                <a:latin typeface="Myriad Pro"/>
                <a:cs typeface="Myriad Pro"/>
              </a:rPr>
              <a:t>insertio</a:t>
            </a:r>
            <a:r>
              <a:rPr lang="tr-TR" sz="2000" b="1" spc="10" dirty="0">
                <a:solidFill>
                  <a:srgbClr val="4C4D4F"/>
                </a:solidFill>
                <a:latin typeface="Myriad Pro"/>
                <a:cs typeface="Myriad Pro"/>
              </a:rPr>
              <a:t> </a:t>
            </a:r>
            <a:r>
              <a:rPr lang="tr-TR" sz="2000" dirty="0">
                <a:solidFill>
                  <a:srgbClr val="4C4D4F"/>
                </a:solidFill>
                <a:latin typeface="Myriad Pro"/>
                <a:cs typeface="Myriad Pro"/>
              </a:rPr>
              <a:t>(</a:t>
            </a:r>
            <a:r>
              <a:rPr lang="tr-TR" sz="2000" dirty="0" err="1">
                <a:solidFill>
                  <a:srgbClr val="4C4D4F"/>
                </a:solidFill>
                <a:latin typeface="Myriad Pro"/>
                <a:cs typeface="Myriad Pro"/>
              </a:rPr>
              <a:t>insersiyo</a:t>
            </a:r>
            <a:r>
              <a:rPr lang="tr-TR" sz="2000" dirty="0">
                <a:solidFill>
                  <a:srgbClr val="4C4D4F"/>
                </a:solidFill>
                <a:latin typeface="Myriad Pro"/>
                <a:cs typeface="Myriad Pro"/>
              </a:rPr>
              <a:t>)</a:t>
            </a:r>
            <a:r>
              <a:rPr lang="tr-TR" sz="2000" spc="5" dirty="0">
                <a:solidFill>
                  <a:srgbClr val="4C4D4F"/>
                </a:solidFill>
                <a:latin typeface="Myriad Pro"/>
                <a:cs typeface="Myriad Pro"/>
              </a:rPr>
              <a:t> </a:t>
            </a:r>
            <a:r>
              <a:rPr lang="tr-TR" sz="2000" spc="-25" dirty="0">
                <a:solidFill>
                  <a:srgbClr val="4C4D4F"/>
                </a:solidFill>
                <a:latin typeface="Myriad Pro"/>
                <a:cs typeface="Myriad Pro"/>
              </a:rPr>
              <a:t>adı </a:t>
            </a:r>
            <a:r>
              <a:rPr lang="tr-TR" sz="2000" spc="-10" dirty="0">
                <a:solidFill>
                  <a:srgbClr val="4C4D4F"/>
                </a:solidFill>
                <a:latin typeface="Myriad Pro"/>
                <a:cs typeface="Myriad Pro"/>
              </a:rPr>
              <a:t>verilir.</a:t>
            </a:r>
            <a:r>
              <a:rPr lang="tr-TR" sz="2000" spc="-30" dirty="0">
                <a:solidFill>
                  <a:srgbClr val="4C4D4F"/>
                </a:solidFill>
                <a:latin typeface="Myriad Pro"/>
                <a:cs typeface="Myriad Pro"/>
              </a:rPr>
              <a:t> </a:t>
            </a:r>
            <a:r>
              <a:rPr lang="tr-TR" sz="2000" dirty="0">
                <a:solidFill>
                  <a:srgbClr val="4C4D4F"/>
                </a:solidFill>
                <a:latin typeface="Myriad Pro"/>
                <a:cs typeface="Myriad Pro"/>
              </a:rPr>
              <a:t>Orijin</a:t>
            </a:r>
            <a:r>
              <a:rPr lang="tr-TR" sz="2000" spc="-20" dirty="0">
                <a:solidFill>
                  <a:srgbClr val="4C4D4F"/>
                </a:solidFill>
                <a:latin typeface="Myriad Pro"/>
                <a:cs typeface="Myriad Pro"/>
              </a:rPr>
              <a:t> </a:t>
            </a:r>
            <a:r>
              <a:rPr lang="tr-TR" sz="2000" dirty="0">
                <a:solidFill>
                  <a:srgbClr val="4C4D4F"/>
                </a:solidFill>
                <a:latin typeface="Myriad Pro"/>
                <a:cs typeface="Myriad Pro"/>
              </a:rPr>
              <a:t>genellikle</a:t>
            </a:r>
            <a:r>
              <a:rPr lang="tr-TR" sz="2000" spc="-20" dirty="0">
                <a:solidFill>
                  <a:srgbClr val="4C4D4F"/>
                </a:solidFill>
                <a:latin typeface="Myriad Pro"/>
                <a:cs typeface="Myriad Pro"/>
              </a:rPr>
              <a:t> </a:t>
            </a:r>
            <a:r>
              <a:rPr lang="tr-TR" sz="2000" dirty="0">
                <a:solidFill>
                  <a:srgbClr val="4C4D4F"/>
                </a:solidFill>
                <a:latin typeface="Myriad Pro"/>
                <a:cs typeface="Myriad Pro"/>
              </a:rPr>
              <a:t>gövdeye</a:t>
            </a:r>
            <a:r>
              <a:rPr lang="tr-TR" sz="2000" spc="-20" dirty="0">
                <a:solidFill>
                  <a:srgbClr val="4C4D4F"/>
                </a:solidFill>
                <a:latin typeface="Myriad Pro"/>
                <a:cs typeface="Myriad Pro"/>
              </a:rPr>
              <a:t> </a:t>
            </a:r>
            <a:r>
              <a:rPr lang="tr-TR" sz="2000" dirty="0">
                <a:solidFill>
                  <a:srgbClr val="4C4D4F"/>
                </a:solidFill>
                <a:latin typeface="Myriad Pro"/>
                <a:cs typeface="Myriad Pro"/>
              </a:rPr>
              <a:t>yakın</a:t>
            </a:r>
            <a:r>
              <a:rPr lang="tr-TR" sz="2000" spc="-15" dirty="0">
                <a:solidFill>
                  <a:srgbClr val="4C4D4F"/>
                </a:solidFill>
                <a:latin typeface="Myriad Pro"/>
                <a:cs typeface="Myriad Pro"/>
              </a:rPr>
              <a:t> </a:t>
            </a:r>
            <a:r>
              <a:rPr lang="tr-TR" sz="2000" dirty="0" err="1">
                <a:solidFill>
                  <a:srgbClr val="4C4D4F"/>
                </a:solidFill>
                <a:latin typeface="Myriad Pro"/>
                <a:cs typeface="Myriad Pro"/>
              </a:rPr>
              <a:t>insersiyo</a:t>
            </a:r>
            <a:r>
              <a:rPr lang="tr-TR" sz="2000" spc="-20" dirty="0">
                <a:solidFill>
                  <a:srgbClr val="4C4D4F"/>
                </a:solidFill>
                <a:latin typeface="Myriad Pro"/>
                <a:cs typeface="Myriad Pro"/>
              </a:rPr>
              <a:t> </a:t>
            </a:r>
            <a:r>
              <a:rPr lang="tr-TR" sz="2000" dirty="0">
                <a:solidFill>
                  <a:srgbClr val="4C4D4F"/>
                </a:solidFill>
                <a:latin typeface="Myriad Pro"/>
                <a:cs typeface="Myriad Pro"/>
              </a:rPr>
              <a:t>ise</a:t>
            </a:r>
            <a:r>
              <a:rPr lang="tr-TR" sz="2000" spc="-20" dirty="0">
                <a:solidFill>
                  <a:srgbClr val="4C4D4F"/>
                </a:solidFill>
                <a:latin typeface="Myriad Pro"/>
                <a:cs typeface="Myriad Pro"/>
              </a:rPr>
              <a:t> </a:t>
            </a:r>
            <a:r>
              <a:rPr lang="tr-TR" sz="2000" dirty="0">
                <a:solidFill>
                  <a:srgbClr val="4C4D4F"/>
                </a:solidFill>
                <a:latin typeface="Myriad Pro"/>
                <a:cs typeface="Myriad Pro"/>
              </a:rPr>
              <a:t>gövdeye</a:t>
            </a:r>
            <a:r>
              <a:rPr lang="tr-TR" sz="2000" spc="-20" dirty="0">
                <a:solidFill>
                  <a:srgbClr val="4C4D4F"/>
                </a:solidFill>
                <a:latin typeface="Myriad Pro"/>
                <a:cs typeface="Myriad Pro"/>
              </a:rPr>
              <a:t> </a:t>
            </a:r>
            <a:r>
              <a:rPr lang="tr-TR" sz="2000" dirty="0">
                <a:solidFill>
                  <a:srgbClr val="4C4D4F"/>
                </a:solidFill>
                <a:latin typeface="Myriad Pro"/>
                <a:cs typeface="Myriad Pro"/>
              </a:rPr>
              <a:t>uzak</a:t>
            </a:r>
            <a:r>
              <a:rPr lang="tr-TR" sz="2000" spc="-15" dirty="0">
                <a:solidFill>
                  <a:srgbClr val="4C4D4F"/>
                </a:solidFill>
                <a:latin typeface="Myriad Pro"/>
                <a:cs typeface="Myriad Pro"/>
              </a:rPr>
              <a:t> </a:t>
            </a:r>
            <a:r>
              <a:rPr lang="tr-TR" sz="2000" spc="-10" dirty="0">
                <a:solidFill>
                  <a:srgbClr val="4C4D4F"/>
                </a:solidFill>
                <a:latin typeface="Myriad Pro"/>
                <a:cs typeface="Myriad Pro"/>
              </a:rPr>
              <a:t>uçtur.</a:t>
            </a:r>
            <a:r>
              <a:rPr lang="tr-TR" sz="2000" spc="-20" dirty="0">
                <a:solidFill>
                  <a:srgbClr val="4C4D4F"/>
                </a:solidFill>
                <a:latin typeface="Myriad Pro"/>
                <a:cs typeface="Myriad Pro"/>
              </a:rPr>
              <a:t> </a:t>
            </a:r>
            <a:r>
              <a:rPr lang="tr-TR" sz="2000" b="1" dirty="0">
                <a:solidFill>
                  <a:srgbClr val="4C4D4F"/>
                </a:solidFill>
                <a:latin typeface="Myriad Pro"/>
                <a:cs typeface="Myriad Pro"/>
              </a:rPr>
              <a:t>Kas</a:t>
            </a:r>
            <a:r>
              <a:rPr lang="tr-TR" sz="2000" b="1" spc="-20" dirty="0">
                <a:solidFill>
                  <a:srgbClr val="4C4D4F"/>
                </a:solidFill>
                <a:latin typeface="Myriad Pro"/>
                <a:cs typeface="Myriad Pro"/>
              </a:rPr>
              <a:t> </a:t>
            </a:r>
            <a:r>
              <a:rPr lang="tr-TR" sz="2000" b="1" dirty="0">
                <a:solidFill>
                  <a:srgbClr val="4C4D4F"/>
                </a:solidFill>
                <a:latin typeface="Myriad Pro"/>
                <a:cs typeface="Myriad Pro"/>
              </a:rPr>
              <a:t>kasıldığında</a:t>
            </a:r>
            <a:r>
              <a:rPr lang="tr-TR" sz="2000" b="1" spc="-20" dirty="0">
                <a:solidFill>
                  <a:srgbClr val="4C4D4F"/>
                </a:solidFill>
                <a:latin typeface="Myriad Pro"/>
                <a:cs typeface="Myriad Pro"/>
              </a:rPr>
              <a:t> </a:t>
            </a:r>
            <a:r>
              <a:rPr lang="tr-TR" sz="2000" b="1" dirty="0">
                <a:solidFill>
                  <a:srgbClr val="4C4D4F"/>
                </a:solidFill>
                <a:latin typeface="Myriad Pro"/>
                <a:cs typeface="Myriad Pro"/>
              </a:rPr>
              <a:t>hareketsiz</a:t>
            </a:r>
            <a:r>
              <a:rPr lang="tr-TR" sz="2000" b="1" spc="-15" dirty="0">
                <a:solidFill>
                  <a:srgbClr val="4C4D4F"/>
                </a:solidFill>
                <a:latin typeface="Myriad Pro"/>
                <a:cs typeface="Myriad Pro"/>
              </a:rPr>
              <a:t> </a:t>
            </a:r>
            <a:r>
              <a:rPr lang="tr-TR" sz="2000" b="1" spc="-20" dirty="0">
                <a:solidFill>
                  <a:srgbClr val="4C4D4F"/>
                </a:solidFill>
                <a:latin typeface="Myriad Pro"/>
                <a:cs typeface="Myriad Pro"/>
              </a:rPr>
              <a:t>veya </a:t>
            </a:r>
            <a:r>
              <a:rPr lang="tr-TR" sz="2000" b="1" dirty="0">
                <a:solidFill>
                  <a:srgbClr val="4C4D4F"/>
                </a:solidFill>
                <a:latin typeface="Myriad Pro"/>
                <a:cs typeface="Myriad Pro"/>
              </a:rPr>
              <a:t>az</a:t>
            </a:r>
            <a:r>
              <a:rPr lang="tr-TR" sz="2000" b="1" spc="-15" dirty="0">
                <a:solidFill>
                  <a:srgbClr val="4C4D4F"/>
                </a:solidFill>
                <a:latin typeface="Myriad Pro"/>
                <a:cs typeface="Myriad Pro"/>
              </a:rPr>
              <a:t> </a:t>
            </a:r>
            <a:r>
              <a:rPr lang="tr-TR" sz="2000" b="1" dirty="0">
                <a:solidFill>
                  <a:srgbClr val="4C4D4F"/>
                </a:solidFill>
                <a:latin typeface="Myriad Pro"/>
                <a:cs typeface="Myriad Pro"/>
              </a:rPr>
              <a:t>hareketli</a:t>
            </a:r>
            <a:r>
              <a:rPr lang="tr-TR" sz="2000" b="1" spc="-5" dirty="0">
                <a:solidFill>
                  <a:srgbClr val="4C4D4F"/>
                </a:solidFill>
                <a:latin typeface="Myriad Pro"/>
                <a:cs typeface="Myriad Pro"/>
              </a:rPr>
              <a:t> </a:t>
            </a:r>
            <a:r>
              <a:rPr lang="tr-TR" sz="2000" b="1" dirty="0">
                <a:solidFill>
                  <a:srgbClr val="4C4D4F"/>
                </a:solidFill>
                <a:latin typeface="Myriad Pro"/>
                <a:cs typeface="Myriad Pro"/>
              </a:rPr>
              <a:t>olan</a:t>
            </a:r>
            <a:r>
              <a:rPr lang="tr-TR" sz="2000" b="1" spc="-5" dirty="0">
                <a:solidFill>
                  <a:srgbClr val="4C4D4F"/>
                </a:solidFill>
                <a:latin typeface="Myriad Pro"/>
                <a:cs typeface="Myriad Pro"/>
              </a:rPr>
              <a:t> </a:t>
            </a:r>
            <a:r>
              <a:rPr lang="tr-TR" sz="2000" b="1" dirty="0">
                <a:solidFill>
                  <a:srgbClr val="4C4D4F"/>
                </a:solidFill>
                <a:latin typeface="Myriad Pro"/>
                <a:cs typeface="Myriad Pro"/>
              </a:rPr>
              <a:t>uç orijin,</a:t>
            </a:r>
            <a:r>
              <a:rPr lang="tr-TR" sz="2000" b="1" spc="-5" dirty="0">
                <a:solidFill>
                  <a:srgbClr val="4C4D4F"/>
                </a:solidFill>
                <a:latin typeface="Myriad Pro"/>
                <a:cs typeface="Myriad Pro"/>
              </a:rPr>
              <a:t> </a:t>
            </a:r>
            <a:r>
              <a:rPr lang="tr-TR" sz="2000" b="1" dirty="0">
                <a:solidFill>
                  <a:srgbClr val="4C4D4F"/>
                </a:solidFill>
                <a:latin typeface="Myriad Pro"/>
                <a:cs typeface="Myriad Pro"/>
              </a:rPr>
              <a:t>hareketli</a:t>
            </a:r>
            <a:r>
              <a:rPr lang="tr-TR" sz="2000" b="1" spc="-5" dirty="0">
                <a:solidFill>
                  <a:srgbClr val="4C4D4F"/>
                </a:solidFill>
                <a:latin typeface="Myriad Pro"/>
                <a:cs typeface="Myriad Pro"/>
              </a:rPr>
              <a:t> </a:t>
            </a:r>
            <a:r>
              <a:rPr lang="tr-TR" sz="2000" b="1" dirty="0">
                <a:solidFill>
                  <a:srgbClr val="4C4D4F"/>
                </a:solidFill>
                <a:latin typeface="Myriad Pro"/>
                <a:cs typeface="Myriad Pro"/>
              </a:rPr>
              <a:t>uç</a:t>
            </a:r>
            <a:r>
              <a:rPr lang="tr-TR" sz="2000" b="1" spc="-5" dirty="0">
                <a:solidFill>
                  <a:srgbClr val="4C4D4F"/>
                </a:solidFill>
                <a:latin typeface="Myriad Pro"/>
                <a:cs typeface="Myriad Pro"/>
              </a:rPr>
              <a:t> </a:t>
            </a:r>
            <a:r>
              <a:rPr lang="tr-TR" sz="2000" b="1" dirty="0">
                <a:solidFill>
                  <a:srgbClr val="4C4D4F"/>
                </a:solidFill>
                <a:latin typeface="Myriad Pro"/>
                <a:cs typeface="Myriad Pro"/>
              </a:rPr>
              <a:t>ise </a:t>
            </a:r>
            <a:r>
              <a:rPr lang="tr-TR" sz="2000" b="1" spc="-10" dirty="0" err="1">
                <a:solidFill>
                  <a:srgbClr val="4C4D4F"/>
                </a:solidFill>
                <a:latin typeface="Myriad Pro"/>
                <a:cs typeface="Myriad Pro"/>
              </a:rPr>
              <a:t>insersiyodur</a:t>
            </a:r>
            <a:r>
              <a:rPr lang="tr-TR" sz="2000" b="1" spc="-10" dirty="0">
                <a:solidFill>
                  <a:srgbClr val="4C4D4F"/>
                </a:solidFill>
                <a:latin typeface="Myriad Pro"/>
                <a:cs typeface="Myriad Pro"/>
              </a:rPr>
              <a:t>.</a:t>
            </a:r>
            <a:endParaRPr lang="tr-TR" sz="2000" b="1" dirty="0">
              <a:latin typeface="Myriad Pro"/>
              <a:cs typeface="Myriad Pro"/>
            </a:endParaRPr>
          </a:p>
          <a:p>
            <a:pPr marL="12700" marR="5080" indent="179705" algn="just">
              <a:lnSpc>
                <a:spcPct val="113199"/>
              </a:lnSpc>
            </a:pPr>
            <a:r>
              <a:rPr lang="tr-TR" sz="2000" dirty="0">
                <a:solidFill>
                  <a:srgbClr val="4C4D4F"/>
                </a:solidFill>
                <a:latin typeface="Myriad Pro"/>
                <a:cs typeface="Myriad Pro"/>
              </a:rPr>
              <a:t>Aynı</a:t>
            </a:r>
            <a:r>
              <a:rPr lang="tr-TR" sz="2000" spc="-15" dirty="0">
                <a:solidFill>
                  <a:srgbClr val="4C4D4F"/>
                </a:solidFill>
                <a:latin typeface="Myriad Pro"/>
                <a:cs typeface="Myriad Pro"/>
              </a:rPr>
              <a:t> </a:t>
            </a:r>
            <a:r>
              <a:rPr lang="tr-TR" sz="2000" dirty="0">
                <a:solidFill>
                  <a:srgbClr val="4C4D4F"/>
                </a:solidFill>
                <a:latin typeface="Myriad Pro"/>
                <a:cs typeface="Myriad Pro"/>
              </a:rPr>
              <a:t>işleve</a:t>
            </a:r>
            <a:r>
              <a:rPr lang="tr-TR" sz="2000" spc="-15" dirty="0">
                <a:solidFill>
                  <a:srgbClr val="4C4D4F"/>
                </a:solidFill>
                <a:latin typeface="Myriad Pro"/>
                <a:cs typeface="Myriad Pro"/>
              </a:rPr>
              <a:t> </a:t>
            </a:r>
            <a:r>
              <a:rPr lang="tr-TR" sz="2000" dirty="0">
                <a:solidFill>
                  <a:srgbClr val="4C4D4F"/>
                </a:solidFill>
                <a:latin typeface="Myriad Pro"/>
                <a:cs typeface="Myriad Pro"/>
              </a:rPr>
              <a:t>yönelik</a:t>
            </a:r>
            <a:r>
              <a:rPr lang="tr-TR" sz="2000" spc="-15" dirty="0">
                <a:solidFill>
                  <a:srgbClr val="4C4D4F"/>
                </a:solidFill>
                <a:latin typeface="Myriad Pro"/>
                <a:cs typeface="Myriad Pro"/>
              </a:rPr>
              <a:t> </a:t>
            </a:r>
            <a:r>
              <a:rPr lang="tr-TR" sz="2000" dirty="0">
                <a:solidFill>
                  <a:srgbClr val="4C4D4F"/>
                </a:solidFill>
                <a:latin typeface="Myriad Pro"/>
                <a:cs typeface="Myriad Pro"/>
              </a:rPr>
              <a:t>çalışan</a:t>
            </a:r>
            <a:r>
              <a:rPr lang="tr-TR" sz="2000" spc="-15" dirty="0">
                <a:solidFill>
                  <a:srgbClr val="4C4D4F"/>
                </a:solidFill>
                <a:latin typeface="Myriad Pro"/>
                <a:cs typeface="Myriad Pro"/>
              </a:rPr>
              <a:t> </a:t>
            </a:r>
            <a:r>
              <a:rPr lang="tr-TR" sz="2000" dirty="0">
                <a:solidFill>
                  <a:srgbClr val="4C4D4F"/>
                </a:solidFill>
                <a:latin typeface="Myriad Pro"/>
                <a:cs typeface="Myriad Pro"/>
              </a:rPr>
              <a:t>kaslara</a:t>
            </a:r>
            <a:r>
              <a:rPr lang="tr-TR" sz="2000" spc="-10" dirty="0">
                <a:solidFill>
                  <a:srgbClr val="4C4D4F"/>
                </a:solidFill>
                <a:latin typeface="Myriad Pro"/>
                <a:cs typeface="Myriad Pro"/>
              </a:rPr>
              <a:t> </a:t>
            </a:r>
            <a:r>
              <a:rPr lang="tr-TR" sz="2000" b="1" dirty="0">
                <a:solidFill>
                  <a:schemeClr val="accent2"/>
                </a:solidFill>
                <a:latin typeface="Myriad Pro"/>
                <a:cs typeface="Myriad Pro"/>
              </a:rPr>
              <a:t>sinerjist</a:t>
            </a:r>
            <a:r>
              <a:rPr lang="tr-TR" sz="2000" b="1" spc="-15" dirty="0">
                <a:solidFill>
                  <a:schemeClr val="accent2"/>
                </a:solidFill>
                <a:latin typeface="Myriad Pro"/>
                <a:cs typeface="Myriad Pro"/>
              </a:rPr>
              <a:t> </a:t>
            </a:r>
            <a:r>
              <a:rPr lang="tr-TR" sz="2000" b="1" spc="-10" dirty="0">
                <a:solidFill>
                  <a:schemeClr val="accent2"/>
                </a:solidFill>
                <a:latin typeface="Myriad Pro"/>
                <a:cs typeface="Myriad Pro"/>
              </a:rPr>
              <a:t>kaslar</a:t>
            </a:r>
            <a:r>
              <a:rPr lang="tr-TR" sz="2000" b="1" spc="-10" dirty="0">
                <a:solidFill>
                  <a:srgbClr val="4C4D4F"/>
                </a:solidFill>
                <a:latin typeface="Myriad Pro"/>
                <a:cs typeface="Myriad Pro"/>
              </a:rPr>
              <a:t>,</a:t>
            </a:r>
            <a:r>
              <a:rPr lang="tr-TR" sz="2000" b="1" dirty="0">
                <a:solidFill>
                  <a:srgbClr val="4C4D4F"/>
                </a:solidFill>
                <a:latin typeface="Myriad Pro"/>
                <a:cs typeface="Myriad Pro"/>
              </a:rPr>
              <a:t> </a:t>
            </a:r>
            <a:r>
              <a:rPr lang="tr-TR" sz="2000" dirty="0">
                <a:solidFill>
                  <a:srgbClr val="4C4D4F"/>
                </a:solidFill>
                <a:latin typeface="Myriad Pro"/>
                <a:cs typeface="Myriad Pro"/>
              </a:rPr>
              <a:t>birbirine</a:t>
            </a:r>
            <a:r>
              <a:rPr lang="tr-TR" sz="2000" spc="-15" dirty="0">
                <a:solidFill>
                  <a:srgbClr val="4C4D4F"/>
                </a:solidFill>
                <a:latin typeface="Myriad Pro"/>
                <a:cs typeface="Myriad Pro"/>
              </a:rPr>
              <a:t> </a:t>
            </a:r>
            <a:r>
              <a:rPr lang="tr-TR" sz="2000" dirty="0">
                <a:solidFill>
                  <a:srgbClr val="4C4D4F"/>
                </a:solidFill>
                <a:latin typeface="Myriad Pro"/>
                <a:cs typeface="Myriad Pro"/>
              </a:rPr>
              <a:t>zıt</a:t>
            </a:r>
            <a:r>
              <a:rPr lang="tr-TR" sz="2000" spc="-10" dirty="0">
                <a:solidFill>
                  <a:srgbClr val="4C4D4F"/>
                </a:solidFill>
                <a:latin typeface="Myriad Pro"/>
                <a:cs typeface="Myriad Pro"/>
              </a:rPr>
              <a:t> </a:t>
            </a:r>
            <a:r>
              <a:rPr lang="tr-TR" sz="2000" dirty="0">
                <a:solidFill>
                  <a:srgbClr val="4C4D4F"/>
                </a:solidFill>
                <a:latin typeface="Myriad Pro"/>
                <a:cs typeface="Myriad Pro"/>
              </a:rPr>
              <a:t>çalışan</a:t>
            </a:r>
            <a:r>
              <a:rPr lang="tr-TR" sz="2000" spc="-15" dirty="0">
                <a:solidFill>
                  <a:srgbClr val="4C4D4F"/>
                </a:solidFill>
                <a:latin typeface="Myriad Pro"/>
                <a:cs typeface="Myriad Pro"/>
              </a:rPr>
              <a:t> </a:t>
            </a:r>
            <a:r>
              <a:rPr lang="tr-TR" sz="2000" dirty="0">
                <a:solidFill>
                  <a:srgbClr val="4C4D4F"/>
                </a:solidFill>
                <a:latin typeface="Myriad Pro"/>
                <a:cs typeface="Myriad Pro"/>
              </a:rPr>
              <a:t>kaslara</a:t>
            </a:r>
            <a:r>
              <a:rPr lang="tr-TR" sz="2000" spc="-15" dirty="0">
                <a:solidFill>
                  <a:srgbClr val="4C4D4F"/>
                </a:solidFill>
                <a:latin typeface="Myriad Pro"/>
                <a:cs typeface="Myriad Pro"/>
              </a:rPr>
              <a:t> </a:t>
            </a:r>
            <a:r>
              <a:rPr lang="tr-TR" sz="2000" b="1" dirty="0">
                <a:solidFill>
                  <a:schemeClr val="accent2"/>
                </a:solidFill>
                <a:latin typeface="Myriad Pro"/>
                <a:cs typeface="Myriad Pro"/>
              </a:rPr>
              <a:t>antagonist</a:t>
            </a:r>
            <a:r>
              <a:rPr lang="tr-TR" sz="2000" b="1" spc="-15" dirty="0">
                <a:solidFill>
                  <a:schemeClr val="accent2"/>
                </a:solidFill>
                <a:latin typeface="Myriad Pro"/>
                <a:cs typeface="Myriad Pro"/>
              </a:rPr>
              <a:t> </a:t>
            </a:r>
            <a:r>
              <a:rPr lang="tr-TR" sz="2000" b="1" dirty="0">
                <a:solidFill>
                  <a:schemeClr val="accent2"/>
                </a:solidFill>
                <a:latin typeface="Myriad Pro"/>
                <a:cs typeface="Myriad Pro"/>
              </a:rPr>
              <a:t>kaslar</a:t>
            </a:r>
            <a:r>
              <a:rPr lang="tr-TR" sz="2000" b="1" spc="5" dirty="0">
                <a:solidFill>
                  <a:schemeClr val="accent2"/>
                </a:solidFill>
                <a:latin typeface="Myriad Pro"/>
                <a:cs typeface="Myriad Pro"/>
              </a:rPr>
              <a:t> </a:t>
            </a:r>
            <a:r>
              <a:rPr lang="tr-TR" sz="2000" spc="-25" dirty="0">
                <a:solidFill>
                  <a:srgbClr val="4C4D4F"/>
                </a:solidFill>
                <a:latin typeface="Myriad Pro"/>
                <a:cs typeface="Myriad Pro"/>
              </a:rPr>
              <a:t>de</a:t>
            </a:r>
            <a:r>
              <a:rPr lang="tr-TR" sz="2000" dirty="0">
                <a:solidFill>
                  <a:srgbClr val="4C4D4F"/>
                </a:solidFill>
                <a:latin typeface="Myriad Pro"/>
                <a:cs typeface="Myriad Pro"/>
              </a:rPr>
              <a:t>nir.</a:t>
            </a:r>
            <a:r>
              <a:rPr lang="tr-TR" sz="2000" spc="25" dirty="0">
                <a:solidFill>
                  <a:srgbClr val="4C4D4F"/>
                </a:solidFill>
                <a:latin typeface="Myriad Pro"/>
                <a:cs typeface="Myriad Pro"/>
              </a:rPr>
              <a:t> </a:t>
            </a:r>
            <a:r>
              <a:rPr lang="tr-TR" sz="2000" dirty="0">
                <a:solidFill>
                  <a:srgbClr val="4C4D4F"/>
                </a:solidFill>
                <a:latin typeface="Myriad Pro"/>
                <a:cs typeface="Myriad Pro"/>
              </a:rPr>
              <a:t>Örneğin,</a:t>
            </a:r>
            <a:r>
              <a:rPr lang="tr-TR" sz="2000" spc="20" dirty="0">
                <a:solidFill>
                  <a:srgbClr val="4C4D4F"/>
                </a:solidFill>
                <a:latin typeface="Myriad Pro"/>
                <a:cs typeface="Myriad Pro"/>
              </a:rPr>
              <a:t> </a:t>
            </a:r>
            <a:r>
              <a:rPr lang="tr-TR" sz="2000" dirty="0">
                <a:solidFill>
                  <a:srgbClr val="4C4D4F"/>
                </a:solidFill>
                <a:latin typeface="Myriad Pro"/>
                <a:cs typeface="Myriad Pro"/>
              </a:rPr>
              <a:t>elin</a:t>
            </a:r>
            <a:r>
              <a:rPr lang="tr-TR" sz="2000" spc="25" dirty="0">
                <a:solidFill>
                  <a:srgbClr val="4C4D4F"/>
                </a:solidFill>
                <a:latin typeface="Myriad Pro"/>
                <a:cs typeface="Myriad Pro"/>
              </a:rPr>
              <a:t> </a:t>
            </a:r>
            <a:r>
              <a:rPr lang="tr-TR" sz="2000" dirty="0">
                <a:solidFill>
                  <a:srgbClr val="4C4D4F"/>
                </a:solidFill>
                <a:latin typeface="Myriad Pro"/>
                <a:cs typeface="Myriad Pro"/>
              </a:rPr>
              <a:t>fleksör</a:t>
            </a:r>
            <a:r>
              <a:rPr lang="tr-TR" sz="2000" spc="25" dirty="0">
                <a:solidFill>
                  <a:srgbClr val="4C4D4F"/>
                </a:solidFill>
                <a:latin typeface="Myriad Pro"/>
                <a:cs typeface="Myriad Pro"/>
              </a:rPr>
              <a:t> </a:t>
            </a:r>
            <a:r>
              <a:rPr lang="tr-TR" sz="2000" dirty="0">
                <a:solidFill>
                  <a:srgbClr val="4C4D4F"/>
                </a:solidFill>
                <a:latin typeface="Myriad Pro"/>
                <a:cs typeface="Myriad Pro"/>
              </a:rPr>
              <a:t>kasları</a:t>
            </a:r>
            <a:r>
              <a:rPr lang="tr-TR" sz="2000" spc="25" dirty="0">
                <a:solidFill>
                  <a:srgbClr val="4C4D4F"/>
                </a:solidFill>
                <a:latin typeface="Myriad Pro"/>
                <a:cs typeface="Myriad Pro"/>
              </a:rPr>
              <a:t> </a:t>
            </a:r>
            <a:r>
              <a:rPr lang="tr-TR" sz="2000" dirty="0">
                <a:solidFill>
                  <a:srgbClr val="4C4D4F"/>
                </a:solidFill>
                <a:latin typeface="Myriad Pro"/>
                <a:cs typeface="Myriad Pro"/>
              </a:rPr>
              <a:t>birbirinin</a:t>
            </a:r>
            <a:r>
              <a:rPr lang="tr-TR" sz="2000" spc="25" dirty="0">
                <a:solidFill>
                  <a:srgbClr val="4C4D4F"/>
                </a:solidFill>
                <a:latin typeface="Myriad Pro"/>
                <a:cs typeface="Myriad Pro"/>
              </a:rPr>
              <a:t> </a:t>
            </a:r>
            <a:r>
              <a:rPr lang="tr-TR" sz="2000" dirty="0">
                <a:solidFill>
                  <a:srgbClr val="4C4D4F"/>
                </a:solidFill>
                <a:latin typeface="Myriad Pro"/>
                <a:cs typeface="Myriad Pro"/>
              </a:rPr>
              <a:t>sinerjisti,</a:t>
            </a:r>
            <a:r>
              <a:rPr lang="tr-TR" sz="2000" spc="25" dirty="0">
                <a:solidFill>
                  <a:srgbClr val="4C4D4F"/>
                </a:solidFill>
                <a:latin typeface="Myriad Pro"/>
                <a:cs typeface="Myriad Pro"/>
              </a:rPr>
              <a:t> </a:t>
            </a:r>
            <a:r>
              <a:rPr lang="tr-TR" sz="2000" dirty="0" err="1">
                <a:solidFill>
                  <a:srgbClr val="4C4D4F"/>
                </a:solidFill>
                <a:latin typeface="Myriad Pro"/>
                <a:cs typeface="Myriad Pro"/>
              </a:rPr>
              <a:t>esktansör</a:t>
            </a:r>
            <a:r>
              <a:rPr lang="tr-TR" sz="2000" spc="25" dirty="0">
                <a:solidFill>
                  <a:srgbClr val="4C4D4F"/>
                </a:solidFill>
                <a:latin typeface="Myriad Pro"/>
                <a:cs typeface="Myriad Pro"/>
              </a:rPr>
              <a:t> </a:t>
            </a:r>
            <a:r>
              <a:rPr lang="tr-TR" sz="2000" dirty="0">
                <a:solidFill>
                  <a:srgbClr val="4C4D4F"/>
                </a:solidFill>
                <a:latin typeface="Myriad Pro"/>
                <a:cs typeface="Myriad Pro"/>
              </a:rPr>
              <a:t>kasların</a:t>
            </a:r>
            <a:r>
              <a:rPr lang="tr-TR" sz="2000" spc="25" dirty="0">
                <a:solidFill>
                  <a:srgbClr val="4C4D4F"/>
                </a:solidFill>
                <a:latin typeface="Myriad Pro"/>
                <a:cs typeface="Myriad Pro"/>
              </a:rPr>
              <a:t> </a:t>
            </a:r>
            <a:r>
              <a:rPr lang="tr-TR" sz="2000" dirty="0">
                <a:solidFill>
                  <a:srgbClr val="4C4D4F"/>
                </a:solidFill>
                <a:latin typeface="Myriad Pro"/>
                <a:cs typeface="Myriad Pro"/>
              </a:rPr>
              <a:t>antagonistidir.</a:t>
            </a:r>
            <a:r>
              <a:rPr lang="tr-TR" sz="2000" spc="25" dirty="0">
                <a:solidFill>
                  <a:srgbClr val="4C4D4F"/>
                </a:solidFill>
                <a:latin typeface="Myriad Pro"/>
                <a:cs typeface="Myriad Pro"/>
              </a:rPr>
              <a:t> </a:t>
            </a:r>
            <a:r>
              <a:rPr lang="tr-TR" sz="2000" dirty="0">
                <a:solidFill>
                  <a:srgbClr val="4C4D4F"/>
                </a:solidFill>
                <a:latin typeface="Myriad Pro"/>
                <a:cs typeface="Myriad Pro"/>
              </a:rPr>
              <a:t>İskelet</a:t>
            </a:r>
            <a:r>
              <a:rPr lang="tr-TR" sz="2000" spc="25" dirty="0">
                <a:solidFill>
                  <a:srgbClr val="4C4D4F"/>
                </a:solidFill>
                <a:latin typeface="Myriad Pro"/>
                <a:cs typeface="Myriad Pro"/>
              </a:rPr>
              <a:t> </a:t>
            </a:r>
            <a:r>
              <a:rPr lang="tr-TR" sz="2000" dirty="0">
                <a:solidFill>
                  <a:srgbClr val="4C4D4F"/>
                </a:solidFill>
                <a:latin typeface="Myriad Pro"/>
                <a:cs typeface="Myriad Pro"/>
              </a:rPr>
              <a:t>kasları,</a:t>
            </a:r>
            <a:r>
              <a:rPr lang="tr-TR" sz="2000" spc="25" dirty="0">
                <a:solidFill>
                  <a:srgbClr val="4C4D4F"/>
                </a:solidFill>
                <a:latin typeface="Myriad Pro"/>
                <a:cs typeface="Myriad Pro"/>
              </a:rPr>
              <a:t> </a:t>
            </a:r>
            <a:r>
              <a:rPr lang="tr-TR" sz="2000" spc="-10" dirty="0">
                <a:solidFill>
                  <a:srgbClr val="4C4D4F"/>
                </a:solidFill>
                <a:latin typeface="Myriad Pro"/>
                <a:cs typeface="Myriad Pro"/>
              </a:rPr>
              <a:t>isti</a:t>
            </a:r>
            <a:r>
              <a:rPr lang="tr-TR" sz="2000" dirty="0">
                <a:solidFill>
                  <a:srgbClr val="4C4D4F"/>
                </a:solidFill>
                <a:latin typeface="Myriad Pro"/>
                <a:cs typeface="Myriad Pro"/>
              </a:rPr>
              <a:t>rahat</a:t>
            </a:r>
            <a:r>
              <a:rPr lang="tr-TR" sz="2000" spc="-15" dirty="0">
                <a:solidFill>
                  <a:srgbClr val="4C4D4F"/>
                </a:solidFill>
                <a:latin typeface="Myriad Pro"/>
                <a:cs typeface="Myriad Pro"/>
              </a:rPr>
              <a:t> </a:t>
            </a:r>
            <a:r>
              <a:rPr lang="tr-TR" sz="2000" dirty="0">
                <a:solidFill>
                  <a:srgbClr val="4C4D4F"/>
                </a:solidFill>
                <a:latin typeface="Myriad Pro"/>
                <a:cs typeface="Myriad Pro"/>
              </a:rPr>
              <a:t>halindeyken hafif</a:t>
            </a:r>
            <a:r>
              <a:rPr lang="tr-TR" sz="2000" spc="-5" dirty="0">
                <a:solidFill>
                  <a:srgbClr val="4C4D4F"/>
                </a:solidFill>
                <a:latin typeface="Myriad Pro"/>
                <a:cs typeface="Myriad Pro"/>
              </a:rPr>
              <a:t> </a:t>
            </a:r>
            <a:r>
              <a:rPr lang="tr-TR" sz="2000" dirty="0">
                <a:solidFill>
                  <a:srgbClr val="4C4D4F"/>
                </a:solidFill>
                <a:latin typeface="Myriad Pro"/>
                <a:cs typeface="Myriad Pro"/>
              </a:rPr>
              <a:t>gergin</a:t>
            </a:r>
            <a:r>
              <a:rPr lang="tr-TR" sz="2000" spc="-5" dirty="0">
                <a:solidFill>
                  <a:srgbClr val="4C4D4F"/>
                </a:solidFill>
                <a:latin typeface="Myriad Pro"/>
                <a:cs typeface="Myriad Pro"/>
              </a:rPr>
              <a:t> </a:t>
            </a:r>
            <a:r>
              <a:rPr lang="tr-TR" sz="2000" dirty="0">
                <a:solidFill>
                  <a:srgbClr val="4C4D4F"/>
                </a:solidFill>
                <a:latin typeface="Myriad Pro"/>
                <a:cs typeface="Myriad Pro"/>
              </a:rPr>
              <a:t>bir şekilde</a:t>
            </a:r>
            <a:r>
              <a:rPr lang="tr-TR" sz="2000" spc="-5" dirty="0">
                <a:solidFill>
                  <a:srgbClr val="4C4D4F"/>
                </a:solidFill>
                <a:latin typeface="Myriad Pro"/>
                <a:cs typeface="Myriad Pro"/>
              </a:rPr>
              <a:t> </a:t>
            </a:r>
            <a:r>
              <a:rPr lang="tr-TR" sz="2000" spc="-10" dirty="0">
                <a:solidFill>
                  <a:srgbClr val="4C4D4F"/>
                </a:solidFill>
                <a:latin typeface="Myriad Pro"/>
                <a:cs typeface="Myriad Pro"/>
              </a:rPr>
              <a:t>durur.</a:t>
            </a:r>
            <a:r>
              <a:rPr lang="tr-TR" sz="2000" dirty="0">
                <a:solidFill>
                  <a:srgbClr val="4C4D4F"/>
                </a:solidFill>
                <a:latin typeface="Myriad Pro"/>
                <a:cs typeface="Myriad Pro"/>
              </a:rPr>
              <a:t> Buna</a:t>
            </a:r>
            <a:r>
              <a:rPr lang="tr-TR" sz="2000" spc="-5" dirty="0">
                <a:solidFill>
                  <a:srgbClr val="4C4D4F"/>
                </a:solidFill>
                <a:latin typeface="Myriad Pro"/>
                <a:cs typeface="Myriad Pro"/>
              </a:rPr>
              <a:t> </a:t>
            </a:r>
            <a:r>
              <a:rPr lang="tr-TR" sz="2000" b="1" dirty="0">
                <a:solidFill>
                  <a:schemeClr val="accent2"/>
                </a:solidFill>
                <a:latin typeface="Myriad Pro"/>
                <a:cs typeface="Myriad Pro"/>
              </a:rPr>
              <a:t>kas </a:t>
            </a:r>
            <a:r>
              <a:rPr lang="tr-TR" sz="2000" b="1" dirty="0" err="1">
                <a:solidFill>
                  <a:schemeClr val="accent2"/>
                </a:solidFill>
                <a:latin typeface="Myriad Pro"/>
                <a:cs typeface="Myriad Pro"/>
              </a:rPr>
              <a:t>tonüsü</a:t>
            </a:r>
            <a:r>
              <a:rPr lang="tr-TR" sz="2000" b="1" spc="10" dirty="0">
                <a:solidFill>
                  <a:schemeClr val="accent2"/>
                </a:solidFill>
                <a:latin typeface="Myriad Pro"/>
                <a:cs typeface="Myriad Pro"/>
              </a:rPr>
              <a:t> </a:t>
            </a:r>
            <a:r>
              <a:rPr lang="tr-TR" sz="2000" spc="-10" dirty="0">
                <a:solidFill>
                  <a:srgbClr val="4C4D4F"/>
                </a:solidFill>
                <a:latin typeface="Myriad Pro"/>
                <a:cs typeface="Myriad Pro"/>
              </a:rPr>
              <a:t>denir.</a:t>
            </a:r>
            <a:endParaRPr lang="tr-TR" sz="2000" dirty="0">
              <a:latin typeface="Myriad Pro"/>
              <a:cs typeface="Myriad Pro"/>
            </a:endParaRPr>
          </a:p>
          <a:p>
            <a:pPr marL="12700" marR="5715" indent="179705" algn="just">
              <a:lnSpc>
                <a:spcPct val="113199"/>
              </a:lnSpc>
            </a:pPr>
            <a:r>
              <a:rPr lang="tr-TR" sz="2000" dirty="0">
                <a:solidFill>
                  <a:srgbClr val="4C4D4F"/>
                </a:solidFill>
                <a:latin typeface="Myriad Pro"/>
                <a:cs typeface="Myriad Pro"/>
              </a:rPr>
              <a:t>İskelet</a:t>
            </a:r>
            <a:r>
              <a:rPr lang="tr-TR" sz="2000" spc="25" dirty="0">
                <a:solidFill>
                  <a:srgbClr val="4C4D4F"/>
                </a:solidFill>
                <a:latin typeface="Myriad Pro"/>
                <a:cs typeface="Myriad Pro"/>
              </a:rPr>
              <a:t> </a:t>
            </a:r>
            <a:r>
              <a:rPr lang="tr-TR" sz="2000" dirty="0">
                <a:solidFill>
                  <a:srgbClr val="4C4D4F"/>
                </a:solidFill>
                <a:latin typeface="Myriad Pro"/>
                <a:cs typeface="Myriad Pro"/>
              </a:rPr>
              <a:t>kası</a:t>
            </a:r>
            <a:r>
              <a:rPr lang="tr-TR" sz="2000" spc="30" dirty="0">
                <a:solidFill>
                  <a:srgbClr val="4C4D4F"/>
                </a:solidFill>
                <a:latin typeface="Myriad Pro"/>
                <a:cs typeface="Myriad Pro"/>
              </a:rPr>
              <a:t> </a:t>
            </a:r>
            <a:r>
              <a:rPr lang="tr-TR" sz="2000" dirty="0">
                <a:solidFill>
                  <a:srgbClr val="4C4D4F"/>
                </a:solidFill>
                <a:latin typeface="Myriad Pro"/>
                <a:cs typeface="Myriad Pro"/>
              </a:rPr>
              <a:t>hücrelerinin</a:t>
            </a:r>
            <a:r>
              <a:rPr lang="tr-TR" sz="2000" spc="30" dirty="0">
                <a:solidFill>
                  <a:srgbClr val="4C4D4F"/>
                </a:solidFill>
                <a:latin typeface="Myriad Pro"/>
                <a:cs typeface="Myriad Pro"/>
              </a:rPr>
              <a:t> </a:t>
            </a:r>
            <a:r>
              <a:rPr lang="tr-TR" sz="2000" dirty="0">
                <a:solidFill>
                  <a:srgbClr val="4C4D4F"/>
                </a:solidFill>
                <a:latin typeface="Myriad Pro"/>
                <a:cs typeface="Myriad Pro"/>
              </a:rPr>
              <a:t>sarkoplazmalarında</a:t>
            </a:r>
            <a:r>
              <a:rPr lang="tr-TR" sz="2000" spc="30" dirty="0">
                <a:solidFill>
                  <a:srgbClr val="4C4D4F"/>
                </a:solidFill>
                <a:latin typeface="Myriad Pro"/>
                <a:cs typeface="Myriad Pro"/>
              </a:rPr>
              <a:t> </a:t>
            </a:r>
            <a:r>
              <a:rPr lang="tr-TR" sz="2000" dirty="0">
                <a:solidFill>
                  <a:srgbClr val="4C4D4F"/>
                </a:solidFill>
                <a:latin typeface="Myriad Pro"/>
                <a:cs typeface="Myriad Pro"/>
              </a:rPr>
              <a:t>bol</a:t>
            </a:r>
            <a:r>
              <a:rPr lang="tr-TR" sz="2000" spc="30" dirty="0">
                <a:solidFill>
                  <a:srgbClr val="4C4D4F"/>
                </a:solidFill>
                <a:latin typeface="Myriad Pro"/>
                <a:cs typeface="Myriad Pro"/>
              </a:rPr>
              <a:t> </a:t>
            </a:r>
            <a:r>
              <a:rPr lang="tr-TR" sz="2000" dirty="0">
                <a:solidFill>
                  <a:srgbClr val="4C4D4F"/>
                </a:solidFill>
                <a:latin typeface="Myriad Pro"/>
                <a:cs typeface="Myriad Pro"/>
              </a:rPr>
              <a:t>miktarda</a:t>
            </a:r>
            <a:r>
              <a:rPr lang="tr-TR" sz="2000" spc="30" dirty="0">
                <a:solidFill>
                  <a:srgbClr val="4C4D4F"/>
                </a:solidFill>
                <a:latin typeface="Myriad Pro"/>
                <a:cs typeface="Myriad Pro"/>
              </a:rPr>
              <a:t> </a:t>
            </a:r>
            <a:r>
              <a:rPr lang="tr-TR" sz="2000" b="1" dirty="0">
                <a:solidFill>
                  <a:schemeClr val="accent2"/>
                </a:solidFill>
                <a:latin typeface="Myriad Pro"/>
                <a:cs typeface="Myriad Pro"/>
              </a:rPr>
              <a:t>miyozin</a:t>
            </a:r>
            <a:r>
              <a:rPr lang="tr-TR" sz="2000" b="1" spc="35" dirty="0">
                <a:solidFill>
                  <a:srgbClr val="4C4D4F"/>
                </a:solidFill>
                <a:latin typeface="Myriad Pro"/>
                <a:cs typeface="Myriad Pro"/>
              </a:rPr>
              <a:t> </a:t>
            </a:r>
            <a:r>
              <a:rPr lang="tr-TR" sz="2000" dirty="0">
                <a:solidFill>
                  <a:srgbClr val="4C4D4F"/>
                </a:solidFill>
                <a:latin typeface="Myriad Pro"/>
                <a:cs typeface="Myriad Pro"/>
              </a:rPr>
              <a:t>ve</a:t>
            </a:r>
            <a:r>
              <a:rPr lang="tr-TR" sz="2000" spc="30" dirty="0">
                <a:solidFill>
                  <a:srgbClr val="4C4D4F"/>
                </a:solidFill>
                <a:latin typeface="Myriad Pro"/>
                <a:cs typeface="Myriad Pro"/>
              </a:rPr>
              <a:t> </a:t>
            </a:r>
            <a:r>
              <a:rPr lang="tr-TR" sz="2000" b="1" dirty="0" err="1">
                <a:solidFill>
                  <a:schemeClr val="accent2"/>
                </a:solidFill>
                <a:latin typeface="Myriad Pro"/>
                <a:cs typeface="Myriad Pro"/>
              </a:rPr>
              <a:t>aktin</a:t>
            </a:r>
            <a:r>
              <a:rPr lang="tr-TR" sz="2000" b="1" spc="40" dirty="0">
                <a:solidFill>
                  <a:srgbClr val="4C4D4F"/>
                </a:solidFill>
                <a:latin typeface="Myriad Pro"/>
                <a:cs typeface="Myriad Pro"/>
              </a:rPr>
              <a:t> </a:t>
            </a:r>
            <a:r>
              <a:rPr lang="tr-TR" sz="2000" dirty="0">
                <a:solidFill>
                  <a:srgbClr val="4C4D4F"/>
                </a:solidFill>
                <a:latin typeface="Myriad Pro"/>
                <a:cs typeface="Myriad Pro"/>
              </a:rPr>
              <a:t>iplikçiği</a:t>
            </a:r>
            <a:r>
              <a:rPr lang="tr-TR" sz="2000" spc="30" dirty="0">
                <a:solidFill>
                  <a:srgbClr val="4C4D4F"/>
                </a:solidFill>
                <a:latin typeface="Myriad Pro"/>
                <a:cs typeface="Myriad Pro"/>
              </a:rPr>
              <a:t> </a:t>
            </a:r>
            <a:r>
              <a:rPr lang="tr-TR" sz="2000" dirty="0">
                <a:solidFill>
                  <a:srgbClr val="4C4D4F"/>
                </a:solidFill>
                <a:latin typeface="Myriad Pro"/>
                <a:cs typeface="Myriad Pro"/>
              </a:rPr>
              <a:t>bulunur.</a:t>
            </a:r>
            <a:r>
              <a:rPr lang="tr-TR" sz="2000" spc="30" dirty="0">
                <a:solidFill>
                  <a:srgbClr val="4C4D4F"/>
                </a:solidFill>
                <a:latin typeface="Myriad Pro"/>
                <a:cs typeface="Myriad Pro"/>
              </a:rPr>
              <a:t> </a:t>
            </a:r>
            <a:r>
              <a:rPr lang="tr-TR" sz="2000" dirty="0">
                <a:solidFill>
                  <a:srgbClr val="4C4D4F"/>
                </a:solidFill>
                <a:latin typeface="Myriad Pro"/>
                <a:cs typeface="Myriad Pro"/>
              </a:rPr>
              <a:t>Bu</a:t>
            </a:r>
            <a:r>
              <a:rPr lang="tr-TR" sz="2000" spc="30" dirty="0">
                <a:solidFill>
                  <a:srgbClr val="4C4D4F"/>
                </a:solidFill>
                <a:latin typeface="Myriad Pro"/>
                <a:cs typeface="Myriad Pro"/>
              </a:rPr>
              <a:t> </a:t>
            </a:r>
            <a:r>
              <a:rPr lang="tr-TR" sz="2000" spc="-25" dirty="0">
                <a:solidFill>
                  <a:srgbClr val="4C4D4F"/>
                </a:solidFill>
                <a:latin typeface="Myriad Pro"/>
                <a:cs typeface="Myriad Pro"/>
              </a:rPr>
              <a:t>ip</a:t>
            </a:r>
            <a:r>
              <a:rPr lang="tr-TR" sz="2000" dirty="0">
                <a:solidFill>
                  <a:srgbClr val="4C4D4F"/>
                </a:solidFill>
                <a:latin typeface="Myriad Pro"/>
                <a:cs typeface="Myriad Pro"/>
              </a:rPr>
              <a:t>likçikler,</a:t>
            </a:r>
            <a:r>
              <a:rPr lang="tr-TR" sz="2000" spc="20" dirty="0">
                <a:solidFill>
                  <a:srgbClr val="4C4D4F"/>
                </a:solidFill>
                <a:latin typeface="Myriad Pro"/>
                <a:cs typeface="Myriad Pro"/>
              </a:rPr>
              <a:t> </a:t>
            </a:r>
            <a:r>
              <a:rPr lang="tr-TR" sz="2000" dirty="0">
                <a:solidFill>
                  <a:srgbClr val="4C4D4F"/>
                </a:solidFill>
                <a:latin typeface="Myriad Pro"/>
                <a:cs typeface="Myriad Pro"/>
              </a:rPr>
              <a:t>kasılmayı</a:t>
            </a:r>
            <a:r>
              <a:rPr lang="tr-TR" sz="2000" spc="25" dirty="0">
                <a:solidFill>
                  <a:srgbClr val="4C4D4F"/>
                </a:solidFill>
                <a:latin typeface="Myriad Pro"/>
                <a:cs typeface="Myriad Pro"/>
              </a:rPr>
              <a:t> </a:t>
            </a:r>
            <a:r>
              <a:rPr lang="tr-TR" sz="2000" dirty="0">
                <a:solidFill>
                  <a:srgbClr val="4C4D4F"/>
                </a:solidFill>
                <a:latin typeface="Myriad Pro"/>
                <a:cs typeface="Myriad Pro"/>
              </a:rPr>
              <a:t>sağlayan</a:t>
            </a:r>
            <a:r>
              <a:rPr lang="tr-TR" sz="2000" spc="20" dirty="0">
                <a:solidFill>
                  <a:srgbClr val="4C4D4F"/>
                </a:solidFill>
                <a:latin typeface="Myriad Pro"/>
                <a:cs typeface="Myriad Pro"/>
              </a:rPr>
              <a:t> </a:t>
            </a:r>
            <a:r>
              <a:rPr lang="tr-TR" sz="2000" dirty="0">
                <a:solidFill>
                  <a:srgbClr val="4C4D4F"/>
                </a:solidFill>
                <a:latin typeface="Myriad Pro"/>
                <a:cs typeface="Myriad Pro"/>
              </a:rPr>
              <a:t>yapılarıdır.</a:t>
            </a:r>
            <a:r>
              <a:rPr lang="tr-TR" sz="2000" spc="25" dirty="0">
                <a:solidFill>
                  <a:srgbClr val="4C4D4F"/>
                </a:solidFill>
                <a:latin typeface="Myriad Pro"/>
                <a:cs typeface="Myriad Pro"/>
              </a:rPr>
              <a:t> </a:t>
            </a:r>
            <a:r>
              <a:rPr lang="tr-TR" sz="2000" dirty="0">
                <a:solidFill>
                  <a:srgbClr val="4C4D4F"/>
                </a:solidFill>
                <a:latin typeface="Myriad Pro"/>
                <a:cs typeface="Myriad Pro"/>
              </a:rPr>
              <a:t>Bir</a:t>
            </a:r>
            <a:r>
              <a:rPr lang="tr-TR" sz="2000" spc="20" dirty="0">
                <a:solidFill>
                  <a:srgbClr val="4C4D4F"/>
                </a:solidFill>
                <a:latin typeface="Myriad Pro"/>
                <a:cs typeface="Myriad Pro"/>
              </a:rPr>
              <a:t> </a:t>
            </a:r>
            <a:r>
              <a:rPr lang="tr-TR" sz="2000" dirty="0">
                <a:solidFill>
                  <a:srgbClr val="4C4D4F"/>
                </a:solidFill>
                <a:latin typeface="Myriad Pro"/>
                <a:cs typeface="Myriad Pro"/>
              </a:rPr>
              <a:t>kasın</a:t>
            </a:r>
            <a:r>
              <a:rPr lang="tr-TR" sz="2000" spc="25" dirty="0">
                <a:solidFill>
                  <a:srgbClr val="4C4D4F"/>
                </a:solidFill>
                <a:latin typeface="Myriad Pro"/>
                <a:cs typeface="Myriad Pro"/>
              </a:rPr>
              <a:t> </a:t>
            </a:r>
            <a:r>
              <a:rPr lang="tr-TR" sz="2000" dirty="0">
                <a:solidFill>
                  <a:srgbClr val="4C4D4F"/>
                </a:solidFill>
                <a:latin typeface="Myriad Pro"/>
                <a:cs typeface="Myriad Pro"/>
              </a:rPr>
              <a:t>hareket</a:t>
            </a:r>
            <a:r>
              <a:rPr lang="tr-TR" sz="2000" spc="20" dirty="0">
                <a:solidFill>
                  <a:srgbClr val="4C4D4F"/>
                </a:solidFill>
                <a:latin typeface="Myriad Pro"/>
                <a:cs typeface="Myriad Pro"/>
              </a:rPr>
              <a:t> </a:t>
            </a:r>
            <a:r>
              <a:rPr lang="tr-TR" sz="2000" dirty="0">
                <a:solidFill>
                  <a:srgbClr val="4C4D4F"/>
                </a:solidFill>
                <a:latin typeface="Myriad Pro"/>
                <a:cs typeface="Myriad Pro"/>
              </a:rPr>
              <a:t>oluşturabilmesi</a:t>
            </a:r>
            <a:r>
              <a:rPr lang="tr-TR" sz="2000" spc="20" dirty="0">
                <a:solidFill>
                  <a:srgbClr val="4C4D4F"/>
                </a:solidFill>
                <a:latin typeface="Myriad Pro"/>
                <a:cs typeface="Myriad Pro"/>
              </a:rPr>
              <a:t> </a:t>
            </a:r>
            <a:r>
              <a:rPr lang="tr-TR" sz="2000" dirty="0">
                <a:solidFill>
                  <a:srgbClr val="4C4D4F"/>
                </a:solidFill>
                <a:latin typeface="Myriad Pro"/>
                <a:cs typeface="Myriad Pro"/>
              </a:rPr>
              <a:t>için</a:t>
            </a:r>
            <a:r>
              <a:rPr lang="tr-TR" sz="2000" spc="25" dirty="0">
                <a:solidFill>
                  <a:srgbClr val="4C4D4F"/>
                </a:solidFill>
                <a:latin typeface="Myriad Pro"/>
                <a:cs typeface="Myriad Pro"/>
              </a:rPr>
              <a:t> </a:t>
            </a:r>
            <a:r>
              <a:rPr lang="tr-TR" sz="2000" dirty="0">
                <a:solidFill>
                  <a:srgbClr val="4C4D4F"/>
                </a:solidFill>
                <a:latin typeface="Myriad Pro"/>
                <a:cs typeface="Myriad Pro"/>
              </a:rPr>
              <a:t>en</a:t>
            </a:r>
            <a:r>
              <a:rPr lang="tr-TR" sz="2000" spc="20" dirty="0">
                <a:solidFill>
                  <a:srgbClr val="4C4D4F"/>
                </a:solidFill>
                <a:latin typeface="Myriad Pro"/>
                <a:cs typeface="Myriad Pro"/>
              </a:rPr>
              <a:t> </a:t>
            </a:r>
            <a:r>
              <a:rPr lang="tr-TR" sz="2000" dirty="0">
                <a:solidFill>
                  <a:srgbClr val="4C4D4F"/>
                </a:solidFill>
                <a:latin typeface="Myriad Pro"/>
                <a:cs typeface="Myriad Pro"/>
              </a:rPr>
              <a:t>az</a:t>
            </a:r>
            <a:r>
              <a:rPr lang="tr-TR" sz="2000" spc="25" dirty="0">
                <a:solidFill>
                  <a:srgbClr val="4C4D4F"/>
                </a:solidFill>
                <a:latin typeface="Myriad Pro"/>
                <a:cs typeface="Myriad Pro"/>
              </a:rPr>
              <a:t> </a:t>
            </a:r>
            <a:r>
              <a:rPr lang="tr-TR" sz="2000" dirty="0">
                <a:solidFill>
                  <a:srgbClr val="4C4D4F"/>
                </a:solidFill>
                <a:latin typeface="Myriad Pro"/>
                <a:cs typeface="Myriad Pro"/>
              </a:rPr>
              <a:t>iki</a:t>
            </a:r>
            <a:r>
              <a:rPr lang="tr-TR" sz="2000" spc="20" dirty="0">
                <a:solidFill>
                  <a:srgbClr val="4C4D4F"/>
                </a:solidFill>
                <a:latin typeface="Myriad Pro"/>
                <a:cs typeface="Myriad Pro"/>
              </a:rPr>
              <a:t> </a:t>
            </a:r>
            <a:r>
              <a:rPr lang="tr-TR" sz="2000" dirty="0">
                <a:solidFill>
                  <a:srgbClr val="4C4D4F"/>
                </a:solidFill>
                <a:latin typeface="Myriad Pro"/>
                <a:cs typeface="Myriad Pro"/>
              </a:rPr>
              <a:t>ayrı</a:t>
            </a:r>
            <a:r>
              <a:rPr lang="tr-TR" sz="2000" spc="25" dirty="0">
                <a:solidFill>
                  <a:srgbClr val="4C4D4F"/>
                </a:solidFill>
                <a:latin typeface="Myriad Pro"/>
                <a:cs typeface="Myriad Pro"/>
              </a:rPr>
              <a:t> </a:t>
            </a:r>
            <a:r>
              <a:rPr lang="tr-TR" sz="2000" spc="-10" dirty="0">
                <a:solidFill>
                  <a:srgbClr val="4C4D4F"/>
                </a:solidFill>
                <a:latin typeface="Myriad Pro"/>
                <a:cs typeface="Myriad Pro"/>
              </a:rPr>
              <a:t>kemiğe </a:t>
            </a:r>
            <a:r>
              <a:rPr lang="tr-TR" sz="2000" dirty="0">
                <a:solidFill>
                  <a:srgbClr val="4C4D4F"/>
                </a:solidFill>
                <a:latin typeface="Myriad Pro"/>
                <a:cs typeface="Myriad Pro"/>
              </a:rPr>
              <a:t>tutunması</a:t>
            </a:r>
            <a:r>
              <a:rPr lang="tr-TR" sz="2000" spc="-15" dirty="0">
                <a:solidFill>
                  <a:srgbClr val="4C4D4F"/>
                </a:solidFill>
                <a:latin typeface="Myriad Pro"/>
                <a:cs typeface="Myriad Pro"/>
              </a:rPr>
              <a:t> </a:t>
            </a:r>
            <a:r>
              <a:rPr lang="tr-TR" sz="2000" dirty="0">
                <a:solidFill>
                  <a:srgbClr val="4C4D4F"/>
                </a:solidFill>
                <a:latin typeface="Myriad Pro"/>
                <a:cs typeface="Myriad Pro"/>
              </a:rPr>
              <a:t>ve bir</a:t>
            </a:r>
            <a:r>
              <a:rPr lang="tr-TR" sz="2000" spc="-5" dirty="0">
                <a:solidFill>
                  <a:srgbClr val="4C4D4F"/>
                </a:solidFill>
                <a:latin typeface="Myriad Pro"/>
                <a:cs typeface="Myriad Pro"/>
              </a:rPr>
              <a:t> </a:t>
            </a:r>
            <a:r>
              <a:rPr lang="tr-TR" sz="2000" dirty="0">
                <a:solidFill>
                  <a:srgbClr val="4C4D4F"/>
                </a:solidFill>
                <a:latin typeface="Myriad Pro"/>
                <a:cs typeface="Myriad Pro"/>
              </a:rPr>
              <a:t>eklemi çaprazlaması </a:t>
            </a:r>
            <a:r>
              <a:rPr lang="tr-TR" sz="2000" spc="-10" dirty="0">
                <a:solidFill>
                  <a:srgbClr val="4C4D4F"/>
                </a:solidFill>
                <a:latin typeface="Myriad Pro"/>
                <a:cs typeface="Myriad Pro"/>
              </a:rPr>
              <a:t>gerekir.</a:t>
            </a:r>
            <a:endParaRPr lang="tr-TR" sz="2000" dirty="0">
              <a:latin typeface="Myriad Pro"/>
              <a:cs typeface="Myriad Pro"/>
            </a:endParaRPr>
          </a:p>
          <a:p>
            <a:endParaRPr lang="tr-TR" dirty="0"/>
          </a:p>
        </p:txBody>
      </p:sp>
      <p:sp>
        <p:nvSpPr>
          <p:cNvPr id="5" name="Alt Bilgi Yer Tutucusu 4">
            <a:extLst>
              <a:ext uri="{FF2B5EF4-FFF2-40B4-BE49-F238E27FC236}">
                <a16:creationId xmlns:a16="http://schemas.microsoft.com/office/drawing/2014/main" id="{D4C1F741-C4D0-D735-28E1-C86B055D5BFB}"/>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FAF42F8D-EA22-C6AB-B7FE-B488DAA66D75}"/>
              </a:ext>
            </a:extLst>
          </p:cNvPr>
          <p:cNvSpPr>
            <a:spLocks noGrp="1"/>
          </p:cNvSpPr>
          <p:nvPr>
            <p:ph type="sldNum" sz="quarter" idx="12"/>
          </p:nvPr>
        </p:nvSpPr>
        <p:spPr/>
        <p:txBody>
          <a:bodyPr/>
          <a:lstStyle/>
          <a:p>
            <a:fld id="{60FF87A7-9A7A-4B3D-9625-8440EC4947F9}" type="slidenum">
              <a:rPr lang="tr-TR" smtClean="0"/>
              <a:pPr/>
              <a:t>41</a:t>
            </a:fld>
            <a:endParaRPr lang="tr-TR"/>
          </a:p>
        </p:txBody>
      </p:sp>
    </p:spTree>
    <p:extLst>
      <p:ext uri="{BB962C8B-B14F-4D97-AF65-F5344CB8AC3E}">
        <p14:creationId xmlns:p14="http://schemas.microsoft.com/office/powerpoint/2010/main" val="23498501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234A49B-35CE-8F66-3D15-14B2A97995EA}"/>
              </a:ext>
            </a:extLst>
          </p:cNvPr>
          <p:cNvSpPr>
            <a:spLocks noGrp="1"/>
          </p:cNvSpPr>
          <p:nvPr>
            <p:ph type="title"/>
          </p:nvPr>
        </p:nvSpPr>
        <p:spPr/>
        <p:txBody>
          <a:bodyPr/>
          <a:lstStyle/>
          <a:p>
            <a:r>
              <a:rPr lang="tr-TR" dirty="0"/>
              <a:t>Kasılma mekanizması</a:t>
            </a:r>
          </a:p>
        </p:txBody>
      </p:sp>
      <p:sp>
        <p:nvSpPr>
          <p:cNvPr id="3" name="İçerik Yer Tutucusu 2">
            <a:extLst>
              <a:ext uri="{FF2B5EF4-FFF2-40B4-BE49-F238E27FC236}">
                <a16:creationId xmlns:a16="http://schemas.microsoft.com/office/drawing/2014/main" id="{C0DA418C-8986-1B6A-F3DE-CB748A5AEAFF}"/>
              </a:ext>
            </a:extLst>
          </p:cNvPr>
          <p:cNvSpPr>
            <a:spLocks noGrp="1"/>
          </p:cNvSpPr>
          <p:nvPr>
            <p:ph idx="1"/>
          </p:nvPr>
        </p:nvSpPr>
        <p:spPr/>
        <p:txBody>
          <a:bodyPr>
            <a:normAutofit/>
          </a:bodyPr>
          <a:lstStyle/>
          <a:p>
            <a:pPr algn="just"/>
            <a:r>
              <a:rPr lang="tr-TR" sz="1600" dirty="0">
                <a:solidFill>
                  <a:srgbClr val="4C4D4F"/>
                </a:solidFill>
                <a:latin typeface="Myriad Pro"/>
                <a:cs typeface="Myriad Pro"/>
              </a:rPr>
              <a:t>Sarkoplazma</a:t>
            </a:r>
            <a:r>
              <a:rPr lang="tr-TR" sz="1600" spc="10" dirty="0">
                <a:solidFill>
                  <a:srgbClr val="4C4D4F"/>
                </a:solidFill>
                <a:latin typeface="Myriad Pro"/>
                <a:cs typeface="Myriad Pro"/>
              </a:rPr>
              <a:t> </a:t>
            </a:r>
            <a:r>
              <a:rPr lang="tr-TR" sz="1600" dirty="0">
                <a:solidFill>
                  <a:srgbClr val="4C4D4F"/>
                </a:solidFill>
                <a:latin typeface="Myriad Pro"/>
                <a:cs typeface="Myriad Pro"/>
              </a:rPr>
              <a:t>içinde,</a:t>
            </a:r>
            <a:r>
              <a:rPr lang="tr-TR" sz="1600" spc="10" dirty="0">
                <a:solidFill>
                  <a:srgbClr val="4C4D4F"/>
                </a:solidFill>
                <a:latin typeface="Myriad Pro"/>
                <a:cs typeface="Myriad Pro"/>
              </a:rPr>
              <a:t> </a:t>
            </a:r>
            <a:r>
              <a:rPr lang="tr-TR" sz="1600" dirty="0" err="1">
                <a:solidFill>
                  <a:srgbClr val="4C4D4F"/>
                </a:solidFill>
                <a:latin typeface="Myriad Pro"/>
                <a:cs typeface="Myriad Pro"/>
              </a:rPr>
              <a:t>aktinler</a:t>
            </a:r>
            <a:r>
              <a:rPr lang="tr-TR" sz="1600" spc="10" dirty="0">
                <a:solidFill>
                  <a:srgbClr val="4C4D4F"/>
                </a:solidFill>
                <a:latin typeface="Myriad Pro"/>
                <a:cs typeface="Myriad Pro"/>
              </a:rPr>
              <a:t> </a:t>
            </a:r>
            <a:r>
              <a:rPr lang="tr-TR" sz="1600" dirty="0">
                <a:solidFill>
                  <a:srgbClr val="4C4D4F"/>
                </a:solidFill>
                <a:latin typeface="Myriad Pro"/>
                <a:cs typeface="Myriad Pro"/>
              </a:rPr>
              <a:t>miyozinlerin</a:t>
            </a:r>
            <a:r>
              <a:rPr lang="tr-TR" sz="1600" spc="10" dirty="0">
                <a:solidFill>
                  <a:srgbClr val="4C4D4F"/>
                </a:solidFill>
                <a:latin typeface="Myriad Pro"/>
                <a:cs typeface="Myriad Pro"/>
              </a:rPr>
              <a:t> </a:t>
            </a:r>
            <a:r>
              <a:rPr lang="tr-TR" sz="1600" dirty="0">
                <a:solidFill>
                  <a:srgbClr val="4C4D4F"/>
                </a:solidFill>
                <a:latin typeface="Myriad Pro"/>
                <a:cs typeface="Myriad Pro"/>
              </a:rPr>
              <a:t>etrafında</a:t>
            </a:r>
            <a:r>
              <a:rPr lang="tr-TR" sz="1600" spc="10" dirty="0">
                <a:solidFill>
                  <a:srgbClr val="4C4D4F"/>
                </a:solidFill>
                <a:latin typeface="Myriad Pro"/>
                <a:cs typeface="Myriad Pro"/>
              </a:rPr>
              <a:t> </a:t>
            </a:r>
            <a:r>
              <a:rPr lang="tr-TR" sz="1600" dirty="0">
                <a:solidFill>
                  <a:srgbClr val="4C4D4F"/>
                </a:solidFill>
                <a:latin typeface="Myriad Pro"/>
                <a:cs typeface="Myriad Pro"/>
              </a:rPr>
              <a:t>olacak</a:t>
            </a:r>
            <a:r>
              <a:rPr lang="tr-TR" sz="1600" spc="10" dirty="0">
                <a:solidFill>
                  <a:srgbClr val="4C4D4F"/>
                </a:solidFill>
                <a:latin typeface="Myriad Pro"/>
                <a:cs typeface="Myriad Pro"/>
              </a:rPr>
              <a:t> </a:t>
            </a:r>
            <a:r>
              <a:rPr lang="tr-TR" sz="1600" dirty="0">
                <a:solidFill>
                  <a:srgbClr val="4C4D4F"/>
                </a:solidFill>
                <a:latin typeface="Myriad Pro"/>
                <a:cs typeface="Myriad Pro"/>
              </a:rPr>
              <a:t>şekilde,</a:t>
            </a:r>
            <a:r>
              <a:rPr lang="tr-TR" sz="1600" spc="15" dirty="0">
                <a:solidFill>
                  <a:srgbClr val="4C4D4F"/>
                </a:solidFill>
                <a:latin typeface="Myriad Pro"/>
                <a:cs typeface="Myriad Pro"/>
              </a:rPr>
              <a:t> </a:t>
            </a:r>
            <a:r>
              <a:rPr lang="tr-TR" sz="1600" spc="-10" dirty="0">
                <a:solidFill>
                  <a:srgbClr val="4C4D4F"/>
                </a:solidFill>
                <a:latin typeface="Myriad Pro"/>
                <a:cs typeface="Myriad Pro"/>
              </a:rPr>
              <a:t>uzun</a:t>
            </a:r>
            <a:r>
              <a:rPr lang="tr-TR" sz="1600" dirty="0">
                <a:solidFill>
                  <a:srgbClr val="4C4D4F"/>
                </a:solidFill>
                <a:latin typeface="Myriad Pro"/>
                <a:cs typeface="Myriad Pro"/>
              </a:rPr>
              <a:t>lamasına</a:t>
            </a:r>
            <a:r>
              <a:rPr lang="tr-TR" sz="1600" spc="-25" dirty="0">
                <a:solidFill>
                  <a:srgbClr val="4C4D4F"/>
                </a:solidFill>
                <a:latin typeface="Myriad Pro"/>
                <a:cs typeface="Myriad Pro"/>
              </a:rPr>
              <a:t> </a:t>
            </a:r>
            <a:r>
              <a:rPr lang="tr-TR" sz="1600" spc="-10" dirty="0">
                <a:solidFill>
                  <a:srgbClr val="4C4D4F"/>
                </a:solidFill>
                <a:latin typeface="Myriad Pro"/>
                <a:cs typeface="Myriad Pro"/>
              </a:rPr>
              <a:t>ve</a:t>
            </a:r>
            <a:r>
              <a:rPr lang="tr-TR" sz="1600" spc="-25" dirty="0">
                <a:solidFill>
                  <a:srgbClr val="4C4D4F"/>
                </a:solidFill>
                <a:latin typeface="Myriad Pro"/>
                <a:cs typeface="Myriad Pro"/>
              </a:rPr>
              <a:t> </a:t>
            </a:r>
            <a:r>
              <a:rPr lang="tr-TR" sz="1600" spc="-10" dirty="0">
                <a:solidFill>
                  <a:srgbClr val="4C4D4F"/>
                </a:solidFill>
                <a:latin typeface="Myriad Pro"/>
                <a:cs typeface="Myriad Pro"/>
              </a:rPr>
              <a:t>düzenli</a:t>
            </a:r>
            <a:r>
              <a:rPr lang="tr-TR" sz="1600" spc="-25" dirty="0">
                <a:solidFill>
                  <a:srgbClr val="4C4D4F"/>
                </a:solidFill>
                <a:latin typeface="Myriad Pro"/>
                <a:cs typeface="Myriad Pro"/>
              </a:rPr>
              <a:t> </a:t>
            </a:r>
            <a:r>
              <a:rPr lang="tr-TR" sz="1600" spc="-10" dirty="0">
                <a:solidFill>
                  <a:srgbClr val="4C4D4F"/>
                </a:solidFill>
                <a:latin typeface="Myriad Pro"/>
                <a:cs typeface="Myriad Pro"/>
              </a:rPr>
              <a:t>olarak</a:t>
            </a:r>
            <a:r>
              <a:rPr lang="tr-TR" sz="1600" spc="-25" dirty="0">
                <a:solidFill>
                  <a:srgbClr val="4C4D4F"/>
                </a:solidFill>
                <a:latin typeface="Myriad Pro"/>
                <a:cs typeface="Myriad Pro"/>
              </a:rPr>
              <a:t> </a:t>
            </a:r>
            <a:r>
              <a:rPr lang="tr-TR" sz="1600" spc="-10" dirty="0">
                <a:solidFill>
                  <a:srgbClr val="4C4D4F"/>
                </a:solidFill>
                <a:latin typeface="Myriad Pro"/>
                <a:cs typeface="Myriad Pro"/>
              </a:rPr>
              <a:t>yerleşmiştir.</a:t>
            </a:r>
            <a:r>
              <a:rPr lang="tr-TR" sz="1600" spc="-20" dirty="0">
                <a:solidFill>
                  <a:srgbClr val="4C4D4F"/>
                </a:solidFill>
                <a:latin typeface="Myriad Pro"/>
                <a:cs typeface="Myriad Pro"/>
              </a:rPr>
              <a:t> </a:t>
            </a:r>
            <a:r>
              <a:rPr lang="tr-TR" sz="1600" dirty="0">
                <a:solidFill>
                  <a:srgbClr val="4C4D4F"/>
                </a:solidFill>
                <a:latin typeface="Myriad Pro"/>
                <a:cs typeface="Myriad Pro"/>
              </a:rPr>
              <a:t>Bu</a:t>
            </a:r>
            <a:r>
              <a:rPr lang="tr-TR" sz="1600" spc="-25" dirty="0">
                <a:solidFill>
                  <a:srgbClr val="4C4D4F"/>
                </a:solidFill>
                <a:latin typeface="Myriad Pro"/>
                <a:cs typeface="Myriad Pro"/>
              </a:rPr>
              <a:t> </a:t>
            </a:r>
            <a:r>
              <a:rPr lang="tr-TR" sz="1600" spc="-10" dirty="0">
                <a:solidFill>
                  <a:srgbClr val="4C4D4F"/>
                </a:solidFill>
                <a:latin typeface="Myriad Pro"/>
                <a:cs typeface="Myriad Pro"/>
              </a:rPr>
              <a:t>yerleşimden</a:t>
            </a:r>
            <a:r>
              <a:rPr lang="tr-TR" sz="1600" spc="-25" dirty="0">
                <a:solidFill>
                  <a:srgbClr val="4C4D4F"/>
                </a:solidFill>
                <a:latin typeface="Myriad Pro"/>
                <a:cs typeface="Myriad Pro"/>
              </a:rPr>
              <a:t> </a:t>
            </a:r>
            <a:r>
              <a:rPr lang="tr-TR" sz="1600" spc="-10" dirty="0">
                <a:solidFill>
                  <a:srgbClr val="4C4D4F"/>
                </a:solidFill>
                <a:latin typeface="Myriad Pro"/>
                <a:cs typeface="Myriad Pro"/>
              </a:rPr>
              <a:t>dolayı</a:t>
            </a:r>
            <a:r>
              <a:rPr lang="tr-TR" sz="1600" spc="-25" dirty="0">
                <a:solidFill>
                  <a:srgbClr val="4C4D4F"/>
                </a:solidFill>
                <a:latin typeface="Myriad Pro"/>
                <a:cs typeface="Myriad Pro"/>
              </a:rPr>
              <a:t> </a:t>
            </a:r>
            <a:r>
              <a:rPr lang="tr-TR" sz="1600" dirty="0">
                <a:solidFill>
                  <a:srgbClr val="4C4D4F"/>
                </a:solidFill>
                <a:latin typeface="Myriad Pro"/>
                <a:cs typeface="Myriad Pro"/>
              </a:rPr>
              <a:t>iskelet</a:t>
            </a:r>
            <a:r>
              <a:rPr lang="tr-TR" sz="1600" spc="-25" dirty="0">
                <a:solidFill>
                  <a:srgbClr val="4C4D4F"/>
                </a:solidFill>
                <a:latin typeface="Myriad Pro"/>
                <a:cs typeface="Myriad Pro"/>
              </a:rPr>
              <a:t> </a:t>
            </a:r>
            <a:r>
              <a:rPr lang="tr-TR" sz="1600" dirty="0">
                <a:solidFill>
                  <a:srgbClr val="4C4D4F"/>
                </a:solidFill>
                <a:latin typeface="Myriad Pro"/>
                <a:cs typeface="Myriad Pro"/>
              </a:rPr>
              <a:t>kasları</a:t>
            </a:r>
            <a:r>
              <a:rPr lang="tr-TR" sz="1600" spc="-20" dirty="0">
                <a:solidFill>
                  <a:srgbClr val="4C4D4F"/>
                </a:solidFill>
                <a:latin typeface="Myriad Pro"/>
                <a:cs typeface="Myriad Pro"/>
              </a:rPr>
              <a:t> </a:t>
            </a:r>
            <a:r>
              <a:rPr lang="tr-TR" sz="1600" dirty="0">
                <a:solidFill>
                  <a:srgbClr val="4C4D4F"/>
                </a:solidFill>
                <a:latin typeface="Myriad Pro"/>
                <a:cs typeface="Myriad Pro"/>
              </a:rPr>
              <a:t>açık</a:t>
            </a:r>
            <a:r>
              <a:rPr lang="tr-TR" sz="1600" spc="-25" dirty="0">
                <a:solidFill>
                  <a:srgbClr val="4C4D4F"/>
                </a:solidFill>
                <a:latin typeface="Myriad Pro"/>
                <a:cs typeface="Myriad Pro"/>
              </a:rPr>
              <a:t> </a:t>
            </a:r>
            <a:r>
              <a:rPr lang="tr-TR" sz="1600" spc="-10" dirty="0">
                <a:solidFill>
                  <a:srgbClr val="4C4D4F"/>
                </a:solidFill>
                <a:latin typeface="Myriad Pro"/>
                <a:cs typeface="Myriad Pro"/>
              </a:rPr>
              <a:t>ve</a:t>
            </a:r>
            <a:r>
              <a:rPr lang="tr-TR" sz="1600" spc="-25" dirty="0">
                <a:solidFill>
                  <a:srgbClr val="4C4D4F"/>
                </a:solidFill>
                <a:latin typeface="Myriad Pro"/>
                <a:cs typeface="Myriad Pro"/>
              </a:rPr>
              <a:t> </a:t>
            </a:r>
            <a:r>
              <a:rPr lang="tr-TR" sz="1600" spc="-10" dirty="0">
                <a:solidFill>
                  <a:srgbClr val="4C4D4F"/>
                </a:solidFill>
                <a:latin typeface="Myriad Pro"/>
                <a:cs typeface="Myriad Pro"/>
              </a:rPr>
              <a:t>koyu</a:t>
            </a:r>
            <a:r>
              <a:rPr lang="tr-TR" sz="1600" spc="-25" dirty="0">
                <a:solidFill>
                  <a:srgbClr val="4C4D4F"/>
                </a:solidFill>
                <a:latin typeface="Myriad Pro"/>
                <a:cs typeface="Myriad Pro"/>
              </a:rPr>
              <a:t> </a:t>
            </a:r>
            <a:r>
              <a:rPr lang="tr-TR" sz="1600" dirty="0">
                <a:solidFill>
                  <a:srgbClr val="4C4D4F"/>
                </a:solidFill>
                <a:latin typeface="Myriad Pro"/>
                <a:cs typeface="Myriad Pro"/>
              </a:rPr>
              <a:t>alanlar</a:t>
            </a:r>
            <a:r>
              <a:rPr lang="tr-TR" sz="1600" spc="-20" dirty="0">
                <a:solidFill>
                  <a:srgbClr val="4C4D4F"/>
                </a:solidFill>
                <a:latin typeface="Myriad Pro"/>
                <a:cs typeface="Myriad Pro"/>
              </a:rPr>
              <a:t> </a:t>
            </a:r>
            <a:r>
              <a:rPr lang="tr-TR" sz="1600" spc="-10" dirty="0">
                <a:solidFill>
                  <a:srgbClr val="4C4D4F"/>
                </a:solidFill>
                <a:latin typeface="Myriad Pro"/>
                <a:cs typeface="Myriad Pro"/>
              </a:rPr>
              <a:t>şeklinde </a:t>
            </a:r>
            <a:r>
              <a:rPr lang="tr-TR" sz="1600" dirty="0">
                <a:solidFill>
                  <a:srgbClr val="4C4D4F"/>
                </a:solidFill>
                <a:latin typeface="Myriad Pro"/>
                <a:cs typeface="Myriad Pro"/>
              </a:rPr>
              <a:t>çizgilenme</a:t>
            </a:r>
            <a:r>
              <a:rPr lang="tr-TR" sz="1600" spc="-25" dirty="0">
                <a:solidFill>
                  <a:srgbClr val="4C4D4F"/>
                </a:solidFill>
                <a:latin typeface="Myriad Pro"/>
                <a:cs typeface="Myriad Pro"/>
              </a:rPr>
              <a:t> </a:t>
            </a:r>
            <a:r>
              <a:rPr lang="tr-TR" sz="1600" spc="-10" dirty="0">
                <a:solidFill>
                  <a:srgbClr val="4C4D4F"/>
                </a:solidFill>
                <a:latin typeface="Myriad Pro"/>
                <a:cs typeface="Myriad Pro"/>
              </a:rPr>
              <a:t>gösterir.</a:t>
            </a:r>
            <a:r>
              <a:rPr lang="tr-TR" sz="1600" spc="-25" dirty="0">
                <a:solidFill>
                  <a:srgbClr val="4C4D4F"/>
                </a:solidFill>
                <a:latin typeface="Myriad Pro"/>
                <a:cs typeface="Myriad Pro"/>
              </a:rPr>
              <a:t> </a:t>
            </a:r>
            <a:r>
              <a:rPr lang="tr-TR" sz="1600" dirty="0">
                <a:solidFill>
                  <a:srgbClr val="4C4D4F"/>
                </a:solidFill>
                <a:latin typeface="Myriad Pro"/>
                <a:cs typeface="Myriad Pro"/>
              </a:rPr>
              <a:t>Miyozin</a:t>
            </a:r>
            <a:r>
              <a:rPr lang="tr-TR" sz="1600" spc="-25" dirty="0">
                <a:solidFill>
                  <a:srgbClr val="4C4D4F"/>
                </a:solidFill>
                <a:latin typeface="Myriad Pro"/>
                <a:cs typeface="Myriad Pro"/>
              </a:rPr>
              <a:t> </a:t>
            </a:r>
            <a:r>
              <a:rPr lang="tr-TR" sz="1600" dirty="0">
                <a:solidFill>
                  <a:srgbClr val="4C4D4F"/>
                </a:solidFill>
                <a:latin typeface="Myriad Pro"/>
                <a:cs typeface="Myriad Pro"/>
              </a:rPr>
              <a:t>koyu,</a:t>
            </a:r>
            <a:r>
              <a:rPr lang="tr-TR" sz="1600" spc="-25" dirty="0">
                <a:solidFill>
                  <a:srgbClr val="4C4D4F"/>
                </a:solidFill>
                <a:latin typeface="Myriad Pro"/>
                <a:cs typeface="Myriad Pro"/>
              </a:rPr>
              <a:t> </a:t>
            </a:r>
            <a:r>
              <a:rPr lang="tr-TR" sz="1600" dirty="0" err="1">
                <a:solidFill>
                  <a:srgbClr val="4C4D4F"/>
                </a:solidFill>
                <a:latin typeface="Myriad Pro"/>
                <a:cs typeface="Myriad Pro"/>
              </a:rPr>
              <a:t>aktin</a:t>
            </a:r>
            <a:r>
              <a:rPr lang="tr-TR" sz="1600" spc="-25" dirty="0">
                <a:solidFill>
                  <a:srgbClr val="4C4D4F"/>
                </a:solidFill>
                <a:latin typeface="Myriad Pro"/>
                <a:cs typeface="Myriad Pro"/>
              </a:rPr>
              <a:t> </a:t>
            </a:r>
            <a:r>
              <a:rPr lang="tr-TR" sz="1600" dirty="0">
                <a:solidFill>
                  <a:srgbClr val="4C4D4F"/>
                </a:solidFill>
                <a:latin typeface="Myriad Pro"/>
                <a:cs typeface="Myriad Pro"/>
              </a:rPr>
              <a:t>açık</a:t>
            </a:r>
            <a:r>
              <a:rPr lang="tr-TR" sz="1600" spc="-25" dirty="0">
                <a:solidFill>
                  <a:srgbClr val="4C4D4F"/>
                </a:solidFill>
                <a:latin typeface="Myriad Pro"/>
                <a:cs typeface="Myriad Pro"/>
              </a:rPr>
              <a:t> </a:t>
            </a:r>
            <a:r>
              <a:rPr lang="tr-TR" sz="1600" dirty="0">
                <a:solidFill>
                  <a:srgbClr val="4C4D4F"/>
                </a:solidFill>
                <a:latin typeface="Myriad Pro"/>
                <a:cs typeface="Myriad Pro"/>
              </a:rPr>
              <a:t>alanları</a:t>
            </a:r>
            <a:r>
              <a:rPr lang="tr-TR" sz="1600" spc="-20" dirty="0">
                <a:solidFill>
                  <a:srgbClr val="4C4D4F"/>
                </a:solidFill>
                <a:latin typeface="Myriad Pro"/>
                <a:cs typeface="Myriad Pro"/>
              </a:rPr>
              <a:t> </a:t>
            </a:r>
            <a:r>
              <a:rPr lang="tr-TR" sz="1600" spc="-10" dirty="0">
                <a:solidFill>
                  <a:srgbClr val="4C4D4F"/>
                </a:solidFill>
                <a:latin typeface="Myriad Pro"/>
                <a:cs typeface="Myriad Pro"/>
              </a:rPr>
              <a:t>oluşturur.</a:t>
            </a:r>
            <a:r>
              <a:rPr lang="tr-TR" sz="1600" spc="-25" dirty="0">
                <a:solidFill>
                  <a:srgbClr val="4C4D4F"/>
                </a:solidFill>
                <a:latin typeface="Myriad Pro"/>
                <a:cs typeface="Myriad Pro"/>
              </a:rPr>
              <a:t> </a:t>
            </a:r>
          </a:p>
          <a:p>
            <a:pPr algn="just"/>
            <a:r>
              <a:rPr lang="tr-TR" sz="1600" dirty="0">
                <a:solidFill>
                  <a:srgbClr val="4C4D4F"/>
                </a:solidFill>
                <a:latin typeface="Myriad Pro"/>
                <a:cs typeface="Myriad Pro"/>
              </a:rPr>
              <a:t>Ortada</a:t>
            </a:r>
            <a:r>
              <a:rPr lang="tr-TR" sz="1600" spc="-25" dirty="0">
                <a:solidFill>
                  <a:srgbClr val="4C4D4F"/>
                </a:solidFill>
                <a:latin typeface="Myriad Pro"/>
                <a:cs typeface="Myriad Pro"/>
              </a:rPr>
              <a:t> </a:t>
            </a:r>
            <a:r>
              <a:rPr lang="tr-TR" sz="1600" dirty="0">
                <a:solidFill>
                  <a:srgbClr val="4C4D4F"/>
                </a:solidFill>
                <a:latin typeface="Myriad Pro"/>
                <a:cs typeface="Myriad Pro"/>
              </a:rPr>
              <a:t>bir</a:t>
            </a:r>
            <a:r>
              <a:rPr lang="tr-TR" sz="1600" spc="-25" dirty="0">
                <a:solidFill>
                  <a:srgbClr val="4C4D4F"/>
                </a:solidFill>
                <a:latin typeface="Myriad Pro"/>
                <a:cs typeface="Myriad Pro"/>
              </a:rPr>
              <a:t> </a:t>
            </a:r>
            <a:r>
              <a:rPr lang="tr-TR" sz="1600" dirty="0">
                <a:solidFill>
                  <a:srgbClr val="4C4D4F"/>
                </a:solidFill>
                <a:latin typeface="Myriad Pro"/>
                <a:cs typeface="Myriad Pro"/>
              </a:rPr>
              <a:t>miyozin</a:t>
            </a:r>
            <a:r>
              <a:rPr lang="tr-TR" sz="1600" spc="-25" dirty="0">
                <a:solidFill>
                  <a:srgbClr val="4C4D4F"/>
                </a:solidFill>
                <a:latin typeface="Myriad Pro"/>
                <a:cs typeface="Myriad Pro"/>
              </a:rPr>
              <a:t> </a:t>
            </a:r>
            <a:r>
              <a:rPr lang="tr-TR" sz="1600" dirty="0">
                <a:solidFill>
                  <a:srgbClr val="4C4D4F"/>
                </a:solidFill>
                <a:latin typeface="Myriad Pro"/>
                <a:cs typeface="Myriad Pro"/>
              </a:rPr>
              <a:t>ve</a:t>
            </a:r>
            <a:r>
              <a:rPr lang="tr-TR" sz="1600" spc="-25" dirty="0">
                <a:solidFill>
                  <a:srgbClr val="4C4D4F"/>
                </a:solidFill>
                <a:latin typeface="Myriad Pro"/>
                <a:cs typeface="Myriad Pro"/>
              </a:rPr>
              <a:t> </a:t>
            </a:r>
            <a:r>
              <a:rPr lang="tr-TR" sz="1600" dirty="0">
                <a:solidFill>
                  <a:srgbClr val="4C4D4F"/>
                </a:solidFill>
                <a:latin typeface="Myriad Pro"/>
                <a:cs typeface="Myriad Pro"/>
              </a:rPr>
              <a:t>iki</a:t>
            </a:r>
            <a:r>
              <a:rPr lang="tr-TR" sz="1600" spc="-25" dirty="0">
                <a:solidFill>
                  <a:srgbClr val="4C4D4F"/>
                </a:solidFill>
                <a:latin typeface="Myriad Pro"/>
                <a:cs typeface="Myriad Pro"/>
              </a:rPr>
              <a:t> </a:t>
            </a:r>
            <a:r>
              <a:rPr lang="tr-TR" sz="1600" dirty="0">
                <a:solidFill>
                  <a:srgbClr val="4C4D4F"/>
                </a:solidFill>
                <a:latin typeface="Myriad Pro"/>
                <a:cs typeface="Myriad Pro"/>
              </a:rPr>
              <a:t>yanda</a:t>
            </a:r>
            <a:r>
              <a:rPr lang="tr-TR" sz="1600" spc="-20" dirty="0">
                <a:solidFill>
                  <a:srgbClr val="4C4D4F"/>
                </a:solidFill>
                <a:latin typeface="Myriad Pro"/>
                <a:cs typeface="Myriad Pro"/>
              </a:rPr>
              <a:t> </a:t>
            </a:r>
            <a:r>
              <a:rPr lang="tr-TR" sz="1600" spc="-10" dirty="0" err="1">
                <a:solidFill>
                  <a:srgbClr val="4C4D4F"/>
                </a:solidFill>
                <a:latin typeface="Myriad Pro"/>
                <a:cs typeface="Myriad Pro"/>
              </a:rPr>
              <a:t>aktinlerin</a:t>
            </a:r>
            <a:r>
              <a:rPr lang="tr-TR" sz="1600" spc="-10" dirty="0">
                <a:solidFill>
                  <a:srgbClr val="4C4D4F"/>
                </a:solidFill>
                <a:latin typeface="Myriad Pro"/>
                <a:cs typeface="Myriad Pro"/>
              </a:rPr>
              <a:t> </a:t>
            </a:r>
            <a:r>
              <a:rPr lang="tr-TR" sz="1600" dirty="0">
                <a:solidFill>
                  <a:srgbClr val="4C4D4F"/>
                </a:solidFill>
                <a:latin typeface="Myriad Pro"/>
                <a:cs typeface="Myriad Pro"/>
              </a:rPr>
              <a:t>oluşturduğu</a:t>
            </a:r>
            <a:r>
              <a:rPr lang="tr-TR" sz="1600" spc="30" dirty="0">
                <a:solidFill>
                  <a:srgbClr val="4C4D4F"/>
                </a:solidFill>
                <a:latin typeface="Myriad Pro"/>
                <a:cs typeface="Myriad Pro"/>
              </a:rPr>
              <a:t> </a:t>
            </a:r>
            <a:r>
              <a:rPr lang="tr-TR" sz="1600" dirty="0">
                <a:solidFill>
                  <a:srgbClr val="4C4D4F"/>
                </a:solidFill>
                <a:latin typeface="Myriad Pro"/>
                <a:cs typeface="Myriad Pro"/>
              </a:rPr>
              <a:t>en</a:t>
            </a:r>
            <a:r>
              <a:rPr lang="tr-TR" sz="1600" spc="40" dirty="0">
                <a:solidFill>
                  <a:srgbClr val="4C4D4F"/>
                </a:solidFill>
                <a:latin typeface="Myriad Pro"/>
                <a:cs typeface="Myriad Pro"/>
              </a:rPr>
              <a:t> </a:t>
            </a:r>
            <a:r>
              <a:rPr lang="tr-TR" sz="1600" dirty="0">
                <a:solidFill>
                  <a:srgbClr val="4C4D4F"/>
                </a:solidFill>
                <a:latin typeface="Myriad Pro"/>
                <a:cs typeface="Myriad Pro"/>
              </a:rPr>
              <a:t>küçük</a:t>
            </a:r>
            <a:r>
              <a:rPr lang="tr-TR" sz="1600" spc="40" dirty="0">
                <a:solidFill>
                  <a:srgbClr val="4C4D4F"/>
                </a:solidFill>
                <a:latin typeface="Myriad Pro"/>
                <a:cs typeface="Myriad Pro"/>
              </a:rPr>
              <a:t> </a:t>
            </a:r>
            <a:r>
              <a:rPr lang="tr-TR" sz="1600" dirty="0">
                <a:solidFill>
                  <a:srgbClr val="4C4D4F"/>
                </a:solidFill>
                <a:latin typeface="Myriad Pro"/>
                <a:cs typeface="Myriad Pro"/>
              </a:rPr>
              <a:t>kasılabilir</a:t>
            </a:r>
            <a:r>
              <a:rPr lang="tr-TR" sz="1600" spc="45" dirty="0">
                <a:solidFill>
                  <a:srgbClr val="4C4D4F"/>
                </a:solidFill>
                <a:latin typeface="Myriad Pro"/>
                <a:cs typeface="Myriad Pro"/>
              </a:rPr>
              <a:t> </a:t>
            </a:r>
            <a:r>
              <a:rPr lang="tr-TR" sz="1600" dirty="0">
                <a:solidFill>
                  <a:srgbClr val="4C4D4F"/>
                </a:solidFill>
                <a:latin typeface="Myriad Pro"/>
                <a:cs typeface="Myriad Pro"/>
              </a:rPr>
              <a:t>yapıya</a:t>
            </a:r>
            <a:r>
              <a:rPr lang="tr-TR" sz="1600" spc="40" dirty="0">
                <a:solidFill>
                  <a:srgbClr val="4C4D4F"/>
                </a:solidFill>
                <a:latin typeface="Myriad Pro"/>
                <a:cs typeface="Myriad Pro"/>
              </a:rPr>
              <a:t> </a:t>
            </a:r>
            <a:r>
              <a:rPr lang="tr-TR" sz="1600" b="1" dirty="0" err="1">
                <a:solidFill>
                  <a:schemeClr val="accent2"/>
                </a:solidFill>
                <a:latin typeface="Myriad Pro"/>
                <a:cs typeface="Myriad Pro"/>
              </a:rPr>
              <a:t>sarkomer</a:t>
            </a:r>
            <a:r>
              <a:rPr lang="tr-TR" sz="1600" b="1" spc="50" dirty="0">
                <a:solidFill>
                  <a:srgbClr val="4C4D4F"/>
                </a:solidFill>
                <a:latin typeface="Myriad Pro"/>
                <a:cs typeface="Myriad Pro"/>
              </a:rPr>
              <a:t> </a:t>
            </a:r>
            <a:r>
              <a:rPr lang="tr-TR" sz="1600" dirty="0">
                <a:solidFill>
                  <a:srgbClr val="4C4D4F"/>
                </a:solidFill>
                <a:latin typeface="Myriad Pro"/>
                <a:cs typeface="Myriad Pro"/>
              </a:rPr>
              <a:t>(</a:t>
            </a:r>
            <a:r>
              <a:rPr lang="tr-TR" sz="1600" dirty="0" err="1">
                <a:solidFill>
                  <a:srgbClr val="4C4D4F"/>
                </a:solidFill>
                <a:latin typeface="Myriad Pro"/>
                <a:cs typeface="Myriad Pro"/>
              </a:rPr>
              <a:t>sarcomer</a:t>
            </a:r>
            <a:r>
              <a:rPr lang="tr-TR" sz="1600" dirty="0">
                <a:solidFill>
                  <a:srgbClr val="4C4D4F"/>
                </a:solidFill>
                <a:latin typeface="Myriad Pro"/>
                <a:cs typeface="Myriad Pro"/>
              </a:rPr>
              <a:t>)</a:t>
            </a:r>
            <a:r>
              <a:rPr lang="tr-TR" sz="1600" spc="40" dirty="0">
                <a:solidFill>
                  <a:srgbClr val="4C4D4F"/>
                </a:solidFill>
                <a:latin typeface="Myriad Pro"/>
                <a:cs typeface="Myriad Pro"/>
              </a:rPr>
              <a:t> </a:t>
            </a:r>
            <a:r>
              <a:rPr lang="tr-TR" sz="1600" dirty="0">
                <a:solidFill>
                  <a:srgbClr val="4C4D4F"/>
                </a:solidFill>
                <a:latin typeface="Myriad Pro"/>
                <a:cs typeface="Myriad Pro"/>
              </a:rPr>
              <a:t>denir.</a:t>
            </a:r>
            <a:r>
              <a:rPr lang="tr-TR" sz="1600" spc="45" dirty="0">
                <a:solidFill>
                  <a:srgbClr val="4C4D4F"/>
                </a:solidFill>
                <a:latin typeface="Myriad Pro"/>
                <a:cs typeface="Myriad Pro"/>
              </a:rPr>
              <a:t> </a:t>
            </a:r>
          </a:p>
        </p:txBody>
      </p:sp>
      <p:sp>
        <p:nvSpPr>
          <p:cNvPr id="5" name="Alt Bilgi Yer Tutucusu 4">
            <a:extLst>
              <a:ext uri="{FF2B5EF4-FFF2-40B4-BE49-F238E27FC236}">
                <a16:creationId xmlns:a16="http://schemas.microsoft.com/office/drawing/2014/main" id="{EF230207-9D1F-9A30-EB2C-5A10D14CD855}"/>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E2BD4D56-C5B1-DDC5-553B-5888B7E4FC60}"/>
              </a:ext>
            </a:extLst>
          </p:cNvPr>
          <p:cNvSpPr>
            <a:spLocks noGrp="1"/>
          </p:cNvSpPr>
          <p:nvPr>
            <p:ph type="sldNum" sz="quarter" idx="12"/>
          </p:nvPr>
        </p:nvSpPr>
        <p:spPr/>
        <p:txBody>
          <a:bodyPr/>
          <a:lstStyle/>
          <a:p>
            <a:fld id="{60FF87A7-9A7A-4B3D-9625-8440EC4947F9}" type="slidenum">
              <a:rPr lang="tr-TR" smtClean="0"/>
              <a:pPr/>
              <a:t>42</a:t>
            </a:fld>
            <a:endParaRPr lang="tr-TR"/>
          </a:p>
        </p:txBody>
      </p:sp>
      <p:pic>
        <p:nvPicPr>
          <p:cNvPr id="123" name="object 120">
            <a:extLst>
              <a:ext uri="{FF2B5EF4-FFF2-40B4-BE49-F238E27FC236}">
                <a16:creationId xmlns:a16="http://schemas.microsoft.com/office/drawing/2014/main" id="{B7F3EC43-995A-E660-3786-0B592AC56583}"/>
              </a:ext>
            </a:extLst>
          </p:cNvPr>
          <p:cNvPicPr/>
          <p:nvPr/>
        </p:nvPicPr>
        <p:blipFill>
          <a:blip r:embed="rId2" cstate="screen">
            <a:extLst>
              <a:ext uri="{28A0092B-C50C-407E-A947-70E740481C1C}">
                <a14:useLocalDpi xmlns:a14="http://schemas.microsoft.com/office/drawing/2010/main"/>
              </a:ext>
            </a:extLst>
          </a:blip>
          <a:stretch>
            <a:fillRect/>
          </a:stretch>
        </p:blipFill>
        <p:spPr>
          <a:xfrm>
            <a:off x="1383227" y="4659536"/>
            <a:ext cx="3291221" cy="948232"/>
          </a:xfrm>
          <a:prstGeom prst="rect">
            <a:avLst/>
          </a:prstGeom>
        </p:spPr>
      </p:pic>
      <p:grpSp>
        <p:nvGrpSpPr>
          <p:cNvPr id="124" name="object 121">
            <a:extLst>
              <a:ext uri="{FF2B5EF4-FFF2-40B4-BE49-F238E27FC236}">
                <a16:creationId xmlns:a16="http://schemas.microsoft.com/office/drawing/2014/main" id="{8FF01D87-9C03-3D5D-1F45-BF63386DDAB0}"/>
              </a:ext>
            </a:extLst>
          </p:cNvPr>
          <p:cNvGrpSpPr/>
          <p:nvPr/>
        </p:nvGrpSpPr>
        <p:grpSpPr>
          <a:xfrm>
            <a:off x="1633290" y="4523116"/>
            <a:ext cx="2803525" cy="59690"/>
            <a:chOff x="912141" y="3331697"/>
            <a:chExt cx="2803525" cy="59690"/>
          </a:xfrm>
        </p:grpSpPr>
        <p:sp>
          <p:nvSpPr>
            <p:cNvPr id="125" name="object 122">
              <a:extLst>
                <a:ext uri="{FF2B5EF4-FFF2-40B4-BE49-F238E27FC236}">
                  <a16:creationId xmlns:a16="http://schemas.microsoft.com/office/drawing/2014/main" id="{E0B48EAF-D5E9-518E-C6A9-695D93E0EE3C}"/>
                </a:ext>
              </a:extLst>
            </p:cNvPr>
            <p:cNvSpPr/>
            <p:nvPr/>
          </p:nvSpPr>
          <p:spPr>
            <a:xfrm>
              <a:off x="959948" y="3361363"/>
              <a:ext cx="1394460" cy="0"/>
            </a:xfrm>
            <a:custGeom>
              <a:avLst/>
              <a:gdLst/>
              <a:ahLst/>
              <a:cxnLst/>
              <a:rect l="l" t="t" r="r" b="b"/>
              <a:pathLst>
                <a:path w="1394460">
                  <a:moveTo>
                    <a:pt x="1394383" y="0"/>
                  </a:moveTo>
                  <a:lnTo>
                    <a:pt x="0" y="0"/>
                  </a:lnTo>
                </a:path>
              </a:pathLst>
            </a:custGeom>
            <a:ln w="12268">
              <a:solidFill>
                <a:srgbClr val="231F20"/>
              </a:solidFill>
            </a:ln>
          </p:spPr>
          <p:txBody>
            <a:bodyPr wrap="square" lIns="0" tIns="0" rIns="0" bIns="0" rtlCol="0"/>
            <a:lstStyle/>
            <a:p>
              <a:endParaRPr/>
            </a:p>
          </p:txBody>
        </p:sp>
        <p:sp>
          <p:nvSpPr>
            <p:cNvPr id="126" name="object 123">
              <a:extLst>
                <a:ext uri="{FF2B5EF4-FFF2-40B4-BE49-F238E27FC236}">
                  <a16:creationId xmlns:a16="http://schemas.microsoft.com/office/drawing/2014/main" id="{29AB9C7F-0D44-1D53-015F-12BD0E5F1BEB}"/>
                </a:ext>
              </a:extLst>
            </p:cNvPr>
            <p:cNvSpPr/>
            <p:nvPr/>
          </p:nvSpPr>
          <p:spPr>
            <a:xfrm>
              <a:off x="912141" y="3331697"/>
              <a:ext cx="70485" cy="59690"/>
            </a:xfrm>
            <a:custGeom>
              <a:avLst/>
              <a:gdLst/>
              <a:ahLst/>
              <a:cxnLst/>
              <a:rect l="l" t="t" r="r" b="b"/>
              <a:pathLst>
                <a:path w="70484" h="59689">
                  <a:moveTo>
                    <a:pt x="70307" y="0"/>
                  </a:moveTo>
                  <a:lnTo>
                    <a:pt x="0" y="29654"/>
                  </a:lnTo>
                  <a:lnTo>
                    <a:pt x="70307" y="59347"/>
                  </a:lnTo>
                  <a:lnTo>
                    <a:pt x="57696" y="29654"/>
                  </a:lnTo>
                  <a:lnTo>
                    <a:pt x="70307" y="0"/>
                  </a:lnTo>
                  <a:close/>
                </a:path>
              </a:pathLst>
            </a:custGeom>
            <a:solidFill>
              <a:srgbClr val="231F20"/>
            </a:solidFill>
          </p:spPr>
          <p:txBody>
            <a:bodyPr wrap="square" lIns="0" tIns="0" rIns="0" bIns="0" rtlCol="0"/>
            <a:lstStyle/>
            <a:p>
              <a:endParaRPr/>
            </a:p>
          </p:txBody>
        </p:sp>
        <p:sp>
          <p:nvSpPr>
            <p:cNvPr id="127" name="object 124">
              <a:extLst>
                <a:ext uri="{FF2B5EF4-FFF2-40B4-BE49-F238E27FC236}">
                  <a16:creationId xmlns:a16="http://schemas.microsoft.com/office/drawing/2014/main" id="{45350A30-9692-F21F-F5A1-87DE593CA9A4}"/>
                </a:ext>
              </a:extLst>
            </p:cNvPr>
            <p:cNvSpPr/>
            <p:nvPr/>
          </p:nvSpPr>
          <p:spPr>
            <a:xfrm>
              <a:off x="2354332" y="3361363"/>
              <a:ext cx="1313815" cy="0"/>
            </a:xfrm>
            <a:custGeom>
              <a:avLst/>
              <a:gdLst/>
              <a:ahLst/>
              <a:cxnLst/>
              <a:rect l="l" t="t" r="r" b="b"/>
              <a:pathLst>
                <a:path w="1313814">
                  <a:moveTo>
                    <a:pt x="0" y="0"/>
                  </a:moveTo>
                  <a:lnTo>
                    <a:pt x="1313370" y="0"/>
                  </a:lnTo>
                </a:path>
              </a:pathLst>
            </a:custGeom>
            <a:ln w="12268">
              <a:solidFill>
                <a:srgbClr val="231F20"/>
              </a:solidFill>
            </a:ln>
          </p:spPr>
          <p:txBody>
            <a:bodyPr wrap="square" lIns="0" tIns="0" rIns="0" bIns="0" rtlCol="0"/>
            <a:lstStyle/>
            <a:p>
              <a:endParaRPr/>
            </a:p>
          </p:txBody>
        </p:sp>
        <p:sp>
          <p:nvSpPr>
            <p:cNvPr id="128" name="object 125">
              <a:extLst>
                <a:ext uri="{FF2B5EF4-FFF2-40B4-BE49-F238E27FC236}">
                  <a16:creationId xmlns:a16="http://schemas.microsoft.com/office/drawing/2014/main" id="{A6BD4A6D-F172-39D2-A79F-3D3E33ADA799}"/>
                </a:ext>
              </a:extLst>
            </p:cNvPr>
            <p:cNvSpPr/>
            <p:nvPr/>
          </p:nvSpPr>
          <p:spPr>
            <a:xfrm>
              <a:off x="3645209" y="3331697"/>
              <a:ext cx="70485" cy="59690"/>
            </a:xfrm>
            <a:custGeom>
              <a:avLst/>
              <a:gdLst/>
              <a:ahLst/>
              <a:cxnLst/>
              <a:rect l="l" t="t" r="r" b="b"/>
              <a:pathLst>
                <a:path w="70485" h="59689">
                  <a:moveTo>
                    <a:pt x="0" y="0"/>
                  </a:moveTo>
                  <a:lnTo>
                    <a:pt x="12623" y="29654"/>
                  </a:lnTo>
                  <a:lnTo>
                    <a:pt x="0" y="59347"/>
                  </a:lnTo>
                  <a:lnTo>
                    <a:pt x="70319" y="29654"/>
                  </a:lnTo>
                  <a:lnTo>
                    <a:pt x="0" y="0"/>
                  </a:lnTo>
                  <a:close/>
                </a:path>
              </a:pathLst>
            </a:custGeom>
            <a:solidFill>
              <a:srgbClr val="231F20"/>
            </a:solidFill>
          </p:spPr>
          <p:txBody>
            <a:bodyPr wrap="square" lIns="0" tIns="0" rIns="0" bIns="0" rtlCol="0"/>
            <a:lstStyle/>
            <a:p>
              <a:endParaRPr/>
            </a:p>
          </p:txBody>
        </p:sp>
      </p:grpSp>
      <p:pic>
        <p:nvPicPr>
          <p:cNvPr id="129" name="object 126">
            <a:extLst>
              <a:ext uri="{FF2B5EF4-FFF2-40B4-BE49-F238E27FC236}">
                <a16:creationId xmlns:a16="http://schemas.microsoft.com/office/drawing/2014/main" id="{86CC03CF-1DA1-9B71-96E4-F1C1AEC8305F}"/>
              </a:ext>
            </a:extLst>
          </p:cNvPr>
          <p:cNvPicPr/>
          <p:nvPr/>
        </p:nvPicPr>
        <p:blipFill>
          <a:blip r:embed="rId3" cstate="screen">
            <a:extLst>
              <a:ext uri="{28A0092B-C50C-407E-A947-70E740481C1C}">
                <a14:useLocalDpi xmlns:a14="http://schemas.microsoft.com/office/drawing/2010/main"/>
              </a:ext>
            </a:extLst>
          </a:blip>
          <a:stretch>
            <a:fillRect/>
          </a:stretch>
        </p:blipFill>
        <p:spPr>
          <a:xfrm>
            <a:off x="5159791" y="4659536"/>
            <a:ext cx="2265553" cy="948232"/>
          </a:xfrm>
          <a:prstGeom prst="rect">
            <a:avLst/>
          </a:prstGeom>
        </p:spPr>
      </p:pic>
      <p:grpSp>
        <p:nvGrpSpPr>
          <p:cNvPr id="130" name="object 127">
            <a:extLst>
              <a:ext uri="{FF2B5EF4-FFF2-40B4-BE49-F238E27FC236}">
                <a16:creationId xmlns:a16="http://schemas.microsoft.com/office/drawing/2014/main" id="{98BBA269-E5BE-3F39-EF53-496ECFCD5BC6}"/>
              </a:ext>
            </a:extLst>
          </p:cNvPr>
          <p:cNvGrpSpPr/>
          <p:nvPr/>
        </p:nvGrpSpPr>
        <p:grpSpPr>
          <a:xfrm>
            <a:off x="5424983" y="4523116"/>
            <a:ext cx="1740535" cy="59690"/>
            <a:chOff x="4703834" y="3331697"/>
            <a:chExt cx="1740535" cy="59690"/>
          </a:xfrm>
        </p:grpSpPr>
        <p:sp>
          <p:nvSpPr>
            <p:cNvPr id="131" name="object 128">
              <a:extLst>
                <a:ext uri="{FF2B5EF4-FFF2-40B4-BE49-F238E27FC236}">
                  <a16:creationId xmlns:a16="http://schemas.microsoft.com/office/drawing/2014/main" id="{1F77A600-8DD0-2DE7-E054-0255FBF56A58}"/>
                </a:ext>
              </a:extLst>
            </p:cNvPr>
            <p:cNvSpPr/>
            <p:nvPr/>
          </p:nvSpPr>
          <p:spPr>
            <a:xfrm>
              <a:off x="4751659" y="3361363"/>
              <a:ext cx="971550" cy="0"/>
            </a:xfrm>
            <a:custGeom>
              <a:avLst/>
              <a:gdLst/>
              <a:ahLst/>
              <a:cxnLst/>
              <a:rect l="l" t="t" r="r" b="b"/>
              <a:pathLst>
                <a:path w="971550">
                  <a:moveTo>
                    <a:pt x="970940" y="0"/>
                  </a:moveTo>
                  <a:lnTo>
                    <a:pt x="0" y="0"/>
                  </a:lnTo>
                </a:path>
              </a:pathLst>
            </a:custGeom>
            <a:ln w="12268">
              <a:solidFill>
                <a:srgbClr val="231F20"/>
              </a:solidFill>
            </a:ln>
          </p:spPr>
          <p:txBody>
            <a:bodyPr wrap="square" lIns="0" tIns="0" rIns="0" bIns="0" rtlCol="0"/>
            <a:lstStyle/>
            <a:p>
              <a:endParaRPr/>
            </a:p>
          </p:txBody>
        </p:sp>
        <p:sp>
          <p:nvSpPr>
            <p:cNvPr id="132" name="object 129">
              <a:extLst>
                <a:ext uri="{FF2B5EF4-FFF2-40B4-BE49-F238E27FC236}">
                  <a16:creationId xmlns:a16="http://schemas.microsoft.com/office/drawing/2014/main" id="{76839A53-A4C9-1F31-3434-D34AAF44BC62}"/>
                </a:ext>
              </a:extLst>
            </p:cNvPr>
            <p:cNvSpPr/>
            <p:nvPr/>
          </p:nvSpPr>
          <p:spPr>
            <a:xfrm>
              <a:off x="4703834" y="3331697"/>
              <a:ext cx="70485" cy="59690"/>
            </a:xfrm>
            <a:custGeom>
              <a:avLst/>
              <a:gdLst/>
              <a:ahLst/>
              <a:cxnLst/>
              <a:rect l="l" t="t" r="r" b="b"/>
              <a:pathLst>
                <a:path w="70485" h="59689">
                  <a:moveTo>
                    <a:pt x="70319" y="0"/>
                  </a:moveTo>
                  <a:lnTo>
                    <a:pt x="0" y="29654"/>
                  </a:lnTo>
                  <a:lnTo>
                    <a:pt x="70319" y="59347"/>
                  </a:lnTo>
                  <a:lnTo>
                    <a:pt x="57708" y="29654"/>
                  </a:lnTo>
                  <a:lnTo>
                    <a:pt x="70319" y="0"/>
                  </a:lnTo>
                  <a:close/>
                </a:path>
              </a:pathLst>
            </a:custGeom>
            <a:solidFill>
              <a:srgbClr val="231F20"/>
            </a:solidFill>
          </p:spPr>
          <p:txBody>
            <a:bodyPr wrap="square" lIns="0" tIns="0" rIns="0" bIns="0" rtlCol="0"/>
            <a:lstStyle/>
            <a:p>
              <a:endParaRPr/>
            </a:p>
          </p:txBody>
        </p:sp>
        <p:sp>
          <p:nvSpPr>
            <p:cNvPr id="133" name="object 130">
              <a:extLst>
                <a:ext uri="{FF2B5EF4-FFF2-40B4-BE49-F238E27FC236}">
                  <a16:creationId xmlns:a16="http://schemas.microsoft.com/office/drawing/2014/main" id="{9975A41D-BDCA-5C5F-5F9B-E482A75C3EF2}"/>
                </a:ext>
              </a:extLst>
            </p:cNvPr>
            <p:cNvSpPr/>
            <p:nvPr/>
          </p:nvSpPr>
          <p:spPr>
            <a:xfrm>
              <a:off x="5722599" y="3361363"/>
              <a:ext cx="673735" cy="0"/>
            </a:xfrm>
            <a:custGeom>
              <a:avLst/>
              <a:gdLst/>
              <a:ahLst/>
              <a:cxnLst/>
              <a:rect l="l" t="t" r="r" b="b"/>
              <a:pathLst>
                <a:path w="673735">
                  <a:moveTo>
                    <a:pt x="0" y="0"/>
                  </a:moveTo>
                  <a:lnTo>
                    <a:pt x="673531" y="0"/>
                  </a:lnTo>
                </a:path>
              </a:pathLst>
            </a:custGeom>
            <a:ln w="12268">
              <a:solidFill>
                <a:srgbClr val="231F20"/>
              </a:solidFill>
            </a:ln>
          </p:spPr>
          <p:txBody>
            <a:bodyPr wrap="square" lIns="0" tIns="0" rIns="0" bIns="0" rtlCol="0"/>
            <a:lstStyle/>
            <a:p>
              <a:endParaRPr/>
            </a:p>
          </p:txBody>
        </p:sp>
        <p:sp>
          <p:nvSpPr>
            <p:cNvPr id="134" name="object 131">
              <a:extLst>
                <a:ext uri="{FF2B5EF4-FFF2-40B4-BE49-F238E27FC236}">
                  <a16:creationId xmlns:a16="http://schemas.microsoft.com/office/drawing/2014/main" id="{9D6BDCFB-C0F9-7014-1EF1-650DB76AACF2}"/>
                </a:ext>
              </a:extLst>
            </p:cNvPr>
            <p:cNvSpPr/>
            <p:nvPr/>
          </p:nvSpPr>
          <p:spPr>
            <a:xfrm>
              <a:off x="6373603" y="3331697"/>
              <a:ext cx="70485" cy="59690"/>
            </a:xfrm>
            <a:custGeom>
              <a:avLst/>
              <a:gdLst/>
              <a:ahLst/>
              <a:cxnLst/>
              <a:rect l="l" t="t" r="r" b="b"/>
              <a:pathLst>
                <a:path w="70485" h="59689">
                  <a:moveTo>
                    <a:pt x="0" y="0"/>
                  </a:moveTo>
                  <a:lnTo>
                    <a:pt x="12623" y="29654"/>
                  </a:lnTo>
                  <a:lnTo>
                    <a:pt x="0" y="59347"/>
                  </a:lnTo>
                  <a:lnTo>
                    <a:pt x="70332" y="29654"/>
                  </a:lnTo>
                  <a:lnTo>
                    <a:pt x="0" y="0"/>
                  </a:lnTo>
                  <a:close/>
                </a:path>
              </a:pathLst>
            </a:custGeom>
            <a:solidFill>
              <a:srgbClr val="231F20"/>
            </a:solidFill>
          </p:spPr>
          <p:txBody>
            <a:bodyPr wrap="square" lIns="0" tIns="0" rIns="0" bIns="0" rtlCol="0"/>
            <a:lstStyle/>
            <a:p>
              <a:endParaRPr/>
            </a:p>
          </p:txBody>
        </p:sp>
      </p:grpSp>
      <p:sp>
        <p:nvSpPr>
          <p:cNvPr id="175" name="object 172">
            <a:extLst>
              <a:ext uri="{FF2B5EF4-FFF2-40B4-BE49-F238E27FC236}">
                <a16:creationId xmlns:a16="http://schemas.microsoft.com/office/drawing/2014/main" id="{3A51133B-4440-9571-F366-A6AB2F65931E}"/>
              </a:ext>
            </a:extLst>
          </p:cNvPr>
          <p:cNvSpPr txBox="1"/>
          <p:nvPr/>
        </p:nvSpPr>
        <p:spPr>
          <a:xfrm>
            <a:off x="1982781" y="5922987"/>
            <a:ext cx="702310" cy="314325"/>
          </a:xfrm>
          <a:prstGeom prst="rect">
            <a:avLst/>
          </a:prstGeom>
        </p:spPr>
        <p:txBody>
          <a:bodyPr vert="horz" wrap="square" lIns="0" tIns="26670" rIns="0" bIns="0" rtlCol="0">
            <a:spAutoFit/>
          </a:bodyPr>
          <a:lstStyle/>
          <a:p>
            <a:pPr marL="12700" marR="5080" indent="200660">
              <a:lnSpc>
                <a:spcPts val="1090"/>
              </a:lnSpc>
              <a:spcBef>
                <a:spcPts val="210"/>
              </a:spcBef>
            </a:pPr>
            <a:r>
              <a:rPr sz="950" spc="-10" dirty="0">
                <a:solidFill>
                  <a:srgbClr val="4C4D4F"/>
                </a:solidFill>
                <a:latin typeface="Myriad Pro"/>
                <a:cs typeface="Myriad Pro"/>
              </a:rPr>
              <a:t>Aktin</a:t>
            </a:r>
            <a:r>
              <a:rPr sz="950" dirty="0">
                <a:solidFill>
                  <a:srgbClr val="4C4D4F"/>
                </a:solidFill>
                <a:latin typeface="Myriad Pro"/>
                <a:cs typeface="Myriad Pro"/>
              </a:rPr>
              <a:t> (İnce</a:t>
            </a:r>
            <a:r>
              <a:rPr sz="950" spc="55" dirty="0">
                <a:solidFill>
                  <a:srgbClr val="4C4D4F"/>
                </a:solidFill>
                <a:latin typeface="Myriad Pro"/>
                <a:cs typeface="Myriad Pro"/>
              </a:rPr>
              <a:t> </a:t>
            </a:r>
            <a:r>
              <a:rPr sz="950" spc="-10" dirty="0">
                <a:solidFill>
                  <a:srgbClr val="4C4D4F"/>
                </a:solidFill>
                <a:latin typeface="Myriad Pro"/>
                <a:cs typeface="Myriad Pro"/>
              </a:rPr>
              <a:t>iplikçik)</a:t>
            </a:r>
            <a:endParaRPr sz="950">
              <a:latin typeface="Myriad Pro"/>
              <a:cs typeface="Myriad Pro"/>
            </a:endParaRPr>
          </a:p>
        </p:txBody>
      </p:sp>
      <p:sp>
        <p:nvSpPr>
          <p:cNvPr id="183" name="object 180">
            <a:extLst>
              <a:ext uri="{FF2B5EF4-FFF2-40B4-BE49-F238E27FC236}">
                <a16:creationId xmlns:a16="http://schemas.microsoft.com/office/drawing/2014/main" id="{F5F870C0-AE7B-4499-C252-9EEC6582177C}"/>
              </a:ext>
            </a:extLst>
          </p:cNvPr>
          <p:cNvSpPr txBox="1"/>
          <p:nvPr/>
        </p:nvSpPr>
        <p:spPr>
          <a:xfrm>
            <a:off x="3062694" y="5768438"/>
            <a:ext cx="741680" cy="314325"/>
          </a:xfrm>
          <a:prstGeom prst="rect">
            <a:avLst/>
          </a:prstGeom>
        </p:spPr>
        <p:txBody>
          <a:bodyPr vert="horz" wrap="square" lIns="0" tIns="26670" rIns="0" bIns="0" rtlCol="0">
            <a:spAutoFit/>
          </a:bodyPr>
          <a:lstStyle/>
          <a:p>
            <a:pPr marL="12700" marR="5080" indent="153670">
              <a:lnSpc>
                <a:spcPts val="1090"/>
              </a:lnSpc>
              <a:spcBef>
                <a:spcPts val="210"/>
              </a:spcBef>
            </a:pPr>
            <a:r>
              <a:rPr sz="950" spc="-10" dirty="0">
                <a:solidFill>
                  <a:srgbClr val="4C4D4F"/>
                </a:solidFill>
                <a:latin typeface="Myriad Pro"/>
                <a:cs typeface="Myriad Pro"/>
              </a:rPr>
              <a:t>Miyozin</a:t>
            </a:r>
            <a:r>
              <a:rPr sz="950" dirty="0">
                <a:solidFill>
                  <a:srgbClr val="4C4D4F"/>
                </a:solidFill>
                <a:latin typeface="Myriad Pro"/>
                <a:cs typeface="Myriad Pro"/>
              </a:rPr>
              <a:t> (Kalın</a:t>
            </a:r>
            <a:r>
              <a:rPr sz="950" spc="85" dirty="0">
                <a:solidFill>
                  <a:srgbClr val="4C4D4F"/>
                </a:solidFill>
                <a:latin typeface="Myriad Pro"/>
                <a:cs typeface="Myriad Pro"/>
              </a:rPr>
              <a:t> </a:t>
            </a:r>
            <a:r>
              <a:rPr sz="950" spc="-10" dirty="0">
                <a:solidFill>
                  <a:srgbClr val="4C4D4F"/>
                </a:solidFill>
                <a:latin typeface="Myriad Pro"/>
                <a:cs typeface="Myriad Pro"/>
              </a:rPr>
              <a:t>iplikçik)</a:t>
            </a:r>
            <a:endParaRPr sz="950">
              <a:latin typeface="Myriad Pro"/>
              <a:cs typeface="Myriad Pro"/>
            </a:endParaRPr>
          </a:p>
        </p:txBody>
      </p:sp>
      <p:sp>
        <p:nvSpPr>
          <p:cNvPr id="185" name="object 182">
            <a:extLst>
              <a:ext uri="{FF2B5EF4-FFF2-40B4-BE49-F238E27FC236}">
                <a16:creationId xmlns:a16="http://schemas.microsoft.com/office/drawing/2014/main" id="{C464414E-F270-8161-6099-01206E840491}"/>
              </a:ext>
            </a:extLst>
          </p:cNvPr>
          <p:cNvSpPr txBox="1"/>
          <p:nvPr/>
        </p:nvSpPr>
        <p:spPr>
          <a:xfrm>
            <a:off x="2356201" y="4367616"/>
            <a:ext cx="1947772" cy="157735"/>
          </a:xfrm>
          <a:prstGeom prst="rect">
            <a:avLst/>
          </a:prstGeom>
        </p:spPr>
        <p:txBody>
          <a:bodyPr vert="horz" wrap="square" lIns="0" tIns="11430" rIns="0" bIns="0" rtlCol="0">
            <a:spAutoFit/>
          </a:bodyPr>
          <a:lstStyle/>
          <a:p>
            <a:pPr marL="12700">
              <a:lnSpc>
                <a:spcPct val="100000"/>
              </a:lnSpc>
              <a:spcBef>
                <a:spcPts val="30"/>
              </a:spcBef>
            </a:pPr>
            <a:r>
              <a:rPr sz="950" dirty="0" err="1">
                <a:solidFill>
                  <a:srgbClr val="4C4D4F"/>
                </a:solidFill>
                <a:latin typeface="Myriad Pro"/>
                <a:cs typeface="Myriad Pro"/>
              </a:rPr>
              <a:t>Gevşemiş</a:t>
            </a:r>
            <a:r>
              <a:rPr sz="950" spc="105" dirty="0">
                <a:solidFill>
                  <a:srgbClr val="4C4D4F"/>
                </a:solidFill>
                <a:latin typeface="Myriad Pro"/>
                <a:cs typeface="Myriad Pro"/>
              </a:rPr>
              <a:t> </a:t>
            </a:r>
            <a:r>
              <a:rPr sz="950" spc="-25" dirty="0">
                <a:solidFill>
                  <a:srgbClr val="4C4D4F"/>
                </a:solidFill>
                <a:latin typeface="Myriad Pro"/>
                <a:cs typeface="Myriad Pro"/>
              </a:rPr>
              <a:t>kas</a:t>
            </a:r>
            <a:r>
              <a:rPr lang="tr-TR" sz="950" spc="-25" dirty="0" err="1">
                <a:solidFill>
                  <a:srgbClr val="4C4D4F"/>
                </a:solidFill>
                <a:latin typeface="Myriad Pro"/>
                <a:cs typeface="Myriad Pro"/>
              </a:rPr>
              <a:t>taki</a:t>
            </a:r>
            <a:r>
              <a:rPr lang="tr-TR" sz="950" spc="-25" dirty="0">
                <a:solidFill>
                  <a:srgbClr val="4C4D4F"/>
                </a:solidFill>
                <a:latin typeface="Myriad Pro"/>
                <a:cs typeface="Myriad Pro"/>
              </a:rPr>
              <a:t> </a:t>
            </a:r>
            <a:r>
              <a:rPr lang="tr-TR" sz="950" spc="-25" dirty="0" err="1">
                <a:solidFill>
                  <a:srgbClr val="4C4D4F"/>
                </a:solidFill>
                <a:latin typeface="Myriad Pro"/>
                <a:cs typeface="Myriad Pro"/>
              </a:rPr>
              <a:t>sarkomer</a:t>
            </a:r>
            <a:r>
              <a:rPr lang="tr-TR" sz="950" spc="-25" dirty="0">
                <a:solidFill>
                  <a:srgbClr val="4C4D4F"/>
                </a:solidFill>
                <a:latin typeface="Myriad Pro"/>
                <a:cs typeface="Myriad Pro"/>
              </a:rPr>
              <a:t> </a:t>
            </a:r>
            <a:endParaRPr sz="950" dirty="0">
              <a:latin typeface="Myriad Pro"/>
              <a:cs typeface="Myriad Pro"/>
            </a:endParaRPr>
          </a:p>
        </p:txBody>
      </p:sp>
      <p:sp>
        <p:nvSpPr>
          <p:cNvPr id="186" name="object 183">
            <a:extLst>
              <a:ext uri="{FF2B5EF4-FFF2-40B4-BE49-F238E27FC236}">
                <a16:creationId xmlns:a16="http://schemas.microsoft.com/office/drawing/2014/main" id="{10AFB779-BC9F-49BD-A259-F60FB7E4825A}"/>
              </a:ext>
            </a:extLst>
          </p:cNvPr>
          <p:cNvSpPr txBox="1"/>
          <p:nvPr/>
        </p:nvSpPr>
        <p:spPr>
          <a:xfrm>
            <a:off x="1430571" y="5647643"/>
            <a:ext cx="313055" cy="269875"/>
          </a:xfrm>
          <a:prstGeom prst="rect">
            <a:avLst/>
          </a:prstGeom>
        </p:spPr>
        <p:txBody>
          <a:bodyPr vert="horz" wrap="square" lIns="0" tIns="15240" rIns="0" bIns="0" rtlCol="0">
            <a:spAutoFit/>
          </a:bodyPr>
          <a:lstStyle/>
          <a:p>
            <a:pPr algn="ctr">
              <a:lnSpc>
                <a:spcPts val="944"/>
              </a:lnSpc>
              <a:spcBef>
                <a:spcPts val="120"/>
              </a:spcBef>
            </a:pPr>
            <a:r>
              <a:rPr sz="850" b="1" spc="10" dirty="0">
                <a:solidFill>
                  <a:srgbClr val="4C4D4F"/>
                </a:solidFill>
                <a:latin typeface="Myriad Pro"/>
                <a:cs typeface="Myriad Pro"/>
              </a:rPr>
              <a:t>Z</a:t>
            </a:r>
            <a:endParaRPr sz="850" dirty="0">
              <a:latin typeface="Myriad Pro"/>
              <a:cs typeface="Myriad Pro"/>
            </a:endParaRPr>
          </a:p>
          <a:p>
            <a:pPr algn="ctr">
              <a:lnSpc>
                <a:spcPts val="944"/>
              </a:lnSpc>
            </a:pPr>
            <a:r>
              <a:rPr sz="850" b="1" spc="-10" dirty="0">
                <a:solidFill>
                  <a:srgbClr val="4C4D4F"/>
                </a:solidFill>
                <a:latin typeface="Myriad Pro"/>
                <a:cs typeface="Myriad Pro"/>
              </a:rPr>
              <a:t>Bandı</a:t>
            </a:r>
            <a:endParaRPr sz="850" dirty="0">
              <a:latin typeface="Myriad Pro"/>
              <a:cs typeface="Myriad Pro"/>
            </a:endParaRPr>
          </a:p>
        </p:txBody>
      </p:sp>
      <p:sp>
        <p:nvSpPr>
          <p:cNvPr id="187" name="object 184">
            <a:extLst>
              <a:ext uri="{FF2B5EF4-FFF2-40B4-BE49-F238E27FC236}">
                <a16:creationId xmlns:a16="http://schemas.microsoft.com/office/drawing/2014/main" id="{7FF0746C-1B95-A26C-2F4E-5922DDA6C35E}"/>
              </a:ext>
            </a:extLst>
          </p:cNvPr>
          <p:cNvSpPr txBox="1"/>
          <p:nvPr/>
        </p:nvSpPr>
        <p:spPr>
          <a:xfrm>
            <a:off x="4303973" y="5638824"/>
            <a:ext cx="313055" cy="269875"/>
          </a:xfrm>
          <a:prstGeom prst="rect">
            <a:avLst/>
          </a:prstGeom>
        </p:spPr>
        <p:txBody>
          <a:bodyPr vert="horz" wrap="square" lIns="0" tIns="15240" rIns="0" bIns="0" rtlCol="0">
            <a:spAutoFit/>
          </a:bodyPr>
          <a:lstStyle/>
          <a:p>
            <a:pPr algn="ctr">
              <a:lnSpc>
                <a:spcPts val="944"/>
              </a:lnSpc>
              <a:spcBef>
                <a:spcPts val="120"/>
              </a:spcBef>
            </a:pPr>
            <a:r>
              <a:rPr sz="850" b="1" spc="10" dirty="0">
                <a:solidFill>
                  <a:srgbClr val="4C4D4F"/>
                </a:solidFill>
                <a:latin typeface="Myriad Pro"/>
                <a:cs typeface="Myriad Pro"/>
              </a:rPr>
              <a:t>Z</a:t>
            </a:r>
            <a:endParaRPr sz="850" dirty="0">
              <a:latin typeface="Myriad Pro"/>
              <a:cs typeface="Myriad Pro"/>
            </a:endParaRPr>
          </a:p>
          <a:p>
            <a:pPr algn="ctr">
              <a:lnSpc>
                <a:spcPts val="944"/>
              </a:lnSpc>
            </a:pPr>
            <a:r>
              <a:rPr sz="850" b="1" spc="-10" dirty="0">
                <a:solidFill>
                  <a:srgbClr val="4C4D4F"/>
                </a:solidFill>
                <a:latin typeface="Myriad Pro"/>
                <a:cs typeface="Myriad Pro"/>
              </a:rPr>
              <a:t>Bandı</a:t>
            </a:r>
            <a:endParaRPr sz="850" dirty="0">
              <a:latin typeface="Myriad Pro"/>
              <a:cs typeface="Myriad Pro"/>
            </a:endParaRPr>
          </a:p>
        </p:txBody>
      </p:sp>
      <p:sp>
        <p:nvSpPr>
          <p:cNvPr id="188" name="object 185">
            <a:extLst>
              <a:ext uri="{FF2B5EF4-FFF2-40B4-BE49-F238E27FC236}">
                <a16:creationId xmlns:a16="http://schemas.microsoft.com/office/drawing/2014/main" id="{D418D6C3-65FC-43EF-3DF5-3AE0D60EE2B3}"/>
              </a:ext>
            </a:extLst>
          </p:cNvPr>
          <p:cNvSpPr txBox="1"/>
          <p:nvPr/>
        </p:nvSpPr>
        <p:spPr>
          <a:xfrm>
            <a:off x="5228973" y="5593035"/>
            <a:ext cx="313055" cy="269875"/>
          </a:xfrm>
          <a:prstGeom prst="rect">
            <a:avLst/>
          </a:prstGeom>
        </p:spPr>
        <p:txBody>
          <a:bodyPr vert="horz" wrap="square" lIns="0" tIns="15240" rIns="0" bIns="0" rtlCol="0">
            <a:spAutoFit/>
          </a:bodyPr>
          <a:lstStyle/>
          <a:p>
            <a:pPr algn="ctr">
              <a:lnSpc>
                <a:spcPts val="944"/>
              </a:lnSpc>
              <a:spcBef>
                <a:spcPts val="120"/>
              </a:spcBef>
            </a:pPr>
            <a:r>
              <a:rPr sz="850" b="1" spc="10" dirty="0">
                <a:solidFill>
                  <a:srgbClr val="4C4D4F"/>
                </a:solidFill>
                <a:latin typeface="Myriad Pro"/>
                <a:cs typeface="Myriad Pro"/>
              </a:rPr>
              <a:t>Z</a:t>
            </a:r>
            <a:endParaRPr sz="850">
              <a:latin typeface="Myriad Pro"/>
              <a:cs typeface="Myriad Pro"/>
            </a:endParaRPr>
          </a:p>
          <a:p>
            <a:pPr algn="ctr">
              <a:lnSpc>
                <a:spcPts val="944"/>
              </a:lnSpc>
            </a:pPr>
            <a:r>
              <a:rPr sz="850" b="1" spc="-10" dirty="0">
                <a:solidFill>
                  <a:srgbClr val="4C4D4F"/>
                </a:solidFill>
                <a:latin typeface="Myriad Pro"/>
                <a:cs typeface="Myriad Pro"/>
              </a:rPr>
              <a:t>Bandı</a:t>
            </a:r>
            <a:endParaRPr sz="850">
              <a:latin typeface="Myriad Pro"/>
              <a:cs typeface="Myriad Pro"/>
            </a:endParaRPr>
          </a:p>
        </p:txBody>
      </p:sp>
      <p:sp>
        <p:nvSpPr>
          <p:cNvPr id="189" name="object 186">
            <a:extLst>
              <a:ext uri="{FF2B5EF4-FFF2-40B4-BE49-F238E27FC236}">
                <a16:creationId xmlns:a16="http://schemas.microsoft.com/office/drawing/2014/main" id="{3B3B915C-CC6A-3188-31EF-8D997C129DFD}"/>
              </a:ext>
            </a:extLst>
          </p:cNvPr>
          <p:cNvSpPr txBox="1"/>
          <p:nvPr/>
        </p:nvSpPr>
        <p:spPr>
          <a:xfrm>
            <a:off x="7001080" y="5596363"/>
            <a:ext cx="313055" cy="269875"/>
          </a:xfrm>
          <a:prstGeom prst="rect">
            <a:avLst/>
          </a:prstGeom>
        </p:spPr>
        <p:txBody>
          <a:bodyPr vert="horz" wrap="square" lIns="0" tIns="15240" rIns="0" bIns="0" rtlCol="0">
            <a:spAutoFit/>
          </a:bodyPr>
          <a:lstStyle/>
          <a:p>
            <a:pPr algn="ctr">
              <a:lnSpc>
                <a:spcPts val="944"/>
              </a:lnSpc>
              <a:spcBef>
                <a:spcPts val="120"/>
              </a:spcBef>
            </a:pPr>
            <a:r>
              <a:rPr sz="850" b="1" spc="10" dirty="0">
                <a:solidFill>
                  <a:srgbClr val="4C4D4F"/>
                </a:solidFill>
                <a:latin typeface="Myriad Pro"/>
                <a:cs typeface="Myriad Pro"/>
              </a:rPr>
              <a:t>Z</a:t>
            </a:r>
            <a:endParaRPr sz="850" dirty="0">
              <a:latin typeface="Myriad Pro"/>
              <a:cs typeface="Myriad Pro"/>
            </a:endParaRPr>
          </a:p>
          <a:p>
            <a:pPr algn="ctr">
              <a:lnSpc>
                <a:spcPts val="944"/>
              </a:lnSpc>
            </a:pPr>
            <a:r>
              <a:rPr sz="850" b="1" spc="-10" dirty="0">
                <a:solidFill>
                  <a:srgbClr val="4C4D4F"/>
                </a:solidFill>
                <a:latin typeface="Myriad Pro"/>
                <a:cs typeface="Myriad Pro"/>
              </a:rPr>
              <a:t>Bandı</a:t>
            </a:r>
            <a:endParaRPr sz="850" dirty="0">
              <a:latin typeface="Myriad Pro"/>
              <a:cs typeface="Myriad Pro"/>
            </a:endParaRPr>
          </a:p>
        </p:txBody>
      </p:sp>
      <p:sp>
        <p:nvSpPr>
          <p:cNvPr id="190" name="object 187">
            <a:extLst>
              <a:ext uri="{FF2B5EF4-FFF2-40B4-BE49-F238E27FC236}">
                <a16:creationId xmlns:a16="http://schemas.microsoft.com/office/drawing/2014/main" id="{A282CA8A-52D0-18F0-9CB6-DFFCD0AD5955}"/>
              </a:ext>
            </a:extLst>
          </p:cNvPr>
          <p:cNvSpPr txBox="1"/>
          <p:nvPr/>
        </p:nvSpPr>
        <p:spPr>
          <a:xfrm>
            <a:off x="5743787" y="4376162"/>
            <a:ext cx="2073655" cy="157735"/>
          </a:xfrm>
          <a:prstGeom prst="rect">
            <a:avLst/>
          </a:prstGeom>
        </p:spPr>
        <p:txBody>
          <a:bodyPr vert="horz" wrap="square" lIns="0" tIns="11430" rIns="0" bIns="0" rtlCol="0">
            <a:spAutoFit/>
          </a:bodyPr>
          <a:lstStyle/>
          <a:p>
            <a:pPr marL="12700">
              <a:lnSpc>
                <a:spcPct val="100000"/>
              </a:lnSpc>
              <a:spcBef>
                <a:spcPts val="30"/>
              </a:spcBef>
            </a:pPr>
            <a:r>
              <a:rPr sz="950" dirty="0" err="1">
                <a:solidFill>
                  <a:srgbClr val="4C4D4F"/>
                </a:solidFill>
                <a:latin typeface="Myriad Pro"/>
                <a:cs typeface="Myriad Pro"/>
              </a:rPr>
              <a:t>Kasılmış</a:t>
            </a:r>
            <a:r>
              <a:rPr sz="950" spc="114" dirty="0">
                <a:solidFill>
                  <a:srgbClr val="4C4D4F"/>
                </a:solidFill>
                <a:latin typeface="Myriad Pro"/>
                <a:cs typeface="Myriad Pro"/>
              </a:rPr>
              <a:t> </a:t>
            </a:r>
            <a:r>
              <a:rPr sz="950" spc="-25" dirty="0">
                <a:solidFill>
                  <a:srgbClr val="4C4D4F"/>
                </a:solidFill>
                <a:latin typeface="Myriad Pro"/>
                <a:cs typeface="Myriad Pro"/>
              </a:rPr>
              <a:t>kas</a:t>
            </a:r>
            <a:r>
              <a:rPr lang="tr-TR" sz="950" spc="-25" dirty="0" err="1">
                <a:solidFill>
                  <a:srgbClr val="4C4D4F"/>
                </a:solidFill>
                <a:latin typeface="Myriad Pro"/>
                <a:cs typeface="Myriad Pro"/>
              </a:rPr>
              <a:t>taki</a:t>
            </a:r>
            <a:r>
              <a:rPr lang="tr-TR" sz="950" spc="-25" dirty="0">
                <a:solidFill>
                  <a:srgbClr val="4C4D4F"/>
                </a:solidFill>
                <a:latin typeface="Myriad Pro"/>
                <a:cs typeface="Myriad Pro"/>
              </a:rPr>
              <a:t> </a:t>
            </a:r>
            <a:r>
              <a:rPr lang="tr-TR" sz="950" spc="-25" dirty="0" err="1">
                <a:solidFill>
                  <a:srgbClr val="4C4D4F"/>
                </a:solidFill>
                <a:latin typeface="Myriad Pro"/>
                <a:cs typeface="Myriad Pro"/>
              </a:rPr>
              <a:t>sarkomer</a:t>
            </a:r>
            <a:endParaRPr sz="950" dirty="0">
              <a:latin typeface="Myriad Pro"/>
              <a:cs typeface="Myriad Pro"/>
            </a:endParaRPr>
          </a:p>
        </p:txBody>
      </p:sp>
      <p:grpSp>
        <p:nvGrpSpPr>
          <p:cNvPr id="191" name="object 188">
            <a:extLst>
              <a:ext uri="{FF2B5EF4-FFF2-40B4-BE49-F238E27FC236}">
                <a16:creationId xmlns:a16="http://schemas.microsoft.com/office/drawing/2014/main" id="{2F53A46F-739F-76E8-1EC9-116EC9EFEA54}"/>
              </a:ext>
            </a:extLst>
          </p:cNvPr>
          <p:cNvGrpSpPr/>
          <p:nvPr/>
        </p:nvGrpSpPr>
        <p:grpSpPr>
          <a:xfrm>
            <a:off x="2206365" y="5407822"/>
            <a:ext cx="1319530" cy="521970"/>
            <a:chOff x="1485216" y="4216403"/>
            <a:chExt cx="1319530" cy="521970"/>
          </a:xfrm>
        </p:grpSpPr>
        <p:sp>
          <p:nvSpPr>
            <p:cNvPr id="192" name="object 189">
              <a:extLst>
                <a:ext uri="{FF2B5EF4-FFF2-40B4-BE49-F238E27FC236}">
                  <a16:creationId xmlns:a16="http://schemas.microsoft.com/office/drawing/2014/main" id="{CDD974FA-6171-8BDE-05B7-E500E1D35739}"/>
                </a:ext>
              </a:extLst>
            </p:cNvPr>
            <p:cNvSpPr/>
            <p:nvPr/>
          </p:nvSpPr>
          <p:spPr>
            <a:xfrm>
              <a:off x="1492150" y="4370924"/>
              <a:ext cx="106045" cy="360680"/>
            </a:xfrm>
            <a:custGeom>
              <a:avLst/>
              <a:gdLst/>
              <a:ahLst/>
              <a:cxnLst/>
              <a:rect l="l" t="t" r="r" b="b"/>
              <a:pathLst>
                <a:path w="106044" h="360679">
                  <a:moveTo>
                    <a:pt x="0" y="0"/>
                  </a:moveTo>
                  <a:lnTo>
                    <a:pt x="105587" y="360159"/>
                  </a:lnTo>
                </a:path>
              </a:pathLst>
            </a:custGeom>
            <a:ln w="13868">
              <a:solidFill>
                <a:srgbClr val="231F20"/>
              </a:solidFill>
            </a:ln>
          </p:spPr>
          <p:txBody>
            <a:bodyPr wrap="square" lIns="0" tIns="0" rIns="0" bIns="0" rtlCol="0"/>
            <a:lstStyle/>
            <a:p>
              <a:endParaRPr/>
            </a:p>
          </p:txBody>
        </p:sp>
        <p:sp>
          <p:nvSpPr>
            <p:cNvPr id="193" name="object 190">
              <a:extLst>
                <a:ext uri="{FF2B5EF4-FFF2-40B4-BE49-F238E27FC236}">
                  <a16:creationId xmlns:a16="http://schemas.microsoft.com/office/drawing/2014/main" id="{0EBF4E03-277F-02B7-9999-2A60D2676560}"/>
                </a:ext>
              </a:extLst>
            </p:cNvPr>
            <p:cNvSpPr/>
            <p:nvPr/>
          </p:nvSpPr>
          <p:spPr>
            <a:xfrm>
              <a:off x="2728479" y="4223338"/>
              <a:ext cx="69215" cy="361950"/>
            </a:xfrm>
            <a:custGeom>
              <a:avLst/>
              <a:gdLst/>
              <a:ahLst/>
              <a:cxnLst/>
              <a:rect l="l" t="t" r="r" b="b"/>
              <a:pathLst>
                <a:path w="69214" h="361950">
                  <a:moveTo>
                    <a:pt x="68999" y="0"/>
                  </a:moveTo>
                  <a:lnTo>
                    <a:pt x="0" y="361505"/>
                  </a:lnTo>
                </a:path>
              </a:pathLst>
            </a:custGeom>
            <a:ln w="13868">
              <a:solidFill>
                <a:srgbClr val="231F20"/>
              </a:solidFill>
            </a:ln>
          </p:spPr>
          <p:txBody>
            <a:bodyPr wrap="square" lIns="0" tIns="0" rIns="0" bIns="0" rtlCol="0"/>
            <a:lstStyle/>
            <a:p>
              <a:endParaRPr/>
            </a:p>
          </p:txBody>
        </p:sp>
      </p:grpSp>
      <p:grpSp>
        <p:nvGrpSpPr>
          <p:cNvPr id="200" name="Grup 199">
            <a:extLst>
              <a:ext uri="{FF2B5EF4-FFF2-40B4-BE49-F238E27FC236}">
                <a16:creationId xmlns:a16="http://schemas.microsoft.com/office/drawing/2014/main" id="{6BB74903-5045-BE3B-8A5E-21898E796CA8}"/>
              </a:ext>
            </a:extLst>
          </p:cNvPr>
          <p:cNvGrpSpPr>
            <a:grpSpLocks noChangeAspect="1"/>
          </p:cNvGrpSpPr>
          <p:nvPr/>
        </p:nvGrpSpPr>
        <p:grpSpPr>
          <a:xfrm>
            <a:off x="4363472" y="2567733"/>
            <a:ext cx="3634514" cy="1530345"/>
            <a:chOff x="3668412" y="-1467544"/>
            <a:chExt cx="4257204" cy="1792535"/>
          </a:xfrm>
        </p:grpSpPr>
        <p:grpSp>
          <p:nvGrpSpPr>
            <p:cNvPr id="7" name="object 4">
              <a:extLst>
                <a:ext uri="{FF2B5EF4-FFF2-40B4-BE49-F238E27FC236}">
                  <a16:creationId xmlns:a16="http://schemas.microsoft.com/office/drawing/2014/main" id="{CDCC8C99-DEC0-8559-C411-96561532E84D}"/>
                </a:ext>
              </a:extLst>
            </p:cNvPr>
            <p:cNvGrpSpPr/>
            <p:nvPr/>
          </p:nvGrpSpPr>
          <p:grpSpPr>
            <a:xfrm>
              <a:off x="3668412" y="-1467544"/>
              <a:ext cx="3173095" cy="1520825"/>
              <a:chOff x="1683398" y="818197"/>
              <a:chExt cx="3173095" cy="1520825"/>
            </a:xfrm>
          </p:grpSpPr>
          <p:pic>
            <p:nvPicPr>
              <p:cNvPr id="8" name="object 5">
                <a:extLst>
                  <a:ext uri="{FF2B5EF4-FFF2-40B4-BE49-F238E27FC236}">
                    <a16:creationId xmlns:a16="http://schemas.microsoft.com/office/drawing/2014/main" id="{D78B246B-0B36-3846-3922-7C3A3DB2D03F}"/>
                  </a:ext>
                </a:extLst>
              </p:cNvPr>
              <p:cNvPicPr/>
              <p:nvPr/>
            </p:nvPicPr>
            <p:blipFill>
              <a:blip r:embed="rId4" cstate="screen">
                <a:extLst>
                  <a:ext uri="{28A0092B-C50C-407E-A947-70E740481C1C}">
                    <a14:useLocalDpi xmlns:a14="http://schemas.microsoft.com/office/drawing/2010/main"/>
                  </a:ext>
                </a:extLst>
              </a:blip>
              <a:stretch>
                <a:fillRect/>
              </a:stretch>
            </p:blipFill>
            <p:spPr>
              <a:xfrm>
                <a:off x="1689346" y="822985"/>
                <a:ext cx="3038775" cy="1348219"/>
              </a:xfrm>
              <a:prstGeom prst="rect">
                <a:avLst/>
              </a:prstGeom>
            </p:spPr>
          </p:pic>
          <p:pic>
            <p:nvPicPr>
              <p:cNvPr id="9" name="object 6">
                <a:extLst>
                  <a:ext uri="{FF2B5EF4-FFF2-40B4-BE49-F238E27FC236}">
                    <a16:creationId xmlns:a16="http://schemas.microsoft.com/office/drawing/2014/main" id="{79F2DBFD-895C-3FB3-A232-A9189650BD60}"/>
                  </a:ext>
                </a:extLst>
              </p:cNvPr>
              <p:cNvPicPr/>
              <p:nvPr/>
            </p:nvPicPr>
            <p:blipFill>
              <a:blip r:embed="rId5" cstate="screen">
                <a:extLst>
                  <a:ext uri="{28A0092B-C50C-407E-A947-70E740481C1C}">
                    <a14:useLocalDpi xmlns:a14="http://schemas.microsoft.com/office/drawing/2010/main"/>
                  </a:ext>
                </a:extLst>
              </a:blip>
              <a:stretch>
                <a:fillRect/>
              </a:stretch>
            </p:blipFill>
            <p:spPr>
              <a:xfrm>
                <a:off x="3180638" y="1758874"/>
                <a:ext cx="196926" cy="17335"/>
              </a:xfrm>
              <a:prstGeom prst="rect">
                <a:avLst/>
              </a:prstGeom>
            </p:spPr>
          </p:pic>
          <p:pic>
            <p:nvPicPr>
              <p:cNvPr id="10" name="object 7">
                <a:extLst>
                  <a:ext uri="{FF2B5EF4-FFF2-40B4-BE49-F238E27FC236}">
                    <a16:creationId xmlns:a16="http://schemas.microsoft.com/office/drawing/2014/main" id="{6F303E26-9CDD-5C7D-F798-F09B0C505603}"/>
                  </a:ext>
                </a:extLst>
              </p:cNvPr>
              <p:cNvPicPr/>
              <p:nvPr/>
            </p:nvPicPr>
            <p:blipFill>
              <a:blip r:embed="rId6" cstate="screen">
                <a:extLst>
                  <a:ext uri="{28A0092B-C50C-407E-A947-70E740481C1C}">
                    <a14:useLocalDpi xmlns:a14="http://schemas.microsoft.com/office/drawing/2010/main"/>
                  </a:ext>
                </a:extLst>
              </a:blip>
              <a:stretch>
                <a:fillRect/>
              </a:stretch>
            </p:blipFill>
            <p:spPr>
              <a:xfrm>
                <a:off x="3151200" y="1796581"/>
                <a:ext cx="193903" cy="25653"/>
              </a:xfrm>
              <a:prstGeom prst="rect">
                <a:avLst/>
              </a:prstGeom>
            </p:spPr>
          </p:pic>
          <p:pic>
            <p:nvPicPr>
              <p:cNvPr id="11" name="object 8">
                <a:extLst>
                  <a:ext uri="{FF2B5EF4-FFF2-40B4-BE49-F238E27FC236}">
                    <a16:creationId xmlns:a16="http://schemas.microsoft.com/office/drawing/2014/main" id="{BDA2BC7B-84C6-40D9-FC8C-BC2936A11F8F}"/>
                  </a:ext>
                </a:extLst>
              </p:cNvPr>
              <p:cNvPicPr/>
              <p:nvPr/>
            </p:nvPicPr>
            <p:blipFill>
              <a:blip r:embed="rId7" cstate="screen">
                <a:extLst>
                  <a:ext uri="{28A0092B-C50C-407E-A947-70E740481C1C}">
                    <a14:useLocalDpi xmlns:a14="http://schemas.microsoft.com/office/drawing/2010/main"/>
                  </a:ext>
                </a:extLst>
              </a:blip>
              <a:stretch>
                <a:fillRect/>
              </a:stretch>
            </p:blipFill>
            <p:spPr>
              <a:xfrm>
                <a:off x="3136163" y="1856943"/>
                <a:ext cx="187045" cy="36969"/>
              </a:xfrm>
              <a:prstGeom prst="rect">
                <a:avLst/>
              </a:prstGeom>
            </p:spPr>
          </p:pic>
          <p:pic>
            <p:nvPicPr>
              <p:cNvPr id="12" name="object 9">
                <a:extLst>
                  <a:ext uri="{FF2B5EF4-FFF2-40B4-BE49-F238E27FC236}">
                    <a16:creationId xmlns:a16="http://schemas.microsoft.com/office/drawing/2014/main" id="{A1A7D634-4A24-FC9D-1F5A-859B36567B70}"/>
                  </a:ext>
                </a:extLst>
              </p:cNvPr>
              <p:cNvPicPr/>
              <p:nvPr/>
            </p:nvPicPr>
            <p:blipFill>
              <a:blip r:embed="rId8" cstate="screen">
                <a:extLst>
                  <a:ext uri="{28A0092B-C50C-407E-A947-70E740481C1C}">
                    <a14:useLocalDpi xmlns:a14="http://schemas.microsoft.com/office/drawing/2010/main"/>
                  </a:ext>
                </a:extLst>
              </a:blip>
              <a:stretch>
                <a:fillRect/>
              </a:stretch>
            </p:blipFill>
            <p:spPr>
              <a:xfrm>
                <a:off x="3133128" y="1939188"/>
                <a:ext cx="182575" cy="35445"/>
              </a:xfrm>
              <a:prstGeom prst="rect">
                <a:avLst/>
              </a:prstGeom>
            </p:spPr>
          </p:pic>
          <p:pic>
            <p:nvPicPr>
              <p:cNvPr id="13" name="object 10">
                <a:extLst>
                  <a:ext uri="{FF2B5EF4-FFF2-40B4-BE49-F238E27FC236}">
                    <a16:creationId xmlns:a16="http://schemas.microsoft.com/office/drawing/2014/main" id="{8649A992-4460-385B-7F53-58D83D9E3537}"/>
                  </a:ext>
                </a:extLst>
              </p:cNvPr>
              <p:cNvPicPr/>
              <p:nvPr/>
            </p:nvPicPr>
            <p:blipFill>
              <a:blip r:embed="rId9" cstate="screen">
                <a:extLst>
                  <a:ext uri="{28A0092B-C50C-407E-A947-70E740481C1C}">
                    <a14:useLocalDpi xmlns:a14="http://schemas.microsoft.com/office/drawing/2010/main"/>
                  </a:ext>
                </a:extLst>
              </a:blip>
              <a:stretch>
                <a:fillRect/>
              </a:stretch>
            </p:blipFill>
            <p:spPr>
              <a:xfrm>
                <a:off x="3133128" y="2019147"/>
                <a:ext cx="191630" cy="35445"/>
              </a:xfrm>
              <a:prstGeom prst="rect">
                <a:avLst/>
              </a:prstGeom>
            </p:spPr>
          </p:pic>
          <p:pic>
            <p:nvPicPr>
              <p:cNvPr id="14" name="object 11">
                <a:extLst>
                  <a:ext uri="{FF2B5EF4-FFF2-40B4-BE49-F238E27FC236}">
                    <a16:creationId xmlns:a16="http://schemas.microsoft.com/office/drawing/2014/main" id="{EAE203D8-410A-7512-3223-E6E89CED1CB5}"/>
                  </a:ext>
                </a:extLst>
              </p:cNvPr>
              <p:cNvPicPr/>
              <p:nvPr/>
            </p:nvPicPr>
            <p:blipFill>
              <a:blip r:embed="rId10" cstate="screen">
                <a:extLst>
                  <a:ext uri="{28A0092B-C50C-407E-A947-70E740481C1C}">
                    <a14:useLocalDpi xmlns:a14="http://schemas.microsoft.com/office/drawing/2010/main"/>
                  </a:ext>
                </a:extLst>
              </a:blip>
              <a:stretch>
                <a:fillRect/>
              </a:stretch>
            </p:blipFill>
            <p:spPr>
              <a:xfrm>
                <a:off x="3161817" y="2090813"/>
                <a:ext cx="216471" cy="65646"/>
              </a:xfrm>
              <a:prstGeom prst="rect">
                <a:avLst/>
              </a:prstGeom>
            </p:spPr>
          </p:pic>
          <p:pic>
            <p:nvPicPr>
              <p:cNvPr id="15" name="object 12">
                <a:extLst>
                  <a:ext uri="{FF2B5EF4-FFF2-40B4-BE49-F238E27FC236}">
                    <a16:creationId xmlns:a16="http://schemas.microsoft.com/office/drawing/2014/main" id="{4713E2F9-0ADF-2EC2-C8F4-466B9EA1DB1A}"/>
                  </a:ext>
                </a:extLst>
              </p:cNvPr>
              <p:cNvPicPr/>
              <p:nvPr/>
            </p:nvPicPr>
            <p:blipFill>
              <a:blip r:embed="rId11" cstate="screen">
                <a:extLst>
                  <a:ext uri="{28A0092B-C50C-407E-A947-70E740481C1C}">
                    <a14:useLocalDpi xmlns:a14="http://schemas.microsoft.com/office/drawing/2010/main"/>
                  </a:ext>
                </a:extLst>
              </a:blip>
              <a:stretch>
                <a:fillRect/>
              </a:stretch>
            </p:blipFill>
            <p:spPr>
              <a:xfrm>
                <a:off x="4143382" y="1745430"/>
                <a:ext cx="130256" cy="430830"/>
              </a:xfrm>
              <a:prstGeom prst="rect">
                <a:avLst/>
              </a:prstGeom>
            </p:spPr>
          </p:pic>
          <p:pic>
            <p:nvPicPr>
              <p:cNvPr id="16" name="object 13">
                <a:extLst>
                  <a:ext uri="{FF2B5EF4-FFF2-40B4-BE49-F238E27FC236}">
                    <a16:creationId xmlns:a16="http://schemas.microsoft.com/office/drawing/2014/main" id="{435F2FC8-5FC1-5230-AEE7-CFAD852DABCD}"/>
                  </a:ext>
                </a:extLst>
              </p:cNvPr>
              <p:cNvPicPr/>
              <p:nvPr/>
            </p:nvPicPr>
            <p:blipFill>
              <a:blip r:embed="rId12" cstate="screen">
                <a:extLst>
                  <a:ext uri="{28A0092B-C50C-407E-A947-70E740481C1C}">
                    <a14:useLocalDpi xmlns:a14="http://schemas.microsoft.com/office/drawing/2010/main"/>
                  </a:ext>
                </a:extLst>
              </a:blip>
              <a:stretch>
                <a:fillRect/>
              </a:stretch>
            </p:blipFill>
            <p:spPr>
              <a:xfrm>
                <a:off x="3623718" y="1746705"/>
                <a:ext cx="131466" cy="428131"/>
              </a:xfrm>
              <a:prstGeom prst="rect">
                <a:avLst/>
              </a:prstGeom>
            </p:spPr>
          </p:pic>
          <p:sp>
            <p:nvSpPr>
              <p:cNvPr id="17" name="object 14">
                <a:extLst>
                  <a:ext uri="{FF2B5EF4-FFF2-40B4-BE49-F238E27FC236}">
                    <a16:creationId xmlns:a16="http://schemas.microsoft.com/office/drawing/2014/main" id="{71B1C73C-C89F-BDB1-69C6-6360FCCAB98C}"/>
                  </a:ext>
                </a:extLst>
              </p:cNvPr>
              <p:cNvSpPr/>
              <p:nvPr/>
            </p:nvSpPr>
            <p:spPr>
              <a:xfrm>
                <a:off x="4386278" y="1752057"/>
                <a:ext cx="127635" cy="410845"/>
              </a:xfrm>
              <a:custGeom>
                <a:avLst/>
                <a:gdLst/>
                <a:ahLst/>
                <a:cxnLst/>
                <a:rect l="l" t="t" r="r" b="b"/>
                <a:pathLst>
                  <a:path w="127635" h="410844">
                    <a:moveTo>
                      <a:pt x="100047" y="1535"/>
                    </a:moveTo>
                    <a:lnTo>
                      <a:pt x="125361" y="16484"/>
                    </a:lnTo>
                    <a:lnTo>
                      <a:pt x="52311" y="33667"/>
                    </a:lnTo>
                    <a:lnTo>
                      <a:pt x="92430" y="58026"/>
                    </a:lnTo>
                    <a:lnTo>
                      <a:pt x="20777" y="88823"/>
                    </a:lnTo>
                    <a:lnTo>
                      <a:pt x="70192" y="125374"/>
                    </a:lnTo>
                    <a:lnTo>
                      <a:pt x="1460" y="164757"/>
                    </a:lnTo>
                    <a:lnTo>
                      <a:pt x="60909" y="207035"/>
                    </a:lnTo>
                    <a:lnTo>
                      <a:pt x="0" y="248577"/>
                    </a:lnTo>
                    <a:lnTo>
                      <a:pt x="68808" y="286524"/>
                    </a:lnTo>
                    <a:lnTo>
                      <a:pt x="17907" y="321665"/>
                    </a:lnTo>
                    <a:lnTo>
                      <a:pt x="90982" y="355333"/>
                    </a:lnTo>
                    <a:lnTo>
                      <a:pt x="53721" y="376809"/>
                    </a:lnTo>
                    <a:lnTo>
                      <a:pt x="127558" y="396875"/>
                    </a:lnTo>
                    <a:lnTo>
                      <a:pt x="93853" y="410476"/>
                    </a:lnTo>
                  </a:path>
                  <a:path w="127635" h="410844">
                    <a:moveTo>
                      <a:pt x="97447" y="0"/>
                    </a:moveTo>
                    <a:lnTo>
                      <a:pt x="100047" y="1535"/>
                    </a:lnTo>
                  </a:path>
                </a:pathLst>
              </a:custGeom>
              <a:ln w="5905">
                <a:solidFill>
                  <a:srgbClr val="BE1E2D"/>
                </a:solidFill>
              </a:ln>
            </p:spPr>
            <p:txBody>
              <a:bodyPr wrap="square" lIns="0" tIns="0" rIns="0" bIns="0" rtlCol="0"/>
              <a:lstStyle/>
              <a:p>
                <a:endParaRPr/>
              </a:p>
            </p:txBody>
          </p:sp>
          <p:sp>
            <p:nvSpPr>
              <p:cNvPr id="18" name="object 15">
                <a:extLst>
                  <a:ext uri="{FF2B5EF4-FFF2-40B4-BE49-F238E27FC236}">
                    <a16:creationId xmlns:a16="http://schemas.microsoft.com/office/drawing/2014/main" id="{512BFF0E-E3B9-A575-D787-4B60094546EB}"/>
                  </a:ext>
                </a:extLst>
              </p:cNvPr>
              <p:cNvSpPr/>
              <p:nvPr/>
            </p:nvSpPr>
            <p:spPr>
              <a:xfrm>
                <a:off x="3922115" y="1765591"/>
                <a:ext cx="786130" cy="386715"/>
              </a:xfrm>
              <a:custGeom>
                <a:avLst/>
                <a:gdLst/>
                <a:ahLst/>
                <a:cxnLst/>
                <a:rect l="l" t="t" r="r" b="b"/>
                <a:pathLst>
                  <a:path w="786129" h="386714">
                    <a:moveTo>
                      <a:pt x="209931" y="232105"/>
                    </a:moveTo>
                    <a:lnTo>
                      <a:pt x="0" y="232105"/>
                    </a:lnTo>
                    <a:lnTo>
                      <a:pt x="0" y="238010"/>
                    </a:lnTo>
                    <a:lnTo>
                      <a:pt x="209931" y="238010"/>
                    </a:lnTo>
                    <a:lnTo>
                      <a:pt x="209931" y="232105"/>
                    </a:lnTo>
                    <a:close/>
                  </a:path>
                  <a:path w="786129" h="386714">
                    <a:moveTo>
                      <a:pt x="209931" y="148272"/>
                    </a:moveTo>
                    <a:lnTo>
                      <a:pt x="0" y="148272"/>
                    </a:lnTo>
                    <a:lnTo>
                      <a:pt x="0" y="154178"/>
                    </a:lnTo>
                    <a:lnTo>
                      <a:pt x="209931" y="154178"/>
                    </a:lnTo>
                    <a:lnTo>
                      <a:pt x="209931" y="148272"/>
                    </a:lnTo>
                    <a:close/>
                  </a:path>
                  <a:path w="786129" h="386714">
                    <a:moveTo>
                      <a:pt x="225666" y="72351"/>
                    </a:moveTo>
                    <a:lnTo>
                      <a:pt x="20777" y="72351"/>
                    </a:lnTo>
                    <a:lnTo>
                      <a:pt x="20777" y="78257"/>
                    </a:lnTo>
                    <a:lnTo>
                      <a:pt x="225666" y="78257"/>
                    </a:lnTo>
                    <a:lnTo>
                      <a:pt x="225666" y="72351"/>
                    </a:lnTo>
                    <a:close/>
                  </a:path>
                  <a:path w="786129" h="386714">
                    <a:moveTo>
                      <a:pt x="257848" y="17183"/>
                    </a:moveTo>
                    <a:lnTo>
                      <a:pt x="45847" y="17183"/>
                    </a:lnTo>
                    <a:lnTo>
                      <a:pt x="45847" y="23088"/>
                    </a:lnTo>
                    <a:lnTo>
                      <a:pt x="257848" y="23088"/>
                    </a:lnTo>
                    <a:lnTo>
                      <a:pt x="257848" y="17183"/>
                    </a:lnTo>
                    <a:close/>
                  </a:path>
                  <a:path w="786129" h="386714">
                    <a:moveTo>
                      <a:pt x="464159" y="232105"/>
                    </a:moveTo>
                    <a:lnTo>
                      <a:pt x="257860" y="232105"/>
                    </a:lnTo>
                    <a:lnTo>
                      <a:pt x="257860" y="238010"/>
                    </a:lnTo>
                    <a:lnTo>
                      <a:pt x="464159" y="238010"/>
                    </a:lnTo>
                    <a:lnTo>
                      <a:pt x="464159" y="232105"/>
                    </a:lnTo>
                    <a:close/>
                  </a:path>
                  <a:path w="786129" h="386714">
                    <a:moveTo>
                      <a:pt x="465607" y="148272"/>
                    </a:moveTo>
                    <a:lnTo>
                      <a:pt x="257848" y="148272"/>
                    </a:lnTo>
                    <a:lnTo>
                      <a:pt x="257848" y="154178"/>
                    </a:lnTo>
                    <a:lnTo>
                      <a:pt x="465607" y="154178"/>
                    </a:lnTo>
                    <a:lnTo>
                      <a:pt x="465607" y="148272"/>
                    </a:lnTo>
                    <a:close/>
                  </a:path>
                  <a:path w="786129" h="386714">
                    <a:moveTo>
                      <a:pt x="482053" y="305181"/>
                    </a:moveTo>
                    <a:lnTo>
                      <a:pt x="277177" y="305181"/>
                    </a:lnTo>
                    <a:lnTo>
                      <a:pt x="277177" y="311086"/>
                    </a:lnTo>
                    <a:lnTo>
                      <a:pt x="482053" y="311086"/>
                    </a:lnTo>
                    <a:lnTo>
                      <a:pt x="482053" y="305181"/>
                    </a:lnTo>
                    <a:close/>
                  </a:path>
                  <a:path w="786129" h="386714">
                    <a:moveTo>
                      <a:pt x="484936" y="72351"/>
                    </a:moveTo>
                    <a:lnTo>
                      <a:pt x="277177" y="72351"/>
                    </a:lnTo>
                    <a:lnTo>
                      <a:pt x="277177" y="78257"/>
                    </a:lnTo>
                    <a:lnTo>
                      <a:pt x="484936" y="78257"/>
                    </a:lnTo>
                    <a:lnTo>
                      <a:pt x="484936" y="72351"/>
                    </a:lnTo>
                    <a:close/>
                  </a:path>
                  <a:path w="786129" h="386714">
                    <a:moveTo>
                      <a:pt x="516470" y="17183"/>
                    </a:moveTo>
                    <a:lnTo>
                      <a:pt x="306578" y="17183"/>
                    </a:lnTo>
                    <a:lnTo>
                      <a:pt x="306578" y="23088"/>
                    </a:lnTo>
                    <a:lnTo>
                      <a:pt x="516470" y="23088"/>
                    </a:lnTo>
                    <a:lnTo>
                      <a:pt x="516470" y="17183"/>
                    </a:lnTo>
                    <a:close/>
                  </a:path>
                  <a:path w="786129" h="386714">
                    <a:moveTo>
                      <a:pt x="517880" y="360337"/>
                    </a:moveTo>
                    <a:lnTo>
                      <a:pt x="306565" y="360337"/>
                    </a:lnTo>
                    <a:lnTo>
                      <a:pt x="306565" y="366242"/>
                    </a:lnTo>
                    <a:lnTo>
                      <a:pt x="517880" y="366242"/>
                    </a:lnTo>
                    <a:lnTo>
                      <a:pt x="517880" y="360337"/>
                    </a:lnTo>
                    <a:close/>
                  </a:path>
                  <a:path w="786129" h="386714">
                    <a:moveTo>
                      <a:pt x="703453" y="190550"/>
                    </a:moveTo>
                    <a:lnTo>
                      <a:pt x="525056" y="190550"/>
                    </a:lnTo>
                    <a:lnTo>
                      <a:pt x="525056" y="196456"/>
                    </a:lnTo>
                    <a:lnTo>
                      <a:pt x="703453" y="196456"/>
                    </a:lnTo>
                    <a:lnTo>
                      <a:pt x="703453" y="190550"/>
                    </a:lnTo>
                    <a:close/>
                  </a:path>
                  <a:path w="786129" h="386714">
                    <a:moveTo>
                      <a:pt x="722757" y="270052"/>
                    </a:moveTo>
                    <a:lnTo>
                      <a:pt x="532955" y="270052"/>
                    </a:lnTo>
                    <a:lnTo>
                      <a:pt x="532955" y="275958"/>
                    </a:lnTo>
                    <a:lnTo>
                      <a:pt x="722757" y="275958"/>
                    </a:lnTo>
                    <a:lnTo>
                      <a:pt x="722757" y="270052"/>
                    </a:lnTo>
                    <a:close/>
                  </a:path>
                  <a:path w="786129" h="386714">
                    <a:moveTo>
                      <a:pt x="722769" y="108889"/>
                    </a:moveTo>
                    <a:lnTo>
                      <a:pt x="534352" y="108889"/>
                    </a:lnTo>
                    <a:lnTo>
                      <a:pt x="534352" y="114795"/>
                    </a:lnTo>
                    <a:lnTo>
                      <a:pt x="722769" y="114795"/>
                    </a:lnTo>
                    <a:lnTo>
                      <a:pt x="722769" y="108889"/>
                    </a:lnTo>
                    <a:close/>
                  </a:path>
                  <a:path w="786129" h="386714">
                    <a:moveTo>
                      <a:pt x="748563" y="41541"/>
                    </a:moveTo>
                    <a:lnTo>
                      <a:pt x="556590" y="41541"/>
                    </a:lnTo>
                    <a:lnTo>
                      <a:pt x="556590" y="47447"/>
                    </a:lnTo>
                    <a:lnTo>
                      <a:pt x="748563" y="47447"/>
                    </a:lnTo>
                    <a:lnTo>
                      <a:pt x="748563" y="41541"/>
                    </a:lnTo>
                    <a:close/>
                  </a:path>
                  <a:path w="786129" h="386714">
                    <a:moveTo>
                      <a:pt x="752157" y="338848"/>
                    </a:moveTo>
                    <a:lnTo>
                      <a:pt x="555155" y="338848"/>
                    </a:lnTo>
                    <a:lnTo>
                      <a:pt x="555155" y="344754"/>
                    </a:lnTo>
                    <a:lnTo>
                      <a:pt x="752157" y="344754"/>
                    </a:lnTo>
                    <a:lnTo>
                      <a:pt x="752157" y="338848"/>
                    </a:lnTo>
                    <a:close/>
                  </a:path>
                  <a:path w="786129" h="386714">
                    <a:moveTo>
                      <a:pt x="782243" y="0"/>
                    </a:moveTo>
                    <a:lnTo>
                      <a:pt x="589508" y="0"/>
                    </a:lnTo>
                    <a:lnTo>
                      <a:pt x="589508" y="5905"/>
                    </a:lnTo>
                    <a:lnTo>
                      <a:pt x="782243" y="5905"/>
                    </a:lnTo>
                    <a:lnTo>
                      <a:pt x="782243" y="0"/>
                    </a:lnTo>
                    <a:close/>
                  </a:path>
                  <a:path w="786129" h="386714">
                    <a:moveTo>
                      <a:pt x="785837" y="380403"/>
                    </a:moveTo>
                    <a:lnTo>
                      <a:pt x="591718" y="380403"/>
                    </a:lnTo>
                    <a:lnTo>
                      <a:pt x="591718" y="386308"/>
                    </a:lnTo>
                    <a:lnTo>
                      <a:pt x="785837" y="386308"/>
                    </a:lnTo>
                    <a:lnTo>
                      <a:pt x="785837" y="380403"/>
                    </a:lnTo>
                    <a:close/>
                  </a:path>
                </a:pathLst>
              </a:custGeom>
              <a:solidFill>
                <a:srgbClr val="BE1E2D"/>
              </a:solidFill>
            </p:spPr>
            <p:txBody>
              <a:bodyPr wrap="square" lIns="0" tIns="0" rIns="0" bIns="0" rtlCol="0"/>
              <a:lstStyle/>
              <a:p>
                <a:endParaRPr/>
              </a:p>
            </p:txBody>
          </p:sp>
          <p:sp>
            <p:nvSpPr>
              <p:cNvPr id="19" name="object 16">
                <a:extLst>
                  <a:ext uri="{FF2B5EF4-FFF2-40B4-BE49-F238E27FC236}">
                    <a16:creationId xmlns:a16="http://schemas.microsoft.com/office/drawing/2014/main" id="{08A383B8-DA7B-6977-1DAD-D4B29EE54B30}"/>
                  </a:ext>
                </a:extLst>
              </p:cNvPr>
              <p:cNvSpPr/>
              <p:nvPr/>
            </p:nvSpPr>
            <p:spPr>
              <a:xfrm>
                <a:off x="3936588" y="2073718"/>
                <a:ext cx="211454" cy="635"/>
              </a:xfrm>
              <a:custGeom>
                <a:avLst/>
                <a:gdLst/>
                <a:ahLst/>
                <a:cxnLst/>
                <a:rect l="l" t="t" r="r" b="b"/>
                <a:pathLst>
                  <a:path w="211454" h="635">
                    <a:moveTo>
                      <a:pt x="211200" y="0"/>
                    </a:moveTo>
                    <a:lnTo>
                      <a:pt x="176984" y="305"/>
                    </a:lnTo>
                    <a:lnTo>
                      <a:pt x="104519" y="271"/>
                    </a:lnTo>
                    <a:lnTo>
                      <a:pt x="32594" y="101"/>
                    </a:lnTo>
                    <a:lnTo>
                      <a:pt x="0" y="0"/>
                    </a:lnTo>
                  </a:path>
                </a:pathLst>
              </a:custGeom>
              <a:ln w="5905">
                <a:solidFill>
                  <a:srgbClr val="BE1E2D"/>
                </a:solidFill>
              </a:ln>
            </p:spPr>
            <p:txBody>
              <a:bodyPr wrap="square" lIns="0" tIns="0" rIns="0" bIns="0" rtlCol="0"/>
              <a:lstStyle/>
              <a:p>
                <a:endParaRPr/>
              </a:p>
            </p:txBody>
          </p:sp>
          <p:sp>
            <p:nvSpPr>
              <p:cNvPr id="20" name="object 17">
                <a:extLst>
                  <a:ext uri="{FF2B5EF4-FFF2-40B4-BE49-F238E27FC236}">
                    <a16:creationId xmlns:a16="http://schemas.microsoft.com/office/drawing/2014/main" id="{E90A435D-5A8A-B9F2-7ECE-ED0B7E1BAC21}"/>
                  </a:ext>
                </a:extLst>
              </p:cNvPr>
              <p:cNvSpPr/>
              <p:nvPr/>
            </p:nvSpPr>
            <p:spPr>
              <a:xfrm>
                <a:off x="3967975" y="2125922"/>
                <a:ext cx="212090" cy="6350"/>
              </a:xfrm>
              <a:custGeom>
                <a:avLst/>
                <a:gdLst/>
                <a:ahLst/>
                <a:cxnLst/>
                <a:rect l="l" t="t" r="r" b="b"/>
                <a:pathLst>
                  <a:path w="212089" h="6350">
                    <a:moveTo>
                      <a:pt x="212001" y="0"/>
                    </a:moveTo>
                    <a:lnTo>
                      <a:pt x="0" y="0"/>
                    </a:lnTo>
                    <a:lnTo>
                      <a:pt x="0" y="5905"/>
                    </a:lnTo>
                    <a:lnTo>
                      <a:pt x="212001" y="5905"/>
                    </a:lnTo>
                    <a:lnTo>
                      <a:pt x="212001" y="0"/>
                    </a:lnTo>
                    <a:close/>
                  </a:path>
                </a:pathLst>
              </a:custGeom>
              <a:solidFill>
                <a:srgbClr val="BE1E2D"/>
              </a:solidFill>
            </p:spPr>
            <p:txBody>
              <a:bodyPr wrap="square" lIns="0" tIns="0" rIns="0" bIns="0" rtlCol="0"/>
              <a:lstStyle/>
              <a:p>
                <a:endParaRPr/>
              </a:p>
            </p:txBody>
          </p:sp>
          <p:sp>
            <p:nvSpPr>
              <p:cNvPr id="21" name="object 18">
                <a:extLst>
                  <a:ext uri="{FF2B5EF4-FFF2-40B4-BE49-F238E27FC236}">
                    <a16:creationId xmlns:a16="http://schemas.microsoft.com/office/drawing/2014/main" id="{BC28D24A-6CF3-ADD0-736E-86A422340F3E}"/>
                  </a:ext>
                </a:extLst>
              </p:cNvPr>
              <p:cNvSpPr/>
              <p:nvPr/>
            </p:nvSpPr>
            <p:spPr>
              <a:xfrm>
                <a:off x="3859081" y="1752415"/>
                <a:ext cx="166370" cy="417195"/>
              </a:xfrm>
              <a:custGeom>
                <a:avLst/>
                <a:gdLst/>
                <a:ahLst/>
                <a:cxnLst/>
                <a:rect l="l" t="t" r="r" b="b"/>
                <a:pathLst>
                  <a:path w="166370" h="417194">
                    <a:moveTo>
                      <a:pt x="134462" y="1177"/>
                    </a:moveTo>
                    <a:lnTo>
                      <a:pt x="73063" y="16125"/>
                    </a:lnTo>
                    <a:lnTo>
                      <a:pt x="108889" y="33308"/>
                    </a:lnTo>
                    <a:lnTo>
                      <a:pt x="39408" y="57654"/>
                    </a:lnTo>
                    <a:lnTo>
                      <a:pt x="83807" y="88477"/>
                    </a:lnTo>
                    <a:lnTo>
                      <a:pt x="10756" y="125014"/>
                    </a:lnTo>
                    <a:lnTo>
                      <a:pt x="63042" y="164384"/>
                    </a:lnTo>
                    <a:lnTo>
                      <a:pt x="0" y="204885"/>
                    </a:lnTo>
                    <a:lnTo>
                      <a:pt x="63042" y="248230"/>
                    </a:lnTo>
                    <a:lnTo>
                      <a:pt x="9334" y="286177"/>
                    </a:lnTo>
                    <a:lnTo>
                      <a:pt x="77495" y="321293"/>
                    </a:lnTo>
                    <a:lnTo>
                      <a:pt x="38734" y="354973"/>
                    </a:lnTo>
                    <a:lnTo>
                      <a:pt x="108889" y="376462"/>
                    </a:lnTo>
                    <a:lnTo>
                      <a:pt x="77495" y="396515"/>
                    </a:lnTo>
                    <a:lnTo>
                      <a:pt x="166147" y="416902"/>
                    </a:lnTo>
                  </a:path>
                  <a:path w="166370" h="417194">
                    <a:moveTo>
                      <a:pt x="139299" y="0"/>
                    </a:moveTo>
                    <a:lnTo>
                      <a:pt x="134462" y="1177"/>
                    </a:lnTo>
                  </a:path>
                </a:pathLst>
              </a:custGeom>
              <a:ln w="5905">
                <a:solidFill>
                  <a:srgbClr val="BE1E2D"/>
                </a:solidFill>
              </a:ln>
            </p:spPr>
            <p:txBody>
              <a:bodyPr wrap="square" lIns="0" tIns="0" rIns="0" bIns="0" rtlCol="0"/>
              <a:lstStyle/>
              <a:p>
                <a:endParaRPr/>
              </a:p>
            </p:txBody>
          </p:sp>
          <p:sp>
            <p:nvSpPr>
              <p:cNvPr id="22" name="object 19">
                <a:extLst>
                  <a:ext uri="{FF2B5EF4-FFF2-40B4-BE49-F238E27FC236}">
                    <a16:creationId xmlns:a16="http://schemas.microsoft.com/office/drawing/2014/main" id="{65E64D19-BA19-5809-0C8F-2576B170E8F9}"/>
                  </a:ext>
                </a:extLst>
              </p:cNvPr>
              <p:cNvSpPr/>
              <p:nvPr/>
            </p:nvSpPr>
            <p:spPr>
              <a:xfrm>
                <a:off x="3396881" y="1765591"/>
                <a:ext cx="539750" cy="386715"/>
              </a:xfrm>
              <a:custGeom>
                <a:avLst/>
                <a:gdLst/>
                <a:ahLst/>
                <a:cxnLst/>
                <a:rect l="l" t="t" r="r" b="b"/>
                <a:pathLst>
                  <a:path w="539750" h="386714">
                    <a:moveTo>
                      <a:pt x="209207" y="188772"/>
                    </a:moveTo>
                    <a:lnTo>
                      <a:pt x="0" y="188772"/>
                    </a:lnTo>
                    <a:lnTo>
                      <a:pt x="0" y="194678"/>
                    </a:lnTo>
                    <a:lnTo>
                      <a:pt x="209207" y="194678"/>
                    </a:lnTo>
                    <a:lnTo>
                      <a:pt x="209207" y="188772"/>
                    </a:lnTo>
                    <a:close/>
                  </a:path>
                  <a:path w="539750" h="386714">
                    <a:moveTo>
                      <a:pt x="217081" y="270052"/>
                    </a:moveTo>
                    <a:lnTo>
                      <a:pt x="9309" y="270052"/>
                    </a:lnTo>
                    <a:lnTo>
                      <a:pt x="9309" y="275958"/>
                    </a:lnTo>
                    <a:lnTo>
                      <a:pt x="217081" y="275958"/>
                    </a:lnTo>
                    <a:lnTo>
                      <a:pt x="217081" y="270052"/>
                    </a:lnTo>
                    <a:close/>
                  </a:path>
                  <a:path w="539750" h="386714">
                    <a:moveTo>
                      <a:pt x="217081" y="108889"/>
                    </a:moveTo>
                    <a:lnTo>
                      <a:pt x="9309" y="108889"/>
                    </a:lnTo>
                    <a:lnTo>
                      <a:pt x="9309" y="114795"/>
                    </a:lnTo>
                    <a:lnTo>
                      <a:pt x="217081" y="114795"/>
                    </a:lnTo>
                    <a:lnTo>
                      <a:pt x="217081" y="108889"/>
                    </a:lnTo>
                    <a:close/>
                  </a:path>
                  <a:path w="539750" h="386714">
                    <a:moveTo>
                      <a:pt x="243611" y="338848"/>
                    </a:moveTo>
                    <a:lnTo>
                      <a:pt x="33693" y="338848"/>
                    </a:lnTo>
                    <a:lnTo>
                      <a:pt x="33693" y="344754"/>
                    </a:lnTo>
                    <a:lnTo>
                      <a:pt x="243611" y="344754"/>
                    </a:lnTo>
                    <a:lnTo>
                      <a:pt x="243611" y="338848"/>
                    </a:lnTo>
                    <a:close/>
                  </a:path>
                  <a:path w="539750" h="386714">
                    <a:moveTo>
                      <a:pt x="243611" y="41541"/>
                    </a:moveTo>
                    <a:lnTo>
                      <a:pt x="33693" y="41541"/>
                    </a:lnTo>
                    <a:lnTo>
                      <a:pt x="33693" y="47447"/>
                    </a:lnTo>
                    <a:lnTo>
                      <a:pt x="243611" y="47447"/>
                    </a:lnTo>
                    <a:lnTo>
                      <a:pt x="243611" y="41541"/>
                    </a:lnTo>
                    <a:close/>
                  </a:path>
                  <a:path w="539750" h="386714">
                    <a:moveTo>
                      <a:pt x="276517" y="0"/>
                    </a:moveTo>
                    <a:lnTo>
                      <a:pt x="67322" y="0"/>
                    </a:lnTo>
                    <a:lnTo>
                      <a:pt x="67322" y="5905"/>
                    </a:lnTo>
                    <a:lnTo>
                      <a:pt x="276517" y="5905"/>
                    </a:lnTo>
                    <a:lnTo>
                      <a:pt x="276517" y="0"/>
                    </a:lnTo>
                    <a:close/>
                  </a:path>
                  <a:path w="539750" h="386714">
                    <a:moveTo>
                      <a:pt x="280111" y="380403"/>
                    </a:moveTo>
                    <a:lnTo>
                      <a:pt x="67322" y="380403"/>
                    </a:lnTo>
                    <a:lnTo>
                      <a:pt x="67322" y="386308"/>
                    </a:lnTo>
                    <a:lnTo>
                      <a:pt x="280111" y="386308"/>
                    </a:lnTo>
                    <a:lnTo>
                      <a:pt x="280111" y="380403"/>
                    </a:lnTo>
                    <a:close/>
                  </a:path>
                  <a:path w="539750" h="386714">
                    <a:moveTo>
                      <a:pt x="462191" y="188772"/>
                    </a:moveTo>
                    <a:lnTo>
                      <a:pt x="254355" y="188772"/>
                    </a:lnTo>
                    <a:lnTo>
                      <a:pt x="254355" y="194678"/>
                    </a:lnTo>
                    <a:lnTo>
                      <a:pt x="462191" y="194678"/>
                    </a:lnTo>
                    <a:lnTo>
                      <a:pt x="462191" y="188772"/>
                    </a:lnTo>
                    <a:close/>
                  </a:path>
                  <a:path w="539750" h="386714">
                    <a:moveTo>
                      <a:pt x="471538" y="270052"/>
                    </a:moveTo>
                    <a:lnTo>
                      <a:pt x="266484" y="270052"/>
                    </a:lnTo>
                    <a:lnTo>
                      <a:pt x="266484" y="275958"/>
                    </a:lnTo>
                    <a:lnTo>
                      <a:pt x="471538" y="275958"/>
                    </a:lnTo>
                    <a:lnTo>
                      <a:pt x="471538" y="270052"/>
                    </a:lnTo>
                    <a:close/>
                  </a:path>
                  <a:path w="539750" h="386714">
                    <a:moveTo>
                      <a:pt x="472960" y="108889"/>
                    </a:moveTo>
                    <a:lnTo>
                      <a:pt x="266484" y="108889"/>
                    </a:lnTo>
                    <a:lnTo>
                      <a:pt x="266484" y="114795"/>
                    </a:lnTo>
                    <a:lnTo>
                      <a:pt x="472960" y="114795"/>
                    </a:lnTo>
                    <a:lnTo>
                      <a:pt x="472960" y="108889"/>
                    </a:lnTo>
                    <a:close/>
                  </a:path>
                  <a:path w="539750" h="386714">
                    <a:moveTo>
                      <a:pt x="500926" y="338848"/>
                    </a:moveTo>
                    <a:lnTo>
                      <a:pt x="290131" y="338848"/>
                    </a:lnTo>
                    <a:lnTo>
                      <a:pt x="290131" y="344754"/>
                    </a:lnTo>
                    <a:lnTo>
                      <a:pt x="500926" y="344754"/>
                    </a:lnTo>
                    <a:lnTo>
                      <a:pt x="500926" y="338848"/>
                    </a:lnTo>
                    <a:close/>
                  </a:path>
                  <a:path w="539750" h="386714">
                    <a:moveTo>
                      <a:pt x="501599" y="41541"/>
                    </a:moveTo>
                    <a:lnTo>
                      <a:pt x="290131" y="41541"/>
                    </a:lnTo>
                    <a:lnTo>
                      <a:pt x="290131" y="47447"/>
                    </a:lnTo>
                    <a:lnTo>
                      <a:pt x="501599" y="47447"/>
                    </a:lnTo>
                    <a:lnTo>
                      <a:pt x="501599" y="41541"/>
                    </a:lnTo>
                    <a:close/>
                  </a:path>
                  <a:path w="539750" h="386714">
                    <a:moveTo>
                      <a:pt x="535254" y="0"/>
                    </a:moveTo>
                    <a:lnTo>
                      <a:pt x="325983" y="0"/>
                    </a:lnTo>
                    <a:lnTo>
                      <a:pt x="325983" y="5905"/>
                    </a:lnTo>
                    <a:lnTo>
                      <a:pt x="535254" y="5905"/>
                    </a:lnTo>
                    <a:lnTo>
                      <a:pt x="535254" y="0"/>
                    </a:lnTo>
                    <a:close/>
                  </a:path>
                  <a:path w="539750" h="386714">
                    <a:moveTo>
                      <a:pt x="539699" y="380403"/>
                    </a:moveTo>
                    <a:lnTo>
                      <a:pt x="332447" y="380403"/>
                    </a:lnTo>
                    <a:lnTo>
                      <a:pt x="332447" y="386308"/>
                    </a:lnTo>
                    <a:lnTo>
                      <a:pt x="539699" y="386308"/>
                    </a:lnTo>
                    <a:lnTo>
                      <a:pt x="539699" y="380403"/>
                    </a:lnTo>
                    <a:close/>
                  </a:path>
                </a:pathLst>
              </a:custGeom>
              <a:solidFill>
                <a:srgbClr val="BE1E2D"/>
              </a:solidFill>
            </p:spPr>
            <p:txBody>
              <a:bodyPr wrap="square" lIns="0" tIns="0" rIns="0" bIns="0" rtlCol="0"/>
              <a:lstStyle/>
              <a:p>
                <a:endParaRPr/>
              </a:p>
            </p:txBody>
          </p:sp>
          <p:sp>
            <p:nvSpPr>
              <p:cNvPr id="23" name="object 20">
                <a:extLst>
                  <a:ext uri="{FF2B5EF4-FFF2-40B4-BE49-F238E27FC236}">
                    <a16:creationId xmlns:a16="http://schemas.microsoft.com/office/drawing/2014/main" id="{7B3A22E2-A4C1-584D-B340-62221283CBB5}"/>
                  </a:ext>
                </a:extLst>
              </p:cNvPr>
              <p:cNvSpPr/>
              <p:nvPr/>
            </p:nvSpPr>
            <p:spPr>
              <a:xfrm>
                <a:off x="3340995" y="1753303"/>
                <a:ext cx="123825" cy="409575"/>
              </a:xfrm>
              <a:custGeom>
                <a:avLst/>
                <a:gdLst/>
                <a:ahLst/>
                <a:cxnLst/>
                <a:rect l="l" t="t" r="r" b="b"/>
                <a:pathLst>
                  <a:path w="123825" h="409575">
                    <a:moveTo>
                      <a:pt x="94272" y="0"/>
                    </a:moveTo>
                    <a:lnTo>
                      <a:pt x="123215" y="15236"/>
                    </a:lnTo>
                    <a:lnTo>
                      <a:pt x="50838" y="32419"/>
                    </a:lnTo>
                    <a:lnTo>
                      <a:pt x="89585" y="56791"/>
                    </a:lnTo>
                    <a:lnTo>
                      <a:pt x="19329" y="87588"/>
                    </a:lnTo>
                    <a:lnTo>
                      <a:pt x="68757" y="124126"/>
                    </a:lnTo>
                    <a:lnTo>
                      <a:pt x="0" y="163496"/>
                    </a:lnTo>
                    <a:lnTo>
                      <a:pt x="55892" y="203996"/>
                    </a:lnTo>
                    <a:lnTo>
                      <a:pt x="0" y="247341"/>
                    </a:lnTo>
                    <a:lnTo>
                      <a:pt x="65214" y="285289"/>
                    </a:lnTo>
                    <a:lnTo>
                      <a:pt x="20002" y="320430"/>
                    </a:lnTo>
                    <a:lnTo>
                      <a:pt x="89585" y="354085"/>
                    </a:lnTo>
                    <a:lnTo>
                      <a:pt x="49758" y="375573"/>
                    </a:lnTo>
                    <a:lnTo>
                      <a:pt x="123215" y="395627"/>
                    </a:lnTo>
                    <a:lnTo>
                      <a:pt x="73761" y="409241"/>
                    </a:lnTo>
                  </a:path>
                </a:pathLst>
              </a:custGeom>
              <a:ln w="5905">
                <a:solidFill>
                  <a:srgbClr val="BE1E2D"/>
                </a:solidFill>
              </a:ln>
            </p:spPr>
            <p:txBody>
              <a:bodyPr wrap="square" lIns="0" tIns="0" rIns="0" bIns="0" rtlCol="0"/>
              <a:lstStyle/>
              <a:p>
                <a:endParaRPr/>
              </a:p>
            </p:txBody>
          </p:sp>
          <p:sp>
            <p:nvSpPr>
              <p:cNvPr id="24" name="object 21">
                <a:extLst>
                  <a:ext uri="{FF2B5EF4-FFF2-40B4-BE49-F238E27FC236}">
                    <a16:creationId xmlns:a16="http://schemas.microsoft.com/office/drawing/2014/main" id="{8D3454AB-9471-3F6B-A758-89C419D3B20E}"/>
                  </a:ext>
                </a:extLst>
              </p:cNvPr>
              <p:cNvSpPr/>
              <p:nvPr/>
            </p:nvSpPr>
            <p:spPr>
              <a:xfrm>
                <a:off x="3136798" y="1782774"/>
                <a:ext cx="255270" cy="349250"/>
              </a:xfrm>
              <a:custGeom>
                <a:avLst/>
                <a:gdLst/>
                <a:ahLst/>
                <a:cxnLst/>
                <a:rect l="l" t="t" r="r" b="b"/>
                <a:pathLst>
                  <a:path w="255270" h="349250">
                    <a:moveTo>
                      <a:pt x="204190" y="214922"/>
                    </a:moveTo>
                    <a:lnTo>
                      <a:pt x="0" y="214922"/>
                    </a:lnTo>
                    <a:lnTo>
                      <a:pt x="0" y="220827"/>
                    </a:lnTo>
                    <a:lnTo>
                      <a:pt x="204190" y="220827"/>
                    </a:lnTo>
                    <a:lnTo>
                      <a:pt x="204190" y="214922"/>
                    </a:lnTo>
                    <a:close/>
                  </a:path>
                  <a:path w="255270" h="349250">
                    <a:moveTo>
                      <a:pt x="204190" y="131089"/>
                    </a:moveTo>
                    <a:lnTo>
                      <a:pt x="0" y="131089"/>
                    </a:lnTo>
                    <a:lnTo>
                      <a:pt x="0" y="136994"/>
                    </a:lnTo>
                    <a:lnTo>
                      <a:pt x="204190" y="136994"/>
                    </a:lnTo>
                    <a:lnTo>
                      <a:pt x="204190" y="131089"/>
                    </a:lnTo>
                    <a:close/>
                  </a:path>
                  <a:path w="255270" h="349250">
                    <a:moveTo>
                      <a:pt x="223520" y="55168"/>
                    </a:moveTo>
                    <a:lnTo>
                      <a:pt x="17183" y="55168"/>
                    </a:lnTo>
                    <a:lnTo>
                      <a:pt x="17183" y="61074"/>
                    </a:lnTo>
                    <a:lnTo>
                      <a:pt x="223520" y="61074"/>
                    </a:lnTo>
                    <a:lnTo>
                      <a:pt x="223520" y="55168"/>
                    </a:lnTo>
                    <a:close/>
                  </a:path>
                  <a:path w="255270" h="349250">
                    <a:moveTo>
                      <a:pt x="224193" y="287997"/>
                    </a:moveTo>
                    <a:lnTo>
                      <a:pt x="27216" y="287997"/>
                    </a:lnTo>
                    <a:lnTo>
                      <a:pt x="27216" y="293903"/>
                    </a:lnTo>
                    <a:lnTo>
                      <a:pt x="224193" y="293903"/>
                    </a:lnTo>
                    <a:lnTo>
                      <a:pt x="224193" y="287997"/>
                    </a:lnTo>
                    <a:close/>
                  </a:path>
                  <a:path w="255270" h="349250">
                    <a:moveTo>
                      <a:pt x="253949" y="343154"/>
                    </a:moveTo>
                    <a:lnTo>
                      <a:pt x="52311" y="343154"/>
                    </a:lnTo>
                    <a:lnTo>
                      <a:pt x="52311" y="349059"/>
                    </a:lnTo>
                    <a:lnTo>
                      <a:pt x="253949" y="349059"/>
                    </a:lnTo>
                    <a:lnTo>
                      <a:pt x="253949" y="343154"/>
                    </a:lnTo>
                    <a:close/>
                  </a:path>
                  <a:path w="255270" h="349250">
                    <a:moveTo>
                      <a:pt x="255028" y="0"/>
                    </a:moveTo>
                    <a:lnTo>
                      <a:pt x="46570" y="0"/>
                    </a:lnTo>
                    <a:lnTo>
                      <a:pt x="46570" y="5905"/>
                    </a:lnTo>
                    <a:lnTo>
                      <a:pt x="255028" y="5905"/>
                    </a:lnTo>
                    <a:lnTo>
                      <a:pt x="255028" y="0"/>
                    </a:lnTo>
                    <a:close/>
                  </a:path>
                </a:pathLst>
              </a:custGeom>
              <a:solidFill>
                <a:srgbClr val="BE1E2D"/>
              </a:solidFill>
            </p:spPr>
            <p:txBody>
              <a:bodyPr wrap="square" lIns="0" tIns="0" rIns="0" bIns="0" rtlCol="0"/>
              <a:lstStyle/>
              <a:p>
                <a:endParaRPr/>
              </a:p>
            </p:txBody>
          </p:sp>
          <p:pic>
            <p:nvPicPr>
              <p:cNvPr id="25" name="object 22">
                <a:extLst>
                  <a:ext uri="{FF2B5EF4-FFF2-40B4-BE49-F238E27FC236}">
                    <a16:creationId xmlns:a16="http://schemas.microsoft.com/office/drawing/2014/main" id="{85C9111B-DBF0-CB3D-51C6-71D7E50E7769}"/>
                  </a:ext>
                </a:extLst>
              </p:cNvPr>
              <p:cNvPicPr/>
              <p:nvPr/>
            </p:nvPicPr>
            <p:blipFill>
              <a:blip r:embed="rId13" cstate="screen">
                <a:extLst>
                  <a:ext uri="{28A0092B-C50C-407E-A947-70E740481C1C}">
                    <a14:useLocalDpi xmlns:a14="http://schemas.microsoft.com/office/drawing/2010/main"/>
                  </a:ext>
                </a:extLst>
              </a:blip>
              <a:stretch>
                <a:fillRect/>
              </a:stretch>
            </p:blipFill>
            <p:spPr>
              <a:xfrm>
                <a:off x="1683398" y="818197"/>
                <a:ext cx="3050641" cy="1358899"/>
              </a:xfrm>
              <a:prstGeom prst="rect">
                <a:avLst/>
              </a:prstGeom>
            </p:spPr>
          </p:pic>
          <p:sp>
            <p:nvSpPr>
              <p:cNvPr id="26" name="object 23">
                <a:extLst>
                  <a:ext uri="{FF2B5EF4-FFF2-40B4-BE49-F238E27FC236}">
                    <a16:creationId xmlns:a16="http://schemas.microsoft.com/office/drawing/2014/main" id="{DFDB87AD-6B34-9EDF-007C-F5EE7336656A}"/>
                  </a:ext>
                </a:extLst>
              </p:cNvPr>
              <p:cNvSpPr/>
              <p:nvPr/>
            </p:nvSpPr>
            <p:spPr>
              <a:xfrm>
                <a:off x="4608235" y="1750620"/>
                <a:ext cx="241935" cy="421005"/>
              </a:xfrm>
              <a:custGeom>
                <a:avLst/>
                <a:gdLst/>
                <a:ahLst/>
                <a:cxnLst/>
                <a:rect l="l" t="t" r="r" b="b"/>
                <a:pathLst>
                  <a:path w="241935" h="421005">
                    <a:moveTo>
                      <a:pt x="120853" y="0"/>
                    </a:moveTo>
                    <a:lnTo>
                      <a:pt x="59859" y="28713"/>
                    </a:lnTo>
                    <a:lnTo>
                      <a:pt x="35399" y="61598"/>
                    </a:lnTo>
                    <a:lnTo>
                      <a:pt x="16501" y="104162"/>
                    </a:lnTo>
                    <a:lnTo>
                      <a:pt x="4317" y="154402"/>
                    </a:lnTo>
                    <a:lnTo>
                      <a:pt x="0" y="210311"/>
                    </a:lnTo>
                    <a:lnTo>
                      <a:pt x="4317" y="266210"/>
                    </a:lnTo>
                    <a:lnTo>
                      <a:pt x="16501" y="316440"/>
                    </a:lnTo>
                    <a:lnTo>
                      <a:pt x="35399" y="358997"/>
                    </a:lnTo>
                    <a:lnTo>
                      <a:pt x="59859" y="391876"/>
                    </a:lnTo>
                    <a:lnTo>
                      <a:pt x="120853" y="420585"/>
                    </a:lnTo>
                    <a:lnTo>
                      <a:pt x="152994" y="413074"/>
                    </a:lnTo>
                    <a:lnTo>
                      <a:pt x="206340" y="358997"/>
                    </a:lnTo>
                    <a:lnTo>
                      <a:pt x="225241" y="316440"/>
                    </a:lnTo>
                    <a:lnTo>
                      <a:pt x="237426" y="266210"/>
                    </a:lnTo>
                    <a:lnTo>
                      <a:pt x="241744" y="210311"/>
                    </a:lnTo>
                    <a:lnTo>
                      <a:pt x="237426" y="154402"/>
                    </a:lnTo>
                    <a:lnTo>
                      <a:pt x="225241" y="104162"/>
                    </a:lnTo>
                    <a:lnTo>
                      <a:pt x="206340" y="61598"/>
                    </a:lnTo>
                    <a:lnTo>
                      <a:pt x="181873" y="28713"/>
                    </a:lnTo>
                    <a:lnTo>
                      <a:pt x="120853" y="0"/>
                    </a:lnTo>
                    <a:close/>
                  </a:path>
                </a:pathLst>
              </a:custGeom>
              <a:solidFill>
                <a:srgbClr val="F3D0C1"/>
              </a:solidFill>
            </p:spPr>
            <p:txBody>
              <a:bodyPr wrap="square" lIns="0" tIns="0" rIns="0" bIns="0" rtlCol="0"/>
              <a:lstStyle/>
              <a:p>
                <a:endParaRPr/>
              </a:p>
            </p:txBody>
          </p:sp>
          <p:sp>
            <p:nvSpPr>
              <p:cNvPr id="27" name="object 24">
                <a:extLst>
                  <a:ext uri="{FF2B5EF4-FFF2-40B4-BE49-F238E27FC236}">
                    <a16:creationId xmlns:a16="http://schemas.microsoft.com/office/drawing/2014/main" id="{21BBB35C-F317-2DB0-4DBD-2C49D4EB3A34}"/>
                  </a:ext>
                </a:extLst>
              </p:cNvPr>
              <p:cNvSpPr/>
              <p:nvPr/>
            </p:nvSpPr>
            <p:spPr>
              <a:xfrm>
                <a:off x="4608235" y="1750620"/>
                <a:ext cx="241935" cy="421005"/>
              </a:xfrm>
              <a:custGeom>
                <a:avLst/>
                <a:gdLst/>
                <a:ahLst/>
                <a:cxnLst/>
                <a:rect l="l" t="t" r="r" b="b"/>
                <a:pathLst>
                  <a:path w="241935" h="421005">
                    <a:moveTo>
                      <a:pt x="241744" y="210311"/>
                    </a:moveTo>
                    <a:lnTo>
                      <a:pt x="237426" y="266210"/>
                    </a:lnTo>
                    <a:lnTo>
                      <a:pt x="225241" y="316440"/>
                    </a:lnTo>
                    <a:lnTo>
                      <a:pt x="206340" y="358997"/>
                    </a:lnTo>
                    <a:lnTo>
                      <a:pt x="181873" y="391876"/>
                    </a:lnTo>
                    <a:lnTo>
                      <a:pt x="120853" y="420585"/>
                    </a:lnTo>
                    <a:lnTo>
                      <a:pt x="88728" y="413074"/>
                    </a:lnTo>
                    <a:lnTo>
                      <a:pt x="35399" y="358997"/>
                    </a:lnTo>
                    <a:lnTo>
                      <a:pt x="16501" y="316440"/>
                    </a:lnTo>
                    <a:lnTo>
                      <a:pt x="4317" y="266210"/>
                    </a:lnTo>
                    <a:lnTo>
                      <a:pt x="0" y="210311"/>
                    </a:lnTo>
                    <a:lnTo>
                      <a:pt x="4317" y="154402"/>
                    </a:lnTo>
                    <a:lnTo>
                      <a:pt x="16501" y="104162"/>
                    </a:lnTo>
                    <a:lnTo>
                      <a:pt x="35399" y="61598"/>
                    </a:lnTo>
                    <a:lnTo>
                      <a:pt x="59859" y="28713"/>
                    </a:lnTo>
                    <a:lnTo>
                      <a:pt x="120853" y="0"/>
                    </a:lnTo>
                    <a:lnTo>
                      <a:pt x="152994" y="7512"/>
                    </a:lnTo>
                    <a:lnTo>
                      <a:pt x="206340" y="61598"/>
                    </a:lnTo>
                    <a:lnTo>
                      <a:pt x="225241" y="104162"/>
                    </a:lnTo>
                    <a:lnTo>
                      <a:pt x="237426" y="154402"/>
                    </a:lnTo>
                    <a:lnTo>
                      <a:pt x="241744" y="210311"/>
                    </a:lnTo>
                    <a:close/>
                  </a:path>
                </a:pathLst>
              </a:custGeom>
              <a:ln w="12649">
                <a:solidFill>
                  <a:srgbClr val="231F20"/>
                </a:solidFill>
              </a:ln>
            </p:spPr>
            <p:txBody>
              <a:bodyPr wrap="square" lIns="0" tIns="0" rIns="0" bIns="0" rtlCol="0"/>
              <a:lstStyle/>
              <a:p>
                <a:endParaRPr/>
              </a:p>
            </p:txBody>
          </p:sp>
          <p:pic>
            <p:nvPicPr>
              <p:cNvPr id="28" name="object 25">
                <a:extLst>
                  <a:ext uri="{FF2B5EF4-FFF2-40B4-BE49-F238E27FC236}">
                    <a16:creationId xmlns:a16="http://schemas.microsoft.com/office/drawing/2014/main" id="{AF7676AB-A5E1-D0D2-1FC8-199EE3894835}"/>
                  </a:ext>
                </a:extLst>
              </p:cNvPr>
              <p:cNvPicPr/>
              <p:nvPr/>
            </p:nvPicPr>
            <p:blipFill>
              <a:blip r:embed="rId14" cstate="screen">
                <a:extLst>
                  <a:ext uri="{28A0092B-C50C-407E-A947-70E740481C1C}">
                    <a14:useLocalDpi xmlns:a14="http://schemas.microsoft.com/office/drawing/2010/main"/>
                  </a:ext>
                </a:extLst>
              </a:blip>
              <a:stretch>
                <a:fillRect/>
              </a:stretch>
            </p:blipFill>
            <p:spPr>
              <a:xfrm>
                <a:off x="4629934" y="1774536"/>
                <a:ext cx="197852" cy="374583"/>
              </a:xfrm>
              <a:prstGeom prst="rect">
                <a:avLst/>
              </a:prstGeom>
            </p:spPr>
          </p:pic>
          <p:sp>
            <p:nvSpPr>
              <p:cNvPr id="29" name="object 26">
                <a:extLst>
                  <a:ext uri="{FF2B5EF4-FFF2-40B4-BE49-F238E27FC236}">
                    <a16:creationId xmlns:a16="http://schemas.microsoft.com/office/drawing/2014/main" id="{CBAB70E7-8B1F-F726-60D9-2FFFD9448F28}"/>
                  </a:ext>
                </a:extLst>
              </p:cNvPr>
              <p:cNvSpPr/>
              <p:nvPr/>
            </p:nvSpPr>
            <p:spPr>
              <a:xfrm>
                <a:off x="3448747" y="1601332"/>
                <a:ext cx="0" cy="154940"/>
              </a:xfrm>
              <a:custGeom>
                <a:avLst/>
                <a:gdLst/>
                <a:ahLst/>
                <a:cxnLst/>
                <a:rect l="l" t="t" r="r" b="b"/>
                <a:pathLst>
                  <a:path h="154939">
                    <a:moveTo>
                      <a:pt x="0" y="0"/>
                    </a:moveTo>
                    <a:lnTo>
                      <a:pt x="0" y="154787"/>
                    </a:lnTo>
                  </a:path>
                </a:pathLst>
              </a:custGeom>
              <a:ln w="13868">
                <a:solidFill>
                  <a:srgbClr val="205E9E"/>
                </a:solidFill>
              </a:ln>
            </p:spPr>
            <p:txBody>
              <a:bodyPr wrap="square" lIns="0" tIns="0" rIns="0" bIns="0" rtlCol="0"/>
              <a:lstStyle/>
              <a:p>
                <a:endParaRPr/>
              </a:p>
            </p:txBody>
          </p:sp>
          <p:sp>
            <p:nvSpPr>
              <p:cNvPr id="30" name="object 27">
                <a:extLst>
                  <a:ext uri="{FF2B5EF4-FFF2-40B4-BE49-F238E27FC236}">
                    <a16:creationId xmlns:a16="http://schemas.microsoft.com/office/drawing/2014/main" id="{C215947C-959D-AB26-EE1F-735879B5C8A4}"/>
                  </a:ext>
                </a:extLst>
              </p:cNvPr>
              <p:cNvSpPr/>
              <p:nvPr/>
            </p:nvSpPr>
            <p:spPr>
              <a:xfrm>
                <a:off x="3447807" y="1603561"/>
                <a:ext cx="497840" cy="153035"/>
              </a:xfrm>
              <a:custGeom>
                <a:avLst/>
                <a:gdLst/>
                <a:ahLst/>
                <a:cxnLst/>
                <a:rect l="l" t="t" r="r" b="b"/>
                <a:pathLst>
                  <a:path w="497839" h="153035">
                    <a:moveTo>
                      <a:pt x="497230" y="152552"/>
                    </a:moveTo>
                    <a:lnTo>
                      <a:pt x="497230" y="0"/>
                    </a:lnTo>
                    <a:lnTo>
                      <a:pt x="0" y="0"/>
                    </a:lnTo>
                  </a:path>
                </a:pathLst>
              </a:custGeom>
              <a:ln w="13868">
                <a:solidFill>
                  <a:srgbClr val="205E9E"/>
                </a:solidFill>
              </a:ln>
            </p:spPr>
            <p:txBody>
              <a:bodyPr wrap="square" lIns="0" tIns="0" rIns="0" bIns="0" rtlCol="0"/>
              <a:lstStyle/>
              <a:p>
                <a:endParaRPr/>
              </a:p>
            </p:txBody>
          </p:sp>
          <p:sp>
            <p:nvSpPr>
              <p:cNvPr id="31" name="object 28">
                <a:extLst>
                  <a:ext uri="{FF2B5EF4-FFF2-40B4-BE49-F238E27FC236}">
                    <a16:creationId xmlns:a16="http://schemas.microsoft.com/office/drawing/2014/main" id="{A90A582B-D234-7600-BD1B-61FD1D133C7D}"/>
                  </a:ext>
                </a:extLst>
              </p:cNvPr>
              <p:cNvSpPr/>
              <p:nvPr/>
            </p:nvSpPr>
            <p:spPr>
              <a:xfrm>
                <a:off x="3963501" y="2179077"/>
                <a:ext cx="0" cy="154940"/>
              </a:xfrm>
              <a:custGeom>
                <a:avLst/>
                <a:gdLst/>
                <a:ahLst/>
                <a:cxnLst/>
                <a:rect l="l" t="t" r="r" b="b"/>
                <a:pathLst>
                  <a:path h="154939">
                    <a:moveTo>
                      <a:pt x="0" y="154787"/>
                    </a:moveTo>
                    <a:lnTo>
                      <a:pt x="0" y="0"/>
                    </a:lnTo>
                  </a:path>
                </a:pathLst>
              </a:custGeom>
              <a:ln w="13868">
                <a:solidFill>
                  <a:srgbClr val="205E9E"/>
                </a:solidFill>
              </a:ln>
            </p:spPr>
            <p:txBody>
              <a:bodyPr wrap="square" lIns="0" tIns="0" rIns="0" bIns="0" rtlCol="0"/>
              <a:lstStyle/>
              <a:p>
                <a:endParaRPr/>
              </a:p>
            </p:txBody>
          </p:sp>
          <p:sp>
            <p:nvSpPr>
              <p:cNvPr id="32" name="object 29">
                <a:extLst>
                  <a:ext uri="{FF2B5EF4-FFF2-40B4-BE49-F238E27FC236}">
                    <a16:creationId xmlns:a16="http://schemas.microsoft.com/office/drawing/2014/main" id="{6C5507CB-06A1-FFEC-FC6C-936FF68496C1}"/>
                  </a:ext>
                </a:extLst>
              </p:cNvPr>
              <p:cNvSpPr/>
              <p:nvPr/>
            </p:nvSpPr>
            <p:spPr>
              <a:xfrm>
                <a:off x="3962561" y="2179083"/>
                <a:ext cx="497840" cy="153035"/>
              </a:xfrm>
              <a:custGeom>
                <a:avLst/>
                <a:gdLst/>
                <a:ahLst/>
                <a:cxnLst/>
                <a:rect l="l" t="t" r="r" b="b"/>
                <a:pathLst>
                  <a:path w="497839" h="153035">
                    <a:moveTo>
                      <a:pt x="497230" y="0"/>
                    </a:moveTo>
                    <a:lnTo>
                      <a:pt x="497230" y="152552"/>
                    </a:lnTo>
                    <a:lnTo>
                      <a:pt x="0" y="152552"/>
                    </a:lnTo>
                  </a:path>
                </a:pathLst>
              </a:custGeom>
              <a:ln w="13868">
                <a:solidFill>
                  <a:srgbClr val="205E9E"/>
                </a:solidFill>
              </a:ln>
            </p:spPr>
            <p:txBody>
              <a:bodyPr wrap="square" lIns="0" tIns="0" rIns="0" bIns="0" rtlCol="0"/>
              <a:lstStyle/>
              <a:p>
                <a:endParaRPr/>
              </a:p>
            </p:txBody>
          </p:sp>
        </p:grpSp>
        <p:sp>
          <p:nvSpPr>
            <p:cNvPr id="174" name="object 171">
              <a:extLst>
                <a:ext uri="{FF2B5EF4-FFF2-40B4-BE49-F238E27FC236}">
                  <a16:creationId xmlns:a16="http://schemas.microsoft.com/office/drawing/2014/main" id="{F93E40CF-F7E4-A6BE-72E1-E1D4284AD2FB}"/>
                </a:ext>
              </a:extLst>
            </p:cNvPr>
            <p:cNvSpPr txBox="1"/>
            <p:nvPr/>
          </p:nvSpPr>
          <p:spPr>
            <a:xfrm>
              <a:off x="5373597" y="-872875"/>
              <a:ext cx="1054726" cy="211798"/>
            </a:xfrm>
            <a:prstGeom prst="rect">
              <a:avLst/>
            </a:prstGeom>
          </p:spPr>
          <p:txBody>
            <a:bodyPr vert="horz" wrap="square" lIns="0" tIns="11430" rIns="0" bIns="0" rtlCol="0">
              <a:spAutoFit/>
            </a:bodyPr>
            <a:lstStyle/>
            <a:p>
              <a:pPr marL="12700">
                <a:lnSpc>
                  <a:spcPct val="100000"/>
                </a:lnSpc>
                <a:spcBef>
                  <a:spcPts val="90"/>
                </a:spcBef>
              </a:pPr>
              <a:r>
                <a:rPr sz="1100" spc="-10" dirty="0">
                  <a:solidFill>
                    <a:srgbClr val="4C4D4F"/>
                  </a:solidFill>
                  <a:latin typeface="Myriad Pro"/>
                  <a:cs typeface="Myriad Pro"/>
                </a:rPr>
                <a:t>Sarkomer</a:t>
              </a:r>
              <a:endParaRPr sz="1100" dirty="0">
                <a:latin typeface="Myriad Pro"/>
                <a:cs typeface="Myriad Pro"/>
              </a:endParaRPr>
            </a:p>
          </p:txBody>
        </p:sp>
        <p:sp>
          <p:nvSpPr>
            <p:cNvPr id="184" name="object 181">
              <a:extLst>
                <a:ext uri="{FF2B5EF4-FFF2-40B4-BE49-F238E27FC236}">
                  <a16:creationId xmlns:a16="http://schemas.microsoft.com/office/drawing/2014/main" id="{1DEDE6CC-008F-E61D-0E1D-0C583C7DA8CD}"/>
                </a:ext>
              </a:extLst>
            </p:cNvPr>
            <p:cNvSpPr txBox="1"/>
            <p:nvPr/>
          </p:nvSpPr>
          <p:spPr>
            <a:xfrm>
              <a:off x="5414127" y="113193"/>
              <a:ext cx="2511489" cy="211798"/>
            </a:xfrm>
            <a:prstGeom prst="rect">
              <a:avLst/>
            </a:prstGeom>
          </p:spPr>
          <p:txBody>
            <a:bodyPr vert="horz" wrap="square" lIns="0" tIns="11430" rIns="0" bIns="0" rtlCol="0">
              <a:spAutoFit/>
            </a:bodyPr>
            <a:lstStyle/>
            <a:p>
              <a:pPr marL="12700">
                <a:lnSpc>
                  <a:spcPct val="100000"/>
                </a:lnSpc>
                <a:spcBef>
                  <a:spcPts val="90"/>
                </a:spcBef>
              </a:pPr>
              <a:r>
                <a:rPr sz="1100" dirty="0">
                  <a:solidFill>
                    <a:srgbClr val="4C4D4F"/>
                  </a:solidFill>
                  <a:latin typeface="Myriad Pro"/>
                  <a:cs typeface="Myriad Pro"/>
                </a:rPr>
                <a:t>Sarkomer</a:t>
              </a:r>
              <a:r>
                <a:rPr sz="1100" spc="50" dirty="0">
                  <a:solidFill>
                    <a:srgbClr val="4C4D4F"/>
                  </a:solidFill>
                  <a:latin typeface="Myriad Pro"/>
                  <a:cs typeface="Myriad Pro"/>
                </a:rPr>
                <a:t> </a:t>
              </a:r>
              <a:r>
                <a:rPr sz="950" dirty="0">
                  <a:solidFill>
                    <a:srgbClr val="4C4D4F"/>
                  </a:solidFill>
                  <a:latin typeface="Myriad Pro"/>
                  <a:cs typeface="Myriad Pro"/>
                </a:rPr>
                <a:t>(Kasılabilen</a:t>
              </a:r>
              <a:r>
                <a:rPr sz="950" spc="55" dirty="0">
                  <a:solidFill>
                    <a:srgbClr val="4C4D4F"/>
                  </a:solidFill>
                  <a:latin typeface="Myriad Pro"/>
                  <a:cs typeface="Myriad Pro"/>
                </a:rPr>
                <a:t> </a:t>
              </a:r>
              <a:r>
                <a:rPr sz="950" dirty="0">
                  <a:solidFill>
                    <a:srgbClr val="4C4D4F"/>
                  </a:solidFill>
                  <a:latin typeface="Myriad Pro"/>
                  <a:cs typeface="Myriad Pro"/>
                </a:rPr>
                <a:t>en</a:t>
              </a:r>
              <a:r>
                <a:rPr sz="950" spc="55" dirty="0">
                  <a:solidFill>
                    <a:srgbClr val="4C4D4F"/>
                  </a:solidFill>
                  <a:latin typeface="Myriad Pro"/>
                  <a:cs typeface="Myriad Pro"/>
                </a:rPr>
                <a:t> </a:t>
              </a:r>
              <a:r>
                <a:rPr sz="950" dirty="0">
                  <a:solidFill>
                    <a:srgbClr val="4C4D4F"/>
                  </a:solidFill>
                  <a:latin typeface="Myriad Pro"/>
                  <a:cs typeface="Myriad Pro"/>
                </a:rPr>
                <a:t>küçük</a:t>
              </a:r>
              <a:r>
                <a:rPr sz="950" spc="55" dirty="0">
                  <a:solidFill>
                    <a:srgbClr val="4C4D4F"/>
                  </a:solidFill>
                  <a:latin typeface="Myriad Pro"/>
                  <a:cs typeface="Myriad Pro"/>
                </a:rPr>
                <a:t> </a:t>
              </a:r>
              <a:r>
                <a:rPr sz="950" spc="-10" dirty="0">
                  <a:solidFill>
                    <a:srgbClr val="4C4D4F"/>
                  </a:solidFill>
                  <a:latin typeface="Myriad Pro"/>
                  <a:cs typeface="Myriad Pro"/>
                </a:rPr>
                <a:t>birim)</a:t>
              </a:r>
              <a:endParaRPr sz="950" dirty="0">
                <a:latin typeface="Myriad Pro"/>
                <a:cs typeface="Myriad Pro"/>
              </a:endParaRPr>
            </a:p>
          </p:txBody>
        </p:sp>
      </p:grpSp>
      <p:sp>
        <p:nvSpPr>
          <p:cNvPr id="34" name="Metin kutusu 33">
            <a:extLst>
              <a:ext uri="{FF2B5EF4-FFF2-40B4-BE49-F238E27FC236}">
                <a16:creationId xmlns:a16="http://schemas.microsoft.com/office/drawing/2014/main" id="{29C04EED-1A43-3E85-3F68-60815AA76F99}"/>
              </a:ext>
            </a:extLst>
          </p:cNvPr>
          <p:cNvSpPr txBox="1"/>
          <p:nvPr/>
        </p:nvSpPr>
        <p:spPr>
          <a:xfrm>
            <a:off x="194665" y="2781575"/>
            <a:ext cx="3018219" cy="1077218"/>
          </a:xfrm>
          <a:prstGeom prst="rect">
            <a:avLst/>
          </a:prstGeom>
          <a:noFill/>
        </p:spPr>
        <p:txBody>
          <a:bodyPr wrap="square">
            <a:spAutoFit/>
          </a:bodyPr>
          <a:lstStyle/>
          <a:p>
            <a:r>
              <a:rPr lang="tr-TR" sz="1600" dirty="0">
                <a:solidFill>
                  <a:srgbClr val="4C4D4F"/>
                </a:solidFill>
                <a:latin typeface="Myriad Pro"/>
                <a:cs typeface="Myriad Pro"/>
              </a:rPr>
              <a:t>Aktinlerin</a:t>
            </a:r>
            <a:r>
              <a:rPr lang="tr-TR" sz="1600" spc="40" dirty="0">
                <a:solidFill>
                  <a:srgbClr val="4C4D4F"/>
                </a:solidFill>
                <a:latin typeface="Myriad Pro"/>
                <a:cs typeface="Myriad Pro"/>
              </a:rPr>
              <a:t> </a:t>
            </a:r>
            <a:r>
              <a:rPr lang="tr-TR" sz="1600" dirty="0">
                <a:solidFill>
                  <a:srgbClr val="4C4D4F"/>
                </a:solidFill>
                <a:latin typeface="Myriad Pro"/>
                <a:cs typeface="Myriad Pro"/>
              </a:rPr>
              <a:t>yer</a:t>
            </a:r>
            <a:r>
              <a:rPr lang="tr-TR" sz="1600" spc="40" dirty="0">
                <a:solidFill>
                  <a:srgbClr val="4C4D4F"/>
                </a:solidFill>
                <a:latin typeface="Myriad Pro"/>
                <a:cs typeface="Myriad Pro"/>
              </a:rPr>
              <a:t> </a:t>
            </a:r>
            <a:r>
              <a:rPr lang="tr-TR" sz="1600" dirty="0">
                <a:solidFill>
                  <a:srgbClr val="4C4D4F"/>
                </a:solidFill>
                <a:latin typeface="Myriad Pro"/>
                <a:cs typeface="Myriad Pro"/>
              </a:rPr>
              <a:t>aldığı</a:t>
            </a:r>
            <a:r>
              <a:rPr lang="tr-TR" sz="1600" spc="40" dirty="0">
                <a:solidFill>
                  <a:srgbClr val="4C4D4F"/>
                </a:solidFill>
                <a:latin typeface="Myriad Pro"/>
                <a:cs typeface="Myriad Pro"/>
              </a:rPr>
              <a:t> </a:t>
            </a:r>
            <a:r>
              <a:rPr lang="tr-TR" sz="1600" dirty="0" err="1">
                <a:solidFill>
                  <a:srgbClr val="4C4D4F"/>
                </a:solidFill>
                <a:latin typeface="Myriad Pro"/>
                <a:cs typeface="Myriad Pro"/>
              </a:rPr>
              <a:t>sarkomere</a:t>
            </a:r>
            <a:r>
              <a:rPr lang="tr-TR" sz="1600" spc="45" dirty="0">
                <a:solidFill>
                  <a:srgbClr val="4C4D4F"/>
                </a:solidFill>
                <a:latin typeface="Myriad Pro"/>
                <a:cs typeface="Myriad Pro"/>
              </a:rPr>
              <a:t> </a:t>
            </a:r>
            <a:r>
              <a:rPr lang="tr-TR" sz="1600" spc="-25" dirty="0">
                <a:solidFill>
                  <a:srgbClr val="4C4D4F"/>
                </a:solidFill>
                <a:latin typeface="Myriad Pro"/>
                <a:cs typeface="Myriad Pro"/>
              </a:rPr>
              <a:t>ait </a:t>
            </a:r>
            <a:r>
              <a:rPr lang="tr-TR" sz="1600" dirty="0">
                <a:solidFill>
                  <a:srgbClr val="4C4D4F"/>
                </a:solidFill>
                <a:latin typeface="Myriad Pro"/>
                <a:cs typeface="Myriad Pro"/>
              </a:rPr>
              <a:t>iki</a:t>
            </a:r>
            <a:r>
              <a:rPr lang="tr-TR" sz="1600" spc="-30" dirty="0">
                <a:solidFill>
                  <a:srgbClr val="4C4D4F"/>
                </a:solidFill>
                <a:latin typeface="Myriad Pro"/>
                <a:cs typeface="Myriad Pro"/>
              </a:rPr>
              <a:t> </a:t>
            </a:r>
            <a:r>
              <a:rPr lang="tr-TR" sz="1600" spc="-10" dirty="0">
                <a:solidFill>
                  <a:srgbClr val="4C4D4F"/>
                </a:solidFill>
                <a:latin typeface="Myriad Pro"/>
                <a:cs typeface="Myriad Pro"/>
              </a:rPr>
              <a:t>kenar,</a:t>
            </a:r>
            <a:r>
              <a:rPr lang="tr-TR" sz="1600" spc="-30" dirty="0">
                <a:solidFill>
                  <a:srgbClr val="4C4D4F"/>
                </a:solidFill>
                <a:latin typeface="Myriad Pro"/>
                <a:cs typeface="Myriad Pro"/>
              </a:rPr>
              <a:t> </a:t>
            </a:r>
            <a:r>
              <a:rPr lang="tr-TR" sz="1600" b="1" dirty="0">
                <a:solidFill>
                  <a:schemeClr val="accent2"/>
                </a:solidFill>
                <a:latin typeface="Myriad Pro"/>
                <a:cs typeface="Myriad Pro"/>
              </a:rPr>
              <a:t>Z</a:t>
            </a:r>
            <a:r>
              <a:rPr lang="tr-TR" sz="1600" b="1" spc="-30" dirty="0">
                <a:solidFill>
                  <a:schemeClr val="accent2"/>
                </a:solidFill>
                <a:latin typeface="Myriad Pro"/>
                <a:cs typeface="Myriad Pro"/>
              </a:rPr>
              <a:t> </a:t>
            </a:r>
            <a:r>
              <a:rPr lang="tr-TR" sz="1600" b="1" dirty="0">
                <a:solidFill>
                  <a:schemeClr val="accent2"/>
                </a:solidFill>
                <a:latin typeface="Myriad Pro"/>
                <a:cs typeface="Myriad Pro"/>
              </a:rPr>
              <a:t>bandını</a:t>
            </a:r>
            <a:r>
              <a:rPr lang="tr-TR" sz="1600" b="1" spc="-15" dirty="0">
                <a:solidFill>
                  <a:schemeClr val="accent2"/>
                </a:solidFill>
                <a:latin typeface="Myriad Pro"/>
                <a:cs typeface="Myriad Pro"/>
              </a:rPr>
              <a:t> </a:t>
            </a:r>
            <a:r>
              <a:rPr lang="tr-TR" sz="1600" spc="-10" dirty="0">
                <a:solidFill>
                  <a:srgbClr val="4C4D4F"/>
                </a:solidFill>
                <a:latin typeface="Myriad Pro"/>
                <a:cs typeface="Myriad Pro"/>
              </a:rPr>
              <a:t>oluşturur.</a:t>
            </a:r>
            <a:r>
              <a:rPr lang="tr-TR" sz="1600" spc="-30" dirty="0">
                <a:solidFill>
                  <a:srgbClr val="4C4D4F"/>
                </a:solidFill>
                <a:latin typeface="Myriad Pro"/>
                <a:cs typeface="Myriad Pro"/>
              </a:rPr>
              <a:t> </a:t>
            </a:r>
            <a:r>
              <a:rPr lang="tr-TR" sz="1600" dirty="0">
                <a:solidFill>
                  <a:srgbClr val="4C4D4F"/>
                </a:solidFill>
                <a:latin typeface="Myriad Pro"/>
                <a:cs typeface="Myriad Pro"/>
              </a:rPr>
              <a:t>Kasılma,</a:t>
            </a:r>
            <a:r>
              <a:rPr lang="tr-TR" sz="1600" spc="-30" dirty="0">
                <a:solidFill>
                  <a:srgbClr val="4C4D4F"/>
                </a:solidFill>
                <a:latin typeface="Myriad Pro"/>
                <a:cs typeface="Myriad Pro"/>
              </a:rPr>
              <a:t> </a:t>
            </a:r>
            <a:r>
              <a:rPr lang="tr-TR" sz="1600" dirty="0">
                <a:solidFill>
                  <a:srgbClr val="4C4D4F"/>
                </a:solidFill>
                <a:latin typeface="Myriad Pro"/>
                <a:cs typeface="Myriad Pro"/>
              </a:rPr>
              <a:t>iki</a:t>
            </a:r>
            <a:r>
              <a:rPr lang="tr-TR" sz="1600" spc="-30" dirty="0">
                <a:solidFill>
                  <a:srgbClr val="4C4D4F"/>
                </a:solidFill>
                <a:latin typeface="Myriad Pro"/>
                <a:cs typeface="Myriad Pro"/>
              </a:rPr>
              <a:t> </a:t>
            </a:r>
            <a:r>
              <a:rPr lang="tr-TR" sz="1600" dirty="0">
                <a:solidFill>
                  <a:srgbClr val="4C4D4F"/>
                </a:solidFill>
                <a:latin typeface="Myriad Pro"/>
                <a:cs typeface="Myriad Pro"/>
              </a:rPr>
              <a:t>Z</a:t>
            </a:r>
            <a:r>
              <a:rPr lang="tr-TR" sz="1600" spc="-25" dirty="0">
                <a:solidFill>
                  <a:srgbClr val="4C4D4F"/>
                </a:solidFill>
                <a:latin typeface="Myriad Pro"/>
                <a:cs typeface="Myriad Pro"/>
              </a:rPr>
              <a:t> </a:t>
            </a:r>
            <a:r>
              <a:rPr lang="tr-TR" sz="1600" dirty="0">
                <a:solidFill>
                  <a:srgbClr val="4C4D4F"/>
                </a:solidFill>
                <a:latin typeface="Myriad Pro"/>
                <a:cs typeface="Myriad Pro"/>
              </a:rPr>
              <a:t>bandının</a:t>
            </a:r>
            <a:r>
              <a:rPr lang="tr-TR" sz="1600" spc="-30" dirty="0">
                <a:solidFill>
                  <a:srgbClr val="4C4D4F"/>
                </a:solidFill>
                <a:latin typeface="Myriad Pro"/>
                <a:cs typeface="Myriad Pro"/>
              </a:rPr>
              <a:t> </a:t>
            </a:r>
            <a:r>
              <a:rPr lang="tr-TR" sz="1600" dirty="0">
                <a:solidFill>
                  <a:srgbClr val="4C4D4F"/>
                </a:solidFill>
                <a:latin typeface="Myriad Pro"/>
                <a:cs typeface="Myriad Pro"/>
              </a:rPr>
              <a:t>birbirine</a:t>
            </a:r>
            <a:r>
              <a:rPr lang="tr-TR" sz="1600" spc="-30" dirty="0">
                <a:solidFill>
                  <a:srgbClr val="4C4D4F"/>
                </a:solidFill>
                <a:latin typeface="Myriad Pro"/>
                <a:cs typeface="Myriad Pro"/>
              </a:rPr>
              <a:t> </a:t>
            </a:r>
            <a:r>
              <a:rPr lang="tr-TR" sz="1600" dirty="0">
                <a:solidFill>
                  <a:srgbClr val="4C4D4F"/>
                </a:solidFill>
                <a:latin typeface="Myriad Pro"/>
                <a:cs typeface="Myriad Pro"/>
              </a:rPr>
              <a:t>yaklaşmasıyla</a:t>
            </a:r>
            <a:r>
              <a:rPr lang="tr-TR" sz="1600" spc="-30" dirty="0">
                <a:solidFill>
                  <a:srgbClr val="4C4D4F"/>
                </a:solidFill>
                <a:latin typeface="Myriad Pro"/>
                <a:cs typeface="Myriad Pro"/>
              </a:rPr>
              <a:t> </a:t>
            </a:r>
            <a:r>
              <a:rPr lang="tr-TR" sz="1600" spc="-10" dirty="0">
                <a:solidFill>
                  <a:srgbClr val="4C4D4F"/>
                </a:solidFill>
                <a:latin typeface="Myriad Pro"/>
                <a:cs typeface="Myriad Pro"/>
              </a:rPr>
              <a:t>gerçekleşir</a:t>
            </a:r>
            <a:endParaRPr lang="tr-TR" sz="1600" dirty="0"/>
          </a:p>
        </p:txBody>
      </p:sp>
    </p:spTree>
    <p:extLst>
      <p:ext uri="{BB962C8B-B14F-4D97-AF65-F5344CB8AC3E}">
        <p14:creationId xmlns:p14="http://schemas.microsoft.com/office/powerpoint/2010/main" val="3444214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lt Bilgi Yer Tutucusu 4">
            <a:extLst>
              <a:ext uri="{FF2B5EF4-FFF2-40B4-BE49-F238E27FC236}">
                <a16:creationId xmlns:a16="http://schemas.microsoft.com/office/drawing/2014/main" id="{EF230207-9D1F-9A30-EB2C-5A10D14CD855}"/>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E2BD4D56-C5B1-DDC5-553B-5888B7E4FC60}"/>
              </a:ext>
            </a:extLst>
          </p:cNvPr>
          <p:cNvSpPr>
            <a:spLocks noGrp="1"/>
          </p:cNvSpPr>
          <p:nvPr>
            <p:ph type="sldNum" sz="quarter" idx="12"/>
          </p:nvPr>
        </p:nvSpPr>
        <p:spPr/>
        <p:txBody>
          <a:bodyPr/>
          <a:lstStyle/>
          <a:p>
            <a:fld id="{60FF87A7-9A7A-4B3D-9625-8440EC4947F9}" type="slidenum">
              <a:rPr lang="tr-TR" smtClean="0"/>
              <a:pPr/>
              <a:t>43</a:t>
            </a:fld>
            <a:endParaRPr lang="tr-TR"/>
          </a:p>
        </p:txBody>
      </p:sp>
      <p:sp>
        <p:nvSpPr>
          <p:cNvPr id="2" name="Başlık 1">
            <a:extLst>
              <a:ext uri="{FF2B5EF4-FFF2-40B4-BE49-F238E27FC236}">
                <a16:creationId xmlns:a16="http://schemas.microsoft.com/office/drawing/2014/main" id="{6234A49B-35CE-8F66-3D15-14B2A97995EA}"/>
              </a:ext>
            </a:extLst>
          </p:cNvPr>
          <p:cNvSpPr>
            <a:spLocks noGrp="1"/>
          </p:cNvSpPr>
          <p:nvPr>
            <p:ph type="title" idx="4294967295"/>
          </p:nvPr>
        </p:nvSpPr>
        <p:spPr>
          <a:xfrm>
            <a:off x="303963" y="-7149"/>
            <a:ext cx="1704051" cy="766763"/>
          </a:xfrm>
        </p:spPr>
        <p:txBody>
          <a:bodyPr/>
          <a:lstStyle/>
          <a:p>
            <a:r>
              <a:rPr lang="tr-TR" sz="2000" dirty="0"/>
              <a:t>Kasılma mekanizması</a:t>
            </a:r>
          </a:p>
        </p:txBody>
      </p:sp>
      <p:grpSp>
        <p:nvGrpSpPr>
          <p:cNvPr id="33" name="object 30">
            <a:extLst>
              <a:ext uri="{FF2B5EF4-FFF2-40B4-BE49-F238E27FC236}">
                <a16:creationId xmlns:a16="http://schemas.microsoft.com/office/drawing/2014/main" id="{1201B9F6-5066-C3BB-89BE-C50DD771EB34}"/>
              </a:ext>
            </a:extLst>
          </p:cNvPr>
          <p:cNvGrpSpPr/>
          <p:nvPr/>
        </p:nvGrpSpPr>
        <p:grpSpPr>
          <a:xfrm>
            <a:off x="1200900" y="850891"/>
            <a:ext cx="4912474" cy="1076934"/>
            <a:chOff x="498754" y="5454383"/>
            <a:chExt cx="4912474" cy="1076934"/>
          </a:xfrm>
        </p:grpSpPr>
        <p:pic>
          <p:nvPicPr>
            <p:cNvPr id="35" name="object 32">
              <a:extLst>
                <a:ext uri="{FF2B5EF4-FFF2-40B4-BE49-F238E27FC236}">
                  <a16:creationId xmlns:a16="http://schemas.microsoft.com/office/drawing/2014/main" id="{FE32B56C-752F-76F8-29A1-8D9C5F1623C8}"/>
                </a:ext>
              </a:extLst>
            </p:cNvPr>
            <p:cNvPicPr/>
            <p:nvPr/>
          </p:nvPicPr>
          <p:blipFill>
            <a:blip r:embed="rId2" cstate="screen">
              <a:extLst>
                <a:ext uri="{28A0092B-C50C-407E-A947-70E740481C1C}">
                  <a14:useLocalDpi xmlns:a14="http://schemas.microsoft.com/office/drawing/2010/main"/>
                </a:ext>
              </a:extLst>
            </a:blip>
            <a:stretch>
              <a:fillRect/>
            </a:stretch>
          </p:blipFill>
          <p:spPr>
            <a:xfrm>
              <a:off x="3223668" y="5561432"/>
              <a:ext cx="676676" cy="326927"/>
            </a:xfrm>
            <a:prstGeom prst="rect">
              <a:avLst/>
            </a:prstGeom>
          </p:spPr>
        </p:pic>
        <p:pic>
          <p:nvPicPr>
            <p:cNvPr id="36" name="object 33">
              <a:extLst>
                <a:ext uri="{FF2B5EF4-FFF2-40B4-BE49-F238E27FC236}">
                  <a16:creationId xmlns:a16="http://schemas.microsoft.com/office/drawing/2014/main" id="{1FD8772C-8F6C-FE52-243A-1D57145AEA61}"/>
                </a:ext>
              </a:extLst>
            </p:cNvPr>
            <p:cNvPicPr/>
            <p:nvPr/>
          </p:nvPicPr>
          <p:blipFill>
            <a:blip r:embed="rId3" cstate="screen">
              <a:extLst>
                <a:ext uri="{28A0092B-C50C-407E-A947-70E740481C1C}">
                  <a14:useLocalDpi xmlns:a14="http://schemas.microsoft.com/office/drawing/2010/main"/>
                </a:ext>
              </a:extLst>
            </a:blip>
            <a:stretch>
              <a:fillRect/>
            </a:stretch>
          </p:blipFill>
          <p:spPr>
            <a:xfrm>
              <a:off x="3175820" y="5663918"/>
              <a:ext cx="66230" cy="93099"/>
            </a:xfrm>
            <a:prstGeom prst="rect">
              <a:avLst/>
            </a:prstGeom>
          </p:spPr>
        </p:pic>
        <p:pic>
          <p:nvPicPr>
            <p:cNvPr id="37" name="object 34">
              <a:extLst>
                <a:ext uri="{FF2B5EF4-FFF2-40B4-BE49-F238E27FC236}">
                  <a16:creationId xmlns:a16="http://schemas.microsoft.com/office/drawing/2014/main" id="{332D0C89-4F35-11A3-CB17-48456E76E79B}"/>
                </a:ext>
              </a:extLst>
            </p:cNvPr>
            <p:cNvPicPr/>
            <p:nvPr/>
          </p:nvPicPr>
          <p:blipFill>
            <a:blip r:embed="rId4" cstate="screen">
              <a:extLst>
                <a:ext uri="{28A0092B-C50C-407E-A947-70E740481C1C}">
                  <a14:useLocalDpi xmlns:a14="http://schemas.microsoft.com/office/drawing/2010/main"/>
                </a:ext>
              </a:extLst>
            </a:blip>
            <a:stretch>
              <a:fillRect/>
            </a:stretch>
          </p:blipFill>
          <p:spPr>
            <a:xfrm>
              <a:off x="2515081" y="5557094"/>
              <a:ext cx="1385263" cy="224892"/>
            </a:xfrm>
            <a:prstGeom prst="rect">
              <a:avLst/>
            </a:prstGeom>
          </p:spPr>
        </p:pic>
        <p:pic>
          <p:nvPicPr>
            <p:cNvPr id="38" name="object 35">
              <a:extLst>
                <a:ext uri="{FF2B5EF4-FFF2-40B4-BE49-F238E27FC236}">
                  <a16:creationId xmlns:a16="http://schemas.microsoft.com/office/drawing/2014/main" id="{AE02B308-AA8B-65EA-084E-F17E35FF4D75}"/>
                </a:ext>
              </a:extLst>
            </p:cNvPr>
            <p:cNvPicPr/>
            <p:nvPr/>
          </p:nvPicPr>
          <p:blipFill>
            <a:blip r:embed="rId5" cstate="screen">
              <a:extLst>
                <a:ext uri="{28A0092B-C50C-407E-A947-70E740481C1C}">
                  <a14:useLocalDpi xmlns:a14="http://schemas.microsoft.com/office/drawing/2010/main"/>
                </a:ext>
              </a:extLst>
            </a:blip>
            <a:stretch>
              <a:fillRect/>
            </a:stretch>
          </p:blipFill>
          <p:spPr>
            <a:xfrm>
              <a:off x="3279749" y="5647017"/>
              <a:ext cx="60121" cy="60159"/>
            </a:xfrm>
            <a:prstGeom prst="rect">
              <a:avLst/>
            </a:prstGeom>
          </p:spPr>
        </p:pic>
        <p:sp>
          <p:nvSpPr>
            <p:cNvPr id="39" name="object 36">
              <a:extLst>
                <a:ext uri="{FF2B5EF4-FFF2-40B4-BE49-F238E27FC236}">
                  <a16:creationId xmlns:a16="http://schemas.microsoft.com/office/drawing/2014/main" id="{89B3C232-D77C-A492-DB5C-F9A1DA0913D3}"/>
                </a:ext>
              </a:extLst>
            </p:cNvPr>
            <p:cNvSpPr/>
            <p:nvPr/>
          </p:nvSpPr>
          <p:spPr>
            <a:xfrm>
              <a:off x="3279739" y="5647024"/>
              <a:ext cx="60325" cy="60325"/>
            </a:xfrm>
            <a:custGeom>
              <a:avLst/>
              <a:gdLst/>
              <a:ahLst/>
              <a:cxnLst/>
              <a:rect l="l" t="t" r="r" b="b"/>
              <a:pathLst>
                <a:path w="60325" h="60325">
                  <a:moveTo>
                    <a:pt x="60134" y="30060"/>
                  </a:moveTo>
                  <a:lnTo>
                    <a:pt x="57769" y="41775"/>
                  </a:lnTo>
                  <a:lnTo>
                    <a:pt x="51323" y="51338"/>
                  </a:lnTo>
                  <a:lnTo>
                    <a:pt x="41767" y="57784"/>
                  </a:lnTo>
                  <a:lnTo>
                    <a:pt x="30073" y="60147"/>
                  </a:lnTo>
                  <a:lnTo>
                    <a:pt x="18371" y="57784"/>
                  </a:lnTo>
                  <a:lnTo>
                    <a:pt x="8812" y="51338"/>
                  </a:lnTo>
                  <a:lnTo>
                    <a:pt x="2364" y="41775"/>
                  </a:lnTo>
                  <a:lnTo>
                    <a:pt x="0" y="30060"/>
                  </a:lnTo>
                  <a:lnTo>
                    <a:pt x="2364" y="18355"/>
                  </a:lnTo>
                  <a:lnTo>
                    <a:pt x="8812" y="8801"/>
                  </a:lnTo>
                  <a:lnTo>
                    <a:pt x="18371" y="2361"/>
                  </a:lnTo>
                  <a:lnTo>
                    <a:pt x="30073" y="0"/>
                  </a:lnTo>
                  <a:lnTo>
                    <a:pt x="41767" y="2361"/>
                  </a:lnTo>
                  <a:lnTo>
                    <a:pt x="51323" y="8801"/>
                  </a:lnTo>
                  <a:lnTo>
                    <a:pt x="57769" y="18355"/>
                  </a:lnTo>
                  <a:lnTo>
                    <a:pt x="60134" y="30060"/>
                  </a:lnTo>
                  <a:close/>
                </a:path>
              </a:pathLst>
            </a:custGeom>
            <a:ln w="6096">
              <a:solidFill>
                <a:srgbClr val="25408F"/>
              </a:solidFill>
            </a:ln>
          </p:spPr>
          <p:txBody>
            <a:bodyPr wrap="square" lIns="0" tIns="0" rIns="0" bIns="0" rtlCol="0"/>
            <a:lstStyle/>
            <a:p>
              <a:endParaRPr/>
            </a:p>
          </p:txBody>
        </p:sp>
        <p:sp>
          <p:nvSpPr>
            <p:cNvPr id="40" name="object 37">
              <a:extLst>
                <a:ext uri="{FF2B5EF4-FFF2-40B4-BE49-F238E27FC236}">
                  <a16:creationId xmlns:a16="http://schemas.microsoft.com/office/drawing/2014/main" id="{0AFBF1D9-6F9A-A2D3-B76D-1E2EB994D893}"/>
                </a:ext>
              </a:extLst>
            </p:cNvPr>
            <p:cNvSpPr/>
            <p:nvPr/>
          </p:nvSpPr>
          <p:spPr>
            <a:xfrm>
              <a:off x="3279739" y="5647024"/>
              <a:ext cx="60325" cy="60325"/>
            </a:xfrm>
            <a:custGeom>
              <a:avLst/>
              <a:gdLst/>
              <a:ahLst/>
              <a:cxnLst/>
              <a:rect l="l" t="t" r="r" b="b"/>
              <a:pathLst>
                <a:path w="60325" h="60325">
                  <a:moveTo>
                    <a:pt x="60134" y="30060"/>
                  </a:moveTo>
                  <a:lnTo>
                    <a:pt x="57769" y="41775"/>
                  </a:lnTo>
                  <a:lnTo>
                    <a:pt x="51323" y="51338"/>
                  </a:lnTo>
                  <a:lnTo>
                    <a:pt x="41767" y="57784"/>
                  </a:lnTo>
                  <a:lnTo>
                    <a:pt x="30073" y="60147"/>
                  </a:lnTo>
                  <a:lnTo>
                    <a:pt x="18371" y="57784"/>
                  </a:lnTo>
                  <a:lnTo>
                    <a:pt x="8812" y="51338"/>
                  </a:lnTo>
                  <a:lnTo>
                    <a:pt x="2364" y="41775"/>
                  </a:lnTo>
                  <a:lnTo>
                    <a:pt x="0" y="30060"/>
                  </a:lnTo>
                  <a:lnTo>
                    <a:pt x="2364" y="18355"/>
                  </a:lnTo>
                  <a:lnTo>
                    <a:pt x="8812" y="8801"/>
                  </a:lnTo>
                  <a:lnTo>
                    <a:pt x="18371" y="2361"/>
                  </a:lnTo>
                  <a:lnTo>
                    <a:pt x="30073" y="0"/>
                  </a:lnTo>
                  <a:lnTo>
                    <a:pt x="41767" y="2361"/>
                  </a:lnTo>
                  <a:lnTo>
                    <a:pt x="51323" y="8801"/>
                  </a:lnTo>
                  <a:lnTo>
                    <a:pt x="57769" y="18355"/>
                  </a:lnTo>
                  <a:lnTo>
                    <a:pt x="60134" y="30060"/>
                  </a:lnTo>
                  <a:close/>
                </a:path>
              </a:pathLst>
            </a:custGeom>
            <a:ln w="4089">
              <a:solidFill>
                <a:srgbClr val="231F20"/>
              </a:solidFill>
            </a:ln>
          </p:spPr>
          <p:txBody>
            <a:bodyPr wrap="square" lIns="0" tIns="0" rIns="0" bIns="0" rtlCol="0"/>
            <a:lstStyle/>
            <a:p>
              <a:endParaRPr/>
            </a:p>
          </p:txBody>
        </p:sp>
        <p:pic>
          <p:nvPicPr>
            <p:cNvPr id="41" name="object 38">
              <a:extLst>
                <a:ext uri="{FF2B5EF4-FFF2-40B4-BE49-F238E27FC236}">
                  <a16:creationId xmlns:a16="http://schemas.microsoft.com/office/drawing/2014/main" id="{26C35A1F-E288-8EB9-F4CA-7AC67071BEE8}"/>
                </a:ext>
              </a:extLst>
            </p:cNvPr>
            <p:cNvPicPr/>
            <p:nvPr/>
          </p:nvPicPr>
          <p:blipFill>
            <a:blip r:embed="rId6" cstate="screen">
              <a:extLst>
                <a:ext uri="{28A0092B-C50C-407E-A947-70E740481C1C}">
                  <a14:useLocalDpi xmlns:a14="http://schemas.microsoft.com/office/drawing/2010/main"/>
                </a:ext>
              </a:extLst>
            </a:blip>
            <a:stretch>
              <a:fillRect/>
            </a:stretch>
          </p:blipFill>
          <p:spPr>
            <a:xfrm>
              <a:off x="3279749" y="5616968"/>
              <a:ext cx="60121" cy="60134"/>
            </a:xfrm>
            <a:prstGeom prst="rect">
              <a:avLst/>
            </a:prstGeom>
          </p:spPr>
        </p:pic>
        <p:sp>
          <p:nvSpPr>
            <p:cNvPr id="42" name="object 39">
              <a:extLst>
                <a:ext uri="{FF2B5EF4-FFF2-40B4-BE49-F238E27FC236}">
                  <a16:creationId xmlns:a16="http://schemas.microsoft.com/office/drawing/2014/main" id="{5B86F6EE-A9B5-26EA-E533-ED18B36540DF}"/>
                </a:ext>
              </a:extLst>
            </p:cNvPr>
            <p:cNvSpPr/>
            <p:nvPr/>
          </p:nvSpPr>
          <p:spPr>
            <a:xfrm>
              <a:off x="3279739" y="5616971"/>
              <a:ext cx="60325" cy="60325"/>
            </a:xfrm>
            <a:custGeom>
              <a:avLst/>
              <a:gdLst/>
              <a:ahLst/>
              <a:cxnLst/>
              <a:rect l="l" t="t" r="r" b="b"/>
              <a:pathLst>
                <a:path w="60325" h="60325">
                  <a:moveTo>
                    <a:pt x="60134" y="30048"/>
                  </a:moveTo>
                  <a:lnTo>
                    <a:pt x="57769" y="41762"/>
                  </a:lnTo>
                  <a:lnTo>
                    <a:pt x="51323" y="51325"/>
                  </a:lnTo>
                  <a:lnTo>
                    <a:pt x="41767" y="57771"/>
                  </a:lnTo>
                  <a:lnTo>
                    <a:pt x="30073" y="60134"/>
                  </a:lnTo>
                  <a:lnTo>
                    <a:pt x="18371" y="57771"/>
                  </a:lnTo>
                  <a:lnTo>
                    <a:pt x="8812" y="51325"/>
                  </a:lnTo>
                  <a:lnTo>
                    <a:pt x="2364" y="41762"/>
                  </a:lnTo>
                  <a:lnTo>
                    <a:pt x="0" y="30048"/>
                  </a:lnTo>
                  <a:lnTo>
                    <a:pt x="2364" y="18350"/>
                  </a:lnTo>
                  <a:lnTo>
                    <a:pt x="8812" y="8799"/>
                  </a:lnTo>
                  <a:lnTo>
                    <a:pt x="18371" y="2360"/>
                  </a:lnTo>
                  <a:lnTo>
                    <a:pt x="30073" y="0"/>
                  </a:lnTo>
                  <a:lnTo>
                    <a:pt x="41767" y="2360"/>
                  </a:lnTo>
                  <a:lnTo>
                    <a:pt x="51323" y="8799"/>
                  </a:lnTo>
                  <a:lnTo>
                    <a:pt x="57769" y="18350"/>
                  </a:lnTo>
                  <a:lnTo>
                    <a:pt x="60134" y="30048"/>
                  </a:lnTo>
                  <a:close/>
                </a:path>
              </a:pathLst>
            </a:custGeom>
            <a:ln w="6096">
              <a:solidFill>
                <a:srgbClr val="25408F"/>
              </a:solidFill>
            </a:ln>
          </p:spPr>
          <p:txBody>
            <a:bodyPr wrap="square" lIns="0" tIns="0" rIns="0" bIns="0" rtlCol="0"/>
            <a:lstStyle/>
            <a:p>
              <a:endParaRPr/>
            </a:p>
          </p:txBody>
        </p:sp>
        <p:sp>
          <p:nvSpPr>
            <p:cNvPr id="43" name="object 40">
              <a:extLst>
                <a:ext uri="{FF2B5EF4-FFF2-40B4-BE49-F238E27FC236}">
                  <a16:creationId xmlns:a16="http://schemas.microsoft.com/office/drawing/2014/main" id="{DF9C418B-651C-82BE-326A-32C180BB42E2}"/>
                </a:ext>
              </a:extLst>
            </p:cNvPr>
            <p:cNvSpPr/>
            <p:nvPr/>
          </p:nvSpPr>
          <p:spPr>
            <a:xfrm>
              <a:off x="3279739" y="5616971"/>
              <a:ext cx="60325" cy="60325"/>
            </a:xfrm>
            <a:custGeom>
              <a:avLst/>
              <a:gdLst/>
              <a:ahLst/>
              <a:cxnLst/>
              <a:rect l="l" t="t" r="r" b="b"/>
              <a:pathLst>
                <a:path w="60325" h="60325">
                  <a:moveTo>
                    <a:pt x="60134" y="30048"/>
                  </a:moveTo>
                  <a:lnTo>
                    <a:pt x="57769" y="41762"/>
                  </a:lnTo>
                  <a:lnTo>
                    <a:pt x="51323" y="51325"/>
                  </a:lnTo>
                  <a:lnTo>
                    <a:pt x="41767" y="57771"/>
                  </a:lnTo>
                  <a:lnTo>
                    <a:pt x="30073" y="60134"/>
                  </a:lnTo>
                  <a:lnTo>
                    <a:pt x="18371" y="57771"/>
                  </a:lnTo>
                  <a:lnTo>
                    <a:pt x="8812" y="51325"/>
                  </a:lnTo>
                  <a:lnTo>
                    <a:pt x="2364" y="41762"/>
                  </a:lnTo>
                  <a:lnTo>
                    <a:pt x="0" y="30048"/>
                  </a:lnTo>
                  <a:lnTo>
                    <a:pt x="2364" y="18350"/>
                  </a:lnTo>
                  <a:lnTo>
                    <a:pt x="8812" y="8799"/>
                  </a:lnTo>
                  <a:lnTo>
                    <a:pt x="18371" y="2360"/>
                  </a:lnTo>
                  <a:lnTo>
                    <a:pt x="30073" y="0"/>
                  </a:lnTo>
                  <a:lnTo>
                    <a:pt x="41767" y="2360"/>
                  </a:lnTo>
                  <a:lnTo>
                    <a:pt x="51323" y="8799"/>
                  </a:lnTo>
                  <a:lnTo>
                    <a:pt x="57769" y="18350"/>
                  </a:lnTo>
                  <a:lnTo>
                    <a:pt x="60134" y="30048"/>
                  </a:lnTo>
                  <a:close/>
                </a:path>
              </a:pathLst>
            </a:custGeom>
            <a:ln w="4089">
              <a:solidFill>
                <a:srgbClr val="231F20"/>
              </a:solidFill>
            </a:ln>
          </p:spPr>
          <p:txBody>
            <a:bodyPr wrap="square" lIns="0" tIns="0" rIns="0" bIns="0" rtlCol="0"/>
            <a:lstStyle/>
            <a:p>
              <a:endParaRPr/>
            </a:p>
          </p:txBody>
        </p:sp>
        <p:pic>
          <p:nvPicPr>
            <p:cNvPr id="44" name="object 41">
              <a:extLst>
                <a:ext uri="{FF2B5EF4-FFF2-40B4-BE49-F238E27FC236}">
                  <a16:creationId xmlns:a16="http://schemas.microsoft.com/office/drawing/2014/main" id="{2F2BE918-55DC-C15E-4110-565E6B721BC2}"/>
                </a:ext>
              </a:extLst>
            </p:cNvPr>
            <p:cNvPicPr/>
            <p:nvPr/>
          </p:nvPicPr>
          <p:blipFill>
            <a:blip r:embed="rId7" cstate="screen">
              <a:extLst>
                <a:ext uri="{28A0092B-C50C-407E-A947-70E740481C1C}">
                  <a14:useLocalDpi xmlns:a14="http://schemas.microsoft.com/office/drawing/2010/main"/>
                </a:ext>
              </a:extLst>
            </a:blip>
            <a:stretch>
              <a:fillRect/>
            </a:stretch>
          </p:blipFill>
          <p:spPr>
            <a:xfrm>
              <a:off x="3268484" y="5566041"/>
              <a:ext cx="82638" cy="82677"/>
            </a:xfrm>
            <a:prstGeom prst="rect">
              <a:avLst/>
            </a:prstGeom>
          </p:spPr>
        </p:pic>
        <p:sp>
          <p:nvSpPr>
            <p:cNvPr id="45" name="object 42">
              <a:extLst>
                <a:ext uri="{FF2B5EF4-FFF2-40B4-BE49-F238E27FC236}">
                  <a16:creationId xmlns:a16="http://schemas.microsoft.com/office/drawing/2014/main" id="{5B42E65A-F541-D2A1-764E-097AB587903D}"/>
                </a:ext>
              </a:extLst>
            </p:cNvPr>
            <p:cNvSpPr/>
            <p:nvPr/>
          </p:nvSpPr>
          <p:spPr>
            <a:xfrm>
              <a:off x="3268479" y="5566036"/>
              <a:ext cx="83185" cy="83185"/>
            </a:xfrm>
            <a:custGeom>
              <a:avLst/>
              <a:gdLst/>
              <a:ahLst/>
              <a:cxnLst/>
              <a:rect l="l" t="t" r="r" b="b"/>
              <a:pathLst>
                <a:path w="83185" h="83185">
                  <a:moveTo>
                    <a:pt x="82651" y="41338"/>
                  </a:moveTo>
                  <a:lnTo>
                    <a:pt x="79405" y="57425"/>
                  </a:lnTo>
                  <a:lnTo>
                    <a:pt x="70553" y="70565"/>
                  </a:lnTo>
                  <a:lnTo>
                    <a:pt x="57421" y="79427"/>
                  </a:lnTo>
                  <a:lnTo>
                    <a:pt x="41338" y="82676"/>
                  </a:lnTo>
                  <a:lnTo>
                    <a:pt x="25240" y="79427"/>
                  </a:lnTo>
                  <a:lnTo>
                    <a:pt x="12101" y="70565"/>
                  </a:lnTo>
                  <a:lnTo>
                    <a:pt x="3246" y="57425"/>
                  </a:lnTo>
                  <a:lnTo>
                    <a:pt x="0" y="41338"/>
                  </a:lnTo>
                  <a:lnTo>
                    <a:pt x="3246" y="25251"/>
                  </a:lnTo>
                  <a:lnTo>
                    <a:pt x="12101" y="12111"/>
                  </a:lnTo>
                  <a:lnTo>
                    <a:pt x="25240" y="3249"/>
                  </a:lnTo>
                  <a:lnTo>
                    <a:pt x="41338" y="0"/>
                  </a:lnTo>
                  <a:lnTo>
                    <a:pt x="57421" y="3249"/>
                  </a:lnTo>
                  <a:lnTo>
                    <a:pt x="70553" y="12111"/>
                  </a:lnTo>
                  <a:lnTo>
                    <a:pt x="79405" y="25251"/>
                  </a:lnTo>
                  <a:lnTo>
                    <a:pt x="82651" y="41338"/>
                  </a:lnTo>
                  <a:close/>
                </a:path>
              </a:pathLst>
            </a:custGeom>
            <a:ln w="8382">
              <a:solidFill>
                <a:srgbClr val="25408F"/>
              </a:solidFill>
            </a:ln>
          </p:spPr>
          <p:txBody>
            <a:bodyPr wrap="square" lIns="0" tIns="0" rIns="0" bIns="0" rtlCol="0"/>
            <a:lstStyle/>
            <a:p>
              <a:endParaRPr/>
            </a:p>
          </p:txBody>
        </p:sp>
        <p:sp>
          <p:nvSpPr>
            <p:cNvPr id="46" name="object 43">
              <a:extLst>
                <a:ext uri="{FF2B5EF4-FFF2-40B4-BE49-F238E27FC236}">
                  <a16:creationId xmlns:a16="http://schemas.microsoft.com/office/drawing/2014/main" id="{A32C28E2-1C76-5734-CBE9-429FC45A2381}"/>
                </a:ext>
              </a:extLst>
            </p:cNvPr>
            <p:cNvSpPr/>
            <p:nvPr/>
          </p:nvSpPr>
          <p:spPr>
            <a:xfrm>
              <a:off x="3268479" y="5566036"/>
              <a:ext cx="83185" cy="83185"/>
            </a:xfrm>
            <a:custGeom>
              <a:avLst/>
              <a:gdLst/>
              <a:ahLst/>
              <a:cxnLst/>
              <a:rect l="l" t="t" r="r" b="b"/>
              <a:pathLst>
                <a:path w="83185" h="83185">
                  <a:moveTo>
                    <a:pt x="82651" y="41338"/>
                  </a:moveTo>
                  <a:lnTo>
                    <a:pt x="79405" y="57425"/>
                  </a:lnTo>
                  <a:lnTo>
                    <a:pt x="70553" y="70565"/>
                  </a:lnTo>
                  <a:lnTo>
                    <a:pt x="57421" y="79427"/>
                  </a:lnTo>
                  <a:lnTo>
                    <a:pt x="41338" y="82676"/>
                  </a:lnTo>
                  <a:lnTo>
                    <a:pt x="25240" y="79427"/>
                  </a:lnTo>
                  <a:lnTo>
                    <a:pt x="12101" y="70565"/>
                  </a:lnTo>
                  <a:lnTo>
                    <a:pt x="3246" y="57425"/>
                  </a:lnTo>
                  <a:lnTo>
                    <a:pt x="0" y="41338"/>
                  </a:lnTo>
                  <a:lnTo>
                    <a:pt x="3246" y="25251"/>
                  </a:lnTo>
                  <a:lnTo>
                    <a:pt x="12101" y="12111"/>
                  </a:lnTo>
                  <a:lnTo>
                    <a:pt x="25240" y="3249"/>
                  </a:lnTo>
                  <a:lnTo>
                    <a:pt x="41338" y="0"/>
                  </a:lnTo>
                  <a:lnTo>
                    <a:pt x="57421" y="3249"/>
                  </a:lnTo>
                  <a:lnTo>
                    <a:pt x="70553" y="12111"/>
                  </a:lnTo>
                  <a:lnTo>
                    <a:pt x="79405" y="25251"/>
                  </a:lnTo>
                  <a:lnTo>
                    <a:pt x="82651" y="41338"/>
                  </a:lnTo>
                  <a:close/>
                </a:path>
              </a:pathLst>
            </a:custGeom>
            <a:ln w="4089">
              <a:solidFill>
                <a:srgbClr val="231F20"/>
              </a:solidFill>
            </a:ln>
          </p:spPr>
          <p:txBody>
            <a:bodyPr wrap="square" lIns="0" tIns="0" rIns="0" bIns="0" rtlCol="0"/>
            <a:lstStyle/>
            <a:p>
              <a:endParaRPr/>
            </a:p>
          </p:txBody>
        </p:sp>
        <p:sp>
          <p:nvSpPr>
            <p:cNvPr id="47" name="object 44">
              <a:extLst>
                <a:ext uri="{FF2B5EF4-FFF2-40B4-BE49-F238E27FC236}">
                  <a16:creationId xmlns:a16="http://schemas.microsoft.com/office/drawing/2014/main" id="{0DC28246-493D-0C9D-CF20-BF16E0F9C1DA}"/>
                </a:ext>
              </a:extLst>
            </p:cNvPr>
            <p:cNvSpPr/>
            <p:nvPr/>
          </p:nvSpPr>
          <p:spPr>
            <a:xfrm>
              <a:off x="2464790" y="5454383"/>
              <a:ext cx="1501140" cy="378460"/>
            </a:xfrm>
            <a:custGeom>
              <a:avLst/>
              <a:gdLst/>
              <a:ahLst/>
              <a:cxnLst/>
              <a:rect l="l" t="t" r="r" b="b"/>
              <a:pathLst>
                <a:path w="1501139" h="378460">
                  <a:moveTo>
                    <a:pt x="201930" y="0"/>
                  </a:moveTo>
                  <a:lnTo>
                    <a:pt x="457" y="0"/>
                  </a:lnTo>
                  <a:lnTo>
                    <a:pt x="0" y="377863"/>
                  </a:lnTo>
                  <a:lnTo>
                    <a:pt x="201930" y="377863"/>
                  </a:lnTo>
                  <a:lnTo>
                    <a:pt x="201930" y="0"/>
                  </a:lnTo>
                  <a:close/>
                </a:path>
                <a:path w="1501139" h="378460">
                  <a:moveTo>
                    <a:pt x="1500632" y="100774"/>
                  </a:moveTo>
                  <a:lnTo>
                    <a:pt x="1415173" y="100774"/>
                  </a:lnTo>
                  <a:lnTo>
                    <a:pt x="1415173" y="341223"/>
                  </a:lnTo>
                  <a:lnTo>
                    <a:pt x="1500632" y="341223"/>
                  </a:lnTo>
                  <a:lnTo>
                    <a:pt x="1500632" y="100774"/>
                  </a:lnTo>
                  <a:close/>
                </a:path>
              </a:pathLst>
            </a:custGeom>
            <a:solidFill>
              <a:srgbClr val="FFFFFF"/>
            </a:solidFill>
          </p:spPr>
          <p:txBody>
            <a:bodyPr wrap="square" lIns="0" tIns="0" rIns="0" bIns="0" rtlCol="0"/>
            <a:lstStyle/>
            <a:p>
              <a:endParaRPr/>
            </a:p>
          </p:txBody>
        </p:sp>
        <p:sp>
          <p:nvSpPr>
            <p:cNvPr id="48" name="object 45">
              <a:extLst>
                <a:ext uri="{FF2B5EF4-FFF2-40B4-BE49-F238E27FC236}">
                  <a16:creationId xmlns:a16="http://schemas.microsoft.com/office/drawing/2014/main" id="{DB4C55AB-FDF1-7862-FCE5-398A06414040}"/>
                </a:ext>
              </a:extLst>
            </p:cNvPr>
            <p:cNvSpPr/>
            <p:nvPr/>
          </p:nvSpPr>
          <p:spPr>
            <a:xfrm>
              <a:off x="3027650" y="5747960"/>
              <a:ext cx="429259" cy="542925"/>
            </a:xfrm>
            <a:custGeom>
              <a:avLst/>
              <a:gdLst/>
              <a:ahLst/>
              <a:cxnLst/>
              <a:rect l="l" t="t" r="r" b="b"/>
              <a:pathLst>
                <a:path w="429260" h="542925">
                  <a:moveTo>
                    <a:pt x="294487" y="0"/>
                  </a:moveTo>
                  <a:lnTo>
                    <a:pt x="259988" y="5143"/>
                  </a:lnTo>
                  <a:lnTo>
                    <a:pt x="232117" y="26885"/>
                  </a:lnTo>
                  <a:lnTo>
                    <a:pt x="219377" y="61354"/>
                  </a:lnTo>
                  <a:lnTo>
                    <a:pt x="227779" y="93857"/>
                  </a:lnTo>
                  <a:lnTo>
                    <a:pt x="285305" y="138569"/>
                  </a:lnTo>
                  <a:lnTo>
                    <a:pt x="354969" y="145968"/>
                  </a:lnTo>
                  <a:lnTo>
                    <a:pt x="371716" y="147027"/>
                  </a:lnTo>
                  <a:lnTo>
                    <a:pt x="379945" y="152184"/>
                  </a:lnTo>
                  <a:lnTo>
                    <a:pt x="385724" y="159181"/>
                  </a:lnTo>
                  <a:lnTo>
                    <a:pt x="385356" y="172542"/>
                  </a:lnTo>
                  <a:lnTo>
                    <a:pt x="383476" y="179641"/>
                  </a:lnTo>
                  <a:lnTo>
                    <a:pt x="325653" y="479018"/>
                  </a:lnTo>
                  <a:lnTo>
                    <a:pt x="318094" y="493630"/>
                  </a:lnTo>
                  <a:lnTo>
                    <a:pt x="304428" y="500206"/>
                  </a:lnTo>
                  <a:lnTo>
                    <a:pt x="286709" y="501866"/>
                  </a:lnTo>
                  <a:lnTo>
                    <a:pt x="266992" y="501726"/>
                  </a:lnTo>
                  <a:lnTo>
                    <a:pt x="0" y="501726"/>
                  </a:lnTo>
                  <a:lnTo>
                    <a:pt x="0" y="542569"/>
                  </a:lnTo>
                  <a:lnTo>
                    <a:pt x="266992" y="542569"/>
                  </a:lnTo>
                  <a:lnTo>
                    <a:pt x="330509" y="531806"/>
                  </a:lnTo>
                  <a:lnTo>
                    <a:pt x="365747" y="486791"/>
                  </a:lnTo>
                  <a:lnTo>
                    <a:pt x="427264" y="168072"/>
                  </a:lnTo>
                  <a:lnTo>
                    <a:pt x="429047" y="154452"/>
                  </a:lnTo>
                  <a:lnTo>
                    <a:pt x="428891" y="147561"/>
                  </a:lnTo>
                  <a:lnTo>
                    <a:pt x="428193" y="143243"/>
                  </a:lnTo>
                  <a:lnTo>
                    <a:pt x="426567" y="136334"/>
                  </a:lnTo>
                  <a:lnTo>
                    <a:pt x="422960" y="130365"/>
                  </a:lnTo>
                  <a:lnTo>
                    <a:pt x="413169" y="116319"/>
                  </a:lnTo>
                  <a:lnTo>
                    <a:pt x="407339" y="106260"/>
                  </a:lnTo>
                  <a:lnTo>
                    <a:pt x="390617" y="71504"/>
                  </a:lnTo>
                  <a:lnTo>
                    <a:pt x="370905" y="38825"/>
                  </a:lnTo>
                  <a:lnTo>
                    <a:pt x="330273" y="8887"/>
                  </a:lnTo>
                  <a:lnTo>
                    <a:pt x="294487" y="0"/>
                  </a:lnTo>
                  <a:close/>
                </a:path>
              </a:pathLst>
            </a:custGeom>
            <a:solidFill>
              <a:srgbClr val="D2232A"/>
            </a:solidFill>
          </p:spPr>
          <p:txBody>
            <a:bodyPr wrap="square" lIns="0" tIns="0" rIns="0" bIns="0" rtlCol="0"/>
            <a:lstStyle/>
            <a:p>
              <a:endParaRPr/>
            </a:p>
          </p:txBody>
        </p:sp>
        <p:sp>
          <p:nvSpPr>
            <p:cNvPr id="49" name="object 46">
              <a:extLst>
                <a:ext uri="{FF2B5EF4-FFF2-40B4-BE49-F238E27FC236}">
                  <a16:creationId xmlns:a16="http://schemas.microsoft.com/office/drawing/2014/main" id="{72642AC4-2BEB-54DD-DD86-F105DF85F214}"/>
                </a:ext>
              </a:extLst>
            </p:cNvPr>
            <p:cNvSpPr/>
            <p:nvPr/>
          </p:nvSpPr>
          <p:spPr>
            <a:xfrm>
              <a:off x="3027650" y="5747960"/>
              <a:ext cx="429259" cy="542925"/>
            </a:xfrm>
            <a:custGeom>
              <a:avLst/>
              <a:gdLst/>
              <a:ahLst/>
              <a:cxnLst/>
              <a:rect l="l" t="t" r="r" b="b"/>
              <a:pathLst>
                <a:path w="429260" h="542925">
                  <a:moveTo>
                    <a:pt x="428891" y="147561"/>
                  </a:moveTo>
                  <a:lnTo>
                    <a:pt x="413169" y="116319"/>
                  </a:lnTo>
                  <a:lnTo>
                    <a:pt x="410705" y="112064"/>
                  </a:lnTo>
                  <a:lnTo>
                    <a:pt x="407339" y="106260"/>
                  </a:lnTo>
                  <a:lnTo>
                    <a:pt x="404380" y="100215"/>
                  </a:lnTo>
                  <a:lnTo>
                    <a:pt x="401472" y="94183"/>
                  </a:lnTo>
                  <a:lnTo>
                    <a:pt x="396078" y="82834"/>
                  </a:lnTo>
                  <a:lnTo>
                    <a:pt x="390617" y="71504"/>
                  </a:lnTo>
                  <a:lnTo>
                    <a:pt x="370905" y="38825"/>
                  </a:lnTo>
                  <a:lnTo>
                    <a:pt x="330273" y="8887"/>
                  </a:lnTo>
                  <a:lnTo>
                    <a:pt x="294487" y="0"/>
                  </a:lnTo>
                  <a:lnTo>
                    <a:pt x="259988" y="5143"/>
                  </a:lnTo>
                  <a:lnTo>
                    <a:pt x="232117" y="26885"/>
                  </a:lnTo>
                  <a:lnTo>
                    <a:pt x="219377" y="61354"/>
                  </a:lnTo>
                  <a:lnTo>
                    <a:pt x="227779" y="93857"/>
                  </a:lnTo>
                  <a:lnTo>
                    <a:pt x="285305" y="138569"/>
                  </a:lnTo>
                  <a:lnTo>
                    <a:pt x="326923" y="144818"/>
                  </a:lnTo>
                  <a:lnTo>
                    <a:pt x="336280" y="145136"/>
                  </a:lnTo>
                  <a:lnTo>
                    <a:pt x="345627" y="145507"/>
                  </a:lnTo>
                  <a:lnTo>
                    <a:pt x="354969" y="145968"/>
                  </a:lnTo>
                  <a:lnTo>
                    <a:pt x="364312" y="146558"/>
                  </a:lnTo>
                  <a:lnTo>
                    <a:pt x="368198" y="146862"/>
                  </a:lnTo>
                  <a:lnTo>
                    <a:pt x="371716" y="147027"/>
                  </a:lnTo>
                  <a:lnTo>
                    <a:pt x="375069" y="149136"/>
                  </a:lnTo>
                  <a:lnTo>
                    <a:pt x="379945" y="152184"/>
                  </a:lnTo>
                  <a:lnTo>
                    <a:pt x="385724" y="159181"/>
                  </a:lnTo>
                  <a:lnTo>
                    <a:pt x="385584" y="165265"/>
                  </a:lnTo>
                  <a:lnTo>
                    <a:pt x="385356" y="172542"/>
                  </a:lnTo>
                  <a:lnTo>
                    <a:pt x="383476" y="179641"/>
                  </a:lnTo>
                  <a:lnTo>
                    <a:pt x="382066" y="186766"/>
                  </a:lnTo>
                  <a:lnTo>
                    <a:pt x="379952" y="197691"/>
                  </a:lnTo>
                  <a:lnTo>
                    <a:pt x="377836" y="208614"/>
                  </a:lnTo>
                  <a:lnTo>
                    <a:pt x="375717" y="219536"/>
                  </a:lnTo>
                  <a:lnTo>
                    <a:pt x="373595" y="230454"/>
                  </a:lnTo>
                  <a:lnTo>
                    <a:pt x="371967" y="238991"/>
                  </a:lnTo>
                  <a:lnTo>
                    <a:pt x="371311" y="242704"/>
                  </a:lnTo>
                  <a:lnTo>
                    <a:pt x="370658" y="246411"/>
                  </a:lnTo>
                  <a:lnTo>
                    <a:pt x="369036" y="254927"/>
                  </a:lnTo>
                  <a:lnTo>
                    <a:pt x="366476" y="268149"/>
                  </a:lnTo>
                  <a:lnTo>
                    <a:pt x="363918" y="281373"/>
                  </a:lnTo>
                  <a:lnTo>
                    <a:pt x="361360" y="294594"/>
                  </a:lnTo>
                  <a:lnTo>
                    <a:pt x="358800" y="307809"/>
                  </a:lnTo>
                  <a:lnTo>
                    <a:pt x="356293" y="320732"/>
                  </a:lnTo>
                  <a:lnTo>
                    <a:pt x="353787" y="333663"/>
                  </a:lnTo>
                  <a:lnTo>
                    <a:pt x="351285" y="346600"/>
                  </a:lnTo>
                  <a:lnTo>
                    <a:pt x="348792" y="359537"/>
                  </a:lnTo>
                  <a:lnTo>
                    <a:pt x="346525" y="371233"/>
                  </a:lnTo>
                  <a:lnTo>
                    <a:pt x="344258" y="382930"/>
                  </a:lnTo>
                  <a:lnTo>
                    <a:pt x="341991" y="394627"/>
                  </a:lnTo>
                  <a:lnTo>
                    <a:pt x="339725" y="406323"/>
                  </a:lnTo>
                  <a:lnTo>
                    <a:pt x="337885" y="415837"/>
                  </a:lnTo>
                  <a:lnTo>
                    <a:pt x="336045" y="425348"/>
                  </a:lnTo>
                  <a:lnTo>
                    <a:pt x="334210" y="434859"/>
                  </a:lnTo>
                  <a:lnTo>
                    <a:pt x="332384" y="444373"/>
                  </a:lnTo>
                  <a:lnTo>
                    <a:pt x="331131" y="450740"/>
                  </a:lnTo>
                  <a:lnTo>
                    <a:pt x="329896" y="457114"/>
                  </a:lnTo>
                  <a:lnTo>
                    <a:pt x="328664" y="463493"/>
                  </a:lnTo>
                  <a:lnTo>
                    <a:pt x="327418" y="469874"/>
                  </a:lnTo>
                  <a:lnTo>
                    <a:pt x="326847" y="472922"/>
                  </a:lnTo>
                  <a:lnTo>
                    <a:pt x="286709" y="501866"/>
                  </a:lnTo>
                  <a:lnTo>
                    <a:pt x="266992" y="501726"/>
                  </a:lnTo>
                  <a:lnTo>
                    <a:pt x="0" y="501726"/>
                  </a:lnTo>
                  <a:lnTo>
                    <a:pt x="0" y="542569"/>
                  </a:lnTo>
                  <a:lnTo>
                    <a:pt x="266992" y="542569"/>
                  </a:lnTo>
                  <a:lnTo>
                    <a:pt x="330509" y="531806"/>
                  </a:lnTo>
                  <a:lnTo>
                    <a:pt x="365747" y="486791"/>
                  </a:lnTo>
                  <a:lnTo>
                    <a:pt x="366826" y="481114"/>
                  </a:lnTo>
                  <a:lnTo>
                    <a:pt x="367372" y="478282"/>
                  </a:lnTo>
                  <a:lnTo>
                    <a:pt x="368884" y="470522"/>
                  </a:lnTo>
                  <a:lnTo>
                    <a:pt x="370395" y="462737"/>
                  </a:lnTo>
                  <a:lnTo>
                    <a:pt x="371906" y="454964"/>
                  </a:lnTo>
                  <a:lnTo>
                    <a:pt x="373589" y="446243"/>
                  </a:lnTo>
                  <a:lnTo>
                    <a:pt x="375270" y="437526"/>
                  </a:lnTo>
                  <a:lnTo>
                    <a:pt x="376959" y="428806"/>
                  </a:lnTo>
                  <a:lnTo>
                    <a:pt x="378663" y="420077"/>
                  </a:lnTo>
                  <a:lnTo>
                    <a:pt x="380750" y="409276"/>
                  </a:lnTo>
                  <a:lnTo>
                    <a:pt x="382839" y="398472"/>
                  </a:lnTo>
                  <a:lnTo>
                    <a:pt x="384926" y="387663"/>
                  </a:lnTo>
                  <a:lnTo>
                    <a:pt x="387007" y="376847"/>
                  </a:lnTo>
                  <a:lnTo>
                    <a:pt x="389336" y="364771"/>
                  </a:lnTo>
                  <a:lnTo>
                    <a:pt x="391675" y="352696"/>
                  </a:lnTo>
                  <a:lnTo>
                    <a:pt x="394027" y="340619"/>
                  </a:lnTo>
                  <a:lnTo>
                    <a:pt x="396392" y="328536"/>
                  </a:lnTo>
                  <a:lnTo>
                    <a:pt x="398804" y="315999"/>
                  </a:lnTo>
                  <a:lnTo>
                    <a:pt x="401221" y="303458"/>
                  </a:lnTo>
                  <a:lnTo>
                    <a:pt x="403643" y="290915"/>
                  </a:lnTo>
                  <a:lnTo>
                    <a:pt x="406069" y="278371"/>
                  </a:lnTo>
                  <a:lnTo>
                    <a:pt x="407628" y="270202"/>
                  </a:lnTo>
                  <a:lnTo>
                    <a:pt x="408220" y="266849"/>
                  </a:lnTo>
                  <a:lnTo>
                    <a:pt x="408811" y="263490"/>
                  </a:lnTo>
                  <a:lnTo>
                    <a:pt x="410362" y="255308"/>
                  </a:lnTo>
                  <a:lnTo>
                    <a:pt x="418922" y="211150"/>
                  </a:lnTo>
                  <a:lnTo>
                    <a:pt x="420677" y="202065"/>
                  </a:lnTo>
                  <a:lnTo>
                    <a:pt x="422436" y="192984"/>
                  </a:lnTo>
                  <a:lnTo>
                    <a:pt x="424201" y="183905"/>
                  </a:lnTo>
                  <a:lnTo>
                    <a:pt x="425970" y="174828"/>
                  </a:lnTo>
                  <a:lnTo>
                    <a:pt x="427264" y="168072"/>
                  </a:lnTo>
                  <a:lnTo>
                    <a:pt x="428397" y="161285"/>
                  </a:lnTo>
                  <a:lnTo>
                    <a:pt x="429047" y="154452"/>
                  </a:lnTo>
                  <a:lnTo>
                    <a:pt x="428891" y="147561"/>
                  </a:lnTo>
                  <a:close/>
                </a:path>
              </a:pathLst>
            </a:custGeom>
            <a:ln w="4089">
              <a:solidFill>
                <a:srgbClr val="BC282E"/>
              </a:solidFill>
            </a:ln>
          </p:spPr>
          <p:txBody>
            <a:bodyPr wrap="square" lIns="0" tIns="0" rIns="0" bIns="0" rtlCol="0"/>
            <a:lstStyle/>
            <a:p>
              <a:endParaRPr/>
            </a:p>
          </p:txBody>
        </p:sp>
        <p:sp>
          <p:nvSpPr>
            <p:cNvPr id="50" name="object 47">
              <a:extLst>
                <a:ext uri="{FF2B5EF4-FFF2-40B4-BE49-F238E27FC236}">
                  <a16:creationId xmlns:a16="http://schemas.microsoft.com/office/drawing/2014/main" id="{472DAF8C-E766-A5B1-7C64-6FDFE69DB8D0}"/>
                </a:ext>
              </a:extLst>
            </p:cNvPr>
            <p:cNvSpPr/>
            <p:nvPr/>
          </p:nvSpPr>
          <p:spPr>
            <a:xfrm>
              <a:off x="3027658" y="5901141"/>
              <a:ext cx="398145" cy="365760"/>
            </a:xfrm>
            <a:custGeom>
              <a:avLst/>
              <a:gdLst/>
              <a:ahLst/>
              <a:cxnLst/>
              <a:rect l="l" t="t" r="r" b="b"/>
              <a:pathLst>
                <a:path w="398145" h="365760">
                  <a:moveTo>
                    <a:pt x="397878" y="0"/>
                  </a:moveTo>
                  <a:lnTo>
                    <a:pt x="326745" y="342595"/>
                  </a:lnTo>
                  <a:lnTo>
                    <a:pt x="266992" y="353187"/>
                  </a:lnTo>
                  <a:lnTo>
                    <a:pt x="0" y="353187"/>
                  </a:lnTo>
                  <a:lnTo>
                    <a:pt x="0" y="364883"/>
                  </a:lnTo>
                  <a:lnTo>
                    <a:pt x="266992" y="364883"/>
                  </a:lnTo>
                  <a:lnTo>
                    <a:pt x="294377" y="365313"/>
                  </a:lnTo>
                  <a:lnTo>
                    <a:pt x="317069" y="363377"/>
                  </a:lnTo>
                  <a:lnTo>
                    <a:pt x="333830" y="354237"/>
                  </a:lnTo>
                  <a:lnTo>
                    <a:pt x="343420" y="333057"/>
                  </a:lnTo>
                  <a:lnTo>
                    <a:pt x="397878" y="0"/>
                  </a:lnTo>
                  <a:close/>
                </a:path>
              </a:pathLst>
            </a:custGeom>
            <a:solidFill>
              <a:srgbClr val="DD6C54"/>
            </a:solidFill>
          </p:spPr>
          <p:txBody>
            <a:bodyPr wrap="square" lIns="0" tIns="0" rIns="0" bIns="0" rtlCol="0"/>
            <a:lstStyle/>
            <a:p>
              <a:endParaRPr/>
            </a:p>
          </p:txBody>
        </p:sp>
        <p:sp>
          <p:nvSpPr>
            <p:cNvPr id="51" name="object 48">
              <a:extLst>
                <a:ext uri="{FF2B5EF4-FFF2-40B4-BE49-F238E27FC236}">
                  <a16:creationId xmlns:a16="http://schemas.microsoft.com/office/drawing/2014/main" id="{998B189E-3580-2D57-B97A-7ED615FC5A8C}"/>
                </a:ext>
              </a:extLst>
            </p:cNvPr>
            <p:cNvSpPr/>
            <p:nvPr/>
          </p:nvSpPr>
          <p:spPr>
            <a:xfrm>
              <a:off x="3027654" y="6285865"/>
              <a:ext cx="1202055" cy="41275"/>
            </a:xfrm>
            <a:custGeom>
              <a:avLst/>
              <a:gdLst/>
              <a:ahLst/>
              <a:cxnLst/>
              <a:rect l="l" t="t" r="r" b="b"/>
              <a:pathLst>
                <a:path w="1202054" h="41275">
                  <a:moveTo>
                    <a:pt x="1201953" y="0"/>
                  </a:moveTo>
                  <a:lnTo>
                    <a:pt x="0" y="0"/>
                  </a:lnTo>
                  <a:lnTo>
                    <a:pt x="0" y="40830"/>
                  </a:lnTo>
                  <a:lnTo>
                    <a:pt x="1201953" y="40830"/>
                  </a:lnTo>
                  <a:lnTo>
                    <a:pt x="1201953" y="0"/>
                  </a:lnTo>
                  <a:close/>
                </a:path>
              </a:pathLst>
            </a:custGeom>
            <a:solidFill>
              <a:srgbClr val="D2232A"/>
            </a:solidFill>
          </p:spPr>
          <p:txBody>
            <a:bodyPr wrap="square" lIns="0" tIns="0" rIns="0" bIns="0" rtlCol="0"/>
            <a:lstStyle/>
            <a:p>
              <a:endParaRPr/>
            </a:p>
          </p:txBody>
        </p:sp>
        <p:sp>
          <p:nvSpPr>
            <p:cNvPr id="52" name="object 49">
              <a:extLst>
                <a:ext uri="{FF2B5EF4-FFF2-40B4-BE49-F238E27FC236}">
                  <a16:creationId xmlns:a16="http://schemas.microsoft.com/office/drawing/2014/main" id="{614CE297-CC7D-51BC-C345-FC9D0DAFCAD7}"/>
                </a:ext>
              </a:extLst>
            </p:cNvPr>
            <p:cNvSpPr/>
            <p:nvPr/>
          </p:nvSpPr>
          <p:spPr>
            <a:xfrm>
              <a:off x="3027653" y="6285865"/>
              <a:ext cx="1202055" cy="41275"/>
            </a:xfrm>
            <a:custGeom>
              <a:avLst/>
              <a:gdLst/>
              <a:ahLst/>
              <a:cxnLst/>
              <a:rect l="l" t="t" r="r" b="b"/>
              <a:pathLst>
                <a:path w="1202054" h="41275">
                  <a:moveTo>
                    <a:pt x="0" y="40830"/>
                  </a:moveTo>
                  <a:lnTo>
                    <a:pt x="1201953" y="40830"/>
                  </a:lnTo>
                  <a:lnTo>
                    <a:pt x="1201953" y="0"/>
                  </a:lnTo>
                  <a:lnTo>
                    <a:pt x="0" y="0"/>
                  </a:lnTo>
                  <a:lnTo>
                    <a:pt x="0" y="40830"/>
                  </a:lnTo>
                  <a:close/>
                </a:path>
              </a:pathLst>
            </a:custGeom>
            <a:ln w="4089">
              <a:solidFill>
                <a:srgbClr val="BC282E"/>
              </a:solidFill>
            </a:ln>
          </p:spPr>
          <p:txBody>
            <a:bodyPr wrap="square" lIns="0" tIns="0" rIns="0" bIns="0" rtlCol="0"/>
            <a:lstStyle/>
            <a:p>
              <a:endParaRPr/>
            </a:p>
          </p:txBody>
        </p:sp>
        <p:sp>
          <p:nvSpPr>
            <p:cNvPr id="53" name="object 50">
              <a:extLst>
                <a:ext uri="{FF2B5EF4-FFF2-40B4-BE49-F238E27FC236}">
                  <a16:creationId xmlns:a16="http://schemas.microsoft.com/office/drawing/2014/main" id="{0E1DDE46-2376-E0E2-033E-A547B52EBA5E}"/>
                </a:ext>
              </a:extLst>
            </p:cNvPr>
            <p:cNvSpPr/>
            <p:nvPr/>
          </p:nvSpPr>
          <p:spPr>
            <a:xfrm>
              <a:off x="3027654" y="6290525"/>
              <a:ext cx="1202055" cy="12065"/>
            </a:xfrm>
            <a:custGeom>
              <a:avLst/>
              <a:gdLst/>
              <a:ahLst/>
              <a:cxnLst/>
              <a:rect l="l" t="t" r="r" b="b"/>
              <a:pathLst>
                <a:path w="1202054" h="12064">
                  <a:moveTo>
                    <a:pt x="1201953" y="0"/>
                  </a:moveTo>
                  <a:lnTo>
                    <a:pt x="0" y="0"/>
                  </a:lnTo>
                  <a:lnTo>
                    <a:pt x="0" y="11671"/>
                  </a:lnTo>
                  <a:lnTo>
                    <a:pt x="1201953" y="11671"/>
                  </a:lnTo>
                  <a:lnTo>
                    <a:pt x="1201953" y="0"/>
                  </a:lnTo>
                  <a:close/>
                </a:path>
              </a:pathLst>
            </a:custGeom>
            <a:solidFill>
              <a:srgbClr val="DD6C54"/>
            </a:solidFill>
          </p:spPr>
          <p:txBody>
            <a:bodyPr wrap="square" lIns="0" tIns="0" rIns="0" bIns="0" rtlCol="0"/>
            <a:lstStyle/>
            <a:p>
              <a:endParaRPr/>
            </a:p>
          </p:txBody>
        </p:sp>
        <p:sp>
          <p:nvSpPr>
            <p:cNvPr id="54" name="object 51">
              <a:extLst>
                <a:ext uri="{FF2B5EF4-FFF2-40B4-BE49-F238E27FC236}">
                  <a16:creationId xmlns:a16="http://schemas.microsoft.com/office/drawing/2014/main" id="{32C120A2-F1D1-6460-2A9B-BE3387A55964}"/>
                </a:ext>
              </a:extLst>
            </p:cNvPr>
            <p:cNvSpPr/>
            <p:nvPr/>
          </p:nvSpPr>
          <p:spPr>
            <a:xfrm>
              <a:off x="3027654" y="6326695"/>
              <a:ext cx="1202055" cy="41275"/>
            </a:xfrm>
            <a:custGeom>
              <a:avLst/>
              <a:gdLst/>
              <a:ahLst/>
              <a:cxnLst/>
              <a:rect l="l" t="t" r="r" b="b"/>
              <a:pathLst>
                <a:path w="1202054" h="41275">
                  <a:moveTo>
                    <a:pt x="1201953" y="0"/>
                  </a:moveTo>
                  <a:lnTo>
                    <a:pt x="0" y="0"/>
                  </a:lnTo>
                  <a:lnTo>
                    <a:pt x="0" y="40843"/>
                  </a:lnTo>
                  <a:lnTo>
                    <a:pt x="1201953" y="40843"/>
                  </a:lnTo>
                  <a:lnTo>
                    <a:pt x="1201953" y="0"/>
                  </a:lnTo>
                  <a:close/>
                </a:path>
              </a:pathLst>
            </a:custGeom>
            <a:solidFill>
              <a:srgbClr val="D2232A"/>
            </a:solidFill>
          </p:spPr>
          <p:txBody>
            <a:bodyPr wrap="square" lIns="0" tIns="0" rIns="0" bIns="0" rtlCol="0"/>
            <a:lstStyle/>
            <a:p>
              <a:endParaRPr/>
            </a:p>
          </p:txBody>
        </p:sp>
        <p:sp>
          <p:nvSpPr>
            <p:cNvPr id="55" name="object 52">
              <a:extLst>
                <a:ext uri="{FF2B5EF4-FFF2-40B4-BE49-F238E27FC236}">
                  <a16:creationId xmlns:a16="http://schemas.microsoft.com/office/drawing/2014/main" id="{D989A2F6-265D-2116-3C3F-4C40B29CF6DF}"/>
                </a:ext>
              </a:extLst>
            </p:cNvPr>
            <p:cNvSpPr/>
            <p:nvPr/>
          </p:nvSpPr>
          <p:spPr>
            <a:xfrm>
              <a:off x="3027653" y="6326692"/>
              <a:ext cx="1202055" cy="41275"/>
            </a:xfrm>
            <a:custGeom>
              <a:avLst/>
              <a:gdLst/>
              <a:ahLst/>
              <a:cxnLst/>
              <a:rect l="l" t="t" r="r" b="b"/>
              <a:pathLst>
                <a:path w="1202054" h="41275">
                  <a:moveTo>
                    <a:pt x="0" y="40843"/>
                  </a:moveTo>
                  <a:lnTo>
                    <a:pt x="1201953" y="40843"/>
                  </a:lnTo>
                  <a:lnTo>
                    <a:pt x="1201953" y="0"/>
                  </a:lnTo>
                  <a:lnTo>
                    <a:pt x="0" y="0"/>
                  </a:lnTo>
                  <a:lnTo>
                    <a:pt x="0" y="40843"/>
                  </a:lnTo>
                  <a:close/>
                </a:path>
              </a:pathLst>
            </a:custGeom>
            <a:ln w="4089">
              <a:solidFill>
                <a:srgbClr val="BC282E"/>
              </a:solidFill>
            </a:ln>
          </p:spPr>
          <p:txBody>
            <a:bodyPr wrap="square" lIns="0" tIns="0" rIns="0" bIns="0" rtlCol="0"/>
            <a:lstStyle/>
            <a:p>
              <a:endParaRPr/>
            </a:p>
          </p:txBody>
        </p:sp>
        <p:sp>
          <p:nvSpPr>
            <p:cNvPr id="56" name="object 53">
              <a:extLst>
                <a:ext uri="{FF2B5EF4-FFF2-40B4-BE49-F238E27FC236}">
                  <a16:creationId xmlns:a16="http://schemas.microsoft.com/office/drawing/2014/main" id="{3F5F73E7-9A05-842C-FE85-A17E76B1F2D6}"/>
                </a:ext>
              </a:extLst>
            </p:cNvPr>
            <p:cNvSpPr/>
            <p:nvPr/>
          </p:nvSpPr>
          <p:spPr>
            <a:xfrm>
              <a:off x="3027654" y="6331356"/>
              <a:ext cx="1202055" cy="12065"/>
            </a:xfrm>
            <a:custGeom>
              <a:avLst/>
              <a:gdLst/>
              <a:ahLst/>
              <a:cxnLst/>
              <a:rect l="l" t="t" r="r" b="b"/>
              <a:pathLst>
                <a:path w="1202054" h="12064">
                  <a:moveTo>
                    <a:pt x="1201953" y="0"/>
                  </a:moveTo>
                  <a:lnTo>
                    <a:pt x="0" y="0"/>
                  </a:lnTo>
                  <a:lnTo>
                    <a:pt x="0" y="11658"/>
                  </a:lnTo>
                  <a:lnTo>
                    <a:pt x="1201953" y="11658"/>
                  </a:lnTo>
                  <a:lnTo>
                    <a:pt x="1201953" y="0"/>
                  </a:lnTo>
                  <a:close/>
                </a:path>
              </a:pathLst>
            </a:custGeom>
            <a:solidFill>
              <a:srgbClr val="DD6C54"/>
            </a:solidFill>
          </p:spPr>
          <p:txBody>
            <a:bodyPr wrap="square" lIns="0" tIns="0" rIns="0" bIns="0" rtlCol="0"/>
            <a:lstStyle/>
            <a:p>
              <a:endParaRPr/>
            </a:p>
          </p:txBody>
        </p:sp>
        <p:sp>
          <p:nvSpPr>
            <p:cNvPr id="57" name="object 54">
              <a:extLst>
                <a:ext uri="{FF2B5EF4-FFF2-40B4-BE49-F238E27FC236}">
                  <a16:creationId xmlns:a16="http://schemas.microsoft.com/office/drawing/2014/main" id="{D05FF91C-A693-AA3D-8E81-9378F1105398}"/>
                </a:ext>
              </a:extLst>
            </p:cNvPr>
            <p:cNvSpPr/>
            <p:nvPr/>
          </p:nvSpPr>
          <p:spPr>
            <a:xfrm>
              <a:off x="3027654" y="6367526"/>
              <a:ext cx="1202055" cy="41275"/>
            </a:xfrm>
            <a:custGeom>
              <a:avLst/>
              <a:gdLst/>
              <a:ahLst/>
              <a:cxnLst/>
              <a:rect l="l" t="t" r="r" b="b"/>
              <a:pathLst>
                <a:path w="1202054" h="41275">
                  <a:moveTo>
                    <a:pt x="1201953" y="0"/>
                  </a:moveTo>
                  <a:lnTo>
                    <a:pt x="0" y="0"/>
                  </a:lnTo>
                  <a:lnTo>
                    <a:pt x="0" y="40830"/>
                  </a:lnTo>
                  <a:lnTo>
                    <a:pt x="1201953" y="40830"/>
                  </a:lnTo>
                  <a:lnTo>
                    <a:pt x="1201953" y="0"/>
                  </a:lnTo>
                  <a:close/>
                </a:path>
              </a:pathLst>
            </a:custGeom>
            <a:solidFill>
              <a:srgbClr val="D2232A"/>
            </a:solidFill>
          </p:spPr>
          <p:txBody>
            <a:bodyPr wrap="square" lIns="0" tIns="0" rIns="0" bIns="0" rtlCol="0"/>
            <a:lstStyle/>
            <a:p>
              <a:endParaRPr/>
            </a:p>
          </p:txBody>
        </p:sp>
        <p:sp>
          <p:nvSpPr>
            <p:cNvPr id="58" name="object 55">
              <a:extLst>
                <a:ext uri="{FF2B5EF4-FFF2-40B4-BE49-F238E27FC236}">
                  <a16:creationId xmlns:a16="http://schemas.microsoft.com/office/drawing/2014/main" id="{CFD50988-A5C0-6E55-DC2D-54E47767D2D4}"/>
                </a:ext>
              </a:extLst>
            </p:cNvPr>
            <p:cNvSpPr/>
            <p:nvPr/>
          </p:nvSpPr>
          <p:spPr>
            <a:xfrm>
              <a:off x="3027653" y="6367531"/>
              <a:ext cx="1202055" cy="41275"/>
            </a:xfrm>
            <a:custGeom>
              <a:avLst/>
              <a:gdLst/>
              <a:ahLst/>
              <a:cxnLst/>
              <a:rect l="l" t="t" r="r" b="b"/>
              <a:pathLst>
                <a:path w="1202054" h="41275">
                  <a:moveTo>
                    <a:pt x="0" y="40830"/>
                  </a:moveTo>
                  <a:lnTo>
                    <a:pt x="1201953" y="40830"/>
                  </a:lnTo>
                  <a:lnTo>
                    <a:pt x="1201953" y="0"/>
                  </a:lnTo>
                  <a:lnTo>
                    <a:pt x="0" y="0"/>
                  </a:lnTo>
                  <a:lnTo>
                    <a:pt x="0" y="40830"/>
                  </a:lnTo>
                  <a:close/>
                </a:path>
              </a:pathLst>
            </a:custGeom>
            <a:ln w="4089">
              <a:solidFill>
                <a:srgbClr val="BC282E"/>
              </a:solidFill>
            </a:ln>
          </p:spPr>
          <p:txBody>
            <a:bodyPr wrap="square" lIns="0" tIns="0" rIns="0" bIns="0" rtlCol="0"/>
            <a:lstStyle/>
            <a:p>
              <a:endParaRPr/>
            </a:p>
          </p:txBody>
        </p:sp>
        <p:sp>
          <p:nvSpPr>
            <p:cNvPr id="59" name="object 56">
              <a:extLst>
                <a:ext uri="{FF2B5EF4-FFF2-40B4-BE49-F238E27FC236}">
                  <a16:creationId xmlns:a16="http://schemas.microsoft.com/office/drawing/2014/main" id="{8A5BF13B-65F1-A466-6CFF-14942C210A29}"/>
                </a:ext>
              </a:extLst>
            </p:cNvPr>
            <p:cNvSpPr/>
            <p:nvPr/>
          </p:nvSpPr>
          <p:spPr>
            <a:xfrm>
              <a:off x="3027654" y="6372199"/>
              <a:ext cx="1202055" cy="12065"/>
            </a:xfrm>
            <a:custGeom>
              <a:avLst/>
              <a:gdLst/>
              <a:ahLst/>
              <a:cxnLst/>
              <a:rect l="l" t="t" r="r" b="b"/>
              <a:pathLst>
                <a:path w="1202054" h="12064">
                  <a:moveTo>
                    <a:pt x="1201953" y="0"/>
                  </a:moveTo>
                  <a:lnTo>
                    <a:pt x="0" y="0"/>
                  </a:lnTo>
                  <a:lnTo>
                    <a:pt x="0" y="11658"/>
                  </a:lnTo>
                  <a:lnTo>
                    <a:pt x="1201953" y="11658"/>
                  </a:lnTo>
                  <a:lnTo>
                    <a:pt x="1201953" y="0"/>
                  </a:lnTo>
                  <a:close/>
                </a:path>
              </a:pathLst>
            </a:custGeom>
            <a:solidFill>
              <a:srgbClr val="DD6C54"/>
            </a:solidFill>
          </p:spPr>
          <p:txBody>
            <a:bodyPr wrap="square" lIns="0" tIns="0" rIns="0" bIns="0" rtlCol="0"/>
            <a:lstStyle/>
            <a:p>
              <a:endParaRPr/>
            </a:p>
          </p:txBody>
        </p:sp>
        <p:sp>
          <p:nvSpPr>
            <p:cNvPr id="60" name="object 57">
              <a:extLst>
                <a:ext uri="{FF2B5EF4-FFF2-40B4-BE49-F238E27FC236}">
                  <a16:creationId xmlns:a16="http://schemas.microsoft.com/office/drawing/2014/main" id="{5BC26063-94B8-F10E-D2CF-0937761A1BA3}"/>
                </a:ext>
              </a:extLst>
            </p:cNvPr>
            <p:cNvSpPr/>
            <p:nvPr/>
          </p:nvSpPr>
          <p:spPr>
            <a:xfrm>
              <a:off x="3027654" y="6408356"/>
              <a:ext cx="1202055" cy="41275"/>
            </a:xfrm>
            <a:custGeom>
              <a:avLst/>
              <a:gdLst/>
              <a:ahLst/>
              <a:cxnLst/>
              <a:rect l="l" t="t" r="r" b="b"/>
              <a:pathLst>
                <a:path w="1202054" h="41275">
                  <a:moveTo>
                    <a:pt x="1201953" y="0"/>
                  </a:moveTo>
                  <a:lnTo>
                    <a:pt x="0" y="0"/>
                  </a:lnTo>
                  <a:lnTo>
                    <a:pt x="0" y="40843"/>
                  </a:lnTo>
                  <a:lnTo>
                    <a:pt x="1201953" y="40843"/>
                  </a:lnTo>
                  <a:lnTo>
                    <a:pt x="1201953" y="0"/>
                  </a:lnTo>
                  <a:close/>
                </a:path>
              </a:pathLst>
            </a:custGeom>
            <a:solidFill>
              <a:srgbClr val="CD242B"/>
            </a:solidFill>
          </p:spPr>
          <p:txBody>
            <a:bodyPr wrap="square" lIns="0" tIns="0" rIns="0" bIns="0" rtlCol="0"/>
            <a:lstStyle/>
            <a:p>
              <a:endParaRPr/>
            </a:p>
          </p:txBody>
        </p:sp>
        <p:sp>
          <p:nvSpPr>
            <p:cNvPr id="61" name="object 58">
              <a:extLst>
                <a:ext uri="{FF2B5EF4-FFF2-40B4-BE49-F238E27FC236}">
                  <a16:creationId xmlns:a16="http://schemas.microsoft.com/office/drawing/2014/main" id="{87E35F15-F50C-7FAE-9144-65B93841EBA6}"/>
                </a:ext>
              </a:extLst>
            </p:cNvPr>
            <p:cNvSpPr/>
            <p:nvPr/>
          </p:nvSpPr>
          <p:spPr>
            <a:xfrm>
              <a:off x="3027653" y="6408360"/>
              <a:ext cx="1202055" cy="41275"/>
            </a:xfrm>
            <a:custGeom>
              <a:avLst/>
              <a:gdLst/>
              <a:ahLst/>
              <a:cxnLst/>
              <a:rect l="l" t="t" r="r" b="b"/>
              <a:pathLst>
                <a:path w="1202054" h="41275">
                  <a:moveTo>
                    <a:pt x="0" y="40843"/>
                  </a:moveTo>
                  <a:lnTo>
                    <a:pt x="1201953" y="40843"/>
                  </a:lnTo>
                  <a:lnTo>
                    <a:pt x="1201953" y="0"/>
                  </a:lnTo>
                  <a:lnTo>
                    <a:pt x="0" y="0"/>
                  </a:lnTo>
                  <a:lnTo>
                    <a:pt x="0" y="40843"/>
                  </a:lnTo>
                  <a:close/>
                </a:path>
              </a:pathLst>
            </a:custGeom>
            <a:ln w="4089">
              <a:solidFill>
                <a:srgbClr val="B32A30"/>
              </a:solidFill>
            </a:ln>
          </p:spPr>
          <p:txBody>
            <a:bodyPr wrap="square" lIns="0" tIns="0" rIns="0" bIns="0" rtlCol="0"/>
            <a:lstStyle/>
            <a:p>
              <a:endParaRPr/>
            </a:p>
          </p:txBody>
        </p:sp>
        <p:sp>
          <p:nvSpPr>
            <p:cNvPr id="62" name="object 59">
              <a:extLst>
                <a:ext uri="{FF2B5EF4-FFF2-40B4-BE49-F238E27FC236}">
                  <a16:creationId xmlns:a16="http://schemas.microsoft.com/office/drawing/2014/main" id="{0F334FF4-6454-9357-B4E0-6F67C83EB92F}"/>
                </a:ext>
              </a:extLst>
            </p:cNvPr>
            <p:cNvSpPr/>
            <p:nvPr/>
          </p:nvSpPr>
          <p:spPr>
            <a:xfrm>
              <a:off x="3027654" y="6413017"/>
              <a:ext cx="1202055" cy="12065"/>
            </a:xfrm>
            <a:custGeom>
              <a:avLst/>
              <a:gdLst/>
              <a:ahLst/>
              <a:cxnLst/>
              <a:rect l="l" t="t" r="r" b="b"/>
              <a:pathLst>
                <a:path w="1202054" h="12064">
                  <a:moveTo>
                    <a:pt x="1201953" y="0"/>
                  </a:moveTo>
                  <a:lnTo>
                    <a:pt x="0" y="0"/>
                  </a:lnTo>
                  <a:lnTo>
                    <a:pt x="0" y="11658"/>
                  </a:lnTo>
                  <a:lnTo>
                    <a:pt x="1201953" y="11658"/>
                  </a:lnTo>
                  <a:lnTo>
                    <a:pt x="1201953" y="0"/>
                  </a:lnTo>
                  <a:close/>
                </a:path>
              </a:pathLst>
            </a:custGeom>
            <a:solidFill>
              <a:srgbClr val="D8523E"/>
            </a:solidFill>
          </p:spPr>
          <p:txBody>
            <a:bodyPr wrap="square" lIns="0" tIns="0" rIns="0" bIns="0" rtlCol="0"/>
            <a:lstStyle/>
            <a:p>
              <a:endParaRPr/>
            </a:p>
          </p:txBody>
        </p:sp>
        <p:sp>
          <p:nvSpPr>
            <p:cNvPr id="63" name="object 60">
              <a:extLst>
                <a:ext uri="{FF2B5EF4-FFF2-40B4-BE49-F238E27FC236}">
                  <a16:creationId xmlns:a16="http://schemas.microsoft.com/office/drawing/2014/main" id="{A262A7ED-1E48-0883-AAA1-506E58537B14}"/>
                </a:ext>
              </a:extLst>
            </p:cNvPr>
            <p:cNvSpPr/>
            <p:nvPr/>
          </p:nvSpPr>
          <p:spPr>
            <a:xfrm>
              <a:off x="3027654" y="6449199"/>
              <a:ext cx="1202055" cy="41275"/>
            </a:xfrm>
            <a:custGeom>
              <a:avLst/>
              <a:gdLst/>
              <a:ahLst/>
              <a:cxnLst/>
              <a:rect l="l" t="t" r="r" b="b"/>
              <a:pathLst>
                <a:path w="1202054" h="41275">
                  <a:moveTo>
                    <a:pt x="1201953" y="0"/>
                  </a:moveTo>
                  <a:lnTo>
                    <a:pt x="0" y="0"/>
                  </a:lnTo>
                  <a:lnTo>
                    <a:pt x="0" y="40830"/>
                  </a:lnTo>
                  <a:lnTo>
                    <a:pt x="1201953" y="40830"/>
                  </a:lnTo>
                  <a:lnTo>
                    <a:pt x="1201953" y="0"/>
                  </a:lnTo>
                  <a:close/>
                </a:path>
              </a:pathLst>
            </a:custGeom>
            <a:solidFill>
              <a:srgbClr val="C8252C"/>
            </a:solidFill>
          </p:spPr>
          <p:txBody>
            <a:bodyPr wrap="square" lIns="0" tIns="0" rIns="0" bIns="0" rtlCol="0"/>
            <a:lstStyle/>
            <a:p>
              <a:endParaRPr/>
            </a:p>
          </p:txBody>
        </p:sp>
        <p:sp>
          <p:nvSpPr>
            <p:cNvPr id="64" name="object 61">
              <a:extLst>
                <a:ext uri="{FF2B5EF4-FFF2-40B4-BE49-F238E27FC236}">
                  <a16:creationId xmlns:a16="http://schemas.microsoft.com/office/drawing/2014/main" id="{96525BD5-E69A-4D42-B001-E9A7D77F10C2}"/>
                </a:ext>
              </a:extLst>
            </p:cNvPr>
            <p:cNvSpPr/>
            <p:nvPr/>
          </p:nvSpPr>
          <p:spPr>
            <a:xfrm>
              <a:off x="3027653" y="6449198"/>
              <a:ext cx="1202055" cy="41275"/>
            </a:xfrm>
            <a:custGeom>
              <a:avLst/>
              <a:gdLst/>
              <a:ahLst/>
              <a:cxnLst/>
              <a:rect l="l" t="t" r="r" b="b"/>
              <a:pathLst>
                <a:path w="1202054" h="41275">
                  <a:moveTo>
                    <a:pt x="0" y="40830"/>
                  </a:moveTo>
                  <a:lnTo>
                    <a:pt x="1201953" y="40830"/>
                  </a:lnTo>
                  <a:lnTo>
                    <a:pt x="1201953" y="0"/>
                  </a:lnTo>
                  <a:lnTo>
                    <a:pt x="0" y="0"/>
                  </a:lnTo>
                  <a:lnTo>
                    <a:pt x="0" y="40830"/>
                  </a:lnTo>
                  <a:close/>
                </a:path>
              </a:pathLst>
            </a:custGeom>
            <a:ln w="4089">
              <a:solidFill>
                <a:srgbClr val="A92C31"/>
              </a:solidFill>
            </a:ln>
          </p:spPr>
          <p:txBody>
            <a:bodyPr wrap="square" lIns="0" tIns="0" rIns="0" bIns="0" rtlCol="0"/>
            <a:lstStyle/>
            <a:p>
              <a:endParaRPr/>
            </a:p>
          </p:txBody>
        </p:sp>
        <p:sp>
          <p:nvSpPr>
            <p:cNvPr id="65" name="object 62">
              <a:extLst>
                <a:ext uri="{FF2B5EF4-FFF2-40B4-BE49-F238E27FC236}">
                  <a16:creationId xmlns:a16="http://schemas.microsoft.com/office/drawing/2014/main" id="{2F6C7705-1D5C-52D9-3D30-3E96A59A2E48}"/>
                </a:ext>
              </a:extLst>
            </p:cNvPr>
            <p:cNvSpPr/>
            <p:nvPr/>
          </p:nvSpPr>
          <p:spPr>
            <a:xfrm>
              <a:off x="3027654" y="6453847"/>
              <a:ext cx="1202055" cy="12065"/>
            </a:xfrm>
            <a:custGeom>
              <a:avLst/>
              <a:gdLst/>
              <a:ahLst/>
              <a:cxnLst/>
              <a:rect l="l" t="t" r="r" b="b"/>
              <a:pathLst>
                <a:path w="1202054" h="12064">
                  <a:moveTo>
                    <a:pt x="1201953" y="0"/>
                  </a:moveTo>
                  <a:lnTo>
                    <a:pt x="0" y="0"/>
                  </a:lnTo>
                  <a:lnTo>
                    <a:pt x="0" y="11671"/>
                  </a:lnTo>
                  <a:lnTo>
                    <a:pt x="1201953" y="11671"/>
                  </a:lnTo>
                  <a:lnTo>
                    <a:pt x="1201953" y="0"/>
                  </a:lnTo>
                  <a:close/>
                </a:path>
              </a:pathLst>
            </a:custGeom>
            <a:solidFill>
              <a:srgbClr val="D22A2B"/>
            </a:solidFill>
          </p:spPr>
          <p:txBody>
            <a:bodyPr wrap="square" lIns="0" tIns="0" rIns="0" bIns="0" rtlCol="0"/>
            <a:lstStyle/>
            <a:p>
              <a:endParaRPr/>
            </a:p>
          </p:txBody>
        </p:sp>
        <p:sp>
          <p:nvSpPr>
            <p:cNvPr id="66" name="object 63">
              <a:extLst>
                <a:ext uri="{FF2B5EF4-FFF2-40B4-BE49-F238E27FC236}">
                  <a16:creationId xmlns:a16="http://schemas.microsoft.com/office/drawing/2014/main" id="{CF99550C-5DD9-5B02-4F2A-049F3ECD58B6}"/>
                </a:ext>
              </a:extLst>
            </p:cNvPr>
            <p:cNvSpPr/>
            <p:nvPr/>
          </p:nvSpPr>
          <p:spPr>
            <a:xfrm>
              <a:off x="3027654" y="6490042"/>
              <a:ext cx="1202055" cy="41275"/>
            </a:xfrm>
            <a:custGeom>
              <a:avLst/>
              <a:gdLst/>
              <a:ahLst/>
              <a:cxnLst/>
              <a:rect l="l" t="t" r="r" b="b"/>
              <a:pathLst>
                <a:path w="1202054" h="41275">
                  <a:moveTo>
                    <a:pt x="1201953" y="0"/>
                  </a:moveTo>
                  <a:lnTo>
                    <a:pt x="0" y="0"/>
                  </a:lnTo>
                  <a:lnTo>
                    <a:pt x="0" y="40830"/>
                  </a:lnTo>
                  <a:lnTo>
                    <a:pt x="1201953" y="40830"/>
                  </a:lnTo>
                  <a:lnTo>
                    <a:pt x="1201953" y="0"/>
                  </a:lnTo>
                  <a:close/>
                </a:path>
              </a:pathLst>
            </a:custGeom>
            <a:solidFill>
              <a:srgbClr val="C1272D"/>
            </a:solidFill>
          </p:spPr>
          <p:txBody>
            <a:bodyPr wrap="square" lIns="0" tIns="0" rIns="0" bIns="0" rtlCol="0"/>
            <a:lstStyle/>
            <a:p>
              <a:endParaRPr/>
            </a:p>
          </p:txBody>
        </p:sp>
        <p:sp>
          <p:nvSpPr>
            <p:cNvPr id="67" name="object 64">
              <a:extLst>
                <a:ext uri="{FF2B5EF4-FFF2-40B4-BE49-F238E27FC236}">
                  <a16:creationId xmlns:a16="http://schemas.microsoft.com/office/drawing/2014/main" id="{A944AB6F-1918-F561-12C8-8CA4C1E4E50E}"/>
                </a:ext>
              </a:extLst>
            </p:cNvPr>
            <p:cNvSpPr/>
            <p:nvPr/>
          </p:nvSpPr>
          <p:spPr>
            <a:xfrm>
              <a:off x="3027653" y="6490040"/>
              <a:ext cx="1202055" cy="41275"/>
            </a:xfrm>
            <a:custGeom>
              <a:avLst/>
              <a:gdLst/>
              <a:ahLst/>
              <a:cxnLst/>
              <a:rect l="l" t="t" r="r" b="b"/>
              <a:pathLst>
                <a:path w="1202054" h="41275">
                  <a:moveTo>
                    <a:pt x="0" y="40830"/>
                  </a:moveTo>
                  <a:lnTo>
                    <a:pt x="1201953" y="40830"/>
                  </a:lnTo>
                  <a:lnTo>
                    <a:pt x="1201953" y="0"/>
                  </a:lnTo>
                  <a:lnTo>
                    <a:pt x="0" y="0"/>
                  </a:lnTo>
                  <a:lnTo>
                    <a:pt x="0" y="40830"/>
                  </a:lnTo>
                  <a:close/>
                </a:path>
              </a:pathLst>
            </a:custGeom>
            <a:ln w="4089">
              <a:solidFill>
                <a:srgbClr val="9D2D33"/>
              </a:solidFill>
            </a:ln>
          </p:spPr>
          <p:txBody>
            <a:bodyPr wrap="square" lIns="0" tIns="0" rIns="0" bIns="0" rtlCol="0"/>
            <a:lstStyle/>
            <a:p>
              <a:endParaRPr/>
            </a:p>
          </p:txBody>
        </p:sp>
        <p:sp>
          <p:nvSpPr>
            <p:cNvPr id="68" name="object 65">
              <a:extLst>
                <a:ext uri="{FF2B5EF4-FFF2-40B4-BE49-F238E27FC236}">
                  <a16:creationId xmlns:a16="http://schemas.microsoft.com/office/drawing/2014/main" id="{3064A49E-4CD9-DCEF-49BD-C8AB420FDE6F}"/>
                </a:ext>
              </a:extLst>
            </p:cNvPr>
            <p:cNvSpPr/>
            <p:nvPr/>
          </p:nvSpPr>
          <p:spPr>
            <a:xfrm>
              <a:off x="3027654" y="6494678"/>
              <a:ext cx="1202055" cy="12065"/>
            </a:xfrm>
            <a:custGeom>
              <a:avLst/>
              <a:gdLst/>
              <a:ahLst/>
              <a:cxnLst/>
              <a:rect l="l" t="t" r="r" b="b"/>
              <a:pathLst>
                <a:path w="1202054" h="12065">
                  <a:moveTo>
                    <a:pt x="1201953" y="0"/>
                  </a:moveTo>
                  <a:lnTo>
                    <a:pt x="0" y="0"/>
                  </a:lnTo>
                  <a:lnTo>
                    <a:pt x="0" y="11684"/>
                  </a:lnTo>
                  <a:lnTo>
                    <a:pt x="1201953" y="11684"/>
                  </a:lnTo>
                  <a:lnTo>
                    <a:pt x="1201953" y="0"/>
                  </a:lnTo>
                  <a:close/>
                </a:path>
              </a:pathLst>
            </a:custGeom>
            <a:solidFill>
              <a:srgbClr val="CE242B"/>
            </a:solidFill>
          </p:spPr>
          <p:txBody>
            <a:bodyPr wrap="square" lIns="0" tIns="0" rIns="0" bIns="0" rtlCol="0"/>
            <a:lstStyle/>
            <a:p>
              <a:endParaRPr/>
            </a:p>
          </p:txBody>
        </p:sp>
        <p:sp>
          <p:nvSpPr>
            <p:cNvPr id="69" name="object 66">
              <a:extLst>
                <a:ext uri="{FF2B5EF4-FFF2-40B4-BE49-F238E27FC236}">
                  <a16:creationId xmlns:a16="http://schemas.microsoft.com/office/drawing/2014/main" id="{D8028B2F-9DA6-9506-B71C-7881090C35B6}"/>
                </a:ext>
              </a:extLst>
            </p:cNvPr>
            <p:cNvSpPr/>
            <p:nvPr/>
          </p:nvSpPr>
          <p:spPr>
            <a:xfrm>
              <a:off x="3435784" y="5835507"/>
              <a:ext cx="113664" cy="381000"/>
            </a:xfrm>
            <a:custGeom>
              <a:avLst/>
              <a:gdLst/>
              <a:ahLst/>
              <a:cxnLst/>
              <a:rect l="l" t="t" r="r" b="b"/>
              <a:pathLst>
                <a:path w="113664" h="381000">
                  <a:moveTo>
                    <a:pt x="0" y="380669"/>
                  </a:moveTo>
                  <a:lnTo>
                    <a:pt x="81721" y="197335"/>
                  </a:lnTo>
                  <a:lnTo>
                    <a:pt x="113183" y="96570"/>
                  </a:lnTo>
                  <a:lnTo>
                    <a:pt x="98185" y="42688"/>
                  </a:lnTo>
                  <a:lnTo>
                    <a:pt x="40525" y="0"/>
                  </a:lnTo>
                </a:path>
              </a:pathLst>
            </a:custGeom>
            <a:ln w="12268">
              <a:solidFill>
                <a:srgbClr val="231F20"/>
              </a:solidFill>
            </a:ln>
          </p:spPr>
          <p:txBody>
            <a:bodyPr wrap="square" lIns="0" tIns="0" rIns="0" bIns="0" rtlCol="0"/>
            <a:lstStyle/>
            <a:p>
              <a:endParaRPr/>
            </a:p>
          </p:txBody>
        </p:sp>
        <p:sp>
          <p:nvSpPr>
            <p:cNvPr id="70" name="object 67">
              <a:extLst>
                <a:ext uri="{FF2B5EF4-FFF2-40B4-BE49-F238E27FC236}">
                  <a16:creationId xmlns:a16="http://schemas.microsoft.com/office/drawing/2014/main" id="{01DD9735-BAB5-F05A-D418-C3889B9774E7}"/>
                </a:ext>
              </a:extLst>
            </p:cNvPr>
            <p:cNvSpPr/>
            <p:nvPr/>
          </p:nvSpPr>
          <p:spPr>
            <a:xfrm>
              <a:off x="3438690" y="5811777"/>
              <a:ext cx="70485" cy="58419"/>
            </a:xfrm>
            <a:custGeom>
              <a:avLst/>
              <a:gdLst/>
              <a:ahLst/>
              <a:cxnLst/>
              <a:rect l="l" t="t" r="r" b="b"/>
              <a:pathLst>
                <a:path w="70485" h="58420">
                  <a:moveTo>
                    <a:pt x="0" y="0"/>
                  </a:moveTo>
                  <a:lnTo>
                    <a:pt x="40627" y="58254"/>
                  </a:lnTo>
                  <a:lnTo>
                    <a:pt x="45440" y="28651"/>
                  </a:lnTo>
                  <a:lnTo>
                    <a:pt x="70078" y="11544"/>
                  </a:lnTo>
                  <a:lnTo>
                    <a:pt x="0" y="0"/>
                  </a:lnTo>
                  <a:close/>
                </a:path>
              </a:pathLst>
            </a:custGeom>
            <a:solidFill>
              <a:srgbClr val="231F20"/>
            </a:solidFill>
          </p:spPr>
          <p:txBody>
            <a:bodyPr wrap="square" lIns="0" tIns="0" rIns="0" bIns="0" rtlCol="0"/>
            <a:lstStyle/>
            <a:p>
              <a:endParaRPr/>
            </a:p>
          </p:txBody>
        </p:sp>
        <p:sp>
          <p:nvSpPr>
            <p:cNvPr id="71" name="object 68">
              <a:extLst>
                <a:ext uri="{FF2B5EF4-FFF2-40B4-BE49-F238E27FC236}">
                  <a16:creationId xmlns:a16="http://schemas.microsoft.com/office/drawing/2014/main" id="{6EA90C1C-60A4-A4F6-73F6-76CDF2A2E352}"/>
                </a:ext>
              </a:extLst>
            </p:cNvPr>
            <p:cNvSpPr/>
            <p:nvPr/>
          </p:nvSpPr>
          <p:spPr>
            <a:xfrm>
              <a:off x="2581885" y="5662253"/>
              <a:ext cx="1455420" cy="0"/>
            </a:xfrm>
            <a:custGeom>
              <a:avLst/>
              <a:gdLst/>
              <a:ahLst/>
              <a:cxnLst/>
              <a:rect l="l" t="t" r="r" b="b"/>
              <a:pathLst>
                <a:path w="1455420">
                  <a:moveTo>
                    <a:pt x="1455064" y="0"/>
                  </a:moveTo>
                  <a:lnTo>
                    <a:pt x="0" y="0"/>
                  </a:lnTo>
                </a:path>
              </a:pathLst>
            </a:custGeom>
            <a:ln w="32702">
              <a:solidFill>
                <a:srgbClr val="FFFFFF"/>
              </a:solidFill>
              <a:prstDash val="sysDot"/>
            </a:ln>
          </p:spPr>
          <p:txBody>
            <a:bodyPr wrap="square" lIns="0" tIns="0" rIns="0" bIns="0" rtlCol="0"/>
            <a:lstStyle/>
            <a:p>
              <a:endParaRPr/>
            </a:p>
          </p:txBody>
        </p:sp>
        <p:sp>
          <p:nvSpPr>
            <p:cNvPr id="72" name="object 69">
              <a:extLst>
                <a:ext uri="{FF2B5EF4-FFF2-40B4-BE49-F238E27FC236}">
                  <a16:creationId xmlns:a16="http://schemas.microsoft.com/office/drawing/2014/main" id="{EE219760-7FDB-4077-3F43-BAEF9BE31988}"/>
                </a:ext>
              </a:extLst>
            </p:cNvPr>
            <p:cNvSpPr/>
            <p:nvPr/>
          </p:nvSpPr>
          <p:spPr>
            <a:xfrm>
              <a:off x="2491652" y="5662253"/>
              <a:ext cx="1545590" cy="0"/>
            </a:xfrm>
            <a:custGeom>
              <a:avLst/>
              <a:gdLst/>
              <a:ahLst/>
              <a:cxnLst/>
              <a:rect l="l" t="t" r="r" b="b"/>
              <a:pathLst>
                <a:path w="1545589">
                  <a:moveTo>
                    <a:pt x="1545297" y="0"/>
                  </a:moveTo>
                  <a:lnTo>
                    <a:pt x="0" y="0"/>
                  </a:lnTo>
                </a:path>
              </a:pathLst>
            </a:custGeom>
            <a:ln w="17449">
              <a:solidFill>
                <a:srgbClr val="231F20"/>
              </a:solidFill>
              <a:prstDash val="sysDash"/>
            </a:ln>
          </p:spPr>
          <p:txBody>
            <a:bodyPr wrap="square" lIns="0" tIns="0" rIns="0" bIns="0" rtlCol="0"/>
            <a:lstStyle/>
            <a:p>
              <a:endParaRPr/>
            </a:p>
          </p:txBody>
        </p:sp>
        <p:pic>
          <p:nvPicPr>
            <p:cNvPr id="73" name="object 70">
              <a:extLst>
                <a:ext uri="{FF2B5EF4-FFF2-40B4-BE49-F238E27FC236}">
                  <a16:creationId xmlns:a16="http://schemas.microsoft.com/office/drawing/2014/main" id="{0BE98679-1256-55F2-C7ED-0A626AF8F0BE}"/>
                </a:ext>
              </a:extLst>
            </p:cNvPr>
            <p:cNvPicPr/>
            <p:nvPr/>
          </p:nvPicPr>
          <p:blipFill>
            <a:blip r:embed="rId8" cstate="screen">
              <a:extLst>
                <a:ext uri="{28A0092B-C50C-407E-A947-70E740481C1C}">
                  <a14:useLocalDpi xmlns:a14="http://schemas.microsoft.com/office/drawing/2010/main"/>
                </a:ext>
              </a:extLst>
            </a:blip>
            <a:stretch>
              <a:fillRect/>
            </a:stretch>
          </p:blipFill>
          <p:spPr>
            <a:xfrm>
              <a:off x="2401570" y="5623162"/>
              <a:ext cx="128752" cy="78181"/>
            </a:xfrm>
            <a:prstGeom prst="rect">
              <a:avLst/>
            </a:prstGeom>
          </p:spPr>
        </p:pic>
        <p:pic>
          <p:nvPicPr>
            <p:cNvPr id="74" name="object 71">
              <a:extLst>
                <a:ext uri="{FF2B5EF4-FFF2-40B4-BE49-F238E27FC236}">
                  <a16:creationId xmlns:a16="http://schemas.microsoft.com/office/drawing/2014/main" id="{19FCC904-13E7-6DE7-9E9D-A929A935F669}"/>
                </a:ext>
              </a:extLst>
            </p:cNvPr>
            <p:cNvPicPr/>
            <p:nvPr/>
          </p:nvPicPr>
          <p:blipFill>
            <a:blip r:embed="rId9" cstate="screen">
              <a:extLst>
                <a:ext uri="{28A0092B-C50C-407E-A947-70E740481C1C}">
                  <a14:useLocalDpi xmlns:a14="http://schemas.microsoft.com/office/drawing/2010/main"/>
                </a:ext>
              </a:extLst>
            </a:blip>
            <a:stretch>
              <a:fillRect/>
            </a:stretch>
          </p:blipFill>
          <p:spPr>
            <a:xfrm>
              <a:off x="1344236" y="5605308"/>
              <a:ext cx="589580" cy="205903"/>
            </a:xfrm>
            <a:prstGeom prst="rect">
              <a:avLst/>
            </a:prstGeom>
          </p:spPr>
        </p:pic>
        <p:pic>
          <p:nvPicPr>
            <p:cNvPr id="75" name="object 72">
              <a:extLst>
                <a:ext uri="{FF2B5EF4-FFF2-40B4-BE49-F238E27FC236}">
                  <a16:creationId xmlns:a16="http://schemas.microsoft.com/office/drawing/2014/main" id="{790522B6-BE82-CC74-F368-830E0BB38364}"/>
                </a:ext>
              </a:extLst>
            </p:cNvPr>
            <p:cNvPicPr/>
            <p:nvPr/>
          </p:nvPicPr>
          <p:blipFill>
            <a:blip r:embed="rId10" cstate="screen">
              <a:extLst>
                <a:ext uri="{28A0092B-C50C-407E-A947-70E740481C1C}">
                  <a14:useLocalDpi xmlns:a14="http://schemas.microsoft.com/office/drawing/2010/main"/>
                </a:ext>
              </a:extLst>
            </a:blip>
            <a:stretch>
              <a:fillRect/>
            </a:stretch>
          </p:blipFill>
          <p:spPr>
            <a:xfrm>
              <a:off x="1209318" y="5707768"/>
              <a:ext cx="66230" cy="93135"/>
            </a:xfrm>
            <a:prstGeom prst="rect">
              <a:avLst/>
            </a:prstGeom>
          </p:spPr>
        </p:pic>
        <p:pic>
          <p:nvPicPr>
            <p:cNvPr id="76" name="object 73">
              <a:extLst>
                <a:ext uri="{FF2B5EF4-FFF2-40B4-BE49-F238E27FC236}">
                  <a16:creationId xmlns:a16="http://schemas.microsoft.com/office/drawing/2014/main" id="{229B4973-30AF-A237-8A74-47A1500A7272}"/>
                </a:ext>
              </a:extLst>
            </p:cNvPr>
            <p:cNvPicPr/>
            <p:nvPr/>
          </p:nvPicPr>
          <p:blipFill>
            <a:blip r:embed="rId11" cstate="screen">
              <a:extLst>
                <a:ext uri="{28A0092B-C50C-407E-A947-70E740481C1C}">
                  <a14:useLocalDpi xmlns:a14="http://schemas.microsoft.com/office/drawing/2010/main"/>
                </a:ext>
              </a:extLst>
            </a:blip>
            <a:stretch>
              <a:fillRect/>
            </a:stretch>
          </p:blipFill>
          <p:spPr>
            <a:xfrm>
              <a:off x="548576" y="5600979"/>
              <a:ext cx="1385241" cy="224886"/>
            </a:xfrm>
            <a:prstGeom prst="rect">
              <a:avLst/>
            </a:prstGeom>
          </p:spPr>
        </p:pic>
        <p:pic>
          <p:nvPicPr>
            <p:cNvPr id="77" name="object 74">
              <a:extLst>
                <a:ext uri="{FF2B5EF4-FFF2-40B4-BE49-F238E27FC236}">
                  <a16:creationId xmlns:a16="http://schemas.microsoft.com/office/drawing/2014/main" id="{109C30D7-06C1-33F7-8675-ADEE2F9DE1E6}"/>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313243" y="5690882"/>
              <a:ext cx="60121" cy="60134"/>
            </a:xfrm>
            <a:prstGeom prst="rect">
              <a:avLst/>
            </a:prstGeom>
          </p:spPr>
        </p:pic>
        <p:sp>
          <p:nvSpPr>
            <p:cNvPr id="78" name="object 75">
              <a:extLst>
                <a:ext uri="{FF2B5EF4-FFF2-40B4-BE49-F238E27FC236}">
                  <a16:creationId xmlns:a16="http://schemas.microsoft.com/office/drawing/2014/main" id="{0AAC6E36-E1B4-A6EB-6ADA-90432C330C50}"/>
                </a:ext>
              </a:extLst>
            </p:cNvPr>
            <p:cNvSpPr/>
            <p:nvPr/>
          </p:nvSpPr>
          <p:spPr>
            <a:xfrm>
              <a:off x="1313243" y="5690900"/>
              <a:ext cx="60325" cy="60325"/>
            </a:xfrm>
            <a:custGeom>
              <a:avLst/>
              <a:gdLst/>
              <a:ahLst/>
              <a:cxnLst/>
              <a:rect l="l" t="t" r="r" b="b"/>
              <a:pathLst>
                <a:path w="60325" h="60325">
                  <a:moveTo>
                    <a:pt x="60121" y="30060"/>
                  </a:moveTo>
                  <a:lnTo>
                    <a:pt x="57757" y="41765"/>
                  </a:lnTo>
                  <a:lnTo>
                    <a:pt x="51312" y="51320"/>
                  </a:lnTo>
                  <a:lnTo>
                    <a:pt x="41760" y="57760"/>
                  </a:lnTo>
                  <a:lnTo>
                    <a:pt x="30073" y="60121"/>
                  </a:lnTo>
                  <a:lnTo>
                    <a:pt x="18371" y="57760"/>
                  </a:lnTo>
                  <a:lnTo>
                    <a:pt x="8812" y="51320"/>
                  </a:lnTo>
                  <a:lnTo>
                    <a:pt x="2364" y="41765"/>
                  </a:lnTo>
                  <a:lnTo>
                    <a:pt x="0" y="30060"/>
                  </a:lnTo>
                  <a:lnTo>
                    <a:pt x="2364" y="18355"/>
                  </a:lnTo>
                  <a:lnTo>
                    <a:pt x="8812" y="8801"/>
                  </a:lnTo>
                  <a:lnTo>
                    <a:pt x="18371" y="2361"/>
                  </a:lnTo>
                  <a:lnTo>
                    <a:pt x="30073" y="0"/>
                  </a:lnTo>
                  <a:lnTo>
                    <a:pt x="41760" y="2361"/>
                  </a:lnTo>
                  <a:lnTo>
                    <a:pt x="51312" y="8801"/>
                  </a:lnTo>
                  <a:lnTo>
                    <a:pt x="57757" y="18355"/>
                  </a:lnTo>
                  <a:lnTo>
                    <a:pt x="60121" y="30060"/>
                  </a:lnTo>
                  <a:close/>
                </a:path>
              </a:pathLst>
            </a:custGeom>
            <a:ln w="4089">
              <a:solidFill>
                <a:srgbClr val="231F20"/>
              </a:solidFill>
            </a:ln>
          </p:spPr>
          <p:txBody>
            <a:bodyPr wrap="square" lIns="0" tIns="0" rIns="0" bIns="0" rtlCol="0"/>
            <a:lstStyle/>
            <a:p>
              <a:endParaRPr/>
            </a:p>
          </p:txBody>
        </p:sp>
        <p:pic>
          <p:nvPicPr>
            <p:cNvPr id="79" name="object 76">
              <a:extLst>
                <a:ext uri="{FF2B5EF4-FFF2-40B4-BE49-F238E27FC236}">
                  <a16:creationId xmlns:a16="http://schemas.microsoft.com/office/drawing/2014/main" id="{B68EE293-200F-7A88-E1F7-B864D6C055C6}"/>
                </a:ext>
              </a:extLst>
            </p:cNvPr>
            <p:cNvPicPr/>
            <p:nvPr/>
          </p:nvPicPr>
          <p:blipFill>
            <a:blip r:embed="rId13" cstate="screen">
              <a:extLst>
                <a:ext uri="{28A0092B-C50C-407E-A947-70E740481C1C}">
                  <a14:useLocalDpi xmlns:a14="http://schemas.microsoft.com/office/drawing/2010/main"/>
                </a:ext>
              </a:extLst>
            </a:blip>
            <a:stretch>
              <a:fillRect/>
            </a:stretch>
          </p:blipFill>
          <p:spPr>
            <a:xfrm>
              <a:off x="1313243" y="5660834"/>
              <a:ext cx="60121" cy="60147"/>
            </a:xfrm>
            <a:prstGeom prst="rect">
              <a:avLst/>
            </a:prstGeom>
          </p:spPr>
        </p:pic>
        <p:sp>
          <p:nvSpPr>
            <p:cNvPr id="80" name="object 77">
              <a:extLst>
                <a:ext uri="{FF2B5EF4-FFF2-40B4-BE49-F238E27FC236}">
                  <a16:creationId xmlns:a16="http://schemas.microsoft.com/office/drawing/2014/main" id="{8FAD84EF-CF7D-5F32-1D47-74C2B8F676C6}"/>
                </a:ext>
              </a:extLst>
            </p:cNvPr>
            <p:cNvSpPr/>
            <p:nvPr/>
          </p:nvSpPr>
          <p:spPr>
            <a:xfrm>
              <a:off x="1313243" y="5660847"/>
              <a:ext cx="60325" cy="60325"/>
            </a:xfrm>
            <a:custGeom>
              <a:avLst/>
              <a:gdLst/>
              <a:ahLst/>
              <a:cxnLst/>
              <a:rect l="l" t="t" r="r" b="b"/>
              <a:pathLst>
                <a:path w="60325" h="60325">
                  <a:moveTo>
                    <a:pt x="60121" y="30048"/>
                  </a:moveTo>
                  <a:lnTo>
                    <a:pt x="57757" y="41757"/>
                  </a:lnTo>
                  <a:lnTo>
                    <a:pt x="51312" y="51320"/>
                  </a:lnTo>
                  <a:lnTo>
                    <a:pt x="41760" y="57769"/>
                  </a:lnTo>
                  <a:lnTo>
                    <a:pt x="30073" y="60134"/>
                  </a:lnTo>
                  <a:lnTo>
                    <a:pt x="18371" y="57769"/>
                  </a:lnTo>
                  <a:lnTo>
                    <a:pt x="8812" y="51320"/>
                  </a:lnTo>
                  <a:lnTo>
                    <a:pt x="2364" y="41757"/>
                  </a:lnTo>
                  <a:lnTo>
                    <a:pt x="0" y="30048"/>
                  </a:lnTo>
                  <a:lnTo>
                    <a:pt x="2364" y="18350"/>
                  </a:lnTo>
                  <a:lnTo>
                    <a:pt x="8812" y="8799"/>
                  </a:lnTo>
                  <a:lnTo>
                    <a:pt x="18371" y="2360"/>
                  </a:lnTo>
                  <a:lnTo>
                    <a:pt x="30073" y="0"/>
                  </a:lnTo>
                  <a:lnTo>
                    <a:pt x="41760" y="2360"/>
                  </a:lnTo>
                  <a:lnTo>
                    <a:pt x="51312" y="8799"/>
                  </a:lnTo>
                  <a:lnTo>
                    <a:pt x="57757" y="18350"/>
                  </a:lnTo>
                  <a:lnTo>
                    <a:pt x="60121" y="30048"/>
                  </a:lnTo>
                  <a:close/>
                </a:path>
              </a:pathLst>
            </a:custGeom>
            <a:ln w="4089">
              <a:solidFill>
                <a:srgbClr val="231F20"/>
              </a:solidFill>
            </a:ln>
          </p:spPr>
          <p:txBody>
            <a:bodyPr wrap="square" lIns="0" tIns="0" rIns="0" bIns="0" rtlCol="0"/>
            <a:lstStyle/>
            <a:p>
              <a:endParaRPr/>
            </a:p>
          </p:txBody>
        </p:sp>
        <p:pic>
          <p:nvPicPr>
            <p:cNvPr id="81" name="object 78">
              <a:extLst>
                <a:ext uri="{FF2B5EF4-FFF2-40B4-BE49-F238E27FC236}">
                  <a16:creationId xmlns:a16="http://schemas.microsoft.com/office/drawing/2014/main" id="{375D2BC5-07B5-1DB8-C09C-B347E97B10D3}"/>
                </a:ext>
              </a:extLst>
            </p:cNvPr>
            <p:cNvPicPr/>
            <p:nvPr/>
          </p:nvPicPr>
          <p:blipFill>
            <a:blip r:embed="rId14" cstate="screen">
              <a:extLst>
                <a:ext uri="{28A0092B-C50C-407E-A947-70E740481C1C}">
                  <a14:useLocalDpi xmlns:a14="http://schemas.microsoft.com/office/drawing/2010/main"/>
                </a:ext>
              </a:extLst>
            </a:blip>
            <a:stretch>
              <a:fillRect/>
            </a:stretch>
          </p:blipFill>
          <p:spPr>
            <a:xfrm>
              <a:off x="1301965" y="5609933"/>
              <a:ext cx="82677" cy="82664"/>
            </a:xfrm>
            <a:prstGeom prst="rect">
              <a:avLst/>
            </a:prstGeom>
          </p:spPr>
        </p:pic>
        <p:sp>
          <p:nvSpPr>
            <p:cNvPr id="82" name="object 79">
              <a:extLst>
                <a:ext uri="{FF2B5EF4-FFF2-40B4-BE49-F238E27FC236}">
                  <a16:creationId xmlns:a16="http://schemas.microsoft.com/office/drawing/2014/main" id="{7D239F40-808D-5DD3-9D41-6DD130D216B0}"/>
                </a:ext>
              </a:extLst>
            </p:cNvPr>
            <p:cNvSpPr/>
            <p:nvPr/>
          </p:nvSpPr>
          <p:spPr>
            <a:xfrm>
              <a:off x="1301987" y="5609921"/>
              <a:ext cx="83185" cy="83185"/>
            </a:xfrm>
            <a:custGeom>
              <a:avLst/>
              <a:gdLst/>
              <a:ahLst/>
              <a:cxnLst/>
              <a:rect l="l" t="t" r="r" b="b"/>
              <a:pathLst>
                <a:path w="83184" h="83185">
                  <a:moveTo>
                    <a:pt x="82651" y="41313"/>
                  </a:moveTo>
                  <a:lnTo>
                    <a:pt x="79403" y="57404"/>
                  </a:lnTo>
                  <a:lnTo>
                    <a:pt x="70545" y="70553"/>
                  </a:lnTo>
                  <a:lnTo>
                    <a:pt x="57405" y="79423"/>
                  </a:lnTo>
                  <a:lnTo>
                    <a:pt x="41313" y="82676"/>
                  </a:lnTo>
                  <a:lnTo>
                    <a:pt x="25229" y="79423"/>
                  </a:lnTo>
                  <a:lnTo>
                    <a:pt x="12098" y="70553"/>
                  </a:lnTo>
                  <a:lnTo>
                    <a:pt x="3245" y="57404"/>
                  </a:lnTo>
                  <a:lnTo>
                    <a:pt x="0" y="41313"/>
                  </a:lnTo>
                  <a:lnTo>
                    <a:pt x="3245" y="25235"/>
                  </a:lnTo>
                  <a:lnTo>
                    <a:pt x="12098" y="12103"/>
                  </a:lnTo>
                  <a:lnTo>
                    <a:pt x="25229" y="3247"/>
                  </a:lnTo>
                  <a:lnTo>
                    <a:pt x="41313" y="0"/>
                  </a:lnTo>
                  <a:lnTo>
                    <a:pt x="57405" y="3247"/>
                  </a:lnTo>
                  <a:lnTo>
                    <a:pt x="70545" y="12103"/>
                  </a:lnTo>
                  <a:lnTo>
                    <a:pt x="79403" y="25235"/>
                  </a:lnTo>
                  <a:lnTo>
                    <a:pt x="82651" y="41313"/>
                  </a:lnTo>
                  <a:close/>
                </a:path>
              </a:pathLst>
            </a:custGeom>
            <a:ln w="4089">
              <a:solidFill>
                <a:srgbClr val="231F20"/>
              </a:solidFill>
            </a:ln>
          </p:spPr>
          <p:txBody>
            <a:bodyPr wrap="square" lIns="0" tIns="0" rIns="0" bIns="0" rtlCol="0"/>
            <a:lstStyle/>
            <a:p>
              <a:endParaRPr/>
            </a:p>
          </p:txBody>
        </p:sp>
        <p:sp>
          <p:nvSpPr>
            <p:cNvPr id="83" name="object 80">
              <a:extLst>
                <a:ext uri="{FF2B5EF4-FFF2-40B4-BE49-F238E27FC236}">
                  <a16:creationId xmlns:a16="http://schemas.microsoft.com/office/drawing/2014/main" id="{1B91B068-8B66-34AE-AF95-DD33096469C9}"/>
                </a:ext>
              </a:extLst>
            </p:cNvPr>
            <p:cNvSpPr/>
            <p:nvPr/>
          </p:nvSpPr>
          <p:spPr>
            <a:xfrm>
              <a:off x="498754" y="5498274"/>
              <a:ext cx="1500505" cy="378460"/>
            </a:xfrm>
            <a:custGeom>
              <a:avLst/>
              <a:gdLst/>
              <a:ahLst/>
              <a:cxnLst/>
              <a:rect l="l" t="t" r="r" b="b"/>
              <a:pathLst>
                <a:path w="1500505" h="378460">
                  <a:moveTo>
                    <a:pt x="201472" y="0"/>
                  </a:moveTo>
                  <a:lnTo>
                    <a:pt x="0" y="0"/>
                  </a:lnTo>
                  <a:lnTo>
                    <a:pt x="0" y="377875"/>
                  </a:lnTo>
                  <a:lnTo>
                    <a:pt x="201472" y="377875"/>
                  </a:lnTo>
                  <a:lnTo>
                    <a:pt x="201472" y="0"/>
                  </a:lnTo>
                  <a:close/>
                </a:path>
                <a:path w="1500505" h="378460">
                  <a:moveTo>
                    <a:pt x="1500136" y="100749"/>
                  </a:moveTo>
                  <a:lnTo>
                    <a:pt x="1414678" y="100749"/>
                  </a:lnTo>
                  <a:lnTo>
                    <a:pt x="1414678" y="341198"/>
                  </a:lnTo>
                  <a:lnTo>
                    <a:pt x="1500136" y="341198"/>
                  </a:lnTo>
                  <a:lnTo>
                    <a:pt x="1500136" y="100749"/>
                  </a:lnTo>
                  <a:close/>
                </a:path>
              </a:pathLst>
            </a:custGeom>
            <a:solidFill>
              <a:srgbClr val="FFFFFF"/>
            </a:solidFill>
          </p:spPr>
          <p:txBody>
            <a:bodyPr wrap="square" lIns="0" tIns="0" rIns="0" bIns="0" rtlCol="0"/>
            <a:lstStyle/>
            <a:p>
              <a:endParaRPr/>
            </a:p>
          </p:txBody>
        </p:sp>
        <p:pic>
          <p:nvPicPr>
            <p:cNvPr id="84" name="object 81">
              <a:extLst>
                <a:ext uri="{FF2B5EF4-FFF2-40B4-BE49-F238E27FC236}">
                  <a16:creationId xmlns:a16="http://schemas.microsoft.com/office/drawing/2014/main" id="{145FEAB0-D285-A1CA-C276-EF17120E2591}"/>
                </a:ext>
              </a:extLst>
            </p:cNvPr>
            <p:cNvPicPr/>
            <p:nvPr/>
          </p:nvPicPr>
          <p:blipFill>
            <a:blip r:embed="rId15" cstate="screen">
              <a:extLst>
                <a:ext uri="{28A0092B-C50C-407E-A947-70E740481C1C}">
                  <a14:useLocalDpi xmlns:a14="http://schemas.microsoft.com/office/drawing/2010/main"/>
                </a:ext>
              </a:extLst>
            </a:blip>
            <a:stretch>
              <a:fillRect/>
            </a:stretch>
          </p:blipFill>
          <p:spPr>
            <a:xfrm>
              <a:off x="1306598" y="5861339"/>
              <a:ext cx="148158" cy="201269"/>
            </a:xfrm>
            <a:prstGeom prst="rect">
              <a:avLst/>
            </a:prstGeom>
          </p:spPr>
        </p:pic>
        <p:sp>
          <p:nvSpPr>
            <p:cNvPr id="85" name="object 82">
              <a:extLst>
                <a:ext uri="{FF2B5EF4-FFF2-40B4-BE49-F238E27FC236}">
                  <a16:creationId xmlns:a16="http://schemas.microsoft.com/office/drawing/2014/main" id="{71315BE2-C007-2C09-E851-F75E31200F07}"/>
                </a:ext>
              </a:extLst>
            </p:cNvPr>
            <p:cNvSpPr/>
            <p:nvPr/>
          </p:nvSpPr>
          <p:spPr>
            <a:xfrm>
              <a:off x="1408724" y="6094505"/>
              <a:ext cx="1270" cy="635"/>
            </a:xfrm>
            <a:custGeom>
              <a:avLst/>
              <a:gdLst/>
              <a:ahLst/>
              <a:cxnLst/>
              <a:rect l="l" t="t" r="r" b="b"/>
              <a:pathLst>
                <a:path w="1269" h="635">
                  <a:moveTo>
                    <a:pt x="723" y="0"/>
                  </a:moveTo>
                  <a:lnTo>
                    <a:pt x="38" y="342"/>
                  </a:lnTo>
                  <a:lnTo>
                    <a:pt x="723" y="0"/>
                  </a:lnTo>
                  <a:close/>
                </a:path>
              </a:pathLst>
            </a:custGeom>
            <a:solidFill>
              <a:srgbClr val="D2232A"/>
            </a:solidFill>
          </p:spPr>
          <p:txBody>
            <a:bodyPr wrap="square" lIns="0" tIns="0" rIns="0" bIns="0" rtlCol="0"/>
            <a:lstStyle/>
            <a:p>
              <a:endParaRPr/>
            </a:p>
          </p:txBody>
        </p:sp>
        <p:sp>
          <p:nvSpPr>
            <p:cNvPr id="86" name="object 83">
              <a:extLst>
                <a:ext uri="{FF2B5EF4-FFF2-40B4-BE49-F238E27FC236}">
                  <a16:creationId xmlns:a16="http://schemas.microsoft.com/office/drawing/2014/main" id="{A2948D98-DEFD-D725-FEEE-AF4A46629BBD}"/>
                </a:ext>
              </a:extLst>
            </p:cNvPr>
            <p:cNvSpPr/>
            <p:nvPr/>
          </p:nvSpPr>
          <p:spPr>
            <a:xfrm>
              <a:off x="1408724" y="6094505"/>
              <a:ext cx="1270" cy="635"/>
            </a:xfrm>
            <a:custGeom>
              <a:avLst/>
              <a:gdLst/>
              <a:ahLst/>
              <a:cxnLst/>
              <a:rect l="l" t="t" r="r" b="b"/>
              <a:pathLst>
                <a:path w="1269" h="635">
                  <a:moveTo>
                    <a:pt x="38" y="342"/>
                  </a:moveTo>
                  <a:lnTo>
                    <a:pt x="723" y="0"/>
                  </a:lnTo>
                  <a:lnTo>
                    <a:pt x="393" y="165"/>
                  </a:lnTo>
                  <a:lnTo>
                    <a:pt x="38" y="342"/>
                  </a:lnTo>
                  <a:close/>
                </a:path>
              </a:pathLst>
            </a:custGeom>
            <a:ln w="4089">
              <a:solidFill>
                <a:srgbClr val="BC282E"/>
              </a:solidFill>
            </a:ln>
          </p:spPr>
          <p:txBody>
            <a:bodyPr wrap="square" lIns="0" tIns="0" rIns="0" bIns="0" rtlCol="0"/>
            <a:lstStyle/>
            <a:p>
              <a:endParaRPr/>
            </a:p>
          </p:txBody>
        </p:sp>
        <p:sp>
          <p:nvSpPr>
            <p:cNvPr id="87" name="object 84">
              <a:extLst>
                <a:ext uri="{FF2B5EF4-FFF2-40B4-BE49-F238E27FC236}">
                  <a16:creationId xmlns:a16="http://schemas.microsoft.com/office/drawing/2014/main" id="{2358EB63-3469-6605-16B6-95B59CD6E9D8}"/>
                </a:ext>
              </a:extLst>
            </p:cNvPr>
            <p:cNvSpPr/>
            <p:nvPr/>
          </p:nvSpPr>
          <p:spPr>
            <a:xfrm>
              <a:off x="1407923" y="6094843"/>
              <a:ext cx="1270" cy="635"/>
            </a:xfrm>
            <a:custGeom>
              <a:avLst/>
              <a:gdLst/>
              <a:ahLst/>
              <a:cxnLst/>
              <a:rect l="l" t="t" r="r" b="b"/>
              <a:pathLst>
                <a:path w="1269" h="635">
                  <a:moveTo>
                    <a:pt x="838" y="0"/>
                  </a:moveTo>
                  <a:lnTo>
                    <a:pt x="0" y="444"/>
                  </a:lnTo>
                  <a:lnTo>
                    <a:pt x="444" y="228"/>
                  </a:lnTo>
                  <a:lnTo>
                    <a:pt x="838" y="0"/>
                  </a:lnTo>
                  <a:close/>
                </a:path>
              </a:pathLst>
            </a:custGeom>
            <a:solidFill>
              <a:srgbClr val="D2232A"/>
            </a:solidFill>
          </p:spPr>
          <p:txBody>
            <a:bodyPr wrap="square" lIns="0" tIns="0" rIns="0" bIns="0" rtlCol="0"/>
            <a:lstStyle/>
            <a:p>
              <a:endParaRPr/>
            </a:p>
          </p:txBody>
        </p:sp>
        <p:sp>
          <p:nvSpPr>
            <p:cNvPr id="88" name="object 85">
              <a:extLst>
                <a:ext uri="{FF2B5EF4-FFF2-40B4-BE49-F238E27FC236}">
                  <a16:creationId xmlns:a16="http://schemas.microsoft.com/office/drawing/2014/main" id="{A7CF5920-D003-FCFC-008B-315515794901}"/>
                </a:ext>
              </a:extLst>
            </p:cNvPr>
            <p:cNvSpPr/>
            <p:nvPr/>
          </p:nvSpPr>
          <p:spPr>
            <a:xfrm>
              <a:off x="1407923" y="6094843"/>
              <a:ext cx="1270" cy="635"/>
            </a:xfrm>
            <a:custGeom>
              <a:avLst/>
              <a:gdLst/>
              <a:ahLst/>
              <a:cxnLst/>
              <a:rect l="l" t="t" r="r" b="b"/>
              <a:pathLst>
                <a:path w="1269" h="635">
                  <a:moveTo>
                    <a:pt x="800" y="38"/>
                  </a:moveTo>
                  <a:lnTo>
                    <a:pt x="444" y="228"/>
                  </a:lnTo>
                  <a:lnTo>
                    <a:pt x="0" y="444"/>
                  </a:lnTo>
                  <a:lnTo>
                    <a:pt x="800" y="38"/>
                  </a:lnTo>
                  <a:close/>
                </a:path>
              </a:pathLst>
            </a:custGeom>
            <a:ln w="4089">
              <a:solidFill>
                <a:srgbClr val="BC282E"/>
              </a:solidFill>
            </a:ln>
          </p:spPr>
          <p:txBody>
            <a:bodyPr wrap="square" lIns="0" tIns="0" rIns="0" bIns="0" rtlCol="0"/>
            <a:lstStyle/>
            <a:p>
              <a:endParaRPr/>
            </a:p>
          </p:txBody>
        </p:sp>
        <p:sp>
          <p:nvSpPr>
            <p:cNvPr id="89" name="object 86">
              <a:extLst>
                <a:ext uri="{FF2B5EF4-FFF2-40B4-BE49-F238E27FC236}">
                  <a16:creationId xmlns:a16="http://schemas.microsoft.com/office/drawing/2014/main" id="{75227838-5BB7-E545-70CB-EFE452AFBC5C}"/>
                </a:ext>
              </a:extLst>
            </p:cNvPr>
            <p:cNvSpPr/>
            <p:nvPr/>
          </p:nvSpPr>
          <p:spPr>
            <a:xfrm>
              <a:off x="700257" y="5867388"/>
              <a:ext cx="788670" cy="416559"/>
            </a:xfrm>
            <a:custGeom>
              <a:avLst/>
              <a:gdLst/>
              <a:ahLst/>
              <a:cxnLst/>
              <a:rect l="l" t="t" r="r" b="b"/>
              <a:pathLst>
                <a:path w="788669" h="416560">
                  <a:moveTo>
                    <a:pt x="729805" y="0"/>
                  </a:moveTo>
                  <a:lnTo>
                    <a:pt x="693215" y="3342"/>
                  </a:lnTo>
                  <a:lnTo>
                    <a:pt x="667496" y="24911"/>
                  </a:lnTo>
                  <a:lnTo>
                    <a:pt x="653449" y="58042"/>
                  </a:lnTo>
                  <a:lnTo>
                    <a:pt x="651878" y="96075"/>
                  </a:lnTo>
                  <a:lnTo>
                    <a:pt x="659315" y="124538"/>
                  </a:lnTo>
                  <a:lnTo>
                    <a:pt x="670648" y="151842"/>
                  </a:lnTo>
                  <a:lnTo>
                    <a:pt x="680467" y="175844"/>
                  </a:lnTo>
                  <a:lnTo>
                    <a:pt x="683361" y="194398"/>
                  </a:lnTo>
                  <a:lnTo>
                    <a:pt x="358165" y="357682"/>
                  </a:lnTo>
                  <a:lnTo>
                    <a:pt x="357682" y="357949"/>
                  </a:lnTo>
                  <a:lnTo>
                    <a:pt x="357200" y="358152"/>
                  </a:lnTo>
                  <a:lnTo>
                    <a:pt x="356717" y="358406"/>
                  </a:lnTo>
                  <a:lnTo>
                    <a:pt x="330727" y="367391"/>
                  </a:lnTo>
                  <a:lnTo>
                    <a:pt x="300007" y="372621"/>
                  </a:lnTo>
                  <a:lnTo>
                    <a:pt x="268622" y="375055"/>
                  </a:lnTo>
                  <a:lnTo>
                    <a:pt x="240639" y="375653"/>
                  </a:lnTo>
                  <a:lnTo>
                    <a:pt x="0" y="375653"/>
                  </a:lnTo>
                  <a:lnTo>
                    <a:pt x="0" y="416471"/>
                  </a:lnTo>
                  <a:lnTo>
                    <a:pt x="240639" y="416471"/>
                  </a:lnTo>
                  <a:lnTo>
                    <a:pt x="273436" y="415610"/>
                  </a:lnTo>
                  <a:lnTo>
                    <a:pt x="344640" y="405798"/>
                  </a:lnTo>
                  <a:lnTo>
                    <a:pt x="708507" y="227457"/>
                  </a:lnTo>
                  <a:lnTo>
                    <a:pt x="723138" y="208445"/>
                  </a:lnTo>
                  <a:lnTo>
                    <a:pt x="737025" y="188091"/>
                  </a:lnTo>
                  <a:lnTo>
                    <a:pt x="754902" y="165863"/>
                  </a:lnTo>
                  <a:lnTo>
                    <a:pt x="772010" y="142370"/>
                  </a:lnTo>
                  <a:lnTo>
                    <a:pt x="783590" y="118224"/>
                  </a:lnTo>
                  <a:lnTo>
                    <a:pt x="788296" y="80826"/>
                  </a:lnTo>
                  <a:lnTo>
                    <a:pt x="780915" y="44705"/>
                  </a:lnTo>
                  <a:lnTo>
                    <a:pt x="761424" y="15788"/>
                  </a:lnTo>
                  <a:lnTo>
                    <a:pt x="729805" y="0"/>
                  </a:lnTo>
                  <a:close/>
                </a:path>
              </a:pathLst>
            </a:custGeom>
            <a:solidFill>
              <a:srgbClr val="D2232A"/>
            </a:solidFill>
          </p:spPr>
          <p:txBody>
            <a:bodyPr wrap="square" lIns="0" tIns="0" rIns="0" bIns="0" rtlCol="0"/>
            <a:lstStyle/>
            <a:p>
              <a:endParaRPr/>
            </a:p>
          </p:txBody>
        </p:sp>
        <p:sp>
          <p:nvSpPr>
            <p:cNvPr id="90" name="object 87">
              <a:extLst>
                <a:ext uri="{FF2B5EF4-FFF2-40B4-BE49-F238E27FC236}">
                  <a16:creationId xmlns:a16="http://schemas.microsoft.com/office/drawing/2014/main" id="{A35348E6-E725-1F39-14DC-CD58A5B2DA48}"/>
                </a:ext>
              </a:extLst>
            </p:cNvPr>
            <p:cNvSpPr/>
            <p:nvPr/>
          </p:nvSpPr>
          <p:spPr>
            <a:xfrm>
              <a:off x="700257" y="5867388"/>
              <a:ext cx="788670" cy="416559"/>
            </a:xfrm>
            <a:custGeom>
              <a:avLst/>
              <a:gdLst/>
              <a:ahLst/>
              <a:cxnLst/>
              <a:rect l="l" t="t" r="r" b="b"/>
              <a:pathLst>
                <a:path w="788669" h="416560">
                  <a:moveTo>
                    <a:pt x="729805" y="0"/>
                  </a:moveTo>
                  <a:lnTo>
                    <a:pt x="693215" y="3342"/>
                  </a:lnTo>
                  <a:lnTo>
                    <a:pt x="667496" y="24911"/>
                  </a:lnTo>
                  <a:lnTo>
                    <a:pt x="653449" y="58042"/>
                  </a:lnTo>
                  <a:lnTo>
                    <a:pt x="651878" y="96075"/>
                  </a:lnTo>
                  <a:lnTo>
                    <a:pt x="659315" y="124538"/>
                  </a:lnTo>
                  <a:lnTo>
                    <a:pt x="670648" y="151842"/>
                  </a:lnTo>
                  <a:lnTo>
                    <a:pt x="680467" y="175844"/>
                  </a:lnTo>
                  <a:lnTo>
                    <a:pt x="683361" y="194398"/>
                  </a:lnTo>
                  <a:lnTo>
                    <a:pt x="676681" y="197764"/>
                  </a:lnTo>
                  <a:lnTo>
                    <a:pt x="670052" y="201104"/>
                  </a:lnTo>
                  <a:lnTo>
                    <a:pt x="663397" y="204431"/>
                  </a:lnTo>
                  <a:lnTo>
                    <a:pt x="655535" y="208375"/>
                  </a:lnTo>
                  <a:lnTo>
                    <a:pt x="647680" y="212317"/>
                  </a:lnTo>
                  <a:lnTo>
                    <a:pt x="639826" y="216256"/>
                  </a:lnTo>
                  <a:lnTo>
                    <a:pt x="631964" y="220192"/>
                  </a:lnTo>
                  <a:lnTo>
                    <a:pt x="622479" y="224958"/>
                  </a:lnTo>
                  <a:lnTo>
                    <a:pt x="612995" y="229727"/>
                  </a:lnTo>
                  <a:lnTo>
                    <a:pt x="603509" y="234490"/>
                  </a:lnTo>
                  <a:lnTo>
                    <a:pt x="594017" y="239242"/>
                  </a:lnTo>
                  <a:lnTo>
                    <a:pt x="583537" y="244517"/>
                  </a:lnTo>
                  <a:lnTo>
                    <a:pt x="573054" y="249788"/>
                  </a:lnTo>
                  <a:lnTo>
                    <a:pt x="562568" y="255057"/>
                  </a:lnTo>
                  <a:lnTo>
                    <a:pt x="552081" y="260324"/>
                  </a:lnTo>
                  <a:lnTo>
                    <a:pt x="541223" y="265760"/>
                  </a:lnTo>
                  <a:lnTo>
                    <a:pt x="530366" y="271206"/>
                  </a:lnTo>
                  <a:lnTo>
                    <a:pt x="519511" y="276660"/>
                  </a:lnTo>
                  <a:lnTo>
                    <a:pt x="508660" y="282117"/>
                  </a:lnTo>
                  <a:lnTo>
                    <a:pt x="498077" y="287427"/>
                  </a:lnTo>
                  <a:lnTo>
                    <a:pt x="487494" y="292741"/>
                  </a:lnTo>
                  <a:lnTo>
                    <a:pt x="476908" y="298055"/>
                  </a:lnTo>
                  <a:lnTo>
                    <a:pt x="466318" y="303364"/>
                  </a:lnTo>
                  <a:lnTo>
                    <a:pt x="456627" y="308235"/>
                  </a:lnTo>
                  <a:lnTo>
                    <a:pt x="446932" y="313107"/>
                  </a:lnTo>
                  <a:lnTo>
                    <a:pt x="437236" y="317972"/>
                  </a:lnTo>
                  <a:lnTo>
                    <a:pt x="427545" y="322821"/>
                  </a:lnTo>
                  <a:lnTo>
                    <a:pt x="419392" y="326933"/>
                  </a:lnTo>
                  <a:lnTo>
                    <a:pt x="411238" y="331039"/>
                  </a:lnTo>
                  <a:lnTo>
                    <a:pt x="403085" y="335138"/>
                  </a:lnTo>
                  <a:lnTo>
                    <a:pt x="394931" y="339229"/>
                  </a:lnTo>
                  <a:lnTo>
                    <a:pt x="388933" y="342230"/>
                  </a:lnTo>
                  <a:lnTo>
                    <a:pt x="382936" y="345232"/>
                  </a:lnTo>
                  <a:lnTo>
                    <a:pt x="376940" y="348236"/>
                  </a:lnTo>
                  <a:lnTo>
                    <a:pt x="370941" y="351243"/>
                  </a:lnTo>
                  <a:lnTo>
                    <a:pt x="366699" y="353377"/>
                  </a:lnTo>
                  <a:lnTo>
                    <a:pt x="362407" y="355536"/>
                  </a:lnTo>
                  <a:lnTo>
                    <a:pt x="358165" y="357682"/>
                  </a:lnTo>
                  <a:lnTo>
                    <a:pt x="357682" y="357949"/>
                  </a:lnTo>
                  <a:lnTo>
                    <a:pt x="357200" y="358152"/>
                  </a:lnTo>
                  <a:lnTo>
                    <a:pt x="300007" y="372621"/>
                  </a:lnTo>
                  <a:lnTo>
                    <a:pt x="240639" y="375653"/>
                  </a:lnTo>
                  <a:lnTo>
                    <a:pt x="0" y="375653"/>
                  </a:lnTo>
                  <a:lnTo>
                    <a:pt x="0" y="416471"/>
                  </a:lnTo>
                  <a:lnTo>
                    <a:pt x="240639" y="416471"/>
                  </a:lnTo>
                  <a:lnTo>
                    <a:pt x="273436" y="415610"/>
                  </a:lnTo>
                  <a:lnTo>
                    <a:pt x="344640" y="405798"/>
                  </a:lnTo>
                  <a:lnTo>
                    <a:pt x="381723" y="391541"/>
                  </a:lnTo>
                  <a:lnTo>
                    <a:pt x="387870" y="388480"/>
                  </a:lnTo>
                  <a:lnTo>
                    <a:pt x="394017" y="385381"/>
                  </a:lnTo>
                  <a:lnTo>
                    <a:pt x="400164" y="382308"/>
                  </a:lnTo>
                  <a:lnTo>
                    <a:pt x="407149" y="378804"/>
                  </a:lnTo>
                  <a:lnTo>
                    <a:pt x="414124" y="375300"/>
                  </a:lnTo>
                  <a:lnTo>
                    <a:pt x="421095" y="371792"/>
                  </a:lnTo>
                  <a:lnTo>
                    <a:pt x="428066" y="368274"/>
                  </a:lnTo>
                  <a:lnTo>
                    <a:pt x="436810" y="363889"/>
                  </a:lnTo>
                  <a:lnTo>
                    <a:pt x="445554" y="359508"/>
                  </a:lnTo>
                  <a:lnTo>
                    <a:pt x="454298" y="355122"/>
                  </a:lnTo>
                  <a:lnTo>
                    <a:pt x="463042" y="350723"/>
                  </a:lnTo>
                  <a:lnTo>
                    <a:pt x="472963" y="345744"/>
                  </a:lnTo>
                  <a:lnTo>
                    <a:pt x="482880" y="340767"/>
                  </a:lnTo>
                  <a:lnTo>
                    <a:pt x="492801" y="335783"/>
                  </a:lnTo>
                  <a:lnTo>
                    <a:pt x="502729" y="330784"/>
                  </a:lnTo>
                  <a:lnTo>
                    <a:pt x="513243" y="325510"/>
                  </a:lnTo>
                  <a:lnTo>
                    <a:pt x="523755" y="320227"/>
                  </a:lnTo>
                  <a:lnTo>
                    <a:pt x="534270" y="314939"/>
                  </a:lnTo>
                  <a:lnTo>
                    <a:pt x="544791" y="309651"/>
                  </a:lnTo>
                  <a:lnTo>
                    <a:pt x="555315" y="304372"/>
                  </a:lnTo>
                  <a:lnTo>
                    <a:pt x="565837" y="299089"/>
                  </a:lnTo>
                  <a:lnTo>
                    <a:pt x="576361" y="293804"/>
                  </a:lnTo>
                  <a:lnTo>
                    <a:pt x="586892" y="288518"/>
                  </a:lnTo>
                  <a:lnTo>
                    <a:pt x="596829" y="283531"/>
                  </a:lnTo>
                  <a:lnTo>
                    <a:pt x="606769" y="278549"/>
                  </a:lnTo>
                  <a:lnTo>
                    <a:pt x="616712" y="273566"/>
                  </a:lnTo>
                  <a:lnTo>
                    <a:pt x="626656" y="268579"/>
                  </a:lnTo>
                  <a:lnTo>
                    <a:pt x="661720" y="250964"/>
                  </a:lnTo>
                  <a:lnTo>
                    <a:pt x="668746" y="247446"/>
                  </a:lnTo>
                  <a:lnTo>
                    <a:pt x="675765" y="243922"/>
                  </a:lnTo>
                  <a:lnTo>
                    <a:pt x="682782" y="240399"/>
                  </a:lnTo>
                  <a:lnTo>
                    <a:pt x="689800" y="236880"/>
                  </a:lnTo>
                  <a:lnTo>
                    <a:pt x="696010" y="233730"/>
                  </a:lnTo>
                  <a:lnTo>
                    <a:pt x="702233" y="230593"/>
                  </a:lnTo>
                  <a:lnTo>
                    <a:pt x="708469" y="227495"/>
                  </a:lnTo>
                  <a:lnTo>
                    <a:pt x="707669" y="227901"/>
                  </a:lnTo>
                  <a:lnTo>
                    <a:pt x="708113" y="227685"/>
                  </a:lnTo>
                  <a:lnTo>
                    <a:pt x="708507" y="227457"/>
                  </a:lnTo>
                  <a:lnTo>
                    <a:pt x="715073" y="224116"/>
                  </a:lnTo>
                  <a:lnTo>
                    <a:pt x="720877" y="214807"/>
                  </a:lnTo>
                  <a:lnTo>
                    <a:pt x="723138" y="208445"/>
                  </a:lnTo>
                  <a:lnTo>
                    <a:pt x="737025" y="188091"/>
                  </a:lnTo>
                  <a:lnTo>
                    <a:pt x="754902" y="165863"/>
                  </a:lnTo>
                  <a:lnTo>
                    <a:pt x="772010" y="142370"/>
                  </a:lnTo>
                  <a:lnTo>
                    <a:pt x="783590" y="118224"/>
                  </a:lnTo>
                  <a:lnTo>
                    <a:pt x="788296" y="80826"/>
                  </a:lnTo>
                  <a:lnTo>
                    <a:pt x="780915" y="44705"/>
                  </a:lnTo>
                  <a:lnTo>
                    <a:pt x="761424" y="15788"/>
                  </a:lnTo>
                  <a:lnTo>
                    <a:pt x="729805" y="0"/>
                  </a:lnTo>
                  <a:close/>
                </a:path>
              </a:pathLst>
            </a:custGeom>
            <a:ln w="4089">
              <a:solidFill>
                <a:srgbClr val="BC282E"/>
              </a:solidFill>
            </a:ln>
          </p:spPr>
          <p:txBody>
            <a:bodyPr wrap="square" lIns="0" tIns="0" rIns="0" bIns="0" rtlCol="0"/>
            <a:lstStyle/>
            <a:p>
              <a:endParaRPr/>
            </a:p>
          </p:txBody>
        </p:sp>
        <p:sp>
          <p:nvSpPr>
            <p:cNvPr id="91" name="object 88">
              <a:extLst>
                <a:ext uri="{FF2B5EF4-FFF2-40B4-BE49-F238E27FC236}">
                  <a16:creationId xmlns:a16="http://schemas.microsoft.com/office/drawing/2014/main" id="{78DECEE6-5218-07E0-842B-5F7BF10B3EE0}"/>
                </a:ext>
              </a:extLst>
            </p:cNvPr>
            <p:cNvSpPr/>
            <p:nvPr/>
          </p:nvSpPr>
          <p:spPr>
            <a:xfrm>
              <a:off x="700260" y="6058021"/>
              <a:ext cx="704215" cy="201930"/>
            </a:xfrm>
            <a:custGeom>
              <a:avLst/>
              <a:gdLst/>
              <a:ahLst/>
              <a:cxnLst/>
              <a:rect l="l" t="t" r="r" b="b"/>
              <a:pathLst>
                <a:path w="704215" h="201929">
                  <a:moveTo>
                    <a:pt x="703630" y="0"/>
                  </a:moveTo>
                  <a:lnTo>
                    <a:pt x="363258" y="170865"/>
                  </a:lnTo>
                  <a:lnTo>
                    <a:pt x="303368" y="186283"/>
                  </a:lnTo>
                  <a:lnTo>
                    <a:pt x="240639" y="189661"/>
                  </a:lnTo>
                  <a:lnTo>
                    <a:pt x="0" y="189661"/>
                  </a:lnTo>
                  <a:lnTo>
                    <a:pt x="0" y="201345"/>
                  </a:lnTo>
                  <a:lnTo>
                    <a:pt x="240639" y="201345"/>
                  </a:lnTo>
                  <a:lnTo>
                    <a:pt x="271642" y="200564"/>
                  </a:lnTo>
                  <a:lnTo>
                    <a:pt x="306050" y="197594"/>
                  </a:lnTo>
                  <a:lnTo>
                    <a:pt x="339716" y="191492"/>
                  </a:lnTo>
                  <a:lnTo>
                    <a:pt x="368490" y="181317"/>
                  </a:lnTo>
                  <a:lnTo>
                    <a:pt x="703630" y="0"/>
                  </a:lnTo>
                  <a:close/>
                </a:path>
              </a:pathLst>
            </a:custGeom>
            <a:solidFill>
              <a:srgbClr val="DD6C54"/>
            </a:solidFill>
          </p:spPr>
          <p:txBody>
            <a:bodyPr wrap="square" lIns="0" tIns="0" rIns="0" bIns="0" rtlCol="0"/>
            <a:lstStyle/>
            <a:p>
              <a:endParaRPr/>
            </a:p>
          </p:txBody>
        </p:sp>
        <p:sp>
          <p:nvSpPr>
            <p:cNvPr id="92" name="object 89">
              <a:extLst>
                <a:ext uri="{FF2B5EF4-FFF2-40B4-BE49-F238E27FC236}">
                  <a16:creationId xmlns:a16="http://schemas.microsoft.com/office/drawing/2014/main" id="{81A217A3-98B8-C4C3-0035-FF4DF0C18141}"/>
                </a:ext>
              </a:extLst>
            </p:cNvPr>
            <p:cNvSpPr/>
            <p:nvPr/>
          </p:nvSpPr>
          <p:spPr>
            <a:xfrm>
              <a:off x="700252" y="6279210"/>
              <a:ext cx="1205230" cy="41275"/>
            </a:xfrm>
            <a:custGeom>
              <a:avLst/>
              <a:gdLst/>
              <a:ahLst/>
              <a:cxnLst/>
              <a:rect l="l" t="t" r="r" b="b"/>
              <a:pathLst>
                <a:path w="1205230" h="41275">
                  <a:moveTo>
                    <a:pt x="1204988" y="0"/>
                  </a:moveTo>
                  <a:lnTo>
                    <a:pt x="0" y="0"/>
                  </a:lnTo>
                  <a:lnTo>
                    <a:pt x="0" y="40830"/>
                  </a:lnTo>
                  <a:lnTo>
                    <a:pt x="1204988" y="40830"/>
                  </a:lnTo>
                  <a:lnTo>
                    <a:pt x="1204988" y="0"/>
                  </a:lnTo>
                  <a:close/>
                </a:path>
              </a:pathLst>
            </a:custGeom>
            <a:solidFill>
              <a:srgbClr val="D2232A"/>
            </a:solidFill>
          </p:spPr>
          <p:txBody>
            <a:bodyPr wrap="square" lIns="0" tIns="0" rIns="0" bIns="0" rtlCol="0"/>
            <a:lstStyle/>
            <a:p>
              <a:endParaRPr/>
            </a:p>
          </p:txBody>
        </p:sp>
        <p:sp>
          <p:nvSpPr>
            <p:cNvPr id="93" name="object 90">
              <a:extLst>
                <a:ext uri="{FF2B5EF4-FFF2-40B4-BE49-F238E27FC236}">
                  <a16:creationId xmlns:a16="http://schemas.microsoft.com/office/drawing/2014/main" id="{EEAB2915-2DA9-53E3-C71A-567572643916}"/>
                </a:ext>
              </a:extLst>
            </p:cNvPr>
            <p:cNvSpPr/>
            <p:nvPr/>
          </p:nvSpPr>
          <p:spPr>
            <a:xfrm>
              <a:off x="700253" y="6279210"/>
              <a:ext cx="1205230" cy="41275"/>
            </a:xfrm>
            <a:custGeom>
              <a:avLst/>
              <a:gdLst/>
              <a:ahLst/>
              <a:cxnLst/>
              <a:rect l="l" t="t" r="r" b="b"/>
              <a:pathLst>
                <a:path w="1205230" h="41275">
                  <a:moveTo>
                    <a:pt x="0" y="40830"/>
                  </a:moveTo>
                  <a:lnTo>
                    <a:pt x="1204988" y="40830"/>
                  </a:lnTo>
                  <a:lnTo>
                    <a:pt x="1204988" y="0"/>
                  </a:lnTo>
                  <a:lnTo>
                    <a:pt x="0" y="0"/>
                  </a:lnTo>
                  <a:lnTo>
                    <a:pt x="0" y="40830"/>
                  </a:lnTo>
                  <a:close/>
                </a:path>
              </a:pathLst>
            </a:custGeom>
            <a:ln w="4089">
              <a:solidFill>
                <a:srgbClr val="BC282E"/>
              </a:solidFill>
            </a:ln>
          </p:spPr>
          <p:txBody>
            <a:bodyPr wrap="square" lIns="0" tIns="0" rIns="0" bIns="0" rtlCol="0"/>
            <a:lstStyle/>
            <a:p>
              <a:endParaRPr/>
            </a:p>
          </p:txBody>
        </p:sp>
        <p:sp>
          <p:nvSpPr>
            <p:cNvPr id="94" name="object 91">
              <a:extLst>
                <a:ext uri="{FF2B5EF4-FFF2-40B4-BE49-F238E27FC236}">
                  <a16:creationId xmlns:a16="http://schemas.microsoft.com/office/drawing/2014/main" id="{80E14C2E-4773-5697-C513-E8FE9BF3E5EA}"/>
                </a:ext>
              </a:extLst>
            </p:cNvPr>
            <p:cNvSpPr/>
            <p:nvPr/>
          </p:nvSpPr>
          <p:spPr>
            <a:xfrm>
              <a:off x="700252" y="6283858"/>
              <a:ext cx="1205230" cy="12065"/>
            </a:xfrm>
            <a:custGeom>
              <a:avLst/>
              <a:gdLst/>
              <a:ahLst/>
              <a:cxnLst/>
              <a:rect l="l" t="t" r="r" b="b"/>
              <a:pathLst>
                <a:path w="1205230" h="12064">
                  <a:moveTo>
                    <a:pt x="1204988" y="0"/>
                  </a:moveTo>
                  <a:lnTo>
                    <a:pt x="0" y="0"/>
                  </a:lnTo>
                  <a:lnTo>
                    <a:pt x="0" y="11671"/>
                  </a:lnTo>
                  <a:lnTo>
                    <a:pt x="1204988" y="11671"/>
                  </a:lnTo>
                  <a:lnTo>
                    <a:pt x="1204988" y="0"/>
                  </a:lnTo>
                  <a:close/>
                </a:path>
              </a:pathLst>
            </a:custGeom>
            <a:solidFill>
              <a:srgbClr val="DD6C54"/>
            </a:solidFill>
          </p:spPr>
          <p:txBody>
            <a:bodyPr wrap="square" lIns="0" tIns="0" rIns="0" bIns="0" rtlCol="0"/>
            <a:lstStyle/>
            <a:p>
              <a:endParaRPr/>
            </a:p>
          </p:txBody>
        </p:sp>
        <p:sp>
          <p:nvSpPr>
            <p:cNvPr id="95" name="object 92">
              <a:extLst>
                <a:ext uri="{FF2B5EF4-FFF2-40B4-BE49-F238E27FC236}">
                  <a16:creationId xmlns:a16="http://schemas.microsoft.com/office/drawing/2014/main" id="{C4527355-F14F-368A-1F23-477E94B66917}"/>
                </a:ext>
              </a:extLst>
            </p:cNvPr>
            <p:cNvSpPr/>
            <p:nvPr/>
          </p:nvSpPr>
          <p:spPr>
            <a:xfrm>
              <a:off x="700252" y="6320040"/>
              <a:ext cx="1205230" cy="41275"/>
            </a:xfrm>
            <a:custGeom>
              <a:avLst/>
              <a:gdLst/>
              <a:ahLst/>
              <a:cxnLst/>
              <a:rect l="l" t="t" r="r" b="b"/>
              <a:pathLst>
                <a:path w="1205230" h="41275">
                  <a:moveTo>
                    <a:pt x="1204988" y="0"/>
                  </a:moveTo>
                  <a:lnTo>
                    <a:pt x="0" y="0"/>
                  </a:lnTo>
                  <a:lnTo>
                    <a:pt x="0" y="40830"/>
                  </a:lnTo>
                  <a:lnTo>
                    <a:pt x="1204988" y="40830"/>
                  </a:lnTo>
                  <a:lnTo>
                    <a:pt x="1204988" y="0"/>
                  </a:lnTo>
                  <a:close/>
                </a:path>
              </a:pathLst>
            </a:custGeom>
            <a:solidFill>
              <a:srgbClr val="D2232A"/>
            </a:solidFill>
          </p:spPr>
          <p:txBody>
            <a:bodyPr wrap="square" lIns="0" tIns="0" rIns="0" bIns="0" rtlCol="0"/>
            <a:lstStyle/>
            <a:p>
              <a:endParaRPr/>
            </a:p>
          </p:txBody>
        </p:sp>
        <p:sp>
          <p:nvSpPr>
            <p:cNvPr id="96" name="object 93">
              <a:extLst>
                <a:ext uri="{FF2B5EF4-FFF2-40B4-BE49-F238E27FC236}">
                  <a16:creationId xmlns:a16="http://schemas.microsoft.com/office/drawing/2014/main" id="{6FF46709-9002-E03E-4A20-A4A77F256089}"/>
                </a:ext>
              </a:extLst>
            </p:cNvPr>
            <p:cNvSpPr/>
            <p:nvPr/>
          </p:nvSpPr>
          <p:spPr>
            <a:xfrm>
              <a:off x="700253" y="6320035"/>
              <a:ext cx="1205230" cy="41275"/>
            </a:xfrm>
            <a:custGeom>
              <a:avLst/>
              <a:gdLst/>
              <a:ahLst/>
              <a:cxnLst/>
              <a:rect l="l" t="t" r="r" b="b"/>
              <a:pathLst>
                <a:path w="1205230" h="41275">
                  <a:moveTo>
                    <a:pt x="0" y="40830"/>
                  </a:moveTo>
                  <a:lnTo>
                    <a:pt x="1204988" y="40830"/>
                  </a:lnTo>
                  <a:lnTo>
                    <a:pt x="1204988" y="0"/>
                  </a:lnTo>
                  <a:lnTo>
                    <a:pt x="0" y="0"/>
                  </a:lnTo>
                  <a:lnTo>
                    <a:pt x="0" y="40830"/>
                  </a:lnTo>
                  <a:close/>
                </a:path>
              </a:pathLst>
            </a:custGeom>
            <a:ln w="4089">
              <a:solidFill>
                <a:srgbClr val="BC282E"/>
              </a:solidFill>
            </a:ln>
          </p:spPr>
          <p:txBody>
            <a:bodyPr wrap="square" lIns="0" tIns="0" rIns="0" bIns="0" rtlCol="0"/>
            <a:lstStyle/>
            <a:p>
              <a:endParaRPr/>
            </a:p>
          </p:txBody>
        </p:sp>
        <p:sp>
          <p:nvSpPr>
            <p:cNvPr id="97" name="object 94">
              <a:extLst>
                <a:ext uri="{FF2B5EF4-FFF2-40B4-BE49-F238E27FC236}">
                  <a16:creationId xmlns:a16="http://schemas.microsoft.com/office/drawing/2014/main" id="{6A3AC312-FE97-1B1C-A418-82B3904916E7}"/>
                </a:ext>
              </a:extLst>
            </p:cNvPr>
            <p:cNvSpPr/>
            <p:nvPr/>
          </p:nvSpPr>
          <p:spPr>
            <a:xfrm>
              <a:off x="700252" y="6324688"/>
              <a:ext cx="1205230" cy="12065"/>
            </a:xfrm>
            <a:custGeom>
              <a:avLst/>
              <a:gdLst/>
              <a:ahLst/>
              <a:cxnLst/>
              <a:rect l="l" t="t" r="r" b="b"/>
              <a:pathLst>
                <a:path w="1205230" h="12064">
                  <a:moveTo>
                    <a:pt x="1204988" y="0"/>
                  </a:moveTo>
                  <a:lnTo>
                    <a:pt x="0" y="0"/>
                  </a:lnTo>
                  <a:lnTo>
                    <a:pt x="0" y="11671"/>
                  </a:lnTo>
                  <a:lnTo>
                    <a:pt x="1204988" y="11671"/>
                  </a:lnTo>
                  <a:lnTo>
                    <a:pt x="1204988" y="0"/>
                  </a:lnTo>
                  <a:close/>
                </a:path>
              </a:pathLst>
            </a:custGeom>
            <a:solidFill>
              <a:srgbClr val="DD6C54"/>
            </a:solidFill>
          </p:spPr>
          <p:txBody>
            <a:bodyPr wrap="square" lIns="0" tIns="0" rIns="0" bIns="0" rtlCol="0"/>
            <a:lstStyle/>
            <a:p>
              <a:endParaRPr/>
            </a:p>
          </p:txBody>
        </p:sp>
        <p:sp>
          <p:nvSpPr>
            <p:cNvPr id="98" name="object 95">
              <a:extLst>
                <a:ext uri="{FF2B5EF4-FFF2-40B4-BE49-F238E27FC236}">
                  <a16:creationId xmlns:a16="http://schemas.microsoft.com/office/drawing/2014/main" id="{A7AB1869-9F34-4736-4EA7-9251C4C1DB9C}"/>
                </a:ext>
              </a:extLst>
            </p:cNvPr>
            <p:cNvSpPr/>
            <p:nvPr/>
          </p:nvSpPr>
          <p:spPr>
            <a:xfrm>
              <a:off x="700252" y="6360858"/>
              <a:ext cx="1205230" cy="41275"/>
            </a:xfrm>
            <a:custGeom>
              <a:avLst/>
              <a:gdLst/>
              <a:ahLst/>
              <a:cxnLst/>
              <a:rect l="l" t="t" r="r" b="b"/>
              <a:pathLst>
                <a:path w="1205230" h="41275">
                  <a:moveTo>
                    <a:pt x="1204988" y="0"/>
                  </a:moveTo>
                  <a:lnTo>
                    <a:pt x="0" y="0"/>
                  </a:lnTo>
                  <a:lnTo>
                    <a:pt x="0" y="40843"/>
                  </a:lnTo>
                  <a:lnTo>
                    <a:pt x="1204988" y="40843"/>
                  </a:lnTo>
                  <a:lnTo>
                    <a:pt x="1204988" y="0"/>
                  </a:lnTo>
                  <a:close/>
                </a:path>
              </a:pathLst>
            </a:custGeom>
            <a:solidFill>
              <a:srgbClr val="D2232A"/>
            </a:solidFill>
          </p:spPr>
          <p:txBody>
            <a:bodyPr wrap="square" lIns="0" tIns="0" rIns="0" bIns="0" rtlCol="0"/>
            <a:lstStyle/>
            <a:p>
              <a:endParaRPr/>
            </a:p>
          </p:txBody>
        </p:sp>
        <p:sp>
          <p:nvSpPr>
            <p:cNvPr id="99" name="object 96">
              <a:extLst>
                <a:ext uri="{FF2B5EF4-FFF2-40B4-BE49-F238E27FC236}">
                  <a16:creationId xmlns:a16="http://schemas.microsoft.com/office/drawing/2014/main" id="{A27F31A0-5547-EA48-AD41-09667B520EEC}"/>
                </a:ext>
              </a:extLst>
            </p:cNvPr>
            <p:cNvSpPr/>
            <p:nvPr/>
          </p:nvSpPr>
          <p:spPr>
            <a:xfrm>
              <a:off x="700253" y="6360864"/>
              <a:ext cx="1205230" cy="41275"/>
            </a:xfrm>
            <a:custGeom>
              <a:avLst/>
              <a:gdLst/>
              <a:ahLst/>
              <a:cxnLst/>
              <a:rect l="l" t="t" r="r" b="b"/>
              <a:pathLst>
                <a:path w="1205230" h="41275">
                  <a:moveTo>
                    <a:pt x="0" y="40843"/>
                  </a:moveTo>
                  <a:lnTo>
                    <a:pt x="1204988" y="40843"/>
                  </a:lnTo>
                  <a:lnTo>
                    <a:pt x="1204988" y="0"/>
                  </a:lnTo>
                  <a:lnTo>
                    <a:pt x="0" y="0"/>
                  </a:lnTo>
                  <a:lnTo>
                    <a:pt x="0" y="40843"/>
                  </a:lnTo>
                  <a:close/>
                </a:path>
              </a:pathLst>
            </a:custGeom>
            <a:ln w="4089">
              <a:solidFill>
                <a:srgbClr val="BC282E"/>
              </a:solidFill>
            </a:ln>
          </p:spPr>
          <p:txBody>
            <a:bodyPr wrap="square" lIns="0" tIns="0" rIns="0" bIns="0" rtlCol="0"/>
            <a:lstStyle/>
            <a:p>
              <a:endParaRPr/>
            </a:p>
          </p:txBody>
        </p:sp>
        <p:sp>
          <p:nvSpPr>
            <p:cNvPr id="100" name="object 97">
              <a:extLst>
                <a:ext uri="{FF2B5EF4-FFF2-40B4-BE49-F238E27FC236}">
                  <a16:creationId xmlns:a16="http://schemas.microsoft.com/office/drawing/2014/main" id="{24555E72-BE66-2172-5B28-3713F58A1B97}"/>
                </a:ext>
              </a:extLst>
            </p:cNvPr>
            <p:cNvSpPr/>
            <p:nvPr/>
          </p:nvSpPr>
          <p:spPr>
            <a:xfrm>
              <a:off x="700252" y="6365519"/>
              <a:ext cx="1205230" cy="12065"/>
            </a:xfrm>
            <a:custGeom>
              <a:avLst/>
              <a:gdLst/>
              <a:ahLst/>
              <a:cxnLst/>
              <a:rect l="l" t="t" r="r" b="b"/>
              <a:pathLst>
                <a:path w="1205230" h="12064">
                  <a:moveTo>
                    <a:pt x="1204988" y="0"/>
                  </a:moveTo>
                  <a:lnTo>
                    <a:pt x="0" y="0"/>
                  </a:lnTo>
                  <a:lnTo>
                    <a:pt x="0" y="11658"/>
                  </a:lnTo>
                  <a:lnTo>
                    <a:pt x="1204988" y="11658"/>
                  </a:lnTo>
                  <a:lnTo>
                    <a:pt x="1204988" y="0"/>
                  </a:lnTo>
                  <a:close/>
                </a:path>
              </a:pathLst>
            </a:custGeom>
            <a:solidFill>
              <a:srgbClr val="DD6C54"/>
            </a:solidFill>
          </p:spPr>
          <p:txBody>
            <a:bodyPr wrap="square" lIns="0" tIns="0" rIns="0" bIns="0" rtlCol="0"/>
            <a:lstStyle/>
            <a:p>
              <a:endParaRPr/>
            </a:p>
          </p:txBody>
        </p:sp>
        <p:sp>
          <p:nvSpPr>
            <p:cNvPr id="101" name="object 98">
              <a:extLst>
                <a:ext uri="{FF2B5EF4-FFF2-40B4-BE49-F238E27FC236}">
                  <a16:creationId xmlns:a16="http://schemas.microsoft.com/office/drawing/2014/main" id="{DFEA58F6-2AAE-6194-60E4-C231D02E9F61}"/>
                </a:ext>
              </a:extLst>
            </p:cNvPr>
            <p:cNvSpPr/>
            <p:nvPr/>
          </p:nvSpPr>
          <p:spPr>
            <a:xfrm>
              <a:off x="700252" y="6401701"/>
              <a:ext cx="1205230" cy="41275"/>
            </a:xfrm>
            <a:custGeom>
              <a:avLst/>
              <a:gdLst/>
              <a:ahLst/>
              <a:cxnLst/>
              <a:rect l="l" t="t" r="r" b="b"/>
              <a:pathLst>
                <a:path w="1205230" h="41275">
                  <a:moveTo>
                    <a:pt x="1204988" y="0"/>
                  </a:moveTo>
                  <a:lnTo>
                    <a:pt x="0" y="0"/>
                  </a:lnTo>
                  <a:lnTo>
                    <a:pt x="0" y="40894"/>
                  </a:lnTo>
                  <a:lnTo>
                    <a:pt x="1204988" y="40894"/>
                  </a:lnTo>
                  <a:lnTo>
                    <a:pt x="1204988" y="0"/>
                  </a:lnTo>
                  <a:close/>
                </a:path>
              </a:pathLst>
            </a:custGeom>
            <a:solidFill>
              <a:srgbClr val="CD242B"/>
            </a:solidFill>
          </p:spPr>
          <p:txBody>
            <a:bodyPr wrap="square" lIns="0" tIns="0" rIns="0" bIns="0" rtlCol="0"/>
            <a:lstStyle/>
            <a:p>
              <a:endParaRPr/>
            </a:p>
          </p:txBody>
        </p:sp>
        <p:sp>
          <p:nvSpPr>
            <p:cNvPr id="102" name="object 99">
              <a:extLst>
                <a:ext uri="{FF2B5EF4-FFF2-40B4-BE49-F238E27FC236}">
                  <a16:creationId xmlns:a16="http://schemas.microsoft.com/office/drawing/2014/main" id="{49C2721A-9D52-50A4-E64A-731F3FCB2B5E}"/>
                </a:ext>
              </a:extLst>
            </p:cNvPr>
            <p:cNvSpPr/>
            <p:nvPr/>
          </p:nvSpPr>
          <p:spPr>
            <a:xfrm>
              <a:off x="700253" y="6401704"/>
              <a:ext cx="1205230" cy="41275"/>
            </a:xfrm>
            <a:custGeom>
              <a:avLst/>
              <a:gdLst/>
              <a:ahLst/>
              <a:cxnLst/>
              <a:rect l="l" t="t" r="r" b="b"/>
              <a:pathLst>
                <a:path w="1205230" h="41275">
                  <a:moveTo>
                    <a:pt x="0" y="40894"/>
                  </a:moveTo>
                  <a:lnTo>
                    <a:pt x="1204988" y="40894"/>
                  </a:lnTo>
                  <a:lnTo>
                    <a:pt x="1204988" y="0"/>
                  </a:lnTo>
                  <a:lnTo>
                    <a:pt x="0" y="0"/>
                  </a:lnTo>
                  <a:lnTo>
                    <a:pt x="0" y="40894"/>
                  </a:lnTo>
                  <a:close/>
                </a:path>
              </a:pathLst>
            </a:custGeom>
            <a:ln w="4089">
              <a:solidFill>
                <a:srgbClr val="B32A30"/>
              </a:solidFill>
            </a:ln>
          </p:spPr>
          <p:txBody>
            <a:bodyPr wrap="square" lIns="0" tIns="0" rIns="0" bIns="0" rtlCol="0"/>
            <a:lstStyle/>
            <a:p>
              <a:endParaRPr/>
            </a:p>
          </p:txBody>
        </p:sp>
        <p:sp>
          <p:nvSpPr>
            <p:cNvPr id="103" name="object 100">
              <a:extLst>
                <a:ext uri="{FF2B5EF4-FFF2-40B4-BE49-F238E27FC236}">
                  <a16:creationId xmlns:a16="http://schemas.microsoft.com/office/drawing/2014/main" id="{BDAEA123-2D3E-481A-4784-4C88F3037791}"/>
                </a:ext>
              </a:extLst>
            </p:cNvPr>
            <p:cNvSpPr/>
            <p:nvPr/>
          </p:nvSpPr>
          <p:spPr>
            <a:xfrm>
              <a:off x="700252" y="6406362"/>
              <a:ext cx="1205230" cy="12065"/>
            </a:xfrm>
            <a:custGeom>
              <a:avLst/>
              <a:gdLst/>
              <a:ahLst/>
              <a:cxnLst/>
              <a:rect l="l" t="t" r="r" b="b"/>
              <a:pathLst>
                <a:path w="1205230" h="12064">
                  <a:moveTo>
                    <a:pt x="1204988" y="0"/>
                  </a:moveTo>
                  <a:lnTo>
                    <a:pt x="0" y="0"/>
                  </a:lnTo>
                  <a:lnTo>
                    <a:pt x="0" y="11684"/>
                  </a:lnTo>
                  <a:lnTo>
                    <a:pt x="1204988" y="11684"/>
                  </a:lnTo>
                  <a:lnTo>
                    <a:pt x="1204988" y="0"/>
                  </a:lnTo>
                  <a:close/>
                </a:path>
              </a:pathLst>
            </a:custGeom>
            <a:solidFill>
              <a:srgbClr val="D8523E"/>
            </a:solidFill>
          </p:spPr>
          <p:txBody>
            <a:bodyPr wrap="square" lIns="0" tIns="0" rIns="0" bIns="0" rtlCol="0"/>
            <a:lstStyle/>
            <a:p>
              <a:endParaRPr/>
            </a:p>
          </p:txBody>
        </p:sp>
        <p:sp>
          <p:nvSpPr>
            <p:cNvPr id="104" name="object 101">
              <a:extLst>
                <a:ext uri="{FF2B5EF4-FFF2-40B4-BE49-F238E27FC236}">
                  <a16:creationId xmlns:a16="http://schemas.microsoft.com/office/drawing/2014/main" id="{83E34973-DF4F-5A7A-2E75-CD269B4DA666}"/>
                </a:ext>
              </a:extLst>
            </p:cNvPr>
            <p:cNvSpPr/>
            <p:nvPr/>
          </p:nvSpPr>
          <p:spPr>
            <a:xfrm>
              <a:off x="700252" y="6442595"/>
              <a:ext cx="1205230" cy="41275"/>
            </a:xfrm>
            <a:custGeom>
              <a:avLst/>
              <a:gdLst/>
              <a:ahLst/>
              <a:cxnLst/>
              <a:rect l="l" t="t" r="r" b="b"/>
              <a:pathLst>
                <a:path w="1205230" h="41275">
                  <a:moveTo>
                    <a:pt x="1204988" y="0"/>
                  </a:moveTo>
                  <a:lnTo>
                    <a:pt x="0" y="0"/>
                  </a:lnTo>
                  <a:lnTo>
                    <a:pt x="0" y="40830"/>
                  </a:lnTo>
                  <a:lnTo>
                    <a:pt x="1204988" y="40830"/>
                  </a:lnTo>
                  <a:lnTo>
                    <a:pt x="1204988" y="0"/>
                  </a:lnTo>
                  <a:close/>
                </a:path>
              </a:pathLst>
            </a:custGeom>
            <a:solidFill>
              <a:srgbClr val="C8252C"/>
            </a:solidFill>
          </p:spPr>
          <p:txBody>
            <a:bodyPr wrap="square" lIns="0" tIns="0" rIns="0" bIns="0" rtlCol="0"/>
            <a:lstStyle/>
            <a:p>
              <a:endParaRPr/>
            </a:p>
          </p:txBody>
        </p:sp>
        <p:sp>
          <p:nvSpPr>
            <p:cNvPr id="105" name="object 102">
              <a:extLst>
                <a:ext uri="{FF2B5EF4-FFF2-40B4-BE49-F238E27FC236}">
                  <a16:creationId xmlns:a16="http://schemas.microsoft.com/office/drawing/2014/main" id="{6E61DF83-F9ED-F5C5-4C43-5856BC4F3D41}"/>
                </a:ext>
              </a:extLst>
            </p:cNvPr>
            <p:cNvSpPr/>
            <p:nvPr/>
          </p:nvSpPr>
          <p:spPr>
            <a:xfrm>
              <a:off x="700253" y="6442593"/>
              <a:ext cx="1205230" cy="41275"/>
            </a:xfrm>
            <a:custGeom>
              <a:avLst/>
              <a:gdLst/>
              <a:ahLst/>
              <a:cxnLst/>
              <a:rect l="l" t="t" r="r" b="b"/>
              <a:pathLst>
                <a:path w="1205230" h="41275">
                  <a:moveTo>
                    <a:pt x="0" y="40830"/>
                  </a:moveTo>
                  <a:lnTo>
                    <a:pt x="1204988" y="40830"/>
                  </a:lnTo>
                  <a:lnTo>
                    <a:pt x="1204988" y="0"/>
                  </a:lnTo>
                  <a:lnTo>
                    <a:pt x="0" y="0"/>
                  </a:lnTo>
                  <a:lnTo>
                    <a:pt x="0" y="40830"/>
                  </a:lnTo>
                  <a:close/>
                </a:path>
              </a:pathLst>
            </a:custGeom>
            <a:ln w="4089">
              <a:solidFill>
                <a:srgbClr val="A92C31"/>
              </a:solidFill>
            </a:ln>
          </p:spPr>
          <p:txBody>
            <a:bodyPr wrap="square" lIns="0" tIns="0" rIns="0" bIns="0" rtlCol="0"/>
            <a:lstStyle/>
            <a:p>
              <a:endParaRPr/>
            </a:p>
          </p:txBody>
        </p:sp>
        <p:sp>
          <p:nvSpPr>
            <p:cNvPr id="106" name="object 103">
              <a:extLst>
                <a:ext uri="{FF2B5EF4-FFF2-40B4-BE49-F238E27FC236}">
                  <a16:creationId xmlns:a16="http://schemas.microsoft.com/office/drawing/2014/main" id="{A375990E-6C27-862F-8991-456114D19A40}"/>
                </a:ext>
              </a:extLst>
            </p:cNvPr>
            <p:cNvSpPr/>
            <p:nvPr/>
          </p:nvSpPr>
          <p:spPr>
            <a:xfrm>
              <a:off x="700252" y="6447243"/>
              <a:ext cx="1205230" cy="12065"/>
            </a:xfrm>
            <a:custGeom>
              <a:avLst/>
              <a:gdLst/>
              <a:ahLst/>
              <a:cxnLst/>
              <a:rect l="l" t="t" r="r" b="b"/>
              <a:pathLst>
                <a:path w="1205230" h="12064">
                  <a:moveTo>
                    <a:pt x="1204988" y="0"/>
                  </a:moveTo>
                  <a:lnTo>
                    <a:pt x="0" y="0"/>
                  </a:lnTo>
                  <a:lnTo>
                    <a:pt x="0" y="11671"/>
                  </a:lnTo>
                  <a:lnTo>
                    <a:pt x="1204988" y="11671"/>
                  </a:lnTo>
                  <a:lnTo>
                    <a:pt x="1204988" y="0"/>
                  </a:lnTo>
                  <a:close/>
                </a:path>
              </a:pathLst>
            </a:custGeom>
            <a:solidFill>
              <a:srgbClr val="D22A2B"/>
            </a:solidFill>
          </p:spPr>
          <p:txBody>
            <a:bodyPr wrap="square" lIns="0" tIns="0" rIns="0" bIns="0" rtlCol="0"/>
            <a:lstStyle/>
            <a:p>
              <a:endParaRPr/>
            </a:p>
          </p:txBody>
        </p:sp>
        <p:sp>
          <p:nvSpPr>
            <p:cNvPr id="107" name="object 104">
              <a:extLst>
                <a:ext uri="{FF2B5EF4-FFF2-40B4-BE49-F238E27FC236}">
                  <a16:creationId xmlns:a16="http://schemas.microsoft.com/office/drawing/2014/main" id="{EA7034A4-4014-A0C9-24B6-401837A70B4B}"/>
                </a:ext>
              </a:extLst>
            </p:cNvPr>
            <p:cNvSpPr/>
            <p:nvPr/>
          </p:nvSpPr>
          <p:spPr>
            <a:xfrm>
              <a:off x="700252" y="6483413"/>
              <a:ext cx="1205230" cy="41275"/>
            </a:xfrm>
            <a:custGeom>
              <a:avLst/>
              <a:gdLst/>
              <a:ahLst/>
              <a:cxnLst/>
              <a:rect l="l" t="t" r="r" b="b"/>
              <a:pathLst>
                <a:path w="1205230" h="41275">
                  <a:moveTo>
                    <a:pt x="1204988" y="0"/>
                  </a:moveTo>
                  <a:lnTo>
                    <a:pt x="0" y="0"/>
                  </a:lnTo>
                  <a:lnTo>
                    <a:pt x="0" y="40830"/>
                  </a:lnTo>
                  <a:lnTo>
                    <a:pt x="1204988" y="40830"/>
                  </a:lnTo>
                  <a:lnTo>
                    <a:pt x="1204988" y="0"/>
                  </a:lnTo>
                  <a:close/>
                </a:path>
              </a:pathLst>
            </a:custGeom>
            <a:solidFill>
              <a:srgbClr val="C1272D"/>
            </a:solidFill>
          </p:spPr>
          <p:txBody>
            <a:bodyPr wrap="square" lIns="0" tIns="0" rIns="0" bIns="0" rtlCol="0"/>
            <a:lstStyle/>
            <a:p>
              <a:endParaRPr/>
            </a:p>
          </p:txBody>
        </p:sp>
        <p:sp>
          <p:nvSpPr>
            <p:cNvPr id="108" name="object 105">
              <a:extLst>
                <a:ext uri="{FF2B5EF4-FFF2-40B4-BE49-F238E27FC236}">
                  <a16:creationId xmlns:a16="http://schemas.microsoft.com/office/drawing/2014/main" id="{7F9129B5-75CE-59AA-1BFD-108A74932E58}"/>
                </a:ext>
              </a:extLst>
            </p:cNvPr>
            <p:cNvSpPr/>
            <p:nvPr/>
          </p:nvSpPr>
          <p:spPr>
            <a:xfrm>
              <a:off x="700253" y="6483418"/>
              <a:ext cx="1205230" cy="41275"/>
            </a:xfrm>
            <a:custGeom>
              <a:avLst/>
              <a:gdLst/>
              <a:ahLst/>
              <a:cxnLst/>
              <a:rect l="l" t="t" r="r" b="b"/>
              <a:pathLst>
                <a:path w="1205230" h="41275">
                  <a:moveTo>
                    <a:pt x="0" y="40830"/>
                  </a:moveTo>
                  <a:lnTo>
                    <a:pt x="1204988" y="40830"/>
                  </a:lnTo>
                  <a:lnTo>
                    <a:pt x="1204988" y="0"/>
                  </a:lnTo>
                  <a:lnTo>
                    <a:pt x="0" y="0"/>
                  </a:lnTo>
                  <a:lnTo>
                    <a:pt x="0" y="40830"/>
                  </a:lnTo>
                  <a:close/>
                </a:path>
              </a:pathLst>
            </a:custGeom>
            <a:ln w="4089">
              <a:solidFill>
                <a:srgbClr val="9D2D33"/>
              </a:solidFill>
            </a:ln>
          </p:spPr>
          <p:txBody>
            <a:bodyPr wrap="square" lIns="0" tIns="0" rIns="0" bIns="0" rtlCol="0"/>
            <a:lstStyle/>
            <a:p>
              <a:endParaRPr/>
            </a:p>
          </p:txBody>
        </p:sp>
        <p:sp>
          <p:nvSpPr>
            <p:cNvPr id="109" name="object 106">
              <a:extLst>
                <a:ext uri="{FF2B5EF4-FFF2-40B4-BE49-F238E27FC236}">
                  <a16:creationId xmlns:a16="http://schemas.microsoft.com/office/drawing/2014/main" id="{86BD104E-C532-EA04-3E4E-DD198B1F826B}"/>
                </a:ext>
              </a:extLst>
            </p:cNvPr>
            <p:cNvSpPr/>
            <p:nvPr/>
          </p:nvSpPr>
          <p:spPr>
            <a:xfrm>
              <a:off x="700252" y="6488074"/>
              <a:ext cx="1205230" cy="12065"/>
            </a:xfrm>
            <a:custGeom>
              <a:avLst/>
              <a:gdLst/>
              <a:ahLst/>
              <a:cxnLst/>
              <a:rect l="l" t="t" r="r" b="b"/>
              <a:pathLst>
                <a:path w="1205230" h="12064">
                  <a:moveTo>
                    <a:pt x="1204988" y="0"/>
                  </a:moveTo>
                  <a:lnTo>
                    <a:pt x="0" y="0"/>
                  </a:lnTo>
                  <a:lnTo>
                    <a:pt x="0" y="11671"/>
                  </a:lnTo>
                  <a:lnTo>
                    <a:pt x="1204988" y="11671"/>
                  </a:lnTo>
                  <a:lnTo>
                    <a:pt x="1204988" y="0"/>
                  </a:lnTo>
                  <a:close/>
                </a:path>
              </a:pathLst>
            </a:custGeom>
            <a:solidFill>
              <a:srgbClr val="CE242B"/>
            </a:solidFill>
          </p:spPr>
          <p:txBody>
            <a:bodyPr wrap="square" lIns="0" tIns="0" rIns="0" bIns="0" rtlCol="0"/>
            <a:lstStyle/>
            <a:p>
              <a:endParaRPr/>
            </a:p>
          </p:txBody>
        </p:sp>
        <p:sp>
          <p:nvSpPr>
            <p:cNvPr id="110" name="object 107">
              <a:extLst>
                <a:ext uri="{FF2B5EF4-FFF2-40B4-BE49-F238E27FC236}">
                  <a16:creationId xmlns:a16="http://schemas.microsoft.com/office/drawing/2014/main" id="{CA6F1843-9AAC-31A2-B01D-0604E4228FD5}"/>
                </a:ext>
              </a:extLst>
            </p:cNvPr>
            <p:cNvSpPr/>
            <p:nvPr/>
          </p:nvSpPr>
          <p:spPr>
            <a:xfrm>
              <a:off x="1241985" y="5895533"/>
              <a:ext cx="0" cy="157480"/>
            </a:xfrm>
            <a:custGeom>
              <a:avLst/>
              <a:gdLst/>
              <a:ahLst/>
              <a:cxnLst/>
              <a:rect l="l" t="t" r="r" b="b"/>
              <a:pathLst>
                <a:path h="157479">
                  <a:moveTo>
                    <a:pt x="0" y="156908"/>
                  </a:moveTo>
                  <a:lnTo>
                    <a:pt x="0" y="0"/>
                  </a:lnTo>
                </a:path>
              </a:pathLst>
            </a:custGeom>
            <a:ln w="12268">
              <a:solidFill>
                <a:srgbClr val="231F20"/>
              </a:solidFill>
            </a:ln>
          </p:spPr>
          <p:txBody>
            <a:bodyPr wrap="square" lIns="0" tIns="0" rIns="0" bIns="0" rtlCol="0"/>
            <a:lstStyle/>
            <a:p>
              <a:endParaRPr/>
            </a:p>
          </p:txBody>
        </p:sp>
        <p:sp>
          <p:nvSpPr>
            <p:cNvPr id="111" name="object 108">
              <a:extLst>
                <a:ext uri="{FF2B5EF4-FFF2-40B4-BE49-F238E27FC236}">
                  <a16:creationId xmlns:a16="http://schemas.microsoft.com/office/drawing/2014/main" id="{D3192E94-8EBA-8E72-CAED-890F63B2E7F9}"/>
                </a:ext>
              </a:extLst>
            </p:cNvPr>
            <p:cNvSpPr/>
            <p:nvPr/>
          </p:nvSpPr>
          <p:spPr>
            <a:xfrm>
              <a:off x="1214366" y="5851027"/>
              <a:ext cx="55244" cy="66040"/>
            </a:xfrm>
            <a:custGeom>
              <a:avLst/>
              <a:gdLst/>
              <a:ahLst/>
              <a:cxnLst/>
              <a:rect l="l" t="t" r="r" b="b"/>
              <a:pathLst>
                <a:path w="55244" h="66039">
                  <a:moveTo>
                    <a:pt x="27622" y="0"/>
                  </a:moveTo>
                  <a:lnTo>
                    <a:pt x="0" y="65443"/>
                  </a:lnTo>
                  <a:lnTo>
                    <a:pt x="27622" y="53721"/>
                  </a:lnTo>
                  <a:lnTo>
                    <a:pt x="55232" y="65443"/>
                  </a:lnTo>
                  <a:lnTo>
                    <a:pt x="27622" y="0"/>
                  </a:lnTo>
                  <a:close/>
                </a:path>
              </a:pathLst>
            </a:custGeom>
            <a:solidFill>
              <a:srgbClr val="231F20"/>
            </a:solidFill>
          </p:spPr>
          <p:txBody>
            <a:bodyPr wrap="square" lIns="0" tIns="0" rIns="0" bIns="0" rtlCol="0"/>
            <a:lstStyle/>
            <a:p>
              <a:endParaRPr/>
            </a:p>
          </p:txBody>
        </p:sp>
        <p:sp>
          <p:nvSpPr>
            <p:cNvPr id="112" name="object 109">
              <a:extLst>
                <a:ext uri="{FF2B5EF4-FFF2-40B4-BE49-F238E27FC236}">
                  <a16:creationId xmlns:a16="http://schemas.microsoft.com/office/drawing/2014/main" id="{DBE0F483-F3FD-83BC-F2C4-33A1B6FB12E8}"/>
                </a:ext>
              </a:extLst>
            </p:cNvPr>
            <p:cNvSpPr/>
            <p:nvPr/>
          </p:nvSpPr>
          <p:spPr>
            <a:xfrm>
              <a:off x="1962370" y="6379260"/>
              <a:ext cx="935355" cy="0"/>
            </a:xfrm>
            <a:custGeom>
              <a:avLst/>
              <a:gdLst/>
              <a:ahLst/>
              <a:cxnLst/>
              <a:rect l="l" t="t" r="r" b="b"/>
              <a:pathLst>
                <a:path w="935355">
                  <a:moveTo>
                    <a:pt x="0" y="0"/>
                  </a:moveTo>
                  <a:lnTo>
                    <a:pt x="935126" y="0"/>
                  </a:lnTo>
                </a:path>
              </a:pathLst>
            </a:custGeom>
            <a:ln w="24523">
              <a:solidFill>
                <a:srgbClr val="231F20"/>
              </a:solidFill>
            </a:ln>
          </p:spPr>
          <p:txBody>
            <a:bodyPr wrap="square" lIns="0" tIns="0" rIns="0" bIns="0" rtlCol="0"/>
            <a:lstStyle/>
            <a:p>
              <a:endParaRPr/>
            </a:p>
          </p:txBody>
        </p:sp>
        <p:sp>
          <p:nvSpPr>
            <p:cNvPr id="113" name="object 110">
              <a:extLst>
                <a:ext uri="{FF2B5EF4-FFF2-40B4-BE49-F238E27FC236}">
                  <a16:creationId xmlns:a16="http://schemas.microsoft.com/office/drawing/2014/main" id="{18AC2D57-34E4-76A5-91D8-445C9A7624A0}"/>
                </a:ext>
              </a:extLst>
            </p:cNvPr>
            <p:cNvSpPr/>
            <p:nvPr/>
          </p:nvSpPr>
          <p:spPr>
            <a:xfrm>
              <a:off x="2855610" y="6324024"/>
              <a:ext cx="131445" cy="110489"/>
            </a:xfrm>
            <a:custGeom>
              <a:avLst/>
              <a:gdLst/>
              <a:ahLst/>
              <a:cxnLst/>
              <a:rect l="l" t="t" r="r" b="b"/>
              <a:pathLst>
                <a:path w="131444" h="110489">
                  <a:moveTo>
                    <a:pt x="0" y="0"/>
                  </a:moveTo>
                  <a:lnTo>
                    <a:pt x="23456" y="55232"/>
                  </a:lnTo>
                  <a:lnTo>
                    <a:pt x="0" y="110464"/>
                  </a:lnTo>
                  <a:lnTo>
                    <a:pt x="130898" y="55232"/>
                  </a:lnTo>
                  <a:lnTo>
                    <a:pt x="0" y="0"/>
                  </a:lnTo>
                  <a:close/>
                </a:path>
              </a:pathLst>
            </a:custGeom>
            <a:solidFill>
              <a:srgbClr val="231F20"/>
            </a:solidFill>
          </p:spPr>
          <p:txBody>
            <a:bodyPr wrap="square" lIns="0" tIns="0" rIns="0" bIns="0" rtlCol="0"/>
            <a:lstStyle/>
            <a:p>
              <a:endParaRPr/>
            </a:p>
          </p:txBody>
        </p:sp>
        <p:sp>
          <p:nvSpPr>
            <p:cNvPr id="114" name="object 111">
              <a:extLst>
                <a:ext uri="{FF2B5EF4-FFF2-40B4-BE49-F238E27FC236}">
                  <a16:creationId xmlns:a16="http://schemas.microsoft.com/office/drawing/2014/main" id="{520C6D89-5535-3D5D-3C3C-9C4E2C5CE17D}"/>
                </a:ext>
              </a:extLst>
            </p:cNvPr>
            <p:cNvSpPr/>
            <p:nvPr/>
          </p:nvSpPr>
          <p:spPr>
            <a:xfrm>
              <a:off x="4315852" y="6379260"/>
              <a:ext cx="1005840" cy="0"/>
            </a:xfrm>
            <a:custGeom>
              <a:avLst/>
              <a:gdLst/>
              <a:ahLst/>
              <a:cxnLst/>
              <a:rect l="l" t="t" r="r" b="b"/>
              <a:pathLst>
                <a:path w="1005839">
                  <a:moveTo>
                    <a:pt x="0" y="0"/>
                  </a:moveTo>
                  <a:lnTo>
                    <a:pt x="1005814" y="0"/>
                  </a:lnTo>
                </a:path>
              </a:pathLst>
            </a:custGeom>
            <a:ln w="24523">
              <a:solidFill>
                <a:srgbClr val="231F20"/>
              </a:solidFill>
            </a:ln>
          </p:spPr>
          <p:txBody>
            <a:bodyPr wrap="square" lIns="0" tIns="0" rIns="0" bIns="0" rtlCol="0"/>
            <a:lstStyle/>
            <a:p>
              <a:endParaRPr/>
            </a:p>
          </p:txBody>
        </p:sp>
        <p:sp>
          <p:nvSpPr>
            <p:cNvPr id="115" name="object 112">
              <a:extLst>
                <a:ext uri="{FF2B5EF4-FFF2-40B4-BE49-F238E27FC236}">
                  <a16:creationId xmlns:a16="http://schemas.microsoft.com/office/drawing/2014/main" id="{58F5A817-50F5-B2FF-28F4-2FF272F8D2B4}"/>
                </a:ext>
              </a:extLst>
            </p:cNvPr>
            <p:cNvSpPr/>
            <p:nvPr/>
          </p:nvSpPr>
          <p:spPr>
            <a:xfrm>
              <a:off x="5279783" y="6324024"/>
              <a:ext cx="131445" cy="110489"/>
            </a:xfrm>
            <a:custGeom>
              <a:avLst/>
              <a:gdLst/>
              <a:ahLst/>
              <a:cxnLst/>
              <a:rect l="l" t="t" r="r" b="b"/>
              <a:pathLst>
                <a:path w="131445" h="110489">
                  <a:moveTo>
                    <a:pt x="0" y="0"/>
                  </a:moveTo>
                  <a:lnTo>
                    <a:pt x="23456" y="55232"/>
                  </a:lnTo>
                  <a:lnTo>
                    <a:pt x="0" y="110464"/>
                  </a:lnTo>
                  <a:lnTo>
                    <a:pt x="130898" y="55232"/>
                  </a:lnTo>
                  <a:lnTo>
                    <a:pt x="0" y="0"/>
                  </a:lnTo>
                  <a:close/>
                </a:path>
              </a:pathLst>
            </a:custGeom>
            <a:solidFill>
              <a:srgbClr val="231F20"/>
            </a:solidFill>
          </p:spPr>
          <p:txBody>
            <a:bodyPr wrap="square" lIns="0" tIns="0" rIns="0" bIns="0" rtlCol="0"/>
            <a:lstStyle/>
            <a:p>
              <a:endParaRPr/>
            </a:p>
          </p:txBody>
        </p:sp>
        <p:sp>
          <p:nvSpPr>
            <p:cNvPr id="116" name="object 113">
              <a:extLst>
                <a:ext uri="{FF2B5EF4-FFF2-40B4-BE49-F238E27FC236}">
                  <a16:creationId xmlns:a16="http://schemas.microsoft.com/office/drawing/2014/main" id="{0462C77B-CD01-A876-F7C5-BA18AF15E7A8}"/>
                </a:ext>
              </a:extLst>
            </p:cNvPr>
            <p:cNvSpPr/>
            <p:nvPr/>
          </p:nvSpPr>
          <p:spPr>
            <a:xfrm>
              <a:off x="4472368" y="5856376"/>
              <a:ext cx="326390" cy="261620"/>
            </a:xfrm>
            <a:custGeom>
              <a:avLst/>
              <a:gdLst/>
              <a:ahLst/>
              <a:cxnLst/>
              <a:rect l="l" t="t" r="r" b="b"/>
              <a:pathLst>
                <a:path w="326389" h="261620">
                  <a:moveTo>
                    <a:pt x="121691" y="0"/>
                  </a:moveTo>
                  <a:lnTo>
                    <a:pt x="105003" y="68503"/>
                  </a:lnTo>
                  <a:lnTo>
                    <a:pt x="40678" y="41198"/>
                  </a:lnTo>
                  <a:lnTo>
                    <a:pt x="65252" y="106426"/>
                  </a:lnTo>
                  <a:lnTo>
                    <a:pt x="0" y="130683"/>
                  </a:lnTo>
                  <a:lnTo>
                    <a:pt x="63919" y="151980"/>
                  </a:lnTo>
                  <a:lnTo>
                    <a:pt x="35623" y="215188"/>
                  </a:lnTo>
                  <a:lnTo>
                    <a:pt x="102400" y="191516"/>
                  </a:lnTo>
                  <a:lnTo>
                    <a:pt x="116814" y="260261"/>
                  </a:lnTo>
                  <a:lnTo>
                    <a:pt x="163004" y="206057"/>
                  </a:lnTo>
                  <a:lnTo>
                    <a:pt x="204304" y="261353"/>
                  </a:lnTo>
                  <a:lnTo>
                    <a:pt x="220992" y="192874"/>
                  </a:lnTo>
                  <a:lnTo>
                    <a:pt x="285343" y="220154"/>
                  </a:lnTo>
                  <a:lnTo>
                    <a:pt x="260756" y="154940"/>
                  </a:lnTo>
                  <a:lnTo>
                    <a:pt x="326009" y="130683"/>
                  </a:lnTo>
                  <a:lnTo>
                    <a:pt x="262064" y="109397"/>
                  </a:lnTo>
                  <a:lnTo>
                    <a:pt x="290347" y="46151"/>
                  </a:lnTo>
                  <a:lnTo>
                    <a:pt x="223608" y="69862"/>
                  </a:lnTo>
                  <a:lnTo>
                    <a:pt x="209169" y="1130"/>
                  </a:lnTo>
                  <a:lnTo>
                    <a:pt x="163004" y="55308"/>
                  </a:lnTo>
                  <a:lnTo>
                    <a:pt x="121691" y="0"/>
                  </a:lnTo>
                  <a:close/>
                </a:path>
              </a:pathLst>
            </a:custGeom>
            <a:solidFill>
              <a:srgbClr val="EF674E"/>
            </a:solidFill>
          </p:spPr>
          <p:txBody>
            <a:bodyPr wrap="square" lIns="0" tIns="0" rIns="0" bIns="0" rtlCol="0"/>
            <a:lstStyle/>
            <a:p>
              <a:endParaRPr/>
            </a:p>
          </p:txBody>
        </p:sp>
        <p:sp>
          <p:nvSpPr>
            <p:cNvPr id="117" name="object 114">
              <a:extLst>
                <a:ext uri="{FF2B5EF4-FFF2-40B4-BE49-F238E27FC236}">
                  <a16:creationId xmlns:a16="http://schemas.microsoft.com/office/drawing/2014/main" id="{3E4F8693-EED8-39E8-EAC0-9EEDF0710B8C}"/>
                </a:ext>
              </a:extLst>
            </p:cNvPr>
            <p:cNvSpPr/>
            <p:nvPr/>
          </p:nvSpPr>
          <p:spPr>
            <a:xfrm>
              <a:off x="4472368" y="5856376"/>
              <a:ext cx="326390" cy="261620"/>
            </a:xfrm>
            <a:custGeom>
              <a:avLst/>
              <a:gdLst/>
              <a:ahLst/>
              <a:cxnLst/>
              <a:rect l="l" t="t" r="r" b="b"/>
              <a:pathLst>
                <a:path w="326389" h="261620">
                  <a:moveTo>
                    <a:pt x="326009" y="130683"/>
                  </a:moveTo>
                  <a:lnTo>
                    <a:pt x="260756" y="154940"/>
                  </a:lnTo>
                  <a:lnTo>
                    <a:pt x="285343" y="220154"/>
                  </a:lnTo>
                  <a:lnTo>
                    <a:pt x="220992" y="192874"/>
                  </a:lnTo>
                  <a:lnTo>
                    <a:pt x="204304" y="261353"/>
                  </a:lnTo>
                  <a:lnTo>
                    <a:pt x="163004" y="206057"/>
                  </a:lnTo>
                  <a:lnTo>
                    <a:pt x="116814" y="260261"/>
                  </a:lnTo>
                  <a:lnTo>
                    <a:pt x="102400" y="191516"/>
                  </a:lnTo>
                  <a:lnTo>
                    <a:pt x="35623" y="215188"/>
                  </a:lnTo>
                  <a:lnTo>
                    <a:pt x="63919" y="151980"/>
                  </a:lnTo>
                  <a:lnTo>
                    <a:pt x="0" y="130683"/>
                  </a:lnTo>
                  <a:lnTo>
                    <a:pt x="65252" y="106426"/>
                  </a:lnTo>
                  <a:lnTo>
                    <a:pt x="40678" y="41198"/>
                  </a:lnTo>
                  <a:lnTo>
                    <a:pt x="105003" y="68503"/>
                  </a:lnTo>
                  <a:lnTo>
                    <a:pt x="121691" y="0"/>
                  </a:lnTo>
                  <a:lnTo>
                    <a:pt x="163004" y="55308"/>
                  </a:lnTo>
                  <a:lnTo>
                    <a:pt x="209169" y="1130"/>
                  </a:lnTo>
                  <a:lnTo>
                    <a:pt x="223608" y="69862"/>
                  </a:lnTo>
                  <a:lnTo>
                    <a:pt x="290347" y="46151"/>
                  </a:lnTo>
                  <a:lnTo>
                    <a:pt x="262064" y="109397"/>
                  </a:lnTo>
                  <a:lnTo>
                    <a:pt x="326009" y="130683"/>
                  </a:lnTo>
                  <a:close/>
                </a:path>
              </a:pathLst>
            </a:custGeom>
            <a:ln w="8178">
              <a:solidFill>
                <a:srgbClr val="231F20"/>
              </a:solidFill>
            </a:ln>
          </p:spPr>
          <p:txBody>
            <a:bodyPr wrap="square" lIns="0" tIns="0" rIns="0" bIns="0" rtlCol="0"/>
            <a:lstStyle/>
            <a:p>
              <a:endParaRPr/>
            </a:p>
          </p:txBody>
        </p:sp>
        <p:pic>
          <p:nvPicPr>
            <p:cNvPr id="118" name="object 115">
              <a:extLst>
                <a:ext uri="{FF2B5EF4-FFF2-40B4-BE49-F238E27FC236}">
                  <a16:creationId xmlns:a16="http://schemas.microsoft.com/office/drawing/2014/main" id="{3011718A-D984-F6BC-7C32-02E267D9DDA0}"/>
                </a:ext>
              </a:extLst>
            </p:cNvPr>
            <p:cNvPicPr/>
            <p:nvPr/>
          </p:nvPicPr>
          <p:blipFill>
            <a:blip r:embed="rId16" cstate="screen">
              <a:extLst>
                <a:ext uri="{28A0092B-C50C-407E-A947-70E740481C1C}">
                  <a14:useLocalDpi xmlns:a14="http://schemas.microsoft.com/office/drawing/2010/main"/>
                </a:ext>
              </a:extLst>
            </a:blip>
            <a:stretch>
              <a:fillRect/>
            </a:stretch>
          </p:blipFill>
          <p:spPr>
            <a:xfrm>
              <a:off x="1126003" y="6314926"/>
              <a:ext cx="176428" cy="176441"/>
            </a:xfrm>
            <a:prstGeom prst="rect">
              <a:avLst/>
            </a:prstGeom>
          </p:spPr>
        </p:pic>
        <p:pic>
          <p:nvPicPr>
            <p:cNvPr id="119" name="object 116">
              <a:extLst>
                <a:ext uri="{FF2B5EF4-FFF2-40B4-BE49-F238E27FC236}">
                  <a16:creationId xmlns:a16="http://schemas.microsoft.com/office/drawing/2014/main" id="{6F343FAA-0C1B-406F-DDD4-B071A28D8591}"/>
                </a:ext>
              </a:extLst>
            </p:cNvPr>
            <p:cNvPicPr/>
            <p:nvPr/>
          </p:nvPicPr>
          <p:blipFill>
            <a:blip r:embed="rId17" cstate="screen">
              <a:extLst>
                <a:ext uri="{28A0092B-C50C-407E-A947-70E740481C1C}">
                  <a14:useLocalDpi xmlns:a14="http://schemas.microsoft.com/office/drawing/2010/main"/>
                </a:ext>
              </a:extLst>
            </a:blip>
            <a:stretch>
              <a:fillRect/>
            </a:stretch>
          </p:blipFill>
          <p:spPr>
            <a:xfrm>
              <a:off x="3590383" y="6314926"/>
              <a:ext cx="176441" cy="176441"/>
            </a:xfrm>
            <a:prstGeom prst="rect">
              <a:avLst/>
            </a:prstGeom>
          </p:spPr>
        </p:pic>
        <p:sp>
          <p:nvSpPr>
            <p:cNvPr id="120" name="object 117">
              <a:extLst>
                <a:ext uri="{FF2B5EF4-FFF2-40B4-BE49-F238E27FC236}">
                  <a16:creationId xmlns:a16="http://schemas.microsoft.com/office/drawing/2014/main" id="{A14EFDEF-01BB-1A18-624D-9D3C1C33289D}"/>
                </a:ext>
              </a:extLst>
            </p:cNvPr>
            <p:cNvSpPr/>
            <p:nvPr/>
          </p:nvSpPr>
          <p:spPr>
            <a:xfrm>
              <a:off x="4716565" y="6113992"/>
              <a:ext cx="321945" cy="203200"/>
            </a:xfrm>
            <a:custGeom>
              <a:avLst/>
              <a:gdLst/>
              <a:ahLst/>
              <a:cxnLst/>
              <a:rect l="l" t="t" r="r" b="b"/>
              <a:pathLst>
                <a:path w="321945" h="203200">
                  <a:moveTo>
                    <a:pt x="0" y="0"/>
                  </a:moveTo>
                  <a:lnTo>
                    <a:pt x="14796" y="99294"/>
                  </a:lnTo>
                  <a:lnTo>
                    <a:pt x="53219" y="153512"/>
                  </a:lnTo>
                  <a:lnTo>
                    <a:pt x="145411" y="181663"/>
                  </a:lnTo>
                  <a:lnTo>
                    <a:pt x="321513" y="202755"/>
                  </a:lnTo>
                </a:path>
              </a:pathLst>
            </a:custGeom>
            <a:ln w="12268">
              <a:solidFill>
                <a:srgbClr val="231F20"/>
              </a:solidFill>
            </a:ln>
          </p:spPr>
          <p:txBody>
            <a:bodyPr wrap="square" lIns="0" tIns="0" rIns="0" bIns="0" rtlCol="0"/>
            <a:lstStyle/>
            <a:p>
              <a:endParaRPr/>
            </a:p>
          </p:txBody>
        </p:sp>
        <p:sp>
          <p:nvSpPr>
            <p:cNvPr id="121" name="object 118">
              <a:extLst>
                <a:ext uri="{FF2B5EF4-FFF2-40B4-BE49-F238E27FC236}">
                  <a16:creationId xmlns:a16="http://schemas.microsoft.com/office/drawing/2014/main" id="{7A1CD026-33F6-3AD7-30EF-6796866E4DF6}"/>
                </a:ext>
              </a:extLst>
            </p:cNvPr>
            <p:cNvSpPr/>
            <p:nvPr/>
          </p:nvSpPr>
          <p:spPr>
            <a:xfrm>
              <a:off x="5007759" y="6276811"/>
              <a:ext cx="95250" cy="74930"/>
            </a:xfrm>
            <a:custGeom>
              <a:avLst/>
              <a:gdLst/>
              <a:ahLst/>
              <a:cxnLst/>
              <a:rect l="l" t="t" r="r" b="b"/>
              <a:pathLst>
                <a:path w="95250" h="74929">
                  <a:moveTo>
                    <a:pt x="7797" y="0"/>
                  </a:moveTo>
                  <a:lnTo>
                    <a:pt x="25501" y="39433"/>
                  </a:lnTo>
                  <a:lnTo>
                    <a:pt x="0" y="74345"/>
                  </a:lnTo>
                  <a:lnTo>
                    <a:pt x="94907" y="46710"/>
                  </a:lnTo>
                  <a:lnTo>
                    <a:pt x="7797" y="0"/>
                  </a:lnTo>
                  <a:close/>
                </a:path>
              </a:pathLst>
            </a:custGeom>
            <a:solidFill>
              <a:srgbClr val="231F20"/>
            </a:solidFill>
          </p:spPr>
          <p:txBody>
            <a:bodyPr wrap="square" lIns="0" tIns="0" rIns="0" bIns="0" rtlCol="0"/>
            <a:lstStyle/>
            <a:p>
              <a:endParaRPr/>
            </a:p>
          </p:txBody>
        </p:sp>
      </p:grpSp>
      <p:grpSp>
        <p:nvGrpSpPr>
          <p:cNvPr id="135" name="object 132">
            <a:extLst>
              <a:ext uri="{FF2B5EF4-FFF2-40B4-BE49-F238E27FC236}">
                <a16:creationId xmlns:a16="http://schemas.microsoft.com/office/drawing/2014/main" id="{F4DE7ACB-8599-99A5-E9A3-000D7AA7E966}"/>
              </a:ext>
            </a:extLst>
          </p:cNvPr>
          <p:cNvGrpSpPr/>
          <p:nvPr/>
        </p:nvGrpSpPr>
        <p:grpSpPr>
          <a:xfrm>
            <a:off x="6199473" y="1271416"/>
            <a:ext cx="1205865" cy="692785"/>
            <a:chOff x="5497327" y="5874908"/>
            <a:chExt cx="1205865" cy="692785"/>
          </a:xfrm>
        </p:grpSpPr>
        <p:pic>
          <p:nvPicPr>
            <p:cNvPr id="136" name="object 133">
              <a:extLst>
                <a:ext uri="{FF2B5EF4-FFF2-40B4-BE49-F238E27FC236}">
                  <a16:creationId xmlns:a16="http://schemas.microsoft.com/office/drawing/2014/main" id="{A9682AE7-7198-F4E2-171C-AD3FEFE68D7A}"/>
                </a:ext>
              </a:extLst>
            </p:cNvPr>
            <p:cNvPicPr/>
            <p:nvPr/>
          </p:nvPicPr>
          <p:blipFill>
            <a:blip r:embed="rId18" cstate="screen">
              <a:extLst>
                <a:ext uri="{28A0092B-C50C-407E-A947-70E740481C1C}">
                  <a14:useLocalDpi xmlns:a14="http://schemas.microsoft.com/office/drawing/2010/main"/>
                </a:ext>
              </a:extLst>
            </a:blip>
            <a:stretch>
              <a:fillRect/>
            </a:stretch>
          </p:blipFill>
          <p:spPr>
            <a:xfrm>
              <a:off x="6107621" y="6070085"/>
              <a:ext cx="180441" cy="181965"/>
            </a:xfrm>
            <a:prstGeom prst="rect">
              <a:avLst/>
            </a:prstGeom>
          </p:spPr>
        </p:pic>
        <p:sp>
          <p:nvSpPr>
            <p:cNvPr id="137" name="object 134">
              <a:extLst>
                <a:ext uri="{FF2B5EF4-FFF2-40B4-BE49-F238E27FC236}">
                  <a16:creationId xmlns:a16="http://schemas.microsoft.com/office/drawing/2014/main" id="{8624CBCE-6EDB-3EB4-8901-06A0CD561BA4}"/>
                </a:ext>
              </a:extLst>
            </p:cNvPr>
            <p:cNvSpPr/>
            <p:nvPr/>
          </p:nvSpPr>
          <p:spPr>
            <a:xfrm>
              <a:off x="5499373" y="6055284"/>
              <a:ext cx="802005" cy="270510"/>
            </a:xfrm>
            <a:custGeom>
              <a:avLst/>
              <a:gdLst/>
              <a:ahLst/>
              <a:cxnLst/>
              <a:rect l="l" t="t" r="r" b="b"/>
              <a:pathLst>
                <a:path w="802004" h="270510">
                  <a:moveTo>
                    <a:pt x="701700" y="0"/>
                  </a:moveTo>
                  <a:lnTo>
                    <a:pt x="670221" y="18948"/>
                  </a:lnTo>
                  <a:lnTo>
                    <a:pt x="656482" y="49571"/>
                  </a:lnTo>
                  <a:lnTo>
                    <a:pt x="658287" y="85514"/>
                  </a:lnTo>
                  <a:lnTo>
                    <a:pt x="673442" y="120421"/>
                  </a:lnTo>
                  <a:lnTo>
                    <a:pt x="689337" y="139607"/>
                  </a:lnTo>
                  <a:lnTo>
                    <a:pt x="708034" y="156781"/>
                  </a:lnTo>
                  <a:lnTo>
                    <a:pt x="725974" y="172202"/>
                  </a:lnTo>
                  <a:lnTo>
                    <a:pt x="739597" y="186131"/>
                  </a:lnTo>
                  <a:lnTo>
                    <a:pt x="380999" y="222478"/>
                  </a:lnTo>
                  <a:lnTo>
                    <a:pt x="316114" y="227126"/>
                  </a:lnTo>
                  <a:lnTo>
                    <a:pt x="251104" y="229069"/>
                  </a:lnTo>
                  <a:lnTo>
                    <a:pt x="0" y="229069"/>
                  </a:lnTo>
                  <a:lnTo>
                    <a:pt x="0" y="269887"/>
                  </a:lnTo>
                  <a:lnTo>
                    <a:pt x="251104" y="269887"/>
                  </a:lnTo>
                  <a:lnTo>
                    <a:pt x="282492" y="269355"/>
                  </a:lnTo>
                  <a:lnTo>
                    <a:pt x="318179" y="267903"/>
                  </a:lnTo>
                  <a:lnTo>
                    <a:pt x="353827" y="265751"/>
                  </a:lnTo>
                  <a:lnTo>
                    <a:pt x="385102" y="263118"/>
                  </a:lnTo>
                  <a:lnTo>
                    <a:pt x="761796" y="224929"/>
                  </a:lnTo>
                  <a:lnTo>
                    <a:pt x="768540" y="224802"/>
                  </a:lnTo>
                  <a:lnTo>
                    <a:pt x="775550" y="222376"/>
                  </a:lnTo>
                  <a:lnTo>
                    <a:pt x="784466" y="212089"/>
                  </a:lnTo>
                  <a:lnTo>
                    <a:pt x="785558" y="204330"/>
                  </a:lnTo>
                  <a:lnTo>
                    <a:pt x="786256" y="194906"/>
                  </a:lnTo>
                  <a:lnTo>
                    <a:pt x="786930" y="191554"/>
                  </a:lnTo>
                  <a:lnTo>
                    <a:pt x="786752" y="188861"/>
                  </a:lnTo>
                  <a:lnTo>
                    <a:pt x="790594" y="164632"/>
                  </a:lnTo>
                  <a:lnTo>
                    <a:pt x="796888" y="137253"/>
                  </a:lnTo>
                  <a:lnTo>
                    <a:pt x="801841" y="109196"/>
                  </a:lnTo>
                  <a:lnTo>
                    <a:pt x="801662" y="82930"/>
                  </a:lnTo>
                  <a:lnTo>
                    <a:pt x="789588" y="47223"/>
                  </a:lnTo>
                  <a:lnTo>
                    <a:pt x="767192" y="17929"/>
                  </a:lnTo>
                  <a:lnTo>
                    <a:pt x="737041" y="402"/>
                  </a:lnTo>
                  <a:lnTo>
                    <a:pt x="701700" y="0"/>
                  </a:lnTo>
                  <a:close/>
                </a:path>
              </a:pathLst>
            </a:custGeom>
            <a:solidFill>
              <a:srgbClr val="D2232A"/>
            </a:solidFill>
          </p:spPr>
          <p:txBody>
            <a:bodyPr wrap="square" lIns="0" tIns="0" rIns="0" bIns="0" rtlCol="0"/>
            <a:lstStyle/>
            <a:p>
              <a:endParaRPr/>
            </a:p>
          </p:txBody>
        </p:sp>
        <p:sp>
          <p:nvSpPr>
            <p:cNvPr id="138" name="object 135">
              <a:extLst>
                <a:ext uri="{FF2B5EF4-FFF2-40B4-BE49-F238E27FC236}">
                  <a16:creationId xmlns:a16="http://schemas.microsoft.com/office/drawing/2014/main" id="{3D4819A7-6C8D-512E-D7F7-6BF0302A5F58}"/>
                </a:ext>
              </a:extLst>
            </p:cNvPr>
            <p:cNvSpPr/>
            <p:nvPr/>
          </p:nvSpPr>
          <p:spPr>
            <a:xfrm>
              <a:off x="5499373" y="6055284"/>
              <a:ext cx="802005" cy="270510"/>
            </a:xfrm>
            <a:custGeom>
              <a:avLst/>
              <a:gdLst/>
              <a:ahLst/>
              <a:cxnLst/>
              <a:rect l="l" t="t" r="r" b="b"/>
              <a:pathLst>
                <a:path w="802004" h="270510">
                  <a:moveTo>
                    <a:pt x="801662" y="82930"/>
                  </a:moveTo>
                  <a:lnTo>
                    <a:pt x="789588" y="47223"/>
                  </a:lnTo>
                  <a:lnTo>
                    <a:pt x="767192" y="17929"/>
                  </a:lnTo>
                  <a:lnTo>
                    <a:pt x="737041" y="402"/>
                  </a:lnTo>
                  <a:lnTo>
                    <a:pt x="701700" y="0"/>
                  </a:lnTo>
                  <a:lnTo>
                    <a:pt x="670221" y="18948"/>
                  </a:lnTo>
                  <a:lnTo>
                    <a:pt x="656482" y="49571"/>
                  </a:lnTo>
                  <a:lnTo>
                    <a:pt x="658287" y="85514"/>
                  </a:lnTo>
                  <a:lnTo>
                    <a:pt x="673442" y="120421"/>
                  </a:lnTo>
                  <a:lnTo>
                    <a:pt x="689337" y="139607"/>
                  </a:lnTo>
                  <a:lnTo>
                    <a:pt x="708034" y="156781"/>
                  </a:lnTo>
                  <a:lnTo>
                    <a:pt x="725974" y="172202"/>
                  </a:lnTo>
                  <a:lnTo>
                    <a:pt x="739597" y="186131"/>
                  </a:lnTo>
                  <a:lnTo>
                    <a:pt x="380999" y="222478"/>
                  </a:lnTo>
                  <a:lnTo>
                    <a:pt x="316114" y="227126"/>
                  </a:lnTo>
                  <a:lnTo>
                    <a:pt x="251104" y="229069"/>
                  </a:lnTo>
                  <a:lnTo>
                    <a:pt x="0" y="229069"/>
                  </a:lnTo>
                  <a:lnTo>
                    <a:pt x="0" y="269887"/>
                  </a:lnTo>
                  <a:lnTo>
                    <a:pt x="251104" y="269887"/>
                  </a:lnTo>
                  <a:lnTo>
                    <a:pt x="282492" y="269355"/>
                  </a:lnTo>
                  <a:lnTo>
                    <a:pt x="318179" y="267903"/>
                  </a:lnTo>
                  <a:lnTo>
                    <a:pt x="353827" y="265751"/>
                  </a:lnTo>
                  <a:lnTo>
                    <a:pt x="385102" y="263118"/>
                  </a:lnTo>
                  <a:lnTo>
                    <a:pt x="761796" y="224929"/>
                  </a:lnTo>
                  <a:lnTo>
                    <a:pt x="768540" y="224802"/>
                  </a:lnTo>
                  <a:lnTo>
                    <a:pt x="786256" y="194906"/>
                  </a:lnTo>
                  <a:lnTo>
                    <a:pt x="786930" y="191554"/>
                  </a:lnTo>
                  <a:lnTo>
                    <a:pt x="786752" y="188861"/>
                  </a:lnTo>
                  <a:lnTo>
                    <a:pt x="790594" y="164632"/>
                  </a:lnTo>
                  <a:lnTo>
                    <a:pt x="796888" y="137253"/>
                  </a:lnTo>
                  <a:lnTo>
                    <a:pt x="801841" y="109196"/>
                  </a:lnTo>
                  <a:lnTo>
                    <a:pt x="801662" y="82930"/>
                  </a:lnTo>
                  <a:close/>
                </a:path>
              </a:pathLst>
            </a:custGeom>
            <a:ln w="4089">
              <a:solidFill>
                <a:srgbClr val="BC282E"/>
              </a:solidFill>
            </a:ln>
          </p:spPr>
          <p:txBody>
            <a:bodyPr wrap="square" lIns="0" tIns="0" rIns="0" bIns="0" rtlCol="0"/>
            <a:lstStyle/>
            <a:p>
              <a:endParaRPr/>
            </a:p>
          </p:txBody>
        </p:sp>
        <p:sp>
          <p:nvSpPr>
            <p:cNvPr id="139" name="object 136">
              <a:extLst>
                <a:ext uri="{FF2B5EF4-FFF2-40B4-BE49-F238E27FC236}">
                  <a16:creationId xmlns:a16="http://schemas.microsoft.com/office/drawing/2014/main" id="{2095EBC7-25E5-82D2-E544-9F1FB409C0B9}"/>
                </a:ext>
              </a:extLst>
            </p:cNvPr>
            <p:cNvSpPr/>
            <p:nvPr/>
          </p:nvSpPr>
          <p:spPr>
            <a:xfrm>
              <a:off x="5499360" y="6245830"/>
              <a:ext cx="743585" cy="55244"/>
            </a:xfrm>
            <a:custGeom>
              <a:avLst/>
              <a:gdLst/>
              <a:ahLst/>
              <a:cxnLst/>
              <a:rect l="l" t="t" r="r" b="b"/>
              <a:pathLst>
                <a:path w="743585" h="55245">
                  <a:moveTo>
                    <a:pt x="743419" y="0"/>
                  </a:moveTo>
                  <a:lnTo>
                    <a:pt x="382473" y="36512"/>
                  </a:lnTo>
                  <a:lnTo>
                    <a:pt x="316866" y="41205"/>
                  </a:lnTo>
                  <a:lnTo>
                    <a:pt x="251117" y="43154"/>
                  </a:lnTo>
                  <a:lnTo>
                    <a:pt x="0" y="43154"/>
                  </a:lnTo>
                  <a:lnTo>
                    <a:pt x="0" y="54825"/>
                  </a:lnTo>
                  <a:lnTo>
                    <a:pt x="251117" y="54825"/>
                  </a:lnTo>
                  <a:lnTo>
                    <a:pt x="282159" y="54297"/>
                  </a:lnTo>
                  <a:lnTo>
                    <a:pt x="317461" y="52857"/>
                  </a:lnTo>
                  <a:lnTo>
                    <a:pt x="352726" y="50721"/>
                  </a:lnTo>
                  <a:lnTo>
                    <a:pt x="383654" y="48107"/>
                  </a:lnTo>
                  <a:lnTo>
                    <a:pt x="743419" y="0"/>
                  </a:lnTo>
                  <a:close/>
                </a:path>
              </a:pathLst>
            </a:custGeom>
            <a:solidFill>
              <a:srgbClr val="DD6C54"/>
            </a:solidFill>
          </p:spPr>
          <p:txBody>
            <a:bodyPr wrap="square" lIns="0" tIns="0" rIns="0" bIns="0" rtlCol="0"/>
            <a:lstStyle/>
            <a:p>
              <a:endParaRPr/>
            </a:p>
          </p:txBody>
        </p:sp>
        <p:sp>
          <p:nvSpPr>
            <p:cNvPr id="140" name="object 137">
              <a:extLst>
                <a:ext uri="{FF2B5EF4-FFF2-40B4-BE49-F238E27FC236}">
                  <a16:creationId xmlns:a16="http://schemas.microsoft.com/office/drawing/2014/main" id="{CDE51CEC-AF8C-CE76-40CC-7EC4DAC40605}"/>
                </a:ext>
              </a:extLst>
            </p:cNvPr>
            <p:cNvSpPr/>
            <p:nvPr/>
          </p:nvSpPr>
          <p:spPr>
            <a:xfrm>
              <a:off x="5499366" y="6320510"/>
              <a:ext cx="1202055" cy="41275"/>
            </a:xfrm>
            <a:custGeom>
              <a:avLst/>
              <a:gdLst/>
              <a:ahLst/>
              <a:cxnLst/>
              <a:rect l="l" t="t" r="r" b="b"/>
              <a:pathLst>
                <a:path w="1202054" h="41275">
                  <a:moveTo>
                    <a:pt x="1201775" y="0"/>
                  </a:moveTo>
                  <a:lnTo>
                    <a:pt x="0" y="0"/>
                  </a:lnTo>
                  <a:lnTo>
                    <a:pt x="0" y="40830"/>
                  </a:lnTo>
                  <a:lnTo>
                    <a:pt x="1201775" y="40830"/>
                  </a:lnTo>
                  <a:lnTo>
                    <a:pt x="1201775" y="0"/>
                  </a:lnTo>
                  <a:close/>
                </a:path>
              </a:pathLst>
            </a:custGeom>
            <a:solidFill>
              <a:srgbClr val="D2232A"/>
            </a:solidFill>
          </p:spPr>
          <p:txBody>
            <a:bodyPr wrap="square" lIns="0" tIns="0" rIns="0" bIns="0" rtlCol="0"/>
            <a:lstStyle/>
            <a:p>
              <a:endParaRPr/>
            </a:p>
          </p:txBody>
        </p:sp>
        <p:sp>
          <p:nvSpPr>
            <p:cNvPr id="141" name="object 138">
              <a:extLst>
                <a:ext uri="{FF2B5EF4-FFF2-40B4-BE49-F238E27FC236}">
                  <a16:creationId xmlns:a16="http://schemas.microsoft.com/office/drawing/2014/main" id="{E64CAF52-DAA8-0BC0-C73A-EA7B4DFF1E46}"/>
                </a:ext>
              </a:extLst>
            </p:cNvPr>
            <p:cNvSpPr/>
            <p:nvPr/>
          </p:nvSpPr>
          <p:spPr>
            <a:xfrm>
              <a:off x="5499371" y="6320509"/>
              <a:ext cx="1202055" cy="41275"/>
            </a:xfrm>
            <a:custGeom>
              <a:avLst/>
              <a:gdLst/>
              <a:ahLst/>
              <a:cxnLst/>
              <a:rect l="l" t="t" r="r" b="b"/>
              <a:pathLst>
                <a:path w="1202054" h="41275">
                  <a:moveTo>
                    <a:pt x="0" y="40830"/>
                  </a:moveTo>
                  <a:lnTo>
                    <a:pt x="1201775" y="40830"/>
                  </a:lnTo>
                  <a:lnTo>
                    <a:pt x="1201775" y="0"/>
                  </a:lnTo>
                  <a:lnTo>
                    <a:pt x="0" y="0"/>
                  </a:lnTo>
                  <a:lnTo>
                    <a:pt x="0" y="40830"/>
                  </a:lnTo>
                  <a:close/>
                </a:path>
              </a:pathLst>
            </a:custGeom>
            <a:ln w="4089">
              <a:solidFill>
                <a:srgbClr val="BC282E"/>
              </a:solidFill>
            </a:ln>
          </p:spPr>
          <p:txBody>
            <a:bodyPr wrap="square" lIns="0" tIns="0" rIns="0" bIns="0" rtlCol="0"/>
            <a:lstStyle/>
            <a:p>
              <a:endParaRPr/>
            </a:p>
          </p:txBody>
        </p:sp>
        <p:sp>
          <p:nvSpPr>
            <p:cNvPr id="142" name="object 139">
              <a:extLst>
                <a:ext uri="{FF2B5EF4-FFF2-40B4-BE49-F238E27FC236}">
                  <a16:creationId xmlns:a16="http://schemas.microsoft.com/office/drawing/2014/main" id="{97FDEFA2-AC1E-2BFF-BFFA-BC630999D0FC}"/>
                </a:ext>
              </a:extLst>
            </p:cNvPr>
            <p:cNvSpPr/>
            <p:nvPr/>
          </p:nvSpPr>
          <p:spPr>
            <a:xfrm>
              <a:off x="5499366" y="6325159"/>
              <a:ext cx="1202055" cy="12065"/>
            </a:xfrm>
            <a:custGeom>
              <a:avLst/>
              <a:gdLst/>
              <a:ahLst/>
              <a:cxnLst/>
              <a:rect l="l" t="t" r="r" b="b"/>
              <a:pathLst>
                <a:path w="1202054" h="12064">
                  <a:moveTo>
                    <a:pt x="1201775" y="0"/>
                  </a:moveTo>
                  <a:lnTo>
                    <a:pt x="0" y="0"/>
                  </a:lnTo>
                  <a:lnTo>
                    <a:pt x="0" y="11684"/>
                  </a:lnTo>
                  <a:lnTo>
                    <a:pt x="1201775" y="11684"/>
                  </a:lnTo>
                  <a:lnTo>
                    <a:pt x="1201775" y="0"/>
                  </a:lnTo>
                  <a:close/>
                </a:path>
              </a:pathLst>
            </a:custGeom>
            <a:solidFill>
              <a:srgbClr val="DD6C54"/>
            </a:solidFill>
          </p:spPr>
          <p:txBody>
            <a:bodyPr wrap="square" lIns="0" tIns="0" rIns="0" bIns="0" rtlCol="0"/>
            <a:lstStyle/>
            <a:p>
              <a:endParaRPr/>
            </a:p>
          </p:txBody>
        </p:sp>
        <p:sp>
          <p:nvSpPr>
            <p:cNvPr id="143" name="object 140">
              <a:extLst>
                <a:ext uri="{FF2B5EF4-FFF2-40B4-BE49-F238E27FC236}">
                  <a16:creationId xmlns:a16="http://schemas.microsoft.com/office/drawing/2014/main" id="{171453F5-D66A-A242-C696-142B3E092A24}"/>
                </a:ext>
              </a:extLst>
            </p:cNvPr>
            <p:cNvSpPr/>
            <p:nvPr/>
          </p:nvSpPr>
          <p:spPr>
            <a:xfrm>
              <a:off x="5499366" y="6361341"/>
              <a:ext cx="1202055" cy="41275"/>
            </a:xfrm>
            <a:custGeom>
              <a:avLst/>
              <a:gdLst/>
              <a:ahLst/>
              <a:cxnLst/>
              <a:rect l="l" t="t" r="r" b="b"/>
              <a:pathLst>
                <a:path w="1202054" h="41275">
                  <a:moveTo>
                    <a:pt x="1201775" y="0"/>
                  </a:moveTo>
                  <a:lnTo>
                    <a:pt x="0" y="0"/>
                  </a:lnTo>
                  <a:lnTo>
                    <a:pt x="0" y="40843"/>
                  </a:lnTo>
                  <a:lnTo>
                    <a:pt x="1201775" y="40843"/>
                  </a:lnTo>
                  <a:lnTo>
                    <a:pt x="1201775" y="0"/>
                  </a:lnTo>
                  <a:close/>
                </a:path>
              </a:pathLst>
            </a:custGeom>
            <a:solidFill>
              <a:srgbClr val="D2232A"/>
            </a:solidFill>
          </p:spPr>
          <p:txBody>
            <a:bodyPr wrap="square" lIns="0" tIns="0" rIns="0" bIns="0" rtlCol="0"/>
            <a:lstStyle/>
            <a:p>
              <a:endParaRPr/>
            </a:p>
          </p:txBody>
        </p:sp>
        <p:sp>
          <p:nvSpPr>
            <p:cNvPr id="144" name="object 141">
              <a:extLst>
                <a:ext uri="{FF2B5EF4-FFF2-40B4-BE49-F238E27FC236}">
                  <a16:creationId xmlns:a16="http://schemas.microsoft.com/office/drawing/2014/main" id="{5E71CDA3-928D-F47F-67E6-09462D44AC7F}"/>
                </a:ext>
              </a:extLst>
            </p:cNvPr>
            <p:cNvSpPr/>
            <p:nvPr/>
          </p:nvSpPr>
          <p:spPr>
            <a:xfrm>
              <a:off x="5499371" y="6361338"/>
              <a:ext cx="1202055" cy="41275"/>
            </a:xfrm>
            <a:custGeom>
              <a:avLst/>
              <a:gdLst/>
              <a:ahLst/>
              <a:cxnLst/>
              <a:rect l="l" t="t" r="r" b="b"/>
              <a:pathLst>
                <a:path w="1202054" h="41275">
                  <a:moveTo>
                    <a:pt x="0" y="40843"/>
                  </a:moveTo>
                  <a:lnTo>
                    <a:pt x="1201775" y="40843"/>
                  </a:lnTo>
                  <a:lnTo>
                    <a:pt x="1201775" y="0"/>
                  </a:lnTo>
                  <a:lnTo>
                    <a:pt x="0" y="0"/>
                  </a:lnTo>
                  <a:lnTo>
                    <a:pt x="0" y="40843"/>
                  </a:lnTo>
                  <a:close/>
                </a:path>
              </a:pathLst>
            </a:custGeom>
            <a:ln w="4089">
              <a:solidFill>
                <a:srgbClr val="BC282E"/>
              </a:solidFill>
            </a:ln>
          </p:spPr>
          <p:txBody>
            <a:bodyPr wrap="square" lIns="0" tIns="0" rIns="0" bIns="0" rtlCol="0"/>
            <a:lstStyle/>
            <a:p>
              <a:endParaRPr/>
            </a:p>
          </p:txBody>
        </p:sp>
        <p:sp>
          <p:nvSpPr>
            <p:cNvPr id="145" name="object 142">
              <a:extLst>
                <a:ext uri="{FF2B5EF4-FFF2-40B4-BE49-F238E27FC236}">
                  <a16:creationId xmlns:a16="http://schemas.microsoft.com/office/drawing/2014/main" id="{E781E716-CEE4-875E-6CE1-58B2F8FC5799}"/>
                </a:ext>
              </a:extLst>
            </p:cNvPr>
            <p:cNvSpPr/>
            <p:nvPr/>
          </p:nvSpPr>
          <p:spPr>
            <a:xfrm>
              <a:off x="5499366" y="6365989"/>
              <a:ext cx="1202055" cy="12065"/>
            </a:xfrm>
            <a:custGeom>
              <a:avLst/>
              <a:gdLst/>
              <a:ahLst/>
              <a:cxnLst/>
              <a:rect l="l" t="t" r="r" b="b"/>
              <a:pathLst>
                <a:path w="1202054" h="12064">
                  <a:moveTo>
                    <a:pt x="1201775" y="0"/>
                  </a:moveTo>
                  <a:lnTo>
                    <a:pt x="0" y="0"/>
                  </a:lnTo>
                  <a:lnTo>
                    <a:pt x="0" y="11684"/>
                  </a:lnTo>
                  <a:lnTo>
                    <a:pt x="1201775" y="11684"/>
                  </a:lnTo>
                  <a:lnTo>
                    <a:pt x="1201775" y="0"/>
                  </a:lnTo>
                  <a:close/>
                </a:path>
              </a:pathLst>
            </a:custGeom>
            <a:solidFill>
              <a:srgbClr val="DD6C54"/>
            </a:solidFill>
          </p:spPr>
          <p:txBody>
            <a:bodyPr wrap="square" lIns="0" tIns="0" rIns="0" bIns="0" rtlCol="0"/>
            <a:lstStyle/>
            <a:p>
              <a:endParaRPr/>
            </a:p>
          </p:txBody>
        </p:sp>
        <p:sp>
          <p:nvSpPr>
            <p:cNvPr id="146" name="object 143">
              <a:extLst>
                <a:ext uri="{FF2B5EF4-FFF2-40B4-BE49-F238E27FC236}">
                  <a16:creationId xmlns:a16="http://schemas.microsoft.com/office/drawing/2014/main" id="{A099837D-B1B7-2D5A-F066-327BF28332B9}"/>
                </a:ext>
              </a:extLst>
            </p:cNvPr>
            <p:cNvSpPr/>
            <p:nvPr/>
          </p:nvSpPr>
          <p:spPr>
            <a:xfrm>
              <a:off x="5499366" y="6402171"/>
              <a:ext cx="1202055" cy="41275"/>
            </a:xfrm>
            <a:custGeom>
              <a:avLst/>
              <a:gdLst/>
              <a:ahLst/>
              <a:cxnLst/>
              <a:rect l="l" t="t" r="r" b="b"/>
              <a:pathLst>
                <a:path w="1202054" h="41275">
                  <a:moveTo>
                    <a:pt x="1201775" y="0"/>
                  </a:moveTo>
                  <a:lnTo>
                    <a:pt x="0" y="0"/>
                  </a:lnTo>
                  <a:lnTo>
                    <a:pt x="0" y="40830"/>
                  </a:lnTo>
                  <a:lnTo>
                    <a:pt x="1201775" y="40830"/>
                  </a:lnTo>
                  <a:lnTo>
                    <a:pt x="1201775" y="0"/>
                  </a:lnTo>
                  <a:close/>
                </a:path>
              </a:pathLst>
            </a:custGeom>
            <a:solidFill>
              <a:srgbClr val="D2232A"/>
            </a:solidFill>
          </p:spPr>
          <p:txBody>
            <a:bodyPr wrap="square" lIns="0" tIns="0" rIns="0" bIns="0" rtlCol="0"/>
            <a:lstStyle/>
            <a:p>
              <a:endParaRPr/>
            </a:p>
          </p:txBody>
        </p:sp>
        <p:sp>
          <p:nvSpPr>
            <p:cNvPr id="147" name="object 144">
              <a:extLst>
                <a:ext uri="{FF2B5EF4-FFF2-40B4-BE49-F238E27FC236}">
                  <a16:creationId xmlns:a16="http://schemas.microsoft.com/office/drawing/2014/main" id="{3690B74F-B0A7-20E1-4324-4142B1690B79}"/>
                </a:ext>
              </a:extLst>
            </p:cNvPr>
            <p:cNvSpPr/>
            <p:nvPr/>
          </p:nvSpPr>
          <p:spPr>
            <a:xfrm>
              <a:off x="5499371" y="6402176"/>
              <a:ext cx="1202055" cy="41275"/>
            </a:xfrm>
            <a:custGeom>
              <a:avLst/>
              <a:gdLst/>
              <a:ahLst/>
              <a:cxnLst/>
              <a:rect l="l" t="t" r="r" b="b"/>
              <a:pathLst>
                <a:path w="1202054" h="41275">
                  <a:moveTo>
                    <a:pt x="0" y="40830"/>
                  </a:moveTo>
                  <a:lnTo>
                    <a:pt x="1201775" y="40830"/>
                  </a:lnTo>
                  <a:lnTo>
                    <a:pt x="1201775" y="0"/>
                  </a:lnTo>
                  <a:lnTo>
                    <a:pt x="0" y="0"/>
                  </a:lnTo>
                  <a:lnTo>
                    <a:pt x="0" y="40830"/>
                  </a:lnTo>
                  <a:close/>
                </a:path>
              </a:pathLst>
            </a:custGeom>
            <a:ln w="4089">
              <a:solidFill>
                <a:srgbClr val="BC282E"/>
              </a:solidFill>
            </a:ln>
          </p:spPr>
          <p:txBody>
            <a:bodyPr wrap="square" lIns="0" tIns="0" rIns="0" bIns="0" rtlCol="0"/>
            <a:lstStyle/>
            <a:p>
              <a:endParaRPr/>
            </a:p>
          </p:txBody>
        </p:sp>
        <p:sp>
          <p:nvSpPr>
            <p:cNvPr id="148" name="object 145">
              <a:extLst>
                <a:ext uri="{FF2B5EF4-FFF2-40B4-BE49-F238E27FC236}">
                  <a16:creationId xmlns:a16="http://schemas.microsoft.com/office/drawing/2014/main" id="{9607B49A-B2E0-2175-905F-59909DFF767B}"/>
                </a:ext>
              </a:extLst>
            </p:cNvPr>
            <p:cNvSpPr/>
            <p:nvPr/>
          </p:nvSpPr>
          <p:spPr>
            <a:xfrm>
              <a:off x="5499366" y="6406807"/>
              <a:ext cx="1202055" cy="12065"/>
            </a:xfrm>
            <a:custGeom>
              <a:avLst/>
              <a:gdLst/>
              <a:ahLst/>
              <a:cxnLst/>
              <a:rect l="l" t="t" r="r" b="b"/>
              <a:pathLst>
                <a:path w="1202054" h="12064">
                  <a:moveTo>
                    <a:pt x="1201775" y="0"/>
                  </a:moveTo>
                  <a:lnTo>
                    <a:pt x="0" y="0"/>
                  </a:lnTo>
                  <a:lnTo>
                    <a:pt x="0" y="11709"/>
                  </a:lnTo>
                  <a:lnTo>
                    <a:pt x="1201775" y="11709"/>
                  </a:lnTo>
                  <a:lnTo>
                    <a:pt x="1201775" y="0"/>
                  </a:lnTo>
                  <a:close/>
                </a:path>
              </a:pathLst>
            </a:custGeom>
            <a:solidFill>
              <a:srgbClr val="DD6C54"/>
            </a:solidFill>
          </p:spPr>
          <p:txBody>
            <a:bodyPr wrap="square" lIns="0" tIns="0" rIns="0" bIns="0" rtlCol="0"/>
            <a:lstStyle/>
            <a:p>
              <a:endParaRPr/>
            </a:p>
          </p:txBody>
        </p:sp>
        <p:sp>
          <p:nvSpPr>
            <p:cNvPr id="149" name="object 146">
              <a:extLst>
                <a:ext uri="{FF2B5EF4-FFF2-40B4-BE49-F238E27FC236}">
                  <a16:creationId xmlns:a16="http://schemas.microsoft.com/office/drawing/2014/main" id="{5E8C1808-DF9B-EFC0-F5B6-39DC68379E16}"/>
                </a:ext>
              </a:extLst>
            </p:cNvPr>
            <p:cNvSpPr/>
            <p:nvPr/>
          </p:nvSpPr>
          <p:spPr>
            <a:xfrm>
              <a:off x="5499366" y="6443027"/>
              <a:ext cx="1202055" cy="41275"/>
            </a:xfrm>
            <a:custGeom>
              <a:avLst/>
              <a:gdLst/>
              <a:ahLst/>
              <a:cxnLst/>
              <a:rect l="l" t="t" r="r" b="b"/>
              <a:pathLst>
                <a:path w="1202054" h="41275">
                  <a:moveTo>
                    <a:pt x="1201775" y="0"/>
                  </a:moveTo>
                  <a:lnTo>
                    <a:pt x="0" y="0"/>
                  </a:lnTo>
                  <a:lnTo>
                    <a:pt x="0" y="40843"/>
                  </a:lnTo>
                  <a:lnTo>
                    <a:pt x="1201775" y="40843"/>
                  </a:lnTo>
                  <a:lnTo>
                    <a:pt x="1201775" y="0"/>
                  </a:lnTo>
                  <a:close/>
                </a:path>
              </a:pathLst>
            </a:custGeom>
            <a:solidFill>
              <a:srgbClr val="CD242B"/>
            </a:solidFill>
          </p:spPr>
          <p:txBody>
            <a:bodyPr wrap="square" lIns="0" tIns="0" rIns="0" bIns="0" rtlCol="0"/>
            <a:lstStyle/>
            <a:p>
              <a:endParaRPr/>
            </a:p>
          </p:txBody>
        </p:sp>
        <p:sp>
          <p:nvSpPr>
            <p:cNvPr id="150" name="object 147">
              <a:extLst>
                <a:ext uri="{FF2B5EF4-FFF2-40B4-BE49-F238E27FC236}">
                  <a16:creationId xmlns:a16="http://schemas.microsoft.com/office/drawing/2014/main" id="{97014233-7333-7705-3738-E33669FA7C34}"/>
                </a:ext>
              </a:extLst>
            </p:cNvPr>
            <p:cNvSpPr/>
            <p:nvPr/>
          </p:nvSpPr>
          <p:spPr>
            <a:xfrm>
              <a:off x="5499371" y="6443022"/>
              <a:ext cx="1202055" cy="41275"/>
            </a:xfrm>
            <a:custGeom>
              <a:avLst/>
              <a:gdLst/>
              <a:ahLst/>
              <a:cxnLst/>
              <a:rect l="l" t="t" r="r" b="b"/>
              <a:pathLst>
                <a:path w="1202054" h="41275">
                  <a:moveTo>
                    <a:pt x="0" y="40843"/>
                  </a:moveTo>
                  <a:lnTo>
                    <a:pt x="1201775" y="40843"/>
                  </a:lnTo>
                  <a:lnTo>
                    <a:pt x="1201775" y="0"/>
                  </a:lnTo>
                  <a:lnTo>
                    <a:pt x="0" y="0"/>
                  </a:lnTo>
                  <a:lnTo>
                    <a:pt x="0" y="40843"/>
                  </a:lnTo>
                  <a:close/>
                </a:path>
              </a:pathLst>
            </a:custGeom>
            <a:ln w="4089">
              <a:solidFill>
                <a:srgbClr val="B32A30"/>
              </a:solidFill>
            </a:ln>
          </p:spPr>
          <p:txBody>
            <a:bodyPr wrap="square" lIns="0" tIns="0" rIns="0" bIns="0" rtlCol="0"/>
            <a:lstStyle/>
            <a:p>
              <a:endParaRPr/>
            </a:p>
          </p:txBody>
        </p:sp>
        <p:sp>
          <p:nvSpPr>
            <p:cNvPr id="151" name="object 148">
              <a:extLst>
                <a:ext uri="{FF2B5EF4-FFF2-40B4-BE49-F238E27FC236}">
                  <a16:creationId xmlns:a16="http://schemas.microsoft.com/office/drawing/2014/main" id="{3132A7DC-8228-B1D7-D06B-9E0D454AE481}"/>
                </a:ext>
              </a:extLst>
            </p:cNvPr>
            <p:cNvSpPr/>
            <p:nvPr/>
          </p:nvSpPr>
          <p:spPr>
            <a:xfrm>
              <a:off x="5499366" y="6447663"/>
              <a:ext cx="1202055" cy="12065"/>
            </a:xfrm>
            <a:custGeom>
              <a:avLst/>
              <a:gdLst/>
              <a:ahLst/>
              <a:cxnLst/>
              <a:rect l="l" t="t" r="r" b="b"/>
              <a:pathLst>
                <a:path w="1202054" h="12064">
                  <a:moveTo>
                    <a:pt x="1201775" y="0"/>
                  </a:moveTo>
                  <a:lnTo>
                    <a:pt x="0" y="0"/>
                  </a:lnTo>
                  <a:lnTo>
                    <a:pt x="0" y="11684"/>
                  </a:lnTo>
                  <a:lnTo>
                    <a:pt x="1201775" y="11684"/>
                  </a:lnTo>
                  <a:lnTo>
                    <a:pt x="1201775" y="0"/>
                  </a:lnTo>
                  <a:close/>
                </a:path>
              </a:pathLst>
            </a:custGeom>
            <a:solidFill>
              <a:srgbClr val="D8523E"/>
            </a:solidFill>
          </p:spPr>
          <p:txBody>
            <a:bodyPr wrap="square" lIns="0" tIns="0" rIns="0" bIns="0" rtlCol="0"/>
            <a:lstStyle/>
            <a:p>
              <a:endParaRPr/>
            </a:p>
          </p:txBody>
        </p:sp>
        <p:sp>
          <p:nvSpPr>
            <p:cNvPr id="152" name="object 149">
              <a:extLst>
                <a:ext uri="{FF2B5EF4-FFF2-40B4-BE49-F238E27FC236}">
                  <a16:creationId xmlns:a16="http://schemas.microsoft.com/office/drawing/2014/main" id="{770B59A0-0A7B-4FFC-3970-73DB157AEC87}"/>
                </a:ext>
              </a:extLst>
            </p:cNvPr>
            <p:cNvSpPr/>
            <p:nvPr/>
          </p:nvSpPr>
          <p:spPr>
            <a:xfrm>
              <a:off x="5499366" y="6483858"/>
              <a:ext cx="1202055" cy="41275"/>
            </a:xfrm>
            <a:custGeom>
              <a:avLst/>
              <a:gdLst/>
              <a:ahLst/>
              <a:cxnLst/>
              <a:rect l="l" t="t" r="r" b="b"/>
              <a:pathLst>
                <a:path w="1202054" h="41275">
                  <a:moveTo>
                    <a:pt x="1201775" y="0"/>
                  </a:moveTo>
                  <a:lnTo>
                    <a:pt x="0" y="0"/>
                  </a:lnTo>
                  <a:lnTo>
                    <a:pt x="0" y="40830"/>
                  </a:lnTo>
                  <a:lnTo>
                    <a:pt x="1201775" y="40830"/>
                  </a:lnTo>
                  <a:lnTo>
                    <a:pt x="1201775" y="0"/>
                  </a:lnTo>
                  <a:close/>
                </a:path>
              </a:pathLst>
            </a:custGeom>
            <a:solidFill>
              <a:srgbClr val="C8252C"/>
            </a:solidFill>
          </p:spPr>
          <p:txBody>
            <a:bodyPr wrap="square" lIns="0" tIns="0" rIns="0" bIns="0" rtlCol="0"/>
            <a:lstStyle/>
            <a:p>
              <a:endParaRPr/>
            </a:p>
          </p:txBody>
        </p:sp>
        <p:sp>
          <p:nvSpPr>
            <p:cNvPr id="153" name="object 150">
              <a:extLst>
                <a:ext uri="{FF2B5EF4-FFF2-40B4-BE49-F238E27FC236}">
                  <a16:creationId xmlns:a16="http://schemas.microsoft.com/office/drawing/2014/main" id="{B4662232-8E25-4594-847B-B94CAE67697D}"/>
                </a:ext>
              </a:extLst>
            </p:cNvPr>
            <p:cNvSpPr/>
            <p:nvPr/>
          </p:nvSpPr>
          <p:spPr>
            <a:xfrm>
              <a:off x="5499371" y="6483860"/>
              <a:ext cx="1202055" cy="41275"/>
            </a:xfrm>
            <a:custGeom>
              <a:avLst/>
              <a:gdLst/>
              <a:ahLst/>
              <a:cxnLst/>
              <a:rect l="l" t="t" r="r" b="b"/>
              <a:pathLst>
                <a:path w="1202054" h="41275">
                  <a:moveTo>
                    <a:pt x="0" y="40830"/>
                  </a:moveTo>
                  <a:lnTo>
                    <a:pt x="1201775" y="40830"/>
                  </a:lnTo>
                  <a:lnTo>
                    <a:pt x="1201775" y="0"/>
                  </a:lnTo>
                  <a:lnTo>
                    <a:pt x="0" y="0"/>
                  </a:lnTo>
                  <a:lnTo>
                    <a:pt x="0" y="40830"/>
                  </a:lnTo>
                  <a:close/>
                </a:path>
              </a:pathLst>
            </a:custGeom>
            <a:ln w="4089">
              <a:solidFill>
                <a:srgbClr val="A92C31"/>
              </a:solidFill>
            </a:ln>
          </p:spPr>
          <p:txBody>
            <a:bodyPr wrap="square" lIns="0" tIns="0" rIns="0" bIns="0" rtlCol="0"/>
            <a:lstStyle/>
            <a:p>
              <a:endParaRPr/>
            </a:p>
          </p:txBody>
        </p:sp>
        <p:sp>
          <p:nvSpPr>
            <p:cNvPr id="154" name="object 151">
              <a:extLst>
                <a:ext uri="{FF2B5EF4-FFF2-40B4-BE49-F238E27FC236}">
                  <a16:creationId xmlns:a16="http://schemas.microsoft.com/office/drawing/2014/main" id="{6B97E511-8EC8-C909-9F29-4821BB102F51}"/>
                </a:ext>
              </a:extLst>
            </p:cNvPr>
            <p:cNvSpPr/>
            <p:nvPr/>
          </p:nvSpPr>
          <p:spPr>
            <a:xfrm>
              <a:off x="5499366" y="6524688"/>
              <a:ext cx="1202055" cy="41275"/>
            </a:xfrm>
            <a:custGeom>
              <a:avLst/>
              <a:gdLst/>
              <a:ahLst/>
              <a:cxnLst/>
              <a:rect l="l" t="t" r="r" b="b"/>
              <a:pathLst>
                <a:path w="1202054" h="41275">
                  <a:moveTo>
                    <a:pt x="1201775" y="0"/>
                  </a:moveTo>
                  <a:lnTo>
                    <a:pt x="0" y="0"/>
                  </a:lnTo>
                  <a:lnTo>
                    <a:pt x="0" y="40830"/>
                  </a:lnTo>
                  <a:lnTo>
                    <a:pt x="1201775" y="40830"/>
                  </a:lnTo>
                  <a:lnTo>
                    <a:pt x="1201775" y="0"/>
                  </a:lnTo>
                  <a:close/>
                </a:path>
              </a:pathLst>
            </a:custGeom>
            <a:solidFill>
              <a:srgbClr val="C1272D"/>
            </a:solidFill>
          </p:spPr>
          <p:txBody>
            <a:bodyPr wrap="square" lIns="0" tIns="0" rIns="0" bIns="0" rtlCol="0"/>
            <a:lstStyle/>
            <a:p>
              <a:endParaRPr/>
            </a:p>
          </p:txBody>
        </p:sp>
        <p:sp>
          <p:nvSpPr>
            <p:cNvPr id="155" name="object 152">
              <a:extLst>
                <a:ext uri="{FF2B5EF4-FFF2-40B4-BE49-F238E27FC236}">
                  <a16:creationId xmlns:a16="http://schemas.microsoft.com/office/drawing/2014/main" id="{A5A1E99A-6F5A-C2CC-8F06-7706F764AC81}"/>
                </a:ext>
              </a:extLst>
            </p:cNvPr>
            <p:cNvSpPr/>
            <p:nvPr/>
          </p:nvSpPr>
          <p:spPr>
            <a:xfrm>
              <a:off x="5499371" y="6524684"/>
              <a:ext cx="1202055" cy="41275"/>
            </a:xfrm>
            <a:custGeom>
              <a:avLst/>
              <a:gdLst/>
              <a:ahLst/>
              <a:cxnLst/>
              <a:rect l="l" t="t" r="r" b="b"/>
              <a:pathLst>
                <a:path w="1202054" h="41275">
                  <a:moveTo>
                    <a:pt x="0" y="40830"/>
                  </a:moveTo>
                  <a:lnTo>
                    <a:pt x="1201775" y="40830"/>
                  </a:lnTo>
                  <a:lnTo>
                    <a:pt x="1201775" y="0"/>
                  </a:lnTo>
                  <a:lnTo>
                    <a:pt x="0" y="0"/>
                  </a:lnTo>
                  <a:lnTo>
                    <a:pt x="0" y="40830"/>
                  </a:lnTo>
                  <a:close/>
                </a:path>
              </a:pathLst>
            </a:custGeom>
            <a:ln w="4089">
              <a:solidFill>
                <a:srgbClr val="9D2D33"/>
              </a:solidFill>
            </a:ln>
          </p:spPr>
          <p:txBody>
            <a:bodyPr wrap="square" lIns="0" tIns="0" rIns="0" bIns="0" rtlCol="0"/>
            <a:lstStyle/>
            <a:p>
              <a:endParaRPr/>
            </a:p>
          </p:txBody>
        </p:sp>
        <p:sp>
          <p:nvSpPr>
            <p:cNvPr id="156" name="object 153">
              <a:extLst>
                <a:ext uri="{FF2B5EF4-FFF2-40B4-BE49-F238E27FC236}">
                  <a16:creationId xmlns:a16="http://schemas.microsoft.com/office/drawing/2014/main" id="{7B3AB1B1-86EC-3CF3-40A4-C9363FC0626B}"/>
                </a:ext>
              </a:extLst>
            </p:cNvPr>
            <p:cNvSpPr/>
            <p:nvPr/>
          </p:nvSpPr>
          <p:spPr>
            <a:xfrm>
              <a:off x="5499366" y="6529336"/>
              <a:ext cx="1202055" cy="12065"/>
            </a:xfrm>
            <a:custGeom>
              <a:avLst/>
              <a:gdLst/>
              <a:ahLst/>
              <a:cxnLst/>
              <a:rect l="l" t="t" r="r" b="b"/>
              <a:pathLst>
                <a:path w="1202054" h="12065">
                  <a:moveTo>
                    <a:pt x="1201775" y="0"/>
                  </a:moveTo>
                  <a:lnTo>
                    <a:pt x="0" y="0"/>
                  </a:lnTo>
                  <a:lnTo>
                    <a:pt x="0" y="11684"/>
                  </a:lnTo>
                  <a:lnTo>
                    <a:pt x="1201775" y="11684"/>
                  </a:lnTo>
                  <a:lnTo>
                    <a:pt x="1201775" y="0"/>
                  </a:lnTo>
                  <a:close/>
                </a:path>
              </a:pathLst>
            </a:custGeom>
            <a:solidFill>
              <a:srgbClr val="CE242B"/>
            </a:solidFill>
          </p:spPr>
          <p:txBody>
            <a:bodyPr wrap="square" lIns="0" tIns="0" rIns="0" bIns="0" rtlCol="0"/>
            <a:lstStyle/>
            <a:p>
              <a:endParaRPr/>
            </a:p>
          </p:txBody>
        </p:sp>
        <p:sp>
          <p:nvSpPr>
            <p:cNvPr id="157" name="object 154">
              <a:extLst>
                <a:ext uri="{FF2B5EF4-FFF2-40B4-BE49-F238E27FC236}">
                  <a16:creationId xmlns:a16="http://schemas.microsoft.com/office/drawing/2014/main" id="{3F2C9E8A-B948-2FDC-83A3-BF803AC46E92}"/>
                </a:ext>
              </a:extLst>
            </p:cNvPr>
            <p:cNvSpPr/>
            <p:nvPr/>
          </p:nvSpPr>
          <p:spPr>
            <a:xfrm>
              <a:off x="5769399" y="5878997"/>
              <a:ext cx="360680" cy="272415"/>
            </a:xfrm>
            <a:custGeom>
              <a:avLst/>
              <a:gdLst/>
              <a:ahLst/>
              <a:cxnLst/>
              <a:rect l="l" t="t" r="r" b="b"/>
              <a:pathLst>
                <a:path w="360679" h="272414">
                  <a:moveTo>
                    <a:pt x="121691" y="0"/>
                  </a:moveTo>
                  <a:lnTo>
                    <a:pt x="105016" y="68491"/>
                  </a:lnTo>
                  <a:lnTo>
                    <a:pt x="40678" y="41186"/>
                  </a:lnTo>
                  <a:lnTo>
                    <a:pt x="65278" y="106413"/>
                  </a:lnTo>
                  <a:lnTo>
                    <a:pt x="0" y="130670"/>
                  </a:lnTo>
                  <a:lnTo>
                    <a:pt x="63931" y="151968"/>
                  </a:lnTo>
                  <a:lnTo>
                    <a:pt x="35636" y="215201"/>
                  </a:lnTo>
                  <a:lnTo>
                    <a:pt x="102400" y="191503"/>
                  </a:lnTo>
                  <a:lnTo>
                    <a:pt x="116827" y="260235"/>
                  </a:lnTo>
                  <a:lnTo>
                    <a:pt x="163017" y="206044"/>
                  </a:lnTo>
                  <a:lnTo>
                    <a:pt x="204330" y="261340"/>
                  </a:lnTo>
                  <a:lnTo>
                    <a:pt x="221005" y="192862"/>
                  </a:lnTo>
                  <a:lnTo>
                    <a:pt x="360527" y="272262"/>
                  </a:lnTo>
                  <a:lnTo>
                    <a:pt x="260769" y="154927"/>
                  </a:lnTo>
                  <a:lnTo>
                    <a:pt x="326034" y="130670"/>
                  </a:lnTo>
                  <a:lnTo>
                    <a:pt x="262089" y="109385"/>
                  </a:lnTo>
                  <a:lnTo>
                    <a:pt x="290360" y="46139"/>
                  </a:lnTo>
                  <a:lnTo>
                    <a:pt x="223621" y="69849"/>
                  </a:lnTo>
                  <a:lnTo>
                    <a:pt x="209194" y="1117"/>
                  </a:lnTo>
                  <a:lnTo>
                    <a:pt x="163017" y="55295"/>
                  </a:lnTo>
                  <a:lnTo>
                    <a:pt x="121691" y="0"/>
                  </a:lnTo>
                  <a:close/>
                </a:path>
              </a:pathLst>
            </a:custGeom>
            <a:solidFill>
              <a:srgbClr val="EF674E"/>
            </a:solidFill>
          </p:spPr>
          <p:txBody>
            <a:bodyPr wrap="square" lIns="0" tIns="0" rIns="0" bIns="0" rtlCol="0"/>
            <a:lstStyle/>
            <a:p>
              <a:endParaRPr/>
            </a:p>
          </p:txBody>
        </p:sp>
        <p:sp>
          <p:nvSpPr>
            <p:cNvPr id="158" name="object 155">
              <a:extLst>
                <a:ext uri="{FF2B5EF4-FFF2-40B4-BE49-F238E27FC236}">
                  <a16:creationId xmlns:a16="http://schemas.microsoft.com/office/drawing/2014/main" id="{6DDC9F10-89EB-B8E5-F26E-7B1377AD0E96}"/>
                </a:ext>
              </a:extLst>
            </p:cNvPr>
            <p:cNvSpPr/>
            <p:nvPr/>
          </p:nvSpPr>
          <p:spPr>
            <a:xfrm>
              <a:off x="5769399" y="5878997"/>
              <a:ext cx="360680" cy="272415"/>
            </a:xfrm>
            <a:custGeom>
              <a:avLst/>
              <a:gdLst/>
              <a:ahLst/>
              <a:cxnLst/>
              <a:rect l="l" t="t" r="r" b="b"/>
              <a:pathLst>
                <a:path w="360679" h="272414">
                  <a:moveTo>
                    <a:pt x="326034" y="130670"/>
                  </a:moveTo>
                  <a:lnTo>
                    <a:pt x="260769" y="154927"/>
                  </a:lnTo>
                  <a:lnTo>
                    <a:pt x="360527" y="272262"/>
                  </a:lnTo>
                  <a:lnTo>
                    <a:pt x="221005" y="192862"/>
                  </a:lnTo>
                  <a:lnTo>
                    <a:pt x="204330" y="261340"/>
                  </a:lnTo>
                  <a:lnTo>
                    <a:pt x="163017" y="206044"/>
                  </a:lnTo>
                  <a:lnTo>
                    <a:pt x="116827" y="260235"/>
                  </a:lnTo>
                  <a:lnTo>
                    <a:pt x="102400" y="191503"/>
                  </a:lnTo>
                  <a:lnTo>
                    <a:pt x="35636" y="215201"/>
                  </a:lnTo>
                  <a:lnTo>
                    <a:pt x="63931" y="151968"/>
                  </a:lnTo>
                  <a:lnTo>
                    <a:pt x="0" y="130670"/>
                  </a:lnTo>
                  <a:lnTo>
                    <a:pt x="65278" y="106413"/>
                  </a:lnTo>
                  <a:lnTo>
                    <a:pt x="40678" y="41186"/>
                  </a:lnTo>
                  <a:lnTo>
                    <a:pt x="105016" y="68491"/>
                  </a:lnTo>
                  <a:lnTo>
                    <a:pt x="121691" y="0"/>
                  </a:lnTo>
                  <a:lnTo>
                    <a:pt x="163017" y="55295"/>
                  </a:lnTo>
                  <a:lnTo>
                    <a:pt x="209194" y="1117"/>
                  </a:lnTo>
                  <a:lnTo>
                    <a:pt x="223621" y="69849"/>
                  </a:lnTo>
                  <a:lnTo>
                    <a:pt x="290360" y="46139"/>
                  </a:lnTo>
                  <a:lnTo>
                    <a:pt x="262089" y="109385"/>
                  </a:lnTo>
                  <a:lnTo>
                    <a:pt x="326034" y="130670"/>
                  </a:lnTo>
                  <a:close/>
                </a:path>
              </a:pathLst>
            </a:custGeom>
            <a:ln w="8178">
              <a:solidFill>
                <a:srgbClr val="231F20"/>
              </a:solidFill>
            </a:ln>
          </p:spPr>
          <p:txBody>
            <a:bodyPr wrap="square" lIns="0" tIns="0" rIns="0" bIns="0" rtlCol="0"/>
            <a:lstStyle/>
            <a:p>
              <a:endParaRPr/>
            </a:p>
          </p:txBody>
        </p:sp>
        <p:pic>
          <p:nvPicPr>
            <p:cNvPr id="159" name="object 156">
              <a:extLst>
                <a:ext uri="{FF2B5EF4-FFF2-40B4-BE49-F238E27FC236}">
                  <a16:creationId xmlns:a16="http://schemas.microsoft.com/office/drawing/2014/main" id="{80F29F9F-AE05-0B66-217A-DEE14091104A}"/>
                </a:ext>
              </a:extLst>
            </p:cNvPr>
            <p:cNvPicPr/>
            <p:nvPr/>
          </p:nvPicPr>
          <p:blipFill>
            <a:blip r:embed="rId19" cstate="screen">
              <a:extLst>
                <a:ext uri="{28A0092B-C50C-407E-A947-70E740481C1C}">
                  <a14:useLocalDpi xmlns:a14="http://schemas.microsoft.com/office/drawing/2010/main"/>
                </a:ext>
              </a:extLst>
            </a:blip>
            <a:stretch>
              <a:fillRect/>
            </a:stretch>
          </p:blipFill>
          <p:spPr>
            <a:xfrm>
              <a:off x="6061954" y="6359855"/>
              <a:ext cx="176441" cy="176441"/>
            </a:xfrm>
            <a:prstGeom prst="rect">
              <a:avLst/>
            </a:prstGeom>
          </p:spPr>
        </p:pic>
      </p:grpSp>
      <p:grpSp>
        <p:nvGrpSpPr>
          <p:cNvPr id="160" name="object 157">
            <a:extLst>
              <a:ext uri="{FF2B5EF4-FFF2-40B4-BE49-F238E27FC236}">
                <a16:creationId xmlns:a16="http://schemas.microsoft.com/office/drawing/2014/main" id="{E7E27417-9FEA-5654-5016-86F54C538BF1}"/>
              </a:ext>
            </a:extLst>
          </p:cNvPr>
          <p:cNvGrpSpPr/>
          <p:nvPr/>
        </p:nvGrpSpPr>
        <p:grpSpPr>
          <a:xfrm>
            <a:off x="5633187" y="845633"/>
            <a:ext cx="1500505" cy="378460"/>
            <a:chOff x="4931041" y="5449125"/>
            <a:chExt cx="1500505" cy="378460"/>
          </a:xfrm>
        </p:grpSpPr>
        <p:pic>
          <p:nvPicPr>
            <p:cNvPr id="161" name="object 158">
              <a:extLst>
                <a:ext uri="{FF2B5EF4-FFF2-40B4-BE49-F238E27FC236}">
                  <a16:creationId xmlns:a16="http://schemas.microsoft.com/office/drawing/2014/main" id="{3E9DA04D-250A-3D76-2653-A4C5F25C83B7}"/>
                </a:ext>
              </a:extLst>
            </p:cNvPr>
            <p:cNvPicPr/>
            <p:nvPr/>
          </p:nvPicPr>
          <p:blipFill>
            <a:blip r:embed="rId20" cstate="screen">
              <a:extLst>
                <a:ext uri="{28A0092B-C50C-407E-A947-70E740481C1C}">
                  <a14:useLocalDpi xmlns:a14="http://schemas.microsoft.com/office/drawing/2010/main"/>
                </a:ext>
              </a:extLst>
            </a:blip>
            <a:stretch>
              <a:fillRect/>
            </a:stretch>
          </p:blipFill>
          <p:spPr>
            <a:xfrm>
              <a:off x="5776536" y="5556161"/>
              <a:ext cx="589563" cy="205907"/>
            </a:xfrm>
            <a:prstGeom prst="rect">
              <a:avLst/>
            </a:prstGeom>
          </p:spPr>
        </p:pic>
        <p:pic>
          <p:nvPicPr>
            <p:cNvPr id="162" name="object 159">
              <a:extLst>
                <a:ext uri="{FF2B5EF4-FFF2-40B4-BE49-F238E27FC236}">
                  <a16:creationId xmlns:a16="http://schemas.microsoft.com/office/drawing/2014/main" id="{AA12E92D-7489-ACA0-A2D1-18A04B1B34DE}"/>
                </a:ext>
              </a:extLst>
            </p:cNvPr>
            <p:cNvPicPr/>
            <p:nvPr/>
          </p:nvPicPr>
          <p:blipFill>
            <a:blip r:embed="rId21" cstate="screen">
              <a:extLst>
                <a:ext uri="{28A0092B-C50C-407E-A947-70E740481C1C}">
                  <a14:useLocalDpi xmlns:a14="http://schemas.microsoft.com/office/drawing/2010/main"/>
                </a:ext>
              </a:extLst>
            </a:blip>
            <a:stretch>
              <a:fillRect/>
            </a:stretch>
          </p:blipFill>
          <p:spPr>
            <a:xfrm>
              <a:off x="5641618" y="5658622"/>
              <a:ext cx="66230" cy="93126"/>
            </a:xfrm>
            <a:prstGeom prst="rect">
              <a:avLst/>
            </a:prstGeom>
          </p:spPr>
        </p:pic>
        <p:pic>
          <p:nvPicPr>
            <p:cNvPr id="163" name="object 160">
              <a:extLst>
                <a:ext uri="{FF2B5EF4-FFF2-40B4-BE49-F238E27FC236}">
                  <a16:creationId xmlns:a16="http://schemas.microsoft.com/office/drawing/2014/main" id="{5DBA6C28-4025-F805-5927-918C89E4E77E}"/>
                </a:ext>
              </a:extLst>
            </p:cNvPr>
            <p:cNvPicPr/>
            <p:nvPr/>
          </p:nvPicPr>
          <p:blipFill>
            <a:blip r:embed="rId22" cstate="screen">
              <a:extLst>
                <a:ext uri="{28A0092B-C50C-407E-A947-70E740481C1C}">
                  <a14:useLocalDpi xmlns:a14="http://schemas.microsoft.com/office/drawing/2010/main"/>
                </a:ext>
              </a:extLst>
            </a:blip>
            <a:stretch>
              <a:fillRect/>
            </a:stretch>
          </p:blipFill>
          <p:spPr>
            <a:xfrm>
              <a:off x="4980884" y="5551821"/>
              <a:ext cx="1385215" cy="224905"/>
            </a:xfrm>
            <a:prstGeom prst="rect">
              <a:avLst/>
            </a:prstGeom>
          </p:spPr>
        </p:pic>
        <p:pic>
          <p:nvPicPr>
            <p:cNvPr id="164" name="object 161">
              <a:extLst>
                <a:ext uri="{FF2B5EF4-FFF2-40B4-BE49-F238E27FC236}">
                  <a16:creationId xmlns:a16="http://schemas.microsoft.com/office/drawing/2014/main" id="{2EBEC3A6-11E6-E89A-AD64-CF43320806B3}"/>
                </a:ext>
              </a:extLst>
            </p:cNvPr>
            <p:cNvPicPr/>
            <p:nvPr/>
          </p:nvPicPr>
          <p:blipFill>
            <a:blip r:embed="rId23" cstate="screen">
              <a:extLst>
                <a:ext uri="{28A0092B-C50C-407E-A947-70E740481C1C}">
                  <a14:useLocalDpi xmlns:a14="http://schemas.microsoft.com/office/drawing/2010/main"/>
                </a:ext>
              </a:extLst>
            </a:blip>
            <a:stretch>
              <a:fillRect/>
            </a:stretch>
          </p:blipFill>
          <p:spPr>
            <a:xfrm>
              <a:off x="5745530" y="5641771"/>
              <a:ext cx="60121" cy="60096"/>
            </a:xfrm>
            <a:prstGeom prst="rect">
              <a:avLst/>
            </a:prstGeom>
          </p:spPr>
        </p:pic>
        <p:sp>
          <p:nvSpPr>
            <p:cNvPr id="165" name="object 162">
              <a:extLst>
                <a:ext uri="{FF2B5EF4-FFF2-40B4-BE49-F238E27FC236}">
                  <a16:creationId xmlns:a16="http://schemas.microsoft.com/office/drawing/2014/main" id="{3F755BC4-6D43-AAEF-2B8C-52330AE80997}"/>
                </a:ext>
              </a:extLst>
            </p:cNvPr>
            <p:cNvSpPr/>
            <p:nvPr/>
          </p:nvSpPr>
          <p:spPr>
            <a:xfrm>
              <a:off x="5745535" y="5641768"/>
              <a:ext cx="60325" cy="60325"/>
            </a:xfrm>
            <a:custGeom>
              <a:avLst/>
              <a:gdLst/>
              <a:ahLst/>
              <a:cxnLst/>
              <a:rect l="l" t="t" r="r" b="b"/>
              <a:pathLst>
                <a:path w="60325" h="60325">
                  <a:moveTo>
                    <a:pt x="60121" y="30048"/>
                  </a:moveTo>
                  <a:lnTo>
                    <a:pt x="57758" y="41758"/>
                  </a:lnTo>
                  <a:lnTo>
                    <a:pt x="51314" y="51312"/>
                  </a:lnTo>
                  <a:lnTo>
                    <a:pt x="41755" y="57749"/>
                  </a:lnTo>
                  <a:lnTo>
                    <a:pt x="30048" y="60109"/>
                  </a:lnTo>
                  <a:lnTo>
                    <a:pt x="18361" y="57749"/>
                  </a:lnTo>
                  <a:lnTo>
                    <a:pt x="8809" y="51312"/>
                  </a:lnTo>
                  <a:lnTo>
                    <a:pt x="2364" y="41758"/>
                  </a:lnTo>
                  <a:lnTo>
                    <a:pt x="0" y="30048"/>
                  </a:lnTo>
                  <a:lnTo>
                    <a:pt x="2364" y="18345"/>
                  </a:lnTo>
                  <a:lnTo>
                    <a:pt x="8809" y="8794"/>
                  </a:lnTo>
                  <a:lnTo>
                    <a:pt x="18361" y="2359"/>
                  </a:lnTo>
                  <a:lnTo>
                    <a:pt x="30048" y="0"/>
                  </a:lnTo>
                  <a:lnTo>
                    <a:pt x="41755" y="2359"/>
                  </a:lnTo>
                  <a:lnTo>
                    <a:pt x="51314" y="8794"/>
                  </a:lnTo>
                  <a:lnTo>
                    <a:pt x="57758" y="18345"/>
                  </a:lnTo>
                  <a:lnTo>
                    <a:pt x="60121" y="30048"/>
                  </a:lnTo>
                  <a:close/>
                </a:path>
              </a:pathLst>
            </a:custGeom>
            <a:ln w="6096">
              <a:solidFill>
                <a:srgbClr val="25408F"/>
              </a:solidFill>
            </a:ln>
          </p:spPr>
          <p:txBody>
            <a:bodyPr wrap="square" lIns="0" tIns="0" rIns="0" bIns="0" rtlCol="0"/>
            <a:lstStyle/>
            <a:p>
              <a:endParaRPr/>
            </a:p>
          </p:txBody>
        </p:sp>
        <p:sp>
          <p:nvSpPr>
            <p:cNvPr id="166" name="object 163">
              <a:extLst>
                <a:ext uri="{FF2B5EF4-FFF2-40B4-BE49-F238E27FC236}">
                  <a16:creationId xmlns:a16="http://schemas.microsoft.com/office/drawing/2014/main" id="{38F59BA3-54FF-43E6-3FB8-FC66A1E408E0}"/>
                </a:ext>
              </a:extLst>
            </p:cNvPr>
            <p:cNvSpPr/>
            <p:nvPr/>
          </p:nvSpPr>
          <p:spPr>
            <a:xfrm>
              <a:off x="5745535" y="5641768"/>
              <a:ext cx="60325" cy="60325"/>
            </a:xfrm>
            <a:custGeom>
              <a:avLst/>
              <a:gdLst/>
              <a:ahLst/>
              <a:cxnLst/>
              <a:rect l="l" t="t" r="r" b="b"/>
              <a:pathLst>
                <a:path w="60325" h="60325">
                  <a:moveTo>
                    <a:pt x="60121" y="30048"/>
                  </a:moveTo>
                  <a:lnTo>
                    <a:pt x="57758" y="41758"/>
                  </a:lnTo>
                  <a:lnTo>
                    <a:pt x="51314" y="51312"/>
                  </a:lnTo>
                  <a:lnTo>
                    <a:pt x="41755" y="57749"/>
                  </a:lnTo>
                  <a:lnTo>
                    <a:pt x="30048" y="60109"/>
                  </a:lnTo>
                  <a:lnTo>
                    <a:pt x="18361" y="57749"/>
                  </a:lnTo>
                  <a:lnTo>
                    <a:pt x="8809" y="51312"/>
                  </a:lnTo>
                  <a:lnTo>
                    <a:pt x="2364" y="41758"/>
                  </a:lnTo>
                  <a:lnTo>
                    <a:pt x="0" y="30048"/>
                  </a:lnTo>
                  <a:lnTo>
                    <a:pt x="2364" y="18345"/>
                  </a:lnTo>
                  <a:lnTo>
                    <a:pt x="8809" y="8794"/>
                  </a:lnTo>
                  <a:lnTo>
                    <a:pt x="18361" y="2359"/>
                  </a:lnTo>
                  <a:lnTo>
                    <a:pt x="30048" y="0"/>
                  </a:lnTo>
                  <a:lnTo>
                    <a:pt x="41755" y="2359"/>
                  </a:lnTo>
                  <a:lnTo>
                    <a:pt x="51314" y="8794"/>
                  </a:lnTo>
                  <a:lnTo>
                    <a:pt x="57758" y="18345"/>
                  </a:lnTo>
                  <a:lnTo>
                    <a:pt x="60121" y="30048"/>
                  </a:lnTo>
                  <a:close/>
                </a:path>
              </a:pathLst>
            </a:custGeom>
            <a:ln w="4089">
              <a:solidFill>
                <a:srgbClr val="231F20"/>
              </a:solidFill>
            </a:ln>
          </p:spPr>
          <p:txBody>
            <a:bodyPr wrap="square" lIns="0" tIns="0" rIns="0" bIns="0" rtlCol="0"/>
            <a:lstStyle/>
            <a:p>
              <a:endParaRPr/>
            </a:p>
          </p:txBody>
        </p:sp>
        <p:pic>
          <p:nvPicPr>
            <p:cNvPr id="167" name="object 164">
              <a:extLst>
                <a:ext uri="{FF2B5EF4-FFF2-40B4-BE49-F238E27FC236}">
                  <a16:creationId xmlns:a16="http://schemas.microsoft.com/office/drawing/2014/main" id="{7B003F0C-200D-A045-F5E1-44937BF3CCED}"/>
                </a:ext>
              </a:extLst>
            </p:cNvPr>
            <p:cNvPicPr/>
            <p:nvPr/>
          </p:nvPicPr>
          <p:blipFill>
            <a:blip r:embed="rId24" cstate="screen">
              <a:extLst>
                <a:ext uri="{28A0092B-C50C-407E-A947-70E740481C1C}">
                  <a14:useLocalDpi xmlns:a14="http://schemas.microsoft.com/office/drawing/2010/main"/>
                </a:ext>
              </a:extLst>
            </a:blip>
            <a:stretch>
              <a:fillRect/>
            </a:stretch>
          </p:blipFill>
          <p:spPr>
            <a:xfrm>
              <a:off x="5745530" y="5611685"/>
              <a:ext cx="60121" cy="60134"/>
            </a:xfrm>
            <a:prstGeom prst="rect">
              <a:avLst/>
            </a:prstGeom>
          </p:spPr>
        </p:pic>
        <p:sp>
          <p:nvSpPr>
            <p:cNvPr id="168" name="object 165">
              <a:extLst>
                <a:ext uri="{FF2B5EF4-FFF2-40B4-BE49-F238E27FC236}">
                  <a16:creationId xmlns:a16="http://schemas.microsoft.com/office/drawing/2014/main" id="{5CB9B78D-68D0-407E-8612-0A5640A9677B}"/>
                </a:ext>
              </a:extLst>
            </p:cNvPr>
            <p:cNvSpPr/>
            <p:nvPr/>
          </p:nvSpPr>
          <p:spPr>
            <a:xfrm>
              <a:off x="5745535" y="5611705"/>
              <a:ext cx="60325" cy="60325"/>
            </a:xfrm>
            <a:custGeom>
              <a:avLst/>
              <a:gdLst/>
              <a:ahLst/>
              <a:cxnLst/>
              <a:rect l="l" t="t" r="r" b="b"/>
              <a:pathLst>
                <a:path w="60325" h="60325">
                  <a:moveTo>
                    <a:pt x="60121" y="30060"/>
                  </a:moveTo>
                  <a:lnTo>
                    <a:pt x="57758" y="41758"/>
                  </a:lnTo>
                  <a:lnTo>
                    <a:pt x="51314" y="51309"/>
                  </a:lnTo>
                  <a:lnTo>
                    <a:pt x="41755" y="57748"/>
                  </a:lnTo>
                  <a:lnTo>
                    <a:pt x="30048" y="60109"/>
                  </a:lnTo>
                  <a:lnTo>
                    <a:pt x="18361" y="57748"/>
                  </a:lnTo>
                  <a:lnTo>
                    <a:pt x="8809" y="51309"/>
                  </a:lnTo>
                  <a:lnTo>
                    <a:pt x="2364" y="41758"/>
                  </a:lnTo>
                  <a:lnTo>
                    <a:pt x="0" y="30060"/>
                  </a:lnTo>
                  <a:lnTo>
                    <a:pt x="2364" y="18355"/>
                  </a:lnTo>
                  <a:lnTo>
                    <a:pt x="8809" y="8801"/>
                  </a:lnTo>
                  <a:lnTo>
                    <a:pt x="18361" y="2361"/>
                  </a:lnTo>
                  <a:lnTo>
                    <a:pt x="30048" y="0"/>
                  </a:lnTo>
                  <a:lnTo>
                    <a:pt x="41755" y="2361"/>
                  </a:lnTo>
                  <a:lnTo>
                    <a:pt x="51314" y="8801"/>
                  </a:lnTo>
                  <a:lnTo>
                    <a:pt x="57758" y="18355"/>
                  </a:lnTo>
                  <a:lnTo>
                    <a:pt x="60121" y="30060"/>
                  </a:lnTo>
                  <a:close/>
                </a:path>
              </a:pathLst>
            </a:custGeom>
            <a:ln w="6096">
              <a:solidFill>
                <a:srgbClr val="25408F"/>
              </a:solidFill>
            </a:ln>
          </p:spPr>
          <p:txBody>
            <a:bodyPr wrap="square" lIns="0" tIns="0" rIns="0" bIns="0" rtlCol="0"/>
            <a:lstStyle/>
            <a:p>
              <a:endParaRPr/>
            </a:p>
          </p:txBody>
        </p:sp>
        <p:sp>
          <p:nvSpPr>
            <p:cNvPr id="169" name="object 166">
              <a:extLst>
                <a:ext uri="{FF2B5EF4-FFF2-40B4-BE49-F238E27FC236}">
                  <a16:creationId xmlns:a16="http://schemas.microsoft.com/office/drawing/2014/main" id="{2E2404D0-9B01-98FE-D380-26FED7A47C0E}"/>
                </a:ext>
              </a:extLst>
            </p:cNvPr>
            <p:cNvSpPr/>
            <p:nvPr/>
          </p:nvSpPr>
          <p:spPr>
            <a:xfrm>
              <a:off x="5745535" y="5611705"/>
              <a:ext cx="60325" cy="60325"/>
            </a:xfrm>
            <a:custGeom>
              <a:avLst/>
              <a:gdLst/>
              <a:ahLst/>
              <a:cxnLst/>
              <a:rect l="l" t="t" r="r" b="b"/>
              <a:pathLst>
                <a:path w="60325" h="60325">
                  <a:moveTo>
                    <a:pt x="60121" y="30060"/>
                  </a:moveTo>
                  <a:lnTo>
                    <a:pt x="57758" y="41758"/>
                  </a:lnTo>
                  <a:lnTo>
                    <a:pt x="51314" y="51309"/>
                  </a:lnTo>
                  <a:lnTo>
                    <a:pt x="41755" y="57748"/>
                  </a:lnTo>
                  <a:lnTo>
                    <a:pt x="30048" y="60109"/>
                  </a:lnTo>
                  <a:lnTo>
                    <a:pt x="18361" y="57748"/>
                  </a:lnTo>
                  <a:lnTo>
                    <a:pt x="8809" y="51309"/>
                  </a:lnTo>
                  <a:lnTo>
                    <a:pt x="2364" y="41758"/>
                  </a:lnTo>
                  <a:lnTo>
                    <a:pt x="0" y="30060"/>
                  </a:lnTo>
                  <a:lnTo>
                    <a:pt x="2364" y="18355"/>
                  </a:lnTo>
                  <a:lnTo>
                    <a:pt x="8809" y="8801"/>
                  </a:lnTo>
                  <a:lnTo>
                    <a:pt x="18361" y="2361"/>
                  </a:lnTo>
                  <a:lnTo>
                    <a:pt x="30048" y="0"/>
                  </a:lnTo>
                  <a:lnTo>
                    <a:pt x="41755" y="2361"/>
                  </a:lnTo>
                  <a:lnTo>
                    <a:pt x="51314" y="8801"/>
                  </a:lnTo>
                  <a:lnTo>
                    <a:pt x="57758" y="18355"/>
                  </a:lnTo>
                  <a:lnTo>
                    <a:pt x="60121" y="30060"/>
                  </a:lnTo>
                  <a:close/>
                </a:path>
              </a:pathLst>
            </a:custGeom>
            <a:ln w="4089">
              <a:solidFill>
                <a:srgbClr val="231F20"/>
              </a:solidFill>
            </a:ln>
          </p:spPr>
          <p:txBody>
            <a:bodyPr wrap="square" lIns="0" tIns="0" rIns="0" bIns="0" rtlCol="0"/>
            <a:lstStyle/>
            <a:p>
              <a:endParaRPr/>
            </a:p>
          </p:txBody>
        </p:sp>
        <p:pic>
          <p:nvPicPr>
            <p:cNvPr id="170" name="object 167">
              <a:extLst>
                <a:ext uri="{FF2B5EF4-FFF2-40B4-BE49-F238E27FC236}">
                  <a16:creationId xmlns:a16="http://schemas.microsoft.com/office/drawing/2014/main" id="{F795AECF-C112-4F41-5720-7D8A9A72620A}"/>
                </a:ext>
              </a:extLst>
            </p:cNvPr>
            <p:cNvPicPr/>
            <p:nvPr/>
          </p:nvPicPr>
          <p:blipFill>
            <a:blip r:embed="rId25" cstate="screen">
              <a:extLst>
                <a:ext uri="{28A0092B-C50C-407E-A947-70E740481C1C}">
                  <a14:useLocalDpi xmlns:a14="http://schemas.microsoft.com/office/drawing/2010/main"/>
                </a:ext>
              </a:extLst>
            </a:blip>
            <a:stretch>
              <a:fillRect/>
            </a:stretch>
          </p:blipFill>
          <p:spPr>
            <a:xfrm>
              <a:off x="5734278" y="5560758"/>
              <a:ext cx="82664" cy="82689"/>
            </a:xfrm>
            <a:prstGeom prst="rect">
              <a:avLst/>
            </a:prstGeom>
          </p:spPr>
        </p:pic>
        <p:sp>
          <p:nvSpPr>
            <p:cNvPr id="171" name="object 168">
              <a:extLst>
                <a:ext uri="{FF2B5EF4-FFF2-40B4-BE49-F238E27FC236}">
                  <a16:creationId xmlns:a16="http://schemas.microsoft.com/office/drawing/2014/main" id="{64716D36-C7F0-5C83-CFF4-8105AC58A29A}"/>
                </a:ext>
              </a:extLst>
            </p:cNvPr>
            <p:cNvSpPr/>
            <p:nvPr/>
          </p:nvSpPr>
          <p:spPr>
            <a:xfrm>
              <a:off x="5734281" y="5560777"/>
              <a:ext cx="83185" cy="83185"/>
            </a:xfrm>
            <a:custGeom>
              <a:avLst/>
              <a:gdLst/>
              <a:ahLst/>
              <a:cxnLst/>
              <a:rect l="l" t="t" r="r" b="b"/>
              <a:pathLst>
                <a:path w="83185" h="83185">
                  <a:moveTo>
                    <a:pt x="82664" y="41313"/>
                  </a:moveTo>
                  <a:lnTo>
                    <a:pt x="79412" y="57404"/>
                  </a:lnTo>
                  <a:lnTo>
                    <a:pt x="70546" y="70553"/>
                  </a:lnTo>
                  <a:lnTo>
                    <a:pt x="57402" y="79423"/>
                  </a:lnTo>
                  <a:lnTo>
                    <a:pt x="41313" y="82676"/>
                  </a:lnTo>
                  <a:lnTo>
                    <a:pt x="25224" y="79423"/>
                  </a:lnTo>
                  <a:lnTo>
                    <a:pt x="12093" y="70553"/>
                  </a:lnTo>
                  <a:lnTo>
                    <a:pt x="3244" y="57404"/>
                  </a:lnTo>
                  <a:lnTo>
                    <a:pt x="0" y="41313"/>
                  </a:lnTo>
                  <a:lnTo>
                    <a:pt x="3244" y="25229"/>
                  </a:lnTo>
                  <a:lnTo>
                    <a:pt x="12093" y="12098"/>
                  </a:lnTo>
                  <a:lnTo>
                    <a:pt x="25224" y="3245"/>
                  </a:lnTo>
                  <a:lnTo>
                    <a:pt x="41313" y="0"/>
                  </a:lnTo>
                  <a:lnTo>
                    <a:pt x="57402" y="3245"/>
                  </a:lnTo>
                  <a:lnTo>
                    <a:pt x="70546" y="12098"/>
                  </a:lnTo>
                  <a:lnTo>
                    <a:pt x="79412" y="25229"/>
                  </a:lnTo>
                  <a:lnTo>
                    <a:pt x="82664" y="41313"/>
                  </a:lnTo>
                  <a:close/>
                </a:path>
              </a:pathLst>
            </a:custGeom>
            <a:ln w="8382">
              <a:solidFill>
                <a:srgbClr val="25408F"/>
              </a:solidFill>
            </a:ln>
          </p:spPr>
          <p:txBody>
            <a:bodyPr wrap="square" lIns="0" tIns="0" rIns="0" bIns="0" rtlCol="0"/>
            <a:lstStyle/>
            <a:p>
              <a:endParaRPr/>
            </a:p>
          </p:txBody>
        </p:sp>
        <p:sp>
          <p:nvSpPr>
            <p:cNvPr id="172" name="object 169">
              <a:extLst>
                <a:ext uri="{FF2B5EF4-FFF2-40B4-BE49-F238E27FC236}">
                  <a16:creationId xmlns:a16="http://schemas.microsoft.com/office/drawing/2014/main" id="{B7117811-B9C7-085D-5A85-0C68D037216B}"/>
                </a:ext>
              </a:extLst>
            </p:cNvPr>
            <p:cNvSpPr/>
            <p:nvPr/>
          </p:nvSpPr>
          <p:spPr>
            <a:xfrm>
              <a:off x="5734281" y="5560777"/>
              <a:ext cx="83185" cy="83185"/>
            </a:xfrm>
            <a:custGeom>
              <a:avLst/>
              <a:gdLst/>
              <a:ahLst/>
              <a:cxnLst/>
              <a:rect l="l" t="t" r="r" b="b"/>
              <a:pathLst>
                <a:path w="83185" h="83185">
                  <a:moveTo>
                    <a:pt x="82664" y="41313"/>
                  </a:moveTo>
                  <a:lnTo>
                    <a:pt x="79412" y="57404"/>
                  </a:lnTo>
                  <a:lnTo>
                    <a:pt x="70546" y="70553"/>
                  </a:lnTo>
                  <a:lnTo>
                    <a:pt x="57402" y="79423"/>
                  </a:lnTo>
                  <a:lnTo>
                    <a:pt x="41313" y="82676"/>
                  </a:lnTo>
                  <a:lnTo>
                    <a:pt x="25224" y="79423"/>
                  </a:lnTo>
                  <a:lnTo>
                    <a:pt x="12093" y="70553"/>
                  </a:lnTo>
                  <a:lnTo>
                    <a:pt x="3244" y="57404"/>
                  </a:lnTo>
                  <a:lnTo>
                    <a:pt x="0" y="41313"/>
                  </a:lnTo>
                  <a:lnTo>
                    <a:pt x="3244" y="25229"/>
                  </a:lnTo>
                  <a:lnTo>
                    <a:pt x="12093" y="12098"/>
                  </a:lnTo>
                  <a:lnTo>
                    <a:pt x="25224" y="3245"/>
                  </a:lnTo>
                  <a:lnTo>
                    <a:pt x="41313" y="0"/>
                  </a:lnTo>
                  <a:lnTo>
                    <a:pt x="57402" y="3245"/>
                  </a:lnTo>
                  <a:lnTo>
                    <a:pt x="70546" y="12098"/>
                  </a:lnTo>
                  <a:lnTo>
                    <a:pt x="79412" y="25229"/>
                  </a:lnTo>
                  <a:lnTo>
                    <a:pt x="82664" y="41313"/>
                  </a:lnTo>
                  <a:close/>
                </a:path>
              </a:pathLst>
            </a:custGeom>
            <a:ln w="4089">
              <a:solidFill>
                <a:srgbClr val="231F20"/>
              </a:solidFill>
            </a:ln>
          </p:spPr>
          <p:txBody>
            <a:bodyPr wrap="square" lIns="0" tIns="0" rIns="0" bIns="0" rtlCol="0"/>
            <a:lstStyle/>
            <a:p>
              <a:endParaRPr/>
            </a:p>
          </p:txBody>
        </p:sp>
        <p:sp>
          <p:nvSpPr>
            <p:cNvPr id="173" name="object 170">
              <a:extLst>
                <a:ext uri="{FF2B5EF4-FFF2-40B4-BE49-F238E27FC236}">
                  <a16:creationId xmlns:a16="http://schemas.microsoft.com/office/drawing/2014/main" id="{4908F0B9-1E0C-8CC2-2E8F-6DCB73461AFA}"/>
                </a:ext>
              </a:extLst>
            </p:cNvPr>
            <p:cNvSpPr/>
            <p:nvPr/>
          </p:nvSpPr>
          <p:spPr>
            <a:xfrm>
              <a:off x="4931041" y="5449125"/>
              <a:ext cx="1500505" cy="378460"/>
            </a:xfrm>
            <a:custGeom>
              <a:avLst/>
              <a:gdLst/>
              <a:ahLst/>
              <a:cxnLst/>
              <a:rect l="l" t="t" r="r" b="b"/>
              <a:pathLst>
                <a:path w="1500504" h="378460">
                  <a:moveTo>
                    <a:pt x="201472" y="0"/>
                  </a:moveTo>
                  <a:lnTo>
                    <a:pt x="0" y="0"/>
                  </a:lnTo>
                  <a:lnTo>
                    <a:pt x="0" y="377863"/>
                  </a:lnTo>
                  <a:lnTo>
                    <a:pt x="201472" y="377863"/>
                  </a:lnTo>
                  <a:lnTo>
                    <a:pt x="201472" y="0"/>
                  </a:lnTo>
                  <a:close/>
                </a:path>
                <a:path w="1500504" h="378460">
                  <a:moveTo>
                    <a:pt x="1500136" y="100761"/>
                  </a:moveTo>
                  <a:lnTo>
                    <a:pt x="1414703" y="100761"/>
                  </a:lnTo>
                  <a:lnTo>
                    <a:pt x="1414703" y="341210"/>
                  </a:lnTo>
                  <a:lnTo>
                    <a:pt x="1500136" y="341210"/>
                  </a:lnTo>
                  <a:lnTo>
                    <a:pt x="1500136" y="100761"/>
                  </a:lnTo>
                  <a:close/>
                </a:path>
              </a:pathLst>
            </a:custGeom>
            <a:solidFill>
              <a:srgbClr val="FFFFFF"/>
            </a:solidFill>
          </p:spPr>
          <p:txBody>
            <a:bodyPr wrap="square" lIns="0" tIns="0" rIns="0" bIns="0" rtlCol="0"/>
            <a:lstStyle/>
            <a:p>
              <a:endParaRPr/>
            </a:p>
          </p:txBody>
        </p:sp>
      </p:grpSp>
      <p:sp>
        <p:nvSpPr>
          <p:cNvPr id="176" name="object 173">
            <a:extLst>
              <a:ext uri="{FF2B5EF4-FFF2-40B4-BE49-F238E27FC236}">
                <a16:creationId xmlns:a16="http://schemas.microsoft.com/office/drawing/2014/main" id="{F4D3F4A3-BDFE-ACFD-64CE-D4ED15D0E4F7}"/>
              </a:ext>
            </a:extLst>
          </p:cNvPr>
          <p:cNvSpPr txBox="1"/>
          <p:nvPr/>
        </p:nvSpPr>
        <p:spPr>
          <a:xfrm>
            <a:off x="1489830" y="1972830"/>
            <a:ext cx="1133475" cy="314325"/>
          </a:xfrm>
          <a:prstGeom prst="rect">
            <a:avLst/>
          </a:prstGeom>
        </p:spPr>
        <p:txBody>
          <a:bodyPr vert="horz" wrap="square" lIns="0" tIns="26670" rIns="0" bIns="0" rtlCol="0">
            <a:spAutoFit/>
          </a:bodyPr>
          <a:lstStyle/>
          <a:p>
            <a:pPr marL="341630" marR="5080" indent="-329565">
              <a:lnSpc>
                <a:spcPts val="1090"/>
              </a:lnSpc>
              <a:spcBef>
                <a:spcPts val="210"/>
              </a:spcBef>
            </a:pPr>
            <a:r>
              <a:rPr sz="950" dirty="0">
                <a:solidFill>
                  <a:srgbClr val="4C4D4F"/>
                </a:solidFill>
                <a:latin typeface="Myriad Pro"/>
                <a:cs typeface="Myriad Pro"/>
              </a:rPr>
              <a:t>1.</a:t>
            </a:r>
            <a:r>
              <a:rPr sz="950" spc="55" dirty="0">
                <a:solidFill>
                  <a:srgbClr val="4C4D4F"/>
                </a:solidFill>
                <a:latin typeface="Myriad Pro"/>
                <a:cs typeface="Myriad Pro"/>
              </a:rPr>
              <a:t> </a:t>
            </a:r>
            <a:r>
              <a:rPr sz="950" dirty="0">
                <a:solidFill>
                  <a:srgbClr val="4C4D4F"/>
                </a:solidFill>
                <a:latin typeface="Myriad Pro"/>
                <a:cs typeface="Myriad Pro"/>
              </a:rPr>
              <a:t>Miyozin</a:t>
            </a:r>
            <a:r>
              <a:rPr sz="950" spc="55" dirty="0">
                <a:solidFill>
                  <a:srgbClr val="4C4D4F"/>
                </a:solidFill>
                <a:latin typeface="Myriad Pro"/>
                <a:cs typeface="Myriad Pro"/>
              </a:rPr>
              <a:t> </a:t>
            </a:r>
            <a:r>
              <a:rPr sz="950" dirty="0">
                <a:solidFill>
                  <a:srgbClr val="4C4D4F"/>
                </a:solidFill>
                <a:latin typeface="Myriad Pro"/>
                <a:cs typeface="Myriad Pro"/>
              </a:rPr>
              <a:t>başı</a:t>
            </a:r>
            <a:r>
              <a:rPr sz="950" spc="55" dirty="0">
                <a:solidFill>
                  <a:srgbClr val="4C4D4F"/>
                </a:solidFill>
                <a:latin typeface="Myriad Pro"/>
                <a:cs typeface="Myriad Pro"/>
              </a:rPr>
              <a:t> </a:t>
            </a:r>
            <a:r>
              <a:rPr sz="950" spc="-10" dirty="0">
                <a:solidFill>
                  <a:srgbClr val="4C4D4F"/>
                </a:solidFill>
                <a:latin typeface="Myriad Pro"/>
                <a:cs typeface="Myriad Pro"/>
              </a:rPr>
              <a:t>aktine</a:t>
            </a:r>
            <a:r>
              <a:rPr sz="950" spc="500" dirty="0">
                <a:solidFill>
                  <a:srgbClr val="4C4D4F"/>
                </a:solidFill>
                <a:latin typeface="Myriad Pro"/>
                <a:cs typeface="Myriad Pro"/>
              </a:rPr>
              <a:t> </a:t>
            </a:r>
            <a:r>
              <a:rPr sz="950" spc="-10" dirty="0">
                <a:solidFill>
                  <a:srgbClr val="4C4D4F"/>
                </a:solidFill>
                <a:latin typeface="Myriad Pro"/>
                <a:cs typeface="Myriad Pro"/>
              </a:rPr>
              <a:t>bağlanır.</a:t>
            </a:r>
            <a:endParaRPr sz="950">
              <a:latin typeface="Myriad Pro"/>
              <a:cs typeface="Myriad Pro"/>
            </a:endParaRPr>
          </a:p>
        </p:txBody>
      </p:sp>
      <p:sp>
        <p:nvSpPr>
          <p:cNvPr id="177" name="object 174">
            <a:extLst>
              <a:ext uri="{FF2B5EF4-FFF2-40B4-BE49-F238E27FC236}">
                <a16:creationId xmlns:a16="http://schemas.microsoft.com/office/drawing/2014/main" id="{03D1C39C-0CFB-81D7-5AAC-8CB6A924B0EE}"/>
              </a:ext>
            </a:extLst>
          </p:cNvPr>
          <p:cNvSpPr txBox="1"/>
          <p:nvPr/>
        </p:nvSpPr>
        <p:spPr>
          <a:xfrm>
            <a:off x="2694293" y="1190404"/>
            <a:ext cx="671195" cy="423545"/>
          </a:xfrm>
          <a:prstGeom prst="rect">
            <a:avLst/>
          </a:prstGeom>
        </p:spPr>
        <p:txBody>
          <a:bodyPr vert="horz" wrap="square" lIns="0" tIns="16510" rIns="0" bIns="0" rtlCol="0">
            <a:spAutoFit/>
          </a:bodyPr>
          <a:lstStyle/>
          <a:p>
            <a:pPr marL="12700">
              <a:lnSpc>
                <a:spcPct val="100000"/>
              </a:lnSpc>
              <a:spcBef>
                <a:spcPts val="130"/>
              </a:spcBef>
            </a:pPr>
            <a:r>
              <a:rPr sz="950" dirty="0">
                <a:solidFill>
                  <a:srgbClr val="4C4D4F"/>
                </a:solidFill>
                <a:latin typeface="Myriad Pro"/>
                <a:cs typeface="Myriad Pro"/>
              </a:rPr>
              <a:t>İnce</a:t>
            </a:r>
            <a:r>
              <a:rPr sz="950" spc="45" dirty="0">
                <a:solidFill>
                  <a:srgbClr val="4C4D4F"/>
                </a:solidFill>
                <a:latin typeface="Myriad Pro"/>
                <a:cs typeface="Myriad Pro"/>
              </a:rPr>
              <a:t> </a:t>
            </a:r>
            <a:r>
              <a:rPr sz="950" spc="-10" dirty="0">
                <a:solidFill>
                  <a:srgbClr val="4C4D4F"/>
                </a:solidFill>
                <a:latin typeface="Myriad Pro"/>
                <a:cs typeface="Myriad Pro"/>
              </a:rPr>
              <a:t>iplikçik</a:t>
            </a:r>
            <a:endParaRPr sz="950">
              <a:latin typeface="Myriad Pro"/>
              <a:cs typeface="Myriad Pro"/>
            </a:endParaRPr>
          </a:p>
          <a:p>
            <a:pPr marL="12700">
              <a:lnSpc>
                <a:spcPct val="100000"/>
              </a:lnSpc>
              <a:spcBef>
                <a:spcPts val="815"/>
              </a:spcBef>
            </a:pPr>
            <a:r>
              <a:rPr sz="950" dirty="0">
                <a:solidFill>
                  <a:srgbClr val="4C4D4F"/>
                </a:solidFill>
                <a:latin typeface="Myriad Pro"/>
                <a:cs typeface="Myriad Pro"/>
              </a:rPr>
              <a:t>Kalın</a:t>
            </a:r>
            <a:r>
              <a:rPr sz="950" spc="75" dirty="0">
                <a:solidFill>
                  <a:srgbClr val="4C4D4F"/>
                </a:solidFill>
                <a:latin typeface="Myriad Pro"/>
                <a:cs typeface="Myriad Pro"/>
              </a:rPr>
              <a:t> </a:t>
            </a:r>
            <a:r>
              <a:rPr sz="950" spc="-10" dirty="0">
                <a:solidFill>
                  <a:srgbClr val="4C4D4F"/>
                </a:solidFill>
                <a:latin typeface="Myriad Pro"/>
                <a:cs typeface="Myriad Pro"/>
              </a:rPr>
              <a:t>iplikçik</a:t>
            </a:r>
            <a:endParaRPr sz="950">
              <a:latin typeface="Myriad Pro"/>
              <a:cs typeface="Myriad Pro"/>
            </a:endParaRPr>
          </a:p>
        </p:txBody>
      </p:sp>
      <p:sp>
        <p:nvSpPr>
          <p:cNvPr id="178" name="object 175">
            <a:extLst>
              <a:ext uri="{FF2B5EF4-FFF2-40B4-BE49-F238E27FC236}">
                <a16:creationId xmlns:a16="http://schemas.microsoft.com/office/drawing/2014/main" id="{F608D982-AA07-86E1-60EE-6133C167ACE3}"/>
              </a:ext>
            </a:extLst>
          </p:cNvPr>
          <p:cNvSpPr txBox="1"/>
          <p:nvPr/>
        </p:nvSpPr>
        <p:spPr>
          <a:xfrm>
            <a:off x="3472202" y="1972830"/>
            <a:ext cx="1701164" cy="452755"/>
          </a:xfrm>
          <a:prstGeom prst="rect">
            <a:avLst/>
          </a:prstGeom>
        </p:spPr>
        <p:txBody>
          <a:bodyPr vert="horz" wrap="square" lIns="0" tIns="26670" rIns="0" bIns="0" rtlCol="0">
            <a:spAutoFit/>
          </a:bodyPr>
          <a:lstStyle/>
          <a:p>
            <a:pPr marL="12700" marR="5080" indent="61594">
              <a:lnSpc>
                <a:spcPts val="1090"/>
              </a:lnSpc>
              <a:spcBef>
                <a:spcPts val="210"/>
              </a:spcBef>
            </a:pPr>
            <a:r>
              <a:rPr sz="950" dirty="0">
                <a:solidFill>
                  <a:srgbClr val="4C4D4F"/>
                </a:solidFill>
                <a:latin typeface="Myriad Pro"/>
                <a:cs typeface="Myriad Pro"/>
              </a:rPr>
              <a:t>2.</a:t>
            </a:r>
            <a:r>
              <a:rPr sz="950" spc="55" dirty="0">
                <a:solidFill>
                  <a:srgbClr val="4C4D4F"/>
                </a:solidFill>
                <a:latin typeface="Myriad Pro"/>
                <a:cs typeface="Myriad Pro"/>
              </a:rPr>
              <a:t> </a:t>
            </a:r>
            <a:r>
              <a:rPr sz="950" dirty="0">
                <a:solidFill>
                  <a:srgbClr val="4C4D4F"/>
                </a:solidFill>
                <a:latin typeface="Myriad Pro"/>
                <a:cs typeface="Myriad Pro"/>
              </a:rPr>
              <a:t>Miyozin</a:t>
            </a:r>
            <a:r>
              <a:rPr sz="950" spc="55" dirty="0">
                <a:solidFill>
                  <a:srgbClr val="4C4D4F"/>
                </a:solidFill>
                <a:latin typeface="Myriad Pro"/>
                <a:cs typeface="Myriad Pro"/>
              </a:rPr>
              <a:t> </a:t>
            </a:r>
            <a:r>
              <a:rPr sz="950" dirty="0">
                <a:solidFill>
                  <a:srgbClr val="4C4D4F"/>
                </a:solidFill>
                <a:latin typeface="Myriad Pro"/>
                <a:cs typeface="Myriad Pro"/>
              </a:rPr>
              <a:t>başı</a:t>
            </a:r>
            <a:r>
              <a:rPr sz="950" spc="55" dirty="0">
                <a:solidFill>
                  <a:srgbClr val="4C4D4F"/>
                </a:solidFill>
                <a:latin typeface="Myriad Pro"/>
                <a:cs typeface="Myriad Pro"/>
              </a:rPr>
              <a:t> </a:t>
            </a:r>
            <a:r>
              <a:rPr sz="950" dirty="0">
                <a:solidFill>
                  <a:srgbClr val="4C4D4F"/>
                </a:solidFill>
                <a:latin typeface="Myriad Pro"/>
                <a:cs typeface="Myriad Pro"/>
              </a:rPr>
              <a:t>aktini</a:t>
            </a:r>
            <a:r>
              <a:rPr sz="950" spc="60" dirty="0">
                <a:solidFill>
                  <a:srgbClr val="4C4D4F"/>
                </a:solidFill>
                <a:latin typeface="Myriad Pro"/>
                <a:cs typeface="Myriad Pro"/>
              </a:rPr>
              <a:t> </a:t>
            </a:r>
            <a:r>
              <a:rPr sz="950" dirty="0">
                <a:solidFill>
                  <a:srgbClr val="4C4D4F"/>
                </a:solidFill>
                <a:latin typeface="Myriad Pro"/>
                <a:cs typeface="Myriad Pro"/>
              </a:rPr>
              <a:t>her</a:t>
            </a:r>
            <a:r>
              <a:rPr sz="950" spc="55" dirty="0">
                <a:solidFill>
                  <a:srgbClr val="4C4D4F"/>
                </a:solidFill>
                <a:latin typeface="Myriad Pro"/>
                <a:cs typeface="Myriad Pro"/>
              </a:rPr>
              <a:t> </a:t>
            </a:r>
            <a:r>
              <a:rPr sz="950" spc="-10" dirty="0">
                <a:solidFill>
                  <a:srgbClr val="4C4D4F"/>
                </a:solidFill>
                <a:latin typeface="Myriad Pro"/>
                <a:cs typeface="Myriad Pro"/>
              </a:rPr>
              <a:t>sefe-</a:t>
            </a:r>
            <a:r>
              <a:rPr sz="950" dirty="0">
                <a:solidFill>
                  <a:srgbClr val="4C4D4F"/>
                </a:solidFill>
                <a:latin typeface="Myriad Pro"/>
                <a:cs typeface="Myriad Pro"/>
              </a:rPr>
              <a:t> rinde</a:t>
            </a:r>
            <a:r>
              <a:rPr sz="950" spc="105" dirty="0">
                <a:solidFill>
                  <a:srgbClr val="4C4D4F"/>
                </a:solidFill>
                <a:latin typeface="Myriad Pro"/>
                <a:cs typeface="Myriad Pro"/>
              </a:rPr>
              <a:t> </a:t>
            </a:r>
            <a:r>
              <a:rPr sz="950" dirty="0">
                <a:solidFill>
                  <a:srgbClr val="4C4D4F"/>
                </a:solidFill>
                <a:latin typeface="Myriad Pro"/>
                <a:cs typeface="Myriad Pro"/>
              </a:rPr>
              <a:t>sarkomerin</a:t>
            </a:r>
            <a:r>
              <a:rPr sz="950" spc="110" dirty="0">
                <a:solidFill>
                  <a:srgbClr val="4C4D4F"/>
                </a:solidFill>
                <a:latin typeface="Myriad Pro"/>
                <a:cs typeface="Myriad Pro"/>
              </a:rPr>
              <a:t> </a:t>
            </a:r>
            <a:r>
              <a:rPr sz="950" dirty="0">
                <a:solidFill>
                  <a:srgbClr val="4C4D4F"/>
                </a:solidFill>
                <a:latin typeface="Myriad Pro"/>
                <a:cs typeface="Myriad Pro"/>
              </a:rPr>
              <a:t>ortasına</a:t>
            </a:r>
            <a:r>
              <a:rPr sz="950" spc="110" dirty="0">
                <a:solidFill>
                  <a:srgbClr val="4C4D4F"/>
                </a:solidFill>
                <a:latin typeface="Myriad Pro"/>
                <a:cs typeface="Myriad Pro"/>
              </a:rPr>
              <a:t> </a:t>
            </a:r>
            <a:r>
              <a:rPr sz="950" spc="-10" dirty="0">
                <a:solidFill>
                  <a:srgbClr val="4C4D4F"/>
                </a:solidFill>
                <a:latin typeface="Myriad Pro"/>
                <a:cs typeface="Myriad Pro"/>
              </a:rPr>
              <a:t>doğru</a:t>
            </a:r>
            <a:endParaRPr sz="950" dirty="0">
              <a:latin typeface="Myriad Pro"/>
              <a:cs typeface="Myriad Pro"/>
            </a:endParaRPr>
          </a:p>
          <a:p>
            <a:pPr marL="448309">
              <a:lnSpc>
                <a:spcPts val="1065"/>
              </a:lnSpc>
            </a:pPr>
            <a:r>
              <a:rPr sz="950" dirty="0">
                <a:solidFill>
                  <a:srgbClr val="4C4D4F"/>
                </a:solidFill>
                <a:latin typeface="Myriad Pro"/>
                <a:cs typeface="Myriad Pro"/>
              </a:rPr>
              <a:t>çeker</a:t>
            </a:r>
            <a:r>
              <a:rPr sz="950" spc="40" dirty="0">
                <a:solidFill>
                  <a:srgbClr val="4C4D4F"/>
                </a:solidFill>
                <a:latin typeface="Myriad Pro"/>
                <a:cs typeface="Myriad Pro"/>
              </a:rPr>
              <a:t> </a:t>
            </a:r>
            <a:r>
              <a:rPr sz="950" dirty="0">
                <a:solidFill>
                  <a:srgbClr val="4C4D4F"/>
                </a:solidFill>
                <a:latin typeface="Myriad Pro"/>
                <a:cs typeface="Myriad Pro"/>
              </a:rPr>
              <a:t>ve</a:t>
            </a:r>
            <a:r>
              <a:rPr sz="950" spc="40" dirty="0">
                <a:solidFill>
                  <a:srgbClr val="4C4D4F"/>
                </a:solidFill>
                <a:latin typeface="Myriad Pro"/>
                <a:cs typeface="Myriad Pro"/>
              </a:rPr>
              <a:t> </a:t>
            </a:r>
            <a:r>
              <a:rPr sz="950" spc="-10" dirty="0">
                <a:solidFill>
                  <a:srgbClr val="4C4D4F"/>
                </a:solidFill>
                <a:latin typeface="Myriad Pro"/>
                <a:cs typeface="Myriad Pro"/>
              </a:rPr>
              <a:t>bırakır.</a:t>
            </a:r>
            <a:endParaRPr sz="950" dirty="0">
              <a:latin typeface="Myriad Pro"/>
              <a:cs typeface="Myriad Pro"/>
            </a:endParaRPr>
          </a:p>
        </p:txBody>
      </p:sp>
      <p:sp>
        <p:nvSpPr>
          <p:cNvPr id="179" name="object 176">
            <a:extLst>
              <a:ext uri="{FF2B5EF4-FFF2-40B4-BE49-F238E27FC236}">
                <a16:creationId xmlns:a16="http://schemas.microsoft.com/office/drawing/2014/main" id="{0816F646-1420-D824-D4B1-7185AFFB56C1}"/>
              </a:ext>
            </a:extLst>
          </p:cNvPr>
          <p:cNvSpPr txBox="1"/>
          <p:nvPr/>
        </p:nvSpPr>
        <p:spPr>
          <a:xfrm>
            <a:off x="4824290" y="400818"/>
            <a:ext cx="936625" cy="314325"/>
          </a:xfrm>
          <a:prstGeom prst="rect">
            <a:avLst/>
          </a:prstGeom>
        </p:spPr>
        <p:txBody>
          <a:bodyPr vert="horz" wrap="square" lIns="0" tIns="26670" rIns="0" bIns="0" rtlCol="0">
            <a:spAutoFit/>
          </a:bodyPr>
          <a:lstStyle/>
          <a:p>
            <a:pPr marL="12700" marR="5080" indent="262255">
              <a:lnSpc>
                <a:spcPts val="1090"/>
              </a:lnSpc>
              <a:spcBef>
                <a:spcPts val="210"/>
              </a:spcBef>
            </a:pPr>
            <a:r>
              <a:rPr sz="950" spc="-10" dirty="0">
                <a:solidFill>
                  <a:srgbClr val="4C4D4F"/>
                </a:solidFill>
                <a:latin typeface="Myriad Pro"/>
                <a:cs typeface="Myriad Pro"/>
              </a:rPr>
              <a:t>Normal</a:t>
            </a:r>
            <a:r>
              <a:rPr sz="950" dirty="0">
                <a:solidFill>
                  <a:srgbClr val="4C4D4F"/>
                </a:solidFill>
                <a:latin typeface="Myriad Pro"/>
                <a:cs typeface="Myriad Pro"/>
              </a:rPr>
              <a:t> oksijenli</a:t>
            </a:r>
            <a:r>
              <a:rPr sz="950" spc="100" dirty="0">
                <a:solidFill>
                  <a:srgbClr val="4C4D4F"/>
                </a:solidFill>
                <a:latin typeface="Myriad Pro"/>
                <a:cs typeface="Myriad Pro"/>
              </a:rPr>
              <a:t> </a:t>
            </a:r>
            <a:r>
              <a:rPr sz="950" spc="-10" dirty="0">
                <a:solidFill>
                  <a:srgbClr val="4C4D4F"/>
                </a:solidFill>
                <a:latin typeface="Myriad Pro"/>
                <a:cs typeface="Myriad Pro"/>
              </a:rPr>
              <a:t>solunum</a:t>
            </a:r>
            <a:endParaRPr sz="950">
              <a:latin typeface="Myriad Pro"/>
              <a:cs typeface="Myriad Pro"/>
            </a:endParaRPr>
          </a:p>
        </p:txBody>
      </p:sp>
      <p:sp>
        <p:nvSpPr>
          <p:cNvPr id="180" name="object 177">
            <a:extLst>
              <a:ext uri="{FF2B5EF4-FFF2-40B4-BE49-F238E27FC236}">
                <a16:creationId xmlns:a16="http://schemas.microsoft.com/office/drawing/2014/main" id="{95D00723-F1C5-8D73-FF90-9E4899829A74}"/>
              </a:ext>
            </a:extLst>
          </p:cNvPr>
          <p:cNvSpPr txBox="1"/>
          <p:nvPr/>
        </p:nvSpPr>
        <p:spPr>
          <a:xfrm>
            <a:off x="5229571" y="1298053"/>
            <a:ext cx="199390" cy="158750"/>
          </a:xfrm>
          <a:prstGeom prst="rect">
            <a:avLst/>
          </a:prstGeom>
        </p:spPr>
        <p:txBody>
          <a:bodyPr vert="horz" wrap="square" lIns="0" tIns="15240" rIns="0" bIns="0" rtlCol="0">
            <a:spAutoFit/>
          </a:bodyPr>
          <a:lstStyle/>
          <a:p>
            <a:pPr marL="12700">
              <a:lnSpc>
                <a:spcPct val="100000"/>
              </a:lnSpc>
              <a:spcBef>
                <a:spcPts val="120"/>
              </a:spcBef>
            </a:pPr>
            <a:r>
              <a:rPr sz="850" spc="-25" dirty="0">
                <a:solidFill>
                  <a:srgbClr val="4C4D4F"/>
                </a:solidFill>
                <a:latin typeface="Myriad Pro"/>
                <a:cs typeface="Myriad Pro"/>
              </a:rPr>
              <a:t>ATP</a:t>
            </a:r>
            <a:endParaRPr sz="850">
              <a:latin typeface="Myriad Pro"/>
              <a:cs typeface="Myriad Pro"/>
            </a:endParaRPr>
          </a:p>
        </p:txBody>
      </p:sp>
      <p:sp>
        <p:nvSpPr>
          <p:cNvPr id="181" name="object 178">
            <a:extLst>
              <a:ext uri="{FF2B5EF4-FFF2-40B4-BE49-F238E27FC236}">
                <a16:creationId xmlns:a16="http://schemas.microsoft.com/office/drawing/2014/main" id="{4BD65D89-5231-5402-6B81-80707D575C21}"/>
              </a:ext>
            </a:extLst>
          </p:cNvPr>
          <p:cNvSpPr txBox="1"/>
          <p:nvPr/>
        </p:nvSpPr>
        <p:spPr>
          <a:xfrm>
            <a:off x="6530699" y="1319350"/>
            <a:ext cx="199390" cy="158750"/>
          </a:xfrm>
          <a:prstGeom prst="rect">
            <a:avLst/>
          </a:prstGeom>
        </p:spPr>
        <p:txBody>
          <a:bodyPr vert="horz" wrap="square" lIns="0" tIns="15240" rIns="0" bIns="0" rtlCol="0">
            <a:spAutoFit/>
          </a:bodyPr>
          <a:lstStyle/>
          <a:p>
            <a:pPr marL="12700">
              <a:lnSpc>
                <a:spcPct val="100000"/>
              </a:lnSpc>
              <a:spcBef>
                <a:spcPts val="120"/>
              </a:spcBef>
            </a:pPr>
            <a:r>
              <a:rPr sz="850" spc="-25" dirty="0">
                <a:solidFill>
                  <a:srgbClr val="4C4D4F"/>
                </a:solidFill>
                <a:latin typeface="Myriad Pro"/>
                <a:cs typeface="Myriad Pro"/>
              </a:rPr>
              <a:t>ATP</a:t>
            </a:r>
            <a:endParaRPr sz="850">
              <a:latin typeface="Myriad Pro"/>
              <a:cs typeface="Myriad Pro"/>
            </a:endParaRPr>
          </a:p>
        </p:txBody>
      </p:sp>
      <p:sp>
        <p:nvSpPr>
          <p:cNvPr id="182" name="object 179">
            <a:extLst>
              <a:ext uri="{FF2B5EF4-FFF2-40B4-BE49-F238E27FC236}">
                <a16:creationId xmlns:a16="http://schemas.microsoft.com/office/drawing/2014/main" id="{4B801453-4C30-87BB-420F-3BB964625C48}"/>
              </a:ext>
            </a:extLst>
          </p:cNvPr>
          <p:cNvSpPr txBox="1"/>
          <p:nvPr/>
        </p:nvSpPr>
        <p:spPr>
          <a:xfrm>
            <a:off x="6262247" y="1972895"/>
            <a:ext cx="1031875" cy="591185"/>
          </a:xfrm>
          <a:prstGeom prst="rect">
            <a:avLst/>
          </a:prstGeom>
        </p:spPr>
        <p:txBody>
          <a:bodyPr vert="horz" wrap="square" lIns="0" tIns="26670" rIns="0" bIns="0" rtlCol="0">
            <a:spAutoFit/>
          </a:bodyPr>
          <a:lstStyle/>
          <a:p>
            <a:pPr marL="12700" marR="5080" indent="38735">
              <a:lnSpc>
                <a:spcPts val="1090"/>
              </a:lnSpc>
              <a:spcBef>
                <a:spcPts val="210"/>
              </a:spcBef>
            </a:pPr>
            <a:r>
              <a:rPr sz="950" dirty="0">
                <a:solidFill>
                  <a:srgbClr val="4C4D4F"/>
                </a:solidFill>
                <a:latin typeface="Myriad Pro"/>
                <a:cs typeface="Myriad Pro"/>
              </a:rPr>
              <a:t>3.</a:t>
            </a:r>
            <a:r>
              <a:rPr sz="950" spc="55" dirty="0">
                <a:solidFill>
                  <a:srgbClr val="4C4D4F"/>
                </a:solidFill>
                <a:latin typeface="Myriad Pro"/>
                <a:cs typeface="Myriad Pro"/>
              </a:rPr>
              <a:t> </a:t>
            </a:r>
            <a:r>
              <a:rPr sz="950" dirty="0">
                <a:solidFill>
                  <a:srgbClr val="4C4D4F"/>
                </a:solidFill>
                <a:latin typeface="Myriad Pro"/>
                <a:cs typeface="Myriad Pro"/>
              </a:rPr>
              <a:t>Miyozin</a:t>
            </a:r>
            <a:r>
              <a:rPr sz="950" spc="55" dirty="0">
                <a:solidFill>
                  <a:srgbClr val="4C4D4F"/>
                </a:solidFill>
                <a:latin typeface="Myriad Pro"/>
                <a:cs typeface="Myriad Pro"/>
              </a:rPr>
              <a:t> </a:t>
            </a:r>
            <a:r>
              <a:rPr sz="950" spc="-10" dirty="0">
                <a:solidFill>
                  <a:srgbClr val="4C4D4F"/>
                </a:solidFill>
                <a:latin typeface="Myriad Pro"/>
                <a:cs typeface="Myriad Pro"/>
              </a:rPr>
              <a:t>başının</a:t>
            </a:r>
            <a:r>
              <a:rPr sz="950" dirty="0">
                <a:solidFill>
                  <a:srgbClr val="4C4D4F"/>
                </a:solidFill>
                <a:latin typeface="Myriad Pro"/>
                <a:cs typeface="Myriad Pro"/>
              </a:rPr>
              <a:t> her</a:t>
            </a:r>
            <a:r>
              <a:rPr sz="950" spc="60" dirty="0">
                <a:solidFill>
                  <a:srgbClr val="4C4D4F"/>
                </a:solidFill>
                <a:latin typeface="Myriad Pro"/>
                <a:cs typeface="Myriad Pro"/>
              </a:rPr>
              <a:t> </a:t>
            </a:r>
            <a:r>
              <a:rPr sz="950" dirty="0">
                <a:solidFill>
                  <a:srgbClr val="4C4D4F"/>
                </a:solidFill>
                <a:latin typeface="Myriad Pro"/>
                <a:cs typeface="Myriad Pro"/>
              </a:rPr>
              <a:t>aktine</a:t>
            </a:r>
            <a:r>
              <a:rPr sz="950" spc="60" dirty="0">
                <a:solidFill>
                  <a:srgbClr val="4C4D4F"/>
                </a:solidFill>
                <a:latin typeface="Myriad Pro"/>
                <a:cs typeface="Myriad Pro"/>
              </a:rPr>
              <a:t> </a:t>
            </a:r>
            <a:r>
              <a:rPr sz="950" spc="-10" dirty="0">
                <a:solidFill>
                  <a:srgbClr val="4C4D4F"/>
                </a:solidFill>
                <a:latin typeface="Myriad Pro"/>
                <a:cs typeface="Myriad Pro"/>
              </a:rPr>
              <a:t>bağlanıp</a:t>
            </a:r>
            <a:r>
              <a:rPr sz="950" dirty="0">
                <a:solidFill>
                  <a:srgbClr val="4C4D4F"/>
                </a:solidFill>
                <a:latin typeface="Myriad Pro"/>
                <a:cs typeface="Myriad Pro"/>
              </a:rPr>
              <a:t> çekmesinde</a:t>
            </a:r>
            <a:r>
              <a:rPr sz="950" spc="150" dirty="0">
                <a:solidFill>
                  <a:srgbClr val="4C4D4F"/>
                </a:solidFill>
                <a:latin typeface="Myriad Pro"/>
                <a:cs typeface="Myriad Pro"/>
              </a:rPr>
              <a:t> </a:t>
            </a:r>
            <a:r>
              <a:rPr sz="950" spc="-10" dirty="0">
                <a:solidFill>
                  <a:srgbClr val="4C4D4F"/>
                </a:solidFill>
                <a:latin typeface="Myriad Pro"/>
                <a:cs typeface="Myriad Pro"/>
              </a:rPr>
              <a:t>enerji</a:t>
            </a:r>
            <a:endParaRPr sz="950" dirty="0">
              <a:latin typeface="Myriad Pro"/>
              <a:cs typeface="Myriad Pro"/>
            </a:endParaRPr>
          </a:p>
          <a:p>
            <a:pPr marL="294005">
              <a:lnSpc>
                <a:spcPts val="1065"/>
              </a:lnSpc>
            </a:pPr>
            <a:r>
              <a:rPr sz="950" spc="-10" dirty="0">
                <a:solidFill>
                  <a:srgbClr val="4C4D4F"/>
                </a:solidFill>
                <a:latin typeface="Myriad Pro"/>
                <a:cs typeface="Myriad Pro"/>
              </a:rPr>
              <a:t>harcanır.</a:t>
            </a:r>
            <a:endParaRPr sz="950" dirty="0">
              <a:latin typeface="Myriad Pro"/>
              <a:cs typeface="Myriad Pro"/>
            </a:endParaRPr>
          </a:p>
        </p:txBody>
      </p:sp>
      <p:grpSp>
        <p:nvGrpSpPr>
          <p:cNvPr id="194" name="object 191">
            <a:extLst>
              <a:ext uri="{FF2B5EF4-FFF2-40B4-BE49-F238E27FC236}">
                <a16:creationId xmlns:a16="http://schemas.microsoft.com/office/drawing/2014/main" id="{3F5FD844-B70B-C14C-C933-6B33481BDBA5}"/>
              </a:ext>
            </a:extLst>
          </p:cNvPr>
          <p:cNvGrpSpPr/>
          <p:nvPr/>
        </p:nvGrpSpPr>
        <p:grpSpPr>
          <a:xfrm>
            <a:off x="2385948" y="804368"/>
            <a:ext cx="2940050" cy="902335"/>
            <a:chOff x="1683802" y="5407860"/>
            <a:chExt cx="2940050" cy="902335"/>
          </a:xfrm>
        </p:grpSpPr>
        <p:sp>
          <p:nvSpPr>
            <p:cNvPr id="195" name="object 192">
              <a:extLst>
                <a:ext uri="{FF2B5EF4-FFF2-40B4-BE49-F238E27FC236}">
                  <a16:creationId xmlns:a16="http://schemas.microsoft.com/office/drawing/2014/main" id="{556B7E34-FAAB-C5E1-0D3B-5E60661F8A38}"/>
                </a:ext>
              </a:extLst>
            </p:cNvPr>
            <p:cNvSpPr/>
            <p:nvPr/>
          </p:nvSpPr>
          <p:spPr>
            <a:xfrm>
              <a:off x="1690737" y="5718911"/>
              <a:ext cx="295275" cy="158115"/>
            </a:xfrm>
            <a:custGeom>
              <a:avLst/>
              <a:gdLst/>
              <a:ahLst/>
              <a:cxnLst/>
              <a:rect l="l" t="t" r="r" b="b"/>
              <a:pathLst>
                <a:path w="295275" h="158114">
                  <a:moveTo>
                    <a:pt x="0" y="0"/>
                  </a:moveTo>
                  <a:lnTo>
                    <a:pt x="294728" y="157962"/>
                  </a:lnTo>
                </a:path>
              </a:pathLst>
            </a:custGeom>
            <a:ln w="13868">
              <a:solidFill>
                <a:srgbClr val="231F20"/>
              </a:solidFill>
            </a:ln>
          </p:spPr>
          <p:txBody>
            <a:bodyPr wrap="square" lIns="0" tIns="0" rIns="0" bIns="0" rtlCol="0"/>
            <a:lstStyle/>
            <a:p>
              <a:endParaRPr/>
            </a:p>
          </p:txBody>
        </p:sp>
        <p:sp>
          <p:nvSpPr>
            <p:cNvPr id="196" name="object 193">
              <a:extLst>
                <a:ext uri="{FF2B5EF4-FFF2-40B4-BE49-F238E27FC236}">
                  <a16:creationId xmlns:a16="http://schemas.microsoft.com/office/drawing/2014/main" id="{1AE6BB8C-6B0C-A22F-A5AD-AB016F34A1D6}"/>
                </a:ext>
              </a:extLst>
            </p:cNvPr>
            <p:cNvSpPr/>
            <p:nvPr/>
          </p:nvSpPr>
          <p:spPr>
            <a:xfrm>
              <a:off x="1704440" y="6148776"/>
              <a:ext cx="275590" cy="154940"/>
            </a:xfrm>
            <a:custGeom>
              <a:avLst/>
              <a:gdLst/>
              <a:ahLst/>
              <a:cxnLst/>
              <a:rect l="l" t="t" r="r" b="b"/>
              <a:pathLst>
                <a:path w="275589" h="154939">
                  <a:moveTo>
                    <a:pt x="275348" y="0"/>
                  </a:moveTo>
                  <a:lnTo>
                    <a:pt x="0" y="154381"/>
                  </a:lnTo>
                </a:path>
              </a:pathLst>
            </a:custGeom>
            <a:ln w="13868">
              <a:solidFill>
                <a:srgbClr val="231F20"/>
              </a:solidFill>
            </a:ln>
          </p:spPr>
          <p:txBody>
            <a:bodyPr wrap="square" lIns="0" tIns="0" rIns="0" bIns="0" rtlCol="0"/>
            <a:lstStyle/>
            <a:p>
              <a:endParaRPr/>
            </a:p>
          </p:txBody>
        </p:sp>
        <p:sp>
          <p:nvSpPr>
            <p:cNvPr id="197" name="object 194">
              <a:extLst>
                <a:ext uri="{FF2B5EF4-FFF2-40B4-BE49-F238E27FC236}">
                  <a16:creationId xmlns:a16="http://schemas.microsoft.com/office/drawing/2014/main" id="{E7F563C6-B87E-84CA-02B7-BC30CEF04740}"/>
                </a:ext>
              </a:extLst>
            </p:cNvPr>
            <p:cNvSpPr/>
            <p:nvPr/>
          </p:nvSpPr>
          <p:spPr>
            <a:xfrm>
              <a:off x="4589312" y="5407860"/>
              <a:ext cx="0" cy="273050"/>
            </a:xfrm>
            <a:custGeom>
              <a:avLst/>
              <a:gdLst/>
              <a:ahLst/>
              <a:cxnLst/>
              <a:rect l="l" t="t" r="r" b="b"/>
              <a:pathLst>
                <a:path h="273050">
                  <a:moveTo>
                    <a:pt x="0" y="0"/>
                  </a:moveTo>
                  <a:lnTo>
                    <a:pt x="0" y="272453"/>
                  </a:lnTo>
                </a:path>
              </a:pathLst>
            </a:custGeom>
            <a:ln w="13868">
              <a:solidFill>
                <a:srgbClr val="231F20"/>
              </a:solidFill>
            </a:ln>
          </p:spPr>
          <p:txBody>
            <a:bodyPr wrap="square" lIns="0" tIns="0" rIns="0" bIns="0" rtlCol="0"/>
            <a:lstStyle/>
            <a:p>
              <a:endParaRPr/>
            </a:p>
          </p:txBody>
        </p:sp>
        <p:pic>
          <p:nvPicPr>
            <p:cNvPr id="198" name="object 195">
              <a:extLst>
                <a:ext uri="{FF2B5EF4-FFF2-40B4-BE49-F238E27FC236}">
                  <a16:creationId xmlns:a16="http://schemas.microsoft.com/office/drawing/2014/main" id="{387C243F-32CC-5223-F3A6-91C64F9DEBD6}"/>
                </a:ext>
              </a:extLst>
            </p:cNvPr>
            <p:cNvPicPr/>
            <p:nvPr/>
          </p:nvPicPr>
          <p:blipFill>
            <a:blip r:embed="rId26" cstate="screen">
              <a:extLst>
                <a:ext uri="{28A0092B-C50C-407E-A947-70E740481C1C}">
                  <a14:useLocalDpi xmlns:a14="http://schemas.microsoft.com/office/drawing/2010/main"/>
                </a:ext>
              </a:extLst>
            </a:blip>
            <a:stretch>
              <a:fillRect/>
            </a:stretch>
          </p:blipFill>
          <p:spPr>
            <a:xfrm>
              <a:off x="4555149" y="5657540"/>
              <a:ext cx="68325" cy="93865"/>
            </a:xfrm>
            <a:prstGeom prst="rect">
              <a:avLst/>
            </a:prstGeom>
          </p:spPr>
        </p:pic>
      </p:grpSp>
      <p:sp>
        <p:nvSpPr>
          <p:cNvPr id="199" name="Metin kutusu 198">
            <a:extLst>
              <a:ext uri="{FF2B5EF4-FFF2-40B4-BE49-F238E27FC236}">
                <a16:creationId xmlns:a16="http://schemas.microsoft.com/office/drawing/2014/main" id="{BEA0E46B-519C-EE87-649E-D577B607CFD5}"/>
              </a:ext>
            </a:extLst>
          </p:cNvPr>
          <p:cNvSpPr txBox="1"/>
          <p:nvPr/>
        </p:nvSpPr>
        <p:spPr>
          <a:xfrm>
            <a:off x="292829" y="5168088"/>
            <a:ext cx="8640412" cy="830997"/>
          </a:xfrm>
          <a:prstGeom prst="rect">
            <a:avLst/>
          </a:prstGeom>
          <a:noFill/>
        </p:spPr>
        <p:txBody>
          <a:bodyPr wrap="square">
            <a:spAutoFit/>
          </a:bodyPr>
          <a:lstStyle/>
          <a:p>
            <a:pPr algn="just"/>
            <a:r>
              <a:rPr lang="tr-TR" sz="1600" dirty="0">
                <a:solidFill>
                  <a:srgbClr val="4C4D4F"/>
                </a:solidFill>
                <a:latin typeface="Myriad Pro"/>
                <a:cs typeface="Myriad Pro"/>
              </a:rPr>
              <a:t>Z</a:t>
            </a:r>
            <a:r>
              <a:rPr lang="tr-TR" sz="1600" spc="-30" dirty="0">
                <a:solidFill>
                  <a:srgbClr val="4C4D4F"/>
                </a:solidFill>
                <a:latin typeface="Myriad Pro"/>
                <a:cs typeface="Myriad Pro"/>
              </a:rPr>
              <a:t> </a:t>
            </a:r>
            <a:r>
              <a:rPr lang="tr-TR" sz="1600" dirty="0">
                <a:solidFill>
                  <a:srgbClr val="4C4D4F"/>
                </a:solidFill>
                <a:latin typeface="Myriad Pro"/>
                <a:cs typeface="Myriad Pro"/>
              </a:rPr>
              <a:t>bantlarını</a:t>
            </a:r>
            <a:r>
              <a:rPr lang="tr-TR" sz="1600" spc="-30" dirty="0">
                <a:solidFill>
                  <a:srgbClr val="4C4D4F"/>
                </a:solidFill>
                <a:latin typeface="Myriad Pro"/>
                <a:cs typeface="Myriad Pro"/>
              </a:rPr>
              <a:t> </a:t>
            </a:r>
            <a:r>
              <a:rPr lang="tr-TR" sz="1600" spc="-20" dirty="0">
                <a:solidFill>
                  <a:srgbClr val="4C4D4F"/>
                </a:solidFill>
                <a:latin typeface="Myriad Pro"/>
                <a:cs typeface="Myriad Pro"/>
              </a:rPr>
              <a:t>bir</a:t>
            </a:r>
            <a:r>
              <a:rPr lang="tr-TR" sz="1600" dirty="0">
                <a:solidFill>
                  <a:srgbClr val="4C4D4F"/>
                </a:solidFill>
                <a:latin typeface="Myriad Pro"/>
                <a:cs typeface="Myriad Pro"/>
              </a:rPr>
              <a:t>birine yaklaştıran</a:t>
            </a:r>
            <a:r>
              <a:rPr lang="tr-TR" sz="1600" spc="5" dirty="0">
                <a:solidFill>
                  <a:srgbClr val="4C4D4F"/>
                </a:solidFill>
                <a:latin typeface="Myriad Pro"/>
                <a:cs typeface="Myriad Pro"/>
              </a:rPr>
              <a:t> </a:t>
            </a:r>
            <a:r>
              <a:rPr lang="tr-TR" sz="1600" dirty="0">
                <a:solidFill>
                  <a:srgbClr val="4C4D4F"/>
                </a:solidFill>
                <a:latin typeface="Myriad Pro"/>
                <a:cs typeface="Myriad Pro"/>
              </a:rPr>
              <a:t>mekanizma; miyozinin</a:t>
            </a:r>
            <a:r>
              <a:rPr lang="tr-TR" sz="1600" spc="5" dirty="0">
                <a:solidFill>
                  <a:srgbClr val="4C4D4F"/>
                </a:solidFill>
                <a:latin typeface="Myriad Pro"/>
                <a:cs typeface="Myriad Pro"/>
              </a:rPr>
              <a:t> </a:t>
            </a:r>
            <a:r>
              <a:rPr lang="tr-TR" sz="1600" dirty="0">
                <a:solidFill>
                  <a:srgbClr val="4C4D4F"/>
                </a:solidFill>
                <a:latin typeface="Myriad Pro"/>
                <a:cs typeface="Myriad Pro"/>
              </a:rPr>
              <a:t>iki</a:t>
            </a:r>
            <a:r>
              <a:rPr lang="tr-TR" sz="1600" spc="5" dirty="0">
                <a:solidFill>
                  <a:srgbClr val="4C4D4F"/>
                </a:solidFill>
                <a:latin typeface="Myriad Pro"/>
                <a:cs typeface="Myriad Pro"/>
              </a:rPr>
              <a:t> </a:t>
            </a:r>
            <a:r>
              <a:rPr lang="tr-TR" sz="1600" dirty="0">
                <a:solidFill>
                  <a:srgbClr val="4C4D4F"/>
                </a:solidFill>
                <a:latin typeface="Myriad Pro"/>
                <a:cs typeface="Myriad Pro"/>
              </a:rPr>
              <a:t>yandaki </a:t>
            </a:r>
            <a:r>
              <a:rPr lang="tr-TR" sz="1600" dirty="0" err="1">
                <a:solidFill>
                  <a:srgbClr val="4C4D4F"/>
                </a:solidFill>
                <a:latin typeface="Myriad Pro"/>
                <a:cs typeface="Myriad Pro"/>
              </a:rPr>
              <a:t>aktinleri</a:t>
            </a:r>
            <a:r>
              <a:rPr lang="tr-TR" sz="1600" spc="5" dirty="0">
                <a:solidFill>
                  <a:srgbClr val="4C4D4F"/>
                </a:solidFill>
                <a:latin typeface="Myriad Pro"/>
                <a:cs typeface="Myriad Pro"/>
              </a:rPr>
              <a:t> </a:t>
            </a:r>
            <a:r>
              <a:rPr lang="tr-TR" sz="1600" dirty="0" err="1">
                <a:solidFill>
                  <a:srgbClr val="4C4D4F"/>
                </a:solidFill>
                <a:latin typeface="Myriad Pro"/>
                <a:cs typeface="Myriad Pro"/>
              </a:rPr>
              <a:t>sarkomerin</a:t>
            </a:r>
            <a:r>
              <a:rPr lang="tr-TR" sz="1600" spc="5" dirty="0">
                <a:solidFill>
                  <a:srgbClr val="4C4D4F"/>
                </a:solidFill>
                <a:latin typeface="Myriad Pro"/>
                <a:cs typeface="Myriad Pro"/>
              </a:rPr>
              <a:t> </a:t>
            </a:r>
            <a:r>
              <a:rPr lang="tr-TR" sz="1600" dirty="0">
                <a:solidFill>
                  <a:srgbClr val="4C4D4F"/>
                </a:solidFill>
                <a:latin typeface="Myriad Pro"/>
                <a:cs typeface="Myriad Pro"/>
              </a:rPr>
              <a:t>merkezine doğru</a:t>
            </a:r>
            <a:r>
              <a:rPr lang="tr-TR" sz="1600" spc="5" dirty="0">
                <a:solidFill>
                  <a:srgbClr val="4C4D4F"/>
                </a:solidFill>
                <a:latin typeface="Myriad Pro"/>
                <a:cs typeface="Myriad Pro"/>
              </a:rPr>
              <a:t> </a:t>
            </a:r>
            <a:r>
              <a:rPr lang="tr-TR" sz="1600" dirty="0">
                <a:solidFill>
                  <a:srgbClr val="4C4D4F"/>
                </a:solidFill>
                <a:latin typeface="Myriad Pro"/>
                <a:cs typeface="Myriad Pro"/>
              </a:rPr>
              <a:t>çekerek</a:t>
            </a:r>
            <a:r>
              <a:rPr lang="tr-TR" sz="1600" spc="5" dirty="0">
                <a:solidFill>
                  <a:srgbClr val="4C4D4F"/>
                </a:solidFill>
                <a:latin typeface="Myriad Pro"/>
                <a:cs typeface="Myriad Pro"/>
              </a:rPr>
              <a:t> </a:t>
            </a:r>
            <a:r>
              <a:rPr lang="tr-TR" sz="1600" spc="-20" dirty="0">
                <a:solidFill>
                  <a:srgbClr val="4C4D4F"/>
                </a:solidFill>
                <a:latin typeface="Myriad Pro"/>
                <a:cs typeface="Myriad Pro"/>
              </a:rPr>
              <a:t>kay</a:t>
            </a:r>
            <a:r>
              <a:rPr lang="tr-TR" sz="1600" spc="-10" dirty="0">
                <a:solidFill>
                  <a:srgbClr val="4C4D4F"/>
                </a:solidFill>
                <a:latin typeface="Myriad Pro"/>
                <a:cs typeface="Myriad Pro"/>
              </a:rPr>
              <a:t>dırmasıdır. </a:t>
            </a:r>
            <a:r>
              <a:rPr lang="tr-TR" sz="1600" dirty="0">
                <a:solidFill>
                  <a:srgbClr val="4C4D4F"/>
                </a:solidFill>
                <a:latin typeface="Myriad Pro"/>
                <a:cs typeface="Myriad Pro"/>
              </a:rPr>
              <a:t>Uç</a:t>
            </a:r>
            <a:r>
              <a:rPr lang="tr-TR" sz="1600" spc="5" dirty="0">
                <a:solidFill>
                  <a:srgbClr val="4C4D4F"/>
                </a:solidFill>
                <a:latin typeface="Myriad Pro"/>
                <a:cs typeface="Myriad Pro"/>
              </a:rPr>
              <a:t> </a:t>
            </a:r>
            <a:r>
              <a:rPr lang="tr-TR" sz="1600" dirty="0">
                <a:solidFill>
                  <a:srgbClr val="4C4D4F"/>
                </a:solidFill>
                <a:latin typeface="Myriad Pro"/>
                <a:cs typeface="Myriad Pro"/>
              </a:rPr>
              <a:t>uca</a:t>
            </a:r>
            <a:r>
              <a:rPr lang="tr-TR" sz="1600" spc="5" dirty="0">
                <a:solidFill>
                  <a:srgbClr val="4C4D4F"/>
                </a:solidFill>
                <a:latin typeface="Myriad Pro"/>
                <a:cs typeface="Myriad Pro"/>
              </a:rPr>
              <a:t> </a:t>
            </a:r>
            <a:r>
              <a:rPr lang="tr-TR" sz="1600" dirty="0">
                <a:solidFill>
                  <a:srgbClr val="4C4D4F"/>
                </a:solidFill>
                <a:latin typeface="Myriad Pro"/>
                <a:cs typeface="Myriad Pro"/>
              </a:rPr>
              <a:t>yüzlerce</a:t>
            </a:r>
            <a:r>
              <a:rPr lang="tr-TR" sz="1600" spc="5" dirty="0">
                <a:solidFill>
                  <a:srgbClr val="4C4D4F"/>
                </a:solidFill>
                <a:latin typeface="Myriad Pro"/>
                <a:cs typeface="Myriad Pro"/>
              </a:rPr>
              <a:t> </a:t>
            </a:r>
            <a:r>
              <a:rPr lang="tr-TR" sz="1600" dirty="0" err="1">
                <a:solidFill>
                  <a:srgbClr val="4C4D4F"/>
                </a:solidFill>
                <a:latin typeface="Myriad Pro"/>
                <a:cs typeface="Myriad Pro"/>
              </a:rPr>
              <a:t>sarkomerin</a:t>
            </a:r>
            <a:r>
              <a:rPr lang="tr-TR" sz="1600" spc="5" dirty="0">
                <a:solidFill>
                  <a:srgbClr val="4C4D4F"/>
                </a:solidFill>
                <a:latin typeface="Myriad Pro"/>
                <a:cs typeface="Myriad Pro"/>
              </a:rPr>
              <a:t> </a:t>
            </a:r>
            <a:r>
              <a:rPr lang="tr-TR" sz="1600" dirty="0">
                <a:solidFill>
                  <a:srgbClr val="4C4D4F"/>
                </a:solidFill>
                <a:latin typeface="Myriad Pro"/>
                <a:cs typeface="Myriad Pro"/>
              </a:rPr>
              <a:t>aynı</a:t>
            </a:r>
            <a:r>
              <a:rPr lang="tr-TR" sz="1600" spc="5" dirty="0">
                <a:solidFill>
                  <a:srgbClr val="4C4D4F"/>
                </a:solidFill>
                <a:latin typeface="Myriad Pro"/>
                <a:cs typeface="Myriad Pro"/>
              </a:rPr>
              <a:t> </a:t>
            </a:r>
            <a:r>
              <a:rPr lang="tr-TR" sz="1600" dirty="0">
                <a:solidFill>
                  <a:srgbClr val="4C4D4F"/>
                </a:solidFill>
                <a:latin typeface="Myriad Pro"/>
                <a:cs typeface="Myriad Pro"/>
              </a:rPr>
              <a:t>anda</a:t>
            </a:r>
            <a:r>
              <a:rPr lang="tr-TR" sz="1600" spc="5" dirty="0">
                <a:solidFill>
                  <a:srgbClr val="4C4D4F"/>
                </a:solidFill>
                <a:latin typeface="Myriad Pro"/>
                <a:cs typeface="Myriad Pro"/>
              </a:rPr>
              <a:t> </a:t>
            </a:r>
            <a:r>
              <a:rPr lang="tr-TR" sz="1600" dirty="0">
                <a:solidFill>
                  <a:srgbClr val="4C4D4F"/>
                </a:solidFill>
                <a:latin typeface="Myriad Pro"/>
                <a:cs typeface="Myriad Pro"/>
              </a:rPr>
              <a:t>kasılmasıyla</a:t>
            </a:r>
            <a:r>
              <a:rPr lang="tr-TR" sz="1600" spc="5" dirty="0">
                <a:solidFill>
                  <a:srgbClr val="4C4D4F"/>
                </a:solidFill>
                <a:latin typeface="Myriad Pro"/>
                <a:cs typeface="Myriad Pro"/>
              </a:rPr>
              <a:t> </a:t>
            </a:r>
            <a:r>
              <a:rPr lang="tr-TR" sz="1600" dirty="0">
                <a:solidFill>
                  <a:srgbClr val="4C4D4F"/>
                </a:solidFill>
                <a:latin typeface="Myriad Pro"/>
                <a:cs typeface="Myriad Pro"/>
              </a:rPr>
              <a:t>tüm</a:t>
            </a:r>
            <a:r>
              <a:rPr lang="tr-TR" sz="1600" spc="5" dirty="0">
                <a:solidFill>
                  <a:srgbClr val="4C4D4F"/>
                </a:solidFill>
                <a:latin typeface="Myriad Pro"/>
                <a:cs typeface="Myriad Pro"/>
              </a:rPr>
              <a:t> </a:t>
            </a:r>
            <a:r>
              <a:rPr lang="tr-TR" sz="1600" dirty="0">
                <a:solidFill>
                  <a:srgbClr val="4C4D4F"/>
                </a:solidFill>
                <a:latin typeface="Myriad Pro"/>
                <a:cs typeface="Myriad Pro"/>
              </a:rPr>
              <a:t>kas</a:t>
            </a:r>
            <a:r>
              <a:rPr lang="tr-TR" sz="1600" spc="5" dirty="0">
                <a:solidFill>
                  <a:srgbClr val="4C4D4F"/>
                </a:solidFill>
                <a:latin typeface="Myriad Pro"/>
                <a:cs typeface="Myriad Pro"/>
              </a:rPr>
              <a:t> </a:t>
            </a:r>
            <a:r>
              <a:rPr lang="tr-TR" sz="1600" dirty="0">
                <a:solidFill>
                  <a:srgbClr val="4C4D4F"/>
                </a:solidFill>
                <a:latin typeface="Myriad Pro"/>
                <a:cs typeface="Myriad Pro"/>
              </a:rPr>
              <a:t>kitlesi</a:t>
            </a:r>
            <a:r>
              <a:rPr lang="tr-TR" sz="1600" spc="5" dirty="0">
                <a:solidFill>
                  <a:srgbClr val="4C4D4F"/>
                </a:solidFill>
                <a:latin typeface="Myriad Pro"/>
                <a:cs typeface="Myriad Pro"/>
              </a:rPr>
              <a:t> </a:t>
            </a:r>
            <a:r>
              <a:rPr lang="tr-TR" sz="1600" dirty="0">
                <a:solidFill>
                  <a:srgbClr val="4C4D4F"/>
                </a:solidFill>
                <a:latin typeface="Myriad Pro"/>
                <a:cs typeface="Myriad Pro"/>
              </a:rPr>
              <a:t>kasılmış</a:t>
            </a:r>
            <a:r>
              <a:rPr lang="tr-TR" sz="1600" spc="5" dirty="0">
                <a:solidFill>
                  <a:srgbClr val="4C4D4F"/>
                </a:solidFill>
                <a:latin typeface="Myriad Pro"/>
                <a:cs typeface="Myriad Pro"/>
              </a:rPr>
              <a:t> </a:t>
            </a:r>
            <a:r>
              <a:rPr lang="tr-TR" sz="1600" dirty="0">
                <a:solidFill>
                  <a:srgbClr val="4C4D4F"/>
                </a:solidFill>
                <a:latin typeface="Myriad Pro"/>
                <a:cs typeface="Myriad Pro"/>
              </a:rPr>
              <a:t>olur</a:t>
            </a:r>
            <a:endParaRPr lang="tr-TR" sz="1600" dirty="0"/>
          </a:p>
        </p:txBody>
      </p:sp>
      <p:pic>
        <p:nvPicPr>
          <p:cNvPr id="4098" name="Picture 2">
            <a:extLst>
              <a:ext uri="{FF2B5EF4-FFF2-40B4-BE49-F238E27FC236}">
                <a16:creationId xmlns:a16="http://schemas.microsoft.com/office/drawing/2014/main" id="{C06AFB16-82AE-8B4B-63D8-DABA4A8A801C}"/>
              </a:ext>
            </a:extLst>
          </p:cNvPr>
          <p:cNvPicPr>
            <a:picLocks noChangeAspect="1" noChangeArrowheads="1"/>
          </p:cNvPicPr>
          <p:nvPr/>
        </p:nvPicPr>
        <p:blipFill rotWithShape="1">
          <a:blip r:embed="rId27" cstate="screen">
            <a:extLst>
              <a:ext uri="{28A0092B-C50C-407E-A947-70E740481C1C}">
                <a14:useLocalDpi xmlns:a14="http://schemas.microsoft.com/office/drawing/2010/main"/>
              </a:ext>
            </a:extLst>
          </a:blip>
          <a:srcRect b="9245"/>
          <a:stretch/>
        </p:blipFill>
        <p:spPr bwMode="auto">
          <a:xfrm>
            <a:off x="2635140" y="2751189"/>
            <a:ext cx="4314825" cy="2333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75659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4">
            <a:extLst>
              <a:ext uri="{FF2B5EF4-FFF2-40B4-BE49-F238E27FC236}">
                <a16:creationId xmlns:a16="http://schemas.microsoft.com/office/drawing/2014/main" id="{9439050D-87B9-D6B4-646B-B62289DF0FD3}"/>
              </a:ext>
            </a:extLst>
          </p:cNvPr>
          <p:cNvSpPr>
            <a:spLocks noGrp="1"/>
          </p:cNvSpPr>
          <p:nvPr>
            <p:ph type="title"/>
          </p:nvPr>
        </p:nvSpPr>
        <p:spPr/>
        <p:txBody>
          <a:bodyPr/>
          <a:lstStyle/>
          <a:p>
            <a:r>
              <a:rPr lang="tr-TR" dirty="0"/>
              <a:t>Kasılma mekanizması</a:t>
            </a:r>
          </a:p>
        </p:txBody>
      </p:sp>
      <p:sp>
        <p:nvSpPr>
          <p:cNvPr id="6" name="İçerik Yer Tutucusu 5">
            <a:extLst>
              <a:ext uri="{FF2B5EF4-FFF2-40B4-BE49-F238E27FC236}">
                <a16:creationId xmlns:a16="http://schemas.microsoft.com/office/drawing/2014/main" id="{C92F59D2-D8DE-454D-DA86-3BDAF1A2D7E5}"/>
              </a:ext>
            </a:extLst>
          </p:cNvPr>
          <p:cNvSpPr>
            <a:spLocks noGrp="1"/>
          </p:cNvSpPr>
          <p:nvPr>
            <p:ph idx="1"/>
          </p:nvPr>
        </p:nvSpPr>
        <p:spPr/>
        <p:txBody>
          <a:bodyPr/>
          <a:lstStyle/>
          <a:p>
            <a:pPr marL="12700" marR="5080" indent="179705" algn="just">
              <a:lnSpc>
                <a:spcPct val="106100"/>
              </a:lnSpc>
            </a:pPr>
            <a:r>
              <a:rPr lang="tr-TR" sz="2000" dirty="0">
                <a:solidFill>
                  <a:srgbClr val="4C4D4F"/>
                </a:solidFill>
                <a:latin typeface="Myriad Pro"/>
                <a:cs typeface="Myriad Pro"/>
              </a:rPr>
              <a:t>Kasılma</a:t>
            </a:r>
            <a:r>
              <a:rPr lang="tr-TR" sz="2000" spc="25" dirty="0">
                <a:solidFill>
                  <a:srgbClr val="4C4D4F"/>
                </a:solidFill>
                <a:latin typeface="Myriad Pro"/>
                <a:cs typeface="Myriad Pro"/>
              </a:rPr>
              <a:t> </a:t>
            </a:r>
            <a:r>
              <a:rPr lang="tr-TR" sz="2000" dirty="0">
                <a:solidFill>
                  <a:srgbClr val="4C4D4F"/>
                </a:solidFill>
                <a:latin typeface="Myriad Pro"/>
                <a:cs typeface="Myriad Pro"/>
              </a:rPr>
              <a:t>için</a:t>
            </a:r>
            <a:r>
              <a:rPr lang="tr-TR" sz="2000" spc="25" dirty="0">
                <a:solidFill>
                  <a:srgbClr val="4C4D4F"/>
                </a:solidFill>
                <a:latin typeface="Myriad Pro"/>
                <a:cs typeface="Myriad Pro"/>
              </a:rPr>
              <a:t> </a:t>
            </a:r>
            <a:r>
              <a:rPr lang="tr-TR" sz="2000" dirty="0">
                <a:solidFill>
                  <a:srgbClr val="4C4D4F"/>
                </a:solidFill>
                <a:latin typeface="Myriad Pro"/>
                <a:cs typeface="Myriad Pro"/>
              </a:rPr>
              <a:t>sinirsel</a:t>
            </a:r>
            <a:r>
              <a:rPr lang="tr-TR" sz="2000" spc="25" dirty="0">
                <a:solidFill>
                  <a:srgbClr val="4C4D4F"/>
                </a:solidFill>
                <a:latin typeface="Myriad Pro"/>
                <a:cs typeface="Myriad Pro"/>
              </a:rPr>
              <a:t> </a:t>
            </a:r>
            <a:r>
              <a:rPr lang="tr-TR" sz="2000" dirty="0">
                <a:solidFill>
                  <a:srgbClr val="4C4D4F"/>
                </a:solidFill>
                <a:latin typeface="Myriad Pro"/>
                <a:cs typeface="Myriad Pro"/>
              </a:rPr>
              <a:t>uyarı</a:t>
            </a:r>
            <a:r>
              <a:rPr lang="tr-TR" sz="2000" spc="25" dirty="0">
                <a:solidFill>
                  <a:srgbClr val="4C4D4F"/>
                </a:solidFill>
                <a:latin typeface="Myriad Pro"/>
                <a:cs typeface="Myriad Pro"/>
              </a:rPr>
              <a:t> </a:t>
            </a:r>
            <a:r>
              <a:rPr lang="tr-TR" sz="2000" dirty="0">
                <a:solidFill>
                  <a:srgbClr val="4C4D4F"/>
                </a:solidFill>
                <a:latin typeface="Myriad Pro"/>
                <a:cs typeface="Myriad Pro"/>
              </a:rPr>
              <a:t>gerekir.</a:t>
            </a:r>
            <a:r>
              <a:rPr lang="tr-TR" sz="2000" spc="25" dirty="0">
                <a:solidFill>
                  <a:srgbClr val="4C4D4F"/>
                </a:solidFill>
                <a:latin typeface="Myriad Pro"/>
                <a:cs typeface="Myriad Pro"/>
              </a:rPr>
              <a:t> </a:t>
            </a:r>
            <a:r>
              <a:rPr lang="tr-TR" sz="2000" dirty="0">
                <a:solidFill>
                  <a:srgbClr val="4C4D4F"/>
                </a:solidFill>
                <a:latin typeface="Myriad Pro"/>
                <a:cs typeface="Myriad Pro"/>
              </a:rPr>
              <a:t>Motor</a:t>
            </a:r>
            <a:r>
              <a:rPr lang="tr-TR" sz="2000" spc="25" dirty="0">
                <a:solidFill>
                  <a:srgbClr val="4C4D4F"/>
                </a:solidFill>
                <a:latin typeface="Myriad Pro"/>
                <a:cs typeface="Myriad Pro"/>
              </a:rPr>
              <a:t> </a:t>
            </a:r>
            <a:r>
              <a:rPr lang="tr-TR" sz="2000" dirty="0">
                <a:solidFill>
                  <a:srgbClr val="4C4D4F"/>
                </a:solidFill>
                <a:latin typeface="Myriad Pro"/>
                <a:cs typeface="Myriad Pro"/>
              </a:rPr>
              <a:t>sinirlerin</a:t>
            </a:r>
            <a:r>
              <a:rPr lang="tr-TR" sz="2000" spc="25" dirty="0">
                <a:solidFill>
                  <a:srgbClr val="4C4D4F"/>
                </a:solidFill>
                <a:latin typeface="Myriad Pro"/>
                <a:cs typeface="Myriad Pro"/>
              </a:rPr>
              <a:t> </a:t>
            </a:r>
            <a:r>
              <a:rPr lang="tr-TR" sz="2000" dirty="0">
                <a:solidFill>
                  <a:srgbClr val="4C4D4F"/>
                </a:solidFill>
                <a:latin typeface="Myriad Pro"/>
                <a:cs typeface="Myriad Pro"/>
              </a:rPr>
              <a:t>akson</a:t>
            </a:r>
            <a:r>
              <a:rPr lang="tr-TR" sz="2000" spc="25" dirty="0">
                <a:solidFill>
                  <a:srgbClr val="4C4D4F"/>
                </a:solidFill>
                <a:latin typeface="Myriad Pro"/>
                <a:cs typeface="Myriad Pro"/>
              </a:rPr>
              <a:t> </a:t>
            </a:r>
            <a:r>
              <a:rPr lang="tr-TR" sz="2000" dirty="0">
                <a:solidFill>
                  <a:srgbClr val="4C4D4F"/>
                </a:solidFill>
                <a:latin typeface="Myriad Pro"/>
                <a:cs typeface="Myriad Pro"/>
              </a:rPr>
              <a:t>(sinir</a:t>
            </a:r>
            <a:r>
              <a:rPr lang="tr-TR" sz="2000" spc="25" dirty="0">
                <a:solidFill>
                  <a:srgbClr val="4C4D4F"/>
                </a:solidFill>
                <a:latin typeface="Myriad Pro"/>
                <a:cs typeface="Myriad Pro"/>
              </a:rPr>
              <a:t> </a:t>
            </a:r>
            <a:r>
              <a:rPr lang="tr-TR" sz="2000" dirty="0">
                <a:solidFill>
                  <a:srgbClr val="4C4D4F"/>
                </a:solidFill>
                <a:latin typeface="Myriad Pro"/>
                <a:cs typeface="Myriad Pro"/>
              </a:rPr>
              <a:t>teli)</a:t>
            </a:r>
            <a:r>
              <a:rPr lang="tr-TR" sz="2000" spc="25" dirty="0">
                <a:solidFill>
                  <a:srgbClr val="4C4D4F"/>
                </a:solidFill>
                <a:latin typeface="Myriad Pro"/>
                <a:cs typeface="Myriad Pro"/>
              </a:rPr>
              <a:t> </a:t>
            </a:r>
            <a:r>
              <a:rPr lang="tr-TR" sz="2000" dirty="0">
                <a:solidFill>
                  <a:srgbClr val="4C4D4F"/>
                </a:solidFill>
                <a:latin typeface="Myriad Pro"/>
                <a:cs typeface="Myriad Pro"/>
              </a:rPr>
              <a:t>uçları</a:t>
            </a:r>
            <a:r>
              <a:rPr lang="tr-TR" sz="2000" spc="25" dirty="0">
                <a:solidFill>
                  <a:srgbClr val="4C4D4F"/>
                </a:solidFill>
                <a:latin typeface="Myriad Pro"/>
                <a:cs typeface="Myriad Pro"/>
              </a:rPr>
              <a:t> </a:t>
            </a:r>
            <a:r>
              <a:rPr lang="tr-TR" sz="2000" dirty="0">
                <a:solidFill>
                  <a:srgbClr val="4C4D4F"/>
                </a:solidFill>
                <a:latin typeface="Myriad Pro"/>
                <a:cs typeface="Myriad Pro"/>
              </a:rPr>
              <a:t>çizgili</a:t>
            </a:r>
            <a:r>
              <a:rPr lang="tr-TR" sz="2000" spc="25" dirty="0">
                <a:solidFill>
                  <a:srgbClr val="4C4D4F"/>
                </a:solidFill>
                <a:latin typeface="Myriad Pro"/>
                <a:cs typeface="Myriad Pro"/>
              </a:rPr>
              <a:t> </a:t>
            </a:r>
            <a:r>
              <a:rPr lang="tr-TR" sz="2000" dirty="0">
                <a:solidFill>
                  <a:srgbClr val="4C4D4F"/>
                </a:solidFill>
                <a:latin typeface="Myriad Pro"/>
                <a:cs typeface="Myriad Pro"/>
              </a:rPr>
              <a:t>kaslarla</a:t>
            </a:r>
            <a:r>
              <a:rPr lang="tr-TR" sz="2000" spc="25" dirty="0">
                <a:solidFill>
                  <a:srgbClr val="4C4D4F"/>
                </a:solidFill>
                <a:latin typeface="Myriad Pro"/>
                <a:cs typeface="Myriad Pro"/>
              </a:rPr>
              <a:t> </a:t>
            </a:r>
            <a:r>
              <a:rPr lang="tr-TR" sz="2000" dirty="0">
                <a:solidFill>
                  <a:srgbClr val="4C4D4F"/>
                </a:solidFill>
                <a:latin typeface="Myriad Pro"/>
                <a:cs typeface="Myriad Pro"/>
              </a:rPr>
              <a:t>pek</a:t>
            </a:r>
            <a:r>
              <a:rPr lang="tr-TR" sz="2000" spc="25" dirty="0">
                <a:solidFill>
                  <a:srgbClr val="4C4D4F"/>
                </a:solidFill>
                <a:latin typeface="Myriad Pro"/>
                <a:cs typeface="Myriad Pro"/>
              </a:rPr>
              <a:t> </a:t>
            </a:r>
            <a:r>
              <a:rPr lang="tr-TR" sz="2000" dirty="0">
                <a:solidFill>
                  <a:srgbClr val="4C4D4F"/>
                </a:solidFill>
                <a:latin typeface="Myriad Pro"/>
                <a:cs typeface="Myriad Pro"/>
              </a:rPr>
              <a:t>çok</a:t>
            </a:r>
            <a:r>
              <a:rPr lang="tr-TR" sz="2000" spc="30" dirty="0">
                <a:solidFill>
                  <a:srgbClr val="4C4D4F"/>
                </a:solidFill>
                <a:latin typeface="Myriad Pro"/>
                <a:cs typeface="Myriad Pro"/>
              </a:rPr>
              <a:t> </a:t>
            </a:r>
            <a:r>
              <a:rPr lang="tr-TR" sz="2000" spc="-20" dirty="0">
                <a:solidFill>
                  <a:srgbClr val="4C4D4F"/>
                </a:solidFill>
                <a:latin typeface="Myriad Pro"/>
                <a:cs typeface="Myriad Pro"/>
              </a:rPr>
              <a:t>nok</a:t>
            </a:r>
            <a:r>
              <a:rPr lang="tr-TR" sz="2000" dirty="0">
                <a:solidFill>
                  <a:srgbClr val="4C4D4F"/>
                </a:solidFill>
                <a:latin typeface="Myriad Pro"/>
                <a:cs typeface="Myriad Pro"/>
              </a:rPr>
              <a:t>tadan</a:t>
            </a:r>
            <a:r>
              <a:rPr lang="tr-TR" sz="2000" spc="35" dirty="0">
                <a:solidFill>
                  <a:srgbClr val="4C4D4F"/>
                </a:solidFill>
                <a:latin typeface="Myriad Pro"/>
                <a:cs typeface="Myriad Pro"/>
              </a:rPr>
              <a:t> </a:t>
            </a:r>
            <a:r>
              <a:rPr lang="tr-TR" sz="2000" dirty="0">
                <a:solidFill>
                  <a:srgbClr val="4C4D4F"/>
                </a:solidFill>
                <a:latin typeface="Myriad Pro"/>
                <a:cs typeface="Myriad Pro"/>
              </a:rPr>
              <a:t>bağlantı</a:t>
            </a:r>
            <a:r>
              <a:rPr lang="tr-TR" sz="2000" spc="35" dirty="0">
                <a:solidFill>
                  <a:srgbClr val="4C4D4F"/>
                </a:solidFill>
                <a:latin typeface="Myriad Pro"/>
                <a:cs typeface="Myriad Pro"/>
              </a:rPr>
              <a:t> </a:t>
            </a:r>
            <a:r>
              <a:rPr lang="tr-TR" sz="2000" dirty="0">
                <a:solidFill>
                  <a:srgbClr val="4C4D4F"/>
                </a:solidFill>
                <a:latin typeface="Myriad Pro"/>
                <a:cs typeface="Myriad Pro"/>
              </a:rPr>
              <a:t>(motor</a:t>
            </a:r>
            <a:r>
              <a:rPr lang="tr-TR" sz="2000" spc="35" dirty="0">
                <a:solidFill>
                  <a:srgbClr val="4C4D4F"/>
                </a:solidFill>
                <a:latin typeface="Myriad Pro"/>
                <a:cs typeface="Myriad Pro"/>
              </a:rPr>
              <a:t> </a:t>
            </a:r>
            <a:r>
              <a:rPr lang="tr-TR" sz="2000" dirty="0">
                <a:solidFill>
                  <a:srgbClr val="4C4D4F"/>
                </a:solidFill>
                <a:latin typeface="Myriad Pro"/>
                <a:cs typeface="Myriad Pro"/>
              </a:rPr>
              <a:t>uç</a:t>
            </a:r>
            <a:r>
              <a:rPr lang="tr-TR" sz="2000" spc="40" dirty="0">
                <a:solidFill>
                  <a:srgbClr val="4C4D4F"/>
                </a:solidFill>
                <a:latin typeface="Myriad Pro"/>
                <a:cs typeface="Myriad Pro"/>
              </a:rPr>
              <a:t> </a:t>
            </a:r>
            <a:r>
              <a:rPr lang="tr-TR" sz="2000" dirty="0">
                <a:solidFill>
                  <a:srgbClr val="4C4D4F"/>
                </a:solidFill>
                <a:latin typeface="Myriad Pro"/>
                <a:cs typeface="Myriad Pro"/>
              </a:rPr>
              <a:t>plak)</a:t>
            </a:r>
            <a:r>
              <a:rPr lang="tr-TR" sz="2000" spc="35" dirty="0">
                <a:solidFill>
                  <a:srgbClr val="4C4D4F"/>
                </a:solidFill>
                <a:latin typeface="Myriad Pro"/>
                <a:cs typeface="Myriad Pro"/>
              </a:rPr>
              <a:t> </a:t>
            </a:r>
            <a:r>
              <a:rPr lang="tr-TR" sz="2000" dirty="0">
                <a:solidFill>
                  <a:srgbClr val="4C4D4F"/>
                </a:solidFill>
                <a:latin typeface="Myriad Pro"/>
                <a:cs typeface="Myriad Pro"/>
              </a:rPr>
              <a:t>yapar.</a:t>
            </a:r>
            <a:r>
              <a:rPr lang="tr-TR" sz="2000" spc="35" dirty="0">
                <a:solidFill>
                  <a:srgbClr val="4C4D4F"/>
                </a:solidFill>
                <a:latin typeface="Myriad Pro"/>
                <a:cs typeface="Myriad Pro"/>
              </a:rPr>
              <a:t> </a:t>
            </a:r>
            <a:r>
              <a:rPr lang="tr-TR" sz="2000" dirty="0">
                <a:solidFill>
                  <a:srgbClr val="4C4D4F"/>
                </a:solidFill>
                <a:latin typeface="Myriad Pro"/>
                <a:cs typeface="Myriad Pro"/>
              </a:rPr>
              <a:t>Kasa</a:t>
            </a:r>
            <a:r>
              <a:rPr lang="tr-TR" sz="2000" spc="40" dirty="0">
                <a:solidFill>
                  <a:srgbClr val="4C4D4F"/>
                </a:solidFill>
                <a:latin typeface="Myriad Pro"/>
                <a:cs typeface="Myriad Pro"/>
              </a:rPr>
              <a:t> </a:t>
            </a:r>
            <a:r>
              <a:rPr lang="tr-TR" sz="2000" dirty="0">
                <a:solidFill>
                  <a:srgbClr val="4C4D4F"/>
                </a:solidFill>
                <a:latin typeface="Myriad Pro"/>
                <a:cs typeface="Myriad Pro"/>
              </a:rPr>
              <a:t>uyarı</a:t>
            </a:r>
            <a:r>
              <a:rPr lang="tr-TR" sz="2000" spc="35" dirty="0">
                <a:solidFill>
                  <a:srgbClr val="4C4D4F"/>
                </a:solidFill>
                <a:latin typeface="Myriad Pro"/>
                <a:cs typeface="Myriad Pro"/>
              </a:rPr>
              <a:t> </a:t>
            </a:r>
            <a:r>
              <a:rPr lang="tr-TR" sz="2000" dirty="0">
                <a:solidFill>
                  <a:srgbClr val="4C4D4F"/>
                </a:solidFill>
                <a:latin typeface="Myriad Pro"/>
                <a:cs typeface="Myriad Pro"/>
              </a:rPr>
              <a:t>ulaştığında</a:t>
            </a:r>
            <a:r>
              <a:rPr lang="tr-TR" sz="2000" spc="35" dirty="0">
                <a:solidFill>
                  <a:srgbClr val="4C4D4F"/>
                </a:solidFill>
                <a:latin typeface="Myriad Pro"/>
                <a:cs typeface="Myriad Pro"/>
              </a:rPr>
              <a:t> </a:t>
            </a:r>
            <a:r>
              <a:rPr lang="tr-TR" sz="2000" dirty="0">
                <a:solidFill>
                  <a:srgbClr val="4C4D4F"/>
                </a:solidFill>
                <a:latin typeface="Myriad Pro"/>
                <a:cs typeface="Myriad Pro"/>
              </a:rPr>
              <a:t>kas</a:t>
            </a:r>
            <a:r>
              <a:rPr lang="tr-TR" sz="2000" spc="40" dirty="0">
                <a:solidFill>
                  <a:srgbClr val="4C4D4F"/>
                </a:solidFill>
                <a:latin typeface="Myriad Pro"/>
                <a:cs typeface="Myriad Pro"/>
              </a:rPr>
              <a:t> </a:t>
            </a:r>
            <a:r>
              <a:rPr lang="tr-TR" sz="2000" dirty="0">
                <a:solidFill>
                  <a:srgbClr val="4C4D4F"/>
                </a:solidFill>
                <a:latin typeface="Myriad Pro"/>
                <a:cs typeface="Myriad Pro"/>
              </a:rPr>
              <a:t>hücresinde</a:t>
            </a:r>
            <a:r>
              <a:rPr lang="tr-TR" sz="2000" spc="35" dirty="0">
                <a:solidFill>
                  <a:srgbClr val="4C4D4F"/>
                </a:solidFill>
                <a:latin typeface="Myriad Pro"/>
                <a:cs typeface="Myriad Pro"/>
              </a:rPr>
              <a:t> </a:t>
            </a:r>
            <a:r>
              <a:rPr lang="tr-TR" sz="2000" dirty="0">
                <a:solidFill>
                  <a:srgbClr val="4C4D4F"/>
                </a:solidFill>
                <a:latin typeface="Myriad Pro"/>
                <a:cs typeface="Myriad Pro"/>
              </a:rPr>
              <a:t>aksiyon</a:t>
            </a:r>
            <a:r>
              <a:rPr lang="tr-TR" sz="2000" spc="35" dirty="0">
                <a:solidFill>
                  <a:srgbClr val="4C4D4F"/>
                </a:solidFill>
                <a:latin typeface="Myriad Pro"/>
                <a:cs typeface="Myriad Pro"/>
              </a:rPr>
              <a:t> </a:t>
            </a:r>
            <a:r>
              <a:rPr lang="tr-TR" sz="2000" dirty="0">
                <a:solidFill>
                  <a:srgbClr val="4C4D4F"/>
                </a:solidFill>
                <a:latin typeface="Myriad Pro"/>
                <a:cs typeface="Myriad Pro"/>
              </a:rPr>
              <a:t>potansiyeli</a:t>
            </a:r>
            <a:r>
              <a:rPr lang="tr-TR" sz="2000" spc="40" dirty="0">
                <a:solidFill>
                  <a:srgbClr val="4C4D4F"/>
                </a:solidFill>
                <a:latin typeface="Myriad Pro"/>
                <a:cs typeface="Myriad Pro"/>
              </a:rPr>
              <a:t> </a:t>
            </a:r>
            <a:r>
              <a:rPr lang="tr-TR" sz="2000" spc="-10" dirty="0">
                <a:solidFill>
                  <a:srgbClr val="4C4D4F"/>
                </a:solidFill>
                <a:latin typeface="Myriad Pro"/>
                <a:cs typeface="Myriad Pro"/>
              </a:rPr>
              <a:t>başlar. </a:t>
            </a:r>
          </a:p>
          <a:p>
            <a:pPr marL="12700" marR="5080" indent="179705" algn="just">
              <a:lnSpc>
                <a:spcPct val="106100"/>
              </a:lnSpc>
            </a:pPr>
            <a:r>
              <a:rPr lang="tr-TR" sz="2000" dirty="0">
                <a:solidFill>
                  <a:srgbClr val="4C4D4F"/>
                </a:solidFill>
                <a:latin typeface="Myriad Pro"/>
                <a:cs typeface="Myriad Pro"/>
              </a:rPr>
              <a:t>Uyarılan</a:t>
            </a:r>
            <a:r>
              <a:rPr lang="tr-TR" sz="2000" spc="5" dirty="0">
                <a:solidFill>
                  <a:srgbClr val="4C4D4F"/>
                </a:solidFill>
                <a:latin typeface="Myriad Pro"/>
                <a:cs typeface="Myriad Pro"/>
              </a:rPr>
              <a:t> </a:t>
            </a:r>
            <a:r>
              <a:rPr lang="tr-TR" sz="2000" dirty="0">
                <a:solidFill>
                  <a:srgbClr val="4C4D4F"/>
                </a:solidFill>
                <a:latin typeface="Myriad Pro"/>
                <a:cs typeface="Myriad Pro"/>
              </a:rPr>
              <a:t>hücrenin</a:t>
            </a:r>
            <a:r>
              <a:rPr lang="tr-TR" sz="2000" spc="5" dirty="0">
                <a:solidFill>
                  <a:srgbClr val="4C4D4F"/>
                </a:solidFill>
                <a:latin typeface="Myriad Pro"/>
                <a:cs typeface="Myriad Pro"/>
              </a:rPr>
              <a:t> </a:t>
            </a:r>
            <a:r>
              <a:rPr lang="tr-TR" sz="2000" dirty="0">
                <a:solidFill>
                  <a:srgbClr val="4C4D4F"/>
                </a:solidFill>
                <a:latin typeface="Myriad Pro"/>
                <a:cs typeface="Myriad Pro"/>
              </a:rPr>
              <a:t>sarkoplazmik</a:t>
            </a:r>
            <a:r>
              <a:rPr lang="tr-TR" sz="2000" spc="5" dirty="0">
                <a:solidFill>
                  <a:srgbClr val="4C4D4F"/>
                </a:solidFill>
                <a:latin typeface="Myriad Pro"/>
                <a:cs typeface="Myriad Pro"/>
              </a:rPr>
              <a:t> </a:t>
            </a:r>
            <a:r>
              <a:rPr lang="tr-TR" sz="2000" dirty="0">
                <a:solidFill>
                  <a:srgbClr val="4C4D4F"/>
                </a:solidFill>
                <a:latin typeface="Myriad Pro"/>
                <a:cs typeface="Myriad Pro"/>
              </a:rPr>
              <a:t>retikulumunda</a:t>
            </a:r>
            <a:r>
              <a:rPr lang="tr-TR" sz="2000" spc="10" dirty="0">
                <a:solidFill>
                  <a:srgbClr val="4C4D4F"/>
                </a:solidFill>
                <a:latin typeface="Myriad Pro"/>
                <a:cs typeface="Myriad Pro"/>
              </a:rPr>
              <a:t> </a:t>
            </a:r>
            <a:r>
              <a:rPr lang="tr-TR" sz="2000" dirty="0">
                <a:solidFill>
                  <a:srgbClr val="4C4D4F"/>
                </a:solidFill>
                <a:latin typeface="Myriad Pro"/>
                <a:cs typeface="Myriad Pro"/>
              </a:rPr>
              <a:t>depo</a:t>
            </a:r>
            <a:r>
              <a:rPr lang="tr-TR" sz="2000" spc="5" dirty="0">
                <a:solidFill>
                  <a:srgbClr val="4C4D4F"/>
                </a:solidFill>
                <a:latin typeface="Myriad Pro"/>
                <a:cs typeface="Myriad Pro"/>
              </a:rPr>
              <a:t> </a:t>
            </a:r>
            <a:r>
              <a:rPr lang="tr-TR" sz="2000" dirty="0">
                <a:solidFill>
                  <a:srgbClr val="4C4D4F"/>
                </a:solidFill>
                <a:latin typeface="Myriad Pro"/>
                <a:cs typeface="Myriad Pro"/>
              </a:rPr>
              <a:t>edilmiş</a:t>
            </a:r>
            <a:r>
              <a:rPr lang="tr-TR" sz="2000" spc="5" dirty="0">
                <a:solidFill>
                  <a:srgbClr val="4C4D4F"/>
                </a:solidFill>
                <a:latin typeface="Myriad Pro"/>
                <a:cs typeface="Myriad Pro"/>
              </a:rPr>
              <a:t> </a:t>
            </a:r>
            <a:r>
              <a:rPr lang="tr-TR" sz="2000" dirty="0">
                <a:solidFill>
                  <a:srgbClr val="4C4D4F"/>
                </a:solidFill>
                <a:latin typeface="Myriad Pro"/>
                <a:cs typeface="Myriad Pro"/>
              </a:rPr>
              <a:t>olan</a:t>
            </a:r>
            <a:r>
              <a:rPr lang="tr-TR" sz="2000" spc="5" dirty="0">
                <a:solidFill>
                  <a:srgbClr val="4C4D4F"/>
                </a:solidFill>
                <a:latin typeface="Myriad Pro"/>
                <a:cs typeface="Myriad Pro"/>
              </a:rPr>
              <a:t> </a:t>
            </a:r>
            <a:r>
              <a:rPr lang="tr-TR" sz="2000" dirty="0">
                <a:solidFill>
                  <a:srgbClr val="4C4D4F"/>
                </a:solidFill>
                <a:latin typeface="Myriad Pro"/>
                <a:cs typeface="Myriad Pro"/>
              </a:rPr>
              <a:t>kalsiyum</a:t>
            </a:r>
            <a:r>
              <a:rPr lang="tr-TR" sz="2000" spc="10" dirty="0">
                <a:solidFill>
                  <a:srgbClr val="4C4D4F"/>
                </a:solidFill>
                <a:latin typeface="Myriad Pro"/>
                <a:cs typeface="Myriad Pro"/>
              </a:rPr>
              <a:t> </a:t>
            </a:r>
            <a:r>
              <a:rPr lang="tr-TR" sz="2000" dirty="0">
                <a:solidFill>
                  <a:srgbClr val="4C4D4F"/>
                </a:solidFill>
                <a:latin typeface="Myriad Pro"/>
                <a:cs typeface="Myriad Pro"/>
              </a:rPr>
              <a:t>iyonları</a:t>
            </a:r>
            <a:r>
              <a:rPr lang="tr-TR" sz="2000" spc="5" dirty="0">
                <a:solidFill>
                  <a:srgbClr val="4C4D4F"/>
                </a:solidFill>
                <a:latin typeface="Myriad Pro"/>
                <a:cs typeface="Myriad Pro"/>
              </a:rPr>
              <a:t> </a:t>
            </a:r>
            <a:r>
              <a:rPr lang="tr-TR" sz="2000" dirty="0">
                <a:solidFill>
                  <a:srgbClr val="4C4D4F"/>
                </a:solidFill>
                <a:latin typeface="Myriad Pro"/>
                <a:cs typeface="Myriad Pro"/>
              </a:rPr>
              <a:t>serbest</a:t>
            </a:r>
            <a:r>
              <a:rPr lang="tr-TR" sz="2000" spc="5" dirty="0">
                <a:solidFill>
                  <a:srgbClr val="4C4D4F"/>
                </a:solidFill>
                <a:latin typeface="Myriad Pro"/>
                <a:cs typeface="Myriad Pro"/>
              </a:rPr>
              <a:t> </a:t>
            </a:r>
            <a:r>
              <a:rPr lang="tr-TR" sz="2000" dirty="0">
                <a:solidFill>
                  <a:srgbClr val="4C4D4F"/>
                </a:solidFill>
                <a:latin typeface="Myriad Pro"/>
                <a:cs typeface="Myriad Pro"/>
              </a:rPr>
              <a:t>bırakılır.</a:t>
            </a:r>
            <a:r>
              <a:rPr lang="tr-TR" sz="2000" spc="10" dirty="0">
                <a:solidFill>
                  <a:srgbClr val="4C4D4F"/>
                </a:solidFill>
                <a:latin typeface="Myriad Pro"/>
                <a:cs typeface="Myriad Pro"/>
              </a:rPr>
              <a:t> </a:t>
            </a:r>
            <a:r>
              <a:rPr lang="tr-TR" sz="2000" spc="-25" dirty="0">
                <a:solidFill>
                  <a:srgbClr val="4C4D4F"/>
                </a:solidFill>
                <a:latin typeface="Myriad Pro"/>
                <a:cs typeface="Myriad Pro"/>
              </a:rPr>
              <a:t>İp</a:t>
            </a:r>
            <a:r>
              <a:rPr lang="tr-TR" sz="2000" dirty="0">
                <a:solidFill>
                  <a:srgbClr val="4C4D4F"/>
                </a:solidFill>
                <a:latin typeface="Myriad Pro"/>
                <a:cs typeface="Myriad Pro"/>
              </a:rPr>
              <a:t>likçikler</a:t>
            </a:r>
            <a:r>
              <a:rPr lang="tr-TR" sz="2000" spc="-10" dirty="0">
                <a:solidFill>
                  <a:srgbClr val="4C4D4F"/>
                </a:solidFill>
                <a:latin typeface="Myriad Pro"/>
                <a:cs typeface="Myriad Pro"/>
              </a:rPr>
              <a:t> </a:t>
            </a:r>
            <a:r>
              <a:rPr lang="tr-TR" sz="2000" dirty="0">
                <a:solidFill>
                  <a:srgbClr val="4C4D4F"/>
                </a:solidFill>
                <a:latin typeface="Myriad Pro"/>
                <a:cs typeface="Myriad Pro"/>
              </a:rPr>
              <a:t>arasına</a:t>
            </a:r>
            <a:r>
              <a:rPr lang="tr-TR" sz="2000" spc="-5" dirty="0">
                <a:solidFill>
                  <a:srgbClr val="4C4D4F"/>
                </a:solidFill>
                <a:latin typeface="Myriad Pro"/>
                <a:cs typeface="Myriad Pro"/>
              </a:rPr>
              <a:t> </a:t>
            </a:r>
            <a:r>
              <a:rPr lang="tr-TR" sz="2000" dirty="0">
                <a:solidFill>
                  <a:srgbClr val="4C4D4F"/>
                </a:solidFill>
                <a:latin typeface="Myriad Pro"/>
                <a:cs typeface="Myriad Pro"/>
              </a:rPr>
              <a:t>dağılan</a:t>
            </a:r>
            <a:r>
              <a:rPr lang="tr-TR" sz="2000" spc="-5" dirty="0">
                <a:solidFill>
                  <a:srgbClr val="4C4D4F"/>
                </a:solidFill>
                <a:latin typeface="Myriad Pro"/>
                <a:cs typeface="Myriad Pro"/>
              </a:rPr>
              <a:t> </a:t>
            </a:r>
            <a:r>
              <a:rPr lang="tr-TR" sz="2000" dirty="0">
                <a:solidFill>
                  <a:srgbClr val="4C4D4F"/>
                </a:solidFill>
                <a:latin typeface="Myriad Pro"/>
                <a:cs typeface="Myriad Pro"/>
              </a:rPr>
              <a:t>kalsiyum</a:t>
            </a:r>
            <a:r>
              <a:rPr lang="tr-TR" sz="2000" spc="-5" dirty="0">
                <a:solidFill>
                  <a:srgbClr val="4C4D4F"/>
                </a:solidFill>
                <a:latin typeface="Myriad Pro"/>
                <a:cs typeface="Myriad Pro"/>
              </a:rPr>
              <a:t> </a:t>
            </a:r>
            <a:r>
              <a:rPr lang="tr-TR" sz="2000" dirty="0">
                <a:solidFill>
                  <a:srgbClr val="4C4D4F"/>
                </a:solidFill>
                <a:latin typeface="Myriad Pro"/>
                <a:cs typeface="Myriad Pro"/>
              </a:rPr>
              <a:t>iyonları,</a:t>
            </a:r>
            <a:r>
              <a:rPr lang="tr-TR" sz="2000" spc="-5" dirty="0">
                <a:solidFill>
                  <a:srgbClr val="4C4D4F"/>
                </a:solidFill>
                <a:latin typeface="Myriad Pro"/>
                <a:cs typeface="Myriad Pro"/>
              </a:rPr>
              <a:t> </a:t>
            </a:r>
            <a:r>
              <a:rPr lang="tr-TR" sz="2000" dirty="0">
                <a:solidFill>
                  <a:srgbClr val="4C4D4F"/>
                </a:solidFill>
                <a:latin typeface="Myriad Pro"/>
                <a:cs typeface="Myriad Pro"/>
              </a:rPr>
              <a:t>miyozinin</a:t>
            </a:r>
            <a:r>
              <a:rPr lang="tr-TR" sz="2000" spc="-10" dirty="0">
                <a:solidFill>
                  <a:srgbClr val="4C4D4F"/>
                </a:solidFill>
                <a:latin typeface="Myriad Pro"/>
                <a:cs typeface="Myriad Pro"/>
              </a:rPr>
              <a:t> </a:t>
            </a:r>
            <a:r>
              <a:rPr lang="tr-TR" sz="2000" dirty="0" err="1">
                <a:solidFill>
                  <a:srgbClr val="4C4D4F"/>
                </a:solidFill>
                <a:latin typeface="Myriad Pro"/>
                <a:cs typeface="Myriad Pro"/>
              </a:rPr>
              <a:t>aktine</a:t>
            </a:r>
            <a:r>
              <a:rPr lang="tr-TR" sz="2000" spc="-5" dirty="0">
                <a:solidFill>
                  <a:srgbClr val="4C4D4F"/>
                </a:solidFill>
                <a:latin typeface="Myriad Pro"/>
                <a:cs typeface="Myriad Pro"/>
              </a:rPr>
              <a:t> </a:t>
            </a:r>
            <a:r>
              <a:rPr lang="tr-TR" sz="2000" dirty="0">
                <a:solidFill>
                  <a:srgbClr val="4C4D4F"/>
                </a:solidFill>
                <a:latin typeface="Myriad Pro"/>
                <a:cs typeface="Myriad Pro"/>
              </a:rPr>
              <a:t>bağlanmasını</a:t>
            </a:r>
            <a:r>
              <a:rPr lang="tr-TR" sz="2000" spc="-5" dirty="0">
                <a:solidFill>
                  <a:srgbClr val="4C4D4F"/>
                </a:solidFill>
                <a:latin typeface="Myriad Pro"/>
                <a:cs typeface="Myriad Pro"/>
              </a:rPr>
              <a:t> </a:t>
            </a:r>
            <a:r>
              <a:rPr lang="tr-TR" sz="2000" spc="-10" dirty="0">
                <a:solidFill>
                  <a:srgbClr val="4C4D4F"/>
                </a:solidFill>
                <a:latin typeface="Myriad Pro"/>
                <a:cs typeface="Myriad Pro"/>
              </a:rPr>
              <a:t>sağlar.</a:t>
            </a:r>
            <a:r>
              <a:rPr lang="tr-TR" sz="2000" spc="-5" dirty="0">
                <a:solidFill>
                  <a:srgbClr val="4C4D4F"/>
                </a:solidFill>
                <a:latin typeface="Myriad Pro"/>
                <a:cs typeface="Myriad Pro"/>
              </a:rPr>
              <a:t> </a:t>
            </a:r>
            <a:r>
              <a:rPr lang="tr-TR" sz="2000" dirty="0">
                <a:solidFill>
                  <a:srgbClr val="4C4D4F"/>
                </a:solidFill>
                <a:latin typeface="Myriad Pro"/>
                <a:cs typeface="Myriad Pro"/>
              </a:rPr>
              <a:t>Böylece</a:t>
            </a:r>
            <a:r>
              <a:rPr lang="tr-TR" sz="2000" spc="-5" dirty="0">
                <a:solidFill>
                  <a:srgbClr val="4C4D4F"/>
                </a:solidFill>
                <a:latin typeface="Myriad Pro"/>
                <a:cs typeface="Myriad Pro"/>
              </a:rPr>
              <a:t> </a:t>
            </a:r>
            <a:r>
              <a:rPr lang="tr-TR" sz="2000" dirty="0">
                <a:solidFill>
                  <a:srgbClr val="4C4D4F"/>
                </a:solidFill>
                <a:latin typeface="Myriad Pro"/>
                <a:cs typeface="Myriad Pro"/>
              </a:rPr>
              <a:t>miyozin,</a:t>
            </a:r>
            <a:r>
              <a:rPr lang="tr-TR" sz="2000" spc="-5" dirty="0">
                <a:solidFill>
                  <a:srgbClr val="4C4D4F"/>
                </a:solidFill>
                <a:latin typeface="Myriad Pro"/>
                <a:cs typeface="Myriad Pro"/>
              </a:rPr>
              <a:t> </a:t>
            </a:r>
            <a:r>
              <a:rPr lang="tr-TR" sz="2000" spc="-10" dirty="0" err="1">
                <a:solidFill>
                  <a:srgbClr val="4C4D4F"/>
                </a:solidFill>
                <a:latin typeface="Myriad Pro"/>
                <a:cs typeface="Myriad Pro"/>
              </a:rPr>
              <a:t>aktini</a:t>
            </a:r>
            <a:r>
              <a:rPr lang="tr-TR" sz="2000" spc="-10" dirty="0">
                <a:solidFill>
                  <a:srgbClr val="4C4D4F"/>
                </a:solidFill>
                <a:latin typeface="Myriad Pro"/>
                <a:cs typeface="Myriad Pro"/>
              </a:rPr>
              <a:t> </a:t>
            </a:r>
            <a:r>
              <a:rPr lang="tr-TR" sz="2000" dirty="0">
                <a:solidFill>
                  <a:srgbClr val="4C4D4F"/>
                </a:solidFill>
                <a:latin typeface="Myriad Pro"/>
                <a:cs typeface="Myriad Pro"/>
              </a:rPr>
              <a:t>iki</a:t>
            </a:r>
            <a:r>
              <a:rPr lang="tr-TR" sz="2000" spc="20" dirty="0">
                <a:solidFill>
                  <a:srgbClr val="4C4D4F"/>
                </a:solidFill>
                <a:latin typeface="Myriad Pro"/>
                <a:cs typeface="Myriad Pro"/>
              </a:rPr>
              <a:t> </a:t>
            </a:r>
            <a:r>
              <a:rPr lang="tr-TR" sz="2000" dirty="0">
                <a:solidFill>
                  <a:srgbClr val="4C4D4F"/>
                </a:solidFill>
                <a:latin typeface="Myriad Pro"/>
                <a:cs typeface="Myriad Pro"/>
              </a:rPr>
              <a:t>yandan</a:t>
            </a:r>
            <a:r>
              <a:rPr lang="tr-TR" sz="2000" spc="20" dirty="0">
                <a:solidFill>
                  <a:srgbClr val="4C4D4F"/>
                </a:solidFill>
                <a:latin typeface="Myriad Pro"/>
                <a:cs typeface="Myriad Pro"/>
              </a:rPr>
              <a:t> </a:t>
            </a:r>
            <a:r>
              <a:rPr lang="tr-TR" sz="2000" dirty="0">
                <a:solidFill>
                  <a:srgbClr val="4C4D4F"/>
                </a:solidFill>
                <a:latin typeface="Myriad Pro"/>
                <a:cs typeface="Myriad Pro"/>
              </a:rPr>
              <a:t>çekerek</a:t>
            </a:r>
            <a:r>
              <a:rPr lang="tr-TR" sz="2000" spc="20" dirty="0">
                <a:solidFill>
                  <a:srgbClr val="4C4D4F"/>
                </a:solidFill>
                <a:latin typeface="Myriad Pro"/>
                <a:cs typeface="Myriad Pro"/>
              </a:rPr>
              <a:t> </a:t>
            </a:r>
            <a:r>
              <a:rPr lang="tr-TR" sz="2000" dirty="0">
                <a:solidFill>
                  <a:srgbClr val="4C4D4F"/>
                </a:solidFill>
                <a:latin typeface="Myriad Pro"/>
                <a:cs typeface="Myriad Pro"/>
              </a:rPr>
              <a:t>kasılmayı</a:t>
            </a:r>
            <a:r>
              <a:rPr lang="tr-TR" sz="2000" spc="20" dirty="0">
                <a:solidFill>
                  <a:srgbClr val="4C4D4F"/>
                </a:solidFill>
                <a:latin typeface="Myriad Pro"/>
                <a:cs typeface="Myriad Pro"/>
              </a:rPr>
              <a:t> </a:t>
            </a:r>
            <a:r>
              <a:rPr lang="tr-TR" sz="2000" dirty="0">
                <a:solidFill>
                  <a:srgbClr val="4C4D4F"/>
                </a:solidFill>
                <a:latin typeface="Myriad Pro"/>
                <a:cs typeface="Myriad Pro"/>
              </a:rPr>
              <a:t>gerçekleştirir.</a:t>
            </a:r>
            <a:r>
              <a:rPr lang="tr-TR" sz="2000" spc="20" dirty="0">
                <a:solidFill>
                  <a:srgbClr val="4C4D4F"/>
                </a:solidFill>
                <a:latin typeface="Myriad Pro"/>
                <a:cs typeface="Myriad Pro"/>
              </a:rPr>
              <a:t> </a:t>
            </a:r>
            <a:r>
              <a:rPr lang="tr-TR" sz="2000" dirty="0">
                <a:solidFill>
                  <a:srgbClr val="4C4D4F"/>
                </a:solidFill>
                <a:latin typeface="Myriad Pro"/>
                <a:cs typeface="Myriad Pro"/>
              </a:rPr>
              <a:t>Kasılma</a:t>
            </a:r>
            <a:r>
              <a:rPr lang="tr-TR" sz="2000" spc="25" dirty="0">
                <a:solidFill>
                  <a:srgbClr val="4C4D4F"/>
                </a:solidFill>
                <a:latin typeface="Myriad Pro"/>
                <a:cs typeface="Myriad Pro"/>
              </a:rPr>
              <a:t> </a:t>
            </a:r>
            <a:r>
              <a:rPr lang="tr-TR" sz="2000" dirty="0">
                <a:solidFill>
                  <a:srgbClr val="4C4D4F"/>
                </a:solidFill>
                <a:latin typeface="Myriad Pro"/>
                <a:cs typeface="Myriad Pro"/>
              </a:rPr>
              <a:t>sırasında</a:t>
            </a:r>
            <a:r>
              <a:rPr lang="tr-TR" sz="2000" spc="20" dirty="0">
                <a:solidFill>
                  <a:srgbClr val="4C4D4F"/>
                </a:solidFill>
                <a:latin typeface="Myriad Pro"/>
                <a:cs typeface="Myriad Pro"/>
              </a:rPr>
              <a:t> </a:t>
            </a:r>
            <a:r>
              <a:rPr lang="tr-TR" sz="2000" dirty="0">
                <a:solidFill>
                  <a:srgbClr val="4C4D4F"/>
                </a:solidFill>
                <a:latin typeface="Myriad Pro"/>
                <a:cs typeface="Myriad Pro"/>
              </a:rPr>
              <a:t>enerji</a:t>
            </a:r>
            <a:r>
              <a:rPr lang="tr-TR" sz="2000" spc="20" dirty="0">
                <a:solidFill>
                  <a:srgbClr val="4C4D4F"/>
                </a:solidFill>
                <a:latin typeface="Myriad Pro"/>
                <a:cs typeface="Myriad Pro"/>
              </a:rPr>
              <a:t> </a:t>
            </a:r>
            <a:r>
              <a:rPr lang="tr-TR" sz="2000" dirty="0">
                <a:solidFill>
                  <a:srgbClr val="4C4D4F"/>
                </a:solidFill>
                <a:latin typeface="Myriad Pro"/>
                <a:cs typeface="Myriad Pro"/>
              </a:rPr>
              <a:t>harcanır.</a:t>
            </a:r>
            <a:r>
              <a:rPr lang="tr-TR" sz="2000" spc="20" dirty="0">
                <a:solidFill>
                  <a:srgbClr val="4C4D4F"/>
                </a:solidFill>
                <a:latin typeface="Myriad Pro"/>
                <a:cs typeface="Myriad Pro"/>
              </a:rPr>
              <a:t> </a:t>
            </a:r>
            <a:r>
              <a:rPr lang="tr-TR" sz="2000" dirty="0">
                <a:solidFill>
                  <a:srgbClr val="4C4D4F"/>
                </a:solidFill>
                <a:latin typeface="Myriad Pro"/>
                <a:cs typeface="Myriad Pro"/>
              </a:rPr>
              <a:t>Gevşeme</a:t>
            </a:r>
            <a:r>
              <a:rPr lang="tr-TR" sz="2000" spc="20" dirty="0">
                <a:solidFill>
                  <a:srgbClr val="4C4D4F"/>
                </a:solidFill>
                <a:latin typeface="Myriad Pro"/>
                <a:cs typeface="Myriad Pro"/>
              </a:rPr>
              <a:t> </a:t>
            </a:r>
            <a:r>
              <a:rPr lang="tr-TR" sz="2000" dirty="0">
                <a:solidFill>
                  <a:srgbClr val="4C4D4F"/>
                </a:solidFill>
                <a:latin typeface="Myriad Pro"/>
                <a:cs typeface="Myriad Pro"/>
              </a:rPr>
              <a:t>durumunda</a:t>
            </a:r>
            <a:r>
              <a:rPr lang="tr-TR" sz="2000" spc="25" dirty="0">
                <a:solidFill>
                  <a:srgbClr val="4C4D4F"/>
                </a:solidFill>
                <a:latin typeface="Myriad Pro"/>
                <a:cs typeface="Myriad Pro"/>
              </a:rPr>
              <a:t> </a:t>
            </a:r>
            <a:r>
              <a:rPr lang="tr-TR" sz="2000" spc="-20" dirty="0">
                <a:solidFill>
                  <a:srgbClr val="4C4D4F"/>
                </a:solidFill>
                <a:latin typeface="Myriad Pro"/>
                <a:cs typeface="Myriad Pro"/>
              </a:rPr>
              <a:t>kal</a:t>
            </a:r>
            <a:r>
              <a:rPr lang="tr-TR" sz="2000" dirty="0">
                <a:solidFill>
                  <a:srgbClr val="4C4D4F"/>
                </a:solidFill>
                <a:latin typeface="Myriad Pro"/>
                <a:cs typeface="Myriad Pro"/>
              </a:rPr>
              <a:t>siyum</a:t>
            </a:r>
            <a:r>
              <a:rPr lang="tr-TR" sz="2000" spc="-5" dirty="0">
                <a:solidFill>
                  <a:srgbClr val="4C4D4F"/>
                </a:solidFill>
                <a:latin typeface="Myriad Pro"/>
                <a:cs typeface="Myriad Pro"/>
              </a:rPr>
              <a:t> </a:t>
            </a:r>
            <a:r>
              <a:rPr lang="tr-TR" sz="2000" dirty="0">
                <a:solidFill>
                  <a:srgbClr val="4C4D4F"/>
                </a:solidFill>
                <a:latin typeface="Myriad Pro"/>
                <a:cs typeface="Myriad Pro"/>
              </a:rPr>
              <a:t>iyonları</a:t>
            </a:r>
            <a:r>
              <a:rPr lang="tr-TR" sz="2000" spc="-5" dirty="0">
                <a:solidFill>
                  <a:srgbClr val="4C4D4F"/>
                </a:solidFill>
                <a:latin typeface="Myriad Pro"/>
                <a:cs typeface="Myriad Pro"/>
              </a:rPr>
              <a:t> </a:t>
            </a:r>
            <a:r>
              <a:rPr lang="tr-TR" sz="2000" dirty="0">
                <a:solidFill>
                  <a:srgbClr val="4C4D4F"/>
                </a:solidFill>
                <a:latin typeface="Myriad Pro"/>
                <a:cs typeface="Myriad Pro"/>
              </a:rPr>
              <a:t>sarkoplazmik</a:t>
            </a:r>
            <a:r>
              <a:rPr lang="tr-TR" sz="2000" spc="-5" dirty="0">
                <a:solidFill>
                  <a:srgbClr val="4C4D4F"/>
                </a:solidFill>
                <a:latin typeface="Myriad Pro"/>
                <a:cs typeface="Myriad Pro"/>
              </a:rPr>
              <a:t> </a:t>
            </a:r>
            <a:r>
              <a:rPr lang="tr-TR" sz="2000" dirty="0">
                <a:solidFill>
                  <a:srgbClr val="4C4D4F"/>
                </a:solidFill>
                <a:latin typeface="Myriad Pro"/>
                <a:cs typeface="Myriad Pro"/>
              </a:rPr>
              <a:t>retikuluma aktif</a:t>
            </a:r>
            <a:r>
              <a:rPr lang="tr-TR" sz="2000" spc="-5" dirty="0">
                <a:solidFill>
                  <a:srgbClr val="4C4D4F"/>
                </a:solidFill>
                <a:latin typeface="Myriad Pro"/>
                <a:cs typeface="Myriad Pro"/>
              </a:rPr>
              <a:t> </a:t>
            </a:r>
            <a:r>
              <a:rPr lang="tr-TR" sz="2000" dirty="0">
                <a:solidFill>
                  <a:srgbClr val="4C4D4F"/>
                </a:solidFill>
                <a:latin typeface="Myriad Pro"/>
                <a:cs typeface="Myriad Pro"/>
              </a:rPr>
              <a:t>taşıma</a:t>
            </a:r>
            <a:r>
              <a:rPr lang="tr-TR" sz="2000" spc="-5" dirty="0">
                <a:solidFill>
                  <a:srgbClr val="4C4D4F"/>
                </a:solidFill>
                <a:latin typeface="Myriad Pro"/>
                <a:cs typeface="Myriad Pro"/>
              </a:rPr>
              <a:t> </a:t>
            </a:r>
            <a:r>
              <a:rPr lang="tr-TR" sz="2000" dirty="0">
                <a:solidFill>
                  <a:srgbClr val="4C4D4F"/>
                </a:solidFill>
                <a:latin typeface="Myriad Pro"/>
                <a:cs typeface="Myriad Pro"/>
              </a:rPr>
              <a:t>ile</a:t>
            </a:r>
            <a:r>
              <a:rPr lang="tr-TR" sz="2000" spc="-5" dirty="0">
                <a:solidFill>
                  <a:srgbClr val="4C4D4F"/>
                </a:solidFill>
                <a:latin typeface="Myriad Pro"/>
                <a:cs typeface="Myriad Pro"/>
              </a:rPr>
              <a:t> </a:t>
            </a:r>
            <a:r>
              <a:rPr lang="tr-TR" sz="2000" dirty="0">
                <a:solidFill>
                  <a:srgbClr val="4C4D4F"/>
                </a:solidFill>
                <a:latin typeface="Myriad Pro"/>
                <a:cs typeface="Myriad Pro"/>
              </a:rPr>
              <a:t>tekrar </a:t>
            </a:r>
            <a:r>
              <a:rPr lang="tr-TR" sz="2000" spc="-10" dirty="0">
                <a:solidFill>
                  <a:srgbClr val="4C4D4F"/>
                </a:solidFill>
                <a:latin typeface="Myriad Pro"/>
                <a:cs typeface="Myriad Pro"/>
              </a:rPr>
              <a:t>alınır.</a:t>
            </a:r>
            <a:r>
              <a:rPr lang="tr-TR" sz="2000" spc="-5" dirty="0">
                <a:solidFill>
                  <a:srgbClr val="4C4D4F"/>
                </a:solidFill>
                <a:latin typeface="Myriad Pro"/>
                <a:cs typeface="Myriad Pro"/>
              </a:rPr>
              <a:t> </a:t>
            </a:r>
            <a:r>
              <a:rPr lang="tr-TR" sz="2000" dirty="0">
                <a:solidFill>
                  <a:srgbClr val="4C4D4F"/>
                </a:solidFill>
                <a:latin typeface="Myriad Pro"/>
                <a:cs typeface="Myriad Pro"/>
              </a:rPr>
              <a:t>Aktif</a:t>
            </a:r>
            <a:r>
              <a:rPr lang="tr-TR" sz="2000" spc="-5" dirty="0">
                <a:solidFill>
                  <a:srgbClr val="4C4D4F"/>
                </a:solidFill>
                <a:latin typeface="Myriad Pro"/>
                <a:cs typeface="Myriad Pro"/>
              </a:rPr>
              <a:t> </a:t>
            </a:r>
            <a:r>
              <a:rPr lang="tr-TR" sz="2000" dirty="0">
                <a:solidFill>
                  <a:srgbClr val="4C4D4F"/>
                </a:solidFill>
                <a:latin typeface="Myriad Pro"/>
                <a:cs typeface="Myriad Pro"/>
              </a:rPr>
              <a:t>taşıma</a:t>
            </a:r>
            <a:r>
              <a:rPr lang="tr-TR" sz="2000" spc="-5" dirty="0">
                <a:solidFill>
                  <a:srgbClr val="4C4D4F"/>
                </a:solidFill>
                <a:latin typeface="Myriad Pro"/>
                <a:cs typeface="Myriad Pro"/>
              </a:rPr>
              <a:t> </a:t>
            </a:r>
            <a:r>
              <a:rPr lang="tr-TR" sz="2000" dirty="0">
                <a:solidFill>
                  <a:srgbClr val="4C4D4F"/>
                </a:solidFill>
                <a:latin typeface="Myriad Pro"/>
                <a:cs typeface="Myriad Pro"/>
              </a:rPr>
              <a:t>yapıldığından </a:t>
            </a:r>
            <a:r>
              <a:rPr lang="tr-TR" sz="2000" spc="-10" dirty="0">
                <a:solidFill>
                  <a:srgbClr val="4C4D4F"/>
                </a:solidFill>
                <a:latin typeface="Myriad Pro"/>
                <a:cs typeface="Myriad Pro"/>
              </a:rPr>
              <a:t>gevşeme </a:t>
            </a:r>
            <a:r>
              <a:rPr lang="tr-TR" sz="2000" dirty="0">
                <a:solidFill>
                  <a:srgbClr val="4C4D4F"/>
                </a:solidFill>
                <a:latin typeface="Myriad Pro"/>
                <a:cs typeface="Myriad Pro"/>
              </a:rPr>
              <a:t>sırasında</a:t>
            </a:r>
            <a:r>
              <a:rPr lang="tr-TR" sz="2000" spc="-5" dirty="0">
                <a:solidFill>
                  <a:srgbClr val="4C4D4F"/>
                </a:solidFill>
                <a:latin typeface="Myriad Pro"/>
                <a:cs typeface="Myriad Pro"/>
              </a:rPr>
              <a:t> </a:t>
            </a:r>
            <a:r>
              <a:rPr lang="tr-TR" sz="2000" dirty="0">
                <a:solidFill>
                  <a:srgbClr val="4C4D4F"/>
                </a:solidFill>
                <a:latin typeface="Myriad Pro"/>
                <a:cs typeface="Myriad Pro"/>
              </a:rPr>
              <a:t>da</a:t>
            </a:r>
            <a:r>
              <a:rPr lang="tr-TR" sz="2000" spc="-5" dirty="0">
                <a:solidFill>
                  <a:srgbClr val="4C4D4F"/>
                </a:solidFill>
                <a:latin typeface="Myriad Pro"/>
                <a:cs typeface="Myriad Pro"/>
              </a:rPr>
              <a:t> </a:t>
            </a:r>
            <a:r>
              <a:rPr lang="tr-TR" sz="2000" dirty="0">
                <a:solidFill>
                  <a:srgbClr val="4C4D4F"/>
                </a:solidFill>
                <a:latin typeface="Myriad Pro"/>
                <a:cs typeface="Myriad Pro"/>
              </a:rPr>
              <a:t>enerji </a:t>
            </a:r>
            <a:r>
              <a:rPr lang="tr-TR" sz="2000" spc="-10" dirty="0">
                <a:solidFill>
                  <a:srgbClr val="4C4D4F"/>
                </a:solidFill>
                <a:latin typeface="Myriad Pro"/>
                <a:cs typeface="Myriad Pro"/>
              </a:rPr>
              <a:t>harcanır.</a:t>
            </a:r>
            <a:endParaRPr lang="tr-TR" sz="2000" dirty="0">
              <a:latin typeface="Myriad Pro"/>
              <a:cs typeface="Myriad Pro"/>
            </a:endParaRPr>
          </a:p>
          <a:p>
            <a:pPr marL="12700" marR="5080" indent="179705" algn="just">
              <a:lnSpc>
                <a:spcPct val="106100"/>
              </a:lnSpc>
            </a:pPr>
            <a:r>
              <a:rPr lang="tr-TR" sz="2000" dirty="0">
                <a:solidFill>
                  <a:srgbClr val="4C4D4F"/>
                </a:solidFill>
                <a:latin typeface="Myriad Pro"/>
                <a:cs typeface="Myriad Pro"/>
              </a:rPr>
              <a:t>Kasların</a:t>
            </a:r>
            <a:r>
              <a:rPr lang="tr-TR" sz="2000" spc="50" dirty="0">
                <a:solidFill>
                  <a:srgbClr val="4C4D4F"/>
                </a:solidFill>
                <a:latin typeface="Myriad Pro"/>
                <a:cs typeface="Myriad Pro"/>
              </a:rPr>
              <a:t> </a:t>
            </a:r>
            <a:r>
              <a:rPr lang="tr-TR" sz="2000" dirty="0">
                <a:solidFill>
                  <a:srgbClr val="4C4D4F"/>
                </a:solidFill>
                <a:latin typeface="Myriad Pro"/>
                <a:cs typeface="Myriad Pro"/>
              </a:rPr>
              <a:t>kasılmasını</a:t>
            </a:r>
            <a:r>
              <a:rPr lang="tr-TR" sz="2000" spc="50" dirty="0">
                <a:solidFill>
                  <a:srgbClr val="4C4D4F"/>
                </a:solidFill>
                <a:latin typeface="Myriad Pro"/>
                <a:cs typeface="Myriad Pro"/>
              </a:rPr>
              <a:t> </a:t>
            </a:r>
            <a:r>
              <a:rPr lang="tr-TR" sz="2000" dirty="0">
                <a:solidFill>
                  <a:srgbClr val="4C4D4F"/>
                </a:solidFill>
                <a:latin typeface="Myriad Pro"/>
                <a:cs typeface="Myriad Pro"/>
              </a:rPr>
              <a:t>sağlayan</a:t>
            </a:r>
            <a:r>
              <a:rPr lang="tr-TR" sz="2000" spc="50" dirty="0">
                <a:solidFill>
                  <a:srgbClr val="4C4D4F"/>
                </a:solidFill>
                <a:latin typeface="Myriad Pro"/>
                <a:cs typeface="Myriad Pro"/>
              </a:rPr>
              <a:t> </a:t>
            </a:r>
            <a:r>
              <a:rPr lang="tr-TR" sz="2000" dirty="0">
                <a:solidFill>
                  <a:srgbClr val="4C4D4F"/>
                </a:solidFill>
                <a:latin typeface="Myriad Pro"/>
                <a:cs typeface="Myriad Pro"/>
              </a:rPr>
              <a:t>en</a:t>
            </a:r>
            <a:r>
              <a:rPr lang="tr-TR" sz="2000" spc="50" dirty="0">
                <a:solidFill>
                  <a:srgbClr val="4C4D4F"/>
                </a:solidFill>
                <a:latin typeface="Myriad Pro"/>
                <a:cs typeface="Myriad Pro"/>
              </a:rPr>
              <a:t> </a:t>
            </a:r>
            <a:r>
              <a:rPr lang="tr-TR" sz="2000" dirty="0">
                <a:solidFill>
                  <a:srgbClr val="4C4D4F"/>
                </a:solidFill>
                <a:latin typeface="Myriad Pro"/>
                <a:cs typeface="Myriad Pro"/>
              </a:rPr>
              <a:t>küçük</a:t>
            </a:r>
            <a:r>
              <a:rPr lang="tr-TR" sz="2000" spc="55" dirty="0">
                <a:solidFill>
                  <a:srgbClr val="4C4D4F"/>
                </a:solidFill>
                <a:latin typeface="Myriad Pro"/>
                <a:cs typeface="Myriad Pro"/>
              </a:rPr>
              <a:t> </a:t>
            </a:r>
            <a:r>
              <a:rPr lang="tr-TR" sz="2000" dirty="0">
                <a:solidFill>
                  <a:srgbClr val="4C4D4F"/>
                </a:solidFill>
                <a:latin typeface="Myriad Pro"/>
                <a:cs typeface="Myriad Pro"/>
              </a:rPr>
              <a:t>uyarı</a:t>
            </a:r>
            <a:r>
              <a:rPr lang="tr-TR" sz="2000" spc="50" dirty="0">
                <a:solidFill>
                  <a:srgbClr val="4C4D4F"/>
                </a:solidFill>
                <a:latin typeface="Myriad Pro"/>
                <a:cs typeface="Myriad Pro"/>
              </a:rPr>
              <a:t> </a:t>
            </a:r>
            <a:r>
              <a:rPr lang="tr-TR" sz="2000" dirty="0">
                <a:solidFill>
                  <a:srgbClr val="4C4D4F"/>
                </a:solidFill>
                <a:latin typeface="Myriad Pro"/>
                <a:cs typeface="Myriad Pro"/>
              </a:rPr>
              <a:t>şiddetine</a:t>
            </a:r>
            <a:r>
              <a:rPr lang="tr-TR" sz="2000" spc="50" dirty="0">
                <a:solidFill>
                  <a:srgbClr val="4C4D4F"/>
                </a:solidFill>
                <a:latin typeface="Myriad Pro"/>
                <a:cs typeface="Myriad Pro"/>
              </a:rPr>
              <a:t> </a:t>
            </a:r>
            <a:r>
              <a:rPr lang="tr-TR" sz="2000" b="1" dirty="0">
                <a:solidFill>
                  <a:schemeClr val="accent2"/>
                </a:solidFill>
                <a:latin typeface="Myriad Pro"/>
                <a:cs typeface="Myriad Pro"/>
              </a:rPr>
              <a:t>eşik</a:t>
            </a:r>
            <a:r>
              <a:rPr lang="tr-TR" sz="2000" b="1" spc="50" dirty="0">
                <a:solidFill>
                  <a:schemeClr val="accent2"/>
                </a:solidFill>
                <a:latin typeface="Myriad Pro"/>
                <a:cs typeface="Myriad Pro"/>
              </a:rPr>
              <a:t> </a:t>
            </a:r>
            <a:r>
              <a:rPr lang="tr-TR" sz="2000" b="1" dirty="0">
                <a:solidFill>
                  <a:schemeClr val="accent2"/>
                </a:solidFill>
                <a:latin typeface="Myriad Pro"/>
                <a:cs typeface="Myriad Pro"/>
              </a:rPr>
              <a:t>değer</a:t>
            </a:r>
            <a:r>
              <a:rPr lang="tr-TR" sz="2000" b="1" spc="65" dirty="0">
                <a:solidFill>
                  <a:schemeClr val="accent2"/>
                </a:solidFill>
                <a:latin typeface="Myriad Pro"/>
                <a:cs typeface="Myriad Pro"/>
              </a:rPr>
              <a:t> </a:t>
            </a:r>
            <a:r>
              <a:rPr lang="tr-TR" sz="2000" dirty="0">
                <a:solidFill>
                  <a:srgbClr val="4C4D4F"/>
                </a:solidFill>
                <a:latin typeface="Myriad Pro"/>
                <a:cs typeface="Myriad Pro"/>
              </a:rPr>
              <a:t>denir.</a:t>
            </a:r>
            <a:r>
              <a:rPr lang="tr-TR" sz="2000" spc="50" dirty="0">
                <a:solidFill>
                  <a:srgbClr val="4C4D4F"/>
                </a:solidFill>
                <a:latin typeface="Myriad Pro"/>
                <a:cs typeface="Myriad Pro"/>
              </a:rPr>
              <a:t> </a:t>
            </a:r>
            <a:r>
              <a:rPr lang="tr-TR" sz="2000" dirty="0">
                <a:solidFill>
                  <a:srgbClr val="4C4D4F"/>
                </a:solidFill>
                <a:latin typeface="Myriad Pro"/>
                <a:cs typeface="Myriad Pro"/>
              </a:rPr>
              <a:t>Kas,</a:t>
            </a:r>
            <a:r>
              <a:rPr lang="tr-TR" sz="2000" spc="50" dirty="0">
                <a:solidFill>
                  <a:srgbClr val="4C4D4F"/>
                </a:solidFill>
                <a:latin typeface="Myriad Pro"/>
                <a:cs typeface="Myriad Pro"/>
              </a:rPr>
              <a:t> </a:t>
            </a:r>
            <a:r>
              <a:rPr lang="tr-TR" sz="2000" dirty="0">
                <a:solidFill>
                  <a:srgbClr val="4C4D4F"/>
                </a:solidFill>
                <a:latin typeface="Myriad Pro"/>
                <a:cs typeface="Myriad Pro"/>
              </a:rPr>
              <a:t>eşik</a:t>
            </a:r>
            <a:r>
              <a:rPr lang="tr-TR" sz="2000" spc="50" dirty="0">
                <a:solidFill>
                  <a:srgbClr val="4C4D4F"/>
                </a:solidFill>
                <a:latin typeface="Myriad Pro"/>
                <a:cs typeface="Myriad Pro"/>
              </a:rPr>
              <a:t> </a:t>
            </a:r>
            <a:r>
              <a:rPr lang="tr-TR" sz="2000" dirty="0">
                <a:solidFill>
                  <a:srgbClr val="4C4D4F"/>
                </a:solidFill>
                <a:latin typeface="Myriad Pro"/>
                <a:cs typeface="Myriad Pro"/>
              </a:rPr>
              <a:t>değerin</a:t>
            </a:r>
            <a:r>
              <a:rPr lang="tr-TR" sz="2000" spc="55" dirty="0">
                <a:solidFill>
                  <a:srgbClr val="4C4D4F"/>
                </a:solidFill>
                <a:latin typeface="Myriad Pro"/>
                <a:cs typeface="Myriad Pro"/>
              </a:rPr>
              <a:t> </a:t>
            </a:r>
            <a:r>
              <a:rPr lang="tr-TR" sz="2000" spc="-10" dirty="0">
                <a:solidFill>
                  <a:srgbClr val="4C4D4F"/>
                </a:solidFill>
                <a:latin typeface="Myriad Pro"/>
                <a:cs typeface="Myriad Pro"/>
              </a:rPr>
              <a:t>altındaki </a:t>
            </a:r>
            <a:r>
              <a:rPr lang="tr-TR" sz="2000" dirty="0">
                <a:solidFill>
                  <a:srgbClr val="4C4D4F"/>
                </a:solidFill>
                <a:latin typeface="Myriad Pro"/>
                <a:cs typeface="Myriad Pro"/>
              </a:rPr>
              <a:t>uyarılara</a:t>
            </a:r>
            <a:r>
              <a:rPr lang="tr-TR" sz="2000" spc="-25" dirty="0">
                <a:solidFill>
                  <a:srgbClr val="4C4D4F"/>
                </a:solidFill>
                <a:latin typeface="Myriad Pro"/>
                <a:cs typeface="Myriad Pro"/>
              </a:rPr>
              <a:t> </a:t>
            </a:r>
            <a:r>
              <a:rPr lang="tr-TR" sz="2000" dirty="0">
                <a:solidFill>
                  <a:srgbClr val="4C4D4F"/>
                </a:solidFill>
                <a:latin typeface="Myriad Pro"/>
                <a:cs typeface="Myriad Pro"/>
              </a:rPr>
              <a:t>tepki</a:t>
            </a:r>
            <a:r>
              <a:rPr lang="tr-TR" sz="2000" spc="-20" dirty="0">
                <a:solidFill>
                  <a:srgbClr val="4C4D4F"/>
                </a:solidFill>
                <a:latin typeface="Myriad Pro"/>
                <a:cs typeface="Myriad Pro"/>
              </a:rPr>
              <a:t> </a:t>
            </a:r>
            <a:r>
              <a:rPr lang="tr-TR" sz="2000" dirty="0">
                <a:solidFill>
                  <a:srgbClr val="4C4D4F"/>
                </a:solidFill>
                <a:latin typeface="Myriad Pro"/>
                <a:cs typeface="Myriad Pro"/>
              </a:rPr>
              <a:t>göstermez.</a:t>
            </a:r>
            <a:r>
              <a:rPr lang="tr-TR" sz="2000" spc="-25" dirty="0">
                <a:solidFill>
                  <a:srgbClr val="4C4D4F"/>
                </a:solidFill>
                <a:latin typeface="Myriad Pro"/>
                <a:cs typeface="Myriad Pro"/>
              </a:rPr>
              <a:t> </a:t>
            </a:r>
            <a:r>
              <a:rPr lang="tr-TR" sz="2000" dirty="0">
                <a:solidFill>
                  <a:srgbClr val="4C4D4F"/>
                </a:solidFill>
                <a:latin typeface="Myriad Pro"/>
                <a:cs typeface="Myriad Pro"/>
              </a:rPr>
              <a:t>Eşik</a:t>
            </a:r>
            <a:r>
              <a:rPr lang="tr-TR" sz="2000" spc="-20" dirty="0">
                <a:solidFill>
                  <a:srgbClr val="4C4D4F"/>
                </a:solidFill>
                <a:latin typeface="Myriad Pro"/>
                <a:cs typeface="Myriad Pro"/>
              </a:rPr>
              <a:t> </a:t>
            </a:r>
            <a:r>
              <a:rPr lang="tr-TR" sz="2000" dirty="0">
                <a:solidFill>
                  <a:srgbClr val="4C4D4F"/>
                </a:solidFill>
                <a:latin typeface="Myriad Pro"/>
                <a:cs typeface="Myriad Pro"/>
              </a:rPr>
              <a:t>değerin</a:t>
            </a:r>
            <a:r>
              <a:rPr lang="tr-TR" sz="2000" spc="-25" dirty="0">
                <a:solidFill>
                  <a:srgbClr val="4C4D4F"/>
                </a:solidFill>
                <a:latin typeface="Myriad Pro"/>
                <a:cs typeface="Myriad Pro"/>
              </a:rPr>
              <a:t> </a:t>
            </a:r>
            <a:r>
              <a:rPr lang="tr-TR" sz="2000" dirty="0">
                <a:solidFill>
                  <a:srgbClr val="4C4D4F"/>
                </a:solidFill>
                <a:latin typeface="Myriad Pro"/>
                <a:cs typeface="Myriad Pro"/>
              </a:rPr>
              <a:t>üzerindeki</a:t>
            </a:r>
            <a:r>
              <a:rPr lang="tr-TR" sz="2000" spc="-25" dirty="0">
                <a:solidFill>
                  <a:srgbClr val="4C4D4F"/>
                </a:solidFill>
                <a:latin typeface="Myriad Pro"/>
                <a:cs typeface="Myriad Pro"/>
              </a:rPr>
              <a:t> </a:t>
            </a:r>
            <a:r>
              <a:rPr lang="tr-TR" sz="2000" dirty="0">
                <a:solidFill>
                  <a:srgbClr val="4C4D4F"/>
                </a:solidFill>
                <a:latin typeface="Myriad Pro"/>
                <a:cs typeface="Myriad Pro"/>
              </a:rPr>
              <a:t>uyarılara</a:t>
            </a:r>
            <a:r>
              <a:rPr lang="tr-TR" sz="2000" spc="-20" dirty="0">
                <a:solidFill>
                  <a:srgbClr val="4C4D4F"/>
                </a:solidFill>
                <a:latin typeface="Myriad Pro"/>
                <a:cs typeface="Myriad Pro"/>
              </a:rPr>
              <a:t> </a:t>
            </a:r>
            <a:r>
              <a:rPr lang="tr-TR" sz="2000" dirty="0">
                <a:solidFill>
                  <a:srgbClr val="4C4D4F"/>
                </a:solidFill>
                <a:latin typeface="Myriad Pro"/>
                <a:cs typeface="Myriad Pro"/>
              </a:rPr>
              <a:t>ise</a:t>
            </a:r>
            <a:r>
              <a:rPr lang="tr-TR" sz="2000" spc="-25" dirty="0">
                <a:solidFill>
                  <a:srgbClr val="4C4D4F"/>
                </a:solidFill>
                <a:latin typeface="Myriad Pro"/>
                <a:cs typeface="Myriad Pro"/>
              </a:rPr>
              <a:t> </a:t>
            </a:r>
            <a:r>
              <a:rPr lang="tr-TR" sz="2000" dirty="0">
                <a:solidFill>
                  <a:srgbClr val="4C4D4F"/>
                </a:solidFill>
                <a:latin typeface="Myriad Pro"/>
                <a:cs typeface="Myriad Pro"/>
              </a:rPr>
              <a:t>aynı</a:t>
            </a:r>
            <a:r>
              <a:rPr lang="tr-TR" sz="2000" spc="-20" dirty="0">
                <a:solidFill>
                  <a:srgbClr val="4C4D4F"/>
                </a:solidFill>
                <a:latin typeface="Myriad Pro"/>
                <a:cs typeface="Myriad Pro"/>
              </a:rPr>
              <a:t> </a:t>
            </a:r>
            <a:r>
              <a:rPr lang="tr-TR" sz="2000" dirty="0">
                <a:solidFill>
                  <a:srgbClr val="4C4D4F"/>
                </a:solidFill>
                <a:latin typeface="Myriad Pro"/>
                <a:cs typeface="Myriad Pro"/>
              </a:rPr>
              <a:t>şiddette</a:t>
            </a:r>
            <a:r>
              <a:rPr lang="tr-TR" sz="2000" spc="-25" dirty="0">
                <a:solidFill>
                  <a:srgbClr val="4C4D4F"/>
                </a:solidFill>
                <a:latin typeface="Myriad Pro"/>
                <a:cs typeface="Myriad Pro"/>
              </a:rPr>
              <a:t> </a:t>
            </a:r>
            <a:r>
              <a:rPr lang="tr-TR" sz="2000" dirty="0">
                <a:solidFill>
                  <a:srgbClr val="4C4D4F"/>
                </a:solidFill>
                <a:latin typeface="Myriad Pro"/>
                <a:cs typeface="Myriad Pro"/>
              </a:rPr>
              <a:t>tepki</a:t>
            </a:r>
            <a:r>
              <a:rPr lang="tr-TR" sz="2000" spc="-20" dirty="0">
                <a:solidFill>
                  <a:srgbClr val="4C4D4F"/>
                </a:solidFill>
                <a:latin typeface="Myriad Pro"/>
                <a:cs typeface="Myriad Pro"/>
              </a:rPr>
              <a:t> </a:t>
            </a:r>
            <a:r>
              <a:rPr lang="tr-TR" sz="2000" spc="-10" dirty="0">
                <a:solidFill>
                  <a:srgbClr val="4C4D4F"/>
                </a:solidFill>
                <a:latin typeface="Myriad Pro"/>
                <a:cs typeface="Myriad Pro"/>
              </a:rPr>
              <a:t>gösterir.</a:t>
            </a:r>
            <a:r>
              <a:rPr lang="tr-TR" sz="2000" spc="-25" dirty="0">
                <a:solidFill>
                  <a:srgbClr val="4C4D4F"/>
                </a:solidFill>
                <a:latin typeface="Myriad Pro"/>
                <a:cs typeface="Myriad Pro"/>
              </a:rPr>
              <a:t> </a:t>
            </a:r>
            <a:r>
              <a:rPr lang="tr-TR" sz="2000" dirty="0">
                <a:solidFill>
                  <a:srgbClr val="4C4D4F"/>
                </a:solidFill>
                <a:latin typeface="Myriad Pro"/>
                <a:cs typeface="Myriad Pro"/>
              </a:rPr>
              <a:t>Buna</a:t>
            </a:r>
            <a:r>
              <a:rPr lang="tr-TR" sz="2000" spc="-20" dirty="0">
                <a:solidFill>
                  <a:srgbClr val="4C4D4F"/>
                </a:solidFill>
                <a:latin typeface="Myriad Pro"/>
                <a:cs typeface="Myriad Pro"/>
              </a:rPr>
              <a:t> </a:t>
            </a:r>
            <a:r>
              <a:rPr lang="tr-TR" sz="2000" b="1" dirty="0">
                <a:solidFill>
                  <a:srgbClr val="4C4D4F"/>
                </a:solidFill>
                <a:latin typeface="Myriad Pro"/>
                <a:cs typeface="Myriad Pro"/>
              </a:rPr>
              <a:t>ya</a:t>
            </a:r>
            <a:r>
              <a:rPr lang="tr-TR" sz="2000" b="1" spc="-20" dirty="0">
                <a:solidFill>
                  <a:srgbClr val="4C4D4F"/>
                </a:solidFill>
                <a:latin typeface="Myriad Pro"/>
                <a:cs typeface="Myriad Pro"/>
              </a:rPr>
              <a:t> </a:t>
            </a:r>
            <a:r>
              <a:rPr lang="tr-TR" sz="2000" b="1" spc="-25" dirty="0">
                <a:solidFill>
                  <a:srgbClr val="4C4D4F"/>
                </a:solidFill>
                <a:latin typeface="Myriad Pro"/>
                <a:cs typeface="Myriad Pro"/>
              </a:rPr>
              <a:t>hep</a:t>
            </a:r>
            <a:r>
              <a:rPr lang="tr-TR" sz="2000" b="1" dirty="0">
                <a:solidFill>
                  <a:srgbClr val="4C4D4F"/>
                </a:solidFill>
                <a:latin typeface="Myriad Pro"/>
                <a:cs typeface="Myriad Pro"/>
              </a:rPr>
              <a:t> ya</a:t>
            </a:r>
            <a:r>
              <a:rPr lang="tr-TR" sz="2000" b="1" spc="-20" dirty="0">
                <a:solidFill>
                  <a:srgbClr val="4C4D4F"/>
                </a:solidFill>
                <a:latin typeface="Myriad Pro"/>
                <a:cs typeface="Myriad Pro"/>
              </a:rPr>
              <a:t> </a:t>
            </a:r>
            <a:r>
              <a:rPr lang="tr-TR" sz="2000" b="1" dirty="0">
                <a:solidFill>
                  <a:srgbClr val="4C4D4F"/>
                </a:solidFill>
                <a:latin typeface="Myriad Pro"/>
                <a:cs typeface="Myriad Pro"/>
              </a:rPr>
              <a:t>hiç</a:t>
            </a:r>
            <a:r>
              <a:rPr lang="tr-TR" sz="2000" b="1" spc="-5" dirty="0">
                <a:solidFill>
                  <a:srgbClr val="4C4D4F"/>
                </a:solidFill>
                <a:latin typeface="Myriad Pro"/>
                <a:cs typeface="Myriad Pro"/>
              </a:rPr>
              <a:t> </a:t>
            </a:r>
            <a:r>
              <a:rPr lang="tr-TR" sz="2000" b="1" dirty="0">
                <a:solidFill>
                  <a:srgbClr val="4C4D4F"/>
                </a:solidFill>
                <a:latin typeface="Myriad Pro"/>
                <a:cs typeface="Myriad Pro"/>
              </a:rPr>
              <a:t>prensibi</a:t>
            </a:r>
            <a:r>
              <a:rPr lang="tr-TR" sz="2000" b="1" spc="5" dirty="0">
                <a:solidFill>
                  <a:srgbClr val="4C4D4F"/>
                </a:solidFill>
                <a:latin typeface="Myriad Pro"/>
                <a:cs typeface="Myriad Pro"/>
              </a:rPr>
              <a:t> </a:t>
            </a:r>
            <a:r>
              <a:rPr lang="tr-TR" sz="2000" spc="-10" dirty="0">
                <a:solidFill>
                  <a:srgbClr val="4C4D4F"/>
                </a:solidFill>
                <a:latin typeface="Myriad Pro"/>
                <a:cs typeface="Myriad Pro"/>
              </a:rPr>
              <a:t>denir.</a:t>
            </a:r>
            <a:endParaRPr lang="tr-TR" sz="2000" dirty="0">
              <a:latin typeface="Myriad Pro"/>
              <a:cs typeface="Myriad Pro"/>
            </a:endParaRPr>
          </a:p>
          <a:p>
            <a:endParaRPr lang="tr-TR" dirty="0"/>
          </a:p>
        </p:txBody>
      </p:sp>
      <p:sp>
        <p:nvSpPr>
          <p:cNvPr id="3" name="Alt Bilgi Yer Tutucusu 2">
            <a:extLst>
              <a:ext uri="{FF2B5EF4-FFF2-40B4-BE49-F238E27FC236}">
                <a16:creationId xmlns:a16="http://schemas.microsoft.com/office/drawing/2014/main" id="{AD0130E6-378E-2992-7FF4-474920BA3C30}"/>
              </a:ext>
            </a:extLst>
          </p:cNvPr>
          <p:cNvSpPr>
            <a:spLocks noGrp="1"/>
          </p:cNvSpPr>
          <p:nvPr>
            <p:ph type="ftr" sz="quarter" idx="11"/>
          </p:nvPr>
        </p:nvSpPr>
        <p:spPr/>
        <p:txBody>
          <a:bodyPr/>
          <a:lstStyle/>
          <a:p>
            <a:r>
              <a:rPr lang="tr-TR"/>
              <a:t>DR. ALİ TEKİN GÜNER - BİYOMEKANİK</a:t>
            </a:r>
          </a:p>
        </p:txBody>
      </p:sp>
      <p:sp>
        <p:nvSpPr>
          <p:cNvPr id="4" name="Slayt Numarası Yer Tutucusu 3">
            <a:extLst>
              <a:ext uri="{FF2B5EF4-FFF2-40B4-BE49-F238E27FC236}">
                <a16:creationId xmlns:a16="http://schemas.microsoft.com/office/drawing/2014/main" id="{6076F9EA-465D-80AA-C184-C615401A385C}"/>
              </a:ext>
            </a:extLst>
          </p:cNvPr>
          <p:cNvSpPr>
            <a:spLocks noGrp="1"/>
          </p:cNvSpPr>
          <p:nvPr>
            <p:ph type="sldNum" sz="quarter" idx="12"/>
          </p:nvPr>
        </p:nvSpPr>
        <p:spPr/>
        <p:txBody>
          <a:bodyPr/>
          <a:lstStyle/>
          <a:p>
            <a:fld id="{60FF87A7-9A7A-4B3D-9625-8440EC4947F9}" type="slidenum">
              <a:rPr lang="tr-TR" smtClean="0"/>
              <a:pPr/>
              <a:t>44</a:t>
            </a:fld>
            <a:endParaRPr lang="tr-TR"/>
          </a:p>
        </p:txBody>
      </p:sp>
    </p:spTree>
    <p:extLst>
      <p:ext uri="{BB962C8B-B14F-4D97-AF65-F5344CB8AC3E}">
        <p14:creationId xmlns:p14="http://schemas.microsoft.com/office/powerpoint/2010/main" val="10592098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4">
            <a:extLst>
              <a:ext uri="{FF2B5EF4-FFF2-40B4-BE49-F238E27FC236}">
                <a16:creationId xmlns:a16="http://schemas.microsoft.com/office/drawing/2014/main" id="{74D83F95-5F3E-B333-C5B1-0CB7EE494410}"/>
              </a:ext>
            </a:extLst>
          </p:cNvPr>
          <p:cNvSpPr>
            <a:spLocks noGrp="1"/>
          </p:cNvSpPr>
          <p:nvPr>
            <p:ph type="title"/>
          </p:nvPr>
        </p:nvSpPr>
        <p:spPr/>
        <p:txBody>
          <a:bodyPr/>
          <a:lstStyle/>
          <a:p>
            <a:r>
              <a:rPr lang="tr-TR" dirty="0"/>
              <a:t>İskelet Kaslarının Yardımcı Elemanları</a:t>
            </a:r>
          </a:p>
        </p:txBody>
      </p:sp>
      <p:sp>
        <p:nvSpPr>
          <p:cNvPr id="6" name="İçerik Yer Tutucusu 5">
            <a:extLst>
              <a:ext uri="{FF2B5EF4-FFF2-40B4-BE49-F238E27FC236}">
                <a16:creationId xmlns:a16="http://schemas.microsoft.com/office/drawing/2014/main" id="{67C3728C-053A-EAED-98AA-91A0451D0976}"/>
              </a:ext>
            </a:extLst>
          </p:cNvPr>
          <p:cNvSpPr>
            <a:spLocks noGrp="1"/>
          </p:cNvSpPr>
          <p:nvPr>
            <p:ph idx="1"/>
          </p:nvPr>
        </p:nvSpPr>
        <p:spPr/>
        <p:txBody>
          <a:bodyPr/>
          <a:lstStyle/>
          <a:p>
            <a:r>
              <a:rPr lang="tr-TR" sz="2000" dirty="0">
                <a:solidFill>
                  <a:srgbClr val="4C4D4F"/>
                </a:solidFill>
                <a:latin typeface="Myriad Pro"/>
                <a:cs typeface="Myriad Pro"/>
              </a:rPr>
              <a:t>İskelet</a:t>
            </a:r>
            <a:r>
              <a:rPr lang="tr-TR" sz="2000" spc="15" dirty="0">
                <a:solidFill>
                  <a:srgbClr val="4C4D4F"/>
                </a:solidFill>
                <a:latin typeface="Myriad Pro"/>
                <a:cs typeface="Myriad Pro"/>
              </a:rPr>
              <a:t> </a:t>
            </a:r>
            <a:r>
              <a:rPr lang="tr-TR" sz="2000" dirty="0">
                <a:solidFill>
                  <a:srgbClr val="4C4D4F"/>
                </a:solidFill>
                <a:latin typeface="Myriad Pro"/>
                <a:cs typeface="Myriad Pro"/>
              </a:rPr>
              <a:t>kaslarının</a:t>
            </a:r>
            <a:r>
              <a:rPr lang="tr-TR" sz="2000" spc="15" dirty="0">
                <a:solidFill>
                  <a:srgbClr val="4C4D4F"/>
                </a:solidFill>
                <a:latin typeface="Myriad Pro"/>
                <a:cs typeface="Myriad Pro"/>
              </a:rPr>
              <a:t> </a:t>
            </a:r>
            <a:r>
              <a:rPr lang="tr-TR" sz="2000" dirty="0">
                <a:solidFill>
                  <a:srgbClr val="4C4D4F"/>
                </a:solidFill>
                <a:latin typeface="Myriad Pro"/>
                <a:cs typeface="Myriad Pro"/>
              </a:rPr>
              <a:t>kasılabilen</a:t>
            </a:r>
            <a:r>
              <a:rPr lang="tr-TR" sz="2000" spc="15" dirty="0">
                <a:solidFill>
                  <a:srgbClr val="4C4D4F"/>
                </a:solidFill>
                <a:latin typeface="Myriad Pro"/>
                <a:cs typeface="Myriad Pro"/>
              </a:rPr>
              <a:t> </a:t>
            </a:r>
            <a:r>
              <a:rPr lang="tr-TR" sz="2000" dirty="0">
                <a:solidFill>
                  <a:srgbClr val="4C4D4F"/>
                </a:solidFill>
                <a:latin typeface="Myriad Pro"/>
                <a:cs typeface="Myriad Pro"/>
              </a:rPr>
              <a:t>bölümleri</a:t>
            </a:r>
            <a:r>
              <a:rPr lang="tr-TR" sz="2000" spc="15" dirty="0">
                <a:solidFill>
                  <a:srgbClr val="4C4D4F"/>
                </a:solidFill>
                <a:latin typeface="Myriad Pro"/>
                <a:cs typeface="Myriad Pro"/>
              </a:rPr>
              <a:t> </a:t>
            </a:r>
            <a:r>
              <a:rPr lang="tr-TR" sz="2000" dirty="0">
                <a:solidFill>
                  <a:srgbClr val="4C4D4F"/>
                </a:solidFill>
                <a:latin typeface="Myriad Pro"/>
                <a:cs typeface="Myriad Pro"/>
              </a:rPr>
              <a:t>dışında</a:t>
            </a:r>
            <a:r>
              <a:rPr lang="tr-TR" sz="2000" spc="15" dirty="0">
                <a:solidFill>
                  <a:srgbClr val="4C4D4F"/>
                </a:solidFill>
                <a:latin typeface="Myriad Pro"/>
                <a:cs typeface="Myriad Pro"/>
              </a:rPr>
              <a:t> </a:t>
            </a:r>
            <a:r>
              <a:rPr lang="tr-TR" sz="2000" dirty="0">
                <a:solidFill>
                  <a:srgbClr val="4C4D4F"/>
                </a:solidFill>
                <a:latin typeface="Myriad Pro"/>
                <a:cs typeface="Myriad Pro"/>
              </a:rPr>
              <a:t>yardımcı</a:t>
            </a:r>
            <a:r>
              <a:rPr lang="tr-TR" sz="2000" spc="15" dirty="0">
                <a:solidFill>
                  <a:srgbClr val="4C4D4F"/>
                </a:solidFill>
                <a:latin typeface="Myriad Pro"/>
                <a:cs typeface="Myriad Pro"/>
              </a:rPr>
              <a:t> </a:t>
            </a:r>
            <a:r>
              <a:rPr lang="tr-TR" sz="2000" dirty="0">
                <a:solidFill>
                  <a:srgbClr val="4C4D4F"/>
                </a:solidFill>
                <a:latin typeface="Myriad Pro"/>
                <a:cs typeface="Myriad Pro"/>
              </a:rPr>
              <a:t>elemanları</a:t>
            </a:r>
            <a:r>
              <a:rPr lang="tr-TR" sz="2000" spc="15" dirty="0">
                <a:solidFill>
                  <a:srgbClr val="4C4D4F"/>
                </a:solidFill>
                <a:latin typeface="Myriad Pro"/>
                <a:cs typeface="Myriad Pro"/>
              </a:rPr>
              <a:t> </a:t>
            </a:r>
            <a:r>
              <a:rPr lang="tr-TR" sz="2000" dirty="0">
                <a:solidFill>
                  <a:srgbClr val="4C4D4F"/>
                </a:solidFill>
                <a:latin typeface="Myriad Pro"/>
                <a:cs typeface="Myriad Pro"/>
              </a:rPr>
              <a:t>da</a:t>
            </a:r>
            <a:r>
              <a:rPr lang="tr-TR" sz="2000" spc="15" dirty="0">
                <a:solidFill>
                  <a:srgbClr val="4C4D4F"/>
                </a:solidFill>
                <a:latin typeface="Myriad Pro"/>
                <a:cs typeface="Myriad Pro"/>
              </a:rPr>
              <a:t> </a:t>
            </a:r>
            <a:r>
              <a:rPr lang="tr-TR" sz="2000" spc="-10" dirty="0">
                <a:solidFill>
                  <a:srgbClr val="4C4D4F"/>
                </a:solidFill>
                <a:latin typeface="Myriad Pro"/>
                <a:cs typeface="Myriad Pro"/>
              </a:rPr>
              <a:t>vardır.</a:t>
            </a:r>
            <a:r>
              <a:rPr lang="tr-TR" sz="2000" spc="15" dirty="0">
                <a:solidFill>
                  <a:srgbClr val="4C4D4F"/>
                </a:solidFill>
                <a:latin typeface="Myriad Pro"/>
                <a:cs typeface="Myriad Pro"/>
              </a:rPr>
              <a:t> </a:t>
            </a:r>
            <a:r>
              <a:rPr lang="tr-TR" sz="2000" dirty="0">
                <a:solidFill>
                  <a:srgbClr val="4C4D4F"/>
                </a:solidFill>
                <a:latin typeface="Myriad Pro"/>
                <a:cs typeface="Myriad Pro"/>
              </a:rPr>
              <a:t>Bunlarla</a:t>
            </a:r>
            <a:r>
              <a:rPr lang="tr-TR" sz="2000" spc="15" dirty="0">
                <a:solidFill>
                  <a:srgbClr val="4C4D4F"/>
                </a:solidFill>
                <a:latin typeface="Myriad Pro"/>
                <a:cs typeface="Myriad Pro"/>
              </a:rPr>
              <a:t> </a:t>
            </a:r>
            <a:r>
              <a:rPr lang="tr-TR" sz="2000" dirty="0">
                <a:solidFill>
                  <a:srgbClr val="4C4D4F"/>
                </a:solidFill>
                <a:latin typeface="Myriad Pro"/>
                <a:cs typeface="Myriad Pro"/>
              </a:rPr>
              <a:t>hem</a:t>
            </a:r>
            <a:r>
              <a:rPr lang="tr-TR" sz="2000" spc="15" dirty="0">
                <a:solidFill>
                  <a:srgbClr val="4C4D4F"/>
                </a:solidFill>
                <a:latin typeface="Myriad Pro"/>
                <a:cs typeface="Myriad Pro"/>
              </a:rPr>
              <a:t> </a:t>
            </a:r>
            <a:r>
              <a:rPr lang="tr-TR" sz="2000" dirty="0">
                <a:solidFill>
                  <a:srgbClr val="4C4D4F"/>
                </a:solidFill>
                <a:latin typeface="Myriad Pro"/>
                <a:cs typeface="Myriad Pro"/>
              </a:rPr>
              <a:t>kemik</a:t>
            </a:r>
            <a:r>
              <a:rPr lang="tr-TR" sz="2000" spc="15" dirty="0">
                <a:solidFill>
                  <a:srgbClr val="4C4D4F"/>
                </a:solidFill>
                <a:latin typeface="Myriad Pro"/>
                <a:cs typeface="Myriad Pro"/>
              </a:rPr>
              <a:t> </a:t>
            </a:r>
            <a:r>
              <a:rPr lang="tr-TR" sz="2000" spc="-25" dirty="0">
                <a:solidFill>
                  <a:srgbClr val="4C4D4F"/>
                </a:solidFill>
                <a:latin typeface="Myriad Pro"/>
                <a:cs typeface="Myriad Pro"/>
              </a:rPr>
              <a:t>ya </a:t>
            </a:r>
            <a:r>
              <a:rPr lang="tr-TR" sz="2000" dirty="0">
                <a:solidFill>
                  <a:srgbClr val="4C4D4F"/>
                </a:solidFill>
                <a:latin typeface="Myriad Pro"/>
                <a:cs typeface="Myriad Pro"/>
              </a:rPr>
              <a:t>da</a:t>
            </a:r>
            <a:r>
              <a:rPr lang="tr-TR" sz="2000" spc="-15" dirty="0">
                <a:solidFill>
                  <a:srgbClr val="4C4D4F"/>
                </a:solidFill>
                <a:latin typeface="Myriad Pro"/>
                <a:cs typeface="Myriad Pro"/>
              </a:rPr>
              <a:t> </a:t>
            </a:r>
            <a:r>
              <a:rPr lang="tr-TR" sz="2000" dirty="0">
                <a:solidFill>
                  <a:srgbClr val="4C4D4F"/>
                </a:solidFill>
                <a:latin typeface="Myriad Pro"/>
                <a:cs typeface="Myriad Pro"/>
              </a:rPr>
              <a:t>kaslara tutunur hem de</a:t>
            </a:r>
            <a:r>
              <a:rPr lang="tr-TR" sz="2000" spc="-5" dirty="0">
                <a:solidFill>
                  <a:srgbClr val="4C4D4F"/>
                </a:solidFill>
                <a:latin typeface="Myriad Pro"/>
                <a:cs typeface="Myriad Pro"/>
              </a:rPr>
              <a:t> </a:t>
            </a:r>
            <a:r>
              <a:rPr lang="tr-TR" sz="2000" dirty="0">
                <a:solidFill>
                  <a:srgbClr val="4C4D4F"/>
                </a:solidFill>
                <a:latin typeface="Myriad Pro"/>
                <a:cs typeface="Myriad Pro"/>
              </a:rPr>
              <a:t>sert dokulardan korunur.</a:t>
            </a:r>
            <a:endParaRPr lang="tr-TR" dirty="0"/>
          </a:p>
        </p:txBody>
      </p:sp>
      <p:sp>
        <p:nvSpPr>
          <p:cNvPr id="3" name="Alt Bilgi Yer Tutucusu 2">
            <a:extLst>
              <a:ext uri="{FF2B5EF4-FFF2-40B4-BE49-F238E27FC236}">
                <a16:creationId xmlns:a16="http://schemas.microsoft.com/office/drawing/2014/main" id="{98967029-5C35-D09E-A06C-F96BD263B709}"/>
              </a:ext>
            </a:extLst>
          </p:cNvPr>
          <p:cNvSpPr>
            <a:spLocks noGrp="1"/>
          </p:cNvSpPr>
          <p:nvPr>
            <p:ph type="ftr" sz="quarter" idx="11"/>
          </p:nvPr>
        </p:nvSpPr>
        <p:spPr/>
        <p:txBody>
          <a:bodyPr/>
          <a:lstStyle/>
          <a:p>
            <a:r>
              <a:rPr lang="tr-TR"/>
              <a:t>DR. ALİ TEKİN GÜNER - BİYOMEKANİK</a:t>
            </a:r>
          </a:p>
        </p:txBody>
      </p:sp>
      <p:sp>
        <p:nvSpPr>
          <p:cNvPr id="4" name="Slayt Numarası Yer Tutucusu 3">
            <a:extLst>
              <a:ext uri="{FF2B5EF4-FFF2-40B4-BE49-F238E27FC236}">
                <a16:creationId xmlns:a16="http://schemas.microsoft.com/office/drawing/2014/main" id="{B7773569-41D6-0F27-E0AC-313455E057CA}"/>
              </a:ext>
            </a:extLst>
          </p:cNvPr>
          <p:cNvSpPr>
            <a:spLocks noGrp="1"/>
          </p:cNvSpPr>
          <p:nvPr>
            <p:ph type="sldNum" sz="quarter" idx="12"/>
          </p:nvPr>
        </p:nvSpPr>
        <p:spPr/>
        <p:txBody>
          <a:bodyPr/>
          <a:lstStyle/>
          <a:p>
            <a:fld id="{60FF87A7-9A7A-4B3D-9625-8440EC4947F9}" type="slidenum">
              <a:rPr lang="tr-TR" smtClean="0"/>
              <a:pPr/>
              <a:t>45</a:t>
            </a:fld>
            <a:endParaRPr lang="tr-TR"/>
          </a:p>
        </p:txBody>
      </p:sp>
      <p:graphicFrame>
        <p:nvGraphicFramePr>
          <p:cNvPr id="7" name="object 9">
            <a:extLst>
              <a:ext uri="{FF2B5EF4-FFF2-40B4-BE49-F238E27FC236}">
                <a16:creationId xmlns:a16="http://schemas.microsoft.com/office/drawing/2014/main" id="{7FF89B73-DB19-561D-8186-DD9E27F8F132}"/>
              </a:ext>
            </a:extLst>
          </p:cNvPr>
          <p:cNvGraphicFramePr>
            <a:graphicFrameLocks noGrp="1"/>
          </p:cNvGraphicFramePr>
          <p:nvPr>
            <p:extLst>
              <p:ext uri="{D42A27DB-BD31-4B8C-83A1-F6EECF244321}">
                <p14:modId xmlns:p14="http://schemas.microsoft.com/office/powerpoint/2010/main" val="3761537437"/>
              </p:ext>
            </p:extLst>
          </p:nvPr>
        </p:nvGraphicFramePr>
        <p:xfrm>
          <a:off x="1259632" y="2204864"/>
          <a:ext cx="6924081" cy="3193498"/>
        </p:xfrm>
        <a:graphic>
          <a:graphicData uri="http://schemas.openxmlformats.org/drawingml/2006/table">
            <a:tbl>
              <a:tblPr firstRow="1" bandRow="1">
                <a:tableStyleId>{2D5ABB26-0587-4C30-8999-92F81FD0307C}</a:tableStyleId>
              </a:tblPr>
              <a:tblGrid>
                <a:gridCol w="2030866">
                  <a:extLst>
                    <a:ext uri="{9D8B030D-6E8A-4147-A177-3AD203B41FA5}">
                      <a16:colId xmlns:a16="http://schemas.microsoft.com/office/drawing/2014/main" val="20000"/>
                    </a:ext>
                  </a:extLst>
                </a:gridCol>
                <a:gridCol w="4893215">
                  <a:extLst>
                    <a:ext uri="{9D8B030D-6E8A-4147-A177-3AD203B41FA5}">
                      <a16:colId xmlns:a16="http://schemas.microsoft.com/office/drawing/2014/main" val="20001"/>
                    </a:ext>
                  </a:extLst>
                </a:gridCol>
              </a:tblGrid>
              <a:tr h="305612">
                <a:tc>
                  <a:txBody>
                    <a:bodyPr/>
                    <a:lstStyle/>
                    <a:p>
                      <a:pPr marL="50800">
                        <a:lnSpc>
                          <a:spcPct val="100000"/>
                        </a:lnSpc>
                        <a:spcBef>
                          <a:spcPts val="150"/>
                        </a:spcBef>
                      </a:pPr>
                      <a:r>
                        <a:rPr sz="1400" b="1" spc="-10" dirty="0">
                          <a:solidFill>
                            <a:srgbClr val="FFFFFF"/>
                          </a:solidFill>
                          <a:latin typeface="Myriad Pro"/>
                          <a:cs typeface="Myriad Pro"/>
                        </a:rPr>
                        <a:t>Yardımcı</a:t>
                      </a:r>
                      <a:r>
                        <a:rPr sz="1400" b="1" spc="-25" dirty="0">
                          <a:solidFill>
                            <a:srgbClr val="FFFFFF"/>
                          </a:solidFill>
                          <a:latin typeface="Myriad Pro"/>
                          <a:cs typeface="Myriad Pro"/>
                        </a:rPr>
                        <a:t> </a:t>
                      </a:r>
                      <a:r>
                        <a:rPr sz="1400" b="1" spc="-10" dirty="0">
                          <a:solidFill>
                            <a:srgbClr val="FFFFFF"/>
                          </a:solidFill>
                          <a:latin typeface="Myriad Pro"/>
                          <a:cs typeface="Myriad Pro"/>
                        </a:rPr>
                        <a:t>Eleman</a:t>
                      </a:r>
                      <a:endParaRPr sz="1400">
                        <a:latin typeface="Myriad Pro"/>
                        <a:cs typeface="Myriad Pro"/>
                      </a:endParaRPr>
                    </a:p>
                  </a:txBody>
                  <a:tcPr marL="0" marR="0" marT="19050" marB="0">
                    <a:lnL w="12700">
                      <a:solidFill>
                        <a:srgbClr val="231F20"/>
                      </a:solidFill>
                      <a:prstDash val="solid"/>
                    </a:lnL>
                    <a:lnR w="12700">
                      <a:solidFill>
                        <a:srgbClr val="231F20"/>
                      </a:solidFill>
                      <a:prstDash val="solid"/>
                    </a:lnR>
                    <a:lnT w="12700">
                      <a:solidFill>
                        <a:srgbClr val="231F20"/>
                      </a:solidFill>
                      <a:prstDash val="solid"/>
                    </a:lnT>
                    <a:lnB w="12700">
                      <a:solidFill>
                        <a:srgbClr val="231F20"/>
                      </a:solidFill>
                      <a:prstDash val="solid"/>
                    </a:lnB>
                    <a:solidFill>
                      <a:srgbClr val="90AD63"/>
                    </a:solidFill>
                  </a:tcPr>
                </a:tc>
                <a:tc>
                  <a:txBody>
                    <a:bodyPr/>
                    <a:lstStyle/>
                    <a:p>
                      <a:pPr marL="50800">
                        <a:lnSpc>
                          <a:spcPct val="100000"/>
                        </a:lnSpc>
                        <a:spcBef>
                          <a:spcPts val="150"/>
                        </a:spcBef>
                      </a:pPr>
                      <a:r>
                        <a:rPr sz="1400" b="1" spc="-10" dirty="0">
                          <a:solidFill>
                            <a:srgbClr val="FFFFFF"/>
                          </a:solidFill>
                          <a:latin typeface="Myriad Pro"/>
                          <a:cs typeface="Myriad Pro"/>
                        </a:rPr>
                        <a:t>Özellikleri</a:t>
                      </a:r>
                      <a:endParaRPr sz="1400">
                        <a:latin typeface="Myriad Pro"/>
                        <a:cs typeface="Myriad Pro"/>
                      </a:endParaRPr>
                    </a:p>
                  </a:txBody>
                  <a:tcPr marL="0" marR="0" marT="19050" marB="0">
                    <a:lnL w="12700">
                      <a:solidFill>
                        <a:srgbClr val="231F20"/>
                      </a:solidFill>
                      <a:prstDash val="solid"/>
                    </a:lnL>
                    <a:lnR w="12700">
                      <a:solidFill>
                        <a:srgbClr val="231F20"/>
                      </a:solidFill>
                      <a:prstDash val="solid"/>
                    </a:lnR>
                    <a:lnT w="12700">
                      <a:solidFill>
                        <a:srgbClr val="231F20"/>
                      </a:solidFill>
                      <a:prstDash val="solid"/>
                    </a:lnT>
                    <a:lnB w="12700">
                      <a:solidFill>
                        <a:srgbClr val="231F20"/>
                      </a:solidFill>
                      <a:prstDash val="solid"/>
                    </a:lnB>
                    <a:solidFill>
                      <a:srgbClr val="90AD63"/>
                    </a:solidFill>
                  </a:tcPr>
                </a:tc>
                <a:extLst>
                  <a:ext uri="{0D108BD9-81ED-4DB2-BD59-A6C34878D82A}">
                    <a16:rowId xmlns:a16="http://schemas.microsoft.com/office/drawing/2014/main" val="10000"/>
                  </a:ext>
                </a:extLst>
              </a:tr>
              <a:tr h="780368">
                <a:tc>
                  <a:txBody>
                    <a:bodyPr/>
                    <a:lstStyle/>
                    <a:p>
                      <a:pPr marL="50800" marR="1172845">
                        <a:lnSpc>
                          <a:spcPct val="100000"/>
                        </a:lnSpc>
                        <a:spcBef>
                          <a:spcPts val="805"/>
                        </a:spcBef>
                      </a:pPr>
                      <a:r>
                        <a:rPr sz="1400" b="1" dirty="0">
                          <a:solidFill>
                            <a:srgbClr val="3B3A3B"/>
                          </a:solidFill>
                          <a:latin typeface="Myriad Pro"/>
                          <a:cs typeface="Myriad Pro"/>
                        </a:rPr>
                        <a:t>Kas </a:t>
                      </a:r>
                      <a:r>
                        <a:rPr sz="1400" b="1" spc="-10" dirty="0">
                          <a:solidFill>
                            <a:srgbClr val="3B3A3B"/>
                          </a:solidFill>
                          <a:latin typeface="Myriad Pro"/>
                          <a:cs typeface="Myriad Pro"/>
                        </a:rPr>
                        <a:t>kirişi</a:t>
                      </a:r>
                      <a:r>
                        <a:rPr sz="1400" b="1" spc="500" dirty="0">
                          <a:solidFill>
                            <a:srgbClr val="3B3A3B"/>
                          </a:solidFill>
                          <a:latin typeface="Myriad Pro"/>
                          <a:cs typeface="Myriad Pro"/>
                        </a:rPr>
                        <a:t> </a:t>
                      </a:r>
                      <a:r>
                        <a:rPr sz="1400" b="1" spc="-20" dirty="0">
                          <a:solidFill>
                            <a:srgbClr val="3B3A3B"/>
                          </a:solidFill>
                          <a:latin typeface="Myriad Pro"/>
                          <a:cs typeface="Myriad Pro"/>
                        </a:rPr>
                        <a:t>(Tendon)</a:t>
                      </a:r>
                      <a:endParaRPr sz="1400" dirty="0">
                        <a:latin typeface="Myriad Pro"/>
                        <a:cs typeface="Myriad Pro"/>
                      </a:endParaRPr>
                    </a:p>
                  </a:txBody>
                  <a:tcPr marL="0" marR="0" marT="102235" marB="0">
                    <a:lnL w="12700">
                      <a:solidFill>
                        <a:srgbClr val="231F20"/>
                      </a:solidFill>
                      <a:prstDash val="solid"/>
                    </a:lnL>
                    <a:lnR w="12700">
                      <a:solidFill>
                        <a:srgbClr val="231F20"/>
                      </a:solidFill>
                      <a:prstDash val="solid"/>
                    </a:lnR>
                    <a:lnT w="12700">
                      <a:solidFill>
                        <a:srgbClr val="231F20"/>
                      </a:solidFill>
                      <a:prstDash val="solid"/>
                    </a:lnT>
                    <a:lnB w="12700">
                      <a:solidFill>
                        <a:srgbClr val="231F20"/>
                      </a:solidFill>
                      <a:prstDash val="solid"/>
                    </a:lnB>
                  </a:tcPr>
                </a:tc>
                <a:tc>
                  <a:txBody>
                    <a:bodyPr/>
                    <a:lstStyle/>
                    <a:p>
                      <a:pPr marL="50800" marR="43180" algn="just">
                        <a:lnSpc>
                          <a:spcPct val="100000"/>
                        </a:lnSpc>
                        <a:spcBef>
                          <a:spcPts val="150"/>
                        </a:spcBef>
                      </a:pPr>
                      <a:r>
                        <a:rPr sz="1400" dirty="0">
                          <a:solidFill>
                            <a:srgbClr val="3B3A3B"/>
                          </a:solidFill>
                          <a:latin typeface="Myriad Pro"/>
                          <a:cs typeface="Myriad Pro"/>
                        </a:rPr>
                        <a:t>Sıkı</a:t>
                      </a:r>
                      <a:r>
                        <a:rPr sz="1400" spc="35" dirty="0">
                          <a:solidFill>
                            <a:srgbClr val="3B3A3B"/>
                          </a:solidFill>
                          <a:latin typeface="Myriad Pro"/>
                          <a:cs typeface="Myriad Pro"/>
                        </a:rPr>
                        <a:t> </a:t>
                      </a:r>
                      <a:r>
                        <a:rPr sz="1400" dirty="0">
                          <a:solidFill>
                            <a:srgbClr val="3B3A3B"/>
                          </a:solidFill>
                          <a:latin typeface="Myriad Pro"/>
                          <a:cs typeface="Myriad Pro"/>
                        </a:rPr>
                        <a:t>bağ</a:t>
                      </a:r>
                      <a:r>
                        <a:rPr sz="1400" spc="40" dirty="0">
                          <a:solidFill>
                            <a:srgbClr val="3B3A3B"/>
                          </a:solidFill>
                          <a:latin typeface="Myriad Pro"/>
                          <a:cs typeface="Myriad Pro"/>
                        </a:rPr>
                        <a:t> </a:t>
                      </a:r>
                      <a:r>
                        <a:rPr sz="1400" dirty="0">
                          <a:solidFill>
                            <a:srgbClr val="3B3A3B"/>
                          </a:solidFill>
                          <a:latin typeface="Myriad Pro"/>
                          <a:cs typeface="Myriad Pro"/>
                        </a:rPr>
                        <a:t>dokudan</a:t>
                      </a:r>
                      <a:r>
                        <a:rPr sz="1400" spc="40" dirty="0">
                          <a:solidFill>
                            <a:srgbClr val="3B3A3B"/>
                          </a:solidFill>
                          <a:latin typeface="Myriad Pro"/>
                          <a:cs typeface="Myriad Pro"/>
                        </a:rPr>
                        <a:t> </a:t>
                      </a:r>
                      <a:r>
                        <a:rPr sz="1400" dirty="0">
                          <a:solidFill>
                            <a:srgbClr val="3B3A3B"/>
                          </a:solidFill>
                          <a:latin typeface="Myriad Pro"/>
                          <a:cs typeface="Myriad Pro"/>
                        </a:rPr>
                        <a:t>yapılmış</a:t>
                      </a:r>
                      <a:r>
                        <a:rPr sz="1400" spc="40" dirty="0">
                          <a:solidFill>
                            <a:srgbClr val="3B3A3B"/>
                          </a:solidFill>
                          <a:latin typeface="Myriad Pro"/>
                          <a:cs typeface="Myriad Pro"/>
                        </a:rPr>
                        <a:t> </a:t>
                      </a:r>
                      <a:r>
                        <a:rPr sz="1400" dirty="0">
                          <a:solidFill>
                            <a:srgbClr val="3B3A3B"/>
                          </a:solidFill>
                          <a:latin typeface="Myriad Pro"/>
                          <a:cs typeface="Myriad Pro"/>
                        </a:rPr>
                        <a:t>dayanıklı,</a:t>
                      </a:r>
                      <a:r>
                        <a:rPr sz="1400" spc="35" dirty="0">
                          <a:solidFill>
                            <a:srgbClr val="3B3A3B"/>
                          </a:solidFill>
                          <a:latin typeface="Myriad Pro"/>
                          <a:cs typeface="Myriad Pro"/>
                        </a:rPr>
                        <a:t> </a:t>
                      </a:r>
                      <a:r>
                        <a:rPr sz="1400" dirty="0">
                          <a:solidFill>
                            <a:srgbClr val="3B3A3B"/>
                          </a:solidFill>
                          <a:latin typeface="Myriad Pro"/>
                          <a:cs typeface="Myriad Pro"/>
                        </a:rPr>
                        <a:t>kasların</a:t>
                      </a:r>
                      <a:r>
                        <a:rPr sz="1400" spc="40" dirty="0">
                          <a:solidFill>
                            <a:srgbClr val="3B3A3B"/>
                          </a:solidFill>
                          <a:latin typeface="Myriad Pro"/>
                          <a:cs typeface="Myriad Pro"/>
                        </a:rPr>
                        <a:t> </a:t>
                      </a:r>
                      <a:r>
                        <a:rPr sz="1400" dirty="0">
                          <a:solidFill>
                            <a:srgbClr val="3B3A3B"/>
                          </a:solidFill>
                          <a:latin typeface="Myriad Pro"/>
                          <a:cs typeface="Myriad Pro"/>
                        </a:rPr>
                        <a:t>kemiklere</a:t>
                      </a:r>
                      <a:r>
                        <a:rPr sz="1400" spc="40" dirty="0">
                          <a:solidFill>
                            <a:srgbClr val="3B3A3B"/>
                          </a:solidFill>
                          <a:latin typeface="Myriad Pro"/>
                          <a:cs typeface="Myriad Pro"/>
                        </a:rPr>
                        <a:t> </a:t>
                      </a:r>
                      <a:r>
                        <a:rPr sz="1400" dirty="0">
                          <a:solidFill>
                            <a:srgbClr val="3B3A3B"/>
                          </a:solidFill>
                          <a:latin typeface="Myriad Pro"/>
                          <a:cs typeface="Myriad Pro"/>
                        </a:rPr>
                        <a:t>tutunmasını</a:t>
                      </a:r>
                      <a:r>
                        <a:rPr sz="1400" spc="40" dirty="0">
                          <a:solidFill>
                            <a:srgbClr val="3B3A3B"/>
                          </a:solidFill>
                          <a:latin typeface="Myriad Pro"/>
                          <a:cs typeface="Myriad Pro"/>
                        </a:rPr>
                        <a:t> </a:t>
                      </a:r>
                      <a:r>
                        <a:rPr sz="1400" spc="-10" dirty="0">
                          <a:solidFill>
                            <a:srgbClr val="3B3A3B"/>
                          </a:solidFill>
                          <a:latin typeface="Myriad Pro"/>
                          <a:cs typeface="Myriad Pro"/>
                        </a:rPr>
                        <a:t>sağlayan yapıdır.</a:t>
                      </a:r>
                      <a:r>
                        <a:rPr sz="1400" spc="-20" dirty="0">
                          <a:solidFill>
                            <a:srgbClr val="3B3A3B"/>
                          </a:solidFill>
                          <a:latin typeface="Myriad Pro"/>
                          <a:cs typeface="Myriad Pro"/>
                        </a:rPr>
                        <a:t> </a:t>
                      </a:r>
                      <a:r>
                        <a:rPr sz="1400" dirty="0">
                          <a:solidFill>
                            <a:srgbClr val="3B3A3B"/>
                          </a:solidFill>
                          <a:latin typeface="Myriad Pro"/>
                          <a:cs typeface="Myriad Pro"/>
                        </a:rPr>
                        <a:t>Çoğunlukla</a:t>
                      </a:r>
                      <a:r>
                        <a:rPr sz="1400" spc="-15" dirty="0">
                          <a:solidFill>
                            <a:srgbClr val="3B3A3B"/>
                          </a:solidFill>
                          <a:latin typeface="Myriad Pro"/>
                          <a:cs typeface="Myriad Pro"/>
                        </a:rPr>
                        <a:t> </a:t>
                      </a:r>
                      <a:r>
                        <a:rPr sz="1400" dirty="0">
                          <a:solidFill>
                            <a:srgbClr val="3B3A3B"/>
                          </a:solidFill>
                          <a:latin typeface="Myriad Pro"/>
                          <a:cs typeface="Myriad Pro"/>
                        </a:rPr>
                        <a:t>şerit</a:t>
                      </a:r>
                      <a:r>
                        <a:rPr sz="1400" spc="-20" dirty="0">
                          <a:solidFill>
                            <a:srgbClr val="3B3A3B"/>
                          </a:solidFill>
                          <a:latin typeface="Myriad Pro"/>
                          <a:cs typeface="Myriad Pro"/>
                        </a:rPr>
                        <a:t> </a:t>
                      </a:r>
                      <a:r>
                        <a:rPr sz="1400" dirty="0">
                          <a:solidFill>
                            <a:srgbClr val="3B3A3B"/>
                          </a:solidFill>
                          <a:latin typeface="Myriad Pro"/>
                          <a:cs typeface="Myriad Pro"/>
                        </a:rPr>
                        <a:t>şeklinde</a:t>
                      </a:r>
                      <a:r>
                        <a:rPr sz="1400" spc="-15" dirty="0">
                          <a:solidFill>
                            <a:srgbClr val="3B3A3B"/>
                          </a:solidFill>
                          <a:latin typeface="Myriad Pro"/>
                          <a:cs typeface="Myriad Pro"/>
                        </a:rPr>
                        <a:t> </a:t>
                      </a:r>
                      <a:r>
                        <a:rPr sz="1400" dirty="0">
                          <a:solidFill>
                            <a:srgbClr val="3B3A3B"/>
                          </a:solidFill>
                          <a:latin typeface="Myriad Pro"/>
                          <a:cs typeface="Myriad Pro"/>
                        </a:rPr>
                        <a:t>olmakla</a:t>
                      </a:r>
                      <a:r>
                        <a:rPr sz="1400" spc="-15" dirty="0">
                          <a:solidFill>
                            <a:srgbClr val="3B3A3B"/>
                          </a:solidFill>
                          <a:latin typeface="Myriad Pro"/>
                          <a:cs typeface="Myriad Pro"/>
                        </a:rPr>
                        <a:t> </a:t>
                      </a:r>
                      <a:r>
                        <a:rPr sz="1400" dirty="0">
                          <a:solidFill>
                            <a:srgbClr val="3B3A3B"/>
                          </a:solidFill>
                          <a:latin typeface="Myriad Pro"/>
                          <a:cs typeface="Myriad Pro"/>
                        </a:rPr>
                        <a:t>birlikte</a:t>
                      </a:r>
                      <a:r>
                        <a:rPr sz="1400" spc="-20" dirty="0">
                          <a:solidFill>
                            <a:srgbClr val="3B3A3B"/>
                          </a:solidFill>
                          <a:latin typeface="Myriad Pro"/>
                          <a:cs typeface="Myriad Pro"/>
                        </a:rPr>
                        <a:t> </a:t>
                      </a:r>
                      <a:r>
                        <a:rPr sz="1400" dirty="0">
                          <a:solidFill>
                            <a:srgbClr val="3B3A3B"/>
                          </a:solidFill>
                          <a:latin typeface="Myriad Pro"/>
                          <a:cs typeface="Myriad Pro"/>
                        </a:rPr>
                        <a:t>yassı</a:t>
                      </a:r>
                      <a:r>
                        <a:rPr sz="1400" spc="-15" dirty="0">
                          <a:solidFill>
                            <a:srgbClr val="3B3A3B"/>
                          </a:solidFill>
                          <a:latin typeface="Myriad Pro"/>
                          <a:cs typeface="Myriad Pro"/>
                        </a:rPr>
                        <a:t> </a:t>
                      </a:r>
                      <a:r>
                        <a:rPr sz="1400" dirty="0">
                          <a:solidFill>
                            <a:srgbClr val="3B3A3B"/>
                          </a:solidFill>
                          <a:latin typeface="Myriad Pro"/>
                          <a:cs typeface="Myriad Pro"/>
                        </a:rPr>
                        <a:t>ve</a:t>
                      </a:r>
                      <a:r>
                        <a:rPr sz="1400" spc="-20" dirty="0">
                          <a:solidFill>
                            <a:srgbClr val="3B3A3B"/>
                          </a:solidFill>
                          <a:latin typeface="Myriad Pro"/>
                          <a:cs typeface="Myriad Pro"/>
                        </a:rPr>
                        <a:t> </a:t>
                      </a:r>
                      <a:r>
                        <a:rPr sz="1400" dirty="0">
                          <a:solidFill>
                            <a:srgbClr val="3B3A3B"/>
                          </a:solidFill>
                          <a:latin typeface="Myriad Pro"/>
                          <a:cs typeface="Myriad Pro"/>
                        </a:rPr>
                        <a:t>geniş</a:t>
                      </a:r>
                      <a:r>
                        <a:rPr sz="1400" spc="-15" dirty="0">
                          <a:solidFill>
                            <a:srgbClr val="3B3A3B"/>
                          </a:solidFill>
                          <a:latin typeface="Myriad Pro"/>
                          <a:cs typeface="Myriad Pro"/>
                        </a:rPr>
                        <a:t> </a:t>
                      </a:r>
                      <a:r>
                        <a:rPr sz="1400" dirty="0">
                          <a:solidFill>
                            <a:srgbClr val="3B3A3B"/>
                          </a:solidFill>
                          <a:latin typeface="Myriad Pro"/>
                          <a:cs typeface="Myriad Pro"/>
                        </a:rPr>
                        <a:t>şekilde</a:t>
                      </a:r>
                      <a:r>
                        <a:rPr sz="1400" spc="-15" dirty="0">
                          <a:solidFill>
                            <a:srgbClr val="3B3A3B"/>
                          </a:solidFill>
                          <a:latin typeface="Myriad Pro"/>
                          <a:cs typeface="Myriad Pro"/>
                        </a:rPr>
                        <a:t> </a:t>
                      </a:r>
                      <a:r>
                        <a:rPr sz="1400" dirty="0">
                          <a:solidFill>
                            <a:srgbClr val="3B3A3B"/>
                          </a:solidFill>
                          <a:latin typeface="Myriad Pro"/>
                          <a:cs typeface="Myriad Pro"/>
                        </a:rPr>
                        <a:t>de</a:t>
                      </a:r>
                      <a:r>
                        <a:rPr sz="1400" spc="-20" dirty="0">
                          <a:solidFill>
                            <a:srgbClr val="3B3A3B"/>
                          </a:solidFill>
                          <a:latin typeface="Myriad Pro"/>
                          <a:cs typeface="Myriad Pro"/>
                        </a:rPr>
                        <a:t> </a:t>
                      </a:r>
                      <a:r>
                        <a:rPr sz="1400" spc="-20" dirty="0" err="1">
                          <a:solidFill>
                            <a:srgbClr val="3B3A3B"/>
                          </a:solidFill>
                          <a:latin typeface="Myriad Pro"/>
                          <a:cs typeface="Myriad Pro"/>
                        </a:rPr>
                        <a:t>ola</a:t>
                      </a:r>
                      <a:r>
                        <a:rPr sz="1400" dirty="0" err="1">
                          <a:solidFill>
                            <a:srgbClr val="3B3A3B"/>
                          </a:solidFill>
                          <a:latin typeface="Myriad Pro"/>
                          <a:cs typeface="Myriad Pro"/>
                        </a:rPr>
                        <a:t>bilir</a:t>
                      </a:r>
                      <a:r>
                        <a:rPr sz="1400" spc="-10" dirty="0">
                          <a:solidFill>
                            <a:srgbClr val="3B3A3B"/>
                          </a:solidFill>
                          <a:latin typeface="Myriad Pro"/>
                          <a:cs typeface="Myriad Pro"/>
                        </a:rPr>
                        <a:t>.</a:t>
                      </a:r>
                      <a:endParaRPr sz="1400" dirty="0">
                        <a:latin typeface="Myriad Pro"/>
                        <a:cs typeface="Myriad Pro"/>
                      </a:endParaRPr>
                    </a:p>
                  </a:txBody>
                  <a:tcPr marL="0" marR="0" marT="19050" marB="0">
                    <a:lnL w="12700">
                      <a:solidFill>
                        <a:srgbClr val="231F20"/>
                      </a:solidFill>
                      <a:prstDash val="solid"/>
                    </a:lnL>
                    <a:lnR w="12700">
                      <a:solidFill>
                        <a:srgbClr val="231F20"/>
                      </a:solidFill>
                      <a:prstDash val="solid"/>
                    </a:lnR>
                    <a:lnT w="12700">
                      <a:solidFill>
                        <a:srgbClr val="231F20"/>
                      </a:solidFill>
                      <a:prstDash val="solid"/>
                    </a:lnT>
                    <a:lnB w="12700">
                      <a:solidFill>
                        <a:srgbClr val="231F20"/>
                      </a:solidFill>
                      <a:prstDash val="solid"/>
                    </a:lnB>
                  </a:tcPr>
                </a:tc>
                <a:extLst>
                  <a:ext uri="{0D108BD9-81ED-4DB2-BD59-A6C34878D82A}">
                    <a16:rowId xmlns:a16="http://schemas.microsoft.com/office/drawing/2014/main" val="10001"/>
                  </a:ext>
                </a:extLst>
              </a:tr>
              <a:tr h="780368">
                <a:tc>
                  <a:txBody>
                    <a:bodyPr/>
                    <a:lstStyle/>
                    <a:p>
                      <a:pPr marL="50800" marR="1256665">
                        <a:lnSpc>
                          <a:spcPct val="100000"/>
                        </a:lnSpc>
                        <a:spcBef>
                          <a:spcPts val="805"/>
                        </a:spcBef>
                      </a:pPr>
                      <a:r>
                        <a:rPr sz="1400" b="1" spc="-10" dirty="0">
                          <a:solidFill>
                            <a:srgbClr val="3B3A3B"/>
                          </a:solidFill>
                          <a:latin typeface="Myriad Pro"/>
                          <a:cs typeface="Myriad Pro"/>
                        </a:rPr>
                        <a:t>Akzar</a:t>
                      </a:r>
                      <a:r>
                        <a:rPr sz="1400" b="1" spc="500" dirty="0">
                          <a:solidFill>
                            <a:srgbClr val="3B3A3B"/>
                          </a:solidFill>
                          <a:latin typeface="Myriad Pro"/>
                          <a:cs typeface="Myriad Pro"/>
                        </a:rPr>
                        <a:t> </a:t>
                      </a:r>
                      <a:r>
                        <a:rPr sz="1400" b="1" spc="-10" dirty="0">
                          <a:solidFill>
                            <a:srgbClr val="3B3A3B"/>
                          </a:solidFill>
                          <a:latin typeface="Myriad Pro"/>
                          <a:cs typeface="Myriad Pro"/>
                        </a:rPr>
                        <a:t>(Fascia)</a:t>
                      </a:r>
                      <a:endParaRPr sz="1400">
                        <a:latin typeface="Myriad Pro"/>
                        <a:cs typeface="Myriad Pro"/>
                      </a:endParaRPr>
                    </a:p>
                  </a:txBody>
                  <a:tcPr marL="0" marR="0" marT="102235" marB="0">
                    <a:lnL w="12700">
                      <a:solidFill>
                        <a:srgbClr val="231F20"/>
                      </a:solidFill>
                      <a:prstDash val="solid"/>
                    </a:lnL>
                    <a:lnR w="12700">
                      <a:solidFill>
                        <a:srgbClr val="231F20"/>
                      </a:solidFill>
                      <a:prstDash val="solid"/>
                    </a:lnR>
                    <a:lnT w="12700">
                      <a:solidFill>
                        <a:srgbClr val="231F20"/>
                      </a:solidFill>
                      <a:prstDash val="solid"/>
                    </a:lnT>
                    <a:lnB w="12700">
                      <a:solidFill>
                        <a:srgbClr val="231F20"/>
                      </a:solidFill>
                      <a:prstDash val="solid"/>
                    </a:lnB>
                  </a:tcPr>
                </a:tc>
                <a:tc>
                  <a:txBody>
                    <a:bodyPr/>
                    <a:lstStyle/>
                    <a:p>
                      <a:pPr marL="50800" marR="42545">
                        <a:lnSpc>
                          <a:spcPct val="100000"/>
                        </a:lnSpc>
                        <a:spcBef>
                          <a:spcPts val="805"/>
                        </a:spcBef>
                      </a:pPr>
                      <a:r>
                        <a:rPr sz="1400" dirty="0">
                          <a:solidFill>
                            <a:srgbClr val="3B3A3B"/>
                          </a:solidFill>
                          <a:latin typeface="Myriad Pro"/>
                          <a:cs typeface="Myriad Pro"/>
                        </a:rPr>
                        <a:t>Kasları;</a:t>
                      </a:r>
                      <a:r>
                        <a:rPr sz="1400" spc="35" dirty="0">
                          <a:solidFill>
                            <a:srgbClr val="3B3A3B"/>
                          </a:solidFill>
                          <a:latin typeface="Myriad Pro"/>
                          <a:cs typeface="Myriad Pro"/>
                        </a:rPr>
                        <a:t> </a:t>
                      </a:r>
                      <a:r>
                        <a:rPr sz="1400" dirty="0">
                          <a:solidFill>
                            <a:srgbClr val="3B3A3B"/>
                          </a:solidFill>
                          <a:latin typeface="Myriad Pro"/>
                          <a:cs typeface="Myriad Pro"/>
                        </a:rPr>
                        <a:t>dolayısıyla</a:t>
                      </a:r>
                      <a:r>
                        <a:rPr sz="1400" spc="50" dirty="0">
                          <a:solidFill>
                            <a:srgbClr val="3B3A3B"/>
                          </a:solidFill>
                          <a:latin typeface="Myriad Pro"/>
                          <a:cs typeface="Myriad Pro"/>
                        </a:rPr>
                        <a:t> </a:t>
                      </a:r>
                      <a:r>
                        <a:rPr sz="1400" dirty="0">
                          <a:solidFill>
                            <a:srgbClr val="3B3A3B"/>
                          </a:solidFill>
                          <a:latin typeface="Myriad Pro"/>
                          <a:cs typeface="Myriad Pro"/>
                        </a:rPr>
                        <a:t>tüm</a:t>
                      </a:r>
                      <a:r>
                        <a:rPr sz="1400" spc="50" dirty="0">
                          <a:solidFill>
                            <a:srgbClr val="3B3A3B"/>
                          </a:solidFill>
                          <a:latin typeface="Myriad Pro"/>
                          <a:cs typeface="Myriad Pro"/>
                        </a:rPr>
                        <a:t> </a:t>
                      </a:r>
                      <a:r>
                        <a:rPr sz="1400" dirty="0">
                          <a:solidFill>
                            <a:srgbClr val="3B3A3B"/>
                          </a:solidFill>
                          <a:latin typeface="Myriad Pro"/>
                          <a:cs typeface="Myriad Pro"/>
                        </a:rPr>
                        <a:t>vücudu</a:t>
                      </a:r>
                      <a:r>
                        <a:rPr sz="1400" spc="50" dirty="0">
                          <a:solidFill>
                            <a:srgbClr val="3B3A3B"/>
                          </a:solidFill>
                          <a:latin typeface="Myriad Pro"/>
                          <a:cs typeface="Myriad Pro"/>
                        </a:rPr>
                        <a:t> </a:t>
                      </a:r>
                      <a:r>
                        <a:rPr sz="1400" dirty="0">
                          <a:solidFill>
                            <a:srgbClr val="3B3A3B"/>
                          </a:solidFill>
                          <a:latin typeface="Myriad Pro"/>
                          <a:cs typeface="Myriad Pro"/>
                        </a:rPr>
                        <a:t>saran</a:t>
                      </a:r>
                      <a:r>
                        <a:rPr sz="1400" spc="50" dirty="0">
                          <a:solidFill>
                            <a:srgbClr val="3B3A3B"/>
                          </a:solidFill>
                          <a:latin typeface="Myriad Pro"/>
                          <a:cs typeface="Myriad Pro"/>
                        </a:rPr>
                        <a:t> </a:t>
                      </a:r>
                      <a:r>
                        <a:rPr sz="1400" dirty="0">
                          <a:solidFill>
                            <a:srgbClr val="3B3A3B"/>
                          </a:solidFill>
                          <a:latin typeface="Myriad Pro"/>
                          <a:cs typeface="Myriad Pro"/>
                        </a:rPr>
                        <a:t>sağlam,</a:t>
                      </a:r>
                      <a:r>
                        <a:rPr sz="1400" spc="50" dirty="0">
                          <a:solidFill>
                            <a:srgbClr val="3B3A3B"/>
                          </a:solidFill>
                          <a:latin typeface="Myriad Pro"/>
                          <a:cs typeface="Myriad Pro"/>
                        </a:rPr>
                        <a:t> </a:t>
                      </a:r>
                      <a:r>
                        <a:rPr sz="1400" dirty="0">
                          <a:solidFill>
                            <a:srgbClr val="3B3A3B"/>
                          </a:solidFill>
                          <a:latin typeface="Myriad Pro"/>
                          <a:cs typeface="Myriad Pro"/>
                        </a:rPr>
                        <a:t>dayanıklı</a:t>
                      </a:r>
                      <a:r>
                        <a:rPr sz="1400" spc="50" dirty="0">
                          <a:solidFill>
                            <a:srgbClr val="3B3A3B"/>
                          </a:solidFill>
                          <a:latin typeface="Myriad Pro"/>
                          <a:cs typeface="Myriad Pro"/>
                        </a:rPr>
                        <a:t> </a:t>
                      </a:r>
                      <a:r>
                        <a:rPr sz="1400" dirty="0">
                          <a:solidFill>
                            <a:srgbClr val="3B3A3B"/>
                          </a:solidFill>
                          <a:latin typeface="Myriad Pro"/>
                          <a:cs typeface="Myriad Pro"/>
                        </a:rPr>
                        <a:t>ve</a:t>
                      </a:r>
                      <a:r>
                        <a:rPr sz="1400" spc="50" dirty="0">
                          <a:solidFill>
                            <a:srgbClr val="3B3A3B"/>
                          </a:solidFill>
                          <a:latin typeface="Myriad Pro"/>
                          <a:cs typeface="Myriad Pro"/>
                        </a:rPr>
                        <a:t> </a:t>
                      </a:r>
                      <a:r>
                        <a:rPr sz="1400" dirty="0">
                          <a:solidFill>
                            <a:srgbClr val="3B3A3B"/>
                          </a:solidFill>
                          <a:latin typeface="Myriad Pro"/>
                          <a:cs typeface="Myriad Pro"/>
                        </a:rPr>
                        <a:t>çoğunlukla</a:t>
                      </a:r>
                      <a:r>
                        <a:rPr sz="1400" spc="50" dirty="0">
                          <a:solidFill>
                            <a:srgbClr val="3B3A3B"/>
                          </a:solidFill>
                          <a:latin typeface="Myriad Pro"/>
                          <a:cs typeface="Myriad Pro"/>
                        </a:rPr>
                        <a:t> </a:t>
                      </a:r>
                      <a:r>
                        <a:rPr sz="1400" spc="-10" dirty="0">
                          <a:solidFill>
                            <a:srgbClr val="3B3A3B"/>
                          </a:solidFill>
                          <a:latin typeface="Myriad Pro"/>
                          <a:cs typeface="Myriad Pro"/>
                        </a:rPr>
                        <a:t>gümüş </a:t>
                      </a:r>
                      <a:r>
                        <a:rPr sz="1400" dirty="0">
                          <a:solidFill>
                            <a:srgbClr val="3B3A3B"/>
                          </a:solidFill>
                          <a:latin typeface="Myriad Pro"/>
                          <a:cs typeface="Myriad Pro"/>
                        </a:rPr>
                        <a:t>renkli</a:t>
                      </a:r>
                      <a:r>
                        <a:rPr sz="1400" spc="-25" dirty="0">
                          <a:solidFill>
                            <a:srgbClr val="3B3A3B"/>
                          </a:solidFill>
                          <a:latin typeface="Myriad Pro"/>
                          <a:cs typeface="Myriad Pro"/>
                        </a:rPr>
                        <a:t> </a:t>
                      </a:r>
                      <a:r>
                        <a:rPr sz="1400" spc="-10" dirty="0">
                          <a:solidFill>
                            <a:srgbClr val="3B3A3B"/>
                          </a:solidFill>
                          <a:latin typeface="Myriad Pro"/>
                          <a:cs typeface="Myriad Pro"/>
                        </a:rPr>
                        <a:t>zardır.</a:t>
                      </a:r>
                      <a:r>
                        <a:rPr sz="1400" spc="-20" dirty="0">
                          <a:solidFill>
                            <a:srgbClr val="3B3A3B"/>
                          </a:solidFill>
                          <a:latin typeface="Myriad Pro"/>
                          <a:cs typeface="Myriad Pro"/>
                        </a:rPr>
                        <a:t> </a:t>
                      </a:r>
                      <a:r>
                        <a:rPr sz="1400" dirty="0">
                          <a:solidFill>
                            <a:srgbClr val="3B3A3B"/>
                          </a:solidFill>
                          <a:latin typeface="Myriad Pro"/>
                          <a:cs typeface="Myriad Pro"/>
                        </a:rPr>
                        <a:t>Kasların</a:t>
                      </a:r>
                      <a:r>
                        <a:rPr sz="1400" spc="-20" dirty="0">
                          <a:solidFill>
                            <a:srgbClr val="3B3A3B"/>
                          </a:solidFill>
                          <a:latin typeface="Myriad Pro"/>
                          <a:cs typeface="Myriad Pro"/>
                        </a:rPr>
                        <a:t> </a:t>
                      </a:r>
                      <a:r>
                        <a:rPr sz="1400" dirty="0">
                          <a:solidFill>
                            <a:srgbClr val="3B3A3B"/>
                          </a:solidFill>
                          <a:latin typeface="Myriad Pro"/>
                          <a:cs typeface="Myriad Pro"/>
                        </a:rPr>
                        <a:t>hem</a:t>
                      </a:r>
                      <a:r>
                        <a:rPr sz="1400" spc="-20" dirty="0">
                          <a:solidFill>
                            <a:srgbClr val="3B3A3B"/>
                          </a:solidFill>
                          <a:latin typeface="Myriad Pro"/>
                          <a:cs typeface="Myriad Pro"/>
                        </a:rPr>
                        <a:t> </a:t>
                      </a:r>
                      <a:r>
                        <a:rPr sz="1400" dirty="0">
                          <a:solidFill>
                            <a:srgbClr val="3B3A3B"/>
                          </a:solidFill>
                          <a:latin typeface="Myriad Pro"/>
                          <a:cs typeface="Myriad Pro"/>
                        </a:rPr>
                        <a:t>tek</a:t>
                      </a:r>
                      <a:r>
                        <a:rPr sz="1400" spc="-20" dirty="0">
                          <a:solidFill>
                            <a:srgbClr val="3B3A3B"/>
                          </a:solidFill>
                          <a:latin typeface="Myriad Pro"/>
                          <a:cs typeface="Myriad Pro"/>
                        </a:rPr>
                        <a:t> </a:t>
                      </a:r>
                      <a:r>
                        <a:rPr sz="1400" dirty="0">
                          <a:solidFill>
                            <a:srgbClr val="3B3A3B"/>
                          </a:solidFill>
                          <a:latin typeface="Myriad Pro"/>
                          <a:cs typeface="Myriad Pro"/>
                        </a:rPr>
                        <a:t>tek</a:t>
                      </a:r>
                      <a:r>
                        <a:rPr sz="1400" spc="-20" dirty="0">
                          <a:solidFill>
                            <a:srgbClr val="3B3A3B"/>
                          </a:solidFill>
                          <a:latin typeface="Myriad Pro"/>
                          <a:cs typeface="Myriad Pro"/>
                        </a:rPr>
                        <a:t> </a:t>
                      </a:r>
                      <a:r>
                        <a:rPr sz="1400" dirty="0">
                          <a:solidFill>
                            <a:srgbClr val="3B3A3B"/>
                          </a:solidFill>
                          <a:latin typeface="Myriad Pro"/>
                          <a:cs typeface="Myriad Pro"/>
                        </a:rPr>
                        <a:t>hem</a:t>
                      </a:r>
                      <a:r>
                        <a:rPr sz="1400" spc="-20" dirty="0">
                          <a:solidFill>
                            <a:srgbClr val="3B3A3B"/>
                          </a:solidFill>
                          <a:latin typeface="Myriad Pro"/>
                          <a:cs typeface="Myriad Pro"/>
                        </a:rPr>
                        <a:t> </a:t>
                      </a:r>
                      <a:r>
                        <a:rPr sz="1400" dirty="0">
                          <a:solidFill>
                            <a:srgbClr val="3B3A3B"/>
                          </a:solidFill>
                          <a:latin typeface="Myriad Pro"/>
                          <a:cs typeface="Myriad Pro"/>
                        </a:rPr>
                        <a:t>de</a:t>
                      </a:r>
                      <a:r>
                        <a:rPr sz="1400" spc="-20" dirty="0">
                          <a:solidFill>
                            <a:srgbClr val="3B3A3B"/>
                          </a:solidFill>
                          <a:latin typeface="Myriad Pro"/>
                          <a:cs typeface="Myriad Pro"/>
                        </a:rPr>
                        <a:t> </a:t>
                      </a:r>
                      <a:r>
                        <a:rPr sz="1400" dirty="0">
                          <a:solidFill>
                            <a:srgbClr val="3B3A3B"/>
                          </a:solidFill>
                          <a:latin typeface="Myriad Pro"/>
                          <a:cs typeface="Myriad Pro"/>
                        </a:rPr>
                        <a:t>toplu</a:t>
                      </a:r>
                      <a:r>
                        <a:rPr sz="1400" spc="-20" dirty="0">
                          <a:solidFill>
                            <a:srgbClr val="3B3A3B"/>
                          </a:solidFill>
                          <a:latin typeface="Myriad Pro"/>
                          <a:cs typeface="Myriad Pro"/>
                        </a:rPr>
                        <a:t> </a:t>
                      </a:r>
                      <a:r>
                        <a:rPr sz="1400" dirty="0">
                          <a:solidFill>
                            <a:srgbClr val="3B3A3B"/>
                          </a:solidFill>
                          <a:latin typeface="Myriad Pro"/>
                          <a:cs typeface="Myriad Pro"/>
                        </a:rPr>
                        <a:t>halde</a:t>
                      </a:r>
                      <a:r>
                        <a:rPr sz="1400" spc="-20" dirty="0">
                          <a:solidFill>
                            <a:srgbClr val="3B3A3B"/>
                          </a:solidFill>
                          <a:latin typeface="Myriad Pro"/>
                          <a:cs typeface="Myriad Pro"/>
                        </a:rPr>
                        <a:t> </a:t>
                      </a:r>
                      <a:r>
                        <a:rPr sz="1400" dirty="0">
                          <a:solidFill>
                            <a:srgbClr val="3B3A3B"/>
                          </a:solidFill>
                          <a:latin typeface="Myriad Pro"/>
                          <a:cs typeface="Myriad Pro"/>
                        </a:rPr>
                        <a:t>kasılmasına</a:t>
                      </a:r>
                      <a:r>
                        <a:rPr sz="1400" spc="-20" dirty="0">
                          <a:solidFill>
                            <a:srgbClr val="3B3A3B"/>
                          </a:solidFill>
                          <a:latin typeface="Myriad Pro"/>
                          <a:cs typeface="Myriad Pro"/>
                        </a:rPr>
                        <a:t> </a:t>
                      </a:r>
                      <a:r>
                        <a:rPr sz="1400" dirty="0">
                          <a:solidFill>
                            <a:srgbClr val="3B3A3B"/>
                          </a:solidFill>
                          <a:latin typeface="Myriad Pro"/>
                          <a:cs typeface="Myriad Pro"/>
                        </a:rPr>
                        <a:t>yardım</a:t>
                      </a:r>
                      <a:r>
                        <a:rPr sz="1400" spc="-20" dirty="0">
                          <a:solidFill>
                            <a:srgbClr val="3B3A3B"/>
                          </a:solidFill>
                          <a:latin typeface="Myriad Pro"/>
                          <a:cs typeface="Myriad Pro"/>
                        </a:rPr>
                        <a:t> eder.</a:t>
                      </a:r>
                      <a:endParaRPr sz="1400">
                        <a:latin typeface="Myriad Pro"/>
                        <a:cs typeface="Myriad Pro"/>
                      </a:endParaRPr>
                    </a:p>
                  </a:txBody>
                  <a:tcPr marL="0" marR="0" marT="102235" marB="0">
                    <a:lnL w="12700">
                      <a:solidFill>
                        <a:srgbClr val="231F20"/>
                      </a:solidFill>
                      <a:prstDash val="solid"/>
                    </a:lnL>
                    <a:lnR w="12700">
                      <a:solidFill>
                        <a:srgbClr val="231F20"/>
                      </a:solidFill>
                      <a:prstDash val="solid"/>
                    </a:lnR>
                    <a:lnT w="12700">
                      <a:solidFill>
                        <a:srgbClr val="231F20"/>
                      </a:solidFill>
                      <a:prstDash val="solid"/>
                    </a:lnT>
                    <a:lnB w="12700">
                      <a:solidFill>
                        <a:srgbClr val="231F20"/>
                      </a:solidFill>
                      <a:prstDash val="solid"/>
                    </a:lnB>
                  </a:tcPr>
                </a:tc>
                <a:extLst>
                  <a:ext uri="{0D108BD9-81ED-4DB2-BD59-A6C34878D82A}">
                    <a16:rowId xmlns:a16="http://schemas.microsoft.com/office/drawing/2014/main" val="10002"/>
                  </a:ext>
                </a:extLst>
              </a:tr>
              <a:tr h="542990">
                <a:tc>
                  <a:txBody>
                    <a:bodyPr/>
                    <a:lstStyle/>
                    <a:p>
                      <a:pPr marL="50800" marR="690880">
                        <a:lnSpc>
                          <a:spcPct val="100000"/>
                        </a:lnSpc>
                        <a:spcBef>
                          <a:spcPts val="185"/>
                        </a:spcBef>
                      </a:pPr>
                      <a:r>
                        <a:rPr sz="1400" b="1" dirty="0">
                          <a:solidFill>
                            <a:srgbClr val="3B3A3B"/>
                          </a:solidFill>
                          <a:latin typeface="Myriad Pro"/>
                          <a:cs typeface="Myriad Pro"/>
                        </a:rPr>
                        <a:t>Sinovyal</a:t>
                      </a:r>
                      <a:r>
                        <a:rPr sz="1400" b="1" spc="-5" dirty="0">
                          <a:solidFill>
                            <a:srgbClr val="3B3A3B"/>
                          </a:solidFill>
                          <a:latin typeface="Myriad Pro"/>
                          <a:cs typeface="Myriad Pro"/>
                        </a:rPr>
                        <a:t> </a:t>
                      </a:r>
                      <a:r>
                        <a:rPr sz="1400" b="1" spc="-20" dirty="0">
                          <a:solidFill>
                            <a:srgbClr val="3B3A3B"/>
                          </a:solidFill>
                          <a:latin typeface="Myriad Pro"/>
                          <a:cs typeface="Myriad Pro"/>
                        </a:rPr>
                        <a:t>kese</a:t>
                      </a:r>
                      <a:r>
                        <a:rPr sz="1400" b="1" dirty="0">
                          <a:solidFill>
                            <a:srgbClr val="3B3A3B"/>
                          </a:solidFill>
                          <a:latin typeface="Myriad Pro"/>
                          <a:cs typeface="Myriad Pro"/>
                        </a:rPr>
                        <a:t> (Bursa </a:t>
                      </a:r>
                      <a:r>
                        <a:rPr sz="1400" b="1" spc="-10" dirty="0">
                          <a:solidFill>
                            <a:srgbClr val="3B3A3B"/>
                          </a:solidFill>
                          <a:latin typeface="Myriad Pro"/>
                          <a:cs typeface="Myriad Pro"/>
                        </a:rPr>
                        <a:t>synovialis)</a:t>
                      </a:r>
                      <a:endParaRPr sz="1400" dirty="0">
                        <a:latin typeface="Myriad Pro"/>
                        <a:cs typeface="Myriad Pro"/>
                      </a:endParaRPr>
                    </a:p>
                  </a:txBody>
                  <a:tcPr marL="0" marR="0" marT="23495" marB="0">
                    <a:lnL w="12700">
                      <a:solidFill>
                        <a:srgbClr val="231F20"/>
                      </a:solidFill>
                      <a:prstDash val="solid"/>
                    </a:lnL>
                    <a:lnR w="12700">
                      <a:solidFill>
                        <a:srgbClr val="231F20"/>
                      </a:solidFill>
                      <a:prstDash val="solid"/>
                    </a:lnR>
                    <a:lnT w="12700">
                      <a:solidFill>
                        <a:srgbClr val="231F20"/>
                      </a:solidFill>
                      <a:prstDash val="solid"/>
                    </a:lnT>
                    <a:lnB w="12700">
                      <a:solidFill>
                        <a:srgbClr val="231F20"/>
                      </a:solidFill>
                      <a:prstDash val="solid"/>
                    </a:lnB>
                  </a:tcPr>
                </a:tc>
                <a:tc>
                  <a:txBody>
                    <a:bodyPr/>
                    <a:lstStyle/>
                    <a:p>
                      <a:pPr marL="50800" marR="42545">
                        <a:lnSpc>
                          <a:spcPct val="100000"/>
                        </a:lnSpc>
                        <a:spcBef>
                          <a:spcPts val="150"/>
                        </a:spcBef>
                      </a:pPr>
                      <a:r>
                        <a:rPr sz="1400" dirty="0">
                          <a:solidFill>
                            <a:srgbClr val="3B3A3B"/>
                          </a:solidFill>
                          <a:latin typeface="Myriad Pro"/>
                          <a:cs typeface="Myriad Pro"/>
                        </a:rPr>
                        <a:t>Çıkıntılı kemik</a:t>
                      </a:r>
                      <a:r>
                        <a:rPr sz="1400" spc="5" dirty="0">
                          <a:solidFill>
                            <a:srgbClr val="3B3A3B"/>
                          </a:solidFill>
                          <a:latin typeface="Myriad Pro"/>
                          <a:cs typeface="Myriad Pro"/>
                        </a:rPr>
                        <a:t> </a:t>
                      </a:r>
                      <a:r>
                        <a:rPr sz="1400" dirty="0">
                          <a:solidFill>
                            <a:srgbClr val="3B3A3B"/>
                          </a:solidFill>
                          <a:latin typeface="Myriad Pro"/>
                          <a:cs typeface="Myriad Pro"/>
                        </a:rPr>
                        <a:t>kısımlar</a:t>
                      </a:r>
                      <a:r>
                        <a:rPr sz="1400" spc="5" dirty="0">
                          <a:solidFill>
                            <a:srgbClr val="3B3A3B"/>
                          </a:solidFill>
                          <a:latin typeface="Myriad Pro"/>
                          <a:cs typeface="Myriad Pro"/>
                        </a:rPr>
                        <a:t> </a:t>
                      </a:r>
                      <a:r>
                        <a:rPr sz="1400" dirty="0">
                          <a:solidFill>
                            <a:srgbClr val="3B3A3B"/>
                          </a:solidFill>
                          <a:latin typeface="Myriad Pro"/>
                          <a:cs typeface="Myriad Pro"/>
                        </a:rPr>
                        <a:t>ile</a:t>
                      </a:r>
                      <a:r>
                        <a:rPr sz="1400" spc="5" dirty="0">
                          <a:solidFill>
                            <a:srgbClr val="3B3A3B"/>
                          </a:solidFill>
                          <a:latin typeface="Myriad Pro"/>
                          <a:cs typeface="Myriad Pro"/>
                        </a:rPr>
                        <a:t> </a:t>
                      </a:r>
                      <a:r>
                        <a:rPr sz="1400" dirty="0">
                          <a:solidFill>
                            <a:srgbClr val="3B3A3B"/>
                          </a:solidFill>
                          <a:latin typeface="Myriad Pro"/>
                          <a:cs typeface="Myriad Pro"/>
                        </a:rPr>
                        <a:t>kas</a:t>
                      </a:r>
                      <a:r>
                        <a:rPr sz="1400" spc="5" dirty="0">
                          <a:solidFill>
                            <a:srgbClr val="3B3A3B"/>
                          </a:solidFill>
                          <a:latin typeface="Myriad Pro"/>
                          <a:cs typeface="Myriad Pro"/>
                        </a:rPr>
                        <a:t> </a:t>
                      </a:r>
                      <a:r>
                        <a:rPr sz="1400" dirty="0">
                          <a:solidFill>
                            <a:srgbClr val="3B3A3B"/>
                          </a:solidFill>
                          <a:latin typeface="Myriad Pro"/>
                          <a:cs typeface="Myriad Pro"/>
                        </a:rPr>
                        <a:t>ve tendon</a:t>
                      </a:r>
                      <a:r>
                        <a:rPr sz="1400" spc="5" dirty="0">
                          <a:solidFill>
                            <a:srgbClr val="3B3A3B"/>
                          </a:solidFill>
                          <a:latin typeface="Myriad Pro"/>
                          <a:cs typeface="Myriad Pro"/>
                        </a:rPr>
                        <a:t> </a:t>
                      </a:r>
                      <a:r>
                        <a:rPr sz="1400" dirty="0">
                          <a:solidFill>
                            <a:srgbClr val="3B3A3B"/>
                          </a:solidFill>
                          <a:latin typeface="Myriad Pro"/>
                          <a:cs typeface="Myriad Pro"/>
                        </a:rPr>
                        <a:t>arasına</a:t>
                      </a:r>
                      <a:r>
                        <a:rPr sz="1400" spc="5" dirty="0">
                          <a:solidFill>
                            <a:srgbClr val="3B3A3B"/>
                          </a:solidFill>
                          <a:latin typeface="Myriad Pro"/>
                          <a:cs typeface="Myriad Pro"/>
                        </a:rPr>
                        <a:t> </a:t>
                      </a:r>
                      <a:r>
                        <a:rPr sz="1400" dirty="0">
                          <a:solidFill>
                            <a:srgbClr val="3B3A3B"/>
                          </a:solidFill>
                          <a:latin typeface="Myriad Pro"/>
                          <a:cs typeface="Myriad Pro"/>
                        </a:rPr>
                        <a:t>koruyucu</a:t>
                      </a:r>
                      <a:r>
                        <a:rPr sz="1400" spc="5" dirty="0">
                          <a:solidFill>
                            <a:srgbClr val="3B3A3B"/>
                          </a:solidFill>
                          <a:latin typeface="Myriad Pro"/>
                          <a:cs typeface="Myriad Pro"/>
                        </a:rPr>
                        <a:t> </a:t>
                      </a:r>
                      <a:r>
                        <a:rPr sz="1400" dirty="0">
                          <a:solidFill>
                            <a:srgbClr val="3B3A3B"/>
                          </a:solidFill>
                          <a:latin typeface="Myriad Pro"/>
                          <a:cs typeface="Myriad Pro"/>
                        </a:rPr>
                        <a:t>bir</a:t>
                      </a:r>
                      <a:r>
                        <a:rPr sz="1400" spc="5" dirty="0">
                          <a:solidFill>
                            <a:srgbClr val="3B3A3B"/>
                          </a:solidFill>
                          <a:latin typeface="Myriad Pro"/>
                          <a:cs typeface="Myriad Pro"/>
                        </a:rPr>
                        <a:t> </a:t>
                      </a:r>
                      <a:r>
                        <a:rPr sz="1400" dirty="0">
                          <a:solidFill>
                            <a:srgbClr val="3B3A3B"/>
                          </a:solidFill>
                          <a:latin typeface="Myriad Pro"/>
                          <a:cs typeface="Myriad Pro"/>
                        </a:rPr>
                        <a:t>yastık</a:t>
                      </a:r>
                      <a:r>
                        <a:rPr sz="1400" spc="5" dirty="0">
                          <a:solidFill>
                            <a:srgbClr val="3B3A3B"/>
                          </a:solidFill>
                          <a:latin typeface="Myriad Pro"/>
                          <a:cs typeface="Myriad Pro"/>
                        </a:rPr>
                        <a:t> </a:t>
                      </a:r>
                      <a:r>
                        <a:rPr sz="1400" dirty="0">
                          <a:solidFill>
                            <a:srgbClr val="3B3A3B"/>
                          </a:solidFill>
                          <a:latin typeface="Myriad Pro"/>
                          <a:cs typeface="Myriad Pro"/>
                        </a:rPr>
                        <a:t>gibi </a:t>
                      </a:r>
                      <a:r>
                        <a:rPr sz="1400" spc="-10" dirty="0">
                          <a:solidFill>
                            <a:srgbClr val="3B3A3B"/>
                          </a:solidFill>
                          <a:latin typeface="Myriad Pro"/>
                          <a:cs typeface="Myriad Pro"/>
                        </a:rPr>
                        <a:t>giren, </a:t>
                      </a:r>
                      <a:r>
                        <a:rPr sz="1400" dirty="0">
                          <a:solidFill>
                            <a:srgbClr val="3B3A3B"/>
                          </a:solidFill>
                          <a:latin typeface="Myriad Pro"/>
                          <a:cs typeface="Myriad Pro"/>
                        </a:rPr>
                        <a:t>içinde</a:t>
                      </a:r>
                      <a:r>
                        <a:rPr sz="1400" spc="-5" dirty="0">
                          <a:solidFill>
                            <a:srgbClr val="3B3A3B"/>
                          </a:solidFill>
                          <a:latin typeface="Myriad Pro"/>
                          <a:cs typeface="Myriad Pro"/>
                        </a:rPr>
                        <a:t> </a:t>
                      </a:r>
                      <a:r>
                        <a:rPr sz="1400" dirty="0">
                          <a:solidFill>
                            <a:srgbClr val="3B3A3B"/>
                          </a:solidFill>
                          <a:latin typeface="Myriad Pro"/>
                          <a:cs typeface="Myriad Pro"/>
                        </a:rPr>
                        <a:t>sinovyal sıvı bulunan </a:t>
                      </a:r>
                      <a:r>
                        <a:rPr sz="1400" spc="-10" dirty="0">
                          <a:solidFill>
                            <a:srgbClr val="3B3A3B"/>
                          </a:solidFill>
                          <a:latin typeface="Myriad Pro"/>
                          <a:cs typeface="Myriad Pro"/>
                        </a:rPr>
                        <a:t>kesedir.</a:t>
                      </a:r>
                      <a:endParaRPr sz="1400">
                        <a:latin typeface="Myriad Pro"/>
                        <a:cs typeface="Myriad Pro"/>
                      </a:endParaRPr>
                    </a:p>
                  </a:txBody>
                  <a:tcPr marL="0" marR="0" marT="19050" marB="0">
                    <a:lnL w="12700">
                      <a:solidFill>
                        <a:srgbClr val="231F20"/>
                      </a:solidFill>
                      <a:prstDash val="solid"/>
                    </a:lnL>
                    <a:lnR w="12700">
                      <a:solidFill>
                        <a:srgbClr val="231F20"/>
                      </a:solidFill>
                      <a:prstDash val="solid"/>
                    </a:lnR>
                    <a:lnT w="12700">
                      <a:solidFill>
                        <a:srgbClr val="231F20"/>
                      </a:solidFill>
                      <a:prstDash val="solid"/>
                    </a:lnT>
                    <a:lnB w="12700">
                      <a:solidFill>
                        <a:srgbClr val="231F20"/>
                      </a:solidFill>
                      <a:prstDash val="solid"/>
                    </a:lnB>
                  </a:tcPr>
                </a:tc>
                <a:extLst>
                  <a:ext uri="{0D108BD9-81ED-4DB2-BD59-A6C34878D82A}">
                    <a16:rowId xmlns:a16="http://schemas.microsoft.com/office/drawing/2014/main" val="10003"/>
                  </a:ext>
                </a:extLst>
              </a:tr>
              <a:tr h="542990">
                <a:tc>
                  <a:txBody>
                    <a:bodyPr/>
                    <a:lstStyle/>
                    <a:p>
                      <a:pPr marL="50800">
                        <a:lnSpc>
                          <a:spcPct val="100000"/>
                        </a:lnSpc>
                        <a:spcBef>
                          <a:spcPts val="185"/>
                        </a:spcBef>
                      </a:pPr>
                      <a:r>
                        <a:rPr lang="tr-TR" sz="1400" b="1" dirty="0">
                          <a:solidFill>
                            <a:srgbClr val="3B3A3B"/>
                          </a:solidFill>
                          <a:latin typeface="Myriad Pro"/>
                          <a:cs typeface="Myriad Pro"/>
                        </a:rPr>
                        <a:t>Tendon kılıfı</a:t>
                      </a:r>
                      <a:endParaRPr sz="1400" dirty="0">
                        <a:latin typeface="Myriad Pro"/>
                        <a:cs typeface="Myriad Pro"/>
                      </a:endParaRPr>
                    </a:p>
                    <a:p>
                      <a:pPr marL="50800">
                        <a:lnSpc>
                          <a:spcPct val="100000"/>
                        </a:lnSpc>
                      </a:pPr>
                      <a:r>
                        <a:rPr sz="1400" b="1" dirty="0">
                          <a:solidFill>
                            <a:srgbClr val="3B3A3B"/>
                          </a:solidFill>
                          <a:latin typeface="Myriad Pro"/>
                          <a:cs typeface="Myriad Pro"/>
                        </a:rPr>
                        <a:t>(Vagina</a:t>
                      </a:r>
                      <a:r>
                        <a:rPr sz="1400" b="1" spc="-25" dirty="0">
                          <a:solidFill>
                            <a:srgbClr val="3B3A3B"/>
                          </a:solidFill>
                          <a:latin typeface="Myriad Pro"/>
                          <a:cs typeface="Myriad Pro"/>
                        </a:rPr>
                        <a:t> </a:t>
                      </a:r>
                      <a:r>
                        <a:rPr sz="1400" b="1" dirty="0">
                          <a:solidFill>
                            <a:srgbClr val="3B3A3B"/>
                          </a:solidFill>
                          <a:latin typeface="Myriad Pro"/>
                          <a:cs typeface="Myriad Pro"/>
                        </a:rPr>
                        <a:t>synovialis</a:t>
                      </a:r>
                      <a:r>
                        <a:rPr sz="1400" b="1" spc="-15" dirty="0">
                          <a:solidFill>
                            <a:srgbClr val="3B3A3B"/>
                          </a:solidFill>
                          <a:latin typeface="Myriad Pro"/>
                          <a:cs typeface="Myriad Pro"/>
                        </a:rPr>
                        <a:t> </a:t>
                      </a:r>
                      <a:r>
                        <a:rPr sz="1400" b="1" spc="-10" dirty="0" err="1">
                          <a:solidFill>
                            <a:srgbClr val="3B3A3B"/>
                          </a:solidFill>
                          <a:latin typeface="Myriad Pro"/>
                          <a:cs typeface="Myriad Pro"/>
                        </a:rPr>
                        <a:t>tendinis</a:t>
                      </a:r>
                      <a:r>
                        <a:rPr sz="1400" b="1" spc="-10" dirty="0">
                          <a:solidFill>
                            <a:srgbClr val="3B3A3B"/>
                          </a:solidFill>
                          <a:latin typeface="Myriad Pro"/>
                          <a:cs typeface="Myriad Pro"/>
                        </a:rPr>
                        <a:t>)</a:t>
                      </a:r>
                      <a:endParaRPr sz="1400" dirty="0">
                        <a:latin typeface="Myriad Pro"/>
                        <a:cs typeface="Myriad Pro"/>
                      </a:endParaRPr>
                    </a:p>
                  </a:txBody>
                  <a:tcPr marL="0" marR="0" marT="23495" marB="0">
                    <a:lnL w="12700">
                      <a:solidFill>
                        <a:srgbClr val="231F20"/>
                      </a:solidFill>
                      <a:prstDash val="solid"/>
                    </a:lnL>
                    <a:lnR w="12700">
                      <a:solidFill>
                        <a:srgbClr val="231F20"/>
                      </a:solidFill>
                      <a:prstDash val="solid"/>
                    </a:lnR>
                    <a:lnT w="12700">
                      <a:solidFill>
                        <a:srgbClr val="231F20"/>
                      </a:solidFill>
                      <a:prstDash val="solid"/>
                    </a:lnT>
                    <a:lnB w="12700">
                      <a:solidFill>
                        <a:srgbClr val="231F20"/>
                      </a:solidFill>
                      <a:prstDash val="solid"/>
                    </a:lnB>
                  </a:tcPr>
                </a:tc>
                <a:tc>
                  <a:txBody>
                    <a:bodyPr/>
                    <a:lstStyle/>
                    <a:p>
                      <a:pPr marL="50800" marR="43180">
                        <a:lnSpc>
                          <a:spcPct val="100000"/>
                        </a:lnSpc>
                        <a:spcBef>
                          <a:spcPts val="150"/>
                        </a:spcBef>
                      </a:pPr>
                      <a:r>
                        <a:rPr sz="1400" dirty="0">
                          <a:solidFill>
                            <a:srgbClr val="3B3A3B"/>
                          </a:solidFill>
                          <a:latin typeface="Myriad Pro"/>
                          <a:cs typeface="Myriad Pro"/>
                        </a:rPr>
                        <a:t>Kemik</a:t>
                      </a:r>
                      <a:r>
                        <a:rPr sz="1400" spc="55" dirty="0">
                          <a:solidFill>
                            <a:srgbClr val="3B3A3B"/>
                          </a:solidFill>
                          <a:latin typeface="Myriad Pro"/>
                          <a:cs typeface="Myriad Pro"/>
                        </a:rPr>
                        <a:t> </a:t>
                      </a:r>
                      <a:r>
                        <a:rPr sz="1400" dirty="0">
                          <a:solidFill>
                            <a:srgbClr val="3B3A3B"/>
                          </a:solidFill>
                          <a:latin typeface="Myriad Pro"/>
                          <a:cs typeface="Myriad Pro"/>
                        </a:rPr>
                        <a:t>veya</a:t>
                      </a:r>
                      <a:r>
                        <a:rPr sz="1400" spc="60" dirty="0">
                          <a:solidFill>
                            <a:srgbClr val="3B3A3B"/>
                          </a:solidFill>
                          <a:latin typeface="Myriad Pro"/>
                          <a:cs typeface="Myriad Pro"/>
                        </a:rPr>
                        <a:t> </a:t>
                      </a:r>
                      <a:r>
                        <a:rPr sz="1400" dirty="0">
                          <a:solidFill>
                            <a:srgbClr val="3B3A3B"/>
                          </a:solidFill>
                          <a:latin typeface="Myriad Pro"/>
                          <a:cs typeface="Myriad Pro"/>
                        </a:rPr>
                        <a:t>diğer</a:t>
                      </a:r>
                      <a:r>
                        <a:rPr sz="1400" spc="60" dirty="0">
                          <a:solidFill>
                            <a:srgbClr val="3B3A3B"/>
                          </a:solidFill>
                          <a:latin typeface="Myriad Pro"/>
                          <a:cs typeface="Myriad Pro"/>
                        </a:rPr>
                        <a:t> </a:t>
                      </a:r>
                      <a:r>
                        <a:rPr sz="1400" dirty="0">
                          <a:solidFill>
                            <a:srgbClr val="3B3A3B"/>
                          </a:solidFill>
                          <a:latin typeface="Myriad Pro"/>
                          <a:cs typeface="Myriad Pro"/>
                        </a:rPr>
                        <a:t>sert</a:t>
                      </a:r>
                      <a:r>
                        <a:rPr sz="1400" spc="60" dirty="0">
                          <a:solidFill>
                            <a:srgbClr val="3B3A3B"/>
                          </a:solidFill>
                          <a:latin typeface="Myriad Pro"/>
                          <a:cs typeface="Myriad Pro"/>
                        </a:rPr>
                        <a:t> </a:t>
                      </a:r>
                      <a:r>
                        <a:rPr sz="1400" dirty="0">
                          <a:solidFill>
                            <a:srgbClr val="3B3A3B"/>
                          </a:solidFill>
                          <a:latin typeface="Myriad Pro"/>
                          <a:cs typeface="Myriad Pro"/>
                        </a:rPr>
                        <a:t>kısımlardan</a:t>
                      </a:r>
                      <a:r>
                        <a:rPr sz="1400" spc="60" dirty="0">
                          <a:solidFill>
                            <a:srgbClr val="3B3A3B"/>
                          </a:solidFill>
                          <a:latin typeface="Myriad Pro"/>
                          <a:cs typeface="Myriad Pro"/>
                        </a:rPr>
                        <a:t> </a:t>
                      </a:r>
                      <a:r>
                        <a:rPr sz="1400" dirty="0">
                          <a:solidFill>
                            <a:srgbClr val="3B3A3B"/>
                          </a:solidFill>
                          <a:latin typeface="Myriad Pro"/>
                          <a:cs typeface="Myriad Pro"/>
                        </a:rPr>
                        <a:t>geçen</a:t>
                      </a:r>
                      <a:r>
                        <a:rPr sz="1400" spc="55" dirty="0">
                          <a:solidFill>
                            <a:srgbClr val="3B3A3B"/>
                          </a:solidFill>
                          <a:latin typeface="Myriad Pro"/>
                          <a:cs typeface="Myriad Pro"/>
                        </a:rPr>
                        <a:t> </a:t>
                      </a:r>
                      <a:r>
                        <a:rPr sz="1400" dirty="0">
                          <a:solidFill>
                            <a:srgbClr val="3B3A3B"/>
                          </a:solidFill>
                          <a:latin typeface="Myriad Pro"/>
                          <a:cs typeface="Myriad Pro"/>
                        </a:rPr>
                        <a:t>tendonları</a:t>
                      </a:r>
                      <a:r>
                        <a:rPr sz="1400" spc="60" dirty="0">
                          <a:solidFill>
                            <a:srgbClr val="3B3A3B"/>
                          </a:solidFill>
                          <a:latin typeface="Myriad Pro"/>
                          <a:cs typeface="Myriad Pro"/>
                        </a:rPr>
                        <a:t> </a:t>
                      </a:r>
                      <a:r>
                        <a:rPr sz="1400" dirty="0">
                          <a:solidFill>
                            <a:srgbClr val="3B3A3B"/>
                          </a:solidFill>
                          <a:latin typeface="Myriad Pro"/>
                          <a:cs typeface="Myriad Pro"/>
                        </a:rPr>
                        <a:t>bir</a:t>
                      </a:r>
                      <a:r>
                        <a:rPr sz="1400" spc="60" dirty="0">
                          <a:solidFill>
                            <a:srgbClr val="3B3A3B"/>
                          </a:solidFill>
                          <a:latin typeface="Myriad Pro"/>
                          <a:cs typeface="Myriad Pro"/>
                        </a:rPr>
                        <a:t> </a:t>
                      </a:r>
                      <a:r>
                        <a:rPr sz="1400" dirty="0">
                          <a:solidFill>
                            <a:srgbClr val="3B3A3B"/>
                          </a:solidFill>
                          <a:latin typeface="Myriad Pro"/>
                          <a:cs typeface="Myriad Pro"/>
                        </a:rPr>
                        <a:t>kılıf</a:t>
                      </a:r>
                      <a:r>
                        <a:rPr sz="1400" spc="60" dirty="0">
                          <a:solidFill>
                            <a:srgbClr val="3B3A3B"/>
                          </a:solidFill>
                          <a:latin typeface="Myriad Pro"/>
                          <a:cs typeface="Myriad Pro"/>
                        </a:rPr>
                        <a:t> </a:t>
                      </a:r>
                      <a:r>
                        <a:rPr sz="1400" dirty="0">
                          <a:solidFill>
                            <a:srgbClr val="3B3A3B"/>
                          </a:solidFill>
                          <a:latin typeface="Myriad Pro"/>
                          <a:cs typeface="Myriad Pro"/>
                        </a:rPr>
                        <a:t>gibi</a:t>
                      </a:r>
                      <a:r>
                        <a:rPr sz="1400" spc="60" dirty="0">
                          <a:solidFill>
                            <a:srgbClr val="3B3A3B"/>
                          </a:solidFill>
                          <a:latin typeface="Myriad Pro"/>
                          <a:cs typeface="Myriad Pro"/>
                        </a:rPr>
                        <a:t> </a:t>
                      </a:r>
                      <a:r>
                        <a:rPr sz="1400" dirty="0">
                          <a:solidFill>
                            <a:srgbClr val="3B3A3B"/>
                          </a:solidFill>
                          <a:latin typeface="Myriad Pro"/>
                          <a:cs typeface="Myriad Pro"/>
                        </a:rPr>
                        <a:t>saran,</a:t>
                      </a:r>
                      <a:r>
                        <a:rPr sz="1400" spc="60" dirty="0">
                          <a:solidFill>
                            <a:srgbClr val="3B3A3B"/>
                          </a:solidFill>
                          <a:latin typeface="Myriad Pro"/>
                          <a:cs typeface="Myriad Pro"/>
                        </a:rPr>
                        <a:t> </a:t>
                      </a:r>
                      <a:r>
                        <a:rPr sz="1400" spc="-10" dirty="0">
                          <a:solidFill>
                            <a:srgbClr val="3B3A3B"/>
                          </a:solidFill>
                          <a:latin typeface="Myriad Pro"/>
                          <a:cs typeface="Myriad Pro"/>
                        </a:rPr>
                        <a:t>içinde </a:t>
                      </a:r>
                      <a:r>
                        <a:rPr sz="1400" dirty="0">
                          <a:solidFill>
                            <a:srgbClr val="3B3A3B"/>
                          </a:solidFill>
                          <a:latin typeface="Myriad Pro"/>
                          <a:cs typeface="Myriad Pro"/>
                        </a:rPr>
                        <a:t>sinovyal</a:t>
                      </a:r>
                      <a:r>
                        <a:rPr sz="1400" spc="-5" dirty="0">
                          <a:solidFill>
                            <a:srgbClr val="3B3A3B"/>
                          </a:solidFill>
                          <a:latin typeface="Myriad Pro"/>
                          <a:cs typeface="Myriad Pro"/>
                        </a:rPr>
                        <a:t> </a:t>
                      </a:r>
                      <a:r>
                        <a:rPr sz="1400" dirty="0">
                          <a:solidFill>
                            <a:srgbClr val="3B3A3B"/>
                          </a:solidFill>
                          <a:latin typeface="Myriad Pro"/>
                          <a:cs typeface="Myriad Pro"/>
                        </a:rPr>
                        <a:t>sıvı bulunan </a:t>
                      </a:r>
                      <a:r>
                        <a:rPr sz="1400" spc="-10" dirty="0">
                          <a:solidFill>
                            <a:srgbClr val="3B3A3B"/>
                          </a:solidFill>
                          <a:latin typeface="Myriad Pro"/>
                          <a:cs typeface="Myriad Pro"/>
                        </a:rPr>
                        <a:t>kesedir.</a:t>
                      </a:r>
                      <a:endParaRPr sz="1400" dirty="0">
                        <a:latin typeface="Myriad Pro"/>
                        <a:cs typeface="Myriad Pro"/>
                      </a:endParaRPr>
                    </a:p>
                  </a:txBody>
                  <a:tcPr marL="0" marR="0" marT="19050" marB="0">
                    <a:lnL w="12700">
                      <a:solidFill>
                        <a:srgbClr val="231F20"/>
                      </a:solidFill>
                      <a:prstDash val="solid"/>
                    </a:lnL>
                    <a:lnR w="12700">
                      <a:solidFill>
                        <a:srgbClr val="231F20"/>
                      </a:solidFill>
                      <a:prstDash val="solid"/>
                    </a:lnR>
                    <a:lnT w="12700">
                      <a:solidFill>
                        <a:srgbClr val="231F20"/>
                      </a:solidFill>
                      <a:prstDash val="solid"/>
                    </a:lnT>
                    <a:lnB w="12700">
                      <a:solidFill>
                        <a:srgbClr val="231F20"/>
                      </a:solidFill>
                      <a:prstDash val="soli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6657709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015448E-F641-7921-690D-1056463896FD}"/>
              </a:ext>
            </a:extLst>
          </p:cNvPr>
          <p:cNvSpPr>
            <a:spLocks noGrp="1"/>
          </p:cNvSpPr>
          <p:nvPr>
            <p:ph type="title"/>
          </p:nvPr>
        </p:nvSpPr>
        <p:spPr/>
        <p:txBody>
          <a:bodyPr/>
          <a:lstStyle/>
          <a:p>
            <a:r>
              <a:rPr lang="tr-TR"/>
              <a:t>Vücudumuzdaki önemli kaslar</a:t>
            </a:r>
            <a:endParaRPr lang="tr-TR" dirty="0"/>
          </a:p>
        </p:txBody>
      </p:sp>
      <p:sp>
        <p:nvSpPr>
          <p:cNvPr id="3" name="İçerik Yer Tutucusu 2">
            <a:extLst>
              <a:ext uri="{FF2B5EF4-FFF2-40B4-BE49-F238E27FC236}">
                <a16:creationId xmlns:a16="http://schemas.microsoft.com/office/drawing/2014/main" id="{018C3475-C424-A430-2718-3D78EACF6A24}"/>
              </a:ext>
            </a:extLst>
          </p:cNvPr>
          <p:cNvSpPr>
            <a:spLocks noGrp="1"/>
          </p:cNvSpPr>
          <p:nvPr>
            <p:ph idx="1"/>
          </p:nvPr>
        </p:nvSpPr>
        <p:spPr>
          <a:xfrm>
            <a:off x="251520" y="895699"/>
            <a:ext cx="936103" cy="1669205"/>
          </a:xfrm>
          <a:solidFill>
            <a:schemeClr val="accent1"/>
          </a:solidFill>
        </p:spPr>
        <p:txBody>
          <a:bodyPr>
            <a:normAutofit/>
          </a:bodyPr>
          <a:lstStyle/>
          <a:p>
            <a:r>
              <a:rPr lang="tr-TR" sz="1000" dirty="0">
                <a:solidFill>
                  <a:schemeClr val="bg1"/>
                </a:solidFill>
                <a:latin typeface="Myriad Pro"/>
                <a:cs typeface="Myriad Pro"/>
              </a:rPr>
              <a:t>İskelet</a:t>
            </a:r>
            <a:r>
              <a:rPr lang="tr-TR" sz="1000" spc="-20" dirty="0">
                <a:solidFill>
                  <a:schemeClr val="bg1"/>
                </a:solidFill>
                <a:latin typeface="Myriad Pro"/>
                <a:cs typeface="Myriad Pro"/>
              </a:rPr>
              <a:t> </a:t>
            </a:r>
            <a:r>
              <a:rPr lang="tr-TR" sz="1000" dirty="0">
                <a:solidFill>
                  <a:schemeClr val="bg1"/>
                </a:solidFill>
                <a:latin typeface="Myriad Pro"/>
                <a:cs typeface="Myriad Pro"/>
              </a:rPr>
              <a:t>kasları;</a:t>
            </a:r>
            <a:r>
              <a:rPr lang="tr-TR" sz="1000" spc="-10" dirty="0">
                <a:solidFill>
                  <a:schemeClr val="bg1"/>
                </a:solidFill>
                <a:latin typeface="Myriad Pro"/>
                <a:cs typeface="Myriad Pro"/>
              </a:rPr>
              <a:t> </a:t>
            </a:r>
            <a:r>
              <a:rPr lang="tr-TR" sz="1000" b="1" dirty="0">
                <a:solidFill>
                  <a:schemeClr val="bg1"/>
                </a:solidFill>
                <a:latin typeface="Myriad Pro"/>
                <a:cs typeface="Myriad Pro"/>
              </a:rPr>
              <a:t>baş,</a:t>
            </a:r>
            <a:r>
              <a:rPr lang="tr-TR" sz="1000" b="1" spc="-5" dirty="0">
                <a:solidFill>
                  <a:schemeClr val="bg1"/>
                </a:solidFill>
                <a:latin typeface="Myriad Pro"/>
                <a:cs typeface="Myriad Pro"/>
              </a:rPr>
              <a:t> </a:t>
            </a:r>
            <a:r>
              <a:rPr lang="tr-TR" sz="1000" b="1" dirty="0">
                <a:solidFill>
                  <a:schemeClr val="bg1"/>
                </a:solidFill>
                <a:latin typeface="Myriad Pro"/>
                <a:cs typeface="Myriad Pro"/>
              </a:rPr>
              <a:t>boyun,</a:t>
            </a:r>
            <a:r>
              <a:rPr lang="tr-TR" sz="1000" b="1" spc="-10" dirty="0">
                <a:solidFill>
                  <a:schemeClr val="bg1"/>
                </a:solidFill>
                <a:latin typeface="Myriad Pro"/>
                <a:cs typeface="Myriad Pro"/>
              </a:rPr>
              <a:t> </a:t>
            </a:r>
            <a:r>
              <a:rPr lang="tr-TR" sz="1000" b="1" dirty="0">
                <a:solidFill>
                  <a:schemeClr val="bg1"/>
                </a:solidFill>
                <a:latin typeface="Myriad Pro"/>
                <a:cs typeface="Myriad Pro"/>
              </a:rPr>
              <a:t>gövde,</a:t>
            </a:r>
            <a:r>
              <a:rPr lang="tr-TR" sz="1000" b="1" spc="-10" dirty="0">
                <a:solidFill>
                  <a:schemeClr val="bg1"/>
                </a:solidFill>
                <a:latin typeface="Myriad Pro"/>
                <a:cs typeface="Myriad Pro"/>
              </a:rPr>
              <a:t> </a:t>
            </a:r>
            <a:r>
              <a:rPr lang="tr-TR" sz="1000" b="1" dirty="0">
                <a:solidFill>
                  <a:schemeClr val="bg1"/>
                </a:solidFill>
                <a:latin typeface="Myriad Pro"/>
                <a:cs typeface="Myriad Pro"/>
              </a:rPr>
              <a:t>üst</a:t>
            </a:r>
            <a:r>
              <a:rPr lang="tr-TR" sz="1000" b="1" spc="-5" dirty="0">
                <a:solidFill>
                  <a:schemeClr val="bg1"/>
                </a:solidFill>
                <a:latin typeface="Myriad Pro"/>
                <a:cs typeface="Myriad Pro"/>
              </a:rPr>
              <a:t> </a:t>
            </a:r>
            <a:r>
              <a:rPr lang="tr-TR" sz="1000" dirty="0">
                <a:solidFill>
                  <a:schemeClr val="bg1"/>
                </a:solidFill>
                <a:latin typeface="Myriad Pro"/>
                <a:cs typeface="Myriad Pro"/>
              </a:rPr>
              <a:t>ve</a:t>
            </a:r>
            <a:r>
              <a:rPr lang="tr-TR" sz="1000" spc="-15" dirty="0">
                <a:solidFill>
                  <a:schemeClr val="bg1"/>
                </a:solidFill>
                <a:latin typeface="Myriad Pro"/>
                <a:cs typeface="Myriad Pro"/>
              </a:rPr>
              <a:t> </a:t>
            </a:r>
            <a:r>
              <a:rPr lang="tr-TR" sz="1000" b="1" dirty="0">
                <a:solidFill>
                  <a:schemeClr val="bg1"/>
                </a:solidFill>
                <a:latin typeface="Myriad Pro"/>
                <a:cs typeface="Myriad Pro"/>
              </a:rPr>
              <a:t>alt</a:t>
            </a:r>
            <a:r>
              <a:rPr lang="tr-TR" sz="1000" b="1" spc="-5" dirty="0">
                <a:solidFill>
                  <a:schemeClr val="bg1"/>
                </a:solidFill>
                <a:latin typeface="Myriad Pro"/>
                <a:cs typeface="Myriad Pro"/>
              </a:rPr>
              <a:t> </a:t>
            </a:r>
            <a:r>
              <a:rPr lang="tr-TR" sz="1000" b="1" dirty="0">
                <a:solidFill>
                  <a:schemeClr val="bg1"/>
                </a:solidFill>
                <a:latin typeface="Myriad Pro"/>
                <a:cs typeface="Myriad Pro"/>
              </a:rPr>
              <a:t>ekstremite</a:t>
            </a:r>
            <a:r>
              <a:rPr lang="tr-TR" sz="1000" b="1" spc="-10" dirty="0">
                <a:solidFill>
                  <a:schemeClr val="bg1"/>
                </a:solidFill>
                <a:latin typeface="Myriad Pro"/>
                <a:cs typeface="Myriad Pro"/>
              </a:rPr>
              <a:t> </a:t>
            </a:r>
            <a:r>
              <a:rPr lang="tr-TR" sz="1000" dirty="0">
                <a:solidFill>
                  <a:schemeClr val="bg1"/>
                </a:solidFill>
                <a:latin typeface="Myriad Pro"/>
                <a:cs typeface="Myriad Pro"/>
              </a:rPr>
              <a:t>kasları</a:t>
            </a:r>
            <a:r>
              <a:rPr lang="tr-TR" sz="1000" spc="-10" dirty="0">
                <a:solidFill>
                  <a:schemeClr val="bg1"/>
                </a:solidFill>
                <a:latin typeface="Myriad Pro"/>
                <a:cs typeface="Myriad Pro"/>
              </a:rPr>
              <a:t> </a:t>
            </a:r>
            <a:r>
              <a:rPr lang="tr-TR" sz="1000" dirty="0">
                <a:solidFill>
                  <a:schemeClr val="bg1"/>
                </a:solidFill>
                <a:latin typeface="Myriad Pro"/>
                <a:cs typeface="Myriad Pro"/>
              </a:rPr>
              <a:t>olmak</a:t>
            </a:r>
            <a:r>
              <a:rPr lang="tr-TR" sz="1000" spc="-5" dirty="0">
                <a:solidFill>
                  <a:schemeClr val="bg1"/>
                </a:solidFill>
                <a:latin typeface="Myriad Pro"/>
                <a:cs typeface="Myriad Pro"/>
              </a:rPr>
              <a:t> </a:t>
            </a:r>
            <a:r>
              <a:rPr lang="tr-TR" sz="1000" dirty="0">
                <a:solidFill>
                  <a:schemeClr val="bg1"/>
                </a:solidFill>
                <a:latin typeface="Myriad Pro"/>
                <a:cs typeface="Myriad Pro"/>
              </a:rPr>
              <a:t>üzere</a:t>
            </a:r>
            <a:r>
              <a:rPr lang="tr-TR" sz="1000" spc="-10" dirty="0">
                <a:solidFill>
                  <a:schemeClr val="bg1"/>
                </a:solidFill>
                <a:latin typeface="Myriad Pro"/>
                <a:cs typeface="Myriad Pro"/>
              </a:rPr>
              <a:t> </a:t>
            </a:r>
            <a:r>
              <a:rPr lang="tr-TR" sz="1000" dirty="0">
                <a:solidFill>
                  <a:schemeClr val="bg1"/>
                </a:solidFill>
                <a:latin typeface="Myriad Pro"/>
                <a:cs typeface="Myriad Pro"/>
              </a:rPr>
              <a:t>beş</a:t>
            </a:r>
            <a:r>
              <a:rPr lang="tr-TR" sz="1000" spc="-10" dirty="0">
                <a:solidFill>
                  <a:schemeClr val="bg1"/>
                </a:solidFill>
                <a:latin typeface="Myriad Pro"/>
                <a:cs typeface="Myriad Pro"/>
              </a:rPr>
              <a:t> </a:t>
            </a:r>
            <a:r>
              <a:rPr lang="tr-TR" sz="1000" dirty="0">
                <a:solidFill>
                  <a:schemeClr val="bg1"/>
                </a:solidFill>
                <a:latin typeface="Myriad Pro"/>
                <a:cs typeface="Myriad Pro"/>
              </a:rPr>
              <a:t>grupta</a:t>
            </a:r>
            <a:r>
              <a:rPr lang="tr-TR" sz="1000" spc="-5" dirty="0">
                <a:solidFill>
                  <a:schemeClr val="bg1"/>
                </a:solidFill>
                <a:latin typeface="Myriad Pro"/>
                <a:cs typeface="Myriad Pro"/>
              </a:rPr>
              <a:t> </a:t>
            </a:r>
            <a:r>
              <a:rPr lang="tr-TR" sz="1000" spc="-10" dirty="0">
                <a:solidFill>
                  <a:schemeClr val="bg1"/>
                </a:solidFill>
                <a:latin typeface="Myriad Pro"/>
                <a:cs typeface="Myriad Pro"/>
              </a:rPr>
              <a:t>incelenir.</a:t>
            </a:r>
          </a:p>
          <a:p>
            <a:endParaRPr lang="tr-TR" sz="1000" dirty="0">
              <a:solidFill>
                <a:schemeClr val="bg1"/>
              </a:solidFill>
            </a:endParaRPr>
          </a:p>
        </p:txBody>
      </p:sp>
      <p:sp>
        <p:nvSpPr>
          <p:cNvPr id="5" name="Alt Bilgi Yer Tutucusu 4">
            <a:extLst>
              <a:ext uri="{FF2B5EF4-FFF2-40B4-BE49-F238E27FC236}">
                <a16:creationId xmlns:a16="http://schemas.microsoft.com/office/drawing/2014/main" id="{989CE76B-CAE5-6250-DEFA-37397141AD39}"/>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10AF31C6-4948-EF1A-E5EE-74109E0CA3F3}"/>
              </a:ext>
            </a:extLst>
          </p:cNvPr>
          <p:cNvSpPr>
            <a:spLocks noGrp="1"/>
          </p:cNvSpPr>
          <p:nvPr>
            <p:ph type="sldNum" sz="quarter" idx="12"/>
          </p:nvPr>
        </p:nvSpPr>
        <p:spPr/>
        <p:txBody>
          <a:bodyPr/>
          <a:lstStyle/>
          <a:p>
            <a:fld id="{60FF87A7-9A7A-4B3D-9625-8440EC4947F9}" type="slidenum">
              <a:rPr lang="tr-TR" smtClean="0"/>
              <a:pPr/>
              <a:t>46</a:t>
            </a:fld>
            <a:endParaRPr lang="tr-TR"/>
          </a:p>
        </p:txBody>
      </p:sp>
      <p:pic>
        <p:nvPicPr>
          <p:cNvPr id="9" name="Resim 8">
            <a:extLst>
              <a:ext uri="{FF2B5EF4-FFF2-40B4-BE49-F238E27FC236}">
                <a16:creationId xmlns:a16="http://schemas.microsoft.com/office/drawing/2014/main" id="{4648F10B-83F3-D5D7-F56F-72171BCE1096}"/>
              </a:ext>
            </a:extLst>
          </p:cNvPr>
          <p:cNvPicPr>
            <a:picLocks noChangeAspect="1"/>
          </p:cNvPicPr>
          <p:nvPr/>
        </p:nvPicPr>
        <p:blipFill>
          <a:blip r:embed="rId2"/>
          <a:stretch>
            <a:fillRect/>
          </a:stretch>
        </p:blipFill>
        <p:spPr>
          <a:xfrm>
            <a:off x="1244054" y="880005"/>
            <a:ext cx="7749009" cy="5419648"/>
          </a:xfrm>
          <a:prstGeom prst="rect">
            <a:avLst/>
          </a:prstGeom>
        </p:spPr>
      </p:pic>
    </p:spTree>
    <p:extLst>
      <p:ext uri="{BB962C8B-B14F-4D97-AF65-F5344CB8AC3E}">
        <p14:creationId xmlns:p14="http://schemas.microsoft.com/office/powerpoint/2010/main" val="16331646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9E675FD-CB96-FA24-B571-35C7355A3C0B}"/>
              </a:ext>
            </a:extLst>
          </p:cNvPr>
          <p:cNvSpPr>
            <a:spLocks noGrp="1"/>
          </p:cNvSpPr>
          <p:nvPr>
            <p:ph type="title"/>
          </p:nvPr>
        </p:nvSpPr>
        <p:spPr/>
        <p:txBody>
          <a:bodyPr/>
          <a:lstStyle/>
          <a:p>
            <a:r>
              <a:rPr lang="tr-TR" dirty="0"/>
              <a:t>Baş kasları</a:t>
            </a:r>
          </a:p>
        </p:txBody>
      </p:sp>
      <p:sp>
        <p:nvSpPr>
          <p:cNvPr id="3" name="İçerik Yer Tutucusu 2">
            <a:extLst>
              <a:ext uri="{FF2B5EF4-FFF2-40B4-BE49-F238E27FC236}">
                <a16:creationId xmlns:a16="http://schemas.microsoft.com/office/drawing/2014/main" id="{08CB78CC-31C9-C9C0-7F0A-E89527D0BCBB}"/>
              </a:ext>
            </a:extLst>
          </p:cNvPr>
          <p:cNvSpPr>
            <a:spLocks noGrp="1"/>
          </p:cNvSpPr>
          <p:nvPr>
            <p:ph idx="1"/>
          </p:nvPr>
        </p:nvSpPr>
        <p:spPr>
          <a:xfrm>
            <a:off x="228624" y="874143"/>
            <a:ext cx="8712967" cy="1402729"/>
          </a:xfrm>
        </p:spPr>
        <p:txBody>
          <a:bodyPr>
            <a:noAutofit/>
          </a:bodyPr>
          <a:lstStyle/>
          <a:p>
            <a:pPr marL="12700">
              <a:lnSpc>
                <a:spcPct val="100000"/>
              </a:lnSpc>
              <a:spcBef>
                <a:spcPts val="320"/>
              </a:spcBef>
            </a:pPr>
            <a:r>
              <a:rPr lang="tr-TR" sz="1800" dirty="0">
                <a:solidFill>
                  <a:srgbClr val="4C4D4F"/>
                </a:solidFill>
                <a:latin typeface="Myriad Pro"/>
                <a:cs typeface="Myriad Pro"/>
              </a:rPr>
              <a:t>Baş</a:t>
            </a:r>
            <a:r>
              <a:rPr lang="tr-TR" sz="1800" spc="-10" dirty="0">
                <a:solidFill>
                  <a:srgbClr val="4C4D4F"/>
                </a:solidFill>
                <a:latin typeface="Myriad Pro"/>
                <a:cs typeface="Myriad Pro"/>
              </a:rPr>
              <a:t> </a:t>
            </a:r>
            <a:r>
              <a:rPr lang="tr-TR" sz="1800" dirty="0">
                <a:solidFill>
                  <a:srgbClr val="4C4D4F"/>
                </a:solidFill>
                <a:latin typeface="Myriad Pro"/>
                <a:cs typeface="Myriad Pro"/>
              </a:rPr>
              <a:t>bölümündeki iskelet</a:t>
            </a:r>
            <a:r>
              <a:rPr lang="tr-TR" sz="1800" spc="5" dirty="0">
                <a:solidFill>
                  <a:srgbClr val="4C4D4F"/>
                </a:solidFill>
                <a:latin typeface="Myriad Pro"/>
                <a:cs typeface="Myriad Pro"/>
              </a:rPr>
              <a:t> </a:t>
            </a:r>
            <a:r>
              <a:rPr lang="tr-TR" sz="1800" dirty="0">
                <a:solidFill>
                  <a:srgbClr val="4C4D4F"/>
                </a:solidFill>
                <a:latin typeface="Myriad Pro"/>
                <a:cs typeface="Myriad Pro"/>
              </a:rPr>
              <a:t>kasları </a:t>
            </a:r>
            <a:r>
              <a:rPr lang="tr-TR" sz="1800" b="1" dirty="0">
                <a:solidFill>
                  <a:srgbClr val="4C4D4F"/>
                </a:solidFill>
                <a:latin typeface="Myriad Pro"/>
                <a:cs typeface="Myriad Pro"/>
              </a:rPr>
              <a:t>mimik</a:t>
            </a:r>
            <a:r>
              <a:rPr lang="tr-TR" sz="1800" b="1" spc="5" dirty="0">
                <a:solidFill>
                  <a:srgbClr val="4C4D4F"/>
                </a:solidFill>
                <a:latin typeface="Myriad Pro"/>
                <a:cs typeface="Myriad Pro"/>
              </a:rPr>
              <a:t> </a:t>
            </a:r>
            <a:r>
              <a:rPr lang="tr-TR" sz="1800" dirty="0">
                <a:solidFill>
                  <a:srgbClr val="4C4D4F"/>
                </a:solidFill>
                <a:latin typeface="Myriad Pro"/>
                <a:cs typeface="Myriad Pro"/>
              </a:rPr>
              <a:t>(yüz) ve </a:t>
            </a:r>
            <a:r>
              <a:rPr lang="tr-TR" sz="1800" b="1" dirty="0">
                <a:solidFill>
                  <a:srgbClr val="4C4D4F"/>
                </a:solidFill>
                <a:latin typeface="Myriad Pro"/>
                <a:cs typeface="Myriad Pro"/>
              </a:rPr>
              <a:t>çiğneme</a:t>
            </a:r>
            <a:r>
              <a:rPr lang="tr-TR" sz="1800" b="1" spc="15" dirty="0">
                <a:solidFill>
                  <a:srgbClr val="4C4D4F"/>
                </a:solidFill>
                <a:latin typeface="Myriad Pro"/>
                <a:cs typeface="Myriad Pro"/>
              </a:rPr>
              <a:t> </a:t>
            </a:r>
            <a:r>
              <a:rPr lang="tr-TR" sz="1800" dirty="0">
                <a:solidFill>
                  <a:srgbClr val="4C4D4F"/>
                </a:solidFill>
                <a:latin typeface="Myriad Pro"/>
                <a:cs typeface="Myriad Pro"/>
              </a:rPr>
              <a:t>kasları olarak</a:t>
            </a:r>
            <a:r>
              <a:rPr lang="tr-TR" sz="1800" spc="5" dirty="0">
                <a:solidFill>
                  <a:srgbClr val="4C4D4F"/>
                </a:solidFill>
                <a:latin typeface="Myriad Pro"/>
                <a:cs typeface="Myriad Pro"/>
              </a:rPr>
              <a:t> </a:t>
            </a:r>
            <a:r>
              <a:rPr lang="tr-TR" sz="1800" dirty="0">
                <a:solidFill>
                  <a:srgbClr val="4C4D4F"/>
                </a:solidFill>
                <a:latin typeface="Myriad Pro"/>
                <a:cs typeface="Myriad Pro"/>
              </a:rPr>
              <a:t>iki grupta</a:t>
            </a:r>
            <a:r>
              <a:rPr lang="tr-TR" sz="1800" spc="5" dirty="0">
                <a:solidFill>
                  <a:srgbClr val="4C4D4F"/>
                </a:solidFill>
                <a:latin typeface="Myriad Pro"/>
                <a:cs typeface="Myriad Pro"/>
              </a:rPr>
              <a:t> </a:t>
            </a:r>
            <a:r>
              <a:rPr lang="tr-TR" sz="1800" spc="-10" dirty="0">
                <a:solidFill>
                  <a:srgbClr val="4C4D4F"/>
                </a:solidFill>
                <a:latin typeface="Myriad Pro"/>
                <a:cs typeface="Myriad Pro"/>
              </a:rPr>
              <a:t>incelenir.</a:t>
            </a:r>
            <a:endParaRPr lang="tr-TR" sz="1800" dirty="0">
              <a:latin typeface="Myriad Pro"/>
              <a:cs typeface="Myriad Pro"/>
            </a:endParaRPr>
          </a:p>
        </p:txBody>
      </p:sp>
      <p:sp>
        <p:nvSpPr>
          <p:cNvPr id="5" name="Alt Bilgi Yer Tutucusu 4">
            <a:extLst>
              <a:ext uri="{FF2B5EF4-FFF2-40B4-BE49-F238E27FC236}">
                <a16:creationId xmlns:a16="http://schemas.microsoft.com/office/drawing/2014/main" id="{6DB9364B-4493-052F-7688-14BBFCED58CA}"/>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C82CE068-2C58-703C-DE13-80B175E1C296}"/>
              </a:ext>
            </a:extLst>
          </p:cNvPr>
          <p:cNvSpPr>
            <a:spLocks noGrp="1"/>
          </p:cNvSpPr>
          <p:nvPr>
            <p:ph type="sldNum" sz="quarter" idx="12"/>
          </p:nvPr>
        </p:nvSpPr>
        <p:spPr/>
        <p:txBody>
          <a:bodyPr/>
          <a:lstStyle/>
          <a:p>
            <a:fld id="{60FF87A7-9A7A-4B3D-9625-8440EC4947F9}" type="slidenum">
              <a:rPr lang="tr-TR" smtClean="0"/>
              <a:pPr/>
              <a:t>47</a:t>
            </a:fld>
            <a:endParaRPr lang="tr-TR"/>
          </a:p>
        </p:txBody>
      </p:sp>
      <p:grpSp>
        <p:nvGrpSpPr>
          <p:cNvPr id="80" name="Grup 79">
            <a:extLst>
              <a:ext uri="{FF2B5EF4-FFF2-40B4-BE49-F238E27FC236}">
                <a16:creationId xmlns:a16="http://schemas.microsoft.com/office/drawing/2014/main" id="{D1F9CB1D-8042-4C42-EBF9-4A9845C2C154}"/>
              </a:ext>
            </a:extLst>
          </p:cNvPr>
          <p:cNvGrpSpPr>
            <a:grpSpLocks noChangeAspect="1"/>
          </p:cNvGrpSpPr>
          <p:nvPr/>
        </p:nvGrpSpPr>
        <p:grpSpPr>
          <a:xfrm>
            <a:off x="403633" y="1268760"/>
            <a:ext cx="8508072" cy="3600400"/>
            <a:chOff x="904744" y="5388488"/>
            <a:chExt cx="6210828" cy="2628265"/>
          </a:xfrm>
        </p:grpSpPr>
        <p:grpSp>
          <p:nvGrpSpPr>
            <p:cNvPr id="43" name="object 11">
              <a:extLst>
                <a:ext uri="{FF2B5EF4-FFF2-40B4-BE49-F238E27FC236}">
                  <a16:creationId xmlns:a16="http://schemas.microsoft.com/office/drawing/2014/main" id="{681CEBAF-B094-18D0-86AF-20984D77B350}"/>
                </a:ext>
              </a:extLst>
            </p:cNvPr>
            <p:cNvGrpSpPr/>
            <p:nvPr/>
          </p:nvGrpSpPr>
          <p:grpSpPr>
            <a:xfrm>
              <a:off x="2207900" y="5388488"/>
              <a:ext cx="3016250" cy="2628265"/>
              <a:chOff x="2207900" y="5388488"/>
              <a:chExt cx="3016250" cy="2628265"/>
            </a:xfrm>
          </p:grpSpPr>
          <p:pic>
            <p:nvPicPr>
              <p:cNvPr id="44" name="object 12">
                <a:extLst>
                  <a:ext uri="{FF2B5EF4-FFF2-40B4-BE49-F238E27FC236}">
                    <a16:creationId xmlns:a16="http://schemas.microsoft.com/office/drawing/2014/main" id="{8056FBBF-AFB6-2AF8-4B67-F8FE481520BC}"/>
                  </a:ext>
                </a:extLst>
              </p:cNvPr>
              <p:cNvPicPr/>
              <p:nvPr/>
            </p:nvPicPr>
            <p:blipFill>
              <a:blip r:embed="rId2" cstate="print"/>
              <a:stretch>
                <a:fillRect/>
              </a:stretch>
            </p:blipFill>
            <p:spPr>
              <a:xfrm>
                <a:off x="2534525" y="5388488"/>
                <a:ext cx="2456682" cy="2628114"/>
              </a:xfrm>
              <a:prstGeom prst="rect">
                <a:avLst/>
              </a:prstGeom>
            </p:spPr>
          </p:pic>
          <p:sp>
            <p:nvSpPr>
              <p:cNvPr id="45" name="object 13">
                <a:extLst>
                  <a:ext uri="{FF2B5EF4-FFF2-40B4-BE49-F238E27FC236}">
                    <a16:creationId xmlns:a16="http://schemas.microsoft.com/office/drawing/2014/main" id="{0A3769D6-ECA5-DC39-6E53-2F86871A3512}"/>
                  </a:ext>
                </a:extLst>
              </p:cNvPr>
              <p:cNvSpPr/>
              <p:nvPr/>
            </p:nvSpPr>
            <p:spPr>
              <a:xfrm>
                <a:off x="2214250" y="6124172"/>
                <a:ext cx="579120" cy="198120"/>
              </a:xfrm>
              <a:custGeom>
                <a:avLst/>
                <a:gdLst/>
                <a:ahLst/>
                <a:cxnLst/>
                <a:rect l="l" t="t" r="r" b="b"/>
                <a:pathLst>
                  <a:path w="579119" h="198120">
                    <a:moveTo>
                      <a:pt x="579107" y="197789"/>
                    </a:moveTo>
                    <a:lnTo>
                      <a:pt x="0" y="0"/>
                    </a:lnTo>
                  </a:path>
                </a:pathLst>
              </a:custGeom>
              <a:ln w="12700">
                <a:solidFill>
                  <a:srgbClr val="205E9E"/>
                </a:solidFill>
              </a:ln>
            </p:spPr>
            <p:txBody>
              <a:bodyPr wrap="square" lIns="0" tIns="0" rIns="0" bIns="0" rtlCol="0"/>
              <a:lstStyle/>
              <a:p>
                <a:endParaRPr sz="3200"/>
              </a:p>
            </p:txBody>
          </p:sp>
          <p:sp>
            <p:nvSpPr>
              <p:cNvPr id="46" name="object 14">
                <a:extLst>
                  <a:ext uri="{FF2B5EF4-FFF2-40B4-BE49-F238E27FC236}">
                    <a16:creationId xmlns:a16="http://schemas.microsoft.com/office/drawing/2014/main" id="{8F9B577F-0CFF-9BF0-C307-82B310326C3E}"/>
                  </a:ext>
                </a:extLst>
              </p:cNvPr>
              <p:cNvSpPr/>
              <p:nvPr/>
            </p:nvSpPr>
            <p:spPr>
              <a:xfrm>
                <a:off x="2764249" y="6284900"/>
                <a:ext cx="95250" cy="61594"/>
              </a:xfrm>
              <a:custGeom>
                <a:avLst/>
                <a:gdLst/>
                <a:ahLst/>
                <a:cxnLst/>
                <a:rect l="l" t="t" r="r" b="b"/>
                <a:pathLst>
                  <a:path w="95250" h="61595">
                    <a:moveTo>
                      <a:pt x="20955" y="0"/>
                    </a:moveTo>
                    <a:lnTo>
                      <a:pt x="25213" y="21804"/>
                    </a:lnTo>
                    <a:lnTo>
                      <a:pt x="24450" y="35464"/>
                    </a:lnTo>
                    <a:lnTo>
                      <a:pt x="16700" y="46734"/>
                    </a:lnTo>
                    <a:lnTo>
                      <a:pt x="0" y="61366"/>
                    </a:lnTo>
                    <a:lnTo>
                      <a:pt x="94754" y="59486"/>
                    </a:lnTo>
                    <a:lnTo>
                      <a:pt x="20955" y="0"/>
                    </a:lnTo>
                    <a:close/>
                  </a:path>
                </a:pathLst>
              </a:custGeom>
              <a:solidFill>
                <a:srgbClr val="205E9E"/>
              </a:solidFill>
            </p:spPr>
            <p:txBody>
              <a:bodyPr wrap="square" lIns="0" tIns="0" rIns="0" bIns="0" rtlCol="0"/>
              <a:lstStyle/>
              <a:p>
                <a:endParaRPr sz="3200"/>
              </a:p>
            </p:txBody>
          </p:sp>
          <p:sp>
            <p:nvSpPr>
              <p:cNvPr id="47" name="object 15">
                <a:extLst>
                  <a:ext uri="{FF2B5EF4-FFF2-40B4-BE49-F238E27FC236}">
                    <a16:creationId xmlns:a16="http://schemas.microsoft.com/office/drawing/2014/main" id="{D50DEDBC-8D13-B827-D5EC-844B8D5AC2EE}"/>
                  </a:ext>
                </a:extLst>
              </p:cNvPr>
              <p:cNvSpPr/>
              <p:nvPr/>
            </p:nvSpPr>
            <p:spPr>
              <a:xfrm>
                <a:off x="4782585" y="6197150"/>
                <a:ext cx="424815" cy="269875"/>
              </a:xfrm>
              <a:custGeom>
                <a:avLst/>
                <a:gdLst/>
                <a:ahLst/>
                <a:cxnLst/>
                <a:rect l="l" t="t" r="r" b="b"/>
                <a:pathLst>
                  <a:path w="424814" h="269875">
                    <a:moveTo>
                      <a:pt x="0" y="269671"/>
                    </a:moveTo>
                    <a:lnTo>
                      <a:pt x="424357" y="0"/>
                    </a:lnTo>
                  </a:path>
                </a:pathLst>
              </a:custGeom>
              <a:ln w="12700">
                <a:solidFill>
                  <a:srgbClr val="205E9E"/>
                </a:solidFill>
              </a:ln>
            </p:spPr>
            <p:txBody>
              <a:bodyPr wrap="square" lIns="0" tIns="0" rIns="0" bIns="0" rtlCol="0"/>
              <a:lstStyle/>
              <a:p>
                <a:endParaRPr sz="3200"/>
              </a:p>
            </p:txBody>
          </p:sp>
          <p:pic>
            <p:nvPicPr>
              <p:cNvPr id="48" name="object 16">
                <a:extLst>
                  <a:ext uri="{FF2B5EF4-FFF2-40B4-BE49-F238E27FC236}">
                    <a16:creationId xmlns:a16="http://schemas.microsoft.com/office/drawing/2014/main" id="{0F722435-2C05-0EF3-EB7A-E0889E09BC03}"/>
                  </a:ext>
                </a:extLst>
              </p:cNvPr>
              <p:cNvPicPr/>
              <p:nvPr/>
            </p:nvPicPr>
            <p:blipFill>
              <a:blip r:embed="rId3" cstate="print"/>
              <a:stretch>
                <a:fillRect/>
              </a:stretch>
            </p:blipFill>
            <p:spPr>
              <a:xfrm>
                <a:off x="4724035" y="6428870"/>
                <a:ext cx="92544" cy="75158"/>
              </a:xfrm>
              <a:prstGeom prst="rect">
                <a:avLst/>
              </a:prstGeom>
            </p:spPr>
          </p:pic>
          <p:sp>
            <p:nvSpPr>
              <p:cNvPr id="49" name="object 17">
                <a:extLst>
                  <a:ext uri="{FF2B5EF4-FFF2-40B4-BE49-F238E27FC236}">
                    <a16:creationId xmlns:a16="http://schemas.microsoft.com/office/drawing/2014/main" id="{C7CBB4B6-21FA-6F51-7D33-123F7E999C10}"/>
                  </a:ext>
                </a:extLst>
              </p:cNvPr>
              <p:cNvSpPr/>
              <p:nvPr/>
            </p:nvSpPr>
            <p:spPr>
              <a:xfrm>
                <a:off x="3781565" y="6535878"/>
                <a:ext cx="1424940" cy="36195"/>
              </a:xfrm>
              <a:custGeom>
                <a:avLst/>
                <a:gdLst/>
                <a:ahLst/>
                <a:cxnLst/>
                <a:rect l="l" t="t" r="r" b="b"/>
                <a:pathLst>
                  <a:path w="1424939" h="36195">
                    <a:moveTo>
                      <a:pt x="0" y="0"/>
                    </a:moveTo>
                    <a:lnTo>
                      <a:pt x="1424787" y="35915"/>
                    </a:lnTo>
                  </a:path>
                </a:pathLst>
              </a:custGeom>
              <a:ln w="12700">
                <a:solidFill>
                  <a:srgbClr val="205E9E"/>
                </a:solidFill>
              </a:ln>
            </p:spPr>
            <p:txBody>
              <a:bodyPr wrap="square" lIns="0" tIns="0" rIns="0" bIns="0" rtlCol="0"/>
              <a:lstStyle/>
              <a:p>
                <a:endParaRPr sz="3200"/>
              </a:p>
            </p:txBody>
          </p:sp>
          <p:pic>
            <p:nvPicPr>
              <p:cNvPr id="50" name="object 18">
                <a:extLst>
                  <a:ext uri="{FF2B5EF4-FFF2-40B4-BE49-F238E27FC236}">
                    <a16:creationId xmlns:a16="http://schemas.microsoft.com/office/drawing/2014/main" id="{6FC9BE57-26FB-BD1E-8C43-3B145E015982}"/>
                  </a:ext>
                </a:extLst>
              </p:cNvPr>
              <p:cNvPicPr/>
              <p:nvPr/>
            </p:nvPicPr>
            <p:blipFill>
              <a:blip r:embed="rId4" cstate="print"/>
              <a:stretch>
                <a:fillRect/>
              </a:stretch>
            </p:blipFill>
            <p:spPr>
              <a:xfrm>
                <a:off x="3712218" y="6503980"/>
                <a:ext cx="89839" cy="64795"/>
              </a:xfrm>
              <a:prstGeom prst="rect">
                <a:avLst/>
              </a:prstGeom>
            </p:spPr>
          </p:pic>
          <p:sp>
            <p:nvSpPr>
              <p:cNvPr id="51" name="object 19">
                <a:extLst>
                  <a:ext uri="{FF2B5EF4-FFF2-40B4-BE49-F238E27FC236}">
                    <a16:creationId xmlns:a16="http://schemas.microsoft.com/office/drawing/2014/main" id="{E250AF3C-7E0B-89C6-30CB-C6C06A2985A6}"/>
                  </a:ext>
                </a:extLst>
              </p:cNvPr>
              <p:cNvSpPr/>
              <p:nvPr/>
            </p:nvSpPr>
            <p:spPr>
              <a:xfrm>
                <a:off x="3780353" y="7504949"/>
                <a:ext cx="1425575" cy="273050"/>
              </a:xfrm>
              <a:custGeom>
                <a:avLst/>
                <a:gdLst/>
                <a:ahLst/>
                <a:cxnLst/>
                <a:rect l="l" t="t" r="r" b="b"/>
                <a:pathLst>
                  <a:path w="1425575" h="273050">
                    <a:moveTo>
                      <a:pt x="0" y="272453"/>
                    </a:moveTo>
                    <a:lnTo>
                      <a:pt x="1424952" y="0"/>
                    </a:lnTo>
                  </a:path>
                </a:pathLst>
              </a:custGeom>
              <a:ln w="12700">
                <a:solidFill>
                  <a:srgbClr val="205E9E"/>
                </a:solidFill>
              </a:ln>
            </p:spPr>
            <p:txBody>
              <a:bodyPr wrap="square" lIns="0" tIns="0" rIns="0" bIns="0" rtlCol="0"/>
              <a:lstStyle/>
              <a:p>
                <a:endParaRPr sz="3200"/>
              </a:p>
            </p:txBody>
          </p:sp>
          <p:pic>
            <p:nvPicPr>
              <p:cNvPr id="52" name="object 20">
                <a:extLst>
                  <a:ext uri="{FF2B5EF4-FFF2-40B4-BE49-F238E27FC236}">
                    <a16:creationId xmlns:a16="http://schemas.microsoft.com/office/drawing/2014/main" id="{67AD01F0-F952-3FBF-2877-ABDB42ED0629}"/>
                  </a:ext>
                </a:extLst>
              </p:cNvPr>
              <p:cNvPicPr/>
              <p:nvPr/>
            </p:nvPicPr>
            <p:blipFill>
              <a:blip r:embed="rId5" cstate="print"/>
              <a:stretch>
                <a:fillRect/>
              </a:stretch>
            </p:blipFill>
            <p:spPr>
              <a:xfrm>
                <a:off x="3712218" y="7741885"/>
                <a:ext cx="93560" cy="63639"/>
              </a:xfrm>
              <a:prstGeom prst="rect">
                <a:avLst/>
              </a:prstGeom>
            </p:spPr>
          </p:pic>
          <p:sp>
            <p:nvSpPr>
              <p:cNvPr id="53" name="object 21">
                <a:extLst>
                  <a:ext uri="{FF2B5EF4-FFF2-40B4-BE49-F238E27FC236}">
                    <a16:creationId xmlns:a16="http://schemas.microsoft.com/office/drawing/2014/main" id="{C7EDD1AD-F757-D78B-2B97-08A7CFFE01D3}"/>
                  </a:ext>
                </a:extLst>
              </p:cNvPr>
              <p:cNvSpPr/>
              <p:nvPr/>
            </p:nvSpPr>
            <p:spPr>
              <a:xfrm>
                <a:off x="4570197" y="7904694"/>
                <a:ext cx="647700" cy="60325"/>
              </a:xfrm>
              <a:custGeom>
                <a:avLst/>
                <a:gdLst/>
                <a:ahLst/>
                <a:cxnLst/>
                <a:rect l="l" t="t" r="r" b="b"/>
                <a:pathLst>
                  <a:path w="647700" h="60325">
                    <a:moveTo>
                      <a:pt x="0" y="60032"/>
                    </a:moveTo>
                    <a:lnTo>
                      <a:pt x="647217" y="0"/>
                    </a:lnTo>
                  </a:path>
                </a:pathLst>
              </a:custGeom>
              <a:ln w="12700">
                <a:solidFill>
                  <a:srgbClr val="205E9E"/>
                </a:solidFill>
              </a:ln>
            </p:spPr>
            <p:txBody>
              <a:bodyPr wrap="square" lIns="0" tIns="0" rIns="0" bIns="0" rtlCol="0"/>
              <a:lstStyle/>
              <a:p>
                <a:endParaRPr sz="3200"/>
              </a:p>
            </p:txBody>
          </p:sp>
          <p:pic>
            <p:nvPicPr>
              <p:cNvPr id="54" name="object 22">
                <a:extLst>
                  <a:ext uri="{FF2B5EF4-FFF2-40B4-BE49-F238E27FC236}">
                    <a16:creationId xmlns:a16="http://schemas.microsoft.com/office/drawing/2014/main" id="{5C52BFCC-C32F-8427-E618-2AC4632929FC}"/>
                  </a:ext>
                </a:extLst>
              </p:cNvPr>
              <p:cNvPicPr/>
              <p:nvPr/>
            </p:nvPicPr>
            <p:blipFill>
              <a:blip r:embed="rId6" cstate="print"/>
              <a:stretch>
                <a:fillRect/>
              </a:stretch>
            </p:blipFill>
            <p:spPr>
              <a:xfrm>
                <a:off x="4501125" y="7930639"/>
                <a:ext cx="91668" cy="64503"/>
              </a:xfrm>
              <a:prstGeom prst="rect">
                <a:avLst/>
              </a:prstGeom>
            </p:spPr>
          </p:pic>
          <p:sp>
            <p:nvSpPr>
              <p:cNvPr id="55" name="object 23">
                <a:extLst>
                  <a:ext uri="{FF2B5EF4-FFF2-40B4-BE49-F238E27FC236}">
                    <a16:creationId xmlns:a16="http://schemas.microsoft.com/office/drawing/2014/main" id="{C606F2D8-1B4B-DBED-1D85-E0CB53192A8B}"/>
                  </a:ext>
                </a:extLst>
              </p:cNvPr>
              <p:cNvSpPr/>
              <p:nvPr/>
            </p:nvSpPr>
            <p:spPr>
              <a:xfrm>
                <a:off x="4310584" y="5723923"/>
                <a:ext cx="896619" cy="28575"/>
              </a:xfrm>
              <a:custGeom>
                <a:avLst/>
                <a:gdLst/>
                <a:ahLst/>
                <a:cxnLst/>
                <a:rect l="l" t="t" r="r" b="b"/>
                <a:pathLst>
                  <a:path w="896620" h="28575">
                    <a:moveTo>
                      <a:pt x="0" y="28524"/>
                    </a:moveTo>
                    <a:lnTo>
                      <a:pt x="896035" y="0"/>
                    </a:lnTo>
                  </a:path>
                </a:pathLst>
              </a:custGeom>
              <a:ln w="12700">
                <a:solidFill>
                  <a:srgbClr val="205E9E"/>
                </a:solidFill>
              </a:ln>
            </p:spPr>
            <p:txBody>
              <a:bodyPr wrap="square" lIns="0" tIns="0" rIns="0" bIns="0" rtlCol="0"/>
              <a:lstStyle/>
              <a:p>
                <a:endParaRPr sz="3200"/>
              </a:p>
            </p:txBody>
          </p:sp>
          <p:pic>
            <p:nvPicPr>
              <p:cNvPr id="56" name="object 24">
                <a:extLst>
                  <a:ext uri="{FF2B5EF4-FFF2-40B4-BE49-F238E27FC236}">
                    <a16:creationId xmlns:a16="http://schemas.microsoft.com/office/drawing/2014/main" id="{E6B78816-AB9E-FEF2-5D1A-D67547B24F11}"/>
                  </a:ext>
                </a:extLst>
              </p:cNvPr>
              <p:cNvPicPr/>
              <p:nvPr/>
            </p:nvPicPr>
            <p:blipFill>
              <a:blip r:embed="rId7" cstate="print"/>
              <a:stretch>
                <a:fillRect/>
              </a:stretch>
            </p:blipFill>
            <p:spPr>
              <a:xfrm>
                <a:off x="4241250" y="5719462"/>
                <a:ext cx="90042" cy="64731"/>
              </a:xfrm>
              <a:prstGeom prst="rect">
                <a:avLst/>
              </a:prstGeom>
            </p:spPr>
          </p:pic>
          <p:sp>
            <p:nvSpPr>
              <p:cNvPr id="57" name="object 25">
                <a:extLst>
                  <a:ext uri="{FF2B5EF4-FFF2-40B4-BE49-F238E27FC236}">
                    <a16:creationId xmlns:a16="http://schemas.microsoft.com/office/drawing/2014/main" id="{41C8903A-2D60-AD2E-A14C-6A57A9ADC1C8}"/>
                  </a:ext>
                </a:extLst>
              </p:cNvPr>
              <p:cNvSpPr/>
              <p:nvPr/>
            </p:nvSpPr>
            <p:spPr>
              <a:xfrm>
                <a:off x="3166480" y="5968595"/>
                <a:ext cx="2051050" cy="0"/>
              </a:xfrm>
              <a:custGeom>
                <a:avLst/>
                <a:gdLst/>
                <a:ahLst/>
                <a:cxnLst/>
                <a:rect l="l" t="t" r="r" b="b"/>
                <a:pathLst>
                  <a:path w="2051050">
                    <a:moveTo>
                      <a:pt x="0" y="0"/>
                    </a:moveTo>
                    <a:lnTo>
                      <a:pt x="2050910" y="0"/>
                    </a:lnTo>
                  </a:path>
                </a:pathLst>
              </a:custGeom>
              <a:ln w="12700">
                <a:solidFill>
                  <a:srgbClr val="205E9E"/>
                </a:solidFill>
              </a:ln>
            </p:spPr>
            <p:txBody>
              <a:bodyPr wrap="square" lIns="0" tIns="0" rIns="0" bIns="0" rtlCol="0"/>
              <a:lstStyle/>
              <a:p>
                <a:endParaRPr sz="3200"/>
              </a:p>
            </p:txBody>
          </p:sp>
          <p:pic>
            <p:nvPicPr>
              <p:cNvPr id="58" name="object 26">
                <a:extLst>
                  <a:ext uri="{FF2B5EF4-FFF2-40B4-BE49-F238E27FC236}">
                    <a16:creationId xmlns:a16="http://schemas.microsoft.com/office/drawing/2014/main" id="{26EFDA42-666B-1C06-B11D-28C2D3023216}"/>
                  </a:ext>
                </a:extLst>
              </p:cNvPr>
              <p:cNvPicPr/>
              <p:nvPr/>
            </p:nvPicPr>
            <p:blipFill>
              <a:blip r:embed="rId8" cstate="print"/>
              <a:stretch>
                <a:fillRect/>
              </a:stretch>
            </p:blipFill>
            <p:spPr>
              <a:xfrm>
                <a:off x="3097110" y="5936146"/>
                <a:ext cx="89052" cy="64846"/>
              </a:xfrm>
              <a:prstGeom prst="rect">
                <a:avLst/>
              </a:prstGeom>
            </p:spPr>
          </p:pic>
          <p:sp>
            <p:nvSpPr>
              <p:cNvPr id="59" name="object 27">
                <a:extLst>
                  <a:ext uri="{FF2B5EF4-FFF2-40B4-BE49-F238E27FC236}">
                    <a16:creationId xmlns:a16="http://schemas.microsoft.com/office/drawing/2014/main" id="{F40C900E-3145-B8D9-3927-28D6E365BD79}"/>
                  </a:ext>
                </a:extLst>
              </p:cNvPr>
              <p:cNvSpPr/>
              <p:nvPr/>
            </p:nvSpPr>
            <p:spPr>
              <a:xfrm>
                <a:off x="2219172" y="6436262"/>
                <a:ext cx="730885" cy="29845"/>
              </a:xfrm>
              <a:custGeom>
                <a:avLst/>
                <a:gdLst/>
                <a:ahLst/>
                <a:cxnLst/>
                <a:rect l="l" t="t" r="r" b="b"/>
                <a:pathLst>
                  <a:path w="730885" h="29845">
                    <a:moveTo>
                      <a:pt x="730808" y="0"/>
                    </a:moveTo>
                    <a:lnTo>
                      <a:pt x="0" y="29616"/>
                    </a:lnTo>
                  </a:path>
                </a:pathLst>
              </a:custGeom>
              <a:ln w="12700">
                <a:solidFill>
                  <a:srgbClr val="205E9E"/>
                </a:solidFill>
              </a:ln>
            </p:spPr>
            <p:txBody>
              <a:bodyPr wrap="square" lIns="0" tIns="0" rIns="0" bIns="0" rtlCol="0"/>
              <a:lstStyle/>
              <a:p>
                <a:endParaRPr sz="3200"/>
              </a:p>
            </p:txBody>
          </p:sp>
          <p:pic>
            <p:nvPicPr>
              <p:cNvPr id="60" name="object 28">
                <a:extLst>
                  <a:ext uri="{FF2B5EF4-FFF2-40B4-BE49-F238E27FC236}">
                    <a16:creationId xmlns:a16="http://schemas.microsoft.com/office/drawing/2014/main" id="{6FCCAC0F-42DB-B695-EFDB-0B8DCC7CB276}"/>
                  </a:ext>
                </a:extLst>
              </p:cNvPr>
              <p:cNvPicPr/>
              <p:nvPr/>
            </p:nvPicPr>
            <p:blipFill>
              <a:blip r:embed="rId9" cstate="print"/>
              <a:stretch>
                <a:fillRect/>
              </a:stretch>
            </p:blipFill>
            <p:spPr>
              <a:xfrm>
                <a:off x="2928997" y="6404657"/>
                <a:ext cx="90297" cy="64795"/>
              </a:xfrm>
              <a:prstGeom prst="rect">
                <a:avLst/>
              </a:prstGeom>
            </p:spPr>
          </p:pic>
          <p:sp>
            <p:nvSpPr>
              <p:cNvPr id="61" name="object 29">
                <a:extLst>
                  <a:ext uri="{FF2B5EF4-FFF2-40B4-BE49-F238E27FC236}">
                    <a16:creationId xmlns:a16="http://schemas.microsoft.com/office/drawing/2014/main" id="{F8A96CE9-EEDC-C9A7-BFDA-22E9D379A393}"/>
                  </a:ext>
                </a:extLst>
              </p:cNvPr>
              <p:cNvSpPr/>
              <p:nvPr/>
            </p:nvSpPr>
            <p:spPr>
              <a:xfrm>
                <a:off x="2214880" y="6957060"/>
                <a:ext cx="813435" cy="45085"/>
              </a:xfrm>
              <a:custGeom>
                <a:avLst/>
                <a:gdLst/>
                <a:ahLst/>
                <a:cxnLst/>
                <a:rect l="l" t="t" r="r" b="b"/>
                <a:pathLst>
                  <a:path w="813435" h="45084">
                    <a:moveTo>
                      <a:pt x="812965" y="44551"/>
                    </a:moveTo>
                    <a:lnTo>
                      <a:pt x="0" y="0"/>
                    </a:lnTo>
                  </a:path>
                </a:pathLst>
              </a:custGeom>
              <a:ln w="12699">
                <a:solidFill>
                  <a:srgbClr val="205E9E"/>
                </a:solidFill>
              </a:ln>
            </p:spPr>
            <p:txBody>
              <a:bodyPr wrap="square" lIns="0" tIns="0" rIns="0" bIns="0" rtlCol="0"/>
              <a:lstStyle/>
              <a:p>
                <a:endParaRPr sz="3200"/>
              </a:p>
            </p:txBody>
          </p:sp>
          <p:pic>
            <p:nvPicPr>
              <p:cNvPr id="62" name="object 30">
                <a:extLst>
                  <a:ext uri="{FF2B5EF4-FFF2-40B4-BE49-F238E27FC236}">
                    <a16:creationId xmlns:a16="http://schemas.microsoft.com/office/drawing/2014/main" id="{B6A47A7B-DF5B-54E2-DB18-92FFE1F02AFB}"/>
                  </a:ext>
                </a:extLst>
              </p:cNvPr>
              <p:cNvPicPr/>
              <p:nvPr/>
            </p:nvPicPr>
            <p:blipFill>
              <a:blip r:embed="rId10" cstate="print"/>
              <a:stretch>
                <a:fillRect/>
              </a:stretch>
            </p:blipFill>
            <p:spPr>
              <a:xfrm>
                <a:off x="3006420" y="6968170"/>
                <a:ext cx="90690" cy="64693"/>
              </a:xfrm>
              <a:prstGeom prst="rect">
                <a:avLst/>
              </a:prstGeom>
            </p:spPr>
          </p:pic>
          <p:sp>
            <p:nvSpPr>
              <p:cNvPr id="63" name="object 31">
                <a:extLst>
                  <a:ext uri="{FF2B5EF4-FFF2-40B4-BE49-F238E27FC236}">
                    <a16:creationId xmlns:a16="http://schemas.microsoft.com/office/drawing/2014/main" id="{A64C9597-D0BC-EAFE-F917-EDD1707F9ACC}"/>
                  </a:ext>
                </a:extLst>
              </p:cNvPr>
              <p:cNvSpPr/>
              <p:nvPr/>
            </p:nvSpPr>
            <p:spPr>
              <a:xfrm>
                <a:off x="2215868" y="7114918"/>
                <a:ext cx="754380" cy="131445"/>
              </a:xfrm>
              <a:custGeom>
                <a:avLst/>
                <a:gdLst/>
                <a:ahLst/>
                <a:cxnLst/>
                <a:rect l="l" t="t" r="r" b="b"/>
                <a:pathLst>
                  <a:path w="754380" h="131445">
                    <a:moveTo>
                      <a:pt x="754189" y="0"/>
                    </a:moveTo>
                    <a:lnTo>
                      <a:pt x="0" y="131216"/>
                    </a:lnTo>
                  </a:path>
                </a:pathLst>
              </a:custGeom>
              <a:ln w="12700">
                <a:solidFill>
                  <a:srgbClr val="205E9E"/>
                </a:solidFill>
              </a:ln>
            </p:spPr>
            <p:txBody>
              <a:bodyPr wrap="square" lIns="0" tIns="0" rIns="0" bIns="0" rtlCol="0"/>
              <a:lstStyle/>
              <a:p>
                <a:endParaRPr sz="3200"/>
              </a:p>
            </p:txBody>
          </p:sp>
          <p:pic>
            <p:nvPicPr>
              <p:cNvPr id="64" name="object 32">
                <a:extLst>
                  <a:ext uri="{FF2B5EF4-FFF2-40B4-BE49-F238E27FC236}">
                    <a16:creationId xmlns:a16="http://schemas.microsoft.com/office/drawing/2014/main" id="{6D98D859-A5D6-3DB1-07B1-6E8682A88959}"/>
                  </a:ext>
                </a:extLst>
              </p:cNvPr>
              <p:cNvPicPr/>
              <p:nvPr/>
            </p:nvPicPr>
            <p:blipFill>
              <a:blip r:embed="rId11" cstate="print"/>
              <a:stretch>
                <a:fillRect/>
              </a:stretch>
            </p:blipFill>
            <p:spPr>
              <a:xfrm>
                <a:off x="2945105" y="7086350"/>
                <a:ext cx="93294" cy="63893"/>
              </a:xfrm>
              <a:prstGeom prst="rect">
                <a:avLst/>
              </a:prstGeom>
            </p:spPr>
          </p:pic>
          <p:sp>
            <p:nvSpPr>
              <p:cNvPr id="65" name="object 33">
                <a:extLst>
                  <a:ext uri="{FF2B5EF4-FFF2-40B4-BE49-F238E27FC236}">
                    <a16:creationId xmlns:a16="http://schemas.microsoft.com/office/drawing/2014/main" id="{2928CBE3-F0F3-719D-DBDF-D51FA575E1DD}"/>
                  </a:ext>
                </a:extLst>
              </p:cNvPr>
              <p:cNvSpPr/>
              <p:nvPr/>
            </p:nvSpPr>
            <p:spPr>
              <a:xfrm>
                <a:off x="2219065" y="7213741"/>
                <a:ext cx="626745" cy="380365"/>
              </a:xfrm>
              <a:custGeom>
                <a:avLst/>
                <a:gdLst/>
                <a:ahLst/>
                <a:cxnLst/>
                <a:rect l="l" t="t" r="r" b="b"/>
                <a:pathLst>
                  <a:path w="626744" h="380365">
                    <a:moveTo>
                      <a:pt x="626389" y="0"/>
                    </a:moveTo>
                    <a:lnTo>
                      <a:pt x="0" y="380301"/>
                    </a:lnTo>
                  </a:path>
                </a:pathLst>
              </a:custGeom>
              <a:ln w="12700">
                <a:solidFill>
                  <a:srgbClr val="205E9E"/>
                </a:solidFill>
              </a:ln>
            </p:spPr>
            <p:txBody>
              <a:bodyPr wrap="square" lIns="0" tIns="0" rIns="0" bIns="0" rtlCol="0"/>
              <a:lstStyle/>
              <a:p>
                <a:endParaRPr sz="3200"/>
              </a:p>
            </p:txBody>
          </p:sp>
          <p:pic>
            <p:nvPicPr>
              <p:cNvPr id="66" name="object 34">
                <a:extLst>
                  <a:ext uri="{FF2B5EF4-FFF2-40B4-BE49-F238E27FC236}">
                    <a16:creationId xmlns:a16="http://schemas.microsoft.com/office/drawing/2014/main" id="{5AD41DA3-10FA-91CD-4B9A-94348CD136C1}"/>
                  </a:ext>
                </a:extLst>
              </p:cNvPr>
              <p:cNvPicPr/>
              <p:nvPr/>
            </p:nvPicPr>
            <p:blipFill>
              <a:blip r:embed="rId12" cstate="print"/>
              <a:stretch>
                <a:fillRect/>
              </a:stretch>
            </p:blipFill>
            <p:spPr>
              <a:xfrm>
                <a:off x="2811811" y="7177725"/>
                <a:ext cx="92938" cy="73913"/>
              </a:xfrm>
              <a:prstGeom prst="rect">
                <a:avLst/>
              </a:prstGeom>
            </p:spPr>
          </p:pic>
          <p:sp>
            <p:nvSpPr>
              <p:cNvPr id="67" name="object 35">
                <a:extLst>
                  <a:ext uri="{FF2B5EF4-FFF2-40B4-BE49-F238E27FC236}">
                    <a16:creationId xmlns:a16="http://schemas.microsoft.com/office/drawing/2014/main" id="{68DB967F-2ABE-6CB0-67BB-1907148D5886}"/>
                  </a:ext>
                </a:extLst>
              </p:cNvPr>
              <p:cNvSpPr/>
              <p:nvPr/>
            </p:nvSpPr>
            <p:spPr>
              <a:xfrm>
                <a:off x="3662928" y="7098647"/>
                <a:ext cx="1542415" cy="0"/>
              </a:xfrm>
              <a:custGeom>
                <a:avLst/>
                <a:gdLst/>
                <a:ahLst/>
                <a:cxnLst/>
                <a:rect l="l" t="t" r="r" b="b"/>
                <a:pathLst>
                  <a:path w="1542414">
                    <a:moveTo>
                      <a:pt x="0" y="0"/>
                    </a:moveTo>
                    <a:lnTo>
                      <a:pt x="1542338" y="0"/>
                    </a:lnTo>
                  </a:path>
                </a:pathLst>
              </a:custGeom>
              <a:ln w="12700">
                <a:solidFill>
                  <a:srgbClr val="205E9E"/>
                </a:solidFill>
              </a:ln>
            </p:spPr>
            <p:txBody>
              <a:bodyPr wrap="square" lIns="0" tIns="0" rIns="0" bIns="0" rtlCol="0"/>
              <a:lstStyle/>
              <a:p>
                <a:endParaRPr sz="3200"/>
              </a:p>
            </p:txBody>
          </p:sp>
          <p:pic>
            <p:nvPicPr>
              <p:cNvPr id="68" name="object 36">
                <a:extLst>
                  <a:ext uri="{FF2B5EF4-FFF2-40B4-BE49-F238E27FC236}">
                    <a16:creationId xmlns:a16="http://schemas.microsoft.com/office/drawing/2014/main" id="{8F3A86BC-5B9D-8B2E-4FFB-06D2D3212140}"/>
                  </a:ext>
                </a:extLst>
              </p:cNvPr>
              <p:cNvPicPr/>
              <p:nvPr/>
            </p:nvPicPr>
            <p:blipFill>
              <a:blip r:embed="rId13" cstate="print"/>
              <a:stretch>
                <a:fillRect/>
              </a:stretch>
            </p:blipFill>
            <p:spPr>
              <a:xfrm>
                <a:off x="3593559" y="7066198"/>
                <a:ext cx="89052" cy="64846"/>
              </a:xfrm>
              <a:prstGeom prst="rect">
                <a:avLst/>
              </a:prstGeom>
            </p:spPr>
          </p:pic>
        </p:grpSp>
        <p:sp>
          <p:nvSpPr>
            <p:cNvPr id="69" name="object 37">
              <a:extLst>
                <a:ext uri="{FF2B5EF4-FFF2-40B4-BE49-F238E27FC236}">
                  <a16:creationId xmlns:a16="http://schemas.microsoft.com/office/drawing/2014/main" id="{F0105BA9-BC6B-1A44-D0FC-20E13F372609}"/>
                </a:ext>
              </a:extLst>
            </p:cNvPr>
            <p:cNvSpPr/>
            <p:nvPr/>
          </p:nvSpPr>
          <p:spPr>
            <a:xfrm>
              <a:off x="6237926" y="5660721"/>
              <a:ext cx="91440" cy="617855"/>
            </a:xfrm>
            <a:custGeom>
              <a:avLst/>
              <a:gdLst/>
              <a:ahLst/>
              <a:cxnLst/>
              <a:rect l="l" t="t" r="r" b="b"/>
              <a:pathLst>
                <a:path w="91439" h="617854">
                  <a:moveTo>
                    <a:pt x="0" y="617435"/>
                  </a:moveTo>
                  <a:lnTo>
                    <a:pt x="91122" y="617435"/>
                  </a:lnTo>
                  <a:lnTo>
                    <a:pt x="91122" y="0"/>
                  </a:lnTo>
                  <a:lnTo>
                    <a:pt x="0" y="0"/>
                  </a:lnTo>
                </a:path>
              </a:pathLst>
            </a:custGeom>
            <a:ln w="12699">
              <a:solidFill>
                <a:srgbClr val="205E9E"/>
              </a:solidFill>
            </a:ln>
          </p:spPr>
          <p:txBody>
            <a:bodyPr wrap="square" lIns="0" tIns="0" rIns="0" bIns="0" rtlCol="0"/>
            <a:lstStyle/>
            <a:p>
              <a:endParaRPr sz="3200"/>
            </a:p>
          </p:txBody>
        </p:sp>
        <p:sp>
          <p:nvSpPr>
            <p:cNvPr id="70" name="object 38">
              <a:extLst>
                <a:ext uri="{FF2B5EF4-FFF2-40B4-BE49-F238E27FC236}">
                  <a16:creationId xmlns:a16="http://schemas.microsoft.com/office/drawing/2014/main" id="{B135FDAC-EA95-160E-097F-96E95B033B39}"/>
                </a:ext>
              </a:extLst>
            </p:cNvPr>
            <p:cNvSpPr txBox="1"/>
            <p:nvPr/>
          </p:nvSpPr>
          <p:spPr>
            <a:xfrm>
              <a:off x="904744" y="6023137"/>
              <a:ext cx="1244713" cy="166634"/>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4C4D4F"/>
                  </a:solidFill>
                  <a:latin typeface="Myriad Pro"/>
                  <a:cs typeface="Myriad Pro"/>
                </a:rPr>
                <a:t>M.</a:t>
              </a:r>
              <a:r>
                <a:rPr sz="1400" spc="-15" dirty="0">
                  <a:solidFill>
                    <a:srgbClr val="4C4D4F"/>
                  </a:solidFill>
                  <a:latin typeface="Myriad Pro"/>
                  <a:cs typeface="Myriad Pro"/>
                </a:rPr>
                <a:t> </a:t>
              </a:r>
              <a:r>
                <a:rPr sz="1400" dirty="0">
                  <a:solidFill>
                    <a:srgbClr val="4C4D4F"/>
                  </a:solidFill>
                  <a:latin typeface="Myriad Pro"/>
                  <a:cs typeface="Myriad Pro"/>
                </a:rPr>
                <a:t>corrugator</a:t>
              </a:r>
              <a:r>
                <a:rPr sz="1400" spc="-10" dirty="0">
                  <a:solidFill>
                    <a:srgbClr val="4C4D4F"/>
                  </a:solidFill>
                  <a:latin typeface="Myriad Pro"/>
                  <a:cs typeface="Myriad Pro"/>
                </a:rPr>
                <a:t> supercilii</a:t>
              </a:r>
              <a:endParaRPr sz="1400" dirty="0">
                <a:latin typeface="Myriad Pro"/>
                <a:cs typeface="Myriad Pro"/>
              </a:endParaRPr>
            </a:p>
          </p:txBody>
        </p:sp>
        <p:sp>
          <p:nvSpPr>
            <p:cNvPr id="71" name="object 39">
              <a:extLst>
                <a:ext uri="{FF2B5EF4-FFF2-40B4-BE49-F238E27FC236}">
                  <a16:creationId xmlns:a16="http://schemas.microsoft.com/office/drawing/2014/main" id="{42595698-C064-FF7F-1C7E-49017FDC865C}"/>
                </a:ext>
              </a:extLst>
            </p:cNvPr>
            <p:cNvSpPr txBox="1"/>
            <p:nvPr/>
          </p:nvSpPr>
          <p:spPr>
            <a:xfrm>
              <a:off x="1139023" y="6377086"/>
              <a:ext cx="1017905" cy="166634"/>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4C4D4F"/>
                  </a:solidFill>
                  <a:latin typeface="Myriad Pro"/>
                  <a:cs typeface="Myriad Pro"/>
                </a:rPr>
                <a:t>M. orbicularis </a:t>
              </a:r>
              <a:r>
                <a:rPr sz="1400" spc="-20" dirty="0">
                  <a:solidFill>
                    <a:srgbClr val="4C4D4F"/>
                  </a:solidFill>
                  <a:latin typeface="Myriad Pro"/>
                  <a:cs typeface="Myriad Pro"/>
                </a:rPr>
                <a:t>oculi</a:t>
              </a:r>
              <a:endParaRPr sz="1400" dirty="0">
                <a:latin typeface="Myriad Pro"/>
                <a:cs typeface="Myriad Pro"/>
              </a:endParaRPr>
            </a:p>
          </p:txBody>
        </p:sp>
        <p:sp>
          <p:nvSpPr>
            <p:cNvPr id="72" name="object 40">
              <a:extLst>
                <a:ext uri="{FF2B5EF4-FFF2-40B4-BE49-F238E27FC236}">
                  <a16:creationId xmlns:a16="http://schemas.microsoft.com/office/drawing/2014/main" id="{7ABF6FF8-94A5-48C7-6682-003C4E127ACB}"/>
                </a:ext>
              </a:extLst>
            </p:cNvPr>
            <p:cNvSpPr txBox="1"/>
            <p:nvPr/>
          </p:nvSpPr>
          <p:spPr>
            <a:xfrm>
              <a:off x="1415756" y="6863115"/>
              <a:ext cx="755650" cy="417520"/>
            </a:xfrm>
            <a:prstGeom prst="rect">
              <a:avLst/>
            </a:prstGeom>
          </p:spPr>
          <p:txBody>
            <a:bodyPr vert="horz" wrap="square" lIns="0" tIns="12700" rIns="0" bIns="0" rtlCol="0">
              <a:spAutoFit/>
            </a:bodyPr>
            <a:lstStyle/>
            <a:p>
              <a:pPr marR="11430" algn="r">
                <a:lnSpc>
                  <a:spcPct val="100000"/>
                </a:lnSpc>
                <a:spcBef>
                  <a:spcPts val="100"/>
                </a:spcBef>
              </a:pPr>
              <a:r>
                <a:rPr sz="1400" dirty="0">
                  <a:solidFill>
                    <a:srgbClr val="4C4D4F"/>
                  </a:solidFill>
                  <a:latin typeface="Myriad Pro"/>
                  <a:cs typeface="Myriad Pro"/>
                </a:rPr>
                <a:t>M.</a:t>
              </a:r>
              <a:r>
                <a:rPr sz="1400" spc="-10" dirty="0">
                  <a:solidFill>
                    <a:srgbClr val="4C4D4F"/>
                  </a:solidFill>
                  <a:latin typeface="Myriad Pro"/>
                  <a:cs typeface="Myriad Pro"/>
                </a:rPr>
                <a:t> buccinator</a:t>
              </a:r>
              <a:endParaRPr sz="1400">
                <a:latin typeface="Myriad Pro"/>
                <a:cs typeface="Myriad Pro"/>
              </a:endParaRPr>
            </a:p>
            <a:p>
              <a:pPr marR="5080" algn="r">
                <a:lnSpc>
                  <a:spcPct val="100000"/>
                </a:lnSpc>
                <a:spcBef>
                  <a:spcPts val="1000"/>
                </a:spcBef>
              </a:pPr>
              <a:r>
                <a:rPr sz="1400" dirty="0">
                  <a:solidFill>
                    <a:srgbClr val="4C4D4F"/>
                  </a:solidFill>
                  <a:latin typeface="Myriad Pro"/>
                  <a:cs typeface="Myriad Pro"/>
                </a:rPr>
                <a:t>M. </a:t>
              </a:r>
              <a:r>
                <a:rPr sz="1400" spc="-10" dirty="0">
                  <a:solidFill>
                    <a:srgbClr val="4C4D4F"/>
                  </a:solidFill>
                  <a:latin typeface="Myriad Pro"/>
                  <a:cs typeface="Myriad Pro"/>
                </a:rPr>
                <a:t>risorius</a:t>
              </a:r>
              <a:endParaRPr sz="1400">
                <a:latin typeface="Myriad Pro"/>
                <a:cs typeface="Myriad Pro"/>
              </a:endParaRPr>
            </a:p>
          </p:txBody>
        </p:sp>
        <p:sp>
          <p:nvSpPr>
            <p:cNvPr id="73" name="object 41">
              <a:extLst>
                <a:ext uri="{FF2B5EF4-FFF2-40B4-BE49-F238E27FC236}">
                  <a16:creationId xmlns:a16="http://schemas.microsoft.com/office/drawing/2014/main" id="{C051D964-D91E-2CAF-8C0E-53128F6179B9}"/>
                </a:ext>
              </a:extLst>
            </p:cNvPr>
            <p:cNvSpPr txBox="1"/>
            <p:nvPr/>
          </p:nvSpPr>
          <p:spPr>
            <a:xfrm>
              <a:off x="1224113" y="7506244"/>
              <a:ext cx="953769" cy="166634"/>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4C4D4F"/>
                  </a:solidFill>
                  <a:latin typeface="Myriad Pro"/>
                  <a:cs typeface="Myriad Pro"/>
                </a:rPr>
                <a:t>M. orbicularis </a:t>
              </a:r>
              <a:r>
                <a:rPr sz="1400" spc="-20" dirty="0">
                  <a:solidFill>
                    <a:srgbClr val="4C4D4F"/>
                  </a:solidFill>
                  <a:latin typeface="Myriad Pro"/>
                  <a:cs typeface="Myriad Pro"/>
                </a:rPr>
                <a:t>oris</a:t>
              </a:r>
              <a:endParaRPr sz="1400">
                <a:latin typeface="Myriad Pro"/>
                <a:cs typeface="Myriad Pro"/>
              </a:endParaRPr>
            </a:p>
          </p:txBody>
        </p:sp>
        <p:sp>
          <p:nvSpPr>
            <p:cNvPr id="74" name="object 42">
              <a:extLst>
                <a:ext uri="{FF2B5EF4-FFF2-40B4-BE49-F238E27FC236}">
                  <a16:creationId xmlns:a16="http://schemas.microsoft.com/office/drawing/2014/main" id="{94D9A381-D3AE-FA3F-AA3B-6571DE71C4CB}"/>
                </a:ext>
              </a:extLst>
            </p:cNvPr>
            <p:cNvSpPr txBox="1"/>
            <p:nvPr/>
          </p:nvSpPr>
          <p:spPr>
            <a:xfrm>
              <a:off x="5215850" y="5560096"/>
              <a:ext cx="983615" cy="698036"/>
            </a:xfrm>
            <a:prstGeom prst="rect">
              <a:avLst/>
            </a:prstGeom>
          </p:spPr>
          <p:txBody>
            <a:bodyPr vert="horz" wrap="square" lIns="0" tIns="16510" rIns="0" bIns="0" rtlCol="0">
              <a:spAutoFit/>
            </a:bodyPr>
            <a:lstStyle/>
            <a:p>
              <a:pPr marL="12700" marR="5080">
                <a:lnSpc>
                  <a:spcPct val="151100"/>
                </a:lnSpc>
                <a:spcBef>
                  <a:spcPts val="130"/>
                </a:spcBef>
              </a:pPr>
              <a:r>
                <a:rPr sz="1400" dirty="0">
                  <a:solidFill>
                    <a:srgbClr val="4C4D4F"/>
                  </a:solidFill>
                  <a:latin typeface="Myriad Pro"/>
                  <a:cs typeface="Myriad Pro"/>
                </a:rPr>
                <a:t>Galea</a:t>
              </a:r>
              <a:r>
                <a:rPr sz="1400" spc="5" dirty="0">
                  <a:solidFill>
                    <a:srgbClr val="4C4D4F"/>
                  </a:solidFill>
                  <a:latin typeface="Myriad Pro"/>
                  <a:cs typeface="Myriad Pro"/>
                </a:rPr>
                <a:t> </a:t>
              </a:r>
              <a:r>
                <a:rPr sz="1400" spc="-10" dirty="0">
                  <a:solidFill>
                    <a:srgbClr val="4C4D4F"/>
                  </a:solidFill>
                  <a:latin typeface="Myriad Pro"/>
                  <a:cs typeface="Myriad Pro"/>
                </a:rPr>
                <a:t>aponevrozu </a:t>
              </a:r>
              <a:r>
                <a:rPr sz="1400" dirty="0">
                  <a:solidFill>
                    <a:srgbClr val="4C4D4F"/>
                  </a:solidFill>
                  <a:latin typeface="Myriad Pro"/>
                  <a:cs typeface="Myriad Pro"/>
                </a:rPr>
                <a:t>Venter</a:t>
              </a:r>
              <a:r>
                <a:rPr sz="1400" spc="-50" dirty="0">
                  <a:solidFill>
                    <a:srgbClr val="4C4D4F"/>
                  </a:solidFill>
                  <a:latin typeface="Myriad Pro"/>
                  <a:cs typeface="Myriad Pro"/>
                </a:rPr>
                <a:t> </a:t>
              </a:r>
              <a:r>
                <a:rPr sz="1400" spc="-10" dirty="0">
                  <a:solidFill>
                    <a:srgbClr val="4C4D4F"/>
                  </a:solidFill>
                  <a:latin typeface="Myriad Pro"/>
                  <a:cs typeface="Myriad Pro"/>
                </a:rPr>
                <a:t>frontalis </a:t>
              </a:r>
              <a:r>
                <a:rPr sz="1400" dirty="0">
                  <a:solidFill>
                    <a:srgbClr val="4C4D4F"/>
                  </a:solidFill>
                  <a:latin typeface="Myriad Pro"/>
                  <a:cs typeface="Myriad Pro"/>
                </a:rPr>
                <a:t>Venter</a:t>
              </a:r>
              <a:r>
                <a:rPr sz="1400" spc="-50" dirty="0">
                  <a:solidFill>
                    <a:srgbClr val="4C4D4F"/>
                  </a:solidFill>
                  <a:latin typeface="Myriad Pro"/>
                  <a:cs typeface="Myriad Pro"/>
                </a:rPr>
                <a:t> </a:t>
              </a:r>
              <a:r>
                <a:rPr sz="1400" spc="-10" dirty="0">
                  <a:solidFill>
                    <a:srgbClr val="4C4D4F"/>
                  </a:solidFill>
                  <a:latin typeface="Myriad Pro"/>
                  <a:cs typeface="Myriad Pro"/>
                </a:rPr>
                <a:t>occipitalis</a:t>
              </a:r>
              <a:endParaRPr sz="1400" dirty="0">
                <a:latin typeface="Myriad Pro"/>
                <a:cs typeface="Myriad Pro"/>
              </a:endParaRPr>
            </a:p>
          </p:txBody>
        </p:sp>
        <p:sp>
          <p:nvSpPr>
            <p:cNvPr id="75" name="object 43">
              <a:extLst>
                <a:ext uri="{FF2B5EF4-FFF2-40B4-BE49-F238E27FC236}">
                  <a16:creationId xmlns:a16="http://schemas.microsoft.com/office/drawing/2014/main" id="{F0E84C8D-B6EC-F05B-4D5F-B029C5E5DA71}"/>
                </a:ext>
              </a:extLst>
            </p:cNvPr>
            <p:cNvSpPr txBox="1"/>
            <p:nvPr/>
          </p:nvSpPr>
          <p:spPr>
            <a:xfrm rot="5400000">
              <a:off x="6674033" y="5605666"/>
              <a:ext cx="157273" cy="725805"/>
            </a:xfrm>
            <a:prstGeom prst="rect">
              <a:avLst/>
            </a:prstGeom>
          </p:spPr>
          <p:txBody>
            <a:bodyPr vert="vert270" wrap="square" lIns="0" tIns="6350" rIns="0" bIns="0" rtlCol="0">
              <a:spAutoFit/>
            </a:bodyPr>
            <a:lstStyle/>
            <a:p>
              <a:pPr marL="12700">
                <a:lnSpc>
                  <a:spcPct val="100000"/>
                </a:lnSpc>
                <a:spcBef>
                  <a:spcPts val="50"/>
                </a:spcBef>
              </a:pPr>
              <a:r>
                <a:rPr sz="1400" dirty="0">
                  <a:solidFill>
                    <a:srgbClr val="4C4D4F"/>
                  </a:solidFill>
                  <a:latin typeface="Myriad Pro"/>
                  <a:cs typeface="Myriad Pro"/>
                </a:rPr>
                <a:t>M. </a:t>
              </a:r>
              <a:r>
                <a:rPr sz="1400" spc="-10" dirty="0">
                  <a:solidFill>
                    <a:srgbClr val="4C4D4F"/>
                  </a:solidFill>
                  <a:latin typeface="Myriad Pro"/>
                  <a:cs typeface="Myriad Pro"/>
                </a:rPr>
                <a:t>epicranius</a:t>
              </a:r>
              <a:endParaRPr sz="1400" dirty="0">
                <a:latin typeface="Myriad Pro"/>
                <a:cs typeface="Myriad Pro"/>
              </a:endParaRPr>
            </a:p>
          </p:txBody>
        </p:sp>
        <p:sp>
          <p:nvSpPr>
            <p:cNvPr id="76" name="object 44">
              <a:extLst>
                <a:ext uri="{FF2B5EF4-FFF2-40B4-BE49-F238E27FC236}">
                  <a16:creationId xmlns:a16="http://schemas.microsoft.com/office/drawing/2014/main" id="{586EE78B-578E-38BD-67C1-A5505A5887F3}"/>
                </a:ext>
              </a:extLst>
            </p:cNvPr>
            <p:cNvSpPr txBox="1"/>
            <p:nvPr/>
          </p:nvSpPr>
          <p:spPr>
            <a:xfrm>
              <a:off x="5215797" y="6478134"/>
              <a:ext cx="746125" cy="166634"/>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4C4D4F"/>
                  </a:solidFill>
                  <a:latin typeface="Myriad Pro"/>
                  <a:cs typeface="Myriad Pro"/>
                </a:rPr>
                <a:t>M. </a:t>
              </a:r>
              <a:r>
                <a:rPr sz="1400" spc="-10" dirty="0">
                  <a:solidFill>
                    <a:srgbClr val="4C4D4F"/>
                  </a:solidFill>
                  <a:latin typeface="Myriad Pro"/>
                  <a:cs typeface="Myriad Pro"/>
                </a:rPr>
                <a:t>temporalis</a:t>
              </a:r>
              <a:endParaRPr sz="1400">
                <a:latin typeface="Myriad Pro"/>
                <a:cs typeface="Myriad Pro"/>
              </a:endParaRPr>
            </a:p>
          </p:txBody>
        </p:sp>
        <p:sp>
          <p:nvSpPr>
            <p:cNvPr id="77" name="object 45">
              <a:extLst>
                <a:ext uri="{FF2B5EF4-FFF2-40B4-BE49-F238E27FC236}">
                  <a16:creationId xmlns:a16="http://schemas.microsoft.com/office/drawing/2014/main" id="{A5C267B2-FE0F-70D6-996F-8B50D7CC14E8}"/>
                </a:ext>
              </a:extLst>
            </p:cNvPr>
            <p:cNvSpPr txBox="1"/>
            <p:nvPr/>
          </p:nvSpPr>
          <p:spPr>
            <a:xfrm>
              <a:off x="5215797" y="7006073"/>
              <a:ext cx="658495" cy="166634"/>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4C4D4F"/>
                  </a:solidFill>
                  <a:latin typeface="Myriad Pro"/>
                  <a:cs typeface="Myriad Pro"/>
                </a:rPr>
                <a:t>M. </a:t>
              </a:r>
              <a:r>
                <a:rPr sz="1400" spc="-10" dirty="0">
                  <a:solidFill>
                    <a:srgbClr val="4C4D4F"/>
                  </a:solidFill>
                  <a:latin typeface="Myriad Pro"/>
                  <a:cs typeface="Myriad Pro"/>
                </a:rPr>
                <a:t>masseter</a:t>
              </a:r>
              <a:endParaRPr sz="1400">
                <a:latin typeface="Myriad Pro"/>
                <a:cs typeface="Myriad Pro"/>
              </a:endParaRPr>
            </a:p>
          </p:txBody>
        </p:sp>
        <p:sp>
          <p:nvSpPr>
            <p:cNvPr id="78" name="object 46">
              <a:extLst>
                <a:ext uri="{FF2B5EF4-FFF2-40B4-BE49-F238E27FC236}">
                  <a16:creationId xmlns:a16="http://schemas.microsoft.com/office/drawing/2014/main" id="{AB0BF3C5-8DEC-D572-28E5-FEA353C313F5}"/>
                </a:ext>
              </a:extLst>
            </p:cNvPr>
            <p:cNvSpPr txBox="1"/>
            <p:nvPr/>
          </p:nvSpPr>
          <p:spPr>
            <a:xfrm>
              <a:off x="5215797" y="7405234"/>
              <a:ext cx="1453515" cy="166634"/>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4C4D4F"/>
                  </a:solidFill>
                  <a:latin typeface="Myriad Pro"/>
                  <a:cs typeface="Myriad Pro"/>
                </a:rPr>
                <a:t>M.</a:t>
              </a:r>
              <a:r>
                <a:rPr sz="1400" spc="-10" dirty="0">
                  <a:solidFill>
                    <a:srgbClr val="4C4D4F"/>
                  </a:solidFill>
                  <a:latin typeface="Myriad Pro"/>
                  <a:cs typeface="Myriad Pro"/>
                </a:rPr>
                <a:t> sternocleidomastoideus</a:t>
              </a:r>
              <a:endParaRPr sz="1400">
                <a:latin typeface="Myriad Pro"/>
                <a:cs typeface="Myriad Pro"/>
              </a:endParaRPr>
            </a:p>
          </p:txBody>
        </p:sp>
        <p:sp>
          <p:nvSpPr>
            <p:cNvPr id="79" name="object 47">
              <a:extLst>
                <a:ext uri="{FF2B5EF4-FFF2-40B4-BE49-F238E27FC236}">
                  <a16:creationId xmlns:a16="http://schemas.microsoft.com/office/drawing/2014/main" id="{93EC7ADC-27B8-33FC-9B87-9D4CF2041ADD}"/>
                </a:ext>
              </a:extLst>
            </p:cNvPr>
            <p:cNvSpPr txBox="1"/>
            <p:nvPr/>
          </p:nvSpPr>
          <p:spPr>
            <a:xfrm>
              <a:off x="1067300" y="7778106"/>
              <a:ext cx="5779135" cy="166634"/>
            </a:xfrm>
            <a:prstGeom prst="rect">
              <a:avLst/>
            </a:prstGeom>
          </p:spPr>
          <p:txBody>
            <a:bodyPr vert="horz" wrap="square" lIns="0" tIns="12700" rIns="0" bIns="0" rtlCol="0">
              <a:spAutoFit/>
            </a:bodyPr>
            <a:lstStyle/>
            <a:p>
              <a:pPr marR="969644" algn="r">
                <a:lnSpc>
                  <a:spcPct val="100000"/>
                </a:lnSpc>
                <a:spcBef>
                  <a:spcPts val="100"/>
                </a:spcBef>
              </a:pPr>
              <a:r>
                <a:rPr sz="1400" dirty="0">
                  <a:solidFill>
                    <a:srgbClr val="4C4D4F"/>
                  </a:solidFill>
                  <a:latin typeface="Myriad Pro"/>
                  <a:cs typeface="Myriad Pro"/>
                </a:rPr>
                <a:t>M.</a:t>
              </a:r>
              <a:r>
                <a:rPr sz="1400" spc="-10" dirty="0">
                  <a:solidFill>
                    <a:srgbClr val="4C4D4F"/>
                  </a:solidFill>
                  <a:latin typeface="Myriad Pro"/>
                  <a:cs typeface="Myriad Pro"/>
                </a:rPr>
                <a:t> trapezius</a:t>
              </a:r>
              <a:endParaRPr dirty="0">
                <a:latin typeface="Myriad Pro"/>
                <a:cs typeface="Myriad Pro"/>
              </a:endParaRPr>
            </a:p>
          </p:txBody>
        </p:sp>
      </p:grpSp>
      <p:sp>
        <p:nvSpPr>
          <p:cNvPr id="7" name="İçerik Yer Tutucusu 2">
            <a:extLst>
              <a:ext uri="{FF2B5EF4-FFF2-40B4-BE49-F238E27FC236}">
                <a16:creationId xmlns:a16="http://schemas.microsoft.com/office/drawing/2014/main" id="{F272D133-7222-54A8-5DEC-812463A6A724}"/>
              </a:ext>
            </a:extLst>
          </p:cNvPr>
          <p:cNvSpPr txBox="1">
            <a:spLocks/>
          </p:cNvSpPr>
          <p:nvPr/>
        </p:nvSpPr>
        <p:spPr>
          <a:xfrm>
            <a:off x="204651" y="5228556"/>
            <a:ext cx="8712967" cy="1402729"/>
          </a:xfrm>
          <a:prstGeom prst="rect">
            <a:avLst/>
          </a:prstGeom>
        </p:spPr>
        <p:txBody>
          <a:bodyPr vert="horz" lIns="0" tIns="45720" rIns="0" bIns="45720" rtlCol="0">
            <a:noAutofit/>
          </a:bodyPr>
          <a:lstStyle>
            <a:lvl1pPr marL="91440" indent="-91440" algn="l" defTabSz="914400" rtl="0" eaLnBrk="1" latinLnBrk="0" hangingPunct="1">
              <a:lnSpc>
                <a:spcPct val="12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2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2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2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2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40665" marR="5080" lvl="1" indent="-228600" algn="just">
              <a:lnSpc>
                <a:spcPct val="106100"/>
              </a:lnSpc>
              <a:spcBef>
                <a:spcPts val="1800"/>
              </a:spcBef>
              <a:buFont typeface="Calibri" pitchFamily="34" charset="0"/>
              <a:buChar char="•"/>
              <a:tabLst>
                <a:tab pos="241300" algn="l"/>
              </a:tabLst>
            </a:pPr>
            <a:r>
              <a:rPr lang="tr-TR" b="1" dirty="0">
                <a:solidFill>
                  <a:schemeClr val="accent2"/>
                </a:solidFill>
                <a:latin typeface="Myriad Pro"/>
                <a:cs typeface="Myriad Pro"/>
              </a:rPr>
              <a:t>Mimik</a:t>
            </a:r>
            <a:r>
              <a:rPr lang="tr-TR" b="1" spc="-60" dirty="0">
                <a:solidFill>
                  <a:schemeClr val="accent2"/>
                </a:solidFill>
                <a:latin typeface="Myriad Pro"/>
                <a:cs typeface="Myriad Pro"/>
              </a:rPr>
              <a:t> </a:t>
            </a:r>
            <a:r>
              <a:rPr lang="tr-TR" b="1" dirty="0">
                <a:solidFill>
                  <a:schemeClr val="accent2"/>
                </a:solidFill>
                <a:latin typeface="Myriad Pro"/>
                <a:cs typeface="Myriad Pro"/>
              </a:rPr>
              <a:t>Kasları:</a:t>
            </a:r>
            <a:r>
              <a:rPr lang="tr-TR" b="1" spc="-45" dirty="0">
                <a:solidFill>
                  <a:schemeClr val="accent2"/>
                </a:solidFill>
                <a:latin typeface="Myriad Pro"/>
                <a:cs typeface="Myriad Pro"/>
              </a:rPr>
              <a:t> </a:t>
            </a:r>
            <a:r>
              <a:rPr lang="tr-TR" dirty="0">
                <a:solidFill>
                  <a:srgbClr val="4C4D4F"/>
                </a:solidFill>
                <a:latin typeface="Myriad Pro"/>
                <a:cs typeface="Myriad Pro"/>
              </a:rPr>
              <a:t>Sayıları</a:t>
            </a:r>
            <a:r>
              <a:rPr lang="tr-TR" spc="-30" dirty="0">
                <a:solidFill>
                  <a:srgbClr val="4C4D4F"/>
                </a:solidFill>
                <a:latin typeface="Myriad Pro"/>
                <a:cs typeface="Myriad Pro"/>
              </a:rPr>
              <a:t> </a:t>
            </a:r>
            <a:r>
              <a:rPr lang="tr-TR" dirty="0">
                <a:solidFill>
                  <a:srgbClr val="4C4D4F"/>
                </a:solidFill>
                <a:latin typeface="Myriad Pro"/>
                <a:cs typeface="Myriad Pro"/>
              </a:rPr>
              <a:t>20'den</a:t>
            </a:r>
            <a:r>
              <a:rPr lang="tr-TR" spc="-35" dirty="0">
                <a:solidFill>
                  <a:srgbClr val="4C4D4F"/>
                </a:solidFill>
                <a:latin typeface="Myriad Pro"/>
                <a:cs typeface="Myriad Pro"/>
              </a:rPr>
              <a:t> </a:t>
            </a:r>
            <a:r>
              <a:rPr lang="tr-TR" spc="-20" dirty="0">
                <a:solidFill>
                  <a:srgbClr val="4C4D4F"/>
                </a:solidFill>
                <a:latin typeface="Myriad Pro"/>
                <a:cs typeface="Myriad Pro"/>
              </a:rPr>
              <a:t>fazladır.</a:t>
            </a:r>
            <a:r>
              <a:rPr lang="tr-TR" spc="-40" dirty="0">
                <a:solidFill>
                  <a:srgbClr val="4C4D4F"/>
                </a:solidFill>
                <a:latin typeface="Myriad Pro"/>
                <a:cs typeface="Myriad Pro"/>
              </a:rPr>
              <a:t> </a:t>
            </a:r>
            <a:r>
              <a:rPr lang="tr-TR" spc="-20" dirty="0">
                <a:solidFill>
                  <a:srgbClr val="4C4D4F"/>
                </a:solidFill>
                <a:latin typeface="Myriad Pro"/>
                <a:cs typeface="Myriad Pro"/>
              </a:rPr>
              <a:t>Tüm</a:t>
            </a:r>
            <a:r>
              <a:rPr lang="tr-TR" spc="-30" dirty="0">
                <a:solidFill>
                  <a:srgbClr val="4C4D4F"/>
                </a:solidFill>
                <a:latin typeface="Myriad Pro"/>
                <a:cs typeface="Myriad Pro"/>
              </a:rPr>
              <a:t> </a:t>
            </a:r>
            <a:r>
              <a:rPr lang="tr-TR" dirty="0">
                <a:solidFill>
                  <a:srgbClr val="4C4D4F"/>
                </a:solidFill>
                <a:latin typeface="Myriad Pro"/>
                <a:cs typeface="Myriad Pro"/>
              </a:rPr>
              <a:t>mimik</a:t>
            </a:r>
            <a:r>
              <a:rPr lang="tr-TR" spc="-35" dirty="0">
                <a:solidFill>
                  <a:srgbClr val="4C4D4F"/>
                </a:solidFill>
                <a:latin typeface="Myriad Pro"/>
                <a:cs typeface="Myriad Pro"/>
              </a:rPr>
              <a:t> </a:t>
            </a:r>
            <a:r>
              <a:rPr lang="tr-TR" dirty="0">
                <a:solidFill>
                  <a:srgbClr val="4C4D4F"/>
                </a:solidFill>
                <a:latin typeface="Myriad Pro"/>
                <a:cs typeface="Myriad Pro"/>
              </a:rPr>
              <a:t>kasları</a:t>
            </a:r>
            <a:r>
              <a:rPr lang="tr-TR" spc="-35" dirty="0">
                <a:solidFill>
                  <a:srgbClr val="4C4D4F"/>
                </a:solidFill>
                <a:latin typeface="Myriad Pro"/>
                <a:cs typeface="Myriad Pro"/>
              </a:rPr>
              <a:t> </a:t>
            </a:r>
            <a:r>
              <a:rPr lang="tr-TR" dirty="0">
                <a:solidFill>
                  <a:srgbClr val="4C4D4F"/>
                </a:solidFill>
                <a:latin typeface="Myriad Pro"/>
                <a:cs typeface="Myriad Pro"/>
              </a:rPr>
              <a:t>yüz</a:t>
            </a:r>
            <a:r>
              <a:rPr lang="tr-TR" spc="-30" dirty="0">
                <a:solidFill>
                  <a:srgbClr val="4C4D4F"/>
                </a:solidFill>
                <a:latin typeface="Myriad Pro"/>
                <a:cs typeface="Myriad Pro"/>
              </a:rPr>
              <a:t> </a:t>
            </a:r>
            <a:r>
              <a:rPr lang="tr-TR" dirty="0">
                <a:solidFill>
                  <a:srgbClr val="4C4D4F"/>
                </a:solidFill>
                <a:latin typeface="Myriad Pro"/>
                <a:cs typeface="Myriad Pro"/>
              </a:rPr>
              <a:t>kemiklerinden</a:t>
            </a:r>
            <a:r>
              <a:rPr lang="tr-TR" spc="-35" dirty="0">
                <a:solidFill>
                  <a:srgbClr val="4C4D4F"/>
                </a:solidFill>
                <a:latin typeface="Myriad Pro"/>
                <a:cs typeface="Myriad Pro"/>
              </a:rPr>
              <a:t> </a:t>
            </a:r>
            <a:r>
              <a:rPr lang="tr-TR" dirty="0">
                <a:solidFill>
                  <a:srgbClr val="4C4D4F"/>
                </a:solidFill>
                <a:latin typeface="Myriad Pro"/>
                <a:cs typeface="Myriad Pro"/>
              </a:rPr>
              <a:t>başlayıp</a:t>
            </a:r>
            <a:r>
              <a:rPr lang="tr-TR" spc="-35" dirty="0">
                <a:solidFill>
                  <a:srgbClr val="4C4D4F"/>
                </a:solidFill>
                <a:latin typeface="Myriad Pro"/>
                <a:cs typeface="Myriad Pro"/>
              </a:rPr>
              <a:t> </a:t>
            </a:r>
            <a:r>
              <a:rPr lang="tr-TR" dirty="0">
                <a:solidFill>
                  <a:srgbClr val="4C4D4F"/>
                </a:solidFill>
                <a:latin typeface="Myriad Pro"/>
                <a:cs typeface="Myriad Pro"/>
              </a:rPr>
              <a:t>deride</a:t>
            </a:r>
            <a:r>
              <a:rPr lang="tr-TR" spc="-30" dirty="0">
                <a:solidFill>
                  <a:srgbClr val="4C4D4F"/>
                </a:solidFill>
                <a:latin typeface="Myriad Pro"/>
                <a:cs typeface="Myriad Pro"/>
              </a:rPr>
              <a:t> </a:t>
            </a:r>
            <a:r>
              <a:rPr lang="tr-TR" spc="-20" dirty="0">
                <a:solidFill>
                  <a:srgbClr val="4C4D4F"/>
                </a:solidFill>
                <a:latin typeface="Myriad Pro"/>
                <a:cs typeface="Myriad Pro"/>
              </a:rPr>
              <a:t>sonlanır.</a:t>
            </a:r>
            <a:r>
              <a:rPr lang="tr-TR" spc="-15" dirty="0">
                <a:solidFill>
                  <a:srgbClr val="4C4D4F"/>
                </a:solidFill>
                <a:latin typeface="Myriad Pro"/>
                <a:cs typeface="Myriad Pro"/>
              </a:rPr>
              <a:t> </a:t>
            </a:r>
            <a:r>
              <a:rPr lang="tr-TR" dirty="0">
                <a:solidFill>
                  <a:srgbClr val="4C4D4F"/>
                </a:solidFill>
                <a:latin typeface="Myriad Pro"/>
                <a:cs typeface="Myriad Pro"/>
              </a:rPr>
              <a:t>Bu</a:t>
            </a:r>
            <a:r>
              <a:rPr lang="tr-TR" spc="-15" dirty="0">
                <a:solidFill>
                  <a:srgbClr val="4C4D4F"/>
                </a:solidFill>
                <a:latin typeface="Myriad Pro"/>
                <a:cs typeface="Myriad Pro"/>
              </a:rPr>
              <a:t> </a:t>
            </a:r>
            <a:r>
              <a:rPr lang="tr-TR" spc="-10" dirty="0">
                <a:solidFill>
                  <a:srgbClr val="4C4D4F"/>
                </a:solidFill>
                <a:latin typeface="Myriad Pro"/>
                <a:cs typeface="Myriad Pro"/>
              </a:rPr>
              <a:t>sayede</a:t>
            </a:r>
            <a:r>
              <a:rPr lang="tr-TR" spc="-15" dirty="0">
                <a:solidFill>
                  <a:srgbClr val="4C4D4F"/>
                </a:solidFill>
                <a:latin typeface="Myriad Pro"/>
                <a:cs typeface="Myriad Pro"/>
              </a:rPr>
              <a:t> </a:t>
            </a:r>
            <a:r>
              <a:rPr lang="tr-TR" spc="-10" dirty="0">
                <a:solidFill>
                  <a:srgbClr val="4C4D4F"/>
                </a:solidFill>
                <a:latin typeface="Myriad Pro"/>
                <a:cs typeface="Myriad Pro"/>
              </a:rPr>
              <a:t>sevinç,</a:t>
            </a:r>
            <a:r>
              <a:rPr lang="tr-TR" spc="-15" dirty="0">
                <a:solidFill>
                  <a:srgbClr val="4C4D4F"/>
                </a:solidFill>
                <a:latin typeface="Myriad Pro"/>
                <a:cs typeface="Myriad Pro"/>
              </a:rPr>
              <a:t> </a:t>
            </a:r>
            <a:r>
              <a:rPr lang="tr-TR" spc="-10" dirty="0">
                <a:solidFill>
                  <a:srgbClr val="4C4D4F"/>
                </a:solidFill>
                <a:latin typeface="Myriad Pro"/>
                <a:cs typeface="Myriad Pro"/>
              </a:rPr>
              <a:t>üzüntü,</a:t>
            </a:r>
            <a:r>
              <a:rPr lang="tr-TR" spc="-15" dirty="0">
                <a:solidFill>
                  <a:srgbClr val="4C4D4F"/>
                </a:solidFill>
                <a:latin typeface="Myriad Pro"/>
                <a:cs typeface="Myriad Pro"/>
              </a:rPr>
              <a:t> </a:t>
            </a:r>
            <a:r>
              <a:rPr lang="tr-TR" dirty="0">
                <a:solidFill>
                  <a:srgbClr val="4C4D4F"/>
                </a:solidFill>
                <a:latin typeface="Myriad Pro"/>
                <a:cs typeface="Myriad Pro"/>
              </a:rPr>
              <a:t>şaşkınlık,</a:t>
            </a:r>
            <a:r>
              <a:rPr lang="tr-TR" spc="-15" dirty="0">
                <a:solidFill>
                  <a:srgbClr val="4C4D4F"/>
                </a:solidFill>
                <a:latin typeface="Myriad Pro"/>
                <a:cs typeface="Myriad Pro"/>
              </a:rPr>
              <a:t> </a:t>
            </a:r>
            <a:r>
              <a:rPr lang="tr-TR" dirty="0">
                <a:solidFill>
                  <a:srgbClr val="4C4D4F"/>
                </a:solidFill>
                <a:latin typeface="Myriad Pro"/>
                <a:cs typeface="Myriad Pro"/>
              </a:rPr>
              <a:t>korku</a:t>
            </a:r>
            <a:r>
              <a:rPr lang="tr-TR" spc="-10" dirty="0">
                <a:solidFill>
                  <a:srgbClr val="4C4D4F"/>
                </a:solidFill>
                <a:latin typeface="Myriad Pro"/>
                <a:cs typeface="Myriad Pro"/>
              </a:rPr>
              <a:t> gibi</a:t>
            </a:r>
            <a:r>
              <a:rPr lang="tr-TR" spc="-15" dirty="0">
                <a:solidFill>
                  <a:srgbClr val="4C4D4F"/>
                </a:solidFill>
                <a:latin typeface="Myriad Pro"/>
                <a:cs typeface="Myriad Pro"/>
              </a:rPr>
              <a:t> </a:t>
            </a:r>
            <a:r>
              <a:rPr lang="tr-TR" spc="-10" dirty="0">
                <a:solidFill>
                  <a:srgbClr val="4C4D4F"/>
                </a:solidFill>
                <a:latin typeface="Myriad Pro"/>
                <a:cs typeface="Myriad Pro"/>
              </a:rPr>
              <a:t>durumlarda</a:t>
            </a:r>
            <a:r>
              <a:rPr lang="tr-TR" spc="-15" dirty="0">
                <a:solidFill>
                  <a:srgbClr val="4C4D4F"/>
                </a:solidFill>
                <a:latin typeface="Myriad Pro"/>
                <a:cs typeface="Myriad Pro"/>
              </a:rPr>
              <a:t> </a:t>
            </a:r>
            <a:r>
              <a:rPr lang="tr-TR" dirty="0">
                <a:solidFill>
                  <a:srgbClr val="4C4D4F"/>
                </a:solidFill>
                <a:latin typeface="Myriad Pro"/>
                <a:cs typeface="Myriad Pro"/>
              </a:rPr>
              <a:t>deriyi</a:t>
            </a:r>
            <a:r>
              <a:rPr lang="tr-TR" spc="-15" dirty="0">
                <a:solidFill>
                  <a:srgbClr val="4C4D4F"/>
                </a:solidFill>
                <a:latin typeface="Myriad Pro"/>
                <a:cs typeface="Myriad Pro"/>
              </a:rPr>
              <a:t> </a:t>
            </a:r>
            <a:r>
              <a:rPr lang="tr-TR" spc="-10" dirty="0">
                <a:solidFill>
                  <a:srgbClr val="4C4D4F"/>
                </a:solidFill>
                <a:latin typeface="Myriad Pro"/>
                <a:cs typeface="Myriad Pro"/>
              </a:rPr>
              <a:t>hareket</a:t>
            </a:r>
            <a:r>
              <a:rPr lang="tr-TR" spc="-15" dirty="0">
                <a:solidFill>
                  <a:srgbClr val="4C4D4F"/>
                </a:solidFill>
                <a:latin typeface="Myriad Pro"/>
                <a:cs typeface="Myriad Pro"/>
              </a:rPr>
              <a:t> </a:t>
            </a:r>
            <a:r>
              <a:rPr lang="tr-TR" spc="-10" dirty="0">
                <a:solidFill>
                  <a:srgbClr val="4C4D4F"/>
                </a:solidFill>
                <a:latin typeface="Myriad Pro"/>
                <a:cs typeface="Myriad Pro"/>
              </a:rPr>
              <a:t>ettirerek</a:t>
            </a:r>
            <a:r>
              <a:rPr lang="tr-TR" spc="-15" dirty="0">
                <a:solidFill>
                  <a:srgbClr val="4C4D4F"/>
                </a:solidFill>
                <a:latin typeface="Myriad Pro"/>
                <a:cs typeface="Myriad Pro"/>
              </a:rPr>
              <a:t> </a:t>
            </a:r>
            <a:r>
              <a:rPr lang="tr-TR" dirty="0">
                <a:solidFill>
                  <a:srgbClr val="4C4D4F"/>
                </a:solidFill>
                <a:latin typeface="Myriad Pro"/>
                <a:cs typeface="Myriad Pro"/>
              </a:rPr>
              <a:t>yüz</a:t>
            </a:r>
            <a:r>
              <a:rPr lang="tr-TR" spc="-10" dirty="0">
                <a:solidFill>
                  <a:srgbClr val="4C4D4F"/>
                </a:solidFill>
                <a:latin typeface="Myriad Pro"/>
                <a:cs typeface="Myriad Pro"/>
              </a:rPr>
              <a:t> ifade</a:t>
            </a:r>
            <a:r>
              <a:rPr lang="tr-TR" dirty="0">
                <a:solidFill>
                  <a:srgbClr val="4C4D4F"/>
                </a:solidFill>
                <a:latin typeface="Myriad Pro"/>
                <a:cs typeface="Myriad Pro"/>
              </a:rPr>
              <a:t>lerini</a:t>
            </a:r>
            <a:r>
              <a:rPr lang="tr-TR" spc="-10" dirty="0">
                <a:solidFill>
                  <a:srgbClr val="4C4D4F"/>
                </a:solidFill>
                <a:latin typeface="Myriad Pro"/>
                <a:cs typeface="Myriad Pro"/>
              </a:rPr>
              <a:t> oluşturur.</a:t>
            </a:r>
            <a:endParaRPr lang="tr-TR" dirty="0">
              <a:latin typeface="Myriad Pro"/>
              <a:cs typeface="Myriad Pro"/>
            </a:endParaRPr>
          </a:p>
          <a:p>
            <a:endParaRPr lang="tr-TR" sz="1800" dirty="0"/>
          </a:p>
        </p:txBody>
      </p:sp>
    </p:spTree>
    <p:extLst>
      <p:ext uri="{BB962C8B-B14F-4D97-AF65-F5344CB8AC3E}">
        <p14:creationId xmlns:p14="http://schemas.microsoft.com/office/powerpoint/2010/main" val="14571686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659BE3D-2933-D968-A01C-FF44C0C6B5B9}"/>
              </a:ext>
            </a:extLst>
          </p:cNvPr>
          <p:cNvSpPr>
            <a:spLocks noGrp="1"/>
          </p:cNvSpPr>
          <p:nvPr>
            <p:ph type="title"/>
          </p:nvPr>
        </p:nvSpPr>
        <p:spPr/>
        <p:txBody>
          <a:bodyPr/>
          <a:lstStyle/>
          <a:p>
            <a:r>
              <a:rPr lang="tr-TR" dirty="0"/>
              <a:t>Baş bölgesi mimik kasları</a:t>
            </a:r>
          </a:p>
        </p:txBody>
      </p:sp>
      <p:sp>
        <p:nvSpPr>
          <p:cNvPr id="3" name="İçerik Yer Tutucusu 2">
            <a:extLst>
              <a:ext uri="{FF2B5EF4-FFF2-40B4-BE49-F238E27FC236}">
                <a16:creationId xmlns:a16="http://schemas.microsoft.com/office/drawing/2014/main" id="{761276E8-EE90-A109-F5EE-DC69CD39CB53}"/>
              </a:ext>
            </a:extLst>
          </p:cNvPr>
          <p:cNvSpPr>
            <a:spLocks noGrp="1"/>
          </p:cNvSpPr>
          <p:nvPr>
            <p:ph idx="1"/>
          </p:nvPr>
        </p:nvSpPr>
        <p:spPr>
          <a:xfrm>
            <a:off x="251520" y="895700"/>
            <a:ext cx="8712967" cy="3121978"/>
          </a:xfrm>
        </p:spPr>
        <p:txBody>
          <a:bodyPr>
            <a:normAutofit/>
          </a:bodyPr>
          <a:lstStyle/>
          <a:p>
            <a:pPr marL="12700">
              <a:lnSpc>
                <a:spcPct val="100000"/>
              </a:lnSpc>
            </a:pPr>
            <a:r>
              <a:rPr lang="tr-TR" sz="1400" b="1" dirty="0">
                <a:solidFill>
                  <a:schemeClr val="accent3">
                    <a:lumMod val="50000"/>
                  </a:schemeClr>
                </a:solidFill>
                <a:latin typeface="Myriad Pro"/>
                <a:cs typeface="Myriad Pro"/>
              </a:rPr>
              <a:t>M.</a:t>
            </a:r>
            <a:r>
              <a:rPr lang="tr-TR" sz="1400" b="1" spc="-10" dirty="0">
                <a:solidFill>
                  <a:schemeClr val="accent3">
                    <a:lumMod val="50000"/>
                  </a:schemeClr>
                </a:solidFill>
                <a:latin typeface="Myriad Pro"/>
                <a:cs typeface="Myriad Pro"/>
              </a:rPr>
              <a:t> </a:t>
            </a:r>
            <a:r>
              <a:rPr lang="tr-TR" sz="1400" b="1" dirty="0" err="1">
                <a:solidFill>
                  <a:schemeClr val="accent3">
                    <a:lumMod val="50000"/>
                  </a:schemeClr>
                </a:solidFill>
                <a:latin typeface="Myriad Pro"/>
                <a:cs typeface="Myriad Pro"/>
              </a:rPr>
              <a:t>Epicranius</a:t>
            </a:r>
            <a:r>
              <a:rPr lang="tr-TR" sz="1400" b="1" spc="-5" dirty="0">
                <a:solidFill>
                  <a:schemeClr val="accent3">
                    <a:lumMod val="50000"/>
                  </a:schemeClr>
                </a:solidFill>
                <a:latin typeface="Myriad Pro"/>
                <a:cs typeface="Myriad Pro"/>
              </a:rPr>
              <a:t> </a:t>
            </a:r>
            <a:r>
              <a:rPr lang="tr-TR" sz="1400" b="1" dirty="0">
                <a:solidFill>
                  <a:schemeClr val="accent3">
                    <a:lumMod val="50000"/>
                  </a:schemeClr>
                </a:solidFill>
                <a:latin typeface="Myriad Pro"/>
                <a:cs typeface="Myriad Pro"/>
              </a:rPr>
              <a:t>(Kafa</a:t>
            </a:r>
            <a:r>
              <a:rPr lang="tr-TR" sz="1400" b="1" spc="-10" dirty="0">
                <a:solidFill>
                  <a:schemeClr val="accent3">
                    <a:lumMod val="50000"/>
                  </a:schemeClr>
                </a:solidFill>
                <a:latin typeface="Myriad Pro"/>
                <a:cs typeface="Myriad Pro"/>
              </a:rPr>
              <a:t> </a:t>
            </a:r>
            <a:r>
              <a:rPr lang="tr-TR" sz="1400" b="1" dirty="0">
                <a:solidFill>
                  <a:schemeClr val="accent3">
                    <a:lumMod val="50000"/>
                  </a:schemeClr>
                </a:solidFill>
                <a:latin typeface="Myriad Pro"/>
                <a:cs typeface="Myriad Pro"/>
              </a:rPr>
              <a:t>Üst</a:t>
            </a:r>
            <a:r>
              <a:rPr lang="tr-TR" sz="1400" b="1" spc="-5" dirty="0">
                <a:solidFill>
                  <a:schemeClr val="accent3">
                    <a:lumMod val="50000"/>
                  </a:schemeClr>
                </a:solidFill>
                <a:latin typeface="Myriad Pro"/>
                <a:cs typeface="Myriad Pro"/>
              </a:rPr>
              <a:t> </a:t>
            </a:r>
            <a:r>
              <a:rPr lang="tr-TR" sz="1400" b="1" spc="-10" dirty="0">
                <a:solidFill>
                  <a:schemeClr val="accent3">
                    <a:lumMod val="50000"/>
                  </a:schemeClr>
                </a:solidFill>
                <a:latin typeface="Myriad Pro"/>
                <a:cs typeface="Myriad Pro"/>
              </a:rPr>
              <a:t>Kası): </a:t>
            </a:r>
            <a:r>
              <a:rPr lang="tr-TR" sz="1400" dirty="0">
                <a:solidFill>
                  <a:srgbClr val="4C4D4F"/>
                </a:solidFill>
                <a:latin typeface="Myriad Pro"/>
                <a:cs typeface="Myriad Pro"/>
              </a:rPr>
              <a:t>Oksipital</a:t>
            </a:r>
            <a:r>
              <a:rPr lang="tr-TR" sz="1400" spc="5" dirty="0">
                <a:solidFill>
                  <a:srgbClr val="4C4D4F"/>
                </a:solidFill>
                <a:latin typeface="Myriad Pro"/>
                <a:cs typeface="Myriad Pro"/>
              </a:rPr>
              <a:t> </a:t>
            </a:r>
            <a:r>
              <a:rPr lang="tr-TR" sz="1400" dirty="0">
                <a:solidFill>
                  <a:srgbClr val="4C4D4F"/>
                </a:solidFill>
                <a:latin typeface="Myriad Pro"/>
                <a:cs typeface="Myriad Pro"/>
              </a:rPr>
              <a:t>kemikten</a:t>
            </a:r>
            <a:r>
              <a:rPr lang="tr-TR" sz="1400" spc="15" dirty="0">
                <a:solidFill>
                  <a:srgbClr val="4C4D4F"/>
                </a:solidFill>
                <a:latin typeface="Myriad Pro"/>
                <a:cs typeface="Myriad Pro"/>
              </a:rPr>
              <a:t> </a:t>
            </a:r>
            <a:r>
              <a:rPr lang="tr-TR" sz="1400" dirty="0">
                <a:solidFill>
                  <a:srgbClr val="4C4D4F"/>
                </a:solidFill>
                <a:latin typeface="Myriad Pro"/>
                <a:cs typeface="Myriad Pro"/>
              </a:rPr>
              <a:t>kaş</a:t>
            </a:r>
            <a:r>
              <a:rPr lang="tr-TR" sz="1400" spc="15" dirty="0">
                <a:solidFill>
                  <a:srgbClr val="4C4D4F"/>
                </a:solidFill>
                <a:latin typeface="Myriad Pro"/>
                <a:cs typeface="Myriad Pro"/>
              </a:rPr>
              <a:t> </a:t>
            </a:r>
            <a:r>
              <a:rPr lang="tr-TR" sz="1400" dirty="0">
                <a:solidFill>
                  <a:srgbClr val="4C4D4F"/>
                </a:solidFill>
                <a:latin typeface="Myriad Pro"/>
                <a:cs typeface="Myriad Pro"/>
              </a:rPr>
              <a:t>kemerlerine</a:t>
            </a:r>
            <a:r>
              <a:rPr lang="tr-TR" sz="1400" spc="15" dirty="0">
                <a:solidFill>
                  <a:srgbClr val="4C4D4F"/>
                </a:solidFill>
                <a:latin typeface="Myriad Pro"/>
                <a:cs typeface="Myriad Pro"/>
              </a:rPr>
              <a:t> </a:t>
            </a:r>
            <a:r>
              <a:rPr lang="tr-TR" sz="1400" dirty="0">
                <a:solidFill>
                  <a:srgbClr val="4C4D4F"/>
                </a:solidFill>
                <a:latin typeface="Myriad Pro"/>
                <a:cs typeface="Myriad Pro"/>
              </a:rPr>
              <a:t>kadar</a:t>
            </a:r>
            <a:r>
              <a:rPr lang="tr-TR" sz="1400" spc="15" dirty="0">
                <a:solidFill>
                  <a:srgbClr val="4C4D4F"/>
                </a:solidFill>
                <a:latin typeface="Myriad Pro"/>
                <a:cs typeface="Myriad Pro"/>
              </a:rPr>
              <a:t> </a:t>
            </a:r>
            <a:r>
              <a:rPr lang="tr-TR" sz="1400" dirty="0">
                <a:solidFill>
                  <a:srgbClr val="4C4D4F"/>
                </a:solidFill>
                <a:latin typeface="Myriad Pro"/>
                <a:cs typeface="Myriad Pro"/>
              </a:rPr>
              <a:t>uzanan</a:t>
            </a:r>
            <a:r>
              <a:rPr lang="tr-TR" sz="1400" spc="15" dirty="0">
                <a:solidFill>
                  <a:srgbClr val="4C4D4F"/>
                </a:solidFill>
                <a:latin typeface="Myriad Pro"/>
                <a:cs typeface="Myriad Pro"/>
              </a:rPr>
              <a:t> </a:t>
            </a:r>
            <a:r>
              <a:rPr lang="tr-TR" sz="1400" dirty="0">
                <a:solidFill>
                  <a:srgbClr val="4C4D4F"/>
                </a:solidFill>
                <a:latin typeface="Myriad Pro"/>
                <a:cs typeface="Myriad Pro"/>
              </a:rPr>
              <a:t>kastır.</a:t>
            </a:r>
            <a:r>
              <a:rPr lang="tr-TR" sz="1400" spc="15" dirty="0">
                <a:solidFill>
                  <a:srgbClr val="4C4D4F"/>
                </a:solidFill>
                <a:latin typeface="Myriad Pro"/>
                <a:cs typeface="Myriad Pro"/>
              </a:rPr>
              <a:t> </a:t>
            </a:r>
            <a:r>
              <a:rPr lang="tr-TR" sz="1400" dirty="0">
                <a:solidFill>
                  <a:srgbClr val="4C4D4F"/>
                </a:solidFill>
                <a:latin typeface="Myriad Pro"/>
                <a:cs typeface="Myriad Pro"/>
              </a:rPr>
              <a:t>Orta</a:t>
            </a:r>
            <a:r>
              <a:rPr lang="tr-TR" sz="1400" spc="15" dirty="0">
                <a:solidFill>
                  <a:srgbClr val="4C4D4F"/>
                </a:solidFill>
                <a:latin typeface="Myriad Pro"/>
                <a:cs typeface="Myriad Pro"/>
              </a:rPr>
              <a:t> </a:t>
            </a:r>
            <a:r>
              <a:rPr lang="tr-TR" sz="1400" dirty="0">
                <a:solidFill>
                  <a:srgbClr val="4C4D4F"/>
                </a:solidFill>
                <a:latin typeface="Myriad Pro"/>
                <a:cs typeface="Myriad Pro"/>
              </a:rPr>
              <a:t>bölümünde</a:t>
            </a:r>
            <a:r>
              <a:rPr lang="tr-TR" sz="1400" spc="15" dirty="0">
                <a:solidFill>
                  <a:srgbClr val="4C4D4F"/>
                </a:solidFill>
                <a:latin typeface="Myriad Pro"/>
                <a:cs typeface="Myriad Pro"/>
              </a:rPr>
              <a:t> </a:t>
            </a:r>
            <a:r>
              <a:rPr lang="tr-TR" sz="1400" dirty="0">
                <a:solidFill>
                  <a:srgbClr val="4C4D4F"/>
                </a:solidFill>
                <a:latin typeface="Myriad Pro"/>
                <a:cs typeface="Myriad Pro"/>
              </a:rPr>
              <a:t>kas</a:t>
            </a:r>
            <a:r>
              <a:rPr lang="tr-TR" sz="1400" spc="15" dirty="0">
                <a:solidFill>
                  <a:srgbClr val="4C4D4F"/>
                </a:solidFill>
                <a:latin typeface="Myriad Pro"/>
                <a:cs typeface="Myriad Pro"/>
              </a:rPr>
              <a:t> </a:t>
            </a:r>
            <a:r>
              <a:rPr lang="tr-TR" sz="1400" dirty="0">
                <a:solidFill>
                  <a:srgbClr val="4C4D4F"/>
                </a:solidFill>
                <a:latin typeface="Myriad Pro"/>
                <a:cs typeface="Myriad Pro"/>
              </a:rPr>
              <a:t>lifi</a:t>
            </a:r>
            <a:r>
              <a:rPr lang="tr-TR" sz="1400" spc="15" dirty="0">
                <a:solidFill>
                  <a:srgbClr val="4C4D4F"/>
                </a:solidFill>
                <a:latin typeface="Myriad Pro"/>
                <a:cs typeface="Myriad Pro"/>
              </a:rPr>
              <a:t> </a:t>
            </a:r>
            <a:r>
              <a:rPr lang="tr-TR" sz="1400" dirty="0">
                <a:solidFill>
                  <a:srgbClr val="4C4D4F"/>
                </a:solidFill>
                <a:latin typeface="Myriad Pro"/>
                <a:cs typeface="Myriad Pro"/>
              </a:rPr>
              <a:t>yoktur.</a:t>
            </a:r>
            <a:r>
              <a:rPr lang="tr-TR" sz="1400" spc="15" dirty="0">
                <a:solidFill>
                  <a:srgbClr val="4C4D4F"/>
                </a:solidFill>
                <a:latin typeface="Myriad Pro"/>
                <a:cs typeface="Myriad Pro"/>
              </a:rPr>
              <a:t> </a:t>
            </a:r>
            <a:r>
              <a:rPr lang="tr-TR" sz="1400" dirty="0">
                <a:solidFill>
                  <a:srgbClr val="4C4D4F"/>
                </a:solidFill>
                <a:latin typeface="Myriad Pro"/>
                <a:cs typeface="Myriad Pro"/>
              </a:rPr>
              <a:t>Ön</a:t>
            </a:r>
            <a:r>
              <a:rPr lang="tr-TR" sz="1400" spc="20" dirty="0">
                <a:solidFill>
                  <a:srgbClr val="4C4D4F"/>
                </a:solidFill>
                <a:latin typeface="Myriad Pro"/>
                <a:cs typeface="Myriad Pro"/>
              </a:rPr>
              <a:t> </a:t>
            </a:r>
            <a:r>
              <a:rPr lang="tr-TR" sz="1400" spc="-10" dirty="0">
                <a:solidFill>
                  <a:srgbClr val="4C4D4F"/>
                </a:solidFill>
                <a:latin typeface="Myriad Pro"/>
                <a:cs typeface="Myriad Pro"/>
              </a:rPr>
              <a:t>parçaya </a:t>
            </a:r>
            <a:r>
              <a:rPr lang="tr-TR" sz="1400" dirty="0" err="1">
                <a:solidFill>
                  <a:srgbClr val="4C4D4F"/>
                </a:solidFill>
                <a:latin typeface="Myriad Pro"/>
                <a:cs typeface="Myriad Pro"/>
              </a:rPr>
              <a:t>venter</a:t>
            </a:r>
            <a:r>
              <a:rPr lang="tr-TR" sz="1400" spc="-10" dirty="0">
                <a:solidFill>
                  <a:srgbClr val="4C4D4F"/>
                </a:solidFill>
                <a:latin typeface="Myriad Pro"/>
                <a:cs typeface="Myriad Pro"/>
              </a:rPr>
              <a:t> </a:t>
            </a:r>
            <a:r>
              <a:rPr lang="tr-TR" sz="1400" dirty="0" err="1">
                <a:solidFill>
                  <a:srgbClr val="4C4D4F"/>
                </a:solidFill>
                <a:latin typeface="Myriad Pro"/>
                <a:cs typeface="Myriad Pro"/>
              </a:rPr>
              <a:t>frontalis</a:t>
            </a:r>
            <a:r>
              <a:rPr lang="tr-TR" sz="1400" dirty="0">
                <a:solidFill>
                  <a:srgbClr val="4C4D4F"/>
                </a:solidFill>
                <a:latin typeface="Myriad Pro"/>
                <a:cs typeface="Myriad Pro"/>
              </a:rPr>
              <a:t>,</a:t>
            </a:r>
            <a:r>
              <a:rPr lang="tr-TR" sz="1400" spc="-10" dirty="0">
                <a:solidFill>
                  <a:srgbClr val="4C4D4F"/>
                </a:solidFill>
                <a:latin typeface="Myriad Pro"/>
                <a:cs typeface="Myriad Pro"/>
              </a:rPr>
              <a:t> </a:t>
            </a:r>
            <a:r>
              <a:rPr lang="tr-TR" sz="1400" dirty="0">
                <a:solidFill>
                  <a:srgbClr val="4C4D4F"/>
                </a:solidFill>
                <a:latin typeface="Myriad Pro"/>
                <a:cs typeface="Myriad Pro"/>
              </a:rPr>
              <a:t>arka</a:t>
            </a:r>
            <a:r>
              <a:rPr lang="tr-TR" sz="1400" spc="-10" dirty="0">
                <a:solidFill>
                  <a:srgbClr val="4C4D4F"/>
                </a:solidFill>
                <a:latin typeface="Myriad Pro"/>
                <a:cs typeface="Myriad Pro"/>
              </a:rPr>
              <a:t> </a:t>
            </a:r>
            <a:r>
              <a:rPr lang="tr-TR" sz="1400" dirty="0">
                <a:solidFill>
                  <a:srgbClr val="4C4D4F"/>
                </a:solidFill>
                <a:latin typeface="Myriad Pro"/>
                <a:cs typeface="Myriad Pro"/>
              </a:rPr>
              <a:t>parçaya</a:t>
            </a:r>
            <a:r>
              <a:rPr lang="tr-TR" sz="1400" spc="-5" dirty="0">
                <a:solidFill>
                  <a:srgbClr val="4C4D4F"/>
                </a:solidFill>
                <a:latin typeface="Myriad Pro"/>
                <a:cs typeface="Myriad Pro"/>
              </a:rPr>
              <a:t> </a:t>
            </a:r>
            <a:r>
              <a:rPr lang="tr-TR" sz="1400" dirty="0" err="1">
                <a:solidFill>
                  <a:srgbClr val="4C4D4F"/>
                </a:solidFill>
                <a:latin typeface="Myriad Pro"/>
                <a:cs typeface="Myriad Pro"/>
              </a:rPr>
              <a:t>venter</a:t>
            </a:r>
            <a:r>
              <a:rPr lang="tr-TR" sz="1400" spc="-10" dirty="0">
                <a:solidFill>
                  <a:srgbClr val="4C4D4F"/>
                </a:solidFill>
                <a:latin typeface="Myriad Pro"/>
                <a:cs typeface="Myriad Pro"/>
              </a:rPr>
              <a:t> </a:t>
            </a:r>
            <a:r>
              <a:rPr lang="tr-TR" sz="1400" dirty="0" err="1">
                <a:solidFill>
                  <a:srgbClr val="4C4D4F"/>
                </a:solidFill>
                <a:latin typeface="Myriad Pro"/>
                <a:cs typeface="Myriad Pro"/>
              </a:rPr>
              <a:t>occipitalis</a:t>
            </a:r>
            <a:r>
              <a:rPr lang="tr-TR" sz="1400" spc="-10" dirty="0">
                <a:solidFill>
                  <a:srgbClr val="4C4D4F"/>
                </a:solidFill>
                <a:latin typeface="Myriad Pro"/>
                <a:cs typeface="Myriad Pro"/>
              </a:rPr>
              <a:t> denir. </a:t>
            </a:r>
            <a:r>
              <a:rPr lang="tr-TR" sz="1400" dirty="0">
                <a:solidFill>
                  <a:srgbClr val="4C4D4F"/>
                </a:solidFill>
                <a:latin typeface="Myriad Pro"/>
                <a:cs typeface="Myriad Pro"/>
              </a:rPr>
              <a:t>Kaşları</a:t>
            </a:r>
            <a:r>
              <a:rPr lang="tr-TR" sz="1400" spc="-5" dirty="0">
                <a:solidFill>
                  <a:srgbClr val="4C4D4F"/>
                </a:solidFill>
                <a:latin typeface="Myriad Pro"/>
                <a:cs typeface="Myriad Pro"/>
              </a:rPr>
              <a:t> </a:t>
            </a:r>
            <a:r>
              <a:rPr lang="tr-TR" sz="1400" dirty="0">
                <a:solidFill>
                  <a:srgbClr val="4C4D4F"/>
                </a:solidFill>
                <a:latin typeface="Myriad Pro"/>
                <a:cs typeface="Myriad Pro"/>
              </a:rPr>
              <a:t>gerer</a:t>
            </a:r>
            <a:r>
              <a:rPr lang="tr-TR" sz="1400" spc="-10" dirty="0">
                <a:solidFill>
                  <a:srgbClr val="4C4D4F"/>
                </a:solidFill>
                <a:latin typeface="Myriad Pro"/>
                <a:cs typeface="Myriad Pro"/>
              </a:rPr>
              <a:t> </a:t>
            </a:r>
            <a:r>
              <a:rPr lang="tr-TR" sz="1400" dirty="0">
                <a:solidFill>
                  <a:srgbClr val="4C4D4F"/>
                </a:solidFill>
                <a:latin typeface="Myriad Pro"/>
                <a:cs typeface="Myriad Pro"/>
              </a:rPr>
              <a:t>ve</a:t>
            </a:r>
            <a:r>
              <a:rPr lang="tr-TR" sz="1400" spc="-10" dirty="0">
                <a:solidFill>
                  <a:srgbClr val="4C4D4F"/>
                </a:solidFill>
                <a:latin typeface="Myriad Pro"/>
                <a:cs typeface="Myriad Pro"/>
              </a:rPr>
              <a:t> </a:t>
            </a:r>
            <a:r>
              <a:rPr lang="tr-TR" sz="1400" dirty="0">
                <a:solidFill>
                  <a:srgbClr val="4C4D4F"/>
                </a:solidFill>
                <a:latin typeface="Myriad Pro"/>
                <a:cs typeface="Myriad Pro"/>
              </a:rPr>
              <a:t>alında</a:t>
            </a:r>
            <a:r>
              <a:rPr lang="tr-TR" sz="1400" spc="-10" dirty="0">
                <a:solidFill>
                  <a:srgbClr val="4C4D4F"/>
                </a:solidFill>
                <a:latin typeface="Myriad Pro"/>
                <a:cs typeface="Myriad Pro"/>
              </a:rPr>
              <a:t> </a:t>
            </a:r>
            <a:r>
              <a:rPr lang="tr-TR" sz="1400" dirty="0">
                <a:solidFill>
                  <a:srgbClr val="4C4D4F"/>
                </a:solidFill>
                <a:latin typeface="Myriad Pro"/>
                <a:cs typeface="Myriad Pro"/>
              </a:rPr>
              <a:t>kırışıklık</a:t>
            </a:r>
            <a:r>
              <a:rPr lang="tr-TR" sz="1400" spc="-5" dirty="0">
                <a:solidFill>
                  <a:srgbClr val="4C4D4F"/>
                </a:solidFill>
                <a:latin typeface="Myriad Pro"/>
                <a:cs typeface="Myriad Pro"/>
              </a:rPr>
              <a:t> </a:t>
            </a:r>
            <a:r>
              <a:rPr lang="tr-TR" sz="1400" spc="-10" dirty="0">
                <a:solidFill>
                  <a:srgbClr val="4C4D4F"/>
                </a:solidFill>
                <a:latin typeface="Myriad Pro"/>
                <a:cs typeface="Myriad Pro"/>
              </a:rPr>
              <a:t>oluşturur.</a:t>
            </a:r>
            <a:endParaRPr lang="tr-TR" sz="1400" spc="-10" dirty="0">
              <a:latin typeface="Myriad Pro"/>
              <a:cs typeface="Myriad Pro"/>
            </a:endParaRPr>
          </a:p>
          <a:p>
            <a:pPr marL="12700">
              <a:lnSpc>
                <a:spcPct val="100000"/>
              </a:lnSpc>
            </a:pPr>
            <a:r>
              <a:rPr lang="tr-TR" sz="1400" b="1" dirty="0">
                <a:solidFill>
                  <a:schemeClr val="accent1"/>
                </a:solidFill>
                <a:latin typeface="Myriad Pro"/>
                <a:cs typeface="Myriad Pro"/>
              </a:rPr>
              <a:t>M.</a:t>
            </a:r>
            <a:r>
              <a:rPr lang="tr-TR" sz="1400" b="1" spc="-20" dirty="0">
                <a:solidFill>
                  <a:schemeClr val="accent1"/>
                </a:solidFill>
                <a:latin typeface="Myriad Pro"/>
                <a:cs typeface="Myriad Pro"/>
              </a:rPr>
              <a:t> </a:t>
            </a:r>
            <a:r>
              <a:rPr lang="tr-TR" sz="1400" b="1" dirty="0" err="1">
                <a:solidFill>
                  <a:schemeClr val="accent1"/>
                </a:solidFill>
                <a:latin typeface="Myriad Pro"/>
                <a:cs typeface="Myriad Pro"/>
              </a:rPr>
              <a:t>Orbicularis</a:t>
            </a:r>
            <a:r>
              <a:rPr lang="tr-TR" sz="1400" b="1" spc="-20" dirty="0">
                <a:solidFill>
                  <a:schemeClr val="accent1"/>
                </a:solidFill>
                <a:latin typeface="Myriad Pro"/>
                <a:cs typeface="Myriad Pro"/>
              </a:rPr>
              <a:t> </a:t>
            </a:r>
            <a:r>
              <a:rPr lang="tr-TR" sz="1400" b="1" dirty="0" err="1">
                <a:solidFill>
                  <a:schemeClr val="accent1"/>
                </a:solidFill>
                <a:latin typeface="Myriad Pro"/>
                <a:cs typeface="Myriad Pro"/>
              </a:rPr>
              <a:t>Oculi</a:t>
            </a:r>
            <a:r>
              <a:rPr lang="tr-TR" sz="1400" b="1" spc="-15" dirty="0">
                <a:solidFill>
                  <a:schemeClr val="accent1"/>
                </a:solidFill>
                <a:latin typeface="Myriad Pro"/>
                <a:cs typeface="Myriad Pro"/>
              </a:rPr>
              <a:t> </a:t>
            </a:r>
            <a:r>
              <a:rPr lang="tr-TR" sz="1400" b="1" dirty="0">
                <a:solidFill>
                  <a:schemeClr val="accent1"/>
                </a:solidFill>
                <a:latin typeface="Myriad Pro"/>
                <a:cs typeface="Myriad Pro"/>
              </a:rPr>
              <a:t>(Göz</a:t>
            </a:r>
            <a:r>
              <a:rPr lang="tr-TR" sz="1400" b="1" spc="-20" dirty="0">
                <a:solidFill>
                  <a:schemeClr val="accent1"/>
                </a:solidFill>
                <a:latin typeface="Myriad Pro"/>
                <a:cs typeface="Myriad Pro"/>
              </a:rPr>
              <a:t> </a:t>
            </a:r>
            <a:r>
              <a:rPr lang="tr-TR" sz="1400" b="1" dirty="0">
                <a:solidFill>
                  <a:schemeClr val="accent1"/>
                </a:solidFill>
                <a:latin typeface="Myriad Pro"/>
                <a:cs typeface="Myriad Pro"/>
              </a:rPr>
              <a:t>Çevre</a:t>
            </a:r>
            <a:r>
              <a:rPr lang="tr-TR" sz="1400" b="1" spc="-20" dirty="0">
                <a:solidFill>
                  <a:schemeClr val="accent1"/>
                </a:solidFill>
                <a:latin typeface="Myriad Pro"/>
                <a:cs typeface="Myriad Pro"/>
              </a:rPr>
              <a:t> </a:t>
            </a:r>
            <a:r>
              <a:rPr lang="tr-TR" sz="1400" b="1" spc="-10" dirty="0">
                <a:solidFill>
                  <a:schemeClr val="accent1"/>
                </a:solidFill>
                <a:latin typeface="Myriad Pro"/>
                <a:cs typeface="Myriad Pro"/>
              </a:rPr>
              <a:t>Kası): </a:t>
            </a:r>
            <a:r>
              <a:rPr lang="tr-TR" sz="1400" dirty="0">
                <a:solidFill>
                  <a:srgbClr val="4C4D4F"/>
                </a:solidFill>
                <a:latin typeface="Myriad Pro"/>
                <a:cs typeface="Myriad Pro"/>
              </a:rPr>
              <a:t>Göz çevresi ve kapakları içinde yer </a:t>
            </a:r>
            <a:r>
              <a:rPr lang="tr-TR" sz="1400" spc="-10" dirty="0">
                <a:solidFill>
                  <a:srgbClr val="4C4D4F"/>
                </a:solidFill>
                <a:latin typeface="Myriad Pro"/>
                <a:cs typeface="Myriad Pro"/>
              </a:rPr>
              <a:t>alır.</a:t>
            </a:r>
            <a:r>
              <a:rPr lang="tr-TR" sz="1400" dirty="0">
                <a:solidFill>
                  <a:srgbClr val="4C4D4F"/>
                </a:solidFill>
                <a:latin typeface="Myriad Pro"/>
                <a:cs typeface="Myriad Pro"/>
              </a:rPr>
              <a:t> Göz kapaklarını sıkıca </a:t>
            </a:r>
            <a:r>
              <a:rPr lang="tr-TR" sz="1400" spc="-10" dirty="0">
                <a:solidFill>
                  <a:srgbClr val="4C4D4F"/>
                </a:solidFill>
                <a:latin typeface="Myriad Pro"/>
                <a:cs typeface="Myriad Pro"/>
              </a:rPr>
              <a:t>kapatır.</a:t>
            </a:r>
            <a:endParaRPr lang="tr-TR" sz="1400" spc="-10" dirty="0">
              <a:latin typeface="Myriad Pro"/>
              <a:cs typeface="Myriad Pro"/>
            </a:endParaRPr>
          </a:p>
          <a:p>
            <a:pPr marL="12700">
              <a:lnSpc>
                <a:spcPct val="100000"/>
              </a:lnSpc>
            </a:pPr>
            <a:r>
              <a:rPr lang="tr-TR" sz="1400" b="1" dirty="0">
                <a:solidFill>
                  <a:schemeClr val="accent6">
                    <a:lumMod val="75000"/>
                  </a:schemeClr>
                </a:solidFill>
                <a:latin typeface="Myriad Pro"/>
                <a:cs typeface="Myriad Pro"/>
              </a:rPr>
              <a:t>M.</a:t>
            </a:r>
            <a:r>
              <a:rPr lang="tr-TR" sz="1400" b="1" spc="-25" dirty="0">
                <a:solidFill>
                  <a:schemeClr val="accent6">
                    <a:lumMod val="75000"/>
                  </a:schemeClr>
                </a:solidFill>
                <a:latin typeface="Myriad Pro"/>
                <a:cs typeface="Myriad Pro"/>
              </a:rPr>
              <a:t> </a:t>
            </a:r>
            <a:r>
              <a:rPr lang="tr-TR" sz="1400" b="1" dirty="0" err="1">
                <a:solidFill>
                  <a:schemeClr val="accent6">
                    <a:lumMod val="75000"/>
                  </a:schemeClr>
                </a:solidFill>
                <a:latin typeface="Myriad Pro"/>
                <a:cs typeface="Myriad Pro"/>
              </a:rPr>
              <a:t>Orbicularis</a:t>
            </a:r>
            <a:r>
              <a:rPr lang="tr-TR" sz="1400" b="1" spc="-20" dirty="0">
                <a:solidFill>
                  <a:schemeClr val="accent6">
                    <a:lumMod val="75000"/>
                  </a:schemeClr>
                </a:solidFill>
                <a:latin typeface="Myriad Pro"/>
                <a:cs typeface="Myriad Pro"/>
              </a:rPr>
              <a:t> </a:t>
            </a:r>
            <a:r>
              <a:rPr lang="tr-TR" sz="1400" b="1" dirty="0" err="1">
                <a:solidFill>
                  <a:schemeClr val="accent6">
                    <a:lumMod val="75000"/>
                  </a:schemeClr>
                </a:solidFill>
                <a:latin typeface="Myriad Pro"/>
                <a:cs typeface="Myriad Pro"/>
              </a:rPr>
              <a:t>Oris</a:t>
            </a:r>
            <a:r>
              <a:rPr lang="tr-TR" sz="1400" b="1" spc="-20" dirty="0">
                <a:solidFill>
                  <a:schemeClr val="accent6">
                    <a:lumMod val="75000"/>
                  </a:schemeClr>
                </a:solidFill>
                <a:latin typeface="Myriad Pro"/>
                <a:cs typeface="Myriad Pro"/>
              </a:rPr>
              <a:t> </a:t>
            </a:r>
            <a:r>
              <a:rPr lang="tr-TR" sz="1400" b="1" dirty="0">
                <a:solidFill>
                  <a:schemeClr val="accent6">
                    <a:lumMod val="75000"/>
                  </a:schemeClr>
                </a:solidFill>
                <a:latin typeface="Myriad Pro"/>
                <a:cs typeface="Myriad Pro"/>
              </a:rPr>
              <a:t>(Ağız</a:t>
            </a:r>
            <a:r>
              <a:rPr lang="tr-TR" sz="1400" b="1" spc="-20" dirty="0">
                <a:solidFill>
                  <a:schemeClr val="accent6">
                    <a:lumMod val="75000"/>
                  </a:schemeClr>
                </a:solidFill>
                <a:latin typeface="Myriad Pro"/>
                <a:cs typeface="Myriad Pro"/>
              </a:rPr>
              <a:t> </a:t>
            </a:r>
            <a:r>
              <a:rPr lang="tr-TR" sz="1400" b="1" dirty="0">
                <a:solidFill>
                  <a:schemeClr val="accent6">
                    <a:lumMod val="75000"/>
                  </a:schemeClr>
                </a:solidFill>
                <a:latin typeface="Myriad Pro"/>
                <a:cs typeface="Myriad Pro"/>
              </a:rPr>
              <a:t>Çevre</a:t>
            </a:r>
            <a:r>
              <a:rPr lang="tr-TR" sz="1400" b="1" spc="-20" dirty="0">
                <a:solidFill>
                  <a:schemeClr val="accent6">
                    <a:lumMod val="75000"/>
                  </a:schemeClr>
                </a:solidFill>
                <a:latin typeface="Myriad Pro"/>
                <a:cs typeface="Myriad Pro"/>
              </a:rPr>
              <a:t> </a:t>
            </a:r>
            <a:r>
              <a:rPr lang="tr-TR" sz="1400" b="1" spc="-10" dirty="0">
                <a:solidFill>
                  <a:schemeClr val="accent6">
                    <a:lumMod val="75000"/>
                  </a:schemeClr>
                </a:solidFill>
                <a:latin typeface="Myriad Pro"/>
                <a:cs typeface="Myriad Pro"/>
              </a:rPr>
              <a:t>Kası): </a:t>
            </a:r>
            <a:r>
              <a:rPr lang="tr-TR" sz="1400" dirty="0">
                <a:solidFill>
                  <a:srgbClr val="4C4D4F"/>
                </a:solidFill>
                <a:latin typeface="Myriad Pro"/>
                <a:cs typeface="Myriad Pro"/>
              </a:rPr>
              <a:t>Ağzın</a:t>
            </a:r>
            <a:r>
              <a:rPr lang="tr-TR" sz="1400" spc="-45" dirty="0">
                <a:solidFill>
                  <a:srgbClr val="4C4D4F"/>
                </a:solidFill>
                <a:latin typeface="Myriad Pro"/>
                <a:cs typeface="Myriad Pro"/>
              </a:rPr>
              <a:t> </a:t>
            </a:r>
            <a:r>
              <a:rPr lang="tr-TR" sz="1400" dirty="0">
                <a:solidFill>
                  <a:srgbClr val="4C4D4F"/>
                </a:solidFill>
                <a:latin typeface="Myriad Pro"/>
                <a:cs typeface="Myriad Pro"/>
              </a:rPr>
              <a:t>etrafında</a:t>
            </a:r>
            <a:r>
              <a:rPr lang="tr-TR" sz="1400" spc="-30" dirty="0">
                <a:solidFill>
                  <a:srgbClr val="4C4D4F"/>
                </a:solidFill>
                <a:latin typeface="Myriad Pro"/>
                <a:cs typeface="Myriad Pro"/>
              </a:rPr>
              <a:t> </a:t>
            </a:r>
            <a:r>
              <a:rPr lang="tr-TR" sz="1400" dirty="0">
                <a:solidFill>
                  <a:srgbClr val="4C4D4F"/>
                </a:solidFill>
                <a:latin typeface="Myriad Pro"/>
                <a:cs typeface="Myriad Pro"/>
              </a:rPr>
              <a:t>yer</a:t>
            </a:r>
            <a:r>
              <a:rPr lang="tr-TR" sz="1400" spc="-30" dirty="0">
                <a:solidFill>
                  <a:srgbClr val="4C4D4F"/>
                </a:solidFill>
                <a:latin typeface="Myriad Pro"/>
                <a:cs typeface="Myriad Pro"/>
              </a:rPr>
              <a:t> </a:t>
            </a:r>
            <a:r>
              <a:rPr lang="tr-TR" sz="1400" spc="-10" dirty="0">
                <a:solidFill>
                  <a:srgbClr val="4C4D4F"/>
                </a:solidFill>
                <a:latin typeface="Myriad Pro"/>
                <a:cs typeface="Myriad Pro"/>
              </a:rPr>
              <a:t>alır.</a:t>
            </a:r>
            <a:r>
              <a:rPr lang="tr-TR" sz="1400" spc="-35" dirty="0">
                <a:solidFill>
                  <a:srgbClr val="4C4D4F"/>
                </a:solidFill>
                <a:latin typeface="Myriad Pro"/>
                <a:cs typeface="Myriad Pro"/>
              </a:rPr>
              <a:t> </a:t>
            </a:r>
            <a:r>
              <a:rPr lang="tr-TR" sz="1400" dirty="0">
                <a:solidFill>
                  <a:srgbClr val="4C4D4F"/>
                </a:solidFill>
                <a:latin typeface="Myriad Pro"/>
                <a:cs typeface="Myriad Pro"/>
              </a:rPr>
              <a:t>Ağzı</a:t>
            </a:r>
            <a:r>
              <a:rPr lang="tr-TR" sz="1400" spc="-30" dirty="0">
                <a:solidFill>
                  <a:srgbClr val="4C4D4F"/>
                </a:solidFill>
                <a:latin typeface="Myriad Pro"/>
                <a:cs typeface="Myriad Pro"/>
              </a:rPr>
              <a:t> </a:t>
            </a:r>
            <a:r>
              <a:rPr lang="tr-TR" sz="1400" dirty="0">
                <a:solidFill>
                  <a:srgbClr val="4C4D4F"/>
                </a:solidFill>
                <a:latin typeface="Myriad Pro"/>
                <a:cs typeface="Myriad Pro"/>
              </a:rPr>
              <a:t>kapatır</a:t>
            </a:r>
            <a:r>
              <a:rPr lang="tr-TR" sz="1400" spc="-30" dirty="0">
                <a:solidFill>
                  <a:srgbClr val="4C4D4F"/>
                </a:solidFill>
                <a:latin typeface="Myriad Pro"/>
                <a:cs typeface="Myriad Pro"/>
              </a:rPr>
              <a:t> </a:t>
            </a:r>
            <a:r>
              <a:rPr lang="tr-TR" sz="1400" dirty="0">
                <a:solidFill>
                  <a:srgbClr val="4C4D4F"/>
                </a:solidFill>
                <a:latin typeface="Myriad Pro"/>
                <a:cs typeface="Myriad Pro"/>
              </a:rPr>
              <a:t>ayrıca</a:t>
            </a:r>
            <a:r>
              <a:rPr lang="tr-TR" sz="1400" spc="-30" dirty="0">
                <a:solidFill>
                  <a:srgbClr val="4C4D4F"/>
                </a:solidFill>
                <a:latin typeface="Myriad Pro"/>
                <a:cs typeface="Myriad Pro"/>
              </a:rPr>
              <a:t> </a:t>
            </a:r>
            <a:r>
              <a:rPr lang="tr-TR" sz="1400" dirty="0">
                <a:solidFill>
                  <a:srgbClr val="4C4D4F"/>
                </a:solidFill>
                <a:latin typeface="Myriad Pro"/>
                <a:cs typeface="Myriad Pro"/>
              </a:rPr>
              <a:t>dudakları</a:t>
            </a:r>
            <a:r>
              <a:rPr lang="tr-TR" sz="1400" spc="-35" dirty="0">
                <a:solidFill>
                  <a:srgbClr val="4C4D4F"/>
                </a:solidFill>
                <a:latin typeface="Myriad Pro"/>
                <a:cs typeface="Myriad Pro"/>
              </a:rPr>
              <a:t> </a:t>
            </a:r>
            <a:r>
              <a:rPr lang="tr-TR" sz="1400" dirty="0">
                <a:solidFill>
                  <a:srgbClr val="4C4D4F"/>
                </a:solidFill>
                <a:latin typeface="Myriad Pro"/>
                <a:cs typeface="Myriad Pro"/>
              </a:rPr>
              <a:t>öne</a:t>
            </a:r>
            <a:r>
              <a:rPr lang="tr-TR" sz="1400" spc="-30" dirty="0">
                <a:solidFill>
                  <a:srgbClr val="4C4D4F"/>
                </a:solidFill>
                <a:latin typeface="Myriad Pro"/>
                <a:cs typeface="Myriad Pro"/>
              </a:rPr>
              <a:t> </a:t>
            </a:r>
            <a:r>
              <a:rPr lang="tr-TR" sz="1400" dirty="0">
                <a:solidFill>
                  <a:srgbClr val="4C4D4F"/>
                </a:solidFill>
                <a:latin typeface="Myriad Pro"/>
                <a:cs typeface="Myriad Pro"/>
              </a:rPr>
              <a:t>doğru</a:t>
            </a:r>
            <a:r>
              <a:rPr lang="tr-TR" sz="1400" spc="-30" dirty="0">
                <a:solidFill>
                  <a:srgbClr val="4C4D4F"/>
                </a:solidFill>
                <a:latin typeface="Myriad Pro"/>
                <a:cs typeface="Myriad Pro"/>
              </a:rPr>
              <a:t> </a:t>
            </a:r>
            <a:r>
              <a:rPr lang="tr-TR" sz="1400" spc="-10" dirty="0">
                <a:solidFill>
                  <a:srgbClr val="4C4D4F"/>
                </a:solidFill>
                <a:latin typeface="Myriad Pro"/>
                <a:cs typeface="Myriad Pro"/>
              </a:rPr>
              <a:t>çeker.</a:t>
            </a:r>
            <a:r>
              <a:rPr lang="tr-TR" sz="1400" spc="-35" dirty="0">
                <a:solidFill>
                  <a:srgbClr val="4C4D4F"/>
                </a:solidFill>
                <a:latin typeface="Myriad Pro"/>
                <a:cs typeface="Myriad Pro"/>
              </a:rPr>
              <a:t> </a:t>
            </a:r>
            <a:r>
              <a:rPr lang="tr-TR" sz="1400" dirty="0">
                <a:solidFill>
                  <a:srgbClr val="4C4D4F"/>
                </a:solidFill>
                <a:latin typeface="Myriad Pro"/>
                <a:cs typeface="Myriad Pro"/>
              </a:rPr>
              <a:t>Konuşma</a:t>
            </a:r>
            <a:r>
              <a:rPr lang="tr-TR" sz="1400" spc="-30" dirty="0">
                <a:solidFill>
                  <a:srgbClr val="4C4D4F"/>
                </a:solidFill>
                <a:latin typeface="Myriad Pro"/>
                <a:cs typeface="Myriad Pro"/>
              </a:rPr>
              <a:t> </a:t>
            </a:r>
            <a:r>
              <a:rPr lang="tr-TR" sz="1400" dirty="0">
                <a:solidFill>
                  <a:srgbClr val="4C4D4F"/>
                </a:solidFill>
                <a:latin typeface="Myriad Pro"/>
                <a:cs typeface="Myriad Pro"/>
              </a:rPr>
              <a:t>işlevine</a:t>
            </a:r>
            <a:r>
              <a:rPr lang="tr-TR" sz="1400" spc="-30" dirty="0">
                <a:solidFill>
                  <a:srgbClr val="4C4D4F"/>
                </a:solidFill>
                <a:latin typeface="Myriad Pro"/>
                <a:cs typeface="Myriad Pro"/>
              </a:rPr>
              <a:t> </a:t>
            </a:r>
            <a:r>
              <a:rPr lang="tr-TR" sz="1400" dirty="0">
                <a:solidFill>
                  <a:srgbClr val="4C4D4F"/>
                </a:solidFill>
                <a:latin typeface="Myriad Pro"/>
                <a:cs typeface="Myriad Pro"/>
              </a:rPr>
              <a:t>yardım</a:t>
            </a:r>
            <a:r>
              <a:rPr lang="tr-TR" sz="1400" spc="-30" dirty="0">
                <a:solidFill>
                  <a:srgbClr val="4C4D4F"/>
                </a:solidFill>
                <a:latin typeface="Myriad Pro"/>
                <a:cs typeface="Myriad Pro"/>
              </a:rPr>
              <a:t> </a:t>
            </a:r>
            <a:r>
              <a:rPr lang="tr-TR" sz="1400" spc="-20" dirty="0">
                <a:solidFill>
                  <a:srgbClr val="4C4D4F"/>
                </a:solidFill>
                <a:latin typeface="Myriad Pro"/>
                <a:cs typeface="Myriad Pro"/>
              </a:rPr>
              <a:t>eder.</a:t>
            </a:r>
          </a:p>
          <a:p>
            <a:pPr marL="0" indent="0">
              <a:lnSpc>
                <a:spcPct val="100000"/>
              </a:lnSpc>
              <a:buNone/>
            </a:pPr>
            <a:endParaRPr lang="tr-TR" sz="1400" dirty="0">
              <a:latin typeface="Myriad Pro"/>
              <a:cs typeface="Myriad Pro"/>
            </a:endParaRPr>
          </a:p>
          <a:p>
            <a:pPr>
              <a:lnSpc>
                <a:spcPct val="100000"/>
              </a:lnSpc>
            </a:pPr>
            <a:endParaRPr lang="tr-TR" sz="1800" dirty="0">
              <a:latin typeface="Myriad Pro"/>
              <a:cs typeface="Myriad Pro"/>
            </a:endParaRPr>
          </a:p>
          <a:p>
            <a:endParaRPr lang="tr-TR" sz="1400" dirty="0"/>
          </a:p>
        </p:txBody>
      </p:sp>
      <p:sp>
        <p:nvSpPr>
          <p:cNvPr id="5" name="Alt Bilgi Yer Tutucusu 4">
            <a:extLst>
              <a:ext uri="{FF2B5EF4-FFF2-40B4-BE49-F238E27FC236}">
                <a16:creationId xmlns:a16="http://schemas.microsoft.com/office/drawing/2014/main" id="{67967162-0D98-2C1D-E53B-01B9F5E0370F}"/>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B2554664-541A-21E2-BE8B-A1A2E47B05DF}"/>
              </a:ext>
            </a:extLst>
          </p:cNvPr>
          <p:cNvSpPr>
            <a:spLocks noGrp="1"/>
          </p:cNvSpPr>
          <p:nvPr>
            <p:ph type="sldNum" sz="quarter" idx="12"/>
          </p:nvPr>
        </p:nvSpPr>
        <p:spPr/>
        <p:txBody>
          <a:bodyPr/>
          <a:lstStyle/>
          <a:p>
            <a:fld id="{60FF87A7-9A7A-4B3D-9625-8440EC4947F9}" type="slidenum">
              <a:rPr lang="tr-TR" smtClean="0"/>
              <a:pPr/>
              <a:t>48</a:t>
            </a:fld>
            <a:endParaRPr lang="tr-TR"/>
          </a:p>
        </p:txBody>
      </p:sp>
      <p:grpSp>
        <p:nvGrpSpPr>
          <p:cNvPr id="7" name="Grup 6">
            <a:extLst>
              <a:ext uri="{FF2B5EF4-FFF2-40B4-BE49-F238E27FC236}">
                <a16:creationId xmlns:a16="http://schemas.microsoft.com/office/drawing/2014/main" id="{E24CE4AC-88B4-3809-B77E-DED7E78B0740}"/>
              </a:ext>
            </a:extLst>
          </p:cNvPr>
          <p:cNvGrpSpPr>
            <a:grpSpLocks noChangeAspect="1"/>
          </p:cNvGrpSpPr>
          <p:nvPr/>
        </p:nvGrpSpPr>
        <p:grpSpPr>
          <a:xfrm>
            <a:off x="615433" y="2362107"/>
            <a:ext cx="8528567" cy="3600193"/>
            <a:chOff x="1020826" y="5388488"/>
            <a:chExt cx="6225790" cy="2628114"/>
          </a:xfrm>
        </p:grpSpPr>
        <p:grpSp>
          <p:nvGrpSpPr>
            <p:cNvPr id="8" name="object 11">
              <a:extLst>
                <a:ext uri="{FF2B5EF4-FFF2-40B4-BE49-F238E27FC236}">
                  <a16:creationId xmlns:a16="http://schemas.microsoft.com/office/drawing/2014/main" id="{A0D8F017-149A-9E4B-9A25-E6F1E0B453C2}"/>
                </a:ext>
              </a:extLst>
            </p:cNvPr>
            <p:cNvGrpSpPr/>
            <p:nvPr/>
          </p:nvGrpSpPr>
          <p:grpSpPr>
            <a:xfrm>
              <a:off x="2219065" y="5388488"/>
              <a:ext cx="2998465" cy="2628114"/>
              <a:chOff x="2219065" y="5388488"/>
              <a:chExt cx="2998465" cy="2628114"/>
            </a:xfrm>
          </p:grpSpPr>
          <p:pic>
            <p:nvPicPr>
              <p:cNvPr id="20" name="object 12">
                <a:extLst>
                  <a:ext uri="{FF2B5EF4-FFF2-40B4-BE49-F238E27FC236}">
                    <a16:creationId xmlns:a16="http://schemas.microsoft.com/office/drawing/2014/main" id="{095677A0-C5EB-3202-2DD0-65A47C3B074D}"/>
                  </a:ext>
                </a:extLst>
              </p:cNvPr>
              <p:cNvPicPr/>
              <p:nvPr/>
            </p:nvPicPr>
            <p:blipFill>
              <a:blip r:embed="rId2" cstate="print"/>
              <a:stretch>
                <a:fillRect/>
              </a:stretch>
            </p:blipFill>
            <p:spPr>
              <a:xfrm>
                <a:off x="2534525" y="5388488"/>
                <a:ext cx="2456682" cy="2628114"/>
              </a:xfrm>
              <a:prstGeom prst="rect">
                <a:avLst/>
              </a:prstGeom>
            </p:spPr>
          </p:pic>
          <p:sp>
            <p:nvSpPr>
              <p:cNvPr id="23" name="object 15">
                <a:extLst>
                  <a:ext uri="{FF2B5EF4-FFF2-40B4-BE49-F238E27FC236}">
                    <a16:creationId xmlns:a16="http://schemas.microsoft.com/office/drawing/2014/main" id="{A6D0C360-CF62-9A36-168C-98B163D7D7C9}"/>
                  </a:ext>
                </a:extLst>
              </p:cNvPr>
              <p:cNvSpPr/>
              <p:nvPr/>
            </p:nvSpPr>
            <p:spPr>
              <a:xfrm>
                <a:off x="4782585" y="6197150"/>
                <a:ext cx="424815" cy="269875"/>
              </a:xfrm>
              <a:custGeom>
                <a:avLst/>
                <a:gdLst/>
                <a:ahLst/>
                <a:cxnLst/>
                <a:rect l="l" t="t" r="r" b="b"/>
                <a:pathLst>
                  <a:path w="424814" h="269875">
                    <a:moveTo>
                      <a:pt x="0" y="269671"/>
                    </a:moveTo>
                    <a:lnTo>
                      <a:pt x="424357" y="0"/>
                    </a:lnTo>
                  </a:path>
                </a:pathLst>
              </a:custGeom>
              <a:ln w="12700">
                <a:solidFill>
                  <a:srgbClr val="205E9E"/>
                </a:solidFill>
              </a:ln>
            </p:spPr>
            <p:txBody>
              <a:bodyPr wrap="square" lIns="0" tIns="0" rIns="0" bIns="0" rtlCol="0"/>
              <a:lstStyle/>
              <a:p>
                <a:endParaRPr sz="3200"/>
              </a:p>
            </p:txBody>
          </p:sp>
          <p:pic>
            <p:nvPicPr>
              <p:cNvPr id="24" name="object 16">
                <a:extLst>
                  <a:ext uri="{FF2B5EF4-FFF2-40B4-BE49-F238E27FC236}">
                    <a16:creationId xmlns:a16="http://schemas.microsoft.com/office/drawing/2014/main" id="{B8DA80FA-2AEC-2AA7-508B-1853F30981DF}"/>
                  </a:ext>
                </a:extLst>
              </p:cNvPr>
              <p:cNvPicPr/>
              <p:nvPr/>
            </p:nvPicPr>
            <p:blipFill>
              <a:blip r:embed="rId3" cstate="print"/>
              <a:stretch>
                <a:fillRect/>
              </a:stretch>
            </p:blipFill>
            <p:spPr>
              <a:xfrm>
                <a:off x="4724035" y="6428870"/>
                <a:ext cx="92544" cy="75158"/>
              </a:xfrm>
              <a:prstGeom prst="rect">
                <a:avLst/>
              </a:prstGeom>
            </p:spPr>
          </p:pic>
          <p:sp>
            <p:nvSpPr>
              <p:cNvPr id="31" name="object 23">
                <a:extLst>
                  <a:ext uri="{FF2B5EF4-FFF2-40B4-BE49-F238E27FC236}">
                    <a16:creationId xmlns:a16="http://schemas.microsoft.com/office/drawing/2014/main" id="{702EECE1-6FB6-1A4D-41BC-6D098308AA6A}"/>
                  </a:ext>
                </a:extLst>
              </p:cNvPr>
              <p:cNvSpPr/>
              <p:nvPr/>
            </p:nvSpPr>
            <p:spPr>
              <a:xfrm>
                <a:off x="4310584" y="5723923"/>
                <a:ext cx="896619" cy="28575"/>
              </a:xfrm>
              <a:custGeom>
                <a:avLst/>
                <a:gdLst/>
                <a:ahLst/>
                <a:cxnLst/>
                <a:rect l="l" t="t" r="r" b="b"/>
                <a:pathLst>
                  <a:path w="896620" h="28575">
                    <a:moveTo>
                      <a:pt x="0" y="28524"/>
                    </a:moveTo>
                    <a:lnTo>
                      <a:pt x="896035" y="0"/>
                    </a:lnTo>
                  </a:path>
                </a:pathLst>
              </a:custGeom>
              <a:ln w="12700">
                <a:solidFill>
                  <a:srgbClr val="205E9E"/>
                </a:solidFill>
              </a:ln>
            </p:spPr>
            <p:txBody>
              <a:bodyPr wrap="square" lIns="0" tIns="0" rIns="0" bIns="0" rtlCol="0"/>
              <a:lstStyle/>
              <a:p>
                <a:endParaRPr sz="3200"/>
              </a:p>
            </p:txBody>
          </p:sp>
          <p:pic>
            <p:nvPicPr>
              <p:cNvPr id="32" name="object 24">
                <a:extLst>
                  <a:ext uri="{FF2B5EF4-FFF2-40B4-BE49-F238E27FC236}">
                    <a16:creationId xmlns:a16="http://schemas.microsoft.com/office/drawing/2014/main" id="{58F56DFA-9ADC-6571-5116-8081A148F9F2}"/>
                  </a:ext>
                </a:extLst>
              </p:cNvPr>
              <p:cNvPicPr/>
              <p:nvPr/>
            </p:nvPicPr>
            <p:blipFill>
              <a:blip r:embed="rId4" cstate="print"/>
              <a:stretch>
                <a:fillRect/>
              </a:stretch>
            </p:blipFill>
            <p:spPr>
              <a:xfrm>
                <a:off x="4241250" y="5719462"/>
                <a:ext cx="90042" cy="64731"/>
              </a:xfrm>
              <a:prstGeom prst="rect">
                <a:avLst/>
              </a:prstGeom>
            </p:spPr>
          </p:pic>
          <p:sp>
            <p:nvSpPr>
              <p:cNvPr id="33" name="object 25">
                <a:extLst>
                  <a:ext uri="{FF2B5EF4-FFF2-40B4-BE49-F238E27FC236}">
                    <a16:creationId xmlns:a16="http://schemas.microsoft.com/office/drawing/2014/main" id="{051C398F-3FFB-0995-9B80-A57E24AA1AE7}"/>
                  </a:ext>
                </a:extLst>
              </p:cNvPr>
              <p:cNvSpPr/>
              <p:nvPr/>
            </p:nvSpPr>
            <p:spPr>
              <a:xfrm>
                <a:off x="3166480" y="5968595"/>
                <a:ext cx="2051050" cy="0"/>
              </a:xfrm>
              <a:custGeom>
                <a:avLst/>
                <a:gdLst/>
                <a:ahLst/>
                <a:cxnLst/>
                <a:rect l="l" t="t" r="r" b="b"/>
                <a:pathLst>
                  <a:path w="2051050">
                    <a:moveTo>
                      <a:pt x="0" y="0"/>
                    </a:moveTo>
                    <a:lnTo>
                      <a:pt x="2050910" y="0"/>
                    </a:lnTo>
                  </a:path>
                </a:pathLst>
              </a:custGeom>
              <a:ln w="12700">
                <a:solidFill>
                  <a:srgbClr val="205E9E"/>
                </a:solidFill>
              </a:ln>
            </p:spPr>
            <p:txBody>
              <a:bodyPr wrap="square" lIns="0" tIns="0" rIns="0" bIns="0" rtlCol="0"/>
              <a:lstStyle/>
              <a:p>
                <a:endParaRPr sz="3200"/>
              </a:p>
            </p:txBody>
          </p:sp>
          <p:pic>
            <p:nvPicPr>
              <p:cNvPr id="34" name="object 26">
                <a:extLst>
                  <a:ext uri="{FF2B5EF4-FFF2-40B4-BE49-F238E27FC236}">
                    <a16:creationId xmlns:a16="http://schemas.microsoft.com/office/drawing/2014/main" id="{565101CB-5B0A-F2A2-28AF-E4EF66B6DA1F}"/>
                  </a:ext>
                </a:extLst>
              </p:cNvPr>
              <p:cNvPicPr/>
              <p:nvPr/>
            </p:nvPicPr>
            <p:blipFill>
              <a:blip r:embed="rId5" cstate="print"/>
              <a:stretch>
                <a:fillRect/>
              </a:stretch>
            </p:blipFill>
            <p:spPr>
              <a:xfrm>
                <a:off x="3097110" y="5936146"/>
                <a:ext cx="89052" cy="64846"/>
              </a:xfrm>
              <a:prstGeom prst="rect">
                <a:avLst/>
              </a:prstGeom>
            </p:spPr>
          </p:pic>
          <p:sp>
            <p:nvSpPr>
              <p:cNvPr id="35" name="object 27">
                <a:extLst>
                  <a:ext uri="{FF2B5EF4-FFF2-40B4-BE49-F238E27FC236}">
                    <a16:creationId xmlns:a16="http://schemas.microsoft.com/office/drawing/2014/main" id="{ADB999A9-59CF-47AC-92AC-4B31FBE8396D}"/>
                  </a:ext>
                </a:extLst>
              </p:cNvPr>
              <p:cNvSpPr/>
              <p:nvPr/>
            </p:nvSpPr>
            <p:spPr>
              <a:xfrm>
                <a:off x="2219172" y="6436262"/>
                <a:ext cx="730885" cy="29845"/>
              </a:xfrm>
              <a:custGeom>
                <a:avLst/>
                <a:gdLst/>
                <a:ahLst/>
                <a:cxnLst/>
                <a:rect l="l" t="t" r="r" b="b"/>
                <a:pathLst>
                  <a:path w="730885" h="29845">
                    <a:moveTo>
                      <a:pt x="730808" y="0"/>
                    </a:moveTo>
                    <a:lnTo>
                      <a:pt x="0" y="29616"/>
                    </a:lnTo>
                  </a:path>
                </a:pathLst>
              </a:custGeom>
              <a:ln w="12700">
                <a:solidFill>
                  <a:srgbClr val="205E9E"/>
                </a:solidFill>
              </a:ln>
            </p:spPr>
            <p:txBody>
              <a:bodyPr wrap="square" lIns="0" tIns="0" rIns="0" bIns="0" rtlCol="0"/>
              <a:lstStyle/>
              <a:p>
                <a:endParaRPr sz="3200"/>
              </a:p>
            </p:txBody>
          </p:sp>
          <p:pic>
            <p:nvPicPr>
              <p:cNvPr id="36" name="object 28">
                <a:extLst>
                  <a:ext uri="{FF2B5EF4-FFF2-40B4-BE49-F238E27FC236}">
                    <a16:creationId xmlns:a16="http://schemas.microsoft.com/office/drawing/2014/main" id="{0507760A-6456-1579-654D-480A4675E56D}"/>
                  </a:ext>
                </a:extLst>
              </p:cNvPr>
              <p:cNvPicPr/>
              <p:nvPr/>
            </p:nvPicPr>
            <p:blipFill>
              <a:blip r:embed="rId6" cstate="print"/>
              <a:stretch>
                <a:fillRect/>
              </a:stretch>
            </p:blipFill>
            <p:spPr>
              <a:xfrm>
                <a:off x="2928997" y="6404657"/>
                <a:ext cx="90297" cy="64795"/>
              </a:xfrm>
              <a:prstGeom prst="rect">
                <a:avLst/>
              </a:prstGeom>
            </p:spPr>
          </p:pic>
          <p:sp>
            <p:nvSpPr>
              <p:cNvPr id="41" name="object 33">
                <a:extLst>
                  <a:ext uri="{FF2B5EF4-FFF2-40B4-BE49-F238E27FC236}">
                    <a16:creationId xmlns:a16="http://schemas.microsoft.com/office/drawing/2014/main" id="{B315FC82-1E50-38D4-8603-3A7C64715F02}"/>
                  </a:ext>
                </a:extLst>
              </p:cNvPr>
              <p:cNvSpPr/>
              <p:nvPr/>
            </p:nvSpPr>
            <p:spPr>
              <a:xfrm>
                <a:off x="2219065" y="7213741"/>
                <a:ext cx="626745" cy="380365"/>
              </a:xfrm>
              <a:custGeom>
                <a:avLst/>
                <a:gdLst/>
                <a:ahLst/>
                <a:cxnLst/>
                <a:rect l="l" t="t" r="r" b="b"/>
                <a:pathLst>
                  <a:path w="626744" h="380365">
                    <a:moveTo>
                      <a:pt x="626389" y="0"/>
                    </a:moveTo>
                    <a:lnTo>
                      <a:pt x="0" y="380301"/>
                    </a:lnTo>
                  </a:path>
                </a:pathLst>
              </a:custGeom>
              <a:ln w="12700">
                <a:solidFill>
                  <a:srgbClr val="205E9E"/>
                </a:solidFill>
              </a:ln>
            </p:spPr>
            <p:txBody>
              <a:bodyPr wrap="square" lIns="0" tIns="0" rIns="0" bIns="0" rtlCol="0"/>
              <a:lstStyle/>
              <a:p>
                <a:endParaRPr sz="3200"/>
              </a:p>
            </p:txBody>
          </p:sp>
          <p:pic>
            <p:nvPicPr>
              <p:cNvPr id="42" name="object 34">
                <a:extLst>
                  <a:ext uri="{FF2B5EF4-FFF2-40B4-BE49-F238E27FC236}">
                    <a16:creationId xmlns:a16="http://schemas.microsoft.com/office/drawing/2014/main" id="{B0091065-F965-DD18-2205-6457E8F610F6}"/>
                  </a:ext>
                </a:extLst>
              </p:cNvPr>
              <p:cNvPicPr/>
              <p:nvPr/>
            </p:nvPicPr>
            <p:blipFill>
              <a:blip r:embed="rId7" cstate="print"/>
              <a:stretch>
                <a:fillRect/>
              </a:stretch>
            </p:blipFill>
            <p:spPr>
              <a:xfrm>
                <a:off x="2811811" y="7177725"/>
                <a:ext cx="92938" cy="73913"/>
              </a:xfrm>
              <a:prstGeom prst="rect">
                <a:avLst/>
              </a:prstGeom>
            </p:spPr>
          </p:pic>
        </p:grpSp>
        <p:sp>
          <p:nvSpPr>
            <p:cNvPr id="9" name="object 37">
              <a:extLst>
                <a:ext uri="{FF2B5EF4-FFF2-40B4-BE49-F238E27FC236}">
                  <a16:creationId xmlns:a16="http://schemas.microsoft.com/office/drawing/2014/main" id="{03BF6C4C-E18F-2318-195B-E500C73946CC}"/>
                </a:ext>
              </a:extLst>
            </p:cNvPr>
            <p:cNvSpPr/>
            <p:nvPr/>
          </p:nvSpPr>
          <p:spPr>
            <a:xfrm>
              <a:off x="6237926" y="5660721"/>
              <a:ext cx="91440" cy="617855"/>
            </a:xfrm>
            <a:custGeom>
              <a:avLst/>
              <a:gdLst/>
              <a:ahLst/>
              <a:cxnLst/>
              <a:rect l="l" t="t" r="r" b="b"/>
              <a:pathLst>
                <a:path w="91439" h="617854">
                  <a:moveTo>
                    <a:pt x="0" y="617435"/>
                  </a:moveTo>
                  <a:lnTo>
                    <a:pt x="91122" y="617435"/>
                  </a:lnTo>
                  <a:lnTo>
                    <a:pt x="91122" y="0"/>
                  </a:lnTo>
                  <a:lnTo>
                    <a:pt x="0" y="0"/>
                  </a:lnTo>
                </a:path>
              </a:pathLst>
            </a:custGeom>
            <a:ln w="12699">
              <a:solidFill>
                <a:srgbClr val="205E9E"/>
              </a:solidFill>
            </a:ln>
          </p:spPr>
          <p:txBody>
            <a:bodyPr wrap="square" lIns="0" tIns="0" rIns="0" bIns="0" rtlCol="0"/>
            <a:lstStyle/>
            <a:p>
              <a:endParaRPr sz="3200"/>
            </a:p>
          </p:txBody>
        </p:sp>
        <p:sp>
          <p:nvSpPr>
            <p:cNvPr id="11" name="object 39">
              <a:extLst>
                <a:ext uri="{FF2B5EF4-FFF2-40B4-BE49-F238E27FC236}">
                  <a16:creationId xmlns:a16="http://schemas.microsoft.com/office/drawing/2014/main" id="{ABC6A39D-7B10-8A16-0672-45EC30A9FD7E}"/>
                </a:ext>
              </a:extLst>
            </p:cNvPr>
            <p:cNvSpPr txBox="1"/>
            <p:nvPr/>
          </p:nvSpPr>
          <p:spPr>
            <a:xfrm>
              <a:off x="1020826" y="6377086"/>
              <a:ext cx="1136103" cy="166634"/>
            </a:xfrm>
            <a:prstGeom prst="rect">
              <a:avLst/>
            </a:prstGeom>
          </p:spPr>
          <p:txBody>
            <a:bodyPr vert="horz" wrap="square" lIns="0" tIns="12700" rIns="0" bIns="0" rtlCol="0">
              <a:spAutoFit/>
            </a:bodyPr>
            <a:lstStyle/>
            <a:p>
              <a:pPr marL="12700">
                <a:lnSpc>
                  <a:spcPct val="100000"/>
                </a:lnSpc>
                <a:spcBef>
                  <a:spcPts val="100"/>
                </a:spcBef>
              </a:pPr>
              <a:r>
                <a:rPr sz="1400" b="1" dirty="0">
                  <a:solidFill>
                    <a:schemeClr val="accent1"/>
                  </a:solidFill>
                  <a:latin typeface="Myriad Pro"/>
                  <a:cs typeface="Myriad Pro"/>
                </a:rPr>
                <a:t>M. orbicularis </a:t>
              </a:r>
              <a:r>
                <a:rPr sz="1400" b="1" spc="-20" dirty="0">
                  <a:solidFill>
                    <a:schemeClr val="accent1"/>
                  </a:solidFill>
                  <a:latin typeface="Myriad Pro"/>
                  <a:cs typeface="Myriad Pro"/>
                </a:rPr>
                <a:t>oculi</a:t>
              </a:r>
              <a:endParaRPr sz="1400" b="1" dirty="0">
                <a:solidFill>
                  <a:schemeClr val="accent1"/>
                </a:solidFill>
                <a:latin typeface="Myriad Pro"/>
                <a:cs typeface="Myriad Pro"/>
              </a:endParaRPr>
            </a:p>
          </p:txBody>
        </p:sp>
        <p:sp>
          <p:nvSpPr>
            <p:cNvPr id="13" name="object 41">
              <a:extLst>
                <a:ext uri="{FF2B5EF4-FFF2-40B4-BE49-F238E27FC236}">
                  <a16:creationId xmlns:a16="http://schemas.microsoft.com/office/drawing/2014/main" id="{343CFE7A-CC95-3EFD-EB35-032EFCA82833}"/>
                </a:ext>
              </a:extLst>
            </p:cNvPr>
            <p:cNvSpPr txBox="1"/>
            <p:nvPr/>
          </p:nvSpPr>
          <p:spPr>
            <a:xfrm>
              <a:off x="1020826" y="7510789"/>
              <a:ext cx="1100907" cy="166634"/>
            </a:xfrm>
            <a:prstGeom prst="rect">
              <a:avLst/>
            </a:prstGeom>
          </p:spPr>
          <p:txBody>
            <a:bodyPr vert="horz" wrap="square" lIns="0" tIns="12700" rIns="0" bIns="0" rtlCol="0">
              <a:spAutoFit/>
            </a:bodyPr>
            <a:lstStyle/>
            <a:p>
              <a:pPr marL="12700">
                <a:lnSpc>
                  <a:spcPct val="100000"/>
                </a:lnSpc>
                <a:spcBef>
                  <a:spcPts val="100"/>
                </a:spcBef>
              </a:pPr>
              <a:r>
                <a:rPr sz="1400" b="1" dirty="0">
                  <a:solidFill>
                    <a:schemeClr val="accent6">
                      <a:lumMod val="75000"/>
                    </a:schemeClr>
                  </a:solidFill>
                  <a:latin typeface="Myriad Pro"/>
                  <a:cs typeface="Myriad Pro"/>
                </a:rPr>
                <a:t>M. orbicularis </a:t>
              </a:r>
              <a:r>
                <a:rPr sz="1400" b="1" spc="-20" dirty="0">
                  <a:solidFill>
                    <a:schemeClr val="accent6">
                      <a:lumMod val="75000"/>
                    </a:schemeClr>
                  </a:solidFill>
                  <a:latin typeface="Myriad Pro"/>
                  <a:cs typeface="Myriad Pro"/>
                </a:rPr>
                <a:t>oris</a:t>
              </a:r>
              <a:endParaRPr sz="1400" b="1" dirty="0">
                <a:solidFill>
                  <a:schemeClr val="accent6">
                    <a:lumMod val="75000"/>
                  </a:schemeClr>
                </a:solidFill>
                <a:latin typeface="Myriad Pro"/>
                <a:cs typeface="Myriad Pro"/>
              </a:endParaRPr>
            </a:p>
          </p:txBody>
        </p:sp>
        <p:sp>
          <p:nvSpPr>
            <p:cNvPr id="14" name="object 42">
              <a:extLst>
                <a:ext uri="{FF2B5EF4-FFF2-40B4-BE49-F238E27FC236}">
                  <a16:creationId xmlns:a16="http://schemas.microsoft.com/office/drawing/2014/main" id="{80208B56-72E3-B169-DE66-5E771A9FA46A}"/>
                </a:ext>
              </a:extLst>
            </p:cNvPr>
            <p:cNvSpPr txBox="1"/>
            <p:nvPr/>
          </p:nvSpPr>
          <p:spPr>
            <a:xfrm>
              <a:off x="5215850" y="5560096"/>
              <a:ext cx="983615" cy="698036"/>
            </a:xfrm>
            <a:prstGeom prst="rect">
              <a:avLst/>
            </a:prstGeom>
          </p:spPr>
          <p:txBody>
            <a:bodyPr vert="horz" wrap="square" lIns="0" tIns="16510" rIns="0" bIns="0" rtlCol="0">
              <a:spAutoFit/>
            </a:bodyPr>
            <a:lstStyle/>
            <a:p>
              <a:pPr marL="12700" marR="5080">
                <a:lnSpc>
                  <a:spcPct val="151100"/>
                </a:lnSpc>
                <a:spcBef>
                  <a:spcPts val="130"/>
                </a:spcBef>
              </a:pPr>
              <a:r>
                <a:rPr sz="1400" dirty="0">
                  <a:solidFill>
                    <a:srgbClr val="4C4D4F"/>
                  </a:solidFill>
                  <a:latin typeface="Myriad Pro"/>
                  <a:cs typeface="Myriad Pro"/>
                </a:rPr>
                <a:t>Galea</a:t>
              </a:r>
              <a:r>
                <a:rPr sz="1400" spc="5" dirty="0">
                  <a:solidFill>
                    <a:srgbClr val="4C4D4F"/>
                  </a:solidFill>
                  <a:latin typeface="Myriad Pro"/>
                  <a:cs typeface="Myriad Pro"/>
                </a:rPr>
                <a:t> </a:t>
              </a:r>
              <a:r>
                <a:rPr sz="1400" spc="-10" dirty="0">
                  <a:solidFill>
                    <a:srgbClr val="4C4D4F"/>
                  </a:solidFill>
                  <a:latin typeface="Myriad Pro"/>
                  <a:cs typeface="Myriad Pro"/>
                </a:rPr>
                <a:t>aponevrozu </a:t>
              </a:r>
              <a:r>
                <a:rPr sz="1400" dirty="0">
                  <a:solidFill>
                    <a:srgbClr val="4C4D4F"/>
                  </a:solidFill>
                  <a:latin typeface="Myriad Pro"/>
                  <a:cs typeface="Myriad Pro"/>
                </a:rPr>
                <a:t>Venter</a:t>
              </a:r>
              <a:r>
                <a:rPr sz="1400" spc="-50" dirty="0">
                  <a:solidFill>
                    <a:srgbClr val="4C4D4F"/>
                  </a:solidFill>
                  <a:latin typeface="Myriad Pro"/>
                  <a:cs typeface="Myriad Pro"/>
                </a:rPr>
                <a:t> </a:t>
              </a:r>
              <a:r>
                <a:rPr sz="1400" spc="-10" dirty="0">
                  <a:solidFill>
                    <a:srgbClr val="4C4D4F"/>
                  </a:solidFill>
                  <a:latin typeface="Myriad Pro"/>
                  <a:cs typeface="Myriad Pro"/>
                </a:rPr>
                <a:t>frontalis </a:t>
              </a:r>
              <a:r>
                <a:rPr sz="1400" dirty="0">
                  <a:solidFill>
                    <a:srgbClr val="4C4D4F"/>
                  </a:solidFill>
                  <a:latin typeface="Myriad Pro"/>
                  <a:cs typeface="Myriad Pro"/>
                </a:rPr>
                <a:t>Venter</a:t>
              </a:r>
              <a:r>
                <a:rPr sz="1400" spc="-50" dirty="0">
                  <a:solidFill>
                    <a:srgbClr val="4C4D4F"/>
                  </a:solidFill>
                  <a:latin typeface="Myriad Pro"/>
                  <a:cs typeface="Myriad Pro"/>
                </a:rPr>
                <a:t> </a:t>
              </a:r>
              <a:r>
                <a:rPr sz="1400" spc="-10" dirty="0">
                  <a:solidFill>
                    <a:srgbClr val="4C4D4F"/>
                  </a:solidFill>
                  <a:latin typeface="Myriad Pro"/>
                  <a:cs typeface="Myriad Pro"/>
                </a:rPr>
                <a:t>occipitalis</a:t>
              </a:r>
              <a:endParaRPr sz="1400" dirty="0">
                <a:latin typeface="Myriad Pro"/>
                <a:cs typeface="Myriad Pro"/>
              </a:endParaRPr>
            </a:p>
          </p:txBody>
        </p:sp>
        <p:sp>
          <p:nvSpPr>
            <p:cNvPr id="15" name="object 43">
              <a:extLst>
                <a:ext uri="{FF2B5EF4-FFF2-40B4-BE49-F238E27FC236}">
                  <a16:creationId xmlns:a16="http://schemas.microsoft.com/office/drawing/2014/main" id="{3926F0A1-0F79-7A22-BB17-6B75EEF4C40D}"/>
                </a:ext>
              </a:extLst>
            </p:cNvPr>
            <p:cNvSpPr txBox="1"/>
            <p:nvPr/>
          </p:nvSpPr>
          <p:spPr>
            <a:xfrm rot="5400000">
              <a:off x="6739555" y="5540145"/>
              <a:ext cx="157273" cy="856848"/>
            </a:xfrm>
            <a:prstGeom prst="rect">
              <a:avLst/>
            </a:prstGeom>
          </p:spPr>
          <p:txBody>
            <a:bodyPr vert="vert270" wrap="square" lIns="0" tIns="6350" rIns="0" bIns="0" rtlCol="0">
              <a:spAutoFit/>
            </a:bodyPr>
            <a:lstStyle/>
            <a:p>
              <a:pPr marL="12700">
                <a:lnSpc>
                  <a:spcPct val="100000"/>
                </a:lnSpc>
                <a:spcBef>
                  <a:spcPts val="50"/>
                </a:spcBef>
              </a:pPr>
              <a:r>
                <a:rPr sz="1400" b="1" dirty="0">
                  <a:solidFill>
                    <a:schemeClr val="accent3">
                      <a:lumMod val="50000"/>
                    </a:schemeClr>
                  </a:solidFill>
                  <a:latin typeface="Myriad Pro"/>
                  <a:cs typeface="Myriad Pro"/>
                </a:rPr>
                <a:t>M. </a:t>
              </a:r>
              <a:r>
                <a:rPr sz="1400" b="1" spc="-10" dirty="0">
                  <a:solidFill>
                    <a:schemeClr val="accent3">
                      <a:lumMod val="50000"/>
                    </a:schemeClr>
                  </a:solidFill>
                  <a:latin typeface="Myriad Pro"/>
                  <a:cs typeface="Myriad Pro"/>
                </a:rPr>
                <a:t>epicranius</a:t>
              </a:r>
              <a:endParaRPr sz="1400" b="1" dirty="0">
                <a:solidFill>
                  <a:schemeClr val="accent3">
                    <a:lumMod val="50000"/>
                  </a:schemeClr>
                </a:solidFill>
                <a:latin typeface="Myriad Pro"/>
                <a:cs typeface="Myriad Pro"/>
              </a:endParaRPr>
            </a:p>
          </p:txBody>
        </p:sp>
      </p:grpSp>
    </p:spTree>
    <p:extLst>
      <p:ext uri="{BB962C8B-B14F-4D97-AF65-F5344CB8AC3E}">
        <p14:creationId xmlns:p14="http://schemas.microsoft.com/office/powerpoint/2010/main" val="4098380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659BE3D-2933-D968-A01C-FF44C0C6B5B9}"/>
              </a:ext>
            </a:extLst>
          </p:cNvPr>
          <p:cNvSpPr>
            <a:spLocks noGrp="1"/>
          </p:cNvSpPr>
          <p:nvPr>
            <p:ph type="title"/>
          </p:nvPr>
        </p:nvSpPr>
        <p:spPr/>
        <p:txBody>
          <a:bodyPr/>
          <a:lstStyle/>
          <a:p>
            <a:r>
              <a:rPr lang="tr-TR" dirty="0"/>
              <a:t>Baş bölgesi mimik kasları</a:t>
            </a:r>
          </a:p>
        </p:txBody>
      </p:sp>
      <p:sp>
        <p:nvSpPr>
          <p:cNvPr id="3" name="İçerik Yer Tutucusu 2">
            <a:extLst>
              <a:ext uri="{FF2B5EF4-FFF2-40B4-BE49-F238E27FC236}">
                <a16:creationId xmlns:a16="http://schemas.microsoft.com/office/drawing/2014/main" id="{761276E8-EE90-A109-F5EE-DC69CD39CB53}"/>
              </a:ext>
            </a:extLst>
          </p:cNvPr>
          <p:cNvSpPr>
            <a:spLocks noGrp="1"/>
          </p:cNvSpPr>
          <p:nvPr>
            <p:ph idx="1"/>
          </p:nvPr>
        </p:nvSpPr>
        <p:spPr>
          <a:xfrm>
            <a:off x="251520" y="895700"/>
            <a:ext cx="8712967" cy="3121978"/>
          </a:xfrm>
        </p:spPr>
        <p:txBody>
          <a:bodyPr>
            <a:normAutofit/>
          </a:bodyPr>
          <a:lstStyle/>
          <a:p>
            <a:pPr marL="12700">
              <a:lnSpc>
                <a:spcPct val="100000"/>
              </a:lnSpc>
            </a:pPr>
            <a:r>
              <a:rPr lang="tr-TR" sz="1400" b="1" dirty="0">
                <a:solidFill>
                  <a:srgbClr val="7030A0"/>
                </a:solidFill>
                <a:latin typeface="Myriad Pro"/>
                <a:cs typeface="Myriad Pro"/>
              </a:rPr>
              <a:t>M.</a:t>
            </a:r>
            <a:r>
              <a:rPr lang="tr-TR" sz="1400" b="1" spc="-5" dirty="0">
                <a:solidFill>
                  <a:srgbClr val="7030A0"/>
                </a:solidFill>
                <a:latin typeface="Myriad Pro"/>
                <a:cs typeface="Myriad Pro"/>
              </a:rPr>
              <a:t> </a:t>
            </a:r>
            <a:r>
              <a:rPr lang="tr-TR" sz="1400" b="1" dirty="0" err="1">
                <a:solidFill>
                  <a:srgbClr val="7030A0"/>
                </a:solidFill>
                <a:latin typeface="Myriad Pro"/>
                <a:cs typeface="Myriad Pro"/>
              </a:rPr>
              <a:t>Buccinator</a:t>
            </a:r>
            <a:r>
              <a:rPr lang="tr-TR" sz="1400" b="1" spc="-5" dirty="0">
                <a:solidFill>
                  <a:srgbClr val="7030A0"/>
                </a:solidFill>
                <a:latin typeface="Myriad Pro"/>
                <a:cs typeface="Myriad Pro"/>
              </a:rPr>
              <a:t> </a:t>
            </a:r>
            <a:r>
              <a:rPr lang="tr-TR" sz="1400" b="1" dirty="0">
                <a:solidFill>
                  <a:srgbClr val="7030A0"/>
                </a:solidFill>
                <a:latin typeface="Myriad Pro"/>
                <a:cs typeface="Myriad Pro"/>
              </a:rPr>
              <a:t>(Üfürtücü </a:t>
            </a:r>
            <a:r>
              <a:rPr lang="tr-TR" sz="1400" b="1" spc="-20" dirty="0">
                <a:solidFill>
                  <a:srgbClr val="7030A0"/>
                </a:solidFill>
                <a:latin typeface="Myriad Pro"/>
                <a:cs typeface="Myriad Pro"/>
              </a:rPr>
              <a:t>Kas): </a:t>
            </a:r>
            <a:r>
              <a:rPr lang="tr-TR" sz="1400" dirty="0">
                <a:solidFill>
                  <a:srgbClr val="4C4D4F"/>
                </a:solidFill>
                <a:latin typeface="Myriad Pro"/>
                <a:cs typeface="Myriad Pro"/>
              </a:rPr>
              <a:t>Hem</a:t>
            </a:r>
            <a:r>
              <a:rPr lang="tr-TR" sz="1400" spc="5" dirty="0">
                <a:solidFill>
                  <a:srgbClr val="4C4D4F"/>
                </a:solidFill>
                <a:latin typeface="Myriad Pro"/>
                <a:cs typeface="Myriad Pro"/>
              </a:rPr>
              <a:t> </a:t>
            </a:r>
            <a:r>
              <a:rPr lang="tr-TR" sz="1400" dirty="0">
                <a:solidFill>
                  <a:srgbClr val="4C4D4F"/>
                </a:solidFill>
                <a:latin typeface="Myriad Pro"/>
                <a:cs typeface="Myriad Pro"/>
              </a:rPr>
              <a:t>çiğneme</a:t>
            </a:r>
            <a:r>
              <a:rPr lang="tr-TR" sz="1400" spc="15" dirty="0">
                <a:solidFill>
                  <a:srgbClr val="4C4D4F"/>
                </a:solidFill>
                <a:latin typeface="Myriad Pro"/>
                <a:cs typeface="Myriad Pro"/>
              </a:rPr>
              <a:t> </a:t>
            </a:r>
            <a:r>
              <a:rPr lang="tr-TR" sz="1400" dirty="0">
                <a:solidFill>
                  <a:srgbClr val="4C4D4F"/>
                </a:solidFill>
                <a:latin typeface="Myriad Pro"/>
                <a:cs typeface="Myriad Pro"/>
              </a:rPr>
              <a:t>hem</a:t>
            </a:r>
            <a:r>
              <a:rPr lang="tr-TR" sz="1400" spc="15" dirty="0">
                <a:solidFill>
                  <a:srgbClr val="4C4D4F"/>
                </a:solidFill>
                <a:latin typeface="Myriad Pro"/>
                <a:cs typeface="Myriad Pro"/>
              </a:rPr>
              <a:t> </a:t>
            </a:r>
            <a:r>
              <a:rPr lang="tr-TR" sz="1400" dirty="0">
                <a:solidFill>
                  <a:srgbClr val="4C4D4F"/>
                </a:solidFill>
                <a:latin typeface="Myriad Pro"/>
                <a:cs typeface="Myriad Pro"/>
              </a:rPr>
              <a:t>de</a:t>
            </a:r>
            <a:r>
              <a:rPr lang="tr-TR" sz="1400" spc="20" dirty="0">
                <a:solidFill>
                  <a:srgbClr val="4C4D4F"/>
                </a:solidFill>
                <a:latin typeface="Myriad Pro"/>
                <a:cs typeface="Myriad Pro"/>
              </a:rPr>
              <a:t> </a:t>
            </a:r>
            <a:r>
              <a:rPr lang="tr-TR" sz="1400" dirty="0">
                <a:solidFill>
                  <a:srgbClr val="4C4D4F"/>
                </a:solidFill>
                <a:latin typeface="Myriad Pro"/>
                <a:cs typeface="Myriad Pro"/>
              </a:rPr>
              <a:t>mimik</a:t>
            </a:r>
            <a:r>
              <a:rPr lang="tr-TR" sz="1400" spc="15" dirty="0">
                <a:solidFill>
                  <a:srgbClr val="4C4D4F"/>
                </a:solidFill>
                <a:latin typeface="Myriad Pro"/>
                <a:cs typeface="Myriad Pro"/>
              </a:rPr>
              <a:t> </a:t>
            </a:r>
            <a:r>
              <a:rPr lang="tr-TR" sz="1400" spc="-10" dirty="0">
                <a:solidFill>
                  <a:srgbClr val="4C4D4F"/>
                </a:solidFill>
                <a:latin typeface="Myriad Pro"/>
                <a:cs typeface="Myriad Pro"/>
              </a:rPr>
              <a:t>kasıdır.</a:t>
            </a:r>
            <a:r>
              <a:rPr lang="tr-TR" sz="1400" spc="-35" dirty="0">
                <a:solidFill>
                  <a:srgbClr val="4C4D4F"/>
                </a:solidFill>
                <a:latin typeface="Myriad Pro"/>
                <a:cs typeface="Myriad Pro"/>
              </a:rPr>
              <a:t> </a:t>
            </a:r>
            <a:r>
              <a:rPr lang="tr-TR" sz="1400" spc="-10" dirty="0">
                <a:solidFill>
                  <a:srgbClr val="4C4D4F"/>
                </a:solidFill>
                <a:latin typeface="Myriad Pro"/>
                <a:cs typeface="Myriad Pro"/>
              </a:rPr>
              <a:t>Yanak</a:t>
            </a:r>
            <a:r>
              <a:rPr lang="tr-TR" sz="1400" spc="20" dirty="0">
                <a:solidFill>
                  <a:srgbClr val="4C4D4F"/>
                </a:solidFill>
                <a:latin typeface="Myriad Pro"/>
                <a:cs typeface="Myriad Pro"/>
              </a:rPr>
              <a:t> </a:t>
            </a:r>
            <a:r>
              <a:rPr lang="tr-TR" sz="1400" dirty="0">
                <a:solidFill>
                  <a:srgbClr val="4C4D4F"/>
                </a:solidFill>
                <a:latin typeface="Myriad Pro"/>
                <a:cs typeface="Myriad Pro"/>
              </a:rPr>
              <a:t>duvarını</a:t>
            </a:r>
            <a:r>
              <a:rPr lang="tr-TR" sz="1400" spc="15" dirty="0">
                <a:solidFill>
                  <a:srgbClr val="4C4D4F"/>
                </a:solidFill>
                <a:latin typeface="Myriad Pro"/>
                <a:cs typeface="Myriad Pro"/>
              </a:rPr>
              <a:t> </a:t>
            </a:r>
            <a:r>
              <a:rPr lang="tr-TR" sz="1400" spc="-10" dirty="0">
                <a:solidFill>
                  <a:srgbClr val="4C4D4F"/>
                </a:solidFill>
                <a:latin typeface="Myriad Pro"/>
                <a:cs typeface="Myriad Pro"/>
              </a:rPr>
              <a:t>oluşturur.</a:t>
            </a:r>
            <a:r>
              <a:rPr lang="tr-TR" sz="1400" spc="-35" dirty="0">
                <a:solidFill>
                  <a:srgbClr val="4C4D4F"/>
                </a:solidFill>
                <a:latin typeface="Myriad Pro"/>
                <a:cs typeface="Myriad Pro"/>
              </a:rPr>
              <a:t> </a:t>
            </a:r>
            <a:r>
              <a:rPr lang="tr-TR" sz="1400" dirty="0">
                <a:solidFill>
                  <a:srgbClr val="4C4D4F"/>
                </a:solidFill>
                <a:latin typeface="Myriad Pro"/>
                <a:cs typeface="Myriad Pro"/>
              </a:rPr>
              <a:t>Yanakları</a:t>
            </a:r>
            <a:r>
              <a:rPr lang="tr-TR" sz="1400" spc="20" dirty="0">
                <a:solidFill>
                  <a:srgbClr val="4C4D4F"/>
                </a:solidFill>
                <a:latin typeface="Myriad Pro"/>
                <a:cs typeface="Myriad Pro"/>
              </a:rPr>
              <a:t> </a:t>
            </a:r>
            <a:r>
              <a:rPr lang="tr-TR" sz="1400" dirty="0">
                <a:solidFill>
                  <a:srgbClr val="4C4D4F"/>
                </a:solidFill>
                <a:latin typeface="Myriad Pro"/>
                <a:cs typeface="Myriad Pro"/>
              </a:rPr>
              <a:t>dişlere</a:t>
            </a:r>
            <a:r>
              <a:rPr lang="tr-TR" sz="1400" spc="15" dirty="0">
                <a:solidFill>
                  <a:srgbClr val="4C4D4F"/>
                </a:solidFill>
                <a:latin typeface="Myriad Pro"/>
                <a:cs typeface="Myriad Pro"/>
              </a:rPr>
              <a:t> </a:t>
            </a:r>
            <a:r>
              <a:rPr lang="tr-TR" sz="1400" dirty="0">
                <a:solidFill>
                  <a:srgbClr val="4C4D4F"/>
                </a:solidFill>
                <a:latin typeface="Myriad Pro"/>
                <a:cs typeface="Myriad Pro"/>
              </a:rPr>
              <a:t>doğru</a:t>
            </a:r>
            <a:r>
              <a:rPr lang="tr-TR" sz="1400" spc="15" dirty="0">
                <a:solidFill>
                  <a:srgbClr val="4C4D4F"/>
                </a:solidFill>
                <a:latin typeface="Myriad Pro"/>
                <a:cs typeface="Myriad Pro"/>
              </a:rPr>
              <a:t> </a:t>
            </a:r>
            <a:r>
              <a:rPr lang="tr-TR" sz="1400" dirty="0">
                <a:solidFill>
                  <a:srgbClr val="4C4D4F"/>
                </a:solidFill>
                <a:latin typeface="Myriad Pro"/>
                <a:cs typeface="Myriad Pro"/>
              </a:rPr>
              <a:t>sıkıştırıp</a:t>
            </a:r>
            <a:r>
              <a:rPr lang="tr-TR" sz="1400" spc="20" dirty="0">
                <a:solidFill>
                  <a:srgbClr val="4C4D4F"/>
                </a:solidFill>
                <a:latin typeface="Myriad Pro"/>
                <a:cs typeface="Myriad Pro"/>
              </a:rPr>
              <a:t> </a:t>
            </a:r>
            <a:r>
              <a:rPr lang="tr-TR" sz="1400" spc="-10" dirty="0">
                <a:solidFill>
                  <a:srgbClr val="4C4D4F"/>
                </a:solidFill>
                <a:latin typeface="Myriad Pro"/>
                <a:cs typeface="Myriad Pro"/>
              </a:rPr>
              <a:t>üfle</a:t>
            </a:r>
            <a:r>
              <a:rPr lang="tr-TR" sz="1400" dirty="0">
                <a:solidFill>
                  <a:srgbClr val="4C4D4F"/>
                </a:solidFill>
                <a:latin typeface="Myriad Pro"/>
                <a:cs typeface="Myriad Pro"/>
              </a:rPr>
              <a:t>me</a:t>
            </a:r>
            <a:r>
              <a:rPr lang="tr-TR" sz="1400" spc="-5" dirty="0">
                <a:solidFill>
                  <a:srgbClr val="4C4D4F"/>
                </a:solidFill>
                <a:latin typeface="Myriad Pro"/>
                <a:cs typeface="Myriad Pro"/>
              </a:rPr>
              <a:t> </a:t>
            </a:r>
            <a:r>
              <a:rPr lang="tr-TR" sz="1400" dirty="0">
                <a:solidFill>
                  <a:srgbClr val="4C4D4F"/>
                </a:solidFill>
                <a:latin typeface="Myriad Pro"/>
                <a:cs typeface="Myriad Pro"/>
              </a:rPr>
              <a:t>hareketi </a:t>
            </a:r>
            <a:r>
              <a:rPr lang="tr-TR" sz="1400" spc="-10" dirty="0">
                <a:solidFill>
                  <a:srgbClr val="4C4D4F"/>
                </a:solidFill>
                <a:latin typeface="Myriad Pro"/>
                <a:cs typeface="Myriad Pro"/>
              </a:rPr>
              <a:t>yaptırır.</a:t>
            </a:r>
            <a:r>
              <a:rPr lang="tr-TR" sz="1400" dirty="0">
                <a:solidFill>
                  <a:srgbClr val="4C4D4F"/>
                </a:solidFill>
                <a:latin typeface="Myriad Pro"/>
                <a:cs typeface="Myriad Pro"/>
              </a:rPr>
              <a:t> Müzik</a:t>
            </a:r>
            <a:r>
              <a:rPr lang="tr-TR" sz="1400" spc="-5" dirty="0">
                <a:solidFill>
                  <a:srgbClr val="4C4D4F"/>
                </a:solidFill>
                <a:latin typeface="Myriad Pro"/>
                <a:cs typeface="Myriad Pro"/>
              </a:rPr>
              <a:t> </a:t>
            </a:r>
            <a:r>
              <a:rPr lang="tr-TR" sz="1400" dirty="0">
                <a:solidFill>
                  <a:srgbClr val="4C4D4F"/>
                </a:solidFill>
                <a:latin typeface="Myriad Pro"/>
                <a:cs typeface="Myriad Pro"/>
              </a:rPr>
              <a:t>aleti çalınmasına yardım </a:t>
            </a:r>
            <a:r>
              <a:rPr lang="tr-TR" sz="1400" spc="-20" dirty="0">
                <a:solidFill>
                  <a:srgbClr val="4C4D4F"/>
                </a:solidFill>
                <a:latin typeface="Myriad Pro"/>
                <a:cs typeface="Myriad Pro"/>
              </a:rPr>
              <a:t>eder.</a:t>
            </a:r>
          </a:p>
          <a:p>
            <a:pPr marL="12700">
              <a:lnSpc>
                <a:spcPct val="100000"/>
              </a:lnSpc>
            </a:pPr>
            <a:r>
              <a:rPr lang="tr-TR" sz="1400" b="1" dirty="0">
                <a:solidFill>
                  <a:schemeClr val="accent6"/>
                </a:solidFill>
                <a:latin typeface="Myriad Pro"/>
                <a:cs typeface="Myriad Pro"/>
              </a:rPr>
              <a:t>M.</a:t>
            </a:r>
            <a:r>
              <a:rPr lang="tr-TR" sz="1400" b="1" spc="-20" dirty="0">
                <a:solidFill>
                  <a:schemeClr val="accent6"/>
                </a:solidFill>
                <a:latin typeface="Myriad Pro"/>
                <a:cs typeface="Myriad Pro"/>
              </a:rPr>
              <a:t> </a:t>
            </a:r>
            <a:r>
              <a:rPr lang="tr-TR" sz="1400" b="1" dirty="0" err="1">
                <a:solidFill>
                  <a:schemeClr val="accent6"/>
                </a:solidFill>
                <a:latin typeface="Myriad Pro"/>
                <a:cs typeface="Myriad Pro"/>
              </a:rPr>
              <a:t>Corrugator</a:t>
            </a:r>
            <a:r>
              <a:rPr lang="tr-TR" sz="1400" b="1" spc="-20" dirty="0">
                <a:solidFill>
                  <a:schemeClr val="accent6"/>
                </a:solidFill>
                <a:latin typeface="Myriad Pro"/>
                <a:cs typeface="Myriad Pro"/>
              </a:rPr>
              <a:t> </a:t>
            </a:r>
            <a:r>
              <a:rPr lang="tr-TR" sz="1400" b="1" dirty="0" err="1">
                <a:solidFill>
                  <a:schemeClr val="accent6"/>
                </a:solidFill>
                <a:latin typeface="Myriad Pro"/>
                <a:cs typeface="Myriad Pro"/>
              </a:rPr>
              <a:t>Supercilii</a:t>
            </a:r>
            <a:r>
              <a:rPr lang="tr-TR" sz="1400" b="1" spc="-15" dirty="0">
                <a:solidFill>
                  <a:schemeClr val="accent6"/>
                </a:solidFill>
                <a:latin typeface="Myriad Pro"/>
                <a:cs typeface="Myriad Pro"/>
              </a:rPr>
              <a:t> </a:t>
            </a:r>
            <a:r>
              <a:rPr lang="tr-TR" sz="1400" b="1" dirty="0">
                <a:solidFill>
                  <a:schemeClr val="accent6"/>
                </a:solidFill>
                <a:latin typeface="Myriad Pro"/>
                <a:cs typeface="Myriad Pro"/>
              </a:rPr>
              <a:t>(Kaş</a:t>
            </a:r>
            <a:r>
              <a:rPr lang="tr-TR" sz="1400" b="1" spc="-20" dirty="0">
                <a:solidFill>
                  <a:schemeClr val="accent6"/>
                </a:solidFill>
                <a:latin typeface="Myriad Pro"/>
                <a:cs typeface="Myriad Pro"/>
              </a:rPr>
              <a:t> </a:t>
            </a:r>
            <a:r>
              <a:rPr lang="tr-TR" sz="1400" b="1" dirty="0">
                <a:solidFill>
                  <a:schemeClr val="accent6"/>
                </a:solidFill>
                <a:latin typeface="Myriad Pro"/>
                <a:cs typeface="Myriad Pro"/>
              </a:rPr>
              <a:t>Çatan</a:t>
            </a:r>
            <a:r>
              <a:rPr lang="tr-TR" sz="1400" b="1" spc="-20" dirty="0">
                <a:solidFill>
                  <a:schemeClr val="accent6"/>
                </a:solidFill>
                <a:latin typeface="Myriad Pro"/>
                <a:cs typeface="Myriad Pro"/>
              </a:rPr>
              <a:t> Kas): </a:t>
            </a:r>
            <a:r>
              <a:rPr lang="tr-TR" sz="1400" dirty="0">
                <a:solidFill>
                  <a:srgbClr val="4C4D4F"/>
                </a:solidFill>
                <a:latin typeface="Myriad Pro"/>
                <a:cs typeface="Myriad Pro"/>
              </a:rPr>
              <a:t>Kaşı</a:t>
            </a:r>
            <a:r>
              <a:rPr lang="tr-TR" sz="1400" spc="-10" dirty="0">
                <a:solidFill>
                  <a:srgbClr val="4C4D4F"/>
                </a:solidFill>
                <a:latin typeface="Myriad Pro"/>
                <a:cs typeface="Myriad Pro"/>
              </a:rPr>
              <a:t> </a:t>
            </a:r>
            <a:r>
              <a:rPr lang="tr-TR" sz="1400" dirty="0">
                <a:solidFill>
                  <a:srgbClr val="4C4D4F"/>
                </a:solidFill>
                <a:latin typeface="Myriad Pro"/>
                <a:cs typeface="Myriad Pro"/>
              </a:rPr>
              <a:t>içe</a:t>
            </a:r>
            <a:r>
              <a:rPr lang="tr-TR" sz="1400" spc="5" dirty="0">
                <a:solidFill>
                  <a:srgbClr val="4C4D4F"/>
                </a:solidFill>
                <a:latin typeface="Myriad Pro"/>
                <a:cs typeface="Myriad Pro"/>
              </a:rPr>
              <a:t> </a:t>
            </a:r>
            <a:r>
              <a:rPr lang="tr-TR" sz="1400" dirty="0">
                <a:solidFill>
                  <a:srgbClr val="4C4D4F"/>
                </a:solidFill>
                <a:latin typeface="Myriad Pro"/>
                <a:cs typeface="Myriad Pro"/>
              </a:rPr>
              <a:t>ve</a:t>
            </a:r>
            <a:r>
              <a:rPr lang="tr-TR" sz="1400" spc="5" dirty="0">
                <a:solidFill>
                  <a:srgbClr val="4C4D4F"/>
                </a:solidFill>
                <a:latin typeface="Myriad Pro"/>
                <a:cs typeface="Myriad Pro"/>
              </a:rPr>
              <a:t> </a:t>
            </a:r>
            <a:r>
              <a:rPr lang="tr-TR" sz="1400" dirty="0">
                <a:solidFill>
                  <a:srgbClr val="4C4D4F"/>
                </a:solidFill>
                <a:latin typeface="Myriad Pro"/>
                <a:cs typeface="Myriad Pro"/>
              </a:rPr>
              <a:t>aşağı</a:t>
            </a:r>
            <a:r>
              <a:rPr lang="tr-TR" sz="1400" spc="5" dirty="0">
                <a:solidFill>
                  <a:srgbClr val="4C4D4F"/>
                </a:solidFill>
                <a:latin typeface="Myriad Pro"/>
                <a:cs typeface="Myriad Pro"/>
              </a:rPr>
              <a:t> </a:t>
            </a:r>
            <a:r>
              <a:rPr lang="tr-TR" sz="1400" spc="-10" dirty="0">
                <a:solidFill>
                  <a:srgbClr val="4C4D4F"/>
                </a:solidFill>
                <a:latin typeface="Myriad Pro"/>
                <a:cs typeface="Myriad Pro"/>
              </a:rPr>
              <a:t>çeker.</a:t>
            </a:r>
            <a:r>
              <a:rPr lang="tr-TR" sz="1400" spc="5" dirty="0">
                <a:solidFill>
                  <a:srgbClr val="4C4D4F"/>
                </a:solidFill>
                <a:latin typeface="Myriad Pro"/>
                <a:cs typeface="Myriad Pro"/>
              </a:rPr>
              <a:t> </a:t>
            </a:r>
            <a:r>
              <a:rPr lang="tr-TR" sz="1400" dirty="0">
                <a:solidFill>
                  <a:srgbClr val="4C4D4F"/>
                </a:solidFill>
                <a:latin typeface="Myriad Pro"/>
                <a:cs typeface="Myriad Pro"/>
              </a:rPr>
              <a:t>Alında dikey</a:t>
            </a:r>
            <a:r>
              <a:rPr lang="tr-TR" sz="1400" spc="5" dirty="0">
                <a:solidFill>
                  <a:srgbClr val="4C4D4F"/>
                </a:solidFill>
                <a:latin typeface="Myriad Pro"/>
                <a:cs typeface="Myriad Pro"/>
              </a:rPr>
              <a:t> </a:t>
            </a:r>
            <a:r>
              <a:rPr lang="tr-TR" sz="1400" dirty="0">
                <a:solidFill>
                  <a:srgbClr val="4C4D4F"/>
                </a:solidFill>
                <a:latin typeface="Myriad Pro"/>
                <a:cs typeface="Myriad Pro"/>
              </a:rPr>
              <a:t>kırışıklık</a:t>
            </a:r>
            <a:r>
              <a:rPr lang="tr-TR" sz="1400" spc="5" dirty="0">
                <a:solidFill>
                  <a:srgbClr val="4C4D4F"/>
                </a:solidFill>
                <a:latin typeface="Myriad Pro"/>
                <a:cs typeface="Myriad Pro"/>
              </a:rPr>
              <a:t> </a:t>
            </a:r>
            <a:r>
              <a:rPr lang="tr-TR" sz="1400" spc="-10" dirty="0">
                <a:solidFill>
                  <a:srgbClr val="4C4D4F"/>
                </a:solidFill>
                <a:latin typeface="Myriad Pro"/>
                <a:cs typeface="Myriad Pro"/>
              </a:rPr>
              <a:t>oluşturur.</a:t>
            </a:r>
            <a:r>
              <a:rPr lang="tr-TR" sz="1400" spc="5" dirty="0">
                <a:solidFill>
                  <a:srgbClr val="4C4D4F"/>
                </a:solidFill>
                <a:latin typeface="Myriad Pro"/>
                <a:cs typeface="Myriad Pro"/>
              </a:rPr>
              <a:t> </a:t>
            </a:r>
            <a:r>
              <a:rPr lang="tr-TR" sz="1400" dirty="0">
                <a:solidFill>
                  <a:srgbClr val="4C4D4F"/>
                </a:solidFill>
                <a:latin typeface="Myriad Pro"/>
                <a:cs typeface="Myriad Pro"/>
              </a:rPr>
              <a:t>Kaşların</a:t>
            </a:r>
            <a:r>
              <a:rPr lang="tr-TR" sz="1400" spc="5" dirty="0">
                <a:solidFill>
                  <a:srgbClr val="4C4D4F"/>
                </a:solidFill>
                <a:latin typeface="Myriad Pro"/>
                <a:cs typeface="Myriad Pro"/>
              </a:rPr>
              <a:t> </a:t>
            </a:r>
            <a:r>
              <a:rPr lang="tr-TR" sz="1400" dirty="0">
                <a:solidFill>
                  <a:srgbClr val="4C4D4F"/>
                </a:solidFill>
                <a:latin typeface="Myriad Pro"/>
                <a:cs typeface="Myriad Pro"/>
              </a:rPr>
              <a:t>çatılmasını</a:t>
            </a:r>
            <a:r>
              <a:rPr lang="tr-TR" sz="1400" spc="5" dirty="0">
                <a:solidFill>
                  <a:srgbClr val="4C4D4F"/>
                </a:solidFill>
                <a:latin typeface="Myriad Pro"/>
                <a:cs typeface="Myriad Pro"/>
              </a:rPr>
              <a:t> </a:t>
            </a:r>
            <a:r>
              <a:rPr lang="tr-TR" sz="1400" spc="-10" dirty="0">
                <a:solidFill>
                  <a:srgbClr val="4C4D4F"/>
                </a:solidFill>
                <a:latin typeface="Myriad Pro"/>
                <a:cs typeface="Myriad Pro"/>
              </a:rPr>
              <a:t>sağlar.</a:t>
            </a:r>
          </a:p>
          <a:p>
            <a:pPr marL="12700">
              <a:lnSpc>
                <a:spcPct val="100000"/>
              </a:lnSpc>
            </a:pPr>
            <a:r>
              <a:rPr lang="tr-TR" sz="1400" b="1" dirty="0">
                <a:solidFill>
                  <a:srgbClr val="008000"/>
                </a:solidFill>
                <a:latin typeface="Myriad Pro"/>
                <a:cs typeface="Myriad Pro"/>
              </a:rPr>
              <a:t>M.</a:t>
            </a:r>
            <a:r>
              <a:rPr lang="tr-TR" sz="1400" b="1" spc="10" dirty="0">
                <a:solidFill>
                  <a:srgbClr val="008000"/>
                </a:solidFill>
                <a:latin typeface="Myriad Pro"/>
                <a:cs typeface="Myriad Pro"/>
              </a:rPr>
              <a:t> </a:t>
            </a:r>
            <a:r>
              <a:rPr lang="tr-TR" sz="1400" b="1" dirty="0" err="1">
                <a:solidFill>
                  <a:srgbClr val="008000"/>
                </a:solidFill>
                <a:latin typeface="Myriad Pro"/>
                <a:cs typeface="Myriad Pro"/>
              </a:rPr>
              <a:t>Risorius</a:t>
            </a:r>
            <a:r>
              <a:rPr lang="tr-TR" sz="1400" b="1" spc="10" dirty="0">
                <a:solidFill>
                  <a:srgbClr val="008000"/>
                </a:solidFill>
                <a:latin typeface="Myriad Pro"/>
                <a:cs typeface="Myriad Pro"/>
              </a:rPr>
              <a:t> </a:t>
            </a:r>
            <a:r>
              <a:rPr lang="tr-TR" sz="1400" b="1" spc="-10" dirty="0">
                <a:solidFill>
                  <a:srgbClr val="008000"/>
                </a:solidFill>
                <a:latin typeface="Myriad Pro"/>
                <a:cs typeface="Myriad Pro"/>
              </a:rPr>
              <a:t>(Tebessüm</a:t>
            </a:r>
            <a:r>
              <a:rPr lang="tr-TR" sz="1400" b="1" spc="10" dirty="0">
                <a:solidFill>
                  <a:srgbClr val="008000"/>
                </a:solidFill>
                <a:latin typeface="Myriad Pro"/>
                <a:cs typeface="Myriad Pro"/>
              </a:rPr>
              <a:t> </a:t>
            </a:r>
            <a:r>
              <a:rPr lang="tr-TR" sz="1400" b="1" spc="-10" dirty="0">
                <a:solidFill>
                  <a:srgbClr val="008000"/>
                </a:solidFill>
                <a:latin typeface="Myriad Pro"/>
                <a:cs typeface="Myriad Pro"/>
              </a:rPr>
              <a:t>Kası): </a:t>
            </a:r>
            <a:r>
              <a:rPr lang="tr-TR" sz="1400" dirty="0">
                <a:solidFill>
                  <a:srgbClr val="4C4D4F"/>
                </a:solidFill>
                <a:latin typeface="Myriad Pro"/>
                <a:cs typeface="Myriad Pro"/>
              </a:rPr>
              <a:t>Ağız</a:t>
            </a:r>
            <a:r>
              <a:rPr lang="tr-TR" sz="1400" spc="-10" dirty="0">
                <a:solidFill>
                  <a:srgbClr val="4C4D4F"/>
                </a:solidFill>
                <a:latin typeface="Myriad Pro"/>
                <a:cs typeface="Myriad Pro"/>
              </a:rPr>
              <a:t> </a:t>
            </a:r>
            <a:r>
              <a:rPr lang="tr-TR" sz="1400" dirty="0">
                <a:solidFill>
                  <a:srgbClr val="4C4D4F"/>
                </a:solidFill>
                <a:latin typeface="Myriad Pro"/>
                <a:cs typeface="Myriad Pro"/>
              </a:rPr>
              <a:t>köşesinde </a:t>
            </a:r>
            <a:r>
              <a:rPr lang="tr-TR" sz="1400" spc="-10" dirty="0">
                <a:solidFill>
                  <a:srgbClr val="4C4D4F"/>
                </a:solidFill>
                <a:latin typeface="Myriad Pro"/>
                <a:cs typeface="Myriad Pro"/>
              </a:rPr>
              <a:t>sonlanır.</a:t>
            </a:r>
            <a:r>
              <a:rPr lang="tr-TR" sz="1400" spc="5" dirty="0">
                <a:solidFill>
                  <a:srgbClr val="4C4D4F"/>
                </a:solidFill>
                <a:latin typeface="Myriad Pro"/>
                <a:cs typeface="Myriad Pro"/>
              </a:rPr>
              <a:t> </a:t>
            </a:r>
            <a:r>
              <a:rPr lang="tr-TR" sz="1400" dirty="0">
                <a:solidFill>
                  <a:srgbClr val="4C4D4F"/>
                </a:solidFill>
                <a:latin typeface="Myriad Pro"/>
                <a:cs typeface="Myriad Pro"/>
              </a:rPr>
              <a:t>Ağız köşelerini geriye</a:t>
            </a:r>
            <a:r>
              <a:rPr lang="tr-TR" sz="1400" spc="5" dirty="0">
                <a:solidFill>
                  <a:srgbClr val="4C4D4F"/>
                </a:solidFill>
                <a:latin typeface="Myriad Pro"/>
                <a:cs typeface="Myriad Pro"/>
              </a:rPr>
              <a:t> </a:t>
            </a:r>
            <a:r>
              <a:rPr lang="tr-TR" sz="1400" spc="-20" dirty="0">
                <a:solidFill>
                  <a:srgbClr val="4C4D4F"/>
                </a:solidFill>
                <a:latin typeface="Myriad Pro"/>
                <a:cs typeface="Myriad Pro"/>
              </a:rPr>
              <a:t>çeker.</a:t>
            </a:r>
            <a:r>
              <a:rPr lang="tr-TR" sz="1400" spc="-45" dirty="0">
                <a:solidFill>
                  <a:srgbClr val="4C4D4F"/>
                </a:solidFill>
                <a:latin typeface="Myriad Pro"/>
                <a:cs typeface="Myriad Pro"/>
              </a:rPr>
              <a:t> </a:t>
            </a:r>
            <a:r>
              <a:rPr lang="tr-TR" sz="1400" spc="-10" dirty="0">
                <a:solidFill>
                  <a:srgbClr val="4C4D4F"/>
                </a:solidFill>
                <a:latin typeface="Myriad Pro"/>
                <a:cs typeface="Myriad Pro"/>
              </a:rPr>
              <a:t>Tebessüm</a:t>
            </a:r>
            <a:r>
              <a:rPr lang="tr-TR" sz="1400" spc="5" dirty="0">
                <a:solidFill>
                  <a:srgbClr val="4C4D4F"/>
                </a:solidFill>
                <a:latin typeface="Myriad Pro"/>
                <a:cs typeface="Myriad Pro"/>
              </a:rPr>
              <a:t> </a:t>
            </a:r>
            <a:r>
              <a:rPr lang="tr-TR" sz="1400" dirty="0">
                <a:solidFill>
                  <a:srgbClr val="4C4D4F"/>
                </a:solidFill>
                <a:latin typeface="Myriad Pro"/>
                <a:cs typeface="Myriad Pro"/>
              </a:rPr>
              <a:t>ifadesi </a:t>
            </a:r>
            <a:r>
              <a:rPr lang="tr-TR" sz="1400" spc="-10" dirty="0">
                <a:solidFill>
                  <a:srgbClr val="4C4D4F"/>
                </a:solidFill>
                <a:latin typeface="Myriad Pro"/>
                <a:cs typeface="Myriad Pro"/>
              </a:rPr>
              <a:t>oluşturur.</a:t>
            </a:r>
            <a:r>
              <a:rPr lang="tr-TR" sz="1400" dirty="0">
                <a:solidFill>
                  <a:srgbClr val="4C4D4F"/>
                </a:solidFill>
                <a:latin typeface="Myriad Pro"/>
                <a:cs typeface="Myriad Pro"/>
              </a:rPr>
              <a:t> Ayrıca</a:t>
            </a:r>
            <a:r>
              <a:rPr lang="tr-TR" sz="1400" spc="5" dirty="0">
                <a:solidFill>
                  <a:srgbClr val="4C4D4F"/>
                </a:solidFill>
                <a:latin typeface="Myriad Pro"/>
                <a:cs typeface="Myriad Pro"/>
              </a:rPr>
              <a:t> </a:t>
            </a:r>
            <a:r>
              <a:rPr lang="tr-TR" sz="1400" dirty="0">
                <a:solidFill>
                  <a:srgbClr val="4C4D4F"/>
                </a:solidFill>
                <a:latin typeface="Myriad Pro"/>
                <a:cs typeface="Myriad Pro"/>
              </a:rPr>
              <a:t>sırıtma ya</a:t>
            </a:r>
            <a:r>
              <a:rPr lang="tr-TR" sz="1400" spc="5" dirty="0">
                <a:solidFill>
                  <a:srgbClr val="4C4D4F"/>
                </a:solidFill>
                <a:latin typeface="Myriad Pro"/>
                <a:cs typeface="Myriad Pro"/>
              </a:rPr>
              <a:t> </a:t>
            </a:r>
            <a:r>
              <a:rPr lang="tr-TR" sz="1400" spc="-25" dirty="0">
                <a:solidFill>
                  <a:srgbClr val="4C4D4F"/>
                </a:solidFill>
                <a:latin typeface="Myriad Pro"/>
                <a:cs typeface="Myriad Pro"/>
              </a:rPr>
              <a:t>da </a:t>
            </a:r>
            <a:r>
              <a:rPr lang="tr-TR" sz="1400" dirty="0">
                <a:solidFill>
                  <a:srgbClr val="4C4D4F"/>
                </a:solidFill>
                <a:latin typeface="Myriad Pro"/>
                <a:cs typeface="Myriad Pro"/>
              </a:rPr>
              <a:t>alaycı</a:t>
            </a:r>
            <a:r>
              <a:rPr lang="tr-TR" sz="1400" spc="-20" dirty="0">
                <a:solidFill>
                  <a:srgbClr val="4C4D4F"/>
                </a:solidFill>
                <a:latin typeface="Myriad Pro"/>
                <a:cs typeface="Myriad Pro"/>
              </a:rPr>
              <a:t> </a:t>
            </a:r>
            <a:r>
              <a:rPr lang="tr-TR" sz="1400" dirty="0">
                <a:solidFill>
                  <a:srgbClr val="4C4D4F"/>
                </a:solidFill>
                <a:latin typeface="Myriad Pro"/>
                <a:cs typeface="Myriad Pro"/>
              </a:rPr>
              <a:t>yüz</a:t>
            </a:r>
            <a:r>
              <a:rPr lang="tr-TR" sz="1400" spc="-5" dirty="0">
                <a:solidFill>
                  <a:srgbClr val="4C4D4F"/>
                </a:solidFill>
                <a:latin typeface="Myriad Pro"/>
                <a:cs typeface="Myriad Pro"/>
              </a:rPr>
              <a:t> </a:t>
            </a:r>
            <a:r>
              <a:rPr lang="tr-TR" sz="1400" dirty="0">
                <a:solidFill>
                  <a:srgbClr val="4C4D4F"/>
                </a:solidFill>
                <a:latin typeface="Myriad Pro"/>
                <a:cs typeface="Myriad Pro"/>
              </a:rPr>
              <a:t>ifadesi</a:t>
            </a:r>
            <a:r>
              <a:rPr lang="tr-TR" sz="1400" spc="-5" dirty="0">
                <a:solidFill>
                  <a:srgbClr val="4C4D4F"/>
                </a:solidFill>
                <a:latin typeface="Myriad Pro"/>
                <a:cs typeface="Myriad Pro"/>
              </a:rPr>
              <a:t> </a:t>
            </a:r>
            <a:r>
              <a:rPr lang="tr-TR" sz="1400" dirty="0">
                <a:solidFill>
                  <a:srgbClr val="4C4D4F"/>
                </a:solidFill>
                <a:latin typeface="Myriad Pro"/>
                <a:cs typeface="Myriad Pro"/>
              </a:rPr>
              <a:t>de</a:t>
            </a:r>
            <a:r>
              <a:rPr lang="tr-TR" sz="1400" spc="-5" dirty="0">
                <a:solidFill>
                  <a:srgbClr val="4C4D4F"/>
                </a:solidFill>
                <a:latin typeface="Myriad Pro"/>
                <a:cs typeface="Myriad Pro"/>
              </a:rPr>
              <a:t> </a:t>
            </a:r>
            <a:r>
              <a:rPr lang="tr-TR" sz="1400" spc="-10" dirty="0">
                <a:solidFill>
                  <a:srgbClr val="4C4D4F"/>
                </a:solidFill>
                <a:latin typeface="Myriad Pro"/>
                <a:cs typeface="Myriad Pro"/>
              </a:rPr>
              <a:t>oluşturur.</a:t>
            </a:r>
            <a:endParaRPr lang="tr-TR" sz="1400" dirty="0">
              <a:latin typeface="Myriad Pro"/>
              <a:cs typeface="Myriad Pro"/>
            </a:endParaRPr>
          </a:p>
          <a:p>
            <a:pPr marL="12700">
              <a:lnSpc>
                <a:spcPct val="100000"/>
              </a:lnSpc>
            </a:pPr>
            <a:endParaRPr lang="tr-TR" sz="1400" dirty="0">
              <a:latin typeface="Myriad Pro"/>
              <a:cs typeface="Myriad Pro"/>
            </a:endParaRPr>
          </a:p>
          <a:p>
            <a:pPr>
              <a:lnSpc>
                <a:spcPct val="100000"/>
              </a:lnSpc>
            </a:pPr>
            <a:endParaRPr lang="tr-TR" sz="1800" dirty="0">
              <a:latin typeface="Myriad Pro"/>
              <a:cs typeface="Myriad Pro"/>
            </a:endParaRPr>
          </a:p>
          <a:p>
            <a:endParaRPr lang="tr-TR" sz="1400" dirty="0"/>
          </a:p>
        </p:txBody>
      </p:sp>
      <p:sp>
        <p:nvSpPr>
          <p:cNvPr id="5" name="Alt Bilgi Yer Tutucusu 4">
            <a:extLst>
              <a:ext uri="{FF2B5EF4-FFF2-40B4-BE49-F238E27FC236}">
                <a16:creationId xmlns:a16="http://schemas.microsoft.com/office/drawing/2014/main" id="{67967162-0D98-2C1D-E53B-01B9F5E0370F}"/>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B2554664-541A-21E2-BE8B-A1A2E47B05DF}"/>
              </a:ext>
            </a:extLst>
          </p:cNvPr>
          <p:cNvSpPr>
            <a:spLocks noGrp="1"/>
          </p:cNvSpPr>
          <p:nvPr>
            <p:ph type="sldNum" sz="quarter" idx="12"/>
          </p:nvPr>
        </p:nvSpPr>
        <p:spPr/>
        <p:txBody>
          <a:bodyPr/>
          <a:lstStyle/>
          <a:p>
            <a:fld id="{60FF87A7-9A7A-4B3D-9625-8440EC4947F9}" type="slidenum">
              <a:rPr lang="tr-TR" smtClean="0"/>
              <a:pPr/>
              <a:t>49</a:t>
            </a:fld>
            <a:endParaRPr lang="tr-TR"/>
          </a:p>
        </p:txBody>
      </p:sp>
      <p:grpSp>
        <p:nvGrpSpPr>
          <p:cNvPr id="7" name="Grup 6">
            <a:extLst>
              <a:ext uri="{FF2B5EF4-FFF2-40B4-BE49-F238E27FC236}">
                <a16:creationId xmlns:a16="http://schemas.microsoft.com/office/drawing/2014/main" id="{6D437733-6076-F9C2-247C-2366BCBEF258}"/>
              </a:ext>
            </a:extLst>
          </p:cNvPr>
          <p:cNvGrpSpPr>
            <a:grpSpLocks noChangeAspect="1"/>
          </p:cNvGrpSpPr>
          <p:nvPr/>
        </p:nvGrpSpPr>
        <p:grpSpPr>
          <a:xfrm>
            <a:off x="1444759" y="2456689"/>
            <a:ext cx="5765057" cy="3600193"/>
            <a:chOff x="782759" y="5388488"/>
            <a:chExt cx="4208448" cy="2628114"/>
          </a:xfrm>
        </p:grpSpPr>
        <p:grpSp>
          <p:nvGrpSpPr>
            <p:cNvPr id="9" name="object 11">
              <a:extLst>
                <a:ext uri="{FF2B5EF4-FFF2-40B4-BE49-F238E27FC236}">
                  <a16:creationId xmlns:a16="http://schemas.microsoft.com/office/drawing/2014/main" id="{927D368F-7EB2-B97E-05E6-7A7741BDBE96}"/>
                </a:ext>
              </a:extLst>
            </p:cNvPr>
            <p:cNvGrpSpPr/>
            <p:nvPr/>
          </p:nvGrpSpPr>
          <p:grpSpPr>
            <a:xfrm>
              <a:off x="2214250" y="5388488"/>
              <a:ext cx="2776957" cy="2628114"/>
              <a:chOff x="2214250" y="5388488"/>
              <a:chExt cx="2776957" cy="2628114"/>
            </a:xfrm>
          </p:grpSpPr>
          <p:pic>
            <p:nvPicPr>
              <p:cNvPr id="21" name="object 12">
                <a:extLst>
                  <a:ext uri="{FF2B5EF4-FFF2-40B4-BE49-F238E27FC236}">
                    <a16:creationId xmlns:a16="http://schemas.microsoft.com/office/drawing/2014/main" id="{7C581FE9-A1BD-499C-1B8F-A93F97D3F068}"/>
                  </a:ext>
                </a:extLst>
              </p:cNvPr>
              <p:cNvPicPr/>
              <p:nvPr/>
            </p:nvPicPr>
            <p:blipFill>
              <a:blip r:embed="rId2" cstate="print"/>
              <a:stretch>
                <a:fillRect/>
              </a:stretch>
            </p:blipFill>
            <p:spPr>
              <a:xfrm>
                <a:off x="2534525" y="5388488"/>
                <a:ext cx="2456682" cy="2628114"/>
              </a:xfrm>
              <a:prstGeom prst="rect">
                <a:avLst/>
              </a:prstGeom>
            </p:spPr>
          </p:pic>
          <p:sp>
            <p:nvSpPr>
              <p:cNvPr id="22" name="object 13">
                <a:extLst>
                  <a:ext uri="{FF2B5EF4-FFF2-40B4-BE49-F238E27FC236}">
                    <a16:creationId xmlns:a16="http://schemas.microsoft.com/office/drawing/2014/main" id="{F7767C53-C633-A018-884E-500EE51FED86}"/>
                  </a:ext>
                </a:extLst>
              </p:cNvPr>
              <p:cNvSpPr/>
              <p:nvPr/>
            </p:nvSpPr>
            <p:spPr>
              <a:xfrm>
                <a:off x="2214250" y="6124172"/>
                <a:ext cx="579120" cy="198120"/>
              </a:xfrm>
              <a:custGeom>
                <a:avLst/>
                <a:gdLst/>
                <a:ahLst/>
                <a:cxnLst/>
                <a:rect l="l" t="t" r="r" b="b"/>
                <a:pathLst>
                  <a:path w="579119" h="198120">
                    <a:moveTo>
                      <a:pt x="579107" y="197789"/>
                    </a:moveTo>
                    <a:lnTo>
                      <a:pt x="0" y="0"/>
                    </a:lnTo>
                  </a:path>
                </a:pathLst>
              </a:custGeom>
              <a:ln w="12700">
                <a:solidFill>
                  <a:srgbClr val="205E9E"/>
                </a:solidFill>
              </a:ln>
            </p:spPr>
            <p:txBody>
              <a:bodyPr wrap="square" lIns="0" tIns="0" rIns="0" bIns="0" rtlCol="0"/>
              <a:lstStyle/>
              <a:p>
                <a:endParaRPr sz="3200"/>
              </a:p>
            </p:txBody>
          </p:sp>
          <p:sp>
            <p:nvSpPr>
              <p:cNvPr id="23" name="object 14">
                <a:extLst>
                  <a:ext uri="{FF2B5EF4-FFF2-40B4-BE49-F238E27FC236}">
                    <a16:creationId xmlns:a16="http://schemas.microsoft.com/office/drawing/2014/main" id="{A9B1AF17-09DD-22B4-0673-3AAA27EA436B}"/>
                  </a:ext>
                </a:extLst>
              </p:cNvPr>
              <p:cNvSpPr/>
              <p:nvPr/>
            </p:nvSpPr>
            <p:spPr>
              <a:xfrm>
                <a:off x="2764249" y="6284900"/>
                <a:ext cx="95250" cy="61594"/>
              </a:xfrm>
              <a:custGeom>
                <a:avLst/>
                <a:gdLst/>
                <a:ahLst/>
                <a:cxnLst/>
                <a:rect l="l" t="t" r="r" b="b"/>
                <a:pathLst>
                  <a:path w="95250" h="61595">
                    <a:moveTo>
                      <a:pt x="20955" y="0"/>
                    </a:moveTo>
                    <a:lnTo>
                      <a:pt x="25213" y="21804"/>
                    </a:lnTo>
                    <a:lnTo>
                      <a:pt x="24450" y="35464"/>
                    </a:lnTo>
                    <a:lnTo>
                      <a:pt x="16700" y="46734"/>
                    </a:lnTo>
                    <a:lnTo>
                      <a:pt x="0" y="61366"/>
                    </a:lnTo>
                    <a:lnTo>
                      <a:pt x="94754" y="59486"/>
                    </a:lnTo>
                    <a:lnTo>
                      <a:pt x="20955" y="0"/>
                    </a:lnTo>
                    <a:close/>
                  </a:path>
                </a:pathLst>
              </a:custGeom>
              <a:solidFill>
                <a:srgbClr val="205E9E"/>
              </a:solidFill>
            </p:spPr>
            <p:txBody>
              <a:bodyPr wrap="square" lIns="0" tIns="0" rIns="0" bIns="0" rtlCol="0"/>
              <a:lstStyle/>
              <a:p>
                <a:endParaRPr sz="3200"/>
              </a:p>
            </p:txBody>
          </p:sp>
          <p:sp>
            <p:nvSpPr>
              <p:cNvPr id="38" name="object 29">
                <a:extLst>
                  <a:ext uri="{FF2B5EF4-FFF2-40B4-BE49-F238E27FC236}">
                    <a16:creationId xmlns:a16="http://schemas.microsoft.com/office/drawing/2014/main" id="{E45DDFA4-5D38-E74A-37E4-6F35A2F8CD6C}"/>
                  </a:ext>
                </a:extLst>
              </p:cNvPr>
              <p:cNvSpPr/>
              <p:nvPr/>
            </p:nvSpPr>
            <p:spPr>
              <a:xfrm>
                <a:off x="2214880" y="6957060"/>
                <a:ext cx="813435" cy="45085"/>
              </a:xfrm>
              <a:custGeom>
                <a:avLst/>
                <a:gdLst/>
                <a:ahLst/>
                <a:cxnLst/>
                <a:rect l="l" t="t" r="r" b="b"/>
                <a:pathLst>
                  <a:path w="813435" h="45084">
                    <a:moveTo>
                      <a:pt x="812965" y="44551"/>
                    </a:moveTo>
                    <a:lnTo>
                      <a:pt x="0" y="0"/>
                    </a:lnTo>
                  </a:path>
                </a:pathLst>
              </a:custGeom>
              <a:ln w="12699">
                <a:solidFill>
                  <a:srgbClr val="205E9E"/>
                </a:solidFill>
              </a:ln>
            </p:spPr>
            <p:txBody>
              <a:bodyPr wrap="square" lIns="0" tIns="0" rIns="0" bIns="0" rtlCol="0"/>
              <a:lstStyle/>
              <a:p>
                <a:endParaRPr sz="3200"/>
              </a:p>
            </p:txBody>
          </p:sp>
          <p:pic>
            <p:nvPicPr>
              <p:cNvPr id="39" name="object 30">
                <a:extLst>
                  <a:ext uri="{FF2B5EF4-FFF2-40B4-BE49-F238E27FC236}">
                    <a16:creationId xmlns:a16="http://schemas.microsoft.com/office/drawing/2014/main" id="{9DF6130D-5B30-04FE-C632-D9A983E56B40}"/>
                  </a:ext>
                </a:extLst>
              </p:cNvPr>
              <p:cNvPicPr/>
              <p:nvPr/>
            </p:nvPicPr>
            <p:blipFill>
              <a:blip r:embed="rId3" cstate="print"/>
              <a:stretch>
                <a:fillRect/>
              </a:stretch>
            </p:blipFill>
            <p:spPr>
              <a:xfrm>
                <a:off x="3006420" y="6968170"/>
                <a:ext cx="90690" cy="64693"/>
              </a:xfrm>
              <a:prstGeom prst="rect">
                <a:avLst/>
              </a:prstGeom>
            </p:spPr>
          </p:pic>
          <p:sp>
            <p:nvSpPr>
              <p:cNvPr id="40" name="object 31">
                <a:extLst>
                  <a:ext uri="{FF2B5EF4-FFF2-40B4-BE49-F238E27FC236}">
                    <a16:creationId xmlns:a16="http://schemas.microsoft.com/office/drawing/2014/main" id="{0ABF50A4-30D3-7C63-DE61-412976965204}"/>
                  </a:ext>
                </a:extLst>
              </p:cNvPr>
              <p:cNvSpPr/>
              <p:nvPr/>
            </p:nvSpPr>
            <p:spPr>
              <a:xfrm>
                <a:off x="2215868" y="7114918"/>
                <a:ext cx="754380" cy="131445"/>
              </a:xfrm>
              <a:custGeom>
                <a:avLst/>
                <a:gdLst/>
                <a:ahLst/>
                <a:cxnLst/>
                <a:rect l="l" t="t" r="r" b="b"/>
                <a:pathLst>
                  <a:path w="754380" h="131445">
                    <a:moveTo>
                      <a:pt x="754189" y="0"/>
                    </a:moveTo>
                    <a:lnTo>
                      <a:pt x="0" y="131216"/>
                    </a:lnTo>
                  </a:path>
                </a:pathLst>
              </a:custGeom>
              <a:ln w="12700">
                <a:solidFill>
                  <a:srgbClr val="205E9E"/>
                </a:solidFill>
              </a:ln>
            </p:spPr>
            <p:txBody>
              <a:bodyPr wrap="square" lIns="0" tIns="0" rIns="0" bIns="0" rtlCol="0"/>
              <a:lstStyle/>
              <a:p>
                <a:endParaRPr sz="3200"/>
              </a:p>
            </p:txBody>
          </p:sp>
          <p:pic>
            <p:nvPicPr>
              <p:cNvPr id="41" name="object 32">
                <a:extLst>
                  <a:ext uri="{FF2B5EF4-FFF2-40B4-BE49-F238E27FC236}">
                    <a16:creationId xmlns:a16="http://schemas.microsoft.com/office/drawing/2014/main" id="{AE211F00-F927-B9D1-0D48-D2D220EF1061}"/>
                  </a:ext>
                </a:extLst>
              </p:cNvPr>
              <p:cNvPicPr/>
              <p:nvPr/>
            </p:nvPicPr>
            <p:blipFill>
              <a:blip r:embed="rId4" cstate="print"/>
              <a:stretch>
                <a:fillRect/>
              </a:stretch>
            </p:blipFill>
            <p:spPr>
              <a:xfrm>
                <a:off x="2945105" y="7086350"/>
                <a:ext cx="93294" cy="63893"/>
              </a:xfrm>
              <a:prstGeom prst="rect">
                <a:avLst/>
              </a:prstGeom>
            </p:spPr>
          </p:pic>
        </p:grpSp>
        <p:sp>
          <p:nvSpPr>
            <p:cNvPr id="11" name="object 38">
              <a:extLst>
                <a:ext uri="{FF2B5EF4-FFF2-40B4-BE49-F238E27FC236}">
                  <a16:creationId xmlns:a16="http://schemas.microsoft.com/office/drawing/2014/main" id="{6892AE3B-925A-81E2-2CBD-25FBD8DFEC18}"/>
                </a:ext>
              </a:extLst>
            </p:cNvPr>
            <p:cNvSpPr txBox="1"/>
            <p:nvPr/>
          </p:nvSpPr>
          <p:spPr>
            <a:xfrm>
              <a:off x="782759" y="6023137"/>
              <a:ext cx="1366698" cy="166634"/>
            </a:xfrm>
            <a:prstGeom prst="rect">
              <a:avLst/>
            </a:prstGeom>
          </p:spPr>
          <p:txBody>
            <a:bodyPr vert="horz" wrap="square" lIns="0" tIns="12700" rIns="0" bIns="0" rtlCol="0">
              <a:spAutoFit/>
            </a:bodyPr>
            <a:lstStyle/>
            <a:p>
              <a:pPr marL="12700">
                <a:lnSpc>
                  <a:spcPct val="100000"/>
                </a:lnSpc>
                <a:spcBef>
                  <a:spcPts val="100"/>
                </a:spcBef>
              </a:pPr>
              <a:r>
                <a:rPr sz="1400" b="1" dirty="0">
                  <a:solidFill>
                    <a:schemeClr val="accent6"/>
                  </a:solidFill>
                  <a:latin typeface="Myriad Pro"/>
                  <a:cs typeface="Myriad Pro"/>
                </a:rPr>
                <a:t>M.</a:t>
              </a:r>
              <a:r>
                <a:rPr sz="1400" b="1" spc="-15" dirty="0">
                  <a:solidFill>
                    <a:schemeClr val="accent6"/>
                  </a:solidFill>
                  <a:latin typeface="Myriad Pro"/>
                  <a:cs typeface="Myriad Pro"/>
                </a:rPr>
                <a:t> </a:t>
              </a:r>
              <a:r>
                <a:rPr sz="1400" b="1" dirty="0">
                  <a:solidFill>
                    <a:schemeClr val="accent6"/>
                  </a:solidFill>
                  <a:latin typeface="Myriad Pro"/>
                  <a:cs typeface="Myriad Pro"/>
                </a:rPr>
                <a:t>corrugator</a:t>
              </a:r>
              <a:r>
                <a:rPr sz="1400" b="1" spc="-10" dirty="0">
                  <a:solidFill>
                    <a:schemeClr val="accent6"/>
                  </a:solidFill>
                  <a:latin typeface="Myriad Pro"/>
                  <a:cs typeface="Myriad Pro"/>
                </a:rPr>
                <a:t> supercilii</a:t>
              </a:r>
              <a:endParaRPr sz="1400" b="1" dirty="0">
                <a:solidFill>
                  <a:schemeClr val="accent6"/>
                </a:solidFill>
                <a:latin typeface="Myriad Pro"/>
                <a:cs typeface="Myriad Pro"/>
              </a:endParaRPr>
            </a:p>
          </p:txBody>
        </p:sp>
        <p:sp>
          <p:nvSpPr>
            <p:cNvPr id="13" name="object 40">
              <a:extLst>
                <a:ext uri="{FF2B5EF4-FFF2-40B4-BE49-F238E27FC236}">
                  <a16:creationId xmlns:a16="http://schemas.microsoft.com/office/drawing/2014/main" id="{A6C3199F-ED20-199C-6B6D-330EC316968D}"/>
                </a:ext>
              </a:extLst>
            </p:cNvPr>
            <p:cNvSpPr txBox="1"/>
            <p:nvPr/>
          </p:nvSpPr>
          <p:spPr>
            <a:xfrm>
              <a:off x="1139023" y="6863115"/>
              <a:ext cx="1032384" cy="417520"/>
            </a:xfrm>
            <a:prstGeom prst="rect">
              <a:avLst/>
            </a:prstGeom>
          </p:spPr>
          <p:txBody>
            <a:bodyPr vert="horz" wrap="square" lIns="0" tIns="12700" rIns="0" bIns="0" rtlCol="0">
              <a:spAutoFit/>
            </a:bodyPr>
            <a:lstStyle/>
            <a:p>
              <a:pPr marR="11430" algn="r">
                <a:lnSpc>
                  <a:spcPct val="100000"/>
                </a:lnSpc>
                <a:spcBef>
                  <a:spcPts val="100"/>
                </a:spcBef>
              </a:pPr>
              <a:r>
                <a:rPr sz="1400" b="1" dirty="0">
                  <a:solidFill>
                    <a:srgbClr val="7030A0"/>
                  </a:solidFill>
                  <a:latin typeface="Myriad Pro"/>
                  <a:cs typeface="Myriad Pro"/>
                </a:rPr>
                <a:t>M.</a:t>
              </a:r>
              <a:r>
                <a:rPr sz="1400" b="1" spc="-10" dirty="0">
                  <a:solidFill>
                    <a:srgbClr val="7030A0"/>
                  </a:solidFill>
                  <a:latin typeface="Myriad Pro"/>
                  <a:cs typeface="Myriad Pro"/>
                </a:rPr>
                <a:t> buccinator</a:t>
              </a:r>
              <a:endParaRPr sz="1400" b="1" dirty="0">
                <a:solidFill>
                  <a:srgbClr val="7030A0"/>
                </a:solidFill>
                <a:latin typeface="Myriad Pro"/>
                <a:cs typeface="Myriad Pro"/>
              </a:endParaRPr>
            </a:p>
            <a:p>
              <a:pPr marR="5080" algn="r">
                <a:lnSpc>
                  <a:spcPct val="100000"/>
                </a:lnSpc>
                <a:spcBef>
                  <a:spcPts val="1000"/>
                </a:spcBef>
              </a:pPr>
              <a:r>
                <a:rPr sz="1400" b="1" dirty="0">
                  <a:solidFill>
                    <a:srgbClr val="008000"/>
                  </a:solidFill>
                  <a:latin typeface="Myriad Pro"/>
                  <a:cs typeface="Myriad Pro"/>
                </a:rPr>
                <a:t>M. </a:t>
              </a:r>
              <a:r>
                <a:rPr sz="1400" b="1" spc="-10" dirty="0">
                  <a:solidFill>
                    <a:srgbClr val="008000"/>
                  </a:solidFill>
                  <a:latin typeface="Myriad Pro"/>
                  <a:cs typeface="Myriad Pro"/>
                </a:rPr>
                <a:t>risorius</a:t>
              </a:r>
              <a:endParaRPr sz="1400" b="1" dirty="0">
                <a:solidFill>
                  <a:srgbClr val="008000"/>
                </a:solidFill>
                <a:latin typeface="Myriad Pro"/>
                <a:cs typeface="Myriad Pro"/>
              </a:endParaRPr>
            </a:p>
          </p:txBody>
        </p:sp>
      </p:grpSp>
    </p:spTree>
    <p:extLst>
      <p:ext uri="{BB962C8B-B14F-4D97-AF65-F5344CB8AC3E}">
        <p14:creationId xmlns:p14="http://schemas.microsoft.com/office/powerpoint/2010/main" val="16187607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3398729-5F85-8298-0F74-58B65F768921}"/>
              </a:ext>
            </a:extLst>
          </p:cNvPr>
          <p:cNvSpPr>
            <a:spLocks noGrp="1"/>
          </p:cNvSpPr>
          <p:nvPr>
            <p:ph type="title"/>
          </p:nvPr>
        </p:nvSpPr>
        <p:spPr/>
        <p:txBody>
          <a:bodyPr/>
          <a:lstStyle/>
          <a:p>
            <a:r>
              <a:rPr lang="tr-TR" dirty="0"/>
              <a:t>Eklem çeşitleri</a:t>
            </a:r>
          </a:p>
        </p:txBody>
      </p:sp>
      <p:sp>
        <p:nvSpPr>
          <p:cNvPr id="3" name="İçerik Yer Tutucusu 2">
            <a:extLst>
              <a:ext uri="{FF2B5EF4-FFF2-40B4-BE49-F238E27FC236}">
                <a16:creationId xmlns:a16="http://schemas.microsoft.com/office/drawing/2014/main" id="{1AA48C48-2599-C2F5-B053-5AE8C7EACDB4}"/>
              </a:ext>
            </a:extLst>
          </p:cNvPr>
          <p:cNvSpPr>
            <a:spLocks noGrp="1"/>
          </p:cNvSpPr>
          <p:nvPr>
            <p:ph idx="1"/>
          </p:nvPr>
        </p:nvSpPr>
        <p:spPr/>
        <p:txBody>
          <a:bodyPr>
            <a:normAutofit/>
          </a:bodyPr>
          <a:lstStyle/>
          <a:p>
            <a:pPr marL="355600" indent="-342900">
              <a:lnSpc>
                <a:spcPct val="150000"/>
              </a:lnSpc>
              <a:buFont typeface="Arial" panose="020B0604020202020204" pitchFamily="34" charset="0"/>
              <a:buChar char="•"/>
              <a:tabLst>
                <a:tab pos="356235" algn="l"/>
              </a:tabLst>
            </a:pPr>
            <a:r>
              <a:rPr lang="tr-TR" sz="2400" dirty="0">
                <a:latin typeface="Calibri"/>
                <a:cs typeface="Calibri"/>
              </a:rPr>
              <a:t>Eklemler hareket edebilme yeteneğine göre üç gruba ayrılır:</a:t>
            </a:r>
          </a:p>
          <a:p>
            <a:pPr marL="648208" lvl="1" indent="-342900">
              <a:lnSpc>
                <a:spcPct val="150000"/>
              </a:lnSpc>
              <a:buFont typeface="Arial" panose="020B0604020202020204" pitchFamily="34" charset="0"/>
              <a:buChar char="•"/>
              <a:tabLst>
                <a:tab pos="356235" algn="l"/>
              </a:tabLst>
            </a:pPr>
            <a:r>
              <a:rPr lang="tr-TR" sz="2400" b="1" dirty="0">
                <a:solidFill>
                  <a:schemeClr val="accent1"/>
                </a:solidFill>
                <a:latin typeface="Calibri"/>
                <a:cs typeface="Calibri"/>
              </a:rPr>
              <a:t>oynamaz (fibröz) eklem,</a:t>
            </a:r>
            <a:r>
              <a:rPr lang="tr-TR" sz="2400" dirty="0">
                <a:latin typeface="Calibri"/>
                <a:cs typeface="Calibri"/>
              </a:rPr>
              <a:t> </a:t>
            </a:r>
          </a:p>
          <a:p>
            <a:pPr marL="648208" lvl="1" indent="-342900">
              <a:lnSpc>
                <a:spcPct val="150000"/>
              </a:lnSpc>
              <a:buFont typeface="Arial" panose="020B0604020202020204" pitchFamily="34" charset="0"/>
              <a:buChar char="•"/>
              <a:tabLst>
                <a:tab pos="356235" algn="l"/>
              </a:tabLst>
            </a:pPr>
            <a:r>
              <a:rPr lang="tr-TR" sz="2400" b="1" dirty="0">
                <a:solidFill>
                  <a:schemeClr val="accent1"/>
                </a:solidFill>
                <a:latin typeface="Calibri"/>
                <a:cs typeface="Calibri"/>
              </a:rPr>
              <a:t>yarı oynar (</a:t>
            </a:r>
            <a:r>
              <a:rPr lang="tr-TR" sz="2400" b="1" dirty="0" err="1">
                <a:solidFill>
                  <a:schemeClr val="accent1"/>
                </a:solidFill>
                <a:latin typeface="Calibri"/>
                <a:cs typeface="Calibri"/>
              </a:rPr>
              <a:t>kartilaginöz</a:t>
            </a:r>
            <a:r>
              <a:rPr lang="tr-TR" sz="2400" b="1" dirty="0">
                <a:solidFill>
                  <a:schemeClr val="accent1"/>
                </a:solidFill>
                <a:latin typeface="Calibri"/>
                <a:cs typeface="Calibri"/>
              </a:rPr>
              <a:t>) eklem,</a:t>
            </a:r>
            <a:endParaRPr lang="tr-TR" sz="2400" dirty="0">
              <a:latin typeface="Calibri"/>
              <a:cs typeface="Calibri"/>
            </a:endParaRPr>
          </a:p>
          <a:p>
            <a:pPr marL="648208" lvl="1" indent="-342900">
              <a:lnSpc>
                <a:spcPct val="150000"/>
              </a:lnSpc>
              <a:buFont typeface="Arial" panose="020B0604020202020204" pitchFamily="34" charset="0"/>
              <a:buChar char="•"/>
              <a:tabLst>
                <a:tab pos="356235" algn="l"/>
              </a:tabLst>
            </a:pPr>
            <a:r>
              <a:rPr lang="tr-TR" sz="2400" b="1" dirty="0">
                <a:solidFill>
                  <a:schemeClr val="accent1"/>
                </a:solidFill>
                <a:latin typeface="Calibri"/>
                <a:cs typeface="Calibri"/>
              </a:rPr>
              <a:t>oynar (sinovyal) eklem.</a:t>
            </a:r>
          </a:p>
          <a:p>
            <a:pPr marL="355600" indent="-342900">
              <a:lnSpc>
                <a:spcPct val="150000"/>
              </a:lnSpc>
              <a:spcBef>
                <a:spcPts val="2400"/>
              </a:spcBef>
              <a:buFont typeface="Arial" panose="020B0604020202020204" pitchFamily="34" charset="0"/>
              <a:buChar char="•"/>
              <a:tabLst>
                <a:tab pos="356235" algn="l"/>
              </a:tabLst>
            </a:pPr>
            <a:r>
              <a:rPr lang="tr-TR" sz="2400" dirty="0">
                <a:latin typeface="Calibri"/>
                <a:cs typeface="Calibri"/>
              </a:rPr>
              <a:t>O</a:t>
            </a:r>
            <a:r>
              <a:rPr lang="tr-TR" sz="2400" spc="5" dirty="0">
                <a:latin typeface="Calibri"/>
                <a:cs typeface="Calibri"/>
              </a:rPr>
              <a:t>y</a:t>
            </a:r>
            <a:r>
              <a:rPr lang="tr-TR" sz="2400" dirty="0">
                <a:latin typeface="Calibri"/>
                <a:cs typeface="Calibri"/>
              </a:rPr>
              <a:t>namaz</a:t>
            </a:r>
            <a:r>
              <a:rPr lang="tr-TR" sz="2400" spc="-25" dirty="0">
                <a:latin typeface="Calibri"/>
                <a:cs typeface="Calibri"/>
              </a:rPr>
              <a:t> </a:t>
            </a:r>
            <a:r>
              <a:rPr lang="tr-TR" sz="2400" spc="-30" dirty="0">
                <a:latin typeface="Calibri"/>
                <a:cs typeface="Calibri"/>
              </a:rPr>
              <a:t>v</a:t>
            </a:r>
            <a:r>
              <a:rPr lang="tr-TR" sz="2400" dirty="0">
                <a:latin typeface="Calibri"/>
                <a:cs typeface="Calibri"/>
              </a:rPr>
              <a:t>e </a:t>
            </a:r>
            <a:r>
              <a:rPr lang="tr-TR" sz="2400" spc="-30" dirty="0">
                <a:latin typeface="Calibri"/>
                <a:cs typeface="Calibri"/>
              </a:rPr>
              <a:t>y</a:t>
            </a:r>
            <a:r>
              <a:rPr lang="tr-TR" sz="2400" dirty="0">
                <a:latin typeface="Calibri"/>
                <a:cs typeface="Calibri"/>
              </a:rPr>
              <a:t>arı</a:t>
            </a:r>
            <a:r>
              <a:rPr lang="tr-TR" sz="2400" spc="-10" dirty="0">
                <a:latin typeface="Calibri"/>
                <a:cs typeface="Calibri"/>
              </a:rPr>
              <a:t> o</a:t>
            </a:r>
            <a:r>
              <a:rPr lang="tr-TR" sz="2400" dirty="0">
                <a:latin typeface="Calibri"/>
                <a:cs typeface="Calibri"/>
              </a:rPr>
              <a:t>y</a:t>
            </a:r>
            <a:r>
              <a:rPr lang="tr-TR" sz="2400" spc="5" dirty="0">
                <a:latin typeface="Calibri"/>
                <a:cs typeface="Calibri"/>
              </a:rPr>
              <a:t>n</a:t>
            </a:r>
            <a:r>
              <a:rPr lang="tr-TR" sz="2400" dirty="0">
                <a:latin typeface="Calibri"/>
                <a:cs typeface="Calibri"/>
              </a:rPr>
              <a:t>ar</a:t>
            </a:r>
            <a:r>
              <a:rPr lang="tr-TR" sz="2400" spc="-25" dirty="0">
                <a:latin typeface="Calibri"/>
                <a:cs typeface="Calibri"/>
              </a:rPr>
              <a:t> </a:t>
            </a:r>
            <a:r>
              <a:rPr lang="tr-TR" sz="2400" dirty="0">
                <a:latin typeface="Calibri"/>
                <a:cs typeface="Calibri"/>
              </a:rPr>
              <a:t>ek</a:t>
            </a:r>
            <a:r>
              <a:rPr lang="tr-TR" sz="2400" spc="-10" dirty="0">
                <a:latin typeface="Calibri"/>
                <a:cs typeface="Calibri"/>
              </a:rPr>
              <a:t>l</a:t>
            </a:r>
            <a:r>
              <a:rPr lang="tr-TR" sz="2400" dirty="0">
                <a:latin typeface="Calibri"/>
                <a:cs typeface="Calibri"/>
              </a:rPr>
              <a:t>e</a:t>
            </a:r>
            <a:r>
              <a:rPr lang="tr-TR" sz="2400" spc="-10" dirty="0">
                <a:latin typeface="Calibri"/>
                <a:cs typeface="Calibri"/>
              </a:rPr>
              <a:t>m</a:t>
            </a:r>
            <a:r>
              <a:rPr lang="tr-TR" sz="2400" dirty="0">
                <a:latin typeface="Calibri"/>
                <a:cs typeface="Calibri"/>
              </a:rPr>
              <a:t>l</a:t>
            </a:r>
            <a:r>
              <a:rPr lang="tr-TR" sz="2400" spc="-10" dirty="0">
                <a:latin typeface="Calibri"/>
                <a:cs typeface="Calibri"/>
              </a:rPr>
              <a:t>e</a:t>
            </a:r>
            <a:r>
              <a:rPr lang="tr-TR" sz="2400" dirty="0">
                <a:latin typeface="Calibri"/>
                <a:cs typeface="Calibri"/>
              </a:rPr>
              <a:t>ri</a:t>
            </a:r>
            <a:r>
              <a:rPr lang="tr-TR" sz="2400" spc="30" dirty="0">
                <a:latin typeface="Calibri"/>
                <a:cs typeface="Calibri"/>
              </a:rPr>
              <a:t> </a:t>
            </a:r>
            <a:r>
              <a:rPr lang="tr-TR" sz="2400" spc="-15" dirty="0">
                <a:latin typeface="Calibri"/>
                <a:cs typeface="Calibri"/>
              </a:rPr>
              <a:t>o</a:t>
            </a:r>
            <a:r>
              <a:rPr lang="tr-TR" sz="2400" dirty="0">
                <a:latin typeface="Calibri"/>
                <a:cs typeface="Calibri"/>
              </a:rPr>
              <a:t>y</a:t>
            </a:r>
            <a:r>
              <a:rPr lang="tr-TR" sz="2400" spc="5" dirty="0">
                <a:latin typeface="Calibri"/>
                <a:cs typeface="Calibri"/>
              </a:rPr>
              <a:t>n</a:t>
            </a:r>
            <a:r>
              <a:rPr lang="tr-TR" sz="2400" dirty="0">
                <a:latin typeface="Calibri"/>
                <a:cs typeface="Calibri"/>
              </a:rPr>
              <a:t>ar</a:t>
            </a:r>
            <a:r>
              <a:rPr lang="tr-TR" sz="2400" spc="-25" dirty="0">
                <a:latin typeface="Calibri"/>
                <a:cs typeface="Calibri"/>
              </a:rPr>
              <a:t> </a:t>
            </a:r>
            <a:r>
              <a:rPr lang="tr-TR" sz="2400" dirty="0">
                <a:latin typeface="Calibri"/>
                <a:cs typeface="Calibri"/>
              </a:rPr>
              <a:t>ek</a:t>
            </a:r>
            <a:r>
              <a:rPr lang="tr-TR" sz="2400" spc="-10" dirty="0">
                <a:latin typeface="Calibri"/>
                <a:cs typeface="Calibri"/>
              </a:rPr>
              <a:t>l</a:t>
            </a:r>
            <a:r>
              <a:rPr lang="tr-TR" sz="2400" dirty="0">
                <a:latin typeface="Calibri"/>
                <a:cs typeface="Calibri"/>
              </a:rPr>
              <a:t>e</a:t>
            </a:r>
            <a:r>
              <a:rPr lang="tr-TR" sz="2400" spc="-10" dirty="0">
                <a:latin typeface="Calibri"/>
                <a:cs typeface="Calibri"/>
              </a:rPr>
              <a:t>m</a:t>
            </a:r>
            <a:r>
              <a:rPr lang="tr-TR" sz="2400" dirty="0">
                <a:latin typeface="Calibri"/>
                <a:cs typeface="Calibri"/>
              </a:rPr>
              <a:t>l</a:t>
            </a:r>
            <a:r>
              <a:rPr lang="tr-TR" sz="2400" spc="-10" dirty="0">
                <a:latin typeface="Calibri"/>
                <a:cs typeface="Calibri"/>
              </a:rPr>
              <a:t>e</a:t>
            </a:r>
            <a:r>
              <a:rPr lang="tr-TR" sz="2400" spc="-30" dirty="0">
                <a:latin typeface="Calibri"/>
                <a:cs typeface="Calibri"/>
              </a:rPr>
              <a:t>r</a:t>
            </a:r>
            <a:r>
              <a:rPr lang="tr-TR" sz="2400" dirty="0">
                <a:latin typeface="Calibri"/>
                <a:cs typeface="Calibri"/>
              </a:rPr>
              <a:t>den</a:t>
            </a:r>
            <a:r>
              <a:rPr lang="tr-TR" sz="2400" spc="30" dirty="0">
                <a:latin typeface="Calibri"/>
                <a:cs typeface="Calibri"/>
              </a:rPr>
              <a:t> </a:t>
            </a:r>
            <a:r>
              <a:rPr lang="tr-TR" sz="2400" spc="-40" dirty="0">
                <a:latin typeface="Calibri"/>
                <a:cs typeface="Calibri"/>
              </a:rPr>
              <a:t>a</a:t>
            </a:r>
            <a:r>
              <a:rPr lang="tr-TR" sz="2400" dirty="0">
                <a:latin typeface="Calibri"/>
                <a:cs typeface="Calibri"/>
              </a:rPr>
              <a:t>yı</a:t>
            </a:r>
            <a:r>
              <a:rPr lang="tr-TR" sz="2400" spc="-40" dirty="0">
                <a:latin typeface="Calibri"/>
                <a:cs typeface="Calibri"/>
              </a:rPr>
              <a:t>r</a:t>
            </a:r>
            <a:r>
              <a:rPr lang="tr-TR" sz="2400" dirty="0">
                <a:latin typeface="Calibri"/>
                <a:cs typeface="Calibri"/>
              </a:rPr>
              <a:t>an</a:t>
            </a:r>
            <a:r>
              <a:rPr lang="tr-TR" sz="2400" spc="-20" dirty="0">
                <a:latin typeface="Calibri"/>
                <a:cs typeface="Calibri"/>
              </a:rPr>
              <a:t> </a:t>
            </a:r>
            <a:r>
              <a:rPr lang="tr-TR" sz="2400" dirty="0">
                <a:latin typeface="Calibri"/>
                <a:cs typeface="Calibri"/>
              </a:rPr>
              <a:t>en </a:t>
            </a:r>
            <a:r>
              <a:rPr lang="tr-TR" sz="2400" spc="5" dirty="0">
                <a:latin typeface="Calibri"/>
                <a:cs typeface="Calibri"/>
              </a:rPr>
              <a:t>b</a:t>
            </a:r>
            <a:r>
              <a:rPr lang="tr-TR" sz="2400" dirty="0">
                <a:latin typeface="Calibri"/>
                <a:cs typeface="Calibri"/>
              </a:rPr>
              <a:t>e</a:t>
            </a:r>
            <a:r>
              <a:rPr lang="tr-TR" sz="2400" spc="-10" dirty="0">
                <a:latin typeface="Calibri"/>
                <a:cs typeface="Calibri"/>
              </a:rPr>
              <a:t>l</a:t>
            </a:r>
            <a:r>
              <a:rPr lang="tr-TR" sz="2400" dirty="0">
                <a:latin typeface="Calibri"/>
                <a:cs typeface="Calibri"/>
              </a:rPr>
              <a:t>i</a:t>
            </a:r>
            <a:r>
              <a:rPr lang="tr-TR" sz="2400" spc="-35" dirty="0">
                <a:latin typeface="Calibri"/>
                <a:cs typeface="Calibri"/>
              </a:rPr>
              <a:t>r</a:t>
            </a:r>
            <a:r>
              <a:rPr lang="tr-TR" sz="2400" dirty="0">
                <a:latin typeface="Calibri"/>
                <a:cs typeface="Calibri"/>
              </a:rPr>
              <a:t>gin </a:t>
            </a:r>
            <a:r>
              <a:rPr lang="tr-TR" sz="2400" spc="-30" dirty="0">
                <a:latin typeface="Calibri"/>
                <a:cs typeface="Calibri"/>
              </a:rPr>
              <a:t>ö</a:t>
            </a:r>
            <a:r>
              <a:rPr lang="tr-TR" sz="2400" spc="-50" dirty="0">
                <a:latin typeface="Calibri"/>
                <a:cs typeface="Calibri"/>
              </a:rPr>
              <a:t>z</a:t>
            </a:r>
            <a:r>
              <a:rPr lang="tr-TR" sz="2400" dirty="0">
                <a:latin typeface="Calibri"/>
                <a:cs typeface="Calibri"/>
              </a:rPr>
              <a:t>e</a:t>
            </a:r>
            <a:r>
              <a:rPr lang="tr-TR" sz="2400" spc="-10" dirty="0">
                <a:latin typeface="Calibri"/>
                <a:cs typeface="Calibri"/>
              </a:rPr>
              <a:t>l</a:t>
            </a:r>
            <a:r>
              <a:rPr lang="tr-TR" sz="2400" dirty="0">
                <a:latin typeface="Calibri"/>
                <a:cs typeface="Calibri"/>
              </a:rPr>
              <a:t>l</a:t>
            </a:r>
            <a:r>
              <a:rPr lang="tr-TR" sz="2400" spc="-10" dirty="0">
                <a:latin typeface="Calibri"/>
                <a:cs typeface="Calibri"/>
              </a:rPr>
              <a:t>i</a:t>
            </a:r>
            <a:r>
              <a:rPr lang="tr-TR" sz="2400" dirty="0">
                <a:latin typeface="Calibri"/>
                <a:cs typeface="Calibri"/>
              </a:rPr>
              <a:t>k</a:t>
            </a:r>
            <a:r>
              <a:rPr lang="tr-TR" sz="2400" spc="10" dirty="0">
                <a:latin typeface="Calibri"/>
                <a:cs typeface="Calibri"/>
              </a:rPr>
              <a:t> </a:t>
            </a:r>
            <a:r>
              <a:rPr lang="tr-TR" sz="2400" b="1" dirty="0">
                <a:solidFill>
                  <a:schemeClr val="accent2"/>
                </a:solidFill>
                <a:latin typeface="Calibri"/>
                <a:cs typeface="Calibri"/>
              </a:rPr>
              <a:t>ek</a:t>
            </a:r>
            <a:r>
              <a:rPr lang="tr-TR" sz="2400" b="1" spc="-10" dirty="0">
                <a:solidFill>
                  <a:schemeClr val="accent2"/>
                </a:solidFill>
                <a:latin typeface="Calibri"/>
                <a:cs typeface="Calibri"/>
              </a:rPr>
              <a:t>l</a:t>
            </a:r>
            <a:r>
              <a:rPr lang="tr-TR" sz="2400" b="1" dirty="0">
                <a:solidFill>
                  <a:schemeClr val="accent2"/>
                </a:solidFill>
                <a:latin typeface="Calibri"/>
                <a:cs typeface="Calibri"/>
              </a:rPr>
              <a:t>em </a:t>
            </a:r>
            <a:r>
              <a:rPr lang="tr-TR" sz="2400" b="1" spc="-40" dirty="0">
                <a:solidFill>
                  <a:schemeClr val="accent2"/>
                </a:solidFill>
                <a:latin typeface="Calibri"/>
                <a:cs typeface="Calibri"/>
              </a:rPr>
              <a:t>k</a:t>
            </a:r>
            <a:r>
              <a:rPr lang="tr-TR" sz="2400" b="1" dirty="0">
                <a:solidFill>
                  <a:schemeClr val="accent2"/>
                </a:solidFill>
                <a:latin typeface="Calibri"/>
                <a:cs typeface="Calibri"/>
              </a:rPr>
              <a:t>a</a:t>
            </a:r>
            <a:r>
              <a:rPr lang="tr-TR" sz="2400" b="1" spc="-10" dirty="0">
                <a:solidFill>
                  <a:schemeClr val="accent2"/>
                </a:solidFill>
                <a:latin typeface="Calibri"/>
                <a:cs typeface="Calibri"/>
              </a:rPr>
              <a:t>p</a:t>
            </a:r>
            <a:r>
              <a:rPr lang="tr-TR" sz="2400" b="1" dirty="0">
                <a:solidFill>
                  <a:schemeClr val="accent2"/>
                </a:solidFill>
                <a:latin typeface="Calibri"/>
                <a:cs typeface="Calibri"/>
              </a:rPr>
              <a:t>sü</a:t>
            </a:r>
            <a:r>
              <a:rPr lang="tr-TR" sz="2400" b="1" spc="-10" dirty="0">
                <a:solidFill>
                  <a:schemeClr val="accent2"/>
                </a:solidFill>
                <a:latin typeface="Calibri"/>
                <a:cs typeface="Calibri"/>
              </a:rPr>
              <a:t>l</a:t>
            </a:r>
            <a:r>
              <a:rPr lang="tr-TR" sz="2400" b="1" dirty="0">
                <a:solidFill>
                  <a:schemeClr val="accent2"/>
                </a:solidFill>
                <a:latin typeface="Calibri"/>
                <a:cs typeface="Calibri"/>
              </a:rPr>
              <a:t>l</a:t>
            </a:r>
            <a:r>
              <a:rPr lang="tr-TR" sz="2400" b="1" spc="-10" dirty="0">
                <a:solidFill>
                  <a:schemeClr val="accent2"/>
                </a:solidFill>
                <a:latin typeface="Calibri"/>
                <a:cs typeface="Calibri"/>
              </a:rPr>
              <a:t>e</a:t>
            </a:r>
            <a:r>
              <a:rPr lang="tr-TR" sz="2400" b="1" dirty="0">
                <a:solidFill>
                  <a:schemeClr val="accent2"/>
                </a:solidFill>
                <a:latin typeface="Calibri"/>
                <a:cs typeface="Calibri"/>
              </a:rPr>
              <a:t>r</a:t>
            </a:r>
            <a:r>
              <a:rPr lang="tr-TR" sz="2400" b="1" spc="-10" dirty="0">
                <a:solidFill>
                  <a:schemeClr val="accent2"/>
                </a:solidFill>
                <a:latin typeface="Calibri"/>
                <a:cs typeface="Calibri"/>
              </a:rPr>
              <a:t>i</a:t>
            </a:r>
            <a:r>
              <a:rPr lang="tr-TR" sz="2400" b="1" dirty="0">
                <a:solidFill>
                  <a:schemeClr val="accent2"/>
                </a:solidFill>
                <a:latin typeface="Calibri"/>
                <a:cs typeface="Calibri"/>
              </a:rPr>
              <a:t>nin</a:t>
            </a:r>
            <a:r>
              <a:rPr lang="tr-TR" sz="2400" b="1" spc="10" dirty="0">
                <a:solidFill>
                  <a:schemeClr val="accent2"/>
                </a:solidFill>
                <a:latin typeface="Calibri"/>
                <a:cs typeface="Calibri"/>
              </a:rPr>
              <a:t> </a:t>
            </a:r>
            <a:r>
              <a:rPr lang="tr-TR" sz="2400" b="1" dirty="0">
                <a:solidFill>
                  <a:schemeClr val="accent2"/>
                </a:solidFill>
                <a:latin typeface="Calibri"/>
                <a:cs typeface="Calibri"/>
              </a:rPr>
              <a:t>o</a:t>
            </a:r>
            <a:r>
              <a:rPr lang="tr-TR" sz="2400" b="1" spc="-10" dirty="0">
                <a:solidFill>
                  <a:schemeClr val="accent2"/>
                </a:solidFill>
                <a:latin typeface="Calibri"/>
                <a:cs typeface="Calibri"/>
              </a:rPr>
              <a:t>lm</a:t>
            </a:r>
            <a:r>
              <a:rPr lang="tr-TR" sz="2400" b="1" dirty="0">
                <a:solidFill>
                  <a:schemeClr val="accent2"/>
                </a:solidFill>
                <a:latin typeface="Calibri"/>
                <a:cs typeface="Calibri"/>
              </a:rPr>
              <a:t>a</a:t>
            </a:r>
            <a:r>
              <a:rPr lang="tr-TR" sz="2400" b="1" spc="-10" dirty="0">
                <a:solidFill>
                  <a:schemeClr val="accent2"/>
                </a:solidFill>
                <a:latin typeface="Calibri"/>
                <a:cs typeface="Calibri"/>
              </a:rPr>
              <a:t>m</a:t>
            </a:r>
            <a:r>
              <a:rPr lang="tr-TR" sz="2400" b="1" dirty="0">
                <a:solidFill>
                  <a:schemeClr val="accent2"/>
                </a:solidFill>
                <a:latin typeface="Calibri"/>
                <a:cs typeface="Calibri"/>
              </a:rPr>
              <a:t>as</a:t>
            </a:r>
            <a:r>
              <a:rPr lang="tr-TR" sz="2400" b="1" spc="-15" dirty="0">
                <a:solidFill>
                  <a:schemeClr val="accent2"/>
                </a:solidFill>
                <a:latin typeface="Calibri"/>
                <a:cs typeface="Calibri"/>
              </a:rPr>
              <a:t>ı</a:t>
            </a:r>
            <a:r>
              <a:rPr lang="tr-TR" sz="2400" b="1" dirty="0">
                <a:solidFill>
                  <a:schemeClr val="accent2"/>
                </a:solidFill>
                <a:latin typeface="Calibri"/>
                <a:cs typeface="Calibri"/>
              </a:rPr>
              <a:t>dı</a:t>
            </a:r>
            <a:r>
              <a:rPr lang="tr-TR" sz="2400" b="1" spc="-204" dirty="0">
                <a:solidFill>
                  <a:schemeClr val="accent2"/>
                </a:solidFill>
                <a:latin typeface="Calibri"/>
                <a:cs typeface="Calibri"/>
              </a:rPr>
              <a:t>r</a:t>
            </a:r>
            <a:r>
              <a:rPr lang="tr-TR" sz="2400" b="1" dirty="0">
                <a:solidFill>
                  <a:schemeClr val="accent2"/>
                </a:solidFill>
                <a:latin typeface="Calibri"/>
                <a:cs typeface="Calibri"/>
              </a:rPr>
              <a:t>.</a:t>
            </a:r>
          </a:p>
          <a:p>
            <a:pPr marL="355600" indent="-342900">
              <a:lnSpc>
                <a:spcPct val="150000"/>
              </a:lnSpc>
              <a:spcBef>
                <a:spcPts val="480"/>
              </a:spcBef>
              <a:buFont typeface="Arial" panose="020B0604020202020204" pitchFamily="34" charset="0"/>
              <a:buChar char="•"/>
              <a:tabLst>
                <a:tab pos="356235" algn="l"/>
              </a:tabLst>
            </a:pPr>
            <a:r>
              <a:rPr lang="tr-TR" sz="2400" dirty="0">
                <a:latin typeface="Calibri"/>
                <a:cs typeface="Calibri"/>
              </a:rPr>
              <a:t>Bu</a:t>
            </a:r>
            <a:r>
              <a:rPr lang="tr-TR" sz="2400" spc="5" dirty="0">
                <a:latin typeface="Calibri"/>
                <a:cs typeface="Calibri"/>
              </a:rPr>
              <a:t>n</a:t>
            </a:r>
            <a:r>
              <a:rPr lang="tr-TR" sz="2400" dirty="0">
                <a:latin typeface="Calibri"/>
                <a:cs typeface="Calibri"/>
              </a:rPr>
              <a:t>dan</a:t>
            </a:r>
            <a:r>
              <a:rPr lang="tr-TR" sz="2400" spc="-30" dirty="0">
                <a:latin typeface="Calibri"/>
                <a:cs typeface="Calibri"/>
              </a:rPr>
              <a:t> </a:t>
            </a:r>
            <a:r>
              <a:rPr lang="tr-TR" sz="2400" dirty="0">
                <a:latin typeface="Calibri"/>
                <a:cs typeface="Calibri"/>
              </a:rPr>
              <a:t>dol</a:t>
            </a:r>
            <a:r>
              <a:rPr lang="tr-TR" sz="2400" spc="-40" dirty="0">
                <a:latin typeface="Calibri"/>
                <a:cs typeface="Calibri"/>
              </a:rPr>
              <a:t>a</a:t>
            </a:r>
            <a:r>
              <a:rPr lang="tr-TR" sz="2400" dirty="0">
                <a:latin typeface="Calibri"/>
                <a:cs typeface="Calibri"/>
              </a:rPr>
              <a:t>yı</a:t>
            </a:r>
            <a:r>
              <a:rPr lang="tr-TR" sz="2400" spc="-10" dirty="0">
                <a:latin typeface="Calibri"/>
                <a:cs typeface="Calibri"/>
              </a:rPr>
              <a:t> </a:t>
            </a:r>
            <a:r>
              <a:rPr lang="tr-TR" sz="2400" dirty="0">
                <a:latin typeface="Calibri"/>
                <a:cs typeface="Calibri"/>
              </a:rPr>
              <a:t>bu</a:t>
            </a:r>
            <a:r>
              <a:rPr lang="tr-TR" sz="2400" spc="-5" dirty="0">
                <a:latin typeface="Calibri"/>
                <a:cs typeface="Calibri"/>
              </a:rPr>
              <a:t> </a:t>
            </a:r>
            <a:r>
              <a:rPr lang="tr-TR" sz="2400" dirty="0">
                <a:latin typeface="Calibri"/>
                <a:cs typeface="Calibri"/>
              </a:rPr>
              <a:t>iki</a:t>
            </a:r>
            <a:r>
              <a:rPr lang="tr-TR" sz="2400" spc="-10" dirty="0">
                <a:latin typeface="Calibri"/>
                <a:cs typeface="Calibri"/>
              </a:rPr>
              <a:t> </a:t>
            </a:r>
            <a:r>
              <a:rPr lang="tr-TR" sz="2400" dirty="0">
                <a:latin typeface="Calibri"/>
                <a:cs typeface="Calibri"/>
              </a:rPr>
              <a:t>ekle</a:t>
            </a:r>
            <a:r>
              <a:rPr lang="tr-TR" sz="2400" spc="-10" dirty="0">
                <a:latin typeface="Calibri"/>
                <a:cs typeface="Calibri"/>
              </a:rPr>
              <a:t>m</a:t>
            </a:r>
            <a:r>
              <a:rPr lang="tr-TR" sz="2400" dirty="0">
                <a:latin typeface="Calibri"/>
                <a:cs typeface="Calibri"/>
              </a:rPr>
              <a:t>e</a:t>
            </a:r>
            <a:r>
              <a:rPr lang="tr-TR" sz="2400" spc="30" dirty="0">
                <a:latin typeface="Calibri"/>
                <a:cs typeface="Calibri"/>
              </a:rPr>
              <a:t> </a:t>
            </a:r>
            <a:r>
              <a:rPr lang="tr-TR" sz="2400" b="1" dirty="0" err="1">
                <a:solidFill>
                  <a:schemeClr val="accent2"/>
                </a:solidFill>
                <a:latin typeface="Calibri"/>
                <a:cs typeface="Calibri"/>
              </a:rPr>
              <a:t>no</a:t>
            </a:r>
            <a:r>
              <a:rPr lang="tr-TR" sz="2400" b="1" spc="5" dirty="0" err="1">
                <a:solidFill>
                  <a:schemeClr val="accent2"/>
                </a:solidFill>
                <a:latin typeface="Calibri"/>
                <a:cs typeface="Calibri"/>
              </a:rPr>
              <a:t>n</a:t>
            </a:r>
            <a:r>
              <a:rPr lang="tr-TR" sz="2400" b="1" spc="-35" dirty="0" err="1">
                <a:solidFill>
                  <a:schemeClr val="accent2"/>
                </a:solidFill>
                <a:latin typeface="Calibri"/>
                <a:cs typeface="Calibri"/>
              </a:rPr>
              <a:t>s</a:t>
            </a:r>
            <a:r>
              <a:rPr lang="tr-TR" sz="2400" b="1" dirty="0" err="1">
                <a:solidFill>
                  <a:schemeClr val="accent2"/>
                </a:solidFill>
                <a:latin typeface="Calibri"/>
                <a:cs typeface="Calibri"/>
              </a:rPr>
              <a:t>ynovial</a:t>
            </a:r>
            <a:r>
              <a:rPr lang="tr-TR" sz="2400" b="1" spc="-40" dirty="0">
                <a:solidFill>
                  <a:schemeClr val="accent2"/>
                </a:solidFill>
                <a:latin typeface="Calibri"/>
                <a:cs typeface="Calibri"/>
              </a:rPr>
              <a:t> </a:t>
            </a:r>
            <a:r>
              <a:rPr lang="tr-TR" sz="2400" b="1" spc="-5" dirty="0">
                <a:solidFill>
                  <a:schemeClr val="accent2"/>
                </a:solidFill>
                <a:latin typeface="Calibri"/>
                <a:cs typeface="Calibri"/>
              </a:rPr>
              <a:t>eklemle</a:t>
            </a:r>
            <a:r>
              <a:rPr lang="tr-TR" sz="2400" b="1" dirty="0">
                <a:solidFill>
                  <a:schemeClr val="accent2"/>
                </a:solidFill>
                <a:latin typeface="Calibri"/>
                <a:cs typeface="Calibri"/>
              </a:rPr>
              <a:t>r</a:t>
            </a:r>
            <a:r>
              <a:rPr lang="tr-TR" sz="2400" b="1" spc="-10" dirty="0">
                <a:solidFill>
                  <a:schemeClr val="accent2"/>
                </a:solidFill>
                <a:latin typeface="Calibri"/>
                <a:cs typeface="Calibri"/>
              </a:rPr>
              <a:t> </a:t>
            </a:r>
            <a:r>
              <a:rPr lang="tr-TR" sz="2400" dirty="0">
                <a:latin typeface="Calibri"/>
                <a:cs typeface="Calibri"/>
              </a:rPr>
              <a:t>adı da</a:t>
            </a:r>
            <a:r>
              <a:rPr lang="tr-TR" sz="2400" spc="-10" dirty="0">
                <a:latin typeface="Calibri"/>
                <a:cs typeface="Calibri"/>
              </a:rPr>
              <a:t> </a:t>
            </a:r>
            <a:r>
              <a:rPr lang="tr-TR" sz="2400" spc="-30" dirty="0">
                <a:latin typeface="Calibri"/>
                <a:cs typeface="Calibri"/>
              </a:rPr>
              <a:t>v</a:t>
            </a:r>
            <a:r>
              <a:rPr lang="tr-TR" sz="2400" dirty="0">
                <a:latin typeface="Calibri"/>
                <a:cs typeface="Calibri"/>
              </a:rPr>
              <a:t>er</a:t>
            </a:r>
            <a:r>
              <a:rPr lang="tr-TR" sz="2400" spc="-10" dirty="0">
                <a:latin typeface="Calibri"/>
                <a:cs typeface="Calibri"/>
              </a:rPr>
              <a:t>i</a:t>
            </a:r>
            <a:r>
              <a:rPr lang="tr-TR" sz="2400" dirty="0">
                <a:latin typeface="Calibri"/>
                <a:cs typeface="Calibri"/>
              </a:rPr>
              <a:t>l</a:t>
            </a:r>
            <a:r>
              <a:rPr lang="tr-TR" sz="2400" spc="-10" dirty="0">
                <a:latin typeface="Calibri"/>
                <a:cs typeface="Calibri"/>
              </a:rPr>
              <a:t>i</a:t>
            </a:r>
            <a:r>
              <a:rPr lang="tr-TR" sz="2400" spc="-210" dirty="0">
                <a:latin typeface="Calibri"/>
                <a:cs typeface="Calibri"/>
              </a:rPr>
              <a:t>r</a:t>
            </a:r>
            <a:r>
              <a:rPr lang="tr-TR" sz="2400" dirty="0">
                <a:latin typeface="Calibri"/>
                <a:cs typeface="Calibri"/>
              </a:rPr>
              <a:t>.</a:t>
            </a:r>
          </a:p>
          <a:p>
            <a:pPr>
              <a:lnSpc>
                <a:spcPct val="150000"/>
              </a:lnSpc>
            </a:pPr>
            <a:endParaRPr lang="tr-TR" sz="2800" dirty="0"/>
          </a:p>
        </p:txBody>
      </p:sp>
      <p:sp>
        <p:nvSpPr>
          <p:cNvPr id="5" name="Alt Bilgi Yer Tutucusu 4">
            <a:extLst>
              <a:ext uri="{FF2B5EF4-FFF2-40B4-BE49-F238E27FC236}">
                <a16:creationId xmlns:a16="http://schemas.microsoft.com/office/drawing/2014/main" id="{205639EC-E036-7C06-09FC-9B129ABD644A}"/>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BB24A736-1A19-53C7-C7FF-9482C2743C93}"/>
              </a:ext>
            </a:extLst>
          </p:cNvPr>
          <p:cNvSpPr>
            <a:spLocks noGrp="1"/>
          </p:cNvSpPr>
          <p:nvPr>
            <p:ph type="sldNum" sz="quarter" idx="12"/>
          </p:nvPr>
        </p:nvSpPr>
        <p:spPr/>
        <p:txBody>
          <a:bodyPr/>
          <a:lstStyle/>
          <a:p>
            <a:fld id="{60FF87A7-9A7A-4B3D-9625-8440EC4947F9}" type="slidenum">
              <a:rPr lang="tr-TR" smtClean="0"/>
              <a:pPr/>
              <a:t>5</a:t>
            </a:fld>
            <a:endParaRPr lang="tr-TR"/>
          </a:p>
        </p:txBody>
      </p:sp>
      <p:sp>
        <p:nvSpPr>
          <p:cNvPr id="8" name="Metin kutusu 7">
            <a:extLst>
              <a:ext uri="{FF2B5EF4-FFF2-40B4-BE49-F238E27FC236}">
                <a16:creationId xmlns:a16="http://schemas.microsoft.com/office/drawing/2014/main" id="{C0D67350-305D-8952-8896-B763AB31BCB2}"/>
              </a:ext>
            </a:extLst>
          </p:cNvPr>
          <p:cNvSpPr txBox="1"/>
          <p:nvPr/>
        </p:nvSpPr>
        <p:spPr>
          <a:xfrm>
            <a:off x="5841169" y="1861999"/>
            <a:ext cx="3168350" cy="461665"/>
          </a:xfrm>
          <a:prstGeom prst="rect">
            <a:avLst/>
          </a:prstGeom>
          <a:noFill/>
        </p:spPr>
        <p:txBody>
          <a:bodyPr wrap="square">
            <a:spAutoFit/>
          </a:bodyPr>
          <a:lstStyle/>
          <a:p>
            <a:r>
              <a:rPr lang="tr-TR" sz="2400" b="1" dirty="0" err="1">
                <a:solidFill>
                  <a:schemeClr val="accent2"/>
                </a:solidFill>
                <a:latin typeface="Calibri"/>
                <a:cs typeface="Calibri"/>
              </a:rPr>
              <a:t>no</a:t>
            </a:r>
            <a:r>
              <a:rPr lang="tr-TR" sz="2400" b="1" spc="5" dirty="0" err="1">
                <a:solidFill>
                  <a:schemeClr val="accent2"/>
                </a:solidFill>
                <a:latin typeface="Calibri"/>
                <a:cs typeface="Calibri"/>
              </a:rPr>
              <a:t>n</a:t>
            </a:r>
            <a:r>
              <a:rPr lang="tr-TR" sz="2400" b="1" spc="-35" dirty="0" err="1">
                <a:solidFill>
                  <a:schemeClr val="accent2"/>
                </a:solidFill>
                <a:latin typeface="Calibri"/>
                <a:cs typeface="Calibri"/>
              </a:rPr>
              <a:t>s</a:t>
            </a:r>
            <a:r>
              <a:rPr lang="tr-TR" sz="2400" b="1" dirty="0" err="1">
                <a:solidFill>
                  <a:schemeClr val="accent2"/>
                </a:solidFill>
                <a:latin typeface="Calibri"/>
                <a:cs typeface="Calibri"/>
              </a:rPr>
              <a:t>ynovial</a:t>
            </a:r>
            <a:r>
              <a:rPr lang="tr-TR" sz="2400" b="1" spc="-40" dirty="0">
                <a:solidFill>
                  <a:schemeClr val="accent2"/>
                </a:solidFill>
                <a:latin typeface="Calibri"/>
                <a:cs typeface="Calibri"/>
              </a:rPr>
              <a:t> </a:t>
            </a:r>
            <a:r>
              <a:rPr lang="tr-TR" sz="2400" b="1" spc="-5" dirty="0">
                <a:solidFill>
                  <a:schemeClr val="accent2"/>
                </a:solidFill>
                <a:latin typeface="Calibri"/>
                <a:cs typeface="Calibri"/>
              </a:rPr>
              <a:t>eklemle</a:t>
            </a:r>
            <a:r>
              <a:rPr lang="tr-TR" sz="2400" b="1" dirty="0">
                <a:solidFill>
                  <a:schemeClr val="accent2"/>
                </a:solidFill>
                <a:latin typeface="Calibri"/>
                <a:cs typeface="Calibri"/>
              </a:rPr>
              <a:t>r</a:t>
            </a:r>
            <a:r>
              <a:rPr lang="tr-TR" sz="2400" b="1" spc="-10" dirty="0">
                <a:solidFill>
                  <a:schemeClr val="accent2"/>
                </a:solidFill>
                <a:latin typeface="Calibri"/>
                <a:cs typeface="Calibri"/>
              </a:rPr>
              <a:t> </a:t>
            </a:r>
            <a:endParaRPr lang="tr-TR" sz="2400" dirty="0"/>
          </a:p>
        </p:txBody>
      </p:sp>
      <p:sp>
        <p:nvSpPr>
          <p:cNvPr id="9" name="Sağ Ayraç 8">
            <a:extLst>
              <a:ext uri="{FF2B5EF4-FFF2-40B4-BE49-F238E27FC236}">
                <a16:creationId xmlns:a16="http://schemas.microsoft.com/office/drawing/2014/main" id="{4A5AF625-1703-5DE6-EFDE-033EB8F09E8B}"/>
              </a:ext>
            </a:extLst>
          </p:cNvPr>
          <p:cNvSpPr/>
          <p:nvPr/>
        </p:nvSpPr>
        <p:spPr>
          <a:xfrm>
            <a:off x="5004049" y="1615865"/>
            <a:ext cx="792088" cy="1021047"/>
          </a:xfrm>
          <a:prstGeom prst="rightBrace">
            <a:avLst/>
          </a:prstGeom>
          <a:ln w="28575">
            <a:solidFill>
              <a:srgbClr val="C0504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Tree>
    <p:extLst>
      <p:ext uri="{BB962C8B-B14F-4D97-AF65-F5344CB8AC3E}">
        <p14:creationId xmlns:p14="http://schemas.microsoft.com/office/powerpoint/2010/main" val="33745408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E2E99D3-8C3D-FAB9-37ED-EA4F289AFFD0}"/>
              </a:ext>
            </a:extLst>
          </p:cNvPr>
          <p:cNvSpPr>
            <a:spLocks noGrp="1"/>
          </p:cNvSpPr>
          <p:nvPr>
            <p:ph type="title"/>
          </p:nvPr>
        </p:nvSpPr>
        <p:spPr/>
        <p:txBody>
          <a:bodyPr/>
          <a:lstStyle/>
          <a:p>
            <a:r>
              <a:rPr lang="tr-TR" dirty="0"/>
              <a:t>Baş bölgesi çiğneme kasları</a:t>
            </a:r>
          </a:p>
        </p:txBody>
      </p:sp>
      <p:sp>
        <p:nvSpPr>
          <p:cNvPr id="3" name="İçerik Yer Tutucusu 2">
            <a:extLst>
              <a:ext uri="{FF2B5EF4-FFF2-40B4-BE49-F238E27FC236}">
                <a16:creationId xmlns:a16="http://schemas.microsoft.com/office/drawing/2014/main" id="{1E06409C-A119-6F49-6549-57E3C598207A}"/>
              </a:ext>
            </a:extLst>
          </p:cNvPr>
          <p:cNvSpPr>
            <a:spLocks noGrp="1"/>
          </p:cNvSpPr>
          <p:nvPr>
            <p:ph idx="1"/>
          </p:nvPr>
        </p:nvSpPr>
        <p:spPr/>
        <p:txBody>
          <a:bodyPr/>
          <a:lstStyle/>
          <a:p>
            <a:r>
              <a:rPr lang="tr-TR" sz="2000" dirty="0">
                <a:solidFill>
                  <a:srgbClr val="4C4D4F"/>
                </a:solidFill>
                <a:latin typeface="Myriad Pro"/>
                <a:cs typeface="Myriad Pro"/>
              </a:rPr>
              <a:t>4</a:t>
            </a:r>
            <a:r>
              <a:rPr lang="tr-TR" sz="2000" spc="45" dirty="0">
                <a:solidFill>
                  <a:srgbClr val="4C4D4F"/>
                </a:solidFill>
                <a:latin typeface="Myriad Pro"/>
                <a:cs typeface="Myriad Pro"/>
              </a:rPr>
              <a:t> </a:t>
            </a:r>
            <a:r>
              <a:rPr lang="tr-TR" sz="2000" dirty="0">
                <a:solidFill>
                  <a:srgbClr val="4C4D4F"/>
                </a:solidFill>
                <a:latin typeface="Myriad Pro"/>
                <a:cs typeface="Myriad Pro"/>
              </a:rPr>
              <a:t>çift</a:t>
            </a:r>
            <a:r>
              <a:rPr lang="tr-TR" sz="2000" spc="40" dirty="0">
                <a:solidFill>
                  <a:srgbClr val="4C4D4F"/>
                </a:solidFill>
                <a:latin typeface="Myriad Pro"/>
                <a:cs typeface="Myriad Pro"/>
              </a:rPr>
              <a:t> </a:t>
            </a:r>
            <a:r>
              <a:rPr lang="tr-TR" sz="2000" dirty="0">
                <a:solidFill>
                  <a:srgbClr val="4C4D4F"/>
                </a:solidFill>
                <a:latin typeface="Myriad Pro"/>
                <a:cs typeface="Myriad Pro"/>
              </a:rPr>
              <a:t>çiğneme</a:t>
            </a:r>
            <a:r>
              <a:rPr lang="tr-TR" sz="2000" spc="45" dirty="0">
                <a:solidFill>
                  <a:srgbClr val="4C4D4F"/>
                </a:solidFill>
                <a:latin typeface="Myriad Pro"/>
                <a:cs typeface="Myriad Pro"/>
              </a:rPr>
              <a:t> </a:t>
            </a:r>
            <a:r>
              <a:rPr lang="tr-TR" sz="2000" dirty="0">
                <a:solidFill>
                  <a:srgbClr val="4C4D4F"/>
                </a:solidFill>
                <a:latin typeface="Myriad Pro"/>
                <a:cs typeface="Myriad Pro"/>
              </a:rPr>
              <a:t>kası</a:t>
            </a:r>
            <a:r>
              <a:rPr lang="tr-TR" sz="2000" spc="45" dirty="0">
                <a:solidFill>
                  <a:srgbClr val="4C4D4F"/>
                </a:solidFill>
                <a:latin typeface="Myriad Pro"/>
                <a:cs typeface="Myriad Pro"/>
              </a:rPr>
              <a:t> </a:t>
            </a:r>
            <a:r>
              <a:rPr lang="tr-TR" sz="2000" dirty="0">
                <a:solidFill>
                  <a:srgbClr val="4C4D4F"/>
                </a:solidFill>
                <a:latin typeface="Myriad Pro"/>
                <a:cs typeface="Myriad Pro"/>
              </a:rPr>
              <a:t>vardır.</a:t>
            </a:r>
            <a:r>
              <a:rPr lang="tr-TR" sz="2000" spc="45" dirty="0">
                <a:solidFill>
                  <a:srgbClr val="4C4D4F"/>
                </a:solidFill>
                <a:latin typeface="Myriad Pro"/>
                <a:cs typeface="Myriad Pro"/>
              </a:rPr>
              <a:t> </a:t>
            </a:r>
            <a:r>
              <a:rPr lang="tr-TR" sz="2000" dirty="0">
                <a:solidFill>
                  <a:srgbClr val="4C4D4F"/>
                </a:solidFill>
                <a:latin typeface="Myriad Pro"/>
                <a:cs typeface="Myriad Pro"/>
              </a:rPr>
              <a:t>Çiğneme</a:t>
            </a:r>
            <a:r>
              <a:rPr lang="tr-TR" sz="2000" spc="40" dirty="0">
                <a:solidFill>
                  <a:srgbClr val="4C4D4F"/>
                </a:solidFill>
                <a:latin typeface="Myriad Pro"/>
                <a:cs typeface="Myriad Pro"/>
              </a:rPr>
              <a:t> </a:t>
            </a:r>
            <a:r>
              <a:rPr lang="tr-TR" sz="2000" dirty="0">
                <a:solidFill>
                  <a:srgbClr val="4C4D4F"/>
                </a:solidFill>
                <a:latin typeface="Myriad Pro"/>
                <a:cs typeface="Myriad Pro"/>
              </a:rPr>
              <a:t>ve</a:t>
            </a:r>
            <a:r>
              <a:rPr lang="tr-TR" sz="2000" spc="45" dirty="0">
                <a:solidFill>
                  <a:srgbClr val="4C4D4F"/>
                </a:solidFill>
                <a:latin typeface="Myriad Pro"/>
                <a:cs typeface="Myriad Pro"/>
              </a:rPr>
              <a:t> </a:t>
            </a:r>
            <a:r>
              <a:rPr lang="tr-TR" sz="2000" dirty="0">
                <a:solidFill>
                  <a:srgbClr val="4C4D4F"/>
                </a:solidFill>
                <a:latin typeface="Myriad Pro"/>
                <a:cs typeface="Myriad Pro"/>
              </a:rPr>
              <a:t>çene</a:t>
            </a:r>
            <a:r>
              <a:rPr lang="tr-TR" sz="2000" spc="45" dirty="0">
                <a:solidFill>
                  <a:srgbClr val="4C4D4F"/>
                </a:solidFill>
                <a:latin typeface="Myriad Pro"/>
                <a:cs typeface="Myriad Pro"/>
              </a:rPr>
              <a:t> </a:t>
            </a:r>
            <a:r>
              <a:rPr lang="tr-TR" sz="2000" dirty="0">
                <a:solidFill>
                  <a:srgbClr val="4C4D4F"/>
                </a:solidFill>
                <a:latin typeface="Myriad Pro"/>
                <a:cs typeface="Myriad Pro"/>
              </a:rPr>
              <a:t>hareketlerinden</a:t>
            </a:r>
            <a:r>
              <a:rPr lang="tr-TR" sz="2000" spc="40" dirty="0">
                <a:solidFill>
                  <a:srgbClr val="4C4D4F"/>
                </a:solidFill>
                <a:latin typeface="Myriad Pro"/>
                <a:cs typeface="Myriad Pro"/>
              </a:rPr>
              <a:t> </a:t>
            </a:r>
            <a:r>
              <a:rPr lang="tr-TR" sz="2000" dirty="0">
                <a:solidFill>
                  <a:srgbClr val="4C4D4F"/>
                </a:solidFill>
                <a:latin typeface="Myriad Pro"/>
                <a:cs typeface="Myriad Pro"/>
              </a:rPr>
              <a:t>sorumludur.</a:t>
            </a:r>
            <a:r>
              <a:rPr lang="tr-TR" sz="2000" spc="45" dirty="0">
                <a:solidFill>
                  <a:srgbClr val="4C4D4F"/>
                </a:solidFill>
                <a:latin typeface="Myriad Pro"/>
                <a:cs typeface="Myriad Pro"/>
              </a:rPr>
              <a:t> </a:t>
            </a:r>
            <a:r>
              <a:rPr lang="tr-TR" sz="2000" spc="-25" dirty="0" err="1">
                <a:solidFill>
                  <a:srgbClr val="4C4D4F"/>
                </a:solidFill>
                <a:latin typeface="Myriad Pro"/>
                <a:cs typeface="Myriad Pro"/>
              </a:rPr>
              <a:t>İn</a:t>
            </a:r>
            <a:r>
              <a:rPr lang="tr-TR" sz="2000" dirty="0" err="1">
                <a:solidFill>
                  <a:srgbClr val="4C4D4F"/>
                </a:solidFill>
                <a:latin typeface="Myriad Pro"/>
                <a:cs typeface="Myriad Pro"/>
              </a:rPr>
              <a:t>sersiyoları</a:t>
            </a:r>
            <a:r>
              <a:rPr lang="tr-TR" sz="2000" spc="-15" dirty="0">
                <a:solidFill>
                  <a:srgbClr val="4C4D4F"/>
                </a:solidFill>
                <a:latin typeface="Myriad Pro"/>
                <a:cs typeface="Myriad Pro"/>
              </a:rPr>
              <a:t> </a:t>
            </a:r>
            <a:r>
              <a:rPr lang="tr-TR" sz="2000" dirty="0">
                <a:solidFill>
                  <a:srgbClr val="4C4D4F"/>
                </a:solidFill>
                <a:latin typeface="Myriad Pro"/>
                <a:cs typeface="Myriad Pro"/>
              </a:rPr>
              <a:t>alt</a:t>
            </a:r>
            <a:r>
              <a:rPr lang="tr-TR" sz="2000" spc="-5" dirty="0">
                <a:solidFill>
                  <a:srgbClr val="4C4D4F"/>
                </a:solidFill>
                <a:latin typeface="Myriad Pro"/>
                <a:cs typeface="Myriad Pro"/>
              </a:rPr>
              <a:t> </a:t>
            </a:r>
            <a:r>
              <a:rPr lang="tr-TR" sz="2000" dirty="0">
                <a:solidFill>
                  <a:srgbClr val="4C4D4F"/>
                </a:solidFill>
                <a:latin typeface="Myriad Pro"/>
                <a:cs typeface="Myriad Pro"/>
              </a:rPr>
              <a:t>çene</a:t>
            </a:r>
            <a:r>
              <a:rPr lang="tr-TR" sz="2000" spc="-5" dirty="0">
                <a:solidFill>
                  <a:srgbClr val="4C4D4F"/>
                </a:solidFill>
                <a:latin typeface="Myriad Pro"/>
                <a:cs typeface="Myriad Pro"/>
              </a:rPr>
              <a:t> </a:t>
            </a:r>
            <a:r>
              <a:rPr lang="tr-TR" sz="2000" dirty="0">
                <a:solidFill>
                  <a:srgbClr val="4C4D4F"/>
                </a:solidFill>
                <a:latin typeface="Myriad Pro"/>
                <a:cs typeface="Myriad Pro"/>
              </a:rPr>
              <a:t>kemiğinin</a:t>
            </a:r>
            <a:r>
              <a:rPr lang="tr-TR" sz="2000" spc="-5" dirty="0">
                <a:solidFill>
                  <a:srgbClr val="4C4D4F"/>
                </a:solidFill>
                <a:latin typeface="Myriad Pro"/>
                <a:cs typeface="Myriad Pro"/>
              </a:rPr>
              <a:t> </a:t>
            </a:r>
            <a:r>
              <a:rPr lang="tr-TR" sz="2000" dirty="0">
                <a:solidFill>
                  <a:srgbClr val="4C4D4F"/>
                </a:solidFill>
                <a:latin typeface="Myriad Pro"/>
                <a:cs typeface="Myriad Pro"/>
              </a:rPr>
              <a:t>farklı</a:t>
            </a:r>
            <a:r>
              <a:rPr lang="tr-TR" sz="2000" spc="-5" dirty="0">
                <a:solidFill>
                  <a:srgbClr val="4C4D4F"/>
                </a:solidFill>
                <a:latin typeface="Myriad Pro"/>
                <a:cs typeface="Myriad Pro"/>
              </a:rPr>
              <a:t> </a:t>
            </a:r>
            <a:r>
              <a:rPr lang="tr-TR" sz="2000" dirty="0">
                <a:solidFill>
                  <a:srgbClr val="4C4D4F"/>
                </a:solidFill>
                <a:latin typeface="Myriad Pro"/>
                <a:cs typeface="Myriad Pro"/>
              </a:rPr>
              <a:t>noktalarıdır.</a:t>
            </a:r>
            <a:endParaRPr lang="tr-TR" dirty="0"/>
          </a:p>
        </p:txBody>
      </p:sp>
      <p:sp>
        <p:nvSpPr>
          <p:cNvPr id="5" name="Alt Bilgi Yer Tutucusu 4">
            <a:extLst>
              <a:ext uri="{FF2B5EF4-FFF2-40B4-BE49-F238E27FC236}">
                <a16:creationId xmlns:a16="http://schemas.microsoft.com/office/drawing/2014/main" id="{ADA9BC0C-0455-FE8C-B0E3-E40C70530CEA}"/>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18687A7D-E9A3-1F58-6C22-E09B6CD83384}"/>
              </a:ext>
            </a:extLst>
          </p:cNvPr>
          <p:cNvSpPr>
            <a:spLocks noGrp="1"/>
          </p:cNvSpPr>
          <p:nvPr>
            <p:ph type="sldNum" sz="quarter" idx="12"/>
          </p:nvPr>
        </p:nvSpPr>
        <p:spPr/>
        <p:txBody>
          <a:bodyPr/>
          <a:lstStyle/>
          <a:p>
            <a:fld id="{60FF87A7-9A7A-4B3D-9625-8440EC4947F9}" type="slidenum">
              <a:rPr lang="tr-TR" smtClean="0"/>
              <a:pPr/>
              <a:t>50</a:t>
            </a:fld>
            <a:endParaRPr lang="tr-TR"/>
          </a:p>
        </p:txBody>
      </p:sp>
      <p:grpSp>
        <p:nvGrpSpPr>
          <p:cNvPr id="29" name="Grup 28">
            <a:extLst>
              <a:ext uri="{FF2B5EF4-FFF2-40B4-BE49-F238E27FC236}">
                <a16:creationId xmlns:a16="http://schemas.microsoft.com/office/drawing/2014/main" id="{10D26944-F4BF-3D04-2E39-8757A413DDB7}"/>
              </a:ext>
            </a:extLst>
          </p:cNvPr>
          <p:cNvGrpSpPr>
            <a:grpSpLocks noChangeAspect="1"/>
          </p:cNvGrpSpPr>
          <p:nvPr/>
        </p:nvGrpSpPr>
        <p:grpSpPr>
          <a:xfrm>
            <a:off x="395536" y="2204864"/>
            <a:ext cx="8352928" cy="3335627"/>
            <a:chOff x="1477052" y="2420888"/>
            <a:chExt cx="5684011" cy="2269832"/>
          </a:xfrm>
        </p:grpSpPr>
        <p:grpSp>
          <p:nvGrpSpPr>
            <p:cNvPr id="7" name="object 5">
              <a:extLst>
                <a:ext uri="{FF2B5EF4-FFF2-40B4-BE49-F238E27FC236}">
                  <a16:creationId xmlns:a16="http://schemas.microsoft.com/office/drawing/2014/main" id="{5F7D3BB0-A2BD-81FE-3EB7-7D08D5BA5C72}"/>
                </a:ext>
              </a:extLst>
            </p:cNvPr>
            <p:cNvGrpSpPr>
              <a:grpSpLocks noChangeAspect="1"/>
            </p:cNvGrpSpPr>
            <p:nvPr/>
          </p:nvGrpSpPr>
          <p:grpSpPr>
            <a:xfrm>
              <a:off x="2254877" y="2420888"/>
              <a:ext cx="4126395" cy="2269832"/>
              <a:chOff x="1671866" y="5139029"/>
              <a:chExt cx="4126395" cy="2269832"/>
            </a:xfrm>
          </p:grpSpPr>
          <p:pic>
            <p:nvPicPr>
              <p:cNvPr id="8" name="object 6">
                <a:extLst>
                  <a:ext uri="{FF2B5EF4-FFF2-40B4-BE49-F238E27FC236}">
                    <a16:creationId xmlns:a16="http://schemas.microsoft.com/office/drawing/2014/main" id="{0A55B25D-22BD-6D86-4CED-F7633F917413}"/>
                  </a:ext>
                </a:extLst>
              </p:cNvPr>
              <p:cNvPicPr/>
              <p:nvPr/>
            </p:nvPicPr>
            <p:blipFill>
              <a:blip r:embed="rId2" cstate="print"/>
              <a:stretch>
                <a:fillRect/>
              </a:stretch>
            </p:blipFill>
            <p:spPr>
              <a:xfrm>
                <a:off x="2067725" y="5139029"/>
                <a:ext cx="3730536" cy="2269832"/>
              </a:xfrm>
              <a:prstGeom prst="rect">
                <a:avLst/>
              </a:prstGeom>
            </p:spPr>
          </p:pic>
          <p:sp>
            <p:nvSpPr>
              <p:cNvPr id="9" name="object 7">
                <a:extLst>
                  <a:ext uri="{FF2B5EF4-FFF2-40B4-BE49-F238E27FC236}">
                    <a16:creationId xmlns:a16="http://schemas.microsoft.com/office/drawing/2014/main" id="{A83675EE-36FC-56DD-1687-D33827077613}"/>
                  </a:ext>
                </a:extLst>
              </p:cNvPr>
              <p:cNvSpPr/>
              <p:nvPr/>
            </p:nvSpPr>
            <p:spPr>
              <a:xfrm>
                <a:off x="1671933" y="5808502"/>
                <a:ext cx="1172210" cy="73660"/>
              </a:xfrm>
              <a:custGeom>
                <a:avLst/>
                <a:gdLst/>
                <a:ahLst/>
                <a:cxnLst/>
                <a:rect l="l" t="t" r="r" b="b"/>
                <a:pathLst>
                  <a:path w="1172210" h="73660">
                    <a:moveTo>
                      <a:pt x="1171727" y="73177"/>
                    </a:moveTo>
                    <a:lnTo>
                      <a:pt x="0" y="0"/>
                    </a:lnTo>
                  </a:path>
                </a:pathLst>
              </a:custGeom>
              <a:ln w="12699">
                <a:solidFill>
                  <a:srgbClr val="205E9E"/>
                </a:solidFill>
              </a:ln>
            </p:spPr>
            <p:txBody>
              <a:bodyPr wrap="square" lIns="0" tIns="0" rIns="0" bIns="0" rtlCol="0"/>
              <a:lstStyle/>
              <a:p>
                <a:endParaRPr sz="3200"/>
              </a:p>
            </p:txBody>
          </p:sp>
          <p:pic>
            <p:nvPicPr>
              <p:cNvPr id="10" name="object 8">
                <a:extLst>
                  <a:ext uri="{FF2B5EF4-FFF2-40B4-BE49-F238E27FC236}">
                    <a16:creationId xmlns:a16="http://schemas.microsoft.com/office/drawing/2014/main" id="{924D29C2-99AA-3CD0-AD7F-EAF623B6CF1D}"/>
                  </a:ext>
                </a:extLst>
              </p:cNvPr>
              <p:cNvPicPr/>
              <p:nvPr/>
            </p:nvPicPr>
            <p:blipFill>
              <a:blip r:embed="rId3" cstate="print"/>
              <a:stretch>
                <a:fillRect/>
              </a:stretch>
            </p:blipFill>
            <p:spPr>
              <a:xfrm>
                <a:off x="2821988" y="5848098"/>
                <a:ext cx="90906" cy="64681"/>
              </a:xfrm>
              <a:prstGeom prst="rect">
                <a:avLst/>
              </a:prstGeom>
            </p:spPr>
          </p:pic>
          <p:sp>
            <p:nvSpPr>
              <p:cNvPr id="11" name="object 9">
                <a:extLst>
                  <a:ext uri="{FF2B5EF4-FFF2-40B4-BE49-F238E27FC236}">
                    <a16:creationId xmlns:a16="http://schemas.microsoft.com/office/drawing/2014/main" id="{6C8D1DAB-B7AF-BDD8-01EA-033D5D2FAEC2}"/>
                  </a:ext>
                </a:extLst>
              </p:cNvPr>
              <p:cNvSpPr/>
              <p:nvPr/>
            </p:nvSpPr>
            <p:spPr>
              <a:xfrm>
                <a:off x="1671866" y="5814411"/>
                <a:ext cx="1308100" cy="437515"/>
              </a:xfrm>
              <a:custGeom>
                <a:avLst/>
                <a:gdLst/>
                <a:ahLst/>
                <a:cxnLst/>
                <a:rect l="l" t="t" r="r" b="b"/>
                <a:pathLst>
                  <a:path w="1308100" h="437514">
                    <a:moveTo>
                      <a:pt x="1307947" y="437502"/>
                    </a:moveTo>
                    <a:lnTo>
                      <a:pt x="0" y="0"/>
                    </a:lnTo>
                  </a:path>
                </a:pathLst>
              </a:custGeom>
              <a:ln w="12700">
                <a:solidFill>
                  <a:srgbClr val="205E9E"/>
                </a:solidFill>
              </a:ln>
            </p:spPr>
            <p:txBody>
              <a:bodyPr wrap="square" lIns="0" tIns="0" rIns="0" bIns="0" rtlCol="0"/>
              <a:lstStyle/>
              <a:p>
                <a:endParaRPr sz="3200"/>
              </a:p>
            </p:txBody>
          </p:sp>
          <p:sp>
            <p:nvSpPr>
              <p:cNvPr id="12" name="object 10">
                <a:extLst>
                  <a:ext uri="{FF2B5EF4-FFF2-40B4-BE49-F238E27FC236}">
                    <a16:creationId xmlns:a16="http://schemas.microsoft.com/office/drawing/2014/main" id="{24CC2195-7BF8-8E38-FF07-26829F959BE9}"/>
                  </a:ext>
                </a:extLst>
              </p:cNvPr>
              <p:cNvSpPr/>
              <p:nvPr/>
            </p:nvSpPr>
            <p:spPr>
              <a:xfrm>
                <a:off x="2950857" y="6214949"/>
                <a:ext cx="95250" cy="61594"/>
              </a:xfrm>
              <a:custGeom>
                <a:avLst/>
                <a:gdLst/>
                <a:ahLst/>
                <a:cxnLst/>
                <a:rect l="l" t="t" r="r" b="b"/>
                <a:pathLst>
                  <a:path w="95250" h="61595">
                    <a:moveTo>
                      <a:pt x="20561" y="0"/>
                    </a:moveTo>
                    <a:lnTo>
                      <a:pt x="24962" y="21755"/>
                    </a:lnTo>
                    <a:lnTo>
                      <a:pt x="24287" y="35410"/>
                    </a:lnTo>
                    <a:lnTo>
                      <a:pt x="16609" y="46727"/>
                    </a:lnTo>
                    <a:lnTo>
                      <a:pt x="0" y="61467"/>
                    </a:lnTo>
                    <a:lnTo>
                      <a:pt x="94742" y="58991"/>
                    </a:lnTo>
                    <a:lnTo>
                      <a:pt x="20561" y="0"/>
                    </a:lnTo>
                    <a:close/>
                  </a:path>
                </a:pathLst>
              </a:custGeom>
              <a:solidFill>
                <a:srgbClr val="205E9E"/>
              </a:solidFill>
            </p:spPr>
            <p:txBody>
              <a:bodyPr wrap="square" lIns="0" tIns="0" rIns="0" bIns="0" rtlCol="0"/>
              <a:lstStyle/>
              <a:p>
                <a:endParaRPr sz="3200"/>
              </a:p>
            </p:txBody>
          </p:sp>
          <p:sp>
            <p:nvSpPr>
              <p:cNvPr id="13" name="object 11">
                <a:extLst>
                  <a:ext uri="{FF2B5EF4-FFF2-40B4-BE49-F238E27FC236}">
                    <a16:creationId xmlns:a16="http://schemas.microsoft.com/office/drawing/2014/main" id="{01F5B511-7B1C-37A7-2BBA-1D10BC63909B}"/>
                  </a:ext>
                </a:extLst>
              </p:cNvPr>
              <p:cNvSpPr/>
              <p:nvPr/>
            </p:nvSpPr>
            <p:spPr>
              <a:xfrm>
                <a:off x="1702447" y="6374047"/>
                <a:ext cx="1274445" cy="104139"/>
              </a:xfrm>
              <a:custGeom>
                <a:avLst/>
                <a:gdLst/>
                <a:ahLst/>
                <a:cxnLst/>
                <a:rect l="l" t="t" r="r" b="b"/>
                <a:pathLst>
                  <a:path w="1274445" h="104139">
                    <a:moveTo>
                      <a:pt x="1274013" y="103936"/>
                    </a:moveTo>
                    <a:lnTo>
                      <a:pt x="0" y="0"/>
                    </a:lnTo>
                  </a:path>
                </a:pathLst>
              </a:custGeom>
              <a:ln w="12700">
                <a:solidFill>
                  <a:srgbClr val="205E9E"/>
                </a:solidFill>
              </a:ln>
            </p:spPr>
            <p:txBody>
              <a:bodyPr wrap="square" lIns="0" tIns="0" rIns="0" bIns="0" rtlCol="0"/>
              <a:lstStyle/>
              <a:p>
                <a:endParaRPr sz="3200"/>
              </a:p>
            </p:txBody>
          </p:sp>
          <p:pic>
            <p:nvPicPr>
              <p:cNvPr id="14" name="object 12">
                <a:extLst>
                  <a:ext uri="{FF2B5EF4-FFF2-40B4-BE49-F238E27FC236}">
                    <a16:creationId xmlns:a16="http://schemas.microsoft.com/office/drawing/2014/main" id="{32A6DC8F-5B6F-8468-CF9B-A7E63F8E489B}"/>
                  </a:ext>
                </a:extLst>
              </p:cNvPr>
              <p:cNvPicPr/>
              <p:nvPr/>
            </p:nvPicPr>
            <p:blipFill>
              <a:blip r:embed="rId4" cstate="print"/>
              <a:stretch>
                <a:fillRect/>
              </a:stretch>
            </p:blipFill>
            <p:spPr>
              <a:xfrm>
                <a:off x="2954199" y="6444055"/>
                <a:ext cx="91401" cy="64642"/>
              </a:xfrm>
              <a:prstGeom prst="rect">
                <a:avLst/>
              </a:prstGeom>
            </p:spPr>
          </p:pic>
          <p:sp>
            <p:nvSpPr>
              <p:cNvPr id="15" name="object 13">
                <a:extLst>
                  <a:ext uri="{FF2B5EF4-FFF2-40B4-BE49-F238E27FC236}">
                    <a16:creationId xmlns:a16="http://schemas.microsoft.com/office/drawing/2014/main" id="{DC827ECA-8F97-A487-B8B3-6DBFDCF4E8B2}"/>
                  </a:ext>
                </a:extLst>
              </p:cNvPr>
              <p:cNvSpPr/>
              <p:nvPr/>
            </p:nvSpPr>
            <p:spPr>
              <a:xfrm>
                <a:off x="4970016" y="5808350"/>
                <a:ext cx="684530" cy="407670"/>
              </a:xfrm>
              <a:custGeom>
                <a:avLst/>
                <a:gdLst/>
                <a:ahLst/>
                <a:cxnLst/>
                <a:rect l="l" t="t" r="r" b="b"/>
                <a:pathLst>
                  <a:path w="684529" h="407670">
                    <a:moveTo>
                      <a:pt x="0" y="407200"/>
                    </a:moveTo>
                    <a:lnTo>
                      <a:pt x="684339" y="0"/>
                    </a:lnTo>
                  </a:path>
                </a:pathLst>
              </a:custGeom>
              <a:ln w="12699">
                <a:solidFill>
                  <a:srgbClr val="205E9E"/>
                </a:solidFill>
              </a:ln>
            </p:spPr>
            <p:txBody>
              <a:bodyPr wrap="square" lIns="0" tIns="0" rIns="0" bIns="0" rtlCol="0"/>
              <a:lstStyle/>
              <a:p>
                <a:endParaRPr sz="3200"/>
              </a:p>
            </p:txBody>
          </p:sp>
          <p:pic>
            <p:nvPicPr>
              <p:cNvPr id="16" name="object 14">
                <a:extLst>
                  <a:ext uri="{FF2B5EF4-FFF2-40B4-BE49-F238E27FC236}">
                    <a16:creationId xmlns:a16="http://schemas.microsoft.com/office/drawing/2014/main" id="{100B0668-0864-CB5D-9A04-FE59FD2746D9}"/>
                  </a:ext>
                </a:extLst>
              </p:cNvPr>
              <p:cNvPicPr/>
              <p:nvPr/>
            </p:nvPicPr>
            <p:blipFill>
              <a:blip r:embed="rId5" cstate="print"/>
              <a:stretch>
                <a:fillRect/>
              </a:stretch>
            </p:blipFill>
            <p:spPr>
              <a:xfrm>
                <a:off x="4910400" y="6177602"/>
                <a:ext cx="93103" cy="73418"/>
              </a:xfrm>
              <a:prstGeom prst="rect">
                <a:avLst/>
              </a:prstGeom>
            </p:spPr>
          </p:pic>
          <p:sp>
            <p:nvSpPr>
              <p:cNvPr id="17" name="object 15">
                <a:extLst>
                  <a:ext uri="{FF2B5EF4-FFF2-40B4-BE49-F238E27FC236}">
                    <a16:creationId xmlns:a16="http://schemas.microsoft.com/office/drawing/2014/main" id="{3F17F95B-836D-951B-D264-BD241863417D}"/>
                  </a:ext>
                </a:extLst>
              </p:cNvPr>
              <p:cNvSpPr/>
              <p:nvPr/>
            </p:nvSpPr>
            <p:spPr>
              <a:xfrm>
                <a:off x="5064140" y="6257177"/>
                <a:ext cx="591820" cy="146685"/>
              </a:xfrm>
              <a:custGeom>
                <a:avLst/>
                <a:gdLst/>
                <a:ahLst/>
                <a:cxnLst/>
                <a:rect l="l" t="t" r="r" b="b"/>
                <a:pathLst>
                  <a:path w="591820" h="146685">
                    <a:moveTo>
                      <a:pt x="0" y="146392"/>
                    </a:moveTo>
                    <a:lnTo>
                      <a:pt x="591794" y="0"/>
                    </a:lnTo>
                  </a:path>
                </a:pathLst>
              </a:custGeom>
              <a:ln w="12700">
                <a:solidFill>
                  <a:srgbClr val="205E9E"/>
                </a:solidFill>
              </a:ln>
            </p:spPr>
            <p:txBody>
              <a:bodyPr wrap="square" lIns="0" tIns="0" rIns="0" bIns="0" rtlCol="0"/>
              <a:lstStyle/>
              <a:p>
                <a:endParaRPr sz="3200"/>
              </a:p>
            </p:txBody>
          </p:sp>
          <p:sp>
            <p:nvSpPr>
              <p:cNvPr id="18" name="object 16">
                <a:extLst>
                  <a:ext uri="{FF2B5EF4-FFF2-40B4-BE49-F238E27FC236}">
                    <a16:creationId xmlns:a16="http://schemas.microsoft.com/office/drawing/2014/main" id="{2E48CD12-BA78-B669-8DBC-F66E7ED413DB}"/>
                  </a:ext>
                </a:extLst>
              </p:cNvPr>
              <p:cNvSpPr/>
              <p:nvPr/>
            </p:nvSpPr>
            <p:spPr>
              <a:xfrm>
                <a:off x="4996801" y="6367406"/>
                <a:ext cx="94615" cy="63500"/>
              </a:xfrm>
              <a:custGeom>
                <a:avLst/>
                <a:gdLst/>
                <a:ahLst/>
                <a:cxnLst/>
                <a:rect l="l" t="t" r="r" b="b"/>
                <a:pathLst>
                  <a:path w="94614" h="63500">
                    <a:moveTo>
                      <a:pt x="78663" y="0"/>
                    </a:moveTo>
                    <a:lnTo>
                      <a:pt x="0" y="52832"/>
                    </a:lnTo>
                    <a:lnTo>
                      <a:pt x="94234" y="62903"/>
                    </a:lnTo>
                    <a:lnTo>
                      <a:pt x="78860" y="46882"/>
                    </a:lnTo>
                    <a:lnTo>
                      <a:pt x="72113" y="34990"/>
                    </a:lnTo>
                    <a:lnTo>
                      <a:pt x="72534" y="21328"/>
                    </a:lnTo>
                    <a:lnTo>
                      <a:pt x="78663" y="0"/>
                    </a:lnTo>
                    <a:close/>
                  </a:path>
                </a:pathLst>
              </a:custGeom>
              <a:solidFill>
                <a:srgbClr val="205E9E"/>
              </a:solidFill>
            </p:spPr>
            <p:txBody>
              <a:bodyPr wrap="square" lIns="0" tIns="0" rIns="0" bIns="0" rtlCol="0"/>
              <a:lstStyle/>
              <a:p>
                <a:endParaRPr sz="3200"/>
              </a:p>
            </p:txBody>
          </p:sp>
        </p:grpSp>
        <p:sp>
          <p:nvSpPr>
            <p:cNvPr id="24" name="object 22">
              <a:extLst>
                <a:ext uri="{FF2B5EF4-FFF2-40B4-BE49-F238E27FC236}">
                  <a16:creationId xmlns:a16="http://schemas.microsoft.com/office/drawing/2014/main" id="{6FD05C16-910B-BC1A-B1F2-A722FD573D16}"/>
                </a:ext>
              </a:extLst>
            </p:cNvPr>
            <p:cNvSpPr txBox="1">
              <a:spLocks noChangeAspect="1"/>
            </p:cNvSpPr>
            <p:nvPr/>
          </p:nvSpPr>
          <p:spPr>
            <a:xfrm>
              <a:off x="1477052" y="2981352"/>
              <a:ext cx="746125" cy="155332"/>
            </a:xfrm>
            <a:prstGeom prst="rect">
              <a:avLst/>
            </a:prstGeom>
          </p:spPr>
          <p:txBody>
            <a:bodyPr vert="horz" wrap="square" lIns="0" tIns="12700" rIns="0" bIns="0" rtlCol="0">
              <a:spAutoFit/>
            </a:bodyPr>
            <a:lstStyle/>
            <a:p>
              <a:pPr marL="12700">
                <a:lnSpc>
                  <a:spcPct val="100000"/>
                </a:lnSpc>
                <a:spcBef>
                  <a:spcPts val="100"/>
                </a:spcBef>
              </a:pPr>
              <a:r>
                <a:rPr sz="1400" b="1" dirty="0">
                  <a:solidFill>
                    <a:schemeClr val="accent2"/>
                  </a:solidFill>
                  <a:latin typeface="Myriad Pro"/>
                  <a:cs typeface="Myriad Pro"/>
                </a:rPr>
                <a:t>M. </a:t>
              </a:r>
              <a:r>
                <a:rPr sz="1400" b="1" spc="-10" dirty="0">
                  <a:solidFill>
                    <a:schemeClr val="accent2"/>
                  </a:solidFill>
                  <a:latin typeface="Myriad Pro"/>
                  <a:cs typeface="Myriad Pro"/>
                </a:rPr>
                <a:t>temporalis</a:t>
              </a:r>
              <a:endParaRPr sz="1400" b="1" dirty="0">
                <a:solidFill>
                  <a:schemeClr val="accent2"/>
                </a:solidFill>
                <a:latin typeface="Myriad Pro"/>
                <a:cs typeface="Myriad Pro"/>
              </a:endParaRPr>
            </a:p>
          </p:txBody>
        </p:sp>
        <p:sp>
          <p:nvSpPr>
            <p:cNvPr id="25" name="object 23">
              <a:extLst>
                <a:ext uri="{FF2B5EF4-FFF2-40B4-BE49-F238E27FC236}">
                  <a16:creationId xmlns:a16="http://schemas.microsoft.com/office/drawing/2014/main" id="{6477C4D9-C4A6-8654-F7E7-4598BBF41DD0}"/>
                </a:ext>
              </a:extLst>
            </p:cNvPr>
            <p:cNvSpPr txBox="1">
              <a:spLocks noChangeAspect="1"/>
            </p:cNvSpPr>
            <p:nvPr/>
          </p:nvSpPr>
          <p:spPr>
            <a:xfrm>
              <a:off x="6273969" y="2901088"/>
              <a:ext cx="887094" cy="316336"/>
            </a:xfrm>
            <a:prstGeom prst="rect">
              <a:avLst/>
            </a:prstGeom>
          </p:spPr>
          <p:txBody>
            <a:bodyPr vert="horz" wrap="square" lIns="0" tIns="12700" rIns="0" bIns="0" rtlCol="0">
              <a:spAutoFit/>
            </a:bodyPr>
            <a:lstStyle/>
            <a:p>
              <a:pPr marL="12700" marR="5080">
                <a:lnSpc>
                  <a:spcPct val="108300"/>
                </a:lnSpc>
                <a:spcBef>
                  <a:spcPts val="100"/>
                </a:spcBef>
              </a:pPr>
              <a:r>
                <a:rPr sz="1400" b="1" dirty="0">
                  <a:solidFill>
                    <a:schemeClr val="accent1"/>
                  </a:solidFill>
                  <a:latin typeface="Myriad Pro"/>
                  <a:cs typeface="Myriad Pro"/>
                </a:rPr>
                <a:t>M. </a:t>
              </a:r>
              <a:r>
                <a:rPr sz="1400" b="1" spc="-10" dirty="0">
                  <a:solidFill>
                    <a:schemeClr val="accent1"/>
                  </a:solidFill>
                  <a:latin typeface="Myriad Pro"/>
                  <a:cs typeface="Myriad Pro"/>
                </a:rPr>
                <a:t>pterygoideus lateralis</a:t>
              </a:r>
              <a:endParaRPr sz="1400" b="1" dirty="0">
                <a:solidFill>
                  <a:schemeClr val="accent1"/>
                </a:solidFill>
                <a:latin typeface="Myriad Pro"/>
                <a:cs typeface="Myriad Pro"/>
              </a:endParaRPr>
            </a:p>
          </p:txBody>
        </p:sp>
        <p:sp>
          <p:nvSpPr>
            <p:cNvPr id="26" name="object 24">
              <a:extLst>
                <a:ext uri="{FF2B5EF4-FFF2-40B4-BE49-F238E27FC236}">
                  <a16:creationId xmlns:a16="http://schemas.microsoft.com/office/drawing/2014/main" id="{733F6265-E6EB-C950-B47C-7F53B6C97234}"/>
                </a:ext>
              </a:extLst>
            </p:cNvPr>
            <p:cNvSpPr txBox="1">
              <a:spLocks noChangeAspect="1"/>
            </p:cNvSpPr>
            <p:nvPr/>
          </p:nvSpPr>
          <p:spPr>
            <a:xfrm>
              <a:off x="6271175" y="3359050"/>
              <a:ext cx="887094" cy="316336"/>
            </a:xfrm>
            <a:prstGeom prst="rect">
              <a:avLst/>
            </a:prstGeom>
          </p:spPr>
          <p:txBody>
            <a:bodyPr vert="horz" wrap="square" lIns="0" tIns="12700" rIns="0" bIns="0" rtlCol="0">
              <a:spAutoFit/>
            </a:bodyPr>
            <a:lstStyle/>
            <a:p>
              <a:pPr marL="12700" marR="5080">
                <a:lnSpc>
                  <a:spcPct val="108300"/>
                </a:lnSpc>
                <a:spcBef>
                  <a:spcPts val="100"/>
                </a:spcBef>
              </a:pPr>
              <a:r>
                <a:rPr sz="1400" b="1" dirty="0">
                  <a:solidFill>
                    <a:schemeClr val="accent6">
                      <a:lumMod val="75000"/>
                    </a:schemeClr>
                  </a:solidFill>
                  <a:latin typeface="Myriad Pro"/>
                  <a:cs typeface="Myriad Pro"/>
                </a:rPr>
                <a:t>M. </a:t>
              </a:r>
              <a:r>
                <a:rPr sz="1400" b="1" spc="-10" dirty="0">
                  <a:solidFill>
                    <a:schemeClr val="accent6">
                      <a:lumMod val="75000"/>
                    </a:schemeClr>
                  </a:solidFill>
                  <a:latin typeface="Myriad Pro"/>
                  <a:cs typeface="Myriad Pro"/>
                </a:rPr>
                <a:t>pterygoideus medialis</a:t>
              </a:r>
              <a:endParaRPr sz="1400" b="1" dirty="0">
                <a:solidFill>
                  <a:schemeClr val="accent6">
                    <a:lumMod val="75000"/>
                  </a:schemeClr>
                </a:solidFill>
                <a:latin typeface="Myriad Pro"/>
                <a:cs typeface="Myriad Pro"/>
              </a:endParaRPr>
            </a:p>
          </p:txBody>
        </p:sp>
        <p:sp>
          <p:nvSpPr>
            <p:cNvPr id="28" name="object 26">
              <a:extLst>
                <a:ext uri="{FF2B5EF4-FFF2-40B4-BE49-F238E27FC236}">
                  <a16:creationId xmlns:a16="http://schemas.microsoft.com/office/drawing/2014/main" id="{6B1046AA-23BB-9D4E-2ABB-A0D74F7097DC}"/>
                </a:ext>
              </a:extLst>
            </p:cNvPr>
            <p:cNvSpPr txBox="1">
              <a:spLocks noChangeAspect="1"/>
            </p:cNvSpPr>
            <p:nvPr/>
          </p:nvSpPr>
          <p:spPr>
            <a:xfrm>
              <a:off x="1570905" y="3540914"/>
              <a:ext cx="658495" cy="155332"/>
            </a:xfrm>
            <a:prstGeom prst="rect">
              <a:avLst/>
            </a:prstGeom>
          </p:spPr>
          <p:txBody>
            <a:bodyPr vert="horz" wrap="square" lIns="0" tIns="12700" rIns="0" bIns="0" rtlCol="0">
              <a:spAutoFit/>
            </a:bodyPr>
            <a:lstStyle/>
            <a:p>
              <a:pPr marL="12700">
                <a:lnSpc>
                  <a:spcPct val="100000"/>
                </a:lnSpc>
                <a:spcBef>
                  <a:spcPts val="100"/>
                </a:spcBef>
              </a:pPr>
              <a:r>
                <a:rPr sz="1400" b="1" dirty="0">
                  <a:solidFill>
                    <a:srgbClr val="008000"/>
                  </a:solidFill>
                  <a:latin typeface="Myriad Pro"/>
                  <a:cs typeface="Myriad Pro"/>
                </a:rPr>
                <a:t>M. </a:t>
              </a:r>
              <a:r>
                <a:rPr sz="1400" b="1" spc="-10" dirty="0">
                  <a:solidFill>
                    <a:srgbClr val="008000"/>
                  </a:solidFill>
                  <a:latin typeface="Myriad Pro"/>
                  <a:cs typeface="Myriad Pro"/>
                </a:rPr>
                <a:t>masseter</a:t>
              </a:r>
              <a:endParaRPr sz="1400" b="1" dirty="0">
                <a:solidFill>
                  <a:srgbClr val="008000"/>
                </a:solidFill>
                <a:latin typeface="Myriad Pro"/>
                <a:cs typeface="Myriad Pro"/>
              </a:endParaRPr>
            </a:p>
          </p:txBody>
        </p:sp>
      </p:grpSp>
    </p:spTree>
    <p:extLst>
      <p:ext uri="{BB962C8B-B14F-4D97-AF65-F5344CB8AC3E}">
        <p14:creationId xmlns:p14="http://schemas.microsoft.com/office/powerpoint/2010/main" val="5087476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3512093-F3EA-0DF8-A99F-32147314FF47}"/>
              </a:ext>
            </a:extLst>
          </p:cNvPr>
          <p:cNvSpPr>
            <a:spLocks noGrp="1"/>
          </p:cNvSpPr>
          <p:nvPr>
            <p:ph type="title"/>
          </p:nvPr>
        </p:nvSpPr>
        <p:spPr/>
        <p:txBody>
          <a:bodyPr/>
          <a:lstStyle/>
          <a:p>
            <a:r>
              <a:rPr lang="tr-TR" dirty="0"/>
              <a:t>Baş bölgesi çiğneme kasları</a:t>
            </a:r>
          </a:p>
        </p:txBody>
      </p:sp>
      <p:sp>
        <p:nvSpPr>
          <p:cNvPr id="3" name="İçerik Yer Tutucusu 2">
            <a:extLst>
              <a:ext uri="{FF2B5EF4-FFF2-40B4-BE49-F238E27FC236}">
                <a16:creationId xmlns:a16="http://schemas.microsoft.com/office/drawing/2014/main" id="{7DB9CD5A-584C-911A-196E-C3D90C71A2B5}"/>
              </a:ext>
            </a:extLst>
          </p:cNvPr>
          <p:cNvSpPr>
            <a:spLocks noGrp="1"/>
          </p:cNvSpPr>
          <p:nvPr>
            <p:ph idx="1"/>
          </p:nvPr>
        </p:nvSpPr>
        <p:spPr>
          <a:xfrm>
            <a:off x="251520" y="1412776"/>
            <a:ext cx="3731083" cy="4756450"/>
          </a:xfrm>
        </p:spPr>
        <p:txBody>
          <a:bodyPr>
            <a:normAutofit/>
          </a:bodyPr>
          <a:lstStyle/>
          <a:p>
            <a:pPr marL="280670" indent="0">
              <a:lnSpc>
                <a:spcPct val="100000"/>
              </a:lnSpc>
              <a:spcBef>
                <a:spcPts val="360"/>
              </a:spcBef>
              <a:buNone/>
            </a:pPr>
            <a:r>
              <a:rPr lang="tr-TR" sz="1800" b="1" dirty="0">
                <a:solidFill>
                  <a:srgbClr val="008000"/>
                </a:solidFill>
                <a:latin typeface="Myriad Pro"/>
                <a:cs typeface="Myriad Pro"/>
              </a:rPr>
              <a:t>M.</a:t>
            </a:r>
            <a:r>
              <a:rPr lang="tr-TR" sz="1800" b="1" spc="-20" dirty="0">
                <a:solidFill>
                  <a:srgbClr val="008000"/>
                </a:solidFill>
                <a:latin typeface="Myriad Pro"/>
                <a:cs typeface="Myriad Pro"/>
              </a:rPr>
              <a:t> </a:t>
            </a:r>
            <a:r>
              <a:rPr lang="tr-TR" sz="1800" b="1" dirty="0" err="1">
                <a:solidFill>
                  <a:srgbClr val="008000"/>
                </a:solidFill>
                <a:latin typeface="Myriad Pro"/>
                <a:cs typeface="Myriad Pro"/>
              </a:rPr>
              <a:t>Masseter</a:t>
            </a:r>
            <a:r>
              <a:rPr lang="tr-TR" sz="1800" b="1" spc="-15" dirty="0">
                <a:solidFill>
                  <a:srgbClr val="008000"/>
                </a:solidFill>
                <a:latin typeface="Myriad Pro"/>
                <a:cs typeface="Myriad Pro"/>
              </a:rPr>
              <a:t> </a:t>
            </a:r>
            <a:r>
              <a:rPr lang="tr-TR" sz="1800" b="1" dirty="0">
                <a:solidFill>
                  <a:srgbClr val="008000"/>
                </a:solidFill>
                <a:latin typeface="Myriad Pro"/>
                <a:cs typeface="Myriad Pro"/>
              </a:rPr>
              <a:t>(Çiğneme</a:t>
            </a:r>
            <a:r>
              <a:rPr lang="tr-TR" sz="1800" b="1" spc="-20" dirty="0">
                <a:solidFill>
                  <a:srgbClr val="008000"/>
                </a:solidFill>
                <a:latin typeface="Myriad Pro"/>
                <a:cs typeface="Myriad Pro"/>
              </a:rPr>
              <a:t> </a:t>
            </a:r>
            <a:r>
              <a:rPr lang="tr-TR" sz="1800" b="1" spc="-10" dirty="0">
                <a:solidFill>
                  <a:srgbClr val="008000"/>
                </a:solidFill>
                <a:latin typeface="Myriad Pro"/>
                <a:cs typeface="Myriad Pro"/>
              </a:rPr>
              <a:t>Kası): </a:t>
            </a:r>
          </a:p>
          <a:p>
            <a:pPr marL="280670" indent="0">
              <a:lnSpc>
                <a:spcPct val="100000"/>
              </a:lnSpc>
              <a:spcBef>
                <a:spcPts val="360"/>
              </a:spcBef>
              <a:buNone/>
            </a:pPr>
            <a:r>
              <a:rPr lang="tr-TR" sz="1800" dirty="0">
                <a:solidFill>
                  <a:srgbClr val="4C4D4F"/>
                </a:solidFill>
                <a:latin typeface="Myriad Pro"/>
                <a:cs typeface="Myriad Pro"/>
              </a:rPr>
              <a:t>Üst</a:t>
            </a:r>
            <a:r>
              <a:rPr lang="tr-TR" sz="1800" spc="120" dirty="0">
                <a:solidFill>
                  <a:srgbClr val="4C4D4F"/>
                </a:solidFill>
                <a:latin typeface="Myriad Pro"/>
                <a:cs typeface="Myriad Pro"/>
              </a:rPr>
              <a:t> </a:t>
            </a:r>
            <a:r>
              <a:rPr lang="tr-TR" sz="1800" dirty="0">
                <a:solidFill>
                  <a:srgbClr val="4C4D4F"/>
                </a:solidFill>
                <a:latin typeface="Myriad Pro"/>
                <a:cs typeface="Myriad Pro"/>
              </a:rPr>
              <a:t>çeneden</a:t>
            </a:r>
            <a:r>
              <a:rPr lang="tr-TR" sz="1800" spc="120" dirty="0">
                <a:solidFill>
                  <a:srgbClr val="4C4D4F"/>
                </a:solidFill>
                <a:latin typeface="Myriad Pro"/>
                <a:cs typeface="Myriad Pro"/>
              </a:rPr>
              <a:t> </a:t>
            </a:r>
            <a:r>
              <a:rPr lang="tr-TR" sz="1800" dirty="0">
                <a:solidFill>
                  <a:srgbClr val="4C4D4F"/>
                </a:solidFill>
                <a:latin typeface="Myriad Pro"/>
                <a:cs typeface="Myriad Pro"/>
              </a:rPr>
              <a:t>başlayıp</a:t>
            </a:r>
            <a:r>
              <a:rPr lang="tr-TR" sz="1800" spc="125" dirty="0">
                <a:solidFill>
                  <a:srgbClr val="4C4D4F"/>
                </a:solidFill>
                <a:latin typeface="Myriad Pro"/>
                <a:cs typeface="Myriad Pro"/>
              </a:rPr>
              <a:t> </a:t>
            </a:r>
            <a:r>
              <a:rPr lang="tr-TR" sz="1800" dirty="0">
                <a:solidFill>
                  <a:srgbClr val="4C4D4F"/>
                </a:solidFill>
                <a:latin typeface="Myriad Pro"/>
                <a:cs typeface="Myriad Pro"/>
              </a:rPr>
              <a:t>alt</a:t>
            </a:r>
            <a:r>
              <a:rPr lang="tr-TR" sz="1800" spc="120" dirty="0">
                <a:solidFill>
                  <a:srgbClr val="4C4D4F"/>
                </a:solidFill>
                <a:latin typeface="Myriad Pro"/>
                <a:cs typeface="Myriad Pro"/>
              </a:rPr>
              <a:t> </a:t>
            </a:r>
            <a:r>
              <a:rPr lang="tr-TR" sz="1800" dirty="0">
                <a:solidFill>
                  <a:srgbClr val="4C4D4F"/>
                </a:solidFill>
                <a:latin typeface="Myriad Pro"/>
                <a:cs typeface="Myriad Pro"/>
              </a:rPr>
              <a:t>çene</a:t>
            </a:r>
            <a:r>
              <a:rPr lang="tr-TR" sz="1800" spc="120" dirty="0">
                <a:solidFill>
                  <a:srgbClr val="4C4D4F"/>
                </a:solidFill>
                <a:latin typeface="Myriad Pro"/>
                <a:cs typeface="Myriad Pro"/>
              </a:rPr>
              <a:t> </a:t>
            </a:r>
            <a:r>
              <a:rPr lang="tr-TR" sz="1800" dirty="0">
                <a:solidFill>
                  <a:srgbClr val="4C4D4F"/>
                </a:solidFill>
                <a:latin typeface="Myriad Pro"/>
                <a:cs typeface="Myriad Pro"/>
              </a:rPr>
              <a:t>kemiğinin</a:t>
            </a:r>
            <a:r>
              <a:rPr lang="tr-TR" sz="1800" spc="125" dirty="0">
                <a:solidFill>
                  <a:srgbClr val="4C4D4F"/>
                </a:solidFill>
                <a:latin typeface="Myriad Pro"/>
                <a:cs typeface="Myriad Pro"/>
              </a:rPr>
              <a:t> </a:t>
            </a:r>
            <a:r>
              <a:rPr lang="tr-TR" sz="1800" dirty="0">
                <a:solidFill>
                  <a:srgbClr val="4C4D4F"/>
                </a:solidFill>
                <a:latin typeface="Myriad Pro"/>
                <a:cs typeface="Myriad Pro"/>
              </a:rPr>
              <a:t>köşesinde</a:t>
            </a:r>
            <a:r>
              <a:rPr lang="tr-TR" sz="1800" spc="120" dirty="0">
                <a:solidFill>
                  <a:srgbClr val="4C4D4F"/>
                </a:solidFill>
                <a:latin typeface="Myriad Pro"/>
                <a:cs typeface="Myriad Pro"/>
              </a:rPr>
              <a:t> </a:t>
            </a:r>
            <a:r>
              <a:rPr lang="tr-TR" sz="1800" dirty="0">
                <a:solidFill>
                  <a:srgbClr val="4C4D4F"/>
                </a:solidFill>
                <a:latin typeface="Myriad Pro"/>
                <a:cs typeface="Myriad Pro"/>
              </a:rPr>
              <a:t>sonlanır.</a:t>
            </a:r>
            <a:r>
              <a:rPr lang="tr-TR" sz="1800" spc="120" dirty="0">
                <a:solidFill>
                  <a:srgbClr val="4C4D4F"/>
                </a:solidFill>
                <a:latin typeface="Myriad Pro"/>
                <a:cs typeface="Myriad Pro"/>
              </a:rPr>
              <a:t> </a:t>
            </a:r>
            <a:r>
              <a:rPr lang="tr-TR" sz="1800" dirty="0">
                <a:solidFill>
                  <a:srgbClr val="4C4D4F"/>
                </a:solidFill>
                <a:latin typeface="Myriad Pro"/>
                <a:cs typeface="Myriad Pro"/>
              </a:rPr>
              <a:t>Dişleri</a:t>
            </a:r>
            <a:r>
              <a:rPr lang="tr-TR" sz="1800" spc="125" dirty="0">
                <a:solidFill>
                  <a:srgbClr val="4C4D4F"/>
                </a:solidFill>
                <a:latin typeface="Myriad Pro"/>
                <a:cs typeface="Myriad Pro"/>
              </a:rPr>
              <a:t> </a:t>
            </a:r>
            <a:r>
              <a:rPr lang="tr-TR" sz="1800" dirty="0">
                <a:solidFill>
                  <a:srgbClr val="4C4D4F"/>
                </a:solidFill>
                <a:latin typeface="Myriad Pro"/>
                <a:cs typeface="Myriad Pro"/>
              </a:rPr>
              <a:t>birbirine</a:t>
            </a:r>
            <a:r>
              <a:rPr lang="tr-TR" sz="1800" spc="120" dirty="0">
                <a:solidFill>
                  <a:srgbClr val="4C4D4F"/>
                </a:solidFill>
                <a:latin typeface="Myriad Pro"/>
                <a:cs typeface="Myriad Pro"/>
              </a:rPr>
              <a:t> </a:t>
            </a:r>
            <a:r>
              <a:rPr lang="tr-TR" sz="1800" dirty="0">
                <a:solidFill>
                  <a:srgbClr val="4C4D4F"/>
                </a:solidFill>
                <a:latin typeface="Myriad Pro"/>
                <a:cs typeface="Myriad Pro"/>
              </a:rPr>
              <a:t>yaklaştırmak</a:t>
            </a:r>
            <a:r>
              <a:rPr lang="tr-TR" sz="1800" spc="120" dirty="0">
                <a:solidFill>
                  <a:srgbClr val="4C4D4F"/>
                </a:solidFill>
                <a:latin typeface="Myriad Pro"/>
                <a:cs typeface="Myriad Pro"/>
              </a:rPr>
              <a:t> </a:t>
            </a:r>
            <a:r>
              <a:rPr lang="tr-TR" sz="1800" dirty="0">
                <a:solidFill>
                  <a:srgbClr val="4C4D4F"/>
                </a:solidFill>
                <a:latin typeface="Myriad Pro"/>
                <a:cs typeface="Myriad Pro"/>
              </a:rPr>
              <a:t>için</a:t>
            </a:r>
            <a:r>
              <a:rPr lang="tr-TR" sz="1800" spc="125" dirty="0">
                <a:solidFill>
                  <a:srgbClr val="4C4D4F"/>
                </a:solidFill>
                <a:latin typeface="Myriad Pro"/>
                <a:cs typeface="Myriad Pro"/>
              </a:rPr>
              <a:t> </a:t>
            </a:r>
            <a:r>
              <a:rPr lang="tr-TR" sz="1800" spc="-25" dirty="0">
                <a:solidFill>
                  <a:srgbClr val="4C4D4F"/>
                </a:solidFill>
                <a:latin typeface="Myriad Pro"/>
                <a:cs typeface="Myriad Pro"/>
              </a:rPr>
              <a:t>alt </a:t>
            </a:r>
            <a:r>
              <a:rPr lang="tr-TR" sz="1800" dirty="0">
                <a:solidFill>
                  <a:srgbClr val="4C4D4F"/>
                </a:solidFill>
                <a:latin typeface="Myriad Pro"/>
                <a:cs typeface="Myriad Pro"/>
              </a:rPr>
              <a:t>çeneyi</a:t>
            </a:r>
            <a:r>
              <a:rPr lang="tr-TR" sz="1800" spc="-10" dirty="0">
                <a:solidFill>
                  <a:srgbClr val="4C4D4F"/>
                </a:solidFill>
                <a:latin typeface="Myriad Pro"/>
                <a:cs typeface="Myriad Pro"/>
              </a:rPr>
              <a:t> kapatır.</a:t>
            </a:r>
          </a:p>
          <a:p>
            <a:pPr marL="280670" indent="0">
              <a:lnSpc>
                <a:spcPct val="100000"/>
              </a:lnSpc>
              <a:spcBef>
                <a:spcPts val="360"/>
              </a:spcBef>
              <a:buNone/>
            </a:pPr>
            <a:endParaRPr lang="tr-TR" sz="1800" spc="-10" dirty="0">
              <a:latin typeface="Myriad Pro"/>
              <a:cs typeface="Myriad Pro"/>
            </a:endParaRPr>
          </a:p>
          <a:p>
            <a:pPr marL="280670" indent="0">
              <a:lnSpc>
                <a:spcPct val="100000"/>
              </a:lnSpc>
              <a:spcBef>
                <a:spcPts val="360"/>
              </a:spcBef>
              <a:buNone/>
            </a:pPr>
            <a:r>
              <a:rPr lang="tr-TR" sz="1800" b="1" dirty="0">
                <a:solidFill>
                  <a:srgbClr val="C00000"/>
                </a:solidFill>
                <a:latin typeface="Myriad Pro"/>
                <a:cs typeface="Myriad Pro"/>
              </a:rPr>
              <a:t>M.</a:t>
            </a:r>
            <a:r>
              <a:rPr lang="tr-TR" sz="1800" b="1" spc="-55" dirty="0">
                <a:solidFill>
                  <a:srgbClr val="C00000"/>
                </a:solidFill>
                <a:latin typeface="Myriad Pro"/>
                <a:cs typeface="Myriad Pro"/>
              </a:rPr>
              <a:t> </a:t>
            </a:r>
            <a:r>
              <a:rPr lang="tr-TR" sz="1800" b="1" spc="-10" dirty="0" err="1">
                <a:solidFill>
                  <a:srgbClr val="C00000"/>
                </a:solidFill>
                <a:latin typeface="Myriad Pro"/>
                <a:cs typeface="Myriad Pro"/>
              </a:rPr>
              <a:t>Temporalis</a:t>
            </a:r>
            <a:r>
              <a:rPr lang="tr-TR" sz="1800" b="1" dirty="0">
                <a:solidFill>
                  <a:srgbClr val="C00000"/>
                </a:solidFill>
                <a:latin typeface="Myriad Pro"/>
                <a:cs typeface="Myriad Pro"/>
              </a:rPr>
              <a:t> (Şakak</a:t>
            </a:r>
            <a:r>
              <a:rPr lang="tr-TR" sz="1800" b="1" spc="5" dirty="0">
                <a:solidFill>
                  <a:srgbClr val="C00000"/>
                </a:solidFill>
                <a:latin typeface="Myriad Pro"/>
                <a:cs typeface="Myriad Pro"/>
              </a:rPr>
              <a:t> </a:t>
            </a:r>
            <a:r>
              <a:rPr lang="tr-TR" sz="1800" b="1" spc="-20" dirty="0">
                <a:solidFill>
                  <a:srgbClr val="C00000"/>
                </a:solidFill>
                <a:latin typeface="Myriad Pro"/>
                <a:cs typeface="Myriad Pro"/>
              </a:rPr>
              <a:t>Kası): </a:t>
            </a:r>
          </a:p>
          <a:p>
            <a:pPr marL="280670" indent="0">
              <a:lnSpc>
                <a:spcPct val="100000"/>
              </a:lnSpc>
              <a:spcBef>
                <a:spcPts val="360"/>
              </a:spcBef>
              <a:buNone/>
            </a:pPr>
            <a:r>
              <a:rPr lang="tr-TR" sz="1800" dirty="0">
                <a:solidFill>
                  <a:srgbClr val="4C4D4F"/>
                </a:solidFill>
                <a:latin typeface="Myriad Pro"/>
                <a:cs typeface="Myriad Pro"/>
              </a:rPr>
              <a:t>Şakak kemiğinden başlayıp</a:t>
            </a:r>
            <a:r>
              <a:rPr lang="tr-TR" sz="1800" spc="5" dirty="0">
                <a:solidFill>
                  <a:srgbClr val="4C4D4F"/>
                </a:solidFill>
                <a:latin typeface="Myriad Pro"/>
                <a:cs typeface="Myriad Pro"/>
              </a:rPr>
              <a:t> </a:t>
            </a:r>
            <a:r>
              <a:rPr lang="tr-TR" sz="1800" dirty="0">
                <a:solidFill>
                  <a:srgbClr val="4C4D4F"/>
                </a:solidFill>
                <a:latin typeface="Myriad Pro"/>
                <a:cs typeface="Myriad Pro"/>
              </a:rPr>
              <a:t>alt çene kemiğinin</a:t>
            </a:r>
            <a:r>
              <a:rPr lang="tr-TR" sz="1800" spc="5" dirty="0">
                <a:solidFill>
                  <a:srgbClr val="4C4D4F"/>
                </a:solidFill>
                <a:latin typeface="Myriad Pro"/>
                <a:cs typeface="Myriad Pro"/>
              </a:rPr>
              <a:t> </a:t>
            </a:r>
            <a:r>
              <a:rPr lang="tr-TR" sz="1800" dirty="0">
                <a:solidFill>
                  <a:srgbClr val="4C4D4F"/>
                </a:solidFill>
                <a:latin typeface="Myriad Pro"/>
                <a:cs typeface="Myriad Pro"/>
              </a:rPr>
              <a:t>kol bölümünde sonlanır.</a:t>
            </a:r>
            <a:r>
              <a:rPr lang="tr-TR" sz="1800" spc="5" dirty="0">
                <a:solidFill>
                  <a:srgbClr val="4C4D4F"/>
                </a:solidFill>
                <a:latin typeface="Myriad Pro"/>
                <a:cs typeface="Myriad Pro"/>
              </a:rPr>
              <a:t> </a:t>
            </a:r>
            <a:r>
              <a:rPr lang="tr-TR" sz="1800" dirty="0">
                <a:solidFill>
                  <a:srgbClr val="4C4D4F"/>
                </a:solidFill>
                <a:latin typeface="Myriad Pro"/>
                <a:cs typeface="Myriad Pro"/>
              </a:rPr>
              <a:t>En kuvvetli çiğneme</a:t>
            </a:r>
            <a:r>
              <a:rPr lang="tr-TR" sz="1800" spc="5" dirty="0">
                <a:solidFill>
                  <a:srgbClr val="4C4D4F"/>
                </a:solidFill>
                <a:latin typeface="Myriad Pro"/>
                <a:cs typeface="Myriad Pro"/>
              </a:rPr>
              <a:t> </a:t>
            </a:r>
            <a:r>
              <a:rPr lang="tr-TR" sz="1800" spc="-10" dirty="0">
                <a:solidFill>
                  <a:srgbClr val="4C4D4F"/>
                </a:solidFill>
                <a:latin typeface="Myriad Pro"/>
                <a:cs typeface="Myriad Pro"/>
              </a:rPr>
              <a:t>kasıdır. </a:t>
            </a:r>
            <a:r>
              <a:rPr lang="tr-TR" sz="1800" dirty="0">
                <a:solidFill>
                  <a:srgbClr val="4C4D4F"/>
                </a:solidFill>
                <a:latin typeface="Myriad Pro"/>
                <a:cs typeface="Myriad Pro"/>
              </a:rPr>
              <a:t>Mandibulayı</a:t>
            </a:r>
            <a:r>
              <a:rPr lang="tr-TR" sz="1800" spc="-5" dirty="0">
                <a:solidFill>
                  <a:srgbClr val="4C4D4F"/>
                </a:solidFill>
                <a:latin typeface="Myriad Pro"/>
                <a:cs typeface="Myriad Pro"/>
              </a:rPr>
              <a:t> (alt çene kemiğini) </a:t>
            </a:r>
            <a:r>
              <a:rPr lang="tr-TR" sz="1800" dirty="0">
                <a:solidFill>
                  <a:srgbClr val="4C4D4F"/>
                </a:solidFill>
                <a:latin typeface="Myriad Pro"/>
                <a:cs typeface="Myriad Pro"/>
              </a:rPr>
              <a:t>yukarı</a:t>
            </a:r>
            <a:r>
              <a:rPr lang="tr-TR" sz="1800" spc="5" dirty="0">
                <a:solidFill>
                  <a:srgbClr val="4C4D4F"/>
                </a:solidFill>
                <a:latin typeface="Myriad Pro"/>
                <a:cs typeface="Myriad Pro"/>
              </a:rPr>
              <a:t> </a:t>
            </a:r>
            <a:r>
              <a:rPr lang="tr-TR" sz="1800" dirty="0">
                <a:solidFill>
                  <a:srgbClr val="4C4D4F"/>
                </a:solidFill>
                <a:latin typeface="Myriad Pro"/>
                <a:cs typeface="Myriad Pro"/>
              </a:rPr>
              <a:t>kaldırıp</a:t>
            </a:r>
            <a:r>
              <a:rPr lang="tr-TR" sz="1800" spc="5" dirty="0">
                <a:solidFill>
                  <a:srgbClr val="4C4D4F"/>
                </a:solidFill>
                <a:latin typeface="Myriad Pro"/>
                <a:cs typeface="Myriad Pro"/>
              </a:rPr>
              <a:t> </a:t>
            </a:r>
            <a:r>
              <a:rPr lang="tr-TR" sz="1800" dirty="0">
                <a:solidFill>
                  <a:srgbClr val="4C4D4F"/>
                </a:solidFill>
                <a:latin typeface="Myriad Pro"/>
                <a:cs typeface="Myriad Pro"/>
              </a:rPr>
              <a:t>ağzı</a:t>
            </a:r>
            <a:r>
              <a:rPr lang="tr-TR" sz="1800" spc="10" dirty="0">
                <a:solidFill>
                  <a:srgbClr val="4C4D4F"/>
                </a:solidFill>
                <a:latin typeface="Myriad Pro"/>
                <a:cs typeface="Myriad Pro"/>
              </a:rPr>
              <a:t> </a:t>
            </a:r>
            <a:r>
              <a:rPr lang="tr-TR" sz="1800" spc="-10" dirty="0">
                <a:solidFill>
                  <a:srgbClr val="4C4D4F"/>
                </a:solidFill>
                <a:latin typeface="Myriad Pro"/>
                <a:cs typeface="Myriad Pro"/>
              </a:rPr>
              <a:t>kapatır.</a:t>
            </a:r>
            <a:endParaRPr lang="tr-TR" sz="1800" spc="-10" dirty="0">
              <a:latin typeface="Myriad Pro"/>
              <a:cs typeface="Myriad Pro"/>
            </a:endParaRPr>
          </a:p>
          <a:p>
            <a:endParaRPr lang="tr-TR" sz="1800" dirty="0"/>
          </a:p>
        </p:txBody>
      </p:sp>
      <p:sp>
        <p:nvSpPr>
          <p:cNvPr id="5" name="Alt Bilgi Yer Tutucusu 4">
            <a:extLst>
              <a:ext uri="{FF2B5EF4-FFF2-40B4-BE49-F238E27FC236}">
                <a16:creationId xmlns:a16="http://schemas.microsoft.com/office/drawing/2014/main" id="{3C9793B1-92A4-C8F1-6D53-317BEAA9492E}"/>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C62B5485-3651-F8EE-9461-87D1D8C43526}"/>
              </a:ext>
            </a:extLst>
          </p:cNvPr>
          <p:cNvSpPr>
            <a:spLocks noGrp="1"/>
          </p:cNvSpPr>
          <p:nvPr>
            <p:ph type="sldNum" sz="quarter" idx="12"/>
          </p:nvPr>
        </p:nvSpPr>
        <p:spPr/>
        <p:txBody>
          <a:bodyPr/>
          <a:lstStyle/>
          <a:p>
            <a:fld id="{60FF87A7-9A7A-4B3D-9625-8440EC4947F9}" type="slidenum">
              <a:rPr lang="tr-TR" smtClean="0"/>
              <a:pPr/>
              <a:t>51</a:t>
            </a:fld>
            <a:endParaRPr lang="tr-TR"/>
          </a:p>
        </p:txBody>
      </p:sp>
      <p:grpSp>
        <p:nvGrpSpPr>
          <p:cNvPr id="7" name="Grup 6">
            <a:extLst>
              <a:ext uri="{FF2B5EF4-FFF2-40B4-BE49-F238E27FC236}">
                <a16:creationId xmlns:a16="http://schemas.microsoft.com/office/drawing/2014/main" id="{0C38D483-6400-60F8-BC1D-F78411943066}"/>
              </a:ext>
            </a:extLst>
          </p:cNvPr>
          <p:cNvGrpSpPr>
            <a:grpSpLocks noChangeAspect="1"/>
          </p:cNvGrpSpPr>
          <p:nvPr/>
        </p:nvGrpSpPr>
        <p:grpSpPr>
          <a:xfrm>
            <a:off x="4463856" y="1556792"/>
            <a:ext cx="4500630" cy="3335627"/>
            <a:chOff x="1477052" y="2420888"/>
            <a:chExt cx="3062595" cy="2269832"/>
          </a:xfrm>
        </p:grpSpPr>
        <p:grpSp>
          <p:nvGrpSpPr>
            <p:cNvPr id="8" name="object 5">
              <a:extLst>
                <a:ext uri="{FF2B5EF4-FFF2-40B4-BE49-F238E27FC236}">
                  <a16:creationId xmlns:a16="http://schemas.microsoft.com/office/drawing/2014/main" id="{F682452A-82D6-D6EA-2D6A-69293BE684A4}"/>
                </a:ext>
              </a:extLst>
            </p:cNvPr>
            <p:cNvGrpSpPr>
              <a:grpSpLocks noChangeAspect="1"/>
            </p:cNvGrpSpPr>
            <p:nvPr/>
          </p:nvGrpSpPr>
          <p:grpSpPr>
            <a:xfrm>
              <a:off x="2254877" y="2420888"/>
              <a:ext cx="2284770" cy="2269832"/>
              <a:chOff x="1671866" y="5139029"/>
              <a:chExt cx="2284770" cy="2269832"/>
            </a:xfrm>
          </p:grpSpPr>
          <p:pic>
            <p:nvPicPr>
              <p:cNvPr id="13" name="object 6">
                <a:extLst>
                  <a:ext uri="{FF2B5EF4-FFF2-40B4-BE49-F238E27FC236}">
                    <a16:creationId xmlns:a16="http://schemas.microsoft.com/office/drawing/2014/main" id="{2D017FFB-10C0-46ED-0A0E-D83DA38141D7}"/>
                  </a:ext>
                </a:extLst>
              </p:cNvPr>
              <p:cNvPicPr/>
              <p:nvPr/>
            </p:nvPicPr>
            <p:blipFill rotWithShape="1">
              <a:blip r:embed="rId2" cstate="screen">
                <a:extLst>
                  <a:ext uri="{28A0092B-C50C-407E-A947-70E740481C1C}">
                    <a14:useLocalDpi xmlns:a14="http://schemas.microsoft.com/office/drawing/2010/main"/>
                  </a:ext>
                </a:extLst>
              </a:blip>
              <a:srcRect/>
              <a:stretch/>
            </p:blipFill>
            <p:spPr>
              <a:xfrm>
                <a:off x="2067725" y="5139029"/>
                <a:ext cx="1888911" cy="2269832"/>
              </a:xfrm>
              <a:prstGeom prst="rect">
                <a:avLst/>
              </a:prstGeom>
            </p:spPr>
          </p:pic>
          <p:sp>
            <p:nvSpPr>
              <p:cNvPr id="14" name="object 7">
                <a:extLst>
                  <a:ext uri="{FF2B5EF4-FFF2-40B4-BE49-F238E27FC236}">
                    <a16:creationId xmlns:a16="http://schemas.microsoft.com/office/drawing/2014/main" id="{F21F6D5B-D911-AD38-AF83-A833231E5563}"/>
                  </a:ext>
                </a:extLst>
              </p:cNvPr>
              <p:cNvSpPr/>
              <p:nvPr/>
            </p:nvSpPr>
            <p:spPr>
              <a:xfrm>
                <a:off x="1671933" y="5808502"/>
                <a:ext cx="1172210" cy="73660"/>
              </a:xfrm>
              <a:custGeom>
                <a:avLst/>
                <a:gdLst/>
                <a:ahLst/>
                <a:cxnLst/>
                <a:rect l="l" t="t" r="r" b="b"/>
                <a:pathLst>
                  <a:path w="1172210" h="73660">
                    <a:moveTo>
                      <a:pt x="1171727" y="73177"/>
                    </a:moveTo>
                    <a:lnTo>
                      <a:pt x="0" y="0"/>
                    </a:lnTo>
                  </a:path>
                </a:pathLst>
              </a:custGeom>
              <a:ln w="12699">
                <a:solidFill>
                  <a:srgbClr val="205E9E"/>
                </a:solidFill>
              </a:ln>
            </p:spPr>
            <p:txBody>
              <a:bodyPr wrap="square" lIns="0" tIns="0" rIns="0" bIns="0" rtlCol="0"/>
              <a:lstStyle/>
              <a:p>
                <a:endParaRPr sz="3200"/>
              </a:p>
            </p:txBody>
          </p:sp>
          <p:pic>
            <p:nvPicPr>
              <p:cNvPr id="15" name="object 8">
                <a:extLst>
                  <a:ext uri="{FF2B5EF4-FFF2-40B4-BE49-F238E27FC236}">
                    <a16:creationId xmlns:a16="http://schemas.microsoft.com/office/drawing/2014/main" id="{B5583319-157D-EE7B-C0A1-2B5C210A9110}"/>
                  </a:ext>
                </a:extLst>
              </p:cNvPr>
              <p:cNvPicPr/>
              <p:nvPr/>
            </p:nvPicPr>
            <p:blipFill>
              <a:blip r:embed="rId3" cstate="print"/>
              <a:stretch>
                <a:fillRect/>
              </a:stretch>
            </p:blipFill>
            <p:spPr>
              <a:xfrm>
                <a:off x="2821988" y="5848098"/>
                <a:ext cx="90906" cy="64681"/>
              </a:xfrm>
              <a:prstGeom prst="rect">
                <a:avLst/>
              </a:prstGeom>
            </p:spPr>
          </p:pic>
          <p:sp>
            <p:nvSpPr>
              <p:cNvPr id="16" name="object 9">
                <a:extLst>
                  <a:ext uri="{FF2B5EF4-FFF2-40B4-BE49-F238E27FC236}">
                    <a16:creationId xmlns:a16="http://schemas.microsoft.com/office/drawing/2014/main" id="{7098CADA-9814-6627-F15A-DCA6B14ADDB7}"/>
                  </a:ext>
                </a:extLst>
              </p:cNvPr>
              <p:cNvSpPr/>
              <p:nvPr/>
            </p:nvSpPr>
            <p:spPr>
              <a:xfrm>
                <a:off x="1671866" y="5814411"/>
                <a:ext cx="1308100" cy="437515"/>
              </a:xfrm>
              <a:custGeom>
                <a:avLst/>
                <a:gdLst/>
                <a:ahLst/>
                <a:cxnLst/>
                <a:rect l="l" t="t" r="r" b="b"/>
                <a:pathLst>
                  <a:path w="1308100" h="437514">
                    <a:moveTo>
                      <a:pt x="1307947" y="437502"/>
                    </a:moveTo>
                    <a:lnTo>
                      <a:pt x="0" y="0"/>
                    </a:lnTo>
                  </a:path>
                </a:pathLst>
              </a:custGeom>
              <a:ln w="12700">
                <a:solidFill>
                  <a:srgbClr val="205E9E"/>
                </a:solidFill>
              </a:ln>
            </p:spPr>
            <p:txBody>
              <a:bodyPr wrap="square" lIns="0" tIns="0" rIns="0" bIns="0" rtlCol="0"/>
              <a:lstStyle/>
              <a:p>
                <a:endParaRPr sz="3200"/>
              </a:p>
            </p:txBody>
          </p:sp>
          <p:sp>
            <p:nvSpPr>
              <p:cNvPr id="17" name="object 10">
                <a:extLst>
                  <a:ext uri="{FF2B5EF4-FFF2-40B4-BE49-F238E27FC236}">
                    <a16:creationId xmlns:a16="http://schemas.microsoft.com/office/drawing/2014/main" id="{76D44779-7232-4517-FD39-8FB01FC8352E}"/>
                  </a:ext>
                </a:extLst>
              </p:cNvPr>
              <p:cNvSpPr/>
              <p:nvPr/>
            </p:nvSpPr>
            <p:spPr>
              <a:xfrm>
                <a:off x="2950857" y="6214949"/>
                <a:ext cx="95250" cy="61594"/>
              </a:xfrm>
              <a:custGeom>
                <a:avLst/>
                <a:gdLst/>
                <a:ahLst/>
                <a:cxnLst/>
                <a:rect l="l" t="t" r="r" b="b"/>
                <a:pathLst>
                  <a:path w="95250" h="61595">
                    <a:moveTo>
                      <a:pt x="20561" y="0"/>
                    </a:moveTo>
                    <a:lnTo>
                      <a:pt x="24962" y="21755"/>
                    </a:lnTo>
                    <a:lnTo>
                      <a:pt x="24287" y="35410"/>
                    </a:lnTo>
                    <a:lnTo>
                      <a:pt x="16609" y="46727"/>
                    </a:lnTo>
                    <a:lnTo>
                      <a:pt x="0" y="61467"/>
                    </a:lnTo>
                    <a:lnTo>
                      <a:pt x="94742" y="58991"/>
                    </a:lnTo>
                    <a:lnTo>
                      <a:pt x="20561" y="0"/>
                    </a:lnTo>
                    <a:close/>
                  </a:path>
                </a:pathLst>
              </a:custGeom>
              <a:solidFill>
                <a:srgbClr val="205E9E"/>
              </a:solidFill>
            </p:spPr>
            <p:txBody>
              <a:bodyPr wrap="square" lIns="0" tIns="0" rIns="0" bIns="0" rtlCol="0"/>
              <a:lstStyle/>
              <a:p>
                <a:endParaRPr sz="3200"/>
              </a:p>
            </p:txBody>
          </p:sp>
          <p:sp>
            <p:nvSpPr>
              <p:cNvPr id="18" name="object 11">
                <a:extLst>
                  <a:ext uri="{FF2B5EF4-FFF2-40B4-BE49-F238E27FC236}">
                    <a16:creationId xmlns:a16="http://schemas.microsoft.com/office/drawing/2014/main" id="{2001381E-D01E-9242-1860-01691E8F9CAB}"/>
                  </a:ext>
                </a:extLst>
              </p:cNvPr>
              <p:cNvSpPr/>
              <p:nvPr/>
            </p:nvSpPr>
            <p:spPr>
              <a:xfrm>
                <a:off x="1702447" y="6374047"/>
                <a:ext cx="1274445" cy="104139"/>
              </a:xfrm>
              <a:custGeom>
                <a:avLst/>
                <a:gdLst/>
                <a:ahLst/>
                <a:cxnLst/>
                <a:rect l="l" t="t" r="r" b="b"/>
                <a:pathLst>
                  <a:path w="1274445" h="104139">
                    <a:moveTo>
                      <a:pt x="1274013" y="103936"/>
                    </a:moveTo>
                    <a:lnTo>
                      <a:pt x="0" y="0"/>
                    </a:lnTo>
                  </a:path>
                </a:pathLst>
              </a:custGeom>
              <a:ln w="12700">
                <a:solidFill>
                  <a:srgbClr val="205E9E"/>
                </a:solidFill>
              </a:ln>
            </p:spPr>
            <p:txBody>
              <a:bodyPr wrap="square" lIns="0" tIns="0" rIns="0" bIns="0" rtlCol="0"/>
              <a:lstStyle/>
              <a:p>
                <a:endParaRPr sz="3200"/>
              </a:p>
            </p:txBody>
          </p:sp>
          <p:pic>
            <p:nvPicPr>
              <p:cNvPr id="19" name="object 12">
                <a:extLst>
                  <a:ext uri="{FF2B5EF4-FFF2-40B4-BE49-F238E27FC236}">
                    <a16:creationId xmlns:a16="http://schemas.microsoft.com/office/drawing/2014/main" id="{AE80AA77-155D-0A79-42A4-34C498EFFE2F}"/>
                  </a:ext>
                </a:extLst>
              </p:cNvPr>
              <p:cNvPicPr/>
              <p:nvPr/>
            </p:nvPicPr>
            <p:blipFill>
              <a:blip r:embed="rId4" cstate="print"/>
              <a:stretch>
                <a:fillRect/>
              </a:stretch>
            </p:blipFill>
            <p:spPr>
              <a:xfrm>
                <a:off x="2954199" y="6444055"/>
                <a:ext cx="91401" cy="64642"/>
              </a:xfrm>
              <a:prstGeom prst="rect">
                <a:avLst/>
              </a:prstGeom>
            </p:spPr>
          </p:pic>
        </p:grpSp>
        <p:sp>
          <p:nvSpPr>
            <p:cNvPr id="9" name="object 22">
              <a:extLst>
                <a:ext uri="{FF2B5EF4-FFF2-40B4-BE49-F238E27FC236}">
                  <a16:creationId xmlns:a16="http://schemas.microsoft.com/office/drawing/2014/main" id="{9AE78088-D020-6943-9A63-C362B527FDF2}"/>
                </a:ext>
              </a:extLst>
            </p:cNvPr>
            <p:cNvSpPr txBox="1">
              <a:spLocks noChangeAspect="1"/>
            </p:cNvSpPr>
            <p:nvPr/>
          </p:nvSpPr>
          <p:spPr>
            <a:xfrm>
              <a:off x="1477052" y="2981352"/>
              <a:ext cx="746125" cy="155332"/>
            </a:xfrm>
            <a:prstGeom prst="rect">
              <a:avLst/>
            </a:prstGeom>
          </p:spPr>
          <p:txBody>
            <a:bodyPr vert="horz" wrap="square" lIns="0" tIns="12700" rIns="0" bIns="0" rtlCol="0">
              <a:spAutoFit/>
            </a:bodyPr>
            <a:lstStyle/>
            <a:p>
              <a:pPr marL="12700">
                <a:lnSpc>
                  <a:spcPct val="100000"/>
                </a:lnSpc>
                <a:spcBef>
                  <a:spcPts val="100"/>
                </a:spcBef>
              </a:pPr>
              <a:r>
                <a:rPr sz="1400" b="1" dirty="0">
                  <a:solidFill>
                    <a:schemeClr val="accent2"/>
                  </a:solidFill>
                  <a:latin typeface="Myriad Pro"/>
                  <a:cs typeface="Myriad Pro"/>
                </a:rPr>
                <a:t>M. </a:t>
              </a:r>
              <a:r>
                <a:rPr sz="1400" b="1" spc="-10" dirty="0">
                  <a:solidFill>
                    <a:schemeClr val="accent2"/>
                  </a:solidFill>
                  <a:latin typeface="Myriad Pro"/>
                  <a:cs typeface="Myriad Pro"/>
                </a:rPr>
                <a:t>temporalis</a:t>
              </a:r>
              <a:endParaRPr sz="1400" b="1" dirty="0">
                <a:solidFill>
                  <a:schemeClr val="accent2"/>
                </a:solidFill>
                <a:latin typeface="Myriad Pro"/>
                <a:cs typeface="Myriad Pro"/>
              </a:endParaRPr>
            </a:p>
          </p:txBody>
        </p:sp>
        <p:sp>
          <p:nvSpPr>
            <p:cNvPr id="12" name="object 26">
              <a:extLst>
                <a:ext uri="{FF2B5EF4-FFF2-40B4-BE49-F238E27FC236}">
                  <a16:creationId xmlns:a16="http://schemas.microsoft.com/office/drawing/2014/main" id="{15107E6F-55DF-E50B-49F8-FE5B4332B91E}"/>
                </a:ext>
              </a:extLst>
            </p:cNvPr>
            <p:cNvSpPr txBox="1">
              <a:spLocks noChangeAspect="1"/>
            </p:cNvSpPr>
            <p:nvPr/>
          </p:nvSpPr>
          <p:spPr>
            <a:xfrm>
              <a:off x="1570905" y="3540914"/>
              <a:ext cx="658495" cy="155332"/>
            </a:xfrm>
            <a:prstGeom prst="rect">
              <a:avLst/>
            </a:prstGeom>
          </p:spPr>
          <p:txBody>
            <a:bodyPr vert="horz" wrap="square" lIns="0" tIns="12700" rIns="0" bIns="0" rtlCol="0">
              <a:spAutoFit/>
            </a:bodyPr>
            <a:lstStyle/>
            <a:p>
              <a:pPr marL="12700">
                <a:lnSpc>
                  <a:spcPct val="100000"/>
                </a:lnSpc>
                <a:spcBef>
                  <a:spcPts val="100"/>
                </a:spcBef>
              </a:pPr>
              <a:r>
                <a:rPr sz="1400" b="1" dirty="0">
                  <a:solidFill>
                    <a:srgbClr val="008000"/>
                  </a:solidFill>
                  <a:latin typeface="Myriad Pro"/>
                  <a:cs typeface="Myriad Pro"/>
                </a:rPr>
                <a:t>M. </a:t>
              </a:r>
              <a:r>
                <a:rPr sz="1400" b="1" spc="-10" dirty="0">
                  <a:solidFill>
                    <a:srgbClr val="008000"/>
                  </a:solidFill>
                  <a:latin typeface="Myriad Pro"/>
                  <a:cs typeface="Myriad Pro"/>
                </a:rPr>
                <a:t>masseter</a:t>
              </a:r>
              <a:endParaRPr sz="1400" b="1" dirty="0">
                <a:solidFill>
                  <a:srgbClr val="008000"/>
                </a:solidFill>
                <a:latin typeface="Myriad Pro"/>
                <a:cs typeface="Myriad Pro"/>
              </a:endParaRPr>
            </a:p>
          </p:txBody>
        </p:sp>
      </p:grpSp>
    </p:spTree>
    <p:extLst>
      <p:ext uri="{BB962C8B-B14F-4D97-AF65-F5344CB8AC3E}">
        <p14:creationId xmlns:p14="http://schemas.microsoft.com/office/powerpoint/2010/main" val="29496825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3512093-F3EA-0DF8-A99F-32147314FF47}"/>
              </a:ext>
            </a:extLst>
          </p:cNvPr>
          <p:cNvSpPr>
            <a:spLocks noGrp="1"/>
          </p:cNvSpPr>
          <p:nvPr>
            <p:ph type="title"/>
          </p:nvPr>
        </p:nvSpPr>
        <p:spPr/>
        <p:txBody>
          <a:bodyPr/>
          <a:lstStyle/>
          <a:p>
            <a:r>
              <a:rPr lang="tr-TR" dirty="0"/>
              <a:t>Baş bölgesi çiğneme kasları</a:t>
            </a:r>
          </a:p>
        </p:txBody>
      </p:sp>
      <p:sp>
        <p:nvSpPr>
          <p:cNvPr id="3" name="İçerik Yer Tutucusu 2">
            <a:extLst>
              <a:ext uri="{FF2B5EF4-FFF2-40B4-BE49-F238E27FC236}">
                <a16:creationId xmlns:a16="http://schemas.microsoft.com/office/drawing/2014/main" id="{7DB9CD5A-584C-911A-196E-C3D90C71A2B5}"/>
              </a:ext>
            </a:extLst>
          </p:cNvPr>
          <p:cNvSpPr>
            <a:spLocks noGrp="1"/>
          </p:cNvSpPr>
          <p:nvPr>
            <p:ph idx="1"/>
          </p:nvPr>
        </p:nvSpPr>
        <p:spPr>
          <a:xfrm>
            <a:off x="251520" y="1340768"/>
            <a:ext cx="4151616" cy="4828458"/>
          </a:xfrm>
        </p:spPr>
        <p:txBody>
          <a:bodyPr>
            <a:normAutofit/>
          </a:bodyPr>
          <a:lstStyle/>
          <a:p>
            <a:pPr marL="280670" indent="0">
              <a:lnSpc>
                <a:spcPct val="100000"/>
              </a:lnSpc>
              <a:spcBef>
                <a:spcPts val="360"/>
              </a:spcBef>
              <a:buNone/>
            </a:pPr>
            <a:r>
              <a:rPr lang="tr-TR" sz="1800" b="1" dirty="0">
                <a:solidFill>
                  <a:schemeClr val="accent1"/>
                </a:solidFill>
                <a:latin typeface="Myriad Pro"/>
                <a:cs typeface="Myriad Pro"/>
              </a:rPr>
              <a:t>M.</a:t>
            </a:r>
            <a:r>
              <a:rPr lang="tr-TR" sz="1800" b="1" spc="-10" dirty="0">
                <a:solidFill>
                  <a:schemeClr val="accent1"/>
                </a:solidFill>
                <a:latin typeface="Myriad Pro"/>
                <a:cs typeface="Myriad Pro"/>
              </a:rPr>
              <a:t> </a:t>
            </a:r>
            <a:r>
              <a:rPr lang="tr-TR" sz="1800" b="1" dirty="0" err="1">
                <a:solidFill>
                  <a:schemeClr val="accent1"/>
                </a:solidFill>
                <a:latin typeface="Myriad Pro"/>
                <a:cs typeface="Myriad Pro"/>
              </a:rPr>
              <a:t>Pterygoideus</a:t>
            </a:r>
            <a:r>
              <a:rPr lang="tr-TR" sz="1800" b="1" spc="-10" dirty="0">
                <a:solidFill>
                  <a:schemeClr val="accent1"/>
                </a:solidFill>
                <a:latin typeface="Myriad Pro"/>
                <a:cs typeface="Myriad Pro"/>
              </a:rPr>
              <a:t> </a:t>
            </a:r>
            <a:r>
              <a:rPr lang="tr-TR" sz="1800" b="1" dirty="0" err="1">
                <a:solidFill>
                  <a:schemeClr val="accent1"/>
                </a:solidFill>
                <a:latin typeface="Myriad Pro"/>
                <a:cs typeface="Myriad Pro"/>
              </a:rPr>
              <a:t>Medialis</a:t>
            </a:r>
            <a:r>
              <a:rPr lang="tr-TR" sz="1800" b="1" spc="-10" dirty="0">
                <a:solidFill>
                  <a:schemeClr val="accent1"/>
                </a:solidFill>
                <a:latin typeface="Myriad Pro"/>
                <a:cs typeface="Myriad Pro"/>
              </a:rPr>
              <a:t> </a:t>
            </a:r>
            <a:br>
              <a:rPr lang="tr-TR" sz="1800" b="1" spc="-10" dirty="0">
                <a:solidFill>
                  <a:schemeClr val="accent1"/>
                </a:solidFill>
                <a:latin typeface="Myriad Pro"/>
                <a:cs typeface="Myriad Pro"/>
              </a:rPr>
            </a:br>
            <a:r>
              <a:rPr lang="tr-TR" sz="1800" b="1" dirty="0">
                <a:solidFill>
                  <a:schemeClr val="accent1"/>
                </a:solidFill>
                <a:latin typeface="Myriad Pro"/>
                <a:cs typeface="Myriad Pro"/>
              </a:rPr>
              <a:t>(İç</a:t>
            </a:r>
            <a:r>
              <a:rPr lang="tr-TR" sz="1800" b="1" spc="-50" dirty="0">
                <a:solidFill>
                  <a:schemeClr val="accent1"/>
                </a:solidFill>
                <a:latin typeface="Myriad Pro"/>
                <a:cs typeface="Myriad Pro"/>
              </a:rPr>
              <a:t> </a:t>
            </a:r>
            <a:r>
              <a:rPr lang="tr-TR" sz="1800" b="1" spc="-25" dirty="0">
                <a:solidFill>
                  <a:schemeClr val="accent1"/>
                </a:solidFill>
                <a:latin typeface="Myriad Pro"/>
                <a:cs typeface="Myriad Pro"/>
              </a:rPr>
              <a:t>Yan</a:t>
            </a:r>
            <a:r>
              <a:rPr lang="tr-TR" sz="1800" b="1" spc="-10" dirty="0">
                <a:solidFill>
                  <a:schemeClr val="accent1"/>
                </a:solidFill>
                <a:latin typeface="Myriad Pro"/>
                <a:cs typeface="Myriad Pro"/>
              </a:rPr>
              <a:t> </a:t>
            </a:r>
            <a:r>
              <a:rPr lang="tr-TR" sz="1800" b="1" dirty="0" err="1">
                <a:solidFill>
                  <a:schemeClr val="accent1"/>
                </a:solidFill>
                <a:latin typeface="Myriad Pro"/>
                <a:cs typeface="Myriad Pro"/>
              </a:rPr>
              <a:t>Kanatsı</a:t>
            </a:r>
            <a:r>
              <a:rPr lang="tr-TR" sz="1800" b="1" spc="-5" dirty="0">
                <a:solidFill>
                  <a:schemeClr val="accent1"/>
                </a:solidFill>
                <a:latin typeface="Myriad Pro"/>
                <a:cs typeface="Myriad Pro"/>
              </a:rPr>
              <a:t> </a:t>
            </a:r>
            <a:r>
              <a:rPr lang="tr-TR" sz="1800" b="1" spc="-20" dirty="0">
                <a:solidFill>
                  <a:schemeClr val="accent1"/>
                </a:solidFill>
                <a:latin typeface="Myriad Pro"/>
                <a:cs typeface="Myriad Pro"/>
              </a:rPr>
              <a:t>Kas): </a:t>
            </a:r>
          </a:p>
          <a:p>
            <a:pPr marL="280670" indent="0">
              <a:lnSpc>
                <a:spcPct val="100000"/>
              </a:lnSpc>
              <a:spcBef>
                <a:spcPts val="360"/>
              </a:spcBef>
              <a:buNone/>
            </a:pPr>
            <a:r>
              <a:rPr lang="tr-TR" sz="1800" dirty="0">
                <a:solidFill>
                  <a:srgbClr val="4C4D4F"/>
                </a:solidFill>
                <a:latin typeface="Myriad Pro"/>
                <a:cs typeface="Myriad Pro"/>
              </a:rPr>
              <a:t>Mandibula</a:t>
            </a:r>
            <a:r>
              <a:rPr lang="tr-TR" sz="1800" spc="65" dirty="0">
                <a:solidFill>
                  <a:srgbClr val="4C4D4F"/>
                </a:solidFill>
                <a:latin typeface="Myriad Pro"/>
                <a:cs typeface="Myriad Pro"/>
              </a:rPr>
              <a:t> </a:t>
            </a:r>
            <a:r>
              <a:rPr lang="tr-TR" sz="1800" dirty="0">
                <a:solidFill>
                  <a:srgbClr val="4C4D4F"/>
                </a:solidFill>
                <a:latin typeface="Myriad Pro"/>
                <a:cs typeface="Myriad Pro"/>
              </a:rPr>
              <a:t>köşesinin</a:t>
            </a:r>
            <a:r>
              <a:rPr lang="tr-TR" sz="1800" spc="70" dirty="0">
                <a:solidFill>
                  <a:srgbClr val="4C4D4F"/>
                </a:solidFill>
                <a:latin typeface="Myriad Pro"/>
                <a:cs typeface="Myriad Pro"/>
              </a:rPr>
              <a:t> </a:t>
            </a:r>
            <a:r>
              <a:rPr lang="tr-TR" sz="1800" dirty="0">
                <a:solidFill>
                  <a:srgbClr val="4C4D4F"/>
                </a:solidFill>
                <a:latin typeface="Myriad Pro"/>
                <a:cs typeface="Myriad Pro"/>
              </a:rPr>
              <a:t>iç</a:t>
            </a:r>
            <a:r>
              <a:rPr lang="tr-TR" sz="1800" spc="70" dirty="0">
                <a:solidFill>
                  <a:srgbClr val="4C4D4F"/>
                </a:solidFill>
                <a:latin typeface="Myriad Pro"/>
                <a:cs typeface="Myriad Pro"/>
              </a:rPr>
              <a:t> </a:t>
            </a:r>
            <a:r>
              <a:rPr lang="tr-TR" sz="1800" dirty="0">
                <a:solidFill>
                  <a:srgbClr val="4C4D4F"/>
                </a:solidFill>
                <a:latin typeface="Myriad Pro"/>
                <a:cs typeface="Myriad Pro"/>
              </a:rPr>
              <a:t>kısmında</a:t>
            </a:r>
            <a:r>
              <a:rPr lang="tr-TR" sz="1800" spc="70" dirty="0">
                <a:solidFill>
                  <a:srgbClr val="4C4D4F"/>
                </a:solidFill>
                <a:latin typeface="Myriad Pro"/>
                <a:cs typeface="Myriad Pro"/>
              </a:rPr>
              <a:t> </a:t>
            </a:r>
            <a:r>
              <a:rPr lang="tr-TR" sz="1800" dirty="0">
                <a:solidFill>
                  <a:srgbClr val="4C4D4F"/>
                </a:solidFill>
                <a:latin typeface="Myriad Pro"/>
                <a:cs typeface="Myriad Pro"/>
              </a:rPr>
              <a:t>sonlanır.</a:t>
            </a:r>
            <a:r>
              <a:rPr lang="tr-TR" sz="1800" spc="70" dirty="0">
                <a:solidFill>
                  <a:srgbClr val="4C4D4F"/>
                </a:solidFill>
                <a:latin typeface="Myriad Pro"/>
                <a:cs typeface="Myriad Pro"/>
              </a:rPr>
              <a:t> </a:t>
            </a:r>
            <a:r>
              <a:rPr lang="tr-TR" sz="1800" dirty="0">
                <a:solidFill>
                  <a:srgbClr val="4C4D4F"/>
                </a:solidFill>
                <a:latin typeface="Myriad Pro"/>
                <a:cs typeface="Myriad Pro"/>
              </a:rPr>
              <a:t>Çift</a:t>
            </a:r>
            <a:r>
              <a:rPr lang="tr-TR" sz="1800" spc="70" dirty="0">
                <a:solidFill>
                  <a:srgbClr val="4C4D4F"/>
                </a:solidFill>
                <a:latin typeface="Myriad Pro"/>
                <a:cs typeface="Myriad Pro"/>
              </a:rPr>
              <a:t> </a:t>
            </a:r>
            <a:r>
              <a:rPr lang="tr-TR" sz="1800" dirty="0">
                <a:solidFill>
                  <a:srgbClr val="4C4D4F"/>
                </a:solidFill>
                <a:latin typeface="Myriad Pro"/>
                <a:cs typeface="Myriad Pro"/>
              </a:rPr>
              <a:t>taraflı</a:t>
            </a:r>
            <a:r>
              <a:rPr lang="tr-TR" sz="1800" spc="70" dirty="0">
                <a:solidFill>
                  <a:srgbClr val="4C4D4F"/>
                </a:solidFill>
                <a:latin typeface="Myriad Pro"/>
                <a:cs typeface="Myriad Pro"/>
              </a:rPr>
              <a:t> </a:t>
            </a:r>
            <a:r>
              <a:rPr lang="tr-TR" sz="1800" dirty="0">
                <a:solidFill>
                  <a:srgbClr val="4C4D4F"/>
                </a:solidFill>
                <a:latin typeface="Myriad Pro"/>
                <a:cs typeface="Myriad Pro"/>
              </a:rPr>
              <a:t>kasılırsa</a:t>
            </a:r>
            <a:r>
              <a:rPr lang="tr-TR" sz="1800" spc="70" dirty="0">
                <a:solidFill>
                  <a:srgbClr val="4C4D4F"/>
                </a:solidFill>
                <a:latin typeface="Myriad Pro"/>
                <a:cs typeface="Myriad Pro"/>
              </a:rPr>
              <a:t> </a:t>
            </a:r>
            <a:r>
              <a:rPr lang="tr-TR" sz="1800" dirty="0">
                <a:solidFill>
                  <a:srgbClr val="4C4D4F"/>
                </a:solidFill>
                <a:latin typeface="Myriad Pro"/>
                <a:cs typeface="Myriad Pro"/>
              </a:rPr>
              <a:t>ağzın</a:t>
            </a:r>
            <a:r>
              <a:rPr lang="tr-TR" sz="1800" spc="70" dirty="0">
                <a:solidFill>
                  <a:srgbClr val="4C4D4F"/>
                </a:solidFill>
                <a:latin typeface="Myriad Pro"/>
                <a:cs typeface="Myriad Pro"/>
              </a:rPr>
              <a:t> </a:t>
            </a:r>
            <a:r>
              <a:rPr lang="tr-TR" sz="1800" dirty="0">
                <a:solidFill>
                  <a:srgbClr val="4C4D4F"/>
                </a:solidFill>
                <a:latin typeface="Myriad Pro"/>
                <a:cs typeface="Myriad Pro"/>
              </a:rPr>
              <a:t>kapatılmasına</a:t>
            </a:r>
            <a:r>
              <a:rPr lang="tr-TR" sz="1800" spc="70" dirty="0">
                <a:solidFill>
                  <a:srgbClr val="4C4D4F"/>
                </a:solidFill>
                <a:latin typeface="Myriad Pro"/>
                <a:cs typeface="Myriad Pro"/>
              </a:rPr>
              <a:t> </a:t>
            </a:r>
            <a:r>
              <a:rPr lang="tr-TR" sz="1800" dirty="0">
                <a:solidFill>
                  <a:srgbClr val="4C4D4F"/>
                </a:solidFill>
                <a:latin typeface="Myriad Pro"/>
                <a:cs typeface="Myriad Pro"/>
              </a:rPr>
              <a:t>yardım</a:t>
            </a:r>
            <a:r>
              <a:rPr lang="tr-TR" sz="1800" spc="70" dirty="0">
                <a:solidFill>
                  <a:srgbClr val="4C4D4F"/>
                </a:solidFill>
                <a:latin typeface="Myriad Pro"/>
                <a:cs typeface="Myriad Pro"/>
              </a:rPr>
              <a:t> </a:t>
            </a:r>
            <a:r>
              <a:rPr lang="tr-TR" sz="1800" dirty="0">
                <a:solidFill>
                  <a:srgbClr val="4C4D4F"/>
                </a:solidFill>
                <a:latin typeface="Myriad Pro"/>
                <a:cs typeface="Myriad Pro"/>
              </a:rPr>
              <a:t>eder.</a:t>
            </a:r>
            <a:r>
              <a:rPr lang="tr-TR" sz="1800" spc="25" dirty="0">
                <a:solidFill>
                  <a:srgbClr val="4C4D4F"/>
                </a:solidFill>
                <a:latin typeface="Myriad Pro"/>
                <a:cs typeface="Myriad Pro"/>
              </a:rPr>
              <a:t> </a:t>
            </a:r>
            <a:r>
              <a:rPr lang="tr-TR" sz="1800" spc="-25" dirty="0">
                <a:solidFill>
                  <a:srgbClr val="4C4D4F"/>
                </a:solidFill>
                <a:latin typeface="Myriad Pro"/>
                <a:cs typeface="Myriad Pro"/>
              </a:rPr>
              <a:t>Tek </a:t>
            </a:r>
            <a:r>
              <a:rPr lang="tr-TR" sz="1800" dirty="0">
                <a:solidFill>
                  <a:srgbClr val="4C4D4F"/>
                </a:solidFill>
                <a:latin typeface="Myriad Pro"/>
                <a:cs typeface="Myriad Pro"/>
              </a:rPr>
              <a:t>taraflı</a:t>
            </a:r>
            <a:r>
              <a:rPr lang="tr-TR" sz="1800" spc="-5" dirty="0">
                <a:solidFill>
                  <a:srgbClr val="4C4D4F"/>
                </a:solidFill>
                <a:latin typeface="Myriad Pro"/>
                <a:cs typeface="Myriad Pro"/>
              </a:rPr>
              <a:t> </a:t>
            </a:r>
            <a:r>
              <a:rPr lang="tr-TR" sz="1800" dirty="0">
                <a:solidFill>
                  <a:srgbClr val="4C4D4F"/>
                </a:solidFill>
                <a:latin typeface="Myriad Pro"/>
                <a:cs typeface="Myriad Pro"/>
              </a:rPr>
              <a:t>kasılırsa</a:t>
            </a:r>
            <a:r>
              <a:rPr lang="tr-TR" sz="1800" spc="-5" dirty="0">
                <a:solidFill>
                  <a:srgbClr val="4C4D4F"/>
                </a:solidFill>
                <a:latin typeface="Myriad Pro"/>
                <a:cs typeface="Myriad Pro"/>
              </a:rPr>
              <a:t> </a:t>
            </a:r>
            <a:r>
              <a:rPr lang="tr-TR" sz="1800" dirty="0">
                <a:solidFill>
                  <a:srgbClr val="4C4D4F"/>
                </a:solidFill>
                <a:latin typeface="Myriad Pro"/>
                <a:cs typeface="Myriad Pro"/>
              </a:rPr>
              <a:t>alt</a:t>
            </a:r>
            <a:r>
              <a:rPr lang="tr-TR" sz="1800" spc="-5" dirty="0">
                <a:solidFill>
                  <a:srgbClr val="4C4D4F"/>
                </a:solidFill>
                <a:latin typeface="Myriad Pro"/>
                <a:cs typeface="Myriad Pro"/>
              </a:rPr>
              <a:t> </a:t>
            </a:r>
            <a:r>
              <a:rPr lang="tr-TR" sz="1800" dirty="0">
                <a:solidFill>
                  <a:srgbClr val="4C4D4F"/>
                </a:solidFill>
                <a:latin typeface="Myriad Pro"/>
                <a:cs typeface="Myriad Pro"/>
              </a:rPr>
              <a:t>çeneyi</a:t>
            </a:r>
            <a:r>
              <a:rPr lang="tr-TR" sz="1800" spc="-5" dirty="0">
                <a:solidFill>
                  <a:srgbClr val="4C4D4F"/>
                </a:solidFill>
                <a:latin typeface="Myriad Pro"/>
                <a:cs typeface="Myriad Pro"/>
              </a:rPr>
              <a:t> </a:t>
            </a:r>
            <a:r>
              <a:rPr lang="tr-TR" sz="1800" dirty="0">
                <a:solidFill>
                  <a:srgbClr val="4C4D4F"/>
                </a:solidFill>
                <a:latin typeface="Myriad Pro"/>
                <a:cs typeface="Myriad Pro"/>
              </a:rPr>
              <a:t>kendine</a:t>
            </a:r>
            <a:r>
              <a:rPr lang="tr-TR" sz="1800" spc="-5" dirty="0">
                <a:solidFill>
                  <a:srgbClr val="4C4D4F"/>
                </a:solidFill>
                <a:latin typeface="Myriad Pro"/>
                <a:cs typeface="Myriad Pro"/>
              </a:rPr>
              <a:t> </a:t>
            </a:r>
            <a:r>
              <a:rPr lang="tr-TR" sz="1800" dirty="0">
                <a:solidFill>
                  <a:srgbClr val="4C4D4F"/>
                </a:solidFill>
                <a:latin typeface="Myriad Pro"/>
                <a:cs typeface="Myriad Pro"/>
              </a:rPr>
              <a:t>doğru</a:t>
            </a:r>
            <a:r>
              <a:rPr lang="tr-TR" sz="1800" spc="-5" dirty="0">
                <a:solidFill>
                  <a:srgbClr val="4C4D4F"/>
                </a:solidFill>
                <a:latin typeface="Myriad Pro"/>
                <a:cs typeface="Myriad Pro"/>
              </a:rPr>
              <a:t> </a:t>
            </a:r>
            <a:r>
              <a:rPr lang="tr-TR" sz="1800" spc="-10" dirty="0">
                <a:solidFill>
                  <a:srgbClr val="4C4D4F"/>
                </a:solidFill>
                <a:latin typeface="Myriad Pro"/>
                <a:cs typeface="Myriad Pro"/>
              </a:rPr>
              <a:t>çeker.</a:t>
            </a:r>
          </a:p>
          <a:p>
            <a:pPr marL="280670" indent="0">
              <a:lnSpc>
                <a:spcPct val="100000"/>
              </a:lnSpc>
              <a:spcBef>
                <a:spcPts val="360"/>
              </a:spcBef>
              <a:buNone/>
            </a:pPr>
            <a:endParaRPr lang="tr-TR" sz="1800" spc="-10" dirty="0">
              <a:latin typeface="Myriad Pro"/>
              <a:cs typeface="Myriad Pro"/>
            </a:endParaRPr>
          </a:p>
          <a:p>
            <a:pPr marL="280670" indent="0">
              <a:lnSpc>
                <a:spcPct val="100000"/>
              </a:lnSpc>
              <a:spcBef>
                <a:spcPts val="360"/>
              </a:spcBef>
              <a:buNone/>
            </a:pPr>
            <a:r>
              <a:rPr lang="tr-TR" sz="1800" b="1" dirty="0">
                <a:solidFill>
                  <a:schemeClr val="accent6">
                    <a:lumMod val="75000"/>
                  </a:schemeClr>
                </a:solidFill>
                <a:latin typeface="Myriad Pro"/>
                <a:cs typeface="Myriad Pro"/>
              </a:rPr>
              <a:t>M.</a:t>
            </a:r>
            <a:r>
              <a:rPr lang="tr-TR" sz="1800" b="1" spc="-15" dirty="0">
                <a:solidFill>
                  <a:schemeClr val="accent6">
                    <a:lumMod val="75000"/>
                  </a:schemeClr>
                </a:solidFill>
                <a:latin typeface="Myriad Pro"/>
                <a:cs typeface="Myriad Pro"/>
              </a:rPr>
              <a:t> </a:t>
            </a:r>
            <a:r>
              <a:rPr lang="tr-TR" sz="1800" b="1" dirty="0" err="1">
                <a:solidFill>
                  <a:schemeClr val="accent6">
                    <a:lumMod val="75000"/>
                  </a:schemeClr>
                </a:solidFill>
                <a:latin typeface="Myriad Pro"/>
                <a:cs typeface="Myriad Pro"/>
              </a:rPr>
              <a:t>Pterygoideus</a:t>
            </a:r>
            <a:r>
              <a:rPr lang="tr-TR" sz="1800" b="1" spc="-15" dirty="0">
                <a:solidFill>
                  <a:schemeClr val="accent6">
                    <a:lumMod val="75000"/>
                  </a:schemeClr>
                </a:solidFill>
                <a:latin typeface="Myriad Pro"/>
                <a:cs typeface="Myriad Pro"/>
              </a:rPr>
              <a:t> </a:t>
            </a:r>
            <a:r>
              <a:rPr lang="tr-TR" sz="1800" b="1" dirty="0" err="1">
                <a:solidFill>
                  <a:schemeClr val="accent6">
                    <a:lumMod val="75000"/>
                  </a:schemeClr>
                </a:solidFill>
                <a:latin typeface="Myriad Pro"/>
                <a:cs typeface="Myriad Pro"/>
              </a:rPr>
              <a:t>Lateralis</a:t>
            </a:r>
            <a:r>
              <a:rPr lang="tr-TR" sz="1800" b="1" spc="-15" dirty="0">
                <a:solidFill>
                  <a:schemeClr val="accent6">
                    <a:lumMod val="75000"/>
                  </a:schemeClr>
                </a:solidFill>
                <a:latin typeface="Myriad Pro"/>
                <a:cs typeface="Myriad Pro"/>
              </a:rPr>
              <a:t> </a:t>
            </a:r>
            <a:br>
              <a:rPr lang="tr-TR" sz="1800" b="1" spc="-15" dirty="0">
                <a:solidFill>
                  <a:schemeClr val="accent6">
                    <a:lumMod val="75000"/>
                  </a:schemeClr>
                </a:solidFill>
                <a:latin typeface="Myriad Pro"/>
                <a:cs typeface="Myriad Pro"/>
              </a:rPr>
            </a:br>
            <a:r>
              <a:rPr lang="tr-TR" sz="1800" b="1" dirty="0">
                <a:solidFill>
                  <a:schemeClr val="accent6">
                    <a:lumMod val="75000"/>
                  </a:schemeClr>
                </a:solidFill>
                <a:latin typeface="Myriad Pro"/>
                <a:cs typeface="Myriad Pro"/>
              </a:rPr>
              <a:t>(Dış</a:t>
            </a:r>
            <a:r>
              <a:rPr lang="tr-TR" sz="1800" b="1" spc="-55" dirty="0">
                <a:solidFill>
                  <a:schemeClr val="accent6">
                    <a:lumMod val="75000"/>
                  </a:schemeClr>
                </a:solidFill>
                <a:latin typeface="Myriad Pro"/>
                <a:cs typeface="Myriad Pro"/>
              </a:rPr>
              <a:t> </a:t>
            </a:r>
            <a:r>
              <a:rPr lang="tr-TR" sz="1800" b="1" spc="-25" dirty="0">
                <a:solidFill>
                  <a:schemeClr val="accent6">
                    <a:lumMod val="75000"/>
                  </a:schemeClr>
                </a:solidFill>
                <a:latin typeface="Myriad Pro"/>
                <a:cs typeface="Myriad Pro"/>
              </a:rPr>
              <a:t>Yan</a:t>
            </a:r>
            <a:r>
              <a:rPr lang="tr-TR" sz="1800" b="1" spc="-15" dirty="0">
                <a:solidFill>
                  <a:schemeClr val="accent6">
                    <a:lumMod val="75000"/>
                  </a:schemeClr>
                </a:solidFill>
                <a:latin typeface="Myriad Pro"/>
                <a:cs typeface="Myriad Pro"/>
              </a:rPr>
              <a:t> </a:t>
            </a:r>
            <a:r>
              <a:rPr lang="tr-TR" sz="1800" b="1" dirty="0" err="1">
                <a:solidFill>
                  <a:schemeClr val="accent6">
                    <a:lumMod val="75000"/>
                  </a:schemeClr>
                </a:solidFill>
                <a:latin typeface="Myriad Pro"/>
                <a:cs typeface="Myriad Pro"/>
              </a:rPr>
              <a:t>Kanatsı</a:t>
            </a:r>
            <a:r>
              <a:rPr lang="tr-TR" sz="1800" b="1" spc="-10" dirty="0">
                <a:solidFill>
                  <a:schemeClr val="accent6">
                    <a:lumMod val="75000"/>
                  </a:schemeClr>
                </a:solidFill>
                <a:latin typeface="Myriad Pro"/>
                <a:cs typeface="Myriad Pro"/>
              </a:rPr>
              <a:t> </a:t>
            </a:r>
            <a:r>
              <a:rPr lang="tr-TR" sz="1800" b="1" spc="-20" dirty="0">
                <a:solidFill>
                  <a:schemeClr val="accent6">
                    <a:lumMod val="75000"/>
                  </a:schemeClr>
                </a:solidFill>
                <a:latin typeface="Myriad Pro"/>
                <a:cs typeface="Myriad Pro"/>
              </a:rPr>
              <a:t>Kas): </a:t>
            </a:r>
          </a:p>
          <a:p>
            <a:pPr marL="280670" indent="0">
              <a:lnSpc>
                <a:spcPct val="100000"/>
              </a:lnSpc>
              <a:spcBef>
                <a:spcPts val="360"/>
              </a:spcBef>
              <a:buNone/>
            </a:pPr>
            <a:r>
              <a:rPr lang="tr-TR" sz="1800" dirty="0">
                <a:solidFill>
                  <a:srgbClr val="4C4D4F"/>
                </a:solidFill>
                <a:latin typeface="Myriad Pro"/>
                <a:cs typeface="Myriad Pro"/>
              </a:rPr>
              <a:t>Alt</a:t>
            </a:r>
            <a:r>
              <a:rPr lang="tr-TR" sz="1800" spc="-5" dirty="0">
                <a:solidFill>
                  <a:srgbClr val="4C4D4F"/>
                </a:solidFill>
                <a:latin typeface="Myriad Pro"/>
                <a:cs typeface="Myriad Pro"/>
              </a:rPr>
              <a:t> </a:t>
            </a:r>
            <a:r>
              <a:rPr lang="tr-TR" sz="1800" dirty="0">
                <a:solidFill>
                  <a:srgbClr val="4C4D4F"/>
                </a:solidFill>
                <a:latin typeface="Myriad Pro"/>
                <a:cs typeface="Myriad Pro"/>
              </a:rPr>
              <a:t>çene</a:t>
            </a:r>
            <a:r>
              <a:rPr lang="tr-TR" sz="1800" spc="-5" dirty="0">
                <a:solidFill>
                  <a:srgbClr val="4C4D4F"/>
                </a:solidFill>
                <a:latin typeface="Myriad Pro"/>
                <a:cs typeface="Myriad Pro"/>
              </a:rPr>
              <a:t> </a:t>
            </a:r>
            <a:r>
              <a:rPr lang="tr-TR" sz="1800" dirty="0">
                <a:solidFill>
                  <a:srgbClr val="4C4D4F"/>
                </a:solidFill>
                <a:latin typeface="Myriad Pro"/>
                <a:cs typeface="Myriad Pro"/>
              </a:rPr>
              <a:t>ekleminin</a:t>
            </a:r>
            <a:r>
              <a:rPr lang="tr-TR" sz="1800" spc="-5" dirty="0">
                <a:solidFill>
                  <a:srgbClr val="4C4D4F"/>
                </a:solidFill>
                <a:latin typeface="Myriad Pro"/>
                <a:cs typeface="Myriad Pro"/>
              </a:rPr>
              <a:t> </a:t>
            </a:r>
            <a:r>
              <a:rPr lang="tr-TR" sz="1800" dirty="0">
                <a:solidFill>
                  <a:srgbClr val="4C4D4F"/>
                </a:solidFill>
                <a:latin typeface="Myriad Pro"/>
                <a:cs typeface="Myriad Pro"/>
              </a:rPr>
              <a:t>diskinde</a:t>
            </a:r>
            <a:r>
              <a:rPr lang="tr-TR" sz="1800" spc="-5" dirty="0">
                <a:solidFill>
                  <a:srgbClr val="4C4D4F"/>
                </a:solidFill>
                <a:latin typeface="Myriad Pro"/>
                <a:cs typeface="Myriad Pro"/>
              </a:rPr>
              <a:t> </a:t>
            </a:r>
            <a:r>
              <a:rPr lang="tr-TR" sz="1800" dirty="0">
                <a:solidFill>
                  <a:srgbClr val="4C4D4F"/>
                </a:solidFill>
                <a:latin typeface="Myriad Pro"/>
                <a:cs typeface="Myriad Pro"/>
              </a:rPr>
              <a:t>sonlanır.</a:t>
            </a:r>
            <a:r>
              <a:rPr lang="tr-TR" sz="1800" spc="-5" dirty="0">
                <a:solidFill>
                  <a:srgbClr val="4C4D4F"/>
                </a:solidFill>
                <a:latin typeface="Myriad Pro"/>
                <a:cs typeface="Myriad Pro"/>
              </a:rPr>
              <a:t> </a:t>
            </a:r>
            <a:r>
              <a:rPr lang="tr-TR" sz="1800" dirty="0">
                <a:solidFill>
                  <a:srgbClr val="4C4D4F"/>
                </a:solidFill>
                <a:latin typeface="Myriad Pro"/>
                <a:cs typeface="Myriad Pro"/>
              </a:rPr>
              <a:t>Çift</a:t>
            </a:r>
            <a:r>
              <a:rPr lang="tr-TR" sz="1800" spc="-10" dirty="0">
                <a:solidFill>
                  <a:srgbClr val="4C4D4F"/>
                </a:solidFill>
                <a:latin typeface="Myriad Pro"/>
                <a:cs typeface="Myriad Pro"/>
              </a:rPr>
              <a:t> </a:t>
            </a:r>
            <a:r>
              <a:rPr lang="tr-TR" sz="1800" dirty="0">
                <a:solidFill>
                  <a:srgbClr val="4C4D4F"/>
                </a:solidFill>
                <a:latin typeface="Myriad Pro"/>
                <a:cs typeface="Myriad Pro"/>
              </a:rPr>
              <a:t>taraflı</a:t>
            </a:r>
            <a:r>
              <a:rPr lang="tr-TR" sz="1800" spc="-5" dirty="0">
                <a:solidFill>
                  <a:srgbClr val="4C4D4F"/>
                </a:solidFill>
                <a:latin typeface="Myriad Pro"/>
                <a:cs typeface="Myriad Pro"/>
              </a:rPr>
              <a:t> </a:t>
            </a:r>
            <a:r>
              <a:rPr lang="tr-TR" sz="1800" dirty="0">
                <a:solidFill>
                  <a:srgbClr val="4C4D4F"/>
                </a:solidFill>
                <a:latin typeface="Myriad Pro"/>
                <a:cs typeface="Myriad Pro"/>
              </a:rPr>
              <a:t>kasılırsa</a:t>
            </a:r>
            <a:r>
              <a:rPr lang="tr-TR" sz="1800" spc="-5" dirty="0">
                <a:solidFill>
                  <a:srgbClr val="4C4D4F"/>
                </a:solidFill>
                <a:latin typeface="Myriad Pro"/>
                <a:cs typeface="Myriad Pro"/>
              </a:rPr>
              <a:t> </a:t>
            </a:r>
            <a:r>
              <a:rPr lang="tr-TR" sz="1800" dirty="0">
                <a:solidFill>
                  <a:srgbClr val="4C4D4F"/>
                </a:solidFill>
                <a:latin typeface="Myriad Pro"/>
                <a:cs typeface="Myriad Pro"/>
              </a:rPr>
              <a:t>ağzın</a:t>
            </a:r>
            <a:r>
              <a:rPr lang="tr-TR" sz="1800" spc="-5" dirty="0">
                <a:solidFill>
                  <a:srgbClr val="4C4D4F"/>
                </a:solidFill>
                <a:latin typeface="Myriad Pro"/>
                <a:cs typeface="Myriad Pro"/>
              </a:rPr>
              <a:t> </a:t>
            </a:r>
            <a:r>
              <a:rPr lang="tr-TR" sz="1800" dirty="0">
                <a:solidFill>
                  <a:srgbClr val="4C4D4F"/>
                </a:solidFill>
                <a:latin typeface="Myriad Pro"/>
                <a:cs typeface="Myriad Pro"/>
              </a:rPr>
              <a:t>açılmasını</a:t>
            </a:r>
            <a:r>
              <a:rPr lang="tr-TR" sz="1800" spc="-5" dirty="0">
                <a:solidFill>
                  <a:srgbClr val="4C4D4F"/>
                </a:solidFill>
                <a:latin typeface="Myriad Pro"/>
                <a:cs typeface="Myriad Pro"/>
              </a:rPr>
              <a:t> </a:t>
            </a:r>
            <a:r>
              <a:rPr lang="tr-TR" sz="1800" dirty="0">
                <a:solidFill>
                  <a:srgbClr val="4C4D4F"/>
                </a:solidFill>
                <a:latin typeface="Myriad Pro"/>
                <a:cs typeface="Myriad Pro"/>
              </a:rPr>
              <a:t>sağlar.</a:t>
            </a:r>
            <a:r>
              <a:rPr lang="tr-TR" sz="1800" spc="-5" dirty="0">
                <a:solidFill>
                  <a:srgbClr val="4C4D4F"/>
                </a:solidFill>
                <a:latin typeface="Myriad Pro"/>
                <a:cs typeface="Myriad Pro"/>
              </a:rPr>
              <a:t> </a:t>
            </a:r>
            <a:r>
              <a:rPr lang="tr-TR" sz="1800" dirty="0">
                <a:solidFill>
                  <a:srgbClr val="4C4D4F"/>
                </a:solidFill>
                <a:latin typeface="Myriad Pro"/>
                <a:cs typeface="Myriad Pro"/>
              </a:rPr>
              <a:t>Ağzı</a:t>
            </a:r>
            <a:r>
              <a:rPr lang="tr-TR" sz="1800" spc="-5" dirty="0">
                <a:solidFill>
                  <a:srgbClr val="4C4D4F"/>
                </a:solidFill>
                <a:latin typeface="Myriad Pro"/>
                <a:cs typeface="Myriad Pro"/>
              </a:rPr>
              <a:t> </a:t>
            </a:r>
            <a:r>
              <a:rPr lang="tr-TR" sz="1800" dirty="0">
                <a:solidFill>
                  <a:srgbClr val="4C4D4F"/>
                </a:solidFill>
                <a:latin typeface="Myriad Pro"/>
                <a:cs typeface="Myriad Pro"/>
              </a:rPr>
              <a:t>açan</a:t>
            </a:r>
            <a:r>
              <a:rPr lang="tr-TR" sz="1800" spc="-5" dirty="0">
                <a:solidFill>
                  <a:srgbClr val="4C4D4F"/>
                </a:solidFill>
                <a:latin typeface="Myriad Pro"/>
                <a:cs typeface="Myriad Pro"/>
              </a:rPr>
              <a:t> </a:t>
            </a:r>
            <a:r>
              <a:rPr lang="tr-TR" sz="1800" dirty="0">
                <a:solidFill>
                  <a:srgbClr val="4C4D4F"/>
                </a:solidFill>
                <a:latin typeface="Myriad Pro"/>
                <a:cs typeface="Myriad Pro"/>
              </a:rPr>
              <a:t>tek</a:t>
            </a:r>
            <a:r>
              <a:rPr lang="tr-TR" sz="1800" spc="-5" dirty="0">
                <a:solidFill>
                  <a:srgbClr val="4C4D4F"/>
                </a:solidFill>
                <a:latin typeface="Myriad Pro"/>
                <a:cs typeface="Myriad Pro"/>
              </a:rPr>
              <a:t> </a:t>
            </a:r>
            <a:r>
              <a:rPr lang="tr-TR" sz="1800" spc="-10" dirty="0">
                <a:solidFill>
                  <a:srgbClr val="4C4D4F"/>
                </a:solidFill>
                <a:latin typeface="Myriad Pro"/>
                <a:cs typeface="Myriad Pro"/>
              </a:rPr>
              <a:t>çiğne</a:t>
            </a:r>
            <a:r>
              <a:rPr lang="tr-TR" sz="1800" dirty="0">
                <a:solidFill>
                  <a:srgbClr val="4C4D4F"/>
                </a:solidFill>
                <a:latin typeface="Myriad Pro"/>
                <a:cs typeface="Myriad Pro"/>
              </a:rPr>
              <a:t>me </a:t>
            </a:r>
            <a:r>
              <a:rPr lang="tr-TR" sz="1800" spc="-10" dirty="0">
                <a:solidFill>
                  <a:srgbClr val="4C4D4F"/>
                </a:solidFill>
                <a:latin typeface="Myriad Pro"/>
                <a:cs typeface="Myriad Pro"/>
              </a:rPr>
              <a:t>kasıdır.</a:t>
            </a:r>
            <a:endParaRPr lang="tr-TR" sz="1800" dirty="0">
              <a:latin typeface="Myriad Pro"/>
              <a:cs typeface="Myriad Pro"/>
            </a:endParaRPr>
          </a:p>
          <a:p>
            <a:endParaRPr lang="tr-TR" sz="1800" dirty="0"/>
          </a:p>
        </p:txBody>
      </p:sp>
      <p:sp>
        <p:nvSpPr>
          <p:cNvPr id="5" name="Alt Bilgi Yer Tutucusu 4">
            <a:extLst>
              <a:ext uri="{FF2B5EF4-FFF2-40B4-BE49-F238E27FC236}">
                <a16:creationId xmlns:a16="http://schemas.microsoft.com/office/drawing/2014/main" id="{3C9793B1-92A4-C8F1-6D53-317BEAA9492E}"/>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C62B5485-3651-F8EE-9461-87D1D8C43526}"/>
              </a:ext>
            </a:extLst>
          </p:cNvPr>
          <p:cNvSpPr>
            <a:spLocks noGrp="1"/>
          </p:cNvSpPr>
          <p:nvPr>
            <p:ph type="sldNum" sz="quarter" idx="12"/>
          </p:nvPr>
        </p:nvSpPr>
        <p:spPr/>
        <p:txBody>
          <a:bodyPr/>
          <a:lstStyle/>
          <a:p>
            <a:fld id="{60FF87A7-9A7A-4B3D-9625-8440EC4947F9}" type="slidenum">
              <a:rPr lang="tr-TR" smtClean="0"/>
              <a:pPr/>
              <a:t>52</a:t>
            </a:fld>
            <a:endParaRPr lang="tr-TR"/>
          </a:p>
        </p:txBody>
      </p:sp>
      <p:grpSp>
        <p:nvGrpSpPr>
          <p:cNvPr id="47" name="Grup 46">
            <a:extLst>
              <a:ext uri="{FF2B5EF4-FFF2-40B4-BE49-F238E27FC236}">
                <a16:creationId xmlns:a16="http://schemas.microsoft.com/office/drawing/2014/main" id="{19651001-E7B3-68DB-F263-EEC6DCE3F43E}"/>
              </a:ext>
            </a:extLst>
          </p:cNvPr>
          <p:cNvGrpSpPr/>
          <p:nvPr/>
        </p:nvGrpSpPr>
        <p:grpSpPr>
          <a:xfrm>
            <a:off x="4614332" y="1352612"/>
            <a:ext cx="3964492" cy="3335627"/>
            <a:chOff x="4819975" y="2605709"/>
            <a:chExt cx="3964492" cy="3335627"/>
          </a:xfrm>
        </p:grpSpPr>
        <p:pic>
          <p:nvPicPr>
            <p:cNvPr id="36" name="object 6">
              <a:extLst>
                <a:ext uri="{FF2B5EF4-FFF2-40B4-BE49-F238E27FC236}">
                  <a16:creationId xmlns:a16="http://schemas.microsoft.com/office/drawing/2014/main" id="{AEF56953-8DB1-652E-B051-E6D008FE45D2}"/>
                </a:ext>
              </a:extLst>
            </p:cNvPr>
            <p:cNvPicPr/>
            <p:nvPr/>
          </p:nvPicPr>
          <p:blipFill rotWithShape="1">
            <a:blip r:embed="rId2" cstate="screen">
              <a:extLst>
                <a:ext uri="{28A0092B-C50C-407E-A947-70E740481C1C}">
                  <a14:useLocalDpi xmlns:a14="http://schemas.microsoft.com/office/drawing/2010/main"/>
                </a:ext>
              </a:extLst>
            </a:blip>
            <a:srcRect/>
            <a:stretch/>
          </p:blipFill>
          <p:spPr>
            <a:xfrm>
              <a:off x="4819975" y="2605709"/>
              <a:ext cx="2818551" cy="3335627"/>
            </a:xfrm>
            <a:prstGeom prst="rect">
              <a:avLst/>
            </a:prstGeom>
          </p:spPr>
        </p:pic>
        <p:sp>
          <p:nvSpPr>
            <p:cNvPr id="43" name="object 13">
              <a:extLst>
                <a:ext uri="{FF2B5EF4-FFF2-40B4-BE49-F238E27FC236}">
                  <a16:creationId xmlns:a16="http://schemas.microsoft.com/office/drawing/2014/main" id="{01F1E2B5-E1FD-C617-80CA-ECAA742C0DB0}"/>
                </a:ext>
              </a:extLst>
            </p:cNvPr>
            <p:cNvSpPr/>
            <p:nvPr/>
          </p:nvSpPr>
          <p:spPr>
            <a:xfrm>
              <a:off x="6421380" y="3589308"/>
              <a:ext cx="1005950" cy="599091"/>
            </a:xfrm>
            <a:custGeom>
              <a:avLst/>
              <a:gdLst/>
              <a:ahLst/>
              <a:cxnLst/>
              <a:rect l="l" t="t" r="r" b="b"/>
              <a:pathLst>
                <a:path w="684529" h="407670">
                  <a:moveTo>
                    <a:pt x="0" y="407200"/>
                  </a:moveTo>
                  <a:lnTo>
                    <a:pt x="684339" y="0"/>
                  </a:lnTo>
                </a:path>
              </a:pathLst>
            </a:custGeom>
            <a:ln w="12699">
              <a:solidFill>
                <a:srgbClr val="205E9E"/>
              </a:solidFill>
            </a:ln>
          </p:spPr>
          <p:txBody>
            <a:bodyPr wrap="square" lIns="0" tIns="0" rIns="0" bIns="0" rtlCol="0"/>
            <a:lstStyle/>
            <a:p>
              <a:endParaRPr sz="3200"/>
            </a:p>
          </p:txBody>
        </p:sp>
        <p:pic>
          <p:nvPicPr>
            <p:cNvPr id="44" name="object 14">
              <a:extLst>
                <a:ext uri="{FF2B5EF4-FFF2-40B4-BE49-F238E27FC236}">
                  <a16:creationId xmlns:a16="http://schemas.microsoft.com/office/drawing/2014/main" id="{D3D11EC5-2382-893E-2BD1-DD3D9456985B}"/>
                </a:ext>
              </a:extLst>
            </p:cNvPr>
            <p:cNvPicPr/>
            <p:nvPr/>
          </p:nvPicPr>
          <p:blipFill>
            <a:blip r:embed="rId3" cstate="print"/>
            <a:stretch>
              <a:fillRect/>
            </a:stretch>
          </p:blipFill>
          <p:spPr>
            <a:xfrm>
              <a:off x="6333772" y="4131942"/>
              <a:ext cx="136819" cy="107891"/>
            </a:xfrm>
            <a:prstGeom prst="rect">
              <a:avLst/>
            </a:prstGeom>
          </p:spPr>
        </p:pic>
        <p:sp>
          <p:nvSpPr>
            <p:cNvPr id="45" name="object 15">
              <a:extLst>
                <a:ext uri="{FF2B5EF4-FFF2-40B4-BE49-F238E27FC236}">
                  <a16:creationId xmlns:a16="http://schemas.microsoft.com/office/drawing/2014/main" id="{A51258C3-CA08-76A3-FE2A-9BBD3686F2EC}"/>
                </a:ext>
              </a:extLst>
            </p:cNvPr>
            <p:cNvSpPr/>
            <p:nvPr/>
          </p:nvSpPr>
          <p:spPr>
            <a:xfrm>
              <a:off x="6559700" y="4248881"/>
              <a:ext cx="869708" cy="215561"/>
            </a:xfrm>
            <a:custGeom>
              <a:avLst/>
              <a:gdLst/>
              <a:ahLst/>
              <a:cxnLst/>
              <a:rect l="l" t="t" r="r" b="b"/>
              <a:pathLst>
                <a:path w="591820" h="146685">
                  <a:moveTo>
                    <a:pt x="0" y="146392"/>
                  </a:moveTo>
                  <a:lnTo>
                    <a:pt x="591794" y="0"/>
                  </a:lnTo>
                </a:path>
              </a:pathLst>
            </a:custGeom>
            <a:ln w="12700">
              <a:solidFill>
                <a:srgbClr val="205E9E"/>
              </a:solidFill>
            </a:ln>
          </p:spPr>
          <p:txBody>
            <a:bodyPr wrap="square" lIns="0" tIns="0" rIns="0" bIns="0" rtlCol="0"/>
            <a:lstStyle/>
            <a:p>
              <a:endParaRPr sz="3200"/>
            </a:p>
          </p:txBody>
        </p:sp>
        <p:sp>
          <p:nvSpPr>
            <p:cNvPr id="46" name="object 16">
              <a:extLst>
                <a:ext uri="{FF2B5EF4-FFF2-40B4-BE49-F238E27FC236}">
                  <a16:creationId xmlns:a16="http://schemas.microsoft.com/office/drawing/2014/main" id="{4829BA6B-E5AD-305F-064E-2DB89592665C}"/>
                </a:ext>
              </a:extLst>
            </p:cNvPr>
            <p:cNvSpPr/>
            <p:nvPr/>
          </p:nvSpPr>
          <p:spPr>
            <a:xfrm>
              <a:off x="6460742" y="4410868"/>
              <a:ext cx="139041" cy="93316"/>
            </a:xfrm>
            <a:custGeom>
              <a:avLst/>
              <a:gdLst/>
              <a:ahLst/>
              <a:cxnLst/>
              <a:rect l="l" t="t" r="r" b="b"/>
              <a:pathLst>
                <a:path w="94614" h="63500">
                  <a:moveTo>
                    <a:pt x="78663" y="0"/>
                  </a:moveTo>
                  <a:lnTo>
                    <a:pt x="0" y="52832"/>
                  </a:lnTo>
                  <a:lnTo>
                    <a:pt x="94234" y="62903"/>
                  </a:lnTo>
                  <a:lnTo>
                    <a:pt x="78860" y="46882"/>
                  </a:lnTo>
                  <a:lnTo>
                    <a:pt x="72113" y="34990"/>
                  </a:lnTo>
                  <a:lnTo>
                    <a:pt x="72534" y="21328"/>
                  </a:lnTo>
                  <a:lnTo>
                    <a:pt x="78663" y="0"/>
                  </a:lnTo>
                  <a:close/>
                </a:path>
              </a:pathLst>
            </a:custGeom>
            <a:solidFill>
              <a:srgbClr val="205E9E"/>
            </a:solidFill>
          </p:spPr>
          <p:txBody>
            <a:bodyPr wrap="square" lIns="0" tIns="0" rIns="0" bIns="0" rtlCol="0"/>
            <a:lstStyle/>
            <a:p>
              <a:endParaRPr sz="3200"/>
            </a:p>
          </p:txBody>
        </p:sp>
        <p:sp>
          <p:nvSpPr>
            <p:cNvPr id="33" name="object 23">
              <a:extLst>
                <a:ext uri="{FF2B5EF4-FFF2-40B4-BE49-F238E27FC236}">
                  <a16:creationId xmlns:a16="http://schemas.microsoft.com/office/drawing/2014/main" id="{2CD077E3-87BD-6458-F8C5-671FB7F3206A}"/>
                </a:ext>
              </a:extLst>
            </p:cNvPr>
            <p:cNvSpPr txBox="1">
              <a:spLocks noChangeAspect="1"/>
            </p:cNvSpPr>
            <p:nvPr/>
          </p:nvSpPr>
          <p:spPr>
            <a:xfrm>
              <a:off x="7480840" y="3311386"/>
              <a:ext cx="1303627" cy="464871"/>
            </a:xfrm>
            <a:prstGeom prst="rect">
              <a:avLst/>
            </a:prstGeom>
          </p:spPr>
          <p:txBody>
            <a:bodyPr vert="horz" wrap="square" lIns="0" tIns="12700" rIns="0" bIns="0" rtlCol="0">
              <a:spAutoFit/>
            </a:bodyPr>
            <a:lstStyle/>
            <a:p>
              <a:pPr marL="12700" marR="5080">
                <a:lnSpc>
                  <a:spcPct val="108300"/>
                </a:lnSpc>
                <a:spcBef>
                  <a:spcPts val="100"/>
                </a:spcBef>
              </a:pPr>
              <a:r>
                <a:rPr sz="1400" b="1" dirty="0">
                  <a:solidFill>
                    <a:schemeClr val="accent1"/>
                  </a:solidFill>
                  <a:latin typeface="Myriad Pro"/>
                  <a:cs typeface="Myriad Pro"/>
                </a:rPr>
                <a:t>M. </a:t>
              </a:r>
              <a:r>
                <a:rPr sz="1400" b="1" spc="-10" dirty="0">
                  <a:solidFill>
                    <a:schemeClr val="accent1"/>
                  </a:solidFill>
                  <a:latin typeface="Myriad Pro"/>
                  <a:cs typeface="Myriad Pro"/>
                </a:rPr>
                <a:t>pterygoideus lateralis</a:t>
              </a:r>
              <a:endParaRPr sz="1400" b="1" dirty="0">
                <a:solidFill>
                  <a:schemeClr val="accent1"/>
                </a:solidFill>
                <a:latin typeface="Myriad Pro"/>
                <a:cs typeface="Myriad Pro"/>
              </a:endParaRPr>
            </a:p>
          </p:txBody>
        </p:sp>
        <p:sp>
          <p:nvSpPr>
            <p:cNvPr id="34" name="object 24">
              <a:extLst>
                <a:ext uri="{FF2B5EF4-FFF2-40B4-BE49-F238E27FC236}">
                  <a16:creationId xmlns:a16="http://schemas.microsoft.com/office/drawing/2014/main" id="{F9FFEC30-6522-A261-6E6F-7C4C7B1D484B}"/>
                </a:ext>
              </a:extLst>
            </p:cNvPr>
            <p:cNvSpPr txBox="1">
              <a:spLocks noChangeAspect="1"/>
            </p:cNvSpPr>
            <p:nvPr/>
          </p:nvSpPr>
          <p:spPr>
            <a:xfrm>
              <a:off x="7476734" y="3984383"/>
              <a:ext cx="1303627" cy="464871"/>
            </a:xfrm>
            <a:prstGeom prst="rect">
              <a:avLst/>
            </a:prstGeom>
          </p:spPr>
          <p:txBody>
            <a:bodyPr vert="horz" wrap="square" lIns="0" tIns="12700" rIns="0" bIns="0" rtlCol="0">
              <a:spAutoFit/>
            </a:bodyPr>
            <a:lstStyle/>
            <a:p>
              <a:pPr marL="12700" marR="5080">
                <a:lnSpc>
                  <a:spcPct val="108300"/>
                </a:lnSpc>
                <a:spcBef>
                  <a:spcPts val="100"/>
                </a:spcBef>
              </a:pPr>
              <a:r>
                <a:rPr sz="1400" b="1" dirty="0">
                  <a:solidFill>
                    <a:schemeClr val="accent6">
                      <a:lumMod val="75000"/>
                    </a:schemeClr>
                  </a:solidFill>
                  <a:latin typeface="Myriad Pro"/>
                  <a:cs typeface="Myriad Pro"/>
                </a:rPr>
                <a:t>M. </a:t>
              </a:r>
              <a:r>
                <a:rPr sz="1400" b="1" spc="-10" dirty="0">
                  <a:solidFill>
                    <a:schemeClr val="accent6">
                      <a:lumMod val="75000"/>
                    </a:schemeClr>
                  </a:solidFill>
                  <a:latin typeface="Myriad Pro"/>
                  <a:cs typeface="Myriad Pro"/>
                </a:rPr>
                <a:t>pterygoideus medialis</a:t>
              </a:r>
              <a:endParaRPr sz="1400" b="1" dirty="0">
                <a:solidFill>
                  <a:schemeClr val="accent6">
                    <a:lumMod val="75000"/>
                  </a:schemeClr>
                </a:solidFill>
                <a:latin typeface="Myriad Pro"/>
                <a:cs typeface="Myriad Pro"/>
              </a:endParaRPr>
            </a:p>
          </p:txBody>
        </p:sp>
      </p:grpSp>
    </p:spTree>
    <p:extLst>
      <p:ext uri="{BB962C8B-B14F-4D97-AF65-F5344CB8AC3E}">
        <p14:creationId xmlns:p14="http://schemas.microsoft.com/office/powerpoint/2010/main" val="15750521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DA81FD8-4560-D7A4-0A22-194B3E302DFD}"/>
              </a:ext>
            </a:extLst>
          </p:cNvPr>
          <p:cNvSpPr>
            <a:spLocks noGrp="1"/>
          </p:cNvSpPr>
          <p:nvPr>
            <p:ph type="title"/>
          </p:nvPr>
        </p:nvSpPr>
        <p:spPr/>
        <p:txBody>
          <a:bodyPr/>
          <a:lstStyle/>
          <a:p>
            <a:r>
              <a:rPr lang="tr-TR" dirty="0"/>
              <a:t>Boyun kasları</a:t>
            </a:r>
          </a:p>
        </p:txBody>
      </p:sp>
      <p:sp>
        <p:nvSpPr>
          <p:cNvPr id="3" name="İçerik Yer Tutucusu 2">
            <a:extLst>
              <a:ext uri="{FF2B5EF4-FFF2-40B4-BE49-F238E27FC236}">
                <a16:creationId xmlns:a16="http://schemas.microsoft.com/office/drawing/2014/main" id="{97A6FBDC-140E-549E-C08E-1946414655AE}"/>
              </a:ext>
            </a:extLst>
          </p:cNvPr>
          <p:cNvSpPr>
            <a:spLocks noGrp="1"/>
          </p:cNvSpPr>
          <p:nvPr>
            <p:ph idx="1"/>
          </p:nvPr>
        </p:nvSpPr>
        <p:spPr>
          <a:xfrm>
            <a:off x="215516" y="908720"/>
            <a:ext cx="8712967" cy="5273527"/>
          </a:xfrm>
        </p:spPr>
        <p:txBody>
          <a:bodyPr>
            <a:normAutofit/>
          </a:bodyPr>
          <a:lstStyle/>
          <a:p>
            <a:pPr marL="12700" marR="5080" lvl="0" indent="179705" algn="just" defTabSz="914400" eaLnBrk="1" fontAlgn="auto" latinLnBrk="0" hangingPunct="1">
              <a:lnSpc>
                <a:spcPts val="1400"/>
              </a:lnSpc>
              <a:spcBef>
                <a:spcPts val="20"/>
              </a:spcBef>
              <a:spcAft>
                <a:spcPts val="600"/>
              </a:spcAft>
              <a:buClrTx/>
              <a:buSzTx/>
              <a:buFontTx/>
              <a:buNone/>
              <a:tabLst/>
              <a:defRPr/>
            </a:pPr>
            <a:r>
              <a:rPr kumimoji="0" lang="tr-TR" sz="1400" b="0" i="0" u="none" strike="noStrike" kern="0" cap="none" spc="0" normalizeH="0" baseline="0" noProof="0" dirty="0">
                <a:ln>
                  <a:noFill/>
                </a:ln>
                <a:solidFill>
                  <a:srgbClr val="4C4D4F"/>
                </a:solidFill>
                <a:effectLst/>
                <a:uLnTx/>
                <a:uFillTx/>
                <a:latin typeface="Myriad Pro"/>
                <a:cs typeface="Myriad Pro"/>
              </a:rPr>
              <a:t>Önemli boyun kaslarından iki tanesi aşağıda verilmiştir</a:t>
            </a:r>
            <a:r>
              <a:rPr kumimoji="0" lang="tr-TR" sz="1400" b="0" i="0" u="none" strike="noStrike" kern="0" cap="none" spc="-10" normalizeH="0" baseline="0" noProof="0" dirty="0">
                <a:ln>
                  <a:noFill/>
                </a:ln>
                <a:solidFill>
                  <a:srgbClr val="4C4D4F"/>
                </a:solidFill>
                <a:effectLst/>
                <a:uLnTx/>
                <a:uFillTx/>
                <a:latin typeface="Myriad Pro"/>
                <a:cs typeface="Myriad Pro"/>
              </a:rPr>
              <a:t>.</a:t>
            </a:r>
            <a:endParaRPr kumimoji="0" lang="tr-TR" sz="1400" b="0" i="0" u="none" strike="noStrike" kern="0" cap="none" spc="0" normalizeH="0" baseline="0" noProof="0" dirty="0">
              <a:ln>
                <a:noFill/>
              </a:ln>
              <a:solidFill>
                <a:sysClr val="windowText" lastClr="000000"/>
              </a:solidFill>
              <a:effectLst/>
              <a:uLnTx/>
              <a:uFillTx/>
              <a:latin typeface="Myriad Pro"/>
              <a:cs typeface="Myriad Pro"/>
            </a:endParaRPr>
          </a:p>
          <a:p>
            <a:pPr marL="192405" marR="0" lvl="0" indent="0" algn="just" defTabSz="914400" eaLnBrk="1" fontAlgn="auto" latinLnBrk="0" hangingPunct="1">
              <a:lnSpc>
                <a:spcPct val="100000"/>
              </a:lnSpc>
              <a:spcBef>
                <a:spcPts val="305"/>
              </a:spcBef>
              <a:spcAft>
                <a:spcPts val="600"/>
              </a:spcAft>
              <a:buClrTx/>
              <a:buSzTx/>
              <a:buFontTx/>
              <a:buNone/>
              <a:tabLst/>
              <a:defRPr/>
            </a:pPr>
            <a:r>
              <a:rPr kumimoji="0" lang="tr-TR" sz="1400" b="1" i="0" u="none" strike="noStrike" kern="0" cap="none" spc="0" normalizeH="0" baseline="0" noProof="0" dirty="0">
                <a:ln>
                  <a:noFill/>
                </a:ln>
                <a:solidFill>
                  <a:srgbClr val="008000"/>
                </a:solidFill>
                <a:effectLst/>
                <a:uLnTx/>
                <a:uFillTx/>
                <a:latin typeface="Myriad Pro"/>
                <a:cs typeface="Myriad Pro"/>
              </a:rPr>
              <a:t>M.</a:t>
            </a:r>
            <a:r>
              <a:rPr kumimoji="0" lang="tr-TR" sz="1400" b="1" i="0" u="none" strike="noStrike" kern="0" cap="none" spc="-15" normalizeH="0" baseline="0" noProof="0" dirty="0">
                <a:ln>
                  <a:noFill/>
                </a:ln>
                <a:solidFill>
                  <a:srgbClr val="008000"/>
                </a:solidFill>
                <a:effectLst/>
                <a:uLnTx/>
                <a:uFillTx/>
                <a:latin typeface="Myriad Pro"/>
                <a:cs typeface="Myriad Pro"/>
              </a:rPr>
              <a:t> </a:t>
            </a:r>
            <a:r>
              <a:rPr kumimoji="0" lang="tr-TR" sz="1400" b="1" i="0" u="none" strike="noStrike" kern="0" cap="none" spc="0" normalizeH="0" baseline="0" noProof="0" dirty="0" err="1">
                <a:ln>
                  <a:noFill/>
                </a:ln>
                <a:solidFill>
                  <a:srgbClr val="008000"/>
                </a:solidFill>
                <a:effectLst/>
                <a:uLnTx/>
                <a:uFillTx/>
                <a:latin typeface="Myriad Pro"/>
                <a:cs typeface="Myriad Pro"/>
              </a:rPr>
              <a:t>Sternocleidomastoideus</a:t>
            </a:r>
            <a:r>
              <a:rPr kumimoji="0" lang="tr-TR" sz="1400" b="1" i="0" u="none" strike="noStrike" kern="0" cap="none" spc="-15" normalizeH="0" baseline="0" noProof="0" dirty="0">
                <a:ln>
                  <a:noFill/>
                </a:ln>
                <a:solidFill>
                  <a:srgbClr val="008000"/>
                </a:solidFill>
                <a:effectLst/>
                <a:uLnTx/>
                <a:uFillTx/>
                <a:latin typeface="Myriad Pro"/>
                <a:cs typeface="Myriad Pro"/>
              </a:rPr>
              <a:t> </a:t>
            </a:r>
            <a:r>
              <a:rPr kumimoji="0" lang="tr-TR" sz="1400" b="1" i="0" u="none" strike="noStrike" kern="0" cap="none" spc="-10" normalizeH="0" baseline="0" noProof="0" dirty="0">
                <a:ln>
                  <a:noFill/>
                </a:ln>
                <a:solidFill>
                  <a:srgbClr val="008000"/>
                </a:solidFill>
                <a:effectLst/>
                <a:uLnTx/>
                <a:uFillTx/>
                <a:latin typeface="Myriad Pro"/>
                <a:cs typeface="Myriad Pro"/>
              </a:rPr>
              <a:t>(SCM)</a:t>
            </a:r>
            <a:r>
              <a:rPr lang="tr-TR" sz="1400" kern="0" dirty="0">
                <a:solidFill>
                  <a:srgbClr val="008000"/>
                </a:solidFill>
                <a:latin typeface="Myriad Pro"/>
                <a:cs typeface="Myriad Pro"/>
              </a:rPr>
              <a:t>: </a:t>
            </a:r>
            <a:r>
              <a:rPr kumimoji="0" lang="tr-TR" sz="1400" b="0" i="0" u="none" strike="noStrike" kern="0" cap="none" spc="0" normalizeH="0" baseline="0" noProof="0" dirty="0">
                <a:ln>
                  <a:noFill/>
                </a:ln>
                <a:solidFill>
                  <a:srgbClr val="4C4D4F"/>
                </a:solidFill>
                <a:effectLst/>
                <a:uLnTx/>
                <a:uFillTx/>
                <a:latin typeface="Myriad Pro"/>
                <a:cs typeface="Myriad Pro"/>
              </a:rPr>
              <a:t>Sternum</a:t>
            </a:r>
            <a:r>
              <a:rPr kumimoji="0" lang="tr-TR" sz="1400" b="0" i="0" u="none" strike="noStrike" kern="0" cap="none" spc="50" normalizeH="0" baseline="0" noProof="0" dirty="0">
                <a:ln>
                  <a:noFill/>
                </a:ln>
                <a:solidFill>
                  <a:srgbClr val="4C4D4F"/>
                </a:solidFill>
                <a:effectLst/>
                <a:uLnTx/>
                <a:uFillTx/>
                <a:latin typeface="Myriad Pro"/>
                <a:cs typeface="Myriad Pro"/>
              </a:rPr>
              <a:t> </a:t>
            </a:r>
            <a:r>
              <a:rPr kumimoji="0" lang="tr-TR" sz="1400" b="0" i="0" u="none" strike="noStrike" kern="0" cap="none" spc="0" normalizeH="0" baseline="0" noProof="0" dirty="0">
                <a:ln>
                  <a:noFill/>
                </a:ln>
                <a:solidFill>
                  <a:srgbClr val="4C4D4F"/>
                </a:solidFill>
                <a:effectLst/>
                <a:uLnTx/>
                <a:uFillTx/>
                <a:latin typeface="Myriad Pro"/>
                <a:cs typeface="Myriad Pro"/>
              </a:rPr>
              <a:t>sapı</a:t>
            </a:r>
            <a:r>
              <a:rPr kumimoji="0" lang="tr-TR" sz="1400" b="0" i="0" u="none" strike="noStrike" kern="0" cap="none" spc="55" normalizeH="0" baseline="0" noProof="0" dirty="0">
                <a:ln>
                  <a:noFill/>
                </a:ln>
                <a:solidFill>
                  <a:srgbClr val="4C4D4F"/>
                </a:solidFill>
                <a:effectLst/>
                <a:uLnTx/>
                <a:uFillTx/>
                <a:latin typeface="Myriad Pro"/>
                <a:cs typeface="Myriad Pro"/>
              </a:rPr>
              <a:t> </a:t>
            </a:r>
            <a:r>
              <a:rPr kumimoji="0" lang="tr-TR" sz="1400" b="0" i="0" u="none" strike="noStrike" kern="0" cap="none" spc="0" normalizeH="0" baseline="0" noProof="0" dirty="0">
                <a:ln>
                  <a:noFill/>
                </a:ln>
                <a:solidFill>
                  <a:srgbClr val="4C4D4F"/>
                </a:solidFill>
                <a:effectLst/>
                <a:uLnTx/>
                <a:uFillTx/>
                <a:latin typeface="Myriad Pro"/>
                <a:cs typeface="Myriad Pro"/>
              </a:rPr>
              <a:t>ve</a:t>
            </a:r>
            <a:r>
              <a:rPr kumimoji="0" lang="tr-TR" sz="1400" b="0" i="0" u="none" strike="noStrike" kern="0" cap="none" spc="50" normalizeH="0" baseline="0" noProof="0" dirty="0">
                <a:ln>
                  <a:noFill/>
                </a:ln>
                <a:solidFill>
                  <a:srgbClr val="4C4D4F"/>
                </a:solidFill>
                <a:effectLst/>
                <a:uLnTx/>
                <a:uFillTx/>
                <a:latin typeface="Myriad Pro"/>
                <a:cs typeface="Myriad Pro"/>
              </a:rPr>
              <a:t> </a:t>
            </a:r>
            <a:r>
              <a:rPr kumimoji="0" lang="tr-TR" sz="1400" b="0" i="0" u="none" strike="noStrike" kern="0" cap="none" spc="0" normalizeH="0" baseline="0" noProof="0" dirty="0" err="1">
                <a:ln>
                  <a:noFill/>
                </a:ln>
                <a:solidFill>
                  <a:srgbClr val="4C4D4F"/>
                </a:solidFill>
                <a:effectLst/>
                <a:uLnTx/>
                <a:uFillTx/>
                <a:latin typeface="Myriad Pro"/>
                <a:cs typeface="Myriad Pro"/>
              </a:rPr>
              <a:t>klavikuladan</a:t>
            </a:r>
            <a:r>
              <a:rPr kumimoji="0" lang="tr-TR" sz="1400" b="0" i="0" u="none" strike="noStrike" kern="0" cap="none" spc="55" normalizeH="0" baseline="0" noProof="0" dirty="0">
                <a:ln>
                  <a:noFill/>
                </a:ln>
                <a:solidFill>
                  <a:srgbClr val="4C4D4F"/>
                </a:solidFill>
                <a:effectLst/>
                <a:uLnTx/>
                <a:uFillTx/>
                <a:latin typeface="Myriad Pro"/>
                <a:cs typeface="Myriad Pro"/>
              </a:rPr>
              <a:t> </a:t>
            </a:r>
            <a:r>
              <a:rPr kumimoji="0" lang="tr-TR" sz="1400" b="0" i="0" u="none" strike="noStrike" kern="0" cap="none" spc="0" normalizeH="0" baseline="0" noProof="0" dirty="0">
                <a:ln>
                  <a:noFill/>
                </a:ln>
                <a:solidFill>
                  <a:srgbClr val="4C4D4F"/>
                </a:solidFill>
                <a:effectLst/>
                <a:uLnTx/>
                <a:uFillTx/>
                <a:latin typeface="Myriad Pro"/>
                <a:cs typeface="Myriad Pro"/>
              </a:rPr>
              <a:t>başlayıp</a:t>
            </a:r>
            <a:r>
              <a:rPr kumimoji="0" lang="tr-TR" sz="1400" b="0" i="0" u="none" strike="noStrike" kern="0" cap="none" spc="50" normalizeH="0" baseline="0" noProof="0" dirty="0">
                <a:ln>
                  <a:noFill/>
                </a:ln>
                <a:solidFill>
                  <a:srgbClr val="4C4D4F"/>
                </a:solidFill>
                <a:effectLst/>
                <a:uLnTx/>
                <a:uFillTx/>
                <a:latin typeface="Myriad Pro"/>
                <a:cs typeface="Myriad Pro"/>
              </a:rPr>
              <a:t> </a:t>
            </a:r>
            <a:r>
              <a:rPr kumimoji="0" lang="tr-TR" sz="1400" b="0" i="0" u="none" strike="noStrike" kern="0" cap="none" spc="0" normalizeH="0" baseline="0" noProof="0" dirty="0">
                <a:ln>
                  <a:noFill/>
                </a:ln>
                <a:solidFill>
                  <a:srgbClr val="4C4D4F"/>
                </a:solidFill>
                <a:effectLst/>
                <a:uLnTx/>
                <a:uFillTx/>
                <a:latin typeface="Myriad Pro"/>
                <a:cs typeface="Myriad Pro"/>
              </a:rPr>
              <a:t>temporal</a:t>
            </a:r>
            <a:r>
              <a:rPr kumimoji="0" lang="tr-TR" sz="1400" b="0" i="0" u="none" strike="noStrike" kern="0" cap="none" spc="55" normalizeH="0" baseline="0" noProof="0" dirty="0">
                <a:ln>
                  <a:noFill/>
                </a:ln>
                <a:solidFill>
                  <a:srgbClr val="4C4D4F"/>
                </a:solidFill>
                <a:effectLst/>
                <a:uLnTx/>
                <a:uFillTx/>
                <a:latin typeface="Myriad Pro"/>
                <a:cs typeface="Myriad Pro"/>
              </a:rPr>
              <a:t> </a:t>
            </a:r>
            <a:r>
              <a:rPr kumimoji="0" lang="tr-TR" sz="1400" b="0" i="0" u="none" strike="noStrike" kern="0" cap="none" spc="0" normalizeH="0" baseline="0" noProof="0" dirty="0">
                <a:ln>
                  <a:noFill/>
                </a:ln>
                <a:solidFill>
                  <a:srgbClr val="4C4D4F"/>
                </a:solidFill>
                <a:effectLst/>
                <a:uLnTx/>
                <a:uFillTx/>
                <a:latin typeface="Myriad Pro"/>
                <a:cs typeface="Myriad Pro"/>
              </a:rPr>
              <a:t>kemiğin</a:t>
            </a:r>
            <a:r>
              <a:rPr kumimoji="0" lang="tr-TR" sz="1400" b="0" i="0" u="none" strike="noStrike" kern="0" cap="none" spc="50" normalizeH="0" baseline="0" noProof="0" dirty="0">
                <a:ln>
                  <a:noFill/>
                </a:ln>
                <a:solidFill>
                  <a:srgbClr val="4C4D4F"/>
                </a:solidFill>
                <a:effectLst/>
                <a:uLnTx/>
                <a:uFillTx/>
                <a:latin typeface="Myriad Pro"/>
                <a:cs typeface="Myriad Pro"/>
              </a:rPr>
              <a:t> </a:t>
            </a:r>
            <a:r>
              <a:rPr kumimoji="0" lang="tr-TR" sz="1400" b="0" i="0" u="none" strike="noStrike" kern="0" cap="none" spc="0" normalizeH="0" baseline="0" noProof="0" dirty="0" err="1">
                <a:ln>
                  <a:noFill/>
                </a:ln>
                <a:solidFill>
                  <a:srgbClr val="4C4D4F"/>
                </a:solidFill>
                <a:effectLst/>
                <a:uLnTx/>
                <a:uFillTx/>
                <a:latin typeface="Myriad Pro"/>
                <a:cs typeface="Myriad Pro"/>
              </a:rPr>
              <a:t>mastoit</a:t>
            </a:r>
            <a:r>
              <a:rPr kumimoji="0" lang="tr-TR" sz="1400" b="0" i="0" u="none" strike="noStrike" kern="0" cap="none" spc="55" normalizeH="0" baseline="0" noProof="0" dirty="0">
                <a:ln>
                  <a:noFill/>
                </a:ln>
                <a:solidFill>
                  <a:srgbClr val="4C4D4F"/>
                </a:solidFill>
                <a:effectLst/>
                <a:uLnTx/>
                <a:uFillTx/>
                <a:latin typeface="Myriad Pro"/>
                <a:cs typeface="Myriad Pro"/>
              </a:rPr>
              <a:t> </a:t>
            </a:r>
            <a:r>
              <a:rPr kumimoji="0" lang="tr-TR" sz="1400" b="0" i="0" u="none" strike="noStrike" kern="0" cap="none" spc="0" normalizeH="0" baseline="0" noProof="0" dirty="0">
                <a:ln>
                  <a:noFill/>
                </a:ln>
                <a:solidFill>
                  <a:srgbClr val="4C4D4F"/>
                </a:solidFill>
                <a:effectLst/>
                <a:uLnTx/>
                <a:uFillTx/>
                <a:latin typeface="Myriad Pro"/>
                <a:cs typeface="Myriad Pro"/>
              </a:rPr>
              <a:t>çıkıntısında</a:t>
            </a:r>
            <a:r>
              <a:rPr kumimoji="0" lang="tr-TR" sz="1400" b="0" i="0" u="none" strike="noStrike" kern="0" cap="none" spc="50" normalizeH="0" baseline="0" noProof="0" dirty="0">
                <a:ln>
                  <a:noFill/>
                </a:ln>
                <a:solidFill>
                  <a:srgbClr val="4C4D4F"/>
                </a:solidFill>
                <a:effectLst/>
                <a:uLnTx/>
                <a:uFillTx/>
                <a:latin typeface="Myriad Pro"/>
                <a:cs typeface="Myriad Pro"/>
              </a:rPr>
              <a:t> </a:t>
            </a:r>
            <a:r>
              <a:rPr kumimoji="0" lang="tr-TR" sz="1400" b="0" i="0" u="none" strike="noStrike" kern="0" cap="none" spc="0" normalizeH="0" baseline="0" noProof="0" dirty="0">
                <a:ln>
                  <a:noFill/>
                </a:ln>
                <a:solidFill>
                  <a:srgbClr val="4C4D4F"/>
                </a:solidFill>
                <a:effectLst/>
                <a:uLnTx/>
                <a:uFillTx/>
                <a:latin typeface="Myriad Pro"/>
                <a:cs typeface="Myriad Pro"/>
              </a:rPr>
              <a:t>sonlanır.</a:t>
            </a:r>
            <a:r>
              <a:rPr kumimoji="0" lang="tr-TR" sz="1400" b="0" i="0" u="none" strike="noStrike" kern="0" cap="none" spc="55" normalizeH="0" baseline="0" noProof="0" dirty="0">
                <a:ln>
                  <a:noFill/>
                </a:ln>
                <a:solidFill>
                  <a:srgbClr val="4C4D4F"/>
                </a:solidFill>
                <a:effectLst/>
                <a:uLnTx/>
                <a:uFillTx/>
                <a:latin typeface="Myriad Pro"/>
                <a:cs typeface="Myriad Pro"/>
              </a:rPr>
              <a:t> </a:t>
            </a:r>
            <a:r>
              <a:rPr kumimoji="0" lang="tr-TR" sz="1400" b="0" i="0" u="none" strike="noStrike" kern="0" cap="none" spc="0" normalizeH="0" baseline="0" noProof="0" dirty="0">
                <a:ln>
                  <a:noFill/>
                </a:ln>
                <a:solidFill>
                  <a:srgbClr val="4C4D4F"/>
                </a:solidFill>
                <a:effectLst/>
                <a:uLnTx/>
                <a:uFillTx/>
                <a:latin typeface="Myriad Pro"/>
                <a:cs typeface="Myriad Pro"/>
              </a:rPr>
              <a:t>Boynun</a:t>
            </a:r>
            <a:r>
              <a:rPr kumimoji="0" lang="tr-TR" sz="1400" b="0" i="0" u="none" strike="noStrike" kern="0" cap="none" spc="55" normalizeH="0" baseline="0" noProof="0" dirty="0">
                <a:ln>
                  <a:noFill/>
                </a:ln>
                <a:solidFill>
                  <a:srgbClr val="4C4D4F"/>
                </a:solidFill>
                <a:effectLst/>
                <a:uLnTx/>
                <a:uFillTx/>
                <a:latin typeface="Myriad Pro"/>
                <a:cs typeface="Myriad Pro"/>
              </a:rPr>
              <a:t> </a:t>
            </a:r>
            <a:r>
              <a:rPr kumimoji="0" lang="tr-TR" sz="1400" b="0" i="0" u="none" strike="noStrike" kern="0" cap="none" spc="-25" normalizeH="0" baseline="0" noProof="0" dirty="0">
                <a:ln>
                  <a:noFill/>
                </a:ln>
                <a:solidFill>
                  <a:srgbClr val="4C4D4F"/>
                </a:solidFill>
                <a:effectLst/>
                <a:uLnTx/>
                <a:uFillTx/>
                <a:latin typeface="Myriad Pro"/>
                <a:cs typeface="Myriad Pro"/>
              </a:rPr>
              <a:t>yan </a:t>
            </a:r>
            <a:r>
              <a:rPr kumimoji="0" lang="tr-TR" sz="1400" b="0" i="0" u="none" strike="noStrike" kern="0" cap="none" spc="0" normalizeH="0" baseline="0" noProof="0" dirty="0">
                <a:ln>
                  <a:noFill/>
                </a:ln>
                <a:solidFill>
                  <a:srgbClr val="4C4D4F"/>
                </a:solidFill>
                <a:effectLst/>
                <a:uLnTx/>
                <a:uFillTx/>
                <a:latin typeface="Myriad Pro"/>
                <a:cs typeface="Myriad Pro"/>
              </a:rPr>
              <a:t>tarafında</a:t>
            </a:r>
            <a:r>
              <a:rPr kumimoji="0" lang="tr-TR" sz="1400" b="0" i="0" u="none" strike="noStrike" kern="0" cap="none" spc="5" normalizeH="0" baseline="0" noProof="0" dirty="0">
                <a:ln>
                  <a:noFill/>
                </a:ln>
                <a:solidFill>
                  <a:srgbClr val="4C4D4F"/>
                </a:solidFill>
                <a:effectLst/>
                <a:uLnTx/>
                <a:uFillTx/>
                <a:latin typeface="Myriad Pro"/>
                <a:cs typeface="Myriad Pro"/>
              </a:rPr>
              <a:t> </a:t>
            </a:r>
            <a:r>
              <a:rPr kumimoji="0" lang="tr-TR" sz="1400" b="0" i="0" u="none" strike="noStrike" kern="0" cap="none" spc="0" normalizeH="0" baseline="0" noProof="0" dirty="0">
                <a:ln>
                  <a:noFill/>
                </a:ln>
                <a:solidFill>
                  <a:srgbClr val="4C4D4F"/>
                </a:solidFill>
                <a:effectLst/>
                <a:uLnTx/>
                <a:uFillTx/>
                <a:latin typeface="Myriad Pro"/>
                <a:cs typeface="Myriad Pro"/>
              </a:rPr>
              <a:t>bulunan</a:t>
            </a:r>
            <a:r>
              <a:rPr kumimoji="0" lang="tr-TR" sz="1400" b="0" i="0" u="none" strike="noStrike" kern="0" cap="none" spc="10" normalizeH="0" baseline="0" noProof="0" dirty="0">
                <a:ln>
                  <a:noFill/>
                </a:ln>
                <a:solidFill>
                  <a:srgbClr val="4C4D4F"/>
                </a:solidFill>
                <a:effectLst/>
                <a:uLnTx/>
                <a:uFillTx/>
                <a:latin typeface="Myriad Pro"/>
                <a:cs typeface="Myriad Pro"/>
              </a:rPr>
              <a:t> </a:t>
            </a:r>
            <a:r>
              <a:rPr kumimoji="0" lang="tr-TR" sz="1400" b="0" i="0" u="none" strike="noStrike" kern="0" cap="none" spc="0" normalizeH="0" baseline="0" noProof="0" dirty="0">
                <a:ln>
                  <a:noFill/>
                </a:ln>
                <a:solidFill>
                  <a:srgbClr val="4C4D4F"/>
                </a:solidFill>
                <a:effectLst/>
                <a:uLnTx/>
                <a:uFillTx/>
                <a:latin typeface="Myriad Pro"/>
                <a:cs typeface="Myriad Pro"/>
              </a:rPr>
              <a:t>kalın</a:t>
            </a:r>
            <a:r>
              <a:rPr kumimoji="0" lang="tr-TR" sz="1400" b="0" i="0" u="none" strike="noStrike" kern="0" cap="none" spc="5" normalizeH="0" baseline="0" noProof="0" dirty="0">
                <a:ln>
                  <a:noFill/>
                </a:ln>
                <a:solidFill>
                  <a:srgbClr val="4C4D4F"/>
                </a:solidFill>
                <a:effectLst/>
                <a:uLnTx/>
                <a:uFillTx/>
                <a:latin typeface="Myriad Pro"/>
                <a:cs typeface="Myriad Pro"/>
              </a:rPr>
              <a:t> </a:t>
            </a:r>
            <a:r>
              <a:rPr kumimoji="0" lang="tr-TR" sz="1400" b="0" i="0" u="none" strike="noStrike" kern="0" cap="none" spc="0" normalizeH="0" baseline="0" noProof="0" dirty="0">
                <a:ln>
                  <a:noFill/>
                </a:ln>
                <a:solidFill>
                  <a:srgbClr val="4C4D4F"/>
                </a:solidFill>
                <a:effectLst/>
                <a:uLnTx/>
                <a:uFillTx/>
                <a:latin typeface="Myriad Pro"/>
                <a:cs typeface="Myriad Pro"/>
              </a:rPr>
              <a:t>ve</a:t>
            </a:r>
            <a:r>
              <a:rPr kumimoji="0" lang="tr-TR" sz="1400" b="0" i="0" u="none" strike="noStrike" kern="0" cap="none" spc="10" normalizeH="0" baseline="0" noProof="0" dirty="0">
                <a:ln>
                  <a:noFill/>
                </a:ln>
                <a:solidFill>
                  <a:srgbClr val="4C4D4F"/>
                </a:solidFill>
                <a:effectLst/>
                <a:uLnTx/>
                <a:uFillTx/>
                <a:latin typeface="Myriad Pro"/>
                <a:cs typeface="Myriad Pro"/>
              </a:rPr>
              <a:t> </a:t>
            </a:r>
            <a:r>
              <a:rPr kumimoji="0" lang="tr-TR" sz="1400" b="0" i="0" u="none" strike="noStrike" kern="0" cap="none" spc="0" normalizeH="0" baseline="0" noProof="0" dirty="0">
                <a:ln>
                  <a:noFill/>
                </a:ln>
                <a:solidFill>
                  <a:srgbClr val="4C4D4F"/>
                </a:solidFill>
                <a:effectLst/>
                <a:uLnTx/>
                <a:uFillTx/>
                <a:latin typeface="Myriad Pro"/>
                <a:cs typeface="Myriad Pro"/>
              </a:rPr>
              <a:t>yüzeysel</a:t>
            </a:r>
            <a:r>
              <a:rPr kumimoji="0" lang="tr-TR" sz="1400" b="0" i="0" u="none" strike="noStrike" kern="0" cap="none" spc="5" normalizeH="0" baseline="0" noProof="0" dirty="0">
                <a:ln>
                  <a:noFill/>
                </a:ln>
                <a:solidFill>
                  <a:srgbClr val="4C4D4F"/>
                </a:solidFill>
                <a:effectLst/>
                <a:uLnTx/>
                <a:uFillTx/>
                <a:latin typeface="Myriad Pro"/>
                <a:cs typeface="Myriad Pro"/>
              </a:rPr>
              <a:t> </a:t>
            </a:r>
            <a:r>
              <a:rPr kumimoji="0" lang="tr-TR" sz="1400" b="0" i="0" u="none" strike="noStrike" kern="0" cap="none" spc="0" normalizeH="0" baseline="0" noProof="0" dirty="0">
                <a:ln>
                  <a:noFill/>
                </a:ln>
                <a:solidFill>
                  <a:srgbClr val="4C4D4F"/>
                </a:solidFill>
                <a:effectLst/>
                <a:uLnTx/>
                <a:uFillTx/>
                <a:latin typeface="Myriad Pro"/>
                <a:cs typeface="Myriad Pro"/>
              </a:rPr>
              <a:t>bir</a:t>
            </a:r>
            <a:r>
              <a:rPr kumimoji="0" lang="tr-TR" sz="1400" b="0" i="0" u="none" strike="noStrike" kern="0" cap="none" spc="10" normalizeH="0" baseline="0" noProof="0" dirty="0">
                <a:ln>
                  <a:noFill/>
                </a:ln>
                <a:solidFill>
                  <a:srgbClr val="4C4D4F"/>
                </a:solidFill>
                <a:effectLst/>
                <a:uLnTx/>
                <a:uFillTx/>
                <a:latin typeface="Myriad Pro"/>
                <a:cs typeface="Myriad Pro"/>
              </a:rPr>
              <a:t> </a:t>
            </a:r>
            <a:r>
              <a:rPr kumimoji="0" lang="tr-TR" sz="1400" b="0" i="0" u="none" strike="noStrike" kern="0" cap="none" spc="-10" normalizeH="0" baseline="0" noProof="0" dirty="0">
                <a:ln>
                  <a:noFill/>
                </a:ln>
                <a:solidFill>
                  <a:srgbClr val="4C4D4F"/>
                </a:solidFill>
                <a:effectLst/>
                <a:uLnTx/>
                <a:uFillTx/>
                <a:latin typeface="Myriad Pro"/>
                <a:cs typeface="Myriad Pro"/>
              </a:rPr>
              <a:t>kastır.</a:t>
            </a:r>
            <a:r>
              <a:rPr kumimoji="0" lang="tr-TR" sz="1400" b="0" i="0" u="none" strike="noStrike" kern="0" cap="none" spc="-40" normalizeH="0" baseline="0" noProof="0" dirty="0">
                <a:ln>
                  <a:noFill/>
                </a:ln>
                <a:solidFill>
                  <a:srgbClr val="4C4D4F"/>
                </a:solidFill>
                <a:effectLst/>
                <a:uLnTx/>
                <a:uFillTx/>
                <a:latin typeface="Myriad Pro"/>
                <a:cs typeface="Myriad Pro"/>
              </a:rPr>
              <a:t> </a:t>
            </a:r>
            <a:r>
              <a:rPr kumimoji="0" lang="tr-TR" sz="1400" b="0" i="0" u="none" strike="noStrike" kern="0" cap="none" spc="-10" normalizeH="0" baseline="0" noProof="0" dirty="0">
                <a:ln>
                  <a:noFill/>
                </a:ln>
                <a:solidFill>
                  <a:srgbClr val="4C4D4F"/>
                </a:solidFill>
                <a:effectLst/>
                <a:uLnTx/>
                <a:uFillTx/>
                <a:latin typeface="Myriad Pro"/>
                <a:cs typeface="Myriad Pro"/>
              </a:rPr>
              <a:t>Tek</a:t>
            </a:r>
            <a:r>
              <a:rPr kumimoji="0" lang="tr-TR" sz="1400" b="0" i="0" u="none" strike="noStrike" kern="0" cap="none" spc="10" normalizeH="0" baseline="0" noProof="0" dirty="0">
                <a:ln>
                  <a:noFill/>
                </a:ln>
                <a:solidFill>
                  <a:srgbClr val="4C4D4F"/>
                </a:solidFill>
                <a:effectLst/>
                <a:uLnTx/>
                <a:uFillTx/>
                <a:latin typeface="Myriad Pro"/>
                <a:cs typeface="Myriad Pro"/>
              </a:rPr>
              <a:t> </a:t>
            </a:r>
            <a:r>
              <a:rPr kumimoji="0" lang="tr-TR" sz="1400" b="0" i="0" u="none" strike="noStrike" kern="0" cap="none" spc="0" normalizeH="0" baseline="0" noProof="0" dirty="0">
                <a:ln>
                  <a:noFill/>
                </a:ln>
                <a:solidFill>
                  <a:srgbClr val="4C4D4F"/>
                </a:solidFill>
                <a:effectLst/>
                <a:uLnTx/>
                <a:uFillTx/>
                <a:latin typeface="Myriad Pro"/>
                <a:cs typeface="Myriad Pro"/>
              </a:rPr>
              <a:t>taraflı</a:t>
            </a:r>
            <a:r>
              <a:rPr kumimoji="0" lang="tr-TR" sz="1400" b="0" i="0" u="none" strike="noStrike" kern="0" cap="none" spc="5" normalizeH="0" baseline="0" noProof="0" dirty="0">
                <a:ln>
                  <a:noFill/>
                </a:ln>
                <a:solidFill>
                  <a:srgbClr val="4C4D4F"/>
                </a:solidFill>
                <a:effectLst/>
                <a:uLnTx/>
                <a:uFillTx/>
                <a:latin typeface="Myriad Pro"/>
                <a:cs typeface="Myriad Pro"/>
              </a:rPr>
              <a:t> </a:t>
            </a:r>
            <a:r>
              <a:rPr kumimoji="0" lang="tr-TR" sz="1400" b="0" i="0" u="none" strike="noStrike" kern="0" cap="none" spc="0" normalizeH="0" baseline="0" noProof="0" dirty="0">
                <a:ln>
                  <a:noFill/>
                </a:ln>
                <a:solidFill>
                  <a:srgbClr val="4C4D4F"/>
                </a:solidFill>
                <a:effectLst/>
                <a:uLnTx/>
                <a:uFillTx/>
                <a:latin typeface="Myriad Pro"/>
                <a:cs typeface="Myriad Pro"/>
              </a:rPr>
              <a:t>kasılınca</a:t>
            </a:r>
            <a:r>
              <a:rPr kumimoji="0" lang="tr-TR" sz="1400" b="0" i="0" u="none" strike="noStrike" kern="0" cap="none" spc="10" normalizeH="0" baseline="0" noProof="0" dirty="0">
                <a:ln>
                  <a:noFill/>
                </a:ln>
                <a:solidFill>
                  <a:srgbClr val="4C4D4F"/>
                </a:solidFill>
                <a:effectLst/>
                <a:uLnTx/>
                <a:uFillTx/>
                <a:latin typeface="Myriad Pro"/>
                <a:cs typeface="Myriad Pro"/>
              </a:rPr>
              <a:t> </a:t>
            </a:r>
            <a:r>
              <a:rPr kumimoji="0" lang="tr-TR" sz="1400" b="0" i="0" u="none" strike="noStrike" kern="0" cap="none" spc="0" normalizeH="0" baseline="0" noProof="0" dirty="0">
                <a:ln>
                  <a:noFill/>
                </a:ln>
                <a:solidFill>
                  <a:srgbClr val="4C4D4F"/>
                </a:solidFill>
                <a:effectLst/>
                <a:uLnTx/>
                <a:uFillTx/>
                <a:latin typeface="Myriad Pro"/>
                <a:cs typeface="Myriad Pro"/>
              </a:rPr>
              <a:t>başı</a:t>
            </a:r>
            <a:r>
              <a:rPr kumimoji="0" lang="tr-TR" sz="1400" b="0" i="0" u="none" strike="noStrike" kern="0" cap="none" spc="5" normalizeH="0" baseline="0" noProof="0" dirty="0">
                <a:ln>
                  <a:noFill/>
                </a:ln>
                <a:solidFill>
                  <a:srgbClr val="4C4D4F"/>
                </a:solidFill>
                <a:effectLst/>
                <a:uLnTx/>
                <a:uFillTx/>
                <a:latin typeface="Myriad Pro"/>
                <a:cs typeface="Myriad Pro"/>
              </a:rPr>
              <a:t> </a:t>
            </a:r>
            <a:r>
              <a:rPr kumimoji="0" lang="tr-TR" sz="1400" b="0" i="0" u="none" strike="noStrike" kern="0" cap="none" spc="0" normalizeH="0" baseline="0" noProof="0" dirty="0">
                <a:ln>
                  <a:noFill/>
                </a:ln>
                <a:solidFill>
                  <a:srgbClr val="4C4D4F"/>
                </a:solidFill>
                <a:effectLst/>
                <a:uLnTx/>
                <a:uFillTx/>
                <a:latin typeface="Myriad Pro"/>
                <a:cs typeface="Myriad Pro"/>
              </a:rPr>
              <a:t>kendi</a:t>
            </a:r>
            <a:r>
              <a:rPr kumimoji="0" lang="tr-TR" sz="1400" b="0" i="0" u="none" strike="noStrike" kern="0" cap="none" spc="10" normalizeH="0" baseline="0" noProof="0" dirty="0">
                <a:ln>
                  <a:noFill/>
                </a:ln>
                <a:solidFill>
                  <a:srgbClr val="4C4D4F"/>
                </a:solidFill>
                <a:effectLst/>
                <a:uLnTx/>
                <a:uFillTx/>
                <a:latin typeface="Myriad Pro"/>
                <a:cs typeface="Myriad Pro"/>
              </a:rPr>
              <a:t> </a:t>
            </a:r>
            <a:r>
              <a:rPr kumimoji="0" lang="tr-TR" sz="1400" b="0" i="0" u="none" strike="noStrike" kern="0" cap="none" spc="0" normalizeH="0" baseline="0" noProof="0" dirty="0">
                <a:ln>
                  <a:noFill/>
                </a:ln>
                <a:solidFill>
                  <a:srgbClr val="4C4D4F"/>
                </a:solidFill>
                <a:effectLst/>
                <a:uLnTx/>
                <a:uFillTx/>
                <a:latin typeface="Myriad Pro"/>
                <a:cs typeface="Myriad Pro"/>
              </a:rPr>
              <a:t>tarafına</a:t>
            </a:r>
            <a:r>
              <a:rPr kumimoji="0" lang="tr-TR" sz="1400" b="0" i="0" u="none" strike="noStrike" kern="0" cap="none" spc="5" normalizeH="0" baseline="0" noProof="0" dirty="0">
                <a:ln>
                  <a:noFill/>
                </a:ln>
                <a:solidFill>
                  <a:srgbClr val="4C4D4F"/>
                </a:solidFill>
                <a:effectLst/>
                <a:uLnTx/>
                <a:uFillTx/>
                <a:latin typeface="Myriad Pro"/>
                <a:cs typeface="Myriad Pro"/>
              </a:rPr>
              <a:t> </a:t>
            </a:r>
            <a:r>
              <a:rPr kumimoji="0" lang="tr-TR" sz="1400" b="0" i="0" u="none" strike="noStrike" kern="0" cap="none" spc="0" normalizeH="0" baseline="0" noProof="0" dirty="0">
                <a:ln>
                  <a:noFill/>
                </a:ln>
                <a:solidFill>
                  <a:srgbClr val="4C4D4F"/>
                </a:solidFill>
                <a:effectLst/>
                <a:uLnTx/>
                <a:uFillTx/>
                <a:latin typeface="Myriad Pro"/>
                <a:cs typeface="Myriad Pro"/>
              </a:rPr>
              <a:t>eğer,</a:t>
            </a:r>
            <a:r>
              <a:rPr kumimoji="0" lang="tr-TR" sz="1400" b="0" i="0" u="none" strike="noStrike" kern="0" cap="none" spc="10" normalizeH="0" baseline="0" noProof="0" dirty="0">
                <a:ln>
                  <a:noFill/>
                </a:ln>
                <a:solidFill>
                  <a:srgbClr val="4C4D4F"/>
                </a:solidFill>
                <a:effectLst/>
                <a:uLnTx/>
                <a:uFillTx/>
                <a:latin typeface="Myriad Pro"/>
                <a:cs typeface="Myriad Pro"/>
              </a:rPr>
              <a:t> </a:t>
            </a:r>
            <a:r>
              <a:rPr kumimoji="0" lang="tr-TR" sz="1400" b="0" i="0" u="none" strike="noStrike" kern="0" cap="none" spc="0" normalizeH="0" baseline="0" noProof="0" dirty="0">
                <a:ln>
                  <a:noFill/>
                </a:ln>
                <a:solidFill>
                  <a:srgbClr val="4C4D4F"/>
                </a:solidFill>
                <a:effectLst/>
                <a:uLnTx/>
                <a:uFillTx/>
                <a:latin typeface="Myriad Pro"/>
                <a:cs typeface="Myriad Pro"/>
              </a:rPr>
              <a:t>yüzü</a:t>
            </a:r>
            <a:r>
              <a:rPr kumimoji="0" lang="tr-TR" sz="1400" b="0" i="0" u="none" strike="noStrike" kern="0" cap="none" spc="5" normalizeH="0" baseline="0" noProof="0" dirty="0">
                <a:ln>
                  <a:noFill/>
                </a:ln>
                <a:solidFill>
                  <a:srgbClr val="4C4D4F"/>
                </a:solidFill>
                <a:effectLst/>
                <a:uLnTx/>
                <a:uFillTx/>
                <a:latin typeface="Myriad Pro"/>
                <a:cs typeface="Myriad Pro"/>
              </a:rPr>
              <a:t> </a:t>
            </a:r>
            <a:r>
              <a:rPr kumimoji="0" lang="tr-TR" sz="1400" b="0" i="0" u="none" strike="noStrike" kern="0" cap="none" spc="0" normalizeH="0" baseline="0" noProof="0" dirty="0">
                <a:ln>
                  <a:noFill/>
                </a:ln>
                <a:solidFill>
                  <a:srgbClr val="4C4D4F"/>
                </a:solidFill>
                <a:effectLst/>
                <a:uLnTx/>
                <a:uFillTx/>
                <a:latin typeface="Myriad Pro"/>
                <a:cs typeface="Myriad Pro"/>
              </a:rPr>
              <a:t>karşı</a:t>
            </a:r>
            <a:r>
              <a:rPr kumimoji="0" lang="tr-TR" sz="1400" b="0" i="0" u="none" strike="noStrike" kern="0" cap="none" spc="10" normalizeH="0" baseline="0" noProof="0" dirty="0">
                <a:ln>
                  <a:noFill/>
                </a:ln>
                <a:solidFill>
                  <a:srgbClr val="4C4D4F"/>
                </a:solidFill>
                <a:effectLst/>
                <a:uLnTx/>
                <a:uFillTx/>
                <a:latin typeface="Myriad Pro"/>
                <a:cs typeface="Myriad Pro"/>
              </a:rPr>
              <a:t> </a:t>
            </a:r>
            <a:r>
              <a:rPr kumimoji="0" lang="tr-TR" sz="1400" b="0" i="0" u="none" strike="noStrike" kern="0" cap="none" spc="-25" normalizeH="0" baseline="0" noProof="0" dirty="0">
                <a:ln>
                  <a:noFill/>
                </a:ln>
                <a:solidFill>
                  <a:srgbClr val="4C4D4F"/>
                </a:solidFill>
                <a:effectLst/>
                <a:uLnTx/>
                <a:uFillTx/>
                <a:latin typeface="Myriad Pro"/>
                <a:cs typeface="Myriad Pro"/>
              </a:rPr>
              <a:t>ta</a:t>
            </a:r>
            <a:r>
              <a:rPr kumimoji="0" lang="tr-TR" sz="1400" b="0" i="0" u="none" strike="noStrike" kern="0" cap="none" spc="0" normalizeH="0" baseline="0" noProof="0" dirty="0">
                <a:ln>
                  <a:noFill/>
                </a:ln>
                <a:solidFill>
                  <a:srgbClr val="4C4D4F"/>
                </a:solidFill>
                <a:effectLst/>
                <a:uLnTx/>
                <a:uFillTx/>
                <a:latin typeface="Myriad Pro"/>
                <a:cs typeface="Myriad Pro"/>
              </a:rPr>
              <a:t>rafa</a:t>
            </a:r>
            <a:r>
              <a:rPr kumimoji="0" lang="tr-TR" sz="1400" b="0" i="0" u="none" strike="noStrike" kern="0" cap="none" spc="-5" normalizeH="0" baseline="0" noProof="0" dirty="0">
                <a:ln>
                  <a:noFill/>
                </a:ln>
                <a:solidFill>
                  <a:srgbClr val="4C4D4F"/>
                </a:solidFill>
                <a:effectLst/>
                <a:uLnTx/>
                <a:uFillTx/>
                <a:latin typeface="Myriad Pro"/>
                <a:cs typeface="Myriad Pro"/>
              </a:rPr>
              <a:t> </a:t>
            </a:r>
            <a:r>
              <a:rPr kumimoji="0" lang="tr-TR" sz="1400" b="0" i="0" u="none" strike="noStrike" kern="0" cap="none" spc="-10" normalizeH="0" baseline="0" noProof="0" dirty="0">
                <a:ln>
                  <a:noFill/>
                </a:ln>
                <a:solidFill>
                  <a:srgbClr val="4C4D4F"/>
                </a:solidFill>
                <a:effectLst/>
                <a:uLnTx/>
                <a:uFillTx/>
                <a:latin typeface="Myriad Pro"/>
                <a:cs typeface="Myriad Pro"/>
              </a:rPr>
              <a:t>baktırır.</a:t>
            </a:r>
            <a:r>
              <a:rPr kumimoji="0" lang="tr-TR" sz="1400" b="0" i="0" u="none" strike="noStrike" kern="0" cap="none" spc="-5" normalizeH="0" baseline="0" noProof="0" dirty="0">
                <a:ln>
                  <a:noFill/>
                </a:ln>
                <a:solidFill>
                  <a:srgbClr val="4C4D4F"/>
                </a:solidFill>
                <a:effectLst/>
                <a:uLnTx/>
                <a:uFillTx/>
                <a:latin typeface="Myriad Pro"/>
                <a:cs typeface="Myriad Pro"/>
              </a:rPr>
              <a:t> </a:t>
            </a:r>
            <a:r>
              <a:rPr kumimoji="0" lang="tr-TR" sz="1400" b="0" i="0" u="none" strike="noStrike" kern="0" cap="none" spc="0" normalizeH="0" baseline="0" noProof="0" dirty="0">
                <a:ln>
                  <a:noFill/>
                </a:ln>
                <a:solidFill>
                  <a:srgbClr val="4C4D4F"/>
                </a:solidFill>
                <a:effectLst/>
                <a:uLnTx/>
                <a:uFillTx/>
                <a:latin typeface="Myriad Pro"/>
                <a:cs typeface="Myriad Pro"/>
              </a:rPr>
              <a:t>Çift</a:t>
            </a:r>
            <a:r>
              <a:rPr kumimoji="0" lang="tr-TR" sz="1400" b="0" i="0" u="none" strike="noStrike" kern="0" cap="none" spc="-5" normalizeH="0" baseline="0" noProof="0" dirty="0">
                <a:ln>
                  <a:noFill/>
                </a:ln>
                <a:solidFill>
                  <a:srgbClr val="4C4D4F"/>
                </a:solidFill>
                <a:effectLst/>
                <a:uLnTx/>
                <a:uFillTx/>
                <a:latin typeface="Myriad Pro"/>
                <a:cs typeface="Myriad Pro"/>
              </a:rPr>
              <a:t> </a:t>
            </a:r>
            <a:r>
              <a:rPr kumimoji="0" lang="tr-TR" sz="1400" b="0" i="0" u="none" strike="noStrike" kern="0" cap="none" spc="0" normalizeH="0" baseline="0" noProof="0" dirty="0">
                <a:ln>
                  <a:noFill/>
                </a:ln>
                <a:solidFill>
                  <a:srgbClr val="4C4D4F"/>
                </a:solidFill>
                <a:effectLst/>
                <a:uLnTx/>
                <a:uFillTx/>
                <a:latin typeface="Myriad Pro"/>
                <a:cs typeface="Myriad Pro"/>
              </a:rPr>
              <a:t>taraflı</a:t>
            </a:r>
            <a:r>
              <a:rPr kumimoji="0" lang="tr-TR" sz="1400" b="0" i="0" u="none" strike="noStrike" kern="0" cap="none" spc="-5" normalizeH="0" baseline="0" noProof="0" dirty="0">
                <a:ln>
                  <a:noFill/>
                </a:ln>
                <a:solidFill>
                  <a:srgbClr val="4C4D4F"/>
                </a:solidFill>
                <a:effectLst/>
                <a:uLnTx/>
                <a:uFillTx/>
                <a:latin typeface="Myriad Pro"/>
                <a:cs typeface="Myriad Pro"/>
              </a:rPr>
              <a:t> </a:t>
            </a:r>
            <a:r>
              <a:rPr kumimoji="0" lang="tr-TR" sz="1400" b="0" i="0" u="none" strike="noStrike" kern="0" cap="none" spc="0" normalizeH="0" baseline="0" noProof="0" dirty="0">
                <a:ln>
                  <a:noFill/>
                </a:ln>
                <a:solidFill>
                  <a:srgbClr val="4C4D4F"/>
                </a:solidFill>
                <a:effectLst/>
                <a:uLnTx/>
                <a:uFillTx/>
                <a:latin typeface="Myriad Pro"/>
                <a:cs typeface="Myriad Pro"/>
              </a:rPr>
              <a:t>kasılırsa</a:t>
            </a:r>
            <a:r>
              <a:rPr kumimoji="0" lang="tr-TR" sz="1400" b="0" i="0" u="none" strike="noStrike" kern="0" cap="none" spc="-5" normalizeH="0" baseline="0" noProof="0" dirty="0">
                <a:ln>
                  <a:noFill/>
                </a:ln>
                <a:solidFill>
                  <a:srgbClr val="4C4D4F"/>
                </a:solidFill>
                <a:effectLst/>
                <a:uLnTx/>
                <a:uFillTx/>
                <a:latin typeface="Myriad Pro"/>
                <a:cs typeface="Myriad Pro"/>
              </a:rPr>
              <a:t> </a:t>
            </a:r>
            <a:r>
              <a:rPr kumimoji="0" lang="tr-TR" sz="1400" b="0" i="0" u="none" strike="noStrike" kern="0" cap="none" spc="0" normalizeH="0" baseline="0" noProof="0" dirty="0">
                <a:ln>
                  <a:noFill/>
                </a:ln>
                <a:solidFill>
                  <a:srgbClr val="4C4D4F"/>
                </a:solidFill>
                <a:effectLst/>
                <a:uLnTx/>
                <a:uFillTx/>
                <a:latin typeface="Myriad Pro"/>
                <a:cs typeface="Myriad Pro"/>
              </a:rPr>
              <a:t>başa</a:t>
            </a:r>
            <a:r>
              <a:rPr kumimoji="0" lang="tr-TR" sz="1400" b="0" i="0" u="none" strike="noStrike" kern="0" cap="none" spc="-5" normalizeH="0" baseline="0" noProof="0" dirty="0">
                <a:ln>
                  <a:noFill/>
                </a:ln>
                <a:solidFill>
                  <a:srgbClr val="4C4D4F"/>
                </a:solidFill>
                <a:effectLst/>
                <a:uLnTx/>
                <a:uFillTx/>
                <a:latin typeface="Myriad Pro"/>
                <a:cs typeface="Myriad Pro"/>
              </a:rPr>
              <a:t> </a:t>
            </a:r>
            <a:r>
              <a:rPr kumimoji="0" lang="tr-TR" sz="1400" b="0" i="0" u="none" strike="noStrike" kern="0" cap="none" spc="0" normalizeH="0" baseline="0" noProof="0" dirty="0">
                <a:ln>
                  <a:noFill/>
                </a:ln>
                <a:solidFill>
                  <a:srgbClr val="4C4D4F"/>
                </a:solidFill>
                <a:effectLst/>
                <a:uLnTx/>
                <a:uFillTx/>
                <a:latin typeface="Myriad Pro"/>
                <a:cs typeface="Myriad Pro"/>
              </a:rPr>
              <a:t>fleksiyon</a:t>
            </a:r>
            <a:r>
              <a:rPr kumimoji="0" lang="tr-TR" sz="1400" b="0" i="0" u="none" strike="noStrike" kern="0" cap="none" spc="-5" normalizeH="0" baseline="0" noProof="0" dirty="0">
                <a:ln>
                  <a:noFill/>
                </a:ln>
                <a:solidFill>
                  <a:srgbClr val="4C4D4F"/>
                </a:solidFill>
                <a:effectLst/>
                <a:uLnTx/>
                <a:uFillTx/>
                <a:latin typeface="Myriad Pro"/>
                <a:cs typeface="Myriad Pro"/>
              </a:rPr>
              <a:t> </a:t>
            </a:r>
            <a:r>
              <a:rPr kumimoji="0" lang="tr-TR" sz="1400" b="0" i="0" u="none" strike="noStrike" kern="0" cap="none" spc="-10" normalizeH="0" baseline="0" noProof="0" dirty="0">
                <a:ln>
                  <a:noFill/>
                </a:ln>
                <a:solidFill>
                  <a:srgbClr val="4C4D4F"/>
                </a:solidFill>
                <a:effectLst/>
                <a:uLnTx/>
                <a:uFillTx/>
                <a:latin typeface="Myriad Pro"/>
                <a:cs typeface="Myriad Pro"/>
              </a:rPr>
              <a:t>yaptırır, tek taraflı kasılırsa başa lateral fleksiyon ve rotasyon yaptırır.</a:t>
            </a:r>
            <a:endParaRPr kumimoji="0" lang="tr-TR" sz="1400" b="0" i="0" u="none" strike="noStrike" kern="0" cap="none" spc="0" normalizeH="0" baseline="0" noProof="0" dirty="0">
              <a:ln>
                <a:noFill/>
              </a:ln>
              <a:solidFill>
                <a:sysClr val="windowText" lastClr="000000"/>
              </a:solidFill>
              <a:effectLst/>
              <a:uLnTx/>
              <a:uFillTx/>
              <a:latin typeface="Myriad Pro"/>
              <a:cs typeface="Myriad Pro"/>
            </a:endParaRPr>
          </a:p>
          <a:p>
            <a:pPr marL="192405" marR="0" lvl="0" indent="0" algn="just" defTabSz="914400" eaLnBrk="1" fontAlgn="auto" latinLnBrk="0" hangingPunct="1">
              <a:lnSpc>
                <a:spcPct val="100000"/>
              </a:lnSpc>
              <a:spcBef>
                <a:spcPts val="365"/>
              </a:spcBef>
              <a:spcAft>
                <a:spcPts val="600"/>
              </a:spcAft>
              <a:buClrTx/>
              <a:buSzTx/>
              <a:buFontTx/>
              <a:buNone/>
              <a:tabLst/>
              <a:defRPr/>
            </a:pPr>
            <a:r>
              <a:rPr kumimoji="0" lang="tr-TR" sz="1400" b="1" i="0" u="none" strike="noStrike" kern="0" cap="none" spc="0" normalizeH="0" baseline="0" noProof="0" dirty="0">
                <a:ln>
                  <a:noFill/>
                </a:ln>
                <a:solidFill>
                  <a:schemeClr val="accent6">
                    <a:lumMod val="75000"/>
                  </a:schemeClr>
                </a:solidFill>
                <a:effectLst/>
                <a:uLnTx/>
                <a:uFillTx/>
                <a:latin typeface="Myriad Pro"/>
                <a:cs typeface="Myriad Pro"/>
              </a:rPr>
              <a:t>M. </a:t>
            </a:r>
            <a:r>
              <a:rPr kumimoji="0" lang="tr-TR" sz="1400" b="1" i="0" u="none" strike="noStrike" kern="0" cap="none" spc="-10" normalizeH="0" baseline="0" noProof="0" dirty="0" err="1">
                <a:ln>
                  <a:noFill/>
                </a:ln>
                <a:solidFill>
                  <a:schemeClr val="accent6">
                    <a:lumMod val="75000"/>
                  </a:schemeClr>
                </a:solidFill>
                <a:effectLst/>
                <a:uLnTx/>
                <a:uFillTx/>
                <a:latin typeface="Myriad Pro"/>
                <a:cs typeface="Myriad Pro"/>
              </a:rPr>
              <a:t>Platysma</a:t>
            </a:r>
            <a:r>
              <a:rPr lang="tr-TR" sz="1400" kern="0" dirty="0">
                <a:solidFill>
                  <a:schemeClr val="accent6">
                    <a:lumMod val="75000"/>
                  </a:schemeClr>
                </a:solidFill>
                <a:latin typeface="Myriad Pro"/>
                <a:cs typeface="Myriad Pro"/>
              </a:rPr>
              <a:t>: </a:t>
            </a:r>
            <a:r>
              <a:rPr kumimoji="0" lang="tr-TR" sz="1400" b="0" i="0" u="none" strike="noStrike" kern="0" cap="none" spc="0" normalizeH="0" baseline="0" noProof="0" dirty="0">
                <a:ln>
                  <a:noFill/>
                </a:ln>
                <a:solidFill>
                  <a:srgbClr val="4C4D4F"/>
                </a:solidFill>
                <a:effectLst/>
                <a:uLnTx/>
                <a:uFillTx/>
                <a:latin typeface="Myriad Pro"/>
                <a:cs typeface="Myriad Pro"/>
              </a:rPr>
              <a:t>Göğüsten</a:t>
            </a:r>
            <a:r>
              <a:rPr kumimoji="0" lang="tr-TR" sz="1400" b="0" i="0" u="none" strike="noStrike" kern="0" cap="none" spc="85" normalizeH="0" baseline="0" noProof="0" dirty="0">
                <a:ln>
                  <a:noFill/>
                </a:ln>
                <a:solidFill>
                  <a:srgbClr val="4C4D4F"/>
                </a:solidFill>
                <a:effectLst/>
                <a:uLnTx/>
                <a:uFillTx/>
                <a:latin typeface="Myriad Pro"/>
                <a:cs typeface="Myriad Pro"/>
              </a:rPr>
              <a:t> </a:t>
            </a:r>
            <a:r>
              <a:rPr kumimoji="0" lang="tr-TR" sz="1400" b="0" i="0" u="none" strike="noStrike" kern="0" cap="none" spc="0" normalizeH="0" baseline="0" noProof="0" dirty="0">
                <a:ln>
                  <a:noFill/>
                </a:ln>
                <a:solidFill>
                  <a:srgbClr val="4C4D4F"/>
                </a:solidFill>
                <a:effectLst/>
                <a:uLnTx/>
                <a:uFillTx/>
                <a:latin typeface="Myriad Pro"/>
                <a:cs typeface="Myriad Pro"/>
              </a:rPr>
              <a:t>başlayıp</a:t>
            </a:r>
            <a:r>
              <a:rPr kumimoji="0" lang="tr-TR" sz="1400" b="0" i="0" u="none" strike="noStrike" kern="0" cap="none" spc="90" normalizeH="0" baseline="0" noProof="0" dirty="0">
                <a:ln>
                  <a:noFill/>
                </a:ln>
                <a:solidFill>
                  <a:srgbClr val="4C4D4F"/>
                </a:solidFill>
                <a:effectLst/>
                <a:uLnTx/>
                <a:uFillTx/>
                <a:latin typeface="Myriad Pro"/>
                <a:cs typeface="Myriad Pro"/>
              </a:rPr>
              <a:t> </a:t>
            </a:r>
            <a:r>
              <a:rPr kumimoji="0" lang="tr-TR" sz="1400" b="0" i="0" u="none" strike="noStrike" kern="0" cap="none" spc="0" normalizeH="0" baseline="0" noProof="0" dirty="0">
                <a:ln>
                  <a:noFill/>
                </a:ln>
                <a:solidFill>
                  <a:srgbClr val="4C4D4F"/>
                </a:solidFill>
                <a:effectLst/>
                <a:uLnTx/>
                <a:uFillTx/>
                <a:latin typeface="Myriad Pro"/>
                <a:cs typeface="Myriad Pro"/>
              </a:rPr>
              <a:t>boynun</a:t>
            </a:r>
            <a:r>
              <a:rPr kumimoji="0" lang="tr-TR" sz="1400" b="0" i="0" u="none" strike="noStrike" kern="0" cap="none" spc="90" normalizeH="0" baseline="0" noProof="0" dirty="0">
                <a:ln>
                  <a:noFill/>
                </a:ln>
                <a:solidFill>
                  <a:srgbClr val="4C4D4F"/>
                </a:solidFill>
                <a:effectLst/>
                <a:uLnTx/>
                <a:uFillTx/>
                <a:latin typeface="Myriad Pro"/>
                <a:cs typeface="Myriad Pro"/>
              </a:rPr>
              <a:t> </a:t>
            </a:r>
            <a:r>
              <a:rPr kumimoji="0" lang="tr-TR" sz="1400" b="0" i="0" u="none" strike="noStrike" kern="0" cap="none" spc="0" normalizeH="0" baseline="0" noProof="0" dirty="0">
                <a:ln>
                  <a:noFill/>
                </a:ln>
                <a:solidFill>
                  <a:srgbClr val="4C4D4F"/>
                </a:solidFill>
                <a:effectLst/>
                <a:uLnTx/>
                <a:uFillTx/>
                <a:latin typeface="Myriad Pro"/>
                <a:cs typeface="Myriad Pro"/>
              </a:rPr>
              <a:t>iki</a:t>
            </a:r>
            <a:r>
              <a:rPr kumimoji="0" lang="tr-TR" sz="1400" b="0" i="0" u="none" strike="noStrike" kern="0" cap="none" spc="90" normalizeH="0" baseline="0" noProof="0" dirty="0">
                <a:ln>
                  <a:noFill/>
                </a:ln>
                <a:solidFill>
                  <a:srgbClr val="4C4D4F"/>
                </a:solidFill>
                <a:effectLst/>
                <a:uLnTx/>
                <a:uFillTx/>
                <a:latin typeface="Myriad Pro"/>
                <a:cs typeface="Myriad Pro"/>
              </a:rPr>
              <a:t> </a:t>
            </a:r>
            <a:r>
              <a:rPr kumimoji="0" lang="tr-TR" sz="1400" b="0" i="0" u="none" strike="noStrike" kern="0" cap="none" spc="0" normalizeH="0" baseline="0" noProof="0" dirty="0">
                <a:ln>
                  <a:noFill/>
                </a:ln>
                <a:solidFill>
                  <a:srgbClr val="4C4D4F"/>
                </a:solidFill>
                <a:effectLst/>
                <a:uLnTx/>
                <a:uFillTx/>
                <a:latin typeface="Myriad Pro"/>
                <a:cs typeface="Myriad Pro"/>
              </a:rPr>
              <a:t>kenarından</a:t>
            </a:r>
            <a:r>
              <a:rPr kumimoji="0" lang="tr-TR" sz="1400" b="0" i="0" u="none" strike="noStrike" kern="0" cap="none" spc="90" normalizeH="0" baseline="0" noProof="0" dirty="0">
                <a:ln>
                  <a:noFill/>
                </a:ln>
                <a:solidFill>
                  <a:srgbClr val="4C4D4F"/>
                </a:solidFill>
                <a:effectLst/>
                <a:uLnTx/>
                <a:uFillTx/>
                <a:latin typeface="Myriad Pro"/>
                <a:cs typeface="Myriad Pro"/>
              </a:rPr>
              <a:t> </a:t>
            </a:r>
            <a:r>
              <a:rPr kumimoji="0" lang="tr-TR" sz="1400" b="0" i="0" u="none" strike="noStrike" kern="0" cap="none" spc="0" normalizeH="0" baseline="0" noProof="0" dirty="0">
                <a:ln>
                  <a:noFill/>
                </a:ln>
                <a:solidFill>
                  <a:srgbClr val="4C4D4F"/>
                </a:solidFill>
                <a:effectLst/>
                <a:uLnTx/>
                <a:uFillTx/>
                <a:latin typeface="Myriad Pro"/>
                <a:cs typeface="Myriad Pro"/>
              </a:rPr>
              <a:t>yukarıya</a:t>
            </a:r>
            <a:r>
              <a:rPr kumimoji="0" lang="tr-TR" sz="1400" b="0" i="0" u="none" strike="noStrike" kern="0" cap="none" spc="85" normalizeH="0" baseline="0" noProof="0" dirty="0">
                <a:ln>
                  <a:noFill/>
                </a:ln>
                <a:solidFill>
                  <a:srgbClr val="4C4D4F"/>
                </a:solidFill>
                <a:effectLst/>
                <a:uLnTx/>
                <a:uFillTx/>
                <a:latin typeface="Myriad Pro"/>
                <a:cs typeface="Myriad Pro"/>
              </a:rPr>
              <a:t> </a:t>
            </a:r>
            <a:r>
              <a:rPr kumimoji="0" lang="tr-TR" sz="1400" b="0" i="0" u="none" strike="noStrike" kern="0" cap="none" spc="0" normalizeH="0" baseline="0" noProof="0" dirty="0">
                <a:ln>
                  <a:noFill/>
                </a:ln>
                <a:solidFill>
                  <a:srgbClr val="4C4D4F"/>
                </a:solidFill>
                <a:effectLst/>
                <a:uLnTx/>
                <a:uFillTx/>
                <a:latin typeface="Myriad Pro"/>
                <a:cs typeface="Myriad Pro"/>
              </a:rPr>
              <a:t>uzanarak</a:t>
            </a:r>
            <a:r>
              <a:rPr kumimoji="0" lang="tr-TR" sz="1400" b="0" i="0" u="none" strike="noStrike" kern="0" cap="none" spc="90" normalizeH="0" baseline="0" noProof="0" dirty="0">
                <a:ln>
                  <a:noFill/>
                </a:ln>
                <a:solidFill>
                  <a:srgbClr val="4C4D4F"/>
                </a:solidFill>
                <a:effectLst/>
                <a:uLnTx/>
                <a:uFillTx/>
                <a:latin typeface="Myriad Pro"/>
                <a:cs typeface="Myriad Pro"/>
              </a:rPr>
              <a:t> </a:t>
            </a:r>
            <a:r>
              <a:rPr kumimoji="0" lang="tr-TR" sz="1400" b="0" i="0" u="none" strike="noStrike" kern="0" cap="none" spc="0" normalizeH="0" baseline="0" noProof="0" dirty="0">
                <a:ln>
                  <a:noFill/>
                </a:ln>
                <a:solidFill>
                  <a:srgbClr val="4C4D4F"/>
                </a:solidFill>
                <a:effectLst/>
                <a:uLnTx/>
                <a:uFillTx/>
                <a:latin typeface="Myriad Pro"/>
                <a:cs typeface="Myriad Pro"/>
              </a:rPr>
              <a:t>mandibulanın</a:t>
            </a:r>
            <a:r>
              <a:rPr kumimoji="0" lang="tr-TR" sz="1400" b="0" i="0" u="none" strike="noStrike" kern="0" cap="none" spc="90" normalizeH="0" baseline="0" noProof="0" dirty="0">
                <a:ln>
                  <a:noFill/>
                </a:ln>
                <a:solidFill>
                  <a:srgbClr val="4C4D4F"/>
                </a:solidFill>
                <a:effectLst/>
                <a:uLnTx/>
                <a:uFillTx/>
                <a:latin typeface="Myriad Pro"/>
                <a:cs typeface="Myriad Pro"/>
              </a:rPr>
              <a:t> </a:t>
            </a:r>
            <a:r>
              <a:rPr kumimoji="0" lang="tr-TR" sz="1400" b="0" i="0" u="none" strike="noStrike" kern="0" cap="none" spc="0" normalizeH="0" baseline="0" noProof="0" dirty="0">
                <a:ln>
                  <a:noFill/>
                </a:ln>
                <a:solidFill>
                  <a:srgbClr val="4C4D4F"/>
                </a:solidFill>
                <a:effectLst/>
                <a:uLnTx/>
                <a:uFillTx/>
                <a:latin typeface="Myriad Pro"/>
                <a:cs typeface="Myriad Pro"/>
              </a:rPr>
              <a:t>alt</a:t>
            </a:r>
            <a:r>
              <a:rPr kumimoji="0" lang="tr-TR" sz="1400" b="0" i="0" u="none" strike="noStrike" kern="0" cap="none" spc="90" normalizeH="0" baseline="0" noProof="0" dirty="0">
                <a:ln>
                  <a:noFill/>
                </a:ln>
                <a:solidFill>
                  <a:srgbClr val="4C4D4F"/>
                </a:solidFill>
                <a:effectLst/>
                <a:uLnTx/>
                <a:uFillTx/>
                <a:latin typeface="Myriad Pro"/>
                <a:cs typeface="Myriad Pro"/>
              </a:rPr>
              <a:t> </a:t>
            </a:r>
            <a:r>
              <a:rPr kumimoji="0" lang="tr-TR" sz="1400" b="0" i="0" u="none" strike="noStrike" kern="0" cap="none" spc="0" normalizeH="0" baseline="0" noProof="0" dirty="0">
                <a:ln>
                  <a:noFill/>
                </a:ln>
                <a:solidFill>
                  <a:srgbClr val="4C4D4F"/>
                </a:solidFill>
                <a:effectLst/>
                <a:uLnTx/>
                <a:uFillTx/>
                <a:latin typeface="Myriad Pro"/>
                <a:cs typeface="Myriad Pro"/>
              </a:rPr>
              <a:t>kenarında</a:t>
            </a:r>
            <a:r>
              <a:rPr kumimoji="0" lang="tr-TR" sz="1400" b="0" i="0" u="none" strike="noStrike" kern="0" cap="none" spc="90" normalizeH="0" baseline="0" noProof="0" dirty="0">
                <a:ln>
                  <a:noFill/>
                </a:ln>
                <a:solidFill>
                  <a:srgbClr val="4C4D4F"/>
                </a:solidFill>
                <a:effectLst/>
                <a:uLnTx/>
                <a:uFillTx/>
                <a:latin typeface="Myriad Pro"/>
                <a:cs typeface="Myriad Pro"/>
              </a:rPr>
              <a:t> </a:t>
            </a:r>
            <a:r>
              <a:rPr kumimoji="0" lang="tr-TR" sz="1400" b="0" i="0" u="none" strike="noStrike" kern="0" cap="none" spc="-10" normalizeH="0" baseline="0" noProof="0" dirty="0">
                <a:ln>
                  <a:noFill/>
                </a:ln>
                <a:solidFill>
                  <a:srgbClr val="4C4D4F"/>
                </a:solidFill>
                <a:effectLst/>
                <a:uLnTx/>
                <a:uFillTx/>
                <a:latin typeface="Myriad Pro"/>
                <a:cs typeface="Myriad Pro"/>
              </a:rPr>
              <a:t>sonlanır. Yüzeysel</a:t>
            </a:r>
            <a:r>
              <a:rPr kumimoji="0" lang="tr-TR" sz="1400" b="0" i="0" u="none" strike="noStrike" kern="0" cap="none" spc="-20" normalizeH="0" baseline="0" noProof="0" dirty="0">
                <a:ln>
                  <a:noFill/>
                </a:ln>
                <a:solidFill>
                  <a:srgbClr val="4C4D4F"/>
                </a:solidFill>
                <a:effectLst/>
                <a:uLnTx/>
                <a:uFillTx/>
                <a:latin typeface="Myriad Pro"/>
                <a:cs typeface="Myriad Pro"/>
              </a:rPr>
              <a:t> </a:t>
            </a:r>
            <a:r>
              <a:rPr kumimoji="0" lang="tr-TR" sz="1400" b="0" i="0" u="none" strike="noStrike" kern="0" cap="none" spc="0" normalizeH="0" baseline="0" noProof="0" dirty="0">
                <a:ln>
                  <a:noFill/>
                </a:ln>
                <a:solidFill>
                  <a:srgbClr val="4C4D4F"/>
                </a:solidFill>
                <a:effectLst/>
                <a:uLnTx/>
                <a:uFillTx/>
                <a:latin typeface="Myriad Pro"/>
                <a:cs typeface="Myriad Pro"/>
              </a:rPr>
              <a:t>bir</a:t>
            </a:r>
            <a:r>
              <a:rPr kumimoji="0" lang="tr-TR" sz="1400" b="0" i="0" u="none" strike="noStrike" kern="0" cap="none" spc="-10" normalizeH="0" baseline="0" noProof="0" dirty="0">
                <a:ln>
                  <a:noFill/>
                </a:ln>
                <a:solidFill>
                  <a:srgbClr val="4C4D4F"/>
                </a:solidFill>
                <a:effectLst/>
                <a:uLnTx/>
                <a:uFillTx/>
                <a:latin typeface="Myriad Pro"/>
                <a:cs typeface="Myriad Pro"/>
              </a:rPr>
              <a:t> </a:t>
            </a:r>
            <a:r>
              <a:rPr kumimoji="0" lang="tr-TR" sz="1400" b="0" i="0" u="none" strike="noStrike" kern="0" cap="none" spc="0" normalizeH="0" baseline="0" noProof="0" dirty="0">
                <a:ln>
                  <a:noFill/>
                </a:ln>
                <a:solidFill>
                  <a:srgbClr val="4C4D4F"/>
                </a:solidFill>
                <a:effectLst/>
                <a:uLnTx/>
                <a:uFillTx/>
                <a:latin typeface="Myriad Pro"/>
                <a:cs typeface="Myriad Pro"/>
              </a:rPr>
              <a:t>kastır.</a:t>
            </a:r>
            <a:r>
              <a:rPr kumimoji="0" lang="tr-TR" sz="1400" b="0" i="0" u="none" strike="noStrike" kern="0" cap="none" spc="-10" normalizeH="0" baseline="0" noProof="0" dirty="0">
                <a:ln>
                  <a:noFill/>
                </a:ln>
                <a:solidFill>
                  <a:srgbClr val="4C4D4F"/>
                </a:solidFill>
                <a:effectLst/>
                <a:uLnTx/>
                <a:uFillTx/>
                <a:latin typeface="Myriad Pro"/>
                <a:cs typeface="Myriad Pro"/>
              </a:rPr>
              <a:t> </a:t>
            </a:r>
            <a:r>
              <a:rPr kumimoji="0" lang="tr-TR" sz="1400" b="0" i="0" u="none" strike="noStrike" kern="0" cap="none" spc="0" normalizeH="0" baseline="0" noProof="0" dirty="0">
                <a:ln>
                  <a:noFill/>
                </a:ln>
                <a:solidFill>
                  <a:srgbClr val="4C4D4F"/>
                </a:solidFill>
                <a:effectLst/>
                <a:uLnTx/>
                <a:uFillTx/>
                <a:latin typeface="Myriad Pro"/>
                <a:cs typeface="Myriad Pro"/>
              </a:rPr>
              <a:t>Ağzın</a:t>
            </a:r>
            <a:r>
              <a:rPr kumimoji="0" lang="tr-TR" sz="1400" b="0" i="0" u="none" strike="noStrike" kern="0" cap="none" spc="-10" normalizeH="0" baseline="0" noProof="0" dirty="0">
                <a:ln>
                  <a:noFill/>
                </a:ln>
                <a:solidFill>
                  <a:srgbClr val="4C4D4F"/>
                </a:solidFill>
                <a:effectLst/>
                <a:uLnTx/>
                <a:uFillTx/>
                <a:latin typeface="Myriad Pro"/>
                <a:cs typeface="Myriad Pro"/>
              </a:rPr>
              <a:t> </a:t>
            </a:r>
            <a:r>
              <a:rPr kumimoji="0" lang="tr-TR" sz="1400" b="0" i="0" u="none" strike="noStrike" kern="0" cap="none" spc="0" normalizeH="0" baseline="0" noProof="0" dirty="0">
                <a:ln>
                  <a:noFill/>
                </a:ln>
                <a:solidFill>
                  <a:srgbClr val="4C4D4F"/>
                </a:solidFill>
                <a:effectLst/>
                <a:uLnTx/>
                <a:uFillTx/>
                <a:latin typeface="Myriad Pro"/>
                <a:cs typeface="Myriad Pro"/>
              </a:rPr>
              <a:t>açılmasına</a:t>
            </a:r>
            <a:r>
              <a:rPr kumimoji="0" lang="tr-TR" sz="1400" b="0" i="0" u="none" strike="noStrike" kern="0" cap="none" spc="-10" normalizeH="0" baseline="0" noProof="0" dirty="0">
                <a:ln>
                  <a:noFill/>
                </a:ln>
                <a:solidFill>
                  <a:srgbClr val="4C4D4F"/>
                </a:solidFill>
                <a:effectLst/>
                <a:uLnTx/>
                <a:uFillTx/>
                <a:latin typeface="Myriad Pro"/>
                <a:cs typeface="Myriad Pro"/>
              </a:rPr>
              <a:t> </a:t>
            </a:r>
            <a:r>
              <a:rPr kumimoji="0" lang="tr-TR" sz="1400" b="0" i="0" u="none" strike="noStrike" kern="0" cap="none" spc="0" normalizeH="0" baseline="0" noProof="0" dirty="0">
                <a:ln>
                  <a:noFill/>
                </a:ln>
                <a:solidFill>
                  <a:srgbClr val="4C4D4F"/>
                </a:solidFill>
                <a:effectLst/>
                <a:uLnTx/>
                <a:uFillTx/>
                <a:latin typeface="Myriad Pro"/>
                <a:cs typeface="Myriad Pro"/>
              </a:rPr>
              <a:t>yardım</a:t>
            </a:r>
            <a:r>
              <a:rPr kumimoji="0" lang="tr-TR" sz="1400" b="0" i="0" u="none" strike="noStrike" kern="0" cap="none" spc="-10" normalizeH="0" baseline="0" noProof="0" dirty="0">
                <a:ln>
                  <a:noFill/>
                </a:ln>
                <a:solidFill>
                  <a:srgbClr val="4C4D4F"/>
                </a:solidFill>
                <a:effectLst/>
                <a:uLnTx/>
                <a:uFillTx/>
                <a:latin typeface="Myriad Pro"/>
                <a:cs typeface="Myriad Pro"/>
              </a:rPr>
              <a:t> </a:t>
            </a:r>
            <a:r>
              <a:rPr kumimoji="0" lang="tr-TR" sz="1400" b="0" i="0" u="none" strike="noStrike" kern="0" cap="none" spc="0" normalizeH="0" baseline="0" noProof="0" dirty="0">
                <a:ln>
                  <a:noFill/>
                </a:ln>
                <a:solidFill>
                  <a:srgbClr val="4C4D4F"/>
                </a:solidFill>
                <a:effectLst/>
                <a:uLnTx/>
                <a:uFillTx/>
                <a:latin typeface="Myriad Pro"/>
                <a:cs typeface="Myriad Pro"/>
              </a:rPr>
              <a:t>eder.</a:t>
            </a:r>
            <a:r>
              <a:rPr kumimoji="0" lang="tr-TR" sz="1400" b="0" i="0" u="none" strike="noStrike" kern="0" cap="none" spc="-10" normalizeH="0" baseline="0" noProof="0" dirty="0">
                <a:ln>
                  <a:noFill/>
                </a:ln>
                <a:solidFill>
                  <a:srgbClr val="4C4D4F"/>
                </a:solidFill>
                <a:effectLst/>
                <a:uLnTx/>
                <a:uFillTx/>
                <a:latin typeface="Myriad Pro"/>
                <a:cs typeface="Myriad Pro"/>
              </a:rPr>
              <a:t> </a:t>
            </a:r>
            <a:r>
              <a:rPr kumimoji="0" lang="tr-TR" sz="1400" b="0" i="0" u="none" strike="noStrike" kern="0" cap="none" spc="0" normalizeH="0" baseline="0" noProof="0" dirty="0">
                <a:ln>
                  <a:noFill/>
                </a:ln>
                <a:solidFill>
                  <a:srgbClr val="4C4D4F"/>
                </a:solidFill>
                <a:effectLst/>
                <a:uLnTx/>
                <a:uFillTx/>
                <a:latin typeface="Myriad Pro"/>
                <a:cs typeface="Myriad Pro"/>
              </a:rPr>
              <a:t>Ağız</a:t>
            </a:r>
            <a:r>
              <a:rPr kumimoji="0" lang="tr-TR" sz="1400" b="0" i="0" u="none" strike="noStrike" kern="0" cap="none" spc="-10" normalizeH="0" baseline="0" noProof="0" dirty="0">
                <a:ln>
                  <a:noFill/>
                </a:ln>
                <a:solidFill>
                  <a:srgbClr val="4C4D4F"/>
                </a:solidFill>
                <a:effectLst/>
                <a:uLnTx/>
                <a:uFillTx/>
                <a:latin typeface="Myriad Pro"/>
                <a:cs typeface="Myriad Pro"/>
              </a:rPr>
              <a:t> </a:t>
            </a:r>
            <a:r>
              <a:rPr kumimoji="0" lang="tr-TR" sz="1400" b="0" i="0" u="none" strike="noStrike" kern="0" cap="none" spc="0" normalizeH="0" baseline="0" noProof="0" dirty="0">
                <a:ln>
                  <a:noFill/>
                </a:ln>
                <a:solidFill>
                  <a:srgbClr val="4C4D4F"/>
                </a:solidFill>
                <a:effectLst/>
                <a:uLnTx/>
                <a:uFillTx/>
                <a:latin typeface="Myriad Pro"/>
                <a:cs typeface="Myriad Pro"/>
              </a:rPr>
              <a:t>köşelerini</a:t>
            </a:r>
            <a:r>
              <a:rPr kumimoji="0" lang="tr-TR" sz="1400" b="0" i="0" u="none" strike="noStrike" kern="0" cap="none" spc="-10" normalizeH="0" baseline="0" noProof="0" dirty="0">
                <a:ln>
                  <a:noFill/>
                </a:ln>
                <a:solidFill>
                  <a:srgbClr val="4C4D4F"/>
                </a:solidFill>
                <a:effectLst/>
                <a:uLnTx/>
                <a:uFillTx/>
                <a:latin typeface="Myriad Pro"/>
                <a:cs typeface="Myriad Pro"/>
              </a:rPr>
              <a:t> </a:t>
            </a:r>
            <a:r>
              <a:rPr kumimoji="0" lang="tr-TR" sz="1400" b="0" i="0" u="none" strike="noStrike" kern="0" cap="none" spc="0" normalizeH="0" baseline="0" noProof="0" dirty="0">
                <a:ln>
                  <a:noFill/>
                </a:ln>
                <a:solidFill>
                  <a:srgbClr val="4C4D4F"/>
                </a:solidFill>
                <a:effectLst/>
                <a:uLnTx/>
                <a:uFillTx/>
                <a:latin typeface="Myriad Pro"/>
                <a:cs typeface="Myriad Pro"/>
              </a:rPr>
              <a:t>ve</a:t>
            </a:r>
            <a:r>
              <a:rPr kumimoji="0" lang="tr-TR" sz="1400" b="0" i="0" u="none" strike="noStrike" kern="0" cap="none" spc="-10" normalizeH="0" baseline="0" noProof="0" dirty="0">
                <a:ln>
                  <a:noFill/>
                </a:ln>
                <a:solidFill>
                  <a:srgbClr val="4C4D4F"/>
                </a:solidFill>
                <a:effectLst/>
                <a:uLnTx/>
                <a:uFillTx/>
                <a:latin typeface="Myriad Pro"/>
                <a:cs typeface="Myriad Pro"/>
              </a:rPr>
              <a:t> </a:t>
            </a:r>
            <a:r>
              <a:rPr kumimoji="0" lang="tr-TR" sz="1400" b="0" i="0" u="none" strike="noStrike" kern="0" cap="none" spc="0" normalizeH="0" baseline="0" noProof="0" dirty="0">
                <a:ln>
                  <a:noFill/>
                </a:ln>
                <a:solidFill>
                  <a:srgbClr val="4C4D4F"/>
                </a:solidFill>
                <a:effectLst/>
                <a:uLnTx/>
                <a:uFillTx/>
                <a:latin typeface="Myriad Pro"/>
                <a:cs typeface="Myriad Pro"/>
              </a:rPr>
              <a:t>alt</a:t>
            </a:r>
            <a:r>
              <a:rPr kumimoji="0" lang="tr-TR" sz="1400" b="0" i="0" u="none" strike="noStrike" kern="0" cap="none" spc="-10" normalizeH="0" baseline="0" noProof="0" dirty="0">
                <a:ln>
                  <a:noFill/>
                </a:ln>
                <a:solidFill>
                  <a:srgbClr val="4C4D4F"/>
                </a:solidFill>
                <a:effectLst/>
                <a:uLnTx/>
                <a:uFillTx/>
                <a:latin typeface="Myriad Pro"/>
                <a:cs typeface="Myriad Pro"/>
              </a:rPr>
              <a:t> </a:t>
            </a:r>
            <a:r>
              <a:rPr kumimoji="0" lang="tr-TR" sz="1400" b="0" i="0" u="none" strike="noStrike" kern="0" cap="none" spc="0" normalizeH="0" baseline="0" noProof="0" dirty="0">
                <a:ln>
                  <a:noFill/>
                </a:ln>
                <a:solidFill>
                  <a:srgbClr val="4C4D4F"/>
                </a:solidFill>
                <a:effectLst/>
                <a:uLnTx/>
                <a:uFillTx/>
                <a:latin typeface="Myriad Pro"/>
                <a:cs typeface="Myriad Pro"/>
              </a:rPr>
              <a:t>dudağı</a:t>
            </a:r>
            <a:r>
              <a:rPr kumimoji="0" lang="tr-TR" sz="1400" b="0" i="0" u="none" strike="noStrike" kern="0" cap="none" spc="-10" normalizeH="0" baseline="0" noProof="0" dirty="0">
                <a:ln>
                  <a:noFill/>
                </a:ln>
                <a:solidFill>
                  <a:srgbClr val="4C4D4F"/>
                </a:solidFill>
                <a:effectLst/>
                <a:uLnTx/>
                <a:uFillTx/>
                <a:latin typeface="Myriad Pro"/>
                <a:cs typeface="Myriad Pro"/>
              </a:rPr>
              <a:t> </a:t>
            </a:r>
            <a:r>
              <a:rPr kumimoji="0" lang="tr-TR" sz="1400" b="0" i="0" u="none" strike="noStrike" kern="0" cap="none" spc="0" normalizeH="0" baseline="0" noProof="0" dirty="0">
                <a:ln>
                  <a:noFill/>
                </a:ln>
                <a:solidFill>
                  <a:srgbClr val="4C4D4F"/>
                </a:solidFill>
                <a:effectLst/>
                <a:uLnTx/>
                <a:uFillTx/>
                <a:latin typeface="Myriad Pro"/>
                <a:cs typeface="Myriad Pro"/>
              </a:rPr>
              <a:t>aşağı</a:t>
            </a:r>
            <a:r>
              <a:rPr kumimoji="0" lang="tr-TR" sz="1400" b="0" i="0" u="none" strike="noStrike" kern="0" cap="none" spc="-10" normalizeH="0" baseline="0" noProof="0" dirty="0">
                <a:ln>
                  <a:noFill/>
                </a:ln>
                <a:solidFill>
                  <a:srgbClr val="4C4D4F"/>
                </a:solidFill>
                <a:effectLst/>
                <a:uLnTx/>
                <a:uFillTx/>
                <a:latin typeface="Myriad Pro"/>
                <a:cs typeface="Myriad Pro"/>
              </a:rPr>
              <a:t> </a:t>
            </a:r>
            <a:r>
              <a:rPr kumimoji="0" lang="tr-TR" sz="1400" b="0" i="0" u="none" strike="noStrike" kern="0" cap="none" spc="0" normalizeH="0" baseline="0" noProof="0" dirty="0">
                <a:ln>
                  <a:noFill/>
                </a:ln>
                <a:solidFill>
                  <a:srgbClr val="4C4D4F"/>
                </a:solidFill>
                <a:effectLst/>
                <a:uLnTx/>
                <a:uFillTx/>
                <a:latin typeface="Myriad Pro"/>
                <a:cs typeface="Myriad Pro"/>
              </a:rPr>
              <a:t>çekerek</a:t>
            </a:r>
            <a:r>
              <a:rPr kumimoji="0" lang="tr-TR" sz="1400" b="0" i="0" u="none" strike="noStrike" kern="0" cap="none" spc="-10" normalizeH="0" baseline="0" noProof="0" dirty="0">
                <a:ln>
                  <a:noFill/>
                </a:ln>
                <a:solidFill>
                  <a:srgbClr val="4C4D4F"/>
                </a:solidFill>
                <a:effectLst/>
                <a:uLnTx/>
                <a:uFillTx/>
                <a:latin typeface="Myriad Pro"/>
                <a:cs typeface="Myriad Pro"/>
              </a:rPr>
              <a:t> </a:t>
            </a:r>
            <a:r>
              <a:rPr kumimoji="0" lang="tr-TR" sz="1400" b="0" i="0" u="none" strike="noStrike" kern="0" cap="none" spc="0" normalizeH="0" baseline="0" noProof="0" dirty="0">
                <a:ln>
                  <a:noFill/>
                </a:ln>
                <a:solidFill>
                  <a:srgbClr val="4C4D4F"/>
                </a:solidFill>
                <a:effectLst/>
                <a:uLnTx/>
                <a:uFillTx/>
                <a:latin typeface="Myriad Pro"/>
                <a:cs typeface="Myriad Pro"/>
              </a:rPr>
              <a:t>mimik</a:t>
            </a:r>
            <a:r>
              <a:rPr kumimoji="0" lang="tr-TR" sz="1400" b="0" i="0" u="none" strike="noStrike" kern="0" cap="none" spc="-10" normalizeH="0" baseline="0" noProof="0" dirty="0">
                <a:ln>
                  <a:noFill/>
                </a:ln>
                <a:solidFill>
                  <a:srgbClr val="4C4D4F"/>
                </a:solidFill>
                <a:effectLst/>
                <a:uLnTx/>
                <a:uFillTx/>
                <a:latin typeface="Myriad Pro"/>
                <a:cs typeface="Myriad Pro"/>
              </a:rPr>
              <a:t> işle</a:t>
            </a:r>
            <a:r>
              <a:rPr kumimoji="0" lang="tr-TR" sz="1400" b="0" i="0" u="none" strike="noStrike" kern="0" cap="none" spc="0" normalizeH="0" baseline="0" noProof="0" dirty="0">
                <a:ln>
                  <a:noFill/>
                </a:ln>
                <a:solidFill>
                  <a:srgbClr val="4C4D4F"/>
                </a:solidFill>
                <a:effectLst/>
                <a:uLnTx/>
                <a:uFillTx/>
                <a:latin typeface="Myriad Pro"/>
                <a:cs typeface="Myriad Pro"/>
              </a:rPr>
              <a:t>vine</a:t>
            </a:r>
            <a:r>
              <a:rPr kumimoji="0" lang="tr-TR" sz="1400" b="0" i="0" u="none" strike="noStrike" kern="0" cap="none" spc="-5" normalizeH="0" baseline="0" noProof="0" dirty="0">
                <a:ln>
                  <a:noFill/>
                </a:ln>
                <a:solidFill>
                  <a:srgbClr val="4C4D4F"/>
                </a:solidFill>
                <a:effectLst/>
                <a:uLnTx/>
                <a:uFillTx/>
                <a:latin typeface="Myriad Pro"/>
                <a:cs typeface="Myriad Pro"/>
              </a:rPr>
              <a:t> </a:t>
            </a:r>
            <a:r>
              <a:rPr kumimoji="0" lang="tr-TR" sz="1400" b="0" i="0" u="none" strike="noStrike" kern="0" cap="none" spc="0" normalizeH="0" baseline="0" noProof="0" dirty="0">
                <a:ln>
                  <a:noFill/>
                </a:ln>
                <a:solidFill>
                  <a:srgbClr val="4C4D4F"/>
                </a:solidFill>
                <a:effectLst/>
                <a:uLnTx/>
                <a:uFillTx/>
                <a:latin typeface="Myriad Pro"/>
                <a:cs typeface="Myriad Pro"/>
              </a:rPr>
              <a:t>de</a:t>
            </a:r>
            <a:r>
              <a:rPr kumimoji="0" lang="tr-TR" sz="1400" b="0" i="0" u="none" strike="noStrike" kern="0" cap="none" spc="10" normalizeH="0" baseline="0" noProof="0" dirty="0">
                <a:ln>
                  <a:noFill/>
                </a:ln>
                <a:solidFill>
                  <a:srgbClr val="4C4D4F"/>
                </a:solidFill>
                <a:effectLst/>
                <a:uLnTx/>
                <a:uFillTx/>
                <a:latin typeface="Myriad Pro"/>
                <a:cs typeface="Myriad Pro"/>
              </a:rPr>
              <a:t> </a:t>
            </a:r>
            <a:r>
              <a:rPr kumimoji="0" lang="tr-TR" sz="1400" b="0" i="0" u="none" strike="noStrike" kern="0" cap="none" spc="0" normalizeH="0" baseline="0" noProof="0" dirty="0">
                <a:ln>
                  <a:noFill/>
                </a:ln>
                <a:solidFill>
                  <a:srgbClr val="4C4D4F"/>
                </a:solidFill>
                <a:effectLst/>
                <a:uLnTx/>
                <a:uFillTx/>
                <a:latin typeface="Myriad Pro"/>
                <a:cs typeface="Myriad Pro"/>
              </a:rPr>
              <a:t>katkı</a:t>
            </a:r>
            <a:r>
              <a:rPr kumimoji="0" lang="tr-TR" sz="1400" b="0" i="0" u="none" strike="noStrike" kern="0" cap="none" spc="10" normalizeH="0" baseline="0" noProof="0" dirty="0">
                <a:ln>
                  <a:noFill/>
                </a:ln>
                <a:solidFill>
                  <a:srgbClr val="4C4D4F"/>
                </a:solidFill>
                <a:effectLst/>
                <a:uLnTx/>
                <a:uFillTx/>
                <a:latin typeface="Myriad Pro"/>
                <a:cs typeface="Myriad Pro"/>
              </a:rPr>
              <a:t> </a:t>
            </a:r>
            <a:r>
              <a:rPr kumimoji="0" lang="tr-TR" sz="1400" b="0" i="0" u="none" strike="noStrike" kern="0" cap="none" spc="-10" normalizeH="0" baseline="0" noProof="0" dirty="0">
                <a:ln>
                  <a:noFill/>
                </a:ln>
                <a:solidFill>
                  <a:srgbClr val="4C4D4F"/>
                </a:solidFill>
                <a:effectLst/>
                <a:uLnTx/>
                <a:uFillTx/>
                <a:latin typeface="Myriad Pro"/>
                <a:cs typeface="Myriad Pro"/>
              </a:rPr>
              <a:t>yapar.</a:t>
            </a:r>
            <a:endParaRPr kumimoji="0" lang="tr-TR" sz="1400" b="0" i="0" u="none" strike="noStrike" kern="0" cap="none" spc="0" normalizeH="0" baseline="0" noProof="0" dirty="0">
              <a:ln>
                <a:noFill/>
              </a:ln>
              <a:solidFill>
                <a:sysClr val="windowText" lastClr="000000"/>
              </a:solidFill>
              <a:effectLst/>
              <a:uLnTx/>
              <a:uFillTx/>
              <a:latin typeface="Myriad Pro"/>
              <a:cs typeface="Myriad Pro"/>
            </a:endParaRPr>
          </a:p>
          <a:p>
            <a:endParaRPr lang="tr-TR" sz="2400" dirty="0"/>
          </a:p>
        </p:txBody>
      </p:sp>
      <p:sp>
        <p:nvSpPr>
          <p:cNvPr id="5" name="Alt Bilgi Yer Tutucusu 4">
            <a:extLst>
              <a:ext uri="{FF2B5EF4-FFF2-40B4-BE49-F238E27FC236}">
                <a16:creationId xmlns:a16="http://schemas.microsoft.com/office/drawing/2014/main" id="{84874594-C559-9CBC-407E-12CB6FE61E4E}"/>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F75D21DC-B72D-8C9C-38D0-CB66F3D88C97}"/>
              </a:ext>
            </a:extLst>
          </p:cNvPr>
          <p:cNvSpPr>
            <a:spLocks noGrp="1"/>
          </p:cNvSpPr>
          <p:nvPr>
            <p:ph type="sldNum" sz="quarter" idx="12"/>
          </p:nvPr>
        </p:nvSpPr>
        <p:spPr/>
        <p:txBody>
          <a:bodyPr/>
          <a:lstStyle/>
          <a:p>
            <a:fld id="{60FF87A7-9A7A-4B3D-9625-8440EC4947F9}" type="slidenum">
              <a:rPr lang="tr-TR" smtClean="0"/>
              <a:pPr/>
              <a:t>53</a:t>
            </a:fld>
            <a:endParaRPr lang="tr-TR"/>
          </a:p>
        </p:txBody>
      </p:sp>
      <p:grpSp>
        <p:nvGrpSpPr>
          <p:cNvPr id="14" name="Grup 13">
            <a:extLst>
              <a:ext uri="{FF2B5EF4-FFF2-40B4-BE49-F238E27FC236}">
                <a16:creationId xmlns:a16="http://schemas.microsoft.com/office/drawing/2014/main" id="{55322AD5-AED7-23DA-819C-D35C088E293F}"/>
              </a:ext>
            </a:extLst>
          </p:cNvPr>
          <p:cNvGrpSpPr>
            <a:grpSpLocks noChangeAspect="1"/>
          </p:cNvGrpSpPr>
          <p:nvPr/>
        </p:nvGrpSpPr>
        <p:grpSpPr>
          <a:xfrm>
            <a:off x="508908" y="2823505"/>
            <a:ext cx="8198189" cy="3125775"/>
            <a:chOff x="1264576" y="3414789"/>
            <a:chExt cx="5969136" cy="2275890"/>
          </a:xfrm>
        </p:grpSpPr>
        <p:pic>
          <p:nvPicPr>
            <p:cNvPr id="8" name="object 10">
              <a:extLst>
                <a:ext uri="{FF2B5EF4-FFF2-40B4-BE49-F238E27FC236}">
                  <a16:creationId xmlns:a16="http://schemas.microsoft.com/office/drawing/2014/main" id="{8E10C644-E786-71A2-4482-932FF4992BF3}"/>
                </a:ext>
              </a:extLst>
            </p:cNvPr>
            <p:cNvPicPr/>
            <p:nvPr/>
          </p:nvPicPr>
          <p:blipFill>
            <a:blip r:embed="rId2" cstate="print"/>
            <a:stretch>
              <a:fillRect/>
            </a:stretch>
          </p:blipFill>
          <p:spPr>
            <a:xfrm>
              <a:off x="4572000" y="3429000"/>
              <a:ext cx="2661712" cy="2261679"/>
            </a:xfrm>
            <a:prstGeom prst="rect">
              <a:avLst/>
            </a:prstGeom>
          </p:spPr>
        </p:pic>
        <p:pic>
          <p:nvPicPr>
            <p:cNvPr id="9" name="object 11">
              <a:extLst>
                <a:ext uri="{FF2B5EF4-FFF2-40B4-BE49-F238E27FC236}">
                  <a16:creationId xmlns:a16="http://schemas.microsoft.com/office/drawing/2014/main" id="{433581D9-7876-EA43-BB1E-64F728E3FF71}"/>
                </a:ext>
              </a:extLst>
            </p:cNvPr>
            <p:cNvPicPr/>
            <p:nvPr/>
          </p:nvPicPr>
          <p:blipFill>
            <a:blip r:embed="rId3" cstate="print"/>
            <a:stretch>
              <a:fillRect/>
            </a:stretch>
          </p:blipFill>
          <p:spPr>
            <a:xfrm>
              <a:off x="1264576" y="3414789"/>
              <a:ext cx="2602080" cy="2275890"/>
            </a:xfrm>
            <a:prstGeom prst="rect">
              <a:avLst/>
            </a:prstGeom>
          </p:spPr>
        </p:pic>
        <p:sp>
          <p:nvSpPr>
            <p:cNvPr id="10" name="object 15">
              <a:extLst>
                <a:ext uri="{FF2B5EF4-FFF2-40B4-BE49-F238E27FC236}">
                  <a16:creationId xmlns:a16="http://schemas.microsoft.com/office/drawing/2014/main" id="{DADB1AD9-26E6-9074-FC9C-A7D9C2818058}"/>
                </a:ext>
              </a:extLst>
            </p:cNvPr>
            <p:cNvSpPr txBox="1"/>
            <p:nvPr/>
          </p:nvSpPr>
          <p:spPr>
            <a:xfrm>
              <a:off x="3101447" y="3728824"/>
              <a:ext cx="1593348" cy="166203"/>
            </a:xfrm>
            <a:prstGeom prst="rect">
              <a:avLst/>
            </a:prstGeom>
          </p:spPr>
          <p:txBody>
            <a:bodyPr vert="horz" wrap="square" lIns="0" tIns="12700" rIns="0" bIns="0" rtlCol="0">
              <a:spAutoFit/>
            </a:bodyPr>
            <a:lstStyle/>
            <a:p>
              <a:pPr marL="12700">
                <a:lnSpc>
                  <a:spcPct val="100000"/>
                </a:lnSpc>
                <a:spcBef>
                  <a:spcPts val="100"/>
                </a:spcBef>
              </a:pPr>
              <a:r>
                <a:rPr sz="1400" b="1" dirty="0">
                  <a:solidFill>
                    <a:srgbClr val="008000"/>
                  </a:solidFill>
                  <a:latin typeface="Myriad Pro"/>
                  <a:cs typeface="Myriad Pro"/>
                </a:rPr>
                <a:t>M.</a:t>
              </a:r>
              <a:r>
                <a:rPr sz="1400" b="1" spc="-10" dirty="0">
                  <a:solidFill>
                    <a:srgbClr val="008000"/>
                  </a:solidFill>
                  <a:latin typeface="Myriad Pro"/>
                  <a:cs typeface="Myriad Pro"/>
                </a:rPr>
                <a:t> sternocleidomastoideus</a:t>
              </a:r>
              <a:endParaRPr sz="1400" b="1" dirty="0">
                <a:solidFill>
                  <a:srgbClr val="008000"/>
                </a:solidFill>
                <a:latin typeface="Myriad Pro"/>
                <a:cs typeface="Myriad Pro"/>
              </a:endParaRPr>
            </a:p>
          </p:txBody>
        </p:sp>
        <p:sp>
          <p:nvSpPr>
            <p:cNvPr id="11" name="object 16">
              <a:extLst>
                <a:ext uri="{FF2B5EF4-FFF2-40B4-BE49-F238E27FC236}">
                  <a16:creationId xmlns:a16="http://schemas.microsoft.com/office/drawing/2014/main" id="{BF3426C5-B7E4-7331-BDD3-62B226D5AC26}"/>
                </a:ext>
              </a:extLst>
            </p:cNvPr>
            <p:cNvSpPr txBox="1"/>
            <p:nvPr/>
          </p:nvSpPr>
          <p:spPr>
            <a:xfrm>
              <a:off x="4080276" y="4358110"/>
              <a:ext cx="746466" cy="166203"/>
            </a:xfrm>
            <a:prstGeom prst="rect">
              <a:avLst/>
            </a:prstGeom>
          </p:spPr>
          <p:txBody>
            <a:bodyPr vert="horz" wrap="square" lIns="0" tIns="12700" rIns="0" bIns="0" rtlCol="0">
              <a:spAutoFit/>
            </a:bodyPr>
            <a:lstStyle/>
            <a:p>
              <a:pPr marL="12700">
                <a:lnSpc>
                  <a:spcPct val="100000"/>
                </a:lnSpc>
                <a:spcBef>
                  <a:spcPts val="100"/>
                </a:spcBef>
              </a:pPr>
              <a:r>
                <a:rPr sz="1400" b="1" dirty="0">
                  <a:solidFill>
                    <a:schemeClr val="accent6">
                      <a:lumMod val="75000"/>
                    </a:schemeClr>
                  </a:solidFill>
                  <a:latin typeface="Myriad Pro"/>
                  <a:cs typeface="Myriad Pro"/>
                </a:rPr>
                <a:t>M. </a:t>
              </a:r>
              <a:r>
                <a:rPr sz="1400" b="1" spc="-10" dirty="0">
                  <a:solidFill>
                    <a:schemeClr val="accent6">
                      <a:lumMod val="75000"/>
                    </a:schemeClr>
                  </a:solidFill>
                  <a:latin typeface="Myriad Pro"/>
                  <a:cs typeface="Myriad Pro"/>
                </a:rPr>
                <a:t>platysma</a:t>
              </a:r>
              <a:endParaRPr sz="1400" b="1" dirty="0">
                <a:solidFill>
                  <a:schemeClr val="accent6">
                    <a:lumMod val="75000"/>
                  </a:schemeClr>
                </a:solidFill>
                <a:latin typeface="Myriad Pro"/>
                <a:cs typeface="Myriad Pro"/>
              </a:endParaRPr>
            </a:p>
          </p:txBody>
        </p:sp>
        <p:sp>
          <p:nvSpPr>
            <p:cNvPr id="12" name="object 17">
              <a:extLst>
                <a:ext uri="{FF2B5EF4-FFF2-40B4-BE49-F238E27FC236}">
                  <a16:creationId xmlns:a16="http://schemas.microsoft.com/office/drawing/2014/main" id="{6838752F-F0BB-6525-DE9A-DC64A7DD92DD}"/>
                </a:ext>
              </a:extLst>
            </p:cNvPr>
            <p:cNvSpPr/>
            <p:nvPr/>
          </p:nvSpPr>
          <p:spPr>
            <a:xfrm>
              <a:off x="2809637" y="3913725"/>
              <a:ext cx="511175" cy="193040"/>
            </a:xfrm>
            <a:custGeom>
              <a:avLst/>
              <a:gdLst/>
              <a:ahLst/>
              <a:cxnLst/>
              <a:rect l="l" t="t" r="r" b="b"/>
              <a:pathLst>
                <a:path w="511175" h="193040">
                  <a:moveTo>
                    <a:pt x="0" y="192836"/>
                  </a:moveTo>
                  <a:lnTo>
                    <a:pt x="92331" y="156448"/>
                  </a:lnTo>
                  <a:lnTo>
                    <a:pt x="266585" y="90855"/>
                  </a:lnTo>
                  <a:lnTo>
                    <a:pt x="435286" y="28044"/>
                  </a:lnTo>
                  <a:lnTo>
                    <a:pt x="510959" y="0"/>
                  </a:lnTo>
                </a:path>
              </a:pathLst>
            </a:custGeom>
            <a:ln w="12700">
              <a:solidFill>
                <a:srgbClr val="231F20"/>
              </a:solidFill>
            </a:ln>
          </p:spPr>
          <p:txBody>
            <a:bodyPr wrap="square" lIns="0" tIns="0" rIns="0" bIns="0" rtlCol="0"/>
            <a:lstStyle/>
            <a:p>
              <a:endParaRPr sz="3200"/>
            </a:p>
          </p:txBody>
        </p:sp>
        <p:sp>
          <p:nvSpPr>
            <p:cNvPr id="13" name="object 18">
              <a:extLst>
                <a:ext uri="{FF2B5EF4-FFF2-40B4-BE49-F238E27FC236}">
                  <a16:creationId xmlns:a16="http://schemas.microsoft.com/office/drawing/2014/main" id="{FE8425E7-15E7-1966-A20D-0201ED1FDCDD}"/>
                </a:ext>
              </a:extLst>
            </p:cNvPr>
            <p:cNvSpPr/>
            <p:nvPr/>
          </p:nvSpPr>
          <p:spPr>
            <a:xfrm>
              <a:off x="4881298" y="4468957"/>
              <a:ext cx="980440" cy="0"/>
            </a:xfrm>
            <a:custGeom>
              <a:avLst/>
              <a:gdLst/>
              <a:ahLst/>
              <a:cxnLst/>
              <a:rect l="l" t="t" r="r" b="b"/>
              <a:pathLst>
                <a:path w="980439">
                  <a:moveTo>
                    <a:pt x="0" y="0"/>
                  </a:moveTo>
                  <a:lnTo>
                    <a:pt x="980097" y="0"/>
                  </a:lnTo>
                </a:path>
              </a:pathLst>
            </a:custGeom>
            <a:ln w="12700">
              <a:solidFill>
                <a:srgbClr val="231F20"/>
              </a:solidFill>
            </a:ln>
          </p:spPr>
          <p:txBody>
            <a:bodyPr wrap="square" lIns="0" tIns="0" rIns="0" bIns="0" rtlCol="0"/>
            <a:lstStyle/>
            <a:p>
              <a:endParaRPr sz="3200"/>
            </a:p>
          </p:txBody>
        </p:sp>
      </p:grpSp>
      <p:sp>
        <p:nvSpPr>
          <p:cNvPr id="15" name="Metin kutusu 14">
            <a:extLst>
              <a:ext uri="{FF2B5EF4-FFF2-40B4-BE49-F238E27FC236}">
                <a16:creationId xmlns:a16="http://schemas.microsoft.com/office/drawing/2014/main" id="{7D9884BD-73DF-1A2A-29E1-11DBD1F9375E}"/>
              </a:ext>
            </a:extLst>
          </p:cNvPr>
          <p:cNvSpPr txBox="1"/>
          <p:nvPr/>
        </p:nvSpPr>
        <p:spPr>
          <a:xfrm>
            <a:off x="3418362" y="3420800"/>
            <a:ext cx="878956" cy="307777"/>
          </a:xfrm>
          <a:prstGeom prst="rect">
            <a:avLst/>
          </a:prstGeom>
          <a:noFill/>
        </p:spPr>
        <p:txBody>
          <a:bodyPr wrap="square">
            <a:spAutoFit/>
          </a:bodyPr>
          <a:lstStyle/>
          <a:p>
            <a:r>
              <a:rPr kumimoji="0" lang="tr-TR" sz="1400" b="1" i="0" u="none" strike="noStrike" kern="0" cap="none" spc="-10" normalizeH="0" baseline="0" noProof="0" dirty="0">
                <a:ln>
                  <a:noFill/>
                </a:ln>
                <a:solidFill>
                  <a:srgbClr val="008000"/>
                </a:solidFill>
                <a:effectLst/>
                <a:uLnTx/>
                <a:uFillTx/>
                <a:latin typeface="Myriad Pro"/>
                <a:cs typeface="Myriad Pro"/>
              </a:rPr>
              <a:t>(SCM)</a:t>
            </a:r>
            <a:endParaRPr lang="tr-TR" sz="1400" dirty="0"/>
          </a:p>
        </p:txBody>
      </p:sp>
    </p:spTree>
    <p:extLst>
      <p:ext uri="{BB962C8B-B14F-4D97-AF65-F5344CB8AC3E}">
        <p14:creationId xmlns:p14="http://schemas.microsoft.com/office/powerpoint/2010/main" val="42822190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927ECFD-505C-EEDF-060D-F32D7FC7A09E}"/>
              </a:ext>
            </a:extLst>
          </p:cNvPr>
          <p:cNvSpPr>
            <a:spLocks noGrp="1"/>
          </p:cNvSpPr>
          <p:nvPr>
            <p:ph type="title"/>
          </p:nvPr>
        </p:nvSpPr>
        <p:spPr/>
        <p:txBody>
          <a:bodyPr/>
          <a:lstStyle/>
          <a:p>
            <a:r>
              <a:rPr lang="tr-TR" dirty="0"/>
              <a:t>Gövde kasları</a:t>
            </a:r>
          </a:p>
        </p:txBody>
      </p:sp>
      <p:sp>
        <p:nvSpPr>
          <p:cNvPr id="3" name="İçerik Yer Tutucusu 2">
            <a:extLst>
              <a:ext uri="{FF2B5EF4-FFF2-40B4-BE49-F238E27FC236}">
                <a16:creationId xmlns:a16="http://schemas.microsoft.com/office/drawing/2014/main" id="{7BAF4F55-AEDE-729C-1450-991942E6C8BF}"/>
              </a:ext>
            </a:extLst>
          </p:cNvPr>
          <p:cNvSpPr>
            <a:spLocks noGrp="1"/>
          </p:cNvSpPr>
          <p:nvPr>
            <p:ph idx="1"/>
          </p:nvPr>
        </p:nvSpPr>
        <p:spPr/>
        <p:txBody>
          <a:bodyPr/>
          <a:lstStyle/>
          <a:p>
            <a:r>
              <a:rPr lang="tr-TR" sz="2000" dirty="0">
                <a:solidFill>
                  <a:srgbClr val="4C4D4F"/>
                </a:solidFill>
                <a:latin typeface="Myriad Pro"/>
                <a:cs typeface="Myriad Pro"/>
              </a:rPr>
              <a:t>Gövde</a:t>
            </a:r>
            <a:r>
              <a:rPr lang="tr-TR" sz="2000" spc="-5" dirty="0">
                <a:solidFill>
                  <a:srgbClr val="4C4D4F"/>
                </a:solidFill>
                <a:latin typeface="Myriad Pro"/>
                <a:cs typeface="Myriad Pro"/>
              </a:rPr>
              <a:t> </a:t>
            </a:r>
            <a:r>
              <a:rPr lang="tr-TR" sz="2000" dirty="0">
                <a:solidFill>
                  <a:srgbClr val="4C4D4F"/>
                </a:solidFill>
                <a:latin typeface="Myriad Pro"/>
                <a:cs typeface="Myriad Pro"/>
              </a:rPr>
              <a:t>kasları; </a:t>
            </a:r>
            <a:r>
              <a:rPr lang="tr-TR" sz="2000" b="1" dirty="0">
                <a:solidFill>
                  <a:srgbClr val="4C4D4F"/>
                </a:solidFill>
                <a:latin typeface="Myriad Pro"/>
                <a:cs typeface="Myriad Pro"/>
              </a:rPr>
              <a:t>göğüs, sırt</a:t>
            </a:r>
            <a:r>
              <a:rPr lang="tr-TR" sz="2000" b="1" spc="10" dirty="0">
                <a:solidFill>
                  <a:srgbClr val="4C4D4F"/>
                </a:solidFill>
                <a:latin typeface="Myriad Pro"/>
                <a:cs typeface="Myriad Pro"/>
              </a:rPr>
              <a:t> </a:t>
            </a:r>
            <a:r>
              <a:rPr lang="tr-TR" sz="2000" dirty="0">
                <a:solidFill>
                  <a:srgbClr val="4C4D4F"/>
                </a:solidFill>
                <a:latin typeface="Myriad Pro"/>
                <a:cs typeface="Myriad Pro"/>
              </a:rPr>
              <a:t>ve</a:t>
            </a:r>
            <a:r>
              <a:rPr lang="tr-TR" sz="2000" spc="-5" dirty="0">
                <a:solidFill>
                  <a:srgbClr val="4C4D4F"/>
                </a:solidFill>
                <a:latin typeface="Myriad Pro"/>
                <a:cs typeface="Myriad Pro"/>
              </a:rPr>
              <a:t> </a:t>
            </a:r>
            <a:r>
              <a:rPr lang="tr-TR" sz="2000" b="1" dirty="0">
                <a:solidFill>
                  <a:srgbClr val="4C4D4F"/>
                </a:solidFill>
                <a:latin typeface="Myriad Pro"/>
                <a:cs typeface="Myriad Pro"/>
              </a:rPr>
              <a:t>karın kasları</a:t>
            </a:r>
            <a:r>
              <a:rPr lang="tr-TR" sz="2000" b="1" spc="10" dirty="0">
                <a:solidFill>
                  <a:srgbClr val="4C4D4F"/>
                </a:solidFill>
                <a:latin typeface="Myriad Pro"/>
                <a:cs typeface="Myriad Pro"/>
              </a:rPr>
              <a:t> </a:t>
            </a:r>
            <a:r>
              <a:rPr lang="tr-TR" sz="2000" dirty="0">
                <a:solidFill>
                  <a:srgbClr val="4C4D4F"/>
                </a:solidFill>
                <a:latin typeface="Myriad Pro"/>
                <a:cs typeface="Myriad Pro"/>
              </a:rPr>
              <a:t>şeklinde gruplandırılarak </a:t>
            </a:r>
            <a:r>
              <a:rPr lang="tr-TR" sz="2000" spc="-10" dirty="0">
                <a:solidFill>
                  <a:srgbClr val="4C4D4F"/>
                </a:solidFill>
                <a:latin typeface="Myriad Pro"/>
                <a:cs typeface="Myriad Pro"/>
              </a:rPr>
              <a:t>incelenir.</a:t>
            </a:r>
            <a:endParaRPr lang="tr-TR" dirty="0"/>
          </a:p>
        </p:txBody>
      </p:sp>
      <p:sp>
        <p:nvSpPr>
          <p:cNvPr id="5" name="Alt Bilgi Yer Tutucusu 4">
            <a:extLst>
              <a:ext uri="{FF2B5EF4-FFF2-40B4-BE49-F238E27FC236}">
                <a16:creationId xmlns:a16="http://schemas.microsoft.com/office/drawing/2014/main" id="{F598EA67-BD2F-8FDA-C8D4-2206DFF18A53}"/>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87C20A94-942D-AB8D-A724-8401FCEE5774}"/>
              </a:ext>
            </a:extLst>
          </p:cNvPr>
          <p:cNvSpPr>
            <a:spLocks noGrp="1"/>
          </p:cNvSpPr>
          <p:nvPr>
            <p:ph type="sldNum" sz="quarter" idx="12"/>
          </p:nvPr>
        </p:nvSpPr>
        <p:spPr/>
        <p:txBody>
          <a:bodyPr/>
          <a:lstStyle/>
          <a:p>
            <a:fld id="{60FF87A7-9A7A-4B3D-9625-8440EC4947F9}" type="slidenum">
              <a:rPr lang="tr-TR" smtClean="0"/>
              <a:pPr/>
              <a:t>54</a:t>
            </a:fld>
            <a:endParaRPr lang="tr-TR"/>
          </a:p>
        </p:txBody>
      </p:sp>
      <p:pic>
        <p:nvPicPr>
          <p:cNvPr id="2050" name="Picture 2">
            <a:extLst>
              <a:ext uri="{FF2B5EF4-FFF2-40B4-BE49-F238E27FC236}">
                <a16:creationId xmlns:a16="http://schemas.microsoft.com/office/drawing/2014/main" id="{2D447130-23A2-35F4-A8A6-D28B815A95A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31229" y="1519087"/>
            <a:ext cx="6096000" cy="44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45390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BC93089-0C91-0AF0-1444-AB28C7431F0F}"/>
              </a:ext>
            </a:extLst>
          </p:cNvPr>
          <p:cNvSpPr>
            <a:spLocks noGrp="1"/>
          </p:cNvSpPr>
          <p:nvPr>
            <p:ph type="title"/>
          </p:nvPr>
        </p:nvSpPr>
        <p:spPr/>
        <p:txBody>
          <a:bodyPr/>
          <a:lstStyle/>
          <a:p>
            <a:r>
              <a:rPr lang="tr-TR" dirty="0"/>
              <a:t>Göğüs kasları</a:t>
            </a:r>
          </a:p>
        </p:txBody>
      </p:sp>
      <p:sp>
        <p:nvSpPr>
          <p:cNvPr id="3" name="İçerik Yer Tutucusu 2">
            <a:extLst>
              <a:ext uri="{FF2B5EF4-FFF2-40B4-BE49-F238E27FC236}">
                <a16:creationId xmlns:a16="http://schemas.microsoft.com/office/drawing/2014/main" id="{305D0466-6B9A-8A99-30A5-28A517B6A41D}"/>
              </a:ext>
            </a:extLst>
          </p:cNvPr>
          <p:cNvSpPr>
            <a:spLocks noGrp="1"/>
          </p:cNvSpPr>
          <p:nvPr>
            <p:ph idx="1"/>
          </p:nvPr>
        </p:nvSpPr>
        <p:spPr>
          <a:xfrm>
            <a:off x="251520" y="895699"/>
            <a:ext cx="8712967" cy="1453181"/>
          </a:xfrm>
        </p:spPr>
        <p:txBody>
          <a:bodyPr/>
          <a:lstStyle/>
          <a:p>
            <a:pPr>
              <a:buFont typeface="Arial" panose="020B0604020202020204" pitchFamily="34" charset="0"/>
              <a:buChar char="•"/>
            </a:pPr>
            <a:r>
              <a:rPr lang="tr-TR" sz="2000" dirty="0">
                <a:solidFill>
                  <a:srgbClr val="4C4D4F"/>
                </a:solidFill>
                <a:latin typeface="Myriad Pro"/>
                <a:cs typeface="Myriad Pro"/>
              </a:rPr>
              <a:t>  Yüzeysel</a:t>
            </a:r>
            <a:r>
              <a:rPr lang="tr-TR" sz="2000" spc="50" dirty="0">
                <a:solidFill>
                  <a:srgbClr val="4C4D4F"/>
                </a:solidFill>
                <a:latin typeface="Myriad Pro"/>
                <a:cs typeface="Myriad Pro"/>
              </a:rPr>
              <a:t> </a:t>
            </a:r>
            <a:r>
              <a:rPr lang="tr-TR" sz="2000" dirty="0">
                <a:solidFill>
                  <a:srgbClr val="4C4D4F"/>
                </a:solidFill>
                <a:latin typeface="Myriad Pro"/>
                <a:cs typeface="Myriad Pro"/>
              </a:rPr>
              <a:t>göğüs</a:t>
            </a:r>
            <a:r>
              <a:rPr lang="tr-TR" sz="2000" spc="50" dirty="0">
                <a:solidFill>
                  <a:srgbClr val="4C4D4F"/>
                </a:solidFill>
                <a:latin typeface="Myriad Pro"/>
                <a:cs typeface="Myriad Pro"/>
              </a:rPr>
              <a:t> </a:t>
            </a:r>
            <a:r>
              <a:rPr lang="tr-TR" sz="2000" dirty="0">
                <a:solidFill>
                  <a:srgbClr val="4C4D4F"/>
                </a:solidFill>
                <a:latin typeface="Myriad Pro"/>
                <a:cs typeface="Myriad Pro"/>
              </a:rPr>
              <a:t>kasları</a:t>
            </a:r>
            <a:r>
              <a:rPr lang="tr-TR" sz="2000" spc="50" dirty="0">
                <a:solidFill>
                  <a:srgbClr val="4C4D4F"/>
                </a:solidFill>
                <a:latin typeface="Myriad Pro"/>
                <a:cs typeface="Myriad Pro"/>
              </a:rPr>
              <a:t> </a:t>
            </a:r>
            <a:r>
              <a:rPr lang="tr-TR" sz="2000" dirty="0">
                <a:solidFill>
                  <a:srgbClr val="4C4D4F"/>
                </a:solidFill>
                <a:latin typeface="Myriad Pro"/>
                <a:cs typeface="Myriad Pro"/>
              </a:rPr>
              <a:t>daha</a:t>
            </a:r>
            <a:r>
              <a:rPr lang="tr-TR" sz="2000" spc="50" dirty="0">
                <a:solidFill>
                  <a:srgbClr val="4C4D4F"/>
                </a:solidFill>
                <a:latin typeface="Myriad Pro"/>
                <a:cs typeface="Myriad Pro"/>
              </a:rPr>
              <a:t> </a:t>
            </a:r>
            <a:r>
              <a:rPr lang="tr-TR" sz="2000" dirty="0">
                <a:solidFill>
                  <a:srgbClr val="4C4D4F"/>
                </a:solidFill>
                <a:latin typeface="Myriad Pro"/>
                <a:cs typeface="Myriad Pro"/>
              </a:rPr>
              <a:t>çok</a:t>
            </a:r>
            <a:r>
              <a:rPr lang="tr-TR" sz="2000" spc="55" dirty="0">
                <a:solidFill>
                  <a:srgbClr val="4C4D4F"/>
                </a:solidFill>
                <a:latin typeface="Myriad Pro"/>
                <a:cs typeface="Myriad Pro"/>
              </a:rPr>
              <a:t> </a:t>
            </a:r>
            <a:r>
              <a:rPr lang="tr-TR" sz="2000" dirty="0">
                <a:solidFill>
                  <a:srgbClr val="4C4D4F"/>
                </a:solidFill>
                <a:latin typeface="Myriad Pro"/>
                <a:cs typeface="Myriad Pro"/>
              </a:rPr>
              <a:t>üst</a:t>
            </a:r>
            <a:r>
              <a:rPr lang="tr-TR" sz="2000" spc="50" dirty="0">
                <a:solidFill>
                  <a:srgbClr val="4C4D4F"/>
                </a:solidFill>
                <a:latin typeface="Myriad Pro"/>
                <a:cs typeface="Myriad Pro"/>
              </a:rPr>
              <a:t> </a:t>
            </a:r>
            <a:r>
              <a:rPr lang="tr-TR" sz="2000" dirty="0">
                <a:solidFill>
                  <a:srgbClr val="4C4D4F"/>
                </a:solidFill>
                <a:latin typeface="Myriad Pro"/>
                <a:cs typeface="Myriad Pro"/>
              </a:rPr>
              <a:t>ekstremitelerin</a:t>
            </a:r>
            <a:r>
              <a:rPr lang="tr-TR" sz="2000" spc="50" dirty="0">
                <a:solidFill>
                  <a:srgbClr val="4C4D4F"/>
                </a:solidFill>
                <a:latin typeface="Myriad Pro"/>
                <a:cs typeface="Myriad Pro"/>
              </a:rPr>
              <a:t> </a:t>
            </a:r>
            <a:r>
              <a:rPr lang="tr-TR" sz="2000" dirty="0">
                <a:solidFill>
                  <a:srgbClr val="4C4D4F"/>
                </a:solidFill>
                <a:latin typeface="Myriad Pro"/>
                <a:cs typeface="Myriad Pro"/>
              </a:rPr>
              <a:t>hareketlerine,</a:t>
            </a:r>
            <a:r>
              <a:rPr lang="tr-TR" sz="2000" spc="50" dirty="0">
                <a:solidFill>
                  <a:srgbClr val="4C4D4F"/>
                </a:solidFill>
                <a:latin typeface="Myriad Pro"/>
                <a:cs typeface="Myriad Pro"/>
              </a:rPr>
              <a:t> </a:t>
            </a:r>
          </a:p>
          <a:p>
            <a:pPr>
              <a:buFont typeface="Arial" panose="020B0604020202020204" pitchFamily="34" charset="0"/>
              <a:buChar char="•"/>
            </a:pPr>
            <a:r>
              <a:rPr lang="tr-TR" spc="50" dirty="0">
                <a:solidFill>
                  <a:srgbClr val="4C4D4F"/>
                </a:solidFill>
                <a:latin typeface="Myriad Pro"/>
                <a:cs typeface="Myriad Pro"/>
              </a:rPr>
              <a:t>  D</a:t>
            </a:r>
            <a:r>
              <a:rPr lang="tr-TR" sz="2000" dirty="0">
                <a:solidFill>
                  <a:srgbClr val="4C4D4F"/>
                </a:solidFill>
                <a:latin typeface="Myriad Pro"/>
                <a:cs typeface="Myriad Pro"/>
              </a:rPr>
              <a:t>erin</a:t>
            </a:r>
            <a:r>
              <a:rPr lang="tr-TR" sz="2000" spc="55" dirty="0">
                <a:solidFill>
                  <a:srgbClr val="4C4D4F"/>
                </a:solidFill>
                <a:latin typeface="Myriad Pro"/>
                <a:cs typeface="Myriad Pro"/>
              </a:rPr>
              <a:t> </a:t>
            </a:r>
            <a:r>
              <a:rPr lang="tr-TR" sz="2000" dirty="0">
                <a:solidFill>
                  <a:srgbClr val="4C4D4F"/>
                </a:solidFill>
                <a:latin typeface="Myriad Pro"/>
                <a:cs typeface="Myriad Pro"/>
              </a:rPr>
              <a:t>göğüs</a:t>
            </a:r>
            <a:r>
              <a:rPr lang="tr-TR" sz="2000" spc="50" dirty="0">
                <a:solidFill>
                  <a:srgbClr val="4C4D4F"/>
                </a:solidFill>
                <a:latin typeface="Myriad Pro"/>
                <a:cs typeface="Myriad Pro"/>
              </a:rPr>
              <a:t> </a:t>
            </a:r>
            <a:r>
              <a:rPr lang="tr-TR" sz="2000" dirty="0">
                <a:solidFill>
                  <a:srgbClr val="4C4D4F"/>
                </a:solidFill>
                <a:latin typeface="Myriad Pro"/>
                <a:cs typeface="Myriad Pro"/>
              </a:rPr>
              <a:t>kasları</a:t>
            </a:r>
            <a:r>
              <a:rPr lang="tr-TR" sz="2000" spc="50" dirty="0">
                <a:solidFill>
                  <a:srgbClr val="4C4D4F"/>
                </a:solidFill>
                <a:latin typeface="Myriad Pro"/>
                <a:cs typeface="Myriad Pro"/>
              </a:rPr>
              <a:t> </a:t>
            </a:r>
            <a:r>
              <a:rPr lang="tr-TR" sz="2000" dirty="0">
                <a:solidFill>
                  <a:srgbClr val="4C4D4F"/>
                </a:solidFill>
                <a:latin typeface="Myriad Pro"/>
                <a:cs typeface="Myriad Pro"/>
              </a:rPr>
              <a:t>ise</a:t>
            </a:r>
            <a:r>
              <a:rPr lang="tr-TR" sz="2000" spc="50" dirty="0">
                <a:solidFill>
                  <a:srgbClr val="4C4D4F"/>
                </a:solidFill>
                <a:latin typeface="Myriad Pro"/>
                <a:cs typeface="Myriad Pro"/>
              </a:rPr>
              <a:t> </a:t>
            </a:r>
            <a:r>
              <a:rPr lang="tr-TR" sz="2000" dirty="0">
                <a:solidFill>
                  <a:srgbClr val="4C4D4F"/>
                </a:solidFill>
                <a:latin typeface="Myriad Pro"/>
                <a:cs typeface="Myriad Pro"/>
              </a:rPr>
              <a:t>daha</a:t>
            </a:r>
            <a:r>
              <a:rPr lang="tr-TR" sz="2000" spc="55" dirty="0">
                <a:solidFill>
                  <a:srgbClr val="4C4D4F"/>
                </a:solidFill>
                <a:latin typeface="Myriad Pro"/>
                <a:cs typeface="Myriad Pro"/>
              </a:rPr>
              <a:t> </a:t>
            </a:r>
            <a:r>
              <a:rPr lang="tr-TR" sz="2000" spc="-25" dirty="0">
                <a:solidFill>
                  <a:srgbClr val="4C4D4F"/>
                </a:solidFill>
                <a:latin typeface="Myriad Pro"/>
                <a:cs typeface="Myriad Pro"/>
              </a:rPr>
              <a:t>çok </a:t>
            </a:r>
            <a:r>
              <a:rPr lang="tr-TR" sz="2000" dirty="0">
                <a:solidFill>
                  <a:srgbClr val="4C4D4F"/>
                </a:solidFill>
                <a:latin typeface="Myriad Pro"/>
                <a:cs typeface="Myriad Pro"/>
              </a:rPr>
              <a:t>solunuma</a:t>
            </a:r>
            <a:r>
              <a:rPr lang="tr-TR" sz="2000" spc="-5" dirty="0">
                <a:solidFill>
                  <a:srgbClr val="4C4D4F"/>
                </a:solidFill>
                <a:latin typeface="Myriad Pro"/>
                <a:cs typeface="Myriad Pro"/>
              </a:rPr>
              <a:t> </a:t>
            </a:r>
            <a:r>
              <a:rPr lang="tr-TR" sz="2000" dirty="0">
                <a:solidFill>
                  <a:srgbClr val="4C4D4F"/>
                </a:solidFill>
                <a:latin typeface="Myriad Pro"/>
                <a:cs typeface="Myriad Pro"/>
              </a:rPr>
              <a:t>yardımcı</a:t>
            </a:r>
            <a:r>
              <a:rPr lang="tr-TR" sz="2000" spc="-5" dirty="0">
                <a:solidFill>
                  <a:srgbClr val="4C4D4F"/>
                </a:solidFill>
                <a:latin typeface="Myriad Pro"/>
                <a:cs typeface="Myriad Pro"/>
              </a:rPr>
              <a:t> </a:t>
            </a:r>
            <a:r>
              <a:rPr lang="tr-TR" sz="2000" spc="-10" dirty="0">
                <a:solidFill>
                  <a:srgbClr val="4C4D4F"/>
                </a:solidFill>
                <a:latin typeface="Myriad Pro"/>
                <a:cs typeface="Myriad Pro"/>
              </a:rPr>
              <a:t>olur.</a:t>
            </a:r>
            <a:r>
              <a:rPr lang="tr-TR" sz="2000" spc="-5" dirty="0">
                <a:solidFill>
                  <a:srgbClr val="4C4D4F"/>
                </a:solidFill>
                <a:latin typeface="Myriad Pro"/>
                <a:cs typeface="Myriad Pro"/>
              </a:rPr>
              <a:t> </a:t>
            </a:r>
            <a:endParaRPr lang="tr-TR" dirty="0"/>
          </a:p>
        </p:txBody>
      </p:sp>
      <p:sp>
        <p:nvSpPr>
          <p:cNvPr id="5" name="Alt Bilgi Yer Tutucusu 4">
            <a:extLst>
              <a:ext uri="{FF2B5EF4-FFF2-40B4-BE49-F238E27FC236}">
                <a16:creationId xmlns:a16="http://schemas.microsoft.com/office/drawing/2014/main" id="{9CB44C5C-A245-DB6A-97C0-B02E8D658E5D}"/>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02A61473-C5F9-D504-EF87-EBFACB0C8879}"/>
              </a:ext>
            </a:extLst>
          </p:cNvPr>
          <p:cNvSpPr>
            <a:spLocks noGrp="1"/>
          </p:cNvSpPr>
          <p:nvPr>
            <p:ph type="sldNum" sz="quarter" idx="12"/>
          </p:nvPr>
        </p:nvSpPr>
        <p:spPr/>
        <p:txBody>
          <a:bodyPr/>
          <a:lstStyle/>
          <a:p>
            <a:fld id="{60FF87A7-9A7A-4B3D-9625-8440EC4947F9}" type="slidenum">
              <a:rPr lang="tr-TR" smtClean="0"/>
              <a:pPr/>
              <a:t>55</a:t>
            </a:fld>
            <a:endParaRPr lang="tr-TR"/>
          </a:p>
        </p:txBody>
      </p:sp>
      <p:grpSp>
        <p:nvGrpSpPr>
          <p:cNvPr id="21" name="Grup 20">
            <a:extLst>
              <a:ext uri="{FF2B5EF4-FFF2-40B4-BE49-F238E27FC236}">
                <a16:creationId xmlns:a16="http://schemas.microsoft.com/office/drawing/2014/main" id="{5D7FEC76-28B8-7D56-FE84-92DE9A8E749F}"/>
              </a:ext>
            </a:extLst>
          </p:cNvPr>
          <p:cNvGrpSpPr>
            <a:grpSpLocks noChangeAspect="1"/>
          </p:cNvGrpSpPr>
          <p:nvPr/>
        </p:nvGrpSpPr>
        <p:grpSpPr>
          <a:xfrm>
            <a:off x="1331640" y="2278320"/>
            <a:ext cx="6264696" cy="4004738"/>
            <a:chOff x="2702325" y="2708920"/>
            <a:chExt cx="4631943" cy="2960992"/>
          </a:xfrm>
        </p:grpSpPr>
        <p:pic>
          <p:nvPicPr>
            <p:cNvPr id="7" name="object 14">
              <a:extLst>
                <a:ext uri="{FF2B5EF4-FFF2-40B4-BE49-F238E27FC236}">
                  <a16:creationId xmlns:a16="http://schemas.microsoft.com/office/drawing/2014/main" id="{274A7051-6BA6-6E1D-3CE5-F2304DC1864A}"/>
                </a:ext>
              </a:extLst>
            </p:cNvPr>
            <p:cNvPicPr/>
            <p:nvPr/>
          </p:nvPicPr>
          <p:blipFill>
            <a:blip r:embed="rId2" cstate="print"/>
            <a:stretch>
              <a:fillRect/>
            </a:stretch>
          </p:blipFill>
          <p:spPr>
            <a:xfrm>
              <a:off x="3662952" y="2708920"/>
              <a:ext cx="2718790" cy="2960992"/>
            </a:xfrm>
            <a:prstGeom prst="rect">
              <a:avLst/>
            </a:prstGeom>
          </p:spPr>
        </p:pic>
        <p:sp>
          <p:nvSpPr>
            <p:cNvPr id="10" name="object 21">
              <a:extLst>
                <a:ext uri="{FF2B5EF4-FFF2-40B4-BE49-F238E27FC236}">
                  <a16:creationId xmlns:a16="http://schemas.microsoft.com/office/drawing/2014/main" id="{2FD14C05-AE62-447E-61CC-BD8F295D1A4A}"/>
                </a:ext>
              </a:extLst>
            </p:cNvPr>
            <p:cNvSpPr txBox="1"/>
            <p:nvPr/>
          </p:nvSpPr>
          <p:spPr>
            <a:xfrm>
              <a:off x="6206890" y="3056951"/>
              <a:ext cx="731520" cy="14601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3B3A3B"/>
                  </a:solidFill>
                  <a:latin typeface="Myriad Pro"/>
                  <a:cs typeface="Myriad Pro"/>
                </a:rPr>
                <a:t>M. </a:t>
              </a:r>
              <a:r>
                <a:rPr sz="1200" spc="-10" dirty="0">
                  <a:solidFill>
                    <a:srgbClr val="3B3A3B"/>
                  </a:solidFill>
                  <a:latin typeface="Myriad Pro"/>
                  <a:cs typeface="Myriad Pro"/>
                </a:rPr>
                <a:t>subclavius</a:t>
              </a:r>
              <a:endParaRPr sz="1200">
                <a:latin typeface="Myriad Pro"/>
                <a:cs typeface="Myriad Pro"/>
              </a:endParaRPr>
            </a:p>
          </p:txBody>
        </p:sp>
        <p:sp>
          <p:nvSpPr>
            <p:cNvPr id="11" name="object 22">
              <a:extLst>
                <a:ext uri="{FF2B5EF4-FFF2-40B4-BE49-F238E27FC236}">
                  <a16:creationId xmlns:a16="http://schemas.microsoft.com/office/drawing/2014/main" id="{4DE7A911-677B-9B5B-F0F7-BAFDBA044ECA}"/>
                </a:ext>
              </a:extLst>
            </p:cNvPr>
            <p:cNvSpPr txBox="1"/>
            <p:nvPr/>
          </p:nvSpPr>
          <p:spPr>
            <a:xfrm>
              <a:off x="6291599" y="3779200"/>
              <a:ext cx="1042669" cy="14601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3B3A3B"/>
                  </a:solidFill>
                  <a:latin typeface="Myriad Pro"/>
                  <a:cs typeface="Myriad Pro"/>
                </a:rPr>
                <a:t>M.</a:t>
              </a:r>
              <a:r>
                <a:rPr sz="1200" spc="-5" dirty="0">
                  <a:solidFill>
                    <a:srgbClr val="3B3A3B"/>
                  </a:solidFill>
                  <a:latin typeface="Myriad Pro"/>
                  <a:cs typeface="Myriad Pro"/>
                </a:rPr>
                <a:t> </a:t>
              </a:r>
              <a:r>
                <a:rPr sz="1200" dirty="0">
                  <a:solidFill>
                    <a:srgbClr val="3B3A3B"/>
                  </a:solidFill>
                  <a:latin typeface="Myriad Pro"/>
                  <a:cs typeface="Myriad Pro"/>
                </a:rPr>
                <a:t>pectoralis </a:t>
              </a:r>
              <a:r>
                <a:rPr sz="1200" spc="-20" dirty="0">
                  <a:solidFill>
                    <a:srgbClr val="3B3A3B"/>
                  </a:solidFill>
                  <a:latin typeface="Myriad Pro"/>
                  <a:cs typeface="Myriad Pro"/>
                </a:rPr>
                <a:t>minor</a:t>
              </a:r>
              <a:endParaRPr sz="1200">
                <a:latin typeface="Myriad Pro"/>
                <a:cs typeface="Myriad Pro"/>
              </a:endParaRPr>
            </a:p>
          </p:txBody>
        </p:sp>
        <p:sp>
          <p:nvSpPr>
            <p:cNvPr id="12" name="object 23">
              <a:extLst>
                <a:ext uri="{FF2B5EF4-FFF2-40B4-BE49-F238E27FC236}">
                  <a16:creationId xmlns:a16="http://schemas.microsoft.com/office/drawing/2014/main" id="{59DBC387-E7AE-19E2-EFD2-645AE5C39DDE}"/>
                </a:ext>
              </a:extLst>
            </p:cNvPr>
            <p:cNvSpPr txBox="1"/>
            <p:nvPr/>
          </p:nvSpPr>
          <p:spPr>
            <a:xfrm>
              <a:off x="6021343" y="4518340"/>
              <a:ext cx="1047115" cy="14601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3B3A3B"/>
                  </a:solidFill>
                  <a:latin typeface="Myriad Pro"/>
                  <a:cs typeface="Myriad Pro"/>
                </a:rPr>
                <a:t>M.</a:t>
              </a:r>
              <a:r>
                <a:rPr sz="1200" spc="-10" dirty="0">
                  <a:solidFill>
                    <a:srgbClr val="3B3A3B"/>
                  </a:solidFill>
                  <a:latin typeface="Myriad Pro"/>
                  <a:cs typeface="Myriad Pro"/>
                </a:rPr>
                <a:t> </a:t>
              </a:r>
              <a:r>
                <a:rPr sz="1200" dirty="0">
                  <a:solidFill>
                    <a:srgbClr val="3B3A3B"/>
                  </a:solidFill>
                  <a:latin typeface="Myriad Pro"/>
                  <a:cs typeface="Myriad Pro"/>
                </a:rPr>
                <a:t>serratus</a:t>
              </a:r>
              <a:r>
                <a:rPr sz="1200" spc="-5" dirty="0">
                  <a:solidFill>
                    <a:srgbClr val="3B3A3B"/>
                  </a:solidFill>
                  <a:latin typeface="Myriad Pro"/>
                  <a:cs typeface="Myriad Pro"/>
                </a:rPr>
                <a:t> </a:t>
              </a:r>
              <a:r>
                <a:rPr sz="1200" spc="-10" dirty="0">
                  <a:solidFill>
                    <a:srgbClr val="3B3A3B"/>
                  </a:solidFill>
                  <a:latin typeface="Myriad Pro"/>
                  <a:cs typeface="Myriad Pro"/>
                </a:rPr>
                <a:t>anterior</a:t>
              </a:r>
              <a:endParaRPr sz="1200">
                <a:latin typeface="Myriad Pro"/>
                <a:cs typeface="Myriad Pro"/>
              </a:endParaRPr>
            </a:p>
          </p:txBody>
        </p:sp>
        <p:sp>
          <p:nvSpPr>
            <p:cNvPr id="13" name="object 24">
              <a:extLst>
                <a:ext uri="{FF2B5EF4-FFF2-40B4-BE49-F238E27FC236}">
                  <a16:creationId xmlns:a16="http://schemas.microsoft.com/office/drawing/2014/main" id="{3E127F6D-F9AD-51FE-CAB3-4E3F2D9C37AA}"/>
                </a:ext>
              </a:extLst>
            </p:cNvPr>
            <p:cNvSpPr txBox="1"/>
            <p:nvPr/>
          </p:nvSpPr>
          <p:spPr>
            <a:xfrm>
              <a:off x="2702325" y="3254054"/>
              <a:ext cx="1034415" cy="14601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3B3A3B"/>
                  </a:solidFill>
                  <a:latin typeface="Myriad Pro"/>
                  <a:cs typeface="Myriad Pro"/>
                </a:rPr>
                <a:t>M.</a:t>
              </a:r>
              <a:r>
                <a:rPr sz="1200" spc="-5" dirty="0">
                  <a:solidFill>
                    <a:srgbClr val="3B3A3B"/>
                  </a:solidFill>
                  <a:latin typeface="Myriad Pro"/>
                  <a:cs typeface="Myriad Pro"/>
                </a:rPr>
                <a:t> </a:t>
              </a:r>
              <a:r>
                <a:rPr sz="1200" dirty="0">
                  <a:solidFill>
                    <a:srgbClr val="3B3A3B"/>
                  </a:solidFill>
                  <a:latin typeface="Myriad Pro"/>
                  <a:cs typeface="Myriad Pro"/>
                </a:rPr>
                <a:t>pectoralis </a:t>
              </a:r>
              <a:r>
                <a:rPr sz="1200" spc="-10" dirty="0">
                  <a:solidFill>
                    <a:srgbClr val="3B3A3B"/>
                  </a:solidFill>
                  <a:latin typeface="Myriad Pro"/>
                  <a:cs typeface="Myriad Pro"/>
                </a:rPr>
                <a:t>major</a:t>
              </a:r>
              <a:endParaRPr sz="1200">
                <a:latin typeface="Myriad Pro"/>
                <a:cs typeface="Myriad Pro"/>
              </a:endParaRPr>
            </a:p>
          </p:txBody>
        </p:sp>
        <p:grpSp>
          <p:nvGrpSpPr>
            <p:cNvPr id="14" name="object 25">
              <a:extLst>
                <a:ext uri="{FF2B5EF4-FFF2-40B4-BE49-F238E27FC236}">
                  <a16:creationId xmlns:a16="http://schemas.microsoft.com/office/drawing/2014/main" id="{EE7E1212-5272-CC28-A899-3FD5A97140FD}"/>
                </a:ext>
              </a:extLst>
            </p:cNvPr>
            <p:cNvGrpSpPr/>
            <p:nvPr/>
          </p:nvGrpSpPr>
          <p:grpSpPr>
            <a:xfrm>
              <a:off x="3687597" y="3152919"/>
              <a:ext cx="2584326" cy="1422033"/>
              <a:chOff x="2303266" y="7271684"/>
              <a:chExt cx="2584326" cy="1422033"/>
            </a:xfrm>
          </p:grpSpPr>
          <p:sp>
            <p:nvSpPr>
              <p:cNvPr id="16" name="object 27">
                <a:extLst>
                  <a:ext uri="{FF2B5EF4-FFF2-40B4-BE49-F238E27FC236}">
                    <a16:creationId xmlns:a16="http://schemas.microsoft.com/office/drawing/2014/main" id="{64C6ACF0-6D26-6005-CA5F-57BC78F40F65}"/>
                  </a:ext>
                </a:extLst>
              </p:cNvPr>
              <p:cNvSpPr/>
              <p:nvPr/>
            </p:nvSpPr>
            <p:spPr>
              <a:xfrm>
                <a:off x="2303266" y="7575243"/>
                <a:ext cx="869315" cy="252095"/>
              </a:xfrm>
              <a:custGeom>
                <a:avLst/>
                <a:gdLst/>
                <a:ahLst/>
                <a:cxnLst/>
                <a:rect l="l" t="t" r="r" b="b"/>
                <a:pathLst>
                  <a:path w="869314" h="252095">
                    <a:moveTo>
                      <a:pt x="0" y="0"/>
                    </a:moveTo>
                    <a:lnTo>
                      <a:pt x="868845" y="252018"/>
                    </a:lnTo>
                  </a:path>
                </a:pathLst>
              </a:custGeom>
              <a:ln w="12700">
                <a:solidFill>
                  <a:srgbClr val="231F20"/>
                </a:solidFill>
              </a:ln>
            </p:spPr>
            <p:txBody>
              <a:bodyPr wrap="square" lIns="0" tIns="0" rIns="0" bIns="0" rtlCol="0"/>
              <a:lstStyle/>
              <a:p>
                <a:endParaRPr sz="2800"/>
              </a:p>
            </p:txBody>
          </p:sp>
          <p:sp>
            <p:nvSpPr>
              <p:cNvPr id="18" name="object 29">
                <a:extLst>
                  <a:ext uri="{FF2B5EF4-FFF2-40B4-BE49-F238E27FC236}">
                    <a16:creationId xmlns:a16="http://schemas.microsoft.com/office/drawing/2014/main" id="{3B6F0736-9711-957B-59D9-B0488CEE71F3}"/>
                  </a:ext>
                </a:extLst>
              </p:cNvPr>
              <p:cNvSpPr/>
              <p:nvPr/>
            </p:nvSpPr>
            <p:spPr>
              <a:xfrm>
                <a:off x="3921945" y="7271684"/>
                <a:ext cx="889000" cy="170815"/>
              </a:xfrm>
              <a:custGeom>
                <a:avLst/>
                <a:gdLst/>
                <a:ahLst/>
                <a:cxnLst/>
                <a:rect l="l" t="t" r="r" b="b"/>
                <a:pathLst>
                  <a:path w="889000" h="170815">
                    <a:moveTo>
                      <a:pt x="888466" y="0"/>
                    </a:moveTo>
                    <a:lnTo>
                      <a:pt x="740272" y="29805"/>
                    </a:lnTo>
                    <a:lnTo>
                      <a:pt x="435903" y="88122"/>
                    </a:lnTo>
                    <a:lnTo>
                      <a:pt x="135699" y="145043"/>
                    </a:lnTo>
                    <a:lnTo>
                      <a:pt x="0" y="170662"/>
                    </a:lnTo>
                  </a:path>
                </a:pathLst>
              </a:custGeom>
              <a:ln w="12700">
                <a:solidFill>
                  <a:srgbClr val="231F20"/>
                </a:solidFill>
              </a:ln>
            </p:spPr>
            <p:txBody>
              <a:bodyPr wrap="square" lIns="0" tIns="0" rIns="0" bIns="0" rtlCol="0"/>
              <a:lstStyle/>
              <a:p>
                <a:endParaRPr sz="2800"/>
              </a:p>
            </p:txBody>
          </p:sp>
          <p:sp>
            <p:nvSpPr>
              <p:cNvPr id="19" name="object 30">
                <a:extLst>
                  <a:ext uri="{FF2B5EF4-FFF2-40B4-BE49-F238E27FC236}">
                    <a16:creationId xmlns:a16="http://schemas.microsoft.com/office/drawing/2014/main" id="{D57F9023-3EBF-7972-A09E-F3C3C2C08C41}"/>
                  </a:ext>
                </a:extLst>
              </p:cNvPr>
              <p:cNvSpPr/>
              <p:nvPr/>
            </p:nvSpPr>
            <p:spPr>
              <a:xfrm>
                <a:off x="4218937" y="7878748"/>
                <a:ext cx="668655" cy="126364"/>
              </a:xfrm>
              <a:custGeom>
                <a:avLst/>
                <a:gdLst/>
                <a:ahLst/>
                <a:cxnLst/>
                <a:rect l="l" t="t" r="r" b="b"/>
                <a:pathLst>
                  <a:path w="668654" h="126365">
                    <a:moveTo>
                      <a:pt x="668324" y="126212"/>
                    </a:moveTo>
                    <a:lnTo>
                      <a:pt x="0" y="0"/>
                    </a:lnTo>
                  </a:path>
                </a:pathLst>
              </a:custGeom>
              <a:ln w="12699">
                <a:solidFill>
                  <a:srgbClr val="000000"/>
                </a:solidFill>
              </a:ln>
            </p:spPr>
            <p:txBody>
              <a:bodyPr wrap="square" lIns="0" tIns="0" rIns="0" bIns="0" rtlCol="0"/>
              <a:lstStyle/>
              <a:p>
                <a:endParaRPr sz="2800"/>
              </a:p>
            </p:txBody>
          </p:sp>
          <p:sp>
            <p:nvSpPr>
              <p:cNvPr id="20" name="object 31">
                <a:extLst>
                  <a:ext uri="{FF2B5EF4-FFF2-40B4-BE49-F238E27FC236}">
                    <a16:creationId xmlns:a16="http://schemas.microsoft.com/office/drawing/2014/main" id="{34E36BA4-BE64-87B9-E7B5-48D4383E3327}"/>
                  </a:ext>
                </a:extLst>
              </p:cNvPr>
              <p:cNvSpPr/>
              <p:nvPr/>
            </p:nvSpPr>
            <p:spPr>
              <a:xfrm>
                <a:off x="4278204" y="8197147"/>
                <a:ext cx="334645" cy="496570"/>
              </a:xfrm>
              <a:custGeom>
                <a:avLst/>
                <a:gdLst/>
                <a:ahLst/>
                <a:cxnLst/>
                <a:rect l="l" t="t" r="r" b="b"/>
                <a:pathLst>
                  <a:path w="334645" h="496570">
                    <a:moveTo>
                      <a:pt x="0" y="0"/>
                    </a:moveTo>
                    <a:lnTo>
                      <a:pt x="334467" y="496239"/>
                    </a:lnTo>
                  </a:path>
                </a:pathLst>
              </a:custGeom>
              <a:ln w="12700">
                <a:solidFill>
                  <a:srgbClr val="000000"/>
                </a:solidFill>
              </a:ln>
            </p:spPr>
            <p:txBody>
              <a:bodyPr wrap="square" lIns="0" tIns="0" rIns="0" bIns="0" rtlCol="0"/>
              <a:lstStyle/>
              <a:p>
                <a:endParaRPr sz="2800"/>
              </a:p>
            </p:txBody>
          </p:sp>
        </p:grpSp>
      </p:grpSp>
    </p:spTree>
    <p:extLst>
      <p:ext uri="{BB962C8B-B14F-4D97-AF65-F5344CB8AC3E}">
        <p14:creationId xmlns:p14="http://schemas.microsoft.com/office/powerpoint/2010/main" val="21565136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A3F3448-7893-F668-1454-69F532C5508B}"/>
              </a:ext>
            </a:extLst>
          </p:cNvPr>
          <p:cNvSpPr>
            <a:spLocks noGrp="1"/>
          </p:cNvSpPr>
          <p:nvPr>
            <p:ph type="title"/>
          </p:nvPr>
        </p:nvSpPr>
        <p:spPr/>
        <p:txBody>
          <a:bodyPr/>
          <a:lstStyle/>
          <a:p>
            <a:r>
              <a:rPr lang="tr-TR" dirty="0"/>
              <a:t>Yüzeysel göğüs kasları</a:t>
            </a:r>
          </a:p>
        </p:txBody>
      </p:sp>
      <p:sp>
        <p:nvSpPr>
          <p:cNvPr id="5" name="Alt Bilgi Yer Tutucusu 4">
            <a:extLst>
              <a:ext uri="{FF2B5EF4-FFF2-40B4-BE49-F238E27FC236}">
                <a16:creationId xmlns:a16="http://schemas.microsoft.com/office/drawing/2014/main" id="{222E38DF-8438-EB34-9AAF-00A7495699C8}"/>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EA6D385D-EC6D-35A2-2358-E3AAE47AF2AC}"/>
              </a:ext>
            </a:extLst>
          </p:cNvPr>
          <p:cNvSpPr>
            <a:spLocks noGrp="1"/>
          </p:cNvSpPr>
          <p:nvPr>
            <p:ph type="sldNum" sz="quarter" idx="12"/>
          </p:nvPr>
        </p:nvSpPr>
        <p:spPr/>
        <p:txBody>
          <a:bodyPr/>
          <a:lstStyle/>
          <a:p>
            <a:fld id="{60FF87A7-9A7A-4B3D-9625-8440EC4947F9}" type="slidenum">
              <a:rPr lang="tr-TR" smtClean="0"/>
              <a:pPr/>
              <a:t>56</a:t>
            </a:fld>
            <a:endParaRPr lang="tr-TR"/>
          </a:p>
        </p:txBody>
      </p:sp>
      <p:grpSp>
        <p:nvGrpSpPr>
          <p:cNvPr id="7" name="Grup 6">
            <a:extLst>
              <a:ext uri="{FF2B5EF4-FFF2-40B4-BE49-F238E27FC236}">
                <a16:creationId xmlns:a16="http://schemas.microsoft.com/office/drawing/2014/main" id="{8F152B83-58E5-748B-31B9-70E42F8486FB}"/>
              </a:ext>
            </a:extLst>
          </p:cNvPr>
          <p:cNvGrpSpPr>
            <a:grpSpLocks noChangeAspect="1"/>
          </p:cNvGrpSpPr>
          <p:nvPr/>
        </p:nvGrpSpPr>
        <p:grpSpPr>
          <a:xfrm>
            <a:off x="5076056" y="980728"/>
            <a:ext cx="4142547" cy="3081461"/>
            <a:chOff x="2956465" y="2708920"/>
            <a:chExt cx="3980595" cy="2960992"/>
          </a:xfrm>
        </p:grpSpPr>
        <p:pic>
          <p:nvPicPr>
            <p:cNvPr id="8" name="object 14">
              <a:extLst>
                <a:ext uri="{FF2B5EF4-FFF2-40B4-BE49-F238E27FC236}">
                  <a16:creationId xmlns:a16="http://schemas.microsoft.com/office/drawing/2014/main" id="{39365A02-0262-7883-F442-427C58AAA9B8}"/>
                </a:ext>
              </a:extLst>
            </p:cNvPr>
            <p:cNvPicPr/>
            <p:nvPr/>
          </p:nvPicPr>
          <p:blipFill>
            <a:blip r:embed="rId2" cstate="print"/>
            <a:stretch>
              <a:fillRect/>
            </a:stretch>
          </p:blipFill>
          <p:spPr>
            <a:xfrm>
              <a:off x="3662952" y="2708920"/>
              <a:ext cx="2718790" cy="2960992"/>
            </a:xfrm>
            <a:prstGeom prst="rect">
              <a:avLst/>
            </a:prstGeom>
          </p:spPr>
        </p:pic>
        <p:sp>
          <p:nvSpPr>
            <p:cNvPr id="12" name="object 22">
              <a:extLst>
                <a:ext uri="{FF2B5EF4-FFF2-40B4-BE49-F238E27FC236}">
                  <a16:creationId xmlns:a16="http://schemas.microsoft.com/office/drawing/2014/main" id="{DDE0179A-3153-020E-D0D7-9FF54FB5E05B}"/>
                </a:ext>
              </a:extLst>
            </p:cNvPr>
            <p:cNvSpPr txBox="1"/>
            <p:nvPr/>
          </p:nvSpPr>
          <p:spPr>
            <a:xfrm>
              <a:off x="5833530" y="4638005"/>
              <a:ext cx="1103530" cy="722109"/>
            </a:xfrm>
            <a:prstGeom prst="rect">
              <a:avLst/>
            </a:prstGeom>
          </p:spPr>
          <p:txBody>
            <a:bodyPr vert="horz" wrap="square" lIns="0" tIns="12700" rIns="0" bIns="0" rtlCol="0">
              <a:spAutoFit/>
            </a:bodyPr>
            <a:lstStyle/>
            <a:p>
              <a:pPr marL="12700">
                <a:lnSpc>
                  <a:spcPct val="100000"/>
                </a:lnSpc>
                <a:spcBef>
                  <a:spcPts val="100"/>
                </a:spcBef>
              </a:pPr>
              <a:r>
                <a:rPr sz="1600" b="1" dirty="0">
                  <a:solidFill>
                    <a:schemeClr val="accent6">
                      <a:lumMod val="75000"/>
                    </a:schemeClr>
                  </a:solidFill>
                  <a:latin typeface="Myriad Pro"/>
                  <a:cs typeface="Myriad Pro"/>
                </a:rPr>
                <a:t>M.</a:t>
              </a:r>
              <a:r>
                <a:rPr sz="1600" b="1" spc="-5" dirty="0">
                  <a:solidFill>
                    <a:schemeClr val="accent6">
                      <a:lumMod val="75000"/>
                    </a:schemeClr>
                  </a:solidFill>
                  <a:latin typeface="Myriad Pro"/>
                  <a:cs typeface="Myriad Pro"/>
                </a:rPr>
                <a:t> </a:t>
              </a:r>
              <a:r>
                <a:rPr sz="1600" b="1" dirty="0">
                  <a:solidFill>
                    <a:schemeClr val="accent6">
                      <a:lumMod val="75000"/>
                    </a:schemeClr>
                  </a:solidFill>
                  <a:latin typeface="Myriad Pro"/>
                  <a:cs typeface="Myriad Pro"/>
                </a:rPr>
                <a:t>pectoralis </a:t>
              </a:r>
              <a:r>
                <a:rPr sz="1600" b="1" spc="-20" dirty="0">
                  <a:solidFill>
                    <a:schemeClr val="accent6">
                      <a:lumMod val="75000"/>
                    </a:schemeClr>
                  </a:solidFill>
                  <a:latin typeface="Myriad Pro"/>
                  <a:cs typeface="Myriad Pro"/>
                </a:rPr>
                <a:t>minor</a:t>
              </a:r>
              <a:endParaRPr sz="1600" b="1" dirty="0">
                <a:solidFill>
                  <a:schemeClr val="accent6">
                    <a:lumMod val="75000"/>
                  </a:schemeClr>
                </a:solidFill>
                <a:latin typeface="Myriad Pro"/>
                <a:cs typeface="Myriad Pro"/>
              </a:endParaRPr>
            </a:p>
          </p:txBody>
        </p:sp>
        <p:sp>
          <p:nvSpPr>
            <p:cNvPr id="14" name="object 24">
              <a:extLst>
                <a:ext uri="{FF2B5EF4-FFF2-40B4-BE49-F238E27FC236}">
                  <a16:creationId xmlns:a16="http://schemas.microsoft.com/office/drawing/2014/main" id="{B8573158-6A3A-08E9-7599-3089DA59B0A1}"/>
                </a:ext>
              </a:extLst>
            </p:cNvPr>
            <p:cNvSpPr txBox="1"/>
            <p:nvPr/>
          </p:nvSpPr>
          <p:spPr>
            <a:xfrm>
              <a:off x="2956465" y="3169680"/>
              <a:ext cx="1165789" cy="485514"/>
            </a:xfrm>
            <a:prstGeom prst="rect">
              <a:avLst/>
            </a:prstGeom>
          </p:spPr>
          <p:txBody>
            <a:bodyPr vert="horz" wrap="square" lIns="0" tIns="12700" rIns="0" bIns="0" rtlCol="0">
              <a:spAutoFit/>
            </a:bodyPr>
            <a:lstStyle/>
            <a:p>
              <a:pPr marL="12700">
                <a:lnSpc>
                  <a:spcPct val="100000"/>
                </a:lnSpc>
                <a:spcBef>
                  <a:spcPts val="100"/>
                </a:spcBef>
              </a:pPr>
              <a:r>
                <a:rPr sz="1600" b="1" dirty="0">
                  <a:solidFill>
                    <a:schemeClr val="accent2"/>
                  </a:solidFill>
                  <a:latin typeface="Myriad Pro"/>
                  <a:cs typeface="Myriad Pro"/>
                </a:rPr>
                <a:t>M.</a:t>
              </a:r>
              <a:r>
                <a:rPr sz="1600" b="1" spc="-5" dirty="0">
                  <a:solidFill>
                    <a:schemeClr val="accent2"/>
                  </a:solidFill>
                  <a:latin typeface="Myriad Pro"/>
                  <a:cs typeface="Myriad Pro"/>
                </a:rPr>
                <a:t> </a:t>
              </a:r>
              <a:r>
                <a:rPr sz="1600" b="1" dirty="0">
                  <a:solidFill>
                    <a:schemeClr val="accent2"/>
                  </a:solidFill>
                  <a:latin typeface="Myriad Pro"/>
                  <a:cs typeface="Myriad Pro"/>
                </a:rPr>
                <a:t>pectoralis </a:t>
              </a:r>
              <a:r>
                <a:rPr sz="1600" b="1" spc="-10" dirty="0">
                  <a:solidFill>
                    <a:schemeClr val="accent2"/>
                  </a:solidFill>
                  <a:latin typeface="Myriad Pro"/>
                  <a:cs typeface="Myriad Pro"/>
                </a:rPr>
                <a:t>major</a:t>
              </a:r>
              <a:endParaRPr sz="1600" b="1" dirty="0">
                <a:solidFill>
                  <a:schemeClr val="accent2"/>
                </a:solidFill>
                <a:latin typeface="Myriad Pro"/>
                <a:cs typeface="Myriad Pro"/>
              </a:endParaRPr>
            </a:p>
          </p:txBody>
        </p:sp>
        <p:grpSp>
          <p:nvGrpSpPr>
            <p:cNvPr id="15" name="object 25">
              <a:extLst>
                <a:ext uri="{FF2B5EF4-FFF2-40B4-BE49-F238E27FC236}">
                  <a16:creationId xmlns:a16="http://schemas.microsoft.com/office/drawing/2014/main" id="{1E03BF56-881E-5190-0229-84CEAE81BF41}"/>
                </a:ext>
              </a:extLst>
            </p:cNvPr>
            <p:cNvGrpSpPr/>
            <p:nvPr/>
          </p:nvGrpSpPr>
          <p:grpSpPr>
            <a:xfrm>
              <a:off x="3687597" y="3456478"/>
              <a:ext cx="2376195" cy="1120650"/>
              <a:chOff x="2303266" y="7575243"/>
              <a:chExt cx="2376195" cy="1120650"/>
            </a:xfrm>
          </p:grpSpPr>
          <p:sp>
            <p:nvSpPr>
              <p:cNvPr id="17" name="object 27">
                <a:extLst>
                  <a:ext uri="{FF2B5EF4-FFF2-40B4-BE49-F238E27FC236}">
                    <a16:creationId xmlns:a16="http://schemas.microsoft.com/office/drawing/2014/main" id="{4E22923C-5B31-447E-64CA-77B937ACBEA3}"/>
                  </a:ext>
                </a:extLst>
              </p:cNvPr>
              <p:cNvSpPr/>
              <p:nvPr/>
            </p:nvSpPr>
            <p:spPr>
              <a:xfrm>
                <a:off x="2303266" y="7575243"/>
                <a:ext cx="869315" cy="252095"/>
              </a:xfrm>
              <a:custGeom>
                <a:avLst/>
                <a:gdLst/>
                <a:ahLst/>
                <a:cxnLst/>
                <a:rect l="l" t="t" r="r" b="b"/>
                <a:pathLst>
                  <a:path w="869314" h="252095">
                    <a:moveTo>
                      <a:pt x="0" y="0"/>
                    </a:moveTo>
                    <a:lnTo>
                      <a:pt x="868845" y="252018"/>
                    </a:lnTo>
                  </a:path>
                </a:pathLst>
              </a:custGeom>
              <a:ln w="12700">
                <a:solidFill>
                  <a:srgbClr val="231F20"/>
                </a:solidFill>
              </a:ln>
            </p:spPr>
            <p:txBody>
              <a:bodyPr wrap="square" lIns="0" tIns="0" rIns="0" bIns="0" rtlCol="0"/>
              <a:lstStyle/>
              <a:p>
                <a:endParaRPr/>
              </a:p>
            </p:txBody>
          </p:sp>
          <p:sp>
            <p:nvSpPr>
              <p:cNvPr id="20" name="object 30">
                <a:extLst>
                  <a:ext uri="{FF2B5EF4-FFF2-40B4-BE49-F238E27FC236}">
                    <a16:creationId xmlns:a16="http://schemas.microsoft.com/office/drawing/2014/main" id="{6F99067D-B714-D676-D702-ADFA8A3387B6}"/>
                  </a:ext>
                </a:extLst>
              </p:cNvPr>
              <p:cNvSpPr/>
              <p:nvPr/>
            </p:nvSpPr>
            <p:spPr>
              <a:xfrm>
                <a:off x="4218938" y="7878748"/>
                <a:ext cx="460523" cy="817145"/>
              </a:xfrm>
              <a:custGeom>
                <a:avLst/>
                <a:gdLst/>
                <a:ahLst/>
                <a:cxnLst/>
                <a:rect l="l" t="t" r="r" b="b"/>
                <a:pathLst>
                  <a:path w="668654" h="126365">
                    <a:moveTo>
                      <a:pt x="668324" y="126212"/>
                    </a:moveTo>
                    <a:lnTo>
                      <a:pt x="0" y="0"/>
                    </a:lnTo>
                  </a:path>
                </a:pathLst>
              </a:custGeom>
              <a:ln w="12699">
                <a:solidFill>
                  <a:srgbClr val="000000"/>
                </a:solidFill>
              </a:ln>
            </p:spPr>
            <p:txBody>
              <a:bodyPr wrap="square" lIns="0" tIns="0" rIns="0" bIns="0" rtlCol="0"/>
              <a:lstStyle/>
              <a:p>
                <a:endParaRPr/>
              </a:p>
            </p:txBody>
          </p:sp>
        </p:grpSp>
      </p:grpSp>
      <p:sp>
        <p:nvSpPr>
          <p:cNvPr id="3" name="İçerik Yer Tutucusu 2">
            <a:extLst>
              <a:ext uri="{FF2B5EF4-FFF2-40B4-BE49-F238E27FC236}">
                <a16:creationId xmlns:a16="http://schemas.microsoft.com/office/drawing/2014/main" id="{F713BBA7-0183-EF0D-6266-4D4A2B9B8540}"/>
              </a:ext>
            </a:extLst>
          </p:cNvPr>
          <p:cNvSpPr>
            <a:spLocks noGrp="1"/>
          </p:cNvSpPr>
          <p:nvPr>
            <p:ph idx="1"/>
          </p:nvPr>
        </p:nvSpPr>
        <p:spPr>
          <a:xfrm>
            <a:off x="251520" y="1052736"/>
            <a:ext cx="4536504" cy="4824536"/>
          </a:xfrm>
        </p:spPr>
        <p:txBody>
          <a:bodyPr>
            <a:noAutofit/>
          </a:bodyPr>
          <a:lstStyle/>
          <a:p>
            <a:pPr marL="192405" algn="just">
              <a:lnSpc>
                <a:spcPct val="100000"/>
              </a:lnSpc>
              <a:spcBef>
                <a:spcPts val="360"/>
              </a:spcBef>
            </a:pPr>
            <a:r>
              <a:rPr lang="tr-TR" sz="1600" b="1" dirty="0">
                <a:solidFill>
                  <a:schemeClr val="accent2"/>
                </a:solidFill>
                <a:latin typeface="Myriad Pro"/>
                <a:cs typeface="Myriad Pro"/>
              </a:rPr>
              <a:t>M.</a:t>
            </a:r>
            <a:r>
              <a:rPr lang="tr-TR" sz="1600" b="1" spc="-10" dirty="0">
                <a:solidFill>
                  <a:schemeClr val="accent2"/>
                </a:solidFill>
                <a:latin typeface="Myriad Pro"/>
                <a:cs typeface="Myriad Pro"/>
              </a:rPr>
              <a:t> </a:t>
            </a:r>
            <a:r>
              <a:rPr lang="tr-TR" sz="1600" b="1" dirty="0" err="1">
                <a:solidFill>
                  <a:schemeClr val="accent2"/>
                </a:solidFill>
                <a:latin typeface="Myriad Pro"/>
                <a:cs typeface="Myriad Pro"/>
              </a:rPr>
              <a:t>Pectoralis</a:t>
            </a:r>
            <a:r>
              <a:rPr lang="tr-TR" sz="1600" b="1" spc="-5" dirty="0">
                <a:solidFill>
                  <a:schemeClr val="accent2"/>
                </a:solidFill>
                <a:latin typeface="Myriad Pro"/>
                <a:cs typeface="Myriad Pro"/>
              </a:rPr>
              <a:t> </a:t>
            </a:r>
            <a:r>
              <a:rPr lang="tr-TR" sz="1600" b="1" dirty="0" err="1">
                <a:solidFill>
                  <a:schemeClr val="accent2"/>
                </a:solidFill>
                <a:latin typeface="Myriad Pro"/>
                <a:cs typeface="Myriad Pro"/>
              </a:rPr>
              <a:t>Major</a:t>
            </a:r>
            <a:r>
              <a:rPr lang="tr-TR" sz="1600" b="1" spc="-10" dirty="0">
                <a:solidFill>
                  <a:schemeClr val="accent2"/>
                </a:solidFill>
                <a:latin typeface="Myriad Pro"/>
                <a:cs typeface="Myriad Pro"/>
              </a:rPr>
              <a:t> </a:t>
            </a:r>
            <a:r>
              <a:rPr lang="tr-TR" sz="1600" b="1" dirty="0">
                <a:solidFill>
                  <a:schemeClr val="accent2"/>
                </a:solidFill>
                <a:latin typeface="Myriad Pro"/>
                <a:cs typeface="Myriad Pro"/>
              </a:rPr>
              <a:t>(Büyük</a:t>
            </a:r>
            <a:r>
              <a:rPr lang="tr-TR" sz="1600" b="1" spc="-5" dirty="0">
                <a:solidFill>
                  <a:schemeClr val="accent2"/>
                </a:solidFill>
                <a:latin typeface="Myriad Pro"/>
                <a:cs typeface="Myriad Pro"/>
              </a:rPr>
              <a:t> </a:t>
            </a:r>
            <a:r>
              <a:rPr lang="tr-TR" sz="1600" b="1" dirty="0">
                <a:solidFill>
                  <a:schemeClr val="accent2"/>
                </a:solidFill>
                <a:latin typeface="Myriad Pro"/>
                <a:cs typeface="Myriad Pro"/>
              </a:rPr>
              <a:t>Göğüs</a:t>
            </a:r>
            <a:r>
              <a:rPr lang="tr-TR" sz="1600" b="1" spc="-5" dirty="0">
                <a:solidFill>
                  <a:schemeClr val="accent2"/>
                </a:solidFill>
                <a:latin typeface="Myriad Pro"/>
                <a:cs typeface="Myriad Pro"/>
              </a:rPr>
              <a:t> </a:t>
            </a:r>
            <a:r>
              <a:rPr lang="tr-TR" sz="1600" b="1" spc="-10" dirty="0">
                <a:solidFill>
                  <a:schemeClr val="accent2"/>
                </a:solidFill>
                <a:latin typeface="Myriad Pro"/>
                <a:cs typeface="Myriad Pro"/>
              </a:rPr>
              <a:t>Kası): </a:t>
            </a:r>
          </a:p>
          <a:p>
            <a:pPr marL="192405" algn="just">
              <a:lnSpc>
                <a:spcPct val="100000"/>
              </a:lnSpc>
              <a:spcBef>
                <a:spcPts val="360"/>
              </a:spcBef>
            </a:pPr>
            <a:r>
              <a:rPr lang="tr-TR" sz="1600" dirty="0">
                <a:solidFill>
                  <a:srgbClr val="4C4D4F"/>
                </a:solidFill>
                <a:latin typeface="Myriad Pro"/>
                <a:cs typeface="Myriad Pro"/>
              </a:rPr>
              <a:t>Göğüs</a:t>
            </a:r>
            <a:r>
              <a:rPr lang="tr-TR" sz="1600" spc="15" dirty="0">
                <a:solidFill>
                  <a:srgbClr val="4C4D4F"/>
                </a:solidFill>
                <a:latin typeface="Myriad Pro"/>
                <a:cs typeface="Myriad Pro"/>
              </a:rPr>
              <a:t> </a:t>
            </a:r>
            <a:r>
              <a:rPr lang="tr-TR" sz="1600" dirty="0">
                <a:solidFill>
                  <a:srgbClr val="4C4D4F"/>
                </a:solidFill>
                <a:latin typeface="Myriad Pro"/>
                <a:cs typeface="Myriad Pro"/>
              </a:rPr>
              <a:t>kafesinin</a:t>
            </a:r>
            <a:r>
              <a:rPr lang="tr-TR" sz="1600" spc="20" dirty="0">
                <a:solidFill>
                  <a:srgbClr val="4C4D4F"/>
                </a:solidFill>
                <a:latin typeface="Myriad Pro"/>
                <a:cs typeface="Myriad Pro"/>
              </a:rPr>
              <a:t> </a:t>
            </a:r>
            <a:r>
              <a:rPr lang="tr-TR" sz="1600" dirty="0">
                <a:solidFill>
                  <a:srgbClr val="4C4D4F"/>
                </a:solidFill>
                <a:latin typeface="Myriad Pro"/>
                <a:cs typeface="Myriad Pro"/>
              </a:rPr>
              <a:t>üst</a:t>
            </a:r>
            <a:r>
              <a:rPr lang="tr-TR" sz="1600" spc="20" dirty="0">
                <a:solidFill>
                  <a:srgbClr val="4C4D4F"/>
                </a:solidFill>
                <a:latin typeface="Myriad Pro"/>
                <a:cs typeface="Myriad Pro"/>
              </a:rPr>
              <a:t> </a:t>
            </a:r>
            <a:r>
              <a:rPr lang="tr-TR" sz="1600" dirty="0">
                <a:solidFill>
                  <a:srgbClr val="4C4D4F"/>
                </a:solidFill>
                <a:latin typeface="Myriad Pro"/>
                <a:cs typeface="Myriad Pro"/>
              </a:rPr>
              <a:t>ön</a:t>
            </a:r>
            <a:r>
              <a:rPr lang="tr-TR" sz="1600" spc="20" dirty="0">
                <a:solidFill>
                  <a:srgbClr val="4C4D4F"/>
                </a:solidFill>
                <a:latin typeface="Myriad Pro"/>
                <a:cs typeface="Myriad Pro"/>
              </a:rPr>
              <a:t> </a:t>
            </a:r>
            <a:r>
              <a:rPr lang="tr-TR" sz="1600" dirty="0">
                <a:solidFill>
                  <a:srgbClr val="4C4D4F"/>
                </a:solidFill>
                <a:latin typeface="Myriad Pro"/>
                <a:cs typeface="Myriad Pro"/>
              </a:rPr>
              <a:t>kısmını</a:t>
            </a:r>
            <a:r>
              <a:rPr lang="tr-TR" sz="1600" spc="15" dirty="0">
                <a:solidFill>
                  <a:srgbClr val="4C4D4F"/>
                </a:solidFill>
                <a:latin typeface="Myriad Pro"/>
                <a:cs typeface="Myriad Pro"/>
              </a:rPr>
              <a:t> </a:t>
            </a:r>
            <a:r>
              <a:rPr lang="tr-TR" sz="1600" dirty="0">
                <a:solidFill>
                  <a:srgbClr val="4C4D4F"/>
                </a:solidFill>
                <a:latin typeface="Myriad Pro"/>
                <a:cs typeface="Myriad Pro"/>
              </a:rPr>
              <a:t>örten,</a:t>
            </a:r>
            <a:r>
              <a:rPr lang="tr-TR" sz="1600" spc="20" dirty="0">
                <a:solidFill>
                  <a:srgbClr val="4C4D4F"/>
                </a:solidFill>
                <a:latin typeface="Myriad Pro"/>
                <a:cs typeface="Myriad Pro"/>
              </a:rPr>
              <a:t> </a:t>
            </a:r>
            <a:r>
              <a:rPr lang="tr-TR" sz="1600" dirty="0">
                <a:solidFill>
                  <a:srgbClr val="4C4D4F"/>
                </a:solidFill>
                <a:latin typeface="Myriad Pro"/>
                <a:cs typeface="Myriad Pro"/>
              </a:rPr>
              <a:t>geniş</a:t>
            </a:r>
            <a:r>
              <a:rPr lang="tr-TR" sz="1600" spc="20" dirty="0">
                <a:solidFill>
                  <a:srgbClr val="4C4D4F"/>
                </a:solidFill>
                <a:latin typeface="Myriad Pro"/>
                <a:cs typeface="Myriad Pro"/>
              </a:rPr>
              <a:t> </a:t>
            </a:r>
            <a:r>
              <a:rPr lang="tr-TR" sz="1600" dirty="0">
                <a:solidFill>
                  <a:srgbClr val="4C4D4F"/>
                </a:solidFill>
                <a:latin typeface="Myriad Pro"/>
                <a:cs typeface="Myriad Pro"/>
              </a:rPr>
              <a:t>yelpaze</a:t>
            </a:r>
            <a:r>
              <a:rPr lang="tr-TR" sz="1600" spc="20" dirty="0">
                <a:solidFill>
                  <a:srgbClr val="4C4D4F"/>
                </a:solidFill>
                <a:latin typeface="Myriad Pro"/>
                <a:cs typeface="Myriad Pro"/>
              </a:rPr>
              <a:t> </a:t>
            </a:r>
            <a:r>
              <a:rPr lang="tr-TR" sz="1600" dirty="0">
                <a:solidFill>
                  <a:srgbClr val="4C4D4F"/>
                </a:solidFill>
                <a:latin typeface="Myriad Pro"/>
                <a:cs typeface="Myriad Pro"/>
              </a:rPr>
              <a:t>şeklinde</a:t>
            </a:r>
            <a:r>
              <a:rPr lang="tr-TR" sz="1600" spc="15" dirty="0">
                <a:solidFill>
                  <a:srgbClr val="4C4D4F"/>
                </a:solidFill>
                <a:latin typeface="Myriad Pro"/>
                <a:cs typeface="Myriad Pro"/>
              </a:rPr>
              <a:t> </a:t>
            </a:r>
            <a:r>
              <a:rPr lang="tr-TR" sz="1600" dirty="0">
                <a:solidFill>
                  <a:srgbClr val="4C4D4F"/>
                </a:solidFill>
                <a:latin typeface="Myriad Pro"/>
                <a:cs typeface="Myriad Pro"/>
              </a:rPr>
              <a:t>ve</a:t>
            </a:r>
            <a:r>
              <a:rPr lang="tr-TR" sz="1600" spc="20" dirty="0">
                <a:solidFill>
                  <a:srgbClr val="4C4D4F"/>
                </a:solidFill>
                <a:latin typeface="Myriad Pro"/>
                <a:cs typeface="Myriad Pro"/>
              </a:rPr>
              <a:t> </a:t>
            </a:r>
            <a:r>
              <a:rPr lang="tr-TR" sz="1600" dirty="0">
                <a:solidFill>
                  <a:srgbClr val="4C4D4F"/>
                </a:solidFill>
                <a:latin typeface="Myriad Pro"/>
                <a:cs typeface="Myriad Pro"/>
              </a:rPr>
              <a:t>kalın</a:t>
            </a:r>
            <a:r>
              <a:rPr lang="tr-TR" sz="1600" spc="20" dirty="0">
                <a:solidFill>
                  <a:srgbClr val="4C4D4F"/>
                </a:solidFill>
                <a:latin typeface="Myriad Pro"/>
                <a:cs typeface="Myriad Pro"/>
              </a:rPr>
              <a:t> </a:t>
            </a:r>
            <a:r>
              <a:rPr lang="tr-TR" sz="1600" dirty="0">
                <a:solidFill>
                  <a:srgbClr val="4C4D4F"/>
                </a:solidFill>
                <a:latin typeface="Myriad Pro"/>
                <a:cs typeface="Myriad Pro"/>
              </a:rPr>
              <a:t>bir</a:t>
            </a:r>
            <a:r>
              <a:rPr lang="tr-TR" sz="1600" spc="20" dirty="0">
                <a:solidFill>
                  <a:srgbClr val="4C4D4F"/>
                </a:solidFill>
                <a:latin typeface="Myriad Pro"/>
                <a:cs typeface="Myriad Pro"/>
              </a:rPr>
              <a:t> </a:t>
            </a:r>
            <a:r>
              <a:rPr lang="tr-TR" sz="1600" dirty="0">
                <a:solidFill>
                  <a:srgbClr val="4C4D4F"/>
                </a:solidFill>
                <a:latin typeface="Myriad Pro"/>
                <a:cs typeface="Myriad Pro"/>
              </a:rPr>
              <a:t>kastır.</a:t>
            </a:r>
            <a:r>
              <a:rPr lang="tr-TR" sz="1600" spc="15" dirty="0">
                <a:solidFill>
                  <a:srgbClr val="4C4D4F"/>
                </a:solidFill>
                <a:latin typeface="Myriad Pro"/>
                <a:cs typeface="Myriad Pro"/>
              </a:rPr>
              <a:t> </a:t>
            </a:r>
          </a:p>
          <a:p>
            <a:pPr marL="192405" algn="just">
              <a:lnSpc>
                <a:spcPct val="100000"/>
              </a:lnSpc>
              <a:spcBef>
                <a:spcPts val="360"/>
              </a:spcBef>
            </a:pPr>
            <a:r>
              <a:rPr lang="tr-TR" sz="1600" dirty="0">
                <a:solidFill>
                  <a:srgbClr val="4C4D4F"/>
                </a:solidFill>
                <a:latin typeface="Myriad Pro"/>
                <a:cs typeface="Myriad Pro"/>
              </a:rPr>
              <a:t>Koltuk</a:t>
            </a:r>
            <a:r>
              <a:rPr lang="tr-TR" sz="1600" spc="20" dirty="0">
                <a:solidFill>
                  <a:srgbClr val="4C4D4F"/>
                </a:solidFill>
                <a:latin typeface="Myriad Pro"/>
                <a:cs typeface="Myriad Pro"/>
              </a:rPr>
              <a:t> </a:t>
            </a:r>
            <a:r>
              <a:rPr lang="tr-TR" sz="1600" dirty="0">
                <a:solidFill>
                  <a:srgbClr val="4C4D4F"/>
                </a:solidFill>
                <a:latin typeface="Myriad Pro"/>
                <a:cs typeface="Myriad Pro"/>
              </a:rPr>
              <a:t>altının</a:t>
            </a:r>
            <a:r>
              <a:rPr lang="tr-TR" sz="1600" spc="20" dirty="0">
                <a:solidFill>
                  <a:srgbClr val="4C4D4F"/>
                </a:solidFill>
                <a:latin typeface="Myriad Pro"/>
                <a:cs typeface="Myriad Pro"/>
              </a:rPr>
              <a:t> </a:t>
            </a:r>
            <a:r>
              <a:rPr lang="tr-TR" sz="1600" dirty="0">
                <a:solidFill>
                  <a:srgbClr val="4C4D4F"/>
                </a:solidFill>
                <a:latin typeface="Myriad Pro"/>
                <a:cs typeface="Myriad Pro"/>
              </a:rPr>
              <a:t>ön</a:t>
            </a:r>
            <a:r>
              <a:rPr lang="tr-TR" sz="1600" spc="20" dirty="0">
                <a:solidFill>
                  <a:srgbClr val="4C4D4F"/>
                </a:solidFill>
                <a:latin typeface="Myriad Pro"/>
                <a:cs typeface="Myriad Pro"/>
              </a:rPr>
              <a:t> </a:t>
            </a:r>
            <a:r>
              <a:rPr lang="tr-TR" sz="1600" spc="-25" dirty="0">
                <a:solidFill>
                  <a:srgbClr val="4C4D4F"/>
                </a:solidFill>
                <a:latin typeface="Myriad Pro"/>
                <a:cs typeface="Myriad Pro"/>
              </a:rPr>
              <a:t>du</a:t>
            </a:r>
            <a:r>
              <a:rPr lang="tr-TR" sz="1600" dirty="0">
                <a:solidFill>
                  <a:srgbClr val="4C4D4F"/>
                </a:solidFill>
                <a:latin typeface="Myriad Pro"/>
                <a:cs typeface="Myriad Pro"/>
              </a:rPr>
              <a:t>varını</a:t>
            </a:r>
            <a:r>
              <a:rPr lang="tr-TR" sz="1600" spc="50" dirty="0">
                <a:solidFill>
                  <a:srgbClr val="4C4D4F"/>
                </a:solidFill>
                <a:latin typeface="Myriad Pro"/>
                <a:cs typeface="Myriad Pro"/>
              </a:rPr>
              <a:t> </a:t>
            </a:r>
            <a:r>
              <a:rPr lang="tr-TR" sz="1600" dirty="0">
                <a:solidFill>
                  <a:srgbClr val="4C4D4F"/>
                </a:solidFill>
                <a:latin typeface="Myriad Pro"/>
                <a:cs typeface="Myriad Pro"/>
              </a:rPr>
              <a:t>oluşturur.</a:t>
            </a:r>
            <a:r>
              <a:rPr lang="tr-TR" sz="1600" spc="50" dirty="0">
                <a:solidFill>
                  <a:srgbClr val="4C4D4F"/>
                </a:solidFill>
                <a:latin typeface="Myriad Pro"/>
                <a:cs typeface="Myriad Pro"/>
              </a:rPr>
              <a:t> </a:t>
            </a:r>
            <a:r>
              <a:rPr lang="tr-TR" sz="1600" dirty="0" err="1">
                <a:solidFill>
                  <a:srgbClr val="4C4D4F"/>
                </a:solidFill>
                <a:latin typeface="Myriad Pro"/>
                <a:cs typeface="Myriad Pro"/>
              </a:rPr>
              <a:t>Klavikula</a:t>
            </a:r>
            <a:r>
              <a:rPr lang="tr-TR" sz="1600" spc="50" dirty="0">
                <a:solidFill>
                  <a:srgbClr val="4C4D4F"/>
                </a:solidFill>
                <a:latin typeface="Myriad Pro"/>
                <a:cs typeface="Myriad Pro"/>
              </a:rPr>
              <a:t> </a:t>
            </a:r>
            <a:r>
              <a:rPr lang="tr-TR" sz="1600" dirty="0">
                <a:solidFill>
                  <a:srgbClr val="4C4D4F"/>
                </a:solidFill>
                <a:latin typeface="Myriad Pro"/>
                <a:cs typeface="Myriad Pro"/>
              </a:rPr>
              <a:t>ve</a:t>
            </a:r>
            <a:r>
              <a:rPr lang="tr-TR" sz="1600" spc="50" dirty="0">
                <a:solidFill>
                  <a:srgbClr val="4C4D4F"/>
                </a:solidFill>
                <a:latin typeface="Myriad Pro"/>
                <a:cs typeface="Myriad Pro"/>
              </a:rPr>
              <a:t> </a:t>
            </a:r>
            <a:r>
              <a:rPr lang="tr-TR" sz="1600" dirty="0">
                <a:solidFill>
                  <a:srgbClr val="4C4D4F"/>
                </a:solidFill>
                <a:latin typeface="Myriad Pro"/>
                <a:cs typeface="Myriad Pro"/>
              </a:rPr>
              <a:t>sternumdan</a:t>
            </a:r>
            <a:r>
              <a:rPr lang="tr-TR" sz="1600" spc="50" dirty="0">
                <a:solidFill>
                  <a:srgbClr val="4C4D4F"/>
                </a:solidFill>
                <a:latin typeface="Myriad Pro"/>
                <a:cs typeface="Myriad Pro"/>
              </a:rPr>
              <a:t> </a:t>
            </a:r>
            <a:r>
              <a:rPr lang="tr-TR" sz="1600" dirty="0">
                <a:solidFill>
                  <a:srgbClr val="4C4D4F"/>
                </a:solidFill>
                <a:latin typeface="Myriad Pro"/>
                <a:cs typeface="Myriad Pro"/>
              </a:rPr>
              <a:t>başlayıp</a:t>
            </a:r>
            <a:r>
              <a:rPr lang="tr-TR" sz="1600" spc="50" dirty="0">
                <a:solidFill>
                  <a:srgbClr val="4C4D4F"/>
                </a:solidFill>
                <a:latin typeface="Myriad Pro"/>
                <a:cs typeface="Myriad Pro"/>
              </a:rPr>
              <a:t> </a:t>
            </a:r>
            <a:r>
              <a:rPr lang="tr-TR" sz="1600" dirty="0">
                <a:solidFill>
                  <a:srgbClr val="4C4D4F"/>
                </a:solidFill>
                <a:latin typeface="Myriad Pro"/>
                <a:cs typeface="Myriad Pro"/>
              </a:rPr>
              <a:t>humerusta</a:t>
            </a:r>
            <a:r>
              <a:rPr lang="tr-TR" sz="1600" spc="50" dirty="0">
                <a:solidFill>
                  <a:srgbClr val="4C4D4F"/>
                </a:solidFill>
                <a:latin typeface="Myriad Pro"/>
                <a:cs typeface="Myriad Pro"/>
              </a:rPr>
              <a:t> </a:t>
            </a:r>
            <a:r>
              <a:rPr lang="tr-TR" sz="1600" dirty="0">
                <a:solidFill>
                  <a:srgbClr val="4C4D4F"/>
                </a:solidFill>
                <a:latin typeface="Myriad Pro"/>
                <a:cs typeface="Myriad Pro"/>
              </a:rPr>
              <a:t>sonlanır.</a:t>
            </a:r>
            <a:r>
              <a:rPr lang="tr-TR" sz="1600" spc="50" dirty="0">
                <a:solidFill>
                  <a:srgbClr val="4C4D4F"/>
                </a:solidFill>
                <a:latin typeface="Myriad Pro"/>
                <a:cs typeface="Myriad Pro"/>
              </a:rPr>
              <a:t> </a:t>
            </a:r>
          </a:p>
          <a:p>
            <a:pPr marL="192405" algn="just">
              <a:lnSpc>
                <a:spcPct val="100000"/>
              </a:lnSpc>
              <a:spcBef>
                <a:spcPts val="360"/>
              </a:spcBef>
            </a:pPr>
            <a:r>
              <a:rPr lang="tr-TR" sz="1600" dirty="0">
                <a:solidFill>
                  <a:srgbClr val="4C4D4F"/>
                </a:solidFill>
                <a:latin typeface="Myriad Pro"/>
                <a:cs typeface="Myriad Pro"/>
              </a:rPr>
              <a:t>Derin</a:t>
            </a:r>
            <a:r>
              <a:rPr lang="tr-TR" sz="1600" spc="50" dirty="0">
                <a:solidFill>
                  <a:srgbClr val="4C4D4F"/>
                </a:solidFill>
                <a:latin typeface="Myriad Pro"/>
                <a:cs typeface="Myriad Pro"/>
              </a:rPr>
              <a:t> </a:t>
            </a:r>
            <a:r>
              <a:rPr lang="tr-TR" sz="1600" dirty="0">
                <a:solidFill>
                  <a:srgbClr val="4C4D4F"/>
                </a:solidFill>
                <a:latin typeface="Myriad Pro"/>
                <a:cs typeface="Myriad Pro"/>
              </a:rPr>
              <a:t>ve</a:t>
            </a:r>
            <a:r>
              <a:rPr lang="tr-TR" sz="1600" spc="50" dirty="0">
                <a:solidFill>
                  <a:srgbClr val="4C4D4F"/>
                </a:solidFill>
                <a:latin typeface="Myriad Pro"/>
                <a:cs typeface="Myriad Pro"/>
              </a:rPr>
              <a:t> </a:t>
            </a:r>
            <a:r>
              <a:rPr lang="tr-TR" sz="1600" dirty="0">
                <a:solidFill>
                  <a:srgbClr val="4C4D4F"/>
                </a:solidFill>
                <a:latin typeface="Myriad Pro"/>
                <a:cs typeface="Myriad Pro"/>
              </a:rPr>
              <a:t>kuvvetli</a:t>
            </a:r>
            <a:r>
              <a:rPr lang="tr-TR" sz="1600" spc="50" dirty="0">
                <a:solidFill>
                  <a:srgbClr val="4C4D4F"/>
                </a:solidFill>
                <a:latin typeface="Myriad Pro"/>
                <a:cs typeface="Myriad Pro"/>
              </a:rPr>
              <a:t> </a:t>
            </a:r>
            <a:r>
              <a:rPr lang="tr-TR" sz="1600" dirty="0">
                <a:solidFill>
                  <a:srgbClr val="4C4D4F"/>
                </a:solidFill>
                <a:latin typeface="Myriad Pro"/>
                <a:cs typeface="Myriad Pro"/>
              </a:rPr>
              <a:t>soluk</a:t>
            </a:r>
            <a:r>
              <a:rPr lang="tr-TR" sz="1600" spc="50" dirty="0">
                <a:solidFill>
                  <a:srgbClr val="4C4D4F"/>
                </a:solidFill>
                <a:latin typeface="Myriad Pro"/>
                <a:cs typeface="Myriad Pro"/>
              </a:rPr>
              <a:t> </a:t>
            </a:r>
            <a:r>
              <a:rPr lang="tr-TR" sz="1600" spc="-10" dirty="0">
                <a:solidFill>
                  <a:srgbClr val="4C4D4F"/>
                </a:solidFill>
                <a:latin typeface="Myriad Pro"/>
                <a:cs typeface="Myriad Pro"/>
              </a:rPr>
              <a:t>almaya </a:t>
            </a:r>
            <a:r>
              <a:rPr lang="tr-TR" sz="1600" dirty="0">
                <a:solidFill>
                  <a:srgbClr val="4C4D4F"/>
                </a:solidFill>
                <a:latin typeface="Myriad Pro"/>
                <a:cs typeface="Myriad Pro"/>
              </a:rPr>
              <a:t>yardım</a:t>
            </a:r>
            <a:r>
              <a:rPr lang="tr-TR" sz="1600" spc="-20" dirty="0">
                <a:solidFill>
                  <a:srgbClr val="4C4D4F"/>
                </a:solidFill>
                <a:latin typeface="Myriad Pro"/>
                <a:cs typeface="Myriad Pro"/>
              </a:rPr>
              <a:t> </a:t>
            </a:r>
            <a:r>
              <a:rPr lang="tr-TR" sz="1600" spc="-10" dirty="0">
                <a:solidFill>
                  <a:srgbClr val="4C4D4F"/>
                </a:solidFill>
                <a:latin typeface="Myriad Pro"/>
                <a:cs typeface="Myriad Pro"/>
              </a:rPr>
              <a:t>eder.</a:t>
            </a:r>
            <a:r>
              <a:rPr lang="tr-TR" sz="1600" spc="-15" dirty="0">
                <a:solidFill>
                  <a:srgbClr val="4C4D4F"/>
                </a:solidFill>
                <a:latin typeface="Myriad Pro"/>
                <a:cs typeface="Myriad Pro"/>
              </a:rPr>
              <a:t> </a:t>
            </a:r>
          </a:p>
          <a:p>
            <a:pPr marL="192405" algn="just">
              <a:lnSpc>
                <a:spcPct val="100000"/>
              </a:lnSpc>
              <a:spcBef>
                <a:spcPts val="360"/>
              </a:spcBef>
            </a:pPr>
            <a:r>
              <a:rPr lang="tr-TR" sz="1600" dirty="0">
                <a:solidFill>
                  <a:srgbClr val="4C4D4F"/>
                </a:solidFill>
                <a:latin typeface="Myriad Pro"/>
                <a:cs typeface="Myriad Pro"/>
              </a:rPr>
              <a:t>Kola</a:t>
            </a:r>
            <a:r>
              <a:rPr lang="tr-TR" sz="1600" spc="-20" dirty="0">
                <a:solidFill>
                  <a:srgbClr val="4C4D4F"/>
                </a:solidFill>
                <a:latin typeface="Myriad Pro"/>
                <a:cs typeface="Myriad Pro"/>
              </a:rPr>
              <a:t> </a:t>
            </a:r>
            <a:r>
              <a:rPr lang="tr-TR" sz="1600" b="1" dirty="0" err="1">
                <a:solidFill>
                  <a:srgbClr val="4C4D4F"/>
                </a:solidFill>
                <a:latin typeface="Myriad Pro"/>
                <a:cs typeface="Myriad Pro"/>
              </a:rPr>
              <a:t>addüksiyon</a:t>
            </a:r>
            <a:r>
              <a:rPr lang="tr-TR" sz="1600" dirty="0">
                <a:solidFill>
                  <a:srgbClr val="4C4D4F"/>
                </a:solidFill>
                <a:latin typeface="Myriad Pro"/>
                <a:cs typeface="Myriad Pro"/>
              </a:rPr>
              <a:t>,</a:t>
            </a:r>
            <a:r>
              <a:rPr lang="tr-TR" sz="1600" spc="-15" dirty="0">
                <a:solidFill>
                  <a:srgbClr val="4C4D4F"/>
                </a:solidFill>
                <a:latin typeface="Myriad Pro"/>
                <a:cs typeface="Myriad Pro"/>
              </a:rPr>
              <a:t> </a:t>
            </a:r>
            <a:r>
              <a:rPr lang="tr-TR" sz="1600" b="1" dirty="0">
                <a:solidFill>
                  <a:srgbClr val="4C4D4F"/>
                </a:solidFill>
                <a:latin typeface="Myriad Pro"/>
                <a:cs typeface="Myriad Pro"/>
              </a:rPr>
              <a:t>fleksiyon</a:t>
            </a:r>
            <a:r>
              <a:rPr lang="tr-TR" sz="1600" spc="-15" dirty="0">
                <a:solidFill>
                  <a:srgbClr val="4C4D4F"/>
                </a:solidFill>
                <a:latin typeface="Myriad Pro"/>
                <a:cs typeface="Myriad Pro"/>
              </a:rPr>
              <a:t> </a:t>
            </a:r>
            <a:r>
              <a:rPr lang="tr-TR" sz="1600" dirty="0">
                <a:solidFill>
                  <a:srgbClr val="4C4D4F"/>
                </a:solidFill>
                <a:latin typeface="Myriad Pro"/>
                <a:cs typeface="Myriad Pro"/>
              </a:rPr>
              <a:t>ve</a:t>
            </a:r>
            <a:r>
              <a:rPr lang="tr-TR" sz="1600" spc="-20" dirty="0">
                <a:solidFill>
                  <a:srgbClr val="4C4D4F"/>
                </a:solidFill>
                <a:latin typeface="Myriad Pro"/>
                <a:cs typeface="Myriad Pro"/>
              </a:rPr>
              <a:t> </a:t>
            </a:r>
            <a:r>
              <a:rPr lang="tr-TR" sz="1600" b="1" dirty="0">
                <a:solidFill>
                  <a:srgbClr val="4C4D4F"/>
                </a:solidFill>
                <a:latin typeface="Myriad Pro"/>
                <a:cs typeface="Myriad Pro"/>
              </a:rPr>
              <a:t>iç</a:t>
            </a:r>
            <a:r>
              <a:rPr lang="tr-TR" sz="1600" b="1" spc="-15" dirty="0">
                <a:solidFill>
                  <a:srgbClr val="4C4D4F"/>
                </a:solidFill>
                <a:latin typeface="Myriad Pro"/>
                <a:cs typeface="Myriad Pro"/>
              </a:rPr>
              <a:t> </a:t>
            </a:r>
            <a:r>
              <a:rPr lang="tr-TR" sz="1600" b="1" dirty="0">
                <a:solidFill>
                  <a:srgbClr val="4C4D4F"/>
                </a:solidFill>
                <a:latin typeface="Myriad Pro"/>
                <a:cs typeface="Myriad Pro"/>
              </a:rPr>
              <a:t>rotasyon</a:t>
            </a:r>
            <a:r>
              <a:rPr lang="tr-TR" sz="1600" b="1" spc="-15" dirty="0">
                <a:solidFill>
                  <a:srgbClr val="4C4D4F"/>
                </a:solidFill>
                <a:latin typeface="Myriad Pro"/>
                <a:cs typeface="Myriad Pro"/>
              </a:rPr>
              <a:t> </a:t>
            </a:r>
            <a:r>
              <a:rPr lang="tr-TR" sz="1600" spc="-10" dirty="0">
                <a:solidFill>
                  <a:srgbClr val="4C4D4F"/>
                </a:solidFill>
                <a:latin typeface="Myriad Pro"/>
                <a:cs typeface="Myriad Pro"/>
              </a:rPr>
              <a:t>yaptırır.</a:t>
            </a:r>
          </a:p>
          <a:p>
            <a:pPr marL="192405" algn="just">
              <a:lnSpc>
                <a:spcPct val="100000"/>
              </a:lnSpc>
              <a:spcBef>
                <a:spcPts val="360"/>
              </a:spcBef>
            </a:pPr>
            <a:endParaRPr lang="tr-TR" sz="1600" dirty="0">
              <a:latin typeface="Myriad Pro"/>
              <a:cs typeface="Myriad Pro"/>
            </a:endParaRPr>
          </a:p>
          <a:p>
            <a:pPr marL="192405" algn="just">
              <a:lnSpc>
                <a:spcPct val="100000"/>
              </a:lnSpc>
              <a:spcBef>
                <a:spcPts val="80"/>
              </a:spcBef>
            </a:pPr>
            <a:r>
              <a:rPr lang="tr-TR" sz="1600" b="1" dirty="0">
                <a:solidFill>
                  <a:schemeClr val="accent6">
                    <a:lumMod val="75000"/>
                  </a:schemeClr>
                </a:solidFill>
                <a:latin typeface="Myriad Pro"/>
                <a:cs typeface="Myriad Pro"/>
              </a:rPr>
              <a:t>M.</a:t>
            </a:r>
            <a:r>
              <a:rPr lang="tr-TR" sz="1600" b="1" spc="-25" dirty="0">
                <a:solidFill>
                  <a:schemeClr val="accent6">
                    <a:lumMod val="75000"/>
                  </a:schemeClr>
                </a:solidFill>
                <a:latin typeface="Myriad Pro"/>
                <a:cs typeface="Myriad Pro"/>
              </a:rPr>
              <a:t> </a:t>
            </a:r>
            <a:r>
              <a:rPr lang="tr-TR" sz="1600" b="1" dirty="0" err="1">
                <a:solidFill>
                  <a:schemeClr val="accent6">
                    <a:lumMod val="75000"/>
                  </a:schemeClr>
                </a:solidFill>
                <a:latin typeface="Myriad Pro"/>
                <a:cs typeface="Myriad Pro"/>
              </a:rPr>
              <a:t>Pectoralis</a:t>
            </a:r>
            <a:r>
              <a:rPr lang="tr-TR" sz="1600" b="1" spc="-10" dirty="0">
                <a:solidFill>
                  <a:schemeClr val="accent6">
                    <a:lumMod val="75000"/>
                  </a:schemeClr>
                </a:solidFill>
                <a:latin typeface="Myriad Pro"/>
                <a:cs typeface="Myriad Pro"/>
              </a:rPr>
              <a:t> </a:t>
            </a:r>
            <a:r>
              <a:rPr lang="tr-TR" sz="1600" b="1" dirty="0" err="1">
                <a:solidFill>
                  <a:schemeClr val="accent6">
                    <a:lumMod val="75000"/>
                  </a:schemeClr>
                </a:solidFill>
                <a:latin typeface="Myriad Pro"/>
                <a:cs typeface="Myriad Pro"/>
              </a:rPr>
              <a:t>Minor</a:t>
            </a:r>
            <a:r>
              <a:rPr lang="tr-TR" sz="1600" b="1" spc="-10" dirty="0">
                <a:solidFill>
                  <a:schemeClr val="accent6">
                    <a:lumMod val="75000"/>
                  </a:schemeClr>
                </a:solidFill>
                <a:latin typeface="Myriad Pro"/>
                <a:cs typeface="Myriad Pro"/>
              </a:rPr>
              <a:t> </a:t>
            </a:r>
            <a:r>
              <a:rPr lang="tr-TR" sz="1600" b="1" dirty="0">
                <a:solidFill>
                  <a:schemeClr val="accent6">
                    <a:lumMod val="75000"/>
                  </a:schemeClr>
                </a:solidFill>
                <a:latin typeface="Myriad Pro"/>
                <a:cs typeface="Myriad Pro"/>
              </a:rPr>
              <a:t>(Küçük</a:t>
            </a:r>
            <a:r>
              <a:rPr lang="tr-TR" sz="1600" b="1" spc="-10" dirty="0">
                <a:solidFill>
                  <a:schemeClr val="accent6">
                    <a:lumMod val="75000"/>
                  </a:schemeClr>
                </a:solidFill>
                <a:latin typeface="Myriad Pro"/>
                <a:cs typeface="Myriad Pro"/>
              </a:rPr>
              <a:t> </a:t>
            </a:r>
            <a:r>
              <a:rPr lang="tr-TR" sz="1600" b="1" dirty="0">
                <a:solidFill>
                  <a:schemeClr val="accent6">
                    <a:lumMod val="75000"/>
                  </a:schemeClr>
                </a:solidFill>
                <a:latin typeface="Myriad Pro"/>
                <a:cs typeface="Myriad Pro"/>
              </a:rPr>
              <a:t>Göğüs</a:t>
            </a:r>
            <a:r>
              <a:rPr lang="tr-TR" sz="1600" b="1" spc="-10" dirty="0">
                <a:solidFill>
                  <a:schemeClr val="accent6">
                    <a:lumMod val="75000"/>
                  </a:schemeClr>
                </a:solidFill>
                <a:latin typeface="Myriad Pro"/>
                <a:cs typeface="Myriad Pro"/>
              </a:rPr>
              <a:t> Kası): </a:t>
            </a:r>
          </a:p>
          <a:p>
            <a:pPr marL="192405" algn="just">
              <a:lnSpc>
                <a:spcPct val="100000"/>
              </a:lnSpc>
              <a:spcBef>
                <a:spcPts val="80"/>
              </a:spcBef>
            </a:pPr>
            <a:r>
              <a:rPr lang="tr-TR" sz="1600" dirty="0">
                <a:solidFill>
                  <a:srgbClr val="4C4D4F"/>
                </a:solidFill>
                <a:latin typeface="Myriad Pro"/>
                <a:cs typeface="Myriad Pro"/>
              </a:rPr>
              <a:t>Büyük</a:t>
            </a:r>
            <a:r>
              <a:rPr lang="tr-TR" sz="1600" spc="-20" dirty="0">
                <a:solidFill>
                  <a:srgbClr val="4C4D4F"/>
                </a:solidFill>
                <a:latin typeface="Myriad Pro"/>
                <a:cs typeface="Myriad Pro"/>
              </a:rPr>
              <a:t> </a:t>
            </a:r>
            <a:r>
              <a:rPr lang="tr-TR" sz="1600" dirty="0">
                <a:solidFill>
                  <a:srgbClr val="4C4D4F"/>
                </a:solidFill>
                <a:latin typeface="Myriad Pro"/>
                <a:cs typeface="Myriad Pro"/>
              </a:rPr>
              <a:t>göğüs</a:t>
            </a:r>
            <a:r>
              <a:rPr lang="tr-TR" sz="1600" spc="-10" dirty="0">
                <a:solidFill>
                  <a:srgbClr val="4C4D4F"/>
                </a:solidFill>
                <a:latin typeface="Myriad Pro"/>
                <a:cs typeface="Myriad Pro"/>
              </a:rPr>
              <a:t> </a:t>
            </a:r>
            <a:r>
              <a:rPr lang="tr-TR" sz="1600" dirty="0">
                <a:solidFill>
                  <a:srgbClr val="4C4D4F"/>
                </a:solidFill>
                <a:latin typeface="Myriad Pro"/>
                <a:cs typeface="Myriad Pro"/>
              </a:rPr>
              <a:t>kasının</a:t>
            </a:r>
            <a:r>
              <a:rPr lang="tr-TR" sz="1600" spc="-10" dirty="0">
                <a:solidFill>
                  <a:srgbClr val="4C4D4F"/>
                </a:solidFill>
                <a:latin typeface="Myriad Pro"/>
                <a:cs typeface="Myriad Pro"/>
              </a:rPr>
              <a:t> </a:t>
            </a:r>
            <a:r>
              <a:rPr lang="tr-TR" sz="1600" dirty="0">
                <a:solidFill>
                  <a:srgbClr val="4C4D4F"/>
                </a:solidFill>
                <a:latin typeface="Myriad Pro"/>
                <a:cs typeface="Myriad Pro"/>
              </a:rPr>
              <a:t>altında</a:t>
            </a:r>
            <a:r>
              <a:rPr lang="tr-TR" sz="1600" spc="-5" dirty="0">
                <a:solidFill>
                  <a:srgbClr val="4C4D4F"/>
                </a:solidFill>
                <a:latin typeface="Myriad Pro"/>
                <a:cs typeface="Myriad Pro"/>
              </a:rPr>
              <a:t> </a:t>
            </a:r>
            <a:r>
              <a:rPr lang="tr-TR" sz="1600" dirty="0">
                <a:solidFill>
                  <a:srgbClr val="4C4D4F"/>
                </a:solidFill>
                <a:latin typeface="Myriad Pro"/>
                <a:cs typeface="Myriad Pro"/>
              </a:rPr>
              <a:t>üçgen</a:t>
            </a:r>
            <a:r>
              <a:rPr lang="tr-TR" sz="1600" spc="-10" dirty="0">
                <a:solidFill>
                  <a:srgbClr val="4C4D4F"/>
                </a:solidFill>
                <a:latin typeface="Myriad Pro"/>
                <a:cs typeface="Myriad Pro"/>
              </a:rPr>
              <a:t> </a:t>
            </a:r>
            <a:r>
              <a:rPr lang="tr-TR" sz="1600" dirty="0">
                <a:solidFill>
                  <a:srgbClr val="4C4D4F"/>
                </a:solidFill>
                <a:latin typeface="Myriad Pro"/>
                <a:cs typeface="Myriad Pro"/>
              </a:rPr>
              <a:t>şeklinde</a:t>
            </a:r>
            <a:r>
              <a:rPr lang="tr-TR" sz="1600" spc="-10" dirty="0">
                <a:solidFill>
                  <a:srgbClr val="4C4D4F"/>
                </a:solidFill>
                <a:latin typeface="Myriad Pro"/>
                <a:cs typeface="Myriad Pro"/>
              </a:rPr>
              <a:t> </a:t>
            </a:r>
            <a:r>
              <a:rPr lang="tr-TR" sz="1600" dirty="0">
                <a:solidFill>
                  <a:srgbClr val="4C4D4F"/>
                </a:solidFill>
                <a:latin typeface="Myriad Pro"/>
                <a:cs typeface="Myriad Pro"/>
              </a:rPr>
              <a:t>bir</a:t>
            </a:r>
            <a:r>
              <a:rPr lang="tr-TR" sz="1600" spc="-5" dirty="0">
                <a:solidFill>
                  <a:srgbClr val="4C4D4F"/>
                </a:solidFill>
                <a:latin typeface="Myriad Pro"/>
                <a:cs typeface="Myriad Pro"/>
              </a:rPr>
              <a:t> </a:t>
            </a:r>
            <a:r>
              <a:rPr lang="tr-TR" sz="1600" dirty="0">
                <a:solidFill>
                  <a:srgbClr val="4C4D4F"/>
                </a:solidFill>
                <a:latin typeface="Myriad Pro"/>
                <a:cs typeface="Myriad Pro"/>
              </a:rPr>
              <a:t>kastır.</a:t>
            </a:r>
            <a:r>
              <a:rPr lang="tr-TR" sz="1600" spc="-10" dirty="0">
                <a:solidFill>
                  <a:srgbClr val="4C4D4F"/>
                </a:solidFill>
                <a:latin typeface="Myriad Pro"/>
                <a:cs typeface="Myriad Pro"/>
              </a:rPr>
              <a:t> </a:t>
            </a:r>
          </a:p>
          <a:p>
            <a:pPr marL="192405" algn="just">
              <a:lnSpc>
                <a:spcPct val="100000"/>
              </a:lnSpc>
              <a:spcBef>
                <a:spcPts val="80"/>
              </a:spcBef>
            </a:pPr>
            <a:r>
              <a:rPr lang="tr-TR" sz="1600" dirty="0">
                <a:solidFill>
                  <a:srgbClr val="4C4D4F"/>
                </a:solidFill>
                <a:latin typeface="Myriad Pro"/>
                <a:cs typeface="Myriad Pro"/>
              </a:rPr>
              <a:t>2-5’inci</a:t>
            </a:r>
            <a:r>
              <a:rPr lang="tr-TR" sz="1600" spc="-10" dirty="0">
                <a:solidFill>
                  <a:srgbClr val="4C4D4F"/>
                </a:solidFill>
                <a:latin typeface="Myriad Pro"/>
                <a:cs typeface="Myriad Pro"/>
              </a:rPr>
              <a:t> </a:t>
            </a:r>
            <a:r>
              <a:rPr lang="tr-TR" sz="1600" dirty="0">
                <a:solidFill>
                  <a:srgbClr val="4C4D4F"/>
                </a:solidFill>
                <a:latin typeface="Myriad Pro"/>
                <a:cs typeface="Myriad Pro"/>
              </a:rPr>
              <a:t>kaburgaların</a:t>
            </a:r>
            <a:r>
              <a:rPr lang="tr-TR" sz="1600" spc="-5" dirty="0">
                <a:solidFill>
                  <a:srgbClr val="4C4D4F"/>
                </a:solidFill>
                <a:latin typeface="Myriad Pro"/>
                <a:cs typeface="Myriad Pro"/>
              </a:rPr>
              <a:t> </a:t>
            </a:r>
            <a:r>
              <a:rPr lang="tr-TR" sz="1600" dirty="0">
                <a:solidFill>
                  <a:srgbClr val="4C4D4F"/>
                </a:solidFill>
                <a:latin typeface="Myriad Pro"/>
                <a:cs typeface="Myriad Pro"/>
              </a:rPr>
              <a:t>ön</a:t>
            </a:r>
            <a:r>
              <a:rPr lang="tr-TR" sz="1600" spc="-10" dirty="0">
                <a:solidFill>
                  <a:srgbClr val="4C4D4F"/>
                </a:solidFill>
                <a:latin typeface="Myriad Pro"/>
                <a:cs typeface="Myriad Pro"/>
              </a:rPr>
              <a:t> </a:t>
            </a:r>
            <a:r>
              <a:rPr lang="tr-TR" sz="1600" dirty="0">
                <a:solidFill>
                  <a:srgbClr val="4C4D4F"/>
                </a:solidFill>
                <a:latin typeface="Myriad Pro"/>
                <a:cs typeface="Myriad Pro"/>
              </a:rPr>
              <a:t>yüzünden</a:t>
            </a:r>
            <a:r>
              <a:rPr lang="tr-TR" sz="1600" spc="-10" dirty="0">
                <a:solidFill>
                  <a:srgbClr val="4C4D4F"/>
                </a:solidFill>
                <a:latin typeface="Myriad Pro"/>
                <a:cs typeface="Myriad Pro"/>
              </a:rPr>
              <a:t> başlar,</a:t>
            </a:r>
            <a:r>
              <a:rPr lang="tr-TR" sz="1600" spc="-5" dirty="0">
                <a:solidFill>
                  <a:srgbClr val="4C4D4F"/>
                </a:solidFill>
                <a:latin typeface="Myriad Pro"/>
                <a:cs typeface="Myriad Pro"/>
              </a:rPr>
              <a:t> </a:t>
            </a:r>
            <a:r>
              <a:rPr lang="tr-TR" sz="1600" spc="-20" dirty="0">
                <a:solidFill>
                  <a:srgbClr val="4C4D4F"/>
                </a:solidFill>
                <a:latin typeface="Myriad Pro"/>
                <a:cs typeface="Myriad Pro"/>
              </a:rPr>
              <a:t>ska</a:t>
            </a:r>
            <a:r>
              <a:rPr lang="tr-TR" sz="1600" dirty="0">
                <a:solidFill>
                  <a:srgbClr val="4C4D4F"/>
                </a:solidFill>
                <a:latin typeface="Myriad Pro"/>
                <a:cs typeface="Myriad Pro"/>
              </a:rPr>
              <a:t>pulanın (kürek kemiğinin)</a:t>
            </a:r>
            <a:r>
              <a:rPr lang="tr-TR" sz="1600" spc="-15" dirty="0">
                <a:solidFill>
                  <a:srgbClr val="4C4D4F"/>
                </a:solidFill>
                <a:latin typeface="Myriad Pro"/>
                <a:cs typeface="Myriad Pro"/>
              </a:rPr>
              <a:t> </a:t>
            </a:r>
            <a:r>
              <a:rPr lang="tr-TR" sz="1600" dirty="0" err="1">
                <a:solidFill>
                  <a:srgbClr val="4C4D4F"/>
                </a:solidFill>
                <a:latin typeface="Myriad Pro"/>
                <a:cs typeface="Myriad Pro"/>
              </a:rPr>
              <a:t>korakoid</a:t>
            </a:r>
            <a:r>
              <a:rPr lang="tr-TR" sz="1600" dirty="0">
                <a:solidFill>
                  <a:srgbClr val="4C4D4F"/>
                </a:solidFill>
                <a:latin typeface="Myriad Pro"/>
                <a:cs typeface="Myriad Pro"/>
              </a:rPr>
              <a:t> çıkıntısında </a:t>
            </a:r>
            <a:r>
              <a:rPr lang="tr-TR" sz="1600" spc="-10" dirty="0">
                <a:solidFill>
                  <a:srgbClr val="4C4D4F"/>
                </a:solidFill>
                <a:latin typeface="Myriad Pro"/>
                <a:cs typeface="Myriad Pro"/>
              </a:rPr>
              <a:t>sonlanır.</a:t>
            </a:r>
            <a:r>
              <a:rPr lang="tr-TR" sz="1600" spc="-5" dirty="0">
                <a:solidFill>
                  <a:srgbClr val="4C4D4F"/>
                </a:solidFill>
                <a:latin typeface="Myriad Pro"/>
                <a:cs typeface="Myriad Pro"/>
              </a:rPr>
              <a:t> </a:t>
            </a:r>
          </a:p>
          <a:p>
            <a:pPr marL="192405" algn="just">
              <a:lnSpc>
                <a:spcPct val="100000"/>
              </a:lnSpc>
              <a:spcBef>
                <a:spcPts val="80"/>
              </a:spcBef>
            </a:pPr>
            <a:r>
              <a:rPr lang="tr-TR" sz="1600" dirty="0">
                <a:solidFill>
                  <a:srgbClr val="4C4D4F"/>
                </a:solidFill>
                <a:latin typeface="Myriad Pro"/>
                <a:cs typeface="Myriad Pro"/>
              </a:rPr>
              <a:t>Skapulayı öne doğru </a:t>
            </a:r>
            <a:r>
              <a:rPr lang="tr-TR" sz="1600" spc="-10" dirty="0">
                <a:solidFill>
                  <a:srgbClr val="4C4D4F"/>
                </a:solidFill>
                <a:latin typeface="Myriad Pro"/>
                <a:cs typeface="Myriad Pro"/>
              </a:rPr>
              <a:t>çeker.</a:t>
            </a:r>
            <a:r>
              <a:rPr lang="tr-TR" sz="1600" spc="-5" dirty="0">
                <a:solidFill>
                  <a:srgbClr val="4C4D4F"/>
                </a:solidFill>
                <a:latin typeface="Myriad Pro"/>
                <a:cs typeface="Myriad Pro"/>
              </a:rPr>
              <a:t> </a:t>
            </a:r>
          </a:p>
          <a:p>
            <a:pPr marL="192405" algn="just">
              <a:lnSpc>
                <a:spcPct val="100000"/>
              </a:lnSpc>
              <a:spcBef>
                <a:spcPts val="80"/>
              </a:spcBef>
            </a:pPr>
            <a:r>
              <a:rPr lang="tr-TR" sz="1600" dirty="0">
                <a:solidFill>
                  <a:srgbClr val="4C4D4F"/>
                </a:solidFill>
                <a:latin typeface="Myriad Pro"/>
                <a:cs typeface="Myriad Pro"/>
              </a:rPr>
              <a:t>Soluk almaya yardım </a:t>
            </a:r>
            <a:r>
              <a:rPr lang="tr-TR" sz="1600" spc="-20" dirty="0">
                <a:solidFill>
                  <a:srgbClr val="4C4D4F"/>
                </a:solidFill>
                <a:latin typeface="Myriad Pro"/>
                <a:cs typeface="Myriad Pro"/>
              </a:rPr>
              <a:t>eder.</a:t>
            </a:r>
            <a:endParaRPr lang="tr-TR" sz="1600" dirty="0">
              <a:latin typeface="Myriad Pro"/>
              <a:cs typeface="Myriad Pro"/>
            </a:endParaRPr>
          </a:p>
        </p:txBody>
      </p:sp>
      <p:pic>
        <p:nvPicPr>
          <p:cNvPr id="5128" name="Picture 8" descr="Pec Tightness and Rounded Shoulders - React Physical Therapy">
            <a:extLst>
              <a:ext uri="{FF2B5EF4-FFF2-40B4-BE49-F238E27FC236}">
                <a16:creationId xmlns:a16="http://schemas.microsoft.com/office/drawing/2014/main" id="{820DBCA5-59FD-0AAA-F07D-A3152E6E554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58896" y="4143044"/>
            <a:ext cx="3491880" cy="1964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23786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A3F3448-7893-F668-1454-69F532C5508B}"/>
              </a:ext>
            </a:extLst>
          </p:cNvPr>
          <p:cNvSpPr>
            <a:spLocks noGrp="1"/>
          </p:cNvSpPr>
          <p:nvPr>
            <p:ph type="title"/>
          </p:nvPr>
        </p:nvSpPr>
        <p:spPr/>
        <p:txBody>
          <a:bodyPr/>
          <a:lstStyle/>
          <a:p>
            <a:r>
              <a:rPr lang="tr-TR" dirty="0"/>
              <a:t>Yüzeysel göğüs kasları</a:t>
            </a:r>
          </a:p>
        </p:txBody>
      </p:sp>
      <p:sp>
        <p:nvSpPr>
          <p:cNvPr id="5" name="Alt Bilgi Yer Tutucusu 4">
            <a:extLst>
              <a:ext uri="{FF2B5EF4-FFF2-40B4-BE49-F238E27FC236}">
                <a16:creationId xmlns:a16="http://schemas.microsoft.com/office/drawing/2014/main" id="{222E38DF-8438-EB34-9AAF-00A7495699C8}"/>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EA6D385D-EC6D-35A2-2358-E3AAE47AF2AC}"/>
              </a:ext>
            </a:extLst>
          </p:cNvPr>
          <p:cNvSpPr>
            <a:spLocks noGrp="1"/>
          </p:cNvSpPr>
          <p:nvPr>
            <p:ph type="sldNum" sz="quarter" idx="12"/>
          </p:nvPr>
        </p:nvSpPr>
        <p:spPr/>
        <p:txBody>
          <a:bodyPr/>
          <a:lstStyle/>
          <a:p>
            <a:fld id="{60FF87A7-9A7A-4B3D-9625-8440EC4947F9}" type="slidenum">
              <a:rPr lang="tr-TR" smtClean="0"/>
              <a:pPr/>
              <a:t>57</a:t>
            </a:fld>
            <a:endParaRPr lang="tr-TR"/>
          </a:p>
        </p:txBody>
      </p:sp>
      <p:grpSp>
        <p:nvGrpSpPr>
          <p:cNvPr id="7" name="Grup 6">
            <a:extLst>
              <a:ext uri="{FF2B5EF4-FFF2-40B4-BE49-F238E27FC236}">
                <a16:creationId xmlns:a16="http://schemas.microsoft.com/office/drawing/2014/main" id="{8F152B83-58E5-748B-31B9-70E42F8486FB}"/>
              </a:ext>
            </a:extLst>
          </p:cNvPr>
          <p:cNvGrpSpPr>
            <a:grpSpLocks noChangeAspect="1"/>
          </p:cNvGrpSpPr>
          <p:nvPr/>
        </p:nvGrpSpPr>
        <p:grpSpPr>
          <a:xfrm>
            <a:off x="3642325" y="1740390"/>
            <a:ext cx="3954154" cy="3370393"/>
            <a:chOff x="3672993" y="2726028"/>
            <a:chExt cx="3473844" cy="2960992"/>
          </a:xfrm>
        </p:grpSpPr>
        <p:pic>
          <p:nvPicPr>
            <p:cNvPr id="8" name="object 14">
              <a:extLst>
                <a:ext uri="{FF2B5EF4-FFF2-40B4-BE49-F238E27FC236}">
                  <a16:creationId xmlns:a16="http://schemas.microsoft.com/office/drawing/2014/main" id="{39365A02-0262-7883-F442-427C58AAA9B8}"/>
                </a:ext>
              </a:extLst>
            </p:cNvPr>
            <p:cNvPicPr/>
            <p:nvPr/>
          </p:nvPicPr>
          <p:blipFill>
            <a:blip r:embed="rId2" cstate="print"/>
            <a:stretch>
              <a:fillRect/>
            </a:stretch>
          </p:blipFill>
          <p:spPr>
            <a:xfrm>
              <a:off x="3672993" y="2726028"/>
              <a:ext cx="2718790" cy="2960992"/>
            </a:xfrm>
            <a:prstGeom prst="rect">
              <a:avLst/>
            </a:prstGeom>
          </p:spPr>
        </p:pic>
        <p:sp>
          <p:nvSpPr>
            <p:cNvPr id="11" name="object 21">
              <a:extLst>
                <a:ext uri="{FF2B5EF4-FFF2-40B4-BE49-F238E27FC236}">
                  <a16:creationId xmlns:a16="http://schemas.microsoft.com/office/drawing/2014/main" id="{828B1518-4D99-5D2A-FC55-34B638D1730E}"/>
                </a:ext>
              </a:extLst>
            </p:cNvPr>
            <p:cNvSpPr txBox="1"/>
            <p:nvPr/>
          </p:nvSpPr>
          <p:spPr>
            <a:xfrm>
              <a:off x="5802978" y="2732008"/>
              <a:ext cx="1149657" cy="227579"/>
            </a:xfrm>
            <a:prstGeom prst="rect">
              <a:avLst/>
            </a:prstGeom>
          </p:spPr>
          <p:txBody>
            <a:bodyPr vert="horz" wrap="square" lIns="0" tIns="12700" rIns="0" bIns="0" rtlCol="0">
              <a:spAutoFit/>
            </a:bodyPr>
            <a:lstStyle/>
            <a:p>
              <a:pPr marL="12700">
                <a:lnSpc>
                  <a:spcPct val="100000"/>
                </a:lnSpc>
                <a:spcBef>
                  <a:spcPts val="100"/>
                </a:spcBef>
              </a:pPr>
              <a:r>
                <a:rPr sz="1600" b="1" dirty="0">
                  <a:solidFill>
                    <a:schemeClr val="accent6">
                      <a:lumMod val="75000"/>
                    </a:schemeClr>
                  </a:solidFill>
                  <a:latin typeface="Myriad Pro"/>
                  <a:cs typeface="Myriad Pro"/>
                </a:rPr>
                <a:t>M.</a:t>
              </a:r>
              <a:r>
                <a:rPr sz="1600" dirty="0">
                  <a:solidFill>
                    <a:schemeClr val="accent6">
                      <a:lumMod val="75000"/>
                    </a:schemeClr>
                  </a:solidFill>
                  <a:latin typeface="Myriad Pro"/>
                  <a:cs typeface="Myriad Pro"/>
                </a:rPr>
                <a:t> </a:t>
              </a:r>
              <a:r>
                <a:rPr sz="1600" b="1" spc="-10" dirty="0">
                  <a:solidFill>
                    <a:schemeClr val="accent6">
                      <a:lumMod val="75000"/>
                    </a:schemeClr>
                  </a:solidFill>
                  <a:latin typeface="Myriad Pro"/>
                  <a:cs typeface="Myriad Pro"/>
                </a:rPr>
                <a:t>subclavius</a:t>
              </a:r>
              <a:endParaRPr sz="1600" b="1" dirty="0">
                <a:solidFill>
                  <a:schemeClr val="accent6">
                    <a:lumMod val="75000"/>
                  </a:schemeClr>
                </a:solidFill>
                <a:latin typeface="Myriad Pro"/>
                <a:cs typeface="Myriad Pro"/>
              </a:endParaRPr>
            </a:p>
          </p:txBody>
        </p:sp>
        <p:sp>
          <p:nvSpPr>
            <p:cNvPr id="13" name="object 23">
              <a:extLst>
                <a:ext uri="{FF2B5EF4-FFF2-40B4-BE49-F238E27FC236}">
                  <a16:creationId xmlns:a16="http://schemas.microsoft.com/office/drawing/2014/main" id="{A730244B-E33A-B73A-5924-53BC9830BE2E}"/>
                </a:ext>
              </a:extLst>
            </p:cNvPr>
            <p:cNvSpPr txBox="1"/>
            <p:nvPr/>
          </p:nvSpPr>
          <p:spPr>
            <a:xfrm>
              <a:off x="5885057" y="4574952"/>
              <a:ext cx="1261780" cy="443892"/>
            </a:xfrm>
            <a:prstGeom prst="rect">
              <a:avLst/>
            </a:prstGeom>
          </p:spPr>
          <p:txBody>
            <a:bodyPr vert="horz" wrap="square" lIns="0" tIns="12700" rIns="0" bIns="0" rtlCol="0">
              <a:spAutoFit/>
            </a:bodyPr>
            <a:lstStyle/>
            <a:p>
              <a:pPr marL="12700">
                <a:lnSpc>
                  <a:spcPct val="100000"/>
                </a:lnSpc>
                <a:spcBef>
                  <a:spcPts val="100"/>
                </a:spcBef>
              </a:pPr>
              <a:r>
                <a:rPr sz="1600" b="1" dirty="0">
                  <a:solidFill>
                    <a:schemeClr val="accent5">
                      <a:lumMod val="75000"/>
                    </a:schemeClr>
                  </a:solidFill>
                  <a:latin typeface="Myriad Pro"/>
                  <a:cs typeface="Myriad Pro"/>
                </a:rPr>
                <a:t>M.</a:t>
              </a:r>
              <a:r>
                <a:rPr sz="1600" b="1" spc="-10" dirty="0">
                  <a:solidFill>
                    <a:schemeClr val="accent5">
                      <a:lumMod val="75000"/>
                    </a:schemeClr>
                  </a:solidFill>
                  <a:latin typeface="Myriad Pro"/>
                  <a:cs typeface="Myriad Pro"/>
                </a:rPr>
                <a:t> </a:t>
              </a:r>
              <a:r>
                <a:rPr sz="1600" b="1" dirty="0">
                  <a:solidFill>
                    <a:schemeClr val="accent5">
                      <a:lumMod val="75000"/>
                    </a:schemeClr>
                  </a:solidFill>
                  <a:latin typeface="Myriad Pro"/>
                  <a:cs typeface="Myriad Pro"/>
                </a:rPr>
                <a:t>serratus</a:t>
              </a:r>
              <a:r>
                <a:rPr sz="1600" b="1" spc="-5" dirty="0">
                  <a:solidFill>
                    <a:schemeClr val="accent5">
                      <a:lumMod val="75000"/>
                    </a:schemeClr>
                  </a:solidFill>
                  <a:latin typeface="Myriad Pro"/>
                  <a:cs typeface="Myriad Pro"/>
                </a:rPr>
                <a:t> </a:t>
              </a:r>
              <a:r>
                <a:rPr sz="1600" b="1" spc="-10" dirty="0">
                  <a:solidFill>
                    <a:schemeClr val="accent5">
                      <a:lumMod val="75000"/>
                    </a:schemeClr>
                  </a:solidFill>
                  <a:latin typeface="Myriad Pro"/>
                  <a:cs typeface="Myriad Pro"/>
                </a:rPr>
                <a:t>anterior</a:t>
              </a:r>
              <a:endParaRPr sz="1600" b="1" dirty="0">
                <a:solidFill>
                  <a:schemeClr val="accent5">
                    <a:lumMod val="75000"/>
                  </a:schemeClr>
                </a:solidFill>
                <a:latin typeface="Myriad Pro"/>
                <a:cs typeface="Myriad Pro"/>
              </a:endParaRPr>
            </a:p>
          </p:txBody>
        </p:sp>
        <p:grpSp>
          <p:nvGrpSpPr>
            <p:cNvPr id="15" name="object 25">
              <a:extLst>
                <a:ext uri="{FF2B5EF4-FFF2-40B4-BE49-F238E27FC236}">
                  <a16:creationId xmlns:a16="http://schemas.microsoft.com/office/drawing/2014/main" id="{1E03BF56-881E-5190-0229-84CEAE81BF41}"/>
                </a:ext>
              </a:extLst>
            </p:cNvPr>
            <p:cNvGrpSpPr/>
            <p:nvPr/>
          </p:nvGrpSpPr>
          <p:grpSpPr>
            <a:xfrm>
              <a:off x="5306276" y="3094456"/>
              <a:ext cx="773378" cy="1480496"/>
              <a:chOff x="3921945" y="7213221"/>
              <a:chExt cx="773378" cy="1480496"/>
            </a:xfrm>
          </p:grpSpPr>
          <p:sp>
            <p:nvSpPr>
              <p:cNvPr id="19" name="object 29">
                <a:extLst>
                  <a:ext uri="{FF2B5EF4-FFF2-40B4-BE49-F238E27FC236}">
                    <a16:creationId xmlns:a16="http://schemas.microsoft.com/office/drawing/2014/main" id="{B5CA7C1B-7B7D-EF7C-6806-0EC859D2BD2D}"/>
                  </a:ext>
                </a:extLst>
              </p:cNvPr>
              <p:cNvSpPr/>
              <p:nvPr/>
            </p:nvSpPr>
            <p:spPr>
              <a:xfrm>
                <a:off x="3921945" y="7213221"/>
                <a:ext cx="773378" cy="229278"/>
              </a:xfrm>
              <a:custGeom>
                <a:avLst/>
                <a:gdLst/>
                <a:ahLst/>
                <a:cxnLst/>
                <a:rect l="l" t="t" r="r" b="b"/>
                <a:pathLst>
                  <a:path w="889000" h="170815">
                    <a:moveTo>
                      <a:pt x="888466" y="0"/>
                    </a:moveTo>
                    <a:lnTo>
                      <a:pt x="740272" y="29805"/>
                    </a:lnTo>
                    <a:lnTo>
                      <a:pt x="435903" y="88122"/>
                    </a:lnTo>
                    <a:lnTo>
                      <a:pt x="135699" y="145043"/>
                    </a:lnTo>
                    <a:lnTo>
                      <a:pt x="0" y="170662"/>
                    </a:lnTo>
                  </a:path>
                </a:pathLst>
              </a:custGeom>
              <a:ln w="12700">
                <a:solidFill>
                  <a:srgbClr val="231F20"/>
                </a:solidFill>
              </a:ln>
            </p:spPr>
            <p:txBody>
              <a:bodyPr wrap="square" lIns="0" tIns="0" rIns="0" bIns="0" rtlCol="0"/>
              <a:lstStyle/>
              <a:p>
                <a:endParaRPr/>
              </a:p>
            </p:txBody>
          </p:sp>
          <p:sp>
            <p:nvSpPr>
              <p:cNvPr id="21" name="object 31">
                <a:extLst>
                  <a:ext uri="{FF2B5EF4-FFF2-40B4-BE49-F238E27FC236}">
                    <a16:creationId xmlns:a16="http://schemas.microsoft.com/office/drawing/2014/main" id="{1F4F2D1D-9C2E-09C2-12BC-5FF169E9A700}"/>
                  </a:ext>
                </a:extLst>
              </p:cNvPr>
              <p:cNvSpPr/>
              <p:nvPr/>
            </p:nvSpPr>
            <p:spPr>
              <a:xfrm>
                <a:off x="4278204" y="8197147"/>
                <a:ext cx="334645" cy="496570"/>
              </a:xfrm>
              <a:custGeom>
                <a:avLst/>
                <a:gdLst/>
                <a:ahLst/>
                <a:cxnLst/>
                <a:rect l="l" t="t" r="r" b="b"/>
                <a:pathLst>
                  <a:path w="334645" h="496570">
                    <a:moveTo>
                      <a:pt x="0" y="0"/>
                    </a:moveTo>
                    <a:lnTo>
                      <a:pt x="334467" y="496239"/>
                    </a:lnTo>
                  </a:path>
                </a:pathLst>
              </a:custGeom>
              <a:ln w="12700">
                <a:solidFill>
                  <a:srgbClr val="000000"/>
                </a:solidFill>
              </a:ln>
            </p:spPr>
            <p:txBody>
              <a:bodyPr wrap="square" lIns="0" tIns="0" rIns="0" bIns="0" rtlCol="0"/>
              <a:lstStyle/>
              <a:p>
                <a:endParaRPr/>
              </a:p>
            </p:txBody>
          </p:sp>
        </p:grpSp>
      </p:grpSp>
      <p:sp>
        <p:nvSpPr>
          <p:cNvPr id="22" name="İçerik Yer Tutucusu 2">
            <a:extLst>
              <a:ext uri="{FF2B5EF4-FFF2-40B4-BE49-F238E27FC236}">
                <a16:creationId xmlns:a16="http://schemas.microsoft.com/office/drawing/2014/main" id="{90B7F720-98A8-8541-A9AA-11CA5E2DF718}"/>
              </a:ext>
            </a:extLst>
          </p:cNvPr>
          <p:cNvSpPr txBox="1">
            <a:spLocks/>
          </p:cNvSpPr>
          <p:nvPr/>
        </p:nvSpPr>
        <p:spPr>
          <a:xfrm>
            <a:off x="301620" y="1504061"/>
            <a:ext cx="3340704" cy="3331998"/>
          </a:xfrm>
          <a:prstGeom prst="rect">
            <a:avLst/>
          </a:prstGeom>
        </p:spPr>
        <p:txBody>
          <a:bodyPr vert="horz" lIns="0" tIns="45720" rIns="0" bIns="45720" rtlCol="0">
            <a:noAutofit/>
          </a:bodyPr>
          <a:lstStyle>
            <a:lvl1pPr marL="91440" indent="-91440" algn="l" defTabSz="914400" rtl="0" eaLnBrk="1" latinLnBrk="0" hangingPunct="1">
              <a:lnSpc>
                <a:spcPct val="12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2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2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2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2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92405" algn="just">
              <a:lnSpc>
                <a:spcPct val="100000"/>
              </a:lnSpc>
              <a:spcBef>
                <a:spcPts val="80"/>
              </a:spcBef>
            </a:pPr>
            <a:r>
              <a:rPr lang="tr-TR" sz="1800" b="1" dirty="0">
                <a:solidFill>
                  <a:schemeClr val="accent6">
                    <a:lumMod val="75000"/>
                  </a:schemeClr>
                </a:solidFill>
                <a:latin typeface="Myriad Pro"/>
                <a:cs typeface="Myriad Pro"/>
              </a:rPr>
              <a:t>M.</a:t>
            </a:r>
            <a:r>
              <a:rPr lang="tr-TR" sz="1800" b="1" spc="-15" dirty="0">
                <a:solidFill>
                  <a:schemeClr val="accent6">
                    <a:lumMod val="75000"/>
                  </a:schemeClr>
                </a:solidFill>
                <a:latin typeface="Myriad Pro"/>
                <a:cs typeface="Myriad Pro"/>
              </a:rPr>
              <a:t> </a:t>
            </a:r>
            <a:r>
              <a:rPr lang="tr-TR" sz="1800" b="1" dirty="0" err="1">
                <a:solidFill>
                  <a:schemeClr val="accent6">
                    <a:lumMod val="75000"/>
                  </a:schemeClr>
                </a:solidFill>
                <a:latin typeface="Myriad Pro"/>
                <a:cs typeface="Myriad Pro"/>
              </a:rPr>
              <a:t>Subclavius</a:t>
            </a:r>
            <a:r>
              <a:rPr lang="tr-TR" sz="1800" b="1" spc="-10" dirty="0">
                <a:solidFill>
                  <a:schemeClr val="accent6">
                    <a:lumMod val="75000"/>
                  </a:schemeClr>
                </a:solidFill>
                <a:latin typeface="Myriad Pro"/>
                <a:cs typeface="Myriad Pro"/>
              </a:rPr>
              <a:t> </a:t>
            </a:r>
            <a:r>
              <a:rPr lang="tr-TR" sz="1800" b="1" dirty="0">
                <a:solidFill>
                  <a:schemeClr val="accent6">
                    <a:lumMod val="75000"/>
                  </a:schemeClr>
                </a:solidFill>
                <a:latin typeface="Myriad Pro"/>
                <a:cs typeface="Myriad Pro"/>
              </a:rPr>
              <a:t>(Köprücük</a:t>
            </a:r>
            <a:r>
              <a:rPr lang="tr-TR" sz="1800" b="1" spc="-15" dirty="0">
                <a:solidFill>
                  <a:schemeClr val="accent6">
                    <a:lumMod val="75000"/>
                  </a:schemeClr>
                </a:solidFill>
                <a:latin typeface="Myriad Pro"/>
                <a:cs typeface="Myriad Pro"/>
              </a:rPr>
              <a:t> </a:t>
            </a:r>
            <a:r>
              <a:rPr lang="tr-TR" sz="1800" b="1" dirty="0">
                <a:solidFill>
                  <a:schemeClr val="accent6">
                    <a:lumMod val="75000"/>
                  </a:schemeClr>
                </a:solidFill>
                <a:latin typeface="Myriad Pro"/>
                <a:cs typeface="Myriad Pro"/>
              </a:rPr>
              <a:t>Altı</a:t>
            </a:r>
            <a:r>
              <a:rPr lang="tr-TR" sz="1800" b="1" spc="-10" dirty="0">
                <a:solidFill>
                  <a:schemeClr val="accent6">
                    <a:lumMod val="75000"/>
                  </a:schemeClr>
                </a:solidFill>
                <a:latin typeface="Myriad Pro"/>
                <a:cs typeface="Myriad Pro"/>
              </a:rPr>
              <a:t> Kası): </a:t>
            </a:r>
            <a:r>
              <a:rPr lang="tr-TR" sz="1800" dirty="0">
                <a:solidFill>
                  <a:srgbClr val="4C4D4F"/>
                </a:solidFill>
                <a:latin typeface="Myriad Pro"/>
                <a:cs typeface="Myriad Pro"/>
              </a:rPr>
              <a:t>Birinci</a:t>
            </a:r>
            <a:r>
              <a:rPr lang="tr-TR" sz="1800" spc="-5" dirty="0">
                <a:solidFill>
                  <a:srgbClr val="4C4D4F"/>
                </a:solidFill>
                <a:latin typeface="Myriad Pro"/>
                <a:cs typeface="Myriad Pro"/>
              </a:rPr>
              <a:t> </a:t>
            </a:r>
            <a:r>
              <a:rPr lang="tr-TR" sz="1800" dirty="0">
                <a:solidFill>
                  <a:srgbClr val="4C4D4F"/>
                </a:solidFill>
                <a:latin typeface="Myriad Pro"/>
                <a:cs typeface="Myriad Pro"/>
              </a:rPr>
              <a:t>kaburga</a:t>
            </a:r>
            <a:r>
              <a:rPr lang="tr-TR" sz="1800" spc="-5" dirty="0">
                <a:solidFill>
                  <a:srgbClr val="4C4D4F"/>
                </a:solidFill>
                <a:latin typeface="Myriad Pro"/>
                <a:cs typeface="Myriad Pro"/>
              </a:rPr>
              <a:t> </a:t>
            </a:r>
            <a:r>
              <a:rPr lang="tr-TR" sz="1800" dirty="0">
                <a:solidFill>
                  <a:srgbClr val="4C4D4F"/>
                </a:solidFill>
                <a:latin typeface="Myriad Pro"/>
                <a:cs typeface="Myriad Pro"/>
              </a:rPr>
              <a:t>ile</a:t>
            </a:r>
            <a:r>
              <a:rPr lang="tr-TR" sz="1800" spc="-5" dirty="0">
                <a:solidFill>
                  <a:srgbClr val="4C4D4F"/>
                </a:solidFill>
                <a:latin typeface="Myriad Pro"/>
                <a:cs typeface="Myriad Pro"/>
              </a:rPr>
              <a:t> </a:t>
            </a:r>
            <a:r>
              <a:rPr lang="tr-TR" sz="1800" dirty="0" err="1">
                <a:solidFill>
                  <a:srgbClr val="4C4D4F"/>
                </a:solidFill>
                <a:latin typeface="Myriad Pro"/>
                <a:cs typeface="Myriad Pro"/>
              </a:rPr>
              <a:t>klavikula</a:t>
            </a:r>
            <a:r>
              <a:rPr lang="tr-TR" sz="1800" spc="-5" dirty="0">
                <a:solidFill>
                  <a:srgbClr val="4C4D4F"/>
                </a:solidFill>
                <a:latin typeface="Myriad Pro"/>
                <a:cs typeface="Myriad Pro"/>
              </a:rPr>
              <a:t> </a:t>
            </a:r>
            <a:r>
              <a:rPr lang="tr-TR" sz="1800" dirty="0">
                <a:solidFill>
                  <a:srgbClr val="4C4D4F"/>
                </a:solidFill>
                <a:latin typeface="Myriad Pro"/>
                <a:cs typeface="Myriad Pro"/>
              </a:rPr>
              <a:t>arasında</a:t>
            </a:r>
            <a:r>
              <a:rPr lang="tr-TR" sz="1800" spc="-5" dirty="0">
                <a:solidFill>
                  <a:srgbClr val="4C4D4F"/>
                </a:solidFill>
                <a:latin typeface="Myriad Pro"/>
                <a:cs typeface="Myriad Pro"/>
              </a:rPr>
              <a:t> </a:t>
            </a:r>
            <a:r>
              <a:rPr lang="tr-TR" sz="1800" dirty="0">
                <a:solidFill>
                  <a:srgbClr val="4C4D4F"/>
                </a:solidFill>
                <a:latin typeface="Myriad Pro"/>
                <a:cs typeface="Myriad Pro"/>
              </a:rPr>
              <a:t>uzanan</a:t>
            </a:r>
            <a:r>
              <a:rPr lang="tr-TR" sz="1800" spc="-5" dirty="0">
                <a:solidFill>
                  <a:srgbClr val="4C4D4F"/>
                </a:solidFill>
                <a:latin typeface="Myriad Pro"/>
                <a:cs typeface="Myriad Pro"/>
              </a:rPr>
              <a:t> </a:t>
            </a:r>
            <a:r>
              <a:rPr lang="tr-TR" sz="1800" dirty="0">
                <a:solidFill>
                  <a:srgbClr val="4C4D4F"/>
                </a:solidFill>
                <a:latin typeface="Myriad Pro"/>
                <a:cs typeface="Myriad Pro"/>
              </a:rPr>
              <a:t>küçük</a:t>
            </a:r>
            <a:r>
              <a:rPr lang="tr-TR" sz="1800" spc="-5" dirty="0">
                <a:solidFill>
                  <a:srgbClr val="4C4D4F"/>
                </a:solidFill>
                <a:latin typeface="Myriad Pro"/>
                <a:cs typeface="Myriad Pro"/>
              </a:rPr>
              <a:t> </a:t>
            </a:r>
            <a:r>
              <a:rPr lang="tr-TR" sz="1800" dirty="0">
                <a:solidFill>
                  <a:srgbClr val="4C4D4F"/>
                </a:solidFill>
                <a:latin typeface="Myriad Pro"/>
                <a:cs typeface="Myriad Pro"/>
              </a:rPr>
              <a:t>bir</a:t>
            </a:r>
            <a:r>
              <a:rPr lang="tr-TR" sz="1800" spc="-5" dirty="0">
                <a:solidFill>
                  <a:srgbClr val="4C4D4F"/>
                </a:solidFill>
                <a:latin typeface="Myriad Pro"/>
                <a:cs typeface="Myriad Pro"/>
              </a:rPr>
              <a:t> </a:t>
            </a:r>
            <a:r>
              <a:rPr lang="tr-TR" sz="1800" dirty="0">
                <a:solidFill>
                  <a:srgbClr val="4C4D4F"/>
                </a:solidFill>
                <a:latin typeface="Myriad Pro"/>
                <a:cs typeface="Myriad Pro"/>
              </a:rPr>
              <a:t>kastır.</a:t>
            </a:r>
            <a:r>
              <a:rPr lang="tr-TR" sz="1800" spc="-5" dirty="0">
                <a:solidFill>
                  <a:srgbClr val="4C4D4F"/>
                </a:solidFill>
                <a:latin typeface="Myriad Pro"/>
                <a:cs typeface="Myriad Pro"/>
              </a:rPr>
              <a:t> </a:t>
            </a:r>
            <a:r>
              <a:rPr lang="tr-TR" sz="1800" dirty="0">
                <a:solidFill>
                  <a:srgbClr val="4C4D4F"/>
                </a:solidFill>
                <a:latin typeface="Myriad Pro"/>
                <a:cs typeface="Myriad Pro"/>
              </a:rPr>
              <a:t>Koltuk</a:t>
            </a:r>
            <a:r>
              <a:rPr lang="tr-TR" sz="1800" spc="-5" dirty="0">
                <a:solidFill>
                  <a:srgbClr val="4C4D4F"/>
                </a:solidFill>
                <a:latin typeface="Myriad Pro"/>
                <a:cs typeface="Myriad Pro"/>
              </a:rPr>
              <a:t> </a:t>
            </a:r>
            <a:r>
              <a:rPr lang="tr-TR" sz="1800" dirty="0">
                <a:solidFill>
                  <a:srgbClr val="4C4D4F"/>
                </a:solidFill>
                <a:latin typeface="Myriad Pro"/>
                <a:cs typeface="Myriad Pro"/>
              </a:rPr>
              <a:t>altı</a:t>
            </a:r>
            <a:r>
              <a:rPr lang="tr-TR" sz="1800" spc="-5" dirty="0">
                <a:solidFill>
                  <a:srgbClr val="4C4D4F"/>
                </a:solidFill>
                <a:latin typeface="Myriad Pro"/>
                <a:cs typeface="Myriad Pro"/>
              </a:rPr>
              <a:t> </a:t>
            </a:r>
            <a:r>
              <a:rPr lang="tr-TR" sz="1800" dirty="0">
                <a:solidFill>
                  <a:srgbClr val="4C4D4F"/>
                </a:solidFill>
                <a:latin typeface="Myriad Pro"/>
                <a:cs typeface="Myriad Pro"/>
              </a:rPr>
              <a:t>damar</a:t>
            </a:r>
            <a:r>
              <a:rPr lang="tr-TR" sz="1800" spc="-5" dirty="0">
                <a:solidFill>
                  <a:srgbClr val="4C4D4F"/>
                </a:solidFill>
                <a:latin typeface="Myriad Pro"/>
                <a:cs typeface="Myriad Pro"/>
              </a:rPr>
              <a:t> </a:t>
            </a:r>
            <a:r>
              <a:rPr lang="tr-TR" sz="1800" dirty="0">
                <a:solidFill>
                  <a:srgbClr val="4C4D4F"/>
                </a:solidFill>
                <a:latin typeface="Myriad Pro"/>
                <a:cs typeface="Myriad Pro"/>
              </a:rPr>
              <a:t>ve</a:t>
            </a:r>
            <a:r>
              <a:rPr lang="tr-TR" sz="1800" spc="-5" dirty="0">
                <a:solidFill>
                  <a:srgbClr val="4C4D4F"/>
                </a:solidFill>
                <a:latin typeface="Myriad Pro"/>
                <a:cs typeface="Myriad Pro"/>
              </a:rPr>
              <a:t> </a:t>
            </a:r>
            <a:r>
              <a:rPr lang="tr-TR" sz="1800" dirty="0">
                <a:solidFill>
                  <a:srgbClr val="4C4D4F"/>
                </a:solidFill>
                <a:latin typeface="Myriad Pro"/>
                <a:cs typeface="Myriad Pro"/>
              </a:rPr>
              <a:t>sinir</a:t>
            </a:r>
            <a:r>
              <a:rPr lang="tr-TR" sz="1800" spc="-5" dirty="0">
                <a:solidFill>
                  <a:srgbClr val="4C4D4F"/>
                </a:solidFill>
                <a:latin typeface="Myriad Pro"/>
                <a:cs typeface="Myriad Pro"/>
              </a:rPr>
              <a:t> </a:t>
            </a:r>
            <a:r>
              <a:rPr lang="tr-TR" sz="1800" dirty="0">
                <a:solidFill>
                  <a:srgbClr val="4C4D4F"/>
                </a:solidFill>
                <a:latin typeface="Myriad Pro"/>
                <a:cs typeface="Myriad Pro"/>
              </a:rPr>
              <a:t>ağını </a:t>
            </a:r>
            <a:r>
              <a:rPr lang="tr-TR" sz="1800" spc="-10" dirty="0">
                <a:solidFill>
                  <a:srgbClr val="4C4D4F"/>
                </a:solidFill>
                <a:latin typeface="Myriad Pro"/>
                <a:cs typeface="Myriad Pro"/>
              </a:rPr>
              <a:t>korur.</a:t>
            </a:r>
          </a:p>
          <a:p>
            <a:pPr marL="192405" algn="just">
              <a:lnSpc>
                <a:spcPct val="100000"/>
              </a:lnSpc>
              <a:spcBef>
                <a:spcPts val="80"/>
              </a:spcBef>
            </a:pPr>
            <a:endParaRPr lang="tr-TR" sz="1800" spc="-10" dirty="0">
              <a:latin typeface="Myriad Pro"/>
              <a:cs typeface="Myriad Pro"/>
            </a:endParaRPr>
          </a:p>
          <a:p>
            <a:pPr marL="192405" algn="just">
              <a:lnSpc>
                <a:spcPct val="100000"/>
              </a:lnSpc>
              <a:spcBef>
                <a:spcPts val="80"/>
              </a:spcBef>
            </a:pPr>
            <a:r>
              <a:rPr lang="tr-TR" sz="1800" b="1" dirty="0">
                <a:solidFill>
                  <a:schemeClr val="accent5">
                    <a:lumMod val="75000"/>
                  </a:schemeClr>
                </a:solidFill>
                <a:latin typeface="Myriad Pro"/>
                <a:cs typeface="Myriad Pro"/>
              </a:rPr>
              <a:t>M.</a:t>
            </a:r>
            <a:r>
              <a:rPr lang="tr-TR" sz="1800" b="1" spc="-20" dirty="0">
                <a:solidFill>
                  <a:schemeClr val="accent5">
                    <a:lumMod val="75000"/>
                  </a:schemeClr>
                </a:solidFill>
                <a:latin typeface="Myriad Pro"/>
                <a:cs typeface="Myriad Pro"/>
              </a:rPr>
              <a:t> </a:t>
            </a:r>
            <a:r>
              <a:rPr lang="tr-TR" sz="1800" b="1" dirty="0" err="1">
                <a:solidFill>
                  <a:schemeClr val="accent5">
                    <a:lumMod val="75000"/>
                  </a:schemeClr>
                </a:solidFill>
                <a:latin typeface="Myriad Pro"/>
                <a:cs typeface="Myriad Pro"/>
              </a:rPr>
              <a:t>Serratus</a:t>
            </a:r>
            <a:r>
              <a:rPr lang="tr-TR" sz="1800" b="1" spc="-15" dirty="0">
                <a:solidFill>
                  <a:schemeClr val="accent5">
                    <a:lumMod val="75000"/>
                  </a:schemeClr>
                </a:solidFill>
                <a:latin typeface="Myriad Pro"/>
                <a:cs typeface="Myriad Pro"/>
              </a:rPr>
              <a:t> </a:t>
            </a:r>
            <a:r>
              <a:rPr lang="tr-TR" sz="1800" b="1" dirty="0">
                <a:solidFill>
                  <a:schemeClr val="accent5">
                    <a:lumMod val="75000"/>
                  </a:schemeClr>
                </a:solidFill>
                <a:latin typeface="Myriad Pro"/>
                <a:cs typeface="Myriad Pro"/>
              </a:rPr>
              <a:t>Anterior</a:t>
            </a:r>
            <a:r>
              <a:rPr lang="tr-TR" sz="1800" b="1" spc="-15" dirty="0">
                <a:solidFill>
                  <a:schemeClr val="accent5">
                    <a:lumMod val="75000"/>
                  </a:schemeClr>
                </a:solidFill>
                <a:latin typeface="Myriad Pro"/>
                <a:cs typeface="Myriad Pro"/>
              </a:rPr>
              <a:t> </a:t>
            </a:r>
            <a:r>
              <a:rPr lang="tr-TR" sz="1800" b="1" dirty="0">
                <a:solidFill>
                  <a:schemeClr val="accent5">
                    <a:lumMod val="75000"/>
                  </a:schemeClr>
                </a:solidFill>
                <a:latin typeface="Myriad Pro"/>
                <a:cs typeface="Myriad Pro"/>
              </a:rPr>
              <a:t>(Ön</a:t>
            </a:r>
            <a:r>
              <a:rPr lang="tr-TR" sz="1800" b="1" spc="-15" dirty="0">
                <a:solidFill>
                  <a:schemeClr val="accent5">
                    <a:lumMod val="75000"/>
                  </a:schemeClr>
                </a:solidFill>
                <a:latin typeface="Myriad Pro"/>
                <a:cs typeface="Myriad Pro"/>
              </a:rPr>
              <a:t> </a:t>
            </a:r>
            <a:r>
              <a:rPr lang="tr-TR" sz="1800" b="1" dirty="0">
                <a:solidFill>
                  <a:schemeClr val="accent5">
                    <a:lumMod val="75000"/>
                  </a:schemeClr>
                </a:solidFill>
                <a:latin typeface="Myriad Pro"/>
                <a:cs typeface="Myriad Pro"/>
              </a:rPr>
              <a:t>Dişli</a:t>
            </a:r>
            <a:r>
              <a:rPr lang="tr-TR" sz="1800" b="1" spc="-15" dirty="0">
                <a:solidFill>
                  <a:schemeClr val="accent5">
                    <a:lumMod val="75000"/>
                  </a:schemeClr>
                </a:solidFill>
                <a:latin typeface="Myriad Pro"/>
                <a:cs typeface="Myriad Pro"/>
              </a:rPr>
              <a:t> </a:t>
            </a:r>
            <a:r>
              <a:rPr lang="tr-TR" sz="1800" b="1" spc="-20" dirty="0">
                <a:solidFill>
                  <a:schemeClr val="accent5">
                    <a:lumMod val="75000"/>
                  </a:schemeClr>
                </a:solidFill>
                <a:latin typeface="Myriad Pro"/>
                <a:cs typeface="Myriad Pro"/>
              </a:rPr>
              <a:t>Kas): </a:t>
            </a:r>
            <a:r>
              <a:rPr lang="tr-TR" sz="1800" dirty="0">
                <a:solidFill>
                  <a:srgbClr val="4C4D4F"/>
                </a:solidFill>
                <a:latin typeface="Myriad Pro"/>
                <a:cs typeface="Myriad Pro"/>
              </a:rPr>
              <a:t>Göğüs yan duvarında yassı, eldiven parmağı gibi dişleri olan bir kastır. Kaburgalar ile skapula arasındadır. Skapulayı kaburgalara doğru çeker. Soluk almaya yardım eder.</a:t>
            </a:r>
            <a:endParaRPr lang="tr-TR" sz="1800" dirty="0"/>
          </a:p>
        </p:txBody>
      </p:sp>
      <p:pic>
        <p:nvPicPr>
          <p:cNvPr id="6146" name="Picture 2" descr="Subclavius muscle - Wikipedia">
            <a:extLst>
              <a:ext uri="{FF2B5EF4-FFF2-40B4-BE49-F238E27FC236}">
                <a16:creationId xmlns:a16="http://schemas.microsoft.com/office/drawing/2014/main" id="{18F0310E-062D-07EA-7884-E58787069AED}"/>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37430" y="1035712"/>
            <a:ext cx="2060848" cy="2060848"/>
          </a:xfrm>
          <a:prstGeom prst="rect">
            <a:avLst/>
          </a:prstGeom>
          <a:noFill/>
          <a:extLst>
            <a:ext uri="{909E8E84-426E-40DD-AFC4-6F175D3DCCD1}">
              <a14:hiddenFill xmlns:a14="http://schemas.microsoft.com/office/drawing/2010/main">
                <a:solidFill>
                  <a:srgbClr val="FFFFFF"/>
                </a:solidFill>
              </a14:hiddenFill>
            </a:ext>
          </a:extLst>
        </p:spPr>
      </p:pic>
      <p:pic>
        <p:nvPicPr>
          <p:cNvPr id="25" name="Resim 24">
            <a:extLst>
              <a:ext uri="{FF2B5EF4-FFF2-40B4-BE49-F238E27FC236}">
                <a16:creationId xmlns:a16="http://schemas.microsoft.com/office/drawing/2014/main" id="{3BA9A17E-0575-20C3-8DD3-7CF8EF0CF8E5}"/>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878359" y="3761441"/>
            <a:ext cx="1539141" cy="2387932"/>
          </a:xfrm>
          <a:prstGeom prst="rect">
            <a:avLst/>
          </a:prstGeom>
        </p:spPr>
      </p:pic>
    </p:spTree>
    <p:extLst>
      <p:ext uri="{BB962C8B-B14F-4D97-AF65-F5344CB8AC3E}">
        <p14:creationId xmlns:p14="http://schemas.microsoft.com/office/powerpoint/2010/main" val="24560944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C1FA2DC-1C1F-6D78-8C14-B7100C9276F6}"/>
              </a:ext>
            </a:extLst>
          </p:cNvPr>
          <p:cNvSpPr>
            <a:spLocks noGrp="1"/>
          </p:cNvSpPr>
          <p:nvPr>
            <p:ph type="title"/>
          </p:nvPr>
        </p:nvSpPr>
        <p:spPr/>
        <p:txBody>
          <a:bodyPr/>
          <a:lstStyle/>
          <a:p>
            <a:r>
              <a:rPr lang="tr-TR" dirty="0"/>
              <a:t>Derin göğüs kasları</a:t>
            </a:r>
            <a:endParaRPr lang="tr-TR" baseline="30000" dirty="0"/>
          </a:p>
        </p:txBody>
      </p:sp>
      <p:sp>
        <p:nvSpPr>
          <p:cNvPr id="3" name="İçerik Yer Tutucusu 2">
            <a:extLst>
              <a:ext uri="{FF2B5EF4-FFF2-40B4-BE49-F238E27FC236}">
                <a16:creationId xmlns:a16="http://schemas.microsoft.com/office/drawing/2014/main" id="{AF704E3F-72DE-847B-F683-6D288E336744}"/>
              </a:ext>
            </a:extLst>
          </p:cNvPr>
          <p:cNvSpPr>
            <a:spLocks noGrp="1"/>
          </p:cNvSpPr>
          <p:nvPr>
            <p:ph idx="1"/>
          </p:nvPr>
        </p:nvSpPr>
        <p:spPr>
          <a:xfrm>
            <a:off x="251520" y="895699"/>
            <a:ext cx="6100168" cy="5273527"/>
          </a:xfrm>
        </p:spPr>
        <p:txBody>
          <a:bodyPr>
            <a:normAutofit/>
          </a:bodyPr>
          <a:lstStyle/>
          <a:p>
            <a:pPr marL="280670" indent="0" algn="just">
              <a:lnSpc>
                <a:spcPct val="150000"/>
              </a:lnSpc>
              <a:spcBef>
                <a:spcPts val="365"/>
              </a:spcBef>
              <a:buNone/>
            </a:pPr>
            <a:r>
              <a:rPr lang="tr-TR" sz="1800" b="1" dirty="0">
                <a:solidFill>
                  <a:schemeClr val="accent2"/>
                </a:solidFill>
                <a:latin typeface="Myriad Pro"/>
                <a:cs typeface="Myriad Pro"/>
              </a:rPr>
              <a:t>M.</a:t>
            </a:r>
            <a:r>
              <a:rPr lang="tr-TR" sz="1800" b="1" spc="-15" dirty="0">
                <a:solidFill>
                  <a:schemeClr val="accent2"/>
                </a:solidFill>
                <a:latin typeface="Myriad Pro"/>
                <a:cs typeface="Myriad Pro"/>
              </a:rPr>
              <a:t> </a:t>
            </a:r>
            <a:r>
              <a:rPr lang="tr-TR" sz="1800" b="1" dirty="0" err="1">
                <a:solidFill>
                  <a:schemeClr val="accent2"/>
                </a:solidFill>
                <a:latin typeface="Myriad Pro"/>
                <a:cs typeface="Myriad Pro"/>
              </a:rPr>
              <a:t>Intercostales</a:t>
            </a:r>
            <a:r>
              <a:rPr lang="tr-TR" sz="1800" b="1" spc="-15" dirty="0">
                <a:solidFill>
                  <a:schemeClr val="accent2"/>
                </a:solidFill>
                <a:latin typeface="Myriad Pro"/>
                <a:cs typeface="Myriad Pro"/>
              </a:rPr>
              <a:t> </a:t>
            </a:r>
            <a:r>
              <a:rPr lang="tr-TR" sz="1800" b="1" dirty="0" err="1">
                <a:solidFill>
                  <a:schemeClr val="accent2"/>
                </a:solidFill>
                <a:latin typeface="Myriad Pro"/>
                <a:cs typeface="Myriad Pro"/>
              </a:rPr>
              <a:t>Externi</a:t>
            </a:r>
            <a:r>
              <a:rPr lang="tr-TR" sz="1800" b="1" spc="-10" dirty="0">
                <a:solidFill>
                  <a:schemeClr val="accent2"/>
                </a:solidFill>
                <a:latin typeface="Myriad Pro"/>
                <a:cs typeface="Myriad Pro"/>
              </a:rPr>
              <a:t> </a:t>
            </a:r>
            <a:r>
              <a:rPr lang="tr-TR" sz="1800" b="1" dirty="0">
                <a:solidFill>
                  <a:schemeClr val="accent2"/>
                </a:solidFill>
                <a:latin typeface="Myriad Pro"/>
                <a:cs typeface="Myriad Pro"/>
              </a:rPr>
              <a:t>(Dış</a:t>
            </a:r>
            <a:r>
              <a:rPr lang="tr-TR" sz="1800" b="1" spc="-15" dirty="0">
                <a:solidFill>
                  <a:schemeClr val="accent2"/>
                </a:solidFill>
                <a:latin typeface="Myriad Pro"/>
                <a:cs typeface="Myriad Pro"/>
              </a:rPr>
              <a:t> </a:t>
            </a:r>
            <a:r>
              <a:rPr lang="tr-TR" sz="1800" b="1" dirty="0">
                <a:solidFill>
                  <a:schemeClr val="accent2"/>
                </a:solidFill>
                <a:latin typeface="Myriad Pro"/>
                <a:cs typeface="Myriad Pro"/>
              </a:rPr>
              <a:t>Kaburgalar</a:t>
            </a:r>
            <a:r>
              <a:rPr lang="tr-TR" sz="1800" b="1" spc="-15" dirty="0">
                <a:solidFill>
                  <a:schemeClr val="accent2"/>
                </a:solidFill>
                <a:latin typeface="Myriad Pro"/>
                <a:cs typeface="Myriad Pro"/>
              </a:rPr>
              <a:t> </a:t>
            </a:r>
            <a:r>
              <a:rPr lang="tr-TR" sz="1800" b="1" dirty="0">
                <a:solidFill>
                  <a:schemeClr val="accent2"/>
                </a:solidFill>
                <a:latin typeface="Myriad Pro"/>
                <a:cs typeface="Myriad Pro"/>
              </a:rPr>
              <a:t>Arası</a:t>
            </a:r>
            <a:r>
              <a:rPr lang="tr-TR" sz="1800" b="1" spc="-10" dirty="0">
                <a:solidFill>
                  <a:schemeClr val="accent2"/>
                </a:solidFill>
                <a:latin typeface="Myriad Pro"/>
                <a:cs typeface="Myriad Pro"/>
              </a:rPr>
              <a:t> Kaslar): </a:t>
            </a:r>
            <a:r>
              <a:rPr lang="tr-TR" sz="1800" dirty="0">
                <a:solidFill>
                  <a:srgbClr val="4C4D4F"/>
                </a:solidFill>
                <a:latin typeface="Myriad Pro"/>
                <a:cs typeface="Myriad Pro"/>
              </a:rPr>
              <a:t>Kaburgalar</a:t>
            </a:r>
            <a:r>
              <a:rPr lang="tr-TR" sz="1800" spc="-25" dirty="0">
                <a:solidFill>
                  <a:srgbClr val="4C4D4F"/>
                </a:solidFill>
                <a:latin typeface="Myriad Pro"/>
                <a:cs typeface="Myriad Pro"/>
              </a:rPr>
              <a:t> </a:t>
            </a:r>
            <a:r>
              <a:rPr lang="tr-TR" sz="1800" dirty="0">
                <a:solidFill>
                  <a:srgbClr val="4C4D4F"/>
                </a:solidFill>
                <a:latin typeface="Myriad Pro"/>
                <a:cs typeface="Myriad Pro"/>
              </a:rPr>
              <a:t>arasında</a:t>
            </a:r>
            <a:r>
              <a:rPr lang="tr-TR" sz="1800" spc="-25" dirty="0">
                <a:solidFill>
                  <a:srgbClr val="4C4D4F"/>
                </a:solidFill>
                <a:latin typeface="Myriad Pro"/>
                <a:cs typeface="Myriad Pro"/>
              </a:rPr>
              <a:t> </a:t>
            </a:r>
            <a:r>
              <a:rPr lang="tr-TR" sz="1800" dirty="0">
                <a:solidFill>
                  <a:srgbClr val="4C4D4F"/>
                </a:solidFill>
                <a:latin typeface="Myriad Pro"/>
                <a:cs typeface="Myriad Pro"/>
              </a:rPr>
              <a:t>dışta</a:t>
            </a:r>
            <a:r>
              <a:rPr lang="tr-TR" sz="1800" spc="-25" dirty="0">
                <a:solidFill>
                  <a:srgbClr val="4C4D4F"/>
                </a:solidFill>
                <a:latin typeface="Myriad Pro"/>
                <a:cs typeface="Myriad Pro"/>
              </a:rPr>
              <a:t> </a:t>
            </a:r>
            <a:r>
              <a:rPr lang="tr-TR" sz="1800" dirty="0">
                <a:solidFill>
                  <a:srgbClr val="4C4D4F"/>
                </a:solidFill>
                <a:latin typeface="Myriad Pro"/>
                <a:cs typeface="Myriad Pro"/>
              </a:rPr>
              <a:t>ve</a:t>
            </a:r>
            <a:r>
              <a:rPr lang="tr-TR" sz="1800" spc="-25" dirty="0">
                <a:solidFill>
                  <a:srgbClr val="4C4D4F"/>
                </a:solidFill>
                <a:latin typeface="Myriad Pro"/>
                <a:cs typeface="Myriad Pro"/>
              </a:rPr>
              <a:t> </a:t>
            </a:r>
            <a:r>
              <a:rPr lang="tr-TR" sz="1800" dirty="0">
                <a:solidFill>
                  <a:srgbClr val="4C4D4F"/>
                </a:solidFill>
                <a:latin typeface="Myriad Pro"/>
                <a:cs typeface="Myriad Pro"/>
              </a:rPr>
              <a:t>yüzeysel</a:t>
            </a:r>
            <a:r>
              <a:rPr lang="tr-TR" sz="1800" spc="-25" dirty="0">
                <a:solidFill>
                  <a:srgbClr val="4C4D4F"/>
                </a:solidFill>
                <a:latin typeface="Myriad Pro"/>
                <a:cs typeface="Myriad Pro"/>
              </a:rPr>
              <a:t> </a:t>
            </a:r>
            <a:r>
              <a:rPr lang="tr-TR" sz="1800" dirty="0">
                <a:solidFill>
                  <a:srgbClr val="4C4D4F"/>
                </a:solidFill>
                <a:latin typeface="Myriad Pro"/>
                <a:cs typeface="Myriad Pro"/>
              </a:rPr>
              <a:t>bulunan</a:t>
            </a:r>
            <a:r>
              <a:rPr lang="tr-TR" sz="1800" spc="-25" dirty="0">
                <a:solidFill>
                  <a:srgbClr val="4C4D4F"/>
                </a:solidFill>
                <a:latin typeface="Myriad Pro"/>
                <a:cs typeface="Myriad Pro"/>
              </a:rPr>
              <a:t> </a:t>
            </a:r>
            <a:r>
              <a:rPr lang="tr-TR" sz="1800" dirty="0">
                <a:solidFill>
                  <a:srgbClr val="4C4D4F"/>
                </a:solidFill>
                <a:latin typeface="Myriad Pro"/>
                <a:cs typeface="Myriad Pro"/>
              </a:rPr>
              <a:t>11</a:t>
            </a:r>
            <a:r>
              <a:rPr lang="tr-TR" sz="1800" spc="-20" dirty="0">
                <a:solidFill>
                  <a:srgbClr val="4C4D4F"/>
                </a:solidFill>
                <a:latin typeface="Myriad Pro"/>
                <a:cs typeface="Myriad Pro"/>
              </a:rPr>
              <a:t> </a:t>
            </a:r>
            <a:r>
              <a:rPr lang="tr-TR" sz="1800" dirty="0">
                <a:solidFill>
                  <a:srgbClr val="4C4D4F"/>
                </a:solidFill>
                <a:latin typeface="Myriad Pro"/>
                <a:cs typeface="Myriad Pro"/>
              </a:rPr>
              <a:t>çift</a:t>
            </a:r>
            <a:r>
              <a:rPr lang="tr-TR" sz="1800" spc="-25" dirty="0">
                <a:solidFill>
                  <a:srgbClr val="4C4D4F"/>
                </a:solidFill>
                <a:latin typeface="Myriad Pro"/>
                <a:cs typeface="Myriad Pro"/>
              </a:rPr>
              <a:t> </a:t>
            </a:r>
            <a:r>
              <a:rPr lang="tr-TR" sz="1800" spc="-10" dirty="0">
                <a:solidFill>
                  <a:srgbClr val="4C4D4F"/>
                </a:solidFill>
                <a:latin typeface="Myriad Pro"/>
                <a:cs typeface="Myriad Pro"/>
              </a:rPr>
              <a:t>kastır.</a:t>
            </a:r>
            <a:r>
              <a:rPr lang="tr-TR" sz="1800" spc="-25" dirty="0">
                <a:solidFill>
                  <a:srgbClr val="4C4D4F"/>
                </a:solidFill>
                <a:latin typeface="Myriad Pro"/>
                <a:cs typeface="Myriad Pro"/>
              </a:rPr>
              <a:t> </a:t>
            </a:r>
            <a:r>
              <a:rPr lang="tr-TR" sz="1800" dirty="0">
                <a:solidFill>
                  <a:srgbClr val="4C4D4F"/>
                </a:solidFill>
                <a:latin typeface="Myriad Pro"/>
                <a:cs typeface="Myriad Pro"/>
              </a:rPr>
              <a:t>Kaburgaları</a:t>
            </a:r>
            <a:r>
              <a:rPr lang="tr-TR" sz="1800" spc="-25" dirty="0">
                <a:solidFill>
                  <a:srgbClr val="4C4D4F"/>
                </a:solidFill>
                <a:latin typeface="Myriad Pro"/>
                <a:cs typeface="Myriad Pro"/>
              </a:rPr>
              <a:t> </a:t>
            </a:r>
            <a:r>
              <a:rPr lang="tr-TR" sz="1800" dirty="0">
                <a:solidFill>
                  <a:srgbClr val="4C4D4F"/>
                </a:solidFill>
                <a:latin typeface="Myriad Pro"/>
                <a:cs typeface="Myriad Pro"/>
              </a:rPr>
              <a:t>yukarı</a:t>
            </a:r>
            <a:r>
              <a:rPr lang="tr-TR" sz="1800" spc="-25" dirty="0">
                <a:solidFill>
                  <a:srgbClr val="4C4D4F"/>
                </a:solidFill>
                <a:latin typeface="Myriad Pro"/>
                <a:cs typeface="Myriad Pro"/>
              </a:rPr>
              <a:t> </a:t>
            </a:r>
            <a:r>
              <a:rPr lang="tr-TR" sz="1800" dirty="0">
                <a:solidFill>
                  <a:srgbClr val="4C4D4F"/>
                </a:solidFill>
                <a:latin typeface="Myriad Pro"/>
                <a:cs typeface="Myriad Pro"/>
              </a:rPr>
              <a:t>kaldırarak</a:t>
            </a:r>
            <a:r>
              <a:rPr lang="tr-TR" sz="1800" spc="-25" dirty="0">
                <a:solidFill>
                  <a:srgbClr val="4C4D4F"/>
                </a:solidFill>
                <a:latin typeface="Myriad Pro"/>
                <a:cs typeface="Myriad Pro"/>
              </a:rPr>
              <a:t> </a:t>
            </a:r>
            <a:r>
              <a:rPr lang="tr-TR" sz="1800" dirty="0">
                <a:solidFill>
                  <a:srgbClr val="4C4D4F"/>
                </a:solidFill>
                <a:latin typeface="Myriad Pro"/>
                <a:cs typeface="Myriad Pro"/>
              </a:rPr>
              <a:t>göğüs</a:t>
            </a:r>
            <a:r>
              <a:rPr lang="tr-TR" sz="1800" spc="-20" dirty="0">
                <a:solidFill>
                  <a:srgbClr val="4C4D4F"/>
                </a:solidFill>
                <a:latin typeface="Myriad Pro"/>
                <a:cs typeface="Myriad Pro"/>
              </a:rPr>
              <a:t> boş</a:t>
            </a:r>
            <a:r>
              <a:rPr lang="tr-TR" sz="1800" dirty="0">
                <a:solidFill>
                  <a:srgbClr val="4C4D4F"/>
                </a:solidFill>
                <a:latin typeface="Myriad Pro"/>
                <a:cs typeface="Myriad Pro"/>
              </a:rPr>
              <a:t>luğunun</a:t>
            </a:r>
            <a:r>
              <a:rPr lang="tr-TR" sz="1800" spc="85" dirty="0">
                <a:solidFill>
                  <a:srgbClr val="4C4D4F"/>
                </a:solidFill>
                <a:latin typeface="Myriad Pro"/>
                <a:cs typeface="Myriad Pro"/>
              </a:rPr>
              <a:t> </a:t>
            </a:r>
            <a:r>
              <a:rPr lang="tr-TR" sz="1800" dirty="0">
                <a:solidFill>
                  <a:srgbClr val="4C4D4F"/>
                </a:solidFill>
                <a:latin typeface="Myriad Pro"/>
                <a:cs typeface="Myriad Pro"/>
              </a:rPr>
              <a:t>hacmini</a:t>
            </a:r>
            <a:r>
              <a:rPr lang="tr-TR" sz="1800" spc="85" dirty="0">
                <a:solidFill>
                  <a:srgbClr val="4C4D4F"/>
                </a:solidFill>
                <a:latin typeface="Myriad Pro"/>
                <a:cs typeface="Myriad Pro"/>
              </a:rPr>
              <a:t> </a:t>
            </a:r>
            <a:r>
              <a:rPr lang="tr-TR" sz="1800" dirty="0">
                <a:solidFill>
                  <a:srgbClr val="4C4D4F"/>
                </a:solidFill>
                <a:latin typeface="Myriad Pro"/>
                <a:cs typeface="Myriad Pro"/>
              </a:rPr>
              <a:t>artırır</a:t>
            </a:r>
            <a:r>
              <a:rPr lang="tr-TR" sz="1800" spc="85" dirty="0">
                <a:solidFill>
                  <a:srgbClr val="4C4D4F"/>
                </a:solidFill>
                <a:latin typeface="Myriad Pro"/>
                <a:cs typeface="Myriad Pro"/>
              </a:rPr>
              <a:t> </a:t>
            </a:r>
            <a:r>
              <a:rPr lang="tr-TR" sz="1800" dirty="0">
                <a:solidFill>
                  <a:srgbClr val="4C4D4F"/>
                </a:solidFill>
                <a:latin typeface="Myriad Pro"/>
                <a:cs typeface="Myriad Pro"/>
              </a:rPr>
              <a:t>ve</a:t>
            </a:r>
            <a:r>
              <a:rPr lang="tr-TR" sz="1800" spc="85" dirty="0">
                <a:solidFill>
                  <a:srgbClr val="4C4D4F"/>
                </a:solidFill>
                <a:latin typeface="Myriad Pro"/>
                <a:cs typeface="Myriad Pro"/>
              </a:rPr>
              <a:t> </a:t>
            </a:r>
            <a:r>
              <a:rPr lang="tr-TR" sz="1800" dirty="0">
                <a:solidFill>
                  <a:srgbClr val="4C4D4F"/>
                </a:solidFill>
                <a:latin typeface="Myriad Pro"/>
                <a:cs typeface="Myriad Pro"/>
              </a:rPr>
              <a:t>soluk</a:t>
            </a:r>
            <a:r>
              <a:rPr lang="tr-TR" sz="1800" spc="85" dirty="0">
                <a:solidFill>
                  <a:srgbClr val="4C4D4F"/>
                </a:solidFill>
                <a:latin typeface="Myriad Pro"/>
                <a:cs typeface="Myriad Pro"/>
              </a:rPr>
              <a:t> </a:t>
            </a:r>
            <a:r>
              <a:rPr lang="tr-TR" sz="1800" dirty="0">
                <a:solidFill>
                  <a:srgbClr val="4C4D4F"/>
                </a:solidFill>
                <a:latin typeface="Myriad Pro"/>
                <a:cs typeface="Myriad Pro"/>
              </a:rPr>
              <a:t>almaya</a:t>
            </a:r>
            <a:r>
              <a:rPr lang="tr-TR" sz="1800" spc="85" dirty="0">
                <a:solidFill>
                  <a:srgbClr val="4C4D4F"/>
                </a:solidFill>
                <a:latin typeface="Myriad Pro"/>
                <a:cs typeface="Myriad Pro"/>
              </a:rPr>
              <a:t> </a:t>
            </a:r>
            <a:r>
              <a:rPr lang="tr-TR" sz="1800" dirty="0">
                <a:solidFill>
                  <a:srgbClr val="4C4D4F"/>
                </a:solidFill>
                <a:latin typeface="Myriad Pro"/>
                <a:cs typeface="Myriad Pro"/>
              </a:rPr>
              <a:t>yardım</a:t>
            </a:r>
            <a:r>
              <a:rPr lang="tr-TR" sz="1800" spc="85" dirty="0">
                <a:solidFill>
                  <a:srgbClr val="4C4D4F"/>
                </a:solidFill>
                <a:latin typeface="Myriad Pro"/>
                <a:cs typeface="Myriad Pro"/>
              </a:rPr>
              <a:t> </a:t>
            </a:r>
            <a:r>
              <a:rPr lang="tr-TR" sz="1800" dirty="0">
                <a:solidFill>
                  <a:srgbClr val="4C4D4F"/>
                </a:solidFill>
                <a:latin typeface="Myriad Pro"/>
                <a:cs typeface="Myriad Pro"/>
              </a:rPr>
              <a:t>eder.</a:t>
            </a:r>
            <a:r>
              <a:rPr lang="tr-TR" sz="1800" spc="85" dirty="0">
                <a:solidFill>
                  <a:srgbClr val="4C4D4F"/>
                </a:solidFill>
                <a:latin typeface="Myriad Pro"/>
                <a:cs typeface="Myriad Pro"/>
              </a:rPr>
              <a:t> </a:t>
            </a:r>
            <a:r>
              <a:rPr lang="tr-TR" sz="1800" dirty="0">
                <a:solidFill>
                  <a:srgbClr val="4C4D4F"/>
                </a:solidFill>
                <a:latin typeface="Myriad Pro"/>
                <a:cs typeface="Myriad Pro"/>
              </a:rPr>
              <a:t>Her</a:t>
            </a:r>
            <a:r>
              <a:rPr lang="tr-TR" sz="1800" spc="85" dirty="0">
                <a:solidFill>
                  <a:srgbClr val="4C4D4F"/>
                </a:solidFill>
                <a:latin typeface="Myriad Pro"/>
                <a:cs typeface="Myriad Pro"/>
              </a:rPr>
              <a:t> </a:t>
            </a:r>
            <a:r>
              <a:rPr lang="tr-TR" sz="1800" dirty="0">
                <a:solidFill>
                  <a:srgbClr val="4C4D4F"/>
                </a:solidFill>
                <a:latin typeface="Myriad Pro"/>
                <a:cs typeface="Myriad Pro"/>
              </a:rPr>
              <a:t>kas</a:t>
            </a:r>
            <a:r>
              <a:rPr lang="tr-TR" sz="1800" spc="85" dirty="0">
                <a:solidFill>
                  <a:srgbClr val="4C4D4F"/>
                </a:solidFill>
                <a:latin typeface="Myriad Pro"/>
                <a:cs typeface="Myriad Pro"/>
              </a:rPr>
              <a:t> </a:t>
            </a:r>
            <a:r>
              <a:rPr lang="tr-TR" sz="1800" dirty="0">
                <a:solidFill>
                  <a:srgbClr val="4C4D4F"/>
                </a:solidFill>
                <a:latin typeface="Myriad Pro"/>
                <a:cs typeface="Myriad Pro"/>
              </a:rPr>
              <a:t>iki</a:t>
            </a:r>
            <a:r>
              <a:rPr lang="tr-TR" sz="1800" spc="85" dirty="0">
                <a:solidFill>
                  <a:srgbClr val="4C4D4F"/>
                </a:solidFill>
                <a:latin typeface="Myriad Pro"/>
                <a:cs typeface="Myriad Pro"/>
              </a:rPr>
              <a:t> </a:t>
            </a:r>
            <a:r>
              <a:rPr lang="tr-TR" sz="1800" dirty="0">
                <a:solidFill>
                  <a:srgbClr val="4C4D4F"/>
                </a:solidFill>
                <a:latin typeface="Myriad Pro"/>
                <a:cs typeface="Myriad Pro"/>
              </a:rPr>
              <a:t>kaburga</a:t>
            </a:r>
            <a:r>
              <a:rPr lang="tr-TR" sz="1800" spc="85" dirty="0">
                <a:solidFill>
                  <a:srgbClr val="4C4D4F"/>
                </a:solidFill>
                <a:latin typeface="Myriad Pro"/>
                <a:cs typeface="Myriad Pro"/>
              </a:rPr>
              <a:t> </a:t>
            </a:r>
            <a:r>
              <a:rPr lang="tr-TR" sz="1800" dirty="0">
                <a:solidFill>
                  <a:srgbClr val="4C4D4F"/>
                </a:solidFill>
                <a:latin typeface="Myriad Pro"/>
                <a:cs typeface="Myriad Pro"/>
              </a:rPr>
              <a:t>arasında</a:t>
            </a:r>
            <a:r>
              <a:rPr lang="tr-TR" sz="1800" spc="85" dirty="0">
                <a:solidFill>
                  <a:srgbClr val="4C4D4F"/>
                </a:solidFill>
                <a:latin typeface="Myriad Pro"/>
                <a:cs typeface="Myriad Pro"/>
              </a:rPr>
              <a:t> </a:t>
            </a:r>
            <a:r>
              <a:rPr lang="tr-TR" sz="1800" dirty="0">
                <a:solidFill>
                  <a:srgbClr val="4C4D4F"/>
                </a:solidFill>
                <a:latin typeface="Myriad Pro"/>
                <a:cs typeface="Myriad Pro"/>
              </a:rPr>
              <a:t>yukardan</a:t>
            </a:r>
            <a:r>
              <a:rPr lang="tr-TR" sz="1800" spc="85" dirty="0">
                <a:solidFill>
                  <a:srgbClr val="4C4D4F"/>
                </a:solidFill>
                <a:latin typeface="Myriad Pro"/>
                <a:cs typeface="Myriad Pro"/>
              </a:rPr>
              <a:t> </a:t>
            </a:r>
            <a:r>
              <a:rPr lang="tr-TR" sz="1800" dirty="0">
                <a:solidFill>
                  <a:srgbClr val="4C4D4F"/>
                </a:solidFill>
                <a:latin typeface="Myriad Pro"/>
                <a:cs typeface="Myriad Pro"/>
              </a:rPr>
              <a:t>aşağı</a:t>
            </a:r>
            <a:r>
              <a:rPr lang="tr-TR" sz="1800" spc="90" dirty="0">
                <a:solidFill>
                  <a:srgbClr val="4C4D4F"/>
                </a:solidFill>
                <a:latin typeface="Myriad Pro"/>
                <a:cs typeface="Myriad Pro"/>
              </a:rPr>
              <a:t> </a:t>
            </a:r>
            <a:r>
              <a:rPr lang="tr-TR" sz="1800" spc="-25" dirty="0">
                <a:solidFill>
                  <a:srgbClr val="4C4D4F"/>
                </a:solidFill>
                <a:latin typeface="Myriad Pro"/>
                <a:cs typeface="Myriad Pro"/>
              </a:rPr>
              <a:t>ve </a:t>
            </a:r>
            <a:r>
              <a:rPr lang="tr-TR" sz="1800" dirty="0">
                <a:solidFill>
                  <a:srgbClr val="4C4D4F"/>
                </a:solidFill>
                <a:latin typeface="Myriad Pro"/>
                <a:cs typeface="Myriad Pro"/>
              </a:rPr>
              <a:t>arkadan</a:t>
            </a:r>
            <a:r>
              <a:rPr lang="tr-TR" sz="1800" spc="-5" dirty="0">
                <a:solidFill>
                  <a:srgbClr val="4C4D4F"/>
                </a:solidFill>
                <a:latin typeface="Myriad Pro"/>
                <a:cs typeface="Myriad Pro"/>
              </a:rPr>
              <a:t> </a:t>
            </a:r>
            <a:r>
              <a:rPr lang="tr-TR" sz="1800" dirty="0">
                <a:solidFill>
                  <a:srgbClr val="4C4D4F"/>
                </a:solidFill>
                <a:latin typeface="Myriad Pro"/>
                <a:cs typeface="Myriad Pro"/>
              </a:rPr>
              <a:t>öne doğru uzanır</a:t>
            </a:r>
            <a:r>
              <a:rPr lang="tr-TR" sz="1800" spc="-10" dirty="0">
                <a:solidFill>
                  <a:srgbClr val="4C4D4F"/>
                </a:solidFill>
                <a:latin typeface="Myriad Pro"/>
                <a:cs typeface="Myriad Pro"/>
              </a:rPr>
              <a:t>.</a:t>
            </a:r>
            <a:endParaRPr lang="tr-TR" sz="1800" spc="-10" dirty="0">
              <a:latin typeface="Myriad Pro"/>
              <a:cs typeface="Myriad Pro"/>
            </a:endParaRPr>
          </a:p>
          <a:p>
            <a:pPr marL="280670" indent="0" algn="just">
              <a:lnSpc>
                <a:spcPct val="150000"/>
              </a:lnSpc>
              <a:spcBef>
                <a:spcPts val="365"/>
              </a:spcBef>
              <a:buNone/>
            </a:pPr>
            <a:r>
              <a:rPr lang="tr-TR" sz="1800" b="1" dirty="0">
                <a:solidFill>
                  <a:schemeClr val="accent1"/>
                </a:solidFill>
                <a:latin typeface="Myriad Pro"/>
                <a:cs typeface="Myriad Pro"/>
              </a:rPr>
              <a:t>M.</a:t>
            </a:r>
            <a:r>
              <a:rPr lang="tr-TR" sz="1800" b="1" spc="-20" dirty="0">
                <a:solidFill>
                  <a:schemeClr val="accent1"/>
                </a:solidFill>
                <a:latin typeface="Myriad Pro"/>
                <a:cs typeface="Myriad Pro"/>
              </a:rPr>
              <a:t> </a:t>
            </a:r>
            <a:r>
              <a:rPr lang="tr-TR" sz="1800" b="1" dirty="0" err="1">
                <a:solidFill>
                  <a:schemeClr val="accent1"/>
                </a:solidFill>
                <a:latin typeface="Myriad Pro"/>
                <a:cs typeface="Myriad Pro"/>
              </a:rPr>
              <a:t>Intercostales</a:t>
            </a:r>
            <a:r>
              <a:rPr lang="tr-TR" sz="1800" b="1" spc="-15" dirty="0">
                <a:solidFill>
                  <a:schemeClr val="accent1"/>
                </a:solidFill>
                <a:latin typeface="Myriad Pro"/>
                <a:cs typeface="Myriad Pro"/>
              </a:rPr>
              <a:t> </a:t>
            </a:r>
            <a:r>
              <a:rPr lang="tr-TR" sz="1800" b="1" dirty="0" err="1">
                <a:solidFill>
                  <a:schemeClr val="accent1"/>
                </a:solidFill>
                <a:latin typeface="Myriad Pro"/>
                <a:cs typeface="Myriad Pro"/>
              </a:rPr>
              <a:t>Interni</a:t>
            </a:r>
            <a:r>
              <a:rPr lang="tr-TR" sz="1800" b="1" spc="-20" dirty="0">
                <a:solidFill>
                  <a:schemeClr val="accent1"/>
                </a:solidFill>
                <a:latin typeface="Myriad Pro"/>
                <a:cs typeface="Myriad Pro"/>
              </a:rPr>
              <a:t> </a:t>
            </a:r>
            <a:r>
              <a:rPr lang="tr-TR" sz="1800" b="1" dirty="0">
                <a:solidFill>
                  <a:schemeClr val="accent1"/>
                </a:solidFill>
                <a:latin typeface="Myriad Pro"/>
                <a:cs typeface="Myriad Pro"/>
              </a:rPr>
              <a:t>(İç</a:t>
            </a:r>
            <a:r>
              <a:rPr lang="tr-TR" sz="1800" b="1" spc="-15" dirty="0">
                <a:solidFill>
                  <a:schemeClr val="accent1"/>
                </a:solidFill>
                <a:latin typeface="Myriad Pro"/>
                <a:cs typeface="Myriad Pro"/>
              </a:rPr>
              <a:t> </a:t>
            </a:r>
            <a:r>
              <a:rPr lang="tr-TR" sz="1800" b="1" dirty="0">
                <a:solidFill>
                  <a:schemeClr val="accent1"/>
                </a:solidFill>
                <a:latin typeface="Myriad Pro"/>
                <a:cs typeface="Myriad Pro"/>
              </a:rPr>
              <a:t>Kaburgalar</a:t>
            </a:r>
            <a:r>
              <a:rPr lang="tr-TR" sz="1800" b="1" spc="-20" dirty="0">
                <a:solidFill>
                  <a:schemeClr val="accent1"/>
                </a:solidFill>
                <a:latin typeface="Myriad Pro"/>
                <a:cs typeface="Myriad Pro"/>
              </a:rPr>
              <a:t> </a:t>
            </a:r>
            <a:r>
              <a:rPr lang="tr-TR" sz="1800" b="1" dirty="0">
                <a:solidFill>
                  <a:schemeClr val="accent1"/>
                </a:solidFill>
                <a:latin typeface="Myriad Pro"/>
                <a:cs typeface="Myriad Pro"/>
              </a:rPr>
              <a:t>Arası</a:t>
            </a:r>
            <a:r>
              <a:rPr lang="tr-TR" sz="1800" b="1" spc="-15" dirty="0">
                <a:solidFill>
                  <a:schemeClr val="accent1"/>
                </a:solidFill>
                <a:latin typeface="Myriad Pro"/>
                <a:cs typeface="Myriad Pro"/>
              </a:rPr>
              <a:t> </a:t>
            </a:r>
            <a:r>
              <a:rPr lang="tr-TR" sz="1800" b="1" spc="-10" dirty="0">
                <a:solidFill>
                  <a:schemeClr val="accent1"/>
                </a:solidFill>
                <a:latin typeface="Myriad Pro"/>
                <a:cs typeface="Myriad Pro"/>
              </a:rPr>
              <a:t>Kaslar): </a:t>
            </a:r>
            <a:r>
              <a:rPr lang="tr-TR" sz="1800" dirty="0">
                <a:solidFill>
                  <a:srgbClr val="4C4D4F"/>
                </a:solidFill>
                <a:latin typeface="Myriad Pro"/>
                <a:cs typeface="Myriad Pro"/>
              </a:rPr>
              <a:t>Kaburgalar arasında</a:t>
            </a:r>
            <a:r>
              <a:rPr lang="tr-TR" sz="1800" spc="15" dirty="0">
                <a:solidFill>
                  <a:srgbClr val="4C4D4F"/>
                </a:solidFill>
                <a:latin typeface="Myriad Pro"/>
                <a:cs typeface="Myriad Pro"/>
              </a:rPr>
              <a:t> </a:t>
            </a:r>
            <a:r>
              <a:rPr lang="tr-TR" sz="1800" dirty="0">
                <a:solidFill>
                  <a:srgbClr val="4C4D4F"/>
                </a:solidFill>
                <a:latin typeface="Myriad Pro"/>
                <a:cs typeface="Myriad Pro"/>
              </a:rPr>
              <a:t>ve</a:t>
            </a:r>
            <a:r>
              <a:rPr lang="tr-TR" sz="1800" spc="10" dirty="0">
                <a:solidFill>
                  <a:srgbClr val="4C4D4F"/>
                </a:solidFill>
                <a:latin typeface="Myriad Pro"/>
                <a:cs typeface="Myriad Pro"/>
              </a:rPr>
              <a:t> </a:t>
            </a:r>
            <a:r>
              <a:rPr lang="tr-TR" sz="1800" dirty="0">
                <a:solidFill>
                  <a:srgbClr val="4C4D4F"/>
                </a:solidFill>
                <a:latin typeface="Myriad Pro"/>
                <a:cs typeface="Myriad Pro"/>
              </a:rPr>
              <a:t>içte</a:t>
            </a:r>
            <a:r>
              <a:rPr lang="tr-TR" sz="1800" spc="15" dirty="0">
                <a:solidFill>
                  <a:srgbClr val="4C4D4F"/>
                </a:solidFill>
                <a:latin typeface="Myriad Pro"/>
                <a:cs typeface="Myriad Pro"/>
              </a:rPr>
              <a:t> </a:t>
            </a:r>
            <a:r>
              <a:rPr lang="tr-TR" sz="1800" dirty="0">
                <a:solidFill>
                  <a:srgbClr val="4C4D4F"/>
                </a:solidFill>
                <a:latin typeface="Myriad Pro"/>
                <a:cs typeface="Myriad Pro"/>
              </a:rPr>
              <a:t>yer</a:t>
            </a:r>
            <a:r>
              <a:rPr lang="tr-TR" sz="1800" spc="10" dirty="0">
                <a:solidFill>
                  <a:srgbClr val="4C4D4F"/>
                </a:solidFill>
                <a:latin typeface="Myriad Pro"/>
                <a:cs typeface="Myriad Pro"/>
              </a:rPr>
              <a:t> </a:t>
            </a:r>
            <a:r>
              <a:rPr lang="tr-TR" sz="1800" dirty="0">
                <a:solidFill>
                  <a:srgbClr val="4C4D4F"/>
                </a:solidFill>
                <a:latin typeface="Myriad Pro"/>
                <a:cs typeface="Myriad Pro"/>
              </a:rPr>
              <a:t>alan</a:t>
            </a:r>
            <a:r>
              <a:rPr lang="tr-TR" sz="1800" spc="15" dirty="0">
                <a:solidFill>
                  <a:srgbClr val="4C4D4F"/>
                </a:solidFill>
                <a:latin typeface="Myriad Pro"/>
                <a:cs typeface="Myriad Pro"/>
              </a:rPr>
              <a:t> </a:t>
            </a:r>
            <a:r>
              <a:rPr lang="tr-TR" sz="1800" dirty="0">
                <a:solidFill>
                  <a:srgbClr val="4C4D4F"/>
                </a:solidFill>
                <a:latin typeface="Myriad Pro"/>
                <a:cs typeface="Myriad Pro"/>
              </a:rPr>
              <a:t>11</a:t>
            </a:r>
            <a:r>
              <a:rPr lang="tr-TR" sz="1800" spc="15" dirty="0">
                <a:solidFill>
                  <a:srgbClr val="4C4D4F"/>
                </a:solidFill>
                <a:latin typeface="Myriad Pro"/>
                <a:cs typeface="Myriad Pro"/>
              </a:rPr>
              <a:t> </a:t>
            </a:r>
            <a:r>
              <a:rPr lang="tr-TR" sz="1800" dirty="0">
                <a:solidFill>
                  <a:srgbClr val="4C4D4F"/>
                </a:solidFill>
                <a:latin typeface="Myriad Pro"/>
                <a:cs typeface="Myriad Pro"/>
              </a:rPr>
              <a:t>çift</a:t>
            </a:r>
            <a:r>
              <a:rPr lang="tr-TR" sz="1800" spc="10" dirty="0">
                <a:solidFill>
                  <a:srgbClr val="4C4D4F"/>
                </a:solidFill>
                <a:latin typeface="Myriad Pro"/>
                <a:cs typeface="Myriad Pro"/>
              </a:rPr>
              <a:t> </a:t>
            </a:r>
            <a:r>
              <a:rPr lang="tr-TR" sz="1800" dirty="0">
                <a:solidFill>
                  <a:srgbClr val="4C4D4F"/>
                </a:solidFill>
                <a:latin typeface="Myriad Pro"/>
                <a:cs typeface="Myriad Pro"/>
              </a:rPr>
              <a:t>kastır.</a:t>
            </a:r>
            <a:r>
              <a:rPr lang="tr-TR" sz="1800" spc="15" dirty="0">
                <a:solidFill>
                  <a:srgbClr val="4C4D4F"/>
                </a:solidFill>
                <a:latin typeface="Myriad Pro"/>
                <a:cs typeface="Myriad Pro"/>
              </a:rPr>
              <a:t> </a:t>
            </a:r>
            <a:r>
              <a:rPr lang="tr-TR" sz="1800" dirty="0">
                <a:solidFill>
                  <a:srgbClr val="4C4D4F"/>
                </a:solidFill>
                <a:latin typeface="Myriad Pro"/>
                <a:cs typeface="Myriad Pro"/>
              </a:rPr>
              <a:t>Kaburgaları</a:t>
            </a:r>
            <a:r>
              <a:rPr lang="tr-TR" sz="1800" spc="10" dirty="0">
                <a:solidFill>
                  <a:srgbClr val="4C4D4F"/>
                </a:solidFill>
                <a:latin typeface="Myriad Pro"/>
                <a:cs typeface="Myriad Pro"/>
              </a:rPr>
              <a:t> </a:t>
            </a:r>
            <a:r>
              <a:rPr lang="tr-TR" sz="1800" dirty="0">
                <a:solidFill>
                  <a:srgbClr val="4C4D4F"/>
                </a:solidFill>
                <a:latin typeface="Myriad Pro"/>
                <a:cs typeface="Myriad Pro"/>
              </a:rPr>
              <a:t>aşağı</a:t>
            </a:r>
            <a:r>
              <a:rPr lang="tr-TR" sz="1800" spc="15" dirty="0">
                <a:solidFill>
                  <a:srgbClr val="4C4D4F"/>
                </a:solidFill>
                <a:latin typeface="Myriad Pro"/>
                <a:cs typeface="Myriad Pro"/>
              </a:rPr>
              <a:t> </a:t>
            </a:r>
            <a:r>
              <a:rPr lang="tr-TR" sz="1800" dirty="0">
                <a:solidFill>
                  <a:srgbClr val="4C4D4F"/>
                </a:solidFill>
                <a:latin typeface="Myriad Pro"/>
                <a:cs typeface="Myriad Pro"/>
              </a:rPr>
              <a:t>çekerek</a:t>
            </a:r>
            <a:r>
              <a:rPr lang="tr-TR" sz="1800" spc="10" dirty="0">
                <a:solidFill>
                  <a:srgbClr val="4C4D4F"/>
                </a:solidFill>
                <a:latin typeface="Myriad Pro"/>
                <a:cs typeface="Myriad Pro"/>
              </a:rPr>
              <a:t> </a:t>
            </a:r>
            <a:r>
              <a:rPr lang="tr-TR" sz="1800" dirty="0">
                <a:solidFill>
                  <a:srgbClr val="4C4D4F"/>
                </a:solidFill>
                <a:latin typeface="Myriad Pro"/>
                <a:cs typeface="Myriad Pro"/>
              </a:rPr>
              <a:t>göğüs</a:t>
            </a:r>
            <a:r>
              <a:rPr lang="tr-TR" sz="1800" spc="15" dirty="0">
                <a:solidFill>
                  <a:srgbClr val="4C4D4F"/>
                </a:solidFill>
                <a:latin typeface="Myriad Pro"/>
                <a:cs typeface="Myriad Pro"/>
              </a:rPr>
              <a:t> </a:t>
            </a:r>
            <a:r>
              <a:rPr lang="tr-TR" sz="1800" dirty="0">
                <a:solidFill>
                  <a:srgbClr val="4C4D4F"/>
                </a:solidFill>
                <a:latin typeface="Myriad Pro"/>
                <a:cs typeface="Myriad Pro"/>
              </a:rPr>
              <a:t>boşluğunun</a:t>
            </a:r>
            <a:r>
              <a:rPr lang="tr-TR" sz="1800" spc="15" dirty="0">
                <a:solidFill>
                  <a:srgbClr val="4C4D4F"/>
                </a:solidFill>
                <a:latin typeface="Myriad Pro"/>
                <a:cs typeface="Myriad Pro"/>
              </a:rPr>
              <a:t> </a:t>
            </a:r>
            <a:r>
              <a:rPr lang="tr-TR" sz="1800" spc="-20" dirty="0">
                <a:solidFill>
                  <a:srgbClr val="4C4D4F"/>
                </a:solidFill>
                <a:latin typeface="Myriad Pro"/>
                <a:cs typeface="Myriad Pro"/>
              </a:rPr>
              <a:t>hac</a:t>
            </a:r>
            <a:r>
              <a:rPr lang="tr-TR" sz="1800" dirty="0">
                <a:solidFill>
                  <a:srgbClr val="4C4D4F"/>
                </a:solidFill>
                <a:latin typeface="Myriad Pro"/>
                <a:cs typeface="Myriad Pro"/>
              </a:rPr>
              <a:t>mini</a:t>
            </a:r>
            <a:r>
              <a:rPr lang="tr-TR" sz="1800" spc="-25" dirty="0">
                <a:solidFill>
                  <a:srgbClr val="4C4D4F"/>
                </a:solidFill>
                <a:latin typeface="Myriad Pro"/>
                <a:cs typeface="Myriad Pro"/>
              </a:rPr>
              <a:t> </a:t>
            </a:r>
            <a:r>
              <a:rPr lang="tr-TR" sz="1800" dirty="0">
                <a:solidFill>
                  <a:srgbClr val="4C4D4F"/>
                </a:solidFill>
                <a:latin typeface="Myriad Pro"/>
                <a:cs typeface="Myriad Pro"/>
              </a:rPr>
              <a:t>daraltır</a:t>
            </a:r>
            <a:r>
              <a:rPr lang="tr-TR" sz="1800" spc="-25" dirty="0">
                <a:solidFill>
                  <a:srgbClr val="4C4D4F"/>
                </a:solidFill>
                <a:latin typeface="Myriad Pro"/>
                <a:cs typeface="Myriad Pro"/>
              </a:rPr>
              <a:t> </a:t>
            </a:r>
            <a:r>
              <a:rPr lang="tr-TR" sz="1800" dirty="0">
                <a:solidFill>
                  <a:srgbClr val="4C4D4F"/>
                </a:solidFill>
                <a:latin typeface="Myriad Pro"/>
                <a:cs typeface="Myriad Pro"/>
              </a:rPr>
              <a:t>ve</a:t>
            </a:r>
            <a:r>
              <a:rPr lang="tr-TR" sz="1800" spc="-25" dirty="0">
                <a:solidFill>
                  <a:srgbClr val="4C4D4F"/>
                </a:solidFill>
                <a:latin typeface="Myriad Pro"/>
                <a:cs typeface="Myriad Pro"/>
              </a:rPr>
              <a:t> </a:t>
            </a:r>
            <a:r>
              <a:rPr lang="tr-TR" sz="1800" dirty="0">
                <a:solidFill>
                  <a:srgbClr val="4C4D4F"/>
                </a:solidFill>
                <a:latin typeface="Myriad Pro"/>
                <a:cs typeface="Myriad Pro"/>
              </a:rPr>
              <a:t>soluk</a:t>
            </a:r>
            <a:r>
              <a:rPr lang="tr-TR" sz="1800" spc="-25" dirty="0">
                <a:solidFill>
                  <a:srgbClr val="4C4D4F"/>
                </a:solidFill>
                <a:latin typeface="Myriad Pro"/>
                <a:cs typeface="Myriad Pro"/>
              </a:rPr>
              <a:t> </a:t>
            </a:r>
            <a:r>
              <a:rPr lang="tr-TR" sz="1800" dirty="0">
                <a:solidFill>
                  <a:srgbClr val="4C4D4F"/>
                </a:solidFill>
                <a:latin typeface="Myriad Pro"/>
                <a:cs typeface="Myriad Pro"/>
              </a:rPr>
              <a:t>vermeye</a:t>
            </a:r>
            <a:r>
              <a:rPr lang="tr-TR" sz="1800" spc="-25" dirty="0">
                <a:solidFill>
                  <a:srgbClr val="4C4D4F"/>
                </a:solidFill>
                <a:latin typeface="Myriad Pro"/>
                <a:cs typeface="Myriad Pro"/>
              </a:rPr>
              <a:t> </a:t>
            </a:r>
            <a:r>
              <a:rPr lang="tr-TR" sz="1800" dirty="0">
                <a:solidFill>
                  <a:srgbClr val="4C4D4F"/>
                </a:solidFill>
                <a:latin typeface="Myriad Pro"/>
                <a:cs typeface="Myriad Pro"/>
              </a:rPr>
              <a:t>yardım</a:t>
            </a:r>
            <a:r>
              <a:rPr lang="tr-TR" sz="1800" spc="-25" dirty="0">
                <a:solidFill>
                  <a:srgbClr val="4C4D4F"/>
                </a:solidFill>
                <a:latin typeface="Myriad Pro"/>
                <a:cs typeface="Myriad Pro"/>
              </a:rPr>
              <a:t> </a:t>
            </a:r>
            <a:r>
              <a:rPr lang="tr-TR" sz="1800" spc="-10" dirty="0">
                <a:solidFill>
                  <a:srgbClr val="4C4D4F"/>
                </a:solidFill>
                <a:latin typeface="Myriad Pro"/>
                <a:cs typeface="Myriad Pro"/>
              </a:rPr>
              <a:t>eder.</a:t>
            </a:r>
            <a:r>
              <a:rPr lang="tr-TR" sz="1800" spc="-25" dirty="0">
                <a:solidFill>
                  <a:srgbClr val="4C4D4F"/>
                </a:solidFill>
                <a:latin typeface="Myriad Pro"/>
                <a:cs typeface="Myriad Pro"/>
              </a:rPr>
              <a:t> </a:t>
            </a:r>
            <a:r>
              <a:rPr lang="tr-TR" sz="1800" dirty="0">
                <a:solidFill>
                  <a:srgbClr val="4C4D4F"/>
                </a:solidFill>
                <a:latin typeface="Myriad Pro"/>
                <a:cs typeface="Myriad Pro"/>
              </a:rPr>
              <a:t>Her</a:t>
            </a:r>
            <a:r>
              <a:rPr lang="tr-TR" sz="1800" spc="-20" dirty="0">
                <a:solidFill>
                  <a:srgbClr val="4C4D4F"/>
                </a:solidFill>
                <a:latin typeface="Myriad Pro"/>
                <a:cs typeface="Myriad Pro"/>
              </a:rPr>
              <a:t> </a:t>
            </a:r>
            <a:r>
              <a:rPr lang="tr-TR" sz="1800" dirty="0">
                <a:solidFill>
                  <a:srgbClr val="4C4D4F"/>
                </a:solidFill>
                <a:latin typeface="Myriad Pro"/>
                <a:cs typeface="Myriad Pro"/>
              </a:rPr>
              <a:t>kas</a:t>
            </a:r>
            <a:r>
              <a:rPr lang="tr-TR" sz="1800" spc="-25" dirty="0">
                <a:solidFill>
                  <a:srgbClr val="4C4D4F"/>
                </a:solidFill>
                <a:latin typeface="Myriad Pro"/>
                <a:cs typeface="Myriad Pro"/>
              </a:rPr>
              <a:t> </a:t>
            </a:r>
            <a:r>
              <a:rPr lang="tr-TR" sz="1800" dirty="0">
                <a:solidFill>
                  <a:srgbClr val="4C4D4F"/>
                </a:solidFill>
                <a:latin typeface="Myriad Pro"/>
                <a:cs typeface="Myriad Pro"/>
              </a:rPr>
              <a:t>iki</a:t>
            </a:r>
            <a:r>
              <a:rPr lang="tr-TR" sz="1800" spc="-25" dirty="0">
                <a:solidFill>
                  <a:srgbClr val="4C4D4F"/>
                </a:solidFill>
                <a:latin typeface="Myriad Pro"/>
                <a:cs typeface="Myriad Pro"/>
              </a:rPr>
              <a:t> </a:t>
            </a:r>
            <a:r>
              <a:rPr lang="tr-TR" sz="1800" dirty="0">
                <a:solidFill>
                  <a:srgbClr val="4C4D4F"/>
                </a:solidFill>
                <a:latin typeface="Myriad Pro"/>
                <a:cs typeface="Myriad Pro"/>
              </a:rPr>
              <a:t>kaburga</a:t>
            </a:r>
            <a:r>
              <a:rPr lang="tr-TR" sz="1800" spc="-25" dirty="0">
                <a:solidFill>
                  <a:srgbClr val="4C4D4F"/>
                </a:solidFill>
                <a:latin typeface="Myriad Pro"/>
                <a:cs typeface="Myriad Pro"/>
              </a:rPr>
              <a:t> </a:t>
            </a:r>
            <a:r>
              <a:rPr lang="tr-TR" sz="1800" dirty="0">
                <a:solidFill>
                  <a:srgbClr val="4C4D4F"/>
                </a:solidFill>
                <a:latin typeface="Myriad Pro"/>
                <a:cs typeface="Myriad Pro"/>
              </a:rPr>
              <a:t>arasında</a:t>
            </a:r>
            <a:r>
              <a:rPr lang="tr-TR" sz="1800" spc="-25" dirty="0">
                <a:solidFill>
                  <a:srgbClr val="4C4D4F"/>
                </a:solidFill>
                <a:latin typeface="Myriad Pro"/>
                <a:cs typeface="Myriad Pro"/>
              </a:rPr>
              <a:t> </a:t>
            </a:r>
            <a:r>
              <a:rPr lang="tr-TR" sz="1800" dirty="0">
                <a:solidFill>
                  <a:srgbClr val="4C4D4F"/>
                </a:solidFill>
                <a:latin typeface="Myriad Pro"/>
                <a:cs typeface="Myriad Pro"/>
              </a:rPr>
              <a:t>aşağıdan</a:t>
            </a:r>
            <a:r>
              <a:rPr lang="tr-TR" sz="1800" spc="-25" dirty="0">
                <a:solidFill>
                  <a:srgbClr val="4C4D4F"/>
                </a:solidFill>
                <a:latin typeface="Myriad Pro"/>
                <a:cs typeface="Myriad Pro"/>
              </a:rPr>
              <a:t> </a:t>
            </a:r>
            <a:r>
              <a:rPr lang="tr-TR" sz="1800" dirty="0">
                <a:solidFill>
                  <a:srgbClr val="4C4D4F"/>
                </a:solidFill>
                <a:latin typeface="Myriad Pro"/>
                <a:cs typeface="Myriad Pro"/>
              </a:rPr>
              <a:t>yukarı</a:t>
            </a:r>
            <a:r>
              <a:rPr lang="tr-TR" sz="1800" spc="-25" dirty="0">
                <a:solidFill>
                  <a:srgbClr val="4C4D4F"/>
                </a:solidFill>
                <a:latin typeface="Myriad Pro"/>
                <a:cs typeface="Myriad Pro"/>
              </a:rPr>
              <a:t> </a:t>
            </a:r>
            <a:r>
              <a:rPr lang="tr-TR" sz="1800" dirty="0">
                <a:solidFill>
                  <a:srgbClr val="4C4D4F"/>
                </a:solidFill>
                <a:latin typeface="Myriad Pro"/>
                <a:cs typeface="Myriad Pro"/>
              </a:rPr>
              <a:t>ve</a:t>
            </a:r>
            <a:r>
              <a:rPr lang="tr-TR" sz="1800" spc="-25" dirty="0">
                <a:solidFill>
                  <a:srgbClr val="4C4D4F"/>
                </a:solidFill>
                <a:latin typeface="Myriad Pro"/>
                <a:cs typeface="Myriad Pro"/>
              </a:rPr>
              <a:t> </a:t>
            </a:r>
            <a:r>
              <a:rPr lang="tr-TR" sz="1800" dirty="0">
                <a:solidFill>
                  <a:srgbClr val="4C4D4F"/>
                </a:solidFill>
                <a:latin typeface="Myriad Pro"/>
                <a:cs typeface="Myriad Pro"/>
              </a:rPr>
              <a:t>önden</a:t>
            </a:r>
            <a:r>
              <a:rPr lang="tr-TR" sz="1800" spc="-20" dirty="0">
                <a:solidFill>
                  <a:srgbClr val="4C4D4F"/>
                </a:solidFill>
                <a:latin typeface="Myriad Pro"/>
                <a:cs typeface="Myriad Pro"/>
              </a:rPr>
              <a:t> </a:t>
            </a:r>
            <a:r>
              <a:rPr lang="tr-TR" sz="1800" spc="-10" dirty="0">
                <a:solidFill>
                  <a:srgbClr val="4C4D4F"/>
                </a:solidFill>
                <a:latin typeface="Myriad Pro"/>
                <a:cs typeface="Myriad Pro"/>
              </a:rPr>
              <a:t>arka</a:t>
            </a:r>
            <a:r>
              <a:rPr lang="tr-TR" sz="1800" dirty="0">
                <a:solidFill>
                  <a:srgbClr val="4C4D4F"/>
                </a:solidFill>
                <a:latin typeface="Myriad Pro"/>
                <a:cs typeface="Myriad Pro"/>
              </a:rPr>
              <a:t>ya</a:t>
            </a:r>
            <a:r>
              <a:rPr lang="tr-TR" sz="1800" spc="-15" dirty="0">
                <a:solidFill>
                  <a:srgbClr val="4C4D4F"/>
                </a:solidFill>
                <a:latin typeface="Myriad Pro"/>
                <a:cs typeface="Myriad Pro"/>
              </a:rPr>
              <a:t> </a:t>
            </a:r>
            <a:r>
              <a:rPr lang="tr-TR" sz="1800" dirty="0">
                <a:solidFill>
                  <a:srgbClr val="4C4D4F"/>
                </a:solidFill>
                <a:latin typeface="Myriad Pro"/>
                <a:cs typeface="Myriad Pro"/>
              </a:rPr>
              <a:t>doğru</a:t>
            </a:r>
            <a:r>
              <a:rPr lang="tr-TR" sz="1800" spc="-10" dirty="0">
                <a:solidFill>
                  <a:srgbClr val="4C4D4F"/>
                </a:solidFill>
                <a:latin typeface="Myriad Pro"/>
                <a:cs typeface="Myriad Pro"/>
              </a:rPr>
              <a:t> uzanır.</a:t>
            </a:r>
            <a:r>
              <a:rPr lang="tr-TR" sz="1800" spc="-15" dirty="0">
                <a:solidFill>
                  <a:srgbClr val="4C4D4F"/>
                </a:solidFill>
                <a:latin typeface="Myriad Pro"/>
                <a:cs typeface="Myriad Pro"/>
              </a:rPr>
              <a:t> </a:t>
            </a:r>
            <a:r>
              <a:rPr lang="tr-TR" sz="1800" dirty="0">
                <a:solidFill>
                  <a:srgbClr val="4C4D4F"/>
                </a:solidFill>
                <a:latin typeface="Myriad Pro"/>
                <a:cs typeface="Myriad Pro"/>
              </a:rPr>
              <a:t>Lifleri</a:t>
            </a:r>
            <a:r>
              <a:rPr lang="tr-TR" sz="1800" spc="-10" dirty="0">
                <a:solidFill>
                  <a:srgbClr val="4C4D4F"/>
                </a:solidFill>
                <a:latin typeface="Myriad Pro"/>
                <a:cs typeface="Myriad Pro"/>
              </a:rPr>
              <a:t> </a:t>
            </a:r>
            <a:r>
              <a:rPr lang="tr-TR" sz="1800" dirty="0" err="1">
                <a:solidFill>
                  <a:srgbClr val="4C4D4F"/>
                </a:solidFill>
                <a:latin typeface="Myriad Pro"/>
                <a:cs typeface="Myriad Pro"/>
              </a:rPr>
              <a:t>intercostales</a:t>
            </a:r>
            <a:r>
              <a:rPr lang="tr-TR" sz="1800" spc="-10" dirty="0">
                <a:solidFill>
                  <a:srgbClr val="4C4D4F"/>
                </a:solidFill>
                <a:latin typeface="Myriad Pro"/>
                <a:cs typeface="Myriad Pro"/>
              </a:rPr>
              <a:t> </a:t>
            </a:r>
            <a:r>
              <a:rPr lang="tr-TR" sz="1800" dirty="0" err="1">
                <a:solidFill>
                  <a:srgbClr val="4C4D4F"/>
                </a:solidFill>
                <a:latin typeface="Myriad Pro"/>
                <a:cs typeface="Myriad Pro"/>
              </a:rPr>
              <a:t>externinin</a:t>
            </a:r>
            <a:r>
              <a:rPr lang="tr-TR" sz="1800" spc="-15" dirty="0">
                <a:solidFill>
                  <a:srgbClr val="4C4D4F"/>
                </a:solidFill>
                <a:latin typeface="Myriad Pro"/>
                <a:cs typeface="Myriad Pro"/>
              </a:rPr>
              <a:t> </a:t>
            </a:r>
            <a:r>
              <a:rPr lang="tr-TR" sz="1800" dirty="0">
                <a:solidFill>
                  <a:srgbClr val="4C4D4F"/>
                </a:solidFill>
                <a:latin typeface="Myriad Pro"/>
                <a:cs typeface="Myriad Pro"/>
              </a:rPr>
              <a:t>liflerine</a:t>
            </a:r>
            <a:r>
              <a:rPr lang="tr-TR" sz="1800" spc="-10" dirty="0">
                <a:solidFill>
                  <a:srgbClr val="4C4D4F"/>
                </a:solidFill>
                <a:latin typeface="Myriad Pro"/>
                <a:cs typeface="Myriad Pro"/>
              </a:rPr>
              <a:t> </a:t>
            </a:r>
            <a:r>
              <a:rPr lang="tr-TR" sz="1800" dirty="0">
                <a:solidFill>
                  <a:srgbClr val="4C4D4F"/>
                </a:solidFill>
                <a:latin typeface="Myriad Pro"/>
                <a:cs typeface="Myriad Pro"/>
              </a:rPr>
              <a:t>dik</a:t>
            </a:r>
            <a:r>
              <a:rPr lang="tr-TR" sz="1800" spc="-10" dirty="0">
                <a:solidFill>
                  <a:srgbClr val="4C4D4F"/>
                </a:solidFill>
                <a:latin typeface="Myriad Pro"/>
                <a:cs typeface="Myriad Pro"/>
              </a:rPr>
              <a:t> </a:t>
            </a:r>
            <a:r>
              <a:rPr lang="tr-TR" sz="1800" dirty="0">
                <a:solidFill>
                  <a:srgbClr val="4C4D4F"/>
                </a:solidFill>
                <a:latin typeface="Myriad Pro"/>
                <a:cs typeface="Myriad Pro"/>
              </a:rPr>
              <a:t>seyreder</a:t>
            </a:r>
            <a:r>
              <a:rPr lang="tr-TR" sz="1800" spc="-10" dirty="0">
                <a:solidFill>
                  <a:srgbClr val="4C4D4F"/>
                </a:solidFill>
                <a:latin typeface="Myriad Pro"/>
                <a:cs typeface="Myriad Pro"/>
              </a:rPr>
              <a:t>.</a:t>
            </a:r>
          </a:p>
        </p:txBody>
      </p:sp>
      <p:sp>
        <p:nvSpPr>
          <p:cNvPr id="5" name="Alt Bilgi Yer Tutucusu 4">
            <a:extLst>
              <a:ext uri="{FF2B5EF4-FFF2-40B4-BE49-F238E27FC236}">
                <a16:creationId xmlns:a16="http://schemas.microsoft.com/office/drawing/2014/main" id="{1081D362-2AB1-3095-24A1-68C15C8BCB7D}"/>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5FD53C89-30AB-0BC0-ABAB-B07C0F7B94A5}"/>
              </a:ext>
            </a:extLst>
          </p:cNvPr>
          <p:cNvSpPr>
            <a:spLocks noGrp="1"/>
          </p:cNvSpPr>
          <p:nvPr>
            <p:ph type="sldNum" sz="quarter" idx="12"/>
          </p:nvPr>
        </p:nvSpPr>
        <p:spPr/>
        <p:txBody>
          <a:bodyPr/>
          <a:lstStyle/>
          <a:p>
            <a:fld id="{60FF87A7-9A7A-4B3D-9625-8440EC4947F9}" type="slidenum">
              <a:rPr lang="tr-TR" smtClean="0"/>
              <a:pPr/>
              <a:t>58</a:t>
            </a:fld>
            <a:endParaRPr lang="tr-TR"/>
          </a:p>
        </p:txBody>
      </p:sp>
      <p:grpSp>
        <p:nvGrpSpPr>
          <p:cNvPr id="12" name="Grup 11">
            <a:extLst>
              <a:ext uri="{FF2B5EF4-FFF2-40B4-BE49-F238E27FC236}">
                <a16:creationId xmlns:a16="http://schemas.microsoft.com/office/drawing/2014/main" id="{F0517CE1-2855-0C94-49F5-8329353A0983}"/>
              </a:ext>
            </a:extLst>
          </p:cNvPr>
          <p:cNvGrpSpPr>
            <a:grpSpLocks noChangeAspect="1"/>
          </p:cNvGrpSpPr>
          <p:nvPr/>
        </p:nvGrpSpPr>
        <p:grpSpPr>
          <a:xfrm>
            <a:off x="4147011" y="120113"/>
            <a:ext cx="4946099" cy="5541592"/>
            <a:chOff x="4935410" y="-1489383"/>
            <a:chExt cx="4162748" cy="4663930"/>
          </a:xfrm>
        </p:grpSpPr>
        <p:pic>
          <p:nvPicPr>
            <p:cNvPr id="8" name="object 5">
              <a:extLst>
                <a:ext uri="{FF2B5EF4-FFF2-40B4-BE49-F238E27FC236}">
                  <a16:creationId xmlns:a16="http://schemas.microsoft.com/office/drawing/2014/main" id="{60C8C998-39EB-7B79-1FBC-7E3D714636A7}"/>
                </a:ext>
              </a:extLst>
            </p:cNvPr>
            <p:cNvPicPr/>
            <p:nvPr/>
          </p:nvPicPr>
          <p:blipFill>
            <a:blip r:embed="rId2" cstate="print"/>
            <a:stretch>
              <a:fillRect/>
            </a:stretch>
          </p:blipFill>
          <p:spPr>
            <a:xfrm>
              <a:off x="7174979" y="1099012"/>
              <a:ext cx="1726679" cy="2075535"/>
            </a:xfrm>
            <a:prstGeom prst="rect">
              <a:avLst/>
            </a:prstGeom>
          </p:spPr>
        </p:pic>
        <p:pic>
          <p:nvPicPr>
            <p:cNvPr id="9" name="object 6">
              <a:extLst>
                <a:ext uri="{FF2B5EF4-FFF2-40B4-BE49-F238E27FC236}">
                  <a16:creationId xmlns:a16="http://schemas.microsoft.com/office/drawing/2014/main" id="{E0B18FC2-3F3F-8D10-811D-9FDB64585C2B}"/>
                </a:ext>
              </a:extLst>
            </p:cNvPr>
            <p:cNvPicPr/>
            <p:nvPr/>
          </p:nvPicPr>
          <p:blipFill>
            <a:blip r:embed="rId3" cstate="print"/>
            <a:stretch>
              <a:fillRect/>
            </a:stretch>
          </p:blipFill>
          <p:spPr>
            <a:xfrm>
              <a:off x="7174979" y="-1489383"/>
              <a:ext cx="1726679" cy="2075535"/>
            </a:xfrm>
            <a:prstGeom prst="rect">
              <a:avLst/>
            </a:prstGeom>
          </p:spPr>
        </p:pic>
        <p:sp>
          <p:nvSpPr>
            <p:cNvPr id="10" name="object 7">
              <a:extLst>
                <a:ext uri="{FF2B5EF4-FFF2-40B4-BE49-F238E27FC236}">
                  <a16:creationId xmlns:a16="http://schemas.microsoft.com/office/drawing/2014/main" id="{17DA0B6F-A959-FC41-E6EC-A98BD38A25B9}"/>
                </a:ext>
              </a:extLst>
            </p:cNvPr>
            <p:cNvSpPr txBox="1"/>
            <p:nvPr/>
          </p:nvSpPr>
          <p:spPr>
            <a:xfrm>
              <a:off x="4935410" y="586152"/>
              <a:ext cx="4162748" cy="299506"/>
            </a:xfrm>
            <a:prstGeom prst="rect">
              <a:avLst/>
            </a:prstGeom>
          </p:spPr>
          <p:txBody>
            <a:bodyPr vert="horz" wrap="square" lIns="0" tIns="78105" rIns="0" bIns="0" rtlCol="0">
              <a:spAutoFit/>
            </a:bodyPr>
            <a:lstStyle/>
            <a:p>
              <a:pPr marL="189865">
                <a:lnSpc>
                  <a:spcPct val="100000"/>
                </a:lnSpc>
                <a:spcBef>
                  <a:spcPts val="615"/>
                </a:spcBef>
                <a:tabLst>
                  <a:tab pos="2102485" algn="l"/>
                </a:tabLst>
              </a:pPr>
              <a:r>
                <a:rPr dirty="0">
                  <a:solidFill>
                    <a:srgbClr val="4C4D4F"/>
                  </a:solidFill>
                  <a:latin typeface="Myriad Pro"/>
                  <a:cs typeface="Myriad Pro"/>
                </a:rPr>
                <a:t>	</a:t>
              </a:r>
              <a:r>
                <a:rPr lang="tr-TR" dirty="0">
                  <a:solidFill>
                    <a:srgbClr val="4C4D4F"/>
                  </a:solidFill>
                  <a:latin typeface="Myriad Pro"/>
                  <a:cs typeface="Myriad Pro"/>
                </a:rPr>
                <a:t>          </a:t>
              </a:r>
              <a:r>
                <a:rPr b="1" dirty="0">
                  <a:solidFill>
                    <a:schemeClr val="accent2"/>
                  </a:solidFill>
                  <a:latin typeface="Myriad Pro"/>
                  <a:cs typeface="Myriad Pro"/>
                </a:rPr>
                <a:t>M.</a:t>
              </a:r>
              <a:r>
                <a:rPr b="1" spc="-20" dirty="0">
                  <a:solidFill>
                    <a:schemeClr val="accent2"/>
                  </a:solidFill>
                  <a:latin typeface="Myriad Pro"/>
                  <a:cs typeface="Myriad Pro"/>
                </a:rPr>
                <a:t> </a:t>
              </a:r>
              <a:r>
                <a:rPr b="1" dirty="0" err="1">
                  <a:solidFill>
                    <a:schemeClr val="accent2"/>
                  </a:solidFill>
                  <a:latin typeface="Myriad Pro"/>
                  <a:cs typeface="Myriad Pro"/>
                </a:rPr>
                <a:t>intercostales</a:t>
              </a:r>
              <a:r>
                <a:rPr b="1" spc="-20" dirty="0">
                  <a:solidFill>
                    <a:schemeClr val="accent2"/>
                  </a:solidFill>
                  <a:latin typeface="Myriad Pro"/>
                  <a:cs typeface="Myriad Pro"/>
                </a:rPr>
                <a:t> </a:t>
              </a:r>
              <a:r>
                <a:rPr b="1" spc="-10" dirty="0" err="1">
                  <a:solidFill>
                    <a:schemeClr val="accent2"/>
                  </a:solidFill>
                  <a:latin typeface="Myriad Pro"/>
                  <a:cs typeface="Myriad Pro"/>
                </a:rPr>
                <a:t>externi</a:t>
              </a:r>
              <a:endParaRPr b="1" dirty="0">
                <a:solidFill>
                  <a:schemeClr val="accent2"/>
                </a:solidFill>
                <a:latin typeface="Myriad Pro"/>
                <a:cs typeface="Myriad Pro"/>
              </a:endParaRPr>
            </a:p>
          </p:txBody>
        </p:sp>
      </p:grpSp>
      <p:sp>
        <p:nvSpPr>
          <p:cNvPr id="14" name="Metin kutusu 13">
            <a:extLst>
              <a:ext uri="{FF2B5EF4-FFF2-40B4-BE49-F238E27FC236}">
                <a16:creationId xmlns:a16="http://schemas.microsoft.com/office/drawing/2014/main" id="{11E8DE47-119C-1296-44D0-51849C3C0AC7}"/>
              </a:ext>
            </a:extLst>
          </p:cNvPr>
          <p:cNvSpPr txBox="1"/>
          <p:nvPr/>
        </p:nvSpPr>
        <p:spPr>
          <a:xfrm>
            <a:off x="6585165" y="5719306"/>
            <a:ext cx="2537521" cy="369332"/>
          </a:xfrm>
          <a:prstGeom prst="rect">
            <a:avLst/>
          </a:prstGeom>
          <a:noFill/>
        </p:spPr>
        <p:txBody>
          <a:bodyPr wrap="square">
            <a:spAutoFit/>
          </a:bodyPr>
          <a:lstStyle/>
          <a:p>
            <a:r>
              <a:rPr lang="tr-TR" sz="1800" b="1" dirty="0">
                <a:solidFill>
                  <a:schemeClr val="accent1"/>
                </a:solidFill>
                <a:latin typeface="Myriad Pro"/>
                <a:cs typeface="Myriad Pro"/>
              </a:rPr>
              <a:t>M.</a:t>
            </a:r>
            <a:r>
              <a:rPr lang="tr-TR" sz="1800" b="1" spc="-30" dirty="0">
                <a:solidFill>
                  <a:schemeClr val="accent1"/>
                </a:solidFill>
                <a:latin typeface="Myriad Pro"/>
                <a:cs typeface="Myriad Pro"/>
              </a:rPr>
              <a:t> </a:t>
            </a:r>
            <a:r>
              <a:rPr lang="tr-TR" sz="1800" b="1" dirty="0" err="1">
                <a:solidFill>
                  <a:schemeClr val="accent1"/>
                </a:solidFill>
                <a:latin typeface="Myriad Pro"/>
                <a:cs typeface="Myriad Pro"/>
              </a:rPr>
              <a:t>intercostales</a:t>
            </a:r>
            <a:r>
              <a:rPr lang="tr-TR" sz="1800" b="1" spc="-20" dirty="0">
                <a:solidFill>
                  <a:schemeClr val="accent1"/>
                </a:solidFill>
                <a:latin typeface="Myriad Pro"/>
                <a:cs typeface="Myriad Pro"/>
              </a:rPr>
              <a:t> </a:t>
            </a:r>
            <a:r>
              <a:rPr lang="tr-TR" sz="1800" b="1" spc="-10" dirty="0" err="1">
                <a:solidFill>
                  <a:schemeClr val="accent1"/>
                </a:solidFill>
                <a:latin typeface="Myriad Pro"/>
                <a:cs typeface="Myriad Pro"/>
              </a:rPr>
              <a:t>interni</a:t>
            </a:r>
            <a:endParaRPr lang="tr-TR" dirty="0"/>
          </a:p>
        </p:txBody>
      </p:sp>
    </p:spTree>
    <p:extLst>
      <p:ext uri="{BB962C8B-B14F-4D97-AF65-F5344CB8AC3E}">
        <p14:creationId xmlns:p14="http://schemas.microsoft.com/office/powerpoint/2010/main" val="38607605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C1FA2DC-1C1F-6D78-8C14-B7100C9276F6}"/>
              </a:ext>
            </a:extLst>
          </p:cNvPr>
          <p:cNvSpPr>
            <a:spLocks noGrp="1"/>
          </p:cNvSpPr>
          <p:nvPr>
            <p:ph type="title"/>
          </p:nvPr>
        </p:nvSpPr>
        <p:spPr/>
        <p:txBody>
          <a:bodyPr/>
          <a:lstStyle/>
          <a:p>
            <a:r>
              <a:rPr lang="tr-TR" dirty="0"/>
              <a:t>Derin göğüs kasları</a:t>
            </a:r>
            <a:endParaRPr lang="tr-TR" baseline="30000" dirty="0"/>
          </a:p>
        </p:txBody>
      </p:sp>
      <p:sp>
        <p:nvSpPr>
          <p:cNvPr id="3" name="İçerik Yer Tutucusu 2">
            <a:extLst>
              <a:ext uri="{FF2B5EF4-FFF2-40B4-BE49-F238E27FC236}">
                <a16:creationId xmlns:a16="http://schemas.microsoft.com/office/drawing/2014/main" id="{AF704E3F-72DE-847B-F683-6D288E336744}"/>
              </a:ext>
            </a:extLst>
          </p:cNvPr>
          <p:cNvSpPr>
            <a:spLocks noGrp="1"/>
          </p:cNvSpPr>
          <p:nvPr>
            <p:ph idx="1"/>
          </p:nvPr>
        </p:nvSpPr>
        <p:spPr>
          <a:xfrm>
            <a:off x="0" y="895699"/>
            <a:ext cx="5220071" cy="5273527"/>
          </a:xfrm>
        </p:spPr>
        <p:txBody>
          <a:bodyPr>
            <a:normAutofit/>
          </a:bodyPr>
          <a:lstStyle/>
          <a:p>
            <a:pPr marL="566420" indent="-285750" algn="just">
              <a:lnSpc>
                <a:spcPct val="150000"/>
              </a:lnSpc>
              <a:spcBef>
                <a:spcPts val="80"/>
              </a:spcBef>
              <a:buFont typeface="Arial" panose="020B0604020202020204" pitchFamily="34" charset="0"/>
              <a:buChar char="•"/>
            </a:pPr>
            <a:r>
              <a:rPr lang="tr-TR" sz="1800" b="1" dirty="0" err="1">
                <a:solidFill>
                  <a:schemeClr val="accent2"/>
                </a:solidFill>
                <a:latin typeface="Myriad Pro"/>
                <a:cs typeface="Myriad Pro"/>
              </a:rPr>
              <a:t>Diaphragma</a:t>
            </a:r>
            <a:r>
              <a:rPr lang="tr-TR" sz="1800" b="1" spc="-20" dirty="0">
                <a:solidFill>
                  <a:schemeClr val="accent2"/>
                </a:solidFill>
                <a:latin typeface="Myriad Pro"/>
                <a:cs typeface="Myriad Pro"/>
              </a:rPr>
              <a:t> </a:t>
            </a:r>
            <a:r>
              <a:rPr lang="tr-TR" sz="1800" b="1" dirty="0">
                <a:solidFill>
                  <a:schemeClr val="accent2"/>
                </a:solidFill>
                <a:latin typeface="Myriad Pro"/>
                <a:cs typeface="Myriad Pro"/>
              </a:rPr>
              <a:t>(Diyafragma</a:t>
            </a:r>
            <a:r>
              <a:rPr lang="tr-TR" sz="1800" b="1" spc="-20" dirty="0">
                <a:solidFill>
                  <a:schemeClr val="accent2"/>
                </a:solidFill>
                <a:latin typeface="Myriad Pro"/>
                <a:cs typeface="Myriad Pro"/>
              </a:rPr>
              <a:t> </a:t>
            </a:r>
            <a:r>
              <a:rPr lang="tr-TR" sz="1800" b="1" spc="-10" dirty="0">
                <a:solidFill>
                  <a:schemeClr val="accent2"/>
                </a:solidFill>
                <a:latin typeface="Myriad Pro"/>
                <a:cs typeface="Myriad Pro"/>
              </a:rPr>
              <a:t>Kası): </a:t>
            </a:r>
            <a:r>
              <a:rPr lang="tr-TR" sz="1800" dirty="0">
                <a:solidFill>
                  <a:srgbClr val="4C4D4F"/>
                </a:solidFill>
                <a:latin typeface="Myriad Pro"/>
                <a:cs typeface="Myriad Pro"/>
              </a:rPr>
              <a:t>Göğüs</a:t>
            </a:r>
            <a:r>
              <a:rPr lang="tr-TR" sz="1800" spc="-35" dirty="0">
                <a:solidFill>
                  <a:srgbClr val="4C4D4F"/>
                </a:solidFill>
                <a:latin typeface="Myriad Pro"/>
                <a:cs typeface="Myriad Pro"/>
              </a:rPr>
              <a:t> </a:t>
            </a:r>
            <a:r>
              <a:rPr lang="tr-TR" sz="1800" dirty="0">
                <a:solidFill>
                  <a:srgbClr val="4C4D4F"/>
                </a:solidFill>
                <a:latin typeface="Myriad Pro"/>
                <a:cs typeface="Myriad Pro"/>
              </a:rPr>
              <a:t>ve</a:t>
            </a:r>
            <a:r>
              <a:rPr lang="tr-TR" sz="1800" spc="-30" dirty="0">
                <a:solidFill>
                  <a:srgbClr val="4C4D4F"/>
                </a:solidFill>
                <a:latin typeface="Myriad Pro"/>
                <a:cs typeface="Myriad Pro"/>
              </a:rPr>
              <a:t> </a:t>
            </a:r>
            <a:r>
              <a:rPr lang="tr-TR" sz="1800" dirty="0">
                <a:solidFill>
                  <a:srgbClr val="4C4D4F"/>
                </a:solidFill>
                <a:latin typeface="Myriad Pro"/>
                <a:cs typeface="Myriad Pro"/>
              </a:rPr>
              <a:t>karın</a:t>
            </a:r>
            <a:r>
              <a:rPr lang="tr-TR" sz="1800" spc="-35" dirty="0">
                <a:solidFill>
                  <a:srgbClr val="4C4D4F"/>
                </a:solidFill>
                <a:latin typeface="Myriad Pro"/>
                <a:cs typeface="Myriad Pro"/>
              </a:rPr>
              <a:t> </a:t>
            </a:r>
            <a:r>
              <a:rPr lang="tr-TR" sz="1800" dirty="0">
                <a:solidFill>
                  <a:srgbClr val="4C4D4F"/>
                </a:solidFill>
                <a:latin typeface="Myriad Pro"/>
                <a:cs typeface="Myriad Pro"/>
              </a:rPr>
              <a:t>boşluğunu</a:t>
            </a:r>
            <a:r>
              <a:rPr lang="tr-TR" sz="1800" spc="-30" dirty="0">
                <a:solidFill>
                  <a:srgbClr val="4C4D4F"/>
                </a:solidFill>
                <a:latin typeface="Myriad Pro"/>
                <a:cs typeface="Myriad Pro"/>
              </a:rPr>
              <a:t> </a:t>
            </a:r>
            <a:r>
              <a:rPr lang="tr-TR" sz="1800" spc="-10" dirty="0">
                <a:solidFill>
                  <a:srgbClr val="4C4D4F"/>
                </a:solidFill>
                <a:latin typeface="Myriad Pro"/>
                <a:cs typeface="Myriad Pro"/>
              </a:rPr>
              <a:t>ayıran</a:t>
            </a:r>
            <a:r>
              <a:rPr lang="tr-TR" sz="1800" spc="-35" dirty="0">
                <a:solidFill>
                  <a:srgbClr val="4C4D4F"/>
                </a:solidFill>
                <a:latin typeface="Myriad Pro"/>
                <a:cs typeface="Myriad Pro"/>
              </a:rPr>
              <a:t> </a:t>
            </a:r>
            <a:r>
              <a:rPr lang="tr-TR" sz="1800" dirty="0">
                <a:solidFill>
                  <a:srgbClr val="4C4D4F"/>
                </a:solidFill>
                <a:latin typeface="Myriad Pro"/>
                <a:cs typeface="Myriad Pro"/>
              </a:rPr>
              <a:t>kubbe</a:t>
            </a:r>
            <a:r>
              <a:rPr lang="tr-TR" sz="1800" spc="-30" dirty="0">
                <a:solidFill>
                  <a:srgbClr val="4C4D4F"/>
                </a:solidFill>
                <a:latin typeface="Myriad Pro"/>
                <a:cs typeface="Myriad Pro"/>
              </a:rPr>
              <a:t> </a:t>
            </a:r>
            <a:r>
              <a:rPr lang="tr-TR" sz="1800" dirty="0">
                <a:solidFill>
                  <a:srgbClr val="4C4D4F"/>
                </a:solidFill>
                <a:latin typeface="Myriad Pro"/>
                <a:cs typeface="Myriad Pro"/>
              </a:rPr>
              <a:t>şeklinde</a:t>
            </a:r>
            <a:r>
              <a:rPr lang="tr-TR" sz="1800" spc="-35" dirty="0">
                <a:solidFill>
                  <a:srgbClr val="4C4D4F"/>
                </a:solidFill>
                <a:latin typeface="Myriad Pro"/>
                <a:cs typeface="Myriad Pro"/>
              </a:rPr>
              <a:t> </a:t>
            </a:r>
            <a:r>
              <a:rPr lang="tr-TR" sz="1800" dirty="0">
                <a:solidFill>
                  <a:srgbClr val="4C4D4F"/>
                </a:solidFill>
                <a:latin typeface="Myriad Pro"/>
                <a:cs typeface="Myriad Pro"/>
              </a:rPr>
              <a:t>bir</a:t>
            </a:r>
            <a:r>
              <a:rPr lang="tr-TR" sz="1800" spc="-30" dirty="0">
                <a:solidFill>
                  <a:srgbClr val="4C4D4F"/>
                </a:solidFill>
                <a:latin typeface="Myriad Pro"/>
                <a:cs typeface="Myriad Pro"/>
              </a:rPr>
              <a:t> </a:t>
            </a:r>
            <a:r>
              <a:rPr lang="tr-TR" sz="1800" spc="-10" dirty="0">
                <a:solidFill>
                  <a:srgbClr val="4C4D4F"/>
                </a:solidFill>
                <a:latin typeface="Myriad Pro"/>
                <a:cs typeface="Myriad Pro"/>
              </a:rPr>
              <a:t>kastır.</a:t>
            </a:r>
          </a:p>
          <a:p>
            <a:pPr marL="566420" indent="-285750" algn="just">
              <a:lnSpc>
                <a:spcPct val="150000"/>
              </a:lnSpc>
              <a:spcBef>
                <a:spcPts val="80"/>
              </a:spcBef>
              <a:buFont typeface="Arial" panose="020B0604020202020204" pitchFamily="34" charset="0"/>
              <a:buChar char="•"/>
            </a:pPr>
            <a:r>
              <a:rPr lang="tr-TR" sz="1800" dirty="0">
                <a:solidFill>
                  <a:srgbClr val="4C4D4F"/>
                </a:solidFill>
                <a:latin typeface="Myriad Pro"/>
                <a:cs typeface="Myriad Pro"/>
              </a:rPr>
              <a:t>Kubbenin</a:t>
            </a:r>
            <a:r>
              <a:rPr lang="tr-TR" sz="1800" spc="-30" dirty="0">
                <a:solidFill>
                  <a:srgbClr val="4C4D4F"/>
                </a:solidFill>
                <a:latin typeface="Myriad Pro"/>
                <a:cs typeface="Myriad Pro"/>
              </a:rPr>
              <a:t> </a:t>
            </a:r>
            <a:r>
              <a:rPr lang="tr-TR" sz="1800" dirty="0">
                <a:solidFill>
                  <a:srgbClr val="4C4D4F"/>
                </a:solidFill>
                <a:latin typeface="Myriad Pro"/>
                <a:cs typeface="Myriad Pro"/>
              </a:rPr>
              <a:t>orta</a:t>
            </a:r>
            <a:r>
              <a:rPr lang="tr-TR" sz="1800" spc="-35" dirty="0">
                <a:solidFill>
                  <a:srgbClr val="4C4D4F"/>
                </a:solidFill>
                <a:latin typeface="Myriad Pro"/>
                <a:cs typeface="Myriad Pro"/>
              </a:rPr>
              <a:t> </a:t>
            </a:r>
            <a:r>
              <a:rPr lang="tr-TR" sz="1800" dirty="0">
                <a:solidFill>
                  <a:srgbClr val="4C4D4F"/>
                </a:solidFill>
                <a:latin typeface="Myriad Pro"/>
                <a:cs typeface="Myriad Pro"/>
              </a:rPr>
              <a:t>kısmı</a:t>
            </a:r>
            <a:r>
              <a:rPr lang="tr-TR" sz="1800" spc="-30" dirty="0">
                <a:solidFill>
                  <a:srgbClr val="4C4D4F"/>
                </a:solidFill>
                <a:latin typeface="Myriad Pro"/>
                <a:cs typeface="Myriad Pro"/>
              </a:rPr>
              <a:t> </a:t>
            </a:r>
            <a:r>
              <a:rPr lang="tr-TR" sz="1800" dirty="0">
                <a:solidFill>
                  <a:srgbClr val="4C4D4F"/>
                </a:solidFill>
                <a:latin typeface="Myriad Pro"/>
                <a:cs typeface="Myriad Pro"/>
              </a:rPr>
              <a:t>tendon,</a:t>
            </a:r>
            <a:r>
              <a:rPr lang="tr-TR" sz="1800" spc="-35" dirty="0">
                <a:solidFill>
                  <a:srgbClr val="4C4D4F"/>
                </a:solidFill>
                <a:latin typeface="Myriad Pro"/>
                <a:cs typeface="Myriad Pro"/>
              </a:rPr>
              <a:t> </a:t>
            </a:r>
            <a:r>
              <a:rPr lang="tr-TR" sz="1800" dirty="0">
                <a:solidFill>
                  <a:srgbClr val="4C4D4F"/>
                </a:solidFill>
                <a:latin typeface="Myriad Pro"/>
                <a:cs typeface="Myriad Pro"/>
              </a:rPr>
              <a:t>kenarları</a:t>
            </a:r>
            <a:r>
              <a:rPr lang="tr-TR" sz="1800" spc="-30" dirty="0">
                <a:solidFill>
                  <a:srgbClr val="4C4D4F"/>
                </a:solidFill>
                <a:latin typeface="Myriad Pro"/>
                <a:cs typeface="Myriad Pro"/>
              </a:rPr>
              <a:t> </a:t>
            </a:r>
            <a:r>
              <a:rPr lang="tr-TR" sz="1800" spc="-25" dirty="0">
                <a:solidFill>
                  <a:srgbClr val="4C4D4F"/>
                </a:solidFill>
                <a:latin typeface="Myriad Pro"/>
                <a:cs typeface="Myriad Pro"/>
              </a:rPr>
              <a:t>kas </a:t>
            </a:r>
            <a:r>
              <a:rPr lang="tr-TR" sz="1800" dirty="0">
                <a:solidFill>
                  <a:srgbClr val="4C4D4F"/>
                </a:solidFill>
                <a:latin typeface="Myriad Pro"/>
                <a:cs typeface="Myriad Pro"/>
              </a:rPr>
              <a:t>liflerinden</a:t>
            </a:r>
            <a:r>
              <a:rPr lang="tr-TR" sz="1800" spc="-25" dirty="0">
                <a:solidFill>
                  <a:srgbClr val="4C4D4F"/>
                </a:solidFill>
                <a:latin typeface="Myriad Pro"/>
                <a:cs typeface="Myriad Pro"/>
              </a:rPr>
              <a:t> </a:t>
            </a:r>
            <a:r>
              <a:rPr lang="tr-TR" sz="1800" spc="-10" dirty="0">
                <a:solidFill>
                  <a:srgbClr val="4C4D4F"/>
                </a:solidFill>
                <a:latin typeface="Myriad Pro"/>
                <a:cs typeface="Myriad Pro"/>
              </a:rPr>
              <a:t>oluşur.</a:t>
            </a:r>
            <a:r>
              <a:rPr lang="tr-TR" sz="1800" spc="-20" dirty="0">
                <a:solidFill>
                  <a:srgbClr val="4C4D4F"/>
                </a:solidFill>
                <a:latin typeface="Myriad Pro"/>
                <a:cs typeface="Myriad Pro"/>
              </a:rPr>
              <a:t> </a:t>
            </a:r>
          </a:p>
          <a:p>
            <a:pPr marL="566420" indent="-285750" algn="just">
              <a:lnSpc>
                <a:spcPct val="150000"/>
              </a:lnSpc>
              <a:spcBef>
                <a:spcPts val="80"/>
              </a:spcBef>
              <a:buFont typeface="Arial" panose="020B0604020202020204" pitchFamily="34" charset="0"/>
              <a:buChar char="•"/>
            </a:pPr>
            <a:r>
              <a:rPr lang="tr-TR" sz="1800" dirty="0">
                <a:solidFill>
                  <a:srgbClr val="4C4D4F"/>
                </a:solidFill>
                <a:latin typeface="Myriad Pro"/>
                <a:cs typeface="Myriad Pro"/>
              </a:rPr>
              <a:t>Üzerinde</a:t>
            </a:r>
            <a:r>
              <a:rPr lang="tr-TR" sz="1800" spc="-20" dirty="0">
                <a:solidFill>
                  <a:srgbClr val="4C4D4F"/>
                </a:solidFill>
                <a:latin typeface="Myriad Pro"/>
                <a:cs typeface="Myriad Pro"/>
              </a:rPr>
              <a:t> </a:t>
            </a:r>
            <a:r>
              <a:rPr lang="tr-TR" sz="1800" dirty="0">
                <a:solidFill>
                  <a:srgbClr val="4C4D4F"/>
                </a:solidFill>
                <a:latin typeface="Myriad Pro"/>
                <a:cs typeface="Myriad Pro"/>
              </a:rPr>
              <a:t>aort</a:t>
            </a:r>
            <a:r>
              <a:rPr lang="tr-TR" sz="1800" spc="-20" dirty="0">
                <a:solidFill>
                  <a:srgbClr val="4C4D4F"/>
                </a:solidFill>
                <a:latin typeface="Myriad Pro"/>
                <a:cs typeface="Myriad Pro"/>
              </a:rPr>
              <a:t> </a:t>
            </a:r>
            <a:r>
              <a:rPr lang="tr-TR" sz="1800" dirty="0">
                <a:solidFill>
                  <a:srgbClr val="4C4D4F"/>
                </a:solidFill>
                <a:latin typeface="Myriad Pro"/>
                <a:cs typeface="Myriad Pro"/>
              </a:rPr>
              <a:t>atardamarı,</a:t>
            </a:r>
            <a:r>
              <a:rPr lang="tr-TR" sz="1800" spc="-20" dirty="0">
                <a:solidFill>
                  <a:srgbClr val="4C4D4F"/>
                </a:solidFill>
                <a:latin typeface="Myriad Pro"/>
                <a:cs typeface="Myriad Pro"/>
              </a:rPr>
              <a:t> </a:t>
            </a:r>
            <a:r>
              <a:rPr lang="tr-TR" sz="1800" dirty="0">
                <a:solidFill>
                  <a:srgbClr val="4C4D4F"/>
                </a:solidFill>
                <a:latin typeface="Myriad Pro"/>
                <a:cs typeface="Myriad Pro"/>
              </a:rPr>
              <a:t>yemek</a:t>
            </a:r>
            <a:r>
              <a:rPr lang="tr-TR" sz="1800" spc="-20" dirty="0">
                <a:solidFill>
                  <a:srgbClr val="4C4D4F"/>
                </a:solidFill>
                <a:latin typeface="Myriad Pro"/>
                <a:cs typeface="Myriad Pro"/>
              </a:rPr>
              <a:t> </a:t>
            </a:r>
            <a:r>
              <a:rPr lang="tr-TR" sz="1800" dirty="0">
                <a:solidFill>
                  <a:srgbClr val="4C4D4F"/>
                </a:solidFill>
                <a:latin typeface="Myriad Pro"/>
                <a:cs typeface="Myriad Pro"/>
              </a:rPr>
              <a:t>borusu</a:t>
            </a:r>
            <a:r>
              <a:rPr lang="tr-TR" sz="1800" spc="-20" dirty="0">
                <a:solidFill>
                  <a:srgbClr val="4C4D4F"/>
                </a:solidFill>
                <a:latin typeface="Myriad Pro"/>
                <a:cs typeface="Myriad Pro"/>
              </a:rPr>
              <a:t> </a:t>
            </a:r>
            <a:r>
              <a:rPr lang="tr-TR" sz="1800" dirty="0">
                <a:solidFill>
                  <a:srgbClr val="4C4D4F"/>
                </a:solidFill>
                <a:latin typeface="Myriad Pro"/>
                <a:cs typeface="Myriad Pro"/>
              </a:rPr>
              <a:t>ve</a:t>
            </a:r>
            <a:r>
              <a:rPr lang="tr-TR" sz="1800" spc="-25" dirty="0">
                <a:solidFill>
                  <a:srgbClr val="4C4D4F"/>
                </a:solidFill>
                <a:latin typeface="Myriad Pro"/>
                <a:cs typeface="Myriad Pro"/>
              </a:rPr>
              <a:t> </a:t>
            </a:r>
            <a:r>
              <a:rPr lang="tr-TR" sz="1800" dirty="0">
                <a:solidFill>
                  <a:srgbClr val="4C4D4F"/>
                </a:solidFill>
                <a:latin typeface="Myriad Pro"/>
                <a:cs typeface="Myriad Pro"/>
              </a:rPr>
              <a:t>alt</a:t>
            </a:r>
            <a:r>
              <a:rPr lang="tr-TR" sz="1800" spc="-20" dirty="0">
                <a:solidFill>
                  <a:srgbClr val="4C4D4F"/>
                </a:solidFill>
                <a:latin typeface="Myriad Pro"/>
                <a:cs typeface="Myriad Pro"/>
              </a:rPr>
              <a:t> </a:t>
            </a:r>
            <a:r>
              <a:rPr lang="tr-TR" sz="1800" dirty="0">
                <a:solidFill>
                  <a:srgbClr val="4C4D4F"/>
                </a:solidFill>
                <a:latin typeface="Myriad Pro"/>
                <a:cs typeface="Myriad Pro"/>
              </a:rPr>
              <a:t>ana</a:t>
            </a:r>
            <a:r>
              <a:rPr lang="tr-TR" sz="1800" spc="-20" dirty="0">
                <a:solidFill>
                  <a:srgbClr val="4C4D4F"/>
                </a:solidFill>
                <a:latin typeface="Myriad Pro"/>
                <a:cs typeface="Myriad Pro"/>
              </a:rPr>
              <a:t> </a:t>
            </a:r>
            <a:r>
              <a:rPr lang="tr-TR" sz="1800" dirty="0">
                <a:solidFill>
                  <a:srgbClr val="4C4D4F"/>
                </a:solidFill>
                <a:latin typeface="Myriad Pro"/>
                <a:cs typeface="Myriad Pro"/>
              </a:rPr>
              <a:t>toplardamarın</a:t>
            </a:r>
            <a:r>
              <a:rPr lang="tr-TR" sz="1800" spc="-20" dirty="0">
                <a:solidFill>
                  <a:srgbClr val="4C4D4F"/>
                </a:solidFill>
                <a:latin typeface="Myriad Pro"/>
                <a:cs typeface="Myriad Pro"/>
              </a:rPr>
              <a:t> </a:t>
            </a:r>
            <a:r>
              <a:rPr lang="tr-TR" sz="1800" dirty="0">
                <a:solidFill>
                  <a:srgbClr val="4C4D4F"/>
                </a:solidFill>
                <a:latin typeface="Myriad Pro"/>
                <a:cs typeface="Myriad Pro"/>
              </a:rPr>
              <a:t>geçtiği</a:t>
            </a:r>
            <a:r>
              <a:rPr lang="tr-TR" sz="1800" spc="-20" dirty="0">
                <a:solidFill>
                  <a:srgbClr val="4C4D4F"/>
                </a:solidFill>
                <a:latin typeface="Myriad Pro"/>
                <a:cs typeface="Myriad Pro"/>
              </a:rPr>
              <a:t> </a:t>
            </a:r>
            <a:r>
              <a:rPr lang="tr-TR" sz="1800" dirty="0">
                <a:solidFill>
                  <a:srgbClr val="4C4D4F"/>
                </a:solidFill>
                <a:latin typeface="Myriad Pro"/>
                <a:cs typeface="Myriad Pro"/>
              </a:rPr>
              <a:t>üç</a:t>
            </a:r>
            <a:r>
              <a:rPr lang="tr-TR" sz="1800" spc="-20" dirty="0">
                <a:solidFill>
                  <a:srgbClr val="4C4D4F"/>
                </a:solidFill>
                <a:latin typeface="Myriad Pro"/>
                <a:cs typeface="Myriad Pro"/>
              </a:rPr>
              <a:t> </a:t>
            </a:r>
            <a:r>
              <a:rPr lang="tr-TR" sz="1800" dirty="0">
                <a:solidFill>
                  <a:srgbClr val="4C4D4F"/>
                </a:solidFill>
                <a:latin typeface="Myriad Pro"/>
                <a:cs typeface="Myriad Pro"/>
              </a:rPr>
              <a:t>delik</a:t>
            </a:r>
            <a:r>
              <a:rPr lang="tr-TR" sz="1800" spc="-25" dirty="0">
                <a:solidFill>
                  <a:srgbClr val="4C4D4F"/>
                </a:solidFill>
                <a:latin typeface="Myriad Pro"/>
                <a:cs typeface="Myriad Pro"/>
              </a:rPr>
              <a:t> bu</a:t>
            </a:r>
            <a:r>
              <a:rPr lang="tr-TR" sz="1800" dirty="0">
                <a:solidFill>
                  <a:srgbClr val="4C4D4F"/>
                </a:solidFill>
                <a:latin typeface="Myriad Pro"/>
                <a:cs typeface="Myriad Pro"/>
              </a:rPr>
              <a:t>lunur. </a:t>
            </a:r>
          </a:p>
          <a:p>
            <a:pPr marL="566420" indent="-285750" algn="just">
              <a:lnSpc>
                <a:spcPct val="150000"/>
              </a:lnSpc>
              <a:spcBef>
                <a:spcPts val="80"/>
              </a:spcBef>
              <a:buFont typeface="Arial" panose="020B0604020202020204" pitchFamily="34" charset="0"/>
              <a:buChar char="•"/>
            </a:pPr>
            <a:r>
              <a:rPr lang="tr-TR" sz="1800" dirty="0">
                <a:solidFill>
                  <a:srgbClr val="4C4D4F"/>
                </a:solidFill>
                <a:latin typeface="Myriad Pro"/>
                <a:cs typeface="Myriad Pro"/>
              </a:rPr>
              <a:t>Diyafragma,</a:t>
            </a:r>
            <a:r>
              <a:rPr lang="tr-TR" sz="1800" spc="10" dirty="0">
                <a:solidFill>
                  <a:srgbClr val="4C4D4F"/>
                </a:solidFill>
                <a:latin typeface="Myriad Pro"/>
                <a:cs typeface="Myriad Pro"/>
              </a:rPr>
              <a:t> </a:t>
            </a:r>
            <a:r>
              <a:rPr lang="tr-TR" sz="1800" b="1" dirty="0">
                <a:solidFill>
                  <a:schemeClr val="accent2"/>
                </a:solidFill>
                <a:latin typeface="Myriad Pro"/>
                <a:cs typeface="Myriad Pro"/>
              </a:rPr>
              <a:t>soluk</a:t>
            </a:r>
            <a:r>
              <a:rPr lang="tr-TR" sz="1800" b="1" spc="15" dirty="0">
                <a:solidFill>
                  <a:schemeClr val="accent2"/>
                </a:solidFill>
                <a:latin typeface="Myriad Pro"/>
                <a:cs typeface="Myriad Pro"/>
              </a:rPr>
              <a:t> </a:t>
            </a:r>
            <a:r>
              <a:rPr lang="tr-TR" sz="1800" b="1" dirty="0">
                <a:solidFill>
                  <a:schemeClr val="accent2"/>
                </a:solidFill>
                <a:latin typeface="Myriad Pro"/>
                <a:cs typeface="Myriad Pro"/>
              </a:rPr>
              <a:t>almayı</a:t>
            </a:r>
            <a:r>
              <a:rPr lang="tr-TR" sz="1800" b="1" spc="10" dirty="0">
                <a:solidFill>
                  <a:schemeClr val="accent2"/>
                </a:solidFill>
                <a:latin typeface="Myriad Pro"/>
                <a:cs typeface="Myriad Pro"/>
              </a:rPr>
              <a:t> </a:t>
            </a:r>
            <a:r>
              <a:rPr lang="tr-TR" sz="1800" b="1" dirty="0">
                <a:solidFill>
                  <a:schemeClr val="accent2"/>
                </a:solidFill>
                <a:latin typeface="Myriad Pro"/>
                <a:cs typeface="Myriad Pro"/>
              </a:rPr>
              <a:t>sağlayan</a:t>
            </a:r>
            <a:r>
              <a:rPr lang="tr-TR" sz="1800" b="1" spc="10" dirty="0">
                <a:solidFill>
                  <a:schemeClr val="accent2"/>
                </a:solidFill>
                <a:latin typeface="Myriad Pro"/>
                <a:cs typeface="Myriad Pro"/>
              </a:rPr>
              <a:t> </a:t>
            </a:r>
            <a:r>
              <a:rPr lang="tr-TR" sz="1800" b="1" dirty="0">
                <a:solidFill>
                  <a:schemeClr val="accent2"/>
                </a:solidFill>
                <a:latin typeface="Myriad Pro"/>
                <a:cs typeface="Myriad Pro"/>
              </a:rPr>
              <a:t>esas</a:t>
            </a:r>
            <a:r>
              <a:rPr lang="tr-TR" sz="1800" b="1" spc="15" dirty="0">
                <a:solidFill>
                  <a:schemeClr val="accent2"/>
                </a:solidFill>
                <a:latin typeface="Myriad Pro"/>
                <a:cs typeface="Myriad Pro"/>
              </a:rPr>
              <a:t> </a:t>
            </a:r>
            <a:r>
              <a:rPr lang="tr-TR" sz="1800" b="1" dirty="0">
                <a:solidFill>
                  <a:schemeClr val="accent2"/>
                </a:solidFill>
                <a:latin typeface="Myriad Pro"/>
                <a:cs typeface="Myriad Pro"/>
              </a:rPr>
              <a:t>kastır.</a:t>
            </a:r>
            <a:r>
              <a:rPr lang="tr-TR" sz="1800" b="1" spc="10" dirty="0">
                <a:solidFill>
                  <a:schemeClr val="accent2"/>
                </a:solidFill>
                <a:latin typeface="Myriad Pro"/>
                <a:cs typeface="Myriad Pro"/>
              </a:rPr>
              <a:t> </a:t>
            </a:r>
          </a:p>
          <a:p>
            <a:pPr marL="566420" indent="-285750" algn="just">
              <a:lnSpc>
                <a:spcPct val="150000"/>
              </a:lnSpc>
              <a:spcBef>
                <a:spcPts val="80"/>
              </a:spcBef>
              <a:buFont typeface="Arial" panose="020B0604020202020204" pitchFamily="34" charset="0"/>
              <a:buChar char="•"/>
            </a:pPr>
            <a:r>
              <a:rPr lang="tr-TR" sz="1800" dirty="0">
                <a:solidFill>
                  <a:srgbClr val="4C4D4F"/>
                </a:solidFill>
                <a:latin typeface="Myriad Pro"/>
                <a:cs typeface="Myriad Pro"/>
              </a:rPr>
              <a:t>Kasıldığı</a:t>
            </a:r>
            <a:r>
              <a:rPr lang="tr-TR" sz="1800" spc="10" dirty="0">
                <a:solidFill>
                  <a:srgbClr val="4C4D4F"/>
                </a:solidFill>
                <a:latin typeface="Myriad Pro"/>
                <a:cs typeface="Myriad Pro"/>
              </a:rPr>
              <a:t> </a:t>
            </a:r>
            <a:r>
              <a:rPr lang="tr-TR" sz="1800" dirty="0">
                <a:solidFill>
                  <a:srgbClr val="4C4D4F"/>
                </a:solidFill>
                <a:latin typeface="Myriad Pro"/>
                <a:cs typeface="Myriad Pro"/>
              </a:rPr>
              <a:t>zaman</a:t>
            </a:r>
            <a:r>
              <a:rPr lang="tr-TR" sz="1800" spc="15" dirty="0">
                <a:solidFill>
                  <a:srgbClr val="4C4D4F"/>
                </a:solidFill>
                <a:latin typeface="Myriad Pro"/>
                <a:cs typeface="Myriad Pro"/>
              </a:rPr>
              <a:t> </a:t>
            </a:r>
            <a:r>
              <a:rPr lang="tr-TR" sz="1800" dirty="0">
                <a:solidFill>
                  <a:srgbClr val="4C4D4F"/>
                </a:solidFill>
                <a:latin typeface="Myriad Pro"/>
                <a:cs typeface="Myriad Pro"/>
              </a:rPr>
              <a:t>düzleşerek</a:t>
            </a:r>
            <a:r>
              <a:rPr lang="tr-TR" sz="1800" spc="10" dirty="0">
                <a:solidFill>
                  <a:srgbClr val="4C4D4F"/>
                </a:solidFill>
                <a:latin typeface="Myriad Pro"/>
                <a:cs typeface="Myriad Pro"/>
              </a:rPr>
              <a:t> </a:t>
            </a:r>
            <a:r>
              <a:rPr lang="tr-TR" sz="1800" dirty="0">
                <a:solidFill>
                  <a:srgbClr val="4C4D4F"/>
                </a:solidFill>
                <a:latin typeface="Myriad Pro"/>
                <a:cs typeface="Myriad Pro"/>
              </a:rPr>
              <a:t>karın</a:t>
            </a:r>
            <a:r>
              <a:rPr lang="tr-TR" sz="1800" spc="10" dirty="0">
                <a:solidFill>
                  <a:srgbClr val="4C4D4F"/>
                </a:solidFill>
                <a:latin typeface="Myriad Pro"/>
                <a:cs typeface="Myriad Pro"/>
              </a:rPr>
              <a:t> </a:t>
            </a:r>
            <a:r>
              <a:rPr lang="tr-TR" sz="1800" dirty="0">
                <a:solidFill>
                  <a:srgbClr val="4C4D4F"/>
                </a:solidFill>
                <a:latin typeface="Myriad Pro"/>
                <a:cs typeface="Myriad Pro"/>
              </a:rPr>
              <a:t>organlarını</a:t>
            </a:r>
            <a:r>
              <a:rPr lang="tr-TR" sz="1800" spc="15" dirty="0">
                <a:solidFill>
                  <a:srgbClr val="4C4D4F"/>
                </a:solidFill>
                <a:latin typeface="Myriad Pro"/>
                <a:cs typeface="Myriad Pro"/>
              </a:rPr>
              <a:t> </a:t>
            </a:r>
            <a:r>
              <a:rPr lang="tr-TR" sz="1800" spc="-10" dirty="0">
                <a:solidFill>
                  <a:srgbClr val="4C4D4F"/>
                </a:solidFill>
                <a:latin typeface="Myriad Pro"/>
                <a:cs typeface="Myriad Pro"/>
              </a:rPr>
              <a:t>aşağı </a:t>
            </a:r>
            <a:r>
              <a:rPr lang="tr-TR" sz="1800" spc="-20" dirty="0">
                <a:solidFill>
                  <a:srgbClr val="4C4D4F"/>
                </a:solidFill>
                <a:latin typeface="Myriad Pro"/>
                <a:cs typeface="Myriad Pro"/>
              </a:rPr>
              <a:t>iter.</a:t>
            </a:r>
            <a:r>
              <a:rPr lang="tr-TR" sz="1800" spc="-25" dirty="0">
                <a:solidFill>
                  <a:srgbClr val="4C4D4F"/>
                </a:solidFill>
                <a:latin typeface="Myriad Pro"/>
                <a:cs typeface="Myriad Pro"/>
              </a:rPr>
              <a:t> </a:t>
            </a:r>
            <a:r>
              <a:rPr lang="tr-TR" sz="1800" spc="-10" dirty="0">
                <a:solidFill>
                  <a:srgbClr val="4C4D4F"/>
                </a:solidFill>
                <a:latin typeface="Myriad Pro"/>
                <a:cs typeface="Myriad Pro"/>
              </a:rPr>
              <a:t>Böylece</a:t>
            </a:r>
            <a:r>
              <a:rPr lang="tr-TR" sz="1800" spc="-15" dirty="0">
                <a:solidFill>
                  <a:srgbClr val="4C4D4F"/>
                </a:solidFill>
                <a:latin typeface="Myriad Pro"/>
                <a:cs typeface="Myriad Pro"/>
              </a:rPr>
              <a:t> </a:t>
            </a:r>
            <a:r>
              <a:rPr lang="tr-TR" sz="1800" dirty="0">
                <a:solidFill>
                  <a:srgbClr val="4C4D4F"/>
                </a:solidFill>
                <a:latin typeface="Myriad Pro"/>
                <a:cs typeface="Myriad Pro"/>
              </a:rPr>
              <a:t>göğüs</a:t>
            </a:r>
            <a:r>
              <a:rPr lang="tr-TR" sz="1800" spc="-15" dirty="0">
                <a:solidFill>
                  <a:srgbClr val="4C4D4F"/>
                </a:solidFill>
                <a:latin typeface="Myriad Pro"/>
                <a:cs typeface="Myriad Pro"/>
              </a:rPr>
              <a:t> </a:t>
            </a:r>
            <a:r>
              <a:rPr lang="tr-TR" sz="1800" dirty="0">
                <a:solidFill>
                  <a:srgbClr val="4C4D4F"/>
                </a:solidFill>
                <a:latin typeface="Myriad Pro"/>
                <a:cs typeface="Myriad Pro"/>
              </a:rPr>
              <a:t>boşluğunu</a:t>
            </a:r>
            <a:r>
              <a:rPr lang="tr-TR" sz="1800" spc="-10" dirty="0">
                <a:solidFill>
                  <a:srgbClr val="4C4D4F"/>
                </a:solidFill>
                <a:latin typeface="Myriad Pro"/>
                <a:cs typeface="Myriad Pro"/>
              </a:rPr>
              <a:t> genişleterek</a:t>
            </a:r>
            <a:r>
              <a:rPr lang="tr-TR" sz="1800" spc="-15" dirty="0">
                <a:solidFill>
                  <a:srgbClr val="4C4D4F"/>
                </a:solidFill>
                <a:latin typeface="Myriad Pro"/>
                <a:cs typeface="Myriad Pro"/>
              </a:rPr>
              <a:t> </a:t>
            </a:r>
            <a:r>
              <a:rPr lang="tr-TR" sz="1800" dirty="0">
                <a:solidFill>
                  <a:srgbClr val="4C4D4F"/>
                </a:solidFill>
                <a:latin typeface="Myriad Pro"/>
                <a:cs typeface="Myriad Pro"/>
              </a:rPr>
              <a:t>soluk</a:t>
            </a:r>
            <a:r>
              <a:rPr lang="tr-TR" sz="1800" spc="-15" dirty="0">
                <a:solidFill>
                  <a:srgbClr val="4C4D4F"/>
                </a:solidFill>
                <a:latin typeface="Myriad Pro"/>
                <a:cs typeface="Myriad Pro"/>
              </a:rPr>
              <a:t> </a:t>
            </a:r>
            <a:r>
              <a:rPr lang="tr-TR" sz="1800" dirty="0">
                <a:solidFill>
                  <a:srgbClr val="4C4D4F"/>
                </a:solidFill>
                <a:latin typeface="Myriad Pro"/>
                <a:cs typeface="Myriad Pro"/>
              </a:rPr>
              <a:t>almayı</a:t>
            </a:r>
            <a:r>
              <a:rPr lang="tr-TR" sz="1800" spc="-10" dirty="0">
                <a:solidFill>
                  <a:srgbClr val="4C4D4F"/>
                </a:solidFill>
                <a:latin typeface="Myriad Pro"/>
                <a:cs typeface="Myriad Pro"/>
              </a:rPr>
              <a:t> sağlar.</a:t>
            </a:r>
            <a:r>
              <a:rPr lang="tr-TR" sz="1800" spc="-15" dirty="0">
                <a:solidFill>
                  <a:srgbClr val="4C4D4F"/>
                </a:solidFill>
                <a:latin typeface="Myriad Pro"/>
                <a:cs typeface="Myriad Pro"/>
              </a:rPr>
              <a:t> </a:t>
            </a:r>
          </a:p>
          <a:p>
            <a:pPr marL="566420" indent="-285750" algn="just">
              <a:lnSpc>
                <a:spcPct val="150000"/>
              </a:lnSpc>
              <a:spcBef>
                <a:spcPts val="80"/>
              </a:spcBef>
              <a:buFont typeface="Arial" panose="020B0604020202020204" pitchFamily="34" charset="0"/>
              <a:buChar char="•"/>
            </a:pPr>
            <a:r>
              <a:rPr lang="tr-TR" sz="1800" spc="-10" dirty="0">
                <a:solidFill>
                  <a:srgbClr val="4C4D4F"/>
                </a:solidFill>
                <a:latin typeface="Myriad Pro"/>
                <a:cs typeface="Myriad Pro"/>
              </a:rPr>
              <a:t>Diyafragma</a:t>
            </a:r>
            <a:r>
              <a:rPr lang="tr-TR" sz="1800" spc="-15" dirty="0">
                <a:solidFill>
                  <a:srgbClr val="4C4D4F"/>
                </a:solidFill>
                <a:latin typeface="Myriad Pro"/>
                <a:cs typeface="Myriad Pro"/>
              </a:rPr>
              <a:t> </a:t>
            </a:r>
            <a:r>
              <a:rPr lang="tr-TR" sz="1800" spc="-10" dirty="0">
                <a:solidFill>
                  <a:srgbClr val="4C4D4F"/>
                </a:solidFill>
                <a:latin typeface="Myriad Pro"/>
                <a:cs typeface="Myriad Pro"/>
              </a:rPr>
              <a:t>gevşeyince </a:t>
            </a:r>
            <a:r>
              <a:rPr lang="tr-TR" sz="1800" dirty="0">
                <a:solidFill>
                  <a:srgbClr val="4C4D4F"/>
                </a:solidFill>
                <a:latin typeface="Myriad Pro"/>
                <a:cs typeface="Myriad Pro"/>
              </a:rPr>
              <a:t>eski</a:t>
            </a:r>
            <a:r>
              <a:rPr lang="tr-TR" sz="1800" spc="-15" dirty="0">
                <a:solidFill>
                  <a:srgbClr val="4C4D4F"/>
                </a:solidFill>
                <a:latin typeface="Myriad Pro"/>
                <a:cs typeface="Myriad Pro"/>
              </a:rPr>
              <a:t> </a:t>
            </a:r>
            <a:r>
              <a:rPr lang="tr-TR" sz="1800" dirty="0">
                <a:solidFill>
                  <a:srgbClr val="4C4D4F"/>
                </a:solidFill>
                <a:latin typeface="Myriad Pro"/>
                <a:cs typeface="Myriad Pro"/>
              </a:rPr>
              <a:t>halini</a:t>
            </a:r>
            <a:r>
              <a:rPr lang="tr-TR" sz="1800" spc="-15" dirty="0">
                <a:solidFill>
                  <a:srgbClr val="4C4D4F"/>
                </a:solidFill>
                <a:latin typeface="Myriad Pro"/>
                <a:cs typeface="Myriad Pro"/>
              </a:rPr>
              <a:t> </a:t>
            </a:r>
            <a:r>
              <a:rPr lang="tr-TR" sz="1800" dirty="0">
                <a:solidFill>
                  <a:srgbClr val="4C4D4F"/>
                </a:solidFill>
                <a:latin typeface="Myriad Pro"/>
                <a:cs typeface="Myriad Pro"/>
              </a:rPr>
              <a:t>alır</a:t>
            </a:r>
            <a:r>
              <a:rPr lang="tr-TR" sz="1800" spc="-10" dirty="0">
                <a:solidFill>
                  <a:srgbClr val="4C4D4F"/>
                </a:solidFill>
                <a:latin typeface="Myriad Pro"/>
                <a:cs typeface="Myriad Pro"/>
              </a:rPr>
              <a:t> </a:t>
            </a:r>
            <a:r>
              <a:rPr lang="tr-TR" sz="1800" spc="-25" dirty="0">
                <a:solidFill>
                  <a:srgbClr val="4C4D4F"/>
                </a:solidFill>
                <a:latin typeface="Myriad Pro"/>
                <a:cs typeface="Myriad Pro"/>
              </a:rPr>
              <a:t>ve </a:t>
            </a:r>
            <a:r>
              <a:rPr lang="tr-TR" sz="1800" dirty="0">
                <a:solidFill>
                  <a:srgbClr val="4C4D4F"/>
                </a:solidFill>
                <a:latin typeface="Myriad Pro"/>
                <a:cs typeface="Myriad Pro"/>
              </a:rPr>
              <a:t>soluk</a:t>
            </a:r>
            <a:r>
              <a:rPr lang="tr-TR" sz="1800" spc="-20" dirty="0">
                <a:solidFill>
                  <a:srgbClr val="4C4D4F"/>
                </a:solidFill>
                <a:latin typeface="Myriad Pro"/>
                <a:cs typeface="Myriad Pro"/>
              </a:rPr>
              <a:t> </a:t>
            </a:r>
            <a:r>
              <a:rPr lang="tr-TR" sz="1800" dirty="0">
                <a:solidFill>
                  <a:srgbClr val="4C4D4F"/>
                </a:solidFill>
                <a:latin typeface="Myriad Pro"/>
                <a:cs typeface="Myriad Pro"/>
              </a:rPr>
              <a:t>verme</a:t>
            </a:r>
            <a:r>
              <a:rPr lang="tr-TR" sz="1800" spc="-10" dirty="0">
                <a:solidFill>
                  <a:srgbClr val="4C4D4F"/>
                </a:solidFill>
                <a:latin typeface="Myriad Pro"/>
                <a:cs typeface="Myriad Pro"/>
              </a:rPr>
              <a:t> </a:t>
            </a:r>
            <a:r>
              <a:rPr lang="tr-TR" sz="1800" dirty="0">
                <a:solidFill>
                  <a:srgbClr val="4C4D4F"/>
                </a:solidFill>
                <a:latin typeface="Myriad Pro"/>
                <a:cs typeface="Myriad Pro"/>
              </a:rPr>
              <a:t>gerçekleşir</a:t>
            </a:r>
            <a:r>
              <a:rPr lang="tr-TR" sz="1800" spc="-10" dirty="0">
                <a:solidFill>
                  <a:srgbClr val="4C4D4F"/>
                </a:solidFill>
                <a:latin typeface="Myriad Pro"/>
                <a:cs typeface="Myriad Pro"/>
              </a:rPr>
              <a:t>.</a:t>
            </a:r>
            <a:endParaRPr lang="tr-TR" sz="1800" dirty="0">
              <a:latin typeface="Myriad Pro"/>
              <a:cs typeface="Myriad Pro"/>
            </a:endParaRPr>
          </a:p>
          <a:p>
            <a:endParaRPr lang="tr-TR" sz="1800" dirty="0"/>
          </a:p>
        </p:txBody>
      </p:sp>
      <p:sp>
        <p:nvSpPr>
          <p:cNvPr id="5" name="Alt Bilgi Yer Tutucusu 4">
            <a:extLst>
              <a:ext uri="{FF2B5EF4-FFF2-40B4-BE49-F238E27FC236}">
                <a16:creationId xmlns:a16="http://schemas.microsoft.com/office/drawing/2014/main" id="{1081D362-2AB1-3095-24A1-68C15C8BCB7D}"/>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5FD53C89-30AB-0BC0-ABAB-B07C0F7B94A5}"/>
              </a:ext>
            </a:extLst>
          </p:cNvPr>
          <p:cNvSpPr>
            <a:spLocks noGrp="1"/>
          </p:cNvSpPr>
          <p:nvPr>
            <p:ph type="sldNum" sz="quarter" idx="12"/>
          </p:nvPr>
        </p:nvSpPr>
        <p:spPr/>
        <p:txBody>
          <a:bodyPr/>
          <a:lstStyle/>
          <a:p>
            <a:fld id="{60FF87A7-9A7A-4B3D-9625-8440EC4947F9}" type="slidenum">
              <a:rPr lang="tr-TR" smtClean="0"/>
              <a:pPr/>
              <a:t>59</a:t>
            </a:fld>
            <a:endParaRPr lang="tr-TR"/>
          </a:p>
        </p:txBody>
      </p:sp>
      <p:grpSp>
        <p:nvGrpSpPr>
          <p:cNvPr id="7" name="Grup 6">
            <a:extLst>
              <a:ext uri="{FF2B5EF4-FFF2-40B4-BE49-F238E27FC236}">
                <a16:creationId xmlns:a16="http://schemas.microsoft.com/office/drawing/2014/main" id="{C7B0DD3F-8386-F973-2ED3-F4A9C30B666D}"/>
              </a:ext>
            </a:extLst>
          </p:cNvPr>
          <p:cNvGrpSpPr>
            <a:grpSpLocks noChangeAspect="1"/>
          </p:cNvGrpSpPr>
          <p:nvPr/>
        </p:nvGrpSpPr>
        <p:grpSpPr>
          <a:xfrm>
            <a:off x="5652120" y="1196751"/>
            <a:ext cx="3168352" cy="4194449"/>
            <a:chOff x="1691680" y="3653366"/>
            <a:chExt cx="1726692" cy="2285895"/>
          </a:xfrm>
        </p:grpSpPr>
        <p:pic>
          <p:nvPicPr>
            <p:cNvPr id="8" name="object 4">
              <a:extLst>
                <a:ext uri="{FF2B5EF4-FFF2-40B4-BE49-F238E27FC236}">
                  <a16:creationId xmlns:a16="http://schemas.microsoft.com/office/drawing/2014/main" id="{786F9717-F7C6-968A-5D6D-EB7287E2E8E0}"/>
                </a:ext>
              </a:extLst>
            </p:cNvPr>
            <p:cNvPicPr/>
            <p:nvPr/>
          </p:nvPicPr>
          <p:blipFill>
            <a:blip r:embed="rId2" cstate="print"/>
            <a:stretch>
              <a:fillRect/>
            </a:stretch>
          </p:blipFill>
          <p:spPr>
            <a:xfrm>
              <a:off x="1691680" y="3653366"/>
              <a:ext cx="1726692" cy="2075535"/>
            </a:xfrm>
            <a:prstGeom prst="rect">
              <a:avLst/>
            </a:prstGeom>
          </p:spPr>
        </p:pic>
        <p:sp>
          <p:nvSpPr>
            <p:cNvPr id="12" name="object 10">
              <a:extLst>
                <a:ext uri="{FF2B5EF4-FFF2-40B4-BE49-F238E27FC236}">
                  <a16:creationId xmlns:a16="http://schemas.microsoft.com/office/drawing/2014/main" id="{7CDB37E0-F17F-8DBC-C3F4-9B940ABD5B37}"/>
                </a:ext>
              </a:extLst>
            </p:cNvPr>
            <p:cNvSpPr txBox="1"/>
            <p:nvPr/>
          </p:nvSpPr>
          <p:spPr>
            <a:xfrm>
              <a:off x="2280325" y="5781313"/>
              <a:ext cx="969146" cy="157948"/>
            </a:xfrm>
            <a:prstGeom prst="rect">
              <a:avLst/>
            </a:prstGeom>
          </p:spPr>
          <p:txBody>
            <a:bodyPr vert="horz" wrap="square" lIns="0" tIns="12700" rIns="0" bIns="0" rtlCol="0">
              <a:spAutoFit/>
            </a:bodyPr>
            <a:lstStyle/>
            <a:p>
              <a:pPr marL="12700">
                <a:lnSpc>
                  <a:spcPct val="100000"/>
                </a:lnSpc>
                <a:spcBef>
                  <a:spcPts val="100"/>
                </a:spcBef>
              </a:pPr>
              <a:r>
                <a:rPr spc="-10" dirty="0">
                  <a:solidFill>
                    <a:srgbClr val="4C4D4F"/>
                  </a:solidFill>
                  <a:latin typeface="Myriad Pro"/>
                  <a:cs typeface="Myriad Pro"/>
                </a:rPr>
                <a:t>Diaphragma</a:t>
              </a:r>
              <a:endParaRPr dirty="0">
                <a:latin typeface="Myriad Pro"/>
                <a:cs typeface="Myriad Pro"/>
              </a:endParaRPr>
            </a:p>
          </p:txBody>
        </p:sp>
      </p:grpSp>
    </p:spTree>
    <p:extLst>
      <p:ext uri="{BB962C8B-B14F-4D97-AF65-F5344CB8AC3E}">
        <p14:creationId xmlns:p14="http://schemas.microsoft.com/office/powerpoint/2010/main" val="38265553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1A39528-82F9-2519-827E-48703D81C022}"/>
              </a:ext>
            </a:extLst>
          </p:cNvPr>
          <p:cNvSpPr>
            <a:spLocks noGrp="1"/>
          </p:cNvSpPr>
          <p:nvPr>
            <p:ph type="title"/>
          </p:nvPr>
        </p:nvSpPr>
        <p:spPr/>
        <p:txBody>
          <a:bodyPr/>
          <a:lstStyle/>
          <a:p>
            <a:r>
              <a:rPr lang="tr-TR" dirty="0"/>
              <a:t>Oynamaz (fibröz) eklem</a:t>
            </a:r>
          </a:p>
        </p:txBody>
      </p:sp>
      <p:sp>
        <p:nvSpPr>
          <p:cNvPr id="3" name="İçerik Yer Tutucusu 2">
            <a:extLst>
              <a:ext uri="{FF2B5EF4-FFF2-40B4-BE49-F238E27FC236}">
                <a16:creationId xmlns:a16="http://schemas.microsoft.com/office/drawing/2014/main" id="{61D87758-1362-9D4F-82E2-E9A02A58BD50}"/>
              </a:ext>
            </a:extLst>
          </p:cNvPr>
          <p:cNvSpPr>
            <a:spLocks noGrp="1"/>
          </p:cNvSpPr>
          <p:nvPr>
            <p:ph idx="1"/>
          </p:nvPr>
        </p:nvSpPr>
        <p:spPr>
          <a:xfrm>
            <a:off x="251520" y="895699"/>
            <a:ext cx="8712967" cy="1745067"/>
          </a:xfrm>
        </p:spPr>
        <p:txBody>
          <a:bodyPr>
            <a:normAutofit fontScale="92500" lnSpcReduction="20000"/>
          </a:bodyPr>
          <a:lstStyle/>
          <a:p>
            <a:pPr marL="12700" marR="5080" indent="179705">
              <a:lnSpc>
                <a:spcPct val="160000"/>
              </a:lnSpc>
              <a:spcBef>
                <a:spcPts val="20"/>
              </a:spcBef>
            </a:pPr>
            <a:r>
              <a:rPr lang="tr-TR" sz="1400" dirty="0">
                <a:solidFill>
                  <a:srgbClr val="4C4D4F"/>
                </a:solidFill>
                <a:latin typeface="Myriad Pro"/>
                <a:cs typeface="Myriad Pro"/>
              </a:rPr>
              <a:t>Hareket</a:t>
            </a:r>
            <a:r>
              <a:rPr lang="tr-TR" sz="1400" spc="5" dirty="0">
                <a:solidFill>
                  <a:srgbClr val="4C4D4F"/>
                </a:solidFill>
                <a:latin typeface="Myriad Pro"/>
                <a:cs typeface="Myriad Pro"/>
              </a:rPr>
              <a:t> </a:t>
            </a:r>
            <a:r>
              <a:rPr lang="tr-TR" sz="1400" dirty="0">
                <a:solidFill>
                  <a:srgbClr val="4C4D4F"/>
                </a:solidFill>
                <a:latin typeface="Myriad Pro"/>
                <a:cs typeface="Myriad Pro"/>
              </a:rPr>
              <a:t>yetenekleri</a:t>
            </a:r>
            <a:r>
              <a:rPr lang="tr-TR" sz="1400" spc="10" dirty="0">
                <a:solidFill>
                  <a:srgbClr val="4C4D4F"/>
                </a:solidFill>
                <a:latin typeface="Myriad Pro"/>
                <a:cs typeface="Myriad Pro"/>
              </a:rPr>
              <a:t> </a:t>
            </a:r>
            <a:r>
              <a:rPr lang="tr-TR" sz="1400" spc="-10" dirty="0">
                <a:solidFill>
                  <a:srgbClr val="4C4D4F"/>
                </a:solidFill>
                <a:latin typeface="Myriad Pro"/>
                <a:cs typeface="Myriad Pro"/>
              </a:rPr>
              <a:t>yoktur.</a:t>
            </a:r>
            <a:r>
              <a:rPr lang="tr-TR" sz="1400" spc="5" dirty="0">
                <a:solidFill>
                  <a:srgbClr val="4C4D4F"/>
                </a:solidFill>
                <a:latin typeface="Myriad Pro"/>
                <a:cs typeface="Myriad Pro"/>
              </a:rPr>
              <a:t> </a:t>
            </a:r>
            <a:r>
              <a:rPr lang="tr-TR" sz="1400" dirty="0">
                <a:solidFill>
                  <a:srgbClr val="4C4D4F"/>
                </a:solidFill>
                <a:latin typeface="Myriad Pro"/>
                <a:cs typeface="Myriad Pro"/>
              </a:rPr>
              <a:t>Eklem</a:t>
            </a:r>
            <a:r>
              <a:rPr lang="tr-TR" sz="1400" spc="10" dirty="0">
                <a:solidFill>
                  <a:srgbClr val="4C4D4F"/>
                </a:solidFill>
                <a:latin typeface="Myriad Pro"/>
                <a:cs typeface="Myriad Pro"/>
              </a:rPr>
              <a:t> </a:t>
            </a:r>
            <a:r>
              <a:rPr lang="tr-TR" sz="1400" dirty="0">
                <a:solidFill>
                  <a:srgbClr val="4C4D4F"/>
                </a:solidFill>
                <a:latin typeface="Myriad Pro"/>
                <a:cs typeface="Myriad Pro"/>
              </a:rPr>
              <a:t>yüzleri</a:t>
            </a:r>
            <a:r>
              <a:rPr lang="tr-TR" sz="1400" spc="5" dirty="0">
                <a:solidFill>
                  <a:srgbClr val="4C4D4F"/>
                </a:solidFill>
                <a:latin typeface="Myriad Pro"/>
                <a:cs typeface="Myriad Pro"/>
              </a:rPr>
              <a:t> </a:t>
            </a:r>
            <a:r>
              <a:rPr lang="tr-TR" sz="1400" dirty="0">
                <a:solidFill>
                  <a:srgbClr val="4C4D4F"/>
                </a:solidFill>
                <a:latin typeface="Myriad Pro"/>
                <a:cs typeface="Myriad Pro"/>
              </a:rPr>
              <a:t>birbirine</a:t>
            </a:r>
            <a:r>
              <a:rPr lang="tr-TR" sz="1400" spc="10" dirty="0">
                <a:solidFill>
                  <a:srgbClr val="4C4D4F"/>
                </a:solidFill>
                <a:latin typeface="Myriad Pro"/>
                <a:cs typeface="Myriad Pro"/>
              </a:rPr>
              <a:t> </a:t>
            </a:r>
            <a:r>
              <a:rPr lang="tr-TR" sz="1400" dirty="0">
                <a:solidFill>
                  <a:srgbClr val="4C4D4F"/>
                </a:solidFill>
                <a:latin typeface="Myriad Pro"/>
                <a:cs typeface="Myriad Pro"/>
              </a:rPr>
              <a:t>tam</a:t>
            </a:r>
            <a:r>
              <a:rPr lang="tr-TR" sz="1400" spc="10" dirty="0">
                <a:solidFill>
                  <a:srgbClr val="4C4D4F"/>
                </a:solidFill>
                <a:latin typeface="Myriad Pro"/>
                <a:cs typeface="Myriad Pro"/>
              </a:rPr>
              <a:t> </a:t>
            </a:r>
            <a:r>
              <a:rPr lang="tr-TR" sz="1400" dirty="0">
                <a:solidFill>
                  <a:srgbClr val="4C4D4F"/>
                </a:solidFill>
                <a:latin typeface="Myriad Pro"/>
                <a:cs typeface="Myriad Pro"/>
              </a:rPr>
              <a:t>olarak</a:t>
            </a:r>
            <a:r>
              <a:rPr lang="tr-TR" sz="1400" spc="5" dirty="0">
                <a:solidFill>
                  <a:srgbClr val="4C4D4F"/>
                </a:solidFill>
                <a:latin typeface="Myriad Pro"/>
                <a:cs typeface="Myriad Pro"/>
              </a:rPr>
              <a:t> </a:t>
            </a:r>
            <a:r>
              <a:rPr lang="tr-TR" sz="1400" dirty="0">
                <a:solidFill>
                  <a:srgbClr val="4C4D4F"/>
                </a:solidFill>
                <a:latin typeface="Myriad Pro"/>
                <a:cs typeface="Myriad Pro"/>
              </a:rPr>
              <a:t>uyar.</a:t>
            </a:r>
            <a:r>
              <a:rPr lang="tr-TR" sz="1400" spc="10" dirty="0">
                <a:solidFill>
                  <a:srgbClr val="4C4D4F"/>
                </a:solidFill>
                <a:latin typeface="Myriad Pro"/>
                <a:cs typeface="Myriad Pro"/>
              </a:rPr>
              <a:t> </a:t>
            </a:r>
            <a:r>
              <a:rPr lang="tr-TR" sz="1400" dirty="0">
                <a:solidFill>
                  <a:srgbClr val="4C4D4F"/>
                </a:solidFill>
                <a:latin typeface="Myriad Pro"/>
                <a:cs typeface="Myriad Pro"/>
              </a:rPr>
              <a:t>Kemikler</a:t>
            </a:r>
            <a:r>
              <a:rPr lang="tr-TR" sz="1400" spc="5" dirty="0">
                <a:solidFill>
                  <a:srgbClr val="4C4D4F"/>
                </a:solidFill>
                <a:latin typeface="Myriad Pro"/>
                <a:cs typeface="Myriad Pro"/>
              </a:rPr>
              <a:t> </a:t>
            </a:r>
            <a:r>
              <a:rPr lang="tr-TR" sz="1400" dirty="0">
                <a:solidFill>
                  <a:srgbClr val="4C4D4F"/>
                </a:solidFill>
                <a:latin typeface="Myriad Pro"/>
                <a:cs typeface="Myriad Pro"/>
              </a:rPr>
              <a:t>arasında</a:t>
            </a:r>
            <a:r>
              <a:rPr lang="tr-TR" sz="1400" spc="10" dirty="0">
                <a:solidFill>
                  <a:srgbClr val="4C4D4F"/>
                </a:solidFill>
                <a:latin typeface="Myriad Pro"/>
                <a:cs typeface="Myriad Pro"/>
              </a:rPr>
              <a:t> </a:t>
            </a:r>
            <a:r>
              <a:rPr lang="tr-TR" sz="1400" dirty="0">
                <a:solidFill>
                  <a:srgbClr val="4C4D4F"/>
                </a:solidFill>
                <a:latin typeface="Myriad Pro"/>
                <a:cs typeface="Myriad Pro"/>
              </a:rPr>
              <a:t>boşluk</a:t>
            </a:r>
            <a:r>
              <a:rPr lang="tr-TR" sz="1400" spc="10" dirty="0">
                <a:solidFill>
                  <a:srgbClr val="4C4D4F"/>
                </a:solidFill>
                <a:latin typeface="Myriad Pro"/>
                <a:cs typeface="Myriad Pro"/>
              </a:rPr>
              <a:t> </a:t>
            </a:r>
            <a:r>
              <a:rPr lang="tr-TR" sz="1400" spc="-10" dirty="0">
                <a:solidFill>
                  <a:srgbClr val="4C4D4F"/>
                </a:solidFill>
                <a:latin typeface="Myriad Pro"/>
                <a:cs typeface="Myriad Pro"/>
              </a:rPr>
              <a:t>bulun</a:t>
            </a:r>
            <a:r>
              <a:rPr lang="tr-TR" sz="1400" dirty="0">
                <a:solidFill>
                  <a:srgbClr val="4C4D4F"/>
                </a:solidFill>
                <a:latin typeface="Myriad Pro"/>
                <a:cs typeface="Myriad Pro"/>
              </a:rPr>
              <a:t>maz</a:t>
            </a:r>
            <a:r>
              <a:rPr lang="tr-TR" sz="1400" spc="-10" dirty="0">
                <a:solidFill>
                  <a:srgbClr val="4C4D4F"/>
                </a:solidFill>
                <a:latin typeface="Myriad Pro"/>
                <a:cs typeface="Myriad Pro"/>
              </a:rPr>
              <a:t> </a:t>
            </a:r>
            <a:r>
              <a:rPr lang="tr-TR" sz="1400" dirty="0">
                <a:solidFill>
                  <a:srgbClr val="4C4D4F"/>
                </a:solidFill>
                <a:latin typeface="Myriad Pro"/>
                <a:cs typeface="Myriad Pro"/>
              </a:rPr>
              <a:t>ve</a:t>
            </a:r>
            <a:r>
              <a:rPr lang="tr-TR" sz="1400" spc="5" dirty="0">
                <a:solidFill>
                  <a:srgbClr val="4C4D4F"/>
                </a:solidFill>
                <a:latin typeface="Myriad Pro"/>
                <a:cs typeface="Myriad Pro"/>
              </a:rPr>
              <a:t> </a:t>
            </a:r>
            <a:r>
              <a:rPr lang="tr-TR" sz="1400" dirty="0">
                <a:solidFill>
                  <a:srgbClr val="4C4D4F"/>
                </a:solidFill>
                <a:latin typeface="Myriad Pro"/>
                <a:cs typeface="Myriad Pro"/>
              </a:rPr>
              <a:t>kemikler</a:t>
            </a:r>
            <a:r>
              <a:rPr lang="tr-TR" sz="1400" spc="5" dirty="0">
                <a:solidFill>
                  <a:srgbClr val="4C4D4F"/>
                </a:solidFill>
                <a:latin typeface="Myriad Pro"/>
                <a:cs typeface="Myriad Pro"/>
              </a:rPr>
              <a:t> </a:t>
            </a:r>
            <a:r>
              <a:rPr lang="tr-TR" sz="1400" dirty="0">
                <a:solidFill>
                  <a:srgbClr val="4C4D4F"/>
                </a:solidFill>
                <a:latin typeface="Myriad Pro"/>
                <a:cs typeface="Myriad Pro"/>
              </a:rPr>
              <a:t>fibröz</a:t>
            </a:r>
            <a:r>
              <a:rPr lang="tr-TR" sz="1400" spc="5" dirty="0">
                <a:solidFill>
                  <a:srgbClr val="4C4D4F"/>
                </a:solidFill>
                <a:latin typeface="Myriad Pro"/>
                <a:cs typeface="Myriad Pro"/>
              </a:rPr>
              <a:t> </a:t>
            </a:r>
            <a:r>
              <a:rPr lang="tr-TR" sz="1400" dirty="0">
                <a:solidFill>
                  <a:srgbClr val="4C4D4F"/>
                </a:solidFill>
                <a:latin typeface="Myriad Pro"/>
                <a:cs typeface="Myriad Pro"/>
              </a:rPr>
              <a:t>bağ doku</a:t>
            </a:r>
            <a:r>
              <a:rPr lang="tr-TR" sz="1400" spc="5" dirty="0">
                <a:solidFill>
                  <a:srgbClr val="4C4D4F"/>
                </a:solidFill>
                <a:latin typeface="Myriad Pro"/>
                <a:cs typeface="Myriad Pro"/>
              </a:rPr>
              <a:t> </a:t>
            </a:r>
            <a:r>
              <a:rPr lang="tr-TR" sz="1400" dirty="0">
                <a:solidFill>
                  <a:srgbClr val="4C4D4F"/>
                </a:solidFill>
                <a:latin typeface="Myriad Pro"/>
                <a:cs typeface="Myriad Pro"/>
              </a:rPr>
              <a:t>ile</a:t>
            </a:r>
            <a:r>
              <a:rPr lang="tr-TR" sz="1400" spc="5" dirty="0">
                <a:solidFill>
                  <a:srgbClr val="4C4D4F"/>
                </a:solidFill>
                <a:latin typeface="Myriad Pro"/>
                <a:cs typeface="Myriad Pro"/>
              </a:rPr>
              <a:t> </a:t>
            </a:r>
            <a:r>
              <a:rPr lang="tr-TR" sz="1400" dirty="0">
                <a:solidFill>
                  <a:srgbClr val="4C4D4F"/>
                </a:solidFill>
                <a:latin typeface="Myriad Pro"/>
                <a:cs typeface="Myriad Pro"/>
              </a:rPr>
              <a:t>sıkıca</a:t>
            </a:r>
            <a:r>
              <a:rPr lang="tr-TR" sz="1400" spc="5" dirty="0">
                <a:solidFill>
                  <a:srgbClr val="4C4D4F"/>
                </a:solidFill>
                <a:latin typeface="Myriad Pro"/>
                <a:cs typeface="Myriad Pro"/>
              </a:rPr>
              <a:t> </a:t>
            </a:r>
            <a:r>
              <a:rPr lang="tr-TR" sz="1400" spc="-10" dirty="0">
                <a:solidFill>
                  <a:srgbClr val="4C4D4F"/>
                </a:solidFill>
                <a:latin typeface="Myriad Pro"/>
                <a:cs typeface="Myriad Pro"/>
              </a:rPr>
              <a:t>bağlanmıştır.</a:t>
            </a:r>
            <a:r>
              <a:rPr lang="tr-TR" sz="1400" spc="5" dirty="0">
                <a:solidFill>
                  <a:srgbClr val="4C4D4F"/>
                </a:solidFill>
                <a:latin typeface="Myriad Pro"/>
                <a:cs typeface="Myriad Pro"/>
              </a:rPr>
              <a:t> </a:t>
            </a:r>
            <a:r>
              <a:rPr lang="tr-TR" sz="1400" dirty="0">
                <a:solidFill>
                  <a:srgbClr val="4C4D4F"/>
                </a:solidFill>
                <a:latin typeface="Myriad Pro"/>
                <a:cs typeface="Myriad Pro"/>
              </a:rPr>
              <a:t>Üç</a:t>
            </a:r>
            <a:r>
              <a:rPr lang="tr-TR" sz="1400" spc="5" dirty="0">
                <a:solidFill>
                  <a:srgbClr val="4C4D4F"/>
                </a:solidFill>
                <a:latin typeface="Myriad Pro"/>
                <a:cs typeface="Myriad Pro"/>
              </a:rPr>
              <a:t> </a:t>
            </a:r>
            <a:r>
              <a:rPr lang="tr-TR" sz="1400" dirty="0">
                <a:solidFill>
                  <a:srgbClr val="4C4D4F"/>
                </a:solidFill>
                <a:latin typeface="Myriad Pro"/>
                <a:cs typeface="Myriad Pro"/>
              </a:rPr>
              <a:t>tipi</a:t>
            </a:r>
            <a:r>
              <a:rPr lang="tr-TR" sz="1400" spc="5" dirty="0">
                <a:solidFill>
                  <a:srgbClr val="4C4D4F"/>
                </a:solidFill>
                <a:latin typeface="Myriad Pro"/>
                <a:cs typeface="Myriad Pro"/>
              </a:rPr>
              <a:t> </a:t>
            </a:r>
            <a:r>
              <a:rPr lang="tr-TR" sz="1400" spc="-10" dirty="0">
                <a:solidFill>
                  <a:srgbClr val="4C4D4F"/>
                </a:solidFill>
                <a:latin typeface="Myriad Pro"/>
                <a:cs typeface="Myriad Pro"/>
              </a:rPr>
              <a:t>vardır:</a:t>
            </a:r>
            <a:endParaRPr lang="tr-TR" sz="1400" dirty="0">
              <a:latin typeface="Myriad Pro"/>
              <a:cs typeface="Myriad Pro"/>
            </a:endParaRPr>
          </a:p>
          <a:p>
            <a:pPr marL="421005" lvl="1" indent="-229235">
              <a:lnSpc>
                <a:spcPct val="160000"/>
              </a:lnSpc>
              <a:spcBef>
                <a:spcPts val="20"/>
              </a:spcBef>
              <a:buChar char="•"/>
              <a:tabLst>
                <a:tab pos="421005" algn="l"/>
                <a:tab pos="421640" algn="l"/>
              </a:tabLst>
            </a:pPr>
            <a:r>
              <a:rPr lang="tr-TR" sz="1400" b="1" dirty="0" err="1">
                <a:solidFill>
                  <a:schemeClr val="accent1"/>
                </a:solidFill>
                <a:latin typeface="Myriad Pro"/>
                <a:cs typeface="Myriad Pro"/>
              </a:rPr>
              <a:t>Sutura</a:t>
            </a:r>
            <a:r>
              <a:rPr lang="tr-TR" sz="1400" b="1" dirty="0">
                <a:solidFill>
                  <a:schemeClr val="accent1"/>
                </a:solidFill>
                <a:latin typeface="Myriad Pro"/>
                <a:cs typeface="Myriad Pro"/>
              </a:rPr>
              <a:t>:</a:t>
            </a:r>
            <a:r>
              <a:rPr lang="tr-TR" sz="1400" b="1" spc="10" dirty="0">
                <a:solidFill>
                  <a:schemeClr val="accent1"/>
                </a:solidFill>
                <a:latin typeface="Myriad Pro"/>
                <a:cs typeface="Myriad Pro"/>
              </a:rPr>
              <a:t> </a:t>
            </a:r>
            <a:r>
              <a:rPr lang="tr-TR" sz="1400" dirty="0">
                <a:solidFill>
                  <a:srgbClr val="4C4D4F"/>
                </a:solidFill>
                <a:latin typeface="Myriad Pro"/>
                <a:cs typeface="Myriad Pro"/>
              </a:rPr>
              <a:t>Kafa</a:t>
            </a:r>
            <a:r>
              <a:rPr lang="tr-TR" sz="1400" spc="5" dirty="0">
                <a:solidFill>
                  <a:srgbClr val="4C4D4F"/>
                </a:solidFill>
                <a:latin typeface="Myriad Pro"/>
                <a:cs typeface="Myriad Pro"/>
              </a:rPr>
              <a:t> </a:t>
            </a:r>
            <a:r>
              <a:rPr lang="tr-TR" sz="1400" dirty="0">
                <a:solidFill>
                  <a:srgbClr val="4C4D4F"/>
                </a:solidFill>
                <a:latin typeface="Myriad Pro"/>
                <a:cs typeface="Myriad Pro"/>
              </a:rPr>
              <a:t>kemikleri</a:t>
            </a:r>
            <a:r>
              <a:rPr lang="tr-TR" sz="1400" spc="5" dirty="0">
                <a:solidFill>
                  <a:srgbClr val="4C4D4F"/>
                </a:solidFill>
                <a:latin typeface="Myriad Pro"/>
                <a:cs typeface="Myriad Pro"/>
              </a:rPr>
              <a:t> </a:t>
            </a:r>
            <a:r>
              <a:rPr lang="tr-TR" sz="1400" dirty="0">
                <a:solidFill>
                  <a:srgbClr val="4C4D4F"/>
                </a:solidFill>
                <a:latin typeface="Myriad Pro"/>
                <a:cs typeface="Myriad Pro"/>
              </a:rPr>
              <a:t>arasında bulunan</a:t>
            </a:r>
            <a:r>
              <a:rPr lang="tr-TR" sz="1400" spc="5" dirty="0">
                <a:solidFill>
                  <a:srgbClr val="4C4D4F"/>
                </a:solidFill>
                <a:latin typeface="Myriad Pro"/>
                <a:cs typeface="Myriad Pro"/>
              </a:rPr>
              <a:t> </a:t>
            </a:r>
            <a:r>
              <a:rPr lang="tr-TR" sz="1400" dirty="0">
                <a:solidFill>
                  <a:srgbClr val="4C4D4F"/>
                </a:solidFill>
                <a:latin typeface="Myriad Pro"/>
                <a:cs typeface="Myriad Pro"/>
              </a:rPr>
              <a:t>dikiş</a:t>
            </a:r>
            <a:r>
              <a:rPr lang="tr-TR" sz="1400" spc="5" dirty="0">
                <a:solidFill>
                  <a:srgbClr val="4C4D4F"/>
                </a:solidFill>
                <a:latin typeface="Myriad Pro"/>
                <a:cs typeface="Myriad Pro"/>
              </a:rPr>
              <a:t> </a:t>
            </a:r>
            <a:r>
              <a:rPr lang="tr-TR" sz="1400" dirty="0">
                <a:solidFill>
                  <a:srgbClr val="4C4D4F"/>
                </a:solidFill>
                <a:latin typeface="Myriad Pro"/>
                <a:cs typeface="Myriad Pro"/>
              </a:rPr>
              <a:t>tarzı</a:t>
            </a:r>
            <a:r>
              <a:rPr lang="tr-TR" sz="1400" spc="5" dirty="0">
                <a:solidFill>
                  <a:srgbClr val="4C4D4F"/>
                </a:solidFill>
                <a:latin typeface="Myriad Pro"/>
                <a:cs typeface="Myriad Pro"/>
              </a:rPr>
              <a:t> </a:t>
            </a:r>
            <a:r>
              <a:rPr lang="tr-TR" sz="1400" spc="-10" dirty="0">
                <a:solidFill>
                  <a:srgbClr val="4C4D4F"/>
                </a:solidFill>
                <a:latin typeface="Myriad Pro"/>
                <a:cs typeface="Myriad Pro"/>
              </a:rPr>
              <a:t>eklemdir.</a:t>
            </a:r>
            <a:endParaRPr lang="tr-TR" sz="1400" dirty="0">
              <a:latin typeface="Myriad Pro"/>
              <a:cs typeface="Myriad Pro"/>
            </a:endParaRPr>
          </a:p>
          <a:p>
            <a:pPr marL="421005" lvl="1" indent="-229235">
              <a:lnSpc>
                <a:spcPct val="160000"/>
              </a:lnSpc>
              <a:spcBef>
                <a:spcPts val="80"/>
              </a:spcBef>
              <a:buChar char="•"/>
              <a:tabLst>
                <a:tab pos="421005" algn="l"/>
                <a:tab pos="421640" algn="l"/>
              </a:tabLst>
            </a:pPr>
            <a:r>
              <a:rPr lang="tr-TR" sz="1400" b="1" dirty="0" err="1">
                <a:solidFill>
                  <a:schemeClr val="accent1"/>
                </a:solidFill>
                <a:latin typeface="Myriad Pro"/>
                <a:cs typeface="Myriad Pro"/>
              </a:rPr>
              <a:t>Gomphosis</a:t>
            </a:r>
            <a:r>
              <a:rPr lang="tr-TR" sz="1400" b="1" dirty="0">
                <a:solidFill>
                  <a:schemeClr val="accent1"/>
                </a:solidFill>
                <a:latin typeface="Myriad Pro"/>
                <a:cs typeface="Myriad Pro"/>
              </a:rPr>
              <a:t>:</a:t>
            </a:r>
            <a:r>
              <a:rPr lang="tr-TR" sz="1400" b="1" spc="-5" dirty="0">
                <a:solidFill>
                  <a:schemeClr val="accent1"/>
                </a:solidFill>
                <a:latin typeface="Myriad Pro"/>
                <a:cs typeface="Myriad Pro"/>
              </a:rPr>
              <a:t> </a:t>
            </a:r>
            <a:r>
              <a:rPr lang="tr-TR" sz="1400" dirty="0">
                <a:solidFill>
                  <a:srgbClr val="4C4D4F"/>
                </a:solidFill>
                <a:latin typeface="Myriad Pro"/>
                <a:cs typeface="Myriad Pro"/>
              </a:rPr>
              <a:t>Diş kökü ile</a:t>
            </a:r>
            <a:r>
              <a:rPr lang="tr-TR" sz="1400" spc="-5" dirty="0">
                <a:solidFill>
                  <a:srgbClr val="4C4D4F"/>
                </a:solidFill>
                <a:latin typeface="Myriad Pro"/>
                <a:cs typeface="Myriad Pro"/>
              </a:rPr>
              <a:t> </a:t>
            </a:r>
            <a:r>
              <a:rPr lang="tr-TR" sz="1400" dirty="0">
                <a:solidFill>
                  <a:srgbClr val="4C4D4F"/>
                </a:solidFill>
                <a:latin typeface="Myriad Pro"/>
                <a:cs typeface="Myriad Pro"/>
              </a:rPr>
              <a:t>çene kemiği arasındaki </a:t>
            </a:r>
            <a:r>
              <a:rPr lang="tr-TR" sz="1400" spc="-10" dirty="0">
                <a:solidFill>
                  <a:srgbClr val="4C4D4F"/>
                </a:solidFill>
                <a:latin typeface="Myriad Pro"/>
                <a:cs typeface="Myriad Pro"/>
              </a:rPr>
              <a:t>eklemdir.</a:t>
            </a:r>
            <a:endParaRPr lang="tr-TR" sz="1400" dirty="0">
              <a:latin typeface="Myriad Pro"/>
              <a:cs typeface="Myriad Pro"/>
            </a:endParaRPr>
          </a:p>
          <a:p>
            <a:pPr marL="421005" marR="5715" lvl="1" indent="-228600">
              <a:lnSpc>
                <a:spcPct val="160000"/>
              </a:lnSpc>
              <a:buChar char="•"/>
              <a:tabLst>
                <a:tab pos="421005" algn="l"/>
                <a:tab pos="421640" algn="l"/>
              </a:tabLst>
            </a:pPr>
            <a:r>
              <a:rPr lang="tr-TR" sz="1400" b="1" dirty="0" err="1">
                <a:solidFill>
                  <a:schemeClr val="accent1"/>
                </a:solidFill>
                <a:latin typeface="Myriad Pro"/>
                <a:cs typeface="Myriad Pro"/>
              </a:rPr>
              <a:t>Syndesmosis</a:t>
            </a:r>
            <a:r>
              <a:rPr lang="tr-TR" sz="1400" b="1" dirty="0">
                <a:solidFill>
                  <a:schemeClr val="accent1"/>
                </a:solidFill>
                <a:latin typeface="Myriad Pro"/>
                <a:cs typeface="Myriad Pro"/>
              </a:rPr>
              <a:t>:</a:t>
            </a:r>
            <a:r>
              <a:rPr lang="tr-TR" sz="1400" b="1" spc="30" dirty="0">
                <a:solidFill>
                  <a:schemeClr val="accent1"/>
                </a:solidFill>
                <a:latin typeface="Myriad Pro"/>
                <a:cs typeface="Myriad Pro"/>
              </a:rPr>
              <a:t> </a:t>
            </a:r>
            <a:r>
              <a:rPr lang="tr-TR" sz="1400" dirty="0">
                <a:solidFill>
                  <a:srgbClr val="4C4D4F"/>
                </a:solidFill>
                <a:latin typeface="Myriad Pro"/>
                <a:cs typeface="Myriad Pro"/>
              </a:rPr>
              <a:t>Kemik</a:t>
            </a:r>
            <a:r>
              <a:rPr lang="tr-TR" sz="1400" spc="30" dirty="0">
                <a:solidFill>
                  <a:srgbClr val="4C4D4F"/>
                </a:solidFill>
                <a:latin typeface="Myriad Pro"/>
                <a:cs typeface="Myriad Pro"/>
              </a:rPr>
              <a:t> </a:t>
            </a:r>
            <a:r>
              <a:rPr lang="tr-TR" sz="1400" dirty="0">
                <a:solidFill>
                  <a:srgbClr val="4C4D4F"/>
                </a:solidFill>
                <a:latin typeface="Myriad Pro"/>
                <a:cs typeface="Myriad Pro"/>
              </a:rPr>
              <a:t>yüzleri</a:t>
            </a:r>
            <a:r>
              <a:rPr lang="tr-TR" sz="1400" spc="35" dirty="0">
                <a:solidFill>
                  <a:srgbClr val="4C4D4F"/>
                </a:solidFill>
                <a:latin typeface="Myriad Pro"/>
                <a:cs typeface="Myriad Pro"/>
              </a:rPr>
              <a:t> </a:t>
            </a:r>
            <a:r>
              <a:rPr lang="tr-TR" sz="1400" dirty="0">
                <a:solidFill>
                  <a:srgbClr val="4C4D4F"/>
                </a:solidFill>
                <a:latin typeface="Myriad Pro"/>
                <a:cs typeface="Myriad Pro"/>
              </a:rPr>
              <a:t>birbirine</a:t>
            </a:r>
            <a:r>
              <a:rPr lang="tr-TR" sz="1400" spc="30" dirty="0">
                <a:solidFill>
                  <a:srgbClr val="4C4D4F"/>
                </a:solidFill>
                <a:latin typeface="Myriad Pro"/>
                <a:cs typeface="Myriad Pro"/>
              </a:rPr>
              <a:t> </a:t>
            </a:r>
            <a:r>
              <a:rPr lang="tr-TR" sz="1400" dirty="0">
                <a:solidFill>
                  <a:srgbClr val="4C4D4F"/>
                </a:solidFill>
                <a:latin typeface="Myriad Pro"/>
                <a:cs typeface="Myriad Pro"/>
              </a:rPr>
              <a:t>ligamentlerle</a:t>
            </a:r>
            <a:r>
              <a:rPr lang="tr-TR" sz="1400" spc="35" dirty="0">
                <a:solidFill>
                  <a:srgbClr val="4C4D4F"/>
                </a:solidFill>
                <a:latin typeface="Myriad Pro"/>
                <a:cs typeface="Myriad Pro"/>
              </a:rPr>
              <a:t> </a:t>
            </a:r>
            <a:r>
              <a:rPr lang="tr-TR" sz="1400" dirty="0">
                <a:solidFill>
                  <a:srgbClr val="4C4D4F"/>
                </a:solidFill>
                <a:latin typeface="Myriad Pro"/>
                <a:cs typeface="Myriad Pro"/>
              </a:rPr>
              <a:t>sıkıca</a:t>
            </a:r>
            <a:r>
              <a:rPr lang="tr-TR" sz="1400" spc="30" dirty="0">
                <a:solidFill>
                  <a:srgbClr val="4C4D4F"/>
                </a:solidFill>
                <a:latin typeface="Myriad Pro"/>
                <a:cs typeface="Myriad Pro"/>
              </a:rPr>
              <a:t> </a:t>
            </a:r>
            <a:r>
              <a:rPr lang="tr-TR" sz="1400" dirty="0">
                <a:solidFill>
                  <a:srgbClr val="4C4D4F"/>
                </a:solidFill>
                <a:latin typeface="Myriad Pro"/>
                <a:cs typeface="Myriad Pro"/>
              </a:rPr>
              <a:t>bağlanmıştır.</a:t>
            </a:r>
            <a:r>
              <a:rPr lang="tr-TR" sz="1400" spc="30" dirty="0">
                <a:solidFill>
                  <a:srgbClr val="4C4D4F"/>
                </a:solidFill>
                <a:latin typeface="Myriad Pro"/>
                <a:cs typeface="Myriad Pro"/>
              </a:rPr>
              <a:t> </a:t>
            </a:r>
            <a:r>
              <a:rPr lang="tr-TR" sz="1400" dirty="0">
                <a:solidFill>
                  <a:srgbClr val="4C4D4F"/>
                </a:solidFill>
                <a:latin typeface="Myriad Pro"/>
                <a:cs typeface="Myriad Pro"/>
              </a:rPr>
              <a:t>Örneğin,</a:t>
            </a:r>
            <a:r>
              <a:rPr lang="tr-TR" sz="1400" spc="35" dirty="0">
                <a:solidFill>
                  <a:srgbClr val="4C4D4F"/>
                </a:solidFill>
                <a:latin typeface="Myriad Pro"/>
                <a:cs typeface="Myriad Pro"/>
              </a:rPr>
              <a:t> </a:t>
            </a:r>
            <a:r>
              <a:rPr lang="tr-TR" sz="1400" dirty="0" err="1">
                <a:solidFill>
                  <a:srgbClr val="4C4D4F"/>
                </a:solidFill>
                <a:latin typeface="Myriad Pro"/>
                <a:cs typeface="Myriad Pro"/>
              </a:rPr>
              <a:t>ulna</a:t>
            </a:r>
            <a:r>
              <a:rPr lang="tr-TR" sz="1400" spc="30" dirty="0">
                <a:solidFill>
                  <a:srgbClr val="4C4D4F"/>
                </a:solidFill>
                <a:latin typeface="Myriad Pro"/>
                <a:cs typeface="Myriad Pro"/>
              </a:rPr>
              <a:t> </a:t>
            </a:r>
            <a:r>
              <a:rPr lang="tr-TR" sz="1400" dirty="0">
                <a:solidFill>
                  <a:srgbClr val="4C4D4F"/>
                </a:solidFill>
                <a:latin typeface="Myriad Pro"/>
                <a:cs typeface="Myriad Pro"/>
              </a:rPr>
              <a:t>ile</a:t>
            </a:r>
            <a:r>
              <a:rPr lang="tr-TR" sz="1400" spc="35" dirty="0">
                <a:solidFill>
                  <a:srgbClr val="4C4D4F"/>
                </a:solidFill>
                <a:latin typeface="Myriad Pro"/>
                <a:cs typeface="Myriad Pro"/>
              </a:rPr>
              <a:t> </a:t>
            </a:r>
            <a:r>
              <a:rPr lang="tr-TR" sz="1400" spc="-10" dirty="0" err="1">
                <a:solidFill>
                  <a:srgbClr val="4C4D4F"/>
                </a:solidFill>
                <a:latin typeface="Myriad Pro"/>
                <a:cs typeface="Myriad Pro"/>
              </a:rPr>
              <a:t>radius</a:t>
            </a:r>
            <a:r>
              <a:rPr lang="tr-TR" sz="1400" spc="-10" dirty="0">
                <a:solidFill>
                  <a:srgbClr val="4C4D4F"/>
                </a:solidFill>
                <a:latin typeface="Myriad Pro"/>
                <a:cs typeface="Myriad Pro"/>
              </a:rPr>
              <a:t> </a:t>
            </a:r>
            <a:r>
              <a:rPr lang="tr-TR" sz="1400" dirty="0">
                <a:solidFill>
                  <a:srgbClr val="4C4D4F"/>
                </a:solidFill>
                <a:latin typeface="Myriad Pro"/>
                <a:cs typeface="Myriad Pro"/>
              </a:rPr>
              <a:t>gövdesi</a:t>
            </a:r>
            <a:r>
              <a:rPr lang="tr-TR" sz="1400" spc="-10" dirty="0">
                <a:solidFill>
                  <a:srgbClr val="4C4D4F"/>
                </a:solidFill>
                <a:latin typeface="Myriad Pro"/>
                <a:cs typeface="Myriad Pro"/>
              </a:rPr>
              <a:t> </a:t>
            </a:r>
            <a:r>
              <a:rPr lang="tr-TR" sz="1400" dirty="0">
                <a:solidFill>
                  <a:srgbClr val="4C4D4F"/>
                </a:solidFill>
                <a:latin typeface="Myriad Pro"/>
                <a:cs typeface="Myriad Pro"/>
              </a:rPr>
              <a:t>arasındaki</a:t>
            </a:r>
            <a:r>
              <a:rPr lang="tr-TR" sz="1400" spc="-10" dirty="0">
                <a:solidFill>
                  <a:srgbClr val="4C4D4F"/>
                </a:solidFill>
                <a:latin typeface="Myriad Pro"/>
                <a:cs typeface="Myriad Pro"/>
              </a:rPr>
              <a:t> eklem.</a:t>
            </a:r>
            <a:endParaRPr lang="tr-TR" sz="1400" dirty="0">
              <a:latin typeface="Myriad Pro"/>
              <a:cs typeface="Myriad Pro"/>
            </a:endParaRPr>
          </a:p>
          <a:p>
            <a:pPr>
              <a:lnSpc>
                <a:spcPct val="160000"/>
              </a:lnSpc>
            </a:pPr>
            <a:endParaRPr lang="tr-TR" sz="2800" dirty="0"/>
          </a:p>
        </p:txBody>
      </p:sp>
      <p:sp>
        <p:nvSpPr>
          <p:cNvPr id="5" name="Alt Bilgi Yer Tutucusu 4">
            <a:extLst>
              <a:ext uri="{FF2B5EF4-FFF2-40B4-BE49-F238E27FC236}">
                <a16:creationId xmlns:a16="http://schemas.microsoft.com/office/drawing/2014/main" id="{18B725C9-095E-A4FC-52CE-9A4B0006F12A}"/>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478A8284-767C-E971-C8AE-E84EB1C0C33B}"/>
              </a:ext>
            </a:extLst>
          </p:cNvPr>
          <p:cNvSpPr>
            <a:spLocks noGrp="1"/>
          </p:cNvSpPr>
          <p:nvPr>
            <p:ph type="sldNum" sz="quarter" idx="12"/>
          </p:nvPr>
        </p:nvSpPr>
        <p:spPr/>
        <p:txBody>
          <a:bodyPr/>
          <a:lstStyle/>
          <a:p>
            <a:fld id="{60FF87A7-9A7A-4B3D-9625-8440EC4947F9}" type="slidenum">
              <a:rPr lang="tr-TR" smtClean="0"/>
              <a:pPr/>
              <a:t>6</a:t>
            </a:fld>
            <a:endParaRPr lang="tr-TR"/>
          </a:p>
        </p:txBody>
      </p:sp>
      <p:grpSp>
        <p:nvGrpSpPr>
          <p:cNvPr id="51" name="Grup 50">
            <a:extLst>
              <a:ext uri="{FF2B5EF4-FFF2-40B4-BE49-F238E27FC236}">
                <a16:creationId xmlns:a16="http://schemas.microsoft.com/office/drawing/2014/main" id="{45AC1541-3DB2-1901-2EF8-4E8750DCCDD3}"/>
              </a:ext>
            </a:extLst>
          </p:cNvPr>
          <p:cNvGrpSpPr>
            <a:grpSpLocks noChangeAspect="1"/>
          </p:cNvGrpSpPr>
          <p:nvPr/>
        </p:nvGrpSpPr>
        <p:grpSpPr>
          <a:xfrm>
            <a:off x="1051786" y="2636912"/>
            <a:ext cx="7040427" cy="3456384"/>
            <a:chOff x="1745467" y="2525815"/>
            <a:chExt cx="5812409" cy="2853508"/>
          </a:xfrm>
        </p:grpSpPr>
        <p:grpSp>
          <p:nvGrpSpPr>
            <p:cNvPr id="7" name="object 15">
              <a:extLst>
                <a:ext uri="{FF2B5EF4-FFF2-40B4-BE49-F238E27FC236}">
                  <a16:creationId xmlns:a16="http://schemas.microsoft.com/office/drawing/2014/main" id="{6AFCA19A-0077-D470-5F7B-CFF286E7ED60}"/>
                </a:ext>
              </a:extLst>
            </p:cNvPr>
            <p:cNvGrpSpPr/>
            <p:nvPr/>
          </p:nvGrpSpPr>
          <p:grpSpPr>
            <a:xfrm>
              <a:off x="3687127" y="2572921"/>
              <a:ext cx="1769745" cy="2564765"/>
              <a:chOff x="2932912" y="3346920"/>
              <a:chExt cx="1769745" cy="2564765"/>
            </a:xfrm>
          </p:grpSpPr>
          <p:pic>
            <p:nvPicPr>
              <p:cNvPr id="8" name="object 16">
                <a:extLst>
                  <a:ext uri="{FF2B5EF4-FFF2-40B4-BE49-F238E27FC236}">
                    <a16:creationId xmlns:a16="http://schemas.microsoft.com/office/drawing/2014/main" id="{7FDF6040-57F4-4B01-EF0C-10FAF02F00BB}"/>
                  </a:ext>
                </a:extLst>
              </p:cNvPr>
              <p:cNvPicPr/>
              <p:nvPr/>
            </p:nvPicPr>
            <p:blipFill>
              <a:blip r:embed="rId2" cstate="print"/>
              <a:stretch>
                <a:fillRect/>
              </a:stretch>
            </p:blipFill>
            <p:spPr>
              <a:xfrm>
                <a:off x="2932912" y="3346920"/>
                <a:ext cx="897331" cy="1750656"/>
              </a:xfrm>
              <a:prstGeom prst="rect">
                <a:avLst/>
              </a:prstGeom>
            </p:spPr>
          </p:pic>
          <p:pic>
            <p:nvPicPr>
              <p:cNvPr id="9" name="object 17">
                <a:extLst>
                  <a:ext uri="{FF2B5EF4-FFF2-40B4-BE49-F238E27FC236}">
                    <a16:creationId xmlns:a16="http://schemas.microsoft.com/office/drawing/2014/main" id="{BA8FF45E-0202-E03F-3924-1F06F99946DB}"/>
                  </a:ext>
                </a:extLst>
              </p:cNvPr>
              <p:cNvPicPr/>
              <p:nvPr/>
            </p:nvPicPr>
            <p:blipFill>
              <a:blip r:embed="rId3" cstate="print"/>
              <a:stretch>
                <a:fillRect/>
              </a:stretch>
            </p:blipFill>
            <p:spPr>
              <a:xfrm>
                <a:off x="4269496" y="4176560"/>
                <a:ext cx="432641" cy="1734705"/>
              </a:xfrm>
              <a:prstGeom prst="rect">
                <a:avLst/>
              </a:prstGeom>
            </p:spPr>
          </p:pic>
        </p:grpSp>
        <p:grpSp>
          <p:nvGrpSpPr>
            <p:cNvPr id="10" name="object 18">
              <a:extLst>
                <a:ext uri="{FF2B5EF4-FFF2-40B4-BE49-F238E27FC236}">
                  <a16:creationId xmlns:a16="http://schemas.microsoft.com/office/drawing/2014/main" id="{CB992471-F709-C6D5-5332-25A4F6C474D7}"/>
                </a:ext>
              </a:extLst>
            </p:cNvPr>
            <p:cNvGrpSpPr/>
            <p:nvPr/>
          </p:nvGrpSpPr>
          <p:grpSpPr>
            <a:xfrm>
              <a:off x="1773378" y="2646949"/>
              <a:ext cx="1826260" cy="2202815"/>
              <a:chOff x="1019163" y="3420948"/>
              <a:chExt cx="1826260" cy="2202815"/>
            </a:xfrm>
          </p:grpSpPr>
          <p:pic>
            <p:nvPicPr>
              <p:cNvPr id="11" name="object 19">
                <a:extLst>
                  <a:ext uri="{FF2B5EF4-FFF2-40B4-BE49-F238E27FC236}">
                    <a16:creationId xmlns:a16="http://schemas.microsoft.com/office/drawing/2014/main" id="{808EA725-3A65-C217-1684-5866C43B5A45}"/>
                  </a:ext>
                </a:extLst>
              </p:cNvPr>
              <p:cNvPicPr/>
              <p:nvPr/>
            </p:nvPicPr>
            <p:blipFill>
              <a:blip r:embed="rId4" cstate="print"/>
              <a:stretch>
                <a:fillRect/>
              </a:stretch>
            </p:blipFill>
            <p:spPr>
              <a:xfrm>
                <a:off x="1019163" y="3420948"/>
                <a:ext cx="887202" cy="917610"/>
              </a:xfrm>
              <a:prstGeom prst="rect">
                <a:avLst/>
              </a:prstGeom>
            </p:spPr>
          </p:pic>
          <p:sp>
            <p:nvSpPr>
              <p:cNvPr id="12" name="object 20">
                <a:extLst>
                  <a:ext uri="{FF2B5EF4-FFF2-40B4-BE49-F238E27FC236}">
                    <a16:creationId xmlns:a16="http://schemas.microsoft.com/office/drawing/2014/main" id="{5B5D28DA-9B56-53F2-05B0-FC5649C8B6CA}"/>
                  </a:ext>
                </a:extLst>
              </p:cNvPr>
              <p:cNvSpPr/>
              <p:nvPr/>
            </p:nvSpPr>
            <p:spPr>
              <a:xfrm>
                <a:off x="1732673" y="3966210"/>
                <a:ext cx="289560" cy="578485"/>
              </a:xfrm>
              <a:custGeom>
                <a:avLst/>
                <a:gdLst/>
                <a:ahLst/>
                <a:cxnLst/>
                <a:rect l="l" t="t" r="r" b="b"/>
                <a:pathLst>
                  <a:path w="289560" h="578485">
                    <a:moveTo>
                      <a:pt x="289293" y="577926"/>
                    </a:moveTo>
                    <a:lnTo>
                      <a:pt x="272464" y="359455"/>
                    </a:lnTo>
                    <a:lnTo>
                      <a:pt x="236720" y="226431"/>
                    </a:lnTo>
                    <a:lnTo>
                      <a:pt x="154939" y="124673"/>
                    </a:lnTo>
                    <a:lnTo>
                      <a:pt x="0" y="0"/>
                    </a:lnTo>
                  </a:path>
                </a:pathLst>
              </a:custGeom>
              <a:ln w="12700">
                <a:solidFill>
                  <a:srgbClr val="90AD63"/>
                </a:solidFill>
              </a:ln>
            </p:spPr>
            <p:txBody>
              <a:bodyPr wrap="square" lIns="0" tIns="0" rIns="0" bIns="0" rtlCol="0"/>
              <a:lstStyle/>
              <a:p>
                <a:endParaRPr sz="2400"/>
              </a:p>
            </p:txBody>
          </p:sp>
          <p:pic>
            <p:nvPicPr>
              <p:cNvPr id="13" name="object 21">
                <a:extLst>
                  <a:ext uri="{FF2B5EF4-FFF2-40B4-BE49-F238E27FC236}">
                    <a16:creationId xmlns:a16="http://schemas.microsoft.com/office/drawing/2014/main" id="{CA8505AD-6745-3A84-5A03-D35E9DE45A49}"/>
                  </a:ext>
                </a:extLst>
              </p:cNvPr>
              <p:cNvPicPr/>
              <p:nvPr/>
            </p:nvPicPr>
            <p:blipFill>
              <a:blip r:embed="rId5" cstate="print"/>
              <a:stretch>
                <a:fillRect/>
              </a:stretch>
            </p:blipFill>
            <p:spPr>
              <a:xfrm>
                <a:off x="1499082" y="4616386"/>
                <a:ext cx="1346276" cy="1007117"/>
              </a:xfrm>
              <a:prstGeom prst="rect">
                <a:avLst/>
              </a:prstGeom>
            </p:spPr>
          </p:pic>
          <p:sp>
            <p:nvSpPr>
              <p:cNvPr id="14" name="object 22">
                <a:extLst>
                  <a:ext uri="{FF2B5EF4-FFF2-40B4-BE49-F238E27FC236}">
                    <a16:creationId xmlns:a16="http://schemas.microsoft.com/office/drawing/2014/main" id="{7360BE17-7A19-34D7-6FAD-8ADC3A4855DF}"/>
                  </a:ext>
                </a:extLst>
              </p:cNvPr>
              <p:cNvSpPr/>
              <p:nvPr/>
            </p:nvSpPr>
            <p:spPr>
              <a:xfrm>
                <a:off x="1984574" y="4523046"/>
                <a:ext cx="73025" cy="102235"/>
              </a:xfrm>
              <a:custGeom>
                <a:avLst/>
                <a:gdLst/>
                <a:ahLst/>
                <a:cxnLst/>
                <a:rect l="l" t="t" r="r" b="b"/>
                <a:pathLst>
                  <a:path w="73025" h="102235">
                    <a:moveTo>
                      <a:pt x="72555" y="0"/>
                    </a:moveTo>
                    <a:lnTo>
                      <a:pt x="0" y="4267"/>
                    </a:lnTo>
                    <a:lnTo>
                      <a:pt x="42138" y="101828"/>
                    </a:lnTo>
                    <a:lnTo>
                      <a:pt x="72555" y="0"/>
                    </a:lnTo>
                    <a:close/>
                  </a:path>
                </a:pathLst>
              </a:custGeom>
              <a:solidFill>
                <a:srgbClr val="90AD63"/>
              </a:solidFill>
            </p:spPr>
            <p:txBody>
              <a:bodyPr wrap="square" lIns="0" tIns="0" rIns="0" bIns="0" rtlCol="0"/>
              <a:lstStyle/>
              <a:p>
                <a:endParaRPr sz="2400"/>
              </a:p>
            </p:txBody>
          </p:sp>
          <p:pic>
            <p:nvPicPr>
              <p:cNvPr id="15" name="object 23">
                <a:extLst>
                  <a:ext uri="{FF2B5EF4-FFF2-40B4-BE49-F238E27FC236}">
                    <a16:creationId xmlns:a16="http://schemas.microsoft.com/office/drawing/2014/main" id="{F1277E4C-A634-FF97-4D2E-50C2DA2962C8}"/>
                  </a:ext>
                </a:extLst>
              </p:cNvPr>
              <p:cNvPicPr/>
              <p:nvPr/>
            </p:nvPicPr>
            <p:blipFill>
              <a:blip r:embed="rId6" cstate="screen">
                <a:extLst>
                  <a:ext uri="{28A0092B-C50C-407E-A947-70E740481C1C}">
                    <a14:useLocalDpi xmlns:a14="http://schemas.microsoft.com/office/drawing/2010/main"/>
                  </a:ext>
                </a:extLst>
              </a:blip>
              <a:stretch>
                <a:fillRect/>
              </a:stretch>
            </p:blipFill>
            <p:spPr>
              <a:xfrm>
                <a:off x="1648617" y="3889703"/>
                <a:ext cx="102870" cy="102869"/>
              </a:xfrm>
              <a:prstGeom prst="rect">
                <a:avLst/>
              </a:prstGeom>
            </p:spPr>
          </p:pic>
        </p:grpSp>
        <p:grpSp>
          <p:nvGrpSpPr>
            <p:cNvPr id="16" name="object 24">
              <a:extLst>
                <a:ext uri="{FF2B5EF4-FFF2-40B4-BE49-F238E27FC236}">
                  <a16:creationId xmlns:a16="http://schemas.microsoft.com/office/drawing/2014/main" id="{6ED6EADD-F427-B802-BF23-E764DB0AF412}"/>
                </a:ext>
              </a:extLst>
            </p:cNvPr>
            <p:cNvGrpSpPr/>
            <p:nvPr/>
          </p:nvGrpSpPr>
          <p:grpSpPr>
            <a:xfrm>
              <a:off x="6124464" y="2525815"/>
              <a:ext cx="1022350" cy="1373505"/>
              <a:chOff x="5370249" y="3299814"/>
              <a:chExt cx="1022350" cy="1373505"/>
            </a:xfrm>
          </p:grpSpPr>
          <p:pic>
            <p:nvPicPr>
              <p:cNvPr id="17" name="object 25">
                <a:extLst>
                  <a:ext uri="{FF2B5EF4-FFF2-40B4-BE49-F238E27FC236}">
                    <a16:creationId xmlns:a16="http://schemas.microsoft.com/office/drawing/2014/main" id="{025D0307-00D6-701E-CC3D-1C4269543AE4}"/>
                  </a:ext>
                </a:extLst>
              </p:cNvPr>
              <p:cNvPicPr/>
              <p:nvPr/>
            </p:nvPicPr>
            <p:blipFill>
              <a:blip r:embed="rId7" cstate="print"/>
              <a:stretch>
                <a:fillRect/>
              </a:stretch>
            </p:blipFill>
            <p:spPr>
              <a:xfrm>
                <a:off x="5370249" y="3299814"/>
                <a:ext cx="1021802" cy="965163"/>
              </a:xfrm>
              <a:prstGeom prst="rect">
                <a:avLst/>
              </a:prstGeom>
            </p:spPr>
          </p:pic>
          <p:sp>
            <p:nvSpPr>
              <p:cNvPr id="18" name="object 26">
                <a:extLst>
                  <a:ext uri="{FF2B5EF4-FFF2-40B4-BE49-F238E27FC236}">
                    <a16:creationId xmlns:a16="http://schemas.microsoft.com/office/drawing/2014/main" id="{4230BCF3-535E-9F64-3F37-C1D6FB2ADA44}"/>
                  </a:ext>
                </a:extLst>
              </p:cNvPr>
              <p:cNvSpPr/>
              <p:nvPr/>
            </p:nvSpPr>
            <p:spPr>
              <a:xfrm>
                <a:off x="5489202" y="4090107"/>
                <a:ext cx="294640" cy="505459"/>
              </a:xfrm>
              <a:custGeom>
                <a:avLst/>
                <a:gdLst/>
                <a:ahLst/>
                <a:cxnLst/>
                <a:rect l="l" t="t" r="r" b="b"/>
                <a:pathLst>
                  <a:path w="294639" h="505460">
                    <a:moveTo>
                      <a:pt x="294208" y="504977"/>
                    </a:moveTo>
                    <a:lnTo>
                      <a:pt x="251392" y="364549"/>
                    </a:lnTo>
                    <a:lnTo>
                      <a:pt x="206473" y="265137"/>
                    </a:lnTo>
                    <a:lnTo>
                      <a:pt x="131870" y="159402"/>
                    </a:lnTo>
                    <a:lnTo>
                      <a:pt x="0" y="0"/>
                    </a:lnTo>
                  </a:path>
                </a:pathLst>
              </a:custGeom>
              <a:ln w="12700">
                <a:solidFill>
                  <a:srgbClr val="90AD63"/>
                </a:solidFill>
              </a:ln>
            </p:spPr>
            <p:txBody>
              <a:bodyPr wrap="square" lIns="0" tIns="0" rIns="0" bIns="0" rtlCol="0"/>
              <a:lstStyle/>
              <a:p>
                <a:endParaRPr sz="2400"/>
              </a:p>
            </p:txBody>
          </p:sp>
          <p:sp>
            <p:nvSpPr>
              <p:cNvPr id="19" name="object 27">
                <a:extLst>
                  <a:ext uri="{FF2B5EF4-FFF2-40B4-BE49-F238E27FC236}">
                    <a16:creationId xmlns:a16="http://schemas.microsoft.com/office/drawing/2014/main" id="{A16A73F0-6697-6172-3E66-31B7BB9B4B36}"/>
                  </a:ext>
                </a:extLst>
              </p:cNvPr>
              <p:cNvSpPr/>
              <p:nvPr/>
            </p:nvSpPr>
            <p:spPr>
              <a:xfrm>
                <a:off x="5743248" y="4566753"/>
                <a:ext cx="69850" cy="106045"/>
              </a:xfrm>
              <a:custGeom>
                <a:avLst/>
                <a:gdLst/>
                <a:ahLst/>
                <a:cxnLst/>
                <a:rect l="l" t="t" r="r" b="b"/>
                <a:pathLst>
                  <a:path w="69850" h="106045">
                    <a:moveTo>
                      <a:pt x="69824" y="0"/>
                    </a:moveTo>
                    <a:lnTo>
                      <a:pt x="0" y="20167"/>
                    </a:lnTo>
                    <a:lnTo>
                      <a:pt x="62585" y="106045"/>
                    </a:lnTo>
                    <a:lnTo>
                      <a:pt x="69824" y="0"/>
                    </a:lnTo>
                    <a:close/>
                  </a:path>
                </a:pathLst>
              </a:custGeom>
              <a:solidFill>
                <a:srgbClr val="90AD63"/>
              </a:solidFill>
            </p:spPr>
            <p:txBody>
              <a:bodyPr wrap="square" lIns="0" tIns="0" rIns="0" bIns="0" rtlCol="0"/>
              <a:lstStyle/>
              <a:p>
                <a:endParaRPr sz="2400"/>
              </a:p>
            </p:txBody>
          </p:sp>
          <p:pic>
            <p:nvPicPr>
              <p:cNvPr id="20" name="object 28">
                <a:extLst>
                  <a:ext uri="{FF2B5EF4-FFF2-40B4-BE49-F238E27FC236}">
                    <a16:creationId xmlns:a16="http://schemas.microsoft.com/office/drawing/2014/main" id="{B7595E25-BBDE-772E-2D6B-534547D14CD9}"/>
                  </a:ext>
                </a:extLst>
              </p:cNvPr>
              <p:cNvPicPr/>
              <p:nvPr/>
            </p:nvPicPr>
            <p:blipFill>
              <a:blip r:embed="rId8" cstate="screen">
                <a:extLst>
                  <a:ext uri="{28A0092B-C50C-407E-A947-70E740481C1C}">
                    <a14:useLocalDpi xmlns:a14="http://schemas.microsoft.com/office/drawing/2010/main"/>
                  </a:ext>
                </a:extLst>
              </a:blip>
              <a:stretch>
                <a:fillRect/>
              </a:stretch>
            </p:blipFill>
            <p:spPr>
              <a:xfrm>
                <a:off x="5411696" y="4007573"/>
                <a:ext cx="102076" cy="102071"/>
              </a:xfrm>
              <a:prstGeom prst="rect">
                <a:avLst/>
              </a:prstGeom>
            </p:spPr>
          </p:pic>
        </p:grpSp>
        <p:pic>
          <p:nvPicPr>
            <p:cNvPr id="21" name="object 29">
              <a:extLst>
                <a:ext uri="{FF2B5EF4-FFF2-40B4-BE49-F238E27FC236}">
                  <a16:creationId xmlns:a16="http://schemas.microsoft.com/office/drawing/2014/main" id="{E1725017-C8BF-F9F4-19F4-ACB5937EDC68}"/>
                </a:ext>
              </a:extLst>
            </p:cNvPr>
            <p:cNvPicPr/>
            <p:nvPr/>
          </p:nvPicPr>
          <p:blipFill>
            <a:blip r:embed="rId9" cstate="print"/>
            <a:stretch>
              <a:fillRect/>
            </a:stretch>
          </p:blipFill>
          <p:spPr>
            <a:xfrm>
              <a:off x="6222885" y="3943875"/>
              <a:ext cx="960584" cy="1124456"/>
            </a:xfrm>
            <a:prstGeom prst="rect">
              <a:avLst/>
            </a:prstGeom>
          </p:spPr>
        </p:pic>
        <p:sp>
          <p:nvSpPr>
            <p:cNvPr id="22" name="object 30">
              <a:extLst>
                <a:ext uri="{FF2B5EF4-FFF2-40B4-BE49-F238E27FC236}">
                  <a16:creationId xmlns:a16="http://schemas.microsoft.com/office/drawing/2014/main" id="{D305C51E-9075-140E-E8C1-B6187CFE18FB}"/>
                </a:ext>
              </a:extLst>
            </p:cNvPr>
            <p:cNvSpPr txBox="1"/>
            <p:nvPr/>
          </p:nvSpPr>
          <p:spPr>
            <a:xfrm>
              <a:off x="2913728" y="3576753"/>
              <a:ext cx="582295" cy="143986"/>
            </a:xfrm>
            <a:prstGeom prst="rect">
              <a:avLst/>
            </a:prstGeom>
          </p:spPr>
          <p:txBody>
            <a:bodyPr vert="horz" wrap="square" lIns="0" tIns="12700" rIns="0" bIns="0" rtlCol="0">
              <a:spAutoFit/>
            </a:bodyPr>
            <a:lstStyle/>
            <a:p>
              <a:pPr marL="12700">
                <a:lnSpc>
                  <a:spcPct val="100000"/>
                </a:lnSpc>
                <a:spcBef>
                  <a:spcPts val="100"/>
                </a:spcBef>
              </a:pPr>
              <a:r>
                <a:rPr sz="1050" dirty="0">
                  <a:solidFill>
                    <a:srgbClr val="3B3A3B"/>
                  </a:solidFill>
                  <a:latin typeface="Myriad Pro"/>
                  <a:cs typeface="Myriad Pro"/>
                </a:rPr>
                <a:t>Sutura</a:t>
              </a:r>
              <a:r>
                <a:rPr sz="1050" spc="-5" dirty="0">
                  <a:solidFill>
                    <a:srgbClr val="3B3A3B"/>
                  </a:solidFill>
                  <a:latin typeface="Myriad Pro"/>
                  <a:cs typeface="Myriad Pro"/>
                </a:rPr>
                <a:t> </a:t>
              </a:r>
              <a:r>
                <a:rPr sz="1050" spc="-20" dirty="0">
                  <a:solidFill>
                    <a:srgbClr val="3B3A3B"/>
                  </a:solidFill>
                  <a:latin typeface="Myriad Pro"/>
                  <a:cs typeface="Myriad Pro"/>
                </a:rPr>
                <a:t>hattı</a:t>
              </a:r>
              <a:endParaRPr sz="1050">
                <a:latin typeface="Myriad Pro"/>
                <a:cs typeface="Myriad Pro"/>
              </a:endParaRPr>
            </a:p>
          </p:txBody>
        </p:sp>
        <p:sp>
          <p:nvSpPr>
            <p:cNvPr id="23" name="object 31">
              <a:extLst>
                <a:ext uri="{FF2B5EF4-FFF2-40B4-BE49-F238E27FC236}">
                  <a16:creationId xmlns:a16="http://schemas.microsoft.com/office/drawing/2014/main" id="{FBAA6CF3-5A6F-804A-0B93-EF28B5F2CD76}"/>
                </a:ext>
              </a:extLst>
            </p:cNvPr>
            <p:cNvSpPr txBox="1"/>
            <p:nvPr/>
          </p:nvSpPr>
          <p:spPr>
            <a:xfrm>
              <a:off x="5445015" y="3691967"/>
              <a:ext cx="465455" cy="143986"/>
            </a:xfrm>
            <a:prstGeom prst="rect">
              <a:avLst/>
            </a:prstGeom>
          </p:spPr>
          <p:txBody>
            <a:bodyPr vert="horz" wrap="square" lIns="0" tIns="12700" rIns="0" bIns="0" rtlCol="0">
              <a:spAutoFit/>
            </a:bodyPr>
            <a:lstStyle/>
            <a:p>
              <a:pPr marL="12700">
                <a:lnSpc>
                  <a:spcPct val="100000"/>
                </a:lnSpc>
                <a:spcBef>
                  <a:spcPts val="100"/>
                </a:spcBef>
              </a:pPr>
              <a:r>
                <a:rPr sz="1050" dirty="0">
                  <a:solidFill>
                    <a:srgbClr val="3B3A3B"/>
                  </a:solidFill>
                  <a:latin typeface="Myriad Pro"/>
                  <a:cs typeface="Myriad Pro"/>
                </a:rPr>
                <a:t>Os </a:t>
              </a:r>
              <a:r>
                <a:rPr sz="1050" spc="-10" dirty="0">
                  <a:solidFill>
                    <a:srgbClr val="3B3A3B"/>
                  </a:solidFill>
                  <a:latin typeface="Myriad Pro"/>
                  <a:cs typeface="Myriad Pro"/>
                </a:rPr>
                <a:t>radius</a:t>
              </a:r>
              <a:endParaRPr sz="1050">
                <a:latin typeface="Myriad Pro"/>
                <a:cs typeface="Myriad Pro"/>
              </a:endParaRPr>
            </a:p>
          </p:txBody>
        </p:sp>
        <p:sp>
          <p:nvSpPr>
            <p:cNvPr id="24" name="object 32">
              <a:extLst>
                <a:ext uri="{FF2B5EF4-FFF2-40B4-BE49-F238E27FC236}">
                  <a16:creationId xmlns:a16="http://schemas.microsoft.com/office/drawing/2014/main" id="{C3B58271-6626-8F3B-4421-8B7579C58A06}"/>
                </a:ext>
              </a:extLst>
            </p:cNvPr>
            <p:cNvSpPr txBox="1"/>
            <p:nvPr/>
          </p:nvSpPr>
          <p:spPr>
            <a:xfrm>
              <a:off x="7126711" y="4503269"/>
              <a:ext cx="431165" cy="143986"/>
            </a:xfrm>
            <a:prstGeom prst="rect">
              <a:avLst/>
            </a:prstGeom>
          </p:spPr>
          <p:txBody>
            <a:bodyPr vert="horz" wrap="square" lIns="0" tIns="12700" rIns="0" bIns="0" rtlCol="0">
              <a:spAutoFit/>
            </a:bodyPr>
            <a:lstStyle/>
            <a:p>
              <a:pPr marL="12700">
                <a:lnSpc>
                  <a:spcPct val="100000"/>
                </a:lnSpc>
                <a:spcBef>
                  <a:spcPts val="100"/>
                </a:spcBef>
              </a:pPr>
              <a:r>
                <a:rPr sz="1050" dirty="0">
                  <a:solidFill>
                    <a:srgbClr val="3B3A3B"/>
                  </a:solidFill>
                  <a:latin typeface="Myriad Pro"/>
                  <a:cs typeface="Myriad Pro"/>
                </a:rPr>
                <a:t>Diş </a:t>
              </a:r>
              <a:r>
                <a:rPr sz="1050" spc="-20" dirty="0">
                  <a:solidFill>
                    <a:srgbClr val="3B3A3B"/>
                  </a:solidFill>
                  <a:latin typeface="Myriad Pro"/>
                  <a:cs typeface="Myriad Pro"/>
                </a:rPr>
                <a:t>kökü</a:t>
              </a:r>
              <a:endParaRPr sz="1050">
                <a:latin typeface="Myriad Pro"/>
                <a:cs typeface="Myriad Pro"/>
              </a:endParaRPr>
            </a:p>
          </p:txBody>
        </p:sp>
        <p:sp>
          <p:nvSpPr>
            <p:cNvPr id="25" name="object 33">
              <a:extLst>
                <a:ext uri="{FF2B5EF4-FFF2-40B4-BE49-F238E27FC236}">
                  <a16:creationId xmlns:a16="http://schemas.microsoft.com/office/drawing/2014/main" id="{7185B4F9-B2F0-7EF7-9E63-AC297CE3E21F}"/>
                </a:ext>
              </a:extLst>
            </p:cNvPr>
            <p:cNvSpPr txBox="1"/>
            <p:nvPr/>
          </p:nvSpPr>
          <p:spPr>
            <a:xfrm>
              <a:off x="5636011" y="4154997"/>
              <a:ext cx="615950" cy="143986"/>
            </a:xfrm>
            <a:prstGeom prst="rect">
              <a:avLst/>
            </a:prstGeom>
          </p:spPr>
          <p:txBody>
            <a:bodyPr vert="horz" wrap="square" lIns="0" tIns="12700" rIns="0" bIns="0" rtlCol="0">
              <a:spAutoFit/>
            </a:bodyPr>
            <a:lstStyle/>
            <a:p>
              <a:pPr marL="12700">
                <a:lnSpc>
                  <a:spcPct val="100000"/>
                </a:lnSpc>
                <a:spcBef>
                  <a:spcPts val="100"/>
                </a:spcBef>
              </a:pPr>
              <a:r>
                <a:rPr sz="1050" dirty="0">
                  <a:solidFill>
                    <a:srgbClr val="3B3A3B"/>
                  </a:solidFill>
                  <a:latin typeface="Myriad Pro"/>
                  <a:cs typeface="Myriad Pro"/>
                </a:rPr>
                <a:t>Çene</a:t>
              </a:r>
              <a:r>
                <a:rPr sz="1050" spc="-20" dirty="0">
                  <a:solidFill>
                    <a:srgbClr val="3B3A3B"/>
                  </a:solidFill>
                  <a:latin typeface="Myriad Pro"/>
                  <a:cs typeface="Myriad Pro"/>
                </a:rPr>
                <a:t> </a:t>
              </a:r>
              <a:r>
                <a:rPr sz="1050" spc="-10" dirty="0">
                  <a:solidFill>
                    <a:srgbClr val="3B3A3B"/>
                  </a:solidFill>
                  <a:latin typeface="Myriad Pro"/>
                  <a:cs typeface="Myriad Pro"/>
                </a:rPr>
                <a:t>kemiği</a:t>
              </a:r>
              <a:endParaRPr sz="1050">
                <a:latin typeface="Myriad Pro"/>
                <a:cs typeface="Myriad Pro"/>
              </a:endParaRPr>
            </a:p>
          </p:txBody>
        </p:sp>
        <p:sp>
          <p:nvSpPr>
            <p:cNvPr id="26" name="object 34">
              <a:extLst>
                <a:ext uri="{FF2B5EF4-FFF2-40B4-BE49-F238E27FC236}">
                  <a16:creationId xmlns:a16="http://schemas.microsoft.com/office/drawing/2014/main" id="{ABEEB031-06B9-6982-E3CF-AB1F1023F88A}"/>
                </a:ext>
              </a:extLst>
            </p:cNvPr>
            <p:cNvSpPr txBox="1"/>
            <p:nvPr/>
          </p:nvSpPr>
          <p:spPr>
            <a:xfrm>
              <a:off x="5636011" y="4572305"/>
              <a:ext cx="566420" cy="337202"/>
            </a:xfrm>
            <a:prstGeom prst="rect">
              <a:avLst/>
            </a:prstGeom>
          </p:spPr>
          <p:txBody>
            <a:bodyPr vert="horz" wrap="square" lIns="0" tIns="12700" rIns="0" bIns="0" rtlCol="0">
              <a:spAutoFit/>
            </a:bodyPr>
            <a:lstStyle/>
            <a:p>
              <a:pPr marL="12700" marR="5080">
                <a:lnSpc>
                  <a:spcPct val="127600"/>
                </a:lnSpc>
                <a:spcBef>
                  <a:spcPts val="100"/>
                </a:spcBef>
              </a:pPr>
              <a:r>
                <a:rPr sz="1050" spc="-10" dirty="0">
                  <a:solidFill>
                    <a:srgbClr val="3B3A3B"/>
                  </a:solidFill>
                  <a:latin typeface="Myriad Pro"/>
                  <a:cs typeface="Myriad Pro"/>
                </a:rPr>
                <a:t>Gomphosis</a:t>
              </a:r>
              <a:r>
                <a:rPr sz="1050" spc="500" dirty="0">
                  <a:solidFill>
                    <a:srgbClr val="3B3A3B"/>
                  </a:solidFill>
                  <a:latin typeface="Myriad Pro"/>
                  <a:cs typeface="Myriad Pro"/>
                </a:rPr>
                <a:t> </a:t>
              </a:r>
              <a:r>
                <a:rPr sz="1050" spc="-10" dirty="0">
                  <a:solidFill>
                    <a:srgbClr val="3B3A3B"/>
                  </a:solidFill>
                  <a:latin typeface="Myriad Pro"/>
                  <a:cs typeface="Myriad Pro"/>
                </a:rPr>
                <a:t>Fibröz</a:t>
              </a:r>
              <a:endParaRPr sz="1050">
                <a:latin typeface="Myriad Pro"/>
                <a:cs typeface="Myriad Pro"/>
              </a:endParaRPr>
            </a:p>
          </p:txBody>
        </p:sp>
        <p:sp>
          <p:nvSpPr>
            <p:cNvPr id="27" name="object 35">
              <a:extLst>
                <a:ext uri="{FF2B5EF4-FFF2-40B4-BE49-F238E27FC236}">
                  <a16:creationId xmlns:a16="http://schemas.microsoft.com/office/drawing/2014/main" id="{92EC15EB-9435-EDA7-9DDA-F4769D63FC56}"/>
                </a:ext>
              </a:extLst>
            </p:cNvPr>
            <p:cNvSpPr txBox="1"/>
            <p:nvPr/>
          </p:nvSpPr>
          <p:spPr>
            <a:xfrm>
              <a:off x="5636011" y="4904462"/>
              <a:ext cx="328930" cy="143986"/>
            </a:xfrm>
            <a:prstGeom prst="rect">
              <a:avLst/>
            </a:prstGeom>
          </p:spPr>
          <p:txBody>
            <a:bodyPr vert="horz" wrap="square" lIns="0" tIns="12700" rIns="0" bIns="0" rtlCol="0">
              <a:spAutoFit/>
            </a:bodyPr>
            <a:lstStyle/>
            <a:p>
              <a:pPr marL="12700">
                <a:lnSpc>
                  <a:spcPct val="100000"/>
                </a:lnSpc>
                <a:spcBef>
                  <a:spcPts val="100"/>
                </a:spcBef>
              </a:pPr>
              <a:r>
                <a:rPr sz="1050" spc="-10" dirty="0">
                  <a:solidFill>
                    <a:srgbClr val="3B3A3B"/>
                  </a:solidFill>
                  <a:latin typeface="Myriad Pro"/>
                  <a:cs typeface="Myriad Pro"/>
                </a:rPr>
                <a:t>bağlar</a:t>
              </a:r>
              <a:endParaRPr sz="1050" dirty="0">
                <a:latin typeface="Myriad Pro"/>
                <a:cs typeface="Myriad Pro"/>
              </a:endParaRPr>
            </a:p>
          </p:txBody>
        </p:sp>
        <p:sp>
          <p:nvSpPr>
            <p:cNvPr id="28" name="object 36">
              <a:extLst>
                <a:ext uri="{FF2B5EF4-FFF2-40B4-BE49-F238E27FC236}">
                  <a16:creationId xmlns:a16="http://schemas.microsoft.com/office/drawing/2014/main" id="{2464A6E6-6B0E-0767-2B14-3BCF002D72EA}"/>
                </a:ext>
              </a:extLst>
            </p:cNvPr>
            <p:cNvSpPr txBox="1"/>
            <p:nvPr/>
          </p:nvSpPr>
          <p:spPr>
            <a:xfrm>
              <a:off x="3972257" y="4405139"/>
              <a:ext cx="829310" cy="527984"/>
            </a:xfrm>
            <a:prstGeom prst="rect">
              <a:avLst/>
            </a:prstGeom>
          </p:spPr>
          <p:txBody>
            <a:bodyPr vert="horz" wrap="square" lIns="0" tIns="10160" rIns="0" bIns="0" rtlCol="0">
              <a:spAutoFit/>
            </a:bodyPr>
            <a:lstStyle/>
            <a:p>
              <a:pPr marL="155575" marR="5080" indent="303530">
                <a:lnSpc>
                  <a:spcPct val="101699"/>
                </a:lnSpc>
                <a:spcBef>
                  <a:spcPts val="80"/>
                </a:spcBef>
              </a:pPr>
              <a:r>
                <a:rPr sz="1050" dirty="0">
                  <a:solidFill>
                    <a:srgbClr val="3B3A3B"/>
                  </a:solidFill>
                  <a:latin typeface="Myriad Pro"/>
                  <a:cs typeface="Myriad Pro"/>
                </a:rPr>
                <a:t>Os </a:t>
              </a:r>
              <a:r>
                <a:rPr sz="1050" spc="-20" dirty="0">
                  <a:solidFill>
                    <a:srgbClr val="3B3A3B"/>
                  </a:solidFill>
                  <a:latin typeface="Myriad Pro"/>
                  <a:cs typeface="Myriad Pro"/>
                </a:rPr>
                <a:t>ulna</a:t>
              </a:r>
              <a:r>
                <a:rPr sz="1050" spc="500" dirty="0">
                  <a:solidFill>
                    <a:srgbClr val="3B3A3B"/>
                  </a:solidFill>
                  <a:latin typeface="Myriad Pro"/>
                  <a:cs typeface="Myriad Pro"/>
                </a:rPr>
                <a:t> </a:t>
              </a:r>
              <a:r>
                <a:rPr sz="1050" spc="-10" dirty="0">
                  <a:solidFill>
                    <a:srgbClr val="3B3A3B"/>
                  </a:solidFill>
                  <a:latin typeface="Myriad Pro"/>
                  <a:cs typeface="Myriad Pro"/>
                </a:rPr>
                <a:t>Syndesmosis</a:t>
              </a:r>
              <a:endParaRPr sz="1050" dirty="0">
                <a:latin typeface="Myriad Pro"/>
                <a:cs typeface="Myriad Pro"/>
              </a:endParaRPr>
            </a:p>
            <a:p>
              <a:pPr marL="12700" marR="146685" algn="r">
                <a:lnSpc>
                  <a:spcPts val="940"/>
                </a:lnSpc>
                <a:spcBef>
                  <a:spcPts val="459"/>
                </a:spcBef>
              </a:pPr>
              <a:r>
                <a:rPr sz="1050" dirty="0">
                  <a:solidFill>
                    <a:srgbClr val="3B3A3B"/>
                  </a:solidFill>
                  <a:latin typeface="Myriad Pro"/>
                  <a:cs typeface="Myriad Pro"/>
                </a:rPr>
                <a:t>Kemikler</a:t>
              </a:r>
              <a:r>
                <a:rPr sz="1050" spc="15" dirty="0">
                  <a:solidFill>
                    <a:srgbClr val="3B3A3B"/>
                  </a:solidFill>
                  <a:latin typeface="Myriad Pro"/>
                  <a:cs typeface="Myriad Pro"/>
                </a:rPr>
                <a:t> </a:t>
              </a:r>
              <a:r>
                <a:rPr sz="1050" spc="-10" dirty="0">
                  <a:solidFill>
                    <a:srgbClr val="3B3A3B"/>
                  </a:solidFill>
                  <a:latin typeface="Myriad Pro"/>
                  <a:cs typeface="Myriad Pro"/>
                </a:rPr>
                <a:t>arası</a:t>
              </a:r>
              <a:r>
                <a:rPr sz="1050" spc="500" dirty="0">
                  <a:solidFill>
                    <a:srgbClr val="3B3A3B"/>
                  </a:solidFill>
                  <a:latin typeface="Myriad Pro"/>
                  <a:cs typeface="Myriad Pro"/>
                </a:rPr>
                <a:t> </a:t>
              </a:r>
              <a:r>
                <a:rPr sz="1050" dirty="0">
                  <a:solidFill>
                    <a:srgbClr val="3B3A3B"/>
                  </a:solidFill>
                  <a:latin typeface="Myriad Pro"/>
                  <a:cs typeface="Myriad Pro"/>
                </a:rPr>
                <a:t>fibröz</a:t>
              </a:r>
              <a:r>
                <a:rPr sz="1050" spc="-20" dirty="0">
                  <a:solidFill>
                    <a:srgbClr val="3B3A3B"/>
                  </a:solidFill>
                  <a:latin typeface="Myriad Pro"/>
                  <a:cs typeface="Myriad Pro"/>
                </a:rPr>
                <a:t> </a:t>
              </a:r>
              <a:r>
                <a:rPr sz="1050" spc="-10" dirty="0">
                  <a:solidFill>
                    <a:srgbClr val="3B3A3B"/>
                  </a:solidFill>
                  <a:latin typeface="Myriad Pro"/>
                  <a:cs typeface="Myriad Pro"/>
                </a:rPr>
                <a:t>bağlar</a:t>
              </a:r>
              <a:endParaRPr sz="1050" dirty="0">
                <a:latin typeface="Myriad Pro"/>
                <a:cs typeface="Myriad Pro"/>
              </a:endParaRPr>
            </a:p>
          </p:txBody>
        </p:sp>
        <p:sp>
          <p:nvSpPr>
            <p:cNvPr id="29" name="object 37">
              <a:extLst>
                <a:ext uri="{FF2B5EF4-FFF2-40B4-BE49-F238E27FC236}">
                  <a16:creationId xmlns:a16="http://schemas.microsoft.com/office/drawing/2014/main" id="{45CB064B-D01B-AAE6-FC70-26445EF1F3D4}"/>
                </a:ext>
              </a:extLst>
            </p:cNvPr>
            <p:cNvSpPr txBox="1"/>
            <p:nvPr/>
          </p:nvSpPr>
          <p:spPr>
            <a:xfrm>
              <a:off x="1745467" y="4036353"/>
              <a:ext cx="337820" cy="143986"/>
            </a:xfrm>
            <a:prstGeom prst="rect">
              <a:avLst/>
            </a:prstGeom>
          </p:spPr>
          <p:txBody>
            <a:bodyPr vert="horz" wrap="square" lIns="0" tIns="12700" rIns="0" bIns="0" rtlCol="0">
              <a:spAutoFit/>
            </a:bodyPr>
            <a:lstStyle/>
            <a:p>
              <a:pPr marL="12700">
                <a:lnSpc>
                  <a:spcPct val="100000"/>
                </a:lnSpc>
                <a:spcBef>
                  <a:spcPts val="100"/>
                </a:spcBef>
              </a:pPr>
              <a:r>
                <a:rPr sz="1050" spc="-10" dirty="0">
                  <a:solidFill>
                    <a:srgbClr val="3B3A3B"/>
                  </a:solidFill>
                  <a:latin typeface="Myriad Pro"/>
                  <a:cs typeface="Myriad Pro"/>
                </a:rPr>
                <a:t>Sutura</a:t>
              </a:r>
              <a:endParaRPr sz="1050">
                <a:latin typeface="Myriad Pro"/>
                <a:cs typeface="Myriad Pro"/>
              </a:endParaRPr>
            </a:p>
          </p:txBody>
        </p:sp>
        <p:grpSp>
          <p:nvGrpSpPr>
            <p:cNvPr id="30" name="object 38">
              <a:extLst>
                <a:ext uri="{FF2B5EF4-FFF2-40B4-BE49-F238E27FC236}">
                  <a16:creationId xmlns:a16="http://schemas.microsoft.com/office/drawing/2014/main" id="{B8B7C976-584C-A926-E9B1-90BF51F20B26}"/>
                </a:ext>
              </a:extLst>
            </p:cNvPr>
            <p:cNvGrpSpPr/>
            <p:nvPr/>
          </p:nvGrpSpPr>
          <p:grpSpPr>
            <a:xfrm>
              <a:off x="2092289" y="3718122"/>
              <a:ext cx="949960" cy="467359"/>
              <a:chOff x="1338074" y="4492121"/>
              <a:chExt cx="949960" cy="467359"/>
            </a:xfrm>
          </p:grpSpPr>
          <p:sp>
            <p:nvSpPr>
              <p:cNvPr id="31" name="object 39">
                <a:extLst>
                  <a:ext uri="{FF2B5EF4-FFF2-40B4-BE49-F238E27FC236}">
                    <a16:creationId xmlns:a16="http://schemas.microsoft.com/office/drawing/2014/main" id="{1842BE58-E946-28F5-B68A-DE60A6579891}"/>
                  </a:ext>
                </a:extLst>
              </p:cNvPr>
              <p:cNvSpPr/>
              <p:nvPr/>
            </p:nvSpPr>
            <p:spPr>
              <a:xfrm>
                <a:off x="2172035" y="4498471"/>
                <a:ext cx="109220" cy="189865"/>
              </a:xfrm>
              <a:custGeom>
                <a:avLst/>
                <a:gdLst/>
                <a:ahLst/>
                <a:cxnLst/>
                <a:rect l="l" t="t" r="r" b="b"/>
                <a:pathLst>
                  <a:path w="109219" h="189864">
                    <a:moveTo>
                      <a:pt x="109194" y="0"/>
                    </a:moveTo>
                    <a:lnTo>
                      <a:pt x="0" y="189750"/>
                    </a:lnTo>
                  </a:path>
                </a:pathLst>
              </a:custGeom>
              <a:ln w="12700">
                <a:solidFill>
                  <a:srgbClr val="D2232A"/>
                </a:solidFill>
              </a:ln>
            </p:spPr>
            <p:txBody>
              <a:bodyPr wrap="square" lIns="0" tIns="0" rIns="0" bIns="0" rtlCol="0"/>
              <a:lstStyle/>
              <a:p>
                <a:endParaRPr sz="2400"/>
              </a:p>
            </p:txBody>
          </p:sp>
          <p:sp>
            <p:nvSpPr>
              <p:cNvPr id="32" name="object 40">
                <a:extLst>
                  <a:ext uri="{FF2B5EF4-FFF2-40B4-BE49-F238E27FC236}">
                    <a16:creationId xmlns:a16="http://schemas.microsoft.com/office/drawing/2014/main" id="{F5C09294-BBF3-7DD2-EEBE-F07393327D20}"/>
                  </a:ext>
                </a:extLst>
              </p:cNvPr>
              <p:cNvSpPr/>
              <p:nvPr/>
            </p:nvSpPr>
            <p:spPr>
              <a:xfrm>
                <a:off x="2112911" y="4858042"/>
                <a:ext cx="117475" cy="95250"/>
              </a:xfrm>
              <a:custGeom>
                <a:avLst/>
                <a:gdLst/>
                <a:ahLst/>
                <a:cxnLst/>
                <a:rect l="l" t="t" r="r" b="b"/>
                <a:pathLst>
                  <a:path w="117475" h="95250">
                    <a:moveTo>
                      <a:pt x="0" y="95021"/>
                    </a:moveTo>
                    <a:lnTo>
                      <a:pt x="117233" y="95021"/>
                    </a:lnTo>
                    <a:lnTo>
                      <a:pt x="117233" y="0"/>
                    </a:lnTo>
                    <a:lnTo>
                      <a:pt x="0" y="0"/>
                    </a:lnTo>
                    <a:lnTo>
                      <a:pt x="0" y="95021"/>
                    </a:lnTo>
                    <a:close/>
                  </a:path>
                </a:pathLst>
              </a:custGeom>
              <a:ln w="12700">
                <a:solidFill>
                  <a:srgbClr val="D2232A"/>
                </a:solidFill>
              </a:ln>
            </p:spPr>
            <p:txBody>
              <a:bodyPr wrap="square" lIns="0" tIns="0" rIns="0" bIns="0" rtlCol="0"/>
              <a:lstStyle/>
              <a:p>
                <a:endParaRPr sz="2400"/>
              </a:p>
            </p:txBody>
          </p:sp>
          <p:sp>
            <p:nvSpPr>
              <p:cNvPr id="33" name="object 41">
                <a:extLst>
                  <a:ext uri="{FF2B5EF4-FFF2-40B4-BE49-F238E27FC236}">
                    <a16:creationId xmlns:a16="http://schemas.microsoft.com/office/drawing/2014/main" id="{D22AB32D-727C-9AFC-552B-1911BA70BFA7}"/>
                  </a:ext>
                </a:extLst>
              </p:cNvPr>
              <p:cNvSpPr/>
              <p:nvPr/>
            </p:nvSpPr>
            <p:spPr>
              <a:xfrm>
                <a:off x="1338074" y="4905391"/>
                <a:ext cx="768985" cy="0"/>
              </a:xfrm>
              <a:custGeom>
                <a:avLst/>
                <a:gdLst/>
                <a:ahLst/>
                <a:cxnLst/>
                <a:rect l="l" t="t" r="r" b="b"/>
                <a:pathLst>
                  <a:path w="768985">
                    <a:moveTo>
                      <a:pt x="0" y="0"/>
                    </a:moveTo>
                    <a:lnTo>
                      <a:pt x="768489" y="0"/>
                    </a:lnTo>
                  </a:path>
                </a:pathLst>
              </a:custGeom>
              <a:ln w="12700">
                <a:solidFill>
                  <a:srgbClr val="D2232A"/>
                </a:solidFill>
              </a:ln>
            </p:spPr>
            <p:txBody>
              <a:bodyPr wrap="square" lIns="0" tIns="0" rIns="0" bIns="0" rtlCol="0"/>
              <a:lstStyle/>
              <a:p>
                <a:endParaRPr sz="2400"/>
              </a:p>
            </p:txBody>
          </p:sp>
        </p:grpSp>
        <p:grpSp>
          <p:nvGrpSpPr>
            <p:cNvPr id="34" name="object 42">
              <a:extLst>
                <a:ext uri="{FF2B5EF4-FFF2-40B4-BE49-F238E27FC236}">
                  <a16:creationId xmlns:a16="http://schemas.microsoft.com/office/drawing/2014/main" id="{2F9EE80E-D908-8E54-C3B8-F885E0AEAF1E}"/>
                </a:ext>
              </a:extLst>
            </p:cNvPr>
            <p:cNvGrpSpPr/>
            <p:nvPr/>
          </p:nvGrpSpPr>
          <p:grpSpPr>
            <a:xfrm>
              <a:off x="4453445" y="3647252"/>
              <a:ext cx="1183640" cy="1191895"/>
              <a:chOff x="3699230" y="4421251"/>
              <a:chExt cx="1183640" cy="1191895"/>
            </a:xfrm>
          </p:grpSpPr>
          <p:sp>
            <p:nvSpPr>
              <p:cNvPr id="35" name="object 43">
                <a:extLst>
                  <a:ext uri="{FF2B5EF4-FFF2-40B4-BE49-F238E27FC236}">
                    <a16:creationId xmlns:a16="http://schemas.microsoft.com/office/drawing/2014/main" id="{5313A908-D21E-BCCB-D11A-FF7A51232B3F}"/>
                  </a:ext>
                </a:extLst>
              </p:cNvPr>
              <p:cNvSpPr/>
              <p:nvPr/>
            </p:nvSpPr>
            <p:spPr>
              <a:xfrm>
                <a:off x="3705580" y="4427601"/>
                <a:ext cx="121285" cy="391160"/>
              </a:xfrm>
              <a:custGeom>
                <a:avLst/>
                <a:gdLst/>
                <a:ahLst/>
                <a:cxnLst/>
                <a:rect l="l" t="t" r="r" b="b"/>
                <a:pathLst>
                  <a:path w="121285" h="391160">
                    <a:moveTo>
                      <a:pt x="0" y="391045"/>
                    </a:moveTo>
                    <a:lnTo>
                      <a:pt x="120954" y="391045"/>
                    </a:lnTo>
                    <a:lnTo>
                      <a:pt x="120954" y="0"/>
                    </a:lnTo>
                    <a:lnTo>
                      <a:pt x="0" y="0"/>
                    </a:lnTo>
                    <a:lnTo>
                      <a:pt x="0" y="391045"/>
                    </a:lnTo>
                    <a:close/>
                  </a:path>
                </a:pathLst>
              </a:custGeom>
              <a:ln w="12700">
                <a:solidFill>
                  <a:srgbClr val="90AD63"/>
                </a:solidFill>
              </a:ln>
            </p:spPr>
            <p:txBody>
              <a:bodyPr wrap="square" lIns="0" tIns="0" rIns="0" bIns="0" rtlCol="0"/>
              <a:lstStyle/>
              <a:p>
                <a:endParaRPr sz="2400"/>
              </a:p>
            </p:txBody>
          </p:sp>
          <p:sp>
            <p:nvSpPr>
              <p:cNvPr id="36" name="object 44">
                <a:extLst>
                  <a:ext uri="{FF2B5EF4-FFF2-40B4-BE49-F238E27FC236}">
                    <a16:creationId xmlns:a16="http://schemas.microsoft.com/office/drawing/2014/main" id="{AF4C00D4-875C-F42D-86A0-1BE6BBE76BB2}"/>
                  </a:ext>
                </a:extLst>
              </p:cNvPr>
              <p:cNvSpPr/>
              <p:nvPr/>
            </p:nvSpPr>
            <p:spPr>
              <a:xfrm>
                <a:off x="3832851" y="4622970"/>
                <a:ext cx="332740" cy="57150"/>
              </a:xfrm>
              <a:custGeom>
                <a:avLst/>
                <a:gdLst/>
                <a:ahLst/>
                <a:cxnLst/>
                <a:rect l="l" t="t" r="r" b="b"/>
                <a:pathLst>
                  <a:path w="332739" h="57150">
                    <a:moveTo>
                      <a:pt x="332600" y="56946"/>
                    </a:moveTo>
                    <a:lnTo>
                      <a:pt x="0" y="0"/>
                    </a:lnTo>
                  </a:path>
                </a:pathLst>
              </a:custGeom>
              <a:ln w="12700">
                <a:solidFill>
                  <a:srgbClr val="90AD63"/>
                </a:solidFill>
              </a:ln>
            </p:spPr>
            <p:txBody>
              <a:bodyPr wrap="square" lIns="0" tIns="0" rIns="0" bIns="0" rtlCol="0"/>
              <a:lstStyle/>
              <a:p>
                <a:endParaRPr sz="2400"/>
              </a:p>
            </p:txBody>
          </p:sp>
          <p:sp>
            <p:nvSpPr>
              <p:cNvPr id="37" name="object 45">
                <a:extLst>
                  <a:ext uri="{FF2B5EF4-FFF2-40B4-BE49-F238E27FC236}">
                    <a16:creationId xmlns:a16="http://schemas.microsoft.com/office/drawing/2014/main" id="{E7258A6F-8EB9-0ECA-982B-52182C2CD1E2}"/>
                  </a:ext>
                </a:extLst>
              </p:cNvPr>
              <p:cNvSpPr/>
              <p:nvPr/>
            </p:nvSpPr>
            <p:spPr>
              <a:xfrm>
                <a:off x="4140581" y="4644647"/>
                <a:ext cx="93345" cy="64135"/>
              </a:xfrm>
              <a:custGeom>
                <a:avLst/>
                <a:gdLst/>
                <a:ahLst/>
                <a:cxnLst/>
                <a:rect l="l" t="t" r="r" b="b"/>
                <a:pathLst>
                  <a:path w="93345" h="64135">
                    <a:moveTo>
                      <a:pt x="10934" y="0"/>
                    </a:moveTo>
                    <a:lnTo>
                      <a:pt x="0" y="63893"/>
                    </a:lnTo>
                    <a:lnTo>
                      <a:pt x="93243" y="46977"/>
                    </a:lnTo>
                    <a:lnTo>
                      <a:pt x="10934" y="0"/>
                    </a:lnTo>
                    <a:close/>
                  </a:path>
                </a:pathLst>
              </a:custGeom>
              <a:solidFill>
                <a:srgbClr val="90AD63"/>
              </a:solidFill>
            </p:spPr>
            <p:txBody>
              <a:bodyPr wrap="square" lIns="0" tIns="0" rIns="0" bIns="0" rtlCol="0"/>
              <a:lstStyle/>
              <a:p>
                <a:endParaRPr sz="2400"/>
              </a:p>
            </p:txBody>
          </p:sp>
          <p:sp>
            <p:nvSpPr>
              <p:cNvPr id="38" name="object 46">
                <a:extLst>
                  <a:ext uri="{FF2B5EF4-FFF2-40B4-BE49-F238E27FC236}">
                    <a16:creationId xmlns:a16="http://schemas.microsoft.com/office/drawing/2014/main" id="{401D04F8-4919-2175-1421-433BA7388DCD}"/>
                  </a:ext>
                </a:extLst>
              </p:cNvPr>
              <p:cNvSpPr/>
              <p:nvPr/>
            </p:nvSpPr>
            <p:spPr>
              <a:xfrm>
                <a:off x="3981262" y="4945277"/>
                <a:ext cx="440690" cy="283210"/>
              </a:xfrm>
              <a:custGeom>
                <a:avLst/>
                <a:gdLst/>
                <a:ahLst/>
                <a:cxnLst/>
                <a:rect l="l" t="t" r="r" b="b"/>
                <a:pathLst>
                  <a:path w="440689" h="283210">
                    <a:moveTo>
                      <a:pt x="0" y="283146"/>
                    </a:moveTo>
                    <a:lnTo>
                      <a:pt x="440156" y="0"/>
                    </a:lnTo>
                  </a:path>
                </a:pathLst>
              </a:custGeom>
              <a:ln w="12700">
                <a:solidFill>
                  <a:srgbClr val="D2232A"/>
                </a:solidFill>
              </a:ln>
            </p:spPr>
            <p:txBody>
              <a:bodyPr wrap="square" lIns="0" tIns="0" rIns="0" bIns="0" rtlCol="0"/>
              <a:lstStyle/>
              <a:p>
                <a:endParaRPr sz="2400"/>
              </a:p>
            </p:txBody>
          </p:sp>
          <p:sp>
            <p:nvSpPr>
              <p:cNvPr id="39" name="object 47">
                <a:extLst>
                  <a:ext uri="{FF2B5EF4-FFF2-40B4-BE49-F238E27FC236}">
                    <a16:creationId xmlns:a16="http://schemas.microsoft.com/office/drawing/2014/main" id="{78604C40-1A34-45ED-D473-BAD584604742}"/>
                  </a:ext>
                </a:extLst>
              </p:cNvPr>
              <p:cNvSpPr/>
              <p:nvPr/>
            </p:nvSpPr>
            <p:spPr>
              <a:xfrm>
                <a:off x="4396105" y="5103926"/>
                <a:ext cx="217804" cy="257810"/>
              </a:xfrm>
              <a:custGeom>
                <a:avLst/>
                <a:gdLst/>
                <a:ahLst/>
                <a:cxnLst/>
                <a:rect l="l" t="t" r="r" b="b"/>
                <a:pathLst>
                  <a:path w="217804" h="257810">
                    <a:moveTo>
                      <a:pt x="0" y="257517"/>
                    </a:moveTo>
                    <a:lnTo>
                      <a:pt x="217474" y="257517"/>
                    </a:lnTo>
                    <a:lnTo>
                      <a:pt x="217474" y="0"/>
                    </a:lnTo>
                    <a:lnTo>
                      <a:pt x="0" y="0"/>
                    </a:lnTo>
                    <a:lnTo>
                      <a:pt x="0" y="257517"/>
                    </a:lnTo>
                    <a:close/>
                  </a:path>
                </a:pathLst>
              </a:custGeom>
              <a:ln w="12700">
                <a:solidFill>
                  <a:srgbClr val="D2232A"/>
                </a:solidFill>
              </a:ln>
            </p:spPr>
            <p:txBody>
              <a:bodyPr wrap="square" lIns="0" tIns="0" rIns="0" bIns="0" rtlCol="0"/>
              <a:lstStyle/>
              <a:p>
                <a:endParaRPr sz="2400"/>
              </a:p>
            </p:txBody>
          </p:sp>
          <p:sp>
            <p:nvSpPr>
              <p:cNvPr id="40" name="object 48">
                <a:extLst>
                  <a:ext uri="{FF2B5EF4-FFF2-40B4-BE49-F238E27FC236}">
                    <a16:creationId xmlns:a16="http://schemas.microsoft.com/office/drawing/2014/main" id="{9A103E02-54B4-FB04-38FF-0FBDBD658130}"/>
                  </a:ext>
                </a:extLst>
              </p:cNvPr>
              <p:cNvSpPr/>
              <p:nvPr/>
            </p:nvSpPr>
            <p:spPr>
              <a:xfrm>
                <a:off x="3938966" y="5500606"/>
                <a:ext cx="526415" cy="106045"/>
              </a:xfrm>
              <a:custGeom>
                <a:avLst/>
                <a:gdLst/>
                <a:ahLst/>
                <a:cxnLst/>
                <a:rect l="l" t="t" r="r" b="b"/>
                <a:pathLst>
                  <a:path w="526414" h="106045">
                    <a:moveTo>
                      <a:pt x="0" y="105790"/>
                    </a:moveTo>
                    <a:lnTo>
                      <a:pt x="525856" y="0"/>
                    </a:lnTo>
                  </a:path>
                </a:pathLst>
              </a:custGeom>
              <a:ln w="12700">
                <a:solidFill>
                  <a:srgbClr val="D2232A"/>
                </a:solidFill>
              </a:ln>
            </p:spPr>
            <p:txBody>
              <a:bodyPr wrap="square" lIns="0" tIns="0" rIns="0" bIns="0" rtlCol="0"/>
              <a:lstStyle/>
              <a:p>
                <a:endParaRPr sz="2400"/>
              </a:p>
            </p:txBody>
          </p:sp>
          <p:sp>
            <p:nvSpPr>
              <p:cNvPr id="41" name="object 49">
                <a:extLst>
                  <a:ext uri="{FF2B5EF4-FFF2-40B4-BE49-F238E27FC236}">
                    <a16:creationId xmlns:a16="http://schemas.microsoft.com/office/drawing/2014/main" id="{5F60F32C-EFA8-1B76-D4BE-3D9A4936EF00}"/>
                  </a:ext>
                </a:extLst>
              </p:cNvPr>
              <p:cNvSpPr/>
              <p:nvPr/>
            </p:nvSpPr>
            <p:spPr>
              <a:xfrm>
                <a:off x="3938947" y="5233609"/>
                <a:ext cx="451484" cy="134620"/>
              </a:xfrm>
              <a:custGeom>
                <a:avLst/>
                <a:gdLst/>
                <a:ahLst/>
                <a:cxnLst/>
                <a:rect l="l" t="t" r="r" b="b"/>
                <a:pathLst>
                  <a:path w="451485" h="134620">
                    <a:moveTo>
                      <a:pt x="0" y="134365"/>
                    </a:moveTo>
                    <a:lnTo>
                      <a:pt x="450862" y="0"/>
                    </a:lnTo>
                  </a:path>
                </a:pathLst>
              </a:custGeom>
              <a:ln w="12700">
                <a:solidFill>
                  <a:srgbClr val="D2232A"/>
                </a:solidFill>
              </a:ln>
            </p:spPr>
            <p:txBody>
              <a:bodyPr wrap="square" lIns="0" tIns="0" rIns="0" bIns="0" rtlCol="0"/>
              <a:lstStyle/>
              <a:p>
                <a:endParaRPr sz="2400"/>
              </a:p>
            </p:txBody>
          </p:sp>
          <p:sp>
            <p:nvSpPr>
              <p:cNvPr id="42" name="object 50">
                <a:extLst>
                  <a:ext uri="{FF2B5EF4-FFF2-40B4-BE49-F238E27FC236}">
                    <a16:creationId xmlns:a16="http://schemas.microsoft.com/office/drawing/2014/main" id="{E6164F7C-CF92-D7F8-8A4D-EC6F1E2F4D32}"/>
                  </a:ext>
                </a:extLst>
              </p:cNvPr>
              <p:cNvSpPr/>
              <p:nvPr/>
            </p:nvSpPr>
            <p:spPr>
              <a:xfrm>
                <a:off x="4579878" y="4623065"/>
                <a:ext cx="296545" cy="275590"/>
              </a:xfrm>
              <a:custGeom>
                <a:avLst/>
                <a:gdLst/>
                <a:ahLst/>
                <a:cxnLst/>
                <a:rect l="l" t="t" r="r" b="b"/>
                <a:pathLst>
                  <a:path w="296545" h="275589">
                    <a:moveTo>
                      <a:pt x="296417" y="0"/>
                    </a:moveTo>
                    <a:lnTo>
                      <a:pt x="246196" y="51698"/>
                    </a:lnTo>
                    <a:lnTo>
                      <a:pt x="144737" y="145362"/>
                    </a:lnTo>
                    <a:lnTo>
                      <a:pt x="45013" y="235166"/>
                    </a:lnTo>
                    <a:lnTo>
                      <a:pt x="0" y="275285"/>
                    </a:lnTo>
                  </a:path>
                </a:pathLst>
              </a:custGeom>
              <a:ln w="12700">
                <a:solidFill>
                  <a:srgbClr val="D2232A"/>
                </a:solidFill>
              </a:ln>
            </p:spPr>
            <p:txBody>
              <a:bodyPr wrap="square" lIns="0" tIns="0" rIns="0" bIns="0" rtlCol="0"/>
              <a:lstStyle/>
              <a:p>
                <a:endParaRPr sz="2400"/>
              </a:p>
            </p:txBody>
          </p:sp>
        </p:grpSp>
        <p:grpSp>
          <p:nvGrpSpPr>
            <p:cNvPr id="43" name="object 51">
              <a:extLst>
                <a:ext uri="{FF2B5EF4-FFF2-40B4-BE49-F238E27FC236}">
                  <a16:creationId xmlns:a16="http://schemas.microsoft.com/office/drawing/2014/main" id="{779EB7C6-A8D7-0154-8D55-6E5782AAD94E}"/>
                </a:ext>
              </a:extLst>
            </p:cNvPr>
            <p:cNvGrpSpPr/>
            <p:nvPr/>
          </p:nvGrpSpPr>
          <p:grpSpPr>
            <a:xfrm>
              <a:off x="6031863" y="4301255"/>
              <a:ext cx="1061720" cy="728345"/>
              <a:chOff x="5277648" y="5075254"/>
              <a:chExt cx="1061720" cy="728345"/>
            </a:xfrm>
          </p:grpSpPr>
          <p:sp>
            <p:nvSpPr>
              <p:cNvPr id="44" name="object 52">
                <a:extLst>
                  <a:ext uri="{FF2B5EF4-FFF2-40B4-BE49-F238E27FC236}">
                    <a16:creationId xmlns:a16="http://schemas.microsoft.com/office/drawing/2014/main" id="{862308FC-467B-E236-1AE0-5A464D180AC3}"/>
                  </a:ext>
                </a:extLst>
              </p:cNvPr>
              <p:cNvSpPr/>
              <p:nvPr/>
            </p:nvSpPr>
            <p:spPr>
              <a:xfrm>
                <a:off x="5314636" y="5081604"/>
                <a:ext cx="326390" cy="269240"/>
              </a:xfrm>
              <a:custGeom>
                <a:avLst/>
                <a:gdLst/>
                <a:ahLst/>
                <a:cxnLst/>
                <a:rect l="l" t="t" r="r" b="b"/>
                <a:pathLst>
                  <a:path w="326389" h="269239">
                    <a:moveTo>
                      <a:pt x="0" y="0"/>
                    </a:moveTo>
                    <a:lnTo>
                      <a:pt x="326364" y="268859"/>
                    </a:lnTo>
                  </a:path>
                </a:pathLst>
              </a:custGeom>
              <a:ln w="12700">
                <a:solidFill>
                  <a:srgbClr val="D2232A"/>
                </a:solidFill>
              </a:ln>
            </p:spPr>
            <p:txBody>
              <a:bodyPr wrap="square" lIns="0" tIns="0" rIns="0" bIns="0" rtlCol="0"/>
              <a:lstStyle/>
              <a:p>
                <a:endParaRPr sz="2400"/>
              </a:p>
            </p:txBody>
          </p:sp>
          <p:sp>
            <p:nvSpPr>
              <p:cNvPr id="45" name="object 53">
                <a:extLst>
                  <a:ext uri="{FF2B5EF4-FFF2-40B4-BE49-F238E27FC236}">
                    <a16:creationId xmlns:a16="http://schemas.microsoft.com/office/drawing/2014/main" id="{27F4CFBE-8EE6-31C4-74B2-14ADDAB54081}"/>
                  </a:ext>
                </a:extLst>
              </p:cNvPr>
              <p:cNvSpPr/>
              <p:nvPr/>
            </p:nvSpPr>
            <p:spPr>
              <a:xfrm>
                <a:off x="5695480" y="5442343"/>
                <a:ext cx="107950" cy="133985"/>
              </a:xfrm>
              <a:custGeom>
                <a:avLst/>
                <a:gdLst/>
                <a:ahLst/>
                <a:cxnLst/>
                <a:rect l="l" t="t" r="r" b="b"/>
                <a:pathLst>
                  <a:path w="107950" h="133985">
                    <a:moveTo>
                      <a:pt x="0" y="133845"/>
                    </a:moveTo>
                    <a:lnTo>
                      <a:pt x="107505" y="133845"/>
                    </a:lnTo>
                    <a:lnTo>
                      <a:pt x="107505" y="0"/>
                    </a:lnTo>
                    <a:lnTo>
                      <a:pt x="0" y="0"/>
                    </a:lnTo>
                    <a:lnTo>
                      <a:pt x="0" y="133845"/>
                    </a:lnTo>
                    <a:close/>
                  </a:path>
                </a:pathLst>
              </a:custGeom>
              <a:ln w="12700">
                <a:solidFill>
                  <a:srgbClr val="D2232A"/>
                </a:solidFill>
              </a:ln>
            </p:spPr>
            <p:txBody>
              <a:bodyPr wrap="square" lIns="0" tIns="0" rIns="0" bIns="0" rtlCol="0"/>
              <a:lstStyle/>
              <a:p>
                <a:endParaRPr sz="2400"/>
              </a:p>
            </p:txBody>
          </p:sp>
          <p:sp>
            <p:nvSpPr>
              <p:cNvPr id="46" name="object 54">
                <a:extLst>
                  <a:ext uri="{FF2B5EF4-FFF2-40B4-BE49-F238E27FC236}">
                    <a16:creationId xmlns:a16="http://schemas.microsoft.com/office/drawing/2014/main" id="{69142013-59B1-F46D-671D-C11E6F154796}"/>
                  </a:ext>
                </a:extLst>
              </p:cNvPr>
              <p:cNvSpPr/>
              <p:nvPr/>
            </p:nvSpPr>
            <p:spPr>
              <a:xfrm>
                <a:off x="5477788" y="5471732"/>
                <a:ext cx="211454" cy="38100"/>
              </a:xfrm>
              <a:custGeom>
                <a:avLst/>
                <a:gdLst/>
                <a:ahLst/>
                <a:cxnLst/>
                <a:rect l="l" t="t" r="r" b="b"/>
                <a:pathLst>
                  <a:path w="211454" h="38100">
                    <a:moveTo>
                      <a:pt x="0" y="0"/>
                    </a:moveTo>
                    <a:lnTo>
                      <a:pt x="211366" y="37706"/>
                    </a:lnTo>
                  </a:path>
                </a:pathLst>
              </a:custGeom>
              <a:ln w="12700">
                <a:solidFill>
                  <a:srgbClr val="D2232A"/>
                </a:solidFill>
              </a:ln>
            </p:spPr>
            <p:txBody>
              <a:bodyPr wrap="square" lIns="0" tIns="0" rIns="0" bIns="0" rtlCol="0"/>
              <a:lstStyle/>
              <a:p>
                <a:endParaRPr sz="2400"/>
              </a:p>
            </p:txBody>
          </p:sp>
          <p:sp>
            <p:nvSpPr>
              <p:cNvPr id="47" name="object 55">
                <a:extLst>
                  <a:ext uri="{FF2B5EF4-FFF2-40B4-BE49-F238E27FC236}">
                    <a16:creationId xmlns:a16="http://schemas.microsoft.com/office/drawing/2014/main" id="{F9EB0FAB-E116-B128-6B35-9FA3116C6707}"/>
                  </a:ext>
                </a:extLst>
              </p:cNvPr>
              <p:cNvSpPr/>
              <p:nvPr/>
            </p:nvSpPr>
            <p:spPr>
              <a:xfrm>
                <a:off x="5277648" y="5770430"/>
                <a:ext cx="473075" cy="0"/>
              </a:xfrm>
              <a:custGeom>
                <a:avLst/>
                <a:gdLst/>
                <a:ahLst/>
                <a:cxnLst/>
                <a:rect l="l" t="t" r="r" b="b"/>
                <a:pathLst>
                  <a:path w="473075">
                    <a:moveTo>
                      <a:pt x="472732" y="0"/>
                    </a:moveTo>
                    <a:lnTo>
                      <a:pt x="0" y="0"/>
                    </a:lnTo>
                  </a:path>
                </a:pathLst>
              </a:custGeom>
              <a:ln w="12700">
                <a:solidFill>
                  <a:srgbClr val="D2232A"/>
                </a:solidFill>
              </a:ln>
            </p:spPr>
            <p:txBody>
              <a:bodyPr wrap="square" lIns="0" tIns="0" rIns="0" bIns="0" rtlCol="0"/>
              <a:lstStyle/>
              <a:p>
                <a:endParaRPr sz="2400"/>
              </a:p>
            </p:txBody>
          </p:sp>
          <p:sp>
            <p:nvSpPr>
              <p:cNvPr id="48" name="object 56">
                <a:extLst>
                  <a:ext uri="{FF2B5EF4-FFF2-40B4-BE49-F238E27FC236}">
                    <a16:creationId xmlns:a16="http://schemas.microsoft.com/office/drawing/2014/main" id="{4AE56A59-D080-90CE-7F25-523ACB815A05}"/>
                  </a:ext>
                </a:extLst>
              </p:cNvPr>
              <p:cNvSpPr/>
              <p:nvPr/>
            </p:nvSpPr>
            <p:spPr>
              <a:xfrm>
                <a:off x="5900733" y="5197913"/>
                <a:ext cx="292735" cy="599440"/>
              </a:xfrm>
              <a:custGeom>
                <a:avLst/>
                <a:gdLst/>
                <a:ahLst/>
                <a:cxnLst/>
                <a:rect l="l" t="t" r="r" b="b"/>
                <a:pathLst>
                  <a:path w="292735" h="599439">
                    <a:moveTo>
                      <a:pt x="159270" y="0"/>
                    </a:moveTo>
                    <a:lnTo>
                      <a:pt x="292608" y="0"/>
                    </a:lnTo>
                    <a:lnTo>
                      <a:pt x="292608" y="599059"/>
                    </a:lnTo>
                    <a:lnTo>
                      <a:pt x="0" y="599059"/>
                    </a:lnTo>
                  </a:path>
                </a:pathLst>
              </a:custGeom>
              <a:ln w="12700">
                <a:solidFill>
                  <a:srgbClr val="D2232A"/>
                </a:solidFill>
              </a:ln>
            </p:spPr>
            <p:txBody>
              <a:bodyPr wrap="square" lIns="0" tIns="0" rIns="0" bIns="0" rtlCol="0"/>
              <a:lstStyle/>
              <a:p>
                <a:endParaRPr sz="2400"/>
              </a:p>
            </p:txBody>
          </p:sp>
          <p:sp>
            <p:nvSpPr>
              <p:cNvPr id="49" name="object 57">
                <a:extLst>
                  <a:ext uri="{FF2B5EF4-FFF2-40B4-BE49-F238E27FC236}">
                    <a16:creationId xmlns:a16="http://schemas.microsoft.com/office/drawing/2014/main" id="{E30F8376-78E4-B77A-34AA-EBD452469B98}"/>
                  </a:ext>
                </a:extLst>
              </p:cNvPr>
              <p:cNvSpPr/>
              <p:nvPr/>
            </p:nvSpPr>
            <p:spPr>
              <a:xfrm>
                <a:off x="6200573" y="5370926"/>
                <a:ext cx="138430" cy="0"/>
              </a:xfrm>
              <a:custGeom>
                <a:avLst/>
                <a:gdLst/>
                <a:ahLst/>
                <a:cxnLst/>
                <a:rect l="l" t="t" r="r" b="b"/>
                <a:pathLst>
                  <a:path w="138429">
                    <a:moveTo>
                      <a:pt x="138239" y="0"/>
                    </a:moveTo>
                    <a:lnTo>
                      <a:pt x="0" y="0"/>
                    </a:lnTo>
                  </a:path>
                </a:pathLst>
              </a:custGeom>
              <a:ln w="12700">
                <a:solidFill>
                  <a:srgbClr val="D2232A"/>
                </a:solidFill>
              </a:ln>
            </p:spPr>
            <p:txBody>
              <a:bodyPr wrap="square" lIns="0" tIns="0" rIns="0" bIns="0" rtlCol="0"/>
              <a:lstStyle/>
              <a:p>
                <a:endParaRPr sz="2400"/>
              </a:p>
            </p:txBody>
          </p:sp>
        </p:grpSp>
        <p:sp>
          <p:nvSpPr>
            <p:cNvPr id="50" name="object 60">
              <a:extLst>
                <a:ext uri="{FF2B5EF4-FFF2-40B4-BE49-F238E27FC236}">
                  <a16:creationId xmlns:a16="http://schemas.microsoft.com/office/drawing/2014/main" id="{7900C9D1-5FD7-2E42-346A-D45AB2EF4E38}"/>
                </a:ext>
              </a:extLst>
            </p:cNvPr>
            <p:cNvSpPr txBox="1"/>
            <p:nvPr/>
          </p:nvSpPr>
          <p:spPr>
            <a:xfrm>
              <a:off x="2536170" y="5190870"/>
              <a:ext cx="4500245" cy="188453"/>
            </a:xfrm>
            <a:prstGeom prst="rect">
              <a:avLst/>
            </a:prstGeom>
          </p:spPr>
          <p:txBody>
            <a:bodyPr vert="horz" wrap="square" lIns="0" tIns="12700" rIns="0" bIns="0" rtlCol="0">
              <a:spAutoFit/>
            </a:bodyPr>
            <a:lstStyle/>
            <a:p>
              <a:pPr marL="12700">
                <a:spcBef>
                  <a:spcPts val="100"/>
                </a:spcBef>
                <a:tabLst>
                  <a:tab pos="3784600" algn="l"/>
                </a:tabLst>
              </a:pPr>
              <a:r>
                <a:rPr sz="1400" b="1" spc="-10" dirty="0" err="1">
                  <a:solidFill>
                    <a:schemeClr val="accent1"/>
                  </a:solidFill>
                  <a:latin typeface="Myriad Pro"/>
                  <a:cs typeface="Myriad Pro"/>
                </a:rPr>
                <a:t>Sutura</a:t>
              </a:r>
              <a:r>
                <a:rPr lang="tr-TR" sz="1400" b="1" spc="-10" dirty="0">
                  <a:solidFill>
                    <a:schemeClr val="accent1"/>
                  </a:solidFill>
                  <a:latin typeface="Myriad Pro"/>
                  <a:cs typeface="Myriad Pro"/>
                </a:rPr>
                <a:t>                           </a:t>
              </a:r>
              <a:r>
                <a:rPr lang="tr-TR" sz="1400" b="1" spc="-10" dirty="0" err="1">
                  <a:solidFill>
                    <a:schemeClr val="accent1"/>
                  </a:solidFill>
                  <a:latin typeface="Myriad Pro"/>
                  <a:cs typeface="Myriad Pro"/>
                </a:rPr>
                <a:t>Syndesmosis</a:t>
              </a:r>
              <a:r>
                <a:rPr sz="1400" b="1" dirty="0">
                  <a:solidFill>
                    <a:schemeClr val="accent1"/>
                  </a:solidFill>
                  <a:latin typeface="Myriad Pro"/>
                  <a:cs typeface="Myriad Pro"/>
                </a:rPr>
                <a:t>	</a:t>
              </a:r>
              <a:r>
                <a:rPr lang="tr-TR" sz="1400" b="1" dirty="0">
                  <a:solidFill>
                    <a:schemeClr val="accent1"/>
                  </a:solidFill>
                  <a:latin typeface="Myriad Pro"/>
                  <a:cs typeface="Myriad Pro"/>
                </a:rPr>
                <a:t>            </a:t>
              </a:r>
              <a:r>
                <a:rPr sz="1400" b="1" spc="-10" dirty="0">
                  <a:solidFill>
                    <a:schemeClr val="accent1"/>
                  </a:solidFill>
                  <a:latin typeface="Myriad Pro"/>
                  <a:cs typeface="Myriad Pro"/>
                </a:rPr>
                <a:t>Gomphosis</a:t>
              </a:r>
              <a:endParaRPr sz="1400" dirty="0">
                <a:solidFill>
                  <a:schemeClr val="accent1"/>
                </a:solidFill>
                <a:latin typeface="Myriad Pro"/>
                <a:cs typeface="Myriad Pro"/>
              </a:endParaRPr>
            </a:p>
          </p:txBody>
        </p:sp>
      </p:grpSp>
    </p:spTree>
    <p:extLst>
      <p:ext uri="{BB962C8B-B14F-4D97-AF65-F5344CB8AC3E}">
        <p14:creationId xmlns:p14="http://schemas.microsoft.com/office/powerpoint/2010/main" val="26586308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27674C7-1A10-6C2F-5448-3D71BD895A53}"/>
              </a:ext>
            </a:extLst>
          </p:cNvPr>
          <p:cNvSpPr>
            <a:spLocks noGrp="1"/>
          </p:cNvSpPr>
          <p:nvPr>
            <p:ph type="title"/>
          </p:nvPr>
        </p:nvSpPr>
        <p:spPr/>
        <p:txBody>
          <a:bodyPr/>
          <a:lstStyle/>
          <a:p>
            <a:r>
              <a:rPr lang="tr-TR" dirty="0"/>
              <a:t>Sırt kasları</a:t>
            </a:r>
          </a:p>
        </p:txBody>
      </p:sp>
      <p:sp>
        <p:nvSpPr>
          <p:cNvPr id="3" name="İçerik Yer Tutucusu 2">
            <a:extLst>
              <a:ext uri="{FF2B5EF4-FFF2-40B4-BE49-F238E27FC236}">
                <a16:creationId xmlns:a16="http://schemas.microsoft.com/office/drawing/2014/main" id="{247AFF31-97D1-622C-6AC5-E4C3360420C0}"/>
              </a:ext>
            </a:extLst>
          </p:cNvPr>
          <p:cNvSpPr>
            <a:spLocks noGrp="1"/>
          </p:cNvSpPr>
          <p:nvPr>
            <p:ph idx="1"/>
          </p:nvPr>
        </p:nvSpPr>
        <p:spPr>
          <a:xfrm>
            <a:off x="251521" y="895699"/>
            <a:ext cx="8712965" cy="1381173"/>
          </a:xfrm>
        </p:spPr>
        <p:txBody>
          <a:bodyPr>
            <a:normAutofit/>
          </a:bodyPr>
          <a:lstStyle/>
          <a:p>
            <a:pPr marL="64770" indent="0">
              <a:lnSpc>
                <a:spcPct val="100000"/>
              </a:lnSpc>
              <a:buNone/>
            </a:pPr>
            <a:r>
              <a:rPr lang="tr-TR" sz="2000" dirty="0">
                <a:solidFill>
                  <a:srgbClr val="4C4D4F"/>
                </a:solidFill>
                <a:latin typeface="Myriad Pro"/>
                <a:cs typeface="Myriad Pro"/>
              </a:rPr>
              <a:t>Sırt kasları eğilmeye, gövdeyi döndürmeye ve dik durmaya yardımcı olur. </a:t>
            </a:r>
          </a:p>
          <a:p>
            <a:pPr marL="64770" indent="0">
              <a:lnSpc>
                <a:spcPct val="100000"/>
              </a:lnSpc>
              <a:buNone/>
            </a:pPr>
            <a:r>
              <a:rPr lang="tr-TR" sz="2000" dirty="0">
                <a:solidFill>
                  <a:srgbClr val="4C4D4F"/>
                </a:solidFill>
                <a:latin typeface="Myriad Pro"/>
                <a:cs typeface="Myriad Pro"/>
              </a:rPr>
              <a:t>Ayrıca omurgayı destekler ve nefes almaya yardımcı olur.</a:t>
            </a:r>
            <a:endParaRPr lang="tr-TR" spc="-10" dirty="0">
              <a:latin typeface="Myriad Pro"/>
              <a:cs typeface="Myriad Pro"/>
            </a:endParaRPr>
          </a:p>
        </p:txBody>
      </p:sp>
      <p:sp>
        <p:nvSpPr>
          <p:cNvPr id="5" name="Alt Bilgi Yer Tutucusu 4">
            <a:extLst>
              <a:ext uri="{FF2B5EF4-FFF2-40B4-BE49-F238E27FC236}">
                <a16:creationId xmlns:a16="http://schemas.microsoft.com/office/drawing/2014/main" id="{DE0C1809-E3F1-2CE3-D7E3-E1C737EC8BD7}"/>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DD78BE3F-2602-14DC-A44B-5A896B1701C2}"/>
              </a:ext>
            </a:extLst>
          </p:cNvPr>
          <p:cNvSpPr>
            <a:spLocks noGrp="1"/>
          </p:cNvSpPr>
          <p:nvPr>
            <p:ph type="sldNum" sz="quarter" idx="12"/>
          </p:nvPr>
        </p:nvSpPr>
        <p:spPr/>
        <p:txBody>
          <a:bodyPr/>
          <a:lstStyle/>
          <a:p>
            <a:fld id="{60FF87A7-9A7A-4B3D-9625-8440EC4947F9}" type="slidenum">
              <a:rPr lang="tr-TR" smtClean="0"/>
              <a:pPr/>
              <a:t>60</a:t>
            </a:fld>
            <a:endParaRPr lang="tr-TR"/>
          </a:p>
        </p:txBody>
      </p:sp>
      <p:grpSp>
        <p:nvGrpSpPr>
          <p:cNvPr id="29" name="Grup 28">
            <a:extLst>
              <a:ext uri="{FF2B5EF4-FFF2-40B4-BE49-F238E27FC236}">
                <a16:creationId xmlns:a16="http://schemas.microsoft.com/office/drawing/2014/main" id="{DADE2A6D-4880-5620-2365-DD8B048062A5}"/>
              </a:ext>
            </a:extLst>
          </p:cNvPr>
          <p:cNvGrpSpPr/>
          <p:nvPr/>
        </p:nvGrpSpPr>
        <p:grpSpPr>
          <a:xfrm>
            <a:off x="463944" y="1844824"/>
            <a:ext cx="8216111" cy="4309448"/>
            <a:chOff x="546695" y="1855856"/>
            <a:chExt cx="8216111" cy="4309448"/>
          </a:xfrm>
        </p:grpSpPr>
        <p:pic>
          <p:nvPicPr>
            <p:cNvPr id="27" name="Resim 26">
              <a:extLst>
                <a:ext uri="{FF2B5EF4-FFF2-40B4-BE49-F238E27FC236}">
                  <a16:creationId xmlns:a16="http://schemas.microsoft.com/office/drawing/2014/main" id="{33CB78D5-3D15-9F5B-8661-496679DF0550}"/>
                </a:ext>
              </a:extLst>
            </p:cNvPr>
            <p:cNvPicPr>
              <a:picLocks noChangeAspect="1"/>
            </p:cNvPicPr>
            <p:nvPr/>
          </p:nvPicPr>
          <p:blipFill>
            <a:blip r:embed="rId2"/>
            <a:stretch>
              <a:fillRect/>
            </a:stretch>
          </p:blipFill>
          <p:spPr>
            <a:xfrm>
              <a:off x="683568" y="1855856"/>
              <a:ext cx="8079238" cy="4309448"/>
            </a:xfrm>
            <a:prstGeom prst="rect">
              <a:avLst/>
            </a:prstGeom>
          </p:spPr>
        </p:pic>
        <p:sp>
          <p:nvSpPr>
            <p:cNvPr id="28" name="Metin kutusu 27">
              <a:extLst>
                <a:ext uri="{FF2B5EF4-FFF2-40B4-BE49-F238E27FC236}">
                  <a16:creationId xmlns:a16="http://schemas.microsoft.com/office/drawing/2014/main" id="{250F6679-54DE-5854-CD9A-37A72FE1FAD3}"/>
                </a:ext>
              </a:extLst>
            </p:cNvPr>
            <p:cNvSpPr txBox="1"/>
            <p:nvPr/>
          </p:nvSpPr>
          <p:spPr>
            <a:xfrm>
              <a:off x="546695" y="3733581"/>
              <a:ext cx="1649041" cy="276999"/>
            </a:xfrm>
            <a:prstGeom prst="rect">
              <a:avLst/>
            </a:prstGeom>
            <a:noFill/>
          </p:spPr>
          <p:txBody>
            <a:bodyPr wrap="none" rtlCol="0">
              <a:spAutoFit/>
            </a:bodyPr>
            <a:lstStyle/>
            <a:p>
              <a:r>
                <a:rPr lang="tr-TR" sz="1200" dirty="0">
                  <a:solidFill>
                    <a:srgbClr val="FF0000"/>
                  </a:solidFill>
                </a:rPr>
                <a:t>(üst ekstremiteye aittir)</a:t>
              </a:r>
            </a:p>
          </p:txBody>
        </p:sp>
      </p:grpSp>
    </p:spTree>
    <p:extLst>
      <p:ext uri="{BB962C8B-B14F-4D97-AF65-F5344CB8AC3E}">
        <p14:creationId xmlns:p14="http://schemas.microsoft.com/office/powerpoint/2010/main" val="38927529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27674C7-1A10-6C2F-5448-3D71BD895A53}"/>
              </a:ext>
            </a:extLst>
          </p:cNvPr>
          <p:cNvSpPr>
            <a:spLocks noGrp="1"/>
          </p:cNvSpPr>
          <p:nvPr>
            <p:ph type="title"/>
          </p:nvPr>
        </p:nvSpPr>
        <p:spPr/>
        <p:txBody>
          <a:bodyPr/>
          <a:lstStyle/>
          <a:p>
            <a:r>
              <a:rPr lang="tr-TR" dirty="0"/>
              <a:t>Sırt kasları</a:t>
            </a:r>
          </a:p>
        </p:txBody>
      </p:sp>
      <p:sp>
        <p:nvSpPr>
          <p:cNvPr id="3" name="İçerik Yer Tutucusu 2">
            <a:extLst>
              <a:ext uri="{FF2B5EF4-FFF2-40B4-BE49-F238E27FC236}">
                <a16:creationId xmlns:a16="http://schemas.microsoft.com/office/drawing/2014/main" id="{247AFF31-97D1-622C-6AC5-E4C3360420C0}"/>
              </a:ext>
            </a:extLst>
          </p:cNvPr>
          <p:cNvSpPr>
            <a:spLocks noGrp="1"/>
          </p:cNvSpPr>
          <p:nvPr>
            <p:ph idx="1"/>
          </p:nvPr>
        </p:nvSpPr>
        <p:spPr>
          <a:xfrm>
            <a:off x="251521" y="895699"/>
            <a:ext cx="6264695" cy="2347020"/>
          </a:xfrm>
        </p:spPr>
        <p:txBody>
          <a:bodyPr>
            <a:normAutofit fontScale="92500" lnSpcReduction="20000"/>
          </a:bodyPr>
          <a:lstStyle/>
          <a:p>
            <a:pPr marL="64770" indent="0">
              <a:lnSpc>
                <a:spcPct val="100000"/>
              </a:lnSpc>
              <a:buNone/>
            </a:pPr>
            <a:r>
              <a:rPr lang="tr-TR" sz="2000" b="1" dirty="0">
                <a:solidFill>
                  <a:schemeClr val="accent2"/>
                </a:solidFill>
                <a:latin typeface="Myriad Pro"/>
                <a:cs typeface="Myriad Pro"/>
              </a:rPr>
              <a:t>M.</a:t>
            </a:r>
            <a:r>
              <a:rPr lang="tr-TR" sz="2000" b="1" spc="-55" dirty="0">
                <a:solidFill>
                  <a:schemeClr val="accent2"/>
                </a:solidFill>
                <a:latin typeface="Myriad Pro"/>
                <a:cs typeface="Myriad Pro"/>
              </a:rPr>
              <a:t> </a:t>
            </a:r>
            <a:r>
              <a:rPr lang="tr-TR" sz="2000" b="1" spc="-10" dirty="0" err="1">
                <a:solidFill>
                  <a:schemeClr val="accent2"/>
                </a:solidFill>
                <a:latin typeface="Myriad Pro"/>
                <a:cs typeface="Myriad Pro"/>
              </a:rPr>
              <a:t>Trapezius</a:t>
            </a:r>
            <a:r>
              <a:rPr lang="tr-TR" sz="2000" b="1" dirty="0">
                <a:solidFill>
                  <a:schemeClr val="accent2"/>
                </a:solidFill>
                <a:latin typeface="Myriad Pro"/>
                <a:cs typeface="Myriad Pro"/>
              </a:rPr>
              <a:t> </a:t>
            </a:r>
            <a:r>
              <a:rPr lang="tr-TR" sz="2000" b="1" spc="-10" dirty="0">
                <a:solidFill>
                  <a:schemeClr val="accent2"/>
                </a:solidFill>
                <a:latin typeface="Myriad Pro"/>
                <a:cs typeface="Myriad Pro"/>
              </a:rPr>
              <a:t>(Yamuk</a:t>
            </a:r>
            <a:r>
              <a:rPr lang="tr-TR" sz="2000" b="1" dirty="0">
                <a:solidFill>
                  <a:schemeClr val="accent2"/>
                </a:solidFill>
                <a:latin typeface="Myriad Pro"/>
                <a:cs typeface="Myriad Pro"/>
              </a:rPr>
              <a:t> </a:t>
            </a:r>
            <a:r>
              <a:rPr lang="tr-TR" sz="2000" b="1" spc="-20" dirty="0">
                <a:solidFill>
                  <a:schemeClr val="accent2"/>
                </a:solidFill>
                <a:latin typeface="Myriad Pro"/>
                <a:cs typeface="Myriad Pro"/>
              </a:rPr>
              <a:t>Kas): </a:t>
            </a:r>
            <a:r>
              <a:rPr lang="tr-TR" sz="2000" dirty="0">
                <a:solidFill>
                  <a:srgbClr val="4C4D4F"/>
                </a:solidFill>
                <a:latin typeface="Myriad Pro"/>
                <a:cs typeface="Myriad Pro"/>
              </a:rPr>
              <a:t>Oldukça</a:t>
            </a:r>
            <a:r>
              <a:rPr lang="tr-TR" sz="2000" spc="-35" dirty="0">
                <a:solidFill>
                  <a:srgbClr val="4C4D4F"/>
                </a:solidFill>
                <a:latin typeface="Myriad Pro"/>
                <a:cs typeface="Myriad Pro"/>
              </a:rPr>
              <a:t> </a:t>
            </a:r>
            <a:r>
              <a:rPr lang="tr-TR" sz="2000" dirty="0">
                <a:solidFill>
                  <a:srgbClr val="4C4D4F"/>
                </a:solidFill>
                <a:latin typeface="Myriad Pro"/>
                <a:cs typeface="Myriad Pro"/>
              </a:rPr>
              <a:t>ince</a:t>
            </a:r>
            <a:r>
              <a:rPr lang="tr-TR" sz="2000" spc="-30" dirty="0">
                <a:solidFill>
                  <a:srgbClr val="4C4D4F"/>
                </a:solidFill>
                <a:latin typeface="Myriad Pro"/>
                <a:cs typeface="Myriad Pro"/>
              </a:rPr>
              <a:t> </a:t>
            </a:r>
            <a:r>
              <a:rPr lang="tr-TR" sz="2000" dirty="0">
                <a:solidFill>
                  <a:srgbClr val="4C4D4F"/>
                </a:solidFill>
                <a:latin typeface="Myriad Pro"/>
                <a:cs typeface="Myriad Pro"/>
              </a:rPr>
              <a:t>olup</a:t>
            </a:r>
            <a:r>
              <a:rPr lang="tr-TR" sz="2000" spc="-35" dirty="0">
                <a:solidFill>
                  <a:srgbClr val="4C4D4F"/>
                </a:solidFill>
                <a:latin typeface="Myriad Pro"/>
                <a:cs typeface="Myriad Pro"/>
              </a:rPr>
              <a:t> </a:t>
            </a:r>
            <a:r>
              <a:rPr lang="tr-TR" sz="2000" dirty="0">
                <a:solidFill>
                  <a:srgbClr val="4C4D4F"/>
                </a:solidFill>
                <a:latin typeface="Myriad Pro"/>
                <a:cs typeface="Myriad Pro"/>
              </a:rPr>
              <a:t>sırtın</a:t>
            </a:r>
            <a:r>
              <a:rPr lang="tr-TR" sz="2000" spc="-30" dirty="0">
                <a:solidFill>
                  <a:srgbClr val="4C4D4F"/>
                </a:solidFill>
                <a:latin typeface="Myriad Pro"/>
                <a:cs typeface="Myriad Pro"/>
              </a:rPr>
              <a:t> </a:t>
            </a:r>
            <a:r>
              <a:rPr lang="tr-TR" sz="2000" dirty="0">
                <a:solidFill>
                  <a:srgbClr val="4C4D4F"/>
                </a:solidFill>
                <a:latin typeface="Myriad Pro"/>
                <a:cs typeface="Myriad Pro"/>
              </a:rPr>
              <a:t>üst</a:t>
            </a:r>
            <a:r>
              <a:rPr lang="tr-TR" sz="2000" spc="-30" dirty="0">
                <a:solidFill>
                  <a:srgbClr val="4C4D4F"/>
                </a:solidFill>
                <a:latin typeface="Myriad Pro"/>
                <a:cs typeface="Myriad Pro"/>
              </a:rPr>
              <a:t> </a:t>
            </a:r>
            <a:r>
              <a:rPr lang="tr-TR" sz="2000" dirty="0">
                <a:solidFill>
                  <a:srgbClr val="4C4D4F"/>
                </a:solidFill>
                <a:latin typeface="Myriad Pro"/>
                <a:cs typeface="Myriad Pro"/>
              </a:rPr>
              <a:t>bölgesi</a:t>
            </a:r>
            <a:r>
              <a:rPr lang="tr-TR" sz="2000" spc="-35" dirty="0">
                <a:solidFill>
                  <a:srgbClr val="4C4D4F"/>
                </a:solidFill>
                <a:latin typeface="Myriad Pro"/>
                <a:cs typeface="Myriad Pro"/>
              </a:rPr>
              <a:t> </a:t>
            </a:r>
            <a:r>
              <a:rPr lang="tr-TR" sz="2000" dirty="0">
                <a:solidFill>
                  <a:srgbClr val="4C4D4F"/>
                </a:solidFill>
                <a:latin typeface="Myriad Pro"/>
                <a:cs typeface="Myriad Pro"/>
              </a:rPr>
              <a:t>ve</a:t>
            </a:r>
            <a:r>
              <a:rPr lang="tr-TR" sz="2000" spc="-30" dirty="0">
                <a:solidFill>
                  <a:srgbClr val="4C4D4F"/>
                </a:solidFill>
                <a:latin typeface="Myriad Pro"/>
                <a:cs typeface="Myriad Pro"/>
              </a:rPr>
              <a:t> </a:t>
            </a:r>
            <a:r>
              <a:rPr lang="tr-TR" sz="2000" dirty="0">
                <a:solidFill>
                  <a:srgbClr val="4C4D4F"/>
                </a:solidFill>
                <a:latin typeface="Myriad Pro"/>
                <a:cs typeface="Myriad Pro"/>
              </a:rPr>
              <a:t>ensenin</a:t>
            </a:r>
            <a:r>
              <a:rPr lang="tr-TR" sz="2000" spc="-30" dirty="0">
                <a:solidFill>
                  <a:srgbClr val="4C4D4F"/>
                </a:solidFill>
                <a:latin typeface="Myriad Pro"/>
                <a:cs typeface="Myriad Pro"/>
              </a:rPr>
              <a:t> </a:t>
            </a:r>
            <a:r>
              <a:rPr lang="tr-TR" sz="2000" dirty="0">
                <a:solidFill>
                  <a:srgbClr val="4C4D4F"/>
                </a:solidFill>
                <a:latin typeface="Myriad Pro"/>
                <a:cs typeface="Myriad Pro"/>
              </a:rPr>
              <a:t>en</a:t>
            </a:r>
            <a:r>
              <a:rPr lang="tr-TR" sz="2000" spc="-35" dirty="0">
                <a:solidFill>
                  <a:srgbClr val="4C4D4F"/>
                </a:solidFill>
                <a:latin typeface="Myriad Pro"/>
                <a:cs typeface="Myriad Pro"/>
              </a:rPr>
              <a:t> </a:t>
            </a:r>
            <a:r>
              <a:rPr lang="tr-TR" sz="2000" dirty="0">
                <a:solidFill>
                  <a:srgbClr val="4C4D4F"/>
                </a:solidFill>
                <a:latin typeface="Myriad Pro"/>
                <a:cs typeface="Myriad Pro"/>
              </a:rPr>
              <a:t>yüzeysel</a:t>
            </a:r>
            <a:r>
              <a:rPr lang="tr-TR" sz="2000" spc="-30" dirty="0">
                <a:solidFill>
                  <a:srgbClr val="4C4D4F"/>
                </a:solidFill>
                <a:latin typeface="Myriad Pro"/>
                <a:cs typeface="Myriad Pro"/>
              </a:rPr>
              <a:t> </a:t>
            </a:r>
            <a:r>
              <a:rPr lang="tr-TR" sz="2000" spc="-10" dirty="0">
                <a:solidFill>
                  <a:srgbClr val="4C4D4F"/>
                </a:solidFill>
                <a:latin typeface="Myriad Pro"/>
                <a:cs typeface="Myriad Pro"/>
              </a:rPr>
              <a:t>kasıdır.</a:t>
            </a:r>
            <a:r>
              <a:rPr lang="tr-TR" sz="2000" spc="-30" dirty="0">
                <a:solidFill>
                  <a:srgbClr val="4C4D4F"/>
                </a:solidFill>
                <a:latin typeface="Myriad Pro"/>
                <a:cs typeface="Myriad Pro"/>
              </a:rPr>
              <a:t> </a:t>
            </a:r>
          </a:p>
          <a:p>
            <a:pPr marL="64770" indent="0">
              <a:lnSpc>
                <a:spcPct val="100000"/>
              </a:lnSpc>
              <a:buNone/>
            </a:pPr>
            <a:r>
              <a:rPr lang="tr-TR" sz="2000" dirty="0">
                <a:solidFill>
                  <a:srgbClr val="4C4D4F"/>
                </a:solidFill>
                <a:latin typeface="Myriad Pro"/>
                <a:cs typeface="Myriad Pro"/>
              </a:rPr>
              <a:t>Üst lifleri skapulanın ve kolun</a:t>
            </a:r>
            <a:r>
              <a:rPr lang="tr-TR" sz="2000" spc="-35" dirty="0">
                <a:solidFill>
                  <a:srgbClr val="4C4D4F"/>
                </a:solidFill>
                <a:latin typeface="Myriad Pro"/>
                <a:cs typeface="Myriad Pro"/>
              </a:rPr>
              <a:t> </a:t>
            </a:r>
            <a:r>
              <a:rPr lang="tr-TR" sz="2000" dirty="0">
                <a:solidFill>
                  <a:srgbClr val="4C4D4F"/>
                </a:solidFill>
                <a:latin typeface="Myriad Pro"/>
                <a:cs typeface="Myriad Pro"/>
              </a:rPr>
              <a:t>yukarı</a:t>
            </a:r>
            <a:r>
              <a:rPr lang="tr-TR" sz="2000" spc="-30" dirty="0">
                <a:solidFill>
                  <a:srgbClr val="4C4D4F"/>
                </a:solidFill>
                <a:latin typeface="Myriad Pro"/>
                <a:cs typeface="Myriad Pro"/>
              </a:rPr>
              <a:t> </a:t>
            </a:r>
            <a:r>
              <a:rPr lang="tr-TR" sz="2000" dirty="0">
                <a:solidFill>
                  <a:srgbClr val="4C4D4F"/>
                </a:solidFill>
                <a:latin typeface="Myriad Pro"/>
                <a:cs typeface="Myriad Pro"/>
              </a:rPr>
              <a:t>kaldırılmasına</a:t>
            </a:r>
            <a:r>
              <a:rPr lang="tr-TR" sz="2000" spc="-30" dirty="0">
                <a:solidFill>
                  <a:srgbClr val="4C4D4F"/>
                </a:solidFill>
                <a:latin typeface="Myriad Pro"/>
                <a:cs typeface="Myriad Pro"/>
              </a:rPr>
              <a:t> </a:t>
            </a:r>
            <a:r>
              <a:rPr lang="tr-TR" sz="2000" spc="-10" dirty="0">
                <a:solidFill>
                  <a:srgbClr val="4C4D4F"/>
                </a:solidFill>
                <a:latin typeface="Myriad Pro"/>
                <a:cs typeface="Myriad Pro"/>
              </a:rPr>
              <a:t>yardım eder. Tek taraflı kasılırsa başın lateral fleksiyonuna, çift taraflı kasılırsa </a:t>
            </a:r>
            <a:r>
              <a:rPr lang="tr-TR" sz="2000" spc="-10" dirty="0" err="1">
                <a:solidFill>
                  <a:srgbClr val="4C4D4F"/>
                </a:solidFill>
                <a:latin typeface="Myriad Pro"/>
                <a:cs typeface="Myriad Pro"/>
              </a:rPr>
              <a:t>ekstansiyonuna</a:t>
            </a:r>
            <a:r>
              <a:rPr lang="tr-TR" sz="2000" spc="-10" dirty="0">
                <a:solidFill>
                  <a:srgbClr val="4C4D4F"/>
                </a:solidFill>
                <a:latin typeface="Myriad Pro"/>
                <a:cs typeface="Myriad Pro"/>
              </a:rPr>
              <a:t> yardım eder.</a:t>
            </a:r>
          </a:p>
          <a:p>
            <a:pPr marL="64770" indent="0">
              <a:lnSpc>
                <a:spcPct val="100000"/>
              </a:lnSpc>
              <a:buNone/>
            </a:pPr>
            <a:r>
              <a:rPr lang="tr-TR" sz="2000" dirty="0">
                <a:solidFill>
                  <a:srgbClr val="4C4D4F"/>
                </a:solidFill>
                <a:latin typeface="Myriad Pro"/>
                <a:cs typeface="Myriad Pro"/>
              </a:rPr>
              <a:t>Orta</a:t>
            </a:r>
            <a:r>
              <a:rPr lang="tr-TR" sz="2000" spc="-5" dirty="0">
                <a:solidFill>
                  <a:srgbClr val="4C4D4F"/>
                </a:solidFill>
                <a:latin typeface="Myriad Pro"/>
                <a:cs typeface="Myriad Pro"/>
              </a:rPr>
              <a:t> </a:t>
            </a:r>
            <a:r>
              <a:rPr lang="tr-TR" sz="2000" dirty="0">
                <a:solidFill>
                  <a:srgbClr val="4C4D4F"/>
                </a:solidFill>
                <a:latin typeface="Myriad Pro"/>
                <a:cs typeface="Myriad Pro"/>
              </a:rPr>
              <a:t>lifler</a:t>
            </a:r>
            <a:r>
              <a:rPr lang="tr-TR" sz="2000" spc="-5" dirty="0">
                <a:solidFill>
                  <a:srgbClr val="4C4D4F"/>
                </a:solidFill>
                <a:latin typeface="Myriad Pro"/>
                <a:cs typeface="Myriad Pro"/>
              </a:rPr>
              <a:t> </a:t>
            </a:r>
            <a:r>
              <a:rPr lang="tr-TR" sz="2000" dirty="0">
                <a:solidFill>
                  <a:srgbClr val="4C4D4F"/>
                </a:solidFill>
                <a:latin typeface="Myriad Pro"/>
                <a:cs typeface="Myriad Pro"/>
              </a:rPr>
              <a:t>skapulayı</a:t>
            </a:r>
            <a:r>
              <a:rPr lang="tr-TR" sz="2000" spc="-5" dirty="0">
                <a:solidFill>
                  <a:srgbClr val="4C4D4F"/>
                </a:solidFill>
                <a:latin typeface="Myriad Pro"/>
                <a:cs typeface="Myriad Pro"/>
              </a:rPr>
              <a:t> </a:t>
            </a:r>
            <a:r>
              <a:rPr lang="tr-TR" sz="2000" dirty="0">
                <a:solidFill>
                  <a:srgbClr val="4C4D4F"/>
                </a:solidFill>
                <a:latin typeface="Myriad Pro"/>
                <a:cs typeface="Myriad Pro"/>
              </a:rPr>
              <a:t>omurgaya</a:t>
            </a:r>
            <a:r>
              <a:rPr lang="tr-TR" sz="2000" spc="-5" dirty="0">
                <a:solidFill>
                  <a:srgbClr val="4C4D4F"/>
                </a:solidFill>
                <a:latin typeface="Myriad Pro"/>
                <a:cs typeface="Myriad Pro"/>
              </a:rPr>
              <a:t> </a:t>
            </a:r>
            <a:r>
              <a:rPr lang="tr-TR" sz="2000" dirty="0">
                <a:solidFill>
                  <a:srgbClr val="4C4D4F"/>
                </a:solidFill>
                <a:latin typeface="Myriad Pro"/>
                <a:cs typeface="Myriad Pro"/>
              </a:rPr>
              <a:t>doğru</a:t>
            </a:r>
            <a:r>
              <a:rPr lang="tr-TR" sz="2000" spc="-10" dirty="0">
                <a:solidFill>
                  <a:srgbClr val="4C4D4F"/>
                </a:solidFill>
                <a:latin typeface="Myriad Pro"/>
                <a:cs typeface="Myriad Pro"/>
              </a:rPr>
              <a:t> çeker.</a:t>
            </a:r>
          </a:p>
          <a:p>
            <a:pPr marL="64770" indent="0">
              <a:lnSpc>
                <a:spcPct val="100000"/>
              </a:lnSpc>
              <a:buNone/>
            </a:pPr>
            <a:r>
              <a:rPr lang="tr-TR" spc="-10" dirty="0">
                <a:solidFill>
                  <a:srgbClr val="4C4D4F"/>
                </a:solidFill>
                <a:latin typeface="Myriad Pro"/>
                <a:cs typeface="Myriad Pro"/>
              </a:rPr>
              <a:t>Alt lifleri skapulayı ve kolları aşağı çeker.</a:t>
            </a:r>
            <a:endParaRPr lang="tr-TR" sz="2000" spc="-10" dirty="0">
              <a:solidFill>
                <a:srgbClr val="4C4D4F"/>
              </a:solidFill>
              <a:latin typeface="Myriad Pro"/>
              <a:cs typeface="Myriad Pro"/>
            </a:endParaRPr>
          </a:p>
        </p:txBody>
      </p:sp>
      <p:sp>
        <p:nvSpPr>
          <p:cNvPr id="5" name="Alt Bilgi Yer Tutucusu 4">
            <a:extLst>
              <a:ext uri="{FF2B5EF4-FFF2-40B4-BE49-F238E27FC236}">
                <a16:creationId xmlns:a16="http://schemas.microsoft.com/office/drawing/2014/main" id="{DE0C1809-E3F1-2CE3-D7E3-E1C737EC8BD7}"/>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DD78BE3F-2602-14DC-A44B-5A896B1701C2}"/>
              </a:ext>
            </a:extLst>
          </p:cNvPr>
          <p:cNvSpPr>
            <a:spLocks noGrp="1"/>
          </p:cNvSpPr>
          <p:nvPr>
            <p:ph type="sldNum" sz="quarter" idx="12"/>
          </p:nvPr>
        </p:nvSpPr>
        <p:spPr/>
        <p:txBody>
          <a:bodyPr/>
          <a:lstStyle/>
          <a:p>
            <a:fld id="{60FF87A7-9A7A-4B3D-9625-8440EC4947F9}" type="slidenum">
              <a:rPr lang="tr-TR" smtClean="0"/>
              <a:pPr/>
              <a:t>61</a:t>
            </a:fld>
            <a:endParaRPr lang="tr-TR"/>
          </a:p>
        </p:txBody>
      </p:sp>
      <p:pic>
        <p:nvPicPr>
          <p:cNvPr id="1026" name="Picture 2" descr="Trapezius muscle (Musculus trapezius)">
            <a:extLst>
              <a:ext uri="{FF2B5EF4-FFF2-40B4-BE49-F238E27FC236}">
                <a16:creationId xmlns:a16="http://schemas.microsoft.com/office/drawing/2014/main" id="{88F66045-5B7E-77EC-8EEA-27B83427082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84168" y="692696"/>
            <a:ext cx="2871342" cy="2454998"/>
          </a:xfrm>
          <a:prstGeom prst="rect">
            <a:avLst/>
          </a:prstGeom>
          <a:noFill/>
          <a:extLst>
            <a:ext uri="{909E8E84-426E-40DD-AFC4-6F175D3DCCD1}">
              <a14:hiddenFill xmlns:a14="http://schemas.microsoft.com/office/drawing/2010/main">
                <a:solidFill>
                  <a:srgbClr val="FFFFFF"/>
                </a:solidFill>
              </a14:hiddenFill>
            </a:ext>
          </a:extLst>
        </p:spPr>
      </p:pic>
      <p:sp>
        <p:nvSpPr>
          <p:cNvPr id="8" name="object 11">
            <a:extLst>
              <a:ext uri="{FF2B5EF4-FFF2-40B4-BE49-F238E27FC236}">
                <a16:creationId xmlns:a16="http://schemas.microsoft.com/office/drawing/2014/main" id="{BA84D5C6-0F19-2A8A-68A3-6BC27AFE711E}"/>
              </a:ext>
            </a:extLst>
          </p:cNvPr>
          <p:cNvSpPr txBox="1"/>
          <p:nvPr/>
        </p:nvSpPr>
        <p:spPr>
          <a:xfrm>
            <a:off x="6435193" y="1124744"/>
            <a:ext cx="886354" cy="182101"/>
          </a:xfrm>
          <a:prstGeom prst="rect">
            <a:avLst/>
          </a:prstGeom>
        </p:spPr>
        <p:txBody>
          <a:bodyPr vert="horz" wrap="square" lIns="0" tIns="12700" rIns="0" bIns="0" rtlCol="0">
            <a:spAutoFit/>
          </a:bodyPr>
          <a:lstStyle/>
          <a:p>
            <a:pPr marL="12700">
              <a:lnSpc>
                <a:spcPct val="100000"/>
              </a:lnSpc>
              <a:spcBef>
                <a:spcPts val="100"/>
              </a:spcBef>
            </a:pPr>
            <a:r>
              <a:rPr sz="1100" b="1" dirty="0">
                <a:solidFill>
                  <a:schemeClr val="accent2"/>
                </a:solidFill>
                <a:latin typeface="Myriad Pro"/>
                <a:cs typeface="Myriad Pro"/>
              </a:rPr>
              <a:t>M.</a:t>
            </a:r>
            <a:r>
              <a:rPr sz="1100" b="1" spc="-10" dirty="0">
                <a:solidFill>
                  <a:schemeClr val="accent2"/>
                </a:solidFill>
                <a:latin typeface="Myriad Pro"/>
                <a:cs typeface="Myriad Pro"/>
              </a:rPr>
              <a:t> trapezius</a:t>
            </a:r>
            <a:endParaRPr sz="1100" b="1" dirty="0">
              <a:solidFill>
                <a:schemeClr val="accent2"/>
              </a:solidFill>
              <a:latin typeface="Myriad Pro"/>
              <a:cs typeface="Myriad Pro"/>
            </a:endParaRPr>
          </a:p>
        </p:txBody>
      </p:sp>
      <p:pic>
        <p:nvPicPr>
          <p:cNvPr id="10" name="Picture 2" descr="Picture">
            <a:extLst>
              <a:ext uri="{FF2B5EF4-FFF2-40B4-BE49-F238E27FC236}">
                <a16:creationId xmlns:a16="http://schemas.microsoft.com/office/drawing/2014/main" id="{1E4ABEBE-980C-2FCB-5F95-D19FBF86F01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7544" y="3356677"/>
            <a:ext cx="2215133" cy="26581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Picture">
            <a:extLst>
              <a:ext uri="{FF2B5EF4-FFF2-40B4-BE49-F238E27FC236}">
                <a16:creationId xmlns:a16="http://schemas.microsoft.com/office/drawing/2014/main" id="{B4371864-A6F9-31EB-4A68-A06D0940D30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31840" y="3382206"/>
            <a:ext cx="2215133" cy="26581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rapezius muscle in motion on Make a GIF">
            <a:extLst>
              <a:ext uri="{FF2B5EF4-FFF2-40B4-BE49-F238E27FC236}">
                <a16:creationId xmlns:a16="http://schemas.microsoft.com/office/drawing/2014/main" id="{691C3534-9B24-3175-D80F-8D22D147BA95}"/>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10100" r="13552"/>
          <a:stretch/>
        </p:blipFill>
        <p:spPr bwMode="auto">
          <a:xfrm>
            <a:off x="5942590" y="3824480"/>
            <a:ext cx="3000715" cy="2205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8312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27674C7-1A10-6C2F-5448-3D71BD895A53}"/>
              </a:ext>
            </a:extLst>
          </p:cNvPr>
          <p:cNvSpPr>
            <a:spLocks noGrp="1"/>
          </p:cNvSpPr>
          <p:nvPr>
            <p:ph type="title"/>
          </p:nvPr>
        </p:nvSpPr>
        <p:spPr/>
        <p:txBody>
          <a:bodyPr/>
          <a:lstStyle/>
          <a:p>
            <a:r>
              <a:rPr lang="tr-TR" dirty="0"/>
              <a:t>Sırt kasları</a:t>
            </a:r>
          </a:p>
        </p:txBody>
      </p:sp>
      <p:sp>
        <p:nvSpPr>
          <p:cNvPr id="3" name="İçerik Yer Tutucusu 2">
            <a:extLst>
              <a:ext uri="{FF2B5EF4-FFF2-40B4-BE49-F238E27FC236}">
                <a16:creationId xmlns:a16="http://schemas.microsoft.com/office/drawing/2014/main" id="{247AFF31-97D1-622C-6AC5-E4C3360420C0}"/>
              </a:ext>
            </a:extLst>
          </p:cNvPr>
          <p:cNvSpPr>
            <a:spLocks noGrp="1"/>
          </p:cNvSpPr>
          <p:nvPr>
            <p:ph idx="1"/>
          </p:nvPr>
        </p:nvSpPr>
        <p:spPr>
          <a:xfrm>
            <a:off x="251521" y="895699"/>
            <a:ext cx="6264695" cy="2347020"/>
          </a:xfrm>
        </p:spPr>
        <p:txBody>
          <a:bodyPr>
            <a:normAutofit/>
          </a:bodyPr>
          <a:lstStyle/>
          <a:p>
            <a:pPr marL="64770" indent="0">
              <a:lnSpc>
                <a:spcPct val="100000"/>
              </a:lnSpc>
              <a:buNone/>
            </a:pPr>
            <a:r>
              <a:rPr lang="tr-TR" sz="2000" b="1" dirty="0">
                <a:solidFill>
                  <a:schemeClr val="accent1"/>
                </a:solidFill>
                <a:latin typeface="Myriad Pro"/>
                <a:cs typeface="Myriad Pro"/>
              </a:rPr>
              <a:t>M. </a:t>
            </a:r>
            <a:r>
              <a:rPr lang="tr-TR" sz="2000" b="1" dirty="0" err="1">
                <a:solidFill>
                  <a:schemeClr val="accent1"/>
                </a:solidFill>
                <a:latin typeface="Myriad Pro"/>
                <a:cs typeface="Myriad Pro"/>
              </a:rPr>
              <a:t>Latissimus</a:t>
            </a:r>
            <a:r>
              <a:rPr lang="tr-TR" sz="2000" b="1" spc="5" dirty="0">
                <a:solidFill>
                  <a:schemeClr val="accent1"/>
                </a:solidFill>
                <a:latin typeface="Myriad Pro"/>
                <a:cs typeface="Myriad Pro"/>
              </a:rPr>
              <a:t> </a:t>
            </a:r>
            <a:r>
              <a:rPr lang="tr-TR" sz="2000" b="1" dirty="0" err="1">
                <a:solidFill>
                  <a:schemeClr val="accent1"/>
                </a:solidFill>
                <a:latin typeface="Myriad Pro"/>
                <a:cs typeface="Myriad Pro"/>
              </a:rPr>
              <a:t>Dorsi</a:t>
            </a:r>
            <a:r>
              <a:rPr lang="tr-TR" sz="2000" b="1" dirty="0">
                <a:solidFill>
                  <a:schemeClr val="accent1"/>
                </a:solidFill>
                <a:latin typeface="Myriad Pro"/>
                <a:cs typeface="Myriad Pro"/>
              </a:rPr>
              <a:t> (Sırt</a:t>
            </a:r>
            <a:r>
              <a:rPr lang="tr-TR" sz="2000" b="1" spc="5" dirty="0">
                <a:solidFill>
                  <a:schemeClr val="accent1"/>
                </a:solidFill>
                <a:latin typeface="Myriad Pro"/>
                <a:cs typeface="Myriad Pro"/>
              </a:rPr>
              <a:t> </a:t>
            </a:r>
            <a:r>
              <a:rPr lang="tr-TR" sz="2000" b="1" dirty="0">
                <a:solidFill>
                  <a:schemeClr val="accent1"/>
                </a:solidFill>
                <a:latin typeface="Myriad Pro"/>
                <a:cs typeface="Myriad Pro"/>
              </a:rPr>
              <a:t>Geniş</a:t>
            </a:r>
            <a:r>
              <a:rPr lang="tr-TR" sz="2000" b="1" spc="5" dirty="0">
                <a:solidFill>
                  <a:schemeClr val="accent1"/>
                </a:solidFill>
                <a:latin typeface="Myriad Pro"/>
                <a:cs typeface="Myriad Pro"/>
              </a:rPr>
              <a:t> </a:t>
            </a:r>
            <a:r>
              <a:rPr lang="tr-TR" sz="2000" b="1" spc="-10" dirty="0">
                <a:solidFill>
                  <a:schemeClr val="accent1"/>
                </a:solidFill>
                <a:latin typeface="Myriad Pro"/>
                <a:cs typeface="Myriad Pro"/>
              </a:rPr>
              <a:t>Kası): </a:t>
            </a:r>
            <a:r>
              <a:rPr lang="tr-TR" sz="2000" dirty="0">
                <a:solidFill>
                  <a:srgbClr val="4C4D4F"/>
                </a:solidFill>
                <a:latin typeface="Myriad Pro"/>
                <a:cs typeface="Myriad Pro"/>
              </a:rPr>
              <a:t>Sırtın</a:t>
            </a:r>
            <a:r>
              <a:rPr lang="tr-TR" sz="2000" spc="-5" dirty="0">
                <a:solidFill>
                  <a:srgbClr val="4C4D4F"/>
                </a:solidFill>
                <a:latin typeface="Myriad Pro"/>
                <a:cs typeface="Myriad Pro"/>
              </a:rPr>
              <a:t> </a:t>
            </a:r>
            <a:r>
              <a:rPr lang="tr-TR" sz="2000" dirty="0">
                <a:solidFill>
                  <a:srgbClr val="4C4D4F"/>
                </a:solidFill>
                <a:latin typeface="Myriad Pro"/>
                <a:cs typeface="Myriad Pro"/>
              </a:rPr>
              <a:t>en geniş kasıdır. Sırtın</a:t>
            </a:r>
            <a:r>
              <a:rPr lang="tr-TR" sz="2000" spc="-5" dirty="0">
                <a:solidFill>
                  <a:srgbClr val="4C4D4F"/>
                </a:solidFill>
                <a:latin typeface="Myriad Pro"/>
                <a:cs typeface="Myriad Pro"/>
              </a:rPr>
              <a:t> </a:t>
            </a:r>
            <a:r>
              <a:rPr lang="tr-TR" sz="2000" dirty="0">
                <a:solidFill>
                  <a:srgbClr val="4C4D4F"/>
                </a:solidFill>
                <a:latin typeface="Myriad Pro"/>
                <a:cs typeface="Myriad Pro"/>
              </a:rPr>
              <a:t>arka alt ve yan</a:t>
            </a:r>
            <a:r>
              <a:rPr lang="tr-TR" sz="2000" spc="-5" dirty="0">
                <a:solidFill>
                  <a:srgbClr val="4C4D4F"/>
                </a:solidFill>
                <a:latin typeface="Myriad Pro"/>
                <a:cs typeface="Myriad Pro"/>
              </a:rPr>
              <a:t> </a:t>
            </a:r>
            <a:r>
              <a:rPr lang="tr-TR" sz="2000" dirty="0">
                <a:solidFill>
                  <a:srgbClr val="4C4D4F"/>
                </a:solidFill>
                <a:latin typeface="Myriad Pro"/>
                <a:cs typeface="Myriad Pro"/>
              </a:rPr>
              <a:t>kısımlarını örter. </a:t>
            </a:r>
          </a:p>
          <a:p>
            <a:pPr marL="64770" indent="0">
              <a:lnSpc>
                <a:spcPct val="100000"/>
              </a:lnSpc>
              <a:buNone/>
            </a:pPr>
            <a:r>
              <a:rPr lang="tr-TR" sz="2000" dirty="0">
                <a:solidFill>
                  <a:srgbClr val="4C4D4F"/>
                </a:solidFill>
                <a:latin typeface="Myriad Pro"/>
                <a:cs typeface="Myriad Pro"/>
              </a:rPr>
              <a:t>Kola (omuz eklemine) </a:t>
            </a:r>
            <a:r>
              <a:rPr lang="tr-TR" sz="2000" dirty="0" err="1">
                <a:solidFill>
                  <a:srgbClr val="4C4D4F"/>
                </a:solidFill>
                <a:latin typeface="Myriad Pro"/>
                <a:cs typeface="Myriad Pro"/>
              </a:rPr>
              <a:t>addüksiyon</a:t>
            </a:r>
            <a:r>
              <a:rPr lang="tr-TR" sz="2000" dirty="0">
                <a:solidFill>
                  <a:srgbClr val="4C4D4F"/>
                </a:solidFill>
                <a:latin typeface="Myriad Pro"/>
                <a:cs typeface="Myriad Pro"/>
              </a:rPr>
              <a:t>,</a:t>
            </a:r>
            <a:r>
              <a:rPr lang="tr-TR" sz="2000" spc="-5" dirty="0">
                <a:solidFill>
                  <a:srgbClr val="4C4D4F"/>
                </a:solidFill>
                <a:latin typeface="Myriad Pro"/>
                <a:cs typeface="Myriad Pro"/>
              </a:rPr>
              <a:t> </a:t>
            </a:r>
            <a:r>
              <a:rPr lang="tr-TR" sz="2000" dirty="0">
                <a:solidFill>
                  <a:srgbClr val="4C4D4F"/>
                </a:solidFill>
                <a:latin typeface="Myriad Pro"/>
                <a:cs typeface="Myriad Pro"/>
              </a:rPr>
              <a:t>içe rotasyon ve </a:t>
            </a:r>
            <a:r>
              <a:rPr lang="tr-TR" sz="2000" spc="-10" dirty="0" err="1">
                <a:solidFill>
                  <a:srgbClr val="4C4D4F"/>
                </a:solidFill>
                <a:latin typeface="Myriad Pro"/>
                <a:cs typeface="Myriad Pro"/>
              </a:rPr>
              <a:t>ekstan</a:t>
            </a:r>
            <a:r>
              <a:rPr lang="tr-TR" sz="2000" dirty="0" err="1">
                <a:solidFill>
                  <a:srgbClr val="4C4D4F"/>
                </a:solidFill>
                <a:latin typeface="Myriad Pro"/>
                <a:cs typeface="Myriad Pro"/>
              </a:rPr>
              <a:t>siyon</a:t>
            </a:r>
            <a:r>
              <a:rPr lang="tr-TR" sz="2000" spc="-15" dirty="0">
                <a:solidFill>
                  <a:srgbClr val="4C4D4F"/>
                </a:solidFill>
                <a:latin typeface="Myriad Pro"/>
                <a:cs typeface="Myriad Pro"/>
              </a:rPr>
              <a:t> </a:t>
            </a:r>
            <a:r>
              <a:rPr lang="tr-TR" sz="2000" spc="-10" dirty="0">
                <a:solidFill>
                  <a:srgbClr val="4C4D4F"/>
                </a:solidFill>
                <a:latin typeface="Myriad Pro"/>
                <a:cs typeface="Myriad Pro"/>
              </a:rPr>
              <a:t>yaptırır.</a:t>
            </a:r>
            <a:endParaRPr lang="tr-TR" spc="-10" dirty="0">
              <a:latin typeface="Myriad Pro"/>
              <a:cs typeface="Myriad Pro"/>
            </a:endParaRPr>
          </a:p>
        </p:txBody>
      </p:sp>
      <p:sp>
        <p:nvSpPr>
          <p:cNvPr id="5" name="Alt Bilgi Yer Tutucusu 4">
            <a:extLst>
              <a:ext uri="{FF2B5EF4-FFF2-40B4-BE49-F238E27FC236}">
                <a16:creationId xmlns:a16="http://schemas.microsoft.com/office/drawing/2014/main" id="{DE0C1809-E3F1-2CE3-D7E3-E1C737EC8BD7}"/>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DD78BE3F-2602-14DC-A44B-5A896B1701C2}"/>
              </a:ext>
            </a:extLst>
          </p:cNvPr>
          <p:cNvSpPr>
            <a:spLocks noGrp="1"/>
          </p:cNvSpPr>
          <p:nvPr>
            <p:ph type="sldNum" sz="quarter" idx="12"/>
          </p:nvPr>
        </p:nvSpPr>
        <p:spPr/>
        <p:txBody>
          <a:bodyPr/>
          <a:lstStyle/>
          <a:p>
            <a:fld id="{60FF87A7-9A7A-4B3D-9625-8440EC4947F9}" type="slidenum">
              <a:rPr lang="tr-TR" smtClean="0"/>
              <a:pPr/>
              <a:t>62</a:t>
            </a:fld>
            <a:endParaRPr lang="tr-TR"/>
          </a:p>
        </p:txBody>
      </p:sp>
      <p:grpSp>
        <p:nvGrpSpPr>
          <p:cNvPr id="23" name="Grup 22">
            <a:extLst>
              <a:ext uri="{FF2B5EF4-FFF2-40B4-BE49-F238E27FC236}">
                <a16:creationId xmlns:a16="http://schemas.microsoft.com/office/drawing/2014/main" id="{326334E7-D44E-5AC5-BCE4-250044E048CE}"/>
              </a:ext>
            </a:extLst>
          </p:cNvPr>
          <p:cNvGrpSpPr>
            <a:grpSpLocks noChangeAspect="1"/>
          </p:cNvGrpSpPr>
          <p:nvPr/>
        </p:nvGrpSpPr>
        <p:grpSpPr>
          <a:xfrm>
            <a:off x="539552" y="3199159"/>
            <a:ext cx="3726399" cy="2970580"/>
            <a:chOff x="1691860" y="2800447"/>
            <a:chExt cx="3726399" cy="2970580"/>
          </a:xfrm>
        </p:grpSpPr>
        <p:pic>
          <p:nvPicPr>
            <p:cNvPr id="7" name="object 8">
              <a:extLst>
                <a:ext uri="{FF2B5EF4-FFF2-40B4-BE49-F238E27FC236}">
                  <a16:creationId xmlns:a16="http://schemas.microsoft.com/office/drawing/2014/main" id="{B4D8756C-ADE2-A475-A7F9-F48A699BE0A6}"/>
                </a:ext>
              </a:extLst>
            </p:cNvPr>
            <p:cNvPicPr/>
            <p:nvPr/>
          </p:nvPicPr>
          <p:blipFill>
            <a:blip r:embed="rId2" cstate="screen">
              <a:extLst>
                <a:ext uri="{28A0092B-C50C-407E-A947-70E740481C1C}">
                  <a14:useLocalDpi xmlns:a14="http://schemas.microsoft.com/office/drawing/2010/main"/>
                </a:ext>
              </a:extLst>
            </a:blip>
            <a:stretch>
              <a:fillRect/>
            </a:stretch>
          </p:blipFill>
          <p:spPr>
            <a:xfrm>
              <a:off x="2987824" y="2800447"/>
              <a:ext cx="2430435" cy="2970580"/>
            </a:xfrm>
            <a:prstGeom prst="rect">
              <a:avLst/>
            </a:prstGeom>
          </p:spPr>
        </p:pic>
        <p:sp>
          <p:nvSpPr>
            <p:cNvPr id="9" name="object 11">
              <a:extLst>
                <a:ext uri="{FF2B5EF4-FFF2-40B4-BE49-F238E27FC236}">
                  <a16:creationId xmlns:a16="http://schemas.microsoft.com/office/drawing/2014/main" id="{7D8280C5-980D-D56D-8BFA-221AEBB4EBA7}"/>
                </a:ext>
              </a:extLst>
            </p:cNvPr>
            <p:cNvSpPr txBox="1"/>
            <p:nvPr/>
          </p:nvSpPr>
          <p:spPr>
            <a:xfrm>
              <a:off x="1850359" y="3156309"/>
              <a:ext cx="886354" cy="182101"/>
            </a:xfrm>
            <a:prstGeom prst="rect">
              <a:avLst/>
            </a:prstGeom>
          </p:spPr>
          <p:txBody>
            <a:bodyPr vert="horz" wrap="square" lIns="0" tIns="12700" rIns="0" bIns="0" rtlCol="0">
              <a:spAutoFit/>
            </a:bodyPr>
            <a:lstStyle/>
            <a:p>
              <a:pPr marL="12700">
                <a:lnSpc>
                  <a:spcPct val="100000"/>
                </a:lnSpc>
                <a:spcBef>
                  <a:spcPts val="100"/>
                </a:spcBef>
              </a:pPr>
              <a:r>
                <a:rPr sz="1100" b="1" dirty="0">
                  <a:solidFill>
                    <a:schemeClr val="accent2"/>
                  </a:solidFill>
                  <a:latin typeface="Myriad Pro"/>
                  <a:cs typeface="Myriad Pro"/>
                </a:rPr>
                <a:t>M.</a:t>
              </a:r>
              <a:r>
                <a:rPr sz="1100" b="1" spc="-10" dirty="0">
                  <a:solidFill>
                    <a:schemeClr val="accent2"/>
                  </a:solidFill>
                  <a:latin typeface="Myriad Pro"/>
                  <a:cs typeface="Myriad Pro"/>
                </a:rPr>
                <a:t> trapezius</a:t>
              </a:r>
              <a:endParaRPr sz="1100" b="1" dirty="0">
                <a:solidFill>
                  <a:schemeClr val="accent2"/>
                </a:solidFill>
                <a:latin typeface="Myriad Pro"/>
                <a:cs typeface="Myriad Pro"/>
              </a:endParaRPr>
            </a:p>
          </p:txBody>
        </p:sp>
        <p:sp>
          <p:nvSpPr>
            <p:cNvPr id="11" name="object 13">
              <a:extLst>
                <a:ext uri="{FF2B5EF4-FFF2-40B4-BE49-F238E27FC236}">
                  <a16:creationId xmlns:a16="http://schemas.microsoft.com/office/drawing/2014/main" id="{232C11D0-BD02-A049-D07A-E737A221BEB6}"/>
                </a:ext>
              </a:extLst>
            </p:cNvPr>
            <p:cNvSpPr txBox="1"/>
            <p:nvPr/>
          </p:nvSpPr>
          <p:spPr>
            <a:xfrm>
              <a:off x="1691860" y="5173717"/>
              <a:ext cx="1330398" cy="182101"/>
            </a:xfrm>
            <a:prstGeom prst="rect">
              <a:avLst/>
            </a:prstGeom>
          </p:spPr>
          <p:txBody>
            <a:bodyPr vert="horz" wrap="square" lIns="0" tIns="12700" rIns="0" bIns="0" rtlCol="0">
              <a:spAutoFit/>
            </a:bodyPr>
            <a:lstStyle/>
            <a:p>
              <a:pPr marL="12700">
                <a:lnSpc>
                  <a:spcPct val="100000"/>
                </a:lnSpc>
                <a:spcBef>
                  <a:spcPts val="100"/>
                </a:spcBef>
              </a:pPr>
              <a:r>
                <a:rPr sz="1100" b="1" dirty="0">
                  <a:solidFill>
                    <a:schemeClr val="accent1"/>
                  </a:solidFill>
                  <a:latin typeface="Myriad Pro"/>
                  <a:cs typeface="Myriad Pro"/>
                </a:rPr>
                <a:t>M.</a:t>
              </a:r>
              <a:r>
                <a:rPr sz="1100" b="1" spc="-5" dirty="0">
                  <a:solidFill>
                    <a:schemeClr val="accent1"/>
                  </a:solidFill>
                  <a:latin typeface="Myriad Pro"/>
                  <a:cs typeface="Myriad Pro"/>
                </a:rPr>
                <a:t> </a:t>
              </a:r>
              <a:r>
                <a:rPr sz="1100" b="1" dirty="0">
                  <a:solidFill>
                    <a:schemeClr val="accent1"/>
                  </a:solidFill>
                  <a:latin typeface="Myriad Pro"/>
                  <a:cs typeface="Myriad Pro"/>
                </a:rPr>
                <a:t>latissimus </a:t>
              </a:r>
              <a:r>
                <a:rPr sz="1100" b="1" spc="-10" dirty="0">
                  <a:solidFill>
                    <a:schemeClr val="accent1"/>
                  </a:solidFill>
                  <a:latin typeface="Myriad Pro"/>
                  <a:cs typeface="Myriad Pro"/>
                </a:rPr>
                <a:t>dorsi</a:t>
              </a:r>
              <a:endParaRPr sz="1100" b="1" dirty="0">
                <a:solidFill>
                  <a:schemeClr val="accent1"/>
                </a:solidFill>
                <a:latin typeface="Myriad Pro"/>
                <a:cs typeface="Myriad Pro"/>
              </a:endParaRPr>
            </a:p>
          </p:txBody>
        </p:sp>
        <p:grpSp>
          <p:nvGrpSpPr>
            <p:cNvPr id="15" name="object 18">
              <a:extLst>
                <a:ext uri="{FF2B5EF4-FFF2-40B4-BE49-F238E27FC236}">
                  <a16:creationId xmlns:a16="http://schemas.microsoft.com/office/drawing/2014/main" id="{83107942-B271-F7BD-30BC-6CEBC9BDDE7C}"/>
                </a:ext>
              </a:extLst>
            </p:cNvPr>
            <p:cNvGrpSpPr/>
            <p:nvPr/>
          </p:nvGrpSpPr>
          <p:grpSpPr>
            <a:xfrm>
              <a:off x="2799423" y="3296325"/>
              <a:ext cx="1030605" cy="1999767"/>
              <a:chOff x="1982199" y="7271734"/>
              <a:chExt cx="1030605" cy="1999767"/>
            </a:xfrm>
          </p:grpSpPr>
          <p:sp>
            <p:nvSpPr>
              <p:cNvPr id="16" name="object 19">
                <a:extLst>
                  <a:ext uri="{FF2B5EF4-FFF2-40B4-BE49-F238E27FC236}">
                    <a16:creationId xmlns:a16="http://schemas.microsoft.com/office/drawing/2014/main" id="{83C0FD1E-7B9C-F3AD-44A8-EF249221CD53}"/>
                  </a:ext>
                </a:extLst>
              </p:cNvPr>
              <p:cNvSpPr/>
              <p:nvPr/>
            </p:nvSpPr>
            <p:spPr>
              <a:xfrm>
                <a:off x="1982199" y="7271734"/>
                <a:ext cx="1030605" cy="259715"/>
              </a:xfrm>
              <a:custGeom>
                <a:avLst/>
                <a:gdLst/>
                <a:ahLst/>
                <a:cxnLst/>
                <a:rect l="l" t="t" r="r" b="b"/>
                <a:pathLst>
                  <a:path w="1030605" h="259715">
                    <a:moveTo>
                      <a:pt x="0" y="0"/>
                    </a:moveTo>
                    <a:lnTo>
                      <a:pt x="1030325" y="259410"/>
                    </a:lnTo>
                  </a:path>
                </a:pathLst>
              </a:custGeom>
              <a:ln w="12700">
                <a:solidFill>
                  <a:srgbClr val="231F20"/>
                </a:solidFill>
              </a:ln>
            </p:spPr>
            <p:txBody>
              <a:bodyPr wrap="square" lIns="0" tIns="0" rIns="0" bIns="0" rtlCol="0"/>
              <a:lstStyle/>
              <a:p>
                <a:endParaRPr/>
              </a:p>
            </p:txBody>
          </p:sp>
          <p:sp>
            <p:nvSpPr>
              <p:cNvPr id="18" name="object 21">
                <a:extLst>
                  <a:ext uri="{FF2B5EF4-FFF2-40B4-BE49-F238E27FC236}">
                    <a16:creationId xmlns:a16="http://schemas.microsoft.com/office/drawing/2014/main" id="{79DDFE0A-C5EE-F17B-ECD7-A434B1CE3117}"/>
                  </a:ext>
                </a:extLst>
              </p:cNvPr>
              <p:cNvSpPr/>
              <p:nvPr/>
            </p:nvSpPr>
            <p:spPr>
              <a:xfrm>
                <a:off x="2242055" y="9002261"/>
                <a:ext cx="752475" cy="269240"/>
              </a:xfrm>
              <a:custGeom>
                <a:avLst/>
                <a:gdLst/>
                <a:ahLst/>
                <a:cxnLst/>
                <a:rect l="l" t="t" r="r" b="b"/>
                <a:pathLst>
                  <a:path w="752475" h="269240">
                    <a:moveTo>
                      <a:pt x="0" y="268681"/>
                    </a:moveTo>
                    <a:lnTo>
                      <a:pt x="751916" y="0"/>
                    </a:lnTo>
                  </a:path>
                </a:pathLst>
              </a:custGeom>
              <a:ln w="12699">
                <a:solidFill>
                  <a:srgbClr val="231F20"/>
                </a:solidFill>
              </a:ln>
            </p:spPr>
            <p:txBody>
              <a:bodyPr wrap="square" lIns="0" tIns="0" rIns="0" bIns="0" rtlCol="0"/>
              <a:lstStyle/>
              <a:p>
                <a:endParaRPr/>
              </a:p>
            </p:txBody>
          </p:sp>
        </p:grpSp>
      </p:grpSp>
      <p:pic>
        <p:nvPicPr>
          <p:cNvPr id="1028" name="Picture 4" descr="Latissimus dorsi muscle (Musculus latissimus dorsi)">
            <a:extLst>
              <a:ext uri="{FF2B5EF4-FFF2-40B4-BE49-F238E27FC236}">
                <a16:creationId xmlns:a16="http://schemas.microsoft.com/office/drawing/2014/main" id="{FF36CC0F-BF29-6C7D-C1A9-CC0AE09DFAC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32204" y="3078651"/>
            <a:ext cx="2776077" cy="3115784"/>
          </a:xfrm>
          <a:prstGeom prst="rect">
            <a:avLst/>
          </a:prstGeom>
          <a:noFill/>
          <a:extLst>
            <a:ext uri="{909E8E84-426E-40DD-AFC4-6F175D3DCCD1}">
              <a14:hiddenFill xmlns:a14="http://schemas.microsoft.com/office/drawing/2010/main">
                <a:solidFill>
                  <a:srgbClr val="FFFFFF"/>
                </a:solidFill>
              </a14:hiddenFill>
            </a:ext>
          </a:extLst>
        </p:spPr>
      </p:pic>
      <p:sp>
        <p:nvSpPr>
          <p:cNvPr id="24" name="object 13">
            <a:extLst>
              <a:ext uri="{FF2B5EF4-FFF2-40B4-BE49-F238E27FC236}">
                <a16:creationId xmlns:a16="http://schemas.microsoft.com/office/drawing/2014/main" id="{0B41C1B6-5744-4D32-D965-C29EFD78449A}"/>
              </a:ext>
            </a:extLst>
          </p:cNvPr>
          <p:cNvSpPr txBox="1"/>
          <p:nvPr/>
        </p:nvSpPr>
        <p:spPr>
          <a:xfrm>
            <a:off x="6516216" y="4869160"/>
            <a:ext cx="1330398" cy="182101"/>
          </a:xfrm>
          <a:prstGeom prst="rect">
            <a:avLst/>
          </a:prstGeom>
        </p:spPr>
        <p:txBody>
          <a:bodyPr vert="horz" wrap="square" lIns="0" tIns="12700" rIns="0" bIns="0" rtlCol="0">
            <a:spAutoFit/>
          </a:bodyPr>
          <a:lstStyle/>
          <a:p>
            <a:pPr marL="12700">
              <a:lnSpc>
                <a:spcPct val="100000"/>
              </a:lnSpc>
              <a:spcBef>
                <a:spcPts val="100"/>
              </a:spcBef>
            </a:pPr>
            <a:r>
              <a:rPr sz="1100" b="1" dirty="0">
                <a:solidFill>
                  <a:schemeClr val="accent1"/>
                </a:solidFill>
                <a:latin typeface="Myriad Pro"/>
                <a:cs typeface="Myriad Pro"/>
              </a:rPr>
              <a:t>M.</a:t>
            </a:r>
            <a:r>
              <a:rPr sz="1100" b="1" spc="-5" dirty="0">
                <a:solidFill>
                  <a:schemeClr val="accent1"/>
                </a:solidFill>
                <a:latin typeface="Myriad Pro"/>
                <a:cs typeface="Myriad Pro"/>
              </a:rPr>
              <a:t> </a:t>
            </a:r>
            <a:r>
              <a:rPr sz="1100" b="1" dirty="0">
                <a:solidFill>
                  <a:schemeClr val="accent1"/>
                </a:solidFill>
                <a:latin typeface="Myriad Pro"/>
                <a:cs typeface="Myriad Pro"/>
              </a:rPr>
              <a:t>latissimus </a:t>
            </a:r>
            <a:r>
              <a:rPr sz="1100" b="1" spc="-10" dirty="0">
                <a:solidFill>
                  <a:schemeClr val="accent1"/>
                </a:solidFill>
                <a:latin typeface="Myriad Pro"/>
                <a:cs typeface="Myriad Pro"/>
              </a:rPr>
              <a:t>dorsi</a:t>
            </a:r>
            <a:endParaRPr sz="1100" b="1" dirty="0">
              <a:solidFill>
                <a:schemeClr val="accent1"/>
              </a:solidFill>
              <a:latin typeface="Myriad Pro"/>
              <a:cs typeface="Myriad Pro"/>
            </a:endParaRPr>
          </a:p>
        </p:txBody>
      </p:sp>
      <p:pic>
        <p:nvPicPr>
          <p:cNvPr id="2052" name="Picture 4" descr="Unit 1 muscles/innervation/groups Flashcards | Quizlet">
            <a:extLst>
              <a:ext uri="{FF2B5EF4-FFF2-40B4-BE49-F238E27FC236}">
                <a16:creationId xmlns:a16="http://schemas.microsoft.com/office/drawing/2014/main" id="{36AB6C62-1BA8-EAE7-A253-2A4BD8201AA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84167" y="176378"/>
            <a:ext cx="2859571" cy="2676558"/>
          </a:xfrm>
          <a:prstGeom prst="rect">
            <a:avLst/>
          </a:prstGeom>
          <a:noFill/>
          <a:extLst>
            <a:ext uri="{909E8E84-426E-40DD-AFC4-6F175D3DCCD1}">
              <a14:hiddenFill xmlns:a14="http://schemas.microsoft.com/office/drawing/2010/main">
                <a:solidFill>
                  <a:srgbClr val="FFFFFF"/>
                </a:solidFill>
              </a14:hiddenFill>
            </a:ext>
          </a:extLst>
        </p:spPr>
      </p:pic>
      <p:sp>
        <p:nvSpPr>
          <p:cNvPr id="8" name="Yay 7">
            <a:extLst>
              <a:ext uri="{FF2B5EF4-FFF2-40B4-BE49-F238E27FC236}">
                <a16:creationId xmlns:a16="http://schemas.microsoft.com/office/drawing/2014/main" id="{9755325E-BA00-1185-D490-0A81E0260527}"/>
              </a:ext>
            </a:extLst>
          </p:cNvPr>
          <p:cNvSpPr/>
          <p:nvPr/>
        </p:nvSpPr>
        <p:spPr>
          <a:xfrm rot="11398733">
            <a:off x="6300493" y="1830932"/>
            <a:ext cx="914400" cy="914400"/>
          </a:xfrm>
          <a:prstGeom prst="arc">
            <a:avLst/>
          </a:prstGeom>
          <a:noFill/>
          <a:ln w="57150">
            <a:solidFill>
              <a:srgbClr val="FA020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12" name="Metin kutusu 11">
            <a:extLst>
              <a:ext uri="{FF2B5EF4-FFF2-40B4-BE49-F238E27FC236}">
                <a16:creationId xmlns:a16="http://schemas.microsoft.com/office/drawing/2014/main" id="{0E45D551-7614-95B5-442C-2158B7913501}"/>
              </a:ext>
            </a:extLst>
          </p:cNvPr>
          <p:cNvSpPr txBox="1"/>
          <p:nvPr/>
        </p:nvSpPr>
        <p:spPr>
          <a:xfrm>
            <a:off x="6390095" y="2189350"/>
            <a:ext cx="4572000" cy="369332"/>
          </a:xfrm>
          <a:prstGeom prst="rect">
            <a:avLst/>
          </a:prstGeom>
          <a:noFill/>
        </p:spPr>
        <p:txBody>
          <a:bodyPr wrap="square">
            <a:spAutoFit/>
          </a:bodyPr>
          <a:lstStyle/>
          <a:p>
            <a:r>
              <a:rPr lang="tr-TR" sz="1800" dirty="0" err="1">
                <a:solidFill>
                  <a:srgbClr val="FF0000"/>
                </a:solidFill>
                <a:latin typeface="Myriad Pro"/>
                <a:cs typeface="Myriad Pro"/>
              </a:rPr>
              <a:t>addüksiyon</a:t>
            </a:r>
            <a:endParaRPr lang="tr-TR" dirty="0">
              <a:solidFill>
                <a:srgbClr val="FF0000"/>
              </a:solidFill>
            </a:endParaRPr>
          </a:p>
        </p:txBody>
      </p:sp>
    </p:spTree>
    <p:extLst>
      <p:ext uri="{BB962C8B-B14F-4D97-AF65-F5344CB8AC3E}">
        <p14:creationId xmlns:p14="http://schemas.microsoft.com/office/powerpoint/2010/main" val="39644145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27674C7-1A10-6C2F-5448-3D71BD895A53}"/>
              </a:ext>
            </a:extLst>
          </p:cNvPr>
          <p:cNvSpPr>
            <a:spLocks noGrp="1"/>
          </p:cNvSpPr>
          <p:nvPr>
            <p:ph type="title"/>
          </p:nvPr>
        </p:nvSpPr>
        <p:spPr/>
        <p:txBody>
          <a:bodyPr/>
          <a:lstStyle/>
          <a:p>
            <a:r>
              <a:rPr lang="tr-TR" dirty="0"/>
              <a:t>Sırt kasları</a:t>
            </a:r>
          </a:p>
        </p:txBody>
      </p:sp>
      <p:sp>
        <p:nvSpPr>
          <p:cNvPr id="3" name="İçerik Yer Tutucusu 2">
            <a:extLst>
              <a:ext uri="{FF2B5EF4-FFF2-40B4-BE49-F238E27FC236}">
                <a16:creationId xmlns:a16="http://schemas.microsoft.com/office/drawing/2014/main" id="{247AFF31-97D1-622C-6AC5-E4C3360420C0}"/>
              </a:ext>
            </a:extLst>
          </p:cNvPr>
          <p:cNvSpPr>
            <a:spLocks noGrp="1"/>
          </p:cNvSpPr>
          <p:nvPr>
            <p:ph idx="1"/>
          </p:nvPr>
        </p:nvSpPr>
        <p:spPr>
          <a:xfrm>
            <a:off x="251521" y="895699"/>
            <a:ext cx="6575618" cy="2164057"/>
          </a:xfrm>
        </p:spPr>
        <p:txBody>
          <a:bodyPr>
            <a:normAutofit/>
          </a:bodyPr>
          <a:lstStyle/>
          <a:p>
            <a:pPr marL="64770" indent="0">
              <a:lnSpc>
                <a:spcPct val="100000"/>
              </a:lnSpc>
              <a:buNone/>
            </a:pPr>
            <a:r>
              <a:rPr lang="tr-TR" sz="1800" b="1" dirty="0">
                <a:solidFill>
                  <a:schemeClr val="accent3">
                    <a:lumMod val="75000"/>
                  </a:schemeClr>
                </a:solidFill>
                <a:latin typeface="Myriad Pro"/>
                <a:cs typeface="Myriad Pro"/>
              </a:rPr>
              <a:t>M. </a:t>
            </a:r>
            <a:r>
              <a:rPr lang="tr-TR" sz="1800" b="1" dirty="0" err="1">
                <a:solidFill>
                  <a:schemeClr val="accent3">
                    <a:lumMod val="75000"/>
                  </a:schemeClr>
                </a:solidFill>
                <a:latin typeface="Myriad Pro"/>
                <a:cs typeface="Myriad Pro"/>
              </a:rPr>
              <a:t>Rhomboideus</a:t>
            </a:r>
            <a:r>
              <a:rPr lang="tr-TR" sz="1800" b="1" dirty="0">
                <a:solidFill>
                  <a:schemeClr val="accent3">
                    <a:lumMod val="75000"/>
                  </a:schemeClr>
                </a:solidFill>
                <a:latin typeface="Myriad Pro"/>
                <a:cs typeface="Myriad Pro"/>
              </a:rPr>
              <a:t> </a:t>
            </a:r>
            <a:r>
              <a:rPr lang="tr-TR" sz="1800" b="1" dirty="0" err="1">
                <a:solidFill>
                  <a:schemeClr val="accent3">
                    <a:lumMod val="75000"/>
                  </a:schemeClr>
                </a:solidFill>
                <a:latin typeface="Myriad Pro"/>
                <a:cs typeface="Myriad Pro"/>
              </a:rPr>
              <a:t>Major</a:t>
            </a:r>
            <a:r>
              <a:rPr lang="tr-TR" sz="1800" b="1" dirty="0">
                <a:solidFill>
                  <a:schemeClr val="accent3">
                    <a:lumMod val="75000"/>
                  </a:schemeClr>
                </a:solidFill>
                <a:latin typeface="Myriad Pro"/>
                <a:cs typeface="Myriad Pro"/>
              </a:rPr>
              <a:t> (Büyük </a:t>
            </a:r>
            <a:r>
              <a:rPr lang="tr-TR" sz="1800" b="1" dirty="0" err="1">
                <a:solidFill>
                  <a:schemeClr val="accent3">
                    <a:lumMod val="75000"/>
                  </a:schemeClr>
                </a:solidFill>
                <a:latin typeface="Myriad Pro"/>
                <a:cs typeface="Myriad Pro"/>
              </a:rPr>
              <a:t>Romboid</a:t>
            </a:r>
            <a:r>
              <a:rPr lang="tr-TR" sz="1800" b="1" spc="5" dirty="0">
                <a:solidFill>
                  <a:schemeClr val="accent3">
                    <a:lumMod val="75000"/>
                  </a:schemeClr>
                </a:solidFill>
                <a:latin typeface="Myriad Pro"/>
                <a:cs typeface="Myriad Pro"/>
              </a:rPr>
              <a:t> </a:t>
            </a:r>
            <a:r>
              <a:rPr lang="tr-TR" sz="1800" b="1" spc="-20" dirty="0">
                <a:solidFill>
                  <a:schemeClr val="accent3">
                    <a:lumMod val="75000"/>
                  </a:schemeClr>
                </a:solidFill>
                <a:latin typeface="Myriad Pro"/>
                <a:cs typeface="Myriad Pro"/>
              </a:rPr>
              <a:t>Kas): </a:t>
            </a:r>
            <a:r>
              <a:rPr lang="tr-TR" sz="1800" dirty="0">
                <a:solidFill>
                  <a:srgbClr val="4C4D4F"/>
                </a:solidFill>
                <a:latin typeface="Myriad Pro"/>
                <a:cs typeface="Myriad Pro"/>
              </a:rPr>
              <a:t>Trapez</a:t>
            </a:r>
            <a:r>
              <a:rPr lang="tr-TR" sz="1800" spc="100" dirty="0">
                <a:solidFill>
                  <a:srgbClr val="4C4D4F"/>
                </a:solidFill>
                <a:latin typeface="Myriad Pro"/>
                <a:cs typeface="Myriad Pro"/>
              </a:rPr>
              <a:t> </a:t>
            </a:r>
            <a:r>
              <a:rPr lang="tr-TR" sz="1800" dirty="0">
                <a:solidFill>
                  <a:srgbClr val="4C4D4F"/>
                </a:solidFill>
                <a:latin typeface="Myriad Pro"/>
                <a:cs typeface="Myriad Pro"/>
              </a:rPr>
              <a:t>kasın</a:t>
            </a:r>
            <a:r>
              <a:rPr lang="tr-TR" sz="1800" spc="105" dirty="0">
                <a:solidFill>
                  <a:srgbClr val="4C4D4F"/>
                </a:solidFill>
                <a:latin typeface="Myriad Pro"/>
                <a:cs typeface="Myriad Pro"/>
              </a:rPr>
              <a:t> </a:t>
            </a:r>
            <a:r>
              <a:rPr lang="tr-TR" sz="1800" dirty="0">
                <a:solidFill>
                  <a:srgbClr val="4C4D4F"/>
                </a:solidFill>
                <a:latin typeface="Myriad Pro"/>
                <a:cs typeface="Myriad Pro"/>
              </a:rPr>
              <a:t>önünde</a:t>
            </a:r>
            <a:r>
              <a:rPr lang="tr-TR" sz="1800" spc="105" dirty="0">
                <a:solidFill>
                  <a:srgbClr val="4C4D4F"/>
                </a:solidFill>
                <a:latin typeface="Myriad Pro"/>
                <a:cs typeface="Myriad Pro"/>
              </a:rPr>
              <a:t> </a:t>
            </a:r>
            <a:r>
              <a:rPr lang="tr-TR" sz="1800" dirty="0">
                <a:solidFill>
                  <a:srgbClr val="4C4D4F"/>
                </a:solidFill>
                <a:latin typeface="Myriad Pro"/>
                <a:cs typeface="Myriad Pro"/>
              </a:rPr>
              <a:t>dikdörtgen</a:t>
            </a:r>
            <a:r>
              <a:rPr lang="tr-TR" sz="1800" spc="100" dirty="0">
                <a:solidFill>
                  <a:srgbClr val="4C4D4F"/>
                </a:solidFill>
                <a:latin typeface="Myriad Pro"/>
                <a:cs typeface="Myriad Pro"/>
              </a:rPr>
              <a:t> </a:t>
            </a:r>
            <a:r>
              <a:rPr lang="tr-TR" sz="1800" dirty="0">
                <a:solidFill>
                  <a:srgbClr val="4C4D4F"/>
                </a:solidFill>
                <a:latin typeface="Myriad Pro"/>
                <a:cs typeface="Myriad Pro"/>
              </a:rPr>
              <a:t>şeklinde</a:t>
            </a:r>
            <a:r>
              <a:rPr lang="tr-TR" sz="1800" spc="105" dirty="0">
                <a:solidFill>
                  <a:srgbClr val="4C4D4F"/>
                </a:solidFill>
                <a:latin typeface="Myriad Pro"/>
                <a:cs typeface="Myriad Pro"/>
              </a:rPr>
              <a:t> </a:t>
            </a:r>
            <a:r>
              <a:rPr lang="tr-TR" sz="1800" dirty="0">
                <a:solidFill>
                  <a:srgbClr val="4C4D4F"/>
                </a:solidFill>
                <a:latin typeface="Myriad Pro"/>
                <a:cs typeface="Myriad Pro"/>
              </a:rPr>
              <a:t>küçük,</a:t>
            </a:r>
            <a:r>
              <a:rPr lang="tr-TR" sz="1800" spc="105" dirty="0">
                <a:solidFill>
                  <a:srgbClr val="4C4D4F"/>
                </a:solidFill>
                <a:latin typeface="Myriad Pro"/>
                <a:cs typeface="Myriad Pro"/>
              </a:rPr>
              <a:t> </a:t>
            </a:r>
            <a:r>
              <a:rPr lang="tr-TR" sz="1800" dirty="0">
                <a:solidFill>
                  <a:srgbClr val="4C4D4F"/>
                </a:solidFill>
                <a:latin typeface="Myriad Pro"/>
                <a:cs typeface="Myriad Pro"/>
              </a:rPr>
              <a:t>yassı</a:t>
            </a:r>
            <a:r>
              <a:rPr lang="tr-TR" sz="1800" spc="100" dirty="0">
                <a:solidFill>
                  <a:srgbClr val="4C4D4F"/>
                </a:solidFill>
                <a:latin typeface="Myriad Pro"/>
                <a:cs typeface="Myriad Pro"/>
              </a:rPr>
              <a:t> </a:t>
            </a:r>
            <a:r>
              <a:rPr lang="tr-TR" sz="1800" dirty="0">
                <a:solidFill>
                  <a:srgbClr val="4C4D4F"/>
                </a:solidFill>
                <a:latin typeface="Myriad Pro"/>
                <a:cs typeface="Myriad Pro"/>
              </a:rPr>
              <a:t>bir</a:t>
            </a:r>
            <a:r>
              <a:rPr lang="tr-TR" sz="1800" spc="105" dirty="0">
                <a:solidFill>
                  <a:srgbClr val="4C4D4F"/>
                </a:solidFill>
                <a:latin typeface="Myriad Pro"/>
                <a:cs typeface="Myriad Pro"/>
              </a:rPr>
              <a:t> </a:t>
            </a:r>
            <a:r>
              <a:rPr lang="tr-TR" sz="1800" dirty="0">
                <a:solidFill>
                  <a:srgbClr val="4C4D4F"/>
                </a:solidFill>
                <a:latin typeface="Myriad Pro"/>
                <a:cs typeface="Myriad Pro"/>
              </a:rPr>
              <a:t>kastır.</a:t>
            </a:r>
            <a:endParaRPr lang="tr-TR" sz="1800" spc="-10" dirty="0">
              <a:solidFill>
                <a:srgbClr val="4C4D4F"/>
              </a:solidFill>
              <a:latin typeface="Myriad Pro"/>
              <a:cs typeface="Myriad Pro"/>
            </a:endParaRPr>
          </a:p>
          <a:p>
            <a:pPr marL="64770" indent="0">
              <a:lnSpc>
                <a:spcPct val="100000"/>
              </a:lnSpc>
              <a:buNone/>
            </a:pPr>
            <a:r>
              <a:rPr lang="tr-TR" sz="1800" b="1" dirty="0">
                <a:solidFill>
                  <a:schemeClr val="accent1"/>
                </a:solidFill>
                <a:latin typeface="Myriad Pro"/>
                <a:cs typeface="Myriad Pro"/>
              </a:rPr>
              <a:t>M.</a:t>
            </a:r>
            <a:r>
              <a:rPr lang="tr-TR" sz="1800" b="1" spc="-5" dirty="0">
                <a:solidFill>
                  <a:schemeClr val="accent1"/>
                </a:solidFill>
                <a:latin typeface="Myriad Pro"/>
                <a:cs typeface="Myriad Pro"/>
              </a:rPr>
              <a:t> </a:t>
            </a:r>
            <a:r>
              <a:rPr lang="tr-TR" sz="1800" b="1" dirty="0" err="1">
                <a:solidFill>
                  <a:schemeClr val="accent1"/>
                </a:solidFill>
                <a:latin typeface="Myriad Pro"/>
                <a:cs typeface="Myriad Pro"/>
              </a:rPr>
              <a:t>Rhomboideus</a:t>
            </a:r>
            <a:r>
              <a:rPr lang="tr-TR" sz="1800" b="1" spc="-5" dirty="0">
                <a:solidFill>
                  <a:schemeClr val="accent1"/>
                </a:solidFill>
                <a:latin typeface="Myriad Pro"/>
                <a:cs typeface="Myriad Pro"/>
              </a:rPr>
              <a:t> </a:t>
            </a:r>
            <a:r>
              <a:rPr lang="tr-TR" sz="1800" b="1" dirty="0" err="1">
                <a:solidFill>
                  <a:schemeClr val="accent1"/>
                </a:solidFill>
                <a:latin typeface="Myriad Pro"/>
                <a:cs typeface="Myriad Pro"/>
              </a:rPr>
              <a:t>Minor</a:t>
            </a:r>
            <a:r>
              <a:rPr lang="tr-TR" sz="1800" b="1" dirty="0">
                <a:solidFill>
                  <a:schemeClr val="accent1"/>
                </a:solidFill>
                <a:latin typeface="Myriad Pro"/>
                <a:cs typeface="Myriad Pro"/>
              </a:rPr>
              <a:t> (Küçük</a:t>
            </a:r>
            <a:r>
              <a:rPr lang="tr-TR" sz="1800" b="1" spc="-5" dirty="0">
                <a:solidFill>
                  <a:schemeClr val="accent1"/>
                </a:solidFill>
                <a:latin typeface="Myriad Pro"/>
                <a:cs typeface="Myriad Pro"/>
              </a:rPr>
              <a:t> </a:t>
            </a:r>
            <a:r>
              <a:rPr lang="tr-TR" sz="1800" b="1" dirty="0" err="1">
                <a:solidFill>
                  <a:schemeClr val="accent1"/>
                </a:solidFill>
                <a:latin typeface="Myriad Pro"/>
                <a:cs typeface="Myriad Pro"/>
              </a:rPr>
              <a:t>Romboid</a:t>
            </a:r>
            <a:r>
              <a:rPr lang="tr-TR" sz="1800" b="1" dirty="0">
                <a:solidFill>
                  <a:schemeClr val="accent1"/>
                </a:solidFill>
                <a:latin typeface="Myriad Pro"/>
                <a:cs typeface="Myriad Pro"/>
              </a:rPr>
              <a:t> </a:t>
            </a:r>
            <a:r>
              <a:rPr lang="tr-TR" sz="1800" b="1" spc="-20" dirty="0">
                <a:solidFill>
                  <a:schemeClr val="accent1"/>
                </a:solidFill>
                <a:latin typeface="Myriad Pro"/>
                <a:cs typeface="Myriad Pro"/>
              </a:rPr>
              <a:t>Kas): </a:t>
            </a:r>
            <a:r>
              <a:rPr lang="tr-TR" sz="1800" dirty="0">
                <a:solidFill>
                  <a:srgbClr val="4C4D4F"/>
                </a:solidFill>
                <a:latin typeface="Myriad Pro"/>
                <a:cs typeface="Myriad Pro"/>
              </a:rPr>
              <a:t>Büyük</a:t>
            </a:r>
            <a:r>
              <a:rPr lang="tr-TR" sz="1800" spc="-10" dirty="0">
                <a:solidFill>
                  <a:srgbClr val="4C4D4F"/>
                </a:solidFill>
                <a:latin typeface="Myriad Pro"/>
                <a:cs typeface="Myriad Pro"/>
              </a:rPr>
              <a:t> </a:t>
            </a:r>
            <a:r>
              <a:rPr lang="tr-TR" sz="1800" dirty="0" err="1">
                <a:solidFill>
                  <a:srgbClr val="4C4D4F"/>
                </a:solidFill>
                <a:latin typeface="Myriad Pro"/>
                <a:cs typeface="Myriad Pro"/>
              </a:rPr>
              <a:t>romboid</a:t>
            </a:r>
            <a:r>
              <a:rPr lang="tr-TR" sz="1800" spc="-5" dirty="0">
                <a:solidFill>
                  <a:srgbClr val="4C4D4F"/>
                </a:solidFill>
                <a:latin typeface="Myriad Pro"/>
                <a:cs typeface="Myriad Pro"/>
              </a:rPr>
              <a:t> </a:t>
            </a:r>
            <a:r>
              <a:rPr lang="tr-TR" sz="1800" dirty="0">
                <a:solidFill>
                  <a:srgbClr val="4C4D4F"/>
                </a:solidFill>
                <a:latin typeface="Myriad Pro"/>
                <a:cs typeface="Myriad Pro"/>
              </a:rPr>
              <a:t>kasın</a:t>
            </a:r>
            <a:r>
              <a:rPr lang="tr-TR" sz="1800" spc="-5" dirty="0">
                <a:solidFill>
                  <a:srgbClr val="4C4D4F"/>
                </a:solidFill>
                <a:latin typeface="Myriad Pro"/>
                <a:cs typeface="Myriad Pro"/>
              </a:rPr>
              <a:t> </a:t>
            </a:r>
            <a:r>
              <a:rPr lang="tr-TR" sz="1800" dirty="0">
                <a:solidFill>
                  <a:srgbClr val="4C4D4F"/>
                </a:solidFill>
                <a:latin typeface="Myriad Pro"/>
                <a:cs typeface="Myriad Pro"/>
              </a:rPr>
              <a:t>üst</a:t>
            </a:r>
            <a:r>
              <a:rPr lang="tr-TR" sz="1800" spc="-5" dirty="0">
                <a:solidFill>
                  <a:srgbClr val="4C4D4F"/>
                </a:solidFill>
                <a:latin typeface="Myriad Pro"/>
                <a:cs typeface="Myriad Pro"/>
              </a:rPr>
              <a:t> </a:t>
            </a:r>
            <a:r>
              <a:rPr lang="tr-TR" sz="1800" dirty="0">
                <a:solidFill>
                  <a:srgbClr val="4C4D4F"/>
                </a:solidFill>
                <a:latin typeface="Myriad Pro"/>
                <a:cs typeface="Myriad Pro"/>
              </a:rPr>
              <a:t>tarafında</a:t>
            </a:r>
            <a:r>
              <a:rPr lang="tr-TR" sz="1800" spc="-10" dirty="0">
                <a:solidFill>
                  <a:srgbClr val="4C4D4F"/>
                </a:solidFill>
                <a:latin typeface="Myriad Pro"/>
                <a:cs typeface="Myriad Pro"/>
              </a:rPr>
              <a:t> </a:t>
            </a:r>
            <a:r>
              <a:rPr lang="tr-TR" sz="1800" dirty="0">
                <a:solidFill>
                  <a:srgbClr val="4C4D4F"/>
                </a:solidFill>
                <a:latin typeface="Myriad Pro"/>
                <a:cs typeface="Myriad Pro"/>
              </a:rPr>
              <a:t>yer</a:t>
            </a:r>
            <a:r>
              <a:rPr lang="tr-TR" sz="1800" spc="-5" dirty="0">
                <a:solidFill>
                  <a:srgbClr val="4C4D4F"/>
                </a:solidFill>
                <a:latin typeface="Myriad Pro"/>
                <a:cs typeface="Myriad Pro"/>
              </a:rPr>
              <a:t> </a:t>
            </a:r>
            <a:r>
              <a:rPr lang="tr-TR" sz="1800" dirty="0">
                <a:solidFill>
                  <a:srgbClr val="4C4D4F"/>
                </a:solidFill>
                <a:latin typeface="Myriad Pro"/>
                <a:cs typeface="Myriad Pro"/>
              </a:rPr>
              <a:t>alır</a:t>
            </a:r>
            <a:r>
              <a:rPr lang="tr-TR" sz="1800" spc="-5" dirty="0">
                <a:solidFill>
                  <a:srgbClr val="4C4D4F"/>
                </a:solidFill>
                <a:latin typeface="Myriad Pro"/>
                <a:cs typeface="Myriad Pro"/>
              </a:rPr>
              <a:t> </a:t>
            </a:r>
            <a:r>
              <a:rPr lang="tr-TR" sz="1800" dirty="0">
                <a:solidFill>
                  <a:srgbClr val="4C4D4F"/>
                </a:solidFill>
                <a:latin typeface="Myriad Pro"/>
                <a:cs typeface="Myriad Pro"/>
              </a:rPr>
              <a:t>ve</a:t>
            </a:r>
            <a:r>
              <a:rPr lang="tr-TR" sz="1800" spc="-5" dirty="0">
                <a:solidFill>
                  <a:srgbClr val="4C4D4F"/>
                </a:solidFill>
                <a:latin typeface="Myriad Pro"/>
                <a:cs typeface="Myriad Pro"/>
              </a:rPr>
              <a:t> </a:t>
            </a:r>
            <a:r>
              <a:rPr lang="tr-TR" sz="1800" dirty="0">
                <a:solidFill>
                  <a:srgbClr val="4C4D4F"/>
                </a:solidFill>
                <a:latin typeface="Myriad Pro"/>
                <a:cs typeface="Myriad Pro"/>
              </a:rPr>
              <a:t>onunla</a:t>
            </a:r>
            <a:r>
              <a:rPr lang="tr-TR" sz="1800" spc="-10" dirty="0">
                <a:solidFill>
                  <a:srgbClr val="4C4D4F"/>
                </a:solidFill>
                <a:latin typeface="Myriad Pro"/>
                <a:cs typeface="Myriad Pro"/>
              </a:rPr>
              <a:t> </a:t>
            </a:r>
            <a:r>
              <a:rPr lang="tr-TR" sz="1800" dirty="0">
                <a:solidFill>
                  <a:srgbClr val="4C4D4F"/>
                </a:solidFill>
                <a:latin typeface="Myriad Pro"/>
                <a:cs typeface="Myriad Pro"/>
              </a:rPr>
              <a:t>beraber</a:t>
            </a:r>
            <a:r>
              <a:rPr lang="tr-TR" sz="1800" spc="-5" dirty="0">
                <a:solidFill>
                  <a:srgbClr val="4C4D4F"/>
                </a:solidFill>
                <a:latin typeface="Myriad Pro"/>
                <a:cs typeface="Myriad Pro"/>
              </a:rPr>
              <a:t> skapulayı </a:t>
            </a:r>
            <a:r>
              <a:rPr lang="tr-TR" sz="1800" dirty="0">
                <a:solidFill>
                  <a:srgbClr val="4C4D4F"/>
                </a:solidFill>
                <a:latin typeface="Myriad Pro"/>
                <a:cs typeface="Myriad Pro"/>
              </a:rPr>
              <a:t>omurgaya</a:t>
            </a:r>
            <a:r>
              <a:rPr lang="tr-TR" sz="1800" spc="105" dirty="0">
                <a:solidFill>
                  <a:srgbClr val="4C4D4F"/>
                </a:solidFill>
                <a:latin typeface="Myriad Pro"/>
                <a:cs typeface="Myriad Pro"/>
              </a:rPr>
              <a:t> </a:t>
            </a:r>
            <a:r>
              <a:rPr lang="tr-TR" sz="1800" dirty="0">
                <a:solidFill>
                  <a:srgbClr val="4C4D4F"/>
                </a:solidFill>
                <a:latin typeface="Myriad Pro"/>
                <a:cs typeface="Myriad Pro"/>
              </a:rPr>
              <a:t>doğru</a:t>
            </a:r>
            <a:r>
              <a:rPr lang="tr-TR" sz="1800" spc="105" dirty="0">
                <a:solidFill>
                  <a:srgbClr val="4C4D4F"/>
                </a:solidFill>
                <a:latin typeface="Myriad Pro"/>
                <a:cs typeface="Myriad Pro"/>
              </a:rPr>
              <a:t> </a:t>
            </a:r>
            <a:r>
              <a:rPr lang="tr-TR" sz="1800" spc="-10" dirty="0">
                <a:solidFill>
                  <a:srgbClr val="4C4D4F"/>
                </a:solidFill>
                <a:latin typeface="Myriad Pro"/>
                <a:cs typeface="Myriad Pro"/>
              </a:rPr>
              <a:t>çeker, sabitler.</a:t>
            </a:r>
          </a:p>
          <a:p>
            <a:pPr marL="64770" indent="0">
              <a:lnSpc>
                <a:spcPct val="100000"/>
              </a:lnSpc>
              <a:buNone/>
            </a:pPr>
            <a:endParaRPr lang="tr-TR" sz="1800" spc="-10" dirty="0">
              <a:solidFill>
                <a:srgbClr val="4C4D4F"/>
              </a:solidFill>
              <a:latin typeface="Myriad Pro"/>
              <a:cs typeface="Myriad Pro"/>
            </a:endParaRPr>
          </a:p>
          <a:p>
            <a:pPr marL="64770" indent="0">
              <a:lnSpc>
                <a:spcPct val="100000"/>
              </a:lnSpc>
              <a:buNone/>
            </a:pPr>
            <a:endParaRPr lang="tr-TR" sz="1800" dirty="0">
              <a:latin typeface="Myriad Pro"/>
              <a:cs typeface="Myriad Pro"/>
            </a:endParaRPr>
          </a:p>
          <a:p>
            <a:endParaRPr lang="tr-TR" sz="1800" dirty="0"/>
          </a:p>
        </p:txBody>
      </p:sp>
      <p:sp>
        <p:nvSpPr>
          <p:cNvPr id="5" name="Alt Bilgi Yer Tutucusu 4">
            <a:extLst>
              <a:ext uri="{FF2B5EF4-FFF2-40B4-BE49-F238E27FC236}">
                <a16:creationId xmlns:a16="http://schemas.microsoft.com/office/drawing/2014/main" id="{DE0C1809-E3F1-2CE3-D7E3-E1C737EC8BD7}"/>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DD78BE3F-2602-14DC-A44B-5A896B1701C2}"/>
              </a:ext>
            </a:extLst>
          </p:cNvPr>
          <p:cNvSpPr>
            <a:spLocks noGrp="1"/>
          </p:cNvSpPr>
          <p:nvPr>
            <p:ph type="sldNum" sz="quarter" idx="12"/>
          </p:nvPr>
        </p:nvSpPr>
        <p:spPr/>
        <p:txBody>
          <a:bodyPr/>
          <a:lstStyle/>
          <a:p>
            <a:fld id="{60FF87A7-9A7A-4B3D-9625-8440EC4947F9}" type="slidenum">
              <a:rPr lang="tr-TR" smtClean="0"/>
              <a:pPr/>
              <a:t>63</a:t>
            </a:fld>
            <a:endParaRPr lang="tr-TR"/>
          </a:p>
        </p:txBody>
      </p:sp>
      <p:pic>
        <p:nvPicPr>
          <p:cNvPr id="9" name="Resim 8" descr="kafatası, kemik, fosil, skeleton içeren bir resim&#10;&#10;Açıklama otomatik olarak oluşturuldu">
            <a:extLst>
              <a:ext uri="{FF2B5EF4-FFF2-40B4-BE49-F238E27FC236}">
                <a16:creationId xmlns:a16="http://schemas.microsoft.com/office/drawing/2014/main" id="{5343F901-513E-FEFD-8DE6-EBF86590A0C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54238" y="135727"/>
            <a:ext cx="2337333" cy="2804799"/>
          </a:xfrm>
          <a:prstGeom prst="rect">
            <a:avLst/>
          </a:prstGeom>
        </p:spPr>
      </p:pic>
      <p:grpSp>
        <p:nvGrpSpPr>
          <p:cNvPr id="10" name="Grup 9">
            <a:extLst>
              <a:ext uri="{FF2B5EF4-FFF2-40B4-BE49-F238E27FC236}">
                <a16:creationId xmlns:a16="http://schemas.microsoft.com/office/drawing/2014/main" id="{6E34B3C2-27E6-5368-70E5-2D95260886BA}"/>
              </a:ext>
            </a:extLst>
          </p:cNvPr>
          <p:cNvGrpSpPr>
            <a:grpSpLocks noChangeAspect="1"/>
          </p:cNvGrpSpPr>
          <p:nvPr/>
        </p:nvGrpSpPr>
        <p:grpSpPr>
          <a:xfrm>
            <a:off x="4131439" y="3148718"/>
            <a:ext cx="3617102" cy="3008420"/>
            <a:chOff x="4837679" y="2119928"/>
            <a:chExt cx="4084114" cy="3396843"/>
          </a:xfrm>
        </p:grpSpPr>
        <p:pic>
          <p:nvPicPr>
            <p:cNvPr id="3074" name="Picture 2" descr="Rhomboid Major and Rhomboid Minor Origin, Insertion, Action - The Wellness  Digest">
              <a:extLst>
                <a:ext uri="{FF2B5EF4-FFF2-40B4-BE49-F238E27FC236}">
                  <a16:creationId xmlns:a16="http://schemas.microsoft.com/office/drawing/2014/main" id="{0A4960EC-0C3F-F460-96CB-E33F5DDC063D}"/>
                </a:ext>
              </a:extLst>
            </p:cNvPr>
            <p:cNvPicPr>
              <a:picLocks noChangeAspect="1" noChangeArrowheads="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837679" y="2119928"/>
              <a:ext cx="3784880" cy="3279621"/>
            </a:xfrm>
            <a:prstGeom prst="rect">
              <a:avLst/>
            </a:prstGeom>
            <a:noFill/>
            <a:extLst>
              <a:ext uri="{909E8E84-426E-40DD-AFC4-6F175D3DCCD1}">
                <a14:hiddenFill xmlns:a14="http://schemas.microsoft.com/office/drawing/2010/main">
                  <a:solidFill>
                    <a:srgbClr val="FFFFFF"/>
                  </a:solidFill>
                </a14:hiddenFill>
              </a:ext>
            </a:extLst>
          </p:spPr>
        </p:pic>
        <p:sp>
          <p:nvSpPr>
            <p:cNvPr id="19" name="object 16">
              <a:extLst>
                <a:ext uri="{FF2B5EF4-FFF2-40B4-BE49-F238E27FC236}">
                  <a16:creationId xmlns:a16="http://schemas.microsoft.com/office/drawing/2014/main" id="{6B62B7A5-CE4A-45B3-49C6-C308CD881048}"/>
                </a:ext>
              </a:extLst>
            </p:cNvPr>
            <p:cNvSpPr txBox="1"/>
            <p:nvPr/>
          </p:nvSpPr>
          <p:spPr>
            <a:xfrm>
              <a:off x="7026958" y="2590071"/>
              <a:ext cx="1894835" cy="182101"/>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1100" b="1" dirty="0">
                  <a:solidFill>
                    <a:schemeClr val="accent1"/>
                  </a:solidFill>
                  <a:latin typeface="Myriad Pro"/>
                  <a:cs typeface="Myriad Pro"/>
                </a:rPr>
                <a:t>M. rhomboideus </a:t>
              </a:r>
              <a:r>
                <a:rPr lang="tr-TR" sz="1100" b="1" spc="-10" dirty="0" err="1">
                  <a:solidFill>
                    <a:schemeClr val="accent1"/>
                  </a:solidFill>
                  <a:latin typeface="Myriad Pro"/>
                  <a:cs typeface="Myriad Pro"/>
                </a:rPr>
                <a:t>minor</a:t>
              </a:r>
              <a:endParaRPr sz="1100" b="1" dirty="0">
                <a:solidFill>
                  <a:schemeClr val="accent1"/>
                </a:solidFill>
                <a:latin typeface="Myriad Pro"/>
                <a:cs typeface="Myriad Pro"/>
              </a:endParaRPr>
            </a:p>
          </p:txBody>
        </p:sp>
        <p:sp>
          <p:nvSpPr>
            <p:cNvPr id="22" name="object 16">
              <a:extLst>
                <a:ext uri="{FF2B5EF4-FFF2-40B4-BE49-F238E27FC236}">
                  <a16:creationId xmlns:a16="http://schemas.microsoft.com/office/drawing/2014/main" id="{4BD6D919-83A2-DE64-D498-E953090C8CFF}"/>
                </a:ext>
              </a:extLst>
            </p:cNvPr>
            <p:cNvSpPr txBox="1"/>
            <p:nvPr/>
          </p:nvSpPr>
          <p:spPr>
            <a:xfrm>
              <a:off x="7147917" y="5154777"/>
              <a:ext cx="1114189" cy="361994"/>
            </a:xfrm>
            <a:prstGeom prst="rect">
              <a:avLst/>
            </a:prstGeom>
            <a:solidFill>
              <a:schemeClr val="bg1"/>
            </a:solidFill>
          </p:spPr>
          <p:txBody>
            <a:bodyPr vert="horz" wrap="square" lIns="0" tIns="12700" rIns="0" bIns="0" rtlCol="0">
              <a:spAutoFit/>
            </a:bodyPr>
            <a:lstStyle/>
            <a:p>
              <a:pPr marL="12700" algn="ctr">
                <a:lnSpc>
                  <a:spcPct val="100000"/>
                </a:lnSpc>
                <a:spcBef>
                  <a:spcPts val="100"/>
                </a:spcBef>
              </a:pPr>
              <a:r>
                <a:rPr sz="1000" b="1" dirty="0">
                  <a:solidFill>
                    <a:schemeClr val="accent3">
                      <a:lumMod val="75000"/>
                    </a:schemeClr>
                  </a:solidFill>
                  <a:latin typeface="Myriad Pro"/>
                  <a:cs typeface="Myriad Pro"/>
                </a:rPr>
                <a:t>M. </a:t>
              </a:r>
              <a:r>
                <a:rPr lang="tr-TR" sz="1000" b="1" dirty="0">
                  <a:solidFill>
                    <a:schemeClr val="accent3">
                      <a:lumMod val="75000"/>
                    </a:schemeClr>
                  </a:solidFill>
                  <a:latin typeface="Myriad Pro"/>
                  <a:cs typeface="Myriad Pro"/>
                </a:rPr>
                <a:t>R</a:t>
              </a:r>
              <a:r>
                <a:rPr sz="1000" b="1" dirty="0" err="1">
                  <a:solidFill>
                    <a:schemeClr val="accent3">
                      <a:lumMod val="75000"/>
                    </a:schemeClr>
                  </a:solidFill>
                  <a:latin typeface="Myriad Pro"/>
                  <a:cs typeface="Myriad Pro"/>
                </a:rPr>
                <a:t>homboideus</a:t>
              </a:r>
              <a:br>
                <a:rPr lang="tr-TR" sz="1000" b="1" dirty="0">
                  <a:solidFill>
                    <a:schemeClr val="accent3">
                      <a:lumMod val="75000"/>
                    </a:schemeClr>
                  </a:solidFill>
                  <a:latin typeface="Myriad Pro"/>
                  <a:cs typeface="Myriad Pro"/>
                </a:rPr>
              </a:br>
              <a:r>
                <a:rPr sz="1000" b="1" dirty="0">
                  <a:solidFill>
                    <a:schemeClr val="accent3">
                      <a:lumMod val="75000"/>
                    </a:schemeClr>
                  </a:solidFill>
                  <a:latin typeface="Myriad Pro"/>
                  <a:cs typeface="Myriad Pro"/>
                </a:rPr>
                <a:t> </a:t>
              </a:r>
              <a:r>
                <a:rPr sz="1000" b="1" spc="-10" dirty="0">
                  <a:solidFill>
                    <a:schemeClr val="accent3">
                      <a:lumMod val="75000"/>
                    </a:schemeClr>
                  </a:solidFill>
                  <a:latin typeface="Myriad Pro"/>
                  <a:cs typeface="Myriad Pro"/>
                </a:rPr>
                <a:t>major</a:t>
              </a:r>
              <a:endParaRPr sz="1000" b="1" dirty="0">
                <a:solidFill>
                  <a:schemeClr val="accent3">
                    <a:lumMod val="75000"/>
                  </a:schemeClr>
                </a:solidFill>
                <a:latin typeface="Myriad Pro"/>
                <a:cs typeface="Myriad Pro"/>
              </a:endParaRPr>
            </a:p>
          </p:txBody>
        </p:sp>
      </p:grpSp>
      <p:grpSp>
        <p:nvGrpSpPr>
          <p:cNvPr id="12" name="Grup 11">
            <a:extLst>
              <a:ext uri="{FF2B5EF4-FFF2-40B4-BE49-F238E27FC236}">
                <a16:creationId xmlns:a16="http://schemas.microsoft.com/office/drawing/2014/main" id="{7DCF1DA3-CDDA-3A1E-9F8B-15B46010FB21}"/>
              </a:ext>
            </a:extLst>
          </p:cNvPr>
          <p:cNvGrpSpPr/>
          <p:nvPr/>
        </p:nvGrpSpPr>
        <p:grpSpPr>
          <a:xfrm>
            <a:off x="971600" y="3140968"/>
            <a:ext cx="3902928" cy="2970580"/>
            <a:chOff x="308020" y="3546959"/>
            <a:chExt cx="3902928" cy="2970580"/>
          </a:xfrm>
        </p:grpSpPr>
        <p:grpSp>
          <p:nvGrpSpPr>
            <p:cNvPr id="11" name="Grup 10">
              <a:extLst>
                <a:ext uri="{FF2B5EF4-FFF2-40B4-BE49-F238E27FC236}">
                  <a16:creationId xmlns:a16="http://schemas.microsoft.com/office/drawing/2014/main" id="{7B29C042-9885-D60D-3A7F-AA562CBA9517}"/>
                </a:ext>
              </a:extLst>
            </p:cNvPr>
            <p:cNvGrpSpPr>
              <a:grpSpLocks noChangeAspect="1"/>
            </p:cNvGrpSpPr>
            <p:nvPr/>
          </p:nvGrpSpPr>
          <p:grpSpPr>
            <a:xfrm>
              <a:off x="308020" y="3546959"/>
              <a:ext cx="3902928" cy="2970580"/>
              <a:chOff x="683568" y="3144699"/>
              <a:chExt cx="3902928" cy="2970580"/>
            </a:xfrm>
          </p:grpSpPr>
          <p:grpSp>
            <p:nvGrpSpPr>
              <p:cNvPr id="23" name="Grup 22">
                <a:extLst>
                  <a:ext uri="{FF2B5EF4-FFF2-40B4-BE49-F238E27FC236}">
                    <a16:creationId xmlns:a16="http://schemas.microsoft.com/office/drawing/2014/main" id="{326334E7-D44E-5AC5-BCE4-250044E048CE}"/>
                  </a:ext>
                </a:extLst>
              </p:cNvPr>
              <p:cNvGrpSpPr>
                <a:grpSpLocks noChangeAspect="1"/>
              </p:cNvGrpSpPr>
              <p:nvPr/>
            </p:nvGrpSpPr>
            <p:grpSpPr>
              <a:xfrm>
                <a:off x="683568" y="3144699"/>
                <a:ext cx="3884708" cy="2970580"/>
                <a:chOff x="2987824" y="2800447"/>
                <a:chExt cx="3884708" cy="2970580"/>
              </a:xfrm>
            </p:grpSpPr>
            <p:pic>
              <p:nvPicPr>
                <p:cNvPr id="7" name="object 8">
                  <a:extLst>
                    <a:ext uri="{FF2B5EF4-FFF2-40B4-BE49-F238E27FC236}">
                      <a16:creationId xmlns:a16="http://schemas.microsoft.com/office/drawing/2014/main" id="{B4D8756C-ADE2-A475-A7F9-F48A699BE0A6}"/>
                    </a:ext>
                  </a:extLst>
                </p:cNvPr>
                <p:cNvPicPr/>
                <p:nvPr/>
              </p:nvPicPr>
              <p:blipFill>
                <a:blip r:embed="rId4" cstate="screen">
                  <a:extLst>
                    <a:ext uri="{28A0092B-C50C-407E-A947-70E740481C1C}">
                      <a14:useLocalDpi xmlns:a14="http://schemas.microsoft.com/office/drawing/2010/main"/>
                    </a:ext>
                  </a:extLst>
                </a:blip>
                <a:stretch>
                  <a:fillRect/>
                </a:stretch>
              </p:blipFill>
              <p:spPr>
                <a:xfrm>
                  <a:off x="2987824" y="2800447"/>
                  <a:ext cx="2430435" cy="2970580"/>
                </a:xfrm>
                <a:prstGeom prst="rect">
                  <a:avLst/>
                </a:prstGeom>
              </p:spPr>
            </p:pic>
            <p:sp>
              <p:nvSpPr>
                <p:cNvPr id="14" name="object 16">
                  <a:extLst>
                    <a:ext uri="{FF2B5EF4-FFF2-40B4-BE49-F238E27FC236}">
                      <a16:creationId xmlns:a16="http://schemas.microsoft.com/office/drawing/2014/main" id="{7D7AD64B-0751-773F-32F9-E639D67A6073}"/>
                    </a:ext>
                  </a:extLst>
                </p:cNvPr>
                <p:cNvSpPr txBox="1"/>
                <p:nvPr/>
              </p:nvSpPr>
              <p:spPr>
                <a:xfrm>
                  <a:off x="5014139" y="3211770"/>
                  <a:ext cx="1858393" cy="182101"/>
                </a:xfrm>
                <a:prstGeom prst="rect">
                  <a:avLst/>
                </a:prstGeom>
              </p:spPr>
              <p:txBody>
                <a:bodyPr vert="horz" wrap="square" lIns="0" tIns="12700" rIns="0" bIns="0" rtlCol="0">
                  <a:spAutoFit/>
                </a:bodyPr>
                <a:lstStyle/>
                <a:p>
                  <a:pPr marL="12700">
                    <a:lnSpc>
                      <a:spcPct val="100000"/>
                    </a:lnSpc>
                    <a:spcBef>
                      <a:spcPts val="100"/>
                    </a:spcBef>
                  </a:pPr>
                  <a:r>
                    <a:rPr sz="1100" b="1" dirty="0">
                      <a:solidFill>
                        <a:schemeClr val="accent3">
                          <a:lumMod val="75000"/>
                        </a:schemeClr>
                      </a:solidFill>
                      <a:latin typeface="Myriad Pro"/>
                      <a:cs typeface="Myriad Pro"/>
                    </a:rPr>
                    <a:t>M. rhomboideus </a:t>
                  </a:r>
                  <a:r>
                    <a:rPr sz="1100" b="1" spc="-10" dirty="0">
                      <a:solidFill>
                        <a:schemeClr val="accent3">
                          <a:lumMod val="75000"/>
                        </a:schemeClr>
                      </a:solidFill>
                      <a:latin typeface="Myriad Pro"/>
                      <a:cs typeface="Myriad Pro"/>
                    </a:rPr>
                    <a:t>major</a:t>
                  </a:r>
                  <a:endParaRPr sz="1100" b="1" dirty="0">
                    <a:solidFill>
                      <a:schemeClr val="accent3">
                        <a:lumMod val="75000"/>
                      </a:schemeClr>
                    </a:solidFill>
                    <a:latin typeface="Myriad Pro"/>
                    <a:cs typeface="Myriad Pro"/>
                  </a:endParaRPr>
                </a:p>
              </p:txBody>
            </p:sp>
            <p:sp>
              <p:nvSpPr>
                <p:cNvPr id="20" name="object 23">
                  <a:extLst>
                    <a:ext uri="{FF2B5EF4-FFF2-40B4-BE49-F238E27FC236}">
                      <a16:creationId xmlns:a16="http://schemas.microsoft.com/office/drawing/2014/main" id="{1A117E98-80F1-8416-D552-573BF4E181A6}"/>
                    </a:ext>
                  </a:extLst>
                </p:cNvPr>
                <p:cNvSpPr/>
                <p:nvPr/>
              </p:nvSpPr>
              <p:spPr>
                <a:xfrm>
                  <a:off x="4442097" y="3351887"/>
                  <a:ext cx="567055" cy="648335"/>
                </a:xfrm>
                <a:custGeom>
                  <a:avLst/>
                  <a:gdLst/>
                  <a:ahLst/>
                  <a:cxnLst/>
                  <a:rect l="l" t="t" r="r" b="b"/>
                  <a:pathLst>
                    <a:path w="567054" h="648334">
                      <a:moveTo>
                        <a:pt x="566470" y="0"/>
                      </a:moveTo>
                      <a:lnTo>
                        <a:pt x="0" y="648042"/>
                      </a:lnTo>
                    </a:path>
                  </a:pathLst>
                </a:custGeom>
                <a:ln w="12700">
                  <a:solidFill>
                    <a:srgbClr val="231F20"/>
                  </a:solidFill>
                </a:ln>
              </p:spPr>
              <p:txBody>
                <a:bodyPr wrap="square" lIns="0" tIns="0" rIns="0" bIns="0" rtlCol="0"/>
                <a:lstStyle/>
                <a:p>
                  <a:endParaRPr/>
                </a:p>
              </p:txBody>
            </p:sp>
          </p:grpSp>
          <p:sp>
            <p:nvSpPr>
              <p:cNvPr id="13" name="object 16">
                <a:extLst>
                  <a:ext uri="{FF2B5EF4-FFF2-40B4-BE49-F238E27FC236}">
                    <a16:creationId xmlns:a16="http://schemas.microsoft.com/office/drawing/2014/main" id="{9757B1B4-F89D-67A1-A515-37DB248ED14C}"/>
                  </a:ext>
                </a:extLst>
              </p:cNvPr>
              <p:cNvSpPr txBox="1"/>
              <p:nvPr/>
            </p:nvSpPr>
            <p:spPr>
              <a:xfrm>
                <a:off x="2691661" y="3180830"/>
                <a:ext cx="1894835" cy="182101"/>
              </a:xfrm>
              <a:prstGeom prst="rect">
                <a:avLst/>
              </a:prstGeom>
            </p:spPr>
            <p:txBody>
              <a:bodyPr vert="horz" wrap="square" lIns="0" tIns="12700" rIns="0" bIns="0" rtlCol="0">
                <a:spAutoFit/>
              </a:bodyPr>
              <a:lstStyle/>
              <a:p>
                <a:pPr marL="12700">
                  <a:lnSpc>
                    <a:spcPct val="100000"/>
                  </a:lnSpc>
                  <a:spcBef>
                    <a:spcPts val="100"/>
                  </a:spcBef>
                </a:pPr>
                <a:r>
                  <a:rPr sz="1100" b="1" dirty="0">
                    <a:solidFill>
                      <a:schemeClr val="accent1"/>
                    </a:solidFill>
                    <a:latin typeface="Myriad Pro"/>
                    <a:cs typeface="Myriad Pro"/>
                  </a:rPr>
                  <a:t>M. rhomboideus </a:t>
                </a:r>
                <a:r>
                  <a:rPr lang="tr-TR" sz="1100" b="1" spc="-10" dirty="0" err="1">
                    <a:solidFill>
                      <a:schemeClr val="accent1"/>
                    </a:solidFill>
                    <a:latin typeface="Myriad Pro"/>
                    <a:cs typeface="Myriad Pro"/>
                  </a:rPr>
                  <a:t>minor</a:t>
                </a:r>
                <a:endParaRPr sz="1100" b="1" dirty="0">
                  <a:solidFill>
                    <a:schemeClr val="accent1"/>
                  </a:solidFill>
                  <a:latin typeface="Myriad Pro"/>
                  <a:cs typeface="Myriad Pro"/>
                </a:endParaRPr>
              </a:p>
            </p:txBody>
          </p:sp>
        </p:grpSp>
        <p:sp>
          <p:nvSpPr>
            <p:cNvPr id="17" name="object 23">
              <a:extLst>
                <a:ext uri="{FF2B5EF4-FFF2-40B4-BE49-F238E27FC236}">
                  <a16:creationId xmlns:a16="http://schemas.microsoft.com/office/drawing/2014/main" id="{98C6A60C-F6B3-3D63-D6F9-FAEA39D37B6D}"/>
                </a:ext>
              </a:extLst>
            </p:cNvPr>
            <p:cNvSpPr/>
            <p:nvPr/>
          </p:nvSpPr>
          <p:spPr>
            <a:xfrm>
              <a:off x="1720696" y="3719038"/>
              <a:ext cx="538788" cy="799751"/>
            </a:xfrm>
            <a:custGeom>
              <a:avLst/>
              <a:gdLst/>
              <a:ahLst/>
              <a:cxnLst/>
              <a:rect l="l" t="t" r="r" b="b"/>
              <a:pathLst>
                <a:path w="567054" h="648334">
                  <a:moveTo>
                    <a:pt x="566470" y="0"/>
                  </a:moveTo>
                  <a:lnTo>
                    <a:pt x="0" y="648042"/>
                  </a:lnTo>
                </a:path>
              </a:pathLst>
            </a:custGeom>
            <a:ln w="12700">
              <a:solidFill>
                <a:srgbClr val="231F20"/>
              </a:solidFill>
            </a:ln>
          </p:spPr>
          <p:txBody>
            <a:bodyPr wrap="square" lIns="0" tIns="0" rIns="0" bIns="0" rtlCol="0"/>
            <a:lstStyle/>
            <a:p>
              <a:endParaRPr/>
            </a:p>
          </p:txBody>
        </p:sp>
      </p:grpSp>
    </p:spTree>
    <p:extLst>
      <p:ext uri="{BB962C8B-B14F-4D97-AF65-F5344CB8AC3E}">
        <p14:creationId xmlns:p14="http://schemas.microsoft.com/office/powerpoint/2010/main" val="4526601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27674C7-1A10-6C2F-5448-3D71BD895A53}"/>
              </a:ext>
            </a:extLst>
          </p:cNvPr>
          <p:cNvSpPr>
            <a:spLocks noGrp="1"/>
          </p:cNvSpPr>
          <p:nvPr>
            <p:ph type="title"/>
          </p:nvPr>
        </p:nvSpPr>
        <p:spPr/>
        <p:txBody>
          <a:bodyPr/>
          <a:lstStyle/>
          <a:p>
            <a:r>
              <a:rPr lang="tr-TR" dirty="0"/>
              <a:t>Sırt kasları</a:t>
            </a:r>
          </a:p>
        </p:txBody>
      </p:sp>
      <p:sp>
        <p:nvSpPr>
          <p:cNvPr id="3" name="İçerik Yer Tutucusu 2">
            <a:extLst>
              <a:ext uri="{FF2B5EF4-FFF2-40B4-BE49-F238E27FC236}">
                <a16:creationId xmlns:a16="http://schemas.microsoft.com/office/drawing/2014/main" id="{247AFF31-97D1-622C-6AC5-E4C3360420C0}"/>
              </a:ext>
            </a:extLst>
          </p:cNvPr>
          <p:cNvSpPr>
            <a:spLocks noGrp="1"/>
          </p:cNvSpPr>
          <p:nvPr>
            <p:ph idx="1"/>
          </p:nvPr>
        </p:nvSpPr>
        <p:spPr>
          <a:xfrm>
            <a:off x="251520" y="895699"/>
            <a:ext cx="5904656" cy="2487137"/>
          </a:xfrm>
        </p:spPr>
        <p:txBody>
          <a:bodyPr>
            <a:normAutofit lnSpcReduction="10000"/>
          </a:bodyPr>
          <a:lstStyle/>
          <a:p>
            <a:pPr marL="64770" indent="0">
              <a:lnSpc>
                <a:spcPct val="100000"/>
              </a:lnSpc>
              <a:spcBef>
                <a:spcPts val="80"/>
              </a:spcBef>
              <a:spcAft>
                <a:spcPts val="1200"/>
              </a:spcAft>
              <a:buNone/>
            </a:pPr>
            <a:r>
              <a:rPr lang="tr-TR" sz="2000" b="1" dirty="0">
                <a:solidFill>
                  <a:schemeClr val="accent1"/>
                </a:solidFill>
                <a:latin typeface="Myriad Pro"/>
                <a:cs typeface="Myriad Pro"/>
              </a:rPr>
              <a:t>M.</a:t>
            </a:r>
            <a:r>
              <a:rPr lang="tr-TR" sz="2000" b="1" spc="-25" dirty="0">
                <a:solidFill>
                  <a:schemeClr val="accent1"/>
                </a:solidFill>
                <a:latin typeface="Myriad Pro"/>
                <a:cs typeface="Myriad Pro"/>
              </a:rPr>
              <a:t> </a:t>
            </a:r>
            <a:r>
              <a:rPr lang="tr-TR" sz="2000" b="1" dirty="0" err="1">
                <a:solidFill>
                  <a:schemeClr val="accent1"/>
                </a:solidFill>
                <a:latin typeface="Myriad Pro"/>
                <a:cs typeface="Myriad Pro"/>
              </a:rPr>
              <a:t>Serratus</a:t>
            </a:r>
            <a:r>
              <a:rPr lang="tr-TR" sz="2000" b="1" spc="-10" dirty="0">
                <a:solidFill>
                  <a:schemeClr val="accent1"/>
                </a:solidFill>
                <a:latin typeface="Myriad Pro"/>
                <a:cs typeface="Myriad Pro"/>
              </a:rPr>
              <a:t> </a:t>
            </a:r>
            <a:r>
              <a:rPr lang="tr-TR" sz="2000" b="1" dirty="0">
                <a:solidFill>
                  <a:schemeClr val="accent1"/>
                </a:solidFill>
                <a:latin typeface="Myriad Pro"/>
                <a:cs typeface="Myriad Pro"/>
              </a:rPr>
              <a:t>Posterior</a:t>
            </a:r>
            <a:r>
              <a:rPr lang="tr-TR" sz="2000" b="1" spc="-15" dirty="0">
                <a:solidFill>
                  <a:schemeClr val="accent1"/>
                </a:solidFill>
                <a:latin typeface="Myriad Pro"/>
                <a:cs typeface="Myriad Pro"/>
              </a:rPr>
              <a:t> </a:t>
            </a:r>
            <a:r>
              <a:rPr lang="tr-TR" sz="2000" b="1" dirty="0" err="1">
                <a:solidFill>
                  <a:schemeClr val="accent1"/>
                </a:solidFill>
                <a:latin typeface="Myriad Pro"/>
                <a:cs typeface="Myriad Pro"/>
              </a:rPr>
              <a:t>Superior</a:t>
            </a:r>
            <a:r>
              <a:rPr lang="tr-TR" sz="2000" b="1" spc="-10" dirty="0">
                <a:solidFill>
                  <a:schemeClr val="accent1"/>
                </a:solidFill>
                <a:latin typeface="Myriad Pro"/>
                <a:cs typeface="Myriad Pro"/>
              </a:rPr>
              <a:t> </a:t>
            </a:r>
            <a:r>
              <a:rPr lang="tr-TR" sz="2000" b="1" dirty="0">
                <a:solidFill>
                  <a:schemeClr val="accent1"/>
                </a:solidFill>
                <a:latin typeface="Myriad Pro"/>
                <a:cs typeface="Myriad Pro"/>
              </a:rPr>
              <a:t>(Üst</a:t>
            </a:r>
            <a:r>
              <a:rPr lang="tr-TR" sz="2000" b="1" spc="-15" dirty="0">
                <a:solidFill>
                  <a:schemeClr val="accent1"/>
                </a:solidFill>
                <a:latin typeface="Myriad Pro"/>
                <a:cs typeface="Myriad Pro"/>
              </a:rPr>
              <a:t> </a:t>
            </a:r>
            <a:r>
              <a:rPr lang="tr-TR" sz="2000" b="1" dirty="0">
                <a:solidFill>
                  <a:schemeClr val="accent1"/>
                </a:solidFill>
                <a:latin typeface="Myriad Pro"/>
                <a:cs typeface="Myriad Pro"/>
              </a:rPr>
              <a:t>Arka</a:t>
            </a:r>
            <a:r>
              <a:rPr lang="tr-TR" sz="2000" b="1" spc="-10" dirty="0">
                <a:solidFill>
                  <a:schemeClr val="accent1"/>
                </a:solidFill>
                <a:latin typeface="Myriad Pro"/>
                <a:cs typeface="Myriad Pro"/>
              </a:rPr>
              <a:t> </a:t>
            </a:r>
            <a:r>
              <a:rPr lang="tr-TR" sz="2000" b="1" dirty="0">
                <a:solidFill>
                  <a:schemeClr val="accent1"/>
                </a:solidFill>
                <a:latin typeface="Myriad Pro"/>
                <a:cs typeface="Myriad Pro"/>
              </a:rPr>
              <a:t>Dişli</a:t>
            </a:r>
            <a:r>
              <a:rPr lang="tr-TR" sz="2000" b="1" spc="-10" dirty="0">
                <a:solidFill>
                  <a:schemeClr val="accent1"/>
                </a:solidFill>
                <a:latin typeface="Myriad Pro"/>
                <a:cs typeface="Myriad Pro"/>
              </a:rPr>
              <a:t> </a:t>
            </a:r>
            <a:r>
              <a:rPr lang="tr-TR" sz="2000" b="1" spc="-20" dirty="0">
                <a:solidFill>
                  <a:schemeClr val="accent1"/>
                </a:solidFill>
                <a:latin typeface="Myriad Pro"/>
                <a:cs typeface="Myriad Pro"/>
              </a:rPr>
              <a:t>Kas): </a:t>
            </a:r>
            <a:r>
              <a:rPr lang="tr-TR" sz="2000" dirty="0">
                <a:solidFill>
                  <a:srgbClr val="4C4D4F"/>
                </a:solidFill>
                <a:latin typeface="Myriad Pro"/>
                <a:cs typeface="Myriad Pro"/>
              </a:rPr>
              <a:t>Kasıldığı</a:t>
            </a:r>
            <a:r>
              <a:rPr lang="tr-TR" sz="2000" spc="-5" dirty="0">
                <a:solidFill>
                  <a:srgbClr val="4C4D4F"/>
                </a:solidFill>
                <a:latin typeface="Myriad Pro"/>
                <a:cs typeface="Myriad Pro"/>
              </a:rPr>
              <a:t> </a:t>
            </a:r>
            <a:r>
              <a:rPr lang="tr-TR" sz="2000" dirty="0">
                <a:solidFill>
                  <a:srgbClr val="4C4D4F"/>
                </a:solidFill>
                <a:latin typeface="Myriad Pro"/>
                <a:cs typeface="Myriad Pro"/>
              </a:rPr>
              <a:t>zaman kaburgaları yukarı</a:t>
            </a:r>
            <a:r>
              <a:rPr lang="tr-TR" sz="2000" spc="-5" dirty="0">
                <a:solidFill>
                  <a:srgbClr val="4C4D4F"/>
                </a:solidFill>
                <a:latin typeface="Myriad Pro"/>
                <a:cs typeface="Myriad Pro"/>
              </a:rPr>
              <a:t> </a:t>
            </a:r>
            <a:r>
              <a:rPr lang="tr-TR" sz="2000" dirty="0">
                <a:solidFill>
                  <a:srgbClr val="4C4D4F"/>
                </a:solidFill>
                <a:latin typeface="Myriad Pro"/>
                <a:cs typeface="Myriad Pro"/>
              </a:rPr>
              <a:t>doğru kaldırarak göğüs</a:t>
            </a:r>
            <a:r>
              <a:rPr lang="tr-TR" sz="2000" spc="-5" dirty="0">
                <a:solidFill>
                  <a:srgbClr val="4C4D4F"/>
                </a:solidFill>
                <a:latin typeface="Myriad Pro"/>
                <a:cs typeface="Myriad Pro"/>
              </a:rPr>
              <a:t> </a:t>
            </a:r>
            <a:r>
              <a:rPr lang="tr-TR" sz="2000" dirty="0">
                <a:solidFill>
                  <a:srgbClr val="4C4D4F"/>
                </a:solidFill>
                <a:latin typeface="Myriad Pro"/>
                <a:cs typeface="Myriad Pro"/>
              </a:rPr>
              <a:t>boşluğunu genişletir ve</a:t>
            </a:r>
            <a:r>
              <a:rPr lang="tr-TR" sz="2000" spc="-5" dirty="0">
                <a:solidFill>
                  <a:srgbClr val="4C4D4F"/>
                </a:solidFill>
                <a:latin typeface="Myriad Pro"/>
                <a:cs typeface="Myriad Pro"/>
              </a:rPr>
              <a:t> </a:t>
            </a:r>
            <a:r>
              <a:rPr lang="tr-TR" sz="2000" dirty="0">
                <a:solidFill>
                  <a:srgbClr val="4C4D4F"/>
                </a:solidFill>
                <a:latin typeface="Myriad Pro"/>
                <a:cs typeface="Myriad Pro"/>
              </a:rPr>
              <a:t>soluk almaya </a:t>
            </a:r>
            <a:r>
              <a:rPr lang="tr-TR" sz="2000" spc="-20" dirty="0">
                <a:solidFill>
                  <a:srgbClr val="4C4D4F"/>
                </a:solidFill>
                <a:latin typeface="Myriad Pro"/>
                <a:cs typeface="Myriad Pro"/>
              </a:rPr>
              <a:t>yar</a:t>
            </a:r>
            <a:r>
              <a:rPr lang="tr-TR" sz="2000" dirty="0">
                <a:solidFill>
                  <a:srgbClr val="4C4D4F"/>
                </a:solidFill>
                <a:latin typeface="Myriad Pro"/>
                <a:cs typeface="Myriad Pro"/>
              </a:rPr>
              <a:t>dımcı </a:t>
            </a:r>
            <a:r>
              <a:rPr lang="tr-TR" sz="2000" spc="-10" dirty="0">
                <a:solidFill>
                  <a:srgbClr val="4C4D4F"/>
                </a:solidFill>
                <a:latin typeface="Myriad Pro"/>
                <a:cs typeface="Myriad Pro"/>
              </a:rPr>
              <a:t>olur.</a:t>
            </a:r>
            <a:endParaRPr lang="tr-TR" spc="-10" dirty="0">
              <a:latin typeface="Myriad Pro"/>
              <a:cs typeface="Myriad Pro"/>
            </a:endParaRPr>
          </a:p>
          <a:p>
            <a:pPr marL="64770" indent="0">
              <a:lnSpc>
                <a:spcPct val="100000"/>
              </a:lnSpc>
              <a:spcBef>
                <a:spcPts val="80"/>
              </a:spcBef>
              <a:spcAft>
                <a:spcPts val="1200"/>
              </a:spcAft>
              <a:buNone/>
            </a:pPr>
            <a:r>
              <a:rPr lang="tr-TR" sz="2000" b="1" dirty="0">
                <a:solidFill>
                  <a:schemeClr val="accent3">
                    <a:lumMod val="75000"/>
                  </a:schemeClr>
                </a:solidFill>
                <a:latin typeface="Myriad Pro"/>
                <a:cs typeface="Myriad Pro"/>
              </a:rPr>
              <a:t>M.</a:t>
            </a:r>
            <a:r>
              <a:rPr lang="tr-TR" sz="2000" b="1" spc="-20" dirty="0">
                <a:solidFill>
                  <a:schemeClr val="accent3">
                    <a:lumMod val="75000"/>
                  </a:schemeClr>
                </a:solidFill>
                <a:latin typeface="Myriad Pro"/>
                <a:cs typeface="Myriad Pro"/>
              </a:rPr>
              <a:t> </a:t>
            </a:r>
            <a:r>
              <a:rPr lang="tr-TR" sz="2000" b="1" dirty="0" err="1">
                <a:solidFill>
                  <a:schemeClr val="accent3">
                    <a:lumMod val="75000"/>
                  </a:schemeClr>
                </a:solidFill>
                <a:latin typeface="Myriad Pro"/>
                <a:cs typeface="Myriad Pro"/>
              </a:rPr>
              <a:t>Serratus</a:t>
            </a:r>
            <a:r>
              <a:rPr lang="tr-TR" sz="2000" b="1" spc="-15" dirty="0">
                <a:solidFill>
                  <a:schemeClr val="accent3">
                    <a:lumMod val="75000"/>
                  </a:schemeClr>
                </a:solidFill>
                <a:latin typeface="Myriad Pro"/>
                <a:cs typeface="Myriad Pro"/>
              </a:rPr>
              <a:t> </a:t>
            </a:r>
            <a:r>
              <a:rPr lang="tr-TR" sz="2000" b="1" dirty="0">
                <a:solidFill>
                  <a:schemeClr val="accent3">
                    <a:lumMod val="75000"/>
                  </a:schemeClr>
                </a:solidFill>
                <a:latin typeface="Myriad Pro"/>
                <a:cs typeface="Myriad Pro"/>
              </a:rPr>
              <a:t>Posterior</a:t>
            </a:r>
            <a:r>
              <a:rPr lang="tr-TR" sz="2000" b="1" spc="-20" dirty="0">
                <a:solidFill>
                  <a:schemeClr val="accent3">
                    <a:lumMod val="75000"/>
                  </a:schemeClr>
                </a:solidFill>
                <a:latin typeface="Myriad Pro"/>
                <a:cs typeface="Myriad Pro"/>
              </a:rPr>
              <a:t> </a:t>
            </a:r>
            <a:r>
              <a:rPr lang="tr-TR" sz="2000" b="1" dirty="0" err="1">
                <a:solidFill>
                  <a:schemeClr val="accent3">
                    <a:lumMod val="75000"/>
                  </a:schemeClr>
                </a:solidFill>
                <a:latin typeface="Myriad Pro"/>
                <a:cs typeface="Myriad Pro"/>
              </a:rPr>
              <a:t>Inferior</a:t>
            </a:r>
            <a:r>
              <a:rPr lang="tr-TR" sz="2000" b="1" spc="-15" dirty="0">
                <a:solidFill>
                  <a:schemeClr val="accent3">
                    <a:lumMod val="75000"/>
                  </a:schemeClr>
                </a:solidFill>
                <a:latin typeface="Myriad Pro"/>
                <a:cs typeface="Myriad Pro"/>
              </a:rPr>
              <a:t> </a:t>
            </a:r>
            <a:r>
              <a:rPr lang="tr-TR" sz="2000" b="1" dirty="0">
                <a:solidFill>
                  <a:schemeClr val="accent3">
                    <a:lumMod val="75000"/>
                  </a:schemeClr>
                </a:solidFill>
                <a:latin typeface="Myriad Pro"/>
                <a:cs typeface="Myriad Pro"/>
              </a:rPr>
              <a:t>(Alt</a:t>
            </a:r>
            <a:r>
              <a:rPr lang="tr-TR" sz="2000" b="1" spc="-20" dirty="0">
                <a:solidFill>
                  <a:schemeClr val="accent3">
                    <a:lumMod val="75000"/>
                  </a:schemeClr>
                </a:solidFill>
                <a:latin typeface="Myriad Pro"/>
                <a:cs typeface="Myriad Pro"/>
              </a:rPr>
              <a:t> </a:t>
            </a:r>
            <a:r>
              <a:rPr lang="tr-TR" sz="2000" b="1" dirty="0">
                <a:solidFill>
                  <a:schemeClr val="accent3">
                    <a:lumMod val="75000"/>
                  </a:schemeClr>
                </a:solidFill>
                <a:latin typeface="Myriad Pro"/>
                <a:cs typeface="Myriad Pro"/>
              </a:rPr>
              <a:t>Arka</a:t>
            </a:r>
            <a:r>
              <a:rPr lang="tr-TR" sz="2000" b="1" spc="-15" dirty="0">
                <a:solidFill>
                  <a:schemeClr val="accent3">
                    <a:lumMod val="75000"/>
                  </a:schemeClr>
                </a:solidFill>
                <a:latin typeface="Myriad Pro"/>
                <a:cs typeface="Myriad Pro"/>
              </a:rPr>
              <a:t> </a:t>
            </a:r>
            <a:r>
              <a:rPr lang="tr-TR" sz="2000" b="1" dirty="0">
                <a:solidFill>
                  <a:schemeClr val="accent3">
                    <a:lumMod val="75000"/>
                  </a:schemeClr>
                </a:solidFill>
                <a:latin typeface="Myriad Pro"/>
                <a:cs typeface="Myriad Pro"/>
              </a:rPr>
              <a:t>Dişli</a:t>
            </a:r>
            <a:r>
              <a:rPr lang="tr-TR" sz="2000" b="1" spc="-15" dirty="0">
                <a:solidFill>
                  <a:schemeClr val="accent3">
                    <a:lumMod val="75000"/>
                  </a:schemeClr>
                </a:solidFill>
                <a:latin typeface="Myriad Pro"/>
                <a:cs typeface="Myriad Pro"/>
              </a:rPr>
              <a:t> </a:t>
            </a:r>
            <a:r>
              <a:rPr lang="tr-TR" sz="2000" b="1" spc="-20" dirty="0">
                <a:solidFill>
                  <a:schemeClr val="accent3">
                    <a:lumMod val="75000"/>
                  </a:schemeClr>
                </a:solidFill>
                <a:latin typeface="Myriad Pro"/>
                <a:cs typeface="Myriad Pro"/>
              </a:rPr>
              <a:t>Kas): </a:t>
            </a:r>
            <a:r>
              <a:rPr lang="tr-TR" sz="2000" dirty="0">
                <a:solidFill>
                  <a:srgbClr val="4C4D4F"/>
                </a:solidFill>
                <a:latin typeface="Myriad Pro"/>
                <a:cs typeface="Myriad Pro"/>
              </a:rPr>
              <a:t>Kasıldığı</a:t>
            </a:r>
            <a:r>
              <a:rPr lang="tr-TR" sz="2000" spc="-40" dirty="0">
                <a:solidFill>
                  <a:srgbClr val="4C4D4F"/>
                </a:solidFill>
                <a:latin typeface="Myriad Pro"/>
                <a:cs typeface="Myriad Pro"/>
              </a:rPr>
              <a:t> </a:t>
            </a:r>
            <a:r>
              <a:rPr lang="tr-TR" sz="2000" dirty="0">
                <a:solidFill>
                  <a:srgbClr val="4C4D4F"/>
                </a:solidFill>
                <a:latin typeface="Myriad Pro"/>
                <a:cs typeface="Myriad Pro"/>
              </a:rPr>
              <a:t>zaman</a:t>
            </a:r>
            <a:r>
              <a:rPr lang="tr-TR" sz="2000" spc="-35" dirty="0">
                <a:solidFill>
                  <a:srgbClr val="4C4D4F"/>
                </a:solidFill>
                <a:latin typeface="Myriad Pro"/>
                <a:cs typeface="Myriad Pro"/>
              </a:rPr>
              <a:t> </a:t>
            </a:r>
            <a:r>
              <a:rPr lang="tr-TR" sz="2000" dirty="0">
                <a:solidFill>
                  <a:srgbClr val="4C4D4F"/>
                </a:solidFill>
                <a:latin typeface="Myriad Pro"/>
                <a:cs typeface="Myriad Pro"/>
              </a:rPr>
              <a:t>kaburgaları</a:t>
            </a:r>
            <a:r>
              <a:rPr lang="tr-TR" sz="2000" spc="-35" dirty="0">
                <a:solidFill>
                  <a:srgbClr val="4C4D4F"/>
                </a:solidFill>
                <a:latin typeface="Myriad Pro"/>
                <a:cs typeface="Myriad Pro"/>
              </a:rPr>
              <a:t> </a:t>
            </a:r>
            <a:r>
              <a:rPr lang="tr-TR" sz="2000" dirty="0">
                <a:solidFill>
                  <a:srgbClr val="4C4D4F"/>
                </a:solidFill>
                <a:latin typeface="Myriad Pro"/>
                <a:cs typeface="Myriad Pro"/>
              </a:rPr>
              <a:t>aşağı</a:t>
            </a:r>
            <a:r>
              <a:rPr lang="tr-TR" sz="2000" spc="-35" dirty="0">
                <a:solidFill>
                  <a:srgbClr val="4C4D4F"/>
                </a:solidFill>
                <a:latin typeface="Myriad Pro"/>
                <a:cs typeface="Myriad Pro"/>
              </a:rPr>
              <a:t> </a:t>
            </a:r>
            <a:r>
              <a:rPr lang="tr-TR" sz="2000" dirty="0">
                <a:solidFill>
                  <a:srgbClr val="4C4D4F"/>
                </a:solidFill>
                <a:latin typeface="Myriad Pro"/>
                <a:cs typeface="Myriad Pro"/>
              </a:rPr>
              <a:t>doğru</a:t>
            </a:r>
            <a:r>
              <a:rPr lang="tr-TR" sz="2000" spc="-35" dirty="0">
                <a:solidFill>
                  <a:srgbClr val="4C4D4F"/>
                </a:solidFill>
                <a:latin typeface="Myriad Pro"/>
                <a:cs typeface="Myriad Pro"/>
              </a:rPr>
              <a:t> </a:t>
            </a:r>
            <a:r>
              <a:rPr lang="tr-TR" sz="2000" spc="-10" dirty="0">
                <a:solidFill>
                  <a:srgbClr val="4C4D4F"/>
                </a:solidFill>
                <a:latin typeface="Myriad Pro"/>
                <a:cs typeface="Myriad Pro"/>
              </a:rPr>
              <a:t>çekerek</a:t>
            </a:r>
            <a:r>
              <a:rPr lang="tr-TR" sz="2000" spc="-35" dirty="0">
                <a:solidFill>
                  <a:srgbClr val="4C4D4F"/>
                </a:solidFill>
                <a:latin typeface="Myriad Pro"/>
                <a:cs typeface="Myriad Pro"/>
              </a:rPr>
              <a:t> </a:t>
            </a:r>
            <a:r>
              <a:rPr lang="tr-TR" sz="2000" dirty="0">
                <a:solidFill>
                  <a:srgbClr val="4C4D4F"/>
                </a:solidFill>
                <a:latin typeface="Myriad Pro"/>
                <a:cs typeface="Myriad Pro"/>
              </a:rPr>
              <a:t>göğüs</a:t>
            </a:r>
            <a:r>
              <a:rPr lang="tr-TR" sz="2000" spc="-40" dirty="0">
                <a:solidFill>
                  <a:srgbClr val="4C4D4F"/>
                </a:solidFill>
                <a:latin typeface="Myriad Pro"/>
                <a:cs typeface="Myriad Pro"/>
              </a:rPr>
              <a:t> </a:t>
            </a:r>
            <a:r>
              <a:rPr lang="tr-TR" sz="2000" dirty="0">
                <a:solidFill>
                  <a:srgbClr val="4C4D4F"/>
                </a:solidFill>
                <a:latin typeface="Myriad Pro"/>
                <a:cs typeface="Myriad Pro"/>
              </a:rPr>
              <a:t>boşluğunu</a:t>
            </a:r>
            <a:r>
              <a:rPr lang="tr-TR" sz="2000" spc="-35" dirty="0">
                <a:solidFill>
                  <a:srgbClr val="4C4D4F"/>
                </a:solidFill>
                <a:latin typeface="Myriad Pro"/>
                <a:cs typeface="Myriad Pro"/>
              </a:rPr>
              <a:t> </a:t>
            </a:r>
            <a:r>
              <a:rPr lang="tr-TR" sz="2000" dirty="0">
                <a:solidFill>
                  <a:srgbClr val="4C4D4F"/>
                </a:solidFill>
                <a:latin typeface="Myriad Pro"/>
                <a:cs typeface="Myriad Pro"/>
              </a:rPr>
              <a:t>daraltır</a:t>
            </a:r>
            <a:r>
              <a:rPr lang="tr-TR" sz="2000" spc="-35" dirty="0">
                <a:solidFill>
                  <a:srgbClr val="4C4D4F"/>
                </a:solidFill>
                <a:latin typeface="Myriad Pro"/>
                <a:cs typeface="Myriad Pro"/>
              </a:rPr>
              <a:t> </a:t>
            </a:r>
            <a:r>
              <a:rPr lang="tr-TR" sz="2000" dirty="0">
                <a:solidFill>
                  <a:srgbClr val="4C4D4F"/>
                </a:solidFill>
                <a:latin typeface="Myriad Pro"/>
                <a:cs typeface="Myriad Pro"/>
              </a:rPr>
              <a:t>ve</a:t>
            </a:r>
            <a:r>
              <a:rPr lang="tr-TR" sz="2000" spc="-35" dirty="0">
                <a:solidFill>
                  <a:srgbClr val="4C4D4F"/>
                </a:solidFill>
                <a:latin typeface="Myriad Pro"/>
                <a:cs typeface="Myriad Pro"/>
              </a:rPr>
              <a:t> </a:t>
            </a:r>
            <a:r>
              <a:rPr lang="tr-TR" sz="2000" dirty="0">
                <a:solidFill>
                  <a:srgbClr val="4C4D4F"/>
                </a:solidFill>
                <a:latin typeface="Myriad Pro"/>
                <a:cs typeface="Myriad Pro"/>
              </a:rPr>
              <a:t>soluk</a:t>
            </a:r>
            <a:r>
              <a:rPr lang="tr-TR" sz="2000" spc="-35" dirty="0">
                <a:solidFill>
                  <a:srgbClr val="4C4D4F"/>
                </a:solidFill>
                <a:latin typeface="Myriad Pro"/>
                <a:cs typeface="Myriad Pro"/>
              </a:rPr>
              <a:t> </a:t>
            </a:r>
            <a:r>
              <a:rPr lang="tr-TR" sz="2000" spc="-10" dirty="0">
                <a:solidFill>
                  <a:srgbClr val="4C4D4F"/>
                </a:solidFill>
                <a:latin typeface="Myriad Pro"/>
                <a:cs typeface="Myriad Pro"/>
              </a:rPr>
              <a:t>vermeye</a:t>
            </a:r>
            <a:r>
              <a:rPr lang="tr-TR" sz="2000" spc="-35" dirty="0">
                <a:solidFill>
                  <a:srgbClr val="4C4D4F"/>
                </a:solidFill>
                <a:latin typeface="Myriad Pro"/>
                <a:cs typeface="Myriad Pro"/>
              </a:rPr>
              <a:t> </a:t>
            </a:r>
            <a:r>
              <a:rPr lang="tr-TR" sz="2000" spc="-10" dirty="0">
                <a:solidFill>
                  <a:srgbClr val="4C4D4F"/>
                </a:solidFill>
                <a:latin typeface="Myriad Pro"/>
                <a:cs typeface="Myriad Pro"/>
              </a:rPr>
              <a:t>yardımcı olur.</a:t>
            </a:r>
            <a:endParaRPr lang="tr-TR" sz="2000" dirty="0">
              <a:latin typeface="Myriad Pro"/>
              <a:cs typeface="Myriad Pro"/>
            </a:endParaRPr>
          </a:p>
          <a:p>
            <a:pPr marL="0" indent="0">
              <a:spcAft>
                <a:spcPts val="1200"/>
              </a:spcAft>
              <a:buNone/>
            </a:pPr>
            <a:endParaRPr lang="tr-TR" dirty="0"/>
          </a:p>
        </p:txBody>
      </p:sp>
      <p:sp>
        <p:nvSpPr>
          <p:cNvPr id="5" name="Alt Bilgi Yer Tutucusu 4">
            <a:extLst>
              <a:ext uri="{FF2B5EF4-FFF2-40B4-BE49-F238E27FC236}">
                <a16:creationId xmlns:a16="http://schemas.microsoft.com/office/drawing/2014/main" id="{DE0C1809-E3F1-2CE3-D7E3-E1C737EC8BD7}"/>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DD78BE3F-2602-14DC-A44B-5A896B1701C2}"/>
              </a:ext>
            </a:extLst>
          </p:cNvPr>
          <p:cNvSpPr>
            <a:spLocks noGrp="1"/>
          </p:cNvSpPr>
          <p:nvPr>
            <p:ph type="sldNum" sz="quarter" idx="12"/>
          </p:nvPr>
        </p:nvSpPr>
        <p:spPr/>
        <p:txBody>
          <a:bodyPr/>
          <a:lstStyle/>
          <a:p>
            <a:fld id="{60FF87A7-9A7A-4B3D-9625-8440EC4947F9}" type="slidenum">
              <a:rPr lang="tr-TR" smtClean="0"/>
              <a:pPr/>
              <a:t>64</a:t>
            </a:fld>
            <a:endParaRPr lang="tr-TR"/>
          </a:p>
        </p:txBody>
      </p:sp>
      <p:pic>
        <p:nvPicPr>
          <p:cNvPr id="2060" name="Picture 12" descr="Serratus posterior muscles: Anatomy,function, innervation | Kenhub">
            <a:extLst>
              <a:ext uri="{FF2B5EF4-FFF2-40B4-BE49-F238E27FC236}">
                <a16:creationId xmlns:a16="http://schemas.microsoft.com/office/drawing/2014/main" id="{30AD3569-305D-F999-491E-EDD56B34A30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08940" y="919247"/>
            <a:ext cx="2455545" cy="407817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M. serratus posterior superior on Make a GIF">
            <a:extLst>
              <a:ext uri="{FF2B5EF4-FFF2-40B4-BE49-F238E27FC236}">
                <a16:creationId xmlns:a16="http://schemas.microsoft.com/office/drawing/2014/main" id="{A1EB4314-EA68-F829-E2EC-D42E866BD1D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26902" y="3573016"/>
            <a:ext cx="2945248" cy="220893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0A7F988F-7076-5DC0-396B-A9FE7E25EC5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9611" y="3573016"/>
            <a:ext cx="2945248" cy="2208936"/>
          </a:xfrm>
          <a:prstGeom prst="rect">
            <a:avLst/>
          </a:prstGeom>
          <a:noFill/>
          <a:extLst>
            <a:ext uri="{909E8E84-426E-40DD-AFC4-6F175D3DCCD1}">
              <a14:hiddenFill xmlns:a14="http://schemas.microsoft.com/office/drawing/2010/main">
                <a:solidFill>
                  <a:srgbClr val="FFFFFF"/>
                </a:solidFill>
              </a14:hiddenFill>
            </a:ext>
          </a:extLst>
        </p:spPr>
      </p:pic>
      <p:sp>
        <p:nvSpPr>
          <p:cNvPr id="12" name="object 14">
            <a:extLst>
              <a:ext uri="{FF2B5EF4-FFF2-40B4-BE49-F238E27FC236}">
                <a16:creationId xmlns:a16="http://schemas.microsoft.com/office/drawing/2014/main" id="{67BE88D1-E9D2-C140-14CF-4B12DC1D90EE}"/>
              </a:ext>
            </a:extLst>
          </p:cNvPr>
          <p:cNvSpPr txBox="1"/>
          <p:nvPr/>
        </p:nvSpPr>
        <p:spPr>
          <a:xfrm>
            <a:off x="6296909" y="3855973"/>
            <a:ext cx="1017462" cy="520655"/>
          </a:xfrm>
          <a:prstGeom prst="rect">
            <a:avLst/>
          </a:prstGeom>
        </p:spPr>
        <p:txBody>
          <a:bodyPr vert="horz" wrap="square" lIns="0" tIns="12700" rIns="0" bIns="0" rtlCol="0">
            <a:spAutoFit/>
          </a:bodyPr>
          <a:lstStyle/>
          <a:p>
            <a:pPr marL="12700" algn="r">
              <a:lnSpc>
                <a:spcPct val="100000"/>
              </a:lnSpc>
              <a:spcBef>
                <a:spcPts val="100"/>
              </a:spcBef>
            </a:pPr>
            <a:r>
              <a:rPr sz="1100" b="1" dirty="0">
                <a:solidFill>
                  <a:schemeClr val="accent3">
                    <a:lumMod val="75000"/>
                  </a:schemeClr>
                </a:solidFill>
                <a:latin typeface="Myriad Pro"/>
                <a:cs typeface="Myriad Pro"/>
              </a:rPr>
              <a:t>M.</a:t>
            </a:r>
            <a:r>
              <a:rPr sz="1100" b="1" spc="-10" dirty="0">
                <a:solidFill>
                  <a:schemeClr val="accent3">
                    <a:lumMod val="75000"/>
                  </a:schemeClr>
                </a:solidFill>
                <a:latin typeface="Myriad Pro"/>
                <a:cs typeface="Myriad Pro"/>
              </a:rPr>
              <a:t> </a:t>
            </a:r>
            <a:r>
              <a:rPr sz="1100" b="1" dirty="0">
                <a:solidFill>
                  <a:schemeClr val="accent3">
                    <a:lumMod val="75000"/>
                  </a:schemeClr>
                </a:solidFill>
                <a:latin typeface="Myriad Pro"/>
                <a:cs typeface="Myriad Pro"/>
              </a:rPr>
              <a:t>serratus</a:t>
            </a:r>
            <a:r>
              <a:rPr sz="1100" b="1" spc="-10" dirty="0">
                <a:solidFill>
                  <a:schemeClr val="accent3">
                    <a:lumMod val="75000"/>
                  </a:schemeClr>
                </a:solidFill>
                <a:latin typeface="Myriad Pro"/>
                <a:cs typeface="Myriad Pro"/>
              </a:rPr>
              <a:t> </a:t>
            </a:r>
            <a:r>
              <a:rPr sz="1100" b="1" dirty="0">
                <a:solidFill>
                  <a:schemeClr val="accent3">
                    <a:lumMod val="75000"/>
                  </a:schemeClr>
                </a:solidFill>
                <a:latin typeface="Myriad Pro"/>
                <a:cs typeface="Myriad Pro"/>
              </a:rPr>
              <a:t>posterior</a:t>
            </a:r>
            <a:r>
              <a:rPr sz="1100" b="1" spc="-5" dirty="0">
                <a:solidFill>
                  <a:schemeClr val="accent3">
                    <a:lumMod val="75000"/>
                  </a:schemeClr>
                </a:solidFill>
                <a:latin typeface="Myriad Pro"/>
                <a:cs typeface="Myriad Pro"/>
              </a:rPr>
              <a:t> </a:t>
            </a:r>
            <a:r>
              <a:rPr sz="1100" b="1" spc="-10" dirty="0">
                <a:solidFill>
                  <a:schemeClr val="accent3">
                    <a:lumMod val="75000"/>
                  </a:schemeClr>
                </a:solidFill>
                <a:latin typeface="Myriad Pro"/>
                <a:cs typeface="Myriad Pro"/>
              </a:rPr>
              <a:t>inferior</a:t>
            </a:r>
            <a:endParaRPr sz="1100" b="1" dirty="0">
              <a:solidFill>
                <a:schemeClr val="accent3">
                  <a:lumMod val="75000"/>
                </a:schemeClr>
              </a:solidFill>
              <a:latin typeface="Myriad Pro"/>
              <a:cs typeface="Myriad Pro"/>
            </a:endParaRPr>
          </a:p>
        </p:txBody>
      </p:sp>
      <p:sp>
        <p:nvSpPr>
          <p:cNvPr id="13" name="object 15">
            <a:extLst>
              <a:ext uri="{FF2B5EF4-FFF2-40B4-BE49-F238E27FC236}">
                <a16:creationId xmlns:a16="http://schemas.microsoft.com/office/drawing/2014/main" id="{9003B02E-C30C-BCB8-CF46-FC25D04E5DEA}"/>
              </a:ext>
            </a:extLst>
          </p:cNvPr>
          <p:cNvSpPr txBox="1"/>
          <p:nvPr/>
        </p:nvSpPr>
        <p:spPr>
          <a:xfrm>
            <a:off x="6336169" y="1252161"/>
            <a:ext cx="938942" cy="520655"/>
          </a:xfrm>
          <a:prstGeom prst="rect">
            <a:avLst/>
          </a:prstGeom>
        </p:spPr>
        <p:txBody>
          <a:bodyPr vert="horz" wrap="square" lIns="0" tIns="12700" rIns="0" bIns="0" rtlCol="0">
            <a:spAutoFit/>
          </a:bodyPr>
          <a:lstStyle/>
          <a:p>
            <a:pPr marL="12700" algn="r">
              <a:lnSpc>
                <a:spcPct val="100000"/>
              </a:lnSpc>
              <a:spcBef>
                <a:spcPts val="100"/>
              </a:spcBef>
            </a:pPr>
            <a:r>
              <a:rPr sz="1100" b="1" dirty="0">
                <a:solidFill>
                  <a:schemeClr val="accent1"/>
                </a:solidFill>
                <a:latin typeface="Myriad Pro"/>
                <a:cs typeface="Myriad Pro"/>
              </a:rPr>
              <a:t>M.</a:t>
            </a:r>
            <a:r>
              <a:rPr sz="1100" b="1" spc="-10" dirty="0">
                <a:solidFill>
                  <a:schemeClr val="accent1"/>
                </a:solidFill>
                <a:latin typeface="Myriad Pro"/>
                <a:cs typeface="Myriad Pro"/>
              </a:rPr>
              <a:t> </a:t>
            </a:r>
            <a:r>
              <a:rPr sz="1100" b="1" dirty="0">
                <a:solidFill>
                  <a:schemeClr val="accent1"/>
                </a:solidFill>
                <a:latin typeface="Myriad Pro"/>
                <a:cs typeface="Myriad Pro"/>
              </a:rPr>
              <a:t>serratus</a:t>
            </a:r>
            <a:r>
              <a:rPr sz="1100" b="1" spc="-10" dirty="0">
                <a:solidFill>
                  <a:schemeClr val="accent1"/>
                </a:solidFill>
                <a:latin typeface="Myriad Pro"/>
                <a:cs typeface="Myriad Pro"/>
              </a:rPr>
              <a:t> </a:t>
            </a:r>
            <a:r>
              <a:rPr sz="1100" b="1" dirty="0">
                <a:solidFill>
                  <a:schemeClr val="accent1"/>
                </a:solidFill>
                <a:latin typeface="Myriad Pro"/>
                <a:cs typeface="Myriad Pro"/>
              </a:rPr>
              <a:t>posterior</a:t>
            </a:r>
            <a:r>
              <a:rPr sz="1100" b="1" spc="-5" dirty="0">
                <a:solidFill>
                  <a:schemeClr val="accent1"/>
                </a:solidFill>
                <a:latin typeface="Myriad Pro"/>
                <a:cs typeface="Myriad Pro"/>
              </a:rPr>
              <a:t> </a:t>
            </a:r>
            <a:r>
              <a:rPr sz="1100" b="1" spc="-10" dirty="0">
                <a:solidFill>
                  <a:schemeClr val="accent1"/>
                </a:solidFill>
                <a:latin typeface="Myriad Pro"/>
                <a:cs typeface="Myriad Pro"/>
              </a:rPr>
              <a:t>superior</a:t>
            </a:r>
            <a:endParaRPr sz="1100" b="1" dirty="0">
              <a:solidFill>
                <a:schemeClr val="accent1"/>
              </a:solidFill>
              <a:latin typeface="Myriad Pro"/>
              <a:cs typeface="Myriad Pro"/>
            </a:endParaRPr>
          </a:p>
        </p:txBody>
      </p:sp>
      <p:sp>
        <p:nvSpPr>
          <p:cNvPr id="8" name="object 15">
            <a:extLst>
              <a:ext uri="{FF2B5EF4-FFF2-40B4-BE49-F238E27FC236}">
                <a16:creationId xmlns:a16="http://schemas.microsoft.com/office/drawing/2014/main" id="{30EA5F6D-94B5-A6B6-282F-A272C33B2089}"/>
              </a:ext>
            </a:extLst>
          </p:cNvPr>
          <p:cNvSpPr txBox="1"/>
          <p:nvPr/>
        </p:nvSpPr>
        <p:spPr>
          <a:xfrm>
            <a:off x="3419872" y="5847717"/>
            <a:ext cx="2304256" cy="182101"/>
          </a:xfrm>
          <a:prstGeom prst="rect">
            <a:avLst/>
          </a:prstGeom>
        </p:spPr>
        <p:txBody>
          <a:bodyPr vert="horz" wrap="square" lIns="0" tIns="12700" rIns="0" bIns="0" rtlCol="0">
            <a:spAutoFit/>
          </a:bodyPr>
          <a:lstStyle/>
          <a:p>
            <a:pPr marL="12700" algn="r">
              <a:lnSpc>
                <a:spcPct val="100000"/>
              </a:lnSpc>
              <a:spcBef>
                <a:spcPts val="100"/>
              </a:spcBef>
            </a:pPr>
            <a:r>
              <a:rPr sz="1100" b="1" dirty="0">
                <a:solidFill>
                  <a:schemeClr val="accent1"/>
                </a:solidFill>
                <a:latin typeface="Myriad Pro"/>
                <a:cs typeface="Myriad Pro"/>
              </a:rPr>
              <a:t>M.</a:t>
            </a:r>
            <a:r>
              <a:rPr sz="1100" b="1" spc="-10" dirty="0">
                <a:solidFill>
                  <a:schemeClr val="accent1"/>
                </a:solidFill>
                <a:latin typeface="Myriad Pro"/>
                <a:cs typeface="Myriad Pro"/>
              </a:rPr>
              <a:t> </a:t>
            </a:r>
            <a:r>
              <a:rPr sz="1100" b="1" dirty="0">
                <a:solidFill>
                  <a:schemeClr val="accent1"/>
                </a:solidFill>
                <a:latin typeface="Myriad Pro"/>
                <a:cs typeface="Myriad Pro"/>
              </a:rPr>
              <a:t>serratus</a:t>
            </a:r>
            <a:r>
              <a:rPr sz="1100" b="1" spc="-10" dirty="0">
                <a:solidFill>
                  <a:schemeClr val="accent1"/>
                </a:solidFill>
                <a:latin typeface="Myriad Pro"/>
                <a:cs typeface="Myriad Pro"/>
              </a:rPr>
              <a:t> </a:t>
            </a:r>
            <a:r>
              <a:rPr sz="1100" b="1" dirty="0">
                <a:solidFill>
                  <a:schemeClr val="accent1"/>
                </a:solidFill>
                <a:latin typeface="Myriad Pro"/>
                <a:cs typeface="Myriad Pro"/>
              </a:rPr>
              <a:t>posterior</a:t>
            </a:r>
            <a:r>
              <a:rPr sz="1100" b="1" spc="-5" dirty="0">
                <a:solidFill>
                  <a:schemeClr val="accent1"/>
                </a:solidFill>
                <a:latin typeface="Myriad Pro"/>
                <a:cs typeface="Myriad Pro"/>
              </a:rPr>
              <a:t> </a:t>
            </a:r>
            <a:r>
              <a:rPr sz="1100" b="1" spc="-10" dirty="0">
                <a:solidFill>
                  <a:schemeClr val="accent1"/>
                </a:solidFill>
                <a:latin typeface="Myriad Pro"/>
                <a:cs typeface="Myriad Pro"/>
              </a:rPr>
              <a:t>superior</a:t>
            </a:r>
            <a:endParaRPr sz="1100" b="1" dirty="0">
              <a:solidFill>
                <a:schemeClr val="accent1"/>
              </a:solidFill>
              <a:latin typeface="Myriad Pro"/>
              <a:cs typeface="Myriad Pro"/>
            </a:endParaRPr>
          </a:p>
        </p:txBody>
      </p:sp>
      <p:sp>
        <p:nvSpPr>
          <p:cNvPr id="9" name="object 14">
            <a:extLst>
              <a:ext uri="{FF2B5EF4-FFF2-40B4-BE49-F238E27FC236}">
                <a16:creationId xmlns:a16="http://schemas.microsoft.com/office/drawing/2014/main" id="{5521102D-39CD-DAB6-1A49-AB971478074E}"/>
              </a:ext>
            </a:extLst>
          </p:cNvPr>
          <p:cNvSpPr txBox="1"/>
          <p:nvPr/>
        </p:nvSpPr>
        <p:spPr>
          <a:xfrm>
            <a:off x="467544" y="5836659"/>
            <a:ext cx="2153079" cy="182101"/>
          </a:xfrm>
          <a:prstGeom prst="rect">
            <a:avLst/>
          </a:prstGeom>
        </p:spPr>
        <p:txBody>
          <a:bodyPr vert="horz" wrap="square" lIns="0" tIns="12700" rIns="0" bIns="0" rtlCol="0">
            <a:spAutoFit/>
          </a:bodyPr>
          <a:lstStyle/>
          <a:p>
            <a:pPr marL="12700" algn="r">
              <a:lnSpc>
                <a:spcPct val="100000"/>
              </a:lnSpc>
              <a:spcBef>
                <a:spcPts val="100"/>
              </a:spcBef>
            </a:pPr>
            <a:r>
              <a:rPr sz="1100" b="1" dirty="0">
                <a:solidFill>
                  <a:schemeClr val="accent3">
                    <a:lumMod val="75000"/>
                  </a:schemeClr>
                </a:solidFill>
                <a:latin typeface="Myriad Pro"/>
                <a:cs typeface="Myriad Pro"/>
              </a:rPr>
              <a:t>M.</a:t>
            </a:r>
            <a:r>
              <a:rPr sz="1100" b="1" spc="-10" dirty="0">
                <a:solidFill>
                  <a:schemeClr val="accent3">
                    <a:lumMod val="75000"/>
                  </a:schemeClr>
                </a:solidFill>
                <a:latin typeface="Myriad Pro"/>
                <a:cs typeface="Myriad Pro"/>
              </a:rPr>
              <a:t> </a:t>
            </a:r>
            <a:r>
              <a:rPr sz="1100" b="1" dirty="0">
                <a:solidFill>
                  <a:schemeClr val="accent3">
                    <a:lumMod val="75000"/>
                  </a:schemeClr>
                </a:solidFill>
                <a:latin typeface="Myriad Pro"/>
                <a:cs typeface="Myriad Pro"/>
              </a:rPr>
              <a:t>serratus</a:t>
            </a:r>
            <a:r>
              <a:rPr sz="1100" b="1" spc="-10" dirty="0">
                <a:solidFill>
                  <a:schemeClr val="accent3">
                    <a:lumMod val="75000"/>
                  </a:schemeClr>
                </a:solidFill>
                <a:latin typeface="Myriad Pro"/>
                <a:cs typeface="Myriad Pro"/>
              </a:rPr>
              <a:t> </a:t>
            </a:r>
            <a:r>
              <a:rPr sz="1100" b="1" dirty="0">
                <a:solidFill>
                  <a:schemeClr val="accent3">
                    <a:lumMod val="75000"/>
                  </a:schemeClr>
                </a:solidFill>
                <a:latin typeface="Myriad Pro"/>
                <a:cs typeface="Myriad Pro"/>
              </a:rPr>
              <a:t>posterior</a:t>
            </a:r>
            <a:r>
              <a:rPr sz="1100" b="1" spc="-5" dirty="0">
                <a:solidFill>
                  <a:schemeClr val="accent3">
                    <a:lumMod val="75000"/>
                  </a:schemeClr>
                </a:solidFill>
                <a:latin typeface="Myriad Pro"/>
                <a:cs typeface="Myriad Pro"/>
              </a:rPr>
              <a:t> </a:t>
            </a:r>
            <a:r>
              <a:rPr sz="1100" b="1" spc="-10" dirty="0">
                <a:solidFill>
                  <a:schemeClr val="accent3">
                    <a:lumMod val="75000"/>
                  </a:schemeClr>
                </a:solidFill>
                <a:latin typeface="Myriad Pro"/>
                <a:cs typeface="Myriad Pro"/>
              </a:rPr>
              <a:t>inferior</a:t>
            </a:r>
            <a:endParaRPr sz="1100" b="1" dirty="0">
              <a:solidFill>
                <a:schemeClr val="accent3">
                  <a:lumMod val="75000"/>
                </a:schemeClr>
              </a:solidFill>
              <a:latin typeface="Myriad Pro"/>
              <a:cs typeface="Myriad Pro"/>
            </a:endParaRPr>
          </a:p>
        </p:txBody>
      </p:sp>
      <p:cxnSp>
        <p:nvCxnSpPr>
          <p:cNvPr id="11" name="Düz Bağlayıcı 10">
            <a:extLst>
              <a:ext uri="{FF2B5EF4-FFF2-40B4-BE49-F238E27FC236}">
                <a16:creationId xmlns:a16="http://schemas.microsoft.com/office/drawing/2014/main" id="{49B4FB61-59B2-0A47-EFDD-BC94EDB76443}"/>
              </a:ext>
            </a:extLst>
          </p:cNvPr>
          <p:cNvCxnSpPr/>
          <p:nvPr/>
        </p:nvCxnSpPr>
        <p:spPr>
          <a:xfrm>
            <a:off x="7314371" y="1700808"/>
            <a:ext cx="110973" cy="288032"/>
          </a:xfrm>
          <a:prstGeom prst="line">
            <a:avLst/>
          </a:prstGeom>
        </p:spPr>
        <p:style>
          <a:lnRef idx="1">
            <a:schemeClr val="dk1"/>
          </a:lnRef>
          <a:fillRef idx="0">
            <a:schemeClr val="dk1"/>
          </a:fillRef>
          <a:effectRef idx="0">
            <a:schemeClr val="dk1"/>
          </a:effectRef>
          <a:fontRef idx="minor">
            <a:schemeClr val="tx1"/>
          </a:fontRef>
        </p:style>
      </p:cxnSp>
      <p:cxnSp>
        <p:nvCxnSpPr>
          <p:cNvPr id="14" name="Düz Bağlayıcı 13">
            <a:extLst>
              <a:ext uri="{FF2B5EF4-FFF2-40B4-BE49-F238E27FC236}">
                <a16:creationId xmlns:a16="http://schemas.microsoft.com/office/drawing/2014/main" id="{C11CE2AE-9F03-F73C-1DF7-72CC5531843D}"/>
              </a:ext>
            </a:extLst>
          </p:cNvPr>
          <p:cNvCxnSpPr>
            <a:cxnSpLocks/>
          </p:cNvCxnSpPr>
          <p:nvPr/>
        </p:nvCxnSpPr>
        <p:spPr>
          <a:xfrm flipV="1">
            <a:off x="7376169" y="3717032"/>
            <a:ext cx="110973" cy="399268"/>
          </a:xfrm>
          <a:prstGeom prst="line">
            <a:avLst/>
          </a:prstGeom>
        </p:spPr>
        <p:style>
          <a:lnRef idx="1">
            <a:schemeClr val="dk1"/>
          </a:lnRef>
          <a:fillRef idx="0">
            <a:schemeClr val="dk1"/>
          </a:fillRef>
          <a:effectRef idx="0">
            <a:schemeClr val="dk1"/>
          </a:effectRef>
          <a:fontRef idx="minor">
            <a:schemeClr val="tx1"/>
          </a:fontRef>
        </p:style>
      </p:cxnSp>
      <p:sp>
        <p:nvSpPr>
          <p:cNvPr id="7" name="Yay 6">
            <a:extLst>
              <a:ext uri="{FF2B5EF4-FFF2-40B4-BE49-F238E27FC236}">
                <a16:creationId xmlns:a16="http://schemas.microsoft.com/office/drawing/2014/main" id="{CAB80B8E-2E6B-ECBB-0DEB-D82324507978}"/>
              </a:ext>
            </a:extLst>
          </p:cNvPr>
          <p:cNvSpPr/>
          <p:nvPr/>
        </p:nvSpPr>
        <p:spPr>
          <a:xfrm rot="12524015">
            <a:off x="606966" y="4704057"/>
            <a:ext cx="914400" cy="914400"/>
          </a:xfrm>
          <a:prstGeom prst="arc">
            <a:avLst/>
          </a:prstGeom>
          <a:noFill/>
          <a:ln w="57150">
            <a:solidFill>
              <a:srgbClr val="FA020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10" name="Yay 9">
            <a:extLst>
              <a:ext uri="{FF2B5EF4-FFF2-40B4-BE49-F238E27FC236}">
                <a16:creationId xmlns:a16="http://schemas.microsoft.com/office/drawing/2014/main" id="{FF49F1C9-E4DF-892F-3F47-727B429A2C74}"/>
              </a:ext>
            </a:extLst>
          </p:cNvPr>
          <p:cNvSpPr/>
          <p:nvPr/>
        </p:nvSpPr>
        <p:spPr>
          <a:xfrm rot="9075985" flipH="1">
            <a:off x="1727363" y="4769822"/>
            <a:ext cx="914400" cy="914400"/>
          </a:xfrm>
          <a:prstGeom prst="arc">
            <a:avLst/>
          </a:prstGeom>
          <a:noFill/>
          <a:ln w="57150">
            <a:solidFill>
              <a:srgbClr val="FA020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15" name="Yay 14">
            <a:extLst>
              <a:ext uri="{FF2B5EF4-FFF2-40B4-BE49-F238E27FC236}">
                <a16:creationId xmlns:a16="http://schemas.microsoft.com/office/drawing/2014/main" id="{A8A1799F-0CD2-965B-9C1C-F2F8B9DEEA5B}"/>
              </a:ext>
            </a:extLst>
          </p:cNvPr>
          <p:cNvSpPr/>
          <p:nvPr/>
        </p:nvSpPr>
        <p:spPr>
          <a:xfrm rot="9917662" flipV="1">
            <a:off x="3632055" y="3593335"/>
            <a:ext cx="914400" cy="914400"/>
          </a:xfrm>
          <a:prstGeom prst="arc">
            <a:avLst/>
          </a:prstGeom>
          <a:noFill/>
          <a:ln w="57150">
            <a:solidFill>
              <a:srgbClr val="FA020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16" name="Yay 15">
            <a:extLst>
              <a:ext uri="{FF2B5EF4-FFF2-40B4-BE49-F238E27FC236}">
                <a16:creationId xmlns:a16="http://schemas.microsoft.com/office/drawing/2014/main" id="{461DD492-C0CC-E305-A126-1959BF831E01}"/>
              </a:ext>
            </a:extLst>
          </p:cNvPr>
          <p:cNvSpPr/>
          <p:nvPr/>
        </p:nvSpPr>
        <p:spPr>
          <a:xfrm rot="11578052" flipH="1" flipV="1">
            <a:off x="4704295" y="3589077"/>
            <a:ext cx="914400" cy="914400"/>
          </a:xfrm>
          <a:prstGeom prst="arc">
            <a:avLst/>
          </a:prstGeom>
          <a:noFill/>
          <a:ln w="57150">
            <a:solidFill>
              <a:srgbClr val="FA020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18" name="Metin kutusu 17">
            <a:extLst>
              <a:ext uri="{FF2B5EF4-FFF2-40B4-BE49-F238E27FC236}">
                <a16:creationId xmlns:a16="http://schemas.microsoft.com/office/drawing/2014/main" id="{BD6F7C2E-93BF-E20B-AA1F-38C904BC53A1}"/>
              </a:ext>
            </a:extLst>
          </p:cNvPr>
          <p:cNvSpPr txBox="1"/>
          <p:nvPr/>
        </p:nvSpPr>
        <p:spPr>
          <a:xfrm>
            <a:off x="5619666" y="3573016"/>
            <a:ext cx="885457" cy="646331"/>
          </a:xfrm>
          <a:prstGeom prst="rect">
            <a:avLst/>
          </a:prstGeom>
          <a:noFill/>
        </p:spPr>
        <p:txBody>
          <a:bodyPr wrap="square">
            <a:spAutoFit/>
          </a:bodyPr>
          <a:lstStyle/>
          <a:p>
            <a:r>
              <a:rPr lang="tr-TR" sz="1800" dirty="0">
                <a:solidFill>
                  <a:srgbClr val="FF0000"/>
                </a:solidFill>
                <a:latin typeface="Myriad Pro"/>
                <a:cs typeface="Myriad Pro"/>
              </a:rPr>
              <a:t>Soluk</a:t>
            </a:r>
          </a:p>
          <a:p>
            <a:r>
              <a:rPr lang="tr-TR" sz="1800" dirty="0">
                <a:solidFill>
                  <a:srgbClr val="FF0000"/>
                </a:solidFill>
                <a:latin typeface="Myriad Pro"/>
                <a:cs typeface="Myriad Pro"/>
              </a:rPr>
              <a:t>alma</a:t>
            </a:r>
            <a:endParaRPr lang="tr-TR" dirty="0">
              <a:solidFill>
                <a:srgbClr val="FF0000"/>
              </a:solidFill>
            </a:endParaRPr>
          </a:p>
        </p:txBody>
      </p:sp>
      <p:sp>
        <p:nvSpPr>
          <p:cNvPr id="19" name="Metin kutusu 18">
            <a:extLst>
              <a:ext uri="{FF2B5EF4-FFF2-40B4-BE49-F238E27FC236}">
                <a16:creationId xmlns:a16="http://schemas.microsoft.com/office/drawing/2014/main" id="{ADADF7A5-1549-831D-3F82-7D628FB70DB8}"/>
              </a:ext>
            </a:extLst>
          </p:cNvPr>
          <p:cNvSpPr txBox="1"/>
          <p:nvPr/>
        </p:nvSpPr>
        <p:spPr>
          <a:xfrm>
            <a:off x="2483768" y="4347056"/>
            <a:ext cx="885457" cy="646331"/>
          </a:xfrm>
          <a:prstGeom prst="rect">
            <a:avLst/>
          </a:prstGeom>
          <a:noFill/>
        </p:spPr>
        <p:txBody>
          <a:bodyPr wrap="square">
            <a:spAutoFit/>
          </a:bodyPr>
          <a:lstStyle/>
          <a:p>
            <a:r>
              <a:rPr lang="tr-TR" sz="1800" dirty="0">
                <a:solidFill>
                  <a:srgbClr val="FF0000"/>
                </a:solidFill>
                <a:latin typeface="Myriad Pro"/>
                <a:cs typeface="Myriad Pro"/>
              </a:rPr>
              <a:t>Soluk</a:t>
            </a:r>
          </a:p>
          <a:p>
            <a:r>
              <a:rPr lang="tr-TR" sz="1800" dirty="0">
                <a:solidFill>
                  <a:srgbClr val="FF0000"/>
                </a:solidFill>
                <a:latin typeface="Myriad Pro"/>
                <a:cs typeface="Myriad Pro"/>
              </a:rPr>
              <a:t>verme</a:t>
            </a:r>
            <a:endParaRPr lang="tr-TR" dirty="0">
              <a:solidFill>
                <a:srgbClr val="FF0000"/>
              </a:solidFill>
            </a:endParaRPr>
          </a:p>
        </p:txBody>
      </p:sp>
    </p:spTree>
    <p:extLst>
      <p:ext uri="{BB962C8B-B14F-4D97-AF65-F5344CB8AC3E}">
        <p14:creationId xmlns:p14="http://schemas.microsoft.com/office/powerpoint/2010/main" val="18059168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57DC3FF-E1C2-D866-67C5-A88E89C65060}"/>
              </a:ext>
            </a:extLst>
          </p:cNvPr>
          <p:cNvSpPr>
            <a:spLocks noGrp="1"/>
          </p:cNvSpPr>
          <p:nvPr>
            <p:ph type="title"/>
          </p:nvPr>
        </p:nvSpPr>
        <p:spPr/>
        <p:txBody>
          <a:bodyPr/>
          <a:lstStyle/>
          <a:p>
            <a:r>
              <a:rPr lang="tr-TR" dirty="0"/>
              <a:t>Karın kasları</a:t>
            </a:r>
          </a:p>
        </p:txBody>
      </p:sp>
      <p:sp>
        <p:nvSpPr>
          <p:cNvPr id="3" name="İçerik Yer Tutucusu 2">
            <a:extLst>
              <a:ext uri="{FF2B5EF4-FFF2-40B4-BE49-F238E27FC236}">
                <a16:creationId xmlns:a16="http://schemas.microsoft.com/office/drawing/2014/main" id="{3AD7162C-6B91-E7AE-1419-FF76F42EEA98}"/>
              </a:ext>
            </a:extLst>
          </p:cNvPr>
          <p:cNvSpPr>
            <a:spLocks noGrp="1"/>
          </p:cNvSpPr>
          <p:nvPr>
            <p:ph idx="1"/>
          </p:nvPr>
        </p:nvSpPr>
        <p:spPr>
          <a:xfrm>
            <a:off x="251520" y="895699"/>
            <a:ext cx="8712967" cy="1752413"/>
          </a:xfrm>
        </p:spPr>
        <p:txBody>
          <a:bodyPr>
            <a:normAutofit/>
          </a:bodyPr>
          <a:lstStyle/>
          <a:p>
            <a:pPr marL="12700" marR="5715" indent="179705" algn="just">
              <a:lnSpc>
                <a:spcPct val="106100"/>
              </a:lnSpc>
              <a:spcBef>
                <a:spcPts val="265"/>
              </a:spcBef>
            </a:pPr>
            <a:r>
              <a:rPr lang="tr-TR" sz="1600" dirty="0">
                <a:solidFill>
                  <a:srgbClr val="4C4D4F"/>
                </a:solidFill>
                <a:cs typeface="Myriad Pro"/>
              </a:rPr>
              <a:t>Karın boşluğundaki</a:t>
            </a:r>
            <a:r>
              <a:rPr lang="tr-TR" sz="1600" spc="5" dirty="0">
                <a:solidFill>
                  <a:srgbClr val="4C4D4F"/>
                </a:solidFill>
                <a:cs typeface="Myriad Pro"/>
              </a:rPr>
              <a:t> </a:t>
            </a:r>
            <a:r>
              <a:rPr lang="tr-TR" sz="1600" dirty="0">
                <a:solidFill>
                  <a:srgbClr val="4C4D4F"/>
                </a:solidFill>
                <a:cs typeface="Myriad Pro"/>
              </a:rPr>
              <a:t>organları</a:t>
            </a:r>
            <a:r>
              <a:rPr lang="tr-TR" sz="1600" spc="5" dirty="0">
                <a:solidFill>
                  <a:srgbClr val="4C4D4F"/>
                </a:solidFill>
                <a:cs typeface="Myriad Pro"/>
              </a:rPr>
              <a:t> </a:t>
            </a:r>
            <a:r>
              <a:rPr lang="tr-TR" sz="1600" dirty="0">
                <a:solidFill>
                  <a:srgbClr val="4C4D4F"/>
                </a:solidFill>
                <a:cs typeface="Myriad Pro"/>
              </a:rPr>
              <a:t>saran</a:t>
            </a:r>
            <a:r>
              <a:rPr lang="tr-TR" sz="1600" spc="5" dirty="0">
                <a:solidFill>
                  <a:srgbClr val="4C4D4F"/>
                </a:solidFill>
                <a:cs typeface="Myriad Pro"/>
              </a:rPr>
              <a:t> </a:t>
            </a:r>
            <a:r>
              <a:rPr lang="tr-TR" sz="1600" dirty="0">
                <a:solidFill>
                  <a:srgbClr val="4C4D4F"/>
                </a:solidFill>
                <a:cs typeface="Myriad Pro"/>
              </a:rPr>
              <a:t>ve</a:t>
            </a:r>
            <a:r>
              <a:rPr lang="tr-TR" sz="1600" spc="5" dirty="0">
                <a:solidFill>
                  <a:srgbClr val="4C4D4F"/>
                </a:solidFill>
                <a:cs typeface="Myriad Pro"/>
              </a:rPr>
              <a:t> </a:t>
            </a:r>
            <a:r>
              <a:rPr lang="tr-TR" sz="1600" dirty="0">
                <a:solidFill>
                  <a:srgbClr val="4C4D4F"/>
                </a:solidFill>
                <a:cs typeface="Myriad Pro"/>
              </a:rPr>
              <a:t>koruyan</a:t>
            </a:r>
            <a:r>
              <a:rPr lang="tr-TR" sz="1600" spc="5" dirty="0">
                <a:solidFill>
                  <a:srgbClr val="4C4D4F"/>
                </a:solidFill>
                <a:cs typeface="Myriad Pro"/>
              </a:rPr>
              <a:t> </a:t>
            </a:r>
            <a:r>
              <a:rPr lang="tr-TR" sz="1600" dirty="0">
                <a:solidFill>
                  <a:srgbClr val="4C4D4F"/>
                </a:solidFill>
                <a:cs typeface="Myriad Pro"/>
              </a:rPr>
              <a:t>kaslardır.</a:t>
            </a:r>
            <a:r>
              <a:rPr lang="tr-TR" sz="1600" spc="5" dirty="0">
                <a:solidFill>
                  <a:srgbClr val="4C4D4F"/>
                </a:solidFill>
                <a:cs typeface="Myriad Pro"/>
              </a:rPr>
              <a:t> </a:t>
            </a:r>
            <a:r>
              <a:rPr lang="tr-TR" sz="1600" dirty="0">
                <a:solidFill>
                  <a:srgbClr val="4C4D4F"/>
                </a:solidFill>
                <a:cs typeface="Myriad Pro"/>
              </a:rPr>
              <a:t>Organlara</a:t>
            </a:r>
            <a:r>
              <a:rPr lang="tr-TR" sz="1600" spc="5" dirty="0">
                <a:solidFill>
                  <a:srgbClr val="4C4D4F"/>
                </a:solidFill>
                <a:cs typeface="Myriad Pro"/>
              </a:rPr>
              <a:t> </a:t>
            </a:r>
            <a:r>
              <a:rPr lang="tr-TR" sz="1600" dirty="0">
                <a:solidFill>
                  <a:srgbClr val="4C4D4F"/>
                </a:solidFill>
                <a:cs typeface="Myriad Pro"/>
              </a:rPr>
              <a:t>basınç</a:t>
            </a:r>
            <a:r>
              <a:rPr lang="tr-TR" sz="1600" spc="5" dirty="0">
                <a:solidFill>
                  <a:srgbClr val="4C4D4F"/>
                </a:solidFill>
                <a:cs typeface="Myriad Pro"/>
              </a:rPr>
              <a:t> </a:t>
            </a:r>
            <a:r>
              <a:rPr lang="tr-TR" sz="1600" dirty="0">
                <a:solidFill>
                  <a:srgbClr val="4C4D4F"/>
                </a:solidFill>
                <a:cs typeface="Myriad Pro"/>
              </a:rPr>
              <a:t>uygulayarak</a:t>
            </a:r>
            <a:r>
              <a:rPr lang="tr-TR" sz="1600" spc="5" dirty="0">
                <a:solidFill>
                  <a:srgbClr val="4C4D4F"/>
                </a:solidFill>
                <a:cs typeface="Myriad Pro"/>
              </a:rPr>
              <a:t> </a:t>
            </a:r>
            <a:r>
              <a:rPr lang="tr-TR" sz="1600" b="1" dirty="0">
                <a:solidFill>
                  <a:srgbClr val="4C4D4F"/>
                </a:solidFill>
                <a:cs typeface="Myriad Pro"/>
              </a:rPr>
              <a:t>dışkı</a:t>
            </a:r>
            <a:r>
              <a:rPr lang="tr-TR" sz="1600" b="1" spc="5" dirty="0">
                <a:solidFill>
                  <a:srgbClr val="4C4D4F"/>
                </a:solidFill>
                <a:cs typeface="Myriad Pro"/>
              </a:rPr>
              <a:t> </a:t>
            </a:r>
            <a:r>
              <a:rPr lang="tr-TR" sz="1600" b="1" spc="-10" dirty="0">
                <a:solidFill>
                  <a:srgbClr val="4C4D4F"/>
                </a:solidFill>
                <a:cs typeface="Myriad Pro"/>
              </a:rPr>
              <a:t>yapma</a:t>
            </a:r>
            <a:r>
              <a:rPr lang="tr-TR" sz="1600" spc="-10" dirty="0">
                <a:solidFill>
                  <a:srgbClr val="4C4D4F"/>
                </a:solidFill>
                <a:cs typeface="Myriad Pro"/>
              </a:rPr>
              <a:t>, </a:t>
            </a:r>
            <a:r>
              <a:rPr lang="tr-TR" sz="1600" b="1" dirty="0">
                <a:solidFill>
                  <a:srgbClr val="4C4D4F"/>
                </a:solidFill>
                <a:cs typeface="Myriad Pro"/>
              </a:rPr>
              <a:t>idrar</a:t>
            </a:r>
            <a:r>
              <a:rPr lang="tr-TR" sz="1600" b="1" spc="105" dirty="0">
                <a:solidFill>
                  <a:srgbClr val="4C4D4F"/>
                </a:solidFill>
                <a:cs typeface="Myriad Pro"/>
              </a:rPr>
              <a:t> </a:t>
            </a:r>
            <a:r>
              <a:rPr lang="tr-TR" sz="1600" b="1" dirty="0">
                <a:solidFill>
                  <a:srgbClr val="4C4D4F"/>
                </a:solidFill>
                <a:cs typeface="Myriad Pro"/>
              </a:rPr>
              <a:t>yapma</a:t>
            </a:r>
            <a:r>
              <a:rPr lang="tr-TR" sz="1600" dirty="0">
                <a:solidFill>
                  <a:srgbClr val="4C4D4F"/>
                </a:solidFill>
                <a:cs typeface="Myriad Pro"/>
              </a:rPr>
              <a:t>,</a:t>
            </a:r>
            <a:r>
              <a:rPr lang="tr-TR" sz="1600" spc="110" dirty="0">
                <a:solidFill>
                  <a:srgbClr val="4C4D4F"/>
                </a:solidFill>
                <a:cs typeface="Myriad Pro"/>
              </a:rPr>
              <a:t> </a:t>
            </a:r>
            <a:r>
              <a:rPr lang="tr-TR" sz="1600" b="1" dirty="0">
                <a:solidFill>
                  <a:srgbClr val="4C4D4F"/>
                </a:solidFill>
                <a:cs typeface="Myriad Pro"/>
              </a:rPr>
              <a:t>kusma</a:t>
            </a:r>
            <a:r>
              <a:rPr lang="tr-TR" sz="1600" dirty="0">
                <a:solidFill>
                  <a:srgbClr val="4C4D4F"/>
                </a:solidFill>
                <a:cs typeface="Myriad Pro"/>
              </a:rPr>
              <a:t>,</a:t>
            </a:r>
            <a:r>
              <a:rPr lang="tr-TR" sz="1600" spc="110" dirty="0">
                <a:solidFill>
                  <a:srgbClr val="4C4D4F"/>
                </a:solidFill>
                <a:cs typeface="Myriad Pro"/>
              </a:rPr>
              <a:t> </a:t>
            </a:r>
            <a:r>
              <a:rPr lang="tr-TR" sz="1600" b="1" dirty="0">
                <a:solidFill>
                  <a:srgbClr val="4C4D4F"/>
                </a:solidFill>
                <a:cs typeface="Myriad Pro"/>
              </a:rPr>
              <a:t>soluk</a:t>
            </a:r>
            <a:r>
              <a:rPr lang="tr-TR" sz="1600" b="1" spc="110" dirty="0">
                <a:solidFill>
                  <a:srgbClr val="4C4D4F"/>
                </a:solidFill>
                <a:cs typeface="Myriad Pro"/>
              </a:rPr>
              <a:t> </a:t>
            </a:r>
            <a:r>
              <a:rPr lang="tr-TR" sz="1600" b="1" dirty="0">
                <a:solidFill>
                  <a:srgbClr val="4C4D4F"/>
                </a:solidFill>
                <a:cs typeface="Myriad Pro"/>
              </a:rPr>
              <a:t>alıp</a:t>
            </a:r>
            <a:r>
              <a:rPr lang="tr-TR" sz="1600" b="1" spc="110" dirty="0">
                <a:solidFill>
                  <a:srgbClr val="4C4D4F"/>
                </a:solidFill>
                <a:cs typeface="Myriad Pro"/>
              </a:rPr>
              <a:t> </a:t>
            </a:r>
            <a:r>
              <a:rPr lang="tr-TR" sz="1600" b="1" dirty="0">
                <a:solidFill>
                  <a:srgbClr val="4C4D4F"/>
                </a:solidFill>
                <a:cs typeface="Myriad Pro"/>
              </a:rPr>
              <a:t>verme</a:t>
            </a:r>
            <a:r>
              <a:rPr lang="tr-TR" sz="1600" b="1" spc="110" dirty="0">
                <a:solidFill>
                  <a:srgbClr val="4C4D4F"/>
                </a:solidFill>
                <a:cs typeface="Myriad Pro"/>
              </a:rPr>
              <a:t> </a:t>
            </a:r>
            <a:r>
              <a:rPr lang="tr-TR" sz="1600" dirty="0">
                <a:solidFill>
                  <a:srgbClr val="4C4D4F"/>
                </a:solidFill>
                <a:cs typeface="Myriad Pro"/>
              </a:rPr>
              <a:t>ve</a:t>
            </a:r>
            <a:r>
              <a:rPr lang="tr-TR" sz="1600" spc="110" dirty="0">
                <a:solidFill>
                  <a:srgbClr val="4C4D4F"/>
                </a:solidFill>
                <a:cs typeface="Myriad Pro"/>
              </a:rPr>
              <a:t> </a:t>
            </a:r>
            <a:r>
              <a:rPr lang="tr-TR" sz="1600" b="1" dirty="0">
                <a:solidFill>
                  <a:srgbClr val="4C4D4F"/>
                </a:solidFill>
                <a:cs typeface="Myriad Pro"/>
              </a:rPr>
              <a:t>doğuma</a:t>
            </a:r>
            <a:r>
              <a:rPr lang="tr-TR" sz="1600" spc="105" dirty="0">
                <a:solidFill>
                  <a:srgbClr val="4C4D4F"/>
                </a:solidFill>
                <a:cs typeface="Myriad Pro"/>
              </a:rPr>
              <a:t> </a:t>
            </a:r>
            <a:r>
              <a:rPr lang="tr-TR" sz="1600" dirty="0">
                <a:solidFill>
                  <a:srgbClr val="4C4D4F"/>
                </a:solidFill>
                <a:cs typeface="Myriad Pro"/>
              </a:rPr>
              <a:t>yardımcı</a:t>
            </a:r>
            <a:r>
              <a:rPr lang="tr-TR" sz="1600" spc="110" dirty="0">
                <a:solidFill>
                  <a:srgbClr val="4C4D4F"/>
                </a:solidFill>
                <a:cs typeface="Myriad Pro"/>
              </a:rPr>
              <a:t> </a:t>
            </a:r>
            <a:r>
              <a:rPr lang="tr-TR" sz="1600" dirty="0">
                <a:solidFill>
                  <a:srgbClr val="4C4D4F"/>
                </a:solidFill>
                <a:cs typeface="Myriad Pro"/>
              </a:rPr>
              <a:t>olur.</a:t>
            </a:r>
            <a:r>
              <a:rPr lang="tr-TR" sz="1600" spc="110" dirty="0">
                <a:solidFill>
                  <a:srgbClr val="4C4D4F"/>
                </a:solidFill>
                <a:cs typeface="Myriad Pro"/>
              </a:rPr>
              <a:t> </a:t>
            </a:r>
            <a:r>
              <a:rPr lang="tr-TR" sz="1600" b="1" dirty="0">
                <a:solidFill>
                  <a:srgbClr val="4C4D4F"/>
                </a:solidFill>
                <a:cs typeface="Myriad Pro"/>
              </a:rPr>
              <a:t>Gövdenin</a:t>
            </a:r>
            <a:r>
              <a:rPr lang="tr-TR" sz="1600" b="1" spc="110" dirty="0">
                <a:solidFill>
                  <a:srgbClr val="4C4D4F"/>
                </a:solidFill>
                <a:cs typeface="Myriad Pro"/>
              </a:rPr>
              <a:t> </a:t>
            </a:r>
            <a:r>
              <a:rPr lang="tr-TR" sz="1600" b="1" dirty="0">
                <a:solidFill>
                  <a:srgbClr val="4C4D4F"/>
                </a:solidFill>
                <a:cs typeface="Myriad Pro"/>
              </a:rPr>
              <a:t>fleksiyon</a:t>
            </a:r>
            <a:r>
              <a:rPr lang="tr-TR" sz="1600" b="1" spc="110" dirty="0">
                <a:solidFill>
                  <a:srgbClr val="4C4D4F"/>
                </a:solidFill>
                <a:cs typeface="Myriad Pro"/>
              </a:rPr>
              <a:t> </a:t>
            </a:r>
            <a:r>
              <a:rPr lang="tr-TR" sz="1600" dirty="0">
                <a:solidFill>
                  <a:srgbClr val="4C4D4F"/>
                </a:solidFill>
                <a:cs typeface="Myriad Pro"/>
              </a:rPr>
              <a:t>ve</a:t>
            </a:r>
            <a:r>
              <a:rPr lang="tr-TR" sz="1600" spc="110" dirty="0">
                <a:solidFill>
                  <a:srgbClr val="4C4D4F"/>
                </a:solidFill>
                <a:cs typeface="Myriad Pro"/>
              </a:rPr>
              <a:t> </a:t>
            </a:r>
            <a:r>
              <a:rPr lang="tr-TR" sz="1600" b="1" spc="-10" dirty="0">
                <a:solidFill>
                  <a:srgbClr val="4C4D4F"/>
                </a:solidFill>
                <a:cs typeface="Myriad Pro"/>
              </a:rPr>
              <a:t>rotasyonunu</a:t>
            </a:r>
            <a:r>
              <a:rPr lang="tr-TR" sz="1600" spc="-10" dirty="0">
                <a:solidFill>
                  <a:srgbClr val="4C4D4F"/>
                </a:solidFill>
                <a:cs typeface="Myriad Pro"/>
              </a:rPr>
              <a:t> sağlar.</a:t>
            </a:r>
            <a:endParaRPr lang="tr-TR" sz="1600" dirty="0">
              <a:cs typeface="Myriad Pro"/>
            </a:endParaRPr>
          </a:p>
          <a:p>
            <a:pPr marL="12700" marR="5080" indent="179705" algn="just">
              <a:lnSpc>
                <a:spcPct val="106100"/>
              </a:lnSpc>
            </a:pPr>
            <a:r>
              <a:rPr lang="tr-TR" sz="1600" dirty="0">
                <a:solidFill>
                  <a:srgbClr val="4C4D4F"/>
                </a:solidFill>
                <a:cs typeface="Myriad Pro"/>
              </a:rPr>
              <a:t>İki</a:t>
            </a:r>
            <a:r>
              <a:rPr lang="tr-TR" sz="1600" spc="105" dirty="0">
                <a:solidFill>
                  <a:srgbClr val="4C4D4F"/>
                </a:solidFill>
                <a:cs typeface="Myriad Pro"/>
              </a:rPr>
              <a:t> </a:t>
            </a:r>
            <a:r>
              <a:rPr lang="tr-TR" sz="1600" dirty="0">
                <a:solidFill>
                  <a:srgbClr val="4C4D4F"/>
                </a:solidFill>
                <a:cs typeface="Myriad Pro"/>
              </a:rPr>
              <a:t>yandaki</a:t>
            </a:r>
            <a:r>
              <a:rPr lang="tr-TR" sz="1600" spc="110" dirty="0">
                <a:solidFill>
                  <a:srgbClr val="4C4D4F"/>
                </a:solidFill>
                <a:cs typeface="Myriad Pro"/>
              </a:rPr>
              <a:t> </a:t>
            </a:r>
            <a:r>
              <a:rPr lang="tr-TR" sz="1600" dirty="0">
                <a:solidFill>
                  <a:srgbClr val="4C4D4F"/>
                </a:solidFill>
                <a:cs typeface="Myriad Pro"/>
              </a:rPr>
              <a:t>karın</a:t>
            </a:r>
            <a:r>
              <a:rPr lang="tr-TR" sz="1600" spc="110" dirty="0">
                <a:solidFill>
                  <a:srgbClr val="4C4D4F"/>
                </a:solidFill>
                <a:cs typeface="Myriad Pro"/>
              </a:rPr>
              <a:t> </a:t>
            </a:r>
            <a:r>
              <a:rPr lang="tr-TR" sz="1600" dirty="0">
                <a:solidFill>
                  <a:srgbClr val="4C4D4F"/>
                </a:solidFill>
                <a:cs typeface="Myriad Pro"/>
              </a:rPr>
              <a:t>kaslarının</a:t>
            </a:r>
            <a:r>
              <a:rPr lang="tr-TR" sz="1600" spc="105" dirty="0">
                <a:solidFill>
                  <a:srgbClr val="4C4D4F"/>
                </a:solidFill>
                <a:cs typeface="Myriad Pro"/>
              </a:rPr>
              <a:t> </a:t>
            </a:r>
            <a:r>
              <a:rPr lang="tr-TR" sz="1600" dirty="0" err="1">
                <a:solidFill>
                  <a:srgbClr val="4C4D4F"/>
                </a:solidFill>
                <a:cs typeface="Myriad Pro"/>
              </a:rPr>
              <a:t>aponevrozları</a:t>
            </a:r>
            <a:r>
              <a:rPr lang="tr-TR" sz="1600" spc="110" dirty="0">
                <a:solidFill>
                  <a:srgbClr val="4C4D4F"/>
                </a:solidFill>
                <a:cs typeface="Myriad Pro"/>
              </a:rPr>
              <a:t> (</a:t>
            </a:r>
            <a:r>
              <a:rPr lang="tr-TR" sz="1600" dirty="0"/>
              <a:t>kasları birbirine bağlayan, lifli ve beyaz renkli bir derin </a:t>
            </a:r>
            <a:r>
              <a:rPr lang="tr-TR" sz="1600" dirty="0" err="1"/>
              <a:t>fasya</a:t>
            </a:r>
            <a:r>
              <a:rPr lang="tr-TR" sz="1600" dirty="0"/>
              <a:t> katmanı</a:t>
            </a:r>
            <a:r>
              <a:rPr lang="tr-TR" sz="1600" spc="110" dirty="0">
                <a:solidFill>
                  <a:srgbClr val="4C4D4F"/>
                </a:solidFill>
                <a:cs typeface="Myriad Pro"/>
              </a:rPr>
              <a:t>) </a:t>
            </a:r>
            <a:r>
              <a:rPr lang="tr-TR" sz="1600" dirty="0">
                <a:solidFill>
                  <a:srgbClr val="4C4D4F"/>
                </a:solidFill>
                <a:cs typeface="Myriad Pro"/>
              </a:rPr>
              <a:t>ön</a:t>
            </a:r>
            <a:r>
              <a:rPr lang="tr-TR" sz="1600" spc="110" dirty="0">
                <a:solidFill>
                  <a:srgbClr val="4C4D4F"/>
                </a:solidFill>
                <a:cs typeface="Myriad Pro"/>
              </a:rPr>
              <a:t> </a:t>
            </a:r>
            <a:r>
              <a:rPr lang="tr-TR" sz="1600" dirty="0">
                <a:solidFill>
                  <a:srgbClr val="4C4D4F"/>
                </a:solidFill>
                <a:cs typeface="Myriad Pro"/>
              </a:rPr>
              <a:t>orta</a:t>
            </a:r>
            <a:r>
              <a:rPr lang="tr-TR" sz="1600" spc="105" dirty="0">
                <a:solidFill>
                  <a:srgbClr val="4C4D4F"/>
                </a:solidFill>
                <a:cs typeface="Myriad Pro"/>
              </a:rPr>
              <a:t> </a:t>
            </a:r>
            <a:r>
              <a:rPr lang="tr-TR" sz="1600" dirty="0">
                <a:solidFill>
                  <a:srgbClr val="4C4D4F"/>
                </a:solidFill>
                <a:cs typeface="Myriad Pro"/>
              </a:rPr>
              <a:t>hatta</a:t>
            </a:r>
            <a:r>
              <a:rPr lang="tr-TR" sz="1600" spc="110" dirty="0">
                <a:solidFill>
                  <a:srgbClr val="4C4D4F"/>
                </a:solidFill>
                <a:cs typeface="Myriad Pro"/>
              </a:rPr>
              <a:t> </a:t>
            </a:r>
            <a:r>
              <a:rPr lang="tr-TR" sz="1600" dirty="0">
                <a:solidFill>
                  <a:srgbClr val="4C4D4F"/>
                </a:solidFill>
                <a:cs typeface="Myriad Pro"/>
              </a:rPr>
              <a:t>birleşerek</a:t>
            </a:r>
            <a:r>
              <a:rPr lang="tr-TR" sz="1600" spc="110" dirty="0">
                <a:solidFill>
                  <a:srgbClr val="4C4D4F"/>
                </a:solidFill>
                <a:cs typeface="Myriad Pro"/>
              </a:rPr>
              <a:t> </a:t>
            </a:r>
            <a:r>
              <a:rPr lang="tr-TR" sz="1600" b="1" dirty="0">
                <a:solidFill>
                  <a:srgbClr val="4C4D4F"/>
                </a:solidFill>
                <a:cs typeface="Myriad Pro"/>
              </a:rPr>
              <a:t>ak</a:t>
            </a:r>
            <a:r>
              <a:rPr lang="tr-TR" sz="1600" b="1" spc="100" dirty="0">
                <a:solidFill>
                  <a:srgbClr val="4C4D4F"/>
                </a:solidFill>
                <a:cs typeface="Myriad Pro"/>
              </a:rPr>
              <a:t> </a:t>
            </a:r>
            <a:r>
              <a:rPr lang="tr-TR" sz="1600" b="1" dirty="0">
                <a:solidFill>
                  <a:srgbClr val="4C4D4F"/>
                </a:solidFill>
                <a:cs typeface="Myriad Pro"/>
              </a:rPr>
              <a:t>çizgi</a:t>
            </a:r>
            <a:r>
              <a:rPr lang="tr-TR" sz="1600" dirty="0">
                <a:solidFill>
                  <a:srgbClr val="4C4D4F"/>
                </a:solidFill>
                <a:cs typeface="Myriad Pro"/>
              </a:rPr>
              <a:t>yi</a:t>
            </a:r>
            <a:r>
              <a:rPr lang="tr-TR" sz="1600" spc="110" dirty="0">
                <a:solidFill>
                  <a:srgbClr val="4C4D4F"/>
                </a:solidFill>
                <a:cs typeface="Myriad Pro"/>
              </a:rPr>
              <a:t> </a:t>
            </a:r>
            <a:r>
              <a:rPr lang="tr-TR" sz="1600" dirty="0">
                <a:solidFill>
                  <a:srgbClr val="4C4D4F"/>
                </a:solidFill>
                <a:cs typeface="Myriad Pro"/>
              </a:rPr>
              <a:t>(</a:t>
            </a:r>
            <a:r>
              <a:rPr lang="tr-TR" sz="1600" b="1" dirty="0" err="1">
                <a:solidFill>
                  <a:schemeClr val="accent2"/>
                </a:solidFill>
                <a:cs typeface="Myriad Pro"/>
              </a:rPr>
              <a:t>linea</a:t>
            </a:r>
            <a:r>
              <a:rPr lang="tr-TR" sz="1600" b="1" spc="110" dirty="0">
                <a:solidFill>
                  <a:schemeClr val="accent2"/>
                </a:solidFill>
                <a:cs typeface="Myriad Pro"/>
              </a:rPr>
              <a:t> </a:t>
            </a:r>
            <a:r>
              <a:rPr lang="tr-TR" sz="1600" b="1" dirty="0" err="1">
                <a:solidFill>
                  <a:schemeClr val="accent2"/>
                </a:solidFill>
                <a:cs typeface="Myriad Pro"/>
              </a:rPr>
              <a:t>alba</a:t>
            </a:r>
            <a:r>
              <a:rPr lang="tr-TR" sz="1600" dirty="0">
                <a:solidFill>
                  <a:srgbClr val="4C4D4F"/>
                </a:solidFill>
                <a:cs typeface="Myriad Pro"/>
              </a:rPr>
              <a:t>)</a:t>
            </a:r>
            <a:r>
              <a:rPr lang="tr-TR" sz="1600" spc="110" dirty="0">
                <a:solidFill>
                  <a:srgbClr val="4C4D4F"/>
                </a:solidFill>
                <a:cs typeface="Myriad Pro"/>
              </a:rPr>
              <a:t> </a:t>
            </a:r>
            <a:r>
              <a:rPr lang="tr-TR" sz="1600" spc="-10" dirty="0">
                <a:solidFill>
                  <a:srgbClr val="4C4D4F"/>
                </a:solidFill>
                <a:cs typeface="Myriad Pro"/>
              </a:rPr>
              <a:t>oluşturur. </a:t>
            </a:r>
            <a:endParaRPr lang="tr-TR" sz="1600" dirty="0">
              <a:cs typeface="Myriad Pro"/>
            </a:endParaRPr>
          </a:p>
        </p:txBody>
      </p:sp>
      <p:sp>
        <p:nvSpPr>
          <p:cNvPr id="5" name="Alt Bilgi Yer Tutucusu 4">
            <a:extLst>
              <a:ext uri="{FF2B5EF4-FFF2-40B4-BE49-F238E27FC236}">
                <a16:creationId xmlns:a16="http://schemas.microsoft.com/office/drawing/2014/main" id="{32001787-6C8E-408F-9D6F-CFFA064AA0F4}"/>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676A2E42-EF06-A7E5-0DD5-C0007514D775}"/>
              </a:ext>
            </a:extLst>
          </p:cNvPr>
          <p:cNvSpPr>
            <a:spLocks noGrp="1"/>
          </p:cNvSpPr>
          <p:nvPr>
            <p:ph type="sldNum" sz="quarter" idx="12"/>
          </p:nvPr>
        </p:nvSpPr>
        <p:spPr/>
        <p:txBody>
          <a:bodyPr/>
          <a:lstStyle/>
          <a:p>
            <a:fld id="{60FF87A7-9A7A-4B3D-9625-8440EC4947F9}" type="slidenum">
              <a:rPr lang="tr-TR" smtClean="0"/>
              <a:pPr/>
              <a:t>65</a:t>
            </a:fld>
            <a:endParaRPr lang="tr-TR"/>
          </a:p>
        </p:txBody>
      </p:sp>
      <p:grpSp>
        <p:nvGrpSpPr>
          <p:cNvPr id="281" name="Grup 280">
            <a:extLst>
              <a:ext uri="{FF2B5EF4-FFF2-40B4-BE49-F238E27FC236}">
                <a16:creationId xmlns:a16="http://schemas.microsoft.com/office/drawing/2014/main" id="{C1A844FC-1E76-C975-1B34-C112A88D478C}"/>
              </a:ext>
            </a:extLst>
          </p:cNvPr>
          <p:cNvGrpSpPr>
            <a:grpSpLocks noChangeAspect="1"/>
          </p:cNvGrpSpPr>
          <p:nvPr/>
        </p:nvGrpSpPr>
        <p:grpSpPr>
          <a:xfrm>
            <a:off x="1224982" y="2564903"/>
            <a:ext cx="7307457" cy="3440655"/>
            <a:chOff x="2051720" y="2744950"/>
            <a:chExt cx="5739389" cy="2702343"/>
          </a:xfrm>
        </p:grpSpPr>
        <p:grpSp>
          <p:nvGrpSpPr>
            <p:cNvPr id="7" name="object 10">
              <a:extLst>
                <a:ext uri="{FF2B5EF4-FFF2-40B4-BE49-F238E27FC236}">
                  <a16:creationId xmlns:a16="http://schemas.microsoft.com/office/drawing/2014/main" id="{4670A09B-EB18-B7C2-C57C-E8E360415DE0}"/>
                </a:ext>
              </a:extLst>
            </p:cNvPr>
            <p:cNvGrpSpPr>
              <a:grpSpLocks noChangeAspect="1"/>
            </p:cNvGrpSpPr>
            <p:nvPr/>
          </p:nvGrpSpPr>
          <p:grpSpPr>
            <a:xfrm>
              <a:off x="2051720" y="2780928"/>
              <a:ext cx="2101215" cy="2666365"/>
              <a:chOff x="1099794" y="5463006"/>
              <a:chExt cx="2101215" cy="2666365"/>
            </a:xfrm>
          </p:grpSpPr>
          <p:pic>
            <p:nvPicPr>
              <p:cNvPr id="8" name="object 11">
                <a:extLst>
                  <a:ext uri="{FF2B5EF4-FFF2-40B4-BE49-F238E27FC236}">
                    <a16:creationId xmlns:a16="http://schemas.microsoft.com/office/drawing/2014/main" id="{5A7AD200-C7B0-AEEE-9A51-8BCE71382654}"/>
                  </a:ext>
                </a:extLst>
              </p:cNvPr>
              <p:cNvPicPr/>
              <p:nvPr/>
            </p:nvPicPr>
            <p:blipFill>
              <a:blip r:embed="rId2" cstate="screen">
                <a:extLst>
                  <a:ext uri="{28A0092B-C50C-407E-A947-70E740481C1C}">
                    <a14:useLocalDpi xmlns:a14="http://schemas.microsoft.com/office/drawing/2010/main"/>
                  </a:ext>
                </a:extLst>
              </a:blip>
              <a:stretch>
                <a:fillRect/>
              </a:stretch>
            </p:blipFill>
            <p:spPr>
              <a:xfrm>
                <a:off x="1108837" y="6943331"/>
                <a:ext cx="1330312" cy="1185443"/>
              </a:xfrm>
              <a:prstGeom prst="rect">
                <a:avLst/>
              </a:prstGeom>
            </p:spPr>
          </p:pic>
          <p:pic>
            <p:nvPicPr>
              <p:cNvPr id="9" name="object 12">
                <a:extLst>
                  <a:ext uri="{FF2B5EF4-FFF2-40B4-BE49-F238E27FC236}">
                    <a16:creationId xmlns:a16="http://schemas.microsoft.com/office/drawing/2014/main" id="{4BF523A9-8AF2-38B3-410E-00611BDE4D62}"/>
                  </a:ext>
                </a:extLst>
              </p:cNvPr>
              <p:cNvPicPr/>
              <p:nvPr/>
            </p:nvPicPr>
            <p:blipFill>
              <a:blip r:embed="rId3" cstate="screen">
                <a:extLst>
                  <a:ext uri="{28A0092B-C50C-407E-A947-70E740481C1C}">
                    <a14:useLocalDpi xmlns:a14="http://schemas.microsoft.com/office/drawing/2010/main"/>
                  </a:ext>
                </a:extLst>
              </a:blip>
              <a:stretch>
                <a:fillRect/>
              </a:stretch>
            </p:blipFill>
            <p:spPr>
              <a:xfrm>
                <a:off x="2344978" y="5494515"/>
                <a:ext cx="583006" cy="1862493"/>
              </a:xfrm>
              <a:prstGeom prst="rect">
                <a:avLst/>
              </a:prstGeom>
            </p:spPr>
          </p:pic>
          <p:pic>
            <p:nvPicPr>
              <p:cNvPr id="10" name="object 13">
                <a:extLst>
                  <a:ext uri="{FF2B5EF4-FFF2-40B4-BE49-F238E27FC236}">
                    <a16:creationId xmlns:a16="http://schemas.microsoft.com/office/drawing/2014/main" id="{CEF67DAF-4C96-8682-BDE6-3FFF21DAD69E}"/>
                  </a:ext>
                </a:extLst>
              </p:cNvPr>
              <p:cNvPicPr/>
              <p:nvPr/>
            </p:nvPicPr>
            <p:blipFill>
              <a:blip r:embed="rId4" cstate="screen">
                <a:extLst>
                  <a:ext uri="{28A0092B-C50C-407E-A947-70E740481C1C}">
                    <a14:useLocalDpi xmlns:a14="http://schemas.microsoft.com/office/drawing/2010/main"/>
                  </a:ext>
                </a:extLst>
              </a:blip>
              <a:stretch>
                <a:fillRect/>
              </a:stretch>
            </p:blipFill>
            <p:spPr>
              <a:xfrm>
                <a:off x="1245362" y="6827761"/>
                <a:ext cx="525881" cy="721220"/>
              </a:xfrm>
              <a:prstGeom prst="rect">
                <a:avLst/>
              </a:prstGeom>
            </p:spPr>
          </p:pic>
          <p:pic>
            <p:nvPicPr>
              <p:cNvPr id="11" name="object 14">
                <a:extLst>
                  <a:ext uri="{FF2B5EF4-FFF2-40B4-BE49-F238E27FC236}">
                    <a16:creationId xmlns:a16="http://schemas.microsoft.com/office/drawing/2014/main" id="{F98FB5BD-D04F-E16A-92CD-A4AD9BE0969B}"/>
                  </a:ext>
                </a:extLst>
              </p:cNvPr>
              <p:cNvPicPr/>
              <p:nvPr/>
            </p:nvPicPr>
            <p:blipFill>
              <a:blip r:embed="rId5" cstate="print"/>
              <a:stretch>
                <a:fillRect/>
              </a:stretch>
            </p:blipFill>
            <p:spPr>
              <a:xfrm>
                <a:off x="1099794" y="5505030"/>
                <a:ext cx="35153" cy="1010183"/>
              </a:xfrm>
              <a:prstGeom prst="rect">
                <a:avLst/>
              </a:prstGeom>
            </p:spPr>
          </p:pic>
          <p:pic>
            <p:nvPicPr>
              <p:cNvPr id="12" name="object 15">
                <a:extLst>
                  <a:ext uri="{FF2B5EF4-FFF2-40B4-BE49-F238E27FC236}">
                    <a16:creationId xmlns:a16="http://schemas.microsoft.com/office/drawing/2014/main" id="{3C7DCEB5-2207-0D74-AF45-B7CD19312918}"/>
                  </a:ext>
                </a:extLst>
              </p:cNvPr>
              <p:cNvPicPr/>
              <p:nvPr/>
            </p:nvPicPr>
            <p:blipFill>
              <a:blip r:embed="rId6" cstate="screen">
                <a:extLst>
                  <a:ext uri="{28A0092B-C50C-407E-A947-70E740481C1C}">
                    <a14:useLocalDpi xmlns:a14="http://schemas.microsoft.com/office/drawing/2010/main"/>
                  </a:ext>
                </a:extLst>
              </a:blip>
              <a:stretch>
                <a:fillRect/>
              </a:stretch>
            </p:blipFill>
            <p:spPr>
              <a:xfrm>
                <a:off x="1109802" y="5463006"/>
                <a:ext cx="1352537" cy="1521053"/>
              </a:xfrm>
              <a:prstGeom prst="rect">
                <a:avLst/>
              </a:prstGeom>
            </p:spPr>
          </p:pic>
          <p:sp>
            <p:nvSpPr>
              <p:cNvPr id="13" name="object 16">
                <a:extLst>
                  <a:ext uri="{FF2B5EF4-FFF2-40B4-BE49-F238E27FC236}">
                    <a16:creationId xmlns:a16="http://schemas.microsoft.com/office/drawing/2014/main" id="{4C13661B-A3B2-BC2E-BE26-B1DB72A659B8}"/>
                  </a:ext>
                </a:extLst>
              </p:cNvPr>
              <p:cNvSpPr/>
              <p:nvPr/>
            </p:nvSpPr>
            <p:spPr>
              <a:xfrm>
                <a:off x="2062782" y="7354968"/>
                <a:ext cx="130810" cy="103505"/>
              </a:xfrm>
              <a:custGeom>
                <a:avLst/>
                <a:gdLst/>
                <a:ahLst/>
                <a:cxnLst/>
                <a:rect l="l" t="t" r="r" b="b"/>
                <a:pathLst>
                  <a:path w="130810" h="103504">
                    <a:moveTo>
                      <a:pt x="6469" y="103253"/>
                    </a:moveTo>
                    <a:lnTo>
                      <a:pt x="0" y="98748"/>
                    </a:lnTo>
                    <a:lnTo>
                      <a:pt x="1630" y="87404"/>
                    </a:lnTo>
                    <a:lnTo>
                      <a:pt x="7468" y="74635"/>
                    </a:lnTo>
                    <a:lnTo>
                      <a:pt x="47453" y="38520"/>
                    </a:lnTo>
                    <a:lnTo>
                      <a:pt x="100960" y="7633"/>
                    </a:lnTo>
                    <a:lnTo>
                      <a:pt x="129005" y="0"/>
                    </a:lnTo>
                    <a:lnTo>
                      <a:pt x="130764" y="4238"/>
                    </a:lnTo>
                    <a:lnTo>
                      <a:pt x="71560" y="61483"/>
                    </a:lnTo>
                    <a:lnTo>
                      <a:pt x="31519" y="90094"/>
                    </a:lnTo>
                    <a:lnTo>
                      <a:pt x="6469" y="103253"/>
                    </a:lnTo>
                    <a:close/>
                  </a:path>
                </a:pathLst>
              </a:custGeom>
              <a:solidFill>
                <a:srgbClr val="62452F"/>
              </a:solidFill>
            </p:spPr>
            <p:txBody>
              <a:bodyPr wrap="square" lIns="0" tIns="0" rIns="0" bIns="0" rtlCol="0"/>
              <a:lstStyle/>
              <a:p>
                <a:endParaRPr sz="2800"/>
              </a:p>
            </p:txBody>
          </p:sp>
          <p:pic>
            <p:nvPicPr>
              <p:cNvPr id="14" name="object 17">
                <a:extLst>
                  <a:ext uri="{FF2B5EF4-FFF2-40B4-BE49-F238E27FC236}">
                    <a16:creationId xmlns:a16="http://schemas.microsoft.com/office/drawing/2014/main" id="{7B76F9CD-FCF2-CB05-A168-2125651110A6}"/>
                  </a:ext>
                </a:extLst>
              </p:cNvPr>
              <p:cNvPicPr/>
              <p:nvPr/>
            </p:nvPicPr>
            <p:blipFill>
              <a:blip r:embed="rId7" cstate="screen">
                <a:extLst>
                  <a:ext uri="{28A0092B-C50C-407E-A947-70E740481C1C}">
                    <a14:useLocalDpi xmlns:a14="http://schemas.microsoft.com/office/drawing/2010/main"/>
                  </a:ext>
                </a:extLst>
              </a:blip>
              <a:stretch>
                <a:fillRect/>
              </a:stretch>
            </p:blipFill>
            <p:spPr>
              <a:xfrm>
                <a:off x="1803468" y="7347140"/>
                <a:ext cx="299765" cy="297204"/>
              </a:xfrm>
              <a:prstGeom prst="rect">
                <a:avLst/>
              </a:prstGeom>
            </p:spPr>
          </p:pic>
          <p:pic>
            <p:nvPicPr>
              <p:cNvPr id="15" name="object 18">
                <a:extLst>
                  <a:ext uri="{FF2B5EF4-FFF2-40B4-BE49-F238E27FC236}">
                    <a16:creationId xmlns:a16="http://schemas.microsoft.com/office/drawing/2014/main" id="{F7237186-2F49-AC4D-6029-6FE959BF6A64}"/>
                  </a:ext>
                </a:extLst>
              </p:cNvPr>
              <p:cNvPicPr/>
              <p:nvPr/>
            </p:nvPicPr>
            <p:blipFill>
              <a:blip r:embed="rId8" cstate="screen">
                <a:extLst>
                  <a:ext uri="{28A0092B-C50C-407E-A947-70E740481C1C}">
                    <a14:useLocalDpi xmlns:a14="http://schemas.microsoft.com/office/drawing/2010/main"/>
                  </a:ext>
                </a:extLst>
              </a:blip>
              <a:stretch>
                <a:fillRect/>
              </a:stretch>
            </p:blipFill>
            <p:spPr>
              <a:xfrm>
                <a:off x="1916518" y="6827761"/>
                <a:ext cx="398233" cy="402755"/>
              </a:xfrm>
              <a:prstGeom prst="rect">
                <a:avLst/>
              </a:prstGeom>
            </p:spPr>
          </p:pic>
          <p:pic>
            <p:nvPicPr>
              <p:cNvPr id="16" name="object 19">
                <a:extLst>
                  <a:ext uri="{FF2B5EF4-FFF2-40B4-BE49-F238E27FC236}">
                    <a16:creationId xmlns:a16="http://schemas.microsoft.com/office/drawing/2014/main" id="{05760218-6560-5A6F-D1BA-2B370E8F77BD}"/>
                  </a:ext>
                </a:extLst>
              </p:cNvPr>
              <p:cNvPicPr/>
              <p:nvPr/>
            </p:nvPicPr>
            <p:blipFill>
              <a:blip r:embed="rId9" cstate="screen">
                <a:extLst>
                  <a:ext uri="{28A0092B-C50C-407E-A947-70E740481C1C}">
                    <a14:useLocalDpi xmlns:a14="http://schemas.microsoft.com/office/drawing/2010/main"/>
                  </a:ext>
                </a:extLst>
              </a:blip>
              <a:stretch>
                <a:fillRect/>
              </a:stretch>
            </p:blipFill>
            <p:spPr>
              <a:xfrm>
                <a:off x="2059125" y="7355494"/>
                <a:ext cx="139776" cy="134574"/>
              </a:xfrm>
              <a:prstGeom prst="rect">
                <a:avLst/>
              </a:prstGeom>
            </p:spPr>
          </p:pic>
          <p:pic>
            <p:nvPicPr>
              <p:cNvPr id="17" name="object 20">
                <a:extLst>
                  <a:ext uri="{FF2B5EF4-FFF2-40B4-BE49-F238E27FC236}">
                    <a16:creationId xmlns:a16="http://schemas.microsoft.com/office/drawing/2014/main" id="{66352BC5-A129-846D-DEAF-02312385F0C6}"/>
                  </a:ext>
                </a:extLst>
              </p:cNvPr>
              <p:cNvPicPr/>
              <p:nvPr/>
            </p:nvPicPr>
            <p:blipFill>
              <a:blip r:embed="rId10" cstate="screen">
                <a:extLst>
                  <a:ext uri="{28A0092B-C50C-407E-A947-70E740481C1C}">
                    <a14:useLocalDpi xmlns:a14="http://schemas.microsoft.com/office/drawing/2010/main"/>
                  </a:ext>
                </a:extLst>
              </a:blip>
              <a:stretch>
                <a:fillRect/>
              </a:stretch>
            </p:blipFill>
            <p:spPr>
              <a:xfrm>
                <a:off x="1787017" y="7206983"/>
                <a:ext cx="414451" cy="340245"/>
              </a:xfrm>
              <a:prstGeom prst="rect">
                <a:avLst/>
              </a:prstGeom>
            </p:spPr>
          </p:pic>
          <p:pic>
            <p:nvPicPr>
              <p:cNvPr id="18" name="object 21">
                <a:extLst>
                  <a:ext uri="{FF2B5EF4-FFF2-40B4-BE49-F238E27FC236}">
                    <a16:creationId xmlns:a16="http://schemas.microsoft.com/office/drawing/2014/main" id="{EC51F9DC-EA86-990A-F0DA-C072E79674C3}"/>
                  </a:ext>
                </a:extLst>
              </p:cNvPr>
              <p:cNvPicPr/>
              <p:nvPr/>
            </p:nvPicPr>
            <p:blipFill>
              <a:blip r:embed="rId11" cstate="print"/>
              <a:stretch>
                <a:fillRect/>
              </a:stretch>
            </p:blipFill>
            <p:spPr>
              <a:xfrm>
                <a:off x="1734870" y="7360945"/>
                <a:ext cx="93484" cy="84823"/>
              </a:xfrm>
              <a:prstGeom prst="rect">
                <a:avLst/>
              </a:prstGeom>
            </p:spPr>
          </p:pic>
          <p:pic>
            <p:nvPicPr>
              <p:cNvPr id="19" name="object 22">
                <a:extLst>
                  <a:ext uri="{FF2B5EF4-FFF2-40B4-BE49-F238E27FC236}">
                    <a16:creationId xmlns:a16="http://schemas.microsoft.com/office/drawing/2014/main" id="{2D50C0F5-DABB-E1E5-2C60-BA37DFA8876B}"/>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757029" y="7472603"/>
                <a:ext cx="42014" cy="79209"/>
              </a:xfrm>
              <a:prstGeom prst="rect">
                <a:avLst/>
              </a:prstGeom>
            </p:spPr>
          </p:pic>
          <p:pic>
            <p:nvPicPr>
              <p:cNvPr id="20" name="object 23">
                <a:extLst>
                  <a:ext uri="{FF2B5EF4-FFF2-40B4-BE49-F238E27FC236}">
                    <a16:creationId xmlns:a16="http://schemas.microsoft.com/office/drawing/2014/main" id="{D13E5EA1-5B7A-9395-AA9F-ACEE03DB8A98}"/>
                  </a:ext>
                </a:extLst>
              </p:cNvPr>
              <p:cNvPicPr/>
              <p:nvPr/>
            </p:nvPicPr>
            <p:blipFill>
              <a:blip r:embed="rId13" cstate="screen">
                <a:extLst>
                  <a:ext uri="{28A0092B-C50C-407E-A947-70E740481C1C}">
                    <a14:useLocalDpi xmlns:a14="http://schemas.microsoft.com/office/drawing/2010/main"/>
                  </a:ext>
                </a:extLst>
              </a:blip>
              <a:stretch>
                <a:fillRect/>
              </a:stretch>
            </p:blipFill>
            <p:spPr>
              <a:xfrm>
                <a:off x="1588135" y="7090384"/>
                <a:ext cx="180721" cy="276479"/>
              </a:xfrm>
              <a:prstGeom prst="rect">
                <a:avLst/>
              </a:prstGeom>
            </p:spPr>
          </p:pic>
          <p:pic>
            <p:nvPicPr>
              <p:cNvPr id="21" name="object 24">
                <a:extLst>
                  <a:ext uri="{FF2B5EF4-FFF2-40B4-BE49-F238E27FC236}">
                    <a16:creationId xmlns:a16="http://schemas.microsoft.com/office/drawing/2014/main" id="{65F5B3F7-DF15-AE35-8E4A-51B5D1CA9027}"/>
                  </a:ext>
                </a:extLst>
              </p:cNvPr>
              <p:cNvPicPr/>
              <p:nvPr/>
            </p:nvPicPr>
            <p:blipFill>
              <a:blip r:embed="rId14" cstate="screen">
                <a:extLst>
                  <a:ext uri="{28A0092B-C50C-407E-A947-70E740481C1C}">
                    <a14:useLocalDpi xmlns:a14="http://schemas.microsoft.com/office/drawing/2010/main"/>
                  </a:ext>
                </a:extLst>
              </a:blip>
              <a:stretch>
                <a:fillRect/>
              </a:stretch>
            </p:blipFill>
            <p:spPr>
              <a:xfrm>
                <a:off x="1800733" y="7090384"/>
                <a:ext cx="182130" cy="275221"/>
              </a:xfrm>
              <a:prstGeom prst="rect">
                <a:avLst/>
              </a:prstGeom>
            </p:spPr>
          </p:pic>
          <p:pic>
            <p:nvPicPr>
              <p:cNvPr id="22" name="object 25">
                <a:extLst>
                  <a:ext uri="{FF2B5EF4-FFF2-40B4-BE49-F238E27FC236}">
                    <a16:creationId xmlns:a16="http://schemas.microsoft.com/office/drawing/2014/main" id="{C1A662E9-6B9F-63B7-B0C1-3482C9EE5644}"/>
                  </a:ext>
                </a:extLst>
              </p:cNvPr>
              <p:cNvPicPr/>
              <p:nvPr/>
            </p:nvPicPr>
            <p:blipFill>
              <a:blip r:embed="rId15" cstate="print"/>
              <a:stretch>
                <a:fillRect/>
              </a:stretch>
            </p:blipFill>
            <p:spPr>
              <a:xfrm>
                <a:off x="1578940" y="6970344"/>
                <a:ext cx="408122" cy="405676"/>
              </a:xfrm>
              <a:prstGeom prst="rect">
                <a:avLst/>
              </a:prstGeom>
            </p:spPr>
          </p:pic>
          <p:sp>
            <p:nvSpPr>
              <p:cNvPr id="23" name="object 26">
                <a:extLst>
                  <a:ext uri="{FF2B5EF4-FFF2-40B4-BE49-F238E27FC236}">
                    <a16:creationId xmlns:a16="http://schemas.microsoft.com/office/drawing/2014/main" id="{4B80057C-E571-33E3-AFCD-8F3FA5CD017E}"/>
                  </a:ext>
                </a:extLst>
              </p:cNvPr>
              <p:cNvSpPr/>
              <p:nvPr/>
            </p:nvSpPr>
            <p:spPr>
              <a:xfrm>
                <a:off x="2713262" y="7312671"/>
                <a:ext cx="487680" cy="801370"/>
              </a:xfrm>
              <a:custGeom>
                <a:avLst/>
                <a:gdLst/>
                <a:ahLst/>
                <a:cxnLst/>
                <a:rect l="l" t="t" r="r" b="b"/>
                <a:pathLst>
                  <a:path w="487680" h="801370">
                    <a:moveTo>
                      <a:pt x="287716" y="801078"/>
                    </a:moveTo>
                    <a:lnTo>
                      <a:pt x="258848" y="764836"/>
                    </a:lnTo>
                    <a:lnTo>
                      <a:pt x="245388" y="720668"/>
                    </a:lnTo>
                    <a:lnTo>
                      <a:pt x="235978" y="680897"/>
                    </a:lnTo>
                    <a:lnTo>
                      <a:pt x="232503" y="667859"/>
                    </a:lnTo>
                    <a:lnTo>
                      <a:pt x="215629" y="612933"/>
                    </a:lnTo>
                    <a:lnTo>
                      <a:pt x="202677" y="540318"/>
                    </a:lnTo>
                    <a:lnTo>
                      <a:pt x="197681" y="524475"/>
                    </a:lnTo>
                    <a:lnTo>
                      <a:pt x="192426" y="514040"/>
                    </a:lnTo>
                    <a:lnTo>
                      <a:pt x="188651" y="510610"/>
                    </a:lnTo>
                    <a:lnTo>
                      <a:pt x="185655" y="513519"/>
                    </a:lnTo>
                    <a:lnTo>
                      <a:pt x="182789" y="522200"/>
                    </a:lnTo>
                    <a:lnTo>
                      <a:pt x="181895" y="538370"/>
                    </a:lnTo>
                    <a:lnTo>
                      <a:pt x="184818" y="563743"/>
                    </a:lnTo>
                    <a:lnTo>
                      <a:pt x="189252" y="595298"/>
                    </a:lnTo>
                    <a:lnTo>
                      <a:pt x="192236" y="627654"/>
                    </a:lnTo>
                    <a:lnTo>
                      <a:pt x="194595" y="659070"/>
                    </a:lnTo>
                    <a:lnTo>
                      <a:pt x="197152" y="687803"/>
                    </a:lnTo>
                    <a:lnTo>
                      <a:pt x="200176" y="716213"/>
                    </a:lnTo>
                    <a:lnTo>
                      <a:pt x="200852" y="750548"/>
                    </a:lnTo>
                    <a:lnTo>
                      <a:pt x="193715" y="779963"/>
                    </a:lnTo>
                    <a:lnTo>
                      <a:pt x="173302" y="793612"/>
                    </a:lnTo>
                    <a:lnTo>
                      <a:pt x="153144" y="782958"/>
                    </a:lnTo>
                    <a:lnTo>
                      <a:pt x="138446" y="755255"/>
                    </a:lnTo>
                    <a:lnTo>
                      <a:pt x="129479" y="721973"/>
                    </a:lnTo>
                    <a:lnTo>
                      <a:pt x="126516" y="694586"/>
                    </a:lnTo>
                    <a:lnTo>
                      <a:pt x="125140" y="669935"/>
                    </a:lnTo>
                    <a:lnTo>
                      <a:pt x="121785" y="641164"/>
                    </a:lnTo>
                    <a:lnTo>
                      <a:pt x="115302" y="595362"/>
                    </a:lnTo>
                    <a:lnTo>
                      <a:pt x="113635" y="579958"/>
                    </a:lnTo>
                    <a:lnTo>
                      <a:pt x="111828" y="561447"/>
                    </a:lnTo>
                    <a:lnTo>
                      <a:pt x="109776" y="542479"/>
                    </a:lnTo>
                    <a:lnTo>
                      <a:pt x="105580" y="512748"/>
                    </a:lnTo>
                    <a:lnTo>
                      <a:pt x="104591" y="503466"/>
                    </a:lnTo>
                    <a:lnTo>
                      <a:pt x="103212" y="497875"/>
                    </a:lnTo>
                    <a:lnTo>
                      <a:pt x="93371" y="543446"/>
                    </a:lnTo>
                    <a:lnTo>
                      <a:pt x="93573" y="558134"/>
                    </a:lnTo>
                    <a:lnTo>
                      <a:pt x="95397" y="590326"/>
                    </a:lnTo>
                    <a:lnTo>
                      <a:pt x="95428" y="602751"/>
                    </a:lnTo>
                    <a:lnTo>
                      <a:pt x="93918" y="620841"/>
                    </a:lnTo>
                    <a:lnTo>
                      <a:pt x="89155" y="647328"/>
                    </a:lnTo>
                    <a:lnTo>
                      <a:pt x="78808" y="670267"/>
                    </a:lnTo>
                    <a:lnTo>
                      <a:pt x="60547" y="677711"/>
                    </a:lnTo>
                    <a:lnTo>
                      <a:pt x="46440" y="667540"/>
                    </a:lnTo>
                    <a:lnTo>
                      <a:pt x="36330" y="646356"/>
                    </a:lnTo>
                    <a:lnTo>
                      <a:pt x="30613" y="619229"/>
                    </a:lnTo>
                    <a:lnTo>
                      <a:pt x="29688" y="591231"/>
                    </a:lnTo>
                    <a:lnTo>
                      <a:pt x="29836" y="566642"/>
                    </a:lnTo>
                    <a:lnTo>
                      <a:pt x="28664" y="537482"/>
                    </a:lnTo>
                    <a:lnTo>
                      <a:pt x="27426" y="509625"/>
                    </a:lnTo>
                    <a:lnTo>
                      <a:pt x="27374" y="488947"/>
                    </a:lnTo>
                    <a:lnTo>
                      <a:pt x="28419" y="469310"/>
                    </a:lnTo>
                    <a:lnTo>
                      <a:pt x="29219" y="444466"/>
                    </a:lnTo>
                    <a:lnTo>
                      <a:pt x="29100" y="420097"/>
                    </a:lnTo>
                    <a:lnTo>
                      <a:pt x="27391" y="401888"/>
                    </a:lnTo>
                    <a:lnTo>
                      <a:pt x="24286" y="379521"/>
                    </a:lnTo>
                    <a:lnTo>
                      <a:pt x="21636" y="344767"/>
                    </a:lnTo>
                    <a:lnTo>
                      <a:pt x="21239" y="306509"/>
                    </a:lnTo>
                    <a:lnTo>
                      <a:pt x="24895" y="273630"/>
                    </a:lnTo>
                    <a:lnTo>
                      <a:pt x="30328" y="249195"/>
                    </a:lnTo>
                    <a:lnTo>
                      <a:pt x="33634" y="229562"/>
                    </a:lnTo>
                    <a:lnTo>
                      <a:pt x="34083" y="213575"/>
                    </a:lnTo>
                    <a:lnTo>
                      <a:pt x="30950" y="200080"/>
                    </a:lnTo>
                    <a:lnTo>
                      <a:pt x="25354" y="185760"/>
                    </a:lnTo>
                    <a:lnTo>
                      <a:pt x="19519" y="169481"/>
                    </a:lnTo>
                    <a:lnTo>
                      <a:pt x="14366" y="153403"/>
                    </a:lnTo>
                    <a:lnTo>
                      <a:pt x="10813" y="139682"/>
                    </a:lnTo>
                    <a:lnTo>
                      <a:pt x="8949" y="124245"/>
                    </a:lnTo>
                    <a:lnTo>
                      <a:pt x="7157" y="101849"/>
                    </a:lnTo>
                    <a:lnTo>
                      <a:pt x="4489" y="76304"/>
                    </a:lnTo>
                    <a:lnTo>
                      <a:pt x="0" y="51416"/>
                    </a:lnTo>
                    <a:lnTo>
                      <a:pt x="212615" y="0"/>
                    </a:lnTo>
                    <a:lnTo>
                      <a:pt x="221226" y="29640"/>
                    </a:lnTo>
                    <a:lnTo>
                      <a:pt x="226019" y="47053"/>
                    </a:lnTo>
                    <a:lnTo>
                      <a:pt x="228722" y="59016"/>
                    </a:lnTo>
                    <a:lnTo>
                      <a:pt x="231067" y="72308"/>
                    </a:lnTo>
                    <a:lnTo>
                      <a:pt x="235765" y="104059"/>
                    </a:lnTo>
                    <a:lnTo>
                      <a:pt x="239302" y="122661"/>
                    </a:lnTo>
                    <a:lnTo>
                      <a:pt x="262132" y="167080"/>
                    </a:lnTo>
                    <a:lnTo>
                      <a:pt x="299868" y="207883"/>
                    </a:lnTo>
                    <a:lnTo>
                      <a:pt x="319212" y="231262"/>
                    </a:lnTo>
                    <a:lnTo>
                      <a:pt x="337152" y="254641"/>
                    </a:lnTo>
                    <a:lnTo>
                      <a:pt x="353953" y="274951"/>
                    </a:lnTo>
                    <a:lnTo>
                      <a:pt x="367853" y="290820"/>
                    </a:lnTo>
                    <a:lnTo>
                      <a:pt x="377092" y="300879"/>
                    </a:lnTo>
                    <a:lnTo>
                      <a:pt x="382565" y="307691"/>
                    </a:lnTo>
                    <a:lnTo>
                      <a:pt x="388077" y="316480"/>
                    </a:lnTo>
                    <a:lnTo>
                      <a:pt x="396159" y="329910"/>
                    </a:lnTo>
                    <a:lnTo>
                      <a:pt x="409345" y="350647"/>
                    </a:lnTo>
                    <a:lnTo>
                      <a:pt x="424109" y="372195"/>
                    </a:lnTo>
                    <a:lnTo>
                      <a:pt x="435808" y="388380"/>
                    </a:lnTo>
                    <a:lnTo>
                      <a:pt x="445292" y="402399"/>
                    </a:lnTo>
                    <a:lnTo>
                      <a:pt x="453411" y="417448"/>
                    </a:lnTo>
                    <a:lnTo>
                      <a:pt x="479835" y="461268"/>
                    </a:lnTo>
                    <a:lnTo>
                      <a:pt x="487612" y="484939"/>
                    </a:lnTo>
                    <a:lnTo>
                      <a:pt x="479626" y="504331"/>
                    </a:lnTo>
                    <a:lnTo>
                      <a:pt x="456611" y="508665"/>
                    </a:lnTo>
                    <a:lnTo>
                      <a:pt x="429494" y="495810"/>
                    </a:lnTo>
                    <a:lnTo>
                      <a:pt x="404473" y="474608"/>
                    </a:lnTo>
                    <a:lnTo>
                      <a:pt x="387746" y="453906"/>
                    </a:lnTo>
                    <a:lnTo>
                      <a:pt x="375116" y="433410"/>
                    </a:lnTo>
                    <a:lnTo>
                      <a:pt x="360262" y="412045"/>
                    </a:lnTo>
                    <a:lnTo>
                      <a:pt x="346167" y="397442"/>
                    </a:lnTo>
                    <a:lnTo>
                      <a:pt x="335813" y="397231"/>
                    </a:lnTo>
                    <a:lnTo>
                      <a:pt x="332703" y="409632"/>
                    </a:lnTo>
                    <a:lnTo>
                      <a:pt x="336285" y="426581"/>
                    </a:lnTo>
                    <a:lnTo>
                      <a:pt x="350865" y="466922"/>
                    </a:lnTo>
                    <a:lnTo>
                      <a:pt x="360599" y="493306"/>
                    </a:lnTo>
                    <a:lnTo>
                      <a:pt x="373952" y="526709"/>
                    </a:lnTo>
                    <a:lnTo>
                      <a:pt x="386910" y="560077"/>
                    </a:lnTo>
                    <a:lnTo>
                      <a:pt x="395457" y="586352"/>
                    </a:lnTo>
                    <a:lnTo>
                      <a:pt x="402909" y="611823"/>
                    </a:lnTo>
                    <a:lnTo>
                      <a:pt x="413054" y="642428"/>
                    </a:lnTo>
                    <a:lnTo>
                      <a:pt x="422603" y="670605"/>
                    </a:lnTo>
                    <a:lnTo>
                      <a:pt x="428265" y="688789"/>
                    </a:lnTo>
                    <a:lnTo>
                      <a:pt x="429861" y="701617"/>
                    </a:lnTo>
                    <a:lnTo>
                      <a:pt x="428804" y="716509"/>
                    </a:lnTo>
                    <a:lnTo>
                      <a:pt x="424228" y="730065"/>
                    </a:lnTo>
                    <a:lnTo>
                      <a:pt x="415269" y="738886"/>
                    </a:lnTo>
                    <a:lnTo>
                      <a:pt x="399887" y="738759"/>
                    </a:lnTo>
                    <a:lnTo>
                      <a:pt x="385204" y="727205"/>
                    </a:lnTo>
                    <a:lnTo>
                      <a:pt x="372682" y="708745"/>
                    </a:lnTo>
                    <a:lnTo>
                      <a:pt x="363781" y="687900"/>
                    </a:lnTo>
                    <a:lnTo>
                      <a:pt x="355588" y="666580"/>
                    </a:lnTo>
                    <a:lnTo>
                      <a:pt x="345740" y="645144"/>
                    </a:lnTo>
                    <a:lnTo>
                      <a:pt x="336548" y="625858"/>
                    </a:lnTo>
                    <a:lnTo>
                      <a:pt x="330329" y="610990"/>
                    </a:lnTo>
                    <a:lnTo>
                      <a:pt x="324607" y="595296"/>
                    </a:lnTo>
                    <a:lnTo>
                      <a:pt x="308447" y="553234"/>
                    </a:lnTo>
                    <a:lnTo>
                      <a:pt x="285631" y="505394"/>
                    </a:lnTo>
                    <a:lnTo>
                      <a:pt x="272369" y="493457"/>
                    </a:lnTo>
                    <a:lnTo>
                      <a:pt x="269752" y="496719"/>
                    </a:lnTo>
                    <a:lnTo>
                      <a:pt x="268803" y="508097"/>
                    </a:lnTo>
                    <a:lnTo>
                      <a:pt x="271110" y="529771"/>
                    </a:lnTo>
                    <a:lnTo>
                      <a:pt x="278259" y="563925"/>
                    </a:lnTo>
                    <a:lnTo>
                      <a:pt x="285519" y="591629"/>
                    </a:lnTo>
                    <a:lnTo>
                      <a:pt x="290895" y="610700"/>
                    </a:lnTo>
                    <a:lnTo>
                      <a:pt x="294718" y="626582"/>
                    </a:lnTo>
                    <a:lnTo>
                      <a:pt x="300257" y="665413"/>
                    </a:lnTo>
                    <a:lnTo>
                      <a:pt x="304740" y="685517"/>
                    </a:lnTo>
                    <a:lnTo>
                      <a:pt x="310449" y="705328"/>
                    </a:lnTo>
                    <a:lnTo>
                      <a:pt x="317070" y="725139"/>
                    </a:lnTo>
                    <a:lnTo>
                      <a:pt x="322818" y="747337"/>
                    </a:lnTo>
                    <a:lnTo>
                      <a:pt x="324447" y="770727"/>
                    </a:lnTo>
                    <a:lnTo>
                      <a:pt x="319434" y="790262"/>
                    </a:lnTo>
                    <a:lnTo>
                      <a:pt x="305256" y="800893"/>
                    </a:lnTo>
                    <a:lnTo>
                      <a:pt x="287716" y="801078"/>
                    </a:lnTo>
                    <a:close/>
                  </a:path>
                </a:pathLst>
              </a:custGeom>
              <a:solidFill>
                <a:srgbClr val="E9B49B"/>
              </a:solidFill>
            </p:spPr>
            <p:txBody>
              <a:bodyPr wrap="square" lIns="0" tIns="0" rIns="0" bIns="0" rtlCol="0"/>
              <a:lstStyle/>
              <a:p>
                <a:endParaRPr sz="2800"/>
              </a:p>
            </p:txBody>
          </p:sp>
          <p:pic>
            <p:nvPicPr>
              <p:cNvPr id="24" name="object 27">
                <a:extLst>
                  <a:ext uri="{FF2B5EF4-FFF2-40B4-BE49-F238E27FC236}">
                    <a16:creationId xmlns:a16="http://schemas.microsoft.com/office/drawing/2014/main" id="{5FC3E90E-C7DB-ACFE-8A5E-E19D43326FA5}"/>
                  </a:ext>
                </a:extLst>
              </p:cNvPr>
              <p:cNvPicPr/>
              <p:nvPr/>
            </p:nvPicPr>
            <p:blipFill>
              <a:blip r:embed="rId16" cstate="screen">
                <a:extLst>
                  <a:ext uri="{28A0092B-C50C-407E-A947-70E740481C1C}">
                    <a14:useLocalDpi xmlns:a14="http://schemas.microsoft.com/office/drawing/2010/main"/>
                  </a:ext>
                </a:extLst>
              </a:blip>
              <a:stretch>
                <a:fillRect/>
              </a:stretch>
            </p:blipFill>
            <p:spPr>
              <a:xfrm>
                <a:off x="2685402" y="7296556"/>
                <a:ext cx="443318" cy="469366"/>
              </a:xfrm>
              <a:prstGeom prst="rect">
                <a:avLst/>
              </a:prstGeom>
            </p:spPr>
          </p:pic>
          <p:sp>
            <p:nvSpPr>
              <p:cNvPr id="25" name="object 28">
                <a:extLst>
                  <a:ext uri="{FF2B5EF4-FFF2-40B4-BE49-F238E27FC236}">
                    <a16:creationId xmlns:a16="http://schemas.microsoft.com/office/drawing/2014/main" id="{82FEC0BE-08BB-AEB2-8259-6688D3E79CE6}"/>
                  </a:ext>
                </a:extLst>
              </p:cNvPr>
              <p:cNvSpPr/>
              <p:nvPr/>
            </p:nvSpPr>
            <p:spPr>
              <a:xfrm>
                <a:off x="2319959" y="5635288"/>
                <a:ext cx="142240" cy="177800"/>
              </a:xfrm>
              <a:custGeom>
                <a:avLst/>
                <a:gdLst/>
                <a:ahLst/>
                <a:cxnLst/>
                <a:rect l="l" t="t" r="r" b="b"/>
                <a:pathLst>
                  <a:path w="142239" h="177800">
                    <a:moveTo>
                      <a:pt x="20720" y="177640"/>
                    </a:moveTo>
                    <a:lnTo>
                      <a:pt x="13154" y="177640"/>
                    </a:lnTo>
                    <a:lnTo>
                      <a:pt x="11546" y="176158"/>
                    </a:lnTo>
                    <a:lnTo>
                      <a:pt x="0" y="148825"/>
                    </a:lnTo>
                    <a:lnTo>
                      <a:pt x="0" y="82280"/>
                    </a:lnTo>
                    <a:lnTo>
                      <a:pt x="18870" y="53095"/>
                    </a:lnTo>
                    <a:lnTo>
                      <a:pt x="40512" y="25992"/>
                    </a:lnTo>
                    <a:lnTo>
                      <a:pt x="66165" y="7276"/>
                    </a:lnTo>
                    <a:lnTo>
                      <a:pt x="98979" y="0"/>
                    </a:lnTo>
                    <a:lnTo>
                      <a:pt x="142100" y="7214"/>
                    </a:lnTo>
                    <a:lnTo>
                      <a:pt x="140696" y="19680"/>
                    </a:lnTo>
                    <a:lnTo>
                      <a:pt x="20720" y="177640"/>
                    </a:lnTo>
                    <a:close/>
                  </a:path>
                </a:pathLst>
              </a:custGeom>
              <a:solidFill>
                <a:srgbClr val="9BC9C7">
                  <a:alpha val="69999"/>
                </a:srgbClr>
              </a:solidFill>
            </p:spPr>
            <p:txBody>
              <a:bodyPr wrap="square" lIns="0" tIns="0" rIns="0" bIns="0" rtlCol="0"/>
              <a:lstStyle/>
              <a:p>
                <a:endParaRPr sz="2800"/>
              </a:p>
            </p:txBody>
          </p:sp>
          <p:pic>
            <p:nvPicPr>
              <p:cNvPr id="26" name="object 29">
                <a:extLst>
                  <a:ext uri="{FF2B5EF4-FFF2-40B4-BE49-F238E27FC236}">
                    <a16:creationId xmlns:a16="http://schemas.microsoft.com/office/drawing/2014/main" id="{6AAEACA1-2367-3F70-5402-1BBD80D11BD6}"/>
                  </a:ext>
                </a:extLst>
              </p:cNvPr>
              <p:cNvPicPr/>
              <p:nvPr/>
            </p:nvPicPr>
            <p:blipFill>
              <a:blip r:embed="rId17" cstate="print"/>
              <a:stretch>
                <a:fillRect/>
              </a:stretch>
            </p:blipFill>
            <p:spPr>
              <a:xfrm>
                <a:off x="2186609" y="5598858"/>
                <a:ext cx="109639" cy="92976"/>
              </a:xfrm>
              <a:prstGeom prst="rect">
                <a:avLst/>
              </a:prstGeom>
            </p:spPr>
          </p:pic>
          <p:pic>
            <p:nvPicPr>
              <p:cNvPr id="27" name="object 30">
                <a:extLst>
                  <a:ext uri="{FF2B5EF4-FFF2-40B4-BE49-F238E27FC236}">
                    <a16:creationId xmlns:a16="http://schemas.microsoft.com/office/drawing/2014/main" id="{BF82CFBC-1DA5-6D45-CBB8-74A02D404566}"/>
                  </a:ext>
                </a:extLst>
              </p:cNvPr>
              <p:cNvPicPr/>
              <p:nvPr/>
            </p:nvPicPr>
            <p:blipFill>
              <a:blip r:embed="rId18" cstate="screen">
                <a:extLst>
                  <a:ext uri="{28A0092B-C50C-407E-A947-70E740481C1C}">
                    <a14:useLocalDpi xmlns:a14="http://schemas.microsoft.com/office/drawing/2010/main"/>
                  </a:ext>
                </a:extLst>
              </a:blip>
              <a:stretch>
                <a:fillRect/>
              </a:stretch>
            </p:blipFill>
            <p:spPr>
              <a:xfrm>
                <a:off x="2338952" y="5547956"/>
                <a:ext cx="333698" cy="971727"/>
              </a:xfrm>
              <a:prstGeom prst="rect">
                <a:avLst/>
              </a:prstGeom>
            </p:spPr>
          </p:pic>
          <p:pic>
            <p:nvPicPr>
              <p:cNvPr id="28" name="object 31">
                <a:extLst>
                  <a:ext uri="{FF2B5EF4-FFF2-40B4-BE49-F238E27FC236}">
                    <a16:creationId xmlns:a16="http://schemas.microsoft.com/office/drawing/2014/main" id="{1D2B10D6-4B9B-560D-1ECE-CE75C94CEC28}"/>
                  </a:ext>
                </a:extLst>
              </p:cNvPr>
              <p:cNvPicPr/>
              <p:nvPr/>
            </p:nvPicPr>
            <p:blipFill>
              <a:blip r:embed="rId19" cstate="screen">
                <a:extLst>
                  <a:ext uri="{28A0092B-C50C-407E-A947-70E740481C1C}">
                    <a14:useLocalDpi xmlns:a14="http://schemas.microsoft.com/office/drawing/2010/main"/>
                  </a:ext>
                </a:extLst>
              </a:blip>
              <a:stretch>
                <a:fillRect/>
              </a:stretch>
            </p:blipFill>
            <p:spPr>
              <a:xfrm>
                <a:off x="2211225" y="5646452"/>
                <a:ext cx="257571" cy="205529"/>
              </a:xfrm>
              <a:prstGeom prst="rect">
                <a:avLst/>
              </a:prstGeom>
            </p:spPr>
          </p:pic>
          <p:pic>
            <p:nvPicPr>
              <p:cNvPr id="29" name="object 32">
                <a:extLst>
                  <a:ext uri="{FF2B5EF4-FFF2-40B4-BE49-F238E27FC236}">
                    <a16:creationId xmlns:a16="http://schemas.microsoft.com/office/drawing/2014/main" id="{6D009F9E-F8AD-D42B-D6B9-D0410DD5F193}"/>
                  </a:ext>
                </a:extLst>
              </p:cNvPr>
              <p:cNvPicPr/>
              <p:nvPr/>
            </p:nvPicPr>
            <p:blipFill>
              <a:blip r:embed="rId20" cstate="screen">
                <a:extLst>
                  <a:ext uri="{28A0092B-C50C-407E-A947-70E740481C1C}">
                    <a14:useLocalDpi xmlns:a14="http://schemas.microsoft.com/office/drawing/2010/main"/>
                  </a:ext>
                </a:extLst>
              </a:blip>
              <a:stretch>
                <a:fillRect/>
              </a:stretch>
            </p:blipFill>
            <p:spPr>
              <a:xfrm>
                <a:off x="2187054" y="5597943"/>
                <a:ext cx="237350" cy="114744"/>
              </a:xfrm>
              <a:prstGeom prst="rect">
                <a:avLst/>
              </a:prstGeom>
            </p:spPr>
          </p:pic>
          <p:pic>
            <p:nvPicPr>
              <p:cNvPr id="30" name="object 33">
                <a:extLst>
                  <a:ext uri="{FF2B5EF4-FFF2-40B4-BE49-F238E27FC236}">
                    <a16:creationId xmlns:a16="http://schemas.microsoft.com/office/drawing/2014/main" id="{8A1E9ED9-D00B-BDBA-3F34-51FEC5887E46}"/>
                  </a:ext>
                </a:extLst>
              </p:cNvPr>
              <p:cNvPicPr/>
              <p:nvPr/>
            </p:nvPicPr>
            <p:blipFill>
              <a:blip r:embed="rId21" cstate="screen">
                <a:extLst>
                  <a:ext uri="{28A0092B-C50C-407E-A947-70E740481C1C}">
                    <a14:useLocalDpi xmlns:a14="http://schemas.microsoft.com/office/drawing/2010/main"/>
                  </a:ext>
                </a:extLst>
              </a:blip>
              <a:stretch>
                <a:fillRect/>
              </a:stretch>
            </p:blipFill>
            <p:spPr>
              <a:xfrm>
                <a:off x="2858109" y="7569466"/>
                <a:ext cx="175183" cy="234708"/>
              </a:xfrm>
              <a:prstGeom prst="rect">
                <a:avLst/>
              </a:prstGeom>
            </p:spPr>
          </p:pic>
          <p:pic>
            <p:nvPicPr>
              <p:cNvPr id="31" name="object 34">
                <a:extLst>
                  <a:ext uri="{FF2B5EF4-FFF2-40B4-BE49-F238E27FC236}">
                    <a16:creationId xmlns:a16="http://schemas.microsoft.com/office/drawing/2014/main" id="{5A3589C5-D0CD-8F93-FFAC-9E9876A26561}"/>
                  </a:ext>
                </a:extLst>
              </p:cNvPr>
              <p:cNvPicPr/>
              <p:nvPr/>
            </p:nvPicPr>
            <p:blipFill>
              <a:blip r:embed="rId22" cstate="print"/>
              <a:stretch>
                <a:fillRect/>
              </a:stretch>
            </p:blipFill>
            <p:spPr>
              <a:xfrm>
                <a:off x="2759697" y="7599032"/>
                <a:ext cx="111823" cy="194221"/>
              </a:xfrm>
              <a:prstGeom prst="rect">
                <a:avLst/>
              </a:prstGeom>
            </p:spPr>
          </p:pic>
          <p:pic>
            <p:nvPicPr>
              <p:cNvPr id="32" name="object 35">
                <a:extLst>
                  <a:ext uri="{FF2B5EF4-FFF2-40B4-BE49-F238E27FC236}">
                    <a16:creationId xmlns:a16="http://schemas.microsoft.com/office/drawing/2014/main" id="{33BC1C7E-83D0-834D-54D4-251D1F238F4D}"/>
                  </a:ext>
                </a:extLst>
              </p:cNvPr>
              <p:cNvPicPr/>
              <p:nvPr/>
            </p:nvPicPr>
            <p:blipFill>
              <a:blip r:embed="rId23" cstate="print"/>
              <a:stretch>
                <a:fillRect/>
              </a:stretch>
            </p:blipFill>
            <p:spPr>
              <a:xfrm>
                <a:off x="2759697" y="7525067"/>
                <a:ext cx="49824" cy="68554"/>
              </a:xfrm>
              <a:prstGeom prst="rect">
                <a:avLst/>
              </a:prstGeom>
            </p:spPr>
          </p:pic>
          <p:pic>
            <p:nvPicPr>
              <p:cNvPr id="33" name="object 36">
                <a:extLst>
                  <a:ext uri="{FF2B5EF4-FFF2-40B4-BE49-F238E27FC236}">
                    <a16:creationId xmlns:a16="http://schemas.microsoft.com/office/drawing/2014/main" id="{76BF1AE0-4270-A675-A5D3-2B256D295B39}"/>
                  </a:ext>
                </a:extLst>
              </p:cNvPr>
              <p:cNvPicPr/>
              <p:nvPr/>
            </p:nvPicPr>
            <p:blipFill>
              <a:blip r:embed="rId24" cstate="print"/>
              <a:stretch>
                <a:fillRect/>
              </a:stretch>
            </p:blipFill>
            <p:spPr>
              <a:xfrm>
                <a:off x="2836900" y="7482179"/>
                <a:ext cx="222034" cy="172593"/>
              </a:xfrm>
              <a:prstGeom prst="rect">
                <a:avLst/>
              </a:prstGeom>
            </p:spPr>
          </p:pic>
          <p:pic>
            <p:nvPicPr>
              <p:cNvPr id="34" name="object 37">
                <a:extLst>
                  <a:ext uri="{FF2B5EF4-FFF2-40B4-BE49-F238E27FC236}">
                    <a16:creationId xmlns:a16="http://schemas.microsoft.com/office/drawing/2014/main" id="{9B6EA3F0-28C4-60FC-F968-AB8D26BD8DAD}"/>
                  </a:ext>
                </a:extLst>
              </p:cNvPr>
              <p:cNvPicPr/>
              <p:nvPr/>
            </p:nvPicPr>
            <p:blipFill>
              <a:blip r:embed="rId25" cstate="screen">
                <a:extLst>
                  <a:ext uri="{28A0092B-C50C-407E-A947-70E740481C1C}">
                    <a14:useLocalDpi xmlns:a14="http://schemas.microsoft.com/office/drawing/2010/main"/>
                  </a:ext>
                </a:extLst>
              </a:blip>
              <a:stretch>
                <a:fillRect/>
              </a:stretch>
            </p:blipFill>
            <p:spPr>
              <a:xfrm>
                <a:off x="1674050" y="7007364"/>
                <a:ext cx="206121" cy="79540"/>
              </a:xfrm>
              <a:prstGeom prst="rect">
                <a:avLst/>
              </a:prstGeom>
            </p:spPr>
          </p:pic>
          <p:pic>
            <p:nvPicPr>
              <p:cNvPr id="35" name="object 38">
                <a:extLst>
                  <a:ext uri="{FF2B5EF4-FFF2-40B4-BE49-F238E27FC236}">
                    <a16:creationId xmlns:a16="http://schemas.microsoft.com/office/drawing/2014/main" id="{EF38C7FC-FC3C-9AC4-BA0D-24C34933B0A5}"/>
                  </a:ext>
                </a:extLst>
              </p:cNvPr>
              <p:cNvPicPr/>
              <p:nvPr/>
            </p:nvPicPr>
            <p:blipFill>
              <a:blip r:embed="rId26" cstate="print"/>
              <a:stretch>
                <a:fillRect/>
              </a:stretch>
            </p:blipFill>
            <p:spPr>
              <a:xfrm>
                <a:off x="2779496" y="7489215"/>
                <a:ext cx="117957" cy="121259"/>
              </a:xfrm>
              <a:prstGeom prst="rect">
                <a:avLst/>
              </a:prstGeom>
            </p:spPr>
          </p:pic>
          <p:pic>
            <p:nvPicPr>
              <p:cNvPr id="36" name="object 39">
                <a:extLst>
                  <a:ext uri="{FF2B5EF4-FFF2-40B4-BE49-F238E27FC236}">
                    <a16:creationId xmlns:a16="http://schemas.microsoft.com/office/drawing/2014/main" id="{AB93CCD9-8F8A-9F0E-E9E8-A1C0B94729D2}"/>
                  </a:ext>
                </a:extLst>
              </p:cNvPr>
              <p:cNvPicPr/>
              <p:nvPr/>
            </p:nvPicPr>
            <p:blipFill>
              <a:blip r:embed="rId27" cstate="screen">
                <a:extLst>
                  <a:ext uri="{28A0092B-C50C-407E-A947-70E740481C1C}">
                    <a14:useLocalDpi xmlns:a14="http://schemas.microsoft.com/office/drawing/2010/main"/>
                  </a:ext>
                </a:extLst>
              </a:blip>
              <a:stretch>
                <a:fillRect/>
              </a:stretch>
            </p:blipFill>
            <p:spPr>
              <a:xfrm>
                <a:off x="2910001" y="7640269"/>
                <a:ext cx="268594" cy="464108"/>
              </a:xfrm>
              <a:prstGeom prst="rect">
                <a:avLst/>
              </a:prstGeom>
            </p:spPr>
          </p:pic>
          <p:pic>
            <p:nvPicPr>
              <p:cNvPr id="37" name="object 40">
                <a:extLst>
                  <a:ext uri="{FF2B5EF4-FFF2-40B4-BE49-F238E27FC236}">
                    <a16:creationId xmlns:a16="http://schemas.microsoft.com/office/drawing/2014/main" id="{DD0A663F-458E-E73F-CF02-8806C8F38CBC}"/>
                  </a:ext>
                </a:extLst>
              </p:cNvPr>
              <p:cNvPicPr/>
              <p:nvPr/>
            </p:nvPicPr>
            <p:blipFill>
              <a:blip r:embed="rId28" cstate="screen">
                <a:extLst>
                  <a:ext uri="{28A0092B-C50C-407E-A947-70E740481C1C}">
                    <a14:useLocalDpi xmlns:a14="http://schemas.microsoft.com/office/drawing/2010/main"/>
                  </a:ext>
                </a:extLst>
              </a:blip>
              <a:stretch>
                <a:fillRect/>
              </a:stretch>
            </p:blipFill>
            <p:spPr>
              <a:xfrm>
                <a:off x="2759748" y="7755508"/>
                <a:ext cx="38468" cy="220789"/>
              </a:xfrm>
              <a:prstGeom prst="rect">
                <a:avLst/>
              </a:prstGeom>
            </p:spPr>
          </p:pic>
          <p:pic>
            <p:nvPicPr>
              <p:cNvPr id="38" name="object 41">
                <a:extLst>
                  <a:ext uri="{FF2B5EF4-FFF2-40B4-BE49-F238E27FC236}">
                    <a16:creationId xmlns:a16="http://schemas.microsoft.com/office/drawing/2014/main" id="{40FE2658-4321-2E8A-EF59-0600809409B3}"/>
                  </a:ext>
                </a:extLst>
              </p:cNvPr>
              <p:cNvPicPr/>
              <p:nvPr/>
            </p:nvPicPr>
            <p:blipFill>
              <a:blip r:embed="rId29" cstate="screen">
                <a:extLst>
                  <a:ext uri="{28A0092B-C50C-407E-A947-70E740481C1C}">
                    <a14:useLocalDpi xmlns:a14="http://schemas.microsoft.com/office/drawing/2010/main"/>
                  </a:ext>
                </a:extLst>
              </a:blip>
              <a:stretch>
                <a:fillRect/>
              </a:stretch>
            </p:blipFill>
            <p:spPr>
              <a:xfrm>
                <a:off x="2823845" y="7788249"/>
                <a:ext cx="84924" cy="300088"/>
              </a:xfrm>
              <a:prstGeom prst="rect">
                <a:avLst/>
              </a:prstGeom>
            </p:spPr>
          </p:pic>
          <p:pic>
            <p:nvPicPr>
              <p:cNvPr id="39" name="object 42">
                <a:extLst>
                  <a:ext uri="{FF2B5EF4-FFF2-40B4-BE49-F238E27FC236}">
                    <a16:creationId xmlns:a16="http://schemas.microsoft.com/office/drawing/2014/main" id="{B9046630-1CCF-BD55-C597-A310146B20F1}"/>
                  </a:ext>
                </a:extLst>
              </p:cNvPr>
              <p:cNvPicPr/>
              <p:nvPr/>
            </p:nvPicPr>
            <p:blipFill>
              <a:blip r:embed="rId30" cstate="screen">
                <a:extLst>
                  <a:ext uri="{28A0092B-C50C-407E-A947-70E740481C1C}">
                    <a14:useLocalDpi xmlns:a14="http://schemas.microsoft.com/office/drawing/2010/main"/>
                  </a:ext>
                </a:extLst>
              </a:blip>
              <a:stretch>
                <a:fillRect/>
              </a:stretch>
            </p:blipFill>
            <p:spPr>
              <a:xfrm>
                <a:off x="2572740" y="6736422"/>
                <a:ext cx="352729" cy="767613"/>
              </a:xfrm>
              <a:prstGeom prst="rect">
                <a:avLst/>
              </a:prstGeom>
            </p:spPr>
          </p:pic>
          <p:sp>
            <p:nvSpPr>
              <p:cNvPr id="40" name="object 43">
                <a:extLst>
                  <a:ext uri="{FF2B5EF4-FFF2-40B4-BE49-F238E27FC236}">
                    <a16:creationId xmlns:a16="http://schemas.microsoft.com/office/drawing/2014/main" id="{7FDC3058-5173-61E0-9C0B-5E35F4D8B94B}"/>
                  </a:ext>
                </a:extLst>
              </p:cNvPr>
              <p:cNvSpPr/>
              <p:nvPr/>
            </p:nvSpPr>
            <p:spPr>
              <a:xfrm>
                <a:off x="2573134" y="6750291"/>
                <a:ext cx="90170" cy="38735"/>
              </a:xfrm>
              <a:custGeom>
                <a:avLst/>
                <a:gdLst/>
                <a:ahLst/>
                <a:cxnLst/>
                <a:rect l="l" t="t" r="r" b="b"/>
                <a:pathLst>
                  <a:path w="90169" h="38734">
                    <a:moveTo>
                      <a:pt x="3403" y="38290"/>
                    </a:moveTo>
                    <a:lnTo>
                      <a:pt x="0" y="29067"/>
                    </a:lnTo>
                    <a:lnTo>
                      <a:pt x="0" y="15858"/>
                    </a:lnTo>
                    <a:lnTo>
                      <a:pt x="40357" y="4859"/>
                    </a:lnTo>
                    <a:lnTo>
                      <a:pt x="71717" y="0"/>
                    </a:lnTo>
                    <a:lnTo>
                      <a:pt x="79353" y="8"/>
                    </a:lnTo>
                    <a:lnTo>
                      <a:pt x="89852" y="14025"/>
                    </a:lnTo>
                    <a:lnTo>
                      <a:pt x="89852" y="14599"/>
                    </a:lnTo>
                    <a:lnTo>
                      <a:pt x="76214" y="14599"/>
                    </a:lnTo>
                    <a:lnTo>
                      <a:pt x="70073" y="15625"/>
                    </a:lnTo>
                    <a:lnTo>
                      <a:pt x="67325" y="15682"/>
                    </a:lnTo>
                    <a:lnTo>
                      <a:pt x="57465" y="20572"/>
                    </a:lnTo>
                    <a:lnTo>
                      <a:pt x="50806" y="25133"/>
                    </a:lnTo>
                    <a:lnTo>
                      <a:pt x="30919" y="25133"/>
                    </a:lnTo>
                    <a:lnTo>
                      <a:pt x="24732" y="26351"/>
                    </a:lnTo>
                    <a:lnTo>
                      <a:pt x="19562" y="27575"/>
                    </a:lnTo>
                    <a:lnTo>
                      <a:pt x="8891" y="33480"/>
                    </a:lnTo>
                    <a:lnTo>
                      <a:pt x="3403" y="38290"/>
                    </a:lnTo>
                    <a:close/>
                  </a:path>
                  <a:path w="90169" h="38734">
                    <a:moveTo>
                      <a:pt x="89852" y="20724"/>
                    </a:moveTo>
                    <a:lnTo>
                      <a:pt x="75591" y="17942"/>
                    </a:lnTo>
                    <a:lnTo>
                      <a:pt x="76214" y="14599"/>
                    </a:lnTo>
                    <a:lnTo>
                      <a:pt x="89852" y="14599"/>
                    </a:lnTo>
                    <a:lnTo>
                      <a:pt x="89852" y="20724"/>
                    </a:lnTo>
                    <a:close/>
                  </a:path>
                  <a:path w="90169" h="38734">
                    <a:moveTo>
                      <a:pt x="38220" y="27564"/>
                    </a:moveTo>
                    <a:lnTo>
                      <a:pt x="30919" y="25133"/>
                    </a:lnTo>
                    <a:lnTo>
                      <a:pt x="50806" y="25133"/>
                    </a:lnTo>
                    <a:lnTo>
                      <a:pt x="48862" y="26465"/>
                    </a:lnTo>
                    <a:lnTo>
                      <a:pt x="38220" y="27564"/>
                    </a:lnTo>
                    <a:close/>
                  </a:path>
                </a:pathLst>
              </a:custGeom>
              <a:solidFill>
                <a:srgbClr val="B6E3ED"/>
              </a:solidFill>
            </p:spPr>
            <p:txBody>
              <a:bodyPr wrap="square" lIns="0" tIns="0" rIns="0" bIns="0" rtlCol="0"/>
              <a:lstStyle/>
              <a:p>
                <a:endParaRPr sz="2800"/>
              </a:p>
            </p:txBody>
          </p:sp>
          <p:pic>
            <p:nvPicPr>
              <p:cNvPr id="41" name="object 44">
                <a:extLst>
                  <a:ext uri="{FF2B5EF4-FFF2-40B4-BE49-F238E27FC236}">
                    <a16:creationId xmlns:a16="http://schemas.microsoft.com/office/drawing/2014/main" id="{90A4BB1D-29D9-84C4-399E-FA223838394C}"/>
                  </a:ext>
                </a:extLst>
              </p:cNvPr>
              <p:cNvPicPr/>
              <p:nvPr/>
            </p:nvPicPr>
            <p:blipFill>
              <a:blip r:embed="rId31" cstate="print"/>
              <a:stretch>
                <a:fillRect/>
              </a:stretch>
            </p:blipFill>
            <p:spPr>
              <a:xfrm>
                <a:off x="2536837" y="6472059"/>
                <a:ext cx="221792" cy="287685"/>
              </a:xfrm>
              <a:prstGeom prst="rect">
                <a:avLst/>
              </a:prstGeom>
            </p:spPr>
          </p:pic>
          <p:sp>
            <p:nvSpPr>
              <p:cNvPr id="42" name="object 45">
                <a:extLst>
                  <a:ext uri="{FF2B5EF4-FFF2-40B4-BE49-F238E27FC236}">
                    <a16:creationId xmlns:a16="http://schemas.microsoft.com/office/drawing/2014/main" id="{67D03FF7-861A-1A1C-4150-E02AA3565003}"/>
                  </a:ext>
                </a:extLst>
              </p:cNvPr>
              <p:cNvSpPr/>
              <p:nvPr/>
            </p:nvSpPr>
            <p:spPr>
              <a:xfrm>
                <a:off x="2671410" y="6664486"/>
                <a:ext cx="83185" cy="75565"/>
              </a:xfrm>
              <a:custGeom>
                <a:avLst/>
                <a:gdLst/>
                <a:ahLst/>
                <a:cxnLst/>
                <a:rect l="l" t="t" r="r" b="b"/>
                <a:pathLst>
                  <a:path w="83185" h="75565">
                    <a:moveTo>
                      <a:pt x="32241" y="75548"/>
                    </a:moveTo>
                    <a:lnTo>
                      <a:pt x="6895" y="55694"/>
                    </a:lnTo>
                    <a:lnTo>
                      <a:pt x="3347" y="32026"/>
                    </a:lnTo>
                    <a:lnTo>
                      <a:pt x="0" y="20971"/>
                    </a:lnTo>
                    <a:lnTo>
                      <a:pt x="3096" y="9041"/>
                    </a:lnTo>
                    <a:lnTo>
                      <a:pt x="8108" y="2880"/>
                    </a:lnTo>
                    <a:lnTo>
                      <a:pt x="18617" y="522"/>
                    </a:lnTo>
                    <a:lnTo>
                      <a:pt x="38205" y="0"/>
                    </a:lnTo>
                    <a:lnTo>
                      <a:pt x="56588" y="2727"/>
                    </a:lnTo>
                    <a:lnTo>
                      <a:pt x="80254" y="33586"/>
                    </a:lnTo>
                    <a:lnTo>
                      <a:pt x="82663" y="47055"/>
                    </a:lnTo>
                    <a:lnTo>
                      <a:pt x="82363" y="53054"/>
                    </a:lnTo>
                    <a:lnTo>
                      <a:pt x="79913" y="58789"/>
                    </a:lnTo>
                    <a:lnTo>
                      <a:pt x="74496" y="65295"/>
                    </a:lnTo>
                    <a:lnTo>
                      <a:pt x="65840" y="70991"/>
                    </a:lnTo>
                    <a:lnTo>
                      <a:pt x="53669" y="74297"/>
                    </a:lnTo>
                    <a:lnTo>
                      <a:pt x="32241" y="75548"/>
                    </a:lnTo>
                    <a:close/>
                  </a:path>
                </a:pathLst>
              </a:custGeom>
              <a:solidFill>
                <a:srgbClr val="B6E3ED"/>
              </a:solidFill>
            </p:spPr>
            <p:txBody>
              <a:bodyPr wrap="square" lIns="0" tIns="0" rIns="0" bIns="0" rtlCol="0"/>
              <a:lstStyle/>
              <a:p>
                <a:endParaRPr sz="2800"/>
              </a:p>
            </p:txBody>
          </p:sp>
          <p:pic>
            <p:nvPicPr>
              <p:cNvPr id="43" name="object 46">
                <a:extLst>
                  <a:ext uri="{FF2B5EF4-FFF2-40B4-BE49-F238E27FC236}">
                    <a16:creationId xmlns:a16="http://schemas.microsoft.com/office/drawing/2014/main" id="{86AF4FFA-ED72-6FCC-C858-E0F006DE0441}"/>
                  </a:ext>
                </a:extLst>
              </p:cNvPr>
              <p:cNvPicPr/>
              <p:nvPr/>
            </p:nvPicPr>
            <p:blipFill>
              <a:blip r:embed="rId32" cstate="screen">
                <a:extLst>
                  <a:ext uri="{28A0092B-C50C-407E-A947-70E740481C1C}">
                    <a14:useLocalDpi xmlns:a14="http://schemas.microsoft.com/office/drawing/2010/main"/>
                  </a:ext>
                </a:extLst>
              </a:blip>
              <a:stretch>
                <a:fillRect/>
              </a:stretch>
            </p:blipFill>
            <p:spPr>
              <a:xfrm>
                <a:off x="2558072" y="6682384"/>
                <a:ext cx="121881" cy="84975"/>
              </a:xfrm>
              <a:prstGeom prst="rect">
                <a:avLst/>
              </a:prstGeom>
            </p:spPr>
          </p:pic>
          <p:sp>
            <p:nvSpPr>
              <p:cNvPr id="44" name="object 47">
                <a:extLst>
                  <a:ext uri="{FF2B5EF4-FFF2-40B4-BE49-F238E27FC236}">
                    <a16:creationId xmlns:a16="http://schemas.microsoft.com/office/drawing/2014/main" id="{8249766B-2F2B-8D23-53F2-9BEF11559005}"/>
                  </a:ext>
                </a:extLst>
              </p:cNvPr>
              <p:cNvSpPr/>
              <p:nvPr/>
            </p:nvSpPr>
            <p:spPr>
              <a:xfrm>
                <a:off x="2559837" y="6687604"/>
                <a:ext cx="193675" cy="107314"/>
              </a:xfrm>
              <a:custGeom>
                <a:avLst/>
                <a:gdLst/>
                <a:ahLst/>
                <a:cxnLst/>
                <a:rect l="l" t="t" r="r" b="b"/>
                <a:pathLst>
                  <a:path w="193675" h="107315">
                    <a:moveTo>
                      <a:pt x="98120" y="30924"/>
                    </a:moveTo>
                    <a:lnTo>
                      <a:pt x="93649" y="14236"/>
                    </a:lnTo>
                    <a:lnTo>
                      <a:pt x="81394" y="2933"/>
                    </a:lnTo>
                    <a:lnTo>
                      <a:pt x="63284" y="0"/>
                    </a:lnTo>
                    <a:lnTo>
                      <a:pt x="45466" y="1574"/>
                    </a:lnTo>
                    <a:lnTo>
                      <a:pt x="6489" y="17487"/>
                    </a:lnTo>
                    <a:lnTo>
                      <a:pt x="0" y="35750"/>
                    </a:lnTo>
                    <a:lnTo>
                      <a:pt x="1689" y="46469"/>
                    </a:lnTo>
                    <a:lnTo>
                      <a:pt x="7353" y="58864"/>
                    </a:lnTo>
                    <a:lnTo>
                      <a:pt x="14058" y="70078"/>
                    </a:lnTo>
                    <a:lnTo>
                      <a:pt x="18821" y="77228"/>
                    </a:lnTo>
                    <a:lnTo>
                      <a:pt x="25222" y="79603"/>
                    </a:lnTo>
                    <a:lnTo>
                      <a:pt x="37553" y="78689"/>
                    </a:lnTo>
                    <a:lnTo>
                      <a:pt x="88315" y="59639"/>
                    </a:lnTo>
                    <a:lnTo>
                      <a:pt x="98120" y="30924"/>
                    </a:lnTo>
                    <a:close/>
                  </a:path>
                  <a:path w="193675" h="107315">
                    <a:moveTo>
                      <a:pt x="193319" y="85382"/>
                    </a:moveTo>
                    <a:lnTo>
                      <a:pt x="193217" y="83654"/>
                    </a:lnTo>
                    <a:lnTo>
                      <a:pt x="192811" y="77089"/>
                    </a:lnTo>
                    <a:lnTo>
                      <a:pt x="193128" y="72136"/>
                    </a:lnTo>
                    <a:lnTo>
                      <a:pt x="188595" y="59143"/>
                    </a:lnTo>
                    <a:lnTo>
                      <a:pt x="182054" y="53555"/>
                    </a:lnTo>
                    <a:lnTo>
                      <a:pt x="178650" y="52527"/>
                    </a:lnTo>
                    <a:lnTo>
                      <a:pt x="169887" y="49860"/>
                    </a:lnTo>
                    <a:lnTo>
                      <a:pt x="161493" y="51714"/>
                    </a:lnTo>
                    <a:lnTo>
                      <a:pt x="155752" y="52489"/>
                    </a:lnTo>
                    <a:lnTo>
                      <a:pt x="148628" y="52463"/>
                    </a:lnTo>
                    <a:lnTo>
                      <a:pt x="138214" y="51727"/>
                    </a:lnTo>
                    <a:lnTo>
                      <a:pt x="129959" y="54025"/>
                    </a:lnTo>
                    <a:lnTo>
                      <a:pt x="112306" y="78994"/>
                    </a:lnTo>
                    <a:lnTo>
                      <a:pt x="112471" y="87147"/>
                    </a:lnTo>
                    <a:lnTo>
                      <a:pt x="137896" y="106946"/>
                    </a:lnTo>
                    <a:lnTo>
                      <a:pt x="141300" y="97421"/>
                    </a:lnTo>
                    <a:lnTo>
                      <a:pt x="142125" y="95973"/>
                    </a:lnTo>
                    <a:lnTo>
                      <a:pt x="142913" y="94513"/>
                    </a:lnTo>
                    <a:lnTo>
                      <a:pt x="148348" y="90703"/>
                    </a:lnTo>
                    <a:lnTo>
                      <a:pt x="151168" y="89623"/>
                    </a:lnTo>
                    <a:lnTo>
                      <a:pt x="154343" y="87769"/>
                    </a:lnTo>
                    <a:lnTo>
                      <a:pt x="159372" y="85140"/>
                    </a:lnTo>
                    <a:lnTo>
                      <a:pt x="165836" y="83654"/>
                    </a:lnTo>
                    <a:lnTo>
                      <a:pt x="173316" y="85293"/>
                    </a:lnTo>
                    <a:lnTo>
                      <a:pt x="183769" y="90398"/>
                    </a:lnTo>
                    <a:lnTo>
                      <a:pt x="188912" y="91490"/>
                    </a:lnTo>
                    <a:lnTo>
                      <a:pt x="190093" y="90297"/>
                    </a:lnTo>
                    <a:lnTo>
                      <a:pt x="193319" y="85382"/>
                    </a:lnTo>
                    <a:close/>
                  </a:path>
                </a:pathLst>
              </a:custGeom>
              <a:solidFill>
                <a:srgbClr val="B6E3ED"/>
              </a:solidFill>
            </p:spPr>
            <p:txBody>
              <a:bodyPr wrap="square" lIns="0" tIns="0" rIns="0" bIns="0" rtlCol="0"/>
              <a:lstStyle/>
              <a:p>
                <a:endParaRPr sz="2800"/>
              </a:p>
            </p:txBody>
          </p:sp>
          <p:pic>
            <p:nvPicPr>
              <p:cNvPr id="45" name="object 48">
                <a:extLst>
                  <a:ext uri="{FF2B5EF4-FFF2-40B4-BE49-F238E27FC236}">
                    <a16:creationId xmlns:a16="http://schemas.microsoft.com/office/drawing/2014/main" id="{4581DC4E-F34E-2A3F-34C3-EF0A9A6C4553}"/>
                  </a:ext>
                </a:extLst>
              </p:cNvPr>
              <p:cNvPicPr/>
              <p:nvPr/>
            </p:nvPicPr>
            <p:blipFill>
              <a:blip r:embed="rId33" cstate="print"/>
              <a:stretch>
                <a:fillRect/>
              </a:stretch>
            </p:blipFill>
            <p:spPr>
              <a:xfrm>
                <a:off x="2759951" y="7477036"/>
                <a:ext cx="77152" cy="28981"/>
              </a:xfrm>
              <a:prstGeom prst="rect">
                <a:avLst/>
              </a:prstGeom>
            </p:spPr>
          </p:pic>
          <p:pic>
            <p:nvPicPr>
              <p:cNvPr id="46" name="object 49">
                <a:extLst>
                  <a:ext uri="{FF2B5EF4-FFF2-40B4-BE49-F238E27FC236}">
                    <a16:creationId xmlns:a16="http://schemas.microsoft.com/office/drawing/2014/main" id="{389E1C29-31E9-7531-8EA5-A5B725E7C9EA}"/>
                  </a:ext>
                </a:extLst>
              </p:cNvPr>
              <p:cNvPicPr/>
              <p:nvPr/>
            </p:nvPicPr>
            <p:blipFill>
              <a:blip r:embed="rId34" cstate="screen">
                <a:extLst>
                  <a:ext uri="{28A0092B-C50C-407E-A947-70E740481C1C}">
                    <a14:useLocalDpi xmlns:a14="http://schemas.microsoft.com/office/drawing/2010/main"/>
                  </a:ext>
                </a:extLst>
              </a:blip>
              <a:stretch>
                <a:fillRect/>
              </a:stretch>
            </p:blipFill>
            <p:spPr>
              <a:xfrm>
                <a:off x="1099794" y="5587720"/>
                <a:ext cx="478294" cy="486740"/>
              </a:xfrm>
              <a:prstGeom prst="rect">
                <a:avLst/>
              </a:prstGeom>
            </p:spPr>
          </p:pic>
          <p:sp>
            <p:nvSpPr>
              <p:cNvPr id="47" name="object 50">
                <a:extLst>
                  <a:ext uri="{FF2B5EF4-FFF2-40B4-BE49-F238E27FC236}">
                    <a16:creationId xmlns:a16="http://schemas.microsoft.com/office/drawing/2014/main" id="{151C1B70-BC37-66F2-4BED-99A714FD55A5}"/>
                  </a:ext>
                </a:extLst>
              </p:cNvPr>
              <p:cNvSpPr/>
              <p:nvPr/>
            </p:nvSpPr>
            <p:spPr>
              <a:xfrm>
                <a:off x="1099794" y="5635976"/>
                <a:ext cx="116205" cy="175895"/>
              </a:xfrm>
              <a:custGeom>
                <a:avLst/>
                <a:gdLst/>
                <a:ahLst/>
                <a:cxnLst/>
                <a:rect l="l" t="t" r="r" b="b"/>
                <a:pathLst>
                  <a:path w="116205" h="175895">
                    <a:moveTo>
                      <a:pt x="102605" y="175885"/>
                    </a:moveTo>
                    <a:lnTo>
                      <a:pt x="95041" y="175885"/>
                    </a:lnTo>
                    <a:lnTo>
                      <a:pt x="0" y="50739"/>
                    </a:lnTo>
                    <a:lnTo>
                      <a:pt x="0" y="1995"/>
                    </a:lnTo>
                    <a:lnTo>
                      <a:pt x="15163" y="0"/>
                    </a:lnTo>
                    <a:lnTo>
                      <a:pt x="48159" y="7083"/>
                    </a:lnTo>
                    <a:lnTo>
                      <a:pt x="74715" y="24825"/>
                    </a:lnTo>
                    <a:lnTo>
                      <a:pt x="96895" y="51342"/>
                    </a:lnTo>
                    <a:lnTo>
                      <a:pt x="115760" y="80515"/>
                    </a:lnTo>
                    <a:lnTo>
                      <a:pt x="115760" y="147080"/>
                    </a:lnTo>
                    <a:lnTo>
                      <a:pt x="104219" y="174399"/>
                    </a:lnTo>
                    <a:lnTo>
                      <a:pt x="102605" y="175885"/>
                    </a:lnTo>
                    <a:close/>
                  </a:path>
                </a:pathLst>
              </a:custGeom>
              <a:solidFill>
                <a:srgbClr val="9BC9C7">
                  <a:alpha val="69999"/>
                </a:srgbClr>
              </a:solidFill>
            </p:spPr>
            <p:txBody>
              <a:bodyPr wrap="square" lIns="0" tIns="0" rIns="0" bIns="0" rtlCol="0"/>
              <a:lstStyle/>
              <a:p>
                <a:endParaRPr sz="2800"/>
              </a:p>
            </p:txBody>
          </p:sp>
          <p:pic>
            <p:nvPicPr>
              <p:cNvPr id="48" name="object 51">
                <a:extLst>
                  <a:ext uri="{FF2B5EF4-FFF2-40B4-BE49-F238E27FC236}">
                    <a16:creationId xmlns:a16="http://schemas.microsoft.com/office/drawing/2014/main" id="{560D889D-DB47-39DE-09EA-D7E0E55A1029}"/>
                  </a:ext>
                </a:extLst>
              </p:cNvPr>
              <p:cNvPicPr/>
              <p:nvPr/>
            </p:nvPicPr>
            <p:blipFill>
              <a:blip r:embed="rId35" cstate="print"/>
              <a:stretch>
                <a:fillRect/>
              </a:stretch>
            </p:blipFill>
            <p:spPr>
              <a:xfrm>
                <a:off x="1239685" y="5598858"/>
                <a:ext cx="109651" cy="92976"/>
              </a:xfrm>
              <a:prstGeom prst="rect">
                <a:avLst/>
              </a:prstGeom>
            </p:spPr>
          </p:pic>
          <p:pic>
            <p:nvPicPr>
              <p:cNvPr id="49" name="object 52">
                <a:extLst>
                  <a:ext uri="{FF2B5EF4-FFF2-40B4-BE49-F238E27FC236}">
                    <a16:creationId xmlns:a16="http://schemas.microsoft.com/office/drawing/2014/main" id="{5857624E-906A-76AA-481D-E723A50B208A}"/>
                  </a:ext>
                </a:extLst>
              </p:cNvPr>
              <p:cNvPicPr/>
              <p:nvPr/>
            </p:nvPicPr>
            <p:blipFill>
              <a:blip r:embed="rId36" cstate="screen">
                <a:extLst>
                  <a:ext uri="{28A0092B-C50C-407E-A947-70E740481C1C}">
                    <a14:useLocalDpi xmlns:a14="http://schemas.microsoft.com/office/drawing/2010/main"/>
                  </a:ext>
                </a:extLst>
              </a:blip>
              <a:stretch>
                <a:fillRect/>
              </a:stretch>
            </p:blipFill>
            <p:spPr>
              <a:xfrm>
                <a:off x="1099794" y="5547956"/>
                <a:ext cx="94399" cy="71197"/>
              </a:xfrm>
              <a:prstGeom prst="rect">
                <a:avLst/>
              </a:prstGeom>
            </p:spPr>
          </p:pic>
          <p:pic>
            <p:nvPicPr>
              <p:cNvPr id="50" name="object 53">
                <a:extLst>
                  <a:ext uri="{FF2B5EF4-FFF2-40B4-BE49-F238E27FC236}">
                    <a16:creationId xmlns:a16="http://schemas.microsoft.com/office/drawing/2014/main" id="{6FAF178A-4EAD-5CDB-4372-F6C8536523A3}"/>
                  </a:ext>
                </a:extLst>
              </p:cNvPr>
              <p:cNvPicPr/>
              <p:nvPr/>
            </p:nvPicPr>
            <p:blipFill>
              <a:blip r:embed="rId37" cstate="print"/>
              <a:stretch>
                <a:fillRect/>
              </a:stretch>
            </p:blipFill>
            <p:spPr>
              <a:xfrm>
                <a:off x="1099794" y="5642874"/>
                <a:ext cx="225684" cy="225966"/>
              </a:xfrm>
              <a:prstGeom prst="rect">
                <a:avLst/>
              </a:prstGeom>
            </p:spPr>
          </p:pic>
          <p:pic>
            <p:nvPicPr>
              <p:cNvPr id="51" name="object 54">
                <a:extLst>
                  <a:ext uri="{FF2B5EF4-FFF2-40B4-BE49-F238E27FC236}">
                    <a16:creationId xmlns:a16="http://schemas.microsoft.com/office/drawing/2014/main" id="{2BCF90B9-171E-59B3-1190-86B39209F2B9}"/>
                  </a:ext>
                </a:extLst>
              </p:cNvPr>
              <p:cNvPicPr/>
              <p:nvPr/>
            </p:nvPicPr>
            <p:blipFill>
              <a:blip r:embed="rId38" cstate="screen">
                <a:extLst>
                  <a:ext uri="{28A0092B-C50C-407E-A947-70E740481C1C}">
                    <a14:useLocalDpi xmlns:a14="http://schemas.microsoft.com/office/drawing/2010/main"/>
                  </a:ext>
                </a:extLst>
              </a:blip>
              <a:stretch>
                <a:fillRect/>
              </a:stretch>
            </p:blipFill>
            <p:spPr>
              <a:xfrm>
                <a:off x="1111529" y="5597943"/>
                <a:ext cx="237363" cy="114744"/>
              </a:xfrm>
              <a:prstGeom prst="rect">
                <a:avLst/>
              </a:prstGeom>
            </p:spPr>
          </p:pic>
          <p:pic>
            <p:nvPicPr>
              <p:cNvPr id="52" name="object 55">
                <a:extLst>
                  <a:ext uri="{FF2B5EF4-FFF2-40B4-BE49-F238E27FC236}">
                    <a16:creationId xmlns:a16="http://schemas.microsoft.com/office/drawing/2014/main" id="{5FB08362-8BBA-AC8E-7B07-5D53E5E6F400}"/>
                  </a:ext>
                </a:extLst>
              </p:cNvPr>
              <p:cNvPicPr/>
              <p:nvPr/>
            </p:nvPicPr>
            <p:blipFill>
              <a:blip r:embed="rId39" cstate="print"/>
              <a:stretch>
                <a:fillRect/>
              </a:stretch>
            </p:blipFill>
            <p:spPr>
              <a:xfrm>
                <a:off x="1625854" y="6924547"/>
                <a:ext cx="75882" cy="92405"/>
              </a:xfrm>
              <a:prstGeom prst="rect">
                <a:avLst/>
              </a:prstGeom>
            </p:spPr>
          </p:pic>
          <p:pic>
            <p:nvPicPr>
              <p:cNvPr id="53" name="object 56">
                <a:extLst>
                  <a:ext uri="{FF2B5EF4-FFF2-40B4-BE49-F238E27FC236}">
                    <a16:creationId xmlns:a16="http://schemas.microsoft.com/office/drawing/2014/main" id="{EE5DC2BE-4316-2C73-22F0-17300981D24E}"/>
                  </a:ext>
                </a:extLst>
              </p:cNvPr>
              <p:cNvPicPr/>
              <p:nvPr/>
            </p:nvPicPr>
            <p:blipFill>
              <a:blip r:embed="rId40" cstate="screen">
                <a:extLst>
                  <a:ext uri="{28A0092B-C50C-407E-A947-70E740481C1C}">
                    <a14:useLocalDpi xmlns:a14="http://schemas.microsoft.com/office/drawing/2010/main"/>
                  </a:ext>
                </a:extLst>
              </a:blip>
              <a:stretch>
                <a:fillRect/>
              </a:stretch>
            </p:blipFill>
            <p:spPr>
              <a:xfrm>
                <a:off x="1627327" y="6812610"/>
                <a:ext cx="70548" cy="81381"/>
              </a:xfrm>
              <a:prstGeom prst="rect">
                <a:avLst/>
              </a:prstGeom>
            </p:spPr>
          </p:pic>
          <p:pic>
            <p:nvPicPr>
              <p:cNvPr id="54" name="object 57">
                <a:extLst>
                  <a:ext uri="{FF2B5EF4-FFF2-40B4-BE49-F238E27FC236}">
                    <a16:creationId xmlns:a16="http://schemas.microsoft.com/office/drawing/2014/main" id="{E258CC48-4D42-F74A-9190-541051E11D09}"/>
                  </a:ext>
                </a:extLst>
              </p:cNvPr>
              <p:cNvPicPr/>
              <p:nvPr/>
            </p:nvPicPr>
            <p:blipFill>
              <a:blip r:embed="rId41" cstate="print"/>
              <a:stretch>
                <a:fillRect/>
              </a:stretch>
            </p:blipFill>
            <p:spPr>
              <a:xfrm>
                <a:off x="1672704" y="6402349"/>
                <a:ext cx="52844" cy="37109"/>
              </a:xfrm>
              <a:prstGeom prst="rect">
                <a:avLst/>
              </a:prstGeom>
            </p:spPr>
          </p:pic>
          <p:pic>
            <p:nvPicPr>
              <p:cNvPr id="55" name="object 58">
                <a:extLst>
                  <a:ext uri="{FF2B5EF4-FFF2-40B4-BE49-F238E27FC236}">
                    <a16:creationId xmlns:a16="http://schemas.microsoft.com/office/drawing/2014/main" id="{2BBBEE00-D28D-BB70-D9C3-E76303C5F2B2}"/>
                  </a:ext>
                </a:extLst>
              </p:cNvPr>
              <p:cNvPicPr/>
              <p:nvPr/>
            </p:nvPicPr>
            <p:blipFill>
              <a:blip r:embed="rId42" cstate="print"/>
              <a:stretch>
                <a:fillRect/>
              </a:stretch>
            </p:blipFill>
            <p:spPr>
              <a:xfrm>
                <a:off x="1672310" y="6299504"/>
                <a:ext cx="52717" cy="44831"/>
              </a:xfrm>
              <a:prstGeom prst="rect">
                <a:avLst/>
              </a:prstGeom>
            </p:spPr>
          </p:pic>
          <p:pic>
            <p:nvPicPr>
              <p:cNvPr id="56" name="object 59">
                <a:extLst>
                  <a:ext uri="{FF2B5EF4-FFF2-40B4-BE49-F238E27FC236}">
                    <a16:creationId xmlns:a16="http://schemas.microsoft.com/office/drawing/2014/main" id="{2EA90B75-58C0-A3AF-B8A9-0C1CDFF185F6}"/>
                  </a:ext>
                </a:extLst>
              </p:cNvPr>
              <p:cNvPicPr/>
              <p:nvPr/>
            </p:nvPicPr>
            <p:blipFill>
              <a:blip r:embed="rId43" cstate="screen">
                <a:extLst>
                  <a:ext uri="{28A0092B-C50C-407E-A947-70E740481C1C}">
                    <a14:useLocalDpi xmlns:a14="http://schemas.microsoft.com/office/drawing/2010/main"/>
                  </a:ext>
                </a:extLst>
              </a:blip>
              <a:stretch>
                <a:fillRect/>
              </a:stretch>
            </p:blipFill>
            <p:spPr>
              <a:xfrm>
                <a:off x="1669249" y="6210033"/>
                <a:ext cx="54406" cy="55841"/>
              </a:xfrm>
              <a:prstGeom prst="rect">
                <a:avLst/>
              </a:prstGeom>
            </p:spPr>
          </p:pic>
          <p:pic>
            <p:nvPicPr>
              <p:cNvPr id="57" name="object 60">
                <a:extLst>
                  <a:ext uri="{FF2B5EF4-FFF2-40B4-BE49-F238E27FC236}">
                    <a16:creationId xmlns:a16="http://schemas.microsoft.com/office/drawing/2014/main" id="{B918D7AC-55D7-4947-2027-1C6D1D2211A8}"/>
                  </a:ext>
                </a:extLst>
              </p:cNvPr>
              <p:cNvPicPr/>
              <p:nvPr/>
            </p:nvPicPr>
            <p:blipFill>
              <a:blip r:embed="rId44" cstate="screen">
                <a:extLst>
                  <a:ext uri="{28A0092B-C50C-407E-A947-70E740481C1C}">
                    <a14:useLocalDpi xmlns:a14="http://schemas.microsoft.com/office/drawing/2010/main"/>
                  </a:ext>
                </a:extLst>
              </a:blip>
              <a:stretch>
                <a:fillRect/>
              </a:stretch>
            </p:blipFill>
            <p:spPr>
              <a:xfrm>
                <a:off x="1662798" y="6124219"/>
                <a:ext cx="56134" cy="51790"/>
              </a:xfrm>
              <a:prstGeom prst="rect">
                <a:avLst/>
              </a:prstGeom>
            </p:spPr>
          </p:pic>
          <p:pic>
            <p:nvPicPr>
              <p:cNvPr id="58" name="object 61">
                <a:extLst>
                  <a:ext uri="{FF2B5EF4-FFF2-40B4-BE49-F238E27FC236}">
                    <a16:creationId xmlns:a16="http://schemas.microsoft.com/office/drawing/2014/main" id="{4D57F28E-B792-6268-DA38-189A92D200B7}"/>
                  </a:ext>
                </a:extLst>
              </p:cNvPr>
              <p:cNvPicPr/>
              <p:nvPr/>
            </p:nvPicPr>
            <p:blipFill>
              <a:blip r:embed="rId45" cstate="print"/>
              <a:stretch>
                <a:fillRect/>
              </a:stretch>
            </p:blipFill>
            <p:spPr>
              <a:xfrm>
                <a:off x="1655991" y="6042926"/>
                <a:ext cx="63864" cy="53873"/>
              </a:xfrm>
              <a:prstGeom prst="rect">
                <a:avLst/>
              </a:prstGeom>
            </p:spPr>
          </p:pic>
          <p:pic>
            <p:nvPicPr>
              <p:cNvPr id="59" name="object 62">
                <a:extLst>
                  <a:ext uri="{FF2B5EF4-FFF2-40B4-BE49-F238E27FC236}">
                    <a16:creationId xmlns:a16="http://schemas.microsoft.com/office/drawing/2014/main" id="{94044132-178B-F928-0BC9-970410F491B9}"/>
                  </a:ext>
                </a:extLst>
              </p:cNvPr>
              <p:cNvPicPr/>
              <p:nvPr/>
            </p:nvPicPr>
            <p:blipFill>
              <a:blip r:embed="rId46" cstate="print"/>
              <a:stretch>
                <a:fillRect/>
              </a:stretch>
            </p:blipFill>
            <p:spPr>
              <a:xfrm>
                <a:off x="1652917" y="5892723"/>
                <a:ext cx="68160" cy="128371"/>
              </a:xfrm>
              <a:prstGeom prst="rect">
                <a:avLst/>
              </a:prstGeom>
            </p:spPr>
          </p:pic>
          <p:pic>
            <p:nvPicPr>
              <p:cNvPr id="60" name="object 63">
                <a:extLst>
                  <a:ext uri="{FF2B5EF4-FFF2-40B4-BE49-F238E27FC236}">
                    <a16:creationId xmlns:a16="http://schemas.microsoft.com/office/drawing/2014/main" id="{9A337AF3-481C-3FC2-7DAF-C2DA8AA43BF6}"/>
                  </a:ext>
                </a:extLst>
              </p:cNvPr>
              <p:cNvPicPr/>
              <p:nvPr/>
            </p:nvPicPr>
            <p:blipFill>
              <a:blip r:embed="rId47" cstate="print"/>
              <a:stretch>
                <a:fillRect/>
              </a:stretch>
            </p:blipFill>
            <p:spPr>
              <a:xfrm>
                <a:off x="1799831" y="6394487"/>
                <a:ext cx="53797" cy="44450"/>
              </a:xfrm>
              <a:prstGeom prst="rect">
                <a:avLst/>
              </a:prstGeom>
            </p:spPr>
          </p:pic>
          <p:pic>
            <p:nvPicPr>
              <p:cNvPr id="61" name="object 64">
                <a:extLst>
                  <a:ext uri="{FF2B5EF4-FFF2-40B4-BE49-F238E27FC236}">
                    <a16:creationId xmlns:a16="http://schemas.microsoft.com/office/drawing/2014/main" id="{38A3F60A-0B17-E5BB-8DD7-FAC0B1A1E8C4}"/>
                  </a:ext>
                </a:extLst>
              </p:cNvPr>
              <p:cNvPicPr/>
              <p:nvPr/>
            </p:nvPicPr>
            <p:blipFill>
              <a:blip r:embed="rId48" cstate="screen">
                <a:extLst>
                  <a:ext uri="{28A0092B-C50C-407E-A947-70E740481C1C}">
                    <a14:useLocalDpi xmlns:a14="http://schemas.microsoft.com/office/drawing/2010/main"/>
                  </a:ext>
                </a:extLst>
              </a:blip>
              <a:stretch>
                <a:fillRect/>
              </a:stretch>
            </p:blipFill>
            <p:spPr>
              <a:xfrm>
                <a:off x="1788718" y="6124003"/>
                <a:ext cx="56921" cy="52095"/>
              </a:xfrm>
              <a:prstGeom prst="rect">
                <a:avLst/>
              </a:prstGeom>
            </p:spPr>
          </p:pic>
          <p:pic>
            <p:nvPicPr>
              <p:cNvPr id="62" name="object 65">
                <a:extLst>
                  <a:ext uri="{FF2B5EF4-FFF2-40B4-BE49-F238E27FC236}">
                    <a16:creationId xmlns:a16="http://schemas.microsoft.com/office/drawing/2014/main" id="{747940BE-A10D-58B7-E654-0E9D03CC7B1D}"/>
                  </a:ext>
                </a:extLst>
              </p:cNvPr>
              <p:cNvPicPr/>
              <p:nvPr/>
            </p:nvPicPr>
            <p:blipFill>
              <a:blip r:embed="rId49" cstate="print"/>
              <a:stretch>
                <a:fillRect/>
              </a:stretch>
            </p:blipFill>
            <p:spPr>
              <a:xfrm>
                <a:off x="1793875" y="6044895"/>
                <a:ext cx="55473" cy="46304"/>
              </a:xfrm>
              <a:prstGeom prst="rect">
                <a:avLst/>
              </a:prstGeom>
            </p:spPr>
          </p:pic>
          <p:pic>
            <p:nvPicPr>
              <p:cNvPr id="63" name="object 66">
                <a:extLst>
                  <a:ext uri="{FF2B5EF4-FFF2-40B4-BE49-F238E27FC236}">
                    <a16:creationId xmlns:a16="http://schemas.microsoft.com/office/drawing/2014/main" id="{6BE0FBFE-61D3-96F5-5DA1-ED8F0ED13007}"/>
                  </a:ext>
                </a:extLst>
              </p:cNvPr>
              <p:cNvPicPr/>
              <p:nvPr/>
            </p:nvPicPr>
            <p:blipFill>
              <a:blip r:embed="rId50" cstate="print"/>
              <a:stretch>
                <a:fillRect/>
              </a:stretch>
            </p:blipFill>
            <p:spPr>
              <a:xfrm>
                <a:off x="1848700" y="6919467"/>
                <a:ext cx="73685" cy="92227"/>
              </a:xfrm>
              <a:prstGeom prst="rect">
                <a:avLst/>
              </a:prstGeom>
            </p:spPr>
          </p:pic>
          <p:pic>
            <p:nvPicPr>
              <p:cNvPr id="64" name="object 67">
                <a:extLst>
                  <a:ext uri="{FF2B5EF4-FFF2-40B4-BE49-F238E27FC236}">
                    <a16:creationId xmlns:a16="http://schemas.microsoft.com/office/drawing/2014/main" id="{7B8397A8-7CD8-C56D-1D53-FC1BBF239C9D}"/>
                  </a:ext>
                </a:extLst>
              </p:cNvPr>
              <p:cNvPicPr/>
              <p:nvPr/>
            </p:nvPicPr>
            <p:blipFill>
              <a:blip r:embed="rId51" cstate="print"/>
              <a:stretch>
                <a:fillRect/>
              </a:stretch>
            </p:blipFill>
            <p:spPr>
              <a:xfrm>
                <a:off x="1792389" y="5966739"/>
                <a:ext cx="55473" cy="53975"/>
              </a:xfrm>
              <a:prstGeom prst="rect">
                <a:avLst/>
              </a:prstGeom>
            </p:spPr>
          </p:pic>
          <p:pic>
            <p:nvPicPr>
              <p:cNvPr id="65" name="object 68">
                <a:extLst>
                  <a:ext uri="{FF2B5EF4-FFF2-40B4-BE49-F238E27FC236}">
                    <a16:creationId xmlns:a16="http://schemas.microsoft.com/office/drawing/2014/main" id="{363D6D64-5E35-035B-8227-652F04512173}"/>
                  </a:ext>
                </a:extLst>
              </p:cNvPr>
              <p:cNvPicPr/>
              <p:nvPr/>
            </p:nvPicPr>
            <p:blipFill>
              <a:blip r:embed="rId52" cstate="screen">
                <a:extLst>
                  <a:ext uri="{28A0092B-C50C-407E-A947-70E740481C1C}">
                    <a14:useLocalDpi xmlns:a14="http://schemas.microsoft.com/office/drawing/2010/main"/>
                  </a:ext>
                </a:extLst>
              </a:blip>
              <a:stretch>
                <a:fillRect/>
              </a:stretch>
            </p:blipFill>
            <p:spPr>
              <a:xfrm>
                <a:off x="1791398" y="5893028"/>
                <a:ext cx="55448" cy="59397"/>
              </a:xfrm>
              <a:prstGeom prst="rect">
                <a:avLst/>
              </a:prstGeom>
            </p:spPr>
          </p:pic>
          <p:pic>
            <p:nvPicPr>
              <p:cNvPr id="66" name="object 69">
                <a:extLst>
                  <a:ext uri="{FF2B5EF4-FFF2-40B4-BE49-F238E27FC236}">
                    <a16:creationId xmlns:a16="http://schemas.microsoft.com/office/drawing/2014/main" id="{B2345ABD-8290-A5B2-7C77-F8161D316E5B}"/>
                  </a:ext>
                </a:extLst>
              </p:cNvPr>
              <p:cNvPicPr/>
              <p:nvPr/>
            </p:nvPicPr>
            <p:blipFill>
              <a:blip r:embed="rId53" cstate="print"/>
              <a:stretch>
                <a:fillRect/>
              </a:stretch>
            </p:blipFill>
            <p:spPr>
              <a:xfrm>
                <a:off x="1705356" y="6289585"/>
                <a:ext cx="143497" cy="51041"/>
              </a:xfrm>
              <a:prstGeom prst="rect">
                <a:avLst/>
              </a:prstGeom>
            </p:spPr>
          </p:pic>
          <p:pic>
            <p:nvPicPr>
              <p:cNvPr id="67" name="object 70">
                <a:extLst>
                  <a:ext uri="{FF2B5EF4-FFF2-40B4-BE49-F238E27FC236}">
                    <a16:creationId xmlns:a16="http://schemas.microsoft.com/office/drawing/2014/main" id="{E9BF8076-12A9-41EA-C2C8-F2E3C544E539}"/>
                  </a:ext>
                </a:extLst>
              </p:cNvPr>
              <p:cNvPicPr/>
              <p:nvPr/>
            </p:nvPicPr>
            <p:blipFill>
              <a:blip r:embed="rId54" cstate="print"/>
              <a:stretch>
                <a:fillRect/>
              </a:stretch>
            </p:blipFill>
            <p:spPr>
              <a:xfrm>
                <a:off x="1708988" y="6205359"/>
                <a:ext cx="140677" cy="57721"/>
              </a:xfrm>
              <a:prstGeom prst="rect">
                <a:avLst/>
              </a:prstGeom>
            </p:spPr>
          </p:pic>
          <p:pic>
            <p:nvPicPr>
              <p:cNvPr id="68" name="object 71">
                <a:extLst>
                  <a:ext uri="{FF2B5EF4-FFF2-40B4-BE49-F238E27FC236}">
                    <a16:creationId xmlns:a16="http://schemas.microsoft.com/office/drawing/2014/main" id="{90F3A9CE-16FF-D6E6-BB24-F745A6EE6622}"/>
                  </a:ext>
                </a:extLst>
              </p:cNvPr>
              <p:cNvPicPr/>
              <p:nvPr/>
            </p:nvPicPr>
            <p:blipFill>
              <a:blip r:embed="rId55" cstate="print"/>
              <a:stretch>
                <a:fillRect/>
              </a:stretch>
            </p:blipFill>
            <p:spPr>
              <a:xfrm>
                <a:off x="1846618" y="6813308"/>
                <a:ext cx="76911" cy="76898"/>
              </a:xfrm>
              <a:prstGeom prst="rect">
                <a:avLst/>
              </a:prstGeom>
            </p:spPr>
          </p:pic>
          <p:pic>
            <p:nvPicPr>
              <p:cNvPr id="69" name="object 72">
                <a:extLst>
                  <a:ext uri="{FF2B5EF4-FFF2-40B4-BE49-F238E27FC236}">
                    <a16:creationId xmlns:a16="http://schemas.microsoft.com/office/drawing/2014/main" id="{23B1119D-A179-DD3D-8360-3D6D632AD8F5}"/>
                  </a:ext>
                </a:extLst>
              </p:cNvPr>
              <p:cNvPicPr/>
              <p:nvPr/>
            </p:nvPicPr>
            <p:blipFill>
              <a:blip r:embed="rId56" cstate="screen">
                <a:extLst>
                  <a:ext uri="{28A0092B-C50C-407E-A947-70E740481C1C}">
                    <a14:useLocalDpi xmlns:a14="http://schemas.microsoft.com/office/drawing/2010/main"/>
                  </a:ext>
                </a:extLst>
              </a:blip>
              <a:stretch>
                <a:fillRect/>
              </a:stretch>
            </p:blipFill>
            <p:spPr>
              <a:xfrm>
                <a:off x="1682646" y="6914230"/>
                <a:ext cx="183046" cy="170908"/>
              </a:xfrm>
              <a:prstGeom prst="rect">
                <a:avLst/>
              </a:prstGeom>
            </p:spPr>
          </p:pic>
          <p:sp>
            <p:nvSpPr>
              <p:cNvPr id="70" name="object 73">
                <a:extLst>
                  <a:ext uri="{FF2B5EF4-FFF2-40B4-BE49-F238E27FC236}">
                    <a16:creationId xmlns:a16="http://schemas.microsoft.com/office/drawing/2014/main" id="{944E1247-BAB7-2FF0-F518-7588153377BB}"/>
                  </a:ext>
                </a:extLst>
              </p:cNvPr>
              <p:cNvSpPr/>
              <p:nvPr/>
            </p:nvSpPr>
            <p:spPr>
              <a:xfrm>
                <a:off x="1704835" y="6204940"/>
                <a:ext cx="116839" cy="102870"/>
              </a:xfrm>
              <a:custGeom>
                <a:avLst/>
                <a:gdLst/>
                <a:ahLst/>
                <a:cxnLst/>
                <a:rect l="l" t="t" r="r" b="b"/>
                <a:pathLst>
                  <a:path w="116839" h="102870">
                    <a:moveTo>
                      <a:pt x="112699" y="18300"/>
                    </a:moveTo>
                    <a:lnTo>
                      <a:pt x="112369" y="13906"/>
                    </a:lnTo>
                    <a:lnTo>
                      <a:pt x="112039" y="9550"/>
                    </a:lnTo>
                    <a:lnTo>
                      <a:pt x="112001" y="8953"/>
                    </a:lnTo>
                    <a:lnTo>
                      <a:pt x="111912" y="6032"/>
                    </a:lnTo>
                    <a:lnTo>
                      <a:pt x="111493" y="3048"/>
                    </a:lnTo>
                    <a:lnTo>
                      <a:pt x="111074" y="0"/>
                    </a:lnTo>
                    <a:lnTo>
                      <a:pt x="106337" y="787"/>
                    </a:lnTo>
                    <a:lnTo>
                      <a:pt x="103187" y="876"/>
                    </a:lnTo>
                    <a:lnTo>
                      <a:pt x="84315" y="1803"/>
                    </a:lnTo>
                    <a:lnTo>
                      <a:pt x="68922" y="2501"/>
                    </a:lnTo>
                    <a:lnTo>
                      <a:pt x="56870" y="2921"/>
                    </a:lnTo>
                    <a:lnTo>
                      <a:pt x="52146" y="3009"/>
                    </a:lnTo>
                    <a:lnTo>
                      <a:pt x="42710" y="2997"/>
                    </a:lnTo>
                    <a:lnTo>
                      <a:pt x="16446" y="2184"/>
                    </a:lnTo>
                    <a:lnTo>
                      <a:pt x="13208" y="2082"/>
                    </a:lnTo>
                    <a:lnTo>
                      <a:pt x="10071" y="2184"/>
                    </a:lnTo>
                    <a:lnTo>
                      <a:pt x="3657" y="1803"/>
                    </a:lnTo>
                    <a:lnTo>
                      <a:pt x="4381" y="8597"/>
                    </a:lnTo>
                    <a:lnTo>
                      <a:pt x="4419" y="8953"/>
                    </a:lnTo>
                    <a:lnTo>
                      <a:pt x="4432" y="8597"/>
                    </a:lnTo>
                    <a:lnTo>
                      <a:pt x="4483" y="9550"/>
                    </a:lnTo>
                    <a:lnTo>
                      <a:pt x="4419" y="8953"/>
                    </a:lnTo>
                    <a:lnTo>
                      <a:pt x="4140" y="14554"/>
                    </a:lnTo>
                    <a:lnTo>
                      <a:pt x="8204" y="16294"/>
                    </a:lnTo>
                    <a:lnTo>
                      <a:pt x="11341" y="16192"/>
                    </a:lnTo>
                    <a:lnTo>
                      <a:pt x="16497" y="16510"/>
                    </a:lnTo>
                    <a:lnTo>
                      <a:pt x="29032" y="17170"/>
                    </a:lnTo>
                    <a:lnTo>
                      <a:pt x="44500" y="17691"/>
                    </a:lnTo>
                    <a:lnTo>
                      <a:pt x="58508" y="17602"/>
                    </a:lnTo>
                    <a:lnTo>
                      <a:pt x="77711" y="17221"/>
                    </a:lnTo>
                    <a:lnTo>
                      <a:pt x="88734" y="16662"/>
                    </a:lnTo>
                    <a:lnTo>
                      <a:pt x="92290" y="16192"/>
                    </a:lnTo>
                    <a:lnTo>
                      <a:pt x="99402" y="15252"/>
                    </a:lnTo>
                    <a:lnTo>
                      <a:pt x="106311" y="13906"/>
                    </a:lnTo>
                    <a:lnTo>
                      <a:pt x="112699" y="18300"/>
                    </a:lnTo>
                    <a:close/>
                  </a:path>
                  <a:path w="116839" h="102870">
                    <a:moveTo>
                      <a:pt x="116674" y="102489"/>
                    </a:moveTo>
                    <a:lnTo>
                      <a:pt x="116332" y="98132"/>
                    </a:lnTo>
                    <a:lnTo>
                      <a:pt x="116014" y="93992"/>
                    </a:lnTo>
                    <a:lnTo>
                      <a:pt x="115976" y="93624"/>
                    </a:lnTo>
                    <a:lnTo>
                      <a:pt x="115862" y="90233"/>
                    </a:lnTo>
                    <a:lnTo>
                      <a:pt x="115430" y="87376"/>
                    </a:lnTo>
                    <a:lnTo>
                      <a:pt x="114960" y="84188"/>
                    </a:lnTo>
                    <a:lnTo>
                      <a:pt x="109905" y="84988"/>
                    </a:lnTo>
                    <a:lnTo>
                      <a:pt x="106514" y="85102"/>
                    </a:lnTo>
                    <a:lnTo>
                      <a:pt x="69850" y="86791"/>
                    </a:lnTo>
                    <a:lnTo>
                      <a:pt x="56934" y="87236"/>
                    </a:lnTo>
                    <a:lnTo>
                      <a:pt x="50469" y="87363"/>
                    </a:lnTo>
                    <a:lnTo>
                      <a:pt x="41808" y="87350"/>
                    </a:lnTo>
                    <a:lnTo>
                      <a:pt x="14300" y="86601"/>
                    </a:lnTo>
                    <a:lnTo>
                      <a:pt x="10261" y="86487"/>
                    </a:lnTo>
                    <a:lnTo>
                      <a:pt x="6896" y="86601"/>
                    </a:lnTo>
                    <a:lnTo>
                      <a:pt x="0" y="86258"/>
                    </a:lnTo>
                    <a:lnTo>
                      <a:pt x="736" y="93027"/>
                    </a:lnTo>
                    <a:lnTo>
                      <a:pt x="812" y="93624"/>
                    </a:lnTo>
                    <a:lnTo>
                      <a:pt x="838" y="93027"/>
                    </a:lnTo>
                    <a:lnTo>
                      <a:pt x="850" y="93992"/>
                    </a:lnTo>
                    <a:lnTo>
                      <a:pt x="812" y="93624"/>
                    </a:lnTo>
                    <a:lnTo>
                      <a:pt x="482" y="98996"/>
                    </a:lnTo>
                    <a:lnTo>
                      <a:pt x="4826" y="100723"/>
                    </a:lnTo>
                    <a:lnTo>
                      <a:pt x="8216" y="100609"/>
                    </a:lnTo>
                    <a:lnTo>
                      <a:pt x="27127" y="101561"/>
                    </a:lnTo>
                    <a:lnTo>
                      <a:pt x="43700" y="102057"/>
                    </a:lnTo>
                    <a:lnTo>
                      <a:pt x="58712" y="101917"/>
                    </a:lnTo>
                    <a:lnTo>
                      <a:pt x="79235" y="101498"/>
                    </a:lnTo>
                    <a:lnTo>
                      <a:pt x="91033" y="100901"/>
                    </a:lnTo>
                    <a:lnTo>
                      <a:pt x="93370" y="100609"/>
                    </a:lnTo>
                    <a:lnTo>
                      <a:pt x="102463" y="99479"/>
                    </a:lnTo>
                    <a:lnTo>
                      <a:pt x="109855" y="98132"/>
                    </a:lnTo>
                    <a:lnTo>
                      <a:pt x="116674" y="102489"/>
                    </a:lnTo>
                    <a:close/>
                  </a:path>
                </a:pathLst>
              </a:custGeom>
              <a:solidFill>
                <a:srgbClr val="B6E3ED"/>
              </a:solidFill>
            </p:spPr>
            <p:txBody>
              <a:bodyPr wrap="square" lIns="0" tIns="0" rIns="0" bIns="0" rtlCol="0"/>
              <a:lstStyle/>
              <a:p>
                <a:endParaRPr sz="2800"/>
              </a:p>
            </p:txBody>
          </p:sp>
          <p:pic>
            <p:nvPicPr>
              <p:cNvPr id="71" name="object 74">
                <a:extLst>
                  <a:ext uri="{FF2B5EF4-FFF2-40B4-BE49-F238E27FC236}">
                    <a16:creationId xmlns:a16="http://schemas.microsoft.com/office/drawing/2014/main" id="{B8F3A950-6CB0-90C8-052E-C189C1A64038}"/>
                  </a:ext>
                </a:extLst>
              </p:cNvPr>
              <p:cNvPicPr/>
              <p:nvPr/>
            </p:nvPicPr>
            <p:blipFill>
              <a:blip r:embed="rId57" cstate="print"/>
              <a:stretch>
                <a:fillRect/>
              </a:stretch>
            </p:blipFill>
            <p:spPr>
              <a:xfrm>
                <a:off x="1702108" y="6376996"/>
                <a:ext cx="127542" cy="101399"/>
              </a:xfrm>
              <a:prstGeom prst="rect">
                <a:avLst/>
              </a:prstGeom>
            </p:spPr>
          </p:pic>
          <p:pic>
            <p:nvPicPr>
              <p:cNvPr id="72" name="object 75">
                <a:extLst>
                  <a:ext uri="{FF2B5EF4-FFF2-40B4-BE49-F238E27FC236}">
                    <a16:creationId xmlns:a16="http://schemas.microsoft.com/office/drawing/2014/main" id="{9C41A394-FE30-E704-034E-B2AC20D5A4B1}"/>
                  </a:ext>
                </a:extLst>
              </p:cNvPr>
              <p:cNvPicPr/>
              <p:nvPr/>
            </p:nvPicPr>
            <p:blipFill>
              <a:blip r:embed="rId58" cstate="print"/>
              <a:stretch>
                <a:fillRect/>
              </a:stretch>
            </p:blipFill>
            <p:spPr>
              <a:xfrm>
                <a:off x="1689320" y="6820763"/>
                <a:ext cx="163126" cy="111201"/>
              </a:xfrm>
              <a:prstGeom prst="rect">
                <a:avLst/>
              </a:prstGeom>
            </p:spPr>
          </p:pic>
          <p:pic>
            <p:nvPicPr>
              <p:cNvPr id="73" name="object 76">
                <a:extLst>
                  <a:ext uri="{FF2B5EF4-FFF2-40B4-BE49-F238E27FC236}">
                    <a16:creationId xmlns:a16="http://schemas.microsoft.com/office/drawing/2014/main" id="{08021FF7-F626-6803-5E69-1282FB2F4313}"/>
                  </a:ext>
                </a:extLst>
              </p:cNvPr>
              <p:cNvPicPr/>
              <p:nvPr/>
            </p:nvPicPr>
            <p:blipFill>
              <a:blip r:embed="rId59" cstate="print"/>
              <a:stretch>
                <a:fillRect/>
              </a:stretch>
            </p:blipFill>
            <p:spPr>
              <a:xfrm>
                <a:off x="1706450" y="6219748"/>
                <a:ext cx="116494" cy="163493"/>
              </a:xfrm>
              <a:prstGeom prst="rect">
                <a:avLst/>
              </a:prstGeom>
            </p:spPr>
          </p:pic>
          <p:pic>
            <p:nvPicPr>
              <p:cNvPr id="74" name="object 77">
                <a:extLst>
                  <a:ext uri="{FF2B5EF4-FFF2-40B4-BE49-F238E27FC236}">
                    <a16:creationId xmlns:a16="http://schemas.microsoft.com/office/drawing/2014/main" id="{CFE25A90-D8CA-A9C3-E467-CF690141744B}"/>
                  </a:ext>
                </a:extLst>
              </p:cNvPr>
              <p:cNvPicPr/>
              <p:nvPr/>
            </p:nvPicPr>
            <p:blipFill>
              <a:blip r:embed="rId60" cstate="print"/>
              <a:stretch>
                <a:fillRect/>
              </a:stretch>
            </p:blipFill>
            <p:spPr>
              <a:xfrm>
                <a:off x="1708717" y="6121720"/>
                <a:ext cx="106112" cy="87563"/>
              </a:xfrm>
              <a:prstGeom prst="rect">
                <a:avLst/>
              </a:prstGeom>
            </p:spPr>
          </p:pic>
          <p:pic>
            <p:nvPicPr>
              <p:cNvPr id="75" name="object 78">
                <a:extLst>
                  <a:ext uri="{FF2B5EF4-FFF2-40B4-BE49-F238E27FC236}">
                    <a16:creationId xmlns:a16="http://schemas.microsoft.com/office/drawing/2014/main" id="{FB11FEF2-28C7-D94C-A541-A1860C785D83}"/>
                  </a:ext>
                </a:extLst>
              </p:cNvPr>
              <p:cNvPicPr/>
              <p:nvPr/>
            </p:nvPicPr>
            <p:blipFill>
              <a:blip r:embed="rId61" cstate="print"/>
              <a:stretch>
                <a:fillRect/>
              </a:stretch>
            </p:blipFill>
            <p:spPr>
              <a:xfrm>
                <a:off x="1708761" y="6040604"/>
                <a:ext cx="103058" cy="85395"/>
              </a:xfrm>
              <a:prstGeom prst="rect">
                <a:avLst/>
              </a:prstGeom>
            </p:spPr>
          </p:pic>
          <p:pic>
            <p:nvPicPr>
              <p:cNvPr id="76" name="object 79">
                <a:extLst>
                  <a:ext uri="{FF2B5EF4-FFF2-40B4-BE49-F238E27FC236}">
                    <a16:creationId xmlns:a16="http://schemas.microsoft.com/office/drawing/2014/main" id="{3B841731-61EF-062E-ABF4-0A3F22236908}"/>
                  </a:ext>
                </a:extLst>
              </p:cNvPr>
              <p:cNvPicPr/>
              <p:nvPr/>
            </p:nvPicPr>
            <p:blipFill>
              <a:blip r:embed="rId62" cstate="print"/>
              <a:stretch>
                <a:fillRect/>
              </a:stretch>
            </p:blipFill>
            <p:spPr>
              <a:xfrm>
                <a:off x="1709554" y="5962163"/>
                <a:ext cx="99420" cy="82535"/>
              </a:xfrm>
              <a:prstGeom prst="rect">
                <a:avLst/>
              </a:prstGeom>
            </p:spPr>
          </p:pic>
          <p:pic>
            <p:nvPicPr>
              <p:cNvPr id="77" name="object 80">
                <a:extLst>
                  <a:ext uri="{FF2B5EF4-FFF2-40B4-BE49-F238E27FC236}">
                    <a16:creationId xmlns:a16="http://schemas.microsoft.com/office/drawing/2014/main" id="{57340236-2FD7-4CC5-640C-D65CE80FEC81}"/>
                  </a:ext>
                </a:extLst>
              </p:cNvPr>
              <p:cNvPicPr/>
              <p:nvPr/>
            </p:nvPicPr>
            <p:blipFill>
              <a:blip r:embed="rId63" cstate="print"/>
              <a:stretch>
                <a:fillRect/>
              </a:stretch>
            </p:blipFill>
            <p:spPr>
              <a:xfrm>
                <a:off x="1708377" y="5891012"/>
                <a:ext cx="95961" cy="77112"/>
              </a:xfrm>
              <a:prstGeom prst="rect">
                <a:avLst/>
              </a:prstGeom>
            </p:spPr>
          </p:pic>
          <p:pic>
            <p:nvPicPr>
              <p:cNvPr id="78" name="object 81">
                <a:extLst>
                  <a:ext uri="{FF2B5EF4-FFF2-40B4-BE49-F238E27FC236}">
                    <a16:creationId xmlns:a16="http://schemas.microsoft.com/office/drawing/2014/main" id="{995C5610-8DEF-C601-D557-FA311160FFD5}"/>
                  </a:ext>
                </a:extLst>
              </p:cNvPr>
              <p:cNvPicPr/>
              <p:nvPr/>
            </p:nvPicPr>
            <p:blipFill>
              <a:blip r:embed="rId64" cstate="print"/>
              <a:stretch>
                <a:fillRect/>
              </a:stretch>
            </p:blipFill>
            <p:spPr>
              <a:xfrm>
                <a:off x="1650657" y="5816293"/>
                <a:ext cx="193941" cy="83212"/>
              </a:xfrm>
              <a:prstGeom prst="rect">
                <a:avLst/>
              </a:prstGeom>
            </p:spPr>
          </p:pic>
          <p:pic>
            <p:nvPicPr>
              <p:cNvPr id="79" name="object 82">
                <a:extLst>
                  <a:ext uri="{FF2B5EF4-FFF2-40B4-BE49-F238E27FC236}">
                    <a16:creationId xmlns:a16="http://schemas.microsoft.com/office/drawing/2014/main" id="{96C65039-8FF0-7D99-186A-7FEF475B916C}"/>
                  </a:ext>
                </a:extLst>
              </p:cNvPr>
              <p:cNvPicPr/>
              <p:nvPr/>
            </p:nvPicPr>
            <p:blipFill>
              <a:blip r:embed="rId65" cstate="screen">
                <a:extLst>
                  <a:ext uri="{28A0092B-C50C-407E-A947-70E740481C1C}">
                    <a14:useLocalDpi xmlns:a14="http://schemas.microsoft.com/office/drawing/2010/main"/>
                  </a:ext>
                </a:extLst>
              </a:blip>
              <a:stretch>
                <a:fillRect/>
              </a:stretch>
            </p:blipFill>
            <p:spPr>
              <a:xfrm>
                <a:off x="1651368" y="5739193"/>
                <a:ext cx="195541" cy="86144"/>
              </a:xfrm>
              <a:prstGeom prst="rect">
                <a:avLst/>
              </a:prstGeom>
            </p:spPr>
          </p:pic>
          <p:pic>
            <p:nvPicPr>
              <p:cNvPr id="80" name="object 83">
                <a:extLst>
                  <a:ext uri="{FF2B5EF4-FFF2-40B4-BE49-F238E27FC236}">
                    <a16:creationId xmlns:a16="http://schemas.microsoft.com/office/drawing/2014/main" id="{D32E7DC5-4F74-3E6F-C8EE-2409D89D09CF}"/>
                  </a:ext>
                </a:extLst>
              </p:cNvPr>
              <p:cNvPicPr/>
              <p:nvPr/>
            </p:nvPicPr>
            <p:blipFill>
              <a:blip r:embed="rId66" cstate="print"/>
              <a:stretch>
                <a:fillRect/>
              </a:stretch>
            </p:blipFill>
            <p:spPr>
              <a:xfrm>
                <a:off x="1648650" y="5666752"/>
                <a:ext cx="201472" cy="81724"/>
              </a:xfrm>
              <a:prstGeom prst="rect">
                <a:avLst/>
              </a:prstGeom>
            </p:spPr>
          </p:pic>
          <p:pic>
            <p:nvPicPr>
              <p:cNvPr id="81" name="object 84">
                <a:extLst>
                  <a:ext uri="{FF2B5EF4-FFF2-40B4-BE49-F238E27FC236}">
                    <a16:creationId xmlns:a16="http://schemas.microsoft.com/office/drawing/2014/main" id="{4B467096-1F0D-5053-205D-3D253B380A65}"/>
                  </a:ext>
                </a:extLst>
              </p:cNvPr>
              <p:cNvPicPr/>
              <p:nvPr/>
            </p:nvPicPr>
            <p:blipFill>
              <a:blip r:embed="rId67" cstate="screen">
                <a:extLst>
                  <a:ext uri="{28A0092B-C50C-407E-A947-70E740481C1C}">
                    <a14:useLocalDpi xmlns:a14="http://schemas.microsoft.com/office/drawing/2010/main"/>
                  </a:ext>
                </a:extLst>
              </a:blip>
              <a:stretch>
                <a:fillRect/>
              </a:stretch>
            </p:blipFill>
            <p:spPr>
              <a:xfrm>
                <a:off x="1647736" y="5582500"/>
                <a:ext cx="206006" cy="94246"/>
              </a:xfrm>
              <a:prstGeom prst="rect">
                <a:avLst/>
              </a:prstGeom>
            </p:spPr>
          </p:pic>
          <p:pic>
            <p:nvPicPr>
              <p:cNvPr id="82" name="object 85">
                <a:extLst>
                  <a:ext uri="{FF2B5EF4-FFF2-40B4-BE49-F238E27FC236}">
                    <a16:creationId xmlns:a16="http://schemas.microsoft.com/office/drawing/2014/main" id="{2383D974-928A-C151-64B5-0C3996D8529F}"/>
                  </a:ext>
                </a:extLst>
              </p:cNvPr>
              <p:cNvPicPr/>
              <p:nvPr/>
            </p:nvPicPr>
            <p:blipFill>
              <a:blip r:embed="rId68" cstate="print"/>
              <a:stretch>
                <a:fillRect/>
              </a:stretch>
            </p:blipFill>
            <p:spPr>
              <a:xfrm>
                <a:off x="1646097" y="5494797"/>
                <a:ext cx="209486" cy="97926"/>
              </a:xfrm>
              <a:prstGeom prst="rect">
                <a:avLst/>
              </a:prstGeom>
            </p:spPr>
          </p:pic>
          <p:pic>
            <p:nvPicPr>
              <p:cNvPr id="83" name="object 86">
                <a:extLst>
                  <a:ext uri="{FF2B5EF4-FFF2-40B4-BE49-F238E27FC236}">
                    <a16:creationId xmlns:a16="http://schemas.microsoft.com/office/drawing/2014/main" id="{B2617883-A146-B477-30A2-94EC7FCB951E}"/>
                  </a:ext>
                </a:extLst>
              </p:cNvPr>
              <p:cNvPicPr/>
              <p:nvPr/>
            </p:nvPicPr>
            <p:blipFill>
              <a:blip r:embed="rId69" cstate="print"/>
              <a:stretch>
                <a:fillRect/>
              </a:stretch>
            </p:blipFill>
            <p:spPr>
              <a:xfrm>
                <a:off x="1791995" y="5463006"/>
                <a:ext cx="57873" cy="21691"/>
              </a:xfrm>
              <a:prstGeom prst="rect">
                <a:avLst/>
              </a:prstGeom>
            </p:spPr>
          </p:pic>
          <p:pic>
            <p:nvPicPr>
              <p:cNvPr id="84" name="object 87">
                <a:extLst>
                  <a:ext uri="{FF2B5EF4-FFF2-40B4-BE49-F238E27FC236}">
                    <a16:creationId xmlns:a16="http://schemas.microsoft.com/office/drawing/2014/main" id="{2B892F55-88C9-016E-041F-FAEFF0732736}"/>
                  </a:ext>
                </a:extLst>
              </p:cNvPr>
              <p:cNvPicPr/>
              <p:nvPr/>
            </p:nvPicPr>
            <p:blipFill>
              <a:blip r:embed="rId70" cstate="screen">
                <a:extLst>
                  <a:ext uri="{28A0092B-C50C-407E-A947-70E740481C1C}">
                    <a14:useLocalDpi xmlns:a14="http://schemas.microsoft.com/office/drawing/2010/main"/>
                  </a:ext>
                </a:extLst>
              </a:blip>
              <a:stretch>
                <a:fillRect/>
              </a:stretch>
            </p:blipFill>
            <p:spPr>
              <a:xfrm>
                <a:off x="1656600" y="5463006"/>
                <a:ext cx="57500" cy="17972"/>
              </a:xfrm>
              <a:prstGeom prst="rect">
                <a:avLst/>
              </a:prstGeom>
            </p:spPr>
          </p:pic>
          <p:pic>
            <p:nvPicPr>
              <p:cNvPr id="85" name="object 88">
                <a:extLst>
                  <a:ext uri="{FF2B5EF4-FFF2-40B4-BE49-F238E27FC236}">
                    <a16:creationId xmlns:a16="http://schemas.microsoft.com/office/drawing/2014/main" id="{9CC78675-1AA6-8285-3BDA-F9343E2385B5}"/>
                  </a:ext>
                </a:extLst>
              </p:cNvPr>
              <p:cNvPicPr/>
              <p:nvPr/>
            </p:nvPicPr>
            <p:blipFill>
              <a:blip r:embed="rId71" cstate="print"/>
              <a:stretch>
                <a:fillRect/>
              </a:stretch>
            </p:blipFill>
            <p:spPr>
              <a:xfrm>
                <a:off x="1707476" y="5463006"/>
                <a:ext cx="93307" cy="40500"/>
              </a:xfrm>
              <a:prstGeom prst="rect">
                <a:avLst/>
              </a:prstGeom>
            </p:spPr>
          </p:pic>
          <p:pic>
            <p:nvPicPr>
              <p:cNvPr id="86" name="object 89">
                <a:extLst>
                  <a:ext uri="{FF2B5EF4-FFF2-40B4-BE49-F238E27FC236}">
                    <a16:creationId xmlns:a16="http://schemas.microsoft.com/office/drawing/2014/main" id="{2EE03ADB-081C-7F9B-25F7-4B0BCD3042B9}"/>
                  </a:ext>
                </a:extLst>
              </p:cNvPr>
              <p:cNvPicPr/>
              <p:nvPr/>
            </p:nvPicPr>
            <p:blipFill>
              <a:blip r:embed="rId72" cstate="print"/>
              <a:stretch>
                <a:fillRect/>
              </a:stretch>
            </p:blipFill>
            <p:spPr>
              <a:xfrm>
                <a:off x="1686623" y="5580301"/>
                <a:ext cx="148780" cy="36616"/>
              </a:xfrm>
              <a:prstGeom prst="rect">
                <a:avLst/>
              </a:prstGeom>
            </p:spPr>
          </p:pic>
          <p:pic>
            <p:nvPicPr>
              <p:cNvPr id="87" name="object 90">
                <a:extLst>
                  <a:ext uri="{FF2B5EF4-FFF2-40B4-BE49-F238E27FC236}">
                    <a16:creationId xmlns:a16="http://schemas.microsoft.com/office/drawing/2014/main" id="{9163EF60-085E-64E9-6BE9-C2630BFF2199}"/>
                  </a:ext>
                </a:extLst>
              </p:cNvPr>
              <p:cNvPicPr/>
              <p:nvPr/>
            </p:nvPicPr>
            <p:blipFill>
              <a:blip r:embed="rId73" cstate="print"/>
              <a:stretch>
                <a:fillRect/>
              </a:stretch>
            </p:blipFill>
            <p:spPr>
              <a:xfrm>
                <a:off x="1708846" y="6154153"/>
                <a:ext cx="130359" cy="203520"/>
              </a:xfrm>
              <a:prstGeom prst="rect">
                <a:avLst/>
              </a:prstGeom>
            </p:spPr>
          </p:pic>
          <p:pic>
            <p:nvPicPr>
              <p:cNvPr id="88" name="object 91">
                <a:extLst>
                  <a:ext uri="{FF2B5EF4-FFF2-40B4-BE49-F238E27FC236}">
                    <a16:creationId xmlns:a16="http://schemas.microsoft.com/office/drawing/2014/main" id="{61CD22B7-58B6-748D-8957-D5C31B9AA1F1}"/>
                  </a:ext>
                </a:extLst>
              </p:cNvPr>
              <p:cNvPicPr/>
              <p:nvPr/>
            </p:nvPicPr>
            <p:blipFill>
              <a:blip r:embed="rId74" cstate="print"/>
              <a:stretch>
                <a:fillRect/>
              </a:stretch>
            </p:blipFill>
            <p:spPr>
              <a:xfrm>
                <a:off x="1693889" y="5705155"/>
                <a:ext cx="146521" cy="46955"/>
              </a:xfrm>
              <a:prstGeom prst="rect">
                <a:avLst/>
              </a:prstGeom>
            </p:spPr>
          </p:pic>
          <p:pic>
            <p:nvPicPr>
              <p:cNvPr id="89" name="object 92">
                <a:extLst>
                  <a:ext uri="{FF2B5EF4-FFF2-40B4-BE49-F238E27FC236}">
                    <a16:creationId xmlns:a16="http://schemas.microsoft.com/office/drawing/2014/main" id="{7BF48E06-4396-9EA4-6B67-5AAB7D67EF6F}"/>
                  </a:ext>
                </a:extLst>
              </p:cNvPr>
              <p:cNvPicPr/>
              <p:nvPr/>
            </p:nvPicPr>
            <p:blipFill>
              <a:blip r:embed="rId75" cstate="screen">
                <a:extLst>
                  <a:ext uri="{28A0092B-C50C-407E-A947-70E740481C1C}">
                    <a14:useLocalDpi xmlns:a14="http://schemas.microsoft.com/office/drawing/2010/main"/>
                  </a:ext>
                </a:extLst>
              </a:blip>
              <a:stretch>
                <a:fillRect/>
              </a:stretch>
            </p:blipFill>
            <p:spPr>
              <a:xfrm>
                <a:off x="1267208" y="6214198"/>
                <a:ext cx="425955" cy="435559"/>
              </a:xfrm>
              <a:prstGeom prst="rect">
                <a:avLst/>
              </a:prstGeom>
            </p:spPr>
          </p:pic>
          <p:pic>
            <p:nvPicPr>
              <p:cNvPr id="90" name="object 93">
                <a:extLst>
                  <a:ext uri="{FF2B5EF4-FFF2-40B4-BE49-F238E27FC236}">
                    <a16:creationId xmlns:a16="http://schemas.microsoft.com/office/drawing/2014/main" id="{49CB0C45-D92F-77E1-47EC-8D0189C4C134}"/>
                  </a:ext>
                </a:extLst>
              </p:cNvPr>
              <p:cNvPicPr/>
              <p:nvPr/>
            </p:nvPicPr>
            <p:blipFill>
              <a:blip r:embed="rId76" cstate="screen">
                <a:extLst>
                  <a:ext uri="{28A0092B-C50C-407E-A947-70E740481C1C}">
                    <a14:useLocalDpi xmlns:a14="http://schemas.microsoft.com/office/drawing/2010/main"/>
                  </a:ext>
                </a:extLst>
              </a:blip>
              <a:stretch>
                <a:fillRect/>
              </a:stretch>
            </p:blipFill>
            <p:spPr>
              <a:xfrm>
                <a:off x="1216683" y="6133960"/>
                <a:ext cx="474182" cy="467372"/>
              </a:xfrm>
              <a:prstGeom prst="rect">
                <a:avLst/>
              </a:prstGeom>
            </p:spPr>
          </p:pic>
          <p:pic>
            <p:nvPicPr>
              <p:cNvPr id="91" name="object 94">
                <a:extLst>
                  <a:ext uri="{FF2B5EF4-FFF2-40B4-BE49-F238E27FC236}">
                    <a16:creationId xmlns:a16="http://schemas.microsoft.com/office/drawing/2014/main" id="{894F5C21-302B-2CA3-70F2-C7C40A15A7AE}"/>
                  </a:ext>
                </a:extLst>
              </p:cNvPr>
              <p:cNvPicPr/>
              <p:nvPr/>
            </p:nvPicPr>
            <p:blipFill>
              <a:blip r:embed="rId77" cstate="screen">
                <a:extLst>
                  <a:ext uri="{28A0092B-C50C-407E-A947-70E740481C1C}">
                    <a14:useLocalDpi xmlns:a14="http://schemas.microsoft.com/office/drawing/2010/main"/>
                  </a:ext>
                </a:extLst>
              </a:blip>
              <a:stretch>
                <a:fillRect/>
              </a:stretch>
            </p:blipFill>
            <p:spPr>
              <a:xfrm>
                <a:off x="1221382" y="6047777"/>
                <a:ext cx="465164" cy="472325"/>
              </a:xfrm>
              <a:prstGeom prst="rect">
                <a:avLst/>
              </a:prstGeom>
            </p:spPr>
          </p:pic>
          <p:pic>
            <p:nvPicPr>
              <p:cNvPr id="92" name="object 95">
                <a:extLst>
                  <a:ext uri="{FF2B5EF4-FFF2-40B4-BE49-F238E27FC236}">
                    <a16:creationId xmlns:a16="http://schemas.microsoft.com/office/drawing/2014/main" id="{030C796F-D172-54C4-AD2B-10AF3D02FF7F}"/>
                  </a:ext>
                </a:extLst>
              </p:cNvPr>
              <p:cNvPicPr/>
              <p:nvPr/>
            </p:nvPicPr>
            <p:blipFill>
              <a:blip r:embed="rId78" cstate="screen">
                <a:extLst>
                  <a:ext uri="{28A0092B-C50C-407E-A947-70E740481C1C}">
                    <a14:useLocalDpi xmlns:a14="http://schemas.microsoft.com/office/drawing/2010/main"/>
                  </a:ext>
                </a:extLst>
              </a:blip>
              <a:stretch>
                <a:fillRect/>
              </a:stretch>
            </p:blipFill>
            <p:spPr>
              <a:xfrm>
                <a:off x="1225981" y="5964808"/>
                <a:ext cx="449414" cy="453009"/>
              </a:xfrm>
              <a:prstGeom prst="rect">
                <a:avLst/>
              </a:prstGeom>
            </p:spPr>
          </p:pic>
          <p:pic>
            <p:nvPicPr>
              <p:cNvPr id="93" name="object 96">
                <a:extLst>
                  <a:ext uri="{FF2B5EF4-FFF2-40B4-BE49-F238E27FC236}">
                    <a16:creationId xmlns:a16="http://schemas.microsoft.com/office/drawing/2014/main" id="{225F9DED-6BDA-7033-A146-1661FAAB9732}"/>
                  </a:ext>
                </a:extLst>
              </p:cNvPr>
              <p:cNvPicPr/>
              <p:nvPr/>
            </p:nvPicPr>
            <p:blipFill>
              <a:blip r:embed="rId79" cstate="screen">
                <a:extLst>
                  <a:ext uri="{28A0092B-C50C-407E-A947-70E740481C1C}">
                    <a14:useLocalDpi xmlns:a14="http://schemas.microsoft.com/office/drawing/2010/main"/>
                  </a:ext>
                </a:extLst>
              </a:blip>
              <a:stretch>
                <a:fillRect/>
              </a:stretch>
            </p:blipFill>
            <p:spPr>
              <a:xfrm>
                <a:off x="1245298" y="5895606"/>
                <a:ext cx="435838" cy="406844"/>
              </a:xfrm>
              <a:prstGeom prst="rect">
                <a:avLst/>
              </a:prstGeom>
            </p:spPr>
          </p:pic>
          <p:pic>
            <p:nvPicPr>
              <p:cNvPr id="94" name="object 97">
                <a:extLst>
                  <a:ext uri="{FF2B5EF4-FFF2-40B4-BE49-F238E27FC236}">
                    <a16:creationId xmlns:a16="http://schemas.microsoft.com/office/drawing/2014/main" id="{64CAEB81-83A9-EBAB-9696-99B028E98BFC}"/>
                  </a:ext>
                </a:extLst>
              </p:cNvPr>
              <p:cNvPicPr/>
              <p:nvPr/>
            </p:nvPicPr>
            <p:blipFill>
              <a:blip r:embed="rId80" cstate="screen">
                <a:extLst>
                  <a:ext uri="{28A0092B-C50C-407E-A947-70E740481C1C}">
                    <a14:useLocalDpi xmlns:a14="http://schemas.microsoft.com/office/drawing/2010/main"/>
                  </a:ext>
                </a:extLst>
              </a:blip>
              <a:stretch>
                <a:fillRect/>
              </a:stretch>
            </p:blipFill>
            <p:spPr>
              <a:xfrm>
                <a:off x="1261485" y="5817272"/>
                <a:ext cx="420972" cy="376021"/>
              </a:xfrm>
              <a:prstGeom prst="rect">
                <a:avLst/>
              </a:prstGeom>
            </p:spPr>
          </p:pic>
          <p:pic>
            <p:nvPicPr>
              <p:cNvPr id="95" name="object 98">
                <a:extLst>
                  <a:ext uri="{FF2B5EF4-FFF2-40B4-BE49-F238E27FC236}">
                    <a16:creationId xmlns:a16="http://schemas.microsoft.com/office/drawing/2014/main" id="{CBB948C8-D1DF-6852-DF04-8963F91542D4}"/>
                  </a:ext>
                </a:extLst>
              </p:cNvPr>
              <p:cNvPicPr/>
              <p:nvPr/>
            </p:nvPicPr>
            <p:blipFill>
              <a:blip r:embed="rId81" cstate="screen">
                <a:extLst>
                  <a:ext uri="{28A0092B-C50C-407E-A947-70E740481C1C}">
                    <a14:useLocalDpi xmlns:a14="http://schemas.microsoft.com/office/drawing/2010/main"/>
                  </a:ext>
                </a:extLst>
              </a:blip>
              <a:stretch>
                <a:fillRect/>
              </a:stretch>
            </p:blipFill>
            <p:spPr>
              <a:xfrm>
                <a:off x="1295250" y="5739053"/>
                <a:ext cx="380679" cy="328180"/>
              </a:xfrm>
              <a:prstGeom prst="rect">
                <a:avLst/>
              </a:prstGeom>
            </p:spPr>
          </p:pic>
          <p:pic>
            <p:nvPicPr>
              <p:cNvPr id="96" name="object 99">
                <a:extLst>
                  <a:ext uri="{FF2B5EF4-FFF2-40B4-BE49-F238E27FC236}">
                    <a16:creationId xmlns:a16="http://schemas.microsoft.com/office/drawing/2014/main" id="{68803665-3C23-FB4C-30FB-866F6FB1B2C4}"/>
                  </a:ext>
                </a:extLst>
              </p:cNvPr>
              <p:cNvPicPr/>
              <p:nvPr/>
            </p:nvPicPr>
            <p:blipFill>
              <a:blip r:embed="rId82" cstate="screen">
                <a:extLst>
                  <a:ext uri="{28A0092B-C50C-407E-A947-70E740481C1C}">
                    <a14:useLocalDpi xmlns:a14="http://schemas.microsoft.com/office/drawing/2010/main"/>
                  </a:ext>
                </a:extLst>
              </a:blip>
              <a:stretch>
                <a:fillRect/>
              </a:stretch>
            </p:blipFill>
            <p:spPr>
              <a:xfrm>
                <a:off x="1336847" y="5662815"/>
                <a:ext cx="334726" cy="252717"/>
              </a:xfrm>
              <a:prstGeom prst="rect">
                <a:avLst/>
              </a:prstGeom>
            </p:spPr>
          </p:pic>
          <p:pic>
            <p:nvPicPr>
              <p:cNvPr id="97" name="object 100">
                <a:extLst>
                  <a:ext uri="{FF2B5EF4-FFF2-40B4-BE49-F238E27FC236}">
                    <a16:creationId xmlns:a16="http://schemas.microsoft.com/office/drawing/2014/main" id="{02095F9B-6CC7-A9E8-48AB-39896F5661A1}"/>
                  </a:ext>
                </a:extLst>
              </p:cNvPr>
              <p:cNvPicPr/>
              <p:nvPr/>
            </p:nvPicPr>
            <p:blipFill>
              <a:blip r:embed="rId83" cstate="print"/>
              <a:stretch>
                <a:fillRect/>
              </a:stretch>
            </p:blipFill>
            <p:spPr>
              <a:xfrm>
                <a:off x="1390190" y="5584126"/>
                <a:ext cx="283618" cy="223939"/>
              </a:xfrm>
              <a:prstGeom prst="rect">
                <a:avLst/>
              </a:prstGeom>
            </p:spPr>
          </p:pic>
          <p:pic>
            <p:nvPicPr>
              <p:cNvPr id="98" name="object 101">
                <a:extLst>
                  <a:ext uri="{FF2B5EF4-FFF2-40B4-BE49-F238E27FC236}">
                    <a16:creationId xmlns:a16="http://schemas.microsoft.com/office/drawing/2014/main" id="{80E855BF-D035-CACC-760B-3B3612BF365D}"/>
                  </a:ext>
                </a:extLst>
              </p:cNvPr>
              <p:cNvPicPr/>
              <p:nvPr/>
            </p:nvPicPr>
            <p:blipFill>
              <a:blip r:embed="rId84" cstate="screen">
                <a:extLst>
                  <a:ext uri="{28A0092B-C50C-407E-A947-70E740481C1C}">
                    <a14:useLocalDpi xmlns:a14="http://schemas.microsoft.com/office/drawing/2010/main"/>
                  </a:ext>
                </a:extLst>
              </a:blip>
              <a:stretch>
                <a:fillRect/>
              </a:stretch>
            </p:blipFill>
            <p:spPr>
              <a:xfrm>
                <a:off x="1447130" y="5498185"/>
                <a:ext cx="231911" cy="174623"/>
              </a:xfrm>
              <a:prstGeom prst="rect">
                <a:avLst/>
              </a:prstGeom>
            </p:spPr>
          </p:pic>
          <p:pic>
            <p:nvPicPr>
              <p:cNvPr id="99" name="object 102">
                <a:extLst>
                  <a:ext uri="{FF2B5EF4-FFF2-40B4-BE49-F238E27FC236}">
                    <a16:creationId xmlns:a16="http://schemas.microsoft.com/office/drawing/2014/main" id="{26A3329F-4A50-958D-4CAE-3F769E2A3FBD}"/>
                  </a:ext>
                </a:extLst>
              </p:cNvPr>
              <p:cNvPicPr/>
              <p:nvPr/>
            </p:nvPicPr>
            <p:blipFill>
              <a:blip r:embed="rId85" cstate="print"/>
              <a:stretch>
                <a:fillRect/>
              </a:stretch>
            </p:blipFill>
            <p:spPr>
              <a:xfrm>
                <a:off x="1419936" y="6404127"/>
                <a:ext cx="269494" cy="144511"/>
              </a:xfrm>
              <a:prstGeom prst="rect">
                <a:avLst/>
              </a:prstGeom>
            </p:spPr>
          </p:pic>
          <p:pic>
            <p:nvPicPr>
              <p:cNvPr id="100" name="object 103">
                <a:extLst>
                  <a:ext uri="{FF2B5EF4-FFF2-40B4-BE49-F238E27FC236}">
                    <a16:creationId xmlns:a16="http://schemas.microsoft.com/office/drawing/2014/main" id="{2ECE3C50-5AE8-5210-C6FB-563746DCE7F1}"/>
                  </a:ext>
                </a:extLst>
              </p:cNvPr>
              <p:cNvPicPr/>
              <p:nvPr/>
            </p:nvPicPr>
            <p:blipFill>
              <a:blip r:embed="rId86" cstate="print"/>
              <a:stretch>
                <a:fillRect/>
              </a:stretch>
            </p:blipFill>
            <p:spPr>
              <a:xfrm>
                <a:off x="1831276" y="6213347"/>
                <a:ext cx="430371" cy="436384"/>
              </a:xfrm>
              <a:prstGeom prst="rect">
                <a:avLst/>
              </a:prstGeom>
            </p:spPr>
          </p:pic>
          <p:pic>
            <p:nvPicPr>
              <p:cNvPr id="101" name="object 104">
                <a:extLst>
                  <a:ext uri="{FF2B5EF4-FFF2-40B4-BE49-F238E27FC236}">
                    <a16:creationId xmlns:a16="http://schemas.microsoft.com/office/drawing/2014/main" id="{745CA552-54AE-6C7F-0B5A-047DBFA1C4F6}"/>
                  </a:ext>
                </a:extLst>
              </p:cNvPr>
              <p:cNvPicPr/>
              <p:nvPr/>
            </p:nvPicPr>
            <p:blipFill>
              <a:blip r:embed="rId87" cstate="print"/>
              <a:stretch>
                <a:fillRect/>
              </a:stretch>
            </p:blipFill>
            <p:spPr>
              <a:xfrm>
                <a:off x="1831314" y="6133960"/>
                <a:ext cx="480511" cy="460819"/>
              </a:xfrm>
              <a:prstGeom prst="rect">
                <a:avLst/>
              </a:prstGeom>
            </p:spPr>
          </p:pic>
          <p:pic>
            <p:nvPicPr>
              <p:cNvPr id="102" name="object 105">
                <a:extLst>
                  <a:ext uri="{FF2B5EF4-FFF2-40B4-BE49-F238E27FC236}">
                    <a16:creationId xmlns:a16="http://schemas.microsoft.com/office/drawing/2014/main" id="{87F96249-DFB2-4235-121F-55331C783544}"/>
                  </a:ext>
                </a:extLst>
              </p:cNvPr>
              <p:cNvPicPr/>
              <p:nvPr/>
            </p:nvPicPr>
            <p:blipFill>
              <a:blip r:embed="rId88" cstate="screen">
                <a:extLst>
                  <a:ext uri="{28A0092B-C50C-407E-A947-70E740481C1C}">
                    <a14:useLocalDpi xmlns:a14="http://schemas.microsoft.com/office/drawing/2010/main"/>
                  </a:ext>
                </a:extLst>
              </a:blip>
              <a:stretch>
                <a:fillRect/>
              </a:stretch>
            </p:blipFill>
            <p:spPr>
              <a:xfrm>
                <a:off x="1832073" y="6047777"/>
                <a:ext cx="475071" cy="472325"/>
              </a:xfrm>
              <a:prstGeom prst="rect">
                <a:avLst/>
              </a:prstGeom>
            </p:spPr>
          </p:pic>
          <p:pic>
            <p:nvPicPr>
              <p:cNvPr id="103" name="object 106">
                <a:extLst>
                  <a:ext uri="{FF2B5EF4-FFF2-40B4-BE49-F238E27FC236}">
                    <a16:creationId xmlns:a16="http://schemas.microsoft.com/office/drawing/2014/main" id="{27FB217B-AE9C-D7A3-23BF-4FF50807F200}"/>
                  </a:ext>
                </a:extLst>
              </p:cNvPr>
              <p:cNvPicPr/>
              <p:nvPr/>
            </p:nvPicPr>
            <p:blipFill>
              <a:blip r:embed="rId89" cstate="screen">
                <a:extLst>
                  <a:ext uri="{28A0092B-C50C-407E-A947-70E740481C1C}">
                    <a14:useLocalDpi xmlns:a14="http://schemas.microsoft.com/office/drawing/2010/main"/>
                  </a:ext>
                </a:extLst>
              </a:blip>
              <a:stretch>
                <a:fillRect/>
              </a:stretch>
            </p:blipFill>
            <p:spPr>
              <a:xfrm>
                <a:off x="1835558" y="5964808"/>
                <a:ext cx="466976" cy="453009"/>
              </a:xfrm>
              <a:prstGeom prst="rect">
                <a:avLst/>
              </a:prstGeom>
            </p:spPr>
          </p:pic>
          <p:pic>
            <p:nvPicPr>
              <p:cNvPr id="104" name="object 107">
                <a:extLst>
                  <a:ext uri="{FF2B5EF4-FFF2-40B4-BE49-F238E27FC236}">
                    <a16:creationId xmlns:a16="http://schemas.microsoft.com/office/drawing/2014/main" id="{BF87DBF8-3D18-C7FA-AD77-5BE472CBAE4F}"/>
                  </a:ext>
                </a:extLst>
              </p:cNvPr>
              <p:cNvPicPr/>
              <p:nvPr/>
            </p:nvPicPr>
            <p:blipFill>
              <a:blip r:embed="rId90" cstate="screen">
                <a:extLst>
                  <a:ext uri="{28A0092B-C50C-407E-A947-70E740481C1C}">
                    <a14:useLocalDpi xmlns:a14="http://schemas.microsoft.com/office/drawing/2010/main"/>
                  </a:ext>
                </a:extLst>
              </a:blip>
              <a:stretch>
                <a:fillRect/>
              </a:stretch>
            </p:blipFill>
            <p:spPr>
              <a:xfrm>
                <a:off x="1832240" y="5895606"/>
                <a:ext cx="461838" cy="397141"/>
              </a:xfrm>
              <a:prstGeom prst="rect">
                <a:avLst/>
              </a:prstGeom>
            </p:spPr>
          </p:pic>
          <p:pic>
            <p:nvPicPr>
              <p:cNvPr id="105" name="object 108">
                <a:extLst>
                  <a:ext uri="{FF2B5EF4-FFF2-40B4-BE49-F238E27FC236}">
                    <a16:creationId xmlns:a16="http://schemas.microsoft.com/office/drawing/2014/main" id="{8B1BC69F-91B7-6C0E-00ED-9844BC829D00}"/>
                  </a:ext>
                </a:extLst>
              </p:cNvPr>
              <p:cNvPicPr/>
              <p:nvPr/>
            </p:nvPicPr>
            <p:blipFill>
              <a:blip r:embed="rId91" cstate="screen">
                <a:extLst>
                  <a:ext uri="{28A0092B-C50C-407E-A947-70E740481C1C}">
                    <a14:useLocalDpi xmlns:a14="http://schemas.microsoft.com/office/drawing/2010/main"/>
                  </a:ext>
                </a:extLst>
              </a:blip>
              <a:stretch>
                <a:fillRect/>
              </a:stretch>
            </p:blipFill>
            <p:spPr>
              <a:xfrm>
                <a:off x="1826336" y="5817272"/>
                <a:ext cx="445011" cy="376021"/>
              </a:xfrm>
              <a:prstGeom prst="rect">
                <a:avLst/>
              </a:prstGeom>
            </p:spPr>
          </p:pic>
          <p:pic>
            <p:nvPicPr>
              <p:cNvPr id="106" name="object 109">
                <a:extLst>
                  <a:ext uri="{FF2B5EF4-FFF2-40B4-BE49-F238E27FC236}">
                    <a16:creationId xmlns:a16="http://schemas.microsoft.com/office/drawing/2014/main" id="{D3A9ECC8-29AA-8AD6-6A6F-B712018E1DE5}"/>
                  </a:ext>
                </a:extLst>
              </p:cNvPr>
              <p:cNvPicPr/>
              <p:nvPr/>
            </p:nvPicPr>
            <p:blipFill>
              <a:blip r:embed="rId92" cstate="screen">
                <a:extLst>
                  <a:ext uri="{28A0092B-C50C-407E-A947-70E740481C1C}">
                    <a14:useLocalDpi xmlns:a14="http://schemas.microsoft.com/office/drawing/2010/main"/>
                  </a:ext>
                </a:extLst>
              </a:blip>
              <a:stretch>
                <a:fillRect/>
              </a:stretch>
            </p:blipFill>
            <p:spPr>
              <a:xfrm>
                <a:off x="1829384" y="5739053"/>
                <a:ext cx="410425" cy="328180"/>
              </a:xfrm>
              <a:prstGeom prst="rect">
                <a:avLst/>
              </a:prstGeom>
            </p:spPr>
          </p:pic>
          <p:pic>
            <p:nvPicPr>
              <p:cNvPr id="107" name="object 110">
                <a:extLst>
                  <a:ext uri="{FF2B5EF4-FFF2-40B4-BE49-F238E27FC236}">
                    <a16:creationId xmlns:a16="http://schemas.microsoft.com/office/drawing/2014/main" id="{4A31049E-7C41-218E-31B1-4119B211AC5C}"/>
                  </a:ext>
                </a:extLst>
              </p:cNvPr>
              <p:cNvPicPr/>
              <p:nvPr/>
            </p:nvPicPr>
            <p:blipFill>
              <a:blip r:embed="rId93" cstate="screen">
                <a:extLst>
                  <a:ext uri="{28A0092B-C50C-407E-A947-70E740481C1C}">
                    <a14:useLocalDpi xmlns:a14="http://schemas.microsoft.com/office/drawing/2010/main"/>
                  </a:ext>
                </a:extLst>
              </a:blip>
              <a:stretch>
                <a:fillRect/>
              </a:stretch>
            </p:blipFill>
            <p:spPr>
              <a:xfrm>
                <a:off x="1831581" y="5662815"/>
                <a:ext cx="363813" cy="252717"/>
              </a:xfrm>
              <a:prstGeom prst="rect">
                <a:avLst/>
              </a:prstGeom>
            </p:spPr>
          </p:pic>
          <p:pic>
            <p:nvPicPr>
              <p:cNvPr id="108" name="object 111">
                <a:extLst>
                  <a:ext uri="{FF2B5EF4-FFF2-40B4-BE49-F238E27FC236}">
                    <a16:creationId xmlns:a16="http://schemas.microsoft.com/office/drawing/2014/main" id="{DA4DB343-BFF5-C5BF-A5CF-48CFFAE09D5E}"/>
                  </a:ext>
                </a:extLst>
              </p:cNvPr>
              <p:cNvPicPr/>
              <p:nvPr/>
            </p:nvPicPr>
            <p:blipFill>
              <a:blip r:embed="rId94" cstate="screen">
                <a:extLst>
                  <a:ext uri="{28A0092B-C50C-407E-A947-70E740481C1C}">
                    <a14:useLocalDpi xmlns:a14="http://schemas.microsoft.com/office/drawing/2010/main"/>
                  </a:ext>
                </a:extLst>
              </a:blip>
              <a:stretch>
                <a:fillRect/>
              </a:stretch>
            </p:blipFill>
            <p:spPr>
              <a:xfrm>
                <a:off x="1837385" y="5584126"/>
                <a:ext cx="304403" cy="223939"/>
              </a:xfrm>
              <a:prstGeom prst="rect">
                <a:avLst/>
              </a:prstGeom>
            </p:spPr>
          </p:pic>
          <p:pic>
            <p:nvPicPr>
              <p:cNvPr id="109" name="object 112">
                <a:extLst>
                  <a:ext uri="{FF2B5EF4-FFF2-40B4-BE49-F238E27FC236}">
                    <a16:creationId xmlns:a16="http://schemas.microsoft.com/office/drawing/2014/main" id="{AFDBCB04-5A89-A60B-0329-CA24259E4756}"/>
                  </a:ext>
                </a:extLst>
              </p:cNvPr>
              <p:cNvPicPr/>
              <p:nvPr/>
            </p:nvPicPr>
            <p:blipFill>
              <a:blip r:embed="rId95" cstate="print"/>
              <a:stretch>
                <a:fillRect/>
              </a:stretch>
            </p:blipFill>
            <p:spPr>
              <a:xfrm>
                <a:off x="1840674" y="6399656"/>
                <a:ext cx="267893" cy="148981"/>
              </a:xfrm>
              <a:prstGeom prst="rect">
                <a:avLst/>
              </a:prstGeom>
            </p:spPr>
          </p:pic>
          <p:pic>
            <p:nvPicPr>
              <p:cNvPr id="110" name="object 113">
                <a:extLst>
                  <a:ext uri="{FF2B5EF4-FFF2-40B4-BE49-F238E27FC236}">
                    <a16:creationId xmlns:a16="http://schemas.microsoft.com/office/drawing/2014/main" id="{726EB1F3-14AB-BD01-0E39-723F8563452E}"/>
                  </a:ext>
                </a:extLst>
              </p:cNvPr>
              <p:cNvPicPr/>
              <p:nvPr/>
            </p:nvPicPr>
            <p:blipFill>
              <a:blip r:embed="rId96" cstate="print"/>
              <a:stretch>
                <a:fillRect/>
              </a:stretch>
            </p:blipFill>
            <p:spPr>
              <a:xfrm>
                <a:off x="1727459" y="6270147"/>
                <a:ext cx="87045" cy="86670"/>
              </a:xfrm>
              <a:prstGeom prst="rect">
                <a:avLst/>
              </a:prstGeom>
            </p:spPr>
          </p:pic>
          <p:pic>
            <p:nvPicPr>
              <p:cNvPr id="111" name="object 114">
                <a:extLst>
                  <a:ext uri="{FF2B5EF4-FFF2-40B4-BE49-F238E27FC236}">
                    <a16:creationId xmlns:a16="http://schemas.microsoft.com/office/drawing/2014/main" id="{87E81380-C1AD-E051-A2A8-322035C1242D}"/>
                  </a:ext>
                </a:extLst>
              </p:cNvPr>
              <p:cNvPicPr/>
              <p:nvPr/>
            </p:nvPicPr>
            <p:blipFill>
              <a:blip r:embed="rId97" cstate="screen">
                <a:extLst>
                  <a:ext uri="{28A0092B-C50C-407E-A947-70E740481C1C}">
                    <a14:useLocalDpi xmlns:a14="http://schemas.microsoft.com/office/drawing/2010/main"/>
                  </a:ext>
                </a:extLst>
              </a:blip>
              <a:stretch>
                <a:fillRect/>
              </a:stretch>
            </p:blipFill>
            <p:spPr>
              <a:xfrm>
                <a:off x="1503629" y="5498185"/>
                <a:ext cx="577761" cy="793737"/>
              </a:xfrm>
              <a:prstGeom prst="rect">
                <a:avLst/>
              </a:prstGeom>
            </p:spPr>
          </p:pic>
          <p:pic>
            <p:nvPicPr>
              <p:cNvPr id="112" name="object 115">
                <a:extLst>
                  <a:ext uri="{FF2B5EF4-FFF2-40B4-BE49-F238E27FC236}">
                    <a16:creationId xmlns:a16="http://schemas.microsoft.com/office/drawing/2014/main" id="{EA4FEC36-94B1-DE8B-3AD9-AC53D951B195}"/>
                  </a:ext>
                </a:extLst>
              </p:cNvPr>
              <p:cNvPicPr/>
              <p:nvPr/>
            </p:nvPicPr>
            <p:blipFill>
              <a:blip r:embed="rId98" cstate="screen">
                <a:extLst>
                  <a:ext uri="{28A0092B-C50C-407E-A947-70E740481C1C}">
                    <a14:useLocalDpi xmlns:a14="http://schemas.microsoft.com/office/drawing/2010/main"/>
                  </a:ext>
                </a:extLst>
              </a:blip>
              <a:stretch>
                <a:fillRect/>
              </a:stretch>
            </p:blipFill>
            <p:spPr>
              <a:xfrm>
                <a:off x="1953996" y="6377114"/>
                <a:ext cx="254038" cy="276931"/>
              </a:xfrm>
              <a:prstGeom prst="rect">
                <a:avLst/>
              </a:prstGeom>
            </p:spPr>
          </p:pic>
          <p:pic>
            <p:nvPicPr>
              <p:cNvPr id="113" name="object 116">
                <a:extLst>
                  <a:ext uri="{FF2B5EF4-FFF2-40B4-BE49-F238E27FC236}">
                    <a16:creationId xmlns:a16="http://schemas.microsoft.com/office/drawing/2014/main" id="{BFD72175-8AB3-FC22-6389-999A37A66994}"/>
                  </a:ext>
                </a:extLst>
              </p:cNvPr>
              <p:cNvPicPr/>
              <p:nvPr/>
            </p:nvPicPr>
            <p:blipFill>
              <a:blip r:embed="rId99" cstate="screen">
                <a:extLst>
                  <a:ext uri="{28A0092B-C50C-407E-A947-70E740481C1C}">
                    <a14:useLocalDpi xmlns:a14="http://schemas.microsoft.com/office/drawing/2010/main"/>
                  </a:ext>
                </a:extLst>
              </a:blip>
              <a:stretch>
                <a:fillRect/>
              </a:stretch>
            </p:blipFill>
            <p:spPr>
              <a:xfrm>
                <a:off x="1919935" y="6316840"/>
                <a:ext cx="256884" cy="202086"/>
              </a:xfrm>
              <a:prstGeom prst="rect">
                <a:avLst/>
              </a:prstGeom>
            </p:spPr>
          </p:pic>
          <p:pic>
            <p:nvPicPr>
              <p:cNvPr id="114" name="object 117">
                <a:extLst>
                  <a:ext uri="{FF2B5EF4-FFF2-40B4-BE49-F238E27FC236}">
                    <a16:creationId xmlns:a16="http://schemas.microsoft.com/office/drawing/2014/main" id="{0CDAA3FC-8754-6D47-6E61-93BBBCF117EA}"/>
                  </a:ext>
                </a:extLst>
              </p:cNvPr>
              <p:cNvPicPr/>
              <p:nvPr/>
            </p:nvPicPr>
            <p:blipFill>
              <a:blip r:embed="rId100" cstate="print"/>
              <a:stretch>
                <a:fillRect/>
              </a:stretch>
            </p:blipFill>
            <p:spPr>
              <a:xfrm>
                <a:off x="1817319" y="6175273"/>
                <a:ext cx="353466" cy="243617"/>
              </a:xfrm>
              <a:prstGeom prst="rect">
                <a:avLst/>
              </a:prstGeom>
            </p:spPr>
          </p:pic>
          <p:pic>
            <p:nvPicPr>
              <p:cNvPr id="115" name="object 118">
                <a:extLst>
                  <a:ext uri="{FF2B5EF4-FFF2-40B4-BE49-F238E27FC236}">
                    <a16:creationId xmlns:a16="http://schemas.microsoft.com/office/drawing/2014/main" id="{BC6F1EBC-2910-9F40-0E63-8B20E5FEA990}"/>
                  </a:ext>
                </a:extLst>
              </p:cNvPr>
              <p:cNvPicPr/>
              <p:nvPr/>
            </p:nvPicPr>
            <p:blipFill>
              <a:blip r:embed="rId101" cstate="print"/>
              <a:stretch>
                <a:fillRect/>
              </a:stretch>
            </p:blipFill>
            <p:spPr>
              <a:xfrm>
                <a:off x="1318056" y="6383807"/>
                <a:ext cx="274751" cy="272422"/>
              </a:xfrm>
              <a:prstGeom prst="rect">
                <a:avLst/>
              </a:prstGeom>
            </p:spPr>
          </p:pic>
          <p:pic>
            <p:nvPicPr>
              <p:cNvPr id="116" name="object 119">
                <a:extLst>
                  <a:ext uri="{FF2B5EF4-FFF2-40B4-BE49-F238E27FC236}">
                    <a16:creationId xmlns:a16="http://schemas.microsoft.com/office/drawing/2014/main" id="{C7285F50-5907-7274-DDCB-9E140B0FD731}"/>
                  </a:ext>
                </a:extLst>
              </p:cNvPr>
              <p:cNvPicPr/>
              <p:nvPr/>
            </p:nvPicPr>
            <p:blipFill>
              <a:blip r:embed="rId102" cstate="print"/>
              <a:stretch>
                <a:fillRect/>
              </a:stretch>
            </p:blipFill>
            <p:spPr>
              <a:xfrm>
                <a:off x="1352820" y="6313563"/>
                <a:ext cx="272690" cy="205257"/>
              </a:xfrm>
              <a:prstGeom prst="rect">
                <a:avLst/>
              </a:prstGeom>
            </p:spPr>
          </p:pic>
          <p:pic>
            <p:nvPicPr>
              <p:cNvPr id="117" name="object 120">
                <a:extLst>
                  <a:ext uri="{FF2B5EF4-FFF2-40B4-BE49-F238E27FC236}">
                    <a16:creationId xmlns:a16="http://schemas.microsoft.com/office/drawing/2014/main" id="{8D91B7D2-585A-A29D-B990-0BAA092C3B4A}"/>
                  </a:ext>
                </a:extLst>
              </p:cNvPr>
              <p:cNvPicPr/>
              <p:nvPr/>
            </p:nvPicPr>
            <p:blipFill>
              <a:blip r:embed="rId103" cstate="screen">
                <a:extLst>
                  <a:ext uri="{28A0092B-C50C-407E-A947-70E740481C1C}">
                    <a14:useLocalDpi xmlns:a14="http://schemas.microsoft.com/office/drawing/2010/main"/>
                  </a:ext>
                </a:extLst>
              </a:blip>
              <a:stretch>
                <a:fillRect/>
              </a:stretch>
            </p:blipFill>
            <p:spPr>
              <a:xfrm>
                <a:off x="1374355" y="6095402"/>
                <a:ext cx="448221" cy="323339"/>
              </a:xfrm>
              <a:prstGeom prst="rect">
                <a:avLst/>
              </a:prstGeom>
            </p:spPr>
          </p:pic>
          <p:pic>
            <p:nvPicPr>
              <p:cNvPr id="118" name="object 121">
                <a:extLst>
                  <a:ext uri="{FF2B5EF4-FFF2-40B4-BE49-F238E27FC236}">
                    <a16:creationId xmlns:a16="http://schemas.microsoft.com/office/drawing/2014/main" id="{60A7D46A-6439-3C59-A072-E893B5BD8846}"/>
                  </a:ext>
                </a:extLst>
              </p:cNvPr>
              <p:cNvPicPr/>
              <p:nvPr/>
            </p:nvPicPr>
            <p:blipFill>
              <a:blip r:embed="rId104" cstate="screen">
                <a:extLst>
                  <a:ext uri="{28A0092B-C50C-407E-A947-70E740481C1C}">
                    <a14:useLocalDpi xmlns:a14="http://schemas.microsoft.com/office/drawing/2010/main"/>
                  </a:ext>
                </a:extLst>
              </a:blip>
              <a:stretch>
                <a:fillRect/>
              </a:stretch>
            </p:blipFill>
            <p:spPr>
              <a:xfrm>
                <a:off x="1326299" y="7358332"/>
                <a:ext cx="173547" cy="174604"/>
              </a:xfrm>
              <a:prstGeom prst="rect">
                <a:avLst/>
              </a:prstGeom>
            </p:spPr>
          </p:pic>
          <p:pic>
            <p:nvPicPr>
              <p:cNvPr id="119" name="object 122">
                <a:extLst>
                  <a:ext uri="{FF2B5EF4-FFF2-40B4-BE49-F238E27FC236}">
                    <a16:creationId xmlns:a16="http://schemas.microsoft.com/office/drawing/2014/main" id="{F5523548-4F70-570E-D7BC-2EFE7236A172}"/>
                  </a:ext>
                </a:extLst>
              </p:cNvPr>
              <p:cNvPicPr/>
              <p:nvPr/>
            </p:nvPicPr>
            <p:blipFill>
              <a:blip r:embed="rId105" cstate="screen">
                <a:extLst>
                  <a:ext uri="{28A0092B-C50C-407E-A947-70E740481C1C}">
                    <a14:useLocalDpi xmlns:a14="http://schemas.microsoft.com/office/drawing/2010/main"/>
                  </a:ext>
                </a:extLst>
              </a:blip>
              <a:stretch>
                <a:fillRect/>
              </a:stretch>
            </p:blipFill>
            <p:spPr>
              <a:xfrm>
                <a:off x="1192049" y="5523788"/>
                <a:ext cx="500847" cy="157378"/>
              </a:xfrm>
              <a:prstGeom prst="rect">
                <a:avLst/>
              </a:prstGeom>
            </p:spPr>
          </p:pic>
          <p:pic>
            <p:nvPicPr>
              <p:cNvPr id="120" name="object 123">
                <a:extLst>
                  <a:ext uri="{FF2B5EF4-FFF2-40B4-BE49-F238E27FC236}">
                    <a16:creationId xmlns:a16="http://schemas.microsoft.com/office/drawing/2014/main" id="{B93EA7E9-DF84-E716-826E-C077DC8A968F}"/>
                  </a:ext>
                </a:extLst>
              </p:cNvPr>
              <p:cNvPicPr/>
              <p:nvPr/>
            </p:nvPicPr>
            <p:blipFill>
              <a:blip r:embed="rId106" cstate="screen">
                <a:extLst>
                  <a:ext uri="{28A0092B-C50C-407E-A947-70E740481C1C}">
                    <a14:useLocalDpi xmlns:a14="http://schemas.microsoft.com/office/drawing/2010/main"/>
                  </a:ext>
                </a:extLst>
              </a:blip>
              <a:stretch>
                <a:fillRect/>
              </a:stretch>
            </p:blipFill>
            <p:spPr>
              <a:xfrm>
                <a:off x="1157706" y="5539663"/>
                <a:ext cx="61531" cy="66255"/>
              </a:xfrm>
              <a:prstGeom prst="rect">
                <a:avLst/>
              </a:prstGeom>
            </p:spPr>
          </p:pic>
          <p:pic>
            <p:nvPicPr>
              <p:cNvPr id="121" name="object 124">
                <a:extLst>
                  <a:ext uri="{FF2B5EF4-FFF2-40B4-BE49-F238E27FC236}">
                    <a16:creationId xmlns:a16="http://schemas.microsoft.com/office/drawing/2014/main" id="{4A4B8102-789C-3892-5EF7-2F94DF5EFD69}"/>
                  </a:ext>
                </a:extLst>
              </p:cNvPr>
              <p:cNvPicPr/>
              <p:nvPr/>
            </p:nvPicPr>
            <p:blipFill>
              <a:blip r:embed="rId107" cstate="screen">
                <a:extLst>
                  <a:ext uri="{28A0092B-C50C-407E-A947-70E740481C1C}">
                    <a14:useLocalDpi xmlns:a14="http://schemas.microsoft.com/office/drawing/2010/main"/>
                  </a:ext>
                </a:extLst>
              </a:blip>
              <a:stretch>
                <a:fillRect/>
              </a:stretch>
            </p:blipFill>
            <p:spPr>
              <a:xfrm>
                <a:off x="1308138" y="5560034"/>
                <a:ext cx="67157" cy="73952"/>
              </a:xfrm>
              <a:prstGeom prst="rect">
                <a:avLst/>
              </a:prstGeom>
            </p:spPr>
          </p:pic>
          <p:pic>
            <p:nvPicPr>
              <p:cNvPr id="122" name="object 125">
                <a:extLst>
                  <a:ext uri="{FF2B5EF4-FFF2-40B4-BE49-F238E27FC236}">
                    <a16:creationId xmlns:a16="http://schemas.microsoft.com/office/drawing/2014/main" id="{C99AB7C5-E419-F578-7754-0537A7D38F1B}"/>
                  </a:ext>
                </a:extLst>
              </p:cNvPr>
              <p:cNvPicPr/>
              <p:nvPr/>
            </p:nvPicPr>
            <p:blipFill>
              <a:blip r:embed="rId108" cstate="print"/>
              <a:stretch>
                <a:fillRect/>
              </a:stretch>
            </p:blipFill>
            <p:spPr>
              <a:xfrm>
                <a:off x="1826272" y="5523788"/>
                <a:ext cx="535190" cy="115602"/>
              </a:xfrm>
              <a:prstGeom prst="rect">
                <a:avLst/>
              </a:prstGeom>
            </p:spPr>
          </p:pic>
          <p:pic>
            <p:nvPicPr>
              <p:cNvPr id="123" name="object 126">
                <a:extLst>
                  <a:ext uri="{FF2B5EF4-FFF2-40B4-BE49-F238E27FC236}">
                    <a16:creationId xmlns:a16="http://schemas.microsoft.com/office/drawing/2014/main" id="{B6B1E404-1530-CEB0-A6C3-5C21401AC330}"/>
                  </a:ext>
                </a:extLst>
              </p:cNvPr>
              <p:cNvPicPr/>
              <p:nvPr/>
            </p:nvPicPr>
            <p:blipFill>
              <a:blip r:embed="rId109" cstate="screen">
                <a:extLst>
                  <a:ext uri="{28A0092B-C50C-407E-A947-70E740481C1C}">
                    <a14:useLocalDpi xmlns:a14="http://schemas.microsoft.com/office/drawing/2010/main"/>
                  </a:ext>
                </a:extLst>
              </a:blip>
              <a:stretch>
                <a:fillRect/>
              </a:stretch>
            </p:blipFill>
            <p:spPr>
              <a:xfrm>
                <a:off x="2063394" y="7354763"/>
                <a:ext cx="173506" cy="174615"/>
              </a:xfrm>
              <a:prstGeom prst="rect">
                <a:avLst/>
              </a:prstGeom>
            </p:spPr>
          </p:pic>
          <p:pic>
            <p:nvPicPr>
              <p:cNvPr id="124" name="object 127">
                <a:extLst>
                  <a:ext uri="{FF2B5EF4-FFF2-40B4-BE49-F238E27FC236}">
                    <a16:creationId xmlns:a16="http://schemas.microsoft.com/office/drawing/2014/main" id="{695E3D04-F86B-6550-C808-91B711B6BC71}"/>
                  </a:ext>
                </a:extLst>
              </p:cNvPr>
              <p:cNvPicPr/>
              <p:nvPr/>
            </p:nvPicPr>
            <p:blipFill>
              <a:blip r:embed="rId110" cstate="screen">
                <a:extLst>
                  <a:ext uri="{28A0092B-C50C-407E-A947-70E740481C1C}">
                    <a14:useLocalDpi xmlns:a14="http://schemas.microsoft.com/office/drawing/2010/main"/>
                  </a:ext>
                </a:extLst>
              </a:blip>
              <a:stretch>
                <a:fillRect/>
              </a:stretch>
            </p:blipFill>
            <p:spPr>
              <a:xfrm>
                <a:off x="1155631" y="7403922"/>
                <a:ext cx="318660" cy="724852"/>
              </a:xfrm>
              <a:prstGeom prst="rect">
                <a:avLst/>
              </a:prstGeom>
            </p:spPr>
          </p:pic>
          <p:pic>
            <p:nvPicPr>
              <p:cNvPr id="125" name="object 128">
                <a:extLst>
                  <a:ext uri="{FF2B5EF4-FFF2-40B4-BE49-F238E27FC236}">
                    <a16:creationId xmlns:a16="http://schemas.microsoft.com/office/drawing/2014/main" id="{B6D4F4E6-F3D6-09A7-6B7D-3CEFA73D4B73}"/>
                  </a:ext>
                </a:extLst>
              </p:cNvPr>
              <p:cNvPicPr/>
              <p:nvPr/>
            </p:nvPicPr>
            <p:blipFill>
              <a:blip r:embed="rId111" cstate="screen">
                <a:extLst>
                  <a:ext uri="{28A0092B-C50C-407E-A947-70E740481C1C}">
                    <a14:useLocalDpi xmlns:a14="http://schemas.microsoft.com/office/drawing/2010/main"/>
                  </a:ext>
                </a:extLst>
              </a:blip>
              <a:stretch>
                <a:fillRect/>
              </a:stretch>
            </p:blipFill>
            <p:spPr>
              <a:xfrm>
                <a:off x="2086102" y="7398283"/>
                <a:ext cx="322958" cy="730491"/>
              </a:xfrm>
              <a:prstGeom prst="rect">
                <a:avLst/>
              </a:prstGeom>
            </p:spPr>
          </p:pic>
          <p:pic>
            <p:nvPicPr>
              <p:cNvPr id="126" name="object 129">
                <a:extLst>
                  <a:ext uri="{FF2B5EF4-FFF2-40B4-BE49-F238E27FC236}">
                    <a16:creationId xmlns:a16="http://schemas.microsoft.com/office/drawing/2014/main" id="{ABFD1ABF-7F0F-F586-45DD-0129D95A62F6}"/>
                  </a:ext>
                </a:extLst>
              </p:cNvPr>
              <p:cNvPicPr/>
              <p:nvPr/>
            </p:nvPicPr>
            <p:blipFill>
              <a:blip r:embed="rId112" cstate="screen">
                <a:extLst>
                  <a:ext uri="{28A0092B-C50C-407E-A947-70E740481C1C}">
                    <a14:useLocalDpi xmlns:a14="http://schemas.microsoft.com/office/drawing/2010/main"/>
                  </a:ext>
                </a:extLst>
              </a:blip>
              <a:stretch>
                <a:fillRect/>
              </a:stretch>
            </p:blipFill>
            <p:spPr>
              <a:xfrm>
                <a:off x="1371980" y="7231473"/>
                <a:ext cx="373614" cy="291945"/>
              </a:xfrm>
              <a:prstGeom prst="rect">
                <a:avLst/>
              </a:prstGeom>
            </p:spPr>
          </p:pic>
          <p:pic>
            <p:nvPicPr>
              <p:cNvPr id="127" name="object 130">
                <a:extLst>
                  <a:ext uri="{FF2B5EF4-FFF2-40B4-BE49-F238E27FC236}">
                    <a16:creationId xmlns:a16="http://schemas.microsoft.com/office/drawing/2014/main" id="{EDC77A1A-C832-A238-F0B5-AF6F71FC80C1}"/>
                  </a:ext>
                </a:extLst>
              </p:cNvPr>
              <p:cNvPicPr/>
              <p:nvPr/>
            </p:nvPicPr>
            <p:blipFill>
              <a:blip r:embed="rId113" cstate="print"/>
              <a:stretch>
                <a:fillRect/>
              </a:stretch>
            </p:blipFill>
            <p:spPr>
              <a:xfrm>
                <a:off x="1274419" y="7079856"/>
                <a:ext cx="480542" cy="441147"/>
              </a:xfrm>
              <a:prstGeom prst="rect">
                <a:avLst/>
              </a:prstGeom>
            </p:spPr>
          </p:pic>
          <p:pic>
            <p:nvPicPr>
              <p:cNvPr id="128" name="object 131">
                <a:extLst>
                  <a:ext uri="{FF2B5EF4-FFF2-40B4-BE49-F238E27FC236}">
                    <a16:creationId xmlns:a16="http://schemas.microsoft.com/office/drawing/2014/main" id="{90631BEE-8408-2286-F17C-93CCD5814446}"/>
                  </a:ext>
                </a:extLst>
              </p:cNvPr>
              <p:cNvPicPr/>
              <p:nvPr/>
            </p:nvPicPr>
            <p:blipFill>
              <a:blip r:embed="rId114" cstate="screen">
                <a:extLst>
                  <a:ext uri="{28A0092B-C50C-407E-A947-70E740481C1C}">
                    <a14:useLocalDpi xmlns:a14="http://schemas.microsoft.com/office/drawing/2010/main"/>
                  </a:ext>
                </a:extLst>
              </a:blip>
              <a:stretch>
                <a:fillRect/>
              </a:stretch>
            </p:blipFill>
            <p:spPr>
              <a:xfrm>
                <a:off x="1805981" y="7231473"/>
                <a:ext cx="378901" cy="291945"/>
              </a:xfrm>
              <a:prstGeom prst="rect">
                <a:avLst/>
              </a:prstGeom>
            </p:spPr>
          </p:pic>
          <p:pic>
            <p:nvPicPr>
              <p:cNvPr id="129" name="object 132">
                <a:extLst>
                  <a:ext uri="{FF2B5EF4-FFF2-40B4-BE49-F238E27FC236}">
                    <a16:creationId xmlns:a16="http://schemas.microsoft.com/office/drawing/2014/main" id="{89B6D502-85F8-760E-B106-0F2BEC0DB66A}"/>
                  </a:ext>
                </a:extLst>
              </p:cNvPr>
              <p:cNvPicPr/>
              <p:nvPr/>
            </p:nvPicPr>
            <p:blipFill>
              <a:blip r:embed="rId115" cstate="screen">
                <a:extLst>
                  <a:ext uri="{28A0092B-C50C-407E-A947-70E740481C1C}">
                    <a14:useLocalDpi xmlns:a14="http://schemas.microsoft.com/office/drawing/2010/main"/>
                  </a:ext>
                </a:extLst>
              </a:blip>
              <a:stretch>
                <a:fillRect/>
              </a:stretch>
            </p:blipFill>
            <p:spPr>
              <a:xfrm>
                <a:off x="1222806" y="6013310"/>
                <a:ext cx="1081468" cy="1507693"/>
              </a:xfrm>
              <a:prstGeom prst="rect">
                <a:avLst/>
              </a:prstGeom>
            </p:spPr>
          </p:pic>
          <p:sp>
            <p:nvSpPr>
              <p:cNvPr id="130" name="object 133">
                <a:extLst>
                  <a:ext uri="{FF2B5EF4-FFF2-40B4-BE49-F238E27FC236}">
                    <a16:creationId xmlns:a16="http://schemas.microsoft.com/office/drawing/2014/main" id="{2F12E331-D0F1-AD15-066C-31AC62845333}"/>
                  </a:ext>
                </a:extLst>
              </p:cNvPr>
              <p:cNvSpPr/>
              <p:nvPr/>
            </p:nvSpPr>
            <p:spPr>
              <a:xfrm>
                <a:off x="2022694" y="5794768"/>
                <a:ext cx="1016635" cy="562610"/>
              </a:xfrm>
              <a:custGeom>
                <a:avLst/>
                <a:gdLst/>
                <a:ahLst/>
                <a:cxnLst/>
                <a:rect l="l" t="t" r="r" b="b"/>
                <a:pathLst>
                  <a:path w="1016635" h="562610">
                    <a:moveTo>
                      <a:pt x="0" y="562317"/>
                    </a:moveTo>
                    <a:lnTo>
                      <a:pt x="1016038" y="0"/>
                    </a:lnTo>
                  </a:path>
                </a:pathLst>
              </a:custGeom>
              <a:ln w="12700">
                <a:solidFill>
                  <a:srgbClr val="205E9E"/>
                </a:solidFill>
              </a:ln>
            </p:spPr>
            <p:txBody>
              <a:bodyPr wrap="square" lIns="0" tIns="0" rIns="0" bIns="0" rtlCol="0"/>
              <a:lstStyle/>
              <a:p>
                <a:endParaRPr sz="2800"/>
              </a:p>
            </p:txBody>
          </p:sp>
          <p:pic>
            <p:nvPicPr>
              <p:cNvPr id="131" name="object 134">
                <a:extLst>
                  <a:ext uri="{FF2B5EF4-FFF2-40B4-BE49-F238E27FC236}">
                    <a16:creationId xmlns:a16="http://schemas.microsoft.com/office/drawing/2014/main" id="{2EAE754D-49E8-7E18-7763-CF7CE6AD7228}"/>
                  </a:ext>
                </a:extLst>
              </p:cNvPr>
              <p:cNvPicPr/>
              <p:nvPr/>
            </p:nvPicPr>
            <p:blipFill>
              <a:blip r:embed="rId116" cstate="screen">
                <a:extLst>
                  <a:ext uri="{28A0092B-C50C-407E-A947-70E740481C1C}">
                    <a14:useLocalDpi xmlns:a14="http://schemas.microsoft.com/office/drawing/2010/main"/>
                  </a:ext>
                </a:extLst>
              </a:blip>
              <a:stretch>
                <a:fillRect/>
              </a:stretch>
            </p:blipFill>
            <p:spPr>
              <a:xfrm>
                <a:off x="1962000" y="6319183"/>
                <a:ext cx="93611" cy="71488"/>
              </a:xfrm>
              <a:prstGeom prst="rect">
                <a:avLst/>
              </a:prstGeom>
            </p:spPr>
          </p:pic>
          <p:sp>
            <p:nvSpPr>
              <p:cNvPr id="132" name="object 135">
                <a:extLst>
                  <a:ext uri="{FF2B5EF4-FFF2-40B4-BE49-F238E27FC236}">
                    <a16:creationId xmlns:a16="http://schemas.microsoft.com/office/drawing/2014/main" id="{B1F4C200-625B-D380-4FA5-3B4F986F86F9}"/>
                  </a:ext>
                </a:extLst>
              </p:cNvPr>
              <p:cNvSpPr/>
              <p:nvPr/>
            </p:nvSpPr>
            <p:spPr>
              <a:xfrm>
                <a:off x="1958177" y="6189654"/>
                <a:ext cx="1080770" cy="498475"/>
              </a:xfrm>
              <a:custGeom>
                <a:avLst/>
                <a:gdLst/>
                <a:ahLst/>
                <a:cxnLst/>
                <a:rect l="l" t="t" r="r" b="b"/>
                <a:pathLst>
                  <a:path w="1080770" h="498475">
                    <a:moveTo>
                      <a:pt x="0" y="497928"/>
                    </a:moveTo>
                    <a:lnTo>
                      <a:pt x="1080541" y="0"/>
                    </a:lnTo>
                  </a:path>
                </a:pathLst>
              </a:custGeom>
              <a:ln w="12700">
                <a:solidFill>
                  <a:srgbClr val="205E9E"/>
                </a:solidFill>
              </a:ln>
            </p:spPr>
            <p:txBody>
              <a:bodyPr wrap="square" lIns="0" tIns="0" rIns="0" bIns="0" rtlCol="0"/>
              <a:lstStyle/>
              <a:p>
                <a:endParaRPr sz="2800"/>
              </a:p>
            </p:txBody>
          </p:sp>
          <p:pic>
            <p:nvPicPr>
              <p:cNvPr id="133" name="object 136">
                <a:extLst>
                  <a:ext uri="{FF2B5EF4-FFF2-40B4-BE49-F238E27FC236}">
                    <a16:creationId xmlns:a16="http://schemas.microsoft.com/office/drawing/2014/main" id="{AFEC6811-6249-68B4-0EF9-B25FAB852640}"/>
                  </a:ext>
                </a:extLst>
              </p:cNvPr>
              <p:cNvPicPr/>
              <p:nvPr/>
            </p:nvPicPr>
            <p:blipFill>
              <a:blip r:embed="rId117" cstate="screen">
                <a:extLst>
                  <a:ext uri="{28A0092B-C50C-407E-A947-70E740481C1C}">
                    <a14:useLocalDpi xmlns:a14="http://schemas.microsoft.com/office/drawing/2010/main"/>
                  </a:ext>
                </a:extLst>
              </a:blip>
              <a:stretch>
                <a:fillRect/>
              </a:stretch>
            </p:blipFill>
            <p:spPr>
              <a:xfrm>
                <a:off x="1895175" y="6649930"/>
                <a:ext cx="94449" cy="66675"/>
              </a:xfrm>
              <a:prstGeom prst="rect">
                <a:avLst/>
              </a:prstGeom>
            </p:spPr>
          </p:pic>
          <p:sp>
            <p:nvSpPr>
              <p:cNvPr id="134" name="object 137">
                <a:extLst>
                  <a:ext uri="{FF2B5EF4-FFF2-40B4-BE49-F238E27FC236}">
                    <a16:creationId xmlns:a16="http://schemas.microsoft.com/office/drawing/2014/main" id="{B2C352D1-6D91-C223-0B02-67FD4A08718B}"/>
                  </a:ext>
                </a:extLst>
              </p:cNvPr>
              <p:cNvSpPr/>
              <p:nvPr/>
            </p:nvSpPr>
            <p:spPr>
              <a:xfrm>
                <a:off x="1392520" y="6679443"/>
                <a:ext cx="1651000" cy="153670"/>
              </a:xfrm>
              <a:custGeom>
                <a:avLst/>
                <a:gdLst/>
                <a:ahLst/>
                <a:cxnLst/>
                <a:rect l="l" t="t" r="r" b="b"/>
                <a:pathLst>
                  <a:path w="1651000" h="153670">
                    <a:moveTo>
                      <a:pt x="0" y="153644"/>
                    </a:moveTo>
                    <a:lnTo>
                      <a:pt x="1650873" y="0"/>
                    </a:lnTo>
                  </a:path>
                </a:pathLst>
              </a:custGeom>
              <a:ln w="12699">
                <a:solidFill>
                  <a:srgbClr val="205E9E"/>
                </a:solidFill>
              </a:ln>
            </p:spPr>
            <p:txBody>
              <a:bodyPr wrap="square" lIns="0" tIns="0" rIns="0" bIns="0" rtlCol="0"/>
              <a:lstStyle/>
              <a:p>
                <a:endParaRPr sz="2800"/>
              </a:p>
            </p:txBody>
          </p:sp>
          <p:pic>
            <p:nvPicPr>
              <p:cNvPr id="135" name="object 138">
                <a:extLst>
                  <a:ext uri="{FF2B5EF4-FFF2-40B4-BE49-F238E27FC236}">
                    <a16:creationId xmlns:a16="http://schemas.microsoft.com/office/drawing/2014/main" id="{7D2A8CFA-7C26-FE65-8C22-79D9AB280ACD}"/>
                  </a:ext>
                </a:extLst>
              </p:cNvPr>
              <p:cNvPicPr/>
              <p:nvPr/>
            </p:nvPicPr>
            <p:blipFill>
              <a:blip r:embed="rId118" cstate="print"/>
              <a:stretch>
                <a:fillRect/>
              </a:stretch>
            </p:blipFill>
            <p:spPr>
              <a:xfrm>
                <a:off x="1323450" y="6798961"/>
                <a:ext cx="91681" cy="64541"/>
              </a:xfrm>
              <a:prstGeom prst="rect">
                <a:avLst/>
              </a:prstGeom>
            </p:spPr>
          </p:pic>
          <p:sp>
            <p:nvSpPr>
              <p:cNvPr id="136" name="object 139">
                <a:extLst>
                  <a:ext uri="{FF2B5EF4-FFF2-40B4-BE49-F238E27FC236}">
                    <a16:creationId xmlns:a16="http://schemas.microsoft.com/office/drawing/2014/main" id="{8A3F0860-0668-9898-1126-5F2BECBC1A01}"/>
                  </a:ext>
                </a:extLst>
              </p:cNvPr>
              <p:cNvSpPr/>
              <p:nvPr/>
            </p:nvSpPr>
            <p:spPr>
              <a:xfrm>
                <a:off x="2216862" y="7012575"/>
                <a:ext cx="822960" cy="50800"/>
              </a:xfrm>
              <a:custGeom>
                <a:avLst/>
                <a:gdLst/>
                <a:ahLst/>
                <a:cxnLst/>
                <a:rect l="l" t="t" r="r" b="b"/>
                <a:pathLst>
                  <a:path w="822960" h="50800">
                    <a:moveTo>
                      <a:pt x="0" y="50749"/>
                    </a:moveTo>
                    <a:lnTo>
                      <a:pt x="822871" y="0"/>
                    </a:lnTo>
                  </a:path>
                </a:pathLst>
              </a:custGeom>
              <a:ln w="12700">
                <a:solidFill>
                  <a:srgbClr val="205E9E"/>
                </a:solidFill>
              </a:ln>
            </p:spPr>
            <p:txBody>
              <a:bodyPr wrap="square" lIns="0" tIns="0" rIns="0" bIns="0" rtlCol="0"/>
              <a:lstStyle/>
              <a:p>
                <a:endParaRPr sz="2800"/>
              </a:p>
            </p:txBody>
          </p:sp>
          <p:pic>
            <p:nvPicPr>
              <p:cNvPr id="137" name="object 140">
                <a:extLst>
                  <a:ext uri="{FF2B5EF4-FFF2-40B4-BE49-F238E27FC236}">
                    <a16:creationId xmlns:a16="http://schemas.microsoft.com/office/drawing/2014/main" id="{E078B2E1-8CEC-FC92-2708-508676E80342}"/>
                  </a:ext>
                </a:extLst>
              </p:cNvPr>
              <p:cNvPicPr/>
              <p:nvPr/>
            </p:nvPicPr>
            <p:blipFill>
              <a:blip r:embed="rId119" cstate="screen">
                <a:extLst>
                  <a:ext uri="{28A0092B-C50C-407E-A947-70E740481C1C}">
                    <a14:useLocalDpi xmlns:a14="http://schemas.microsoft.com/office/drawing/2010/main"/>
                  </a:ext>
                </a:extLst>
              </a:blip>
              <a:stretch>
                <a:fillRect/>
              </a:stretch>
            </p:blipFill>
            <p:spPr>
              <a:xfrm>
                <a:off x="2147624" y="7029784"/>
                <a:ext cx="90881" cy="64693"/>
              </a:xfrm>
              <a:prstGeom prst="rect">
                <a:avLst/>
              </a:prstGeom>
            </p:spPr>
          </p:pic>
          <p:sp>
            <p:nvSpPr>
              <p:cNvPr id="138" name="object 141">
                <a:extLst>
                  <a:ext uri="{FF2B5EF4-FFF2-40B4-BE49-F238E27FC236}">
                    <a16:creationId xmlns:a16="http://schemas.microsoft.com/office/drawing/2014/main" id="{2558BE6B-B43D-4121-4C63-30754AF8E806}"/>
                  </a:ext>
                </a:extLst>
              </p:cNvPr>
              <p:cNvSpPr/>
              <p:nvPr/>
            </p:nvSpPr>
            <p:spPr>
              <a:xfrm>
                <a:off x="1636998" y="7163188"/>
                <a:ext cx="1403350" cy="221615"/>
              </a:xfrm>
              <a:custGeom>
                <a:avLst/>
                <a:gdLst/>
                <a:ahLst/>
                <a:cxnLst/>
                <a:rect l="l" t="t" r="r" b="b"/>
                <a:pathLst>
                  <a:path w="1403350" h="221615">
                    <a:moveTo>
                      <a:pt x="0" y="0"/>
                    </a:moveTo>
                    <a:lnTo>
                      <a:pt x="1402753" y="221208"/>
                    </a:lnTo>
                  </a:path>
                </a:pathLst>
              </a:custGeom>
              <a:ln w="12700">
                <a:solidFill>
                  <a:srgbClr val="205E9E"/>
                </a:solidFill>
              </a:ln>
            </p:spPr>
            <p:txBody>
              <a:bodyPr wrap="square" lIns="0" tIns="0" rIns="0" bIns="0" rtlCol="0"/>
              <a:lstStyle/>
              <a:p>
                <a:endParaRPr sz="2800"/>
              </a:p>
            </p:txBody>
          </p:sp>
          <p:pic>
            <p:nvPicPr>
              <p:cNvPr id="139" name="object 142">
                <a:extLst>
                  <a:ext uri="{FF2B5EF4-FFF2-40B4-BE49-F238E27FC236}">
                    <a16:creationId xmlns:a16="http://schemas.microsoft.com/office/drawing/2014/main" id="{1012AB8B-4C23-2BEC-377D-D373779F1600}"/>
                  </a:ext>
                </a:extLst>
              </p:cNvPr>
              <p:cNvPicPr/>
              <p:nvPr/>
            </p:nvPicPr>
            <p:blipFill>
              <a:blip r:embed="rId120" cstate="print"/>
              <a:stretch>
                <a:fillRect/>
              </a:stretch>
            </p:blipFill>
            <p:spPr>
              <a:xfrm>
                <a:off x="1568475" y="7134263"/>
                <a:ext cx="93014" cy="63995"/>
              </a:xfrm>
              <a:prstGeom prst="rect">
                <a:avLst/>
              </a:prstGeom>
            </p:spPr>
          </p:pic>
        </p:grpSp>
        <p:grpSp>
          <p:nvGrpSpPr>
            <p:cNvPr id="140" name="object 143">
              <a:extLst>
                <a:ext uri="{FF2B5EF4-FFF2-40B4-BE49-F238E27FC236}">
                  <a16:creationId xmlns:a16="http://schemas.microsoft.com/office/drawing/2014/main" id="{ACA1FE90-B8F2-3845-B51A-6DDC8EF26E8D}"/>
                </a:ext>
              </a:extLst>
            </p:cNvPr>
            <p:cNvGrpSpPr>
              <a:grpSpLocks noChangeAspect="1"/>
            </p:cNvGrpSpPr>
            <p:nvPr/>
          </p:nvGrpSpPr>
          <p:grpSpPr>
            <a:xfrm>
              <a:off x="5082562" y="2744950"/>
              <a:ext cx="2139315" cy="2675255"/>
              <a:chOff x="4130636" y="5427028"/>
              <a:chExt cx="2139315" cy="2675255"/>
            </a:xfrm>
          </p:grpSpPr>
          <p:pic>
            <p:nvPicPr>
              <p:cNvPr id="141" name="object 144">
                <a:extLst>
                  <a:ext uri="{FF2B5EF4-FFF2-40B4-BE49-F238E27FC236}">
                    <a16:creationId xmlns:a16="http://schemas.microsoft.com/office/drawing/2014/main" id="{D95F5275-A4BD-E7B9-D460-E906BAADE568}"/>
                  </a:ext>
                </a:extLst>
              </p:cNvPr>
              <p:cNvPicPr/>
              <p:nvPr/>
            </p:nvPicPr>
            <p:blipFill>
              <a:blip r:embed="rId121" cstate="screen">
                <a:extLst>
                  <a:ext uri="{28A0092B-C50C-407E-A947-70E740481C1C}">
                    <a14:useLocalDpi xmlns:a14="http://schemas.microsoft.com/office/drawing/2010/main"/>
                  </a:ext>
                </a:extLst>
              </a:blip>
              <a:stretch>
                <a:fillRect/>
              </a:stretch>
            </p:blipFill>
            <p:spPr>
              <a:xfrm>
                <a:off x="4130636" y="5427028"/>
                <a:ext cx="1841512" cy="2674746"/>
              </a:xfrm>
              <a:prstGeom prst="rect">
                <a:avLst/>
              </a:prstGeom>
            </p:spPr>
          </p:pic>
          <p:sp>
            <p:nvSpPr>
              <p:cNvPr id="142" name="object 145">
                <a:extLst>
                  <a:ext uri="{FF2B5EF4-FFF2-40B4-BE49-F238E27FC236}">
                    <a16:creationId xmlns:a16="http://schemas.microsoft.com/office/drawing/2014/main" id="{6CC68EE2-17D4-EA74-087A-F1F90AF3A0A6}"/>
                  </a:ext>
                </a:extLst>
              </p:cNvPr>
              <p:cNvSpPr/>
              <p:nvPr/>
            </p:nvSpPr>
            <p:spPr>
              <a:xfrm>
                <a:off x="5014429" y="7625032"/>
                <a:ext cx="144780" cy="114300"/>
              </a:xfrm>
              <a:custGeom>
                <a:avLst/>
                <a:gdLst/>
                <a:ahLst/>
                <a:cxnLst/>
                <a:rect l="l" t="t" r="r" b="b"/>
                <a:pathLst>
                  <a:path w="144779" h="114300">
                    <a:moveTo>
                      <a:pt x="7160" y="114294"/>
                    </a:moveTo>
                    <a:lnTo>
                      <a:pt x="0" y="109306"/>
                    </a:lnTo>
                    <a:lnTo>
                      <a:pt x="1804" y="96749"/>
                    </a:lnTo>
                    <a:lnTo>
                      <a:pt x="8267" y="82615"/>
                    </a:lnTo>
                    <a:lnTo>
                      <a:pt x="52527" y="42639"/>
                    </a:lnTo>
                    <a:lnTo>
                      <a:pt x="111755" y="8449"/>
                    </a:lnTo>
                    <a:lnTo>
                      <a:pt x="142799" y="0"/>
                    </a:lnTo>
                    <a:lnTo>
                      <a:pt x="144747" y="4691"/>
                    </a:lnTo>
                    <a:lnTo>
                      <a:pt x="121054" y="35009"/>
                    </a:lnTo>
                    <a:lnTo>
                      <a:pt x="79212" y="68058"/>
                    </a:lnTo>
                    <a:lnTo>
                      <a:pt x="34890" y="99728"/>
                    </a:lnTo>
                    <a:lnTo>
                      <a:pt x="7160" y="114294"/>
                    </a:lnTo>
                    <a:close/>
                  </a:path>
                </a:pathLst>
              </a:custGeom>
              <a:solidFill>
                <a:srgbClr val="62452F"/>
              </a:solidFill>
            </p:spPr>
            <p:txBody>
              <a:bodyPr wrap="square" lIns="0" tIns="0" rIns="0" bIns="0" rtlCol="0"/>
              <a:lstStyle/>
              <a:p>
                <a:endParaRPr sz="2800"/>
              </a:p>
            </p:txBody>
          </p:sp>
          <p:pic>
            <p:nvPicPr>
              <p:cNvPr id="143" name="object 146">
                <a:extLst>
                  <a:ext uri="{FF2B5EF4-FFF2-40B4-BE49-F238E27FC236}">
                    <a16:creationId xmlns:a16="http://schemas.microsoft.com/office/drawing/2014/main" id="{9BD28E02-E51E-83DA-1B6C-0F82C05F0384}"/>
                  </a:ext>
                </a:extLst>
              </p:cNvPr>
              <p:cNvPicPr/>
              <p:nvPr/>
            </p:nvPicPr>
            <p:blipFill>
              <a:blip r:embed="rId122" cstate="print"/>
              <a:stretch>
                <a:fillRect/>
              </a:stretch>
            </p:blipFill>
            <p:spPr>
              <a:xfrm>
                <a:off x="4727390" y="7616368"/>
                <a:ext cx="331806" cy="328982"/>
              </a:xfrm>
              <a:prstGeom prst="rect">
                <a:avLst/>
              </a:prstGeom>
            </p:spPr>
          </p:pic>
          <p:pic>
            <p:nvPicPr>
              <p:cNvPr id="144" name="object 147">
                <a:extLst>
                  <a:ext uri="{FF2B5EF4-FFF2-40B4-BE49-F238E27FC236}">
                    <a16:creationId xmlns:a16="http://schemas.microsoft.com/office/drawing/2014/main" id="{655173FD-31D8-5E42-C2BD-C9D22CC54C90}"/>
                  </a:ext>
                </a:extLst>
              </p:cNvPr>
              <p:cNvPicPr/>
              <p:nvPr/>
            </p:nvPicPr>
            <p:blipFill>
              <a:blip r:embed="rId123" cstate="screen">
                <a:extLst>
                  <a:ext uri="{28A0092B-C50C-407E-A947-70E740481C1C}">
                    <a14:useLocalDpi xmlns:a14="http://schemas.microsoft.com/office/drawing/2010/main"/>
                  </a:ext>
                </a:extLst>
              </a:blip>
              <a:stretch>
                <a:fillRect/>
              </a:stretch>
            </p:blipFill>
            <p:spPr>
              <a:xfrm>
                <a:off x="4852530" y="7041439"/>
                <a:ext cx="440804" cy="445846"/>
              </a:xfrm>
              <a:prstGeom prst="rect">
                <a:avLst/>
              </a:prstGeom>
            </p:spPr>
          </p:pic>
          <p:pic>
            <p:nvPicPr>
              <p:cNvPr id="145" name="object 148">
                <a:extLst>
                  <a:ext uri="{FF2B5EF4-FFF2-40B4-BE49-F238E27FC236}">
                    <a16:creationId xmlns:a16="http://schemas.microsoft.com/office/drawing/2014/main" id="{73BD4567-92C6-A2B6-7D0E-67AEC1650E4C}"/>
                  </a:ext>
                </a:extLst>
              </p:cNvPr>
              <p:cNvPicPr/>
              <p:nvPr/>
            </p:nvPicPr>
            <p:blipFill>
              <a:blip r:embed="rId124" cstate="print"/>
              <a:stretch>
                <a:fillRect/>
              </a:stretch>
            </p:blipFill>
            <p:spPr>
              <a:xfrm>
                <a:off x="5010380" y="7625614"/>
                <a:ext cx="154722" cy="148963"/>
              </a:xfrm>
              <a:prstGeom prst="rect">
                <a:avLst/>
              </a:prstGeom>
            </p:spPr>
          </p:pic>
          <p:pic>
            <p:nvPicPr>
              <p:cNvPr id="146" name="object 149">
                <a:extLst>
                  <a:ext uri="{FF2B5EF4-FFF2-40B4-BE49-F238E27FC236}">
                    <a16:creationId xmlns:a16="http://schemas.microsoft.com/office/drawing/2014/main" id="{A6A255F0-7E9B-6FF4-B103-D5E8A8BBF529}"/>
                  </a:ext>
                </a:extLst>
              </p:cNvPr>
              <p:cNvPicPr/>
              <p:nvPr/>
            </p:nvPicPr>
            <p:blipFill>
              <a:blip r:embed="rId125" cstate="screen">
                <a:extLst>
                  <a:ext uri="{28A0092B-C50C-407E-A947-70E740481C1C}">
                    <a14:useLocalDpi xmlns:a14="http://schemas.microsoft.com/office/drawing/2010/main"/>
                  </a:ext>
                </a:extLst>
              </a:blip>
              <a:stretch>
                <a:fillRect/>
              </a:stretch>
            </p:blipFill>
            <p:spPr>
              <a:xfrm>
                <a:off x="4709172" y="7461225"/>
                <a:ext cx="457813" cy="376631"/>
              </a:xfrm>
              <a:prstGeom prst="rect">
                <a:avLst/>
              </a:prstGeom>
            </p:spPr>
          </p:pic>
          <p:pic>
            <p:nvPicPr>
              <p:cNvPr id="147" name="object 150">
                <a:extLst>
                  <a:ext uri="{FF2B5EF4-FFF2-40B4-BE49-F238E27FC236}">
                    <a16:creationId xmlns:a16="http://schemas.microsoft.com/office/drawing/2014/main" id="{1C820275-CEAD-6EEE-1D9A-76BAB4171F21}"/>
                  </a:ext>
                </a:extLst>
              </p:cNvPr>
              <p:cNvPicPr/>
              <p:nvPr/>
            </p:nvPicPr>
            <p:blipFill>
              <a:blip r:embed="rId126" cstate="print"/>
              <a:stretch>
                <a:fillRect/>
              </a:stretch>
            </p:blipFill>
            <p:spPr>
              <a:xfrm>
                <a:off x="4651451" y="7631659"/>
                <a:ext cx="103479" cy="93891"/>
              </a:xfrm>
              <a:prstGeom prst="rect">
                <a:avLst/>
              </a:prstGeom>
            </p:spPr>
          </p:pic>
          <p:pic>
            <p:nvPicPr>
              <p:cNvPr id="148" name="object 151">
                <a:extLst>
                  <a:ext uri="{FF2B5EF4-FFF2-40B4-BE49-F238E27FC236}">
                    <a16:creationId xmlns:a16="http://schemas.microsoft.com/office/drawing/2014/main" id="{87B5A538-CD96-B8C9-9CC6-BE19BBB5C490}"/>
                  </a:ext>
                </a:extLst>
              </p:cNvPr>
              <p:cNvPicPr/>
              <p:nvPr/>
            </p:nvPicPr>
            <p:blipFill>
              <a:blip r:embed="rId127" cstate="screen">
                <a:extLst>
                  <a:ext uri="{28A0092B-C50C-407E-A947-70E740481C1C}">
                    <a14:useLocalDpi xmlns:a14="http://schemas.microsoft.com/office/drawing/2010/main"/>
                  </a:ext>
                </a:extLst>
              </a:blip>
              <a:stretch>
                <a:fillRect/>
              </a:stretch>
            </p:blipFill>
            <p:spPr>
              <a:xfrm>
                <a:off x="4675977" y="7755242"/>
                <a:ext cx="46517" cy="87680"/>
              </a:xfrm>
              <a:prstGeom prst="rect">
                <a:avLst/>
              </a:prstGeom>
            </p:spPr>
          </p:pic>
          <p:pic>
            <p:nvPicPr>
              <p:cNvPr id="149" name="object 152">
                <a:extLst>
                  <a:ext uri="{FF2B5EF4-FFF2-40B4-BE49-F238E27FC236}">
                    <a16:creationId xmlns:a16="http://schemas.microsoft.com/office/drawing/2014/main" id="{A80F4609-3A39-A983-7433-47D22B883B91}"/>
                  </a:ext>
                </a:extLst>
              </p:cNvPr>
              <p:cNvPicPr/>
              <p:nvPr/>
            </p:nvPicPr>
            <p:blipFill>
              <a:blip r:embed="rId128" cstate="screen">
                <a:extLst>
                  <a:ext uri="{28A0092B-C50C-407E-A947-70E740481C1C}">
                    <a14:useLocalDpi xmlns:a14="http://schemas.microsoft.com/office/drawing/2010/main"/>
                  </a:ext>
                </a:extLst>
              </a:blip>
              <a:stretch>
                <a:fillRect/>
              </a:stretch>
            </p:blipFill>
            <p:spPr>
              <a:xfrm>
                <a:off x="4489018" y="7332167"/>
                <a:ext cx="200075" cy="306031"/>
              </a:xfrm>
              <a:prstGeom prst="rect">
                <a:avLst/>
              </a:prstGeom>
            </p:spPr>
          </p:pic>
          <p:pic>
            <p:nvPicPr>
              <p:cNvPr id="150" name="object 153">
                <a:extLst>
                  <a:ext uri="{FF2B5EF4-FFF2-40B4-BE49-F238E27FC236}">
                    <a16:creationId xmlns:a16="http://schemas.microsoft.com/office/drawing/2014/main" id="{E9A7DEA7-189D-87CA-DF41-ACB5D8696D03}"/>
                  </a:ext>
                </a:extLst>
              </p:cNvPr>
              <p:cNvPicPr/>
              <p:nvPr/>
            </p:nvPicPr>
            <p:blipFill>
              <a:blip r:embed="rId129" cstate="print"/>
              <a:stretch>
                <a:fillRect/>
              </a:stretch>
            </p:blipFill>
            <p:spPr>
              <a:xfrm>
                <a:off x="4724361" y="7332167"/>
                <a:ext cx="201599" cy="304647"/>
              </a:xfrm>
              <a:prstGeom prst="rect">
                <a:avLst/>
              </a:prstGeom>
            </p:spPr>
          </p:pic>
          <p:pic>
            <p:nvPicPr>
              <p:cNvPr id="151" name="object 154">
                <a:extLst>
                  <a:ext uri="{FF2B5EF4-FFF2-40B4-BE49-F238E27FC236}">
                    <a16:creationId xmlns:a16="http://schemas.microsoft.com/office/drawing/2014/main" id="{B153436C-BE73-852C-B2F3-0DB2AE82FF70}"/>
                  </a:ext>
                </a:extLst>
              </p:cNvPr>
              <p:cNvPicPr/>
              <p:nvPr/>
            </p:nvPicPr>
            <p:blipFill>
              <a:blip r:embed="rId130" cstate="screen">
                <a:extLst>
                  <a:ext uri="{28A0092B-C50C-407E-A947-70E740481C1C}">
                    <a14:useLocalDpi xmlns:a14="http://schemas.microsoft.com/office/drawing/2010/main"/>
                  </a:ext>
                </a:extLst>
              </a:blip>
              <a:stretch>
                <a:fillRect/>
              </a:stretch>
            </p:blipFill>
            <p:spPr>
              <a:xfrm>
                <a:off x="4478858" y="7199287"/>
                <a:ext cx="451761" cy="449059"/>
              </a:xfrm>
              <a:prstGeom prst="rect">
                <a:avLst/>
              </a:prstGeom>
            </p:spPr>
          </p:pic>
          <p:sp>
            <p:nvSpPr>
              <p:cNvPr id="152" name="object 155">
                <a:extLst>
                  <a:ext uri="{FF2B5EF4-FFF2-40B4-BE49-F238E27FC236}">
                    <a16:creationId xmlns:a16="http://schemas.microsoft.com/office/drawing/2014/main" id="{E09DC65A-D7B6-8608-C0D1-F66D401F4433}"/>
                  </a:ext>
                </a:extLst>
              </p:cNvPr>
              <p:cNvSpPr/>
              <p:nvPr/>
            </p:nvSpPr>
            <p:spPr>
              <a:xfrm>
                <a:off x="5734462" y="7578212"/>
                <a:ext cx="535940" cy="523875"/>
              </a:xfrm>
              <a:custGeom>
                <a:avLst/>
                <a:gdLst/>
                <a:ahLst/>
                <a:cxnLst/>
                <a:rect l="l" t="t" r="r" b="b"/>
                <a:pathLst>
                  <a:path w="535939" h="523875">
                    <a:moveTo>
                      <a:pt x="390859" y="523562"/>
                    </a:moveTo>
                    <a:lnTo>
                      <a:pt x="31241" y="523562"/>
                    </a:lnTo>
                    <a:lnTo>
                      <a:pt x="31457" y="519492"/>
                    </a:lnTo>
                    <a:lnTo>
                      <a:pt x="32343" y="491990"/>
                    </a:lnTo>
                    <a:lnTo>
                      <a:pt x="32212" y="465016"/>
                    </a:lnTo>
                    <a:lnTo>
                      <a:pt x="30320" y="444860"/>
                    </a:lnTo>
                    <a:lnTo>
                      <a:pt x="26883" y="420102"/>
                    </a:lnTo>
                    <a:lnTo>
                      <a:pt x="23949" y="381631"/>
                    </a:lnTo>
                    <a:lnTo>
                      <a:pt x="23510" y="339282"/>
                    </a:lnTo>
                    <a:lnTo>
                      <a:pt x="27557" y="302888"/>
                    </a:lnTo>
                    <a:lnTo>
                      <a:pt x="33571" y="275841"/>
                    </a:lnTo>
                    <a:lnTo>
                      <a:pt x="37230" y="254108"/>
                    </a:lnTo>
                    <a:lnTo>
                      <a:pt x="37728" y="236412"/>
                    </a:lnTo>
                    <a:lnTo>
                      <a:pt x="34260" y="221473"/>
                    </a:lnTo>
                    <a:lnTo>
                      <a:pt x="28065" y="205622"/>
                    </a:lnTo>
                    <a:lnTo>
                      <a:pt x="21606" y="187603"/>
                    </a:lnTo>
                    <a:lnTo>
                      <a:pt x="15902" y="169805"/>
                    </a:lnTo>
                    <a:lnTo>
                      <a:pt x="11970" y="154617"/>
                    </a:lnTo>
                    <a:lnTo>
                      <a:pt x="9906" y="137530"/>
                    </a:lnTo>
                    <a:lnTo>
                      <a:pt x="7922" y="112740"/>
                    </a:lnTo>
                    <a:lnTo>
                      <a:pt x="4969" y="84463"/>
                    </a:lnTo>
                    <a:lnTo>
                      <a:pt x="0" y="56914"/>
                    </a:lnTo>
                    <a:lnTo>
                      <a:pt x="235349" y="0"/>
                    </a:lnTo>
                    <a:lnTo>
                      <a:pt x="244881" y="32809"/>
                    </a:lnTo>
                    <a:lnTo>
                      <a:pt x="250186" y="52084"/>
                    </a:lnTo>
                    <a:lnTo>
                      <a:pt x="253178" y="65326"/>
                    </a:lnTo>
                    <a:lnTo>
                      <a:pt x="255774" y="80040"/>
                    </a:lnTo>
                    <a:lnTo>
                      <a:pt x="260974" y="115185"/>
                    </a:lnTo>
                    <a:lnTo>
                      <a:pt x="264890" y="135777"/>
                    </a:lnTo>
                    <a:lnTo>
                      <a:pt x="290161" y="184945"/>
                    </a:lnTo>
                    <a:lnTo>
                      <a:pt x="331932" y="230111"/>
                    </a:lnTo>
                    <a:lnTo>
                      <a:pt x="353344" y="255990"/>
                    </a:lnTo>
                    <a:lnTo>
                      <a:pt x="373202" y="281869"/>
                    </a:lnTo>
                    <a:lnTo>
                      <a:pt x="391799" y="304350"/>
                    </a:lnTo>
                    <a:lnTo>
                      <a:pt x="407186" y="321916"/>
                    </a:lnTo>
                    <a:lnTo>
                      <a:pt x="417412" y="333051"/>
                    </a:lnTo>
                    <a:lnTo>
                      <a:pt x="423471" y="340590"/>
                    </a:lnTo>
                    <a:lnTo>
                      <a:pt x="429572" y="350319"/>
                    </a:lnTo>
                    <a:lnTo>
                      <a:pt x="438519" y="365186"/>
                    </a:lnTo>
                    <a:lnTo>
                      <a:pt x="453114" y="388140"/>
                    </a:lnTo>
                    <a:lnTo>
                      <a:pt x="469457" y="411992"/>
                    </a:lnTo>
                    <a:lnTo>
                      <a:pt x="482407" y="429908"/>
                    </a:lnTo>
                    <a:lnTo>
                      <a:pt x="489034" y="439705"/>
                    </a:lnTo>
                    <a:lnTo>
                      <a:pt x="371719" y="439705"/>
                    </a:lnTo>
                    <a:lnTo>
                      <a:pt x="368277" y="453432"/>
                    </a:lnTo>
                    <a:lnTo>
                      <a:pt x="372242" y="472193"/>
                    </a:lnTo>
                    <a:lnTo>
                      <a:pt x="388382" y="516847"/>
                    </a:lnTo>
                    <a:lnTo>
                      <a:pt x="390859" y="523562"/>
                    </a:lnTo>
                    <a:close/>
                  </a:path>
                  <a:path w="535939" h="523875">
                    <a:moveTo>
                      <a:pt x="535404" y="523562"/>
                    </a:moveTo>
                    <a:lnTo>
                      <a:pt x="446271" y="523562"/>
                    </a:lnTo>
                    <a:lnTo>
                      <a:pt x="429205" y="502440"/>
                    </a:lnTo>
                    <a:lnTo>
                      <a:pt x="415226" y="479753"/>
                    </a:lnTo>
                    <a:lnTo>
                      <a:pt x="398784" y="456104"/>
                    </a:lnTo>
                    <a:lnTo>
                      <a:pt x="383181" y="439939"/>
                    </a:lnTo>
                    <a:lnTo>
                      <a:pt x="371719" y="439705"/>
                    </a:lnTo>
                    <a:lnTo>
                      <a:pt x="489034" y="439705"/>
                    </a:lnTo>
                    <a:lnTo>
                      <a:pt x="492905" y="445426"/>
                    </a:lnTo>
                    <a:lnTo>
                      <a:pt x="501893" y="462084"/>
                    </a:lnTo>
                    <a:lnTo>
                      <a:pt x="515162" y="484178"/>
                    </a:lnTo>
                    <a:lnTo>
                      <a:pt x="531141" y="510589"/>
                    </a:lnTo>
                    <a:lnTo>
                      <a:pt x="535404" y="523562"/>
                    </a:lnTo>
                    <a:close/>
                  </a:path>
                </a:pathLst>
              </a:custGeom>
              <a:solidFill>
                <a:srgbClr val="E9B49B"/>
              </a:solidFill>
            </p:spPr>
            <p:txBody>
              <a:bodyPr wrap="square" lIns="0" tIns="0" rIns="0" bIns="0" rtlCol="0"/>
              <a:lstStyle/>
              <a:p>
                <a:endParaRPr sz="2800"/>
              </a:p>
            </p:txBody>
          </p:sp>
          <p:pic>
            <p:nvPicPr>
              <p:cNvPr id="153" name="object 156">
                <a:extLst>
                  <a:ext uri="{FF2B5EF4-FFF2-40B4-BE49-F238E27FC236}">
                    <a16:creationId xmlns:a16="http://schemas.microsoft.com/office/drawing/2014/main" id="{BAC76B7B-D027-A014-01CD-085DFEDC89E3}"/>
                  </a:ext>
                </a:extLst>
              </p:cNvPr>
              <p:cNvPicPr/>
              <p:nvPr/>
            </p:nvPicPr>
            <p:blipFill>
              <a:blip r:embed="rId131" cstate="screen">
                <a:extLst>
                  <a:ext uri="{28A0092B-C50C-407E-A947-70E740481C1C}">
                    <a14:useLocalDpi xmlns:a14="http://schemas.microsoft.com/office/drawing/2010/main"/>
                  </a:ext>
                </a:extLst>
              </a:blip>
              <a:stretch>
                <a:fillRect/>
              </a:stretch>
            </p:blipFill>
            <p:spPr>
              <a:xfrm>
                <a:off x="5703620" y="7560386"/>
                <a:ext cx="490727" cy="519544"/>
              </a:xfrm>
              <a:prstGeom prst="rect">
                <a:avLst/>
              </a:prstGeom>
            </p:spPr>
          </p:pic>
          <p:pic>
            <p:nvPicPr>
              <p:cNvPr id="154" name="object 157">
                <a:extLst>
                  <a:ext uri="{FF2B5EF4-FFF2-40B4-BE49-F238E27FC236}">
                    <a16:creationId xmlns:a16="http://schemas.microsoft.com/office/drawing/2014/main" id="{57E749A6-B223-7015-6AB4-A46167E049A4}"/>
                  </a:ext>
                </a:extLst>
              </p:cNvPr>
              <p:cNvPicPr/>
              <p:nvPr/>
            </p:nvPicPr>
            <p:blipFill>
              <a:blip r:embed="rId132" cstate="screen">
                <a:extLst>
                  <a:ext uri="{28A0092B-C50C-407E-A947-70E740481C1C}">
                    <a14:useLocalDpi xmlns:a14="http://schemas.microsoft.com/office/drawing/2010/main"/>
                  </a:ext>
                </a:extLst>
              </a:blip>
              <a:stretch>
                <a:fillRect/>
              </a:stretch>
            </p:blipFill>
            <p:spPr>
              <a:xfrm>
                <a:off x="4898263" y="5668810"/>
                <a:ext cx="558457" cy="538797"/>
              </a:xfrm>
              <a:prstGeom prst="rect">
                <a:avLst/>
              </a:prstGeom>
            </p:spPr>
          </p:pic>
          <p:sp>
            <p:nvSpPr>
              <p:cNvPr id="155" name="object 158">
                <a:extLst>
                  <a:ext uri="{FF2B5EF4-FFF2-40B4-BE49-F238E27FC236}">
                    <a16:creationId xmlns:a16="http://schemas.microsoft.com/office/drawing/2014/main" id="{77382EA2-E38F-0A3A-ECB2-7E8ECE0FF6F4}"/>
                  </a:ext>
                </a:extLst>
              </p:cNvPr>
              <p:cNvSpPr/>
              <p:nvPr/>
            </p:nvSpPr>
            <p:spPr>
              <a:xfrm>
                <a:off x="5299100" y="5721475"/>
                <a:ext cx="157480" cy="196850"/>
              </a:xfrm>
              <a:custGeom>
                <a:avLst/>
                <a:gdLst/>
                <a:ahLst/>
                <a:cxnLst/>
                <a:rect l="l" t="t" r="r" b="b"/>
                <a:pathLst>
                  <a:path w="157479" h="196850">
                    <a:moveTo>
                      <a:pt x="22315" y="196636"/>
                    </a:moveTo>
                    <a:lnTo>
                      <a:pt x="14754" y="196636"/>
                    </a:lnTo>
                    <a:lnTo>
                      <a:pt x="12786" y="194994"/>
                    </a:lnTo>
                    <a:lnTo>
                      <a:pt x="0" y="164727"/>
                    </a:lnTo>
                    <a:lnTo>
                      <a:pt x="0" y="91085"/>
                    </a:lnTo>
                    <a:lnTo>
                      <a:pt x="20892" y="58772"/>
                    </a:lnTo>
                    <a:lnTo>
                      <a:pt x="44848" y="28771"/>
                    </a:lnTo>
                    <a:lnTo>
                      <a:pt x="73245" y="8054"/>
                    </a:lnTo>
                    <a:lnTo>
                      <a:pt x="109567" y="0"/>
                    </a:lnTo>
                    <a:lnTo>
                      <a:pt x="157300" y="7986"/>
                    </a:lnTo>
                    <a:lnTo>
                      <a:pt x="155745" y="21785"/>
                    </a:lnTo>
                    <a:lnTo>
                      <a:pt x="29581" y="187849"/>
                    </a:lnTo>
                    <a:lnTo>
                      <a:pt x="23649" y="195462"/>
                    </a:lnTo>
                    <a:lnTo>
                      <a:pt x="22315" y="196636"/>
                    </a:lnTo>
                    <a:close/>
                  </a:path>
                </a:pathLst>
              </a:custGeom>
              <a:solidFill>
                <a:srgbClr val="9BC9C7">
                  <a:alpha val="69999"/>
                </a:srgbClr>
              </a:solidFill>
            </p:spPr>
            <p:txBody>
              <a:bodyPr wrap="square" lIns="0" tIns="0" rIns="0" bIns="0" rtlCol="0"/>
              <a:lstStyle/>
              <a:p>
                <a:endParaRPr sz="2800"/>
              </a:p>
            </p:txBody>
          </p:sp>
          <p:pic>
            <p:nvPicPr>
              <p:cNvPr id="156" name="object 159">
                <a:extLst>
                  <a:ext uri="{FF2B5EF4-FFF2-40B4-BE49-F238E27FC236}">
                    <a16:creationId xmlns:a16="http://schemas.microsoft.com/office/drawing/2014/main" id="{9498CD82-449A-159A-ED84-B30FD11BC12A}"/>
                  </a:ext>
                </a:extLst>
              </p:cNvPr>
              <p:cNvPicPr/>
              <p:nvPr/>
            </p:nvPicPr>
            <p:blipFill>
              <a:blip r:embed="rId133" cstate="print"/>
              <a:stretch>
                <a:fillRect/>
              </a:stretch>
            </p:blipFill>
            <p:spPr>
              <a:xfrm>
                <a:off x="5151488" y="5681155"/>
                <a:ext cx="121373" cy="102920"/>
              </a:xfrm>
              <a:prstGeom prst="rect">
                <a:avLst/>
              </a:prstGeom>
            </p:spPr>
          </p:pic>
          <p:pic>
            <p:nvPicPr>
              <p:cNvPr id="157" name="object 160">
                <a:extLst>
                  <a:ext uri="{FF2B5EF4-FFF2-40B4-BE49-F238E27FC236}">
                    <a16:creationId xmlns:a16="http://schemas.microsoft.com/office/drawing/2014/main" id="{B16DA7F6-E991-A056-4C8D-CE079B588B36}"/>
                  </a:ext>
                </a:extLst>
              </p:cNvPr>
              <p:cNvPicPr/>
              <p:nvPr/>
            </p:nvPicPr>
            <p:blipFill>
              <a:blip r:embed="rId134" cstate="screen">
                <a:extLst>
                  <a:ext uri="{28A0092B-C50C-407E-A947-70E740481C1C}">
                    <a14:useLocalDpi xmlns:a14="http://schemas.microsoft.com/office/drawing/2010/main"/>
                  </a:ext>
                </a:extLst>
              </a:blip>
              <a:stretch>
                <a:fillRect/>
              </a:stretch>
            </p:blipFill>
            <p:spPr>
              <a:xfrm>
                <a:off x="5320133" y="5624805"/>
                <a:ext cx="369377" cy="1075639"/>
              </a:xfrm>
              <a:prstGeom prst="rect">
                <a:avLst/>
              </a:prstGeom>
            </p:spPr>
          </p:pic>
          <p:pic>
            <p:nvPicPr>
              <p:cNvPr id="158" name="object 161">
                <a:extLst>
                  <a:ext uri="{FF2B5EF4-FFF2-40B4-BE49-F238E27FC236}">
                    <a16:creationId xmlns:a16="http://schemas.microsoft.com/office/drawing/2014/main" id="{F4DA1B16-C57F-227F-8B09-2D707DFBB3D8}"/>
                  </a:ext>
                </a:extLst>
              </p:cNvPr>
              <p:cNvPicPr/>
              <p:nvPr/>
            </p:nvPicPr>
            <p:blipFill>
              <a:blip r:embed="rId135" cstate="screen">
                <a:extLst>
                  <a:ext uri="{28A0092B-C50C-407E-A947-70E740481C1C}">
                    <a14:useLocalDpi xmlns:a14="http://schemas.microsoft.com/office/drawing/2010/main"/>
                  </a:ext>
                </a:extLst>
              </a:blip>
              <a:stretch>
                <a:fillRect/>
              </a:stretch>
            </p:blipFill>
            <p:spPr>
              <a:xfrm>
                <a:off x="5178744" y="5733832"/>
                <a:ext cx="282759" cy="227497"/>
              </a:xfrm>
              <a:prstGeom prst="rect">
                <a:avLst/>
              </a:prstGeom>
            </p:spPr>
          </p:pic>
          <p:pic>
            <p:nvPicPr>
              <p:cNvPr id="159" name="object 162">
                <a:extLst>
                  <a:ext uri="{FF2B5EF4-FFF2-40B4-BE49-F238E27FC236}">
                    <a16:creationId xmlns:a16="http://schemas.microsoft.com/office/drawing/2014/main" id="{E7FC91A3-0C37-FCA5-EF82-EE6004D9CC86}"/>
                  </a:ext>
                </a:extLst>
              </p:cNvPr>
              <p:cNvPicPr/>
              <p:nvPr/>
            </p:nvPicPr>
            <p:blipFill>
              <a:blip r:embed="rId136" cstate="print"/>
              <a:stretch>
                <a:fillRect/>
              </a:stretch>
            </p:blipFill>
            <p:spPr>
              <a:xfrm>
                <a:off x="4584128" y="7240257"/>
                <a:ext cx="228155" cy="88049"/>
              </a:xfrm>
              <a:prstGeom prst="rect">
                <a:avLst/>
              </a:prstGeom>
            </p:spPr>
          </p:pic>
          <p:pic>
            <p:nvPicPr>
              <p:cNvPr id="160" name="object 163">
                <a:extLst>
                  <a:ext uri="{FF2B5EF4-FFF2-40B4-BE49-F238E27FC236}">
                    <a16:creationId xmlns:a16="http://schemas.microsoft.com/office/drawing/2014/main" id="{C11CD0C5-DDE4-84B2-840B-300F5E620ED3}"/>
                  </a:ext>
                </a:extLst>
              </p:cNvPr>
              <p:cNvPicPr/>
              <p:nvPr/>
            </p:nvPicPr>
            <p:blipFill>
              <a:blip r:embed="rId137" cstate="print"/>
              <a:stretch>
                <a:fillRect/>
              </a:stretch>
            </p:blipFill>
            <p:spPr>
              <a:xfrm>
                <a:off x="5151996" y="5680139"/>
                <a:ext cx="262724" cy="127025"/>
              </a:xfrm>
              <a:prstGeom prst="rect">
                <a:avLst/>
              </a:prstGeom>
            </p:spPr>
          </p:pic>
          <p:pic>
            <p:nvPicPr>
              <p:cNvPr id="161" name="object 164">
                <a:extLst>
                  <a:ext uri="{FF2B5EF4-FFF2-40B4-BE49-F238E27FC236}">
                    <a16:creationId xmlns:a16="http://schemas.microsoft.com/office/drawing/2014/main" id="{0CA8F562-1B06-BF40-F52E-28BAE494847F}"/>
                  </a:ext>
                </a:extLst>
              </p:cNvPr>
              <p:cNvPicPr/>
              <p:nvPr/>
            </p:nvPicPr>
            <p:blipFill>
              <a:blip r:embed="rId138" cstate="print"/>
              <a:stretch>
                <a:fillRect/>
              </a:stretch>
            </p:blipFill>
            <p:spPr>
              <a:xfrm>
                <a:off x="5894793" y="7862468"/>
                <a:ext cx="193916" cy="239306"/>
              </a:xfrm>
              <a:prstGeom prst="rect">
                <a:avLst/>
              </a:prstGeom>
            </p:spPr>
          </p:pic>
          <p:pic>
            <p:nvPicPr>
              <p:cNvPr id="162" name="object 165">
                <a:extLst>
                  <a:ext uri="{FF2B5EF4-FFF2-40B4-BE49-F238E27FC236}">
                    <a16:creationId xmlns:a16="http://schemas.microsoft.com/office/drawing/2014/main" id="{7ED0671B-56CB-7E5C-CAF6-470F42B981E1}"/>
                  </a:ext>
                </a:extLst>
              </p:cNvPr>
              <p:cNvPicPr/>
              <p:nvPr/>
            </p:nvPicPr>
            <p:blipFill>
              <a:blip r:embed="rId139" cstate="print"/>
              <a:stretch>
                <a:fillRect/>
              </a:stretch>
            </p:blipFill>
            <p:spPr>
              <a:xfrm>
                <a:off x="5785853" y="7895196"/>
                <a:ext cx="123799" cy="206578"/>
              </a:xfrm>
              <a:prstGeom prst="rect">
                <a:avLst/>
              </a:prstGeom>
            </p:spPr>
          </p:pic>
          <p:pic>
            <p:nvPicPr>
              <p:cNvPr id="163" name="object 166">
                <a:extLst>
                  <a:ext uri="{FF2B5EF4-FFF2-40B4-BE49-F238E27FC236}">
                    <a16:creationId xmlns:a16="http://schemas.microsoft.com/office/drawing/2014/main" id="{35D2D4BC-3FF8-13A5-E4A8-53E4E4FE8B32}"/>
                  </a:ext>
                </a:extLst>
              </p:cNvPr>
              <p:cNvPicPr/>
              <p:nvPr/>
            </p:nvPicPr>
            <p:blipFill>
              <a:blip r:embed="rId140" cstate="print"/>
              <a:stretch>
                <a:fillRect/>
              </a:stretch>
            </p:blipFill>
            <p:spPr>
              <a:xfrm>
                <a:off x="5785853" y="7813319"/>
                <a:ext cx="55257" cy="75895"/>
              </a:xfrm>
              <a:prstGeom prst="rect">
                <a:avLst/>
              </a:prstGeom>
            </p:spPr>
          </p:pic>
          <p:pic>
            <p:nvPicPr>
              <p:cNvPr id="164" name="object 167">
                <a:extLst>
                  <a:ext uri="{FF2B5EF4-FFF2-40B4-BE49-F238E27FC236}">
                    <a16:creationId xmlns:a16="http://schemas.microsoft.com/office/drawing/2014/main" id="{42134224-A933-D1B8-DB16-25D6B296341E}"/>
                  </a:ext>
                </a:extLst>
              </p:cNvPr>
              <p:cNvPicPr/>
              <p:nvPr/>
            </p:nvPicPr>
            <p:blipFill>
              <a:blip r:embed="rId141" cstate="print"/>
              <a:stretch>
                <a:fillRect/>
              </a:stretch>
            </p:blipFill>
            <p:spPr>
              <a:xfrm>
                <a:off x="5871311" y="7765834"/>
                <a:ext cx="245783" cy="191058"/>
              </a:xfrm>
              <a:prstGeom prst="rect">
                <a:avLst/>
              </a:prstGeom>
            </p:spPr>
          </p:pic>
          <p:pic>
            <p:nvPicPr>
              <p:cNvPr id="165" name="object 168">
                <a:extLst>
                  <a:ext uri="{FF2B5EF4-FFF2-40B4-BE49-F238E27FC236}">
                    <a16:creationId xmlns:a16="http://schemas.microsoft.com/office/drawing/2014/main" id="{343FAC1D-7F77-B11F-FF13-E1567CF23322}"/>
                  </a:ext>
                </a:extLst>
              </p:cNvPr>
              <p:cNvPicPr/>
              <p:nvPr/>
            </p:nvPicPr>
            <p:blipFill>
              <a:blip r:embed="rId142" cstate="screen">
                <a:extLst>
                  <a:ext uri="{28A0092B-C50C-407E-A947-70E740481C1C}">
                    <a14:useLocalDpi xmlns:a14="http://schemas.microsoft.com/office/drawing/2010/main"/>
                  </a:ext>
                </a:extLst>
              </a:blip>
              <a:stretch>
                <a:fillRect/>
              </a:stretch>
            </p:blipFill>
            <p:spPr>
              <a:xfrm>
                <a:off x="5807773" y="7773632"/>
                <a:ext cx="130581" cy="134226"/>
              </a:xfrm>
              <a:prstGeom prst="rect">
                <a:avLst/>
              </a:prstGeom>
            </p:spPr>
          </p:pic>
          <p:pic>
            <p:nvPicPr>
              <p:cNvPr id="166" name="object 169">
                <a:extLst>
                  <a:ext uri="{FF2B5EF4-FFF2-40B4-BE49-F238E27FC236}">
                    <a16:creationId xmlns:a16="http://schemas.microsoft.com/office/drawing/2014/main" id="{275AA19A-07B2-75E8-5822-00ABC3B0F84D}"/>
                  </a:ext>
                </a:extLst>
              </p:cNvPr>
              <p:cNvPicPr/>
              <p:nvPr/>
            </p:nvPicPr>
            <p:blipFill>
              <a:blip r:embed="rId143" cstate="screen">
                <a:extLst>
                  <a:ext uri="{28A0092B-C50C-407E-A947-70E740481C1C}">
                    <a14:useLocalDpi xmlns:a14="http://schemas.microsoft.com/office/drawing/2010/main"/>
                  </a:ext>
                </a:extLst>
              </a:blip>
              <a:stretch>
                <a:fillRect/>
              </a:stretch>
            </p:blipFill>
            <p:spPr>
              <a:xfrm>
                <a:off x="6047626" y="7940853"/>
                <a:ext cx="188920" cy="160921"/>
              </a:xfrm>
              <a:prstGeom prst="rect">
                <a:avLst/>
              </a:prstGeom>
            </p:spPr>
          </p:pic>
          <p:pic>
            <p:nvPicPr>
              <p:cNvPr id="167" name="object 170">
                <a:extLst>
                  <a:ext uri="{FF2B5EF4-FFF2-40B4-BE49-F238E27FC236}">
                    <a16:creationId xmlns:a16="http://schemas.microsoft.com/office/drawing/2014/main" id="{B6C1750E-41E4-266D-5EA6-22B804357685}"/>
                  </a:ext>
                </a:extLst>
              </p:cNvPr>
              <p:cNvPicPr/>
              <p:nvPr/>
            </p:nvPicPr>
            <p:blipFill>
              <a:blip r:embed="rId144" cstate="screen">
                <a:extLst>
                  <a:ext uri="{28A0092B-C50C-407E-A947-70E740481C1C}">
                    <a14:useLocalDpi xmlns:a14="http://schemas.microsoft.com/office/drawing/2010/main"/>
                  </a:ext>
                </a:extLst>
              </a:blip>
              <a:stretch>
                <a:fillRect/>
              </a:stretch>
            </p:blipFill>
            <p:spPr>
              <a:xfrm>
                <a:off x="5785878" y="8068399"/>
                <a:ext cx="42621" cy="33375"/>
              </a:xfrm>
              <a:prstGeom prst="rect">
                <a:avLst/>
              </a:prstGeom>
            </p:spPr>
          </p:pic>
          <p:pic>
            <p:nvPicPr>
              <p:cNvPr id="168" name="object 171">
                <a:extLst>
                  <a:ext uri="{FF2B5EF4-FFF2-40B4-BE49-F238E27FC236}">
                    <a16:creationId xmlns:a16="http://schemas.microsoft.com/office/drawing/2014/main" id="{08EF4FF6-0437-8042-07F2-C0BB6635BC35}"/>
                  </a:ext>
                </a:extLst>
              </p:cNvPr>
              <p:cNvPicPr/>
              <p:nvPr/>
            </p:nvPicPr>
            <p:blipFill>
              <a:blip r:embed="rId145" cstate="screen">
                <a:extLst>
                  <a:ext uri="{28A0092B-C50C-407E-A947-70E740481C1C}">
                    <a14:useLocalDpi xmlns:a14="http://schemas.microsoft.com/office/drawing/2010/main"/>
                  </a:ext>
                </a:extLst>
              </a:blip>
              <a:stretch>
                <a:fillRect/>
              </a:stretch>
            </p:blipFill>
            <p:spPr>
              <a:xfrm>
                <a:off x="5578996" y="6940347"/>
                <a:ext cx="390372" cy="849693"/>
              </a:xfrm>
              <a:prstGeom prst="rect">
                <a:avLst/>
              </a:prstGeom>
            </p:spPr>
          </p:pic>
          <p:sp>
            <p:nvSpPr>
              <p:cNvPr id="169" name="object 172">
                <a:extLst>
                  <a:ext uri="{FF2B5EF4-FFF2-40B4-BE49-F238E27FC236}">
                    <a16:creationId xmlns:a16="http://schemas.microsoft.com/office/drawing/2014/main" id="{90752CFA-FB04-FCC2-A8CF-4519C4039C99}"/>
                  </a:ext>
                </a:extLst>
              </p:cNvPr>
              <p:cNvSpPr/>
              <p:nvPr/>
            </p:nvSpPr>
            <p:spPr>
              <a:xfrm>
                <a:off x="5579351" y="6955701"/>
                <a:ext cx="99695" cy="42545"/>
              </a:xfrm>
              <a:custGeom>
                <a:avLst/>
                <a:gdLst/>
                <a:ahLst/>
                <a:cxnLst/>
                <a:rect l="l" t="t" r="r" b="b"/>
                <a:pathLst>
                  <a:path w="99695" h="42545">
                    <a:moveTo>
                      <a:pt x="3758" y="42389"/>
                    </a:moveTo>
                    <a:lnTo>
                      <a:pt x="0" y="32175"/>
                    </a:lnTo>
                    <a:lnTo>
                      <a:pt x="0" y="17552"/>
                    </a:lnTo>
                    <a:lnTo>
                      <a:pt x="44671" y="5377"/>
                    </a:lnTo>
                    <a:lnTo>
                      <a:pt x="79362" y="0"/>
                    </a:lnTo>
                    <a:lnTo>
                      <a:pt x="87837" y="8"/>
                    </a:lnTo>
                    <a:lnTo>
                      <a:pt x="93449" y="7490"/>
                    </a:lnTo>
                    <a:lnTo>
                      <a:pt x="97378" y="13404"/>
                    </a:lnTo>
                    <a:lnTo>
                      <a:pt x="98488" y="16159"/>
                    </a:lnTo>
                    <a:lnTo>
                      <a:pt x="84363" y="16159"/>
                    </a:lnTo>
                    <a:lnTo>
                      <a:pt x="77565" y="17294"/>
                    </a:lnTo>
                    <a:lnTo>
                      <a:pt x="74523" y="17357"/>
                    </a:lnTo>
                    <a:lnTo>
                      <a:pt x="63609" y="22770"/>
                    </a:lnTo>
                    <a:lnTo>
                      <a:pt x="56238" y="27819"/>
                    </a:lnTo>
                    <a:lnTo>
                      <a:pt x="34224" y="27819"/>
                    </a:lnTo>
                    <a:lnTo>
                      <a:pt x="27376" y="29167"/>
                    </a:lnTo>
                    <a:lnTo>
                      <a:pt x="21654" y="30522"/>
                    </a:lnTo>
                    <a:lnTo>
                      <a:pt x="9841" y="37058"/>
                    </a:lnTo>
                    <a:lnTo>
                      <a:pt x="3758" y="42389"/>
                    </a:lnTo>
                    <a:close/>
                  </a:path>
                  <a:path w="99695" h="42545">
                    <a:moveTo>
                      <a:pt x="93449" y="21772"/>
                    </a:moveTo>
                    <a:lnTo>
                      <a:pt x="83673" y="19859"/>
                    </a:lnTo>
                    <a:lnTo>
                      <a:pt x="84363" y="16159"/>
                    </a:lnTo>
                    <a:lnTo>
                      <a:pt x="98488" y="16159"/>
                    </a:lnTo>
                    <a:lnTo>
                      <a:pt x="99382" y="18378"/>
                    </a:lnTo>
                    <a:lnTo>
                      <a:pt x="98420" y="21479"/>
                    </a:lnTo>
                    <a:lnTo>
                      <a:pt x="93449" y="21772"/>
                    </a:lnTo>
                    <a:close/>
                  </a:path>
                  <a:path w="99695" h="42545">
                    <a:moveTo>
                      <a:pt x="42306" y="30510"/>
                    </a:moveTo>
                    <a:lnTo>
                      <a:pt x="34224" y="27819"/>
                    </a:lnTo>
                    <a:lnTo>
                      <a:pt x="56238" y="27819"/>
                    </a:lnTo>
                    <a:lnTo>
                      <a:pt x="54086" y="29293"/>
                    </a:lnTo>
                    <a:lnTo>
                      <a:pt x="42306" y="30510"/>
                    </a:lnTo>
                    <a:close/>
                  </a:path>
                </a:pathLst>
              </a:custGeom>
              <a:solidFill>
                <a:srgbClr val="B6E3ED"/>
              </a:solidFill>
            </p:spPr>
            <p:txBody>
              <a:bodyPr wrap="square" lIns="0" tIns="0" rIns="0" bIns="0" rtlCol="0"/>
              <a:lstStyle/>
              <a:p>
                <a:endParaRPr sz="2800"/>
              </a:p>
            </p:txBody>
          </p:sp>
          <p:pic>
            <p:nvPicPr>
              <p:cNvPr id="170" name="object 173">
                <a:extLst>
                  <a:ext uri="{FF2B5EF4-FFF2-40B4-BE49-F238E27FC236}">
                    <a16:creationId xmlns:a16="http://schemas.microsoft.com/office/drawing/2014/main" id="{6329500F-96CA-B974-ED04-7B23E25F4F71}"/>
                  </a:ext>
                </a:extLst>
              </p:cNvPr>
              <p:cNvPicPr/>
              <p:nvPr/>
            </p:nvPicPr>
            <p:blipFill>
              <a:blip r:embed="rId146" cstate="screen">
                <a:extLst>
                  <a:ext uri="{28A0092B-C50C-407E-A947-70E740481C1C}">
                    <a14:useLocalDpi xmlns:a14="http://schemas.microsoft.com/office/drawing/2010/main"/>
                  </a:ext>
                </a:extLst>
              </a:blip>
              <a:stretch>
                <a:fillRect/>
              </a:stretch>
            </p:blipFill>
            <p:spPr>
              <a:xfrm>
                <a:off x="5539168" y="6647713"/>
                <a:ext cx="245516" cy="318446"/>
              </a:xfrm>
              <a:prstGeom prst="rect">
                <a:avLst/>
              </a:prstGeom>
            </p:spPr>
          </p:pic>
          <p:sp>
            <p:nvSpPr>
              <p:cNvPr id="171" name="object 174">
                <a:extLst>
                  <a:ext uri="{FF2B5EF4-FFF2-40B4-BE49-F238E27FC236}">
                    <a16:creationId xmlns:a16="http://schemas.microsoft.com/office/drawing/2014/main" id="{5CB8F1F9-0738-2BF2-C254-3A2732492456}"/>
                  </a:ext>
                </a:extLst>
              </p:cNvPr>
              <p:cNvSpPr/>
              <p:nvPr/>
            </p:nvSpPr>
            <p:spPr>
              <a:xfrm>
                <a:off x="5688134" y="6860720"/>
                <a:ext cx="92075" cy="83820"/>
              </a:xfrm>
              <a:custGeom>
                <a:avLst/>
                <a:gdLst/>
                <a:ahLst/>
                <a:cxnLst/>
                <a:rect l="l" t="t" r="r" b="b"/>
                <a:pathLst>
                  <a:path w="92075" h="83820">
                    <a:moveTo>
                      <a:pt x="35688" y="83626"/>
                    </a:moveTo>
                    <a:lnTo>
                      <a:pt x="5710" y="48867"/>
                    </a:lnTo>
                    <a:lnTo>
                      <a:pt x="3972" y="39198"/>
                    </a:lnTo>
                    <a:lnTo>
                      <a:pt x="2103" y="31009"/>
                    </a:lnTo>
                    <a:lnTo>
                      <a:pt x="0" y="23213"/>
                    </a:lnTo>
                    <a:lnTo>
                      <a:pt x="3428" y="10008"/>
                    </a:lnTo>
                    <a:lnTo>
                      <a:pt x="8976" y="3188"/>
                    </a:lnTo>
                    <a:lnTo>
                      <a:pt x="20608" y="577"/>
                    </a:lnTo>
                    <a:lnTo>
                      <a:pt x="42290" y="0"/>
                    </a:lnTo>
                    <a:lnTo>
                      <a:pt x="62639" y="3018"/>
                    </a:lnTo>
                    <a:lnTo>
                      <a:pt x="88835" y="37177"/>
                    </a:lnTo>
                    <a:lnTo>
                      <a:pt x="91502" y="52086"/>
                    </a:lnTo>
                    <a:lnTo>
                      <a:pt x="91170" y="58727"/>
                    </a:lnTo>
                    <a:lnTo>
                      <a:pt x="88458" y="65075"/>
                    </a:lnTo>
                    <a:lnTo>
                      <a:pt x="82462" y="72276"/>
                    </a:lnTo>
                    <a:lnTo>
                      <a:pt x="72880" y="78581"/>
                    </a:lnTo>
                    <a:lnTo>
                      <a:pt x="59408" y="82242"/>
                    </a:lnTo>
                    <a:lnTo>
                      <a:pt x="35688" y="83626"/>
                    </a:lnTo>
                    <a:close/>
                  </a:path>
                </a:pathLst>
              </a:custGeom>
              <a:solidFill>
                <a:srgbClr val="B6E3ED"/>
              </a:solidFill>
            </p:spPr>
            <p:txBody>
              <a:bodyPr wrap="square" lIns="0" tIns="0" rIns="0" bIns="0" rtlCol="0"/>
              <a:lstStyle/>
              <a:p>
                <a:endParaRPr sz="2800"/>
              </a:p>
            </p:txBody>
          </p:sp>
          <p:pic>
            <p:nvPicPr>
              <p:cNvPr id="172" name="object 175">
                <a:extLst>
                  <a:ext uri="{FF2B5EF4-FFF2-40B4-BE49-F238E27FC236}">
                    <a16:creationId xmlns:a16="http://schemas.microsoft.com/office/drawing/2014/main" id="{508EDC02-23B6-AC34-03BC-95E17567849D}"/>
                  </a:ext>
                </a:extLst>
              </p:cNvPr>
              <p:cNvPicPr/>
              <p:nvPr/>
            </p:nvPicPr>
            <p:blipFill>
              <a:blip r:embed="rId147" cstate="print"/>
              <a:stretch>
                <a:fillRect/>
              </a:stretch>
            </p:blipFill>
            <p:spPr>
              <a:xfrm>
                <a:off x="5562676" y="6880530"/>
                <a:ext cx="134924" cy="94068"/>
              </a:xfrm>
              <a:prstGeom prst="rect">
                <a:avLst/>
              </a:prstGeom>
            </p:spPr>
          </p:pic>
          <p:sp>
            <p:nvSpPr>
              <p:cNvPr id="173" name="object 176">
                <a:extLst>
                  <a:ext uri="{FF2B5EF4-FFF2-40B4-BE49-F238E27FC236}">
                    <a16:creationId xmlns:a16="http://schemas.microsoft.com/office/drawing/2014/main" id="{D5570F53-4680-3A03-5B14-B84D25CA67EC}"/>
                  </a:ext>
                </a:extLst>
              </p:cNvPr>
              <p:cNvSpPr/>
              <p:nvPr/>
            </p:nvSpPr>
            <p:spPr>
              <a:xfrm>
                <a:off x="5564632" y="6886308"/>
                <a:ext cx="213995" cy="118745"/>
              </a:xfrm>
              <a:custGeom>
                <a:avLst/>
                <a:gdLst/>
                <a:ahLst/>
                <a:cxnLst/>
                <a:rect l="l" t="t" r="r" b="b"/>
                <a:pathLst>
                  <a:path w="213995" h="118745">
                    <a:moveTo>
                      <a:pt x="108610" y="34226"/>
                    </a:moveTo>
                    <a:lnTo>
                      <a:pt x="103657" y="15760"/>
                    </a:lnTo>
                    <a:lnTo>
                      <a:pt x="90106" y="3238"/>
                    </a:lnTo>
                    <a:lnTo>
                      <a:pt x="70053" y="0"/>
                    </a:lnTo>
                    <a:lnTo>
                      <a:pt x="50330" y="1752"/>
                    </a:lnTo>
                    <a:lnTo>
                      <a:pt x="7175" y="19367"/>
                    </a:lnTo>
                    <a:lnTo>
                      <a:pt x="0" y="39585"/>
                    </a:lnTo>
                    <a:lnTo>
                      <a:pt x="1866" y="51435"/>
                    </a:lnTo>
                    <a:lnTo>
                      <a:pt x="8140" y="65163"/>
                    </a:lnTo>
                    <a:lnTo>
                      <a:pt x="15557" y="77571"/>
                    </a:lnTo>
                    <a:lnTo>
                      <a:pt x="20840" y="85496"/>
                    </a:lnTo>
                    <a:lnTo>
                      <a:pt x="27914" y="88112"/>
                    </a:lnTo>
                    <a:lnTo>
                      <a:pt x="41567" y="87109"/>
                    </a:lnTo>
                    <a:lnTo>
                      <a:pt x="80594" y="76365"/>
                    </a:lnTo>
                    <a:lnTo>
                      <a:pt x="108610" y="34226"/>
                    </a:lnTo>
                    <a:close/>
                  </a:path>
                  <a:path w="213995" h="118745">
                    <a:moveTo>
                      <a:pt x="213995" y="94513"/>
                    </a:moveTo>
                    <a:lnTo>
                      <a:pt x="213868" y="92608"/>
                    </a:lnTo>
                    <a:lnTo>
                      <a:pt x="213423" y="85331"/>
                    </a:lnTo>
                    <a:lnTo>
                      <a:pt x="213779" y="79844"/>
                    </a:lnTo>
                    <a:lnTo>
                      <a:pt x="208762" y="65468"/>
                    </a:lnTo>
                    <a:lnTo>
                      <a:pt x="201523" y="59283"/>
                    </a:lnTo>
                    <a:lnTo>
                      <a:pt x="197751" y="58140"/>
                    </a:lnTo>
                    <a:lnTo>
                      <a:pt x="188048" y="55181"/>
                    </a:lnTo>
                    <a:lnTo>
                      <a:pt x="178765" y="57238"/>
                    </a:lnTo>
                    <a:lnTo>
                      <a:pt x="172377" y="58102"/>
                    </a:lnTo>
                    <a:lnTo>
                      <a:pt x="164528" y="58077"/>
                    </a:lnTo>
                    <a:lnTo>
                      <a:pt x="152996" y="57251"/>
                    </a:lnTo>
                    <a:lnTo>
                      <a:pt x="143852" y="59804"/>
                    </a:lnTo>
                    <a:lnTo>
                      <a:pt x="124320" y="87439"/>
                    </a:lnTo>
                    <a:lnTo>
                      <a:pt x="124498" y="96469"/>
                    </a:lnTo>
                    <a:lnTo>
                      <a:pt x="152641" y="118389"/>
                    </a:lnTo>
                    <a:lnTo>
                      <a:pt x="156413" y="107835"/>
                    </a:lnTo>
                    <a:lnTo>
                      <a:pt x="157314" y="106235"/>
                    </a:lnTo>
                    <a:lnTo>
                      <a:pt x="158203" y="104622"/>
                    </a:lnTo>
                    <a:lnTo>
                      <a:pt x="164211" y="100406"/>
                    </a:lnTo>
                    <a:lnTo>
                      <a:pt x="167335" y="99199"/>
                    </a:lnTo>
                    <a:lnTo>
                      <a:pt x="170853" y="97155"/>
                    </a:lnTo>
                    <a:lnTo>
                      <a:pt x="176415" y="94234"/>
                    </a:lnTo>
                    <a:lnTo>
                      <a:pt x="183578" y="92608"/>
                    </a:lnTo>
                    <a:lnTo>
                      <a:pt x="191846" y="94411"/>
                    </a:lnTo>
                    <a:lnTo>
                      <a:pt x="203415" y="100063"/>
                    </a:lnTo>
                    <a:lnTo>
                      <a:pt x="209105" y="101269"/>
                    </a:lnTo>
                    <a:lnTo>
                      <a:pt x="210426" y="99949"/>
                    </a:lnTo>
                    <a:lnTo>
                      <a:pt x="213995" y="94513"/>
                    </a:lnTo>
                    <a:close/>
                  </a:path>
                </a:pathLst>
              </a:custGeom>
              <a:solidFill>
                <a:srgbClr val="B6E3ED"/>
              </a:solidFill>
            </p:spPr>
            <p:txBody>
              <a:bodyPr wrap="square" lIns="0" tIns="0" rIns="0" bIns="0" rtlCol="0"/>
              <a:lstStyle/>
              <a:p>
                <a:endParaRPr sz="2800"/>
              </a:p>
            </p:txBody>
          </p:sp>
          <p:pic>
            <p:nvPicPr>
              <p:cNvPr id="174" name="object 177">
                <a:extLst>
                  <a:ext uri="{FF2B5EF4-FFF2-40B4-BE49-F238E27FC236}">
                    <a16:creationId xmlns:a16="http://schemas.microsoft.com/office/drawing/2014/main" id="{215A497C-DBBA-8EF0-6EC4-6A21ECA7DDD6}"/>
                  </a:ext>
                </a:extLst>
              </p:cNvPr>
              <p:cNvPicPr/>
              <p:nvPr/>
            </p:nvPicPr>
            <p:blipFill>
              <a:blip r:embed="rId148" cstate="print"/>
              <a:stretch>
                <a:fillRect/>
              </a:stretch>
            </p:blipFill>
            <p:spPr>
              <a:xfrm>
                <a:off x="5786158" y="7760157"/>
                <a:ext cx="83127" cy="32067"/>
              </a:xfrm>
              <a:prstGeom prst="rect">
                <a:avLst/>
              </a:prstGeom>
            </p:spPr>
          </p:pic>
          <p:pic>
            <p:nvPicPr>
              <p:cNvPr id="175" name="object 178">
                <a:extLst>
                  <a:ext uri="{FF2B5EF4-FFF2-40B4-BE49-F238E27FC236}">
                    <a16:creationId xmlns:a16="http://schemas.microsoft.com/office/drawing/2014/main" id="{FB83C8E0-6785-BD84-61A4-E5D2769C9FD2}"/>
                  </a:ext>
                </a:extLst>
              </p:cNvPr>
              <p:cNvPicPr/>
              <p:nvPr/>
            </p:nvPicPr>
            <p:blipFill>
              <a:blip r:embed="rId149" cstate="screen">
                <a:extLst>
                  <a:ext uri="{28A0092B-C50C-407E-A947-70E740481C1C}">
                    <a14:useLocalDpi xmlns:a14="http://schemas.microsoft.com/office/drawing/2010/main"/>
                  </a:ext>
                </a:extLst>
              </a:blip>
              <a:stretch>
                <a:fillRect/>
              </a:stretch>
            </p:blipFill>
            <p:spPr>
              <a:xfrm>
                <a:off x="4130636" y="5668810"/>
                <a:ext cx="347281" cy="538797"/>
              </a:xfrm>
              <a:prstGeom prst="rect">
                <a:avLst/>
              </a:prstGeom>
            </p:spPr>
          </p:pic>
          <p:pic>
            <p:nvPicPr>
              <p:cNvPr id="176" name="object 179">
                <a:extLst>
                  <a:ext uri="{FF2B5EF4-FFF2-40B4-BE49-F238E27FC236}">
                    <a16:creationId xmlns:a16="http://schemas.microsoft.com/office/drawing/2014/main" id="{64ECFE98-0000-AE84-CFE7-F658E601C375}"/>
                  </a:ext>
                </a:extLst>
              </p:cNvPr>
              <p:cNvPicPr/>
              <p:nvPr/>
            </p:nvPicPr>
            <p:blipFill>
              <a:blip r:embed="rId150" cstate="print"/>
              <a:stretch>
                <a:fillRect/>
              </a:stretch>
            </p:blipFill>
            <p:spPr>
              <a:xfrm>
                <a:off x="4130636" y="5681155"/>
                <a:ext cx="94069" cy="126642"/>
              </a:xfrm>
              <a:prstGeom prst="rect">
                <a:avLst/>
              </a:prstGeom>
            </p:spPr>
          </p:pic>
          <p:pic>
            <p:nvPicPr>
              <p:cNvPr id="177" name="object 180">
                <a:extLst>
                  <a:ext uri="{FF2B5EF4-FFF2-40B4-BE49-F238E27FC236}">
                    <a16:creationId xmlns:a16="http://schemas.microsoft.com/office/drawing/2014/main" id="{245C8E73-DDC2-EFE6-EEC9-D62DD4024723}"/>
                  </a:ext>
                </a:extLst>
              </p:cNvPr>
              <p:cNvPicPr/>
              <p:nvPr/>
            </p:nvPicPr>
            <p:blipFill>
              <a:blip r:embed="rId151" cstate="print"/>
              <a:stretch>
                <a:fillRect/>
              </a:stretch>
            </p:blipFill>
            <p:spPr>
              <a:xfrm>
                <a:off x="4130636" y="5680367"/>
                <a:ext cx="93573" cy="108187"/>
              </a:xfrm>
              <a:prstGeom prst="rect">
                <a:avLst/>
              </a:prstGeom>
            </p:spPr>
          </p:pic>
          <p:pic>
            <p:nvPicPr>
              <p:cNvPr id="178" name="object 181">
                <a:extLst>
                  <a:ext uri="{FF2B5EF4-FFF2-40B4-BE49-F238E27FC236}">
                    <a16:creationId xmlns:a16="http://schemas.microsoft.com/office/drawing/2014/main" id="{D687CBB7-F15E-4A36-93F6-E922688E082E}"/>
                  </a:ext>
                </a:extLst>
              </p:cNvPr>
              <p:cNvPicPr/>
              <p:nvPr/>
            </p:nvPicPr>
            <p:blipFill>
              <a:blip r:embed="rId152" cstate="print"/>
              <a:stretch>
                <a:fillRect/>
              </a:stretch>
            </p:blipFill>
            <p:spPr>
              <a:xfrm>
                <a:off x="4530788" y="7148589"/>
                <a:ext cx="83985" cy="102273"/>
              </a:xfrm>
              <a:prstGeom prst="rect">
                <a:avLst/>
              </a:prstGeom>
            </p:spPr>
          </p:pic>
          <p:pic>
            <p:nvPicPr>
              <p:cNvPr id="179" name="object 182">
                <a:extLst>
                  <a:ext uri="{FF2B5EF4-FFF2-40B4-BE49-F238E27FC236}">
                    <a16:creationId xmlns:a16="http://schemas.microsoft.com/office/drawing/2014/main" id="{67D7E1FE-2FA6-0DFA-FDFD-646E609C4D11}"/>
                  </a:ext>
                </a:extLst>
              </p:cNvPr>
              <p:cNvPicPr/>
              <p:nvPr/>
            </p:nvPicPr>
            <p:blipFill>
              <a:blip r:embed="rId153" cstate="print"/>
              <a:stretch>
                <a:fillRect/>
              </a:stretch>
            </p:blipFill>
            <p:spPr>
              <a:xfrm>
                <a:off x="4532401" y="7024662"/>
                <a:ext cx="78104" cy="90106"/>
              </a:xfrm>
              <a:prstGeom prst="rect">
                <a:avLst/>
              </a:prstGeom>
            </p:spPr>
          </p:pic>
          <p:pic>
            <p:nvPicPr>
              <p:cNvPr id="180" name="object 183">
                <a:extLst>
                  <a:ext uri="{FF2B5EF4-FFF2-40B4-BE49-F238E27FC236}">
                    <a16:creationId xmlns:a16="http://schemas.microsoft.com/office/drawing/2014/main" id="{0925C1DD-935C-7999-ACF8-4B11031AB76B}"/>
                  </a:ext>
                </a:extLst>
              </p:cNvPr>
              <p:cNvPicPr/>
              <p:nvPr/>
            </p:nvPicPr>
            <p:blipFill>
              <a:blip r:embed="rId154" cstate="print"/>
              <a:stretch>
                <a:fillRect/>
              </a:stretch>
            </p:blipFill>
            <p:spPr>
              <a:xfrm>
                <a:off x="4582642" y="6570561"/>
                <a:ext cx="58508" cy="41071"/>
              </a:xfrm>
              <a:prstGeom prst="rect">
                <a:avLst/>
              </a:prstGeom>
            </p:spPr>
          </p:pic>
          <p:pic>
            <p:nvPicPr>
              <p:cNvPr id="181" name="object 184">
                <a:extLst>
                  <a:ext uri="{FF2B5EF4-FFF2-40B4-BE49-F238E27FC236}">
                    <a16:creationId xmlns:a16="http://schemas.microsoft.com/office/drawing/2014/main" id="{93E709FE-7C8E-BFAF-E93F-806A3D82224F}"/>
                  </a:ext>
                </a:extLst>
              </p:cNvPr>
              <p:cNvPicPr/>
              <p:nvPr/>
            </p:nvPicPr>
            <p:blipFill>
              <a:blip r:embed="rId155" cstate="print"/>
              <a:stretch>
                <a:fillRect/>
              </a:stretch>
            </p:blipFill>
            <p:spPr>
              <a:xfrm>
                <a:off x="4582223" y="6456705"/>
                <a:ext cx="58331" cy="49631"/>
              </a:xfrm>
              <a:prstGeom prst="rect">
                <a:avLst/>
              </a:prstGeom>
            </p:spPr>
          </p:pic>
          <p:pic>
            <p:nvPicPr>
              <p:cNvPr id="182" name="object 185">
                <a:extLst>
                  <a:ext uri="{FF2B5EF4-FFF2-40B4-BE49-F238E27FC236}">
                    <a16:creationId xmlns:a16="http://schemas.microsoft.com/office/drawing/2014/main" id="{9514DA6E-E464-DD9A-8717-44BD90B03C5F}"/>
                  </a:ext>
                </a:extLst>
              </p:cNvPr>
              <p:cNvPicPr/>
              <p:nvPr/>
            </p:nvPicPr>
            <p:blipFill>
              <a:blip r:embed="rId156" cstate="screen">
                <a:extLst>
                  <a:ext uri="{28A0092B-C50C-407E-A947-70E740481C1C}">
                    <a14:useLocalDpi xmlns:a14="http://schemas.microsoft.com/office/drawing/2010/main"/>
                  </a:ext>
                </a:extLst>
              </a:blip>
              <a:stretch>
                <a:fillRect/>
              </a:stretch>
            </p:blipFill>
            <p:spPr>
              <a:xfrm>
                <a:off x="4578807" y="6357684"/>
                <a:ext cx="60236" cy="61810"/>
              </a:xfrm>
              <a:prstGeom prst="rect">
                <a:avLst/>
              </a:prstGeom>
            </p:spPr>
          </p:pic>
          <p:pic>
            <p:nvPicPr>
              <p:cNvPr id="183" name="object 186">
                <a:extLst>
                  <a:ext uri="{FF2B5EF4-FFF2-40B4-BE49-F238E27FC236}">
                    <a16:creationId xmlns:a16="http://schemas.microsoft.com/office/drawing/2014/main" id="{E9836A16-049A-5E7F-83DB-A23C7307A791}"/>
                  </a:ext>
                </a:extLst>
              </p:cNvPr>
              <p:cNvPicPr/>
              <p:nvPr/>
            </p:nvPicPr>
            <p:blipFill>
              <a:blip r:embed="rId157" cstate="print"/>
              <a:stretch>
                <a:fillRect/>
              </a:stretch>
            </p:blipFill>
            <p:spPr>
              <a:xfrm>
                <a:off x="4571682" y="6262700"/>
                <a:ext cx="62128" cy="57315"/>
              </a:xfrm>
              <a:prstGeom prst="rect">
                <a:avLst/>
              </a:prstGeom>
            </p:spPr>
          </p:pic>
          <p:pic>
            <p:nvPicPr>
              <p:cNvPr id="184" name="object 187">
                <a:extLst>
                  <a:ext uri="{FF2B5EF4-FFF2-40B4-BE49-F238E27FC236}">
                    <a16:creationId xmlns:a16="http://schemas.microsoft.com/office/drawing/2014/main" id="{D28C9B4C-E12E-A42E-CD61-AF2042B2CF0E}"/>
                  </a:ext>
                </a:extLst>
              </p:cNvPr>
              <p:cNvPicPr/>
              <p:nvPr/>
            </p:nvPicPr>
            <p:blipFill>
              <a:blip r:embed="rId158" cstate="screen">
                <a:extLst>
                  <a:ext uri="{28A0092B-C50C-407E-A947-70E740481C1C}">
                    <a14:useLocalDpi xmlns:a14="http://schemas.microsoft.com/office/drawing/2010/main"/>
                  </a:ext>
                </a:extLst>
              </a:blip>
              <a:stretch>
                <a:fillRect/>
              </a:stretch>
            </p:blipFill>
            <p:spPr>
              <a:xfrm>
                <a:off x="4564138" y="6172708"/>
                <a:ext cx="70697" cy="59626"/>
              </a:xfrm>
              <a:prstGeom prst="rect">
                <a:avLst/>
              </a:prstGeom>
            </p:spPr>
          </p:pic>
          <p:pic>
            <p:nvPicPr>
              <p:cNvPr id="185" name="object 188">
                <a:extLst>
                  <a:ext uri="{FF2B5EF4-FFF2-40B4-BE49-F238E27FC236}">
                    <a16:creationId xmlns:a16="http://schemas.microsoft.com/office/drawing/2014/main" id="{8CC665F7-2D86-3941-2550-78F23907C0C3}"/>
                  </a:ext>
                </a:extLst>
              </p:cNvPr>
              <p:cNvPicPr/>
              <p:nvPr/>
            </p:nvPicPr>
            <p:blipFill>
              <a:blip r:embed="rId159" cstate="print"/>
              <a:stretch>
                <a:fillRect/>
              </a:stretch>
            </p:blipFill>
            <p:spPr>
              <a:xfrm>
                <a:off x="4560735" y="6006440"/>
                <a:ext cx="75450" cy="142100"/>
              </a:xfrm>
              <a:prstGeom prst="rect">
                <a:avLst/>
              </a:prstGeom>
            </p:spPr>
          </p:pic>
          <p:pic>
            <p:nvPicPr>
              <p:cNvPr id="186" name="object 189">
                <a:extLst>
                  <a:ext uri="{FF2B5EF4-FFF2-40B4-BE49-F238E27FC236}">
                    <a16:creationId xmlns:a16="http://schemas.microsoft.com/office/drawing/2014/main" id="{D8D53272-6AC0-E36F-B3F0-FD3AEC663C17}"/>
                  </a:ext>
                </a:extLst>
              </p:cNvPr>
              <p:cNvPicPr/>
              <p:nvPr/>
            </p:nvPicPr>
            <p:blipFill>
              <a:blip r:embed="rId160" cstate="print"/>
              <a:stretch>
                <a:fillRect/>
              </a:stretch>
            </p:blipFill>
            <p:spPr>
              <a:xfrm>
                <a:off x="4723371" y="6561861"/>
                <a:ext cx="59537" cy="49187"/>
              </a:xfrm>
              <a:prstGeom prst="rect">
                <a:avLst/>
              </a:prstGeom>
            </p:spPr>
          </p:pic>
          <p:pic>
            <p:nvPicPr>
              <p:cNvPr id="187" name="object 190">
                <a:extLst>
                  <a:ext uri="{FF2B5EF4-FFF2-40B4-BE49-F238E27FC236}">
                    <a16:creationId xmlns:a16="http://schemas.microsoft.com/office/drawing/2014/main" id="{3A97BC1B-0A96-DB72-0D00-C0AD0FA4B042}"/>
                  </a:ext>
                </a:extLst>
              </p:cNvPr>
              <p:cNvPicPr/>
              <p:nvPr/>
            </p:nvPicPr>
            <p:blipFill>
              <a:blip r:embed="rId161" cstate="print"/>
              <a:stretch>
                <a:fillRect/>
              </a:stretch>
            </p:blipFill>
            <p:spPr>
              <a:xfrm>
                <a:off x="4711052" y="6262459"/>
                <a:ext cx="63017" cy="57657"/>
              </a:xfrm>
              <a:prstGeom prst="rect">
                <a:avLst/>
              </a:prstGeom>
            </p:spPr>
          </p:pic>
          <p:pic>
            <p:nvPicPr>
              <p:cNvPr id="188" name="object 191">
                <a:extLst>
                  <a:ext uri="{FF2B5EF4-FFF2-40B4-BE49-F238E27FC236}">
                    <a16:creationId xmlns:a16="http://schemas.microsoft.com/office/drawing/2014/main" id="{D79970A6-38CF-4C56-1385-EF973612E1BC}"/>
                  </a:ext>
                </a:extLst>
              </p:cNvPr>
              <p:cNvPicPr/>
              <p:nvPr/>
            </p:nvPicPr>
            <p:blipFill>
              <a:blip r:embed="rId162" cstate="print"/>
              <a:stretch>
                <a:fillRect/>
              </a:stretch>
            </p:blipFill>
            <p:spPr>
              <a:xfrm>
                <a:off x="4716767" y="6174880"/>
                <a:ext cx="61417" cy="51257"/>
              </a:xfrm>
              <a:prstGeom prst="rect">
                <a:avLst/>
              </a:prstGeom>
            </p:spPr>
          </p:pic>
          <p:pic>
            <p:nvPicPr>
              <p:cNvPr id="189" name="object 192">
                <a:extLst>
                  <a:ext uri="{FF2B5EF4-FFF2-40B4-BE49-F238E27FC236}">
                    <a16:creationId xmlns:a16="http://schemas.microsoft.com/office/drawing/2014/main" id="{9025B3D6-BEF5-7EAF-520D-5050B97D1670}"/>
                  </a:ext>
                </a:extLst>
              </p:cNvPr>
              <p:cNvPicPr/>
              <p:nvPr/>
            </p:nvPicPr>
            <p:blipFill>
              <a:blip r:embed="rId163" cstate="print"/>
              <a:stretch>
                <a:fillRect/>
              </a:stretch>
            </p:blipFill>
            <p:spPr>
              <a:xfrm>
                <a:off x="4777447" y="7142950"/>
                <a:ext cx="81584" cy="102095"/>
              </a:xfrm>
              <a:prstGeom prst="rect">
                <a:avLst/>
              </a:prstGeom>
            </p:spPr>
          </p:pic>
          <p:pic>
            <p:nvPicPr>
              <p:cNvPr id="190" name="object 193">
                <a:extLst>
                  <a:ext uri="{FF2B5EF4-FFF2-40B4-BE49-F238E27FC236}">
                    <a16:creationId xmlns:a16="http://schemas.microsoft.com/office/drawing/2014/main" id="{786666F6-A064-85EF-A090-5274BE652596}"/>
                  </a:ext>
                </a:extLst>
              </p:cNvPr>
              <p:cNvPicPr/>
              <p:nvPr/>
            </p:nvPicPr>
            <p:blipFill>
              <a:blip r:embed="rId164" cstate="screen">
                <a:extLst>
                  <a:ext uri="{28A0092B-C50C-407E-A947-70E740481C1C}">
                    <a14:useLocalDpi xmlns:a14="http://schemas.microsoft.com/office/drawing/2010/main"/>
                  </a:ext>
                </a:extLst>
              </a:blip>
              <a:stretch>
                <a:fillRect/>
              </a:stretch>
            </p:blipFill>
            <p:spPr>
              <a:xfrm>
                <a:off x="4715141" y="6088367"/>
                <a:ext cx="61391" cy="59740"/>
              </a:xfrm>
              <a:prstGeom prst="rect">
                <a:avLst/>
              </a:prstGeom>
            </p:spPr>
          </p:pic>
          <p:pic>
            <p:nvPicPr>
              <p:cNvPr id="191" name="object 194">
                <a:extLst>
                  <a:ext uri="{FF2B5EF4-FFF2-40B4-BE49-F238E27FC236}">
                    <a16:creationId xmlns:a16="http://schemas.microsoft.com/office/drawing/2014/main" id="{CB5D0EAA-BC2B-DA03-F1F6-F89E78E04BDC}"/>
                  </a:ext>
                </a:extLst>
              </p:cNvPr>
              <p:cNvPicPr/>
              <p:nvPr/>
            </p:nvPicPr>
            <p:blipFill>
              <a:blip r:embed="rId165" cstate="screen">
                <a:extLst>
                  <a:ext uri="{28A0092B-C50C-407E-A947-70E740481C1C}">
                    <a14:useLocalDpi xmlns:a14="http://schemas.microsoft.com/office/drawing/2010/main"/>
                  </a:ext>
                </a:extLst>
              </a:blip>
              <a:stretch>
                <a:fillRect/>
              </a:stretch>
            </p:blipFill>
            <p:spPr>
              <a:xfrm>
                <a:off x="4714024" y="6006783"/>
                <a:ext cx="61379" cy="65735"/>
              </a:xfrm>
              <a:prstGeom prst="rect">
                <a:avLst/>
              </a:prstGeom>
            </p:spPr>
          </p:pic>
          <p:pic>
            <p:nvPicPr>
              <p:cNvPr id="192" name="object 195">
                <a:extLst>
                  <a:ext uri="{FF2B5EF4-FFF2-40B4-BE49-F238E27FC236}">
                    <a16:creationId xmlns:a16="http://schemas.microsoft.com/office/drawing/2014/main" id="{17D621B3-832C-DE9B-EEFB-F887016F94AC}"/>
                  </a:ext>
                </a:extLst>
              </p:cNvPr>
              <p:cNvPicPr/>
              <p:nvPr/>
            </p:nvPicPr>
            <p:blipFill>
              <a:blip r:embed="rId166" cstate="print"/>
              <a:stretch>
                <a:fillRect/>
              </a:stretch>
            </p:blipFill>
            <p:spPr>
              <a:xfrm>
                <a:off x="4618786" y="6445733"/>
                <a:ext cx="158838" cy="56502"/>
              </a:xfrm>
              <a:prstGeom prst="rect">
                <a:avLst/>
              </a:prstGeom>
            </p:spPr>
          </p:pic>
          <p:pic>
            <p:nvPicPr>
              <p:cNvPr id="193" name="object 196">
                <a:extLst>
                  <a:ext uri="{FF2B5EF4-FFF2-40B4-BE49-F238E27FC236}">
                    <a16:creationId xmlns:a16="http://schemas.microsoft.com/office/drawing/2014/main" id="{3C094B5E-3088-D272-C07A-BFA6247454B5}"/>
                  </a:ext>
                </a:extLst>
              </p:cNvPr>
              <p:cNvPicPr/>
              <p:nvPr/>
            </p:nvPicPr>
            <p:blipFill>
              <a:blip r:embed="rId167" cstate="print"/>
              <a:stretch>
                <a:fillRect/>
              </a:stretch>
            </p:blipFill>
            <p:spPr>
              <a:xfrm>
                <a:off x="4622800" y="6352502"/>
                <a:ext cx="155714" cy="63893"/>
              </a:xfrm>
              <a:prstGeom prst="rect">
                <a:avLst/>
              </a:prstGeom>
            </p:spPr>
          </p:pic>
          <p:pic>
            <p:nvPicPr>
              <p:cNvPr id="194" name="object 197">
                <a:extLst>
                  <a:ext uri="{FF2B5EF4-FFF2-40B4-BE49-F238E27FC236}">
                    <a16:creationId xmlns:a16="http://schemas.microsoft.com/office/drawing/2014/main" id="{26961586-D425-50A2-F9BD-FD5E68678CC1}"/>
                  </a:ext>
                </a:extLst>
              </p:cNvPr>
              <p:cNvPicPr/>
              <p:nvPr/>
            </p:nvPicPr>
            <p:blipFill>
              <a:blip r:embed="rId168" cstate="screen">
                <a:extLst>
                  <a:ext uri="{28A0092B-C50C-407E-A947-70E740481C1C}">
                    <a14:useLocalDpi xmlns:a14="http://schemas.microsoft.com/office/drawing/2010/main"/>
                  </a:ext>
                </a:extLst>
              </a:blip>
              <a:stretch>
                <a:fillRect/>
              </a:stretch>
            </p:blipFill>
            <p:spPr>
              <a:xfrm>
                <a:off x="4775161" y="7025450"/>
                <a:ext cx="85128" cy="85128"/>
              </a:xfrm>
              <a:prstGeom prst="rect">
                <a:avLst/>
              </a:prstGeom>
            </p:spPr>
          </p:pic>
          <p:pic>
            <p:nvPicPr>
              <p:cNvPr id="195" name="object 198">
                <a:extLst>
                  <a:ext uri="{FF2B5EF4-FFF2-40B4-BE49-F238E27FC236}">
                    <a16:creationId xmlns:a16="http://schemas.microsoft.com/office/drawing/2014/main" id="{857F5C0F-C847-64AB-DEA3-B91815711CB4}"/>
                  </a:ext>
                </a:extLst>
              </p:cNvPr>
              <p:cNvPicPr/>
              <p:nvPr/>
            </p:nvPicPr>
            <p:blipFill>
              <a:blip r:embed="rId169" cstate="print"/>
              <a:stretch>
                <a:fillRect/>
              </a:stretch>
            </p:blipFill>
            <p:spPr>
              <a:xfrm>
                <a:off x="4593647" y="7137168"/>
                <a:ext cx="202621" cy="189182"/>
              </a:xfrm>
              <a:prstGeom prst="rect">
                <a:avLst/>
              </a:prstGeom>
            </p:spPr>
          </p:pic>
          <p:sp>
            <p:nvSpPr>
              <p:cNvPr id="196" name="object 199">
                <a:extLst>
                  <a:ext uri="{FF2B5EF4-FFF2-40B4-BE49-F238E27FC236}">
                    <a16:creationId xmlns:a16="http://schemas.microsoft.com/office/drawing/2014/main" id="{65626FBF-8A52-3D15-4067-58FC4D7D5ABF}"/>
                  </a:ext>
                </a:extLst>
              </p:cNvPr>
              <p:cNvSpPr/>
              <p:nvPr/>
            </p:nvSpPr>
            <p:spPr>
              <a:xfrm>
                <a:off x="4618202" y="6352032"/>
                <a:ext cx="129539" cy="113664"/>
              </a:xfrm>
              <a:custGeom>
                <a:avLst/>
                <a:gdLst/>
                <a:ahLst/>
                <a:cxnLst/>
                <a:rect l="l" t="t" r="r" b="b"/>
                <a:pathLst>
                  <a:path w="129539" h="113664">
                    <a:moveTo>
                      <a:pt x="124752" y="20256"/>
                    </a:moveTo>
                    <a:lnTo>
                      <a:pt x="124383" y="15405"/>
                    </a:lnTo>
                    <a:lnTo>
                      <a:pt x="124028" y="10579"/>
                    </a:lnTo>
                    <a:lnTo>
                      <a:pt x="123977" y="9918"/>
                    </a:lnTo>
                    <a:lnTo>
                      <a:pt x="123875" y="6680"/>
                    </a:lnTo>
                    <a:lnTo>
                      <a:pt x="123418" y="3365"/>
                    </a:lnTo>
                    <a:lnTo>
                      <a:pt x="122961" y="0"/>
                    </a:lnTo>
                    <a:lnTo>
                      <a:pt x="117703" y="863"/>
                    </a:lnTo>
                    <a:lnTo>
                      <a:pt x="114223" y="965"/>
                    </a:lnTo>
                    <a:lnTo>
                      <a:pt x="93332" y="2006"/>
                    </a:lnTo>
                    <a:lnTo>
                      <a:pt x="76301" y="2768"/>
                    </a:lnTo>
                    <a:lnTo>
                      <a:pt x="62953" y="3238"/>
                    </a:lnTo>
                    <a:lnTo>
                      <a:pt x="57721" y="3327"/>
                    </a:lnTo>
                    <a:lnTo>
                      <a:pt x="47282" y="3314"/>
                    </a:lnTo>
                    <a:lnTo>
                      <a:pt x="18211" y="2425"/>
                    </a:lnTo>
                    <a:lnTo>
                      <a:pt x="14630" y="2311"/>
                    </a:lnTo>
                    <a:lnTo>
                      <a:pt x="11163" y="2425"/>
                    </a:lnTo>
                    <a:lnTo>
                      <a:pt x="4064" y="2006"/>
                    </a:lnTo>
                    <a:lnTo>
                      <a:pt x="4851" y="9525"/>
                    </a:lnTo>
                    <a:lnTo>
                      <a:pt x="4902" y="9918"/>
                    </a:lnTo>
                    <a:lnTo>
                      <a:pt x="4914" y="9525"/>
                    </a:lnTo>
                    <a:lnTo>
                      <a:pt x="4965" y="10579"/>
                    </a:lnTo>
                    <a:lnTo>
                      <a:pt x="4902" y="9918"/>
                    </a:lnTo>
                    <a:lnTo>
                      <a:pt x="4584" y="16116"/>
                    </a:lnTo>
                    <a:lnTo>
                      <a:pt x="9080" y="18034"/>
                    </a:lnTo>
                    <a:lnTo>
                      <a:pt x="12560" y="17919"/>
                    </a:lnTo>
                    <a:lnTo>
                      <a:pt x="18275" y="18288"/>
                    </a:lnTo>
                    <a:lnTo>
                      <a:pt x="32143" y="19011"/>
                    </a:lnTo>
                    <a:lnTo>
                      <a:pt x="49276" y="19596"/>
                    </a:lnTo>
                    <a:lnTo>
                      <a:pt x="64770" y="19481"/>
                    </a:lnTo>
                    <a:lnTo>
                      <a:pt x="110045" y="16878"/>
                    </a:lnTo>
                    <a:lnTo>
                      <a:pt x="117690" y="15405"/>
                    </a:lnTo>
                    <a:lnTo>
                      <a:pt x="124752" y="20256"/>
                    </a:lnTo>
                    <a:close/>
                  </a:path>
                  <a:path w="129539" h="113664">
                    <a:moveTo>
                      <a:pt x="129159" y="113449"/>
                    </a:moveTo>
                    <a:lnTo>
                      <a:pt x="128778" y="108623"/>
                    </a:lnTo>
                    <a:lnTo>
                      <a:pt x="128422" y="104038"/>
                    </a:lnTo>
                    <a:lnTo>
                      <a:pt x="128333" y="102984"/>
                    </a:lnTo>
                    <a:lnTo>
                      <a:pt x="128257" y="99885"/>
                    </a:lnTo>
                    <a:lnTo>
                      <a:pt x="127787" y="96723"/>
                    </a:lnTo>
                    <a:lnTo>
                      <a:pt x="127266" y="93205"/>
                    </a:lnTo>
                    <a:lnTo>
                      <a:pt x="121653" y="94081"/>
                    </a:lnTo>
                    <a:lnTo>
                      <a:pt x="117919" y="94208"/>
                    </a:lnTo>
                    <a:lnTo>
                      <a:pt x="77330" y="96075"/>
                    </a:lnTo>
                    <a:lnTo>
                      <a:pt x="63030" y="96570"/>
                    </a:lnTo>
                    <a:lnTo>
                      <a:pt x="55753" y="96710"/>
                    </a:lnTo>
                    <a:lnTo>
                      <a:pt x="46278" y="96697"/>
                    </a:lnTo>
                    <a:lnTo>
                      <a:pt x="15836" y="95872"/>
                    </a:lnTo>
                    <a:lnTo>
                      <a:pt x="11353" y="95745"/>
                    </a:lnTo>
                    <a:lnTo>
                      <a:pt x="7632" y="95872"/>
                    </a:lnTo>
                    <a:lnTo>
                      <a:pt x="0" y="95478"/>
                    </a:lnTo>
                    <a:lnTo>
                      <a:pt x="825" y="102984"/>
                    </a:lnTo>
                    <a:lnTo>
                      <a:pt x="901" y="103632"/>
                    </a:lnTo>
                    <a:lnTo>
                      <a:pt x="939" y="102984"/>
                    </a:lnTo>
                    <a:lnTo>
                      <a:pt x="939" y="104038"/>
                    </a:lnTo>
                    <a:lnTo>
                      <a:pt x="901" y="103632"/>
                    </a:lnTo>
                    <a:lnTo>
                      <a:pt x="546" y="109588"/>
                    </a:lnTo>
                    <a:lnTo>
                      <a:pt x="5346" y="111506"/>
                    </a:lnTo>
                    <a:lnTo>
                      <a:pt x="9093" y="111366"/>
                    </a:lnTo>
                    <a:lnTo>
                      <a:pt x="30035" y="112433"/>
                    </a:lnTo>
                    <a:lnTo>
                      <a:pt x="48387" y="112966"/>
                    </a:lnTo>
                    <a:lnTo>
                      <a:pt x="64998" y="112826"/>
                    </a:lnTo>
                    <a:lnTo>
                      <a:pt x="87718" y="112344"/>
                    </a:lnTo>
                    <a:lnTo>
                      <a:pt x="100774" y="111696"/>
                    </a:lnTo>
                    <a:lnTo>
                      <a:pt x="103365" y="111366"/>
                    </a:lnTo>
                    <a:lnTo>
                      <a:pt x="113423" y="110121"/>
                    </a:lnTo>
                    <a:lnTo>
                      <a:pt x="121602" y="108623"/>
                    </a:lnTo>
                    <a:lnTo>
                      <a:pt x="129159" y="113449"/>
                    </a:lnTo>
                    <a:close/>
                  </a:path>
                </a:pathLst>
              </a:custGeom>
              <a:solidFill>
                <a:srgbClr val="B6E3ED"/>
              </a:solidFill>
            </p:spPr>
            <p:txBody>
              <a:bodyPr wrap="square" lIns="0" tIns="0" rIns="0" bIns="0" rtlCol="0"/>
              <a:lstStyle/>
              <a:p>
                <a:endParaRPr sz="2800"/>
              </a:p>
            </p:txBody>
          </p:sp>
          <p:pic>
            <p:nvPicPr>
              <p:cNvPr id="197" name="object 200">
                <a:extLst>
                  <a:ext uri="{FF2B5EF4-FFF2-40B4-BE49-F238E27FC236}">
                    <a16:creationId xmlns:a16="http://schemas.microsoft.com/office/drawing/2014/main" id="{043B4995-DF1A-99AD-B774-48C9CBD71646}"/>
                  </a:ext>
                </a:extLst>
              </p:cNvPr>
              <p:cNvPicPr/>
              <p:nvPr/>
            </p:nvPicPr>
            <p:blipFill>
              <a:blip r:embed="rId170" cstate="print"/>
              <a:stretch>
                <a:fillRect/>
              </a:stretch>
            </p:blipFill>
            <p:spPr>
              <a:xfrm>
                <a:off x="4615190" y="6542489"/>
                <a:ext cx="141302" cy="112240"/>
              </a:xfrm>
              <a:prstGeom prst="rect">
                <a:avLst/>
              </a:prstGeom>
            </p:spPr>
          </p:pic>
          <p:pic>
            <p:nvPicPr>
              <p:cNvPr id="198" name="object 201">
                <a:extLst>
                  <a:ext uri="{FF2B5EF4-FFF2-40B4-BE49-F238E27FC236}">
                    <a16:creationId xmlns:a16="http://schemas.microsoft.com/office/drawing/2014/main" id="{8DFDD82F-3990-4CC9-109D-5AB700B74AEC}"/>
                  </a:ext>
                </a:extLst>
              </p:cNvPr>
              <p:cNvPicPr/>
              <p:nvPr/>
            </p:nvPicPr>
            <p:blipFill>
              <a:blip r:embed="rId171" cstate="screen">
                <a:extLst>
                  <a:ext uri="{28A0092B-C50C-407E-A947-70E740481C1C}">
                    <a14:useLocalDpi xmlns:a14="http://schemas.microsoft.com/office/drawing/2010/main"/>
                  </a:ext>
                </a:extLst>
              </a:blip>
              <a:stretch>
                <a:fillRect/>
              </a:stretch>
            </p:blipFill>
            <p:spPr>
              <a:xfrm>
                <a:off x="4601059" y="7033705"/>
                <a:ext cx="180541" cy="123088"/>
              </a:xfrm>
              <a:prstGeom prst="rect">
                <a:avLst/>
              </a:prstGeom>
            </p:spPr>
          </p:pic>
          <p:pic>
            <p:nvPicPr>
              <p:cNvPr id="199" name="object 202">
                <a:extLst>
                  <a:ext uri="{FF2B5EF4-FFF2-40B4-BE49-F238E27FC236}">
                    <a16:creationId xmlns:a16="http://schemas.microsoft.com/office/drawing/2014/main" id="{7978F136-3BFD-59E5-FA16-FA685AAFADBC}"/>
                  </a:ext>
                </a:extLst>
              </p:cNvPr>
              <p:cNvPicPr/>
              <p:nvPr/>
            </p:nvPicPr>
            <p:blipFill>
              <a:blip r:embed="rId172" cstate="screen">
                <a:extLst>
                  <a:ext uri="{28A0092B-C50C-407E-A947-70E740481C1C}">
                    <a14:useLocalDpi xmlns:a14="http://schemas.microsoft.com/office/drawing/2010/main"/>
                  </a:ext>
                </a:extLst>
              </a:blip>
              <a:stretch>
                <a:fillRect/>
              </a:stretch>
            </p:blipFill>
            <p:spPr>
              <a:xfrm>
                <a:off x="4619915" y="6368428"/>
                <a:ext cx="129134" cy="180978"/>
              </a:xfrm>
              <a:prstGeom prst="rect">
                <a:avLst/>
              </a:prstGeom>
            </p:spPr>
          </p:pic>
          <p:pic>
            <p:nvPicPr>
              <p:cNvPr id="200" name="object 203">
                <a:extLst>
                  <a:ext uri="{FF2B5EF4-FFF2-40B4-BE49-F238E27FC236}">
                    <a16:creationId xmlns:a16="http://schemas.microsoft.com/office/drawing/2014/main" id="{B308C027-ACBF-7DD8-8000-63D929366EC4}"/>
                  </a:ext>
                </a:extLst>
              </p:cNvPr>
              <p:cNvPicPr/>
              <p:nvPr/>
            </p:nvPicPr>
            <p:blipFill>
              <a:blip r:embed="rId173" cstate="print"/>
              <a:stretch>
                <a:fillRect/>
              </a:stretch>
            </p:blipFill>
            <p:spPr>
              <a:xfrm>
                <a:off x="4622505" y="6259918"/>
                <a:ext cx="117451" cy="96925"/>
              </a:xfrm>
              <a:prstGeom prst="rect">
                <a:avLst/>
              </a:prstGeom>
            </p:spPr>
          </p:pic>
          <p:pic>
            <p:nvPicPr>
              <p:cNvPr id="201" name="object 204">
                <a:extLst>
                  <a:ext uri="{FF2B5EF4-FFF2-40B4-BE49-F238E27FC236}">
                    <a16:creationId xmlns:a16="http://schemas.microsoft.com/office/drawing/2014/main" id="{566771BD-843E-264E-C0D3-55077E76CF4F}"/>
                  </a:ext>
                </a:extLst>
              </p:cNvPr>
              <p:cNvPicPr/>
              <p:nvPr/>
            </p:nvPicPr>
            <p:blipFill>
              <a:blip r:embed="rId174" cstate="print"/>
              <a:stretch>
                <a:fillRect/>
              </a:stretch>
            </p:blipFill>
            <p:spPr>
              <a:xfrm>
                <a:off x="4622555" y="6170129"/>
                <a:ext cx="114087" cy="94533"/>
              </a:xfrm>
              <a:prstGeom prst="rect">
                <a:avLst/>
              </a:prstGeom>
            </p:spPr>
          </p:pic>
          <p:pic>
            <p:nvPicPr>
              <p:cNvPr id="202" name="object 205">
                <a:extLst>
                  <a:ext uri="{FF2B5EF4-FFF2-40B4-BE49-F238E27FC236}">
                    <a16:creationId xmlns:a16="http://schemas.microsoft.com/office/drawing/2014/main" id="{81B1838C-7ADF-C971-9E56-30DC72EE41BF}"/>
                  </a:ext>
                </a:extLst>
              </p:cNvPr>
              <p:cNvPicPr/>
              <p:nvPr/>
            </p:nvPicPr>
            <p:blipFill>
              <a:blip r:embed="rId175" cstate="print"/>
              <a:stretch>
                <a:fillRect/>
              </a:stretch>
            </p:blipFill>
            <p:spPr>
              <a:xfrm>
                <a:off x="4623432" y="6083301"/>
                <a:ext cx="110060" cy="91363"/>
              </a:xfrm>
              <a:prstGeom prst="rect">
                <a:avLst/>
              </a:prstGeom>
            </p:spPr>
          </p:pic>
          <p:pic>
            <p:nvPicPr>
              <p:cNvPr id="203" name="object 206">
                <a:extLst>
                  <a:ext uri="{FF2B5EF4-FFF2-40B4-BE49-F238E27FC236}">
                    <a16:creationId xmlns:a16="http://schemas.microsoft.com/office/drawing/2014/main" id="{3CDF11E4-08B7-0B6C-C3CB-4DAF626F9CFA}"/>
                  </a:ext>
                </a:extLst>
              </p:cNvPr>
              <p:cNvPicPr/>
              <p:nvPr/>
            </p:nvPicPr>
            <p:blipFill>
              <a:blip r:embed="rId176" cstate="print"/>
              <a:stretch>
                <a:fillRect/>
              </a:stretch>
            </p:blipFill>
            <p:spPr>
              <a:xfrm>
                <a:off x="4622130" y="6004542"/>
                <a:ext cx="106219" cy="85363"/>
              </a:xfrm>
              <a:prstGeom prst="rect">
                <a:avLst/>
              </a:prstGeom>
            </p:spPr>
          </p:pic>
          <p:pic>
            <p:nvPicPr>
              <p:cNvPr id="204" name="object 207">
                <a:extLst>
                  <a:ext uri="{FF2B5EF4-FFF2-40B4-BE49-F238E27FC236}">
                    <a16:creationId xmlns:a16="http://schemas.microsoft.com/office/drawing/2014/main" id="{61D9B7E9-61E6-1B1E-CD76-8290E04F8E73}"/>
                  </a:ext>
                </a:extLst>
              </p:cNvPr>
              <p:cNvPicPr/>
              <p:nvPr/>
            </p:nvPicPr>
            <p:blipFill>
              <a:blip r:embed="rId177" cstate="print"/>
              <a:stretch>
                <a:fillRect/>
              </a:stretch>
            </p:blipFill>
            <p:spPr>
              <a:xfrm>
                <a:off x="4558233" y="5923496"/>
                <a:ext cx="75488" cy="74434"/>
              </a:xfrm>
              <a:prstGeom prst="rect">
                <a:avLst/>
              </a:prstGeom>
            </p:spPr>
          </p:pic>
          <p:pic>
            <p:nvPicPr>
              <p:cNvPr id="205" name="object 208">
                <a:extLst>
                  <a:ext uri="{FF2B5EF4-FFF2-40B4-BE49-F238E27FC236}">
                    <a16:creationId xmlns:a16="http://schemas.microsoft.com/office/drawing/2014/main" id="{780EB98A-DEEC-0879-66EB-1BA9BCF10608}"/>
                  </a:ext>
                </a:extLst>
              </p:cNvPr>
              <p:cNvPicPr/>
              <p:nvPr/>
            </p:nvPicPr>
            <p:blipFill>
              <a:blip r:embed="rId178" cstate="print"/>
              <a:stretch>
                <a:fillRect/>
              </a:stretch>
            </p:blipFill>
            <p:spPr>
              <a:xfrm>
                <a:off x="4622130" y="5921833"/>
                <a:ext cx="150783" cy="92124"/>
              </a:xfrm>
              <a:prstGeom prst="rect">
                <a:avLst/>
              </a:prstGeom>
            </p:spPr>
          </p:pic>
          <p:pic>
            <p:nvPicPr>
              <p:cNvPr id="206" name="object 209">
                <a:extLst>
                  <a:ext uri="{FF2B5EF4-FFF2-40B4-BE49-F238E27FC236}">
                    <a16:creationId xmlns:a16="http://schemas.microsoft.com/office/drawing/2014/main" id="{016C794E-CE59-0B11-21AF-142282904C19}"/>
                  </a:ext>
                </a:extLst>
              </p:cNvPr>
              <p:cNvPicPr/>
              <p:nvPr/>
            </p:nvPicPr>
            <p:blipFill>
              <a:blip r:embed="rId179" cstate="screen">
                <a:extLst>
                  <a:ext uri="{28A0092B-C50C-407E-A947-70E740481C1C}">
                    <a14:useLocalDpi xmlns:a14="http://schemas.microsoft.com/office/drawing/2010/main"/>
                  </a:ext>
                </a:extLst>
              </a:blip>
              <a:stretch>
                <a:fillRect/>
              </a:stretch>
            </p:blipFill>
            <p:spPr>
              <a:xfrm>
                <a:off x="4559020" y="5838901"/>
                <a:ext cx="74701" cy="76326"/>
              </a:xfrm>
              <a:prstGeom prst="rect">
                <a:avLst/>
              </a:prstGeom>
            </p:spPr>
          </p:pic>
          <p:pic>
            <p:nvPicPr>
              <p:cNvPr id="207" name="object 210">
                <a:extLst>
                  <a:ext uri="{FF2B5EF4-FFF2-40B4-BE49-F238E27FC236}">
                    <a16:creationId xmlns:a16="http://schemas.microsoft.com/office/drawing/2014/main" id="{A9147607-E563-E02A-119A-36F257F15FC0}"/>
                  </a:ext>
                </a:extLst>
              </p:cNvPr>
              <p:cNvPicPr/>
              <p:nvPr/>
            </p:nvPicPr>
            <p:blipFill>
              <a:blip r:embed="rId180" cstate="screen">
                <a:extLst>
                  <a:ext uri="{28A0092B-C50C-407E-A947-70E740481C1C}">
                    <a14:useLocalDpi xmlns:a14="http://schemas.microsoft.com/office/drawing/2010/main"/>
                  </a:ext>
                </a:extLst>
              </a:blip>
              <a:stretch>
                <a:fillRect/>
              </a:stretch>
            </p:blipFill>
            <p:spPr>
              <a:xfrm>
                <a:off x="4622609" y="5836488"/>
                <a:ext cx="152869" cy="74599"/>
              </a:xfrm>
              <a:prstGeom prst="rect">
                <a:avLst/>
              </a:prstGeom>
            </p:spPr>
          </p:pic>
          <p:sp>
            <p:nvSpPr>
              <p:cNvPr id="208" name="object 211">
                <a:extLst>
                  <a:ext uri="{FF2B5EF4-FFF2-40B4-BE49-F238E27FC236}">
                    <a16:creationId xmlns:a16="http://schemas.microsoft.com/office/drawing/2014/main" id="{5D51C5CE-EA7C-7389-643F-3346FF0089AA}"/>
                  </a:ext>
                </a:extLst>
              </p:cNvPr>
              <p:cNvSpPr/>
              <p:nvPr/>
            </p:nvSpPr>
            <p:spPr>
              <a:xfrm>
                <a:off x="4622130" y="5837170"/>
                <a:ext cx="104139" cy="19685"/>
              </a:xfrm>
              <a:custGeom>
                <a:avLst/>
                <a:gdLst/>
                <a:ahLst/>
                <a:cxnLst/>
                <a:rect l="l" t="t" r="r" b="b"/>
                <a:pathLst>
                  <a:path w="104139" h="19685">
                    <a:moveTo>
                      <a:pt x="102805" y="6367"/>
                    </a:moveTo>
                    <a:lnTo>
                      <a:pt x="43992" y="6367"/>
                    </a:lnTo>
                    <a:lnTo>
                      <a:pt x="50833" y="6341"/>
                    </a:lnTo>
                    <a:lnTo>
                      <a:pt x="62246" y="5387"/>
                    </a:lnTo>
                    <a:lnTo>
                      <a:pt x="76757" y="3484"/>
                    </a:lnTo>
                    <a:lnTo>
                      <a:pt x="94528" y="777"/>
                    </a:lnTo>
                    <a:lnTo>
                      <a:pt x="97519" y="696"/>
                    </a:lnTo>
                    <a:lnTo>
                      <a:pt x="102002" y="0"/>
                    </a:lnTo>
                    <a:lnTo>
                      <a:pt x="102800" y="5387"/>
                    </a:lnTo>
                    <a:lnTo>
                      <a:pt x="102805" y="6367"/>
                    </a:lnTo>
                    <a:close/>
                  </a:path>
                  <a:path w="104139" h="19685">
                    <a:moveTo>
                      <a:pt x="102920" y="8386"/>
                    </a:moveTo>
                    <a:lnTo>
                      <a:pt x="777" y="8386"/>
                    </a:lnTo>
                    <a:lnTo>
                      <a:pt x="752" y="7514"/>
                    </a:lnTo>
                    <a:lnTo>
                      <a:pt x="0" y="1411"/>
                    </a:lnTo>
                    <a:lnTo>
                      <a:pt x="6083" y="1749"/>
                    </a:lnTo>
                    <a:lnTo>
                      <a:pt x="9551" y="1749"/>
                    </a:lnTo>
                    <a:lnTo>
                      <a:pt x="27024" y="4471"/>
                    </a:lnTo>
                    <a:lnTo>
                      <a:pt x="37360" y="5889"/>
                    </a:lnTo>
                    <a:lnTo>
                      <a:pt x="43992" y="6367"/>
                    </a:lnTo>
                    <a:lnTo>
                      <a:pt x="102805" y="6367"/>
                    </a:lnTo>
                    <a:lnTo>
                      <a:pt x="102920" y="8386"/>
                    </a:lnTo>
                    <a:close/>
                  </a:path>
                  <a:path w="104139" h="19685">
                    <a:moveTo>
                      <a:pt x="9551" y="1749"/>
                    </a:moveTo>
                    <a:lnTo>
                      <a:pt x="6083" y="1749"/>
                    </a:lnTo>
                    <a:lnTo>
                      <a:pt x="9067" y="1674"/>
                    </a:lnTo>
                    <a:lnTo>
                      <a:pt x="9551" y="1749"/>
                    </a:lnTo>
                    <a:close/>
                  </a:path>
                  <a:path w="104139" h="19685">
                    <a:moveTo>
                      <a:pt x="728" y="7944"/>
                    </a:moveTo>
                    <a:lnTo>
                      <a:pt x="680" y="7514"/>
                    </a:lnTo>
                    <a:lnTo>
                      <a:pt x="728" y="7944"/>
                    </a:lnTo>
                    <a:close/>
                  </a:path>
                  <a:path w="104139" h="19685">
                    <a:moveTo>
                      <a:pt x="4318" y="14438"/>
                    </a:moveTo>
                    <a:lnTo>
                      <a:pt x="455" y="12864"/>
                    </a:lnTo>
                    <a:lnTo>
                      <a:pt x="728" y="7944"/>
                    </a:lnTo>
                    <a:lnTo>
                      <a:pt x="777" y="8386"/>
                    </a:lnTo>
                    <a:lnTo>
                      <a:pt x="102920" y="8386"/>
                    </a:lnTo>
                    <a:lnTo>
                      <a:pt x="103400" y="14169"/>
                    </a:lnTo>
                    <a:lnTo>
                      <a:pt x="97418" y="14169"/>
                    </a:lnTo>
                    <a:lnTo>
                      <a:pt x="96378" y="14357"/>
                    </a:lnTo>
                    <a:lnTo>
                      <a:pt x="7328" y="14357"/>
                    </a:lnTo>
                    <a:lnTo>
                      <a:pt x="4318" y="14438"/>
                    </a:lnTo>
                    <a:close/>
                  </a:path>
                  <a:path w="104139" h="19685">
                    <a:moveTo>
                      <a:pt x="103589" y="16452"/>
                    </a:moveTo>
                    <a:lnTo>
                      <a:pt x="97418" y="14169"/>
                    </a:lnTo>
                    <a:lnTo>
                      <a:pt x="103400" y="14169"/>
                    </a:lnTo>
                    <a:lnTo>
                      <a:pt x="103589" y="16452"/>
                    </a:lnTo>
                    <a:close/>
                  </a:path>
                  <a:path w="104139" h="19685">
                    <a:moveTo>
                      <a:pt x="52427" y="19538"/>
                    </a:moveTo>
                    <a:lnTo>
                      <a:pt x="39071" y="19009"/>
                    </a:lnTo>
                    <a:lnTo>
                      <a:pt x="24269" y="17197"/>
                    </a:lnTo>
                    <a:lnTo>
                      <a:pt x="12272" y="15260"/>
                    </a:lnTo>
                    <a:lnTo>
                      <a:pt x="7328" y="14357"/>
                    </a:lnTo>
                    <a:lnTo>
                      <a:pt x="96378" y="14357"/>
                    </a:lnTo>
                    <a:lnTo>
                      <a:pt x="52427" y="19538"/>
                    </a:lnTo>
                    <a:close/>
                  </a:path>
                </a:pathLst>
              </a:custGeom>
              <a:solidFill>
                <a:srgbClr val="B6E3ED"/>
              </a:solidFill>
            </p:spPr>
            <p:txBody>
              <a:bodyPr wrap="square" lIns="0" tIns="0" rIns="0" bIns="0" rtlCol="0"/>
              <a:lstStyle/>
              <a:p>
                <a:endParaRPr sz="2800"/>
              </a:p>
            </p:txBody>
          </p:sp>
          <p:pic>
            <p:nvPicPr>
              <p:cNvPr id="209" name="object 212">
                <a:extLst>
                  <a:ext uri="{FF2B5EF4-FFF2-40B4-BE49-F238E27FC236}">
                    <a16:creationId xmlns:a16="http://schemas.microsoft.com/office/drawing/2014/main" id="{7437A925-58F4-E2F7-F72E-4D0E1A69B0EE}"/>
                  </a:ext>
                </a:extLst>
              </p:cNvPr>
              <p:cNvPicPr/>
              <p:nvPr/>
            </p:nvPicPr>
            <p:blipFill>
              <a:blip r:embed="rId181" cstate="print"/>
              <a:stretch>
                <a:fillRect/>
              </a:stretch>
            </p:blipFill>
            <p:spPr>
              <a:xfrm>
                <a:off x="4622977" y="5849582"/>
                <a:ext cx="102996" cy="82257"/>
              </a:xfrm>
              <a:prstGeom prst="rect">
                <a:avLst/>
              </a:prstGeom>
            </p:spPr>
          </p:pic>
          <p:pic>
            <p:nvPicPr>
              <p:cNvPr id="210" name="object 213">
                <a:extLst>
                  <a:ext uri="{FF2B5EF4-FFF2-40B4-BE49-F238E27FC236}">
                    <a16:creationId xmlns:a16="http://schemas.microsoft.com/office/drawing/2014/main" id="{95DBD37D-C477-FE99-417E-5BC7EA33CBEC}"/>
                  </a:ext>
                </a:extLst>
              </p:cNvPr>
              <p:cNvPicPr/>
              <p:nvPr/>
            </p:nvPicPr>
            <p:blipFill>
              <a:blip r:embed="rId182" cstate="print"/>
              <a:stretch>
                <a:fillRect/>
              </a:stretch>
            </p:blipFill>
            <p:spPr>
              <a:xfrm>
                <a:off x="4556023" y="5758917"/>
                <a:ext cx="78092" cy="69951"/>
              </a:xfrm>
              <a:prstGeom prst="rect">
                <a:avLst/>
              </a:prstGeom>
            </p:spPr>
          </p:pic>
          <p:pic>
            <p:nvPicPr>
              <p:cNvPr id="211" name="object 214">
                <a:extLst>
                  <a:ext uri="{FF2B5EF4-FFF2-40B4-BE49-F238E27FC236}">
                    <a16:creationId xmlns:a16="http://schemas.microsoft.com/office/drawing/2014/main" id="{5A235AF5-6DD4-FF9C-14C7-249E29D32558}"/>
                  </a:ext>
                </a:extLst>
              </p:cNvPr>
              <p:cNvPicPr/>
              <p:nvPr/>
            </p:nvPicPr>
            <p:blipFill>
              <a:blip r:embed="rId183" cstate="print"/>
              <a:stretch>
                <a:fillRect/>
              </a:stretch>
            </p:blipFill>
            <p:spPr>
              <a:xfrm>
                <a:off x="4619167" y="5756313"/>
                <a:ext cx="159880" cy="68084"/>
              </a:xfrm>
              <a:prstGeom prst="rect">
                <a:avLst/>
              </a:prstGeom>
            </p:spPr>
          </p:pic>
          <p:sp>
            <p:nvSpPr>
              <p:cNvPr id="212" name="object 215">
                <a:extLst>
                  <a:ext uri="{FF2B5EF4-FFF2-40B4-BE49-F238E27FC236}">
                    <a16:creationId xmlns:a16="http://schemas.microsoft.com/office/drawing/2014/main" id="{8E9B369A-DE9C-50B7-FF8F-49F2212DDF12}"/>
                  </a:ext>
                </a:extLst>
              </p:cNvPr>
              <p:cNvSpPr/>
              <p:nvPr/>
            </p:nvSpPr>
            <p:spPr>
              <a:xfrm>
                <a:off x="4618695" y="5757047"/>
                <a:ext cx="108585" cy="21590"/>
              </a:xfrm>
              <a:custGeom>
                <a:avLst/>
                <a:gdLst/>
                <a:ahLst/>
                <a:cxnLst/>
                <a:rect l="l" t="t" r="r" b="b"/>
                <a:pathLst>
                  <a:path w="108585" h="21589">
                    <a:moveTo>
                      <a:pt x="107498" y="6876"/>
                    </a:moveTo>
                    <a:lnTo>
                      <a:pt x="45993" y="6876"/>
                    </a:lnTo>
                    <a:lnTo>
                      <a:pt x="53141" y="6849"/>
                    </a:lnTo>
                    <a:lnTo>
                      <a:pt x="65075" y="5818"/>
                    </a:lnTo>
                    <a:lnTo>
                      <a:pt x="80245" y="3758"/>
                    </a:lnTo>
                    <a:lnTo>
                      <a:pt x="98821" y="827"/>
                    </a:lnTo>
                    <a:lnTo>
                      <a:pt x="101939" y="765"/>
                    </a:lnTo>
                    <a:lnTo>
                      <a:pt x="106643" y="0"/>
                    </a:lnTo>
                    <a:lnTo>
                      <a:pt x="107505" y="5818"/>
                    </a:lnTo>
                    <a:lnTo>
                      <a:pt x="107498" y="6876"/>
                    </a:lnTo>
                    <a:close/>
                  </a:path>
                  <a:path w="108585" h="21589">
                    <a:moveTo>
                      <a:pt x="107611" y="9038"/>
                    </a:moveTo>
                    <a:lnTo>
                      <a:pt x="803" y="9038"/>
                    </a:lnTo>
                    <a:lnTo>
                      <a:pt x="777" y="8097"/>
                    </a:lnTo>
                    <a:lnTo>
                      <a:pt x="0" y="1530"/>
                    </a:lnTo>
                    <a:lnTo>
                      <a:pt x="6361" y="1906"/>
                    </a:lnTo>
                    <a:lnTo>
                      <a:pt x="10146" y="1906"/>
                    </a:lnTo>
                    <a:lnTo>
                      <a:pt x="28257" y="4825"/>
                    </a:lnTo>
                    <a:lnTo>
                      <a:pt x="39062" y="6359"/>
                    </a:lnTo>
                    <a:lnTo>
                      <a:pt x="45993" y="6876"/>
                    </a:lnTo>
                    <a:lnTo>
                      <a:pt x="107498" y="6876"/>
                    </a:lnTo>
                    <a:lnTo>
                      <a:pt x="107611" y="9038"/>
                    </a:lnTo>
                    <a:close/>
                  </a:path>
                  <a:path w="108585" h="21589">
                    <a:moveTo>
                      <a:pt x="10146" y="1906"/>
                    </a:moveTo>
                    <a:lnTo>
                      <a:pt x="6361" y="1906"/>
                    </a:lnTo>
                    <a:lnTo>
                      <a:pt x="9485" y="1800"/>
                    </a:lnTo>
                    <a:lnTo>
                      <a:pt x="10146" y="1906"/>
                    </a:lnTo>
                    <a:close/>
                  </a:path>
                  <a:path w="108585" h="21589">
                    <a:moveTo>
                      <a:pt x="752" y="8563"/>
                    </a:moveTo>
                    <a:lnTo>
                      <a:pt x="702" y="8097"/>
                    </a:lnTo>
                    <a:lnTo>
                      <a:pt x="752" y="8563"/>
                    </a:lnTo>
                    <a:close/>
                  </a:path>
                  <a:path w="108585" h="21589">
                    <a:moveTo>
                      <a:pt x="4495" y="15580"/>
                    </a:moveTo>
                    <a:lnTo>
                      <a:pt x="461" y="13893"/>
                    </a:lnTo>
                    <a:lnTo>
                      <a:pt x="752" y="8563"/>
                    </a:lnTo>
                    <a:lnTo>
                      <a:pt x="803" y="9038"/>
                    </a:lnTo>
                    <a:lnTo>
                      <a:pt x="107611" y="9038"/>
                    </a:lnTo>
                    <a:lnTo>
                      <a:pt x="108111" y="15291"/>
                    </a:lnTo>
                    <a:lnTo>
                      <a:pt x="101863" y="15291"/>
                    </a:lnTo>
                    <a:lnTo>
                      <a:pt x="100781" y="15492"/>
                    </a:lnTo>
                    <a:lnTo>
                      <a:pt x="7638" y="15492"/>
                    </a:lnTo>
                    <a:lnTo>
                      <a:pt x="4495" y="15580"/>
                    </a:lnTo>
                    <a:close/>
                  </a:path>
                  <a:path w="108585" h="21589">
                    <a:moveTo>
                      <a:pt x="108306" y="17737"/>
                    </a:moveTo>
                    <a:lnTo>
                      <a:pt x="101863" y="15291"/>
                    </a:lnTo>
                    <a:lnTo>
                      <a:pt x="108111" y="15291"/>
                    </a:lnTo>
                    <a:lnTo>
                      <a:pt x="108306" y="17737"/>
                    </a:lnTo>
                    <a:close/>
                  </a:path>
                  <a:path w="108585" h="21589">
                    <a:moveTo>
                      <a:pt x="54823" y="21068"/>
                    </a:moveTo>
                    <a:lnTo>
                      <a:pt x="40853" y="20496"/>
                    </a:lnTo>
                    <a:lnTo>
                      <a:pt x="25367" y="18546"/>
                    </a:lnTo>
                    <a:lnTo>
                      <a:pt x="12812" y="16463"/>
                    </a:lnTo>
                    <a:lnTo>
                      <a:pt x="7638" y="15492"/>
                    </a:lnTo>
                    <a:lnTo>
                      <a:pt x="100781" y="15492"/>
                    </a:lnTo>
                    <a:lnTo>
                      <a:pt x="54823" y="21068"/>
                    </a:lnTo>
                    <a:close/>
                  </a:path>
                </a:pathLst>
              </a:custGeom>
              <a:solidFill>
                <a:srgbClr val="B6E3ED"/>
              </a:solidFill>
            </p:spPr>
            <p:txBody>
              <a:bodyPr wrap="square" lIns="0" tIns="0" rIns="0" bIns="0" rtlCol="0"/>
              <a:lstStyle/>
              <a:p>
                <a:endParaRPr sz="2800"/>
              </a:p>
            </p:txBody>
          </p:sp>
          <p:pic>
            <p:nvPicPr>
              <p:cNvPr id="213" name="object 216">
                <a:extLst>
                  <a:ext uri="{FF2B5EF4-FFF2-40B4-BE49-F238E27FC236}">
                    <a16:creationId xmlns:a16="http://schemas.microsoft.com/office/drawing/2014/main" id="{7A24CCF9-722D-E3D8-DF08-5E4519B70FFA}"/>
                  </a:ext>
                </a:extLst>
              </p:cNvPr>
              <p:cNvPicPr/>
              <p:nvPr/>
            </p:nvPicPr>
            <p:blipFill>
              <a:blip r:embed="rId184" cstate="screen">
                <a:extLst>
                  <a:ext uri="{28A0092B-C50C-407E-A947-70E740481C1C}">
                    <a14:useLocalDpi xmlns:a14="http://schemas.microsoft.com/office/drawing/2010/main"/>
                  </a:ext>
                </a:extLst>
              </a:blip>
              <a:stretch>
                <a:fillRect/>
              </a:stretch>
            </p:blipFill>
            <p:spPr>
              <a:xfrm>
                <a:off x="4619599" y="5770448"/>
                <a:ext cx="107556" cy="76326"/>
              </a:xfrm>
              <a:prstGeom prst="rect">
                <a:avLst/>
              </a:prstGeom>
            </p:spPr>
          </p:pic>
          <p:pic>
            <p:nvPicPr>
              <p:cNvPr id="214" name="object 217">
                <a:extLst>
                  <a:ext uri="{FF2B5EF4-FFF2-40B4-BE49-F238E27FC236}">
                    <a16:creationId xmlns:a16="http://schemas.microsoft.com/office/drawing/2014/main" id="{EEC9CEA1-10EA-FA37-03FC-8EFD6D1FF625}"/>
                  </a:ext>
                </a:extLst>
              </p:cNvPr>
              <p:cNvPicPr/>
              <p:nvPr/>
            </p:nvPicPr>
            <p:blipFill>
              <a:blip r:embed="rId185" cstate="screen">
                <a:extLst>
                  <a:ext uri="{28A0092B-C50C-407E-A947-70E740481C1C}">
                    <a14:useLocalDpi xmlns:a14="http://schemas.microsoft.com/office/drawing/2010/main"/>
                  </a:ext>
                </a:extLst>
              </a:blip>
              <a:stretch>
                <a:fillRect/>
              </a:stretch>
            </p:blipFill>
            <p:spPr>
              <a:xfrm>
                <a:off x="4555020" y="5664340"/>
                <a:ext cx="76517" cy="78066"/>
              </a:xfrm>
              <a:prstGeom prst="rect">
                <a:avLst/>
              </a:prstGeom>
            </p:spPr>
          </p:pic>
          <p:pic>
            <p:nvPicPr>
              <p:cNvPr id="215" name="object 218">
                <a:extLst>
                  <a:ext uri="{FF2B5EF4-FFF2-40B4-BE49-F238E27FC236}">
                    <a16:creationId xmlns:a16="http://schemas.microsoft.com/office/drawing/2014/main" id="{FA574A67-4184-9B7C-23F2-69CC2EB0DD01}"/>
                  </a:ext>
                </a:extLst>
              </p:cNvPr>
              <p:cNvPicPr/>
              <p:nvPr/>
            </p:nvPicPr>
            <p:blipFill>
              <a:blip r:embed="rId186" cstate="print"/>
              <a:stretch>
                <a:fillRect/>
              </a:stretch>
            </p:blipFill>
            <p:spPr>
              <a:xfrm>
                <a:off x="4619167" y="5663044"/>
                <a:ext cx="163868" cy="79590"/>
              </a:xfrm>
              <a:prstGeom prst="rect">
                <a:avLst/>
              </a:prstGeom>
            </p:spPr>
          </p:pic>
          <p:sp>
            <p:nvSpPr>
              <p:cNvPr id="216" name="object 219">
                <a:extLst>
                  <a:ext uri="{FF2B5EF4-FFF2-40B4-BE49-F238E27FC236}">
                    <a16:creationId xmlns:a16="http://schemas.microsoft.com/office/drawing/2014/main" id="{F649C3F2-FCCF-7481-42B8-E5956B84DCD3}"/>
                  </a:ext>
                </a:extLst>
              </p:cNvPr>
              <p:cNvSpPr/>
              <p:nvPr/>
            </p:nvSpPr>
            <p:spPr>
              <a:xfrm>
                <a:off x="4617443" y="5663132"/>
                <a:ext cx="110489" cy="22225"/>
              </a:xfrm>
              <a:custGeom>
                <a:avLst/>
                <a:gdLst/>
                <a:ahLst/>
                <a:cxnLst/>
                <a:rect l="l" t="t" r="r" b="b"/>
                <a:pathLst>
                  <a:path w="110489" h="22225">
                    <a:moveTo>
                      <a:pt x="109456" y="6623"/>
                    </a:moveTo>
                    <a:lnTo>
                      <a:pt x="54102" y="6623"/>
                    </a:lnTo>
                    <a:lnTo>
                      <a:pt x="66262" y="5676"/>
                    </a:lnTo>
                    <a:lnTo>
                      <a:pt x="81724" y="3677"/>
                    </a:lnTo>
                    <a:lnTo>
                      <a:pt x="100661" y="796"/>
                    </a:lnTo>
                    <a:lnTo>
                      <a:pt x="103842" y="740"/>
                    </a:lnTo>
                    <a:lnTo>
                      <a:pt x="108629" y="0"/>
                    </a:lnTo>
                    <a:lnTo>
                      <a:pt x="109396" y="5676"/>
                    </a:lnTo>
                    <a:lnTo>
                      <a:pt x="109456" y="6623"/>
                    </a:lnTo>
                    <a:close/>
                  </a:path>
                  <a:path w="110489" h="22225">
                    <a:moveTo>
                      <a:pt x="109462" y="8386"/>
                    </a:moveTo>
                    <a:lnTo>
                      <a:pt x="796" y="8386"/>
                    </a:lnTo>
                    <a:lnTo>
                      <a:pt x="765" y="7407"/>
                    </a:lnTo>
                    <a:lnTo>
                      <a:pt x="0" y="464"/>
                    </a:lnTo>
                    <a:lnTo>
                      <a:pt x="6500" y="915"/>
                    </a:lnTo>
                    <a:lnTo>
                      <a:pt x="10051" y="915"/>
                    </a:lnTo>
                    <a:lnTo>
                      <a:pt x="28763" y="4232"/>
                    </a:lnTo>
                    <a:lnTo>
                      <a:pt x="39759" y="5962"/>
                    </a:lnTo>
                    <a:lnTo>
                      <a:pt x="46817" y="6579"/>
                    </a:lnTo>
                    <a:lnTo>
                      <a:pt x="109456" y="6623"/>
                    </a:lnTo>
                    <a:lnTo>
                      <a:pt x="109462" y="8386"/>
                    </a:lnTo>
                    <a:close/>
                  </a:path>
                  <a:path w="110489" h="22225">
                    <a:moveTo>
                      <a:pt x="10051" y="915"/>
                    </a:moveTo>
                    <a:lnTo>
                      <a:pt x="6500" y="915"/>
                    </a:lnTo>
                    <a:lnTo>
                      <a:pt x="9662" y="846"/>
                    </a:lnTo>
                    <a:lnTo>
                      <a:pt x="10051" y="915"/>
                    </a:lnTo>
                    <a:close/>
                  </a:path>
                  <a:path w="110489" h="22225">
                    <a:moveTo>
                      <a:pt x="740" y="7828"/>
                    </a:moveTo>
                    <a:lnTo>
                      <a:pt x="698" y="7407"/>
                    </a:lnTo>
                    <a:lnTo>
                      <a:pt x="740" y="7828"/>
                    </a:lnTo>
                    <a:close/>
                  </a:path>
                  <a:path w="110489" h="22225">
                    <a:moveTo>
                      <a:pt x="55721" y="21658"/>
                    </a:moveTo>
                    <a:lnTo>
                      <a:pt x="41495" y="20901"/>
                    </a:lnTo>
                    <a:lnTo>
                      <a:pt x="25732" y="18675"/>
                    </a:lnTo>
                    <a:lnTo>
                      <a:pt x="12958" y="16341"/>
                    </a:lnTo>
                    <a:lnTo>
                      <a:pt x="7695" y="15260"/>
                    </a:lnTo>
                    <a:lnTo>
                      <a:pt x="4407" y="15260"/>
                    </a:lnTo>
                    <a:lnTo>
                      <a:pt x="411" y="13497"/>
                    </a:lnTo>
                    <a:lnTo>
                      <a:pt x="740" y="7828"/>
                    </a:lnTo>
                    <a:lnTo>
                      <a:pt x="796" y="8386"/>
                    </a:lnTo>
                    <a:lnTo>
                      <a:pt x="109462" y="8386"/>
                    </a:lnTo>
                    <a:lnTo>
                      <a:pt x="109951" y="15260"/>
                    </a:lnTo>
                    <a:lnTo>
                      <a:pt x="7695" y="15260"/>
                    </a:lnTo>
                    <a:lnTo>
                      <a:pt x="4521" y="15310"/>
                    </a:lnTo>
                    <a:lnTo>
                      <a:pt x="109954" y="15310"/>
                    </a:lnTo>
                    <a:lnTo>
                      <a:pt x="110008" y="16057"/>
                    </a:lnTo>
                    <a:lnTo>
                      <a:pt x="103659" y="16057"/>
                    </a:lnTo>
                    <a:lnTo>
                      <a:pt x="96652" y="17336"/>
                    </a:lnTo>
                    <a:lnTo>
                      <a:pt x="85917" y="19015"/>
                    </a:lnTo>
                    <a:lnTo>
                      <a:pt x="74916" y="20297"/>
                    </a:lnTo>
                    <a:lnTo>
                      <a:pt x="64550" y="21178"/>
                    </a:lnTo>
                    <a:lnTo>
                      <a:pt x="55721" y="21658"/>
                    </a:lnTo>
                    <a:close/>
                  </a:path>
                  <a:path w="110489" h="22225">
                    <a:moveTo>
                      <a:pt x="110197" y="18722"/>
                    </a:moveTo>
                    <a:lnTo>
                      <a:pt x="103659" y="16057"/>
                    </a:lnTo>
                    <a:lnTo>
                      <a:pt x="110008" y="16057"/>
                    </a:lnTo>
                    <a:lnTo>
                      <a:pt x="110197" y="18722"/>
                    </a:lnTo>
                    <a:close/>
                  </a:path>
                </a:pathLst>
              </a:custGeom>
              <a:solidFill>
                <a:srgbClr val="B6E3ED"/>
              </a:solidFill>
            </p:spPr>
            <p:txBody>
              <a:bodyPr wrap="square" lIns="0" tIns="0" rIns="0" bIns="0" rtlCol="0"/>
              <a:lstStyle/>
              <a:p>
                <a:endParaRPr sz="2800"/>
              </a:p>
            </p:txBody>
          </p:sp>
          <p:pic>
            <p:nvPicPr>
              <p:cNvPr id="217" name="object 220">
                <a:extLst>
                  <a:ext uri="{FF2B5EF4-FFF2-40B4-BE49-F238E27FC236}">
                    <a16:creationId xmlns:a16="http://schemas.microsoft.com/office/drawing/2014/main" id="{39C846BF-642A-BBD7-79D9-0ABEBA6C7DF2}"/>
                  </a:ext>
                </a:extLst>
              </p:cNvPr>
              <p:cNvPicPr/>
              <p:nvPr/>
            </p:nvPicPr>
            <p:blipFill>
              <a:blip r:embed="rId187" cstate="screen">
                <a:extLst>
                  <a:ext uri="{28A0092B-C50C-407E-A947-70E740481C1C}">
                    <a14:useLocalDpi xmlns:a14="http://schemas.microsoft.com/office/drawing/2010/main"/>
                  </a:ext>
                </a:extLst>
              </a:blip>
              <a:stretch>
                <a:fillRect/>
              </a:stretch>
            </p:blipFill>
            <p:spPr>
              <a:xfrm>
                <a:off x="4619701" y="5677052"/>
                <a:ext cx="107403" cy="90309"/>
              </a:xfrm>
              <a:prstGeom prst="rect">
                <a:avLst/>
              </a:prstGeom>
            </p:spPr>
          </p:pic>
          <p:pic>
            <p:nvPicPr>
              <p:cNvPr id="218" name="object 221">
                <a:extLst>
                  <a:ext uri="{FF2B5EF4-FFF2-40B4-BE49-F238E27FC236}">
                    <a16:creationId xmlns:a16="http://schemas.microsoft.com/office/drawing/2014/main" id="{DFAADB26-8C2F-64FC-E10B-51D58CF0B2BD}"/>
                  </a:ext>
                </a:extLst>
              </p:cNvPr>
              <p:cNvPicPr/>
              <p:nvPr/>
            </p:nvPicPr>
            <p:blipFill>
              <a:blip r:embed="rId188" cstate="print"/>
              <a:stretch>
                <a:fillRect/>
              </a:stretch>
            </p:blipFill>
            <p:spPr>
              <a:xfrm>
                <a:off x="4553204" y="5570766"/>
                <a:ext cx="75831" cy="55727"/>
              </a:xfrm>
              <a:prstGeom prst="rect">
                <a:avLst/>
              </a:prstGeom>
            </p:spPr>
          </p:pic>
          <p:pic>
            <p:nvPicPr>
              <p:cNvPr id="219" name="object 222">
                <a:extLst>
                  <a:ext uri="{FF2B5EF4-FFF2-40B4-BE49-F238E27FC236}">
                    <a16:creationId xmlns:a16="http://schemas.microsoft.com/office/drawing/2014/main" id="{5108A79D-FA3C-F5B4-D9B4-5C8C1B5C6A34}"/>
                  </a:ext>
                </a:extLst>
              </p:cNvPr>
              <p:cNvPicPr/>
              <p:nvPr/>
            </p:nvPicPr>
            <p:blipFill>
              <a:blip r:embed="rId189" cstate="print"/>
              <a:stretch>
                <a:fillRect/>
              </a:stretch>
            </p:blipFill>
            <p:spPr>
              <a:xfrm>
                <a:off x="4623587" y="5488597"/>
                <a:ext cx="101460" cy="25573"/>
              </a:xfrm>
              <a:prstGeom prst="rect">
                <a:avLst/>
              </a:prstGeom>
            </p:spPr>
          </p:pic>
          <p:pic>
            <p:nvPicPr>
              <p:cNvPr id="220" name="object 223">
                <a:extLst>
                  <a:ext uri="{FF2B5EF4-FFF2-40B4-BE49-F238E27FC236}">
                    <a16:creationId xmlns:a16="http://schemas.microsoft.com/office/drawing/2014/main" id="{69D3F9C5-CC2E-A303-E7B6-0AAEE1B24704}"/>
                  </a:ext>
                </a:extLst>
              </p:cNvPr>
              <p:cNvPicPr/>
              <p:nvPr/>
            </p:nvPicPr>
            <p:blipFill>
              <a:blip r:embed="rId190" cstate="print"/>
              <a:stretch>
                <a:fillRect/>
              </a:stretch>
            </p:blipFill>
            <p:spPr>
              <a:xfrm>
                <a:off x="4617999" y="5565961"/>
                <a:ext cx="167068" cy="108399"/>
              </a:xfrm>
              <a:prstGeom prst="rect">
                <a:avLst/>
              </a:prstGeom>
            </p:spPr>
          </p:pic>
          <p:sp>
            <p:nvSpPr>
              <p:cNvPr id="221" name="object 224">
                <a:extLst>
                  <a:ext uri="{FF2B5EF4-FFF2-40B4-BE49-F238E27FC236}">
                    <a16:creationId xmlns:a16="http://schemas.microsoft.com/office/drawing/2014/main" id="{E19DB867-1711-2364-6063-1577BFE25F6C}"/>
                  </a:ext>
                </a:extLst>
              </p:cNvPr>
              <p:cNvSpPr/>
              <p:nvPr/>
            </p:nvSpPr>
            <p:spPr>
              <a:xfrm>
                <a:off x="4623727" y="5488826"/>
                <a:ext cx="101600" cy="24765"/>
              </a:xfrm>
              <a:custGeom>
                <a:avLst/>
                <a:gdLst/>
                <a:ahLst/>
                <a:cxnLst/>
                <a:rect l="l" t="t" r="r" b="b"/>
                <a:pathLst>
                  <a:path w="101600" h="24764">
                    <a:moveTo>
                      <a:pt x="51237" y="24439"/>
                    </a:moveTo>
                    <a:lnTo>
                      <a:pt x="38156" y="24007"/>
                    </a:lnTo>
                    <a:lnTo>
                      <a:pt x="24100" y="22798"/>
                    </a:lnTo>
                    <a:lnTo>
                      <a:pt x="12876" y="21539"/>
                    </a:lnTo>
                    <a:lnTo>
                      <a:pt x="8288" y="20958"/>
                    </a:lnTo>
                    <a:lnTo>
                      <a:pt x="5285" y="20958"/>
                    </a:lnTo>
                    <a:lnTo>
                      <a:pt x="0" y="12319"/>
                    </a:lnTo>
                    <a:lnTo>
                      <a:pt x="54" y="3264"/>
                    </a:lnTo>
                    <a:lnTo>
                      <a:pt x="615" y="0"/>
                    </a:lnTo>
                    <a:lnTo>
                      <a:pt x="6377" y="0"/>
                    </a:lnTo>
                    <a:lnTo>
                      <a:pt x="11526" y="4531"/>
                    </a:lnTo>
                    <a:lnTo>
                      <a:pt x="14422" y="5597"/>
                    </a:lnTo>
                    <a:lnTo>
                      <a:pt x="25109" y="9179"/>
                    </a:lnTo>
                    <a:lnTo>
                      <a:pt x="32865" y="10943"/>
                    </a:lnTo>
                    <a:lnTo>
                      <a:pt x="39508" y="11646"/>
                    </a:lnTo>
                    <a:lnTo>
                      <a:pt x="46855" y="12045"/>
                    </a:lnTo>
                    <a:lnTo>
                      <a:pt x="95400" y="12045"/>
                    </a:lnTo>
                    <a:lnTo>
                      <a:pt x="89683" y="15614"/>
                    </a:lnTo>
                    <a:lnTo>
                      <a:pt x="80015" y="20099"/>
                    </a:lnTo>
                    <a:lnTo>
                      <a:pt x="69651" y="22753"/>
                    </a:lnTo>
                    <a:lnTo>
                      <a:pt x="59692" y="24044"/>
                    </a:lnTo>
                    <a:lnTo>
                      <a:pt x="51237" y="24439"/>
                    </a:lnTo>
                    <a:close/>
                  </a:path>
                  <a:path w="101600" h="24764">
                    <a:moveTo>
                      <a:pt x="95400" y="12045"/>
                    </a:moveTo>
                    <a:lnTo>
                      <a:pt x="46855" y="12045"/>
                    </a:lnTo>
                    <a:lnTo>
                      <a:pt x="57753" y="11629"/>
                    </a:lnTo>
                    <a:lnTo>
                      <a:pt x="69031" y="9525"/>
                    </a:lnTo>
                    <a:lnTo>
                      <a:pt x="79898" y="6285"/>
                    </a:lnTo>
                    <a:lnTo>
                      <a:pt x="89272" y="2574"/>
                    </a:lnTo>
                    <a:lnTo>
                      <a:pt x="92124" y="1282"/>
                    </a:lnTo>
                    <a:lnTo>
                      <a:pt x="94645" y="0"/>
                    </a:lnTo>
                    <a:lnTo>
                      <a:pt x="100612" y="0"/>
                    </a:lnTo>
                    <a:lnTo>
                      <a:pt x="100914" y="2574"/>
                    </a:lnTo>
                    <a:lnTo>
                      <a:pt x="101039" y="4531"/>
                    </a:lnTo>
                    <a:lnTo>
                      <a:pt x="101148" y="5597"/>
                    </a:lnTo>
                    <a:lnTo>
                      <a:pt x="101269" y="11845"/>
                    </a:lnTo>
                    <a:lnTo>
                      <a:pt x="95722" y="11845"/>
                    </a:lnTo>
                    <a:lnTo>
                      <a:pt x="95400" y="12045"/>
                    </a:lnTo>
                    <a:close/>
                  </a:path>
                  <a:path w="101600" h="24764">
                    <a:moveTo>
                      <a:pt x="101269" y="13357"/>
                    </a:moveTo>
                    <a:lnTo>
                      <a:pt x="95722" y="11845"/>
                    </a:lnTo>
                    <a:lnTo>
                      <a:pt x="101269" y="11845"/>
                    </a:lnTo>
                    <a:lnTo>
                      <a:pt x="101269" y="13357"/>
                    </a:lnTo>
                    <a:close/>
                  </a:path>
                </a:pathLst>
              </a:custGeom>
              <a:solidFill>
                <a:srgbClr val="B6E3ED"/>
              </a:solidFill>
            </p:spPr>
            <p:txBody>
              <a:bodyPr wrap="square" lIns="0" tIns="0" rIns="0" bIns="0" rtlCol="0"/>
              <a:lstStyle/>
              <a:p>
                <a:endParaRPr sz="2800"/>
              </a:p>
            </p:txBody>
          </p:sp>
          <p:pic>
            <p:nvPicPr>
              <p:cNvPr id="222" name="object 225">
                <a:extLst>
                  <a:ext uri="{FF2B5EF4-FFF2-40B4-BE49-F238E27FC236}">
                    <a16:creationId xmlns:a16="http://schemas.microsoft.com/office/drawing/2014/main" id="{10DC7B86-FF39-BB55-EC74-833FF58F2D1A}"/>
                  </a:ext>
                </a:extLst>
              </p:cNvPr>
              <p:cNvPicPr/>
              <p:nvPr/>
            </p:nvPicPr>
            <p:blipFill>
              <a:blip r:embed="rId191" cstate="screen">
                <a:extLst>
                  <a:ext uri="{28A0092B-C50C-407E-A947-70E740481C1C}">
                    <a14:useLocalDpi xmlns:a14="http://schemas.microsoft.com/office/drawing/2010/main"/>
                  </a:ext>
                </a:extLst>
              </a:blip>
              <a:stretch>
                <a:fillRect/>
              </a:stretch>
            </p:blipFill>
            <p:spPr>
              <a:xfrm>
                <a:off x="4564811" y="5497843"/>
                <a:ext cx="213931" cy="77749"/>
              </a:xfrm>
              <a:prstGeom prst="rect">
                <a:avLst/>
              </a:prstGeom>
            </p:spPr>
          </p:pic>
          <p:pic>
            <p:nvPicPr>
              <p:cNvPr id="223" name="object 226">
                <a:extLst>
                  <a:ext uri="{FF2B5EF4-FFF2-40B4-BE49-F238E27FC236}">
                    <a16:creationId xmlns:a16="http://schemas.microsoft.com/office/drawing/2014/main" id="{97D8EB68-975D-4A2B-E90F-0948B8A43236}"/>
                  </a:ext>
                </a:extLst>
              </p:cNvPr>
              <p:cNvPicPr/>
              <p:nvPr/>
            </p:nvPicPr>
            <p:blipFill>
              <a:blip r:embed="rId192" cstate="print"/>
              <a:stretch>
                <a:fillRect/>
              </a:stretch>
            </p:blipFill>
            <p:spPr>
              <a:xfrm>
                <a:off x="4573016" y="5427028"/>
                <a:ext cx="63080" cy="63274"/>
              </a:xfrm>
              <a:prstGeom prst="rect">
                <a:avLst/>
              </a:prstGeom>
            </p:spPr>
          </p:pic>
          <p:pic>
            <p:nvPicPr>
              <p:cNvPr id="224" name="object 227">
                <a:extLst>
                  <a:ext uri="{FF2B5EF4-FFF2-40B4-BE49-F238E27FC236}">
                    <a16:creationId xmlns:a16="http://schemas.microsoft.com/office/drawing/2014/main" id="{CD81756D-DEB5-DD09-3A10-28BCAA954C0D}"/>
                  </a:ext>
                </a:extLst>
              </p:cNvPr>
              <p:cNvPicPr/>
              <p:nvPr/>
            </p:nvPicPr>
            <p:blipFill>
              <a:blip r:embed="rId193" cstate="screen">
                <a:extLst>
                  <a:ext uri="{28A0092B-C50C-407E-A947-70E740481C1C}">
                    <a14:useLocalDpi xmlns:a14="http://schemas.microsoft.com/office/drawing/2010/main"/>
                  </a:ext>
                </a:extLst>
              </a:blip>
              <a:stretch>
                <a:fillRect/>
              </a:stretch>
            </p:blipFill>
            <p:spPr>
              <a:xfrm>
                <a:off x="4712296" y="5427028"/>
                <a:ext cx="58851" cy="59900"/>
              </a:xfrm>
              <a:prstGeom prst="rect">
                <a:avLst/>
              </a:prstGeom>
            </p:spPr>
          </p:pic>
          <p:pic>
            <p:nvPicPr>
              <p:cNvPr id="225" name="object 228">
                <a:extLst>
                  <a:ext uri="{FF2B5EF4-FFF2-40B4-BE49-F238E27FC236}">
                    <a16:creationId xmlns:a16="http://schemas.microsoft.com/office/drawing/2014/main" id="{6E97713A-A0A7-DE01-F17D-16F1186CEA40}"/>
                  </a:ext>
                </a:extLst>
              </p:cNvPr>
              <p:cNvPicPr/>
              <p:nvPr/>
            </p:nvPicPr>
            <p:blipFill>
              <a:blip r:embed="rId194" cstate="screen">
                <a:extLst>
                  <a:ext uri="{28A0092B-C50C-407E-A947-70E740481C1C}">
                    <a14:useLocalDpi xmlns:a14="http://schemas.microsoft.com/office/drawing/2010/main"/>
                  </a:ext>
                </a:extLst>
              </a:blip>
              <a:stretch>
                <a:fillRect/>
              </a:stretch>
            </p:blipFill>
            <p:spPr>
              <a:xfrm>
                <a:off x="4623460" y="5427028"/>
                <a:ext cx="99959" cy="74650"/>
              </a:xfrm>
              <a:prstGeom prst="rect">
                <a:avLst/>
              </a:prstGeom>
            </p:spPr>
          </p:pic>
          <p:sp>
            <p:nvSpPr>
              <p:cNvPr id="226" name="object 229">
                <a:extLst>
                  <a:ext uri="{FF2B5EF4-FFF2-40B4-BE49-F238E27FC236}">
                    <a16:creationId xmlns:a16="http://schemas.microsoft.com/office/drawing/2014/main" id="{A20A173A-6295-2E51-4F64-418658A87799}"/>
                  </a:ext>
                </a:extLst>
              </p:cNvPr>
              <p:cNvSpPr/>
              <p:nvPr/>
            </p:nvSpPr>
            <p:spPr>
              <a:xfrm>
                <a:off x="4625695" y="5427028"/>
                <a:ext cx="97790" cy="17780"/>
              </a:xfrm>
              <a:custGeom>
                <a:avLst/>
                <a:gdLst/>
                <a:ahLst/>
                <a:cxnLst/>
                <a:rect l="l" t="t" r="r" b="b"/>
                <a:pathLst>
                  <a:path w="97789" h="17779">
                    <a:moveTo>
                      <a:pt x="40186" y="17335"/>
                    </a:moveTo>
                    <a:lnTo>
                      <a:pt x="33327" y="17335"/>
                    </a:lnTo>
                    <a:lnTo>
                      <a:pt x="18870" y="14823"/>
                    </a:lnTo>
                    <a:lnTo>
                      <a:pt x="8816" y="9028"/>
                    </a:lnTo>
                    <a:lnTo>
                      <a:pt x="5098" y="6274"/>
                    </a:lnTo>
                    <a:lnTo>
                      <a:pt x="0" y="4422"/>
                    </a:lnTo>
                    <a:lnTo>
                      <a:pt x="0" y="0"/>
                    </a:lnTo>
                    <a:lnTo>
                      <a:pt x="21287" y="0"/>
                    </a:lnTo>
                    <a:lnTo>
                      <a:pt x="24130" y="990"/>
                    </a:lnTo>
                    <a:lnTo>
                      <a:pt x="31587" y="2754"/>
                    </a:lnTo>
                    <a:lnTo>
                      <a:pt x="37979" y="3457"/>
                    </a:lnTo>
                    <a:lnTo>
                      <a:pt x="45049" y="3853"/>
                    </a:lnTo>
                    <a:lnTo>
                      <a:pt x="91749" y="3853"/>
                    </a:lnTo>
                    <a:lnTo>
                      <a:pt x="86208" y="7422"/>
                    </a:lnTo>
                    <a:lnTo>
                      <a:pt x="44031" y="16511"/>
                    </a:lnTo>
                    <a:lnTo>
                      <a:pt x="40186" y="17335"/>
                    </a:lnTo>
                    <a:close/>
                  </a:path>
                  <a:path w="97789" h="17779">
                    <a:moveTo>
                      <a:pt x="91749" y="3853"/>
                    </a:moveTo>
                    <a:lnTo>
                      <a:pt x="45049" y="3853"/>
                    </a:lnTo>
                    <a:lnTo>
                      <a:pt x="55522" y="3440"/>
                    </a:lnTo>
                    <a:lnTo>
                      <a:pt x="66362" y="1338"/>
                    </a:lnTo>
                    <a:lnTo>
                      <a:pt x="70692" y="0"/>
                    </a:lnTo>
                    <a:lnTo>
                      <a:pt x="97370" y="0"/>
                    </a:lnTo>
                    <a:lnTo>
                      <a:pt x="97370" y="3659"/>
                    </a:lnTo>
                    <a:lnTo>
                      <a:pt x="92051" y="3659"/>
                    </a:lnTo>
                    <a:lnTo>
                      <a:pt x="91749" y="3853"/>
                    </a:lnTo>
                    <a:close/>
                  </a:path>
                  <a:path w="97789" h="17779">
                    <a:moveTo>
                      <a:pt x="97370" y="5161"/>
                    </a:moveTo>
                    <a:lnTo>
                      <a:pt x="92051" y="3659"/>
                    </a:lnTo>
                    <a:lnTo>
                      <a:pt x="97370" y="3659"/>
                    </a:lnTo>
                    <a:lnTo>
                      <a:pt x="97370" y="5161"/>
                    </a:lnTo>
                    <a:close/>
                  </a:path>
                </a:pathLst>
              </a:custGeom>
              <a:solidFill>
                <a:srgbClr val="B6E3ED"/>
              </a:solidFill>
            </p:spPr>
            <p:txBody>
              <a:bodyPr wrap="square" lIns="0" tIns="0" rIns="0" bIns="0" rtlCol="0"/>
              <a:lstStyle/>
              <a:p>
                <a:endParaRPr sz="2800"/>
              </a:p>
            </p:txBody>
          </p:sp>
          <p:pic>
            <p:nvPicPr>
              <p:cNvPr id="227" name="object 230">
                <a:extLst>
                  <a:ext uri="{FF2B5EF4-FFF2-40B4-BE49-F238E27FC236}">
                    <a16:creationId xmlns:a16="http://schemas.microsoft.com/office/drawing/2014/main" id="{4BF37C40-B9A2-CF19-631A-3440DB3BFCC7}"/>
                  </a:ext>
                </a:extLst>
              </p:cNvPr>
              <p:cNvPicPr/>
              <p:nvPr/>
            </p:nvPicPr>
            <p:blipFill>
              <a:blip r:embed="rId195" cstate="print"/>
              <a:stretch>
                <a:fillRect/>
              </a:stretch>
            </p:blipFill>
            <p:spPr>
              <a:xfrm>
                <a:off x="4639487" y="5427028"/>
                <a:ext cx="62864" cy="5219"/>
              </a:xfrm>
              <a:prstGeom prst="rect">
                <a:avLst/>
              </a:prstGeom>
            </p:spPr>
          </p:pic>
          <p:pic>
            <p:nvPicPr>
              <p:cNvPr id="228" name="object 231">
                <a:extLst>
                  <a:ext uri="{FF2B5EF4-FFF2-40B4-BE49-F238E27FC236}">
                    <a16:creationId xmlns:a16="http://schemas.microsoft.com/office/drawing/2014/main" id="{9EBA35F7-51EC-7193-A1AE-B27EF19AC665}"/>
                  </a:ext>
                </a:extLst>
              </p:cNvPr>
              <p:cNvPicPr/>
              <p:nvPr/>
            </p:nvPicPr>
            <p:blipFill>
              <a:blip r:embed="rId196" cstate="print"/>
              <a:stretch>
                <a:fillRect/>
              </a:stretch>
            </p:blipFill>
            <p:spPr>
              <a:xfrm>
                <a:off x="4598047" y="5660608"/>
                <a:ext cx="164693" cy="40530"/>
              </a:xfrm>
              <a:prstGeom prst="rect">
                <a:avLst/>
              </a:prstGeom>
            </p:spPr>
          </p:pic>
          <p:pic>
            <p:nvPicPr>
              <p:cNvPr id="229" name="object 232">
                <a:extLst>
                  <a:ext uri="{FF2B5EF4-FFF2-40B4-BE49-F238E27FC236}">
                    <a16:creationId xmlns:a16="http://schemas.microsoft.com/office/drawing/2014/main" id="{D5A5A728-D0CE-2234-4315-E6FC7CB76376}"/>
                  </a:ext>
                </a:extLst>
              </p:cNvPr>
              <p:cNvPicPr/>
              <p:nvPr/>
            </p:nvPicPr>
            <p:blipFill>
              <a:blip r:embed="rId197" cstate="print"/>
              <a:stretch>
                <a:fillRect/>
              </a:stretch>
            </p:blipFill>
            <p:spPr>
              <a:xfrm>
                <a:off x="4622648" y="6295819"/>
                <a:ext cx="144297" cy="225281"/>
              </a:xfrm>
              <a:prstGeom prst="rect">
                <a:avLst/>
              </a:prstGeom>
            </p:spPr>
          </p:pic>
          <p:pic>
            <p:nvPicPr>
              <p:cNvPr id="230" name="object 233">
                <a:extLst>
                  <a:ext uri="{FF2B5EF4-FFF2-40B4-BE49-F238E27FC236}">
                    <a16:creationId xmlns:a16="http://schemas.microsoft.com/office/drawing/2014/main" id="{13BF290C-74F3-F669-3E67-CFA378F272C0}"/>
                  </a:ext>
                </a:extLst>
              </p:cNvPr>
              <p:cNvPicPr/>
              <p:nvPr/>
            </p:nvPicPr>
            <p:blipFill>
              <a:blip r:embed="rId198" cstate="print"/>
              <a:stretch>
                <a:fillRect/>
              </a:stretch>
            </p:blipFill>
            <p:spPr>
              <a:xfrm>
                <a:off x="4606092" y="5798812"/>
                <a:ext cx="162188" cy="51976"/>
              </a:xfrm>
              <a:prstGeom prst="rect">
                <a:avLst/>
              </a:prstGeom>
            </p:spPr>
          </p:pic>
          <p:pic>
            <p:nvPicPr>
              <p:cNvPr id="231" name="object 234">
                <a:extLst>
                  <a:ext uri="{FF2B5EF4-FFF2-40B4-BE49-F238E27FC236}">
                    <a16:creationId xmlns:a16="http://schemas.microsoft.com/office/drawing/2014/main" id="{CBF4ACE8-29DB-D583-7D33-4C81884E5136}"/>
                  </a:ext>
                </a:extLst>
              </p:cNvPr>
              <p:cNvPicPr/>
              <p:nvPr/>
            </p:nvPicPr>
            <p:blipFill>
              <a:blip r:embed="rId199" cstate="screen">
                <a:extLst>
                  <a:ext uri="{28A0092B-C50C-407E-A947-70E740481C1C}">
                    <a14:useLocalDpi xmlns:a14="http://schemas.microsoft.com/office/drawing/2010/main"/>
                  </a:ext>
                </a:extLst>
              </a:blip>
              <a:stretch>
                <a:fillRect/>
              </a:stretch>
            </p:blipFill>
            <p:spPr>
              <a:xfrm>
                <a:off x="4133499" y="6362281"/>
                <a:ext cx="471787" cy="482130"/>
              </a:xfrm>
              <a:prstGeom prst="rect">
                <a:avLst/>
              </a:prstGeom>
            </p:spPr>
          </p:pic>
          <p:pic>
            <p:nvPicPr>
              <p:cNvPr id="232" name="object 235">
                <a:extLst>
                  <a:ext uri="{FF2B5EF4-FFF2-40B4-BE49-F238E27FC236}">
                    <a16:creationId xmlns:a16="http://schemas.microsoft.com/office/drawing/2014/main" id="{FB7C1FCE-A2E3-E6F0-2468-0E536C4C4A4C}"/>
                  </a:ext>
                </a:extLst>
              </p:cNvPr>
              <p:cNvPicPr/>
              <p:nvPr/>
            </p:nvPicPr>
            <p:blipFill>
              <a:blip r:embed="rId200" cstate="screen">
                <a:extLst>
                  <a:ext uri="{28A0092B-C50C-407E-A947-70E740481C1C}">
                    <a14:useLocalDpi xmlns:a14="http://schemas.microsoft.com/office/drawing/2010/main"/>
                  </a:ext>
                </a:extLst>
              </a:blip>
              <a:stretch>
                <a:fillRect/>
              </a:stretch>
            </p:blipFill>
            <p:spPr>
              <a:xfrm>
                <a:off x="4130636" y="6273470"/>
                <a:ext cx="472097" cy="517347"/>
              </a:xfrm>
              <a:prstGeom prst="rect">
                <a:avLst/>
              </a:prstGeom>
            </p:spPr>
          </p:pic>
          <p:pic>
            <p:nvPicPr>
              <p:cNvPr id="233" name="object 236">
                <a:extLst>
                  <a:ext uri="{FF2B5EF4-FFF2-40B4-BE49-F238E27FC236}">
                    <a16:creationId xmlns:a16="http://schemas.microsoft.com/office/drawing/2014/main" id="{A433CD0D-8D09-5542-0413-0268E25D1A74}"/>
                  </a:ext>
                </a:extLst>
              </p:cNvPr>
              <p:cNvPicPr/>
              <p:nvPr/>
            </p:nvPicPr>
            <p:blipFill>
              <a:blip r:embed="rId201" cstate="screen">
                <a:extLst>
                  <a:ext uri="{28A0092B-C50C-407E-A947-70E740481C1C}">
                    <a14:useLocalDpi xmlns:a14="http://schemas.microsoft.com/office/drawing/2010/main"/>
                  </a:ext>
                </a:extLst>
              </a:blip>
              <a:stretch>
                <a:fillRect/>
              </a:stretch>
            </p:blipFill>
            <p:spPr>
              <a:xfrm>
                <a:off x="4130636" y="6178067"/>
                <a:ext cx="467334" cy="522820"/>
              </a:xfrm>
              <a:prstGeom prst="rect">
                <a:avLst/>
              </a:prstGeom>
            </p:spPr>
          </p:pic>
          <p:pic>
            <p:nvPicPr>
              <p:cNvPr id="234" name="object 237">
                <a:extLst>
                  <a:ext uri="{FF2B5EF4-FFF2-40B4-BE49-F238E27FC236}">
                    <a16:creationId xmlns:a16="http://schemas.microsoft.com/office/drawing/2014/main" id="{BD6FEE14-E816-EA4E-9840-D706677504D4}"/>
                  </a:ext>
                </a:extLst>
              </p:cNvPr>
              <p:cNvPicPr/>
              <p:nvPr/>
            </p:nvPicPr>
            <p:blipFill>
              <a:blip r:embed="rId202" cstate="screen">
                <a:extLst>
                  <a:ext uri="{28A0092B-C50C-407E-A947-70E740481C1C}">
                    <a14:useLocalDpi xmlns:a14="http://schemas.microsoft.com/office/drawing/2010/main"/>
                  </a:ext>
                </a:extLst>
              </a:blip>
              <a:stretch>
                <a:fillRect/>
              </a:stretch>
            </p:blipFill>
            <p:spPr>
              <a:xfrm>
                <a:off x="4130636" y="6086234"/>
                <a:ext cx="454990" cy="501446"/>
              </a:xfrm>
              <a:prstGeom prst="rect">
                <a:avLst/>
              </a:prstGeom>
            </p:spPr>
          </p:pic>
          <p:pic>
            <p:nvPicPr>
              <p:cNvPr id="235" name="object 238">
                <a:extLst>
                  <a:ext uri="{FF2B5EF4-FFF2-40B4-BE49-F238E27FC236}">
                    <a16:creationId xmlns:a16="http://schemas.microsoft.com/office/drawing/2014/main" id="{C1843CEB-3875-5183-F606-FDAE99C631A7}"/>
                  </a:ext>
                </a:extLst>
              </p:cNvPr>
              <p:cNvPicPr/>
              <p:nvPr/>
            </p:nvPicPr>
            <p:blipFill>
              <a:blip r:embed="rId203" cstate="screen">
                <a:extLst>
                  <a:ext uri="{28A0092B-C50C-407E-A947-70E740481C1C}">
                    <a14:useLocalDpi xmlns:a14="http://schemas.microsoft.com/office/drawing/2010/main"/>
                  </a:ext>
                </a:extLst>
              </a:blip>
              <a:stretch>
                <a:fillRect/>
              </a:stretch>
            </p:blipFill>
            <p:spPr>
              <a:xfrm>
                <a:off x="4130636" y="6009640"/>
                <a:ext cx="461340" cy="450329"/>
              </a:xfrm>
              <a:prstGeom prst="rect">
                <a:avLst/>
              </a:prstGeom>
            </p:spPr>
          </p:pic>
          <p:pic>
            <p:nvPicPr>
              <p:cNvPr id="236" name="object 239">
                <a:extLst>
                  <a:ext uri="{FF2B5EF4-FFF2-40B4-BE49-F238E27FC236}">
                    <a16:creationId xmlns:a16="http://schemas.microsoft.com/office/drawing/2014/main" id="{55021233-04F0-C891-A42C-B890CB4B6644}"/>
                  </a:ext>
                </a:extLst>
              </p:cNvPr>
              <p:cNvPicPr/>
              <p:nvPr/>
            </p:nvPicPr>
            <p:blipFill>
              <a:blip r:embed="rId204" cstate="screen">
                <a:extLst>
                  <a:ext uri="{28A0092B-C50C-407E-A947-70E740481C1C}">
                    <a14:useLocalDpi xmlns:a14="http://schemas.microsoft.com/office/drawing/2010/main"/>
                  </a:ext>
                </a:extLst>
              </a:blip>
              <a:stretch>
                <a:fillRect/>
              </a:stretch>
            </p:blipFill>
            <p:spPr>
              <a:xfrm>
                <a:off x="4130636" y="5922912"/>
                <a:ext cx="462800" cy="416229"/>
              </a:xfrm>
              <a:prstGeom prst="rect">
                <a:avLst/>
              </a:prstGeom>
            </p:spPr>
          </p:pic>
          <p:pic>
            <p:nvPicPr>
              <p:cNvPr id="237" name="object 240">
                <a:extLst>
                  <a:ext uri="{FF2B5EF4-FFF2-40B4-BE49-F238E27FC236}">
                    <a16:creationId xmlns:a16="http://schemas.microsoft.com/office/drawing/2014/main" id="{B76C5BAA-11C7-1899-BABA-724BE4AB0894}"/>
                  </a:ext>
                </a:extLst>
              </p:cNvPr>
              <p:cNvPicPr/>
              <p:nvPr/>
            </p:nvPicPr>
            <p:blipFill>
              <a:blip r:embed="rId205" cstate="screen">
                <a:extLst>
                  <a:ext uri="{28A0092B-C50C-407E-A947-70E740481C1C}">
                    <a14:useLocalDpi xmlns:a14="http://schemas.microsoft.com/office/drawing/2010/main"/>
                  </a:ext>
                </a:extLst>
              </a:blip>
              <a:stretch>
                <a:fillRect/>
              </a:stretch>
            </p:blipFill>
            <p:spPr>
              <a:xfrm>
                <a:off x="4164837" y="5836336"/>
                <a:ext cx="421322" cy="363270"/>
              </a:xfrm>
              <a:prstGeom prst="rect">
                <a:avLst/>
              </a:prstGeom>
            </p:spPr>
          </p:pic>
          <p:pic>
            <p:nvPicPr>
              <p:cNvPr id="238" name="object 241">
                <a:extLst>
                  <a:ext uri="{FF2B5EF4-FFF2-40B4-BE49-F238E27FC236}">
                    <a16:creationId xmlns:a16="http://schemas.microsoft.com/office/drawing/2014/main" id="{11F606C7-42BB-4C9C-B172-5D760A91CEED}"/>
                  </a:ext>
                </a:extLst>
              </p:cNvPr>
              <p:cNvPicPr/>
              <p:nvPr/>
            </p:nvPicPr>
            <p:blipFill>
              <a:blip r:embed="rId206" cstate="print"/>
              <a:stretch>
                <a:fillRect/>
              </a:stretch>
            </p:blipFill>
            <p:spPr>
              <a:xfrm>
                <a:off x="4210869" y="5751944"/>
                <a:ext cx="370540" cy="279742"/>
              </a:xfrm>
              <a:prstGeom prst="rect">
                <a:avLst/>
              </a:prstGeom>
            </p:spPr>
          </p:pic>
          <p:pic>
            <p:nvPicPr>
              <p:cNvPr id="239" name="object 242">
                <a:extLst>
                  <a:ext uri="{FF2B5EF4-FFF2-40B4-BE49-F238E27FC236}">
                    <a16:creationId xmlns:a16="http://schemas.microsoft.com/office/drawing/2014/main" id="{BF2B05D2-A93B-78F6-EE56-0591F4A8FD77}"/>
                  </a:ext>
                </a:extLst>
              </p:cNvPr>
              <p:cNvPicPr/>
              <p:nvPr/>
            </p:nvPicPr>
            <p:blipFill>
              <a:blip r:embed="rId207" cstate="screen">
                <a:extLst>
                  <a:ext uri="{28A0092B-C50C-407E-A947-70E740481C1C}">
                    <a14:useLocalDpi xmlns:a14="http://schemas.microsoft.com/office/drawing/2010/main"/>
                  </a:ext>
                </a:extLst>
              </a:blip>
              <a:stretch>
                <a:fillRect/>
              </a:stretch>
            </p:blipFill>
            <p:spPr>
              <a:xfrm>
                <a:off x="4269921" y="5664848"/>
                <a:ext cx="311158" cy="247865"/>
              </a:xfrm>
              <a:prstGeom prst="rect">
                <a:avLst/>
              </a:prstGeom>
            </p:spPr>
          </p:pic>
          <p:pic>
            <p:nvPicPr>
              <p:cNvPr id="240" name="object 243">
                <a:extLst>
                  <a:ext uri="{FF2B5EF4-FFF2-40B4-BE49-F238E27FC236}">
                    <a16:creationId xmlns:a16="http://schemas.microsoft.com/office/drawing/2014/main" id="{A0DEFC2E-3CAC-EADB-67F1-DCB9B2954736}"/>
                  </a:ext>
                </a:extLst>
              </p:cNvPr>
              <p:cNvPicPr/>
              <p:nvPr/>
            </p:nvPicPr>
            <p:blipFill>
              <a:blip r:embed="rId208" cstate="print"/>
              <a:stretch>
                <a:fillRect/>
              </a:stretch>
            </p:blipFill>
            <p:spPr>
              <a:xfrm>
                <a:off x="4332949" y="5664340"/>
                <a:ext cx="249045" cy="100215"/>
              </a:xfrm>
              <a:prstGeom prst="rect">
                <a:avLst/>
              </a:prstGeom>
            </p:spPr>
          </p:pic>
          <p:pic>
            <p:nvPicPr>
              <p:cNvPr id="241" name="object 244">
                <a:extLst>
                  <a:ext uri="{FF2B5EF4-FFF2-40B4-BE49-F238E27FC236}">
                    <a16:creationId xmlns:a16="http://schemas.microsoft.com/office/drawing/2014/main" id="{1B6998B2-EE83-C962-ED9B-3D8D11BAEF98}"/>
                  </a:ext>
                </a:extLst>
              </p:cNvPr>
              <p:cNvPicPr/>
              <p:nvPr/>
            </p:nvPicPr>
            <p:blipFill>
              <a:blip r:embed="rId209" cstate="screen">
                <a:extLst>
                  <a:ext uri="{28A0092B-C50C-407E-A947-70E740481C1C}">
                    <a14:useLocalDpi xmlns:a14="http://schemas.microsoft.com/office/drawing/2010/main"/>
                  </a:ext>
                </a:extLst>
              </a:blip>
              <a:stretch>
                <a:fillRect/>
              </a:stretch>
            </p:blipFill>
            <p:spPr>
              <a:xfrm>
                <a:off x="4397171" y="5569699"/>
                <a:ext cx="189560" cy="184784"/>
              </a:xfrm>
              <a:prstGeom prst="rect">
                <a:avLst/>
              </a:prstGeom>
            </p:spPr>
          </p:pic>
          <p:pic>
            <p:nvPicPr>
              <p:cNvPr id="242" name="object 245">
                <a:extLst>
                  <a:ext uri="{FF2B5EF4-FFF2-40B4-BE49-F238E27FC236}">
                    <a16:creationId xmlns:a16="http://schemas.microsoft.com/office/drawing/2014/main" id="{8AA6A16E-7602-FAF3-2F40-E26389F66C90}"/>
                  </a:ext>
                </a:extLst>
              </p:cNvPr>
              <p:cNvPicPr/>
              <p:nvPr/>
            </p:nvPicPr>
            <p:blipFill>
              <a:blip r:embed="rId210" cstate="screen">
                <a:extLst>
                  <a:ext uri="{28A0092B-C50C-407E-A947-70E740481C1C}">
                    <a14:useLocalDpi xmlns:a14="http://schemas.microsoft.com/office/drawing/2010/main"/>
                  </a:ext>
                </a:extLst>
              </a:blip>
              <a:stretch>
                <a:fillRect/>
              </a:stretch>
            </p:blipFill>
            <p:spPr>
              <a:xfrm>
                <a:off x="4302861" y="6572529"/>
                <a:ext cx="298310" cy="159950"/>
              </a:xfrm>
              <a:prstGeom prst="rect">
                <a:avLst/>
              </a:prstGeom>
            </p:spPr>
          </p:pic>
          <p:pic>
            <p:nvPicPr>
              <p:cNvPr id="243" name="object 246">
                <a:extLst>
                  <a:ext uri="{FF2B5EF4-FFF2-40B4-BE49-F238E27FC236}">
                    <a16:creationId xmlns:a16="http://schemas.microsoft.com/office/drawing/2014/main" id="{51CFC3E0-6E69-301E-CFA0-76E14E625ADC}"/>
                  </a:ext>
                </a:extLst>
              </p:cNvPr>
              <p:cNvPicPr/>
              <p:nvPr/>
            </p:nvPicPr>
            <p:blipFill>
              <a:blip r:embed="rId211" cstate="screen">
                <a:extLst>
                  <a:ext uri="{28A0092B-C50C-407E-A947-70E740481C1C}">
                    <a14:useLocalDpi xmlns:a14="http://schemas.microsoft.com/office/drawing/2010/main"/>
                  </a:ext>
                </a:extLst>
              </a:blip>
              <a:stretch>
                <a:fillRect/>
              </a:stretch>
            </p:blipFill>
            <p:spPr>
              <a:xfrm>
                <a:off x="4758169" y="6361354"/>
                <a:ext cx="476626" cy="483031"/>
              </a:xfrm>
              <a:prstGeom prst="rect">
                <a:avLst/>
              </a:prstGeom>
            </p:spPr>
          </p:pic>
          <p:pic>
            <p:nvPicPr>
              <p:cNvPr id="244" name="object 247">
                <a:extLst>
                  <a:ext uri="{FF2B5EF4-FFF2-40B4-BE49-F238E27FC236}">
                    <a16:creationId xmlns:a16="http://schemas.microsoft.com/office/drawing/2014/main" id="{CAC2FC7F-35C1-2AC3-991A-867040553D42}"/>
                  </a:ext>
                </a:extLst>
              </p:cNvPr>
              <p:cNvPicPr/>
              <p:nvPr/>
            </p:nvPicPr>
            <p:blipFill>
              <a:blip r:embed="rId212" cstate="screen">
                <a:extLst>
                  <a:ext uri="{28A0092B-C50C-407E-A947-70E740481C1C}">
                    <a14:useLocalDpi xmlns:a14="http://schemas.microsoft.com/office/drawing/2010/main"/>
                  </a:ext>
                </a:extLst>
              </a:blip>
              <a:stretch>
                <a:fillRect/>
              </a:stretch>
            </p:blipFill>
            <p:spPr>
              <a:xfrm>
                <a:off x="4758207" y="6273470"/>
                <a:ext cx="531892" cy="510095"/>
              </a:xfrm>
              <a:prstGeom prst="rect">
                <a:avLst/>
              </a:prstGeom>
            </p:spPr>
          </p:pic>
          <p:pic>
            <p:nvPicPr>
              <p:cNvPr id="245" name="object 248">
                <a:extLst>
                  <a:ext uri="{FF2B5EF4-FFF2-40B4-BE49-F238E27FC236}">
                    <a16:creationId xmlns:a16="http://schemas.microsoft.com/office/drawing/2014/main" id="{E8D64E2F-1085-AA90-285A-D002D7ECED46}"/>
                  </a:ext>
                </a:extLst>
              </p:cNvPr>
              <p:cNvPicPr/>
              <p:nvPr/>
            </p:nvPicPr>
            <p:blipFill>
              <a:blip r:embed="rId213" cstate="screen">
                <a:extLst>
                  <a:ext uri="{28A0092B-C50C-407E-A947-70E740481C1C}">
                    <a14:useLocalDpi xmlns:a14="http://schemas.microsoft.com/office/drawing/2010/main"/>
                  </a:ext>
                </a:extLst>
              </a:blip>
              <a:stretch>
                <a:fillRect/>
              </a:stretch>
            </p:blipFill>
            <p:spPr>
              <a:xfrm>
                <a:off x="4759059" y="6178067"/>
                <a:ext cx="525951" cy="522820"/>
              </a:xfrm>
              <a:prstGeom prst="rect">
                <a:avLst/>
              </a:prstGeom>
            </p:spPr>
          </p:pic>
          <p:pic>
            <p:nvPicPr>
              <p:cNvPr id="246" name="object 249">
                <a:extLst>
                  <a:ext uri="{FF2B5EF4-FFF2-40B4-BE49-F238E27FC236}">
                    <a16:creationId xmlns:a16="http://schemas.microsoft.com/office/drawing/2014/main" id="{D18036BB-0FD1-1C98-BFAB-9F6E82E14007}"/>
                  </a:ext>
                </a:extLst>
              </p:cNvPr>
              <p:cNvPicPr/>
              <p:nvPr/>
            </p:nvPicPr>
            <p:blipFill>
              <a:blip r:embed="rId214" cstate="screen">
                <a:extLst>
                  <a:ext uri="{28A0092B-C50C-407E-A947-70E740481C1C}">
                    <a14:useLocalDpi xmlns:a14="http://schemas.microsoft.com/office/drawing/2010/main"/>
                  </a:ext>
                </a:extLst>
              </a:blip>
              <a:stretch>
                <a:fillRect/>
              </a:stretch>
            </p:blipFill>
            <p:spPr>
              <a:xfrm>
                <a:off x="4762908" y="6086234"/>
                <a:ext cx="516913" cy="501446"/>
              </a:xfrm>
              <a:prstGeom prst="rect">
                <a:avLst/>
              </a:prstGeom>
            </p:spPr>
          </p:pic>
          <p:pic>
            <p:nvPicPr>
              <p:cNvPr id="247" name="object 250">
                <a:extLst>
                  <a:ext uri="{FF2B5EF4-FFF2-40B4-BE49-F238E27FC236}">
                    <a16:creationId xmlns:a16="http://schemas.microsoft.com/office/drawing/2014/main" id="{1A6B6BEE-9240-F020-1B45-D3DDE1F5DC21}"/>
                  </a:ext>
                </a:extLst>
              </p:cNvPr>
              <p:cNvPicPr/>
              <p:nvPr/>
            </p:nvPicPr>
            <p:blipFill>
              <a:blip r:embed="rId215" cstate="screen">
                <a:extLst>
                  <a:ext uri="{28A0092B-C50C-407E-A947-70E740481C1C}">
                    <a14:useLocalDpi xmlns:a14="http://schemas.microsoft.com/office/drawing/2010/main"/>
                  </a:ext>
                </a:extLst>
              </a:blip>
              <a:stretch>
                <a:fillRect/>
              </a:stretch>
            </p:blipFill>
            <p:spPr>
              <a:xfrm>
                <a:off x="4759247" y="6009640"/>
                <a:ext cx="511205" cy="439597"/>
              </a:xfrm>
              <a:prstGeom prst="rect">
                <a:avLst/>
              </a:prstGeom>
            </p:spPr>
          </p:pic>
          <p:pic>
            <p:nvPicPr>
              <p:cNvPr id="248" name="object 251">
                <a:extLst>
                  <a:ext uri="{FF2B5EF4-FFF2-40B4-BE49-F238E27FC236}">
                    <a16:creationId xmlns:a16="http://schemas.microsoft.com/office/drawing/2014/main" id="{CE8EB879-8EF0-6A7A-C605-2373736DE9E1}"/>
                  </a:ext>
                </a:extLst>
              </p:cNvPr>
              <p:cNvPicPr/>
              <p:nvPr/>
            </p:nvPicPr>
            <p:blipFill>
              <a:blip r:embed="rId216" cstate="print"/>
              <a:stretch>
                <a:fillRect/>
              </a:stretch>
            </p:blipFill>
            <p:spPr>
              <a:xfrm>
                <a:off x="4752695" y="5922912"/>
                <a:ext cx="492612" cy="416229"/>
              </a:xfrm>
              <a:prstGeom prst="rect">
                <a:avLst/>
              </a:prstGeom>
            </p:spPr>
          </p:pic>
          <p:pic>
            <p:nvPicPr>
              <p:cNvPr id="249" name="object 252">
                <a:extLst>
                  <a:ext uri="{FF2B5EF4-FFF2-40B4-BE49-F238E27FC236}">
                    <a16:creationId xmlns:a16="http://schemas.microsoft.com/office/drawing/2014/main" id="{A75A5518-5A1B-1FEC-4377-10A086F518E7}"/>
                  </a:ext>
                </a:extLst>
              </p:cNvPr>
              <p:cNvPicPr/>
              <p:nvPr/>
            </p:nvPicPr>
            <p:blipFill>
              <a:blip r:embed="rId217" cstate="screen">
                <a:extLst>
                  <a:ext uri="{28A0092B-C50C-407E-A947-70E740481C1C}">
                    <a14:useLocalDpi xmlns:a14="http://schemas.microsoft.com/office/drawing/2010/main"/>
                  </a:ext>
                </a:extLst>
              </a:blip>
              <a:stretch>
                <a:fillRect/>
              </a:stretch>
            </p:blipFill>
            <p:spPr>
              <a:xfrm>
                <a:off x="4756086" y="5836336"/>
                <a:ext cx="454299" cy="363270"/>
              </a:xfrm>
              <a:prstGeom prst="rect">
                <a:avLst/>
              </a:prstGeom>
            </p:spPr>
          </p:pic>
          <p:pic>
            <p:nvPicPr>
              <p:cNvPr id="250" name="object 253">
                <a:extLst>
                  <a:ext uri="{FF2B5EF4-FFF2-40B4-BE49-F238E27FC236}">
                    <a16:creationId xmlns:a16="http://schemas.microsoft.com/office/drawing/2014/main" id="{FD18851D-160B-EA9C-837E-0A11EE0AB0F9}"/>
                  </a:ext>
                </a:extLst>
              </p:cNvPr>
              <p:cNvPicPr/>
              <p:nvPr/>
            </p:nvPicPr>
            <p:blipFill>
              <a:blip r:embed="rId218" cstate="print"/>
              <a:stretch>
                <a:fillRect/>
              </a:stretch>
            </p:blipFill>
            <p:spPr>
              <a:xfrm>
                <a:off x="4763373" y="5751944"/>
                <a:ext cx="397849" cy="279742"/>
              </a:xfrm>
              <a:prstGeom prst="rect">
                <a:avLst/>
              </a:prstGeom>
            </p:spPr>
          </p:pic>
          <p:pic>
            <p:nvPicPr>
              <p:cNvPr id="251" name="object 254">
                <a:extLst>
                  <a:ext uri="{FF2B5EF4-FFF2-40B4-BE49-F238E27FC236}">
                    <a16:creationId xmlns:a16="http://schemas.microsoft.com/office/drawing/2014/main" id="{672E173C-756B-66E4-16C3-9FD03DEEB332}"/>
                  </a:ext>
                </a:extLst>
              </p:cNvPr>
              <p:cNvPicPr/>
              <p:nvPr/>
            </p:nvPicPr>
            <p:blipFill>
              <a:blip r:embed="rId219" cstate="print"/>
              <a:stretch>
                <a:fillRect/>
              </a:stretch>
            </p:blipFill>
            <p:spPr>
              <a:xfrm>
                <a:off x="4764938" y="5664848"/>
                <a:ext cx="336950" cy="247865"/>
              </a:xfrm>
              <a:prstGeom prst="rect">
                <a:avLst/>
              </a:prstGeom>
            </p:spPr>
          </p:pic>
          <p:pic>
            <p:nvPicPr>
              <p:cNvPr id="252" name="object 255">
                <a:extLst>
                  <a:ext uri="{FF2B5EF4-FFF2-40B4-BE49-F238E27FC236}">
                    <a16:creationId xmlns:a16="http://schemas.microsoft.com/office/drawing/2014/main" id="{A483E511-27FB-9ADB-8C7D-E700E854455C}"/>
                  </a:ext>
                </a:extLst>
              </p:cNvPr>
              <p:cNvPicPr/>
              <p:nvPr/>
            </p:nvPicPr>
            <p:blipFill>
              <a:blip r:embed="rId220" cstate="print"/>
              <a:stretch>
                <a:fillRect/>
              </a:stretch>
            </p:blipFill>
            <p:spPr>
              <a:xfrm>
                <a:off x="4769152" y="5662956"/>
                <a:ext cx="265882" cy="101612"/>
              </a:xfrm>
              <a:prstGeom prst="rect">
                <a:avLst/>
              </a:prstGeom>
            </p:spPr>
          </p:pic>
          <p:pic>
            <p:nvPicPr>
              <p:cNvPr id="253" name="object 256">
                <a:extLst>
                  <a:ext uri="{FF2B5EF4-FFF2-40B4-BE49-F238E27FC236}">
                    <a16:creationId xmlns:a16="http://schemas.microsoft.com/office/drawing/2014/main" id="{356E32A8-48B0-54B2-07AF-E6A879047069}"/>
                  </a:ext>
                </a:extLst>
              </p:cNvPr>
              <p:cNvPicPr/>
              <p:nvPr/>
            </p:nvPicPr>
            <p:blipFill>
              <a:blip r:embed="rId221" cstate="screen">
                <a:extLst>
                  <a:ext uri="{28A0092B-C50C-407E-A947-70E740481C1C}">
                    <a14:useLocalDpi xmlns:a14="http://schemas.microsoft.com/office/drawing/2010/main"/>
                  </a:ext>
                </a:extLst>
              </a:blip>
              <a:stretch>
                <a:fillRect/>
              </a:stretch>
            </p:blipFill>
            <p:spPr>
              <a:xfrm>
                <a:off x="4762906" y="5569699"/>
                <a:ext cx="207898" cy="184784"/>
              </a:xfrm>
              <a:prstGeom prst="rect">
                <a:avLst/>
              </a:prstGeom>
            </p:spPr>
          </p:pic>
          <p:pic>
            <p:nvPicPr>
              <p:cNvPr id="254" name="object 257">
                <a:extLst>
                  <a:ext uri="{FF2B5EF4-FFF2-40B4-BE49-F238E27FC236}">
                    <a16:creationId xmlns:a16="http://schemas.microsoft.com/office/drawing/2014/main" id="{A19A3A6F-ED86-0947-95E7-45DE634428A5}"/>
                  </a:ext>
                </a:extLst>
              </p:cNvPr>
              <p:cNvPicPr/>
              <p:nvPr/>
            </p:nvPicPr>
            <p:blipFill>
              <a:blip r:embed="rId222" cstate="print"/>
              <a:stretch>
                <a:fillRect/>
              </a:stretch>
            </p:blipFill>
            <p:spPr>
              <a:xfrm>
                <a:off x="4643251" y="6424216"/>
                <a:ext cx="96353" cy="95937"/>
              </a:xfrm>
              <a:prstGeom prst="rect">
                <a:avLst/>
              </a:prstGeom>
            </p:spPr>
          </p:pic>
          <p:pic>
            <p:nvPicPr>
              <p:cNvPr id="255" name="object 258">
                <a:extLst>
                  <a:ext uri="{FF2B5EF4-FFF2-40B4-BE49-F238E27FC236}">
                    <a16:creationId xmlns:a16="http://schemas.microsoft.com/office/drawing/2014/main" id="{4BE1C5A6-628E-9508-8F5A-954C400736D8}"/>
                  </a:ext>
                </a:extLst>
              </p:cNvPr>
              <p:cNvPicPr/>
              <p:nvPr/>
            </p:nvPicPr>
            <p:blipFill>
              <a:blip r:embed="rId223" cstate="screen">
                <a:extLst>
                  <a:ext uri="{28A0092B-C50C-407E-A947-70E740481C1C}">
                    <a14:useLocalDpi xmlns:a14="http://schemas.microsoft.com/office/drawing/2010/main"/>
                  </a:ext>
                </a:extLst>
              </a:blip>
              <a:stretch>
                <a:fillRect/>
              </a:stretch>
            </p:blipFill>
            <p:spPr>
              <a:xfrm>
                <a:off x="4768570" y="6475895"/>
                <a:ext cx="406641" cy="373268"/>
              </a:xfrm>
              <a:prstGeom prst="rect">
                <a:avLst/>
              </a:prstGeom>
            </p:spPr>
          </p:pic>
          <p:pic>
            <p:nvPicPr>
              <p:cNvPr id="256" name="object 259">
                <a:extLst>
                  <a:ext uri="{FF2B5EF4-FFF2-40B4-BE49-F238E27FC236}">
                    <a16:creationId xmlns:a16="http://schemas.microsoft.com/office/drawing/2014/main" id="{0DCB3C7C-46CB-2331-6C93-1AD905D63D10}"/>
                  </a:ext>
                </a:extLst>
              </p:cNvPr>
              <p:cNvPicPr/>
              <p:nvPr/>
            </p:nvPicPr>
            <p:blipFill>
              <a:blip r:embed="rId224" cstate="print"/>
              <a:stretch>
                <a:fillRect/>
              </a:stretch>
            </p:blipFill>
            <p:spPr>
              <a:xfrm>
                <a:off x="4742713" y="6319203"/>
                <a:ext cx="391261" cy="269657"/>
              </a:xfrm>
              <a:prstGeom prst="rect">
                <a:avLst/>
              </a:prstGeom>
            </p:spPr>
          </p:pic>
          <p:pic>
            <p:nvPicPr>
              <p:cNvPr id="257" name="object 260">
                <a:extLst>
                  <a:ext uri="{FF2B5EF4-FFF2-40B4-BE49-F238E27FC236}">
                    <a16:creationId xmlns:a16="http://schemas.microsoft.com/office/drawing/2014/main" id="{3CFD447F-55BC-180F-C691-7527CE4BB28C}"/>
                  </a:ext>
                </a:extLst>
              </p:cNvPr>
              <p:cNvPicPr/>
              <p:nvPr/>
            </p:nvPicPr>
            <p:blipFill>
              <a:blip r:embed="rId225" cstate="screen">
                <a:extLst>
                  <a:ext uri="{28A0092B-C50C-407E-A947-70E740481C1C}">
                    <a14:useLocalDpi xmlns:a14="http://schemas.microsoft.com/office/drawing/2010/main"/>
                  </a:ext>
                </a:extLst>
              </a:blip>
              <a:stretch>
                <a:fillRect/>
              </a:stretch>
            </p:blipFill>
            <p:spPr>
              <a:xfrm>
                <a:off x="4191355" y="6550038"/>
                <a:ext cx="302856" cy="301546"/>
              </a:xfrm>
              <a:prstGeom prst="rect">
                <a:avLst/>
              </a:prstGeom>
            </p:spPr>
          </p:pic>
          <p:pic>
            <p:nvPicPr>
              <p:cNvPr id="258" name="object 261">
                <a:extLst>
                  <a:ext uri="{FF2B5EF4-FFF2-40B4-BE49-F238E27FC236}">
                    <a16:creationId xmlns:a16="http://schemas.microsoft.com/office/drawing/2014/main" id="{AAE0FC28-0AB5-0E88-1E62-D9011CB4CA4A}"/>
                  </a:ext>
                </a:extLst>
              </p:cNvPr>
              <p:cNvPicPr/>
              <p:nvPr/>
            </p:nvPicPr>
            <p:blipFill>
              <a:blip r:embed="rId226" cstate="screen">
                <a:extLst>
                  <a:ext uri="{28A0092B-C50C-407E-A947-70E740481C1C}">
                    <a14:useLocalDpi xmlns:a14="http://schemas.microsoft.com/office/drawing/2010/main"/>
                  </a:ext>
                </a:extLst>
              </a:blip>
              <a:stretch>
                <a:fillRect/>
              </a:stretch>
            </p:blipFill>
            <p:spPr>
              <a:xfrm>
                <a:off x="4228563" y="6472276"/>
                <a:ext cx="301843" cy="227190"/>
              </a:xfrm>
              <a:prstGeom prst="rect">
                <a:avLst/>
              </a:prstGeom>
            </p:spPr>
          </p:pic>
          <p:pic>
            <p:nvPicPr>
              <p:cNvPr id="259" name="object 262">
                <a:extLst>
                  <a:ext uri="{FF2B5EF4-FFF2-40B4-BE49-F238E27FC236}">
                    <a16:creationId xmlns:a16="http://schemas.microsoft.com/office/drawing/2014/main" id="{A31112EF-3143-0225-FC80-11A0D4F8945F}"/>
                  </a:ext>
                </a:extLst>
              </p:cNvPr>
              <p:cNvPicPr/>
              <p:nvPr/>
            </p:nvPicPr>
            <p:blipFill>
              <a:blip r:embed="rId227" cstate="screen">
                <a:extLst>
                  <a:ext uri="{28A0092B-C50C-407E-A947-70E740481C1C}">
                    <a14:useLocalDpi xmlns:a14="http://schemas.microsoft.com/office/drawing/2010/main"/>
                  </a:ext>
                </a:extLst>
              </a:blip>
              <a:stretch>
                <a:fillRect/>
              </a:stretch>
            </p:blipFill>
            <p:spPr>
              <a:xfrm>
                <a:off x="4252379" y="6230798"/>
                <a:ext cx="496163" cy="357902"/>
              </a:xfrm>
              <a:prstGeom prst="rect">
                <a:avLst/>
              </a:prstGeom>
            </p:spPr>
          </p:pic>
          <p:pic>
            <p:nvPicPr>
              <p:cNvPr id="260" name="object 263">
                <a:extLst>
                  <a:ext uri="{FF2B5EF4-FFF2-40B4-BE49-F238E27FC236}">
                    <a16:creationId xmlns:a16="http://schemas.microsoft.com/office/drawing/2014/main" id="{7DD887AC-B8A0-199B-5BA6-770FEA5E9B1F}"/>
                  </a:ext>
                </a:extLst>
              </p:cNvPr>
              <p:cNvPicPr/>
              <p:nvPr/>
            </p:nvPicPr>
            <p:blipFill>
              <a:blip r:embed="rId228" cstate="screen">
                <a:extLst>
                  <a:ext uri="{28A0092B-C50C-407E-A947-70E740481C1C}">
                    <a14:useLocalDpi xmlns:a14="http://schemas.microsoft.com/office/drawing/2010/main"/>
                  </a:ext>
                </a:extLst>
              </a:blip>
              <a:stretch>
                <a:fillRect/>
              </a:stretch>
            </p:blipFill>
            <p:spPr>
              <a:xfrm>
                <a:off x="4130636" y="5598046"/>
                <a:ext cx="1214412" cy="850277"/>
              </a:xfrm>
              <a:prstGeom prst="rect">
                <a:avLst/>
              </a:prstGeom>
            </p:spPr>
          </p:pic>
          <p:pic>
            <p:nvPicPr>
              <p:cNvPr id="261" name="object 264">
                <a:extLst>
                  <a:ext uri="{FF2B5EF4-FFF2-40B4-BE49-F238E27FC236}">
                    <a16:creationId xmlns:a16="http://schemas.microsoft.com/office/drawing/2014/main" id="{CA1CA963-7358-DB55-B8E5-18FD3EAB054A}"/>
                  </a:ext>
                </a:extLst>
              </p:cNvPr>
              <p:cNvPicPr/>
              <p:nvPr/>
            </p:nvPicPr>
            <p:blipFill>
              <a:blip r:embed="rId229" cstate="print"/>
              <a:stretch>
                <a:fillRect/>
              </a:stretch>
            </p:blipFill>
            <p:spPr>
              <a:xfrm>
                <a:off x="4199204" y="7628756"/>
                <a:ext cx="192097" cy="193273"/>
              </a:xfrm>
              <a:prstGeom prst="rect">
                <a:avLst/>
              </a:prstGeom>
            </p:spPr>
          </p:pic>
          <p:pic>
            <p:nvPicPr>
              <p:cNvPr id="262" name="object 265">
                <a:extLst>
                  <a:ext uri="{FF2B5EF4-FFF2-40B4-BE49-F238E27FC236}">
                    <a16:creationId xmlns:a16="http://schemas.microsoft.com/office/drawing/2014/main" id="{8FDA5886-3136-8180-9FD4-1BEA9C0ACB50}"/>
                  </a:ext>
                </a:extLst>
              </p:cNvPr>
              <p:cNvPicPr/>
              <p:nvPr/>
            </p:nvPicPr>
            <p:blipFill>
              <a:blip r:embed="rId230" cstate="screen">
                <a:extLst>
                  <a:ext uri="{28A0092B-C50C-407E-A947-70E740481C1C}">
                    <a14:useLocalDpi xmlns:a14="http://schemas.microsoft.com/office/drawing/2010/main"/>
                  </a:ext>
                </a:extLst>
              </a:blip>
              <a:stretch>
                <a:fillRect/>
              </a:stretch>
            </p:blipFill>
            <p:spPr>
              <a:xfrm>
                <a:off x="5015107" y="7624805"/>
                <a:ext cx="192095" cy="193286"/>
              </a:xfrm>
              <a:prstGeom prst="rect">
                <a:avLst/>
              </a:prstGeom>
            </p:spPr>
          </p:pic>
          <p:pic>
            <p:nvPicPr>
              <p:cNvPr id="263" name="object 266">
                <a:extLst>
                  <a:ext uri="{FF2B5EF4-FFF2-40B4-BE49-F238E27FC236}">
                    <a16:creationId xmlns:a16="http://schemas.microsoft.com/office/drawing/2014/main" id="{0D3DDD7D-4BD5-D043-A7C5-CC009E3B6FAC}"/>
                  </a:ext>
                </a:extLst>
              </p:cNvPr>
              <p:cNvPicPr/>
              <p:nvPr/>
            </p:nvPicPr>
            <p:blipFill>
              <a:blip r:embed="rId231" cstate="screen">
                <a:extLst>
                  <a:ext uri="{28A0092B-C50C-407E-A947-70E740481C1C}">
                    <a14:useLocalDpi xmlns:a14="http://schemas.microsoft.com/office/drawing/2010/main"/>
                  </a:ext>
                </a:extLst>
              </a:blip>
              <a:stretch>
                <a:fillRect/>
              </a:stretch>
            </p:blipFill>
            <p:spPr>
              <a:xfrm>
                <a:off x="5040223" y="7672972"/>
                <a:ext cx="357501" cy="428802"/>
              </a:xfrm>
              <a:prstGeom prst="rect">
                <a:avLst/>
              </a:prstGeom>
            </p:spPr>
          </p:pic>
          <p:pic>
            <p:nvPicPr>
              <p:cNvPr id="264" name="object 267">
                <a:extLst>
                  <a:ext uri="{FF2B5EF4-FFF2-40B4-BE49-F238E27FC236}">
                    <a16:creationId xmlns:a16="http://schemas.microsoft.com/office/drawing/2014/main" id="{E3C3BD18-5AA5-B769-9FA8-53E5EFB1B117}"/>
                  </a:ext>
                </a:extLst>
              </p:cNvPr>
              <p:cNvPicPr/>
              <p:nvPr/>
            </p:nvPicPr>
            <p:blipFill>
              <a:blip r:embed="rId232" cstate="screen">
                <a:extLst>
                  <a:ext uri="{28A0092B-C50C-407E-A947-70E740481C1C}">
                    <a14:useLocalDpi xmlns:a14="http://schemas.microsoft.com/office/drawing/2010/main"/>
                  </a:ext>
                </a:extLst>
              </a:blip>
              <a:stretch>
                <a:fillRect/>
              </a:stretch>
            </p:blipFill>
            <p:spPr>
              <a:xfrm>
                <a:off x="4130636" y="6384671"/>
                <a:ext cx="572935" cy="1717103"/>
              </a:xfrm>
              <a:prstGeom prst="rect">
                <a:avLst/>
              </a:prstGeom>
            </p:spPr>
          </p:pic>
          <p:pic>
            <p:nvPicPr>
              <p:cNvPr id="265" name="object 268">
                <a:extLst>
                  <a:ext uri="{FF2B5EF4-FFF2-40B4-BE49-F238E27FC236}">
                    <a16:creationId xmlns:a16="http://schemas.microsoft.com/office/drawing/2014/main" id="{935F9A06-A264-2E91-4372-77FE495090F9}"/>
                  </a:ext>
                </a:extLst>
              </p:cNvPr>
              <p:cNvPicPr/>
              <p:nvPr/>
            </p:nvPicPr>
            <p:blipFill>
              <a:blip r:embed="rId233" cstate="screen">
                <a:extLst>
                  <a:ext uri="{28A0092B-C50C-407E-A947-70E740481C1C}">
                    <a14:useLocalDpi xmlns:a14="http://schemas.microsoft.com/office/drawing/2010/main"/>
                  </a:ext>
                </a:extLst>
              </a:blip>
              <a:stretch>
                <a:fillRect/>
              </a:stretch>
            </p:blipFill>
            <p:spPr>
              <a:xfrm>
                <a:off x="4662868" y="6366497"/>
                <a:ext cx="601167" cy="1407020"/>
              </a:xfrm>
              <a:prstGeom prst="rect">
                <a:avLst/>
              </a:prstGeom>
            </p:spPr>
          </p:pic>
          <p:pic>
            <p:nvPicPr>
              <p:cNvPr id="266" name="object 269">
                <a:extLst>
                  <a:ext uri="{FF2B5EF4-FFF2-40B4-BE49-F238E27FC236}">
                    <a16:creationId xmlns:a16="http://schemas.microsoft.com/office/drawing/2014/main" id="{1E45EDE9-70E6-8847-430D-BCCF61A25A6D}"/>
                  </a:ext>
                </a:extLst>
              </p:cNvPr>
              <p:cNvPicPr/>
              <p:nvPr/>
            </p:nvPicPr>
            <p:blipFill>
              <a:blip r:embed="rId234" cstate="screen">
                <a:extLst>
                  <a:ext uri="{28A0092B-C50C-407E-A947-70E740481C1C}">
                    <a14:useLocalDpi xmlns:a14="http://schemas.microsoft.com/office/drawing/2010/main"/>
                  </a:ext>
                </a:extLst>
              </a:blip>
              <a:stretch>
                <a:fillRect/>
              </a:stretch>
            </p:blipFill>
            <p:spPr>
              <a:xfrm>
                <a:off x="4242479" y="7485092"/>
                <a:ext cx="422876" cy="330453"/>
              </a:xfrm>
              <a:prstGeom prst="rect">
                <a:avLst/>
              </a:prstGeom>
            </p:spPr>
          </p:pic>
          <p:pic>
            <p:nvPicPr>
              <p:cNvPr id="267" name="object 270">
                <a:extLst>
                  <a:ext uri="{FF2B5EF4-FFF2-40B4-BE49-F238E27FC236}">
                    <a16:creationId xmlns:a16="http://schemas.microsoft.com/office/drawing/2014/main" id="{8D217E29-C9A6-C854-9AB3-E3C410CB8499}"/>
                  </a:ext>
                </a:extLst>
              </p:cNvPr>
              <p:cNvPicPr/>
              <p:nvPr/>
            </p:nvPicPr>
            <p:blipFill>
              <a:blip r:embed="rId235" cstate="print"/>
              <a:stretch>
                <a:fillRect/>
              </a:stretch>
            </p:blipFill>
            <p:spPr>
              <a:xfrm>
                <a:off x="4132046" y="7313473"/>
                <a:ext cx="540903" cy="499338"/>
              </a:xfrm>
              <a:prstGeom prst="rect">
                <a:avLst/>
              </a:prstGeom>
            </p:spPr>
          </p:pic>
          <p:pic>
            <p:nvPicPr>
              <p:cNvPr id="268" name="object 271">
                <a:extLst>
                  <a:ext uri="{FF2B5EF4-FFF2-40B4-BE49-F238E27FC236}">
                    <a16:creationId xmlns:a16="http://schemas.microsoft.com/office/drawing/2014/main" id="{3860CC11-88B1-C582-BDE7-4E08C9858171}"/>
                  </a:ext>
                </a:extLst>
              </p:cNvPr>
              <p:cNvPicPr/>
              <p:nvPr/>
            </p:nvPicPr>
            <p:blipFill>
              <a:blip r:embed="rId236" cstate="screen">
                <a:extLst>
                  <a:ext uri="{28A0092B-C50C-407E-A947-70E740481C1C}">
                    <a14:useLocalDpi xmlns:a14="http://schemas.microsoft.com/office/drawing/2010/main"/>
                  </a:ext>
                </a:extLst>
              </a:blip>
              <a:stretch>
                <a:fillRect/>
              </a:stretch>
            </p:blipFill>
            <p:spPr>
              <a:xfrm>
                <a:off x="4733704" y="7485092"/>
                <a:ext cx="428885" cy="330453"/>
              </a:xfrm>
              <a:prstGeom prst="rect">
                <a:avLst/>
              </a:prstGeom>
            </p:spPr>
          </p:pic>
          <p:pic>
            <p:nvPicPr>
              <p:cNvPr id="269" name="object 272">
                <a:extLst>
                  <a:ext uri="{FF2B5EF4-FFF2-40B4-BE49-F238E27FC236}">
                    <a16:creationId xmlns:a16="http://schemas.microsoft.com/office/drawing/2014/main" id="{75B04DF1-03D3-00C6-9FC8-B37EA8A4D850}"/>
                  </a:ext>
                </a:extLst>
              </p:cNvPr>
              <p:cNvPicPr/>
              <p:nvPr/>
            </p:nvPicPr>
            <p:blipFill>
              <a:blip r:embed="rId237" cstate="screen">
                <a:extLst>
                  <a:ext uri="{28A0092B-C50C-407E-A947-70E740481C1C}">
                    <a14:useLocalDpi xmlns:a14="http://schemas.microsoft.com/office/drawing/2010/main"/>
                  </a:ext>
                </a:extLst>
              </a:blip>
              <a:stretch>
                <a:fillRect/>
              </a:stretch>
            </p:blipFill>
            <p:spPr>
              <a:xfrm>
                <a:off x="4726000" y="7313473"/>
                <a:ext cx="548576" cy="499338"/>
              </a:xfrm>
              <a:prstGeom prst="rect">
                <a:avLst/>
              </a:prstGeom>
            </p:spPr>
          </p:pic>
          <p:sp>
            <p:nvSpPr>
              <p:cNvPr id="270" name="object 273">
                <a:extLst>
                  <a:ext uri="{FF2B5EF4-FFF2-40B4-BE49-F238E27FC236}">
                    <a16:creationId xmlns:a16="http://schemas.microsoft.com/office/drawing/2014/main" id="{2DB8DF98-22A3-59BC-CCA4-9ACE8272A3C0}"/>
                  </a:ext>
                </a:extLst>
              </p:cNvPr>
              <p:cNvSpPr/>
              <p:nvPr/>
            </p:nvSpPr>
            <p:spPr>
              <a:xfrm>
                <a:off x="5184416" y="6716457"/>
                <a:ext cx="858519" cy="241300"/>
              </a:xfrm>
              <a:custGeom>
                <a:avLst/>
                <a:gdLst/>
                <a:ahLst/>
                <a:cxnLst/>
                <a:rect l="l" t="t" r="r" b="b"/>
                <a:pathLst>
                  <a:path w="858520" h="241300">
                    <a:moveTo>
                      <a:pt x="0" y="240753"/>
                    </a:moveTo>
                    <a:lnTo>
                      <a:pt x="858316" y="0"/>
                    </a:lnTo>
                  </a:path>
                </a:pathLst>
              </a:custGeom>
              <a:ln w="12700">
                <a:solidFill>
                  <a:srgbClr val="205E9E"/>
                </a:solidFill>
              </a:ln>
            </p:spPr>
            <p:txBody>
              <a:bodyPr wrap="square" lIns="0" tIns="0" rIns="0" bIns="0" rtlCol="0"/>
              <a:lstStyle/>
              <a:p>
                <a:endParaRPr sz="2800"/>
              </a:p>
            </p:txBody>
          </p:sp>
          <p:sp>
            <p:nvSpPr>
              <p:cNvPr id="271" name="object 274">
                <a:extLst>
                  <a:ext uri="{FF2B5EF4-FFF2-40B4-BE49-F238E27FC236}">
                    <a16:creationId xmlns:a16="http://schemas.microsoft.com/office/drawing/2014/main" id="{539A66B1-F936-773B-D6EE-0C63341FFC2B}"/>
                  </a:ext>
                </a:extLst>
              </p:cNvPr>
              <p:cNvSpPr/>
              <p:nvPr/>
            </p:nvSpPr>
            <p:spPr>
              <a:xfrm>
                <a:off x="5117625" y="6920643"/>
                <a:ext cx="94615" cy="62865"/>
              </a:xfrm>
              <a:custGeom>
                <a:avLst/>
                <a:gdLst/>
                <a:ahLst/>
                <a:cxnLst/>
                <a:rect l="l" t="t" r="r" b="b"/>
                <a:pathLst>
                  <a:path w="94614" h="62865">
                    <a:moveTo>
                      <a:pt x="77000" y="0"/>
                    </a:moveTo>
                    <a:lnTo>
                      <a:pt x="0" y="55270"/>
                    </a:lnTo>
                    <a:lnTo>
                      <a:pt x="94500" y="62407"/>
                    </a:lnTo>
                    <a:lnTo>
                      <a:pt x="78639" y="46895"/>
                    </a:lnTo>
                    <a:lnTo>
                      <a:pt x="71529" y="35223"/>
                    </a:lnTo>
                    <a:lnTo>
                      <a:pt x="71529" y="21541"/>
                    </a:lnTo>
                    <a:lnTo>
                      <a:pt x="77000" y="0"/>
                    </a:lnTo>
                    <a:close/>
                  </a:path>
                </a:pathLst>
              </a:custGeom>
              <a:solidFill>
                <a:srgbClr val="205E9E"/>
              </a:solidFill>
            </p:spPr>
            <p:txBody>
              <a:bodyPr wrap="square" lIns="0" tIns="0" rIns="0" bIns="0" rtlCol="0"/>
              <a:lstStyle/>
              <a:p>
                <a:endParaRPr sz="2800"/>
              </a:p>
            </p:txBody>
          </p:sp>
          <p:sp>
            <p:nvSpPr>
              <p:cNvPr id="272" name="object 275">
                <a:extLst>
                  <a:ext uri="{FF2B5EF4-FFF2-40B4-BE49-F238E27FC236}">
                    <a16:creationId xmlns:a16="http://schemas.microsoft.com/office/drawing/2014/main" id="{92F7B4DA-1B87-FE8F-A89C-F7F9089039DF}"/>
                  </a:ext>
                </a:extLst>
              </p:cNvPr>
              <p:cNvSpPr/>
              <p:nvPr/>
            </p:nvSpPr>
            <p:spPr>
              <a:xfrm>
                <a:off x="4785697" y="7071317"/>
                <a:ext cx="1247775" cy="125730"/>
              </a:xfrm>
              <a:custGeom>
                <a:avLst/>
                <a:gdLst/>
                <a:ahLst/>
                <a:cxnLst/>
                <a:rect l="l" t="t" r="r" b="b"/>
                <a:pathLst>
                  <a:path w="1247775" h="125729">
                    <a:moveTo>
                      <a:pt x="0" y="125209"/>
                    </a:moveTo>
                    <a:lnTo>
                      <a:pt x="1247228" y="0"/>
                    </a:lnTo>
                  </a:path>
                </a:pathLst>
              </a:custGeom>
              <a:ln w="12700">
                <a:solidFill>
                  <a:srgbClr val="205E9E"/>
                </a:solidFill>
              </a:ln>
            </p:spPr>
            <p:txBody>
              <a:bodyPr wrap="square" lIns="0" tIns="0" rIns="0" bIns="0" rtlCol="0"/>
              <a:lstStyle/>
              <a:p>
                <a:endParaRPr sz="2800"/>
              </a:p>
            </p:txBody>
          </p:sp>
          <p:pic>
            <p:nvPicPr>
              <p:cNvPr id="273" name="object 276">
                <a:extLst>
                  <a:ext uri="{FF2B5EF4-FFF2-40B4-BE49-F238E27FC236}">
                    <a16:creationId xmlns:a16="http://schemas.microsoft.com/office/drawing/2014/main" id="{803CD386-D0A8-CEA2-2145-39598E9C42FB}"/>
                  </a:ext>
                </a:extLst>
              </p:cNvPr>
              <p:cNvPicPr/>
              <p:nvPr/>
            </p:nvPicPr>
            <p:blipFill>
              <a:blip r:embed="rId238" cstate="print"/>
              <a:stretch>
                <a:fillRect/>
              </a:stretch>
            </p:blipFill>
            <p:spPr>
              <a:xfrm>
                <a:off x="4716675" y="7162300"/>
                <a:ext cx="91846" cy="64490"/>
              </a:xfrm>
              <a:prstGeom prst="rect">
                <a:avLst/>
              </a:prstGeom>
            </p:spPr>
          </p:pic>
          <p:sp>
            <p:nvSpPr>
              <p:cNvPr id="274" name="object 277">
                <a:extLst>
                  <a:ext uri="{FF2B5EF4-FFF2-40B4-BE49-F238E27FC236}">
                    <a16:creationId xmlns:a16="http://schemas.microsoft.com/office/drawing/2014/main" id="{637E7E94-2A04-7C56-FB4A-84AA730AF0DD}"/>
                  </a:ext>
                </a:extLst>
              </p:cNvPr>
              <p:cNvSpPr/>
              <p:nvPr/>
            </p:nvSpPr>
            <p:spPr>
              <a:xfrm>
                <a:off x="4912247" y="7348629"/>
                <a:ext cx="1120775" cy="28575"/>
              </a:xfrm>
              <a:custGeom>
                <a:avLst/>
                <a:gdLst/>
                <a:ahLst/>
                <a:cxnLst/>
                <a:rect l="l" t="t" r="r" b="b"/>
                <a:pathLst>
                  <a:path w="1120775" h="28575">
                    <a:moveTo>
                      <a:pt x="0" y="0"/>
                    </a:moveTo>
                    <a:lnTo>
                      <a:pt x="1120775" y="28371"/>
                    </a:lnTo>
                  </a:path>
                </a:pathLst>
              </a:custGeom>
              <a:ln w="12699">
                <a:solidFill>
                  <a:srgbClr val="205E9E"/>
                </a:solidFill>
              </a:ln>
            </p:spPr>
            <p:txBody>
              <a:bodyPr wrap="square" lIns="0" tIns="0" rIns="0" bIns="0" rtlCol="0"/>
              <a:lstStyle/>
              <a:p>
                <a:endParaRPr sz="2800"/>
              </a:p>
            </p:txBody>
          </p:sp>
          <p:pic>
            <p:nvPicPr>
              <p:cNvPr id="275" name="object 278">
                <a:extLst>
                  <a:ext uri="{FF2B5EF4-FFF2-40B4-BE49-F238E27FC236}">
                    <a16:creationId xmlns:a16="http://schemas.microsoft.com/office/drawing/2014/main" id="{06E2E955-87DB-602D-5444-217FCC54D833}"/>
                  </a:ext>
                </a:extLst>
              </p:cNvPr>
              <p:cNvPicPr/>
              <p:nvPr/>
            </p:nvPicPr>
            <p:blipFill>
              <a:blip r:embed="rId239" cstate="screen">
                <a:extLst>
                  <a:ext uri="{28A0092B-C50C-407E-A947-70E740481C1C}">
                    <a14:useLocalDpi xmlns:a14="http://schemas.microsoft.com/office/drawing/2010/main"/>
                  </a:ext>
                </a:extLst>
              </a:blip>
              <a:stretch>
                <a:fillRect/>
              </a:stretch>
            </p:blipFill>
            <p:spPr>
              <a:xfrm>
                <a:off x="4842899" y="7316731"/>
                <a:ext cx="89852" cy="64782"/>
              </a:xfrm>
              <a:prstGeom prst="rect">
                <a:avLst/>
              </a:prstGeom>
            </p:spPr>
          </p:pic>
        </p:grpSp>
        <p:sp>
          <p:nvSpPr>
            <p:cNvPr id="276" name="object 279">
              <a:extLst>
                <a:ext uri="{FF2B5EF4-FFF2-40B4-BE49-F238E27FC236}">
                  <a16:creationId xmlns:a16="http://schemas.microsoft.com/office/drawing/2014/main" id="{88A69C3A-507D-42F4-0139-BD8F9872379A}"/>
                </a:ext>
              </a:extLst>
            </p:cNvPr>
            <p:cNvSpPr txBox="1">
              <a:spLocks noChangeAspect="1"/>
            </p:cNvSpPr>
            <p:nvPr/>
          </p:nvSpPr>
          <p:spPr>
            <a:xfrm>
              <a:off x="7009424" y="3821295"/>
              <a:ext cx="781685" cy="300151"/>
            </a:xfrm>
            <a:prstGeom prst="rect">
              <a:avLst/>
            </a:prstGeom>
          </p:spPr>
          <p:txBody>
            <a:bodyPr vert="horz" wrap="square" lIns="0" tIns="12700" rIns="0" bIns="0" rtlCol="0">
              <a:spAutoFit/>
            </a:bodyPr>
            <a:lstStyle/>
            <a:p>
              <a:pPr marL="12700" marR="5080">
                <a:lnSpc>
                  <a:spcPct val="100000"/>
                </a:lnSpc>
                <a:spcBef>
                  <a:spcPts val="100"/>
                </a:spcBef>
              </a:pPr>
              <a:r>
                <a:rPr sz="1200" dirty="0">
                  <a:solidFill>
                    <a:srgbClr val="4C4D4F"/>
                  </a:solidFill>
                  <a:latin typeface="Myriad Pro"/>
                  <a:cs typeface="Myriad Pro"/>
                </a:rPr>
                <a:t>M. </a:t>
              </a:r>
              <a:r>
                <a:rPr sz="1200" spc="-10" dirty="0">
                  <a:solidFill>
                    <a:srgbClr val="4C4D4F"/>
                  </a:solidFill>
                  <a:latin typeface="Myriad Pro"/>
                  <a:cs typeface="Myriad Pro"/>
                </a:rPr>
                <a:t>transversus abdominis</a:t>
              </a:r>
              <a:endParaRPr sz="1200">
                <a:latin typeface="Myriad Pro"/>
                <a:cs typeface="Myriad Pro"/>
              </a:endParaRPr>
            </a:p>
          </p:txBody>
        </p:sp>
        <p:sp>
          <p:nvSpPr>
            <p:cNvPr id="277" name="object 280">
              <a:extLst>
                <a:ext uri="{FF2B5EF4-FFF2-40B4-BE49-F238E27FC236}">
                  <a16:creationId xmlns:a16="http://schemas.microsoft.com/office/drawing/2014/main" id="{B4BFB2EF-5F98-C741-D879-D84A06BC8B3F}"/>
                </a:ext>
              </a:extLst>
            </p:cNvPr>
            <p:cNvSpPr txBox="1">
              <a:spLocks noChangeAspect="1"/>
            </p:cNvSpPr>
            <p:nvPr/>
          </p:nvSpPr>
          <p:spPr>
            <a:xfrm>
              <a:off x="7009424" y="4280145"/>
              <a:ext cx="561975" cy="155112"/>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4C4D4F"/>
                  </a:solidFill>
                  <a:latin typeface="Myriad Pro"/>
                  <a:cs typeface="Myriad Pro"/>
                </a:rPr>
                <a:t>Linea </a:t>
              </a:r>
              <a:r>
                <a:rPr sz="1200" spc="-20" dirty="0">
                  <a:solidFill>
                    <a:srgbClr val="4C4D4F"/>
                  </a:solidFill>
                  <a:latin typeface="Myriad Pro"/>
                  <a:cs typeface="Myriad Pro"/>
                </a:rPr>
                <a:t>alba</a:t>
              </a:r>
              <a:endParaRPr sz="1200">
                <a:latin typeface="Myriad Pro"/>
                <a:cs typeface="Myriad Pro"/>
              </a:endParaRPr>
            </a:p>
          </p:txBody>
        </p:sp>
        <p:sp>
          <p:nvSpPr>
            <p:cNvPr id="278" name="object 281">
              <a:extLst>
                <a:ext uri="{FF2B5EF4-FFF2-40B4-BE49-F238E27FC236}">
                  <a16:creationId xmlns:a16="http://schemas.microsoft.com/office/drawing/2014/main" id="{5C1EFE36-253B-6CD9-D4BC-C5FA843A0FF0}"/>
                </a:ext>
              </a:extLst>
            </p:cNvPr>
            <p:cNvSpPr txBox="1">
              <a:spLocks noChangeAspect="1"/>
            </p:cNvSpPr>
            <p:nvPr/>
          </p:nvSpPr>
          <p:spPr>
            <a:xfrm>
              <a:off x="7009424" y="4568944"/>
              <a:ext cx="603885" cy="155112"/>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4C4D4F"/>
                  </a:solidFill>
                  <a:latin typeface="Myriad Pro"/>
                  <a:cs typeface="Myriad Pro"/>
                </a:rPr>
                <a:t>Aponevroz</a:t>
              </a:r>
              <a:endParaRPr sz="1200">
                <a:latin typeface="Myriad Pro"/>
                <a:cs typeface="Myriad Pro"/>
              </a:endParaRPr>
            </a:p>
          </p:txBody>
        </p:sp>
        <p:sp>
          <p:nvSpPr>
            <p:cNvPr id="279" name="object 282">
              <a:extLst>
                <a:ext uri="{FF2B5EF4-FFF2-40B4-BE49-F238E27FC236}">
                  <a16:creationId xmlns:a16="http://schemas.microsoft.com/office/drawing/2014/main" id="{F2DE1487-695B-0B59-6068-815604B1C12B}"/>
                </a:ext>
              </a:extLst>
            </p:cNvPr>
            <p:cNvSpPr txBox="1">
              <a:spLocks noChangeAspect="1"/>
            </p:cNvSpPr>
            <p:nvPr/>
          </p:nvSpPr>
          <p:spPr>
            <a:xfrm>
              <a:off x="4015018" y="2926833"/>
              <a:ext cx="775970" cy="660735"/>
            </a:xfrm>
            <a:prstGeom prst="rect">
              <a:avLst/>
            </a:prstGeom>
          </p:spPr>
          <p:txBody>
            <a:bodyPr vert="horz" wrap="square" lIns="0" tIns="12700" rIns="0" bIns="0" rtlCol="0">
              <a:spAutoFit/>
            </a:bodyPr>
            <a:lstStyle/>
            <a:p>
              <a:pPr marL="12700" marR="5080">
                <a:lnSpc>
                  <a:spcPct val="100000"/>
                </a:lnSpc>
                <a:spcBef>
                  <a:spcPts val="100"/>
                </a:spcBef>
              </a:pPr>
              <a:r>
                <a:rPr sz="1200" dirty="0">
                  <a:solidFill>
                    <a:srgbClr val="4C4D4F"/>
                  </a:solidFill>
                  <a:latin typeface="Myriad Pro"/>
                  <a:cs typeface="Myriad Pro"/>
                </a:rPr>
                <a:t>Bölümler </a:t>
              </a:r>
              <a:r>
                <a:rPr sz="1200" spc="-10" dirty="0">
                  <a:solidFill>
                    <a:srgbClr val="4C4D4F"/>
                  </a:solidFill>
                  <a:latin typeface="Myriad Pro"/>
                  <a:cs typeface="Myriad Pro"/>
                </a:rPr>
                <a:t>arası tendon</a:t>
              </a:r>
              <a:endParaRPr sz="1200">
                <a:latin typeface="Myriad Pro"/>
                <a:cs typeface="Myriad Pro"/>
              </a:endParaRPr>
            </a:p>
            <a:p>
              <a:pPr marL="12700" marR="194310">
                <a:lnSpc>
                  <a:spcPct val="100000"/>
                </a:lnSpc>
                <a:spcBef>
                  <a:spcPts val="730"/>
                </a:spcBef>
              </a:pPr>
              <a:r>
                <a:rPr sz="1200" dirty="0">
                  <a:solidFill>
                    <a:srgbClr val="4C4D4F"/>
                  </a:solidFill>
                  <a:latin typeface="Myriad Pro"/>
                  <a:cs typeface="Myriad Pro"/>
                </a:rPr>
                <a:t>M. </a:t>
              </a:r>
              <a:r>
                <a:rPr sz="1200" spc="-10" dirty="0">
                  <a:solidFill>
                    <a:srgbClr val="4C4D4F"/>
                  </a:solidFill>
                  <a:latin typeface="Myriad Pro"/>
                  <a:cs typeface="Myriad Pro"/>
                </a:rPr>
                <a:t>rectus abdominis</a:t>
              </a:r>
              <a:endParaRPr sz="1200">
                <a:latin typeface="Myriad Pro"/>
                <a:cs typeface="Myriad Pro"/>
              </a:endParaRPr>
            </a:p>
          </p:txBody>
        </p:sp>
        <p:sp>
          <p:nvSpPr>
            <p:cNvPr id="280" name="object 283">
              <a:extLst>
                <a:ext uri="{FF2B5EF4-FFF2-40B4-BE49-F238E27FC236}">
                  <a16:creationId xmlns:a16="http://schemas.microsoft.com/office/drawing/2014/main" id="{E027C8C9-D5C3-F0A0-519C-F17CF580D126}"/>
                </a:ext>
              </a:extLst>
            </p:cNvPr>
            <p:cNvSpPr txBox="1">
              <a:spLocks noChangeAspect="1"/>
            </p:cNvSpPr>
            <p:nvPr/>
          </p:nvSpPr>
          <p:spPr>
            <a:xfrm>
              <a:off x="4015018" y="3751318"/>
              <a:ext cx="995044" cy="1021319"/>
            </a:xfrm>
            <a:prstGeom prst="rect">
              <a:avLst/>
            </a:prstGeom>
          </p:spPr>
          <p:txBody>
            <a:bodyPr vert="horz" wrap="square" lIns="0" tIns="12700" rIns="0" bIns="0" rtlCol="0">
              <a:spAutoFit/>
            </a:bodyPr>
            <a:lstStyle/>
            <a:p>
              <a:pPr marL="12700" marR="19685">
                <a:lnSpc>
                  <a:spcPct val="100000"/>
                </a:lnSpc>
                <a:spcBef>
                  <a:spcPts val="100"/>
                </a:spcBef>
              </a:pPr>
              <a:r>
                <a:rPr sz="1200" dirty="0">
                  <a:solidFill>
                    <a:srgbClr val="4C4D4F"/>
                  </a:solidFill>
                  <a:latin typeface="Myriad Pro"/>
                  <a:cs typeface="Myriad Pro"/>
                </a:rPr>
                <a:t>M. obliquus </a:t>
              </a:r>
              <a:r>
                <a:rPr sz="1200" spc="-10" dirty="0">
                  <a:solidFill>
                    <a:srgbClr val="4C4D4F"/>
                  </a:solidFill>
                  <a:latin typeface="Myriad Pro"/>
                  <a:cs typeface="Myriad Pro"/>
                </a:rPr>
                <a:t>exter- </a:t>
              </a:r>
              <a:r>
                <a:rPr sz="1200" dirty="0">
                  <a:solidFill>
                    <a:srgbClr val="4C4D4F"/>
                  </a:solidFill>
                  <a:latin typeface="Myriad Pro"/>
                  <a:cs typeface="Myriad Pro"/>
                </a:rPr>
                <a:t>nus </a:t>
              </a:r>
              <a:r>
                <a:rPr sz="1200" spc="-10" dirty="0">
                  <a:solidFill>
                    <a:srgbClr val="4C4D4F"/>
                  </a:solidFill>
                  <a:latin typeface="Myriad Pro"/>
                  <a:cs typeface="Myriad Pro"/>
                </a:rPr>
                <a:t>abdominis</a:t>
              </a:r>
              <a:endParaRPr sz="1200" dirty="0">
                <a:latin typeface="Myriad Pro"/>
                <a:cs typeface="Myriad Pro"/>
              </a:endParaRPr>
            </a:p>
            <a:p>
              <a:pPr marL="12700" marR="43815">
                <a:lnSpc>
                  <a:spcPct val="100000"/>
                </a:lnSpc>
                <a:spcBef>
                  <a:spcPts val="785"/>
                </a:spcBef>
              </a:pPr>
              <a:r>
                <a:rPr sz="1200" dirty="0">
                  <a:solidFill>
                    <a:srgbClr val="4C4D4F"/>
                  </a:solidFill>
                  <a:latin typeface="Myriad Pro"/>
                  <a:cs typeface="Myriad Pro"/>
                </a:rPr>
                <a:t>M. obliquus </a:t>
              </a:r>
              <a:r>
                <a:rPr sz="1200" spc="-10" dirty="0">
                  <a:solidFill>
                    <a:srgbClr val="4C4D4F"/>
                  </a:solidFill>
                  <a:latin typeface="Myriad Pro"/>
                  <a:cs typeface="Myriad Pro"/>
                </a:rPr>
                <a:t>inter- </a:t>
              </a:r>
              <a:r>
                <a:rPr sz="1200" dirty="0">
                  <a:solidFill>
                    <a:srgbClr val="4C4D4F"/>
                  </a:solidFill>
                  <a:latin typeface="Myriad Pro"/>
                  <a:cs typeface="Myriad Pro"/>
                </a:rPr>
                <a:t>nus </a:t>
              </a:r>
              <a:r>
                <a:rPr sz="1200" spc="-10" dirty="0">
                  <a:solidFill>
                    <a:srgbClr val="4C4D4F"/>
                  </a:solidFill>
                  <a:latin typeface="Myriad Pro"/>
                  <a:cs typeface="Myriad Pro"/>
                </a:rPr>
                <a:t>abdominis</a:t>
              </a:r>
              <a:endParaRPr sz="1200" dirty="0">
                <a:latin typeface="Myriad Pro"/>
                <a:cs typeface="Myriad Pro"/>
              </a:endParaRPr>
            </a:p>
            <a:p>
              <a:pPr marL="12700" marR="5080">
                <a:lnSpc>
                  <a:spcPct val="100000"/>
                </a:lnSpc>
                <a:spcBef>
                  <a:spcPts val="610"/>
                </a:spcBef>
              </a:pPr>
              <a:r>
                <a:rPr sz="1200" dirty="0">
                  <a:solidFill>
                    <a:srgbClr val="4C4D4F"/>
                  </a:solidFill>
                  <a:latin typeface="Myriad Pro"/>
                  <a:cs typeface="Myriad Pro"/>
                </a:rPr>
                <a:t>Eksternal</a:t>
              </a:r>
              <a:r>
                <a:rPr sz="1200" spc="-15" dirty="0">
                  <a:solidFill>
                    <a:srgbClr val="4C4D4F"/>
                  </a:solidFill>
                  <a:latin typeface="Myriad Pro"/>
                  <a:cs typeface="Myriad Pro"/>
                </a:rPr>
                <a:t> </a:t>
              </a:r>
              <a:r>
                <a:rPr sz="1200" dirty="0">
                  <a:solidFill>
                    <a:srgbClr val="4C4D4F"/>
                  </a:solidFill>
                  <a:latin typeface="Myriad Pro"/>
                  <a:cs typeface="Myriad Pro"/>
                </a:rPr>
                <a:t>oblik</a:t>
              </a:r>
              <a:r>
                <a:rPr sz="1200" spc="-5" dirty="0">
                  <a:solidFill>
                    <a:srgbClr val="4C4D4F"/>
                  </a:solidFill>
                  <a:latin typeface="Myriad Pro"/>
                  <a:cs typeface="Myriad Pro"/>
                </a:rPr>
                <a:t> </a:t>
              </a:r>
              <a:r>
                <a:rPr sz="1200" spc="-25" dirty="0">
                  <a:solidFill>
                    <a:srgbClr val="4C4D4F"/>
                  </a:solidFill>
                  <a:latin typeface="Myriad Pro"/>
                  <a:cs typeface="Myriad Pro"/>
                </a:rPr>
                <a:t>kas</a:t>
              </a:r>
              <a:r>
                <a:rPr sz="1200" spc="-10" dirty="0">
                  <a:solidFill>
                    <a:srgbClr val="4C4D4F"/>
                  </a:solidFill>
                  <a:latin typeface="Myriad Pro"/>
                  <a:cs typeface="Myriad Pro"/>
                </a:rPr>
                <a:t> aponevrozu</a:t>
              </a:r>
              <a:endParaRPr sz="1200" dirty="0">
                <a:latin typeface="Myriad Pro"/>
                <a:cs typeface="Myriad Pro"/>
              </a:endParaRPr>
            </a:p>
          </p:txBody>
        </p:sp>
      </p:grpSp>
    </p:spTree>
    <p:extLst>
      <p:ext uri="{BB962C8B-B14F-4D97-AF65-F5344CB8AC3E}">
        <p14:creationId xmlns:p14="http://schemas.microsoft.com/office/powerpoint/2010/main" val="13780868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57DC3FF-E1C2-D866-67C5-A88E89C65060}"/>
              </a:ext>
            </a:extLst>
          </p:cNvPr>
          <p:cNvSpPr>
            <a:spLocks noGrp="1"/>
          </p:cNvSpPr>
          <p:nvPr>
            <p:ph type="title"/>
          </p:nvPr>
        </p:nvSpPr>
        <p:spPr/>
        <p:txBody>
          <a:bodyPr/>
          <a:lstStyle/>
          <a:p>
            <a:r>
              <a:rPr lang="tr-TR" dirty="0"/>
              <a:t>Karın kasları</a:t>
            </a:r>
            <a:r>
              <a:rPr lang="tr-TR" baseline="30000" dirty="0"/>
              <a:t> </a:t>
            </a:r>
            <a:endParaRPr lang="tr-TR" dirty="0"/>
          </a:p>
        </p:txBody>
      </p:sp>
      <p:sp>
        <p:nvSpPr>
          <p:cNvPr id="3" name="İçerik Yer Tutucusu 2">
            <a:extLst>
              <a:ext uri="{FF2B5EF4-FFF2-40B4-BE49-F238E27FC236}">
                <a16:creationId xmlns:a16="http://schemas.microsoft.com/office/drawing/2014/main" id="{3AD7162C-6B91-E7AE-1419-FF76F42EEA98}"/>
              </a:ext>
            </a:extLst>
          </p:cNvPr>
          <p:cNvSpPr>
            <a:spLocks noGrp="1"/>
          </p:cNvSpPr>
          <p:nvPr>
            <p:ph idx="1"/>
          </p:nvPr>
        </p:nvSpPr>
        <p:spPr>
          <a:xfrm>
            <a:off x="251521" y="895699"/>
            <a:ext cx="6144220" cy="1979785"/>
          </a:xfrm>
        </p:spPr>
        <p:txBody>
          <a:bodyPr>
            <a:normAutofit fontScale="92500" lnSpcReduction="10000"/>
          </a:bodyPr>
          <a:lstStyle/>
          <a:p>
            <a:pPr marL="100965" indent="0" algn="just">
              <a:lnSpc>
                <a:spcPct val="100000"/>
              </a:lnSpc>
              <a:spcBef>
                <a:spcPts val="5"/>
              </a:spcBef>
              <a:spcAft>
                <a:spcPts val="1200"/>
              </a:spcAft>
              <a:buNone/>
            </a:pPr>
            <a:r>
              <a:rPr lang="tr-TR" sz="1600" b="1" dirty="0">
                <a:solidFill>
                  <a:schemeClr val="accent3">
                    <a:lumMod val="75000"/>
                  </a:schemeClr>
                </a:solidFill>
                <a:latin typeface="Myriad Pro"/>
                <a:cs typeface="Myriad Pro"/>
              </a:rPr>
              <a:t>M. </a:t>
            </a:r>
            <a:r>
              <a:rPr lang="tr-TR" sz="1600" b="1" dirty="0" err="1">
                <a:solidFill>
                  <a:schemeClr val="accent3">
                    <a:lumMod val="75000"/>
                  </a:schemeClr>
                </a:solidFill>
                <a:latin typeface="Myriad Pro"/>
                <a:cs typeface="Myriad Pro"/>
              </a:rPr>
              <a:t>Rectus</a:t>
            </a:r>
            <a:r>
              <a:rPr lang="tr-TR" sz="1600" b="1" dirty="0">
                <a:solidFill>
                  <a:schemeClr val="accent3">
                    <a:lumMod val="75000"/>
                  </a:schemeClr>
                </a:solidFill>
                <a:latin typeface="Myriad Pro"/>
                <a:cs typeface="Myriad Pro"/>
              </a:rPr>
              <a:t> Abdominis (Dik Karın</a:t>
            </a:r>
            <a:r>
              <a:rPr lang="tr-TR" sz="1600" b="1" spc="5" dirty="0">
                <a:solidFill>
                  <a:schemeClr val="accent3">
                    <a:lumMod val="75000"/>
                  </a:schemeClr>
                </a:solidFill>
                <a:latin typeface="Myriad Pro"/>
                <a:cs typeface="Myriad Pro"/>
              </a:rPr>
              <a:t> </a:t>
            </a:r>
            <a:r>
              <a:rPr lang="tr-TR" sz="1600" b="1" spc="-10" dirty="0">
                <a:solidFill>
                  <a:schemeClr val="accent3">
                    <a:lumMod val="75000"/>
                  </a:schemeClr>
                </a:solidFill>
                <a:latin typeface="Myriad Pro"/>
                <a:cs typeface="Myriad Pro"/>
              </a:rPr>
              <a:t>Kası): </a:t>
            </a:r>
            <a:r>
              <a:rPr lang="tr-TR" sz="1600" dirty="0">
                <a:solidFill>
                  <a:srgbClr val="4C4D4F"/>
                </a:solidFill>
                <a:latin typeface="Myriad Pro"/>
                <a:cs typeface="Myriad Pro"/>
              </a:rPr>
              <a:t>Karnın</a:t>
            </a:r>
            <a:r>
              <a:rPr lang="tr-TR" sz="1600" spc="55" dirty="0">
                <a:solidFill>
                  <a:srgbClr val="4C4D4F"/>
                </a:solidFill>
                <a:latin typeface="Myriad Pro"/>
                <a:cs typeface="Myriad Pro"/>
              </a:rPr>
              <a:t> </a:t>
            </a:r>
            <a:r>
              <a:rPr lang="tr-TR" sz="1600" dirty="0">
                <a:solidFill>
                  <a:srgbClr val="4C4D4F"/>
                </a:solidFill>
                <a:latin typeface="Myriad Pro"/>
                <a:cs typeface="Myriad Pro"/>
              </a:rPr>
              <a:t>ön</a:t>
            </a:r>
            <a:r>
              <a:rPr lang="tr-TR" sz="1600" spc="60" dirty="0">
                <a:solidFill>
                  <a:srgbClr val="4C4D4F"/>
                </a:solidFill>
                <a:latin typeface="Myriad Pro"/>
                <a:cs typeface="Myriad Pro"/>
              </a:rPr>
              <a:t> </a:t>
            </a:r>
            <a:r>
              <a:rPr lang="tr-TR" sz="1600" dirty="0">
                <a:solidFill>
                  <a:srgbClr val="4C4D4F"/>
                </a:solidFill>
                <a:latin typeface="Myriad Pro"/>
                <a:cs typeface="Myriad Pro"/>
              </a:rPr>
              <a:t>duvarında</a:t>
            </a:r>
            <a:r>
              <a:rPr lang="tr-TR" sz="1600" spc="60" dirty="0">
                <a:solidFill>
                  <a:srgbClr val="4C4D4F"/>
                </a:solidFill>
                <a:latin typeface="Myriad Pro"/>
                <a:cs typeface="Myriad Pro"/>
              </a:rPr>
              <a:t> </a:t>
            </a:r>
            <a:r>
              <a:rPr lang="tr-TR" sz="1600" dirty="0">
                <a:solidFill>
                  <a:srgbClr val="4C4D4F"/>
                </a:solidFill>
                <a:latin typeface="Myriad Pro"/>
                <a:cs typeface="Myriad Pro"/>
              </a:rPr>
              <a:t>sternum</a:t>
            </a:r>
            <a:r>
              <a:rPr lang="tr-TR" sz="1600" spc="55" dirty="0">
                <a:solidFill>
                  <a:srgbClr val="4C4D4F"/>
                </a:solidFill>
                <a:latin typeface="Myriad Pro"/>
                <a:cs typeface="Myriad Pro"/>
              </a:rPr>
              <a:t> </a:t>
            </a:r>
            <a:r>
              <a:rPr lang="tr-TR" sz="1600" dirty="0">
                <a:solidFill>
                  <a:srgbClr val="4C4D4F"/>
                </a:solidFill>
                <a:latin typeface="Myriad Pro"/>
                <a:cs typeface="Myriad Pro"/>
              </a:rPr>
              <a:t>ve</a:t>
            </a:r>
            <a:r>
              <a:rPr lang="tr-TR" sz="1600" spc="60" dirty="0">
                <a:solidFill>
                  <a:srgbClr val="4C4D4F"/>
                </a:solidFill>
                <a:latin typeface="Myriad Pro"/>
                <a:cs typeface="Myriad Pro"/>
              </a:rPr>
              <a:t> </a:t>
            </a:r>
            <a:r>
              <a:rPr lang="tr-TR" sz="1600" dirty="0">
                <a:solidFill>
                  <a:srgbClr val="4C4D4F"/>
                </a:solidFill>
                <a:latin typeface="Myriad Pro"/>
                <a:cs typeface="Myriad Pro"/>
              </a:rPr>
              <a:t>kaburgalardan</a:t>
            </a:r>
            <a:r>
              <a:rPr lang="tr-TR" sz="1600" spc="60" dirty="0">
                <a:solidFill>
                  <a:srgbClr val="4C4D4F"/>
                </a:solidFill>
                <a:latin typeface="Myriad Pro"/>
                <a:cs typeface="Myriad Pro"/>
              </a:rPr>
              <a:t> </a:t>
            </a:r>
            <a:r>
              <a:rPr lang="tr-TR" sz="1600" dirty="0">
                <a:solidFill>
                  <a:srgbClr val="4C4D4F"/>
                </a:solidFill>
                <a:latin typeface="Myriad Pro"/>
                <a:cs typeface="Myriad Pro"/>
              </a:rPr>
              <a:t>başlayıp</a:t>
            </a:r>
            <a:r>
              <a:rPr lang="tr-TR" sz="1600" spc="55" dirty="0">
                <a:solidFill>
                  <a:srgbClr val="4C4D4F"/>
                </a:solidFill>
                <a:latin typeface="Myriad Pro"/>
                <a:cs typeface="Myriad Pro"/>
              </a:rPr>
              <a:t> </a:t>
            </a:r>
            <a:r>
              <a:rPr lang="tr-TR" sz="1600" dirty="0" err="1">
                <a:solidFill>
                  <a:srgbClr val="4C4D4F"/>
                </a:solidFill>
                <a:latin typeface="Myriad Pro"/>
                <a:cs typeface="Myriad Pro"/>
              </a:rPr>
              <a:t>simfizis</a:t>
            </a:r>
            <a:r>
              <a:rPr lang="tr-TR" sz="1600" spc="60" dirty="0">
                <a:solidFill>
                  <a:srgbClr val="4C4D4F"/>
                </a:solidFill>
                <a:latin typeface="Myriad Pro"/>
                <a:cs typeface="Myriad Pro"/>
              </a:rPr>
              <a:t> </a:t>
            </a:r>
            <a:r>
              <a:rPr lang="tr-TR" sz="1600" dirty="0">
                <a:solidFill>
                  <a:srgbClr val="4C4D4F"/>
                </a:solidFill>
                <a:latin typeface="Myriad Pro"/>
                <a:cs typeface="Myriad Pro"/>
              </a:rPr>
              <a:t>pubise</a:t>
            </a:r>
            <a:r>
              <a:rPr lang="tr-TR" sz="1600" spc="60" dirty="0">
                <a:solidFill>
                  <a:srgbClr val="4C4D4F"/>
                </a:solidFill>
                <a:latin typeface="Myriad Pro"/>
                <a:cs typeface="Myriad Pro"/>
              </a:rPr>
              <a:t> </a:t>
            </a:r>
            <a:r>
              <a:rPr lang="tr-TR" sz="1600" dirty="0">
                <a:solidFill>
                  <a:srgbClr val="4C4D4F"/>
                </a:solidFill>
                <a:latin typeface="Myriad Pro"/>
                <a:cs typeface="Myriad Pro"/>
              </a:rPr>
              <a:t>kadar</a:t>
            </a:r>
            <a:r>
              <a:rPr lang="tr-TR" sz="1600" spc="55" dirty="0">
                <a:solidFill>
                  <a:srgbClr val="4C4D4F"/>
                </a:solidFill>
                <a:latin typeface="Myriad Pro"/>
                <a:cs typeface="Myriad Pro"/>
              </a:rPr>
              <a:t> </a:t>
            </a:r>
            <a:r>
              <a:rPr lang="tr-TR" sz="1600" dirty="0">
                <a:solidFill>
                  <a:srgbClr val="4C4D4F"/>
                </a:solidFill>
                <a:latin typeface="Myriad Pro"/>
                <a:cs typeface="Myriad Pro"/>
              </a:rPr>
              <a:t>uzanan</a:t>
            </a:r>
            <a:r>
              <a:rPr lang="tr-TR" sz="1600" spc="60" dirty="0">
                <a:solidFill>
                  <a:srgbClr val="4C4D4F"/>
                </a:solidFill>
                <a:latin typeface="Myriad Pro"/>
                <a:cs typeface="Myriad Pro"/>
              </a:rPr>
              <a:t> </a:t>
            </a:r>
            <a:r>
              <a:rPr lang="tr-TR" sz="1600" dirty="0">
                <a:solidFill>
                  <a:srgbClr val="4C4D4F"/>
                </a:solidFill>
                <a:latin typeface="Myriad Pro"/>
                <a:cs typeface="Myriad Pro"/>
              </a:rPr>
              <a:t>dikey</a:t>
            </a:r>
            <a:r>
              <a:rPr lang="tr-TR" sz="1600" spc="60" dirty="0">
                <a:solidFill>
                  <a:srgbClr val="4C4D4F"/>
                </a:solidFill>
                <a:latin typeface="Myriad Pro"/>
                <a:cs typeface="Myriad Pro"/>
              </a:rPr>
              <a:t> </a:t>
            </a:r>
            <a:r>
              <a:rPr lang="tr-TR" sz="1600" spc="-10" dirty="0">
                <a:solidFill>
                  <a:srgbClr val="4C4D4F"/>
                </a:solidFill>
                <a:latin typeface="Myriad Pro"/>
                <a:cs typeface="Myriad Pro"/>
              </a:rPr>
              <a:t>seyirli </a:t>
            </a:r>
            <a:r>
              <a:rPr lang="tr-TR" sz="1600" dirty="0">
                <a:solidFill>
                  <a:srgbClr val="4C4D4F"/>
                </a:solidFill>
                <a:latin typeface="Myriad Pro"/>
                <a:cs typeface="Myriad Pro"/>
              </a:rPr>
              <a:t>çift</a:t>
            </a:r>
            <a:r>
              <a:rPr lang="tr-TR" sz="1600" spc="65" dirty="0">
                <a:solidFill>
                  <a:srgbClr val="4C4D4F"/>
                </a:solidFill>
                <a:latin typeface="Myriad Pro"/>
                <a:cs typeface="Myriad Pro"/>
              </a:rPr>
              <a:t> </a:t>
            </a:r>
            <a:r>
              <a:rPr lang="tr-TR" sz="1600" dirty="0">
                <a:solidFill>
                  <a:srgbClr val="4C4D4F"/>
                </a:solidFill>
                <a:latin typeface="Myriad Pro"/>
                <a:cs typeface="Myriad Pro"/>
              </a:rPr>
              <a:t>kastır.</a:t>
            </a:r>
            <a:r>
              <a:rPr lang="tr-TR" sz="1600" spc="70" dirty="0">
                <a:solidFill>
                  <a:srgbClr val="4C4D4F"/>
                </a:solidFill>
                <a:latin typeface="Myriad Pro"/>
                <a:cs typeface="Myriad Pro"/>
              </a:rPr>
              <a:t> </a:t>
            </a:r>
            <a:r>
              <a:rPr lang="tr-TR" sz="1600" dirty="0">
                <a:solidFill>
                  <a:srgbClr val="4C4D4F"/>
                </a:solidFill>
                <a:latin typeface="Myriad Pro"/>
                <a:cs typeface="Myriad Pro"/>
              </a:rPr>
              <a:t>İki</a:t>
            </a:r>
            <a:r>
              <a:rPr lang="tr-TR" sz="1600" spc="70" dirty="0">
                <a:solidFill>
                  <a:srgbClr val="4C4D4F"/>
                </a:solidFill>
                <a:latin typeface="Myriad Pro"/>
                <a:cs typeface="Myriad Pro"/>
              </a:rPr>
              <a:t> </a:t>
            </a:r>
            <a:r>
              <a:rPr lang="tr-TR" sz="1600" dirty="0">
                <a:solidFill>
                  <a:srgbClr val="4C4D4F"/>
                </a:solidFill>
                <a:latin typeface="Myriad Pro"/>
                <a:cs typeface="Myriad Pro"/>
              </a:rPr>
              <a:t>kas,</a:t>
            </a:r>
            <a:r>
              <a:rPr lang="tr-TR" sz="1600" spc="70" dirty="0">
                <a:solidFill>
                  <a:srgbClr val="4C4D4F"/>
                </a:solidFill>
                <a:latin typeface="Myriad Pro"/>
                <a:cs typeface="Myriad Pro"/>
              </a:rPr>
              <a:t> </a:t>
            </a:r>
            <a:r>
              <a:rPr lang="tr-TR" sz="1600" dirty="0" err="1">
                <a:solidFill>
                  <a:srgbClr val="4C4D4F"/>
                </a:solidFill>
                <a:latin typeface="Myriad Pro"/>
                <a:cs typeface="Myriad Pro"/>
              </a:rPr>
              <a:t>linea</a:t>
            </a:r>
            <a:r>
              <a:rPr lang="tr-TR" sz="1600" spc="70" dirty="0">
                <a:solidFill>
                  <a:srgbClr val="4C4D4F"/>
                </a:solidFill>
                <a:latin typeface="Myriad Pro"/>
                <a:cs typeface="Myriad Pro"/>
              </a:rPr>
              <a:t> </a:t>
            </a:r>
            <a:r>
              <a:rPr lang="tr-TR" sz="1600" dirty="0" err="1">
                <a:solidFill>
                  <a:srgbClr val="4C4D4F"/>
                </a:solidFill>
                <a:latin typeface="Myriad Pro"/>
                <a:cs typeface="Myriad Pro"/>
              </a:rPr>
              <a:t>alba</a:t>
            </a:r>
            <a:r>
              <a:rPr lang="tr-TR" sz="1600" spc="70" dirty="0">
                <a:solidFill>
                  <a:srgbClr val="4C4D4F"/>
                </a:solidFill>
                <a:latin typeface="Myriad Pro"/>
                <a:cs typeface="Myriad Pro"/>
              </a:rPr>
              <a:t> </a:t>
            </a:r>
            <a:r>
              <a:rPr lang="tr-TR" sz="1600" dirty="0">
                <a:solidFill>
                  <a:srgbClr val="4C4D4F"/>
                </a:solidFill>
                <a:latin typeface="Myriad Pro"/>
                <a:cs typeface="Myriad Pro"/>
              </a:rPr>
              <a:t>(ak</a:t>
            </a:r>
            <a:r>
              <a:rPr lang="tr-TR" sz="1600" spc="70" dirty="0">
                <a:solidFill>
                  <a:srgbClr val="4C4D4F"/>
                </a:solidFill>
                <a:latin typeface="Myriad Pro"/>
                <a:cs typeface="Myriad Pro"/>
              </a:rPr>
              <a:t> </a:t>
            </a:r>
            <a:r>
              <a:rPr lang="tr-TR" sz="1600" dirty="0">
                <a:solidFill>
                  <a:srgbClr val="4C4D4F"/>
                </a:solidFill>
                <a:latin typeface="Myriad Pro"/>
                <a:cs typeface="Myriad Pro"/>
              </a:rPr>
              <a:t>çizgi)</a:t>
            </a:r>
            <a:r>
              <a:rPr lang="tr-TR" sz="1600" spc="70" dirty="0">
                <a:solidFill>
                  <a:srgbClr val="4C4D4F"/>
                </a:solidFill>
                <a:latin typeface="Myriad Pro"/>
                <a:cs typeface="Myriad Pro"/>
              </a:rPr>
              <a:t> </a:t>
            </a:r>
            <a:r>
              <a:rPr lang="tr-TR" sz="1600" dirty="0">
                <a:solidFill>
                  <a:srgbClr val="4C4D4F"/>
                </a:solidFill>
                <a:latin typeface="Myriad Pro"/>
                <a:cs typeface="Myriad Pro"/>
              </a:rPr>
              <a:t>ile</a:t>
            </a:r>
            <a:r>
              <a:rPr lang="tr-TR" sz="1600" spc="65" dirty="0">
                <a:solidFill>
                  <a:srgbClr val="4C4D4F"/>
                </a:solidFill>
                <a:latin typeface="Myriad Pro"/>
                <a:cs typeface="Myriad Pro"/>
              </a:rPr>
              <a:t> </a:t>
            </a:r>
            <a:r>
              <a:rPr lang="tr-TR" sz="1600" dirty="0">
                <a:solidFill>
                  <a:srgbClr val="4C4D4F"/>
                </a:solidFill>
                <a:latin typeface="Myriad Pro"/>
                <a:cs typeface="Myriad Pro"/>
              </a:rPr>
              <a:t>birbirinden</a:t>
            </a:r>
            <a:r>
              <a:rPr lang="tr-TR" sz="1600" spc="70" dirty="0">
                <a:solidFill>
                  <a:srgbClr val="4C4D4F"/>
                </a:solidFill>
                <a:latin typeface="Myriad Pro"/>
                <a:cs typeface="Myriad Pro"/>
              </a:rPr>
              <a:t> </a:t>
            </a:r>
            <a:r>
              <a:rPr lang="tr-TR" sz="1600" dirty="0">
                <a:solidFill>
                  <a:srgbClr val="4C4D4F"/>
                </a:solidFill>
                <a:latin typeface="Myriad Pro"/>
                <a:cs typeface="Myriad Pro"/>
              </a:rPr>
              <a:t>ayrılır.</a:t>
            </a:r>
            <a:r>
              <a:rPr lang="tr-TR" sz="1600" spc="70" dirty="0">
                <a:solidFill>
                  <a:srgbClr val="4C4D4F"/>
                </a:solidFill>
                <a:latin typeface="Myriad Pro"/>
                <a:cs typeface="Myriad Pro"/>
              </a:rPr>
              <a:t> </a:t>
            </a:r>
            <a:r>
              <a:rPr lang="tr-TR" sz="1600" dirty="0">
                <a:solidFill>
                  <a:srgbClr val="4C4D4F"/>
                </a:solidFill>
                <a:latin typeface="Myriad Pro"/>
                <a:cs typeface="Myriad Pro"/>
              </a:rPr>
              <a:t>Kasıldığında</a:t>
            </a:r>
            <a:r>
              <a:rPr lang="tr-TR" sz="1600" spc="70" dirty="0">
                <a:solidFill>
                  <a:srgbClr val="4C4D4F"/>
                </a:solidFill>
                <a:latin typeface="Myriad Pro"/>
                <a:cs typeface="Myriad Pro"/>
              </a:rPr>
              <a:t> </a:t>
            </a:r>
            <a:r>
              <a:rPr lang="tr-TR" sz="1600" b="1" dirty="0">
                <a:solidFill>
                  <a:srgbClr val="4C4D4F"/>
                </a:solidFill>
                <a:latin typeface="Myriad Pro"/>
                <a:cs typeface="Myriad Pro"/>
              </a:rPr>
              <a:t>gövdeye</a:t>
            </a:r>
            <a:r>
              <a:rPr lang="tr-TR" sz="1600" b="1" spc="70" dirty="0">
                <a:solidFill>
                  <a:srgbClr val="4C4D4F"/>
                </a:solidFill>
                <a:latin typeface="Myriad Pro"/>
                <a:cs typeface="Myriad Pro"/>
              </a:rPr>
              <a:t> </a:t>
            </a:r>
            <a:r>
              <a:rPr lang="tr-TR" sz="1600" b="1" dirty="0">
                <a:solidFill>
                  <a:srgbClr val="4C4D4F"/>
                </a:solidFill>
                <a:latin typeface="Myriad Pro"/>
                <a:cs typeface="Myriad Pro"/>
              </a:rPr>
              <a:t>fleksiyon</a:t>
            </a:r>
            <a:r>
              <a:rPr lang="tr-TR" sz="1600" b="1" spc="70" dirty="0">
                <a:solidFill>
                  <a:srgbClr val="4C4D4F"/>
                </a:solidFill>
                <a:latin typeface="Myriad Pro"/>
                <a:cs typeface="Myriad Pro"/>
              </a:rPr>
              <a:t> </a:t>
            </a:r>
            <a:r>
              <a:rPr lang="tr-TR" sz="1600" dirty="0">
                <a:solidFill>
                  <a:srgbClr val="4C4D4F"/>
                </a:solidFill>
                <a:latin typeface="Myriad Pro"/>
                <a:cs typeface="Myriad Pro"/>
              </a:rPr>
              <a:t>yaptırır.</a:t>
            </a:r>
            <a:r>
              <a:rPr lang="tr-TR" sz="1600" spc="70" dirty="0">
                <a:solidFill>
                  <a:srgbClr val="4C4D4F"/>
                </a:solidFill>
                <a:latin typeface="Myriad Pro"/>
                <a:cs typeface="Myriad Pro"/>
              </a:rPr>
              <a:t> </a:t>
            </a:r>
            <a:endParaRPr lang="tr-TR" sz="1600" spc="-25" dirty="0">
              <a:solidFill>
                <a:srgbClr val="4C4D4F"/>
              </a:solidFill>
              <a:latin typeface="Myriad Pro"/>
              <a:cs typeface="Myriad Pro"/>
            </a:endParaRPr>
          </a:p>
          <a:p>
            <a:pPr marL="100965" indent="0" algn="just">
              <a:lnSpc>
                <a:spcPct val="100000"/>
              </a:lnSpc>
              <a:spcBef>
                <a:spcPts val="5"/>
              </a:spcBef>
              <a:spcAft>
                <a:spcPts val="1200"/>
              </a:spcAft>
              <a:buNone/>
            </a:pPr>
            <a:r>
              <a:rPr lang="tr-TR" sz="1600" dirty="0">
                <a:solidFill>
                  <a:srgbClr val="4C4D4F"/>
                </a:solidFill>
                <a:latin typeface="Myriad Pro"/>
                <a:cs typeface="Myriad Pro"/>
              </a:rPr>
              <a:t>Yaklaşık</a:t>
            </a:r>
            <a:r>
              <a:rPr lang="tr-TR" sz="1600" spc="30" dirty="0">
                <a:solidFill>
                  <a:srgbClr val="4C4D4F"/>
                </a:solidFill>
                <a:latin typeface="Myriad Pro"/>
                <a:cs typeface="Myriad Pro"/>
              </a:rPr>
              <a:t> </a:t>
            </a:r>
            <a:r>
              <a:rPr lang="tr-TR" sz="1600" dirty="0">
                <a:solidFill>
                  <a:srgbClr val="4C4D4F"/>
                </a:solidFill>
                <a:latin typeface="Myriad Pro"/>
                <a:cs typeface="Myriad Pro"/>
              </a:rPr>
              <a:t>30</a:t>
            </a:r>
            <a:r>
              <a:rPr lang="tr-TR" sz="1600" spc="35" dirty="0">
                <a:solidFill>
                  <a:srgbClr val="4C4D4F"/>
                </a:solidFill>
                <a:latin typeface="Myriad Pro"/>
                <a:cs typeface="Myriad Pro"/>
              </a:rPr>
              <a:t> </a:t>
            </a:r>
            <a:r>
              <a:rPr lang="tr-TR" sz="1600" dirty="0">
                <a:solidFill>
                  <a:srgbClr val="4C4D4F"/>
                </a:solidFill>
                <a:latin typeface="Myriad Pro"/>
                <a:cs typeface="Myriad Pro"/>
              </a:rPr>
              <a:t>cm</a:t>
            </a:r>
            <a:r>
              <a:rPr lang="tr-TR" sz="1600" spc="35" dirty="0">
                <a:solidFill>
                  <a:srgbClr val="4C4D4F"/>
                </a:solidFill>
                <a:latin typeface="Myriad Pro"/>
                <a:cs typeface="Myriad Pro"/>
              </a:rPr>
              <a:t> </a:t>
            </a:r>
            <a:r>
              <a:rPr lang="tr-TR" sz="1600" dirty="0">
                <a:solidFill>
                  <a:srgbClr val="4C4D4F"/>
                </a:solidFill>
                <a:latin typeface="Myriad Pro"/>
                <a:cs typeface="Myriad Pro"/>
              </a:rPr>
              <a:t>uzunluğunda,</a:t>
            </a:r>
            <a:r>
              <a:rPr lang="tr-TR" sz="1600" spc="30" dirty="0">
                <a:solidFill>
                  <a:srgbClr val="4C4D4F"/>
                </a:solidFill>
                <a:latin typeface="Myriad Pro"/>
                <a:cs typeface="Myriad Pro"/>
              </a:rPr>
              <a:t> </a:t>
            </a:r>
            <a:r>
              <a:rPr lang="tr-TR" sz="1600" dirty="0">
                <a:solidFill>
                  <a:srgbClr val="4C4D4F"/>
                </a:solidFill>
                <a:latin typeface="Myriad Pro"/>
                <a:cs typeface="Myriad Pro"/>
              </a:rPr>
              <a:t>5</a:t>
            </a:r>
            <a:r>
              <a:rPr lang="tr-TR" sz="1600" spc="35" dirty="0">
                <a:solidFill>
                  <a:srgbClr val="4C4D4F"/>
                </a:solidFill>
                <a:latin typeface="Myriad Pro"/>
                <a:cs typeface="Myriad Pro"/>
              </a:rPr>
              <a:t> </a:t>
            </a:r>
            <a:r>
              <a:rPr lang="tr-TR" sz="1600" dirty="0">
                <a:solidFill>
                  <a:srgbClr val="4C4D4F"/>
                </a:solidFill>
                <a:latin typeface="Myriad Pro"/>
                <a:cs typeface="Myriad Pro"/>
              </a:rPr>
              <a:t>cm</a:t>
            </a:r>
            <a:r>
              <a:rPr lang="tr-TR" sz="1600" spc="35" dirty="0">
                <a:solidFill>
                  <a:srgbClr val="4C4D4F"/>
                </a:solidFill>
                <a:latin typeface="Myriad Pro"/>
                <a:cs typeface="Myriad Pro"/>
              </a:rPr>
              <a:t> </a:t>
            </a:r>
            <a:r>
              <a:rPr lang="tr-TR" sz="1600" spc="-10" dirty="0">
                <a:solidFill>
                  <a:srgbClr val="4C4D4F"/>
                </a:solidFill>
                <a:latin typeface="Myriad Pro"/>
                <a:cs typeface="Myriad Pro"/>
              </a:rPr>
              <a:t>genişliğindedir.</a:t>
            </a:r>
            <a:r>
              <a:rPr lang="tr-TR" sz="1600" spc="-35" dirty="0">
                <a:solidFill>
                  <a:srgbClr val="4C4D4F"/>
                </a:solidFill>
                <a:latin typeface="Myriad Pro"/>
                <a:cs typeface="Myriad Pro"/>
              </a:rPr>
              <a:t> </a:t>
            </a:r>
            <a:r>
              <a:rPr lang="tr-TR" sz="1600" dirty="0">
                <a:solidFill>
                  <a:srgbClr val="4C4D4F"/>
                </a:solidFill>
                <a:latin typeface="Myriad Pro"/>
                <a:cs typeface="Myriad Pro"/>
              </a:rPr>
              <a:t>Kas,</a:t>
            </a:r>
            <a:r>
              <a:rPr lang="tr-TR" sz="1600" spc="-30" dirty="0">
                <a:solidFill>
                  <a:srgbClr val="4C4D4F"/>
                </a:solidFill>
                <a:latin typeface="Myriad Pro"/>
                <a:cs typeface="Myriad Pro"/>
              </a:rPr>
              <a:t> </a:t>
            </a:r>
            <a:r>
              <a:rPr lang="tr-TR" sz="1600" dirty="0">
                <a:solidFill>
                  <a:srgbClr val="4C4D4F"/>
                </a:solidFill>
                <a:latin typeface="Myriad Pro"/>
                <a:cs typeface="Myriad Pro"/>
              </a:rPr>
              <a:t>ara</a:t>
            </a:r>
            <a:r>
              <a:rPr lang="tr-TR" sz="1600" spc="-30" dirty="0">
                <a:solidFill>
                  <a:srgbClr val="4C4D4F"/>
                </a:solidFill>
                <a:latin typeface="Myriad Pro"/>
                <a:cs typeface="Myriad Pro"/>
              </a:rPr>
              <a:t> </a:t>
            </a:r>
            <a:r>
              <a:rPr lang="tr-TR" sz="1600" dirty="0">
                <a:solidFill>
                  <a:srgbClr val="4C4D4F"/>
                </a:solidFill>
                <a:latin typeface="Myriad Pro"/>
                <a:cs typeface="Myriad Pro"/>
              </a:rPr>
              <a:t>tendonlarla</a:t>
            </a:r>
            <a:r>
              <a:rPr lang="tr-TR" sz="1600" spc="-35" dirty="0">
                <a:solidFill>
                  <a:srgbClr val="4C4D4F"/>
                </a:solidFill>
                <a:latin typeface="Myriad Pro"/>
                <a:cs typeface="Myriad Pro"/>
              </a:rPr>
              <a:t> </a:t>
            </a:r>
            <a:r>
              <a:rPr lang="tr-TR" sz="1600" dirty="0">
                <a:solidFill>
                  <a:srgbClr val="4C4D4F"/>
                </a:solidFill>
                <a:latin typeface="Myriad Pro"/>
                <a:cs typeface="Myriad Pro"/>
              </a:rPr>
              <a:t>3-4</a:t>
            </a:r>
            <a:r>
              <a:rPr lang="tr-TR" sz="1600" spc="-30" dirty="0">
                <a:solidFill>
                  <a:srgbClr val="4C4D4F"/>
                </a:solidFill>
                <a:latin typeface="Myriad Pro"/>
                <a:cs typeface="Myriad Pro"/>
              </a:rPr>
              <a:t> </a:t>
            </a:r>
            <a:r>
              <a:rPr lang="tr-TR" sz="1600" spc="-10" dirty="0">
                <a:solidFill>
                  <a:srgbClr val="4C4D4F"/>
                </a:solidFill>
                <a:latin typeface="Myriad Pro"/>
                <a:cs typeface="Myriad Pro"/>
              </a:rPr>
              <a:t>yerde</a:t>
            </a:r>
            <a:r>
              <a:rPr lang="tr-TR" sz="1600" spc="-30" dirty="0">
                <a:solidFill>
                  <a:srgbClr val="4C4D4F"/>
                </a:solidFill>
                <a:latin typeface="Myriad Pro"/>
                <a:cs typeface="Myriad Pro"/>
              </a:rPr>
              <a:t> </a:t>
            </a:r>
            <a:r>
              <a:rPr lang="tr-TR" sz="1600" spc="-10" dirty="0">
                <a:solidFill>
                  <a:srgbClr val="4C4D4F"/>
                </a:solidFill>
                <a:latin typeface="Myriad Pro"/>
                <a:cs typeface="Myriad Pro"/>
              </a:rPr>
              <a:t>kesintiye</a:t>
            </a:r>
            <a:r>
              <a:rPr lang="tr-TR" sz="1600" spc="-30" dirty="0">
                <a:solidFill>
                  <a:srgbClr val="4C4D4F"/>
                </a:solidFill>
                <a:latin typeface="Myriad Pro"/>
                <a:cs typeface="Myriad Pro"/>
              </a:rPr>
              <a:t> </a:t>
            </a:r>
            <a:r>
              <a:rPr lang="tr-TR" sz="1600" spc="-10" dirty="0">
                <a:solidFill>
                  <a:srgbClr val="4C4D4F"/>
                </a:solidFill>
                <a:latin typeface="Myriad Pro"/>
                <a:cs typeface="Myriad Pro"/>
              </a:rPr>
              <a:t>uğrayarak</a:t>
            </a:r>
            <a:r>
              <a:rPr lang="tr-TR" sz="1600" spc="-35" dirty="0">
                <a:solidFill>
                  <a:srgbClr val="4C4D4F"/>
                </a:solidFill>
                <a:latin typeface="Myriad Pro"/>
                <a:cs typeface="Myriad Pro"/>
              </a:rPr>
              <a:t> k</a:t>
            </a:r>
            <a:r>
              <a:rPr lang="tr-TR" sz="1600" dirty="0">
                <a:solidFill>
                  <a:srgbClr val="4C4D4F"/>
                </a:solidFill>
                <a:latin typeface="Myriad Pro"/>
                <a:cs typeface="Myriad Pro"/>
              </a:rPr>
              <a:t>asları</a:t>
            </a:r>
            <a:r>
              <a:rPr lang="tr-TR" sz="1600" spc="-35" dirty="0">
                <a:solidFill>
                  <a:srgbClr val="4C4D4F"/>
                </a:solidFill>
                <a:latin typeface="Myriad Pro"/>
                <a:cs typeface="Myriad Pro"/>
              </a:rPr>
              <a:t> </a:t>
            </a:r>
            <a:r>
              <a:rPr lang="tr-TR" sz="1600" dirty="0">
                <a:solidFill>
                  <a:srgbClr val="4C4D4F"/>
                </a:solidFill>
                <a:latin typeface="Myriad Pro"/>
                <a:cs typeface="Myriad Pro"/>
              </a:rPr>
              <a:t>iyi</a:t>
            </a:r>
            <a:r>
              <a:rPr lang="tr-TR" sz="1600" spc="-30" dirty="0">
                <a:solidFill>
                  <a:srgbClr val="4C4D4F"/>
                </a:solidFill>
                <a:latin typeface="Myriad Pro"/>
                <a:cs typeface="Myriad Pro"/>
              </a:rPr>
              <a:t> </a:t>
            </a:r>
            <a:r>
              <a:rPr lang="tr-TR" sz="1600" dirty="0">
                <a:solidFill>
                  <a:srgbClr val="4C4D4F"/>
                </a:solidFill>
                <a:latin typeface="Myriad Pro"/>
                <a:cs typeface="Myriad Pro"/>
              </a:rPr>
              <a:t>gelişmiş</a:t>
            </a:r>
            <a:r>
              <a:rPr lang="tr-TR" sz="1600" spc="-30" dirty="0">
                <a:solidFill>
                  <a:srgbClr val="4C4D4F"/>
                </a:solidFill>
                <a:latin typeface="Myriad Pro"/>
                <a:cs typeface="Myriad Pro"/>
              </a:rPr>
              <a:t> </a:t>
            </a:r>
            <a:r>
              <a:rPr lang="tr-TR" sz="1600" spc="-10" dirty="0">
                <a:solidFill>
                  <a:srgbClr val="4C4D4F"/>
                </a:solidFill>
                <a:latin typeface="Myriad Pro"/>
                <a:cs typeface="Myriad Pro"/>
              </a:rPr>
              <a:t>ve</a:t>
            </a:r>
            <a:r>
              <a:rPr lang="tr-TR" sz="1600" spc="-30" dirty="0">
                <a:solidFill>
                  <a:srgbClr val="4C4D4F"/>
                </a:solidFill>
                <a:latin typeface="Myriad Pro"/>
                <a:cs typeface="Myriad Pro"/>
              </a:rPr>
              <a:t> </a:t>
            </a:r>
            <a:r>
              <a:rPr lang="tr-TR" sz="1600" spc="-10" dirty="0">
                <a:solidFill>
                  <a:srgbClr val="4C4D4F"/>
                </a:solidFill>
                <a:latin typeface="Myriad Pro"/>
                <a:cs typeface="Myriad Pro"/>
              </a:rPr>
              <a:t>zayıf </a:t>
            </a:r>
            <a:r>
              <a:rPr lang="tr-TR" sz="1600" dirty="0">
                <a:solidFill>
                  <a:srgbClr val="4C4D4F"/>
                </a:solidFill>
                <a:latin typeface="Myriad Pro"/>
                <a:cs typeface="Myriad Pro"/>
              </a:rPr>
              <a:t>insanlarda</a:t>
            </a:r>
            <a:r>
              <a:rPr lang="tr-TR" sz="1600" spc="-5" dirty="0">
                <a:solidFill>
                  <a:srgbClr val="4C4D4F"/>
                </a:solidFill>
                <a:latin typeface="Myriad Pro"/>
                <a:cs typeface="Myriad Pro"/>
              </a:rPr>
              <a:t> </a:t>
            </a:r>
            <a:r>
              <a:rPr lang="tr-TR" sz="1600" b="1" spc="-5" dirty="0">
                <a:solidFill>
                  <a:srgbClr val="4C4D4F"/>
                </a:solidFill>
                <a:latin typeface="Myriad Pro"/>
                <a:cs typeface="Myriad Pro"/>
              </a:rPr>
              <a:t>karında</a:t>
            </a:r>
            <a:r>
              <a:rPr lang="tr-TR" sz="1600" spc="-5" dirty="0">
                <a:solidFill>
                  <a:srgbClr val="4C4D4F"/>
                </a:solidFill>
                <a:latin typeface="Myriad Pro"/>
                <a:cs typeface="Myriad Pro"/>
              </a:rPr>
              <a:t> </a:t>
            </a:r>
            <a:r>
              <a:rPr lang="tr-TR" sz="1600" b="1" dirty="0">
                <a:solidFill>
                  <a:srgbClr val="4C4D4F"/>
                </a:solidFill>
                <a:latin typeface="Myriad Pro"/>
                <a:cs typeface="Myriad Pro"/>
              </a:rPr>
              <a:t>parçalı</a:t>
            </a:r>
            <a:r>
              <a:rPr lang="tr-TR" sz="1600" b="1" spc="-5" dirty="0">
                <a:solidFill>
                  <a:srgbClr val="4C4D4F"/>
                </a:solidFill>
                <a:latin typeface="Myriad Pro"/>
                <a:cs typeface="Myriad Pro"/>
              </a:rPr>
              <a:t> </a:t>
            </a:r>
            <a:r>
              <a:rPr lang="tr-TR" sz="1600" b="1" dirty="0">
                <a:solidFill>
                  <a:srgbClr val="4C4D4F"/>
                </a:solidFill>
                <a:latin typeface="Myriad Pro"/>
                <a:cs typeface="Myriad Pro"/>
              </a:rPr>
              <a:t>kas</a:t>
            </a:r>
            <a:r>
              <a:rPr lang="tr-TR" sz="1600" b="1" spc="-5" dirty="0">
                <a:solidFill>
                  <a:srgbClr val="4C4D4F"/>
                </a:solidFill>
                <a:latin typeface="Myriad Pro"/>
                <a:cs typeface="Myriad Pro"/>
              </a:rPr>
              <a:t> </a:t>
            </a:r>
            <a:r>
              <a:rPr lang="tr-TR" sz="1600" b="1" dirty="0">
                <a:solidFill>
                  <a:srgbClr val="4C4D4F"/>
                </a:solidFill>
                <a:latin typeface="Myriad Pro"/>
                <a:cs typeface="Myriad Pro"/>
              </a:rPr>
              <a:t>görünümü </a:t>
            </a:r>
            <a:r>
              <a:rPr lang="tr-TR" sz="1600" i="1" dirty="0">
                <a:solidFill>
                  <a:srgbClr val="4C4D4F"/>
                </a:solidFill>
                <a:latin typeface="Myriad Pro"/>
                <a:cs typeface="Myriad Pro"/>
              </a:rPr>
              <a:t>(</a:t>
            </a:r>
            <a:r>
              <a:rPr lang="tr-TR" sz="1600" i="1" dirty="0" err="1">
                <a:solidFill>
                  <a:srgbClr val="4C4D4F"/>
                </a:solidFill>
                <a:latin typeface="Myriad Pro"/>
                <a:cs typeface="Myriad Pro"/>
              </a:rPr>
              <a:t>six</a:t>
            </a:r>
            <a:r>
              <a:rPr lang="tr-TR" sz="1600" i="1" dirty="0">
                <a:solidFill>
                  <a:srgbClr val="4C4D4F"/>
                </a:solidFill>
                <a:latin typeface="Myriad Pro"/>
                <a:cs typeface="Myriad Pro"/>
              </a:rPr>
              <a:t> </a:t>
            </a:r>
            <a:r>
              <a:rPr lang="tr-TR" sz="1600" i="1" dirty="0" err="1">
                <a:solidFill>
                  <a:srgbClr val="4C4D4F"/>
                </a:solidFill>
                <a:latin typeface="Myriad Pro"/>
                <a:cs typeface="Myriad Pro"/>
              </a:rPr>
              <a:t>pack</a:t>
            </a:r>
            <a:r>
              <a:rPr lang="tr-TR" sz="1600" i="1" dirty="0">
                <a:solidFill>
                  <a:srgbClr val="4C4D4F"/>
                </a:solidFill>
                <a:latin typeface="Myriad Pro"/>
                <a:cs typeface="Myriad Pro"/>
              </a:rPr>
              <a:t>) </a:t>
            </a:r>
            <a:r>
              <a:rPr lang="tr-TR" sz="1600" spc="-10" dirty="0">
                <a:solidFill>
                  <a:srgbClr val="4C4D4F"/>
                </a:solidFill>
                <a:latin typeface="Myriad Pro"/>
                <a:cs typeface="Myriad Pro"/>
              </a:rPr>
              <a:t>oluşturur.</a:t>
            </a:r>
            <a:endParaRPr lang="tr-TR" sz="1600" dirty="0">
              <a:latin typeface="Myriad Pro"/>
              <a:cs typeface="Myriad Pro"/>
            </a:endParaRPr>
          </a:p>
          <a:p>
            <a:pPr marL="12700" marR="5715" indent="0" algn="just">
              <a:lnSpc>
                <a:spcPct val="106100"/>
              </a:lnSpc>
              <a:spcBef>
                <a:spcPts val="265"/>
              </a:spcBef>
              <a:buNone/>
            </a:pPr>
            <a:endParaRPr lang="tr-TR" sz="1600" dirty="0">
              <a:latin typeface="Myriad Pro"/>
              <a:cs typeface="Myriad Pro"/>
            </a:endParaRPr>
          </a:p>
        </p:txBody>
      </p:sp>
      <p:sp>
        <p:nvSpPr>
          <p:cNvPr id="5" name="Alt Bilgi Yer Tutucusu 4">
            <a:extLst>
              <a:ext uri="{FF2B5EF4-FFF2-40B4-BE49-F238E27FC236}">
                <a16:creationId xmlns:a16="http://schemas.microsoft.com/office/drawing/2014/main" id="{32001787-6C8E-408F-9D6F-CFFA064AA0F4}"/>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676A2E42-EF06-A7E5-0DD5-C0007514D775}"/>
              </a:ext>
            </a:extLst>
          </p:cNvPr>
          <p:cNvSpPr>
            <a:spLocks noGrp="1"/>
          </p:cNvSpPr>
          <p:nvPr>
            <p:ph type="sldNum" sz="quarter" idx="12"/>
          </p:nvPr>
        </p:nvSpPr>
        <p:spPr/>
        <p:txBody>
          <a:bodyPr/>
          <a:lstStyle/>
          <a:p>
            <a:fld id="{60FF87A7-9A7A-4B3D-9625-8440EC4947F9}" type="slidenum">
              <a:rPr lang="tr-TR" smtClean="0"/>
              <a:pPr/>
              <a:t>66</a:t>
            </a:fld>
            <a:endParaRPr lang="tr-TR"/>
          </a:p>
        </p:txBody>
      </p:sp>
      <p:pic>
        <p:nvPicPr>
          <p:cNvPr id="1026" name="Picture 2" descr="Six Pack Surgery and Price - Apex Clinic">
            <a:extLst>
              <a:ext uri="{FF2B5EF4-FFF2-40B4-BE49-F238E27FC236}">
                <a16:creationId xmlns:a16="http://schemas.microsoft.com/office/drawing/2014/main" id="{A57F1078-7662-CEBC-9B6D-2DCD65DDA5E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0405" b="13995"/>
          <a:stretch/>
        </p:blipFill>
        <p:spPr bwMode="auto">
          <a:xfrm>
            <a:off x="6566702" y="957601"/>
            <a:ext cx="2397786" cy="1535295"/>
          </a:xfrm>
          <a:prstGeom prst="rect">
            <a:avLst/>
          </a:prstGeom>
          <a:noFill/>
          <a:extLst>
            <a:ext uri="{909E8E84-426E-40DD-AFC4-6F175D3DCCD1}">
              <a14:hiddenFill xmlns:a14="http://schemas.microsoft.com/office/drawing/2010/main">
                <a:solidFill>
                  <a:srgbClr val="FFFFFF"/>
                </a:solidFill>
              </a14:hiddenFill>
            </a:ext>
          </a:extLst>
        </p:spPr>
      </p:pic>
      <p:grpSp>
        <p:nvGrpSpPr>
          <p:cNvPr id="1037" name="Grup 1036">
            <a:extLst>
              <a:ext uri="{FF2B5EF4-FFF2-40B4-BE49-F238E27FC236}">
                <a16:creationId xmlns:a16="http://schemas.microsoft.com/office/drawing/2014/main" id="{21B41E92-9FB8-C0FD-4168-2BEBF10B63E4}"/>
              </a:ext>
            </a:extLst>
          </p:cNvPr>
          <p:cNvGrpSpPr/>
          <p:nvPr/>
        </p:nvGrpSpPr>
        <p:grpSpPr>
          <a:xfrm>
            <a:off x="650968" y="2738623"/>
            <a:ext cx="4281072" cy="3394087"/>
            <a:chOff x="794984" y="2738623"/>
            <a:chExt cx="4281072" cy="3394087"/>
          </a:xfrm>
        </p:grpSpPr>
        <p:grpSp>
          <p:nvGrpSpPr>
            <p:cNvPr id="7" name="object 10">
              <a:extLst>
                <a:ext uri="{FF2B5EF4-FFF2-40B4-BE49-F238E27FC236}">
                  <a16:creationId xmlns:a16="http://schemas.microsoft.com/office/drawing/2014/main" id="{4670A09B-EB18-B7C2-C57C-E8E360415DE0}"/>
                </a:ext>
              </a:extLst>
            </p:cNvPr>
            <p:cNvGrpSpPr>
              <a:grpSpLocks noChangeAspect="1"/>
            </p:cNvGrpSpPr>
            <p:nvPr/>
          </p:nvGrpSpPr>
          <p:grpSpPr>
            <a:xfrm>
              <a:off x="794984" y="2738623"/>
              <a:ext cx="2675206" cy="3394087"/>
              <a:chOff x="1099794" y="5463006"/>
              <a:chExt cx="2101148" cy="2665768"/>
            </a:xfrm>
          </p:grpSpPr>
          <p:pic>
            <p:nvPicPr>
              <p:cNvPr id="8" name="object 11">
                <a:extLst>
                  <a:ext uri="{FF2B5EF4-FFF2-40B4-BE49-F238E27FC236}">
                    <a16:creationId xmlns:a16="http://schemas.microsoft.com/office/drawing/2014/main" id="{5A7AD200-C7B0-AEEE-9A51-8BCE71382654}"/>
                  </a:ext>
                </a:extLst>
              </p:cNvPr>
              <p:cNvPicPr/>
              <p:nvPr/>
            </p:nvPicPr>
            <p:blipFill>
              <a:blip r:embed="rId3" cstate="screen">
                <a:extLst>
                  <a:ext uri="{28A0092B-C50C-407E-A947-70E740481C1C}">
                    <a14:useLocalDpi xmlns:a14="http://schemas.microsoft.com/office/drawing/2010/main"/>
                  </a:ext>
                </a:extLst>
              </a:blip>
              <a:stretch>
                <a:fillRect/>
              </a:stretch>
            </p:blipFill>
            <p:spPr>
              <a:xfrm>
                <a:off x="1108837" y="6943331"/>
                <a:ext cx="1330312" cy="1185443"/>
              </a:xfrm>
              <a:prstGeom prst="rect">
                <a:avLst/>
              </a:prstGeom>
            </p:spPr>
          </p:pic>
          <p:pic>
            <p:nvPicPr>
              <p:cNvPr id="9" name="object 12">
                <a:extLst>
                  <a:ext uri="{FF2B5EF4-FFF2-40B4-BE49-F238E27FC236}">
                    <a16:creationId xmlns:a16="http://schemas.microsoft.com/office/drawing/2014/main" id="{4BF523A9-8AF2-38B3-410E-00611BDE4D62}"/>
                  </a:ext>
                </a:extLst>
              </p:cNvPr>
              <p:cNvPicPr/>
              <p:nvPr/>
            </p:nvPicPr>
            <p:blipFill>
              <a:blip r:embed="rId4" cstate="screen">
                <a:extLst>
                  <a:ext uri="{28A0092B-C50C-407E-A947-70E740481C1C}">
                    <a14:useLocalDpi xmlns:a14="http://schemas.microsoft.com/office/drawing/2010/main"/>
                  </a:ext>
                </a:extLst>
              </a:blip>
              <a:stretch>
                <a:fillRect/>
              </a:stretch>
            </p:blipFill>
            <p:spPr>
              <a:xfrm>
                <a:off x="2344978" y="5494515"/>
                <a:ext cx="583006" cy="1862493"/>
              </a:xfrm>
              <a:prstGeom prst="rect">
                <a:avLst/>
              </a:prstGeom>
            </p:spPr>
          </p:pic>
          <p:pic>
            <p:nvPicPr>
              <p:cNvPr id="10" name="object 13">
                <a:extLst>
                  <a:ext uri="{FF2B5EF4-FFF2-40B4-BE49-F238E27FC236}">
                    <a16:creationId xmlns:a16="http://schemas.microsoft.com/office/drawing/2014/main" id="{CEF67DAF-4C96-8682-BDE6-3FFF21DAD69E}"/>
                  </a:ext>
                </a:extLst>
              </p:cNvPr>
              <p:cNvPicPr/>
              <p:nvPr/>
            </p:nvPicPr>
            <p:blipFill>
              <a:blip r:embed="rId5" cstate="screen">
                <a:extLst>
                  <a:ext uri="{28A0092B-C50C-407E-A947-70E740481C1C}">
                    <a14:useLocalDpi xmlns:a14="http://schemas.microsoft.com/office/drawing/2010/main"/>
                  </a:ext>
                </a:extLst>
              </a:blip>
              <a:stretch>
                <a:fillRect/>
              </a:stretch>
            </p:blipFill>
            <p:spPr>
              <a:xfrm>
                <a:off x="1245362" y="6827761"/>
                <a:ext cx="525881" cy="721220"/>
              </a:xfrm>
              <a:prstGeom prst="rect">
                <a:avLst/>
              </a:prstGeom>
            </p:spPr>
          </p:pic>
          <p:pic>
            <p:nvPicPr>
              <p:cNvPr id="11" name="object 14">
                <a:extLst>
                  <a:ext uri="{FF2B5EF4-FFF2-40B4-BE49-F238E27FC236}">
                    <a16:creationId xmlns:a16="http://schemas.microsoft.com/office/drawing/2014/main" id="{F98FB5BD-D04F-E16A-92CD-A4AD9BE0969B}"/>
                  </a:ext>
                </a:extLst>
              </p:cNvPr>
              <p:cNvPicPr/>
              <p:nvPr/>
            </p:nvPicPr>
            <p:blipFill>
              <a:blip r:embed="rId6" cstate="print"/>
              <a:stretch>
                <a:fillRect/>
              </a:stretch>
            </p:blipFill>
            <p:spPr>
              <a:xfrm>
                <a:off x="1099794" y="5505030"/>
                <a:ext cx="35153" cy="1010183"/>
              </a:xfrm>
              <a:prstGeom prst="rect">
                <a:avLst/>
              </a:prstGeom>
            </p:spPr>
          </p:pic>
          <p:pic>
            <p:nvPicPr>
              <p:cNvPr id="12" name="object 15">
                <a:extLst>
                  <a:ext uri="{FF2B5EF4-FFF2-40B4-BE49-F238E27FC236}">
                    <a16:creationId xmlns:a16="http://schemas.microsoft.com/office/drawing/2014/main" id="{3C7DCEB5-2207-0D74-AF45-B7CD19312918}"/>
                  </a:ext>
                </a:extLst>
              </p:cNvPr>
              <p:cNvPicPr/>
              <p:nvPr/>
            </p:nvPicPr>
            <p:blipFill>
              <a:blip r:embed="rId7" cstate="screen">
                <a:extLst>
                  <a:ext uri="{28A0092B-C50C-407E-A947-70E740481C1C}">
                    <a14:useLocalDpi xmlns:a14="http://schemas.microsoft.com/office/drawing/2010/main"/>
                  </a:ext>
                </a:extLst>
              </a:blip>
              <a:stretch>
                <a:fillRect/>
              </a:stretch>
            </p:blipFill>
            <p:spPr>
              <a:xfrm>
                <a:off x="1109802" y="5463006"/>
                <a:ext cx="1352537" cy="1521053"/>
              </a:xfrm>
              <a:prstGeom prst="rect">
                <a:avLst/>
              </a:prstGeom>
            </p:spPr>
          </p:pic>
          <p:sp>
            <p:nvSpPr>
              <p:cNvPr id="13" name="object 16">
                <a:extLst>
                  <a:ext uri="{FF2B5EF4-FFF2-40B4-BE49-F238E27FC236}">
                    <a16:creationId xmlns:a16="http://schemas.microsoft.com/office/drawing/2014/main" id="{4C13661B-A3B2-BC2E-BE26-B1DB72A659B8}"/>
                  </a:ext>
                </a:extLst>
              </p:cNvPr>
              <p:cNvSpPr/>
              <p:nvPr/>
            </p:nvSpPr>
            <p:spPr>
              <a:xfrm>
                <a:off x="2062782" y="7354968"/>
                <a:ext cx="130810" cy="103505"/>
              </a:xfrm>
              <a:custGeom>
                <a:avLst/>
                <a:gdLst/>
                <a:ahLst/>
                <a:cxnLst/>
                <a:rect l="l" t="t" r="r" b="b"/>
                <a:pathLst>
                  <a:path w="130810" h="103504">
                    <a:moveTo>
                      <a:pt x="6469" y="103253"/>
                    </a:moveTo>
                    <a:lnTo>
                      <a:pt x="0" y="98748"/>
                    </a:lnTo>
                    <a:lnTo>
                      <a:pt x="1630" y="87404"/>
                    </a:lnTo>
                    <a:lnTo>
                      <a:pt x="7468" y="74635"/>
                    </a:lnTo>
                    <a:lnTo>
                      <a:pt x="47453" y="38520"/>
                    </a:lnTo>
                    <a:lnTo>
                      <a:pt x="100960" y="7633"/>
                    </a:lnTo>
                    <a:lnTo>
                      <a:pt x="129005" y="0"/>
                    </a:lnTo>
                    <a:lnTo>
                      <a:pt x="130764" y="4238"/>
                    </a:lnTo>
                    <a:lnTo>
                      <a:pt x="71560" y="61483"/>
                    </a:lnTo>
                    <a:lnTo>
                      <a:pt x="31519" y="90094"/>
                    </a:lnTo>
                    <a:lnTo>
                      <a:pt x="6469" y="103253"/>
                    </a:lnTo>
                    <a:close/>
                  </a:path>
                </a:pathLst>
              </a:custGeom>
              <a:solidFill>
                <a:srgbClr val="62452F"/>
              </a:solidFill>
            </p:spPr>
            <p:txBody>
              <a:bodyPr wrap="square" lIns="0" tIns="0" rIns="0" bIns="0" rtlCol="0"/>
              <a:lstStyle/>
              <a:p>
                <a:endParaRPr sz="2800"/>
              </a:p>
            </p:txBody>
          </p:sp>
          <p:pic>
            <p:nvPicPr>
              <p:cNvPr id="14" name="object 17">
                <a:extLst>
                  <a:ext uri="{FF2B5EF4-FFF2-40B4-BE49-F238E27FC236}">
                    <a16:creationId xmlns:a16="http://schemas.microsoft.com/office/drawing/2014/main" id="{7B76F9CD-FCF2-CB05-A168-2125651110A6}"/>
                  </a:ext>
                </a:extLst>
              </p:cNvPr>
              <p:cNvPicPr/>
              <p:nvPr/>
            </p:nvPicPr>
            <p:blipFill>
              <a:blip r:embed="rId8" cstate="screen">
                <a:extLst>
                  <a:ext uri="{28A0092B-C50C-407E-A947-70E740481C1C}">
                    <a14:useLocalDpi xmlns:a14="http://schemas.microsoft.com/office/drawing/2010/main"/>
                  </a:ext>
                </a:extLst>
              </a:blip>
              <a:stretch>
                <a:fillRect/>
              </a:stretch>
            </p:blipFill>
            <p:spPr>
              <a:xfrm>
                <a:off x="1803468" y="7347140"/>
                <a:ext cx="299765" cy="297204"/>
              </a:xfrm>
              <a:prstGeom prst="rect">
                <a:avLst/>
              </a:prstGeom>
            </p:spPr>
          </p:pic>
          <p:pic>
            <p:nvPicPr>
              <p:cNvPr id="15" name="object 18">
                <a:extLst>
                  <a:ext uri="{FF2B5EF4-FFF2-40B4-BE49-F238E27FC236}">
                    <a16:creationId xmlns:a16="http://schemas.microsoft.com/office/drawing/2014/main" id="{F7237186-2F49-AC4D-6029-6FE959BF6A64}"/>
                  </a:ext>
                </a:extLst>
              </p:cNvPr>
              <p:cNvPicPr/>
              <p:nvPr/>
            </p:nvPicPr>
            <p:blipFill>
              <a:blip r:embed="rId9" cstate="screen">
                <a:extLst>
                  <a:ext uri="{28A0092B-C50C-407E-A947-70E740481C1C}">
                    <a14:useLocalDpi xmlns:a14="http://schemas.microsoft.com/office/drawing/2010/main"/>
                  </a:ext>
                </a:extLst>
              </a:blip>
              <a:stretch>
                <a:fillRect/>
              </a:stretch>
            </p:blipFill>
            <p:spPr>
              <a:xfrm>
                <a:off x="1916518" y="6827761"/>
                <a:ext cx="398233" cy="402755"/>
              </a:xfrm>
              <a:prstGeom prst="rect">
                <a:avLst/>
              </a:prstGeom>
            </p:spPr>
          </p:pic>
          <p:pic>
            <p:nvPicPr>
              <p:cNvPr id="16" name="object 19">
                <a:extLst>
                  <a:ext uri="{FF2B5EF4-FFF2-40B4-BE49-F238E27FC236}">
                    <a16:creationId xmlns:a16="http://schemas.microsoft.com/office/drawing/2014/main" id="{05760218-6560-5A6F-D1BA-2B370E8F77BD}"/>
                  </a:ext>
                </a:extLst>
              </p:cNvPr>
              <p:cNvPicPr/>
              <p:nvPr/>
            </p:nvPicPr>
            <p:blipFill>
              <a:blip r:embed="rId10" cstate="screen">
                <a:extLst>
                  <a:ext uri="{28A0092B-C50C-407E-A947-70E740481C1C}">
                    <a14:useLocalDpi xmlns:a14="http://schemas.microsoft.com/office/drawing/2010/main"/>
                  </a:ext>
                </a:extLst>
              </a:blip>
              <a:stretch>
                <a:fillRect/>
              </a:stretch>
            </p:blipFill>
            <p:spPr>
              <a:xfrm>
                <a:off x="2059125" y="7355494"/>
                <a:ext cx="139776" cy="134574"/>
              </a:xfrm>
              <a:prstGeom prst="rect">
                <a:avLst/>
              </a:prstGeom>
            </p:spPr>
          </p:pic>
          <p:pic>
            <p:nvPicPr>
              <p:cNvPr id="17" name="object 20">
                <a:extLst>
                  <a:ext uri="{FF2B5EF4-FFF2-40B4-BE49-F238E27FC236}">
                    <a16:creationId xmlns:a16="http://schemas.microsoft.com/office/drawing/2014/main" id="{66352BC5-A129-846D-DEAF-02312385F0C6}"/>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787017" y="7206983"/>
                <a:ext cx="414451" cy="340245"/>
              </a:xfrm>
              <a:prstGeom prst="rect">
                <a:avLst/>
              </a:prstGeom>
            </p:spPr>
          </p:pic>
          <p:pic>
            <p:nvPicPr>
              <p:cNvPr id="18" name="object 21">
                <a:extLst>
                  <a:ext uri="{FF2B5EF4-FFF2-40B4-BE49-F238E27FC236}">
                    <a16:creationId xmlns:a16="http://schemas.microsoft.com/office/drawing/2014/main" id="{EC51F9DC-EA86-990A-F0DA-C072E79674C3}"/>
                  </a:ext>
                </a:extLst>
              </p:cNvPr>
              <p:cNvPicPr/>
              <p:nvPr/>
            </p:nvPicPr>
            <p:blipFill>
              <a:blip r:embed="rId12" cstate="print"/>
              <a:stretch>
                <a:fillRect/>
              </a:stretch>
            </p:blipFill>
            <p:spPr>
              <a:xfrm>
                <a:off x="1734870" y="7360945"/>
                <a:ext cx="93484" cy="84823"/>
              </a:xfrm>
              <a:prstGeom prst="rect">
                <a:avLst/>
              </a:prstGeom>
            </p:spPr>
          </p:pic>
          <p:pic>
            <p:nvPicPr>
              <p:cNvPr id="19" name="object 22">
                <a:extLst>
                  <a:ext uri="{FF2B5EF4-FFF2-40B4-BE49-F238E27FC236}">
                    <a16:creationId xmlns:a16="http://schemas.microsoft.com/office/drawing/2014/main" id="{2D50C0F5-DABB-E1E5-2C60-BA37DFA8876B}"/>
                  </a:ext>
                </a:extLst>
              </p:cNvPr>
              <p:cNvPicPr/>
              <p:nvPr/>
            </p:nvPicPr>
            <p:blipFill>
              <a:blip r:embed="rId13" cstate="screen">
                <a:extLst>
                  <a:ext uri="{28A0092B-C50C-407E-A947-70E740481C1C}">
                    <a14:useLocalDpi xmlns:a14="http://schemas.microsoft.com/office/drawing/2010/main"/>
                  </a:ext>
                </a:extLst>
              </a:blip>
              <a:stretch>
                <a:fillRect/>
              </a:stretch>
            </p:blipFill>
            <p:spPr>
              <a:xfrm>
                <a:off x="1757029" y="7472603"/>
                <a:ext cx="42014" cy="79209"/>
              </a:xfrm>
              <a:prstGeom prst="rect">
                <a:avLst/>
              </a:prstGeom>
            </p:spPr>
          </p:pic>
          <p:pic>
            <p:nvPicPr>
              <p:cNvPr id="20" name="object 23">
                <a:extLst>
                  <a:ext uri="{FF2B5EF4-FFF2-40B4-BE49-F238E27FC236}">
                    <a16:creationId xmlns:a16="http://schemas.microsoft.com/office/drawing/2014/main" id="{D13E5EA1-5B7A-9395-AA9F-ACEE03DB8A98}"/>
                  </a:ext>
                </a:extLst>
              </p:cNvPr>
              <p:cNvPicPr/>
              <p:nvPr/>
            </p:nvPicPr>
            <p:blipFill>
              <a:blip r:embed="rId14" cstate="screen">
                <a:extLst>
                  <a:ext uri="{28A0092B-C50C-407E-A947-70E740481C1C}">
                    <a14:useLocalDpi xmlns:a14="http://schemas.microsoft.com/office/drawing/2010/main"/>
                  </a:ext>
                </a:extLst>
              </a:blip>
              <a:stretch>
                <a:fillRect/>
              </a:stretch>
            </p:blipFill>
            <p:spPr>
              <a:xfrm>
                <a:off x="1588135" y="7090384"/>
                <a:ext cx="180721" cy="276479"/>
              </a:xfrm>
              <a:prstGeom prst="rect">
                <a:avLst/>
              </a:prstGeom>
            </p:spPr>
          </p:pic>
          <p:pic>
            <p:nvPicPr>
              <p:cNvPr id="21" name="object 24">
                <a:extLst>
                  <a:ext uri="{FF2B5EF4-FFF2-40B4-BE49-F238E27FC236}">
                    <a16:creationId xmlns:a16="http://schemas.microsoft.com/office/drawing/2014/main" id="{65F5B3F7-DF15-AE35-8E4A-51B5D1CA9027}"/>
                  </a:ext>
                </a:extLst>
              </p:cNvPr>
              <p:cNvPicPr/>
              <p:nvPr/>
            </p:nvPicPr>
            <p:blipFill>
              <a:blip r:embed="rId15" cstate="screen">
                <a:extLst>
                  <a:ext uri="{28A0092B-C50C-407E-A947-70E740481C1C}">
                    <a14:useLocalDpi xmlns:a14="http://schemas.microsoft.com/office/drawing/2010/main"/>
                  </a:ext>
                </a:extLst>
              </a:blip>
              <a:stretch>
                <a:fillRect/>
              </a:stretch>
            </p:blipFill>
            <p:spPr>
              <a:xfrm>
                <a:off x="1800733" y="7090384"/>
                <a:ext cx="182130" cy="275221"/>
              </a:xfrm>
              <a:prstGeom prst="rect">
                <a:avLst/>
              </a:prstGeom>
            </p:spPr>
          </p:pic>
          <p:pic>
            <p:nvPicPr>
              <p:cNvPr id="22" name="object 25">
                <a:extLst>
                  <a:ext uri="{FF2B5EF4-FFF2-40B4-BE49-F238E27FC236}">
                    <a16:creationId xmlns:a16="http://schemas.microsoft.com/office/drawing/2014/main" id="{C1A662E9-6B9F-63B7-B0C1-3482C9EE5644}"/>
                  </a:ext>
                </a:extLst>
              </p:cNvPr>
              <p:cNvPicPr/>
              <p:nvPr/>
            </p:nvPicPr>
            <p:blipFill>
              <a:blip r:embed="rId16" cstate="print"/>
              <a:stretch>
                <a:fillRect/>
              </a:stretch>
            </p:blipFill>
            <p:spPr>
              <a:xfrm>
                <a:off x="1578940" y="6970344"/>
                <a:ext cx="408122" cy="405676"/>
              </a:xfrm>
              <a:prstGeom prst="rect">
                <a:avLst/>
              </a:prstGeom>
            </p:spPr>
          </p:pic>
          <p:sp>
            <p:nvSpPr>
              <p:cNvPr id="23" name="object 26">
                <a:extLst>
                  <a:ext uri="{FF2B5EF4-FFF2-40B4-BE49-F238E27FC236}">
                    <a16:creationId xmlns:a16="http://schemas.microsoft.com/office/drawing/2014/main" id="{4B80057C-E571-33E3-AFCD-8F3FA5CD017E}"/>
                  </a:ext>
                </a:extLst>
              </p:cNvPr>
              <p:cNvSpPr/>
              <p:nvPr/>
            </p:nvSpPr>
            <p:spPr>
              <a:xfrm>
                <a:off x="2713262" y="7312671"/>
                <a:ext cx="487680" cy="801370"/>
              </a:xfrm>
              <a:custGeom>
                <a:avLst/>
                <a:gdLst/>
                <a:ahLst/>
                <a:cxnLst/>
                <a:rect l="l" t="t" r="r" b="b"/>
                <a:pathLst>
                  <a:path w="487680" h="801370">
                    <a:moveTo>
                      <a:pt x="287716" y="801078"/>
                    </a:moveTo>
                    <a:lnTo>
                      <a:pt x="258848" y="764836"/>
                    </a:lnTo>
                    <a:lnTo>
                      <a:pt x="245388" y="720668"/>
                    </a:lnTo>
                    <a:lnTo>
                      <a:pt x="235978" y="680897"/>
                    </a:lnTo>
                    <a:lnTo>
                      <a:pt x="232503" y="667859"/>
                    </a:lnTo>
                    <a:lnTo>
                      <a:pt x="215629" y="612933"/>
                    </a:lnTo>
                    <a:lnTo>
                      <a:pt x="202677" y="540318"/>
                    </a:lnTo>
                    <a:lnTo>
                      <a:pt x="197681" y="524475"/>
                    </a:lnTo>
                    <a:lnTo>
                      <a:pt x="192426" y="514040"/>
                    </a:lnTo>
                    <a:lnTo>
                      <a:pt x="188651" y="510610"/>
                    </a:lnTo>
                    <a:lnTo>
                      <a:pt x="185655" y="513519"/>
                    </a:lnTo>
                    <a:lnTo>
                      <a:pt x="182789" y="522200"/>
                    </a:lnTo>
                    <a:lnTo>
                      <a:pt x="181895" y="538370"/>
                    </a:lnTo>
                    <a:lnTo>
                      <a:pt x="184818" y="563743"/>
                    </a:lnTo>
                    <a:lnTo>
                      <a:pt x="189252" y="595298"/>
                    </a:lnTo>
                    <a:lnTo>
                      <a:pt x="192236" y="627654"/>
                    </a:lnTo>
                    <a:lnTo>
                      <a:pt x="194595" y="659070"/>
                    </a:lnTo>
                    <a:lnTo>
                      <a:pt x="197152" y="687803"/>
                    </a:lnTo>
                    <a:lnTo>
                      <a:pt x="200176" y="716213"/>
                    </a:lnTo>
                    <a:lnTo>
                      <a:pt x="200852" y="750548"/>
                    </a:lnTo>
                    <a:lnTo>
                      <a:pt x="193715" y="779963"/>
                    </a:lnTo>
                    <a:lnTo>
                      <a:pt x="173302" y="793612"/>
                    </a:lnTo>
                    <a:lnTo>
                      <a:pt x="153144" y="782958"/>
                    </a:lnTo>
                    <a:lnTo>
                      <a:pt x="138446" y="755255"/>
                    </a:lnTo>
                    <a:lnTo>
                      <a:pt x="129479" y="721973"/>
                    </a:lnTo>
                    <a:lnTo>
                      <a:pt x="126516" y="694586"/>
                    </a:lnTo>
                    <a:lnTo>
                      <a:pt x="125140" y="669935"/>
                    </a:lnTo>
                    <a:lnTo>
                      <a:pt x="121785" y="641164"/>
                    </a:lnTo>
                    <a:lnTo>
                      <a:pt x="115302" y="595362"/>
                    </a:lnTo>
                    <a:lnTo>
                      <a:pt x="113635" y="579958"/>
                    </a:lnTo>
                    <a:lnTo>
                      <a:pt x="111828" y="561447"/>
                    </a:lnTo>
                    <a:lnTo>
                      <a:pt x="109776" y="542479"/>
                    </a:lnTo>
                    <a:lnTo>
                      <a:pt x="105580" y="512748"/>
                    </a:lnTo>
                    <a:lnTo>
                      <a:pt x="104591" y="503466"/>
                    </a:lnTo>
                    <a:lnTo>
                      <a:pt x="103212" y="497875"/>
                    </a:lnTo>
                    <a:lnTo>
                      <a:pt x="93371" y="543446"/>
                    </a:lnTo>
                    <a:lnTo>
                      <a:pt x="93573" y="558134"/>
                    </a:lnTo>
                    <a:lnTo>
                      <a:pt x="95397" y="590326"/>
                    </a:lnTo>
                    <a:lnTo>
                      <a:pt x="95428" y="602751"/>
                    </a:lnTo>
                    <a:lnTo>
                      <a:pt x="93918" y="620841"/>
                    </a:lnTo>
                    <a:lnTo>
                      <a:pt x="89155" y="647328"/>
                    </a:lnTo>
                    <a:lnTo>
                      <a:pt x="78808" y="670267"/>
                    </a:lnTo>
                    <a:lnTo>
                      <a:pt x="60547" y="677711"/>
                    </a:lnTo>
                    <a:lnTo>
                      <a:pt x="46440" y="667540"/>
                    </a:lnTo>
                    <a:lnTo>
                      <a:pt x="36330" y="646356"/>
                    </a:lnTo>
                    <a:lnTo>
                      <a:pt x="30613" y="619229"/>
                    </a:lnTo>
                    <a:lnTo>
                      <a:pt x="29688" y="591231"/>
                    </a:lnTo>
                    <a:lnTo>
                      <a:pt x="29836" y="566642"/>
                    </a:lnTo>
                    <a:lnTo>
                      <a:pt x="28664" y="537482"/>
                    </a:lnTo>
                    <a:lnTo>
                      <a:pt x="27426" y="509625"/>
                    </a:lnTo>
                    <a:lnTo>
                      <a:pt x="27374" y="488947"/>
                    </a:lnTo>
                    <a:lnTo>
                      <a:pt x="28419" y="469310"/>
                    </a:lnTo>
                    <a:lnTo>
                      <a:pt x="29219" y="444466"/>
                    </a:lnTo>
                    <a:lnTo>
                      <a:pt x="29100" y="420097"/>
                    </a:lnTo>
                    <a:lnTo>
                      <a:pt x="27391" y="401888"/>
                    </a:lnTo>
                    <a:lnTo>
                      <a:pt x="24286" y="379521"/>
                    </a:lnTo>
                    <a:lnTo>
                      <a:pt x="21636" y="344767"/>
                    </a:lnTo>
                    <a:lnTo>
                      <a:pt x="21239" y="306509"/>
                    </a:lnTo>
                    <a:lnTo>
                      <a:pt x="24895" y="273630"/>
                    </a:lnTo>
                    <a:lnTo>
                      <a:pt x="30328" y="249195"/>
                    </a:lnTo>
                    <a:lnTo>
                      <a:pt x="33634" y="229562"/>
                    </a:lnTo>
                    <a:lnTo>
                      <a:pt x="34083" y="213575"/>
                    </a:lnTo>
                    <a:lnTo>
                      <a:pt x="30950" y="200080"/>
                    </a:lnTo>
                    <a:lnTo>
                      <a:pt x="25354" y="185760"/>
                    </a:lnTo>
                    <a:lnTo>
                      <a:pt x="19519" y="169481"/>
                    </a:lnTo>
                    <a:lnTo>
                      <a:pt x="14366" y="153403"/>
                    </a:lnTo>
                    <a:lnTo>
                      <a:pt x="10813" y="139682"/>
                    </a:lnTo>
                    <a:lnTo>
                      <a:pt x="8949" y="124245"/>
                    </a:lnTo>
                    <a:lnTo>
                      <a:pt x="7157" y="101849"/>
                    </a:lnTo>
                    <a:lnTo>
                      <a:pt x="4489" y="76304"/>
                    </a:lnTo>
                    <a:lnTo>
                      <a:pt x="0" y="51416"/>
                    </a:lnTo>
                    <a:lnTo>
                      <a:pt x="212615" y="0"/>
                    </a:lnTo>
                    <a:lnTo>
                      <a:pt x="221226" y="29640"/>
                    </a:lnTo>
                    <a:lnTo>
                      <a:pt x="226019" y="47053"/>
                    </a:lnTo>
                    <a:lnTo>
                      <a:pt x="228722" y="59016"/>
                    </a:lnTo>
                    <a:lnTo>
                      <a:pt x="231067" y="72308"/>
                    </a:lnTo>
                    <a:lnTo>
                      <a:pt x="235765" y="104059"/>
                    </a:lnTo>
                    <a:lnTo>
                      <a:pt x="239302" y="122661"/>
                    </a:lnTo>
                    <a:lnTo>
                      <a:pt x="262132" y="167080"/>
                    </a:lnTo>
                    <a:lnTo>
                      <a:pt x="299868" y="207883"/>
                    </a:lnTo>
                    <a:lnTo>
                      <a:pt x="319212" y="231262"/>
                    </a:lnTo>
                    <a:lnTo>
                      <a:pt x="337152" y="254641"/>
                    </a:lnTo>
                    <a:lnTo>
                      <a:pt x="353953" y="274951"/>
                    </a:lnTo>
                    <a:lnTo>
                      <a:pt x="367853" y="290820"/>
                    </a:lnTo>
                    <a:lnTo>
                      <a:pt x="377092" y="300879"/>
                    </a:lnTo>
                    <a:lnTo>
                      <a:pt x="382565" y="307691"/>
                    </a:lnTo>
                    <a:lnTo>
                      <a:pt x="388077" y="316480"/>
                    </a:lnTo>
                    <a:lnTo>
                      <a:pt x="396159" y="329910"/>
                    </a:lnTo>
                    <a:lnTo>
                      <a:pt x="409345" y="350647"/>
                    </a:lnTo>
                    <a:lnTo>
                      <a:pt x="424109" y="372195"/>
                    </a:lnTo>
                    <a:lnTo>
                      <a:pt x="435808" y="388380"/>
                    </a:lnTo>
                    <a:lnTo>
                      <a:pt x="445292" y="402399"/>
                    </a:lnTo>
                    <a:lnTo>
                      <a:pt x="453411" y="417448"/>
                    </a:lnTo>
                    <a:lnTo>
                      <a:pt x="479835" y="461268"/>
                    </a:lnTo>
                    <a:lnTo>
                      <a:pt x="487612" y="484939"/>
                    </a:lnTo>
                    <a:lnTo>
                      <a:pt x="479626" y="504331"/>
                    </a:lnTo>
                    <a:lnTo>
                      <a:pt x="456611" y="508665"/>
                    </a:lnTo>
                    <a:lnTo>
                      <a:pt x="429494" y="495810"/>
                    </a:lnTo>
                    <a:lnTo>
                      <a:pt x="404473" y="474608"/>
                    </a:lnTo>
                    <a:lnTo>
                      <a:pt x="387746" y="453906"/>
                    </a:lnTo>
                    <a:lnTo>
                      <a:pt x="375116" y="433410"/>
                    </a:lnTo>
                    <a:lnTo>
                      <a:pt x="360262" y="412045"/>
                    </a:lnTo>
                    <a:lnTo>
                      <a:pt x="346167" y="397442"/>
                    </a:lnTo>
                    <a:lnTo>
                      <a:pt x="335813" y="397231"/>
                    </a:lnTo>
                    <a:lnTo>
                      <a:pt x="332703" y="409632"/>
                    </a:lnTo>
                    <a:lnTo>
                      <a:pt x="336285" y="426581"/>
                    </a:lnTo>
                    <a:lnTo>
                      <a:pt x="350865" y="466922"/>
                    </a:lnTo>
                    <a:lnTo>
                      <a:pt x="360599" y="493306"/>
                    </a:lnTo>
                    <a:lnTo>
                      <a:pt x="373952" y="526709"/>
                    </a:lnTo>
                    <a:lnTo>
                      <a:pt x="386910" y="560077"/>
                    </a:lnTo>
                    <a:lnTo>
                      <a:pt x="395457" y="586352"/>
                    </a:lnTo>
                    <a:lnTo>
                      <a:pt x="402909" y="611823"/>
                    </a:lnTo>
                    <a:lnTo>
                      <a:pt x="413054" y="642428"/>
                    </a:lnTo>
                    <a:lnTo>
                      <a:pt x="422603" y="670605"/>
                    </a:lnTo>
                    <a:lnTo>
                      <a:pt x="428265" y="688789"/>
                    </a:lnTo>
                    <a:lnTo>
                      <a:pt x="429861" y="701617"/>
                    </a:lnTo>
                    <a:lnTo>
                      <a:pt x="428804" y="716509"/>
                    </a:lnTo>
                    <a:lnTo>
                      <a:pt x="424228" y="730065"/>
                    </a:lnTo>
                    <a:lnTo>
                      <a:pt x="415269" y="738886"/>
                    </a:lnTo>
                    <a:lnTo>
                      <a:pt x="399887" y="738759"/>
                    </a:lnTo>
                    <a:lnTo>
                      <a:pt x="385204" y="727205"/>
                    </a:lnTo>
                    <a:lnTo>
                      <a:pt x="372682" y="708745"/>
                    </a:lnTo>
                    <a:lnTo>
                      <a:pt x="363781" y="687900"/>
                    </a:lnTo>
                    <a:lnTo>
                      <a:pt x="355588" y="666580"/>
                    </a:lnTo>
                    <a:lnTo>
                      <a:pt x="345740" y="645144"/>
                    </a:lnTo>
                    <a:lnTo>
                      <a:pt x="336548" y="625858"/>
                    </a:lnTo>
                    <a:lnTo>
                      <a:pt x="330329" y="610990"/>
                    </a:lnTo>
                    <a:lnTo>
                      <a:pt x="324607" y="595296"/>
                    </a:lnTo>
                    <a:lnTo>
                      <a:pt x="308447" y="553234"/>
                    </a:lnTo>
                    <a:lnTo>
                      <a:pt x="285631" y="505394"/>
                    </a:lnTo>
                    <a:lnTo>
                      <a:pt x="272369" y="493457"/>
                    </a:lnTo>
                    <a:lnTo>
                      <a:pt x="269752" y="496719"/>
                    </a:lnTo>
                    <a:lnTo>
                      <a:pt x="268803" y="508097"/>
                    </a:lnTo>
                    <a:lnTo>
                      <a:pt x="271110" y="529771"/>
                    </a:lnTo>
                    <a:lnTo>
                      <a:pt x="278259" y="563925"/>
                    </a:lnTo>
                    <a:lnTo>
                      <a:pt x="285519" y="591629"/>
                    </a:lnTo>
                    <a:lnTo>
                      <a:pt x="290895" y="610700"/>
                    </a:lnTo>
                    <a:lnTo>
                      <a:pt x="294718" y="626582"/>
                    </a:lnTo>
                    <a:lnTo>
                      <a:pt x="300257" y="665413"/>
                    </a:lnTo>
                    <a:lnTo>
                      <a:pt x="304740" y="685517"/>
                    </a:lnTo>
                    <a:lnTo>
                      <a:pt x="310449" y="705328"/>
                    </a:lnTo>
                    <a:lnTo>
                      <a:pt x="317070" y="725139"/>
                    </a:lnTo>
                    <a:lnTo>
                      <a:pt x="322818" y="747337"/>
                    </a:lnTo>
                    <a:lnTo>
                      <a:pt x="324447" y="770727"/>
                    </a:lnTo>
                    <a:lnTo>
                      <a:pt x="319434" y="790262"/>
                    </a:lnTo>
                    <a:lnTo>
                      <a:pt x="305256" y="800893"/>
                    </a:lnTo>
                    <a:lnTo>
                      <a:pt x="287716" y="801078"/>
                    </a:lnTo>
                    <a:close/>
                  </a:path>
                </a:pathLst>
              </a:custGeom>
              <a:solidFill>
                <a:srgbClr val="E9B49B"/>
              </a:solidFill>
            </p:spPr>
            <p:txBody>
              <a:bodyPr wrap="square" lIns="0" tIns="0" rIns="0" bIns="0" rtlCol="0"/>
              <a:lstStyle/>
              <a:p>
                <a:endParaRPr sz="2800"/>
              </a:p>
            </p:txBody>
          </p:sp>
          <p:pic>
            <p:nvPicPr>
              <p:cNvPr id="24" name="object 27">
                <a:extLst>
                  <a:ext uri="{FF2B5EF4-FFF2-40B4-BE49-F238E27FC236}">
                    <a16:creationId xmlns:a16="http://schemas.microsoft.com/office/drawing/2014/main" id="{5FC3E90E-C7DB-ACFE-8A5E-E19D43326FA5}"/>
                  </a:ext>
                </a:extLst>
              </p:cNvPr>
              <p:cNvPicPr/>
              <p:nvPr/>
            </p:nvPicPr>
            <p:blipFill>
              <a:blip r:embed="rId17" cstate="screen">
                <a:extLst>
                  <a:ext uri="{28A0092B-C50C-407E-A947-70E740481C1C}">
                    <a14:useLocalDpi xmlns:a14="http://schemas.microsoft.com/office/drawing/2010/main"/>
                  </a:ext>
                </a:extLst>
              </a:blip>
              <a:stretch>
                <a:fillRect/>
              </a:stretch>
            </p:blipFill>
            <p:spPr>
              <a:xfrm>
                <a:off x="2685402" y="7296556"/>
                <a:ext cx="443318" cy="469366"/>
              </a:xfrm>
              <a:prstGeom prst="rect">
                <a:avLst/>
              </a:prstGeom>
            </p:spPr>
          </p:pic>
          <p:sp>
            <p:nvSpPr>
              <p:cNvPr id="25" name="object 28">
                <a:extLst>
                  <a:ext uri="{FF2B5EF4-FFF2-40B4-BE49-F238E27FC236}">
                    <a16:creationId xmlns:a16="http://schemas.microsoft.com/office/drawing/2014/main" id="{82FEC0BE-08BB-AEB2-8259-6688D3E79CE6}"/>
                  </a:ext>
                </a:extLst>
              </p:cNvPr>
              <p:cNvSpPr/>
              <p:nvPr/>
            </p:nvSpPr>
            <p:spPr>
              <a:xfrm>
                <a:off x="2319959" y="5635288"/>
                <a:ext cx="142240" cy="177800"/>
              </a:xfrm>
              <a:custGeom>
                <a:avLst/>
                <a:gdLst/>
                <a:ahLst/>
                <a:cxnLst/>
                <a:rect l="l" t="t" r="r" b="b"/>
                <a:pathLst>
                  <a:path w="142239" h="177800">
                    <a:moveTo>
                      <a:pt x="20720" y="177640"/>
                    </a:moveTo>
                    <a:lnTo>
                      <a:pt x="13154" y="177640"/>
                    </a:lnTo>
                    <a:lnTo>
                      <a:pt x="11546" y="176158"/>
                    </a:lnTo>
                    <a:lnTo>
                      <a:pt x="0" y="148825"/>
                    </a:lnTo>
                    <a:lnTo>
                      <a:pt x="0" y="82280"/>
                    </a:lnTo>
                    <a:lnTo>
                      <a:pt x="18870" y="53095"/>
                    </a:lnTo>
                    <a:lnTo>
                      <a:pt x="40512" y="25992"/>
                    </a:lnTo>
                    <a:lnTo>
                      <a:pt x="66165" y="7276"/>
                    </a:lnTo>
                    <a:lnTo>
                      <a:pt x="98979" y="0"/>
                    </a:lnTo>
                    <a:lnTo>
                      <a:pt x="142100" y="7214"/>
                    </a:lnTo>
                    <a:lnTo>
                      <a:pt x="140696" y="19680"/>
                    </a:lnTo>
                    <a:lnTo>
                      <a:pt x="20720" y="177640"/>
                    </a:lnTo>
                    <a:close/>
                  </a:path>
                </a:pathLst>
              </a:custGeom>
              <a:solidFill>
                <a:srgbClr val="9BC9C7">
                  <a:alpha val="69999"/>
                </a:srgbClr>
              </a:solidFill>
            </p:spPr>
            <p:txBody>
              <a:bodyPr wrap="square" lIns="0" tIns="0" rIns="0" bIns="0" rtlCol="0"/>
              <a:lstStyle/>
              <a:p>
                <a:endParaRPr sz="2800"/>
              </a:p>
            </p:txBody>
          </p:sp>
          <p:pic>
            <p:nvPicPr>
              <p:cNvPr id="26" name="object 29">
                <a:extLst>
                  <a:ext uri="{FF2B5EF4-FFF2-40B4-BE49-F238E27FC236}">
                    <a16:creationId xmlns:a16="http://schemas.microsoft.com/office/drawing/2014/main" id="{6AAEACA1-2367-3F70-5402-1BBD80D11BD6}"/>
                  </a:ext>
                </a:extLst>
              </p:cNvPr>
              <p:cNvPicPr/>
              <p:nvPr/>
            </p:nvPicPr>
            <p:blipFill>
              <a:blip r:embed="rId18" cstate="print"/>
              <a:stretch>
                <a:fillRect/>
              </a:stretch>
            </p:blipFill>
            <p:spPr>
              <a:xfrm>
                <a:off x="2186609" y="5598858"/>
                <a:ext cx="109639" cy="92976"/>
              </a:xfrm>
              <a:prstGeom prst="rect">
                <a:avLst/>
              </a:prstGeom>
            </p:spPr>
          </p:pic>
          <p:pic>
            <p:nvPicPr>
              <p:cNvPr id="27" name="object 30">
                <a:extLst>
                  <a:ext uri="{FF2B5EF4-FFF2-40B4-BE49-F238E27FC236}">
                    <a16:creationId xmlns:a16="http://schemas.microsoft.com/office/drawing/2014/main" id="{BF82CFBC-1DA5-6D45-CBB8-74A02D404566}"/>
                  </a:ext>
                </a:extLst>
              </p:cNvPr>
              <p:cNvPicPr/>
              <p:nvPr/>
            </p:nvPicPr>
            <p:blipFill>
              <a:blip r:embed="rId19" cstate="screen">
                <a:extLst>
                  <a:ext uri="{28A0092B-C50C-407E-A947-70E740481C1C}">
                    <a14:useLocalDpi xmlns:a14="http://schemas.microsoft.com/office/drawing/2010/main"/>
                  </a:ext>
                </a:extLst>
              </a:blip>
              <a:stretch>
                <a:fillRect/>
              </a:stretch>
            </p:blipFill>
            <p:spPr>
              <a:xfrm>
                <a:off x="2338952" y="5547956"/>
                <a:ext cx="333698" cy="971727"/>
              </a:xfrm>
              <a:prstGeom prst="rect">
                <a:avLst/>
              </a:prstGeom>
            </p:spPr>
          </p:pic>
          <p:pic>
            <p:nvPicPr>
              <p:cNvPr id="28" name="object 31">
                <a:extLst>
                  <a:ext uri="{FF2B5EF4-FFF2-40B4-BE49-F238E27FC236}">
                    <a16:creationId xmlns:a16="http://schemas.microsoft.com/office/drawing/2014/main" id="{1D2B10D6-4B9B-560D-1ECE-CE75C94CEC28}"/>
                  </a:ext>
                </a:extLst>
              </p:cNvPr>
              <p:cNvPicPr/>
              <p:nvPr/>
            </p:nvPicPr>
            <p:blipFill>
              <a:blip r:embed="rId20" cstate="screen">
                <a:extLst>
                  <a:ext uri="{28A0092B-C50C-407E-A947-70E740481C1C}">
                    <a14:useLocalDpi xmlns:a14="http://schemas.microsoft.com/office/drawing/2010/main"/>
                  </a:ext>
                </a:extLst>
              </a:blip>
              <a:stretch>
                <a:fillRect/>
              </a:stretch>
            </p:blipFill>
            <p:spPr>
              <a:xfrm>
                <a:off x="2211225" y="5646452"/>
                <a:ext cx="257571" cy="205529"/>
              </a:xfrm>
              <a:prstGeom prst="rect">
                <a:avLst/>
              </a:prstGeom>
            </p:spPr>
          </p:pic>
          <p:pic>
            <p:nvPicPr>
              <p:cNvPr id="29" name="object 32">
                <a:extLst>
                  <a:ext uri="{FF2B5EF4-FFF2-40B4-BE49-F238E27FC236}">
                    <a16:creationId xmlns:a16="http://schemas.microsoft.com/office/drawing/2014/main" id="{6D009F9E-F8AD-D42B-D6B9-D0410DD5F193}"/>
                  </a:ext>
                </a:extLst>
              </p:cNvPr>
              <p:cNvPicPr/>
              <p:nvPr/>
            </p:nvPicPr>
            <p:blipFill>
              <a:blip r:embed="rId21" cstate="screen">
                <a:extLst>
                  <a:ext uri="{28A0092B-C50C-407E-A947-70E740481C1C}">
                    <a14:useLocalDpi xmlns:a14="http://schemas.microsoft.com/office/drawing/2010/main"/>
                  </a:ext>
                </a:extLst>
              </a:blip>
              <a:stretch>
                <a:fillRect/>
              </a:stretch>
            </p:blipFill>
            <p:spPr>
              <a:xfrm>
                <a:off x="2187054" y="5597943"/>
                <a:ext cx="237350" cy="114744"/>
              </a:xfrm>
              <a:prstGeom prst="rect">
                <a:avLst/>
              </a:prstGeom>
            </p:spPr>
          </p:pic>
          <p:pic>
            <p:nvPicPr>
              <p:cNvPr id="30" name="object 33">
                <a:extLst>
                  <a:ext uri="{FF2B5EF4-FFF2-40B4-BE49-F238E27FC236}">
                    <a16:creationId xmlns:a16="http://schemas.microsoft.com/office/drawing/2014/main" id="{8A1E9ED9-D00B-BDBA-3F34-51FEC5887E46}"/>
                  </a:ext>
                </a:extLst>
              </p:cNvPr>
              <p:cNvPicPr/>
              <p:nvPr/>
            </p:nvPicPr>
            <p:blipFill>
              <a:blip r:embed="rId22" cstate="screen">
                <a:extLst>
                  <a:ext uri="{28A0092B-C50C-407E-A947-70E740481C1C}">
                    <a14:useLocalDpi xmlns:a14="http://schemas.microsoft.com/office/drawing/2010/main"/>
                  </a:ext>
                </a:extLst>
              </a:blip>
              <a:stretch>
                <a:fillRect/>
              </a:stretch>
            </p:blipFill>
            <p:spPr>
              <a:xfrm>
                <a:off x="2858109" y="7569466"/>
                <a:ext cx="175183" cy="234708"/>
              </a:xfrm>
              <a:prstGeom prst="rect">
                <a:avLst/>
              </a:prstGeom>
            </p:spPr>
          </p:pic>
          <p:pic>
            <p:nvPicPr>
              <p:cNvPr id="31" name="object 34">
                <a:extLst>
                  <a:ext uri="{FF2B5EF4-FFF2-40B4-BE49-F238E27FC236}">
                    <a16:creationId xmlns:a16="http://schemas.microsoft.com/office/drawing/2014/main" id="{5A3589C5-D0CD-8F93-FFAC-9E9876A26561}"/>
                  </a:ext>
                </a:extLst>
              </p:cNvPr>
              <p:cNvPicPr/>
              <p:nvPr/>
            </p:nvPicPr>
            <p:blipFill>
              <a:blip r:embed="rId23" cstate="print"/>
              <a:stretch>
                <a:fillRect/>
              </a:stretch>
            </p:blipFill>
            <p:spPr>
              <a:xfrm>
                <a:off x="2759697" y="7599032"/>
                <a:ext cx="111823" cy="194221"/>
              </a:xfrm>
              <a:prstGeom prst="rect">
                <a:avLst/>
              </a:prstGeom>
            </p:spPr>
          </p:pic>
          <p:pic>
            <p:nvPicPr>
              <p:cNvPr id="32" name="object 35">
                <a:extLst>
                  <a:ext uri="{FF2B5EF4-FFF2-40B4-BE49-F238E27FC236}">
                    <a16:creationId xmlns:a16="http://schemas.microsoft.com/office/drawing/2014/main" id="{33BC1C7E-83D0-834D-54D4-251D1F238F4D}"/>
                  </a:ext>
                </a:extLst>
              </p:cNvPr>
              <p:cNvPicPr/>
              <p:nvPr/>
            </p:nvPicPr>
            <p:blipFill>
              <a:blip r:embed="rId24" cstate="print"/>
              <a:stretch>
                <a:fillRect/>
              </a:stretch>
            </p:blipFill>
            <p:spPr>
              <a:xfrm>
                <a:off x="2759697" y="7525067"/>
                <a:ext cx="49824" cy="68554"/>
              </a:xfrm>
              <a:prstGeom prst="rect">
                <a:avLst/>
              </a:prstGeom>
            </p:spPr>
          </p:pic>
          <p:pic>
            <p:nvPicPr>
              <p:cNvPr id="33" name="object 36">
                <a:extLst>
                  <a:ext uri="{FF2B5EF4-FFF2-40B4-BE49-F238E27FC236}">
                    <a16:creationId xmlns:a16="http://schemas.microsoft.com/office/drawing/2014/main" id="{76BF1AE0-4270-A675-A5D3-2B256D295B39}"/>
                  </a:ext>
                </a:extLst>
              </p:cNvPr>
              <p:cNvPicPr/>
              <p:nvPr/>
            </p:nvPicPr>
            <p:blipFill>
              <a:blip r:embed="rId25" cstate="print"/>
              <a:stretch>
                <a:fillRect/>
              </a:stretch>
            </p:blipFill>
            <p:spPr>
              <a:xfrm>
                <a:off x="2836900" y="7482179"/>
                <a:ext cx="222034" cy="172593"/>
              </a:xfrm>
              <a:prstGeom prst="rect">
                <a:avLst/>
              </a:prstGeom>
            </p:spPr>
          </p:pic>
          <p:pic>
            <p:nvPicPr>
              <p:cNvPr id="34" name="object 37">
                <a:extLst>
                  <a:ext uri="{FF2B5EF4-FFF2-40B4-BE49-F238E27FC236}">
                    <a16:creationId xmlns:a16="http://schemas.microsoft.com/office/drawing/2014/main" id="{9B6EA3F0-28C4-60FC-F968-AB8D26BD8DAD}"/>
                  </a:ext>
                </a:extLst>
              </p:cNvPr>
              <p:cNvPicPr/>
              <p:nvPr/>
            </p:nvPicPr>
            <p:blipFill>
              <a:blip r:embed="rId26" cstate="screen">
                <a:extLst>
                  <a:ext uri="{28A0092B-C50C-407E-A947-70E740481C1C}">
                    <a14:useLocalDpi xmlns:a14="http://schemas.microsoft.com/office/drawing/2010/main"/>
                  </a:ext>
                </a:extLst>
              </a:blip>
              <a:stretch>
                <a:fillRect/>
              </a:stretch>
            </p:blipFill>
            <p:spPr>
              <a:xfrm>
                <a:off x="1674050" y="7007364"/>
                <a:ext cx="206121" cy="79540"/>
              </a:xfrm>
              <a:prstGeom prst="rect">
                <a:avLst/>
              </a:prstGeom>
            </p:spPr>
          </p:pic>
          <p:pic>
            <p:nvPicPr>
              <p:cNvPr id="35" name="object 38">
                <a:extLst>
                  <a:ext uri="{FF2B5EF4-FFF2-40B4-BE49-F238E27FC236}">
                    <a16:creationId xmlns:a16="http://schemas.microsoft.com/office/drawing/2014/main" id="{EF38C7FC-FC3C-9AC4-BA0D-24C34933B0A5}"/>
                  </a:ext>
                </a:extLst>
              </p:cNvPr>
              <p:cNvPicPr/>
              <p:nvPr/>
            </p:nvPicPr>
            <p:blipFill>
              <a:blip r:embed="rId27" cstate="print"/>
              <a:stretch>
                <a:fillRect/>
              </a:stretch>
            </p:blipFill>
            <p:spPr>
              <a:xfrm>
                <a:off x="2779496" y="7489215"/>
                <a:ext cx="117957" cy="121259"/>
              </a:xfrm>
              <a:prstGeom prst="rect">
                <a:avLst/>
              </a:prstGeom>
            </p:spPr>
          </p:pic>
          <p:pic>
            <p:nvPicPr>
              <p:cNvPr id="36" name="object 39">
                <a:extLst>
                  <a:ext uri="{FF2B5EF4-FFF2-40B4-BE49-F238E27FC236}">
                    <a16:creationId xmlns:a16="http://schemas.microsoft.com/office/drawing/2014/main" id="{AB93CCD9-8F8A-9F0E-E9E8-A1C0B94729D2}"/>
                  </a:ext>
                </a:extLst>
              </p:cNvPr>
              <p:cNvPicPr/>
              <p:nvPr/>
            </p:nvPicPr>
            <p:blipFill>
              <a:blip r:embed="rId28" cstate="screen">
                <a:extLst>
                  <a:ext uri="{28A0092B-C50C-407E-A947-70E740481C1C}">
                    <a14:useLocalDpi xmlns:a14="http://schemas.microsoft.com/office/drawing/2010/main"/>
                  </a:ext>
                </a:extLst>
              </a:blip>
              <a:stretch>
                <a:fillRect/>
              </a:stretch>
            </p:blipFill>
            <p:spPr>
              <a:xfrm>
                <a:off x="2910001" y="7640269"/>
                <a:ext cx="268594" cy="464108"/>
              </a:xfrm>
              <a:prstGeom prst="rect">
                <a:avLst/>
              </a:prstGeom>
            </p:spPr>
          </p:pic>
          <p:pic>
            <p:nvPicPr>
              <p:cNvPr id="37" name="object 40">
                <a:extLst>
                  <a:ext uri="{FF2B5EF4-FFF2-40B4-BE49-F238E27FC236}">
                    <a16:creationId xmlns:a16="http://schemas.microsoft.com/office/drawing/2014/main" id="{DD0A663F-458E-E73F-CF02-8806C8F38CBC}"/>
                  </a:ext>
                </a:extLst>
              </p:cNvPr>
              <p:cNvPicPr/>
              <p:nvPr/>
            </p:nvPicPr>
            <p:blipFill>
              <a:blip r:embed="rId29" cstate="screen">
                <a:extLst>
                  <a:ext uri="{28A0092B-C50C-407E-A947-70E740481C1C}">
                    <a14:useLocalDpi xmlns:a14="http://schemas.microsoft.com/office/drawing/2010/main"/>
                  </a:ext>
                </a:extLst>
              </a:blip>
              <a:stretch>
                <a:fillRect/>
              </a:stretch>
            </p:blipFill>
            <p:spPr>
              <a:xfrm>
                <a:off x="2759748" y="7755508"/>
                <a:ext cx="38468" cy="220789"/>
              </a:xfrm>
              <a:prstGeom prst="rect">
                <a:avLst/>
              </a:prstGeom>
            </p:spPr>
          </p:pic>
          <p:pic>
            <p:nvPicPr>
              <p:cNvPr id="38" name="object 41">
                <a:extLst>
                  <a:ext uri="{FF2B5EF4-FFF2-40B4-BE49-F238E27FC236}">
                    <a16:creationId xmlns:a16="http://schemas.microsoft.com/office/drawing/2014/main" id="{40FE2658-4321-2E8A-EF59-0600809409B3}"/>
                  </a:ext>
                </a:extLst>
              </p:cNvPr>
              <p:cNvPicPr/>
              <p:nvPr/>
            </p:nvPicPr>
            <p:blipFill>
              <a:blip r:embed="rId30" cstate="screen">
                <a:extLst>
                  <a:ext uri="{28A0092B-C50C-407E-A947-70E740481C1C}">
                    <a14:useLocalDpi xmlns:a14="http://schemas.microsoft.com/office/drawing/2010/main"/>
                  </a:ext>
                </a:extLst>
              </a:blip>
              <a:stretch>
                <a:fillRect/>
              </a:stretch>
            </p:blipFill>
            <p:spPr>
              <a:xfrm>
                <a:off x="2823845" y="7788249"/>
                <a:ext cx="84924" cy="300088"/>
              </a:xfrm>
              <a:prstGeom prst="rect">
                <a:avLst/>
              </a:prstGeom>
            </p:spPr>
          </p:pic>
          <p:pic>
            <p:nvPicPr>
              <p:cNvPr id="39" name="object 42">
                <a:extLst>
                  <a:ext uri="{FF2B5EF4-FFF2-40B4-BE49-F238E27FC236}">
                    <a16:creationId xmlns:a16="http://schemas.microsoft.com/office/drawing/2014/main" id="{B9046630-1CCF-BD55-C597-A310146B20F1}"/>
                  </a:ext>
                </a:extLst>
              </p:cNvPr>
              <p:cNvPicPr/>
              <p:nvPr/>
            </p:nvPicPr>
            <p:blipFill>
              <a:blip r:embed="rId31" cstate="screen">
                <a:extLst>
                  <a:ext uri="{28A0092B-C50C-407E-A947-70E740481C1C}">
                    <a14:useLocalDpi xmlns:a14="http://schemas.microsoft.com/office/drawing/2010/main"/>
                  </a:ext>
                </a:extLst>
              </a:blip>
              <a:stretch>
                <a:fillRect/>
              </a:stretch>
            </p:blipFill>
            <p:spPr>
              <a:xfrm>
                <a:off x="2572740" y="6736422"/>
                <a:ext cx="352729" cy="767613"/>
              </a:xfrm>
              <a:prstGeom prst="rect">
                <a:avLst/>
              </a:prstGeom>
            </p:spPr>
          </p:pic>
          <p:sp>
            <p:nvSpPr>
              <p:cNvPr id="40" name="object 43">
                <a:extLst>
                  <a:ext uri="{FF2B5EF4-FFF2-40B4-BE49-F238E27FC236}">
                    <a16:creationId xmlns:a16="http://schemas.microsoft.com/office/drawing/2014/main" id="{7FDC3058-5173-61E0-9C0B-5E35F4D8B94B}"/>
                  </a:ext>
                </a:extLst>
              </p:cNvPr>
              <p:cNvSpPr/>
              <p:nvPr/>
            </p:nvSpPr>
            <p:spPr>
              <a:xfrm>
                <a:off x="2573134" y="6750291"/>
                <a:ext cx="90170" cy="38735"/>
              </a:xfrm>
              <a:custGeom>
                <a:avLst/>
                <a:gdLst/>
                <a:ahLst/>
                <a:cxnLst/>
                <a:rect l="l" t="t" r="r" b="b"/>
                <a:pathLst>
                  <a:path w="90169" h="38734">
                    <a:moveTo>
                      <a:pt x="3403" y="38290"/>
                    </a:moveTo>
                    <a:lnTo>
                      <a:pt x="0" y="29067"/>
                    </a:lnTo>
                    <a:lnTo>
                      <a:pt x="0" y="15858"/>
                    </a:lnTo>
                    <a:lnTo>
                      <a:pt x="40357" y="4859"/>
                    </a:lnTo>
                    <a:lnTo>
                      <a:pt x="71717" y="0"/>
                    </a:lnTo>
                    <a:lnTo>
                      <a:pt x="79353" y="8"/>
                    </a:lnTo>
                    <a:lnTo>
                      <a:pt x="89852" y="14025"/>
                    </a:lnTo>
                    <a:lnTo>
                      <a:pt x="89852" y="14599"/>
                    </a:lnTo>
                    <a:lnTo>
                      <a:pt x="76214" y="14599"/>
                    </a:lnTo>
                    <a:lnTo>
                      <a:pt x="70073" y="15625"/>
                    </a:lnTo>
                    <a:lnTo>
                      <a:pt x="67325" y="15682"/>
                    </a:lnTo>
                    <a:lnTo>
                      <a:pt x="57465" y="20572"/>
                    </a:lnTo>
                    <a:lnTo>
                      <a:pt x="50806" y="25133"/>
                    </a:lnTo>
                    <a:lnTo>
                      <a:pt x="30919" y="25133"/>
                    </a:lnTo>
                    <a:lnTo>
                      <a:pt x="24732" y="26351"/>
                    </a:lnTo>
                    <a:lnTo>
                      <a:pt x="19562" y="27575"/>
                    </a:lnTo>
                    <a:lnTo>
                      <a:pt x="8891" y="33480"/>
                    </a:lnTo>
                    <a:lnTo>
                      <a:pt x="3403" y="38290"/>
                    </a:lnTo>
                    <a:close/>
                  </a:path>
                  <a:path w="90169" h="38734">
                    <a:moveTo>
                      <a:pt x="89852" y="20724"/>
                    </a:moveTo>
                    <a:lnTo>
                      <a:pt x="75591" y="17942"/>
                    </a:lnTo>
                    <a:lnTo>
                      <a:pt x="76214" y="14599"/>
                    </a:lnTo>
                    <a:lnTo>
                      <a:pt x="89852" y="14599"/>
                    </a:lnTo>
                    <a:lnTo>
                      <a:pt x="89852" y="20724"/>
                    </a:lnTo>
                    <a:close/>
                  </a:path>
                  <a:path w="90169" h="38734">
                    <a:moveTo>
                      <a:pt x="38220" y="27564"/>
                    </a:moveTo>
                    <a:lnTo>
                      <a:pt x="30919" y="25133"/>
                    </a:lnTo>
                    <a:lnTo>
                      <a:pt x="50806" y="25133"/>
                    </a:lnTo>
                    <a:lnTo>
                      <a:pt x="48862" y="26465"/>
                    </a:lnTo>
                    <a:lnTo>
                      <a:pt x="38220" y="27564"/>
                    </a:lnTo>
                    <a:close/>
                  </a:path>
                </a:pathLst>
              </a:custGeom>
              <a:solidFill>
                <a:srgbClr val="B6E3ED"/>
              </a:solidFill>
            </p:spPr>
            <p:txBody>
              <a:bodyPr wrap="square" lIns="0" tIns="0" rIns="0" bIns="0" rtlCol="0"/>
              <a:lstStyle/>
              <a:p>
                <a:endParaRPr sz="2800"/>
              </a:p>
            </p:txBody>
          </p:sp>
          <p:pic>
            <p:nvPicPr>
              <p:cNvPr id="41" name="object 44">
                <a:extLst>
                  <a:ext uri="{FF2B5EF4-FFF2-40B4-BE49-F238E27FC236}">
                    <a16:creationId xmlns:a16="http://schemas.microsoft.com/office/drawing/2014/main" id="{90A4BB1D-29D9-84C4-399E-FA223838394C}"/>
                  </a:ext>
                </a:extLst>
              </p:cNvPr>
              <p:cNvPicPr/>
              <p:nvPr/>
            </p:nvPicPr>
            <p:blipFill>
              <a:blip r:embed="rId32" cstate="print"/>
              <a:stretch>
                <a:fillRect/>
              </a:stretch>
            </p:blipFill>
            <p:spPr>
              <a:xfrm>
                <a:off x="2536837" y="6472059"/>
                <a:ext cx="221792" cy="287685"/>
              </a:xfrm>
              <a:prstGeom prst="rect">
                <a:avLst/>
              </a:prstGeom>
            </p:spPr>
          </p:pic>
          <p:sp>
            <p:nvSpPr>
              <p:cNvPr id="42" name="object 45">
                <a:extLst>
                  <a:ext uri="{FF2B5EF4-FFF2-40B4-BE49-F238E27FC236}">
                    <a16:creationId xmlns:a16="http://schemas.microsoft.com/office/drawing/2014/main" id="{67D03FF7-861A-1A1C-4150-E02AA3565003}"/>
                  </a:ext>
                </a:extLst>
              </p:cNvPr>
              <p:cNvSpPr/>
              <p:nvPr/>
            </p:nvSpPr>
            <p:spPr>
              <a:xfrm>
                <a:off x="2671410" y="6664486"/>
                <a:ext cx="83185" cy="75565"/>
              </a:xfrm>
              <a:custGeom>
                <a:avLst/>
                <a:gdLst/>
                <a:ahLst/>
                <a:cxnLst/>
                <a:rect l="l" t="t" r="r" b="b"/>
                <a:pathLst>
                  <a:path w="83185" h="75565">
                    <a:moveTo>
                      <a:pt x="32241" y="75548"/>
                    </a:moveTo>
                    <a:lnTo>
                      <a:pt x="6895" y="55694"/>
                    </a:lnTo>
                    <a:lnTo>
                      <a:pt x="3347" y="32026"/>
                    </a:lnTo>
                    <a:lnTo>
                      <a:pt x="0" y="20971"/>
                    </a:lnTo>
                    <a:lnTo>
                      <a:pt x="3096" y="9041"/>
                    </a:lnTo>
                    <a:lnTo>
                      <a:pt x="8108" y="2880"/>
                    </a:lnTo>
                    <a:lnTo>
                      <a:pt x="18617" y="522"/>
                    </a:lnTo>
                    <a:lnTo>
                      <a:pt x="38205" y="0"/>
                    </a:lnTo>
                    <a:lnTo>
                      <a:pt x="56588" y="2727"/>
                    </a:lnTo>
                    <a:lnTo>
                      <a:pt x="80254" y="33586"/>
                    </a:lnTo>
                    <a:lnTo>
                      <a:pt x="82663" y="47055"/>
                    </a:lnTo>
                    <a:lnTo>
                      <a:pt x="82363" y="53054"/>
                    </a:lnTo>
                    <a:lnTo>
                      <a:pt x="79913" y="58789"/>
                    </a:lnTo>
                    <a:lnTo>
                      <a:pt x="74496" y="65295"/>
                    </a:lnTo>
                    <a:lnTo>
                      <a:pt x="65840" y="70991"/>
                    </a:lnTo>
                    <a:lnTo>
                      <a:pt x="53669" y="74297"/>
                    </a:lnTo>
                    <a:lnTo>
                      <a:pt x="32241" y="75548"/>
                    </a:lnTo>
                    <a:close/>
                  </a:path>
                </a:pathLst>
              </a:custGeom>
              <a:solidFill>
                <a:srgbClr val="B6E3ED"/>
              </a:solidFill>
            </p:spPr>
            <p:txBody>
              <a:bodyPr wrap="square" lIns="0" tIns="0" rIns="0" bIns="0" rtlCol="0"/>
              <a:lstStyle/>
              <a:p>
                <a:endParaRPr sz="2800"/>
              </a:p>
            </p:txBody>
          </p:sp>
          <p:pic>
            <p:nvPicPr>
              <p:cNvPr id="43" name="object 46">
                <a:extLst>
                  <a:ext uri="{FF2B5EF4-FFF2-40B4-BE49-F238E27FC236}">
                    <a16:creationId xmlns:a16="http://schemas.microsoft.com/office/drawing/2014/main" id="{86AF4FFA-ED72-6FCC-C858-E0F006DE0441}"/>
                  </a:ext>
                </a:extLst>
              </p:cNvPr>
              <p:cNvPicPr/>
              <p:nvPr/>
            </p:nvPicPr>
            <p:blipFill>
              <a:blip r:embed="rId33" cstate="screen">
                <a:extLst>
                  <a:ext uri="{28A0092B-C50C-407E-A947-70E740481C1C}">
                    <a14:useLocalDpi xmlns:a14="http://schemas.microsoft.com/office/drawing/2010/main"/>
                  </a:ext>
                </a:extLst>
              </a:blip>
              <a:stretch>
                <a:fillRect/>
              </a:stretch>
            </p:blipFill>
            <p:spPr>
              <a:xfrm>
                <a:off x="2558072" y="6682384"/>
                <a:ext cx="121881" cy="84975"/>
              </a:xfrm>
              <a:prstGeom prst="rect">
                <a:avLst/>
              </a:prstGeom>
            </p:spPr>
          </p:pic>
          <p:sp>
            <p:nvSpPr>
              <p:cNvPr id="44" name="object 47">
                <a:extLst>
                  <a:ext uri="{FF2B5EF4-FFF2-40B4-BE49-F238E27FC236}">
                    <a16:creationId xmlns:a16="http://schemas.microsoft.com/office/drawing/2014/main" id="{8249766B-2F2B-8D23-53F2-9BEF11559005}"/>
                  </a:ext>
                </a:extLst>
              </p:cNvPr>
              <p:cNvSpPr/>
              <p:nvPr/>
            </p:nvSpPr>
            <p:spPr>
              <a:xfrm>
                <a:off x="2559837" y="6687604"/>
                <a:ext cx="193675" cy="107314"/>
              </a:xfrm>
              <a:custGeom>
                <a:avLst/>
                <a:gdLst/>
                <a:ahLst/>
                <a:cxnLst/>
                <a:rect l="l" t="t" r="r" b="b"/>
                <a:pathLst>
                  <a:path w="193675" h="107315">
                    <a:moveTo>
                      <a:pt x="98120" y="30924"/>
                    </a:moveTo>
                    <a:lnTo>
                      <a:pt x="93649" y="14236"/>
                    </a:lnTo>
                    <a:lnTo>
                      <a:pt x="81394" y="2933"/>
                    </a:lnTo>
                    <a:lnTo>
                      <a:pt x="63284" y="0"/>
                    </a:lnTo>
                    <a:lnTo>
                      <a:pt x="45466" y="1574"/>
                    </a:lnTo>
                    <a:lnTo>
                      <a:pt x="6489" y="17487"/>
                    </a:lnTo>
                    <a:lnTo>
                      <a:pt x="0" y="35750"/>
                    </a:lnTo>
                    <a:lnTo>
                      <a:pt x="1689" y="46469"/>
                    </a:lnTo>
                    <a:lnTo>
                      <a:pt x="7353" y="58864"/>
                    </a:lnTo>
                    <a:lnTo>
                      <a:pt x="14058" y="70078"/>
                    </a:lnTo>
                    <a:lnTo>
                      <a:pt x="18821" y="77228"/>
                    </a:lnTo>
                    <a:lnTo>
                      <a:pt x="25222" y="79603"/>
                    </a:lnTo>
                    <a:lnTo>
                      <a:pt x="37553" y="78689"/>
                    </a:lnTo>
                    <a:lnTo>
                      <a:pt x="88315" y="59639"/>
                    </a:lnTo>
                    <a:lnTo>
                      <a:pt x="98120" y="30924"/>
                    </a:lnTo>
                    <a:close/>
                  </a:path>
                  <a:path w="193675" h="107315">
                    <a:moveTo>
                      <a:pt x="193319" y="85382"/>
                    </a:moveTo>
                    <a:lnTo>
                      <a:pt x="193217" y="83654"/>
                    </a:lnTo>
                    <a:lnTo>
                      <a:pt x="192811" y="77089"/>
                    </a:lnTo>
                    <a:lnTo>
                      <a:pt x="193128" y="72136"/>
                    </a:lnTo>
                    <a:lnTo>
                      <a:pt x="188595" y="59143"/>
                    </a:lnTo>
                    <a:lnTo>
                      <a:pt x="182054" y="53555"/>
                    </a:lnTo>
                    <a:lnTo>
                      <a:pt x="178650" y="52527"/>
                    </a:lnTo>
                    <a:lnTo>
                      <a:pt x="169887" y="49860"/>
                    </a:lnTo>
                    <a:lnTo>
                      <a:pt x="161493" y="51714"/>
                    </a:lnTo>
                    <a:lnTo>
                      <a:pt x="155752" y="52489"/>
                    </a:lnTo>
                    <a:lnTo>
                      <a:pt x="148628" y="52463"/>
                    </a:lnTo>
                    <a:lnTo>
                      <a:pt x="138214" y="51727"/>
                    </a:lnTo>
                    <a:lnTo>
                      <a:pt x="129959" y="54025"/>
                    </a:lnTo>
                    <a:lnTo>
                      <a:pt x="112306" y="78994"/>
                    </a:lnTo>
                    <a:lnTo>
                      <a:pt x="112471" y="87147"/>
                    </a:lnTo>
                    <a:lnTo>
                      <a:pt x="137896" y="106946"/>
                    </a:lnTo>
                    <a:lnTo>
                      <a:pt x="141300" y="97421"/>
                    </a:lnTo>
                    <a:lnTo>
                      <a:pt x="142125" y="95973"/>
                    </a:lnTo>
                    <a:lnTo>
                      <a:pt x="142913" y="94513"/>
                    </a:lnTo>
                    <a:lnTo>
                      <a:pt x="148348" y="90703"/>
                    </a:lnTo>
                    <a:lnTo>
                      <a:pt x="151168" y="89623"/>
                    </a:lnTo>
                    <a:lnTo>
                      <a:pt x="154343" y="87769"/>
                    </a:lnTo>
                    <a:lnTo>
                      <a:pt x="159372" y="85140"/>
                    </a:lnTo>
                    <a:lnTo>
                      <a:pt x="165836" y="83654"/>
                    </a:lnTo>
                    <a:lnTo>
                      <a:pt x="173316" y="85293"/>
                    </a:lnTo>
                    <a:lnTo>
                      <a:pt x="183769" y="90398"/>
                    </a:lnTo>
                    <a:lnTo>
                      <a:pt x="188912" y="91490"/>
                    </a:lnTo>
                    <a:lnTo>
                      <a:pt x="190093" y="90297"/>
                    </a:lnTo>
                    <a:lnTo>
                      <a:pt x="193319" y="85382"/>
                    </a:lnTo>
                    <a:close/>
                  </a:path>
                </a:pathLst>
              </a:custGeom>
              <a:solidFill>
                <a:srgbClr val="B6E3ED"/>
              </a:solidFill>
            </p:spPr>
            <p:txBody>
              <a:bodyPr wrap="square" lIns="0" tIns="0" rIns="0" bIns="0" rtlCol="0"/>
              <a:lstStyle/>
              <a:p>
                <a:endParaRPr sz="2800"/>
              </a:p>
            </p:txBody>
          </p:sp>
          <p:pic>
            <p:nvPicPr>
              <p:cNvPr id="45" name="object 48">
                <a:extLst>
                  <a:ext uri="{FF2B5EF4-FFF2-40B4-BE49-F238E27FC236}">
                    <a16:creationId xmlns:a16="http://schemas.microsoft.com/office/drawing/2014/main" id="{4581DC4E-F34E-2A3F-34C3-EF0A9A6C4553}"/>
                  </a:ext>
                </a:extLst>
              </p:cNvPr>
              <p:cNvPicPr/>
              <p:nvPr/>
            </p:nvPicPr>
            <p:blipFill>
              <a:blip r:embed="rId34" cstate="print"/>
              <a:stretch>
                <a:fillRect/>
              </a:stretch>
            </p:blipFill>
            <p:spPr>
              <a:xfrm>
                <a:off x="2759951" y="7477036"/>
                <a:ext cx="77152" cy="28981"/>
              </a:xfrm>
              <a:prstGeom prst="rect">
                <a:avLst/>
              </a:prstGeom>
            </p:spPr>
          </p:pic>
          <p:pic>
            <p:nvPicPr>
              <p:cNvPr id="46" name="object 49">
                <a:extLst>
                  <a:ext uri="{FF2B5EF4-FFF2-40B4-BE49-F238E27FC236}">
                    <a16:creationId xmlns:a16="http://schemas.microsoft.com/office/drawing/2014/main" id="{389E1C29-31E9-7531-8EA5-A5B725E7C9EA}"/>
                  </a:ext>
                </a:extLst>
              </p:cNvPr>
              <p:cNvPicPr/>
              <p:nvPr/>
            </p:nvPicPr>
            <p:blipFill>
              <a:blip r:embed="rId35" cstate="screen">
                <a:extLst>
                  <a:ext uri="{28A0092B-C50C-407E-A947-70E740481C1C}">
                    <a14:useLocalDpi xmlns:a14="http://schemas.microsoft.com/office/drawing/2010/main"/>
                  </a:ext>
                </a:extLst>
              </a:blip>
              <a:stretch>
                <a:fillRect/>
              </a:stretch>
            </p:blipFill>
            <p:spPr>
              <a:xfrm>
                <a:off x="1099794" y="5587720"/>
                <a:ext cx="478294" cy="486740"/>
              </a:xfrm>
              <a:prstGeom prst="rect">
                <a:avLst/>
              </a:prstGeom>
            </p:spPr>
          </p:pic>
          <p:sp>
            <p:nvSpPr>
              <p:cNvPr id="47" name="object 50">
                <a:extLst>
                  <a:ext uri="{FF2B5EF4-FFF2-40B4-BE49-F238E27FC236}">
                    <a16:creationId xmlns:a16="http://schemas.microsoft.com/office/drawing/2014/main" id="{151C1B70-BC37-66F2-4BED-99A714FD55A5}"/>
                  </a:ext>
                </a:extLst>
              </p:cNvPr>
              <p:cNvSpPr/>
              <p:nvPr/>
            </p:nvSpPr>
            <p:spPr>
              <a:xfrm>
                <a:off x="1099794" y="5635976"/>
                <a:ext cx="116205" cy="175895"/>
              </a:xfrm>
              <a:custGeom>
                <a:avLst/>
                <a:gdLst/>
                <a:ahLst/>
                <a:cxnLst/>
                <a:rect l="l" t="t" r="r" b="b"/>
                <a:pathLst>
                  <a:path w="116205" h="175895">
                    <a:moveTo>
                      <a:pt x="102605" y="175885"/>
                    </a:moveTo>
                    <a:lnTo>
                      <a:pt x="95041" y="175885"/>
                    </a:lnTo>
                    <a:lnTo>
                      <a:pt x="0" y="50739"/>
                    </a:lnTo>
                    <a:lnTo>
                      <a:pt x="0" y="1995"/>
                    </a:lnTo>
                    <a:lnTo>
                      <a:pt x="15163" y="0"/>
                    </a:lnTo>
                    <a:lnTo>
                      <a:pt x="48159" y="7083"/>
                    </a:lnTo>
                    <a:lnTo>
                      <a:pt x="74715" y="24825"/>
                    </a:lnTo>
                    <a:lnTo>
                      <a:pt x="96895" y="51342"/>
                    </a:lnTo>
                    <a:lnTo>
                      <a:pt x="115760" y="80515"/>
                    </a:lnTo>
                    <a:lnTo>
                      <a:pt x="115760" y="147080"/>
                    </a:lnTo>
                    <a:lnTo>
                      <a:pt x="104219" y="174399"/>
                    </a:lnTo>
                    <a:lnTo>
                      <a:pt x="102605" y="175885"/>
                    </a:lnTo>
                    <a:close/>
                  </a:path>
                </a:pathLst>
              </a:custGeom>
              <a:solidFill>
                <a:srgbClr val="9BC9C7">
                  <a:alpha val="69999"/>
                </a:srgbClr>
              </a:solidFill>
            </p:spPr>
            <p:txBody>
              <a:bodyPr wrap="square" lIns="0" tIns="0" rIns="0" bIns="0" rtlCol="0"/>
              <a:lstStyle/>
              <a:p>
                <a:endParaRPr sz="2800"/>
              </a:p>
            </p:txBody>
          </p:sp>
          <p:pic>
            <p:nvPicPr>
              <p:cNvPr id="48" name="object 51">
                <a:extLst>
                  <a:ext uri="{FF2B5EF4-FFF2-40B4-BE49-F238E27FC236}">
                    <a16:creationId xmlns:a16="http://schemas.microsoft.com/office/drawing/2014/main" id="{560D889D-DB47-39DE-09EA-D7E0E55A1029}"/>
                  </a:ext>
                </a:extLst>
              </p:cNvPr>
              <p:cNvPicPr/>
              <p:nvPr/>
            </p:nvPicPr>
            <p:blipFill>
              <a:blip r:embed="rId36" cstate="print"/>
              <a:stretch>
                <a:fillRect/>
              </a:stretch>
            </p:blipFill>
            <p:spPr>
              <a:xfrm>
                <a:off x="1239685" y="5598858"/>
                <a:ext cx="109651" cy="92976"/>
              </a:xfrm>
              <a:prstGeom prst="rect">
                <a:avLst/>
              </a:prstGeom>
            </p:spPr>
          </p:pic>
          <p:pic>
            <p:nvPicPr>
              <p:cNvPr id="49" name="object 52">
                <a:extLst>
                  <a:ext uri="{FF2B5EF4-FFF2-40B4-BE49-F238E27FC236}">
                    <a16:creationId xmlns:a16="http://schemas.microsoft.com/office/drawing/2014/main" id="{5857624E-906A-76AA-481D-E723A50B208A}"/>
                  </a:ext>
                </a:extLst>
              </p:cNvPr>
              <p:cNvPicPr/>
              <p:nvPr/>
            </p:nvPicPr>
            <p:blipFill>
              <a:blip r:embed="rId37" cstate="screen">
                <a:extLst>
                  <a:ext uri="{28A0092B-C50C-407E-A947-70E740481C1C}">
                    <a14:useLocalDpi xmlns:a14="http://schemas.microsoft.com/office/drawing/2010/main"/>
                  </a:ext>
                </a:extLst>
              </a:blip>
              <a:stretch>
                <a:fillRect/>
              </a:stretch>
            </p:blipFill>
            <p:spPr>
              <a:xfrm>
                <a:off x="1099794" y="5547956"/>
                <a:ext cx="94399" cy="71197"/>
              </a:xfrm>
              <a:prstGeom prst="rect">
                <a:avLst/>
              </a:prstGeom>
            </p:spPr>
          </p:pic>
          <p:pic>
            <p:nvPicPr>
              <p:cNvPr id="50" name="object 53">
                <a:extLst>
                  <a:ext uri="{FF2B5EF4-FFF2-40B4-BE49-F238E27FC236}">
                    <a16:creationId xmlns:a16="http://schemas.microsoft.com/office/drawing/2014/main" id="{6FAF178A-4EAD-5CDB-4372-F6C8536523A3}"/>
                  </a:ext>
                </a:extLst>
              </p:cNvPr>
              <p:cNvPicPr/>
              <p:nvPr/>
            </p:nvPicPr>
            <p:blipFill>
              <a:blip r:embed="rId38" cstate="print"/>
              <a:stretch>
                <a:fillRect/>
              </a:stretch>
            </p:blipFill>
            <p:spPr>
              <a:xfrm>
                <a:off x="1099794" y="5642874"/>
                <a:ext cx="225684" cy="225966"/>
              </a:xfrm>
              <a:prstGeom prst="rect">
                <a:avLst/>
              </a:prstGeom>
            </p:spPr>
          </p:pic>
          <p:pic>
            <p:nvPicPr>
              <p:cNvPr id="51" name="object 54">
                <a:extLst>
                  <a:ext uri="{FF2B5EF4-FFF2-40B4-BE49-F238E27FC236}">
                    <a16:creationId xmlns:a16="http://schemas.microsoft.com/office/drawing/2014/main" id="{2BCF90B9-171E-59B3-1190-86B39209F2B9}"/>
                  </a:ext>
                </a:extLst>
              </p:cNvPr>
              <p:cNvPicPr/>
              <p:nvPr/>
            </p:nvPicPr>
            <p:blipFill>
              <a:blip r:embed="rId39" cstate="screen">
                <a:extLst>
                  <a:ext uri="{28A0092B-C50C-407E-A947-70E740481C1C}">
                    <a14:useLocalDpi xmlns:a14="http://schemas.microsoft.com/office/drawing/2010/main"/>
                  </a:ext>
                </a:extLst>
              </a:blip>
              <a:stretch>
                <a:fillRect/>
              </a:stretch>
            </p:blipFill>
            <p:spPr>
              <a:xfrm>
                <a:off x="1111529" y="5597943"/>
                <a:ext cx="237363" cy="114744"/>
              </a:xfrm>
              <a:prstGeom prst="rect">
                <a:avLst/>
              </a:prstGeom>
            </p:spPr>
          </p:pic>
          <p:pic>
            <p:nvPicPr>
              <p:cNvPr id="52" name="object 55">
                <a:extLst>
                  <a:ext uri="{FF2B5EF4-FFF2-40B4-BE49-F238E27FC236}">
                    <a16:creationId xmlns:a16="http://schemas.microsoft.com/office/drawing/2014/main" id="{5FB08362-8BBA-AC8E-7B07-5D53E5E6F400}"/>
                  </a:ext>
                </a:extLst>
              </p:cNvPr>
              <p:cNvPicPr/>
              <p:nvPr/>
            </p:nvPicPr>
            <p:blipFill>
              <a:blip r:embed="rId40" cstate="print"/>
              <a:stretch>
                <a:fillRect/>
              </a:stretch>
            </p:blipFill>
            <p:spPr>
              <a:xfrm>
                <a:off x="1625854" y="6924547"/>
                <a:ext cx="75882" cy="92405"/>
              </a:xfrm>
              <a:prstGeom prst="rect">
                <a:avLst/>
              </a:prstGeom>
            </p:spPr>
          </p:pic>
          <p:pic>
            <p:nvPicPr>
              <p:cNvPr id="53" name="object 56">
                <a:extLst>
                  <a:ext uri="{FF2B5EF4-FFF2-40B4-BE49-F238E27FC236}">
                    <a16:creationId xmlns:a16="http://schemas.microsoft.com/office/drawing/2014/main" id="{EE5DC2BE-4316-2C73-22F0-17300981D24E}"/>
                  </a:ext>
                </a:extLst>
              </p:cNvPr>
              <p:cNvPicPr/>
              <p:nvPr/>
            </p:nvPicPr>
            <p:blipFill>
              <a:blip r:embed="rId41" cstate="screen">
                <a:extLst>
                  <a:ext uri="{28A0092B-C50C-407E-A947-70E740481C1C}">
                    <a14:useLocalDpi xmlns:a14="http://schemas.microsoft.com/office/drawing/2010/main"/>
                  </a:ext>
                </a:extLst>
              </a:blip>
              <a:stretch>
                <a:fillRect/>
              </a:stretch>
            </p:blipFill>
            <p:spPr>
              <a:xfrm>
                <a:off x="1627327" y="6812610"/>
                <a:ext cx="70548" cy="81381"/>
              </a:xfrm>
              <a:prstGeom prst="rect">
                <a:avLst/>
              </a:prstGeom>
            </p:spPr>
          </p:pic>
          <p:pic>
            <p:nvPicPr>
              <p:cNvPr id="54" name="object 57">
                <a:extLst>
                  <a:ext uri="{FF2B5EF4-FFF2-40B4-BE49-F238E27FC236}">
                    <a16:creationId xmlns:a16="http://schemas.microsoft.com/office/drawing/2014/main" id="{E258CC48-4D42-F74A-9190-541051E11D09}"/>
                  </a:ext>
                </a:extLst>
              </p:cNvPr>
              <p:cNvPicPr/>
              <p:nvPr/>
            </p:nvPicPr>
            <p:blipFill>
              <a:blip r:embed="rId42" cstate="print"/>
              <a:stretch>
                <a:fillRect/>
              </a:stretch>
            </p:blipFill>
            <p:spPr>
              <a:xfrm>
                <a:off x="1672704" y="6402349"/>
                <a:ext cx="52844" cy="37109"/>
              </a:xfrm>
              <a:prstGeom prst="rect">
                <a:avLst/>
              </a:prstGeom>
            </p:spPr>
          </p:pic>
          <p:pic>
            <p:nvPicPr>
              <p:cNvPr id="55" name="object 58">
                <a:extLst>
                  <a:ext uri="{FF2B5EF4-FFF2-40B4-BE49-F238E27FC236}">
                    <a16:creationId xmlns:a16="http://schemas.microsoft.com/office/drawing/2014/main" id="{2BBBEE00-D28D-BB70-D9C3-E76303C5F2B2}"/>
                  </a:ext>
                </a:extLst>
              </p:cNvPr>
              <p:cNvPicPr/>
              <p:nvPr/>
            </p:nvPicPr>
            <p:blipFill>
              <a:blip r:embed="rId43" cstate="print"/>
              <a:stretch>
                <a:fillRect/>
              </a:stretch>
            </p:blipFill>
            <p:spPr>
              <a:xfrm>
                <a:off x="1672310" y="6299504"/>
                <a:ext cx="52717" cy="44831"/>
              </a:xfrm>
              <a:prstGeom prst="rect">
                <a:avLst/>
              </a:prstGeom>
            </p:spPr>
          </p:pic>
          <p:pic>
            <p:nvPicPr>
              <p:cNvPr id="56" name="object 59">
                <a:extLst>
                  <a:ext uri="{FF2B5EF4-FFF2-40B4-BE49-F238E27FC236}">
                    <a16:creationId xmlns:a16="http://schemas.microsoft.com/office/drawing/2014/main" id="{2EA90B75-58C0-A3AF-B8A9-0C1CDFF185F6}"/>
                  </a:ext>
                </a:extLst>
              </p:cNvPr>
              <p:cNvPicPr/>
              <p:nvPr/>
            </p:nvPicPr>
            <p:blipFill>
              <a:blip r:embed="rId44" cstate="screen">
                <a:extLst>
                  <a:ext uri="{28A0092B-C50C-407E-A947-70E740481C1C}">
                    <a14:useLocalDpi xmlns:a14="http://schemas.microsoft.com/office/drawing/2010/main"/>
                  </a:ext>
                </a:extLst>
              </a:blip>
              <a:stretch>
                <a:fillRect/>
              </a:stretch>
            </p:blipFill>
            <p:spPr>
              <a:xfrm>
                <a:off x="1669249" y="6210033"/>
                <a:ext cx="54406" cy="55841"/>
              </a:xfrm>
              <a:prstGeom prst="rect">
                <a:avLst/>
              </a:prstGeom>
            </p:spPr>
          </p:pic>
          <p:pic>
            <p:nvPicPr>
              <p:cNvPr id="57" name="object 60">
                <a:extLst>
                  <a:ext uri="{FF2B5EF4-FFF2-40B4-BE49-F238E27FC236}">
                    <a16:creationId xmlns:a16="http://schemas.microsoft.com/office/drawing/2014/main" id="{B918D7AC-55D7-4947-2027-1C6D1D2211A8}"/>
                  </a:ext>
                </a:extLst>
              </p:cNvPr>
              <p:cNvPicPr/>
              <p:nvPr/>
            </p:nvPicPr>
            <p:blipFill>
              <a:blip r:embed="rId45" cstate="screen">
                <a:extLst>
                  <a:ext uri="{28A0092B-C50C-407E-A947-70E740481C1C}">
                    <a14:useLocalDpi xmlns:a14="http://schemas.microsoft.com/office/drawing/2010/main"/>
                  </a:ext>
                </a:extLst>
              </a:blip>
              <a:stretch>
                <a:fillRect/>
              </a:stretch>
            </p:blipFill>
            <p:spPr>
              <a:xfrm>
                <a:off x="1662798" y="6124219"/>
                <a:ext cx="56134" cy="51790"/>
              </a:xfrm>
              <a:prstGeom prst="rect">
                <a:avLst/>
              </a:prstGeom>
            </p:spPr>
          </p:pic>
          <p:pic>
            <p:nvPicPr>
              <p:cNvPr id="58" name="object 61">
                <a:extLst>
                  <a:ext uri="{FF2B5EF4-FFF2-40B4-BE49-F238E27FC236}">
                    <a16:creationId xmlns:a16="http://schemas.microsoft.com/office/drawing/2014/main" id="{4D57F28E-B792-6268-DA38-189A92D200B7}"/>
                  </a:ext>
                </a:extLst>
              </p:cNvPr>
              <p:cNvPicPr/>
              <p:nvPr/>
            </p:nvPicPr>
            <p:blipFill>
              <a:blip r:embed="rId46" cstate="print"/>
              <a:stretch>
                <a:fillRect/>
              </a:stretch>
            </p:blipFill>
            <p:spPr>
              <a:xfrm>
                <a:off x="1655991" y="6042926"/>
                <a:ext cx="63864" cy="53873"/>
              </a:xfrm>
              <a:prstGeom prst="rect">
                <a:avLst/>
              </a:prstGeom>
            </p:spPr>
          </p:pic>
          <p:pic>
            <p:nvPicPr>
              <p:cNvPr id="59" name="object 62">
                <a:extLst>
                  <a:ext uri="{FF2B5EF4-FFF2-40B4-BE49-F238E27FC236}">
                    <a16:creationId xmlns:a16="http://schemas.microsoft.com/office/drawing/2014/main" id="{94044132-178B-F928-0BC9-970410F491B9}"/>
                  </a:ext>
                </a:extLst>
              </p:cNvPr>
              <p:cNvPicPr/>
              <p:nvPr/>
            </p:nvPicPr>
            <p:blipFill>
              <a:blip r:embed="rId47" cstate="print"/>
              <a:stretch>
                <a:fillRect/>
              </a:stretch>
            </p:blipFill>
            <p:spPr>
              <a:xfrm>
                <a:off x="1652917" y="5892723"/>
                <a:ext cx="68160" cy="128371"/>
              </a:xfrm>
              <a:prstGeom prst="rect">
                <a:avLst/>
              </a:prstGeom>
            </p:spPr>
          </p:pic>
          <p:pic>
            <p:nvPicPr>
              <p:cNvPr id="60" name="object 63">
                <a:extLst>
                  <a:ext uri="{FF2B5EF4-FFF2-40B4-BE49-F238E27FC236}">
                    <a16:creationId xmlns:a16="http://schemas.microsoft.com/office/drawing/2014/main" id="{9A337AF3-481C-3FC2-7DAF-C2DA8AA43BF6}"/>
                  </a:ext>
                </a:extLst>
              </p:cNvPr>
              <p:cNvPicPr/>
              <p:nvPr/>
            </p:nvPicPr>
            <p:blipFill>
              <a:blip r:embed="rId48" cstate="print"/>
              <a:stretch>
                <a:fillRect/>
              </a:stretch>
            </p:blipFill>
            <p:spPr>
              <a:xfrm>
                <a:off x="1799831" y="6394487"/>
                <a:ext cx="53797" cy="44450"/>
              </a:xfrm>
              <a:prstGeom prst="rect">
                <a:avLst/>
              </a:prstGeom>
            </p:spPr>
          </p:pic>
          <p:pic>
            <p:nvPicPr>
              <p:cNvPr id="61" name="object 64">
                <a:extLst>
                  <a:ext uri="{FF2B5EF4-FFF2-40B4-BE49-F238E27FC236}">
                    <a16:creationId xmlns:a16="http://schemas.microsoft.com/office/drawing/2014/main" id="{38A3F60A-0B17-E5BB-8DD7-FAC0B1A1E8C4}"/>
                  </a:ext>
                </a:extLst>
              </p:cNvPr>
              <p:cNvPicPr/>
              <p:nvPr/>
            </p:nvPicPr>
            <p:blipFill>
              <a:blip r:embed="rId49" cstate="screen">
                <a:extLst>
                  <a:ext uri="{28A0092B-C50C-407E-A947-70E740481C1C}">
                    <a14:useLocalDpi xmlns:a14="http://schemas.microsoft.com/office/drawing/2010/main"/>
                  </a:ext>
                </a:extLst>
              </a:blip>
              <a:stretch>
                <a:fillRect/>
              </a:stretch>
            </p:blipFill>
            <p:spPr>
              <a:xfrm>
                <a:off x="1788718" y="6124003"/>
                <a:ext cx="56921" cy="52095"/>
              </a:xfrm>
              <a:prstGeom prst="rect">
                <a:avLst/>
              </a:prstGeom>
            </p:spPr>
          </p:pic>
          <p:pic>
            <p:nvPicPr>
              <p:cNvPr id="62" name="object 65">
                <a:extLst>
                  <a:ext uri="{FF2B5EF4-FFF2-40B4-BE49-F238E27FC236}">
                    <a16:creationId xmlns:a16="http://schemas.microsoft.com/office/drawing/2014/main" id="{747940BE-A10D-58B7-E654-0E9D03CC7B1D}"/>
                  </a:ext>
                </a:extLst>
              </p:cNvPr>
              <p:cNvPicPr/>
              <p:nvPr/>
            </p:nvPicPr>
            <p:blipFill>
              <a:blip r:embed="rId50" cstate="print"/>
              <a:stretch>
                <a:fillRect/>
              </a:stretch>
            </p:blipFill>
            <p:spPr>
              <a:xfrm>
                <a:off x="1793875" y="6044895"/>
                <a:ext cx="55473" cy="46304"/>
              </a:xfrm>
              <a:prstGeom prst="rect">
                <a:avLst/>
              </a:prstGeom>
            </p:spPr>
          </p:pic>
          <p:pic>
            <p:nvPicPr>
              <p:cNvPr id="63" name="object 66">
                <a:extLst>
                  <a:ext uri="{FF2B5EF4-FFF2-40B4-BE49-F238E27FC236}">
                    <a16:creationId xmlns:a16="http://schemas.microsoft.com/office/drawing/2014/main" id="{6BE0FBFE-61D3-96F5-5DA1-ED8F0ED13007}"/>
                  </a:ext>
                </a:extLst>
              </p:cNvPr>
              <p:cNvPicPr/>
              <p:nvPr/>
            </p:nvPicPr>
            <p:blipFill>
              <a:blip r:embed="rId51" cstate="print"/>
              <a:stretch>
                <a:fillRect/>
              </a:stretch>
            </p:blipFill>
            <p:spPr>
              <a:xfrm>
                <a:off x="1848700" y="6919467"/>
                <a:ext cx="73685" cy="92227"/>
              </a:xfrm>
              <a:prstGeom prst="rect">
                <a:avLst/>
              </a:prstGeom>
            </p:spPr>
          </p:pic>
          <p:pic>
            <p:nvPicPr>
              <p:cNvPr id="64" name="object 67">
                <a:extLst>
                  <a:ext uri="{FF2B5EF4-FFF2-40B4-BE49-F238E27FC236}">
                    <a16:creationId xmlns:a16="http://schemas.microsoft.com/office/drawing/2014/main" id="{7B8397A8-7CD8-C56D-1D53-FC1BBF239C9D}"/>
                  </a:ext>
                </a:extLst>
              </p:cNvPr>
              <p:cNvPicPr/>
              <p:nvPr/>
            </p:nvPicPr>
            <p:blipFill>
              <a:blip r:embed="rId52" cstate="print"/>
              <a:stretch>
                <a:fillRect/>
              </a:stretch>
            </p:blipFill>
            <p:spPr>
              <a:xfrm>
                <a:off x="1792389" y="5966739"/>
                <a:ext cx="55473" cy="53975"/>
              </a:xfrm>
              <a:prstGeom prst="rect">
                <a:avLst/>
              </a:prstGeom>
            </p:spPr>
          </p:pic>
          <p:pic>
            <p:nvPicPr>
              <p:cNvPr id="65" name="object 68">
                <a:extLst>
                  <a:ext uri="{FF2B5EF4-FFF2-40B4-BE49-F238E27FC236}">
                    <a16:creationId xmlns:a16="http://schemas.microsoft.com/office/drawing/2014/main" id="{363D6D64-5E35-035B-8227-652F04512173}"/>
                  </a:ext>
                </a:extLst>
              </p:cNvPr>
              <p:cNvPicPr/>
              <p:nvPr/>
            </p:nvPicPr>
            <p:blipFill>
              <a:blip r:embed="rId53" cstate="screen">
                <a:extLst>
                  <a:ext uri="{28A0092B-C50C-407E-A947-70E740481C1C}">
                    <a14:useLocalDpi xmlns:a14="http://schemas.microsoft.com/office/drawing/2010/main"/>
                  </a:ext>
                </a:extLst>
              </a:blip>
              <a:stretch>
                <a:fillRect/>
              </a:stretch>
            </p:blipFill>
            <p:spPr>
              <a:xfrm>
                <a:off x="1791398" y="5893028"/>
                <a:ext cx="55448" cy="59397"/>
              </a:xfrm>
              <a:prstGeom prst="rect">
                <a:avLst/>
              </a:prstGeom>
            </p:spPr>
          </p:pic>
          <p:pic>
            <p:nvPicPr>
              <p:cNvPr id="66" name="object 69">
                <a:extLst>
                  <a:ext uri="{FF2B5EF4-FFF2-40B4-BE49-F238E27FC236}">
                    <a16:creationId xmlns:a16="http://schemas.microsoft.com/office/drawing/2014/main" id="{B2345ABD-8290-A5B2-7C77-F8161D316E5B}"/>
                  </a:ext>
                </a:extLst>
              </p:cNvPr>
              <p:cNvPicPr/>
              <p:nvPr/>
            </p:nvPicPr>
            <p:blipFill>
              <a:blip r:embed="rId54" cstate="print"/>
              <a:stretch>
                <a:fillRect/>
              </a:stretch>
            </p:blipFill>
            <p:spPr>
              <a:xfrm>
                <a:off x="1705356" y="6289585"/>
                <a:ext cx="143497" cy="51041"/>
              </a:xfrm>
              <a:prstGeom prst="rect">
                <a:avLst/>
              </a:prstGeom>
            </p:spPr>
          </p:pic>
          <p:pic>
            <p:nvPicPr>
              <p:cNvPr id="67" name="object 70">
                <a:extLst>
                  <a:ext uri="{FF2B5EF4-FFF2-40B4-BE49-F238E27FC236}">
                    <a16:creationId xmlns:a16="http://schemas.microsoft.com/office/drawing/2014/main" id="{E9BF8076-12A9-41EA-C2C8-F2E3C544E539}"/>
                  </a:ext>
                </a:extLst>
              </p:cNvPr>
              <p:cNvPicPr/>
              <p:nvPr/>
            </p:nvPicPr>
            <p:blipFill>
              <a:blip r:embed="rId55" cstate="print"/>
              <a:stretch>
                <a:fillRect/>
              </a:stretch>
            </p:blipFill>
            <p:spPr>
              <a:xfrm>
                <a:off x="1708988" y="6205359"/>
                <a:ext cx="140677" cy="57721"/>
              </a:xfrm>
              <a:prstGeom prst="rect">
                <a:avLst/>
              </a:prstGeom>
            </p:spPr>
          </p:pic>
          <p:pic>
            <p:nvPicPr>
              <p:cNvPr id="68" name="object 71">
                <a:extLst>
                  <a:ext uri="{FF2B5EF4-FFF2-40B4-BE49-F238E27FC236}">
                    <a16:creationId xmlns:a16="http://schemas.microsoft.com/office/drawing/2014/main" id="{90F3A9CE-16FF-D6E6-BB24-F745A6EE6622}"/>
                  </a:ext>
                </a:extLst>
              </p:cNvPr>
              <p:cNvPicPr/>
              <p:nvPr/>
            </p:nvPicPr>
            <p:blipFill>
              <a:blip r:embed="rId56" cstate="print"/>
              <a:stretch>
                <a:fillRect/>
              </a:stretch>
            </p:blipFill>
            <p:spPr>
              <a:xfrm>
                <a:off x="1846618" y="6813308"/>
                <a:ext cx="76911" cy="76898"/>
              </a:xfrm>
              <a:prstGeom prst="rect">
                <a:avLst/>
              </a:prstGeom>
            </p:spPr>
          </p:pic>
          <p:pic>
            <p:nvPicPr>
              <p:cNvPr id="69" name="object 72">
                <a:extLst>
                  <a:ext uri="{FF2B5EF4-FFF2-40B4-BE49-F238E27FC236}">
                    <a16:creationId xmlns:a16="http://schemas.microsoft.com/office/drawing/2014/main" id="{23B1119D-A179-DD3D-8360-3D6D632AD8F5}"/>
                  </a:ext>
                </a:extLst>
              </p:cNvPr>
              <p:cNvPicPr/>
              <p:nvPr/>
            </p:nvPicPr>
            <p:blipFill>
              <a:blip r:embed="rId57" cstate="screen">
                <a:extLst>
                  <a:ext uri="{28A0092B-C50C-407E-A947-70E740481C1C}">
                    <a14:useLocalDpi xmlns:a14="http://schemas.microsoft.com/office/drawing/2010/main"/>
                  </a:ext>
                </a:extLst>
              </a:blip>
              <a:stretch>
                <a:fillRect/>
              </a:stretch>
            </p:blipFill>
            <p:spPr>
              <a:xfrm>
                <a:off x="1682646" y="6914230"/>
                <a:ext cx="183046" cy="170908"/>
              </a:xfrm>
              <a:prstGeom prst="rect">
                <a:avLst/>
              </a:prstGeom>
            </p:spPr>
          </p:pic>
          <p:sp>
            <p:nvSpPr>
              <p:cNvPr id="70" name="object 73">
                <a:extLst>
                  <a:ext uri="{FF2B5EF4-FFF2-40B4-BE49-F238E27FC236}">
                    <a16:creationId xmlns:a16="http://schemas.microsoft.com/office/drawing/2014/main" id="{944E1247-BAB7-2FF0-F518-7588153377BB}"/>
                  </a:ext>
                </a:extLst>
              </p:cNvPr>
              <p:cNvSpPr/>
              <p:nvPr/>
            </p:nvSpPr>
            <p:spPr>
              <a:xfrm>
                <a:off x="1704835" y="6204940"/>
                <a:ext cx="116839" cy="102870"/>
              </a:xfrm>
              <a:custGeom>
                <a:avLst/>
                <a:gdLst/>
                <a:ahLst/>
                <a:cxnLst/>
                <a:rect l="l" t="t" r="r" b="b"/>
                <a:pathLst>
                  <a:path w="116839" h="102870">
                    <a:moveTo>
                      <a:pt x="112699" y="18300"/>
                    </a:moveTo>
                    <a:lnTo>
                      <a:pt x="112369" y="13906"/>
                    </a:lnTo>
                    <a:lnTo>
                      <a:pt x="112039" y="9550"/>
                    </a:lnTo>
                    <a:lnTo>
                      <a:pt x="112001" y="8953"/>
                    </a:lnTo>
                    <a:lnTo>
                      <a:pt x="111912" y="6032"/>
                    </a:lnTo>
                    <a:lnTo>
                      <a:pt x="111493" y="3048"/>
                    </a:lnTo>
                    <a:lnTo>
                      <a:pt x="111074" y="0"/>
                    </a:lnTo>
                    <a:lnTo>
                      <a:pt x="106337" y="787"/>
                    </a:lnTo>
                    <a:lnTo>
                      <a:pt x="103187" y="876"/>
                    </a:lnTo>
                    <a:lnTo>
                      <a:pt x="84315" y="1803"/>
                    </a:lnTo>
                    <a:lnTo>
                      <a:pt x="68922" y="2501"/>
                    </a:lnTo>
                    <a:lnTo>
                      <a:pt x="56870" y="2921"/>
                    </a:lnTo>
                    <a:lnTo>
                      <a:pt x="52146" y="3009"/>
                    </a:lnTo>
                    <a:lnTo>
                      <a:pt x="42710" y="2997"/>
                    </a:lnTo>
                    <a:lnTo>
                      <a:pt x="16446" y="2184"/>
                    </a:lnTo>
                    <a:lnTo>
                      <a:pt x="13208" y="2082"/>
                    </a:lnTo>
                    <a:lnTo>
                      <a:pt x="10071" y="2184"/>
                    </a:lnTo>
                    <a:lnTo>
                      <a:pt x="3657" y="1803"/>
                    </a:lnTo>
                    <a:lnTo>
                      <a:pt x="4381" y="8597"/>
                    </a:lnTo>
                    <a:lnTo>
                      <a:pt x="4419" y="8953"/>
                    </a:lnTo>
                    <a:lnTo>
                      <a:pt x="4432" y="8597"/>
                    </a:lnTo>
                    <a:lnTo>
                      <a:pt x="4483" y="9550"/>
                    </a:lnTo>
                    <a:lnTo>
                      <a:pt x="4419" y="8953"/>
                    </a:lnTo>
                    <a:lnTo>
                      <a:pt x="4140" y="14554"/>
                    </a:lnTo>
                    <a:lnTo>
                      <a:pt x="8204" y="16294"/>
                    </a:lnTo>
                    <a:lnTo>
                      <a:pt x="11341" y="16192"/>
                    </a:lnTo>
                    <a:lnTo>
                      <a:pt x="16497" y="16510"/>
                    </a:lnTo>
                    <a:lnTo>
                      <a:pt x="29032" y="17170"/>
                    </a:lnTo>
                    <a:lnTo>
                      <a:pt x="44500" y="17691"/>
                    </a:lnTo>
                    <a:lnTo>
                      <a:pt x="58508" y="17602"/>
                    </a:lnTo>
                    <a:lnTo>
                      <a:pt x="77711" y="17221"/>
                    </a:lnTo>
                    <a:lnTo>
                      <a:pt x="88734" y="16662"/>
                    </a:lnTo>
                    <a:lnTo>
                      <a:pt x="92290" y="16192"/>
                    </a:lnTo>
                    <a:lnTo>
                      <a:pt x="99402" y="15252"/>
                    </a:lnTo>
                    <a:lnTo>
                      <a:pt x="106311" y="13906"/>
                    </a:lnTo>
                    <a:lnTo>
                      <a:pt x="112699" y="18300"/>
                    </a:lnTo>
                    <a:close/>
                  </a:path>
                  <a:path w="116839" h="102870">
                    <a:moveTo>
                      <a:pt x="116674" y="102489"/>
                    </a:moveTo>
                    <a:lnTo>
                      <a:pt x="116332" y="98132"/>
                    </a:lnTo>
                    <a:lnTo>
                      <a:pt x="116014" y="93992"/>
                    </a:lnTo>
                    <a:lnTo>
                      <a:pt x="115976" y="93624"/>
                    </a:lnTo>
                    <a:lnTo>
                      <a:pt x="115862" y="90233"/>
                    </a:lnTo>
                    <a:lnTo>
                      <a:pt x="115430" y="87376"/>
                    </a:lnTo>
                    <a:lnTo>
                      <a:pt x="114960" y="84188"/>
                    </a:lnTo>
                    <a:lnTo>
                      <a:pt x="109905" y="84988"/>
                    </a:lnTo>
                    <a:lnTo>
                      <a:pt x="106514" y="85102"/>
                    </a:lnTo>
                    <a:lnTo>
                      <a:pt x="69850" y="86791"/>
                    </a:lnTo>
                    <a:lnTo>
                      <a:pt x="56934" y="87236"/>
                    </a:lnTo>
                    <a:lnTo>
                      <a:pt x="50469" y="87363"/>
                    </a:lnTo>
                    <a:lnTo>
                      <a:pt x="41808" y="87350"/>
                    </a:lnTo>
                    <a:lnTo>
                      <a:pt x="14300" y="86601"/>
                    </a:lnTo>
                    <a:lnTo>
                      <a:pt x="10261" y="86487"/>
                    </a:lnTo>
                    <a:lnTo>
                      <a:pt x="6896" y="86601"/>
                    </a:lnTo>
                    <a:lnTo>
                      <a:pt x="0" y="86258"/>
                    </a:lnTo>
                    <a:lnTo>
                      <a:pt x="736" y="93027"/>
                    </a:lnTo>
                    <a:lnTo>
                      <a:pt x="812" y="93624"/>
                    </a:lnTo>
                    <a:lnTo>
                      <a:pt x="838" y="93027"/>
                    </a:lnTo>
                    <a:lnTo>
                      <a:pt x="850" y="93992"/>
                    </a:lnTo>
                    <a:lnTo>
                      <a:pt x="812" y="93624"/>
                    </a:lnTo>
                    <a:lnTo>
                      <a:pt x="482" y="98996"/>
                    </a:lnTo>
                    <a:lnTo>
                      <a:pt x="4826" y="100723"/>
                    </a:lnTo>
                    <a:lnTo>
                      <a:pt x="8216" y="100609"/>
                    </a:lnTo>
                    <a:lnTo>
                      <a:pt x="27127" y="101561"/>
                    </a:lnTo>
                    <a:lnTo>
                      <a:pt x="43700" y="102057"/>
                    </a:lnTo>
                    <a:lnTo>
                      <a:pt x="58712" y="101917"/>
                    </a:lnTo>
                    <a:lnTo>
                      <a:pt x="79235" y="101498"/>
                    </a:lnTo>
                    <a:lnTo>
                      <a:pt x="91033" y="100901"/>
                    </a:lnTo>
                    <a:lnTo>
                      <a:pt x="93370" y="100609"/>
                    </a:lnTo>
                    <a:lnTo>
                      <a:pt x="102463" y="99479"/>
                    </a:lnTo>
                    <a:lnTo>
                      <a:pt x="109855" y="98132"/>
                    </a:lnTo>
                    <a:lnTo>
                      <a:pt x="116674" y="102489"/>
                    </a:lnTo>
                    <a:close/>
                  </a:path>
                </a:pathLst>
              </a:custGeom>
              <a:solidFill>
                <a:srgbClr val="B6E3ED"/>
              </a:solidFill>
            </p:spPr>
            <p:txBody>
              <a:bodyPr wrap="square" lIns="0" tIns="0" rIns="0" bIns="0" rtlCol="0"/>
              <a:lstStyle/>
              <a:p>
                <a:endParaRPr sz="2800"/>
              </a:p>
            </p:txBody>
          </p:sp>
          <p:pic>
            <p:nvPicPr>
              <p:cNvPr id="71" name="object 74">
                <a:extLst>
                  <a:ext uri="{FF2B5EF4-FFF2-40B4-BE49-F238E27FC236}">
                    <a16:creationId xmlns:a16="http://schemas.microsoft.com/office/drawing/2014/main" id="{B8F3A950-6CB0-90C8-052E-C189C1A64038}"/>
                  </a:ext>
                </a:extLst>
              </p:cNvPr>
              <p:cNvPicPr/>
              <p:nvPr/>
            </p:nvPicPr>
            <p:blipFill>
              <a:blip r:embed="rId58" cstate="print"/>
              <a:stretch>
                <a:fillRect/>
              </a:stretch>
            </p:blipFill>
            <p:spPr>
              <a:xfrm>
                <a:off x="1702108" y="6376996"/>
                <a:ext cx="127542" cy="101399"/>
              </a:xfrm>
              <a:prstGeom prst="rect">
                <a:avLst/>
              </a:prstGeom>
            </p:spPr>
          </p:pic>
          <p:pic>
            <p:nvPicPr>
              <p:cNvPr id="72" name="object 75">
                <a:extLst>
                  <a:ext uri="{FF2B5EF4-FFF2-40B4-BE49-F238E27FC236}">
                    <a16:creationId xmlns:a16="http://schemas.microsoft.com/office/drawing/2014/main" id="{9C41A394-FE30-E704-034E-B2AC20D5A4B1}"/>
                  </a:ext>
                </a:extLst>
              </p:cNvPr>
              <p:cNvPicPr/>
              <p:nvPr/>
            </p:nvPicPr>
            <p:blipFill>
              <a:blip r:embed="rId59" cstate="print"/>
              <a:stretch>
                <a:fillRect/>
              </a:stretch>
            </p:blipFill>
            <p:spPr>
              <a:xfrm>
                <a:off x="1689320" y="6820763"/>
                <a:ext cx="163126" cy="111201"/>
              </a:xfrm>
              <a:prstGeom prst="rect">
                <a:avLst/>
              </a:prstGeom>
            </p:spPr>
          </p:pic>
          <p:pic>
            <p:nvPicPr>
              <p:cNvPr id="73" name="object 76">
                <a:extLst>
                  <a:ext uri="{FF2B5EF4-FFF2-40B4-BE49-F238E27FC236}">
                    <a16:creationId xmlns:a16="http://schemas.microsoft.com/office/drawing/2014/main" id="{08021FF7-F626-6803-5E69-1282FB2F4313}"/>
                  </a:ext>
                </a:extLst>
              </p:cNvPr>
              <p:cNvPicPr/>
              <p:nvPr/>
            </p:nvPicPr>
            <p:blipFill>
              <a:blip r:embed="rId60" cstate="print"/>
              <a:stretch>
                <a:fillRect/>
              </a:stretch>
            </p:blipFill>
            <p:spPr>
              <a:xfrm>
                <a:off x="1706450" y="6219748"/>
                <a:ext cx="116494" cy="163493"/>
              </a:xfrm>
              <a:prstGeom prst="rect">
                <a:avLst/>
              </a:prstGeom>
            </p:spPr>
          </p:pic>
          <p:pic>
            <p:nvPicPr>
              <p:cNvPr id="74" name="object 77">
                <a:extLst>
                  <a:ext uri="{FF2B5EF4-FFF2-40B4-BE49-F238E27FC236}">
                    <a16:creationId xmlns:a16="http://schemas.microsoft.com/office/drawing/2014/main" id="{CFE25A90-D8CA-A9C3-E467-CF690141744B}"/>
                  </a:ext>
                </a:extLst>
              </p:cNvPr>
              <p:cNvPicPr/>
              <p:nvPr/>
            </p:nvPicPr>
            <p:blipFill>
              <a:blip r:embed="rId61" cstate="print"/>
              <a:stretch>
                <a:fillRect/>
              </a:stretch>
            </p:blipFill>
            <p:spPr>
              <a:xfrm>
                <a:off x="1708717" y="6121720"/>
                <a:ext cx="106112" cy="87563"/>
              </a:xfrm>
              <a:prstGeom prst="rect">
                <a:avLst/>
              </a:prstGeom>
            </p:spPr>
          </p:pic>
          <p:pic>
            <p:nvPicPr>
              <p:cNvPr id="75" name="object 78">
                <a:extLst>
                  <a:ext uri="{FF2B5EF4-FFF2-40B4-BE49-F238E27FC236}">
                    <a16:creationId xmlns:a16="http://schemas.microsoft.com/office/drawing/2014/main" id="{FB11FEF2-28C7-D94C-A541-A1860C785D83}"/>
                  </a:ext>
                </a:extLst>
              </p:cNvPr>
              <p:cNvPicPr/>
              <p:nvPr/>
            </p:nvPicPr>
            <p:blipFill>
              <a:blip r:embed="rId62" cstate="print"/>
              <a:stretch>
                <a:fillRect/>
              </a:stretch>
            </p:blipFill>
            <p:spPr>
              <a:xfrm>
                <a:off x="1708761" y="6040604"/>
                <a:ext cx="103058" cy="85395"/>
              </a:xfrm>
              <a:prstGeom prst="rect">
                <a:avLst/>
              </a:prstGeom>
            </p:spPr>
          </p:pic>
          <p:pic>
            <p:nvPicPr>
              <p:cNvPr id="76" name="object 79">
                <a:extLst>
                  <a:ext uri="{FF2B5EF4-FFF2-40B4-BE49-F238E27FC236}">
                    <a16:creationId xmlns:a16="http://schemas.microsoft.com/office/drawing/2014/main" id="{3B841731-61EF-062E-ABF4-0A3F22236908}"/>
                  </a:ext>
                </a:extLst>
              </p:cNvPr>
              <p:cNvPicPr/>
              <p:nvPr/>
            </p:nvPicPr>
            <p:blipFill>
              <a:blip r:embed="rId63" cstate="print"/>
              <a:stretch>
                <a:fillRect/>
              </a:stretch>
            </p:blipFill>
            <p:spPr>
              <a:xfrm>
                <a:off x="1709554" y="5962163"/>
                <a:ext cx="99420" cy="82535"/>
              </a:xfrm>
              <a:prstGeom prst="rect">
                <a:avLst/>
              </a:prstGeom>
            </p:spPr>
          </p:pic>
          <p:pic>
            <p:nvPicPr>
              <p:cNvPr id="77" name="object 80">
                <a:extLst>
                  <a:ext uri="{FF2B5EF4-FFF2-40B4-BE49-F238E27FC236}">
                    <a16:creationId xmlns:a16="http://schemas.microsoft.com/office/drawing/2014/main" id="{57340236-2FD7-4CC5-640C-D65CE80FEC81}"/>
                  </a:ext>
                </a:extLst>
              </p:cNvPr>
              <p:cNvPicPr/>
              <p:nvPr/>
            </p:nvPicPr>
            <p:blipFill>
              <a:blip r:embed="rId64" cstate="print"/>
              <a:stretch>
                <a:fillRect/>
              </a:stretch>
            </p:blipFill>
            <p:spPr>
              <a:xfrm>
                <a:off x="1708377" y="5891012"/>
                <a:ext cx="95961" cy="77112"/>
              </a:xfrm>
              <a:prstGeom prst="rect">
                <a:avLst/>
              </a:prstGeom>
            </p:spPr>
          </p:pic>
          <p:pic>
            <p:nvPicPr>
              <p:cNvPr id="78" name="object 81">
                <a:extLst>
                  <a:ext uri="{FF2B5EF4-FFF2-40B4-BE49-F238E27FC236}">
                    <a16:creationId xmlns:a16="http://schemas.microsoft.com/office/drawing/2014/main" id="{995C5610-8DEF-C601-D557-FA311160FFD5}"/>
                  </a:ext>
                </a:extLst>
              </p:cNvPr>
              <p:cNvPicPr/>
              <p:nvPr/>
            </p:nvPicPr>
            <p:blipFill>
              <a:blip r:embed="rId65" cstate="print"/>
              <a:stretch>
                <a:fillRect/>
              </a:stretch>
            </p:blipFill>
            <p:spPr>
              <a:xfrm>
                <a:off x="1650657" y="5816293"/>
                <a:ext cx="193941" cy="83212"/>
              </a:xfrm>
              <a:prstGeom prst="rect">
                <a:avLst/>
              </a:prstGeom>
            </p:spPr>
          </p:pic>
          <p:pic>
            <p:nvPicPr>
              <p:cNvPr id="79" name="object 82">
                <a:extLst>
                  <a:ext uri="{FF2B5EF4-FFF2-40B4-BE49-F238E27FC236}">
                    <a16:creationId xmlns:a16="http://schemas.microsoft.com/office/drawing/2014/main" id="{96C65039-8FF0-7D99-186A-7FEF475B916C}"/>
                  </a:ext>
                </a:extLst>
              </p:cNvPr>
              <p:cNvPicPr/>
              <p:nvPr/>
            </p:nvPicPr>
            <p:blipFill>
              <a:blip r:embed="rId66" cstate="screen">
                <a:extLst>
                  <a:ext uri="{28A0092B-C50C-407E-A947-70E740481C1C}">
                    <a14:useLocalDpi xmlns:a14="http://schemas.microsoft.com/office/drawing/2010/main"/>
                  </a:ext>
                </a:extLst>
              </a:blip>
              <a:stretch>
                <a:fillRect/>
              </a:stretch>
            </p:blipFill>
            <p:spPr>
              <a:xfrm>
                <a:off x="1651368" y="5739193"/>
                <a:ext cx="195541" cy="86144"/>
              </a:xfrm>
              <a:prstGeom prst="rect">
                <a:avLst/>
              </a:prstGeom>
            </p:spPr>
          </p:pic>
          <p:pic>
            <p:nvPicPr>
              <p:cNvPr id="80" name="object 83">
                <a:extLst>
                  <a:ext uri="{FF2B5EF4-FFF2-40B4-BE49-F238E27FC236}">
                    <a16:creationId xmlns:a16="http://schemas.microsoft.com/office/drawing/2014/main" id="{D32E7DC5-4F74-3E6F-C8EE-2409D89D09CF}"/>
                  </a:ext>
                </a:extLst>
              </p:cNvPr>
              <p:cNvPicPr/>
              <p:nvPr/>
            </p:nvPicPr>
            <p:blipFill>
              <a:blip r:embed="rId67" cstate="print"/>
              <a:stretch>
                <a:fillRect/>
              </a:stretch>
            </p:blipFill>
            <p:spPr>
              <a:xfrm>
                <a:off x="1648650" y="5666752"/>
                <a:ext cx="201472" cy="81724"/>
              </a:xfrm>
              <a:prstGeom prst="rect">
                <a:avLst/>
              </a:prstGeom>
            </p:spPr>
          </p:pic>
          <p:pic>
            <p:nvPicPr>
              <p:cNvPr id="81" name="object 84">
                <a:extLst>
                  <a:ext uri="{FF2B5EF4-FFF2-40B4-BE49-F238E27FC236}">
                    <a16:creationId xmlns:a16="http://schemas.microsoft.com/office/drawing/2014/main" id="{4B467096-1F0D-5053-205D-3D253B380A65}"/>
                  </a:ext>
                </a:extLst>
              </p:cNvPr>
              <p:cNvPicPr/>
              <p:nvPr/>
            </p:nvPicPr>
            <p:blipFill>
              <a:blip r:embed="rId68" cstate="screen">
                <a:extLst>
                  <a:ext uri="{28A0092B-C50C-407E-A947-70E740481C1C}">
                    <a14:useLocalDpi xmlns:a14="http://schemas.microsoft.com/office/drawing/2010/main"/>
                  </a:ext>
                </a:extLst>
              </a:blip>
              <a:stretch>
                <a:fillRect/>
              </a:stretch>
            </p:blipFill>
            <p:spPr>
              <a:xfrm>
                <a:off x="1647736" y="5582500"/>
                <a:ext cx="206006" cy="94246"/>
              </a:xfrm>
              <a:prstGeom prst="rect">
                <a:avLst/>
              </a:prstGeom>
            </p:spPr>
          </p:pic>
          <p:pic>
            <p:nvPicPr>
              <p:cNvPr id="82" name="object 85">
                <a:extLst>
                  <a:ext uri="{FF2B5EF4-FFF2-40B4-BE49-F238E27FC236}">
                    <a16:creationId xmlns:a16="http://schemas.microsoft.com/office/drawing/2014/main" id="{2383D974-928A-C151-64B5-0C3996D8529F}"/>
                  </a:ext>
                </a:extLst>
              </p:cNvPr>
              <p:cNvPicPr/>
              <p:nvPr/>
            </p:nvPicPr>
            <p:blipFill>
              <a:blip r:embed="rId69" cstate="print"/>
              <a:stretch>
                <a:fillRect/>
              </a:stretch>
            </p:blipFill>
            <p:spPr>
              <a:xfrm>
                <a:off x="1646097" y="5494797"/>
                <a:ext cx="209486" cy="97926"/>
              </a:xfrm>
              <a:prstGeom prst="rect">
                <a:avLst/>
              </a:prstGeom>
            </p:spPr>
          </p:pic>
          <p:pic>
            <p:nvPicPr>
              <p:cNvPr id="83" name="object 86">
                <a:extLst>
                  <a:ext uri="{FF2B5EF4-FFF2-40B4-BE49-F238E27FC236}">
                    <a16:creationId xmlns:a16="http://schemas.microsoft.com/office/drawing/2014/main" id="{B2617883-A146-B477-30A2-94EC7FCB951E}"/>
                  </a:ext>
                </a:extLst>
              </p:cNvPr>
              <p:cNvPicPr/>
              <p:nvPr/>
            </p:nvPicPr>
            <p:blipFill>
              <a:blip r:embed="rId70" cstate="print"/>
              <a:stretch>
                <a:fillRect/>
              </a:stretch>
            </p:blipFill>
            <p:spPr>
              <a:xfrm>
                <a:off x="1791995" y="5463006"/>
                <a:ext cx="57873" cy="21691"/>
              </a:xfrm>
              <a:prstGeom prst="rect">
                <a:avLst/>
              </a:prstGeom>
            </p:spPr>
          </p:pic>
          <p:pic>
            <p:nvPicPr>
              <p:cNvPr id="84" name="object 87">
                <a:extLst>
                  <a:ext uri="{FF2B5EF4-FFF2-40B4-BE49-F238E27FC236}">
                    <a16:creationId xmlns:a16="http://schemas.microsoft.com/office/drawing/2014/main" id="{2B892F55-88C9-016E-041F-FAEFF0732736}"/>
                  </a:ext>
                </a:extLst>
              </p:cNvPr>
              <p:cNvPicPr/>
              <p:nvPr/>
            </p:nvPicPr>
            <p:blipFill>
              <a:blip r:embed="rId71" cstate="screen">
                <a:extLst>
                  <a:ext uri="{28A0092B-C50C-407E-A947-70E740481C1C}">
                    <a14:useLocalDpi xmlns:a14="http://schemas.microsoft.com/office/drawing/2010/main"/>
                  </a:ext>
                </a:extLst>
              </a:blip>
              <a:stretch>
                <a:fillRect/>
              </a:stretch>
            </p:blipFill>
            <p:spPr>
              <a:xfrm>
                <a:off x="1656600" y="5463006"/>
                <a:ext cx="57500" cy="17972"/>
              </a:xfrm>
              <a:prstGeom prst="rect">
                <a:avLst/>
              </a:prstGeom>
            </p:spPr>
          </p:pic>
          <p:pic>
            <p:nvPicPr>
              <p:cNvPr id="85" name="object 88">
                <a:extLst>
                  <a:ext uri="{FF2B5EF4-FFF2-40B4-BE49-F238E27FC236}">
                    <a16:creationId xmlns:a16="http://schemas.microsoft.com/office/drawing/2014/main" id="{9CC78675-1AA6-8285-3BDA-F9343E2385B5}"/>
                  </a:ext>
                </a:extLst>
              </p:cNvPr>
              <p:cNvPicPr/>
              <p:nvPr/>
            </p:nvPicPr>
            <p:blipFill>
              <a:blip r:embed="rId72" cstate="print"/>
              <a:stretch>
                <a:fillRect/>
              </a:stretch>
            </p:blipFill>
            <p:spPr>
              <a:xfrm>
                <a:off x="1707476" y="5463006"/>
                <a:ext cx="93307" cy="40500"/>
              </a:xfrm>
              <a:prstGeom prst="rect">
                <a:avLst/>
              </a:prstGeom>
            </p:spPr>
          </p:pic>
          <p:pic>
            <p:nvPicPr>
              <p:cNvPr id="86" name="object 89">
                <a:extLst>
                  <a:ext uri="{FF2B5EF4-FFF2-40B4-BE49-F238E27FC236}">
                    <a16:creationId xmlns:a16="http://schemas.microsoft.com/office/drawing/2014/main" id="{2EE03ADB-081C-7F9B-25F7-4B0BCD3042B9}"/>
                  </a:ext>
                </a:extLst>
              </p:cNvPr>
              <p:cNvPicPr/>
              <p:nvPr/>
            </p:nvPicPr>
            <p:blipFill>
              <a:blip r:embed="rId73" cstate="print"/>
              <a:stretch>
                <a:fillRect/>
              </a:stretch>
            </p:blipFill>
            <p:spPr>
              <a:xfrm>
                <a:off x="1686623" y="5580301"/>
                <a:ext cx="148780" cy="36616"/>
              </a:xfrm>
              <a:prstGeom prst="rect">
                <a:avLst/>
              </a:prstGeom>
            </p:spPr>
          </p:pic>
          <p:pic>
            <p:nvPicPr>
              <p:cNvPr id="87" name="object 90">
                <a:extLst>
                  <a:ext uri="{FF2B5EF4-FFF2-40B4-BE49-F238E27FC236}">
                    <a16:creationId xmlns:a16="http://schemas.microsoft.com/office/drawing/2014/main" id="{9163EF60-085E-64E9-6BE9-C2630BFF2199}"/>
                  </a:ext>
                </a:extLst>
              </p:cNvPr>
              <p:cNvPicPr/>
              <p:nvPr/>
            </p:nvPicPr>
            <p:blipFill>
              <a:blip r:embed="rId74" cstate="print"/>
              <a:stretch>
                <a:fillRect/>
              </a:stretch>
            </p:blipFill>
            <p:spPr>
              <a:xfrm>
                <a:off x="1708846" y="6154153"/>
                <a:ext cx="130359" cy="203520"/>
              </a:xfrm>
              <a:prstGeom prst="rect">
                <a:avLst/>
              </a:prstGeom>
            </p:spPr>
          </p:pic>
          <p:pic>
            <p:nvPicPr>
              <p:cNvPr id="88" name="object 91">
                <a:extLst>
                  <a:ext uri="{FF2B5EF4-FFF2-40B4-BE49-F238E27FC236}">
                    <a16:creationId xmlns:a16="http://schemas.microsoft.com/office/drawing/2014/main" id="{61CD22B7-58B6-748D-8957-D5C31B9AA1F1}"/>
                  </a:ext>
                </a:extLst>
              </p:cNvPr>
              <p:cNvPicPr/>
              <p:nvPr/>
            </p:nvPicPr>
            <p:blipFill>
              <a:blip r:embed="rId75" cstate="print"/>
              <a:stretch>
                <a:fillRect/>
              </a:stretch>
            </p:blipFill>
            <p:spPr>
              <a:xfrm>
                <a:off x="1693889" y="5705155"/>
                <a:ext cx="146521" cy="46955"/>
              </a:xfrm>
              <a:prstGeom prst="rect">
                <a:avLst/>
              </a:prstGeom>
            </p:spPr>
          </p:pic>
          <p:pic>
            <p:nvPicPr>
              <p:cNvPr id="89" name="object 92">
                <a:extLst>
                  <a:ext uri="{FF2B5EF4-FFF2-40B4-BE49-F238E27FC236}">
                    <a16:creationId xmlns:a16="http://schemas.microsoft.com/office/drawing/2014/main" id="{7BF48E06-4396-9EA4-6B67-5AAB7D67EF6F}"/>
                  </a:ext>
                </a:extLst>
              </p:cNvPr>
              <p:cNvPicPr/>
              <p:nvPr/>
            </p:nvPicPr>
            <p:blipFill>
              <a:blip r:embed="rId76" cstate="screen">
                <a:extLst>
                  <a:ext uri="{28A0092B-C50C-407E-A947-70E740481C1C}">
                    <a14:useLocalDpi xmlns:a14="http://schemas.microsoft.com/office/drawing/2010/main"/>
                  </a:ext>
                </a:extLst>
              </a:blip>
              <a:stretch>
                <a:fillRect/>
              </a:stretch>
            </p:blipFill>
            <p:spPr>
              <a:xfrm>
                <a:off x="1267208" y="6214198"/>
                <a:ext cx="425955" cy="435559"/>
              </a:xfrm>
              <a:prstGeom prst="rect">
                <a:avLst/>
              </a:prstGeom>
            </p:spPr>
          </p:pic>
          <p:pic>
            <p:nvPicPr>
              <p:cNvPr id="90" name="object 93">
                <a:extLst>
                  <a:ext uri="{FF2B5EF4-FFF2-40B4-BE49-F238E27FC236}">
                    <a16:creationId xmlns:a16="http://schemas.microsoft.com/office/drawing/2014/main" id="{49CB0C45-D92F-77E1-47EC-8D0189C4C134}"/>
                  </a:ext>
                </a:extLst>
              </p:cNvPr>
              <p:cNvPicPr/>
              <p:nvPr/>
            </p:nvPicPr>
            <p:blipFill>
              <a:blip r:embed="rId77" cstate="screen">
                <a:extLst>
                  <a:ext uri="{28A0092B-C50C-407E-A947-70E740481C1C}">
                    <a14:useLocalDpi xmlns:a14="http://schemas.microsoft.com/office/drawing/2010/main"/>
                  </a:ext>
                </a:extLst>
              </a:blip>
              <a:stretch>
                <a:fillRect/>
              </a:stretch>
            </p:blipFill>
            <p:spPr>
              <a:xfrm>
                <a:off x="1216683" y="6133960"/>
                <a:ext cx="474182" cy="467372"/>
              </a:xfrm>
              <a:prstGeom prst="rect">
                <a:avLst/>
              </a:prstGeom>
            </p:spPr>
          </p:pic>
          <p:pic>
            <p:nvPicPr>
              <p:cNvPr id="91" name="object 94">
                <a:extLst>
                  <a:ext uri="{FF2B5EF4-FFF2-40B4-BE49-F238E27FC236}">
                    <a16:creationId xmlns:a16="http://schemas.microsoft.com/office/drawing/2014/main" id="{894F5C21-302B-2CA3-70F2-C7C40A15A7AE}"/>
                  </a:ext>
                </a:extLst>
              </p:cNvPr>
              <p:cNvPicPr/>
              <p:nvPr/>
            </p:nvPicPr>
            <p:blipFill>
              <a:blip r:embed="rId78" cstate="screen">
                <a:extLst>
                  <a:ext uri="{28A0092B-C50C-407E-A947-70E740481C1C}">
                    <a14:useLocalDpi xmlns:a14="http://schemas.microsoft.com/office/drawing/2010/main"/>
                  </a:ext>
                </a:extLst>
              </a:blip>
              <a:stretch>
                <a:fillRect/>
              </a:stretch>
            </p:blipFill>
            <p:spPr>
              <a:xfrm>
                <a:off x="1221382" y="6047777"/>
                <a:ext cx="465164" cy="472325"/>
              </a:xfrm>
              <a:prstGeom prst="rect">
                <a:avLst/>
              </a:prstGeom>
            </p:spPr>
          </p:pic>
          <p:pic>
            <p:nvPicPr>
              <p:cNvPr id="92" name="object 95">
                <a:extLst>
                  <a:ext uri="{FF2B5EF4-FFF2-40B4-BE49-F238E27FC236}">
                    <a16:creationId xmlns:a16="http://schemas.microsoft.com/office/drawing/2014/main" id="{030C796F-D172-54C4-AD2B-10AF3D02FF7F}"/>
                  </a:ext>
                </a:extLst>
              </p:cNvPr>
              <p:cNvPicPr/>
              <p:nvPr/>
            </p:nvPicPr>
            <p:blipFill>
              <a:blip r:embed="rId79" cstate="screen">
                <a:extLst>
                  <a:ext uri="{28A0092B-C50C-407E-A947-70E740481C1C}">
                    <a14:useLocalDpi xmlns:a14="http://schemas.microsoft.com/office/drawing/2010/main"/>
                  </a:ext>
                </a:extLst>
              </a:blip>
              <a:stretch>
                <a:fillRect/>
              </a:stretch>
            </p:blipFill>
            <p:spPr>
              <a:xfrm>
                <a:off x="1225981" y="5964808"/>
                <a:ext cx="449414" cy="453009"/>
              </a:xfrm>
              <a:prstGeom prst="rect">
                <a:avLst/>
              </a:prstGeom>
            </p:spPr>
          </p:pic>
          <p:pic>
            <p:nvPicPr>
              <p:cNvPr id="93" name="object 96">
                <a:extLst>
                  <a:ext uri="{FF2B5EF4-FFF2-40B4-BE49-F238E27FC236}">
                    <a16:creationId xmlns:a16="http://schemas.microsoft.com/office/drawing/2014/main" id="{225F9DED-6BDA-7033-A146-1661FAAB9732}"/>
                  </a:ext>
                </a:extLst>
              </p:cNvPr>
              <p:cNvPicPr/>
              <p:nvPr/>
            </p:nvPicPr>
            <p:blipFill>
              <a:blip r:embed="rId80" cstate="screen">
                <a:extLst>
                  <a:ext uri="{28A0092B-C50C-407E-A947-70E740481C1C}">
                    <a14:useLocalDpi xmlns:a14="http://schemas.microsoft.com/office/drawing/2010/main"/>
                  </a:ext>
                </a:extLst>
              </a:blip>
              <a:stretch>
                <a:fillRect/>
              </a:stretch>
            </p:blipFill>
            <p:spPr>
              <a:xfrm>
                <a:off x="1245298" y="5895606"/>
                <a:ext cx="435838" cy="406844"/>
              </a:xfrm>
              <a:prstGeom prst="rect">
                <a:avLst/>
              </a:prstGeom>
            </p:spPr>
          </p:pic>
          <p:pic>
            <p:nvPicPr>
              <p:cNvPr id="94" name="object 97">
                <a:extLst>
                  <a:ext uri="{FF2B5EF4-FFF2-40B4-BE49-F238E27FC236}">
                    <a16:creationId xmlns:a16="http://schemas.microsoft.com/office/drawing/2014/main" id="{64CAEB81-83A9-EBAB-9696-99B028E98BFC}"/>
                  </a:ext>
                </a:extLst>
              </p:cNvPr>
              <p:cNvPicPr/>
              <p:nvPr/>
            </p:nvPicPr>
            <p:blipFill>
              <a:blip r:embed="rId81" cstate="screen">
                <a:extLst>
                  <a:ext uri="{28A0092B-C50C-407E-A947-70E740481C1C}">
                    <a14:useLocalDpi xmlns:a14="http://schemas.microsoft.com/office/drawing/2010/main"/>
                  </a:ext>
                </a:extLst>
              </a:blip>
              <a:stretch>
                <a:fillRect/>
              </a:stretch>
            </p:blipFill>
            <p:spPr>
              <a:xfrm>
                <a:off x="1261485" y="5817272"/>
                <a:ext cx="420972" cy="376021"/>
              </a:xfrm>
              <a:prstGeom prst="rect">
                <a:avLst/>
              </a:prstGeom>
            </p:spPr>
          </p:pic>
          <p:pic>
            <p:nvPicPr>
              <p:cNvPr id="95" name="object 98">
                <a:extLst>
                  <a:ext uri="{FF2B5EF4-FFF2-40B4-BE49-F238E27FC236}">
                    <a16:creationId xmlns:a16="http://schemas.microsoft.com/office/drawing/2014/main" id="{CBB948C8-D1DF-6852-DF04-8963F91542D4}"/>
                  </a:ext>
                </a:extLst>
              </p:cNvPr>
              <p:cNvPicPr/>
              <p:nvPr/>
            </p:nvPicPr>
            <p:blipFill>
              <a:blip r:embed="rId82" cstate="screen">
                <a:extLst>
                  <a:ext uri="{28A0092B-C50C-407E-A947-70E740481C1C}">
                    <a14:useLocalDpi xmlns:a14="http://schemas.microsoft.com/office/drawing/2010/main"/>
                  </a:ext>
                </a:extLst>
              </a:blip>
              <a:stretch>
                <a:fillRect/>
              </a:stretch>
            </p:blipFill>
            <p:spPr>
              <a:xfrm>
                <a:off x="1295250" y="5739053"/>
                <a:ext cx="380679" cy="328180"/>
              </a:xfrm>
              <a:prstGeom prst="rect">
                <a:avLst/>
              </a:prstGeom>
            </p:spPr>
          </p:pic>
          <p:pic>
            <p:nvPicPr>
              <p:cNvPr id="96" name="object 99">
                <a:extLst>
                  <a:ext uri="{FF2B5EF4-FFF2-40B4-BE49-F238E27FC236}">
                    <a16:creationId xmlns:a16="http://schemas.microsoft.com/office/drawing/2014/main" id="{68803665-3C23-FB4C-30FB-866F6FB1B2C4}"/>
                  </a:ext>
                </a:extLst>
              </p:cNvPr>
              <p:cNvPicPr/>
              <p:nvPr/>
            </p:nvPicPr>
            <p:blipFill>
              <a:blip r:embed="rId83" cstate="screen">
                <a:extLst>
                  <a:ext uri="{28A0092B-C50C-407E-A947-70E740481C1C}">
                    <a14:useLocalDpi xmlns:a14="http://schemas.microsoft.com/office/drawing/2010/main"/>
                  </a:ext>
                </a:extLst>
              </a:blip>
              <a:stretch>
                <a:fillRect/>
              </a:stretch>
            </p:blipFill>
            <p:spPr>
              <a:xfrm>
                <a:off x="1336847" y="5662815"/>
                <a:ext cx="334726" cy="252717"/>
              </a:xfrm>
              <a:prstGeom prst="rect">
                <a:avLst/>
              </a:prstGeom>
            </p:spPr>
          </p:pic>
          <p:pic>
            <p:nvPicPr>
              <p:cNvPr id="97" name="object 100">
                <a:extLst>
                  <a:ext uri="{FF2B5EF4-FFF2-40B4-BE49-F238E27FC236}">
                    <a16:creationId xmlns:a16="http://schemas.microsoft.com/office/drawing/2014/main" id="{02095F9B-6CC7-A9E8-48AB-39896F5661A1}"/>
                  </a:ext>
                </a:extLst>
              </p:cNvPr>
              <p:cNvPicPr/>
              <p:nvPr/>
            </p:nvPicPr>
            <p:blipFill>
              <a:blip r:embed="rId84" cstate="print"/>
              <a:stretch>
                <a:fillRect/>
              </a:stretch>
            </p:blipFill>
            <p:spPr>
              <a:xfrm>
                <a:off x="1390190" y="5584126"/>
                <a:ext cx="283618" cy="223939"/>
              </a:xfrm>
              <a:prstGeom prst="rect">
                <a:avLst/>
              </a:prstGeom>
            </p:spPr>
          </p:pic>
          <p:pic>
            <p:nvPicPr>
              <p:cNvPr id="98" name="object 101">
                <a:extLst>
                  <a:ext uri="{FF2B5EF4-FFF2-40B4-BE49-F238E27FC236}">
                    <a16:creationId xmlns:a16="http://schemas.microsoft.com/office/drawing/2014/main" id="{80E855BF-D035-CACC-760B-3B3612BF365D}"/>
                  </a:ext>
                </a:extLst>
              </p:cNvPr>
              <p:cNvPicPr/>
              <p:nvPr/>
            </p:nvPicPr>
            <p:blipFill>
              <a:blip r:embed="rId85" cstate="screen">
                <a:extLst>
                  <a:ext uri="{28A0092B-C50C-407E-A947-70E740481C1C}">
                    <a14:useLocalDpi xmlns:a14="http://schemas.microsoft.com/office/drawing/2010/main"/>
                  </a:ext>
                </a:extLst>
              </a:blip>
              <a:stretch>
                <a:fillRect/>
              </a:stretch>
            </p:blipFill>
            <p:spPr>
              <a:xfrm>
                <a:off x="1447130" y="5498185"/>
                <a:ext cx="231911" cy="174623"/>
              </a:xfrm>
              <a:prstGeom prst="rect">
                <a:avLst/>
              </a:prstGeom>
            </p:spPr>
          </p:pic>
          <p:pic>
            <p:nvPicPr>
              <p:cNvPr id="99" name="object 102">
                <a:extLst>
                  <a:ext uri="{FF2B5EF4-FFF2-40B4-BE49-F238E27FC236}">
                    <a16:creationId xmlns:a16="http://schemas.microsoft.com/office/drawing/2014/main" id="{26A3329F-4A50-958D-4CAE-3F769E2A3FBD}"/>
                  </a:ext>
                </a:extLst>
              </p:cNvPr>
              <p:cNvPicPr/>
              <p:nvPr/>
            </p:nvPicPr>
            <p:blipFill>
              <a:blip r:embed="rId86" cstate="print"/>
              <a:stretch>
                <a:fillRect/>
              </a:stretch>
            </p:blipFill>
            <p:spPr>
              <a:xfrm>
                <a:off x="1419936" y="6404127"/>
                <a:ext cx="269494" cy="144511"/>
              </a:xfrm>
              <a:prstGeom prst="rect">
                <a:avLst/>
              </a:prstGeom>
            </p:spPr>
          </p:pic>
          <p:pic>
            <p:nvPicPr>
              <p:cNvPr id="100" name="object 103">
                <a:extLst>
                  <a:ext uri="{FF2B5EF4-FFF2-40B4-BE49-F238E27FC236}">
                    <a16:creationId xmlns:a16="http://schemas.microsoft.com/office/drawing/2014/main" id="{2ECE3C50-5AE8-5210-C6FB-563746DCE7F1}"/>
                  </a:ext>
                </a:extLst>
              </p:cNvPr>
              <p:cNvPicPr/>
              <p:nvPr/>
            </p:nvPicPr>
            <p:blipFill>
              <a:blip r:embed="rId87" cstate="print"/>
              <a:stretch>
                <a:fillRect/>
              </a:stretch>
            </p:blipFill>
            <p:spPr>
              <a:xfrm>
                <a:off x="1831276" y="6213347"/>
                <a:ext cx="430371" cy="436384"/>
              </a:xfrm>
              <a:prstGeom prst="rect">
                <a:avLst/>
              </a:prstGeom>
            </p:spPr>
          </p:pic>
          <p:pic>
            <p:nvPicPr>
              <p:cNvPr id="101" name="object 104">
                <a:extLst>
                  <a:ext uri="{FF2B5EF4-FFF2-40B4-BE49-F238E27FC236}">
                    <a16:creationId xmlns:a16="http://schemas.microsoft.com/office/drawing/2014/main" id="{745CA552-54AE-6C7F-0B5A-047DBFA1C4F6}"/>
                  </a:ext>
                </a:extLst>
              </p:cNvPr>
              <p:cNvPicPr/>
              <p:nvPr/>
            </p:nvPicPr>
            <p:blipFill>
              <a:blip r:embed="rId88" cstate="print"/>
              <a:stretch>
                <a:fillRect/>
              </a:stretch>
            </p:blipFill>
            <p:spPr>
              <a:xfrm>
                <a:off x="1831314" y="6133960"/>
                <a:ext cx="480511" cy="460819"/>
              </a:xfrm>
              <a:prstGeom prst="rect">
                <a:avLst/>
              </a:prstGeom>
            </p:spPr>
          </p:pic>
          <p:pic>
            <p:nvPicPr>
              <p:cNvPr id="102" name="object 105">
                <a:extLst>
                  <a:ext uri="{FF2B5EF4-FFF2-40B4-BE49-F238E27FC236}">
                    <a16:creationId xmlns:a16="http://schemas.microsoft.com/office/drawing/2014/main" id="{87F96249-DFB2-4235-121F-55331C783544}"/>
                  </a:ext>
                </a:extLst>
              </p:cNvPr>
              <p:cNvPicPr/>
              <p:nvPr/>
            </p:nvPicPr>
            <p:blipFill>
              <a:blip r:embed="rId89" cstate="screen">
                <a:extLst>
                  <a:ext uri="{28A0092B-C50C-407E-A947-70E740481C1C}">
                    <a14:useLocalDpi xmlns:a14="http://schemas.microsoft.com/office/drawing/2010/main"/>
                  </a:ext>
                </a:extLst>
              </a:blip>
              <a:stretch>
                <a:fillRect/>
              </a:stretch>
            </p:blipFill>
            <p:spPr>
              <a:xfrm>
                <a:off x="1832073" y="6047777"/>
                <a:ext cx="475071" cy="472325"/>
              </a:xfrm>
              <a:prstGeom prst="rect">
                <a:avLst/>
              </a:prstGeom>
            </p:spPr>
          </p:pic>
          <p:pic>
            <p:nvPicPr>
              <p:cNvPr id="103" name="object 106">
                <a:extLst>
                  <a:ext uri="{FF2B5EF4-FFF2-40B4-BE49-F238E27FC236}">
                    <a16:creationId xmlns:a16="http://schemas.microsoft.com/office/drawing/2014/main" id="{27FB217B-AE9C-D7A3-23BF-4FF50807F200}"/>
                  </a:ext>
                </a:extLst>
              </p:cNvPr>
              <p:cNvPicPr/>
              <p:nvPr/>
            </p:nvPicPr>
            <p:blipFill>
              <a:blip r:embed="rId90" cstate="screen">
                <a:extLst>
                  <a:ext uri="{28A0092B-C50C-407E-A947-70E740481C1C}">
                    <a14:useLocalDpi xmlns:a14="http://schemas.microsoft.com/office/drawing/2010/main"/>
                  </a:ext>
                </a:extLst>
              </a:blip>
              <a:stretch>
                <a:fillRect/>
              </a:stretch>
            </p:blipFill>
            <p:spPr>
              <a:xfrm>
                <a:off x="1835558" y="5964808"/>
                <a:ext cx="466976" cy="453009"/>
              </a:xfrm>
              <a:prstGeom prst="rect">
                <a:avLst/>
              </a:prstGeom>
            </p:spPr>
          </p:pic>
          <p:pic>
            <p:nvPicPr>
              <p:cNvPr id="104" name="object 107">
                <a:extLst>
                  <a:ext uri="{FF2B5EF4-FFF2-40B4-BE49-F238E27FC236}">
                    <a16:creationId xmlns:a16="http://schemas.microsoft.com/office/drawing/2014/main" id="{BF87DBF8-3D18-C7FA-AD77-5BE472CBAE4F}"/>
                  </a:ext>
                </a:extLst>
              </p:cNvPr>
              <p:cNvPicPr/>
              <p:nvPr/>
            </p:nvPicPr>
            <p:blipFill>
              <a:blip r:embed="rId91" cstate="screen">
                <a:extLst>
                  <a:ext uri="{28A0092B-C50C-407E-A947-70E740481C1C}">
                    <a14:useLocalDpi xmlns:a14="http://schemas.microsoft.com/office/drawing/2010/main"/>
                  </a:ext>
                </a:extLst>
              </a:blip>
              <a:stretch>
                <a:fillRect/>
              </a:stretch>
            </p:blipFill>
            <p:spPr>
              <a:xfrm>
                <a:off x="1832240" y="5895606"/>
                <a:ext cx="461838" cy="397141"/>
              </a:xfrm>
              <a:prstGeom prst="rect">
                <a:avLst/>
              </a:prstGeom>
            </p:spPr>
          </p:pic>
          <p:pic>
            <p:nvPicPr>
              <p:cNvPr id="105" name="object 108">
                <a:extLst>
                  <a:ext uri="{FF2B5EF4-FFF2-40B4-BE49-F238E27FC236}">
                    <a16:creationId xmlns:a16="http://schemas.microsoft.com/office/drawing/2014/main" id="{8B1BC69F-91B7-6C0E-00ED-9844BC829D00}"/>
                  </a:ext>
                </a:extLst>
              </p:cNvPr>
              <p:cNvPicPr/>
              <p:nvPr/>
            </p:nvPicPr>
            <p:blipFill>
              <a:blip r:embed="rId92" cstate="screen">
                <a:extLst>
                  <a:ext uri="{28A0092B-C50C-407E-A947-70E740481C1C}">
                    <a14:useLocalDpi xmlns:a14="http://schemas.microsoft.com/office/drawing/2010/main"/>
                  </a:ext>
                </a:extLst>
              </a:blip>
              <a:stretch>
                <a:fillRect/>
              </a:stretch>
            </p:blipFill>
            <p:spPr>
              <a:xfrm>
                <a:off x="1826336" y="5817272"/>
                <a:ext cx="445011" cy="376021"/>
              </a:xfrm>
              <a:prstGeom prst="rect">
                <a:avLst/>
              </a:prstGeom>
            </p:spPr>
          </p:pic>
          <p:pic>
            <p:nvPicPr>
              <p:cNvPr id="106" name="object 109">
                <a:extLst>
                  <a:ext uri="{FF2B5EF4-FFF2-40B4-BE49-F238E27FC236}">
                    <a16:creationId xmlns:a16="http://schemas.microsoft.com/office/drawing/2014/main" id="{D3A9ECC8-29AA-8AD6-6A6F-B712018E1DE5}"/>
                  </a:ext>
                </a:extLst>
              </p:cNvPr>
              <p:cNvPicPr/>
              <p:nvPr/>
            </p:nvPicPr>
            <p:blipFill>
              <a:blip r:embed="rId93" cstate="screen">
                <a:extLst>
                  <a:ext uri="{28A0092B-C50C-407E-A947-70E740481C1C}">
                    <a14:useLocalDpi xmlns:a14="http://schemas.microsoft.com/office/drawing/2010/main"/>
                  </a:ext>
                </a:extLst>
              </a:blip>
              <a:stretch>
                <a:fillRect/>
              </a:stretch>
            </p:blipFill>
            <p:spPr>
              <a:xfrm>
                <a:off x="1829384" y="5739053"/>
                <a:ext cx="410425" cy="328180"/>
              </a:xfrm>
              <a:prstGeom prst="rect">
                <a:avLst/>
              </a:prstGeom>
            </p:spPr>
          </p:pic>
          <p:pic>
            <p:nvPicPr>
              <p:cNvPr id="107" name="object 110">
                <a:extLst>
                  <a:ext uri="{FF2B5EF4-FFF2-40B4-BE49-F238E27FC236}">
                    <a16:creationId xmlns:a16="http://schemas.microsoft.com/office/drawing/2014/main" id="{4A31049E-7C41-218E-31B1-4119B211AC5C}"/>
                  </a:ext>
                </a:extLst>
              </p:cNvPr>
              <p:cNvPicPr/>
              <p:nvPr/>
            </p:nvPicPr>
            <p:blipFill>
              <a:blip r:embed="rId94" cstate="screen">
                <a:extLst>
                  <a:ext uri="{28A0092B-C50C-407E-A947-70E740481C1C}">
                    <a14:useLocalDpi xmlns:a14="http://schemas.microsoft.com/office/drawing/2010/main"/>
                  </a:ext>
                </a:extLst>
              </a:blip>
              <a:stretch>
                <a:fillRect/>
              </a:stretch>
            </p:blipFill>
            <p:spPr>
              <a:xfrm>
                <a:off x="1831581" y="5662815"/>
                <a:ext cx="363813" cy="252717"/>
              </a:xfrm>
              <a:prstGeom prst="rect">
                <a:avLst/>
              </a:prstGeom>
            </p:spPr>
          </p:pic>
          <p:pic>
            <p:nvPicPr>
              <p:cNvPr id="108" name="object 111">
                <a:extLst>
                  <a:ext uri="{FF2B5EF4-FFF2-40B4-BE49-F238E27FC236}">
                    <a16:creationId xmlns:a16="http://schemas.microsoft.com/office/drawing/2014/main" id="{DA4DB343-BFF5-C5BF-A5CF-48CFFAE09D5E}"/>
                  </a:ext>
                </a:extLst>
              </p:cNvPr>
              <p:cNvPicPr/>
              <p:nvPr/>
            </p:nvPicPr>
            <p:blipFill>
              <a:blip r:embed="rId95" cstate="screen">
                <a:extLst>
                  <a:ext uri="{28A0092B-C50C-407E-A947-70E740481C1C}">
                    <a14:useLocalDpi xmlns:a14="http://schemas.microsoft.com/office/drawing/2010/main"/>
                  </a:ext>
                </a:extLst>
              </a:blip>
              <a:stretch>
                <a:fillRect/>
              </a:stretch>
            </p:blipFill>
            <p:spPr>
              <a:xfrm>
                <a:off x="1837385" y="5584126"/>
                <a:ext cx="304403" cy="223939"/>
              </a:xfrm>
              <a:prstGeom prst="rect">
                <a:avLst/>
              </a:prstGeom>
            </p:spPr>
          </p:pic>
          <p:pic>
            <p:nvPicPr>
              <p:cNvPr id="109" name="object 112">
                <a:extLst>
                  <a:ext uri="{FF2B5EF4-FFF2-40B4-BE49-F238E27FC236}">
                    <a16:creationId xmlns:a16="http://schemas.microsoft.com/office/drawing/2014/main" id="{AFDBCB04-5A89-A60B-0329-CA24259E4756}"/>
                  </a:ext>
                </a:extLst>
              </p:cNvPr>
              <p:cNvPicPr/>
              <p:nvPr/>
            </p:nvPicPr>
            <p:blipFill>
              <a:blip r:embed="rId96" cstate="print"/>
              <a:stretch>
                <a:fillRect/>
              </a:stretch>
            </p:blipFill>
            <p:spPr>
              <a:xfrm>
                <a:off x="1840674" y="6399656"/>
                <a:ext cx="267893" cy="148981"/>
              </a:xfrm>
              <a:prstGeom prst="rect">
                <a:avLst/>
              </a:prstGeom>
            </p:spPr>
          </p:pic>
          <p:pic>
            <p:nvPicPr>
              <p:cNvPr id="110" name="object 113">
                <a:extLst>
                  <a:ext uri="{FF2B5EF4-FFF2-40B4-BE49-F238E27FC236}">
                    <a16:creationId xmlns:a16="http://schemas.microsoft.com/office/drawing/2014/main" id="{726EB1F3-14AB-BD01-0E39-723F8563452E}"/>
                  </a:ext>
                </a:extLst>
              </p:cNvPr>
              <p:cNvPicPr/>
              <p:nvPr/>
            </p:nvPicPr>
            <p:blipFill>
              <a:blip r:embed="rId97" cstate="print"/>
              <a:stretch>
                <a:fillRect/>
              </a:stretch>
            </p:blipFill>
            <p:spPr>
              <a:xfrm>
                <a:off x="1727459" y="6270147"/>
                <a:ext cx="87045" cy="86670"/>
              </a:xfrm>
              <a:prstGeom prst="rect">
                <a:avLst/>
              </a:prstGeom>
            </p:spPr>
          </p:pic>
          <p:pic>
            <p:nvPicPr>
              <p:cNvPr id="111" name="object 114">
                <a:extLst>
                  <a:ext uri="{FF2B5EF4-FFF2-40B4-BE49-F238E27FC236}">
                    <a16:creationId xmlns:a16="http://schemas.microsoft.com/office/drawing/2014/main" id="{87E81380-C1AD-E051-A2A8-322035C1242D}"/>
                  </a:ext>
                </a:extLst>
              </p:cNvPr>
              <p:cNvPicPr/>
              <p:nvPr/>
            </p:nvPicPr>
            <p:blipFill>
              <a:blip r:embed="rId98" cstate="screen">
                <a:extLst>
                  <a:ext uri="{28A0092B-C50C-407E-A947-70E740481C1C}">
                    <a14:useLocalDpi xmlns:a14="http://schemas.microsoft.com/office/drawing/2010/main"/>
                  </a:ext>
                </a:extLst>
              </a:blip>
              <a:stretch>
                <a:fillRect/>
              </a:stretch>
            </p:blipFill>
            <p:spPr>
              <a:xfrm>
                <a:off x="1503629" y="5498185"/>
                <a:ext cx="577761" cy="793737"/>
              </a:xfrm>
              <a:prstGeom prst="rect">
                <a:avLst/>
              </a:prstGeom>
            </p:spPr>
          </p:pic>
          <p:pic>
            <p:nvPicPr>
              <p:cNvPr id="112" name="object 115">
                <a:extLst>
                  <a:ext uri="{FF2B5EF4-FFF2-40B4-BE49-F238E27FC236}">
                    <a16:creationId xmlns:a16="http://schemas.microsoft.com/office/drawing/2014/main" id="{EA4FEC36-94B1-DE8B-3AD9-AC53D951B195}"/>
                  </a:ext>
                </a:extLst>
              </p:cNvPr>
              <p:cNvPicPr/>
              <p:nvPr/>
            </p:nvPicPr>
            <p:blipFill>
              <a:blip r:embed="rId99" cstate="screen">
                <a:extLst>
                  <a:ext uri="{28A0092B-C50C-407E-A947-70E740481C1C}">
                    <a14:useLocalDpi xmlns:a14="http://schemas.microsoft.com/office/drawing/2010/main"/>
                  </a:ext>
                </a:extLst>
              </a:blip>
              <a:stretch>
                <a:fillRect/>
              </a:stretch>
            </p:blipFill>
            <p:spPr>
              <a:xfrm>
                <a:off x="1953996" y="6377114"/>
                <a:ext cx="254038" cy="276931"/>
              </a:xfrm>
              <a:prstGeom prst="rect">
                <a:avLst/>
              </a:prstGeom>
            </p:spPr>
          </p:pic>
          <p:pic>
            <p:nvPicPr>
              <p:cNvPr id="113" name="object 116">
                <a:extLst>
                  <a:ext uri="{FF2B5EF4-FFF2-40B4-BE49-F238E27FC236}">
                    <a16:creationId xmlns:a16="http://schemas.microsoft.com/office/drawing/2014/main" id="{BFD72175-8AB3-FC22-6389-999A37A66994}"/>
                  </a:ext>
                </a:extLst>
              </p:cNvPr>
              <p:cNvPicPr/>
              <p:nvPr/>
            </p:nvPicPr>
            <p:blipFill>
              <a:blip r:embed="rId100" cstate="screen">
                <a:extLst>
                  <a:ext uri="{28A0092B-C50C-407E-A947-70E740481C1C}">
                    <a14:useLocalDpi xmlns:a14="http://schemas.microsoft.com/office/drawing/2010/main"/>
                  </a:ext>
                </a:extLst>
              </a:blip>
              <a:stretch>
                <a:fillRect/>
              </a:stretch>
            </p:blipFill>
            <p:spPr>
              <a:xfrm>
                <a:off x="1919935" y="6316840"/>
                <a:ext cx="256884" cy="202086"/>
              </a:xfrm>
              <a:prstGeom prst="rect">
                <a:avLst/>
              </a:prstGeom>
            </p:spPr>
          </p:pic>
          <p:pic>
            <p:nvPicPr>
              <p:cNvPr id="114" name="object 117">
                <a:extLst>
                  <a:ext uri="{FF2B5EF4-FFF2-40B4-BE49-F238E27FC236}">
                    <a16:creationId xmlns:a16="http://schemas.microsoft.com/office/drawing/2014/main" id="{0CDAA3FC-8754-6D47-6E61-93BBBCF117EA}"/>
                  </a:ext>
                </a:extLst>
              </p:cNvPr>
              <p:cNvPicPr/>
              <p:nvPr/>
            </p:nvPicPr>
            <p:blipFill>
              <a:blip r:embed="rId101" cstate="print"/>
              <a:stretch>
                <a:fillRect/>
              </a:stretch>
            </p:blipFill>
            <p:spPr>
              <a:xfrm>
                <a:off x="1817319" y="6175273"/>
                <a:ext cx="353466" cy="243617"/>
              </a:xfrm>
              <a:prstGeom prst="rect">
                <a:avLst/>
              </a:prstGeom>
            </p:spPr>
          </p:pic>
          <p:pic>
            <p:nvPicPr>
              <p:cNvPr id="115" name="object 118">
                <a:extLst>
                  <a:ext uri="{FF2B5EF4-FFF2-40B4-BE49-F238E27FC236}">
                    <a16:creationId xmlns:a16="http://schemas.microsoft.com/office/drawing/2014/main" id="{BC6F1EBC-2910-9F40-0E63-8B20E5FEA990}"/>
                  </a:ext>
                </a:extLst>
              </p:cNvPr>
              <p:cNvPicPr/>
              <p:nvPr/>
            </p:nvPicPr>
            <p:blipFill>
              <a:blip r:embed="rId102" cstate="print"/>
              <a:stretch>
                <a:fillRect/>
              </a:stretch>
            </p:blipFill>
            <p:spPr>
              <a:xfrm>
                <a:off x="1318056" y="6383807"/>
                <a:ext cx="274751" cy="272422"/>
              </a:xfrm>
              <a:prstGeom prst="rect">
                <a:avLst/>
              </a:prstGeom>
            </p:spPr>
          </p:pic>
          <p:pic>
            <p:nvPicPr>
              <p:cNvPr id="116" name="object 119">
                <a:extLst>
                  <a:ext uri="{FF2B5EF4-FFF2-40B4-BE49-F238E27FC236}">
                    <a16:creationId xmlns:a16="http://schemas.microsoft.com/office/drawing/2014/main" id="{C7285F50-5907-7274-DDCB-9E140B0FD731}"/>
                  </a:ext>
                </a:extLst>
              </p:cNvPr>
              <p:cNvPicPr/>
              <p:nvPr/>
            </p:nvPicPr>
            <p:blipFill>
              <a:blip r:embed="rId103" cstate="print"/>
              <a:stretch>
                <a:fillRect/>
              </a:stretch>
            </p:blipFill>
            <p:spPr>
              <a:xfrm>
                <a:off x="1352820" y="6313563"/>
                <a:ext cx="272690" cy="205257"/>
              </a:xfrm>
              <a:prstGeom prst="rect">
                <a:avLst/>
              </a:prstGeom>
            </p:spPr>
          </p:pic>
          <p:pic>
            <p:nvPicPr>
              <p:cNvPr id="117" name="object 120">
                <a:extLst>
                  <a:ext uri="{FF2B5EF4-FFF2-40B4-BE49-F238E27FC236}">
                    <a16:creationId xmlns:a16="http://schemas.microsoft.com/office/drawing/2014/main" id="{8D91B7D2-585A-A29D-B990-0BAA092C3B4A}"/>
                  </a:ext>
                </a:extLst>
              </p:cNvPr>
              <p:cNvPicPr/>
              <p:nvPr/>
            </p:nvPicPr>
            <p:blipFill>
              <a:blip r:embed="rId104" cstate="screen">
                <a:extLst>
                  <a:ext uri="{28A0092B-C50C-407E-A947-70E740481C1C}">
                    <a14:useLocalDpi xmlns:a14="http://schemas.microsoft.com/office/drawing/2010/main"/>
                  </a:ext>
                </a:extLst>
              </a:blip>
              <a:stretch>
                <a:fillRect/>
              </a:stretch>
            </p:blipFill>
            <p:spPr>
              <a:xfrm>
                <a:off x="1374355" y="6095402"/>
                <a:ext cx="448221" cy="323339"/>
              </a:xfrm>
              <a:prstGeom prst="rect">
                <a:avLst/>
              </a:prstGeom>
            </p:spPr>
          </p:pic>
          <p:pic>
            <p:nvPicPr>
              <p:cNvPr id="118" name="object 121">
                <a:extLst>
                  <a:ext uri="{FF2B5EF4-FFF2-40B4-BE49-F238E27FC236}">
                    <a16:creationId xmlns:a16="http://schemas.microsoft.com/office/drawing/2014/main" id="{60A7D46A-6439-3C59-A072-E893B5BD8846}"/>
                  </a:ext>
                </a:extLst>
              </p:cNvPr>
              <p:cNvPicPr/>
              <p:nvPr/>
            </p:nvPicPr>
            <p:blipFill>
              <a:blip r:embed="rId105" cstate="screen">
                <a:extLst>
                  <a:ext uri="{28A0092B-C50C-407E-A947-70E740481C1C}">
                    <a14:useLocalDpi xmlns:a14="http://schemas.microsoft.com/office/drawing/2010/main"/>
                  </a:ext>
                </a:extLst>
              </a:blip>
              <a:stretch>
                <a:fillRect/>
              </a:stretch>
            </p:blipFill>
            <p:spPr>
              <a:xfrm>
                <a:off x="1326299" y="7358332"/>
                <a:ext cx="173547" cy="174604"/>
              </a:xfrm>
              <a:prstGeom prst="rect">
                <a:avLst/>
              </a:prstGeom>
            </p:spPr>
          </p:pic>
          <p:pic>
            <p:nvPicPr>
              <p:cNvPr id="119" name="object 122">
                <a:extLst>
                  <a:ext uri="{FF2B5EF4-FFF2-40B4-BE49-F238E27FC236}">
                    <a16:creationId xmlns:a16="http://schemas.microsoft.com/office/drawing/2014/main" id="{F5523548-4F70-570E-D7BC-2EFE7236A172}"/>
                  </a:ext>
                </a:extLst>
              </p:cNvPr>
              <p:cNvPicPr/>
              <p:nvPr/>
            </p:nvPicPr>
            <p:blipFill>
              <a:blip r:embed="rId106" cstate="screen">
                <a:extLst>
                  <a:ext uri="{28A0092B-C50C-407E-A947-70E740481C1C}">
                    <a14:useLocalDpi xmlns:a14="http://schemas.microsoft.com/office/drawing/2010/main"/>
                  </a:ext>
                </a:extLst>
              </a:blip>
              <a:stretch>
                <a:fillRect/>
              </a:stretch>
            </p:blipFill>
            <p:spPr>
              <a:xfrm>
                <a:off x="1192049" y="5523788"/>
                <a:ext cx="500847" cy="157378"/>
              </a:xfrm>
              <a:prstGeom prst="rect">
                <a:avLst/>
              </a:prstGeom>
            </p:spPr>
          </p:pic>
          <p:pic>
            <p:nvPicPr>
              <p:cNvPr id="120" name="object 123">
                <a:extLst>
                  <a:ext uri="{FF2B5EF4-FFF2-40B4-BE49-F238E27FC236}">
                    <a16:creationId xmlns:a16="http://schemas.microsoft.com/office/drawing/2014/main" id="{B93EA7E9-DF84-E716-826E-C077DC8A968F}"/>
                  </a:ext>
                </a:extLst>
              </p:cNvPr>
              <p:cNvPicPr/>
              <p:nvPr/>
            </p:nvPicPr>
            <p:blipFill>
              <a:blip r:embed="rId107" cstate="screen">
                <a:extLst>
                  <a:ext uri="{28A0092B-C50C-407E-A947-70E740481C1C}">
                    <a14:useLocalDpi xmlns:a14="http://schemas.microsoft.com/office/drawing/2010/main"/>
                  </a:ext>
                </a:extLst>
              </a:blip>
              <a:stretch>
                <a:fillRect/>
              </a:stretch>
            </p:blipFill>
            <p:spPr>
              <a:xfrm>
                <a:off x="1157706" y="5539663"/>
                <a:ext cx="61531" cy="66255"/>
              </a:xfrm>
              <a:prstGeom prst="rect">
                <a:avLst/>
              </a:prstGeom>
            </p:spPr>
          </p:pic>
          <p:pic>
            <p:nvPicPr>
              <p:cNvPr id="121" name="object 124">
                <a:extLst>
                  <a:ext uri="{FF2B5EF4-FFF2-40B4-BE49-F238E27FC236}">
                    <a16:creationId xmlns:a16="http://schemas.microsoft.com/office/drawing/2014/main" id="{4A4B8102-789C-3892-5EF7-2F94DF5EFD69}"/>
                  </a:ext>
                </a:extLst>
              </p:cNvPr>
              <p:cNvPicPr/>
              <p:nvPr/>
            </p:nvPicPr>
            <p:blipFill>
              <a:blip r:embed="rId108" cstate="screen">
                <a:extLst>
                  <a:ext uri="{28A0092B-C50C-407E-A947-70E740481C1C}">
                    <a14:useLocalDpi xmlns:a14="http://schemas.microsoft.com/office/drawing/2010/main"/>
                  </a:ext>
                </a:extLst>
              </a:blip>
              <a:stretch>
                <a:fillRect/>
              </a:stretch>
            </p:blipFill>
            <p:spPr>
              <a:xfrm>
                <a:off x="1308138" y="5560034"/>
                <a:ext cx="67157" cy="73952"/>
              </a:xfrm>
              <a:prstGeom prst="rect">
                <a:avLst/>
              </a:prstGeom>
            </p:spPr>
          </p:pic>
          <p:pic>
            <p:nvPicPr>
              <p:cNvPr id="122" name="object 125">
                <a:extLst>
                  <a:ext uri="{FF2B5EF4-FFF2-40B4-BE49-F238E27FC236}">
                    <a16:creationId xmlns:a16="http://schemas.microsoft.com/office/drawing/2014/main" id="{C99AB7C5-E419-F578-7754-0537A7D38F1B}"/>
                  </a:ext>
                </a:extLst>
              </p:cNvPr>
              <p:cNvPicPr/>
              <p:nvPr/>
            </p:nvPicPr>
            <p:blipFill>
              <a:blip r:embed="rId109" cstate="print"/>
              <a:stretch>
                <a:fillRect/>
              </a:stretch>
            </p:blipFill>
            <p:spPr>
              <a:xfrm>
                <a:off x="1826272" y="5523788"/>
                <a:ext cx="535190" cy="115602"/>
              </a:xfrm>
              <a:prstGeom prst="rect">
                <a:avLst/>
              </a:prstGeom>
            </p:spPr>
          </p:pic>
          <p:pic>
            <p:nvPicPr>
              <p:cNvPr id="123" name="object 126">
                <a:extLst>
                  <a:ext uri="{FF2B5EF4-FFF2-40B4-BE49-F238E27FC236}">
                    <a16:creationId xmlns:a16="http://schemas.microsoft.com/office/drawing/2014/main" id="{B6B1E404-1530-CEB0-A6C3-5C21401AC330}"/>
                  </a:ext>
                </a:extLst>
              </p:cNvPr>
              <p:cNvPicPr/>
              <p:nvPr/>
            </p:nvPicPr>
            <p:blipFill>
              <a:blip r:embed="rId110" cstate="screen">
                <a:extLst>
                  <a:ext uri="{28A0092B-C50C-407E-A947-70E740481C1C}">
                    <a14:useLocalDpi xmlns:a14="http://schemas.microsoft.com/office/drawing/2010/main"/>
                  </a:ext>
                </a:extLst>
              </a:blip>
              <a:stretch>
                <a:fillRect/>
              </a:stretch>
            </p:blipFill>
            <p:spPr>
              <a:xfrm>
                <a:off x="2063394" y="7354763"/>
                <a:ext cx="173506" cy="174615"/>
              </a:xfrm>
              <a:prstGeom prst="rect">
                <a:avLst/>
              </a:prstGeom>
            </p:spPr>
          </p:pic>
          <p:pic>
            <p:nvPicPr>
              <p:cNvPr id="124" name="object 127">
                <a:extLst>
                  <a:ext uri="{FF2B5EF4-FFF2-40B4-BE49-F238E27FC236}">
                    <a16:creationId xmlns:a16="http://schemas.microsoft.com/office/drawing/2014/main" id="{695E3D04-F86B-6550-C808-91B711B6BC71}"/>
                  </a:ext>
                </a:extLst>
              </p:cNvPr>
              <p:cNvPicPr/>
              <p:nvPr/>
            </p:nvPicPr>
            <p:blipFill>
              <a:blip r:embed="rId111" cstate="screen">
                <a:extLst>
                  <a:ext uri="{28A0092B-C50C-407E-A947-70E740481C1C}">
                    <a14:useLocalDpi xmlns:a14="http://schemas.microsoft.com/office/drawing/2010/main"/>
                  </a:ext>
                </a:extLst>
              </a:blip>
              <a:stretch>
                <a:fillRect/>
              </a:stretch>
            </p:blipFill>
            <p:spPr>
              <a:xfrm>
                <a:off x="1155631" y="7403922"/>
                <a:ext cx="318660" cy="724852"/>
              </a:xfrm>
              <a:prstGeom prst="rect">
                <a:avLst/>
              </a:prstGeom>
            </p:spPr>
          </p:pic>
          <p:pic>
            <p:nvPicPr>
              <p:cNvPr id="125" name="object 128">
                <a:extLst>
                  <a:ext uri="{FF2B5EF4-FFF2-40B4-BE49-F238E27FC236}">
                    <a16:creationId xmlns:a16="http://schemas.microsoft.com/office/drawing/2014/main" id="{B6D4F4E6-F3D6-09A7-6B7D-3CEFA73D4B73}"/>
                  </a:ext>
                </a:extLst>
              </p:cNvPr>
              <p:cNvPicPr/>
              <p:nvPr/>
            </p:nvPicPr>
            <p:blipFill>
              <a:blip r:embed="rId112" cstate="screen">
                <a:extLst>
                  <a:ext uri="{28A0092B-C50C-407E-A947-70E740481C1C}">
                    <a14:useLocalDpi xmlns:a14="http://schemas.microsoft.com/office/drawing/2010/main"/>
                  </a:ext>
                </a:extLst>
              </a:blip>
              <a:stretch>
                <a:fillRect/>
              </a:stretch>
            </p:blipFill>
            <p:spPr>
              <a:xfrm>
                <a:off x="2086102" y="7398283"/>
                <a:ext cx="322958" cy="730491"/>
              </a:xfrm>
              <a:prstGeom prst="rect">
                <a:avLst/>
              </a:prstGeom>
            </p:spPr>
          </p:pic>
          <p:pic>
            <p:nvPicPr>
              <p:cNvPr id="126" name="object 129">
                <a:extLst>
                  <a:ext uri="{FF2B5EF4-FFF2-40B4-BE49-F238E27FC236}">
                    <a16:creationId xmlns:a16="http://schemas.microsoft.com/office/drawing/2014/main" id="{ABFD1ABF-7F0F-F586-45DD-0129D95A62F6}"/>
                  </a:ext>
                </a:extLst>
              </p:cNvPr>
              <p:cNvPicPr/>
              <p:nvPr/>
            </p:nvPicPr>
            <p:blipFill>
              <a:blip r:embed="rId113" cstate="screen">
                <a:extLst>
                  <a:ext uri="{28A0092B-C50C-407E-A947-70E740481C1C}">
                    <a14:useLocalDpi xmlns:a14="http://schemas.microsoft.com/office/drawing/2010/main"/>
                  </a:ext>
                </a:extLst>
              </a:blip>
              <a:stretch>
                <a:fillRect/>
              </a:stretch>
            </p:blipFill>
            <p:spPr>
              <a:xfrm>
                <a:off x="1371980" y="7231473"/>
                <a:ext cx="373614" cy="291945"/>
              </a:xfrm>
              <a:prstGeom prst="rect">
                <a:avLst/>
              </a:prstGeom>
            </p:spPr>
          </p:pic>
          <p:pic>
            <p:nvPicPr>
              <p:cNvPr id="127" name="object 130">
                <a:extLst>
                  <a:ext uri="{FF2B5EF4-FFF2-40B4-BE49-F238E27FC236}">
                    <a16:creationId xmlns:a16="http://schemas.microsoft.com/office/drawing/2014/main" id="{EDC77A1A-C832-A238-F0B5-AF6F71FC80C1}"/>
                  </a:ext>
                </a:extLst>
              </p:cNvPr>
              <p:cNvPicPr/>
              <p:nvPr/>
            </p:nvPicPr>
            <p:blipFill>
              <a:blip r:embed="rId114" cstate="print"/>
              <a:stretch>
                <a:fillRect/>
              </a:stretch>
            </p:blipFill>
            <p:spPr>
              <a:xfrm>
                <a:off x="1274419" y="7079856"/>
                <a:ext cx="480542" cy="441147"/>
              </a:xfrm>
              <a:prstGeom prst="rect">
                <a:avLst/>
              </a:prstGeom>
            </p:spPr>
          </p:pic>
          <p:pic>
            <p:nvPicPr>
              <p:cNvPr id="128" name="object 131">
                <a:extLst>
                  <a:ext uri="{FF2B5EF4-FFF2-40B4-BE49-F238E27FC236}">
                    <a16:creationId xmlns:a16="http://schemas.microsoft.com/office/drawing/2014/main" id="{90631BEE-8408-2286-F17C-93CCD5814446}"/>
                  </a:ext>
                </a:extLst>
              </p:cNvPr>
              <p:cNvPicPr/>
              <p:nvPr/>
            </p:nvPicPr>
            <p:blipFill>
              <a:blip r:embed="rId115" cstate="screen">
                <a:extLst>
                  <a:ext uri="{28A0092B-C50C-407E-A947-70E740481C1C}">
                    <a14:useLocalDpi xmlns:a14="http://schemas.microsoft.com/office/drawing/2010/main"/>
                  </a:ext>
                </a:extLst>
              </a:blip>
              <a:stretch>
                <a:fillRect/>
              </a:stretch>
            </p:blipFill>
            <p:spPr>
              <a:xfrm>
                <a:off x="1805981" y="7231473"/>
                <a:ext cx="378901" cy="291945"/>
              </a:xfrm>
              <a:prstGeom prst="rect">
                <a:avLst/>
              </a:prstGeom>
            </p:spPr>
          </p:pic>
          <p:pic>
            <p:nvPicPr>
              <p:cNvPr id="129" name="object 132">
                <a:extLst>
                  <a:ext uri="{FF2B5EF4-FFF2-40B4-BE49-F238E27FC236}">
                    <a16:creationId xmlns:a16="http://schemas.microsoft.com/office/drawing/2014/main" id="{89B6D502-85F8-760E-B106-0F2BEC0DB66A}"/>
                  </a:ext>
                </a:extLst>
              </p:cNvPr>
              <p:cNvPicPr/>
              <p:nvPr/>
            </p:nvPicPr>
            <p:blipFill>
              <a:blip r:embed="rId116" cstate="screen">
                <a:extLst>
                  <a:ext uri="{28A0092B-C50C-407E-A947-70E740481C1C}">
                    <a14:useLocalDpi xmlns:a14="http://schemas.microsoft.com/office/drawing/2010/main"/>
                  </a:ext>
                </a:extLst>
              </a:blip>
              <a:stretch>
                <a:fillRect/>
              </a:stretch>
            </p:blipFill>
            <p:spPr>
              <a:xfrm>
                <a:off x="1222806" y="6013310"/>
                <a:ext cx="1081468" cy="1507693"/>
              </a:xfrm>
              <a:prstGeom prst="rect">
                <a:avLst/>
              </a:prstGeom>
            </p:spPr>
          </p:pic>
          <p:sp>
            <p:nvSpPr>
              <p:cNvPr id="130" name="object 133">
                <a:extLst>
                  <a:ext uri="{FF2B5EF4-FFF2-40B4-BE49-F238E27FC236}">
                    <a16:creationId xmlns:a16="http://schemas.microsoft.com/office/drawing/2014/main" id="{2F12E331-D0F1-AD15-066C-31AC62845333}"/>
                  </a:ext>
                </a:extLst>
              </p:cNvPr>
              <p:cNvSpPr/>
              <p:nvPr/>
            </p:nvSpPr>
            <p:spPr>
              <a:xfrm>
                <a:off x="2022694" y="5794768"/>
                <a:ext cx="1016635" cy="562610"/>
              </a:xfrm>
              <a:custGeom>
                <a:avLst/>
                <a:gdLst/>
                <a:ahLst/>
                <a:cxnLst/>
                <a:rect l="l" t="t" r="r" b="b"/>
                <a:pathLst>
                  <a:path w="1016635" h="562610">
                    <a:moveTo>
                      <a:pt x="0" y="562317"/>
                    </a:moveTo>
                    <a:lnTo>
                      <a:pt x="1016038" y="0"/>
                    </a:lnTo>
                  </a:path>
                </a:pathLst>
              </a:custGeom>
              <a:ln w="12700">
                <a:solidFill>
                  <a:srgbClr val="205E9E"/>
                </a:solidFill>
              </a:ln>
            </p:spPr>
            <p:txBody>
              <a:bodyPr wrap="square" lIns="0" tIns="0" rIns="0" bIns="0" rtlCol="0"/>
              <a:lstStyle/>
              <a:p>
                <a:endParaRPr sz="2800"/>
              </a:p>
            </p:txBody>
          </p:sp>
          <p:pic>
            <p:nvPicPr>
              <p:cNvPr id="131" name="object 134">
                <a:extLst>
                  <a:ext uri="{FF2B5EF4-FFF2-40B4-BE49-F238E27FC236}">
                    <a16:creationId xmlns:a16="http://schemas.microsoft.com/office/drawing/2014/main" id="{2EAE754D-49E8-7E18-7763-CF7CE6AD7228}"/>
                  </a:ext>
                </a:extLst>
              </p:cNvPr>
              <p:cNvPicPr/>
              <p:nvPr/>
            </p:nvPicPr>
            <p:blipFill>
              <a:blip r:embed="rId117" cstate="screen">
                <a:extLst>
                  <a:ext uri="{28A0092B-C50C-407E-A947-70E740481C1C}">
                    <a14:useLocalDpi xmlns:a14="http://schemas.microsoft.com/office/drawing/2010/main"/>
                  </a:ext>
                </a:extLst>
              </a:blip>
              <a:stretch>
                <a:fillRect/>
              </a:stretch>
            </p:blipFill>
            <p:spPr>
              <a:xfrm>
                <a:off x="1962000" y="6319183"/>
                <a:ext cx="93611" cy="71488"/>
              </a:xfrm>
              <a:prstGeom prst="rect">
                <a:avLst/>
              </a:prstGeom>
            </p:spPr>
          </p:pic>
          <p:sp>
            <p:nvSpPr>
              <p:cNvPr id="132" name="object 135">
                <a:extLst>
                  <a:ext uri="{FF2B5EF4-FFF2-40B4-BE49-F238E27FC236}">
                    <a16:creationId xmlns:a16="http://schemas.microsoft.com/office/drawing/2014/main" id="{B1F4C200-625B-D380-4FA5-3B4F986F86F9}"/>
                  </a:ext>
                </a:extLst>
              </p:cNvPr>
              <p:cNvSpPr/>
              <p:nvPr/>
            </p:nvSpPr>
            <p:spPr>
              <a:xfrm>
                <a:off x="1958177" y="6189654"/>
                <a:ext cx="1080770" cy="498475"/>
              </a:xfrm>
              <a:custGeom>
                <a:avLst/>
                <a:gdLst/>
                <a:ahLst/>
                <a:cxnLst/>
                <a:rect l="l" t="t" r="r" b="b"/>
                <a:pathLst>
                  <a:path w="1080770" h="498475">
                    <a:moveTo>
                      <a:pt x="0" y="497928"/>
                    </a:moveTo>
                    <a:lnTo>
                      <a:pt x="1080541" y="0"/>
                    </a:lnTo>
                  </a:path>
                </a:pathLst>
              </a:custGeom>
              <a:ln w="12700">
                <a:solidFill>
                  <a:srgbClr val="205E9E"/>
                </a:solidFill>
              </a:ln>
            </p:spPr>
            <p:txBody>
              <a:bodyPr wrap="square" lIns="0" tIns="0" rIns="0" bIns="0" rtlCol="0"/>
              <a:lstStyle/>
              <a:p>
                <a:endParaRPr sz="2800"/>
              </a:p>
            </p:txBody>
          </p:sp>
          <p:pic>
            <p:nvPicPr>
              <p:cNvPr id="133" name="object 136">
                <a:extLst>
                  <a:ext uri="{FF2B5EF4-FFF2-40B4-BE49-F238E27FC236}">
                    <a16:creationId xmlns:a16="http://schemas.microsoft.com/office/drawing/2014/main" id="{AFEC6811-6249-68B4-0EF9-B25FAB852640}"/>
                  </a:ext>
                </a:extLst>
              </p:cNvPr>
              <p:cNvPicPr/>
              <p:nvPr/>
            </p:nvPicPr>
            <p:blipFill>
              <a:blip r:embed="rId118" cstate="screen">
                <a:extLst>
                  <a:ext uri="{28A0092B-C50C-407E-A947-70E740481C1C}">
                    <a14:useLocalDpi xmlns:a14="http://schemas.microsoft.com/office/drawing/2010/main"/>
                  </a:ext>
                </a:extLst>
              </a:blip>
              <a:stretch>
                <a:fillRect/>
              </a:stretch>
            </p:blipFill>
            <p:spPr>
              <a:xfrm>
                <a:off x="1895175" y="6649930"/>
                <a:ext cx="94449" cy="66675"/>
              </a:xfrm>
              <a:prstGeom prst="rect">
                <a:avLst/>
              </a:prstGeom>
            </p:spPr>
          </p:pic>
        </p:grpSp>
        <p:sp>
          <p:nvSpPr>
            <p:cNvPr id="279" name="object 282">
              <a:extLst>
                <a:ext uri="{FF2B5EF4-FFF2-40B4-BE49-F238E27FC236}">
                  <a16:creationId xmlns:a16="http://schemas.microsoft.com/office/drawing/2014/main" id="{F2DE1487-695B-0B59-6068-815604B1C12B}"/>
                </a:ext>
              </a:extLst>
            </p:cNvPr>
            <p:cNvSpPr txBox="1">
              <a:spLocks noChangeAspect="1"/>
            </p:cNvSpPr>
            <p:nvPr/>
          </p:nvSpPr>
          <p:spPr>
            <a:xfrm>
              <a:off x="3311611" y="3046930"/>
              <a:ext cx="1764445" cy="669414"/>
            </a:xfrm>
            <a:prstGeom prst="rect">
              <a:avLst/>
            </a:prstGeom>
          </p:spPr>
          <p:txBody>
            <a:bodyPr vert="horz" wrap="square" lIns="0" tIns="12700" rIns="0" bIns="0" rtlCol="0">
              <a:spAutoFit/>
            </a:bodyPr>
            <a:lstStyle/>
            <a:p>
              <a:pPr marL="12700" marR="5080">
                <a:lnSpc>
                  <a:spcPct val="100000"/>
                </a:lnSpc>
                <a:spcBef>
                  <a:spcPts val="100"/>
                </a:spcBef>
              </a:pPr>
              <a:r>
                <a:rPr sz="1200" dirty="0">
                  <a:solidFill>
                    <a:srgbClr val="4C4D4F"/>
                  </a:solidFill>
                  <a:latin typeface="Myriad Pro"/>
                  <a:cs typeface="Myriad Pro"/>
                </a:rPr>
                <a:t>Bölümler </a:t>
              </a:r>
              <a:r>
                <a:rPr sz="1200" spc="-10" dirty="0" err="1">
                  <a:solidFill>
                    <a:srgbClr val="4C4D4F"/>
                  </a:solidFill>
                  <a:latin typeface="Myriad Pro"/>
                  <a:cs typeface="Myriad Pro"/>
                </a:rPr>
                <a:t>arası</a:t>
              </a:r>
              <a:r>
                <a:rPr sz="1200" spc="-10" dirty="0">
                  <a:solidFill>
                    <a:srgbClr val="4C4D4F"/>
                  </a:solidFill>
                  <a:latin typeface="Myriad Pro"/>
                  <a:cs typeface="Myriad Pro"/>
                </a:rPr>
                <a:t> tendon</a:t>
              </a:r>
              <a:endParaRPr lang="tr-TR" sz="1200" spc="-10" dirty="0">
                <a:solidFill>
                  <a:srgbClr val="4C4D4F"/>
                </a:solidFill>
                <a:latin typeface="Myriad Pro"/>
                <a:cs typeface="Myriad Pro"/>
              </a:endParaRPr>
            </a:p>
            <a:p>
              <a:pPr marL="12700" marR="5080">
                <a:lnSpc>
                  <a:spcPct val="100000"/>
                </a:lnSpc>
                <a:spcBef>
                  <a:spcPts val="100"/>
                </a:spcBef>
              </a:pPr>
              <a:endParaRPr lang="tr-TR" sz="1200" spc="-10" dirty="0">
                <a:solidFill>
                  <a:srgbClr val="4C4D4F"/>
                </a:solidFill>
                <a:latin typeface="Myriad Pro"/>
                <a:cs typeface="Myriad Pro"/>
              </a:endParaRPr>
            </a:p>
            <a:p>
              <a:pPr marL="12700" marR="194310">
                <a:lnSpc>
                  <a:spcPct val="100000"/>
                </a:lnSpc>
                <a:spcBef>
                  <a:spcPts val="730"/>
                </a:spcBef>
              </a:pPr>
              <a:r>
                <a:rPr sz="1200" dirty="0">
                  <a:solidFill>
                    <a:schemeClr val="accent3">
                      <a:lumMod val="75000"/>
                    </a:schemeClr>
                  </a:solidFill>
                  <a:latin typeface="Myriad Pro"/>
                  <a:cs typeface="Myriad Pro"/>
                </a:rPr>
                <a:t>M. </a:t>
              </a:r>
              <a:r>
                <a:rPr sz="1200" spc="-10" dirty="0">
                  <a:solidFill>
                    <a:schemeClr val="accent3">
                      <a:lumMod val="75000"/>
                    </a:schemeClr>
                  </a:solidFill>
                  <a:latin typeface="Myriad Pro"/>
                  <a:cs typeface="Myriad Pro"/>
                </a:rPr>
                <a:t>rectus abdominis</a:t>
              </a:r>
              <a:endParaRPr sz="1200" dirty="0">
                <a:solidFill>
                  <a:schemeClr val="accent3">
                    <a:lumMod val="75000"/>
                  </a:schemeClr>
                </a:solidFill>
                <a:latin typeface="Myriad Pro"/>
                <a:cs typeface="Myriad Pro"/>
              </a:endParaRPr>
            </a:p>
          </p:txBody>
        </p:sp>
      </p:grpSp>
      <p:grpSp>
        <p:nvGrpSpPr>
          <p:cNvPr id="1036" name="Grup 1035">
            <a:extLst>
              <a:ext uri="{FF2B5EF4-FFF2-40B4-BE49-F238E27FC236}">
                <a16:creationId xmlns:a16="http://schemas.microsoft.com/office/drawing/2014/main" id="{3254B149-2E55-7CFE-E305-B7B19845A1ED}"/>
              </a:ext>
            </a:extLst>
          </p:cNvPr>
          <p:cNvGrpSpPr/>
          <p:nvPr/>
        </p:nvGrpSpPr>
        <p:grpSpPr>
          <a:xfrm>
            <a:off x="4074438" y="2904465"/>
            <a:ext cx="4866666" cy="3285249"/>
            <a:chOff x="4074438" y="2904465"/>
            <a:chExt cx="4866666" cy="3285249"/>
          </a:xfrm>
        </p:grpSpPr>
        <p:pic>
          <p:nvPicPr>
            <p:cNvPr id="1025" name="Resim 1024">
              <a:extLst>
                <a:ext uri="{FF2B5EF4-FFF2-40B4-BE49-F238E27FC236}">
                  <a16:creationId xmlns:a16="http://schemas.microsoft.com/office/drawing/2014/main" id="{650B2A29-6AF1-69E5-6174-ED00C161447F}"/>
                </a:ext>
              </a:extLst>
            </p:cNvPr>
            <p:cNvPicPr>
              <a:picLocks noChangeAspect="1"/>
            </p:cNvPicPr>
            <p:nvPr/>
          </p:nvPicPr>
          <p:blipFill rotWithShape="1">
            <a:blip r:embed="rId119" cstate="screen">
              <a:extLst>
                <a:ext uri="{28A0092B-C50C-407E-A947-70E740481C1C}">
                  <a14:useLocalDpi xmlns:a14="http://schemas.microsoft.com/office/drawing/2010/main"/>
                </a:ext>
              </a:extLst>
            </a:blip>
            <a:srcRect t="3847" b="3330"/>
            <a:stretch/>
          </p:blipFill>
          <p:spPr>
            <a:xfrm>
              <a:off x="5076056" y="2904465"/>
              <a:ext cx="3467813" cy="3260424"/>
            </a:xfrm>
            <a:prstGeom prst="rect">
              <a:avLst/>
            </a:prstGeom>
          </p:spPr>
        </p:pic>
        <p:sp>
          <p:nvSpPr>
            <p:cNvPr id="1029" name="Metin kutusu 1028">
              <a:extLst>
                <a:ext uri="{FF2B5EF4-FFF2-40B4-BE49-F238E27FC236}">
                  <a16:creationId xmlns:a16="http://schemas.microsoft.com/office/drawing/2014/main" id="{14A1428F-7BF3-502D-1E27-E509725E299B}"/>
                </a:ext>
              </a:extLst>
            </p:cNvPr>
            <p:cNvSpPr txBox="1"/>
            <p:nvPr/>
          </p:nvSpPr>
          <p:spPr>
            <a:xfrm>
              <a:off x="4074438" y="4252136"/>
              <a:ext cx="1792063" cy="276999"/>
            </a:xfrm>
            <a:prstGeom prst="rect">
              <a:avLst/>
            </a:prstGeom>
            <a:solidFill>
              <a:schemeClr val="bg1"/>
            </a:solidFill>
          </p:spPr>
          <p:txBody>
            <a:bodyPr wrap="square" lIns="0" rIns="0">
              <a:spAutoFit/>
            </a:bodyPr>
            <a:lstStyle/>
            <a:p>
              <a:pPr marL="12700" marR="194310" algn="r" rtl="1">
                <a:lnSpc>
                  <a:spcPct val="100000"/>
                </a:lnSpc>
                <a:spcBef>
                  <a:spcPts val="730"/>
                </a:spcBef>
              </a:pPr>
              <a:r>
                <a:rPr lang="tr-TR" sz="1200" dirty="0">
                  <a:solidFill>
                    <a:schemeClr val="accent3">
                      <a:lumMod val="75000"/>
                    </a:schemeClr>
                  </a:solidFill>
                  <a:latin typeface="Myriad Pro"/>
                  <a:cs typeface="Myriad Pro"/>
                </a:rPr>
                <a:t>M. </a:t>
              </a:r>
              <a:r>
                <a:rPr lang="tr-TR" sz="1200" spc="-10" dirty="0" err="1">
                  <a:solidFill>
                    <a:schemeClr val="accent3">
                      <a:lumMod val="75000"/>
                    </a:schemeClr>
                  </a:solidFill>
                  <a:latin typeface="Myriad Pro"/>
                  <a:cs typeface="Myriad Pro"/>
                </a:rPr>
                <a:t>rectus</a:t>
              </a:r>
              <a:r>
                <a:rPr lang="tr-TR" sz="1200" spc="-10" dirty="0">
                  <a:solidFill>
                    <a:schemeClr val="accent3">
                      <a:lumMod val="75000"/>
                    </a:schemeClr>
                  </a:solidFill>
                  <a:latin typeface="Myriad Pro"/>
                  <a:cs typeface="Myriad Pro"/>
                </a:rPr>
                <a:t> abdominis</a:t>
              </a:r>
              <a:endParaRPr lang="tr-TR" sz="1200" dirty="0">
                <a:solidFill>
                  <a:schemeClr val="accent3">
                    <a:lumMod val="75000"/>
                  </a:schemeClr>
                </a:solidFill>
                <a:latin typeface="Myriad Pro"/>
                <a:cs typeface="Myriad Pro"/>
              </a:endParaRPr>
            </a:p>
          </p:txBody>
        </p:sp>
        <p:sp>
          <p:nvSpPr>
            <p:cNvPr id="1034" name="Metin kutusu 1033">
              <a:extLst>
                <a:ext uri="{FF2B5EF4-FFF2-40B4-BE49-F238E27FC236}">
                  <a16:creationId xmlns:a16="http://schemas.microsoft.com/office/drawing/2014/main" id="{D0A502C3-8C72-D6DB-7A5F-83904DC27A57}"/>
                </a:ext>
              </a:extLst>
            </p:cNvPr>
            <p:cNvSpPr txBox="1"/>
            <p:nvPr/>
          </p:nvSpPr>
          <p:spPr>
            <a:xfrm>
              <a:off x="4326375" y="5728049"/>
              <a:ext cx="1528227" cy="461665"/>
            </a:xfrm>
            <a:prstGeom prst="rect">
              <a:avLst/>
            </a:prstGeom>
            <a:solidFill>
              <a:schemeClr val="bg1"/>
            </a:solidFill>
          </p:spPr>
          <p:txBody>
            <a:bodyPr wrap="square">
              <a:spAutoFit/>
            </a:bodyPr>
            <a:lstStyle/>
            <a:p>
              <a:pPr algn="r"/>
              <a:r>
                <a:rPr lang="tr-TR" sz="1200" dirty="0" err="1">
                  <a:solidFill>
                    <a:srgbClr val="FA0201"/>
                  </a:solidFill>
                </a:rPr>
                <a:t>Origo</a:t>
              </a:r>
              <a:r>
                <a:rPr lang="tr-TR" sz="1200" dirty="0">
                  <a:solidFill>
                    <a:srgbClr val="FA0201"/>
                  </a:solidFill>
                </a:rPr>
                <a:t>:</a:t>
              </a:r>
            </a:p>
            <a:p>
              <a:pPr algn="r"/>
              <a:r>
                <a:rPr lang="tr-TR" sz="1200" dirty="0" err="1">
                  <a:solidFill>
                    <a:srgbClr val="FA0201"/>
                  </a:solidFill>
                </a:rPr>
                <a:t>symphysis</a:t>
              </a:r>
              <a:r>
                <a:rPr lang="tr-TR" sz="1200" dirty="0">
                  <a:solidFill>
                    <a:srgbClr val="FA0201"/>
                  </a:solidFill>
                </a:rPr>
                <a:t> pubis</a:t>
              </a:r>
            </a:p>
          </p:txBody>
        </p:sp>
        <p:sp>
          <p:nvSpPr>
            <p:cNvPr id="1035" name="Metin kutusu 1034">
              <a:extLst>
                <a:ext uri="{FF2B5EF4-FFF2-40B4-BE49-F238E27FC236}">
                  <a16:creationId xmlns:a16="http://schemas.microsoft.com/office/drawing/2014/main" id="{35D7BAE2-BB6B-1AB9-6310-52CCC8008DEF}"/>
                </a:ext>
              </a:extLst>
            </p:cNvPr>
            <p:cNvSpPr txBox="1"/>
            <p:nvPr/>
          </p:nvSpPr>
          <p:spPr>
            <a:xfrm>
              <a:off x="7257944" y="4199914"/>
              <a:ext cx="1683160" cy="646331"/>
            </a:xfrm>
            <a:prstGeom prst="rect">
              <a:avLst/>
            </a:prstGeom>
            <a:solidFill>
              <a:schemeClr val="bg1"/>
            </a:solidFill>
          </p:spPr>
          <p:txBody>
            <a:bodyPr wrap="square">
              <a:spAutoFit/>
            </a:bodyPr>
            <a:lstStyle/>
            <a:p>
              <a:r>
                <a:rPr lang="tr-TR" sz="1200" dirty="0" err="1">
                  <a:solidFill>
                    <a:srgbClr val="1D73ED"/>
                  </a:solidFill>
                </a:rPr>
                <a:t>İnsersiyolar</a:t>
              </a:r>
              <a:r>
                <a:rPr lang="tr-TR" sz="1200" dirty="0">
                  <a:solidFill>
                    <a:srgbClr val="1D73ED"/>
                  </a:solidFill>
                </a:rPr>
                <a:t>:</a:t>
              </a:r>
            </a:p>
            <a:p>
              <a:r>
                <a:rPr lang="tr-TR" sz="1200" dirty="0">
                  <a:solidFill>
                    <a:srgbClr val="1D73ED"/>
                  </a:solidFill>
                </a:rPr>
                <a:t>5, 6, 7. </a:t>
              </a:r>
              <a:r>
                <a:rPr lang="tr-TR" sz="1200" dirty="0" err="1">
                  <a:solidFill>
                    <a:srgbClr val="1D73ED"/>
                  </a:solidFill>
                </a:rPr>
                <a:t>kosta</a:t>
              </a:r>
              <a:r>
                <a:rPr lang="tr-TR" sz="1200" dirty="0">
                  <a:solidFill>
                    <a:srgbClr val="1D73ED"/>
                  </a:solidFill>
                </a:rPr>
                <a:t> kıkırdakları </a:t>
              </a:r>
              <a:r>
                <a:rPr lang="tr-TR" sz="1200" dirty="0" err="1">
                  <a:solidFill>
                    <a:srgbClr val="1D73ED"/>
                  </a:solidFill>
                </a:rPr>
                <a:t>processus</a:t>
              </a:r>
              <a:r>
                <a:rPr lang="tr-TR" sz="1200" dirty="0">
                  <a:solidFill>
                    <a:srgbClr val="1D73ED"/>
                  </a:solidFill>
                </a:rPr>
                <a:t> </a:t>
              </a:r>
              <a:r>
                <a:rPr lang="tr-TR" sz="1200" dirty="0" err="1">
                  <a:solidFill>
                    <a:srgbClr val="1D73ED"/>
                  </a:solidFill>
                </a:rPr>
                <a:t>xiphoideus</a:t>
              </a:r>
              <a:endParaRPr lang="tr-TR" sz="1200" dirty="0">
                <a:solidFill>
                  <a:srgbClr val="1D73ED"/>
                </a:solidFill>
              </a:endParaRPr>
            </a:p>
          </p:txBody>
        </p:sp>
      </p:grpSp>
    </p:spTree>
    <p:extLst>
      <p:ext uri="{BB962C8B-B14F-4D97-AF65-F5344CB8AC3E}">
        <p14:creationId xmlns:p14="http://schemas.microsoft.com/office/powerpoint/2010/main" val="10208990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57DC3FF-E1C2-D866-67C5-A88E89C65060}"/>
              </a:ext>
            </a:extLst>
          </p:cNvPr>
          <p:cNvSpPr>
            <a:spLocks noGrp="1"/>
          </p:cNvSpPr>
          <p:nvPr>
            <p:ph type="title"/>
          </p:nvPr>
        </p:nvSpPr>
        <p:spPr/>
        <p:txBody>
          <a:bodyPr/>
          <a:lstStyle/>
          <a:p>
            <a:r>
              <a:rPr lang="tr-TR" dirty="0"/>
              <a:t>Karın kasları</a:t>
            </a:r>
            <a:r>
              <a:rPr lang="tr-TR" baseline="30000" dirty="0"/>
              <a:t>  </a:t>
            </a:r>
            <a:endParaRPr lang="tr-TR" dirty="0"/>
          </a:p>
        </p:txBody>
      </p:sp>
      <p:sp>
        <p:nvSpPr>
          <p:cNvPr id="3" name="İçerik Yer Tutucusu 2">
            <a:extLst>
              <a:ext uri="{FF2B5EF4-FFF2-40B4-BE49-F238E27FC236}">
                <a16:creationId xmlns:a16="http://schemas.microsoft.com/office/drawing/2014/main" id="{3AD7162C-6B91-E7AE-1419-FF76F42EEA98}"/>
              </a:ext>
            </a:extLst>
          </p:cNvPr>
          <p:cNvSpPr>
            <a:spLocks noGrp="1"/>
          </p:cNvSpPr>
          <p:nvPr>
            <p:ph idx="1"/>
          </p:nvPr>
        </p:nvSpPr>
        <p:spPr/>
        <p:txBody>
          <a:bodyPr>
            <a:normAutofit/>
          </a:bodyPr>
          <a:lstStyle/>
          <a:p>
            <a:pPr marL="280670" indent="0">
              <a:lnSpc>
                <a:spcPct val="100000"/>
              </a:lnSpc>
              <a:buNone/>
            </a:pPr>
            <a:r>
              <a:rPr lang="tr-TR" sz="1600" b="1" dirty="0">
                <a:solidFill>
                  <a:schemeClr val="accent2"/>
                </a:solidFill>
                <a:latin typeface="Myriad Pro"/>
                <a:cs typeface="Myriad Pro"/>
              </a:rPr>
              <a:t>M.</a:t>
            </a:r>
            <a:r>
              <a:rPr lang="tr-TR" sz="1600" b="1" spc="-5" dirty="0">
                <a:solidFill>
                  <a:schemeClr val="accent2"/>
                </a:solidFill>
                <a:latin typeface="Myriad Pro"/>
                <a:cs typeface="Myriad Pro"/>
              </a:rPr>
              <a:t> </a:t>
            </a:r>
            <a:r>
              <a:rPr lang="tr-TR" sz="1600" b="1" dirty="0" err="1">
                <a:solidFill>
                  <a:schemeClr val="accent2"/>
                </a:solidFill>
                <a:latin typeface="Myriad Pro"/>
                <a:cs typeface="Myriad Pro"/>
              </a:rPr>
              <a:t>Obliquus</a:t>
            </a:r>
            <a:r>
              <a:rPr lang="tr-TR" sz="1600" b="1" spc="-5" dirty="0">
                <a:solidFill>
                  <a:schemeClr val="accent2"/>
                </a:solidFill>
                <a:latin typeface="Myriad Pro"/>
                <a:cs typeface="Myriad Pro"/>
              </a:rPr>
              <a:t> </a:t>
            </a:r>
            <a:r>
              <a:rPr lang="tr-TR" sz="1600" b="1" dirty="0" err="1">
                <a:solidFill>
                  <a:schemeClr val="accent2"/>
                </a:solidFill>
                <a:latin typeface="Myriad Pro"/>
                <a:cs typeface="Myriad Pro"/>
              </a:rPr>
              <a:t>Externus</a:t>
            </a:r>
            <a:r>
              <a:rPr lang="tr-TR" sz="1600" b="1" dirty="0">
                <a:solidFill>
                  <a:schemeClr val="accent2"/>
                </a:solidFill>
                <a:latin typeface="Myriad Pro"/>
                <a:cs typeface="Myriad Pro"/>
              </a:rPr>
              <a:t> Abdominis</a:t>
            </a:r>
            <a:r>
              <a:rPr lang="tr-TR" sz="1600" b="1" spc="-5" dirty="0">
                <a:solidFill>
                  <a:schemeClr val="accent2"/>
                </a:solidFill>
                <a:latin typeface="Myriad Pro"/>
                <a:cs typeface="Myriad Pro"/>
              </a:rPr>
              <a:t> </a:t>
            </a:r>
            <a:r>
              <a:rPr lang="tr-TR" sz="1600" b="1" dirty="0">
                <a:solidFill>
                  <a:schemeClr val="accent2"/>
                </a:solidFill>
                <a:latin typeface="Myriad Pro"/>
                <a:cs typeface="Myriad Pro"/>
              </a:rPr>
              <a:t>(Dış Eğik</a:t>
            </a:r>
            <a:r>
              <a:rPr lang="tr-TR" sz="1600" b="1" spc="-5" dirty="0">
                <a:solidFill>
                  <a:schemeClr val="accent2"/>
                </a:solidFill>
                <a:latin typeface="Myriad Pro"/>
                <a:cs typeface="Myriad Pro"/>
              </a:rPr>
              <a:t> </a:t>
            </a:r>
            <a:r>
              <a:rPr lang="tr-TR" sz="1600" b="1" dirty="0">
                <a:solidFill>
                  <a:schemeClr val="accent2"/>
                </a:solidFill>
                <a:latin typeface="Myriad Pro"/>
                <a:cs typeface="Myriad Pro"/>
              </a:rPr>
              <a:t>Karın </a:t>
            </a:r>
            <a:r>
              <a:rPr lang="tr-TR" sz="1600" b="1" spc="-10" dirty="0">
                <a:solidFill>
                  <a:schemeClr val="accent2"/>
                </a:solidFill>
                <a:latin typeface="Myriad Pro"/>
                <a:cs typeface="Myriad Pro"/>
              </a:rPr>
              <a:t>Kası): </a:t>
            </a:r>
            <a:r>
              <a:rPr lang="tr-TR" sz="1600" dirty="0">
                <a:solidFill>
                  <a:srgbClr val="4C4D4F"/>
                </a:solidFill>
                <a:latin typeface="Myriad Pro"/>
                <a:cs typeface="Myriad Pro"/>
              </a:rPr>
              <a:t>Karın kaslarının</a:t>
            </a:r>
            <a:r>
              <a:rPr lang="tr-TR" sz="1600" spc="5" dirty="0">
                <a:solidFill>
                  <a:srgbClr val="4C4D4F"/>
                </a:solidFill>
                <a:latin typeface="Myriad Pro"/>
                <a:cs typeface="Myriad Pro"/>
              </a:rPr>
              <a:t> </a:t>
            </a:r>
            <a:r>
              <a:rPr lang="tr-TR" sz="1600" dirty="0">
                <a:solidFill>
                  <a:srgbClr val="4C4D4F"/>
                </a:solidFill>
                <a:latin typeface="Myriad Pro"/>
                <a:cs typeface="Myriad Pro"/>
              </a:rPr>
              <a:t>en</a:t>
            </a:r>
            <a:r>
              <a:rPr lang="tr-TR" sz="1600" spc="5" dirty="0">
                <a:solidFill>
                  <a:srgbClr val="4C4D4F"/>
                </a:solidFill>
                <a:latin typeface="Myriad Pro"/>
                <a:cs typeface="Myriad Pro"/>
              </a:rPr>
              <a:t> </a:t>
            </a:r>
            <a:r>
              <a:rPr lang="tr-TR" sz="1600" dirty="0">
                <a:solidFill>
                  <a:srgbClr val="4C4D4F"/>
                </a:solidFill>
                <a:latin typeface="Myriad Pro"/>
                <a:cs typeface="Myriad Pro"/>
              </a:rPr>
              <a:t>geniş ve</a:t>
            </a:r>
            <a:r>
              <a:rPr lang="tr-TR" sz="1600" spc="5" dirty="0">
                <a:solidFill>
                  <a:srgbClr val="4C4D4F"/>
                </a:solidFill>
                <a:latin typeface="Myriad Pro"/>
                <a:cs typeface="Myriad Pro"/>
              </a:rPr>
              <a:t> </a:t>
            </a:r>
            <a:r>
              <a:rPr lang="tr-TR" sz="1600" dirty="0">
                <a:solidFill>
                  <a:srgbClr val="4C4D4F"/>
                </a:solidFill>
                <a:latin typeface="Myriad Pro"/>
                <a:cs typeface="Myriad Pro"/>
              </a:rPr>
              <a:t>yüzeysel</a:t>
            </a:r>
            <a:r>
              <a:rPr lang="tr-TR" sz="1600" spc="5" dirty="0">
                <a:solidFill>
                  <a:srgbClr val="4C4D4F"/>
                </a:solidFill>
                <a:latin typeface="Myriad Pro"/>
                <a:cs typeface="Myriad Pro"/>
              </a:rPr>
              <a:t> </a:t>
            </a:r>
            <a:r>
              <a:rPr lang="tr-TR" sz="1600" dirty="0">
                <a:solidFill>
                  <a:srgbClr val="4C4D4F"/>
                </a:solidFill>
                <a:latin typeface="Myriad Pro"/>
                <a:cs typeface="Myriad Pro"/>
              </a:rPr>
              <a:t>olanıdır. Karnın</a:t>
            </a:r>
            <a:r>
              <a:rPr lang="tr-TR" sz="1600" spc="5" dirty="0">
                <a:solidFill>
                  <a:srgbClr val="4C4D4F"/>
                </a:solidFill>
                <a:latin typeface="Myriad Pro"/>
                <a:cs typeface="Myriad Pro"/>
              </a:rPr>
              <a:t> </a:t>
            </a:r>
            <a:r>
              <a:rPr lang="tr-TR" sz="1600" dirty="0">
                <a:solidFill>
                  <a:srgbClr val="4C4D4F"/>
                </a:solidFill>
                <a:latin typeface="Myriad Pro"/>
                <a:cs typeface="Myriad Pro"/>
              </a:rPr>
              <a:t>ön</a:t>
            </a:r>
            <a:r>
              <a:rPr lang="tr-TR" sz="1600" spc="5" dirty="0">
                <a:solidFill>
                  <a:srgbClr val="4C4D4F"/>
                </a:solidFill>
                <a:latin typeface="Myriad Pro"/>
                <a:cs typeface="Myriad Pro"/>
              </a:rPr>
              <a:t> </a:t>
            </a:r>
            <a:r>
              <a:rPr lang="tr-TR" sz="1600" dirty="0">
                <a:solidFill>
                  <a:srgbClr val="4C4D4F"/>
                </a:solidFill>
                <a:latin typeface="Myriad Pro"/>
                <a:cs typeface="Myriad Pro"/>
              </a:rPr>
              <a:t>ve yan</a:t>
            </a:r>
            <a:r>
              <a:rPr lang="tr-TR" sz="1600" spc="5" dirty="0">
                <a:solidFill>
                  <a:srgbClr val="4C4D4F"/>
                </a:solidFill>
                <a:latin typeface="Myriad Pro"/>
                <a:cs typeface="Myriad Pro"/>
              </a:rPr>
              <a:t> </a:t>
            </a:r>
            <a:r>
              <a:rPr lang="tr-TR" sz="1600" dirty="0">
                <a:solidFill>
                  <a:srgbClr val="4C4D4F"/>
                </a:solidFill>
                <a:latin typeface="Myriad Pro"/>
                <a:cs typeface="Myriad Pro"/>
              </a:rPr>
              <a:t>tarafında</a:t>
            </a:r>
            <a:r>
              <a:rPr lang="tr-TR" sz="1600" spc="5" dirty="0">
                <a:solidFill>
                  <a:srgbClr val="4C4D4F"/>
                </a:solidFill>
                <a:latin typeface="Myriad Pro"/>
                <a:cs typeface="Myriad Pro"/>
              </a:rPr>
              <a:t> </a:t>
            </a:r>
            <a:r>
              <a:rPr lang="tr-TR" sz="1600" dirty="0">
                <a:solidFill>
                  <a:srgbClr val="4C4D4F"/>
                </a:solidFill>
                <a:latin typeface="Myriad Pro"/>
                <a:cs typeface="Myriad Pro"/>
              </a:rPr>
              <a:t>yer alır.</a:t>
            </a:r>
            <a:endParaRPr lang="tr-TR" sz="1600" dirty="0">
              <a:latin typeface="Myriad Pro"/>
              <a:cs typeface="Myriad Pro"/>
            </a:endParaRPr>
          </a:p>
          <a:p>
            <a:pPr marL="280670" indent="0">
              <a:lnSpc>
                <a:spcPct val="100000"/>
              </a:lnSpc>
              <a:spcBef>
                <a:spcPts val="365"/>
              </a:spcBef>
              <a:buNone/>
            </a:pPr>
            <a:r>
              <a:rPr lang="tr-TR" sz="1600" b="1" dirty="0">
                <a:solidFill>
                  <a:schemeClr val="accent6">
                    <a:lumMod val="75000"/>
                  </a:schemeClr>
                </a:solidFill>
                <a:latin typeface="Myriad Pro"/>
                <a:cs typeface="Myriad Pro"/>
              </a:rPr>
              <a:t>M.</a:t>
            </a:r>
            <a:r>
              <a:rPr lang="tr-TR" sz="1600" b="1" spc="-10" dirty="0">
                <a:solidFill>
                  <a:schemeClr val="accent6">
                    <a:lumMod val="75000"/>
                  </a:schemeClr>
                </a:solidFill>
                <a:latin typeface="Myriad Pro"/>
                <a:cs typeface="Myriad Pro"/>
              </a:rPr>
              <a:t> </a:t>
            </a:r>
            <a:r>
              <a:rPr lang="tr-TR" sz="1600" b="1" dirty="0" err="1">
                <a:solidFill>
                  <a:schemeClr val="accent6">
                    <a:lumMod val="75000"/>
                  </a:schemeClr>
                </a:solidFill>
                <a:latin typeface="Myriad Pro"/>
                <a:cs typeface="Myriad Pro"/>
              </a:rPr>
              <a:t>Obliquus</a:t>
            </a:r>
            <a:r>
              <a:rPr lang="tr-TR" sz="1600" b="1" spc="-5" dirty="0">
                <a:solidFill>
                  <a:schemeClr val="accent6">
                    <a:lumMod val="75000"/>
                  </a:schemeClr>
                </a:solidFill>
                <a:latin typeface="Myriad Pro"/>
                <a:cs typeface="Myriad Pro"/>
              </a:rPr>
              <a:t> </a:t>
            </a:r>
            <a:r>
              <a:rPr lang="tr-TR" sz="1600" b="1" dirty="0" err="1">
                <a:solidFill>
                  <a:schemeClr val="accent6">
                    <a:lumMod val="75000"/>
                  </a:schemeClr>
                </a:solidFill>
                <a:latin typeface="Myriad Pro"/>
                <a:cs typeface="Myriad Pro"/>
              </a:rPr>
              <a:t>Internus</a:t>
            </a:r>
            <a:r>
              <a:rPr lang="tr-TR" sz="1600" b="1" spc="-5" dirty="0">
                <a:solidFill>
                  <a:schemeClr val="accent6">
                    <a:lumMod val="75000"/>
                  </a:schemeClr>
                </a:solidFill>
                <a:latin typeface="Myriad Pro"/>
                <a:cs typeface="Myriad Pro"/>
              </a:rPr>
              <a:t> </a:t>
            </a:r>
            <a:r>
              <a:rPr lang="tr-TR" sz="1600" b="1" dirty="0">
                <a:solidFill>
                  <a:schemeClr val="accent6">
                    <a:lumMod val="75000"/>
                  </a:schemeClr>
                </a:solidFill>
                <a:latin typeface="Myriad Pro"/>
                <a:cs typeface="Myriad Pro"/>
              </a:rPr>
              <a:t>Abdominis</a:t>
            </a:r>
            <a:r>
              <a:rPr lang="tr-TR" sz="1600" b="1" spc="-10" dirty="0">
                <a:solidFill>
                  <a:schemeClr val="accent6">
                    <a:lumMod val="75000"/>
                  </a:schemeClr>
                </a:solidFill>
                <a:latin typeface="Myriad Pro"/>
                <a:cs typeface="Myriad Pro"/>
              </a:rPr>
              <a:t> </a:t>
            </a:r>
            <a:r>
              <a:rPr lang="tr-TR" sz="1600" b="1" dirty="0">
                <a:solidFill>
                  <a:schemeClr val="accent6">
                    <a:lumMod val="75000"/>
                  </a:schemeClr>
                </a:solidFill>
                <a:latin typeface="Myriad Pro"/>
                <a:cs typeface="Myriad Pro"/>
              </a:rPr>
              <a:t>(İç</a:t>
            </a:r>
            <a:r>
              <a:rPr lang="tr-TR" sz="1600" b="1" spc="-5" dirty="0">
                <a:solidFill>
                  <a:schemeClr val="accent6">
                    <a:lumMod val="75000"/>
                  </a:schemeClr>
                </a:solidFill>
                <a:latin typeface="Myriad Pro"/>
                <a:cs typeface="Myriad Pro"/>
              </a:rPr>
              <a:t> </a:t>
            </a:r>
            <a:r>
              <a:rPr lang="tr-TR" sz="1600" b="1" dirty="0">
                <a:solidFill>
                  <a:schemeClr val="accent6">
                    <a:lumMod val="75000"/>
                  </a:schemeClr>
                </a:solidFill>
                <a:latin typeface="Myriad Pro"/>
                <a:cs typeface="Myriad Pro"/>
              </a:rPr>
              <a:t>Eğik</a:t>
            </a:r>
            <a:r>
              <a:rPr lang="tr-TR" sz="1600" b="1" spc="-5" dirty="0">
                <a:solidFill>
                  <a:schemeClr val="accent6">
                    <a:lumMod val="75000"/>
                  </a:schemeClr>
                </a:solidFill>
                <a:latin typeface="Myriad Pro"/>
                <a:cs typeface="Myriad Pro"/>
              </a:rPr>
              <a:t> </a:t>
            </a:r>
            <a:r>
              <a:rPr lang="tr-TR" sz="1600" b="1" dirty="0">
                <a:solidFill>
                  <a:schemeClr val="accent6">
                    <a:lumMod val="75000"/>
                  </a:schemeClr>
                </a:solidFill>
                <a:latin typeface="Myriad Pro"/>
                <a:cs typeface="Myriad Pro"/>
              </a:rPr>
              <a:t>Karın</a:t>
            </a:r>
            <a:r>
              <a:rPr lang="tr-TR" sz="1600" b="1" spc="-5" dirty="0">
                <a:solidFill>
                  <a:schemeClr val="accent6">
                    <a:lumMod val="75000"/>
                  </a:schemeClr>
                </a:solidFill>
                <a:latin typeface="Myriad Pro"/>
                <a:cs typeface="Myriad Pro"/>
              </a:rPr>
              <a:t> </a:t>
            </a:r>
            <a:r>
              <a:rPr lang="tr-TR" sz="1600" b="1" spc="-10" dirty="0">
                <a:solidFill>
                  <a:schemeClr val="accent6">
                    <a:lumMod val="75000"/>
                  </a:schemeClr>
                </a:solidFill>
                <a:latin typeface="Myriad Pro"/>
                <a:cs typeface="Myriad Pro"/>
              </a:rPr>
              <a:t>Kası): </a:t>
            </a:r>
            <a:r>
              <a:rPr lang="tr-TR" sz="1600" dirty="0">
                <a:solidFill>
                  <a:srgbClr val="4C4D4F"/>
                </a:solidFill>
                <a:latin typeface="Myriad Pro"/>
                <a:cs typeface="Myriad Pro"/>
              </a:rPr>
              <a:t>Karnın</a:t>
            </a:r>
            <a:r>
              <a:rPr lang="tr-TR" sz="1600" spc="85" dirty="0">
                <a:solidFill>
                  <a:srgbClr val="4C4D4F"/>
                </a:solidFill>
                <a:latin typeface="Myriad Pro"/>
                <a:cs typeface="Myriad Pro"/>
              </a:rPr>
              <a:t> </a:t>
            </a:r>
            <a:r>
              <a:rPr lang="tr-TR" sz="1600" dirty="0">
                <a:solidFill>
                  <a:srgbClr val="4C4D4F"/>
                </a:solidFill>
                <a:latin typeface="Myriad Pro"/>
                <a:cs typeface="Myriad Pro"/>
              </a:rPr>
              <a:t>dış</a:t>
            </a:r>
            <a:r>
              <a:rPr lang="tr-TR" sz="1600" spc="100" dirty="0">
                <a:solidFill>
                  <a:srgbClr val="4C4D4F"/>
                </a:solidFill>
                <a:latin typeface="Myriad Pro"/>
                <a:cs typeface="Myriad Pro"/>
              </a:rPr>
              <a:t> </a:t>
            </a:r>
            <a:r>
              <a:rPr lang="tr-TR" sz="1600" dirty="0">
                <a:solidFill>
                  <a:srgbClr val="4C4D4F"/>
                </a:solidFill>
                <a:latin typeface="Myriad Pro"/>
                <a:cs typeface="Myriad Pro"/>
              </a:rPr>
              <a:t>eğik</a:t>
            </a:r>
            <a:r>
              <a:rPr lang="tr-TR" sz="1600" spc="100" dirty="0">
                <a:solidFill>
                  <a:srgbClr val="4C4D4F"/>
                </a:solidFill>
                <a:latin typeface="Myriad Pro"/>
                <a:cs typeface="Myriad Pro"/>
              </a:rPr>
              <a:t> </a:t>
            </a:r>
            <a:r>
              <a:rPr lang="tr-TR" sz="1600" dirty="0">
                <a:solidFill>
                  <a:srgbClr val="4C4D4F"/>
                </a:solidFill>
                <a:latin typeface="Myriad Pro"/>
                <a:cs typeface="Myriad Pro"/>
              </a:rPr>
              <a:t>kasının</a:t>
            </a:r>
            <a:r>
              <a:rPr lang="tr-TR" sz="1600" spc="100" dirty="0">
                <a:solidFill>
                  <a:srgbClr val="4C4D4F"/>
                </a:solidFill>
                <a:latin typeface="Myriad Pro"/>
                <a:cs typeface="Myriad Pro"/>
              </a:rPr>
              <a:t> </a:t>
            </a:r>
            <a:r>
              <a:rPr lang="tr-TR" sz="1600" dirty="0">
                <a:solidFill>
                  <a:srgbClr val="4C4D4F"/>
                </a:solidFill>
                <a:latin typeface="Myriad Pro"/>
                <a:cs typeface="Myriad Pro"/>
              </a:rPr>
              <a:t>altında,</a:t>
            </a:r>
            <a:r>
              <a:rPr lang="tr-TR" sz="1600" spc="100" dirty="0">
                <a:solidFill>
                  <a:srgbClr val="4C4D4F"/>
                </a:solidFill>
                <a:latin typeface="Myriad Pro"/>
                <a:cs typeface="Myriad Pro"/>
              </a:rPr>
              <a:t> </a:t>
            </a:r>
            <a:r>
              <a:rPr lang="tr-TR" sz="1600" dirty="0">
                <a:solidFill>
                  <a:srgbClr val="4C4D4F"/>
                </a:solidFill>
                <a:latin typeface="Myriad Pro"/>
                <a:cs typeface="Myriad Pro"/>
              </a:rPr>
              <a:t>enine</a:t>
            </a:r>
            <a:r>
              <a:rPr lang="tr-TR" sz="1600" spc="95" dirty="0">
                <a:solidFill>
                  <a:srgbClr val="4C4D4F"/>
                </a:solidFill>
                <a:latin typeface="Myriad Pro"/>
                <a:cs typeface="Myriad Pro"/>
              </a:rPr>
              <a:t> </a:t>
            </a:r>
            <a:r>
              <a:rPr lang="tr-TR" sz="1600" dirty="0">
                <a:solidFill>
                  <a:srgbClr val="4C4D4F"/>
                </a:solidFill>
                <a:latin typeface="Myriad Pro"/>
                <a:cs typeface="Myriad Pro"/>
              </a:rPr>
              <a:t>karın</a:t>
            </a:r>
            <a:r>
              <a:rPr lang="tr-TR" sz="1600" spc="100" dirty="0">
                <a:solidFill>
                  <a:srgbClr val="4C4D4F"/>
                </a:solidFill>
                <a:latin typeface="Myriad Pro"/>
                <a:cs typeface="Myriad Pro"/>
              </a:rPr>
              <a:t> </a:t>
            </a:r>
            <a:r>
              <a:rPr lang="tr-TR" sz="1600" dirty="0">
                <a:solidFill>
                  <a:srgbClr val="4C4D4F"/>
                </a:solidFill>
                <a:latin typeface="Myriad Pro"/>
                <a:cs typeface="Myriad Pro"/>
              </a:rPr>
              <a:t>kasının</a:t>
            </a:r>
            <a:r>
              <a:rPr lang="tr-TR" sz="1600" spc="100" dirty="0">
                <a:solidFill>
                  <a:srgbClr val="4C4D4F"/>
                </a:solidFill>
                <a:latin typeface="Myriad Pro"/>
                <a:cs typeface="Myriad Pro"/>
              </a:rPr>
              <a:t> </a:t>
            </a:r>
            <a:r>
              <a:rPr lang="tr-TR" sz="1600" dirty="0">
                <a:solidFill>
                  <a:srgbClr val="4C4D4F"/>
                </a:solidFill>
                <a:latin typeface="Myriad Pro"/>
                <a:cs typeface="Myriad Pro"/>
              </a:rPr>
              <a:t>üzerinde</a:t>
            </a:r>
            <a:r>
              <a:rPr lang="tr-TR" sz="1600" spc="100" dirty="0">
                <a:solidFill>
                  <a:srgbClr val="4C4D4F"/>
                </a:solidFill>
                <a:latin typeface="Myriad Pro"/>
                <a:cs typeface="Myriad Pro"/>
              </a:rPr>
              <a:t> </a:t>
            </a:r>
            <a:r>
              <a:rPr lang="tr-TR" sz="1600" dirty="0">
                <a:solidFill>
                  <a:srgbClr val="4C4D4F"/>
                </a:solidFill>
                <a:latin typeface="Myriad Pro"/>
                <a:cs typeface="Myriad Pro"/>
              </a:rPr>
              <a:t>yer</a:t>
            </a:r>
            <a:r>
              <a:rPr lang="tr-TR" sz="1600" spc="100" dirty="0">
                <a:solidFill>
                  <a:srgbClr val="4C4D4F"/>
                </a:solidFill>
                <a:latin typeface="Myriad Pro"/>
                <a:cs typeface="Myriad Pro"/>
              </a:rPr>
              <a:t> </a:t>
            </a:r>
            <a:r>
              <a:rPr lang="tr-TR" sz="1600" dirty="0">
                <a:solidFill>
                  <a:srgbClr val="4C4D4F"/>
                </a:solidFill>
                <a:latin typeface="Myriad Pro"/>
                <a:cs typeface="Myriad Pro"/>
              </a:rPr>
              <a:t>alır.</a:t>
            </a:r>
            <a:r>
              <a:rPr lang="tr-TR" sz="1600" spc="95" dirty="0">
                <a:solidFill>
                  <a:srgbClr val="4C4D4F"/>
                </a:solidFill>
                <a:latin typeface="Myriad Pro"/>
                <a:cs typeface="Myriad Pro"/>
              </a:rPr>
              <a:t> </a:t>
            </a:r>
          </a:p>
          <a:p>
            <a:pPr marL="280670" indent="0">
              <a:lnSpc>
                <a:spcPct val="100000"/>
              </a:lnSpc>
              <a:spcBef>
                <a:spcPts val="365"/>
              </a:spcBef>
              <a:buNone/>
            </a:pPr>
            <a:r>
              <a:rPr lang="tr-TR" sz="1600" dirty="0">
                <a:solidFill>
                  <a:srgbClr val="4C4D4F"/>
                </a:solidFill>
                <a:latin typeface="Myriad Pro"/>
                <a:cs typeface="Myriad Pro"/>
              </a:rPr>
              <a:t>İç ve dış</a:t>
            </a:r>
            <a:r>
              <a:rPr lang="tr-TR" sz="1600" spc="100" dirty="0">
                <a:solidFill>
                  <a:srgbClr val="4C4D4F"/>
                </a:solidFill>
                <a:latin typeface="Myriad Pro"/>
                <a:cs typeface="Myriad Pro"/>
              </a:rPr>
              <a:t> </a:t>
            </a:r>
            <a:r>
              <a:rPr lang="tr-TR" sz="1600" dirty="0">
                <a:solidFill>
                  <a:srgbClr val="4C4D4F"/>
                </a:solidFill>
                <a:latin typeface="Myriad Pro"/>
                <a:cs typeface="Myriad Pro"/>
              </a:rPr>
              <a:t>eğik</a:t>
            </a:r>
            <a:r>
              <a:rPr lang="tr-TR" sz="1600" spc="100" dirty="0">
                <a:solidFill>
                  <a:srgbClr val="4C4D4F"/>
                </a:solidFill>
                <a:latin typeface="Myriad Pro"/>
                <a:cs typeface="Myriad Pro"/>
              </a:rPr>
              <a:t> </a:t>
            </a:r>
            <a:r>
              <a:rPr lang="tr-TR" sz="1600" dirty="0">
                <a:solidFill>
                  <a:srgbClr val="4C4D4F"/>
                </a:solidFill>
                <a:latin typeface="Myriad Pro"/>
                <a:cs typeface="Myriad Pro"/>
              </a:rPr>
              <a:t>karın</a:t>
            </a:r>
            <a:r>
              <a:rPr lang="tr-TR" sz="1600" spc="100" dirty="0">
                <a:solidFill>
                  <a:srgbClr val="4C4D4F"/>
                </a:solidFill>
                <a:latin typeface="Myriad Pro"/>
                <a:cs typeface="Myriad Pro"/>
              </a:rPr>
              <a:t> </a:t>
            </a:r>
            <a:r>
              <a:rPr lang="tr-TR" sz="1600" dirty="0">
                <a:solidFill>
                  <a:srgbClr val="4C4D4F"/>
                </a:solidFill>
                <a:latin typeface="Myriad Pro"/>
                <a:cs typeface="Myriad Pro"/>
              </a:rPr>
              <a:t>kasları</a:t>
            </a:r>
            <a:r>
              <a:rPr lang="tr-TR" sz="1600" spc="100" dirty="0">
                <a:solidFill>
                  <a:srgbClr val="4C4D4F"/>
                </a:solidFill>
                <a:latin typeface="Myriad Pro"/>
                <a:cs typeface="Myriad Pro"/>
              </a:rPr>
              <a:t> </a:t>
            </a:r>
            <a:r>
              <a:rPr lang="tr-TR" sz="1600" spc="-10" dirty="0">
                <a:solidFill>
                  <a:srgbClr val="4C4D4F"/>
                </a:solidFill>
                <a:latin typeface="Myriad Pro"/>
                <a:cs typeface="Myriad Pro"/>
              </a:rPr>
              <a:t>sinerjist </a:t>
            </a:r>
            <a:r>
              <a:rPr lang="tr-TR" sz="1600" dirty="0">
                <a:solidFill>
                  <a:srgbClr val="4C4D4F"/>
                </a:solidFill>
                <a:latin typeface="Myriad Pro"/>
                <a:cs typeface="Myriad Pro"/>
              </a:rPr>
              <a:t>çalışarak</a:t>
            </a:r>
            <a:r>
              <a:rPr lang="tr-TR" sz="1600" spc="-25" dirty="0">
                <a:solidFill>
                  <a:srgbClr val="4C4D4F"/>
                </a:solidFill>
                <a:latin typeface="Myriad Pro"/>
                <a:cs typeface="Myriad Pro"/>
              </a:rPr>
              <a:t> </a:t>
            </a:r>
            <a:r>
              <a:rPr lang="tr-TR" sz="1600" b="1" dirty="0">
                <a:solidFill>
                  <a:srgbClr val="4C4D4F"/>
                </a:solidFill>
                <a:latin typeface="Myriad Pro"/>
                <a:cs typeface="Myriad Pro"/>
              </a:rPr>
              <a:t>gövdenin</a:t>
            </a:r>
            <a:r>
              <a:rPr lang="tr-TR" sz="1600" b="1" spc="-25" dirty="0">
                <a:solidFill>
                  <a:srgbClr val="4C4D4F"/>
                </a:solidFill>
                <a:latin typeface="Myriad Pro"/>
                <a:cs typeface="Myriad Pro"/>
              </a:rPr>
              <a:t> </a:t>
            </a:r>
            <a:r>
              <a:rPr lang="tr-TR" sz="1600" b="1" dirty="0">
                <a:solidFill>
                  <a:srgbClr val="4C4D4F"/>
                </a:solidFill>
                <a:latin typeface="Myriad Pro"/>
                <a:cs typeface="Myriad Pro"/>
              </a:rPr>
              <a:t>fleksiyon</a:t>
            </a:r>
            <a:r>
              <a:rPr lang="tr-TR" sz="1600" b="1" spc="-25" dirty="0">
                <a:solidFill>
                  <a:srgbClr val="4C4D4F"/>
                </a:solidFill>
                <a:latin typeface="Myriad Pro"/>
                <a:cs typeface="Myriad Pro"/>
              </a:rPr>
              <a:t> </a:t>
            </a:r>
            <a:r>
              <a:rPr lang="tr-TR" sz="1600" b="1" dirty="0">
                <a:solidFill>
                  <a:srgbClr val="4C4D4F"/>
                </a:solidFill>
                <a:latin typeface="Myriad Pro"/>
                <a:cs typeface="Myriad Pro"/>
              </a:rPr>
              <a:t>ve</a:t>
            </a:r>
            <a:r>
              <a:rPr lang="tr-TR" sz="1600" b="1" spc="-25" dirty="0">
                <a:solidFill>
                  <a:srgbClr val="4C4D4F"/>
                </a:solidFill>
                <a:latin typeface="Myriad Pro"/>
                <a:cs typeface="Myriad Pro"/>
              </a:rPr>
              <a:t> </a:t>
            </a:r>
            <a:r>
              <a:rPr lang="tr-TR" sz="1600" b="1" dirty="0">
                <a:solidFill>
                  <a:srgbClr val="4C4D4F"/>
                </a:solidFill>
                <a:latin typeface="Myriad Pro"/>
                <a:cs typeface="Myriad Pro"/>
              </a:rPr>
              <a:t>rotasyonuna</a:t>
            </a:r>
            <a:r>
              <a:rPr lang="tr-TR" sz="1600" b="1" spc="-20" dirty="0">
                <a:solidFill>
                  <a:srgbClr val="4C4D4F"/>
                </a:solidFill>
                <a:latin typeface="Myriad Pro"/>
                <a:cs typeface="Myriad Pro"/>
              </a:rPr>
              <a:t> </a:t>
            </a:r>
            <a:r>
              <a:rPr lang="tr-TR" sz="1600" b="1" dirty="0">
                <a:solidFill>
                  <a:srgbClr val="4C4D4F"/>
                </a:solidFill>
                <a:latin typeface="Myriad Pro"/>
                <a:cs typeface="Myriad Pro"/>
              </a:rPr>
              <a:t>yardımcı</a:t>
            </a:r>
            <a:r>
              <a:rPr lang="tr-TR" sz="1600" b="1" spc="-25" dirty="0">
                <a:solidFill>
                  <a:srgbClr val="4C4D4F"/>
                </a:solidFill>
                <a:latin typeface="Myriad Pro"/>
                <a:cs typeface="Myriad Pro"/>
              </a:rPr>
              <a:t> </a:t>
            </a:r>
            <a:r>
              <a:rPr lang="tr-TR" sz="1600" b="1" spc="-20" dirty="0">
                <a:solidFill>
                  <a:srgbClr val="4C4D4F"/>
                </a:solidFill>
                <a:latin typeface="Myriad Pro"/>
                <a:cs typeface="Myriad Pro"/>
              </a:rPr>
              <a:t>olur</a:t>
            </a:r>
            <a:r>
              <a:rPr lang="tr-TR" sz="1600" spc="-20" dirty="0">
                <a:solidFill>
                  <a:srgbClr val="4C4D4F"/>
                </a:solidFill>
                <a:latin typeface="Myriad Pro"/>
                <a:cs typeface="Myriad Pro"/>
              </a:rPr>
              <a:t>.</a:t>
            </a:r>
            <a:endParaRPr lang="tr-TR" sz="1600" dirty="0">
              <a:latin typeface="Myriad Pro"/>
              <a:cs typeface="Myriad Pro"/>
            </a:endParaRPr>
          </a:p>
          <a:p>
            <a:pPr marL="12700" marR="5715" indent="0" algn="just">
              <a:lnSpc>
                <a:spcPct val="106100"/>
              </a:lnSpc>
              <a:spcBef>
                <a:spcPts val="265"/>
              </a:spcBef>
              <a:buNone/>
            </a:pPr>
            <a:endParaRPr lang="tr-TR" sz="1600" dirty="0">
              <a:latin typeface="Myriad Pro"/>
              <a:cs typeface="Myriad Pro"/>
            </a:endParaRPr>
          </a:p>
        </p:txBody>
      </p:sp>
      <p:sp>
        <p:nvSpPr>
          <p:cNvPr id="5" name="Alt Bilgi Yer Tutucusu 4">
            <a:extLst>
              <a:ext uri="{FF2B5EF4-FFF2-40B4-BE49-F238E27FC236}">
                <a16:creationId xmlns:a16="http://schemas.microsoft.com/office/drawing/2014/main" id="{32001787-6C8E-408F-9D6F-CFFA064AA0F4}"/>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676A2E42-EF06-A7E5-0DD5-C0007514D775}"/>
              </a:ext>
            </a:extLst>
          </p:cNvPr>
          <p:cNvSpPr>
            <a:spLocks noGrp="1"/>
          </p:cNvSpPr>
          <p:nvPr>
            <p:ph type="sldNum" sz="quarter" idx="12"/>
          </p:nvPr>
        </p:nvSpPr>
        <p:spPr/>
        <p:txBody>
          <a:bodyPr/>
          <a:lstStyle/>
          <a:p>
            <a:fld id="{60FF87A7-9A7A-4B3D-9625-8440EC4947F9}" type="slidenum">
              <a:rPr lang="tr-TR" smtClean="0"/>
              <a:pPr/>
              <a:t>67</a:t>
            </a:fld>
            <a:endParaRPr lang="tr-TR"/>
          </a:p>
        </p:txBody>
      </p:sp>
      <p:grpSp>
        <p:nvGrpSpPr>
          <p:cNvPr id="7" name="object 10">
            <a:extLst>
              <a:ext uri="{FF2B5EF4-FFF2-40B4-BE49-F238E27FC236}">
                <a16:creationId xmlns:a16="http://schemas.microsoft.com/office/drawing/2014/main" id="{4670A09B-EB18-B7C2-C57C-E8E360415DE0}"/>
              </a:ext>
            </a:extLst>
          </p:cNvPr>
          <p:cNvGrpSpPr>
            <a:grpSpLocks noChangeAspect="1"/>
          </p:cNvGrpSpPr>
          <p:nvPr/>
        </p:nvGrpSpPr>
        <p:grpSpPr>
          <a:xfrm>
            <a:off x="539552" y="2570300"/>
            <a:ext cx="2675206" cy="3394087"/>
            <a:chOff x="1099794" y="5463006"/>
            <a:chExt cx="2101148" cy="2665768"/>
          </a:xfrm>
        </p:grpSpPr>
        <p:pic>
          <p:nvPicPr>
            <p:cNvPr id="8" name="object 11">
              <a:extLst>
                <a:ext uri="{FF2B5EF4-FFF2-40B4-BE49-F238E27FC236}">
                  <a16:creationId xmlns:a16="http://schemas.microsoft.com/office/drawing/2014/main" id="{5A7AD200-C7B0-AEEE-9A51-8BCE71382654}"/>
                </a:ext>
              </a:extLst>
            </p:cNvPr>
            <p:cNvPicPr/>
            <p:nvPr/>
          </p:nvPicPr>
          <p:blipFill>
            <a:blip r:embed="rId2" cstate="screen">
              <a:extLst>
                <a:ext uri="{28A0092B-C50C-407E-A947-70E740481C1C}">
                  <a14:useLocalDpi xmlns:a14="http://schemas.microsoft.com/office/drawing/2010/main"/>
                </a:ext>
              </a:extLst>
            </a:blip>
            <a:stretch>
              <a:fillRect/>
            </a:stretch>
          </p:blipFill>
          <p:spPr>
            <a:xfrm>
              <a:off x="1108837" y="6943331"/>
              <a:ext cx="1330312" cy="1185443"/>
            </a:xfrm>
            <a:prstGeom prst="rect">
              <a:avLst/>
            </a:prstGeom>
          </p:spPr>
        </p:pic>
        <p:pic>
          <p:nvPicPr>
            <p:cNvPr id="9" name="object 12">
              <a:extLst>
                <a:ext uri="{FF2B5EF4-FFF2-40B4-BE49-F238E27FC236}">
                  <a16:creationId xmlns:a16="http://schemas.microsoft.com/office/drawing/2014/main" id="{4BF523A9-8AF2-38B3-410E-00611BDE4D62}"/>
                </a:ext>
              </a:extLst>
            </p:cNvPr>
            <p:cNvPicPr/>
            <p:nvPr/>
          </p:nvPicPr>
          <p:blipFill>
            <a:blip r:embed="rId3" cstate="screen">
              <a:extLst>
                <a:ext uri="{28A0092B-C50C-407E-A947-70E740481C1C}">
                  <a14:useLocalDpi xmlns:a14="http://schemas.microsoft.com/office/drawing/2010/main"/>
                </a:ext>
              </a:extLst>
            </a:blip>
            <a:stretch>
              <a:fillRect/>
            </a:stretch>
          </p:blipFill>
          <p:spPr>
            <a:xfrm>
              <a:off x="2344978" y="5494515"/>
              <a:ext cx="583006" cy="1862493"/>
            </a:xfrm>
            <a:prstGeom prst="rect">
              <a:avLst/>
            </a:prstGeom>
          </p:spPr>
        </p:pic>
        <p:pic>
          <p:nvPicPr>
            <p:cNvPr id="10" name="object 13">
              <a:extLst>
                <a:ext uri="{FF2B5EF4-FFF2-40B4-BE49-F238E27FC236}">
                  <a16:creationId xmlns:a16="http://schemas.microsoft.com/office/drawing/2014/main" id="{CEF67DAF-4C96-8682-BDE6-3FFF21DAD69E}"/>
                </a:ext>
              </a:extLst>
            </p:cNvPr>
            <p:cNvPicPr/>
            <p:nvPr/>
          </p:nvPicPr>
          <p:blipFill>
            <a:blip r:embed="rId4" cstate="screen">
              <a:extLst>
                <a:ext uri="{28A0092B-C50C-407E-A947-70E740481C1C}">
                  <a14:useLocalDpi xmlns:a14="http://schemas.microsoft.com/office/drawing/2010/main"/>
                </a:ext>
              </a:extLst>
            </a:blip>
            <a:stretch>
              <a:fillRect/>
            </a:stretch>
          </p:blipFill>
          <p:spPr>
            <a:xfrm>
              <a:off x="1245362" y="6827761"/>
              <a:ext cx="525881" cy="721220"/>
            </a:xfrm>
            <a:prstGeom prst="rect">
              <a:avLst/>
            </a:prstGeom>
          </p:spPr>
        </p:pic>
        <p:pic>
          <p:nvPicPr>
            <p:cNvPr id="11" name="object 14">
              <a:extLst>
                <a:ext uri="{FF2B5EF4-FFF2-40B4-BE49-F238E27FC236}">
                  <a16:creationId xmlns:a16="http://schemas.microsoft.com/office/drawing/2014/main" id="{F98FB5BD-D04F-E16A-92CD-A4AD9BE0969B}"/>
                </a:ext>
              </a:extLst>
            </p:cNvPr>
            <p:cNvPicPr/>
            <p:nvPr/>
          </p:nvPicPr>
          <p:blipFill>
            <a:blip r:embed="rId5" cstate="print"/>
            <a:stretch>
              <a:fillRect/>
            </a:stretch>
          </p:blipFill>
          <p:spPr>
            <a:xfrm>
              <a:off x="1099794" y="5505030"/>
              <a:ext cx="35153" cy="1010183"/>
            </a:xfrm>
            <a:prstGeom prst="rect">
              <a:avLst/>
            </a:prstGeom>
          </p:spPr>
        </p:pic>
        <p:pic>
          <p:nvPicPr>
            <p:cNvPr id="12" name="object 15">
              <a:extLst>
                <a:ext uri="{FF2B5EF4-FFF2-40B4-BE49-F238E27FC236}">
                  <a16:creationId xmlns:a16="http://schemas.microsoft.com/office/drawing/2014/main" id="{3C7DCEB5-2207-0D74-AF45-B7CD19312918}"/>
                </a:ext>
              </a:extLst>
            </p:cNvPr>
            <p:cNvPicPr/>
            <p:nvPr/>
          </p:nvPicPr>
          <p:blipFill>
            <a:blip r:embed="rId6" cstate="screen">
              <a:extLst>
                <a:ext uri="{28A0092B-C50C-407E-A947-70E740481C1C}">
                  <a14:useLocalDpi xmlns:a14="http://schemas.microsoft.com/office/drawing/2010/main"/>
                </a:ext>
              </a:extLst>
            </a:blip>
            <a:stretch>
              <a:fillRect/>
            </a:stretch>
          </p:blipFill>
          <p:spPr>
            <a:xfrm>
              <a:off x="1109802" y="5463006"/>
              <a:ext cx="1352537" cy="1521053"/>
            </a:xfrm>
            <a:prstGeom prst="rect">
              <a:avLst/>
            </a:prstGeom>
          </p:spPr>
        </p:pic>
        <p:sp>
          <p:nvSpPr>
            <p:cNvPr id="13" name="object 16">
              <a:extLst>
                <a:ext uri="{FF2B5EF4-FFF2-40B4-BE49-F238E27FC236}">
                  <a16:creationId xmlns:a16="http://schemas.microsoft.com/office/drawing/2014/main" id="{4C13661B-A3B2-BC2E-BE26-B1DB72A659B8}"/>
                </a:ext>
              </a:extLst>
            </p:cNvPr>
            <p:cNvSpPr/>
            <p:nvPr/>
          </p:nvSpPr>
          <p:spPr>
            <a:xfrm>
              <a:off x="2062782" y="7354968"/>
              <a:ext cx="130810" cy="103505"/>
            </a:xfrm>
            <a:custGeom>
              <a:avLst/>
              <a:gdLst/>
              <a:ahLst/>
              <a:cxnLst/>
              <a:rect l="l" t="t" r="r" b="b"/>
              <a:pathLst>
                <a:path w="130810" h="103504">
                  <a:moveTo>
                    <a:pt x="6469" y="103253"/>
                  </a:moveTo>
                  <a:lnTo>
                    <a:pt x="0" y="98748"/>
                  </a:lnTo>
                  <a:lnTo>
                    <a:pt x="1630" y="87404"/>
                  </a:lnTo>
                  <a:lnTo>
                    <a:pt x="7468" y="74635"/>
                  </a:lnTo>
                  <a:lnTo>
                    <a:pt x="47453" y="38520"/>
                  </a:lnTo>
                  <a:lnTo>
                    <a:pt x="100960" y="7633"/>
                  </a:lnTo>
                  <a:lnTo>
                    <a:pt x="129005" y="0"/>
                  </a:lnTo>
                  <a:lnTo>
                    <a:pt x="130764" y="4238"/>
                  </a:lnTo>
                  <a:lnTo>
                    <a:pt x="71560" y="61483"/>
                  </a:lnTo>
                  <a:lnTo>
                    <a:pt x="31519" y="90094"/>
                  </a:lnTo>
                  <a:lnTo>
                    <a:pt x="6469" y="103253"/>
                  </a:lnTo>
                  <a:close/>
                </a:path>
              </a:pathLst>
            </a:custGeom>
            <a:solidFill>
              <a:srgbClr val="62452F"/>
            </a:solidFill>
          </p:spPr>
          <p:txBody>
            <a:bodyPr wrap="square" lIns="0" tIns="0" rIns="0" bIns="0" rtlCol="0"/>
            <a:lstStyle/>
            <a:p>
              <a:endParaRPr sz="2800"/>
            </a:p>
          </p:txBody>
        </p:sp>
        <p:pic>
          <p:nvPicPr>
            <p:cNvPr id="14" name="object 17">
              <a:extLst>
                <a:ext uri="{FF2B5EF4-FFF2-40B4-BE49-F238E27FC236}">
                  <a16:creationId xmlns:a16="http://schemas.microsoft.com/office/drawing/2014/main" id="{7B76F9CD-FCF2-CB05-A168-2125651110A6}"/>
                </a:ext>
              </a:extLst>
            </p:cNvPr>
            <p:cNvPicPr/>
            <p:nvPr/>
          </p:nvPicPr>
          <p:blipFill>
            <a:blip r:embed="rId7" cstate="screen">
              <a:extLst>
                <a:ext uri="{28A0092B-C50C-407E-A947-70E740481C1C}">
                  <a14:useLocalDpi xmlns:a14="http://schemas.microsoft.com/office/drawing/2010/main"/>
                </a:ext>
              </a:extLst>
            </a:blip>
            <a:stretch>
              <a:fillRect/>
            </a:stretch>
          </p:blipFill>
          <p:spPr>
            <a:xfrm>
              <a:off x="1803468" y="7347140"/>
              <a:ext cx="299765" cy="297204"/>
            </a:xfrm>
            <a:prstGeom prst="rect">
              <a:avLst/>
            </a:prstGeom>
          </p:spPr>
        </p:pic>
        <p:pic>
          <p:nvPicPr>
            <p:cNvPr id="15" name="object 18">
              <a:extLst>
                <a:ext uri="{FF2B5EF4-FFF2-40B4-BE49-F238E27FC236}">
                  <a16:creationId xmlns:a16="http://schemas.microsoft.com/office/drawing/2014/main" id="{F7237186-2F49-AC4D-6029-6FE959BF6A64}"/>
                </a:ext>
              </a:extLst>
            </p:cNvPr>
            <p:cNvPicPr/>
            <p:nvPr/>
          </p:nvPicPr>
          <p:blipFill>
            <a:blip r:embed="rId8" cstate="screen">
              <a:extLst>
                <a:ext uri="{28A0092B-C50C-407E-A947-70E740481C1C}">
                  <a14:useLocalDpi xmlns:a14="http://schemas.microsoft.com/office/drawing/2010/main"/>
                </a:ext>
              </a:extLst>
            </a:blip>
            <a:stretch>
              <a:fillRect/>
            </a:stretch>
          </p:blipFill>
          <p:spPr>
            <a:xfrm>
              <a:off x="1916518" y="6827761"/>
              <a:ext cx="398233" cy="402755"/>
            </a:xfrm>
            <a:prstGeom prst="rect">
              <a:avLst/>
            </a:prstGeom>
          </p:spPr>
        </p:pic>
        <p:pic>
          <p:nvPicPr>
            <p:cNvPr id="16" name="object 19">
              <a:extLst>
                <a:ext uri="{FF2B5EF4-FFF2-40B4-BE49-F238E27FC236}">
                  <a16:creationId xmlns:a16="http://schemas.microsoft.com/office/drawing/2014/main" id="{05760218-6560-5A6F-D1BA-2B370E8F77BD}"/>
                </a:ext>
              </a:extLst>
            </p:cNvPr>
            <p:cNvPicPr/>
            <p:nvPr/>
          </p:nvPicPr>
          <p:blipFill>
            <a:blip r:embed="rId9" cstate="screen">
              <a:extLst>
                <a:ext uri="{28A0092B-C50C-407E-A947-70E740481C1C}">
                  <a14:useLocalDpi xmlns:a14="http://schemas.microsoft.com/office/drawing/2010/main"/>
                </a:ext>
              </a:extLst>
            </a:blip>
            <a:stretch>
              <a:fillRect/>
            </a:stretch>
          </p:blipFill>
          <p:spPr>
            <a:xfrm>
              <a:off x="2059125" y="7355494"/>
              <a:ext cx="139776" cy="134574"/>
            </a:xfrm>
            <a:prstGeom prst="rect">
              <a:avLst/>
            </a:prstGeom>
          </p:spPr>
        </p:pic>
        <p:pic>
          <p:nvPicPr>
            <p:cNvPr id="17" name="object 20">
              <a:extLst>
                <a:ext uri="{FF2B5EF4-FFF2-40B4-BE49-F238E27FC236}">
                  <a16:creationId xmlns:a16="http://schemas.microsoft.com/office/drawing/2014/main" id="{66352BC5-A129-846D-DEAF-02312385F0C6}"/>
                </a:ext>
              </a:extLst>
            </p:cNvPr>
            <p:cNvPicPr/>
            <p:nvPr/>
          </p:nvPicPr>
          <p:blipFill>
            <a:blip r:embed="rId10" cstate="screen">
              <a:extLst>
                <a:ext uri="{28A0092B-C50C-407E-A947-70E740481C1C}">
                  <a14:useLocalDpi xmlns:a14="http://schemas.microsoft.com/office/drawing/2010/main"/>
                </a:ext>
              </a:extLst>
            </a:blip>
            <a:stretch>
              <a:fillRect/>
            </a:stretch>
          </p:blipFill>
          <p:spPr>
            <a:xfrm>
              <a:off x="1787017" y="7206983"/>
              <a:ext cx="414451" cy="340245"/>
            </a:xfrm>
            <a:prstGeom prst="rect">
              <a:avLst/>
            </a:prstGeom>
          </p:spPr>
        </p:pic>
        <p:pic>
          <p:nvPicPr>
            <p:cNvPr id="18" name="object 21">
              <a:extLst>
                <a:ext uri="{FF2B5EF4-FFF2-40B4-BE49-F238E27FC236}">
                  <a16:creationId xmlns:a16="http://schemas.microsoft.com/office/drawing/2014/main" id="{EC51F9DC-EA86-990A-F0DA-C072E79674C3}"/>
                </a:ext>
              </a:extLst>
            </p:cNvPr>
            <p:cNvPicPr/>
            <p:nvPr/>
          </p:nvPicPr>
          <p:blipFill>
            <a:blip r:embed="rId11" cstate="print"/>
            <a:stretch>
              <a:fillRect/>
            </a:stretch>
          </p:blipFill>
          <p:spPr>
            <a:xfrm>
              <a:off x="1734870" y="7360945"/>
              <a:ext cx="93484" cy="84823"/>
            </a:xfrm>
            <a:prstGeom prst="rect">
              <a:avLst/>
            </a:prstGeom>
          </p:spPr>
        </p:pic>
        <p:pic>
          <p:nvPicPr>
            <p:cNvPr id="19" name="object 22">
              <a:extLst>
                <a:ext uri="{FF2B5EF4-FFF2-40B4-BE49-F238E27FC236}">
                  <a16:creationId xmlns:a16="http://schemas.microsoft.com/office/drawing/2014/main" id="{2D50C0F5-DABB-E1E5-2C60-BA37DFA8876B}"/>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757029" y="7472603"/>
              <a:ext cx="42014" cy="79209"/>
            </a:xfrm>
            <a:prstGeom prst="rect">
              <a:avLst/>
            </a:prstGeom>
          </p:spPr>
        </p:pic>
        <p:pic>
          <p:nvPicPr>
            <p:cNvPr id="20" name="object 23">
              <a:extLst>
                <a:ext uri="{FF2B5EF4-FFF2-40B4-BE49-F238E27FC236}">
                  <a16:creationId xmlns:a16="http://schemas.microsoft.com/office/drawing/2014/main" id="{D13E5EA1-5B7A-9395-AA9F-ACEE03DB8A98}"/>
                </a:ext>
              </a:extLst>
            </p:cNvPr>
            <p:cNvPicPr/>
            <p:nvPr/>
          </p:nvPicPr>
          <p:blipFill>
            <a:blip r:embed="rId13" cstate="screen">
              <a:extLst>
                <a:ext uri="{28A0092B-C50C-407E-A947-70E740481C1C}">
                  <a14:useLocalDpi xmlns:a14="http://schemas.microsoft.com/office/drawing/2010/main"/>
                </a:ext>
              </a:extLst>
            </a:blip>
            <a:stretch>
              <a:fillRect/>
            </a:stretch>
          </p:blipFill>
          <p:spPr>
            <a:xfrm>
              <a:off x="1588135" y="7090384"/>
              <a:ext cx="180721" cy="276479"/>
            </a:xfrm>
            <a:prstGeom prst="rect">
              <a:avLst/>
            </a:prstGeom>
          </p:spPr>
        </p:pic>
        <p:pic>
          <p:nvPicPr>
            <p:cNvPr id="21" name="object 24">
              <a:extLst>
                <a:ext uri="{FF2B5EF4-FFF2-40B4-BE49-F238E27FC236}">
                  <a16:creationId xmlns:a16="http://schemas.microsoft.com/office/drawing/2014/main" id="{65F5B3F7-DF15-AE35-8E4A-51B5D1CA9027}"/>
                </a:ext>
              </a:extLst>
            </p:cNvPr>
            <p:cNvPicPr/>
            <p:nvPr/>
          </p:nvPicPr>
          <p:blipFill>
            <a:blip r:embed="rId14" cstate="screen">
              <a:extLst>
                <a:ext uri="{28A0092B-C50C-407E-A947-70E740481C1C}">
                  <a14:useLocalDpi xmlns:a14="http://schemas.microsoft.com/office/drawing/2010/main"/>
                </a:ext>
              </a:extLst>
            </a:blip>
            <a:stretch>
              <a:fillRect/>
            </a:stretch>
          </p:blipFill>
          <p:spPr>
            <a:xfrm>
              <a:off x="1800733" y="7090384"/>
              <a:ext cx="182130" cy="275221"/>
            </a:xfrm>
            <a:prstGeom prst="rect">
              <a:avLst/>
            </a:prstGeom>
          </p:spPr>
        </p:pic>
        <p:pic>
          <p:nvPicPr>
            <p:cNvPr id="22" name="object 25">
              <a:extLst>
                <a:ext uri="{FF2B5EF4-FFF2-40B4-BE49-F238E27FC236}">
                  <a16:creationId xmlns:a16="http://schemas.microsoft.com/office/drawing/2014/main" id="{C1A662E9-6B9F-63B7-B0C1-3482C9EE5644}"/>
                </a:ext>
              </a:extLst>
            </p:cNvPr>
            <p:cNvPicPr/>
            <p:nvPr/>
          </p:nvPicPr>
          <p:blipFill>
            <a:blip r:embed="rId15" cstate="print"/>
            <a:stretch>
              <a:fillRect/>
            </a:stretch>
          </p:blipFill>
          <p:spPr>
            <a:xfrm>
              <a:off x="1578940" y="6970344"/>
              <a:ext cx="408122" cy="405676"/>
            </a:xfrm>
            <a:prstGeom prst="rect">
              <a:avLst/>
            </a:prstGeom>
          </p:spPr>
        </p:pic>
        <p:sp>
          <p:nvSpPr>
            <p:cNvPr id="23" name="object 26">
              <a:extLst>
                <a:ext uri="{FF2B5EF4-FFF2-40B4-BE49-F238E27FC236}">
                  <a16:creationId xmlns:a16="http://schemas.microsoft.com/office/drawing/2014/main" id="{4B80057C-E571-33E3-AFCD-8F3FA5CD017E}"/>
                </a:ext>
              </a:extLst>
            </p:cNvPr>
            <p:cNvSpPr/>
            <p:nvPr/>
          </p:nvSpPr>
          <p:spPr>
            <a:xfrm>
              <a:off x="2713262" y="7312671"/>
              <a:ext cx="487680" cy="801370"/>
            </a:xfrm>
            <a:custGeom>
              <a:avLst/>
              <a:gdLst/>
              <a:ahLst/>
              <a:cxnLst/>
              <a:rect l="l" t="t" r="r" b="b"/>
              <a:pathLst>
                <a:path w="487680" h="801370">
                  <a:moveTo>
                    <a:pt x="287716" y="801078"/>
                  </a:moveTo>
                  <a:lnTo>
                    <a:pt x="258848" y="764836"/>
                  </a:lnTo>
                  <a:lnTo>
                    <a:pt x="245388" y="720668"/>
                  </a:lnTo>
                  <a:lnTo>
                    <a:pt x="235978" y="680897"/>
                  </a:lnTo>
                  <a:lnTo>
                    <a:pt x="232503" y="667859"/>
                  </a:lnTo>
                  <a:lnTo>
                    <a:pt x="215629" y="612933"/>
                  </a:lnTo>
                  <a:lnTo>
                    <a:pt x="202677" y="540318"/>
                  </a:lnTo>
                  <a:lnTo>
                    <a:pt x="197681" y="524475"/>
                  </a:lnTo>
                  <a:lnTo>
                    <a:pt x="192426" y="514040"/>
                  </a:lnTo>
                  <a:lnTo>
                    <a:pt x="188651" y="510610"/>
                  </a:lnTo>
                  <a:lnTo>
                    <a:pt x="185655" y="513519"/>
                  </a:lnTo>
                  <a:lnTo>
                    <a:pt x="182789" y="522200"/>
                  </a:lnTo>
                  <a:lnTo>
                    <a:pt x="181895" y="538370"/>
                  </a:lnTo>
                  <a:lnTo>
                    <a:pt x="184818" y="563743"/>
                  </a:lnTo>
                  <a:lnTo>
                    <a:pt x="189252" y="595298"/>
                  </a:lnTo>
                  <a:lnTo>
                    <a:pt x="192236" y="627654"/>
                  </a:lnTo>
                  <a:lnTo>
                    <a:pt x="194595" y="659070"/>
                  </a:lnTo>
                  <a:lnTo>
                    <a:pt x="197152" y="687803"/>
                  </a:lnTo>
                  <a:lnTo>
                    <a:pt x="200176" y="716213"/>
                  </a:lnTo>
                  <a:lnTo>
                    <a:pt x="200852" y="750548"/>
                  </a:lnTo>
                  <a:lnTo>
                    <a:pt x="193715" y="779963"/>
                  </a:lnTo>
                  <a:lnTo>
                    <a:pt x="173302" y="793612"/>
                  </a:lnTo>
                  <a:lnTo>
                    <a:pt x="153144" y="782958"/>
                  </a:lnTo>
                  <a:lnTo>
                    <a:pt x="138446" y="755255"/>
                  </a:lnTo>
                  <a:lnTo>
                    <a:pt x="129479" y="721973"/>
                  </a:lnTo>
                  <a:lnTo>
                    <a:pt x="126516" y="694586"/>
                  </a:lnTo>
                  <a:lnTo>
                    <a:pt x="125140" y="669935"/>
                  </a:lnTo>
                  <a:lnTo>
                    <a:pt x="121785" y="641164"/>
                  </a:lnTo>
                  <a:lnTo>
                    <a:pt x="115302" y="595362"/>
                  </a:lnTo>
                  <a:lnTo>
                    <a:pt x="113635" y="579958"/>
                  </a:lnTo>
                  <a:lnTo>
                    <a:pt x="111828" y="561447"/>
                  </a:lnTo>
                  <a:lnTo>
                    <a:pt x="109776" y="542479"/>
                  </a:lnTo>
                  <a:lnTo>
                    <a:pt x="105580" y="512748"/>
                  </a:lnTo>
                  <a:lnTo>
                    <a:pt x="104591" y="503466"/>
                  </a:lnTo>
                  <a:lnTo>
                    <a:pt x="103212" y="497875"/>
                  </a:lnTo>
                  <a:lnTo>
                    <a:pt x="93371" y="543446"/>
                  </a:lnTo>
                  <a:lnTo>
                    <a:pt x="93573" y="558134"/>
                  </a:lnTo>
                  <a:lnTo>
                    <a:pt x="95397" y="590326"/>
                  </a:lnTo>
                  <a:lnTo>
                    <a:pt x="95428" y="602751"/>
                  </a:lnTo>
                  <a:lnTo>
                    <a:pt x="93918" y="620841"/>
                  </a:lnTo>
                  <a:lnTo>
                    <a:pt x="89155" y="647328"/>
                  </a:lnTo>
                  <a:lnTo>
                    <a:pt x="78808" y="670267"/>
                  </a:lnTo>
                  <a:lnTo>
                    <a:pt x="60547" y="677711"/>
                  </a:lnTo>
                  <a:lnTo>
                    <a:pt x="46440" y="667540"/>
                  </a:lnTo>
                  <a:lnTo>
                    <a:pt x="36330" y="646356"/>
                  </a:lnTo>
                  <a:lnTo>
                    <a:pt x="30613" y="619229"/>
                  </a:lnTo>
                  <a:lnTo>
                    <a:pt x="29688" y="591231"/>
                  </a:lnTo>
                  <a:lnTo>
                    <a:pt x="29836" y="566642"/>
                  </a:lnTo>
                  <a:lnTo>
                    <a:pt x="28664" y="537482"/>
                  </a:lnTo>
                  <a:lnTo>
                    <a:pt x="27426" y="509625"/>
                  </a:lnTo>
                  <a:lnTo>
                    <a:pt x="27374" y="488947"/>
                  </a:lnTo>
                  <a:lnTo>
                    <a:pt x="28419" y="469310"/>
                  </a:lnTo>
                  <a:lnTo>
                    <a:pt x="29219" y="444466"/>
                  </a:lnTo>
                  <a:lnTo>
                    <a:pt x="29100" y="420097"/>
                  </a:lnTo>
                  <a:lnTo>
                    <a:pt x="27391" y="401888"/>
                  </a:lnTo>
                  <a:lnTo>
                    <a:pt x="24286" y="379521"/>
                  </a:lnTo>
                  <a:lnTo>
                    <a:pt x="21636" y="344767"/>
                  </a:lnTo>
                  <a:lnTo>
                    <a:pt x="21239" y="306509"/>
                  </a:lnTo>
                  <a:lnTo>
                    <a:pt x="24895" y="273630"/>
                  </a:lnTo>
                  <a:lnTo>
                    <a:pt x="30328" y="249195"/>
                  </a:lnTo>
                  <a:lnTo>
                    <a:pt x="33634" y="229562"/>
                  </a:lnTo>
                  <a:lnTo>
                    <a:pt x="34083" y="213575"/>
                  </a:lnTo>
                  <a:lnTo>
                    <a:pt x="30950" y="200080"/>
                  </a:lnTo>
                  <a:lnTo>
                    <a:pt x="25354" y="185760"/>
                  </a:lnTo>
                  <a:lnTo>
                    <a:pt x="19519" y="169481"/>
                  </a:lnTo>
                  <a:lnTo>
                    <a:pt x="14366" y="153403"/>
                  </a:lnTo>
                  <a:lnTo>
                    <a:pt x="10813" y="139682"/>
                  </a:lnTo>
                  <a:lnTo>
                    <a:pt x="8949" y="124245"/>
                  </a:lnTo>
                  <a:lnTo>
                    <a:pt x="7157" y="101849"/>
                  </a:lnTo>
                  <a:lnTo>
                    <a:pt x="4489" y="76304"/>
                  </a:lnTo>
                  <a:lnTo>
                    <a:pt x="0" y="51416"/>
                  </a:lnTo>
                  <a:lnTo>
                    <a:pt x="212615" y="0"/>
                  </a:lnTo>
                  <a:lnTo>
                    <a:pt x="221226" y="29640"/>
                  </a:lnTo>
                  <a:lnTo>
                    <a:pt x="226019" y="47053"/>
                  </a:lnTo>
                  <a:lnTo>
                    <a:pt x="228722" y="59016"/>
                  </a:lnTo>
                  <a:lnTo>
                    <a:pt x="231067" y="72308"/>
                  </a:lnTo>
                  <a:lnTo>
                    <a:pt x="235765" y="104059"/>
                  </a:lnTo>
                  <a:lnTo>
                    <a:pt x="239302" y="122661"/>
                  </a:lnTo>
                  <a:lnTo>
                    <a:pt x="262132" y="167080"/>
                  </a:lnTo>
                  <a:lnTo>
                    <a:pt x="299868" y="207883"/>
                  </a:lnTo>
                  <a:lnTo>
                    <a:pt x="319212" y="231262"/>
                  </a:lnTo>
                  <a:lnTo>
                    <a:pt x="337152" y="254641"/>
                  </a:lnTo>
                  <a:lnTo>
                    <a:pt x="353953" y="274951"/>
                  </a:lnTo>
                  <a:lnTo>
                    <a:pt x="367853" y="290820"/>
                  </a:lnTo>
                  <a:lnTo>
                    <a:pt x="377092" y="300879"/>
                  </a:lnTo>
                  <a:lnTo>
                    <a:pt x="382565" y="307691"/>
                  </a:lnTo>
                  <a:lnTo>
                    <a:pt x="388077" y="316480"/>
                  </a:lnTo>
                  <a:lnTo>
                    <a:pt x="396159" y="329910"/>
                  </a:lnTo>
                  <a:lnTo>
                    <a:pt x="409345" y="350647"/>
                  </a:lnTo>
                  <a:lnTo>
                    <a:pt x="424109" y="372195"/>
                  </a:lnTo>
                  <a:lnTo>
                    <a:pt x="435808" y="388380"/>
                  </a:lnTo>
                  <a:lnTo>
                    <a:pt x="445292" y="402399"/>
                  </a:lnTo>
                  <a:lnTo>
                    <a:pt x="453411" y="417448"/>
                  </a:lnTo>
                  <a:lnTo>
                    <a:pt x="479835" y="461268"/>
                  </a:lnTo>
                  <a:lnTo>
                    <a:pt x="487612" y="484939"/>
                  </a:lnTo>
                  <a:lnTo>
                    <a:pt x="479626" y="504331"/>
                  </a:lnTo>
                  <a:lnTo>
                    <a:pt x="456611" y="508665"/>
                  </a:lnTo>
                  <a:lnTo>
                    <a:pt x="429494" y="495810"/>
                  </a:lnTo>
                  <a:lnTo>
                    <a:pt x="404473" y="474608"/>
                  </a:lnTo>
                  <a:lnTo>
                    <a:pt x="387746" y="453906"/>
                  </a:lnTo>
                  <a:lnTo>
                    <a:pt x="375116" y="433410"/>
                  </a:lnTo>
                  <a:lnTo>
                    <a:pt x="360262" y="412045"/>
                  </a:lnTo>
                  <a:lnTo>
                    <a:pt x="346167" y="397442"/>
                  </a:lnTo>
                  <a:lnTo>
                    <a:pt x="335813" y="397231"/>
                  </a:lnTo>
                  <a:lnTo>
                    <a:pt x="332703" y="409632"/>
                  </a:lnTo>
                  <a:lnTo>
                    <a:pt x="336285" y="426581"/>
                  </a:lnTo>
                  <a:lnTo>
                    <a:pt x="350865" y="466922"/>
                  </a:lnTo>
                  <a:lnTo>
                    <a:pt x="360599" y="493306"/>
                  </a:lnTo>
                  <a:lnTo>
                    <a:pt x="373952" y="526709"/>
                  </a:lnTo>
                  <a:lnTo>
                    <a:pt x="386910" y="560077"/>
                  </a:lnTo>
                  <a:lnTo>
                    <a:pt x="395457" y="586352"/>
                  </a:lnTo>
                  <a:lnTo>
                    <a:pt x="402909" y="611823"/>
                  </a:lnTo>
                  <a:lnTo>
                    <a:pt x="413054" y="642428"/>
                  </a:lnTo>
                  <a:lnTo>
                    <a:pt x="422603" y="670605"/>
                  </a:lnTo>
                  <a:lnTo>
                    <a:pt x="428265" y="688789"/>
                  </a:lnTo>
                  <a:lnTo>
                    <a:pt x="429861" y="701617"/>
                  </a:lnTo>
                  <a:lnTo>
                    <a:pt x="428804" y="716509"/>
                  </a:lnTo>
                  <a:lnTo>
                    <a:pt x="424228" y="730065"/>
                  </a:lnTo>
                  <a:lnTo>
                    <a:pt x="415269" y="738886"/>
                  </a:lnTo>
                  <a:lnTo>
                    <a:pt x="399887" y="738759"/>
                  </a:lnTo>
                  <a:lnTo>
                    <a:pt x="385204" y="727205"/>
                  </a:lnTo>
                  <a:lnTo>
                    <a:pt x="372682" y="708745"/>
                  </a:lnTo>
                  <a:lnTo>
                    <a:pt x="363781" y="687900"/>
                  </a:lnTo>
                  <a:lnTo>
                    <a:pt x="355588" y="666580"/>
                  </a:lnTo>
                  <a:lnTo>
                    <a:pt x="345740" y="645144"/>
                  </a:lnTo>
                  <a:lnTo>
                    <a:pt x="336548" y="625858"/>
                  </a:lnTo>
                  <a:lnTo>
                    <a:pt x="330329" y="610990"/>
                  </a:lnTo>
                  <a:lnTo>
                    <a:pt x="324607" y="595296"/>
                  </a:lnTo>
                  <a:lnTo>
                    <a:pt x="308447" y="553234"/>
                  </a:lnTo>
                  <a:lnTo>
                    <a:pt x="285631" y="505394"/>
                  </a:lnTo>
                  <a:lnTo>
                    <a:pt x="272369" y="493457"/>
                  </a:lnTo>
                  <a:lnTo>
                    <a:pt x="269752" y="496719"/>
                  </a:lnTo>
                  <a:lnTo>
                    <a:pt x="268803" y="508097"/>
                  </a:lnTo>
                  <a:lnTo>
                    <a:pt x="271110" y="529771"/>
                  </a:lnTo>
                  <a:lnTo>
                    <a:pt x="278259" y="563925"/>
                  </a:lnTo>
                  <a:lnTo>
                    <a:pt x="285519" y="591629"/>
                  </a:lnTo>
                  <a:lnTo>
                    <a:pt x="290895" y="610700"/>
                  </a:lnTo>
                  <a:lnTo>
                    <a:pt x="294718" y="626582"/>
                  </a:lnTo>
                  <a:lnTo>
                    <a:pt x="300257" y="665413"/>
                  </a:lnTo>
                  <a:lnTo>
                    <a:pt x="304740" y="685517"/>
                  </a:lnTo>
                  <a:lnTo>
                    <a:pt x="310449" y="705328"/>
                  </a:lnTo>
                  <a:lnTo>
                    <a:pt x="317070" y="725139"/>
                  </a:lnTo>
                  <a:lnTo>
                    <a:pt x="322818" y="747337"/>
                  </a:lnTo>
                  <a:lnTo>
                    <a:pt x="324447" y="770727"/>
                  </a:lnTo>
                  <a:lnTo>
                    <a:pt x="319434" y="790262"/>
                  </a:lnTo>
                  <a:lnTo>
                    <a:pt x="305256" y="800893"/>
                  </a:lnTo>
                  <a:lnTo>
                    <a:pt x="287716" y="801078"/>
                  </a:lnTo>
                  <a:close/>
                </a:path>
              </a:pathLst>
            </a:custGeom>
            <a:solidFill>
              <a:srgbClr val="E9B49B"/>
            </a:solidFill>
          </p:spPr>
          <p:txBody>
            <a:bodyPr wrap="square" lIns="0" tIns="0" rIns="0" bIns="0" rtlCol="0"/>
            <a:lstStyle/>
            <a:p>
              <a:endParaRPr sz="2800"/>
            </a:p>
          </p:txBody>
        </p:sp>
        <p:pic>
          <p:nvPicPr>
            <p:cNvPr id="24" name="object 27">
              <a:extLst>
                <a:ext uri="{FF2B5EF4-FFF2-40B4-BE49-F238E27FC236}">
                  <a16:creationId xmlns:a16="http://schemas.microsoft.com/office/drawing/2014/main" id="{5FC3E90E-C7DB-ACFE-8A5E-E19D43326FA5}"/>
                </a:ext>
              </a:extLst>
            </p:cNvPr>
            <p:cNvPicPr/>
            <p:nvPr/>
          </p:nvPicPr>
          <p:blipFill>
            <a:blip r:embed="rId16" cstate="screen">
              <a:extLst>
                <a:ext uri="{28A0092B-C50C-407E-A947-70E740481C1C}">
                  <a14:useLocalDpi xmlns:a14="http://schemas.microsoft.com/office/drawing/2010/main"/>
                </a:ext>
              </a:extLst>
            </a:blip>
            <a:stretch>
              <a:fillRect/>
            </a:stretch>
          </p:blipFill>
          <p:spPr>
            <a:xfrm>
              <a:off x="2685402" y="7296556"/>
              <a:ext cx="443318" cy="469366"/>
            </a:xfrm>
            <a:prstGeom prst="rect">
              <a:avLst/>
            </a:prstGeom>
          </p:spPr>
        </p:pic>
        <p:sp>
          <p:nvSpPr>
            <p:cNvPr id="25" name="object 28">
              <a:extLst>
                <a:ext uri="{FF2B5EF4-FFF2-40B4-BE49-F238E27FC236}">
                  <a16:creationId xmlns:a16="http://schemas.microsoft.com/office/drawing/2014/main" id="{82FEC0BE-08BB-AEB2-8259-6688D3E79CE6}"/>
                </a:ext>
              </a:extLst>
            </p:cNvPr>
            <p:cNvSpPr/>
            <p:nvPr/>
          </p:nvSpPr>
          <p:spPr>
            <a:xfrm>
              <a:off x="2319959" y="5635288"/>
              <a:ext cx="142240" cy="177800"/>
            </a:xfrm>
            <a:custGeom>
              <a:avLst/>
              <a:gdLst/>
              <a:ahLst/>
              <a:cxnLst/>
              <a:rect l="l" t="t" r="r" b="b"/>
              <a:pathLst>
                <a:path w="142239" h="177800">
                  <a:moveTo>
                    <a:pt x="20720" y="177640"/>
                  </a:moveTo>
                  <a:lnTo>
                    <a:pt x="13154" y="177640"/>
                  </a:lnTo>
                  <a:lnTo>
                    <a:pt x="11546" y="176158"/>
                  </a:lnTo>
                  <a:lnTo>
                    <a:pt x="0" y="148825"/>
                  </a:lnTo>
                  <a:lnTo>
                    <a:pt x="0" y="82280"/>
                  </a:lnTo>
                  <a:lnTo>
                    <a:pt x="18870" y="53095"/>
                  </a:lnTo>
                  <a:lnTo>
                    <a:pt x="40512" y="25992"/>
                  </a:lnTo>
                  <a:lnTo>
                    <a:pt x="66165" y="7276"/>
                  </a:lnTo>
                  <a:lnTo>
                    <a:pt x="98979" y="0"/>
                  </a:lnTo>
                  <a:lnTo>
                    <a:pt x="142100" y="7214"/>
                  </a:lnTo>
                  <a:lnTo>
                    <a:pt x="140696" y="19680"/>
                  </a:lnTo>
                  <a:lnTo>
                    <a:pt x="20720" y="177640"/>
                  </a:lnTo>
                  <a:close/>
                </a:path>
              </a:pathLst>
            </a:custGeom>
            <a:solidFill>
              <a:srgbClr val="9BC9C7">
                <a:alpha val="69999"/>
              </a:srgbClr>
            </a:solidFill>
          </p:spPr>
          <p:txBody>
            <a:bodyPr wrap="square" lIns="0" tIns="0" rIns="0" bIns="0" rtlCol="0"/>
            <a:lstStyle/>
            <a:p>
              <a:endParaRPr sz="2800"/>
            </a:p>
          </p:txBody>
        </p:sp>
        <p:pic>
          <p:nvPicPr>
            <p:cNvPr id="26" name="object 29">
              <a:extLst>
                <a:ext uri="{FF2B5EF4-FFF2-40B4-BE49-F238E27FC236}">
                  <a16:creationId xmlns:a16="http://schemas.microsoft.com/office/drawing/2014/main" id="{6AAEACA1-2367-3F70-5402-1BBD80D11BD6}"/>
                </a:ext>
              </a:extLst>
            </p:cNvPr>
            <p:cNvPicPr/>
            <p:nvPr/>
          </p:nvPicPr>
          <p:blipFill>
            <a:blip r:embed="rId17" cstate="print"/>
            <a:stretch>
              <a:fillRect/>
            </a:stretch>
          </p:blipFill>
          <p:spPr>
            <a:xfrm>
              <a:off x="2186609" y="5598858"/>
              <a:ext cx="109639" cy="92976"/>
            </a:xfrm>
            <a:prstGeom prst="rect">
              <a:avLst/>
            </a:prstGeom>
          </p:spPr>
        </p:pic>
        <p:pic>
          <p:nvPicPr>
            <p:cNvPr id="27" name="object 30">
              <a:extLst>
                <a:ext uri="{FF2B5EF4-FFF2-40B4-BE49-F238E27FC236}">
                  <a16:creationId xmlns:a16="http://schemas.microsoft.com/office/drawing/2014/main" id="{BF82CFBC-1DA5-6D45-CBB8-74A02D404566}"/>
                </a:ext>
              </a:extLst>
            </p:cNvPr>
            <p:cNvPicPr/>
            <p:nvPr/>
          </p:nvPicPr>
          <p:blipFill>
            <a:blip r:embed="rId18" cstate="screen">
              <a:extLst>
                <a:ext uri="{28A0092B-C50C-407E-A947-70E740481C1C}">
                  <a14:useLocalDpi xmlns:a14="http://schemas.microsoft.com/office/drawing/2010/main"/>
                </a:ext>
              </a:extLst>
            </a:blip>
            <a:stretch>
              <a:fillRect/>
            </a:stretch>
          </p:blipFill>
          <p:spPr>
            <a:xfrm>
              <a:off x="2338952" y="5547956"/>
              <a:ext cx="333698" cy="971727"/>
            </a:xfrm>
            <a:prstGeom prst="rect">
              <a:avLst/>
            </a:prstGeom>
          </p:spPr>
        </p:pic>
        <p:pic>
          <p:nvPicPr>
            <p:cNvPr id="28" name="object 31">
              <a:extLst>
                <a:ext uri="{FF2B5EF4-FFF2-40B4-BE49-F238E27FC236}">
                  <a16:creationId xmlns:a16="http://schemas.microsoft.com/office/drawing/2014/main" id="{1D2B10D6-4B9B-560D-1ECE-CE75C94CEC28}"/>
                </a:ext>
              </a:extLst>
            </p:cNvPr>
            <p:cNvPicPr/>
            <p:nvPr/>
          </p:nvPicPr>
          <p:blipFill>
            <a:blip r:embed="rId19" cstate="screen">
              <a:extLst>
                <a:ext uri="{28A0092B-C50C-407E-A947-70E740481C1C}">
                  <a14:useLocalDpi xmlns:a14="http://schemas.microsoft.com/office/drawing/2010/main"/>
                </a:ext>
              </a:extLst>
            </a:blip>
            <a:stretch>
              <a:fillRect/>
            </a:stretch>
          </p:blipFill>
          <p:spPr>
            <a:xfrm>
              <a:off x="2211225" y="5646452"/>
              <a:ext cx="257571" cy="205529"/>
            </a:xfrm>
            <a:prstGeom prst="rect">
              <a:avLst/>
            </a:prstGeom>
          </p:spPr>
        </p:pic>
        <p:pic>
          <p:nvPicPr>
            <p:cNvPr id="29" name="object 32">
              <a:extLst>
                <a:ext uri="{FF2B5EF4-FFF2-40B4-BE49-F238E27FC236}">
                  <a16:creationId xmlns:a16="http://schemas.microsoft.com/office/drawing/2014/main" id="{6D009F9E-F8AD-D42B-D6B9-D0410DD5F193}"/>
                </a:ext>
              </a:extLst>
            </p:cNvPr>
            <p:cNvPicPr/>
            <p:nvPr/>
          </p:nvPicPr>
          <p:blipFill>
            <a:blip r:embed="rId20" cstate="screen">
              <a:extLst>
                <a:ext uri="{28A0092B-C50C-407E-A947-70E740481C1C}">
                  <a14:useLocalDpi xmlns:a14="http://schemas.microsoft.com/office/drawing/2010/main"/>
                </a:ext>
              </a:extLst>
            </a:blip>
            <a:stretch>
              <a:fillRect/>
            </a:stretch>
          </p:blipFill>
          <p:spPr>
            <a:xfrm>
              <a:off x="2187054" y="5597943"/>
              <a:ext cx="237350" cy="114744"/>
            </a:xfrm>
            <a:prstGeom prst="rect">
              <a:avLst/>
            </a:prstGeom>
          </p:spPr>
        </p:pic>
        <p:pic>
          <p:nvPicPr>
            <p:cNvPr id="30" name="object 33">
              <a:extLst>
                <a:ext uri="{FF2B5EF4-FFF2-40B4-BE49-F238E27FC236}">
                  <a16:creationId xmlns:a16="http://schemas.microsoft.com/office/drawing/2014/main" id="{8A1E9ED9-D00B-BDBA-3F34-51FEC5887E46}"/>
                </a:ext>
              </a:extLst>
            </p:cNvPr>
            <p:cNvPicPr/>
            <p:nvPr/>
          </p:nvPicPr>
          <p:blipFill>
            <a:blip r:embed="rId21" cstate="screen">
              <a:extLst>
                <a:ext uri="{28A0092B-C50C-407E-A947-70E740481C1C}">
                  <a14:useLocalDpi xmlns:a14="http://schemas.microsoft.com/office/drawing/2010/main"/>
                </a:ext>
              </a:extLst>
            </a:blip>
            <a:stretch>
              <a:fillRect/>
            </a:stretch>
          </p:blipFill>
          <p:spPr>
            <a:xfrm>
              <a:off x="2858109" y="7569466"/>
              <a:ext cx="175183" cy="234708"/>
            </a:xfrm>
            <a:prstGeom prst="rect">
              <a:avLst/>
            </a:prstGeom>
          </p:spPr>
        </p:pic>
        <p:pic>
          <p:nvPicPr>
            <p:cNvPr id="31" name="object 34">
              <a:extLst>
                <a:ext uri="{FF2B5EF4-FFF2-40B4-BE49-F238E27FC236}">
                  <a16:creationId xmlns:a16="http://schemas.microsoft.com/office/drawing/2014/main" id="{5A3589C5-D0CD-8F93-FFAC-9E9876A26561}"/>
                </a:ext>
              </a:extLst>
            </p:cNvPr>
            <p:cNvPicPr/>
            <p:nvPr/>
          </p:nvPicPr>
          <p:blipFill>
            <a:blip r:embed="rId22" cstate="print"/>
            <a:stretch>
              <a:fillRect/>
            </a:stretch>
          </p:blipFill>
          <p:spPr>
            <a:xfrm>
              <a:off x="2759697" y="7599032"/>
              <a:ext cx="111823" cy="194221"/>
            </a:xfrm>
            <a:prstGeom prst="rect">
              <a:avLst/>
            </a:prstGeom>
          </p:spPr>
        </p:pic>
        <p:pic>
          <p:nvPicPr>
            <p:cNvPr id="32" name="object 35">
              <a:extLst>
                <a:ext uri="{FF2B5EF4-FFF2-40B4-BE49-F238E27FC236}">
                  <a16:creationId xmlns:a16="http://schemas.microsoft.com/office/drawing/2014/main" id="{33BC1C7E-83D0-834D-54D4-251D1F238F4D}"/>
                </a:ext>
              </a:extLst>
            </p:cNvPr>
            <p:cNvPicPr/>
            <p:nvPr/>
          </p:nvPicPr>
          <p:blipFill>
            <a:blip r:embed="rId23" cstate="print"/>
            <a:stretch>
              <a:fillRect/>
            </a:stretch>
          </p:blipFill>
          <p:spPr>
            <a:xfrm>
              <a:off x="2759697" y="7525067"/>
              <a:ext cx="49824" cy="68554"/>
            </a:xfrm>
            <a:prstGeom prst="rect">
              <a:avLst/>
            </a:prstGeom>
          </p:spPr>
        </p:pic>
        <p:pic>
          <p:nvPicPr>
            <p:cNvPr id="33" name="object 36">
              <a:extLst>
                <a:ext uri="{FF2B5EF4-FFF2-40B4-BE49-F238E27FC236}">
                  <a16:creationId xmlns:a16="http://schemas.microsoft.com/office/drawing/2014/main" id="{76BF1AE0-4270-A675-A5D3-2B256D295B39}"/>
                </a:ext>
              </a:extLst>
            </p:cNvPr>
            <p:cNvPicPr/>
            <p:nvPr/>
          </p:nvPicPr>
          <p:blipFill>
            <a:blip r:embed="rId24" cstate="print"/>
            <a:stretch>
              <a:fillRect/>
            </a:stretch>
          </p:blipFill>
          <p:spPr>
            <a:xfrm>
              <a:off x="2836900" y="7482179"/>
              <a:ext cx="222034" cy="172593"/>
            </a:xfrm>
            <a:prstGeom prst="rect">
              <a:avLst/>
            </a:prstGeom>
          </p:spPr>
        </p:pic>
        <p:pic>
          <p:nvPicPr>
            <p:cNvPr id="34" name="object 37">
              <a:extLst>
                <a:ext uri="{FF2B5EF4-FFF2-40B4-BE49-F238E27FC236}">
                  <a16:creationId xmlns:a16="http://schemas.microsoft.com/office/drawing/2014/main" id="{9B6EA3F0-28C4-60FC-F968-AB8D26BD8DAD}"/>
                </a:ext>
              </a:extLst>
            </p:cNvPr>
            <p:cNvPicPr/>
            <p:nvPr/>
          </p:nvPicPr>
          <p:blipFill>
            <a:blip r:embed="rId25" cstate="screen">
              <a:extLst>
                <a:ext uri="{28A0092B-C50C-407E-A947-70E740481C1C}">
                  <a14:useLocalDpi xmlns:a14="http://schemas.microsoft.com/office/drawing/2010/main"/>
                </a:ext>
              </a:extLst>
            </a:blip>
            <a:stretch>
              <a:fillRect/>
            </a:stretch>
          </p:blipFill>
          <p:spPr>
            <a:xfrm>
              <a:off x="1674050" y="7007364"/>
              <a:ext cx="206121" cy="79540"/>
            </a:xfrm>
            <a:prstGeom prst="rect">
              <a:avLst/>
            </a:prstGeom>
          </p:spPr>
        </p:pic>
        <p:pic>
          <p:nvPicPr>
            <p:cNvPr id="35" name="object 38">
              <a:extLst>
                <a:ext uri="{FF2B5EF4-FFF2-40B4-BE49-F238E27FC236}">
                  <a16:creationId xmlns:a16="http://schemas.microsoft.com/office/drawing/2014/main" id="{EF38C7FC-FC3C-9AC4-BA0D-24C34933B0A5}"/>
                </a:ext>
              </a:extLst>
            </p:cNvPr>
            <p:cNvPicPr/>
            <p:nvPr/>
          </p:nvPicPr>
          <p:blipFill>
            <a:blip r:embed="rId26" cstate="print"/>
            <a:stretch>
              <a:fillRect/>
            </a:stretch>
          </p:blipFill>
          <p:spPr>
            <a:xfrm>
              <a:off x="2779496" y="7489215"/>
              <a:ext cx="117957" cy="121259"/>
            </a:xfrm>
            <a:prstGeom prst="rect">
              <a:avLst/>
            </a:prstGeom>
          </p:spPr>
        </p:pic>
        <p:pic>
          <p:nvPicPr>
            <p:cNvPr id="36" name="object 39">
              <a:extLst>
                <a:ext uri="{FF2B5EF4-FFF2-40B4-BE49-F238E27FC236}">
                  <a16:creationId xmlns:a16="http://schemas.microsoft.com/office/drawing/2014/main" id="{AB93CCD9-8F8A-9F0E-E9E8-A1C0B94729D2}"/>
                </a:ext>
              </a:extLst>
            </p:cNvPr>
            <p:cNvPicPr/>
            <p:nvPr/>
          </p:nvPicPr>
          <p:blipFill>
            <a:blip r:embed="rId27" cstate="screen">
              <a:extLst>
                <a:ext uri="{28A0092B-C50C-407E-A947-70E740481C1C}">
                  <a14:useLocalDpi xmlns:a14="http://schemas.microsoft.com/office/drawing/2010/main"/>
                </a:ext>
              </a:extLst>
            </a:blip>
            <a:stretch>
              <a:fillRect/>
            </a:stretch>
          </p:blipFill>
          <p:spPr>
            <a:xfrm>
              <a:off x="2910001" y="7640269"/>
              <a:ext cx="268594" cy="464108"/>
            </a:xfrm>
            <a:prstGeom prst="rect">
              <a:avLst/>
            </a:prstGeom>
          </p:spPr>
        </p:pic>
        <p:pic>
          <p:nvPicPr>
            <p:cNvPr id="37" name="object 40">
              <a:extLst>
                <a:ext uri="{FF2B5EF4-FFF2-40B4-BE49-F238E27FC236}">
                  <a16:creationId xmlns:a16="http://schemas.microsoft.com/office/drawing/2014/main" id="{DD0A663F-458E-E73F-CF02-8806C8F38CBC}"/>
                </a:ext>
              </a:extLst>
            </p:cNvPr>
            <p:cNvPicPr/>
            <p:nvPr/>
          </p:nvPicPr>
          <p:blipFill>
            <a:blip r:embed="rId28" cstate="screen">
              <a:extLst>
                <a:ext uri="{28A0092B-C50C-407E-A947-70E740481C1C}">
                  <a14:useLocalDpi xmlns:a14="http://schemas.microsoft.com/office/drawing/2010/main"/>
                </a:ext>
              </a:extLst>
            </a:blip>
            <a:stretch>
              <a:fillRect/>
            </a:stretch>
          </p:blipFill>
          <p:spPr>
            <a:xfrm>
              <a:off x="2759748" y="7755508"/>
              <a:ext cx="38468" cy="220789"/>
            </a:xfrm>
            <a:prstGeom prst="rect">
              <a:avLst/>
            </a:prstGeom>
          </p:spPr>
        </p:pic>
        <p:pic>
          <p:nvPicPr>
            <p:cNvPr id="38" name="object 41">
              <a:extLst>
                <a:ext uri="{FF2B5EF4-FFF2-40B4-BE49-F238E27FC236}">
                  <a16:creationId xmlns:a16="http://schemas.microsoft.com/office/drawing/2014/main" id="{40FE2658-4321-2E8A-EF59-0600809409B3}"/>
                </a:ext>
              </a:extLst>
            </p:cNvPr>
            <p:cNvPicPr/>
            <p:nvPr/>
          </p:nvPicPr>
          <p:blipFill>
            <a:blip r:embed="rId29" cstate="screen">
              <a:extLst>
                <a:ext uri="{28A0092B-C50C-407E-A947-70E740481C1C}">
                  <a14:useLocalDpi xmlns:a14="http://schemas.microsoft.com/office/drawing/2010/main"/>
                </a:ext>
              </a:extLst>
            </a:blip>
            <a:stretch>
              <a:fillRect/>
            </a:stretch>
          </p:blipFill>
          <p:spPr>
            <a:xfrm>
              <a:off x="2823845" y="7788249"/>
              <a:ext cx="84924" cy="300088"/>
            </a:xfrm>
            <a:prstGeom prst="rect">
              <a:avLst/>
            </a:prstGeom>
          </p:spPr>
        </p:pic>
        <p:pic>
          <p:nvPicPr>
            <p:cNvPr id="39" name="object 42">
              <a:extLst>
                <a:ext uri="{FF2B5EF4-FFF2-40B4-BE49-F238E27FC236}">
                  <a16:creationId xmlns:a16="http://schemas.microsoft.com/office/drawing/2014/main" id="{B9046630-1CCF-BD55-C597-A310146B20F1}"/>
                </a:ext>
              </a:extLst>
            </p:cNvPr>
            <p:cNvPicPr/>
            <p:nvPr/>
          </p:nvPicPr>
          <p:blipFill>
            <a:blip r:embed="rId30" cstate="screen">
              <a:extLst>
                <a:ext uri="{28A0092B-C50C-407E-A947-70E740481C1C}">
                  <a14:useLocalDpi xmlns:a14="http://schemas.microsoft.com/office/drawing/2010/main"/>
                </a:ext>
              </a:extLst>
            </a:blip>
            <a:stretch>
              <a:fillRect/>
            </a:stretch>
          </p:blipFill>
          <p:spPr>
            <a:xfrm>
              <a:off x="2572740" y="6736422"/>
              <a:ext cx="352729" cy="767613"/>
            </a:xfrm>
            <a:prstGeom prst="rect">
              <a:avLst/>
            </a:prstGeom>
          </p:spPr>
        </p:pic>
        <p:sp>
          <p:nvSpPr>
            <p:cNvPr id="40" name="object 43">
              <a:extLst>
                <a:ext uri="{FF2B5EF4-FFF2-40B4-BE49-F238E27FC236}">
                  <a16:creationId xmlns:a16="http://schemas.microsoft.com/office/drawing/2014/main" id="{7FDC3058-5173-61E0-9C0B-5E35F4D8B94B}"/>
                </a:ext>
              </a:extLst>
            </p:cNvPr>
            <p:cNvSpPr/>
            <p:nvPr/>
          </p:nvSpPr>
          <p:spPr>
            <a:xfrm>
              <a:off x="2573134" y="6750291"/>
              <a:ext cx="90170" cy="38735"/>
            </a:xfrm>
            <a:custGeom>
              <a:avLst/>
              <a:gdLst/>
              <a:ahLst/>
              <a:cxnLst/>
              <a:rect l="l" t="t" r="r" b="b"/>
              <a:pathLst>
                <a:path w="90169" h="38734">
                  <a:moveTo>
                    <a:pt x="3403" y="38290"/>
                  </a:moveTo>
                  <a:lnTo>
                    <a:pt x="0" y="29067"/>
                  </a:lnTo>
                  <a:lnTo>
                    <a:pt x="0" y="15858"/>
                  </a:lnTo>
                  <a:lnTo>
                    <a:pt x="40357" y="4859"/>
                  </a:lnTo>
                  <a:lnTo>
                    <a:pt x="71717" y="0"/>
                  </a:lnTo>
                  <a:lnTo>
                    <a:pt x="79353" y="8"/>
                  </a:lnTo>
                  <a:lnTo>
                    <a:pt x="89852" y="14025"/>
                  </a:lnTo>
                  <a:lnTo>
                    <a:pt x="89852" y="14599"/>
                  </a:lnTo>
                  <a:lnTo>
                    <a:pt x="76214" y="14599"/>
                  </a:lnTo>
                  <a:lnTo>
                    <a:pt x="70073" y="15625"/>
                  </a:lnTo>
                  <a:lnTo>
                    <a:pt x="67325" y="15682"/>
                  </a:lnTo>
                  <a:lnTo>
                    <a:pt x="57465" y="20572"/>
                  </a:lnTo>
                  <a:lnTo>
                    <a:pt x="50806" y="25133"/>
                  </a:lnTo>
                  <a:lnTo>
                    <a:pt x="30919" y="25133"/>
                  </a:lnTo>
                  <a:lnTo>
                    <a:pt x="24732" y="26351"/>
                  </a:lnTo>
                  <a:lnTo>
                    <a:pt x="19562" y="27575"/>
                  </a:lnTo>
                  <a:lnTo>
                    <a:pt x="8891" y="33480"/>
                  </a:lnTo>
                  <a:lnTo>
                    <a:pt x="3403" y="38290"/>
                  </a:lnTo>
                  <a:close/>
                </a:path>
                <a:path w="90169" h="38734">
                  <a:moveTo>
                    <a:pt x="89852" y="20724"/>
                  </a:moveTo>
                  <a:lnTo>
                    <a:pt x="75591" y="17942"/>
                  </a:lnTo>
                  <a:lnTo>
                    <a:pt x="76214" y="14599"/>
                  </a:lnTo>
                  <a:lnTo>
                    <a:pt x="89852" y="14599"/>
                  </a:lnTo>
                  <a:lnTo>
                    <a:pt x="89852" y="20724"/>
                  </a:lnTo>
                  <a:close/>
                </a:path>
                <a:path w="90169" h="38734">
                  <a:moveTo>
                    <a:pt x="38220" y="27564"/>
                  </a:moveTo>
                  <a:lnTo>
                    <a:pt x="30919" y="25133"/>
                  </a:lnTo>
                  <a:lnTo>
                    <a:pt x="50806" y="25133"/>
                  </a:lnTo>
                  <a:lnTo>
                    <a:pt x="48862" y="26465"/>
                  </a:lnTo>
                  <a:lnTo>
                    <a:pt x="38220" y="27564"/>
                  </a:lnTo>
                  <a:close/>
                </a:path>
              </a:pathLst>
            </a:custGeom>
            <a:solidFill>
              <a:srgbClr val="B6E3ED"/>
            </a:solidFill>
          </p:spPr>
          <p:txBody>
            <a:bodyPr wrap="square" lIns="0" tIns="0" rIns="0" bIns="0" rtlCol="0"/>
            <a:lstStyle/>
            <a:p>
              <a:endParaRPr sz="2800"/>
            </a:p>
          </p:txBody>
        </p:sp>
        <p:pic>
          <p:nvPicPr>
            <p:cNvPr id="41" name="object 44">
              <a:extLst>
                <a:ext uri="{FF2B5EF4-FFF2-40B4-BE49-F238E27FC236}">
                  <a16:creationId xmlns:a16="http://schemas.microsoft.com/office/drawing/2014/main" id="{90A4BB1D-29D9-84C4-399E-FA223838394C}"/>
                </a:ext>
              </a:extLst>
            </p:cNvPr>
            <p:cNvPicPr/>
            <p:nvPr/>
          </p:nvPicPr>
          <p:blipFill>
            <a:blip r:embed="rId31" cstate="print"/>
            <a:stretch>
              <a:fillRect/>
            </a:stretch>
          </p:blipFill>
          <p:spPr>
            <a:xfrm>
              <a:off x="2536837" y="6472059"/>
              <a:ext cx="221792" cy="287685"/>
            </a:xfrm>
            <a:prstGeom prst="rect">
              <a:avLst/>
            </a:prstGeom>
          </p:spPr>
        </p:pic>
        <p:sp>
          <p:nvSpPr>
            <p:cNvPr id="42" name="object 45">
              <a:extLst>
                <a:ext uri="{FF2B5EF4-FFF2-40B4-BE49-F238E27FC236}">
                  <a16:creationId xmlns:a16="http://schemas.microsoft.com/office/drawing/2014/main" id="{67D03FF7-861A-1A1C-4150-E02AA3565003}"/>
                </a:ext>
              </a:extLst>
            </p:cNvPr>
            <p:cNvSpPr/>
            <p:nvPr/>
          </p:nvSpPr>
          <p:spPr>
            <a:xfrm>
              <a:off x="2671410" y="6664486"/>
              <a:ext cx="83185" cy="75565"/>
            </a:xfrm>
            <a:custGeom>
              <a:avLst/>
              <a:gdLst/>
              <a:ahLst/>
              <a:cxnLst/>
              <a:rect l="l" t="t" r="r" b="b"/>
              <a:pathLst>
                <a:path w="83185" h="75565">
                  <a:moveTo>
                    <a:pt x="32241" y="75548"/>
                  </a:moveTo>
                  <a:lnTo>
                    <a:pt x="6895" y="55694"/>
                  </a:lnTo>
                  <a:lnTo>
                    <a:pt x="3347" y="32026"/>
                  </a:lnTo>
                  <a:lnTo>
                    <a:pt x="0" y="20971"/>
                  </a:lnTo>
                  <a:lnTo>
                    <a:pt x="3096" y="9041"/>
                  </a:lnTo>
                  <a:lnTo>
                    <a:pt x="8108" y="2880"/>
                  </a:lnTo>
                  <a:lnTo>
                    <a:pt x="18617" y="522"/>
                  </a:lnTo>
                  <a:lnTo>
                    <a:pt x="38205" y="0"/>
                  </a:lnTo>
                  <a:lnTo>
                    <a:pt x="56588" y="2727"/>
                  </a:lnTo>
                  <a:lnTo>
                    <a:pt x="80254" y="33586"/>
                  </a:lnTo>
                  <a:lnTo>
                    <a:pt x="82663" y="47055"/>
                  </a:lnTo>
                  <a:lnTo>
                    <a:pt x="82363" y="53054"/>
                  </a:lnTo>
                  <a:lnTo>
                    <a:pt x="79913" y="58789"/>
                  </a:lnTo>
                  <a:lnTo>
                    <a:pt x="74496" y="65295"/>
                  </a:lnTo>
                  <a:lnTo>
                    <a:pt x="65840" y="70991"/>
                  </a:lnTo>
                  <a:lnTo>
                    <a:pt x="53669" y="74297"/>
                  </a:lnTo>
                  <a:lnTo>
                    <a:pt x="32241" y="75548"/>
                  </a:lnTo>
                  <a:close/>
                </a:path>
              </a:pathLst>
            </a:custGeom>
            <a:solidFill>
              <a:srgbClr val="B6E3ED"/>
            </a:solidFill>
          </p:spPr>
          <p:txBody>
            <a:bodyPr wrap="square" lIns="0" tIns="0" rIns="0" bIns="0" rtlCol="0"/>
            <a:lstStyle/>
            <a:p>
              <a:endParaRPr sz="2800"/>
            </a:p>
          </p:txBody>
        </p:sp>
        <p:pic>
          <p:nvPicPr>
            <p:cNvPr id="43" name="object 46">
              <a:extLst>
                <a:ext uri="{FF2B5EF4-FFF2-40B4-BE49-F238E27FC236}">
                  <a16:creationId xmlns:a16="http://schemas.microsoft.com/office/drawing/2014/main" id="{86AF4FFA-ED72-6FCC-C858-E0F006DE0441}"/>
                </a:ext>
              </a:extLst>
            </p:cNvPr>
            <p:cNvPicPr/>
            <p:nvPr/>
          </p:nvPicPr>
          <p:blipFill>
            <a:blip r:embed="rId32" cstate="screen">
              <a:extLst>
                <a:ext uri="{28A0092B-C50C-407E-A947-70E740481C1C}">
                  <a14:useLocalDpi xmlns:a14="http://schemas.microsoft.com/office/drawing/2010/main"/>
                </a:ext>
              </a:extLst>
            </a:blip>
            <a:stretch>
              <a:fillRect/>
            </a:stretch>
          </p:blipFill>
          <p:spPr>
            <a:xfrm>
              <a:off x="2558072" y="6682384"/>
              <a:ext cx="121881" cy="84975"/>
            </a:xfrm>
            <a:prstGeom prst="rect">
              <a:avLst/>
            </a:prstGeom>
          </p:spPr>
        </p:pic>
        <p:sp>
          <p:nvSpPr>
            <p:cNvPr id="44" name="object 47">
              <a:extLst>
                <a:ext uri="{FF2B5EF4-FFF2-40B4-BE49-F238E27FC236}">
                  <a16:creationId xmlns:a16="http://schemas.microsoft.com/office/drawing/2014/main" id="{8249766B-2F2B-8D23-53F2-9BEF11559005}"/>
                </a:ext>
              </a:extLst>
            </p:cNvPr>
            <p:cNvSpPr/>
            <p:nvPr/>
          </p:nvSpPr>
          <p:spPr>
            <a:xfrm>
              <a:off x="2559837" y="6687604"/>
              <a:ext cx="193675" cy="107314"/>
            </a:xfrm>
            <a:custGeom>
              <a:avLst/>
              <a:gdLst/>
              <a:ahLst/>
              <a:cxnLst/>
              <a:rect l="l" t="t" r="r" b="b"/>
              <a:pathLst>
                <a:path w="193675" h="107315">
                  <a:moveTo>
                    <a:pt x="98120" y="30924"/>
                  </a:moveTo>
                  <a:lnTo>
                    <a:pt x="93649" y="14236"/>
                  </a:lnTo>
                  <a:lnTo>
                    <a:pt x="81394" y="2933"/>
                  </a:lnTo>
                  <a:lnTo>
                    <a:pt x="63284" y="0"/>
                  </a:lnTo>
                  <a:lnTo>
                    <a:pt x="45466" y="1574"/>
                  </a:lnTo>
                  <a:lnTo>
                    <a:pt x="6489" y="17487"/>
                  </a:lnTo>
                  <a:lnTo>
                    <a:pt x="0" y="35750"/>
                  </a:lnTo>
                  <a:lnTo>
                    <a:pt x="1689" y="46469"/>
                  </a:lnTo>
                  <a:lnTo>
                    <a:pt x="7353" y="58864"/>
                  </a:lnTo>
                  <a:lnTo>
                    <a:pt x="14058" y="70078"/>
                  </a:lnTo>
                  <a:lnTo>
                    <a:pt x="18821" y="77228"/>
                  </a:lnTo>
                  <a:lnTo>
                    <a:pt x="25222" y="79603"/>
                  </a:lnTo>
                  <a:lnTo>
                    <a:pt x="37553" y="78689"/>
                  </a:lnTo>
                  <a:lnTo>
                    <a:pt x="88315" y="59639"/>
                  </a:lnTo>
                  <a:lnTo>
                    <a:pt x="98120" y="30924"/>
                  </a:lnTo>
                  <a:close/>
                </a:path>
                <a:path w="193675" h="107315">
                  <a:moveTo>
                    <a:pt x="193319" y="85382"/>
                  </a:moveTo>
                  <a:lnTo>
                    <a:pt x="193217" y="83654"/>
                  </a:lnTo>
                  <a:lnTo>
                    <a:pt x="192811" y="77089"/>
                  </a:lnTo>
                  <a:lnTo>
                    <a:pt x="193128" y="72136"/>
                  </a:lnTo>
                  <a:lnTo>
                    <a:pt x="188595" y="59143"/>
                  </a:lnTo>
                  <a:lnTo>
                    <a:pt x="182054" y="53555"/>
                  </a:lnTo>
                  <a:lnTo>
                    <a:pt x="178650" y="52527"/>
                  </a:lnTo>
                  <a:lnTo>
                    <a:pt x="169887" y="49860"/>
                  </a:lnTo>
                  <a:lnTo>
                    <a:pt x="161493" y="51714"/>
                  </a:lnTo>
                  <a:lnTo>
                    <a:pt x="155752" y="52489"/>
                  </a:lnTo>
                  <a:lnTo>
                    <a:pt x="148628" y="52463"/>
                  </a:lnTo>
                  <a:lnTo>
                    <a:pt x="138214" y="51727"/>
                  </a:lnTo>
                  <a:lnTo>
                    <a:pt x="129959" y="54025"/>
                  </a:lnTo>
                  <a:lnTo>
                    <a:pt x="112306" y="78994"/>
                  </a:lnTo>
                  <a:lnTo>
                    <a:pt x="112471" y="87147"/>
                  </a:lnTo>
                  <a:lnTo>
                    <a:pt x="137896" y="106946"/>
                  </a:lnTo>
                  <a:lnTo>
                    <a:pt x="141300" y="97421"/>
                  </a:lnTo>
                  <a:lnTo>
                    <a:pt x="142125" y="95973"/>
                  </a:lnTo>
                  <a:lnTo>
                    <a:pt x="142913" y="94513"/>
                  </a:lnTo>
                  <a:lnTo>
                    <a:pt x="148348" y="90703"/>
                  </a:lnTo>
                  <a:lnTo>
                    <a:pt x="151168" y="89623"/>
                  </a:lnTo>
                  <a:lnTo>
                    <a:pt x="154343" y="87769"/>
                  </a:lnTo>
                  <a:lnTo>
                    <a:pt x="159372" y="85140"/>
                  </a:lnTo>
                  <a:lnTo>
                    <a:pt x="165836" y="83654"/>
                  </a:lnTo>
                  <a:lnTo>
                    <a:pt x="173316" y="85293"/>
                  </a:lnTo>
                  <a:lnTo>
                    <a:pt x="183769" y="90398"/>
                  </a:lnTo>
                  <a:lnTo>
                    <a:pt x="188912" y="91490"/>
                  </a:lnTo>
                  <a:lnTo>
                    <a:pt x="190093" y="90297"/>
                  </a:lnTo>
                  <a:lnTo>
                    <a:pt x="193319" y="85382"/>
                  </a:lnTo>
                  <a:close/>
                </a:path>
              </a:pathLst>
            </a:custGeom>
            <a:solidFill>
              <a:srgbClr val="B6E3ED"/>
            </a:solidFill>
          </p:spPr>
          <p:txBody>
            <a:bodyPr wrap="square" lIns="0" tIns="0" rIns="0" bIns="0" rtlCol="0"/>
            <a:lstStyle/>
            <a:p>
              <a:endParaRPr sz="2800"/>
            </a:p>
          </p:txBody>
        </p:sp>
        <p:pic>
          <p:nvPicPr>
            <p:cNvPr id="45" name="object 48">
              <a:extLst>
                <a:ext uri="{FF2B5EF4-FFF2-40B4-BE49-F238E27FC236}">
                  <a16:creationId xmlns:a16="http://schemas.microsoft.com/office/drawing/2014/main" id="{4581DC4E-F34E-2A3F-34C3-EF0A9A6C4553}"/>
                </a:ext>
              </a:extLst>
            </p:cNvPr>
            <p:cNvPicPr/>
            <p:nvPr/>
          </p:nvPicPr>
          <p:blipFill>
            <a:blip r:embed="rId33" cstate="print"/>
            <a:stretch>
              <a:fillRect/>
            </a:stretch>
          </p:blipFill>
          <p:spPr>
            <a:xfrm>
              <a:off x="2759951" y="7477036"/>
              <a:ext cx="77152" cy="28981"/>
            </a:xfrm>
            <a:prstGeom prst="rect">
              <a:avLst/>
            </a:prstGeom>
          </p:spPr>
        </p:pic>
        <p:pic>
          <p:nvPicPr>
            <p:cNvPr id="46" name="object 49">
              <a:extLst>
                <a:ext uri="{FF2B5EF4-FFF2-40B4-BE49-F238E27FC236}">
                  <a16:creationId xmlns:a16="http://schemas.microsoft.com/office/drawing/2014/main" id="{389E1C29-31E9-7531-8EA5-A5B725E7C9EA}"/>
                </a:ext>
              </a:extLst>
            </p:cNvPr>
            <p:cNvPicPr/>
            <p:nvPr/>
          </p:nvPicPr>
          <p:blipFill>
            <a:blip r:embed="rId34" cstate="screen">
              <a:extLst>
                <a:ext uri="{28A0092B-C50C-407E-A947-70E740481C1C}">
                  <a14:useLocalDpi xmlns:a14="http://schemas.microsoft.com/office/drawing/2010/main"/>
                </a:ext>
              </a:extLst>
            </a:blip>
            <a:stretch>
              <a:fillRect/>
            </a:stretch>
          </p:blipFill>
          <p:spPr>
            <a:xfrm>
              <a:off x="1099794" y="5587720"/>
              <a:ext cx="478294" cy="486740"/>
            </a:xfrm>
            <a:prstGeom prst="rect">
              <a:avLst/>
            </a:prstGeom>
          </p:spPr>
        </p:pic>
        <p:sp>
          <p:nvSpPr>
            <p:cNvPr id="47" name="object 50">
              <a:extLst>
                <a:ext uri="{FF2B5EF4-FFF2-40B4-BE49-F238E27FC236}">
                  <a16:creationId xmlns:a16="http://schemas.microsoft.com/office/drawing/2014/main" id="{151C1B70-BC37-66F2-4BED-99A714FD55A5}"/>
                </a:ext>
              </a:extLst>
            </p:cNvPr>
            <p:cNvSpPr/>
            <p:nvPr/>
          </p:nvSpPr>
          <p:spPr>
            <a:xfrm>
              <a:off x="1099794" y="5635976"/>
              <a:ext cx="116205" cy="175895"/>
            </a:xfrm>
            <a:custGeom>
              <a:avLst/>
              <a:gdLst/>
              <a:ahLst/>
              <a:cxnLst/>
              <a:rect l="l" t="t" r="r" b="b"/>
              <a:pathLst>
                <a:path w="116205" h="175895">
                  <a:moveTo>
                    <a:pt x="102605" y="175885"/>
                  </a:moveTo>
                  <a:lnTo>
                    <a:pt x="95041" y="175885"/>
                  </a:lnTo>
                  <a:lnTo>
                    <a:pt x="0" y="50739"/>
                  </a:lnTo>
                  <a:lnTo>
                    <a:pt x="0" y="1995"/>
                  </a:lnTo>
                  <a:lnTo>
                    <a:pt x="15163" y="0"/>
                  </a:lnTo>
                  <a:lnTo>
                    <a:pt x="48159" y="7083"/>
                  </a:lnTo>
                  <a:lnTo>
                    <a:pt x="74715" y="24825"/>
                  </a:lnTo>
                  <a:lnTo>
                    <a:pt x="96895" y="51342"/>
                  </a:lnTo>
                  <a:lnTo>
                    <a:pt x="115760" y="80515"/>
                  </a:lnTo>
                  <a:lnTo>
                    <a:pt x="115760" y="147080"/>
                  </a:lnTo>
                  <a:lnTo>
                    <a:pt x="104219" y="174399"/>
                  </a:lnTo>
                  <a:lnTo>
                    <a:pt x="102605" y="175885"/>
                  </a:lnTo>
                  <a:close/>
                </a:path>
              </a:pathLst>
            </a:custGeom>
            <a:solidFill>
              <a:srgbClr val="9BC9C7">
                <a:alpha val="69999"/>
              </a:srgbClr>
            </a:solidFill>
          </p:spPr>
          <p:txBody>
            <a:bodyPr wrap="square" lIns="0" tIns="0" rIns="0" bIns="0" rtlCol="0"/>
            <a:lstStyle/>
            <a:p>
              <a:endParaRPr sz="2800"/>
            </a:p>
          </p:txBody>
        </p:sp>
        <p:pic>
          <p:nvPicPr>
            <p:cNvPr id="48" name="object 51">
              <a:extLst>
                <a:ext uri="{FF2B5EF4-FFF2-40B4-BE49-F238E27FC236}">
                  <a16:creationId xmlns:a16="http://schemas.microsoft.com/office/drawing/2014/main" id="{560D889D-DB47-39DE-09EA-D7E0E55A1029}"/>
                </a:ext>
              </a:extLst>
            </p:cNvPr>
            <p:cNvPicPr/>
            <p:nvPr/>
          </p:nvPicPr>
          <p:blipFill>
            <a:blip r:embed="rId35" cstate="print"/>
            <a:stretch>
              <a:fillRect/>
            </a:stretch>
          </p:blipFill>
          <p:spPr>
            <a:xfrm>
              <a:off x="1239685" y="5598858"/>
              <a:ext cx="109651" cy="92976"/>
            </a:xfrm>
            <a:prstGeom prst="rect">
              <a:avLst/>
            </a:prstGeom>
          </p:spPr>
        </p:pic>
        <p:pic>
          <p:nvPicPr>
            <p:cNvPr id="49" name="object 52">
              <a:extLst>
                <a:ext uri="{FF2B5EF4-FFF2-40B4-BE49-F238E27FC236}">
                  <a16:creationId xmlns:a16="http://schemas.microsoft.com/office/drawing/2014/main" id="{5857624E-906A-76AA-481D-E723A50B208A}"/>
                </a:ext>
              </a:extLst>
            </p:cNvPr>
            <p:cNvPicPr/>
            <p:nvPr/>
          </p:nvPicPr>
          <p:blipFill>
            <a:blip r:embed="rId36" cstate="screen">
              <a:extLst>
                <a:ext uri="{28A0092B-C50C-407E-A947-70E740481C1C}">
                  <a14:useLocalDpi xmlns:a14="http://schemas.microsoft.com/office/drawing/2010/main"/>
                </a:ext>
              </a:extLst>
            </a:blip>
            <a:stretch>
              <a:fillRect/>
            </a:stretch>
          </p:blipFill>
          <p:spPr>
            <a:xfrm>
              <a:off x="1099794" y="5547956"/>
              <a:ext cx="94399" cy="71197"/>
            </a:xfrm>
            <a:prstGeom prst="rect">
              <a:avLst/>
            </a:prstGeom>
          </p:spPr>
        </p:pic>
        <p:pic>
          <p:nvPicPr>
            <p:cNvPr id="50" name="object 53">
              <a:extLst>
                <a:ext uri="{FF2B5EF4-FFF2-40B4-BE49-F238E27FC236}">
                  <a16:creationId xmlns:a16="http://schemas.microsoft.com/office/drawing/2014/main" id="{6FAF178A-4EAD-5CDB-4372-F6C8536523A3}"/>
                </a:ext>
              </a:extLst>
            </p:cNvPr>
            <p:cNvPicPr/>
            <p:nvPr/>
          </p:nvPicPr>
          <p:blipFill>
            <a:blip r:embed="rId37" cstate="print"/>
            <a:stretch>
              <a:fillRect/>
            </a:stretch>
          </p:blipFill>
          <p:spPr>
            <a:xfrm>
              <a:off x="1099794" y="5642874"/>
              <a:ext cx="225684" cy="225966"/>
            </a:xfrm>
            <a:prstGeom prst="rect">
              <a:avLst/>
            </a:prstGeom>
          </p:spPr>
        </p:pic>
        <p:pic>
          <p:nvPicPr>
            <p:cNvPr id="51" name="object 54">
              <a:extLst>
                <a:ext uri="{FF2B5EF4-FFF2-40B4-BE49-F238E27FC236}">
                  <a16:creationId xmlns:a16="http://schemas.microsoft.com/office/drawing/2014/main" id="{2BCF90B9-171E-59B3-1190-86B39209F2B9}"/>
                </a:ext>
              </a:extLst>
            </p:cNvPr>
            <p:cNvPicPr/>
            <p:nvPr/>
          </p:nvPicPr>
          <p:blipFill>
            <a:blip r:embed="rId38" cstate="screen">
              <a:extLst>
                <a:ext uri="{28A0092B-C50C-407E-A947-70E740481C1C}">
                  <a14:useLocalDpi xmlns:a14="http://schemas.microsoft.com/office/drawing/2010/main"/>
                </a:ext>
              </a:extLst>
            </a:blip>
            <a:stretch>
              <a:fillRect/>
            </a:stretch>
          </p:blipFill>
          <p:spPr>
            <a:xfrm>
              <a:off x="1111529" y="5597943"/>
              <a:ext cx="237363" cy="114744"/>
            </a:xfrm>
            <a:prstGeom prst="rect">
              <a:avLst/>
            </a:prstGeom>
          </p:spPr>
        </p:pic>
        <p:pic>
          <p:nvPicPr>
            <p:cNvPr id="52" name="object 55">
              <a:extLst>
                <a:ext uri="{FF2B5EF4-FFF2-40B4-BE49-F238E27FC236}">
                  <a16:creationId xmlns:a16="http://schemas.microsoft.com/office/drawing/2014/main" id="{5FB08362-8BBA-AC8E-7B07-5D53E5E6F400}"/>
                </a:ext>
              </a:extLst>
            </p:cNvPr>
            <p:cNvPicPr/>
            <p:nvPr/>
          </p:nvPicPr>
          <p:blipFill>
            <a:blip r:embed="rId39" cstate="print"/>
            <a:stretch>
              <a:fillRect/>
            </a:stretch>
          </p:blipFill>
          <p:spPr>
            <a:xfrm>
              <a:off x="1625854" y="6924547"/>
              <a:ext cx="75882" cy="92405"/>
            </a:xfrm>
            <a:prstGeom prst="rect">
              <a:avLst/>
            </a:prstGeom>
          </p:spPr>
        </p:pic>
        <p:pic>
          <p:nvPicPr>
            <p:cNvPr id="53" name="object 56">
              <a:extLst>
                <a:ext uri="{FF2B5EF4-FFF2-40B4-BE49-F238E27FC236}">
                  <a16:creationId xmlns:a16="http://schemas.microsoft.com/office/drawing/2014/main" id="{EE5DC2BE-4316-2C73-22F0-17300981D24E}"/>
                </a:ext>
              </a:extLst>
            </p:cNvPr>
            <p:cNvPicPr/>
            <p:nvPr/>
          </p:nvPicPr>
          <p:blipFill>
            <a:blip r:embed="rId40" cstate="screen">
              <a:extLst>
                <a:ext uri="{28A0092B-C50C-407E-A947-70E740481C1C}">
                  <a14:useLocalDpi xmlns:a14="http://schemas.microsoft.com/office/drawing/2010/main"/>
                </a:ext>
              </a:extLst>
            </a:blip>
            <a:stretch>
              <a:fillRect/>
            </a:stretch>
          </p:blipFill>
          <p:spPr>
            <a:xfrm>
              <a:off x="1627327" y="6812610"/>
              <a:ext cx="70548" cy="81381"/>
            </a:xfrm>
            <a:prstGeom prst="rect">
              <a:avLst/>
            </a:prstGeom>
          </p:spPr>
        </p:pic>
        <p:pic>
          <p:nvPicPr>
            <p:cNvPr id="54" name="object 57">
              <a:extLst>
                <a:ext uri="{FF2B5EF4-FFF2-40B4-BE49-F238E27FC236}">
                  <a16:creationId xmlns:a16="http://schemas.microsoft.com/office/drawing/2014/main" id="{E258CC48-4D42-F74A-9190-541051E11D09}"/>
                </a:ext>
              </a:extLst>
            </p:cNvPr>
            <p:cNvPicPr/>
            <p:nvPr/>
          </p:nvPicPr>
          <p:blipFill>
            <a:blip r:embed="rId41" cstate="print"/>
            <a:stretch>
              <a:fillRect/>
            </a:stretch>
          </p:blipFill>
          <p:spPr>
            <a:xfrm>
              <a:off x="1672704" y="6402349"/>
              <a:ext cx="52844" cy="37109"/>
            </a:xfrm>
            <a:prstGeom prst="rect">
              <a:avLst/>
            </a:prstGeom>
          </p:spPr>
        </p:pic>
        <p:pic>
          <p:nvPicPr>
            <p:cNvPr id="55" name="object 58">
              <a:extLst>
                <a:ext uri="{FF2B5EF4-FFF2-40B4-BE49-F238E27FC236}">
                  <a16:creationId xmlns:a16="http://schemas.microsoft.com/office/drawing/2014/main" id="{2BBBEE00-D28D-BB70-D9C3-E76303C5F2B2}"/>
                </a:ext>
              </a:extLst>
            </p:cNvPr>
            <p:cNvPicPr/>
            <p:nvPr/>
          </p:nvPicPr>
          <p:blipFill>
            <a:blip r:embed="rId42" cstate="print"/>
            <a:stretch>
              <a:fillRect/>
            </a:stretch>
          </p:blipFill>
          <p:spPr>
            <a:xfrm>
              <a:off x="1672310" y="6299504"/>
              <a:ext cx="52717" cy="44831"/>
            </a:xfrm>
            <a:prstGeom prst="rect">
              <a:avLst/>
            </a:prstGeom>
          </p:spPr>
        </p:pic>
        <p:pic>
          <p:nvPicPr>
            <p:cNvPr id="56" name="object 59">
              <a:extLst>
                <a:ext uri="{FF2B5EF4-FFF2-40B4-BE49-F238E27FC236}">
                  <a16:creationId xmlns:a16="http://schemas.microsoft.com/office/drawing/2014/main" id="{2EA90B75-58C0-A3AF-B8A9-0C1CDFF185F6}"/>
                </a:ext>
              </a:extLst>
            </p:cNvPr>
            <p:cNvPicPr/>
            <p:nvPr/>
          </p:nvPicPr>
          <p:blipFill>
            <a:blip r:embed="rId43" cstate="screen">
              <a:extLst>
                <a:ext uri="{28A0092B-C50C-407E-A947-70E740481C1C}">
                  <a14:useLocalDpi xmlns:a14="http://schemas.microsoft.com/office/drawing/2010/main"/>
                </a:ext>
              </a:extLst>
            </a:blip>
            <a:stretch>
              <a:fillRect/>
            </a:stretch>
          </p:blipFill>
          <p:spPr>
            <a:xfrm>
              <a:off x="1669249" y="6210033"/>
              <a:ext cx="54406" cy="55841"/>
            </a:xfrm>
            <a:prstGeom prst="rect">
              <a:avLst/>
            </a:prstGeom>
          </p:spPr>
        </p:pic>
        <p:pic>
          <p:nvPicPr>
            <p:cNvPr id="57" name="object 60">
              <a:extLst>
                <a:ext uri="{FF2B5EF4-FFF2-40B4-BE49-F238E27FC236}">
                  <a16:creationId xmlns:a16="http://schemas.microsoft.com/office/drawing/2014/main" id="{B918D7AC-55D7-4947-2027-1C6D1D2211A8}"/>
                </a:ext>
              </a:extLst>
            </p:cNvPr>
            <p:cNvPicPr/>
            <p:nvPr/>
          </p:nvPicPr>
          <p:blipFill>
            <a:blip r:embed="rId44" cstate="screen">
              <a:extLst>
                <a:ext uri="{28A0092B-C50C-407E-A947-70E740481C1C}">
                  <a14:useLocalDpi xmlns:a14="http://schemas.microsoft.com/office/drawing/2010/main"/>
                </a:ext>
              </a:extLst>
            </a:blip>
            <a:stretch>
              <a:fillRect/>
            </a:stretch>
          </p:blipFill>
          <p:spPr>
            <a:xfrm>
              <a:off x="1662798" y="6124219"/>
              <a:ext cx="56134" cy="51790"/>
            </a:xfrm>
            <a:prstGeom prst="rect">
              <a:avLst/>
            </a:prstGeom>
          </p:spPr>
        </p:pic>
        <p:pic>
          <p:nvPicPr>
            <p:cNvPr id="58" name="object 61">
              <a:extLst>
                <a:ext uri="{FF2B5EF4-FFF2-40B4-BE49-F238E27FC236}">
                  <a16:creationId xmlns:a16="http://schemas.microsoft.com/office/drawing/2014/main" id="{4D57F28E-B792-6268-DA38-189A92D200B7}"/>
                </a:ext>
              </a:extLst>
            </p:cNvPr>
            <p:cNvPicPr/>
            <p:nvPr/>
          </p:nvPicPr>
          <p:blipFill>
            <a:blip r:embed="rId45" cstate="print"/>
            <a:stretch>
              <a:fillRect/>
            </a:stretch>
          </p:blipFill>
          <p:spPr>
            <a:xfrm>
              <a:off x="1655991" y="6042926"/>
              <a:ext cx="63864" cy="53873"/>
            </a:xfrm>
            <a:prstGeom prst="rect">
              <a:avLst/>
            </a:prstGeom>
          </p:spPr>
        </p:pic>
        <p:pic>
          <p:nvPicPr>
            <p:cNvPr id="59" name="object 62">
              <a:extLst>
                <a:ext uri="{FF2B5EF4-FFF2-40B4-BE49-F238E27FC236}">
                  <a16:creationId xmlns:a16="http://schemas.microsoft.com/office/drawing/2014/main" id="{94044132-178B-F928-0BC9-970410F491B9}"/>
                </a:ext>
              </a:extLst>
            </p:cNvPr>
            <p:cNvPicPr/>
            <p:nvPr/>
          </p:nvPicPr>
          <p:blipFill>
            <a:blip r:embed="rId46" cstate="print"/>
            <a:stretch>
              <a:fillRect/>
            </a:stretch>
          </p:blipFill>
          <p:spPr>
            <a:xfrm>
              <a:off x="1652917" y="5892723"/>
              <a:ext cx="68160" cy="128371"/>
            </a:xfrm>
            <a:prstGeom prst="rect">
              <a:avLst/>
            </a:prstGeom>
          </p:spPr>
        </p:pic>
        <p:pic>
          <p:nvPicPr>
            <p:cNvPr id="60" name="object 63">
              <a:extLst>
                <a:ext uri="{FF2B5EF4-FFF2-40B4-BE49-F238E27FC236}">
                  <a16:creationId xmlns:a16="http://schemas.microsoft.com/office/drawing/2014/main" id="{9A337AF3-481C-3FC2-7DAF-C2DA8AA43BF6}"/>
                </a:ext>
              </a:extLst>
            </p:cNvPr>
            <p:cNvPicPr/>
            <p:nvPr/>
          </p:nvPicPr>
          <p:blipFill>
            <a:blip r:embed="rId47" cstate="print"/>
            <a:stretch>
              <a:fillRect/>
            </a:stretch>
          </p:blipFill>
          <p:spPr>
            <a:xfrm>
              <a:off x="1799831" y="6394487"/>
              <a:ext cx="53797" cy="44450"/>
            </a:xfrm>
            <a:prstGeom prst="rect">
              <a:avLst/>
            </a:prstGeom>
          </p:spPr>
        </p:pic>
        <p:pic>
          <p:nvPicPr>
            <p:cNvPr id="61" name="object 64">
              <a:extLst>
                <a:ext uri="{FF2B5EF4-FFF2-40B4-BE49-F238E27FC236}">
                  <a16:creationId xmlns:a16="http://schemas.microsoft.com/office/drawing/2014/main" id="{38A3F60A-0B17-E5BB-8DD7-FAC0B1A1E8C4}"/>
                </a:ext>
              </a:extLst>
            </p:cNvPr>
            <p:cNvPicPr/>
            <p:nvPr/>
          </p:nvPicPr>
          <p:blipFill>
            <a:blip r:embed="rId48" cstate="screen">
              <a:extLst>
                <a:ext uri="{28A0092B-C50C-407E-A947-70E740481C1C}">
                  <a14:useLocalDpi xmlns:a14="http://schemas.microsoft.com/office/drawing/2010/main"/>
                </a:ext>
              </a:extLst>
            </a:blip>
            <a:stretch>
              <a:fillRect/>
            </a:stretch>
          </p:blipFill>
          <p:spPr>
            <a:xfrm>
              <a:off x="1788718" y="6124003"/>
              <a:ext cx="56921" cy="52095"/>
            </a:xfrm>
            <a:prstGeom prst="rect">
              <a:avLst/>
            </a:prstGeom>
          </p:spPr>
        </p:pic>
        <p:pic>
          <p:nvPicPr>
            <p:cNvPr id="62" name="object 65">
              <a:extLst>
                <a:ext uri="{FF2B5EF4-FFF2-40B4-BE49-F238E27FC236}">
                  <a16:creationId xmlns:a16="http://schemas.microsoft.com/office/drawing/2014/main" id="{747940BE-A10D-58B7-E654-0E9D03CC7B1D}"/>
                </a:ext>
              </a:extLst>
            </p:cNvPr>
            <p:cNvPicPr/>
            <p:nvPr/>
          </p:nvPicPr>
          <p:blipFill>
            <a:blip r:embed="rId49" cstate="print"/>
            <a:stretch>
              <a:fillRect/>
            </a:stretch>
          </p:blipFill>
          <p:spPr>
            <a:xfrm>
              <a:off x="1793875" y="6044895"/>
              <a:ext cx="55473" cy="46304"/>
            </a:xfrm>
            <a:prstGeom prst="rect">
              <a:avLst/>
            </a:prstGeom>
          </p:spPr>
        </p:pic>
        <p:pic>
          <p:nvPicPr>
            <p:cNvPr id="63" name="object 66">
              <a:extLst>
                <a:ext uri="{FF2B5EF4-FFF2-40B4-BE49-F238E27FC236}">
                  <a16:creationId xmlns:a16="http://schemas.microsoft.com/office/drawing/2014/main" id="{6BE0FBFE-61D3-96F5-5DA1-ED8F0ED13007}"/>
                </a:ext>
              </a:extLst>
            </p:cNvPr>
            <p:cNvPicPr/>
            <p:nvPr/>
          </p:nvPicPr>
          <p:blipFill>
            <a:blip r:embed="rId50" cstate="print"/>
            <a:stretch>
              <a:fillRect/>
            </a:stretch>
          </p:blipFill>
          <p:spPr>
            <a:xfrm>
              <a:off x="1848700" y="6919467"/>
              <a:ext cx="73685" cy="92227"/>
            </a:xfrm>
            <a:prstGeom prst="rect">
              <a:avLst/>
            </a:prstGeom>
          </p:spPr>
        </p:pic>
        <p:pic>
          <p:nvPicPr>
            <p:cNvPr id="64" name="object 67">
              <a:extLst>
                <a:ext uri="{FF2B5EF4-FFF2-40B4-BE49-F238E27FC236}">
                  <a16:creationId xmlns:a16="http://schemas.microsoft.com/office/drawing/2014/main" id="{7B8397A8-7CD8-C56D-1D53-FC1BBF239C9D}"/>
                </a:ext>
              </a:extLst>
            </p:cNvPr>
            <p:cNvPicPr/>
            <p:nvPr/>
          </p:nvPicPr>
          <p:blipFill>
            <a:blip r:embed="rId51" cstate="print"/>
            <a:stretch>
              <a:fillRect/>
            </a:stretch>
          </p:blipFill>
          <p:spPr>
            <a:xfrm>
              <a:off x="1792389" y="5966739"/>
              <a:ext cx="55473" cy="53975"/>
            </a:xfrm>
            <a:prstGeom prst="rect">
              <a:avLst/>
            </a:prstGeom>
          </p:spPr>
        </p:pic>
        <p:pic>
          <p:nvPicPr>
            <p:cNvPr id="65" name="object 68">
              <a:extLst>
                <a:ext uri="{FF2B5EF4-FFF2-40B4-BE49-F238E27FC236}">
                  <a16:creationId xmlns:a16="http://schemas.microsoft.com/office/drawing/2014/main" id="{363D6D64-5E35-035B-8227-652F04512173}"/>
                </a:ext>
              </a:extLst>
            </p:cNvPr>
            <p:cNvPicPr/>
            <p:nvPr/>
          </p:nvPicPr>
          <p:blipFill>
            <a:blip r:embed="rId52" cstate="screen">
              <a:extLst>
                <a:ext uri="{28A0092B-C50C-407E-A947-70E740481C1C}">
                  <a14:useLocalDpi xmlns:a14="http://schemas.microsoft.com/office/drawing/2010/main"/>
                </a:ext>
              </a:extLst>
            </a:blip>
            <a:stretch>
              <a:fillRect/>
            </a:stretch>
          </p:blipFill>
          <p:spPr>
            <a:xfrm>
              <a:off x="1791398" y="5893028"/>
              <a:ext cx="55448" cy="59397"/>
            </a:xfrm>
            <a:prstGeom prst="rect">
              <a:avLst/>
            </a:prstGeom>
          </p:spPr>
        </p:pic>
        <p:pic>
          <p:nvPicPr>
            <p:cNvPr id="66" name="object 69">
              <a:extLst>
                <a:ext uri="{FF2B5EF4-FFF2-40B4-BE49-F238E27FC236}">
                  <a16:creationId xmlns:a16="http://schemas.microsoft.com/office/drawing/2014/main" id="{B2345ABD-8290-A5B2-7C77-F8161D316E5B}"/>
                </a:ext>
              </a:extLst>
            </p:cNvPr>
            <p:cNvPicPr/>
            <p:nvPr/>
          </p:nvPicPr>
          <p:blipFill>
            <a:blip r:embed="rId53" cstate="print"/>
            <a:stretch>
              <a:fillRect/>
            </a:stretch>
          </p:blipFill>
          <p:spPr>
            <a:xfrm>
              <a:off x="1705356" y="6289585"/>
              <a:ext cx="143497" cy="51041"/>
            </a:xfrm>
            <a:prstGeom prst="rect">
              <a:avLst/>
            </a:prstGeom>
          </p:spPr>
        </p:pic>
        <p:pic>
          <p:nvPicPr>
            <p:cNvPr id="67" name="object 70">
              <a:extLst>
                <a:ext uri="{FF2B5EF4-FFF2-40B4-BE49-F238E27FC236}">
                  <a16:creationId xmlns:a16="http://schemas.microsoft.com/office/drawing/2014/main" id="{E9BF8076-12A9-41EA-C2C8-F2E3C544E539}"/>
                </a:ext>
              </a:extLst>
            </p:cNvPr>
            <p:cNvPicPr/>
            <p:nvPr/>
          </p:nvPicPr>
          <p:blipFill>
            <a:blip r:embed="rId54" cstate="print"/>
            <a:stretch>
              <a:fillRect/>
            </a:stretch>
          </p:blipFill>
          <p:spPr>
            <a:xfrm>
              <a:off x="1708988" y="6205359"/>
              <a:ext cx="140677" cy="57721"/>
            </a:xfrm>
            <a:prstGeom prst="rect">
              <a:avLst/>
            </a:prstGeom>
          </p:spPr>
        </p:pic>
        <p:pic>
          <p:nvPicPr>
            <p:cNvPr id="68" name="object 71">
              <a:extLst>
                <a:ext uri="{FF2B5EF4-FFF2-40B4-BE49-F238E27FC236}">
                  <a16:creationId xmlns:a16="http://schemas.microsoft.com/office/drawing/2014/main" id="{90F3A9CE-16FF-D6E6-BB24-F745A6EE6622}"/>
                </a:ext>
              </a:extLst>
            </p:cNvPr>
            <p:cNvPicPr/>
            <p:nvPr/>
          </p:nvPicPr>
          <p:blipFill>
            <a:blip r:embed="rId55" cstate="print"/>
            <a:stretch>
              <a:fillRect/>
            </a:stretch>
          </p:blipFill>
          <p:spPr>
            <a:xfrm>
              <a:off x="1846618" y="6813308"/>
              <a:ext cx="76911" cy="76898"/>
            </a:xfrm>
            <a:prstGeom prst="rect">
              <a:avLst/>
            </a:prstGeom>
          </p:spPr>
        </p:pic>
        <p:pic>
          <p:nvPicPr>
            <p:cNvPr id="69" name="object 72">
              <a:extLst>
                <a:ext uri="{FF2B5EF4-FFF2-40B4-BE49-F238E27FC236}">
                  <a16:creationId xmlns:a16="http://schemas.microsoft.com/office/drawing/2014/main" id="{23B1119D-A179-DD3D-8360-3D6D632AD8F5}"/>
                </a:ext>
              </a:extLst>
            </p:cNvPr>
            <p:cNvPicPr/>
            <p:nvPr/>
          </p:nvPicPr>
          <p:blipFill>
            <a:blip r:embed="rId56" cstate="screen">
              <a:extLst>
                <a:ext uri="{28A0092B-C50C-407E-A947-70E740481C1C}">
                  <a14:useLocalDpi xmlns:a14="http://schemas.microsoft.com/office/drawing/2010/main"/>
                </a:ext>
              </a:extLst>
            </a:blip>
            <a:stretch>
              <a:fillRect/>
            </a:stretch>
          </p:blipFill>
          <p:spPr>
            <a:xfrm>
              <a:off x="1682646" y="6914230"/>
              <a:ext cx="183046" cy="170908"/>
            </a:xfrm>
            <a:prstGeom prst="rect">
              <a:avLst/>
            </a:prstGeom>
          </p:spPr>
        </p:pic>
        <p:sp>
          <p:nvSpPr>
            <p:cNvPr id="70" name="object 73">
              <a:extLst>
                <a:ext uri="{FF2B5EF4-FFF2-40B4-BE49-F238E27FC236}">
                  <a16:creationId xmlns:a16="http://schemas.microsoft.com/office/drawing/2014/main" id="{944E1247-BAB7-2FF0-F518-7588153377BB}"/>
                </a:ext>
              </a:extLst>
            </p:cNvPr>
            <p:cNvSpPr/>
            <p:nvPr/>
          </p:nvSpPr>
          <p:spPr>
            <a:xfrm>
              <a:off x="1704835" y="6204940"/>
              <a:ext cx="116839" cy="102870"/>
            </a:xfrm>
            <a:custGeom>
              <a:avLst/>
              <a:gdLst/>
              <a:ahLst/>
              <a:cxnLst/>
              <a:rect l="l" t="t" r="r" b="b"/>
              <a:pathLst>
                <a:path w="116839" h="102870">
                  <a:moveTo>
                    <a:pt x="112699" y="18300"/>
                  </a:moveTo>
                  <a:lnTo>
                    <a:pt x="112369" y="13906"/>
                  </a:lnTo>
                  <a:lnTo>
                    <a:pt x="112039" y="9550"/>
                  </a:lnTo>
                  <a:lnTo>
                    <a:pt x="112001" y="8953"/>
                  </a:lnTo>
                  <a:lnTo>
                    <a:pt x="111912" y="6032"/>
                  </a:lnTo>
                  <a:lnTo>
                    <a:pt x="111493" y="3048"/>
                  </a:lnTo>
                  <a:lnTo>
                    <a:pt x="111074" y="0"/>
                  </a:lnTo>
                  <a:lnTo>
                    <a:pt x="106337" y="787"/>
                  </a:lnTo>
                  <a:lnTo>
                    <a:pt x="103187" y="876"/>
                  </a:lnTo>
                  <a:lnTo>
                    <a:pt x="84315" y="1803"/>
                  </a:lnTo>
                  <a:lnTo>
                    <a:pt x="68922" y="2501"/>
                  </a:lnTo>
                  <a:lnTo>
                    <a:pt x="56870" y="2921"/>
                  </a:lnTo>
                  <a:lnTo>
                    <a:pt x="52146" y="3009"/>
                  </a:lnTo>
                  <a:lnTo>
                    <a:pt x="42710" y="2997"/>
                  </a:lnTo>
                  <a:lnTo>
                    <a:pt x="16446" y="2184"/>
                  </a:lnTo>
                  <a:lnTo>
                    <a:pt x="13208" y="2082"/>
                  </a:lnTo>
                  <a:lnTo>
                    <a:pt x="10071" y="2184"/>
                  </a:lnTo>
                  <a:lnTo>
                    <a:pt x="3657" y="1803"/>
                  </a:lnTo>
                  <a:lnTo>
                    <a:pt x="4381" y="8597"/>
                  </a:lnTo>
                  <a:lnTo>
                    <a:pt x="4419" y="8953"/>
                  </a:lnTo>
                  <a:lnTo>
                    <a:pt x="4432" y="8597"/>
                  </a:lnTo>
                  <a:lnTo>
                    <a:pt x="4483" y="9550"/>
                  </a:lnTo>
                  <a:lnTo>
                    <a:pt x="4419" y="8953"/>
                  </a:lnTo>
                  <a:lnTo>
                    <a:pt x="4140" y="14554"/>
                  </a:lnTo>
                  <a:lnTo>
                    <a:pt x="8204" y="16294"/>
                  </a:lnTo>
                  <a:lnTo>
                    <a:pt x="11341" y="16192"/>
                  </a:lnTo>
                  <a:lnTo>
                    <a:pt x="16497" y="16510"/>
                  </a:lnTo>
                  <a:lnTo>
                    <a:pt x="29032" y="17170"/>
                  </a:lnTo>
                  <a:lnTo>
                    <a:pt x="44500" y="17691"/>
                  </a:lnTo>
                  <a:lnTo>
                    <a:pt x="58508" y="17602"/>
                  </a:lnTo>
                  <a:lnTo>
                    <a:pt x="77711" y="17221"/>
                  </a:lnTo>
                  <a:lnTo>
                    <a:pt x="88734" y="16662"/>
                  </a:lnTo>
                  <a:lnTo>
                    <a:pt x="92290" y="16192"/>
                  </a:lnTo>
                  <a:lnTo>
                    <a:pt x="99402" y="15252"/>
                  </a:lnTo>
                  <a:lnTo>
                    <a:pt x="106311" y="13906"/>
                  </a:lnTo>
                  <a:lnTo>
                    <a:pt x="112699" y="18300"/>
                  </a:lnTo>
                  <a:close/>
                </a:path>
                <a:path w="116839" h="102870">
                  <a:moveTo>
                    <a:pt x="116674" y="102489"/>
                  </a:moveTo>
                  <a:lnTo>
                    <a:pt x="116332" y="98132"/>
                  </a:lnTo>
                  <a:lnTo>
                    <a:pt x="116014" y="93992"/>
                  </a:lnTo>
                  <a:lnTo>
                    <a:pt x="115976" y="93624"/>
                  </a:lnTo>
                  <a:lnTo>
                    <a:pt x="115862" y="90233"/>
                  </a:lnTo>
                  <a:lnTo>
                    <a:pt x="115430" y="87376"/>
                  </a:lnTo>
                  <a:lnTo>
                    <a:pt x="114960" y="84188"/>
                  </a:lnTo>
                  <a:lnTo>
                    <a:pt x="109905" y="84988"/>
                  </a:lnTo>
                  <a:lnTo>
                    <a:pt x="106514" y="85102"/>
                  </a:lnTo>
                  <a:lnTo>
                    <a:pt x="69850" y="86791"/>
                  </a:lnTo>
                  <a:lnTo>
                    <a:pt x="56934" y="87236"/>
                  </a:lnTo>
                  <a:lnTo>
                    <a:pt x="50469" y="87363"/>
                  </a:lnTo>
                  <a:lnTo>
                    <a:pt x="41808" y="87350"/>
                  </a:lnTo>
                  <a:lnTo>
                    <a:pt x="14300" y="86601"/>
                  </a:lnTo>
                  <a:lnTo>
                    <a:pt x="10261" y="86487"/>
                  </a:lnTo>
                  <a:lnTo>
                    <a:pt x="6896" y="86601"/>
                  </a:lnTo>
                  <a:lnTo>
                    <a:pt x="0" y="86258"/>
                  </a:lnTo>
                  <a:lnTo>
                    <a:pt x="736" y="93027"/>
                  </a:lnTo>
                  <a:lnTo>
                    <a:pt x="812" y="93624"/>
                  </a:lnTo>
                  <a:lnTo>
                    <a:pt x="838" y="93027"/>
                  </a:lnTo>
                  <a:lnTo>
                    <a:pt x="850" y="93992"/>
                  </a:lnTo>
                  <a:lnTo>
                    <a:pt x="812" y="93624"/>
                  </a:lnTo>
                  <a:lnTo>
                    <a:pt x="482" y="98996"/>
                  </a:lnTo>
                  <a:lnTo>
                    <a:pt x="4826" y="100723"/>
                  </a:lnTo>
                  <a:lnTo>
                    <a:pt x="8216" y="100609"/>
                  </a:lnTo>
                  <a:lnTo>
                    <a:pt x="27127" y="101561"/>
                  </a:lnTo>
                  <a:lnTo>
                    <a:pt x="43700" y="102057"/>
                  </a:lnTo>
                  <a:lnTo>
                    <a:pt x="58712" y="101917"/>
                  </a:lnTo>
                  <a:lnTo>
                    <a:pt x="79235" y="101498"/>
                  </a:lnTo>
                  <a:lnTo>
                    <a:pt x="91033" y="100901"/>
                  </a:lnTo>
                  <a:lnTo>
                    <a:pt x="93370" y="100609"/>
                  </a:lnTo>
                  <a:lnTo>
                    <a:pt x="102463" y="99479"/>
                  </a:lnTo>
                  <a:lnTo>
                    <a:pt x="109855" y="98132"/>
                  </a:lnTo>
                  <a:lnTo>
                    <a:pt x="116674" y="102489"/>
                  </a:lnTo>
                  <a:close/>
                </a:path>
              </a:pathLst>
            </a:custGeom>
            <a:solidFill>
              <a:srgbClr val="B6E3ED"/>
            </a:solidFill>
          </p:spPr>
          <p:txBody>
            <a:bodyPr wrap="square" lIns="0" tIns="0" rIns="0" bIns="0" rtlCol="0"/>
            <a:lstStyle/>
            <a:p>
              <a:endParaRPr sz="2800"/>
            </a:p>
          </p:txBody>
        </p:sp>
        <p:pic>
          <p:nvPicPr>
            <p:cNvPr id="71" name="object 74">
              <a:extLst>
                <a:ext uri="{FF2B5EF4-FFF2-40B4-BE49-F238E27FC236}">
                  <a16:creationId xmlns:a16="http://schemas.microsoft.com/office/drawing/2014/main" id="{B8F3A950-6CB0-90C8-052E-C189C1A64038}"/>
                </a:ext>
              </a:extLst>
            </p:cNvPr>
            <p:cNvPicPr/>
            <p:nvPr/>
          </p:nvPicPr>
          <p:blipFill>
            <a:blip r:embed="rId57" cstate="print"/>
            <a:stretch>
              <a:fillRect/>
            </a:stretch>
          </p:blipFill>
          <p:spPr>
            <a:xfrm>
              <a:off x="1702108" y="6376996"/>
              <a:ext cx="127542" cy="101399"/>
            </a:xfrm>
            <a:prstGeom prst="rect">
              <a:avLst/>
            </a:prstGeom>
          </p:spPr>
        </p:pic>
        <p:pic>
          <p:nvPicPr>
            <p:cNvPr id="72" name="object 75">
              <a:extLst>
                <a:ext uri="{FF2B5EF4-FFF2-40B4-BE49-F238E27FC236}">
                  <a16:creationId xmlns:a16="http://schemas.microsoft.com/office/drawing/2014/main" id="{9C41A394-FE30-E704-034E-B2AC20D5A4B1}"/>
                </a:ext>
              </a:extLst>
            </p:cNvPr>
            <p:cNvPicPr/>
            <p:nvPr/>
          </p:nvPicPr>
          <p:blipFill>
            <a:blip r:embed="rId58" cstate="print"/>
            <a:stretch>
              <a:fillRect/>
            </a:stretch>
          </p:blipFill>
          <p:spPr>
            <a:xfrm>
              <a:off x="1689320" y="6820763"/>
              <a:ext cx="163126" cy="111201"/>
            </a:xfrm>
            <a:prstGeom prst="rect">
              <a:avLst/>
            </a:prstGeom>
          </p:spPr>
        </p:pic>
        <p:pic>
          <p:nvPicPr>
            <p:cNvPr id="73" name="object 76">
              <a:extLst>
                <a:ext uri="{FF2B5EF4-FFF2-40B4-BE49-F238E27FC236}">
                  <a16:creationId xmlns:a16="http://schemas.microsoft.com/office/drawing/2014/main" id="{08021FF7-F626-6803-5E69-1282FB2F4313}"/>
                </a:ext>
              </a:extLst>
            </p:cNvPr>
            <p:cNvPicPr/>
            <p:nvPr/>
          </p:nvPicPr>
          <p:blipFill>
            <a:blip r:embed="rId59" cstate="print"/>
            <a:stretch>
              <a:fillRect/>
            </a:stretch>
          </p:blipFill>
          <p:spPr>
            <a:xfrm>
              <a:off x="1706450" y="6219748"/>
              <a:ext cx="116494" cy="163493"/>
            </a:xfrm>
            <a:prstGeom prst="rect">
              <a:avLst/>
            </a:prstGeom>
          </p:spPr>
        </p:pic>
        <p:pic>
          <p:nvPicPr>
            <p:cNvPr id="74" name="object 77">
              <a:extLst>
                <a:ext uri="{FF2B5EF4-FFF2-40B4-BE49-F238E27FC236}">
                  <a16:creationId xmlns:a16="http://schemas.microsoft.com/office/drawing/2014/main" id="{CFE25A90-D8CA-A9C3-E467-CF690141744B}"/>
                </a:ext>
              </a:extLst>
            </p:cNvPr>
            <p:cNvPicPr/>
            <p:nvPr/>
          </p:nvPicPr>
          <p:blipFill>
            <a:blip r:embed="rId60" cstate="print"/>
            <a:stretch>
              <a:fillRect/>
            </a:stretch>
          </p:blipFill>
          <p:spPr>
            <a:xfrm>
              <a:off x="1708717" y="6121720"/>
              <a:ext cx="106112" cy="87563"/>
            </a:xfrm>
            <a:prstGeom prst="rect">
              <a:avLst/>
            </a:prstGeom>
          </p:spPr>
        </p:pic>
        <p:pic>
          <p:nvPicPr>
            <p:cNvPr id="75" name="object 78">
              <a:extLst>
                <a:ext uri="{FF2B5EF4-FFF2-40B4-BE49-F238E27FC236}">
                  <a16:creationId xmlns:a16="http://schemas.microsoft.com/office/drawing/2014/main" id="{FB11FEF2-28C7-D94C-A541-A1860C785D83}"/>
                </a:ext>
              </a:extLst>
            </p:cNvPr>
            <p:cNvPicPr/>
            <p:nvPr/>
          </p:nvPicPr>
          <p:blipFill>
            <a:blip r:embed="rId61" cstate="print"/>
            <a:stretch>
              <a:fillRect/>
            </a:stretch>
          </p:blipFill>
          <p:spPr>
            <a:xfrm>
              <a:off x="1708761" y="6040604"/>
              <a:ext cx="103058" cy="85395"/>
            </a:xfrm>
            <a:prstGeom prst="rect">
              <a:avLst/>
            </a:prstGeom>
          </p:spPr>
        </p:pic>
        <p:pic>
          <p:nvPicPr>
            <p:cNvPr id="76" name="object 79">
              <a:extLst>
                <a:ext uri="{FF2B5EF4-FFF2-40B4-BE49-F238E27FC236}">
                  <a16:creationId xmlns:a16="http://schemas.microsoft.com/office/drawing/2014/main" id="{3B841731-61EF-062E-ABF4-0A3F22236908}"/>
                </a:ext>
              </a:extLst>
            </p:cNvPr>
            <p:cNvPicPr/>
            <p:nvPr/>
          </p:nvPicPr>
          <p:blipFill>
            <a:blip r:embed="rId62" cstate="print"/>
            <a:stretch>
              <a:fillRect/>
            </a:stretch>
          </p:blipFill>
          <p:spPr>
            <a:xfrm>
              <a:off x="1709554" y="5962163"/>
              <a:ext cx="99420" cy="82535"/>
            </a:xfrm>
            <a:prstGeom prst="rect">
              <a:avLst/>
            </a:prstGeom>
          </p:spPr>
        </p:pic>
        <p:pic>
          <p:nvPicPr>
            <p:cNvPr id="77" name="object 80">
              <a:extLst>
                <a:ext uri="{FF2B5EF4-FFF2-40B4-BE49-F238E27FC236}">
                  <a16:creationId xmlns:a16="http://schemas.microsoft.com/office/drawing/2014/main" id="{57340236-2FD7-4CC5-640C-D65CE80FEC81}"/>
                </a:ext>
              </a:extLst>
            </p:cNvPr>
            <p:cNvPicPr/>
            <p:nvPr/>
          </p:nvPicPr>
          <p:blipFill>
            <a:blip r:embed="rId63" cstate="print"/>
            <a:stretch>
              <a:fillRect/>
            </a:stretch>
          </p:blipFill>
          <p:spPr>
            <a:xfrm>
              <a:off x="1708377" y="5891012"/>
              <a:ext cx="95961" cy="77112"/>
            </a:xfrm>
            <a:prstGeom prst="rect">
              <a:avLst/>
            </a:prstGeom>
          </p:spPr>
        </p:pic>
        <p:pic>
          <p:nvPicPr>
            <p:cNvPr id="78" name="object 81">
              <a:extLst>
                <a:ext uri="{FF2B5EF4-FFF2-40B4-BE49-F238E27FC236}">
                  <a16:creationId xmlns:a16="http://schemas.microsoft.com/office/drawing/2014/main" id="{995C5610-8DEF-C601-D557-FA311160FFD5}"/>
                </a:ext>
              </a:extLst>
            </p:cNvPr>
            <p:cNvPicPr/>
            <p:nvPr/>
          </p:nvPicPr>
          <p:blipFill>
            <a:blip r:embed="rId64" cstate="print"/>
            <a:stretch>
              <a:fillRect/>
            </a:stretch>
          </p:blipFill>
          <p:spPr>
            <a:xfrm>
              <a:off x="1650657" y="5816293"/>
              <a:ext cx="193941" cy="83212"/>
            </a:xfrm>
            <a:prstGeom prst="rect">
              <a:avLst/>
            </a:prstGeom>
          </p:spPr>
        </p:pic>
        <p:pic>
          <p:nvPicPr>
            <p:cNvPr id="79" name="object 82">
              <a:extLst>
                <a:ext uri="{FF2B5EF4-FFF2-40B4-BE49-F238E27FC236}">
                  <a16:creationId xmlns:a16="http://schemas.microsoft.com/office/drawing/2014/main" id="{96C65039-8FF0-7D99-186A-7FEF475B916C}"/>
                </a:ext>
              </a:extLst>
            </p:cNvPr>
            <p:cNvPicPr/>
            <p:nvPr/>
          </p:nvPicPr>
          <p:blipFill>
            <a:blip r:embed="rId65" cstate="screen">
              <a:extLst>
                <a:ext uri="{28A0092B-C50C-407E-A947-70E740481C1C}">
                  <a14:useLocalDpi xmlns:a14="http://schemas.microsoft.com/office/drawing/2010/main"/>
                </a:ext>
              </a:extLst>
            </a:blip>
            <a:stretch>
              <a:fillRect/>
            </a:stretch>
          </p:blipFill>
          <p:spPr>
            <a:xfrm>
              <a:off x="1651368" y="5739193"/>
              <a:ext cx="195541" cy="86144"/>
            </a:xfrm>
            <a:prstGeom prst="rect">
              <a:avLst/>
            </a:prstGeom>
          </p:spPr>
        </p:pic>
        <p:pic>
          <p:nvPicPr>
            <p:cNvPr id="80" name="object 83">
              <a:extLst>
                <a:ext uri="{FF2B5EF4-FFF2-40B4-BE49-F238E27FC236}">
                  <a16:creationId xmlns:a16="http://schemas.microsoft.com/office/drawing/2014/main" id="{D32E7DC5-4F74-3E6F-C8EE-2409D89D09CF}"/>
                </a:ext>
              </a:extLst>
            </p:cNvPr>
            <p:cNvPicPr/>
            <p:nvPr/>
          </p:nvPicPr>
          <p:blipFill>
            <a:blip r:embed="rId66" cstate="print"/>
            <a:stretch>
              <a:fillRect/>
            </a:stretch>
          </p:blipFill>
          <p:spPr>
            <a:xfrm>
              <a:off x="1648650" y="5666752"/>
              <a:ext cx="201472" cy="81724"/>
            </a:xfrm>
            <a:prstGeom prst="rect">
              <a:avLst/>
            </a:prstGeom>
          </p:spPr>
        </p:pic>
        <p:pic>
          <p:nvPicPr>
            <p:cNvPr id="81" name="object 84">
              <a:extLst>
                <a:ext uri="{FF2B5EF4-FFF2-40B4-BE49-F238E27FC236}">
                  <a16:creationId xmlns:a16="http://schemas.microsoft.com/office/drawing/2014/main" id="{4B467096-1F0D-5053-205D-3D253B380A65}"/>
                </a:ext>
              </a:extLst>
            </p:cNvPr>
            <p:cNvPicPr/>
            <p:nvPr/>
          </p:nvPicPr>
          <p:blipFill>
            <a:blip r:embed="rId67" cstate="screen">
              <a:extLst>
                <a:ext uri="{28A0092B-C50C-407E-A947-70E740481C1C}">
                  <a14:useLocalDpi xmlns:a14="http://schemas.microsoft.com/office/drawing/2010/main"/>
                </a:ext>
              </a:extLst>
            </a:blip>
            <a:stretch>
              <a:fillRect/>
            </a:stretch>
          </p:blipFill>
          <p:spPr>
            <a:xfrm>
              <a:off x="1647736" y="5582500"/>
              <a:ext cx="206006" cy="94246"/>
            </a:xfrm>
            <a:prstGeom prst="rect">
              <a:avLst/>
            </a:prstGeom>
          </p:spPr>
        </p:pic>
        <p:pic>
          <p:nvPicPr>
            <p:cNvPr id="82" name="object 85">
              <a:extLst>
                <a:ext uri="{FF2B5EF4-FFF2-40B4-BE49-F238E27FC236}">
                  <a16:creationId xmlns:a16="http://schemas.microsoft.com/office/drawing/2014/main" id="{2383D974-928A-C151-64B5-0C3996D8529F}"/>
                </a:ext>
              </a:extLst>
            </p:cNvPr>
            <p:cNvPicPr/>
            <p:nvPr/>
          </p:nvPicPr>
          <p:blipFill>
            <a:blip r:embed="rId68" cstate="print"/>
            <a:stretch>
              <a:fillRect/>
            </a:stretch>
          </p:blipFill>
          <p:spPr>
            <a:xfrm>
              <a:off x="1646097" y="5494797"/>
              <a:ext cx="209486" cy="97926"/>
            </a:xfrm>
            <a:prstGeom prst="rect">
              <a:avLst/>
            </a:prstGeom>
          </p:spPr>
        </p:pic>
        <p:pic>
          <p:nvPicPr>
            <p:cNvPr id="83" name="object 86">
              <a:extLst>
                <a:ext uri="{FF2B5EF4-FFF2-40B4-BE49-F238E27FC236}">
                  <a16:creationId xmlns:a16="http://schemas.microsoft.com/office/drawing/2014/main" id="{B2617883-A146-B477-30A2-94EC7FCB951E}"/>
                </a:ext>
              </a:extLst>
            </p:cNvPr>
            <p:cNvPicPr/>
            <p:nvPr/>
          </p:nvPicPr>
          <p:blipFill>
            <a:blip r:embed="rId69" cstate="print"/>
            <a:stretch>
              <a:fillRect/>
            </a:stretch>
          </p:blipFill>
          <p:spPr>
            <a:xfrm>
              <a:off x="1791995" y="5463006"/>
              <a:ext cx="57873" cy="21691"/>
            </a:xfrm>
            <a:prstGeom prst="rect">
              <a:avLst/>
            </a:prstGeom>
          </p:spPr>
        </p:pic>
        <p:pic>
          <p:nvPicPr>
            <p:cNvPr id="84" name="object 87">
              <a:extLst>
                <a:ext uri="{FF2B5EF4-FFF2-40B4-BE49-F238E27FC236}">
                  <a16:creationId xmlns:a16="http://schemas.microsoft.com/office/drawing/2014/main" id="{2B892F55-88C9-016E-041F-FAEFF0732736}"/>
                </a:ext>
              </a:extLst>
            </p:cNvPr>
            <p:cNvPicPr/>
            <p:nvPr/>
          </p:nvPicPr>
          <p:blipFill>
            <a:blip r:embed="rId70" cstate="screen">
              <a:extLst>
                <a:ext uri="{28A0092B-C50C-407E-A947-70E740481C1C}">
                  <a14:useLocalDpi xmlns:a14="http://schemas.microsoft.com/office/drawing/2010/main"/>
                </a:ext>
              </a:extLst>
            </a:blip>
            <a:stretch>
              <a:fillRect/>
            </a:stretch>
          </p:blipFill>
          <p:spPr>
            <a:xfrm>
              <a:off x="1656600" y="5463006"/>
              <a:ext cx="57500" cy="17972"/>
            </a:xfrm>
            <a:prstGeom prst="rect">
              <a:avLst/>
            </a:prstGeom>
          </p:spPr>
        </p:pic>
        <p:pic>
          <p:nvPicPr>
            <p:cNvPr id="85" name="object 88">
              <a:extLst>
                <a:ext uri="{FF2B5EF4-FFF2-40B4-BE49-F238E27FC236}">
                  <a16:creationId xmlns:a16="http://schemas.microsoft.com/office/drawing/2014/main" id="{9CC78675-1AA6-8285-3BDA-F9343E2385B5}"/>
                </a:ext>
              </a:extLst>
            </p:cNvPr>
            <p:cNvPicPr/>
            <p:nvPr/>
          </p:nvPicPr>
          <p:blipFill>
            <a:blip r:embed="rId71" cstate="print"/>
            <a:stretch>
              <a:fillRect/>
            </a:stretch>
          </p:blipFill>
          <p:spPr>
            <a:xfrm>
              <a:off x="1707476" y="5463006"/>
              <a:ext cx="93307" cy="40500"/>
            </a:xfrm>
            <a:prstGeom prst="rect">
              <a:avLst/>
            </a:prstGeom>
          </p:spPr>
        </p:pic>
        <p:pic>
          <p:nvPicPr>
            <p:cNvPr id="86" name="object 89">
              <a:extLst>
                <a:ext uri="{FF2B5EF4-FFF2-40B4-BE49-F238E27FC236}">
                  <a16:creationId xmlns:a16="http://schemas.microsoft.com/office/drawing/2014/main" id="{2EE03ADB-081C-7F9B-25F7-4B0BCD3042B9}"/>
                </a:ext>
              </a:extLst>
            </p:cNvPr>
            <p:cNvPicPr/>
            <p:nvPr/>
          </p:nvPicPr>
          <p:blipFill>
            <a:blip r:embed="rId72" cstate="print"/>
            <a:stretch>
              <a:fillRect/>
            </a:stretch>
          </p:blipFill>
          <p:spPr>
            <a:xfrm>
              <a:off x="1686623" y="5580301"/>
              <a:ext cx="148780" cy="36616"/>
            </a:xfrm>
            <a:prstGeom prst="rect">
              <a:avLst/>
            </a:prstGeom>
          </p:spPr>
        </p:pic>
        <p:pic>
          <p:nvPicPr>
            <p:cNvPr id="87" name="object 90">
              <a:extLst>
                <a:ext uri="{FF2B5EF4-FFF2-40B4-BE49-F238E27FC236}">
                  <a16:creationId xmlns:a16="http://schemas.microsoft.com/office/drawing/2014/main" id="{9163EF60-085E-64E9-6BE9-C2630BFF2199}"/>
                </a:ext>
              </a:extLst>
            </p:cNvPr>
            <p:cNvPicPr/>
            <p:nvPr/>
          </p:nvPicPr>
          <p:blipFill>
            <a:blip r:embed="rId73" cstate="print"/>
            <a:stretch>
              <a:fillRect/>
            </a:stretch>
          </p:blipFill>
          <p:spPr>
            <a:xfrm>
              <a:off x="1708846" y="6154153"/>
              <a:ext cx="130359" cy="203520"/>
            </a:xfrm>
            <a:prstGeom prst="rect">
              <a:avLst/>
            </a:prstGeom>
          </p:spPr>
        </p:pic>
        <p:pic>
          <p:nvPicPr>
            <p:cNvPr id="88" name="object 91">
              <a:extLst>
                <a:ext uri="{FF2B5EF4-FFF2-40B4-BE49-F238E27FC236}">
                  <a16:creationId xmlns:a16="http://schemas.microsoft.com/office/drawing/2014/main" id="{61CD22B7-58B6-748D-8957-D5C31B9AA1F1}"/>
                </a:ext>
              </a:extLst>
            </p:cNvPr>
            <p:cNvPicPr/>
            <p:nvPr/>
          </p:nvPicPr>
          <p:blipFill>
            <a:blip r:embed="rId74" cstate="print"/>
            <a:stretch>
              <a:fillRect/>
            </a:stretch>
          </p:blipFill>
          <p:spPr>
            <a:xfrm>
              <a:off x="1693889" y="5705155"/>
              <a:ext cx="146521" cy="46955"/>
            </a:xfrm>
            <a:prstGeom prst="rect">
              <a:avLst/>
            </a:prstGeom>
          </p:spPr>
        </p:pic>
        <p:pic>
          <p:nvPicPr>
            <p:cNvPr id="89" name="object 92">
              <a:extLst>
                <a:ext uri="{FF2B5EF4-FFF2-40B4-BE49-F238E27FC236}">
                  <a16:creationId xmlns:a16="http://schemas.microsoft.com/office/drawing/2014/main" id="{7BF48E06-4396-9EA4-6B67-5AAB7D67EF6F}"/>
                </a:ext>
              </a:extLst>
            </p:cNvPr>
            <p:cNvPicPr/>
            <p:nvPr/>
          </p:nvPicPr>
          <p:blipFill>
            <a:blip r:embed="rId75" cstate="screen">
              <a:extLst>
                <a:ext uri="{28A0092B-C50C-407E-A947-70E740481C1C}">
                  <a14:useLocalDpi xmlns:a14="http://schemas.microsoft.com/office/drawing/2010/main"/>
                </a:ext>
              </a:extLst>
            </a:blip>
            <a:stretch>
              <a:fillRect/>
            </a:stretch>
          </p:blipFill>
          <p:spPr>
            <a:xfrm>
              <a:off x="1267208" y="6214198"/>
              <a:ext cx="425955" cy="435559"/>
            </a:xfrm>
            <a:prstGeom prst="rect">
              <a:avLst/>
            </a:prstGeom>
          </p:spPr>
        </p:pic>
        <p:pic>
          <p:nvPicPr>
            <p:cNvPr id="90" name="object 93">
              <a:extLst>
                <a:ext uri="{FF2B5EF4-FFF2-40B4-BE49-F238E27FC236}">
                  <a16:creationId xmlns:a16="http://schemas.microsoft.com/office/drawing/2014/main" id="{49CB0C45-D92F-77E1-47EC-8D0189C4C134}"/>
                </a:ext>
              </a:extLst>
            </p:cNvPr>
            <p:cNvPicPr/>
            <p:nvPr/>
          </p:nvPicPr>
          <p:blipFill>
            <a:blip r:embed="rId76" cstate="screen">
              <a:extLst>
                <a:ext uri="{28A0092B-C50C-407E-A947-70E740481C1C}">
                  <a14:useLocalDpi xmlns:a14="http://schemas.microsoft.com/office/drawing/2010/main"/>
                </a:ext>
              </a:extLst>
            </a:blip>
            <a:stretch>
              <a:fillRect/>
            </a:stretch>
          </p:blipFill>
          <p:spPr>
            <a:xfrm>
              <a:off x="1216683" y="6133960"/>
              <a:ext cx="474182" cy="467372"/>
            </a:xfrm>
            <a:prstGeom prst="rect">
              <a:avLst/>
            </a:prstGeom>
          </p:spPr>
        </p:pic>
        <p:pic>
          <p:nvPicPr>
            <p:cNvPr id="91" name="object 94">
              <a:extLst>
                <a:ext uri="{FF2B5EF4-FFF2-40B4-BE49-F238E27FC236}">
                  <a16:creationId xmlns:a16="http://schemas.microsoft.com/office/drawing/2014/main" id="{894F5C21-302B-2CA3-70F2-C7C40A15A7AE}"/>
                </a:ext>
              </a:extLst>
            </p:cNvPr>
            <p:cNvPicPr/>
            <p:nvPr/>
          </p:nvPicPr>
          <p:blipFill>
            <a:blip r:embed="rId77" cstate="screen">
              <a:extLst>
                <a:ext uri="{28A0092B-C50C-407E-A947-70E740481C1C}">
                  <a14:useLocalDpi xmlns:a14="http://schemas.microsoft.com/office/drawing/2010/main"/>
                </a:ext>
              </a:extLst>
            </a:blip>
            <a:stretch>
              <a:fillRect/>
            </a:stretch>
          </p:blipFill>
          <p:spPr>
            <a:xfrm>
              <a:off x="1221382" y="6047777"/>
              <a:ext cx="465164" cy="472325"/>
            </a:xfrm>
            <a:prstGeom prst="rect">
              <a:avLst/>
            </a:prstGeom>
          </p:spPr>
        </p:pic>
        <p:pic>
          <p:nvPicPr>
            <p:cNvPr id="92" name="object 95">
              <a:extLst>
                <a:ext uri="{FF2B5EF4-FFF2-40B4-BE49-F238E27FC236}">
                  <a16:creationId xmlns:a16="http://schemas.microsoft.com/office/drawing/2014/main" id="{030C796F-D172-54C4-AD2B-10AF3D02FF7F}"/>
                </a:ext>
              </a:extLst>
            </p:cNvPr>
            <p:cNvPicPr/>
            <p:nvPr/>
          </p:nvPicPr>
          <p:blipFill>
            <a:blip r:embed="rId78" cstate="screen">
              <a:extLst>
                <a:ext uri="{28A0092B-C50C-407E-A947-70E740481C1C}">
                  <a14:useLocalDpi xmlns:a14="http://schemas.microsoft.com/office/drawing/2010/main"/>
                </a:ext>
              </a:extLst>
            </a:blip>
            <a:stretch>
              <a:fillRect/>
            </a:stretch>
          </p:blipFill>
          <p:spPr>
            <a:xfrm>
              <a:off x="1225981" y="5964808"/>
              <a:ext cx="449414" cy="453009"/>
            </a:xfrm>
            <a:prstGeom prst="rect">
              <a:avLst/>
            </a:prstGeom>
          </p:spPr>
        </p:pic>
        <p:pic>
          <p:nvPicPr>
            <p:cNvPr id="93" name="object 96">
              <a:extLst>
                <a:ext uri="{FF2B5EF4-FFF2-40B4-BE49-F238E27FC236}">
                  <a16:creationId xmlns:a16="http://schemas.microsoft.com/office/drawing/2014/main" id="{225F9DED-6BDA-7033-A146-1661FAAB9732}"/>
                </a:ext>
              </a:extLst>
            </p:cNvPr>
            <p:cNvPicPr/>
            <p:nvPr/>
          </p:nvPicPr>
          <p:blipFill>
            <a:blip r:embed="rId79" cstate="screen">
              <a:extLst>
                <a:ext uri="{28A0092B-C50C-407E-A947-70E740481C1C}">
                  <a14:useLocalDpi xmlns:a14="http://schemas.microsoft.com/office/drawing/2010/main"/>
                </a:ext>
              </a:extLst>
            </a:blip>
            <a:stretch>
              <a:fillRect/>
            </a:stretch>
          </p:blipFill>
          <p:spPr>
            <a:xfrm>
              <a:off x="1245298" y="5895606"/>
              <a:ext cx="435838" cy="406844"/>
            </a:xfrm>
            <a:prstGeom prst="rect">
              <a:avLst/>
            </a:prstGeom>
          </p:spPr>
        </p:pic>
        <p:pic>
          <p:nvPicPr>
            <p:cNvPr id="94" name="object 97">
              <a:extLst>
                <a:ext uri="{FF2B5EF4-FFF2-40B4-BE49-F238E27FC236}">
                  <a16:creationId xmlns:a16="http://schemas.microsoft.com/office/drawing/2014/main" id="{64CAEB81-83A9-EBAB-9696-99B028E98BFC}"/>
                </a:ext>
              </a:extLst>
            </p:cNvPr>
            <p:cNvPicPr/>
            <p:nvPr/>
          </p:nvPicPr>
          <p:blipFill>
            <a:blip r:embed="rId80" cstate="screen">
              <a:extLst>
                <a:ext uri="{28A0092B-C50C-407E-A947-70E740481C1C}">
                  <a14:useLocalDpi xmlns:a14="http://schemas.microsoft.com/office/drawing/2010/main"/>
                </a:ext>
              </a:extLst>
            </a:blip>
            <a:stretch>
              <a:fillRect/>
            </a:stretch>
          </p:blipFill>
          <p:spPr>
            <a:xfrm>
              <a:off x="1261485" y="5817272"/>
              <a:ext cx="420972" cy="376021"/>
            </a:xfrm>
            <a:prstGeom prst="rect">
              <a:avLst/>
            </a:prstGeom>
          </p:spPr>
        </p:pic>
        <p:pic>
          <p:nvPicPr>
            <p:cNvPr id="95" name="object 98">
              <a:extLst>
                <a:ext uri="{FF2B5EF4-FFF2-40B4-BE49-F238E27FC236}">
                  <a16:creationId xmlns:a16="http://schemas.microsoft.com/office/drawing/2014/main" id="{CBB948C8-D1DF-6852-DF04-8963F91542D4}"/>
                </a:ext>
              </a:extLst>
            </p:cNvPr>
            <p:cNvPicPr/>
            <p:nvPr/>
          </p:nvPicPr>
          <p:blipFill>
            <a:blip r:embed="rId81" cstate="screen">
              <a:extLst>
                <a:ext uri="{28A0092B-C50C-407E-A947-70E740481C1C}">
                  <a14:useLocalDpi xmlns:a14="http://schemas.microsoft.com/office/drawing/2010/main"/>
                </a:ext>
              </a:extLst>
            </a:blip>
            <a:stretch>
              <a:fillRect/>
            </a:stretch>
          </p:blipFill>
          <p:spPr>
            <a:xfrm>
              <a:off x="1295250" y="5739053"/>
              <a:ext cx="380679" cy="328180"/>
            </a:xfrm>
            <a:prstGeom prst="rect">
              <a:avLst/>
            </a:prstGeom>
          </p:spPr>
        </p:pic>
        <p:pic>
          <p:nvPicPr>
            <p:cNvPr id="96" name="object 99">
              <a:extLst>
                <a:ext uri="{FF2B5EF4-FFF2-40B4-BE49-F238E27FC236}">
                  <a16:creationId xmlns:a16="http://schemas.microsoft.com/office/drawing/2014/main" id="{68803665-3C23-FB4C-30FB-866F6FB1B2C4}"/>
                </a:ext>
              </a:extLst>
            </p:cNvPr>
            <p:cNvPicPr/>
            <p:nvPr/>
          </p:nvPicPr>
          <p:blipFill>
            <a:blip r:embed="rId82" cstate="screen">
              <a:extLst>
                <a:ext uri="{28A0092B-C50C-407E-A947-70E740481C1C}">
                  <a14:useLocalDpi xmlns:a14="http://schemas.microsoft.com/office/drawing/2010/main"/>
                </a:ext>
              </a:extLst>
            </a:blip>
            <a:stretch>
              <a:fillRect/>
            </a:stretch>
          </p:blipFill>
          <p:spPr>
            <a:xfrm>
              <a:off x="1336847" y="5662815"/>
              <a:ext cx="334726" cy="252717"/>
            </a:xfrm>
            <a:prstGeom prst="rect">
              <a:avLst/>
            </a:prstGeom>
          </p:spPr>
        </p:pic>
        <p:pic>
          <p:nvPicPr>
            <p:cNvPr id="97" name="object 100">
              <a:extLst>
                <a:ext uri="{FF2B5EF4-FFF2-40B4-BE49-F238E27FC236}">
                  <a16:creationId xmlns:a16="http://schemas.microsoft.com/office/drawing/2014/main" id="{02095F9B-6CC7-A9E8-48AB-39896F5661A1}"/>
                </a:ext>
              </a:extLst>
            </p:cNvPr>
            <p:cNvPicPr/>
            <p:nvPr/>
          </p:nvPicPr>
          <p:blipFill>
            <a:blip r:embed="rId83" cstate="print"/>
            <a:stretch>
              <a:fillRect/>
            </a:stretch>
          </p:blipFill>
          <p:spPr>
            <a:xfrm>
              <a:off x="1390190" y="5584126"/>
              <a:ext cx="283618" cy="223939"/>
            </a:xfrm>
            <a:prstGeom prst="rect">
              <a:avLst/>
            </a:prstGeom>
          </p:spPr>
        </p:pic>
        <p:pic>
          <p:nvPicPr>
            <p:cNvPr id="98" name="object 101">
              <a:extLst>
                <a:ext uri="{FF2B5EF4-FFF2-40B4-BE49-F238E27FC236}">
                  <a16:creationId xmlns:a16="http://schemas.microsoft.com/office/drawing/2014/main" id="{80E855BF-D035-CACC-760B-3B3612BF365D}"/>
                </a:ext>
              </a:extLst>
            </p:cNvPr>
            <p:cNvPicPr/>
            <p:nvPr/>
          </p:nvPicPr>
          <p:blipFill>
            <a:blip r:embed="rId84" cstate="screen">
              <a:extLst>
                <a:ext uri="{28A0092B-C50C-407E-A947-70E740481C1C}">
                  <a14:useLocalDpi xmlns:a14="http://schemas.microsoft.com/office/drawing/2010/main"/>
                </a:ext>
              </a:extLst>
            </a:blip>
            <a:stretch>
              <a:fillRect/>
            </a:stretch>
          </p:blipFill>
          <p:spPr>
            <a:xfrm>
              <a:off x="1447130" y="5498185"/>
              <a:ext cx="231911" cy="174623"/>
            </a:xfrm>
            <a:prstGeom prst="rect">
              <a:avLst/>
            </a:prstGeom>
          </p:spPr>
        </p:pic>
        <p:pic>
          <p:nvPicPr>
            <p:cNvPr id="99" name="object 102">
              <a:extLst>
                <a:ext uri="{FF2B5EF4-FFF2-40B4-BE49-F238E27FC236}">
                  <a16:creationId xmlns:a16="http://schemas.microsoft.com/office/drawing/2014/main" id="{26A3329F-4A50-958D-4CAE-3F769E2A3FBD}"/>
                </a:ext>
              </a:extLst>
            </p:cNvPr>
            <p:cNvPicPr/>
            <p:nvPr/>
          </p:nvPicPr>
          <p:blipFill>
            <a:blip r:embed="rId85" cstate="print"/>
            <a:stretch>
              <a:fillRect/>
            </a:stretch>
          </p:blipFill>
          <p:spPr>
            <a:xfrm>
              <a:off x="1419936" y="6404127"/>
              <a:ext cx="269494" cy="144511"/>
            </a:xfrm>
            <a:prstGeom prst="rect">
              <a:avLst/>
            </a:prstGeom>
          </p:spPr>
        </p:pic>
        <p:pic>
          <p:nvPicPr>
            <p:cNvPr id="100" name="object 103">
              <a:extLst>
                <a:ext uri="{FF2B5EF4-FFF2-40B4-BE49-F238E27FC236}">
                  <a16:creationId xmlns:a16="http://schemas.microsoft.com/office/drawing/2014/main" id="{2ECE3C50-5AE8-5210-C6FB-563746DCE7F1}"/>
                </a:ext>
              </a:extLst>
            </p:cNvPr>
            <p:cNvPicPr/>
            <p:nvPr/>
          </p:nvPicPr>
          <p:blipFill>
            <a:blip r:embed="rId86" cstate="print"/>
            <a:stretch>
              <a:fillRect/>
            </a:stretch>
          </p:blipFill>
          <p:spPr>
            <a:xfrm>
              <a:off x="1831276" y="6213347"/>
              <a:ext cx="430371" cy="436384"/>
            </a:xfrm>
            <a:prstGeom prst="rect">
              <a:avLst/>
            </a:prstGeom>
          </p:spPr>
        </p:pic>
        <p:pic>
          <p:nvPicPr>
            <p:cNvPr id="101" name="object 104">
              <a:extLst>
                <a:ext uri="{FF2B5EF4-FFF2-40B4-BE49-F238E27FC236}">
                  <a16:creationId xmlns:a16="http://schemas.microsoft.com/office/drawing/2014/main" id="{745CA552-54AE-6C7F-0B5A-047DBFA1C4F6}"/>
                </a:ext>
              </a:extLst>
            </p:cNvPr>
            <p:cNvPicPr/>
            <p:nvPr/>
          </p:nvPicPr>
          <p:blipFill>
            <a:blip r:embed="rId87" cstate="print"/>
            <a:stretch>
              <a:fillRect/>
            </a:stretch>
          </p:blipFill>
          <p:spPr>
            <a:xfrm>
              <a:off x="1831314" y="6133960"/>
              <a:ext cx="480511" cy="460819"/>
            </a:xfrm>
            <a:prstGeom prst="rect">
              <a:avLst/>
            </a:prstGeom>
          </p:spPr>
        </p:pic>
        <p:pic>
          <p:nvPicPr>
            <p:cNvPr id="102" name="object 105">
              <a:extLst>
                <a:ext uri="{FF2B5EF4-FFF2-40B4-BE49-F238E27FC236}">
                  <a16:creationId xmlns:a16="http://schemas.microsoft.com/office/drawing/2014/main" id="{87F96249-DFB2-4235-121F-55331C783544}"/>
                </a:ext>
              </a:extLst>
            </p:cNvPr>
            <p:cNvPicPr/>
            <p:nvPr/>
          </p:nvPicPr>
          <p:blipFill>
            <a:blip r:embed="rId88" cstate="screen">
              <a:extLst>
                <a:ext uri="{28A0092B-C50C-407E-A947-70E740481C1C}">
                  <a14:useLocalDpi xmlns:a14="http://schemas.microsoft.com/office/drawing/2010/main"/>
                </a:ext>
              </a:extLst>
            </a:blip>
            <a:stretch>
              <a:fillRect/>
            </a:stretch>
          </p:blipFill>
          <p:spPr>
            <a:xfrm>
              <a:off x="1832073" y="6047777"/>
              <a:ext cx="475071" cy="472325"/>
            </a:xfrm>
            <a:prstGeom prst="rect">
              <a:avLst/>
            </a:prstGeom>
          </p:spPr>
        </p:pic>
        <p:pic>
          <p:nvPicPr>
            <p:cNvPr id="103" name="object 106">
              <a:extLst>
                <a:ext uri="{FF2B5EF4-FFF2-40B4-BE49-F238E27FC236}">
                  <a16:creationId xmlns:a16="http://schemas.microsoft.com/office/drawing/2014/main" id="{27FB217B-AE9C-D7A3-23BF-4FF50807F200}"/>
                </a:ext>
              </a:extLst>
            </p:cNvPr>
            <p:cNvPicPr/>
            <p:nvPr/>
          </p:nvPicPr>
          <p:blipFill>
            <a:blip r:embed="rId89" cstate="screen">
              <a:extLst>
                <a:ext uri="{28A0092B-C50C-407E-A947-70E740481C1C}">
                  <a14:useLocalDpi xmlns:a14="http://schemas.microsoft.com/office/drawing/2010/main"/>
                </a:ext>
              </a:extLst>
            </a:blip>
            <a:stretch>
              <a:fillRect/>
            </a:stretch>
          </p:blipFill>
          <p:spPr>
            <a:xfrm>
              <a:off x="1835558" y="5964808"/>
              <a:ext cx="466976" cy="453009"/>
            </a:xfrm>
            <a:prstGeom prst="rect">
              <a:avLst/>
            </a:prstGeom>
          </p:spPr>
        </p:pic>
        <p:pic>
          <p:nvPicPr>
            <p:cNvPr id="104" name="object 107">
              <a:extLst>
                <a:ext uri="{FF2B5EF4-FFF2-40B4-BE49-F238E27FC236}">
                  <a16:creationId xmlns:a16="http://schemas.microsoft.com/office/drawing/2014/main" id="{BF87DBF8-3D18-C7FA-AD77-5BE472CBAE4F}"/>
                </a:ext>
              </a:extLst>
            </p:cNvPr>
            <p:cNvPicPr/>
            <p:nvPr/>
          </p:nvPicPr>
          <p:blipFill>
            <a:blip r:embed="rId90" cstate="screen">
              <a:extLst>
                <a:ext uri="{28A0092B-C50C-407E-A947-70E740481C1C}">
                  <a14:useLocalDpi xmlns:a14="http://schemas.microsoft.com/office/drawing/2010/main"/>
                </a:ext>
              </a:extLst>
            </a:blip>
            <a:stretch>
              <a:fillRect/>
            </a:stretch>
          </p:blipFill>
          <p:spPr>
            <a:xfrm>
              <a:off x="1832240" y="5895606"/>
              <a:ext cx="461838" cy="397141"/>
            </a:xfrm>
            <a:prstGeom prst="rect">
              <a:avLst/>
            </a:prstGeom>
          </p:spPr>
        </p:pic>
        <p:pic>
          <p:nvPicPr>
            <p:cNvPr id="105" name="object 108">
              <a:extLst>
                <a:ext uri="{FF2B5EF4-FFF2-40B4-BE49-F238E27FC236}">
                  <a16:creationId xmlns:a16="http://schemas.microsoft.com/office/drawing/2014/main" id="{8B1BC69F-91B7-6C0E-00ED-9844BC829D00}"/>
                </a:ext>
              </a:extLst>
            </p:cNvPr>
            <p:cNvPicPr/>
            <p:nvPr/>
          </p:nvPicPr>
          <p:blipFill>
            <a:blip r:embed="rId91" cstate="screen">
              <a:extLst>
                <a:ext uri="{28A0092B-C50C-407E-A947-70E740481C1C}">
                  <a14:useLocalDpi xmlns:a14="http://schemas.microsoft.com/office/drawing/2010/main"/>
                </a:ext>
              </a:extLst>
            </a:blip>
            <a:stretch>
              <a:fillRect/>
            </a:stretch>
          </p:blipFill>
          <p:spPr>
            <a:xfrm>
              <a:off x="1826336" y="5817272"/>
              <a:ext cx="445011" cy="376021"/>
            </a:xfrm>
            <a:prstGeom prst="rect">
              <a:avLst/>
            </a:prstGeom>
          </p:spPr>
        </p:pic>
        <p:pic>
          <p:nvPicPr>
            <p:cNvPr id="106" name="object 109">
              <a:extLst>
                <a:ext uri="{FF2B5EF4-FFF2-40B4-BE49-F238E27FC236}">
                  <a16:creationId xmlns:a16="http://schemas.microsoft.com/office/drawing/2014/main" id="{D3A9ECC8-29AA-8AD6-6A6F-B712018E1DE5}"/>
                </a:ext>
              </a:extLst>
            </p:cNvPr>
            <p:cNvPicPr/>
            <p:nvPr/>
          </p:nvPicPr>
          <p:blipFill>
            <a:blip r:embed="rId92" cstate="screen">
              <a:extLst>
                <a:ext uri="{28A0092B-C50C-407E-A947-70E740481C1C}">
                  <a14:useLocalDpi xmlns:a14="http://schemas.microsoft.com/office/drawing/2010/main"/>
                </a:ext>
              </a:extLst>
            </a:blip>
            <a:stretch>
              <a:fillRect/>
            </a:stretch>
          </p:blipFill>
          <p:spPr>
            <a:xfrm>
              <a:off x="1829384" y="5739053"/>
              <a:ext cx="410425" cy="328180"/>
            </a:xfrm>
            <a:prstGeom prst="rect">
              <a:avLst/>
            </a:prstGeom>
          </p:spPr>
        </p:pic>
        <p:pic>
          <p:nvPicPr>
            <p:cNvPr id="107" name="object 110">
              <a:extLst>
                <a:ext uri="{FF2B5EF4-FFF2-40B4-BE49-F238E27FC236}">
                  <a16:creationId xmlns:a16="http://schemas.microsoft.com/office/drawing/2014/main" id="{4A31049E-7C41-218E-31B1-4119B211AC5C}"/>
                </a:ext>
              </a:extLst>
            </p:cNvPr>
            <p:cNvPicPr/>
            <p:nvPr/>
          </p:nvPicPr>
          <p:blipFill>
            <a:blip r:embed="rId93" cstate="screen">
              <a:extLst>
                <a:ext uri="{28A0092B-C50C-407E-A947-70E740481C1C}">
                  <a14:useLocalDpi xmlns:a14="http://schemas.microsoft.com/office/drawing/2010/main"/>
                </a:ext>
              </a:extLst>
            </a:blip>
            <a:stretch>
              <a:fillRect/>
            </a:stretch>
          </p:blipFill>
          <p:spPr>
            <a:xfrm>
              <a:off x="1831581" y="5662815"/>
              <a:ext cx="363813" cy="252717"/>
            </a:xfrm>
            <a:prstGeom prst="rect">
              <a:avLst/>
            </a:prstGeom>
          </p:spPr>
        </p:pic>
        <p:pic>
          <p:nvPicPr>
            <p:cNvPr id="108" name="object 111">
              <a:extLst>
                <a:ext uri="{FF2B5EF4-FFF2-40B4-BE49-F238E27FC236}">
                  <a16:creationId xmlns:a16="http://schemas.microsoft.com/office/drawing/2014/main" id="{DA4DB343-BFF5-C5BF-A5CF-48CFFAE09D5E}"/>
                </a:ext>
              </a:extLst>
            </p:cNvPr>
            <p:cNvPicPr/>
            <p:nvPr/>
          </p:nvPicPr>
          <p:blipFill>
            <a:blip r:embed="rId94" cstate="screen">
              <a:extLst>
                <a:ext uri="{28A0092B-C50C-407E-A947-70E740481C1C}">
                  <a14:useLocalDpi xmlns:a14="http://schemas.microsoft.com/office/drawing/2010/main"/>
                </a:ext>
              </a:extLst>
            </a:blip>
            <a:stretch>
              <a:fillRect/>
            </a:stretch>
          </p:blipFill>
          <p:spPr>
            <a:xfrm>
              <a:off x="1837385" y="5584126"/>
              <a:ext cx="304403" cy="223939"/>
            </a:xfrm>
            <a:prstGeom prst="rect">
              <a:avLst/>
            </a:prstGeom>
          </p:spPr>
        </p:pic>
        <p:pic>
          <p:nvPicPr>
            <p:cNvPr id="109" name="object 112">
              <a:extLst>
                <a:ext uri="{FF2B5EF4-FFF2-40B4-BE49-F238E27FC236}">
                  <a16:creationId xmlns:a16="http://schemas.microsoft.com/office/drawing/2014/main" id="{AFDBCB04-5A89-A60B-0329-CA24259E4756}"/>
                </a:ext>
              </a:extLst>
            </p:cNvPr>
            <p:cNvPicPr/>
            <p:nvPr/>
          </p:nvPicPr>
          <p:blipFill>
            <a:blip r:embed="rId95" cstate="print"/>
            <a:stretch>
              <a:fillRect/>
            </a:stretch>
          </p:blipFill>
          <p:spPr>
            <a:xfrm>
              <a:off x="1840674" y="6399656"/>
              <a:ext cx="267893" cy="148981"/>
            </a:xfrm>
            <a:prstGeom prst="rect">
              <a:avLst/>
            </a:prstGeom>
          </p:spPr>
        </p:pic>
        <p:pic>
          <p:nvPicPr>
            <p:cNvPr id="110" name="object 113">
              <a:extLst>
                <a:ext uri="{FF2B5EF4-FFF2-40B4-BE49-F238E27FC236}">
                  <a16:creationId xmlns:a16="http://schemas.microsoft.com/office/drawing/2014/main" id="{726EB1F3-14AB-BD01-0E39-723F8563452E}"/>
                </a:ext>
              </a:extLst>
            </p:cNvPr>
            <p:cNvPicPr/>
            <p:nvPr/>
          </p:nvPicPr>
          <p:blipFill>
            <a:blip r:embed="rId96" cstate="print"/>
            <a:stretch>
              <a:fillRect/>
            </a:stretch>
          </p:blipFill>
          <p:spPr>
            <a:xfrm>
              <a:off x="1727459" y="6270147"/>
              <a:ext cx="87045" cy="86670"/>
            </a:xfrm>
            <a:prstGeom prst="rect">
              <a:avLst/>
            </a:prstGeom>
          </p:spPr>
        </p:pic>
        <p:pic>
          <p:nvPicPr>
            <p:cNvPr id="111" name="object 114">
              <a:extLst>
                <a:ext uri="{FF2B5EF4-FFF2-40B4-BE49-F238E27FC236}">
                  <a16:creationId xmlns:a16="http://schemas.microsoft.com/office/drawing/2014/main" id="{87E81380-C1AD-E051-A2A8-322035C1242D}"/>
                </a:ext>
              </a:extLst>
            </p:cNvPr>
            <p:cNvPicPr/>
            <p:nvPr/>
          </p:nvPicPr>
          <p:blipFill>
            <a:blip r:embed="rId97" cstate="screen">
              <a:extLst>
                <a:ext uri="{28A0092B-C50C-407E-A947-70E740481C1C}">
                  <a14:useLocalDpi xmlns:a14="http://schemas.microsoft.com/office/drawing/2010/main"/>
                </a:ext>
              </a:extLst>
            </a:blip>
            <a:stretch>
              <a:fillRect/>
            </a:stretch>
          </p:blipFill>
          <p:spPr>
            <a:xfrm>
              <a:off x="1503629" y="5498185"/>
              <a:ext cx="577761" cy="793737"/>
            </a:xfrm>
            <a:prstGeom prst="rect">
              <a:avLst/>
            </a:prstGeom>
          </p:spPr>
        </p:pic>
        <p:pic>
          <p:nvPicPr>
            <p:cNvPr id="112" name="object 115">
              <a:extLst>
                <a:ext uri="{FF2B5EF4-FFF2-40B4-BE49-F238E27FC236}">
                  <a16:creationId xmlns:a16="http://schemas.microsoft.com/office/drawing/2014/main" id="{EA4FEC36-94B1-DE8B-3AD9-AC53D951B195}"/>
                </a:ext>
              </a:extLst>
            </p:cNvPr>
            <p:cNvPicPr/>
            <p:nvPr/>
          </p:nvPicPr>
          <p:blipFill>
            <a:blip r:embed="rId98" cstate="screen">
              <a:extLst>
                <a:ext uri="{28A0092B-C50C-407E-A947-70E740481C1C}">
                  <a14:useLocalDpi xmlns:a14="http://schemas.microsoft.com/office/drawing/2010/main"/>
                </a:ext>
              </a:extLst>
            </a:blip>
            <a:stretch>
              <a:fillRect/>
            </a:stretch>
          </p:blipFill>
          <p:spPr>
            <a:xfrm>
              <a:off x="1953996" y="6377114"/>
              <a:ext cx="254038" cy="276931"/>
            </a:xfrm>
            <a:prstGeom prst="rect">
              <a:avLst/>
            </a:prstGeom>
          </p:spPr>
        </p:pic>
        <p:pic>
          <p:nvPicPr>
            <p:cNvPr id="113" name="object 116">
              <a:extLst>
                <a:ext uri="{FF2B5EF4-FFF2-40B4-BE49-F238E27FC236}">
                  <a16:creationId xmlns:a16="http://schemas.microsoft.com/office/drawing/2014/main" id="{BFD72175-8AB3-FC22-6389-999A37A66994}"/>
                </a:ext>
              </a:extLst>
            </p:cNvPr>
            <p:cNvPicPr/>
            <p:nvPr/>
          </p:nvPicPr>
          <p:blipFill>
            <a:blip r:embed="rId99" cstate="screen">
              <a:extLst>
                <a:ext uri="{28A0092B-C50C-407E-A947-70E740481C1C}">
                  <a14:useLocalDpi xmlns:a14="http://schemas.microsoft.com/office/drawing/2010/main"/>
                </a:ext>
              </a:extLst>
            </a:blip>
            <a:stretch>
              <a:fillRect/>
            </a:stretch>
          </p:blipFill>
          <p:spPr>
            <a:xfrm>
              <a:off x="1919935" y="6316840"/>
              <a:ext cx="256884" cy="202086"/>
            </a:xfrm>
            <a:prstGeom prst="rect">
              <a:avLst/>
            </a:prstGeom>
          </p:spPr>
        </p:pic>
        <p:pic>
          <p:nvPicPr>
            <p:cNvPr id="114" name="object 117">
              <a:extLst>
                <a:ext uri="{FF2B5EF4-FFF2-40B4-BE49-F238E27FC236}">
                  <a16:creationId xmlns:a16="http://schemas.microsoft.com/office/drawing/2014/main" id="{0CDAA3FC-8754-6D47-6E61-93BBBCF117EA}"/>
                </a:ext>
              </a:extLst>
            </p:cNvPr>
            <p:cNvPicPr/>
            <p:nvPr/>
          </p:nvPicPr>
          <p:blipFill>
            <a:blip r:embed="rId100" cstate="print"/>
            <a:stretch>
              <a:fillRect/>
            </a:stretch>
          </p:blipFill>
          <p:spPr>
            <a:xfrm>
              <a:off x="1817319" y="6175273"/>
              <a:ext cx="353466" cy="243617"/>
            </a:xfrm>
            <a:prstGeom prst="rect">
              <a:avLst/>
            </a:prstGeom>
          </p:spPr>
        </p:pic>
        <p:pic>
          <p:nvPicPr>
            <p:cNvPr id="115" name="object 118">
              <a:extLst>
                <a:ext uri="{FF2B5EF4-FFF2-40B4-BE49-F238E27FC236}">
                  <a16:creationId xmlns:a16="http://schemas.microsoft.com/office/drawing/2014/main" id="{BC6F1EBC-2910-9F40-0E63-8B20E5FEA990}"/>
                </a:ext>
              </a:extLst>
            </p:cNvPr>
            <p:cNvPicPr/>
            <p:nvPr/>
          </p:nvPicPr>
          <p:blipFill>
            <a:blip r:embed="rId101" cstate="print"/>
            <a:stretch>
              <a:fillRect/>
            </a:stretch>
          </p:blipFill>
          <p:spPr>
            <a:xfrm>
              <a:off x="1318056" y="6383807"/>
              <a:ext cx="274751" cy="272422"/>
            </a:xfrm>
            <a:prstGeom prst="rect">
              <a:avLst/>
            </a:prstGeom>
          </p:spPr>
        </p:pic>
        <p:pic>
          <p:nvPicPr>
            <p:cNvPr id="116" name="object 119">
              <a:extLst>
                <a:ext uri="{FF2B5EF4-FFF2-40B4-BE49-F238E27FC236}">
                  <a16:creationId xmlns:a16="http://schemas.microsoft.com/office/drawing/2014/main" id="{C7285F50-5907-7274-DDCB-9E140B0FD731}"/>
                </a:ext>
              </a:extLst>
            </p:cNvPr>
            <p:cNvPicPr/>
            <p:nvPr/>
          </p:nvPicPr>
          <p:blipFill>
            <a:blip r:embed="rId102" cstate="print"/>
            <a:stretch>
              <a:fillRect/>
            </a:stretch>
          </p:blipFill>
          <p:spPr>
            <a:xfrm>
              <a:off x="1352820" y="6313563"/>
              <a:ext cx="272690" cy="205257"/>
            </a:xfrm>
            <a:prstGeom prst="rect">
              <a:avLst/>
            </a:prstGeom>
          </p:spPr>
        </p:pic>
        <p:pic>
          <p:nvPicPr>
            <p:cNvPr id="117" name="object 120">
              <a:extLst>
                <a:ext uri="{FF2B5EF4-FFF2-40B4-BE49-F238E27FC236}">
                  <a16:creationId xmlns:a16="http://schemas.microsoft.com/office/drawing/2014/main" id="{8D91B7D2-585A-A29D-B990-0BAA092C3B4A}"/>
                </a:ext>
              </a:extLst>
            </p:cNvPr>
            <p:cNvPicPr/>
            <p:nvPr/>
          </p:nvPicPr>
          <p:blipFill>
            <a:blip r:embed="rId103" cstate="screen">
              <a:extLst>
                <a:ext uri="{28A0092B-C50C-407E-A947-70E740481C1C}">
                  <a14:useLocalDpi xmlns:a14="http://schemas.microsoft.com/office/drawing/2010/main"/>
                </a:ext>
              </a:extLst>
            </a:blip>
            <a:stretch>
              <a:fillRect/>
            </a:stretch>
          </p:blipFill>
          <p:spPr>
            <a:xfrm>
              <a:off x="1374355" y="6095402"/>
              <a:ext cx="448221" cy="323339"/>
            </a:xfrm>
            <a:prstGeom prst="rect">
              <a:avLst/>
            </a:prstGeom>
          </p:spPr>
        </p:pic>
        <p:pic>
          <p:nvPicPr>
            <p:cNvPr id="118" name="object 121">
              <a:extLst>
                <a:ext uri="{FF2B5EF4-FFF2-40B4-BE49-F238E27FC236}">
                  <a16:creationId xmlns:a16="http://schemas.microsoft.com/office/drawing/2014/main" id="{60A7D46A-6439-3C59-A072-E893B5BD8846}"/>
                </a:ext>
              </a:extLst>
            </p:cNvPr>
            <p:cNvPicPr/>
            <p:nvPr/>
          </p:nvPicPr>
          <p:blipFill>
            <a:blip r:embed="rId104" cstate="screen">
              <a:extLst>
                <a:ext uri="{28A0092B-C50C-407E-A947-70E740481C1C}">
                  <a14:useLocalDpi xmlns:a14="http://schemas.microsoft.com/office/drawing/2010/main"/>
                </a:ext>
              </a:extLst>
            </a:blip>
            <a:stretch>
              <a:fillRect/>
            </a:stretch>
          </p:blipFill>
          <p:spPr>
            <a:xfrm>
              <a:off x="1326299" y="7358332"/>
              <a:ext cx="173547" cy="174604"/>
            </a:xfrm>
            <a:prstGeom prst="rect">
              <a:avLst/>
            </a:prstGeom>
          </p:spPr>
        </p:pic>
        <p:pic>
          <p:nvPicPr>
            <p:cNvPr id="119" name="object 122">
              <a:extLst>
                <a:ext uri="{FF2B5EF4-FFF2-40B4-BE49-F238E27FC236}">
                  <a16:creationId xmlns:a16="http://schemas.microsoft.com/office/drawing/2014/main" id="{F5523548-4F70-570E-D7BC-2EFE7236A172}"/>
                </a:ext>
              </a:extLst>
            </p:cNvPr>
            <p:cNvPicPr/>
            <p:nvPr/>
          </p:nvPicPr>
          <p:blipFill>
            <a:blip r:embed="rId105" cstate="screen">
              <a:extLst>
                <a:ext uri="{28A0092B-C50C-407E-A947-70E740481C1C}">
                  <a14:useLocalDpi xmlns:a14="http://schemas.microsoft.com/office/drawing/2010/main"/>
                </a:ext>
              </a:extLst>
            </a:blip>
            <a:stretch>
              <a:fillRect/>
            </a:stretch>
          </p:blipFill>
          <p:spPr>
            <a:xfrm>
              <a:off x="1192049" y="5523788"/>
              <a:ext cx="500847" cy="157378"/>
            </a:xfrm>
            <a:prstGeom prst="rect">
              <a:avLst/>
            </a:prstGeom>
          </p:spPr>
        </p:pic>
        <p:pic>
          <p:nvPicPr>
            <p:cNvPr id="120" name="object 123">
              <a:extLst>
                <a:ext uri="{FF2B5EF4-FFF2-40B4-BE49-F238E27FC236}">
                  <a16:creationId xmlns:a16="http://schemas.microsoft.com/office/drawing/2014/main" id="{B93EA7E9-DF84-E716-826E-C077DC8A968F}"/>
                </a:ext>
              </a:extLst>
            </p:cNvPr>
            <p:cNvPicPr/>
            <p:nvPr/>
          </p:nvPicPr>
          <p:blipFill>
            <a:blip r:embed="rId106" cstate="screen">
              <a:extLst>
                <a:ext uri="{28A0092B-C50C-407E-A947-70E740481C1C}">
                  <a14:useLocalDpi xmlns:a14="http://schemas.microsoft.com/office/drawing/2010/main"/>
                </a:ext>
              </a:extLst>
            </a:blip>
            <a:stretch>
              <a:fillRect/>
            </a:stretch>
          </p:blipFill>
          <p:spPr>
            <a:xfrm>
              <a:off x="1157706" y="5539663"/>
              <a:ext cx="61531" cy="66255"/>
            </a:xfrm>
            <a:prstGeom prst="rect">
              <a:avLst/>
            </a:prstGeom>
          </p:spPr>
        </p:pic>
        <p:pic>
          <p:nvPicPr>
            <p:cNvPr id="121" name="object 124">
              <a:extLst>
                <a:ext uri="{FF2B5EF4-FFF2-40B4-BE49-F238E27FC236}">
                  <a16:creationId xmlns:a16="http://schemas.microsoft.com/office/drawing/2014/main" id="{4A4B8102-789C-3892-5EF7-2F94DF5EFD69}"/>
                </a:ext>
              </a:extLst>
            </p:cNvPr>
            <p:cNvPicPr/>
            <p:nvPr/>
          </p:nvPicPr>
          <p:blipFill>
            <a:blip r:embed="rId107" cstate="screen">
              <a:extLst>
                <a:ext uri="{28A0092B-C50C-407E-A947-70E740481C1C}">
                  <a14:useLocalDpi xmlns:a14="http://schemas.microsoft.com/office/drawing/2010/main"/>
                </a:ext>
              </a:extLst>
            </a:blip>
            <a:stretch>
              <a:fillRect/>
            </a:stretch>
          </p:blipFill>
          <p:spPr>
            <a:xfrm>
              <a:off x="1308138" y="5560034"/>
              <a:ext cx="67157" cy="73952"/>
            </a:xfrm>
            <a:prstGeom prst="rect">
              <a:avLst/>
            </a:prstGeom>
          </p:spPr>
        </p:pic>
        <p:pic>
          <p:nvPicPr>
            <p:cNvPr id="122" name="object 125">
              <a:extLst>
                <a:ext uri="{FF2B5EF4-FFF2-40B4-BE49-F238E27FC236}">
                  <a16:creationId xmlns:a16="http://schemas.microsoft.com/office/drawing/2014/main" id="{C99AB7C5-E419-F578-7754-0537A7D38F1B}"/>
                </a:ext>
              </a:extLst>
            </p:cNvPr>
            <p:cNvPicPr/>
            <p:nvPr/>
          </p:nvPicPr>
          <p:blipFill>
            <a:blip r:embed="rId108" cstate="print"/>
            <a:stretch>
              <a:fillRect/>
            </a:stretch>
          </p:blipFill>
          <p:spPr>
            <a:xfrm>
              <a:off x="1826272" y="5523788"/>
              <a:ext cx="535190" cy="115602"/>
            </a:xfrm>
            <a:prstGeom prst="rect">
              <a:avLst/>
            </a:prstGeom>
          </p:spPr>
        </p:pic>
        <p:pic>
          <p:nvPicPr>
            <p:cNvPr id="123" name="object 126">
              <a:extLst>
                <a:ext uri="{FF2B5EF4-FFF2-40B4-BE49-F238E27FC236}">
                  <a16:creationId xmlns:a16="http://schemas.microsoft.com/office/drawing/2014/main" id="{B6B1E404-1530-CEB0-A6C3-5C21401AC330}"/>
                </a:ext>
              </a:extLst>
            </p:cNvPr>
            <p:cNvPicPr/>
            <p:nvPr/>
          </p:nvPicPr>
          <p:blipFill>
            <a:blip r:embed="rId109" cstate="screen">
              <a:extLst>
                <a:ext uri="{28A0092B-C50C-407E-A947-70E740481C1C}">
                  <a14:useLocalDpi xmlns:a14="http://schemas.microsoft.com/office/drawing/2010/main"/>
                </a:ext>
              </a:extLst>
            </a:blip>
            <a:stretch>
              <a:fillRect/>
            </a:stretch>
          </p:blipFill>
          <p:spPr>
            <a:xfrm>
              <a:off x="2063394" y="7354763"/>
              <a:ext cx="173506" cy="174615"/>
            </a:xfrm>
            <a:prstGeom prst="rect">
              <a:avLst/>
            </a:prstGeom>
          </p:spPr>
        </p:pic>
        <p:pic>
          <p:nvPicPr>
            <p:cNvPr id="124" name="object 127">
              <a:extLst>
                <a:ext uri="{FF2B5EF4-FFF2-40B4-BE49-F238E27FC236}">
                  <a16:creationId xmlns:a16="http://schemas.microsoft.com/office/drawing/2014/main" id="{695E3D04-F86B-6550-C808-91B711B6BC71}"/>
                </a:ext>
              </a:extLst>
            </p:cNvPr>
            <p:cNvPicPr/>
            <p:nvPr/>
          </p:nvPicPr>
          <p:blipFill>
            <a:blip r:embed="rId110" cstate="screen">
              <a:extLst>
                <a:ext uri="{28A0092B-C50C-407E-A947-70E740481C1C}">
                  <a14:useLocalDpi xmlns:a14="http://schemas.microsoft.com/office/drawing/2010/main"/>
                </a:ext>
              </a:extLst>
            </a:blip>
            <a:stretch>
              <a:fillRect/>
            </a:stretch>
          </p:blipFill>
          <p:spPr>
            <a:xfrm>
              <a:off x="1155631" y="7403922"/>
              <a:ext cx="318660" cy="724852"/>
            </a:xfrm>
            <a:prstGeom prst="rect">
              <a:avLst/>
            </a:prstGeom>
          </p:spPr>
        </p:pic>
        <p:pic>
          <p:nvPicPr>
            <p:cNvPr id="125" name="object 128">
              <a:extLst>
                <a:ext uri="{FF2B5EF4-FFF2-40B4-BE49-F238E27FC236}">
                  <a16:creationId xmlns:a16="http://schemas.microsoft.com/office/drawing/2014/main" id="{B6D4F4E6-F3D6-09A7-6B7D-3CEFA73D4B73}"/>
                </a:ext>
              </a:extLst>
            </p:cNvPr>
            <p:cNvPicPr/>
            <p:nvPr/>
          </p:nvPicPr>
          <p:blipFill>
            <a:blip r:embed="rId111" cstate="screen">
              <a:extLst>
                <a:ext uri="{28A0092B-C50C-407E-A947-70E740481C1C}">
                  <a14:useLocalDpi xmlns:a14="http://schemas.microsoft.com/office/drawing/2010/main"/>
                </a:ext>
              </a:extLst>
            </a:blip>
            <a:stretch>
              <a:fillRect/>
            </a:stretch>
          </p:blipFill>
          <p:spPr>
            <a:xfrm>
              <a:off x="2086102" y="7398283"/>
              <a:ext cx="322958" cy="730491"/>
            </a:xfrm>
            <a:prstGeom prst="rect">
              <a:avLst/>
            </a:prstGeom>
          </p:spPr>
        </p:pic>
        <p:pic>
          <p:nvPicPr>
            <p:cNvPr id="126" name="object 129">
              <a:extLst>
                <a:ext uri="{FF2B5EF4-FFF2-40B4-BE49-F238E27FC236}">
                  <a16:creationId xmlns:a16="http://schemas.microsoft.com/office/drawing/2014/main" id="{ABFD1ABF-7F0F-F586-45DD-0129D95A62F6}"/>
                </a:ext>
              </a:extLst>
            </p:cNvPr>
            <p:cNvPicPr/>
            <p:nvPr/>
          </p:nvPicPr>
          <p:blipFill>
            <a:blip r:embed="rId112" cstate="screen">
              <a:extLst>
                <a:ext uri="{28A0092B-C50C-407E-A947-70E740481C1C}">
                  <a14:useLocalDpi xmlns:a14="http://schemas.microsoft.com/office/drawing/2010/main"/>
                </a:ext>
              </a:extLst>
            </a:blip>
            <a:stretch>
              <a:fillRect/>
            </a:stretch>
          </p:blipFill>
          <p:spPr>
            <a:xfrm>
              <a:off x="1371980" y="7231473"/>
              <a:ext cx="373614" cy="291945"/>
            </a:xfrm>
            <a:prstGeom prst="rect">
              <a:avLst/>
            </a:prstGeom>
          </p:spPr>
        </p:pic>
        <p:pic>
          <p:nvPicPr>
            <p:cNvPr id="127" name="object 130">
              <a:extLst>
                <a:ext uri="{FF2B5EF4-FFF2-40B4-BE49-F238E27FC236}">
                  <a16:creationId xmlns:a16="http://schemas.microsoft.com/office/drawing/2014/main" id="{EDC77A1A-C832-A238-F0B5-AF6F71FC80C1}"/>
                </a:ext>
              </a:extLst>
            </p:cNvPr>
            <p:cNvPicPr/>
            <p:nvPr/>
          </p:nvPicPr>
          <p:blipFill>
            <a:blip r:embed="rId113" cstate="print"/>
            <a:stretch>
              <a:fillRect/>
            </a:stretch>
          </p:blipFill>
          <p:spPr>
            <a:xfrm>
              <a:off x="1274419" y="7079856"/>
              <a:ext cx="480542" cy="441147"/>
            </a:xfrm>
            <a:prstGeom prst="rect">
              <a:avLst/>
            </a:prstGeom>
          </p:spPr>
        </p:pic>
        <p:pic>
          <p:nvPicPr>
            <p:cNvPr id="128" name="object 131">
              <a:extLst>
                <a:ext uri="{FF2B5EF4-FFF2-40B4-BE49-F238E27FC236}">
                  <a16:creationId xmlns:a16="http://schemas.microsoft.com/office/drawing/2014/main" id="{90631BEE-8408-2286-F17C-93CCD5814446}"/>
                </a:ext>
              </a:extLst>
            </p:cNvPr>
            <p:cNvPicPr/>
            <p:nvPr/>
          </p:nvPicPr>
          <p:blipFill>
            <a:blip r:embed="rId114" cstate="screen">
              <a:extLst>
                <a:ext uri="{28A0092B-C50C-407E-A947-70E740481C1C}">
                  <a14:useLocalDpi xmlns:a14="http://schemas.microsoft.com/office/drawing/2010/main"/>
                </a:ext>
              </a:extLst>
            </a:blip>
            <a:stretch>
              <a:fillRect/>
            </a:stretch>
          </p:blipFill>
          <p:spPr>
            <a:xfrm>
              <a:off x="1805981" y="7231473"/>
              <a:ext cx="378901" cy="291945"/>
            </a:xfrm>
            <a:prstGeom prst="rect">
              <a:avLst/>
            </a:prstGeom>
          </p:spPr>
        </p:pic>
        <p:pic>
          <p:nvPicPr>
            <p:cNvPr id="129" name="object 132">
              <a:extLst>
                <a:ext uri="{FF2B5EF4-FFF2-40B4-BE49-F238E27FC236}">
                  <a16:creationId xmlns:a16="http://schemas.microsoft.com/office/drawing/2014/main" id="{89B6D502-85F8-760E-B106-0F2BEC0DB66A}"/>
                </a:ext>
              </a:extLst>
            </p:cNvPr>
            <p:cNvPicPr/>
            <p:nvPr/>
          </p:nvPicPr>
          <p:blipFill>
            <a:blip r:embed="rId115" cstate="screen">
              <a:extLst>
                <a:ext uri="{28A0092B-C50C-407E-A947-70E740481C1C}">
                  <a14:useLocalDpi xmlns:a14="http://schemas.microsoft.com/office/drawing/2010/main"/>
                </a:ext>
              </a:extLst>
            </a:blip>
            <a:stretch>
              <a:fillRect/>
            </a:stretch>
          </p:blipFill>
          <p:spPr>
            <a:xfrm>
              <a:off x="1222806" y="6013310"/>
              <a:ext cx="1081468" cy="1507693"/>
            </a:xfrm>
            <a:prstGeom prst="rect">
              <a:avLst/>
            </a:prstGeom>
          </p:spPr>
        </p:pic>
        <p:sp>
          <p:nvSpPr>
            <p:cNvPr id="134" name="object 137">
              <a:extLst>
                <a:ext uri="{FF2B5EF4-FFF2-40B4-BE49-F238E27FC236}">
                  <a16:creationId xmlns:a16="http://schemas.microsoft.com/office/drawing/2014/main" id="{B2C352D1-6D91-C223-0B02-67FD4A08718B}"/>
                </a:ext>
              </a:extLst>
            </p:cNvPr>
            <p:cNvSpPr/>
            <p:nvPr/>
          </p:nvSpPr>
          <p:spPr>
            <a:xfrm>
              <a:off x="1392520" y="6679443"/>
              <a:ext cx="1651000" cy="153670"/>
            </a:xfrm>
            <a:custGeom>
              <a:avLst/>
              <a:gdLst/>
              <a:ahLst/>
              <a:cxnLst/>
              <a:rect l="l" t="t" r="r" b="b"/>
              <a:pathLst>
                <a:path w="1651000" h="153670">
                  <a:moveTo>
                    <a:pt x="0" y="153644"/>
                  </a:moveTo>
                  <a:lnTo>
                    <a:pt x="1650873" y="0"/>
                  </a:lnTo>
                </a:path>
              </a:pathLst>
            </a:custGeom>
            <a:ln w="12699">
              <a:solidFill>
                <a:srgbClr val="205E9E"/>
              </a:solidFill>
            </a:ln>
          </p:spPr>
          <p:txBody>
            <a:bodyPr wrap="square" lIns="0" tIns="0" rIns="0" bIns="0" rtlCol="0"/>
            <a:lstStyle/>
            <a:p>
              <a:endParaRPr sz="2800"/>
            </a:p>
          </p:txBody>
        </p:sp>
        <p:pic>
          <p:nvPicPr>
            <p:cNvPr id="135" name="object 138">
              <a:extLst>
                <a:ext uri="{FF2B5EF4-FFF2-40B4-BE49-F238E27FC236}">
                  <a16:creationId xmlns:a16="http://schemas.microsoft.com/office/drawing/2014/main" id="{7D2A8CFA-7C26-FE65-8C22-79D9AB280ACD}"/>
                </a:ext>
              </a:extLst>
            </p:cNvPr>
            <p:cNvPicPr/>
            <p:nvPr/>
          </p:nvPicPr>
          <p:blipFill>
            <a:blip r:embed="rId116" cstate="print"/>
            <a:stretch>
              <a:fillRect/>
            </a:stretch>
          </p:blipFill>
          <p:spPr>
            <a:xfrm>
              <a:off x="1323450" y="6798961"/>
              <a:ext cx="91681" cy="64541"/>
            </a:xfrm>
            <a:prstGeom prst="rect">
              <a:avLst/>
            </a:prstGeom>
          </p:spPr>
        </p:pic>
        <p:sp>
          <p:nvSpPr>
            <p:cNvPr id="136" name="object 139">
              <a:extLst>
                <a:ext uri="{FF2B5EF4-FFF2-40B4-BE49-F238E27FC236}">
                  <a16:creationId xmlns:a16="http://schemas.microsoft.com/office/drawing/2014/main" id="{8A3F0860-0668-9898-1126-5F2BECBC1A01}"/>
                </a:ext>
              </a:extLst>
            </p:cNvPr>
            <p:cNvSpPr/>
            <p:nvPr/>
          </p:nvSpPr>
          <p:spPr>
            <a:xfrm>
              <a:off x="2216862" y="7012575"/>
              <a:ext cx="822960" cy="50800"/>
            </a:xfrm>
            <a:custGeom>
              <a:avLst/>
              <a:gdLst/>
              <a:ahLst/>
              <a:cxnLst/>
              <a:rect l="l" t="t" r="r" b="b"/>
              <a:pathLst>
                <a:path w="822960" h="50800">
                  <a:moveTo>
                    <a:pt x="0" y="50749"/>
                  </a:moveTo>
                  <a:lnTo>
                    <a:pt x="822871" y="0"/>
                  </a:lnTo>
                </a:path>
              </a:pathLst>
            </a:custGeom>
            <a:ln w="12700">
              <a:solidFill>
                <a:srgbClr val="205E9E"/>
              </a:solidFill>
            </a:ln>
          </p:spPr>
          <p:txBody>
            <a:bodyPr wrap="square" lIns="0" tIns="0" rIns="0" bIns="0" rtlCol="0"/>
            <a:lstStyle/>
            <a:p>
              <a:endParaRPr sz="2800"/>
            </a:p>
          </p:txBody>
        </p:sp>
        <p:pic>
          <p:nvPicPr>
            <p:cNvPr id="137" name="object 140">
              <a:extLst>
                <a:ext uri="{FF2B5EF4-FFF2-40B4-BE49-F238E27FC236}">
                  <a16:creationId xmlns:a16="http://schemas.microsoft.com/office/drawing/2014/main" id="{E078B2E1-8CEC-FC92-2708-508676E80342}"/>
                </a:ext>
              </a:extLst>
            </p:cNvPr>
            <p:cNvPicPr/>
            <p:nvPr/>
          </p:nvPicPr>
          <p:blipFill>
            <a:blip r:embed="rId117" cstate="screen">
              <a:extLst>
                <a:ext uri="{28A0092B-C50C-407E-A947-70E740481C1C}">
                  <a14:useLocalDpi xmlns:a14="http://schemas.microsoft.com/office/drawing/2010/main"/>
                </a:ext>
              </a:extLst>
            </a:blip>
            <a:stretch>
              <a:fillRect/>
            </a:stretch>
          </p:blipFill>
          <p:spPr>
            <a:xfrm>
              <a:off x="2147624" y="7029784"/>
              <a:ext cx="90881" cy="64693"/>
            </a:xfrm>
            <a:prstGeom prst="rect">
              <a:avLst/>
            </a:prstGeom>
          </p:spPr>
        </p:pic>
        <p:sp>
          <p:nvSpPr>
            <p:cNvPr id="138" name="object 141">
              <a:extLst>
                <a:ext uri="{FF2B5EF4-FFF2-40B4-BE49-F238E27FC236}">
                  <a16:creationId xmlns:a16="http://schemas.microsoft.com/office/drawing/2014/main" id="{2558BE6B-B43D-4121-4C63-30754AF8E806}"/>
                </a:ext>
              </a:extLst>
            </p:cNvPr>
            <p:cNvSpPr/>
            <p:nvPr/>
          </p:nvSpPr>
          <p:spPr>
            <a:xfrm>
              <a:off x="1636998" y="7163188"/>
              <a:ext cx="1403350" cy="221615"/>
            </a:xfrm>
            <a:custGeom>
              <a:avLst/>
              <a:gdLst/>
              <a:ahLst/>
              <a:cxnLst/>
              <a:rect l="l" t="t" r="r" b="b"/>
              <a:pathLst>
                <a:path w="1403350" h="221615">
                  <a:moveTo>
                    <a:pt x="0" y="0"/>
                  </a:moveTo>
                  <a:lnTo>
                    <a:pt x="1402753" y="221208"/>
                  </a:lnTo>
                </a:path>
              </a:pathLst>
            </a:custGeom>
            <a:ln w="12700">
              <a:solidFill>
                <a:srgbClr val="205E9E"/>
              </a:solidFill>
            </a:ln>
          </p:spPr>
          <p:txBody>
            <a:bodyPr wrap="square" lIns="0" tIns="0" rIns="0" bIns="0" rtlCol="0"/>
            <a:lstStyle/>
            <a:p>
              <a:endParaRPr sz="2800"/>
            </a:p>
          </p:txBody>
        </p:sp>
        <p:pic>
          <p:nvPicPr>
            <p:cNvPr id="139" name="object 142">
              <a:extLst>
                <a:ext uri="{FF2B5EF4-FFF2-40B4-BE49-F238E27FC236}">
                  <a16:creationId xmlns:a16="http://schemas.microsoft.com/office/drawing/2014/main" id="{1012AB8B-4C23-2BEC-377D-D373779F1600}"/>
                </a:ext>
              </a:extLst>
            </p:cNvPr>
            <p:cNvPicPr/>
            <p:nvPr/>
          </p:nvPicPr>
          <p:blipFill>
            <a:blip r:embed="rId118" cstate="print"/>
            <a:stretch>
              <a:fillRect/>
            </a:stretch>
          </p:blipFill>
          <p:spPr>
            <a:xfrm>
              <a:off x="1568475" y="7134263"/>
              <a:ext cx="93014" cy="63995"/>
            </a:xfrm>
            <a:prstGeom prst="rect">
              <a:avLst/>
            </a:prstGeom>
          </p:spPr>
        </p:pic>
      </p:grpSp>
      <p:sp>
        <p:nvSpPr>
          <p:cNvPr id="280" name="object 283">
            <a:extLst>
              <a:ext uri="{FF2B5EF4-FFF2-40B4-BE49-F238E27FC236}">
                <a16:creationId xmlns:a16="http://schemas.microsoft.com/office/drawing/2014/main" id="{E027C8C9-D5C3-F0A0-519C-F17CF580D126}"/>
              </a:ext>
            </a:extLst>
          </p:cNvPr>
          <p:cNvSpPr txBox="1">
            <a:spLocks noChangeAspect="1"/>
          </p:cNvSpPr>
          <p:nvPr/>
        </p:nvSpPr>
        <p:spPr>
          <a:xfrm>
            <a:off x="3017066" y="3846223"/>
            <a:ext cx="1266902" cy="1300355"/>
          </a:xfrm>
          <a:prstGeom prst="rect">
            <a:avLst/>
          </a:prstGeom>
        </p:spPr>
        <p:txBody>
          <a:bodyPr vert="horz" wrap="square" lIns="0" tIns="12700" rIns="0" bIns="0" rtlCol="0">
            <a:spAutoFit/>
          </a:bodyPr>
          <a:lstStyle/>
          <a:p>
            <a:pPr marL="12700" marR="19685">
              <a:lnSpc>
                <a:spcPct val="100000"/>
              </a:lnSpc>
              <a:spcBef>
                <a:spcPts val="100"/>
              </a:spcBef>
            </a:pPr>
            <a:r>
              <a:rPr sz="1200" dirty="0">
                <a:solidFill>
                  <a:schemeClr val="accent2"/>
                </a:solidFill>
                <a:latin typeface="Myriad Pro"/>
                <a:cs typeface="Myriad Pro"/>
              </a:rPr>
              <a:t>M. obliquus </a:t>
            </a:r>
            <a:r>
              <a:rPr sz="1200" spc="-10" dirty="0">
                <a:solidFill>
                  <a:schemeClr val="accent2"/>
                </a:solidFill>
                <a:latin typeface="Myriad Pro"/>
                <a:cs typeface="Myriad Pro"/>
              </a:rPr>
              <a:t>exter- </a:t>
            </a:r>
            <a:r>
              <a:rPr sz="1200" dirty="0">
                <a:solidFill>
                  <a:schemeClr val="accent2"/>
                </a:solidFill>
                <a:latin typeface="Myriad Pro"/>
                <a:cs typeface="Myriad Pro"/>
              </a:rPr>
              <a:t>nus </a:t>
            </a:r>
            <a:r>
              <a:rPr sz="1200" spc="-10" dirty="0">
                <a:solidFill>
                  <a:schemeClr val="accent2"/>
                </a:solidFill>
                <a:latin typeface="Myriad Pro"/>
                <a:cs typeface="Myriad Pro"/>
              </a:rPr>
              <a:t>abdominis</a:t>
            </a:r>
            <a:endParaRPr sz="1200" dirty="0">
              <a:solidFill>
                <a:schemeClr val="accent2"/>
              </a:solidFill>
              <a:latin typeface="Myriad Pro"/>
              <a:cs typeface="Myriad Pro"/>
            </a:endParaRPr>
          </a:p>
          <a:p>
            <a:pPr marL="12700" marR="43815">
              <a:lnSpc>
                <a:spcPct val="100000"/>
              </a:lnSpc>
              <a:spcBef>
                <a:spcPts val="785"/>
              </a:spcBef>
            </a:pPr>
            <a:r>
              <a:rPr sz="1200" dirty="0">
                <a:solidFill>
                  <a:schemeClr val="accent6">
                    <a:lumMod val="75000"/>
                  </a:schemeClr>
                </a:solidFill>
                <a:latin typeface="Myriad Pro"/>
                <a:cs typeface="Myriad Pro"/>
              </a:rPr>
              <a:t>M. obliquus </a:t>
            </a:r>
            <a:r>
              <a:rPr sz="1200" spc="-10" dirty="0">
                <a:solidFill>
                  <a:schemeClr val="accent6">
                    <a:lumMod val="75000"/>
                  </a:schemeClr>
                </a:solidFill>
                <a:latin typeface="Myriad Pro"/>
                <a:cs typeface="Myriad Pro"/>
              </a:rPr>
              <a:t>inter- </a:t>
            </a:r>
            <a:r>
              <a:rPr sz="1200" dirty="0">
                <a:solidFill>
                  <a:schemeClr val="accent6">
                    <a:lumMod val="75000"/>
                  </a:schemeClr>
                </a:solidFill>
                <a:latin typeface="Myriad Pro"/>
                <a:cs typeface="Myriad Pro"/>
              </a:rPr>
              <a:t>nus </a:t>
            </a:r>
            <a:r>
              <a:rPr sz="1200" spc="-10" dirty="0">
                <a:solidFill>
                  <a:schemeClr val="accent6">
                    <a:lumMod val="75000"/>
                  </a:schemeClr>
                </a:solidFill>
                <a:latin typeface="Myriad Pro"/>
                <a:cs typeface="Myriad Pro"/>
              </a:rPr>
              <a:t>abdominis</a:t>
            </a:r>
            <a:endParaRPr sz="1200" dirty="0">
              <a:solidFill>
                <a:schemeClr val="accent6">
                  <a:lumMod val="75000"/>
                </a:schemeClr>
              </a:solidFill>
              <a:latin typeface="Myriad Pro"/>
              <a:cs typeface="Myriad Pro"/>
            </a:endParaRPr>
          </a:p>
          <a:p>
            <a:pPr marL="12700" marR="5080">
              <a:lnSpc>
                <a:spcPct val="100000"/>
              </a:lnSpc>
              <a:spcBef>
                <a:spcPts val="610"/>
              </a:spcBef>
            </a:pPr>
            <a:r>
              <a:rPr sz="1200" dirty="0">
                <a:solidFill>
                  <a:srgbClr val="4C4D4F"/>
                </a:solidFill>
                <a:latin typeface="Myriad Pro"/>
                <a:cs typeface="Myriad Pro"/>
              </a:rPr>
              <a:t>Eksternal</a:t>
            </a:r>
            <a:r>
              <a:rPr sz="1200" spc="-15" dirty="0">
                <a:solidFill>
                  <a:srgbClr val="4C4D4F"/>
                </a:solidFill>
                <a:latin typeface="Myriad Pro"/>
                <a:cs typeface="Myriad Pro"/>
              </a:rPr>
              <a:t> </a:t>
            </a:r>
            <a:r>
              <a:rPr sz="1200" dirty="0">
                <a:solidFill>
                  <a:srgbClr val="4C4D4F"/>
                </a:solidFill>
                <a:latin typeface="Myriad Pro"/>
                <a:cs typeface="Myriad Pro"/>
              </a:rPr>
              <a:t>oblik</a:t>
            </a:r>
            <a:r>
              <a:rPr sz="1200" spc="-5" dirty="0">
                <a:solidFill>
                  <a:srgbClr val="4C4D4F"/>
                </a:solidFill>
                <a:latin typeface="Myriad Pro"/>
                <a:cs typeface="Myriad Pro"/>
              </a:rPr>
              <a:t> </a:t>
            </a:r>
            <a:r>
              <a:rPr sz="1200" spc="-25" dirty="0">
                <a:solidFill>
                  <a:srgbClr val="4C4D4F"/>
                </a:solidFill>
                <a:latin typeface="Myriad Pro"/>
                <a:cs typeface="Myriad Pro"/>
              </a:rPr>
              <a:t>kas</a:t>
            </a:r>
            <a:r>
              <a:rPr sz="1200" spc="-10" dirty="0">
                <a:solidFill>
                  <a:srgbClr val="4C4D4F"/>
                </a:solidFill>
                <a:latin typeface="Myriad Pro"/>
                <a:cs typeface="Myriad Pro"/>
              </a:rPr>
              <a:t> aponevrozu</a:t>
            </a:r>
            <a:endParaRPr sz="1200" dirty="0">
              <a:latin typeface="Myriad Pro"/>
              <a:cs typeface="Myriad Pro"/>
            </a:endParaRPr>
          </a:p>
        </p:txBody>
      </p:sp>
      <p:pic>
        <p:nvPicPr>
          <p:cNvPr id="2050" name="Picture 2" descr="External abdominal oblique: Anatomy, innervation,function | Kenhub">
            <a:extLst>
              <a:ext uri="{FF2B5EF4-FFF2-40B4-BE49-F238E27FC236}">
                <a16:creationId xmlns:a16="http://schemas.microsoft.com/office/drawing/2014/main" id="{0AEBA032-9D7A-68F0-3F6C-6AC2F6F93EA6}"/>
              </a:ext>
            </a:extLst>
          </p:cNvPr>
          <p:cNvPicPr>
            <a:picLocks noChangeAspect="1" noChangeArrowheads="1"/>
          </p:cNvPicPr>
          <p:nvPr/>
        </p:nvPicPr>
        <p:blipFill rotWithShape="1">
          <a:blip r:embed="rId119" cstate="screen">
            <a:extLst>
              <a:ext uri="{28A0092B-C50C-407E-A947-70E740481C1C}">
                <a14:useLocalDpi xmlns:a14="http://schemas.microsoft.com/office/drawing/2010/main"/>
              </a:ext>
            </a:extLst>
          </a:blip>
          <a:srcRect/>
          <a:stretch/>
        </p:blipFill>
        <p:spPr bwMode="auto">
          <a:xfrm>
            <a:off x="5433297" y="2504865"/>
            <a:ext cx="1723056" cy="250694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nternal abdominal oblique: Origin, insertion and action | Kenhub">
            <a:extLst>
              <a:ext uri="{FF2B5EF4-FFF2-40B4-BE49-F238E27FC236}">
                <a16:creationId xmlns:a16="http://schemas.microsoft.com/office/drawing/2014/main" id="{936B0C95-F0DC-381F-3144-CC8E43C075F0}"/>
              </a:ext>
            </a:extLst>
          </p:cNvPr>
          <p:cNvPicPr>
            <a:picLocks noChangeAspect="1" noChangeArrowheads="1"/>
          </p:cNvPicPr>
          <p:nvPr/>
        </p:nvPicPr>
        <p:blipFill rotWithShape="1">
          <a:blip r:embed="rId120" cstate="screen">
            <a:extLst>
              <a:ext uri="{28A0092B-C50C-407E-A947-70E740481C1C}">
                <a14:useLocalDpi xmlns:a14="http://schemas.microsoft.com/office/drawing/2010/main"/>
              </a:ext>
            </a:extLst>
          </a:blip>
          <a:srcRect/>
          <a:stretch/>
        </p:blipFill>
        <p:spPr bwMode="auto">
          <a:xfrm>
            <a:off x="7070430" y="3817898"/>
            <a:ext cx="1638830" cy="2456968"/>
          </a:xfrm>
          <a:prstGeom prst="rect">
            <a:avLst/>
          </a:prstGeom>
          <a:noFill/>
          <a:extLst>
            <a:ext uri="{909E8E84-426E-40DD-AFC4-6F175D3DCCD1}">
              <a14:hiddenFill xmlns:a14="http://schemas.microsoft.com/office/drawing/2010/main">
                <a:solidFill>
                  <a:srgbClr val="FFFFFF"/>
                </a:solidFill>
              </a14:hiddenFill>
            </a:ext>
          </a:extLst>
        </p:spPr>
      </p:pic>
      <p:cxnSp>
        <p:nvCxnSpPr>
          <p:cNvPr id="284" name="Düz Ok Bağlayıcısı 283">
            <a:extLst>
              <a:ext uri="{FF2B5EF4-FFF2-40B4-BE49-F238E27FC236}">
                <a16:creationId xmlns:a16="http://schemas.microsoft.com/office/drawing/2014/main" id="{30ED7EDB-6F8E-6C48-17B4-989E65FF61E0}"/>
              </a:ext>
            </a:extLst>
          </p:cNvPr>
          <p:cNvCxnSpPr>
            <a:cxnSpLocks/>
          </p:cNvCxnSpPr>
          <p:nvPr/>
        </p:nvCxnSpPr>
        <p:spPr>
          <a:xfrm>
            <a:off x="4238566" y="4060040"/>
            <a:ext cx="1635942" cy="128514"/>
          </a:xfrm>
          <a:prstGeom prst="straightConnector1">
            <a:avLst/>
          </a:prstGeom>
          <a:ln>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286" name="Düz Ok Bağlayıcısı 285">
            <a:extLst>
              <a:ext uri="{FF2B5EF4-FFF2-40B4-BE49-F238E27FC236}">
                <a16:creationId xmlns:a16="http://schemas.microsoft.com/office/drawing/2014/main" id="{A39B9A26-9D33-CCB8-52C4-6600F9CA55FB}"/>
              </a:ext>
            </a:extLst>
          </p:cNvPr>
          <p:cNvCxnSpPr>
            <a:cxnSpLocks/>
          </p:cNvCxnSpPr>
          <p:nvPr/>
        </p:nvCxnSpPr>
        <p:spPr>
          <a:xfrm>
            <a:off x="4167448" y="4567227"/>
            <a:ext cx="3010732" cy="1095546"/>
          </a:xfrm>
          <a:prstGeom prst="straightConnector1">
            <a:avLst/>
          </a:prstGeom>
          <a:ln>
            <a:solidFill>
              <a:srgbClr val="008000"/>
            </a:solidFill>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6006072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ansversus abdominis muscle (Musculus transversus abdominis)">
            <a:extLst>
              <a:ext uri="{FF2B5EF4-FFF2-40B4-BE49-F238E27FC236}">
                <a16:creationId xmlns:a16="http://schemas.microsoft.com/office/drawing/2014/main" id="{30EDB065-4F4C-AA2D-8BF5-578482E1DB6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7129" y="2722105"/>
            <a:ext cx="3698085" cy="3184976"/>
          </a:xfrm>
          <a:prstGeom prst="rect">
            <a:avLst/>
          </a:prstGeom>
          <a:noFill/>
          <a:extLst>
            <a:ext uri="{909E8E84-426E-40DD-AFC4-6F175D3DCCD1}">
              <a14:hiddenFill xmlns:a14="http://schemas.microsoft.com/office/drawing/2010/main">
                <a:solidFill>
                  <a:srgbClr val="FFFFFF"/>
                </a:solidFill>
              </a14:hiddenFill>
            </a:ext>
          </a:extLst>
        </p:spPr>
      </p:pic>
      <p:sp>
        <p:nvSpPr>
          <p:cNvPr id="2" name="Başlık 1">
            <a:extLst>
              <a:ext uri="{FF2B5EF4-FFF2-40B4-BE49-F238E27FC236}">
                <a16:creationId xmlns:a16="http://schemas.microsoft.com/office/drawing/2014/main" id="{857DC3FF-E1C2-D866-67C5-A88E89C65060}"/>
              </a:ext>
            </a:extLst>
          </p:cNvPr>
          <p:cNvSpPr>
            <a:spLocks noGrp="1"/>
          </p:cNvSpPr>
          <p:nvPr>
            <p:ph type="title"/>
          </p:nvPr>
        </p:nvSpPr>
        <p:spPr/>
        <p:txBody>
          <a:bodyPr/>
          <a:lstStyle/>
          <a:p>
            <a:r>
              <a:rPr lang="tr-TR" dirty="0"/>
              <a:t>Karın kasları</a:t>
            </a:r>
            <a:r>
              <a:rPr lang="tr-TR" baseline="30000" dirty="0"/>
              <a:t> </a:t>
            </a:r>
            <a:endParaRPr lang="tr-TR" dirty="0"/>
          </a:p>
        </p:txBody>
      </p:sp>
      <p:sp>
        <p:nvSpPr>
          <p:cNvPr id="3" name="İçerik Yer Tutucusu 2">
            <a:extLst>
              <a:ext uri="{FF2B5EF4-FFF2-40B4-BE49-F238E27FC236}">
                <a16:creationId xmlns:a16="http://schemas.microsoft.com/office/drawing/2014/main" id="{3AD7162C-6B91-E7AE-1419-FF76F42EEA98}"/>
              </a:ext>
            </a:extLst>
          </p:cNvPr>
          <p:cNvSpPr>
            <a:spLocks noGrp="1"/>
          </p:cNvSpPr>
          <p:nvPr>
            <p:ph idx="1"/>
          </p:nvPr>
        </p:nvSpPr>
        <p:spPr/>
        <p:txBody>
          <a:bodyPr>
            <a:normAutofit/>
          </a:bodyPr>
          <a:lstStyle/>
          <a:p>
            <a:pPr marL="280670" indent="0">
              <a:lnSpc>
                <a:spcPct val="100000"/>
              </a:lnSpc>
              <a:spcBef>
                <a:spcPts val="360"/>
              </a:spcBef>
              <a:buNone/>
            </a:pPr>
            <a:r>
              <a:rPr lang="tr-TR" sz="1400" b="1" dirty="0">
                <a:solidFill>
                  <a:schemeClr val="accent2"/>
                </a:solidFill>
                <a:latin typeface="Myriad Pro"/>
                <a:cs typeface="Myriad Pro"/>
              </a:rPr>
              <a:t>M.</a:t>
            </a:r>
            <a:r>
              <a:rPr lang="tr-TR" sz="1400" b="1" spc="-45" dirty="0">
                <a:solidFill>
                  <a:schemeClr val="accent2"/>
                </a:solidFill>
                <a:latin typeface="Myriad Pro"/>
                <a:cs typeface="Myriad Pro"/>
              </a:rPr>
              <a:t> </a:t>
            </a:r>
            <a:r>
              <a:rPr lang="tr-TR" sz="1400" b="1" spc="-10" dirty="0" err="1">
                <a:solidFill>
                  <a:schemeClr val="accent2"/>
                </a:solidFill>
                <a:latin typeface="Myriad Pro"/>
                <a:cs typeface="Myriad Pro"/>
              </a:rPr>
              <a:t>Transversus</a:t>
            </a:r>
            <a:r>
              <a:rPr lang="tr-TR" sz="1400" b="1" dirty="0">
                <a:solidFill>
                  <a:schemeClr val="accent2"/>
                </a:solidFill>
                <a:latin typeface="Myriad Pro"/>
                <a:cs typeface="Myriad Pro"/>
              </a:rPr>
              <a:t> Abdominis (Enine Karın</a:t>
            </a:r>
            <a:r>
              <a:rPr lang="tr-TR" sz="1400" b="1" spc="5" dirty="0">
                <a:solidFill>
                  <a:schemeClr val="accent2"/>
                </a:solidFill>
                <a:latin typeface="Myriad Pro"/>
                <a:cs typeface="Myriad Pro"/>
              </a:rPr>
              <a:t> </a:t>
            </a:r>
            <a:r>
              <a:rPr lang="tr-TR" sz="1400" b="1" spc="-10" dirty="0">
                <a:solidFill>
                  <a:schemeClr val="accent2"/>
                </a:solidFill>
                <a:latin typeface="Myriad Pro"/>
                <a:cs typeface="Myriad Pro"/>
              </a:rPr>
              <a:t>Kası): </a:t>
            </a:r>
            <a:r>
              <a:rPr lang="tr-TR" sz="1400" dirty="0">
                <a:solidFill>
                  <a:srgbClr val="4C4D4F"/>
                </a:solidFill>
                <a:latin typeface="Myriad Pro"/>
                <a:cs typeface="Myriad Pro"/>
              </a:rPr>
              <a:t>Karnın</a:t>
            </a:r>
            <a:r>
              <a:rPr lang="tr-TR" sz="1400" spc="-20" dirty="0">
                <a:solidFill>
                  <a:srgbClr val="4C4D4F"/>
                </a:solidFill>
                <a:latin typeface="Myriad Pro"/>
                <a:cs typeface="Myriad Pro"/>
              </a:rPr>
              <a:t> </a:t>
            </a:r>
            <a:r>
              <a:rPr lang="tr-TR" sz="1400" dirty="0">
                <a:solidFill>
                  <a:srgbClr val="4C4D4F"/>
                </a:solidFill>
                <a:latin typeface="Myriad Pro"/>
                <a:cs typeface="Myriad Pro"/>
              </a:rPr>
              <a:t>ön</a:t>
            </a:r>
            <a:r>
              <a:rPr lang="tr-TR" sz="1400" spc="-5" dirty="0">
                <a:solidFill>
                  <a:srgbClr val="4C4D4F"/>
                </a:solidFill>
                <a:latin typeface="Myriad Pro"/>
                <a:cs typeface="Myriad Pro"/>
              </a:rPr>
              <a:t> </a:t>
            </a:r>
            <a:r>
              <a:rPr lang="tr-TR" sz="1400" dirty="0">
                <a:solidFill>
                  <a:srgbClr val="4C4D4F"/>
                </a:solidFill>
                <a:latin typeface="Myriad Pro"/>
                <a:cs typeface="Myriad Pro"/>
              </a:rPr>
              <a:t>yan</a:t>
            </a:r>
            <a:r>
              <a:rPr lang="tr-TR" sz="1400" spc="-10" dirty="0">
                <a:solidFill>
                  <a:srgbClr val="4C4D4F"/>
                </a:solidFill>
                <a:latin typeface="Myriad Pro"/>
                <a:cs typeface="Myriad Pro"/>
              </a:rPr>
              <a:t> </a:t>
            </a:r>
            <a:r>
              <a:rPr lang="tr-TR" sz="1400" dirty="0">
                <a:solidFill>
                  <a:srgbClr val="4C4D4F"/>
                </a:solidFill>
                <a:latin typeface="Myriad Pro"/>
                <a:cs typeface="Myriad Pro"/>
              </a:rPr>
              <a:t>duvarının</a:t>
            </a:r>
            <a:r>
              <a:rPr lang="tr-TR" sz="1400" spc="-5" dirty="0">
                <a:solidFill>
                  <a:srgbClr val="4C4D4F"/>
                </a:solidFill>
                <a:latin typeface="Myriad Pro"/>
                <a:cs typeface="Myriad Pro"/>
              </a:rPr>
              <a:t> </a:t>
            </a:r>
            <a:r>
              <a:rPr lang="tr-TR" sz="1400" dirty="0">
                <a:solidFill>
                  <a:srgbClr val="4C4D4F"/>
                </a:solidFill>
                <a:latin typeface="Myriad Pro"/>
                <a:cs typeface="Myriad Pro"/>
              </a:rPr>
              <a:t>en</a:t>
            </a:r>
            <a:r>
              <a:rPr lang="tr-TR" sz="1400" spc="-10" dirty="0">
                <a:solidFill>
                  <a:srgbClr val="4C4D4F"/>
                </a:solidFill>
                <a:latin typeface="Myriad Pro"/>
                <a:cs typeface="Myriad Pro"/>
              </a:rPr>
              <a:t> </a:t>
            </a:r>
            <a:r>
              <a:rPr lang="tr-TR" sz="1400" dirty="0">
                <a:solidFill>
                  <a:srgbClr val="4C4D4F"/>
                </a:solidFill>
                <a:latin typeface="Myriad Pro"/>
                <a:cs typeface="Myriad Pro"/>
              </a:rPr>
              <a:t>içte</a:t>
            </a:r>
            <a:r>
              <a:rPr lang="tr-TR" sz="1400" spc="-5" dirty="0">
                <a:solidFill>
                  <a:srgbClr val="4C4D4F"/>
                </a:solidFill>
                <a:latin typeface="Myriad Pro"/>
                <a:cs typeface="Myriad Pro"/>
              </a:rPr>
              <a:t> </a:t>
            </a:r>
            <a:r>
              <a:rPr lang="tr-TR" sz="1400" dirty="0">
                <a:solidFill>
                  <a:srgbClr val="4C4D4F"/>
                </a:solidFill>
                <a:latin typeface="Myriad Pro"/>
                <a:cs typeface="Myriad Pro"/>
              </a:rPr>
              <a:t>kalan</a:t>
            </a:r>
            <a:r>
              <a:rPr lang="tr-TR" sz="1400" spc="-10" dirty="0">
                <a:solidFill>
                  <a:srgbClr val="4C4D4F"/>
                </a:solidFill>
                <a:latin typeface="Myriad Pro"/>
                <a:cs typeface="Myriad Pro"/>
              </a:rPr>
              <a:t> </a:t>
            </a:r>
            <a:r>
              <a:rPr lang="tr-TR" sz="1400" dirty="0">
                <a:solidFill>
                  <a:srgbClr val="4C4D4F"/>
                </a:solidFill>
                <a:latin typeface="Myriad Pro"/>
                <a:cs typeface="Myriad Pro"/>
              </a:rPr>
              <a:t>kasıdır.</a:t>
            </a:r>
            <a:r>
              <a:rPr lang="tr-TR" sz="1400" spc="-5" dirty="0">
                <a:solidFill>
                  <a:srgbClr val="4C4D4F"/>
                </a:solidFill>
                <a:latin typeface="Myriad Pro"/>
                <a:cs typeface="Myriad Pro"/>
              </a:rPr>
              <a:t> </a:t>
            </a:r>
            <a:r>
              <a:rPr lang="tr-TR" sz="1400" b="1" dirty="0">
                <a:solidFill>
                  <a:srgbClr val="4C4D4F"/>
                </a:solidFill>
                <a:latin typeface="Myriad Pro"/>
                <a:cs typeface="Myriad Pro"/>
              </a:rPr>
              <a:t>Kuvvetli</a:t>
            </a:r>
            <a:r>
              <a:rPr lang="tr-TR" sz="1400" b="1" spc="-10" dirty="0">
                <a:solidFill>
                  <a:srgbClr val="4C4D4F"/>
                </a:solidFill>
                <a:latin typeface="Myriad Pro"/>
                <a:cs typeface="Myriad Pro"/>
              </a:rPr>
              <a:t> </a:t>
            </a:r>
            <a:r>
              <a:rPr lang="tr-TR" sz="1400" b="1" dirty="0">
                <a:solidFill>
                  <a:srgbClr val="4C4D4F"/>
                </a:solidFill>
                <a:latin typeface="Myriad Pro"/>
                <a:cs typeface="Myriad Pro"/>
              </a:rPr>
              <a:t>soluk</a:t>
            </a:r>
            <a:r>
              <a:rPr lang="tr-TR" sz="1400" b="1" spc="-5" dirty="0">
                <a:solidFill>
                  <a:srgbClr val="4C4D4F"/>
                </a:solidFill>
                <a:latin typeface="Myriad Pro"/>
                <a:cs typeface="Myriad Pro"/>
              </a:rPr>
              <a:t> </a:t>
            </a:r>
            <a:r>
              <a:rPr lang="tr-TR" sz="1400" b="1" dirty="0">
                <a:solidFill>
                  <a:srgbClr val="4C4D4F"/>
                </a:solidFill>
                <a:latin typeface="Myriad Pro"/>
                <a:cs typeface="Myriad Pro"/>
              </a:rPr>
              <a:t>vermeye</a:t>
            </a:r>
            <a:r>
              <a:rPr lang="tr-TR" sz="1400" spc="-10" dirty="0">
                <a:solidFill>
                  <a:srgbClr val="4C4D4F"/>
                </a:solidFill>
                <a:latin typeface="Myriad Pro"/>
                <a:cs typeface="Myriad Pro"/>
              </a:rPr>
              <a:t> </a:t>
            </a:r>
            <a:r>
              <a:rPr lang="tr-TR" sz="1400" dirty="0">
                <a:solidFill>
                  <a:srgbClr val="4C4D4F"/>
                </a:solidFill>
                <a:latin typeface="Myriad Pro"/>
                <a:cs typeface="Myriad Pro"/>
              </a:rPr>
              <a:t>yardım</a:t>
            </a:r>
            <a:r>
              <a:rPr lang="tr-TR" sz="1400" spc="-5" dirty="0">
                <a:solidFill>
                  <a:srgbClr val="4C4D4F"/>
                </a:solidFill>
                <a:latin typeface="Myriad Pro"/>
                <a:cs typeface="Myriad Pro"/>
              </a:rPr>
              <a:t> </a:t>
            </a:r>
            <a:r>
              <a:rPr lang="tr-TR" sz="1400" spc="-20" dirty="0">
                <a:solidFill>
                  <a:srgbClr val="4C4D4F"/>
                </a:solidFill>
                <a:latin typeface="Myriad Pro"/>
                <a:cs typeface="Myriad Pro"/>
              </a:rPr>
              <a:t>eder.</a:t>
            </a:r>
            <a:endParaRPr lang="tr-TR" sz="1400" dirty="0">
              <a:latin typeface="Myriad Pro"/>
              <a:cs typeface="Myriad Pro"/>
            </a:endParaRPr>
          </a:p>
          <a:p>
            <a:pPr marL="280670" indent="0">
              <a:lnSpc>
                <a:spcPct val="100000"/>
              </a:lnSpc>
              <a:spcBef>
                <a:spcPts val="365"/>
              </a:spcBef>
              <a:buNone/>
            </a:pPr>
            <a:r>
              <a:rPr lang="tr-TR" sz="1400" b="1" dirty="0">
                <a:solidFill>
                  <a:schemeClr val="accent1">
                    <a:lumMod val="75000"/>
                  </a:schemeClr>
                </a:solidFill>
                <a:latin typeface="Myriad Pro"/>
                <a:cs typeface="Myriad Pro"/>
              </a:rPr>
              <a:t>M.</a:t>
            </a:r>
            <a:r>
              <a:rPr lang="tr-TR" sz="1400" b="1" spc="-15" dirty="0">
                <a:solidFill>
                  <a:schemeClr val="accent1">
                    <a:lumMod val="75000"/>
                  </a:schemeClr>
                </a:solidFill>
                <a:latin typeface="Myriad Pro"/>
                <a:cs typeface="Myriad Pro"/>
              </a:rPr>
              <a:t> </a:t>
            </a:r>
            <a:r>
              <a:rPr lang="tr-TR" sz="1400" b="1" dirty="0" err="1">
                <a:solidFill>
                  <a:schemeClr val="accent1">
                    <a:lumMod val="75000"/>
                  </a:schemeClr>
                </a:solidFill>
                <a:latin typeface="Myriad Pro"/>
                <a:cs typeface="Myriad Pro"/>
              </a:rPr>
              <a:t>Pyramidalis</a:t>
            </a:r>
            <a:r>
              <a:rPr lang="tr-TR" sz="1400" b="1" spc="-10" dirty="0">
                <a:solidFill>
                  <a:schemeClr val="accent1">
                    <a:lumMod val="75000"/>
                  </a:schemeClr>
                </a:solidFill>
                <a:latin typeface="Myriad Pro"/>
                <a:cs typeface="Myriad Pro"/>
              </a:rPr>
              <a:t> </a:t>
            </a:r>
            <a:r>
              <a:rPr lang="tr-TR" sz="1400" b="1" dirty="0">
                <a:solidFill>
                  <a:schemeClr val="accent1">
                    <a:lumMod val="75000"/>
                  </a:schemeClr>
                </a:solidFill>
                <a:latin typeface="Myriad Pro"/>
                <a:cs typeface="Myriad Pro"/>
              </a:rPr>
              <a:t>(Piramit</a:t>
            </a:r>
            <a:r>
              <a:rPr lang="tr-TR" sz="1400" b="1" spc="-10" dirty="0">
                <a:solidFill>
                  <a:schemeClr val="accent1">
                    <a:lumMod val="75000"/>
                  </a:schemeClr>
                </a:solidFill>
                <a:latin typeface="Myriad Pro"/>
                <a:cs typeface="Myriad Pro"/>
              </a:rPr>
              <a:t> </a:t>
            </a:r>
            <a:r>
              <a:rPr lang="tr-TR" sz="1400" b="1" spc="-20" dirty="0">
                <a:solidFill>
                  <a:schemeClr val="accent1">
                    <a:lumMod val="75000"/>
                  </a:schemeClr>
                </a:solidFill>
                <a:latin typeface="Myriad Pro"/>
                <a:cs typeface="Myriad Pro"/>
              </a:rPr>
              <a:t>Kas): </a:t>
            </a:r>
            <a:r>
              <a:rPr lang="tr-TR" sz="1400" dirty="0">
                <a:solidFill>
                  <a:srgbClr val="4C4D4F"/>
                </a:solidFill>
                <a:latin typeface="Myriad Pro"/>
                <a:cs typeface="Myriad Pro"/>
              </a:rPr>
              <a:t>Karnın</a:t>
            </a:r>
            <a:r>
              <a:rPr lang="tr-TR" sz="1400" spc="10" dirty="0">
                <a:solidFill>
                  <a:srgbClr val="4C4D4F"/>
                </a:solidFill>
                <a:latin typeface="Myriad Pro"/>
                <a:cs typeface="Myriad Pro"/>
              </a:rPr>
              <a:t> </a:t>
            </a:r>
            <a:r>
              <a:rPr lang="tr-TR" sz="1400" dirty="0">
                <a:solidFill>
                  <a:srgbClr val="4C4D4F"/>
                </a:solidFill>
                <a:latin typeface="Myriad Pro"/>
                <a:cs typeface="Myriad Pro"/>
              </a:rPr>
              <a:t>ön</a:t>
            </a:r>
            <a:r>
              <a:rPr lang="tr-TR" sz="1400" spc="10" dirty="0">
                <a:solidFill>
                  <a:srgbClr val="4C4D4F"/>
                </a:solidFill>
                <a:latin typeface="Myriad Pro"/>
                <a:cs typeface="Myriad Pro"/>
              </a:rPr>
              <a:t> </a:t>
            </a:r>
            <a:r>
              <a:rPr lang="tr-TR" sz="1400" dirty="0">
                <a:solidFill>
                  <a:srgbClr val="4C4D4F"/>
                </a:solidFill>
                <a:latin typeface="Myriad Pro"/>
                <a:cs typeface="Myriad Pro"/>
              </a:rPr>
              <a:t>bölümünde</a:t>
            </a:r>
            <a:r>
              <a:rPr lang="tr-TR" sz="1400" spc="15" dirty="0">
                <a:solidFill>
                  <a:srgbClr val="4C4D4F"/>
                </a:solidFill>
                <a:latin typeface="Myriad Pro"/>
                <a:cs typeface="Myriad Pro"/>
              </a:rPr>
              <a:t> </a:t>
            </a:r>
            <a:r>
              <a:rPr lang="tr-TR" sz="1400" dirty="0">
                <a:solidFill>
                  <a:srgbClr val="4C4D4F"/>
                </a:solidFill>
                <a:latin typeface="Myriad Pro"/>
                <a:cs typeface="Myriad Pro"/>
              </a:rPr>
              <a:t>pubisten</a:t>
            </a:r>
            <a:r>
              <a:rPr lang="tr-TR" sz="1400" spc="10" dirty="0">
                <a:solidFill>
                  <a:srgbClr val="4C4D4F"/>
                </a:solidFill>
                <a:latin typeface="Myriad Pro"/>
                <a:cs typeface="Myriad Pro"/>
              </a:rPr>
              <a:t> </a:t>
            </a:r>
            <a:r>
              <a:rPr lang="tr-TR" sz="1400" dirty="0">
                <a:solidFill>
                  <a:srgbClr val="4C4D4F"/>
                </a:solidFill>
                <a:latin typeface="Myriad Pro"/>
                <a:cs typeface="Myriad Pro"/>
              </a:rPr>
              <a:t>başlayıp</a:t>
            </a:r>
            <a:r>
              <a:rPr lang="tr-TR" sz="1400" spc="15" dirty="0">
                <a:solidFill>
                  <a:srgbClr val="4C4D4F"/>
                </a:solidFill>
                <a:latin typeface="Myriad Pro"/>
                <a:cs typeface="Myriad Pro"/>
              </a:rPr>
              <a:t> </a:t>
            </a:r>
            <a:r>
              <a:rPr lang="tr-TR" sz="1400" dirty="0" err="1">
                <a:solidFill>
                  <a:srgbClr val="4C4D4F"/>
                </a:solidFill>
                <a:latin typeface="Myriad Pro"/>
                <a:cs typeface="Myriad Pro"/>
              </a:rPr>
              <a:t>linea</a:t>
            </a:r>
            <a:r>
              <a:rPr lang="tr-TR" sz="1400" spc="10" dirty="0">
                <a:solidFill>
                  <a:srgbClr val="4C4D4F"/>
                </a:solidFill>
                <a:latin typeface="Myriad Pro"/>
                <a:cs typeface="Myriad Pro"/>
              </a:rPr>
              <a:t> </a:t>
            </a:r>
            <a:r>
              <a:rPr lang="tr-TR" sz="1400" dirty="0" err="1">
                <a:solidFill>
                  <a:srgbClr val="4C4D4F"/>
                </a:solidFill>
                <a:latin typeface="Myriad Pro"/>
                <a:cs typeface="Myriad Pro"/>
              </a:rPr>
              <a:t>albada</a:t>
            </a:r>
            <a:r>
              <a:rPr lang="tr-TR" sz="1400" spc="10" dirty="0">
                <a:solidFill>
                  <a:srgbClr val="4C4D4F"/>
                </a:solidFill>
                <a:latin typeface="Myriad Pro"/>
                <a:cs typeface="Myriad Pro"/>
              </a:rPr>
              <a:t> </a:t>
            </a:r>
            <a:r>
              <a:rPr lang="tr-TR" sz="1400" dirty="0">
                <a:solidFill>
                  <a:srgbClr val="4C4D4F"/>
                </a:solidFill>
                <a:latin typeface="Myriad Pro"/>
                <a:cs typeface="Myriad Pro"/>
              </a:rPr>
              <a:t>sonlanan</a:t>
            </a:r>
            <a:r>
              <a:rPr lang="tr-TR" sz="1400" spc="15" dirty="0">
                <a:solidFill>
                  <a:srgbClr val="4C4D4F"/>
                </a:solidFill>
                <a:latin typeface="Myriad Pro"/>
                <a:cs typeface="Myriad Pro"/>
              </a:rPr>
              <a:t> </a:t>
            </a:r>
            <a:r>
              <a:rPr lang="tr-TR" sz="1400" dirty="0">
                <a:solidFill>
                  <a:srgbClr val="4C4D4F"/>
                </a:solidFill>
                <a:latin typeface="Myriad Pro"/>
                <a:cs typeface="Myriad Pro"/>
              </a:rPr>
              <a:t>küçük</a:t>
            </a:r>
            <a:r>
              <a:rPr lang="tr-TR" sz="1400" spc="10" dirty="0">
                <a:solidFill>
                  <a:srgbClr val="4C4D4F"/>
                </a:solidFill>
                <a:latin typeface="Myriad Pro"/>
                <a:cs typeface="Myriad Pro"/>
              </a:rPr>
              <a:t> </a:t>
            </a:r>
            <a:r>
              <a:rPr lang="tr-TR" sz="1400" dirty="0">
                <a:solidFill>
                  <a:srgbClr val="4C4D4F"/>
                </a:solidFill>
                <a:latin typeface="Myriad Pro"/>
                <a:cs typeface="Myriad Pro"/>
              </a:rPr>
              <a:t>üçgen</a:t>
            </a:r>
            <a:r>
              <a:rPr lang="tr-TR" sz="1400" spc="15" dirty="0">
                <a:solidFill>
                  <a:srgbClr val="4C4D4F"/>
                </a:solidFill>
                <a:latin typeface="Myriad Pro"/>
                <a:cs typeface="Myriad Pro"/>
              </a:rPr>
              <a:t> </a:t>
            </a:r>
            <a:r>
              <a:rPr lang="tr-TR" sz="1400" dirty="0">
                <a:solidFill>
                  <a:srgbClr val="4C4D4F"/>
                </a:solidFill>
                <a:latin typeface="Myriad Pro"/>
                <a:cs typeface="Myriad Pro"/>
              </a:rPr>
              <a:t>şeklinde</a:t>
            </a:r>
            <a:r>
              <a:rPr lang="tr-TR" sz="1400" spc="10" dirty="0">
                <a:solidFill>
                  <a:srgbClr val="4C4D4F"/>
                </a:solidFill>
                <a:latin typeface="Myriad Pro"/>
                <a:cs typeface="Myriad Pro"/>
              </a:rPr>
              <a:t> </a:t>
            </a:r>
            <a:r>
              <a:rPr lang="tr-TR" sz="1400" dirty="0">
                <a:solidFill>
                  <a:srgbClr val="4C4D4F"/>
                </a:solidFill>
                <a:latin typeface="Myriad Pro"/>
                <a:cs typeface="Myriad Pro"/>
              </a:rPr>
              <a:t>kastır.</a:t>
            </a:r>
            <a:r>
              <a:rPr lang="tr-TR" sz="1400" spc="15" dirty="0">
                <a:solidFill>
                  <a:srgbClr val="4C4D4F"/>
                </a:solidFill>
                <a:latin typeface="Myriad Pro"/>
                <a:cs typeface="Myriad Pro"/>
              </a:rPr>
              <a:t> Diğer karın kasları ile birlikte k</a:t>
            </a:r>
            <a:r>
              <a:rPr lang="tr-TR" sz="1400" spc="-10" dirty="0">
                <a:solidFill>
                  <a:srgbClr val="4C4D4F"/>
                </a:solidFill>
                <a:latin typeface="Myriad Pro"/>
                <a:cs typeface="Myriad Pro"/>
              </a:rPr>
              <a:t>asıldı</a:t>
            </a:r>
            <a:r>
              <a:rPr lang="tr-TR" sz="1400" dirty="0">
                <a:solidFill>
                  <a:srgbClr val="4C4D4F"/>
                </a:solidFill>
                <a:latin typeface="Myriad Pro"/>
                <a:cs typeface="Myriad Pro"/>
              </a:rPr>
              <a:t>ğında</a:t>
            </a:r>
            <a:r>
              <a:rPr lang="tr-TR" sz="1400" spc="-10" dirty="0">
                <a:solidFill>
                  <a:srgbClr val="4C4D4F"/>
                </a:solidFill>
                <a:latin typeface="Myriad Pro"/>
                <a:cs typeface="Myriad Pro"/>
              </a:rPr>
              <a:t> </a:t>
            </a:r>
            <a:r>
              <a:rPr lang="tr-TR" sz="1400" dirty="0" err="1">
                <a:solidFill>
                  <a:srgbClr val="4C4D4F"/>
                </a:solidFill>
                <a:latin typeface="Myriad Pro"/>
                <a:cs typeface="Myriad Pro"/>
              </a:rPr>
              <a:t>linea</a:t>
            </a:r>
            <a:r>
              <a:rPr lang="tr-TR" sz="1400" spc="-5" dirty="0">
                <a:solidFill>
                  <a:srgbClr val="4C4D4F"/>
                </a:solidFill>
                <a:latin typeface="Myriad Pro"/>
                <a:cs typeface="Myriad Pro"/>
              </a:rPr>
              <a:t> </a:t>
            </a:r>
            <a:r>
              <a:rPr lang="tr-TR" sz="1400" dirty="0">
                <a:solidFill>
                  <a:srgbClr val="4C4D4F"/>
                </a:solidFill>
                <a:latin typeface="Myriad Pro"/>
                <a:cs typeface="Myriad Pro"/>
              </a:rPr>
              <a:t>albayı</a:t>
            </a:r>
            <a:r>
              <a:rPr lang="tr-TR" sz="1400" spc="-5" dirty="0">
                <a:solidFill>
                  <a:srgbClr val="4C4D4F"/>
                </a:solidFill>
                <a:latin typeface="Myriad Pro"/>
                <a:cs typeface="Myriad Pro"/>
              </a:rPr>
              <a:t> </a:t>
            </a:r>
            <a:r>
              <a:rPr lang="tr-TR" sz="1400" spc="-10" dirty="0">
                <a:solidFill>
                  <a:srgbClr val="4C4D4F"/>
                </a:solidFill>
                <a:latin typeface="Myriad Pro"/>
                <a:cs typeface="Myriad Pro"/>
              </a:rPr>
              <a:t>gererek (doğum, zorlu nefes verme, dışkılama gibi durumlarda) karın içi basıncı artırmaya yardımcı olur.</a:t>
            </a:r>
            <a:endParaRPr lang="tr-TR" sz="1400" dirty="0">
              <a:latin typeface="Myriad Pro"/>
              <a:cs typeface="Myriad Pro"/>
            </a:endParaRPr>
          </a:p>
          <a:p>
            <a:pPr marL="280670" indent="0">
              <a:lnSpc>
                <a:spcPct val="100000"/>
              </a:lnSpc>
              <a:spcBef>
                <a:spcPts val="365"/>
              </a:spcBef>
              <a:buNone/>
            </a:pPr>
            <a:r>
              <a:rPr lang="tr-TR" sz="1400" b="1" dirty="0">
                <a:solidFill>
                  <a:srgbClr val="008000"/>
                </a:solidFill>
                <a:latin typeface="Myriad Pro"/>
                <a:cs typeface="Myriad Pro"/>
              </a:rPr>
              <a:t>M.</a:t>
            </a:r>
            <a:r>
              <a:rPr lang="tr-TR" sz="1400" b="1" spc="-5" dirty="0">
                <a:solidFill>
                  <a:srgbClr val="008000"/>
                </a:solidFill>
                <a:latin typeface="Myriad Pro"/>
                <a:cs typeface="Myriad Pro"/>
              </a:rPr>
              <a:t> </a:t>
            </a:r>
            <a:r>
              <a:rPr lang="tr-TR" sz="1400" b="1" dirty="0" err="1">
                <a:solidFill>
                  <a:srgbClr val="008000"/>
                </a:solidFill>
                <a:latin typeface="Myriad Pro"/>
                <a:cs typeface="Myriad Pro"/>
              </a:rPr>
              <a:t>Quadratus</a:t>
            </a:r>
            <a:r>
              <a:rPr lang="tr-TR" sz="1400" b="1" spc="-5" dirty="0">
                <a:solidFill>
                  <a:srgbClr val="008000"/>
                </a:solidFill>
                <a:latin typeface="Myriad Pro"/>
                <a:cs typeface="Myriad Pro"/>
              </a:rPr>
              <a:t> </a:t>
            </a:r>
            <a:r>
              <a:rPr lang="tr-TR" sz="1400" b="1" dirty="0" err="1">
                <a:solidFill>
                  <a:srgbClr val="008000"/>
                </a:solidFill>
                <a:latin typeface="Myriad Pro"/>
                <a:cs typeface="Myriad Pro"/>
              </a:rPr>
              <a:t>Lumborum</a:t>
            </a:r>
            <a:r>
              <a:rPr lang="tr-TR" sz="1400" b="1" spc="-5" dirty="0">
                <a:solidFill>
                  <a:srgbClr val="008000"/>
                </a:solidFill>
                <a:latin typeface="Myriad Pro"/>
                <a:cs typeface="Myriad Pro"/>
              </a:rPr>
              <a:t> </a:t>
            </a:r>
            <a:r>
              <a:rPr lang="tr-TR" sz="1400" b="1" dirty="0">
                <a:solidFill>
                  <a:srgbClr val="008000"/>
                </a:solidFill>
                <a:latin typeface="Myriad Pro"/>
                <a:cs typeface="Myriad Pro"/>
              </a:rPr>
              <a:t>(Bel</a:t>
            </a:r>
            <a:r>
              <a:rPr lang="tr-TR" sz="1400" b="1" spc="-5" dirty="0">
                <a:solidFill>
                  <a:srgbClr val="008000"/>
                </a:solidFill>
                <a:latin typeface="Myriad Pro"/>
                <a:cs typeface="Myriad Pro"/>
              </a:rPr>
              <a:t> </a:t>
            </a:r>
            <a:r>
              <a:rPr lang="tr-TR" sz="1400" b="1" dirty="0">
                <a:solidFill>
                  <a:srgbClr val="008000"/>
                </a:solidFill>
                <a:latin typeface="Myriad Pro"/>
                <a:cs typeface="Myriad Pro"/>
              </a:rPr>
              <a:t>Dörtgen</a:t>
            </a:r>
            <a:r>
              <a:rPr lang="tr-TR" sz="1400" b="1" spc="-5" dirty="0">
                <a:solidFill>
                  <a:srgbClr val="008000"/>
                </a:solidFill>
                <a:latin typeface="Myriad Pro"/>
                <a:cs typeface="Myriad Pro"/>
              </a:rPr>
              <a:t> </a:t>
            </a:r>
            <a:r>
              <a:rPr lang="tr-TR" sz="1400" b="1" spc="-10" dirty="0">
                <a:solidFill>
                  <a:srgbClr val="008000"/>
                </a:solidFill>
                <a:latin typeface="Myriad Pro"/>
                <a:cs typeface="Myriad Pro"/>
              </a:rPr>
              <a:t>Kası): </a:t>
            </a:r>
            <a:r>
              <a:rPr lang="tr-TR" sz="1400" dirty="0">
                <a:solidFill>
                  <a:srgbClr val="4C4D4F"/>
                </a:solidFill>
                <a:latin typeface="Myriad Pro"/>
                <a:cs typeface="Myriad Pro"/>
              </a:rPr>
              <a:t>Karın</a:t>
            </a:r>
            <a:r>
              <a:rPr lang="tr-TR" sz="1400" spc="55" dirty="0">
                <a:solidFill>
                  <a:srgbClr val="4C4D4F"/>
                </a:solidFill>
                <a:latin typeface="Myriad Pro"/>
                <a:cs typeface="Myriad Pro"/>
              </a:rPr>
              <a:t> </a:t>
            </a:r>
            <a:r>
              <a:rPr lang="tr-TR" sz="1400" dirty="0">
                <a:solidFill>
                  <a:srgbClr val="4C4D4F"/>
                </a:solidFill>
                <a:latin typeface="Myriad Pro"/>
                <a:cs typeface="Myriad Pro"/>
              </a:rPr>
              <a:t>kasları</a:t>
            </a:r>
            <a:r>
              <a:rPr lang="tr-TR" sz="1400" spc="60" dirty="0">
                <a:solidFill>
                  <a:srgbClr val="4C4D4F"/>
                </a:solidFill>
                <a:latin typeface="Myriad Pro"/>
                <a:cs typeface="Myriad Pro"/>
              </a:rPr>
              <a:t> </a:t>
            </a:r>
            <a:r>
              <a:rPr lang="tr-TR" sz="1400" dirty="0">
                <a:solidFill>
                  <a:srgbClr val="4C4D4F"/>
                </a:solidFill>
                <a:latin typeface="Myriad Pro"/>
                <a:cs typeface="Myriad Pro"/>
              </a:rPr>
              <a:t>içinde</a:t>
            </a:r>
            <a:r>
              <a:rPr lang="tr-TR" sz="1400" spc="60" dirty="0">
                <a:solidFill>
                  <a:srgbClr val="4C4D4F"/>
                </a:solidFill>
                <a:latin typeface="Myriad Pro"/>
                <a:cs typeface="Myriad Pro"/>
              </a:rPr>
              <a:t> </a:t>
            </a:r>
            <a:r>
              <a:rPr lang="tr-TR" sz="1400" dirty="0">
                <a:solidFill>
                  <a:srgbClr val="4C4D4F"/>
                </a:solidFill>
                <a:latin typeface="Myriad Pro"/>
                <a:cs typeface="Myriad Pro"/>
              </a:rPr>
              <a:t>arka</a:t>
            </a:r>
            <a:r>
              <a:rPr lang="tr-TR" sz="1400" spc="55" dirty="0">
                <a:solidFill>
                  <a:srgbClr val="4C4D4F"/>
                </a:solidFill>
                <a:latin typeface="Myriad Pro"/>
                <a:cs typeface="Myriad Pro"/>
              </a:rPr>
              <a:t> </a:t>
            </a:r>
            <a:r>
              <a:rPr lang="tr-TR" sz="1400" dirty="0">
                <a:solidFill>
                  <a:srgbClr val="4C4D4F"/>
                </a:solidFill>
                <a:latin typeface="Myriad Pro"/>
                <a:cs typeface="Myriad Pro"/>
              </a:rPr>
              <a:t>tarafta</a:t>
            </a:r>
            <a:r>
              <a:rPr lang="tr-TR" sz="1400" spc="60" dirty="0">
                <a:solidFill>
                  <a:srgbClr val="4C4D4F"/>
                </a:solidFill>
                <a:latin typeface="Myriad Pro"/>
                <a:cs typeface="Myriad Pro"/>
              </a:rPr>
              <a:t> </a:t>
            </a:r>
            <a:r>
              <a:rPr lang="tr-TR" sz="1400" dirty="0">
                <a:solidFill>
                  <a:srgbClr val="4C4D4F"/>
                </a:solidFill>
                <a:latin typeface="Myriad Pro"/>
                <a:cs typeface="Myriad Pro"/>
              </a:rPr>
              <a:t>bulunan</a:t>
            </a:r>
            <a:r>
              <a:rPr lang="tr-TR" sz="1400" spc="60" dirty="0">
                <a:solidFill>
                  <a:srgbClr val="4C4D4F"/>
                </a:solidFill>
                <a:latin typeface="Myriad Pro"/>
                <a:cs typeface="Myriad Pro"/>
              </a:rPr>
              <a:t> </a:t>
            </a:r>
            <a:r>
              <a:rPr lang="tr-TR" sz="1400" dirty="0">
                <a:solidFill>
                  <a:srgbClr val="4C4D4F"/>
                </a:solidFill>
                <a:latin typeface="Myriad Pro"/>
                <a:cs typeface="Myriad Pro"/>
              </a:rPr>
              <a:t>tek</a:t>
            </a:r>
            <a:r>
              <a:rPr lang="tr-TR" sz="1400" spc="60" dirty="0">
                <a:solidFill>
                  <a:srgbClr val="4C4D4F"/>
                </a:solidFill>
                <a:latin typeface="Myriad Pro"/>
                <a:cs typeface="Myriad Pro"/>
              </a:rPr>
              <a:t> </a:t>
            </a:r>
            <a:r>
              <a:rPr lang="tr-TR" sz="1400" dirty="0">
                <a:solidFill>
                  <a:srgbClr val="4C4D4F"/>
                </a:solidFill>
                <a:latin typeface="Myriad Pro"/>
                <a:cs typeface="Myriad Pro"/>
              </a:rPr>
              <a:t>kastır.</a:t>
            </a:r>
            <a:r>
              <a:rPr lang="tr-TR" sz="1400" spc="55" dirty="0">
                <a:solidFill>
                  <a:srgbClr val="4C4D4F"/>
                </a:solidFill>
                <a:latin typeface="Myriad Pro"/>
                <a:cs typeface="Myriad Pro"/>
              </a:rPr>
              <a:t> </a:t>
            </a:r>
            <a:r>
              <a:rPr lang="tr-TR" sz="1400" dirty="0">
                <a:solidFill>
                  <a:srgbClr val="4C4D4F"/>
                </a:solidFill>
                <a:latin typeface="Myriad Pro"/>
                <a:cs typeface="Myriad Pro"/>
              </a:rPr>
              <a:t>Leğen</a:t>
            </a:r>
            <a:r>
              <a:rPr lang="tr-TR" sz="1400" spc="60" dirty="0">
                <a:solidFill>
                  <a:srgbClr val="4C4D4F"/>
                </a:solidFill>
                <a:latin typeface="Myriad Pro"/>
                <a:cs typeface="Myriad Pro"/>
              </a:rPr>
              <a:t> </a:t>
            </a:r>
            <a:r>
              <a:rPr lang="tr-TR" sz="1400" dirty="0">
                <a:solidFill>
                  <a:srgbClr val="4C4D4F"/>
                </a:solidFill>
                <a:latin typeface="Myriad Pro"/>
                <a:cs typeface="Myriad Pro"/>
              </a:rPr>
              <a:t>kemiği</a:t>
            </a:r>
            <a:r>
              <a:rPr lang="tr-TR" sz="1400" spc="60" dirty="0">
                <a:solidFill>
                  <a:srgbClr val="4C4D4F"/>
                </a:solidFill>
                <a:latin typeface="Myriad Pro"/>
                <a:cs typeface="Myriad Pro"/>
              </a:rPr>
              <a:t> </a:t>
            </a:r>
            <a:r>
              <a:rPr lang="tr-TR" sz="1400" dirty="0">
                <a:solidFill>
                  <a:srgbClr val="4C4D4F"/>
                </a:solidFill>
                <a:latin typeface="Myriad Pro"/>
                <a:cs typeface="Myriad Pro"/>
              </a:rPr>
              <a:t>ile</a:t>
            </a:r>
            <a:r>
              <a:rPr lang="tr-TR" sz="1400" spc="60" dirty="0">
                <a:solidFill>
                  <a:srgbClr val="4C4D4F"/>
                </a:solidFill>
                <a:latin typeface="Myriad Pro"/>
                <a:cs typeface="Myriad Pro"/>
              </a:rPr>
              <a:t> </a:t>
            </a:r>
            <a:r>
              <a:rPr lang="tr-TR" sz="1400" dirty="0">
                <a:solidFill>
                  <a:srgbClr val="4C4D4F"/>
                </a:solidFill>
                <a:latin typeface="Myriad Pro"/>
                <a:cs typeface="Myriad Pro"/>
              </a:rPr>
              <a:t>12’nci</a:t>
            </a:r>
            <a:r>
              <a:rPr lang="tr-TR" sz="1400" spc="55" dirty="0">
                <a:solidFill>
                  <a:srgbClr val="4C4D4F"/>
                </a:solidFill>
                <a:latin typeface="Myriad Pro"/>
                <a:cs typeface="Myriad Pro"/>
              </a:rPr>
              <a:t> </a:t>
            </a:r>
            <a:r>
              <a:rPr lang="tr-TR" sz="1400" dirty="0">
                <a:solidFill>
                  <a:srgbClr val="4C4D4F"/>
                </a:solidFill>
                <a:latin typeface="Myriad Pro"/>
                <a:cs typeface="Myriad Pro"/>
              </a:rPr>
              <a:t>kaburga</a:t>
            </a:r>
            <a:r>
              <a:rPr lang="tr-TR" sz="1400" spc="60" dirty="0">
                <a:solidFill>
                  <a:srgbClr val="4C4D4F"/>
                </a:solidFill>
                <a:latin typeface="Myriad Pro"/>
                <a:cs typeface="Myriad Pro"/>
              </a:rPr>
              <a:t> </a:t>
            </a:r>
            <a:r>
              <a:rPr lang="tr-TR" sz="1400" dirty="0">
                <a:solidFill>
                  <a:srgbClr val="4C4D4F"/>
                </a:solidFill>
                <a:latin typeface="Myriad Pro"/>
                <a:cs typeface="Myriad Pro"/>
              </a:rPr>
              <a:t>ve</a:t>
            </a:r>
            <a:r>
              <a:rPr lang="tr-TR" sz="1400" spc="60" dirty="0">
                <a:solidFill>
                  <a:srgbClr val="4C4D4F"/>
                </a:solidFill>
                <a:latin typeface="Myriad Pro"/>
                <a:cs typeface="Myriad Pro"/>
              </a:rPr>
              <a:t> </a:t>
            </a:r>
            <a:r>
              <a:rPr lang="tr-TR" sz="1400" dirty="0">
                <a:solidFill>
                  <a:srgbClr val="4C4D4F"/>
                </a:solidFill>
                <a:latin typeface="Myriad Pro"/>
                <a:cs typeface="Myriad Pro"/>
              </a:rPr>
              <a:t>bel</a:t>
            </a:r>
            <a:r>
              <a:rPr lang="tr-TR" sz="1400" spc="60" dirty="0">
                <a:solidFill>
                  <a:srgbClr val="4C4D4F"/>
                </a:solidFill>
                <a:latin typeface="Myriad Pro"/>
                <a:cs typeface="Myriad Pro"/>
              </a:rPr>
              <a:t> </a:t>
            </a:r>
            <a:r>
              <a:rPr lang="tr-TR" sz="1400" spc="-10" dirty="0">
                <a:solidFill>
                  <a:srgbClr val="4C4D4F"/>
                </a:solidFill>
                <a:latin typeface="Myriad Pro"/>
                <a:cs typeface="Myriad Pro"/>
              </a:rPr>
              <a:t>omurları </a:t>
            </a:r>
            <a:r>
              <a:rPr lang="tr-TR" sz="1400" dirty="0">
                <a:solidFill>
                  <a:srgbClr val="4C4D4F"/>
                </a:solidFill>
                <a:latin typeface="Myriad Pro"/>
                <a:cs typeface="Myriad Pro"/>
              </a:rPr>
              <a:t>arasında</a:t>
            </a:r>
            <a:r>
              <a:rPr lang="tr-TR" sz="1400" spc="-20" dirty="0">
                <a:solidFill>
                  <a:srgbClr val="4C4D4F"/>
                </a:solidFill>
                <a:latin typeface="Myriad Pro"/>
                <a:cs typeface="Myriad Pro"/>
              </a:rPr>
              <a:t> </a:t>
            </a:r>
            <a:r>
              <a:rPr lang="tr-TR" sz="1400" dirty="0">
                <a:solidFill>
                  <a:srgbClr val="4C4D4F"/>
                </a:solidFill>
                <a:latin typeface="Myriad Pro"/>
                <a:cs typeface="Myriad Pro"/>
              </a:rPr>
              <a:t>yer</a:t>
            </a:r>
            <a:r>
              <a:rPr lang="tr-TR" sz="1400" spc="-5" dirty="0">
                <a:solidFill>
                  <a:srgbClr val="4C4D4F"/>
                </a:solidFill>
                <a:latin typeface="Myriad Pro"/>
                <a:cs typeface="Myriad Pro"/>
              </a:rPr>
              <a:t> </a:t>
            </a:r>
            <a:r>
              <a:rPr lang="tr-TR" sz="1400" spc="-20" dirty="0">
                <a:solidFill>
                  <a:srgbClr val="4C4D4F"/>
                </a:solidFill>
                <a:latin typeface="Myriad Pro"/>
                <a:cs typeface="Myriad Pro"/>
              </a:rPr>
              <a:t>alır.</a:t>
            </a:r>
            <a:r>
              <a:rPr lang="tr-TR" sz="1400" spc="-50" dirty="0">
                <a:solidFill>
                  <a:srgbClr val="4C4D4F"/>
                </a:solidFill>
                <a:latin typeface="Myriad Pro"/>
                <a:cs typeface="Myriad Pro"/>
              </a:rPr>
              <a:t> </a:t>
            </a:r>
            <a:r>
              <a:rPr lang="tr-TR" sz="1400" spc="-20" dirty="0">
                <a:solidFill>
                  <a:srgbClr val="4C4D4F"/>
                </a:solidFill>
                <a:latin typeface="Myriad Pro"/>
                <a:cs typeface="Myriad Pro"/>
              </a:rPr>
              <a:t>Tek</a:t>
            </a:r>
            <a:r>
              <a:rPr lang="tr-TR" sz="1400" spc="-10" dirty="0">
                <a:solidFill>
                  <a:srgbClr val="4C4D4F"/>
                </a:solidFill>
                <a:latin typeface="Myriad Pro"/>
                <a:cs typeface="Myriad Pro"/>
              </a:rPr>
              <a:t> </a:t>
            </a:r>
            <a:r>
              <a:rPr lang="tr-TR" sz="1400" dirty="0">
                <a:solidFill>
                  <a:srgbClr val="4C4D4F"/>
                </a:solidFill>
                <a:latin typeface="Myriad Pro"/>
                <a:cs typeface="Myriad Pro"/>
              </a:rPr>
              <a:t>taraflı</a:t>
            </a:r>
            <a:r>
              <a:rPr lang="tr-TR" sz="1400" spc="-10" dirty="0">
                <a:solidFill>
                  <a:srgbClr val="4C4D4F"/>
                </a:solidFill>
                <a:latin typeface="Myriad Pro"/>
                <a:cs typeface="Myriad Pro"/>
              </a:rPr>
              <a:t> </a:t>
            </a:r>
            <a:r>
              <a:rPr lang="tr-TR" sz="1400" dirty="0">
                <a:solidFill>
                  <a:srgbClr val="4C4D4F"/>
                </a:solidFill>
                <a:latin typeface="Myriad Pro"/>
                <a:cs typeface="Myriad Pro"/>
              </a:rPr>
              <a:t>kasılırsa</a:t>
            </a:r>
            <a:r>
              <a:rPr lang="tr-TR" sz="1400" spc="-10" dirty="0">
                <a:solidFill>
                  <a:srgbClr val="4C4D4F"/>
                </a:solidFill>
                <a:latin typeface="Myriad Pro"/>
                <a:cs typeface="Myriad Pro"/>
              </a:rPr>
              <a:t> </a:t>
            </a:r>
            <a:r>
              <a:rPr lang="tr-TR" sz="1400" dirty="0">
                <a:solidFill>
                  <a:srgbClr val="4C4D4F"/>
                </a:solidFill>
                <a:latin typeface="Myriad Pro"/>
                <a:cs typeface="Myriad Pro"/>
              </a:rPr>
              <a:t>gövdenin</a:t>
            </a:r>
            <a:r>
              <a:rPr lang="tr-TR" sz="1400" spc="-10" dirty="0">
                <a:solidFill>
                  <a:srgbClr val="4C4D4F"/>
                </a:solidFill>
                <a:latin typeface="Myriad Pro"/>
                <a:cs typeface="Myriad Pro"/>
              </a:rPr>
              <a:t> </a:t>
            </a:r>
            <a:r>
              <a:rPr lang="tr-TR" sz="1400" dirty="0">
                <a:solidFill>
                  <a:srgbClr val="4C4D4F"/>
                </a:solidFill>
                <a:latin typeface="Myriad Pro"/>
                <a:cs typeface="Myriad Pro"/>
              </a:rPr>
              <a:t>yana</a:t>
            </a:r>
            <a:r>
              <a:rPr lang="tr-TR" sz="1400" spc="-5" dirty="0">
                <a:solidFill>
                  <a:srgbClr val="4C4D4F"/>
                </a:solidFill>
                <a:latin typeface="Myriad Pro"/>
                <a:cs typeface="Myriad Pro"/>
              </a:rPr>
              <a:t> </a:t>
            </a:r>
            <a:r>
              <a:rPr lang="tr-TR" sz="1400" dirty="0">
                <a:solidFill>
                  <a:srgbClr val="4C4D4F"/>
                </a:solidFill>
                <a:latin typeface="Myriad Pro"/>
                <a:cs typeface="Myriad Pro"/>
              </a:rPr>
              <a:t>fleksiyonuna</a:t>
            </a:r>
            <a:r>
              <a:rPr lang="tr-TR" sz="1400" spc="-10" dirty="0">
                <a:solidFill>
                  <a:srgbClr val="4C4D4F"/>
                </a:solidFill>
                <a:latin typeface="Myriad Pro"/>
                <a:cs typeface="Myriad Pro"/>
              </a:rPr>
              <a:t> </a:t>
            </a:r>
            <a:r>
              <a:rPr lang="tr-TR" sz="1400" dirty="0">
                <a:solidFill>
                  <a:srgbClr val="4C4D4F"/>
                </a:solidFill>
                <a:latin typeface="Myriad Pro"/>
                <a:cs typeface="Myriad Pro"/>
              </a:rPr>
              <a:t>neden</a:t>
            </a:r>
            <a:r>
              <a:rPr lang="tr-TR" sz="1400" spc="-10" dirty="0">
                <a:solidFill>
                  <a:srgbClr val="4C4D4F"/>
                </a:solidFill>
                <a:latin typeface="Myriad Pro"/>
                <a:cs typeface="Myriad Pro"/>
              </a:rPr>
              <a:t> </a:t>
            </a:r>
            <a:r>
              <a:rPr lang="tr-TR" sz="1400" spc="-20" dirty="0">
                <a:solidFill>
                  <a:srgbClr val="4C4D4F"/>
                </a:solidFill>
                <a:latin typeface="Myriad Pro"/>
                <a:cs typeface="Myriad Pro"/>
              </a:rPr>
              <a:t>olur.</a:t>
            </a:r>
            <a:endParaRPr lang="tr-TR" sz="1400" dirty="0">
              <a:latin typeface="Myriad Pro"/>
              <a:cs typeface="Myriad Pro"/>
            </a:endParaRPr>
          </a:p>
          <a:p>
            <a:pPr marL="12700" marR="5715" indent="0" algn="just">
              <a:lnSpc>
                <a:spcPct val="106100"/>
              </a:lnSpc>
              <a:spcBef>
                <a:spcPts val="265"/>
              </a:spcBef>
              <a:buNone/>
            </a:pPr>
            <a:endParaRPr lang="tr-TR" sz="1400" dirty="0">
              <a:latin typeface="Myriad Pro"/>
              <a:cs typeface="Myriad Pro"/>
            </a:endParaRPr>
          </a:p>
        </p:txBody>
      </p:sp>
      <p:sp>
        <p:nvSpPr>
          <p:cNvPr id="5" name="Alt Bilgi Yer Tutucusu 4">
            <a:extLst>
              <a:ext uri="{FF2B5EF4-FFF2-40B4-BE49-F238E27FC236}">
                <a16:creationId xmlns:a16="http://schemas.microsoft.com/office/drawing/2014/main" id="{32001787-6C8E-408F-9D6F-CFFA064AA0F4}"/>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676A2E42-EF06-A7E5-0DD5-C0007514D775}"/>
              </a:ext>
            </a:extLst>
          </p:cNvPr>
          <p:cNvSpPr>
            <a:spLocks noGrp="1"/>
          </p:cNvSpPr>
          <p:nvPr>
            <p:ph type="sldNum" sz="quarter" idx="12"/>
          </p:nvPr>
        </p:nvSpPr>
        <p:spPr/>
        <p:txBody>
          <a:bodyPr/>
          <a:lstStyle/>
          <a:p>
            <a:fld id="{60FF87A7-9A7A-4B3D-9625-8440EC4947F9}" type="slidenum">
              <a:rPr lang="tr-TR" smtClean="0"/>
              <a:pPr/>
              <a:t>68</a:t>
            </a:fld>
            <a:endParaRPr lang="tr-TR"/>
          </a:p>
        </p:txBody>
      </p:sp>
      <p:sp>
        <p:nvSpPr>
          <p:cNvPr id="276" name="object 279">
            <a:extLst>
              <a:ext uri="{FF2B5EF4-FFF2-40B4-BE49-F238E27FC236}">
                <a16:creationId xmlns:a16="http://schemas.microsoft.com/office/drawing/2014/main" id="{88A69C3A-507D-42F4-0139-BD8F9872379A}"/>
              </a:ext>
            </a:extLst>
          </p:cNvPr>
          <p:cNvSpPr txBox="1">
            <a:spLocks noChangeAspect="1"/>
          </p:cNvSpPr>
          <p:nvPr/>
        </p:nvSpPr>
        <p:spPr>
          <a:xfrm>
            <a:off x="3098446" y="4041810"/>
            <a:ext cx="1689578" cy="197490"/>
          </a:xfrm>
          <a:prstGeom prst="rect">
            <a:avLst/>
          </a:prstGeom>
        </p:spPr>
        <p:txBody>
          <a:bodyPr vert="horz" wrap="square" lIns="0" tIns="12700" rIns="0" bIns="0" rtlCol="0">
            <a:spAutoFit/>
          </a:bodyPr>
          <a:lstStyle/>
          <a:p>
            <a:pPr marL="12700" marR="5080">
              <a:lnSpc>
                <a:spcPct val="100000"/>
              </a:lnSpc>
              <a:spcBef>
                <a:spcPts val="100"/>
              </a:spcBef>
            </a:pPr>
            <a:r>
              <a:rPr sz="1200" dirty="0">
                <a:solidFill>
                  <a:schemeClr val="accent2"/>
                </a:solidFill>
                <a:latin typeface="Myriad Pro"/>
                <a:cs typeface="Myriad Pro"/>
              </a:rPr>
              <a:t>M. </a:t>
            </a:r>
            <a:r>
              <a:rPr sz="1200" spc="-10" dirty="0">
                <a:solidFill>
                  <a:schemeClr val="accent2"/>
                </a:solidFill>
                <a:latin typeface="Myriad Pro"/>
                <a:cs typeface="Myriad Pro"/>
              </a:rPr>
              <a:t>transversus abdominis</a:t>
            </a:r>
            <a:endParaRPr sz="1200" dirty="0">
              <a:solidFill>
                <a:schemeClr val="accent2"/>
              </a:solidFill>
              <a:latin typeface="Myriad Pro"/>
              <a:cs typeface="Myriad Pro"/>
            </a:endParaRPr>
          </a:p>
        </p:txBody>
      </p:sp>
      <p:grpSp>
        <p:nvGrpSpPr>
          <p:cNvPr id="283" name="Grup 282">
            <a:extLst>
              <a:ext uri="{FF2B5EF4-FFF2-40B4-BE49-F238E27FC236}">
                <a16:creationId xmlns:a16="http://schemas.microsoft.com/office/drawing/2014/main" id="{EC81FBD5-497A-C034-1704-DD80B451EFAF}"/>
              </a:ext>
            </a:extLst>
          </p:cNvPr>
          <p:cNvGrpSpPr>
            <a:grpSpLocks noChangeAspect="1"/>
          </p:cNvGrpSpPr>
          <p:nvPr/>
        </p:nvGrpSpPr>
        <p:grpSpPr>
          <a:xfrm>
            <a:off x="5402528" y="2838289"/>
            <a:ext cx="2224381" cy="3239566"/>
            <a:chOff x="4213909" y="3111751"/>
            <a:chExt cx="1767564" cy="2574262"/>
          </a:xfrm>
        </p:grpSpPr>
        <p:pic>
          <p:nvPicPr>
            <p:cNvPr id="3076" name="Picture 4" descr="Quadratus lumborum: Origin, insertion, innervation,action | Kenhub">
              <a:extLst>
                <a:ext uri="{FF2B5EF4-FFF2-40B4-BE49-F238E27FC236}">
                  <a16:creationId xmlns:a16="http://schemas.microsoft.com/office/drawing/2014/main" id="{373BDE86-170D-1132-89A8-9EA96892D0B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213909" y="3111751"/>
              <a:ext cx="1767564" cy="204020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Pyramidalis: Origin, insertion, innervation, function | Kenhub">
              <a:extLst>
                <a:ext uri="{FF2B5EF4-FFF2-40B4-BE49-F238E27FC236}">
                  <a16:creationId xmlns:a16="http://schemas.microsoft.com/office/drawing/2014/main" id="{3C907C49-82A8-10A9-2893-298AEF9017A7}"/>
                </a:ext>
              </a:extLst>
            </p:cNvPr>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240535" y="4422259"/>
              <a:ext cx="1662834" cy="1263754"/>
            </a:xfrm>
            <a:prstGeom prst="rect">
              <a:avLst/>
            </a:prstGeom>
            <a:noFill/>
            <a:extLst>
              <a:ext uri="{909E8E84-426E-40DD-AFC4-6F175D3DCCD1}">
                <a14:hiddenFill xmlns:a14="http://schemas.microsoft.com/office/drawing/2010/main">
                  <a:solidFill>
                    <a:srgbClr val="FFFFFF"/>
                  </a:solidFill>
                </a14:hiddenFill>
              </a:ext>
            </a:extLst>
          </p:spPr>
        </p:pic>
      </p:grpSp>
      <p:sp>
        <p:nvSpPr>
          <p:cNvPr id="285" name="Metin kutusu 284">
            <a:extLst>
              <a:ext uri="{FF2B5EF4-FFF2-40B4-BE49-F238E27FC236}">
                <a16:creationId xmlns:a16="http://schemas.microsoft.com/office/drawing/2014/main" id="{EF4A5EAE-0579-0092-C2ED-95889610CC07}"/>
              </a:ext>
            </a:extLst>
          </p:cNvPr>
          <p:cNvSpPr txBox="1"/>
          <p:nvPr/>
        </p:nvSpPr>
        <p:spPr>
          <a:xfrm>
            <a:off x="3893913" y="5630082"/>
            <a:ext cx="1153168" cy="276999"/>
          </a:xfrm>
          <a:prstGeom prst="rect">
            <a:avLst/>
          </a:prstGeom>
          <a:noFill/>
        </p:spPr>
        <p:txBody>
          <a:bodyPr wrap="square">
            <a:spAutoFit/>
          </a:bodyPr>
          <a:lstStyle/>
          <a:p>
            <a:r>
              <a:rPr lang="tr-TR" sz="1200" dirty="0">
                <a:solidFill>
                  <a:schemeClr val="accent1">
                    <a:lumMod val="75000"/>
                  </a:schemeClr>
                </a:solidFill>
              </a:rPr>
              <a:t>M. </a:t>
            </a:r>
            <a:r>
              <a:rPr lang="tr-TR" sz="1200" dirty="0" err="1">
                <a:solidFill>
                  <a:schemeClr val="accent1">
                    <a:lumMod val="75000"/>
                  </a:schemeClr>
                </a:solidFill>
              </a:rPr>
              <a:t>Pyramidalis</a:t>
            </a:r>
            <a:r>
              <a:rPr lang="tr-TR" sz="1200" dirty="0">
                <a:solidFill>
                  <a:schemeClr val="accent1">
                    <a:lumMod val="75000"/>
                  </a:schemeClr>
                </a:solidFill>
              </a:rPr>
              <a:t> </a:t>
            </a:r>
          </a:p>
        </p:txBody>
      </p:sp>
      <p:sp>
        <p:nvSpPr>
          <p:cNvPr id="289" name="Metin kutusu 288">
            <a:extLst>
              <a:ext uri="{FF2B5EF4-FFF2-40B4-BE49-F238E27FC236}">
                <a16:creationId xmlns:a16="http://schemas.microsoft.com/office/drawing/2014/main" id="{0F60E577-572A-56AF-91DB-8B4D53C05205}"/>
              </a:ext>
            </a:extLst>
          </p:cNvPr>
          <p:cNvSpPr txBox="1"/>
          <p:nvPr/>
        </p:nvSpPr>
        <p:spPr>
          <a:xfrm>
            <a:off x="7300620" y="3903518"/>
            <a:ext cx="1843380" cy="276999"/>
          </a:xfrm>
          <a:prstGeom prst="rect">
            <a:avLst/>
          </a:prstGeom>
          <a:noFill/>
        </p:spPr>
        <p:txBody>
          <a:bodyPr wrap="square">
            <a:spAutoFit/>
          </a:bodyPr>
          <a:lstStyle/>
          <a:p>
            <a:r>
              <a:rPr lang="tr-TR" sz="1200" dirty="0">
                <a:solidFill>
                  <a:srgbClr val="008000"/>
                </a:solidFill>
              </a:rPr>
              <a:t>M. </a:t>
            </a:r>
            <a:r>
              <a:rPr lang="tr-TR" sz="1200" dirty="0" err="1">
                <a:solidFill>
                  <a:srgbClr val="008000"/>
                </a:solidFill>
              </a:rPr>
              <a:t>Quadratus</a:t>
            </a:r>
            <a:r>
              <a:rPr lang="tr-TR" sz="1200" dirty="0">
                <a:solidFill>
                  <a:srgbClr val="008000"/>
                </a:solidFill>
              </a:rPr>
              <a:t> </a:t>
            </a:r>
            <a:r>
              <a:rPr lang="tr-TR" sz="1200" dirty="0" err="1">
                <a:solidFill>
                  <a:srgbClr val="008000"/>
                </a:solidFill>
              </a:rPr>
              <a:t>Lumborum</a:t>
            </a:r>
            <a:r>
              <a:rPr lang="tr-TR" sz="1200" dirty="0">
                <a:solidFill>
                  <a:srgbClr val="008000"/>
                </a:solidFill>
              </a:rPr>
              <a:t> </a:t>
            </a:r>
          </a:p>
        </p:txBody>
      </p:sp>
      <p:cxnSp>
        <p:nvCxnSpPr>
          <p:cNvPr id="291" name="Düz Ok Bağlayıcısı 290">
            <a:extLst>
              <a:ext uri="{FF2B5EF4-FFF2-40B4-BE49-F238E27FC236}">
                <a16:creationId xmlns:a16="http://schemas.microsoft.com/office/drawing/2014/main" id="{3A5CD914-7BE5-756C-ED18-13C26CD5F479}"/>
              </a:ext>
            </a:extLst>
          </p:cNvPr>
          <p:cNvCxnSpPr>
            <a:cxnSpLocks/>
          </p:cNvCxnSpPr>
          <p:nvPr/>
        </p:nvCxnSpPr>
        <p:spPr>
          <a:xfrm flipH="1">
            <a:off x="7139162" y="4156789"/>
            <a:ext cx="506379" cy="802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3" name="Düz Ok Bağlayıcısı 292">
            <a:extLst>
              <a:ext uri="{FF2B5EF4-FFF2-40B4-BE49-F238E27FC236}">
                <a16:creationId xmlns:a16="http://schemas.microsoft.com/office/drawing/2014/main" id="{8A6D9F26-9307-D143-B231-578BDE168B0E}"/>
              </a:ext>
            </a:extLst>
          </p:cNvPr>
          <p:cNvCxnSpPr/>
          <p:nvPr/>
        </p:nvCxnSpPr>
        <p:spPr>
          <a:xfrm flipV="1">
            <a:off x="4952543" y="5553310"/>
            <a:ext cx="1429199" cy="2037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Düz Ok Bağlayıcısı 6">
            <a:extLst>
              <a:ext uri="{FF2B5EF4-FFF2-40B4-BE49-F238E27FC236}">
                <a16:creationId xmlns:a16="http://schemas.microsoft.com/office/drawing/2014/main" id="{0374C9AF-DC2E-FBA1-8C5C-9911A4E852F5}"/>
              </a:ext>
            </a:extLst>
          </p:cNvPr>
          <p:cNvCxnSpPr>
            <a:cxnSpLocks/>
          </p:cNvCxnSpPr>
          <p:nvPr/>
        </p:nvCxnSpPr>
        <p:spPr>
          <a:xfrm flipH="1">
            <a:off x="2987824" y="4237073"/>
            <a:ext cx="720080" cy="1280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75556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33B826E-2E3B-DB1B-D188-7526CC96B295}"/>
              </a:ext>
            </a:extLst>
          </p:cNvPr>
          <p:cNvSpPr>
            <a:spLocks noGrp="1"/>
          </p:cNvSpPr>
          <p:nvPr>
            <p:ph type="title"/>
          </p:nvPr>
        </p:nvSpPr>
        <p:spPr/>
        <p:txBody>
          <a:bodyPr/>
          <a:lstStyle/>
          <a:p>
            <a:r>
              <a:rPr lang="tr-TR" dirty="0"/>
              <a:t>Üst ekstremite kasları</a:t>
            </a:r>
          </a:p>
        </p:txBody>
      </p:sp>
      <p:sp>
        <p:nvSpPr>
          <p:cNvPr id="3" name="İçerik Yer Tutucusu 2">
            <a:extLst>
              <a:ext uri="{FF2B5EF4-FFF2-40B4-BE49-F238E27FC236}">
                <a16:creationId xmlns:a16="http://schemas.microsoft.com/office/drawing/2014/main" id="{F5E49A11-5B32-7106-B388-BF23E524B031}"/>
              </a:ext>
            </a:extLst>
          </p:cNvPr>
          <p:cNvSpPr>
            <a:spLocks noGrp="1"/>
          </p:cNvSpPr>
          <p:nvPr>
            <p:ph idx="1"/>
          </p:nvPr>
        </p:nvSpPr>
        <p:spPr>
          <a:xfrm>
            <a:off x="251520" y="1052736"/>
            <a:ext cx="5616624" cy="2677317"/>
          </a:xfrm>
        </p:spPr>
        <p:txBody>
          <a:bodyPr/>
          <a:lstStyle/>
          <a:p>
            <a:pPr marL="280670" indent="0">
              <a:lnSpc>
                <a:spcPct val="100000"/>
              </a:lnSpc>
              <a:spcBef>
                <a:spcPts val="345"/>
              </a:spcBef>
              <a:buNone/>
            </a:pPr>
            <a:r>
              <a:rPr lang="tr-TR" sz="2000" dirty="0">
                <a:solidFill>
                  <a:srgbClr val="4C4D4F"/>
                </a:solidFill>
                <a:latin typeface="Myriad Pro"/>
                <a:cs typeface="Myriad Pro"/>
              </a:rPr>
              <a:t>Önemli üst ekstremite kaslarını omuz ve kol bölgesi olarak iki grupta inceleyelim.</a:t>
            </a:r>
            <a:r>
              <a:rPr lang="tr-TR" sz="2000" spc="-10" dirty="0">
                <a:solidFill>
                  <a:srgbClr val="4C4D4F"/>
                </a:solidFill>
                <a:latin typeface="Myriad Pro"/>
                <a:cs typeface="Myriad Pro"/>
              </a:rPr>
              <a:t> </a:t>
            </a:r>
          </a:p>
          <a:p>
            <a:pPr marL="280670" indent="0">
              <a:lnSpc>
                <a:spcPct val="100000"/>
              </a:lnSpc>
              <a:spcBef>
                <a:spcPts val="360"/>
              </a:spcBef>
              <a:buNone/>
            </a:pPr>
            <a:endParaRPr lang="tr-TR" b="1" spc="-20" dirty="0">
              <a:solidFill>
                <a:srgbClr val="4C4D4F"/>
              </a:solidFill>
              <a:latin typeface="Myriad Pro"/>
              <a:cs typeface="Myriad Pro"/>
            </a:endParaRPr>
          </a:p>
          <a:p>
            <a:pPr marL="372110">
              <a:lnSpc>
                <a:spcPct val="100000"/>
              </a:lnSpc>
              <a:spcBef>
                <a:spcPts val="360"/>
              </a:spcBef>
            </a:pPr>
            <a:endParaRPr lang="tr-TR" sz="2000" b="1" dirty="0">
              <a:latin typeface="Myriad Pro"/>
              <a:cs typeface="Myriad Pro"/>
            </a:endParaRPr>
          </a:p>
        </p:txBody>
      </p:sp>
      <p:sp>
        <p:nvSpPr>
          <p:cNvPr id="5" name="Alt Bilgi Yer Tutucusu 4">
            <a:extLst>
              <a:ext uri="{FF2B5EF4-FFF2-40B4-BE49-F238E27FC236}">
                <a16:creationId xmlns:a16="http://schemas.microsoft.com/office/drawing/2014/main" id="{0EE4C173-90E5-88B0-4EE5-E9B5F68146FB}"/>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CD7FA4A2-1CDA-B796-F1F5-B623E51D09A6}"/>
              </a:ext>
            </a:extLst>
          </p:cNvPr>
          <p:cNvSpPr>
            <a:spLocks noGrp="1"/>
          </p:cNvSpPr>
          <p:nvPr>
            <p:ph type="sldNum" sz="quarter" idx="12"/>
          </p:nvPr>
        </p:nvSpPr>
        <p:spPr/>
        <p:txBody>
          <a:bodyPr/>
          <a:lstStyle/>
          <a:p>
            <a:fld id="{60FF87A7-9A7A-4B3D-9625-8440EC4947F9}" type="slidenum">
              <a:rPr lang="tr-TR" smtClean="0"/>
              <a:pPr/>
              <a:t>69</a:t>
            </a:fld>
            <a:endParaRPr lang="tr-TR"/>
          </a:p>
        </p:txBody>
      </p:sp>
      <p:pic>
        <p:nvPicPr>
          <p:cNvPr id="1026" name="Picture 2" descr="Diagram of the more superficial muscles of the arm">
            <a:extLst>
              <a:ext uri="{FF2B5EF4-FFF2-40B4-BE49-F238E27FC236}">
                <a16:creationId xmlns:a16="http://schemas.microsoft.com/office/drawing/2014/main" id="{7CF8B4E6-A14D-5327-C506-EEE8721E9CA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8456" y="1975800"/>
            <a:ext cx="8584024" cy="3992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2707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19ABBC2-FD48-2FC5-A3D8-FC27F8905F55}"/>
              </a:ext>
            </a:extLst>
          </p:cNvPr>
          <p:cNvSpPr>
            <a:spLocks noGrp="1"/>
          </p:cNvSpPr>
          <p:nvPr>
            <p:ph type="title"/>
          </p:nvPr>
        </p:nvSpPr>
        <p:spPr/>
        <p:txBody>
          <a:bodyPr/>
          <a:lstStyle/>
          <a:p>
            <a:r>
              <a:rPr lang="tr-TR" dirty="0"/>
              <a:t>Yarı oynar eklem</a:t>
            </a:r>
          </a:p>
        </p:txBody>
      </p:sp>
      <p:sp>
        <p:nvSpPr>
          <p:cNvPr id="3" name="İçerik Yer Tutucusu 2">
            <a:extLst>
              <a:ext uri="{FF2B5EF4-FFF2-40B4-BE49-F238E27FC236}">
                <a16:creationId xmlns:a16="http://schemas.microsoft.com/office/drawing/2014/main" id="{11FD5BD2-A0C2-43B3-57FA-F693FBA3ACC6}"/>
              </a:ext>
            </a:extLst>
          </p:cNvPr>
          <p:cNvSpPr>
            <a:spLocks noGrp="1"/>
          </p:cNvSpPr>
          <p:nvPr>
            <p:ph idx="1"/>
          </p:nvPr>
        </p:nvSpPr>
        <p:spPr>
          <a:xfrm>
            <a:off x="251520" y="895699"/>
            <a:ext cx="8712967" cy="2317277"/>
          </a:xfrm>
        </p:spPr>
        <p:txBody>
          <a:bodyPr>
            <a:normAutofit fontScale="85000" lnSpcReduction="20000"/>
          </a:bodyPr>
          <a:lstStyle/>
          <a:p>
            <a:pPr>
              <a:lnSpc>
                <a:spcPct val="150000"/>
              </a:lnSpc>
            </a:pPr>
            <a:r>
              <a:rPr lang="tr-TR" sz="2000" spc="-10" dirty="0">
                <a:solidFill>
                  <a:srgbClr val="4C4D4F"/>
                </a:solidFill>
                <a:latin typeface="Myriad Pro"/>
                <a:cs typeface="Myriad Pro"/>
              </a:rPr>
              <a:t>Yapısında</a:t>
            </a:r>
            <a:r>
              <a:rPr lang="tr-TR" sz="2000" spc="-5" dirty="0">
                <a:solidFill>
                  <a:srgbClr val="4C4D4F"/>
                </a:solidFill>
                <a:latin typeface="Myriad Pro"/>
                <a:cs typeface="Myriad Pro"/>
              </a:rPr>
              <a:t> </a:t>
            </a:r>
            <a:r>
              <a:rPr lang="tr-TR" sz="2000" dirty="0">
                <a:solidFill>
                  <a:srgbClr val="4C4D4F"/>
                </a:solidFill>
                <a:latin typeface="Myriad Pro"/>
                <a:cs typeface="Myriad Pro"/>
              </a:rPr>
              <a:t>kıkırdak</a:t>
            </a:r>
            <a:r>
              <a:rPr lang="tr-TR" sz="2000" spc="-5" dirty="0">
                <a:solidFill>
                  <a:srgbClr val="4C4D4F"/>
                </a:solidFill>
                <a:latin typeface="Myriad Pro"/>
                <a:cs typeface="Myriad Pro"/>
              </a:rPr>
              <a:t> </a:t>
            </a:r>
            <a:r>
              <a:rPr lang="tr-TR" sz="2000" dirty="0">
                <a:solidFill>
                  <a:srgbClr val="4C4D4F"/>
                </a:solidFill>
                <a:latin typeface="Myriad Pro"/>
                <a:cs typeface="Myriad Pro"/>
              </a:rPr>
              <a:t>bulunan</a:t>
            </a:r>
            <a:r>
              <a:rPr lang="tr-TR" sz="2000" spc="-5" dirty="0">
                <a:solidFill>
                  <a:srgbClr val="4C4D4F"/>
                </a:solidFill>
                <a:latin typeface="Myriad Pro"/>
                <a:cs typeface="Myriad Pro"/>
              </a:rPr>
              <a:t> </a:t>
            </a:r>
            <a:r>
              <a:rPr lang="tr-TR" sz="2000" dirty="0">
                <a:solidFill>
                  <a:srgbClr val="4C4D4F"/>
                </a:solidFill>
                <a:latin typeface="Myriad Pro"/>
                <a:cs typeface="Myriad Pro"/>
              </a:rPr>
              <a:t>ve sınırlı</a:t>
            </a:r>
            <a:r>
              <a:rPr lang="tr-TR" sz="2000" spc="-5" dirty="0">
                <a:solidFill>
                  <a:srgbClr val="4C4D4F"/>
                </a:solidFill>
                <a:latin typeface="Myriad Pro"/>
                <a:cs typeface="Myriad Pro"/>
              </a:rPr>
              <a:t> </a:t>
            </a:r>
            <a:r>
              <a:rPr lang="tr-TR" sz="2000" dirty="0">
                <a:solidFill>
                  <a:srgbClr val="4C4D4F"/>
                </a:solidFill>
                <a:latin typeface="Myriad Pro"/>
                <a:cs typeface="Myriad Pro"/>
              </a:rPr>
              <a:t>hareket</a:t>
            </a:r>
            <a:r>
              <a:rPr lang="tr-TR" sz="2000" spc="-5" dirty="0">
                <a:solidFill>
                  <a:srgbClr val="4C4D4F"/>
                </a:solidFill>
                <a:latin typeface="Myriad Pro"/>
                <a:cs typeface="Myriad Pro"/>
              </a:rPr>
              <a:t> </a:t>
            </a:r>
            <a:r>
              <a:rPr lang="tr-TR" sz="2000" dirty="0">
                <a:solidFill>
                  <a:srgbClr val="4C4D4F"/>
                </a:solidFill>
                <a:latin typeface="Myriad Pro"/>
                <a:cs typeface="Myriad Pro"/>
              </a:rPr>
              <a:t>yeteneğine sahip</a:t>
            </a:r>
            <a:r>
              <a:rPr lang="tr-TR" sz="2000" spc="-5" dirty="0">
                <a:solidFill>
                  <a:srgbClr val="4C4D4F"/>
                </a:solidFill>
                <a:latin typeface="Myriad Pro"/>
                <a:cs typeface="Myriad Pro"/>
              </a:rPr>
              <a:t> </a:t>
            </a:r>
            <a:r>
              <a:rPr lang="tr-TR" sz="2000" dirty="0">
                <a:solidFill>
                  <a:srgbClr val="4C4D4F"/>
                </a:solidFill>
                <a:latin typeface="Myriad Pro"/>
                <a:cs typeface="Myriad Pro"/>
              </a:rPr>
              <a:t>eklemdir.</a:t>
            </a:r>
          </a:p>
          <a:p>
            <a:pPr marL="240665" marR="5080" indent="-228600" algn="just">
              <a:lnSpc>
                <a:spcPct val="150000"/>
              </a:lnSpc>
              <a:spcBef>
                <a:spcPts val="100"/>
              </a:spcBef>
              <a:buChar char="•"/>
              <a:tabLst>
                <a:tab pos="241300" algn="l"/>
              </a:tabLst>
            </a:pPr>
            <a:r>
              <a:rPr lang="tr-TR" sz="2000" b="1" dirty="0" err="1">
                <a:solidFill>
                  <a:schemeClr val="accent1"/>
                </a:solidFill>
                <a:latin typeface="Myriad Pro"/>
                <a:cs typeface="Myriad Pro"/>
              </a:rPr>
              <a:t>Synchondrosis</a:t>
            </a:r>
            <a:r>
              <a:rPr lang="tr-TR" sz="2000" b="1" dirty="0">
                <a:solidFill>
                  <a:schemeClr val="accent1"/>
                </a:solidFill>
                <a:latin typeface="Myriad Pro"/>
                <a:cs typeface="Myriad Pro"/>
              </a:rPr>
              <a:t>:</a:t>
            </a:r>
            <a:r>
              <a:rPr lang="tr-TR" sz="2000" b="1" spc="125" dirty="0">
                <a:solidFill>
                  <a:schemeClr val="accent1"/>
                </a:solidFill>
                <a:latin typeface="Myriad Pro"/>
                <a:cs typeface="Myriad Pro"/>
              </a:rPr>
              <a:t> </a:t>
            </a:r>
            <a:r>
              <a:rPr lang="tr-TR" sz="2000" dirty="0">
                <a:solidFill>
                  <a:srgbClr val="4C4D4F"/>
                </a:solidFill>
                <a:latin typeface="Myriad Pro"/>
                <a:cs typeface="Myriad Pro"/>
              </a:rPr>
              <a:t>Eklem</a:t>
            </a:r>
            <a:r>
              <a:rPr lang="tr-TR" sz="2000" spc="135" dirty="0">
                <a:solidFill>
                  <a:srgbClr val="4C4D4F"/>
                </a:solidFill>
                <a:latin typeface="Myriad Pro"/>
                <a:cs typeface="Myriad Pro"/>
              </a:rPr>
              <a:t> </a:t>
            </a:r>
            <a:r>
              <a:rPr lang="tr-TR" sz="2000" dirty="0">
                <a:solidFill>
                  <a:srgbClr val="4C4D4F"/>
                </a:solidFill>
                <a:latin typeface="Myriad Pro"/>
                <a:cs typeface="Myriad Pro"/>
              </a:rPr>
              <a:t>yüzleri</a:t>
            </a:r>
            <a:r>
              <a:rPr lang="tr-TR" sz="2000" spc="135" dirty="0">
                <a:solidFill>
                  <a:srgbClr val="4C4D4F"/>
                </a:solidFill>
                <a:latin typeface="Myriad Pro"/>
                <a:cs typeface="Myriad Pro"/>
              </a:rPr>
              <a:t> </a:t>
            </a:r>
            <a:r>
              <a:rPr lang="tr-TR" sz="2000" dirty="0">
                <a:solidFill>
                  <a:srgbClr val="4C4D4F"/>
                </a:solidFill>
                <a:latin typeface="Myriad Pro"/>
                <a:cs typeface="Myriad Pro"/>
              </a:rPr>
              <a:t>arasında</a:t>
            </a:r>
            <a:r>
              <a:rPr lang="tr-TR" sz="2000" spc="130" dirty="0">
                <a:solidFill>
                  <a:srgbClr val="4C4D4F"/>
                </a:solidFill>
                <a:latin typeface="Myriad Pro"/>
                <a:cs typeface="Myriad Pro"/>
              </a:rPr>
              <a:t> </a:t>
            </a:r>
            <a:r>
              <a:rPr lang="tr-TR" sz="2000" b="1" dirty="0" err="1">
                <a:solidFill>
                  <a:schemeClr val="accent2"/>
                </a:solidFill>
                <a:latin typeface="Myriad Pro"/>
                <a:cs typeface="Myriad Pro"/>
              </a:rPr>
              <a:t>hiyalin</a:t>
            </a:r>
            <a:r>
              <a:rPr lang="tr-TR" sz="2000" b="1" spc="130" dirty="0">
                <a:solidFill>
                  <a:schemeClr val="accent2"/>
                </a:solidFill>
                <a:latin typeface="Myriad Pro"/>
                <a:cs typeface="Myriad Pro"/>
              </a:rPr>
              <a:t> </a:t>
            </a:r>
            <a:r>
              <a:rPr lang="tr-TR" sz="2000" b="1" dirty="0">
                <a:solidFill>
                  <a:schemeClr val="accent2"/>
                </a:solidFill>
                <a:latin typeface="Myriad Pro"/>
                <a:cs typeface="Myriad Pro"/>
              </a:rPr>
              <a:t>kıkırdak</a:t>
            </a:r>
            <a:r>
              <a:rPr lang="tr-TR" sz="2000" b="1" spc="125" dirty="0">
                <a:solidFill>
                  <a:schemeClr val="accent2"/>
                </a:solidFill>
                <a:latin typeface="Myriad Pro"/>
                <a:cs typeface="Myriad Pro"/>
              </a:rPr>
              <a:t> </a:t>
            </a:r>
            <a:r>
              <a:rPr lang="tr-TR" sz="2000" dirty="0">
                <a:solidFill>
                  <a:srgbClr val="4C4D4F"/>
                </a:solidFill>
                <a:latin typeface="Myriad Pro"/>
                <a:cs typeface="Myriad Pro"/>
              </a:rPr>
              <a:t>bulunur.</a:t>
            </a:r>
            <a:r>
              <a:rPr lang="tr-TR" sz="2000" spc="135" dirty="0">
                <a:solidFill>
                  <a:srgbClr val="4C4D4F"/>
                </a:solidFill>
                <a:latin typeface="Myriad Pro"/>
                <a:cs typeface="Myriad Pro"/>
              </a:rPr>
              <a:t> </a:t>
            </a:r>
            <a:r>
              <a:rPr lang="tr-TR" sz="2000" dirty="0">
                <a:solidFill>
                  <a:srgbClr val="4C4D4F"/>
                </a:solidFill>
                <a:latin typeface="Myriad Pro"/>
                <a:cs typeface="Myriad Pro"/>
              </a:rPr>
              <a:t>Örneğin,</a:t>
            </a:r>
            <a:r>
              <a:rPr lang="tr-TR" sz="2000" spc="135" dirty="0">
                <a:solidFill>
                  <a:srgbClr val="4C4D4F"/>
                </a:solidFill>
                <a:latin typeface="Myriad Pro"/>
                <a:cs typeface="Myriad Pro"/>
              </a:rPr>
              <a:t> </a:t>
            </a:r>
            <a:r>
              <a:rPr lang="tr-TR" sz="2000" dirty="0">
                <a:solidFill>
                  <a:srgbClr val="4C4D4F"/>
                </a:solidFill>
                <a:latin typeface="Myriad Pro"/>
                <a:cs typeface="Myriad Pro"/>
              </a:rPr>
              <a:t>kaburgalarla</a:t>
            </a:r>
            <a:r>
              <a:rPr lang="tr-TR" sz="2000" spc="135" dirty="0">
                <a:solidFill>
                  <a:srgbClr val="4C4D4F"/>
                </a:solidFill>
                <a:latin typeface="Myriad Pro"/>
                <a:cs typeface="Myriad Pro"/>
              </a:rPr>
              <a:t> </a:t>
            </a:r>
            <a:r>
              <a:rPr lang="tr-TR" sz="2000" spc="-10" dirty="0">
                <a:solidFill>
                  <a:srgbClr val="4C4D4F"/>
                </a:solidFill>
                <a:latin typeface="Myriad Pro"/>
                <a:cs typeface="Myriad Pro"/>
              </a:rPr>
              <a:t>ster- </a:t>
            </a:r>
            <a:r>
              <a:rPr lang="tr-TR" sz="2000" dirty="0" err="1">
                <a:solidFill>
                  <a:srgbClr val="4C4D4F"/>
                </a:solidFill>
                <a:latin typeface="Myriad Pro"/>
                <a:cs typeface="Myriad Pro"/>
              </a:rPr>
              <a:t>num</a:t>
            </a:r>
            <a:r>
              <a:rPr lang="tr-TR" sz="2000" spc="-10" dirty="0">
                <a:solidFill>
                  <a:srgbClr val="4C4D4F"/>
                </a:solidFill>
                <a:latin typeface="Myriad Pro"/>
                <a:cs typeface="Myriad Pro"/>
              </a:rPr>
              <a:t> </a:t>
            </a:r>
            <a:r>
              <a:rPr lang="tr-TR" sz="2000" dirty="0">
                <a:solidFill>
                  <a:srgbClr val="4C4D4F"/>
                </a:solidFill>
                <a:latin typeface="Myriad Pro"/>
                <a:cs typeface="Myriad Pro"/>
              </a:rPr>
              <a:t>arasındaki</a:t>
            </a:r>
            <a:r>
              <a:rPr lang="tr-TR" sz="2000" spc="5" dirty="0">
                <a:solidFill>
                  <a:srgbClr val="4C4D4F"/>
                </a:solidFill>
                <a:latin typeface="Myriad Pro"/>
                <a:cs typeface="Myriad Pro"/>
              </a:rPr>
              <a:t> </a:t>
            </a:r>
            <a:r>
              <a:rPr lang="tr-TR" sz="2000" dirty="0">
                <a:solidFill>
                  <a:srgbClr val="4C4D4F"/>
                </a:solidFill>
                <a:latin typeface="Myriad Pro"/>
                <a:cs typeface="Myriad Pro"/>
              </a:rPr>
              <a:t>eklemler ve</a:t>
            </a:r>
            <a:r>
              <a:rPr lang="tr-TR" sz="2000" spc="5" dirty="0">
                <a:solidFill>
                  <a:srgbClr val="4C4D4F"/>
                </a:solidFill>
                <a:latin typeface="Myriad Pro"/>
                <a:cs typeface="Myriad Pro"/>
              </a:rPr>
              <a:t> </a:t>
            </a:r>
            <a:r>
              <a:rPr lang="tr-TR" sz="2000" dirty="0">
                <a:solidFill>
                  <a:srgbClr val="4C4D4F"/>
                </a:solidFill>
                <a:latin typeface="Myriad Pro"/>
                <a:cs typeface="Myriad Pro"/>
              </a:rPr>
              <a:t>uzun kemiklerin</a:t>
            </a:r>
            <a:r>
              <a:rPr lang="tr-TR" sz="2000" spc="5" dirty="0">
                <a:solidFill>
                  <a:srgbClr val="4C4D4F"/>
                </a:solidFill>
                <a:latin typeface="Myriad Pro"/>
                <a:cs typeface="Myriad Pro"/>
              </a:rPr>
              <a:t> </a:t>
            </a:r>
            <a:r>
              <a:rPr lang="tr-TR" sz="2000" dirty="0">
                <a:solidFill>
                  <a:srgbClr val="4C4D4F"/>
                </a:solidFill>
                <a:latin typeface="Myriad Pro"/>
                <a:cs typeface="Myriad Pro"/>
              </a:rPr>
              <a:t>epifiz</a:t>
            </a:r>
            <a:r>
              <a:rPr lang="tr-TR" sz="2000" spc="5" dirty="0">
                <a:solidFill>
                  <a:srgbClr val="4C4D4F"/>
                </a:solidFill>
                <a:latin typeface="Myriad Pro"/>
                <a:cs typeface="Myriad Pro"/>
              </a:rPr>
              <a:t> </a:t>
            </a:r>
            <a:r>
              <a:rPr lang="tr-TR" sz="2000" spc="-10" dirty="0">
                <a:solidFill>
                  <a:srgbClr val="4C4D4F"/>
                </a:solidFill>
                <a:latin typeface="Myriad Pro"/>
                <a:cs typeface="Myriad Pro"/>
              </a:rPr>
              <a:t>plakları.</a:t>
            </a:r>
            <a:endParaRPr lang="tr-TR" sz="2000" dirty="0">
              <a:latin typeface="Myriad Pro"/>
              <a:cs typeface="Myriad Pro"/>
            </a:endParaRPr>
          </a:p>
          <a:p>
            <a:pPr marL="240665" marR="5080" indent="-228600" algn="just">
              <a:lnSpc>
                <a:spcPct val="150000"/>
              </a:lnSpc>
              <a:spcBef>
                <a:spcPts val="280"/>
              </a:spcBef>
              <a:buChar char="•"/>
              <a:tabLst>
                <a:tab pos="241300" algn="l"/>
              </a:tabLst>
            </a:pPr>
            <a:r>
              <a:rPr lang="tr-TR" sz="2000" b="1" dirty="0" err="1">
                <a:solidFill>
                  <a:schemeClr val="accent1"/>
                </a:solidFill>
                <a:latin typeface="Myriad Pro"/>
                <a:cs typeface="Myriad Pro"/>
              </a:rPr>
              <a:t>Symphysis</a:t>
            </a:r>
            <a:r>
              <a:rPr lang="tr-TR" sz="2000" b="1" dirty="0">
                <a:solidFill>
                  <a:schemeClr val="accent1"/>
                </a:solidFill>
                <a:latin typeface="Myriad Pro"/>
                <a:cs typeface="Myriad Pro"/>
              </a:rPr>
              <a:t>:</a:t>
            </a:r>
            <a:r>
              <a:rPr lang="tr-TR" sz="2000" b="1" spc="45" dirty="0">
                <a:solidFill>
                  <a:schemeClr val="accent1"/>
                </a:solidFill>
                <a:latin typeface="Myriad Pro"/>
                <a:cs typeface="Myriad Pro"/>
              </a:rPr>
              <a:t> </a:t>
            </a:r>
            <a:r>
              <a:rPr lang="tr-TR" sz="2000" dirty="0">
                <a:solidFill>
                  <a:srgbClr val="4C4D4F"/>
                </a:solidFill>
                <a:latin typeface="Myriad Pro"/>
                <a:cs typeface="Myriad Pro"/>
              </a:rPr>
              <a:t>Eklem</a:t>
            </a:r>
            <a:r>
              <a:rPr lang="tr-TR" sz="2000" spc="55" dirty="0">
                <a:solidFill>
                  <a:srgbClr val="4C4D4F"/>
                </a:solidFill>
                <a:latin typeface="Myriad Pro"/>
                <a:cs typeface="Myriad Pro"/>
              </a:rPr>
              <a:t> </a:t>
            </a:r>
            <a:r>
              <a:rPr lang="tr-TR" sz="2000" dirty="0">
                <a:solidFill>
                  <a:srgbClr val="4C4D4F"/>
                </a:solidFill>
                <a:latin typeface="Myriad Pro"/>
                <a:cs typeface="Myriad Pro"/>
              </a:rPr>
              <a:t>yüzleri</a:t>
            </a:r>
            <a:r>
              <a:rPr lang="tr-TR" sz="2000" spc="50" dirty="0">
                <a:solidFill>
                  <a:srgbClr val="4C4D4F"/>
                </a:solidFill>
                <a:latin typeface="Myriad Pro"/>
                <a:cs typeface="Myriad Pro"/>
              </a:rPr>
              <a:t> </a:t>
            </a:r>
            <a:r>
              <a:rPr lang="tr-TR" sz="2000" dirty="0">
                <a:solidFill>
                  <a:srgbClr val="4C4D4F"/>
                </a:solidFill>
                <a:latin typeface="Myriad Pro"/>
                <a:cs typeface="Myriad Pro"/>
              </a:rPr>
              <a:t>arasında</a:t>
            </a:r>
            <a:r>
              <a:rPr lang="tr-TR" sz="2000" spc="55" dirty="0">
                <a:solidFill>
                  <a:srgbClr val="4C4D4F"/>
                </a:solidFill>
                <a:latin typeface="Myriad Pro"/>
                <a:cs typeface="Myriad Pro"/>
              </a:rPr>
              <a:t> </a:t>
            </a:r>
            <a:r>
              <a:rPr lang="tr-TR" sz="2000" b="1" dirty="0" err="1">
                <a:solidFill>
                  <a:schemeClr val="accent2"/>
                </a:solidFill>
                <a:latin typeface="Myriad Pro"/>
                <a:cs typeface="Myriad Pro"/>
              </a:rPr>
              <a:t>fibroz</a:t>
            </a:r>
            <a:r>
              <a:rPr lang="tr-TR" sz="2000" b="1" spc="45" dirty="0">
                <a:solidFill>
                  <a:schemeClr val="accent2"/>
                </a:solidFill>
                <a:latin typeface="Myriad Pro"/>
                <a:cs typeface="Myriad Pro"/>
              </a:rPr>
              <a:t> </a:t>
            </a:r>
            <a:r>
              <a:rPr lang="tr-TR" sz="2000" b="1" dirty="0">
                <a:solidFill>
                  <a:schemeClr val="accent2"/>
                </a:solidFill>
                <a:latin typeface="Myriad Pro"/>
                <a:cs typeface="Myriad Pro"/>
              </a:rPr>
              <a:t>kıkırdak</a:t>
            </a:r>
            <a:r>
              <a:rPr lang="tr-TR" sz="2000" b="1" spc="65" dirty="0">
                <a:solidFill>
                  <a:schemeClr val="accent2"/>
                </a:solidFill>
                <a:latin typeface="Myriad Pro"/>
                <a:cs typeface="Myriad Pro"/>
              </a:rPr>
              <a:t> </a:t>
            </a:r>
            <a:r>
              <a:rPr lang="tr-TR" sz="2000" dirty="0">
                <a:solidFill>
                  <a:srgbClr val="4C4D4F"/>
                </a:solidFill>
                <a:latin typeface="Myriad Pro"/>
                <a:cs typeface="Myriad Pro"/>
              </a:rPr>
              <a:t>yapısında</a:t>
            </a:r>
            <a:r>
              <a:rPr lang="tr-TR" sz="2000" spc="50" dirty="0">
                <a:solidFill>
                  <a:srgbClr val="4C4D4F"/>
                </a:solidFill>
                <a:latin typeface="Myriad Pro"/>
                <a:cs typeface="Myriad Pro"/>
              </a:rPr>
              <a:t> </a:t>
            </a:r>
            <a:r>
              <a:rPr lang="tr-TR" sz="2000" dirty="0">
                <a:solidFill>
                  <a:srgbClr val="4C4D4F"/>
                </a:solidFill>
                <a:latin typeface="Myriad Pro"/>
                <a:cs typeface="Myriad Pro"/>
              </a:rPr>
              <a:t>daima</a:t>
            </a:r>
            <a:r>
              <a:rPr lang="tr-TR" sz="2000" spc="55" dirty="0">
                <a:solidFill>
                  <a:srgbClr val="4C4D4F"/>
                </a:solidFill>
                <a:latin typeface="Myriad Pro"/>
                <a:cs typeface="Myriad Pro"/>
              </a:rPr>
              <a:t> </a:t>
            </a:r>
            <a:r>
              <a:rPr lang="tr-TR" sz="2000" dirty="0">
                <a:solidFill>
                  <a:srgbClr val="4C4D4F"/>
                </a:solidFill>
                <a:latin typeface="Myriad Pro"/>
                <a:cs typeface="Myriad Pro"/>
              </a:rPr>
              <a:t>bir</a:t>
            </a:r>
            <a:r>
              <a:rPr lang="tr-TR" sz="2000" spc="50" dirty="0">
                <a:solidFill>
                  <a:srgbClr val="4C4D4F"/>
                </a:solidFill>
                <a:latin typeface="Myriad Pro"/>
                <a:cs typeface="Myriad Pro"/>
              </a:rPr>
              <a:t> </a:t>
            </a:r>
            <a:r>
              <a:rPr lang="tr-TR" sz="2000" dirty="0">
                <a:solidFill>
                  <a:srgbClr val="4C4D4F"/>
                </a:solidFill>
                <a:latin typeface="Myriad Pro"/>
                <a:cs typeface="Myriad Pro"/>
              </a:rPr>
              <a:t>disk</a:t>
            </a:r>
            <a:r>
              <a:rPr lang="tr-TR" sz="2000" spc="55" dirty="0">
                <a:solidFill>
                  <a:srgbClr val="4C4D4F"/>
                </a:solidFill>
                <a:latin typeface="Myriad Pro"/>
                <a:cs typeface="Myriad Pro"/>
              </a:rPr>
              <a:t> </a:t>
            </a:r>
            <a:r>
              <a:rPr lang="tr-TR" sz="2000" dirty="0">
                <a:solidFill>
                  <a:srgbClr val="4C4D4F"/>
                </a:solidFill>
                <a:latin typeface="Myriad Pro"/>
                <a:cs typeface="Myriad Pro"/>
              </a:rPr>
              <a:t>bulunur.</a:t>
            </a:r>
            <a:r>
              <a:rPr lang="tr-TR" sz="2000" spc="55" dirty="0">
                <a:solidFill>
                  <a:srgbClr val="4C4D4F"/>
                </a:solidFill>
                <a:latin typeface="Myriad Pro"/>
                <a:cs typeface="Myriad Pro"/>
              </a:rPr>
              <a:t> </a:t>
            </a:r>
            <a:r>
              <a:rPr lang="tr-TR" sz="2000" spc="-10" dirty="0">
                <a:solidFill>
                  <a:srgbClr val="4C4D4F"/>
                </a:solidFill>
                <a:latin typeface="Myriad Pro"/>
                <a:cs typeface="Myriad Pro"/>
              </a:rPr>
              <a:t>Örneğin, </a:t>
            </a:r>
            <a:r>
              <a:rPr lang="tr-TR" sz="2000" dirty="0">
                <a:solidFill>
                  <a:srgbClr val="4C4D4F"/>
                </a:solidFill>
                <a:latin typeface="Myriad Pro"/>
                <a:cs typeface="Myriad Pro"/>
              </a:rPr>
              <a:t>pubis</a:t>
            </a:r>
            <a:r>
              <a:rPr lang="tr-TR" sz="2000" spc="65" dirty="0">
                <a:solidFill>
                  <a:srgbClr val="4C4D4F"/>
                </a:solidFill>
                <a:latin typeface="Myriad Pro"/>
                <a:cs typeface="Myriad Pro"/>
              </a:rPr>
              <a:t> </a:t>
            </a:r>
            <a:r>
              <a:rPr lang="tr-TR" sz="2000" dirty="0">
                <a:solidFill>
                  <a:srgbClr val="4C4D4F"/>
                </a:solidFill>
                <a:latin typeface="Myriad Pro"/>
                <a:cs typeface="Myriad Pro"/>
              </a:rPr>
              <a:t>kemikleri</a:t>
            </a:r>
            <a:r>
              <a:rPr lang="tr-TR" sz="2000" spc="65" dirty="0">
                <a:solidFill>
                  <a:srgbClr val="4C4D4F"/>
                </a:solidFill>
                <a:latin typeface="Myriad Pro"/>
                <a:cs typeface="Myriad Pro"/>
              </a:rPr>
              <a:t> </a:t>
            </a:r>
            <a:r>
              <a:rPr lang="tr-TR" sz="2000" dirty="0">
                <a:solidFill>
                  <a:srgbClr val="4C4D4F"/>
                </a:solidFill>
                <a:latin typeface="Myriad Pro"/>
                <a:cs typeface="Myriad Pro"/>
              </a:rPr>
              <a:t>arasındaki</a:t>
            </a:r>
            <a:r>
              <a:rPr lang="tr-TR" sz="2000" spc="65" dirty="0">
                <a:solidFill>
                  <a:srgbClr val="4C4D4F"/>
                </a:solidFill>
                <a:latin typeface="Myriad Pro"/>
                <a:cs typeface="Myriad Pro"/>
              </a:rPr>
              <a:t> </a:t>
            </a:r>
            <a:r>
              <a:rPr lang="tr-TR" sz="2000" dirty="0">
                <a:solidFill>
                  <a:srgbClr val="4C4D4F"/>
                </a:solidFill>
                <a:latin typeface="Myriad Pro"/>
                <a:cs typeface="Myriad Pro"/>
              </a:rPr>
              <a:t>eklem</a:t>
            </a:r>
            <a:r>
              <a:rPr lang="tr-TR" sz="2000" spc="70" dirty="0">
                <a:solidFill>
                  <a:srgbClr val="4C4D4F"/>
                </a:solidFill>
                <a:latin typeface="Myriad Pro"/>
                <a:cs typeface="Myriad Pro"/>
              </a:rPr>
              <a:t> </a:t>
            </a:r>
            <a:r>
              <a:rPr lang="tr-TR" sz="2000" dirty="0">
                <a:solidFill>
                  <a:srgbClr val="4C4D4F"/>
                </a:solidFill>
                <a:latin typeface="Myriad Pro"/>
                <a:cs typeface="Myriad Pro"/>
              </a:rPr>
              <a:t>(</a:t>
            </a:r>
            <a:r>
              <a:rPr lang="tr-TR" sz="2000" dirty="0" err="1">
                <a:solidFill>
                  <a:srgbClr val="4C4D4F"/>
                </a:solidFill>
                <a:latin typeface="Myriad Pro"/>
                <a:cs typeface="Myriad Pro"/>
              </a:rPr>
              <a:t>symphysis</a:t>
            </a:r>
            <a:r>
              <a:rPr lang="tr-TR" sz="2000" spc="65" dirty="0">
                <a:solidFill>
                  <a:srgbClr val="4C4D4F"/>
                </a:solidFill>
                <a:latin typeface="Myriad Pro"/>
                <a:cs typeface="Myriad Pro"/>
              </a:rPr>
              <a:t> </a:t>
            </a:r>
            <a:r>
              <a:rPr lang="tr-TR" sz="2000" dirty="0">
                <a:solidFill>
                  <a:srgbClr val="4C4D4F"/>
                </a:solidFill>
                <a:latin typeface="Myriad Pro"/>
                <a:cs typeface="Myriad Pro"/>
              </a:rPr>
              <a:t>pubis)</a:t>
            </a:r>
            <a:r>
              <a:rPr lang="tr-TR" sz="2000" spc="65" dirty="0">
                <a:solidFill>
                  <a:srgbClr val="4C4D4F"/>
                </a:solidFill>
                <a:latin typeface="Myriad Pro"/>
                <a:cs typeface="Myriad Pro"/>
              </a:rPr>
              <a:t> </a:t>
            </a:r>
            <a:r>
              <a:rPr lang="tr-TR" sz="2000" dirty="0">
                <a:solidFill>
                  <a:srgbClr val="4C4D4F"/>
                </a:solidFill>
                <a:latin typeface="Myriad Pro"/>
                <a:cs typeface="Myriad Pro"/>
              </a:rPr>
              <a:t>ve</a:t>
            </a:r>
            <a:r>
              <a:rPr lang="tr-TR" sz="2000" spc="70" dirty="0">
                <a:solidFill>
                  <a:srgbClr val="4C4D4F"/>
                </a:solidFill>
                <a:latin typeface="Myriad Pro"/>
                <a:cs typeface="Myriad Pro"/>
              </a:rPr>
              <a:t> </a:t>
            </a:r>
            <a:r>
              <a:rPr lang="tr-TR" sz="2000" dirty="0">
                <a:solidFill>
                  <a:srgbClr val="4C4D4F"/>
                </a:solidFill>
                <a:latin typeface="Myriad Pro"/>
                <a:cs typeface="Myriad Pro"/>
              </a:rPr>
              <a:t>omurlar</a:t>
            </a:r>
            <a:r>
              <a:rPr lang="tr-TR" sz="2000" spc="65" dirty="0">
                <a:solidFill>
                  <a:srgbClr val="4C4D4F"/>
                </a:solidFill>
                <a:latin typeface="Myriad Pro"/>
                <a:cs typeface="Myriad Pro"/>
              </a:rPr>
              <a:t> </a:t>
            </a:r>
            <a:r>
              <a:rPr lang="tr-TR" sz="2000" dirty="0">
                <a:solidFill>
                  <a:srgbClr val="4C4D4F"/>
                </a:solidFill>
                <a:latin typeface="Myriad Pro"/>
                <a:cs typeface="Myriad Pro"/>
              </a:rPr>
              <a:t>arasındaki</a:t>
            </a:r>
            <a:r>
              <a:rPr lang="tr-TR" sz="2000" spc="65" dirty="0">
                <a:solidFill>
                  <a:srgbClr val="4C4D4F"/>
                </a:solidFill>
                <a:latin typeface="Myriad Pro"/>
                <a:cs typeface="Myriad Pro"/>
              </a:rPr>
              <a:t> </a:t>
            </a:r>
            <a:r>
              <a:rPr lang="tr-TR" sz="2000" dirty="0">
                <a:solidFill>
                  <a:srgbClr val="4C4D4F"/>
                </a:solidFill>
                <a:latin typeface="Myriad Pro"/>
                <a:cs typeface="Myriad Pro"/>
              </a:rPr>
              <a:t>eklemler</a:t>
            </a:r>
            <a:r>
              <a:rPr lang="tr-TR" sz="2000" spc="70" dirty="0">
                <a:solidFill>
                  <a:srgbClr val="4C4D4F"/>
                </a:solidFill>
                <a:latin typeface="Myriad Pro"/>
                <a:cs typeface="Myriad Pro"/>
              </a:rPr>
              <a:t> </a:t>
            </a:r>
            <a:r>
              <a:rPr lang="tr-TR" sz="2000" spc="-10" dirty="0">
                <a:solidFill>
                  <a:srgbClr val="4C4D4F"/>
                </a:solidFill>
                <a:latin typeface="Myriad Pro"/>
                <a:cs typeface="Myriad Pro"/>
              </a:rPr>
              <a:t>(</a:t>
            </a:r>
            <a:r>
              <a:rPr lang="tr-TR" sz="2000" spc="-10" dirty="0" err="1">
                <a:solidFill>
                  <a:srgbClr val="4C4D4F"/>
                </a:solidFill>
                <a:latin typeface="Myriad Pro"/>
                <a:cs typeface="Myriad Pro"/>
              </a:rPr>
              <a:t>symphysis</a:t>
            </a:r>
            <a:r>
              <a:rPr lang="tr-TR" sz="2000" spc="-10" dirty="0">
                <a:solidFill>
                  <a:srgbClr val="4C4D4F"/>
                </a:solidFill>
                <a:latin typeface="Myriad Pro"/>
                <a:cs typeface="Myriad Pro"/>
              </a:rPr>
              <a:t> </a:t>
            </a:r>
            <a:r>
              <a:rPr lang="tr-TR" sz="2000" spc="-10" dirty="0" err="1">
                <a:solidFill>
                  <a:srgbClr val="4C4D4F"/>
                </a:solidFill>
                <a:latin typeface="Myriad Pro"/>
                <a:cs typeface="Myriad Pro"/>
              </a:rPr>
              <a:t>intervertebralis</a:t>
            </a:r>
            <a:r>
              <a:rPr lang="tr-TR" sz="2000" spc="-10" dirty="0">
                <a:solidFill>
                  <a:srgbClr val="4C4D4F"/>
                </a:solidFill>
                <a:latin typeface="Myriad Pro"/>
                <a:cs typeface="Myriad Pro"/>
              </a:rPr>
              <a:t>).</a:t>
            </a:r>
            <a:endParaRPr lang="tr-TR" sz="2000" dirty="0">
              <a:latin typeface="Myriad Pro"/>
              <a:cs typeface="Myriad Pro"/>
            </a:endParaRPr>
          </a:p>
          <a:p>
            <a:endParaRPr lang="tr-TR" dirty="0"/>
          </a:p>
        </p:txBody>
      </p:sp>
      <p:sp>
        <p:nvSpPr>
          <p:cNvPr id="5" name="Alt Bilgi Yer Tutucusu 4">
            <a:extLst>
              <a:ext uri="{FF2B5EF4-FFF2-40B4-BE49-F238E27FC236}">
                <a16:creationId xmlns:a16="http://schemas.microsoft.com/office/drawing/2014/main" id="{5E9DE55B-E44E-370E-1A45-C34D7D369DEB}"/>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6DE03EE5-E107-A1F3-F7B4-6F9E1F515AA1}"/>
              </a:ext>
            </a:extLst>
          </p:cNvPr>
          <p:cNvSpPr>
            <a:spLocks noGrp="1"/>
          </p:cNvSpPr>
          <p:nvPr>
            <p:ph type="sldNum" sz="quarter" idx="12"/>
          </p:nvPr>
        </p:nvSpPr>
        <p:spPr/>
        <p:txBody>
          <a:bodyPr/>
          <a:lstStyle/>
          <a:p>
            <a:fld id="{60FF87A7-9A7A-4B3D-9625-8440EC4947F9}" type="slidenum">
              <a:rPr lang="tr-TR" smtClean="0"/>
              <a:pPr/>
              <a:t>7</a:t>
            </a:fld>
            <a:endParaRPr lang="tr-TR"/>
          </a:p>
        </p:txBody>
      </p:sp>
      <p:grpSp>
        <p:nvGrpSpPr>
          <p:cNvPr id="22" name="Grup 21">
            <a:extLst>
              <a:ext uri="{FF2B5EF4-FFF2-40B4-BE49-F238E27FC236}">
                <a16:creationId xmlns:a16="http://schemas.microsoft.com/office/drawing/2014/main" id="{FAE94AC5-520B-E461-DFCD-53FA801FD28F}"/>
              </a:ext>
            </a:extLst>
          </p:cNvPr>
          <p:cNvGrpSpPr>
            <a:grpSpLocks noChangeAspect="1"/>
          </p:cNvGrpSpPr>
          <p:nvPr/>
        </p:nvGrpSpPr>
        <p:grpSpPr>
          <a:xfrm>
            <a:off x="107504" y="3356994"/>
            <a:ext cx="7048863" cy="2860152"/>
            <a:chOff x="1547664" y="3429000"/>
            <a:chExt cx="5786120" cy="2347780"/>
          </a:xfrm>
        </p:grpSpPr>
        <p:pic>
          <p:nvPicPr>
            <p:cNvPr id="8" name="object 11">
              <a:extLst>
                <a:ext uri="{FF2B5EF4-FFF2-40B4-BE49-F238E27FC236}">
                  <a16:creationId xmlns:a16="http://schemas.microsoft.com/office/drawing/2014/main" id="{820F4EC7-175D-1274-CF6A-5FB8F381E30F}"/>
                </a:ext>
              </a:extLst>
            </p:cNvPr>
            <p:cNvPicPr/>
            <p:nvPr/>
          </p:nvPicPr>
          <p:blipFill>
            <a:blip r:embed="rId2" cstate="print"/>
            <a:stretch>
              <a:fillRect/>
            </a:stretch>
          </p:blipFill>
          <p:spPr>
            <a:xfrm>
              <a:off x="1714486" y="3547585"/>
              <a:ext cx="1641351" cy="1842237"/>
            </a:xfrm>
            <a:prstGeom prst="rect">
              <a:avLst/>
            </a:prstGeom>
          </p:spPr>
        </p:pic>
        <p:grpSp>
          <p:nvGrpSpPr>
            <p:cNvPr id="9" name="object 12">
              <a:extLst>
                <a:ext uri="{FF2B5EF4-FFF2-40B4-BE49-F238E27FC236}">
                  <a16:creationId xmlns:a16="http://schemas.microsoft.com/office/drawing/2014/main" id="{EB791DE0-BB68-C988-0360-4B8C61467086}"/>
                </a:ext>
              </a:extLst>
            </p:cNvPr>
            <p:cNvGrpSpPr/>
            <p:nvPr/>
          </p:nvGrpSpPr>
          <p:grpSpPr>
            <a:xfrm>
              <a:off x="4744934" y="3645277"/>
              <a:ext cx="1935386" cy="1506482"/>
              <a:chOff x="4264570" y="7848977"/>
              <a:chExt cx="1935386" cy="1506482"/>
            </a:xfrm>
          </p:grpSpPr>
          <p:pic>
            <p:nvPicPr>
              <p:cNvPr id="10" name="object 13">
                <a:extLst>
                  <a:ext uri="{FF2B5EF4-FFF2-40B4-BE49-F238E27FC236}">
                    <a16:creationId xmlns:a16="http://schemas.microsoft.com/office/drawing/2014/main" id="{49B82F29-E02A-3BF3-7829-5B1C42ADE833}"/>
                  </a:ext>
                </a:extLst>
              </p:cNvPr>
              <p:cNvPicPr/>
              <p:nvPr/>
            </p:nvPicPr>
            <p:blipFill>
              <a:blip r:embed="rId3" cstate="print"/>
              <a:stretch>
                <a:fillRect/>
              </a:stretch>
            </p:blipFill>
            <p:spPr>
              <a:xfrm>
                <a:off x="4264570" y="7848977"/>
                <a:ext cx="1935386" cy="1258308"/>
              </a:xfrm>
              <a:prstGeom prst="rect">
                <a:avLst/>
              </a:prstGeom>
            </p:spPr>
          </p:pic>
          <p:sp>
            <p:nvSpPr>
              <p:cNvPr id="11" name="object 14">
                <a:extLst>
                  <a:ext uri="{FF2B5EF4-FFF2-40B4-BE49-F238E27FC236}">
                    <a16:creationId xmlns:a16="http://schemas.microsoft.com/office/drawing/2014/main" id="{35E87EE4-A79B-05E8-073A-A2CDAC3EFDC4}"/>
                  </a:ext>
                </a:extLst>
              </p:cNvPr>
              <p:cNvSpPr/>
              <p:nvPr/>
            </p:nvSpPr>
            <p:spPr>
              <a:xfrm>
                <a:off x="5256221" y="8984619"/>
                <a:ext cx="393700" cy="370840"/>
              </a:xfrm>
              <a:custGeom>
                <a:avLst/>
                <a:gdLst/>
                <a:ahLst/>
                <a:cxnLst/>
                <a:rect l="l" t="t" r="r" b="b"/>
                <a:pathLst>
                  <a:path w="393700" h="370840">
                    <a:moveTo>
                      <a:pt x="0" y="0"/>
                    </a:moveTo>
                    <a:lnTo>
                      <a:pt x="393242" y="370408"/>
                    </a:lnTo>
                  </a:path>
                </a:pathLst>
              </a:custGeom>
              <a:ln w="12699">
                <a:solidFill>
                  <a:srgbClr val="D2232A"/>
                </a:solidFill>
              </a:ln>
            </p:spPr>
            <p:txBody>
              <a:bodyPr wrap="square" lIns="0" tIns="0" rIns="0" bIns="0" rtlCol="0"/>
              <a:lstStyle/>
              <a:p>
                <a:endParaRPr sz="2400"/>
              </a:p>
            </p:txBody>
          </p:sp>
        </p:grpSp>
        <p:sp>
          <p:nvSpPr>
            <p:cNvPr id="12" name="object 58">
              <a:extLst>
                <a:ext uri="{FF2B5EF4-FFF2-40B4-BE49-F238E27FC236}">
                  <a16:creationId xmlns:a16="http://schemas.microsoft.com/office/drawing/2014/main" id="{300A1B3A-7629-2177-3AFD-6B57FFDA63BB}"/>
                </a:ext>
              </a:extLst>
            </p:cNvPr>
            <p:cNvSpPr txBox="1"/>
            <p:nvPr/>
          </p:nvSpPr>
          <p:spPr>
            <a:xfrm>
              <a:off x="2061850" y="5546849"/>
              <a:ext cx="936625" cy="187376"/>
            </a:xfrm>
            <a:prstGeom prst="rect">
              <a:avLst/>
            </a:prstGeom>
          </p:spPr>
          <p:txBody>
            <a:bodyPr vert="horz" wrap="square" lIns="0" tIns="12700" rIns="0" bIns="0" rtlCol="0">
              <a:spAutoFit/>
            </a:bodyPr>
            <a:lstStyle/>
            <a:p>
              <a:pPr marL="12700">
                <a:lnSpc>
                  <a:spcPct val="100000"/>
                </a:lnSpc>
                <a:spcBef>
                  <a:spcPts val="100"/>
                </a:spcBef>
              </a:pPr>
              <a:r>
                <a:rPr sz="1400" b="1" spc="-10" dirty="0">
                  <a:solidFill>
                    <a:schemeClr val="accent1"/>
                  </a:solidFill>
                  <a:latin typeface="Myriad Pro"/>
                  <a:cs typeface="Myriad Pro"/>
                </a:rPr>
                <a:t>Synchondrosis</a:t>
              </a:r>
              <a:endParaRPr sz="1400" dirty="0">
                <a:solidFill>
                  <a:schemeClr val="accent1"/>
                </a:solidFill>
                <a:latin typeface="Myriad Pro"/>
                <a:cs typeface="Myriad Pro"/>
              </a:endParaRPr>
            </a:p>
          </p:txBody>
        </p:sp>
        <p:sp>
          <p:nvSpPr>
            <p:cNvPr id="13" name="object 61">
              <a:extLst>
                <a:ext uri="{FF2B5EF4-FFF2-40B4-BE49-F238E27FC236}">
                  <a16:creationId xmlns:a16="http://schemas.microsoft.com/office/drawing/2014/main" id="{5FB41A1F-444D-92E3-7315-AB871DA17621}"/>
                </a:ext>
              </a:extLst>
            </p:cNvPr>
            <p:cNvSpPr txBox="1"/>
            <p:nvPr/>
          </p:nvSpPr>
          <p:spPr>
            <a:xfrm>
              <a:off x="6320253" y="5589404"/>
              <a:ext cx="685165" cy="187376"/>
            </a:xfrm>
            <a:prstGeom prst="rect">
              <a:avLst/>
            </a:prstGeom>
          </p:spPr>
          <p:txBody>
            <a:bodyPr vert="horz" wrap="square" lIns="0" tIns="12700" rIns="0" bIns="0" rtlCol="0">
              <a:spAutoFit/>
            </a:bodyPr>
            <a:lstStyle/>
            <a:p>
              <a:pPr marL="12700">
                <a:lnSpc>
                  <a:spcPct val="100000"/>
                </a:lnSpc>
                <a:spcBef>
                  <a:spcPts val="100"/>
                </a:spcBef>
              </a:pPr>
              <a:r>
                <a:rPr sz="1400" b="1" spc="-10" dirty="0">
                  <a:solidFill>
                    <a:schemeClr val="accent1"/>
                  </a:solidFill>
                  <a:latin typeface="Myriad Pro"/>
                  <a:cs typeface="Myriad Pro"/>
                </a:rPr>
                <a:t>Symphysis</a:t>
              </a:r>
              <a:endParaRPr sz="1400" dirty="0">
                <a:solidFill>
                  <a:schemeClr val="accent1"/>
                </a:solidFill>
                <a:latin typeface="Myriad Pro"/>
                <a:cs typeface="Myriad Pro"/>
              </a:endParaRPr>
            </a:p>
          </p:txBody>
        </p:sp>
        <p:sp>
          <p:nvSpPr>
            <p:cNvPr id="14" name="object 62">
              <a:extLst>
                <a:ext uri="{FF2B5EF4-FFF2-40B4-BE49-F238E27FC236}">
                  <a16:creationId xmlns:a16="http://schemas.microsoft.com/office/drawing/2014/main" id="{8C518553-89A3-CE51-AAFF-B04911AC21FE}"/>
                </a:ext>
              </a:extLst>
            </p:cNvPr>
            <p:cNvSpPr txBox="1"/>
            <p:nvPr/>
          </p:nvSpPr>
          <p:spPr>
            <a:xfrm>
              <a:off x="6156415" y="5089577"/>
              <a:ext cx="817244" cy="143164"/>
            </a:xfrm>
            <a:prstGeom prst="rect">
              <a:avLst/>
            </a:prstGeom>
          </p:spPr>
          <p:txBody>
            <a:bodyPr vert="horz" wrap="square" lIns="0" tIns="12700" rIns="0" bIns="0" rtlCol="0">
              <a:spAutoFit/>
            </a:bodyPr>
            <a:lstStyle/>
            <a:p>
              <a:pPr marL="12700">
                <a:lnSpc>
                  <a:spcPct val="100000"/>
                </a:lnSpc>
                <a:spcBef>
                  <a:spcPts val="100"/>
                </a:spcBef>
              </a:pPr>
              <a:r>
                <a:rPr sz="1050" dirty="0">
                  <a:solidFill>
                    <a:srgbClr val="3B3A3B"/>
                  </a:solidFill>
                  <a:latin typeface="Myriad Pro"/>
                  <a:cs typeface="Myriad Pro"/>
                </a:rPr>
                <a:t>Symphysis</a:t>
              </a:r>
              <a:r>
                <a:rPr sz="1050" spc="-45" dirty="0">
                  <a:solidFill>
                    <a:srgbClr val="3B3A3B"/>
                  </a:solidFill>
                  <a:latin typeface="Myriad Pro"/>
                  <a:cs typeface="Myriad Pro"/>
                </a:rPr>
                <a:t> </a:t>
              </a:r>
              <a:r>
                <a:rPr sz="1050" spc="-10" dirty="0">
                  <a:solidFill>
                    <a:srgbClr val="3B3A3B"/>
                  </a:solidFill>
                  <a:latin typeface="Myriad Pro"/>
                  <a:cs typeface="Myriad Pro"/>
                </a:rPr>
                <a:t>pubis</a:t>
              </a:r>
              <a:endParaRPr sz="1050" dirty="0">
                <a:latin typeface="Myriad Pro"/>
                <a:cs typeface="Myriad Pro"/>
              </a:endParaRPr>
            </a:p>
          </p:txBody>
        </p:sp>
        <p:sp>
          <p:nvSpPr>
            <p:cNvPr id="15" name="object 63">
              <a:extLst>
                <a:ext uri="{FF2B5EF4-FFF2-40B4-BE49-F238E27FC236}">
                  <a16:creationId xmlns:a16="http://schemas.microsoft.com/office/drawing/2014/main" id="{889F677D-FE61-5927-6C09-28445815A4A0}"/>
                </a:ext>
              </a:extLst>
            </p:cNvPr>
            <p:cNvSpPr txBox="1"/>
            <p:nvPr/>
          </p:nvSpPr>
          <p:spPr>
            <a:xfrm>
              <a:off x="1547664" y="3429000"/>
              <a:ext cx="5786120" cy="139585"/>
            </a:xfrm>
            <a:prstGeom prst="rect">
              <a:avLst/>
            </a:prstGeom>
          </p:spPr>
          <p:txBody>
            <a:bodyPr vert="horz" wrap="square" lIns="0" tIns="12700" rIns="0" bIns="0" rtlCol="0">
              <a:spAutoFit/>
            </a:bodyPr>
            <a:lstStyle/>
            <a:p>
              <a:pPr marL="1834514" marR="3020060">
                <a:lnSpc>
                  <a:spcPct val="101800"/>
                </a:lnSpc>
                <a:spcBef>
                  <a:spcPts val="845"/>
                </a:spcBef>
              </a:pPr>
              <a:r>
                <a:rPr sz="1050" dirty="0">
                  <a:solidFill>
                    <a:srgbClr val="3B3A3B"/>
                  </a:solidFill>
                  <a:latin typeface="Myriad Pro"/>
                  <a:cs typeface="Myriad Pro"/>
                </a:rPr>
                <a:t>Sternum</a:t>
              </a:r>
              <a:r>
                <a:rPr sz="1050" spc="-10" dirty="0">
                  <a:solidFill>
                    <a:srgbClr val="3B3A3B"/>
                  </a:solidFill>
                  <a:latin typeface="Myriad Pro"/>
                  <a:cs typeface="Myriad Pro"/>
                </a:rPr>
                <a:t> </a:t>
              </a:r>
              <a:r>
                <a:rPr sz="1050" dirty="0" err="1">
                  <a:solidFill>
                    <a:srgbClr val="3B3A3B"/>
                  </a:solidFill>
                  <a:latin typeface="Myriad Pro"/>
                  <a:cs typeface="Myriad Pro"/>
                </a:rPr>
                <a:t>ile</a:t>
              </a:r>
              <a:r>
                <a:rPr sz="1050" spc="-5" dirty="0">
                  <a:solidFill>
                    <a:srgbClr val="3B3A3B"/>
                  </a:solidFill>
                  <a:latin typeface="Myriad Pro"/>
                  <a:cs typeface="Myriad Pro"/>
                </a:rPr>
                <a:t> </a:t>
              </a:r>
              <a:r>
                <a:rPr sz="1050" spc="-10" dirty="0" err="1">
                  <a:solidFill>
                    <a:srgbClr val="3B3A3B"/>
                  </a:solidFill>
                  <a:latin typeface="Myriad Pro"/>
                  <a:cs typeface="Myriad Pro"/>
                </a:rPr>
                <a:t>kosta</a:t>
              </a:r>
              <a:r>
                <a:rPr lang="tr-TR" sz="1050" spc="-10" dirty="0">
                  <a:solidFill>
                    <a:srgbClr val="3B3A3B"/>
                  </a:solidFill>
                  <a:latin typeface="Myriad Pro"/>
                  <a:cs typeface="Myriad Pro"/>
                </a:rPr>
                <a:t> </a:t>
              </a:r>
              <a:r>
                <a:rPr sz="1050" dirty="0" err="1">
                  <a:solidFill>
                    <a:srgbClr val="3B3A3B"/>
                  </a:solidFill>
                  <a:latin typeface="Myriad Pro"/>
                  <a:cs typeface="Myriad Pro"/>
                </a:rPr>
                <a:t>arasındaki</a:t>
              </a:r>
              <a:r>
                <a:rPr sz="1050" spc="10" dirty="0">
                  <a:solidFill>
                    <a:srgbClr val="3B3A3B"/>
                  </a:solidFill>
                  <a:latin typeface="Myriad Pro"/>
                  <a:cs typeface="Myriad Pro"/>
                </a:rPr>
                <a:t> </a:t>
              </a:r>
              <a:r>
                <a:rPr sz="1050" spc="-10" dirty="0">
                  <a:solidFill>
                    <a:srgbClr val="3B3A3B"/>
                  </a:solidFill>
                  <a:latin typeface="Myriad Pro"/>
                  <a:cs typeface="Myriad Pro"/>
                </a:rPr>
                <a:t>eklemler</a:t>
              </a:r>
              <a:endParaRPr sz="1050" dirty="0">
                <a:latin typeface="Myriad Pro"/>
                <a:cs typeface="Myriad Pro"/>
              </a:endParaRPr>
            </a:p>
          </p:txBody>
        </p:sp>
        <p:sp>
          <p:nvSpPr>
            <p:cNvPr id="16" name="object 64">
              <a:extLst>
                <a:ext uri="{FF2B5EF4-FFF2-40B4-BE49-F238E27FC236}">
                  <a16:creationId xmlns:a16="http://schemas.microsoft.com/office/drawing/2014/main" id="{D27086CC-07F8-E9C0-A434-B328C072ED33}"/>
                </a:ext>
              </a:extLst>
            </p:cNvPr>
            <p:cNvSpPr txBox="1"/>
            <p:nvPr/>
          </p:nvSpPr>
          <p:spPr>
            <a:xfrm>
              <a:off x="3351469" y="5057712"/>
              <a:ext cx="948055" cy="272747"/>
            </a:xfrm>
            <a:prstGeom prst="rect">
              <a:avLst/>
            </a:prstGeom>
          </p:spPr>
          <p:txBody>
            <a:bodyPr vert="horz" wrap="square" lIns="0" tIns="10160" rIns="0" bIns="0" rtlCol="0">
              <a:spAutoFit/>
            </a:bodyPr>
            <a:lstStyle/>
            <a:p>
              <a:pPr marL="12700" marR="5080">
                <a:lnSpc>
                  <a:spcPct val="101800"/>
                </a:lnSpc>
                <a:spcBef>
                  <a:spcPts val="80"/>
                </a:spcBef>
              </a:pPr>
              <a:r>
                <a:rPr sz="1050" dirty="0">
                  <a:solidFill>
                    <a:srgbClr val="3B3A3B"/>
                  </a:solidFill>
                  <a:latin typeface="Myriad Pro"/>
                  <a:cs typeface="Myriad Pro"/>
                </a:rPr>
                <a:t>Kıkırdak</a:t>
              </a:r>
              <a:r>
                <a:rPr sz="1050" spc="5" dirty="0">
                  <a:solidFill>
                    <a:srgbClr val="3B3A3B"/>
                  </a:solidFill>
                  <a:latin typeface="Myriad Pro"/>
                  <a:cs typeface="Myriad Pro"/>
                </a:rPr>
                <a:t> </a:t>
              </a:r>
              <a:r>
                <a:rPr sz="1050" dirty="0">
                  <a:solidFill>
                    <a:srgbClr val="3B3A3B"/>
                  </a:solidFill>
                  <a:latin typeface="Myriad Pro"/>
                  <a:cs typeface="Myriad Pro"/>
                </a:rPr>
                <a:t>ile</a:t>
              </a:r>
              <a:r>
                <a:rPr sz="1050" spc="5" dirty="0">
                  <a:solidFill>
                    <a:srgbClr val="3B3A3B"/>
                  </a:solidFill>
                  <a:latin typeface="Myriad Pro"/>
                  <a:cs typeface="Myriad Pro"/>
                </a:rPr>
                <a:t> </a:t>
              </a:r>
              <a:r>
                <a:rPr sz="1050" spc="-10" dirty="0">
                  <a:solidFill>
                    <a:srgbClr val="3B3A3B"/>
                  </a:solidFill>
                  <a:latin typeface="Myriad Pro"/>
                  <a:cs typeface="Myriad Pro"/>
                </a:rPr>
                <a:t>kosta</a:t>
              </a:r>
              <a:r>
                <a:rPr sz="1050" spc="500" dirty="0">
                  <a:solidFill>
                    <a:srgbClr val="3B3A3B"/>
                  </a:solidFill>
                  <a:latin typeface="Myriad Pro"/>
                  <a:cs typeface="Myriad Pro"/>
                </a:rPr>
                <a:t> </a:t>
              </a:r>
              <a:r>
                <a:rPr sz="1050" dirty="0">
                  <a:solidFill>
                    <a:srgbClr val="3B3A3B"/>
                  </a:solidFill>
                  <a:latin typeface="Myriad Pro"/>
                  <a:cs typeface="Myriad Pro"/>
                </a:rPr>
                <a:t>arasındaki</a:t>
              </a:r>
              <a:r>
                <a:rPr sz="1050" spc="10" dirty="0">
                  <a:solidFill>
                    <a:srgbClr val="3B3A3B"/>
                  </a:solidFill>
                  <a:latin typeface="Myriad Pro"/>
                  <a:cs typeface="Myriad Pro"/>
                </a:rPr>
                <a:t> </a:t>
              </a:r>
              <a:r>
                <a:rPr sz="1050" spc="-10" dirty="0">
                  <a:solidFill>
                    <a:srgbClr val="3B3A3B"/>
                  </a:solidFill>
                  <a:latin typeface="Myriad Pro"/>
                  <a:cs typeface="Myriad Pro"/>
                </a:rPr>
                <a:t>eklemler</a:t>
              </a:r>
              <a:endParaRPr sz="1050">
                <a:latin typeface="Myriad Pro"/>
                <a:cs typeface="Myriad Pro"/>
              </a:endParaRPr>
            </a:p>
          </p:txBody>
        </p:sp>
        <p:grpSp>
          <p:nvGrpSpPr>
            <p:cNvPr id="17" name="object 65">
              <a:extLst>
                <a:ext uri="{FF2B5EF4-FFF2-40B4-BE49-F238E27FC236}">
                  <a16:creationId xmlns:a16="http://schemas.microsoft.com/office/drawing/2014/main" id="{67E6F77A-0C5C-A745-9FCB-2C01D93269BF}"/>
                </a:ext>
              </a:extLst>
            </p:cNvPr>
            <p:cNvGrpSpPr/>
            <p:nvPr/>
          </p:nvGrpSpPr>
          <p:grpSpPr>
            <a:xfrm>
              <a:off x="2595966" y="3703679"/>
              <a:ext cx="1231900" cy="1346835"/>
              <a:chOff x="2115602" y="7907379"/>
              <a:chExt cx="1231900" cy="1346835"/>
            </a:xfrm>
          </p:grpSpPr>
          <p:sp>
            <p:nvSpPr>
              <p:cNvPr id="18" name="object 66">
                <a:extLst>
                  <a:ext uri="{FF2B5EF4-FFF2-40B4-BE49-F238E27FC236}">
                    <a16:creationId xmlns:a16="http://schemas.microsoft.com/office/drawing/2014/main" id="{6489B3DA-7D70-99C9-EEAD-67FC79A40DDA}"/>
                  </a:ext>
                </a:extLst>
              </p:cNvPr>
              <p:cNvSpPr/>
              <p:nvPr/>
            </p:nvSpPr>
            <p:spPr>
              <a:xfrm>
                <a:off x="2121952" y="7919481"/>
                <a:ext cx="732155" cy="537210"/>
              </a:xfrm>
              <a:custGeom>
                <a:avLst/>
                <a:gdLst/>
                <a:ahLst/>
                <a:cxnLst/>
                <a:rect l="l" t="t" r="r" b="b"/>
                <a:pathLst>
                  <a:path w="732155" h="537209">
                    <a:moveTo>
                      <a:pt x="3048" y="384276"/>
                    </a:moveTo>
                    <a:lnTo>
                      <a:pt x="731989" y="0"/>
                    </a:lnTo>
                    <a:lnTo>
                      <a:pt x="0" y="537019"/>
                    </a:lnTo>
                  </a:path>
                </a:pathLst>
              </a:custGeom>
              <a:ln w="12700">
                <a:solidFill>
                  <a:srgbClr val="D2232A"/>
                </a:solidFill>
              </a:ln>
            </p:spPr>
            <p:txBody>
              <a:bodyPr wrap="square" lIns="0" tIns="0" rIns="0" bIns="0" rtlCol="0"/>
              <a:lstStyle/>
              <a:p>
                <a:endParaRPr sz="2400"/>
              </a:p>
            </p:txBody>
          </p:sp>
          <p:sp>
            <p:nvSpPr>
              <p:cNvPr id="19" name="object 67">
                <a:extLst>
                  <a:ext uri="{FF2B5EF4-FFF2-40B4-BE49-F238E27FC236}">
                    <a16:creationId xmlns:a16="http://schemas.microsoft.com/office/drawing/2014/main" id="{2F0AFE0B-9097-9234-C400-50D88A0E7D82}"/>
                  </a:ext>
                </a:extLst>
              </p:cNvPr>
              <p:cNvSpPr/>
              <p:nvPr/>
            </p:nvSpPr>
            <p:spPr>
              <a:xfrm>
                <a:off x="2154595" y="7913729"/>
                <a:ext cx="701675" cy="654050"/>
              </a:xfrm>
              <a:custGeom>
                <a:avLst/>
                <a:gdLst/>
                <a:ahLst/>
                <a:cxnLst/>
                <a:rect l="l" t="t" r="r" b="b"/>
                <a:pathLst>
                  <a:path w="701675" h="654050">
                    <a:moveTo>
                      <a:pt x="701548" y="0"/>
                    </a:moveTo>
                    <a:lnTo>
                      <a:pt x="0" y="653846"/>
                    </a:lnTo>
                  </a:path>
                </a:pathLst>
              </a:custGeom>
              <a:ln w="12700">
                <a:solidFill>
                  <a:srgbClr val="D2232A"/>
                </a:solidFill>
              </a:ln>
            </p:spPr>
            <p:txBody>
              <a:bodyPr wrap="square" lIns="0" tIns="0" rIns="0" bIns="0" rtlCol="0"/>
              <a:lstStyle/>
              <a:p>
                <a:endParaRPr sz="2400"/>
              </a:p>
            </p:txBody>
          </p:sp>
          <p:sp>
            <p:nvSpPr>
              <p:cNvPr id="20" name="object 68">
                <a:extLst>
                  <a:ext uri="{FF2B5EF4-FFF2-40B4-BE49-F238E27FC236}">
                    <a16:creationId xmlns:a16="http://schemas.microsoft.com/office/drawing/2014/main" id="{CE615B22-A68A-B065-5249-11B4FFF8D77E}"/>
                  </a:ext>
                </a:extLst>
              </p:cNvPr>
              <p:cNvSpPr/>
              <p:nvPr/>
            </p:nvSpPr>
            <p:spPr>
              <a:xfrm>
                <a:off x="2570482" y="8461515"/>
                <a:ext cx="763905" cy="786130"/>
              </a:xfrm>
              <a:custGeom>
                <a:avLst/>
                <a:gdLst/>
                <a:ahLst/>
                <a:cxnLst/>
                <a:rect l="l" t="t" r="r" b="b"/>
                <a:pathLst>
                  <a:path w="763904" h="786129">
                    <a:moveTo>
                      <a:pt x="0" y="0"/>
                    </a:moveTo>
                    <a:lnTo>
                      <a:pt x="763714" y="785787"/>
                    </a:lnTo>
                    <a:lnTo>
                      <a:pt x="106451" y="229019"/>
                    </a:lnTo>
                  </a:path>
                </a:pathLst>
              </a:custGeom>
              <a:ln w="12700">
                <a:solidFill>
                  <a:srgbClr val="D2232A"/>
                </a:solidFill>
              </a:ln>
            </p:spPr>
            <p:txBody>
              <a:bodyPr wrap="square" lIns="0" tIns="0" rIns="0" bIns="0" rtlCol="0"/>
              <a:lstStyle/>
              <a:p>
                <a:endParaRPr sz="2400"/>
              </a:p>
            </p:txBody>
          </p:sp>
          <p:sp>
            <p:nvSpPr>
              <p:cNvPr id="21" name="object 69">
                <a:extLst>
                  <a:ext uri="{FF2B5EF4-FFF2-40B4-BE49-F238E27FC236}">
                    <a16:creationId xmlns:a16="http://schemas.microsoft.com/office/drawing/2014/main" id="{8B67876B-E8AC-48FB-93BE-3B245A1B8AEF}"/>
                  </a:ext>
                </a:extLst>
              </p:cNvPr>
              <p:cNvSpPr/>
              <p:nvPr/>
            </p:nvSpPr>
            <p:spPr>
              <a:xfrm>
                <a:off x="2746865" y="8928164"/>
                <a:ext cx="594360" cy="319405"/>
              </a:xfrm>
              <a:custGeom>
                <a:avLst/>
                <a:gdLst/>
                <a:ahLst/>
                <a:cxnLst/>
                <a:rect l="l" t="t" r="r" b="b"/>
                <a:pathLst>
                  <a:path w="594360" h="319404">
                    <a:moveTo>
                      <a:pt x="594258" y="319163"/>
                    </a:moveTo>
                    <a:lnTo>
                      <a:pt x="0" y="0"/>
                    </a:lnTo>
                  </a:path>
                </a:pathLst>
              </a:custGeom>
              <a:ln w="12700">
                <a:solidFill>
                  <a:srgbClr val="D2232A"/>
                </a:solidFill>
              </a:ln>
            </p:spPr>
            <p:txBody>
              <a:bodyPr wrap="square" lIns="0" tIns="0" rIns="0" bIns="0" rtlCol="0"/>
              <a:lstStyle/>
              <a:p>
                <a:endParaRPr sz="2400"/>
              </a:p>
            </p:txBody>
          </p:sp>
        </p:grpSp>
      </p:grpSp>
      <p:pic>
        <p:nvPicPr>
          <p:cNvPr id="1026" name="Picture 2" descr="1.900+ Omurlararası Diskler Stok Fotoğrafları, Resimler ve Royalty-Free  Görseller - iStock">
            <a:extLst>
              <a:ext uri="{FF2B5EF4-FFF2-40B4-BE49-F238E27FC236}">
                <a16:creationId xmlns:a16="http://schemas.microsoft.com/office/drawing/2014/main" id="{080A5375-B398-723B-8F33-B6225B6E238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51963" y="2999690"/>
            <a:ext cx="1999554" cy="2999331"/>
          </a:xfrm>
          <a:prstGeom prst="rect">
            <a:avLst/>
          </a:prstGeom>
          <a:noFill/>
          <a:extLst>
            <a:ext uri="{909E8E84-426E-40DD-AFC4-6F175D3DCCD1}">
              <a14:hiddenFill xmlns:a14="http://schemas.microsoft.com/office/drawing/2010/main">
                <a:solidFill>
                  <a:srgbClr val="FFFFFF"/>
                </a:solidFill>
              </a14:hiddenFill>
            </a:ext>
          </a:extLst>
        </p:spPr>
      </p:pic>
      <p:sp>
        <p:nvSpPr>
          <p:cNvPr id="7" name="object 14">
            <a:extLst>
              <a:ext uri="{FF2B5EF4-FFF2-40B4-BE49-F238E27FC236}">
                <a16:creationId xmlns:a16="http://schemas.microsoft.com/office/drawing/2014/main" id="{5C4EC332-BF39-3C05-1156-47A7D1E63E8E}"/>
              </a:ext>
            </a:extLst>
          </p:cNvPr>
          <p:cNvSpPr/>
          <p:nvPr/>
        </p:nvSpPr>
        <p:spPr>
          <a:xfrm flipV="1">
            <a:off x="7855084" y="4174247"/>
            <a:ext cx="382870" cy="49167"/>
          </a:xfrm>
          <a:custGeom>
            <a:avLst/>
            <a:gdLst/>
            <a:ahLst/>
            <a:cxnLst/>
            <a:rect l="l" t="t" r="r" b="b"/>
            <a:pathLst>
              <a:path w="393700" h="370840">
                <a:moveTo>
                  <a:pt x="0" y="0"/>
                </a:moveTo>
                <a:lnTo>
                  <a:pt x="393242" y="370408"/>
                </a:lnTo>
              </a:path>
            </a:pathLst>
          </a:custGeom>
          <a:ln w="12699">
            <a:solidFill>
              <a:srgbClr val="D2232A"/>
            </a:solidFill>
          </a:ln>
        </p:spPr>
        <p:txBody>
          <a:bodyPr wrap="square" lIns="0" tIns="0" rIns="0" bIns="0" rtlCol="0"/>
          <a:lstStyle/>
          <a:p>
            <a:endParaRPr sz="2400"/>
          </a:p>
        </p:txBody>
      </p:sp>
      <p:sp>
        <p:nvSpPr>
          <p:cNvPr id="23" name="object 62">
            <a:extLst>
              <a:ext uri="{FF2B5EF4-FFF2-40B4-BE49-F238E27FC236}">
                <a16:creationId xmlns:a16="http://schemas.microsoft.com/office/drawing/2014/main" id="{2AACA931-849B-860B-5627-72C2151A1590}"/>
              </a:ext>
            </a:extLst>
          </p:cNvPr>
          <p:cNvSpPr txBox="1"/>
          <p:nvPr/>
        </p:nvSpPr>
        <p:spPr>
          <a:xfrm>
            <a:off x="8237955" y="4024820"/>
            <a:ext cx="875858" cy="335989"/>
          </a:xfrm>
          <a:prstGeom prst="rect">
            <a:avLst/>
          </a:prstGeom>
        </p:spPr>
        <p:txBody>
          <a:bodyPr vert="horz" wrap="square" lIns="0" tIns="12700" rIns="0" bIns="0" rtlCol="0">
            <a:spAutoFit/>
          </a:bodyPr>
          <a:lstStyle/>
          <a:p>
            <a:pPr marL="12700">
              <a:lnSpc>
                <a:spcPct val="100000"/>
              </a:lnSpc>
              <a:spcBef>
                <a:spcPts val="100"/>
              </a:spcBef>
            </a:pPr>
            <a:r>
              <a:rPr lang="tr-TR" sz="1050" dirty="0" err="1">
                <a:solidFill>
                  <a:srgbClr val="3B3A3B"/>
                </a:solidFill>
                <a:latin typeface="Myriad Pro"/>
                <a:cs typeface="Myriad Pro"/>
              </a:rPr>
              <a:t>Discus</a:t>
            </a:r>
            <a:r>
              <a:rPr lang="tr-TR" sz="1050" dirty="0">
                <a:solidFill>
                  <a:srgbClr val="3B3A3B"/>
                </a:solidFill>
                <a:latin typeface="Myriad Pro"/>
                <a:cs typeface="Myriad Pro"/>
              </a:rPr>
              <a:t> </a:t>
            </a:r>
            <a:r>
              <a:rPr lang="tr-TR" sz="1050" dirty="0" err="1">
                <a:solidFill>
                  <a:srgbClr val="3B3A3B"/>
                </a:solidFill>
                <a:latin typeface="Myriad Pro"/>
                <a:cs typeface="Myriad Pro"/>
              </a:rPr>
              <a:t>intervertebralis</a:t>
            </a:r>
            <a:endParaRPr sz="1050" dirty="0">
              <a:latin typeface="Myriad Pro"/>
              <a:cs typeface="Myriad Pro"/>
            </a:endParaRPr>
          </a:p>
        </p:txBody>
      </p:sp>
    </p:spTree>
    <p:extLst>
      <p:ext uri="{BB962C8B-B14F-4D97-AF65-F5344CB8AC3E}">
        <p14:creationId xmlns:p14="http://schemas.microsoft.com/office/powerpoint/2010/main" val="17070118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33B826E-2E3B-DB1B-D188-7526CC96B295}"/>
              </a:ext>
            </a:extLst>
          </p:cNvPr>
          <p:cNvSpPr>
            <a:spLocks noGrp="1"/>
          </p:cNvSpPr>
          <p:nvPr>
            <p:ph type="title"/>
          </p:nvPr>
        </p:nvSpPr>
        <p:spPr/>
        <p:txBody>
          <a:bodyPr/>
          <a:lstStyle/>
          <a:p>
            <a:r>
              <a:rPr lang="tr-TR" dirty="0"/>
              <a:t>Üst ekstremite omuz bölgesi kasları</a:t>
            </a:r>
          </a:p>
        </p:txBody>
      </p:sp>
      <p:sp>
        <p:nvSpPr>
          <p:cNvPr id="5" name="Alt Bilgi Yer Tutucusu 4">
            <a:extLst>
              <a:ext uri="{FF2B5EF4-FFF2-40B4-BE49-F238E27FC236}">
                <a16:creationId xmlns:a16="http://schemas.microsoft.com/office/drawing/2014/main" id="{0EE4C173-90E5-88B0-4EE5-E9B5F68146FB}"/>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CD7FA4A2-1CDA-B796-F1F5-B623E51D09A6}"/>
              </a:ext>
            </a:extLst>
          </p:cNvPr>
          <p:cNvSpPr>
            <a:spLocks noGrp="1"/>
          </p:cNvSpPr>
          <p:nvPr>
            <p:ph type="sldNum" sz="quarter" idx="12"/>
          </p:nvPr>
        </p:nvSpPr>
        <p:spPr/>
        <p:txBody>
          <a:bodyPr/>
          <a:lstStyle/>
          <a:p>
            <a:fld id="{60FF87A7-9A7A-4B3D-9625-8440EC4947F9}" type="slidenum">
              <a:rPr lang="tr-TR" smtClean="0"/>
              <a:pPr/>
              <a:t>70</a:t>
            </a:fld>
            <a:endParaRPr lang="tr-TR"/>
          </a:p>
        </p:txBody>
      </p:sp>
      <p:pic>
        <p:nvPicPr>
          <p:cNvPr id="15" name="object 4">
            <a:extLst>
              <a:ext uri="{FF2B5EF4-FFF2-40B4-BE49-F238E27FC236}">
                <a16:creationId xmlns:a16="http://schemas.microsoft.com/office/drawing/2014/main" id="{C0BCBED8-33AC-C95D-891D-4CFFBC6E8670}"/>
              </a:ext>
            </a:extLst>
          </p:cNvPr>
          <p:cNvPicPr/>
          <p:nvPr/>
        </p:nvPicPr>
        <p:blipFill>
          <a:blip r:embed="rId2" cstate="print"/>
          <a:stretch>
            <a:fillRect/>
          </a:stretch>
        </p:blipFill>
        <p:spPr>
          <a:xfrm>
            <a:off x="1679325" y="3127214"/>
            <a:ext cx="1995679" cy="2814889"/>
          </a:xfrm>
          <a:prstGeom prst="rect">
            <a:avLst/>
          </a:prstGeom>
        </p:spPr>
      </p:pic>
      <p:sp>
        <p:nvSpPr>
          <p:cNvPr id="16" name="object 8">
            <a:extLst>
              <a:ext uri="{FF2B5EF4-FFF2-40B4-BE49-F238E27FC236}">
                <a16:creationId xmlns:a16="http://schemas.microsoft.com/office/drawing/2014/main" id="{51D0867C-64CB-FD85-9979-F803FF9D8C52}"/>
              </a:ext>
            </a:extLst>
          </p:cNvPr>
          <p:cNvSpPr txBox="1"/>
          <p:nvPr/>
        </p:nvSpPr>
        <p:spPr>
          <a:xfrm>
            <a:off x="1584360" y="3298104"/>
            <a:ext cx="814069" cy="193040"/>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4C4D4F"/>
                </a:solidFill>
                <a:latin typeface="Myriad Pro"/>
                <a:cs typeface="Myriad Pro"/>
              </a:rPr>
              <a:t>M. </a:t>
            </a:r>
            <a:r>
              <a:rPr sz="1100" spc="-10" dirty="0">
                <a:solidFill>
                  <a:srgbClr val="4C4D4F"/>
                </a:solidFill>
                <a:latin typeface="Myriad Pro"/>
                <a:cs typeface="Myriad Pro"/>
              </a:rPr>
              <a:t>deltoideus</a:t>
            </a:r>
            <a:endParaRPr sz="1100" dirty="0">
              <a:latin typeface="Myriad Pro"/>
              <a:cs typeface="Myriad Pro"/>
            </a:endParaRPr>
          </a:p>
        </p:txBody>
      </p:sp>
      <p:sp>
        <p:nvSpPr>
          <p:cNvPr id="17" name="object 16">
            <a:extLst>
              <a:ext uri="{FF2B5EF4-FFF2-40B4-BE49-F238E27FC236}">
                <a16:creationId xmlns:a16="http://schemas.microsoft.com/office/drawing/2014/main" id="{5414929E-27C0-B451-AAA7-CBA117B9411A}"/>
              </a:ext>
            </a:extLst>
          </p:cNvPr>
          <p:cNvSpPr/>
          <p:nvPr/>
        </p:nvSpPr>
        <p:spPr>
          <a:xfrm>
            <a:off x="2123622" y="3490406"/>
            <a:ext cx="733425" cy="287655"/>
          </a:xfrm>
          <a:custGeom>
            <a:avLst/>
            <a:gdLst/>
            <a:ahLst/>
            <a:cxnLst/>
            <a:rect l="l" t="t" r="r" b="b"/>
            <a:pathLst>
              <a:path w="733425" h="287654">
                <a:moveTo>
                  <a:pt x="0" y="0"/>
                </a:moveTo>
                <a:lnTo>
                  <a:pt x="733374" y="287185"/>
                </a:lnTo>
              </a:path>
            </a:pathLst>
          </a:custGeom>
          <a:ln w="12700">
            <a:solidFill>
              <a:srgbClr val="231F20"/>
            </a:solidFill>
          </a:ln>
        </p:spPr>
        <p:txBody>
          <a:bodyPr wrap="square" lIns="0" tIns="0" rIns="0" bIns="0" rtlCol="0"/>
          <a:lstStyle/>
          <a:p>
            <a:endParaRPr/>
          </a:p>
        </p:txBody>
      </p:sp>
      <p:pic>
        <p:nvPicPr>
          <p:cNvPr id="19" name="Picture 2">
            <a:extLst>
              <a:ext uri="{FF2B5EF4-FFF2-40B4-BE49-F238E27FC236}">
                <a16:creationId xmlns:a16="http://schemas.microsoft.com/office/drawing/2014/main" id="{542BFC7F-2A18-3C07-FDB6-886F76EF11A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788024" y="1017055"/>
            <a:ext cx="3898710" cy="4963801"/>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Düz Bağlayıcı 23">
            <a:extLst>
              <a:ext uri="{FF2B5EF4-FFF2-40B4-BE49-F238E27FC236}">
                <a16:creationId xmlns:a16="http://schemas.microsoft.com/office/drawing/2014/main" id="{C856B4D9-7D93-32BD-5830-20A07CDC7352}"/>
              </a:ext>
            </a:extLst>
          </p:cNvPr>
          <p:cNvCxnSpPr/>
          <p:nvPr/>
        </p:nvCxnSpPr>
        <p:spPr>
          <a:xfrm flipV="1">
            <a:off x="7092280" y="2492896"/>
            <a:ext cx="1080120" cy="805208"/>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Düz Bağlayıcı 24">
            <a:extLst>
              <a:ext uri="{FF2B5EF4-FFF2-40B4-BE49-F238E27FC236}">
                <a16:creationId xmlns:a16="http://schemas.microsoft.com/office/drawing/2014/main" id="{245B3E62-A2C6-C766-0F3B-E6F8680A26B2}"/>
              </a:ext>
            </a:extLst>
          </p:cNvPr>
          <p:cNvCxnSpPr>
            <a:cxnSpLocks/>
          </p:cNvCxnSpPr>
          <p:nvPr/>
        </p:nvCxnSpPr>
        <p:spPr>
          <a:xfrm flipH="1" flipV="1">
            <a:off x="5507016" y="2313622"/>
            <a:ext cx="800472" cy="813592"/>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Düz Bağlayıcı 26">
            <a:extLst>
              <a:ext uri="{FF2B5EF4-FFF2-40B4-BE49-F238E27FC236}">
                <a16:creationId xmlns:a16="http://schemas.microsoft.com/office/drawing/2014/main" id="{5BBBDE70-2C89-CDDB-F527-35CE2A0CA911}"/>
              </a:ext>
            </a:extLst>
          </p:cNvPr>
          <p:cNvCxnSpPr>
            <a:cxnSpLocks/>
          </p:cNvCxnSpPr>
          <p:nvPr/>
        </p:nvCxnSpPr>
        <p:spPr>
          <a:xfrm flipH="1">
            <a:off x="4788024" y="3440473"/>
            <a:ext cx="774859" cy="337588"/>
          </a:xfrm>
          <a:prstGeom prst="line">
            <a:avLst/>
          </a:prstGeom>
        </p:spPr>
        <p:style>
          <a:lnRef idx="1">
            <a:schemeClr val="accent1"/>
          </a:lnRef>
          <a:fillRef idx="0">
            <a:schemeClr val="accent1"/>
          </a:fillRef>
          <a:effectRef idx="0">
            <a:schemeClr val="accent1"/>
          </a:effectRef>
          <a:fontRef idx="minor">
            <a:schemeClr val="tx1"/>
          </a:fontRef>
        </p:style>
      </p:cxnSp>
      <p:sp>
        <p:nvSpPr>
          <p:cNvPr id="30" name="object 8">
            <a:extLst>
              <a:ext uri="{FF2B5EF4-FFF2-40B4-BE49-F238E27FC236}">
                <a16:creationId xmlns:a16="http://schemas.microsoft.com/office/drawing/2014/main" id="{934E30FC-C829-B2EB-5BA9-F7E15215A6AD}"/>
              </a:ext>
            </a:extLst>
          </p:cNvPr>
          <p:cNvSpPr txBox="1"/>
          <p:nvPr/>
        </p:nvSpPr>
        <p:spPr>
          <a:xfrm>
            <a:off x="8265061" y="2310795"/>
            <a:ext cx="814069" cy="533479"/>
          </a:xfrm>
          <a:prstGeom prst="rect">
            <a:avLst/>
          </a:prstGeom>
        </p:spPr>
        <p:txBody>
          <a:bodyPr vert="horz" wrap="square" lIns="0" tIns="12700" rIns="0" bIns="0" rtlCol="0">
            <a:spAutoFit/>
          </a:bodyPr>
          <a:lstStyle/>
          <a:p>
            <a:pPr marL="12700">
              <a:spcBef>
                <a:spcPts val="100"/>
              </a:spcBef>
            </a:pPr>
            <a:r>
              <a:rPr lang="tr-TR" sz="1100" dirty="0">
                <a:solidFill>
                  <a:srgbClr val="4C4D4F"/>
                </a:solidFill>
                <a:latin typeface="Myriad Pro"/>
                <a:cs typeface="Myriad Pro"/>
              </a:rPr>
              <a:t>Anterior </a:t>
            </a:r>
            <a:r>
              <a:rPr lang="tr-TR" sz="1100" dirty="0" err="1">
                <a:solidFill>
                  <a:srgbClr val="4C4D4F"/>
                </a:solidFill>
                <a:latin typeface="Myriad Pro"/>
                <a:cs typeface="Myriad Pro"/>
              </a:rPr>
              <a:t>deltoid</a:t>
            </a:r>
            <a:endParaRPr lang="tr-TR" sz="1100" dirty="0">
              <a:latin typeface="Myriad Pro"/>
              <a:cs typeface="Myriad Pro"/>
            </a:endParaRPr>
          </a:p>
          <a:p>
            <a:pPr marL="12700">
              <a:lnSpc>
                <a:spcPct val="100000"/>
              </a:lnSpc>
              <a:spcBef>
                <a:spcPts val="100"/>
              </a:spcBef>
            </a:pPr>
            <a:endParaRPr sz="1100" dirty="0">
              <a:latin typeface="Myriad Pro"/>
              <a:cs typeface="Myriad Pro"/>
            </a:endParaRPr>
          </a:p>
        </p:txBody>
      </p:sp>
      <p:sp>
        <p:nvSpPr>
          <p:cNvPr id="31" name="object 8">
            <a:extLst>
              <a:ext uri="{FF2B5EF4-FFF2-40B4-BE49-F238E27FC236}">
                <a16:creationId xmlns:a16="http://schemas.microsoft.com/office/drawing/2014/main" id="{79FAC34A-400F-9434-D1E6-D46BD09B52AB}"/>
              </a:ext>
            </a:extLst>
          </p:cNvPr>
          <p:cNvSpPr txBox="1"/>
          <p:nvPr/>
        </p:nvSpPr>
        <p:spPr>
          <a:xfrm>
            <a:off x="4452997" y="3792648"/>
            <a:ext cx="814069" cy="533479"/>
          </a:xfrm>
          <a:prstGeom prst="rect">
            <a:avLst/>
          </a:prstGeom>
        </p:spPr>
        <p:txBody>
          <a:bodyPr vert="horz" wrap="square" lIns="0" tIns="12700" rIns="0" bIns="0" rtlCol="0">
            <a:spAutoFit/>
          </a:bodyPr>
          <a:lstStyle/>
          <a:p>
            <a:pPr marL="12700">
              <a:spcBef>
                <a:spcPts val="100"/>
              </a:spcBef>
            </a:pPr>
            <a:r>
              <a:rPr lang="tr-TR" sz="1100" dirty="0">
                <a:solidFill>
                  <a:srgbClr val="4C4D4F"/>
                </a:solidFill>
                <a:latin typeface="Myriad Pro"/>
                <a:cs typeface="Myriad Pro"/>
              </a:rPr>
              <a:t>Posterior  </a:t>
            </a:r>
            <a:r>
              <a:rPr lang="tr-TR" sz="1100" dirty="0" err="1">
                <a:solidFill>
                  <a:srgbClr val="4C4D4F"/>
                </a:solidFill>
                <a:latin typeface="Myriad Pro"/>
                <a:cs typeface="Myriad Pro"/>
              </a:rPr>
              <a:t>deltoid</a:t>
            </a:r>
            <a:endParaRPr lang="tr-TR" sz="1100" dirty="0">
              <a:latin typeface="Myriad Pro"/>
              <a:cs typeface="Myriad Pro"/>
            </a:endParaRPr>
          </a:p>
          <a:p>
            <a:pPr marL="12700">
              <a:lnSpc>
                <a:spcPct val="100000"/>
              </a:lnSpc>
              <a:spcBef>
                <a:spcPts val="100"/>
              </a:spcBef>
            </a:pPr>
            <a:endParaRPr sz="1100" dirty="0">
              <a:latin typeface="Myriad Pro"/>
              <a:cs typeface="Myriad Pro"/>
            </a:endParaRPr>
          </a:p>
        </p:txBody>
      </p:sp>
      <p:sp>
        <p:nvSpPr>
          <p:cNvPr id="32" name="object 8">
            <a:extLst>
              <a:ext uri="{FF2B5EF4-FFF2-40B4-BE49-F238E27FC236}">
                <a16:creationId xmlns:a16="http://schemas.microsoft.com/office/drawing/2014/main" id="{E22D5DFD-D05B-C596-9A54-A2C42D5CF71A}"/>
              </a:ext>
            </a:extLst>
          </p:cNvPr>
          <p:cNvSpPr txBox="1"/>
          <p:nvPr/>
        </p:nvSpPr>
        <p:spPr>
          <a:xfrm>
            <a:off x="5031386" y="2073403"/>
            <a:ext cx="1062993" cy="182101"/>
          </a:xfrm>
          <a:prstGeom prst="rect">
            <a:avLst/>
          </a:prstGeom>
        </p:spPr>
        <p:txBody>
          <a:bodyPr vert="horz" wrap="square" lIns="0" tIns="12700" rIns="0" bIns="0" rtlCol="0">
            <a:spAutoFit/>
          </a:bodyPr>
          <a:lstStyle/>
          <a:p>
            <a:pPr marL="12700">
              <a:lnSpc>
                <a:spcPct val="100000"/>
              </a:lnSpc>
              <a:spcBef>
                <a:spcPts val="100"/>
              </a:spcBef>
            </a:pPr>
            <a:r>
              <a:rPr lang="tr-TR" sz="1100" dirty="0">
                <a:solidFill>
                  <a:srgbClr val="4C4D4F"/>
                </a:solidFill>
                <a:latin typeface="Myriad Pro"/>
                <a:cs typeface="Myriad Pro"/>
              </a:rPr>
              <a:t>Lateral </a:t>
            </a:r>
            <a:r>
              <a:rPr lang="tr-TR" sz="1100" dirty="0" err="1">
                <a:solidFill>
                  <a:srgbClr val="4C4D4F"/>
                </a:solidFill>
                <a:latin typeface="Myriad Pro"/>
                <a:cs typeface="Myriad Pro"/>
              </a:rPr>
              <a:t>deltoid</a:t>
            </a:r>
            <a:endParaRPr sz="1100" dirty="0">
              <a:latin typeface="Myriad Pro"/>
              <a:cs typeface="Myriad Pro"/>
            </a:endParaRPr>
          </a:p>
        </p:txBody>
      </p:sp>
      <p:sp>
        <p:nvSpPr>
          <p:cNvPr id="14" name="İçerik Yer Tutucusu 2">
            <a:extLst>
              <a:ext uri="{FF2B5EF4-FFF2-40B4-BE49-F238E27FC236}">
                <a16:creationId xmlns:a16="http://schemas.microsoft.com/office/drawing/2014/main" id="{7529A59D-11F8-BC31-5E80-18CF89AA5836}"/>
              </a:ext>
            </a:extLst>
          </p:cNvPr>
          <p:cNvSpPr>
            <a:spLocks noGrp="1"/>
          </p:cNvSpPr>
          <p:nvPr>
            <p:ph idx="1"/>
          </p:nvPr>
        </p:nvSpPr>
        <p:spPr>
          <a:xfrm>
            <a:off x="251521" y="895699"/>
            <a:ext cx="4608511" cy="2245269"/>
          </a:xfrm>
        </p:spPr>
        <p:txBody>
          <a:bodyPr>
            <a:normAutofit fontScale="92500" lnSpcReduction="20000"/>
          </a:bodyPr>
          <a:lstStyle/>
          <a:p>
            <a:pPr marL="0" indent="0">
              <a:lnSpc>
                <a:spcPct val="100000"/>
              </a:lnSpc>
              <a:spcBef>
                <a:spcPts val="345"/>
              </a:spcBef>
              <a:spcAft>
                <a:spcPts val="1200"/>
              </a:spcAft>
              <a:buNone/>
            </a:pPr>
            <a:r>
              <a:rPr lang="tr-TR" sz="2000" b="1" dirty="0">
                <a:solidFill>
                  <a:schemeClr val="accent1"/>
                </a:solidFill>
                <a:latin typeface="Myriad Pro"/>
                <a:cs typeface="Myriad Pro"/>
              </a:rPr>
              <a:t>M.</a:t>
            </a:r>
            <a:r>
              <a:rPr lang="tr-TR" sz="2000" b="1" spc="-10" dirty="0">
                <a:solidFill>
                  <a:schemeClr val="accent1"/>
                </a:solidFill>
                <a:latin typeface="Myriad Pro"/>
                <a:cs typeface="Myriad Pro"/>
              </a:rPr>
              <a:t> </a:t>
            </a:r>
            <a:r>
              <a:rPr lang="tr-TR" sz="2000" b="1" spc="-10" dirty="0" err="1">
                <a:solidFill>
                  <a:schemeClr val="accent1"/>
                </a:solidFill>
                <a:latin typeface="Myriad Pro"/>
                <a:cs typeface="Myriad Pro"/>
              </a:rPr>
              <a:t>Deltoideus</a:t>
            </a:r>
            <a:r>
              <a:rPr lang="tr-TR" sz="2000" b="1" spc="-10" dirty="0">
                <a:solidFill>
                  <a:schemeClr val="accent1"/>
                </a:solidFill>
                <a:latin typeface="Myriad Pro"/>
                <a:cs typeface="Myriad Pro"/>
              </a:rPr>
              <a:t> (</a:t>
            </a:r>
            <a:r>
              <a:rPr lang="tr-TR" sz="2000" b="1" spc="-10" dirty="0" err="1">
                <a:solidFill>
                  <a:schemeClr val="accent1"/>
                </a:solidFill>
                <a:latin typeface="Myriad Pro"/>
                <a:cs typeface="Myriad Pro"/>
              </a:rPr>
              <a:t>deltoid</a:t>
            </a:r>
            <a:r>
              <a:rPr lang="tr-TR" sz="2000" b="1" spc="-10" dirty="0">
                <a:solidFill>
                  <a:schemeClr val="accent1"/>
                </a:solidFill>
                <a:latin typeface="Myriad Pro"/>
                <a:cs typeface="Myriad Pro"/>
              </a:rPr>
              <a:t> kası): </a:t>
            </a:r>
            <a:endParaRPr lang="tr-TR" b="1" spc="-10" dirty="0">
              <a:solidFill>
                <a:schemeClr val="accent1"/>
              </a:solidFill>
              <a:latin typeface="Myriad Pro"/>
              <a:cs typeface="Myriad Pro"/>
            </a:endParaRPr>
          </a:p>
          <a:p>
            <a:pPr marL="0" indent="0">
              <a:lnSpc>
                <a:spcPct val="100000"/>
              </a:lnSpc>
              <a:spcBef>
                <a:spcPts val="345"/>
              </a:spcBef>
              <a:spcAft>
                <a:spcPts val="1200"/>
              </a:spcAft>
              <a:buNone/>
            </a:pPr>
            <a:r>
              <a:rPr lang="tr-TR" sz="2000" dirty="0">
                <a:solidFill>
                  <a:srgbClr val="4C4D4F"/>
                </a:solidFill>
                <a:latin typeface="Myriad Pro"/>
                <a:cs typeface="Myriad Pro"/>
              </a:rPr>
              <a:t>Üç</a:t>
            </a:r>
            <a:r>
              <a:rPr lang="tr-TR" sz="2000" spc="70" dirty="0">
                <a:solidFill>
                  <a:srgbClr val="4C4D4F"/>
                </a:solidFill>
                <a:latin typeface="Myriad Pro"/>
                <a:cs typeface="Myriad Pro"/>
              </a:rPr>
              <a:t> </a:t>
            </a:r>
            <a:r>
              <a:rPr lang="tr-TR" sz="2000" dirty="0">
                <a:solidFill>
                  <a:srgbClr val="4C4D4F"/>
                </a:solidFill>
                <a:latin typeface="Myriad Pro"/>
                <a:cs typeface="Myriad Pro"/>
              </a:rPr>
              <a:t>kısımdan</a:t>
            </a:r>
            <a:r>
              <a:rPr lang="tr-TR" sz="2000" spc="70" dirty="0">
                <a:solidFill>
                  <a:srgbClr val="4C4D4F"/>
                </a:solidFill>
                <a:latin typeface="Myriad Pro"/>
                <a:cs typeface="Myriad Pro"/>
              </a:rPr>
              <a:t> </a:t>
            </a:r>
            <a:r>
              <a:rPr lang="tr-TR" sz="2000" dirty="0">
                <a:solidFill>
                  <a:srgbClr val="4C4D4F"/>
                </a:solidFill>
                <a:latin typeface="Myriad Pro"/>
                <a:cs typeface="Myriad Pro"/>
              </a:rPr>
              <a:t>oluşan</a:t>
            </a:r>
            <a:r>
              <a:rPr lang="tr-TR" sz="2000" spc="70" dirty="0">
                <a:solidFill>
                  <a:srgbClr val="4C4D4F"/>
                </a:solidFill>
                <a:latin typeface="Myriad Pro"/>
                <a:cs typeface="Myriad Pro"/>
              </a:rPr>
              <a:t> </a:t>
            </a:r>
            <a:r>
              <a:rPr lang="tr-TR" sz="2000" dirty="0">
                <a:solidFill>
                  <a:srgbClr val="4C4D4F"/>
                </a:solidFill>
                <a:latin typeface="Myriad Pro"/>
                <a:cs typeface="Myriad Pro"/>
              </a:rPr>
              <a:t>ve</a:t>
            </a:r>
            <a:r>
              <a:rPr lang="tr-TR" sz="2000" spc="70" dirty="0">
                <a:solidFill>
                  <a:srgbClr val="4C4D4F"/>
                </a:solidFill>
                <a:latin typeface="Myriad Pro"/>
                <a:cs typeface="Myriad Pro"/>
              </a:rPr>
              <a:t> </a:t>
            </a:r>
            <a:r>
              <a:rPr lang="tr-TR" sz="2000" dirty="0">
                <a:solidFill>
                  <a:srgbClr val="4C4D4F"/>
                </a:solidFill>
                <a:latin typeface="Myriad Pro"/>
                <a:cs typeface="Myriad Pro"/>
              </a:rPr>
              <a:t>omuz</a:t>
            </a:r>
            <a:r>
              <a:rPr lang="tr-TR" sz="2000" spc="70" dirty="0">
                <a:solidFill>
                  <a:srgbClr val="4C4D4F"/>
                </a:solidFill>
                <a:latin typeface="Myriad Pro"/>
                <a:cs typeface="Myriad Pro"/>
              </a:rPr>
              <a:t> </a:t>
            </a:r>
            <a:r>
              <a:rPr lang="tr-TR" sz="2000" dirty="0">
                <a:solidFill>
                  <a:srgbClr val="4C4D4F"/>
                </a:solidFill>
                <a:latin typeface="Myriad Pro"/>
                <a:cs typeface="Myriad Pro"/>
              </a:rPr>
              <a:t>kabarıklığını</a:t>
            </a:r>
            <a:r>
              <a:rPr lang="tr-TR" sz="2000" spc="70" dirty="0">
                <a:solidFill>
                  <a:srgbClr val="4C4D4F"/>
                </a:solidFill>
                <a:latin typeface="Myriad Pro"/>
                <a:cs typeface="Myriad Pro"/>
              </a:rPr>
              <a:t> </a:t>
            </a:r>
            <a:r>
              <a:rPr lang="tr-TR" sz="2000" dirty="0">
                <a:solidFill>
                  <a:srgbClr val="4C4D4F"/>
                </a:solidFill>
                <a:latin typeface="Myriad Pro"/>
                <a:cs typeface="Myriad Pro"/>
              </a:rPr>
              <a:t>oluşturan</a:t>
            </a:r>
            <a:r>
              <a:rPr lang="tr-TR" sz="2000" spc="70" dirty="0">
                <a:solidFill>
                  <a:srgbClr val="4C4D4F"/>
                </a:solidFill>
                <a:latin typeface="Myriad Pro"/>
                <a:cs typeface="Myriad Pro"/>
              </a:rPr>
              <a:t> </a:t>
            </a:r>
            <a:r>
              <a:rPr lang="tr-TR" sz="2000" dirty="0">
                <a:solidFill>
                  <a:srgbClr val="4C4D4F"/>
                </a:solidFill>
                <a:latin typeface="Myriad Pro"/>
                <a:cs typeface="Myriad Pro"/>
              </a:rPr>
              <a:t>kastır.</a:t>
            </a:r>
            <a:r>
              <a:rPr lang="tr-TR" sz="2000" spc="70" dirty="0">
                <a:solidFill>
                  <a:srgbClr val="4C4D4F"/>
                </a:solidFill>
                <a:latin typeface="Myriad Pro"/>
                <a:cs typeface="Myriad Pro"/>
              </a:rPr>
              <a:t> </a:t>
            </a:r>
            <a:r>
              <a:rPr lang="tr-TR" sz="2000" dirty="0">
                <a:solidFill>
                  <a:srgbClr val="4C4D4F"/>
                </a:solidFill>
                <a:latin typeface="Myriad Pro"/>
                <a:cs typeface="Myriad Pro"/>
              </a:rPr>
              <a:t>Asıl</a:t>
            </a:r>
            <a:r>
              <a:rPr lang="tr-TR" sz="2000" spc="70" dirty="0">
                <a:solidFill>
                  <a:srgbClr val="4C4D4F"/>
                </a:solidFill>
                <a:latin typeface="Myriad Pro"/>
                <a:cs typeface="Myriad Pro"/>
              </a:rPr>
              <a:t> </a:t>
            </a:r>
            <a:r>
              <a:rPr lang="tr-TR" sz="2000" dirty="0">
                <a:solidFill>
                  <a:srgbClr val="4C4D4F"/>
                </a:solidFill>
                <a:latin typeface="Myriad Pro"/>
                <a:cs typeface="Myriad Pro"/>
              </a:rPr>
              <a:t>işlevi</a:t>
            </a:r>
            <a:r>
              <a:rPr lang="tr-TR" sz="2000" spc="70" dirty="0">
                <a:solidFill>
                  <a:srgbClr val="4C4D4F"/>
                </a:solidFill>
                <a:latin typeface="Myriad Pro"/>
                <a:cs typeface="Myriad Pro"/>
              </a:rPr>
              <a:t> </a:t>
            </a:r>
            <a:r>
              <a:rPr lang="tr-TR" sz="2000" b="1" dirty="0">
                <a:solidFill>
                  <a:srgbClr val="4C4D4F"/>
                </a:solidFill>
                <a:latin typeface="Myriad Pro"/>
                <a:cs typeface="Myriad Pro"/>
              </a:rPr>
              <a:t>kola abdüksiyon</a:t>
            </a:r>
            <a:r>
              <a:rPr lang="tr-TR" sz="2000" b="1" spc="70" dirty="0">
                <a:solidFill>
                  <a:srgbClr val="4C4D4F"/>
                </a:solidFill>
                <a:latin typeface="Myriad Pro"/>
                <a:cs typeface="Myriad Pro"/>
              </a:rPr>
              <a:t> </a:t>
            </a:r>
            <a:r>
              <a:rPr lang="tr-TR" sz="2000" spc="-10" dirty="0">
                <a:solidFill>
                  <a:srgbClr val="4C4D4F"/>
                </a:solidFill>
                <a:latin typeface="Myriad Pro"/>
                <a:cs typeface="Myriad Pro"/>
              </a:rPr>
              <a:t>yaptırmaktır.</a:t>
            </a:r>
            <a:endParaRPr lang="tr-TR" spc="-10" dirty="0">
              <a:latin typeface="Myriad Pro"/>
              <a:cs typeface="Myriad Pro"/>
            </a:endParaRPr>
          </a:p>
          <a:p>
            <a:pPr marL="0" indent="0">
              <a:lnSpc>
                <a:spcPct val="100000"/>
              </a:lnSpc>
              <a:spcBef>
                <a:spcPts val="345"/>
              </a:spcBef>
              <a:spcAft>
                <a:spcPts val="1200"/>
              </a:spcAft>
              <a:buNone/>
            </a:pPr>
            <a:r>
              <a:rPr lang="tr-TR" sz="2000" dirty="0">
                <a:solidFill>
                  <a:srgbClr val="4C4D4F"/>
                </a:solidFill>
                <a:latin typeface="Myriad Pro"/>
                <a:cs typeface="Myriad Pro"/>
              </a:rPr>
              <a:t>Bunun yanı</a:t>
            </a:r>
            <a:r>
              <a:rPr lang="tr-TR" sz="2000" spc="5" dirty="0">
                <a:solidFill>
                  <a:srgbClr val="4C4D4F"/>
                </a:solidFill>
                <a:latin typeface="Myriad Pro"/>
                <a:cs typeface="Myriad Pro"/>
              </a:rPr>
              <a:t> </a:t>
            </a:r>
            <a:r>
              <a:rPr lang="tr-TR" sz="2000" dirty="0">
                <a:solidFill>
                  <a:srgbClr val="4C4D4F"/>
                </a:solidFill>
                <a:latin typeface="Myriad Pro"/>
                <a:cs typeface="Myriad Pro"/>
              </a:rPr>
              <a:t>sıra farklı</a:t>
            </a:r>
            <a:r>
              <a:rPr lang="tr-TR" sz="2000" spc="5" dirty="0">
                <a:solidFill>
                  <a:srgbClr val="4C4D4F"/>
                </a:solidFill>
                <a:latin typeface="Myriad Pro"/>
                <a:cs typeface="Myriad Pro"/>
              </a:rPr>
              <a:t> </a:t>
            </a:r>
            <a:r>
              <a:rPr lang="tr-TR" sz="2000" dirty="0">
                <a:solidFill>
                  <a:srgbClr val="4C4D4F"/>
                </a:solidFill>
                <a:latin typeface="Myriad Pro"/>
                <a:cs typeface="Myriad Pro"/>
              </a:rPr>
              <a:t>kısımlarıyla diğer</a:t>
            </a:r>
            <a:r>
              <a:rPr lang="tr-TR" sz="2000" spc="5" dirty="0">
                <a:solidFill>
                  <a:srgbClr val="4C4D4F"/>
                </a:solidFill>
                <a:latin typeface="Myriad Pro"/>
                <a:cs typeface="Myriad Pro"/>
              </a:rPr>
              <a:t> </a:t>
            </a:r>
            <a:r>
              <a:rPr lang="tr-TR" sz="2000" dirty="0">
                <a:solidFill>
                  <a:srgbClr val="4C4D4F"/>
                </a:solidFill>
                <a:latin typeface="Myriad Pro"/>
                <a:cs typeface="Myriad Pro"/>
              </a:rPr>
              <a:t>kasların hareketlerine</a:t>
            </a:r>
            <a:r>
              <a:rPr lang="tr-TR" sz="2000" spc="5" dirty="0">
                <a:solidFill>
                  <a:srgbClr val="4C4D4F"/>
                </a:solidFill>
                <a:latin typeface="Myriad Pro"/>
                <a:cs typeface="Myriad Pro"/>
              </a:rPr>
              <a:t> </a:t>
            </a:r>
            <a:r>
              <a:rPr lang="tr-TR" sz="2000" dirty="0">
                <a:solidFill>
                  <a:srgbClr val="4C4D4F"/>
                </a:solidFill>
                <a:latin typeface="Myriad Pro"/>
                <a:cs typeface="Myriad Pro"/>
              </a:rPr>
              <a:t>de (fleksiyon, horizontal abdüksiyon) katkıda</a:t>
            </a:r>
            <a:r>
              <a:rPr lang="tr-TR" sz="2000" spc="5" dirty="0">
                <a:solidFill>
                  <a:srgbClr val="4C4D4F"/>
                </a:solidFill>
                <a:latin typeface="Myriad Pro"/>
                <a:cs typeface="Myriad Pro"/>
              </a:rPr>
              <a:t> </a:t>
            </a:r>
            <a:r>
              <a:rPr lang="tr-TR" sz="2000" dirty="0">
                <a:solidFill>
                  <a:srgbClr val="4C4D4F"/>
                </a:solidFill>
                <a:latin typeface="Myriad Pro"/>
                <a:cs typeface="Myriad Pro"/>
              </a:rPr>
              <a:t>bulunur</a:t>
            </a:r>
            <a:r>
              <a:rPr lang="tr-TR" dirty="0">
                <a:solidFill>
                  <a:srgbClr val="4C4D4F"/>
                </a:solidFill>
                <a:latin typeface="Myriad Pro"/>
                <a:cs typeface="Myriad Pro"/>
              </a:rPr>
              <a:t>.</a:t>
            </a:r>
            <a:endParaRPr lang="tr-TR" sz="2000" dirty="0">
              <a:solidFill>
                <a:srgbClr val="4C4D4F"/>
              </a:solidFill>
              <a:latin typeface="Myriad Pro"/>
              <a:cs typeface="Myriad Pro"/>
            </a:endParaRPr>
          </a:p>
        </p:txBody>
      </p:sp>
    </p:spTree>
    <p:extLst>
      <p:ext uri="{BB962C8B-B14F-4D97-AF65-F5344CB8AC3E}">
        <p14:creationId xmlns:p14="http://schemas.microsoft.com/office/powerpoint/2010/main" val="2802709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4C86006-A87C-9042-75DE-A1EF96BC5164}"/>
              </a:ext>
            </a:extLst>
          </p:cNvPr>
          <p:cNvSpPr>
            <a:spLocks noGrp="1"/>
          </p:cNvSpPr>
          <p:nvPr>
            <p:ph type="title"/>
          </p:nvPr>
        </p:nvSpPr>
        <p:spPr/>
        <p:txBody>
          <a:bodyPr/>
          <a:lstStyle/>
          <a:p>
            <a:r>
              <a:rPr lang="tr-TR" dirty="0"/>
              <a:t>Üst ekstremite omuz bölgesi kasları</a:t>
            </a:r>
          </a:p>
        </p:txBody>
      </p:sp>
      <p:sp>
        <p:nvSpPr>
          <p:cNvPr id="5" name="Alt Bilgi Yer Tutucusu 4">
            <a:extLst>
              <a:ext uri="{FF2B5EF4-FFF2-40B4-BE49-F238E27FC236}">
                <a16:creationId xmlns:a16="http://schemas.microsoft.com/office/drawing/2014/main" id="{E8670298-1531-0A20-9E93-95EB04606050}"/>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068A81BE-AEF9-D907-183D-5D03C35CFA92}"/>
              </a:ext>
            </a:extLst>
          </p:cNvPr>
          <p:cNvSpPr>
            <a:spLocks noGrp="1"/>
          </p:cNvSpPr>
          <p:nvPr>
            <p:ph type="sldNum" sz="quarter" idx="12"/>
          </p:nvPr>
        </p:nvSpPr>
        <p:spPr/>
        <p:txBody>
          <a:bodyPr/>
          <a:lstStyle/>
          <a:p>
            <a:fld id="{60FF87A7-9A7A-4B3D-9625-8440EC4947F9}" type="slidenum">
              <a:rPr lang="tr-TR" smtClean="0"/>
              <a:pPr/>
              <a:t>71</a:t>
            </a:fld>
            <a:endParaRPr lang="tr-TR"/>
          </a:p>
        </p:txBody>
      </p:sp>
      <p:pic>
        <p:nvPicPr>
          <p:cNvPr id="1026" name="Picture 2" descr="front raise">
            <a:extLst>
              <a:ext uri="{FF2B5EF4-FFF2-40B4-BE49-F238E27FC236}">
                <a16:creationId xmlns:a16="http://schemas.microsoft.com/office/drawing/2014/main" id="{CCC80B11-4DA4-8D5B-C24F-B08A590B544D}"/>
              </a:ext>
            </a:extLst>
          </p:cNvPr>
          <p:cNvPicPr>
            <a:picLocks noGrp="1" noChangeAspect="1" noChangeArrowheads="1"/>
          </p:cNvPicPr>
          <p:nvPr>
            <p:ph idx="1"/>
          </p:nvPr>
        </p:nvPicPr>
        <p:blipFill rotWithShape="1">
          <a:blip r:embed="rId2" cstate="screen">
            <a:extLst>
              <a:ext uri="{28A0092B-C50C-407E-A947-70E740481C1C}">
                <a14:useLocalDpi xmlns:a14="http://schemas.microsoft.com/office/drawing/2010/main"/>
              </a:ext>
            </a:extLst>
          </a:blip>
          <a:srcRect l="15916" t="3891"/>
          <a:stretch/>
        </p:blipFill>
        <p:spPr bwMode="auto">
          <a:xfrm>
            <a:off x="396898" y="980728"/>
            <a:ext cx="2662934" cy="35576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ateral Raise">
            <a:extLst>
              <a:ext uri="{FF2B5EF4-FFF2-40B4-BE49-F238E27FC236}">
                <a16:creationId xmlns:a16="http://schemas.microsoft.com/office/drawing/2014/main" id="{79056828-3FB9-E1FE-26B1-91383A53FB22}"/>
              </a:ext>
            </a:extLst>
          </p:cNvPr>
          <p:cNvPicPr>
            <a:picLocks noChangeAspect="1" noChangeArrowheads="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l="18958" t="1986" r="20473"/>
          <a:stretch/>
        </p:blipFill>
        <p:spPr bwMode="auto">
          <a:xfrm>
            <a:off x="2249035" y="870296"/>
            <a:ext cx="4123165" cy="3750507"/>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a:extLst>
              <a:ext uri="{FF2B5EF4-FFF2-40B4-BE49-F238E27FC236}">
                <a16:creationId xmlns:a16="http://schemas.microsoft.com/office/drawing/2014/main" id="{5141DBF6-1772-7024-3BA2-B4EB2E7E4BA7}"/>
              </a:ext>
            </a:extLst>
          </p:cNvPr>
          <p:cNvSpPr txBox="1"/>
          <p:nvPr/>
        </p:nvSpPr>
        <p:spPr>
          <a:xfrm>
            <a:off x="3565991" y="4533713"/>
            <a:ext cx="1584176" cy="369332"/>
          </a:xfrm>
          <a:prstGeom prst="rect">
            <a:avLst/>
          </a:prstGeom>
          <a:noFill/>
        </p:spPr>
        <p:txBody>
          <a:bodyPr wrap="square">
            <a:spAutoFit/>
          </a:bodyPr>
          <a:lstStyle/>
          <a:p>
            <a:pPr algn="ctr"/>
            <a:r>
              <a:rPr lang="tr-TR" sz="1800" b="1" dirty="0">
                <a:solidFill>
                  <a:srgbClr val="4C4D4F"/>
                </a:solidFill>
                <a:latin typeface="Myriad Pro"/>
                <a:cs typeface="Myriad Pro"/>
              </a:rPr>
              <a:t>abdüksiyon</a:t>
            </a:r>
            <a:endParaRPr lang="tr-TR" dirty="0"/>
          </a:p>
        </p:txBody>
      </p:sp>
      <p:sp>
        <p:nvSpPr>
          <p:cNvPr id="9" name="Metin kutusu 8">
            <a:extLst>
              <a:ext uri="{FF2B5EF4-FFF2-40B4-BE49-F238E27FC236}">
                <a16:creationId xmlns:a16="http://schemas.microsoft.com/office/drawing/2014/main" id="{3D188C89-4BCE-4E2C-1601-7F493C94523B}"/>
              </a:ext>
            </a:extLst>
          </p:cNvPr>
          <p:cNvSpPr txBox="1"/>
          <p:nvPr/>
        </p:nvSpPr>
        <p:spPr>
          <a:xfrm>
            <a:off x="390925" y="4481560"/>
            <a:ext cx="1584176" cy="369332"/>
          </a:xfrm>
          <a:prstGeom prst="rect">
            <a:avLst/>
          </a:prstGeom>
          <a:noFill/>
        </p:spPr>
        <p:txBody>
          <a:bodyPr wrap="square">
            <a:spAutoFit/>
          </a:bodyPr>
          <a:lstStyle/>
          <a:p>
            <a:pPr algn="ctr"/>
            <a:r>
              <a:rPr lang="tr-TR" sz="1800" b="1" dirty="0">
                <a:solidFill>
                  <a:srgbClr val="4C4D4F"/>
                </a:solidFill>
                <a:latin typeface="Myriad Pro"/>
                <a:cs typeface="Myriad Pro"/>
              </a:rPr>
              <a:t>fleksiyon</a:t>
            </a:r>
            <a:endParaRPr lang="tr-TR" dirty="0"/>
          </a:p>
        </p:txBody>
      </p:sp>
      <p:sp>
        <p:nvSpPr>
          <p:cNvPr id="10" name="Metin kutusu 9">
            <a:extLst>
              <a:ext uri="{FF2B5EF4-FFF2-40B4-BE49-F238E27FC236}">
                <a16:creationId xmlns:a16="http://schemas.microsoft.com/office/drawing/2014/main" id="{88448B07-FC34-4919-EA45-AB928116452F}"/>
              </a:ext>
            </a:extLst>
          </p:cNvPr>
          <p:cNvSpPr txBox="1"/>
          <p:nvPr/>
        </p:nvSpPr>
        <p:spPr>
          <a:xfrm>
            <a:off x="6479854" y="4509094"/>
            <a:ext cx="1584176" cy="646331"/>
          </a:xfrm>
          <a:prstGeom prst="rect">
            <a:avLst/>
          </a:prstGeom>
          <a:noFill/>
        </p:spPr>
        <p:txBody>
          <a:bodyPr wrap="square">
            <a:spAutoFit/>
          </a:bodyPr>
          <a:lstStyle/>
          <a:p>
            <a:pPr algn="ctr"/>
            <a:r>
              <a:rPr lang="tr-TR" sz="1800" b="1" dirty="0">
                <a:solidFill>
                  <a:srgbClr val="4C4D4F"/>
                </a:solidFill>
                <a:latin typeface="Myriad Pro"/>
                <a:cs typeface="Myriad Pro"/>
              </a:rPr>
              <a:t>horizontal abdüksiyon</a:t>
            </a:r>
            <a:endParaRPr lang="tr-TR" dirty="0"/>
          </a:p>
        </p:txBody>
      </p:sp>
      <p:pic>
        <p:nvPicPr>
          <p:cNvPr id="1032" name="Picture 8" descr="Reverse Fly">
            <a:extLst>
              <a:ext uri="{FF2B5EF4-FFF2-40B4-BE49-F238E27FC236}">
                <a16:creationId xmlns:a16="http://schemas.microsoft.com/office/drawing/2014/main" id="{B5177B57-7718-69E6-878F-CC3251DA8A87}"/>
              </a:ext>
            </a:extLst>
          </p:cNvPr>
          <p:cNvPicPr>
            <a:picLocks noChangeAspect="1" noChangeArrowheads="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r="9743"/>
          <a:stretch/>
        </p:blipFill>
        <p:spPr bwMode="auto">
          <a:xfrm>
            <a:off x="5076056" y="1472101"/>
            <a:ext cx="4061131" cy="3002072"/>
          </a:xfrm>
          <a:prstGeom prst="rect">
            <a:avLst/>
          </a:prstGeom>
          <a:noFill/>
          <a:extLst>
            <a:ext uri="{909E8E84-426E-40DD-AFC4-6F175D3DCCD1}">
              <a14:hiddenFill xmlns:a14="http://schemas.microsoft.com/office/drawing/2010/main">
                <a:solidFill>
                  <a:srgbClr val="FFFFFF"/>
                </a:solidFill>
              </a14:hiddenFill>
            </a:ext>
          </a:extLst>
        </p:spPr>
      </p:pic>
      <p:sp>
        <p:nvSpPr>
          <p:cNvPr id="12" name="Metin kutusu 11">
            <a:extLst>
              <a:ext uri="{FF2B5EF4-FFF2-40B4-BE49-F238E27FC236}">
                <a16:creationId xmlns:a16="http://schemas.microsoft.com/office/drawing/2014/main" id="{7CA05A54-3F68-791E-55EA-C6528AD5EA31}"/>
              </a:ext>
            </a:extLst>
          </p:cNvPr>
          <p:cNvSpPr txBox="1"/>
          <p:nvPr/>
        </p:nvSpPr>
        <p:spPr>
          <a:xfrm>
            <a:off x="146126" y="5111770"/>
            <a:ext cx="2497653" cy="900246"/>
          </a:xfrm>
          <a:prstGeom prst="rect">
            <a:avLst/>
          </a:prstGeom>
          <a:noFill/>
        </p:spPr>
        <p:txBody>
          <a:bodyPr wrap="square">
            <a:spAutoFit/>
          </a:bodyPr>
          <a:lstStyle/>
          <a:p>
            <a:pPr>
              <a:buFont typeface="Arial" panose="020B0604020202020204" pitchFamily="34" charset="0"/>
              <a:buChar char="•"/>
            </a:pPr>
            <a:r>
              <a:rPr lang="tr-TR" sz="1050" b="1" i="1" dirty="0">
                <a:solidFill>
                  <a:srgbClr val="1D1F20"/>
                </a:solidFill>
                <a:highlight>
                  <a:srgbClr val="FFFFFF"/>
                </a:highlight>
                <a:latin typeface="-apple-system"/>
              </a:rPr>
              <a:t>Egzersiz adı: </a:t>
            </a:r>
            <a:r>
              <a:rPr lang="tr-TR" sz="1050" i="1" dirty="0" err="1">
                <a:solidFill>
                  <a:srgbClr val="1D1F20"/>
                </a:solidFill>
                <a:highlight>
                  <a:srgbClr val="FFFFFF"/>
                </a:highlight>
                <a:latin typeface="-apple-system"/>
              </a:rPr>
              <a:t>Dumbbell</a:t>
            </a:r>
            <a:r>
              <a:rPr lang="tr-TR" sz="1050" i="1" dirty="0">
                <a:solidFill>
                  <a:srgbClr val="1D1F20"/>
                </a:solidFill>
                <a:highlight>
                  <a:srgbClr val="FFFFFF"/>
                </a:highlight>
                <a:latin typeface="-apple-system"/>
              </a:rPr>
              <a:t> </a:t>
            </a:r>
            <a:r>
              <a:rPr lang="tr-TR" sz="1050" i="1" dirty="0" err="1">
                <a:solidFill>
                  <a:srgbClr val="1D1F20"/>
                </a:solidFill>
                <a:highlight>
                  <a:srgbClr val="FFFFFF"/>
                </a:highlight>
                <a:latin typeface="-apple-system"/>
              </a:rPr>
              <a:t>front</a:t>
            </a:r>
            <a:r>
              <a:rPr lang="tr-TR" sz="1050" i="1" dirty="0">
                <a:solidFill>
                  <a:srgbClr val="1D1F20"/>
                </a:solidFill>
                <a:highlight>
                  <a:srgbClr val="FFFFFF"/>
                </a:highlight>
                <a:latin typeface="-apple-system"/>
              </a:rPr>
              <a:t> </a:t>
            </a:r>
            <a:r>
              <a:rPr lang="tr-TR" sz="1050" i="1" dirty="0" err="1">
                <a:solidFill>
                  <a:srgbClr val="1D1F20"/>
                </a:solidFill>
                <a:highlight>
                  <a:srgbClr val="FFFFFF"/>
                </a:highlight>
                <a:latin typeface="-apple-system"/>
              </a:rPr>
              <a:t>raise</a:t>
            </a:r>
            <a:endParaRPr lang="tr-TR" sz="1050" i="1" dirty="0">
              <a:solidFill>
                <a:srgbClr val="1D1F20"/>
              </a:solidFill>
              <a:highlight>
                <a:srgbClr val="FFFFFF"/>
              </a:highlight>
              <a:latin typeface="-apple-system"/>
            </a:endParaRPr>
          </a:p>
          <a:p>
            <a:pPr algn="l">
              <a:buFont typeface="Arial" panose="020B0604020202020204" pitchFamily="34" charset="0"/>
              <a:buChar char="•"/>
            </a:pPr>
            <a:r>
              <a:rPr lang="tr-TR" sz="1050" b="1" i="1" dirty="0">
                <a:solidFill>
                  <a:srgbClr val="1D1F20"/>
                </a:solidFill>
                <a:effectLst/>
                <a:highlight>
                  <a:srgbClr val="FFFFFF"/>
                </a:highlight>
                <a:latin typeface="-apple-system"/>
              </a:rPr>
              <a:t>Hedef kas:</a:t>
            </a:r>
            <a:r>
              <a:rPr lang="tr-TR" sz="1050" b="0" i="1" dirty="0">
                <a:solidFill>
                  <a:srgbClr val="1D1F20"/>
                </a:solidFill>
                <a:effectLst/>
                <a:highlight>
                  <a:srgbClr val="FFFFFF"/>
                </a:highlight>
                <a:latin typeface="-apple-system"/>
              </a:rPr>
              <a:t> Anterior </a:t>
            </a:r>
            <a:r>
              <a:rPr lang="tr-TR" sz="1050" b="0" i="1" dirty="0" err="1">
                <a:solidFill>
                  <a:srgbClr val="1D1F20"/>
                </a:solidFill>
                <a:effectLst/>
                <a:highlight>
                  <a:srgbClr val="FFFFFF"/>
                </a:highlight>
                <a:latin typeface="-apple-system"/>
              </a:rPr>
              <a:t>deltoid</a:t>
            </a:r>
            <a:endParaRPr lang="tr-TR" sz="1050" b="0" i="1" dirty="0">
              <a:solidFill>
                <a:srgbClr val="1D1F20"/>
              </a:solidFill>
              <a:effectLst/>
              <a:highlight>
                <a:srgbClr val="FFFFFF"/>
              </a:highlight>
              <a:latin typeface="-apple-system"/>
            </a:endParaRPr>
          </a:p>
          <a:p>
            <a:pPr algn="l">
              <a:buFont typeface="Arial" panose="020B0604020202020204" pitchFamily="34" charset="0"/>
              <a:buChar char="•"/>
            </a:pPr>
            <a:r>
              <a:rPr lang="tr-TR" sz="1050" b="1" i="1" dirty="0">
                <a:solidFill>
                  <a:srgbClr val="1D1F20"/>
                </a:solidFill>
                <a:effectLst/>
                <a:highlight>
                  <a:srgbClr val="FFFFFF"/>
                </a:highlight>
                <a:latin typeface="-apple-system"/>
              </a:rPr>
              <a:t>Sinerjist kaslar:</a:t>
            </a:r>
            <a:r>
              <a:rPr lang="tr-TR" sz="1050" b="0" i="1" dirty="0">
                <a:solidFill>
                  <a:srgbClr val="1D1F20"/>
                </a:solidFill>
                <a:effectLst/>
                <a:highlight>
                  <a:srgbClr val="FFFFFF"/>
                </a:highlight>
                <a:latin typeface="-apple-system"/>
              </a:rPr>
              <a:t> Lateral </a:t>
            </a:r>
            <a:r>
              <a:rPr lang="tr-TR" sz="1050" b="0" i="1" dirty="0" err="1">
                <a:solidFill>
                  <a:srgbClr val="1D1F20"/>
                </a:solidFill>
                <a:effectLst/>
                <a:highlight>
                  <a:srgbClr val="FFFFFF"/>
                </a:highlight>
                <a:latin typeface="-apple-system"/>
              </a:rPr>
              <a:t>Deltoid</a:t>
            </a:r>
            <a:r>
              <a:rPr lang="tr-TR" sz="1050" b="0" i="1" dirty="0">
                <a:solidFill>
                  <a:srgbClr val="1D1F20"/>
                </a:solidFill>
                <a:effectLst/>
                <a:highlight>
                  <a:srgbClr val="FFFFFF"/>
                </a:highlight>
                <a:latin typeface="-apple-system"/>
              </a:rPr>
              <a:t>, </a:t>
            </a:r>
            <a:r>
              <a:rPr lang="tr-TR" sz="1050" b="0" i="1" dirty="0" err="1">
                <a:solidFill>
                  <a:srgbClr val="1D1F20"/>
                </a:solidFill>
                <a:effectLst/>
                <a:highlight>
                  <a:srgbClr val="FFFFFF"/>
                </a:highlight>
                <a:latin typeface="-apple-system"/>
              </a:rPr>
              <a:t>Clavicular</a:t>
            </a:r>
            <a:r>
              <a:rPr lang="tr-TR" sz="1050" b="0" i="1" dirty="0">
                <a:solidFill>
                  <a:srgbClr val="1D1F20"/>
                </a:solidFill>
                <a:effectLst/>
                <a:highlight>
                  <a:srgbClr val="FFFFFF"/>
                </a:highlight>
                <a:latin typeface="-apple-system"/>
              </a:rPr>
              <a:t> (üst) </a:t>
            </a:r>
            <a:r>
              <a:rPr lang="tr-TR" sz="1050" b="0" i="1" dirty="0" err="1">
                <a:solidFill>
                  <a:srgbClr val="1D1F20"/>
                </a:solidFill>
                <a:effectLst/>
                <a:highlight>
                  <a:srgbClr val="FFFFFF"/>
                </a:highlight>
                <a:latin typeface="-apple-system"/>
              </a:rPr>
              <a:t>Pectoralis</a:t>
            </a:r>
            <a:r>
              <a:rPr lang="tr-TR" sz="1050" b="0" i="1" dirty="0">
                <a:solidFill>
                  <a:srgbClr val="1D1F20"/>
                </a:solidFill>
                <a:effectLst/>
                <a:highlight>
                  <a:srgbClr val="FFFFFF"/>
                </a:highlight>
                <a:latin typeface="-apple-system"/>
              </a:rPr>
              <a:t> </a:t>
            </a:r>
            <a:r>
              <a:rPr lang="tr-TR" sz="1050" b="0" i="1" dirty="0" err="1">
                <a:solidFill>
                  <a:srgbClr val="1D1F20"/>
                </a:solidFill>
                <a:effectLst/>
                <a:highlight>
                  <a:srgbClr val="FFFFFF"/>
                </a:highlight>
                <a:latin typeface="-apple-system"/>
              </a:rPr>
              <a:t>Major</a:t>
            </a:r>
            <a:r>
              <a:rPr lang="tr-TR" sz="1050" b="0" i="1" dirty="0">
                <a:solidFill>
                  <a:srgbClr val="1D1F20"/>
                </a:solidFill>
                <a:effectLst/>
                <a:highlight>
                  <a:srgbClr val="FFFFFF"/>
                </a:highlight>
                <a:latin typeface="-apple-system"/>
              </a:rPr>
              <a:t>, orta ve </a:t>
            </a:r>
            <a:r>
              <a:rPr lang="tr-TR" sz="1050" b="0" i="1" dirty="0" err="1">
                <a:solidFill>
                  <a:srgbClr val="1D1F20"/>
                </a:solidFill>
                <a:effectLst/>
                <a:highlight>
                  <a:srgbClr val="FFFFFF"/>
                </a:highlight>
                <a:latin typeface="-apple-system"/>
              </a:rPr>
              <a:t>aly</a:t>
            </a:r>
            <a:r>
              <a:rPr lang="tr-TR" sz="1050" b="0" i="1" dirty="0">
                <a:solidFill>
                  <a:srgbClr val="1D1F20"/>
                </a:solidFill>
                <a:effectLst/>
                <a:highlight>
                  <a:srgbClr val="FFFFFF"/>
                </a:highlight>
                <a:latin typeface="-apple-system"/>
              </a:rPr>
              <a:t> </a:t>
            </a:r>
            <a:r>
              <a:rPr lang="tr-TR" sz="1050" b="0" i="1" dirty="0" err="1">
                <a:solidFill>
                  <a:srgbClr val="1D1F20"/>
                </a:solidFill>
                <a:effectLst/>
                <a:highlight>
                  <a:srgbClr val="FFFFFF"/>
                </a:highlight>
                <a:latin typeface="-apple-system"/>
              </a:rPr>
              <a:t>Trapezius</a:t>
            </a:r>
            <a:r>
              <a:rPr lang="tr-TR" sz="1050" b="0" i="1" dirty="0">
                <a:solidFill>
                  <a:srgbClr val="1D1F20"/>
                </a:solidFill>
                <a:effectLst/>
                <a:highlight>
                  <a:srgbClr val="FFFFFF"/>
                </a:highlight>
                <a:latin typeface="-apple-system"/>
              </a:rPr>
              <a:t>, </a:t>
            </a:r>
            <a:r>
              <a:rPr lang="tr-TR" sz="1050" b="0" i="1" dirty="0" err="1">
                <a:solidFill>
                  <a:srgbClr val="1D1F20"/>
                </a:solidFill>
                <a:effectLst/>
                <a:highlight>
                  <a:srgbClr val="FFFFFF"/>
                </a:highlight>
                <a:latin typeface="-apple-system"/>
              </a:rPr>
              <a:t>Serratus</a:t>
            </a:r>
            <a:r>
              <a:rPr lang="tr-TR" sz="1050" b="0" i="1" dirty="0">
                <a:solidFill>
                  <a:srgbClr val="1D1F20"/>
                </a:solidFill>
                <a:effectLst/>
                <a:highlight>
                  <a:srgbClr val="FFFFFF"/>
                </a:highlight>
                <a:latin typeface="-apple-system"/>
              </a:rPr>
              <a:t> Anterior</a:t>
            </a:r>
          </a:p>
        </p:txBody>
      </p:sp>
      <p:sp>
        <p:nvSpPr>
          <p:cNvPr id="14" name="Metin kutusu 13">
            <a:extLst>
              <a:ext uri="{FF2B5EF4-FFF2-40B4-BE49-F238E27FC236}">
                <a16:creationId xmlns:a16="http://schemas.microsoft.com/office/drawing/2014/main" id="{B7853290-DADD-DADB-0629-D7AD25ED46A9}"/>
              </a:ext>
            </a:extLst>
          </p:cNvPr>
          <p:cNvSpPr txBox="1"/>
          <p:nvPr/>
        </p:nvSpPr>
        <p:spPr>
          <a:xfrm>
            <a:off x="3349967" y="5165707"/>
            <a:ext cx="2286000" cy="900246"/>
          </a:xfrm>
          <a:prstGeom prst="rect">
            <a:avLst/>
          </a:prstGeom>
          <a:noFill/>
        </p:spPr>
        <p:txBody>
          <a:bodyPr wrap="square">
            <a:spAutoFit/>
          </a:bodyPr>
          <a:lstStyle/>
          <a:p>
            <a:pPr algn="l">
              <a:buFont typeface="Arial" panose="020B0604020202020204" pitchFamily="34" charset="0"/>
              <a:buChar char="•"/>
            </a:pPr>
            <a:r>
              <a:rPr lang="tr-TR" sz="1050" b="1" i="1" dirty="0">
                <a:solidFill>
                  <a:srgbClr val="1D1F20"/>
                </a:solidFill>
                <a:highlight>
                  <a:srgbClr val="FFFFFF"/>
                </a:highlight>
                <a:latin typeface="-apple-system"/>
              </a:rPr>
              <a:t>Egzersiz adı: </a:t>
            </a:r>
            <a:r>
              <a:rPr lang="tr-TR" sz="1050" i="1" dirty="0" err="1">
                <a:solidFill>
                  <a:srgbClr val="1D1F20"/>
                </a:solidFill>
                <a:highlight>
                  <a:srgbClr val="FFFFFF"/>
                </a:highlight>
                <a:latin typeface="-apple-system"/>
              </a:rPr>
              <a:t>Dumbbell</a:t>
            </a:r>
            <a:r>
              <a:rPr lang="tr-TR" sz="1050" i="1" dirty="0">
                <a:solidFill>
                  <a:srgbClr val="1D1F20"/>
                </a:solidFill>
                <a:highlight>
                  <a:srgbClr val="FFFFFF"/>
                </a:highlight>
                <a:latin typeface="-apple-system"/>
              </a:rPr>
              <a:t> lateral </a:t>
            </a:r>
            <a:r>
              <a:rPr lang="tr-TR" sz="1050" i="1" dirty="0" err="1">
                <a:solidFill>
                  <a:srgbClr val="1D1F20"/>
                </a:solidFill>
                <a:highlight>
                  <a:srgbClr val="FFFFFF"/>
                </a:highlight>
                <a:latin typeface="-apple-system"/>
              </a:rPr>
              <a:t>raise</a:t>
            </a:r>
            <a:endParaRPr lang="tr-TR" sz="1050" i="1" dirty="0">
              <a:solidFill>
                <a:srgbClr val="1D1F20"/>
              </a:solidFill>
              <a:highlight>
                <a:srgbClr val="FFFFFF"/>
              </a:highlight>
              <a:latin typeface="-apple-system"/>
            </a:endParaRPr>
          </a:p>
          <a:p>
            <a:pPr algn="l">
              <a:buFont typeface="Arial" panose="020B0604020202020204" pitchFamily="34" charset="0"/>
              <a:buChar char="•"/>
            </a:pPr>
            <a:r>
              <a:rPr lang="tr-TR" sz="1050" b="1" i="1" dirty="0">
                <a:solidFill>
                  <a:srgbClr val="1D1F20"/>
                </a:solidFill>
                <a:highlight>
                  <a:srgbClr val="FFFFFF"/>
                </a:highlight>
                <a:latin typeface="-apple-system"/>
              </a:rPr>
              <a:t>Hedef kas</a:t>
            </a:r>
            <a:r>
              <a:rPr lang="tr-TR" sz="1050" b="1" i="1" dirty="0">
                <a:solidFill>
                  <a:srgbClr val="1D1F20"/>
                </a:solidFill>
                <a:effectLst/>
                <a:highlight>
                  <a:srgbClr val="FFFFFF"/>
                </a:highlight>
                <a:latin typeface="-apple-system"/>
              </a:rPr>
              <a:t>:</a:t>
            </a:r>
            <a:r>
              <a:rPr lang="tr-TR" sz="1050" b="0" i="1" dirty="0">
                <a:solidFill>
                  <a:srgbClr val="1D1F20"/>
                </a:solidFill>
                <a:effectLst/>
                <a:highlight>
                  <a:srgbClr val="FFFFFF"/>
                </a:highlight>
                <a:latin typeface="-apple-system"/>
              </a:rPr>
              <a:t> Lateral </a:t>
            </a:r>
            <a:r>
              <a:rPr lang="tr-TR" sz="1050" b="0" i="1" dirty="0" err="1">
                <a:solidFill>
                  <a:srgbClr val="1D1F20"/>
                </a:solidFill>
                <a:effectLst/>
                <a:highlight>
                  <a:srgbClr val="FFFFFF"/>
                </a:highlight>
                <a:latin typeface="-apple-system"/>
              </a:rPr>
              <a:t>Deltoid</a:t>
            </a:r>
            <a:endParaRPr lang="tr-TR" sz="1050" b="0" i="1" dirty="0">
              <a:solidFill>
                <a:srgbClr val="1D1F20"/>
              </a:solidFill>
              <a:effectLst/>
              <a:highlight>
                <a:srgbClr val="FFFFFF"/>
              </a:highlight>
              <a:latin typeface="-apple-system"/>
            </a:endParaRPr>
          </a:p>
          <a:p>
            <a:pPr algn="l">
              <a:buFont typeface="Arial" panose="020B0604020202020204" pitchFamily="34" charset="0"/>
              <a:buChar char="•"/>
            </a:pPr>
            <a:r>
              <a:rPr lang="tr-TR" sz="1050" b="1" i="1" dirty="0">
                <a:solidFill>
                  <a:srgbClr val="1D1F20"/>
                </a:solidFill>
                <a:effectLst/>
                <a:highlight>
                  <a:srgbClr val="FFFFFF"/>
                </a:highlight>
                <a:latin typeface="-apple-system"/>
              </a:rPr>
              <a:t>Sinerjist kaslar:</a:t>
            </a:r>
            <a:r>
              <a:rPr lang="tr-TR" sz="1050" b="0" i="1" dirty="0">
                <a:solidFill>
                  <a:srgbClr val="1D1F20"/>
                </a:solidFill>
                <a:effectLst/>
                <a:highlight>
                  <a:srgbClr val="FFFFFF"/>
                </a:highlight>
                <a:latin typeface="-apple-system"/>
              </a:rPr>
              <a:t> Anterior </a:t>
            </a:r>
            <a:r>
              <a:rPr lang="tr-TR" sz="1050" b="0" i="1" dirty="0" err="1">
                <a:solidFill>
                  <a:srgbClr val="1D1F20"/>
                </a:solidFill>
                <a:effectLst/>
                <a:highlight>
                  <a:srgbClr val="FFFFFF"/>
                </a:highlight>
                <a:latin typeface="-apple-system"/>
              </a:rPr>
              <a:t>Deltoid</a:t>
            </a:r>
            <a:r>
              <a:rPr lang="tr-TR" sz="1050" b="0" i="1" dirty="0">
                <a:solidFill>
                  <a:srgbClr val="1D1F20"/>
                </a:solidFill>
                <a:effectLst/>
                <a:highlight>
                  <a:srgbClr val="FFFFFF"/>
                </a:highlight>
                <a:latin typeface="-apple-system"/>
              </a:rPr>
              <a:t>, </a:t>
            </a:r>
            <a:r>
              <a:rPr lang="tr-TR" sz="1050" b="0" i="1" dirty="0" err="1">
                <a:solidFill>
                  <a:srgbClr val="1D1F20"/>
                </a:solidFill>
                <a:effectLst/>
                <a:highlight>
                  <a:srgbClr val="FFFFFF"/>
                </a:highlight>
                <a:latin typeface="-apple-system"/>
              </a:rPr>
              <a:t>Supraspinatus</a:t>
            </a:r>
            <a:r>
              <a:rPr lang="tr-TR" sz="1050" b="0" i="1" dirty="0">
                <a:solidFill>
                  <a:srgbClr val="1D1F20"/>
                </a:solidFill>
                <a:effectLst/>
                <a:highlight>
                  <a:srgbClr val="FFFFFF"/>
                </a:highlight>
                <a:latin typeface="-apple-system"/>
              </a:rPr>
              <a:t>, orta ve alt </a:t>
            </a:r>
            <a:r>
              <a:rPr lang="tr-TR" sz="1050" b="0" i="1" dirty="0" err="1">
                <a:solidFill>
                  <a:srgbClr val="1D1F20"/>
                </a:solidFill>
                <a:effectLst/>
                <a:highlight>
                  <a:srgbClr val="FFFFFF"/>
                </a:highlight>
                <a:latin typeface="-apple-system"/>
              </a:rPr>
              <a:t>Trapezius</a:t>
            </a:r>
            <a:r>
              <a:rPr lang="tr-TR" sz="1050" b="0" i="1" dirty="0">
                <a:solidFill>
                  <a:srgbClr val="1D1F20"/>
                </a:solidFill>
                <a:effectLst/>
                <a:highlight>
                  <a:srgbClr val="FFFFFF"/>
                </a:highlight>
                <a:latin typeface="-apple-system"/>
              </a:rPr>
              <a:t>, </a:t>
            </a:r>
            <a:r>
              <a:rPr lang="tr-TR" sz="1050" b="0" i="1" dirty="0" err="1">
                <a:solidFill>
                  <a:srgbClr val="1D1F20"/>
                </a:solidFill>
                <a:effectLst/>
                <a:highlight>
                  <a:srgbClr val="FFFFFF"/>
                </a:highlight>
                <a:latin typeface="-apple-system"/>
              </a:rPr>
              <a:t>Serratus</a:t>
            </a:r>
            <a:r>
              <a:rPr lang="tr-TR" sz="1050" b="0" i="1" dirty="0">
                <a:solidFill>
                  <a:srgbClr val="1D1F20"/>
                </a:solidFill>
                <a:effectLst/>
                <a:highlight>
                  <a:srgbClr val="FFFFFF"/>
                </a:highlight>
                <a:latin typeface="-apple-system"/>
              </a:rPr>
              <a:t> Anterior</a:t>
            </a:r>
          </a:p>
        </p:txBody>
      </p:sp>
      <p:sp>
        <p:nvSpPr>
          <p:cNvPr id="16" name="Metin kutusu 15">
            <a:extLst>
              <a:ext uri="{FF2B5EF4-FFF2-40B4-BE49-F238E27FC236}">
                <a16:creationId xmlns:a16="http://schemas.microsoft.com/office/drawing/2014/main" id="{8941BBA6-CD80-153A-6E4E-253472C409B2}"/>
              </a:ext>
            </a:extLst>
          </p:cNvPr>
          <p:cNvSpPr txBox="1"/>
          <p:nvPr/>
        </p:nvSpPr>
        <p:spPr>
          <a:xfrm>
            <a:off x="6300192" y="5188091"/>
            <a:ext cx="2286000" cy="1061829"/>
          </a:xfrm>
          <a:prstGeom prst="rect">
            <a:avLst/>
          </a:prstGeom>
          <a:noFill/>
        </p:spPr>
        <p:txBody>
          <a:bodyPr wrap="square">
            <a:spAutoFit/>
          </a:bodyPr>
          <a:lstStyle/>
          <a:p>
            <a:pPr algn="l">
              <a:buFont typeface="Arial" panose="020B0604020202020204" pitchFamily="34" charset="0"/>
              <a:buChar char="•"/>
            </a:pPr>
            <a:r>
              <a:rPr lang="tr-TR" sz="1050" b="1" i="1" dirty="0">
                <a:solidFill>
                  <a:srgbClr val="1D1F20"/>
                </a:solidFill>
                <a:effectLst/>
                <a:highlight>
                  <a:srgbClr val="FFFFFF"/>
                </a:highlight>
                <a:latin typeface="-apple-system"/>
              </a:rPr>
              <a:t>Egzersiz adı: </a:t>
            </a:r>
            <a:r>
              <a:rPr lang="en-US" sz="1050" i="1" dirty="0">
                <a:solidFill>
                  <a:srgbClr val="1D1F20"/>
                </a:solidFill>
                <a:effectLst/>
                <a:highlight>
                  <a:srgbClr val="FFFFFF"/>
                </a:highlight>
                <a:latin typeface="-apple-system"/>
              </a:rPr>
              <a:t>Dumbbell Incline Rear Lateral Raise</a:t>
            </a:r>
            <a:endParaRPr lang="tr-TR" sz="1050" i="1" dirty="0">
              <a:solidFill>
                <a:srgbClr val="1D1F20"/>
              </a:solidFill>
              <a:effectLst/>
              <a:highlight>
                <a:srgbClr val="FFFFFF"/>
              </a:highlight>
              <a:latin typeface="-apple-system"/>
            </a:endParaRPr>
          </a:p>
          <a:p>
            <a:pPr algn="l">
              <a:buFont typeface="Arial" panose="020B0604020202020204" pitchFamily="34" charset="0"/>
              <a:buChar char="•"/>
            </a:pPr>
            <a:r>
              <a:rPr lang="tr-TR" sz="1050" b="1" i="1" dirty="0">
                <a:solidFill>
                  <a:srgbClr val="1D1F20"/>
                </a:solidFill>
                <a:effectLst/>
                <a:highlight>
                  <a:srgbClr val="FFFFFF"/>
                </a:highlight>
                <a:latin typeface="-apple-system"/>
              </a:rPr>
              <a:t>Hedef kas:</a:t>
            </a:r>
            <a:r>
              <a:rPr lang="tr-TR" sz="1050" b="0" i="1" dirty="0">
                <a:solidFill>
                  <a:srgbClr val="1D1F20"/>
                </a:solidFill>
                <a:effectLst/>
                <a:highlight>
                  <a:srgbClr val="FFFFFF"/>
                </a:highlight>
                <a:latin typeface="-apple-system"/>
              </a:rPr>
              <a:t> Posterior </a:t>
            </a:r>
            <a:r>
              <a:rPr lang="tr-TR" sz="1050" b="0" i="1" dirty="0" err="1">
                <a:solidFill>
                  <a:srgbClr val="1D1F20"/>
                </a:solidFill>
                <a:effectLst/>
                <a:highlight>
                  <a:srgbClr val="FFFFFF"/>
                </a:highlight>
                <a:latin typeface="-apple-system"/>
              </a:rPr>
              <a:t>Deltoid</a:t>
            </a:r>
            <a:endParaRPr lang="tr-TR" sz="1050" b="0" i="1" dirty="0">
              <a:solidFill>
                <a:srgbClr val="1D1F20"/>
              </a:solidFill>
              <a:effectLst/>
              <a:highlight>
                <a:srgbClr val="FFFFFF"/>
              </a:highlight>
              <a:latin typeface="-apple-system"/>
            </a:endParaRPr>
          </a:p>
          <a:p>
            <a:pPr algn="l">
              <a:buFont typeface="Arial" panose="020B0604020202020204" pitchFamily="34" charset="0"/>
              <a:buChar char="•"/>
            </a:pPr>
            <a:r>
              <a:rPr lang="tr-TR" sz="1050" b="1" i="1" dirty="0">
                <a:solidFill>
                  <a:srgbClr val="1D1F20"/>
                </a:solidFill>
                <a:effectLst/>
                <a:highlight>
                  <a:srgbClr val="FFFFFF"/>
                </a:highlight>
                <a:latin typeface="-apple-system"/>
              </a:rPr>
              <a:t>Sinerjist kaslar: </a:t>
            </a:r>
            <a:r>
              <a:rPr lang="tr-TR" sz="1050" b="0" i="1" dirty="0">
                <a:solidFill>
                  <a:srgbClr val="1D1F20"/>
                </a:solidFill>
                <a:effectLst/>
                <a:highlight>
                  <a:srgbClr val="FFFFFF"/>
                </a:highlight>
                <a:latin typeface="-apple-system"/>
              </a:rPr>
              <a:t>Lateral </a:t>
            </a:r>
            <a:r>
              <a:rPr lang="tr-TR" sz="1050" b="0" i="1" dirty="0" err="1">
                <a:solidFill>
                  <a:srgbClr val="1D1F20"/>
                </a:solidFill>
                <a:effectLst/>
                <a:highlight>
                  <a:srgbClr val="FFFFFF"/>
                </a:highlight>
                <a:latin typeface="-apple-system"/>
              </a:rPr>
              <a:t>Deltoid</a:t>
            </a:r>
            <a:r>
              <a:rPr lang="tr-TR" sz="1050" b="0" i="1" dirty="0">
                <a:solidFill>
                  <a:srgbClr val="1D1F20"/>
                </a:solidFill>
                <a:effectLst/>
                <a:highlight>
                  <a:srgbClr val="FFFFFF"/>
                </a:highlight>
                <a:latin typeface="-apple-system"/>
              </a:rPr>
              <a:t>, orta ve alt </a:t>
            </a:r>
            <a:r>
              <a:rPr lang="tr-TR" sz="1050" b="0" i="1" dirty="0" err="1">
                <a:solidFill>
                  <a:srgbClr val="1D1F20"/>
                </a:solidFill>
                <a:effectLst/>
                <a:highlight>
                  <a:srgbClr val="FFFFFF"/>
                </a:highlight>
                <a:latin typeface="-apple-system"/>
              </a:rPr>
              <a:t>Trapezius</a:t>
            </a:r>
            <a:r>
              <a:rPr lang="tr-TR" sz="1050" b="0" i="1" dirty="0">
                <a:solidFill>
                  <a:srgbClr val="1D1F20"/>
                </a:solidFill>
                <a:effectLst/>
                <a:highlight>
                  <a:srgbClr val="FFFFFF"/>
                </a:highlight>
                <a:latin typeface="-apple-system"/>
              </a:rPr>
              <a:t>, </a:t>
            </a:r>
            <a:r>
              <a:rPr lang="tr-TR" sz="1050" b="0" i="1" dirty="0" err="1">
                <a:solidFill>
                  <a:srgbClr val="1D1F20"/>
                </a:solidFill>
                <a:effectLst/>
                <a:highlight>
                  <a:srgbClr val="FFFFFF"/>
                </a:highlight>
                <a:latin typeface="-apple-system"/>
              </a:rPr>
              <a:t>Infraspinatus</a:t>
            </a:r>
            <a:r>
              <a:rPr lang="tr-TR" sz="1050" b="0" i="1" dirty="0">
                <a:solidFill>
                  <a:srgbClr val="1D1F20"/>
                </a:solidFill>
                <a:effectLst/>
                <a:highlight>
                  <a:srgbClr val="FFFFFF"/>
                </a:highlight>
                <a:latin typeface="-apple-system"/>
              </a:rPr>
              <a:t>, Teres </a:t>
            </a:r>
            <a:r>
              <a:rPr lang="tr-TR" sz="1050" b="0" i="1" dirty="0" err="1">
                <a:solidFill>
                  <a:srgbClr val="1D1F20"/>
                </a:solidFill>
                <a:effectLst/>
                <a:highlight>
                  <a:srgbClr val="FFFFFF"/>
                </a:highlight>
                <a:latin typeface="-apple-system"/>
              </a:rPr>
              <a:t>Minor</a:t>
            </a:r>
            <a:r>
              <a:rPr lang="tr-TR" sz="1050" b="0" i="1" dirty="0">
                <a:solidFill>
                  <a:srgbClr val="1D1F20"/>
                </a:solidFill>
                <a:effectLst/>
                <a:highlight>
                  <a:srgbClr val="FFFFFF"/>
                </a:highlight>
                <a:latin typeface="-apple-system"/>
              </a:rPr>
              <a:t>, </a:t>
            </a:r>
            <a:r>
              <a:rPr lang="tr-TR" sz="1050" b="0" i="1" dirty="0" err="1">
                <a:solidFill>
                  <a:srgbClr val="1D1F20"/>
                </a:solidFill>
                <a:effectLst/>
                <a:highlight>
                  <a:srgbClr val="FFFFFF"/>
                </a:highlight>
                <a:latin typeface="-apple-system"/>
              </a:rPr>
              <a:t>Rhomboid</a:t>
            </a:r>
            <a:endParaRPr lang="tr-TR" sz="1050" b="0" i="1" dirty="0">
              <a:solidFill>
                <a:srgbClr val="1D1F20"/>
              </a:solidFill>
              <a:effectLst/>
              <a:highlight>
                <a:srgbClr val="FFFFFF"/>
              </a:highlight>
              <a:latin typeface="-apple-system"/>
            </a:endParaRPr>
          </a:p>
        </p:txBody>
      </p:sp>
    </p:spTree>
    <p:extLst>
      <p:ext uri="{BB962C8B-B14F-4D97-AF65-F5344CB8AC3E}">
        <p14:creationId xmlns:p14="http://schemas.microsoft.com/office/powerpoint/2010/main" val="23046705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33B826E-2E3B-DB1B-D188-7526CC96B295}"/>
              </a:ext>
            </a:extLst>
          </p:cNvPr>
          <p:cNvSpPr>
            <a:spLocks noGrp="1"/>
          </p:cNvSpPr>
          <p:nvPr>
            <p:ph type="title"/>
          </p:nvPr>
        </p:nvSpPr>
        <p:spPr/>
        <p:txBody>
          <a:bodyPr/>
          <a:lstStyle/>
          <a:p>
            <a:r>
              <a:rPr lang="tr-TR" dirty="0"/>
              <a:t>Üst ekstremite omuz bölgesi kasları</a:t>
            </a:r>
          </a:p>
        </p:txBody>
      </p:sp>
      <p:sp>
        <p:nvSpPr>
          <p:cNvPr id="5" name="Alt Bilgi Yer Tutucusu 4">
            <a:extLst>
              <a:ext uri="{FF2B5EF4-FFF2-40B4-BE49-F238E27FC236}">
                <a16:creationId xmlns:a16="http://schemas.microsoft.com/office/drawing/2014/main" id="{0EE4C173-90E5-88B0-4EE5-E9B5F68146FB}"/>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CD7FA4A2-1CDA-B796-F1F5-B623E51D09A6}"/>
              </a:ext>
            </a:extLst>
          </p:cNvPr>
          <p:cNvSpPr>
            <a:spLocks noGrp="1"/>
          </p:cNvSpPr>
          <p:nvPr>
            <p:ph type="sldNum" sz="quarter" idx="12"/>
          </p:nvPr>
        </p:nvSpPr>
        <p:spPr/>
        <p:txBody>
          <a:bodyPr/>
          <a:lstStyle/>
          <a:p>
            <a:fld id="{60FF87A7-9A7A-4B3D-9625-8440EC4947F9}" type="slidenum">
              <a:rPr lang="tr-TR" smtClean="0"/>
              <a:pPr/>
              <a:t>72</a:t>
            </a:fld>
            <a:endParaRPr lang="tr-TR"/>
          </a:p>
        </p:txBody>
      </p:sp>
      <p:sp>
        <p:nvSpPr>
          <p:cNvPr id="14" name="İçerik Yer Tutucusu 2">
            <a:extLst>
              <a:ext uri="{FF2B5EF4-FFF2-40B4-BE49-F238E27FC236}">
                <a16:creationId xmlns:a16="http://schemas.microsoft.com/office/drawing/2014/main" id="{CD5AF984-1AB7-E975-316A-D3EC63FE7691}"/>
              </a:ext>
            </a:extLst>
          </p:cNvPr>
          <p:cNvSpPr>
            <a:spLocks noGrp="1"/>
          </p:cNvSpPr>
          <p:nvPr>
            <p:ph idx="1"/>
          </p:nvPr>
        </p:nvSpPr>
        <p:spPr>
          <a:xfrm>
            <a:off x="251520" y="895699"/>
            <a:ext cx="8712967" cy="2245269"/>
          </a:xfrm>
        </p:spPr>
        <p:txBody>
          <a:bodyPr>
            <a:normAutofit/>
          </a:bodyPr>
          <a:lstStyle/>
          <a:p>
            <a:pPr marL="0" indent="0">
              <a:lnSpc>
                <a:spcPct val="100000"/>
              </a:lnSpc>
              <a:spcBef>
                <a:spcPts val="345"/>
              </a:spcBef>
              <a:spcAft>
                <a:spcPts val="1200"/>
              </a:spcAft>
              <a:buNone/>
            </a:pPr>
            <a:r>
              <a:rPr lang="tr-TR" sz="2000" b="1" dirty="0">
                <a:solidFill>
                  <a:schemeClr val="accent1"/>
                </a:solidFill>
                <a:latin typeface="Myriad Pro"/>
                <a:cs typeface="Myriad Pro"/>
              </a:rPr>
              <a:t>M.</a:t>
            </a:r>
            <a:r>
              <a:rPr lang="tr-TR" sz="2000" b="1" spc="-45" dirty="0">
                <a:solidFill>
                  <a:schemeClr val="accent1"/>
                </a:solidFill>
                <a:latin typeface="Myriad Pro"/>
                <a:cs typeface="Myriad Pro"/>
              </a:rPr>
              <a:t> </a:t>
            </a:r>
            <a:r>
              <a:rPr lang="tr-TR" sz="2000" b="1" spc="-20" dirty="0">
                <a:solidFill>
                  <a:schemeClr val="accent1"/>
                </a:solidFill>
                <a:latin typeface="Myriad Pro"/>
                <a:cs typeface="Myriad Pro"/>
              </a:rPr>
              <a:t>Teres</a:t>
            </a:r>
            <a:r>
              <a:rPr lang="tr-TR" sz="2000" b="1" dirty="0">
                <a:solidFill>
                  <a:schemeClr val="accent1"/>
                </a:solidFill>
                <a:latin typeface="Myriad Pro"/>
                <a:cs typeface="Myriad Pro"/>
              </a:rPr>
              <a:t> </a:t>
            </a:r>
            <a:r>
              <a:rPr lang="tr-TR" sz="2000" b="1" dirty="0" err="1">
                <a:solidFill>
                  <a:schemeClr val="accent1"/>
                </a:solidFill>
                <a:latin typeface="Myriad Pro"/>
                <a:cs typeface="Myriad Pro"/>
              </a:rPr>
              <a:t>Major</a:t>
            </a:r>
            <a:r>
              <a:rPr lang="tr-TR" sz="2000" b="1" dirty="0">
                <a:solidFill>
                  <a:schemeClr val="accent1"/>
                </a:solidFill>
                <a:latin typeface="Myriad Pro"/>
                <a:cs typeface="Myriad Pro"/>
              </a:rPr>
              <a:t> (Büyük Silindirik </a:t>
            </a:r>
            <a:r>
              <a:rPr lang="tr-TR" sz="2000" b="1" spc="-20" dirty="0">
                <a:solidFill>
                  <a:schemeClr val="accent1"/>
                </a:solidFill>
                <a:latin typeface="Myriad Pro"/>
                <a:cs typeface="Myriad Pro"/>
              </a:rPr>
              <a:t>Kas)</a:t>
            </a:r>
            <a:r>
              <a:rPr lang="tr-TR" b="1" spc="-20" dirty="0">
                <a:solidFill>
                  <a:schemeClr val="accent1"/>
                </a:solidFill>
                <a:latin typeface="Myriad Pro"/>
                <a:cs typeface="Myriad Pro"/>
              </a:rPr>
              <a:t>: </a:t>
            </a:r>
            <a:r>
              <a:rPr lang="tr-TR" sz="2000" dirty="0">
                <a:solidFill>
                  <a:srgbClr val="4C4D4F"/>
                </a:solidFill>
                <a:latin typeface="Myriad Pro"/>
                <a:cs typeface="Myriad Pro"/>
              </a:rPr>
              <a:t>Skapula</a:t>
            </a:r>
            <a:r>
              <a:rPr lang="tr-TR" sz="2000" spc="114" dirty="0">
                <a:solidFill>
                  <a:srgbClr val="4C4D4F"/>
                </a:solidFill>
                <a:latin typeface="Myriad Pro"/>
                <a:cs typeface="Myriad Pro"/>
              </a:rPr>
              <a:t> </a:t>
            </a:r>
            <a:r>
              <a:rPr lang="tr-TR" sz="2000" dirty="0">
                <a:solidFill>
                  <a:srgbClr val="4C4D4F"/>
                </a:solidFill>
                <a:latin typeface="Myriad Pro"/>
                <a:cs typeface="Myriad Pro"/>
              </a:rPr>
              <a:t>ile</a:t>
            </a:r>
            <a:r>
              <a:rPr lang="tr-TR" sz="2000" spc="120" dirty="0">
                <a:solidFill>
                  <a:srgbClr val="4C4D4F"/>
                </a:solidFill>
                <a:latin typeface="Myriad Pro"/>
                <a:cs typeface="Myriad Pro"/>
              </a:rPr>
              <a:t> </a:t>
            </a:r>
            <a:r>
              <a:rPr lang="tr-TR" sz="2000" dirty="0">
                <a:solidFill>
                  <a:srgbClr val="4C4D4F"/>
                </a:solidFill>
                <a:latin typeface="Myriad Pro"/>
                <a:cs typeface="Myriad Pro"/>
              </a:rPr>
              <a:t>humerus</a:t>
            </a:r>
            <a:r>
              <a:rPr lang="tr-TR" sz="2000" spc="120" dirty="0">
                <a:solidFill>
                  <a:srgbClr val="4C4D4F"/>
                </a:solidFill>
                <a:latin typeface="Myriad Pro"/>
                <a:cs typeface="Myriad Pro"/>
              </a:rPr>
              <a:t> </a:t>
            </a:r>
            <a:r>
              <a:rPr lang="tr-TR" sz="2000" dirty="0">
                <a:solidFill>
                  <a:srgbClr val="4C4D4F"/>
                </a:solidFill>
                <a:latin typeface="Myriad Pro"/>
                <a:cs typeface="Myriad Pro"/>
              </a:rPr>
              <a:t>arasında</a:t>
            </a:r>
            <a:r>
              <a:rPr lang="tr-TR" sz="2000" spc="120" dirty="0">
                <a:solidFill>
                  <a:srgbClr val="4C4D4F"/>
                </a:solidFill>
                <a:latin typeface="Myriad Pro"/>
                <a:cs typeface="Myriad Pro"/>
              </a:rPr>
              <a:t> </a:t>
            </a:r>
            <a:r>
              <a:rPr lang="tr-TR" sz="2000" dirty="0">
                <a:solidFill>
                  <a:srgbClr val="4C4D4F"/>
                </a:solidFill>
                <a:latin typeface="Myriad Pro"/>
                <a:cs typeface="Myriad Pro"/>
              </a:rPr>
              <a:t>uzanır.</a:t>
            </a:r>
            <a:r>
              <a:rPr lang="tr-TR" sz="2000" spc="114" dirty="0">
                <a:solidFill>
                  <a:srgbClr val="4C4D4F"/>
                </a:solidFill>
                <a:latin typeface="Myriad Pro"/>
                <a:cs typeface="Myriad Pro"/>
              </a:rPr>
              <a:t> </a:t>
            </a:r>
            <a:r>
              <a:rPr lang="tr-TR" sz="2000" b="1" dirty="0">
                <a:solidFill>
                  <a:srgbClr val="4C4D4F"/>
                </a:solidFill>
                <a:latin typeface="Myriad Pro"/>
                <a:cs typeface="Myriad Pro"/>
              </a:rPr>
              <a:t>Kola</a:t>
            </a:r>
            <a:r>
              <a:rPr lang="tr-TR" sz="2000" b="1" spc="120" dirty="0">
                <a:solidFill>
                  <a:srgbClr val="4C4D4F"/>
                </a:solidFill>
                <a:latin typeface="Myriad Pro"/>
                <a:cs typeface="Myriad Pro"/>
              </a:rPr>
              <a:t> </a:t>
            </a:r>
            <a:r>
              <a:rPr lang="tr-TR" sz="2000" b="1" dirty="0" err="1">
                <a:solidFill>
                  <a:srgbClr val="4C4D4F"/>
                </a:solidFill>
                <a:latin typeface="Myriad Pro"/>
                <a:cs typeface="Myriad Pro"/>
              </a:rPr>
              <a:t>addüksiyon</a:t>
            </a:r>
            <a:r>
              <a:rPr lang="tr-TR" sz="2000" b="1" dirty="0">
                <a:solidFill>
                  <a:srgbClr val="4C4D4F"/>
                </a:solidFill>
                <a:latin typeface="Myriad Pro"/>
                <a:cs typeface="Myriad Pro"/>
              </a:rPr>
              <a:t>,</a:t>
            </a:r>
            <a:r>
              <a:rPr lang="tr-TR" sz="2000" b="1" spc="120" dirty="0">
                <a:solidFill>
                  <a:srgbClr val="4C4D4F"/>
                </a:solidFill>
                <a:latin typeface="Myriad Pro"/>
                <a:cs typeface="Myriad Pro"/>
              </a:rPr>
              <a:t> </a:t>
            </a:r>
            <a:r>
              <a:rPr lang="tr-TR" sz="2000" b="1" dirty="0" err="1">
                <a:solidFill>
                  <a:srgbClr val="4C4D4F"/>
                </a:solidFill>
                <a:latin typeface="Myriad Pro"/>
                <a:cs typeface="Myriad Pro"/>
              </a:rPr>
              <a:t>ekstansiyon</a:t>
            </a:r>
            <a:r>
              <a:rPr lang="tr-TR" sz="2000" b="1" spc="120" dirty="0">
                <a:solidFill>
                  <a:srgbClr val="4C4D4F"/>
                </a:solidFill>
                <a:latin typeface="Myriad Pro"/>
                <a:cs typeface="Myriad Pro"/>
              </a:rPr>
              <a:t> </a:t>
            </a:r>
            <a:r>
              <a:rPr lang="tr-TR" sz="2000" b="1" dirty="0">
                <a:solidFill>
                  <a:srgbClr val="4C4D4F"/>
                </a:solidFill>
                <a:latin typeface="Myriad Pro"/>
                <a:cs typeface="Myriad Pro"/>
              </a:rPr>
              <a:t>ve</a:t>
            </a:r>
            <a:r>
              <a:rPr lang="tr-TR" sz="2000" b="1" spc="114" dirty="0">
                <a:solidFill>
                  <a:srgbClr val="4C4D4F"/>
                </a:solidFill>
                <a:latin typeface="Myriad Pro"/>
                <a:cs typeface="Myriad Pro"/>
              </a:rPr>
              <a:t> </a:t>
            </a:r>
            <a:r>
              <a:rPr lang="tr-TR" sz="2000" b="1" dirty="0">
                <a:solidFill>
                  <a:srgbClr val="4C4D4F"/>
                </a:solidFill>
                <a:latin typeface="Myriad Pro"/>
                <a:cs typeface="Myriad Pro"/>
              </a:rPr>
              <a:t>iç</a:t>
            </a:r>
            <a:r>
              <a:rPr lang="tr-TR" sz="2000" b="1" spc="120" dirty="0">
                <a:solidFill>
                  <a:srgbClr val="4C4D4F"/>
                </a:solidFill>
                <a:latin typeface="Myriad Pro"/>
                <a:cs typeface="Myriad Pro"/>
              </a:rPr>
              <a:t> </a:t>
            </a:r>
            <a:r>
              <a:rPr lang="tr-TR" sz="2000" b="1" dirty="0">
                <a:solidFill>
                  <a:srgbClr val="4C4D4F"/>
                </a:solidFill>
                <a:latin typeface="Myriad Pro"/>
                <a:cs typeface="Myriad Pro"/>
              </a:rPr>
              <a:t>rotasyon</a:t>
            </a:r>
            <a:r>
              <a:rPr lang="tr-TR" sz="2000" b="1" spc="120" dirty="0">
                <a:solidFill>
                  <a:srgbClr val="4C4D4F"/>
                </a:solidFill>
                <a:latin typeface="Myriad Pro"/>
                <a:cs typeface="Myriad Pro"/>
              </a:rPr>
              <a:t> </a:t>
            </a:r>
            <a:r>
              <a:rPr lang="tr-TR" sz="2000" dirty="0">
                <a:solidFill>
                  <a:srgbClr val="4C4D4F"/>
                </a:solidFill>
                <a:latin typeface="Myriad Pro"/>
                <a:cs typeface="Myriad Pro"/>
              </a:rPr>
              <a:t>yaptırır</a:t>
            </a:r>
            <a:r>
              <a:rPr lang="tr-TR" sz="2000" spc="-10" dirty="0">
                <a:solidFill>
                  <a:srgbClr val="4C4D4F"/>
                </a:solidFill>
                <a:latin typeface="Myriad Pro"/>
                <a:cs typeface="Myriad Pro"/>
              </a:rPr>
              <a:t>.</a:t>
            </a:r>
            <a:endParaRPr lang="tr-TR" spc="-10" dirty="0">
              <a:solidFill>
                <a:srgbClr val="4C4D4F"/>
              </a:solidFill>
              <a:latin typeface="Myriad Pro"/>
              <a:cs typeface="Myriad Pro"/>
            </a:endParaRPr>
          </a:p>
          <a:p>
            <a:pPr marL="0" indent="0">
              <a:lnSpc>
                <a:spcPct val="100000"/>
              </a:lnSpc>
              <a:spcBef>
                <a:spcPts val="345"/>
              </a:spcBef>
              <a:spcAft>
                <a:spcPts val="1200"/>
              </a:spcAft>
              <a:buNone/>
            </a:pPr>
            <a:r>
              <a:rPr lang="tr-TR" sz="2000" b="1" dirty="0">
                <a:solidFill>
                  <a:schemeClr val="accent6"/>
                </a:solidFill>
                <a:latin typeface="Myriad Pro"/>
                <a:cs typeface="Myriad Pro"/>
              </a:rPr>
              <a:t>M.</a:t>
            </a:r>
            <a:r>
              <a:rPr lang="tr-TR" sz="2000" b="1" spc="-50" dirty="0">
                <a:solidFill>
                  <a:schemeClr val="accent6"/>
                </a:solidFill>
                <a:latin typeface="Myriad Pro"/>
                <a:cs typeface="Myriad Pro"/>
              </a:rPr>
              <a:t> </a:t>
            </a:r>
            <a:r>
              <a:rPr lang="tr-TR" sz="2000" b="1" spc="-20" dirty="0">
                <a:solidFill>
                  <a:schemeClr val="accent6"/>
                </a:solidFill>
                <a:latin typeface="Myriad Pro"/>
                <a:cs typeface="Myriad Pro"/>
              </a:rPr>
              <a:t>Teres</a:t>
            </a:r>
            <a:r>
              <a:rPr lang="tr-TR" sz="2000" b="1" spc="-5" dirty="0">
                <a:solidFill>
                  <a:schemeClr val="accent6"/>
                </a:solidFill>
                <a:latin typeface="Myriad Pro"/>
                <a:cs typeface="Myriad Pro"/>
              </a:rPr>
              <a:t> </a:t>
            </a:r>
            <a:r>
              <a:rPr lang="tr-TR" sz="2000" b="1" dirty="0" err="1">
                <a:solidFill>
                  <a:schemeClr val="accent6"/>
                </a:solidFill>
                <a:latin typeface="Myriad Pro"/>
                <a:cs typeface="Myriad Pro"/>
              </a:rPr>
              <a:t>Minor</a:t>
            </a:r>
            <a:r>
              <a:rPr lang="tr-TR" sz="2000" b="1" spc="-5" dirty="0">
                <a:solidFill>
                  <a:schemeClr val="accent6"/>
                </a:solidFill>
                <a:latin typeface="Myriad Pro"/>
                <a:cs typeface="Myriad Pro"/>
              </a:rPr>
              <a:t> </a:t>
            </a:r>
            <a:r>
              <a:rPr lang="tr-TR" sz="2000" b="1" dirty="0">
                <a:solidFill>
                  <a:schemeClr val="accent6"/>
                </a:solidFill>
                <a:latin typeface="Myriad Pro"/>
                <a:cs typeface="Myriad Pro"/>
              </a:rPr>
              <a:t>(Küçük</a:t>
            </a:r>
            <a:r>
              <a:rPr lang="tr-TR" sz="2000" b="1" spc="-5" dirty="0">
                <a:solidFill>
                  <a:schemeClr val="accent6"/>
                </a:solidFill>
                <a:latin typeface="Myriad Pro"/>
                <a:cs typeface="Myriad Pro"/>
              </a:rPr>
              <a:t> </a:t>
            </a:r>
            <a:r>
              <a:rPr lang="tr-TR" sz="2000" b="1" dirty="0">
                <a:solidFill>
                  <a:schemeClr val="accent6"/>
                </a:solidFill>
                <a:latin typeface="Myriad Pro"/>
                <a:cs typeface="Myriad Pro"/>
              </a:rPr>
              <a:t>Silindirik </a:t>
            </a:r>
            <a:r>
              <a:rPr lang="tr-TR" sz="2000" b="1" spc="-20" dirty="0">
                <a:solidFill>
                  <a:schemeClr val="accent6"/>
                </a:solidFill>
                <a:latin typeface="Myriad Pro"/>
                <a:cs typeface="Myriad Pro"/>
              </a:rPr>
              <a:t>Kas): </a:t>
            </a:r>
            <a:r>
              <a:rPr lang="tr-TR" sz="2000" dirty="0">
                <a:solidFill>
                  <a:srgbClr val="4C4D4F"/>
                </a:solidFill>
                <a:latin typeface="Myriad Pro"/>
                <a:cs typeface="Myriad Pro"/>
              </a:rPr>
              <a:t>Skapula</a:t>
            </a:r>
            <a:r>
              <a:rPr lang="tr-TR" sz="2000" spc="-15" dirty="0">
                <a:solidFill>
                  <a:srgbClr val="4C4D4F"/>
                </a:solidFill>
                <a:latin typeface="Myriad Pro"/>
                <a:cs typeface="Myriad Pro"/>
              </a:rPr>
              <a:t> </a:t>
            </a:r>
            <a:r>
              <a:rPr lang="tr-TR" sz="2000" dirty="0">
                <a:solidFill>
                  <a:srgbClr val="4C4D4F"/>
                </a:solidFill>
                <a:latin typeface="Myriad Pro"/>
                <a:cs typeface="Myriad Pro"/>
              </a:rPr>
              <a:t>ile</a:t>
            </a:r>
            <a:r>
              <a:rPr lang="tr-TR" sz="2000" spc="-5" dirty="0">
                <a:solidFill>
                  <a:srgbClr val="4C4D4F"/>
                </a:solidFill>
                <a:latin typeface="Myriad Pro"/>
                <a:cs typeface="Myriad Pro"/>
              </a:rPr>
              <a:t> </a:t>
            </a:r>
            <a:r>
              <a:rPr lang="tr-TR" sz="2000" dirty="0">
                <a:solidFill>
                  <a:srgbClr val="4C4D4F"/>
                </a:solidFill>
                <a:latin typeface="Myriad Pro"/>
                <a:cs typeface="Myriad Pro"/>
              </a:rPr>
              <a:t>humerus arasında</a:t>
            </a:r>
            <a:r>
              <a:rPr lang="tr-TR" sz="2000" spc="-5" dirty="0">
                <a:solidFill>
                  <a:srgbClr val="4C4D4F"/>
                </a:solidFill>
                <a:latin typeface="Myriad Pro"/>
                <a:cs typeface="Myriad Pro"/>
              </a:rPr>
              <a:t> </a:t>
            </a:r>
            <a:r>
              <a:rPr lang="tr-TR" sz="2000" spc="-10" dirty="0">
                <a:solidFill>
                  <a:srgbClr val="4C4D4F"/>
                </a:solidFill>
                <a:latin typeface="Myriad Pro"/>
                <a:cs typeface="Myriad Pro"/>
              </a:rPr>
              <a:t>uzanır.</a:t>
            </a:r>
            <a:r>
              <a:rPr lang="tr-TR" sz="2000" dirty="0">
                <a:solidFill>
                  <a:srgbClr val="4C4D4F"/>
                </a:solidFill>
                <a:latin typeface="Myriad Pro"/>
                <a:cs typeface="Myriad Pro"/>
              </a:rPr>
              <a:t> </a:t>
            </a:r>
            <a:r>
              <a:rPr lang="tr-TR" sz="2000" b="1" dirty="0">
                <a:solidFill>
                  <a:srgbClr val="4C4D4F"/>
                </a:solidFill>
                <a:latin typeface="Myriad Pro"/>
                <a:cs typeface="Myriad Pro"/>
              </a:rPr>
              <a:t>Kola</a:t>
            </a:r>
            <a:r>
              <a:rPr lang="tr-TR" sz="2000" b="1" spc="-5" dirty="0">
                <a:solidFill>
                  <a:srgbClr val="4C4D4F"/>
                </a:solidFill>
                <a:latin typeface="Myriad Pro"/>
                <a:cs typeface="Myriad Pro"/>
              </a:rPr>
              <a:t> </a:t>
            </a:r>
            <a:r>
              <a:rPr lang="tr-TR" sz="2000" b="1" dirty="0">
                <a:solidFill>
                  <a:srgbClr val="4C4D4F"/>
                </a:solidFill>
                <a:latin typeface="Myriad Pro"/>
                <a:cs typeface="Myriad Pro"/>
              </a:rPr>
              <a:t>dış</a:t>
            </a:r>
            <a:r>
              <a:rPr lang="tr-TR" sz="2000" b="1" spc="-5" dirty="0">
                <a:solidFill>
                  <a:srgbClr val="4C4D4F"/>
                </a:solidFill>
                <a:latin typeface="Myriad Pro"/>
                <a:cs typeface="Myriad Pro"/>
              </a:rPr>
              <a:t> </a:t>
            </a:r>
            <a:r>
              <a:rPr lang="tr-TR" sz="2000" b="1" dirty="0">
                <a:solidFill>
                  <a:srgbClr val="4C4D4F"/>
                </a:solidFill>
                <a:latin typeface="Myriad Pro"/>
                <a:cs typeface="Myriad Pro"/>
              </a:rPr>
              <a:t>rotasyon yaptırır</a:t>
            </a:r>
            <a:r>
              <a:rPr lang="tr-TR" b="1" spc="-5" dirty="0">
                <a:solidFill>
                  <a:srgbClr val="4C4D4F"/>
                </a:solidFill>
                <a:latin typeface="Myriad Pro"/>
                <a:cs typeface="Myriad Pro"/>
              </a:rPr>
              <a:t>.</a:t>
            </a:r>
            <a:endParaRPr lang="tr-TR" sz="2000" b="1" dirty="0">
              <a:latin typeface="Myriad Pro"/>
              <a:cs typeface="Myriad Pro"/>
            </a:endParaRPr>
          </a:p>
        </p:txBody>
      </p:sp>
      <p:pic>
        <p:nvPicPr>
          <p:cNvPr id="15" name="object 5">
            <a:extLst>
              <a:ext uri="{FF2B5EF4-FFF2-40B4-BE49-F238E27FC236}">
                <a16:creationId xmlns:a16="http://schemas.microsoft.com/office/drawing/2014/main" id="{9B66C527-F2B3-9032-9F2D-35B9E5281E14}"/>
              </a:ext>
            </a:extLst>
          </p:cNvPr>
          <p:cNvPicPr/>
          <p:nvPr/>
        </p:nvPicPr>
        <p:blipFill>
          <a:blip r:embed="rId2" cstate="print"/>
          <a:stretch>
            <a:fillRect/>
          </a:stretch>
        </p:blipFill>
        <p:spPr>
          <a:xfrm>
            <a:off x="1331640" y="2722129"/>
            <a:ext cx="1848750" cy="2814889"/>
          </a:xfrm>
          <a:prstGeom prst="rect">
            <a:avLst/>
          </a:prstGeom>
        </p:spPr>
      </p:pic>
      <p:sp>
        <p:nvSpPr>
          <p:cNvPr id="16" name="object 10">
            <a:extLst>
              <a:ext uri="{FF2B5EF4-FFF2-40B4-BE49-F238E27FC236}">
                <a16:creationId xmlns:a16="http://schemas.microsoft.com/office/drawing/2014/main" id="{8DF7CCD3-93D9-6786-492F-8F9D1D75EDD8}"/>
              </a:ext>
            </a:extLst>
          </p:cNvPr>
          <p:cNvSpPr txBox="1"/>
          <p:nvPr/>
        </p:nvSpPr>
        <p:spPr>
          <a:xfrm>
            <a:off x="358725" y="3322282"/>
            <a:ext cx="860425"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chemeClr val="accent6"/>
                </a:solidFill>
                <a:latin typeface="Myriad Pro"/>
                <a:cs typeface="Myriad Pro"/>
              </a:rPr>
              <a:t>M.</a:t>
            </a:r>
            <a:r>
              <a:rPr sz="1100" spc="-15" dirty="0">
                <a:solidFill>
                  <a:schemeClr val="accent6"/>
                </a:solidFill>
                <a:latin typeface="Myriad Pro"/>
                <a:cs typeface="Myriad Pro"/>
              </a:rPr>
              <a:t> </a:t>
            </a:r>
            <a:r>
              <a:rPr sz="1100" dirty="0">
                <a:solidFill>
                  <a:schemeClr val="accent6"/>
                </a:solidFill>
                <a:latin typeface="Myriad Pro"/>
                <a:cs typeface="Myriad Pro"/>
              </a:rPr>
              <a:t>teres</a:t>
            </a:r>
            <a:r>
              <a:rPr sz="1100" spc="-10" dirty="0">
                <a:solidFill>
                  <a:schemeClr val="accent6"/>
                </a:solidFill>
                <a:latin typeface="Myriad Pro"/>
                <a:cs typeface="Myriad Pro"/>
              </a:rPr>
              <a:t> minor</a:t>
            </a:r>
            <a:endParaRPr sz="1100" dirty="0">
              <a:solidFill>
                <a:schemeClr val="accent6"/>
              </a:solidFill>
              <a:latin typeface="Myriad Pro"/>
              <a:cs typeface="Myriad Pro"/>
            </a:endParaRPr>
          </a:p>
        </p:txBody>
      </p:sp>
      <p:sp>
        <p:nvSpPr>
          <p:cNvPr id="17" name="object 11">
            <a:extLst>
              <a:ext uri="{FF2B5EF4-FFF2-40B4-BE49-F238E27FC236}">
                <a16:creationId xmlns:a16="http://schemas.microsoft.com/office/drawing/2014/main" id="{F290E979-F139-7C1D-5606-A2C7ADB83F24}"/>
              </a:ext>
            </a:extLst>
          </p:cNvPr>
          <p:cNvSpPr txBox="1"/>
          <p:nvPr/>
        </p:nvSpPr>
        <p:spPr>
          <a:xfrm>
            <a:off x="321565" y="3683127"/>
            <a:ext cx="851535"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chemeClr val="accent1"/>
                </a:solidFill>
                <a:latin typeface="Myriad Pro"/>
                <a:cs typeface="Myriad Pro"/>
              </a:rPr>
              <a:t>M.</a:t>
            </a:r>
            <a:r>
              <a:rPr sz="1100" spc="-15" dirty="0">
                <a:solidFill>
                  <a:schemeClr val="accent1"/>
                </a:solidFill>
                <a:latin typeface="Myriad Pro"/>
                <a:cs typeface="Myriad Pro"/>
              </a:rPr>
              <a:t> </a:t>
            </a:r>
            <a:r>
              <a:rPr sz="1100" dirty="0">
                <a:solidFill>
                  <a:schemeClr val="accent1"/>
                </a:solidFill>
                <a:latin typeface="Myriad Pro"/>
                <a:cs typeface="Myriad Pro"/>
              </a:rPr>
              <a:t>teres</a:t>
            </a:r>
            <a:r>
              <a:rPr sz="1100" spc="-10" dirty="0">
                <a:solidFill>
                  <a:schemeClr val="accent1"/>
                </a:solidFill>
                <a:latin typeface="Myriad Pro"/>
                <a:cs typeface="Myriad Pro"/>
              </a:rPr>
              <a:t> major</a:t>
            </a:r>
            <a:endParaRPr sz="1100" dirty="0">
              <a:solidFill>
                <a:schemeClr val="accent1"/>
              </a:solidFill>
              <a:latin typeface="Myriad Pro"/>
              <a:cs typeface="Myriad Pro"/>
            </a:endParaRPr>
          </a:p>
        </p:txBody>
      </p:sp>
      <p:grpSp>
        <p:nvGrpSpPr>
          <p:cNvPr id="19" name="object 19">
            <a:extLst>
              <a:ext uri="{FF2B5EF4-FFF2-40B4-BE49-F238E27FC236}">
                <a16:creationId xmlns:a16="http://schemas.microsoft.com/office/drawing/2014/main" id="{B81013F1-AF97-97CC-36F7-CB63A759167D}"/>
              </a:ext>
            </a:extLst>
          </p:cNvPr>
          <p:cNvGrpSpPr/>
          <p:nvPr/>
        </p:nvGrpSpPr>
        <p:grpSpPr>
          <a:xfrm>
            <a:off x="1237106" y="3415990"/>
            <a:ext cx="928271" cy="370777"/>
            <a:chOff x="4154066" y="6753462"/>
            <a:chExt cx="928271" cy="370777"/>
          </a:xfrm>
        </p:grpSpPr>
        <p:sp>
          <p:nvSpPr>
            <p:cNvPr id="20" name="object 20">
              <a:extLst>
                <a:ext uri="{FF2B5EF4-FFF2-40B4-BE49-F238E27FC236}">
                  <a16:creationId xmlns:a16="http://schemas.microsoft.com/office/drawing/2014/main" id="{71B74B4D-02CC-A14D-C148-FA770B81F3E5}"/>
                </a:ext>
              </a:extLst>
            </p:cNvPr>
            <p:cNvSpPr/>
            <p:nvPr/>
          </p:nvSpPr>
          <p:spPr>
            <a:xfrm>
              <a:off x="4181907" y="6753462"/>
              <a:ext cx="900430" cy="10160"/>
            </a:xfrm>
            <a:custGeom>
              <a:avLst/>
              <a:gdLst/>
              <a:ahLst/>
              <a:cxnLst/>
              <a:rect l="l" t="t" r="r" b="b"/>
              <a:pathLst>
                <a:path w="900429" h="10159">
                  <a:moveTo>
                    <a:pt x="0" y="9626"/>
                  </a:moveTo>
                  <a:lnTo>
                    <a:pt x="900277" y="0"/>
                  </a:lnTo>
                </a:path>
              </a:pathLst>
            </a:custGeom>
            <a:ln w="12700">
              <a:solidFill>
                <a:srgbClr val="231F20"/>
              </a:solidFill>
            </a:ln>
          </p:spPr>
          <p:txBody>
            <a:bodyPr wrap="square" lIns="0" tIns="0" rIns="0" bIns="0" rtlCol="0"/>
            <a:lstStyle/>
            <a:p>
              <a:endParaRPr/>
            </a:p>
          </p:txBody>
        </p:sp>
        <p:sp>
          <p:nvSpPr>
            <p:cNvPr id="24" name="object 21">
              <a:extLst>
                <a:ext uri="{FF2B5EF4-FFF2-40B4-BE49-F238E27FC236}">
                  <a16:creationId xmlns:a16="http://schemas.microsoft.com/office/drawing/2014/main" id="{F7071CA5-6E8B-3852-CF37-255AF3D2E3C7}"/>
                </a:ext>
              </a:extLst>
            </p:cNvPr>
            <p:cNvSpPr/>
            <p:nvPr/>
          </p:nvSpPr>
          <p:spPr>
            <a:xfrm>
              <a:off x="4154066" y="7123604"/>
              <a:ext cx="770890" cy="635"/>
            </a:xfrm>
            <a:custGeom>
              <a:avLst/>
              <a:gdLst/>
              <a:ahLst/>
              <a:cxnLst/>
              <a:rect l="l" t="t" r="r" b="b"/>
              <a:pathLst>
                <a:path w="770889" h="634">
                  <a:moveTo>
                    <a:pt x="0" y="393"/>
                  </a:moveTo>
                  <a:lnTo>
                    <a:pt x="770331" y="0"/>
                  </a:lnTo>
                </a:path>
              </a:pathLst>
            </a:custGeom>
            <a:ln w="12700">
              <a:solidFill>
                <a:srgbClr val="231F20"/>
              </a:solidFill>
            </a:ln>
          </p:spPr>
          <p:txBody>
            <a:bodyPr wrap="square" lIns="0" tIns="0" rIns="0" bIns="0" rtlCol="0"/>
            <a:lstStyle/>
            <a:p>
              <a:endParaRPr/>
            </a:p>
          </p:txBody>
        </p:sp>
      </p:grpSp>
      <p:pic>
        <p:nvPicPr>
          <p:cNvPr id="25" name="Picture 2" descr="Teres major muscle (Musculus teres major)">
            <a:extLst>
              <a:ext uri="{FF2B5EF4-FFF2-40B4-BE49-F238E27FC236}">
                <a16:creationId xmlns:a16="http://schemas.microsoft.com/office/drawing/2014/main" id="{9D527596-C060-7013-9984-1946CAA34AB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61737" y="2542136"/>
            <a:ext cx="2634703" cy="317487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Teres minor muscle (Musculus teres minor)">
            <a:extLst>
              <a:ext uri="{FF2B5EF4-FFF2-40B4-BE49-F238E27FC236}">
                <a16:creationId xmlns:a16="http://schemas.microsoft.com/office/drawing/2014/main" id="{8C34F512-6146-381B-C4C3-075018734BE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69343" y="2542136"/>
            <a:ext cx="2665002" cy="3211383"/>
          </a:xfrm>
          <a:prstGeom prst="rect">
            <a:avLst/>
          </a:prstGeom>
          <a:noFill/>
          <a:extLst>
            <a:ext uri="{909E8E84-426E-40DD-AFC4-6F175D3DCCD1}">
              <a14:hiddenFill xmlns:a14="http://schemas.microsoft.com/office/drawing/2010/main">
                <a:solidFill>
                  <a:srgbClr val="FFFFFF"/>
                </a:solidFill>
              </a14:hiddenFill>
            </a:ext>
          </a:extLst>
        </p:spPr>
      </p:pic>
      <p:sp>
        <p:nvSpPr>
          <p:cNvPr id="27" name="object 10">
            <a:extLst>
              <a:ext uri="{FF2B5EF4-FFF2-40B4-BE49-F238E27FC236}">
                <a16:creationId xmlns:a16="http://schemas.microsoft.com/office/drawing/2014/main" id="{5BB41F66-E814-23D0-4451-00B12C864B65}"/>
              </a:ext>
            </a:extLst>
          </p:cNvPr>
          <p:cNvSpPr txBox="1"/>
          <p:nvPr/>
        </p:nvSpPr>
        <p:spPr>
          <a:xfrm>
            <a:off x="6884889" y="5433168"/>
            <a:ext cx="1489322" cy="259045"/>
          </a:xfrm>
          <a:prstGeom prst="rect">
            <a:avLst/>
          </a:prstGeom>
        </p:spPr>
        <p:txBody>
          <a:bodyPr vert="horz" wrap="square" lIns="0" tIns="12700" rIns="0" bIns="0" rtlCol="0">
            <a:spAutoFit/>
          </a:bodyPr>
          <a:lstStyle/>
          <a:p>
            <a:pPr marL="12700">
              <a:lnSpc>
                <a:spcPct val="100000"/>
              </a:lnSpc>
              <a:spcBef>
                <a:spcPts val="100"/>
              </a:spcBef>
            </a:pPr>
            <a:r>
              <a:rPr sz="1600" b="1" dirty="0">
                <a:solidFill>
                  <a:schemeClr val="accent6">
                    <a:lumMod val="75000"/>
                  </a:schemeClr>
                </a:solidFill>
                <a:latin typeface="Myriad Pro"/>
                <a:cs typeface="Myriad Pro"/>
              </a:rPr>
              <a:t>M.</a:t>
            </a:r>
            <a:r>
              <a:rPr sz="1600" b="1" spc="-15" dirty="0">
                <a:solidFill>
                  <a:schemeClr val="accent6">
                    <a:lumMod val="75000"/>
                  </a:schemeClr>
                </a:solidFill>
                <a:latin typeface="Myriad Pro"/>
                <a:cs typeface="Myriad Pro"/>
              </a:rPr>
              <a:t> </a:t>
            </a:r>
            <a:r>
              <a:rPr sz="1600" b="1" dirty="0">
                <a:solidFill>
                  <a:schemeClr val="accent6">
                    <a:lumMod val="75000"/>
                  </a:schemeClr>
                </a:solidFill>
                <a:latin typeface="Myriad Pro"/>
                <a:cs typeface="Myriad Pro"/>
              </a:rPr>
              <a:t>teres</a:t>
            </a:r>
            <a:r>
              <a:rPr sz="1600" b="1" spc="-10" dirty="0">
                <a:solidFill>
                  <a:schemeClr val="accent6">
                    <a:lumMod val="75000"/>
                  </a:schemeClr>
                </a:solidFill>
                <a:latin typeface="Myriad Pro"/>
                <a:cs typeface="Myriad Pro"/>
              </a:rPr>
              <a:t> minor</a:t>
            </a:r>
            <a:endParaRPr sz="1600" b="1" dirty="0">
              <a:solidFill>
                <a:schemeClr val="accent6">
                  <a:lumMod val="75000"/>
                </a:schemeClr>
              </a:solidFill>
              <a:latin typeface="Myriad Pro"/>
              <a:cs typeface="Myriad Pro"/>
            </a:endParaRPr>
          </a:p>
        </p:txBody>
      </p:sp>
      <p:sp>
        <p:nvSpPr>
          <p:cNvPr id="28" name="object 11">
            <a:extLst>
              <a:ext uri="{FF2B5EF4-FFF2-40B4-BE49-F238E27FC236}">
                <a16:creationId xmlns:a16="http://schemas.microsoft.com/office/drawing/2014/main" id="{39B1A8C4-B463-EB10-4DEF-ED7B23E8D67D}"/>
              </a:ext>
            </a:extLst>
          </p:cNvPr>
          <p:cNvSpPr txBox="1"/>
          <p:nvPr/>
        </p:nvSpPr>
        <p:spPr>
          <a:xfrm>
            <a:off x="3995936" y="5401028"/>
            <a:ext cx="1473934" cy="259045"/>
          </a:xfrm>
          <a:prstGeom prst="rect">
            <a:avLst/>
          </a:prstGeom>
        </p:spPr>
        <p:txBody>
          <a:bodyPr vert="horz" wrap="square" lIns="0" tIns="12700" rIns="0" bIns="0" rtlCol="0">
            <a:spAutoFit/>
          </a:bodyPr>
          <a:lstStyle/>
          <a:p>
            <a:pPr marL="12700">
              <a:lnSpc>
                <a:spcPct val="100000"/>
              </a:lnSpc>
              <a:spcBef>
                <a:spcPts val="100"/>
              </a:spcBef>
            </a:pPr>
            <a:r>
              <a:rPr sz="1600" b="1" dirty="0">
                <a:solidFill>
                  <a:schemeClr val="accent1"/>
                </a:solidFill>
                <a:latin typeface="Myriad Pro"/>
                <a:cs typeface="Myriad Pro"/>
              </a:rPr>
              <a:t>M.</a:t>
            </a:r>
            <a:r>
              <a:rPr sz="1600" b="1" spc="-15" dirty="0">
                <a:solidFill>
                  <a:schemeClr val="accent1"/>
                </a:solidFill>
                <a:latin typeface="Myriad Pro"/>
                <a:cs typeface="Myriad Pro"/>
              </a:rPr>
              <a:t> </a:t>
            </a:r>
            <a:r>
              <a:rPr sz="1600" b="1" dirty="0">
                <a:solidFill>
                  <a:schemeClr val="accent1"/>
                </a:solidFill>
                <a:latin typeface="Myriad Pro"/>
                <a:cs typeface="Myriad Pro"/>
              </a:rPr>
              <a:t>teres</a:t>
            </a:r>
            <a:r>
              <a:rPr sz="1600" b="1" spc="-10" dirty="0">
                <a:solidFill>
                  <a:schemeClr val="accent1"/>
                </a:solidFill>
                <a:latin typeface="Myriad Pro"/>
                <a:cs typeface="Myriad Pro"/>
              </a:rPr>
              <a:t> major</a:t>
            </a:r>
            <a:endParaRPr sz="1600" b="1" dirty="0">
              <a:solidFill>
                <a:schemeClr val="accent1"/>
              </a:solidFill>
              <a:latin typeface="Myriad Pro"/>
              <a:cs typeface="Myriad Pro"/>
            </a:endParaRPr>
          </a:p>
        </p:txBody>
      </p:sp>
      <p:sp>
        <p:nvSpPr>
          <p:cNvPr id="7" name="Metin kutusu 6">
            <a:extLst>
              <a:ext uri="{FF2B5EF4-FFF2-40B4-BE49-F238E27FC236}">
                <a16:creationId xmlns:a16="http://schemas.microsoft.com/office/drawing/2014/main" id="{CC79007C-D6D7-99DB-3003-5BB135984327}"/>
              </a:ext>
            </a:extLst>
          </p:cNvPr>
          <p:cNvSpPr txBox="1"/>
          <p:nvPr/>
        </p:nvSpPr>
        <p:spPr>
          <a:xfrm>
            <a:off x="409655" y="5604612"/>
            <a:ext cx="2536398" cy="584775"/>
          </a:xfrm>
          <a:prstGeom prst="rect">
            <a:avLst/>
          </a:prstGeom>
          <a:noFill/>
        </p:spPr>
        <p:txBody>
          <a:bodyPr wrap="square">
            <a:spAutoFit/>
          </a:bodyPr>
          <a:lstStyle/>
          <a:p>
            <a:pPr algn="ctr"/>
            <a:r>
              <a:rPr lang="tr-TR" dirty="0"/>
              <a:t>Anterior görünüm</a:t>
            </a:r>
            <a:br>
              <a:rPr lang="tr-TR" dirty="0"/>
            </a:br>
            <a:r>
              <a:rPr lang="tr-TR" sz="1400" dirty="0"/>
              <a:t>(öndeki kaslar gizlenmiş halde)</a:t>
            </a:r>
            <a:endParaRPr lang="tr-TR" dirty="0"/>
          </a:p>
        </p:txBody>
      </p:sp>
      <p:sp>
        <p:nvSpPr>
          <p:cNvPr id="8" name="Metin kutusu 7">
            <a:extLst>
              <a:ext uri="{FF2B5EF4-FFF2-40B4-BE49-F238E27FC236}">
                <a16:creationId xmlns:a16="http://schemas.microsoft.com/office/drawing/2014/main" id="{95D33761-B12B-7538-8C06-711506E6CD4D}"/>
              </a:ext>
            </a:extLst>
          </p:cNvPr>
          <p:cNvSpPr txBox="1"/>
          <p:nvPr/>
        </p:nvSpPr>
        <p:spPr>
          <a:xfrm>
            <a:off x="5376646" y="5813736"/>
            <a:ext cx="2010192" cy="369332"/>
          </a:xfrm>
          <a:prstGeom prst="rect">
            <a:avLst/>
          </a:prstGeom>
          <a:noFill/>
        </p:spPr>
        <p:txBody>
          <a:bodyPr wrap="square">
            <a:spAutoFit/>
          </a:bodyPr>
          <a:lstStyle/>
          <a:p>
            <a:r>
              <a:rPr lang="tr-TR" dirty="0"/>
              <a:t>Posterior görünüm</a:t>
            </a:r>
          </a:p>
        </p:txBody>
      </p:sp>
    </p:spTree>
    <p:extLst>
      <p:ext uri="{BB962C8B-B14F-4D97-AF65-F5344CB8AC3E}">
        <p14:creationId xmlns:p14="http://schemas.microsoft.com/office/powerpoint/2010/main" val="16933546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lt Bilgi Yer Tutucusu 4">
            <a:extLst>
              <a:ext uri="{FF2B5EF4-FFF2-40B4-BE49-F238E27FC236}">
                <a16:creationId xmlns:a16="http://schemas.microsoft.com/office/drawing/2014/main" id="{C5119ACE-F975-EF90-81EB-35EAE800252E}"/>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40C56494-6CFD-CB2A-7947-C20D6304ACB8}"/>
              </a:ext>
            </a:extLst>
          </p:cNvPr>
          <p:cNvSpPr>
            <a:spLocks noGrp="1"/>
          </p:cNvSpPr>
          <p:nvPr>
            <p:ph type="sldNum" sz="quarter" idx="12"/>
          </p:nvPr>
        </p:nvSpPr>
        <p:spPr/>
        <p:txBody>
          <a:bodyPr/>
          <a:lstStyle/>
          <a:p>
            <a:fld id="{60FF87A7-9A7A-4B3D-9625-8440EC4947F9}" type="slidenum">
              <a:rPr lang="tr-TR" smtClean="0"/>
              <a:pPr/>
              <a:t>73</a:t>
            </a:fld>
            <a:endParaRPr lang="tr-TR"/>
          </a:p>
        </p:txBody>
      </p:sp>
      <p:pic>
        <p:nvPicPr>
          <p:cNvPr id="3074" name="Picture 2" descr="Cadaver images of the anterior thorax showing Biceps brachii muscle, long head and short head Degoid Serratus anterior Right Pectoralis Major, Anterior View Right Pectoralis Minor, Anterior View Serratus anterio Left Serratus Anterior and Brachialis, Anterior View external intercostals internal intercostals Muscles of the Thorax, Anterior View ">
            <a:extLst>
              <a:ext uri="{FF2B5EF4-FFF2-40B4-BE49-F238E27FC236}">
                <a16:creationId xmlns:a16="http://schemas.microsoft.com/office/drawing/2014/main" id="{6F58EC21-1C18-500C-B408-46D3D65050C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87624" y="116632"/>
            <a:ext cx="6964834" cy="5553356"/>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a:extLst>
              <a:ext uri="{FF2B5EF4-FFF2-40B4-BE49-F238E27FC236}">
                <a16:creationId xmlns:a16="http://schemas.microsoft.com/office/drawing/2014/main" id="{2DAAB94A-EFC7-D97B-E4AB-B64378F646F9}"/>
              </a:ext>
            </a:extLst>
          </p:cNvPr>
          <p:cNvSpPr txBox="1"/>
          <p:nvPr/>
        </p:nvSpPr>
        <p:spPr>
          <a:xfrm>
            <a:off x="2658687" y="5880221"/>
            <a:ext cx="4572000" cy="369332"/>
          </a:xfrm>
          <a:prstGeom prst="rect">
            <a:avLst/>
          </a:prstGeom>
          <a:noFill/>
        </p:spPr>
        <p:txBody>
          <a:bodyPr wrap="square">
            <a:spAutoFit/>
          </a:bodyPr>
          <a:lstStyle/>
          <a:p>
            <a:r>
              <a:rPr lang="tr-TR" i="1" dirty="0"/>
              <a:t>Ön göğüs kaslarının kadavra görüntüleri.</a:t>
            </a:r>
          </a:p>
        </p:txBody>
      </p:sp>
    </p:spTree>
    <p:extLst>
      <p:ext uri="{BB962C8B-B14F-4D97-AF65-F5344CB8AC3E}">
        <p14:creationId xmlns:p14="http://schemas.microsoft.com/office/powerpoint/2010/main" val="37301880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51AE0AF-AB6D-98DE-CF2E-BAD88B25FF1C}"/>
              </a:ext>
            </a:extLst>
          </p:cNvPr>
          <p:cNvSpPr>
            <a:spLocks noGrp="1"/>
          </p:cNvSpPr>
          <p:nvPr>
            <p:ph type="title"/>
          </p:nvPr>
        </p:nvSpPr>
        <p:spPr/>
        <p:txBody>
          <a:bodyPr/>
          <a:lstStyle/>
          <a:p>
            <a:r>
              <a:rPr lang="tr-TR" dirty="0"/>
              <a:t>Üst ekstremite kol bölgesi kasları</a:t>
            </a:r>
          </a:p>
        </p:txBody>
      </p:sp>
      <p:sp>
        <p:nvSpPr>
          <p:cNvPr id="3" name="İçerik Yer Tutucusu 2">
            <a:extLst>
              <a:ext uri="{FF2B5EF4-FFF2-40B4-BE49-F238E27FC236}">
                <a16:creationId xmlns:a16="http://schemas.microsoft.com/office/drawing/2014/main" id="{02BACE0C-649A-4313-BB59-CEBD6884F8A0}"/>
              </a:ext>
            </a:extLst>
          </p:cNvPr>
          <p:cNvSpPr>
            <a:spLocks noGrp="1"/>
          </p:cNvSpPr>
          <p:nvPr>
            <p:ph idx="1"/>
          </p:nvPr>
        </p:nvSpPr>
        <p:spPr>
          <a:xfrm>
            <a:off x="251520" y="895699"/>
            <a:ext cx="8712967" cy="2185302"/>
          </a:xfrm>
        </p:spPr>
        <p:txBody>
          <a:bodyPr>
            <a:normAutofit fontScale="85000" lnSpcReduction="20000"/>
          </a:bodyPr>
          <a:lstStyle/>
          <a:p>
            <a:pPr marL="12700" marR="5080" indent="0" algn="just">
              <a:lnSpc>
                <a:spcPct val="106100"/>
              </a:lnSpc>
              <a:spcBef>
                <a:spcPts val="265"/>
              </a:spcBef>
              <a:buNone/>
            </a:pPr>
            <a:r>
              <a:rPr lang="tr-TR" sz="2000" dirty="0">
                <a:solidFill>
                  <a:srgbClr val="4C4D4F"/>
                </a:solidFill>
                <a:latin typeface="Myriad Pro"/>
                <a:cs typeface="Myriad Pro"/>
              </a:rPr>
              <a:t>Ön kolun fleksiyonunda kullanılan kaslar, kolun ön bölümünde, ekstansör</a:t>
            </a:r>
            <a:r>
              <a:rPr lang="tr-TR" sz="2000" b="1" spc="10" dirty="0">
                <a:solidFill>
                  <a:srgbClr val="4C4D4F"/>
                </a:solidFill>
                <a:latin typeface="Myriad Pro"/>
                <a:cs typeface="Myriad Pro"/>
              </a:rPr>
              <a:t> </a:t>
            </a:r>
            <a:r>
              <a:rPr lang="tr-TR" sz="2000" dirty="0">
                <a:solidFill>
                  <a:srgbClr val="4C4D4F"/>
                </a:solidFill>
                <a:latin typeface="Myriad Pro"/>
                <a:cs typeface="Myriad Pro"/>
              </a:rPr>
              <a:t>kaslar ise kolun arka bölümünde </a:t>
            </a:r>
            <a:r>
              <a:rPr lang="tr-TR" sz="2000" spc="-25" dirty="0">
                <a:solidFill>
                  <a:srgbClr val="4C4D4F"/>
                </a:solidFill>
                <a:latin typeface="Myriad Pro"/>
                <a:cs typeface="Myriad Pro"/>
              </a:rPr>
              <a:t>yer </a:t>
            </a:r>
            <a:r>
              <a:rPr lang="tr-TR" sz="2000" spc="-10" dirty="0">
                <a:solidFill>
                  <a:srgbClr val="4C4D4F"/>
                </a:solidFill>
                <a:latin typeface="Myriad Pro"/>
                <a:cs typeface="Myriad Pro"/>
              </a:rPr>
              <a:t>alır. </a:t>
            </a:r>
            <a:r>
              <a:rPr lang="tr-TR" sz="2000" dirty="0">
                <a:solidFill>
                  <a:srgbClr val="4C4D4F"/>
                </a:solidFill>
                <a:latin typeface="Myriad Pro"/>
                <a:cs typeface="Myriad Pro"/>
              </a:rPr>
              <a:t>Kolun bazı önemli</a:t>
            </a:r>
            <a:r>
              <a:rPr lang="tr-TR" sz="2000" spc="5" dirty="0">
                <a:solidFill>
                  <a:srgbClr val="4C4D4F"/>
                </a:solidFill>
                <a:latin typeface="Myriad Pro"/>
                <a:cs typeface="Myriad Pro"/>
              </a:rPr>
              <a:t> </a:t>
            </a:r>
            <a:r>
              <a:rPr lang="tr-TR" sz="2000" dirty="0">
                <a:solidFill>
                  <a:srgbClr val="4C4D4F"/>
                </a:solidFill>
                <a:latin typeface="Myriad Pro"/>
                <a:cs typeface="Myriad Pro"/>
              </a:rPr>
              <a:t>kaslar</a:t>
            </a:r>
            <a:r>
              <a:rPr lang="tr-TR" sz="2000" spc="5" dirty="0">
                <a:solidFill>
                  <a:srgbClr val="4C4D4F"/>
                </a:solidFill>
                <a:latin typeface="Myriad Pro"/>
                <a:cs typeface="Myriad Pro"/>
              </a:rPr>
              <a:t> </a:t>
            </a:r>
            <a:r>
              <a:rPr lang="tr-TR" sz="2000" spc="-10" dirty="0">
                <a:solidFill>
                  <a:srgbClr val="4C4D4F"/>
                </a:solidFill>
                <a:latin typeface="Myriad Pro"/>
                <a:cs typeface="Myriad Pro"/>
              </a:rPr>
              <a:t>şunlardır:</a:t>
            </a:r>
            <a:endParaRPr lang="tr-TR" spc="-10" dirty="0">
              <a:latin typeface="Myriad Pro"/>
              <a:cs typeface="Myriad Pro"/>
            </a:endParaRPr>
          </a:p>
          <a:p>
            <a:pPr marL="12700" marR="5080" indent="0" algn="just">
              <a:lnSpc>
                <a:spcPct val="106100"/>
              </a:lnSpc>
              <a:spcBef>
                <a:spcPts val="265"/>
              </a:spcBef>
              <a:buNone/>
            </a:pPr>
            <a:r>
              <a:rPr lang="tr-TR" sz="2000" b="1" dirty="0">
                <a:solidFill>
                  <a:schemeClr val="accent1"/>
                </a:solidFill>
                <a:latin typeface="Myriad Pro"/>
                <a:cs typeface="Myriad Pro"/>
              </a:rPr>
              <a:t>M.</a:t>
            </a:r>
            <a:r>
              <a:rPr lang="tr-TR" sz="2000" b="1" spc="-10" dirty="0">
                <a:solidFill>
                  <a:schemeClr val="accent1"/>
                </a:solidFill>
                <a:latin typeface="Myriad Pro"/>
                <a:cs typeface="Myriad Pro"/>
              </a:rPr>
              <a:t> </a:t>
            </a:r>
            <a:r>
              <a:rPr lang="tr-TR" sz="2000" b="1" dirty="0" err="1">
                <a:solidFill>
                  <a:schemeClr val="accent1"/>
                </a:solidFill>
                <a:latin typeface="Myriad Pro"/>
                <a:cs typeface="Myriad Pro"/>
              </a:rPr>
              <a:t>Biceps</a:t>
            </a:r>
            <a:r>
              <a:rPr lang="tr-TR" sz="2000" b="1" spc="-5" dirty="0">
                <a:solidFill>
                  <a:schemeClr val="accent1"/>
                </a:solidFill>
                <a:latin typeface="Myriad Pro"/>
                <a:cs typeface="Myriad Pro"/>
              </a:rPr>
              <a:t> </a:t>
            </a:r>
            <a:r>
              <a:rPr lang="tr-TR" sz="2000" b="1" dirty="0" err="1">
                <a:solidFill>
                  <a:schemeClr val="accent1"/>
                </a:solidFill>
                <a:latin typeface="Myriad Pro"/>
                <a:cs typeface="Myriad Pro"/>
              </a:rPr>
              <a:t>Brachialis</a:t>
            </a:r>
            <a:r>
              <a:rPr lang="tr-TR" sz="2000" b="1" spc="-5" dirty="0">
                <a:solidFill>
                  <a:schemeClr val="accent1"/>
                </a:solidFill>
                <a:latin typeface="Myriad Pro"/>
                <a:cs typeface="Myriad Pro"/>
              </a:rPr>
              <a:t> </a:t>
            </a:r>
            <a:r>
              <a:rPr lang="tr-TR" sz="2000" b="1" dirty="0">
                <a:solidFill>
                  <a:schemeClr val="accent1"/>
                </a:solidFill>
                <a:latin typeface="Myriad Pro"/>
                <a:cs typeface="Myriad Pro"/>
              </a:rPr>
              <a:t>(İki</a:t>
            </a:r>
            <a:r>
              <a:rPr lang="tr-TR" sz="2000" b="1" spc="-10" dirty="0">
                <a:solidFill>
                  <a:schemeClr val="accent1"/>
                </a:solidFill>
                <a:latin typeface="Myriad Pro"/>
                <a:cs typeface="Myriad Pro"/>
              </a:rPr>
              <a:t> </a:t>
            </a:r>
            <a:r>
              <a:rPr lang="tr-TR" sz="2000" b="1" dirty="0">
                <a:solidFill>
                  <a:schemeClr val="accent1"/>
                </a:solidFill>
                <a:latin typeface="Myriad Pro"/>
                <a:cs typeface="Myriad Pro"/>
              </a:rPr>
              <a:t>Başlı</a:t>
            </a:r>
            <a:r>
              <a:rPr lang="tr-TR" sz="2000" b="1" spc="-5" dirty="0">
                <a:solidFill>
                  <a:schemeClr val="accent1"/>
                </a:solidFill>
                <a:latin typeface="Myriad Pro"/>
                <a:cs typeface="Myriad Pro"/>
              </a:rPr>
              <a:t> </a:t>
            </a:r>
            <a:r>
              <a:rPr lang="tr-TR" sz="2000" b="1" dirty="0">
                <a:solidFill>
                  <a:schemeClr val="accent1"/>
                </a:solidFill>
                <a:latin typeface="Myriad Pro"/>
                <a:cs typeface="Myriad Pro"/>
              </a:rPr>
              <a:t>Kol</a:t>
            </a:r>
            <a:r>
              <a:rPr lang="tr-TR" sz="2000" b="1" spc="-5" dirty="0">
                <a:solidFill>
                  <a:schemeClr val="accent1"/>
                </a:solidFill>
                <a:latin typeface="Myriad Pro"/>
                <a:cs typeface="Myriad Pro"/>
              </a:rPr>
              <a:t> </a:t>
            </a:r>
            <a:r>
              <a:rPr lang="tr-TR" sz="2000" b="1" spc="-10" dirty="0">
                <a:solidFill>
                  <a:schemeClr val="accent1"/>
                </a:solidFill>
                <a:latin typeface="Myriad Pro"/>
                <a:cs typeface="Myriad Pro"/>
              </a:rPr>
              <a:t>Kası): </a:t>
            </a:r>
            <a:r>
              <a:rPr lang="tr-TR" sz="2000" dirty="0">
                <a:solidFill>
                  <a:srgbClr val="4C4D4F"/>
                </a:solidFill>
                <a:latin typeface="Myriad Pro"/>
                <a:cs typeface="Myriad Pro"/>
              </a:rPr>
              <a:t>Kolun</a:t>
            </a:r>
            <a:r>
              <a:rPr lang="tr-TR" sz="2000" spc="-30" dirty="0">
                <a:solidFill>
                  <a:srgbClr val="4C4D4F"/>
                </a:solidFill>
                <a:latin typeface="Myriad Pro"/>
                <a:cs typeface="Myriad Pro"/>
              </a:rPr>
              <a:t> </a:t>
            </a:r>
            <a:r>
              <a:rPr lang="tr-TR" sz="2000" dirty="0">
                <a:solidFill>
                  <a:srgbClr val="4C4D4F"/>
                </a:solidFill>
                <a:latin typeface="Myriad Pro"/>
                <a:cs typeface="Myriad Pro"/>
              </a:rPr>
              <a:t>ön</a:t>
            </a:r>
            <a:r>
              <a:rPr lang="tr-TR" sz="2000" spc="-30" dirty="0">
                <a:solidFill>
                  <a:srgbClr val="4C4D4F"/>
                </a:solidFill>
                <a:latin typeface="Myriad Pro"/>
                <a:cs typeface="Myriad Pro"/>
              </a:rPr>
              <a:t> </a:t>
            </a:r>
            <a:r>
              <a:rPr lang="tr-TR" sz="2000" dirty="0">
                <a:solidFill>
                  <a:srgbClr val="4C4D4F"/>
                </a:solidFill>
                <a:latin typeface="Myriad Pro"/>
                <a:cs typeface="Myriad Pro"/>
              </a:rPr>
              <a:t>bölümünde</a:t>
            </a:r>
            <a:r>
              <a:rPr lang="tr-TR" sz="2000" spc="-30" dirty="0">
                <a:solidFill>
                  <a:srgbClr val="4C4D4F"/>
                </a:solidFill>
                <a:latin typeface="Myriad Pro"/>
                <a:cs typeface="Myriad Pro"/>
              </a:rPr>
              <a:t> </a:t>
            </a:r>
            <a:r>
              <a:rPr lang="tr-TR" sz="2000" dirty="0">
                <a:solidFill>
                  <a:srgbClr val="4C4D4F"/>
                </a:solidFill>
                <a:latin typeface="Myriad Pro"/>
                <a:cs typeface="Myriad Pro"/>
              </a:rPr>
              <a:t>bulunan</a:t>
            </a:r>
            <a:r>
              <a:rPr lang="tr-TR" sz="2000" spc="-30" dirty="0">
                <a:solidFill>
                  <a:srgbClr val="4C4D4F"/>
                </a:solidFill>
                <a:latin typeface="Myriad Pro"/>
                <a:cs typeface="Myriad Pro"/>
              </a:rPr>
              <a:t> </a:t>
            </a:r>
            <a:r>
              <a:rPr lang="tr-TR" sz="2000" dirty="0">
                <a:solidFill>
                  <a:srgbClr val="4C4D4F"/>
                </a:solidFill>
                <a:latin typeface="Myriad Pro"/>
                <a:cs typeface="Myriad Pro"/>
              </a:rPr>
              <a:t>iki</a:t>
            </a:r>
            <a:r>
              <a:rPr lang="tr-TR" sz="2000" spc="-30" dirty="0">
                <a:solidFill>
                  <a:srgbClr val="4C4D4F"/>
                </a:solidFill>
                <a:latin typeface="Myriad Pro"/>
                <a:cs typeface="Myriad Pro"/>
              </a:rPr>
              <a:t> </a:t>
            </a:r>
            <a:r>
              <a:rPr lang="tr-TR" sz="2000" dirty="0">
                <a:solidFill>
                  <a:srgbClr val="4C4D4F"/>
                </a:solidFill>
                <a:latin typeface="Myriad Pro"/>
                <a:cs typeface="Myriad Pro"/>
              </a:rPr>
              <a:t>başlı</a:t>
            </a:r>
            <a:r>
              <a:rPr lang="tr-TR" sz="2000" spc="-30" dirty="0">
                <a:solidFill>
                  <a:srgbClr val="4C4D4F"/>
                </a:solidFill>
                <a:latin typeface="Myriad Pro"/>
                <a:cs typeface="Myriad Pro"/>
              </a:rPr>
              <a:t> </a:t>
            </a:r>
            <a:r>
              <a:rPr lang="tr-TR" sz="2000" spc="-10" dirty="0">
                <a:solidFill>
                  <a:srgbClr val="4C4D4F"/>
                </a:solidFill>
                <a:latin typeface="Myriad Pro"/>
                <a:cs typeface="Myriad Pro"/>
              </a:rPr>
              <a:t>kastır.</a:t>
            </a:r>
            <a:r>
              <a:rPr lang="tr-TR" sz="2000" spc="-30" dirty="0">
                <a:solidFill>
                  <a:srgbClr val="4C4D4F"/>
                </a:solidFill>
                <a:latin typeface="Myriad Pro"/>
                <a:cs typeface="Myriad Pro"/>
              </a:rPr>
              <a:t> </a:t>
            </a:r>
            <a:r>
              <a:rPr lang="tr-TR" sz="2000" dirty="0">
                <a:solidFill>
                  <a:srgbClr val="4C4D4F"/>
                </a:solidFill>
                <a:latin typeface="Myriad Pro"/>
                <a:cs typeface="Myriad Pro"/>
              </a:rPr>
              <a:t>Skapuladan</a:t>
            </a:r>
            <a:r>
              <a:rPr lang="tr-TR" sz="2000" spc="-30" dirty="0">
                <a:solidFill>
                  <a:srgbClr val="4C4D4F"/>
                </a:solidFill>
                <a:latin typeface="Myriad Pro"/>
                <a:cs typeface="Myriad Pro"/>
              </a:rPr>
              <a:t> </a:t>
            </a:r>
            <a:r>
              <a:rPr lang="tr-TR" sz="2000" dirty="0">
                <a:solidFill>
                  <a:srgbClr val="4C4D4F"/>
                </a:solidFill>
                <a:latin typeface="Myriad Pro"/>
                <a:cs typeface="Myriad Pro"/>
              </a:rPr>
              <a:t>başlayıp</a:t>
            </a:r>
            <a:r>
              <a:rPr lang="tr-TR" sz="2000" spc="-30" dirty="0">
                <a:solidFill>
                  <a:srgbClr val="4C4D4F"/>
                </a:solidFill>
                <a:latin typeface="Myriad Pro"/>
                <a:cs typeface="Myriad Pro"/>
              </a:rPr>
              <a:t> </a:t>
            </a:r>
            <a:r>
              <a:rPr lang="tr-TR" sz="2000" dirty="0" err="1">
                <a:solidFill>
                  <a:srgbClr val="4C4D4F"/>
                </a:solidFill>
                <a:latin typeface="Myriad Pro"/>
                <a:cs typeface="Myriad Pro"/>
              </a:rPr>
              <a:t>radiusta</a:t>
            </a:r>
            <a:r>
              <a:rPr lang="tr-TR" sz="2000" spc="-30" dirty="0">
                <a:solidFill>
                  <a:srgbClr val="4C4D4F"/>
                </a:solidFill>
                <a:latin typeface="Myriad Pro"/>
                <a:cs typeface="Myriad Pro"/>
              </a:rPr>
              <a:t> </a:t>
            </a:r>
            <a:r>
              <a:rPr lang="tr-TR" sz="2000" spc="-10" dirty="0">
                <a:solidFill>
                  <a:srgbClr val="4C4D4F"/>
                </a:solidFill>
                <a:latin typeface="Myriad Pro"/>
                <a:cs typeface="Myriad Pro"/>
              </a:rPr>
              <a:t>sonlanır.</a:t>
            </a:r>
            <a:r>
              <a:rPr lang="tr-TR" sz="2000" spc="-30" dirty="0">
                <a:solidFill>
                  <a:srgbClr val="4C4D4F"/>
                </a:solidFill>
                <a:latin typeface="Myriad Pro"/>
                <a:cs typeface="Myriad Pro"/>
              </a:rPr>
              <a:t> </a:t>
            </a:r>
            <a:r>
              <a:rPr lang="tr-TR" sz="2000" b="1" dirty="0">
                <a:solidFill>
                  <a:srgbClr val="4C4D4F"/>
                </a:solidFill>
                <a:latin typeface="Myriad Pro"/>
                <a:cs typeface="Myriad Pro"/>
              </a:rPr>
              <a:t>Ön</a:t>
            </a:r>
            <a:r>
              <a:rPr lang="tr-TR" sz="2000" b="1" spc="-30" dirty="0">
                <a:solidFill>
                  <a:srgbClr val="4C4D4F"/>
                </a:solidFill>
                <a:latin typeface="Myriad Pro"/>
                <a:cs typeface="Myriad Pro"/>
              </a:rPr>
              <a:t> </a:t>
            </a:r>
            <a:r>
              <a:rPr lang="tr-TR" sz="2000" b="1" dirty="0">
                <a:solidFill>
                  <a:srgbClr val="4C4D4F"/>
                </a:solidFill>
                <a:latin typeface="Myriad Pro"/>
                <a:cs typeface="Myriad Pro"/>
              </a:rPr>
              <a:t>kola</a:t>
            </a:r>
            <a:r>
              <a:rPr lang="tr-TR" sz="2000" b="1" spc="-30" dirty="0">
                <a:solidFill>
                  <a:srgbClr val="4C4D4F"/>
                </a:solidFill>
                <a:latin typeface="Myriad Pro"/>
                <a:cs typeface="Myriad Pro"/>
              </a:rPr>
              <a:t> </a:t>
            </a:r>
            <a:r>
              <a:rPr lang="tr-TR" sz="2000" b="1" spc="-10" dirty="0">
                <a:solidFill>
                  <a:srgbClr val="4C4D4F"/>
                </a:solidFill>
                <a:latin typeface="Myriad Pro"/>
                <a:cs typeface="Myriad Pro"/>
              </a:rPr>
              <a:t>supinas</a:t>
            </a:r>
            <a:r>
              <a:rPr lang="tr-TR" sz="2000" b="1" dirty="0">
                <a:solidFill>
                  <a:srgbClr val="4C4D4F"/>
                </a:solidFill>
                <a:latin typeface="Myriad Pro"/>
                <a:cs typeface="Myriad Pro"/>
              </a:rPr>
              <a:t>yon</a:t>
            </a:r>
            <a:r>
              <a:rPr lang="tr-TR" sz="2000" spc="-20" dirty="0">
                <a:solidFill>
                  <a:srgbClr val="4C4D4F"/>
                </a:solidFill>
                <a:latin typeface="Myriad Pro"/>
                <a:cs typeface="Myriad Pro"/>
              </a:rPr>
              <a:t> </a:t>
            </a:r>
            <a:r>
              <a:rPr lang="tr-TR" sz="2000" dirty="0">
                <a:solidFill>
                  <a:srgbClr val="4C4D4F"/>
                </a:solidFill>
                <a:latin typeface="Myriad Pro"/>
                <a:cs typeface="Myriad Pro"/>
              </a:rPr>
              <a:t>ve</a:t>
            </a:r>
            <a:r>
              <a:rPr lang="tr-TR" sz="2000" spc="-20" dirty="0">
                <a:solidFill>
                  <a:srgbClr val="4C4D4F"/>
                </a:solidFill>
                <a:latin typeface="Myriad Pro"/>
                <a:cs typeface="Myriad Pro"/>
              </a:rPr>
              <a:t> </a:t>
            </a:r>
            <a:r>
              <a:rPr lang="tr-TR" sz="2000" b="1" dirty="0">
                <a:solidFill>
                  <a:srgbClr val="4C4D4F"/>
                </a:solidFill>
                <a:latin typeface="Myriad Pro"/>
                <a:cs typeface="Myriad Pro"/>
              </a:rPr>
              <a:t>fleksiyon</a:t>
            </a:r>
            <a:r>
              <a:rPr lang="tr-TR" sz="2000" spc="-15" dirty="0">
                <a:solidFill>
                  <a:srgbClr val="4C4D4F"/>
                </a:solidFill>
                <a:latin typeface="Myriad Pro"/>
                <a:cs typeface="Myriad Pro"/>
              </a:rPr>
              <a:t> </a:t>
            </a:r>
            <a:r>
              <a:rPr lang="tr-TR" sz="2000" dirty="0">
                <a:solidFill>
                  <a:srgbClr val="4C4D4F"/>
                </a:solidFill>
                <a:latin typeface="Myriad Pro"/>
                <a:cs typeface="Myriad Pro"/>
              </a:rPr>
              <a:t>yaptırır</a:t>
            </a:r>
            <a:r>
              <a:rPr lang="tr-TR" spc="-20" dirty="0">
                <a:solidFill>
                  <a:srgbClr val="4C4D4F"/>
                </a:solidFill>
                <a:latin typeface="Myriad Pro"/>
                <a:cs typeface="Myriad Pro"/>
              </a:rPr>
              <a:t>.</a:t>
            </a:r>
          </a:p>
          <a:p>
            <a:pPr marL="12700" marR="5080" indent="0" algn="just">
              <a:lnSpc>
                <a:spcPct val="106100"/>
              </a:lnSpc>
              <a:spcBef>
                <a:spcPts val="265"/>
              </a:spcBef>
              <a:buNone/>
            </a:pPr>
            <a:r>
              <a:rPr lang="tr-TR" sz="2000" b="1" dirty="0">
                <a:solidFill>
                  <a:schemeClr val="accent3">
                    <a:lumMod val="75000"/>
                  </a:schemeClr>
                </a:solidFill>
                <a:latin typeface="Myriad Pro"/>
                <a:cs typeface="Myriad Pro"/>
              </a:rPr>
              <a:t>M.</a:t>
            </a:r>
            <a:r>
              <a:rPr lang="tr-TR" sz="2000" b="1" spc="-15" dirty="0">
                <a:solidFill>
                  <a:schemeClr val="accent3">
                    <a:lumMod val="75000"/>
                  </a:schemeClr>
                </a:solidFill>
                <a:latin typeface="Myriad Pro"/>
                <a:cs typeface="Myriad Pro"/>
              </a:rPr>
              <a:t> </a:t>
            </a:r>
            <a:r>
              <a:rPr lang="tr-TR" sz="2000" b="1" dirty="0" err="1">
                <a:solidFill>
                  <a:schemeClr val="accent3">
                    <a:lumMod val="75000"/>
                  </a:schemeClr>
                </a:solidFill>
                <a:latin typeface="Myriad Pro"/>
                <a:cs typeface="Myriad Pro"/>
              </a:rPr>
              <a:t>Brachialis</a:t>
            </a:r>
            <a:r>
              <a:rPr lang="tr-TR" sz="2000" b="1" spc="-10" dirty="0">
                <a:solidFill>
                  <a:schemeClr val="accent3">
                    <a:lumMod val="75000"/>
                  </a:schemeClr>
                </a:solidFill>
                <a:latin typeface="Myriad Pro"/>
                <a:cs typeface="Myriad Pro"/>
              </a:rPr>
              <a:t> </a:t>
            </a:r>
            <a:r>
              <a:rPr lang="tr-TR" sz="2000" b="1" dirty="0">
                <a:solidFill>
                  <a:schemeClr val="accent3">
                    <a:lumMod val="75000"/>
                  </a:schemeClr>
                </a:solidFill>
                <a:latin typeface="Myriad Pro"/>
                <a:cs typeface="Myriad Pro"/>
              </a:rPr>
              <a:t>(Kol</a:t>
            </a:r>
            <a:r>
              <a:rPr lang="tr-TR" sz="2000" b="1" spc="-10" dirty="0">
                <a:solidFill>
                  <a:schemeClr val="accent3">
                    <a:lumMod val="75000"/>
                  </a:schemeClr>
                </a:solidFill>
                <a:latin typeface="Myriad Pro"/>
                <a:cs typeface="Myriad Pro"/>
              </a:rPr>
              <a:t> Kası): </a:t>
            </a:r>
            <a:r>
              <a:rPr lang="tr-TR" sz="2000" dirty="0">
                <a:solidFill>
                  <a:srgbClr val="4C4D4F"/>
                </a:solidFill>
                <a:latin typeface="Myriad Pro"/>
                <a:cs typeface="Myriad Pro"/>
              </a:rPr>
              <a:t>Humerusun</a:t>
            </a:r>
            <a:r>
              <a:rPr lang="tr-TR" sz="2000" spc="114" dirty="0">
                <a:solidFill>
                  <a:srgbClr val="4C4D4F"/>
                </a:solidFill>
                <a:latin typeface="Myriad Pro"/>
                <a:cs typeface="Myriad Pro"/>
              </a:rPr>
              <a:t> </a:t>
            </a:r>
            <a:r>
              <a:rPr lang="tr-TR" sz="2000" dirty="0">
                <a:solidFill>
                  <a:srgbClr val="4C4D4F"/>
                </a:solidFill>
                <a:latin typeface="Myriad Pro"/>
                <a:cs typeface="Myriad Pro"/>
              </a:rPr>
              <a:t>ön</a:t>
            </a:r>
            <a:r>
              <a:rPr lang="tr-TR" sz="2000" spc="114" dirty="0">
                <a:solidFill>
                  <a:srgbClr val="4C4D4F"/>
                </a:solidFill>
                <a:latin typeface="Myriad Pro"/>
                <a:cs typeface="Myriad Pro"/>
              </a:rPr>
              <a:t> </a:t>
            </a:r>
            <a:r>
              <a:rPr lang="tr-TR" sz="2000" dirty="0">
                <a:solidFill>
                  <a:srgbClr val="4C4D4F"/>
                </a:solidFill>
                <a:latin typeface="Myriad Pro"/>
                <a:cs typeface="Myriad Pro"/>
              </a:rPr>
              <a:t>yüzünden</a:t>
            </a:r>
            <a:r>
              <a:rPr lang="tr-TR" sz="2000" spc="110" dirty="0">
                <a:solidFill>
                  <a:srgbClr val="4C4D4F"/>
                </a:solidFill>
                <a:latin typeface="Myriad Pro"/>
                <a:cs typeface="Myriad Pro"/>
              </a:rPr>
              <a:t> </a:t>
            </a:r>
            <a:r>
              <a:rPr lang="tr-TR" sz="2000" dirty="0">
                <a:solidFill>
                  <a:srgbClr val="4C4D4F"/>
                </a:solidFill>
                <a:latin typeface="Myriad Pro"/>
                <a:cs typeface="Myriad Pro"/>
              </a:rPr>
              <a:t>başlayıp</a:t>
            </a:r>
            <a:r>
              <a:rPr lang="tr-TR" sz="2000" spc="114" dirty="0">
                <a:solidFill>
                  <a:srgbClr val="4C4D4F"/>
                </a:solidFill>
                <a:latin typeface="Myriad Pro"/>
                <a:cs typeface="Myriad Pro"/>
              </a:rPr>
              <a:t> </a:t>
            </a:r>
            <a:r>
              <a:rPr lang="tr-TR" sz="2000" dirty="0" err="1">
                <a:solidFill>
                  <a:srgbClr val="4C4D4F"/>
                </a:solidFill>
                <a:latin typeface="Myriad Pro"/>
                <a:cs typeface="Myriad Pro"/>
              </a:rPr>
              <a:t>ulnanın</a:t>
            </a:r>
            <a:r>
              <a:rPr lang="tr-TR" sz="2000" spc="114" dirty="0">
                <a:solidFill>
                  <a:srgbClr val="4C4D4F"/>
                </a:solidFill>
                <a:latin typeface="Myriad Pro"/>
                <a:cs typeface="Myriad Pro"/>
              </a:rPr>
              <a:t> </a:t>
            </a:r>
            <a:r>
              <a:rPr lang="tr-TR" sz="2000" dirty="0">
                <a:solidFill>
                  <a:srgbClr val="4C4D4F"/>
                </a:solidFill>
                <a:latin typeface="Myriad Pro"/>
                <a:cs typeface="Myriad Pro"/>
              </a:rPr>
              <a:t>üst</a:t>
            </a:r>
            <a:r>
              <a:rPr lang="tr-TR" sz="2000" spc="114" dirty="0">
                <a:solidFill>
                  <a:srgbClr val="4C4D4F"/>
                </a:solidFill>
                <a:latin typeface="Myriad Pro"/>
                <a:cs typeface="Myriad Pro"/>
              </a:rPr>
              <a:t> </a:t>
            </a:r>
            <a:r>
              <a:rPr lang="tr-TR" sz="2000" dirty="0">
                <a:solidFill>
                  <a:srgbClr val="4C4D4F"/>
                </a:solidFill>
                <a:latin typeface="Myriad Pro"/>
                <a:cs typeface="Myriad Pro"/>
              </a:rPr>
              <a:t>ucunda</a:t>
            </a:r>
            <a:r>
              <a:rPr lang="tr-TR" sz="2000" spc="114" dirty="0">
                <a:solidFill>
                  <a:srgbClr val="4C4D4F"/>
                </a:solidFill>
                <a:latin typeface="Myriad Pro"/>
                <a:cs typeface="Myriad Pro"/>
              </a:rPr>
              <a:t> </a:t>
            </a:r>
            <a:r>
              <a:rPr lang="tr-TR" sz="2000" dirty="0">
                <a:solidFill>
                  <a:srgbClr val="4C4D4F"/>
                </a:solidFill>
                <a:latin typeface="Myriad Pro"/>
                <a:cs typeface="Myriad Pro"/>
              </a:rPr>
              <a:t>sonlanır.</a:t>
            </a:r>
            <a:r>
              <a:rPr lang="tr-TR" sz="2000" spc="114" dirty="0">
                <a:solidFill>
                  <a:srgbClr val="4C4D4F"/>
                </a:solidFill>
                <a:latin typeface="Myriad Pro"/>
                <a:cs typeface="Myriad Pro"/>
              </a:rPr>
              <a:t> </a:t>
            </a:r>
            <a:r>
              <a:rPr lang="tr-TR" sz="2000" b="1" dirty="0">
                <a:solidFill>
                  <a:srgbClr val="4C4D4F"/>
                </a:solidFill>
                <a:latin typeface="Myriad Pro"/>
                <a:cs typeface="Myriad Pro"/>
              </a:rPr>
              <a:t>Ön</a:t>
            </a:r>
            <a:r>
              <a:rPr lang="tr-TR" sz="2000" b="1" spc="114" dirty="0">
                <a:solidFill>
                  <a:srgbClr val="4C4D4F"/>
                </a:solidFill>
                <a:latin typeface="Myriad Pro"/>
                <a:cs typeface="Myriad Pro"/>
              </a:rPr>
              <a:t> </a:t>
            </a:r>
            <a:r>
              <a:rPr lang="tr-TR" sz="2000" b="1" dirty="0">
                <a:solidFill>
                  <a:srgbClr val="4C4D4F"/>
                </a:solidFill>
                <a:latin typeface="Myriad Pro"/>
                <a:cs typeface="Myriad Pro"/>
              </a:rPr>
              <a:t>kola</a:t>
            </a:r>
            <a:r>
              <a:rPr lang="tr-TR" sz="2000" b="1" spc="114" dirty="0">
                <a:solidFill>
                  <a:srgbClr val="4C4D4F"/>
                </a:solidFill>
                <a:latin typeface="Myriad Pro"/>
                <a:cs typeface="Myriad Pro"/>
              </a:rPr>
              <a:t> </a:t>
            </a:r>
            <a:r>
              <a:rPr lang="tr-TR" sz="2000" b="1" dirty="0">
                <a:solidFill>
                  <a:srgbClr val="4C4D4F"/>
                </a:solidFill>
                <a:latin typeface="Myriad Pro"/>
                <a:cs typeface="Myriad Pro"/>
              </a:rPr>
              <a:t>fleksiyon</a:t>
            </a:r>
            <a:r>
              <a:rPr lang="tr-TR" sz="2000" b="1" spc="114" dirty="0">
                <a:solidFill>
                  <a:srgbClr val="4C4D4F"/>
                </a:solidFill>
                <a:latin typeface="Myriad Pro"/>
                <a:cs typeface="Myriad Pro"/>
              </a:rPr>
              <a:t> </a:t>
            </a:r>
            <a:r>
              <a:rPr lang="tr-TR" sz="2000" b="1" dirty="0">
                <a:solidFill>
                  <a:srgbClr val="4C4D4F"/>
                </a:solidFill>
                <a:latin typeface="Myriad Pro"/>
                <a:cs typeface="Myriad Pro"/>
              </a:rPr>
              <a:t>yaptırır</a:t>
            </a:r>
            <a:r>
              <a:rPr lang="tr-TR" sz="2000" b="1" spc="-10" dirty="0">
                <a:solidFill>
                  <a:srgbClr val="4C4D4F"/>
                </a:solidFill>
                <a:latin typeface="Myriad Pro"/>
                <a:cs typeface="Myriad Pro"/>
              </a:rPr>
              <a:t>.</a:t>
            </a:r>
          </a:p>
          <a:p>
            <a:pPr marL="12700" marR="5080" indent="0" algn="just">
              <a:lnSpc>
                <a:spcPct val="106100"/>
              </a:lnSpc>
              <a:spcBef>
                <a:spcPts val="265"/>
              </a:spcBef>
              <a:buNone/>
            </a:pPr>
            <a:r>
              <a:rPr lang="tr-TR" sz="2000" b="1" dirty="0">
                <a:solidFill>
                  <a:schemeClr val="accent6">
                    <a:lumMod val="75000"/>
                  </a:schemeClr>
                </a:solidFill>
                <a:latin typeface="Myriad Pro"/>
                <a:cs typeface="Myriad Pro"/>
              </a:rPr>
              <a:t>M.</a:t>
            </a:r>
            <a:r>
              <a:rPr lang="tr-TR" sz="2000" b="1" spc="55" dirty="0">
                <a:solidFill>
                  <a:schemeClr val="accent6">
                    <a:lumMod val="75000"/>
                  </a:schemeClr>
                </a:solidFill>
                <a:latin typeface="Myriad Pro"/>
                <a:cs typeface="Myriad Pro"/>
              </a:rPr>
              <a:t> </a:t>
            </a:r>
            <a:r>
              <a:rPr lang="tr-TR" sz="2000" b="1" spc="-10" dirty="0" err="1">
                <a:solidFill>
                  <a:schemeClr val="accent6">
                    <a:lumMod val="75000"/>
                  </a:schemeClr>
                </a:solidFill>
                <a:latin typeface="Myriad Pro"/>
                <a:cs typeface="Myriad Pro"/>
              </a:rPr>
              <a:t>Coracobrachialis</a:t>
            </a:r>
            <a:r>
              <a:rPr lang="tr-TR" sz="2000" b="1" spc="55" dirty="0">
                <a:solidFill>
                  <a:schemeClr val="accent6">
                    <a:lumMod val="75000"/>
                  </a:schemeClr>
                </a:solidFill>
                <a:latin typeface="Myriad Pro"/>
                <a:cs typeface="Myriad Pro"/>
              </a:rPr>
              <a:t> </a:t>
            </a:r>
            <a:r>
              <a:rPr lang="tr-TR" sz="2000" b="1" spc="-10" dirty="0">
                <a:solidFill>
                  <a:schemeClr val="accent6">
                    <a:lumMod val="75000"/>
                  </a:schemeClr>
                </a:solidFill>
                <a:latin typeface="Myriad Pro"/>
                <a:cs typeface="Myriad Pro"/>
              </a:rPr>
              <a:t>(</a:t>
            </a:r>
            <a:r>
              <a:rPr lang="tr-TR" sz="2000" b="1" spc="-10" dirty="0" err="1">
                <a:solidFill>
                  <a:schemeClr val="accent6">
                    <a:lumMod val="75000"/>
                  </a:schemeClr>
                </a:solidFill>
                <a:latin typeface="Myriad Pro"/>
                <a:cs typeface="Myriad Pro"/>
              </a:rPr>
              <a:t>Korakobrakial</a:t>
            </a:r>
            <a:r>
              <a:rPr lang="tr-TR" sz="2000" b="1" spc="60" dirty="0">
                <a:solidFill>
                  <a:schemeClr val="accent6">
                    <a:lumMod val="75000"/>
                  </a:schemeClr>
                </a:solidFill>
                <a:latin typeface="Myriad Pro"/>
                <a:cs typeface="Myriad Pro"/>
              </a:rPr>
              <a:t> </a:t>
            </a:r>
            <a:r>
              <a:rPr lang="tr-TR" sz="2000" b="1" spc="-20" dirty="0">
                <a:solidFill>
                  <a:schemeClr val="accent6">
                    <a:lumMod val="75000"/>
                  </a:schemeClr>
                </a:solidFill>
                <a:latin typeface="Myriad Pro"/>
                <a:cs typeface="Myriad Pro"/>
              </a:rPr>
              <a:t>Kas)</a:t>
            </a:r>
            <a:r>
              <a:rPr lang="tr-TR" b="1" spc="-20" dirty="0">
                <a:solidFill>
                  <a:schemeClr val="accent6">
                    <a:lumMod val="75000"/>
                  </a:schemeClr>
                </a:solidFill>
                <a:latin typeface="Myriad Pro"/>
                <a:cs typeface="Myriad Pro"/>
              </a:rPr>
              <a:t>: </a:t>
            </a:r>
            <a:r>
              <a:rPr lang="tr-TR" sz="2000" dirty="0" err="1">
                <a:solidFill>
                  <a:srgbClr val="4C4D4F"/>
                </a:solidFill>
                <a:latin typeface="Myriad Pro"/>
                <a:cs typeface="Myriad Pro"/>
              </a:rPr>
              <a:t>Korakoid</a:t>
            </a:r>
            <a:r>
              <a:rPr lang="tr-TR" sz="2000" spc="-5" dirty="0">
                <a:solidFill>
                  <a:srgbClr val="4C4D4F"/>
                </a:solidFill>
                <a:latin typeface="Myriad Pro"/>
                <a:cs typeface="Myriad Pro"/>
              </a:rPr>
              <a:t> </a:t>
            </a:r>
            <a:r>
              <a:rPr lang="tr-TR" sz="2000" dirty="0">
                <a:solidFill>
                  <a:srgbClr val="4C4D4F"/>
                </a:solidFill>
                <a:latin typeface="Myriad Pro"/>
                <a:cs typeface="Myriad Pro"/>
              </a:rPr>
              <a:t>çıkıntı</a:t>
            </a:r>
            <a:r>
              <a:rPr lang="tr-TR" sz="2000" spc="-5" dirty="0">
                <a:solidFill>
                  <a:srgbClr val="4C4D4F"/>
                </a:solidFill>
                <a:latin typeface="Myriad Pro"/>
                <a:cs typeface="Myriad Pro"/>
              </a:rPr>
              <a:t> </a:t>
            </a:r>
            <a:r>
              <a:rPr lang="tr-TR" sz="2000" dirty="0">
                <a:solidFill>
                  <a:srgbClr val="4C4D4F"/>
                </a:solidFill>
                <a:latin typeface="Myriad Pro"/>
                <a:cs typeface="Myriad Pro"/>
              </a:rPr>
              <a:t>ile</a:t>
            </a:r>
            <a:r>
              <a:rPr lang="tr-TR" sz="2000" spc="-5" dirty="0">
                <a:solidFill>
                  <a:srgbClr val="4C4D4F"/>
                </a:solidFill>
                <a:latin typeface="Myriad Pro"/>
                <a:cs typeface="Myriad Pro"/>
              </a:rPr>
              <a:t> </a:t>
            </a:r>
            <a:r>
              <a:rPr lang="tr-TR" sz="2000" dirty="0">
                <a:solidFill>
                  <a:srgbClr val="4C4D4F"/>
                </a:solidFill>
                <a:latin typeface="Myriad Pro"/>
                <a:cs typeface="Myriad Pro"/>
              </a:rPr>
              <a:t>humerus </a:t>
            </a:r>
            <a:r>
              <a:rPr lang="tr-TR" sz="2000" spc="-10" dirty="0">
                <a:solidFill>
                  <a:srgbClr val="4C4D4F"/>
                </a:solidFill>
                <a:latin typeface="Myriad Pro"/>
                <a:cs typeface="Myriad Pro"/>
              </a:rPr>
              <a:t>arasındadır.</a:t>
            </a:r>
            <a:r>
              <a:rPr lang="tr-TR" sz="2000" spc="-5" dirty="0">
                <a:solidFill>
                  <a:srgbClr val="4C4D4F"/>
                </a:solidFill>
                <a:latin typeface="Myriad Pro"/>
                <a:cs typeface="Myriad Pro"/>
              </a:rPr>
              <a:t> </a:t>
            </a:r>
            <a:r>
              <a:rPr lang="tr-TR" sz="2000" b="1" dirty="0">
                <a:solidFill>
                  <a:srgbClr val="4C4D4F"/>
                </a:solidFill>
                <a:latin typeface="Myriad Pro"/>
                <a:cs typeface="Myriad Pro"/>
              </a:rPr>
              <a:t>Kola</a:t>
            </a:r>
            <a:r>
              <a:rPr lang="tr-TR" sz="2000" b="1" spc="-5" dirty="0">
                <a:solidFill>
                  <a:srgbClr val="4C4D4F"/>
                </a:solidFill>
                <a:latin typeface="Myriad Pro"/>
                <a:cs typeface="Myriad Pro"/>
              </a:rPr>
              <a:t> </a:t>
            </a:r>
            <a:r>
              <a:rPr lang="tr-TR" sz="2000" b="1" dirty="0">
                <a:solidFill>
                  <a:srgbClr val="4C4D4F"/>
                </a:solidFill>
                <a:latin typeface="Myriad Pro"/>
                <a:cs typeface="Myriad Pro"/>
              </a:rPr>
              <a:t>fleksiyon ve</a:t>
            </a:r>
            <a:r>
              <a:rPr lang="tr-TR" sz="2000" b="1" spc="-5" dirty="0">
                <a:solidFill>
                  <a:srgbClr val="4C4D4F"/>
                </a:solidFill>
                <a:latin typeface="Myriad Pro"/>
                <a:cs typeface="Myriad Pro"/>
              </a:rPr>
              <a:t> </a:t>
            </a:r>
            <a:r>
              <a:rPr lang="tr-TR" sz="2000" b="1" dirty="0" err="1">
                <a:solidFill>
                  <a:srgbClr val="4C4D4F"/>
                </a:solidFill>
                <a:latin typeface="Myriad Pro"/>
                <a:cs typeface="Myriad Pro"/>
              </a:rPr>
              <a:t>addüksiyon</a:t>
            </a:r>
            <a:r>
              <a:rPr lang="tr-TR" sz="2000" b="1" spc="-5" dirty="0">
                <a:solidFill>
                  <a:srgbClr val="4C4D4F"/>
                </a:solidFill>
                <a:latin typeface="Myriad Pro"/>
                <a:cs typeface="Myriad Pro"/>
              </a:rPr>
              <a:t> </a:t>
            </a:r>
            <a:r>
              <a:rPr lang="tr-TR" sz="2000" b="1" dirty="0">
                <a:solidFill>
                  <a:srgbClr val="4C4D4F"/>
                </a:solidFill>
                <a:latin typeface="Myriad Pro"/>
                <a:cs typeface="Myriad Pro"/>
              </a:rPr>
              <a:t>yaptırır</a:t>
            </a:r>
            <a:r>
              <a:rPr lang="tr-TR" sz="2000" b="1" spc="-10" dirty="0">
                <a:solidFill>
                  <a:srgbClr val="4C4D4F"/>
                </a:solidFill>
                <a:latin typeface="Myriad Pro"/>
                <a:cs typeface="Myriad Pro"/>
              </a:rPr>
              <a:t>.</a:t>
            </a:r>
            <a:endParaRPr lang="tr-TR" b="1" spc="-10" dirty="0">
              <a:latin typeface="Myriad Pro"/>
              <a:cs typeface="Myriad Pro"/>
            </a:endParaRPr>
          </a:p>
          <a:p>
            <a:pPr marL="12700" marR="5080" indent="0" algn="just">
              <a:lnSpc>
                <a:spcPct val="106100"/>
              </a:lnSpc>
              <a:spcBef>
                <a:spcPts val="265"/>
              </a:spcBef>
              <a:buNone/>
            </a:pPr>
            <a:endParaRPr lang="tr-TR" spc="-10" dirty="0">
              <a:latin typeface="Myriad Pro"/>
              <a:cs typeface="Myriad Pro"/>
            </a:endParaRPr>
          </a:p>
        </p:txBody>
      </p:sp>
      <p:sp>
        <p:nvSpPr>
          <p:cNvPr id="5" name="Alt Bilgi Yer Tutucusu 4">
            <a:extLst>
              <a:ext uri="{FF2B5EF4-FFF2-40B4-BE49-F238E27FC236}">
                <a16:creationId xmlns:a16="http://schemas.microsoft.com/office/drawing/2014/main" id="{6D1E0DF2-D333-DC8A-70BE-F2AEBA71B560}"/>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F8B6FA5F-92AC-E0C2-8921-461A69BFDF78}"/>
              </a:ext>
            </a:extLst>
          </p:cNvPr>
          <p:cNvSpPr>
            <a:spLocks noGrp="1"/>
          </p:cNvSpPr>
          <p:nvPr>
            <p:ph type="sldNum" sz="quarter" idx="12"/>
          </p:nvPr>
        </p:nvSpPr>
        <p:spPr/>
        <p:txBody>
          <a:bodyPr/>
          <a:lstStyle/>
          <a:p>
            <a:fld id="{60FF87A7-9A7A-4B3D-9625-8440EC4947F9}" type="slidenum">
              <a:rPr lang="tr-TR" smtClean="0"/>
              <a:pPr/>
              <a:t>74</a:t>
            </a:fld>
            <a:endParaRPr lang="tr-TR"/>
          </a:p>
        </p:txBody>
      </p:sp>
      <p:pic>
        <p:nvPicPr>
          <p:cNvPr id="7" name="object 10">
            <a:extLst>
              <a:ext uri="{FF2B5EF4-FFF2-40B4-BE49-F238E27FC236}">
                <a16:creationId xmlns:a16="http://schemas.microsoft.com/office/drawing/2014/main" id="{7E4DAB9A-CEF0-BB57-0041-9C60D4FE82E2}"/>
              </a:ext>
            </a:extLst>
          </p:cNvPr>
          <p:cNvPicPr/>
          <p:nvPr/>
        </p:nvPicPr>
        <p:blipFill>
          <a:blip r:embed="rId2" cstate="screen">
            <a:extLst>
              <a:ext uri="{28A0092B-C50C-407E-A947-70E740481C1C}">
                <a14:useLocalDpi xmlns:a14="http://schemas.microsoft.com/office/drawing/2010/main"/>
              </a:ext>
            </a:extLst>
          </a:blip>
          <a:stretch>
            <a:fillRect/>
          </a:stretch>
        </p:blipFill>
        <p:spPr>
          <a:xfrm>
            <a:off x="5220072" y="3140968"/>
            <a:ext cx="1852142" cy="3090811"/>
          </a:xfrm>
          <a:prstGeom prst="rect">
            <a:avLst/>
          </a:prstGeom>
        </p:spPr>
      </p:pic>
      <p:pic>
        <p:nvPicPr>
          <p:cNvPr id="9" name="object 12">
            <a:extLst>
              <a:ext uri="{FF2B5EF4-FFF2-40B4-BE49-F238E27FC236}">
                <a16:creationId xmlns:a16="http://schemas.microsoft.com/office/drawing/2014/main" id="{E5AA3CB4-17F7-087C-7C4F-A970EBFA2E98}"/>
              </a:ext>
            </a:extLst>
          </p:cNvPr>
          <p:cNvPicPr/>
          <p:nvPr/>
        </p:nvPicPr>
        <p:blipFill rotWithShape="1">
          <a:blip r:embed="rId3" cstate="screen">
            <a:extLst>
              <a:ext uri="{28A0092B-C50C-407E-A947-70E740481C1C}">
                <a14:useLocalDpi xmlns:a14="http://schemas.microsoft.com/office/drawing/2010/main"/>
              </a:ext>
            </a:extLst>
          </a:blip>
          <a:srcRect b="6068"/>
          <a:stretch/>
        </p:blipFill>
        <p:spPr>
          <a:xfrm>
            <a:off x="2784874" y="3183600"/>
            <a:ext cx="1165402" cy="3040870"/>
          </a:xfrm>
          <a:prstGeom prst="rect">
            <a:avLst/>
          </a:prstGeom>
        </p:spPr>
      </p:pic>
      <p:sp>
        <p:nvSpPr>
          <p:cNvPr id="10" name="object 13">
            <a:extLst>
              <a:ext uri="{FF2B5EF4-FFF2-40B4-BE49-F238E27FC236}">
                <a16:creationId xmlns:a16="http://schemas.microsoft.com/office/drawing/2014/main" id="{656105BF-0F43-7716-3890-E104DDE41B36}"/>
              </a:ext>
            </a:extLst>
          </p:cNvPr>
          <p:cNvSpPr/>
          <p:nvPr/>
        </p:nvSpPr>
        <p:spPr>
          <a:xfrm>
            <a:off x="2353848" y="5438735"/>
            <a:ext cx="548005" cy="870585"/>
          </a:xfrm>
          <a:custGeom>
            <a:avLst/>
            <a:gdLst/>
            <a:ahLst/>
            <a:cxnLst/>
            <a:rect l="l" t="t" r="r" b="b"/>
            <a:pathLst>
              <a:path w="548005" h="870584">
                <a:moveTo>
                  <a:pt x="320333" y="0"/>
                </a:moveTo>
                <a:lnTo>
                  <a:pt x="303608" y="50687"/>
                </a:lnTo>
                <a:lnTo>
                  <a:pt x="290382" y="112399"/>
                </a:lnTo>
                <a:lnTo>
                  <a:pt x="285682" y="132522"/>
                </a:lnTo>
                <a:lnTo>
                  <a:pt x="258892" y="179889"/>
                </a:lnTo>
                <a:lnTo>
                  <a:pt x="216146" y="222619"/>
                </a:lnTo>
                <a:lnTo>
                  <a:pt x="194120" y="247205"/>
                </a:lnTo>
                <a:lnTo>
                  <a:pt x="173608" y="271856"/>
                </a:lnTo>
                <a:lnTo>
                  <a:pt x="154475" y="293219"/>
                </a:lnTo>
                <a:lnTo>
                  <a:pt x="138693" y="309879"/>
                </a:lnTo>
                <a:lnTo>
                  <a:pt x="128232" y="320421"/>
                </a:lnTo>
                <a:lnTo>
                  <a:pt x="121980" y="327581"/>
                </a:lnTo>
                <a:lnTo>
                  <a:pt x="115599" y="336902"/>
                </a:lnTo>
                <a:lnTo>
                  <a:pt x="106222" y="351171"/>
                </a:lnTo>
                <a:lnTo>
                  <a:pt x="90983" y="373176"/>
                </a:lnTo>
                <a:lnTo>
                  <a:pt x="73998" y="395985"/>
                </a:lnTo>
                <a:lnTo>
                  <a:pt x="60581" y="413086"/>
                </a:lnTo>
                <a:lnTo>
                  <a:pt x="49662" y="427930"/>
                </a:lnTo>
                <a:lnTo>
                  <a:pt x="40171" y="443966"/>
                </a:lnTo>
                <a:lnTo>
                  <a:pt x="9530" y="490507"/>
                </a:lnTo>
                <a:lnTo>
                  <a:pt x="0" y="515955"/>
                </a:lnTo>
                <a:lnTo>
                  <a:pt x="7722" y="537476"/>
                </a:lnTo>
                <a:lnTo>
                  <a:pt x="32413" y="543274"/>
                </a:lnTo>
                <a:lnTo>
                  <a:pt x="62346" y="530520"/>
                </a:lnTo>
                <a:lnTo>
                  <a:pt x="90406" y="508569"/>
                </a:lnTo>
                <a:lnTo>
                  <a:pt x="109474" y="486778"/>
                </a:lnTo>
                <a:lnTo>
                  <a:pt x="124098" y="465024"/>
                </a:lnTo>
                <a:lnTo>
                  <a:pt x="141174" y="442423"/>
                </a:lnTo>
                <a:lnTo>
                  <a:pt x="157116" y="427156"/>
                </a:lnTo>
                <a:lnTo>
                  <a:pt x="168339" y="427405"/>
                </a:lnTo>
                <a:lnTo>
                  <a:pt x="171112" y="441080"/>
                </a:lnTo>
                <a:lnTo>
                  <a:pt x="166436" y="459403"/>
                </a:lnTo>
                <a:lnTo>
                  <a:pt x="148768" y="502716"/>
                </a:lnTo>
                <a:lnTo>
                  <a:pt x="136986" y="531025"/>
                </a:lnTo>
                <a:lnTo>
                  <a:pt x="120963" y="566826"/>
                </a:lnTo>
                <a:lnTo>
                  <a:pt x="105372" y="602607"/>
                </a:lnTo>
                <a:lnTo>
                  <a:pt x="94882" y="630859"/>
                </a:lnTo>
                <a:lnTo>
                  <a:pt x="85619" y="658286"/>
                </a:lnTo>
                <a:lnTo>
                  <a:pt x="61544" y="721463"/>
                </a:lnTo>
                <a:lnTo>
                  <a:pt x="54560" y="741032"/>
                </a:lnTo>
                <a:lnTo>
                  <a:pt x="52237" y="754948"/>
                </a:lnTo>
                <a:lnTo>
                  <a:pt x="52683" y="771228"/>
                </a:lnTo>
                <a:lnTo>
                  <a:pt x="56992" y="786214"/>
                </a:lnTo>
                <a:lnTo>
                  <a:pt x="66256" y="796251"/>
                </a:lnTo>
                <a:lnTo>
                  <a:pt x="82902" y="796837"/>
                </a:lnTo>
                <a:lnTo>
                  <a:pt x="99330" y="784923"/>
                </a:lnTo>
                <a:lnTo>
                  <a:pt x="113744" y="765380"/>
                </a:lnTo>
                <a:lnTo>
                  <a:pt x="124346" y="743077"/>
                </a:lnTo>
                <a:lnTo>
                  <a:pt x="134220" y="720208"/>
                </a:lnTo>
                <a:lnTo>
                  <a:pt x="145889" y="697296"/>
                </a:lnTo>
                <a:lnTo>
                  <a:pt x="156743" y="676704"/>
                </a:lnTo>
                <a:lnTo>
                  <a:pt x="164173" y="660793"/>
                </a:lnTo>
                <a:lnTo>
                  <a:pt x="171103" y="643938"/>
                </a:lnTo>
                <a:lnTo>
                  <a:pt x="190568" y="598816"/>
                </a:lnTo>
                <a:lnTo>
                  <a:pt x="207211" y="561631"/>
                </a:lnTo>
                <a:lnTo>
                  <a:pt x="232398" y="535305"/>
                </a:lnTo>
                <a:lnTo>
                  <a:pt x="235088" y="538985"/>
                </a:lnTo>
                <a:lnTo>
                  <a:pt x="235584" y="551445"/>
                </a:lnTo>
                <a:lnTo>
                  <a:pt x="232067" y="574979"/>
                </a:lnTo>
                <a:lnTo>
                  <a:pt x="222720" y="611886"/>
                </a:lnTo>
                <a:lnTo>
                  <a:pt x="213559" y="641757"/>
                </a:lnTo>
                <a:lnTo>
                  <a:pt x="206839" y="662303"/>
                </a:lnTo>
                <a:lnTo>
                  <a:pt x="201957" y="679446"/>
                </a:lnTo>
                <a:lnTo>
                  <a:pt x="194144" y="721537"/>
                </a:lnTo>
                <a:lnTo>
                  <a:pt x="188338" y="743250"/>
                </a:lnTo>
                <a:lnTo>
                  <a:pt x="181223" y="764583"/>
                </a:lnTo>
                <a:lnTo>
                  <a:pt x="173127" y="785876"/>
                </a:lnTo>
                <a:lnTo>
                  <a:pt x="165866" y="809808"/>
                </a:lnTo>
                <a:lnTo>
                  <a:pt x="163000" y="835242"/>
                </a:lnTo>
                <a:lnTo>
                  <a:pt x="167499" y="856783"/>
                </a:lnTo>
                <a:lnTo>
                  <a:pt x="182334" y="869035"/>
                </a:lnTo>
                <a:lnTo>
                  <a:pt x="201288" y="870069"/>
                </a:lnTo>
                <a:lnTo>
                  <a:pt x="218139" y="859078"/>
                </a:lnTo>
                <a:lnTo>
                  <a:pt x="234223" y="831895"/>
                </a:lnTo>
                <a:lnTo>
                  <a:pt x="250876" y="784352"/>
                </a:lnTo>
                <a:lnTo>
                  <a:pt x="262930" y="741432"/>
                </a:lnTo>
                <a:lnTo>
                  <a:pt x="267305" y="727377"/>
                </a:lnTo>
                <a:lnTo>
                  <a:pt x="288148" y="668251"/>
                </a:lnTo>
                <a:lnTo>
                  <a:pt x="305589" y="589678"/>
                </a:lnTo>
                <a:lnTo>
                  <a:pt x="311735" y="572643"/>
                </a:lnTo>
                <a:lnTo>
                  <a:pt x="317908" y="561513"/>
                </a:lnTo>
                <a:lnTo>
                  <a:pt x="322149" y="557949"/>
                </a:lnTo>
                <a:lnTo>
                  <a:pt x="325253" y="561254"/>
                </a:lnTo>
                <a:lnTo>
                  <a:pt x="327946" y="570853"/>
                </a:lnTo>
                <a:lnTo>
                  <a:pt x="328153" y="588533"/>
                </a:lnTo>
                <a:lnTo>
                  <a:pt x="323800" y="616077"/>
                </a:lnTo>
                <a:lnTo>
                  <a:pt x="317512" y="650269"/>
                </a:lnTo>
                <a:lnTo>
                  <a:pt x="312757" y="685407"/>
                </a:lnTo>
                <a:lnTo>
                  <a:pt x="308726" y="719548"/>
                </a:lnTo>
                <a:lnTo>
                  <a:pt x="304610" y="750747"/>
                </a:lnTo>
                <a:lnTo>
                  <a:pt x="299999" y="781591"/>
                </a:lnTo>
                <a:lnTo>
                  <a:pt x="297647" y="819010"/>
                </a:lnTo>
                <a:lnTo>
                  <a:pt x="303978" y="851428"/>
                </a:lnTo>
                <a:lnTo>
                  <a:pt x="325413" y="867270"/>
                </a:lnTo>
                <a:lnTo>
                  <a:pt x="347722" y="856593"/>
                </a:lnTo>
                <a:lnTo>
                  <a:pt x="364927" y="827068"/>
                </a:lnTo>
                <a:lnTo>
                  <a:pt x="376196" y="791200"/>
                </a:lnTo>
                <a:lnTo>
                  <a:pt x="380696" y="761492"/>
                </a:lnTo>
                <a:lnTo>
                  <a:pt x="383346" y="734666"/>
                </a:lnTo>
                <a:lnTo>
                  <a:pt x="388325" y="703443"/>
                </a:lnTo>
                <a:lnTo>
                  <a:pt x="397498" y="653796"/>
                </a:lnTo>
                <a:lnTo>
                  <a:pt x="405965" y="596395"/>
                </a:lnTo>
                <a:lnTo>
                  <a:pt x="411906" y="564163"/>
                </a:lnTo>
                <a:lnTo>
                  <a:pt x="413416" y="554086"/>
                </a:lnTo>
                <a:lnTo>
                  <a:pt x="415171" y="548055"/>
                </a:lnTo>
                <a:lnTo>
                  <a:pt x="418465" y="546138"/>
                </a:lnTo>
                <a:lnTo>
                  <a:pt x="421826" y="551714"/>
                </a:lnTo>
                <a:lnTo>
                  <a:pt x="423374" y="565175"/>
                </a:lnTo>
                <a:lnTo>
                  <a:pt x="423770" y="582131"/>
                </a:lnTo>
                <a:lnTo>
                  <a:pt x="423672" y="598195"/>
                </a:lnTo>
                <a:lnTo>
                  <a:pt x="423853" y="614166"/>
                </a:lnTo>
                <a:lnTo>
                  <a:pt x="425616" y="662495"/>
                </a:lnTo>
                <a:lnTo>
                  <a:pt x="430740" y="713851"/>
                </a:lnTo>
                <a:lnTo>
                  <a:pt x="459791" y="745871"/>
                </a:lnTo>
                <a:lnTo>
                  <a:pt x="475079" y="733561"/>
                </a:lnTo>
                <a:lnTo>
                  <a:pt x="487068" y="711146"/>
                </a:lnTo>
                <a:lnTo>
                  <a:pt x="494785" y="682877"/>
                </a:lnTo>
                <a:lnTo>
                  <a:pt x="497256" y="653008"/>
                </a:lnTo>
                <a:lnTo>
                  <a:pt x="497177" y="626229"/>
                </a:lnTo>
                <a:lnTo>
                  <a:pt x="497688" y="564365"/>
                </a:lnTo>
                <a:lnTo>
                  <a:pt x="497433" y="520399"/>
                </a:lnTo>
                <a:lnTo>
                  <a:pt x="499011" y="466698"/>
                </a:lnTo>
                <a:lnTo>
                  <a:pt x="506128" y="422675"/>
                </a:lnTo>
                <a:lnTo>
                  <a:pt x="510636" y="384900"/>
                </a:lnTo>
                <a:lnTo>
                  <a:pt x="512876" y="343203"/>
                </a:lnTo>
                <a:lnTo>
                  <a:pt x="510490" y="307187"/>
                </a:lnTo>
                <a:lnTo>
                  <a:pt x="505753" y="280287"/>
                </a:lnTo>
                <a:lnTo>
                  <a:pt x="503097" y="258721"/>
                </a:lnTo>
                <a:lnTo>
                  <a:pt x="503362" y="241265"/>
                </a:lnTo>
                <a:lnTo>
                  <a:pt x="507391" y="226695"/>
                </a:lnTo>
                <a:lnTo>
                  <a:pt x="514126" y="211339"/>
                </a:lnTo>
                <a:lnTo>
                  <a:pt x="521204" y="193862"/>
                </a:lnTo>
                <a:lnTo>
                  <a:pt x="527531" y="176570"/>
                </a:lnTo>
                <a:lnTo>
                  <a:pt x="532016" y="161772"/>
                </a:lnTo>
                <a:lnTo>
                  <a:pt x="534761" y="145024"/>
                </a:lnTo>
                <a:lnTo>
                  <a:pt x="537765" y="120686"/>
                </a:lnTo>
                <a:lnTo>
                  <a:pt x="541866" y="92955"/>
                </a:lnTo>
                <a:lnTo>
                  <a:pt x="547904" y="66027"/>
                </a:lnTo>
                <a:lnTo>
                  <a:pt x="320333" y="0"/>
                </a:lnTo>
                <a:close/>
              </a:path>
            </a:pathLst>
          </a:custGeom>
          <a:solidFill>
            <a:srgbClr val="E9B49B"/>
          </a:solidFill>
        </p:spPr>
        <p:txBody>
          <a:bodyPr wrap="square" lIns="0" tIns="0" rIns="0" bIns="0" rtlCol="0"/>
          <a:lstStyle/>
          <a:p>
            <a:endParaRPr/>
          </a:p>
        </p:txBody>
      </p:sp>
      <p:pic>
        <p:nvPicPr>
          <p:cNvPr id="11" name="object 14">
            <a:extLst>
              <a:ext uri="{FF2B5EF4-FFF2-40B4-BE49-F238E27FC236}">
                <a16:creationId xmlns:a16="http://schemas.microsoft.com/office/drawing/2014/main" id="{EB294639-AECD-F5AF-E381-3D6146B15A47}"/>
              </a:ext>
            </a:extLst>
          </p:cNvPr>
          <p:cNvPicPr/>
          <p:nvPr/>
        </p:nvPicPr>
        <p:blipFill>
          <a:blip r:embed="rId4" cstate="screen">
            <a:extLst>
              <a:ext uri="{28A0092B-C50C-407E-A947-70E740481C1C}">
                <a14:useLocalDpi xmlns:a14="http://schemas.microsoft.com/office/drawing/2010/main"/>
              </a:ext>
            </a:extLst>
          </a:blip>
          <a:stretch>
            <a:fillRect/>
          </a:stretch>
        </p:blipFill>
        <p:spPr>
          <a:xfrm>
            <a:off x="2437783" y="4450773"/>
            <a:ext cx="756183" cy="1490814"/>
          </a:xfrm>
          <a:prstGeom prst="rect">
            <a:avLst/>
          </a:prstGeom>
        </p:spPr>
      </p:pic>
      <p:sp>
        <p:nvSpPr>
          <p:cNvPr id="12" name="object 15">
            <a:extLst>
              <a:ext uri="{FF2B5EF4-FFF2-40B4-BE49-F238E27FC236}">
                <a16:creationId xmlns:a16="http://schemas.microsoft.com/office/drawing/2014/main" id="{163FDBF3-D7FA-0DCB-2F5E-08440B1297D4}"/>
              </a:ext>
            </a:extLst>
          </p:cNvPr>
          <p:cNvSpPr/>
          <p:nvPr/>
        </p:nvSpPr>
        <p:spPr>
          <a:xfrm>
            <a:off x="3105257" y="4523226"/>
            <a:ext cx="8890" cy="119380"/>
          </a:xfrm>
          <a:custGeom>
            <a:avLst/>
            <a:gdLst/>
            <a:ahLst/>
            <a:cxnLst/>
            <a:rect l="l" t="t" r="r" b="b"/>
            <a:pathLst>
              <a:path w="8889" h="119379">
                <a:moveTo>
                  <a:pt x="8839" y="58420"/>
                </a:moveTo>
                <a:lnTo>
                  <a:pt x="8051" y="40665"/>
                </a:lnTo>
                <a:lnTo>
                  <a:pt x="7620" y="34734"/>
                </a:lnTo>
                <a:lnTo>
                  <a:pt x="7467" y="31597"/>
                </a:lnTo>
                <a:lnTo>
                  <a:pt x="7226" y="29273"/>
                </a:lnTo>
                <a:lnTo>
                  <a:pt x="6451" y="18529"/>
                </a:lnTo>
                <a:lnTo>
                  <a:pt x="5130" y="8966"/>
                </a:lnTo>
                <a:lnTo>
                  <a:pt x="4889" y="6527"/>
                </a:lnTo>
                <a:lnTo>
                  <a:pt x="4356" y="3276"/>
                </a:lnTo>
                <a:lnTo>
                  <a:pt x="3911" y="0"/>
                </a:lnTo>
                <a:lnTo>
                  <a:pt x="3924" y="609"/>
                </a:lnTo>
                <a:lnTo>
                  <a:pt x="3873" y="279"/>
                </a:lnTo>
                <a:lnTo>
                  <a:pt x="4711" y="31851"/>
                </a:lnTo>
                <a:lnTo>
                  <a:pt x="4749" y="47002"/>
                </a:lnTo>
                <a:lnTo>
                  <a:pt x="4737" y="48336"/>
                </a:lnTo>
                <a:lnTo>
                  <a:pt x="546" y="99860"/>
                </a:lnTo>
                <a:lnTo>
                  <a:pt x="0" y="111798"/>
                </a:lnTo>
                <a:lnTo>
                  <a:pt x="279" y="119062"/>
                </a:lnTo>
                <a:lnTo>
                  <a:pt x="1701" y="119354"/>
                </a:lnTo>
                <a:lnTo>
                  <a:pt x="4686" y="110223"/>
                </a:lnTo>
                <a:lnTo>
                  <a:pt x="7531" y="94424"/>
                </a:lnTo>
                <a:lnTo>
                  <a:pt x="8788" y="76746"/>
                </a:lnTo>
                <a:lnTo>
                  <a:pt x="8839" y="58420"/>
                </a:lnTo>
                <a:close/>
              </a:path>
            </a:pathLst>
          </a:custGeom>
          <a:solidFill>
            <a:srgbClr val="FFFFFF"/>
          </a:solidFill>
        </p:spPr>
        <p:txBody>
          <a:bodyPr wrap="square" lIns="0" tIns="0" rIns="0" bIns="0" rtlCol="0"/>
          <a:lstStyle/>
          <a:p>
            <a:endParaRPr/>
          </a:p>
        </p:txBody>
      </p:sp>
      <p:sp>
        <p:nvSpPr>
          <p:cNvPr id="13" name="object 16">
            <a:extLst>
              <a:ext uri="{FF2B5EF4-FFF2-40B4-BE49-F238E27FC236}">
                <a16:creationId xmlns:a16="http://schemas.microsoft.com/office/drawing/2014/main" id="{C242FA67-D4DF-3294-B56D-3D7585E664B0}"/>
              </a:ext>
            </a:extLst>
          </p:cNvPr>
          <p:cNvSpPr/>
          <p:nvPr/>
        </p:nvSpPr>
        <p:spPr>
          <a:xfrm>
            <a:off x="3105171" y="4523629"/>
            <a:ext cx="8890" cy="119380"/>
          </a:xfrm>
          <a:custGeom>
            <a:avLst/>
            <a:gdLst/>
            <a:ahLst/>
            <a:cxnLst/>
            <a:rect l="l" t="t" r="r" b="b"/>
            <a:pathLst>
              <a:path w="8889" h="119379">
                <a:moveTo>
                  <a:pt x="3979" y="0"/>
                </a:moveTo>
                <a:lnTo>
                  <a:pt x="3928" y="152"/>
                </a:lnTo>
                <a:lnTo>
                  <a:pt x="4709" y="31699"/>
                </a:lnTo>
                <a:lnTo>
                  <a:pt x="4754" y="47828"/>
                </a:lnTo>
                <a:lnTo>
                  <a:pt x="550" y="99593"/>
                </a:lnTo>
                <a:lnTo>
                  <a:pt x="0" y="111520"/>
                </a:lnTo>
                <a:lnTo>
                  <a:pt x="279" y="118779"/>
                </a:lnTo>
                <a:lnTo>
                  <a:pt x="1713" y="119052"/>
                </a:lnTo>
                <a:lnTo>
                  <a:pt x="4627" y="110020"/>
                </a:lnTo>
                <a:lnTo>
                  <a:pt x="7476" y="94222"/>
                </a:lnTo>
                <a:lnTo>
                  <a:pt x="8759" y="76549"/>
                </a:lnTo>
                <a:lnTo>
                  <a:pt x="8840" y="58227"/>
                </a:lnTo>
                <a:lnTo>
                  <a:pt x="7535" y="31229"/>
                </a:lnTo>
                <a:lnTo>
                  <a:pt x="4995" y="6223"/>
                </a:lnTo>
                <a:lnTo>
                  <a:pt x="3979" y="0"/>
                </a:lnTo>
                <a:close/>
              </a:path>
            </a:pathLst>
          </a:custGeom>
          <a:solidFill>
            <a:srgbClr val="FDFDFD"/>
          </a:solidFill>
        </p:spPr>
        <p:txBody>
          <a:bodyPr wrap="square" lIns="0" tIns="0" rIns="0" bIns="0" rtlCol="0"/>
          <a:lstStyle/>
          <a:p>
            <a:endParaRPr/>
          </a:p>
        </p:txBody>
      </p:sp>
      <p:sp>
        <p:nvSpPr>
          <p:cNvPr id="14" name="object 17">
            <a:extLst>
              <a:ext uri="{FF2B5EF4-FFF2-40B4-BE49-F238E27FC236}">
                <a16:creationId xmlns:a16="http://schemas.microsoft.com/office/drawing/2014/main" id="{6B09592C-FE35-6DA2-126F-7C371D917F4C}"/>
              </a:ext>
            </a:extLst>
          </p:cNvPr>
          <p:cNvSpPr/>
          <p:nvPr/>
        </p:nvSpPr>
        <p:spPr>
          <a:xfrm>
            <a:off x="3105094" y="4523832"/>
            <a:ext cx="8890" cy="119380"/>
          </a:xfrm>
          <a:custGeom>
            <a:avLst/>
            <a:gdLst/>
            <a:ahLst/>
            <a:cxnLst/>
            <a:rect l="l" t="t" r="r" b="b"/>
            <a:pathLst>
              <a:path w="8889" h="119379">
                <a:moveTo>
                  <a:pt x="4054" y="0"/>
                </a:moveTo>
                <a:lnTo>
                  <a:pt x="3965" y="228"/>
                </a:lnTo>
                <a:lnTo>
                  <a:pt x="4686" y="31748"/>
                </a:lnTo>
                <a:lnTo>
                  <a:pt x="4727" y="47828"/>
                </a:lnTo>
                <a:lnTo>
                  <a:pt x="548" y="99529"/>
                </a:lnTo>
                <a:lnTo>
                  <a:pt x="0" y="111440"/>
                </a:lnTo>
                <a:lnTo>
                  <a:pt x="282" y="118689"/>
                </a:lnTo>
                <a:lnTo>
                  <a:pt x="1716" y="118959"/>
                </a:lnTo>
                <a:lnTo>
                  <a:pt x="4625" y="109931"/>
                </a:lnTo>
                <a:lnTo>
                  <a:pt x="7471" y="94128"/>
                </a:lnTo>
                <a:lnTo>
                  <a:pt x="8754" y="76455"/>
                </a:lnTo>
                <a:lnTo>
                  <a:pt x="8849" y="58137"/>
                </a:lnTo>
                <a:lnTo>
                  <a:pt x="8130" y="40398"/>
                </a:lnTo>
                <a:lnTo>
                  <a:pt x="6860" y="22580"/>
                </a:lnTo>
                <a:lnTo>
                  <a:pt x="5070" y="6108"/>
                </a:lnTo>
                <a:lnTo>
                  <a:pt x="4054" y="0"/>
                </a:lnTo>
                <a:close/>
              </a:path>
            </a:pathLst>
          </a:custGeom>
          <a:solidFill>
            <a:srgbClr val="FAFAFA"/>
          </a:solidFill>
        </p:spPr>
        <p:txBody>
          <a:bodyPr wrap="square" lIns="0" tIns="0" rIns="0" bIns="0" rtlCol="0"/>
          <a:lstStyle/>
          <a:p>
            <a:endParaRPr/>
          </a:p>
        </p:txBody>
      </p:sp>
      <p:sp>
        <p:nvSpPr>
          <p:cNvPr id="15" name="object 18">
            <a:extLst>
              <a:ext uri="{FF2B5EF4-FFF2-40B4-BE49-F238E27FC236}">
                <a16:creationId xmlns:a16="http://schemas.microsoft.com/office/drawing/2014/main" id="{518063AA-2261-B14C-128C-D11F41387724}"/>
              </a:ext>
            </a:extLst>
          </p:cNvPr>
          <p:cNvSpPr/>
          <p:nvPr/>
        </p:nvSpPr>
        <p:spPr>
          <a:xfrm>
            <a:off x="3105009" y="4524024"/>
            <a:ext cx="8890" cy="119380"/>
          </a:xfrm>
          <a:custGeom>
            <a:avLst/>
            <a:gdLst/>
            <a:ahLst/>
            <a:cxnLst/>
            <a:rect l="l" t="t" r="r" b="b"/>
            <a:pathLst>
              <a:path w="8889" h="119379">
                <a:moveTo>
                  <a:pt x="4110" y="0"/>
                </a:moveTo>
                <a:lnTo>
                  <a:pt x="4008" y="317"/>
                </a:lnTo>
                <a:lnTo>
                  <a:pt x="4674" y="31817"/>
                </a:lnTo>
                <a:lnTo>
                  <a:pt x="4707" y="47840"/>
                </a:lnTo>
                <a:lnTo>
                  <a:pt x="541" y="99479"/>
                </a:lnTo>
                <a:lnTo>
                  <a:pt x="0" y="111378"/>
                </a:lnTo>
                <a:lnTo>
                  <a:pt x="285" y="118614"/>
                </a:lnTo>
                <a:lnTo>
                  <a:pt x="1722" y="118874"/>
                </a:lnTo>
                <a:lnTo>
                  <a:pt x="4630" y="109842"/>
                </a:lnTo>
                <a:lnTo>
                  <a:pt x="7479" y="94047"/>
                </a:lnTo>
                <a:lnTo>
                  <a:pt x="8771" y="76379"/>
                </a:lnTo>
                <a:lnTo>
                  <a:pt x="8881" y="58066"/>
                </a:lnTo>
                <a:lnTo>
                  <a:pt x="8186" y="40335"/>
                </a:lnTo>
                <a:lnTo>
                  <a:pt x="6942" y="22390"/>
                </a:lnTo>
                <a:lnTo>
                  <a:pt x="5164" y="6007"/>
                </a:lnTo>
                <a:lnTo>
                  <a:pt x="4110" y="0"/>
                </a:lnTo>
                <a:close/>
              </a:path>
            </a:pathLst>
          </a:custGeom>
          <a:solidFill>
            <a:srgbClr val="F8F8F7"/>
          </a:solidFill>
        </p:spPr>
        <p:txBody>
          <a:bodyPr wrap="square" lIns="0" tIns="0" rIns="0" bIns="0" rtlCol="0"/>
          <a:lstStyle/>
          <a:p>
            <a:endParaRPr/>
          </a:p>
        </p:txBody>
      </p:sp>
      <p:sp>
        <p:nvSpPr>
          <p:cNvPr id="16" name="object 19">
            <a:extLst>
              <a:ext uri="{FF2B5EF4-FFF2-40B4-BE49-F238E27FC236}">
                <a16:creationId xmlns:a16="http://schemas.microsoft.com/office/drawing/2014/main" id="{E08EFDF6-BDDF-7BE0-47BB-A217CCA0D30E}"/>
              </a:ext>
            </a:extLst>
          </p:cNvPr>
          <p:cNvSpPr/>
          <p:nvPr/>
        </p:nvSpPr>
        <p:spPr>
          <a:xfrm>
            <a:off x="3104925" y="4524228"/>
            <a:ext cx="9525" cy="119380"/>
          </a:xfrm>
          <a:custGeom>
            <a:avLst/>
            <a:gdLst/>
            <a:ahLst/>
            <a:cxnLst/>
            <a:rect l="l" t="t" r="r" b="b"/>
            <a:pathLst>
              <a:path w="9525" h="119379">
                <a:moveTo>
                  <a:pt x="4197" y="0"/>
                </a:moveTo>
                <a:lnTo>
                  <a:pt x="4057" y="393"/>
                </a:lnTo>
                <a:lnTo>
                  <a:pt x="4671" y="31870"/>
                </a:lnTo>
                <a:lnTo>
                  <a:pt x="4692" y="47840"/>
                </a:lnTo>
                <a:lnTo>
                  <a:pt x="539" y="99415"/>
                </a:lnTo>
                <a:lnTo>
                  <a:pt x="0" y="111298"/>
                </a:lnTo>
                <a:lnTo>
                  <a:pt x="290" y="118522"/>
                </a:lnTo>
                <a:lnTo>
                  <a:pt x="1730" y="118775"/>
                </a:lnTo>
                <a:lnTo>
                  <a:pt x="4641" y="109740"/>
                </a:lnTo>
                <a:lnTo>
                  <a:pt x="7491" y="93947"/>
                </a:lnTo>
                <a:lnTo>
                  <a:pt x="8786" y="76284"/>
                </a:lnTo>
                <a:lnTo>
                  <a:pt x="8908" y="57975"/>
                </a:lnTo>
                <a:lnTo>
                  <a:pt x="7715" y="30759"/>
                </a:lnTo>
                <a:lnTo>
                  <a:pt x="7016" y="22174"/>
                </a:lnTo>
                <a:lnTo>
                  <a:pt x="5263" y="5905"/>
                </a:lnTo>
                <a:lnTo>
                  <a:pt x="4197" y="0"/>
                </a:lnTo>
                <a:close/>
              </a:path>
            </a:pathLst>
          </a:custGeom>
          <a:solidFill>
            <a:srgbClr val="F7F7F6"/>
          </a:solidFill>
        </p:spPr>
        <p:txBody>
          <a:bodyPr wrap="square" lIns="0" tIns="0" rIns="0" bIns="0" rtlCol="0"/>
          <a:lstStyle/>
          <a:p>
            <a:endParaRPr/>
          </a:p>
        </p:txBody>
      </p:sp>
      <p:sp>
        <p:nvSpPr>
          <p:cNvPr id="17" name="object 20">
            <a:extLst>
              <a:ext uri="{FF2B5EF4-FFF2-40B4-BE49-F238E27FC236}">
                <a16:creationId xmlns:a16="http://schemas.microsoft.com/office/drawing/2014/main" id="{2B81241A-5DA0-F667-2879-BBF53515F48D}"/>
              </a:ext>
            </a:extLst>
          </p:cNvPr>
          <p:cNvSpPr/>
          <p:nvPr/>
        </p:nvSpPr>
        <p:spPr>
          <a:xfrm>
            <a:off x="3104834" y="4524431"/>
            <a:ext cx="9525" cy="118745"/>
          </a:xfrm>
          <a:custGeom>
            <a:avLst/>
            <a:gdLst/>
            <a:ahLst/>
            <a:cxnLst/>
            <a:rect l="l" t="t" r="r" b="b"/>
            <a:pathLst>
              <a:path w="9525" h="118745">
                <a:moveTo>
                  <a:pt x="4258" y="0"/>
                </a:moveTo>
                <a:lnTo>
                  <a:pt x="4106" y="469"/>
                </a:lnTo>
                <a:lnTo>
                  <a:pt x="4663" y="31922"/>
                </a:lnTo>
                <a:lnTo>
                  <a:pt x="4677" y="47828"/>
                </a:lnTo>
                <a:lnTo>
                  <a:pt x="537" y="99352"/>
                </a:lnTo>
                <a:lnTo>
                  <a:pt x="0" y="111225"/>
                </a:lnTo>
                <a:lnTo>
                  <a:pt x="294" y="118440"/>
                </a:lnTo>
                <a:lnTo>
                  <a:pt x="1739" y="118683"/>
                </a:lnTo>
                <a:lnTo>
                  <a:pt x="4652" y="109639"/>
                </a:lnTo>
                <a:lnTo>
                  <a:pt x="7504" y="93848"/>
                </a:lnTo>
                <a:lnTo>
                  <a:pt x="8808" y="76188"/>
                </a:lnTo>
                <a:lnTo>
                  <a:pt x="8945" y="57884"/>
                </a:lnTo>
                <a:lnTo>
                  <a:pt x="8297" y="40157"/>
                </a:lnTo>
                <a:lnTo>
                  <a:pt x="7103" y="21970"/>
                </a:lnTo>
                <a:lnTo>
                  <a:pt x="5363" y="5791"/>
                </a:lnTo>
                <a:lnTo>
                  <a:pt x="4258" y="0"/>
                </a:lnTo>
                <a:close/>
              </a:path>
            </a:pathLst>
          </a:custGeom>
          <a:solidFill>
            <a:srgbClr val="F6F5F4"/>
          </a:solidFill>
        </p:spPr>
        <p:txBody>
          <a:bodyPr wrap="square" lIns="0" tIns="0" rIns="0" bIns="0" rtlCol="0"/>
          <a:lstStyle/>
          <a:p>
            <a:endParaRPr/>
          </a:p>
        </p:txBody>
      </p:sp>
      <p:sp>
        <p:nvSpPr>
          <p:cNvPr id="18" name="object 21">
            <a:extLst>
              <a:ext uri="{FF2B5EF4-FFF2-40B4-BE49-F238E27FC236}">
                <a16:creationId xmlns:a16="http://schemas.microsoft.com/office/drawing/2014/main" id="{E9563AF4-7A64-C19D-0C7C-F3D81C387990}"/>
              </a:ext>
            </a:extLst>
          </p:cNvPr>
          <p:cNvSpPr/>
          <p:nvPr/>
        </p:nvSpPr>
        <p:spPr>
          <a:xfrm>
            <a:off x="3104753" y="4524636"/>
            <a:ext cx="9525" cy="118745"/>
          </a:xfrm>
          <a:custGeom>
            <a:avLst/>
            <a:gdLst/>
            <a:ahLst/>
            <a:cxnLst/>
            <a:rect l="l" t="t" r="r" b="b"/>
            <a:pathLst>
              <a:path w="9525" h="118745">
                <a:moveTo>
                  <a:pt x="4342" y="0"/>
                </a:moveTo>
                <a:lnTo>
                  <a:pt x="4151" y="546"/>
                </a:lnTo>
                <a:lnTo>
                  <a:pt x="4649" y="31976"/>
                </a:lnTo>
                <a:lnTo>
                  <a:pt x="4659" y="47840"/>
                </a:lnTo>
                <a:lnTo>
                  <a:pt x="532" y="99288"/>
                </a:lnTo>
                <a:lnTo>
                  <a:pt x="0" y="111150"/>
                </a:lnTo>
                <a:lnTo>
                  <a:pt x="295" y="118354"/>
                </a:lnTo>
                <a:lnTo>
                  <a:pt x="1741" y="118591"/>
                </a:lnTo>
                <a:lnTo>
                  <a:pt x="4659" y="109550"/>
                </a:lnTo>
                <a:lnTo>
                  <a:pt x="7512" y="93753"/>
                </a:lnTo>
                <a:lnTo>
                  <a:pt x="8820" y="76095"/>
                </a:lnTo>
                <a:lnTo>
                  <a:pt x="8968" y="57793"/>
                </a:lnTo>
                <a:lnTo>
                  <a:pt x="8342" y="40068"/>
                </a:lnTo>
                <a:lnTo>
                  <a:pt x="7186" y="21755"/>
                </a:lnTo>
                <a:lnTo>
                  <a:pt x="5446" y="5689"/>
                </a:lnTo>
                <a:lnTo>
                  <a:pt x="4342" y="0"/>
                </a:lnTo>
                <a:close/>
              </a:path>
            </a:pathLst>
          </a:custGeom>
          <a:solidFill>
            <a:srgbClr val="F5F4F3"/>
          </a:solidFill>
        </p:spPr>
        <p:txBody>
          <a:bodyPr wrap="square" lIns="0" tIns="0" rIns="0" bIns="0" rtlCol="0"/>
          <a:lstStyle/>
          <a:p>
            <a:endParaRPr/>
          </a:p>
        </p:txBody>
      </p:sp>
      <p:sp>
        <p:nvSpPr>
          <p:cNvPr id="19" name="object 22">
            <a:extLst>
              <a:ext uri="{FF2B5EF4-FFF2-40B4-BE49-F238E27FC236}">
                <a16:creationId xmlns:a16="http://schemas.microsoft.com/office/drawing/2014/main" id="{C50A1578-63C8-1DC5-497C-B1A0AD2987D0}"/>
              </a:ext>
            </a:extLst>
          </p:cNvPr>
          <p:cNvSpPr/>
          <p:nvPr/>
        </p:nvSpPr>
        <p:spPr>
          <a:xfrm>
            <a:off x="3104668" y="4524839"/>
            <a:ext cx="9525" cy="118745"/>
          </a:xfrm>
          <a:custGeom>
            <a:avLst/>
            <a:gdLst/>
            <a:ahLst/>
            <a:cxnLst/>
            <a:rect l="l" t="t" r="r" b="b"/>
            <a:pathLst>
              <a:path w="9525" h="118745">
                <a:moveTo>
                  <a:pt x="4410" y="0"/>
                </a:moveTo>
                <a:lnTo>
                  <a:pt x="4194" y="622"/>
                </a:lnTo>
                <a:lnTo>
                  <a:pt x="4639" y="47828"/>
                </a:lnTo>
                <a:lnTo>
                  <a:pt x="524" y="99212"/>
                </a:lnTo>
                <a:lnTo>
                  <a:pt x="0" y="111064"/>
                </a:lnTo>
                <a:lnTo>
                  <a:pt x="299" y="118260"/>
                </a:lnTo>
                <a:lnTo>
                  <a:pt x="1746" y="118491"/>
                </a:lnTo>
                <a:lnTo>
                  <a:pt x="4664" y="109448"/>
                </a:lnTo>
                <a:lnTo>
                  <a:pt x="7519" y="93659"/>
                </a:lnTo>
                <a:lnTo>
                  <a:pt x="8836" y="76006"/>
                </a:lnTo>
                <a:lnTo>
                  <a:pt x="9001" y="57709"/>
                </a:lnTo>
                <a:lnTo>
                  <a:pt x="8398" y="39992"/>
                </a:lnTo>
                <a:lnTo>
                  <a:pt x="7268" y="21551"/>
                </a:lnTo>
                <a:lnTo>
                  <a:pt x="5541" y="5575"/>
                </a:lnTo>
                <a:lnTo>
                  <a:pt x="4410" y="0"/>
                </a:lnTo>
                <a:close/>
              </a:path>
            </a:pathLst>
          </a:custGeom>
          <a:solidFill>
            <a:srgbClr val="F3F2F1"/>
          </a:solidFill>
        </p:spPr>
        <p:txBody>
          <a:bodyPr wrap="square" lIns="0" tIns="0" rIns="0" bIns="0" rtlCol="0"/>
          <a:lstStyle/>
          <a:p>
            <a:endParaRPr/>
          </a:p>
        </p:txBody>
      </p:sp>
      <p:sp>
        <p:nvSpPr>
          <p:cNvPr id="20" name="object 23">
            <a:extLst>
              <a:ext uri="{FF2B5EF4-FFF2-40B4-BE49-F238E27FC236}">
                <a16:creationId xmlns:a16="http://schemas.microsoft.com/office/drawing/2014/main" id="{1E7FD651-F724-1F7C-75AA-B762C98E5219}"/>
              </a:ext>
            </a:extLst>
          </p:cNvPr>
          <p:cNvSpPr/>
          <p:nvPr/>
        </p:nvSpPr>
        <p:spPr>
          <a:xfrm>
            <a:off x="3104580" y="4525044"/>
            <a:ext cx="9525" cy="118745"/>
          </a:xfrm>
          <a:custGeom>
            <a:avLst/>
            <a:gdLst/>
            <a:ahLst/>
            <a:cxnLst/>
            <a:rect l="l" t="t" r="r" b="b"/>
            <a:pathLst>
              <a:path w="9525" h="118745">
                <a:moveTo>
                  <a:pt x="4483" y="0"/>
                </a:moveTo>
                <a:lnTo>
                  <a:pt x="4241" y="698"/>
                </a:lnTo>
                <a:lnTo>
                  <a:pt x="4622" y="47828"/>
                </a:lnTo>
                <a:lnTo>
                  <a:pt x="520" y="99148"/>
                </a:lnTo>
                <a:lnTo>
                  <a:pt x="0" y="110990"/>
                </a:lnTo>
                <a:lnTo>
                  <a:pt x="306" y="118173"/>
                </a:lnTo>
                <a:lnTo>
                  <a:pt x="1758" y="118394"/>
                </a:lnTo>
                <a:lnTo>
                  <a:pt x="4673" y="109347"/>
                </a:lnTo>
                <a:lnTo>
                  <a:pt x="7531" y="93558"/>
                </a:lnTo>
                <a:lnTo>
                  <a:pt x="8855" y="75906"/>
                </a:lnTo>
                <a:lnTo>
                  <a:pt x="9031" y="57613"/>
                </a:lnTo>
                <a:lnTo>
                  <a:pt x="8445" y="39903"/>
                </a:lnTo>
                <a:lnTo>
                  <a:pt x="7353" y="21336"/>
                </a:lnTo>
                <a:lnTo>
                  <a:pt x="5638" y="5461"/>
                </a:lnTo>
                <a:lnTo>
                  <a:pt x="4483" y="0"/>
                </a:lnTo>
                <a:close/>
              </a:path>
            </a:pathLst>
          </a:custGeom>
          <a:solidFill>
            <a:srgbClr val="F1F0EF"/>
          </a:solidFill>
        </p:spPr>
        <p:txBody>
          <a:bodyPr wrap="square" lIns="0" tIns="0" rIns="0" bIns="0" rtlCol="0"/>
          <a:lstStyle/>
          <a:p>
            <a:endParaRPr/>
          </a:p>
        </p:txBody>
      </p:sp>
      <p:sp>
        <p:nvSpPr>
          <p:cNvPr id="21" name="object 24">
            <a:extLst>
              <a:ext uri="{FF2B5EF4-FFF2-40B4-BE49-F238E27FC236}">
                <a16:creationId xmlns:a16="http://schemas.microsoft.com/office/drawing/2014/main" id="{9254B5B9-D9B8-7840-83AC-9E8968A69275}"/>
              </a:ext>
            </a:extLst>
          </p:cNvPr>
          <p:cNvSpPr/>
          <p:nvPr/>
        </p:nvSpPr>
        <p:spPr>
          <a:xfrm>
            <a:off x="3104495" y="4525247"/>
            <a:ext cx="9525" cy="118745"/>
          </a:xfrm>
          <a:custGeom>
            <a:avLst/>
            <a:gdLst/>
            <a:ahLst/>
            <a:cxnLst/>
            <a:rect l="l" t="t" r="r" b="b"/>
            <a:pathLst>
              <a:path w="9525" h="118745">
                <a:moveTo>
                  <a:pt x="4557" y="0"/>
                </a:moveTo>
                <a:lnTo>
                  <a:pt x="4290" y="774"/>
                </a:lnTo>
                <a:lnTo>
                  <a:pt x="4608" y="47828"/>
                </a:lnTo>
                <a:lnTo>
                  <a:pt x="518" y="99085"/>
                </a:lnTo>
                <a:lnTo>
                  <a:pt x="0" y="110909"/>
                </a:lnTo>
                <a:lnTo>
                  <a:pt x="310" y="118081"/>
                </a:lnTo>
                <a:lnTo>
                  <a:pt x="1767" y="118294"/>
                </a:lnTo>
                <a:lnTo>
                  <a:pt x="4684" y="109245"/>
                </a:lnTo>
                <a:lnTo>
                  <a:pt x="7542" y="93458"/>
                </a:lnTo>
                <a:lnTo>
                  <a:pt x="8872" y="75811"/>
                </a:lnTo>
                <a:lnTo>
                  <a:pt x="9063" y="57522"/>
                </a:lnTo>
                <a:lnTo>
                  <a:pt x="8507" y="39814"/>
                </a:lnTo>
                <a:lnTo>
                  <a:pt x="7440" y="21132"/>
                </a:lnTo>
                <a:lnTo>
                  <a:pt x="5725" y="5346"/>
                </a:lnTo>
                <a:lnTo>
                  <a:pt x="4557" y="0"/>
                </a:lnTo>
                <a:close/>
              </a:path>
            </a:pathLst>
          </a:custGeom>
          <a:solidFill>
            <a:srgbClr val="EFEFEE"/>
          </a:solidFill>
        </p:spPr>
        <p:txBody>
          <a:bodyPr wrap="square" lIns="0" tIns="0" rIns="0" bIns="0" rtlCol="0"/>
          <a:lstStyle/>
          <a:p>
            <a:endParaRPr/>
          </a:p>
        </p:txBody>
      </p:sp>
      <p:sp>
        <p:nvSpPr>
          <p:cNvPr id="22" name="object 25">
            <a:extLst>
              <a:ext uri="{FF2B5EF4-FFF2-40B4-BE49-F238E27FC236}">
                <a16:creationId xmlns:a16="http://schemas.microsoft.com/office/drawing/2014/main" id="{F3D69013-D7DD-524B-0FB1-0FAE438E0087}"/>
              </a:ext>
            </a:extLst>
          </p:cNvPr>
          <p:cNvSpPr/>
          <p:nvPr/>
        </p:nvSpPr>
        <p:spPr>
          <a:xfrm>
            <a:off x="3104410" y="4525437"/>
            <a:ext cx="9525" cy="118745"/>
          </a:xfrm>
          <a:custGeom>
            <a:avLst/>
            <a:gdLst/>
            <a:ahLst/>
            <a:cxnLst/>
            <a:rect l="l" t="t" r="r" b="b"/>
            <a:pathLst>
              <a:path w="9525" h="118745">
                <a:moveTo>
                  <a:pt x="4626" y="0"/>
                </a:moveTo>
                <a:lnTo>
                  <a:pt x="4334" y="863"/>
                </a:lnTo>
                <a:lnTo>
                  <a:pt x="4600" y="47840"/>
                </a:lnTo>
                <a:lnTo>
                  <a:pt x="511" y="99034"/>
                </a:lnTo>
                <a:lnTo>
                  <a:pt x="0" y="110849"/>
                </a:lnTo>
                <a:lnTo>
                  <a:pt x="314" y="118011"/>
                </a:lnTo>
                <a:lnTo>
                  <a:pt x="1772" y="118215"/>
                </a:lnTo>
                <a:lnTo>
                  <a:pt x="4689" y="109156"/>
                </a:lnTo>
                <a:lnTo>
                  <a:pt x="7550" y="93371"/>
                </a:lnTo>
                <a:lnTo>
                  <a:pt x="8888" y="75730"/>
                </a:lnTo>
                <a:lnTo>
                  <a:pt x="9095" y="57450"/>
                </a:lnTo>
                <a:lnTo>
                  <a:pt x="8563" y="39750"/>
                </a:lnTo>
                <a:lnTo>
                  <a:pt x="7521" y="20942"/>
                </a:lnTo>
                <a:lnTo>
                  <a:pt x="5820" y="5257"/>
                </a:lnTo>
                <a:lnTo>
                  <a:pt x="4626" y="0"/>
                </a:lnTo>
                <a:close/>
              </a:path>
            </a:pathLst>
          </a:custGeom>
          <a:solidFill>
            <a:srgbClr val="EEEEED"/>
          </a:solidFill>
        </p:spPr>
        <p:txBody>
          <a:bodyPr wrap="square" lIns="0" tIns="0" rIns="0" bIns="0" rtlCol="0"/>
          <a:lstStyle/>
          <a:p>
            <a:endParaRPr/>
          </a:p>
        </p:txBody>
      </p:sp>
      <p:sp>
        <p:nvSpPr>
          <p:cNvPr id="23" name="object 26">
            <a:extLst>
              <a:ext uri="{FF2B5EF4-FFF2-40B4-BE49-F238E27FC236}">
                <a16:creationId xmlns:a16="http://schemas.microsoft.com/office/drawing/2014/main" id="{9E97775C-772F-EA02-5955-90E88653F89B}"/>
              </a:ext>
            </a:extLst>
          </p:cNvPr>
          <p:cNvSpPr/>
          <p:nvPr/>
        </p:nvSpPr>
        <p:spPr>
          <a:xfrm>
            <a:off x="3104332" y="4525642"/>
            <a:ext cx="9525" cy="118745"/>
          </a:xfrm>
          <a:custGeom>
            <a:avLst/>
            <a:gdLst/>
            <a:ahLst/>
            <a:cxnLst/>
            <a:rect l="l" t="t" r="r" b="b"/>
            <a:pathLst>
              <a:path w="9525" h="118745">
                <a:moveTo>
                  <a:pt x="4689" y="0"/>
                </a:moveTo>
                <a:lnTo>
                  <a:pt x="4372" y="939"/>
                </a:lnTo>
                <a:lnTo>
                  <a:pt x="4575" y="47840"/>
                </a:lnTo>
                <a:lnTo>
                  <a:pt x="511" y="98971"/>
                </a:lnTo>
                <a:lnTo>
                  <a:pt x="0" y="110769"/>
                </a:lnTo>
                <a:lnTo>
                  <a:pt x="314" y="117921"/>
                </a:lnTo>
                <a:lnTo>
                  <a:pt x="1772" y="118121"/>
                </a:lnTo>
                <a:lnTo>
                  <a:pt x="4689" y="109067"/>
                </a:lnTo>
                <a:lnTo>
                  <a:pt x="7560" y="93277"/>
                </a:lnTo>
                <a:lnTo>
                  <a:pt x="8907" y="75636"/>
                </a:lnTo>
                <a:lnTo>
                  <a:pt x="9124" y="57359"/>
                </a:lnTo>
                <a:lnTo>
                  <a:pt x="8601" y="39662"/>
                </a:lnTo>
                <a:lnTo>
                  <a:pt x="7598" y="20726"/>
                </a:lnTo>
                <a:lnTo>
                  <a:pt x="5909" y="5143"/>
                </a:lnTo>
                <a:lnTo>
                  <a:pt x="4689" y="0"/>
                </a:lnTo>
                <a:close/>
              </a:path>
            </a:pathLst>
          </a:custGeom>
          <a:solidFill>
            <a:srgbClr val="EDEDEC"/>
          </a:solidFill>
        </p:spPr>
        <p:txBody>
          <a:bodyPr wrap="square" lIns="0" tIns="0" rIns="0" bIns="0" rtlCol="0"/>
          <a:lstStyle/>
          <a:p>
            <a:endParaRPr/>
          </a:p>
        </p:txBody>
      </p:sp>
      <p:sp>
        <p:nvSpPr>
          <p:cNvPr id="24" name="object 27">
            <a:extLst>
              <a:ext uri="{FF2B5EF4-FFF2-40B4-BE49-F238E27FC236}">
                <a16:creationId xmlns:a16="http://schemas.microsoft.com/office/drawing/2014/main" id="{4E3C506A-7A7F-882F-57D8-D0067788CABF}"/>
              </a:ext>
            </a:extLst>
          </p:cNvPr>
          <p:cNvSpPr/>
          <p:nvPr/>
        </p:nvSpPr>
        <p:spPr>
          <a:xfrm>
            <a:off x="3104239" y="4525845"/>
            <a:ext cx="9525" cy="118110"/>
          </a:xfrm>
          <a:custGeom>
            <a:avLst/>
            <a:gdLst/>
            <a:ahLst/>
            <a:cxnLst/>
            <a:rect l="l" t="t" r="r" b="b"/>
            <a:pathLst>
              <a:path w="9525" h="118110">
                <a:moveTo>
                  <a:pt x="4771" y="0"/>
                </a:moveTo>
                <a:lnTo>
                  <a:pt x="4428" y="1015"/>
                </a:lnTo>
                <a:lnTo>
                  <a:pt x="4555" y="47840"/>
                </a:lnTo>
                <a:lnTo>
                  <a:pt x="504" y="98907"/>
                </a:lnTo>
                <a:lnTo>
                  <a:pt x="0" y="110694"/>
                </a:lnTo>
                <a:lnTo>
                  <a:pt x="319" y="117833"/>
                </a:lnTo>
                <a:lnTo>
                  <a:pt x="1782" y="118024"/>
                </a:lnTo>
                <a:lnTo>
                  <a:pt x="4707" y="108965"/>
                </a:lnTo>
                <a:lnTo>
                  <a:pt x="7573" y="93181"/>
                </a:lnTo>
                <a:lnTo>
                  <a:pt x="8927" y="75541"/>
                </a:lnTo>
                <a:lnTo>
                  <a:pt x="9161" y="57264"/>
                </a:lnTo>
                <a:lnTo>
                  <a:pt x="8670" y="39573"/>
                </a:lnTo>
                <a:lnTo>
                  <a:pt x="7679" y="20523"/>
                </a:lnTo>
                <a:lnTo>
                  <a:pt x="6015" y="5029"/>
                </a:lnTo>
                <a:lnTo>
                  <a:pt x="4771" y="0"/>
                </a:lnTo>
                <a:close/>
              </a:path>
            </a:pathLst>
          </a:custGeom>
          <a:solidFill>
            <a:srgbClr val="ECECEA"/>
          </a:solidFill>
        </p:spPr>
        <p:txBody>
          <a:bodyPr wrap="square" lIns="0" tIns="0" rIns="0" bIns="0" rtlCol="0"/>
          <a:lstStyle/>
          <a:p>
            <a:endParaRPr/>
          </a:p>
        </p:txBody>
      </p:sp>
      <p:sp>
        <p:nvSpPr>
          <p:cNvPr id="25" name="object 28">
            <a:extLst>
              <a:ext uri="{FF2B5EF4-FFF2-40B4-BE49-F238E27FC236}">
                <a16:creationId xmlns:a16="http://schemas.microsoft.com/office/drawing/2014/main" id="{D3E4418F-4A9D-43E5-7B3B-C35EF878A849}"/>
              </a:ext>
            </a:extLst>
          </p:cNvPr>
          <p:cNvSpPr/>
          <p:nvPr/>
        </p:nvSpPr>
        <p:spPr>
          <a:xfrm>
            <a:off x="3104155" y="4526049"/>
            <a:ext cx="9525" cy="118110"/>
          </a:xfrm>
          <a:custGeom>
            <a:avLst/>
            <a:gdLst/>
            <a:ahLst/>
            <a:cxnLst/>
            <a:rect l="l" t="t" r="r" b="b"/>
            <a:pathLst>
              <a:path w="9525" h="118110">
                <a:moveTo>
                  <a:pt x="4840" y="0"/>
                </a:moveTo>
                <a:lnTo>
                  <a:pt x="4471" y="1092"/>
                </a:lnTo>
                <a:lnTo>
                  <a:pt x="4359" y="6388"/>
                </a:lnTo>
                <a:lnTo>
                  <a:pt x="4547" y="47840"/>
                </a:lnTo>
                <a:lnTo>
                  <a:pt x="496" y="98844"/>
                </a:lnTo>
                <a:lnTo>
                  <a:pt x="0" y="110614"/>
                </a:lnTo>
                <a:lnTo>
                  <a:pt x="323" y="117741"/>
                </a:lnTo>
                <a:lnTo>
                  <a:pt x="1787" y="117925"/>
                </a:lnTo>
                <a:lnTo>
                  <a:pt x="4713" y="108864"/>
                </a:lnTo>
                <a:lnTo>
                  <a:pt x="7581" y="93082"/>
                </a:lnTo>
                <a:lnTo>
                  <a:pt x="8942" y="75447"/>
                </a:lnTo>
                <a:lnTo>
                  <a:pt x="9188" y="57179"/>
                </a:lnTo>
                <a:lnTo>
                  <a:pt x="8713" y="39497"/>
                </a:lnTo>
                <a:lnTo>
                  <a:pt x="7572" y="19280"/>
                </a:lnTo>
                <a:lnTo>
                  <a:pt x="6097" y="4927"/>
                </a:lnTo>
                <a:lnTo>
                  <a:pt x="4840" y="0"/>
                </a:lnTo>
                <a:close/>
              </a:path>
            </a:pathLst>
          </a:custGeom>
          <a:solidFill>
            <a:srgbClr val="EBEBEA"/>
          </a:solidFill>
        </p:spPr>
        <p:txBody>
          <a:bodyPr wrap="square" lIns="0" tIns="0" rIns="0" bIns="0" rtlCol="0"/>
          <a:lstStyle/>
          <a:p>
            <a:endParaRPr/>
          </a:p>
        </p:txBody>
      </p:sp>
      <p:sp>
        <p:nvSpPr>
          <p:cNvPr id="26" name="object 29">
            <a:extLst>
              <a:ext uri="{FF2B5EF4-FFF2-40B4-BE49-F238E27FC236}">
                <a16:creationId xmlns:a16="http://schemas.microsoft.com/office/drawing/2014/main" id="{429A1373-2DD7-9F06-0915-7136CDA88FF8}"/>
              </a:ext>
            </a:extLst>
          </p:cNvPr>
          <p:cNvSpPr/>
          <p:nvPr/>
        </p:nvSpPr>
        <p:spPr>
          <a:xfrm>
            <a:off x="3104078" y="4526253"/>
            <a:ext cx="9525" cy="118110"/>
          </a:xfrm>
          <a:custGeom>
            <a:avLst/>
            <a:gdLst/>
            <a:ahLst/>
            <a:cxnLst/>
            <a:rect l="l" t="t" r="r" b="b"/>
            <a:pathLst>
              <a:path w="9525" h="118110">
                <a:moveTo>
                  <a:pt x="4914" y="0"/>
                </a:moveTo>
                <a:lnTo>
                  <a:pt x="4508" y="1168"/>
                </a:lnTo>
                <a:lnTo>
                  <a:pt x="4369" y="6494"/>
                </a:lnTo>
                <a:lnTo>
                  <a:pt x="4520" y="47828"/>
                </a:lnTo>
                <a:lnTo>
                  <a:pt x="494" y="98780"/>
                </a:lnTo>
                <a:lnTo>
                  <a:pt x="0" y="110539"/>
                </a:lnTo>
                <a:lnTo>
                  <a:pt x="326" y="117654"/>
                </a:lnTo>
                <a:lnTo>
                  <a:pt x="1791" y="117827"/>
                </a:lnTo>
                <a:lnTo>
                  <a:pt x="4711" y="108762"/>
                </a:lnTo>
                <a:lnTo>
                  <a:pt x="7582" y="92982"/>
                </a:lnTo>
                <a:lnTo>
                  <a:pt x="8951" y="75352"/>
                </a:lnTo>
                <a:lnTo>
                  <a:pt x="9213" y="57088"/>
                </a:lnTo>
                <a:lnTo>
                  <a:pt x="8762" y="39408"/>
                </a:lnTo>
                <a:lnTo>
                  <a:pt x="7644" y="19100"/>
                </a:lnTo>
                <a:lnTo>
                  <a:pt x="6184" y="4813"/>
                </a:lnTo>
                <a:lnTo>
                  <a:pt x="4914" y="0"/>
                </a:lnTo>
                <a:close/>
              </a:path>
            </a:pathLst>
          </a:custGeom>
          <a:solidFill>
            <a:srgbClr val="EAEAE9"/>
          </a:solidFill>
        </p:spPr>
        <p:txBody>
          <a:bodyPr wrap="square" lIns="0" tIns="0" rIns="0" bIns="0" rtlCol="0"/>
          <a:lstStyle/>
          <a:p>
            <a:endParaRPr/>
          </a:p>
        </p:txBody>
      </p:sp>
      <p:sp>
        <p:nvSpPr>
          <p:cNvPr id="27" name="object 30">
            <a:extLst>
              <a:ext uri="{FF2B5EF4-FFF2-40B4-BE49-F238E27FC236}">
                <a16:creationId xmlns:a16="http://schemas.microsoft.com/office/drawing/2014/main" id="{BCC7F198-22A5-FB28-9BCD-D09AB1642D2B}"/>
              </a:ext>
            </a:extLst>
          </p:cNvPr>
          <p:cNvSpPr/>
          <p:nvPr/>
        </p:nvSpPr>
        <p:spPr>
          <a:xfrm>
            <a:off x="3103985" y="4526457"/>
            <a:ext cx="9525" cy="118110"/>
          </a:xfrm>
          <a:custGeom>
            <a:avLst/>
            <a:gdLst/>
            <a:ahLst/>
            <a:cxnLst/>
            <a:rect l="l" t="t" r="r" b="b"/>
            <a:pathLst>
              <a:path w="9525" h="118110">
                <a:moveTo>
                  <a:pt x="4996" y="0"/>
                </a:moveTo>
                <a:lnTo>
                  <a:pt x="4564" y="1244"/>
                </a:lnTo>
                <a:lnTo>
                  <a:pt x="4404" y="6599"/>
                </a:lnTo>
                <a:lnTo>
                  <a:pt x="4513" y="47840"/>
                </a:lnTo>
                <a:lnTo>
                  <a:pt x="500" y="98717"/>
                </a:lnTo>
                <a:lnTo>
                  <a:pt x="0" y="110466"/>
                </a:lnTo>
                <a:lnTo>
                  <a:pt x="327" y="117571"/>
                </a:lnTo>
                <a:lnTo>
                  <a:pt x="1795" y="117735"/>
                </a:lnTo>
                <a:lnTo>
                  <a:pt x="4716" y="108661"/>
                </a:lnTo>
                <a:lnTo>
                  <a:pt x="7597" y="92881"/>
                </a:lnTo>
                <a:lnTo>
                  <a:pt x="8977" y="75252"/>
                </a:lnTo>
                <a:lnTo>
                  <a:pt x="9252" y="56992"/>
                </a:lnTo>
                <a:lnTo>
                  <a:pt x="8818" y="39319"/>
                </a:lnTo>
                <a:lnTo>
                  <a:pt x="7734" y="18911"/>
                </a:lnTo>
                <a:lnTo>
                  <a:pt x="6291" y="4711"/>
                </a:lnTo>
                <a:lnTo>
                  <a:pt x="4996" y="0"/>
                </a:lnTo>
                <a:close/>
              </a:path>
            </a:pathLst>
          </a:custGeom>
          <a:solidFill>
            <a:srgbClr val="E9E9E7"/>
          </a:solidFill>
        </p:spPr>
        <p:txBody>
          <a:bodyPr wrap="square" lIns="0" tIns="0" rIns="0" bIns="0" rtlCol="0"/>
          <a:lstStyle/>
          <a:p>
            <a:endParaRPr/>
          </a:p>
        </p:txBody>
      </p:sp>
      <p:sp>
        <p:nvSpPr>
          <p:cNvPr id="28" name="object 31">
            <a:extLst>
              <a:ext uri="{FF2B5EF4-FFF2-40B4-BE49-F238E27FC236}">
                <a16:creationId xmlns:a16="http://schemas.microsoft.com/office/drawing/2014/main" id="{CD79277E-2688-819B-0422-5890B6C68CF1}"/>
              </a:ext>
            </a:extLst>
          </p:cNvPr>
          <p:cNvSpPr/>
          <p:nvPr/>
        </p:nvSpPr>
        <p:spPr>
          <a:xfrm>
            <a:off x="3103906" y="4526648"/>
            <a:ext cx="9525" cy="118110"/>
          </a:xfrm>
          <a:custGeom>
            <a:avLst/>
            <a:gdLst/>
            <a:ahLst/>
            <a:cxnLst/>
            <a:rect l="l" t="t" r="r" b="b"/>
            <a:pathLst>
              <a:path w="9525" h="118110">
                <a:moveTo>
                  <a:pt x="5059" y="0"/>
                </a:moveTo>
                <a:lnTo>
                  <a:pt x="4602" y="1333"/>
                </a:lnTo>
                <a:lnTo>
                  <a:pt x="4422" y="6723"/>
                </a:lnTo>
                <a:lnTo>
                  <a:pt x="4487" y="47840"/>
                </a:lnTo>
                <a:lnTo>
                  <a:pt x="487" y="98653"/>
                </a:lnTo>
                <a:lnTo>
                  <a:pt x="0" y="110394"/>
                </a:lnTo>
                <a:lnTo>
                  <a:pt x="331" y="117492"/>
                </a:lnTo>
                <a:lnTo>
                  <a:pt x="1801" y="117654"/>
                </a:lnTo>
                <a:lnTo>
                  <a:pt x="4729" y="108585"/>
                </a:lnTo>
                <a:lnTo>
                  <a:pt x="7604" y="92801"/>
                </a:lnTo>
                <a:lnTo>
                  <a:pt x="8990" y="75176"/>
                </a:lnTo>
                <a:lnTo>
                  <a:pt x="9279" y="56919"/>
                </a:lnTo>
                <a:lnTo>
                  <a:pt x="8869" y="39243"/>
                </a:lnTo>
                <a:lnTo>
                  <a:pt x="7813" y="18744"/>
                </a:lnTo>
                <a:lnTo>
                  <a:pt x="6380" y="4610"/>
                </a:lnTo>
                <a:lnTo>
                  <a:pt x="5059" y="0"/>
                </a:lnTo>
                <a:close/>
              </a:path>
            </a:pathLst>
          </a:custGeom>
          <a:solidFill>
            <a:srgbClr val="E8E8E6"/>
          </a:solidFill>
        </p:spPr>
        <p:txBody>
          <a:bodyPr wrap="square" lIns="0" tIns="0" rIns="0" bIns="0" rtlCol="0"/>
          <a:lstStyle/>
          <a:p>
            <a:endParaRPr/>
          </a:p>
        </p:txBody>
      </p:sp>
      <p:sp>
        <p:nvSpPr>
          <p:cNvPr id="29" name="object 32">
            <a:extLst>
              <a:ext uri="{FF2B5EF4-FFF2-40B4-BE49-F238E27FC236}">
                <a16:creationId xmlns:a16="http://schemas.microsoft.com/office/drawing/2014/main" id="{496377CA-2A24-6998-D9E6-3F6423034813}"/>
              </a:ext>
            </a:extLst>
          </p:cNvPr>
          <p:cNvSpPr/>
          <p:nvPr/>
        </p:nvSpPr>
        <p:spPr>
          <a:xfrm>
            <a:off x="3103816" y="4526852"/>
            <a:ext cx="9525" cy="118110"/>
          </a:xfrm>
          <a:custGeom>
            <a:avLst/>
            <a:gdLst/>
            <a:ahLst/>
            <a:cxnLst/>
            <a:rect l="l" t="t" r="r" b="b"/>
            <a:pathLst>
              <a:path w="9525" h="118110">
                <a:moveTo>
                  <a:pt x="5133" y="0"/>
                </a:moveTo>
                <a:lnTo>
                  <a:pt x="4650" y="1409"/>
                </a:lnTo>
                <a:lnTo>
                  <a:pt x="4452" y="6830"/>
                </a:lnTo>
                <a:lnTo>
                  <a:pt x="4473" y="47840"/>
                </a:lnTo>
                <a:lnTo>
                  <a:pt x="485" y="98590"/>
                </a:lnTo>
                <a:lnTo>
                  <a:pt x="0" y="110319"/>
                </a:lnTo>
                <a:lnTo>
                  <a:pt x="336" y="117405"/>
                </a:lnTo>
                <a:lnTo>
                  <a:pt x="1810" y="117556"/>
                </a:lnTo>
                <a:lnTo>
                  <a:pt x="4739" y="108483"/>
                </a:lnTo>
                <a:lnTo>
                  <a:pt x="7618" y="92705"/>
                </a:lnTo>
                <a:lnTo>
                  <a:pt x="9011" y="75082"/>
                </a:lnTo>
                <a:lnTo>
                  <a:pt x="9317" y="56830"/>
                </a:lnTo>
                <a:lnTo>
                  <a:pt x="8930" y="39166"/>
                </a:lnTo>
                <a:lnTo>
                  <a:pt x="7898" y="18560"/>
                </a:lnTo>
                <a:lnTo>
                  <a:pt x="6479" y="4495"/>
                </a:lnTo>
                <a:lnTo>
                  <a:pt x="5133" y="0"/>
                </a:lnTo>
                <a:close/>
              </a:path>
            </a:pathLst>
          </a:custGeom>
          <a:solidFill>
            <a:srgbClr val="E6E7E5"/>
          </a:solidFill>
        </p:spPr>
        <p:txBody>
          <a:bodyPr wrap="square" lIns="0" tIns="0" rIns="0" bIns="0" rtlCol="0"/>
          <a:lstStyle/>
          <a:p>
            <a:endParaRPr/>
          </a:p>
        </p:txBody>
      </p:sp>
      <p:sp>
        <p:nvSpPr>
          <p:cNvPr id="30" name="object 33">
            <a:extLst>
              <a:ext uri="{FF2B5EF4-FFF2-40B4-BE49-F238E27FC236}">
                <a16:creationId xmlns:a16="http://schemas.microsoft.com/office/drawing/2014/main" id="{0E031FDB-A469-DA20-564A-DA465CDBFAC8}"/>
              </a:ext>
            </a:extLst>
          </p:cNvPr>
          <p:cNvSpPr/>
          <p:nvPr/>
        </p:nvSpPr>
        <p:spPr>
          <a:xfrm>
            <a:off x="3103737" y="4527053"/>
            <a:ext cx="9525" cy="117475"/>
          </a:xfrm>
          <a:custGeom>
            <a:avLst/>
            <a:gdLst/>
            <a:ahLst/>
            <a:cxnLst/>
            <a:rect l="l" t="t" r="r" b="b"/>
            <a:pathLst>
              <a:path w="9525" h="117475">
                <a:moveTo>
                  <a:pt x="5202" y="0"/>
                </a:moveTo>
                <a:lnTo>
                  <a:pt x="4694" y="1485"/>
                </a:lnTo>
                <a:lnTo>
                  <a:pt x="4474" y="6935"/>
                </a:lnTo>
                <a:lnTo>
                  <a:pt x="4453" y="47840"/>
                </a:lnTo>
                <a:lnTo>
                  <a:pt x="478" y="98526"/>
                </a:lnTo>
                <a:lnTo>
                  <a:pt x="0" y="110240"/>
                </a:lnTo>
                <a:lnTo>
                  <a:pt x="339" y="117317"/>
                </a:lnTo>
                <a:lnTo>
                  <a:pt x="1815" y="117462"/>
                </a:lnTo>
                <a:lnTo>
                  <a:pt x="4745" y="108381"/>
                </a:lnTo>
                <a:lnTo>
                  <a:pt x="7625" y="92606"/>
                </a:lnTo>
                <a:lnTo>
                  <a:pt x="9026" y="74987"/>
                </a:lnTo>
                <a:lnTo>
                  <a:pt x="9344" y="56739"/>
                </a:lnTo>
                <a:lnTo>
                  <a:pt x="8974" y="39077"/>
                </a:lnTo>
                <a:lnTo>
                  <a:pt x="7970" y="18382"/>
                </a:lnTo>
                <a:lnTo>
                  <a:pt x="6561" y="4394"/>
                </a:lnTo>
                <a:lnTo>
                  <a:pt x="5202" y="0"/>
                </a:lnTo>
                <a:close/>
              </a:path>
            </a:pathLst>
          </a:custGeom>
          <a:solidFill>
            <a:srgbClr val="E5E6E4"/>
          </a:solidFill>
        </p:spPr>
        <p:txBody>
          <a:bodyPr wrap="square" lIns="0" tIns="0" rIns="0" bIns="0" rtlCol="0"/>
          <a:lstStyle/>
          <a:p>
            <a:endParaRPr/>
          </a:p>
        </p:txBody>
      </p:sp>
      <p:sp>
        <p:nvSpPr>
          <p:cNvPr id="31" name="object 34">
            <a:extLst>
              <a:ext uri="{FF2B5EF4-FFF2-40B4-BE49-F238E27FC236}">
                <a16:creationId xmlns:a16="http://schemas.microsoft.com/office/drawing/2014/main" id="{A4F75ABA-9395-BB54-F971-5E458E51D1C8}"/>
              </a:ext>
            </a:extLst>
          </p:cNvPr>
          <p:cNvSpPr/>
          <p:nvPr/>
        </p:nvSpPr>
        <p:spPr>
          <a:xfrm>
            <a:off x="3103646" y="4527257"/>
            <a:ext cx="9525" cy="117475"/>
          </a:xfrm>
          <a:custGeom>
            <a:avLst/>
            <a:gdLst/>
            <a:ahLst/>
            <a:cxnLst/>
            <a:rect l="l" t="t" r="r" b="b"/>
            <a:pathLst>
              <a:path w="9525" h="117475">
                <a:moveTo>
                  <a:pt x="5276" y="0"/>
                </a:moveTo>
                <a:lnTo>
                  <a:pt x="4743" y="1562"/>
                </a:lnTo>
                <a:lnTo>
                  <a:pt x="4503" y="7041"/>
                </a:lnTo>
                <a:lnTo>
                  <a:pt x="4438" y="47840"/>
                </a:lnTo>
                <a:lnTo>
                  <a:pt x="476" y="98463"/>
                </a:lnTo>
                <a:lnTo>
                  <a:pt x="0" y="110166"/>
                </a:lnTo>
                <a:lnTo>
                  <a:pt x="344" y="117230"/>
                </a:lnTo>
                <a:lnTo>
                  <a:pt x="1824" y="117365"/>
                </a:lnTo>
                <a:lnTo>
                  <a:pt x="4755" y="108280"/>
                </a:lnTo>
                <a:lnTo>
                  <a:pt x="7639" y="92506"/>
                </a:lnTo>
                <a:lnTo>
                  <a:pt x="9048" y="74893"/>
                </a:lnTo>
                <a:lnTo>
                  <a:pt x="9381" y="56654"/>
                </a:lnTo>
                <a:lnTo>
                  <a:pt x="9035" y="39001"/>
                </a:lnTo>
                <a:lnTo>
                  <a:pt x="8060" y="18197"/>
                </a:lnTo>
                <a:lnTo>
                  <a:pt x="6660" y="4279"/>
                </a:lnTo>
                <a:lnTo>
                  <a:pt x="5276" y="0"/>
                </a:lnTo>
                <a:close/>
              </a:path>
            </a:pathLst>
          </a:custGeom>
          <a:solidFill>
            <a:srgbClr val="E4E5E4"/>
          </a:solidFill>
        </p:spPr>
        <p:txBody>
          <a:bodyPr wrap="square" lIns="0" tIns="0" rIns="0" bIns="0" rtlCol="0"/>
          <a:lstStyle/>
          <a:p>
            <a:endParaRPr/>
          </a:p>
        </p:txBody>
      </p:sp>
      <p:sp>
        <p:nvSpPr>
          <p:cNvPr id="32" name="object 35">
            <a:extLst>
              <a:ext uri="{FF2B5EF4-FFF2-40B4-BE49-F238E27FC236}">
                <a16:creationId xmlns:a16="http://schemas.microsoft.com/office/drawing/2014/main" id="{8F8EE50B-772F-3BF3-D8AF-8DCB06E45105}"/>
              </a:ext>
            </a:extLst>
          </p:cNvPr>
          <p:cNvSpPr/>
          <p:nvPr/>
        </p:nvSpPr>
        <p:spPr>
          <a:xfrm>
            <a:off x="3103567" y="4527460"/>
            <a:ext cx="9525" cy="117475"/>
          </a:xfrm>
          <a:custGeom>
            <a:avLst/>
            <a:gdLst/>
            <a:ahLst/>
            <a:cxnLst/>
            <a:rect l="l" t="t" r="r" b="b"/>
            <a:pathLst>
              <a:path w="9525" h="117475">
                <a:moveTo>
                  <a:pt x="5345" y="0"/>
                </a:moveTo>
                <a:lnTo>
                  <a:pt x="4786" y="1638"/>
                </a:lnTo>
                <a:lnTo>
                  <a:pt x="4526" y="7146"/>
                </a:lnTo>
                <a:lnTo>
                  <a:pt x="4418" y="47840"/>
                </a:lnTo>
                <a:lnTo>
                  <a:pt x="468" y="98399"/>
                </a:lnTo>
                <a:lnTo>
                  <a:pt x="0" y="110091"/>
                </a:lnTo>
                <a:lnTo>
                  <a:pt x="346" y="117144"/>
                </a:lnTo>
                <a:lnTo>
                  <a:pt x="1824" y="117273"/>
                </a:lnTo>
                <a:lnTo>
                  <a:pt x="4748" y="108191"/>
                </a:lnTo>
                <a:lnTo>
                  <a:pt x="7641" y="92412"/>
                </a:lnTo>
                <a:lnTo>
                  <a:pt x="9062" y="74799"/>
                </a:lnTo>
                <a:lnTo>
                  <a:pt x="9408" y="56563"/>
                </a:lnTo>
                <a:lnTo>
                  <a:pt x="9079" y="38912"/>
                </a:lnTo>
                <a:lnTo>
                  <a:pt x="8132" y="18011"/>
                </a:lnTo>
                <a:lnTo>
                  <a:pt x="6755" y="4178"/>
                </a:lnTo>
                <a:lnTo>
                  <a:pt x="5345" y="0"/>
                </a:lnTo>
                <a:close/>
              </a:path>
            </a:pathLst>
          </a:custGeom>
          <a:solidFill>
            <a:srgbClr val="E3E3E3"/>
          </a:solidFill>
        </p:spPr>
        <p:txBody>
          <a:bodyPr wrap="square" lIns="0" tIns="0" rIns="0" bIns="0" rtlCol="0"/>
          <a:lstStyle/>
          <a:p>
            <a:endParaRPr/>
          </a:p>
        </p:txBody>
      </p:sp>
      <p:sp>
        <p:nvSpPr>
          <p:cNvPr id="33" name="object 36">
            <a:extLst>
              <a:ext uri="{FF2B5EF4-FFF2-40B4-BE49-F238E27FC236}">
                <a16:creationId xmlns:a16="http://schemas.microsoft.com/office/drawing/2014/main" id="{2AC637E7-CB99-B543-5CBF-9B9F3769F7C2}"/>
              </a:ext>
            </a:extLst>
          </p:cNvPr>
          <p:cNvSpPr/>
          <p:nvPr/>
        </p:nvSpPr>
        <p:spPr>
          <a:xfrm>
            <a:off x="3103477" y="4527665"/>
            <a:ext cx="9525" cy="117475"/>
          </a:xfrm>
          <a:custGeom>
            <a:avLst/>
            <a:gdLst/>
            <a:ahLst/>
            <a:cxnLst/>
            <a:rect l="l" t="t" r="r" b="b"/>
            <a:pathLst>
              <a:path w="9525" h="117475">
                <a:moveTo>
                  <a:pt x="5419" y="0"/>
                </a:moveTo>
                <a:lnTo>
                  <a:pt x="4835" y="1714"/>
                </a:lnTo>
                <a:lnTo>
                  <a:pt x="4554" y="7252"/>
                </a:lnTo>
                <a:lnTo>
                  <a:pt x="4403" y="47840"/>
                </a:lnTo>
                <a:lnTo>
                  <a:pt x="466" y="98336"/>
                </a:lnTo>
                <a:lnTo>
                  <a:pt x="0" y="110011"/>
                </a:lnTo>
                <a:lnTo>
                  <a:pt x="351" y="117052"/>
                </a:lnTo>
                <a:lnTo>
                  <a:pt x="1833" y="117174"/>
                </a:lnTo>
                <a:lnTo>
                  <a:pt x="4759" y="108089"/>
                </a:lnTo>
                <a:lnTo>
                  <a:pt x="7655" y="92318"/>
                </a:lnTo>
                <a:lnTo>
                  <a:pt x="9083" y="74709"/>
                </a:lnTo>
                <a:lnTo>
                  <a:pt x="9445" y="56474"/>
                </a:lnTo>
                <a:lnTo>
                  <a:pt x="9141" y="38823"/>
                </a:lnTo>
                <a:lnTo>
                  <a:pt x="8228" y="17828"/>
                </a:lnTo>
                <a:lnTo>
                  <a:pt x="6842" y="4063"/>
                </a:lnTo>
                <a:lnTo>
                  <a:pt x="5419" y="0"/>
                </a:lnTo>
                <a:close/>
              </a:path>
            </a:pathLst>
          </a:custGeom>
          <a:solidFill>
            <a:srgbClr val="E2E2E2"/>
          </a:solidFill>
        </p:spPr>
        <p:txBody>
          <a:bodyPr wrap="square" lIns="0" tIns="0" rIns="0" bIns="0" rtlCol="0"/>
          <a:lstStyle/>
          <a:p>
            <a:endParaRPr/>
          </a:p>
        </p:txBody>
      </p:sp>
      <p:sp>
        <p:nvSpPr>
          <p:cNvPr id="34" name="object 37">
            <a:extLst>
              <a:ext uri="{FF2B5EF4-FFF2-40B4-BE49-F238E27FC236}">
                <a16:creationId xmlns:a16="http://schemas.microsoft.com/office/drawing/2014/main" id="{446C13AD-43B3-0BCE-9A4B-07F14E18B87F}"/>
              </a:ext>
            </a:extLst>
          </p:cNvPr>
          <p:cNvSpPr/>
          <p:nvPr/>
        </p:nvSpPr>
        <p:spPr>
          <a:xfrm>
            <a:off x="3103397" y="4527868"/>
            <a:ext cx="9525" cy="117475"/>
          </a:xfrm>
          <a:custGeom>
            <a:avLst/>
            <a:gdLst/>
            <a:ahLst/>
            <a:cxnLst/>
            <a:rect l="l" t="t" r="r" b="b"/>
            <a:pathLst>
              <a:path w="9525" h="117475">
                <a:moveTo>
                  <a:pt x="5495" y="0"/>
                </a:moveTo>
                <a:lnTo>
                  <a:pt x="4873" y="1790"/>
                </a:lnTo>
                <a:lnTo>
                  <a:pt x="4571" y="7365"/>
                </a:lnTo>
                <a:lnTo>
                  <a:pt x="4391" y="47840"/>
                </a:lnTo>
                <a:lnTo>
                  <a:pt x="466" y="98272"/>
                </a:lnTo>
                <a:lnTo>
                  <a:pt x="0" y="109936"/>
                </a:lnTo>
                <a:lnTo>
                  <a:pt x="352" y="116965"/>
                </a:lnTo>
                <a:lnTo>
                  <a:pt x="1838" y="117076"/>
                </a:lnTo>
                <a:lnTo>
                  <a:pt x="4772" y="107988"/>
                </a:lnTo>
                <a:lnTo>
                  <a:pt x="7662" y="92216"/>
                </a:lnTo>
                <a:lnTo>
                  <a:pt x="9096" y="74609"/>
                </a:lnTo>
                <a:lnTo>
                  <a:pt x="9472" y="56378"/>
                </a:lnTo>
                <a:lnTo>
                  <a:pt x="9191" y="38735"/>
                </a:lnTo>
                <a:lnTo>
                  <a:pt x="8296" y="17650"/>
                </a:lnTo>
                <a:lnTo>
                  <a:pt x="6931" y="3949"/>
                </a:lnTo>
                <a:lnTo>
                  <a:pt x="5495" y="0"/>
                </a:lnTo>
                <a:close/>
              </a:path>
            </a:pathLst>
          </a:custGeom>
          <a:solidFill>
            <a:srgbClr val="E1E2E1"/>
          </a:solidFill>
        </p:spPr>
        <p:txBody>
          <a:bodyPr wrap="square" lIns="0" tIns="0" rIns="0" bIns="0" rtlCol="0"/>
          <a:lstStyle/>
          <a:p>
            <a:endParaRPr/>
          </a:p>
        </p:txBody>
      </p:sp>
      <p:sp>
        <p:nvSpPr>
          <p:cNvPr id="35" name="object 38">
            <a:extLst>
              <a:ext uri="{FF2B5EF4-FFF2-40B4-BE49-F238E27FC236}">
                <a16:creationId xmlns:a16="http://schemas.microsoft.com/office/drawing/2014/main" id="{B8B9C6D4-A4B3-B8DF-B7D9-6802201C752C}"/>
              </a:ext>
            </a:extLst>
          </p:cNvPr>
          <p:cNvSpPr/>
          <p:nvPr/>
        </p:nvSpPr>
        <p:spPr>
          <a:xfrm>
            <a:off x="3103308" y="4528060"/>
            <a:ext cx="9525" cy="117475"/>
          </a:xfrm>
          <a:custGeom>
            <a:avLst/>
            <a:gdLst/>
            <a:ahLst/>
            <a:cxnLst/>
            <a:rect l="l" t="t" r="r" b="b"/>
            <a:pathLst>
              <a:path w="9525" h="117475">
                <a:moveTo>
                  <a:pt x="5575" y="0"/>
                </a:moveTo>
                <a:lnTo>
                  <a:pt x="4927" y="1879"/>
                </a:lnTo>
                <a:lnTo>
                  <a:pt x="4601" y="7481"/>
                </a:lnTo>
                <a:lnTo>
                  <a:pt x="4368" y="47853"/>
                </a:lnTo>
                <a:lnTo>
                  <a:pt x="457" y="98221"/>
                </a:lnTo>
                <a:lnTo>
                  <a:pt x="0" y="109870"/>
                </a:lnTo>
                <a:lnTo>
                  <a:pt x="360" y="116890"/>
                </a:lnTo>
                <a:lnTo>
                  <a:pt x="1852" y="116995"/>
                </a:lnTo>
                <a:lnTo>
                  <a:pt x="4788" y="107899"/>
                </a:lnTo>
                <a:lnTo>
                  <a:pt x="7681" y="92129"/>
                </a:lnTo>
                <a:lnTo>
                  <a:pt x="9121" y="74528"/>
                </a:lnTo>
                <a:lnTo>
                  <a:pt x="9510" y="56305"/>
                </a:lnTo>
                <a:lnTo>
                  <a:pt x="9245" y="38671"/>
                </a:lnTo>
                <a:lnTo>
                  <a:pt x="8384" y="17477"/>
                </a:lnTo>
                <a:lnTo>
                  <a:pt x="7035" y="3860"/>
                </a:lnTo>
                <a:lnTo>
                  <a:pt x="5575" y="0"/>
                </a:lnTo>
                <a:close/>
              </a:path>
            </a:pathLst>
          </a:custGeom>
          <a:solidFill>
            <a:srgbClr val="E0E1E0"/>
          </a:solidFill>
        </p:spPr>
        <p:txBody>
          <a:bodyPr wrap="square" lIns="0" tIns="0" rIns="0" bIns="0" rtlCol="0"/>
          <a:lstStyle/>
          <a:p>
            <a:endParaRPr/>
          </a:p>
        </p:txBody>
      </p:sp>
      <p:sp>
        <p:nvSpPr>
          <p:cNvPr id="36" name="object 39">
            <a:extLst>
              <a:ext uri="{FF2B5EF4-FFF2-40B4-BE49-F238E27FC236}">
                <a16:creationId xmlns:a16="http://schemas.microsoft.com/office/drawing/2014/main" id="{462F1EDD-6560-C919-29AA-C862ADBC6F11}"/>
              </a:ext>
            </a:extLst>
          </p:cNvPr>
          <p:cNvSpPr/>
          <p:nvPr/>
        </p:nvSpPr>
        <p:spPr>
          <a:xfrm>
            <a:off x="3103228" y="4528276"/>
            <a:ext cx="10160" cy="117475"/>
          </a:xfrm>
          <a:custGeom>
            <a:avLst/>
            <a:gdLst/>
            <a:ahLst/>
            <a:cxnLst/>
            <a:rect l="l" t="t" r="r" b="b"/>
            <a:pathLst>
              <a:path w="10160" h="117475">
                <a:moveTo>
                  <a:pt x="5638" y="0"/>
                </a:moveTo>
                <a:lnTo>
                  <a:pt x="4965" y="1943"/>
                </a:lnTo>
                <a:lnTo>
                  <a:pt x="4619" y="7575"/>
                </a:lnTo>
                <a:lnTo>
                  <a:pt x="4356" y="47828"/>
                </a:lnTo>
                <a:lnTo>
                  <a:pt x="457" y="98145"/>
                </a:lnTo>
                <a:lnTo>
                  <a:pt x="0" y="109783"/>
                </a:lnTo>
                <a:lnTo>
                  <a:pt x="360" y="116790"/>
                </a:lnTo>
                <a:lnTo>
                  <a:pt x="1852" y="116885"/>
                </a:lnTo>
                <a:lnTo>
                  <a:pt x="4788" y="107784"/>
                </a:lnTo>
                <a:lnTo>
                  <a:pt x="7685" y="92015"/>
                </a:lnTo>
                <a:lnTo>
                  <a:pt x="9137" y="74415"/>
                </a:lnTo>
                <a:lnTo>
                  <a:pt x="9542" y="56196"/>
                </a:lnTo>
                <a:lnTo>
                  <a:pt x="9296" y="38569"/>
                </a:lnTo>
                <a:lnTo>
                  <a:pt x="8458" y="17279"/>
                </a:lnTo>
                <a:lnTo>
                  <a:pt x="7124" y="3733"/>
                </a:lnTo>
                <a:lnTo>
                  <a:pt x="5638" y="0"/>
                </a:lnTo>
                <a:close/>
              </a:path>
            </a:pathLst>
          </a:custGeom>
          <a:solidFill>
            <a:srgbClr val="DEDFDE"/>
          </a:solidFill>
        </p:spPr>
        <p:txBody>
          <a:bodyPr wrap="square" lIns="0" tIns="0" rIns="0" bIns="0" rtlCol="0"/>
          <a:lstStyle/>
          <a:p>
            <a:endParaRPr/>
          </a:p>
        </p:txBody>
      </p:sp>
      <p:sp>
        <p:nvSpPr>
          <p:cNvPr id="37" name="object 40">
            <a:extLst>
              <a:ext uri="{FF2B5EF4-FFF2-40B4-BE49-F238E27FC236}">
                <a16:creationId xmlns:a16="http://schemas.microsoft.com/office/drawing/2014/main" id="{85461992-CB31-00FB-EE15-525161F4C3DF}"/>
              </a:ext>
            </a:extLst>
          </p:cNvPr>
          <p:cNvSpPr/>
          <p:nvPr/>
        </p:nvSpPr>
        <p:spPr>
          <a:xfrm>
            <a:off x="3103145" y="4528466"/>
            <a:ext cx="10160" cy="116839"/>
          </a:xfrm>
          <a:custGeom>
            <a:avLst/>
            <a:gdLst/>
            <a:ahLst/>
            <a:cxnLst/>
            <a:rect l="l" t="t" r="r" b="b"/>
            <a:pathLst>
              <a:path w="10160" h="116839">
                <a:moveTo>
                  <a:pt x="5706" y="0"/>
                </a:moveTo>
                <a:lnTo>
                  <a:pt x="5007" y="2032"/>
                </a:lnTo>
                <a:lnTo>
                  <a:pt x="4640" y="7694"/>
                </a:lnTo>
                <a:lnTo>
                  <a:pt x="4334" y="47853"/>
                </a:lnTo>
                <a:lnTo>
                  <a:pt x="448" y="98094"/>
                </a:lnTo>
                <a:lnTo>
                  <a:pt x="0" y="109721"/>
                </a:lnTo>
                <a:lnTo>
                  <a:pt x="367" y="116717"/>
                </a:lnTo>
                <a:lnTo>
                  <a:pt x="1860" y="116806"/>
                </a:lnTo>
                <a:lnTo>
                  <a:pt x="4791" y="107708"/>
                </a:lnTo>
                <a:lnTo>
                  <a:pt x="7691" y="91934"/>
                </a:lnTo>
                <a:lnTo>
                  <a:pt x="9152" y="74334"/>
                </a:lnTo>
                <a:lnTo>
                  <a:pt x="9572" y="56118"/>
                </a:lnTo>
                <a:lnTo>
                  <a:pt x="9350" y="38493"/>
                </a:lnTo>
                <a:lnTo>
                  <a:pt x="8540" y="17108"/>
                </a:lnTo>
                <a:lnTo>
                  <a:pt x="7204" y="3644"/>
                </a:lnTo>
                <a:lnTo>
                  <a:pt x="5706" y="0"/>
                </a:lnTo>
                <a:close/>
              </a:path>
            </a:pathLst>
          </a:custGeom>
          <a:solidFill>
            <a:srgbClr val="DCDEDD"/>
          </a:solidFill>
        </p:spPr>
        <p:txBody>
          <a:bodyPr wrap="square" lIns="0" tIns="0" rIns="0" bIns="0" rtlCol="0"/>
          <a:lstStyle/>
          <a:p>
            <a:endParaRPr/>
          </a:p>
        </p:txBody>
      </p:sp>
      <p:sp>
        <p:nvSpPr>
          <p:cNvPr id="38" name="object 41">
            <a:extLst>
              <a:ext uri="{FF2B5EF4-FFF2-40B4-BE49-F238E27FC236}">
                <a16:creationId xmlns:a16="http://schemas.microsoft.com/office/drawing/2014/main" id="{9177058D-136B-8804-5BBC-21039B6D8A60}"/>
              </a:ext>
            </a:extLst>
          </p:cNvPr>
          <p:cNvSpPr/>
          <p:nvPr/>
        </p:nvSpPr>
        <p:spPr>
          <a:xfrm>
            <a:off x="3103058" y="4528671"/>
            <a:ext cx="10160" cy="116839"/>
          </a:xfrm>
          <a:custGeom>
            <a:avLst/>
            <a:gdLst/>
            <a:ahLst/>
            <a:cxnLst/>
            <a:rect l="l" t="t" r="r" b="b"/>
            <a:pathLst>
              <a:path w="10160" h="116839">
                <a:moveTo>
                  <a:pt x="5782" y="0"/>
                </a:moveTo>
                <a:lnTo>
                  <a:pt x="5058" y="2108"/>
                </a:lnTo>
                <a:lnTo>
                  <a:pt x="4670" y="7799"/>
                </a:lnTo>
                <a:lnTo>
                  <a:pt x="4321" y="47840"/>
                </a:lnTo>
                <a:lnTo>
                  <a:pt x="448" y="98031"/>
                </a:lnTo>
                <a:lnTo>
                  <a:pt x="0" y="109641"/>
                </a:lnTo>
                <a:lnTo>
                  <a:pt x="367" y="116625"/>
                </a:lnTo>
                <a:lnTo>
                  <a:pt x="1860" y="116706"/>
                </a:lnTo>
                <a:lnTo>
                  <a:pt x="4791" y="107607"/>
                </a:lnTo>
                <a:lnTo>
                  <a:pt x="7701" y="91840"/>
                </a:lnTo>
                <a:lnTo>
                  <a:pt x="9173" y="74245"/>
                </a:lnTo>
                <a:lnTo>
                  <a:pt x="9606" y="56034"/>
                </a:lnTo>
                <a:lnTo>
                  <a:pt x="9401" y="38417"/>
                </a:lnTo>
                <a:lnTo>
                  <a:pt x="8626" y="16929"/>
                </a:lnTo>
                <a:lnTo>
                  <a:pt x="7306" y="3530"/>
                </a:lnTo>
                <a:lnTo>
                  <a:pt x="5782" y="0"/>
                </a:lnTo>
                <a:close/>
              </a:path>
            </a:pathLst>
          </a:custGeom>
          <a:solidFill>
            <a:srgbClr val="DBDCDB"/>
          </a:solidFill>
        </p:spPr>
        <p:txBody>
          <a:bodyPr wrap="square" lIns="0" tIns="0" rIns="0" bIns="0" rtlCol="0"/>
          <a:lstStyle/>
          <a:p>
            <a:endParaRPr/>
          </a:p>
        </p:txBody>
      </p:sp>
      <p:sp>
        <p:nvSpPr>
          <p:cNvPr id="39" name="object 42">
            <a:extLst>
              <a:ext uri="{FF2B5EF4-FFF2-40B4-BE49-F238E27FC236}">
                <a16:creationId xmlns:a16="http://schemas.microsoft.com/office/drawing/2014/main" id="{E8F916A4-3012-7264-A275-9A3A0ABA79E5}"/>
              </a:ext>
            </a:extLst>
          </p:cNvPr>
          <p:cNvSpPr/>
          <p:nvPr/>
        </p:nvSpPr>
        <p:spPr>
          <a:xfrm>
            <a:off x="3102968" y="4528874"/>
            <a:ext cx="10160" cy="116839"/>
          </a:xfrm>
          <a:custGeom>
            <a:avLst/>
            <a:gdLst/>
            <a:ahLst/>
            <a:cxnLst/>
            <a:rect l="l" t="t" r="r" b="b"/>
            <a:pathLst>
              <a:path w="10160" h="116839">
                <a:moveTo>
                  <a:pt x="5856" y="0"/>
                </a:moveTo>
                <a:lnTo>
                  <a:pt x="5106" y="2184"/>
                </a:lnTo>
                <a:lnTo>
                  <a:pt x="4700" y="7906"/>
                </a:lnTo>
                <a:lnTo>
                  <a:pt x="4306" y="47840"/>
                </a:lnTo>
                <a:lnTo>
                  <a:pt x="446" y="97967"/>
                </a:lnTo>
                <a:lnTo>
                  <a:pt x="0" y="109568"/>
                </a:lnTo>
                <a:lnTo>
                  <a:pt x="373" y="116543"/>
                </a:lnTo>
                <a:lnTo>
                  <a:pt x="1874" y="116614"/>
                </a:lnTo>
                <a:lnTo>
                  <a:pt x="4814" y="107505"/>
                </a:lnTo>
                <a:lnTo>
                  <a:pt x="7720" y="91740"/>
                </a:lnTo>
                <a:lnTo>
                  <a:pt x="9196" y="74150"/>
                </a:lnTo>
                <a:lnTo>
                  <a:pt x="9644" y="55943"/>
                </a:lnTo>
                <a:lnTo>
                  <a:pt x="9463" y="38328"/>
                </a:lnTo>
                <a:lnTo>
                  <a:pt x="8711" y="16745"/>
                </a:lnTo>
                <a:lnTo>
                  <a:pt x="7405" y="3416"/>
                </a:lnTo>
                <a:lnTo>
                  <a:pt x="5856" y="0"/>
                </a:lnTo>
                <a:close/>
              </a:path>
            </a:pathLst>
          </a:custGeom>
          <a:solidFill>
            <a:srgbClr val="DADCDA"/>
          </a:solidFill>
        </p:spPr>
        <p:txBody>
          <a:bodyPr wrap="square" lIns="0" tIns="0" rIns="0" bIns="0" rtlCol="0"/>
          <a:lstStyle/>
          <a:p>
            <a:endParaRPr/>
          </a:p>
        </p:txBody>
      </p:sp>
      <p:sp>
        <p:nvSpPr>
          <p:cNvPr id="40" name="object 43">
            <a:extLst>
              <a:ext uri="{FF2B5EF4-FFF2-40B4-BE49-F238E27FC236}">
                <a16:creationId xmlns:a16="http://schemas.microsoft.com/office/drawing/2014/main" id="{E4392BA5-8BE5-3FBF-CF7B-603E95297EFD}"/>
              </a:ext>
            </a:extLst>
          </p:cNvPr>
          <p:cNvSpPr/>
          <p:nvPr/>
        </p:nvSpPr>
        <p:spPr>
          <a:xfrm>
            <a:off x="3102884" y="4529078"/>
            <a:ext cx="10160" cy="116839"/>
          </a:xfrm>
          <a:custGeom>
            <a:avLst/>
            <a:gdLst/>
            <a:ahLst/>
            <a:cxnLst/>
            <a:rect l="l" t="t" r="r" b="b"/>
            <a:pathLst>
              <a:path w="10160" h="116839">
                <a:moveTo>
                  <a:pt x="5925" y="0"/>
                </a:moveTo>
                <a:lnTo>
                  <a:pt x="5150" y="2260"/>
                </a:lnTo>
                <a:lnTo>
                  <a:pt x="4723" y="8010"/>
                </a:lnTo>
                <a:lnTo>
                  <a:pt x="4286" y="47840"/>
                </a:lnTo>
                <a:lnTo>
                  <a:pt x="438" y="97904"/>
                </a:lnTo>
                <a:lnTo>
                  <a:pt x="0" y="109488"/>
                </a:lnTo>
                <a:lnTo>
                  <a:pt x="376" y="116451"/>
                </a:lnTo>
                <a:lnTo>
                  <a:pt x="1879" y="116515"/>
                </a:lnTo>
                <a:lnTo>
                  <a:pt x="4820" y="107403"/>
                </a:lnTo>
                <a:lnTo>
                  <a:pt x="7729" y="91641"/>
                </a:lnTo>
                <a:lnTo>
                  <a:pt x="9217" y="74055"/>
                </a:lnTo>
                <a:lnTo>
                  <a:pt x="9681" y="55852"/>
                </a:lnTo>
                <a:lnTo>
                  <a:pt x="9519" y="38239"/>
                </a:lnTo>
                <a:lnTo>
                  <a:pt x="8785" y="16560"/>
                </a:lnTo>
                <a:lnTo>
                  <a:pt x="7499" y="3314"/>
                </a:lnTo>
                <a:lnTo>
                  <a:pt x="5925" y="0"/>
                </a:lnTo>
                <a:close/>
              </a:path>
            </a:pathLst>
          </a:custGeom>
          <a:solidFill>
            <a:srgbClr val="D9DAD9"/>
          </a:solidFill>
        </p:spPr>
        <p:txBody>
          <a:bodyPr wrap="square" lIns="0" tIns="0" rIns="0" bIns="0" rtlCol="0"/>
          <a:lstStyle/>
          <a:p>
            <a:endParaRPr/>
          </a:p>
        </p:txBody>
      </p:sp>
      <p:sp>
        <p:nvSpPr>
          <p:cNvPr id="41" name="object 44">
            <a:extLst>
              <a:ext uri="{FF2B5EF4-FFF2-40B4-BE49-F238E27FC236}">
                <a16:creationId xmlns:a16="http://schemas.microsoft.com/office/drawing/2014/main" id="{E16CCF01-1006-DE59-719B-44D400901EDB}"/>
              </a:ext>
            </a:extLst>
          </p:cNvPr>
          <p:cNvSpPr/>
          <p:nvPr/>
        </p:nvSpPr>
        <p:spPr>
          <a:xfrm>
            <a:off x="3102799" y="4529282"/>
            <a:ext cx="10160" cy="116839"/>
          </a:xfrm>
          <a:custGeom>
            <a:avLst/>
            <a:gdLst/>
            <a:ahLst/>
            <a:cxnLst/>
            <a:rect l="l" t="t" r="r" b="b"/>
            <a:pathLst>
              <a:path w="10160" h="116839">
                <a:moveTo>
                  <a:pt x="5999" y="0"/>
                </a:moveTo>
                <a:lnTo>
                  <a:pt x="5199" y="2336"/>
                </a:lnTo>
                <a:lnTo>
                  <a:pt x="4746" y="8123"/>
                </a:lnTo>
                <a:lnTo>
                  <a:pt x="4272" y="47840"/>
                </a:lnTo>
                <a:lnTo>
                  <a:pt x="436" y="97840"/>
                </a:lnTo>
                <a:lnTo>
                  <a:pt x="0" y="109413"/>
                </a:lnTo>
                <a:lnTo>
                  <a:pt x="381" y="116365"/>
                </a:lnTo>
                <a:lnTo>
                  <a:pt x="1888" y="116423"/>
                </a:lnTo>
                <a:lnTo>
                  <a:pt x="4830" y="107315"/>
                </a:lnTo>
                <a:lnTo>
                  <a:pt x="7741" y="91545"/>
                </a:lnTo>
                <a:lnTo>
                  <a:pt x="9233" y="73958"/>
                </a:lnTo>
                <a:lnTo>
                  <a:pt x="9708" y="55762"/>
                </a:lnTo>
                <a:lnTo>
                  <a:pt x="9568" y="38163"/>
                </a:lnTo>
                <a:lnTo>
                  <a:pt x="8867" y="16376"/>
                </a:lnTo>
                <a:lnTo>
                  <a:pt x="7586" y="3200"/>
                </a:lnTo>
                <a:lnTo>
                  <a:pt x="5999" y="0"/>
                </a:lnTo>
                <a:close/>
              </a:path>
            </a:pathLst>
          </a:custGeom>
          <a:solidFill>
            <a:srgbClr val="D8D9D8"/>
          </a:solidFill>
        </p:spPr>
        <p:txBody>
          <a:bodyPr wrap="square" lIns="0" tIns="0" rIns="0" bIns="0" rtlCol="0"/>
          <a:lstStyle/>
          <a:p>
            <a:endParaRPr/>
          </a:p>
        </p:txBody>
      </p:sp>
      <p:sp>
        <p:nvSpPr>
          <p:cNvPr id="42" name="object 45">
            <a:extLst>
              <a:ext uri="{FF2B5EF4-FFF2-40B4-BE49-F238E27FC236}">
                <a16:creationId xmlns:a16="http://schemas.microsoft.com/office/drawing/2014/main" id="{3D8195A5-144E-CB42-5350-D62F21FFBCAE}"/>
              </a:ext>
            </a:extLst>
          </p:cNvPr>
          <p:cNvSpPr/>
          <p:nvPr/>
        </p:nvSpPr>
        <p:spPr>
          <a:xfrm>
            <a:off x="3102715" y="4529486"/>
            <a:ext cx="10160" cy="116839"/>
          </a:xfrm>
          <a:custGeom>
            <a:avLst/>
            <a:gdLst/>
            <a:ahLst/>
            <a:cxnLst/>
            <a:rect l="l" t="t" r="r" b="b"/>
            <a:pathLst>
              <a:path w="10160" h="116839">
                <a:moveTo>
                  <a:pt x="6080" y="0"/>
                </a:moveTo>
                <a:lnTo>
                  <a:pt x="5242" y="2412"/>
                </a:lnTo>
                <a:lnTo>
                  <a:pt x="4774" y="8228"/>
                </a:lnTo>
                <a:lnTo>
                  <a:pt x="4252" y="47840"/>
                </a:lnTo>
                <a:lnTo>
                  <a:pt x="429" y="97777"/>
                </a:lnTo>
                <a:lnTo>
                  <a:pt x="0" y="109333"/>
                </a:lnTo>
                <a:lnTo>
                  <a:pt x="384" y="116273"/>
                </a:lnTo>
                <a:lnTo>
                  <a:pt x="1893" y="116324"/>
                </a:lnTo>
                <a:lnTo>
                  <a:pt x="4836" y="107213"/>
                </a:lnTo>
                <a:lnTo>
                  <a:pt x="7750" y="91450"/>
                </a:lnTo>
                <a:lnTo>
                  <a:pt x="9252" y="73867"/>
                </a:lnTo>
                <a:lnTo>
                  <a:pt x="9740" y="55673"/>
                </a:lnTo>
                <a:lnTo>
                  <a:pt x="9611" y="38074"/>
                </a:lnTo>
                <a:lnTo>
                  <a:pt x="8952" y="16196"/>
                </a:lnTo>
                <a:lnTo>
                  <a:pt x="7681" y="3098"/>
                </a:lnTo>
                <a:lnTo>
                  <a:pt x="6080" y="0"/>
                </a:lnTo>
                <a:close/>
              </a:path>
            </a:pathLst>
          </a:custGeom>
          <a:solidFill>
            <a:srgbClr val="D7D8D8"/>
          </a:solidFill>
        </p:spPr>
        <p:txBody>
          <a:bodyPr wrap="square" lIns="0" tIns="0" rIns="0" bIns="0" rtlCol="0"/>
          <a:lstStyle/>
          <a:p>
            <a:endParaRPr/>
          </a:p>
        </p:txBody>
      </p:sp>
      <p:sp>
        <p:nvSpPr>
          <p:cNvPr id="43" name="object 46">
            <a:extLst>
              <a:ext uri="{FF2B5EF4-FFF2-40B4-BE49-F238E27FC236}">
                <a16:creationId xmlns:a16="http://schemas.microsoft.com/office/drawing/2014/main" id="{DADEE7B4-FB75-45C0-DB8C-68E16695BA8C}"/>
              </a:ext>
            </a:extLst>
          </p:cNvPr>
          <p:cNvSpPr/>
          <p:nvPr/>
        </p:nvSpPr>
        <p:spPr>
          <a:xfrm>
            <a:off x="3102629" y="4529676"/>
            <a:ext cx="10160" cy="116839"/>
          </a:xfrm>
          <a:custGeom>
            <a:avLst/>
            <a:gdLst/>
            <a:ahLst/>
            <a:cxnLst/>
            <a:rect l="l" t="t" r="r" b="b"/>
            <a:pathLst>
              <a:path w="10160" h="116839">
                <a:moveTo>
                  <a:pt x="6155" y="0"/>
                </a:moveTo>
                <a:lnTo>
                  <a:pt x="5291" y="2501"/>
                </a:lnTo>
                <a:lnTo>
                  <a:pt x="4797" y="8346"/>
                </a:lnTo>
                <a:lnTo>
                  <a:pt x="4237" y="47853"/>
                </a:lnTo>
                <a:lnTo>
                  <a:pt x="427" y="97713"/>
                </a:lnTo>
                <a:lnTo>
                  <a:pt x="0" y="109265"/>
                </a:lnTo>
                <a:lnTo>
                  <a:pt x="387" y="116197"/>
                </a:lnTo>
                <a:lnTo>
                  <a:pt x="1897" y="116239"/>
                </a:lnTo>
                <a:lnTo>
                  <a:pt x="4834" y="107124"/>
                </a:lnTo>
                <a:lnTo>
                  <a:pt x="7758" y="91363"/>
                </a:lnTo>
                <a:lnTo>
                  <a:pt x="9273" y="73785"/>
                </a:lnTo>
                <a:lnTo>
                  <a:pt x="9778" y="55594"/>
                </a:lnTo>
                <a:lnTo>
                  <a:pt x="9673" y="37998"/>
                </a:lnTo>
                <a:lnTo>
                  <a:pt x="9035" y="16026"/>
                </a:lnTo>
                <a:lnTo>
                  <a:pt x="7768" y="2997"/>
                </a:lnTo>
                <a:lnTo>
                  <a:pt x="6155" y="0"/>
                </a:lnTo>
                <a:close/>
              </a:path>
            </a:pathLst>
          </a:custGeom>
          <a:solidFill>
            <a:srgbClr val="D6D8D7"/>
          </a:solidFill>
        </p:spPr>
        <p:txBody>
          <a:bodyPr wrap="square" lIns="0" tIns="0" rIns="0" bIns="0" rtlCol="0"/>
          <a:lstStyle/>
          <a:p>
            <a:endParaRPr/>
          </a:p>
        </p:txBody>
      </p:sp>
      <p:sp>
        <p:nvSpPr>
          <p:cNvPr id="44" name="object 47">
            <a:extLst>
              <a:ext uri="{FF2B5EF4-FFF2-40B4-BE49-F238E27FC236}">
                <a16:creationId xmlns:a16="http://schemas.microsoft.com/office/drawing/2014/main" id="{CBD28709-FC4B-703B-CF22-E1526E392ECB}"/>
              </a:ext>
            </a:extLst>
          </p:cNvPr>
          <p:cNvSpPr/>
          <p:nvPr/>
        </p:nvSpPr>
        <p:spPr>
          <a:xfrm>
            <a:off x="3102545" y="4529881"/>
            <a:ext cx="10160" cy="116205"/>
          </a:xfrm>
          <a:custGeom>
            <a:avLst/>
            <a:gdLst/>
            <a:ahLst/>
            <a:cxnLst/>
            <a:rect l="l" t="t" r="r" b="b"/>
            <a:pathLst>
              <a:path w="10160" h="116204">
                <a:moveTo>
                  <a:pt x="6211" y="0"/>
                </a:moveTo>
                <a:lnTo>
                  <a:pt x="5334" y="2578"/>
                </a:lnTo>
                <a:lnTo>
                  <a:pt x="4825" y="8452"/>
                </a:lnTo>
                <a:lnTo>
                  <a:pt x="4217" y="47853"/>
                </a:lnTo>
                <a:lnTo>
                  <a:pt x="420" y="97662"/>
                </a:lnTo>
                <a:lnTo>
                  <a:pt x="0" y="109196"/>
                </a:lnTo>
                <a:lnTo>
                  <a:pt x="393" y="116111"/>
                </a:lnTo>
                <a:lnTo>
                  <a:pt x="1907" y="116142"/>
                </a:lnTo>
                <a:lnTo>
                  <a:pt x="4852" y="107022"/>
                </a:lnTo>
                <a:lnTo>
                  <a:pt x="7773" y="91264"/>
                </a:lnTo>
                <a:lnTo>
                  <a:pt x="9294" y="73690"/>
                </a:lnTo>
                <a:lnTo>
                  <a:pt x="9810" y="55503"/>
                </a:lnTo>
                <a:lnTo>
                  <a:pt x="9716" y="37909"/>
                </a:lnTo>
                <a:lnTo>
                  <a:pt x="9114" y="15840"/>
                </a:lnTo>
                <a:lnTo>
                  <a:pt x="7862" y="2882"/>
                </a:lnTo>
                <a:lnTo>
                  <a:pt x="6211" y="0"/>
                </a:lnTo>
                <a:close/>
              </a:path>
            </a:pathLst>
          </a:custGeom>
          <a:solidFill>
            <a:srgbClr val="D5D7D6"/>
          </a:solidFill>
        </p:spPr>
        <p:txBody>
          <a:bodyPr wrap="square" lIns="0" tIns="0" rIns="0" bIns="0" rtlCol="0"/>
          <a:lstStyle/>
          <a:p>
            <a:endParaRPr/>
          </a:p>
        </p:txBody>
      </p:sp>
      <p:sp>
        <p:nvSpPr>
          <p:cNvPr id="45" name="object 48">
            <a:extLst>
              <a:ext uri="{FF2B5EF4-FFF2-40B4-BE49-F238E27FC236}">
                <a16:creationId xmlns:a16="http://schemas.microsoft.com/office/drawing/2014/main" id="{3993FD3E-342F-2911-28CB-FC6EBE9E2FBF}"/>
              </a:ext>
            </a:extLst>
          </p:cNvPr>
          <p:cNvSpPr/>
          <p:nvPr/>
        </p:nvSpPr>
        <p:spPr>
          <a:xfrm>
            <a:off x="3102461" y="4530084"/>
            <a:ext cx="10160" cy="116205"/>
          </a:xfrm>
          <a:custGeom>
            <a:avLst/>
            <a:gdLst/>
            <a:ahLst/>
            <a:cxnLst/>
            <a:rect l="l" t="t" r="r" b="b"/>
            <a:pathLst>
              <a:path w="10160" h="116204">
                <a:moveTo>
                  <a:pt x="6292" y="0"/>
                </a:moveTo>
                <a:lnTo>
                  <a:pt x="5378" y="2654"/>
                </a:lnTo>
                <a:lnTo>
                  <a:pt x="4844" y="8557"/>
                </a:lnTo>
                <a:lnTo>
                  <a:pt x="4210" y="47853"/>
                </a:lnTo>
                <a:lnTo>
                  <a:pt x="425" y="97586"/>
                </a:lnTo>
                <a:lnTo>
                  <a:pt x="0" y="109112"/>
                </a:lnTo>
                <a:lnTo>
                  <a:pt x="393" y="116022"/>
                </a:lnTo>
                <a:lnTo>
                  <a:pt x="1911" y="116048"/>
                </a:lnTo>
                <a:lnTo>
                  <a:pt x="4857" y="106921"/>
                </a:lnTo>
                <a:lnTo>
                  <a:pt x="7781" y="91163"/>
                </a:lnTo>
                <a:lnTo>
                  <a:pt x="9310" y="73591"/>
                </a:lnTo>
                <a:lnTo>
                  <a:pt x="9842" y="55413"/>
                </a:lnTo>
                <a:lnTo>
                  <a:pt x="9772" y="37833"/>
                </a:lnTo>
                <a:lnTo>
                  <a:pt x="9194" y="15660"/>
                </a:lnTo>
                <a:lnTo>
                  <a:pt x="7956" y="2781"/>
                </a:lnTo>
                <a:lnTo>
                  <a:pt x="6292" y="0"/>
                </a:lnTo>
                <a:close/>
              </a:path>
            </a:pathLst>
          </a:custGeom>
          <a:solidFill>
            <a:srgbClr val="D4D6D5"/>
          </a:solidFill>
        </p:spPr>
        <p:txBody>
          <a:bodyPr wrap="square" lIns="0" tIns="0" rIns="0" bIns="0" rtlCol="0"/>
          <a:lstStyle/>
          <a:p>
            <a:endParaRPr/>
          </a:p>
        </p:txBody>
      </p:sp>
      <p:sp>
        <p:nvSpPr>
          <p:cNvPr id="46" name="object 49">
            <a:extLst>
              <a:ext uri="{FF2B5EF4-FFF2-40B4-BE49-F238E27FC236}">
                <a16:creationId xmlns:a16="http://schemas.microsoft.com/office/drawing/2014/main" id="{00DCCBFD-1CA6-3487-B17B-FD5D23B78F19}"/>
              </a:ext>
            </a:extLst>
          </p:cNvPr>
          <p:cNvSpPr/>
          <p:nvPr/>
        </p:nvSpPr>
        <p:spPr>
          <a:xfrm>
            <a:off x="3102375" y="4530289"/>
            <a:ext cx="10160" cy="116205"/>
          </a:xfrm>
          <a:custGeom>
            <a:avLst/>
            <a:gdLst/>
            <a:ahLst/>
            <a:cxnLst/>
            <a:rect l="l" t="t" r="r" b="b"/>
            <a:pathLst>
              <a:path w="10160" h="116204">
                <a:moveTo>
                  <a:pt x="6367" y="0"/>
                </a:moveTo>
                <a:lnTo>
                  <a:pt x="5427" y="2730"/>
                </a:lnTo>
                <a:lnTo>
                  <a:pt x="4872" y="8665"/>
                </a:lnTo>
                <a:lnTo>
                  <a:pt x="4552" y="20080"/>
                </a:lnTo>
                <a:lnTo>
                  <a:pt x="4182" y="47853"/>
                </a:lnTo>
                <a:lnTo>
                  <a:pt x="410" y="97523"/>
                </a:lnTo>
                <a:lnTo>
                  <a:pt x="0" y="109038"/>
                </a:lnTo>
                <a:lnTo>
                  <a:pt x="401" y="115936"/>
                </a:lnTo>
                <a:lnTo>
                  <a:pt x="1921" y="115955"/>
                </a:lnTo>
                <a:lnTo>
                  <a:pt x="4868" y="106832"/>
                </a:lnTo>
                <a:lnTo>
                  <a:pt x="7794" y="91068"/>
                </a:lnTo>
                <a:lnTo>
                  <a:pt x="9332" y="73498"/>
                </a:lnTo>
                <a:lnTo>
                  <a:pt x="9879" y="55322"/>
                </a:lnTo>
                <a:lnTo>
                  <a:pt x="9834" y="37744"/>
                </a:lnTo>
                <a:lnTo>
                  <a:pt x="9282" y="15477"/>
                </a:lnTo>
                <a:lnTo>
                  <a:pt x="8043" y="2666"/>
                </a:lnTo>
                <a:lnTo>
                  <a:pt x="6367" y="0"/>
                </a:lnTo>
                <a:close/>
              </a:path>
            </a:pathLst>
          </a:custGeom>
          <a:solidFill>
            <a:srgbClr val="D3D5D4"/>
          </a:solidFill>
        </p:spPr>
        <p:txBody>
          <a:bodyPr wrap="square" lIns="0" tIns="0" rIns="0" bIns="0" rtlCol="0"/>
          <a:lstStyle/>
          <a:p>
            <a:endParaRPr/>
          </a:p>
        </p:txBody>
      </p:sp>
      <p:sp>
        <p:nvSpPr>
          <p:cNvPr id="47" name="object 50">
            <a:extLst>
              <a:ext uri="{FF2B5EF4-FFF2-40B4-BE49-F238E27FC236}">
                <a16:creationId xmlns:a16="http://schemas.microsoft.com/office/drawing/2014/main" id="{50FF1F50-B54C-E23C-1B01-C7D281A1C297}"/>
              </a:ext>
            </a:extLst>
          </p:cNvPr>
          <p:cNvSpPr/>
          <p:nvPr/>
        </p:nvSpPr>
        <p:spPr>
          <a:xfrm>
            <a:off x="3102296" y="4530492"/>
            <a:ext cx="10160" cy="116205"/>
          </a:xfrm>
          <a:custGeom>
            <a:avLst/>
            <a:gdLst/>
            <a:ahLst/>
            <a:cxnLst/>
            <a:rect l="l" t="t" r="r" b="b"/>
            <a:pathLst>
              <a:path w="10160" h="116204">
                <a:moveTo>
                  <a:pt x="6430" y="0"/>
                </a:moveTo>
                <a:lnTo>
                  <a:pt x="5465" y="2806"/>
                </a:lnTo>
                <a:lnTo>
                  <a:pt x="4890" y="8770"/>
                </a:lnTo>
                <a:lnTo>
                  <a:pt x="4550" y="20170"/>
                </a:lnTo>
                <a:lnTo>
                  <a:pt x="4169" y="47853"/>
                </a:lnTo>
                <a:lnTo>
                  <a:pt x="410" y="97459"/>
                </a:lnTo>
                <a:lnTo>
                  <a:pt x="0" y="108957"/>
                </a:lnTo>
                <a:lnTo>
                  <a:pt x="401" y="115844"/>
                </a:lnTo>
                <a:lnTo>
                  <a:pt x="1921" y="115856"/>
                </a:lnTo>
                <a:lnTo>
                  <a:pt x="4868" y="106730"/>
                </a:lnTo>
                <a:lnTo>
                  <a:pt x="7798" y="90974"/>
                </a:lnTo>
                <a:lnTo>
                  <a:pt x="9346" y="73407"/>
                </a:lnTo>
                <a:lnTo>
                  <a:pt x="9906" y="55233"/>
                </a:lnTo>
                <a:lnTo>
                  <a:pt x="9872" y="37655"/>
                </a:lnTo>
                <a:lnTo>
                  <a:pt x="9356" y="15293"/>
                </a:lnTo>
                <a:lnTo>
                  <a:pt x="8132" y="2552"/>
                </a:lnTo>
                <a:lnTo>
                  <a:pt x="6430" y="0"/>
                </a:lnTo>
                <a:close/>
              </a:path>
            </a:pathLst>
          </a:custGeom>
          <a:solidFill>
            <a:srgbClr val="D2D4D3"/>
          </a:solidFill>
        </p:spPr>
        <p:txBody>
          <a:bodyPr wrap="square" lIns="0" tIns="0" rIns="0" bIns="0" rtlCol="0"/>
          <a:lstStyle/>
          <a:p>
            <a:endParaRPr/>
          </a:p>
        </p:txBody>
      </p:sp>
      <p:sp>
        <p:nvSpPr>
          <p:cNvPr id="48" name="object 51">
            <a:extLst>
              <a:ext uri="{FF2B5EF4-FFF2-40B4-BE49-F238E27FC236}">
                <a16:creationId xmlns:a16="http://schemas.microsoft.com/office/drawing/2014/main" id="{06DC9225-05DD-24A4-ED99-A168B843DB98}"/>
              </a:ext>
            </a:extLst>
          </p:cNvPr>
          <p:cNvSpPr/>
          <p:nvPr/>
        </p:nvSpPr>
        <p:spPr>
          <a:xfrm>
            <a:off x="3102207" y="4530682"/>
            <a:ext cx="10160" cy="116205"/>
          </a:xfrm>
          <a:custGeom>
            <a:avLst/>
            <a:gdLst/>
            <a:ahLst/>
            <a:cxnLst/>
            <a:rect l="l" t="t" r="r" b="b"/>
            <a:pathLst>
              <a:path w="10160" h="116204">
                <a:moveTo>
                  <a:pt x="6504" y="0"/>
                </a:moveTo>
                <a:lnTo>
                  <a:pt x="5514" y="2895"/>
                </a:lnTo>
                <a:lnTo>
                  <a:pt x="4920" y="8894"/>
                </a:lnTo>
                <a:lnTo>
                  <a:pt x="4563" y="20280"/>
                </a:lnTo>
                <a:lnTo>
                  <a:pt x="4155" y="47853"/>
                </a:lnTo>
                <a:lnTo>
                  <a:pt x="408" y="97409"/>
                </a:lnTo>
                <a:lnTo>
                  <a:pt x="0" y="108895"/>
                </a:lnTo>
                <a:lnTo>
                  <a:pt x="405" y="115770"/>
                </a:lnTo>
                <a:lnTo>
                  <a:pt x="1930" y="115772"/>
                </a:lnTo>
                <a:lnTo>
                  <a:pt x="4879" y="106641"/>
                </a:lnTo>
                <a:lnTo>
                  <a:pt x="7812" y="90887"/>
                </a:lnTo>
                <a:lnTo>
                  <a:pt x="9368" y="73325"/>
                </a:lnTo>
                <a:lnTo>
                  <a:pt x="9944" y="55155"/>
                </a:lnTo>
                <a:lnTo>
                  <a:pt x="9933" y="37579"/>
                </a:lnTo>
                <a:lnTo>
                  <a:pt x="9439" y="15121"/>
                </a:lnTo>
                <a:lnTo>
                  <a:pt x="8231" y="2463"/>
                </a:lnTo>
                <a:lnTo>
                  <a:pt x="6504" y="0"/>
                </a:lnTo>
                <a:close/>
              </a:path>
            </a:pathLst>
          </a:custGeom>
          <a:solidFill>
            <a:srgbClr val="D1D3D2"/>
          </a:solidFill>
        </p:spPr>
        <p:txBody>
          <a:bodyPr wrap="square" lIns="0" tIns="0" rIns="0" bIns="0" rtlCol="0"/>
          <a:lstStyle/>
          <a:p>
            <a:endParaRPr/>
          </a:p>
        </p:txBody>
      </p:sp>
      <p:sp>
        <p:nvSpPr>
          <p:cNvPr id="49" name="object 52">
            <a:extLst>
              <a:ext uri="{FF2B5EF4-FFF2-40B4-BE49-F238E27FC236}">
                <a16:creationId xmlns:a16="http://schemas.microsoft.com/office/drawing/2014/main" id="{2FE77129-1B44-DA77-8ADE-777A82AB4B93}"/>
              </a:ext>
            </a:extLst>
          </p:cNvPr>
          <p:cNvSpPr/>
          <p:nvPr/>
        </p:nvSpPr>
        <p:spPr>
          <a:xfrm>
            <a:off x="3102121" y="4530887"/>
            <a:ext cx="10160" cy="116205"/>
          </a:xfrm>
          <a:custGeom>
            <a:avLst/>
            <a:gdLst/>
            <a:ahLst/>
            <a:cxnLst/>
            <a:rect l="l" t="t" r="r" b="b"/>
            <a:pathLst>
              <a:path w="10160" h="116204">
                <a:moveTo>
                  <a:pt x="6579" y="0"/>
                </a:moveTo>
                <a:lnTo>
                  <a:pt x="5563" y="2971"/>
                </a:lnTo>
                <a:lnTo>
                  <a:pt x="4946" y="8999"/>
                </a:lnTo>
                <a:lnTo>
                  <a:pt x="4566" y="20370"/>
                </a:lnTo>
                <a:lnTo>
                  <a:pt x="4178" y="45618"/>
                </a:lnTo>
                <a:lnTo>
                  <a:pt x="406" y="97345"/>
                </a:lnTo>
                <a:lnTo>
                  <a:pt x="0" y="108815"/>
                </a:lnTo>
                <a:lnTo>
                  <a:pt x="408" y="115677"/>
                </a:lnTo>
                <a:lnTo>
                  <a:pt x="1933" y="115672"/>
                </a:lnTo>
                <a:lnTo>
                  <a:pt x="9387" y="73226"/>
                </a:lnTo>
                <a:lnTo>
                  <a:pt x="9982" y="37503"/>
                </a:lnTo>
                <a:lnTo>
                  <a:pt x="9523" y="14943"/>
                </a:lnTo>
                <a:lnTo>
                  <a:pt x="8331" y="2349"/>
                </a:lnTo>
                <a:lnTo>
                  <a:pt x="6579" y="0"/>
                </a:lnTo>
                <a:close/>
              </a:path>
            </a:pathLst>
          </a:custGeom>
          <a:solidFill>
            <a:srgbClr val="D0D1D1"/>
          </a:solidFill>
        </p:spPr>
        <p:txBody>
          <a:bodyPr wrap="square" lIns="0" tIns="0" rIns="0" bIns="0" rtlCol="0"/>
          <a:lstStyle/>
          <a:p>
            <a:endParaRPr/>
          </a:p>
        </p:txBody>
      </p:sp>
      <p:sp>
        <p:nvSpPr>
          <p:cNvPr id="50" name="object 53">
            <a:extLst>
              <a:ext uri="{FF2B5EF4-FFF2-40B4-BE49-F238E27FC236}">
                <a16:creationId xmlns:a16="http://schemas.microsoft.com/office/drawing/2014/main" id="{4A12F9BE-EE03-E16E-1C11-32FECDF63107}"/>
              </a:ext>
            </a:extLst>
          </p:cNvPr>
          <p:cNvSpPr/>
          <p:nvPr/>
        </p:nvSpPr>
        <p:spPr>
          <a:xfrm>
            <a:off x="3102043" y="4531090"/>
            <a:ext cx="10160" cy="116205"/>
          </a:xfrm>
          <a:custGeom>
            <a:avLst/>
            <a:gdLst/>
            <a:ahLst/>
            <a:cxnLst/>
            <a:rect l="l" t="t" r="r" b="b"/>
            <a:pathLst>
              <a:path w="10160" h="116204">
                <a:moveTo>
                  <a:pt x="6655" y="0"/>
                </a:moveTo>
                <a:lnTo>
                  <a:pt x="5601" y="3048"/>
                </a:lnTo>
                <a:lnTo>
                  <a:pt x="4965" y="9105"/>
                </a:lnTo>
                <a:lnTo>
                  <a:pt x="4566" y="20462"/>
                </a:lnTo>
                <a:lnTo>
                  <a:pt x="4115" y="47853"/>
                </a:lnTo>
                <a:lnTo>
                  <a:pt x="394" y="97282"/>
                </a:lnTo>
                <a:lnTo>
                  <a:pt x="0" y="108742"/>
                </a:lnTo>
                <a:lnTo>
                  <a:pt x="413" y="115595"/>
                </a:lnTo>
                <a:lnTo>
                  <a:pt x="1940" y="115580"/>
                </a:lnTo>
                <a:lnTo>
                  <a:pt x="9404" y="73131"/>
                </a:lnTo>
                <a:lnTo>
                  <a:pt x="10033" y="37414"/>
                </a:lnTo>
                <a:lnTo>
                  <a:pt x="9592" y="14752"/>
                </a:lnTo>
                <a:lnTo>
                  <a:pt x="8420" y="2235"/>
                </a:lnTo>
                <a:lnTo>
                  <a:pt x="6655" y="0"/>
                </a:lnTo>
                <a:close/>
              </a:path>
            </a:pathLst>
          </a:custGeom>
          <a:solidFill>
            <a:srgbClr val="CFD1D0"/>
          </a:solidFill>
        </p:spPr>
        <p:txBody>
          <a:bodyPr wrap="square" lIns="0" tIns="0" rIns="0" bIns="0" rtlCol="0"/>
          <a:lstStyle/>
          <a:p>
            <a:endParaRPr/>
          </a:p>
        </p:txBody>
      </p:sp>
      <p:sp>
        <p:nvSpPr>
          <p:cNvPr id="51" name="object 54">
            <a:extLst>
              <a:ext uri="{FF2B5EF4-FFF2-40B4-BE49-F238E27FC236}">
                <a16:creationId xmlns:a16="http://schemas.microsoft.com/office/drawing/2014/main" id="{040B7DB5-0AFC-7533-ED84-3B593030C405}"/>
              </a:ext>
            </a:extLst>
          </p:cNvPr>
          <p:cNvSpPr/>
          <p:nvPr/>
        </p:nvSpPr>
        <p:spPr>
          <a:xfrm>
            <a:off x="3101954" y="4531295"/>
            <a:ext cx="10160" cy="115570"/>
          </a:xfrm>
          <a:custGeom>
            <a:avLst/>
            <a:gdLst/>
            <a:ahLst/>
            <a:cxnLst/>
            <a:rect l="l" t="t" r="r" b="b"/>
            <a:pathLst>
              <a:path w="10160" h="115570">
                <a:moveTo>
                  <a:pt x="6714" y="0"/>
                </a:moveTo>
                <a:lnTo>
                  <a:pt x="5648" y="3124"/>
                </a:lnTo>
                <a:lnTo>
                  <a:pt x="4992" y="9212"/>
                </a:lnTo>
                <a:lnTo>
                  <a:pt x="4573" y="20558"/>
                </a:lnTo>
                <a:lnTo>
                  <a:pt x="4098" y="47853"/>
                </a:lnTo>
                <a:lnTo>
                  <a:pt x="390" y="97218"/>
                </a:lnTo>
                <a:lnTo>
                  <a:pt x="0" y="108662"/>
                </a:lnTo>
                <a:lnTo>
                  <a:pt x="420" y="115504"/>
                </a:lnTo>
                <a:lnTo>
                  <a:pt x="1953" y="115486"/>
                </a:lnTo>
                <a:lnTo>
                  <a:pt x="9424" y="73037"/>
                </a:lnTo>
                <a:lnTo>
                  <a:pt x="10093" y="37325"/>
                </a:lnTo>
                <a:lnTo>
                  <a:pt x="9680" y="14574"/>
                </a:lnTo>
                <a:lnTo>
                  <a:pt x="8505" y="2133"/>
                </a:lnTo>
                <a:lnTo>
                  <a:pt x="6714" y="0"/>
                </a:lnTo>
                <a:close/>
              </a:path>
            </a:pathLst>
          </a:custGeom>
          <a:solidFill>
            <a:srgbClr val="CECFCF"/>
          </a:solidFill>
        </p:spPr>
        <p:txBody>
          <a:bodyPr wrap="square" lIns="0" tIns="0" rIns="0" bIns="0" rtlCol="0"/>
          <a:lstStyle/>
          <a:p>
            <a:endParaRPr/>
          </a:p>
        </p:txBody>
      </p:sp>
      <p:sp>
        <p:nvSpPr>
          <p:cNvPr id="52" name="object 55">
            <a:extLst>
              <a:ext uri="{FF2B5EF4-FFF2-40B4-BE49-F238E27FC236}">
                <a16:creationId xmlns:a16="http://schemas.microsoft.com/office/drawing/2014/main" id="{DF7A1BC9-BE1C-2611-9B1A-52635AFF0B4A}"/>
              </a:ext>
            </a:extLst>
          </p:cNvPr>
          <p:cNvSpPr/>
          <p:nvPr/>
        </p:nvSpPr>
        <p:spPr>
          <a:xfrm>
            <a:off x="3101867" y="4531499"/>
            <a:ext cx="10160" cy="115570"/>
          </a:xfrm>
          <a:custGeom>
            <a:avLst/>
            <a:gdLst/>
            <a:ahLst/>
            <a:cxnLst/>
            <a:rect l="l" t="t" r="r" b="b"/>
            <a:pathLst>
              <a:path w="10160" h="115570">
                <a:moveTo>
                  <a:pt x="6790" y="0"/>
                </a:moveTo>
                <a:lnTo>
                  <a:pt x="5698" y="3200"/>
                </a:lnTo>
                <a:lnTo>
                  <a:pt x="5022" y="9317"/>
                </a:lnTo>
                <a:lnTo>
                  <a:pt x="4582" y="20650"/>
                </a:lnTo>
                <a:lnTo>
                  <a:pt x="4085" y="47853"/>
                </a:lnTo>
                <a:lnTo>
                  <a:pt x="390" y="97142"/>
                </a:lnTo>
                <a:lnTo>
                  <a:pt x="0" y="108582"/>
                </a:lnTo>
                <a:lnTo>
                  <a:pt x="421" y="115416"/>
                </a:lnTo>
                <a:lnTo>
                  <a:pt x="1958" y="115389"/>
                </a:lnTo>
                <a:lnTo>
                  <a:pt x="9446" y="72944"/>
                </a:lnTo>
                <a:lnTo>
                  <a:pt x="10143" y="37249"/>
                </a:lnTo>
                <a:lnTo>
                  <a:pt x="9765" y="14389"/>
                </a:lnTo>
                <a:lnTo>
                  <a:pt x="8607" y="2019"/>
                </a:lnTo>
                <a:lnTo>
                  <a:pt x="6790" y="0"/>
                </a:lnTo>
                <a:close/>
              </a:path>
            </a:pathLst>
          </a:custGeom>
          <a:solidFill>
            <a:srgbClr val="CDCFCE"/>
          </a:solidFill>
        </p:spPr>
        <p:txBody>
          <a:bodyPr wrap="square" lIns="0" tIns="0" rIns="0" bIns="0" rtlCol="0"/>
          <a:lstStyle/>
          <a:p>
            <a:endParaRPr/>
          </a:p>
        </p:txBody>
      </p:sp>
      <p:sp>
        <p:nvSpPr>
          <p:cNvPr id="53" name="object 56">
            <a:extLst>
              <a:ext uri="{FF2B5EF4-FFF2-40B4-BE49-F238E27FC236}">
                <a16:creationId xmlns:a16="http://schemas.microsoft.com/office/drawing/2014/main" id="{52EB41DF-7D92-313E-5F84-D096270D1889}"/>
              </a:ext>
            </a:extLst>
          </p:cNvPr>
          <p:cNvSpPr/>
          <p:nvPr/>
        </p:nvSpPr>
        <p:spPr>
          <a:xfrm>
            <a:off x="3101783" y="4531702"/>
            <a:ext cx="10795" cy="115570"/>
          </a:xfrm>
          <a:custGeom>
            <a:avLst/>
            <a:gdLst/>
            <a:ahLst/>
            <a:cxnLst/>
            <a:rect l="l" t="t" r="r" b="b"/>
            <a:pathLst>
              <a:path w="10794" h="115570">
                <a:moveTo>
                  <a:pt x="6859" y="0"/>
                </a:moveTo>
                <a:lnTo>
                  <a:pt x="5742" y="3276"/>
                </a:lnTo>
                <a:lnTo>
                  <a:pt x="5045" y="9423"/>
                </a:lnTo>
                <a:lnTo>
                  <a:pt x="4584" y="20742"/>
                </a:lnTo>
                <a:lnTo>
                  <a:pt x="4065" y="47853"/>
                </a:lnTo>
                <a:lnTo>
                  <a:pt x="382" y="97078"/>
                </a:lnTo>
                <a:lnTo>
                  <a:pt x="0" y="108507"/>
                </a:lnTo>
                <a:lnTo>
                  <a:pt x="425" y="115328"/>
                </a:lnTo>
                <a:lnTo>
                  <a:pt x="1963" y="115291"/>
                </a:lnTo>
                <a:lnTo>
                  <a:pt x="9468" y="72848"/>
                </a:lnTo>
                <a:lnTo>
                  <a:pt x="10199" y="37160"/>
                </a:lnTo>
                <a:lnTo>
                  <a:pt x="9844" y="14205"/>
                </a:lnTo>
                <a:lnTo>
                  <a:pt x="8701" y="1904"/>
                </a:lnTo>
                <a:lnTo>
                  <a:pt x="6859" y="0"/>
                </a:lnTo>
                <a:close/>
              </a:path>
            </a:pathLst>
          </a:custGeom>
          <a:solidFill>
            <a:srgbClr val="CBCDCD"/>
          </a:solidFill>
        </p:spPr>
        <p:txBody>
          <a:bodyPr wrap="square" lIns="0" tIns="0" rIns="0" bIns="0" rtlCol="0"/>
          <a:lstStyle/>
          <a:p>
            <a:endParaRPr/>
          </a:p>
        </p:txBody>
      </p:sp>
      <p:sp>
        <p:nvSpPr>
          <p:cNvPr id="54" name="object 57">
            <a:extLst>
              <a:ext uri="{FF2B5EF4-FFF2-40B4-BE49-F238E27FC236}">
                <a16:creationId xmlns:a16="http://schemas.microsoft.com/office/drawing/2014/main" id="{9BCF0C83-3236-6914-3801-32E8927E14B9}"/>
              </a:ext>
            </a:extLst>
          </p:cNvPr>
          <p:cNvSpPr/>
          <p:nvPr/>
        </p:nvSpPr>
        <p:spPr>
          <a:xfrm>
            <a:off x="3101703" y="4531907"/>
            <a:ext cx="10795" cy="115570"/>
          </a:xfrm>
          <a:custGeom>
            <a:avLst/>
            <a:gdLst/>
            <a:ahLst/>
            <a:cxnLst/>
            <a:rect l="l" t="t" r="r" b="b"/>
            <a:pathLst>
              <a:path w="10794" h="115570">
                <a:moveTo>
                  <a:pt x="6941" y="0"/>
                </a:moveTo>
                <a:lnTo>
                  <a:pt x="5785" y="3352"/>
                </a:lnTo>
                <a:lnTo>
                  <a:pt x="5062" y="9528"/>
                </a:lnTo>
                <a:lnTo>
                  <a:pt x="4582" y="20832"/>
                </a:lnTo>
                <a:lnTo>
                  <a:pt x="4045" y="47853"/>
                </a:lnTo>
                <a:lnTo>
                  <a:pt x="375" y="97015"/>
                </a:lnTo>
                <a:lnTo>
                  <a:pt x="0" y="108429"/>
                </a:lnTo>
                <a:lnTo>
                  <a:pt x="428" y="115241"/>
                </a:lnTo>
                <a:lnTo>
                  <a:pt x="1963" y="115197"/>
                </a:lnTo>
                <a:lnTo>
                  <a:pt x="9481" y="72753"/>
                </a:lnTo>
                <a:lnTo>
                  <a:pt x="10243" y="37071"/>
                </a:lnTo>
                <a:lnTo>
                  <a:pt x="9922" y="14025"/>
                </a:lnTo>
                <a:lnTo>
                  <a:pt x="8783" y="1803"/>
                </a:lnTo>
                <a:lnTo>
                  <a:pt x="6941" y="0"/>
                </a:lnTo>
                <a:close/>
              </a:path>
            </a:pathLst>
          </a:custGeom>
          <a:solidFill>
            <a:srgbClr val="CACCCC"/>
          </a:solidFill>
        </p:spPr>
        <p:txBody>
          <a:bodyPr wrap="square" lIns="0" tIns="0" rIns="0" bIns="0" rtlCol="0"/>
          <a:lstStyle/>
          <a:p>
            <a:endParaRPr/>
          </a:p>
        </p:txBody>
      </p:sp>
      <p:sp>
        <p:nvSpPr>
          <p:cNvPr id="55" name="object 58">
            <a:extLst>
              <a:ext uri="{FF2B5EF4-FFF2-40B4-BE49-F238E27FC236}">
                <a16:creationId xmlns:a16="http://schemas.microsoft.com/office/drawing/2014/main" id="{99887C1C-0BC9-02C3-CF30-46DD245B5B5D}"/>
              </a:ext>
            </a:extLst>
          </p:cNvPr>
          <p:cNvSpPr/>
          <p:nvPr/>
        </p:nvSpPr>
        <p:spPr>
          <a:xfrm>
            <a:off x="3101613" y="4532097"/>
            <a:ext cx="10795" cy="115570"/>
          </a:xfrm>
          <a:custGeom>
            <a:avLst/>
            <a:gdLst/>
            <a:ahLst/>
            <a:cxnLst/>
            <a:rect l="l" t="t" r="r" b="b"/>
            <a:pathLst>
              <a:path w="10794" h="115570">
                <a:moveTo>
                  <a:pt x="7015" y="0"/>
                </a:moveTo>
                <a:lnTo>
                  <a:pt x="5834" y="3441"/>
                </a:lnTo>
                <a:lnTo>
                  <a:pt x="5090" y="9652"/>
                </a:lnTo>
                <a:lnTo>
                  <a:pt x="4590" y="20942"/>
                </a:lnTo>
                <a:lnTo>
                  <a:pt x="4031" y="47853"/>
                </a:lnTo>
                <a:lnTo>
                  <a:pt x="373" y="96964"/>
                </a:lnTo>
                <a:lnTo>
                  <a:pt x="0" y="108367"/>
                </a:lnTo>
                <a:lnTo>
                  <a:pt x="432" y="115168"/>
                </a:lnTo>
                <a:lnTo>
                  <a:pt x="1972" y="115118"/>
                </a:lnTo>
                <a:lnTo>
                  <a:pt x="9508" y="72674"/>
                </a:lnTo>
                <a:lnTo>
                  <a:pt x="10305" y="37007"/>
                </a:lnTo>
                <a:lnTo>
                  <a:pt x="10185" y="20299"/>
                </a:lnTo>
                <a:lnTo>
                  <a:pt x="9695" y="9144"/>
                </a:lnTo>
                <a:lnTo>
                  <a:pt x="8882" y="1701"/>
                </a:lnTo>
                <a:lnTo>
                  <a:pt x="7015" y="0"/>
                </a:lnTo>
                <a:close/>
              </a:path>
            </a:pathLst>
          </a:custGeom>
          <a:solidFill>
            <a:srgbClr val="C9CACA"/>
          </a:solidFill>
        </p:spPr>
        <p:txBody>
          <a:bodyPr wrap="square" lIns="0" tIns="0" rIns="0" bIns="0" rtlCol="0"/>
          <a:lstStyle/>
          <a:p>
            <a:endParaRPr/>
          </a:p>
        </p:txBody>
      </p:sp>
      <p:sp>
        <p:nvSpPr>
          <p:cNvPr id="56" name="object 59">
            <a:extLst>
              <a:ext uri="{FF2B5EF4-FFF2-40B4-BE49-F238E27FC236}">
                <a16:creationId xmlns:a16="http://schemas.microsoft.com/office/drawing/2014/main" id="{F748BC47-6D11-36FE-F88E-D8330A440F80}"/>
              </a:ext>
            </a:extLst>
          </p:cNvPr>
          <p:cNvSpPr/>
          <p:nvPr/>
        </p:nvSpPr>
        <p:spPr>
          <a:xfrm>
            <a:off x="3101528" y="4532300"/>
            <a:ext cx="10795" cy="115570"/>
          </a:xfrm>
          <a:custGeom>
            <a:avLst/>
            <a:gdLst/>
            <a:ahLst/>
            <a:cxnLst/>
            <a:rect l="l" t="t" r="r" b="b"/>
            <a:pathLst>
              <a:path w="10794" h="115570">
                <a:moveTo>
                  <a:pt x="7084" y="0"/>
                </a:moveTo>
                <a:lnTo>
                  <a:pt x="5878" y="3517"/>
                </a:lnTo>
                <a:lnTo>
                  <a:pt x="5115" y="9757"/>
                </a:lnTo>
                <a:lnTo>
                  <a:pt x="4597" y="21032"/>
                </a:lnTo>
                <a:lnTo>
                  <a:pt x="4023" y="47866"/>
                </a:lnTo>
                <a:lnTo>
                  <a:pt x="366" y="96900"/>
                </a:lnTo>
                <a:lnTo>
                  <a:pt x="0" y="108287"/>
                </a:lnTo>
                <a:lnTo>
                  <a:pt x="436" y="115076"/>
                </a:lnTo>
                <a:lnTo>
                  <a:pt x="1977" y="115019"/>
                </a:lnTo>
                <a:lnTo>
                  <a:pt x="9523" y="72578"/>
                </a:lnTo>
                <a:lnTo>
                  <a:pt x="10262" y="20132"/>
                </a:lnTo>
                <a:lnTo>
                  <a:pt x="9777" y="8966"/>
                </a:lnTo>
                <a:lnTo>
                  <a:pt x="8976" y="1587"/>
                </a:lnTo>
                <a:lnTo>
                  <a:pt x="7084" y="0"/>
                </a:lnTo>
                <a:close/>
              </a:path>
            </a:pathLst>
          </a:custGeom>
          <a:solidFill>
            <a:srgbClr val="C8C9C9"/>
          </a:solidFill>
        </p:spPr>
        <p:txBody>
          <a:bodyPr wrap="square" lIns="0" tIns="0" rIns="0" bIns="0" rtlCol="0"/>
          <a:lstStyle/>
          <a:p>
            <a:endParaRPr/>
          </a:p>
        </p:txBody>
      </p:sp>
      <p:sp>
        <p:nvSpPr>
          <p:cNvPr id="57" name="object 60">
            <a:extLst>
              <a:ext uri="{FF2B5EF4-FFF2-40B4-BE49-F238E27FC236}">
                <a16:creationId xmlns:a16="http://schemas.microsoft.com/office/drawing/2014/main" id="{3CBDE313-100F-E836-4A63-4A2011BA4E16}"/>
              </a:ext>
            </a:extLst>
          </p:cNvPr>
          <p:cNvSpPr/>
          <p:nvPr/>
        </p:nvSpPr>
        <p:spPr>
          <a:xfrm>
            <a:off x="3101444" y="4532505"/>
            <a:ext cx="10795" cy="115570"/>
          </a:xfrm>
          <a:custGeom>
            <a:avLst/>
            <a:gdLst/>
            <a:ahLst/>
            <a:cxnLst/>
            <a:rect l="l" t="t" r="r" b="b"/>
            <a:pathLst>
              <a:path w="10794" h="115570">
                <a:moveTo>
                  <a:pt x="7158" y="0"/>
                </a:moveTo>
                <a:lnTo>
                  <a:pt x="5926" y="3594"/>
                </a:lnTo>
                <a:lnTo>
                  <a:pt x="5143" y="9863"/>
                </a:lnTo>
                <a:lnTo>
                  <a:pt x="4604" y="21124"/>
                </a:lnTo>
                <a:lnTo>
                  <a:pt x="3996" y="47853"/>
                </a:lnTo>
                <a:lnTo>
                  <a:pt x="364" y="96837"/>
                </a:lnTo>
                <a:lnTo>
                  <a:pt x="0" y="108212"/>
                </a:lnTo>
                <a:lnTo>
                  <a:pt x="440" y="114988"/>
                </a:lnTo>
                <a:lnTo>
                  <a:pt x="1985" y="114921"/>
                </a:lnTo>
                <a:lnTo>
                  <a:pt x="9549" y="72483"/>
                </a:lnTo>
                <a:lnTo>
                  <a:pt x="10410" y="36830"/>
                </a:lnTo>
                <a:lnTo>
                  <a:pt x="10332" y="19958"/>
                </a:lnTo>
                <a:lnTo>
                  <a:pt x="9863" y="8801"/>
                </a:lnTo>
                <a:lnTo>
                  <a:pt x="9063" y="1485"/>
                </a:lnTo>
                <a:lnTo>
                  <a:pt x="7158" y="0"/>
                </a:lnTo>
                <a:close/>
              </a:path>
            </a:pathLst>
          </a:custGeom>
          <a:solidFill>
            <a:srgbClr val="C6C8C8"/>
          </a:solidFill>
        </p:spPr>
        <p:txBody>
          <a:bodyPr wrap="square" lIns="0" tIns="0" rIns="0" bIns="0" rtlCol="0"/>
          <a:lstStyle/>
          <a:p>
            <a:endParaRPr/>
          </a:p>
        </p:txBody>
      </p:sp>
      <p:sp>
        <p:nvSpPr>
          <p:cNvPr id="58" name="object 61">
            <a:extLst>
              <a:ext uri="{FF2B5EF4-FFF2-40B4-BE49-F238E27FC236}">
                <a16:creationId xmlns:a16="http://schemas.microsoft.com/office/drawing/2014/main" id="{D991DA42-36C8-225B-8616-8623F2DF0ED4}"/>
              </a:ext>
            </a:extLst>
          </p:cNvPr>
          <p:cNvSpPr/>
          <p:nvPr/>
        </p:nvSpPr>
        <p:spPr>
          <a:xfrm>
            <a:off x="3101364" y="4532708"/>
            <a:ext cx="10795" cy="114935"/>
          </a:xfrm>
          <a:custGeom>
            <a:avLst/>
            <a:gdLst/>
            <a:ahLst/>
            <a:cxnLst/>
            <a:rect l="l" t="t" r="r" b="b"/>
            <a:pathLst>
              <a:path w="10794" h="114935">
                <a:moveTo>
                  <a:pt x="7222" y="0"/>
                </a:moveTo>
                <a:lnTo>
                  <a:pt x="5965" y="3670"/>
                </a:lnTo>
                <a:lnTo>
                  <a:pt x="5161" y="9970"/>
                </a:lnTo>
                <a:lnTo>
                  <a:pt x="4602" y="21221"/>
                </a:lnTo>
                <a:lnTo>
                  <a:pt x="4021" y="45707"/>
                </a:lnTo>
                <a:lnTo>
                  <a:pt x="364" y="96773"/>
                </a:lnTo>
                <a:lnTo>
                  <a:pt x="0" y="108137"/>
                </a:lnTo>
                <a:lnTo>
                  <a:pt x="440" y="114901"/>
                </a:lnTo>
                <a:lnTo>
                  <a:pt x="1985" y="114824"/>
                </a:lnTo>
                <a:lnTo>
                  <a:pt x="9565" y="72388"/>
                </a:lnTo>
                <a:lnTo>
                  <a:pt x="10460" y="36741"/>
                </a:lnTo>
                <a:lnTo>
                  <a:pt x="10400" y="19792"/>
                </a:lnTo>
                <a:lnTo>
                  <a:pt x="9940" y="8635"/>
                </a:lnTo>
                <a:lnTo>
                  <a:pt x="9152" y="1371"/>
                </a:lnTo>
                <a:lnTo>
                  <a:pt x="7222" y="0"/>
                </a:lnTo>
                <a:close/>
              </a:path>
            </a:pathLst>
          </a:custGeom>
          <a:solidFill>
            <a:srgbClr val="C5C7C7"/>
          </a:solidFill>
        </p:spPr>
        <p:txBody>
          <a:bodyPr wrap="square" lIns="0" tIns="0" rIns="0" bIns="0" rtlCol="0"/>
          <a:lstStyle/>
          <a:p>
            <a:endParaRPr/>
          </a:p>
        </p:txBody>
      </p:sp>
      <p:sp>
        <p:nvSpPr>
          <p:cNvPr id="59" name="object 62">
            <a:extLst>
              <a:ext uri="{FF2B5EF4-FFF2-40B4-BE49-F238E27FC236}">
                <a16:creationId xmlns:a16="http://schemas.microsoft.com/office/drawing/2014/main" id="{8835A25D-CFA2-C643-E653-E2039E70DE1B}"/>
              </a:ext>
            </a:extLst>
          </p:cNvPr>
          <p:cNvSpPr/>
          <p:nvPr/>
        </p:nvSpPr>
        <p:spPr>
          <a:xfrm>
            <a:off x="3101274" y="4532913"/>
            <a:ext cx="10795" cy="114935"/>
          </a:xfrm>
          <a:custGeom>
            <a:avLst/>
            <a:gdLst/>
            <a:ahLst/>
            <a:cxnLst/>
            <a:rect l="l" t="t" r="r" b="b"/>
            <a:pathLst>
              <a:path w="10794" h="114935">
                <a:moveTo>
                  <a:pt x="7296" y="0"/>
                </a:moveTo>
                <a:lnTo>
                  <a:pt x="6013" y="3746"/>
                </a:lnTo>
                <a:lnTo>
                  <a:pt x="5189" y="10076"/>
                </a:lnTo>
                <a:lnTo>
                  <a:pt x="4610" y="21312"/>
                </a:lnTo>
                <a:lnTo>
                  <a:pt x="3969" y="47853"/>
                </a:lnTo>
                <a:lnTo>
                  <a:pt x="362" y="96710"/>
                </a:lnTo>
                <a:lnTo>
                  <a:pt x="0" y="108059"/>
                </a:lnTo>
                <a:lnTo>
                  <a:pt x="444" y="114814"/>
                </a:lnTo>
                <a:lnTo>
                  <a:pt x="1994" y="114730"/>
                </a:lnTo>
                <a:lnTo>
                  <a:pt x="9585" y="72289"/>
                </a:lnTo>
                <a:lnTo>
                  <a:pt x="10509" y="36664"/>
                </a:lnTo>
                <a:lnTo>
                  <a:pt x="10332" y="13115"/>
                </a:lnTo>
                <a:lnTo>
                  <a:pt x="10027" y="8458"/>
                </a:lnTo>
                <a:lnTo>
                  <a:pt x="9252" y="1270"/>
                </a:lnTo>
                <a:lnTo>
                  <a:pt x="7296" y="0"/>
                </a:lnTo>
                <a:close/>
              </a:path>
            </a:pathLst>
          </a:custGeom>
          <a:solidFill>
            <a:srgbClr val="C4C6C6"/>
          </a:solidFill>
        </p:spPr>
        <p:txBody>
          <a:bodyPr wrap="square" lIns="0" tIns="0" rIns="0" bIns="0" rtlCol="0"/>
          <a:lstStyle/>
          <a:p>
            <a:endParaRPr/>
          </a:p>
        </p:txBody>
      </p:sp>
      <p:sp>
        <p:nvSpPr>
          <p:cNvPr id="60" name="object 63">
            <a:extLst>
              <a:ext uri="{FF2B5EF4-FFF2-40B4-BE49-F238E27FC236}">
                <a16:creationId xmlns:a16="http://schemas.microsoft.com/office/drawing/2014/main" id="{6DE63A91-2835-E994-9F0B-99F5CDD2E421}"/>
              </a:ext>
            </a:extLst>
          </p:cNvPr>
          <p:cNvSpPr/>
          <p:nvPr/>
        </p:nvSpPr>
        <p:spPr>
          <a:xfrm>
            <a:off x="3101194" y="4533116"/>
            <a:ext cx="10795" cy="114935"/>
          </a:xfrm>
          <a:custGeom>
            <a:avLst/>
            <a:gdLst/>
            <a:ahLst/>
            <a:cxnLst/>
            <a:rect l="l" t="t" r="r" b="b"/>
            <a:pathLst>
              <a:path w="10794" h="114935">
                <a:moveTo>
                  <a:pt x="7365" y="0"/>
                </a:moveTo>
                <a:lnTo>
                  <a:pt x="6057" y="3822"/>
                </a:lnTo>
                <a:lnTo>
                  <a:pt x="5208" y="10181"/>
                </a:lnTo>
                <a:lnTo>
                  <a:pt x="4612" y="21404"/>
                </a:lnTo>
                <a:lnTo>
                  <a:pt x="3987" y="45719"/>
                </a:lnTo>
                <a:lnTo>
                  <a:pt x="355" y="96646"/>
                </a:lnTo>
                <a:lnTo>
                  <a:pt x="0" y="107979"/>
                </a:lnTo>
                <a:lnTo>
                  <a:pt x="448" y="114723"/>
                </a:lnTo>
                <a:lnTo>
                  <a:pt x="1999" y="114636"/>
                </a:lnTo>
                <a:lnTo>
                  <a:pt x="9602" y="72196"/>
                </a:lnTo>
                <a:lnTo>
                  <a:pt x="10551" y="19453"/>
                </a:lnTo>
                <a:lnTo>
                  <a:pt x="10108" y="8293"/>
                </a:lnTo>
                <a:lnTo>
                  <a:pt x="9346" y="1155"/>
                </a:lnTo>
                <a:lnTo>
                  <a:pt x="7365" y="0"/>
                </a:lnTo>
                <a:close/>
              </a:path>
            </a:pathLst>
          </a:custGeom>
          <a:solidFill>
            <a:srgbClr val="C4C5C5"/>
          </a:solidFill>
        </p:spPr>
        <p:txBody>
          <a:bodyPr wrap="square" lIns="0" tIns="0" rIns="0" bIns="0" rtlCol="0"/>
          <a:lstStyle/>
          <a:p>
            <a:endParaRPr/>
          </a:p>
        </p:txBody>
      </p:sp>
      <p:sp>
        <p:nvSpPr>
          <p:cNvPr id="61" name="object 64">
            <a:extLst>
              <a:ext uri="{FF2B5EF4-FFF2-40B4-BE49-F238E27FC236}">
                <a16:creationId xmlns:a16="http://schemas.microsoft.com/office/drawing/2014/main" id="{C4AEC7E9-CF3C-9306-3461-42BC15661DB8}"/>
              </a:ext>
            </a:extLst>
          </p:cNvPr>
          <p:cNvSpPr/>
          <p:nvPr/>
        </p:nvSpPr>
        <p:spPr>
          <a:xfrm>
            <a:off x="3101104" y="4533306"/>
            <a:ext cx="10795" cy="114935"/>
          </a:xfrm>
          <a:custGeom>
            <a:avLst/>
            <a:gdLst/>
            <a:ahLst/>
            <a:cxnLst/>
            <a:rect l="l" t="t" r="r" b="b"/>
            <a:pathLst>
              <a:path w="10794" h="114935">
                <a:moveTo>
                  <a:pt x="7439" y="0"/>
                </a:moveTo>
                <a:lnTo>
                  <a:pt x="6106" y="3911"/>
                </a:lnTo>
                <a:lnTo>
                  <a:pt x="5242" y="10299"/>
                </a:lnTo>
                <a:lnTo>
                  <a:pt x="4624" y="21507"/>
                </a:lnTo>
                <a:lnTo>
                  <a:pt x="3972" y="45732"/>
                </a:lnTo>
                <a:lnTo>
                  <a:pt x="353" y="96583"/>
                </a:lnTo>
                <a:lnTo>
                  <a:pt x="0" y="107911"/>
                </a:lnTo>
                <a:lnTo>
                  <a:pt x="453" y="114647"/>
                </a:lnTo>
                <a:lnTo>
                  <a:pt x="2008" y="114551"/>
                </a:lnTo>
                <a:lnTo>
                  <a:pt x="9627" y="72118"/>
                </a:lnTo>
                <a:lnTo>
                  <a:pt x="10625" y="19296"/>
                </a:lnTo>
                <a:lnTo>
                  <a:pt x="10208" y="8140"/>
                </a:lnTo>
                <a:lnTo>
                  <a:pt x="9433" y="1054"/>
                </a:lnTo>
                <a:lnTo>
                  <a:pt x="7439" y="0"/>
                </a:lnTo>
                <a:close/>
              </a:path>
            </a:pathLst>
          </a:custGeom>
          <a:solidFill>
            <a:srgbClr val="C2C4C4"/>
          </a:solidFill>
        </p:spPr>
        <p:txBody>
          <a:bodyPr wrap="square" lIns="0" tIns="0" rIns="0" bIns="0" rtlCol="0"/>
          <a:lstStyle/>
          <a:p>
            <a:endParaRPr/>
          </a:p>
        </p:txBody>
      </p:sp>
      <p:sp>
        <p:nvSpPr>
          <p:cNvPr id="62" name="object 65">
            <a:extLst>
              <a:ext uri="{FF2B5EF4-FFF2-40B4-BE49-F238E27FC236}">
                <a16:creationId xmlns:a16="http://schemas.microsoft.com/office/drawing/2014/main" id="{B42E8324-95E4-8B09-14DC-9DE2561862CF}"/>
              </a:ext>
            </a:extLst>
          </p:cNvPr>
          <p:cNvSpPr/>
          <p:nvPr/>
        </p:nvSpPr>
        <p:spPr>
          <a:xfrm>
            <a:off x="3101020" y="4533523"/>
            <a:ext cx="10795" cy="114935"/>
          </a:xfrm>
          <a:custGeom>
            <a:avLst/>
            <a:gdLst/>
            <a:ahLst/>
            <a:cxnLst/>
            <a:rect l="l" t="t" r="r" b="b"/>
            <a:pathLst>
              <a:path w="10794" h="114935">
                <a:moveTo>
                  <a:pt x="7521" y="0"/>
                </a:moveTo>
                <a:lnTo>
                  <a:pt x="6149" y="3975"/>
                </a:lnTo>
                <a:lnTo>
                  <a:pt x="5259" y="10397"/>
                </a:lnTo>
                <a:lnTo>
                  <a:pt x="4622" y="21591"/>
                </a:lnTo>
                <a:lnTo>
                  <a:pt x="3952" y="45732"/>
                </a:lnTo>
                <a:lnTo>
                  <a:pt x="345" y="96507"/>
                </a:lnTo>
                <a:lnTo>
                  <a:pt x="0" y="107824"/>
                </a:lnTo>
                <a:lnTo>
                  <a:pt x="456" y="114547"/>
                </a:lnTo>
                <a:lnTo>
                  <a:pt x="2013" y="114441"/>
                </a:lnTo>
                <a:lnTo>
                  <a:pt x="9648" y="72012"/>
                </a:lnTo>
                <a:lnTo>
                  <a:pt x="10670" y="36410"/>
                </a:lnTo>
                <a:lnTo>
                  <a:pt x="10574" y="12573"/>
                </a:lnTo>
                <a:lnTo>
                  <a:pt x="10289" y="7962"/>
                </a:lnTo>
                <a:lnTo>
                  <a:pt x="9527" y="939"/>
                </a:lnTo>
                <a:lnTo>
                  <a:pt x="7521" y="0"/>
                </a:lnTo>
                <a:close/>
              </a:path>
            </a:pathLst>
          </a:custGeom>
          <a:solidFill>
            <a:srgbClr val="C1C3C3"/>
          </a:solidFill>
        </p:spPr>
        <p:txBody>
          <a:bodyPr wrap="square" lIns="0" tIns="0" rIns="0" bIns="0" rtlCol="0"/>
          <a:lstStyle/>
          <a:p>
            <a:endParaRPr/>
          </a:p>
        </p:txBody>
      </p:sp>
      <p:sp>
        <p:nvSpPr>
          <p:cNvPr id="63" name="object 66">
            <a:extLst>
              <a:ext uri="{FF2B5EF4-FFF2-40B4-BE49-F238E27FC236}">
                <a16:creationId xmlns:a16="http://schemas.microsoft.com/office/drawing/2014/main" id="{99A31570-0374-868B-D96D-8649F23D0F86}"/>
              </a:ext>
            </a:extLst>
          </p:cNvPr>
          <p:cNvSpPr/>
          <p:nvPr/>
        </p:nvSpPr>
        <p:spPr>
          <a:xfrm>
            <a:off x="3100935" y="4533714"/>
            <a:ext cx="10795" cy="114935"/>
          </a:xfrm>
          <a:custGeom>
            <a:avLst/>
            <a:gdLst/>
            <a:ahLst/>
            <a:cxnLst/>
            <a:rect l="l" t="t" r="r" b="b"/>
            <a:pathLst>
              <a:path w="10794" h="114935">
                <a:moveTo>
                  <a:pt x="7595" y="0"/>
                </a:moveTo>
                <a:lnTo>
                  <a:pt x="6198" y="4063"/>
                </a:lnTo>
                <a:lnTo>
                  <a:pt x="5287" y="10515"/>
                </a:lnTo>
                <a:lnTo>
                  <a:pt x="4629" y="21694"/>
                </a:lnTo>
                <a:lnTo>
                  <a:pt x="3937" y="45745"/>
                </a:lnTo>
                <a:lnTo>
                  <a:pt x="343" y="96456"/>
                </a:lnTo>
                <a:lnTo>
                  <a:pt x="0" y="107756"/>
                </a:lnTo>
                <a:lnTo>
                  <a:pt x="461" y="114468"/>
                </a:lnTo>
                <a:lnTo>
                  <a:pt x="2022" y="114355"/>
                </a:lnTo>
                <a:lnTo>
                  <a:pt x="9668" y="71924"/>
                </a:lnTo>
                <a:lnTo>
                  <a:pt x="10719" y="36334"/>
                </a:lnTo>
                <a:lnTo>
                  <a:pt x="10658" y="12395"/>
                </a:lnTo>
                <a:lnTo>
                  <a:pt x="10376" y="7797"/>
                </a:lnTo>
                <a:lnTo>
                  <a:pt x="9627" y="838"/>
                </a:lnTo>
                <a:lnTo>
                  <a:pt x="7595" y="0"/>
                </a:lnTo>
                <a:close/>
              </a:path>
            </a:pathLst>
          </a:custGeom>
          <a:solidFill>
            <a:srgbClr val="C0C2C2"/>
          </a:solidFill>
        </p:spPr>
        <p:txBody>
          <a:bodyPr wrap="square" lIns="0" tIns="0" rIns="0" bIns="0" rtlCol="0"/>
          <a:lstStyle/>
          <a:p>
            <a:endParaRPr/>
          </a:p>
        </p:txBody>
      </p:sp>
      <p:sp>
        <p:nvSpPr>
          <p:cNvPr id="64" name="object 67">
            <a:extLst>
              <a:ext uri="{FF2B5EF4-FFF2-40B4-BE49-F238E27FC236}">
                <a16:creationId xmlns:a16="http://schemas.microsoft.com/office/drawing/2014/main" id="{DA30204F-36A7-4E40-2786-65DA8838D273}"/>
              </a:ext>
            </a:extLst>
          </p:cNvPr>
          <p:cNvSpPr/>
          <p:nvPr/>
        </p:nvSpPr>
        <p:spPr>
          <a:xfrm>
            <a:off x="3100851" y="4533916"/>
            <a:ext cx="10795" cy="114935"/>
          </a:xfrm>
          <a:custGeom>
            <a:avLst/>
            <a:gdLst/>
            <a:ahLst/>
            <a:cxnLst/>
            <a:rect l="l" t="t" r="r" b="b"/>
            <a:pathLst>
              <a:path w="10794" h="114935">
                <a:moveTo>
                  <a:pt x="7664" y="0"/>
                </a:moveTo>
                <a:lnTo>
                  <a:pt x="6241" y="4140"/>
                </a:lnTo>
                <a:lnTo>
                  <a:pt x="5312" y="10623"/>
                </a:lnTo>
                <a:lnTo>
                  <a:pt x="4636" y="21791"/>
                </a:lnTo>
                <a:lnTo>
                  <a:pt x="3917" y="45758"/>
                </a:lnTo>
                <a:lnTo>
                  <a:pt x="336" y="96405"/>
                </a:lnTo>
                <a:lnTo>
                  <a:pt x="0" y="107689"/>
                </a:lnTo>
                <a:lnTo>
                  <a:pt x="464" y="114388"/>
                </a:lnTo>
                <a:lnTo>
                  <a:pt x="2027" y="114268"/>
                </a:lnTo>
                <a:lnTo>
                  <a:pt x="9689" y="71835"/>
                </a:lnTo>
                <a:lnTo>
                  <a:pt x="10775" y="36245"/>
                </a:lnTo>
                <a:lnTo>
                  <a:pt x="10743" y="12216"/>
                </a:lnTo>
                <a:lnTo>
                  <a:pt x="10470" y="7632"/>
                </a:lnTo>
                <a:lnTo>
                  <a:pt x="9721" y="736"/>
                </a:lnTo>
                <a:lnTo>
                  <a:pt x="7664" y="0"/>
                </a:lnTo>
                <a:close/>
              </a:path>
            </a:pathLst>
          </a:custGeom>
          <a:solidFill>
            <a:srgbClr val="BFC0C1"/>
          </a:solidFill>
        </p:spPr>
        <p:txBody>
          <a:bodyPr wrap="square" lIns="0" tIns="0" rIns="0" bIns="0" rtlCol="0"/>
          <a:lstStyle/>
          <a:p>
            <a:endParaRPr/>
          </a:p>
        </p:txBody>
      </p:sp>
      <p:sp>
        <p:nvSpPr>
          <p:cNvPr id="65" name="object 68">
            <a:extLst>
              <a:ext uri="{FF2B5EF4-FFF2-40B4-BE49-F238E27FC236}">
                <a16:creationId xmlns:a16="http://schemas.microsoft.com/office/drawing/2014/main" id="{9895BC77-EE52-EB0F-193F-EE696ADF7422}"/>
              </a:ext>
            </a:extLst>
          </p:cNvPr>
          <p:cNvSpPr/>
          <p:nvPr/>
        </p:nvSpPr>
        <p:spPr>
          <a:xfrm>
            <a:off x="3100772" y="4534120"/>
            <a:ext cx="11430" cy="114300"/>
          </a:xfrm>
          <a:custGeom>
            <a:avLst/>
            <a:gdLst/>
            <a:ahLst/>
            <a:cxnLst/>
            <a:rect l="l" t="t" r="r" b="b"/>
            <a:pathLst>
              <a:path w="11430" h="114300">
                <a:moveTo>
                  <a:pt x="7727" y="0"/>
                </a:moveTo>
                <a:lnTo>
                  <a:pt x="6279" y="4216"/>
                </a:lnTo>
                <a:lnTo>
                  <a:pt x="5329" y="10728"/>
                </a:lnTo>
                <a:lnTo>
                  <a:pt x="4633" y="21883"/>
                </a:lnTo>
                <a:lnTo>
                  <a:pt x="3892" y="45770"/>
                </a:lnTo>
                <a:lnTo>
                  <a:pt x="336" y="96329"/>
                </a:lnTo>
                <a:lnTo>
                  <a:pt x="0" y="107603"/>
                </a:lnTo>
                <a:lnTo>
                  <a:pt x="466" y="114295"/>
                </a:lnTo>
                <a:lnTo>
                  <a:pt x="2032" y="114169"/>
                </a:lnTo>
                <a:lnTo>
                  <a:pt x="9707" y="71742"/>
                </a:lnTo>
                <a:lnTo>
                  <a:pt x="10826" y="36169"/>
                </a:lnTo>
                <a:lnTo>
                  <a:pt x="10815" y="12032"/>
                </a:lnTo>
                <a:lnTo>
                  <a:pt x="10546" y="7454"/>
                </a:lnTo>
                <a:lnTo>
                  <a:pt x="9797" y="622"/>
                </a:lnTo>
                <a:lnTo>
                  <a:pt x="7727" y="0"/>
                </a:lnTo>
                <a:close/>
              </a:path>
            </a:pathLst>
          </a:custGeom>
          <a:solidFill>
            <a:srgbClr val="BEC0C0"/>
          </a:solidFill>
        </p:spPr>
        <p:txBody>
          <a:bodyPr wrap="square" lIns="0" tIns="0" rIns="0" bIns="0" rtlCol="0"/>
          <a:lstStyle/>
          <a:p>
            <a:endParaRPr/>
          </a:p>
        </p:txBody>
      </p:sp>
      <p:sp>
        <p:nvSpPr>
          <p:cNvPr id="66" name="object 69">
            <a:extLst>
              <a:ext uri="{FF2B5EF4-FFF2-40B4-BE49-F238E27FC236}">
                <a16:creationId xmlns:a16="http://schemas.microsoft.com/office/drawing/2014/main" id="{88A90737-B4E1-2E1F-F13C-16005894AF44}"/>
              </a:ext>
            </a:extLst>
          </p:cNvPr>
          <p:cNvSpPr/>
          <p:nvPr/>
        </p:nvSpPr>
        <p:spPr>
          <a:xfrm>
            <a:off x="3100681" y="4534323"/>
            <a:ext cx="11430" cy="114300"/>
          </a:xfrm>
          <a:custGeom>
            <a:avLst/>
            <a:gdLst/>
            <a:ahLst/>
            <a:cxnLst/>
            <a:rect l="l" t="t" r="r" b="b"/>
            <a:pathLst>
              <a:path w="11430" h="114300">
                <a:moveTo>
                  <a:pt x="7807" y="0"/>
                </a:moveTo>
                <a:lnTo>
                  <a:pt x="6334" y="4292"/>
                </a:lnTo>
                <a:lnTo>
                  <a:pt x="5363" y="10836"/>
                </a:lnTo>
                <a:lnTo>
                  <a:pt x="4646" y="21978"/>
                </a:lnTo>
                <a:lnTo>
                  <a:pt x="3883" y="45770"/>
                </a:lnTo>
                <a:lnTo>
                  <a:pt x="327" y="96266"/>
                </a:lnTo>
                <a:lnTo>
                  <a:pt x="0" y="107528"/>
                </a:lnTo>
                <a:lnTo>
                  <a:pt x="473" y="114207"/>
                </a:lnTo>
                <a:lnTo>
                  <a:pt x="2041" y="114071"/>
                </a:lnTo>
                <a:lnTo>
                  <a:pt x="9736" y="71647"/>
                </a:lnTo>
                <a:lnTo>
                  <a:pt x="10900" y="11852"/>
                </a:lnTo>
                <a:lnTo>
                  <a:pt x="10639" y="7289"/>
                </a:lnTo>
                <a:lnTo>
                  <a:pt x="9902" y="508"/>
                </a:lnTo>
                <a:lnTo>
                  <a:pt x="7807" y="0"/>
                </a:lnTo>
                <a:close/>
              </a:path>
            </a:pathLst>
          </a:custGeom>
          <a:solidFill>
            <a:srgbClr val="BDBFBF"/>
          </a:solidFill>
        </p:spPr>
        <p:txBody>
          <a:bodyPr wrap="square" lIns="0" tIns="0" rIns="0" bIns="0" rtlCol="0"/>
          <a:lstStyle/>
          <a:p>
            <a:endParaRPr/>
          </a:p>
        </p:txBody>
      </p:sp>
      <p:sp>
        <p:nvSpPr>
          <p:cNvPr id="67" name="object 70">
            <a:extLst>
              <a:ext uri="{FF2B5EF4-FFF2-40B4-BE49-F238E27FC236}">
                <a16:creationId xmlns:a16="http://schemas.microsoft.com/office/drawing/2014/main" id="{D30DACC4-79EE-C991-8251-3821C9C4B2EC}"/>
              </a:ext>
            </a:extLst>
          </p:cNvPr>
          <p:cNvSpPr/>
          <p:nvPr/>
        </p:nvSpPr>
        <p:spPr>
          <a:xfrm>
            <a:off x="3100597" y="4534528"/>
            <a:ext cx="11430" cy="114300"/>
          </a:xfrm>
          <a:custGeom>
            <a:avLst/>
            <a:gdLst/>
            <a:ahLst/>
            <a:cxnLst/>
            <a:rect l="l" t="t" r="r" b="b"/>
            <a:pathLst>
              <a:path w="11430" h="114300">
                <a:moveTo>
                  <a:pt x="7876" y="0"/>
                </a:moveTo>
                <a:lnTo>
                  <a:pt x="6377" y="4368"/>
                </a:lnTo>
                <a:lnTo>
                  <a:pt x="5386" y="10939"/>
                </a:lnTo>
                <a:lnTo>
                  <a:pt x="4648" y="22066"/>
                </a:lnTo>
                <a:lnTo>
                  <a:pt x="3862" y="45783"/>
                </a:lnTo>
                <a:lnTo>
                  <a:pt x="332" y="96202"/>
                </a:lnTo>
                <a:lnTo>
                  <a:pt x="0" y="107456"/>
                </a:lnTo>
                <a:lnTo>
                  <a:pt x="473" y="114126"/>
                </a:lnTo>
                <a:lnTo>
                  <a:pt x="2045" y="113985"/>
                </a:lnTo>
                <a:lnTo>
                  <a:pt x="9752" y="71548"/>
                </a:lnTo>
                <a:lnTo>
                  <a:pt x="10979" y="11669"/>
                </a:lnTo>
                <a:lnTo>
                  <a:pt x="10720" y="7124"/>
                </a:lnTo>
                <a:lnTo>
                  <a:pt x="9997" y="406"/>
                </a:lnTo>
                <a:lnTo>
                  <a:pt x="7876" y="0"/>
                </a:lnTo>
                <a:close/>
              </a:path>
            </a:pathLst>
          </a:custGeom>
          <a:solidFill>
            <a:srgbClr val="BBBDBD"/>
          </a:solidFill>
        </p:spPr>
        <p:txBody>
          <a:bodyPr wrap="square" lIns="0" tIns="0" rIns="0" bIns="0" rtlCol="0"/>
          <a:lstStyle/>
          <a:p>
            <a:endParaRPr/>
          </a:p>
        </p:txBody>
      </p:sp>
      <p:sp>
        <p:nvSpPr>
          <p:cNvPr id="68" name="object 71">
            <a:extLst>
              <a:ext uri="{FF2B5EF4-FFF2-40B4-BE49-F238E27FC236}">
                <a16:creationId xmlns:a16="http://schemas.microsoft.com/office/drawing/2014/main" id="{E58B54BE-8F1D-6E6E-42AF-0A547598C319}"/>
              </a:ext>
            </a:extLst>
          </p:cNvPr>
          <p:cNvSpPr/>
          <p:nvPr/>
        </p:nvSpPr>
        <p:spPr>
          <a:xfrm>
            <a:off x="3100511" y="4534718"/>
            <a:ext cx="11430" cy="114300"/>
          </a:xfrm>
          <a:custGeom>
            <a:avLst/>
            <a:gdLst/>
            <a:ahLst/>
            <a:cxnLst/>
            <a:rect l="l" t="t" r="r" b="b"/>
            <a:pathLst>
              <a:path w="11430" h="114300">
                <a:moveTo>
                  <a:pt x="7950" y="0"/>
                </a:moveTo>
                <a:lnTo>
                  <a:pt x="6426" y="4457"/>
                </a:lnTo>
                <a:lnTo>
                  <a:pt x="5414" y="11065"/>
                </a:lnTo>
                <a:lnTo>
                  <a:pt x="4656" y="22178"/>
                </a:lnTo>
                <a:lnTo>
                  <a:pt x="3848" y="45796"/>
                </a:lnTo>
                <a:lnTo>
                  <a:pt x="317" y="96151"/>
                </a:lnTo>
                <a:lnTo>
                  <a:pt x="0" y="107388"/>
                </a:lnTo>
                <a:lnTo>
                  <a:pt x="481" y="114047"/>
                </a:lnTo>
                <a:lnTo>
                  <a:pt x="2055" y="113898"/>
                </a:lnTo>
                <a:lnTo>
                  <a:pt x="9772" y="71470"/>
                </a:lnTo>
                <a:lnTo>
                  <a:pt x="11064" y="11496"/>
                </a:lnTo>
                <a:lnTo>
                  <a:pt x="10807" y="6972"/>
                </a:lnTo>
                <a:lnTo>
                  <a:pt x="10083" y="304"/>
                </a:lnTo>
                <a:lnTo>
                  <a:pt x="7950" y="0"/>
                </a:lnTo>
                <a:close/>
              </a:path>
            </a:pathLst>
          </a:custGeom>
          <a:solidFill>
            <a:srgbClr val="BABDBD"/>
          </a:solidFill>
        </p:spPr>
        <p:txBody>
          <a:bodyPr wrap="square" lIns="0" tIns="0" rIns="0" bIns="0" rtlCol="0"/>
          <a:lstStyle/>
          <a:p>
            <a:endParaRPr/>
          </a:p>
        </p:txBody>
      </p:sp>
      <p:sp>
        <p:nvSpPr>
          <p:cNvPr id="69" name="object 72">
            <a:extLst>
              <a:ext uri="{FF2B5EF4-FFF2-40B4-BE49-F238E27FC236}">
                <a16:creationId xmlns:a16="http://schemas.microsoft.com/office/drawing/2014/main" id="{1B7BD8B7-1AC7-BEA0-D70F-5D25AD69773D}"/>
              </a:ext>
            </a:extLst>
          </p:cNvPr>
          <p:cNvSpPr/>
          <p:nvPr/>
        </p:nvSpPr>
        <p:spPr>
          <a:xfrm>
            <a:off x="3100432" y="4534923"/>
            <a:ext cx="11430" cy="114300"/>
          </a:xfrm>
          <a:custGeom>
            <a:avLst/>
            <a:gdLst/>
            <a:ahLst/>
            <a:cxnLst/>
            <a:rect l="l" t="t" r="r" b="b"/>
            <a:pathLst>
              <a:path w="11430" h="114300">
                <a:moveTo>
                  <a:pt x="8013" y="0"/>
                </a:moveTo>
                <a:lnTo>
                  <a:pt x="6464" y="4533"/>
                </a:lnTo>
                <a:lnTo>
                  <a:pt x="5432" y="11170"/>
                </a:lnTo>
                <a:lnTo>
                  <a:pt x="4654" y="22271"/>
                </a:lnTo>
                <a:lnTo>
                  <a:pt x="3835" y="45808"/>
                </a:lnTo>
                <a:lnTo>
                  <a:pt x="317" y="96088"/>
                </a:lnTo>
                <a:lnTo>
                  <a:pt x="0" y="107313"/>
                </a:lnTo>
                <a:lnTo>
                  <a:pt x="481" y="113960"/>
                </a:lnTo>
                <a:lnTo>
                  <a:pt x="2055" y="113801"/>
                </a:lnTo>
                <a:lnTo>
                  <a:pt x="9788" y="71377"/>
                </a:lnTo>
                <a:lnTo>
                  <a:pt x="11138" y="11313"/>
                </a:lnTo>
                <a:lnTo>
                  <a:pt x="10884" y="6794"/>
                </a:lnTo>
                <a:lnTo>
                  <a:pt x="10172" y="203"/>
                </a:lnTo>
                <a:lnTo>
                  <a:pt x="8013" y="0"/>
                </a:lnTo>
                <a:close/>
              </a:path>
            </a:pathLst>
          </a:custGeom>
          <a:solidFill>
            <a:srgbClr val="BABCBC"/>
          </a:solidFill>
        </p:spPr>
        <p:txBody>
          <a:bodyPr wrap="square" lIns="0" tIns="0" rIns="0" bIns="0" rtlCol="0"/>
          <a:lstStyle/>
          <a:p>
            <a:endParaRPr/>
          </a:p>
        </p:txBody>
      </p:sp>
      <p:sp>
        <p:nvSpPr>
          <p:cNvPr id="70" name="object 73">
            <a:extLst>
              <a:ext uri="{FF2B5EF4-FFF2-40B4-BE49-F238E27FC236}">
                <a16:creationId xmlns:a16="http://schemas.microsoft.com/office/drawing/2014/main" id="{0D695B96-DBCB-4705-CCAD-391683C66F81}"/>
              </a:ext>
            </a:extLst>
          </p:cNvPr>
          <p:cNvSpPr/>
          <p:nvPr/>
        </p:nvSpPr>
        <p:spPr>
          <a:xfrm>
            <a:off x="3100342" y="4535126"/>
            <a:ext cx="11430" cy="114300"/>
          </a:xfrm>
          <a:custGeom>
            <a:avLst/>
            <a:gdLst/>
            <a:ahLst/>
            <a:cxnLst/>
            <a:rect l="l" t="t" r="r" b="b"/>
            <a:pathLst>
              <a:path w="11430" h="114300">
                <a:moveTo>
                  <a:pt x="10272" y="88"/>
                </a:moveTo>
                <a:lnTo>
                  <a:pt x="3820" y="45821"/>
                </a:lnTo>
                <a:lnTo>
                  <a:pt x="315" y="96024"/>
                </a:lnTo>
                <a:lnTo>
                  <a:pt x="0" y="107233"/>
                </a:lnTo>
                <a:lnTo>
                  <a:pt x="486" y="113868"/>
                </a:lnTo>
                <a:lnTo>
                  <a:pt x="2069" y="113701"/>
                </a:lnTo>
                <a:lnTo>
                  <a:pt x="9815" y="71277"/>
                </a:lnTo>
                <a:lnTo>
                  <a:pt x="11226" y="11133"/>
                </a:lnTo>
                <a:lnTo>
                  <a:pt x="10983" y="6629"/>
                </a:lnTo>
                <a:lnTo>
                  <a:pt x="10272" y="88"/>
                </a:lnTo>
                <a:close/>
              </a:path>
            </a:pathLst>
          </a:custGeom>
          <a:solidFill>
            <a:srgbClr val="B8BBBB"/>
          </a:solidFill>
        </p:spPr>
        <p:txBody>
          <a:bodyPr wrap="square" lIns="0" tIns="0" rIns="0" bIns="0" rtlCol="0"/>
          <a:lstStyle/>
          <a:p>
            <a:endParaRPr/>
          </a:p>
        </p:txBody>
      </p:sp>
      <p:sp>
        <p:nvSpPr>
          <p:cNvPr id="71" name="object 74">
            <a:extLst>
              <a:ext uri="{FF2B5EF4-FFF2-40B4-BE49-F238E27FC236}">
                <a16:creationId xmlns:a16="http://schemas.microsoft.com/office/drawing/2014/main" id="{EBC0D879-F0BE-6801-0E7F-33E0FA36EA12}"/>
              </a:ext>
            </a:extLst>
          </p:cNvPr>
          <p:cNvSpPr/>
          <p:nvPr/>
        </p:nvSpPr>
        <p:spPr>
          <a:xfrm>
            <a:off x="3100263" y="4535304"/>
            <a:ext cx="11430" cy="114300"/>
          </a:xfrm>
          <a:custGeom>
            <a:avLst/>
            <a:gdLst/>
            <a:ahLst/>
            <a:cxnLst/>
            <a:rect l="l" t="t" r="r" b="b"/>
            <a:pathLst>
              <a:path w="11430" h="114300">
                <a:moveTo>
                  <a:pt x="10366" y="0"/>
                </a:moveTo>
                <a:lnTo>
                  <a:pt x="3800" y="45846"/>
                </a:lnTo>
                <a:lnTo>
                  <a:pt x="308" y="95986"/>
                </a:lnTo>
                <a:lnTo>
                  <a:pt x="0" y="107184"/>
                </a:lnTo>
                <a:lnTo>
                  <a:pt x="489" y="113806"/>
                </a:lnTo>
                <a:lnTo>
                  <a:pt x="2069" y="113629"/>
                </a:lnTo>
                <a:lnTo>
                  <a:pt x="9834" y="71208"/>
                </a:lnTo>
                <a:lnTo>
                  <a:pt x="11300" y="10975"/>
                </a:lnTo>
                <a:lnTo>
                  <a:pt x="11065" y="6489"/>
                </a:lnTo>
                <a:lnTo>
                  <a:pt x="10366" y="0"/>
                </a:lnTo>
                <a:close/>
              </a:path>
            </a:pathLst>
          </a:custGeom>
          <a:solidFill>
            <a:srgbClr val="B7B9BA"/>
          </a:solidFill>
        </p:spPr>
        <p:txBody>
          <a:bodyPr wrap="square" lIns="0" tIns="0" rIns="0" bIns="0" rtlCol="0"/>
          <a:lstStyle/>
          <a:p>
            <a:endParaRPr/>
          </a:p>
        </p:txBody>
      </p:sp>
      <p:sp>
        <p:nvSpPr>
          <p:cNvPr id="72" name="object 75">
            <a:extLst>
              <a:ext uri="{FF2B5EF4-FFF2-40B4-BE49-F238E27FC236}">
                <a16:creationId xmlns:a16="http://schemas.microsoft.com/office/drawing/2014/main" id="{458EEE2C-691E-D562-4A01-F005E41F1756}"/>
              </a:ext>
            </a:extLst>
          </p:cNvPr>
          <p:cNvSpPr/>
          <p:nvPr/>
        </p:nvSpPr>
        <p:spPr>
          <a:xfrm>
            <a:off x="3100177" y="4535407"/>
            <a:ext cx="11430" cy="114300"/>
          </a:xfrm>
          <a:custGeom>
            <a:avLst/>
            <a:gdLst/>
            <a:ahLst/>
            <a:cxnLst/>
            <a:rect l="l" t="t" r="r" b="b"/>
            <a:pathLst>
              <a:path w="11430" h="114300">
                <a:moveTo>
                  <a:pt x="10448" y="0"/>
                </a:moveTo>
                <a:lnTo>
                  <a:pt x="3780" y="45961"/>
                </a:lnTo>
                <a:lnTo>
                  <a:pt x="301" y="96024"/>
                </a:lnTo>
                <a:lnTo>
                  <a:pt x="0" y="107207"/>
                </a:lnTo>
                <a:lnTo>
                  <a:pt x="493" y="113822"/>
                </a:lnTo>
                <a:lnTo>
                  <a:pt x="2074" y="113642"/>
                </a:lnTo>
                <a:lnTo>
                  <a:pt x="9851" y="71216"/>
                </a:lnTo>
                <a:lnTo>
                  <a:pt x="11385" y="10891"/>
                </a:lnTo>
                <a:lnTo>
                  <a:pt x="11146" y="6413"/>
                </a:lnTo>
                <a:lnTo>
                  <a:pt x="10448" y="0"/>
                </a:lnTo>
                <a:close/>
              </a:path>
            </a:pathLst>
          </a:custGeom>
          <a:solidFill>
            <a:srgbClr val="B6B8B9"/>
          </a:solidFill>
        </p:spPr>
        <p:txBody>
          <a:bodyPr wrap="square" lIns="0" tIns="0" rIns="0" bIns="0" rtlCol="0"/>
          <a:lstStyle/>
          <a:p>
            <a:endParaRPr/>
          </a:p>
        </p:txBody>
      </p:sp>
      <p:sp>
        <p:nvSpPr>
          <p:cNvPr id="73" name="object 76">
            <a:extLst>
              <a:ext uri="{FF2B5EF4-FFF2-40B4-BE49-F238E27FC236}">
                <a16:creationId xmlns:a16="http://schemas.microsoft.com/office/drawing/2014/main" id="{6FC8D526-26C5-D19C-383A-AE7E61B09D82}"/>
              </a:ext>
            </a:extLst>
          </p:cNvPr>
          <p:cNvSpPr/>
          <p:nvPr/>
        </p:nvSpPr>
        <p:spPr>
          <a:xfrm>
            <a:off x="3100088" y="4535496"/>
            <a:ext cx="12065" cy="114300"/>
          </a:xfrm>
          <a:custGeom>
            <a:avLst/>
            <a:gdLst/>
            <a:ahLst/>
            <a:cxnLst/>
            <a:rect l="l" t="t" r="r" b="b"/>
            <a:pathLst>
              <a:path w="12064" h="114300">
                <a:moveTo>
                  <a:pt x="10547" y="0"/>
                </a:moveTo>
                <a:lnTo>
                  <a:pt x="3766" y="46075"/>
                </a:lnTo>
                <a:lnTo>
                  <a:pt x="299" y="96075"/>
                </a:lnTo>
                <a:lnTo>
                  <a:pt x="0" y="107247"/>
                </a:lnTo>
                <a:lnTo>
                  <a:pt x="497" y="113849"/>
                </a:lnTo>
                <a:lnTo>
                  <a:pt x="2083" y="113659"/>
                </a:lnTo>
                <a:lnTo>
                  <a:pt x="9876" y="71235"/>
                </a:lnTo>
                <a:lnTo>
                  <a:pt x="11475" y="10822"/>
                </a:lnTo>
                <a:lnTo>
                  <a:pt x="11246" y="6362"/>
                </a:lnTo>
                <a:lnTo>
                  <a:pt x="10547" y="0"/>
                </a:lnTo>
                <a:close/>
              </a:path>
            </a:pathLst>
          </a:custGeom>
          <a:solidFill>
            <a:srgbClr val="B5B8B8"/>
          </a:solidFill>
        </p:spPr>
        <p:txBody>
          <a:bodyPr wrap="square" lIns="0" tIns="0" rIns="0" bIns="0" rtlCol="0"/>
          <a:lstStyle/>
          <a:p>
            <a:endParaRPr/>
          </a:p>
        </p:txBody>
      </p:sp>
      <p:sp>
        <p:nvSpPr>
          <p:cNvPr id="74" name="object 77">
            <a:extLst>
              <a:ext uri="{FF2B5EF4-FFF2-40B4-BE49-F238E27FC236}">
                <a16:creationId xmlns:a16="http://schemas.microsoft.com/office/drawing/2014/main" id="{82CCF398-82B6-5BCE-2D92-1F015F0906B3}"/>
              </a:ext>
            </a:extLst>
          </p:cNvPr>
          <p:cNvSpPr/>
          <p:nvPr/>
        </p:nvSpPr>
        <p:spPr>
          <a:xfrm>
            <a:off x="3100003" y="4535599"/>
            <a:ext cx="12065" cy="114300"/>
          </a:xfrm>
          <a:custGeom>
            <a:avLst/>
            <a:gdLst/>
            <a:ahLst/>
            <a:cxnLst/>
            <a:rect l="l" t="t" r="r" b="b"/>
            <a:pathLst>
              <a:path w="12064" h="114300">
                <a:moveTo>
                  <a:pt x="10647" y="0"/>
                </a:moveTo>
                <a:lnTo>
                  <a:pt x="3751" y="46189"/>
                </a:lnTo>
                <a:lnTo>
                  <a:pt x="297" y="96113"/>
                </a:lnTo>
                <a:lnTo>
                  <a:pt x="0" y="107273"/>
                </a:lnTo>
                <a:lnTo>
                  <a:pt x="501" y="113863"/>
                </a:lnTo>
                <a:lnTo>
                  <a:pt x="2091" y="113664"/>
                </a:lnTo>
                <a:lnTo>
                  <a:pt x="9903" y="71246"/>
                </a:lnTo>
                <a:lnTo>
                  <a:pt x="11554" y="10743"/>
                </a:lnTo>
                <a:lnTo>
                  <a:pt x="11333" y="6299"/>
                </a:lnTo>
                <a:lnTo>
                  <a:pt x="10647" y="0"/>
                </a:lnTo>
                <a:close/>
              </a:path>
            </a:pathLst>
          </a:custGeom>
          <a:solidFill>
            <a:srgbClr val="B4B6B6"/>
          </a:solidFill>
        </p:spPr>
        <p:txBody>
          <a:bodyPr wrap="square" lIns="0" tIns="0" rIns="0" bIns="0" rtlCol="0"/>
          <a:lstStyle/>
          <a:p>
            <a:endParaRPr/>
          </a:p>
        </p:txBody>
      </p:sp>
      <p:sp>
        <p:nvSpPr>
          <p:cNvPr id="75" name="object 78">
            <a:extLst>
              <a:ext uri="{FF2B5EF4-FFF2-40B4-BE49-F238E27FC236}">
                <a16:creationId xmlns:a16="http://schemas.microsoft.com/office/drawing/2014/main" id="{38A4EEEB-B820-6A78-E1B6-1D6134CB2234}"/>
              </a:ext>
            </a:extLst>
          </p:cNvPr>
          <p:cNvSpPr/>
          <p:nvPr/>
        </p:nvSpPr>
        <p:spPr>
          <a:xfrm>
            <a:off x="3099918" y="4535687"/>
            <a:ext cx="12065" cy="114300"/>
          </a:xfrm>
          <a:custGeom>
            <a:avLst/>
            <a:gdLst/>
            <a:ahLst/>
            <a:cxnLst/>
            <a:rect l="l" t="t" r="r" b="b"/>
            <a:pathLst>
              <a:path w="12064" h="114300">
                <a:moveTo>
                  <a:pt x="10741" y="0"/>
                </a:moveTo>
                <a:lnTo>
                  <a:pt x="3731" y="46304"/>
                </a:lnTo>
                <a:lnTo>
                  <a:pt x="289" y="96164"/>
                </a:lnTo>
                <a:lnTo>
                  <a:pt x="0" y="107308"/>
                </a:lnTo>
                <a:lnTo>
                  <a:pt x="507" y="113885"/>
                </a:lnTo>
                <a:lnTo>
                  <a:pt x="2102" y="113679"/>
                </a:lnTo>
                <a:lnTo>
                  <a:pt x="9924" y="71262"/>
                </a:lnTo>
                <a:lnTo>
                  <a:pt x="11633" y="10669"/>
                </a:lnTo>
                <a:lnTo>
                  <a:pt x="11414" y="6235"/>
                </a:lnTo>
                <a:lnTo>
                  <a:pt x="10741" y="0"/>
                </a:lnTo>
                <a:close/>
              </a:path>
            </a:pathLst>
          </a:custGeom>
          <a:solidFill>
            <a:srgbClr val="B2B5B5"/>
          </a:solidFill>
        </p:spPr>
        <p:txBody>
          <a:bodyPr wrap="square" lIns="0" tIns="0" rIns="0" bIns="0" rtlCol="0"/>
          <a:lstStyle/>
          <a:p>
            <a:endParaRPr/>
          </a:p>
        </p:txBody>
      </p:sp>
      <p:sp>
        <p:nvSpPr>
          <p:cNvPr id="76" name="object 79">
            <a:extLst>
              <a:ext uri="{FF2B5EF4-FFF2-40B4-BE49-F238E27FC236}">
                <a16:creationId xmlns:a16="http://schemas.microsoft.com/office/drawing/2014/main" id="{CA1AAFE6-FF69-5CBE-2B76-9C023711086B}"/>
              </a:ext>
            </a:extLst>
          </p:cNvPr>
          <p:cNvSpPr/>
          <p:nvPr/>
        </p:nvSpPr>
        <p:spPr>
          <a:xfrm>
            <a:off x="3099834" y="4535778"/>
            <a:ext cx="12065" cy="114300"/>
          </a:xfrm>
          <a:custGeom>
            <a:avLst/>
            <a:gdLst/>
            <a:ahLst/>
            <a:cxnLst/>
            <a:rect l="l" t="t" r="r" b="b"/>
            <a:pathLst>
              <a:path w="12064" h="114300">
                <a:moveTo>
                  <a:pt x="10823" y="0"/>
                </a:moveTo>
                <a:lnTo>
                  <a:pt x="3711" y="46431"/>
                </a:lnTo>
                <a:lnTo>
                  <a:pt x="282" y="96215"/>
                </a:lnTo>
                <a:lnTo>
                  <a:pt x="0" y="107347"/>
                </a:lnTo>
                <a:lnTo>
                  <a:pt x="510" y="113912"/>
                </a:lnTo>
                <a:lnTo>
                  <a:pt x="2107" y="113695"/>
                </a:lnTo>
                <a:lnTo>
                  <a:pt x="9945" y="71281"/>
                </a:lnTo>
                <a:lnTo>
                  <a:pt x="11712" y="10603"/>
                </a:lnTo>
                <a:lnTo>
                  <a:pt x="11496" y="6184"/>
                </a:lnTo>
                <a:lnTo>
                  <a:pt x="10823" y="0"/>
                </a:lnTo>
                <a:close/>
              </a:path>
            </a:pathLst>
          </a:custGeom>
          <a:solidFill>
            <a:srgbClr val="B1B4B4"/>
          </a:solidFill>
        </p:spPr>
        <p:txBody>
          <a:bodyPr wrap="square" lIns="0" tIns="0" rIns="0" bIns="0" rtlCol="0"/>
          <a:lstStyle/>
          <a:p>
            <a:endParaRPr/>
          </a:p>
        </p:txBody>
      </p:sp>
      <p:sp>
        <p:nvSpPr>
          <p:cNvPr id="77" name="object 80">
            <a:extLst>
              <a:ext uri="{FF2B5EF4-FFF2-40B4-BE49-F238E27FC236}">
                <a16:creationId xmlns:a16="http://schemas.microsoft.com/office/drawing/2014/main" id="{FC84520F-0E0D-517C-551E-BA2BD542BF60}"/>
              </a:ext>
            </a:extLst>
          </p:cNvPr>
          <p:cNvSpPr/>
          <p:nvPr/>
        </p:nvSpPr>
        <p:spPr>
          <a:xfrm>
            <a:off x="3099748" y="4535879"/>
            <a:ext cx="12065" cy="114300"/>
          </a:xfrm>
          <a:custGeom>
            <a:avLst/>
            <a:gdLst/>
            <a:ahLst/>
            <a:cxnLst/>
            <a:rect l="l" t="t" r="r" b="b"/>
            <a:pathLst>
              <a:path w="12064" h="114300">
                <a:moveTo>
                  <a:pt x="10922" y="0"/>
                </a:moveTo>
                <a:lnTo>
                  <a:pt x="3696" y="46532"/>
                </a:lnTo>
                <a:lnTo>
                  <a:pt x="280" y="96240"/>
                </a:lnTo>
                <a:lnTo>
                  <a:pt x="0" y="107365"/>
                </a:lnTo>
                <a:lnTo>
                  <a:pt x="513" y="113926"/>
                </a:lnTo>
                <a:lnTo>
                  <a:pt x="2110" y="113708"/>
                </a:lnTo>
                <a:lnTo>
                  <a:pt x="9970" y="71285"/>
                </a:lnTo>
                <a:lnTo>
                  <a:pt x="11795" y="10527"/>
                </a:lnTo>
                <a:lnTo>
                  <a:pt x="11583" y="6121"/>
                </a:lnTo>
                <a:lnTo>
                  <a:pt x="10922" y="0"/>
                </a:lnTo>
                <a:close/>
              </a:path>
            </a:pathLst>
          </a:custGeom>
          <a:solidFill>
            <a:srgbClr val="B0B3B3"/>
          </a:solidFill>
        </p:spPr>
        <p:txBody>
          <a:bodyPr wrap="square" lIns="0" tIns="0" rIns="0" bIns="0" rtlCol="0"/>
          <a:lstStyle/>
          <a:p>
            <a:endParaRPr/>
          </a:p>
        </p:txBody>
      </p:sp>
      <p:sp>
        <p:nvSpPr>
          <p:cNvPr id="78" name="object 81">
            <a:extLst>
              <a:ext uri="{FF2B5EF4-FFF2-40B4-BE49-F238E27FC236}">
                <a16:creationId xmlns:a16="http://schemas.microsoft.com/office/drawing/2014/main" id="{D69C6079-52ED-A23A-59D6-B9663E49FE65}"/>
              </a:ext>
            </a:extLst>
          </p:cNvPr>
          <p:cNvSpPr/>
          <p:nvPr/>
        </p:nvSpPr>
        <p:spPr>
          <a:xfrm>
            <a:off x="3099670" y="4535969"/>
            <a:ext cx="12065" cy="114300"/>
          </a:xfrm>
          <a:custGeom>
            <a:avLst/>
            <a:gdLst/>
            <a:ahLst/>
            <a:cxnLst/>
            <a:rect l="l" t="t" r="r" b="b"/>
            <a:pathLst>
              <a:path w="12064" h="114300">
                <a:moveTo>
                  <a:pt x="11011" y="0"/>
                </a:moveTo>
                <a:lnTo>
                  <a:pt x="3683" y="46659"/>
                </a:lnTo>
                <a:lnTo>
                  <a:pt x="280" y="96291"/>
                </a:lnTo>
                <a:lnTo>
                  <a:pt x="0" y="107405"/>
                </a:lnTo>
                <a:lnTo>
                  <a:pt x="513" y="113953"/>
                </a:lnTo>
                <a:lnTo>
                  <a:pt x="2110" y="113725"/>
                </a:lnTo>
                <a:lnTo>
                  <a:pt x="9980" y="71304"/>
                </a:lnTo>
                <a:lnTo>
                  <a:pt x="11869" y="10456"/>
                </a:lnTo>
                <a:lnTo>
                  <a:pt x="11659" y="6070"/>
                </a:lnTo>
                <a:lnTo>
                  <a:pt x="11011" y="0"/>
                </a:lnTo>
                <a:close/>
              </a:path>
            </a:pathLst>
          </a:custGeom>
          <a:solidFill>
            <a:srgbClr val="AFB2B2"/>
          </a:solidFill>
        </p:spPr>
        <p:txBody>
          <a:bodyPr wrap="square" lIns="0" tIns="0" rIns="0" bIns="0" rtlCol="0"/>
          <a:lstStyle/>
          <a:p>
            <a:endParaRPr/>
          </a:p>
        </p:txBody>
      </p:sp>
      <p:sp>
        <p:nvSpPr>
          <p:cNvPr id="79" name="object 82">
            <a:extLst>
              <a:ext uri="{FF2B5EF4-FFF2-40B4-BE49-F238E27FC236}">
                <a16:creationId xmlns:a16="http://schemas.microsoft.com/office/drawing/2014/main" id="{27521389-0057-2044-28AA-8C17554EA470}"/>
              </a:ext>
            </a:extLst>
          </p:cNvPr>
          <p:cNvSpPr/>
          <p:nvPr/>
        </p:nvSpPr>
        <p:spPr>
          <a:xfrm>
            <a:off x="3099579" y="4536058"/>
            <a:ext cx="12065" cy="114300"/>
          </a:xfrm>
          <a:custGeom>
            <a:avLst/>
            <a:gdLst/>
            <a:ahLst/>
            <a:cxnLst/>
            <a:rect l="l" t="t" r="r" b="b"/>
            <a:pathLst>
              <a:path w="12064" h="114300">
                <a:moveTo>
                  <a:pt x="11104" y="0"/>
                </a:moveTo>
                <a:lnTo>
                  <a:pt x="3661" y="46786"/>
                </a:lnTo>
                <a:lnTo>
                  <a:pt x="271" y="96342"/>
                </a:lnTo>
                <a:lnTo>
                  <a:pt x="0" y="107439"/>
                </a:lnTo>
                <a:lnTo>
                  <a:pt x="521" y="113976"/>
                </a:lnTo>
                <a:lnTo>
                  <a:pt x="2124" y="113740"/>
                </a:lnTo>
                <a:lnTo>
                  <a:pt x="10011" y="71329"/>
                </a:lnTo>
                <a:lnTo>
                  <a:pt x="11965" y="10385"/>
                </a:lnTo>
                <a:lnTo>
                  <a:pt x="11764" y="6007"/>
                </a:lnTo>
                <a:lnTo>
                  <a:pt x="11104" y="0"/>
                </a:lnTo>
                <a:close/>
              </a:path>
            </a:pathLst>
          </a:custGeom>
          <a:solidFill>
            <a:srgbClr val="AEB1B1"/>
          </a:solidFill>
        </p:spPr>
        <p:txBody>
          <a:bodyPr wrap="square" lIns="0" tIns="0" rIns="0" bIns="0" rtlCol="0"/>
          <a:lstStyle/>
          <a:p>
            <a:endParaRPr/>
          </a:p>
        </p:txBody>
      </p:sp>
      <p:sp>
        <p:nvSpPr>
          <p:cNvPr id="80" name="object 83">
            <a:extLst>
              <a:ext uri="{FF2B5EF4-FFF2-40B4-BE49-F238E27FC236}">
                <a16:creationId xmlns:a16="http://schemas.microsoft.com/office/drawing/2014/main" id="{56397707-303F-C206-E34A-D5E525A8A652}"/>
              </a:ext>
            </a:extLst>
          </p:cNvPr>
          <p:cNvSpPr/>
          <p:nvPr/>
        </p:nvSpPr>
        <p:spPr>
          <a:xfrm>
            <a:off x="3099495" y="4536147"/>
            <a:ext cx="12065" cy="114300"/>
          </a:xfrm>
          <a:custGeom>
            <a:avLst/>
            <a:gdLst/>
            <a:ahLst/>
            <a:cxnLst/>
            <a:rect l="l" t="t" r="r" b="b"/>
            <a:pathLst>
              <a:path w="12064" h="114300">
                <a:moveTo>
                  <a:pt x="11198" y="0"/>
                </a:moveTo>
                <a:lnTo>
                  <a:pt x="3654" y="46901"/>
                </a:lnTo>
                <a:lnTo>
                  <a:pt x="276" y="96392"/>
                </a:lnTo>
                <a:lnTo>
                  <a:pt x="0" y="107480"/>
                </a:lnTo>
                <a:lnTo>
                  <a:pt x="523" y="114007"/>
                </a:lnTo>
                <a:lnTo>
                  <a:pt x="2133" y="113763"/>
                </a:lnTo>
                <a:lnTo>
                  <a:pt x="10033" y="71343"/>
                </a:lnTo>
                <a:lnTo>
                  <a:pt x="12044" y="10315"/>
                </a:lnTo>
                <a:lnTo>
                  <a:pt x="11845" y="5956"/>
                </a:lnTo>
                <a:lnTo>
                  <a:pt x="11198" y="0"/>
                </a:lnTo>
                <a:close/>
              </a:path>
            </a:pathLst>
          </a:custGeom>
          <a:solidFill>
            <a:srgbClr val="ADB0B0"/>
          </a:solidFill>
        </p:spPr>
        <p:txBody>
          <a:bodyPr wrap="square" lIns="0" tIns="0" rIns="0" bIns="0" rtlCol="0"/>
          <a:lstStyle/>
          <a:p>
            <a:endParaRPr/>
          </a:p>
        </p:txBody>
      </p:sp>
      <p:sp>
        <p:nvSpPr>
          <p:cNvPr id="81" name="object 84">
            <a:extLst>
              <a:ext uri="{FF2B5EF4-FFF2-40B4-BE49-F238E27FC236}">
                <a16:creationId xmlns:a16="http://schemas.microsoft.com/office/drawing/2014/main" id="{96D7BBB1-51DB-5CA9-296D-AF7785F92D82}"/>
              </a:ext>
            </a:extLst>
          </p:cNvPr>
          <p:cNvSpPr/>
          <p:nvPr/>
        </p:nvSpPr>
        <p:spPr>
          <a:xfrm>
            <a:off x="3099411" y="4536250"/>
            <a:ext cx="12700" cy="114300"/>
          </a:xfrm>
          <a:custGeom>
            <a:avLst/>
            <a:gdLst/>
            <a:ahLst/>
            <a:cxnLst/>
            <a:rect l="l" t="t" r="r" b="b"/>
            <a:pathLst>
              <a:path w="12700" h="114300">
                <a:moveTo>
                  <a:pt x="11292" y="0"/>
                </a:moveTo>
                <a:lnTo>
                  <a:pt x="3634" y="47015"/>
                </a:lnTo>
                <a:lnTo>
                  <a:pt x="268" y="96431"/>
                </a:lnTo>
                <a:lnTo>
                  <a:pt x="0" y="107502"/>
                </a:lnTo>
                <a:lnTo>
                  <a:pt x="527" y="114019"/>
                </a:lnTo>
                <a:lnTo>
                  <a:pt x="2138" y="113770"/>
                </a:lnTo>
                <a:lnTo>
                  <a:pt x="10054" y="71351"/>
                </a:lnTo>
                <a:lnTo>
                  <a:pt x="12123" y="10232"/>
                </a:lnTo>
                <a:lnTo>
                  <a:pt x="11927" y="5880"/>
                </a:lnTo>
                <a:lnTo>
                  <a:pt x="11292" y="0"/>
                </a:lnTo>
                <a:close/>
              </a:path>
            </a:pathLst>
          </a:custGeom>
          <a:solidFill>
            <a:srgbClr val="ACAFB0"/>
          </a:solidFill>
        </p:spPr>
        <p:txBody>
          <a:bodyPr wrap="square" lIns="0" tIns="0" rIns="0" bIns="0" rtlCol="0"/>
          <a:lstStyle/>
          <a:p>
            <a:endParaRPr/>
          </a:p>
        </p:txBody>
      </p:sp>
      <p:sp>
        <p:nvSpPr>
          <p:cNvPr id="82" name="object 85">
            <a:extLst>
              <a:ext uri="{FF2B5EF4-FFF2-40B4-BE49-F238E27FC236}">
                <a16:creationId xmlns:a16="http://schemas.microsoft.com/office/drawing/2014/main" id="{C35F1187-7240-54EC-B76C-8648899155C5}"/>
              </a:ext>
            </a:extLst>
          </p:cNvPr>
          <p:cNvSpPr/>
          <p:nvPr/>
        </p:nvSpPr>
        <p:spPr>
          <a:xfrm>
            <a:off x="3099330" y="4536352"/>
            <a:ext cx="12700" cy="114300"/>
          </a:xfrm>
          <a:custGeom>
            <a:avLst/>
            <a:gdLst/>
            <a:ahLst/>
            <a:cxnLst/>
            <a:rect l="l" t="t" r="r" b="b"/>
            <a:pathLst>
              <a:path w="12700" h="114300">
                <a:moveTo>
                  <a:pt x="11386" y="0"/>
                </a:moveTo>
                <a:lnTo>
                  <a:pt x="3614" y="47117"/>
                </a:lnTo>
                <a:lnTo>
                  <a:pt x="261" y="96469"/>
                </a:lnTo>
                <a:lnTo>
                  <a:pt x="0" y="107528"/>
                </a:lnTo>
                <a:lnTo>
                  <a:pt x="530" y="114033"/>
                </a:lnTo>
                <a:lnTo>
                  <a:pt x="2138" y="113774"/>
                </a:lnTo>
                <a:lnTo>
                  <a:pt x="10067" y="71359"/>
                </a:lnTo>
                <a:lnTo>
                  <a:pt x="12197" y="10150"/>
                </a:lnTo>
                <a:lnTo>
                  <a:pt x="12009" y="5816"/>
                </a:lnTo>
                <a:lnTo>
                  <a:pt x="11386" y="0"/>
                </a:lnTo>
                <a:close/>
              </a:path>
            </a:pathLst>
          </a:custGeom>
          <a:solidFill>
            <a:srgbClr val="ACAEAF"/>
          </a:solidFill>
        </p:spPr>
        <p:txBody>
          <a:bodyPr wrap="square" lIns="0" tIns="0" rIns="0" bIns="0" rtlCol="0"/>
          <a:lstStyle/>
          <a:p>
            <a:endParaRPr/>
          </a:p>
        </p:txBody>
      </p:sp>
      <p:sp>
        <p:nvSpPr>
          <p:cNvPr id="83" name="object 86">
            <a:extLst>
              <a:ext uri="{FF2B5EF4-FFF2-40B4-BE49-F238E27FC236}">
                <a16:creationId xmlns:a16="http://schemas.microsoft.com/office/drawing/2014/main" id="{BDC69D84-C330-6BB6-0113-43AA273ECCE2}"/>
              </a:ext>
            </a:extLst>
          </p:cNvPr>
          <p:cNvSpPr/>
          <p:nvPr/>
        </p:nvSpPr>
        <p:spPr>
          <a:xfrm>
            <a:off x="3099241" y="4536442"/>
            <a:ext cx="12700" cy="114300"/>
          </a:xfrm>
          <a:custGeom>
            <a:avLst/>
            <a:gdLst/>
            <a:ahLst/>
            <a:cxnLst/>
            <a:rect l="l" t="t" r="r" b="b"/>
            <a:pathLst>
              <a:path w="12700" h="114300">
                <a:moveTo>
                  <a:pt x="11473" y="0"/>
                </a:moveTo>
                <a:lnTo>
                  <a:pt x="3599" y="47243"/>
                </a:lnTo>
                <a:lnTo>
                  <a:pt x="259" y="96519"/>
                </a:lnTo>
                <a:lnTo>
                  <a:pt x="0" y="107568"/>
                </a:lnTo>
                <a:lnTo>
                  <a:pt x="534" y="114060"/>
                </a:lnTo>
                <a:lnTo>
                  <a:pt x="2147" y="113791"/>
                </a:lnTo>
                <a:lnTo>
                  <a:pt x="10094" y="71378"/>
                </a:lnTo>
                <a:lnTo>
                  <a:pt x="12285" y="10084"/>
                </a:lnTo>
                <a:lnTo>
                  <a:pt x="12108" y="5765"/>
                </a:lnTo>
                <a:lnTo>
                  <a:pt x="11473" y="0"/>
                </a:lnTo>
                <a:close/>
              </a:path>
            </a:pathLst>
          </a:custGeom>
          <a:solidFill>
            <a:srgbClr val="ABAEAE"/>
          </a:solidFill>
        </p:spPr>
        <p:txBody>
          <a:bodyPr wrap="square" lIns="0" tIns="0" rIns="0" bIns="0" rtlCol="0"/>
          <a:lstStyle/>
          <a:p>
            <a:endParaRPr/>
          </a:p>
        </p:txBody>
      </p:sp>
      <p:sp>
        <p:nvSpPr>
          <p:cNvPr id="84" name="object 87">
            <a:extLst>
              <a:ext uri="{FF2B5EF4-FFF2-40B4-BE49-F238E27FC236}">
                <a16:creationId xmlns:a16="http://schemas.microsoft.com/office/drawing/2014/main" id="{A67FB544-BE4A-3067-2E72-9C8D9F22E3BD}"/>
              </a:ext>
            </a:extLst>
          </p:cNvPr>
          <p:cNvSpPr/>
          <p:nvPr/>
        </p:nvSpPr>
        <p:spPr>
          <a:xfrm>
            <a:off x="3099157" y="4536531"/>
            <a:ext cx="12700" cy="114300"/>
          </a:xfrm>
          <a:custGeom>
            <a:avLst/>
            <a:gdLst/>
            <a:ahLst/>
            <a:cxnLst/>
            <a:rect l="l" t="t" r="r" b="b"/>
            <a:pathLst>
              <a:path w="12700" h="114300">
                <a:moveTo>
                  <a:pt x="11568" y="0"/>
                </a:moveTo>
                <a:lnTo>
                  <a:pt x="3579" y="47358"/>
                </a:lnTo>
                <a:lnTo>
                  <a:pt x="252" y="96570"/>
                </a:lnTo>
                <a:lnTo>
                  <a:pt x="0" y="107602"/>
                </a:lnTo>
                <a:lnTo>
                  <a:pt x="538" y="114082"/>
                </a:lnTo>
                <a:lnTo>
                  <a:pt x="2152" y="113806"/>
                </a:lnTo>
                <a:lnTo>
                  <a:pt x="10115" y="71397"/>
                </a:lnTo>
                <a:lnTo>
                  <a:pt x="12367" y="10015"/>
                </a:lnTo>
                <a:lnTo>
                  <a:pt x="12190" y="5714"/>
                </a:lnTo>
                <a:lnTo>
                  <a:pt x="11568" y="0"/>
                </a:lnTo>
                <a:close/>
              </a:path>
            </a:pathLst>
          </a:custGeom>
          <a:solidFill>
            <a:srgbClr val="AAADAD"/>
          </a:solidFill>
        </p:spPr>
        <p:txBody>
          <a:bodyPr wrap="square" lIns="0" tIns="0" rIns="0" bIns="0" rtlCol="0"/>
          <a:lstStyle/>
          <a:p>
            <a:endParaRPr/>
          </a:p>
        </p:txBody>
      </p:sp>
      <p:sp>
        <p:nvSpPr>
          <p:cNvPr id="85" name="object 88">
            <a:extLst>
              <a:ext uri="{FF2B5EF4-FFF2-40B4-BE49-F238E27FC236}">
                <a16:creationId xmlns:a16="http://schemas.microsoft.com/office/drawing/2014/main" id="{81BDCBEF-D174-98D2-4891-B5AFDB922F19}"/>
              </a:ext>
            </a:extLst>
          </p:cNvPr>
          <p:cNvSpPr/>
          <p:nvPr/>
        </p:nvSpPr>
        <p:spPr>
          <a:xfrm>
            <a:off x="3099069" y="4536621"/>
            <a:ext cx="12700" cy="114300"/>
          </a:xfrm>
          <a:custGeom>
            <a:avLst/>
            <a:gdLst/>
            <a:ahLst/>
            <a:cxnLst/>
            <a:rect l="l" t="t" r="r" b="b"/>
            <a:pathLst>
              <a:path w="12700" h="114300">
                <a:moveTo>
                  <a:pt x="11669" y="0"/>
                </a:moveTo>
                <a:lnTo>
                  <a:pt x="3566" y="47485"/>
                </a:lnTo>
                <a:lnTo>
                  <a:pt x="252" y="96621"/>
                </a:lnTo>
                <a:lnTo>
                  <a:pt x="0" y="107643"/>
                </a:lnTo>
                <a:lnTo>
                  <a:pt x="539" y="114114"/>
                </a:lnTo>
                <a:lnTo>
                  <a:pt x="2157" y="113829"/>
                </a:lnTo>
                <a:lnTo>
                  <a:pt x="10142" y="71418"/>
                </a:lnTo>
                <a:lnTo>
                  <a:pt x="12451" y="9944"/>
                </a:lnTo>
                <a:lnTo>
                  <a:pt x="12279" y="5651"/>
                </a:lnTo>
                <a:lnTo>
                  <a:pt x="11669" y="0"/>
                </a:lnTo>
                <a:close/>
              </a:path>
            </a:pathLst>
          </a:custGeom>
          <a:solidFill>
            <a:srgbClr val="A9ACAC"/>
          </a:solidFill>
        </p:spPr>
        <p:txBody>
          <a:bodyPr wrap="square" lIns="0" tIns="0" rIns="0" bIns="0" rtlCol="0"/>
          <a:lstStyle/>
          <a:p>
            <a:endParaRPr/>
          </a:p>
        </p:txBody>
      </p:sp>
      <p:sp>
        <p:nvSpPr>
          <p:cNvPr id="86" name="object 89">
            <a:extLst>
              <a:ext uri="{FF2B5EF4-FFF2-40B4-BE49-F238E27FC236}">
                <a16:creationId xmlns:a16="http://schemas.microsoft.com/office/drawing/2014/main" id="{F188DD7D-CA4E-29E9-1C2E-08CD4B4E7F51}"/>
              </a:ext>
            </a:extLst>
          </p:cNvPr>
          <p:cNvSpPr/>
          <p:nvPr/>
        </p:nvSpPr>
        <p:spPr>
          <a:xfrm>
            <a:off x="3098987" y="4536722"/>
            <a:ext cx="12700" cy="114300"/>
          </a:xfrm>
          <a:custGeom>
            <a:avLst/>
            <a:gdLst/>
            <a:ahLst/>
            <a:cxnLst/>
            <a:rect l="l" t="t" r="r" b="b"/>
            <a:pathLst>
              <a:path w="12700" h="114300">
                <a:moveTo>
                  <a:pt x="11761" y="0"/>
                </a:moveTo>
                <a:lnTo>
                  <a:pt x="3952" y="37398"/>
                </a:lnTo>
                <a:lnTo>
                  <a:pt x="3545" y="47599"/>
                </a:lnTo>
                <a:lnTo>
                  <a:pt x="243" y="96646"/>
                </a:lnTo>
                <a:lnTo>
                  <a:pt x="0" y="107660"/>
                </a:lnTo>
                <a:lnTo>
                  <a:pt x="546" y="114123"/>
                </a:lnTo>
                <a:lnTo>
                  <a:pt x="2166" y="113836"/>
                </a:lnTo>
                <a:lnTo>
                  <a:pt x="10161" y="71426"/>
                </a:lnTo>
                <a:lnTo>
                  <a:pt x="12529" y="9868"/>
                </a:lnTo>
                <a:lnTo>
                  <a:pt x="12358" y="5587"/>
                </a:lnTo>
                <a:lnTo>
                  <a:pt x="11761" y="0"/>
                </a:lnTo>
                <a:close/>
              </a:path>
            </a:pathLst>
          </a:custGeom>
          <a:solidFill>
            <a:srgbClr val="A8ABAB"/>
          </a:solidFill>
        </p:spPr>
        <p:txBody>
          <a:bodyPr wrap="square" lIns="0" tIns="0" rIns="0" bIns="0" rtlCol="0"/>
          <a:lstStyle/>
          <a:p>
            <a:endParaRPr/>
          </a:p>
        </p:txBody>
      </p:sp>
      <p:sp>
        <p:nvSpPr>
          <p:cNvPr id="87" name="object 90">
            <a:extLst>
              <a:ext uri="{FF2B5EF4-FFF2-40B4-BE49-F238E27FC236}">
                <a16:creationId xmlns:a16="http://schemas.microsoft.com/office/drawing/2014/main" id="{7593A73C-C0FA-478B-E604-82401690382E}"/>
              </a:ext>
            </a:extLst>
          </p:cNvPr>
          <p:cNvSpPr/>
          <p:nvPr/>
        </p:nvSpPr>
        <p:spPr>
          <a:xfrm>
            <a:off x="3098897" y="4536811"/>
            <a:ext cx="12700" cy="114300"/>
          </a:xfrm>
          <a:custGeom>
            <a:avLst/>
            <a:gdLst/>
            <a:ahLst/>
            <a:cxnLst/>
            <a:rect l="l" t="t" r="r" b="b"/>
            <a:pathLst>
              <a:path w="12700" h="114300">
                <a:moveTo>
                  <a:pt x="11848" y="0"/>
                </a:moveTo>
                <a:lnTo>
                  <a:pt x="3944" y="37562"/>
                </a:lnTo>
                <a:lnTo>
                  <a:pt x="3530" y="47713"/>
                </a:lnTo>
                <a:lnTo>
                  <a:pt x="241" y="96697"/>
                </a:lnTo>
                <a:lnTo>
                  <a:pt x="0" y="107699"/>
                </a:lnTo>
                <a:lnTo>
                  <a:pt x="550" y="114150"/>
                </a:lnTo>
                <a:lnTo>
                  <a:pt x="2175" y="113853"/>
                </a:lnTo>
                <a:lnTo>
                  <a:pt x="10188" y="71445"/>
                </a:lnTo>
                <a:lnTo>
                  <a:pt x="12613" y="9797"/>
                </a:lnTo>
                <a:lnTo>
                  <a:pt x="12445" y="5537"/>
                </a:lnTo>
                <a:lnTo>
                  <a:pt x="11848" y="0"/>
                </a:lnTo>
                <a:close/>
              </a:path>
            </a:pathLst>
          </a:custGeom>
          <a:solidFill>
            <a:srgbClr val="A7AAAA"/>
          </a:solidFill>
        </p:spPr>
        <p:txBody>
          <a:bodyPr wrap="square" lIns="0" tIns="0" rIns="0" bIns="0" rtlCol="0"/>
          <a:lstStyle/>
          <a:p>
            <a:endParaRPr/>
          </a:p>
        </p:txBody>
      </p:sp>
      <p:sp>
        <p:nvSpPr>
          <p:cNvPr id="88" name="object 91">
            <a:extLst>
              <a:ext uri="{FF2B5EF4-FFF2-40B4-BE49-F238E27FC236}">
                <a16:creationId xmlns:a16="http://schemas.microsoft.com/office/drawing/2014/main" id="{225329E5-0494-AC2D-B9AC-1BD7A3B54A81}"/>
              </a:ext>
            </a:extLst>
          </p:cNvPr>
          <p:cNvSpPr/>
          <p:nvPr/>
        </p:nvSpPr>
        <p:spPr>
          <a:xfrm>
            <a:off x="3098822" y="4536914"/>
            <a:ext cx="12700" cy="114300"/>
          </a:xfrm>
          <a:custGeom>
            <a:avLst/>
            <a:gdLst/>
            <a:ahLst/>
            <a:cxnLst/>
            <a:rect l="l" t="t" r="r" b="b"/>
            <a:pathLst>
              <a:path w="12700" h="114300">
                <a:moveTo>
                  <a:pt x="11937" y="0"/>
                </a:moveTo>
                <a:lnTo>
                  <a:pt x="3930" y="37720"/>
                </a:lnTo>
                <a:lnTo>
                  <a:pt x="3517" y="47828"/>
                </a:lnTo>
                <a:lnTo>
                  <a:pt x="241" y="96735"/>
                </a:lnTo>
                <a:lnTo>
                  <a:pt x="0" y="107721"/>
                </a:lnTo>
                <a:lnTo>
                  <a:pt x="550" y="114160"/>
                </a:lnTo>
                <a:lnTo>
                  <a:pt x="2175" y="113855"/>
                </a:lnTo>
                <a:lnTo>
                  <a:pt x="10202" y="71447"/>
                </a:lnTo>
                <a:lnTo>
                  <a:pt x="12687" y="9709"/>
                </a:lnTo>
                <a:lnTo>
                  <a:pt x="12534" y="5461"/>
                </a:lnTo>
                <a:lnTo>
                  <a:pt x="11937" y="0"/>
                </a:lnTo>
                <a:close/>
              </a:path>
            </a:pathLst>
          </a:custGeom>
          <a:solidFill>
            <a:srgbClr val="A6A9AA"/>
          </a:solidFill>
        </p:spPr>
        <p:txBody>
          <a:bodyPr wrap="square" lIns="0" tIns="0" rIns="0" bIns="0" rtlCol="0"/>
          <a:lstStyle/>
          <a:p>
            <a:endParaRPr/>
          </a:p>
        </p:txBody>
      </p:sp>
      <p:sp>
        <p:nvSpPr>
          <p:cNvPr id="89" name="object 92">
            <a:extLst>
              <a:ext uri="{FF2B5EF4-FFF2-40B4-BE49-F238E27FC236}">
                <a16:creationId xmlns:a16="http://schemas.microsoft.com/office/drawing/2014/main" id="{EFF928CF-83C1-4192-EA80-C5D65AEFB789}"/>
              </a:ext>
            </a:extLst>
          </p:cNvPr>
          <p:cNvSpPr/>
          <p:nvPr/>
        </p:nvSpPr>
        <p:spPr>
          <a:xfrm>
            <a:off x="3098733" y="4537003"/>
            <a:ext cx="13335" cy="114300"/>
          </a:xfrm>
          <a:custGeom>
            <a:avLst/>
            <a:gdLst/>
            <a:ahLst/>
            <a:cxnLst/>
            <a:rect l="l" t="t" r="r" b="b"/>
            <a:pathLst>
              <a:path w="13335" h="114300">
                <a:moveTo>
                  <a:pt x="12037" y="0"/>
                </a:moveTo>
                <a:lnTo>
                  <a:pt x="3927" y="37884"/>
                </a:lnTo>
                <a:lnTo>
                  <a:pt x="3503" y="47942"/>
                </a:lnTo>
                <a:lnTo>
                  <a:pt x="239" y="96786"/>
                </a:lnTo>
                <a:lnTo>
                  <a:pt x="0" y="107760"/>
                </a:lnTo>
                <a:lnTo>
                  <a:pt x="555" y="114187"/>
                </a:lnTo>
                <a:lnTo>
                  <a:pt x="2184" y="113872"/>
                </a:lnTo>
                <a:lnTo>
                  <a:pt x="10229" y="71472"/>
                </a:lnTo>
                <a:lnTo>
                  <a:pt x="12772" y="9644"/>
                </a:lnTo>
                <a:lnTo>
                  <a:pt x="12621" y="5410"/>
                </a:lnTo>
                <a:lnTo>
                  <a:pt x="12037" y="0"/>
                </a:lnTo>
                <a:close/>
              </a:path>
            </a:pathLst>
          </a:custGeom>
          <a:solidFill>
            <a:srgbClr val="A5A8A8"/>
          </a:solidFill>
        </p:spPr>
        <p:txBody>
          <a:bodyPr wrap="square" lIns="0" tIns="0" rIns="0" bIns="0" rtlCol="0"/>
          <a:lstStyle/>
          <a:p>
            <a:endParaRPr/>
          </a:p>
        </p:txBody>
      </p:sp>
      <p:sp>
        <p:nvSpPr>
          <p:cNvPr id="90" name="object 93">
            <a:extLst>
              <a:ext uri="{FF2B5EF4-FFF2-40B4-BE49-F238E27FC236}">
                <a16:creationId xmlns:a16="http://schemas.microsoft.com/office/drawing/2014/main" id="{5C08535E-2132-EAB0-99DC-5E172E7E04B9}"/>
              </a:ext>
            </a:extLst>
          </p:cNvPr>
          <p:cNvSpPr/>
          <p:nvPr/>
        </p:nvSpPr>
        <p:spPr>
          <a:xfrm>
            <a:off x="3098645" y="4537093"/>
            <a:ext cx="13335" cy="114300"/>
          </a:xfrm>
          <a:custGeom>
            <a:avLst/>
            <a:gdLst/>
            <a:ahLst/>
            <a:cxnLst/>
            <a:rect l="l" t="t" r="r" b="b"/>
            <a:pathLst>
              <a:path w="13335" h="114300">
                <a:moveTo>
                  <a:pt x="12126" y="0"/>
                </a:moveTo>
                <a:lnTo>
                  <a:pt x="3914" y="38053"/>
                </a:lnTo>
                <a:lnTo>
                  <a:pt x="3477" y="48069"/>
                </a:lnTo>
                <a:lnTo>
                  <a:pt x="226" y="96837"/>
                </a:lnTo>
                <a:lnTo>
                  <a:pt x="0" y="107801"/>
                </a:lnTo>
                <a:lnTo>
                  <a:pt x="559" y="114219"/>
                </a:lnTo>
                <a:lnTo>
                  <a:pt x="2190" y="113894"/>
                </a:lnTo>
                <a:lnTo>
                  <a:pt x="10251" y="71491"/>
                </a:lnTo>
                <a:lnTo>
                  <a:pt x="12858" y="9578"/>
                </a:lnTo>
                <a:lnTo>
                  <a:pt x="12710" y="5359"/>
                </a:lnTo>
                <a:lnTo>
                  <a:pt x="12126" y="0"/>
                </a:lnTo>
                <a:close/>
              </a:path>
            </a:pathLst>
          </a:custGeom>
          <a:solidFill>
            <a:srgbClr val="A4A7A8"/>
          </a:solidFill>
        </p:spPr>
        <p:txBody>
          <a:bodyPr wrap="square" lIns="0" tIns="0" rIns="0" bIns="0" rtlCol="0"/>
          <a:lstStyle/>
          <a:p>
            <a:endParaRPr/>
          </a:p>
        </p:txBody>
      </p:sp>
      <p:sp>
        <p:nvSpPr>
          <p:cNvPr id="91" name="object 94">
            <a:extLst>
              <a:ext uri="{FF2B5EF4-FFF2-40B4-BE49-F238E27FC236}">
                <a16:creationId xmlns:a16="http://schemas.microsoft.com/office/drawing/2014/main" id="{844FD7AB-8970-948E-15A5-2A454FD5E09D}"/>
              </a:ext>
            </a:extLst>
          </p:cNvPr>
          <p:cNvSpPr/>
          <p:nvPr/>
        </p:nvSpPr>
        <p:spPr>
          <a:xfrm>
            <a:off x="3098563" y="4537196"/>
            <a:ext cx="13335" cy="114300"/>
          </a:xfrm>
          <a:custGeom>
            <a:avLst/>
            <a:gdLst/>
            <a:ahLst/>
            <a:cxnLst/>
            <a:rect l="l" t="t" r="r" b="b"/>
            <a:pathLst>
              <a:path w="13335" h="114300">
                <a:moveTo>
                  <a:pt x="12218" y="0"/>
                </a:moveTo>
                <a:lnTo>
                  <a:pt x="3904" y="38209"/>
                </a:lnTo>
                <a:lnTo>
                  <a:pt x="3468" y="48171"/>
                </a:lnTo>
                <a:lnTo>
                  <a:pt x="229" y="96875"/>
                </a:lnTo>
                <a:lnTo>
                  <a:pt x="0" y="107823"/>
                </a:lnTo>
                <a:lnTo>
                  <a:pt x="563" y="114228"/>
                </a:lnTo>
                <a:lnTo>
                  <a:pt x="2197" y="113897"/>
                </a:lnTo>
                <a:lnTo>
                  <a:pt x="10270" y="71493"/>
                </a:lnTo>
                <a:lnTo>
                  <a:pt x="12941" y="9496"/>
                </a:lnTo>
                <a:lnTo>
                  <a:pt x="12802" y="5295"/>
                </a:lnTo>
                <a:lnTo>
                  <a:pt x="12218" y="0"/>
                </a:lnTo>
                <a:close/>
              </a:path>
            </a:pathLst>
          </a:custGeom>
          <a:solidFill>
            <a:srgbClr val="A3A6A7"/>
          </a:solidFill>
        </p:spPr>
        <p:txBody>
          <a:bodyPr wrap="square" lIns="0" tIns="0" rIns="0" bIns="0" rtlCol="0"/>
          <a:lstStyle/>
          <a:p>
            <a:endParaRPr/>
          </a:p>
        </p:txBody>
      </p:sp>
      <p:sp>
        <p:nvSpPr>
          <p:cNvPr id="92" name="object 95">
            <a:extLst>
              <a:ext uri="{FF2B5EF4-FFF2-40B4-BE49-F238E27FC236}">
                <a16:creationId xmlns:a16="http://schemas.microsoft.com/office/drawing/2014/main" id="{9E6B1AFF-F867-BF68-BD57-938B558F2120}"/>
              </a:ext>
            </a:extLst>
          </p:cNvPr>
          <p:cNvSpPr/>
          <p:nvPr/>
        </p:nvSpPr>
        <p:spPr>
          <a:xfrm>
            <a:off x="3098479" y="4537285"/>
            <a:ext cx="13335" cy="114300"/>
          </a:xfrm>
          <a:custGeom>
            <a:avLst/>
            <a:gdLst/>
            <a:ahLst/>
            <a:cxnLst/>
            <a:rect l="l" t="t" r="r" b="b"/>
            <a:pathLst>
              <a:path w="13335" h="114300">
                <a:moveTo>
                  <a:pt x="12312" y="0"/>
                </a:moveTo>
                <a:lnTo>
                  <a:pt x="3895" y="38378"/>
                </a:lnTo>
                <a:lnTo>
                  <a:pt x="3448" y="48298"/>
                </a:lnTo>
                <a:lnTo>
                  <a:pt x="222" y="96926"/>
                </a:lnTo>
                <a:lnTo>
                  <a:pt x="0" y="107862"/>
                </a:lnTo>
                <a:lnTo>
                  <a:pt x="566" y="114257"/>
                </a:lnTo>
                <a:lnTo>
                  <a:pt x="2203" y="113919"/>
                </a:lnTo>
                <a:lnTo>
                  <a:pt x="10296" y="71513"/>
                </a:lnTo>
                <a:lnTo>
                  <a:pt x="13015" y="9425"/>
                </a:lnTo>
                <a:lnTo>
                  <a:pt x="12871" y="5232"/>
                </a:lnTo>
                <a:lnTo>
                  <a:pt x="12312" y="0"/>
                </a:lnTo>
                <a:close/>
              </a:path>
            </a:pathLst>
          </a:custGeom>
          <a:solidFill>
            <a:srgbClr val="A2A5A6"/>
          </a:solidFill>
        </p:spPr>
        <p:txBody>
          <a:bodyPr wrap="square" lIns="0" tIns="0" rIns="0" bIns="0" rtlCol="0"/>
          <a:lstStyle/>
          <a:p>
            <a:endParaRPr/>
          </a:p>
        </p:txBody>
      </p:sp>
      <p:sp>
        <p:nvSpPr>
          <p:cNvPr id="93" name="object 96">
            <a:extLst>
              <a:ext uri="{FF2B5EF4-FFF2-40B4-BE49-F238E27FC236}">
                <a16:creationId xmlns:a16="http://schemas.microsoft.com/office/drawing/2014/main" id="{22397446-5A76-B139-884F-F0D7BF5A24D3}"/>
              </a:ext>
            </a:extLst>
          </p:cNvPr>
          <p:cNvSpPr/>
          <p:nvPr/>
        </p:nvSpPr>
        <p:spPr>
          <a:xfrm>
            <a:off x="3098399" y="4537375"/>
            <a:ext cx="13335" cy="114300"/>
          </a:xfrm>
          <a:custGeom>
            <a:avLst/>
            <a:gdLst/>
            <a:ahLst/>
            <a:cxnLst/>
            <a:rect l="l" t="t" r="r" b="b"/>
            <a:pathLst>
              <a:path w="13335" h="114300">
                <a:moveTo>
                  <a:pt x="12394" y="0"/>
                </a:moveTo>
                <a:lnTo>
                  <a:pt x="3876" y="38547"/>
                </a:lnTo>
                <a:lnTo>
                  <a:pt x="3428" y="48425"/>
                </a:lnTo>
                <a:lnTo>
                  <a:pt x="215" y="96977"/>
                </a:lnTo>
                <a:lnTo>
                  <a:pt x="0" y="107897"/>
                </a:lnTo>
                <a:lnTo>
                  <a:pt x="570" y="114279"/>
                </a:lnTo>
                <a:lnTo>
                  <a:pt x="2208" y="113934"/>
                </a:lnTo>
                <a:lnTo>
                  <a:pt x="10306" y="71539"/>
                </a:lnTo>
                <a:lnTo>
                  <a:pt x="13094" y="9356"/>
                </a:lnTo>
                <a:lnTo>
                  <a:pt x="12953" y="5181"/>
                </a:lnTo>
                <a:lnTo>
                  <a:pt x="12394" y="0"/>
                </a:lnTo>
                <a:close/>
              </a:path>
            </a:pathLst>
          </a:custGeom>
          <a:solidFill>
            <a:srgbClr val="A1A4A5"/>
          </a:solidFill>
        </p:spPr>
        <p:txBody>
          <a:bodyPr wrap="square" lIns="0" tIns="0" rIns="0" bIns="0" rtlCol="0"/>
          <a:lstStyle/>
          <a:p>
            <a:endParaRPr/>
          </a:p>
        </p:txBody>
      </p:sp>
      <p:sp>
        <p:nvSpPr>
          <p:cNvPr id="94" name="object 97">
            <a:extLst>
              <a:ext uri="{FF2B5EF4-FFF2-40B4-BE49-F238E27FC236}">
                <a16:creationId xmlns:a16="http://schemas.microsoft.com/office/drawing/2014/main" id="{8E3B6336-D039-8D34-A02F-BCA35DA0177B}"/>
              </a:ext>
            </a:extLst>
          </p:cNvPr>
          <p:cNvSpPr/>
          <p:nvPr/>
        </p:nvSpPr>
        <p:spPr>
          <a:xfrm>
            <a:off x="3098308" y="4537477"/>
            <a:ext cx="13335" cy="114300"/>
          </a:xfrm>
          <a:custGeom>
            <a:avLst/>
            <a:gdLst/>
            <a:ahLst/>
            <a:cxnLst/>
            <a:rect l="l" t="t" r="r" b="b"/>
            <a:pathLst>
              <a:path w="13335" h="114300">
                <a:moveTo>
                  <a:pt x="12494" y="0"/>
                </a:moveTo>
                <a:lnTo>
                  <a:pt x="3873" y="38700"/>
                </a:lnTo>
                <a:lnTo>
                  <a:pt x="3413" y="48526"/>
                </a:lnTo>
                <a:lnTo>
                  <a:pt x="213" y="97015"/>
                </a:lnTo>
                <a:lnTo>
                  <a:pt x="0" y="107923"/>
                </a:lnTo>
                <a:lnTo>
                  <a:pt x="575" y="114293"/>
                </a:lnTo>
                <a:lnTo>
                  <a:pt x="2216" y="113938"/>
                </a:lnTo>
                <a:lnTo>
                  <a:pt x="10338" y="71545"/>
                </a:lnTo>
                <a:lnTo>
                  <a:pt x="13183" y="9278"/>
                </a:lnTo>
                <a:lnTo>
                  <a:pt x="13052" y="5118"/>
                </a:lnTo>
                <a:lnTo>
                  <a:pt x="12494" y="0"/>
                </a:lnTo>
                <a:close/>
              </a:path>
            </a:pathLst>
          </a:custGeom>
          <a:solidFill>
            <a:srgbClr val="A0A3A4"/>
          </a:solidFill>
        </p:spPr>
        <p:txBody>
          <a:bodyPr wrap="square" lIns="0" tIns="0" rIns="0" bIns="0" rtlCol="0"/>
          <a:lstStyle/>
          <a:p>
            <a:endParaRPr/>
          </a:p>
        </p:txBody>
      </p:sp>
      <p:sp>
        <p:nvSpPr>
          <p:cNvPr id="95" name="object 98">
            <a:extLst>
              <a:ext uri="{FF2B5EF4-FFF2-40B4-BE49-F238E27FC236}">
                <a16:creationId xmlns:a16="http://schemas.microsoft.com/office/drawing/2014/main" id="{9C141008-0A42-9610-39EB-44D6AF3E102E}"/>
              </a:ext>
            </a:extLst>
          </p:cNvPr>
          <p:cNvSpPr/>
          <p:nvPr/>
        </p:nvSpPr>
        <p:spPr>
          <a:xfrm>
            <a:off x="3098224" y="4537566"/>
            <a:ext cx="13335" cy="114935"/>
          </a:xfrm>
          <a:custGeom>
            <a:avLst/>
            <a:gdLst/>
            <a:ahLst/>
            <a:cxnLst/>
            <a:rect l="l" t="t" r="r" b="b"/>
            <a:pathLst>
              <a:path w="13335" h="114935">
                <a:moveTo>
                  <a:pt x="12588" y="0"/>
                </a:moveTo>
                <a:lnTo>
                  <a:pt x="3865" y="38867"/>
                </a:lnTo>
                <a:lnTo>
                  <a:pt x="3406" y="48653"/>
                </a:lnTo>
                <a:lnTo>
                  <a:pt x="205" y="97066"/>
                </a:lnTo>
                <a:lnTo>
                  <a:pt x="0" y="107959"/>
                </a:lnTo>
                <a:lnTo>
                  <a:pt x="578" y="114320"/>
                </a:lnTo>
                <a:lnTo>
                  <a:pt x="2222" y="113959"/>
                </a:lnTo>
                <a:lnTo>
                  <a:pt x="10357" y="71559"/>
                </a:lnTo>
                <a:lnTo>
                  <a:pt x="13264" y="9203"/>
                </a:lnTo>
                <a:lnTo>
                  <a:pt x="13134" y="5054"/>
                </a:lnTo>
                <a:lnTo>
                  <a:pt x="12588" y="0"/>
                </a:lnTo>
                <a:close/>
              </a:path>
            </a:pathLst>
          </a:custGeom>
          <a:solidFill>
            <a:srgbClr val="9EA1A3"/>
          </a:solidFill>
        </p:spPr>
        <p:txBody>
          <a:bodyPr wrap="square" lIns="0" tIns="0" rIns="0" bIns="0" rtlCol="0"/>
          <a:lstStyle/>
          <a:p>
            <a:endParaRPr/>
          </a:p>
        </p:txBody>
      </p:sp>
      <p:sp>
        <p:nvSpPr>
          <p:cNvPr id="96" name="object 99">
            <a:extLst>
              <a:ext uri="{FF2B5EF4-FFF2-40B4-BE49-F238E27FC236}">
                <a16:creationId xmlns:a16="http://schemas.microsoft.com/office/drawing/2014/main" id="{FCDEF4FC-9276-2E6F-4826-D83C8C6AA9CB}"/>
              </a:ext>
            </a:extLst>
          </p:cNvPr>
          <p:cNvSpPr/>
          <p:nvPr/>
        </p:nvSpPr>
        <p:spPr>
          <a:xfrm>
            <a:off x="3098140" y="4537669"/>
            <a:ext cx="13970" cy="114935"/>
          </a:xfrm>
          <a:custGeom>
            <a:avLst/>
            <a:gdLst/>
            <a:ahLst/>
            <a:cxnLst/>
            <a:rect l="l" t="t" r="r" b="b"/>
            <a:pathLst>
              <a:path w="13969" h="114935">
                <a:moveTo>
                  <a:pt x="12675" y="0"/>
                </a:moveTo>
                <a:lnTo>
                  <a:pt x="3851" y="39025"/>
                </a:lnTo>
                <a:lnTo>
                  <a:pt x="3378" y="48755"/>
                </a:lnTo>
                <a:lnTo>
                  <a:pt x="203" y="97091"/>
                </a:lnTo>
                <a:lnTo>
                  <a:pt x="0" y="107981"/>
                </a:lnTo>
                <a:lnTo>
                  <a:pt x="583" y="114333"/>
                </a:lnTo>
                <a:lnTo>
                  <a:pt x="2230" y="113963"/>
                </a:lnTo>
                <a:lnTo>
                  <a:pt x="10379" y="71567"/>
                </a:lnTo>
                <a:lnTo>
                  <a:pt x="13347" y="9125"/>
                </a:lnTo>
                <a:lnTo>
                  <a:pt x="13221" y="4991"/>
                </a:lnTo>
                <a:lnTo>
                  <a:pt x="12675" y="0"/>
                </a:lnTo>
                <a:close/>
              </a:path>
            </a:pathLst>
          </a:custGeom>
          <a:solidFill>
            <a:srgbClr val="9EA1A1"/>
          </a:solidFill>
        </p:spPr>
        <p:txBody>
          <a:bodyPr wrap="square" lIns="0" tIns="0" rIns="0" bIns="0" rtlCol="0"/>
          <a:lstStyle/>
          <a:p>
            <a:endParaRPr/>
          </a:p>
        </p:txBody>
      </p:sp>
      <p:sp>
        <p:nvSpPr>
          <p:cNvPr id="97" name="object 100">
            <a:extLst>
              <a:ext uri="{FF2B5EF4-FFF2-40B4-BE49-F238E27FC236}">
                <a16:creationId xmlns:a16="http://schemas.microsoft.com/office/drawing/2014/main" id="{F9544D90-F0D0-9AA1-A5F4-9AFF60EC7CE3}"/>
              </a:ext>
            </a:extLst>
          </p:cNvPr>
          <p:cNvSpPr/>
          <p:nvPr/>
        </p:nvSpPr>
        <p:spPr>
          <a:xfrm>
            <a:off x="3098054" y="4537758"/>
            <a:ext cx="13970" cy="114935"/>
          </a:xfrm>
          <a:custGeom>
            <a:avLst/>
            <a:gdLst/>
            <a:ahLst/>
            <a:cxnLst/>
            <a:rect l="l" t="t" r="r" b="b"/>
            <a:pathLst>
              <a:path w="13969" h="114935">
                <a:moveTo>
                  <a:pt x="12769" y="0"/>
                </a:moveTo>
                <a:lnTo>
                  <a:pt x="3843" y="39194"/>
                </a:lnTo>
                <a:lnTo>
                  <a:pt x="3371" y="48882"/>
                </a:lnTo>
                <a:lnTo>
                  <a:pt x="196" y="97142"/>
                </a:lnTo>
                <a:lnTo>
                  <a:pt x="0" y="108015"/>
                </a:lnTo>
                <a:lnTo>
                  <a:pt x="586" y="114357"/>
                </a:lnTo>
                <a:lnTo>
                  <a:pt x="2235" y="113983"/>
                </a:lnTo>
                <a:lnTo>
                  <a:pt x="10399" y="71588"/>
                </a:lnTo>
                <a:lnTo>
                  <a:pt x="13428" y="9061"/>
                </a:lnTo>
                <a:lnTo>
                  <a:pt x="13302" y="4940"/>
                </a:lnTo>
                <a:lnTo>
                  <a:pt x="12769" y="0"/>
                </a:lnTo>
                <a:close/>
              </a:path>
            </a:pathLst>
          </a:custGeom>
          <a:solidFill>
            <a:srgbClr val="9DA0A0"/>
          </a:solidFill>
        </p:spPr>
        <p:txBody>
          <a:bodyPr wrap="square" lIns="0" tIns="0" rIns="0" bIns="0" rtlCol="0"/>
          <a:lstStyle/>
          <a:p>
            <a:endParaRPr/>
          </a:p>
        </p:txBody>
      </p:sp>
      <p:sp>
        <p:nvSpPr>
          <p:cNvPr id="98" name="object 101">
            <a:extLst>
              <a:ext uri="{FF2B5EF4-FFF2-40B4-BE49-F238E27FC236}">
                <a16:creationId xmlns:a16="http://schemas.microsoft.com/office/drawing/2014/main" id="{FA5D307C-667D-B6DF-1BE2-ED4381622B17}"/>
              </a:ext>
            </a:extLst>
          </p:cNvPr>
          <p:cNvSpPr/>
          <p:nvPr/>
        </p:nvSpPr>
        <p:spPr>
          <a:xfrm>
            <a:off x="3097965" y="4537858"/>
            <a:ext cx="13970" cy="114935"/>
          </a:xfrm>
          <a:custGeom>
            <a:avLst/>
            <a:gdLst/>
            <a:ahLst/>
            <a:cxnLst/>
            <a:rect l="l" t="t" r="r" b="b"/>
            <a:pathLst>
              <a:path w="13969" h="114935">
                <a:moveTo>
                  <a:pt x="12869" y="0"/>
                </a:moveTo>
                <a:lnTo>
                  <a:pt x="3840" y="39351"/>
                </a:lnTo>
                <a:lnTo>
                  <a:pt x="3356" y="48996"/>
                </a:lnTo>
                <a:lnTo>
                  <a:pt x="194" y="97180"/>
                </a:lnTo>
                <a:lnTo>
                  <a:pt x="0" y="108042"/>
                </a:lnTo>
                <a:lnTo>
                  <a:pt x="591" y="114371"/>
                </a:lnTo>
                <a:lnTo>
                  <a:pt x="2244" y="113987"/>
                </a:lnTo>
                <a:lnTo>
                  <a:pt x="10425" y="71599"/>
                </a:lnTo>
                <a:lnTo>
                  <a:pt x="13512" y="8977"/>
                </a:lnTo>
                <a:lnTo>
                  <a:pt x="13402" y="4876"/>
                </a:lnTo>
                <a:lnTo>
                  <a:pt x="12869" y="0"/>
                </a:lnTo>
                <a:close/>
              </a:path>
            </a:pathLst>
          </a:custGeom>
          <a:solidFill>
            <a:srgbClr val="9DA09F"/>
          </a:solidFill>
        </p:spPr>
        <p:txBody>
          <a:bodyPr wrap="square" lIns="0" tIns="0" rIns="0" bIns="0" rtlCol="0"/>
          <a:lstStyle/>
          <a:p>
            <a:endParaRPr/>
          </a:p>
        </p:txBody>
      </p:sp>
      <p:sp>
        <p:nvSpPr>
          <p:cNvPr id="99" name="object 102">
            <a:extLst>
              <a:ext uri="{FF2B5EF4-FFF2-40B4-BE49-F238E27FC236}">
                <a16:creationId xmlns:a16="http://schemas.microsoft.com/office/drawing/2014/main" id="{5FDAAD50-BB67-BE6E-108D-1B4964D7C535}"/>
              </a:ext>
            </a:extLst>
          </p:cNvPr>
          <p:cNvSpPr/>
          <p:nvPr/>
        </p:nvSpPr>
        <p:spPr>
          <a:xfrm>
            <a:off x="3097884" y="4537947"/>
            <a:ext cx="13970" cy="114935"/>
          </a:xfrm>
          <a:custGeom>
            <a:avLst/>
            <a:gdLst/>
            <a:ahLst/>
            <a:cxnLst/>
            <a:rect l="l" t="t" r="r" b="b"/>
            <a:pathLst>
              <a:path w="13969" h="114935">
                <a:moveTo>
                  <a:pt x="12963" y="0"/>
                </a:moveTo>
                <a:lnTo>
                  <a:pt x="3819" y="39515"/>
                </a:lnTo>
                <a:lnTo>
                  <a:pt x="187" y="97231"/>
                </a:lnTo>
                <a:lnTo>
                  <a:pt x="0" y="108081"/>
                </a:lnTo>
                <a:lnTo>
                  <a:pt x="595" y="114398"/>
                </a:lnTo>
                <a:lnTo>
                  <a:pt x="10450" y="71618"/>
                </a:lnTo>
                <a:lnTo>
                  <a:pt x="13591" y="8908"/>
                </a:lnTo>
                <a:lnTo>
                  <a:pt x="13484" y="4813"/>
                </a:lnTo>
                <a:lnTo>
                  <a:pt x="12963" y="0"/>
                </a:lnTo>
                <a:close/>
              </a:path>
            </a:pathLst>
          </a:custGeom>
          <a:solidFill>
            <a:srgbClr val="9C9F9F"/>
          </a:solidFill>
        </p:spPr>
        <p:txBody>
          <a:bodyPr wrap="square" lIns="0" tIns="0" rIns="0" bIns="0" rtlCol="0"/>
          <a:lstStyle/>
          <a:p>
            <a:endParaRPr/>
          </a:p>
        </p:txBody>
      </p:sp>
      <p:sp>
        <p:nvSpPr>
          <p:cNvPr id="100" name="object 103">
            <a:extLst>
              <a:ext uri="{FF2B5EF4-FFF2-40B4-BE49-F238E27FC236}">
                <a16:creationId xmlns:a16="http://schemas.microsoft.com/office/drawing/2014/main" id="{BCCB086D-173A-4237-B00A-AA2C55AD1631}"/>
              </a:ext>
            </a:extLst>
          </p:cNvPr>
          <p:cNvSpPr/>
          <p:nvPr/>
        </p:nvSpPr>
        <p:spPr>
          <a:xfrm>
            <a:off x="3097806" y="4538037"/>
            <a:ext cx="13970" cy="114935"/>
          </a:xfrm>
          <a:custGeom>
            <a:avLst/>
            <a:gdLst/>
            <a:ahLst/>
            <a:cxnLst/>
            <a:rect l="l" t="t" r="r" b="b"/>
            <a:pathLst>
              <a:path w="13969" h="114935">
                <a:moveTo>
                  <a:pt x="13039" y="0"/>
                </a:moveTo>
                <a:lnTo>
                  <a:pt x="3805" y="39684"/>
                </a:lnTo>
                <a:lnTo>
                  <a:pt x="187" y="97282"/>
                </a:lnTo>
                <a:lnTo>
                  <a:pt x="0" y="108117"/>
                </a:lnTo>
                <a:lnTo>
                  <a:pt x="595" y="114425"/>
                </a:lnTo>
                <a:lnTo>
                  <a:pt x="10466" y="71634"/>
                </a:lnTo>
                <a:lnTo>
                  <a:pt x="13665" y="8837"/>
                </a:lnTo>
                <a:lnTo>
                  <a:pt x="13560" y="4762"/>
                </a:lnTo>
                <a:lnTo>
                  <a:pt x="13039" y="0"/>
                </a:lnTo>
                <a:close/>
              </a:path>
            </a:pathLst>
          </a:custGeom>
          <a:solidFill>
            <a:srgbClr val="9B9E9E"/>
          </a:solidFill>
        </p:spPr>
        <p:txBody>
          <a:bodyPr wrap="square" lIns="0" tIns="0" rIns="0" bIns="0" rtlCol="0"/>
          <a:lstStyle/>
          <a:p>
            <a:endParaRPr/>
          </a:p>
        </p:txBody>
      </p:sp>
      <p:sp>
        <p:nvSpPr>
          <p:cNvPr id="101" name="object 104">
            <a:extLst>
              <a:ext uri="{FF2B5EF4-FFF2-40B4-BE49-F238E27FC236}">
                <a16:creationId xmlns:a16="http://schemas.microsoft.com/office/drawing/2014/main" id="{A7DBDDA4-D342-FC64-E478-3DA3A825F8E2}"/>
              </a:ext>
            </a:extLst>
          </p:cNvPr>
          <p:cNvSpPr/>
          <p:nvPr/>
        </p:nvSpPr>
        <p:spPr>
          <a:xfrm>
            <a:off x="3097716" y="4538139"/>
            <a:ext cx="13970" cy="114935"/>
          </a:xfrm>
          <a:custGeom>
            <a:avLst/>
            <a:gdLst/>
            <a:ahLst/>
            <a:cxnLst/>
            <a:rect l="l" t="t" r="r" b="b"/>
            <a:pathLst>
              <a:path w="13969" h="114935">
                <a:moveTo>
                  <a:pt x="13139" y="0"/>
                </a:moveTo>
                <a:lnTo>
                  <a:pt x="3797" y="39842"/>
                </a:lnTo>
                <a:lnTo>
                  <a:pt x="185" y="97320"/>
                </a:lnTo>
                <a:lnTo>
                  <a:pt x="0" y="108144"/>
                </a:lnTo>
                <a:lnTo>
                  <a:pt x="599" y="114441"/>
                </a:lnTo>
                <a:lnTo>
                  <a:pt x="10492" y="71642"/>
                </a:lnTo>
                <a:lnTo>
                  <a:pt x="13756" y="8761"/>
                </a:lnTo>
                <a:lnTo>
                  <a:pt x="13659" y="4699"/>
                </a:lnTo>
                <a:lnTo>
                  <a:pt x="13139" y="0"/>
                </a:lnTo>
                <a:close/>
              </a:path>
            </a:pathLst>
          </a:custGeom>
          <a:solidFill>
            <a:srgbClr val="9A9D9D"/>
          </a:solidFill>
        </p:spPr>
        <p:txBody>
          <a:bodyPr wrap="square" lIns="0" tIns="0" rIns="0" bIns="0" rtlCol="0"/>
          <a:lstStyle/>
          <a:p>
            <a:endParaRPr/>
          </a:p>
        </p:txBody>
      </p:sp>
      <p:sp>
        <p:nvSpPr>
          <p:cNvPr id="102" name="object 105">
            <a:extLst>
              <a:ext uri="{FF2B5EF4-FFF2-40B4-BE49-F238E27FC236}">
                <a16:creationId xmlns:a16="http://schemas.microsoft.com/office/drawing/2014/main" id="{424896C0-B329-EB5A-337E-85FCF81D9BDD}"/>
              </a:ext>
            </a:extLst>
          </p:cNvPr>
          <p:cNvSpPr/>
          <p:nvPr/>
        </p:nvSpPr>
        <p:spPr>
          <a:xfrm>
            <a:off x="3097631" y="4538229"/>
            <a:ext cx="13970" cy="114935"/>
          </a:xfrm>
          <a:custGeom>
            <a:avLst/>
            <a:gdLst/>
            <a:ahLst/>
            <a:cxnLst/>
            <a:rect l="l" t="t" r="r" b="b"/>
            <a:pathLst>
              <a:path w="13969" h="114935">
                <a:moveTo>
                  <a:pt x="13238" y="0"/>
                </a:moveTo>
                <a:lnTo>
                  <a:pt x="3789" y="40011"/>
                </a:lnTo>
                <a:lnTo>
                  <a:pt x="183" y="97370"/>
                </a:lnTo>
                <a:lnTo>
                  <a:pt x="0" y="108178"/>
                </a:lnTo>
                <a:lnTo>
                  <a:pt x="603" y="114463"/>
                </a:lnTo>
                <a:lnTo>
                  <a:pt x="10513" y="71667"/>
                </a:lnTo>
                <a:lnTo>
                  <a:pt x="13833" y="8690"/>
                </a:lnTo>
                <a:lnTo>
                  <a:pt x="13734" y="4635"/>
                </a:lnTo>
                <a:lnTo>
                  <a:pt x="13238" y="0"/>
                </a:lnTo>
                <a:close/>
              </a:path>
            </a:pathLst>
          </a:custGeom>
          <a:solidFill>
            <a:srgbClr val="999C9B"/>
          </a:solidFill>
        </p:spPr>
        <p:txBody>
          <a:bodyPr wrap="square" lIns="0" tIns="0" rIns="0" bIns="0" rtlCol="0"/>
          <a:lstStyle/>
          <a:p>
            <a:endParaRPr/>
          </a:p>
        </p:txBody>
      </p:sp>
      <p:sp>
        <p:nvSpPr>
          <p:cNvPr id="103" name="object 106">
            <a:extLst>
              <a:ext uri="{FF2B5EF4-FFF2-40B4-BE49-F238E27FC236}">
                <a16:creationId xmlns:a16="http://schemas.microsoft.com/office/drawing/2014/main" id="{BA6F8C60-C40D-7E75-B019-91FCD6AFA6B4}"/>
              </a:ext>
            </a:extLst>
          </p:cNvPr>
          <p:cNvSpPr/>
          <p:nvPr/>
        </p:nvSpPr>
        <p:spPr>
          <a:xfrm>
            <a:off x="3097547" y="4538318"/>
            <a:ext cx="13970" cy="114935"/>
          </a:xfrm>
          <a:custGeom>
            <a:avLst/>
            <a:gdLst/>
            <a:ahLst/>
            <a:cxnLst/>
            <a:rect l="l" t="t" r="r" b="b"/>
            <a:pathLst>
              <a:path w="13969" h="114935">
                <a:moveTo>
                  <a:pt x="13333" y="0"/>
                </a:moveTo>
                <a:lnTo>
                  <a:pt x="3780" y="40175"/>
                </a:lnTo>
                <a:lnTo>
                  <a:pt x="175" y="97421"/>
                </a:lnTo>
                <a:lnTo>
                  <a:pt x="0" y="108218"/>
                </a:lnTo>
                <a:lnTo>
                  <a:pt x="607" y="114490"/>
                </a:lnTo>
                <a:lnTo>
                  <a:pt x="10534" y="71681"/>
                </a:lnTo>
                <a:lnTo>
                  <a:pt x="13919" y="8620"/>
                </a:lnTo>
                <a:lnTo>
                  <a:pt x="13828" y="4584"/>
                </a:lnTo>
                <a:lnTo>
                  <a:pt x="13333" y="0"/>
                </a:lnTo>
                <a:close/>
              </a:path>
            </a:pathLst>
          </a:custGeom>
          <a:solidFill>
            <a:srgbClr val="989B9B"/>
          </a:solidFill>
        </p:spPr>
        <p:txBody>
          <a:bodyPr wrap="square" lIns="0" tIns="0" rIns="0" bIns="0" rtlCol="0"/>
          <a:lstStyle/>
          <a:p>
            <a:endParaRPr/>
          </a:p>
        </p:txBody>
      </p:sp>
      <p:sp>
        <p:nvSpPr>
          <p:cNvPr id="104" name="object 107">
            <a:extLst>
              <a:ext uri="{FF2B5EF4-FFF2-40B4-BE49-F238E27FC236}">
                <a16:creationId xmlns:a16="http://schemas.microsoft.com/office/drawing/2014/main" id="{2878852E-3BA3-6140-F2C4-0E7CE2D58CAF}"/>
              </a:ext>
            </a:extLst>
          </p:cNvPr>
          <p:cNvSpPr/>
          <p:nvPr/>
        </p:nvSpPr>
        <p:spPr>
          <a:xfrm>
            <a:off x="3097466" y="4538420"/>
            <a:ext cx="14604" cy="114935"/>
          </a:xfrm>
          <a:custGeom>
            <a:avLst/>
            <a:gdLst/>
            <a:ahLst/>
            <a:cxnLst/>
            <a:rect l="l" t="t" r="r" b="b"/>
            <a:pathLst>
              <a:path w="14605" h="114935">
                <a:moveTo>
                  <a:pt x="13414" y="0"/>
                </a:moveTo>
                <a:lnTo>
                  <a:pt x="3767" y="40331"/>
                </a:lnTo>
                <a:lnTo>
                  <a:pt x="168" y="97459"/>
                </a:lnTo>
                <a:lnTo>
                  <a:pt x="0" y="108241"/>
                </a:lnTo>
                <a:lnTo>
                  <a:pt x="611" y="114504"/>
                </a:lnTo>
                <a:lnTo>
                  <a:pt x="10553" y="71688"/>
                </a:lnTo>
                <a:lnTo>
                  <a:pt x="13993" y="8537"/>
                </a:lnTo>
                <a:lnTo>
                  <a:pt x="13909" y="4521"/>
                </a:lnTo>
                <a:lnTo>
                  <a:pt x="13414" y="0"/>
                </a:lnTo>
                <a:close/>
              </a:path>
            </a:pathLst>
          </a:custGeom>
          <a:solidFill>
            <a:srgbClr val="979A9A"/>
          </a:solidFill>
        </p:spPr>
        <p:txBody>
          <a:bodyPr wrap="square" lIns="0" tIns="0" rIns="0" bIns="0" rtlCol="0"/>
          <a:lstStyle/>
          <a:p>
            <a:endParaRPr/>
          </a:p>
        </p:txBody>
      </p:sp>
      <p:sp>
        <p:nvSpPr>
          <p:cNvPr id="105" name="object 108">
            <a:extLst>
              <a:ext uri="{FF2B5EF4-FFF2-40B4-BE49-F238E27FC236}">
                <a16:creationId xmlns:a16="http://schemas.microsoft.com/office/drawing/2014/main" id="{D9D61217-C47F-7F8D-0F58-549A874EEBAE}"/>
              </a:ext>
            </a:extLst>
          </p:cNvPr>
          <p:cNvSpPr/>
          <p:nvPr/>
        </p:nvSpPr>
        <p:spPr>
          <a:xfrm>
            <a:off x="3097377" y="4538509"/>
            <a:ext cx="14604" cy="114935"/>
          </a:xfrm>
          <a:custGeom>
            <a:avLst/>
            <a:gdLst/>
            <a:ahLst/>
            <a:cxnLst/>
            <a:rect l="l" t="t" r="r" b="b"/>
            <a:pathLst>
              <a:path w="14605" h="114935">
                <a:moveTo>
                  <a:pt x="13514" y="0"/>
                </a:moveTo>
                <a:lnTo>
                  <a:pt x="3758" y="40495"/>
                </a:lnTo>
                <a:lnTo>
                  <a:pt x="166" y="97510"/>
                </a:lnTo>
                <a:lnTo>
                  <a:pt x="0" y="108281"/>
                </a:lnTo>
                <a:lnTo>
                  <a:pt x="615" y="114533"/>
                </a:lnTo>
                <a:lnTo>
                  <a:pt x="10585" y="71710"/>
                </a:lnTo>
                <a:lnTo>
                  <a:pt x="14083" y="8468"/>
                </a:lnTo>
                <a:lnTo>
                  <a:pt x="13996" y="4457"/>
                </a:lnTo>
                <a:lnTo>
                  <a:pt x="13514" y="0"/>
                </a:lnTo>
                <a:close/>
              </a:path>
            </a:pathLst>
          </a:custGeom>
          <a:solidFill>
            <a:srgbClr val="979999"/>
          </a:solidFill>
        </p:spPr>
        <p:txBody>
          <a:bodyPr wrap="square" lIns="0" tIns="0" rIns="0" bIns="0" rtlCol="0"/>
          <a:lstStyle/>
          <a:p>
            <a:endParaRPr/>
          </a:p>
        </p:txBody>
      </p:sp>
      <p:sp>
        <p:nvSpPr>
          <p:cNvPr id="106" name="object 109">
            <a:extLst>
              <a:ext uri="{FF2B5EF4-FFF2-40B4-BE49-F238E27FC236}">
                <a16:creationId xmlns:a16="http://schemas.microsoft.com/office/drawing/2014/main" id="{3EEAE33C-9041-CF74-4E24-9CBAF1005346}"/>
              </a:ext>
            </a:extLst>
          </p:cNvPr>
          <p:cNvSpPr/>
          <p:nvPr/>
        </p:nvSpPr>
        <p:spPr>
          <a:xfrm>
            <a:off x="3097293" y="4538612"/>
            <a:ext cx="14604" cy="114935"/>
          </a:xfrm>
          <a:custGeom>
            <a:avLst/>
            <a:gdLst/>
            <a:ahLst/>
            <a:cxnLst/>
            <a:rect l="l" t="t" r="r" b="b"/>
            <a:pathLst>
              <a:path w="14605" h="114935">
                <a:moveTo>
                  <a:pt x="13608" y="0"/>
                </a:moveTo>
                <a:lnTo>
                  <a:pt x="3745" y="40651"/>
                </a:lnTo>
                <a:lnTo>
                  <a:pt x="159" y="97548"/>
                </a:lnTo>
                <a:lnTo>
                  <a:pt x="0" y="108307"/>
                </a:lnTo>
                <a:lnTo>
                  <a:pt x="619" y="114547"/>
                </a:lnTo>
                <a:lnTo>
                  <a:pt x="10606" y="71716"/>
                </a:lnTo>
                <a:lnTo>
                  <a:pt x="14163" y="8389"/>
                </a:lnTo>
                <a:lnTo>
                  <a:pt x="14078" y="4394"/>
                </a:lnTo>
                <a:lnTo>
                  <a:pt x="13608" y="0"/>
                </a:lnTo>
                <a:close/>
              </a:path>
            </a:pathLst>
          </a:custGeom>
          <a:solidFill>
            <a:srgbClr val="969898"/>
          </a:solidFill>
        </p:spPr>
        <p:txBody>
          <a:bodyPr wrap="square" lIns="0" tIns="0" rIns="0" bIns="0" rtlCol="0"/>
          <a:lstStyle/>
          <a:p>
            <a:endParaRPr/>
          </a:p>
        </p:txBody>
      </p:sp>
      <p:sp>
        <p:nvSpPr>
          <p:cNvPr id="107" name="object 110">
            <a:extLst>
              <a:ext uri="{FF2B5EF4-FFF2-40B4-BE49-F238E27FC236}">
                <a16:creationId xmlns:a16="http://schemas.microsoft.com/office/drawing/2014/main" id="{FC38700B-F23D-3E79-FB75-C96C715921A4}"/>
              </a:ext>
            </a:extLst>
          </p:cNvPr>
          <p:cNvSpPr/>
          <p:nvPr/>
        </p:nvSpPr>
        <p:spPr>
          <a:xfrm>
            <a:off x="3097207" y="4538701"/>
            <a:ext cx="14604" cy="114935"/>
          </a:xfrm>
          <a:custGeom>
            <a:avLst/>
            <a:gdLst/>
            <a:ahLst/>
            <a:cxnLst/>
            <a:rect l="l" t="t" r="r" b="b"/>
            <a:pathLst>
              <a:path w="14605" h="114935">
                <a:moveTo>
                  <a:pt x="13708" y="0"/>
                </a:moveTo>
                <a:lnTo>
                  <a:pt x="3734" y="40825"/>
                </a:lnTo>
                <a:lnTo>
                  <a:pt x="157" y="97599"/>
                </a:lnTo>
                <a:lnTo>
                  <a:pt x="0" y="108342"/>
                </a:lnTo>
                <a:lnTo>
                  <a:pt x="623" y="114569"/>
                </a:lnTo>
                <a:lnTo>
                  <a:pt x="10626" y="71740"/>
                </a:lnTo>
                <a:lnTo>
                  <a:pt x="14247" y="8318"/>
                </a:lnTo>
                <a:lnTo>
                  <a:pt x="14177" y="4343"/>
                </a:lnTo>
                <a:lnTo>
                  <a:pt x="13708" y="0"/>
                </a:lnTo>
                <a:close/>
              </a:path>
            </a:pathLst>
          </a:custGeom>
          <a:solidFill>
            <a:srgbClr val="959797"/>
          </a:solidFill>
        </p:spPr>
        <p:txBody>
          <a:bodyPr wrap="square" lIns="0" tIns="0" rIns="0" bIns="0" rtlCol="0"/>
          <a:lstStyle/>
          <a:p>
            <a:endParaRPr/>
          </a:p>
        </p:txBody>
      </p:sp>
      <p:sp>
        <p:nvSpPr>
          <p:cNvPr id="108" name="object 111">
            <a:extLst>
              <a:ext uri="{FF2B5EF4-FFF2-40B4-BE49-F238E27FC236}">
                <a16:creationId xmlns:a16="http://schemas.microsoft.com/office/drawing/2014/main" id="{9C2E3705-40E3-7400-26AA-C3726752C6BE}"/>
              </a:ext>
            </a:extLst>
          </p:cNvPr>
          <p:cNvSpPr/>
          <p:nvPr/>
        </p:nvSpPr>
        <p:spPr>
          <a:xfrm>
            <a:off x="3097123" y="4538791"/>
            <a:ext cx="14604" cy="114935"/>
          </a:xfrm>
          <a:custGeom>
            <a:avLst/>
            <a:gdLst/>
            <a:ahLst/>
            <a:cxnLst/>
            <a:rect l="l" t="t" r="r" b="b"/>
            <a:pathLst>
              <a:path w="14605" h="114935">
                <a:moveTo>
                  <a:pt x="13789" y="0"/>
                </a:moveTo>
                <a:lnTo>
                  <a:pt x="3732" y="40989"/>
                </a:lnTo>
                <a:lnTo>
                  <a:pt x="149" y="97650"/>
                </a:lnTo>
                <a:lnTo>
                  <a:pt x="0" y="108381"/>
                </a:lnTo>
                <a:lnTo>
                  <a:pt x="627" y="114596"/>
                </a:lnTo>
                <a:lnTo>
                  <a:pt x="10647" y="71754"/>
                </a:lnTo>
                <a:lnTo>
                  <a:pt x="14327" y="8254"/>
                </a:lnTo>
                <a:lnTo>
                  <a:pt x="14259" y="4292"/>
                </a:lnTo>
                <a:lnTo>
                  <a:pt x="13789" y="0"/>
                </a:lnTo>
                <a:close/>
              </a:path>
            </a:pathLst>
          </a:custGeom>
          <a:solidFill>
            <a:srgbClr val="949797"/>
          </a:solidFill>
        </p:spPr>
        <p:txBody>
          <a:bodyPr wrap="square" lIns="0" tIns="0" rIns="0" bIns="0" rtlCol="0"/>
          <a:lstStyle/>
          <a:p>
            <a:endParaRPr/>
          </a:p>
        </p:txBody>
      </p:sp>
      <p:sp>
        <p:nvSpPr>
          <p:cNvPr id="109" name="object 112">
            <a:extLst>
              <a:ext uri="{FF2B5EF4-FFF2-40B4-BE49-F238E27FC236}">
                <a16:creationId xmlns:a16="http://schemas.microsoft.com/office/drawing/2014/main" id="{A5F4127F-6ACC-1D3F-9EF3-C88EFF4CC56B}"/>
              </a:ext>
            </a:extLst>
          </p:cNvPr>
          <p:cNvSpPr/>
          <p:nvPr/>
        </p:nvSpPr>
        <p:spPr>
          <a:xfrm>
            <a:off x="3097032" y="4541425"/>
            <a:ext cx="14604" cy="112395"/>
          </a:xfrm>
          <a:custGeom>
            <a:avLst/>
            <a:gdLst/>
            <a:ahLst/>
            <a:cxnLst/>
            <a:rect l="l" t="t" r="r" b="b"/>
            <a:pathLst>
              <a:path w="14605" h="112395">
                <a:moveTo>
                  <a:pt x="14164" y="0"/>
                </a:moveTo>
                <a:lnTo>
                  <a:pt x="12051" y="0"/>
                </a:lnTo>
                <a:lnTo>
                  <a:pt x="10917" y="1569"/>
                </a:lnTo>
                <a:lnTo>
                  <a:pt x="3170" y="47747"/>
                </a:lnTo>
                <a:lnTo>
                  <a:pt x="3119" y="49461"/>
                </a:lnTo>
                <a:lnTo>
                  <a:pt x="3018" y="51366"/>
                </a:lnTo>
                <a:lnTo>
                  <a:pt x="1548" y="71556"/>
                </a:lnTo>
                <a:lnTo>
                  <a:pt x="751" y="83493"/>
                </a:lnTo>
                <a:lnTo>
                  <a:pt x="147" y="95156"/>
                </a:lnTo>
                <a:lnTo>
                  <a:pt x="0" y="105872"/>
                </a:lnTo>
                <a:lnTo>
                  <a:pt x="632" y="112078"/>
                </a:lnTo>
                <a:lnTo>
                  <a:pt x="10674" y="69230"/>
                </a:lnTo>
                <a:lnTo>
                  <a:pt x="13757" y="22511"/>
                </a:lnTo>
                <a:lnTo>
                  <a:pt x="14334" y="1569"/>
                </a:lnTo>
                <a:lnTo>
                  <a:pt x="14164" y="0"/>
                </a:lnTo>
                <a:close/>
              </a:path>
            </a:pathLst>
          </a:custGeom>
          <a:solidFill>
            <a:srgbClr val="939696"/>
          </a:solidFill>
        </p:spPr>
        <p:txBody>
          <a:bodyPr wrap="square" lIns="0" tIns="0" rIns="0" bIns="0" rtlCol="0"/>
          <a:lstStyle/>
          <a:p>
            <a:endParaRPr/>
          </a:p>
        </p:txBody>
      </p:sp>
      <p:sp>
        <p:nvSpPr>
          <p:cNvPr id="110" name="object 113">
            <a:extLst>
              <a:ext uri="{FF2B5EF4-FFF2-40B4-BE49-F238E27FC236}">
                <a16:creationId xmlns:a16="http://schemas.microsoft.com/office/drawing/2014/main" id="{8B28924E-6520-8D91-A240-D1AFC324AF33}"/>
              </a:ext>
            </a:extLst>
          </p:cNvPr>
          <p:cNvSpPr/>
          <p:nvPr/>
        </p:nvSpPr>
        <p:spPr>
          <a:xfrm>
            <a:off x="3096951" y="4538982"/>
            <a:ext cx="14604" cy="114935"/>
          </a:xfrm>
          <a:custGeom>
            <a:avLst/>
            <a:gdLst/>
            <a:ahLst/>
            <a:cxnLst/>
            <a:rect l="l" t="t" r="r" b="b"/>
            <a:pathLst>
              <a:path w="14605" h="114935">
                <a:moveTo>
                  <a:pt x="13985" y="0"/>
                </a:moveTo>
                <a:lnTo>
                  <a:pt x="3711" y="41316"/>
                </a:lnTo>
                <a:lnTo>
                  <a:pt x="142" y="97739"/>
                </a:lnTo>
                <a:lnTo>
                  <a:pt x="0" y="108444"/>
                </a:lnTo>
                <a:lnTo>
                  <a:pt x="632" y="114639"/>
                </a:lnTo>
                <a:lnTo>
                  <a:pt x="10695" y="71783"/>
                </a:lnTo>
                <a:lnTo>
                  <a:pt x="14492" y="8102"/>
                </a:lnTo>
                <a:lnTo>
                  <a:pt x="14429" y="4165"/>
                </a:lnTo>
                <a:lnTo>
                  <a:pt x="13985" y="0"/>
                </a:lnTo>
                <a:close/>
              </a:path>
            </a:pathLst>
          </a:custGeom>
          <a:solidFill>
            <a:srgbClr val="929595"/>
          </a:solidFill>
        </p:spPr>
        <p:txBody>
          <a:bodyPr wrap="square" lIns="0" tIns="0" rIns="0" bIns="0" rtlCol="0"/>
          <a:lstStyle/>
          <a:p>
            <a:endParaRPr/>
          </a:p>
        </p:txBody>
      </p:sp>
      <p:sp>
        <p:nvSpPr>
          <p:cNvPr id="111" name="object 114">
            <a:extLst>
              <a:ext uri="{FF2B5EF4-FFF2-40B4-BE49-F238E27FC236}">
                <a16:creationId xmlns:a16="http://schemas.microsoft.com/office/drawing/2014/main" id="{BBE47C12-050A-BE00-6DC7-66DD75D72415}"/>
              </a:ext>
            </a:extLst>
          </p:cNvPr>
          <p:cNvSpPr/>
          <p:nvPr/>
        </p:nvSpPr>
        <p:spPr>
          <a:xfrm>
            <a:off x="3096861" y="4539072"/>
            <a:ext cx="14604" cy="114935"/>
          </a:xfrm>
          <a:custGeom>
            <a:avLst/>
            <a:gdLst/>
            <a:ahLst/>
            <a:cxnLst/>
            <a:rect l="l" t="t" r="r" b="b"/>
            <a:pathLst>
              <a:path w="14605" h="114935">
                <a:moveTo>
                  <a:pt x="14084" y="0"/>
                </a:moveTo>
                <a:lnTo>
                  <a:pt x="3703" y="41480"/>
                </a:lnTo>
                <a:lnTo>
                  <a:pt x="140" y="97790"/>
                </a:lnTo>
                <a:lnTo>
                  <a:pt x="0" y="108478"/>
                </a:lnTo>
                <a:lnTo>
                  <a:pt x="637" y="114661"/>
                </a:lnTo>
                <a:lnTo>
                  <a:pt x="10727" y="71802"/>
                </a:lnTo>
                <a:lnTo>
                  <a:pt x="14577" y="8036"/>
                </a:lnTo>
                <a:lnTo>
                  <a:pt x="14516" y="4114"/>
                </a:lnTo>
                <a:lnTo>
                  <a:pt x="14084" y="0"/>
                </a:lnTo>
                <a:close/>
              </a:path>
            </a:pathLst>
          </a:custGeom>
          <a:solidFill>
            <a:srgbClr val="919494"/>
          </a:solidFill>
        </p:spPr>
        <p:txBody>
          <a:bodyPr wrap="square" lIns="0" tIns="0" rIns="0" bIns="0" rtlCol="0"/>
          <a:lstStyle/>
          <a:p>
            <a:endParaRPr/>
          </a:p>
        </p:txBody>
      </p:sp>
      <p:sp>
        <p:nvSpPr>
          <p:cNvPr id="112" name="object 115">
            <a:extLst>
              <a:ext uri="{FF2B5EF4-FFF2-40B4-BE49-F238E27FC236}">
                <a16:creationId xmlns:a16="http://schemas.microsoft.com/office/drawing/2014/main" id="{7095D092-914A-9773-308E-4727C6D73C3B}"/>
              </a:ext>
            </a:extLst>
          </p:cNvPr>
          <p:cNvSpPr/>
          <p:nvPr/>
        </p:nvSpPr>
        <p:spPr>
          <a:xfrm>
            <a:off x="3096784" y="4539161"/>
            <a:ext cx="15240" cy="114935"/>
          </a:xfrm>
          <a:custGeom>
            <a:avLst/>
            <a:gdLst/>
            <a:ahLst/>
            <a:cxnLst/>
            <a:rect l="l" t="t" r="r" b="b"/>
            <a:pathLst>
              <a:path w="15239" h="114935">
                <a:moveTo>
                  <a:pt x="14159" y="0"/>
                </a:moveTo>
                <a:lnTo>
                  <a:pt x="3687" y="41649"/>
                </a:lnTo>
                <a:lnTo>
                  <a:pt x="138" y="97828"/>
                </a:lnTo>
                <a:lnTo>
                  <a:pt x="0" y="108512"/>
                </a:lnTo>
                <a:lnTo>
                  <a:pt x="640" y="114687"/>
                </a:lnTo>
                <a:lnTo>
                  <a:pt x="10744" y="71823"/>
                </a:lnTo>
                <a:lnTo>
                  <a:pt x="14655" y="7961"/>
                </a:lnTo>
                <a:lnTo>
                  <a:pt x="14603" y="4051"/>
                </a:lnTo>
                <a:lnTo>
                  <a:pt x="14159" y="0"/>
                </a:lnTo>
                <a:close/>
              </a:path>
            </a:pathLst>
          </a:custGeom>
          <a:solidFill>
            <a:srgbClr val="909393"/>
          </a:solidFill>
        </p:spPr>
        <p:txBody>
          <a:bodyPr wrap="square" lIns="0" tIns="0" rIns="0" bIns="0" rtlCol="0"/>
          <a:lstStyle/>
          <a:p>
            <a:endParaRPr/>
          </a:p>
        </p:txBody>
      </p:sp>
      <p:sp>
        <p:nvSpPr>
          <p:cNvPr id="113" name="object 116">
            <a:extLst>
              <a:ext uri="{FF2B5EF4-FFF2-40B4-BE49-F238E27FC236}">
                <a16:creationId xmlns:a16="http://schemas.microsoft.com/office/drawing/2014/main" id="{A6BD1EA5-060E-560C-B03D-194096B91F8C}"/>
              </a:ext>
            </a:extLst>
          </p:cNvPr>
          <p:cNvSpPr/>
          <p:nvPr/>
        </p:nvSpPr>
        <p:spPr>
          <a:xfrm>
            <a:off x="3096702" y="4539264"/>
            <a:ext cx="15240" cy="114935"/>
          </a:xfrm>
          <a:custGeom>
            <a:avLst/>
            <a:gdLst/>
            <a:ahLst/>
            <a:cxnLst/>
            <a:rect l="l" t="t" r="r" b="b"/>
            <a:pathLst>
              <a:path w="15239" h="114935">
                <a:moveTo>
                  <a:pt x="14255" y="0"/>
                </a:moveTo>
                <a:lnTo>
                  <a:pt x="3676" y="41806"/>
                </a:lnTo>
                <a:lnTo>
                  <a:pt x="132" y="97866"/>
                </a:lnTo>
                <a:lnTo>
                  <a:pt x="0" y="108534"/>
                </a:lnTo>
                <a:lnTo>
                  <a:pt x="640" y="114696"/>
                </a:lnTo>
                <a:lnTo>
                  <a:pt x="10758" y="71829"/>
                </a:lnTo>
                <a:lnTo>
                  <a:pt x="14730" y="7883"/>
                </a:lnTo>
                <a:lnTo>
                  <a:pt x="14687" y="3987"/>
                </a:lnTo>
                <a:lnTo>
                  <a:pt x="14255" y="0"/>
                </a:lnTo>
                <a:close/>
              </a:path>
            </a:pathLst>
          </a:custGeom>
          <a:solidFill>
            <a:srgbClr val="8F9292"/>
          </a:solidFill>
        </p:spPr>
        <p:txBody>
          <a:bodyPr wrap="square" lIns="0" tIns="0" rIns="0" bIns="0" rtlCol="0"/>
          <a:lstStyle/>
          <a:p>
            <a:endParaRPr/>
          </a:p>
        </p:txBody>
      </p:sp>
      <p:sp>
        <p:nvSpPr>
          <p:cNvPr id="114" name="object 117">
            <a:extLst>
              <a:ext uri="{FF2B5EF4-FFF2-40B4-BE49-F238E27FC236}">
                <a16:creationId xmlns:a16="http://schemas.microsoft.com/office/drawing/2014/main" id="{8808E1FC-5002-9AF0-3B66-EB66D671EE81}"/>
              </a:ext>
            </a:extLst>
          </p:cNvPr>
          <p:cNvSpPr/>
          <p:nvPr/>
        </p:nvSpPr>
        <p:spPr>
          <a:xfrm>
            <a:off x="3096614" y="4539353"/>
            <a:ext cx="15240" cy="114935"/>
          </a:xfrm>
          <a:custGeom>
            <a:avLst/>
            <a:gdLst/>
            <a:ahLst/>
            <a:cxnLst/>
            <a:rect l="l" t="t" r="r" b="b"/>
            <a:pathLst>
              <a:path w="15239" h="114935">
                <a:moveTo>
                  <a:pt x="14353" y="0"/>
                </a:moveTo>
                <a:lnTo>
                  <a:pt x="3665" y="41976"/>
                </a:lnTo>
                <a:lnTo>
                  <a:pt x="129" y="97917"/>
                </a:lnTo>
                <a:lnTo>
                  <a:pt x="0" y="108575"/>
                </a:lnTo>
                <a:lnTo>
                  <a:pt x="648" y="114730"/>
                </a:lnTo>
                <a:lnTo>
                  <a:pt x="10782" y="71850"/>
                </a:lnTo>
                <a:lnTo>
                  <a:pt x="14815" y="7814"/>
                </a:lnTo>
                <a:lnTo>
                  <a:pt x="14772" y="3937"/>
                </a:lnTo>
                <a:lnTo>
                  <a:pt x="14353" y="0"/>
                </a:lnTo>
                <a:close/>
              </a:path>
            </a:pathLst>
          </a:custGeom>
          <a:solidFill>
            <a:srgbClr val="8E9191"/>
          </a:solidFill>
        </p:spPr>
        <p:txBody>
          <a:bodyPr wrap="square" lIns="0" tIns="0" rIns="0" bIns="0" rtlCol="0"/>
          <a:lstStyle/>
          <a:p>
            <a:endParaRPr/>
          </a:p>
        </p:txBody>
      </p:sp>
      <p:sp>
        <p:nvSpPr>
          <p:cNvPr id="115" name="object 118">
            <a:extLst>
              <a:ext uri="{FF2B5EF4-FFF2-40B4-BE49-F238E27FC236}">
                <a16:creationId xmlns:a16="http://schemas.microsoft.com/office/drawing/2014/main" id="{3855955E-A68E-3581-09D9-E4EFF468CA32}"/>
              </a:ext>
            </a:extLst>
          </p:cNvPr>
          <p:cNvSpPr/>
          <p:nvPr/>
        </p:nvSpPr>
        <p:spPr>
          <a:xfrm>
            <a:off x="3096528" y="4539456"/>
            <a:ext cx="15240" cy="114935"/>
          </a:xfrm>
          <a:custGeom>
            <a:avLst/>
            <a:gdLst/>
            <a:ahLst/>
            <a:cxnLst/>
            <a:rect l="l" t="t" r="r" b="b"/>
            <a:pathLst>
              <a:path w="15239" h="114935">
                <a:moveTo>
                  <a:pt x="14454" y="0"/>
                </a:moveTo>
                <a:lnTo>
                  <a:pt x="3668" y="42127"/>
                </a:lnTo>
                <a:lnTo>
                  <a:pt x="128" y="97955"/>
                </a:lnTo>
                <a:lnTo>
                  <a:pt x="0" y="108602"/>
                </a:lnTo>
                <a:lnTo>
                  <a:pt x="649" y="114744"/>
                </a:lnTo>
                <a:lnTo>
                  <a:pt x="10814" y="71858"/>
                </a:lnTo>
                <a:lnTo>
                  <a:pt x="14900" y="7730"/>
                </a:lnTo>
                <a:lnTo>
                  <a:pt x="14860" y="3860"/>
                </a:lnTo>
                <a:lnTo>
                  <a:pt x="14454" y="0"/>
                </a:lnTo>
                <a:close/>
              </a:path>
            </a:pathLst>
          </a:custGeom>
          <a:solidFill>
            <a:srgbClr val="8D9090"/>
          </a:solidFill>
        </p:spPr>
        <p:txBody>
          <a:bodyPr wrap="square" lIns="0" tIns="0" rIns="0" bIns="0" rtlCol="0"/>
          <a:lstStyle/>
          <a:p>
            <a:endParaRPr/>
          </a:p>
        </p:txBody>
      </p:sp>
      <p:sp>
        <p:nvSpPr>
          <p:cNvPr id="116" name="object 119">
            <a:extLst>
              <a:ext uri="{FF2B5EF4-FFF2-40B4-BE49-F238E27FC236}">
                <a16:creationId xmlns:a16="http://schemas.microsoft.com/office/drawing/2014/main" id="{6BA5FCBA-1E31-92F0-5113-CF374362A307}"/>
              </a:ext>
            </a:extLst>
          </p:cNvPr>
          <p:cNvSpPr/>
          <p:nvPr/>
        </p:nvSpPr>
        <p:spPr>
          <a:xfrm>
            <a:off x="3096442" y="4539544"/>
            <a:ext cx="15240" cy="114935"/>
          </a:xfrm>
          <a:custGeom>
            <a:avLst/>
            <a:gdLst/>
            <a:ahLst/>
            <a:cxnLst/>
            <a:rect l="l" t="t" r="r" b="b"/>
            <a:pathLst>
              <a:path w="15239" h="114935">
                <a:moveTo>
                  <a:pt x="14536" y="0"/>
                </a:moveTo>
                <a:lnTo>
                  <a:pt x="3643" y="42296"/>
                </a:lnTo>
                <a:lnTo>
                  <a:pt x="121" y="98005"/>
                </a:lnTo>
                <a:lnTo>
                  <a:pt x="0" y="108636"/>
                </a:lnTo>
                <a:lnTo>
                  <a:pt x="653" y="114766"/>
                </a:lnTo>
                <a:lnTo>
                  <a:pt x="10830" y="71877"/>
                </a:lnTo>
                <a:lnTo>
                  <a:pt x="14720" y="14924"/>
                </a:lnTo>
                <a:lnTo>
                  <a:pt x="14955" y="3809"/>
                </a:lnTo>
                <a:lnTo>
                  <a:pt x="14536" y="0"/>
                </a:lnTo>
                <a:close/>
              </a:path>
            </a:pathLst>
          </a:custGeom>
          <a:solidFill>
            <a:srgbClr val="8C8F90"/>
          </a:solidFill>
        </p:spPr>
        <p:txBody>
          <a:bodyPr wrap="square" lIns="0" tIns="0" rIns="0" bIns="0" rtlCol="0"/>
          <a:lstStyle/>
          <a:p>
            <a:endParaRPr/>
          </a:p>
        </p:txBody>
      </p:sp>
      <p:sp>
        <p:nvSpPr>
          <p:cNvPr id="117" name="object 120">
            <a:extLst>
              <a:ext uri="{FF2B5EF4-FFF2-40B4-BE49-F238E27FC236}">
                <a16:creationId xmlns:a16="http://schemas.microsoft.com/office/drawing/2014/main" id="{4E6A2957-273F-B9C6-60B8-70A4425BC246}"/>
              </a:ext>
            </a:extLst>
          </p:cNvPr>
          <p:cNvSpPr/>
          <p:nvPr/>
        </p:nvSpPr>
        <p:spPr>
          <a:xfrm>
            <a:off x="3096360" y="4539635"/>
            <a:ext cx="15240" cy="114935"/>
          </a:xfrm>
          <a:custGeom>
            <a:avLst/>
            <a:gdLst/>
            <a:ahLst/>
            <a:cxnLst/>
            <a:rect l="l" t="t" r="r" b="b"/>
            <a:pathLst>
              <a:path w="15239" h="114935">
                <a:moveTo>
                  <a:pt x="14628" y="0"/>
                </a:moveTo>
                <a:lnTo>
                  <a:pt x="3640" y="42460"/>
                </a:lnTo>
                <a:lnTo>
                  <a:pt x="112" y="98056"/>
                </a:lnTo>
                <a:lnTo>
                  <a:pt x="0" y="108676"/>
                </a:lnTo>
                <a:lnTo>
                  <a:pt x="660" y="114793"/>
                </a:lnTo>
                <a:lnTo>
                  <a:pt x="10858" y="71896"/>
                </a:lnTo>
                <a:lnTo>
                  <a:pt x="14790" y="14868"/>
                </a:lnTo>
                <a:lnTo>
                  <a:pt x="15035" y="3759"/>
                </a:lnTo>
                <a:lnTo>
                  <a:pt x="14628" y="0"/>
                </a:lnTo>
                <a:close/>
              </a:path>
            </a:pathLst>
          </a:custGeom>
          <a:solidFill>
            <a:srgbClr val="8C8E8F"/>
          </a:solidFill>
        </p:spPr>
        <p:txBody>
          <a:bodyPr wrap="square" lIns="0" tIns="0" rIns="0" bIns="0" rtlCol="0"/>
          <a:lstStyle/>
          <a:p>
            <a:endParaRPr/>
          </a:p>
        </p:txBody>
      </p:sp>
      <p:sp>
        <p:nvSpPr>
          <p:cNvPr id="118" name="object 121">
            <a:extLst>
              <a:ext uri="{FF2B5EF4-FFF2-40B4-BE49-F238E27FC236}">
                <a16:creationId xmlns:a16="http://schemas.microsoft.com/office/drawing/2014/main" id="{5130640E-21ED-245E-8A09-1E4F46C5F184}"/>
              </a:ext>
            </a:extLst>
          </p:cNvPr>
          <p:cNvSpPr/>
          <p:nvPr/>
        </p:nvSpPr>
        <p:spPr>
          <a:xfrm>
            <a:off x="3096273" y="4539736"/>
            <a:ext cx="15240" cy="114935"/>
          </a:xfrm>
          <a:custGeom>
            <a:avLst/>
            <a:gdLst/>
            <a:ahLst/>
            <a:cxnLst/>
            <a:rect l="l" t="t" r="r" b="b"/>
            <a:pathLst>
              <a:path w="15239" h="114935">
                <a:moveTo>
                  <a:pt x="14730" y="0"/>
                </a:moveTo>
                <a:lnTo>
                  <a:pt x="3632" y="42622"/>
                </a:lnTo>
                <a:lnTo>
                  <a:pt x="112" y="98094"/>
                </a:lnTo>
                <a:lnTo>
                  <a:pt x="0" y="108699"/>
                </a:lnTo>
                <a:lnTo>
                  <a:pt x="661" y="114807"/>
                </a:lnTo>
                <a:lnTo>
                  <a:pt x="10881" y="71897"/>
                </a:lnTo>
                <a:lnTo>
                  <a:pt x="14871" y="14803"/>
                </a:lnTo>
                <a:lnTo>
                  <a:pt x="15123" y="3682"/>
                </a:lnTo>
                <a:lnTo>
                  <a:pt x="14730" y="0"/>
                </a:lnTo>
                <a:close/>
              </a:path>
            </a:pathLst>
          </a:custGeom>
          <a:solidFill>
            <a:srgbClr val="8A8D8E"/>
          </a:solidFill>
        </p:spPr>
        <p:txBody>
          <a:bodyPr wrap="square" lIns="0" tIns="0" rIns="0" bIns="0" rtlCol="0"/>
          <a:lstStyle/>
          <a:p>
            <a:endParaRPr/>
          </a:p>
        </p:txBody>
      </p:sp>
      <p:sp>
        <p:nvSpPr>
          <p:cNvPr id="119" name="object 122">
            <a:extLst>
              <a:ext uri="{FF2B5EF4-FFF2-40B4-BE49-F238E27FC236}">
                <a16:creationId xmlns:a16="http://schemas.microsoft.com/office/drawing/2014/main" id="{2F4EB6AF-B8C6-A1E5-810C-F428FCDCC669}"/>
              </a:ext>
            </a:extLst>
          </p:cNvPr>
          <p:cNvSpPr/>
          <p:nvPr/>
        </p:nvSpPr>
        <p:spPr>
          <a:xfrm>
            <a:off x="3096189" y="4539826"/>
            <a:ext cx="15240" cy="114935"/>
          </a:xfrm>
          <a:custGeom>
            <a:avLst/>
            <a:gdLst/>
            <a:ahLst/>
            <a:cxnLst/>
            <a:rect l="l" t="t" r="r" b="b"/>
            <a:pathLst>
              <a:path w="15239" h="114935">
                <a:moveTo>
                  <a:pt x="14824" y="0"/>
                </a:moveTo>
                <a:lnTo>
                  <a:pt x="3618" y="42780"/>
                </a:lnTo>
                <a:lnTo>
                  <a:pt x="104" y="98145"/>
                </a:lnTo>
                <a:lnTo>
                  <a:pt x="0" y="108738"/>
                </a:lnTo>
                <a:lnTo>
                  <a:pt x="665" y="114836"/>
                </a:lnTo>
                <a:lnTo>
                  <a:pt x="10901" y="71923"/>
                </a:lnTo>
                <a:lnTo>
                  <a:pt x="14943" y="14743"/>
                </a:lnTo>
                <a:lnTo>
                  <a:pt x="15205" y="3632"/>
                </a:lnTo>
                <a:lnTo>
                  <a:pt x="14824" y="0"/>
                </a:lnTo>
                <a:close/>
              </a:path>
            </a:pathLst>
          </a:custGeom>
          <a:solidFill>
            <a:srgbClr val="898C8C"/>
          </a:solidFill>
        </p:spPr>
        <p:txBody>
          <a:bodyPr wrap="square" lIns="0" tIns="0" rIns="0" bIns="0" rtlCol="0"/>
          <a:lstStyle/>
          <a:p>
            <a:endParaRPr/>
          </a:p>
        </p:txBody>
      </p:sp>
      <p:sp>
        <p:nvSpPr>
          <p:cNvPr id="120" name="object 123">
            <a:extLst>
              <a:ext uri="{FF2B5EF4-FFF2-40B4-BE49-F238E27FC236}">
                <a16:creationId xmlns:a16="http://schemas.microsoft.com/office/drawing/2014/main" id="{F5E2B0F1-DBBF-0F11-C35C-1D7895700F44}"/>
              </a:ext>
            </a:extLst>
          </p:cNvPr>
          <p:cNvSpPr/>
          <p:nvPr/>
        </p:nvSpPr>
        <p:spPr>
          <a:xfrm>
            <a:off x="3096101" y="4539928"/>
            <a:ext cx="15875" cy="114935"/>
          </a:xfrm>
          <a:custGeom>
            <a:avLst/>
            <a:gdLst/>
            <a:ahLst/>
            <a:cxnLst/>
            <a:rect l="l" t="t" r="r" b="b"/>
            <a:pathLst>
              <a:path w="15875" h="114935">
                <a:moveTo>
                  <a:pt x="14909" y="0"/>
                </a:moveTo>
                <a:lnTo>
                  <a:pt x="3608" y="42942"/>
                </a:lnTo>
                <a:lnTo>
                  <a:pt x="101" y="98183"/>
                </a:lnTo>
                <a:lnTo>
                  <a:pt x="0" y="108760"/>
                </a:lnTo>
                <a:lnTo>
                  <a:pt x="672" y="114846"/>
                </a:lnTo>
                <a:lnTo>
                  <a:pt x="10931" y="71931"/>
                </a:lnTo>
                <a:lnTo>
                  <a:pt x="15020" y="14681"/>
                </a:lnTo>
                <a:lnTo>
                  <a:pt x="15290" y="3568"/>
                </a:lnTo>
                <a:lnTo>
                  <a:pt x="14909" y="0"/>
                </a:lnTo>
                <a:close/>
              </a:path>
            </a:pathLst>
          </a:custGeom>
          <a:solidFill>
            <a:srgbClr val="878B8B"/>
          </a:solidFill>
        </p:spPr>
        <p:txBody>
          <a:bodyPr wrap="square" lIns="0" tIns="0" rIns="0" bIns="0" rtlCol="0"/>
          <a:lstStyle/>
          <a:p>
            <a:endParaRPr/>
          </a:p>
        </p:txBody>
      </p:sp>
      <p:sp>
        <p:nvSpPr>
          <p:cNvPr id="121" name="object 124">
            <a:extLst>
              <a:ext uri="{FF2B5EF4-FFF2-40B4-BE49-F238E27FC236}">
                <a16:creationId xmlns:a16="http://schemas.microsoft.com/office/drawing/2014/main" id="{E01A8825-DBD0-C575-91F1-8F2F5AD3E978}"/>
              </a:ext>
            </a:extLst>
          </p:cNvPr>
          <p:cNvSpPr/>
          <p:nvPr/>
        </p:nvSpPr>
        <p:spPr>
          <a:xfrm>
            <a:off x="3096019" y="4540017"/>
            <a:ext cx="15875" cy="114935"/>
          </a:xfrm>
          <a:custGeom>
            <a:avLst/>
            <a:gdLst/>
            <a:ahLst/>
            <a:cxnLst/>
            <a:rect l="l" t="t" r="r" b="b"/>
            <a:pathLst>
              <a:path w="15875" h="114935">
                <a:moveTo>
                  <a:pt x="15005" y="0"/>
                </a:moveTo>
                <a:lnTo>
                  <a:pt x="3596" y="43107"/>
                </a:lnTo>
                <a:lnTo>
                  <a:pt x="95" y="98221"/>
                </a:lnTo>
                <a:lnTo>
                  <a:pt x="0" y="108794"/>
                </a:lnTo>
                <a:lnTo>
                  <a:pt x="673" y="114871"/>
                </a:lnTo>
                <a:lnTo>
                  <a:pt x="10947" y="71950"/>
                </a:lnTo>
                <a:lnTo>
                  <a:pt x="15393" y="7289"/>
                </a:lnTo>
                <a:lnTo>
                  <a:pt x="15373" y="3505"/>
                </a:lnTo>
                <a:lnTo>
                  <a:pt x="15005" y="0"/>
                </a:lnTo>
                <a:close/>
              </a:path>
            </a:pathLst>
          </a:custGeom>
          <a:solidFill>
            <a:srgbClr val="878A8A"/>
          </a:solidFill>
        </p:spPr>
        <p:txBody>
          <a:bodyPr wrap="square" lIns="0" tIns="0" rIns="0" bIns="0" rtlCol="0"/>
          <a:lstStyle/>
          <a:p>
            <a:endParaRPr/>
          </a:p>
        </p:txBody>
      </p:sp>
      <p:sp>
        <p:nvSpPr>
          <p:cNvPr id="122" name="object 125">
            <a:extLst>
              <a:ext uri="{FF2B5EF4-FFF2-40B4-BE49-F238E27FC236}">
                <a16:creationId xmlns:a16="http://schemas.microsoft.com/office/drawing/2014/main" id="{FAD05C83-929C-5D30-C099-E07FA514F94B}"/>
              </a:ext>
            </a:extLst>
          </p:cNvPr>
          <p:cNvSpPr/>
          <p:nvPr/>
        </p:nvSpPr>
        <p:spPr>
          <a:xfrm>
            <a:off x="3095931" y="4540107"/>
            <a:ext cx="15875" cy="114935"/>
          </a:xfrm>
          <a:custGeom>
            <a:avLst/>
            <a:gdLst/>
            <a:ahLst/>
            <a:cxnLst/>
            <a:rect l="l" t="t" r="r" b="b"/>
            <a:pathLst>
              <a:path w="15875" h="114935">
                <a:moveTo>
                  <a:pt x="15103" y="0"/>
                </a:moveTo>
                <a:lnTo>
                  <a:pt x="3592" y="43277"/>
                </a:lnTo>
                <a:lnTo>
                  <a:pt x="91" y="98272"/>
                </a:lnTo>
                <a:lnTo>
                  <a:pt x="0" y="108834"/>
                </a:lnTo>
                <a:lnTo>
                  <a:pt x="680" y="114898"/>
                </a:lnTo>
                <a:lnTo>
                  <a:pt x="10972" y="71969"/>
                </a:lnTo>
                <a:lnTo>
                  <a:pt x="15168" y="14568"/>
                </a:lnTo>
                <a:lnTo>
                  <a:pt x="15471" y="3454"/>
                </a:lnTo>
                <a:lnTo>
                  <a:pt x="15103" y="0"/>
                </a:lnTo>
                <a:close/>
              </a:path>
            </a:pathLst>
          </a:custGeom>
          <a:solidFill>
            <a:srgbClr val="868989"/>
          </a:solidFill>
        </p:spPr>
        <p:txBody>
          <a:bodyPr wrap="square" lIns="0" tIns="0" rIns="0" bIns="0" rtlCol="0"/>
          <a:lstStyle/>
          <a:p>
            <a:endParaRPr/>
          </a:p>
        </p:txBody>
      </p:sp>
      <p:sp>
        <p:nvSpPr>
          <p:cNvPr id="123" name="object 126">
            <a:extLst>
              <a:ext uri="{FF2B5EF4-FFF2-40B4-BE49-F238E27FC236}">
                <a16:creationId xmlns:a16="http://schemas.microsoft.com/office/drawing/2014/main" id="{23402E7C-D84E-9CD1-FFD4-18192267F85A}"/>
              </a:ext>
            </a:extLst>
          </p:cNvPr>
          <p:cNvSpPr/>
          <p:nvPr/>
        </p:nvSpPr>
        <p:spPr>
          <a:xfrm>
            <a:off x="3095852" y="4540210"/>
            <a:ext cx="15875" cy="114935"/>
          </a:xfrm>
          <a:custGeom>
            <a:avLst/>
            <a:gdLst/>
            <a:ahLst/>
            <a:cxnLst/>
            <a:rect l="l" t="t" r="r" b="b"/>
            <a:pathLst>
              <a:path w="15875" h="114935">
                <a:moveTo>
                  <a:pt x="15192" y="0"/>
                </a:moveTo>
                <a:lnTo>
                  <a:pt x="3573" y="43438"/>
                </a:lnTo>
                <a:lnTo>
                  <a:pt x="91" y="98310"/>
                </a:lnTo>
                <a:lnTo>
                  <a:pt x="0" y="108857"/>
                </a:lnTo>
                <a:lnTo>
                  <a:pt x="680" y="114912"/>
                </a:lnTo>
                <a:lnTo>
                  <a:pt x="10998" y="71972"/>
                </a:lnTo>
                <a:lnTo>
                  <a:pt x="15246" y="14497"/>
                </a:lnTo>
                <a:lnTo>
                  <a:pt x="15547" y="3390"/>
                </a:lnTo>
                <a:lnTo>
                  <a:pt x="15192" y="0"/>
                </a:lnTo>
                <a:close/>
              </a:path>
            </a:pathLst>
          </a:custGeom>
          <a:solidFill>
            <a:srgbClr val="858888"/>
          </a:solidFill>
        </p:spPr>
        <p:txBody>
          <a:bodyPr wrap="square" lIns="0" tIns="0" rIns="0" bIns="0" rtlCol="0"/>
          <a:lstStyle/>
          <a:p>
            <a:endParaRPr/>
          </a:p>
        </p:txBody>
      </p:sp>
      <p:sp>
        <p:nvSpPr>
          <p:cNvPr id="124" name="object 127">
            <a:extLst>
              <a:ext uri="{FF2B5EF4-FFF2-40B4-BE49-F238E27FC236}">
                <a16:creationId xmlns:a16="http://schemas.microsoft.com/office/drawing/2014/main" id="{156E85DC-4CD0-19E3-FC01-DD085B234916}"/>
              </a:ext>
            </a:extLst>
          </p:cNvPr>
          <p:cNvSpPr/>
          <p:nvPr/>
        </p:nvSpPr>
        <p:spPr>
          <a:xfrm>
            <a:off x="3095765" y="4540299"/>
            <a:ext cx="15875" cy="114935"/>
          </a:xfrm>
          <a:custGeom>
            <a:avLst/>
            <a:gdLst/>
            <a:ahLst/>
            <a:cxnLst/>
            <a:rect l="l" t="t" r="r" b="b"/>
            <a:pathLst>
              <a:path w="15875" h="114935">
                <a:moveTo>
                  <a:pt x="15280" y="0"/>
                </a:moveTo>
                <a:lnTo>
                  <a:pt x="3566" y="43602"/>
                </a:lnTo>
                <a:lnTo>
                  <a:pt x="91" y="98361"/>
                </a:lnTo>
                <a:lnTo>
                  <a:pt x="0" y="108896"/>
                </a:lnTo>
                <a:lnTo>
                  <a:pt x="682" y="114941"/>
                </a:lnTo>
                <a:lnTo>
                  <a:pt x="11015" y="71997"/>
                </a:lnTo>
                <a:lnTo>
                  <a:pt x="15315" y="14444"/>
                </a:lnTo>
                <a:lnTo>
                  <a:pt x="15636" y="3327"/>
                </a:lnTo>
                <a:lnTo>
                  <a:pt x="15280" y="0"/>
                </a:lnTo>
                <a:close/>
              </a:path>
            </a:pathLst>
          </a:custGeom>
          <a:solidFill>
            <a:srgbClr val="848787"/>
          </a:solidFill>
        </p:spPr>
        <p:txBody>
          <a:bodyPr wrap="square" lIns="0" tIns="0" rIns="0" bIns="0" rtlCol="0"/>
          <a:lstStyle/>
          <a:p>
            <a:endParaRPr/>
          </a:p>
        </p:txBody>
      </p:sp>
      <p:sp>
        <p:nvSpPr>
          <p:cNvPr id="125" name="object 128">
            <a:extLst>
              <a:ext uri="{FF2B5EF4-FFF2-40B4-BE49-F238E27FC236}">
                <a16:creationId xmlns:a16="http://schemas.microsoft.com/office/drawing/2014/main" id="{49A23827-DE36-7737-7E2B-9621AEF59FC4}"/>
              </a:ext>
            </a:extLst>
          </p:cNvPr>
          <p:cNvSpPr/>
          <p:nvPr/>
        </p:nvSpPr>
        <p:spPr>
          <a:xfrm>
            <a:off x="3095680" y="4540388"/>
            <a:ext cx="15875" cy="115570"/>
          </a:xfrm>
          <a:custGeom>
            <a:avLst/>
            <a:gdLst/>
            <a:ahLst/>
            <a:cxnLst/>
            <a:rect l="l" t="t" r="r" b="b"/>
            <a:pathLst>
              <a:path w="15875" h="115570">
                <a:moveTo>
                  <a:pt x="15375" y="0"/>
                </a:moveTo>
                <a:lnTo>
                  <a:pt x="3552" y="43771"/>
                </a:lnTo>
                <a:lnTo>
                  <a:pt x="84" y="98412"/>
                </a:lnTo>
                <a:lnTo>
                  <a:pt x="0" y="108931"/>
                </a:lnTo>
                <a:lnTo>
                  <a:pt x="685" y="114963"/>
                </a:lnTo>
                <a:lnTo>
                  <a:pt x="11046" y="72016"/>
                </a:lnTo>
                <a:lnTo>
                  <a:pt x="15395" y="14384"/>
                </a:lnTo>
                <a:lnTo>
                  <a:pt x="15730" y="3276"/>
                </a:lnTo>
                <a:lnTo>
                  <a:pt x="15375" y="0"/>
                </a:lnTo>
                <a:close/>
              </a:path>
            </a:pathLst>
          </a:custGeom>
          <a:solidFill>
            <a:srgbClr val="838686"/>
          </a:solidFill>
        </p:spPr>
        <p:txBody>
          <a:bodyPr wrap="square" lIns="0" tIns="0" rIns="0" bIns="0" rtlCol="0"/>
          <a:lstStyle/>
          <a:p>
            <a:endParaRPr/>
          </a:p>
        </p:txBody>
      </p:sp>
      <p:sp>
        <p:nvSpPr>
          <p:cNvPr id="126" name="object 129">
            <a:extLst>
              <a:ext uri="{FF2B5EF4-FFF2-40B4-BE49-F238E27FC236}">
                <a16:creationId xmlns:a16="http://schemas.microsoft.com/office/drawing/2014/main" id="{AC3E35B2-9B55-D034-11F9-C6B5F911D60A}"/>
              </a:ext>
            </a:extLst>
          </p:cNvPr>
          <p:cNvSpPr/>
          <p:nvPr/>
        </p:nvSpPr>
        <p:spPr>
          <a:xfrm>
            <a:off x="3095595" y="4540491"/>
            <a:ext cx="15875" cy="115570"/>
          </a:xfrm>
          <a:custGeom>
            <a:avLst/>
            <a:gdLst/>
            <a:ahLst/>
            <a:cxnLst/>
            <a:rect l="l" t="t" r="r" b="b"/>
            <a:pathLst>
              <a:path w="15875" h="115570">
                <a:moveTo>
                  <a:pt x="15462" y="0"/>
                </a:moveTo>
                <a:lnTo>
                  <a:pt x="3542" y="43927"/>
                </a:lnTo>
                <a:lnTo>
                  <a:pt x="82" y="98450"/>
                </a:lnTo>
                <a:lnTo>
                  <a:pt x="0" y="108957"/>
                </a:lnTo>
                <a:lnTo>
                  <a:pt x="690" y="114977"/>
                </a:lnTo>
                <a:lnTo>
                  <a:pt x="11066" y="72020"/>
                </a:lnTo>
                <a:lnTo>
                  <a:pt x="15473" y="14322"/>
                </a:lnTo>
                <a:lnTo>
                  <a:pt x="15817" y="3213"/>
                </a:lnTo>
                <a:lnTo>
                  <a:pt x="15462" y="0"/>
                </a:lnTo>
                <a:close/>
              </a:path>
            </a:pathLst>
          </a:custGeom>
          <a:solidFill>
            <a:srgbClr val="828585"/>
          </a:solidFill>
        </p:spPr>
        <p:txBody>
          <a:bodyPr wrap="square" lIns="0" tIns="0" rIns="0" bIns="0" rtlCol="0"/>
          <a:lstStyle/>
          <a:p>
            <a:endParaRPr/>
          </a:p>
        </p:txBody>
      </p:sp>
      <p:sp>
        <p:nvSpPr>
          <p:cNvPr id="127" name="object 130">
            <a:extLst>
              <a:ext uri="{FF2B5EF4-FFF2-40B4-BE49-F238E27FC236}">
                <a16:creationId xmlns:a16="http://schemas.microsoft.com/office/drawing/2014/main" id="{557331FC-7F9F-1DEA-8FB4-39BC952D0098}"/>
              </a:ext>
            </a:extLst>
          </p:cNvPr>
          <p:cNvSpPr/>
          <p:nvPr/>
        </p:nvSpPr>
        <p:spPr>
          <a:xfrm>
            <a:off x="3095512" y="4540581"/>
            <a:ext cx="16510" cy="115570"/>
          </a:xfrm>
          <a:custGeom>
            <a:avLst/>
            <a:gdLst/>
            <a:ahLst/>
            <a:cxnLst/>
            <a:rect l="l" t="t" r="r" b="b"/>
            <a:pathLst>
              <a:path w="16510" h="115570">
                <a:moveTo>
                  <a:pt x="15554" y="0"/>
                </a:moveTo>
                <a:lnTo>
                  <a:pt x="3529" y="44091"/>
                </a:lnTo>
                <a:lnTo>
                  <a:pt x="73" y="98501"/>
                </a:lnTo>
                <a:lnTo>
                  <a:pt x="0" y="108993"/>
                </a:lnTo>
                <a:lnTo>
                  <a:pt x="697" y="115006"/>
                </a:lnTo>
                <a:lnTo>
                  <a:pt x="11085" y="72040"/>
                </a:lnTo>
                <a:lnTo>
                  <a:pt x="15544" y="14260"/>
                </a:lnTo>
                <a:lnTo>
                  <a:pt x="15897" y="3149"/>
                </a:lnTo>
                <a:lnTo>
                  <a:pt x="15554" y="0"/>
                </a:lnTo>
                <a:close/>
              </a:path>
            </a:pathLst>
          </a:custGeom>
          <a:solidFill>
            <a:srgbClr val="818484"/>
          </a:solidFill>
        </p:spPr>
        <p:txBody>
          <a:bodyPr wrap="square" lIns="0" tIns="0" rIns="0" bIns="0" rtlCol="0"/>
          <a:lstStyle/>
          <a:p>
            <a:endParaRPr/>
          </a:p>
        </p:txBody>
      </p:sp>
      <p:sp>
        <p:nvSpPr>
          <p:cNvPr id="128" name="object 131">
            <a:extLst>
              <a:ext uri="{FF2B5EF4-FFF2-40B4-BE49-F238E27FC236}">
                <a16:creationId xmlns:a16="http://schemas.microsoft.com/office/drawing/2014/main" id="{317DB3A8-509F-EF65-52C7-0E8DDCC2595E}"/>
              </a:ext>
            </a:extLst>
          </p:cNvPr>
          <p:cNvSpPr/>
          <p:nvPr/>
        </p:nvSpPr>
        <p:spPr>
          <a:xfrm>
            <a:off x="3095429" y="4540682"/>
            <a:ext cx="16510" cy="115570"/>
          </a:xfrm>
          <a:custGeom>
            <a:avLst/>
            <a:gdLst/>
            <a:ahLst/>
            <a:cxnLst/>
            <a:rect l="l" t="t" r="r" b="b"/>
            <a:pathLst>
              <a:path w="16510" h="115570">
                <a:moveTo>
                  <a:pt x="15648" y="0"/>
                </a:moveTo>
                <a:lnTo>
                  <a:pt x="3524" y="44247"/>
                </a:lnTo>
                <a:lnTo>
                  <a:pt x="65" y="98539"/>
                </a:lnTo>
                <a:lnTo>
                  <a:pt x="0" y="109020"/>
                </a:lnTo>
                <a:lnTo>
                  <a:pt x="700" y="115020"/>
                </a:lnTo>
                <a:lnTo>
                  <a:pt x="11111" y="72047"/>
                </a:lnTo>
                <a:lnTo>
                  <a:pt x="15623" y="14192"/>
                </a:lnTo>
                <a:lnTo>
                  <a:pt x="15978" y="3086"/>
                </a:lnTo>
                <a:lnTo>
                  <a:pt x="15648" y="0"/>
                </a:lnTo>
                <a:close/>
              </a:path>
            </a:pathLst>
          </a:custGeom>
          <a:solidFill>
            <a:srgbClr val="808384"/>
          </a:solidFill>
        </p:spPr>
        <p:txBody>
          <a:bodyPr wrap="square" lIns="0" tIns="0" rIns="0" bIns="0" rtlCol="0"/>
          <a:lstStyle/>
          <a:p>
            <a:endParaRPr/>
          </a:p>
        </p:txBody>
      </p:sp>
      <p:sp>
        <p:nvSpPr>
          <p:cNvPr id="129" name="object 132">
            <a:extLst>
              <a:ext uri="{FF2B5EF4-FFF2-40B4-BE49-F238E27FC236}">
                <a16:creationId xmlns:a16="http://schemas.microsoft.com/office/drawing/2014/main" id="{8971BC1C-E379-9F7A-428C-D6C55DC5B591}"/>
              </a:ext>
            </a:extLst>
          </p:cNvPr>
          <p:cNvSpPr/>
          <p:nvPr/>
        </p:nvSpPr>
        <p:spPr>
          <a:xfrm>
            <a:off x="3095341" y="4540771"/>
            <a:ext cx="16510" cy="115570"/>
          </a:xfrm>
          <a:custGeom>
            <a:avLst/>
            <a:gdLst/>
            <a:ahLst/>
            <a:cxnLst/>
            <a:rect l="l" t="t" r="r" b="b"/>
            <a:pathLst>
              <a:path w="16510" h="115570">
                <a:moveTo>
                  <a:pt x="15737" y="0"/>
                </a:moveTo>
                <a:lnTo>
                  <a:pt x="3517" y="44413"/>
                </a:lnTo>
                <a:lnTo>
                  <a:pt x="65" y="98590"/>
                </a:lnTo>
                <a:lnTo>
                  <a:pt x="0" y="109054"/>
                </a:lnTo>
                <a:lnTo>
                  <a:pt x="702" y="115042"/>
                </a:lnTo>
                <a:lnTo>
                  <a:pt x="11133" y="72072"/>
                </a:lnTo>
                <a:lnTo>
                  <a:pt x="15693" y="14143"/>
                </a:lnTo>
                <a:lnTo>
                  <a:pt x="16067" y="3035"/>
                </a:lnTo>
                <a:lnTo>
                  <a:pt x="15737" y="0"/>
                </a:lnTo>
                <a:close/>
              </a:path>
            </a:pathLst>
          </a:custGeom>
          <a:solidFill>
            <a:srgbClr val="7F8283"/>
          </a:solidFill>
        </p:spPr>
        <p:txBody>
          <a:bodyPr wrap="square" lIns="0" tIns="0" rIns="0" bIns="0" rtlCol="0"/>
          <a:lstStyle/>
          <a:p>
            <a:endParaRPr/>
          </a:p>
        </p:txBody>
      </p:sp>
      <p:sp>
        <p:nvSpPr>
          <p:cNvPr id="130" name="object 133">
            <a:extLst>
              <a:ext uri="{FF2B5EF4-FFF2-40B4-BE49-F238E27FC236}">
                <a16:creationId xmlns:a16="http://schemas.microsoft.com/office/drawing/2014/main" id="{96143C58-C373-5365-C17B-9F459AFEE1CD}"/>
              </a:ext>
            </a:extLst>
          </p:cNvPr>
          <p:cNvSpPr/>
          <p:nvPr/>
        </p:nvSpPr>
        <p:spPr>
          <a:xfrm>
            <a:off x="3095257" y="4540861"/>
            <a:ext cx="16510" cy="115570"/>
          </a:xfrm>
          <a:custGeom>
            <a:avLst/>
            <a:gdLst/>
            <a:ahLst/>
            <a:cxnLst/>
            <a:rect l="l" t="t" r="r" b="b"/>
            <a:pathLst>
              <a:path w="16510" h="115570">
                <a:moveTo>
                  <a:pt x="15831" y="0"/>
                </a:moveTo>
                <a:lnTo>
                  <a:pt x="3504" y="44587"/>
                </a:lnTo>
                <a:lnTo>
                  <a:pt x="58" y="98640"/>
                </a:lnTo>
                <a:lnTo>
                  <a:pt x="0" y="109094"/>
                </a:lnTo>
                <a:lnTo>
                  <a:pt x="706" y="115069"/>
                </a:lnTo>
                <a:lnTo>
                  <a:pt x="11154" y="72091"/>
                </a:lnTo>
                <a:lnTo>
                  <a:pt x="15771" y="14081"/>
                </a:lnTo>
                <a:lnTo>
                  <a:pt x="16149" y="2971"/>
                </a:lnTo>
                <a:lnTo>
                  <a:pt x="15831" y="0"/>
                </a:lnTo>
                <a:close/>
              </a:path>
            </a:pathLst>
          </a:custGeom>
          <a:solidFill>
            <a:srgbClr val="7E8182"/>
          </a:solidFill>
        </p:spPr>
        <p:txBody>
          <a:bodyPr wrap="square" lIns="0" tIns="0" rIns="0" bIns="0" rtlCol="0"/>
          <a:lstStyle/>
          <a:p>
            <a:endParaRPr/>
          </a:p>
        </p:txBody>
      </p:sp>
      <p:sp>
        <p:nvSpPr>
          <p:cNvPr id="131" name="object 134">
            <a:extLst>
              <a:ext uri="{FF2B5EF4-FFF2-40B4-BE49-F238E27FC236}">
                <a16:creationId xmlns:a16="http://schemas.microsoft.com/office/drawing/2014/main" id="{13011D1D-F4AD-4FB4-A972-9116192D6D23}"/>
              </a:ext>
            </a:extLst>
          </p:cNvPr>
          <p:cNvSpPr/>
          <p:nvPr/>
        </p:nvSpPr>
        <p:spPr>
          <a:xfrm>
            <a:off x="3095172" y="4540960"/>
            <a:ext cx="16510" cy="115570"/>
          </a:xfrm>
          <a:custGeom>
            <a:avLst/>
            <a:gdLst/>
            <a:ahLst/>
            <a:cxnLst/>
            <a:rect l="l" t="t" r="r" b="b"/>
            <a:pathLst>
              <a:path w="16510" h="115570">
                <a:moveTo>
                  <a:pt x="15925" y="0"/>
                </a:moveTo>
                <a:lnTo>
                  <a:pt x="3495" y="44744"/>
                </a:lnTo>
                <a:lnTo>
                  <a:pt x="63" y="98678"/>
                </a:lnTo>
                <a:lnTo>
                  <a:pt x="0" y="109123"/>
                </a:lnTo>
                <a:lnTo>
                  <a:pt x="706" y="115090"/>
                </a:lnTo>
                <a:lnTo>
                  <a:pt x="11179" y="72099"/>
                </a:lnTo>
                <a:lnTo>
                  <a:pt x="15849" y="14017"/>
                </a:lnTo>
                <a:lnTo>
                  <a:pt x="16243" y="2908"/>
                </a:lnTo>
                <a:lnTo>
                  <a:pt x="15925" y="0"/>
                </a:lnTo>
                <a:close/>
              </a:path>
            </a:pathLst>
          </a:custGeom>
          <a:solidFill>
            <a:srgbClr val="7D8181"/>
          </a:solidFill>
        </p:spPr>
        <p:txBody>
          <a:bodyPr wrap="square" lIns="0" tIns="0" rIns="0" bIns="0" rtlCol="0"/>
          <a:lstStyle/>
          <a:p>
            <a:endParaRPr/>
          </a:p>
        </p:txBody>
      </p:sp>
      <p:sp>
        <p:nvSpPr>
          <p:cNvPr id="132" name="object 135">
            <a:extLst>
              <a:ext uri="{FF2B5EF4-FFF2-40B4-BE49-F238E27FC236}">
                <a16:creationId xmlns:a16="http://schemas.microsoft.com/office/drawing/2014/main" id="{EBD021A3-6801-1E21-909A-03CB81BC4975}"/>
              </a:ext>
            </a:extLst>
          </p:cNvPr>
          <p:cNvSpPr/>
          <p:nvPr/>
        </p:nvSpPr>
        <p:spPr>
          <a:xfrm>
            <a:off x="3095095" y="4541051"/>
            <a:ext cx="16510" cy="115570"/>
          </a:xfrm>
          <a:custGeom>
            <a:avLst/>
            <a:gdLst/>
            <a:ahLst/>
            <a:cxnLst/>
            <a:rect l="l" t="t" r="r" b="b"/>
            <a:pathLst>
              <a:path w="16510" h="115570">
                <a:moveTo>
                  <a:pt x="16018" y="0"/>
                </a:moveTo>
                <a:lnTo>
                  <a:pt x="3480" y="44907"/>
                </a:lnTo>
                <a:lnTo>
                  <a:pt x="54" y="98717"/>
                </a:lnTo>
                <a:lnTo>
                  <a:pt x="0" y="109151"/>
                </a:lnTo>
                <a:lnTo>
                  <a:pt x="713" y="115111"/>
                </a:lnTo>
                <a:lnTo>
                  <a:pt x="11198" y="72113"/>
                </a:lnTo>
                <a:lnTo>
                  <a:pt x="15916" y="13962"/>
                </a:lnTo>
                <a:lnTo>
                  <a:pt x="16323" y="2857"/>
                </a:lnTo>
                <a:lnTo>
                  <a:pt x="16018" y="0"/>
                </a:lnTo>
                <a:close/>
              </a:path>
            </a:pathLst>
          </a:custGeom>
          <a:solidFill>
            <a:srgbClr val="7C8080"/>
          </a:solidFill>
        </p:spPr>
        <p:txBody>
          <a:bodyPr wrap="square" lIns="0" tIns="0" rIns="0" bIns="0" rtlCol="0"/>
          <a:lstStyle/>
          <a:p>
            <a:endParaRPr/>
          </a:p>
        </p:txBody>
      </p:sp>
      <p:sp>
        <p:nvSpPr>
          <p:cNvPr id="133" name="object 136">
            <a:extLst>
              <a:ext uri="{FF2B5EF4-FFF2-40B4-BE49-F238E27FC236}">
                <a16:creationId xmlns:a16="http://schemas.microsoft.com/office/drawing/2014/main" id="{F1B177D0-E497-3B31-86C5-8FD860117657}"/>
              </a:ext>
            </a:extLst>
          </p:cNvPr>
          <p:cNvSpPr/>
          <p:nvPr/>
        </p:nvSpPr>
        <p:spPr>
          <a:xfrm>
            <a:off x="3094999" y="4541152"/>
            <a:ext cx="16510" cy="115570"/>
          </a:xfrm>
          <a:custGeom>
            <a:avLst/>
            <a:gdLst/>
            <a:ahLst/>
            <a:cxnLst/>
            <a:rect l="l" t="t" r="r" b="b"/>
            <a:pathLst>
              <a:path w="16510" h="115570">
                <a:moveTo>
                  <a:pt x="16110" y="0"/>
                </a:moveTo>
                <a:lnTo>
                  <a:pt x="3477" y="45064"/>
                </a:lnTo>
                <a:lnTo>
                  <a:pt x="45" y="98755"/>
                </a:lnTo>
                <a:lnTo>
                  <a:pt x="0" y="109178"/>
                </a:lnTo>
                <a:lnTo>
                  <a:pt x="721" y="115125"/>
                </a:lnTo>
                <a:lnTo>
                  <a:pt x="11230" y="72121"/>
                </a:lnTo>
                <a:lnTo>
                  <a:pt x="16001" y="13895"/>
                </a:lnTo>
                <a:lnTo>
                  <a:pt x="16415" y="2793"/>
                </a:lnTo>
                <a:lnTo>
                  <a:pt x="16110" y="0"/>
                </a:lnTo>
                <a:close/>
              </a:path>
            </a:pathLst>
          </a:custGeom>
          <a:solidFill>
            <a:srgbClr val="7B7F7F"/>
          </a:solidFill>
        </p:spPr>
        <p:txBody>
          <a:bodyPr wrap="square" lIns="0" tIns="0" rIns="0" bIns="0" rtlCol="0"/>
          <a:lstStyle/>
          <a:p>
            <a:endParaRPr/>
          </a:p>
        </p:txBody>
      </p:sp>
      <p:sp>
        <p:nvSpPr>
          <p:cNvPr id="134" name="object 137">
            <a:extLst>
              <a:ext uri="{FF2B5EF4-FFF2-40B4-BE49-F238E27FC236}">
                <a16:creationId xmlns:a16="http://schemas.microsoft.com/office/drawing/2014/main" id="{992D334A-FF74-8CD6-3B5A-BDD79740D143}"/>
              </a:ext>
            </a:extLst>
          </p:cNvPr>
          <p:cNvSpPr/>
          <p:nvPr/>
        </p:nvSpPr>
        <p:spPr>
          <a:xfrm>
            <a:off x="3094920" y="4541242"/>
            <a:ext cx="16510" cy="115570"/>
          </a:xfrm>
          <a:custGeom>
            <a:avLst/>
            <a:gdLst/>
            <a:ahLst/>
            <a:cxnLst/>
            <a:rect l="l" t="t" r="r" b="b"/>
            <a:pathLst>
              <a:path w="16510" h="115570">
                <a:moveTo>
                  <a:pt x="16199" y="0"/>
                </a:moveTo>
                <a:lnTo>
                  <a:pt x="3458" y="45229"/>
                </a:lnTo>
                <a:lnTo>
                  <a:pt x="45" y="98805"/>
                </a:lnTo>
                <a:lnTo>
                  <a:pt x="0" y="109212"/>
                </a:lnTo>
                <a:lnTo>
                  <a:pt x="721" y="115147"/>
                </a:lnTo>
                <a:lnTo>
                  <a:pt x="11245" y="72145"/>
                </a:lnTo>
                <a:lnTo>
                  <a:pt x="16069" y="13838"/>
                </a:lnTo>
                <a:lnTo>
                  <a:pt x="16504" y="2730"/>
                </a:lnTo>
                <a:lnTo>
                  <a:pt x="16199" y="0"/>
                </a:lnTo>
                <a:close/>
              </a:path>
            </a:pathLst>
          </a:custGeom>
          <a:solidFill>
            <a:srgbClr val="7A7E7E"/>
          </a:solidFill>
        </p:spPr>
        <p:txBody>
          <a:bodyPr wrap="square" lIns="0" tIns="0" rIns="0" bIns="0" rtlCol="0"/>
          <a:lstStyle/>
          <a:p>
            <a:endParaRPr/>
          </a:p>
        </p:txBody>
      </p:sp>
      <p:sp>
        <p:nvSpPr>
          <p:cNvPr id="135" name="object 138">
            <a:extLst>
              <a:ext uri="{FF2B5EF4-FFF2-40B4-BE49-F238E27FC236}">
                <a16:creationId xmlns:a16="http://schemas.microsoft.com/office/drawing/2014/main" id="{E2FE9011-C4B6-D718-7205-F93E8B9CA113}"/>
              </a:ext>
            </a:extLst>
          </p:cNvPr>
          <p:cNvSpPr/>
          <p:nvPr/>
        </p:nvSpPr>
        <p:spPr>
          <a:xfrm>
            <a:off x="3094839" y="4541331"/>
            <a:ext cx="17145" cy="115570"/>
          </a:xfrm>
          <a:custGeom>
            <a:avLst/>
            <a:gdLst/>
            <a:ahLst/>
            <a:cxnLst/>
            <a:rect l="l" t="t" r="r" b="b"/>
            <a:pathLst>
              <a:path w="17144" h="115570">
                <a:moveTo>
                  <a:pt x="16295" y="0"/>
                </a:moveTo>
                <a:lnTo>
                  <a:pt x="3449" y="45404"/>
                </a:lnTo>
                <a:lnTo>
                  <a:pt x="39" y="98856"/>
                </a:lnTo>
                <a:lnTo>
                  <a:pt x="0" y="109254"/>
                </a:lnTo>
                <a:lnTo>
                  <a:pt x="722" y="115179"/>
                </a:lnTo>
                <a:lnTo>
                  <a:pt x="11268" y="72161"/>
                </a:lnTo>
                <a:lnTo>
                  <a:pt x="16149" y="13784"/>
                </a:lnTo>
                <a:lnTo>
                  <a:pt x="16587" y="2679"/>
                </a:lnTo>
                <a:lnTo>
                  <a:pt x="16295" y="0"/>
                </a:lnTo>
                <a:close/>
              </a:path>
            </a:pathLst>
          </a:custGeom>
          <a:solidFill>
            <a:srgbClr val="797D7D"/>
          </a:solidFill>
        </p:spPr>
        <p:txBody>
          <a:bodyPr wrap="square" lIns="0" tIns="0" rIns="0" bIns="0" rtlCol="0"/>
          <a:lstStyle/>
          <a:p>
            <a:endParaRPr/>
          </a:p>
        </p:txBody>
      </p:sp>
      <p:sp>
        <p:nvSpPr>
          <p:cNvPr id="136" name="object 139">
            <a:extLst>
              <a:ext uri="{FF2B5EF4-FFF2-40B4-BE49-F238E27FC236}">
                <a16:creationId xmlns:a16="http://schemas.microsoft.com/office/drawing/2014/main" id="{58DC7E0C-8F2D-100D-CF62-6EE29403996E}"/>
              </a:ext>
            </a:extLst>
          </p:cNvPr>
          <p:cNvSpPr/>
          <p:nvPr/>
        </p:nvSpPr>
        <p:spPr>
          <a:xfrm>
            <a:off x="3094748" y="4541433"/>
            <a:ext cx="17145" cy="115570"/>
          </a:xfrm>
          <a:custGeom>
            <a:avLst/>
            <a:gdLst/>
            <a:ahLst/>
            <a:cxnLst/>
            <a:rect l="l" t="t" r="r" b="b"/>
            <a:pathLst>
              <a:path w="17144" h="115570">
                <a:moveTo>
                  <a:pt x="16395" y="0"/>
                </a:moveTo>
                <a:lnTo>
                  <a:pt x="3441" y="45555"/>
                </a:lnTo>
                <a:lnTo>
                  <a:pt x="37" y="98894"/>
                </a:lnTo>
                <a:lnTo>
                  <a:pt x="0" y="109275"/>
                </a:lnTo>
                <a:lnTo>
                  <a:pt x="726" y="115189"/>
                </a:lnTo>
                <a:lnTo>
                  <a:pt x="11297" y="72167"/>
                </a:lnTo>
                <a:lnTo>
                  <a:pt x="16227" y="13716"/>
                </a:lnTo>
                <a:lnTo>
                  <a:pt x="16674" y="2616"/>
                </a:lnTo>
                <a:lnTo>
                  <a:pt x="16395" y="0"/>
                </a:lnTo>
                <a:close/>
              </a:path>
            </a:pathLst>
          </a:custGeom>
          <a:solidFill>
            <a:srgbClr val="787C7D"/>
          </a:solidFill>
        </p:spPr>
        <p:txBody>
          <a:bodyPr wrap="square" lIns="0" tIns="0" rIns="0" bIns="0" rtlCol="0"/>
          <a:lstStyle/>
          <a:p>
            <a:endParaRPr/>
          </a:p>
        </p:txBody>
      </p:sp>
      <p:sp>
        <p:nvSpPr>
          <p:cNvPr id="137" name="object 140">
            <a:extLst>
              <a:ext uri="{FF2B5EF4-FFF2-40B4-BE49-F238E27FC236}">
                <a16:creationId xmlns:a16="http://schemas.microsoft.com/office/drawing/2014/main" id="{41536490-9D11-25B4-8AD3-EAD68CC0E15A}"/>
              </a:ext>
            </a:extLst>
          </p:cNvPr>
          <p:cNvSpPr/>
          <p:nvPr/>
        </p:nvSpPr>
        <p:spPr>
          <a:xfrm>
            <a:off x="3094666" y="4541523"/>
            <a:ext cx="17145" cy="115570"/>
          </a:xfrm>
          <a:custGeom>
            <a:avLst/>
            <a:gdLst/>
            <a:ahLst/>
            <a:cxnLst/>
            <a:rect l="l" t="t" r="r" b="b"/>
            <a:pathLst>
              <a:path w="17144" h="115570">
                <a:moveTo>
                  <a:pt x="16475" y="0"/>
                </a:moveTo>
                <a:lnTo>
                  <a:pt x="3431" y="45724"/>
                </a:lnTo>
                <a:lnTo>
                  <a:pt x="28" y="98945"/>
                </a:lnTo>
                <a:lnTo>
                  <a:pt x="0" y="109315"/>
                </a:lnTo>
                <a:lnTo>
                  <a:pt x="733" y="115217"/>
                </a:lnTo>
                <a:lnTo>
                  <a:pt x="11317" y="72188"/>
                </a:lnTo>
                <a:lnTo>
                  <a:pt x="16300" y="13658"/>
                </a:lnTo>
                <a:lnTo>
                  <a:pt x="16767" y="2552"/>
                </a:lnTo>
                <a:lnTo>
                  <a:pt x="16475" y="0"/>
                </a:lnTo>
                <a:close/>
              </a:path>
            </a:pathLst>
          </a:custGeom>
          <a:solidFill>
            <a:srgbClr val="777B7C"/>
          </a:solidFill>
        </p:spPr>
        <p:txBody>
          <a:bodyPr wrap="square" lIns="0" tIns="0" rIns="0" bIns="0" rtlCol="0"/>
          <a:lstStyle/>
          <a:p>
            <a:endParaRPr/>
          </a:p>
        </p:txBody>
      </p:sp>
      <p:sp>
        <p:nvSpPr>
          <p:cNvPr id="138" name="object 141">
            <a:extLst>
              <a:ext uri="{FF2B5EF4-FFF2-40B4-BE49-F238E27FC236}">
                <a16:creationId xmlns:a16="http://schemas.microsoft.com/office/drawing/2014/main" id="{9A47F146-C725-1E94-4978-820870D30BE6}"/>
              </a:ext>
            </a:extLst>
          </p:cNvPr>
          <p:cNvSpPr/>
          <p:nvPr/>
        </p:nvSpPr>
        <p:spPr>
          <a:xfrm>
            <a:off x="3094578" y="4541626"/>
            <a:ext cx="17145" cy="115570"/>
          </a:xfrm>
          <a:custGeom>
            <a:avLst/>
            <a:gdLst/>
            <a:ahLst/>
            <a:cxnLst/>
            <a:rect l="l" t="t" r="r" b="b"/>
            <a:pathLst>
              <a:path w="17144" h="115570">
                <a:moveTo>
                  <a:pt x="16576" y="0"/>
                </a:moveTo>
                <a:lnTo>
                  <a:pt x="3425" y="45875"/>
                </a:lnTo>
                <a:lnTo>
                  <a:pt x="28" y="98983"/>
                </a:lnTo>
                <a:lnTo>
                  <a:pt x="0" y="109342"/>
                </a:lnTo>
                <a:lnTo>
                  <a:pt x="733" y="115231"/>
                </a:lnTo>
                <a:lnTo>
                  <a:pt x="11342" y="72199"/>
                </a:lnTo>
                <a:lnTo>
                  <a:pt x="16378" y="13590"/>
                </a:lnTo>
                <a:lnTo>
                  <a:pt x="16843" y="2489"/>
                </a:lnTo>
                <a:lnTo>
                  <a:pt x="16576" y="0"/>
                </a:lnTo>
                <a:close/>
              </a:path>
            </a:pathLst>
          </a:custGeom>
          <a:solidFill>
            <a:srgbClr val="767A7B"/>
          </a:solidFill>
        </p:spPr>
        <p:txBody>
          <a:bodyPr wrap="square" lIns="0" tIns="0" rIns="0" bIns="0" rtlCol="0"/>
          <a:lstStyle/>
          <a:p>
            <a:endParaRPr/>
          </a:p>
        </p:txBody>
      </p:sp>
      <p:sp>
        <p:nvSpPr>
          <p:cNvPr id="139" name="object 142">
            <a:extLst>
              <a:ext uri="{FF2B5EF4-FFF2-40B4-BE49-F238E27FC236}">
                <a16:creationId xmlns:a16="http://schemas.microsoft.com/office/drawing/2014/main" id="{B9FC8E9B-FFF7-7700-EA34-7E3A06F108D0}"/>
              </a:ext>
            </a:extLst>
          </p:cNvPr>
          <p:cNvSpPr/>
          <p:nvPr/>
        </p:nvSpPr>
        <p:spPr>
          <a:xfrm>
            <a:off x="3094495" y="4541715"/>
            <a:ext cx="17145" cy="115570"/>
          </a:xfrm>
          <a:custGeom>
            <a:avLst/>
            <a:gdLst/>
            <a:ahLst/>
            <a:cxnLst/>
            <a:rect l="l" t="t" r="r" b="b"/>
            <a:pathLst>
              <a:path w="17144" h="115570">
                <a:moveTo>
                  <a:pt x="16670" y="0"/>
                </a:moveTo>
                <a:lnTo>
                  <a:pt x="3411" y="46044"/>
                </a:lnTo>
                <a:lnTo>
                  <a:pt x="21" y="99034"/>
                </a:lnTo>
                <a:lnTo>
                  <a:pt x="0" y="109376"/>
                </a:lnTo>
                <a:lnTo>
                  <a:pt x="738" y="115254"/>
                </a:lnTo>
                <a:lnTo>
                  <a:pt x="11365" y="72220"/>
                </a:lnTo>
                <a:lnTo>
                  <a:pt x="16451" y="13536"/>
                </a:lnTo>
                <a:lnTo>
                  <a:pt x="16924" y="2438"/>
                </a:lnTo>
                <a:lnTo>
                  <a:pt x="16670" y="0"/>
                </a:lnTo>
                <a:close/>
              </a:path>
            </a:pathLst>
          </a:custGeom>
          <a:solidFill>
            <a:srgbClr val="75797A"/>
          </a:solidFill>
        </p:spPr>
        <p:txBody>
          <a:bodyPr wrap="square" lIns="0" tIns="0" rIns="0" bIns="0" rtlCol="0"/>
          <a:lstStyle/>
          <a:p>
            <a:endParaRPr/>
          </a:p>
        </p:txBody>
      </p:sp>
      <p:sp>
        <p:nvSpPr>
          <p:cNvPr id="140" name="object 143">
            <a:extLst>
              <a:ext uri="{FF2B5EF4-FFF2-40B4-BE49-F238E27FC236}">
                <a16:creationId xmlns:a16="http://schemas.microsoft.com/office/drawing/2014/main" id="{21DDC210-1686-DB93-1D31-B11EFF040FCB}"/>
              </a:ext>
            </a:extLst>
          </p:cNvPr>
          <p:cNvSpPr/>
          <p:nvPr/>
        </p:nvSpPr>
        <p:spPr>
          <a:xfrm>
            <a:off x="3094409" y="4541805"/>
            <a:ext cx="17145" cy="115570"/>
          </a:xfrm>
          <a:custGeom>
            <a:avLst/>
            <a:gdLst/>
            <a:ahLst/>
            <a:cxnLst/>
            <a:rect l="l" t="t" r="r" b="b"/>
            <a:pathLst>
              <a:path w="17144" h="115570">
                <a:moveTo>
                  <a:pt x="16757" y="0"/>
                </a:moveTo>
                <a:lnTo>
                  <a:pt x="5000" y="36452"/>
                </a:lnTo>
                <a:lnTo>
                  <a:pt x="1124" y="77077"/>
                </a:lnTo>
                <a:lnTo>
                  <a:pt x="0" y="109417"/>
                </a:lnTo>
                <a:lnTo>
                  <a:pt x="741" y="115285"/>
                </a:lnTo>
                <a:lnTo>
                  <a:pt x="11388" y="72234"/>
                </a:lnTo>
                <a:lnTo>
                  <a:pt x="16526" y="13479"/>
                </a:lnTo>
                <a:lnTo>
                  <a:pt x="17024" y="2374"/>
                </a:lnTo>
                <a:lnTo>
                  <a:pt x="16757" y="0"/>
                </a:lnTo>
                <a:close/>
              </a:path>
            </a:pathLst>
          </a:custGeom>
          <a:solidFill>
            <a:srgbClr val="747879"/>
          </a:solidFill>
        </p:spPr>
        <p:txBody>
          <a:bodyPr wrap="square" lIns="0" tIns="0" rIns="0" bIns="0" rtlCol="0"/>
          <a:lstStyle/>
          <a:p>
            <a:endParaRPr/>
          </a:p>
        </p:txBody>
      </p:sp>
      <p:sp>
        <p:nvSpPr>
          <p:cNvPr id="141" name="object 144">
            <a:extLst>
              <a:ext uri="{FF2B5EF4-FFF2-40B4-BE49-F238E27FC236}">
                <a16:creationId xmlns:a16="http://schemas.microsoft.com/office/drawing/2014/main" id="{CDD8BA81-8927-059C-B7A5-E4A265CE7E86}"/>
              </a:ext>
            </a:extLst>
          </p:cNvPr>
          <p:cNvSpPr/>
          <p:nvPr/>
        </p:nvSpPr>
        <p:spPr>
          <a:xfrm>
            <a:off x="3094325" y="4541894"/>
            <a:ext cx="17145" cy="115570"/>
          </a:xfrm>
          <a:custGeom>
            <a:avLst/>
            <a:gdLst/>
            <a:ahLst/>
            <a:cxnLst/>
            <a:rect l="l" t="t" r="r" b="b"/>
            <a:pathLst>
              <a:path w="17144" h="115570">
                <a:moveTo>
                  <a:pt x="16851" y="0"/>
                </a:moveTo>
                <a:lnTo>
                  <a:pt x="5002" y="36658"/>
                </a:lnTo>
                <a:lnTo>
                  <a:pt x="1110" y="77181"/>
                </a:lnTo>
                <a:lnTo>
                  <a:pt x="0" y="109451"/>
                </a:lnTo>
                <a:lnTo>
                  <a:pt x="746" y="115308"/>
                </a:lnTo>
                <a:lnTo>
                  <a:pt x="11411" y="72253"/>
                </a:lnTo>
                <a:lnTo>
                  <a:pt x="16604" y="13428"/>
                </a:lnTo>
                <a:lnTo>
                  <a:pt x="17105" y="2324"/>
                </a:lnTo>
                <a:lnTo>
                  <a:pt x="16851" y="0"/>
                </a:lnTo>
                <a:close/>
              </a:path>
            </a:pathLst>
          </a:custGeom>
          <a:solidFill>
            <a:srgbClr val="737878"/>
          </a:solidFill>
        </p:spPr>
        <p:txBody>
          <a:bodyPr wrap="square" lIns="0" tIns="0" rIns="0" bIns="0" rtlCol="0"/>
          <a:lstStyle/>
          <a:p>
            <a:endParaRPr/>
          </a:p>
        </p:txBody>
      </p:sp>
      <p:sp>
        <p:nvSpPr>
          <p:cNvPr id="142" name="object 145">
            <a:extLst>
              <a:ext uri="{FF2B5EF4-FFF2-40B4-BE49-F238E27FC236}">
                <a16:creationId xmlns:a16="http://schemas.microsoft.com/office/drawing/2014/main" id="{1BA5B04F-03BE-33EB-C4DF-91169542D66E}"/>
              </a:ext>
            </a:extLst>
          </p:cNvPr>
          <p:cNvSpPr/>
          <p:nvPr/>
        </p:nvSpPr>
        <p:spPr>
          <a:xfrm>
            <a:off x="3094235" y="4541997"/>
            <a:ext cx="17780" cy="115570"/>
          </a:xfrm>
          <a:custGeom>
            <a:avLst/>
            <a:gdLst/>
            <a:ahLst/>
            <a:cxnLst/>
            <a:rect l="l" t="t" r="r" b="b"/>
            <a:pathLst>
              <a:path w="17780" h="115570">
                <a:moveTo>
                  <a:pt x="16951" y="0"/>
                </a:moveTo>
                <a:lnTo>
                  <a:pt x="5010" y="36855"/>
                </a:lnTo>
                <a:lnTo>
                  <a:pt x="9" y="99174"/>
                </a:lnTo>
                <a:lnTo>
                  <a:pt x="0" y="109478"/>
                </a:lnTo>
                <a:lnTo>
                  <a:pt x="751" y="115323"/>
                </a:lnTo>
                <a:lnTo>
                  <a:pt x="11438" y="72261"/>
                </a:lnTo>
                <a:lnTo>
                  <a:pt x="16683" y="13355"/>
                </a:lnTo>
                <a:lnTo>
                  <a:pt x="17192" y="2260"/>
                </a:lnTo>
                <a:lnTo>
                  <a:pt x="16951" y="0"/>
                </a:lnTo>
                <a:close/>
              </a:path>
            </a:pathLst>
          </a:custGeom>
          <a:solidFill>
            <a:srgbClr val="727677"/>
          </a:solidFill>
        </p:spPr>
        <p:txBody>
          <a:bodyPr wrap="square" lIns="0" tIns="0" rIns="0" bIns="0" rtlCol="0"/>
          <a:lstStyle/>
          <a:p>
            <a:endParaRPr/>
          </a:p>
        </p:txBody>
      </p:sp>
      <p:sp>
        <p:nvSpPr>
          <p:cNvPr id="143" name="object 146">
            <a:extLst>
              <a:ext uri="{FF2B5EF4-FFF2-40B4-BE49-F238E27FC236}">
                <a16:creationId xmlns:a16="http://schemas.microsoft.com/office/drawing/2014/main" id="{5E4704E4-A074-274D-C342-D0031298FCAF}"/>
              </a:ext>
            </a:extLst>
          </p:cNvPr>
          <p:cNvSpPr/>
          <p:nvPr/>
        </p:nvSpPr>
        <p:spPr>
          <a:xfrm>
            <a:off x="3094160" y="4542086"/>
            <a:ext cx="17780" cy="115570"/>
          </a:xfrm>
          <a:custGeom>
            <a:avLst/>
            <a:gdLst/>
            <a:ahLst/>
            <a:cxnLst/>
            <a:rect l="l" t="t" r="r" b="b"/>
            <a:pathLst>
              <a:path w="17780" h="115570">
                <a:moveTo>
                  <a:pt x="17027" y="0"/>
                </a:moveTo>
                <a:lnTo>
                  <a:pt x="5007" y="37061"/>
                </a:lnTo>
                <a:lnTo>
                  <a:pt x="1079" y="77365"/>
                </a:lnTo>
                <a:lnTo>
                  <a:pt x="0" y="109512"/>
                </a:lnTo>
                <a:lnTo>
                  <a:pt x="749" y="115346"/>
                </a:lnTo>
                <a:lnTo>
                  <a:pt x="11451" y="72282"/>
                </a:lnTo>
                <a:lnTo>
                  <a:pt x="16751" y="13301"/>
                </a:lnTo>
                <a:lnTo>
                  <a:pt x="17281" y="2209"/>
                </a:lnTo>
                <a:lnTo>
                  <a:pt x="17027" y="0"/>
                </a:lnTo>
                <a:close/>
              </a:path>
            </a:pathLst>
          </a:custGeom>
          <a:solidFill>
            <a:srgbClr val="717576"/>
          </a:solidFill>
        </p:spPr>
        <p:txBody>
          <a:bodyPr wrap="square" lIns="0" tIns="0" rIns="0" bIns="0" rtlCol="0"/>
          <a:lstStyle/>
          <a:p>
            <a:endParaRPr/>
          </a:p>
        </p:txBody>
      </p:sp>
      <p:sp>
        <p:nvSpPr>
          <p:cNvPr id="144" name="object 147">
            <a:extLst>
              <a:ext uri="{FF2B5EF4-FFF2-40B4-BE49-F238E27FC236}">
                <a16:creationId xmlns:a16="http://schemas.microsoft.com/office/drawing/2014/main" id="{D9F602A3-B0B3-DA8F-CA8C-5A8A0154A5AD}"/>
              </a:ext>
            </a:extLst>
          </p:cNvPr>
          <p:cNvSpPr/>
          <p:nvPr/>
        </p:nvSpPr>
        <p:spPr>
          <a:xfrm>
            <a:off x="3094071" y="4542187"/>
            <a:ext cx="17780" cy="115570"/>
          </a:xfrm>
          <a:custGeom>
            <a:avLst/>
            <a:gdLst/>
            <a:ahLst/>
            <a:cxnLst/>
            <a:rect l="l" t="t" r="r" b="b"/>
            <a:pathLst>
              <a:path w="17780" h="115570">
                <a:moveTo>
                  <a:pt x="17140" y="0"/>
                </a:moveTo>
                <a:lnTo>
                  <a:pt x="5021" y="37253"/>
                </a:lnTo>
                <a:lnTo>
                  <a:pt x="1071" y="77454"/>
                </a:lnTo>
                <a:lnTo>
                  <a:pt x="0" y="109539"/>
                </a:lnTo>
                <a:lnTo>
                  <a:pt x="754" y="115360"/>
                </a:lnTo>
                <a:lnTo>
                  <a:pt x="11482" y="72288"/>
                </a:lnTo>
                <a:lnTo>
                  <a:pt x="16830" y="13236"/>
                </a:lnTo>
                <a:lnTo>
                  <a:pt x="17368" y="2133"/>
                </a:lnTo>
                <a:lnTo>
                  <a:pt x="17140" y="0"/>
                </a:lnTo>
                <a:close/>
              </a:path>
            </a:pathLst>
          </a:custGeom>
          <a:solidFill>
            <a:srgbClr val="717475"/>
          </a:solidFill>
        </p:spPr>
        <p:txBody>
          <a:bodyPr wrap="square" lIns="0" tIns="0" rIns="0" bIns="0" rtlCol="0"/>
          <a:lstStyle/>
          <a:p>
            <a:endParaRPr/>
          </a:p>
        </p:txBody>
      </p:sp>
      <p:sp>
        <p:nvSpPr>
          <p:cNvPr id="145" name="object 148">
            <a:extLst>
              <a:ext uri="{FF2B5EF4-FFF2-40B4-BE49-F238E27FC236}">
                <a16:creationId xmlns:a16="http://schemas.microsoft.com/office/drawing/2014/main" id="{80AC3696-E0A0-C0E2-EA4B-8870889CB2BF}"/>
              </a:ext>
            </a:extLst>
          </p:cNvPr>
          <p:cNvSpPr/>
          <p:nvPr/>
        </p:nvSpPr>
        <p:spPr>
          <a:xfrm>
            <a:off x="3093987" y="4542277"/>
            <a:ext cx="17780" cy="115570"/>
          </a:xfrm>
          <a:custGeom>
            <a:avLst/>
            <a:gdLst/>
            <a:ahLst/>
            <a:cxnLst/>
            <a:rect l="l" t="t" r="r" b="b"/>
            <a:pathLst>
              <a:path w="17780" h="115570">
                <a:moveTo>
                  <a:pt x="17221" y="0"/>
                </a:moveTo>
                <a:lnTo>
                  <a:pt x="5018" y="37458"/>
                </a:lnTo>
                <a:lnTo>
                  <a:pt x="1054" y="77554"/>
                </a:lnTo>
                <a:lnTo>
                  <a:pt x="0" y="109568"/>
                </a:lnTo>
                <a:lnTo>
                  <a:pt x="759" y="115381"/>
                </a:lnTo>
                <a:lnTo>
                  <a:pt x="11505" y="72307"/>
                </a:lnTo>
                <a:lnTo>
                  <a:pt x="16908" y="13181"/>
                </a:lnTo>
                <a:lnTo>
                  <a:pt x="17450" y="2082"/>
                </a:lnTo>
                <a:lnTo>
                  <a:pt x="17221" y="0"/>
                </a:lnTo>
                <a:close/>
              </a:path>
            </a:pathLst>
          </a:custGeom>
          <a:solidFill>
            <a:srgbClr val="707474"/>
          </a:solidFill>
        </p:spPr>
        <p:txBody>
          <a:bodyPr wrap="square" lIns="0" tIns="0" rIns="0" bIns="0" rtlCol="0"/>
          <a:lstStyle/>
          <a:p>
            <a:endParaRPr/>
          </a:p>
        </p:txBody>
      </p:sp>
      <p:sp>
        <p:nvSpPr>
          <p:cNvPr id="146" name="object 149">
            <a:extLst>
              <a:ext uri="{FF2B5EF4-FFF2-40B4-BE49-F238E27FC236}">
                <a16:creationId xmlns:a16="http://schemas.microsoft.com/office/drawing/2014/main" id="{5498E3E5-A27E-3E5C-CE8C-3D27A59B21D8}"/>
              </a:ext>
            </a:extLst>
          </p:cNvPr>
          <p:cNvSpPr/>
          <p:nvPr/>
        </p:nvSpPr>
        <p:spPr>
          <a:xfrm>
            <a:off x="3093887" y="4542366"/>
            <a:ext cx="17780" cy="115570"/>
          </a:xfrm>
          <a:custGeom>
            <a:avLst/>
            <a:gdLst/>
            <a:ahLst/>
            <a:cxnLst/>
            <a:rect l="l" t="t" r="r" b="b"/>
            <a:pathLst>
              <a:path w="17780" h="115570">
                <a:moveTo>
                  <a:pt x="17335" y="0"/>
                </a:moveTo>
                <a:lnTo>
                  <a:pt x="5038" y="37665"/>
                </a:lnTo>
                <a:lnTo>
                  <a:pt x="1057" y="77655"/>
                </a:lnTo>
                <a:lnTo>
                  <a:pt x="0" y="99352"/>
                </a:lnTo>
                <a:lnTo>
                  <a:pt x="8" y="109609"/>
                </a:lnTo>
                <a:lnTo>
                  <a:pt x="776" y="115412"/>
                </a:lnTo>
                <a:lnTo>
                  <a:pt x="2555" y="114655"/>
                </a:lnTo>
                <a:lnTo>
                  <a:pt x="11544" y="72328"/>
                </a:lnTo>
                <a:lnTo>
                  <a:pt x="17000" y="13122"/>
                </a:lnTo>
                <a:lnTo>
                  <a:pt x="17551" y="2032"/>
                </a:lnTo>
                <a:lnTo>
                  <a:pt x="17335" y="0"/>
                </a:lnTo>
                <a:close/>
              </a:path>
            </a:pathLst>
          </a:custGeom>
          <a:solidFill>
            <a:srgbClr val="6F7373"/>
          </a:solidFill>
        </p:spPr>
        <p:txBody>
          <a:bodyPr wrap="square" lIns="0" tIns="0" rIns="0" bIns="0" rtlCol="0"/>
          <a:lstStyle/>
          <a:p>
            <a:endParaRPr/>
          </a:p>
        </p:txBody>
      </p:sp>
      <p:sp>
        <p:nvSpPr>
          <p:cNvPr id="147" name="object 150">
            <a:extLst>
              <a:ext uri="{FF2B5EF4-FFF2-40B4-BE49-F238E27FC236}">
                <a16:creationId xmlns:a16="http://schemas.microsoft.com/office/drawing/2014/main" id="{43FAE05C-36C2-DE84-6ACB-BB480D0750D5}"/>
              </a:ext>
            </a:extLst>
          </p:cNvPr>
          <p:cNvSpPr/>
          <p:nvPr/>
        </p:nvSpPr>
        <p:spPr>
          <a:xfrm>
            <a:off x="3093808" y="4542469"/>
            <a:ext cx="17780" cy="115570"/>
          </a:xfrm>
          <a:custGeom>
            <a:avLst/>
            <a:gdLst/>
            <a:ahLst/>
            <a:cxnLst/>
            <a:rect l="l" t="t" r="r" b="b"/>
            <a:pathLst>
              <a:path w="17780" h="115570">
                <a:moveTo>
                  <a:pt x="17424" y="0"/>
                </a:moveTo>
                <a:lnTo>
                  <a:pt x="5041" y="37868"/>
                </a:lnTo>
                <a:lnTo>
                  <a:pt x="1041" y="77743"/>
                </a:lnTo>
                <a:lnTo>
                  <a:pt x="0" y="99390"/>
                </a:lnTo>
                <a:lnTo>
                  <a:pt x="8" y="109631"/>
                </a:lnTo>
                <a:lnTo>
                  <a:pt x="776" y="115423"/>
                </a:lnTo>
                <a:lnTo>
                  <a:pt x="2555" y="114663"/>
                </a:lnTo>
                <a:lnTo>
                  <a:pt x="11558" y="72336"/>
                </a:lnTo>
                <a:lnTo>
                  <a:pt x="17062" y="13057"/>
                </a:lnTo>
                <a:lnTo>
                  <a:pt x="17627" y="1955"/>
                </a:lnTo>
                <a:lnTo>
                  <a:pt x="17424" y="0"/>
                </a:lnTo>
                <a:close/>
              </a:path>
            </a:pathLst>
          </a:custGeom>
          <a:solidFill>
            <a:srgbClr val="6E7272"/>
          </a:solidFill>
        </p:spPr>
        <p:txBody>
          <a:bodyPr wrap="square" lIns="0" tIns="0" rIns="0" bIns="0" rtlCol="0"/>
          <a:lstStyle/>
          <a:p>
            <a:endParaRPr/>
          </a:p>
        </p:txBody>
      </p:sp>
      <p:sp>
        <p:nvSpPr>
          <p:cNvPr id="148" name="object 151">
            <a:extLst>
              <a:ext uri="{FF2B5EF4-FFF2-40B4-BE49-F238E27FC236}">
                <a16:creationId xmlns:a16="http://schemas.microsoft.com/office/drawing/2014/main" id="{DA6CA6BF-ED5D-56CB-3FEC-6448AAC63D44}"/>
              </a:ext>
            </a:extLst>
          </p:cNvPr>
          <p:cNvSpPr/>
          <p:nvPr/>
        </p:nvSpPr>
        <p:spPr>
          <a:xfrm>
            <a:off x="3093716" y="4542558"/>
            <a:ext cx="17780" cy="115570"/>
          </a:xfrm>
          <a:custGeom>
            <a:avLst/>
            <a:gdLst/>
            <a:ahLst/>
            <a:cxnLst/>
            <a:rect l="l" t="t" r="r" b="b"/>
            <a:pathLst>
              <a:path w="17780" h="115570">
                <a:moveTo>
                  <a:pt x="17526" y="0"/>
                </a:moveTo>
                <a:lnTo>
                  <a:pt x="5051" y="38068"/>
                </a:lnTo>
                <a:lnTo>
                  <a:pt x="1033" y="77841"/>
                </a:lnTo>
                <a:lnTo>
                  <a:pt x="0" y="99441"/>
                </a:lnTo>
                <a:lnTo>
                  <a:pt x="16" y="109670"/>
                </a:lnTo>
                <a:lnTo>
                  <a:pt x="787" y="115450"/>
                </a:lnTo>
                <a:lnTo>
                  <a:pt x="2568" y="114680"/>
                </a:lnTo>
                <a:lnTo>
                  <a:pt x="11591" y="72355"/>
                </a:lnTo>
                <a:lnTo>
                  <a:pt x="17154" y="12996"/>
                </a:lnTo>
                <a:lnTo>
                  <a:pt x="17729" y="1905"/>
                </a:lnTo>
                <a:lnTo>
                  <a:pt x="17526" y="0"/>
                </a:lnTo>
                <a:close/>
              </a:path>
            </a:pathLst>
          </a:custGeom>
          <a:solidFill>
            <a:srgbClr val="6D7171"/>
          </a:solidFill>
        </p:spPr>
        <p:txBody>
          <a:bodyPr wrap="square" lIns="0" tIns="0" rIns="0" bIns="0" rtlCol="0"/>
          <a:lstStyle/>
          <a:p>
            <a:endParaRPr/>
          </a:p>
        </p:txBody>
      </p:sp>
      <p:sp>
        <p:nvSpPr>
          <p:cNvPr id="149" name="object 152">
            <a:extLst>
              <a:ext uri="{FF2B5EF4-FFF2-40B4-BE49-F238E27FC236}">
                <a16:creationId xmlns:a16="http://schemas.microsoft.com/office/drawing/2014/main" id="{6041A53B-6A51-76C7-EFF3-C8B8078B91E6}"/>
              </a:ext>
            </a:extLst>
          </p:cNvPr>
          <p:cNvSpPr/>
          <p:nvPr/>
        </p:nvSpPr>
        <p:spPr>
          <a:xfrm>
            <a:off x="3093629" y="4542648"/>
            <a:ext cx="18415" cy="115570"/>
          </a:xfrm>
          <a:custGeom>
            <a:avLst/>
            <a:gdLst/>
            <a:ahLst/>
            <a:cxnLst/>
            <a:rect l="l" t="t" r="r" b="b"/>
            <a:pathLst>
              <a:path w="18414" h="115570">
                <a:moveTo>
                  <a:pt x="17614" y="0"/>
                </a:moveTo>
                <a:lnTo>
                  <a:pt x="5060" y="38279"/>
                </a:lnTo>
                <a:lnTo>
                  <a:pt x="1023" y="77946"/>
                </a:lnTo>
                <a:lnTo>
                  <a:pt x="0" y="99491"/>
                </a:lnTo>
                <a:lnTo>
                  <a:pt x="18" y="109710"/>
                </a:lnTo>
                <a:lnTo>
                  <a:pt x="792" y="115477"/>
                </a:lnTo>
                <a:lnTo>
                  <a:pt x="2573" y="114697"/>
                </a:lnTo>
                <a:lnTo>
                  <a:pt x="11617" y="72374"/>
                </a:lnTo>
                <a:lnTo>
                  <a:pt x="17229" y="12946"/>
                </a:lnTo>
                <a:lnTo>
                  <a:pt x="17818" y="1854"/>
                </a:lnTo>
                <a:lnTo>
                  <a:pt x="17614" y="0"/>
                </a:lnTo>
                <a:close/>
              </a:path>
            </a:pathLst>
          </a:custGeom>
          <a:solidFill>
            <a:srgbClr val="6C7070"/>
          </a:solidFill>
        </p:spPr>
        <p:txBody>
          <a:bodyPr wrap="square" lIns="0" tIns="0" rIns="0" bIns="0" rtlCol="0"/>
          <a:lstStyle/>
          <a:p>
            <a:endParaRPr/>
          </a:p>
        </p:txBody>
      </p:sp>
      <p:sp>
        <p:nvSpPr>
          <p:cNvPr id="150" name="object 153">
            <a:extLst>
              <a:ext uri="{FF2B5EF4-FFF2-40B4-BE49-F238E27FC236}">
                <a16:creationId xmlns:a16="http://schemas.microsoft.com/office/drawing/2014/main" id="{840106D6-C223-1612-B75F-1FFFC4509DED}"/>
              </a:ext>
            </a:extLst>
          </p:cNvPr>
          <p:cNvSpPr/>
          <p:nvPr/>
        </p:nvSpPr>
        <p:spPr>
          <a:xfrm>
            <a:off x="3093536" y="4542750"/>
            <a:ext cx="18415" cy="115570"/>
          </a:xfrm>
          <a:custGeom>
            <a:avLst/>
            <a:gdLst/>
            <a:ahLst/>
            <a:cxnLst/>
            <a:rect l="l" t="t" r="r" b="b"/>
            <a:pathLst>
              <a:path w="18414" h="115570">
                <a:moveTo>
                  <a:pt x="17716" y="0"/>
                </a:moveTo>
                <a:lnTo>
                  <a:pt x="5070" y="38471"/>
                </a:lnTo>
                <a:lnTo>
                  <a:pt x="1017" y="78035"/>
                </a:lnTo>
                <a:lnTo>
                  <a:pt x="0" y="99529"/>
                </a:lnTo>
                <a:lnTo>
                  <a:pt x="25" y="109733"/>
                </a:lnTo>
                <a:lnTo>
                  <a:pt x="803" y="115492"/>
                </a:lnTo>
                <a:lnTo>
                  <a:pt x="2586" y="114705"/>
                </a:lnTo>
                <a:lnTo>
                  <a:pt x="11645" y="72382"/>
                </a:lnTo>
                <a:lnTo>
                  <a:pt x="17314" y="12874"/>
                </a:lnTo>
                <a:lnTo>
                  <a:pt x="17906" y="1790"/>
                </a:lnTo>
                <a:lnTo>
                  <a:pt x="17716" y="0"/>
                </a:lnTo>
                <a:close/>
              </a:path>
            </a:pathLst>
          </a:custGeom>
          <a:solidFill>
            <a:srgbClr val="6B6F6F"/>
          </a:solidFill>
        </p:spPr>
        <p:txBody>
          <a:bodyPr wrap="square" lIns="0" tIns="0" rIns="0" bIns="0" rtlCol="0"/>
          <a:lstStyle/>
          <a:p>
            <a:endParaRPr/>
          </a:p>
        </p:txBody>
      </p:sp>
      <p:sp>
        <p:nvSpPr>
          <p:cNvPr id="151" name="object 154">
            <a:extLst>
              <a:ext uri="{FF2B5EF4-FFF2-40B4-BE49-F238E27FC236}">
                <a16:creationId xmlns:a16="http://schemas.microsoft.com/office/drawing/2014/main" id="{5F400179-E53D-1AE6-4AF7-CF8F27BF2960}"/>
              </a:ext>
            </a:extLst>
          </p:cNvPr>
          <p:cNvSpPr/>
          <p:nvPr/>
        </p:nvSpPr>
        <p:spPr>
          <a:xfrm>
            <a:off x="3093450" y="4542840"/>
            <a:ext cx="18415" cy="115570"/>
          </a:xfrm>
          <a:custGeom>
            <a:avLst/>
            <a:gdLst/>
            <a:ahLst/>
            <a:cxnLst/>
            <a:rect l="l" t="t" r="r" b="b"/>
            <a:pathLst>
              <a:path w="18414" h="115570">
                <a:moveTo>
                  <a:pt x="17805" y="0"/>
                </a:moveTo>
                <a:lnTo>
                  <a:pt x="5075" y="38677"/>
                </a:lnTo>
                <a:lnTo>
                  <a:pt x="1000" y="78136"/>
                </a:lnTo>
                <a:lnTo>
                  <a:pt x="0" y="99580"/>
                </a:lnTo>
                <a:lnTo>
                  <a:pt x="27" y="109773"/>
                </a:lnTo>
                <a:lnTo>
                  <a:pt x="811" y="115520"/>
                </a:lnTo>
                <a:lnTo>
                  <a:pt x="2602" y="114727"/>
                </a:lnTo>
                <a:lnTo>
                  <a:pt x="11674" y="72402"/>
                </a:lnTo>
                <a:lnTo>
                  <a:pt x="17394" y="12822"/>
                </a:lnTo>
                <a:lnTo>
                  <a:pt x="17995" y="1727"/>
                </a:lnTo>
                <a:lnTo>
                  <a:pt x="17805" y="0"/>
                </a:lnTo>
                <a:close/>
              </a:path>
            </a:pathLst>
          </a:custGeom>
          <a:solidFill>
            <a:srgbClr val="6A6E6E"/>
          </a:solidFill>
        </p:spPr>
        <p:txBody>
          <a:bodyPr wrap="square" lIns="0" tIns="0" rIns="0" bIns="0" rtlCol="0"/>
          <a:lstStyle/>
          <a:p>
            <a:endParaRPr/>
          </a:p>
        </p:txBody>
      </p:sp>
      <p:sp>
        <p:nvSpPr>
          <p:cNvPr id="152" name="object 155">
            <a:extLst>
              <a:ext uri="{FF2B5EF4-FFF2-40B4-BE49-F238E27FC236}">
                <a16:creationId xmlns:a16="http://schemas.microsoft.com/office/drawing/2014/main" id="{6B4FBD55-B088-55D3-9D09-2A09434FF3A8}"/>
              </a:ext>
            </a:extLst>
          </p:cNvPr>
          <p:cNvSpPr/>
          <p:nvPr/>
        </p:nvSpPr>
        <p:spPr>
          <a:xfrm>
            <a:off x="3093359" y="4542942"/>
            <a:ext cx="18415" cy="115570"/>
          </a:xfrm>
          <a:custGeom>
            <a:avLst/>
            <a:gdLst/>
            <a:ahLst/>
            <a:cxnLst/>
            <a:rect l="l" t="t" r="r" b="b"/>
            <a:pathLst>
              <a:path w="18414" h="115570">
                <a:moveTo>
                  <a:pt x="17906" y="0"/>
                </a:moveTo>
                <a:lnTo>
                  <a:pt x="5089" y="38874"/>
                </a:lnTo>
                <a:lnTo>
                  <a:pt x="1000" y="78225"/>
                </a:lnTo>
                <a:lnTo>
                  <a:pt x="0" y="99618"/>
                </a:lnTo>
                <a:lnTo>
                  <a:pt x="34" y="109794"/>
                </a:lnTo>
                <a:lnTo>
                  <a:pt x="822" y="115530"/>
                </a:lnTo>
                <a:lnTo>
                  <a:pt x="2614" y="114729"/>
                </a:lnTo>
                <a:lnTo>
                  <a:pt x="11703" y="72409"/>
                </a:lnTo>
                <a:lnTo>
                  <a:pt x="16624" y="23946"/>
                </a:lnTo>
                <a:lnTo>
                  <a:pt x="18097" y="1663"/>
                </a:lnTo>
                <a:lnTo>
                  <a:pt x="17906" y="0"/>
                </a:lnTo>
                <a:close/>
              </a:path>
            </a:pathLst>
          </a:custGeom>
          <a:solidFill>
            <a:srgbClr val="696D6D"/>
          </a:solidFill>
        </p:spPr>
        <p:txBody>
          <a:bodyPr wrap="square" lIns="0" tIns="0" rIns="0" bIns="0" rtlCol="0"/>
          <a:lstStyle/>
          <a:p>
            <a:endParaRPr/>
          </a:p>
        </p:txBody>
      </p:sp>
      <p:sp>
        <p:nvSpPr>
          <p:cNvPr id="153" name="object 156">
            <a:extLst>
              <a:ext uri="{FF2B5EF4-FFF2-40B4-BE49-F238E27FC236}">
                <a16:creationId xmlns:a16="http://schemas.microsoft.com/office/drawing/2014/main" id="{E2210E3B-BAE2-707C-6814-B414CD50D400}"/>
              </a:ext>
            </a:extLst>
          </p:cNvPr>
          <p:cNvSpPr/>
          <p:nvPr/>
        </p:nvSpPr>
        <p:spPr>
          <a:xfrm>
            <a:off x="3093279" y="4543032"/>
            <a:ext cx="18415" cy="115570"/>
          </a:xfrm>
          <a:custGeom>
            <a:avLst/>
            <a:gdLst/>
            <a:ahLst/>
            <a:cxnLst/>
            <a:rect l="l" t="t" r="r" b="b"/>
            <a:pathLst>
              <a:path w="18414" h="115570">
                <a:moveTo>
                  <a:pt x="17995" y="0"/>
                </a:moveTo>
                <a:lnTo>
                  <a:pt x="5091" y="39081"/>
                </a:lnTo>
                <a:lnTo>
                  <a:pt x="977" y="78327"/>
                </a:lnTo>
                <a:lnTo>
                  <a:pt x="0" y="99669"/>
                </a:lnTo>
                <a:lnTo>
                  <a:pt x="29" y="109833"/>
                </a:lnTo>
                <a:lnTo>
                  <a:pt x="817" y="115557"/>
                </a:lnTo>
                <a:lnTo>
                  <a:pt x="2612" y="114746"/>
                </a:lnTo>
                <a:lnTo>
                  <a:pt x="11723" y="72428"/>
                </a:lnTo>
                <a:lnTo>
                  <a:pt x="16689" y="23927"/>
                </a:lnTo>
                <a:lnTo>
                  <a:pt x="18173" y="1600"/>
                </a:lnTo>
                <a:lnTo>
                  <a:pt x="17995" y="0"/>
                </a:lnTo>
                <a:close/>
              </a:path>
            </a:pathLst>
          </a:custGeom>
          <a:solidFill>
            <a:srgbClr val="696C6C"/>
          </a:solidFill>
        </p:spPr>
        <p:txBody>
          <a:bodyPr wrap="square" lIns="0" tIns="0" rIns="0" bIns="0" rtlCol="0"/>
          <a:lstStyle/>
          <a:p>
            <a:endParaRPr/>
          </a:p>
        </p:txBody>
      </p:sp>
      <p:sp>
        <p:nvSpPr>
          <p:cNvPr id="154" name="object 157">
            <a:extLst>
              <a:ext uri="{FF2B5EF4-FFF2-40B4-BE49-F238E27FC236}">
                <a16:creationId xmlns:a16="http://schemas.microsoft.com/office/drawing/2014/main" id="{5B7572D9-9761-6DA9-7D6C-B4ADAA8E51E0}"/>
              </a:ext>
            </a:extLst>
          </p:cNvPr>
          <p:cNvSpPr/>
          <p:nvPr/>
        </p:nvSpPr>
        <p:spPr>
          <a:xfrm>
            <a:off x="3093178" y="4543121"/>
            <a:ext cx="18415" cy="116205"/>
          </a:xfrm>
          <a:custGeom>
            <a:avLst/>
            <a:gdLst/>
            <a:ahLst/>
            <a:cxnLst/>
            <a:rect l="l" t="t" r="r" b="b"/>
            <a:pathLst>
              <a:path w="18414" h="116204">
                <a:moveTo>
                  <a:pt x="18097" y="0"/>
                </a:moveTo>
                <a:lnTo>
                  <a:pt x="5113" y="39292"/>
                </a:lnTo>
                <a:lnTo>
                  <a:pt x="976" y="78427"/>
                </a:lnTo>
                <a:lnTo>
                  <a:pt x="0" y="99707"/>
                </a:lnTo>
                <a:lnTo>
                  <a:pt x="38" y="109868"/>
                </a:lnTo>
                <a:lnTo>
                  <a:pt x="833" y="115582"/>
                </a:lnTo>
                <a:lnTo>
                  <a:pt x="2630" y="114763"/>
                </a:lnTo>
                <a:lnTo>
                  <a:pt x="11761" y="72448"/>
                </a:lnTo>
                <a:lnTo>
                  <a:pt x="17640" y="12647"/>
                </a:lnTo>
                <a:lnTo>
                  <a:pt x="18262" y="1549"/>
                </a:lnTo>
                <a:lnTo>
                  <a:pt x="18097" y="0"/>
                </a:lnTo>
                <a:close/>
              </a:path>
            </a:pathLst>
          </a:custGeom>
          <a:solidFill>
            <a:srgbClr val="686B6B"/>
          </a:solidFill>
        </p:spPr>
        <p:txBody>
          <a:bodyPr wrap="square" lIns="0" tIns="0" rIns="0" bIns="0" rtlCol="0"/>
          <a:lstStyle/>
          <a:p>
            <a:endParaRPr/>
          </a:p>
        </p:txBody>
      </p:sp>
      <p:sp>
        <p:nvSpPr>
          <p:cNvPr id="155" name="object 158">
            <a:extLst>
              <a:ext uri="{FF2B5EF4-FFF2-40B4-BE49-F238E27FC236}">
                <a16:creationId xmlns:a16="http://schemas.microsoft.com/office/drawing/2014/main" id="{BFB74695-01A8-358F-76A9-6CE66FE9AA2F}"/>
              </a:ext>
            </a:extLst>
          </p:cNvPr>
          <p:cNvSpPr/>
          <p:nvPr/>
        </p:nvSpPr>
        <p:spPr>
          <a:xfrm>
            <a:off x="3093100" y="4543222"/>
            <a:ext cx="18415" cy="116205"/>
          </a:xfrm>
          <a:custGeom>
            <a:avLst/>
            <a:gdLst/>
            <a:ahLst/>
            <a:cxnLst/>
            <a:rect l="l" t="t" r="r" b="b"/>
            <a:pathLst>
              <a:path w="18414" h="116204">
                <a:moveTo>
                  <a:pt x="18199" y="0"/>
                </a:moveTo>
                <a:lnTo>
                  <a:pt x="5106" y="39484"/>
                </a:lnTo>
                <a:lnTo>
                  <a:pt x="965" y="78516"/>
                </a:lnTo>
                <a:lnTo>
                  <a:pt x="0" y="99745"/>
                </a:lnTo>
                <a:lnTo>
                  <a:pt x="38" y="109891"/>
                </a:lnTo>
                <a:lnTo>
                  <a:pt x="833" y="115596"/>
                </a:lnTo>
                <a:lnTo>
                  <a:pt x="2630" y="114770"/>
                </a:lnTo>
                <a:lnTo>
                  <a:pt x="11782" y="72455"/>
                </a:lnTo>
                <a:lnTo>
                  <a:pt x="16829" y="23876"/>
                </a:lnTo>
                <a:lnTo>
                  <a:pt x="18351" y="1485"/>
                </a:lnTo>
                <a:lnTo>
                  <a:pt x="18199" y="0"/>
                </a:lnTo>
                <a:close/>
              </a:path>
            </a:pathLst>
          </a:custGeom>
          <a:solidFill>
            <a:srgbClr val="676A6A"/>
          </a:solidFill>
        </p:spPr>
        <p:txBody>
          <a:bodyPr wrap="square" lIns="0" tIns="0" rIns="0" bIns="0" rtlCol="0"/>
          <a:lstStyle/>
          <a:p>
            <a:endParaRPr/>
          </a:p>
        </p:txBody>
      </p:sp>
      <p:sp>
        <p:nvSpPr>
          <p:cNvPr id="156" name="object 159">
            <a:extLst>
              <a:ext uri="{FF2B5EF4-FFF2-40B4-BE49-F238E27FC236}">
                <a16:creationId xmlns:a16="http://schemas.microsoft.com/office/drawing/2014/main" id="{287FFF73-E867-47AE-FF92-CC941A7092CD}"/>
              </a:ext>
            </a:extLst>
          </p:cNvPr>
          <p:cNvSpPr/>
          <p:nvPr/>
        </p:nvSpPr>
        <p:spPr>
          <a:xfrm>
            <a:off x="3093008" y="4543312"/>
            <a:ext cx="19050" cy="116205"/>
          </a:xfrm>
          <a:custGeom>
            <a:avLst/>
            <a:gdLst/>
            <a:ahLst/>
            <a:cxnLst/>
            <a:rect l="l" t="t" r="r" b="b"/>
            <a:pathLst>
              <a:path w="19050" h="116204">
                <a:moveTo>
                  <a:pt x="18288" y="0"/>
                </a:moveTo>
                <a:lnTo>
                  <a:pt x="5119" y="39690"/>
                </a:lnTo>
                <a:lnTo>
                  <a:pt x="949" y="78612"/>
                </a:lnTo>
                <a:lnTo>
                  <a:pt x="0" y="99796"/>
                </a:lnTo>
                <a:lnTo>
                  <a:pt x="46" y="109931"/>
                </a:lnTo>
                <a:lnTo>
                  <a:pt x="846" y="115625"/>
                </a:lnTo>
                <a:lnTo>
                  <a:pt x="2648" y="114793"/>
                </a:lnTo>
                <a:lnTo>
                  <a:pt x="11812" y="72477"/>
                </a:lnTo>
                <a:lnTo>
                  <a:pt x="16908" y="23857"/>
                </a:lnTo>
                <a:lnTo>
                  <a:pt x="18440" y="1435"/>
                </a:lnTo>
                <a:lnTo>
                  <a:pt x="18288" y="0"/>
                </a:lnTo>
                <a:close/>
              </a:path>
            </a:pathLst>
          </a:custGeom>
          <a:solidFill>
            <a:srgbClr val="666969"/>
          </a:solidFill>
        </p:spPr>
        <p:txBody>
          <a:bodyPr wrap="square" lIns="0" tIns="0" rIns="0" bIns="0" rtlCol="0"/>
          <a:lstStyle/>
          <a:p>
            <a:endParaRPr/>
          </a:p>
        </p:txBody>
      </p:sp>
      <p:sp>
        <p:nvSpPr>
          <p:cNvPr id="157" name="object 160">
            <a:extLst>
              <a:ext uri="{FF2B5EF4-FFF2-40B4-BE49-F238E27FC236}">
                <a16:creationId xmlns:a16="http://schemas.microsoft.com/office/drawing/2014/main" id="{5E25ECD8-FE0F-52AD-00E7-4CEF75E6F048}"/>
              </a:ext>
            </a:extLst>
          </p:cNvPr>
          <p:cNvSpPr/>
          <p:nvPr/>
        </p:nvSpPr>
        <p:spPr>
          <a:xfrm>
            <a:off x="3092921" y="4543403"/>
            <a:ext cx="19050" cy="116205"/>
          </a:xfrm>
          <a:custGeom>
            <a:avLst/>
            <a:gdLst/>
            <a:ahLst/>
            <a:cxnLst/>
            <a:rect l="l" t="t" r="r" b="b"/>
            <a:pathLst>
              <a:path w="19050" h="116204">
                <a:moveTo>
                  <a:pt x="18389" y="0"/>
                </a:moveTo>
                <a:lnTo>
                  <a:pt x="5130" y="39897"/>
                </a:lnTo>
                <a:lnTo>
                  <a:pt x="942" y="78713"/>
                </a:lnTo>
                <a:lnTo>
                  <a:pt x="0" y="99847"/>
                </a:lnTo>
                <a:lnTo>
                  <a:pt x="53" y="109965"/>
                </a:lnTo>
                <a:lnTo>
                  <a:pt x="857" y="115647"/>
                </a:lnTo>
                <a:lnTo>
                  <a:pt x="2661" y="114808"/>
                </a:lnTo>
                <a:lnTo>
                  <a:pt x="11839" y="72496"/>
                </a:lnTo>
                <a:lnTo>
                  <a:pt x="16973" y="23836"/>
                </a:lnTo>
                <a:lnTo>
                  <a:pt x="18529" y="1371"/>
                </a:lnTo>
                <a:lnTo>
                  <a:pt x="18389" y="0"/>
                </a:lnTo>
                <a:close/>
              </a:path>
            </a:pathLst>
          </a:custGeom>
          <a:solidFill>
            <a:srgbClr val="656868"/>
          </a:solidFill>
        </p:spPr>
        <p:txBody>
          <a:bodyPr wrap="square" lIns="0" tIns="0" rIns="0" bIns="0" rtlCol="0"/>
          <a:lstStyle/>
          <a:p>
            <a:endParaRPr/>
          </a:p>
        </p:txBody>
      </p:sp>
      <p:sp>
        <p:nvSpPr>
          <p:cNvPr id="158" name="object 161">
            <a:extLst>
              <a:ext uri="{FF2B5EF4-FFF2-40B4-BE49-F238E27FC236}">
                <a16:creationId xmlns:a16="http://schemas.microsoft.com/office/drawing/2014/main" id="{070FD6A1-C795-2BEC-3194-ACE28E7AD150}"/>
              </a:ext>
            </a:extLst>
          </p:cNvPr>
          <p:cNvSpPr/>
          <p:nvPr/>
        </p:nvSpPr>
        <p:spPr>
          <a:xfrm>
            <a:off x="3092829" y="4543504"/>
            <a:ext cx="19050" cy="116205"/>
          </a:xfrm>
          <a:custGeom>
            <a:avLst/>
            <a:gdLst/>
            <a:ahLst/>
            <a:cxnLst/>
            <a:rect l="l" t="t" r="r" b="b"/>
            <a:pathLst>
              <a:path w="19050" h="116204">
                <a:moveTo>
                  <a:pt x="18491" y="0"/>
                </a:moveTo>
                <a:lnTo>
                  <a:pt x="5140" y="40093"/>
                </a:lnTo>
                <a:lnTo>
                  <a:pt x="936" y="78801"/>
                </a:lnTo>
                <a:lnTo>
                  <a:pt x="0" y="99885"/>
                </a:lnTo>
                <a:lnTo>
                  <a:pt x="55" y="109991"/>
                </a:lnTo>
                <a:lnTo>
                  <a:pt x="863" y="115662"/>
                </a:lnTo>
                <a:lnTo>
                  <a:pt x="2671" y="114812"/>
                </a:lnTo>
                <a:lnTo>
                  <a:pt x="11872" y="72502"/>
                </a:lnTo>
                <a:lnTo>
                  <a:pt x="17046" y="23800"/>
                </a:lnTo>
                <a:lnTo>
                  <a:pt x="18630" y="1308"/>
                </a:lnTo>
                <a:lnTo>
                  <a:pt x="18491" y="0"/>
                </a:lnTo>
                <a:close/>
              </a:path>
            </a:pathLst>
          </a:custGeom>
          <a:solidFill>
            <a:srgbClr val="646768"/>
          </a:solidFill>
        </p:spPr>
        <p:txBody>
          <a:bodyPr wrap="square" lIns="0" tIns="0" rIns="0" bIns="0" rtlCol="0"/>
          <a:lstStyle/>
          <a:p>
            <a:endParaRPr/>
          </a:p>
        </p:txBody>
      </p:sp>
      <p:sp>
        <p:nvSpPr>
          <p:cNvPr id="159" name="object 162">
            <a:extLst>
              <a:ext uri="{FF2B5EF4-FFF2-40B4-BE49-F238E27FC236}">
                <a16:creationId xmlns:a16="http://schemas.microsoft.com/office/drawing/2014/main" id="{69659869-3134-AE27-B706-1D69004EFFF4}"/>
              </a:ext>
            </a:extLst>
          </p:cNvPr>
          <p:cNvSpPr/>
          <p:nvPr/>
        </p:nvSpPr>
        <p:spPr>
          <a:xfrm>
            <a:off x="3092738" y="4543593"/>
            <a:ext cx="19050" cy="116205"/>
          </a:xfrm>
          <a:custGeom>
            <a:avLst/>
            <a:gdLst/>
            <a:ahLst/>
            <a:cxnLst/>
            <a:rect l="l" t="t" r="r" b="b"/>
            <a:pathLst>
              <a:path w="19050" h="116204">
                <a:moveTo>
                  <a:pt x="18580" y="0"/>
                </a:moveTo>
                <a:lnTo>
                  <a:pt x="5149" y="40300"/>
                </a:lnTo>
                <a:lnTo>
                  <a:pt x="930" y="78903"/>
                </a:lnTo>
                <a:lnTo>
                  <a:pt x="0" y="99936"/>
                </a:lnTo>
                <a:lnTo>
                  <a:pt x="62" y="110026"/>
                </a:lnTo>
                <a:lnTo>
                  <a:pt x="874" y="115684"/>
                </a:lnTo>
                <a:lnTo>
                  <a:pt x="2684" y="114827"/>
                </a:lnTo>
                <a:lnTo>
                  <a:pt x="11901" y="72523"/>
                </a:lnTo>
                <a:lnTo>
                  <a:pt x="17124" y="23785"/>
                </a:lnTo>
                <a:lnTo>
                  <a:pt x="18719" y="1257"/>
                </a:lnTo>
                <a:lnTo>
                  <a:pt x="18580" y="0"/>
                </a:lnTo>
                <a:close/>
              </a:path>
            </a:pathLst>
          </a:custGeom>
          <a:solidFill>
            <a:srgbClr val="636767"/>
          </a:solidFill>
        </p:spPr>
        <p:txBody>
          <a:bodyPr wrap="square" lIns="0" tIns="0" rIns="0" bIns="0" rtlCol="0"/>
          <a:lstStyle/>
          <a:p>
            <a:endParaRPr/>
          </a:p>
        </p:txBody>
      </p:sp>
      <p:sp>
        <p:nvSpPr>
          <p:cNvPr id="160" name="object 163">
            <a:extLst>
              <a:ext uri="{FF2B5EF4-FFF2-40B4-BE49-F238E27FC236}">
                <a16:creationId xmlns:a16="http://schemas.microsoft.com/office/drawing/2014/main" id="{CE8D2E72-FEC6-0F9D-18D5-F64E0531FAE8}"/>
              </a:ext>
            </a:extLst>
          </p:cNvPr>
          <p:cNvSpPr/>
          <p:nvPr/>
        </p:nvSpPr>
        <p:spPr>
          <a:xfrm>
            <a:off x="3092650" y="4543696"/>
            <a:ext cx="19050" cy="116205"/>
          </a:xfrm>
          <a:custGeom>
            <a:avLst/>
            <a:gdLst/>
            <a:ahLst/>
            <a:cxnLst/>
            <a:rect l="l" t="t" r="r" b="b"/>
            <a:pathLst>
              <a:path w="19050" h="116204">
                <a:moveTo>
                  <a:pt x="18681" y="0"/>
                </a:moveTo>
                <a:lnTo>
                  <a:pt x="5159" y="40492"/>
                </a:lnTo>
                <a:lnTo>
                  <a:pt x="919" y="78992"/>
                </a:lnTo>
                <a:lnTo>
                  <a:pt x="0" y="99974"/>
                </a:lnTo>
                <a:lnTo>
                  <a:pt x="64" y="110054"/>
                </a:lnTo>
                <a:lnTo>
                  <a:pt x="879" y="115703"/>
                </a:lnTo>
                <a:lnTo>
                  <a:pt x="2689" y="114836"/>
                </a:lnTo>
                <a:lnTo>
                  <a:pt x="11926" y="72529"/>
                </a:lnTo>
                <a:lnTo>
                  <a:pt x="17192" y="23753"/>
                </a:lnTo>
                <a:lnTo>
                  <a:pt x="18808" y="1181"/>
                </a:lnTo>
                <a:lnTo>
                  <a:pt x="18681" y="0"/>
                </a:lnTo>
                <a:close/>
              </a:path>
            </a:pathLst>
          </a:custGeom>
          <a:solidFill>
            <a:srgbClr val="626666"/>
          </a:solidFill>
        </p:spPr>
        <p:txBody>
          <a:bodyPr wrap="square" lIns="0" tIns="0" rIns="0" bIns="0" rtlCol="0"/>
          <a:lstStyle/>
          <a:p>
            <a:endParaRPr/>
          </a:p>
        </p:txBody>
      </p:sp>
      <p:sp>
        <p:nvSpPr>
          <p:cNvPr id="161" name="object 164">
            <a:extLst>
              <a:ext uri="{FF2B5EF4-FFF2-40B4-BE49-F238E27FC236}">
                <a16:creationId xmlns:a16="http://schemas.microsoft.com/office/drawing/2014/main" id="{499E1C62-92CF-F830-085C-39E05B746057}"/>
              </a:ext>
            </a:extLst>
          </p:cNvPr>
          <p:cNvSpPr/>
          <p:nvPr/>
        </p:nvSpPr>
        <p:spPr>
          <a:xfrm>
            <a:off x="3092559" y="4543785"/>
            <a:ext cx="19050" cy="116205"/>
          </a:xfrm>
          <a:custGeom>
            <a:avLst/>
            <a:gdLst/>
            <a:ahLst/>
            <a:cxnLst/>
            <a:rect l="l" t="t" r="r" b="b"/>
            <a:pathLst>
              <a:path w="19050" h="116204">
                <a:moveTo>
                  <a:pt x="18783" y="0"/>
                </a:moveTo>
                <a:lnTo>
                  <a:pt x="5168" y="40698"/>
                </a:lnTo>
                <a:lnTo>
                  <a:pt x="912" y="79094"/>
                </a:lnTo>
                <a:lnTo>
                  <a:pt x="0" y="100025"/>
                </a:lnTo>
                <a:lnTo>
                  <a:pt x="72" y="110088"/>
                </a:lnTo>
                <a:lnTo>
                  <a:pt x="892" y="115727"/>
                </a:lnTo>
                <a:lnTo>
                  <a:pt x="2707" y="114857"/>
                </a:lnTo>
                <a:lnTo>
                  <a:pt x="11957" y="72550"/>
                </a:lnTo>
                <a:lnTo>
                  <a:pt x="17270" y="23729"/>
                </a:lnTo>
                <a:lnTo>
                  <a:pt x="18910" y="1130"/>
                </a:lnTo>
                <a:lnTo>
                  <a:pt x="18783" y="0"/>
                </a:lnTo>
                <a:close/>
              </a:path>
            </a:pathLst>
          </a:custGeom>
          <a:solidFill>
            <a:srgbClr val="616565"/>
          </a:solidFill>
        </p:spPr>
        <p:txBody>
          <a:bodyPr wrap="square" lIns="0" tIns="0" rIns="0" bIns="0" rtlCol="0"/>
          <a:lstStyle/>
          <a:p>
            <a:endParaRPr/>
          </a:p>
        </p:txBody>
      </p:sp>
      <p:sp>
        <p:nvSpPr>
          <p:cNvPr id="162" name="object 165">
            <a:extLst>
              <a:ext uri="{FF2B5EF4-FFF2-40B4-BE49-F238E27FC236}">
                <a16:creationId xmlns:a16="http://schemas.microsoft.com/office/drawing/2014/main" id="{5ABA6A16-B590-064F-5CEB-07BC1236C2A2}"/>
              </a:ext>
            </a:extLst>
          </p:cNvPr>
          <p:cNvSpPr/>
          <p:nvPr/>
        </p:nvSpPr>
        <p:spPr>
          <a:xfrm>
            <a:off x="3092471" y="4543875"/>
            <a:ext cx="19050" cy="116205"/>
          </a:xfrm>
          <a:custGeom>
            <a:avLst/>
            <a:gdLst/>
            <a:ahLst/>
            <a:cxnLst/>
            <a:rect l="l" t="t" r="r" b="b"/>
            <a:pathLst>
              <a:path w="19050" h="116204">
                <a:moveTo>
                  <a:pt x="18872" y="0"/>
                </a:moveTo>
                <a:lnTo>
                  <a:pt x="5173" y="40908"/>
                </a:lnTo>
                <a:lnTo>
                  <a:pt x="901" y="79195"/>
                </a:lnTo>
                <a:lnTo>
                  <a:pt x="0" y="100075"/>
                </a:lnTo>
                <a:lnTo>
                  <a:pt x="74" y="110128"/>
                </a:lnTo>
                <a:lnTo>
                  <a:pt x="896" y="115754"/>
                </a:lnTo>
                <a:lnTo>
                  <a:pt x="2712" y="114874"/>
                </a:lnTo>
                <a:lnTo>
                  <a:pt x="11982" y="72569"/>
                </a:lnTo>
                <a:lnTo>
                  <a:pt x="17336" y="23709"/>
                </a:lnTo>
                <a:lnTo>
                  <a:pt x="18999" y="1079"/>
                </a:lnTo>
                <a:lnTo>
                  <a:pt x="18872" y="0"/>
                </a:lnTo>
                <a:close/>
              </a:path>
            </a:pathLst>
          </a:custGeom>
          <a:solidFill>
            <a:srgbClr val="606464"/>
          </a:solidFill>
        </p:spPr>
        <p:txBody>
          <a:bodyPr wrap="square" lIns="0" tIns="0" rIns="0" bIns="0" rtlCol="0"/>
          <a:lstStyle/>
          <a:p>
            <a:endParaRPr/>
          </a:p>
        </p:txBody>
      </p:sp>
      <p:sp>
        <p:nvSpPr>
          <p:cNvPr id="163" name="object 166">
            <a:extLst>
              <a:ext uri="{FF2B5EF4-FFF2-40B4-BE49-F238E27FC236}">
                <a16:creationId xmlns:a16="http://schemas.microsoft.com/office/drawing/2014/main" id="{4ADEB11B-FAE2-DBF3-4C72-594BD47E5B4C}"/>
              </a:ext>
            </a:extLst>
          </p:cNvPr>
          <p:cNvSpPr/>
          <p:nvPr/>
        </p:nvSpPr>
        <p:spPr>
          <a:xfrm>
            <a:off x="3092379" y="4543977"/>
            <a:ext cx="19050" cy="116205"/>
          </a:xfrm>
          <a:custGeom>
            <a:avLst/>
            <a:gdLst/>
            <a:ahLst/>
            <a:cxnLst/>
            <a:rect l="l" t="t" r="r" b="b"/>
            <a:pathLst>
              <a:path w="19050" h="116204">
                <a:moveTo>
                  <a:pt x="18973" y="0"/>
                </a:moveTo>
                <a:lnTo>
                  <a:pt x="5192" y="41101"/>
                </a:lnTo>
                <a:lnTo>
                  <a:pt x="895" y="79284"/>
                </a:lnTo>
                <a:lnTo>
                  <a:pt x="0" y="100114"/>
                </a:lnTo>
                <a:lnTo>
                  <a:pt x="81" y="110149"/>
                </a:lnTo>
                <a:lnTo>
                  <a:pt x="909" y="115763"/>
                </a:lnTo>
                <a:lnTo>
                  <a:pt x="2730" y="114876"/>
                </a:lnTo>
                <a:lnTo>
                  <a:pt x="12017" y="72575"/>
                </a:lnTo>
                <a:lnTo>
                  <a:pt x="17414" y="23672"/>
                </a:lnTo>
                <a:lnTo>
                  <a:pt x="18973" y="0"/>
                </a:lnTo>
                <a:close/>
              </a:path>
            </a:pathLst>
          </a:custGeom>
          <a:solidFill>
            <a:srgbClr val="5F6363"/>
          </a:solidFill>
        </p:spPr>
        <p:txBody>
          <a:bodyPr wrap="square" lIns="0" tIns="0" rIns="0" bIns="0" rtlCol="0"/>
          <a:lstStyle/>
          <a:p>
            <a:endParaRPr/>
          </a:p>
        </p:txBody>
      </p:sp>
      <p:sp>
        <p:nvSpPr>
          <p:cNvPr id="164" name="object 167">
            <a:extLst>
              <a:ext uri="{FF2B5EF4-FFF2-40B4-BE49-F238E27FC236}">
                <a16:creationId xmlns:a16="http://schemas.microsoft.com/office/drawing/2014/main" id="{008E18AD-7B65-551B-1C94-4FD61ECB5071}"/>
              </a:ext>
            </a:extLst>
          </p:cNvPr>
          <p:cNvSpPr/>
          <p:nvPr/>
        </p:nvSpPr>
        <p:spPr>
          <a:xfrm>
            <a:off x="3092299" y="4544064"/>
            <a:ext cx="19685" cy="116205"/>
          </a:xfrm>
          <a:custGeom>
            <a:avLst/>
            <a:gdLst/>
            <a:ahLst/>
            <a:cxnLst/>
            <a:rect l="l" t="t" r="r" b="b"/>
            <a:pathLst>
              <a:path w="19685" h="116204">
                <a:moveTo>
                  <a:pt x="19062" y="0"/>
                </a:moveTo>
                <a:lnTo>
                  <a:pt x="5186" y="41313"/>
                </a:lnTo>
                <a:lnTo>
                  <a:pt x="879" y="79386"/>
                </a:lnTo>
                <a:lnTo>
                  <a:pt x="0" y="100164"/>
                </a:lnTo>
                <a:lnTo>
                  <a:pt x="76" y="110191"/>
                </a:lnTo>
                <a:lnTo>
                  <a:pt x="904" y="115797"/>
                </a:lnTo>
                <a:lnTo>
                  <a:pt x="2728" y="114904"/>
                </a:lnTo>
                <a:lnTo>
                  <a:pt x="12033" y="72602"/>
                </a:lnTo>
                <a:lnTo>
                  <a:pt x="17476" y="23657"/>
                </a:lnTo>
                <a:lnTo>
                  <a:pt x="19062" y="0"/>
                </a:lnTo>
                <a:close/>
              </a:path>
            </a:pathLst>
          </a:custGeom>
          <a:solidFill>
            <a:srgbClr val="5E6262"/>
          </a:solidFill>
        </p:spPr>
        <p:txBody>
          <a:bodyPr wrap="square" lIns="0" tIns="0" rIns="0" bIns="0" rtlCol="0"/>
          <a:lstStyle/>
          <a:p>
            <a:endParaRPr/>
          </a:p>
        </p:txBody>
      </p:sp>
      <p:sp>
        <p:nvSpPr>
          <p:cNvPr id="165" name="object 168">
            <a:extLst>
              <a:ext uri="{FF2B5EF4-FFF2-40B4-BE49-F238E27FC236}">
                <a16:creationId xmlns:a16="http://schemas.microsoft.com/office/drawing/2014/main" id="{B09B093D-EF12-39C3-578D-C6550E5406F7}"/>
              </a:ext>
            </a:extLst>
          </p:cNvPr>
          <p:cNvSpPr/>
          <p:nvPr/>
        </p:nvSpPr>
        <p:spPr>
          <a:xfrm>
            <a:off x="3092200" y="4544166"/>
            <a:ext cx="19685" cy="116205"/>
          </a:xfrm>
          <a:custGeom>
            <a:avLst/>
            <a:gdLst/>
            <a:ahLst/>
            <a:cxnLst/>
            <a:rect l="l" t="t" r="r" b="b"/>
            <a:pathLst>
              <a:path w="19685" h="116204">
                <a:moveTo>
                  <a:pt x="19177" y="0"/>
                </a:moveTo>
                <a:lnTo>
                  <a:pt x="5207" y="41505"/>
                </a:lnTo>
                <a:lnTo>
                  <a:pt x="877" y="79475"/>
                </a:lnTo>
                <a:lnTo>
                  <a:pt x="0" y="100203"/>
                </a:lnTo>
                <a:lnTo>
                  <a:pt x="90" y="110218"/>
                </a:lnTo>
                <a:lnTo>
                  <a:pt x="925" y="115811"/>
                </a:lnTo>
                <a:lnTo>
                  <a:pt x="2748" y="114908"/>
                </a:lnTo>
                <a:lnTo>
                  <a:pt x="12071" y="72610"/>
                </a:lnTo>
                <a:lnTo>
                  <a:pt x="17554" y="23631"/>
                </a:lnTo>
                <a:lnTo>
                  <a:pt x="19177" y="0"/>
                </a:lnTo>
                <a:close/>
              </a:path>
            </a:pathLst>
          </a:custGeom>
          <a:solidFill>
            <a:srgbClr val="5D6161"/>
          </a:solidFill>
        </p:spPr>
        <p:txBody>
          <a:bodyPr wrap="square" lIns="0" tIns="0" rIns="0" bIns="0" rtlCol="0"/>
          <a:lstStyle/>
          <a:p>
            <a:endParaRPr/>
          </a:p>
        </p:txBody>
      </p:sp>
      <p:sp>
        <p:nvSpPr>
          <p:cNvPr id="166" name="object 169">
            <a:extLst>
              <a:ext uri="{FF2B5EF4-FFF2-40B4-BE49-F238E27FC236}">
                <a16:creationId xmlns:a16="http://schemas.microsoft.com/office/drawing/2014/main" id="{15C6EEDF-74E0-1323-2C11-1A5C1F3D5AF8}"/>
              </a:ext>
            </a:extLst>
          </p:cNvPr>
          <p:cNvSpPr/>
          <p:nvPr/>
        </p:nvSpPr>
        <p:spPr>
          <a:xfrm>
            <a:off x="3092122" y="4544256"/>
            <a:ext cx="19685" cy="116205"/>
          </a:xfrm>
          <a:custGeom>
            <a:avLst/>
            <a:gdLst/>
            <a:ahLst/>
            <a:cxnLst/>
            <a:rect l="l" t="t" r="r" b="b"/>
            <a:pathLst>
              <a:path w="19685" h="116204">
                <a:moveTo>
                  <a:pt x="19253" y="0"/>
                </a:moveTo>
                <a:lnTo>
                  <a:pt x="5210" y="41711"/>
                </a:lnTo>
                <a:lnTo>
                  <a:pt x="855" y="79575"/>
                </a:lnTo>
                <a:lnTo>
                  <a:pt x="0" y="100241"/>
                </a:lnTo>
                <a:lnTo>
                  <a:pt x="85" y="110246"/>
                </a:lnTo>
                <a:lnTo>
                  <a:pt x="920" y="115831"/>
                </a:lnTo>
                <a:lnTo>
                  <a:pt x="2746" y="114923"/>
                </a:lnTo>
                <a:lnTo>
                  <a:pt x="12087" y="72629"/>
                </a:lnTo>
                <a:lnTo>
                  <a:pt x="17620" y="23605"/>
                </a:lnTo>
                <a:lnTo>
                  <a:pt x="19253" y="0"/>
                </a:lnTo>
                <a:close/>
              </a:path>
            </a:pathLst>
          </a:custGeom>
          <a:solidFill>
            <a:srgbClr val="5C6060"/>
          </a:solidFill>
        </p:spPr>
        <p:txBody>
          <a:bodyPr wrap="square" lIns="0" tIns="0" rIns="0" bIns="0" rtlCol="0"/>
          <a:lstStyle/>
          <a:p>
            <a:endParaRPr/>
          </a:p>
        </p:txBody>
      </p:sp>
      <p:sp>
        <p:nvSpPr>
          <p:cNvPr id="167" name="object 170">
            <a:extLst>
              <a:ext uri="{FF2B5EF4-FFF2-40B4-BE49-F238E27FC236}">
                <a16:creationId xmlns:a16="http://schemas.microsoft.com/office/drawing/2014/main" id="{CC3AC2C3-6FA2-C85F-8194-55DA06DAD4CF}"/>
              </a:ext>
            </a:extLst>
          </p:cNvPr>
          <p:cNvSpPr/>
          <p:nvPr/>
        </p:nvSpPr>
        <p:spPr>
          <a:xfrm>
            <a:off x="3092030" y="4544358"/>
            <a:ext cx="19685" cy="116205"/>
          </a:xfrm>
          <a:custGeom>
            <a:avLst/>
            <a:gdLst/>
            <a:ahLst/>
            <a:cxnLst/>
            <a:rect l="l" t="t" r="r" b="b"/>
            <a:pathLst>
              <a:path w="19685" h="116204">
                <a:moveTo>
                  <a:pt x="19354" y="0"/>
                </a:moveTo>
                <a:lnTo>
                  <a:pt x="5219" y="41908"/>
                </a:lnTo>
                <a:lnTo>
                  <a:pt x="0" y="100279"/>
                </a:lnTo>
                <a:lnTo>
                  <a:pt x="92" y="110273"/>
                </a:lnTo>
                <a:lnTo>
                  <a:pt x="931" y="115846"/>
                </a:lnTo>
                <a:lnTo>
                  <a:pt x="2759" y="114927"/>
                </a:lnTo>
                <a:lnTo>
                  <a:pt x="12118" y="72636"/>
                </a:lnTo>
                <a:lnTo>
                  <a:pt x="17688" y="23568"/>
                </a:lnTo>
                <a:lnTo>
                  <a:pt x="19354" y="0"/>
                </a:lnTo>
                <a:close/>
              </a:path>
            </a:pathLst>
          </a:custGeom>
          <a:solidFill>
            <a:srgbClr val="5B5F5F"/>
          </a:solidFill>
        </p:spPr>
        <p:txBody>
          <a:bodyPr wrap="square" lIns="0" tIns="0" rIns="0" bIns="0" rtlCol="0"/>
          <a:lstStyle/>
          <a:p>
            <a:endParaRPr/>
          </a:p>
        </p:txBody>
      </p:sp>
      <p:sp>
        <p:nvSpPr>
          <p:cNvPr id="168" name="object 171">
            <a:extLst>
              <a:ext uri="{FF2B5EF4-FFF2-40B4-BE49-F238E27FC236}">
                <a16:creationId xmlns:a16="http://schemas.microsoft.com/office/drawing/2014/main" id="{779887BB-3B58-23A2-8EF4-9126D05602BA}"/>
              </a:ext>
            </a:extLst>
          </p:cNvPr>
          <p:cNvSpPr/>
          <p:nvPr/>
        </p:nvSpPr>
        <p:spPr>
          <a:xfrm>
            <a:off x="3091943" y="4544448"/>
            <a:ext cx="19685" cy="116205"/>
          </a:xfrm>
          <a:custGeom>
            <a:avLst/>
            <a:gdLst/>
            <a:ahLst/>
            <a:cxnLst/>
            <a:rect l="l" t="t" r="r" b="b"/>
            <a:pathLst>
              <a:path w="19685" h="116204">
                <a:moveTo>
                  <a:pt x="19456" y="0"/>
                </a:moveTo>
                <a:lnTo>
                  <a:pt x="5229" y="42114"/>
                </a:lnTo>
                <a:lnTo>
                  <a:pt x="0" y="100329"/>
                </a:lnTo>
                <a:lnTo>
                  <a:pt x="94" y="110309"/>
                </a:lnTo>
                <a:lnTo>
                  <a:pt x="938" y="115874"/>
                </a:lnTo>
                <a:lnTo>
                  <a:pt x="2769" y="114953"/>
                </a:lnTo>
                <a:lnTo>
                  <a:pt x="12147" y="72651"/>
                </a:lnTo>
                <a:lnTo>
                  <a:pt x="17766" y="23547"/>
                </a:lnTo>
                <a:lnTo>
                  <a:pt x="19456" y="0"/>
                </a:lnTo>
                <a:close/>
              </a:path>
            </a:pathLst>
          </a:custGeom>
          <a:solidFill>
            <a:srgbClr val="5A5E5E"/>
          </a:solidFill>
        </p:spPr>
        <p:txBody>
          <a:bodyPr wrap="square" lIns="0" tIns="0" rIns="0" bIns="0" rtlCol="0"/>
          <a:lstStyle/>
          <a:p>
            <a:endParaRPr/>
          </a:p>
        </p:txBody>
      </p:sp>
      <p:sp>
        <p:nvSpPr>
          <p:cNvPr id="169" name="object 172">
            <a:extLst>
              <a:ext uri="{FF2B5EF4-FFF2-40B4-BE49-F238E27FC236}">
                <a16:creationId xmlns:a16="http://schemas.microsoft.com/office/drawing/2014/main" id="{E3861B01-CBFB-510A-4A9A-4A28BB8BB0AB}"/>
              </a:ext>
            </a:extLst>
          </p:cNvPr>
          <p:cNvSpPr/>
          <p:nvPr/>
        </p:nvSpPr>
        <p:spPr>
          <a:xfrm>
            <a:off x="3091851" y="4544537"/>
            <a:ext cx="19685" cy="116205"/>
          </a:xfrm>
          <a:custGeom>
            <a:avLst/>
            <a:gdLst/>
            <a:ahLst/>
            <a:cxnLst/>
            <a:rect l="l" t="t" r="r" b="b"/>
            <a:pathLst>
              <a:path w="19685" h="116204">
                <a:moveTo>
                  <a:pt x="19545" y="0"/>
                </a:moveTo>
                <a:lnTo>
                  <a:pt x="5238" y="42324"/>
                </a:lnTo>
                <a:lnTo>
                  <a:pt x="0" y="100380"/>
                </a:lnTo>
                <a:lnTo>
                  <a:pt x="101" y="110349"/>
                </a:lnTo>
                <a:lnTo>
                  <a:pt x="949" y="115901"/>
                </a:lnTo>
                <a:lnTo>
                  <a:pt x="2782" y="114970"/>
                </a:lnTo>
                <a:lnTo>
                  <a:pt x="12179" y="72675"/>
                </a:lnTo>
                <a:lnTo>
                  <a:pt x="17833" y="23523"/>
                </a:lnTo>
                <a:lnTo>
                  <a:pt x="19545" y="0"/>
                </a:lnTo>
                <a:close/>
              </a:path>
            </a:pathLst>
          </a:custGeom>
          <a:solidFill>
            <a:srgbClr val="595D5D"/>
          </a:solidFill>
        </p:spPr>
        <p:txBody>
          <a:bodyPr wrap="square" lIns="0" tIns="0" rIns="0" bIns="0" rtlCol="0"/>
          <a:lstStyle/>
          <a:p>
            <a:endParaRPr/>
          </a:p>
        </p:txBody>
      </p:sp>
      <p:sp>
        <p:nvSpPr>
          <p:cNvPr id="170" name="object 173">
            <a:extLst>
              <a:ext uri="{FF2B5EF4-FFF2-40B4-BE49-F238E27FC236}">
                <a16:creationId xmlns:a16="http://schemas.microsoft.com/office/drawing/2014/main" id="{20F5DC97-75D0-B04A-3388-A6769BB89F12}"/>
              </a:ext>
            </a:extLst>
          </p:cNvPr>
          <p:cNvSpPr/>
          <p:nvPr/>
        </p:nvSpPr>
        <p:spPr>
          <a:xfrm>
            <a:off x="3091758" y="4544638"/>
            <a:ext cx="19685" cy="116205"/>
          </a:xfrm>
          <a:custGeom>
            <a:avLst/>
            <a:gdLst/>
            <a:ahLst/>
            <a:cxnLst/>
            <a:rect l="l" t="t" r="r" b="b"/>
            <a:pathLst>
              <a:path w="19685" h="116204">
                <a:moveTo>
                  <a:pt x="19646" y="0"/>
                </a:moveTo>
                <a:lnTo>
                  <a:pt x="5253" y="42518"/>
                </a:lnTo>
                <a:lnTo>
                  <a:pt x="0" y="100418"/>
                </a:lnTo>
                <a:lnTo>
                  <a:pt x="109" y="110376"/>
                </a:lnTo>
                <a:lnTo>
                  <a:pt x="960" y="115916"/>
                </a:lnTo>
                <a:lnTo>
                  <a:pt x="2794" y="114974"/>
                </a:lnTo>
                <a:lnTo>
                  <a:pt x="12207" y="72683"/>
                </a:lnTo>
                <a:lnTo>
                  <a:pt x="17912" y="23497"/>
                </a:lnTo>
                <a:lnTo>
                  <a:pt x="19646" y="0"/>
                </a:lnTo>
                <a:close/>
              </a:path>
            </a:pathLst>
          </a:custGeom>
          <a:solidFill>
            <a:srgbClr val="585C5C"/>
          </a:solidFill>
        </p:spPr>
        <p:txBody>
          <a:bodyPr wrap="square" lIns="0" tIns="0" rIns="0" bIns="0" rtlCol="0"/>
          <a:lstStyle/>
          <a:p>
            <a:endParaRPr/>
          </a:p>
        </p:txBody>
      </p:sp>
      <p:sp>
        <p:nvSpPr>
          <p:cNvPr id="171" name="object 174">
            <a:extLst>
              <a:ext uri="{FF2B5EF4-FFF2-40B4-BE49-F238E27FC236}">
                <a16:creationId xmlns:a16="http://schemas.microsoft.com/office/drawing/2014/main" id="{6BAB36C5-4E73-BD90-01AA-58BE3D1DB1F3}"/>
              </a:ext>
            </a:extLst>
          </p:cNvPr>
          <p:cNvSpPr/>
          <p:nvPr/>
        </p:nvSpPr>
        <p:spPr>
          <a:xfrm>
            <a:off x="3091672" y="4544729"/>
            <a:ext cx="20320" cy="116205"/>
          </a:xfrm>
          <a:custGeom>
            <a:avLst/>
            <a:gdLst/>
            <a:ahLst/>
            <a:cxnLst/>
            <a:rect l="l" t="t" r="r" b="b"/>
            <a:pathLst>
              <a:path w="20319" h="116204">
                <a:moveTo>
                  <a:pt x="19748" y="0"/>
                </a:moveTo>
                <a:lnTo>
                  <a:pt x="5257" y="42724"/>
                </a:lnTo>
                <a:lnTo>
                  <a:pt x="0" y="100469"/>
                </a:lnTo>
                <a:lnTo>
                  <a:pt x="111" y="110410"/>
                </a:lnTo>
                <a:lnTo>
                  <a:pt x="966" y="115938"/>
                </a:lnTo>
                <a:lnTo>
                  <a:pt x="2805" y="114989"/>
                </a:lnTo>
                <a:lnTo>
                  <a:pt x="12236" y="72702"/>
                </a:lnTo>
                <a:lnTo>
                  <a:pt x="19008" y="11614"/>
                </a:lnTo>
                <a:lnTo>
                  <a:pt x="19748" y="0"/>
                </a:lnTo>
                <a:close/>
              </a:path>
            </a:pathLst>
          </a:custGeom>
          <a:solidFill>
            <a:srgbClr val="575B5B"/>
          </a:solidFill>
        </p:spPr>
        <p:txBody>
          <a:bodyPr wrap="square" lIns="0" tIns="0" rIns="0" bIns="0" rtlCol="0"/>
          <a:lstStyle/>
          <a:p>
            <a:endParaRPr/>
          </a:p>
        </p:txBody>
      </p:sp>
      <p:sp>
        <p:nvSpPr>
          <p:cNvPr id="172" name="object 175">
            <a:extLst>
              <a:ext uri="{FF2B5EF4-FFF2-40B4-BE49-F238E27FC236}">
                <a16:creationId xmlns:a16="http://schemas.microsoft.com/office/drawing/2014/main" id="{FCA53B16-40A6-0F35-6CF9-2FBEF7D002DE}"/>
              </a:ext>
            </a:extLst>
          </p:cNvPr>
          <p:cNvSpPr/>
          <p:nvPr/>
        </p:nvSpPr>
        <p:spPr>
          <a:xfrm>
            <a:off x="3091579" y="4545301"/>
            <a:ext cx="20320" cy="115570"/>
          </a:xfrm>
          <a:custGeom>
            <a:avLst/>
            <a:gdLst/>
            <a:ahLst/>
            <a:cxnLst/>
            <a:rect l="l" t="t" r="r" b="b"/>
            <a:pathLst>
              <a:path w="20319" h="115570">
                <a:moveTo>
                  <a:pt x="19900" y="0"/>
                </a:moveTo>
                <a:lnTo>
                  <a:pt x="5267" y="42446"/>
                </a:lnTo>
                <a:lnTo>
                  <a:pt x="0" y="100037"/>
                </a:lnTo>
                <a:lnTo>
                  <a:pt x="113" y="109967"/>
                </a:lnTo>
                <a:lnTo>
                  <a:pt x="973" y="115482"/>
                </a:lnTo>
                <a:lnTo>
                  <a:pt x="2816" y="114523"/>
                </a:lnTo>
                <a:lnTo>
                  <a:pt x="12263" y="72234"/>
                </a:lnTo>
                <a:lnTo>
                  <a:pt x="18050" y="22970"/>
                </a:lnTo>
                <a:lnTo>
                  <a:pt x="19900" y="0"/>
                </a:lnTo>
                <a:close/>
              </a:path>
            </a:pathLst>
          </a:custGeom>
          <a:solidFill>
            <a:srgbClr val="565A5A"/>
          </a:solidFill>
        </p:spPr>
        <p:txBody>
          <a:bodyPr wrap="square" lIns="0" tIns="0" rIns="0" bIns="0" rtlCol="0"/>
          <a:lstStyle/>
          <a:p>
            <a:endParaRPr/>
          </a:p>
        </p:txBody>
      </p:sp>
      <p:sp>
        <p:nvSpPr>
          <p:cNvPr id="173" name="object 176">
            <a:extLst>
              <a:ext uri="{FF2B5EF4-FFF2-40B4-BE49-F238E27FC236}">
                <a16:creationId xmlns:a16="http://schemas.microsoft.com/office/drawing/2014/main" id="{C56FCE61-E478-CB89-3AA5-2EF84F3A9EEB}"/>
              </a:ext>
            </a:extLst>
          </p:cNvPr>
          <p:cNvSpPr/>
          <p:nvPr/>
        </p:nvSpPr>
        <p:spPr>
          <a:xfrm>
            <a:off x="3091488" y="4545339"/>
            <a:ext cx="20320" cy="115570"/>
          </a:xfrm>
          <a:custGeom>
            <a:avLst/>
            <a:gdLst/>
            <a:ahLst/>
            <a:cxnLst/>
            <a:rect l="l" t="t" r="r" b="b"/>
            <a:pathLst>
              <a:path w="20319" h="115570">
                <a:moveTo>
                  <a:pt x="19989" y="0"/>
                </a:moveTo>
                <a:lnTo>
                  <a:pt x="5281" y="42703"/>
                </a:lnTo>
                <a:lnTo>
                  <a:pt x="0" y="100139"/>
                </a:lnTo>
                <a:lnTo>
                  <a:pt x="120" y="110054"/>
                </a:lnTo>
                <a:lnTo>
                  <a:pt x="984" y="115562"/>
                </a:lnTo>
                <a:lnTo>
                  <a:pt x="2828" y="114600"/>
                </a:lnTo>
                <a:lnTo>
                  <a:pt x="12296" y="72305"/>
                </a:lnTo>
                <a:lnTo>
                  <a:pt x="18128" y="23002"/>
                </a:lnTo>
                <a:lnTo>
                  <a:pt x="19989" y="0"/>
                </a:lnTo>
                <a:close/>
              </a:path>
            </a:pathLst>
          </a:custGeom>
          <a:solidFill>
            <a:srgbClr val="555959"/>
          </a:solidFill>
        </p:spPr>
        <p:txBody>
          <a:bodyPr wrap="square" lIns="0" tIns="0" rIns="0" bIns="0" rtlCol="0"/>
          <a:lstStyle/>
          <a:p>
            <a:endParaRPr/>
          </a:p>
        </p:txBody>
      </p:sp>
      <p:sp>
        <p:nvSpPr>
          <p:cNvPr id="174" name="object 177">
            <a:extLst>
              <a:ext uri="{FF2B5EF4-FFF2-40B4-BE49-F238E27FC236}">
                <a16:creationId xmlns:a16="http://schemas.microsoft.com/office/drawing/2014/main" id="{66AA852F-34E9-9611-08CB-1EE5905EBEAC}"/>
              </a:ext>
            </a:extLst>
          </p:cNvPr>
          <p:cNvSpPr/>
          <p:nvPr/>
        </p:nvSpPr>
        <p:spPr>
          <a:xfrm>
            <a:off x="3091400" y="4545366"/>
            <a:ext cx="20320" cy="116205"/>
          </a:xfrm>
          <a:custGeom>
            <a:avLst/>
            <a:gdLst/>
            <a:ahLst/>
            <a:cxnLst/>
            <a:rect l="l" t="t" r="r" b="b"/>
            <a:pathLst>
              <a:path w="20319" h="116204">
                <a:moveTo>
                  <a:pt x="20078" y="0"/>
                </a:moveTo>
                <a:lnTo>
                  <a:pt x="5286" y="42976"/>
                </a:lnTo>
                <a:lnTo>
                  <a:pt x="0" y="100253"/>
                </a:lnTo>
                <a:lnTo>
                  <a:pt x="127" y="110157"/>
                </a:lnTo>
                <a:lnTo>
                  <a:pt x="995" y="115652"/>
                </a:lnTo>
                <a:lnTo>
                  <a:pt x="2841" y="114680"/>
                </a:lnTo>
                <a:lnTo>
                  <a:pt x="12338" y="72394"/>
                </a:lnTo>
                <a:lnTo>
                  <a:pt x="18217" y="23045"/>
                </a:lnTo>
                <a:lnTo>
                  <a:pt x="20078" y="0"/>
                </a:lnTo>
                <a:close/>
              </a:path>
            </a:pathLst>
          </a:custGeom>
          <a:solidFill>
            <a:srgbClr val="545858"/>
          </a:solidFill>
        </p:spPr>
        <p:txBody>
          <a:bodyPr wrap="square" lIns="0" tIns="0" rIns="0" bIns="0" rtlCol="0"/>
          <a:lstStyle/>
          <a:p>
            <a:endParaRPr/>
          </a:p>
        </p:txBody>
      </p:sp>
      <p:sp>
        <p:nvSpPr>
          <p:cNvPr id="175" name="object 178">
            <a:extLst>
              <a:ext uri="{FF2B5EF4-FFF2-40B4-BE49-F238E27FC236}">
                <a16:creationId xmlns:a16="http://schemas.microsoft.com/office/drawing/2014/main" id="{8828F199-3A74-C1A2-191E-DECC6D9A678D}"/>
              </a:ext>
            </a:extLst>
          </p:cNvPr>
          <p:cNvSpPr/>
          <p:nvPr/>
        </p:nvSpPr>
        <p:spPr>
          <a:xfrm>
            <a:off x="3091322" y="4545404"/>
            <a:ext cx="20320" cy="116205"/>
          </a:xfrm>
          <a:custGeom>
            <a:avLst/>
            <a:gdLst/>
            <a:ahLst/>
            <a:cxnLst/>
            <a:rect l="l" t="t" r="r" b="b"/>
            <a:pathLst>
              <a:path w="20319" h="116204">
                <a:moveTo>
                  <a:pt x="20154" y="0"/>
                </a:moveTo>
                <a:lnTo>
                  <a:pt x="5294" y="43238"/>
                </a:lnTo>
                <a:lnTo>
                  <a:pt x="0" y="100355"/>
                </a:lnTo>
                <a:lnTo>
                  <a:pt x="122" y="110241"/>
                </a:lnTo>
                <a:lnTo>
                  <a:pt x="990" y="115725"/>
                </a:lnTo>
                <a:lnTo>
                  <a:pt x="2839" y="114746"/>
                </a:lnTo>
                <a:lnTo>
                  <a:pt x="12353" y="72464"/>
                </a:lnTo>
                <a:lnTo>
                  <a:pt x="18277" y="23076"/>
                </a:lnTo>
                <a:lnTo>
                  <a:pt x="20154" y="0"/>
                </a:lnTo>
                <a:close/>
              </a:path>
            </a:pathLst>
          </a:custGeom>
          <a:solidFill>
            <a:srgbClr val="545757"/>
          </a:solidFill>
        </p:spPr>
        <p:txBody>
          <a:bodyPr wrap="square" lIns="0" tIns="0" rIns="0" bIns="0" rtlCol="0"/>
          <a:lstStyle/>
          <a:p>
            <a:endParaRPr/>
          </a:p>
        </p:txBody>
      </p:sp>
      <p:sp>
        <p:nvSpPr>
          <p:cNvPr id="176" name="object 179">
            <a:extLst>
              <a:ext uri="{FF2B5EF4-FFF2-40B4-BE49-F238E27FC236}">
                <a16:creationId xmlns:a16="http://schemas.microsoft.com/office/drawing/2014/main" id="{63D4209F-319C-49C0-6961-6E806E70E939}"/>
              </a:ext>
            </a:extLst>
          </p:cNvPr>
          <p:cNvSpPr/>
          <p:nvPr/>
        </p:nvSpPr>
        <p:spPr>
          <a:xfrm>
            <a:off x="3091222" y="4545431"/>
            <a:ext cx="20320" cy="116205"/>
          </a:xfrm>
          <a:custGeom>
            <a:avLst/>
            <a:gdLst/>
            <a:ahLst/>
            <a:cxnLst/>
            <a:rect l="l" t="t" r="r" b="b"/>
            <a:pathLst>
              <a:path w="20319" h="116204">
                <a:moveTo>
                  <a:pt x="20269" y="0"/>
                </a:moveTo>
                <a:lnTo>
                  <a:pt x="5305" y="43507"/>
                </a:lnTo>
                <a:lnTo>
                  <a:pt x="0" y="100469"/>
                </a:lnTo>
                <a:lnTo>
                  <a:pt x="131" y="110346"/>
                </a:lnTo>
                <a:lnTo>
                  <a:pt x="1008" y="115820"/>
                </a:lnTo>
                <a:lnTo>
                  <a:pt x="2862" y="114832"/>
                </a:lnTo>
                <a:lnTo>
                  <a:pt x="12393" y="72548"/>
                </a:lnTo>
                <a:lnTo>
                  <a:pt x="18352" y="23120"/>
                </a:lnTo>
                <a:lnTo>
                  <a:pt x="20269" y="0"/>
                </a:lnTo>
                <a:close/>
              </a:path>
            </a:pathLst>
          </a:custGeom>
          <a:solidFill>
            <a:srgbClr val="535656"/>
          </a:solidFill>
        </p:spPr>
        <p:txBody>
          <a:bodyPr wrap="square" lIns="0" tIns="0" rIns="0" bIns="0" rtlCol="0"/>
          <a:lstStyle/>
          <a:p>
            <a:endParaRPr/>
          </a:p>
        </p:txBody>
      </p:sp>
      <p:sp>
        <p:nvSpPr>
          <p:cNvPr id="177" name="object 180">
            <a:extLst>
              <a:ext uri="{FF2B5EF4-FFF2-40B4-BE49-F238E27FC236}">
                <a16:creationId xmlns:a16="http://schemas.microsoft.com/office/drawing/2014/main" id="{FEAFBB7F-F85F-745C-925C-D6B6BC431590}"/>
              </a:ext>
            </a:extLst>
          </p:cNvPr>
          <p:cNvSpPr/>
          <p:nvPr/>
        </p:nvSpPr>
        <p:spPr>
          <a:xfrm>
            <a:off x="3091143" y="4545469"/>
            <a:ext cx="20955" cy="116205"/>
          </a:xfrm>
          <a:custGeom>
            <a:avLst/>
            <a:gdLst/>
            <a:ahLst/>
            <a:cxnLst/>
            <a:rect l="l" t="t" r="r" b="b"/>
            <a:pathLst>
              <a:path w="20955" h="116204">
                <a:moveTo>
                  <a:pt x="20345" y="0"/>
                </a:moveTo>
                <a:lnTo>
                  <a:pt x="5308" y="43764"/>
                </a:lnTo>
                <a:lnTo>
                  <a:pt x="0" y="100571"/>
                </a:lnTo>
                <a:lnTo>
                  <a:pt x="131" y="110431"/>
                </a:lnTo>
                <a:lnTo>
                  <a:pt x="1008" y="115895"/>
                </a:lnTo>
                <a:lnTo>
                  <a:pt x="2862" y="114903"/>
                </a:lnTo>
                <a:lnTo>
                  <a:pt x="12409" y="72620"/>
                </a:lnTo>
                <a:lnTo>
                  <a:pt x="18413" y="23152"/>
                </a:lnTo>
                <a:lnTo>
                  <a:pt x="20345" y="0"/>
                </a:lnTo>
                <a:close/>
              </a:path>
            </a:pathLst>
          </a:custGeom>
          <a:solidFill>
            <a:srgbClr val="525555"/>
          </a:solidFill>
        </p:spPr>
        <p:txBody>
          <a:bodyPr wrap="square" lIns="0" tIns="0" rIns="0" bIns="0" rtlCol="0"/>
          <a:lstStyle/>
          <a:p>
            <a:endParaRPr/>
          </a:p>
        </p:txBody>
      </p:sp>
      <p:sp>
        <p:nvSpPr>
          <p:cNvPr id="178" name="object 181">
            <a:extLst>
              <a:ext uri="{FF2B5EF4-FFF2-40B4-BE49-F238E27FC236}">
                <a16:creationId xmlns:a16="http://schemas.microsoft.com/office/drawing/2014/main" id="{40E0A255-04F7-F0B5-710A-FADD6D4EFCAC}"/>
              </a:ext>
            </a:extLst>
          </p:cNvPr>
          <p:cNvSpPr/>
          <p:nvPr/>
        </p:nvSpPr>
        <p:spPr>
          <a:xfrm>
            <a:off x="3091051" y="4545507"/>
            <a:ext cx="20955" cy="116205"/>
          </a:xfrm>
          <a:custGeom>
            <a:avLst/>
            <a:gdLst/>
            <a:ahLst/>
            <a:cxnLst/>
            <a:rect l="l" t="t" r="r" b="b"/>
            <a:pathLst>
              <a:path w="20955" h="116204">
                <a:moveTo>
                  <a:pt x="20434" y="0"/>
                </a:moveTo>
                <a:lnTo>
                  <a:pt x="5318" y="44021"/>
                </a:lnTo>
                <a:lnTo>
                  <a:pt x="0" y="100672"/>
                </a:lnTo>
                <a:lnTo>
                  <a:pt x="139" y="110522"/>
                </a:lnTo>
                <a:lnTo>
                  <a:pt x="1019" y="115973"/>
                </a:lnTo>
                <a:lnTo>
                  <a:pt x="2875" y="114971"/>
                </a:lnTo>
                <a:lnTo>
                  <a:pt x="12433" y="72690"/>
                </a:lnTo>
                <a:lnTo>
                  <a:pt x="18485" y="23177"/>
                </a:lnTo>
                <a:lnTo>
                  <a:pt x="20434" y="0"/>
                </a:lnTo>
                <a:close/>
              </a:path>
            </a:pathLst>
          </a:custGeom>
          <a:solidFill>
            <a:srgbClr val="515454"/>
          </a:solidFill>
        </p:spPr>
        <p:txBody>
          <a:bodyPr wrap="square" lIns="0" tIns="0" rIns="0" bIns="0" rtlCol="0"/>
          <a:lstStyle/>
          <a:p>
            <a:endParaRPr/>
          </a:p>
        </p:txBody>
      </p:sp>
      <p:sp>
        <p:nvSpPr>
          <p:cNvPr id="179" name="object 182">
            <a:extLst>
              <a:ext uri="{FF2B5EF4-FFF2-40B4-BE49-F238E27FC236}">
                <a16:creationId xmlns:a16="http://schemas.microsoft.com/office/drawing/2014/main" id="{101BFCE0-B070-A2ED-EF47-79AC8D27FC8B}"/>
              </a:ext>
            </a:extLst>
          </p:cNvPr>
          <p:cNvSpPr/>
          <p:nvPr/>
        </p:nvSpPr>
        <p:spPr>
          <a:xfrm>
            <a:off x="3090963" y="4545534"/>
            <a:ext cx="20955" cy="116205"/>
          </a:xfrm>
          <a:custGeom>
            <a:avLst/>
            <a:gdLst/>
            <a:ahLst/>
            <a:cxnLst/>
            <a:rect l="l" t="t" r="r" b="b"/>
            <a:pathLst>
              <a:path w="20955" h="116204">
                <a:moveTo>
                  <a:pt x="20523" y="0"/>
                </a:moveTo>
                <a:lnTo>
                  <a:pt x="5327" y="44294"/>
                </a:lnTo>
                <a:lnTo>
                  <a:pt x="0" y="100774"/>
                </a:lnTo>
                <a:lnTo>
                  <a:pt x="141" y="110614"/>
                </a:lnTo>
                <a:lnTo>
                  <a:pt x="1025" y="116057"/>
                </a:lnTo>
                <a:lnTo>
                  <a:pt x="2886" y="115049"/>
                </a:lnTo>
                <a:lnTo>
                  <a:pt x="12460" y="72772"/>
                </a:lnTo>
                <a:lnTo>
                  <a:pt x="18553" y="23220"/>
                </a:lnTo>
                <a:lnTo>
                  <a:pt x="20523" y="0"/>
                </a:lnTo>
                <a:close/>
              </a:path>
            </a:pathLst>
          </a:custGeom>
          <a:solidFill>
            <a:srgbClr val="505353"/>
          </a:solidFill>
        </p:spPr>
        <p:txBody>
          <a:bodyPr wrap="square" lIns="0" tIns="0" rIns="0" bIns="0" rtlCol="0"/>
          <a:lstStyle/>
          <a:p>
            <a:endParaRPr/>
          </a:p>
        </p:txBody>
      </p:sp>
      <p:sp>
        <p:nvSpPr>
          <p:cNvPr id="180" name="object 183">
            <a:extLst>
              <a:ext uri="{FF2B5EF4-FFF2-40B4-BE49-F238E27FC236}">
                <a16:creationId xmlns:a16="http://schemas.microsoft.com/office/drawing/2014/main" id="{181F5B0E-D39B-45CE-0988-EE7652ADA44B}"/>
              </a:ext>
            </a:extLst>
          </p:cNvPr>
          <p:cNvSpPr/>
          <p:nvPr/>
        </p:nvSpPr>
        <p:spPr>
          <a:xfrm>
            <a:off x="3090866" y="4545574"/>
            <a:ext cx="20955" cy="116205"/>
          </a:xfrm>
          <a:custGeom>
            <a:avLst/>
            <a:gdLst/>
            <a:ahLst/>
            <a:cxnLst/>
            <a:rect l="l" t="t" r="r" b="b"/>
            <a:pathLst>
              <a:path w="20955" h="116204">
                <a:moveTo>
                  <a:pt x="20624" y="0"/>
                </a:moveTo>
                <a:lnTo>
                  <a:pt x="5341" y="44550"/>
                </a:lnTo>
                <a:lnTo>
                  <a:pt x="363" y="88699"/>
                </a:lnTo>
                <a:lnTo>
                  <a:pt x="0" y="100876"/>
                </a:lnTo>
                <a:lnTo>
                  <a:pt x="148" y="110704"/>
                </a:lnTo>
                <a:lnTo>
                  <a:pt x="1038" y="116135"/>
                </a:lnTo>
                <a:lnTo>
                  <a:pt x="2903" y="115117"/>
                </a:lnTo>
                <a:lnTo>
                  <a:pt x="12499" y="72844"/>
                </a:lnTo>
                <a:lnTo>
                  <a:pt x="19311" y="17367"/>
                </a:lnTo>
                <a:lnTo>
                  <a:pt x="20624" y="0"/>
                </a:lnTo>
                <a:close/>
              </a:path>
            </a:pathLst>
          </a:custGeom>
          <a:solidFill>
            <a:srgbClr val="4F5252"/>
          </a:solidFill>
        </p:spPr>
        <p:txBody>
          <a:bodyPr wrap="square" lIns="0" tIns="0" rIns="0" bIns="0" rtlCol="0"/>
          <a:lstStyle/>
          <a:p>
            <a:endParaRPr/>
          </a:p>
        </p:txBody>
      </p:sp>
      <p:pic>
        <p:nvPicPr>
          <p:cNvPr id="181" name="object 184">
            <a:extLst>
              <a:ext uri="{FF2B5EF4-FFF2-40B4-BE49-F238E27FC236}">
                <a16:creationId xmlns:a16="http://schemas.microsoft.com/office/drawing/2014/main" id="{0B0465DB-7C81-69C7-8066-BCF6A2968123}"/>
              </a:ext>
            </a:extLst>
          </p:cNvPr>
          <p:cNvPicPr/>
          <p:nvPr/>
        </p:nvPicPr>
        <p:blipFill>
          <a:blip r:embed="rId5" cstate="screen">
            <a:extLst>
              <a:ext uri="{28A0092B-C50C-407E-A947-70E740481C1C}">
                <a14:useLocalDpi xmlns:a14="http://schemas.microsoft.com/office/drawing/2010/main"/>
              </a:ext>
            </a:extLst>
          </a:blip>
          <a:stretch>
            <a:fillRect/>
          </a:stretch>
        </p:blipFill>
        <p:spPr>
          <a:xfrm>
            <a:off x="3132470" y="3429337"/>
            <a:ext cx="703909" cy="695515"/>
          </a:xfrm>
          <a:prstGeom prst="rect">
            <a:avLst/>
          </a:prstGeom>
        </p:spPr>
      </p:pic>
      <p:sp>
        <p:nvSpPr>
          <p:cNvPr id="182" name="object 185">
            <a:extLst>
              <a:ext uri="{FF2B5EF4-FFF2-40B4-BE49-F238E27FC236}">
                <a16:creationId xmlns:a16="http://schemas.microsoft.com/office/drawing/2014/main" id="{5EE8A930-5312-E1C6-5565-17BD70AB8405}"/>
              </a:ext>
            </a:extLst>
          </p:cNvPr>
          <p:cNvSpPr/>
          <p:nvPr/>
        </p:nvSpPr>
        <p:spPr>
          <a:xfrm>
            <a:off x="3142379" y="3554901"/>
            <a:ext cx="52069" cy="27305"/>
          </a:xfrm>
          <a:custGeom>
            <a:avLst/>
            <a:gdLst/>
            <a:ahLst/>
            <a:cxnLst/>
            <a:rect l="l" t="t" r="r" b="b"/>
            <a:pathLst>
              <a:path w="52069" h="27304">
                <a:moveTo>
                  <a:pt x="50528" y="0"/>
                </a:moveTo>
                <a:lnTo>
                  <a:pt x="11952" y="5089"/>
                </a:lnTo>
                <a:lnTo>
                  <a:pt x="0" y="26465"/>
                </a:lnTo>
                <a:lnTo>
                  <a:pt x="1686" y="27283"/>
                </a:lnTo>
                <a:lnTo>
                  <a:pt x="6970" y="24918"/>
                </a:lnTo>
                <a:lnTo>
                  <a:pt x="20100" y="16995"/>
                </a:lnTo>
                <a:lnTo>
                  <a:pt x="45326" y="1141"/>
                </a:lnTo>
                <a:lnTo>
                  <a:pt x="51893" y="256"/>
                </a:lnTo>
                <a:lnTo>
                  <a:pt x="50528" y="0"/>
                </a:lnTo>
                <a:close/>
              </a:path>
            </a:pathLst>
          </a:custGeom>
          <a:solidFill>
            <a:srgbClr val="436163"/>
          </a:solidFill>
        </p:spPr>
        <p:txBody>
          <a:bodyPr wrap="square" lIns="0" tIns="0" rIns="0" bIns="0" rtlCol="0"/>
          <a:lstStyle/>
          <a:p>
            <a:endParaRPr/>
          </a:p>
        </p:txBody>
      </p:sp>
      <p:sp>
        <p:nvSpPr>
          <p:cNvPr id="183" name="object 186">
            <a:extLst>
              <a:ext uri="{FF2B5EF4-FFF2-40B4-BE49-F238E27FC236}">
                <a16:creationId xmlns:a16="http://schemas.microsoft.com/office/drawing/2014/main" id="{FC1A9001-D138-1EE7-E69E-2CBFFDDBB641}"/>
              </a:ext>
            </a:extLst>
          </p:cNvPr>
          <p:cNvSpPr/>
          <p:nvPr/>
        </p:nvSpPr>
        <p:spPr>
          <a:xfrm>
            <a:off x="3141710" y="3554314"/>
            <a:ext cx="53975" cy="27940"/>
          </a:xfrm>
          <a:custGeom>
            <a:avLst/>
            <a:gdLst/>
            <a:ahLst/>
            <a:cxnLst/>
            <a:rect l="l" t="t" r="r" b="b"/>
            <a:pathLst>
              <a:path w="53975" h="27939">
                <a:moveTo>
                  <a:pt x="53555" y="0"/>
                </a:moveTo>
                <a:lnTo>
                  <a:pt x="49695" y="0"/>
                </a:lnTo>
                <a:lnTo>
                  <a:pt x="45135" y="215"/>
                </a:lnTo>
                <a:lnTo>
                  <a:pt x="8728" y="14262"/>
                </a:lnTo>
                <a:lnTo>
                  <a:pt x="0" y="27152"/>
                </a:lnTo>
                <a:lnTo>
                  <a:pt x="393" y="27635"/>
                </a:lnTo>
                <a:lnTo>
                  <a:pt x="673" y="27762"/>
                </a:lnTo>
                <a:lnTo>
                  <a:pt x="1041" y="27762"/>
                </a:lnTo>
                <a:lnTo>
                  <a:pt x="3952" y="26517"/>
                </a:lnTo>
                <a:lnTo>
                  <a:pt x="1549" y="26517"/>
                </a:lnTo>
                <a:lnTo>
                  <a:pt x="4669" y="21137"/>
                </a:lnTo>
                <a:lnTo>
                  <a:pt x="38265" y="1790"/>
                </a:lnTo>
                <a:lnTo>
                  <a:pt x="45453" y="1384"/>
                </a:lnTo>
                <a:lnTo>
                  <a:pt x="53626" y="1384"/>
                </a:lnTo>
                <a:lnTo>
                  <a:pt x="53555" y="0"/>
                </a:lnTo>
                <a:close/>
              </a:path>
              <a:path w="53975" h="27939">
                <a:moveTo>
                  <a:pt x="53626" y="1384"/>
                </a:moveTo>
                <a:lnTo>
                  <a:pt x="45453" y="1384"/>
                </a:lnTo>
                <a:lnTo>
                  <a:pt x="32721" y="9270"/>
                </a:lnTo>
                <a:lnTo>
                  <a:pt x="19472" y="17184"/>
                </a:lnTo>
                <a:lnTo>
                  <a:pt x="8237" y="23481"/>
                </a:lnTo>
                <a:lnTo>
                  <a:pt x="1549" y="26517"/>
                </a:lnTo>
                <a:lnTo>
                  <a:pt x="3952" y="26517"/>
                </a:lnTo>
                <a:lnTo>
                  <a:pt x="9387" y="24194"/>
                </a:lnTo>
                <a:lnTo>
                  <a:pt x="23601" y="16125"/>
                </a:lnTo>
                <a:lnTo>
                  <a:pt x="37822" y="7509"/>
                </a:lnTo>
                <a:lnTo>
                  <a:pt x="46189" y="2298"/>
                </a:lnTo>
                <a:lnTo>
                  <a:pt x="53632" y="1485"/>
                </a:lnTo>
                <a:close/>
              </a:path>
            </a:pathLst>
          </a:custGeom>
          <a:solidFill>
            <a:srgbClr val="929595"/>
          </a:solidFill>
        </p:spPr>
        <p:txBody>
          <a:bodyPr wrap="square" lIns="0" tIns="0" rIns="0" bIns="0" rtlCol="0"/>
          <a:lstStyle/>
          <a:p>
            <a:endParaRPr/>
          </a:p>
        </p:txBody>
      </p:sp>
      <p:pic>
        <p:nvPicPr>
          <p:cNvPr id="184" name="object 187">
            <a:extLst>
              <a:ext uri="{FF2B5EF4-FFF2-40B4-BE49-F238E27FC236}">
                <a16:creationId xmlns:a16="http://schemas.microsoft.com/office/drawing/2014/main" id="{B1FD50F5-A358-0625-4BB4-A63C291FD78F}"/>
              </a:ext>
            </a:extLst>
          </p:cNvPr>
          <p:cNvPicPr/>
          <p:nvPr/>
        </p:nvPicPr>
        <p:blipFill>
          <a:blip r:embed="rId6" cstate="screen">
            <a:extLst>
              <a:ext uri="{28A0092B-C50C-407E-A947-70E740481C1C}">
                <a14:useLocalDpi xmlns:a14="http://schemas.microsoft.com/office/drawing/2010/main"/>
              </a:ext>
            </a:extLst>
          </a:blip>
          <a:stretch>
            <a:fillRect/>
          </a:stretch>
        </p:blipFill>
        <p:spPr>
          <a:xfrm>
            <a:off x="3305092" y="3406770"/>
            <a:ext cx="600074" cy="178244"/>
          </a:xfrm>
          <a:prstGeom prst="rect">
            <a:avLst/>
          </a:prstGeom>
        </p:spPr>
      </p:pic>
      <p:pic>
        <p:nvPicPr>
          <p:cNvPr id="185" name="object 188">
            <a:extLst>
              <a:ext uri="{FF2B5EF4-FFF2-40B4-BE49-F238E27FC236}">
                <a16:creationId xmlns:a16="http://schemas.microsoft.com/office/drawing/2014/main" id="{0300468A-0A3E-A0D4-29E4-784094EC3719}"/>
              </a:ext>
            </a:extLst>
          </p:cNvPr>
          <p:cNvPicPr/>
          <p:nvPr/>
        </p:nvPicPr>
        <p:blipFill>
          <a:blip r:embed="rId7" cstate="screen">
            <a:extLst>
              <a:ext uri="{28A0092B-C50C-407E-A947-70E740481C1C}">
                <a14:useLocalDpi xmlns:a14="http://schemas.microsoft.com/office/drawing/2010/main"/>
              </a:ext>
            </a:extLst>
          </a:blip>
          <a:stretch>
            <a:fillRect/>
          </a:stretch>
        </p:blipFill>
        <p:spPr>
          <a:xfrm>
            <a:off x="2940183" y="3542469"/>
            <a:ext cx="375404" cy="977671"/>
          </a:xfrm>
          <a:prstGeom prst="rect">
            <a:avLst/>
          </a:prstGeom>
        </p:spPr>
      </p:pic>
      <p:pic>
        <p:nvPicPr>
          <p:cNvPr id="186" name="object 189">
            <a:extLst>
              <a:ext uri="{FF2B5EF4-FFF2-40B4-BE49-F238E27FC236}">
                <a16:creationId xmlns:a16="http://schemas.microsoft.com/office/drawing/2014/main" id="{30D21E54-FC21-ACC6-8A8E-41F8ECE578F6}"/>
              </a:ext>
            </a:extLst>
          </p:cNvPr>
          <p:cNvPicPr/>
          <p:nvPr/>
        </p:nvPicPr>
        <p:blipFill>
          <a:blip r:embed="rId8" cstate="screen">
            <a:extLst>
              <a:ext uri="{28A0092B-C50C-407E-A947-70E740481C1C}">
                <a14:useLocalDpi xmlns:a14="http://schemas.microsoft.com/office/drawing/2010/main"/>
              </a:ext>
            </a:extLst>
          </a:blip>
          <a:stretch>
            <a:fillRect/>
          </a:stretch>
        </p:blipFill>
        <p:spPr>
          <a:xfrm>
            <a:off x="3173757" y="3542215"/>
            <a:ext cx="144371" cy="229107"/>
          </a:xfrm>
          <a:prstGeom prst="rect">
            <a:avLst/>
          </a:prstGeom>
        </p:spPr>
      </p:pic>
      <p:pic>
        <p:nvPicPr>
          <p:cNvPr id="187" name="object 190">
            <a:extLst>
              <a:ext uri="{FF2B5EF4-FFF2-40B4-BE49-F238E27FC236}">
                <a16:creationId xmlns:a16="http://schemas.microsoft.com/office/drawing/2014/main" id="{9C1DB17A-19A8-0B4F-C68A-3919B0DCACA5}"/>
              </a:ext>
            </a:extLst>
          </p:cNvPr>
          <p:cNvPicPr/>
          <p:nvPr/>
        </p:nvPicPr>
        <p:blipFill>
          <a:blip r:embed="rId9" cstate="screen">
            <a:extLst>
              <a:ext uri="{28A0092B-C50C-407E-A947-70E740481C1C}">
                <a14:useLocalDpi xmlns:a14="http://schemas.microsoft.com/office/drawing/2010/main"/>
              </a:ext>
            </a:extLst>
          </a:blip>
          <a:stretch>
            <a:fillRect/>
          </a:stretch>
        </p:blipFill>
        <p:spPr>
          <a:xfrm>
            <a:off x="3246445" y="3552043"/>
            <a:ext cx="197241" cy="218998"/>
          </a:xfrm>
          <a:prstGeom prst="rect">
            <a:avLst/>
          </a:prstGeom>
        </p:spPr>
      </p:pic>
      <p:pic>
        <p:nvPicPr>
          <p:cNvPr id="188" name="object 191">
            <a:extLst>
              <a:ext uri="{FF2B5EF4-FFF2-40B4-BE49-F238E27FC236}">
                <a16:creationId xmlns:a16="http://schemas.microsoft.com/office/drawing/2014/main" id="{CA2325C5-C103-C662-2060-B8732FC4AAA7}"/>
              </a:ext>
            </a:extLst>
          </p:cNvPr>
          <p:cNvPicPr/>
          <p:nvPr/>
        </p:nvPicPr>
        <p:blipFill>
          <a:blip r:embed="rId10" cstate="screen">
            <a:extLst>
              <a:ext uri="{28A0092B-C50C-407E-A947-70E740481C1C}">
                <a14:useLocalDpi xmlns:a14="http://schemas.microsoft.com/office/drawing/2010/main"/>
              </a:ext>
            </a:extLst>
          </a:blip>
          <a:stretch>
            <a:fillRect/>
          </a:stretch>
        </p:blipFill>
        <p:spPr>
          <a:xfrm>
            <a:off x="3329895" y="3486563"/>
            <a:ext cx="155613" cy="128257"/>
          </a:xfrm>
          <a:prstGeom prst="rect">
            <a:avLst/>
          </a:prstGeom>
        </p:spPr>
      </p:pic>
      <p:pic>
        <p:nvPicPr>
          <p:cNvPr id="189" name="object 192">
            <a:extLst>
              <a:ext uri="{FF2B5EF4-FFF2-40B4-BE49-F238E27FC236}">
                <a16:creationId xmlns:a16="http://schemas.microsoft.com/office/drawing/2014/main" id="{F7904A44-D24D-6514-670F-9C71B657BB1B}"/>
              </a:ext>
            </a:extLst>
          </p:cNvPr>
          <p:cNvPicPr/>
          <p:nvPr/>
        </p:nvPicPr>
        <p:blipFill>
          <a:blip r:embed="rId11" cstate="screen">
            <a:extLst>
              <a:ext uri="{28A0092B-C50C-407E-A947-70E740481C1C}">
                <a14:useLocalDpi xmlns:a14="http://schemas.microsoft.com/office/drawing/2010/main"/>
              </a:ext>
            </a:extLst>
          </a:blip>
          <a:stretch>
            <a:fillRect/>
          </a:stretch>
        </p:blipFill>
        <p:spPr>
          <a:xfrm>
            <a:off x="3082298" y="3583040"/>
            <a:ext cx="233052" cy="453826"/>
          </a:xfrm>
          <a:prstGeom prst="rect">
            <a:avLst/>
          </a:prstGeom>
        </p:spPr>
      </p:pic>
      <p:pic>
        <p:nvPicPr>
          <p:cNvPr id="190" name="object 193">
            <a:extLst>
              <a:ext uri="{FF2B5EF4-FFF2-40B4-BE49-F238E27FC236}">
                <a16:creationId xmlns:a16="http://schemas.microsoft.com/office/drawing/2014/main" id="{9FB75676-6526-45D0-8A2B-268348328D03}"/>
              </a:ext>
            </a:extLst>
          </p:cNvPr>
          <p:cNvPicPr/>
          <p:nvPr/>
        </p:nvPicPr>
        <p:blipFill>
          <a:blip r:embed="rId12" cstate="screen">
            <a:extLst>
              <a:ext uri="{28A0092B-C50C-407E-A947-70E740481C1C}">
                <a14:useLocalDpi xmlns:a14="http://schemas.microsoft.com/office/drawing/2010/main"/>
              </a:ext>
            </a:extLst>
          </a:blip>
          <a:stretch>
            <a:fillRect/>
          </a:stretch>
        </p:blipFill>
        <p:spPr>
          <a:xfrm>
            <a:off x="3084582" y="3574689"/>
            <a:ext cx="235191" cy="165900"/>
          </a:xfrm>
          <a:prstGeom prst="rect">
            <a:avLst/>
          </a:prstGeom>
        </p:spPr>
      </p:pic>
      <p:pic>
        <p:nvPicPr>
          <p:cNvPr id="191" name="object 194">
            <a:extLst>
              <a:ext uri="{FF2B5EF4-FFF2-40B4-BE49-F238E27FC236}">
                <a16:creationId xmlns:a16="http://schemas.microsoft.com/office/drawing/2014/main" id="{79856DE5-FDA0-DC2A-C60F-4956261F2E79}"/>
              </a:ext>
            </a:extLst>
          </p:cNvPr>
          <p:cNvPicPr/>
          <p:nvPr/>
        </p:nvPicPr>
        <p:blipFill>
          <a:blip r:embed="rId13" cstate="screen">
            <a:extLst>
              <a:ext uri="{28A0092B-C50C-407E-A947-70E740481C1C}">
                <a14:useLocalDpi xmlns:a14="http://schemas.microsoft.com/office/drawing/2010/main"/>
              </a:ext>
            </a:extLst>
          </a:blip>
          <a:stretch>
            <a:fillRect/>
          </a:stretch>
        </p:blipFill>
        <p:spPr>
          <a:xfrm>
            <a:off x="3085014" y="3524299"/>
            <a:ext cx="253847" cy="89200"/>
          </a:xfrm>
          <a:prstGeom prst="rect">
            <a:avLst/>
          </a:prstGeom>
        </p:spPr>
      </p:pic>
      <p:pic>
        <p:nvPicPr>
          <p:cNvPr id="192" name="object 195">
            <a:extLst>
              <a:ext uri="{FF2B5EF4-FFF2-40B4-BE49-F238E27FC236}">
                <a16:creationId xmlns:a16="http://schemas.microsoft.com/office/drawing/2014/main" id="{956A7052-EE4E-DEFC-68A0-05F9B8D3D104}"/>
              </a:ext>
            </a:extLst>
          </p:cNvPr>
          <p:cNvPicPr/>
          <p:nvPr/>
        </p:nvPicPr>
        <p:blipFill>
          <a:blip r:embed="rId14" cstate="screen">
            <a:extLst>
              <a:ext uri="{28A0092B-C50C-407E-A947-70E740481C1C}">
                <a14:useLocalDpi xmlns:a14="http://schemas.microsoft.com/office/drawing/2010/main"/>
              </a:ext>
            </a:extLst>
          </a:blip>
          <a:stretch>
            <a:fillRect/>
          </a:stretch>
        </p:blipFill>
        <p:spPr>
          <a:xfrm>
            <a:off x="3075501" y="3485547"/>
            <a:ext cx="314820" cy="129422"/>
          </a:xfrm>
          <a:prstGeom prst="rect">
            <a:avLst/>
          </a:prstGeom>
        </p:spPr>
      </p:pic>
      <p:pic>
        <p:nvPicPr>
          <p:cNvPr id="193" name="object 196">
            <a:extLst>
              <a:ext uri="{FF2B5EF4-FFF2-40B4-BE49-F238E27FC236}">
                <a16:creationId xmlns:a16="http://schemas.microsoft.com/office/drawing/2014/main" id="{F737854E-2E2F-C5E1-A705-E3AD24169B34}"/>
              </a:ext>
            </a:extLst>
          </p:cNvPr>
          <p:cNvPicPr/>
          <p:nvPr/>
        </p:nvPicPr>
        <p:blipFill>
          <a:blip r:embed="rId15" cstate="screen">
            <a:extLst>
              <a:ext uri="{28A0092B-C50C-407E-A947-70E740481C1C}">
                <a14:useLocalDpi xmlns:a14="http://schemas.microsoft.com/office/drawing/2010/main"/>
              </a:ext>
            </a:extLst>
          </a:blip>
          <a:stretch>
            <a:fillRect/>
          </a:stretch>
        </p:blipFill>
        <p:spPr>
          <a:xfrm>
            <a:off x="2532297" y="5697824"/>
            <a:ext cx="195910" cy="263740"/>
          </a:xfrm>
          <a:prstGeom prst="rect">
            <a:avLst/>
          </a:prstGeom>
        </p:spPr>
      </p:pic>
      <p:pic>
        <p:nvPicPr>
          <p:cNvPr id="194" name="object 197">
            <a:extLst>
              <a:ext uri="{FF2B5EF4-FFF2-40B4-BE49-F238E27FC236}">
                <a16:creationId xmlns:a16="http://schemas.microsoft.com/office/drawing/2014/main" id="{7F32EBA4-1C9D-4A67-3A9F-F6FAACA5939E}"/>
              </a:ext>
            </a:extLst>
          </p:cNvPr>
          <p:cNvPicPr/>
          <p:nvPr/>
        </p:nvPicPr>
        <p:blipFill>
          <a:blip r:embed="rId16" cstate="screen">
            <a:extLst>
              <a:ext uri="{28A0092B-C50C-407E-A947-70E740481C1C}">
                <a14:useLocalDpi xmlns:a14="http://schemas.microsoft.com/office/drawing/2010/main"/>
              </a:ext>
            </a:extLst>
          </a:blip>
          <a:stretch>
            <a:fillRect/>
          </a:stretch>
        </p:blipFill>
        <p:spPr>
          <a:xfrm>
            <a:off x="2712522" y="5731479"/>
            <a:ext cx="125006" cy="218160"/>
          </a:xfrm>
          <a:prstGeom prst="rect">
            <a:avLst/>
          </a:prstGeom>
        </p:spPr>
      </p:pic>
      <p:pic>
        <p:nvPicPr>
          <p:cNvPr id="195" name="object 198">
            <a:extLst>
              <a:ext uri="{FF2B5EF4-FFF2-40B4-BE49-F238E27FC236}">
                <a16:creationId xmlns:a16="http://schemas.microsoft.com/office/drawing/2014/main" id="{93C5848B-EA71-5263-33B7-10110B7AC9FD}"/>
              </a:ext>
            </a:extLst>
          </p:cNvPr>
          <p:cNvPicPr/>
          <p:nvPr/>
        </p:nvPicPr>
        <p:blipFill>
          <a:blip r:embed="rId17" cstate="screen">
            <a:extLst>
              <a:ext uri="{28A0092B-C50C-407E-A947-70E740481C1C}">
                <a14:useLocalDpi xmlns:a14="http://schemas.microsoft.com/office/drawing/2010/main"/>
              </a:ext>
            </a:extLst>
          </a:blip>
          <a:stretch>
            <a:fillRect/>
          </a:stretch>
        </p:blipFill>
        <p:spPr>
          <a:xfrm>
            <a:off x="2782601" y="5648688"/>
            <a:ext cx="55397" cy="77012"/>
          </a:xfrm>
          <a:prstGeom prst="rect">
            <a:avLst/>
          </a:prstGeom>
        </p:spPr>
      </p:pic>
      <p:pic>
        <p:nvPicPr>
          <p:cNvPr id="196" name="object 199">
            <a:extLst>
              <a:ext uri="{FF2B5EF4-FFF2-40B4-BE49-F238E27FC236}">
                <a16:creationId xmlns:a16="http://schemas.microsoft.com/office/drawing/2014/main" id="{EBFCEA8B-EA4B-EA12-7149-CEC52FEAEB6A}"/>
              </a:ext>
            </a:extLst>
          </p:cNvPr>
          <p:cNvPicPr/>
          <p:nvPr/>
        </p:nvPicPr>
        <p:blipFill>
          <a:blip r:embed="rId18" cstate="screen">
            <a:extLst>
              <a:ext uri="{28A0092B-C50C-407E-A947-70E740481C1C}">
                <a14:useLocalDpi xmlns:a14="http://schemas.microsoft.com/office/drawing/2010/main"/>
              </a:ext>
            </a:extLst>
          </a:blip>
          <a:stretch>
            <a:fillRect/>
          </a:stretch>
        </p:blipFill>
        <p:spPr>
          <a:xfrm>
            <a:off x="2607138" y="5600110"/>
            <a:ext cx="145224" cy="113512"/>
          </a:xfrm>
          <a:prstGeom prst="rect">
            <a:avLst/>
          </a:prstGeom>
        </p:spPr>
      </p:pic>
      <p:pic>
        <p:nvPicPr>
          <p:cNvPr id="197" name="object 200">
            <a:extLst>
              <a:ext uri="{FF2B5EF4-FFF2-40B4-BE49-F238E27FC236}">
                <a16:creationId xmlns:a16="http://schemas.microsoft.com/office/drawing/2014/main" id="{D505434F-7C19-EC06-5972-A123DEB64246}"/>
              </a:ext>
            </a:extLst>
          </p:cNvPr>
          <p:cNvPicPr/>
          <p:nvPr/>
        </p:nvPicPr>
        <p:blipFill>
          <a:blip r:embed="rId19" cstate="screen">
            <a:extLst>
              <a:ext uri="{28A0092B-C50C-407E-A947-70E740481C1C}">
                <a14:useLocalDpi xmlns:a14="http://schemas.microsoft.com/office/drawing/2010/main"/>
              </a:ext>
            </a:extLst>
          </a:blip>
          <a:stretch>
            <a:fillRect/>
          </a:stretch>
        </p:blipFill>
        <p:spPr>
          <a:xfrm>
            <a:off x="2684494" y="5608213"/>
            <a:ext cx="131775" cy="136232"/>
          </a:xfrm>
          <a:prstGeom prst="rect">
            <a:avLst/>
          </a:prstGeom>
        </p:spPr>
      </p:pic>
      <p:pic>
        <p:nvPicPr>
          <p:cNvPr id="198" name="object 201">
            <a:extLst>
              <a:ext uri="{FF2B5EF4-FFF2-40B4-BE49-F238E27FC236}">
                <a16:creationId xmlns:a16="http://schemas.microsoft.com/office/drawing/2014/main" id="{1730935B-2906-A861-CF23-C73C9090F430}"/>
              </a:ext>
            </a:extLst>
          </p:cNvPr>
          <p:cNvPicPr/>
          <p:nvPr/>
        </p:nvPicPr>
        <p:blipFill>
          <a:blip r:embed="rId20" cstate="screen">
            <a:extLst>
              <a:ext uri="{28A0092B-C50C-407E-A947-70E740481C1C}">
                <a14:useLocalDpi xmlns:a14="http://schemas.microsoft.com/office/drawing/2010/main"/>
              </a:ext>
            </a:extLst>
          </a:blip>
          <a:stretch>
            <a:fillRect/>
          </a:stretch>
        </p:blipFill>
        <p:spPr>
          <a:xfrm>
            <a:off x="2370111" y="5668804"/>
            <a:ext cx="299269" cy="629564"/>
          </a:xfrm>
          <a:prstGeom prst="rect">
            <a:avLst/>
          </a:prstGeom>
        </p:spPr>
      </p:pic>
      <p:pic>
        <p:nvPicPr>
          <p:cNvPr id="199" name="object 202">
            <a:extLst>
              <a:ext uri="{FF2B5EF4-FFF2-40B4-BE49-F238E27FC236}">
                <a16:creationId xmlns:a16="http://schemas.microsoft.com/office/drawing/2014/main" id="{634DB8D1-759B-A5CA-6354-AB071D8EE66C}"/>
              </a:ext>
            </a:extLst>
          </p:cNvPr>
          <p:cNvPicPr/>
          <p:nvPr/>
        </p:nvPicPr>
        <p:blipFill>
          <a:blip r:embed="rId21" cstate="screen">
            <a:extLst>
              <a:ext uri="{28A0092B-C50C-407E-A947-70E740481C1C}">
                <a14:useLocalDpi xmlns:a14="http://schemas.microsoft.com/office/drawing/2010/main"/>
              </a:ext>
            </a:extLst>
          </a:blip>
          <a:stretch>
            <a:fillRect/>
          </a:stretch>
        </p:blipFill>
        <p:spPr>
          <a:xfrm>
            <a:off x="2794145" y="5907615"/>
            <a:ext cx="43345" cy="247980"/>
          </a:xfrm>
          <a:prstGeom prst="rect">
            <a:avLst/>
          </a:prstGeom>
        </p:spPr>
      </p:pic>
      <p:pic>
        <p:nvPicPr>
          <p:cNvPr id="200" name="object 203">
            <a:extLst>
              <a:ext uri="{FF2B5EF4-FFF2-40B4-BE49-F238E27FC236}">
                <a16:creationId xmlns:a16="http://schemas.microsoft.com/office/drawing/2014/main" id="{9A66118B-3D79-4199-6082-D425D7CEA6DC}"/>
              </a:ext>
            </a:extLst>
          </p:cNvPr>
          <p:cNvPicPr/>
          <p:nvPr/>
        </p:nvPicPr>
        <p:blipFill>
          <a:blip r:embed="rId22" cstate="screen">
            <a:extLst>
              <a:ext uri="{28A0092B-C50C-407E-A947-70E740481C1C}">
                <a14:useLocalDpi xmlns:a14="http://schemas.microsoft.com/office/drawing/2010/main"/>
              </a:ext>
            </a:extLst>
          </a:blip>
          <a:stretch>
            <a:fillRect/>
          </a:stretch>
        </p:blipFill>
        <p:spPr>
          <a:xfrm>
            <a:off x="2669521" y="5943937"/>
            <a:ext cx="95897" cy="337032"/>
          </a:xfrm>
          <a:prstGeom prst="rect">
            <a:avLst/>
          </a:prstGeom>
        </p:spPr>
      </p:pic>
      <p:pic>
        <p:nvPicPr>
          <p:cNvPr id="201" name="object 204">
            <a:extLst>
              <a:ext uri="{FF2B5EF4-FFF2-40B4-BE49-F238E27FC236}">
                <a16:creationId xmlns:a16="http://schemas.microsoft.com/office/drawing/2014/main" id="{61A9EBD1-0B36-A5D3-B88E-501115B3A574}"/>
              </a:ext>
            </a:extLst>
          </p:cNvPr>
          <p:cNvPicPr/>
          <p:nvPr/>
        </p:nvPicPr>
        <p:blipFill>
          <a:blip r:embed="rId23" cstate="screen">
            <a:extLst>
              <a:ext uri="{28A0092B-C50C-407E-A947-70E740481C1C}">
                <a14:useLocalDpi xmlns:a14="http://schemas.microsoft.com/office/drawing/2010/main"/>
              </a:ext>
            </a:extLst>
          </a:blip>
          <a:stretch>
            <a:fillRect/>
          </a:stretch>
        </p:blipFill>
        <p:spPr>
          <a:xfrm>
            <a:off x="2653696" y="4764539"/>
            <a:ext cx="286054" cy="850040"/>
          </a:xfrm>
          <a:prstGeom prst="rect">
            <a:avLst/>
          </a:prstGeom>
        </p:spPr>
      </p:pic>
      <p:pic>
        <p:nvPicPr>
          <p:cNvPr id="202" name="object 205">
            <a:extLst>
              <a:ext uri="{FF2B5EF4-FFF2-40B4-BE49-F238E27FC236}">
                <a16:creationId xmlns:a16="http://schemas.microsoft.com/office/drawing/2014/main" id="{75F4F522-FE78-6EEA-F302-A097AC6F033F}"/>
              </a:ext>
            </a:extLst>
          </p:cNvPr>
          <p:cNvPicPr/>
          <p:nvPr/>
        </p:nvPicPr>
        <p:blipFill>
          <a:blip r:embed="rId24" cstate="screen">
            <a:extLst>
              <a:ext uri="{28A0092B-C50C-407E-A947-70E740481C1C}">
                <a14:useLocalDpi xmlns:a14="http://schemas.microsoft.com/office/drawing/2010/main"/>
              </a:ext>
            </a:extLst>
          </a:blip>
          <a:stretch>
            <a:fillRect/>
          </a:stretch>
        </p:blipFill>
        <p:spPr>
          <a:xfrm>
            <a:off x="2803769" y="4593851"/>
            <a:ext cx="136185" cy="386181"/>
          </a:xfrm>
          <a:prstGeom prst="rect">
            <a:avLst/>
          </a:prstGeom>
        </p:spPr>
      </p:pic>
      <p:pic>
        <p:nvPicPr>
          <p:cNvPr id="203" name="object 206">
            <a:extLst>
              <a:ext uri="{FF2B5EF4-FFF2-40B4-BE49-F238E27FC236}">
                <a16:creationId xmlns:a16="http://schemas.microsoft.com/office/drawing/2014/main" id="{8594A4B2-EB3C-A4C2-5BA8-D4193CD4832D}"/>
              </a:ext>
            </a:extLst>
          </p:cNvPr>
          <p:cNvPicPr/>
          <p:nvPr/>
        </p:nvPicPr>
        <p:blipFill>
          <a:blip r:embed="rId25" cstate="screen">
            <a:extLst>
              <a:ext uri="{28A0092B-C50C-407E-A947-70E740481C1C}">
                <a14:useLocalDpi xmlns:a14="http://schemas.microsoft.com/office/drawing/2010/main"/>
              </a:ext>
            </a:extLst>
          </a:blip>
          <a:stretch>
            <a:fillRect/>
          </a:stretch>
        </p:blipFill>
        <p:spPr>
          <a:xfrm>
            <a:off x="2754487" y="4466178"/>
            <a:ext cx="336038" cy="1161148"/>
          </a:xfrm>
          <a:prstGeom prst="rect">
            <a:avLst/>
          </a:prstGeom>
        </p:spPr>
      </p:pic>
      <p:pic>
        <p:nvPicPr>
          <p:cNvPr id="204" name="object 207">
            <a:extLst>
              <a:ext uri="{FF2B5EF4-FFF2-40B4-BE49-F238E27FC236}">
                <a16:creationId xmlns:a16="http://schemas.microsoft.com/office/drawing/2014/main" id="{9C21BF96-B293-B7D1-BA64-6B1810840D5C}"/>
              </a:ext>
            </a:extLst>
          </p:cNvPr>
          <p:cNvPicPr/>
          <p:nvPr/>
        </p:nvPicPr>
        <p:blipFill>
          <a:blip r:embed="rId26" cstate="screen">
            <a:extLst>
              <a:ext uri="{28A0092B-C50C-407E-A947-70E740481C1C}">
                <a14:useLocalDpi xmlns:a14="http://schemas.microsoft.com/office/drawing/2010/main"/>
              </a:ext>
            </a:extLst>
          </a:blip>
          <a:stretch>
            <a:fillRect/>
          </a:stretch>
        </p:blipFill>
        <p:spPr>
          <a:xfrm>
            <a:off x="3439279" y="4160348"/>
            <a:ext cx="510998" cy="720103"/>
          </a:xfrm>
          <a:prstGeom prst="rect">
            <a:avLst/>
          </a:prstGeom>
        </p:spPr>
      </p:pic>
      <p:pic>
        <p:nvPicPr>
          <p:cNvPr id="205" name="object 208">
            <a:extLst>
              <a:ext uri="{FF2B5EF4-FFF2-40B4-BE49-F238E27FC236}">
                <a16:creationId xmlns:a16="http://schemas.microsoft.com/office/drawing/2014/main" id="{6CCDE49A-EA12-31EB-A249-73BC3D15933D}"/>
              </a:ext>
            </a:extLst>
          </p:cNvPr>
          <p:cNvPicPr/>
          <p:nvPr/>
        </p:nvPicPr>
        <p:blipFill>
          <a:blip r:embed="rId27" cstate="screen">
            <a:extLst>
              <a:ext uri="{28A0092B-C50C-407E-A947-70E740481C1C}">
                <a14:useLocalDpi xmlns:a14="http://schemas.microsoft.com/office/drawing/2010/main"/>
              </a:ext>
            </a:extLst>
          </a:blip>
          <a:stretch>
            <a:fillRect/>
          </a:stretch>
        </p:blipFill>
        <p:spPr>
          <a:xfrm>
            <a:off x="3445352" y="4038315"/>
            <a:ext cx="504924" cy="574776"/>
          </a:xfrm>
          <a:prstGeom prst="rect">
            <a:avLst/>
          </a:prstGeom>
        </p:spPr>
      </p:pic>
      <p:pic>
        <p:nvPicPr>
          <p:cNvPr id="206" name="object 209">
            <a:extLst>
              <a:ext uri="{FF2B5EF4-FFF2-40B4-BE49-F238E27FC236}">
                <a16:creationId xmlns:a16="http://schemas.microsoft.com/office/drawing/2014/main" id="{31F3A0C2-5FF4-FB96-22B5-3CE24F54AA47}"/>
              </a:ext>
            </a:extLst>
          </p:cNvPr>
          <p:cNvPicPr/>
          <p:nvPr/>
        </p:nvPicPr>
        <p:blipFill>
          <a:blip r:embed="rId28" cstate="screen">
            <a:extLst>
              <a:ext uri="{28A0092B-C50C-407E-A947-70E740481C1C}">
                <a14:useLocalDpi xmlns:a14="http://schemas.microsoft.com/office/drawing/2010/main"/>
              </a:ext>
            </a:extLst>
          </a:blip>
          <a:stretch>
            <a:fillRect/>
          </a:stretch>
        </p:blipFill>
        <p:spPr>
          <a:xfrm>
            <a:off x="3451713" y="3911772"/>
            <a:ext cx="498563" cy="573824"/>
          </a:xfrm>
          <a:prstGeom prst="rect">
            <a:avLst/>
          </a:prstGeom>
        </p:spPr>
      </p:pic>
      <p:pic>
        <p:nvPicPr>
          <p:cNvPr id="207" name="object 210">
            <a:extLst>
              <a:ext uri="{FF2B5EF4-FFF2-40B4-BE49-F238E27FC236}">
                <a16:creationId xmlns:a16="http://schemas.microsoft.com/office/drawing/2014/main" id="{54DBFD85-EF0D-241C-C149-125F9598F31A}"/>
              </a:ext>
            </a:extLst>
          </p:cNvPr>
          <p:cNvPicPr/>
          <p:nvPr/>
        </p:nvPicPr>
        <p:blipFill>
          <a:blip r:embed="rId29" cstate="screen">
            <a:extLst>
              <a:ext uri="{28A0092B-C50C-407E-A947-70E740481C1C}">
                <a14:useLocalDpi xmlns:a14="http://schemas.microsoft.com/office/drawing/2010/main"/>
              </a:ext>
            </a:extLst>
          </a:blip>
          <a:stretch>
            <a:fillRect/>
          </a:stretch>
        </p:blipFill>
        <p:spPr>
          <a:xfrm>
            <a:off x="3474281" y="3799441"/>
            <a:ext cx="475995" cy="541781"/>
          </a:xfrm>
          <a:prstGeom prst="rect">
            <a:avLst/>
          </a:prstGeom>
        </p:spPr>
      </p:pic>
      <p:pic>
        <p:nvPicPr>
          <p:cNvPr id="208" name="object 211">
            <a:extLst>
              <a:ext uri="{FF2B5EF4-FFF2-40B4-BE49-F238E27FC236}">
                <a16:creationId xmlns:a16="http://schemas.microsoft.com/office/drawing/2014/main" id="{DE5CF9F6-A1E2-BB9C-9509-9CAF1A6D780C}"/>
              </a:ext>
            </a:extLst>
          </p:cNvPr>
          <p:cNvPicPr/>
          <p:nvPr/>
        </p:nvPicPr>
        <p:blipFill>
          <a:blip r:embed="rId30" cstate="screen">
            <a:extLst>
              <a:ext uri="{28A0092B-C50C-407E-A947-70E740481C1C}">
                <a14:useLocalDpi xmlns:a14="http://schemas.microsoft.com/office/drawing/2010/main"/>
              </a:ext>
            </a:extLst>
          </a:blip>
          <a:stretch>
            <a:fillRect/>
          </a:stretch>
        </p:blipFill>
        <p:spPr>
          <a:xfrm>
            <a:off x="3493571" y="3725120"/>
            <a:ext cx="456705" cy="467550"/>
          </a:xfrm>
          <a:prstGeom prst="rect">
            <a:avLst/>
          </a:prstGeom>
        </p:spPr>
      </p:pic>
      <p:pic>
        <p:nvPicPr>
          <p:cNvPr id="209" name="object 212">
            <a:extLst>
              <a:ext uri="{FF2B5EF4-FFF2-40B4-BE49-F238E27FC236}">
                <a16:creationId xmlns:a16="http://schemas.microsoft.com/office/drawing/2014/main" id="{9946FFF2-508A-23F4-3B4A-3788407FEBCE}"/>
              </a:ext>
            </a:extLst>
          </p:cNvPr>
          <p:cNvPicPr/>
          <p:nvPr/>
        </p:nvPicPr>
        <p:blipFill>
          <a:blip r:embed="rId31" cstate="screen">
            <a:extLst>
              <a:ext uri="{28A0092B-C50C-407E-A947-70E740481C1C}">
                <a14:useLocalDpi xmlns:a14="http://schemas.microsoft.com/office/drawing/2010/main"/>
              </a:ext>
            </a:extLst>
          </a:blip>
          <a:stretch>
            <a:fillRect/>
          </a:stretch>
        </p:blipFill>
        <p:spPr>
          <a:xfrm>
            <a:off x="3531646" y="3639243"/>
            <a:ext cx="418631" cy="391624"/>
          </a:xfrm>
          <a:prstGeom prst="rect">
            <a:avLst/>
          </a:prstGeom>
        </p:spPr>
      </p:pic>
      <p:pic>
        <p:nvPicPr>
          <p:cNvPr id="210" name="object 213">
            <a:extLst>
              <a:ext uri="{FF2B5EF4-FFF2-40B4-BE49-F238E27FC236}">
                <a16:creationId xmlns:a16="http://schemas.microsoft.com/office/drawing/2014/main" id="{89CAE4E7-C182-261C-8997-65B3C3F1B8AC}"/>
              </a:ext>
            </a:extLst>
          </p:cNvPr>
          <p:cNvPicPr/>
          <p:nvPr/>
        </p:nvPicPr>
        <p:blipFill>
          <a:blip r:embed="rId32" cstate="screen">
            <a:extLst>
              <a:ext uri="{28A0092B-C50C-407E-A947-70E740481C1C}">
                <a14:useLocalDpi xmlns:a14="http://schemas.microsoft.com/office/drawing/2010/main"/>
              </a:ext>
            </a:extLst>
          </a:blip>
          <a:stretch>
            <a:fillRect/>
          </a:stretch>
        </p:blipFill>
        <p:spPr>
          <a:xfrm>
            <a:off x="3578976" y="3560604"/>
            <a:ext cx="371301" cy="320592"/>
          </a:xfrm>
          <a:prstGeom prst="rect">
            <a:avLst/>
          </a:prstGeom>
        </p:spPr>
      </p:pic>
      <p:pic>
        <p:nvPicPr>
          <p:cNvPr id="211" name="object 214">
            <a:extLst>
              <a:ext uri="{FF2B5EF4-FFF2-40B4-BE49-F238E27FC236}">
                <a16:creationId xmlns:a16="http://schemas.microsoft.com/office/drawing/2014/main" id="{99504F12-0896-1911-0371-8ACD28F72AE9}"/>
              </a:ext>
            </a:extLst>
          </p:cNvPr>
          <p:cNvPicPr/>
          <p:nvPr/>
        </p:nvPicPr>
        <p:blipFill>
          <a:blip r:embed="rId33" cstate="screen">
            <a:extLst>
              <a:ext uri="{28A0092B-C50C-407E-A947-70E740481C1C}">
                <a14:useLocalDpi xmlns:a14="http://schemas.microsoft.com/office/drawing/2010/main"/>
              </a:ext>
            </a:extLst>
          </a:blip>
          <a:stretch>
            <a:fillRect/>
          </a:stretch>
        </p:blipFill>
        <p:spPr>
          <a:xfrm>
            <a:off x="3639454" y="3493764"/>
            <a:ext cx="310822" cy="265277"/>
          </a:xfrm>
          <a:prstGeom prst="rect">
            <a:avLst/>
          </a:prstGeom>
        </p:spPr>
      </p:pic>
      <p:pic>
        <p:nvPicPr>
          <p:cNvPr id="212" name="object 215">
            <a:extLst>
              <a:ext uri="{FF2B5EF4-FFF2-40B4-BE49-F238E27FC236}">
                <a16:creationId xmlns:a16="http://schemas.microsoft.com/office/drawing/2014/main" id="{67864B52-40EC-C1C6-C4CA-AC0F992945A3}"/>
              </a:ext>
            </a:extLst>
          </p:cNvPr>
          <p:cNvPicPr/>
          <p:nvPr/>
        </p:nvPicPr>
        <p:blipFill>
          <a:blip r:embed="rId34" cstate="screen">
            <a:extLst>
              <a:ext uri="{28A0092B-C50C-407E-A947-70E740481C1C}">
                <a14:useLocalDpi xmlns:a14="http://schemas.microsoft.com/office/drawing/2010/main"/>
              </a:ext>
            </a:extLst>
          </a:blip>
          <a:stretch>
            <a:fillRect/>
          </a:stretch>
        </p:blipFill>
        <p:spPr>
          <a:xfrm>
            <a:off x="3703988" y="3494539"/>
            <a:ext cx="246289" cy="118325"/>
          </a:xfrm>
          <a:prstGeom prst="rect">
            <a:avLst/>
          </a:prstGeom>
        </p:spPr>
      </p:pic>
      <p:pic>
        <p:nvPicPr>
          <p:cNvPr id="213" name="object 216">
            <a:extLst>
              <a:ext uri="{FF2B5EF4-FFF2-40B4-BE49-F238E27FC236}">
                <a16:creationId xmlns:a16="http://schemas.microsoft.com/office/drawing/2014/main" id="{560493AF-ACB1-E702-D277-48B76199182D}"/>
              </a:ext>
            </a:extLst>
          </p:cNvPr>
          <p:cNvPicPr/>
          <p:nvPr/>
        </p:nvPicPr>
        <p:blipFill>
          <a:blip r:embed="rId35" cstate="screen">
            <a:extLst>
              <a:ext uri="{28A0092B-C50C-407E-A947-70E740481C1C}">
                <a14:useLocalDpi xmlns:a14="http://schemas.microsoft.com/office/drawing/2010/main"/>
              </a:ext>
            </a:extLst>
          </a:blip>
          <a:stretch>
            <a:fillRect/>
          </a:stretch>
        </p:blipFill>
        <p:spPr>
          <a:xfrm>
            <a:off x="3769315" y="3412548"/>
            <a:ext cx="180962" cy="225158"/>
          </a:xfrm>
          <a:prstGeom prst="rect">
            <a:avLst/>
          </a:prstGeom>
        </p:spPr>
      </p:pic>
      <p:pic>
        <p:nvPicPr>
          <p:cNvPr id="214" name="object 217">
            <a:extLst>
              <a:ext uri="{FF2B5EF4-FFF2-40B4-BE49-F238E27FC236}">
                <a16:creationId xmlns:a16="http://schemas.microsoft.com/office/drawing/2014/main" id="{9C1F0F94-3F5C-8D2B-96E6-4F58BE8327FD}"/>
              </a:ext>
            </a:extLst>
          </p:cNvPr>
          <p:cNvPicPr/>
          <p:nvPr/>
        </p:nvPicPr>
        <p:blipFill>
          <a:blip r:embed="rId36" cstate="screen">
            <a:extLst>
              <a:ext uri="{28A0092B-C50C-407E-A947-70E740481C1C}">
                <a14:useLocalDpi xmlns:a14="http://schemas.microsoft.com/office/drawing/2010/main"/>
              </a:ext>
            </a:extLst>
          </a:blip>
          <a:stretch>
            <a:fillRect/>
          </a:stretch>
        </p:blipFill>
        <p:spPr>
          <a:xfrm>
            <a:off x="3548474" y="4407885"/>
            <a:ext cx="401802" cy="401569"/>
          </a:xfrm>
          <a:prstGeom prst="rect">
            <a:avLst/>
          </a:prstGeom>
        </p:spPr>
      </p:pic>
      <p:pic>
        <p:nvPicPr>
          <p:cNvPr id="215" name="object 218">
            <a:extLst>
              <a:ext uri="{FF2B5EF4-FFF2-40B4-BE49-F238E27FC236}">
                <a16:creationId xmlns:a16="http://schemas.microsoft.com/office/drawing/2014/main" id="{EE8C2E88-81A9-A060-78DF-02DF80058FC8}"/>
              </a:ext>
            </a:extLst>
          </p:cNvPr>
          <p:cNvPicPr/>
          <p:nvPr/>
        </p:nvPicPr>
        <p:blipFill>
          <a:blip r:embed="rId37" cstate="screen">
            <a:extLst>
              <a:ext uri="{28A0092B-C50C-407E-A947-70E740481C1C}">
                <a14:useLocalDpi xmlns:a14="http://schemas.microsoft.com/office/drawing/2010/main"/>
              </a:ext>
            </a:extLst>
          </a:blip>
          <a:stretch>
            <a:fillRect/>
          </a:stretch>
        </p:blipFill>
        <p:spPr>
          <a:xfrm>
            <a:off x="3833716" y="3821141"/>
            <a:ext cx="116560" cy="54982"/>
          </a:xfrm>
          <a:prstGeom prst="rect">
            <a:avLst/>
          </a:prstGeom>
        </p:spPr>
      </p:pic>
      <p:pic>
        <p:nvPicPr>
          <p:cNvPr id="216" name="object 219">
            <a:extLst>
              <a:ext uri="{FF2B5EF4-FFF2-40B4-BE49-F238E27FC236}">
                <a16:creationId xmlns:a16="http://schemas.microsoft.com/office/drawing/2014/main" id="{AF5B1CB0-CEB8-9694-74F0-5C89CBFCF137}"/>
              </a:ext>
            </a:extLst>
          </p:cNvPr>
          <p:cNvPicPr/>
          <p:nvPr/>
        </p:nvPicPr>
        <p:blipFill>
          <a:blip r:embed="rId38" cstate="screen">
            <a:extLst>
              <a:ext uri="{28A0092B-C50C-407E-A947-70E740481C1C}">
                <a14:useLocalDpi xmlns:a14="http://schemas.microsoft.com/office/drawing/2010/main"/>
              </a:ext>
            </a:extLst>
          </a:blip>
          <a:stretch>
            <a:fillRect/>
          </a:stretch>
        </p:blipFill>
        <p:spPr>
          <a:xfrm>
            <a:off x="3821359" y="3944752"/>
            <a:ext cx="128917" cy="79389"/>
          </a:xfrm>
          <a:prstGeom prst="rect">
            <a:avLst/>
          </a:prstGeom>
        </p:spPr>
      </p:pic>
      <p:pic>
        <p:nvPicPr>
          <p:cNvPr id="217" name="object 220">
            <a:extLst>
              <a:ext uri="{FF2B5EF4-FFF2-40B4-BE49-F238E27FC236}">
                <a16:creationId xmlns:a16="http://schemas.microsoft.com/office/drawing/2014/main" id="{A7E52EC6-4FC2-1D6E-B98D-EEFC80464ECE}"/>
              </a:ext>
            </a:extLst>
          </p:cNvPr>
          <p:cNvPicPr/>
          <p:nvPr/>
        </p:nvPicPr>
        <p:blipFill>
          <a:blip r:embed="rId39" cstate="screen">
            <a:extLst>
              <a:ext uri="{28A0092B-C50C-407E-A947-70E740481C1C}">
                <a14:useLocalDpi xmlns:a14="http://schemas.microsoft.com/office/drawing/2010/main"/>
              </a:ext>
            </a:extLst>
          </a:blip>
          <a:stretch>
            <a:fillRect/>
          </a:stretch>
        </p:blipFill>
        <p:spPr>
          <a:xfrm>
            <a:off x="3581698" y="4063055"/>
            <a:ext cx="368579" cy="424276"/>
          </a:xfrm>
          <a:prstGeom prst="rect">
            <a:avLst/>
          </a:prstGeom>
        </p:spPr>
      </p:pic>
      <p:pic>
        <p:nvPicPr>
          <p:cNvPr id="218" name="object 221">
            <a:extLst>
              <a:ext uri="{FF2B5EF4-FFF2-40B4-BE49-F238E27FC236}">
                <a16:creationId xmlns:a16="http://schemas.microsoft.com/office/drawing/2014/main" id="{0B71E27C-E018-C38B-4BF3-BA615A203AB1}"/>
              </a:ext>
            </a:extLst>
          </p:cNvPr>
          <p:cNvPicPr/>
          <p:nvPr/>
        </p:nvPicPr>
        <p:blipFill>
          <a:blip r:embed="rId40" cstate="screen">
            <a:extLst>
              <a:ext uri="{28A0092B-C50C-407E-A947-70E740481C1C}">
                <a14:useLocalDpi xmlns:a14="http://schemas.microsoft.com/office/drawing/2010/main"/>
              </a:ext>
            </a:extLst>
          </a:blip>
          <a:stretch>
            <a:fillRect/>
          </a:stretch>
        </p:blipFill>
        <p:spPr>
          <a:xfrm>
            <a:off x="3835876" y="3710998"/>
            <a:ext cx="114401" cy="50764"/>
          </a:xfrm>
          <a:prstGeom prst="rect">
            <a:avLst/>
          </a:prstGeom>
        </p:spPr>
      </p:pic>
      <p:pic>
        <p:nvPicPr>
          <p:cNvPr id="219" name="object 222">
            <a:extLst>
              <a:ext uri="{FF2B5EF4-FFF2-40B4-BE49-F238E27FC236}">
                <a16:creationId xmlns:a16="http://schemas.microsoft.com/office/drawing/2014/main" id="{915A01F1-2547-8E38-1B5B-5068BD260725}"/>
              </a:ext>
            </a:extLst>
          </p:cNvPr>
          <p:cNvPicPr/>
          <p:nvPr/>
        </p:nvPicPr>
        <p:blipFill>
          <a:blip r:embed="rId41" cstate="screen">
            <a:extLst>
              <a:ext uri="{28A0092B-C50C-407E-A947-70E740481C1C}">
                <a14:useLocalDpi xmlns:a14="http://schemas.microsoft.com/office/drawing/2010/main"/>
              </a:ext>
            </a:extLst>
          </a:blip>
          <a:stretch>
            <a:fillRect/>
          </a:stretch>
        </p:blipFill>
        <p:spPr>
          <a:xfrm>
            <a:off x="3305092" y="3405690"/>
            <a:ext cx="645185" cy="288111"/>
          </a:xfrm>
          <a:prstGeom prst="rect">
            <a:avLst/>
          </a:prstGeom>
        </p:spPr>
      </p:pic>
      <p:pic>
        <p:nvPicPr>
          <p:cNvPr id="220" name="object 223">
            <a:extLst>
              <a:ext uri="{FF2B5EF4-FFF2-40B4-BE49-F238E27FC236}">
                <a16:creationId xmlns:a16="http://schemas.microsoft.com/office/drawing/2014/main" id="{F5E6256D-1612-AA13-9B11-95F1193F8FD0}"/>
              </a:ext>
            </a:extLst>
          </p:cNvPr>
          <p:cNvPicPr/>
          <p:nvPr/>
        </p:nvPicPr>
        <p:blipFill>
          <a:blip r:embed="rId42" cstate="screen">
            <a:extLst>
              <a:ext uri="{28A0092B-C50C-407E-A947-70E740481C1C}">
                <a14:useLocalDpi xmlns:a14="http://schemas.microsoft.com/office/drawing/2010/main"/>
              </a:ext>
            </a:extLst>
          </a:blip>
          <a:stretch>
            <a:fillRect/>
          </a:stretch>
        </p:blipFill>
        <p:spPr>
          <a:xfrm>
            <a:off x="3379374" y="3455753"/>
            <a:ext cx="129489" cy="71170"/>
          </a:xfrm>
          <a:prstGeom prst="rect">
            <a:avLst/>
          </a:prstGeom>
        </p:spPr>
      </p:pic>
      <p:pic>
        <p:nvPicPr>
          <p:cNvPr id="221" name="object 224">
            <a:extLst>
              <a:ext uri="{FF2B5EF4-FFF2-40B4-BE49-F238E27FC236}">
                <a16:creationId xmlns:a16="http://schemas.microsoft.com/office/drawing/2014/main" id="{CCF67FD2-C7C4-6ACF-5B94-EE68265FEE73}"/>
              </a:ext>
            </a:extLst>
          </p:cNvPr>
          <p:cNvPicPr/>
          <p:nvPr/>
        </p:nvPicPr>
        <p:blipFill>
          <a:blip r:embed="rId43" cstate="screen">
            <a:extLst>
              <a:ext uri="{28A0092B-C50C-407E-A947-70E740481C1C}">
                <a14:useLocalDpi xmlns:a14="http://schemas.microsoft.com/office/drawing/2010/main"/>
              </a:ext>
            </a:extLst>
          </a:blip>
          <a:stretch>
            <a:fillRect/>
          </a:stretch>
        </p:blipFill>
        <p:spPr>
          <a:xfrm>
            <a:off x="3272859" y="3420206"/>
            <a:ext cx="68325" cy="74409"/>
          </a:xfrm>
          <a:prstGeom prst="rect">
            <a:avLst/>
          </a:prstGeom>
        </p:spPr>
      </p:pic>
      <p:pic>
        <p:nvPicPr>
          <p:cNvPr id="222" name="object 225">
            <a:extLst>
              <a:ext uri="{FF2B5EF4-FFF2-40B4-BE49-F238E27FC236}">
                <a16:creationId xmlns:a16="http://schemas.microsoft.com/office/drawing/2014/main" id="{70415AF6-5E7A-6D2F-6348-ABCFF6E363B0}"/>
              </a:ext>
            </a:extLst>
          </p:cNvPr>
          <p:cNvPicPr/>
          <p:nvPr/>
        </p:nvPicPr>
        <p:blipFill>
          <a:blip r:embed="rId44" cstate="screen">
            <a:extLst>
              <a:ext uri="{28A0092B-C50C-407E-A947-70E740481C1C}">
                <a14:useLocalDpi xmlns:a14="http://schemas.microsoft.com/office/drawing/2010/main"/>
              </a:ext>
            </a:extLst>
          </a:blip>
          <a:stretch>
            <a:fillRect/>
          </a:stretch>
        </p:blipFill>
        <p:spPr>
          <a:xfrm>
            <a:off x="2695620" y="5199971"/>
            <a:ext cx="121050" cy="351468"/>
          </a:xfrm>
          <a:prstGeom prst="rect">
            <a:avLst/>
          </a:prstGeom>
        </p:spPr>
      </p:pic>
      <p:pic>
        <p:nvPicPr>
          <p:cNvPr id="223" name="object 226">
            <a:extLst>
              <a:ext uri="{FF2B5EF4-FFF2-40B4-BE49-F238E27FC236}">
                <a16:creationId xmlns:a16="http://schemas.microsoft.com/office/drawing/2014/main" id="{C1314E2F-3B96-5BBD-A299-99815C99796F}"/>
              </a:ext>
            </a:extLst>
          </p:cNvPr>
          <p:cNvPicPr/>
          <p:nvPr/>
        </p:nvPicPr>
        <p:blipFill>
          <a:blip r:embed="rId45" cstate="screen">
            <a:extLst>
              <a:ext uri="{28A0092B-C50C-407E-A947-70E740481C1C}">
                <a14:useLocalDpi xmlns:a14="http://schemas.microsoft.com/office/drawing/2010/main"/>
              </a:ext>
            </a:extLst>
          </a:blip>
          <a:stretch>
            <a:fillRect/>
          </a:stretch>
        </p:blipFill>
        <p:spPr>
          <a:xfrm>
            <a:off x="2922771" y="4708621"/>
            <a:ext cx="144043" cy="283019"/>
          </a:xfrm>
          <a:prstGeom prst="rect">
            <a:avLst/>
          </a:prstGeom>
        </p:spPr>
      </p:pic>
      <p:pic>
        <p:nvPicPr>
          <p:cNvPr id="224" name="object 227">
            <a:extLst>
              <a:ext uri="{FF2B5EF4-FFF2-40B4-BE49-F238E27FC236}">
                <a16:creationId xmlns:a16="http://schemas.microsoft.com/office/drawing/2014/main" id="{F38FD082-0CA0-E802-ED14-938E008D67D8}"/>
              </a:ext>
            </a:extLst>
          </p:cNvPr>
          <p:cNvPicPr/>
          <p:nvPr/>
        </p:nvPicPr>
        <p:blipFill>
          <a:blip r:embed="rId46" cstate="screen">
            <a:extLst>
              <a:ext uri="{28A0092B-C50C-407E-A947-70E740481C1C}">
                <a14:useLocalDpi xmlns:a14="http://schemas.microsoft.com/office/drawing/2010/main"/>
              </a:ext>
            </a:extLst>
          </a:blip>
          <a:stretch>
            <a:fillRect/>
          </a:stretch>
        </p:blipFill>
        <p:spPr>
          <a:xfrm>
            <a:off x="2968694" y="3955930"/>
            <a:ext cx="106959" cy="189636"/>
          </a:xfrm>
          <a:prstGeom prst="rect">
            <a:avLst/>
          </a:prstGeom>
        </p:spPr>
      </p:pic>
      <p:pic>
        <p:nvPicPr>
          <p:cNvPr id="225" name="object 228">
            <a:extLst>
              <a:ext uri="{FF2B5EF4-FFF2-40B4-BE49-F238E27FC236}">
                <a16:creationId xmlns:a16="http://schemas.microsoft.com/office/drawing/2014/main" id="{B59B719B-F7FD-B639-CC30-EBBBE21DC068}"/>
              </a:ext>
            </a:extLst>
          </p:cNvPr>
          <p:cNvPicPr/>
          <p:nvPr/>
        </p:nvPicPr>
        <p:blipFill>
          <a:blip r:embed="rId47" cstate="screen">
            <a:extLst>
              <a:ext uri="{28A0092B-C50C-407E-A947-70E740481C1C}">
                <a14:useLocalDpi xmlns:a14="http://schemas.microsoft.com/office/drawing/2010/main"/>
              </a:ext>
            </a:extLst>
          </a:blip>
          <a:stretch>
            <a:fillRect/>
          </a:stretch>
        </p:blipFill>
        <p:spPr>
          <a:xfrm>
            <a:off x="2674431" y="5529687"/>
            <a:ext cx="68408" cy="193986"/>
          </a:xfrm>
          <a:prstGeom prst="rect">
            <a:avLst/>
          </a:prstGeom>
        </p:spPr>
      </p:pic>
      <p:sp>
        <p:nvSpPr>
          <p:cNvPr id="226" name="object 229">
            <a:extLst>
              <a:ext uri="{FF2B5EF4-FFF2-40B4-BE49-F238E27FC236}">
                <a16:creationId xmlns:a16="http://schemas.microsoft.com/office/drawing/2014/main" id="{0CB09590-1E1C-C112-13EC-744B836F3EE1}"/>
              </a:ext>
            </a:extLst>
          </p:cNvPr>
          <p:cNvSpPr/>
          <p:nvPr/>
        </p:nvSpPr>
        <p:spPr>
          <a:xfrm>
            <a:off x="2806198" y="5513082"/>
            <a:ext cx="56515" cy="167640"/>
          </a:xfrm>
          <a:custGeom>
            <a:avLst/>
            <a:gdLst/>
            <a:ahLst/>
            <a:cxnLst/>
            <a:rect l="l" t="t" r="r" b="b"/>
            <a:pathLst>
              <a:path w="56514" h="167639">
                <a:moveTo>
                  <a:pt x="56057" y="0"/>
                </a:moveTo>
                <a:lnTo>
                  <a:pt x="48517" y="14634"/>
                </a:lnTo>
                <a:lnTo>
                  <a:pt x="38883" y="41062"/>
                </a:lnTo>
                <a:lnTo>
                  <a:pt x="29900" y="68405"/>
                </a:lnTo>
                <a:lnTo>
                  <a:pt x="24308" y="85785"/>
                </a:lnTo>
                <a:lnTo>
                  <a:pt x="19804" y="99424"/>
                </a:lnTo>
                <a:lnTo>
                  <a:pt x="13396" y="119183"/>
                </a:lnTo>
                <a:lnTo>
                  <a:pt x="6803" y="139671"/>
                </a:lnTo>
                <a:lnTo>
                  <a:pt x="0" y="160982"/>
                </a:lnTo>
                <a:lnTo>
                  <a:pt x="0" y="167342"/>
                </a:lnTo>
                <a:lnTo>
                  <a:pt x="3050" y="167342"/>
                </a:lnTo>
                <a:lnTo>
                  <a:pt x="3976" y="166786"/>
                </a:lnTo>
                <a:lnTo>
                  <a:pt x="29439" y="93672"/>
                </a:lnTo>
                <a:lnTo>
                  <a:pt x="56057" y="0"/>
                </a:lnTo>
                <a:close/>
              </a:path>
            </a:pathLst>
          </a:custGeom>
          <a:solidFill>
            <a:srgbClr val="FFFFFF"/>
          </a:solidFill>
        </p:spPr>
        <p:txBody>
          <a:bodyPr wrap="square" lIns="0" tIns="0" rIns="0" bIns="0" rtlCol="0"/>
          <a:lstStyle/>
          <a:p>
            <a:endParaRPr/>
          </a:p>
        </p:txBody>
      </p:sp>
      <p:pic>
        <p:nvPicPr>
          <p:cNvPr id="227" name="object 230">
            <a:extLst>
              <a:ext uri="{FF2B5EF4-FFF2-40B4-BE49-F238E27FC236}">
                <a16:creationId xmlns:a16="http://schemas.microsoft.com/office/drawing/2014/main" id="{E4F0CE32-8FAC-925B-3BBF-BC95AC5EA591}"/>
              </a:ext>
            </a:extLst>
          </p:cNvPr>
          <p:cNvPicPr/>
          <p:nvPr/>
        </p:nvPicPr>
        <p:blipFill>
          <a:blip r:embed="rId48" cstate="screen">
            <a:extLst>
              <a:ext uri="{28A0092B-C50C-407E-A947-70E740481C1C}">
                <a14:useLocalDpi xmlns:a14="http://schemas.microsoft.com/office/drawing/2010/main"/>
              </a:ext>
            </a:extLst>
          </a:blip>
          <a:stretch>
            <a:fillRect/>
          </a:stretch>
        </p:blipFill>
        <p:spPr>
          <a:xfrm>
            <a:off x="2770536" y="4651945"/>
            <a:ext cx="162905" cy="643738"/>
          </a:xfrm>
          <a:prstGeom prst="rect">
            <a:avLst/>
          </a:prstGeom>
        </p:spPr>
      </p:pic>
      <p:pic>
        <p:nvPicPr>
          <p:cNvPr id="228" name="object 231">
            <a:extLst>
              <a:ext uri="{FF2B5EF4-FFF2-40B4-BE49-F238E27FC236}">
                <a16:creationId xmlns:a16="http://schemas.microsoft.com/office/drawing/2014/main" id="{18023374-800E-9C1C-E0B8-944130D23BB7}"/>
              </a:ext>
            </a:extLst>
          </p:cNvPr>
          <p:cNvPicPr/>
          <p:nvPr/>
        </p:nvPicPr>
        <p:blipFill>
          <a:blip r:embed="rId49" cstate="screen">
            <a:extLst>
              <a:ext uri="{28A0092B-C50C-407E-A947-70E740481C1C}">
                <a14:useLocalDpi xmlns:a14="http://schemas.microsoft.com/office/drawing/2010/main"/>
              </a:ext>
            </a:extLst>
          </a:blip>
          <a:stretch>
            <a:fillRect/>
          </a:stretch>
        </p:blipFill>
        <p:spPr>
          <a:xfrm>
            <a:off x="2662154" y="4119773"/>
            <a:ext cx="447609" cy="1458340"/>
          </a:xfrm>
          <a:prstGeom prst="rect">
            <a:avLst/>
          </a:prstGeom>
        </p:spPr>
      </p:pic>
      <p:pic>
        <p:nvPicPr>
          <p:cNvPr id="229" name="object 232">
            <a:extLst>
              <a:ext uri="{FF2B5EF4-FFF2-40B4-BE49-F238E27FC236}">
                <a16:creationId xmlns:a16="http://schemas.microsoft.com/office/drawing/2014/main" id="{624C78EB-F9B0-0A73-3BB1-BC42EC3C56C3}"/>
              </a:ext>
            </a:extLst>
          </p:cNvPr>
          <p:cNvPicPr/>
          <p:nvPr/>
        </p:nvPicPr>
        <p:blipFill>
          <a:blip r:embed="rId50" cstate="screen">
            <a:extLst>
              <a:ext uri="{28A0092B-C50C-407E-A947-70E740481C1C}">
                <a14:useLocalDpi xmlns:a14="http://schemas.microsoft.com/office/drawing/2010/main"/>
              </a:ext>
            </a:extLst>
          </a:blip>
          <a:stretch>
            <a:fillRect/>
          </a:stretch>
        </p:blipFill>
        <p:spPr>
          <a:xfrm>
            <a:off x="2991446" y="4481608"/>
            <a:ext cx="131603" cy="339000"/>
          </a:xfrm>
          <a:prstGeom prst="rect">
            <a:avLst/>
          </a:prstGeom>
        </p:spPr>
      </p:pic>
      <p:pic>
        <p:nvPicPr>
          <p:cNvPr id="230" name="object 233">
            <a:extLst>
              <a:ext uri="{FF2B5EF4-FFF2-40B4-BE49-F238E27FC236}">
                <a16:creationId xmlns:a16="http://schemas.microsoft.com/office/drawing/2014/main" id="{EC22C1D4-96A1-9CC7-FB7F-792E9EC107BC}"/>
              </a:ext>
            </a:extLst>
          </p:cNvPr>
          <p:cNvPicPr/>
          <p:nvPr/>
        </p:nvPicPr>
        <p:blipFill>
          <a:blip r:embed="rId51" cstate="screen">
            <a:extLst>
              <a:ext uri="{28A0092B-C50C-407E-A947-70E740481C1C}">
                <a14:useLocalDpi xmlns:a14="http://schemas.microsoft.com/office/drawing/2010/main"/>
              </a:ext>
            </a:extLst>
          </a:blip>
          <a:stretch>
            <a:fillRect/>
          </a:stretch>
        </p:blipFill>
        <p:spPr>
          <a:xfrm>
            <a:off x="2896200" y="3684912"/>
            <a:ext cx="376493" cy="1021664"/>
          </a:xfrm>
          <a:prstGeom prst="rect">
            <a:avLst/>
          </a:prstGeom>
        </p:spPr>
      </p:pic>
      <p:pic>
        <p:nvPicPr>
          <p:cNvPr id="231" name="object 234">
            <a:extLst>
              <a:ext uri="{FF2B5EF4-FFF2-40B4-BE49-F238E27FC236}">
                <a16:creationId xmlns:a16="http://schemas.microsoft.com/office/drawing/2014/main" id="{85767FFC-6321-4F82-617D-57BF53961C54}"/>
              </a:ext>
            </a:extLst>
          </p:cNvPr>
          <p:cNvPicPr/>
          <p:nvPr/>
        </p:nvPicPr>
        <p:blipFill>
          <a:blip r:embed="rId52" cstate="screen">
            <a:extLst>
              <a:ext uri="{28A0092B-C50C-407E-A947-70E740481C1C}">
                <a14:useLocalDpi xmlns:a14="http://schemas.microsoft.com/office/drawing/2010/main"/>
              </a:ext>
            </a:extLst>
          </a:blip>
          <a:stretch>
            <a:fillRect/>
          </a:stretch>
        </p:blipFill>
        <p:spPr>
          <a:xfrm>
            <a:off x="3230962" y="3589332"/>
            <a:ext cx="134886" cy="149631"/>
          </a:xfrm>
          <a:prstGeom prst="rect">
            <a:avLst/>
          </a:prstGeom>
        </p:spPr>
      </p:pic>
      <p:pic>
        <p:nvPicPr>
          <p:cNvPr id="232" name="object 235">
            <a:extLst>
              <a:ext uri="{FF2B5EF4-FFF2-40B4-BE49-F238E27FC236}">
                <a16:creationId xmlns:a16="http://schemas.microsoft.com/office/drawing/2014/main" id="{352AD0DB-67E2-6412-93F0-61E881A522FE}"/>
              </a:ext>
            </a:extLst>
          </p:cNvPr>
          <p:cNvPicPr/>
          <p:nvPr/>
        </p:nvPicPr>
        <p:blipFill>
          <a:blip r:embed="rId53" cstate="screen">
            <a:extLst>
              <a:ext uri="{28A0092B-C50C-407E-A947-70E740481C1C}">
                <a14:useLocalDpi xmlns:a14="http://schemas.microsoft.com/office/drawing/2010/main"/>
              </a:ext>
            </a:extLst>
          </a:blip>
          <a:stretch>
            <a:fillRect/>
          </a:stretch>
        </p:blipFill>
        <p:spPr>
          <a:xfrm>
            <a:off x="2907429" y="4671791"/>
            <a:ext cx="175730" cy="518147"/>
          </a:xfrm>
          <a:prstGeom prst="rect">
            <a:avLst/>
          </a:prstGeom>
        </p:spPr>
      </p:pic>
      <p:sp>
        <p:nvSpPr>
          <p:cNvPr id="233" name="object 236">
            <a:extLst>
              <a:ext uri="{FF2B5EF4-FFF2-40B4-BE49-F238E27FC236}">
                <a16:creationId xmlns:a16="http://schemas.microsoft.com/office/drawing/2014/main" id="{AB940095-D5AD-427E-BCA2-A1B3D5BD2377}"/>
              </a:ext>
            </a:extLst>
          </p:cNvPr>
          <p:cNvSpPr/>
          <p:nvPr/>
        </p:nvSpPr>
        <p:spPr>
          <a:xfrm>
            <a:off x="3128435" y="3663393"/>
            <a:ext cx="31115" cy="17145"/>
          </a:xfrm>
          <a:custGeom>
            <a:avLst/>
            <a:gdLst/>
            <a:ahLst/>
            <a:cxnLst/>
            <a:rect l="l" t="t" r="r" b="b"/>
            <a:pathLst>
              <a:path w="31114" h="17145">
                <a:moveTo>
                  <a:pt x="11684" y="0"/>
                </a:moveTo>
                <a:lnTo>
                  <a:pt x="0" y="368"/>
                </a:lnTo>
                <a:lnTo>
                  <a:pt x="10160" y="3911"/>
                </a:lnTo>
                <a:lnTo>
                  <a:pt x="20840" y="8420"/>
                </a:lnTo>
                <a:lnTo>
                  <a:pt x="30784" y="16713"/>
                </a:lnTo>
                <a:lnTo>
                  <a:pt x="25819" y="6972"/>
                </a:lnTo>
                <a:lnTo>
                  <a:pt x="11684" y="0"/>
                </a:lnTo>
                <a:close/>
              </a:path>
            </a:pathLst>
          </a:custGeom>
          <a:solidFill>
            <a:srgbClr val="AFB2B2"/>
          </a:solidFill>
        </p:spPr>
        <p:txBody>
          <a:bodyPr wrap="square" lIns="0" tIns="0" rIns="0" bIns="0" rtlCol="0"/>
          <a:lstStyle/>
          <a:p>
            <a:endParaRPr/>
          </a:p>
        </p:txBody>
      </p:sp>
      <p:pic>
        <p:nvPicPr>
          <p:cNvPr id="234" name="object 237">
            <a:extLst>
              <a:ext uri="{FF2B5EF4-FFF2-40B4-BE49-F238E27FC236}">
                <a16:creationId xmlns:a16="http://schemas.microsoft.com/office/drawing/2014/main" id="{64324AE2-29E9-4115-F5A0-2A7626D52383}"/>
              </a:ext>
            </a:extLst>
          </p:cNvPr>
          <p:cNvPicPr/>
          <p:nvPr/>
        </p:nvPicPr>
        <p:blipFill>
          <a:blip r:embed="rId54" cstate="screen">
            <a:extLst>
              <a:ext uri="{28A0092B-C50C-407E-A947-70E740481C1C}">
                <a14:useLocalDpi xmlns:a14="http://schemas.microsoft.com/office/drawing/2010/main"/>
              </a:ext>
            </a:extLst>
          </a:blip>
          <a:stretch>
            <a:fillRect/>
          </a:stretch>
        </p:blipFill>
        <p:spPr>
          <a:xfrm>
            <a:off x="3125704" y="3623101"/>
            <a:ext cx="65773" cy="60032"/>
          </a:xfrm>
          <a:prstGeom prst="rect">
            <a:avLst/>
          </a:prstGeom>
        </p:spPr>
      </p:pic>
      <p:sp>
        <p:nvSpPr>
          <p:cNvPr id="235" name="object 238">
            <a:extLst>
              <a:ext uri="{FF2B5EF4-FFF2-40B4-BE49-F238E27FC236}">
                <a16:creationId xmlns:a16="http://schemas.microsoft.com/office/drawing/2014/main" id="{E768BBF7-D959-B673-FD47-C2CD45355C4B}"/>
              </a:ext>
            </a:extLst>
          </p:cNvPr>
          <p:cNvSpPr txBox="1"/>
          <p:nvPr/>
        </p:nvSpPr>
        <p:spPr>
          <a:xfrm>
            <a:off x="1528155" y="3320496"/>
            <a:ext cx="1019810" cy="381000"/>
          </a:xfrm>
          <a:prstGeom prst="rect">
            <a:avLst/>
          </a:prstGeom>
        </p:spPr>
        <p:txBody>
          <a:bodyPr vert="horz" wrap="square" lIns="0" tIns="12700" rIns="0" bIns="0" rtlCol="0">
            <a:spAutoFit/>
          </a:bodyPr>
          <a:lstStyle/>
          <a:p>
            <a:pPr marL="41910">
              <a:lnSpc>
                <a:spcPct val="100000"/>
              </a:lnSpc>
              <a:spcBef>
                <a:spcPts val="100"/>
              </a:spcBef>
            </a:pPr>
            <a:r>
              <a:rPr sz="900" dirty="0">
                <a:solidFill>
                  <a:srgbClr val="4C4D4F"/>
                </a:solidFill>
                <a:latin typeface="Myriad Pro"/>
                <a:cs typeface="Myriad Pro"/>
              </a:rPr>
              <a:t>Uzun</a:t>
            </a:r>
            <a:r>
              <a:rPr sz="900" spc="-15" dirty="0">
                <a:solidFill>
                  <a:srgbClr val="4C4D4F"/>
                </a:solidFill>
                <a:latin typeface="Myriad Pro"/>
                <a:cs typeface="Myriad Pro"/>
              </a:rPr>
              <a:t> </a:t>
            </a:r>
            <a:r>
              <a:rPr sz="900" dirty="0">
                <a:solidFill>
                  <a:srgbClr val="4C4D4F"/>
                </a:solidFill>
                <a:latin typeface="Myriad Pro"/>
                <a:cs typeface="Myriad Pro"/>
              </a:rPr>
              <a:t>başın </a:t>
            </a:r>
            <a:r>
              <a:rPr sz="900" spc="-10" dirty="0">
                <a:solidFill>
                  <a:srgbClr val="4C4D4F"/>
                </a:solidFill>
                <a:latin typeface="Myriad Pro"/>
                <a:cs typeface="Myriad Pro"/>
              </a:rPr>
              <a:t>tendonu</a:t>
            </a:r>
            <a:endParaRPr sz="900">
              <a:latin typeface="Myriad Pro"/>
              <a:cs typeface="Myriad Pro"/>
            </a:endParaRPr>
          </a:p>
          <a:p>
            <a:pPr marL="12700">
              <a:lnSpc>
                <a:spcPct val="100000"/>
              </a:lnSpc>
              <a:spcBef>
                <a:spcPts val="640"/>
              </a:spcBef>
            </a:pPr>
            <a:r>
              <a:rPr sz="900" dirty="0">
                <a:solidFill>
                  <a:srgbClr val="4C4D4F"/>
                </a:solidFill>
                <a:latin typeface="Myriad Pro"/>
                <a:cs typeface="Myriad Pro"/>
              </a:rPr>
              <a:t>Kısa başın</a:t>
            </a:r>
            <a:r>
              <a:rPr sz="900" spc="5" dirty="0">
                <a:solidFill>
                  <a:srgbClr val="4C4D4F"/>
                </a:solidFill>
                <a:latin typeface="Myriad Pro"/>
                <a:cs typeface="Myriad Pro"/>
              </a:rPr>
              <a:t> </a:t>
            </a:r>
            <a:r>
              <a:rPr sz="900" spc="-10" dirty="0">
                <a:solidFill>
                  <a:srgbClr val="4C4D4F"/>
                </a:solidFill>
                <a:latin typeface="Myriad Pro"/>
                <a:cs typeface="Myriad Pro"/>
              </a:rPr>
              <a:t>tendonu</a:t>
            </a:r>
            <a:endParaRPr sz="900">
              <a:latin typeface="Myriad Pro"/>
              <a:cs typeface="Myriad Pro"/>
            </a:endParaRPr>
          </a:p>
        </p:txBody>
      </p:sp>
      <p:sp>
        <p:nvSpPr>
          <p:cNvPr id="236" name="object 239">
            <a:extLst>
              <a:ext uri="{FF2B5EF4-FFF2-40B4-BE49-F238E27FC236}">
                <a16:creationId xmlns:a16="http://schemas.microsoft.com/office/drawing/2014/main" id="{8BAE0F3C-CF72-1BE7-5EA9-B1E529265A82}"/>
              </a:ext>
            </a:extLst>
          </p:cNvPr>
          <p:cNvSpPr txBox="1"/>
          <p:nvPr/>
        </p:nvSpPr>
        <p:spPr>
          <a:xfrm>
            <a:off x="4464243" y="3308809"/>
            <a:ext cx="1126527" cy="151323"/>
          </a:xfrm>
          <a:prstGeom prst="rect">
            <a:avLst/>
          </a:prstGeom>
        </p:spPr>
        <p:txBody>
          <a:bodyPr vert="horz" wrap="square" lIns="0" tIns="12700" rIns="0" bIns="0" rtlCol="0">
            <a:spAutoFit/>
          </a:bodyPr>
          <a:lstStyle/>
          <a:p>
            <a:pPr marL="12700">
              <a:lnSpc>
                <a:spcPct val="100000"/>
              </a:lnSpc>
              <a:spcBef>
                <a:spcPts val="100"/>
              </a:spcBef>
            </a:pPr>
            <a:r>
              <a:rPr sz="900" b="1" dirty="0">
                <a:solidFill>
                  <a:schemeClr val="accent6">
                    <a:lumMod val="75000"/>
                  </a:schemeClr>
                </a:solidFill>
                <a:latin typeface="Myriad Pro"/>
                <a:cs typeface="Myriad Pro"/>
              </a:rPr>
              <a:t>M. </a:t>
            </a:r>
            <a:r>
              <a:rPr sz="900" b="1" spc="-10" dirty="0">
                <a:solidFill>
                  <a:schemeClr val="accent6">
                    <a:lumMod val="75000"/>
                  </a:schemeClr>
                </a:solidFill>
                <a:latin typeface="Myriad Pro"/>
                <a:cs typeface="Myriad Pro"/>
              </a:rPr>
              <a:t>coracobrachialis</a:t>
            </a:r>
            <a:endParaRPr sz="900" b="1" dirty="0">
              <a:solidFill>
                <a:schemeClr val="accent6">
                  <a:lumMod val="75000"/>
                </a:schemeClr>
              </a:solidFill>
              <a:latin typeface="Myriad Pro"/>
              <a:cs typeface="Myriad Pro"/>
            </a:endParaRPr>
          </a:p>
        </p:txBody>
      </p:sp>
      <p:sp>
        <p:nvSpPr>
          <p:cNvPr id="237" name="object 240">
            <a:extLst>
              <a:ext uri="{FF2B5EF4-FFF2-40B4-BE49-F238E27FC236}">
                <a16:creationId xmlns:a16="http://schemas.microsoft.com/office/drawing/2014/main" id="{4D88246D-E3B4-43B0-F329-F4A8539466A8}"/>
              </a:ext>
            </a:extLst>
          </p:cNvPr>
          <p:cNvSpPr txBox="1"/>
          <p:nvPr/>
        </p:nvSpPr>
        <p:spPr>
          <a:xfrm>
            <a:off x="4530980" y="4663607"/>
            <a:ext cx="750279" cy="151323"/>
          </a:xfrm>
          <a:prstGeom prst="rect">
            <a:avLst/>
          </a:prstGeom>
        </p:spPr>
        <p:txBody>
          <a:bodyPr vert="horz" wrap="square" lIns="0" tIns="12700" rIns="0" bIns="0" rtlCol="0">
            <a:spAutoFit/>
          </a:bodyPr>
          <a:lstStyle/>
          <a:p>
            <a:pPr marL="12700">
              <a:lnSpc>
                <a:spcPct val="100000"/>
              </a:lnSpc>
              <a:spcBef>
                <a:spcPts val="100"/>
              </a:spcBef>
            </a:pPr>
            <a:r>
              <a:rPr sz="900" b="1" dirty="0">
                <a:solidFill>
                  <a:schemeClr val="accent3">
                    <a:lumMod val="75000"/>
                  </a:schemeClr>
                </a:solidFill>
                <a:latin typeface="Myriad Pro"/>
                <a:cs typeface="Myriad Pro"/>
              </a:rPr>
              <a:t>M. </a:t>
            </a:r>
            <a:r>
              <a:rPr sz="900" b="1" spc="-10" dirty="0">
                <a:solidFill>
                  <a:schemeClr val="accent3">
                    <a:lumMod val="75000"/>
                  </a:schemeClr>
                </a:solidFill>
                <a:latin typeface="Myriad Pro"/>
                <a:cs typeface="Myriad Pro"/>
              </a:rPr>
              <a:t>brachialis</a:t>
            </a:r>
            <a:endParaRPr sz="900" b="1" dirty="0">
              <a:solidFill>
                <a:schemeClr val="accent3">
                  <a:lumMod val="75000"/>
                </a:schemeClr>
              </a:solidFill>
              <a:latin typeface="Myriad Pro"/>
              <a:cs typeface="Myriad Pro"/>
            </a:endParaRPr>
          </a:p>
        </p:txBody>
      </p:sp>
      <p:sp>
        <p:nvSpPr>
          <p:cNvPr id="238" name="object 241">
            <a:extLst>
              <a:ext uri="{FF2B5EF4-FFF2-40B4-BE49-F238E27FC236}">
                <a16:creationId xmlns:a16="http://schemas.microsoft.com/office/drawing/2014/main" id="{DE35F897-D654-138B-C2E8-16FC74175A9D}"/>
              </a:ext>
            </a:extLst>
          </p:cNvPr>
          <p:cNvSpPr txBox="1"/>
          <p:nvPr/>
        </p:nvSpPr>
        <p:spPr>
          <a:xfrm>
            <a:off x="1461289" y="3823873"/>
            <a:ext cx="1045210" cy="481330"/>
          </a:xfrm>
          <a:prstGeom prst="rect">
            <a:avLst/>
          </a:prstGeom>
        </p:spPr>
        <p:txBody>
          <a:bodyPr vert="horz" wrap="square" lIns="0" tIns="12700" rIns="0" bIns="0" rtlCol="0">
            <a:spAutoFit/>
          </a:bodyPr>
          <a:lstStyle/>
          <a:p>
            <a:pPr marR="29845" algn="r">
              <a:lnSpc>
                <a:spcPts val="1065"/>
              </a:lnSpc>
              <a:spcBef>
                <a:spcPts val="100"/>
              </a:spcBef>
            </a:pPr>
            <a:r>
              <a:rPr sz="900" b="1" dirty="0">
                <a:solidFill>
                  <a:schemeClr val="accent1"/>
                </a:solidFill>
                <a:latin typeface="Myriad Pro"/>
                <a:cs typeface="Myriad Pro"/>
              </a:rPr>
              <a:t>M.</a:t>
            </a:r>
            <a:r>
              <a:rPr sz="900" b="1" spc="-15" dirty="0">
                <a:solidFill>
                  <a:schemeClr val="accent1"/>
                </a:solidFill>
                <a:latin typeface="Myriad Pro"/>
                <a:cs typeface="Myriad Pro"/>
              </a:rPr>
              <a:t> </a:t>
            </a:r>
            <a:r>
              <a:rPr sz="900" b="1" dirty="0">
                <a:solidFill>
                  <a:schemeClr val="accent1"/>
                </a:solidFill>
                <a:latin typeface="Myriad Pro"/>
                <a:cs typeface="Myriad Pro"/>
              </a:rPr>
              <a:t>biceps</a:t>
            </a:r>
            <a:r>
              <a:rPr sz="900" b="1" spc="-5" dirty="0">
                <a:solidFill>
                  <a:schemeClr val="accent1"/>
                </a:solidFill>
                <a:latin typeface="Myriad Pro"/>
                <a:cs typeface="Myriad Pro"/>
              </a:rPr>
              <a:t> </a:t>
            </a:r>
            <a:r>
              <a:rPr sz="900" b="1" spc="-10" dirty="0">
                <a:solidFill>
                  <a:schemeClr val="accent1"/>
                </a:solidFill>
                <a:latin typeface="Myriad Pro"/>
                <a:cs typeface="Myriad Pro"/>
              </a:rPr>
              <a:t>brachialis</a:t>
            </a:r>
            <a:endParaRPr sz="900" dirty="0">
              <a:solidFill>
                <a:schemeClr val="accent1"/>
              </a:solidFill>
              <a:latin typeface="Myriad Pro"/>
              <a:cs typeface="Myriad Pro"/>
            </a:endParaRPr>
          </a:p>
          <a:p>
            <a:pPr marR="8255" algn="r">
              <a:lnSpc>
                <a:spcPts val="1065"/>
              </a:lnSpc>
            </a:pPr>
            <a:r>
              <a:rPr sz="900" dirty="0">
                <a:solidFill>
                  <a:schemeClr val="accent1"/>
                </a:solidFill>
                <a:latin typeface="Myriad Pro"/>
                <a:cs typeface="Myriad Pro"/>
              </a:rPr>
              <a:t>(Uzun</a:t>
            </a:r>
            <a:r>
              <a:rPr sz="900" spc="-5" dirty="0">
                <a:solidFill>
                  <a:schemeClr val="accent1"/>
                </a:solidFill>
                <a:latin typeface="Myriad Pro"/>
                <a:cs typeface="Myriad Pro"/>
              </a:rPr>
              <a:t> </a:t>
            </a:r>
            <a:r>
              <a:rPr sz="900" spc="-20" dirty="0">
                <a:solidFill>
                  <a:schemeClr val="accent1"/>
                </a:solidFill>
                <a:latin typeface="Myriad Pro"/>
                <a:cs typeface="Myriad Pro"/>
              </a:rPr>
              <a:t>baş)</a:t>
            </a:r>
            <a:endParaRPr sz="900" dirty="0">
              <a:solidFill>
                <a:schemeClr val="accent1"/>
              </a:solidFill>
              <a:latin typeface="Myriad Pro"/>
              <a:cs typeface="Myriad Pro"/>
            </a:endParaRPr>
          </a:p>
          <a:p>
            <a:pPr marR="5080" algn="r">
              <a:lnSpc>
                <a:spcPct val="100000"/>
              </a:lnSpc>
              <a:spcBef>
                <a:spcPts val="375"/>
              </a:spcBef>
            </a:pPr>
            <a:r>
              <a:rPr sz="900" dirty="0">
                <a:solidFill>
                  <a:schemeClr val="accent1"/>
                </a:solidFill>
                <a:latin typeface="Myriad Pro"/>
                <a:cs typeface="Myriad Pro"/>
              </a:rPr>
              <a:t>(Kısa</a:t>
            </a:r>
            <a:r>
              <a:rPr sz="900" spc="5" dirty="0">
                <a:solidFill>
                  <a:schemeClr val="accent1"/>
                </a:solidFill>
                <a:latin typeface="Myriad Pro"/>
                <a:cs typeface="Myriad Pro"/>
              </a:rPr>
              <a:t> </a:t>
            </a:r>
            <a:r>
              <a:rPr sz="900" spc="-20" dirty="0">
                <a:solidFill>
                  <a:schemeClr val="accent1"/>
                </a:solidFill>
                <a:latin typeface="Myriad Pro"/>
                <a:cs typeface="Myriad Pro"/>
              </a:rPr>
              <a:t>baş)</a:t>
            </a:r>
            <a:endParaRPr sz="900" dirty="0">
              <a:solidFill>
                <a:schemeClr val="accent1"/>
              </a:solidFill>
              <a:latin typeface="Myriad Pro"/>
              <a:cs typeface="Myriad Pro"/>
            </a:endParaRPr>
          </a:p>
        </p:txBody>
      </p:sp>
      <p:sp>
        <p:nvSpPr>
          <p:cNvPr id="239" name="object 242">
            <a:extLst>
              <a:ext uri="{FF2B5EF4-FFF2-40B4-BE49-F238E27FC236}">
                <a16:creationId xmlns:a16="http://schemas.microsoft.com/office/drawing/2014/main" id="{A9453599-D4F3-F132-5D9D-01AA82EF4C0E}"/>
              </a:ext>
            </a:extLst>
          </p:cNvPr>
          <p:cNvSpPr txBox="1"/>
          <p:nvPr/>
        </p:nvSpPr>
        <p:spPr>
          <a:xfrm>
            <a:off x="1456578" y="4672207"/>
            <a:ext cx="756183" cy="151323"/>
          </a:xfrm>
          <a:prstGeom prst="rect">
            <a:avLst/>
          </a:prstGeom>
        </p:spPr>
        <p:txBody>
          <a:bodyPr vert="horz" wrap="square" lIns="0" tIns="12700" rIns="0" bIns="0" rtlCol="0">
            <a:spAutoFit/>
          </a:bodyPr>
          <a:lstStyle/>
          <a:p>
            <a:pPr marL="12700">
              <a:lnSpc>
                <a:spcPct val="100000"/>
              </a:lnSpc>
              <a:spcBef>
                <a:spcPts val="100"/>
              </a:spcBef>
            </a:pPr>
            <a:r>
              <a:rPr sz="900" b="1" dirty="0">
                <a:solidFill>
                  <a:schemeClr val="accent3">
                    <a:lumMod val="75000"/>
                  </a:schemeClr>
                </a:solidFill>
                <a:latin typeface="Myriad Pro"/>
                <a:cs typeface="Myriad Pro"/>
              </a:rPr>
              <a:t>M. </a:t>
            </a:r>
            <a:r>
              <a:rPr sz="900" b="1" spc="-10" dirty="0">
                <a:solidFill>
                  <a:schemeClr val="accent3">
                    <a:lumMod val="75000"/>
                  </a:schemeClr>
                </a:solidFill>
                <a:latin typeface="Myriad Pro"/>
                <a:cs typeface="Myriad Pro"/>
              </a:rPr>
              <a:t>brachialis</a:t>
            </a:r>
            <a:endParaRPr sz="900" b="1" dirty="0">
              <a:solidFill>
                <a:schemeClr val="accent3">
                  <a:lumMod val="75000"/>
                </a:schemeClr>
              </a:solidFill>
              <a:latin typeface="Myriad Pro"/>
              <a:cs typeface="Myriad Pro"/>
            </a:endParaRPr>
          </a:p>
        </p:txBody>
      </p:sp>
      <p:sp>
        <p:nvSpPr>
          <p:cNvPr id="242" name="object 245">
            <a:extLst>
              <a:ext uri="{FF2B5EF4-FFF2-40B4-BE49-F238E27FC236}">
                <a16:creationId xmlns:a16="http://schemas.microsoft.com/office/drawing/2014/main" id="{ED205DFB-A4F1-4174-67DE-BCDB9492EA83}"/>
              </a:ext>
            </a:extLst>
          </p:cNvPr>
          <p:cNvSpPr/>
          <p:nvPr/>
        </p:nvSpPr>
        <p:spPr>
          <a:xfrm>
            <a:off x="2667606" y="3431953"/>
            <a:ext cx="520065" cy="176530"/>
          </a:xfrm>
          <a:custGeom>
            <a:avLst/>
            <a:gdLst/>
            <a:ahLst/>
            <a:cxnLst/>
            <a:rect l="l" t="t" r="r" b="b"/>
            <a:pathLst>
              <a:path w="520064" h="176529">
                <a:moveTo>
                  <a:pt x="0" y="0"/>
                </a:moveTo>
                <a:lnTo>
                  <a:pt x="519887" y="176161"/>
                </a:lnTo>
              </a:path>
            </a:pathLst>
          </a:custGeom>
          <a:ln w="12699">
            <a:solidFill>
              <a:srgbClr val="231F20"/>
            </a:solidFill>
          </a:ln>
        </p:spPr>
        <p:txBody>
          <a:bodyPr wrap="square" lIns="0" tIns="0" rIns="0" bIns="0" rtlCol="0"/>
          <a:lstStyle/>
          <a:p>
            <a:endParaRPr/>
          </a:p>
        </p:txBody>
      </p:sp>
      <p:sp>
        <p:nvSpPr>
          <p:cNvPr id="243" name="object 246">
            <a:extLst>
              <a:ext uri="{FF2B5EF4-FFF2-40B4-BE49-F238E27FC236}">
                <a16:creationId xmlns:a16="http://schemas.microsoft.com/office/drawing/2014/main" id="{70B3FD65-5995-20B4-0D26-37A13CDAADBC}"/>
              </a:ext>
            </a:extLst>
          </p:cNvPr>
          <p:cNvSpPr/>
          <p:nvPr/>
        </p:nvSpPr>
        <p:spPr>
          <a:xfrm>
            <a:off x="2584127" y="3626273"/>
            <a:ext cx="678180" cy="55880"/>
          </a:xfrm>
          <a:custGeom>
            <a:avLst/>
            <a:gdLst/>
            <a:ahLst/>
            <a:cxnLst/>
            <a:rect l="l" t="t" r="r" b="b"/>
            <a:pathLst>
              <a:path w="678180" h="55879">
                <a:moveTo>
                  <a:pt x="0" y="0"/>
                </a:moveTo>
                <a:lnTo>
                  <a:pt x="677557" y="55854"/>
                </a:lnTo>
              </a:path>
            </a:pathLst>
          </a:custGeom>
          <a:ln w="12700">
            <a:solidFill>
              <a:srgbClr val="231F20"/>
            </a:solidFill>
          </a:ln>
        </p:spPr>
        <p:txBody>
          <a:bodyPr wrap="square" lIns="0" tIns="0" rIns="0" bIns="0" rtlCol="0"/>
          <a:lstStyle/>
          <a:p>
            <a:endParaRPr/>
          </a:p>
        </p:txBody>
      </p:sp>
      <p:sp>
        <p:nvSpPr>
          <p:cNvPr id="244" name="object 247">
            <a:extLst>
              <a:ext uri="{FF2B5EF4-FFF2-40B4-BE49-F238E27FC236}">
                <a16:creationId xmlns:a16="http://schemas.microsoft.com/office/drawing/2014/main" id="{68C301A8-6429-9C70-31D8-5C8D796EA556}"/>
              </a:ext>
            </a:extLst>
          </p:cNvPr>
          <p:cNvSpPr/>
          <p:nvPr/>
        </p:nvSpPr>
        <p:spPr>
          <a:xfrm>
            <a:off x="2556297" y="4061149"/>
            <a:ext cx="427355" cy="0"/>
          </a:xfrm>
          <a:custGeom>
            <a:avLst/>
            <a:gdLst/>
            <a:ahLst/>
            <a:cxnLst/>
            <a:rect l="l" t="t" r="r" b="b"/>
            <a:pathLst>
              <a:path w="427355">
                <a:moveTo>
                  <a:pt x="0" y="0"/>
                </a:moveTo>
                <a:lnTo>
                  <a:pt x="426935" y="0"/>
                </a:lnTo>
              </a:path>
            </a:pathLst>
          </a:custGeom>
          <a:ln w="12700">
            <a:solidFill>
              <a:srgbClr val="231F20"/>
            </a:solidFill>
          </a:ln>
        </p:spPr>
        <p:txBody>
          <a:bodyPr wrap="square" lIns="0" tIns="0" rIns="0" bIns="0" rtlCol="0"/>
          <a:lstStyle/>
          <a:p>
            <a:endParaRPr/>
          </a:p>
        </p:txBody>
      </p:sp>
      <p:sp>
        <p:nvSpPr>
          <p:cNvPr id="245" name="object 248">
            <a:extLst>
              <a:ext uri="{FF2B5EF4-FFF2-40B4-BE49-F238E27FC236}">
                <a16:creationId xmlns:a16="http://schemas.microsoft.com/office/drawing/2014/main" id="{40949334-887E-9839-B480-859E269198FC}"/>
              </a:ext>
            </a:extLst>
          </p:cNvPr>
          <p:cNvSpPr/>
          <p:nvPr/>
        </p:nvSpPr>
        <p:spPr>
          <a:xfrm>
            <a:off x="2548873" y="4252740"/>
            <a:ext cx="534670" cy="0"/>
          </a:xfrm>
          <a:custGeom>
            <a:avLst/>
            <a:gdLst/>
            <a:ahLst/>
            <a:cxnLst/>
            <a:rect l="l" t="t" r="r" b="b"/>
            <a:pathLst>
              <a:path w="534669">
                <a:moveTo>
                  <a:pt x="0" y="0"/>
                </a:moveTo>
                <a:lnTo>
                  <a:pt x="534593" y="0"/>
                </a:lnTo>
              </a:path>
            </a:pathLst>
          </a:custGeom>
          <a:ln w="12700">
            <a:solidFill>
              <a:srgbClr val="231F20"/>
            </a:solidFill>
          </a:ln>
        </p:spPr>
        <p:txBody>
          <a:bodyPr wrap="square" lIns="0" tIns="0" rIns="0" bIns="0" rtlCol="0"/>
          <a:lstStyle/>
          <a:p>
            <a:endParaRPr/>
          </a:p>
        </p:txBody>
      </p:sp>
      <p:sp>
        <p:nvSpPr>
          <p:cNvPr id="246" name="object 249">
            <a:extLst>
              <a:ext uri="{FF2B5EF4-FFF2-40B4-BE49-F238E27FC236}">
                <a16:creationId xmlns:a16="http://schemas.microsoft.com/office/drawing/2014/main" id="{CFC9579B-E9AE-515E-DC1A-B66FB8CF47B5}"/>
              </a:ext>
            </a:extLst>
          </p:cNvPr>
          <p:cNvSpPr/>
          <p:nvPr/>
        </p:nvSpPr>
        <p:spPr>
          <a:xfrm>
            <a:off x="2259243" y="4579413"/>
            <a:ext cx="610870" cy="185420"/>
          </a:xfrm>
          <a:custGeom>
            <a:avLst/>
            <a:gdLst/>
            <a:ahLst/>
            <a:cxnLst/>
            <a:rect l="l" t="t" r="r" b="b"/>
            <a:pathLst>
              <a:path w="610869" h="185420">
                <a:moveTo>
                  <a:pt x="0" y="185394"/>
                </a:moveTo>
                <a:lnTo>
                  <a:pt x="610870" y="0"/>
                </a:lnTo>
                <a:lnTo>
                  <a:pt x="0" y="185394"/>
                </a:lnTo>
                <a:close/>
              </a:path>
            </a:pathLst>
          </a:custGeom>
          <a:ln w="12700">
            <a:solidFill>
              <a:srgbClr val="231F20"/>
            </a:solidFill>
          </a:ln>
        </p:spPr>
        <p:txBody>
          <a:bodyPr wrap="square" lIns="0" tIns="0" rIns="0" bIns="0" rtlCol="0"/>
          <a:lstStyle/>
          <a:p>
            <a:endParaRPr/>
          </a:p>
        </p:txBody>
      </p:sp>
      <p:sp>
        <p:nvSpPr>
          <p:cNvPr id="247" name="object 250">
            <a:extLst>
              <a:ext uri="{FF2B5EF4-FFF2-40B4-BE49-F238E27FC236}">
                <a16:creationId xmlns:a16="http://schemas.microsoft.com/office/drawing/2014/main" id="{AD36A2B4-89D9-F1F9-1D29-D6152EAD9C47}"/>
              </a:ext>
            </a:extLst>
          </p:cNvPr>
          <p:cNvSpPr/>
          <p:nvPr/>
        </p:nvSpPr>
        <p:spPr>
          <a:xfrm>
            <a:off x="2259290" y="4727502"/>
            <a:ext cx="779780" cy="37465"/>
          </a:xfrm>
          <a:custGeom>
            <a:avLst/>
            <a:gdLst/>
            <a:ahLst/>
            <a:cxnLst/>
            <a:rect l="l" t="t" r="r" b="b"/>
            <a:pathLst>
              <a:path w="779780" h="37464">
                <a:moveTo>
                  <a:pt x="779640" y="0"/>
                </a:moveTo>
                <a:lnTo>
                  <a:pt x="0" y="37350"/>
                </a:lnTo>
              </a:path>
            </a:pathLst>
          </a:custGeom>
          <a:ln w="12700">
            <a:solidFill>
              <a:srgbClr val="231F20"/>
            </a:solidFill>
          </a:ln>
        </p:spPr>
        <p:txBody>
          <a:bodyPr wrap="square" lIns="0" tIns="0" rIns="0" bIns="0" rtlCol="0"/>
          <a:lstStyle/>
          <a:p>
            <a:endParaRPr/>
          </a:p>
        </p:txBody>
      </p:sp>
      <p:sp>
        <p:nvSpPr>
          <p:cNvPr id="250" name="object 253">
            <a:extLst>
              <a:ext uri="{FF2B5EF4-FFF2-40B4-BE49-F238E27FC236}">
                <a16:creationId xmlns:a16="http://schemas.microsoft.com/office/drawing/2014/main" id="{AF1AB091-BF3B-5778-886A-00DD7070C3D0}"/>
              </a:ext>
            </a:extLst>
          </p:cNvPr>
          <p:cNvSpPr/>
          <p:nvPr/>
        </p:nvSpPr>
        <p:spPr>
          <a:xfrm>
            <a:off x="5321963" y="3473981"/>
            <a:ext cx="956310" cy="953769"/>
          </a:xfrm>
          <a:custGeom>
            <a:avLst/>
            <a:gdLst/>
            <a:ahLst/>
            <a:cxnLst/>
            <a:rect l="l" t="t" r="r" b="b"/>
            <a:pathLst>
              <a:path w="956310" h="953770">
                <a:moveTo>
                  <a:pt x="0" y="0"/>
                </a:moveTo>
                <a:lnTo>
                  <a:pt x="956259" y="953439"/>
                </a:lnTo>
              </a:path>
            </a:pathLst>
          </a:custGeom>
          <a:ln w="12700">
            <a:solidFill>
              <a:srgbClr val="231F20"/>
            </a:solidFill>
          </a:ln>
        </p:spPr>
        <p:txBody>
          <a:bodyPr wrap="square" lIns="0" tIns="0" rIns="0" bIns="0" rtlCol="0"/>
          <a:lstStyle/>
          <a:p>
            <a:endParaRPr/>
          </a:p>
        </p:txBody>
      </p:sp>
      <p:sp>
        <p:nvSpPr>
          <p:cNvPr id="251" name="object 254">
            <a:extLst>
              <a:ext uri="{FF2B5EF4-FFF2-40B4-BE49-F238E27FC236}">
                <a16:creationId xmlns:a16="http://schemas.microsoft.com/office/drawing/2014/main" id="{F9CE33A5-B3B4-3A9F-C147-4E93A7D205DF}"/>
              </a:ext>
            </a:extLst>
          </p:cNvPr>
          <p:cNvSpPr/>
          <p:nvPr/>
        </p:nvSpPr>
        <p:spPr>
          <a:xfrm>
            <a:off x="5052875" y="4834271"/>
            <a:ext cx="845185" cy="342900"/>
          </a:xfrm>
          <a:custGeom>
            <a:avLst/>
            <a:gdLst/>
            <a:ahLst/>
            <a:cxnLst/>
            <a:rect l="l" t="t" r="r" b="b"/>
            <a:pathLst>
              <a:path w="845185" h="342900">
                <a:moveTo>
                  <a:pt x="0" y="0"/>
                </a:moveTo>
                <a:lnTo>
                  <a:pt x="844753" y="342747"/>
                </a:lnTo>
              </a:path>
            </a:pathLst>
          </a:custGeom>
          <a:ln w="12700">
            <a:solidFill>
              <a:srgbClr val="231F20"/>
            </a:solidFill>
          </a:ln>
        </p:spPr>
        <p:txBody>
          <a:bodyPr wrap="square" lIns="0" tIns="0" rIns="0" bIns="0" rtlCol="0"/>
          <a:lstStyle/>
          <a:p>
            <a:endParaRPr/>
          </a:p>
        </p:txBody>
      </p:sp>
    </p:spTree>
    <p:extLst>
      <p:ext uri="{BB962C8B-B14F-4D97-AF65-F5344CB8AC3E}">
        <p14:creationId xmlns:p14="http://schemas.microsoft.com/office/powerpoint/2010/main" val="34473095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What is the order in which these tricep exercises should be performed;  skull crushers, cable pushdown, close grip bench press and two arm dumbell  extension? - Quora">
            <a:extLst>
              <a:ext uri="{FF2B5EF4-FFF2-40B4-BE49-F238E27FC236}">
                <a16:creationId xmlns:a16="http://schemas.microsoft.com/office/drawing/2014/main" id="{229CBB06-D4A4-0C2B-015A-24CFA95FEC4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4581" r="14544"/>
          <a:stretch/>
        </p:blipFill>
        <p:spPr bwMode="auto">
          <a:xfrm>
            <a:off x="585547" y="2942012"/>
            <a:ext cx="3986453" cy="3161969"/>
          </a:xfrm>
          <a:prstGeom prst="rect">
            <a:avLst/>
          </a:prstGeom>
          <a:noFill/>
          <a:extLst>
            <a:ext uri="{909E8E84-426E-40DD-AFC4-6F175D3DCCD1}">
              <a14:hiddenFill xmlns:a14="http://schemas.microsoft.com/office/drawing/2010/main">
                <a:solidFill>
                  <a:srgbClr val="FFFFFF"/>
                </a:solidFill>
              </a14:hiddenFill>
            </a:ext>
          </a:extLst>
        </p:spPr>
      </p:pic>
      <p:sp>
        <p:nvSpPr>
          <p:cNvPr id="2" name="Başlık 1">
            <a:extLst>
              <a:ext uri="{FF2B5EF4-FFF2-40B4-BE49-F238E27FC236}">
                <a16:creationId xmlns:a16="http://schemas.microsoft.com/office/drawing/2014/main" id="{151AE0AF-AB6D-98DE-CF2E-BAD88B25FF1C}"/>
              </a:ext>
            </a:extLst>
          </p:cNvPr>
          <p:cNvSpPr>
            <a:spLocks noGrp="1"/>
          </p:cNvSpPr>
          <p:nvPr>
            <p:ph type="title"/>
          </p:nvPr>
        </p:nvSpPr>
        <p:spPr/>
        <p:txBody>
          <a:bodyPr/>
          <a:lstStyle/>
          <a:p>
            <a:r>
              <a:rPr lang="tr-TR" dirty="0"/>
              <a:t>Üst ekstremite kol bölgesi kasları</a:t>
            </a:r>
          </a:p>
        </p:txBody>
      </p:sp>
      <p:sp>
        <p:nvSpPr>
          <p:cNvPr id="3" name="İçerik Yer Tutucusu 2">
            <a:extLst>
              <a:ext uri="{FF2B5EF4-FFF2-40B4-BE49-F238E27FC236}">
                <a16:creationId xmlns:a16="http://schemas.microsoft.com/office/drawing/2014/main" id="{02BACE0C-649A-4313-BB59-CEBD6884F8A0}"/>
              </a:ext>
            </a:extLst>
          </p:cNvPr>
          <p:cNvSpPr>
            <a:spLocks noGrp="1"/>
          </p:cNvSpPr>
          <p:nvPr>
            <p:ph idx="1"/>
          </p:nvPr>
        </p:nvSpPr>
        <p:spPr>
          <a:xfrm>
            <a:off x="251521" y="895699"/>
            <a:ext cx="4464496" cy="2185302"/>
          </a:xfrm>
        </p:spPr>
        <p:txBody>
          <a:bodyPr>
            <a:normAutofit/>
          </a:bodyPr>
          <a:lstStyle/>
          <a:p>
            <a:pPr marL="12700" marR="5080" indent="0" algn="just">
              <a:lnSpc>
                <a:spcPct val="106100"/>
              </a:lnSpc>
              <a:spcBef>
                <a:spcPts val="265"/>
              </a:spcBef>
              <a:buNone/>
            </a:pPr>
            <a:r>
              <a:rPr lang="tr-TR" sz="2000" b="1" dirty="0">
                <a:solidFill>
                  <a:schemeClr val="accent2"/>
                </a:solidFill>
                <a:latin typeface="Myriad Pro"/>
                <a:cs typeface="Myriad Pro"/>
              </a:rPr>
              <a:t>M.</a:t>
            </a:r>
            <a:r>
              <a:rPr lang="tr-TR" sz="2000" b="1" spc="-55" dirty="0">
                <a:solidFill>
                  <a:schemeClr val="accent2"/>
                </a:solidFill>
                <a:latin typeface="Myriad Pro"/>
                <a:cs typeface="Myriad Pro"/>
              </a:rPr>
              <a:t> </a:t>
            </a:r>
            <a:r>
              <a:rPr lang="tr-TR" sz="2000" b="1" spc="-10" dirty="0" err="1">
                <a:solidFill>
                  <a:schemeClr val="accent2"/>
                </a:solidFill>
                <a:latin typeface="Myriad Pro"/>
                <a:cs typeface="Myriad Pro"/>
              </a:rPr>
              <a:t>Triceps</a:t>
            </a:r>
            <a:r>
              <a:rPr lang="tr-TR" sz="2000" b="1" spc="-5" dirty="0">
                <a:solidFill>
                  <a:schemeClr val="accent2"/>
                </a:solidFill>
                <a:latin typeface="Myriad Pro"/>
                <a:cs typeface="Myriad Pro"/>
              </a:rPr>
              <a:t> </a:t>
            </a:r>
            <a:r>
              <a:rPr lang="tr-TR" sz="2000" b="1" dirty="0" err="1">
                <a:solidFill>
                  <a:schemeClr val="accent2"/>
                </a:solidFill>
                <a:latin typeface="Myriad Pro"/>
                <a:cs typeface="Myriad Pro"/>
              </a:rPr>
              <a:t>Brachialis</a:t>
            </a:r>
            <a:r>
              <a:rPr lang="tr-TR" sz="2000" b="1" spc="-5" dirty="0">
                <a:solidFill>
                  <a:schemeClr val="accent2"/>
                </a:solidFill>
                <a:latin typeface="Myriad Pro"/>
                <a:cs typeface="Myriad Pro"/>
              </a:rPr>
              <a:t> </a:t>
            </a:r>
            <a:r>
              <a:rPr lang="tr-TR" sz="2000" b="1" dirty="0">
                <a:solidFill>
                  <a:schemeClr val="accent2"/>
                </a:solidFill>
                <a:latin typeface="Myriad Pro"/>
                <a:cs typeface="Myriad Pro"/>
              </a:rPr>
              <a:t>(Üç</a:t>
            </a:r>
            <a:r>
              <a:rPr lang="tr-TR" sz="2000" b="1" spc="-10" dirty="0">
                <a:solidFill>
                  <a:schemeClr val="accent2"/>
                </a:solidFill>
                <a:latin typeface="Myriad Pro"/>
                <a:cs typeface="Myriad Pro"/>
              </a:rPr>
              <a:t> </a:t>
            </a:r>
            <a:r>
              <a:rPr lang="tr-TR" sz="2000" b="1" dirty="0">
                <a:solidFill>
                  <a:schemeClr val="accent2"/>
                </a:solidFill>
                <a:latin typeface="Myriad Pro"/>
                <a:cs typeface="Myriad Pro"/>
              </a:rPr>
              <a:t>Başlı</a:t>
            </a:r>
            <a:r>
              <a:rPr lang="tr-TR" sz="2000" b="1" spc="-5" dirty="0">
                <a:solidFill>
                  <a:schemeClr val="accent2"/>
                </a:solidFill>
                <a:latin typeface="Myriad Pro"/>
                <a:cs typeface="Myriad Pro"/>
              </a:rPr>
              <a:t> </a:t>
            </a:r>
            <a:r>
              <a:rPr lang="tr-TR" sz="2000" b="1" dirty="0">
                <a:solidFill>
                  <a:schemeClr val="accent2"/>
                </a:solidFill>
                <a:latin typeface="Myriad Pro"/>
                <a:cs typeface="Myriad Pro"/>
              </a:rPr>
              <a:t>Kol</a:t>
            </a:r>
            <a:r>
              <a:rPr lang="tr-TR" sz="2000" b="1" spc="-5" dirty="0">
                <a:solidFill>
                  <a:schemeClr val="accent2"/>
                </a:solidFill>
                <a:latin typeface="Myriad Pro"/>
                <a:cs typeface="Myriad Pro"/>
              </a:rPr>
              <a:t> </a:t>
            </a:r>
            <a:r>
              <a:rPr lang="tr-TR" sz="2000" b="1" spc="-10" dirty="0">
                <a:solidFill>
                  <a:schemeClr val="accent2"/>
                </a:solidFill>
                <a:latin typeface="Myriad Pro"/>
                <a:cs typeface="Myriad Pro"/>
              </a:rPr>
              <a:t>Kası): </a:t>
            </a:r>
            <a:r>
              <a:rPr lang="tr-TR" sz="2000" dirty="0">
                <a:solidFill>
                  <a:srgbClr val="4C4D4F"/>
                </a:solidFill>
                <a:latin typeface="Myriad Pro"/>
                <a:cs typeface="Myriad Pro"/>
              </a:rPr>
              <a:t>Kolun</a:t>
            </a:r>
            <a:r>
              <a:rPr lang="tr-TR" sz="2000" spc="-25" dirty="0">
                <a:solidFill>
                  <a:srgbClr val="4C4D4F"/>
                </a:solidFill>
                <a:latin typeface="Myriad Pro"/>
                <a:cs typeface="Myriad Pro"/>
              </a:rPr>
              <a:t> </a:t>
            </a:r>
            <a:r>
              <a:rPr lang="tr-TR" sz="2000" dirty="0">
                <a:solidFill>
                  <a:srgbClr val="4C4D4F"/>
                </a:solidFill>
                <a:latin typeface="Myriad Pro"/>
                <a:cs typeface="Myriad Pro"/>
              </a:rPr>
              <a:t>arkasında</a:t>
            </a:r>
            <a:r>
              <a:rPr lang="tr-TR" sz="2000" spc="-10" dirty="0">
                <a:solidFill>
                  <a:srgbClr val="4C4D4F"/>
                </a:solidFill>
                <a:latin typeface="Myriad Pro"/>
                <a:cs typeface="Myriad Pro"/>
              </a:rPr>
              <a:t> </a:t>
            </a:r>
            <a:r>
              <a:rPr lang="tr-TR" sz="2000" dirty="0">
                <a:solidFill>
                  <a:srgbClr val="4C4D4F"/>
                </a:solidFill>
                <a:latin typeface="Myriad Pro"/>
                <a:cs typeface="Myriad Pro"/>
              </a:rPr>
              <a:t>bulunan</a:t>
            </a:r>
            <a:r>
              <a:rPr lang="tr-TR" sz="2000" spc="-10" dirty="0">
                <a:solidFill>
                  <a:srgbClr val="4C4D4F"/>
                </a:solidFill>
                <a:latin typeface="Myriad Pro"/>
                <a:cs typeface="Myriad Pro"/>
              </a:rPr>
              <a:t> </a:t>
            </a:r>
            <a:r>
              <a:rPr lang="tr-TR" sz="2000" dirty="0">
                <a:solidFill>
                  <a:srgbClr val="4C4D4F"/>
                </a:solidFill>
                <a:latin typeface="Myriad Pro"/>
                <a:cs typeface="Myriad Pro"/>
              </a:rPr>
              <a:t>üç</a:t>
            </a:r>
            <a:r>
              <a:rPr lang="tr-TR" sz="2000" spc="-10" dirty="0">
                <a:solidFill>
                  <a:srgbClr val="4C4D4F"/>
                </a:solidFill>
                <a:latin typeface="Myriad Pro"/>
                <a:cs typeface="Myriad Pro"/>
              </a:rPr>
              <a:t> </a:t>
            </a:r>
            <a:r>
              <a:rPr lang="tr-TR" sz="2000" dirty="0">
                <a:solidFill>
                  <a:srgbClr val="4C4D4F"/>
                </a:solidFill>
                <a:latin typeface="Myriad Pro"/>
                <a:cs typeface="Myriad Pro"/>
              </a:rPr>
              <a:t>başlı</a:t>
            </a:r>
            <a:r>
              <a:rPr lang="tr-TR" sz="2000" spc="-10" dirty="0">
                <a:solidFill>
                  <a:srgbClr val="4C4D4F"/>
                </a:solidFill>
                <a:latin typeface="Myriad Pro"/>
                <a:cs typeface="Myriad Pro"/>
              </a:rPr>
              <a:t> kastır. </a:t>
            </a:r>
            <a:r>
              <a:rPr lang="tr-TR" sz="2000" dirty="0">
                <a:solidFill>
                  <a:srgbClr val="4C4D4F"/>
                </a:solidFill>
                <a:latin typeface="Myriad Pro"/>
                <a:cs typeface="Myriad Pro"/>
              </a:rPr>
              <a:t>Bir</a:t>
            </a:r>
            <a:r>
              <a:rPr lang="tr-TR" sz="2000" spc="-10" dirty="0">
                <a:solidFill>
                  <a:srgbClr val="4C4D4F"/>
                </a:solidFill>
                <a:latin typeface="Myriad Pro"/>
                <a:cs typeface="Myriad Pro"/>
              </a:rPr>
              <a:t> </a:t>
            </a:r>
            <a:r>
              <a:rPr lang="tr-TR" sz="2000" dirty="0">
                <a:solidFill>
                  <a:srgbClr val="4C4D4F"/>
                </a:solidFill>
                <a:latin typeface="Myriad Pro"/>
                <a:cs typeface="Myriad Pro"/>
              </a:rPr>
              <a:t>ucu</a:t>
            </a:r>
            <a:r>
              <a:rPr lang="tr-TR" sz="2000" spc="-15" dirty="0">
                <a:solidFill>
                  <a:srgbClr val="4C4D4F"/>
                </a:solidFill>
                <a:latin typeface="Myriad Pro"/>
                <a:cs typeface="Myriad Pro"/>
              </a:rPr>
              <a:t> </a:t>
            </a:r>
            <a:r>
              <a:rPr lang="tr-TR" sz="2000" dirty="0">
                <a:solidFill>
                  <a:srgbClr val="4C4D4F"/>
                </a:solidFill>
                <a:latin typeface="Myriad Pro"/>
                <a:cs typeface="Myriad Pro"/>
              </a:rPr>
              <a:t>skapula,</a:t>
            </a:r>
            <a:r>
              <a:rPr lang="tr-TR" sz="2000" spc="-10" dirty="0">
                <a:solidFill>
                  <a:srgbClr val="4C4D4F"/>
                </a:solidFill>
                <a:latin typeface="Myriad Pro"/>
                <a:cs typeface="Myriad Pro"/>
              </a:rPr>
              <a:t> </a:t>
            </a:r>
            <a:r>
              <a:rPr lang="tr-TR" sz="2000" dirty="0">
                <a:solidFill>
                  <a:srgbClr val="4C4D4F"/>
                </a:solidFill>
                <a:latin typeface="Myriad Pro"/>
                <a:cs typeface="Myriad Pro"/>
              </a:rPr>
              <a:t>iki</a:t>
            </a:r>
            <a:r>
              <a:rPr lang="tr-TR" sz="2000" spc="-10" dirty="0">
                <a:solidFill>
                  <a:srgbClr val="4C4D4F"/>
                </a:solidFill>
                <a:latin typeface="Myriad Pro"/>
                <a:cs typeface="Myriad Pro"/>
              </a:rPr>
              <a:t> </a:t>
            </a:r>
            <a:r>
              <a:rPr lang="tr-TR" sz="2000" dirty="0">
                <a:solidFill>
                  <a:srgbClr val="4C4D4F"/>
                </a:solidFill>
                <a:latin typeface="Myriad Pro"/>
                <a:cs typeface="Myriad Pro"/>
              </a:rPr>
              <a:t>ucu</a:t>
            </a:r>
            <a:r>
              <a:rPr lang="tr-TR" sz="2000" spc="-10" dirty="0">
                <a:solidFill>
                  <a:srgbClr val="4C4D4F"/>
                </a:solidFill>
                <a:latin typeface="Myriad Pro"/>
                <a:cs typeface="Myriad Pro"/>
              </a:rPr>
              <a:t> </a:t>
            </a:r>
            <a:r>
              <a:rPr lang="tr-TR" sz="2000" dirty="0">
                <a:solidFill>
                  <a:srgbClr val="4C4D4F"/>
                </a:solidFill>
                <a:latin typeface="Myriad Pro"/>
                <a:cs typeface="Myriad Pro"/>
              </a:rPr>
              <a:t>humerustan</a:t>
            </a:r>
            <a:r>
              <a:rPr lang="tr-TR" sz="2000" spc="-10" dirty="0">
                <a:solidFill>
                  <a:srgbClr val="4C4D4F"/>
                </a:solidFill>
                <a:latin typeface="Myriad Pro"/>
                <a:cs typeface="Myriad Pro"/>
              </a:rPr>
              <a:t> </a:t>
            </a:r>
            <a:r>
              <a:rPr lang="tr-TR" sz="2000" dirty="0">
                <a:solidFill>
                  <a:srgbClr val="4C4D4F"/>
                </a:solidFill>
                <a:latin typeface="Myriad Pro"/>
                <a:cs typeface="Myriad Pro"/>
              </a:rPr>
              <a:t>başlayıp</a:t>
            </a:r>
            <a:r>
              <a:rPr lang="tr-TR" sz="2000" spc="-10" dirty="0">
                <a:solidFill>
                  <a:srgbClr val="4C4D4F"/>
                </a:solidFill>
                <a:latin typeface="Myriad Pro"/>
                <a:cs typeface="Myriad Pro"/>
              </a:rPr>
              <a:t> </a:t>
            </a:r>
            <a:r>
              <a:rPr lang="tr-TR" sz="2000" dirty="0" err="1">
                <a:solidFill>
                  <a:srgbClr val="4C4D4F"/>
                </a:solidFill>
                <a:latin typeface="Myriad Pro"/>
                <a:cs typeface="Myriad Pro"/>
              </a:rPr>
              <a:t>ulnanın</a:t>
            </a:r>
            <a:r>
              <a:rPr lang="tr-TR" sz="2000" spc="-10" dirty="0">
                <a:solidFill>
                  <a:srgbClr val="4C4D4F"/>
                </a:solidFill>
                <a:latin typeface="Myriad Pro"/>
                <a:cs typeface="Myriad Pro"/>
              </a:rPr>
              <a:t> </a:t>
            </a:r>
            <a:r>
              <a:rPr lang="tr-TR" sz="2000" spc="-10" dirty="0" err="1">
                <a:solidFill>
                  <a:srgbClr val="4C4D4F"/>
                </a:solidFill>
                <a:latin typeface="Myriad Pro"/>
                <a:cs typeface="Myriad Pro"/>
              </a:rPr>
              <a:t>olekra</a:t>
            </a:r>
            <a:r>
              <a:rPr lang="tr-TR" sz="2000" dirty="0" err="1">
                <a:solidFill>
                  <a:srgbClr val="4C4D4F"/>
                </a:solidFill>
                <a:latin typeface="Myriad Pro"/>
                <a:cs typeface="Myriad Pro"/>
              </a:rPr>
              <a:t>non</a:t>
            </a:r>
            <a:r>
              <a:rPr lang="tr-TR" sz="2000" dirty="0">
                <a:solidFill>
                  <a:srgbClr val="4C4D4F"/>
                </a:solidFill>
                <a:latin typeface="Myriad Pro"/>
                <a:cs typeface="Myriad Pro"/>
              </a:rPr>
              <a:t> çıkıntısında </a:t>
            </a:r>
            <a:r>
              <a:rPr lang="tr-TR" sz="2000" spc="-10" dirty="0">
                <a:solidFill>
                  <a:srgbClr val="4C4D4F"/>
                </a:solidFill>
                <a:latin typeface="Myriad Pro"/>
                <a:cs typeface="Myriad Pro"/>
              </a:rPr>
              <a:t>sonlanır.</a:t>
            </a:r>
            <a:r>
              <a:rPr lang="tr-TR" sz="2000" dirty="0">
                <a:solidFill>
                  <a:srgbClr val="4C4D4F"/>
                </a:solidFill>
                <a:latin typeface="Myriad Pro"/>
                <a:cs typeface="Myriad Pro"/>
              </a:rPr>
              <a:t> </a:t>
            </a:r>
          </a:p>
          <a:p>
            <a:pPr marL="12700" marR="5080" indent="0" algn="just">
              <a:lnSpc>
                <a:spcPct val="106100"/>
              </a:lnSpc>
              <a:spcBef>
                <a:spcPts val="265"/>
              </a:spcBef>
              <a:buNone/>
            </a:pPr>
            <a:r>
              <a:rPr lang="tr-TR" sz="2000" b="1" dirty="0">
                <a:solidFill>
                  <a:srgbClr val="4C4D4F"/>
                </a:solidFill>
                <a:latin typeface="Myriad Pro"/>
                <a:cs typeface="Myriad Pro"/>
              </a:rPr>
              <a:t>Ön</a:t>
            </a:r>
            <a:r>
              <a:rPr lang="tr-TR" sz="2000" b="1" spc="5" dirty="0">
                <a:solidFill>
                  <a:srgbClr val="4C4D4F"/>
                </a:solidFill>
                <a:latin typeface="Myriad Pro"/>
                <a:cs typeface="Myriad Pro"/>
              </a:rPr>
              <a:t> </a:t>
            </a:r>
            <a:r>
              <a:rPr lang="tr-TR" sz="2000" b="1" dirty="0">
                <a:solidFill>
                  <a:srgbClr val="4C4D4F"/>
                </a:solidFill>
                <a:latin typeface="Myriad Pro"/>
                <a:cs typeface="Myriad Pro"/>
              </a:rPr>
              <a:t>kola </a:t>
            </a:r>
            <a:r>
              <a:rPr lang="tr-TR" sz="2000" b="1" dirty="0" err="1">
                <a:solidFill>
                  <a:srgbClr val="4C4D4F"/>
                </a:solidFill>
                <a:latin typeface="Myriad Pro"/>
                <a:cs typeface="Myriad Pro"/>
              </a:rPr>
              <a:t>ekstansiyon</a:t>
            </a:r>
            <a:r>
              <a:rPr lang="tr-TR" sz="2000" b="1" dirty="0">
                <a:solidFill>
                  <a:srgbClr val="4C4D4F"/>
                </a:solidFill>
                <a:latin typeface="Myriad Pro"/>
                <a:cs typeface="Myriad Pro"/>
              </a:rPr>
              <a:t> </a:t>
            </a:r>
            <a:r>
              <a:rPr lang="tr-TR" sz="2000" dirty="0">
                <a:solidFill>
                  <a:srgbClr val="4C4D4F"/>
                </a:solidFill>
                <a:latin typeface="Myriad Pro"/>
                <a:cs typeface="Myriad Pro"/>
              </a:rPr>
              <a:t>yaptırır.</a:t>
            </a:r>
            <a:endParaRPr lang="tr-TR" dirty="0"/>
          </a:p>
        </p:txBody>
      </p:sp>
      <p:sp>
        <p:nvSpPr>
          <p:cNvPr id="5" name="Alt Bilgi Yer Tutucusu 4">
            <a:extLst>
              <a:ext uri="{FF2B5EF4-FFF2-40B4-BE49-F238E27FC236}">
                <a16:creationId xmlns:a16="http://schemas.microsoft.com/office/drawing/2014/main" id="{6D1E0DF2-D333-DC8A-70BE-F2AEBA71B560}"/>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F8B6FA5F-92AC-E0C2-8921-461A69BFDF78}"/>
              </a:ext>
            </a:extLst>
          </p:cNvPr>
          <p:cNvSpPr>
            <a:spLocks noGrp="1"/>
          </p:cNvSpPr>
          <p:nvPr>
            <p:ph type="sldNum" sz="quarter" idx="12"/>
          </p:nvPr>
        </p:nvSpPr>
        <p:spPr/>
        <p:txBody>
          <a:bodyPr/>
          <a:lstStyle/>
          <a:p>
            <a:fld id="{60FF87A7-9A7A-4B3D-9625-8440EC4947F9}" type="slidenum">
              <a:rPr lang="tr-TR" smtClean="0"/>
              <a:pPr/>
              <a:t>75</a:t>
            </a:fld>
            <a:endParaRPr lang="tr-TR"/>
          </a:p>
        </p:txBody>
      </p:sp>
      <p:pic>
        <p:nvPicPr>
          <p:cNvPr id="1026" name="Picture 2">
            <a:extLst>
              <a:ext uri="{FF2B5EF4-FFF2-40B4-BE49-F238E27FC236}">
                <a16:creationId xmlns:a16="http://schemas.microsoft.com/office/drawing/2014/main" id="{ABAD699C-DFBE-EC4A-1DA0-D47522890DE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7414" y="1065400"/>
            <a:ext cx="3587735" cy="3587735"/>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a:extLst>
              <a:ext uri="{FF2B5EF4-FFF2-40B4-BE49-F238E27FC236}">
                <a16:creationId xmlns:a16="http://schemas.microsoft.com/office/drawing/2014/main" id="{7E99DE77-08B7-8C1B-029F-85DA02A4914D}"/>
              </a:ext>
            </a:extLst>
          </p:cNvPr>
          <p:cNvSpPr txBox="1"/>
          <p:nvPr/>
        </p:nvSpPr>
        <p:spPr>
          <a:xfrm>
            <a:off x="6156176" y="4903652"/>
            <a:ext cx="2203104" cy="1200329"/>
          </a:xfrm>
          <a:prstGeom prst="rect">
            <a:avLst/>
          </a:prstGeom>
          <a:noFill/>
        </p:spPr>
        <p:txBody>
          <a:bodyPr wrap="none" rtlCol="0">
            <a:spAutoFit/>
          </a:bodyPr>
          <a:lstStyle/>
          <a:p>
            <a:pPr algn="ctr"/>
            <a:r>
              <a:rPr lang="tr-TR" sz="1800" b="1" dirty="0">
                <a:latin typeface="Myriad Pro"/>
                <a:cs typeface="Myriad Pro"/>
              </a:rPr>
              <a:t>M.</a:t>
            </a:r>
            <a:r>
              <a:rPr lang="tr-TR" sz="1800" b="1" spc="-55" dirty="0">
                <a:latin typeface="Myriad Pro"/>
                <a:cs typeface="Myriad Pro"/>
              </a:rPr>
              <a:t> </a:t>
            </a:r>
            <a:r>
              <a:rPr lang="tr-TR" sz="1800" b="1" spc="-10" dirty="0" err="1">
                <a:latin typeface="Myriad Pro"/>
                <a:cs typeface="Myriad Pro"/>
              </a:rPr>
              <a:t>Triceps</a:t>
            </a:r>
            <a:r>
              <a:rPr lang="tr-TR" sz="1800" b="1" spc="-5" dirty="0">
                <a:latin typeface="Myriad Pro"/>
                <a:cs typeface="Myriad Pro"/>
              </a:rPr>
              <a:t> </a:t>
            </a:r>
            <a:r>
              <a:rPr lang="tr-TR" sz="1800" b="1" dirty="0" err="1">
                <a:latin typeface="Myriad Pro"/>
                <a:cs typeface="Myriad Pro"/>
              </a:rPr>
              <a:t>Brachialis</a:t>
            </a:r>
            <a:endParaRPr lang="tr-TR" dirty="0"/>
          </a:p>
          <a:p>
            <a:pPr algn="ctr"/>
            <a:r>
              <a:rPr lang="tr-TR" dirty="0">
                <a:solidFill>
                  <a:srgbClr val="FF0000"/>
                </a:solidFill>
              </a:rPr>
              <a:t>Uzun baş (kırmızı)</a:t>
            </a:r>
          </a:p>
          <a:p>
            <a:pPr algn="ctr"/>
            <a:r>
              <a:rPr lang="tr-TR" dirty="0">
                <a:solidFill>
                  <a:srgbClr val="D1D102"/>
                </a:solidFill>
              </a:rPr>
              <a:t>Lateral baş (sarı)</a:t>
            </a:r>
          </a:p>
          <a:p>
            <a:pPr algn="ctr"/>
            <a:r>
              <a:rPr lang="tr-TR" dirty="0" err="1">
                <a:solidFill>
                  <a:srgbClr val="00B050"/>
                </a:solidFill>
              </a:rPr>
              <a:t>Medial</a:t>
            </a:r>
            <a:r>
              <a:rPr lang="tr-TR" dirty="0">
                <a:solidFill>
                  <a:srgbClr val="00B050"/>
                </a:solidFill>
              </a:rPr>
              <a:t> baş (yeşil)</a:t>
            </a:r>
          </a:p>
        </p:txBody>
      </p:sp>
    </p:spTree>
    <p:extLst>
      <p:ext uri="{BB962C8B-B14F-4D97-AF65-F5344CB8AC3E}">
        <p14:creationId xmlns:p14="http://schemas.microsoft.com/office/powerpoint/2010/main" val="26472522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lt Bilgi Yer Tutucusu 4">
            <a:extLst>
              <a:ext uri="{FF2B5EF4-FFF2-40B4-BE49-F238E27FC236}">
                <a16:creationId xmlns:a16="http://schemas.microsoft.com/office/drawing/2014/main" id="{9BD8646E-58A9-AEC7-94E3-9B94F4490609}"/>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C0E84698-A083-ADB3-798B-3BB468374423}"/>
              </a:ext>
            </a:extLst>
          </p:cNvPr>
          <p:cNvSpPr>
            <a:spLocks noGrp="1"/>
          </p:cNvSpPr>
          <p:nvPr>
            <p:ph type="sldNum" sz="quarter" idx="12"/>
          </p:nvPr>
        </p:nvSpPr>
        <p:spPr/>
        <p:txBody>
          <a:bodyPr/>
          <a:lstStyle/>
          <a:p>
            <a:fld id="{60FF87A7-9A7A-4B3D-9625-8440EC4947F9}" type="slidenum">
              <a:rPr lang="tr-TR" smtClean="0"/>
              <a:pPr/>
              <a:t>76</a:t>
            </a:fld>
            <a:endParaRPr lang="tr-TR"/>
          </a:p>
        </p:txBody>
      </p:sp>
      <p:pic>
        <p:nvPicPr>
          <p:cNvPr id="2050" name="Picture 2" descr="Cadaver images of the arm muscles">
            <a:extLst>
              <a:ext uri="{FF2B5EF4-FFF2-40B4-BE49-F238E27FC236}">
                <a16:creationId xmlns:a16="http://schemas.microsoft.com/office/drawing/2014/main" id="{4E702F8B-E798-3C86-3D6E-FD13A3B1853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496" y="980728"/>
            <a:ext cx="9052434" cy="3960440"/>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a:extLst>
              <a:ext uri="{FF2B5EF4-FFF2-40B4-BE49-F238E27FC236}">
                <a16:creationId xmlns:a16="http://schemas.microsoft.com/office/drawing/2014/main" id="{8A97CF2E-441C-596C-1F00-2327E7B3C7EF}"/>
              </a:ext>
            </a:extLst>
          </p:cNvPr>
          <p:cNvSpPr txBox="1"/>
          <p:nvPr/>
        </p:nvSpPr>
        <p:spPr>
          <a:xfrm>
            <a:off x="3059832" y="5515811"/>
            <a:ext cx="4572000" cy="369332"/>
          </a:xfrm>
          <a:prstGeom prst="rect">
            <a:avLst/>
          </a:prstGeom>
          <a:noFill/>
        </p:spPr>
        <p:txBody>
          <a:bodyPr wrap="square">
            <a:spAutoFit/>
          </a:bodyPr>
          <a:lstStyle/>
          <a:p>
            <a:r>
              <a:rPr lang="tr-TR" i="1" dirty="0"/>
              <a:t>Kol kaslarının kadavra görüntüleri</a:t>
            </a:r>
          </a:p>
        </p:txBody>
      </p:sp>
    </p:spTree>
    <p:extLst>
      <p:ext uri="{BB962C8B-B14F-4D97-AF65-F5344CB8AC3E}">
        <p14:creationId xmlns:p14="http://schemas.microsoft.com/office/powerpoint/2010/main" val="34255416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4">
            <a:extLst>
              <a:ext uri="{FF2B5EF4-FFF2-40B4-BE49-F238E27FC236}">
                <a16:creationId xmlns:a16="http://schemas.microsoft.com/office/drawing/2014/main" id="{629CC9CE-F399-A1CD-1482-001DBDB6C4E8}"/>
              </a:ext>
            </a:extLst>
          </p:cNvPr>
          <p:cNvSpPr>
            <a:spLocks noGrp="1"/>
          </p:cNvSpPr>
          <p:nvPr>
            <p:ph type="title"/>
          </p:nvPr>
        </p:nvSpPr>
        <p:spPr/>
        <p:txBody>
          <a:bodyPr/>
          <a:lstStyle/>
          <a:p>
            <a:r>
              <a:rPr lang="tr-TR" dirty="0"/>
              <a:t>Ön kol kasları</a:t>
            </a:r>
          </a:p>
        </p:txBody>
      </p:sp>
      <p:sp>
        <p:nvSpPr>
          <p:cNvPr id="3" name="Alt Bilgi Yer Tutucusu 2">
            <a:extLst>
              <a:ext uri="{FF2B5EF4-FFF2-40B4-BE49-F238E27FC236}">
                <a16:creationId xmlns:a16="http://schemas.microsoft.com/office/drawing/2014/main" id="{8778F75E-08C9-38FE-F605-140B87A7FFD2}"/>
              </a:ext>
            </a:extLst>
          </p:cNvPr>
          <p:cNvSpPr>
            <a:spLocks noGrp="1"/>
          </p:cNvSpPr>
          <p:nvPr>
            <p:ph type="ftr" sz="quarter" idx="11"/>
          </p:nvPr>
        </p:nvSpPr>
        <p:spPr/>
        <p:txBody>
          <a:bodyPr/>
          <a:lstStyle/>
          <a:p>
            <a:r>
              <a:rPr lang="tr-TR"/>
              <a:t>DR. ALİ TEKİN GÜNER - BİYOMEKANİK</a:t>
            </a:r>
          </a:p>
        </p:txBody>
      </p:sp>
      <p:sp>
        <p:nvSpPr>
          <p:cNvPr id="4" name="Slayt Numarası Yer Tutucusu 3">
            <a:extLst>
              <a:ext uri="{FF2B5EF4-FFF2-40B4-BE49-F238E27FC236}">
                <a16:creationId xmlns:a16="http://schemas.microsoft.com/office/drawing/2014/main" id="{5C4A2FB8-DD1E-2487-7EB1-293548062278}"/>
              </a:ext>
            </a:extLst>
          </p:cNvPr>
          <p:cNvSpPr>
            <a:spLocks noGrp="1"/>
          </p:cNvSpPr>
          <p:nvPr>
            <p:ph type="sldNum" sz="quarter" idx="12"/>
          </p:nvPr>
        </p:nvSpPr>
        <p:spPr/>
        <p:txBody>
          <a:bodyPr/>
          <a:lstStyle/>
          <a:p>
            <a:fld id="{60FF87A7-9A7A-4B3D-9625-8440EC4947F9}" type="slidenum">
              <a:rPr lang="tr-TR" smtClean="0"/>
              <a:pPr/>
              <a:t>77</a:t>
            </a:fld>
            <a:endParaRPr lang="tr-TR"/>
          </a:p>
        </p:txBody>
      </p:sp>
      <p:sp>
        <p:nvSpPr>
          <p:cNvPr id="9" name="Metin kutusu 8">
            <a:extLst>
              <a:ext uri="{FF2B5EF4-FFF2-40B4-BE49-F238E27FC236}">
                <a16:creationId xmlns:a16="http://schemas.microsoft.com/office/drawing/2014/main" id="{E7CBC73D-C53A-C3CC-28E6-643169F20062}"/>
              </a:ext>
            </a:extLst>
          </p:cNvPr>
          <p:cNvSpPr txBox="1"/>
          <p:nvPr/>
        </p:nvSpPr>
        <p:spPr>
          <a:xfrm>
            <a:off x="251520" y="836712"/>
            <a:ext cx="8640960" cy="646331"/>
          </a:xfrm>
          <a:prstGeom prst="rect">
            <a:avLst/>
          </a:prstGeom>
          <a:noFill/>
        </p:spPr>
        <p:txBody>
          <a:bodyPr wrap="square">
            <a:spAutoFit/>
          </a:bodyPr>
          <a:lstStyle/>
          <a:p>
            <a:r>
              <a:rPr lang="tr-TR" dirty="0"/>
              <a:t>Ön kol, kolun dirsek ve bilek arasındaki kısmıdır. Ön kolda anterior (ön) ve posterior (arka) olmak üzere 2 kompartmanda 20 kas bulunur.</a:t>
            </a:r>
          </a:p>
        </p:txBody>
      </p:sp>
      <p:grpSp>
        <p:nvGrpSpPr>
          <p:cNvPr id="14" name="Grup 13">
            <a:extLst>
              <a:ext uri="{FF2B5EF4-FFF2-40B4-BE49-F238E27FC236}">
                <a16:creationId xmlns:a16="http://schemas.microsoft.com/office/drawing/2014/main" id="{5446194E-A9A6-EF9C-4482-F09A58E02AFA}"/>
              </a:ext>
            </a:extLst>
          </p:cNvPr>
          <p:cNvGrpSpPr/>
          <p:nvPr/>
        </p:nvGrpSpPr>
        <p:grpSpPr>
          <a:xfrm>
            <a:off x="624408" y="1578278"/>
            <a:ext cx="7620000" cy="4659034"/>
            <a:chOff x="546972" y="1700808"/>
            <a:chExt cx="7620000" cy="4659034"/>
          </a:xfrm>
        </p:grpSpPr>
        <p:grpSp>
          <p:nvGrpSpPr>
            <p:cNvPr id="11" name="Grup 10">
              <a:extLst>
                <a:ext uri="{FF2B5EF4-FFF2-40B4-BE49-F238E27FC236}">
                  <a16:creationId xmlns:a16="http://schemas.microsoft.com/office/drawing/2014/main" id="{7CDCB7E3-CA5A-F690-FD8F-F00F55061B25}"/>
                </a:ext>
              </a:extLst>
            </p:cNvPr>
            <p:cNvGrpSpPr/>
            <p:nvPr/>
          </p:nvGrpSpPr>
          <p:grpSpPr>
            <a:xfrm>
              <a:off x="546972" y="1700808"/>
              <a:ext cx="7620000" cy="4038271"/>
              <a:chOff x="546972" y="1814062"/>
              <a:chExt cx="7620000" cy="4038271"/>
            </a:xfrm>
          </p:grpSpPr>
          <p:pic>
            <p:nvPicPr>
              <p:cNvPr id="2054" name="Picture 6">
                <a:extLst>
                  <a:ext uri="{FF2B5EF4-FFF2-40B4-BE49-F238E27FC236}">
                    <a16:creationId xmlns:a16="http://schemas.microsoft.com/office/drawing/2014/main" id="{B1977031-866F-56A9-3CCA-580640E160DF}"/>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46972" y="1814062"/>
                <a:ext cx="7620000" cy="4038271"/>
              </a:xfrm>
              <a:prstGeom prst="rect">
                <a:avLst/>
              </a:prstGeom>
              <a:noFill/>
              <a:extLst>
                <a:ext uri="{909E8E84-426E-40DD-AFC4-6F175D3DCCD1}">
                  <a14:hiddenFill xmlns:a14="http://schemas.microsoft.com/office/drawing/2010/main">
                    <a:solidFill>
                      <a:srgbClr val="FFFFFF"/>
                    </a:solidFill>
                  </a14:hiddenFill>
                </a:ext>
              </a:extLst>
            </p:spPr>
          </p:pic>
          <p:sp>
            <p:nvSpPr>
              <p:cNvPr id="10" name="Dikdörtgen 9">
                <a:extLst>
                  <a:ext uri="{FF2B5EF4-FFF2-40B4-BE49-F238E27FC236}">
                    <a16:creationId xmlns:a16="http://schemas.microsoft.com/office/drawing/2014/main" id="{AAD55757-C12D-C64F-14E5-A9A3A279549E}"/>
                  </a:ext>
                </a:extLst>
              </p:cNvPr>
              <p:cNvSpPr/>
              <p:nvPr/>
            </p:nvSpPr>
            <p:spPr>
              <a:xfrm>
                <a:off x="5515724" y="4365104"/>
                <a:ext cx="576064" cy="2160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12" name="Metin kutusu 11">
              <a:extLst>
                <a:ext uri="{FF2B5EF4-FFF2-40B4-BE49-F238E27FC236}">
                  <a16:creationId xmlns:a16="http://schemas.microsoft.com/office/drawing/2014/main" id="{09A417BE-58BA-3138-4209-53AA1399A3CC}"/>
                </a:ext>
              </a:extLst>
            </p:cNvPr>
            <p:cNvSpPr txBox="1"/>
            <p:nvPr/>
          </p:nvSpPr>
          <p:spPr>
            <a:xfrm>
              <a:off x="3275856" y="6021288"/>
              <a:ext cx="1811009" cy="338554"/>
            </a:xfrm>
            <a:prstGeom prst="rect">
              <a:avLst/>
            </a:prstGeom>
            <a:noFill/>
          </p:spPr>
          <p:txBody>
            <a:bodyPr wrap="none" rtlCol="0">
              <a:spAutoFit/>
            </a:bodyPr>
            <a:lstStyle/>
            <a:p>
              <a:r>
                <a:rPr lang="tr-TR" sz="1600" dirty="0"/>
                <a:t>(Anterior görünüm)</a:t>
              </a:r>
            </a:p>
          </p:txBody>
        </p:sp>
        <p:sp>
          <p:nvSpPr>
            <p:cNvPr id="13" name="Metin kutusu 12">
              <a:extLst>
                <a:ext uri="{FF2B5EF4-FFF2-40B4-BE49-F238E27FC236}">
                  <a16:creationId xmlns:a16="http://schemas.microsoft.com/office/drawing/2014/main" id="{7833DFE5-5C08-22E2-355D-BEDE29EC032A}"/>
                </a:ext>
              </a:extLst>
            </p:cNvPr>
            <p:cNvSpPr txBox="1"/>
            <p:nvPr/>
          </p:nvSpPr>
          <p:spPr>
            <a:xfrm>
              <a:off x="770765" y="5719639"/>
              <a:ext cx="6659515" cy="276999"/>
            </a:xfrm>
            <a:prstGeom prst="rect">
              <a:avLst/>
            </a:prstGeom>
            <a:noFill/>
          </p:spPr>
          <p:txBody>
            <a:bodyPr wrap="none" rtlCol="0">
              <a:spAutoFit/>
            </a:bodyPr>
            <a:lstStyle/>
            <a:p>
              <a:r>
                <a:rPr lang="tr-TR" sz="1200" dirty="0"/>
                <a:t>Yüzeysel tabaka 		     Orta tabaka			     Derin tabaka</a:t>
              </a:r>
            </a:p>
          </p:txBody>
        </p:sp>
      </p:grpSp>
    </p:spTree>
    <p:extLst>
      <p:ext uri="{BB962C8B-B14F-4D97-AF65-F5344CB8AC3E}">
        <p14:creationId xmlns:p14="http://schemas.microsoft.com/office/powerpoint/2010/main" val="37099052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7B34490-DBF6-6EEE-3FC7-02FF9F40F31B}"/>
              </a:ext>
            </a:extLst>
          </p:cNvPr>
          <p:cNvSpPr>
            <a:spLocks noGrp="1"/>
          </p:cNvSpPr>
          <p:nvPr>
            <p:ph type="title"/>
          </p:nvPr>
        </p:nvSpPr>
        <p:spPr/>
        <p:txBody>
          <a:bodyPr/>
          <a:lstStyle/>
          <a:p>
            <a:r>
              <a:rPr lang="tr-TR" dirty="0"/>
              <a:t>Ön kol kasları</a:t>
            </a:r>
          </a:p>
        </p:txBody>
      </p:sp>
      <p:sp>
        <p:nvSpPr>
          <p:cNvPr id="4" name="Alt Bilgi Yer Tutucusu 3">
            <a:extLst>
              <a:ext uri="{FF2B5EF4-FFF2-40B4-BE49-F238E27FC236}">
                <a16:creationId xmlns:a16="http://schemas.microsoft.com/office/drawing/2014/main" id="{80493F9D-7522-88A4-92C4-26972613B4B7}"/>
              </a:ext>
            </a:extLst>
          </p:cNvPr>
          <p:cNvSpPr>
            <a:spLocks noGrp="1"/>
          </p:cNvSpPr>
          <p:nvPr>
            <p:ph type="ftr" sz="quarter" idx="11"/>
          </p:nvPr>
        </p:nvSpPr>
        <p:spPr/>
        <p:txBody>
          <a:bodyPr/>
          <a:lstStyle/>
          <a:p>
            <a:r>
              <a:rPr lang="tr-TR"/>
              <a:t>DR. ALİ TEKİN GÜNER - BİYOMEKANİK</a:t>
            </a:r>
          </a:p>
        </p:txBody>
      </p:sp>
      <p:sp>
        <p:nvSpPr>
          <p:cNvPr id="5" name="Slayt Numarası Yer Tutucusu 4">
            <a:extLst>
              <a:ext uri="{FF2B5EF4-FFF2-40B4-BE49-F238E27FC236}">
                <a16:creationId xmlns:a16="http://schemas.microsoft.com/office/drawing/2014/main" id="{63D891F6-446B-C4C3-F101-76E17CDED293}"/>
              </a:ext>
            </a:extLst>
          </p:cNvPr>
          <p:cNvSpPr>
            <a:spLocks noGrp="1"/>
          </p:cNvSpPr>
          <p:nvPr>
            <p:ph type="sldNum" sz="quarter" idx="12"/>
          </p:nvPr>
        </p:nvSpPr>
        <p:spPr/>
        <p:txBody>
          <a:bodyPr/>
          <a:lstStyle/>
          <a:p>
            <a:fld id="{60FF87A7-9A7A-4B3D-9625-8440EC4947F9}" type="slidenum">
              <a:rPr lang="tr-TR" smtClean="0"/>
              <a:pPr/>
              <a:t>78</a:t>
            </a:fld>
            <a:endParaRPr lang="tr-TR"/>
          </a:p>
        </p:txBody>
      </p:sp>
      <p:sp>
        <p:nvSpPr>
          <p:cNvPr id="9" name="Metin kutusu 8">
            <a:extLst>
              <a:ext uri="{FF2B5EF4-FFF2-40B4-BE49-F238E27FC236}">
                <a16:creationId xmlns:a16="http://schemas.microsoft.com/office/drawing/2014/main" id="{72620961-2643-5BE7-CD22-1D04F92901F8}"/>
              </a:ext>
            </a:extLst>
          </p:cNvPr>
          <p:cNvSpPr txBox="1"/>
          <p:nvPr/>
        </p:nvSpPr>
        <p:spPr>
          <a:xfrm>
            <a:off x="216577" y="980728"/>
            <a:ext cx="8710846" cy="646331"/>
          </a:xfrm>
          <a:prstGeom prst="rect">
            <a:avLst/>
          </a:prstGeom>
          <a:noFill/>
        </p:spPr>
        <p:txBody>
          <a:bodyPr wrap="square">
            <a:spAutoFit/>
          </a:bodyPr>
          <a:lstStyle/>
          <a:p>
            <a:r>
              <a:rPr lang="tr-TR" b="1" dirty="0">
                <a:solidFill>
                  <a:schemeClr val="accent2"/>
                </a:solidFill>
              </a:rPr>
              <a:t>Ön (anterior) kompartman: </a:t>
            </a:r>
            <a:r>
              <a:rPr lang="tr-TR" dirty="0" err="1"/>
              <a:t>Yüzeyel</a:t>
            </a:r>
            <a:r>
              <a:rPr lang="tr-TR" dirty="0"/>
              <a:t>, orta ve derin olmak üzere üç ayrı tabakaya ayrılır. Bu kaslar </a:t>
            </a:r>
            <a:r>
              <a:rPr lang="tr-TR" b="1" dirty="0"/>
              <a:t>bilek fleksiyonunu ve </a:t>
            </a:r>
            <a:r>
              <a:rPr lang="tr-TR" b="1" dirty="0" err="1"/>
              <a:t>pronasyonunu</a:t>
            </a:r>
            <a:r>
              <a:rPr lang="tr-TR" b="1" dirty="0"/>
              <a:t> </a:t>
            </a:r>
            <a:r>
              <a:rPr lang="tr-TR" dirty="0"/>
              <a:t>sağlar.</a:t>
            </a:r>
          </a:p>
        </p:txBody>
      </p:sp>
      <p:sp>
        <p:nvSpPr>
          <p:cNvPr id="13" name="Metin kutusu 12">
            <a:extLst>
              <a:ext uri="{FF2B5EF4-FFF2-40B4-BE49-F238E27FC236}">
                <a16:creationId xmlns:a16="http://schemas.microsoft.com/office/drawing/2014/main" id="{74F1CEF2-72AA-6F5C-44D1-3484F0E08E1A}"/>
              </a:ext>
            </a:extLst>
          </p:cNvPr>
          <p:cNvSpPr txBox="1"/>
          <p:nvPr/>
        </p:nvSpPr>
        <p:spPr>
          <a:xfrm>
            <a:off x="298128" y="1823220"/>
            <a:ext cx="5498008" cy="3655103"/>
          </a:xfrm>
          <a:prstGeom prst="rect">
            <a:avLst/>
          </a:prstGeom>
          <a:noFill/>
        </p:spPr>
        <p:txBody>
          <a:bodyPr wrap="square">
            <a:spAutoFit/>
          </a:bodyPr>
          <a:lstStyle/>
          <a:p>
            <a:pPr>
              <a:lnSpc>
                <a:spcPct val="150000"/>
              </a:lnSpc>
            </a:pPr>
            <a:r>
              <a:rPr lang="tr-TR" sz="1400" b="1" i="0" u="none" strike="noStrike" baseline="0" dirty="0">
                <a:solidFill>
                  <a:schemeClr val="accent1"/>
                </a:solidFill>
              </a:rPr>
              <a:t>Yüzeysel Tabaka Kasları:</a:t>
            </a:r>
          </a:p>
          <a:p>
            <a:pPr marL="285750" indent="-285750">
              <a:lnSpc>
                <a:spcPct val="150000"/>
              </a:lnSpc>
              <a:buFont typeface="Arial" panose="020B0604020202020204" pitchFamily="34" charset="0"/>
              <a:buChar char="•"/>
            </a:pPr>
            <a:r>
              <a:rPr lang="tr-TR" sz="1400" b="1" i="0" u="none" strike="noStrike" baseline="0" dirty="0" err="1">
                <a:solidFill>
                  <a:srgbClr val="231F20"/>
                </a:solidFill>
              </a:rPr>
              <a:t>Flexor</a:t>
            </a:r>
            <a:r>
              <a:rPr lang="tr-TR" sz="1400" b="1" i="0" u="none" strike="noStrike" baseline="0" dirty="0">
                <a:solidFill>
                  <a:srgbClr val="231F20"/>
                </a:solidFill>
              </a:rPr>
              <a:t> </a:t>
            </a:r>
            <a:r>
              <a:rPr lang="tr-TR" sz="1400" b="1" i="0" u="none" strike="noStrike" baseline="0" dirty="0" err="1">
                <a:solidFill>
                  <a:srgbClr val="231F20"/>
                </a:solidFill>
              </a:rPr>
              <a:t>Carpi</a:t>
            </a:r>
            <a:r>
              <a:rPr lang="tr-TR" sz="1400" b="1" i="0" u="none" strike="noStrike" baseline="0" dirty="0">
                <a:solidFill>
                  <a:srgbClr val="231F20"/>
                </a:solidFill>
              </a:rPr>
              <a:t> </a:t>
            </a:r>
            <a:r>
              <a:rPr lang="tr-TR" sz="1400" b="1" i="0" u="none" strike="noStrike" baseline="0" dirty="0" err="1">
                <a:solidFill>
                  <a:srgbClr val="231F20"/>
                </a:solidFill>
              </a:rPr>
              <a:t>Ulnaris</a:t>
            </a:r>
            <a:r>
              <a:rPr lang="tr-TR" sz="1400" b="1" i="0" u="none" strike="noStrike" baseline="0" dirty="0">
                <a:solidFill>
                  <a:srgbClr val="231F20"/>
                </a:solidFill>
              </a:rPr>
              <a:t>: </a:t>
            </a:r>
            <a:r>
              <a:rPr lang="tr-TR" sz="1400" b="0" i="0" u="none" strike="noStrike" baseline="0" dirty="0">
                <a:solidFill>
                  <a:srgbClr val="231F20"/>
                </a:solidFill>
              </a:rPr>
              <a:t>Bu kas bilek </a:t>
            </a:r>
            <a:r>
              <a:rPr lang="tr-TR" sz="1400" b="0" i="0" u="none" strike="noStrike" baseline="0" dirty="0" err="1">
                <a:solidFill>
                  <a:srgbClr val="231F20"/>
                </a:solidFill>
              </a:rPr>
              <a:t>adduksiyonu</a:t>
            </a:r>
            <a:r>
              <a:rPr lang="tr-TR" sz="1400" b="0" i="0" u="none" strike="noStrike" baseline="0" dirty="0">
                <a:solidFill>
                  <a:srgbClr val="231F20"/>
                </a:solidFill>
              </a:rPr>
              <a:t> ve fleksiyonda rol oynar.</a:t>
            </a:r>
          </a:p>
          <a:p>
            <a:pPr marL="285750" indent="-285750">
              <a:lnSpc>
                <a:spcPct val="150000"/>
              </a:lnSpc>
              <a:buFont typeface="Arial" panose="020B0604020202020204" pitchFamily="34" charset="0"/>
              <a:buChar char="•"/>
            </a:pPr>
            <a:r>
              <a:rPr lang="tr-TR" sz="1400" b="1" i="0" u="none" strike="noStrike" baseline="0" dirty="0" err="1">
                <a:solidFill>
                  <a:srgbClr val="231F20"/>
                </a:solidFill>
              </a:rPr>
              <a:t>Palmaris</a:t>
            </a:r>
            <a:r>
              <a:rPr lang="tr-TR" sz="1400" b="1" i="0" u="none" strike="noStrike" baseline="0" dirty="0">
                <a:solidFill>
                  <a:srgbClr val="231F20"/>
                </a:solidFill>
              </a:rPr>
              <a:t> </a:t>
            </a:r>
            <a:r>
              <a:rPr lang="tr-TR" sz="1400" b="1" i="0" u="none" strike="noStrike" baseline="0" dirty="0" err="1">
                <a:solidFill>
                  <a:srgbClr val="231F20"/>
                </a:solidFill>
              </a:rPr>
              <a:t>Longus</a:t>
            </a:r>
            <a:r>
              <a:rPr lang="tr-TR" sz="1400" b="1" i="0" u="none" strike="noStrike" baseline="0" dirty="0">
                <a:solidFill>
                  <a:srgbClr val="231F20"/>
                </a:solidFill>
              </a:rPr>
              <a:t>: </a:t>
            </a:r>
            <a:r>
              <a:rPr lang="tr-TR" sz="1400" b="0" i="0" u="none" strike="noStrike" baseline="0" dirty="0">
                <a:solidFill>
                  <a:srgbClr val="231F20"/>
                </a:solidFill>
              </a:rPr>
              <a:t>Bilek fleksiyonuna yardımcı olur ama insanların %15’inde bulunmaz.</a:t>
            </a:r>
          </a:p>
          <a:p>
            <a:pPr marL="285750" indent="-285750">
              <a:lnSpc>
                <a:spcPct val="150000"/>
              </a:lnSpc>
              <a:buFont typeface="Arial" panose="020B0604020202020204" pitchFamily="34" charset="0"/>
              <a:buChar char="•"/>
            </a:pPr>
            <a:r>
              <a:rPr lang="tr-TR" sz="1400" b="1" i="0" u="none" strike="noStrike" baseline="0" dirty="0" err="1">
                <a:solidFill>
                  <a:srgbClr val="231F20"/>
                </a:solidFill>
              </a:rPr>
              <a:t>Flexor</a:t>
            </a:r>
            <a:r>
              <a:rPr lang="tr-TR" sz="1400" b="1" i="0" u="none" strike="noStrike" baseline="0" dirty="0">
                <a:solidFill>
                  <a:srgbClr val="231F20"/>
                </a:solidFill>
              </a:rPr>
              <a:t> </a:t>
            </a:r>
            <a:r>
              <a:rPr lang="tr-TR" sz="1400" b="1" i="0" u="none" strike="noStrike" baseline="0" dirty="0" err="1">
                <a:solidFill>
                  <a:srgbClr val="231F20"/>
                </a:solidFill>
              </a:rPr>
              <a:t>Carpi</a:t>
            </a:r>
            <a:r>
              <a:rPr lang="tr-TR" sz="1400" b="1" i="0" u="none" strike="noStrike" baseline="0" dirty="0">
                <a:solidFill>
                  <a:srgbClr val="231F20"/>
                </a:solidFill>
              </a:rPr>
              <a:t> </a:t>
            </a:r>
            <a:r>
              <a:rPr lang="tr-TR" sz="1400" b="1" i="0" u="none" strike="noStrike" baseline="0" dirty="0" err="1">
                <a:solidFill>
                  <a:srgbClr val="231F20"/>
                </a:solidFill>
              </a:rPr>
              <a:t>Radialis</a:t>
            </a:r>
            <a:r>
              <a:rPr lang="tr-TR" sz="1400" b="1" i="0" u="none" strike="noStrike" baseline="0" dirty="0">
                <a:solidFill>
                  <a:srgbClr val="231F20"/>
                </a:solidFill>
              </a:rPr>
              <a:t>: </a:t>
            </a:r>
            <a:r>
              <a:rPr lang="tr-TR" sz="1400" b="0" i="0" u="none" strike="noStrike" baseline="0" dirty="0">
                <a:solidFill>
                  <a:srgbClr val="231F20"/>
                </a:solidFill>
              </a:rPr>
              <a:t>Bilek </a:t>
            </a:r>
            <a:r>
              <a:rPr lang="tr-TR" sz="1400" b="0" i="0" u="none" strike="noStrike" baseline="0" dirty="0" err="1">
                <a:solidFill>
                  <a:srgbClr val="231F20"/>
                </a:solidFill>
              </a:rPr>
              <a:t>abduksiyonu</a:t>
            </a:r>
            <a:r>
              <a:rPr lang="tr-TR" sz="1400" b="0" i="0" u="none" strike="noStrike" baseline="0" dirty="0">
                <a:solidFill>
                  <a:srgbClr val="231F20"/>
                </a:solidFill>
              </a:rPr>
              <a:t> ve fleksiyonunda rol oynar.</a:t>
            </a:r>
            <a:endParaRPr lang="tr-TR" sz="1400" dirty="0">
              <a:solidFill>
                <a:srgbClr val="231F20"/>
              </a:solidFill>
            </a:endParaRPr>
          </a:p>
          <a:p>
            <a:pPr marL="285750" indent="-285750">
              <a:lnSpc>
                <a:spcPct val="150000"/>
              </a:lnSpc>
              <a:buFont typeface="Arial" panose="020B0604020202020204" pitchFamily="34" charset="0"/>
              <a:buChar char="•"/>
            </a:pPr>
            <a:r>
              <a:rPr lang="tr-TR" sz="1400" b="1" i="0" u="none" strike="noStrike" baseline="0" dirty="0" err="1">
                <a:solidFill>
                  <a:srgbClr val="231F20"/>
                </a:solidFill>
              </a:rPr>
              <a:t>Pronator</a:t>
            </a:r>
            <a:r>
              <a:rPr lang="tr-TR" sz="1400" b="1" i="0" u="none" strike="noStrike" baseline="0" dirty="0">
                <a:solidFill>
                  <a:srgbClr val="231F20"/>
                </a:solidFill>
              </a:rPr>
              <a:t> Teres: </a:t>
            </a:r>
            <a:r>
              <a:rPr lang="tr-TR" sz="1400" b="0" i="0" u="none" strike="noStrike" baseline="0" dirty="0">
                <a:solidFill>
                  <a:srgbClr val="231F20"/>
                </a:solidFill>
              </a:rPr>
              <a:t>Ön kol </a:t>
            </a:r>
            <a:r>
              <a:rPr lang="tr-TR" sz="1400" b="0" i="0" u="none" strike="noStrike" baseline="0" dirty="0" err="1">
                <a:solidFill>
                  <a:srgbClr val="231F20"/>
                </a:solidFill>
              </a:rPr>
              <a:t>pronasyonunu</a:t>
            </a:r>
            <a:r>
              <a:rPr lang="tr-TR" sz="1400" b="0" i="0" u="none" strike="noStrike" baseline="0" dirty="0">
                <a:solidFill>
                  <a:srgbClr val="231F20"/>
                </a:solidFill>
              </a:rPr>
              <a:t> sağlar.</a:t>
            </a:r>
          </a:p>
          <a:p>
            <a:pPr>
              <a:lnSpc>
                <a:spcPct val="150000"/>
              </a:lnSpc>
            </a:pPr>
            <a:r>
              <a:rPr lang="tr-TR" sz="1400" b="1" i="0" u="none" strike="noStrike" baseline="0" dirty="0">
                <a:solidFill>
                  <a:schemeClr val="accent1"/>
                </a:solidFill>
              </a:rPr>
              <a:t>Orta Tabaka Kasları:</a:t>
            </a:r>
          </a:p>
          <a:p>
            <a:pPr marL="285750" indent="-285750">
              <a:lnSpc>
                <a:spcPct val="150000"/>
              </a:lnSpc>
              <a:buFont typeface="Arial" panose="020B0604020202020204" pitchFamily="34" charset="0"/>
              <a:buChar char="•"/>
            </a:pPr>
            <a:r>
              <a:rPr lang="tr-TR" sz="1400" b="1" i="0" u="none" strike="noStrike" baseline="0" dirty="0" err="1">
                <a:solidFill>
                  <a:srgbClr val="231F20"/>
                </a:solidFill>
              </a:rPr>
              <a:t>Flexor</a:t>
            </a:r>
            <a:r>
              <a:rPr lang="tr-TR" sz="1400" b="1" i="0" u="none" strike="noStrike" baseline="0" dirty="0">
                <a:solidFill>
                  <a:srgbClr val="231F20"/>
                </a:solidFill>
              </a:rPr>
              <a:t> </a:t>
            </a:r>
            <a:r>
              <a:rPr lang="tr-TR" sz="1400" b="1" i="0" u="none" strike="noStrike" baseline="0" dirty="0" err="1">
                <a:solidFill>
                  <a:srgbClr val="231F20"/>
                </a:solidFill>
              </a:rPr>
              <a:t>Digitorum</a:t>
            </a:r>
            <a:r>
              <a:rPr lang="tr-TR" sz="1400" b="1" i="0" u="none" strike="noStrike" baseline="0" dirty="0">
                <a:solidFill>
                  <a:srgbClr val="231F20"/>
                </a:solidFill>
              </a:rPr>
              <a:t> </a:t>
            </a:r>
            <a:r>
              <a:rPr lang="tr-TR" sz="1400" b="1" i="0" u="none" strike="noStrike" baseline="0" dirty="0" err="1">
                <a:solidFill>
                  <a:srgbClr val="231F20"/>
                </a:solidFill>
              </a:rPr>
              <a:t>Superficialis</a:t>
            </a:r>
            <a:r>
              <a:rPr lang="tr-TR" sz="1400" b="1" i="0" u="none" strike="noStrike" baseline="0" dirty="0">
                <a:solidFill>
                  <a:srgbClr val="231F20"/>
                </a:solidFill>
              </a:rPr>
              <a:t>: </a:t>
            </a:r>
            <a:r>
              <a:rPr lang="tr-TR" sz="1400" b="0" i="0" u="none" strike="noStrike" baseline="0" dirty="0">
                <a:solidFill>
                  <a:srgbClr val="231F20"/>
                </a:solidFill>
              </a:rPr>
              <a:t>İşaret, orta, yüzük ve serçe parmağının fleksiyonunu sağlar.</a:t>
            </a:r>
          </a:p>
          <a:p>
            <a:pPr marL="285750" indent="-285750">
              <a:lnSpc>
                <a:spcPct val="150000"/>
              </a:lnSpc>
              <a:buFont typeface="Arial" panose="020B0604020202020204" pitchFamily="34" charset="0"/>
              <a:buChar char="•"/>
            </a:pPr>
            <a:endParaRPr lang="tr-TR" sz="1600" b="0" i="0" u="none" strike="noStrike" baseline="0" dirty="0">
              <a:solidFill>
                <a:srgbClr val="231F20"/>
              </a:solidFill>
            </a:endParaRPr>
          </a:p>
        </p:txBody>
      </p:sp>
      <p:pic>
        <p:nvPicPr>
          <p:cNvPr id="3074" name="Picture 2">
            <a:extLst>
              <a:ext uri="{FF2B5EF4-FFF2-40B4-BE49-F238E27FC236}">
                <a16:creationId xmlns:a16="http://schemas.microsoft.com/office/drawing/2014/main" id="{0DE24E8B-641B-FAAD-C791-4990D00BC11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5170"/>
          <a:stretch/>
        </p:blipFill>
        <p:spPr bwMode="auto">
          <a:xfrm>
            <a:off x="5841516" y="1627060"/>
            <a:ext cx="3004356" cy="3962180"/>
          </a:xfrm>
          <a:prstGeom prst="rect">
            <a:avLst/>
          </a:prstGeom>
          <a:noFill/>
          <a:extLst>
            <a:ext uri="{909E8E84-426E-40DD-AFC4-6F175D3DCCD1}">
              <a14:hiddenFill xmlns:a14="http://schemas.microsoft.com/office/drawing/2010/main">
                <a:solidFill>
                  <a:srgbClr val="FFFFFF"/>
                </a:solidFill>
              </a14:hiddenFill>
            </a:ext>
          </a:extLst>
        </p:spPr>
      </p:pic>
      <p:sp>
        <p:nvSpPr>
          <p:cNvPr id="21" name="Metin kutusu 20">
            <a:extLst>
              <a:ext uri="{FF2B5EF4-FFF2-40B4-BE49-F238E27FC236}">
                <a16:creationId xmlns:a16="http://schemas.microsoft.com/office/drawing/2014/main" id="{E6FC2DC5-7694-A6A8-0CE8-335A77672744}"/>
              </a:ext>
            </a:extLst>
          </p:cNvPr>
          <p:cNvSpPr txBox="1"/>
          <p:nvPr/>
        </p:nvSpPr>
        <p:spPr>
          <a:xfrm>
            <a:off x="6678486" y="5602059"/>
            <a:ext cx="1205882" cy="369332"/>
          </a:xfrm>
          <a:prstGeom prst="rect">
            <a:avLst/>
          </a:prstGeom>
          <a:noFill/>
        </p:spPr>
        <p:txBody>
          <a:bodyPr wrap="square">
            <a:spAutoFit/>
          </a:bodyPr>
          <a:lstStyle/>
          <a:p>
            <a:r>
              <a:rPr lang="tr-TR" sz="1800" b="0" i="0" u="none" strike="noStrike" baseline="0" dirty="0">
                <a:solidFill>
                  <a:srgbClr val="231F20"/>
                </a:solidFill>
              </a:rPr>
              <a:t>Sol ön kol</a:t>
            </a:r>
            <a:endParaRPr lang="tr-TR" dirty="0"/>
          </a:p>
        </p:txBody>
      </p:sp>
      <p:pic>
        <p:nvPicPr>
          <p:cNvPr id="3076" name="Picture 4">
            <a:extLst>
              <a:ext uri="{FF2B5EF4-FFF2-40B4-BE49-F238E27FC236}">
                <a16:creationId xmlns:a16="http://schemas.microsoft.com/office/drawing/2014/main" id="{B9A5C916-DF1E-1807-1F7F-6CB435B21B5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6676"/>
          <a:stretch/>
        </p:blipFill>
        <p:spPr bwMode="auto">
          <a:xfrm>
            <a:off x="842392" y="5071298"/>
            <a:ext cx="3729608" cy="1035884"/>
          </a:xfrm>
          <a:prstGeom prst="rect">
            <a:avLst/>
          </a:prstGeom>
          <a:noFill/>
          <a:extLst>
            <a:ext uri="{909E8E84-426E-40DD-AFC4-6F175D3DCCD1}">
              <a14:hiddenFill xmlns:a14="http://schemas.microsoft.com/office/drawing/2010/main">
                <a:solidFill>
                  <a:srgbClr val="FFFFFF"/>
                </a:solidFill>
              </a14:hiddenFill>
            </a:ext>
          </a:extLst>
        </p:spPr>
      </p:pic>
      <p:sp>
        <p:nvSpPr>
          <p:cNvPr id="23" name="Metin kutusu 22">
            <a:extLst>
              <a:ext uri="{FF2B5EF4-FFF2-40B4-BE49-F238E27FC236}">
                <a16:creationId xmlns:a16="http://schemas.microsoft.com/office/drawing/2014/main" id="{C1AEFF34-C751-E25A-A6E1-D270D89D90E2}"/>
              </a:ext>
            </a:extLst>
          </p:cNvPr>
          <p:cNvSpPr txBox="1"/>
          <p:nvPr/>
        </p:nvSpPr>
        <p:spPr>
          <a:xfrm>
            <a:off x="2465515" y="5857433"/>
            <a:ext cx="2250501" cy="276999"/>
          </a:xfrm>
          <a:prstGeom prst="rect">
            <a:avLst/>
          </a:prstGeom>
          <a:noFill/>
        </p:spPr>
        <p:txBody>
          <a:bodyPr wrap="square">
            <a:spAutoFit/>
          </a:bodyPr>
          <a:lstStyle/>
          <a:p>
            <a:r>
              <a:rPr lang="tr-TR" sz="1200" b="1" dirty="0" err="1"/>
              <a:t>Flexor</a:t>
            </a:r>
            <a:r>
              <a:rPr lang="tr-TR" sz="1200" b="1" dirty="0"/>
              <a:t> </a:t>
            </a:r>
            <a:r>
              <a:rPr lang="tr-TR" sz="1200" b="1" dirty="0" err="1"/>
              <a:t>Digitorum</a:t>
            </a:r>
            <a:r>
              <a:rPr lang="tr-TR" sz="1200" b="1" dirty="0"/>
              <a:t> </a:t>
            </a:r>
            <a:r>
              <a:rPr lang="tr-TR" sz="1200" b="1" dirty="0" err="1"/>
              <a:t>Superficialis</a:t>
            </a:r>
            <a:endParaRPr lang="tr-TR" sz="1200" b="1" dirty="0"/>
          </a:p>
        </p:txBody>
      </p:sp>
    </p:spTree>
    <p:extLst>
      <p:ext uri="{BB962C8B-B14F-4D97-AF65-F5344CB8AC3E}">
        <p14:creationId xmlns:p14="http://schemas.microsoft.com/office/powerpoint/2010/main" val="35206932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7B34490-DBF6-6EEE-3FC7-02FF9F40F31B}"/>
              </a:ext>
            </a:extLst>
          </p:cNvPr>
          <p:cNvSpPr>
            <a:spLocks noGrp="1"/>
          </p:cNvSpPr>
          <p:nvPr>
            <p:ph type="title"/>
          </p:nvPr>
        </p:nvSpPr>
        <p:spPr/>
        <p:txBody>
          <a:bodyPr/>
          <a:lstStyle/>
          <a:p>
            <a:r>
              <a:rPr lang="tr-TR" dirty="0"/>
              <a:t>Ön kol kasları</a:t>
            </a:r>
          </a:p>
        </p:txBody>
      </p:sp>
      <p:sp>
        <p:nvSpPr>
          <p:cNvPr id="4" name="Alt Bilgi Yer Tutucusu 3">
            <a:extLst>
              <a:ext uri="{FF2B5EF4-FFF2-40B4-BE49-F238E27FC236}">
                <a16:creationId xmlns:a16="http://schemas.microsoft.com/office/drawing/2014/main" id="{80493F9D-7522-88A4-92C4-26972613B4B7}"/>
              </a:ext>
            </a:extLst>
          </p:cNvPr>
          <p:cNvSpPr>
            <a:spLocks noGrp="1"/>
          </p:cNvSpPr>
          <p:nvPr>
            <p:ph type="ftr" sz="quarter" idx="11"/>
          </p:nvPr>
        </p:nvSpPr>
        <p:spPr/>
        <p:txBody>
          <a:bodyPr/>
          <a:lstStyle/>
          <a:p>
            <a:r>
              <a:rPr lang="tr-TR"/>
              <a:t>DR. ALİ TEKİN GÜNER - BİYOMEKANİK</a:t>
            </a:r>
          </a:p>
        </p:txBody>
      </p:sp>
      <p:sp>
        <p:nvSpPr>
          <p:cNvPr id="5" name="Slayt Numarası Yer Tutucusu 4">
            <a:extLst>
              <a:ext uri="{FF2B5EF4-FFF2-40B4-BE49-F238E27FC236}">
                <a16:creationId xmlns:a16="http://schemas.microsoft.com/office/drawing/2014/main" id="{63D891F6-446B-C4C3-F101-76E17CDED293}"/>
              </a:ext>
            </a:extLst>
          </p:cNvPr>
          <p:cNvSpPr>
            <a:spLocks noGrp="1"/>
          </p:cNvSpPr>
          <p:nvPr>
            <p:ph type="sldNum" sz="quarter" idx="12"/>
          </p:nvPr>
        </p:nvSpPr>
        <p:spPr/>
        <p:txBody>
          <a:bodyPr/>
          <a:lstStyle/>
          <a:p>
            <a:fld id="{60FF87A7-9A7A-4B3D-9625-8440EC4947F9}" type="slidenum">
              <a:rPr lang="tr-TR" smtClean="0"/>
              <a:pPr/>
              <a:t>79</a:t>
            </a:fld>
            <a:endParaRPr lang="tr-TR"/>
          </a:p>
        </p:txBody>
      </p:sp>
      <p:sp>
        <p:nvSpPr>
          <p:cNvPr id="9" name="Metin kutusu 8">
            <a:extLst>
              <a:ext uri="{FF2B5EF4-FFF2-40B4-BE49-F238E27FC236}">
                <a16:creationId xmlns:a16="http://schemas.microsoft.com/office/drawing/2014/main" id="{72620961-2643-5BE7-CD22-1D04F92901F8}"/>
              </a:ext>
            </a:extLst>
          </p:cNvPr>
          <p:cNvSpPr txBox="1"/>
          <p:nvPr/>
        </p:nvSpPr>
        <p:spPr>
          <a:xfrm>
            <a:off x="216577" y="980728"/>
            <a:ext cx="8710846" cy="369332"/>
          </a:xfrm>
          <a:prstGeom prst="rect">
            <a:avLst/>
          </a:prstGeom>
          <a:noFill/>
        </p:spPr>
        <p:txBody>
          <a:bodyPr wrap="square">
            <a:spAutoFit/>
          </a:bodyPr>
          <a:lstStyle/>
          <a:p>
            <a:r>
              <a:rPr lang="tr-TR" b="1" dirty="0">
                <a:solidFill>
                  <a:schemeClr val="accent2"/>
                </a:solidFill>
              </a:rPr>
              <a:t>Ön (anterior) kompartman:</a:t>
            </a:r>
            <a:endParaRPr lang="tr-TR" dirty="0"/>
          </a:p>
        </p:txBody>
      </p:sp>
      <p:sp>
        <p:nvSpPr>
          <p:cNvPr id="13" name="Metin kutusu 12">
            <a:extLst>
              <a:ext uri="{FF2B5EF4-FFF2-40B4-BE49-F238E27FC236}">
                <a16:creationId xmlns:a16="http://schemas.microsoft.com/office/drawing/2014/main" id="{74F1CEF2-72AA-6F5C-44D1-3484F0E08E1A}"/>
              </a:ext>
            </a:extLst>
          </p:cNvPr>
          <p:cNvSpPr txBox="1"/>
          <p:nvPr/>
        </p:nvSpPr>
        <p:spPr>
          <a:xfrm>
            <a:off x="251520" y="1268760"/>
            <a:ext cx="8568952" cy="2538515"/>
          </a:xfrm>
          <a:prstGeom prst="rect">
            <a:avLst/>
          </a:prstGeom>
          <a:noFill/>
        </p:spPr>
        <p:txBody>
          <a:bodyPr wrap="square">
            <a:spAutoFit/>
          </a:bodyPr>
          <a:lstStyle/>
          <a:p>
            <a:pPr>
              <a:lnSpc>
                <a:spcPct val="200000"/>
              </a:lnSpc>
            </a:pPr>
            <a:r>
              <a:rPr lang="tr-TR" sz="1600" b="1" i="0" u="none" strike="noStrike" baseline="0" dirty="0">
                <a:solidFill>
                  <a:schemeClr val="accent1"/>
                </a:solidFill>
              </a:rPr>
              <a:t>Derin Tabaka Kasları:</a:t>
            </a:r>
          </a:p>
          <a:p>
            <a:pPr marL="285750" indent="-285750">
              <a:lnSpc>
                <a:spcPct val="200000"/>
              </a:lnSpc>
              <a:buFont typeface="Arial" panose="020B0604020202020204" pitchFamily="34" charset="0"/>
              <a:buChar char="•"/>
            </a:pPr>
            <a:r>
              <a:rPr lang="tr-TR" sz="1600" b="1" i="0" u="none" strike="noStrike" baseline="0" dirty="0" err="1">
                <a:solidFill>
                  <a:srgbClr val="231F20"/>
                </a:solidFill>
              </a:rPr>
              <a:t>Flexor</a:t>
            </a:r>
            <a:r>
              <a:rPr lang="tr-TR" sz="1600" b="1" i="0" u="none" strike="noStrike" baseline="0" dirty="0">
                <a:solidFill>
                  <a:srgbClr val="231F20"/>
                </a:solidFill>
              </a:rPr>
              <a:t> </a:t>
            </a:r>
            <a:r>
              <a:rPr lang="tr-TR" sz="1600" b="1" i="0" u="none" strike="noStrike" baseline="0" dirty="0" err="1">
                <a:solidFill>
                  <a:srgbClr val="231F20"/>
                </a:solidFill>
              </a:rPr>
              <a:t>pollicis</a:t>
            </a:r>
            <a:r>
              <a:rPr lang="tr-TR" sz="1600" b="1" i="0" u="none" strike="noStrike" baseline="0" dirty="0">
                <a:solidFill>
                  <a:srgbClr val="231F20"/>
                </a:solidFill>
              </a:rPr>
              <a:t> </a:t>
            </a:r>
            <a:r>
              <a:rPr lang="tr-TR" sz="1600" b="1" i="0" u="none" strike="noStrike" baseline="0" dirty="0" err="1">
                <a:solidFill>
                  <a:srgbClr val="231F20"/>
                </a:solidFill>
              </a:rPr>
              <a:t>longus</a:t>
            </a:r>
            <a:r>
              <a:rPr lang="tr-TR" sz="1600" b="1" i="0" u="none" strike="noStrike" baseline="0" dirty="0">
                <a:solidFill>
                  <a:srgbClr val="231F20"/>
                </a:solidFill>
              </a:rPr>
              <a:t>: </a:t>
            </a:r>
            <a:r>
              <a:rPr lang="tr-TR" sz="1600" b="0" i="0" u="none" strike="noStrike" baseline="0" dirty="0">
                <a:solidFill>
                  <a:srgbClr val="231F20"/>
                </a:solidFill>
              </a:rPr>
              <a:t>Bu kas da parmakların ve bileğin fleksiyonuna yardımcı olur.</a:t>
            </a:r>
          </a:p>
          <a:p>
            <a:pPr marL="285750" indent="-285750">
              <a:lnSpc>
                <a:spcPct val="200000"/>
              </a:lnSpc>
              <a:buFont typeface="Arial" panose="020B0604020202020204" pitchFamily="34" charset="0"/>
              <a:buChar char="•"/>
            </a:pPr>
            <a:r>
              <a:rPr lang="tr-TR" sz="1600" b="1" i="0" u="none" strike="noStrike" baseline="0" dirty="0" err="1">
                <a:solidFill>
                  <a:srgbClr val="231F20"/>
                </a:solidFill>
              </a:rPr>
              <a:t>Flexor</a:t>
            </a:r>
            <a:r>
              <a:rPr lang="tr-TR" sz="1600" b="1" i="0" u="none" strike="noStrike" baseline="0" dirty="0">
                <a:solidFill>
                  <a:srgbClr val="231F20"/>
                </a:solidFill>
              </a:rPr>
              <a:t> </a:t>
            </a:r>
            <a:r>
              <a:rPr lang="tr-TR" sz="1600" b="1" i="0" u="none" strike="noStrike" baseline="0" dirty="0" err="1">
                <a:solidFill>
                  <a:srgbClr val="231F20"/>
                </a:solidFill>
              </a:rPr>
              <a:t>digitorum</a:t>
            </a:r>
            <a:r>
              <a:rPr lang="tr-TR" sz="1600" b="1" i="0" u="none" strike="noStrike" baseline="0" dirty="0">
                <a:solidFill>
                  <a:srgbClr val="231F20"/>
                </a:solidFill>
              </a:rPr>
              <a:t> </a:t>
            </a:r>
            <a:r>
              <a:rPr lang="tr-TR" sz="1600" b="1" i="0" u="none" strike="noStrike" baseline="0" dirty="0" err="1">
                <a:solidFill>
                  <a:srgbClr val="231F20"/>
                </a:solidFill>
              </a:rPr>
              <a:t>profundus</a:t>
            </a:r>
            <a:r>
              <a:rPr lang="tr-TR" sz="1600" b="1" i="0" u="none" strike="noStrike" baseline="0" dirty="0">
                <a:solidFill>
                  <a:srgbClr val="231F20"/>
                </a:solidFill>
              </a:rPr>
              <a:t>: </a:t>
            </a:r>
            <a:r>
              <a:rPr lang="tr-TR" sz="1600" b="0" i="0" u="none" strike="noStrike" baseline="0" dirty="0">
                <a:solidFill>
                  <a:srgbClr val="231F20"/>
                </a:solidFill>
              </a:rPr>
              <a:t>Bu kas başparmak fleksiyonunu sağlar.</a:t>
            </a:r>
          </a:p>
          <a:p>
            <a:pPr marL="285750" indent="-285750">
              <a:lnSpc>
                <a:spcPct val="200000"/>
              </a:lnSpc>
              <a:buFont typeface="Arial" panose="020B0604020202020204" pitchFamily="34" charset="0"/>
              <a:buChar char="•"/>
            </a:pPr>
            <a:r>
              <a:rPr lang="tr-TR" sz="1600" b="1" i="0" u="none" strike="noStrike" baseline="0" dirty="0" err="1">
                <a:solidFill>
                  <a:srgbClr val="231F20"/>
                </a:solidFill>
              </a:rPr>
              <a:t>Pronator</a:t>
            </a:r>
            <a:r>
              <a:rPr lang="tr-TR" sz="1600" b="1" i="0" u="none" strike="noStrike" baseline="0" dirty="0">
                <a:solidFill>
                  <a:srgbClr val="231F20"/>
                </a:solidFill>
              </a:rPr>
              <a:t> </a:t>
            </a:r>
            <a:r>
              <a:rPr lang="tr-TR" sz="1600" b="1" i="0" u="none" strike="noStrike" baseline="0" dirty="0" err="1">
                <a:solidFill>
                  <a:srgbClr val="231F20"/>
                </a:solidFill>
              </a:rPr>
              <a:t>quadratus</a:t>
            </a:r>
            <a:r>
              <a:rPr lang="tr-TR" sz="1600" b="1" i="0" u="none" strike="noStrike" baseline="0" dirty="0">
                <a:solidFill>
                  <a:srgbClr val="231F20"/>
                </a:solidFill>
              </a:rPr>
              <a:t>: </a:t>
            </a:r>
            <a:r>
              <a:rPr lang="tr-TR" sz="1600" b="0" i="0" u="none" strike="noStrike" baseline="0" dirty="0">
                <a:solidFill>
                  <a:srgbClr val="231F20"/>
                </a:solidFill>
              </a:rPr>
              <a:t>Aynen </a:t>
            </a:r>
            <a:r>
              <a:rPr lang="tr-TR" sz="1600" b="0" i="0" u="none" strike="noStrike" baseline="0" dirty="0" err="1">
                <a:solidFill>
                  <a:srgbClr val="231F20"/>
                </a:solidFill>
              </a:rPr>
              <a:t>pronator</a:t>
            </a:r>
            <a:r>
              <a:rPr lang="tr-TR" sz="1600" b="0" i="0" u="none" strike="noStrike" baseline="0" dirty="0">
                <a:solidFill>
                  <a:srgbClr val="231F20"/>
                </a:solidFill>
              </a:rPr>
              <a:t> teres gibi bu kas da ön kol </a:t>
            </a:r>
            <a:r>
              <a:rPr lang="tr-TR" sz="1600" b="0" i="0" u="none" strike="noStrike" baseline="0" dirty="0" err="1">
                <a:solidFill>
                  <a:srgbClr val="231F20"/>
                </a:solidFill>
              </a:rPr>
              <a:t>pronasyonuna</a:t>
            </a:r>
            <a:r>
              <a:rPr lang="tr-TR" sz="1600" b="0" i="0" u="none" strike="noStrike" baseline="0" dirty="0">
                <a:solidFill>
                  <a:srgbClr val="231F20"/>
                </a:solidFill>
              </a:rPr>
              <a:t> yardımcı olur.</a:t>
            </a:r>
          </a:p>
          <a:p>
            <a:pPr marL="285750" indent="-285750">
              <a:lnSpc>
                <a:spcPct val="200000"/>
              </a:lnSpc>
              <a:buFont typeface="Arial" panose="020B0604020202020204" pitchFamily="34" charset="0"/>
              <a:buChar char="•"/>
            </a:pPr>
            <a:endParaRPr lang="tr-TR" sz="1600" b="0" i="0" u="none" strike="noStrike" baseline="0" dirty="0">
              <a:solidFill>
                <a:srgbClr val="231F20"/>
              </a:solidFill>
            </a:endParaRPr>
          </a:p>
        </p:txBody>
      </p:sp>
      <p:grpSp>
        <p:nvGrpSpPr>
          <p:cNvPr id="10" name="Grup 9">
            <a:extLst>
              <a:ext uri="{FF2B5EF4-FFF2-40B4-BE49-F238E27FC236}">
                <a16:creationId xmlns:a16="http://schemas.microsoft.com/office/drawing/2014/main" id="{5E45A789-1A34-F76C-66BA-22140EA50BC6}"/>
              </a:ext>
            </a:extLst>
          </p:cNvPr>
          <p:cNvGrpSpPr/>
          <p:nvPr/>
        </p:nvGrpSpPr>
        <p:grpSpPr>
          <a:xfrm>
            <a:off x="778091" y="3611076"/>
            <a:ext cx="7178285" cy="2626236"/>
            <a:chOff x="1066123" y="3645024"/>
            <a:chExt cx="7178285" cy="2626236"/>
          </a:xfrm>
        </p:grpSpPr>
        <p:pic>
          <p:nvPicPr>
            <p:cNvPr id="4098" name="Picture 2">
              <a:extLst>
                <a:ext uri="{FF2B5EF4-FFF2-40B4-BE49-F238E27FC236}">
                  <a16:creationId xmlns:a16="http://schemas.microsoft.com/office/drawing/2014/main" id="{E8426514-61A2-3681-C330-C979D667EF0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66123" y="3645024"/>
              <a:ext cx="7128792" cy="2471562"/>
            </a:xfrm>
            <a:prstGeom prst="rect">
              <a:avLst/>
            </a:prstGeom>
            <a:noFill/>
            <a:extLst>
              <a:ext uri="{909E8E84-426E-40DD-AFC4-6F175D3DCCD1}">
                <a14:hiddenFill xmlns:a14="http://schemas.microsoft.com/office/drawing/2010/main">
                  <a:solidFill>
                    <a:srgbClr val="FFFFFF"/>
                  </a:solidFill>
                </a14:hiddenFill>
              </a:ext>
            </a:extLst>
          </p:spPr>
        </p:pic>
        <p:sp>
          <p:nvSpPr>
            <p:cNvPr id="6" name="Metin kutusu 5">
              <a:extLst>
                <a:ext uri="{FF2B5EF4-FFF2-40B4-BE49-F238E27FC236}">
                  <a16:creationId xmlns:a16="http://schemas.microsoft.com/office/drawing/2014/main" id="{16937B29-5DDB-C504-541F-935E99D4B8B7}"/>
                </a:ext>
              </a:extLst>
            </p:cNvPr>
            <p:cNvSpPr txBox="1"/>
            <p:nvPr/>
          </p:nvSpPr>
          <p:spPr>
            <a:xfrm>
              <a:off x="6876256" y="4221088"/>
              <a:ext cx="1368152" cy="369332"/>
            </a:xfrm>
            <a:prstGeom prst="rect">
              <a:avLst/>
            </a:prstGeom>
            <a:solidFill>
              <a:schemeClr val="bg1"/>
            </a:solidFill>
          </p:spPr>
          <p:txBody>
            <a:bodyPr wrap="square" rtlCol="0">
              <a:spAutoFit/>
            </a:bodyPr>
            <a:lstStyle/>
            <a:p>
              <a:r>
                <a:rPr lang="tr-TR" b="1" dirty="0"/>
                <a:t>Sol ön kol</a:t>
              </a:r>
            </a:p>
          </p:txBody>
        </p:sp>
        <p:sp>
          <p:nvSpPr>
            <p:cNvPr id="8" name="Serbest Form: Şekil 7">
              <a:extLst>
                <a:ext uri="{FF2B5EF4-FFF2-40B4-BE49-F238E27FC236}">
                  <a16:creationId xmlns:a16="http://schemas.microsoft.com/office/drawing/2014/main" id="{FFCDE14B-4350-CCE5-AACC-1937E9448822}"/>
                </a:ext>
              </a:extLst>
            </p:cNvPr>
            <p:cNvSpPr/>
            <p:nvPr/>
          </p:nvSpPr>
          <p:spPr>
            <a:xfrm>
              <a:off x="6484620" y="5836920"/>
              <a:ext cx="1699260" cy="434340"/>
            </a:xfrm>
            <a:custGeom>
              <a:avLst/>
              <a:gdLst>
                <a:gd name="connsiteX0" fmla="*/ 160020 w 1699260"/>
                <a:gd name="connsiteY0" fmla="*/ 0 h 434340"/>
                <a:gd name="connsiteX1" fmla="*/ 510540 w 1699260"/>
                <a:gd name="connsiteY1" fmla="*/ 30480 h 434340"/>
                <a:gd name="connsiteX2" fmla="*/ 601980 w 1699260"/>
                <a:gd name="connsiteY2" fmla="*/ 106680 h 434340"/>
                <a:gd name="connsiteX3" fmla="*/ 883920 w 1699260"/>
                <a:gd name="connsiteY3" fmla="*/ 106680 h 434340"/>
                <a:gd name="connsiteX4" fmla="*/ 1699260 w 1699260"/>
                <a:gd name="connsiteY4" fmla="*/ 68580 h 434340"/>
                <a:gd name="connsiteX5" fmla="*/ 1691640 w 1699260"/>
                <a:gd name="connsiteY5" fmla="*/ 403860 h 434340"/>
                <a:gd name="connsiteX6" fmla="*/ 342900 w 1699260"/>
                <a:gd name="connsiteY6" fmla="*/ 434340 h 434340"/>
                <a:gd name="connsiteX7" fmla="*/ 259080 w 1699260"/>
                <a:gd name="connsiteY7" fmla="*/ 426720 h 434340"/>
                <a:gd name="connsiteX8" fmla="*/ 0 w 1699260"/>
                <a:gd name="connsiteY8" fmla="*/ 175260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9260" h="434340">
                  <a:moveTo>
                    <a:pt x="160020" y="0"/>
                  </a:moveTo>
                  <a:lnTo>
                    <a:pt x="510540" y="30480"/>
                  </a:lnTo>
                  <a:lnTo>
                    <a:pt x="601980" y="106680"/>
                  </a:lnTo>
                  <a:lnTo>
                    <a:pt x="883920" y="106680"/>
                  </a:lnTo>
                  <a:lnTo>
                    <a:pt x="1699260" y="68580"/>
                  </a:lnTo>
                  <a:lnTo>
                    <a:pt x="1691640" y="403860"/>
                  </a:lnTo>
                  <a:lnTo>
                    <a:pt x="342900" y="434340"/>
                  </a:lnTo>
                  <a:lnTo>
                    <a:pt x="259080" y="426720"/>
                  </a:lnTo>
                  <a:lnTo>
                    <a:pt x="0" y="175260"/>
                  </a:lnTo>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spTree>
    <p:extLst>
      <p:ext uri="{BB962C8B-B14F-4D97-AF65-F5344CB8AC3E}">
        <p14:creationId xmlns:p14="http://schemas.microsoft.com/office/powerpoint/2010/main" val="24179685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177947E-A2F5-FC32-E95D-86711F70A94F}"/>
              </a:ext>
            </a:extLst>
          </p:cNvPr>
          <p:cNvSpPr>
            <a:spLocks noGrp="1"/>
          </p:cNvSpPr>
          <p:nvPr>
            <p:ph type="title"/>
          </p:nvPr>
        </p:nvSpPr>
        <p:spPr/>
        <p:txBody>
          <a:bodyPr/>
          <a:lstStyle/>
          <a:p>
            <a:r>
              <a:rPr lang="tr-TR" dirty="0"/>
              <a:t>Oynar (sinovyal) eklemler</a:t>
            </a:r>
          </a:p>
        </p:txBody>
      </p:sp>
      <p:sp>
        <p:nvSpPr>
          <p:cNvPr id="3" name="İçerik Yer Tutucusu 2">
            <a:extLst>
              <a:ext uri="{FF2B5EF4-FFF2-40B4-BE49-F238E27FC236}">
                <a16:creationId xmlns:a16="http://schemas.microsoft.com/office/drawing/2014/main" id="{DB266CFF-1C6E-27D0-2033-323EE47A0790}"/>
              </a:ext>
            </a:extLst>
          </p:cNvPr>
          <p:cNvSpPr>
            <a:spLocks noGrp="1"/>
          </p:cNvSpPr>
          <p:nvPr>
            <p:ph idx="1"/>
          </p:nvPr>
        </p:nvSpPr>
        <p:spPr>
          <a:xfrm>
            <a:off x="251521" y="895699"/>
            <a:ext cx="4824535" cy="5273527"/>
          </a:xfrm>
        </p:spPr>
        <p:txBody>
          <a:bodyPr>
            <a:normAutofit fontScale="62500" lnSpcReduction="20000"/>
          </a:bodyPr>
          <a:lstStyle/>
          <a:p>
            <a:pPr algn="just">
              <a:lnSpc>
                <a:spcPct val="170000"/>
              </a:lnSpc>
            </a:pPr>
            <a:r>
              <a:rPr lang="tr-TR" sz="2000" dirty="0">
                <a:solidFill>
                  <a:srgbClr val="4C4D4F"/>
                </a:solidFill>
                <a:latin typeface="Myriad Pro"/>
                <a:cs typeface="Myriad Pro"/>
              </a:rPr>
              <a:t>Hareket</a:t>
            </a:r>
            <a:r>
              <a:rPr lang="tr-TR" sz="2000" spc="245" dirty="0">
                <a:solidFill>
                  <a:srgbClr val="4C4D4F"/>
                </a:solidFill>
                <a:latin typeface="Myriad Pro"/>
                <a:cs typeface="Myriad Pro"/>
              </a:rPr>
              <a:t> </a:t>
            </a:r>
            <a:r>
              <a:rPr lang="tr-TR" sz="2000" dirty="0">
                <a:solidFill>
                  <a:srgbClr val="4C4D4F"/>
                </a:solidFill>
                <a:latin typeface="Myriad Pro"/>
                <a:cs typeface="Myriad Pro"/>
              </a:rPr>
              <a:t>yeteneğine</a:t>
            </a:r>
            <a:r>
              <a:rPr lang="tr-TR" sz="2000" spc="254" dirty="0">
                <a:solidFill>
                  <a:srgbClr val="4C4D4F"/>
                </a:solidFill>
                <a:latin typeface="Myriad Pro"/>
                <a:cs typeface="Myriad Pro"/>
              </a:rPr>
              <a:t> </a:t>
            </a:r>
            <a:r>
              <a:rPr lang="tr-TR" sz="2000" dirty="0">
                <a:solidFill>
                  <a:srgbClr val="4C4D4F"/>
                </a:solidFill>
                <a:latin typeface="Myriad Pro"/>
                <a:cs typeface="Myriad Pro"/>
              </a:rPr>
              <a:t>sahip</a:t>
            </a:r>
            <a:r>
              <a:rPr lang="tr-TR" sz="2000" spc="254" dirty="0">
                <a:solidFill>
                  <a:srgbClr val="4C4D4F"/>
                </a:solidFill>
                <a:latin typeface="Myriad Pro"/>
                <a:cs typeface="Myriad Pro"/>
              </a:rPr>
              <a:t> </a:t>
            </a:r>
            <a:r>
              <a:rPr lang="tr-TR" sz="2000" dirty="0">
                <a:solidFill>
                  <a:srgbClr val="4C4D4F"/>
                </a:solidFill>
                <a:latin typeface="Myriad Pro"/>
                <a:cs typeface="Myriad Pro"/>
              </a:rPr>
              <a:t>eklemdir.</a:t>
            </a:r>
            <a:r>
              <a:rPr lang="tr-TR" sz="2000" spc="260" dirty="0">
                <a:solidFill>
                  <a:srgbClr val="4C4D4F"/>
                </a:solidFill>
                <a:latin typeface="Myriad Pro"/>
                <a:cs typeface="Myriad Pro"/>
              </a:rPr>
              <a:t> </a:t>
            </a:r>
            <a:r>
              <a:rPr lang="tr-TR" sz="2000" spc="-10" dirty="0">
                <a:solidFill>
                  <a:srgbClr val="4C4D4F"/>
                </a:solidFill>
                <a:latin typeface="Myriad Pro"/>
                <a:cs typeface="Myriad Pro"/>
              </a:rPr>
              <a:t>Oynar </a:t>
            </a:r>
            <a:r>
              <a:rPr lang="tr-TR" sz="2000" dirty="0">
                <a:solidFill>
                  <a:srgbClr val="4C4D4F"/>
                </a:solidFill>
                <a:latin typeface="Myriad Pro"/>
                <a:cs typeface="Myriad Pro"/>
              </a:rPr>
              <a:t>eklemi</a:t>
            </a:r>
            <a:r>
              <a:rPr lang="tr-TR" sz="2000" spc="-45" dirty="0">
                <a:solidFill>
                  <a:srgbClr val="4C4D4F"/>
                </a:solidFill>
                <a:latin typeface="Myriad Pro"/>
                <a:cs typeface="Myriad Pro"/>
              </a:rPr>
              <a:t> </a:t>
            </a:r>
            <a:r>
              <a:rPr lang="tr-TR" sz="2000" dirty="0">
                <a:solidFill>
                  <a:srgbClr val="4C4D4F"/>
                </a:solidFill>
                <a:latin typeface="Myriad Pro"/>
                <a:cs typeface="Myriad Pro"/>
              </a:rPr>
              <a:t>diğer</a:t>
            </a:r>
            <a:r>
              <a:rPr lang="tr-TR" sz="2000" spc="-30" dirty="0">
                <a:solidFill>
                  <a:srgbClr val="4C4D4F"/>
                </a:solidFill>
                <a:latin typeface="Myriad Pro"/>
                <a:cs typeface="Myriad Pro"/>
              </a:rPr>
              <a:t> </a:t>
            </a:r>
            <a:r>
              <a:rPr lang="tr-TR" sz="2000" dirty="0">
                <a:solidFill>
                  <a:srgbClr val="4C4D4F"/>
                </a:solidFill>
                <a:latin typeface="Myriad Pro"/>
                <a:cs typeface="Myriad Pro"/>
              </a:rPr>
              <a:t>eklemlerden</a:t>
            </a:r>
            <a:r>
              <a:rPr lang="tr-TR" sz="2000" spc="-30" dirty="0">
                <a:solidFill>
                  <a:srgbClr val="4C4D4F"/>
                </a:solidFill>
                <a:latin typeface="Myriad Pro"/>
                <a:cs typeface="Myriad Pro"/>
              </a:rPr>
              <a:t> </a:t>
            </a:r>
            <a:r>
              <a:rPr lang="tr-TR" sz="2000" spc="-10" dirty="0">
                <a:solidFill>
                  <a:srgbClr val="4C4D4F"/>
                </a:solidFill>
                <a:latin typeface="Myriad Pro"/>
                <a:cs typeface="Myriad Pro"/>
              </a:rPr>
              <a:t>ayıran</a:t>
            </a:r>
            <a:r>
              <a:rPr lang="tr-TR" sz="2000" spc="-30" dirty="0">
                <a:solidFill>
                  <a:srgbClr val="4C4D4F"/>
                </a:solidFill>
                <a:latin typeface="Myriad Pro"/>
                <a:cs typeface="Myriad Pro"/>
              </a:rPr>
              <a:t> </a:t>
            </a:r>
            <a:r>
              <a:rPr lang="tr-TR" sz="2000" dirty="0">
                <a:solidFill>
                  <a:srgbClr val="4C4D4F"/>
                </a:solidFill>
                <a:latin typeface="Myriad Pro"/>
                <a:cs typeface="Myriad Pro"/>
              </a:rPr>
              <a:t>çeşitli</a:t>
            </a:r>
            <a:r>
              <a:rPr lang="tr-TR" sz="2000" spc="-30" dirty="0">
                <a:solidFill>
                  <a:srgbClr val="4C4D4F"/>
                </a:solidFill>
                <a:latin typeface="Myriad Pro"/>
                <a:cs typeface="Myriad Pro"/>
              </a:rPr>
              <a:t> </a:t>
            </a:r>
            <a:r>
              <a:rPr lang="tr-TR" sz="2000" spc="-10" dirty="0">
                <a:solidFill>
                  <a:srgbClr val="4C4D4F"/>
                </a:solidFill>
                <a:latin typeface="Myriad Pro"/>
                <a:cs typeface="Myriad Pro"/>
              </a:rPr>
              <a:t>özellikler </a:t>
            </a:r>
            <a:r>
              <a:rPr lang="tr-TR" sz="2000" dirty="0">
                <a:solidFill>
                  <a:srgbClr val="4C4D4F"/>
                </a:solidFill>
                <a:latin typeface="Myriad Pro"/>
                <a:cs typeface="Myriad Pro"/>
              </a:rPr>
              <a:t>vardır:</a:t>
            </a:r>
          </a:p>
          <a:p>
            <a:pPr lvl="1" algn="just">
              <a:lnSpc>
                <a:spcPct val="170000"/>
              </a:lnSpc>
            </a:pPr>
            <a:r>
              <a:rPr lang="tr-TR" sz="1800" b="1" dirty="0">
                <a:solidFill>
                  <a:schemeClr val="accent2"/>
                </a:solidFill>
                <a:latin typeface="Myriad Pro"/>
                <a:cs typeface="Myriad Pro"/>
              </a:rPr>
              <a:t>Eklem</a:t>
            </a:r>
            <a:r>
              <a:rPr lang="tr-TR" sz="1800" b="1" spc="160" dirty="0">
                <a:solidFill>
                  <a:schemeClr val="accent2"/>
                </a:solidFill>
                <a:latin typeface="Myriad Pro"/>
                <a:cs typeface="Myriad Pro"/>
              </a:rPr>
              <a:t> </a:t>
            </a:r>
            <a:r>
              <a:rPr lang="tr-TR" sz="1800" b="1" dirty="0">
                <a:solidFill>
                  <a:schemeClr val="accent2"/>
                </a:solidFill>
                <a:latin typeface="Myriad Pro"/>
                <a:cs typeface="Myriad Pro"/>
              </a:rPr>
              <a:t>Kapsülü:</a:t>
            </a:r>
            <a:r>
              <a:rPr lang="tr-TR" sz="1800" b="1" spc="170" dirty="0">
                <a:solidFill>
                  <a:schemeClr val="accent2"/>
                </a:solidFill>
                <a:latin typeface="Myriad Pro"/>
                <a:cs typeface="Myriad Pro"/>
              </a:rPr>
              <a:t> </a:t>
            </a:r>
            <a:r>
              <a:rPr lang="tr-TR" sz="1800" dirty="0">
                <a:solidFill>
                  <a:srgbClr val="4C4D4F"/>
                </a:solidFill>
                <a:latin typeface="Myriad Pro"/>
                <a:cs typeface="Myriad Pro"/>
              </a:rPr>
              <a:t>Hareketli</a:t>
            </a:r>
            <a:r>
              <a:rPr lang="tr-TR" sz="1800" spc="180" dirty="0">
                <a:solidFill>
                  <a:srgbClr val="4C4D4F"/>
                </a:solidFill>
                <a:latin typeface="Myriad Pro"/>
                <a:cs typeface="Myriad Pro"/>
              </a:rPr>
              <a:t> </a:t>
            </a:r>
            <a:r>
              <a:rPr lang="tr-TR" sz="1800" dirty="0">
                <a:solidFill>
                  <a:srgbClr val="4C4D4F"/>
                </a:solidFill>
                <a:latin typeface="Myriad Pro"/>
                <a:cs typeface="Myriad Pro"/>
              </a:rPr>
              <a:t>eklemi</a:t>
            </a:r>
            <a:r>
              <a:rPr lang="tr-TR" sz="1800" spc="180" dirty="0">
                <a:solidFill>
                  <a:srgbClr val="4C4D4F"/>
                </a:solidFill>
                <a:latin typeface="Myriad Pro"/>
                <a:cs typeface="Myriad Pro"/>
              </a:rPr>
              <a:t> </a:t>
            </a:r>
            <a:r>
              <a:rPr lang="tr-TR" sz="1800" spc="-10" dirty="0">
                <a:solidFill>
                  <a:srgbClr val="4C4D4F"/>
                </a:solidFill>
                <a:latin typeface="Myriad Pro"/>
                <a:cs typeface="Myriad Pro"/>
              </a:rPr>
              <a:t>diğer </a:t>
            </a:r>
            <a:r>
              <a:rPr lang="tr-TR" sz="1800" dirty="0">
                <a:solidFill>
                  <a:srgbClr val="4C4D4F"/>
                </a:solidFill>
                <a:latin typeface="Myriad Pro"/>
                <a:cs typeface="Myriad Pro"/>
              </a:rPr>
              <a:t>eklemlerden</a:t>
            </a:r>
            <a:r>
              <a:rPr lang="tr-TR" sz="1800" spc="130" dirty="0">
                <a:solidFill>
                  <a:srgbClr val="4C4D4F"/>
                </a:solidFill>
                <a:latin typeface="Myriad Pro"/>
                <a:cs typeface="Myriad Pro"/>
              </a:rPr>
              <a:t> </a:t>
            </a:r>
            <a:r>
              <a:rPr lang="tr-TR" sz="1800" dirty="0">
                <a:solidFill>
                  <a:srgbClr val="4C4D4F"/>
                </a:solidFill>
                <a:latin typeface="Myriad Pro"/>
                <a:cs typeface="Myriad Pro"/>
              </a:rPr>
              <a:t>ayıran</a:t>
            </a:r>
            <a:r>
              <a:rPr lang="tr-TR" sz="1800" spc="140" dirty="0">
                <a:solidFill>
                  <a:srgbClr val="4C4D4F"/>
                </a:solidFill>
                <a:latin typeface="Myriad Pro"/>
                <a:cs typeface="Myriad Pro"/>
              </a:rPr>
              <a:t> </a:t>
            </a:r>
            <a:r>
              <a:rPr lang="tr-TR" sz="1800" dirty="0">
                <a:solidFill>
                  <a:srgbClr val="4C4D4F"/>
                </a:solidFill>
                <a:latin typeface="Myriad Pro"/>
                <a:cs typeface="Myriad Pro"/>
              </a:rPr>
              <a:t>en</a:t>
            </a:r>
            <a:r>
              <a:rPr lang="tr-TR" sz="1800" spc="140" dirty="0">
                <a:solidFill>
                  <a:srgbClr val="4C4D4F"/>
                </a:solidFill>
                <a:latin typeface="Myriad Pro"/>
                <a:cs typeface="Myriad Pro"/>
              </a:rPr>
              <a:t> </a:t>
            </a:r>
            <a:r>
              <a:rPr lang="tr-TR" sz="1800" dirty="0">
                <a:solidFill>
                  <a:srgbClr val="4C4D4F"/>
                </a:solidFill>
                <a:latin typeface="Myriad Pro"/>
                <a:cs typeface="Myriad Pro"/>
              </a:rPr>
              <a:t>önemli</a:t>
            </a:r>
            <a:r>
              <a:rPr lang="tr-TR" sz="1800" spc="140" dirty="0">
                <a:solidFill>
                  <a:srgbClr val="4C4D4F"/>
                </a:solidFill>
                <a:latin typeface="Myriad Pro"/>
                <a:cs typeface="Myriad Pro"/>
              </a:rPr>
              <a:t> </a:t>
            </a:r>
            <a:r>
              <a:rPr lang="tr-TR" sz="1800" spc="-10" dirty="0">
                <a:solidFill>
                  <a:srgbClr val="4C4D4F"/>
                </a:solidFill>
                <a:latin typeface="Myriad Pro"/>
                <a:cs typeface="Myriad Pro"/>
              </a:rPr>
              <a:t>özelliktir. </a:t>
            </a:r>
            <a:r>
              <a:rPr lang="tr-TR" sz="1800" dirty="0">
                <a:solidFill>
                  <a:srgbClr val="4C4D4F"/>
                </a:solidFill>
                <a:latin typeface="Myriad Pro"/>
                <a:cs typeface="Myriad Pro"/>
              </a:rPr>
              <a:t>Eklem</a:t>
            </a:r>
            <a:r>
              <a:rPr lang="tr-TR" sz="1800" spc="295" dirty="0">
                <a:solidFill>
                  <a:srgbClr val="4C4D4F"/>
                </a:solidFill>
                <a:latin typeface="Myriad Pro"/>
                <a:cs typeface="Myriad Pro"/>
              </a:rPr>
              <a:t> </a:t>
            </a:r>
            <a:r>
              <a:rPr lang="tr-TR" sz="1800" dirty="0">
                <a:solidFill>
                  <a:srgbClr val="4C4D4F"/>
                </a:solidFill>
                <a:latin typeface="Myriad Pro"/>
                <a:cs typeface="Myriad Pro"/>
              </a:rPr>
              <a:t>kapsülü</a:t>
            </a:r>
            <a:r>
              <a:rPr lang="tr-TR" sz="1800" spc="300" dirty="0">
                <a:solidFill>
                  <a:srgbClr val="4C4D4F"/>
                </a:solidFill>
                <a:latin typeface="Myriad Pro"/>
                <a:cs typeface="Myriad Pro"/>
              </a:rPr>
              <a:t> </a:t>
            </a:r>
            <a:r>
              <a:rPr lang="tr-TR" sz="1800" dirty="0">
                <a:solidFill>
                  <a:srgbClr val="4C4D4F"/>
                </a:solidFill>
                <a:latin typeface="Myriad Pro"/>
                <a:cs typeface="Myriad Pro"/>
              </a:rPr>
              <a:t>dış</a:t>
            </a:r>
            <a:r>
              <a:rPr lang="tr-TR" sz="1800" spc="300" dirty="0">
                <a:solidFill>
                  <a:srgbClr val="4C4D4F"/>
                </a:solidFill>
                <a:latin typeface="Myriad Pro"/>
                <a:cs typeface="Myriad Pro"/>
              </a:rPr>
              <a:t> </a:t>
            </a:r>
            <a:r>
              <a:rPr lang="tr-TR" sz="1800" dirty="0">
                <a:solidFill>
                  <a:srgbClr val="4C4D4F"/>
                </a:solidFill>
                <a:latin typeface="Myriad Pro"/>
                <a:cs typeface="Myriad Pro"/>
              </a:rPr>
              <a:t>ortama</a:t>
            </a:r>
            <a:r>
              <a:rPr lang="tr-TR" sz="1800" spc="300" dirty="0">
                <a:solidFill>
                  <a:srgbClr val="4C4D4F"/>
                </a:solidFill>
                <a:latin typeface="Myriad Pro"/>
                <a:cs typeface="Myriad Pro"/>
              </a:rPr>
              <a:t> </a:t>
            </a:r>
            <a:r>
              <a:rPr lang="tr-TR" sz="1800" dirty="0">
                <a:solidFill>
                  <a:srgbClr val="4C4D4F"/>
                </a:solidFill>
                <a:latin typeface="Myriad Pro"/>
                <a:cs typeface="Myriad Pro"/>
              </a:rPr>
              <a:t>kapalı</a:t>
            </a:r>
            <a:r>
              <a:rPr lang="tr-TR" sz="1800" spc="300" dirty="0">
                <a:solidFill>
                  <a:srgbClr val="4C4D4F"/>
                </a:solidFill>
                <a:latin typeface="Myriad Pro"/>
                <a:cs typeface="Myriad Pro"/>
              </a:rPr>
              <a:t> </a:t>
            </a:r>
            <a:r>
              <a:rPr lang="tr-TR" sz="1800" spc="-20" dirty="0">
                <a:solidFill>
                  <a:srgbClr val="4C4D4F"/>
                </a:solidFill>
                <a:latin typeface="Myriad Pro"/>
                <a:cs typeface="Myriad Pro"/>
              </a:rPr>
              <a:t>olup </a:t>
            </a:r>
            <a:r>
              <a:rPr lang="tr-TR" sz="1800" dirty="0">
                <a:solidFill>
                  <a:srgbClr val="4C4D4F"/>
                </a:solidFill>
                <a:latin typeface="Myriad Pro"/>
                <a:cs typeface="Myriad Pro"/>
              </a:rPr>
              <a:t>eklemi</a:t>
            </a:r>
            <a:r>
              <a:rPr lang="tr-TR" sz="1800" spc="420" dirty="0">
                <a:solidFill>
                  <a:srgbClr val="4C4D4F"/>
                </a:solidFill>
                <a:latin typeface="Myriad Pro"/>
                <a:cs typeface="Myriad Pro"/>
              </a:rPr>
              <a:t> </a:t>
            </a:r>
            <a:r>
              <a:rPr lang="tr-TR" sz="1800" dirty="0">
                <a:solidFill>
                  <a:srgbClr val="4C4D4F"/>
                </a:solidFill>
                <a:latin typeface="Myriad Pro"/>
                <a:cs typeface="Myriad Pro"/>
              </a:rPr>
              <a:t>dış</a:t>
            </a:r>
            <a:r>
              <a:rPr lang="tr-TR" sz="1800" spc="420" dirty="0">
                <a:solidFill>
                  <a:srgbClr val="4C4D4F"/>
                </a:solidFill>
                <a:latin typeface="Myriad Pro"/>
                <a:cs typeface="Myriad Pro"/>
              </a:rPr>
              <a:t> </a:t>
            </a:r>
            <a:r>
              <a:rPr lang="tr-TR" sz="1800" dirty="0">
                <a:solidFill>
                  <a:srgbClr val="4C4D4F"/>
                </a:solidFill>
                <a:latin typeface="Myriad Pro"/>
                <a:cs typeface="Myriad Pro"/>
              </a:rPr>
              <a:t>etkilerden</a:t>
            </a:r>
            <a:r>
              <a:rPr lang="tr-TR" sz="1800" spc="420" dirty="0">
                <a:solidFill>
                  <a:srgbClr val="4C4D4F"/>
                </a:solidFill>
                <a:latin typeface="Myriad Pro"/>
                <a:cs typeface="Myriad Pro"/>
              </a:rPr>
              <a:t> </a:t>
            </a:r>
            <a:r>
              <a:rPr lang="tr-TR" sz="1800" dirty="0">
                <a:solidFill>
                  <a:srgbClr val="4C4D4F"/>
                </a:solidFill>
                <a:latin typeface="Myriad Pro"/>
                <a:cs typeface="Myriad Pro"/>
              </a:rPr>
              <a:t>ve</a:t>
            </a:r>
            <a:r>
              <a:rPr lang="tr-TR" sz="1800" spc="420" dirty="0">
                <a:solidFill>
                  <a:srgbClr val="4C4D4F"/>
                </a:solidFill>
                <a:latin typeface="Myriad Pro"/>
                <a:cs typeface="Myriad Pro"/>
              </a:rPr>
              <a:t> </a:t>
            </a:r>
            <a:r>
              <a:rPr lang="tr-TR" sz="1800" spc="-10" dirty="0">
                <a:solidFill>
                  <a:srgbClr val="4C4D4F"/>
                </a:solidFill>
                <a:latin typeface="Myriad Pro"/>
                <a:cs typeface="Myriad Pro"/>
              </a:rPr>
              <a:t>zorlanmalar</a:t>
            </a:r>
            <a:r>
              <a:rPr lang="tr-TR" sz="1800" dirty="0">
                <a:solidFill>
                  <a:srgbClr val="4C4D4F"/>
                </a:solidFill>
                <a:latin typeface="Myriad Pro"/>
                <a:cs typeface="Myriad Pro"/>
              </a:rPr>
              <a:t>dan</a:t>
            </a:r>
            <a:r>
              <a:rPr lang="tr-TR" sz="1800" spc="145" dirty="0">
                <a:solidFill>
                  <a:srgbClr val="4C4D4F"/>
                </a:solidFill>
                <a:latin typeface="Myriad Pro"/>
                <a:cs typeface="Myriad Pro"/>
              </a:rPr>
              <a:t> </a:t>
            </a:r>
            <a:r>
              <a:rPr lang="tr-TR" sz="1800" dirty="0">
                <a:solidFill>
                  <a:srgbClr val="4C4D4F"/>
                </a:solidFill>
                <a:latin typeface="Myriad Pro"/>
                <a:cs typeface="Myriad Pro"/>
              </a:rPr>
              <a:t>korur.</a:t>
            </a:r>
            <a:r>
              <a:rPr lang="tr-TR" sz="1800" spc="160" dirty="0">
                <a:solidFill>
                  <a:srgbClr val="4C4D4F"/>
                </a:solidFill>
                <a:latin typeface="Myriad Pro"/>
                <a:cs typeface="Myriad Pro"/>
              </a:rPr>
              <a:t> </a:t>
            </a:r>
            <a:r>
              <a:rPr lang="tr-TR" sz="1800" dirty="0">
                <a:solidFill>
                  <a:srgbClr val="4C4D4F"/>
                </a:solidFill>
                <a:latin typeface="Myriad Pro"/>
                <a:cs typeface="Myriad Pro"/>
              </a:rPr>
              <a:t>Fibröz</a:t>
            </a:r>
            <a:r>
              <a:rPr lang="tr-TR" sz="1800" spc="155" dirty="0">
                <a:solidFill>
                  <a:srgbClr val="4C4D4F"/>
                </a:solidFill>
                <a:latin typeface="Myriad Pro"/>
                <a:cs typeface="Myriad Pro"/>
              </a:rPr>
              <a:t> </a:t>
            </a:r>
            <a:r>
              <a:rPr lang="tr-TR" sz="1800" dirty="0">
                <a:solidFill>
                  <a:srgbClr val="4C4D4F"/>
                </a:solidFill>
                <a:latin typeface="Myriad Pro"/>
                <a:cs typeface="Myriad Pro"/>
              </a:rPr>
              <a:t>ve</a:t>
            </a:r>
            <a:r>
              <a:rPr lang="tr-TR" sz="1800" spc="160" dirty="0">
                <a:solidFill>
                  <a:srgbClr val="4C4D4F"/>
                </a:solidFill>
                <a:latin typeface="Myriad Pro"/>
                <a:cs typeface="Myriad Pro"/>
              </a:rPr>
              <a:t> </a:t>
            </a:r>
            <a:r>
              <a:rPr lang="tr-TR" sz="1800" dirty="0">
                <a:solidFill>
                  <a:srgbClr val="4C4D4F"/>
                </a:solidFill>
                <a:latin typeface="Myriad Pro"/>
                <a:cs typeface="Myriad Pro"/>
              </a:rPr>
              <a:t>sinovyal</a:t>
            </a:r>
            <a:r>
              <a:rPr lang="tr-TR" sz="1800" spc="160" dirty="0">
                <a:solidFill>
                  <a:srgbClr val="4C4D4F"/>
                </a:solidFill>
                <a:latin typeface="Myriad Pro"/>
                <a:cs typeface="Myriad Pro"/>
              </a:rPr>
              <a:t> </a:t>
            </a:r>
            <a:r>
              <a:rPr lang="tr-TR" sz="1800" spc="-10" dirty="0">
                <a:solidFill>
                  <a:srgbClr val="4C4D4F"/>
                </a:solidFill>
                <a:latin typeface="Myriad Pro"/>
                <a:cs typeface="Myriad Pro"/>
              </a:rPr>
              <a:t>(</a:t>
            </a:r>
            <a:r>
              <a:rPr lang="tr-TR" sz="1800" spc="-10" dirty="0" err="1">
                <a:solidFill>
                  <a:srgbClr val="4C4D4F"/>
                </a:solidFill>
                <a:latin typeface="Myriad Pro"/>
                <a:cs typeface="Myriad Pro"/>
              </a:rPr>
              <a:t>synovial</a:t>
            </a:r>
            <a:r>
              <a:rPr lang="tr-TR" sz="1800" spc="-10" dirty="0">
                <a:solidFill>
                  <a:srgbClr val="4C4D4F"/>
                </a:solidFill>
                <a:latin typeface="Myriad Pro"/>
                <a:cs typeface="Myriad Pro"/>
              </a:rPr>
              <a:t>) </a:t>
            </a:r>
            <a:r>
              <a:rPr lang="tr-TR" sz="1800" dirty="0">
                <a:solidFill>
                  <a:srgbClr val="4C4D4F"/>
                </a:solidFill>
                <a:latin typeface="Myriad Pro"/>
                <a:cs typeface="Myriad Pro"/>
              </a:rPr>
              <a:t>membran</a:t>
            </a:r>
            <a:r>
              <a:rPr lang="tr-TR" sz="1800" spc="70" dirty="0">
                <a:solidFill>
                  <a:srgbClr val="4C4D4F"/>
                </a:solidFill>
                <a:latin typeface="Myriad Pro"/>
                <a:cs typeface="Myriad Pro"/>
              </a:rPr>
              <a:t> </a:t>
            </a:r>
            <a:r>
              <a:rPr lang="tr-TR" sz="1800" dirty="0">
                <a:solidFill>
                  <a:srgbClr val="4C4D4F"/>
                </a:solidFill>
                <a:latin typeface="Myriad Pro"/>
                <a:cs typeface="Myriad Pro"/>
              </a:rPr>
              <a:t>olmak</a:t>
            </a:r>
            <a:r>
              <a:rPr lang="tr-TR" sz="1800" spc="85" dirty="0">
                <a:solidFill>
                  <a:srgbClr val="4C4D4F"/>
                </a:solidFill>
                <a:latin typeface="Myriad Pro"/>
                <a:cs typeface="Myriad Pro"/>
              </a:rPr>
              <a:t> </a:t>
            </a:r>
            <a:r>
              <a:rPr lang="tr-TR" sz="1800" dirty="0">
                <a:solidFill>
                  <a:srgbClr val="4C4D4F"/>
                </a:solidFill>
                <a:latin typeface="Myriad Pro"/>
                <a:cs typeface="Myriad Pro"/>
              </a:rPr>
              <a:t>üzere</a:t>
            </a:r>
            <a:r>
              <a:rPr lang="tr-TR" sz="1800" spc="80" dirty="0">
                <a:solidFill>
                  <a:srgbClr val="4C4D4F"/>
                </a:solidFill>
                <a:latin typeface="Myriad Pro"/>
                <a:cs typeface="Myriad Pro"/>
              </a:rPr>
              <a:t> </a:t>
            </a:r>
            <a:r>
              <a:rPr lang="tr-TR" sz="1800" dirty="0">
                <a:solidFill>
                  <a:srgbClr val="4C4D4F"/>
                </a:solidFill>
                <a:latin typeface="Myriad Pro"/>
                <a:cs typeface="Myriad Pro"/>
              </a:rPr>
              <a:t>iki</a:t>
            </a:r>
            <a:r>
              <a:rPr lang="tr-TR" sz="1800" spc="85" dirty="0">
                <a:solidFill>
                  <a:srgbClr val="4C4D4F"/>
                </a:solidFill>
                <a:latin typeface="Myriad Pro"/>
                <a:cs typeface="Myriad Pro"/>
              </a:rPr>
              <a:t> </a:t>
            </a:r>
            <a:r>
              <a:rPr lang="tr-TR" sz="1800" dirty="0">
                <a:solidFill>
                  <a:srgbClr val="4C4D4F"/>
                </a:solidFill>
                <a:latin typeface="Myriad Pro"/>
                <a:cs typeface="Myriad Pro"/>
              </a:rPr>
              <a:t>kattan</a:t>
            </a:r>
            <a:r>
              <a:rPr lang="tr-TR" sz="1800" spc="85" dirty="0">
                <a:solidFill>
                  <a:srgbClr val="4C4D4F"/>
                </a:solidFill>
                <a:latin typeface="Myriad Pro"/>
                <a:cs typeface="Myriad Pro"/>
              </a:rPr>
              <a:t> </a:t>
            </a:r>
            <a:r>
              <a:rPr lang="tr-TR" sz="1800" spc="-10" dirty="0">
                <a:solidFill>
                  <a:srgbClr val="4C4D4F"/>
                </a:solidFill>
                <a:latin typeface="Myriad Pro"/>
                <a:cs typeface="Myriad Pro"/>
              </a:rPr>
              <a:t>oluşur. </a:t>
            </a:r>
            <a:r>
              <a:rPr lang="tr-TR" sz="1800" dirty="0">
                <a:solidFill>
                  <a:srgbClr val="4C4D4F"/>
                </a:solidFill>
                <a:latin typeface="Myriad Pro"/>
                <a:cs typeface="Myriad Pro"/>
              </a:rPr>
              <a:t>Fibröz</a:t>
            </a:r>
            <a:r>
              <a:rPr lang="tr-TR" sz="1800" spc="215" dirty="0">
                <a:solidFill>
                  <a:srgbClr val="4C4D4F"/>
                </a:solidFill>
                <a:latin typeface="Myriad Pro"/>
                <a:cs typeface="Myriad Pro"/>
              </a:rPr>
              <a:t> </a:t>
            </a:r>
            <a:r>
              <a:rPr lang="tr-TR" sz="1800" dirty="0">
                <a:solidFill>
                  <a:srgbClr val="4C4D4F"/>
                </a:solidFill>
                <a:latin typeface="Myriad Pro"/>
                <a:cs typeface="Myriad Pro"/>
              </a:rPr>
              <a:t>membran</a:t>
            </a:r>
            <a:r>
              <a:rPr lang="tr-TR" sz="1800" spc="229" dirty="0">
                <a:solidFill>
                  <a:srgbClr val="4C4D4F"/>
                </a:solidFill>
                <a:latin typeface="Myriad Pro"/>
                <a:cs typeface="Myriad Pro"/>
              </a:rPr>
              <a:t> </a:t>
            </a:r>
            <a:r>
              <a:rPr lang="tr-TR" sz="1800" dirty="0">
                <a:solidFill>
                  <a:srgbClr val="4C4D4F"/>
                </a:solidFill>
                <a:latin typeface="Myriad Pro"/>
                <a:cs typeface="Myriad Pro"/>
              </a:rPr>
              <a:t>eklemi</a:t>
            </a:r>
            <a:r>
              <a:rPr lang="tr-TR" sz="1800" spc="229" dirty="0">
                <a:solidFill>
                  <a:srgbClr val="4C4D4F"/>
                </a:solidFill>
                <a:latin typeface="Myriad Pro"/>
                <a:cs typeface="Myriad Pro"/>
              </a:rPr>
              <a:t> </a:t>
            </a:r>
            <a:r>
              <a:rPr lang="tr-TR" sz="1800" dirty="0">
                <a:solidFill>
                  <a:srgbClr val="4C4D4F"/>
                </a:solidFill>
                <a:latin typeface="Myriad Pro"/>
                <a:cs typeface="Myriad Pro"/>
              </a:rPr>
              <a:t>dışardan</a:t>
            </a:r>
            <a:r>
              <a:rPr lang="tr-TR" sz="1800" spc="229" dirty="0">
                <a:solidFill>
                  <a:srgbClr val="4C4D4F"/>
                </a:solidFill>
                <a:latin typeface="Myriad Pro"/>
                <a:cs typeface="Myriad Pro"/>
              </a:rPr>
              <a:t> </a:t>
            </a:r>
            <a:r>
              <a:rPr lang="tr-TR" sz="1800" spc="-20" dirty="0">
                <a:solidFill>
                  <a:srgbClr val="4C4D4F"/>
                </a:solidFill>
                <a:latin typeface="Myriad Pro"/>
                <a:cs typeface="Myriad Pro"/>
              </a:rPr>
              <a:t>sarar </a:t>
            </a:r>
            <a:r>
              <a:rPr lang="tr-TR" sz="1800" dirty="0">
                <a:solidFill>
                  <a:srgbClr val="4C4D4F"/>
                </a:solidFill>
                <a:latin typeface="Myriad Pro"/>
                <a:cs typeface="Myriad Pro"/>
              </a:rPr>
              <a:t>ve</a:t>
            </a:r>
            <a:r>
              <a:rPr lang="tr-TR" sz="1800" spc="-45" dirty="0">
                <a:solidFill>
                  <a:srgbClr val="4C4D4F"/>
                </a:solidFill>
                <a:latin typeface="Myriad Pro"/>
                <a:cs typeface="Myriad Pro"/>
              </a:rPr>
              <a:t> </a:t>
            </a:r>
            <a:r>
              <a:rPr lang="tr-TR" sz="1800" dirty="0">
                <a:solidFill>
                  <a:srgbClr val="4C4D4F"/>
                </a:solidFill>
                <a:latin typeface="Myriad Pro"/>
                <a:cs typeface="Myriad Pro"/>
              </a:rPr>
              <a:t>kemikleri</a:t>
            </a:r>
            <a:r>
              <a:rPr lang="tr-TR" sz="1800" spc="-35" dirty="0">
                <a:solidFill>
                  <a:srgbClr val="4C4D4F"/>
                </a:solidFill>
                <a:latin typeface="Myriad Pro"/>
                <a:cs typeface="Myriad Pro"/>
              </a:rPr>
              <a:t> </a:t>
            </a:r>
            <a:r>
              <a:rPr lang="tr-TR" sz="1800" dirty="0">
                <a:solidFill>
                  <a:srgbClr val="4C4D4F"/>
                </a:solidFill>
                <a:latin typeface="Myriad Pro"/>
                <a:cs typeface="Myriad Pro"/>
              </a:rPr>
              <a:t>birbirine</a:t>
            </a:r>
            <a:r>
              <a:rPr lang="tr-TR" sz="1800" spc="-35" dirty="0">
                <a:solidFill>
                  <a:srgbClr val="4C4D4F"/>
                </a:solidFill>
                <a:latin typeface="Myriad Pro"/>
                <a:cs typeface="Myriad Pro"/>
              </a:rPr>
              <a:t> </a:t>
            </a:r>
            <a:r>
              <a:rPr lang="tr-TR" sz="1800" spc="-10" dirty="0">
                <a:solidFill>
                  <a:srgbClr val="4C4D4F"/>
                </a:solidFill>
                <a:latin typeface="Myriad Pro"/>
                <a:cs typeface="Myriad Pro"/>
              </a:rPr>
              <a:t>bağlar.</a:t>
            </a:r>
            <a:r>
              <a:rPr lang="tr-TR" sz="1800" spc="-35" dirty="0">
                <a:solidFill>
                  <a:srgbClr val="4C4D4F"/>
                </a:solidFill>
                <a:latin typeface="Myriad Pro"/>
                <a:cs typeface="Myriad Pro"/>
              </a:rPr>
              <a:t> </a:t>
            </a:r>
            <a:r>
              <a:rPr lang="tr-TR" sz="1800" dirty="0">
                <a:solidFill>
                  <a:srgbClr val="4C4D4F"/>
                </a:solidFill>
                <a:latin typeface="Myriad Pro"/>
                <a:cs typeface="Myriad Pro"/>
              </a:rPr>
              <a:t>İçteki</a:t>
            </a:r>
            <a:r>
              <a:rPr lang="tr-TR" sz="1800" spc="-35" dirty="0">
                <a:solidFill>
                  <a:srgbClr val="4C4D4F"/>
                </a:solidFill>
                <a:latin typeface="Myriad Pro"/>
                <a:cs typeface="Myriad Pro"/>
              </a:rPr>
              <a:t> </a:t>
            </a:r>
            <a:r>
              <a:rPr lang="tr-TR" sz="1800" spc="-10" dirty="0">
                <a:solidFill>
                  <a:srgbClr val="4C4D4F"/>
                </a:solidFill>
                <a:latin typeface="Myriad Pro"/>
                <a:cs typeface="Myriad Pro"/>
              </a:rPr>
              <a:t>sinov</a:t>
            </a:r>
            <a:r>
              <a:rPr lang="tr-TR" sz="1800" dirty="0">
                <a:solidFill>
                  <a:srgbClr val="4C4D4F"/>
                </a:solidFill>
                <a:latin typeface="Myriad Pro"/>
                <a:cs typeface="Myriad Pro"/>
              </a:rPr>
              <a:t>yal</a:t>
            </a:r>
            <a:r>
              <a:rPr lang="tr-TR" sz="1800" spc="215" dirty="0">
                <a:solidFill>
                  <a:srgbClr val="4C4D4F"/>
                </a:solidFill>
                <a:latin typeface="Myriad Pro"/>
                <a:cs typeface="Myriad Pro"/>
              </a:rPr>
              <a:t> </a:t>
            </a:r>
            <a:r>
              <a:rPr lang="tr-TR" sz="1800" dirty="0">
                <a:solidFill>
                  <a:srgbClr val="4C4D4F"/>
                </a:solidFill>
                <a:latin typeface="Myriad Pro"/>
                <a:cs typeface="Myriad Pro"/>
              </a:rPr>
              <a:t>membran</a:t>
            </a:r>
            <a:r>
              <a:rPr lang="tr-TR" sz="1800" spc="215" dirty="0">
                <a:solidFill>
                  <a:srgbClr val="4C4D4F"/>
                </a:solidFill>
                <a:latin typeface="Myriad Pro"/>
                <a:cs typeface="Myriad Pro"/>
              </a:rPr>
              <a:t> </a:t>
            </a:r>
            <a:r>
              <a:rPr lang="tr-TR" sz="1800" dirty="0">
                <a:solidFill>
                  <a:srgbClr val="4C4D4F"/>
                </a:solidFill>
                <a:latin typeface="Myriad Pro"/>
                <a:cs typeface="Myriad Pro"/>
              </a:rPr>
              <a:t>kapsül</a:t>
            </a:r>
            <a:r>
              <a:rPr lang="tr-TR" sz="1800" spc="215" dirty="0">
                <a:solidFill>
                  <a:srgbClr val="4C4D4F"/>
                </a:solidFill>
                <a:latin typeface="Myriad Pro"/>
                <a:cs typeface="Myriad Pro"/>
              </a:rPr>
              <a:t> </a:t>
            </a:r>
            <a:r>
              <a:rPr lang="tr-TR" sz="1800" dirty="0">
                <a:solidFill>
                  <a:srgbClr val="4C4D4F"/>
                </a:solidFill>
                <a:latin typeface="Myriad Pro"/>
                <a:cs typeface="Myriad Pro"/>
              </a:rPr>
              <a:t>boşluğuna</a:t>
            </a:r>
            <a:r>
              <a:rPr lang="tr-TR" sz="1800" spc="215" dirty="0">
                <a:solidFill>
                  <a:srgbClr val="4C4D4F"/>
                </a:solidFill>
                <a:latin typeface="Myriad Pro"/>
                <a:cs typeface="Myriad Pro"/>
              </a:rPr>
              <a:t> </a:t>
            </a:r>
            <a:r>
              <a:rPr lang="tr-TR" sz="1800" b="1" spc="-10" dirty="0">
                <a:solidFill>
                  <a:schemeClr val="accent2"/>
                </a:solidFill>
                <a:latin typeface="Myriad Pro"/>
                <a:cs typeface="Myriad Pro"/>
              </a:rPr>
              <a:t>sinov</a:t>
            </a:r>
            <a:r>
              <a:rPr lang="tr-TR" sz="1800" b="1" dirty="0">
                <a:solidFill>
                  <a:schemeClr val="accent2"/>
                </a:solidFill>
                <a:latin typeface="Myriad Pro"/>
                <a:cs typeface="Myriad Pro"/>
              </a:rPr>
              <a:t>yal</a:t>
            </a:r>
            <a:r>
              <a:rPr lang="tr-TR" sz="1800" b="1" spc="-20" dirty="0">
                <a:solidFill>
                  <a:schemeClr val="accent2"/>
                </a:solidFill>
                <a:latin typeface="Myriad Pro"/>
                <a:cs typeface="Myriad Pro"/>
              </a:rPr>
              <a:t> </a:t>
            </a:r>
            <a:r>
              <a:rPr lang="tr-TR" sz="1800" b="1" dirty="0">
                <a:solidFill>
                  <a:schemeClr val="accent2"/>
                </a:solidFill>
                <a:latin typeface="Myriad Pro"/>
                <a:cs typeface="Myriad Pro"/>
              </a:rPr>
              <a:t>sıvı</a:t>
            </a:r>
            <a:r>
              <a:rPr lang="tr-TR" sz="1800" b="1" spc="-5" dirty="0">
                <a:solidFill>
                  <a:schemeClr val="accent2"/>
                </a:solidFill>
                <a:latin typeface="Myriad Pro"/>
                <a:cs typeface="Myriad Pro"/>
              </a:rPr>
              <a:t> </a:t>
            </a:r>
            <a:r>
              <a:rPr lang="tr-TR" sz="1800" spc="-10" dirty="0">
                <a:solidFill>
                  <a:srgbClr val="4C4D4F"/>
                </a:solidFill>
                <a:latin typeface="Myriad Pro"/>
                <a:cs typeface="Myriad Pro"/>
              </a:rPr>
              <a:t>salgılar.</a:t>
            </a:r>
            <a:r>
              <a:rPr lang="tr-TR" sz="1800" spc="-50" dirty="0">
                <a:solidFill>
                  <a:srgbClr val="4C4D4F"/>
                </a:solidFill>
                <a:latin typeface="Myriad Pro"/>
                <a:cs typeface="Myriad Pro"/>
              </a:rPr>
              <a:t> </a:t>
            </a:r>
            <a:r>
              <a:rPr lang="tr-TR" sz="1800" dirty="0">
                <a:solidFill>
                  <a:srgbClr val="4C4D4F"/>
                </a:solidFill>
                <a:latin typeface="Myriad Pro"/>
                <a:cs typeface="Myriad Pro"/>
              </a:rPr>
              <a:t>Yumurta</a:t>
            </a:r>
            <a:r>
              <a:rPr lang="tr-TR" sz="1800" spc="-5" dirty="0">
                <a:solidFill>
                  <a:srgbClr val="4C4D4F"/>
                </a:solidFill>
                <a:latin typeface="Myriad Pro"/>
                <a:cs typeface="Myriad Pro"/>
              </a:rPr>
              <a:t> </a:t>
            </a:r>
            <a:r>
              <a:rPr lang="tr-TR" sz="1800" dirty="0">
                <a:solidFill>
                  <a:srgbClr val="4C4D4F"/>
                </a:solidFill>
                <a:latin typeface="Myriad Pro"/>
                <a:cs typeface="Myriad Pro"/>
              </a:rPr>
              <a:t>akına</a:t>
            </a:r>
            <a:r>
              <a:rPr lang="tr-TR" sz="1800" spc="-5" dirty="0">
                <a:solidFill>
                  <a:srgbClr val="4C4D4F"/>
                </a:solidFill>
                <a:latin typeface="Myriad Pro"/>
                <a:cs typeface="Myriad Pro"/>
              </a:rPr>
              <a:t> </a:t>
            </a:r>
            <a:r>
              <a:rPr lang="tr-TR" sz="1800" spc="-10" dirty="0">
                <a:solidFill>
                  <a:srgbClr val="4C4D4F"/>
                </a:solidFill>
                <a:latin typeface="Myriad Pro"/>
                <a:cs typeface="Myriad Pro"/>
              </a:rPr>
              <a:t>benzeyen </a:t>
            </a:r>
            <a:r>
              <a:rPr lang="tr-TR" sz="1800" dirty="0">
                <a:solidFill>
                  <a:srgbClr val="4C4D4F"/>
                </a:solidFill>
                <a:latin typeface="Myriad Pro"/>
                <a:cs typeface="Myriad Pro"/>
              </a:rPr>
              <a:t>bu</a:t>
            </a:r>
            <a:r>
              <a:rPr lang="tr-TR" sz="1800" spc="40" dirty="0">
                <a:solidFill>
                  <a:srgbClr val="4C4D4F"/>
                </a:solidFill>
                <a:latin typeface="Myriad Pro"/>
                <a:cs typeface="Myriad Pro"/>
              </a:rPr>
              <a:t> </a:t>
            </a:r>
            <a:r>
              <a:rPr lang="tr-TR" sz="1800" dirty="0">
                <a:solidFill>
                  <a:srgbClr val="4C4D4F"/>
                </a:solidFill>
                <a:latin typeface="Myriad Pro"/>
                <a:cs typeface="Myriad Pro"/>
              </a:rPr>
              <a:t>sıvı</a:t>
            </a:r>
            <a:r>
              <a:rPr lang="tr-TR" sz="1800" spc="45" dirty="0">
                <a:solidFill>
                  <a:srgbClr val="4C4D4F"/>
                </a:solidFill>
                <a:latin typeface="Myriad Pro"/>
                <a:cs typeface="Myriad Pro"/>
              </a:rPr>
              <a:t> </a:t>
            </a:r>
            <a:r>
              <a:rPr lang="tr-TR" sz="1800" dirty="0">
                <a:solidFill>
                  <a:srgbClr val="4C4D4F"/>
                </a:solidFill>
                <a:latin typeface="Myriad Pro"/>
                <a:cs typeface="Myriad Pro"/>
              </a:rPr>
              <a:t>hem</a:t>
            </a:r>
            <a:r>
              <a:rPr lang="tr-TR" sz="1800" spc="45" dirty="0">
                <a:solidFill>
                  <a:srgbClr val="4C4D4F"/>
                </a:solidFill>
                <a:latin typeface="Myriad Pro"/>
                <a:cs typeface="Myriad Pro"/>
              </a:rPr>
              <a:t> </a:t>
            </a:r>
            <a:r>
              <a:rPr lang="tr-TR" sz="1800" dirty="0">
                <a:solidFill>
                  <a:srgbClr val="4C4D4F"/>
                </a:solidFill>
                <a:latin typeface="Myriad Pro"/>
                <a:cs typeface="Myriad Pro"/>
              </a:rPr>
              <a:t>aşınma</a:t>
            </a:r>
            <a:r>
              <a:rPr lang="tr-TR" sz="1800" spc="45" dirty="0">
                <a:solidFill>
                  <a:srgbClr val="4C4D4F"/>
                </a:solidFill>
                <a:latin typeface="Myriad Pro"/>
                <a:cs typeface="Myriad Pro"/>
              </a:rPr>
              <a:t> </a:t>
            </a:r>
            <a:r>
              <a:rPr lang="tr-TR" sz="1800" dirty="0">
                <a:solidFill>
                  <a:srgbClr val="4C4D4F"/>
                </a:solidFill>
                <a:latin typeface="Myriad Pro"/>
                <a:cs typeface="Myriad Pro"/>
              </a:rPr>
              <a:t>ve</a:t>
            </a:r>
            <a:r>
              <a:rPr lang="tr-TR" sz="1800" spc="45" dirty="0">
                <a:solidFill>
                  <a:srgbClr val="4C4D4F"/>
                </a:solidFill>
                <a:latin typeface="Myriad Pro"/>
                <a:cs typeface="Myriad Pro"/>
              </a:rPr>
              <a:t> </a:t>
            </a:r>
            <a:r>
              <a:rPr lang="tr-TR" sz="1800" dirty="0">
                <a:solidFill>
                  <a:srgbClr val="4C4D4F"/>
                </a:solidFill>
                <a:latin typeface="Myriad Pro"/>
                <a:cs typeface="Myriad Pro"/>
              </a:rPr>
              <a:t>sürtünmeye</a:t>
            </a:r>
            <a:r>
              <a:rPr lang="tr-TR" sz="1800" spc="45" dirty="0">
                <a:solidFill>
                  <a:srgbClr val="4C4D4F"/>
                </a:solidFill>
                <a:latin typeface="Myriad Pro"/>
                <a:cs typeface="Myriad Pro"/>
              </a:rPr>
              <a:t> </a:t>
            </a:r>
            <a:r>
              <a:rPr lang="tr-TR" sz="1800" spc="-10" dirty="0">
                <a:solidFill>
                  <a:srgbClr val="4C4D4F"/>
                </a:solidFill>
                <a:latin typeface="Myriad Pro"/>
                <a:cs typeface="Myriad Pro"/>
              </a:rPr>
              <a:t>karşı </a:t>
            </a:r>
            <a:r>
              <a:rPr lang="tr-TR" sz="1800" dirty="0">
                <a:solidFill>
                  <a:srgbClr val="4C4D4F"/>
                </a:solidFill>
                <a:latin typeface="Myriad Pro"/>
                <a:cs typeface="Myriad Pro"/>
              </a:rPr>
              <a:t>eklem</a:t>
            </a:r>
            <a:r>
              <a:rPr lang="tr-TR" sz="1800" spc="125" dirty="0">
                <a:solidFill>
                  <a:srgbClr val="4C4D4F"/>
                </a:solidFill>
                <a:latin typeface="Myriad Pro"/>
                <a:cs typeface="Myriad Pro"/>
              </a:rPr>
              <a:t> </a:t>
            </a:r>
            <a:r>
              <a:rPr lang="tr-TR" sz="1800" dirty="0">
                <a:solidFill>
                  <a:srgbClr val="4C4D4F"/>
                </a:solidFill>
                <a:latin typeface="Myriad Pro"/>
                <a:cs typeface="Myriad Pro"/>
              </a:rPr>
              <a:t>yüzlerini</a:t>
            </a:r>
            <a:r>
              <a:rPr lang="tr-TR" sz="1800" spc="125" dirty="0">
                <a:solidFill>
                  <a:srgbClr val="4C4D4F"/>
                </a:solidFill>
                <a:latin typeface="Myriad Pro"/>
                <a:cs typeface="Myriad Pro"/>
              </a:rPr>
              <a:t> </a:t>
            </a:r>
            <a:r>
              <a:rPr lang="tr-TR" sz="1800" dirty="0">
                <a:solidFill>
                  <a:srgbClr val="4C4D4F"/>
                </a:solidFill>
                <a:latin typeface="Myriad Pro"/>
                <a:cs typeface="Myriad Pro"/>
              </a:rPr>
              <a:t>korur</a:t>
            </a:r>
            <a:r>
              <a:rPr lang="tr-TR" sz="1800" spc="125" dirty="0">
                <a:solidFill>
                  <a:srgbClr val="4C4D4F"/>
                </a:solidFill>
                <a:latin typeface="Myriad Pro"/>
                <a:cs typeface="Myriad Pro"/>
              </a:rPr>
              <a:t> </a:t>
            </a:r>
            <a:r>
              <a:rPr lang="tr-TR" sz="1800" dirty="0">
                <a:solidFill>
                  <a:srgbClr val="4C4D4F"/>
                </a:solidFill>
                <a:latin typeface="Myriad Pro"/>
                <a:cs typeface="Myriad Pro"/>
              </a:rPr>
              <a:t>hem</a:t>
            </a:r>
            <a:r>
              <a:rPr lang="tr-TR" sz="1800" spc="125" dirty="0">
                <a:solidFill>
                  <a:srgbClr val="4C4D4F"/>
                </a:solidFill>
                <a:latin typeface="Myriad Pro"/>
                <a:cs typeface="Myriad Pro"/>
              </a:rPr>
              <a:t> </a:t>
            </a:r>
            <a:r>
              <a:rPr lang="tr-TR" sz="1800" dirty="0">
                <a:solidFill>
                  <a:srgbClr val="4C4D4F"/>
                </a:solidFill>
                <a:latin typeface="Myriad Pro"/>
                <a:cs typeface="Myriad Pro"/>
              </a:rPr>
              <a:t>de</a:t>
            </a:r>
            <a:r>
              <a:rPr lang="tr-TR" sz="1800" spc="125" dirty="0">
                <a:solidFill>
                  <a:srgbClr val="4C4D4F"/>
                </a:solidFill>
                <a:latin typeface="Myriad Pro"/>
                <a:cs typeface="Myriad Pro"/>
              </a:rPr>
              <a:t> </a:t>
            </a:r>
            <a:r>
              <a:rPr lang="tr-TR" sz="1800" dirty="0">
                <a:solidFill>
                  <a:srgbClr val="4C4D4F"/>
                </a:solidFill>
                <a:latin typeface="Myriad Pro"/>
                <a:cs typeface="Myriad Pro"/>
              </a:rPr>
              <a:t>eklem</a:t>
            </a:r>
            <a:r>
              <a:rPr lang="tr-TR" sz="1800" spc="125" dirty="0">
                <a:solidFill>
                  <a:srgbClr val="4C4D4F"/>
                </a:solidFill>
                <a:latin typeface="Myriad Pro"/>
                <a:cs typeface="Myriad Pro"/>
              </a:rPr>
              <a:t> </a:t>
            </a:r>
            <a:r>
              <a:rPr lang="tr-TR" sz="1800" spc="-25" dirty="0">
                <a:solidFill>
                  <a:srgbClr val="4C4D4F"/>
                </a:solidFill>
                <a:latin typeface="Myriad Pro"/>
                <a:cs typeface="Myriad Pro"/>
              </a:rPr>
              <a:t>kı</a:t>
            </a:r>
            <a:r>
              <a:rPr lang="tr-TR" sz="1800" dirty="0">
                <a:solidFill>
                  <a:srgbClr val="4C4D4F"/>
                </a:solidFill>
                <a:latin typeface="Myriad Pro"/>
                <a:cs typeface="Myriad Pro"/>
              </a:rPr>
              <a:t>kırdağını</a:t>
            </a:r>
            <a:r>
              <a:rPr lang="tr-TR" sz="1800" spc="-10" dirty="0">
                <a:solidFill>
                  <a:srgbClr val="4C4D4F"/>
                </a:solidFill>
                <a:latin typeface="Myriad Pro"/>
                <a:cs typeface="Myriad Pro"/>
              </a:rPr>
              <a:t> besler.</a:t>
            </a:r>
          </a:p>
          <a:p>
            <a:pPr marL="421005" marR="5080" indent="-228600" algn="just">
              <a:lnSpc>
                <a:spcPct val="170000"/>
              </a:lnSpc>
              <a:spcBef>
                <a:spcPts val="100"/>
              </a:spcBef>
              <a:buChar char="•"/>
              <a:tabLst>
                <a:tab pos="421640" algn="l"/>
              </a:tabLst>
            </a:pPr>
            <a:r>
              <a:rPr lang="tr-TR" sz="1800" b="1" dirty="0">
                <a:solidFill>
                  <a:schemeClr val="accent2"/>
                </a:solidFill>
                <a:latin typeface="Myriad Pro"/>
                <a:cs typeface="Myriad Pro"/>
              </a:rPr>
              <a:t>Eklem</a:t>
            </a:r>
            <a:r>
              <a:rPr lang="tr-TR" sz="1800" b="1" spc="25" dirty="0">
                <a:solidFill>
                  <a:schemeClr val="accent2"/>
                </a:solidFill>
                <a:latin typeface="Myriad Pro"/>
                <a:cs typeface="Myriad Pro"/>
              </a:rPr>
              <a:t> </a:t>
            </a:r>
            <a:r>
              <a:rPr lang="tr-TR" sz="1800" b="1" dirty="0">
                <a:solidFill>
                  <a:schemeClr val="accent2"/>
                </a:solidFill>
                <a:latin typeface="Myriad Pro"/>
                <a:cs typeface="Myriad Pro"/>
              </a:rPr>
              <a:t>Boşluğu:</a:t>
            </a:r>
            <a:r>
              <a:rPr lang="tr-TR" sz="1800" b="1" spc="30" dirty="0">
                <a:solidFill>
                  <a:schemeClr val="accent2"/>
                </a:solidFill>
                <a:latin typeface="Myriad Pro"/>
                <a:cs typeface="Myriad Pro"/>
              </a:rPr>
              <a:t> </a:t>
            </a:r>
            <a:r>
              <a:rPr lang="tr-TR" sz="1800" dirty="0">
                <a:solidFill>
                  <a:srgbClr val="4C4D4F"/>
                </a:solidFill>
                <a:latin typeface="Myriad Pro"/>
                <a:cs typeface="Myriad Pro"/>
              </a:rPr>
              <a:t>Kemiklerin</a:t>
            </a:r>
            <a:r>
              <a:rPr lang="tr-TR" sz="1800" spc="30" dirty="0">
                <a:solidFill>
                  <a:srgbClr val="4C4D4F"/>
                </a:solidFill>
                <a:latin typeface="Myriad Pro"/>
                <a:cs typeface="Myriad Pro"/>
              </a:rPr>
              <a:t> </a:t>
            </a:r>
            <a:r>
              <a:rPr lang="tr-TR" sz="1800" dirty="0">
                <a:solidFill>
                  <a:srgbClr val="4C4D4F"/>
                </a:solidFill>
                <a:latin typeface="Myriad Pro"/>
                <a:cs typeface="Myriad Pro"/>
              </a:rPr>
              <a:t>eklem</a:t>
            </a:r>
            <a:r>
              <a:rPr lang="tr-TR" sz="1800" spc="30" dirty="0">
                <a:solidFill>
                  <a:srgbClr val="4C4D4F"/>
                </a:solidFill>
                <a:latin typeface="Myriad Pro"/>
                <a:cs typeface="Myriad Pro"/>
              </a:rPr>
              <a:t> </a:t>
            </a:r>
            <a:r>
              <a:rPr lang="tr-TR" sz="1800" dirty="0">
                <a:solidFill>
                  <a:srgbClr val="4C4D4F"/>
                </a:solidFill>
                <a:latin typeface="Myriad Pro"/>
                <a:cs typeface="Myriad Pro"/>
              </a:rPr>
              <a:t>yüzü</a:t>
            </a:r>
            <a:r>
              <a:rPr lang="tr-TR" sz="1800" spc="30" dirty="0">
                <a:solidFill>
                  <a:srgbClr val="4C4D4F"/>
                </a:solidFill>
                <a:latin typeface="Myriad Pro"/>
                <a:cs typeface="Myriad Pro"/>
              </a:rPr>
              <a:t> </a:t>
            </a:r>
            <a:r>
              <a:rPr lang="tr-TR" sz="1800" dirty="0">
                <a:solidFill>
                  <a:srgbClr val="4C4D4F"/>
                </a:solidFill>
                <a:latin typeface="Myriad Pro"/>
                <a:cs typeface="Myriad Pro"/>
              </a:rPr>
              <a:t>arasında</a:t>
            </a:r>
            <a:r>
              <a:rPr lang="tr-TR" sz="1800" spc="30" dirty="0">
                <a:solidFill>
                  <a:srgbClr val="4C4D4F"/>
                </a:solidFill>
                <a:latin typeface="Myriad Pro"/>
                <a:cs typeface="Myriad Pro"/>
              </a:rPr>
              <a:t> </a:t>
            </a:r>
            <a:r>
              <a:rPr lang="tr-TR" sz="1800" dirty="0">
                <a:solidFill>
                  <a:srgbClr val="4C4D4F"/>
                </a:solidFill>
                <a:latin typeface="Myriad Pro"/>
                <a:cs typeface="Myriad Pro"/>
              </a:rPr>
              <a:t>kalan</a:t>
            </a:r>
            <a:r>
              <a:rPr lang="tr-TR" sz="1800" spc="30" dirty="0">
                <a:solidFill>
                  <a:srgbClr val="4C4D4F"/>
                </a:solidFill>
                <a:latin typeface="Myriad Pro"/>
                <a:cs typeface="Myriad Pro"/>
              </a:rPr>
              <a:t> </a:t>
            </a:r>
            <a:r>
              <a:rPr lang="tr-TR" sz="1800" dirty="0">
                <a:solidFill>
                  <a:srgbClr val="4C4D4F"/>
                </a:solidFill>
                <a:latin typeface="Myriad Pro"/>
                <a:cs typeface="Myriad Pro"/>
              </a:rPr>
              <a:t>boşluktur.</a:t>
            </a:r>
            <a:r>
              <a:rPr lang="tr-TR" sz="1800" spc="30" dirty="0">
                <a:solidFill>
                  <a:srgbClr val="4C4D4F"/>
                </a:solidFill>
                <a:latin typeface="Myriad Pro"/>
                <a:cs typeface="Myriad Pro"/>
              </a:rPr>
              <a:t> </a:t>
            </a:r>
            <a:r>
              <a:rPr lang="tr-TR" sz="1800" dirty="0">
                <a:solidFill>
                  <a:srgbClr val="4C4D4F"/>
                </a:solidFill>
                <a:latin typeface="Myriad Pro"/>
                <a:cs typeface="Myriad Pro"/>
              </a:rPr>
              <a:t>Kemikler</a:t>
            </a:r>
            <a:r>
              <a:rPr lang="tr-TR" sz="1800" spc="30" dirty="0">
                <a:solidFill>
                  <a:srgbClr val="4C4D4F"/>
                </a:solidFill>
                <a:latin typeface="Myriad Pro"/>
                <a:cs typeface="Myriad Pro"/>
              </a:rPr>
              <a:t> </a:t>
            </a:r>
            <a:r>
              <a:rPr lang="tr-TR" sz="1800" dirty="0">
                <a:solidFill>
                  <a:srgbClr val="4C4D4F"/>
                </a:solidFill>
                <a:latin typeface="Myriad Pro"/>
                <a:cs typeface="Myriad Pro"/>
              </a:rPr>
              <a:t>arasında</a:t>
            </a:r>
            <a:r>
              <a:rPr lang="tr-TR" sz="1800" spc="30" dirty="0">
                <a:solidFill>
                  <a:srgbClr val="4C4D4F"/>
                </a:solidFill>
                <a:latin typeface="Myriad Pro"/>
                <a:cs typeface="Myriad Pro"/>
              </a:rPr>
              <a:t> </a:t>
            </a:r>
            <a:r>
              <a:rPr lang="tr-TR" sz="1800" dirty="0">
                <a:solidFill>
                  <a:srgbClr val="4C4D4F"/>
                </a:solidFill>
                <a:latin typeface="Myriad Pro"/>
                <a:cs typeface="Myriad Pro"/>
              </a:rPr>
              <a:t>boşluk</a:t>
            </a:r>
            <a:r>
              <a:rPr lang="tr-TR" sz="1800" spc="30" dirty="0">
                <a:solidFill>
                  <a:srgbClr val="4C4D4F"/>
                </a:solidFill>
                <a:latin typeface="Myriad Pro"/>
                <a:cs typeface="Myriad Pro"/>
              </a:rPr>
              <a:t> </a:t>
            </a:r>
            <a:r>
              <a:rPr lang="tr-TR" sz="1800" spc="-25" dirty="0">
                <a:solidFill>
                  <a:srgbClr val="4C4D4F"/>
                </a:solidFill>
                <a:latin typeface="Myriad Pro"/>
                <a:cs typeface="Myriad Pro"/>
              </a:rPr>
              <a:t>bu</a:t>
            </a:r>
            <a:r>
              <a:rPr lang="tr-TR" sz="1800" dirty="0">
                <a:solidFill>
                  <a:srgbClr val="4C4D4F"/>
                </a:solidFill>
                <a:latin typeface="Myriad Pro"/>
                <a:cs typeface="Myriad Pro"/>
              </a:rPr>
              <a:t>lunmasına</a:t>
            </a:r>
            <a:r>
              <a:rPr lang="tr-TR" sz="1800" spc="-15" dirty="0">
                <a:solidFill>
                  <a:srgbClr val="4C4D4F"/>
                </a:solidFill>
                <a:latin typeface="Myriad Pro"/>
                <a:cs typeface="Myriad Pro"/>
              </a:rPr>
              <a:t> </a:t>
            </a:r>
            <a:r>
              <a:rPr lang="tr-TR" sz="1800" dirty="0">
                <a:solidFill>
                  <a:srgbClr val="4C4D4F"/>
                </a:solidFill>
                <a:latin typeface="Myriad Pro"/>
                <a:cs typeface="Myriad Pro"/>
              </a:rPr>
              <a:t>rağmen kemik</a:t>
            </a:r>
            <a:r>
              <a:rPr lang="tr-TR" sz="1800" spc="-5" dirty="0">
                <a:solidFill>
                  <a:srgbClr val="4C4D4F"/>
                </a:solidFill>
                <a:latin typeface="Myriad Pro"/>
                <a:cs typeface="Myriad Pro"/>
              </a:rPr>
              <a:t> </a:t>
            </a:r>
            <a:r>
              <a:rPr lang="tr-TR" sz="1800" dirty="0">
                <a:solidFill>
                  <a:srgbClr val="4C4D4F"/>
                </a:solidFill>
                <a:latin typeface="Myriad Pro"/>
                <a:cs typeface="Myriad Pro"/>
              </a:rPr>
              <a:t>uçları; boşluk içindeki</a:t>
            </a:r>
            <a:r>
              <a:rPr lang="tr-TR" sz="1800" spc="-5" dirty="0">
                <a:solidFill>
                  <a:srgbClr val="4C4D4F"/>
                </a:solidFill>
                <a:latin typeface="Myriad Pro"/>
                <a:cs typeface="Myriad Pro"/>
              </a:rPr>
              <a:t> </a:t>
            </a:r>
            <a:r>
              <a:rPr lang="tr-TR" sz="1800" dirty="0">
                <a:solidFill>
                  <a:srgbClr val="4C4D4F"/>
                </a:solidFill>
                <a:latin typeface="Myriad Pro"/>
                <a:cs typeface="Myriad Pro"/>
              </a:rPr>
              <a:t>negatif basınç, kemikleri</a:t>
            </a:r>
            <a:r>
              <a:rPr lang="tr-TR" sz="1800" spc="-5" dirty="0">
                <a:solidFill>
                  <a:srgbClr val="4C4D4F"/>
                </a:solidFill>
                <a:latin typeface="Myriad Pro"/>
                <a:cs typeface="Myriad Pro"/>
              </a:rPr>
              <a:t> </a:t>
            </a:r>
            <a:r>
              <a:rPr lang="tr-TR" sz="1800" dirty="0">
                <a:solidFill>
                  <a:srgbClr val="4C4D4F"/>
                </a:solidFill>
                <a:latin typeface="Myriad Pro"/>
                <a:cs typeface="Myriad Pro"/>
              </a:rPr>
              <a:t>birbirine bağlayan </a:t>
            </a:r>
            <a:r>
              <a:rPr lang="tr-TR" sz="1800" spc="-10" dirty="0">
                <a:solidFill>
                  <a:srgbClr val="4C4D4F"/>
                </a:solidFill>
                <a:latin typeface="Myriad Pro"/>
                <a:cs typeface="Myriad Pro"/>
              </a:rPr>
              <a:t>ligamentler,</a:t>
            </a:r>
            <a:r>
              <a:rPr lang="tr-TR" sz="1800" spc="-5" dirty="0">
                <a:solidFill>
                  <a:srgbClr val="4C4D4F"/>
                </a:solidFill>
                <a:latin typeface="Myriad Pro"/>
                <a:cs typeface="Myriad Pro"/>
              </a:rPr>
              <a:t> </a:t>
            </a:r>
            <a:r>
              <a:rPr lang="tr-TR" sz="1800" dirty="0">
                <a:solidFill>
                  <a:srgbClr val="4C4D4F"/>
                </a:solidFill>
                <a:latin typeface="Myriad Pro"/>
                <a:cs typeface="Myriad Pro"/>
              </a:rPr>
              <a:t>kemiklere</a:t>
            </a:r>
            <a:r>
              <a:rPr lang="tr-TR" sz="1800" spc="-5" dirty="0">
                <a:solidFill>
                  <a:srgbClr val="4C4D4F"/>
                </a:solidFill>
                <a:latin typeface="Myriad Pro"/>
                <a:cs typeface="Myriad Pro"/>
              </a:rPr>
              <a:t> </a:t>
            </a:r>
            <a:r>
              <a:rPr lang="tr-TR" sz="1800" dirty="0">
                <a:solidFill>
                  <a:srgbClr val="4C4D4F"/>
                </a:solidFill>
                <a:latin typeface="Myriad Pro"/>
                <a:cs typeface="Myriad Pro"/>
              </a:rPr>
              <a:t>tutunan kas</a:t>
            </a:r>
            <a:r>
              <a:rPr lang="tr-TR" sz="1800" spc="-5" dirty="0">
                <a:solidFill>
                  <a:srgbClr val="4C4D4F"/>
                </a:solidFill>
                <a:latin typeface="Myriad Pro"/>
                <a:cs typeface="Myriad Pro"/>
              </a:rPr>
              <a:t> </a:t>
            </a:r>
            <a:r>
              <a:rPr lang="tr-TR" sz="1800" dirty="0">
                <a:solidFill>
                  <a:srgbClr val="4C4D4F"/>
                </a:solidFill>
                <a:latin typeface="Myriad Pro"/>
                <a:cs typeface="Myriad Pro"/>
              </a:rPr>
              <a:t>ve</a:t>
            </a:r>
            <a:r>
              <a:rPr lang="tr-TR" sz="1800" spc="-5" dirty="0">
                <a:solidFill>
                  <a:srgbClr val="4C4D4F"/>
                </a:solidFill>
                <a:latin typeface="Myriad Pro"/>
                <a:cs typeface="Myriad Pro"/>
              </a:rPr>
              <a:t> </a:t>
            </a:r>
            <a:r>
              <a:rPr lang="tr-TR" sz="1800" dirty="0">
                <a:solidFill>
                  <a:srgbClr val="4C4D4F"/>
                </a:solidFill>
                <a:latin typeface="Myriad Pro"/>
                <a:cs typeface="Myriad Pro"/>
              </a:rPr>
              <a:t>tendonlar sayesinde</a:t>
            </a:r>
            <a:r>
              <a:rPr lang="tr-TR" sz="1800" spc="-5" dirty="0">
                <a:solidFill>
                  <a:srgbClr val="4C4D4F"/>
                </a:solidFill>
                <a:latin typeface="Myriad Pro"/>
                <a:cs typeface="Myriad Pro"/>
              </a:rPr>
              <a:t> </a:t>
            </a:r>
            <a:r>
              <a:rPr lang="tr-TR" sz="1800" dirty="0">
                <a:solidFill>
                  <a:srgbClr val="4C4D4F"/>
                </a:solidFill>
                <a:latin typeface="Myriad Pro"/>
                <a:cs typeface="Myriad Pro"/>
              </a:rPr>
              <a:t>bir</a:t>
            </a:r>
            <a:r>
              <a:rPr lang="tr-TR" sz="1800" spc="-5" dirty="0">
                <a:solidFill>
                  <a:srgbClr val="4C4D4F"/>
                </a:solidFill>
                <a:latin typeface="Myriad Pro"/>
                <a:cs typeface="Myriad Pro"/>
              </a:rPr>
              <a:t> </a:t>
            </a:r>
            <a:r>
              <a:rPr lang="tr-TR" sz="1800" dirty="0">
                <a:solidFill>
                  <a:srgbClr val="4C4D4F"/>
                </a:solidFill>
                <a:latin typeface="Myriad Pro"/>
                <a:cs typeface="Myriad Pro"/>
              </a:rPr>
              <a:t>arada </a:t>
            </a:r>
            <a:r>
              <a:rPr lang="tr-TR" sz="1800" spc="-10" dirty="0">
                <a:solidFill>
                  <a:srgbClr val="4C4D4F"/>
                </a:solidFill>
                <a:latin typeface="Myriad Pro"/>
                <a:cs typeface="Myriad Pro"/>
              </a:rPr>
              <a:t>tutulur.</a:t>
            </a:r>
            <a:endParaRPr lang="tr-TR" sz="1800" dirty="0">
              <a:latin typeface="Myriad Pro"/>
              <a:cs typeface="Myriad Pro"/>
            </a:endParaRPr>
          </a:p>
          <a:p>
            <a:pPr marL="421005" marR="5080" indent="-228600" algn="just">
              <a:lnSpc>
                <a:spcPct val="170000"/>
              </a:lnSpc>
              <a:spcBef>
                <a:spcPts val="280"/>
              </a:spcBef>
              <a:buChar char="•"/>
              <a:tabLst>
                <a:tab pos="421640" algn="l"/>
              </a:tabLst>
            </a:pPr>
            <a:r>
              <a:rPr lang="tr-TR" sz="1800" b="1" dirty="0">
                <a:solidFill>
                  <a:schemeClr val="accent2"/>
                </a:solidFill>
                <a:latin typeface="Myriad Pro"/>
                <a:cs typeface="Myriad Pro"/>
              </a:rPr>
              <a:t>Eklem</a:t>
            </a:r>
            <a:r>
              <a:rPr lang="tr-TR" sz="1800" b="1" spc="-5" dirty="0">
                <a:solidFill>
                  <a:schemeClr val="accent2"/>
                </a:solidFill>
                <a:latin typeface="Myriad Pro"/>
                <a:cs typeface="Myriad Pro"/>
              </a:rPr>
              <a:t> </a:t>
            </a:r>
            <a:r>
              <a:rPr lang="tr-TR" sz="1800" b="1" dirty="0">
                <a:solidFill>
                  <a:schemeClr val="accent2"/>
                </a:solidFill>
                <a:latin typeface="Myriad Pro"/>
                <a:cs typeface="Myriad Pro"/>
              </a:rPr>
              <a:t>Kıkırdağı:</a:t>
            </a:r>
            <a:r>
              <a:rPr lang="tr-TR" sz="1800" b="1" spc="-5" dirty="0">
                <a:solidFill>
                  <a:schemeClr val="accent2"/>
                </a:solidFill>
                <a:latin typeface="Myriad Pro"/>
                <a:cs typeface="Myriad Pro"/>
              </a:rPr>
              <a:t> </a:t>
            </a:r>
            <a:r>
              <a:rPr lang="tr-TR" sz="1800" dirty="0">
                <a:solidFill>
                  <a:srgbClr val="4C4D4F"/>
                </a:solidFill>
                <a:latin typeface="Myriad Pro"/>
                <a:cs typeface="Myriad Pro"/>
              </a:rPr>
              <a:t>Kemiklerin</a:t>
            </a:r>
            <a:r>
              <a:rPr lang="tr-TR" sz="1800" spc="-5" dirty="0">
                <a:solidFill>
                  <a:srgbClr val="4C4D4F"/>
                </a:solidFill>
                <a:latin typeface="Myriad Pro"/>
                <a:cs typeface="Myriad Pro"/>
              </a:rPr>
              <a:t> </a:t>
            </a:r>
            <a:r>
              <a:rPr lang="tr-TR" sz="1800" dirty="0">
                <a:solidFill>
                  <a:srgbClr val="4C4D4F"/>
                </a:solidFill>
                <a:latin typeface="Myriad Pro"/>
                <a:cs typeface="Myriad Pro"/>
              </a:rPr>
              <a:t>eklem yüzü</a:t>
            </a:r>
            <a:r>
              <a:rPr lang="tr-TR" sz="1800" spc="-5" dirty="0">
                <a:solidFill>
                  <a:srgbClr val="4C4D4F"/>
                </a:solidFill>
                <a:latin typeface="Myriad Pro"/>
                <a:cs typeface="Myriad Pro"/>
              </a:rPr>
              <a:t> </a:t>
            </a:r>
            <a:r>
              <a:rPr lang="tr-TR" sz="1800" dirty="0" err="1">
                <a:solidFill>
                  <a:srgbClr val="4C4D4F"/>
                </a:solidFill>
                <a:latin typeface="Myriad Pro"/>
                <a:cs typeface="Myriad Pro"/>
              </a:rPr>
              <a:t>hiyalin</a:t>
            </a:r>
            <a:r>
              <a:rPr lang="tr-TR" sz="1800" spc="-5" dirty="0">
                <a:solidFill>
                  <a:srgbClr val="4C4D4F"/>
                </a:solidFill>
                <a:latin typeface="Myriad Pro"/>
                <a:cs typeface="Myriad Pro"/>
              </a:rPr>
              <a:t> </a:t>
            </a:r>
            <a:r>
              <a:rPr lang="tr-TR" sz="1800" dirty="0">
                <a:solidFill>
                  <a:srgbClr val="4C4D4F"/>
                </a:solidFill>
                <a:latin typeface="Myriad Pro"/>
                <a:cs typeface="Myriad Pro"/>
              </a:rPr>
              <a:t>yapıda ve</a:t>
            </a:r>
            <a:r>
              <a:rPr lang="tr-TR" sz="1800" spc="-5" dirty="0">
                <a:solidFill>
                  <a:srgbClr val="4C4D4F"/>
                </a:solidFill>
                <a:latin typeface="Myriad Pro"/>
                <a:cs typeface="Myriad Pro"/>
              </a:rPr>
              <a:t> </a:t>
            </a:r>
            <a:r>
              <a:rPr lang="tr-TR" sz="1800" dirty="0">
                <a:solidFill>
                  <a:srgbClr val="4C4D4F"/>
                </a:solidFill>
                <a:latin typeface="Myriad Pro"/>
                <a:cs typeface="Myriad Pro"/>
              </a:rPr>
              <a:t>esneyebilen eklem</a:t>
            </a:r>
            <a:r>
              <a:rPr lang="tr-TR" sz="1800" spc="-5" dirty="0">
                <a:solidFill>
                  <a:srgbClr val="4C4D4F"/>
                </a:solidFill>
                <a:latin typeface="Myriad Pro"/>
                <a:cs typeface="Myriad Pro"/>
              </a:rPr>
              <a:t> </a:t>
            </a:r>
            <a:r>
              <a:rPr lang="tr-TR" sz="1800" dirty="0">
                <a:solidFill>
                  <a:srgbClr val="4C4D4F"/>
                </a:solidFill>
                <a:latin typeface="Myriad Pro"/>
                <a:cs typeface="Myriad Pro"/>
              </a:rPr>
              <a:t>kıkırdağı</a:t>
            </a:r>
            <a:r>
              <a:rPr lang="tr-TR" sz="1800" spc="-5" dirty="0">
                <a:solidFill>
                  <a:srgbClr val="4C4D4F"/>
                </a:solidFill>
                <a:latin typeface="Myriad Pro"/>
                <a:cs typeface="Myriad Pro"/>
              </a:rPr>
              <a:t> </a:t>
            </a:r>
            <a:r>
              <a:rPr lang="tr-TR" sz="1800" dirty="0">
                <a:solidFill>
                  <a:srgbClr val="4C4D4F"/>
                </a:solidFill>
                <a:latin typeface="Myriad Pro"/>
                <a:cs typeface="Myriad Pro"/>
              </a:rPr>
              <a:t>ile </a:t>
            </a:r>
            <a:r>
              <a:rPr lang="tr-TR" sz="1800" spc="-10" dirty="0">
                <a:solidFill>
                  <a:srgbClr val="4C4D4F"/>
                </a:solidFill>
                <a:latin typeface="Myriad Pro"/>
                <a:cs typeface="Myriad Pro"/>
              </a:rPr>
              <a:t>örtülmüştür.</a:t>
            </a:r>
          </a:p>
          <a:p>
            <a:pPr marL="192405" marR="5080" indent="0" algn="just">
              <a:lnSpc>
                <a:spcPct val="170000"/>
              </a:lnSpc>
              <a:spcBef>
                <a:spcPts val="280"/>
              </a:spcBef>
              <a:buNone/>
              <a:tabLst>
                <a:tab pos="421640" algn="l"/>
              </a:tabLst>
            </a:pPr>
            <a:r>
              <a:rPr lang="tr-TR" dirty="0">
                <a:solidFill>
                  <a:srgbClr val="4C4D4F"/>
                </a:solidFill>
                <a:latin typeface="Myriad Pro"/>
              </a:rPr>
              <a:t>Bazı oynar eklemlerin kapsülü içinde kemikleri bir arada tutan çeşitli ligamentler ile eklem yüzlerinin uyumunu artıran disk ya da menisküsler bulunabilir.</a:t>
            </a:r>
          </a:p>
          <a:p>
            <a:pPr lvl="1" algn="just">
              <a:lnSpc>
                <a:spcPct val="170000"/>
              </a:lnSpc>
            </a:pPr>
            <a:endParaRPr lang="tr-TR" dirty="0"/>
          </a:p>
        </p:txBody>
      </p:sp>
      <p:sp>
        <p:nvSpPr>
          <p:cNvPr id="5" name="Alt Bilgi Yer Tutucusu 4">
            <a:extLst>
              <a:ext uri="{FF2B5EF4-FFF2-40B4-BE49-F238E27FC236}">
                <a16:creationId xmlns:a16="http://schemas.microsoft.com/office/drawing/2014/main" id="{D135EB58-F0D1-A1FF-6FEF-5D6038E730CF}"/>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60DB3446-7ECE-80EB-B252-355C307BE793}"/>
              </a:ext>
            </a:extLst>
          </p:cNvPr>
          <p:cNvSpPr>
            <a:spLocks noGrp="1"/>
          </p:cNvSpPr>
          <p:nvPr>
            <p:ph type="sldNum" sz="quarter" idx="12"/>
          </p:nvPr>
        </p:nvSpPr>
        <p:spPr/>
        <p:txBody>
          <a:bodyPr/>
          <a:lstStyle/>
          <a:p>
            <a:fld id="{60FF87A7-9A7A-4B3D-9625-8440EC4947F9}" type="slidenum">
              <a:rPr lang="tr-TR" smtClean="0"/>
              <a:pPr/>
              <a:t>8</a:t>
            </a:fld>
            <a:endParaRPr lang="tr-TR"/>
          </a:p>
        </p:txBody>
      </p:sp>
      <p:grpSp>
        <p:nvGrpSpPr>
          <p:cNvPr id="31" name="Grup 30">
            <a:extLst>
              <a:ext uri="{FF2B5EF4-FFF2-40B4-BE49-F238E27FC236}">
                <a16:creationId xmlns:a16="http://schemas.microsoft.com/office/drawing/2014/main" id="{2D5CE976-1A44-1CB9-7592-406B9A141C2B}"/>
              </a:ext>
            </a:extLst>
          </p:cNvPr>
          <p:cNvGrpSpPr>
            <a:grpSpLocks noChangeAspect="1"/>
          </p:cNvGrpSpPr>
          <p:nvPr/>
        </p:nvGrpSpPr>
        <p:grpSpPr>
          <a:xfrm>
            <a:off x="5171798" y="1694503"/>
            <a:ext cx="3864698" cy="3534698"/>
            <a:chOff x="5479407" y="2026214"/>
            <a:chExt cx="3116018" cy="2849946"/>
          </a:xfrm>
        </p:grpSpPr>
        <p:grpSp>
          <p:nvGrpSpPr>
            <p:cNvPr id="7" name="object 10">
              <a:extLst>
                <a:ext uri="{FF2B5EF4-FFF2-40B4-BE49-F238E27FC236}">
                  <a16:creationId xmlns:a16="http://schemas.microsoft.com/office/drawing/2014/main" id="{7CF42F72-9174-874E-542E-1642E368A1DE}"/>
                </a:ext>
              </a:extLst>
            </p:cNvPr>
            <p:cNvGrpSpPr/>
            <p:nvPr/>
          </p:nvGrpSpPr>
          <p:grpSpPr>
            <a:xfrm>
              <a:off x="5479407" y="2080255"/>
              <a:ext cx="1804670" cy="2795905"/>
              <a:chOff x="3578631" y="887527"/>
              <a:chExt cx="1804670" cy="2795905"/>
            </a:xfrm>
          </p:grpSpPr>
          <p:pic>
            <p:nvPicPr>
              <p:cNvPr id="8" name="object 11">
                <a:extLst>
                  <a:ext uri="{FF2B5EF4-FFF2-40B4-BE49-F238E27FC236}">
                    <a16:creationId xmlns:a16="http://schemas.microsoft.com/office/drawing/2014/main" id="{F2E390DE-6DA2-7238-5CAE-ECD8815EDDEA}"/>
                  </a:ext>
                </a:extLst>
              </p:cNvPr>
              <p:cNvPicPr/>
              <p:nvPr/>
            </p:nvPicPr>
            <p:blipFill>
              <a:blip r:embed="rId2" cstate="print"/>
              <a:stretch>
                <a:fillRect/>
              </a:stretch>
            </p:blipFill>
            <p:spPr>
              <a:xfrm>
                <a:off x="3578631" y="887527"/>
                <a:ext cx="1720570" cy="2795752"/>
              </a:xfrm>
              <a:prstGeom prst="rect">
                <a:avLst/>
              </a:prstGeom>
            </p:spPr>
          </p:pic>
          <p:sp>
            <p:nvSpPr>
              <p:cNvPr id="9" name="object 12">
                <a:extLst>
                  <a:ext uri="{FF2B5EF4-FFF2-40B4-BE49-F238E27FC236}">
                    <a16:creationId xmlns:a16="http://schemas.microsoft.com/office/drawing/2014/main" id="{A7F08DC3-3C3A-14E7-6A2C-6EC9C23F5281}"/>
                  </a:ext>
                </a:extLst>
              </p:cNvPr>
              <p:cNvSpPr/>
              <p:nvPr/>
            </p:nvSpPr>
            <p:spPr>
              <a:xfrm>
                <a:off x="4516457" y="943116"/>
                <a:ext cx="861694" cy="0"/>
              </a:xfrm>
              <a:custGeom>
                <a:avLst/>
                <a:gdLst/>
                <a:ahLst/>
                <a:cxnLst/>
                <a:rect l="l" t="t" r="r" b="b"/>
                <a:pathLst>
                  <a:path w="861695">
                    <a:moveTo>
                      <a:pt x="0" y="0"/>
                    </a:moveTo>
                    <a:lnTo>
                      <a:pt x="861542" y="0"/>
                    </a:lnTo>
                  </a:path>
                </a:pathLst>
              </a:custGeom>
              <a:ln w="9525">
                <a:solidFill>
                  <a:srgbClr val="D2232A"/>
                </a:solidFill>
              </a:ln>
            </p:spPr>
            <p:txBody>
              <a:bodyPr wrap="square" lIns="0" tIns="0" rIns="0" bIns="0" rtlCol="0"/>
              <a:lstStyle/>
              <a:p>
                <a:endParaRPr/>
              </a:p>
            </p:txBody>
          </p:sp>
          <p:sp>
            <p:nvSpPr>
              <p:cNvPr id="10" name="object 13">
                <a:extLst>
                  <a:ext uri="{FF2B5EF4-FFF2-40B4-BE49-F238E27FC236}">
                    <a16:creationId xmlns:a16="http://schemas.microsoft.com/office/drawing/2014/main" id="{724A296F-8380-26D9-DC00-FC26DC259A9B}"/>
                  </a:ext>
                </a:extLst>
              </p:cNvPr>
              <p:cNvSpPr/>
              <p:nvPr/>
            </p:nvSpPr>
            <p:spPr>
              <a:xfrm>
                <a:off x="4451729" y="912305"/>
                <a:ext cx="85090" cy="62230"/>
              </a:xfrm>
              <a:custGeom>
                <a:avLst/>
                <a:gdLst/>
                <a:ahLst/>
                <a:cxnLst/>
                <a:rect l="l" t="t" r="r" b="b"/>
                <a:pathLst>
                  <a:path w="85089" h="62230">
                    <a:moveTo>
                      <a:pt x="84696" y="0"/>
                    </a:moveTo>
                    <a:lnTo>
                      <a:pt x="0" y="30810"/>
                    </a:lnTo>
                    <a:lnTo>
                      <a:pt x="84696" y="61645"/>
                    </a:lnTo>
                    <a:lnTo>
                      <a:pt x="73466" y="43337"/>
                    </a:lnTo>
                    <a:lnTo>
                      <a:pt x="69723" y="30813"/>
                    </a:lnTo>
                    <a:lnTo>
                      <a:pt x="73466" y="18293"/>
                    </a:lnTo>
                    <a:lnTo>
                      <a:pt x="84696" y="0"/>
                    </a:lnTo>
                    <a:close/>
                  </a:path>
                </a:pathLst>
              </a:custGeom>
              <a:solidFill>
                <a:srgbClr val="D2232A"/>
              </a:solidFill>
            </p:spPr>
            <p:txBody>
              <a:bodyPr wrap="square" lIns="0" tIns="0" rIns="0" bIns="0" rtlCol="0"/>
              <a:lstStyle/>
              <a:p>
                <a:endParaRPr/>
              </a:p>
            </p:txBody>
          </p:sp>
          <p:sp>
            <p:nvSpPr>
              <p:cNvPr id="11" name="object 14">
                <a:extLst>
                  <a:ext uri="{FF2B5EF4-FFF2-40B4-BE49-F238E27FC236}">
                    <a16:creationId xmlns:a16="http://schemas.microsoft.com/office/drawing/2014/main" id="{7CDFFCD8-BCDC-9260-636C-C3D1D6AFE69F}"/>
                  </a:ext>
                </a:extLst>
              </p:cNvPr>
              <p:cNvSpPr/>
              <p:nvPr/>
            </p:nvSpPr>
            <p:spPr>
              <a:xfrm>
                <a:off x="4832926" y="1127513"/>
                <a:ext cx="545465" cy="3175"/>
              </a:xfrm>
              <a:custGeom>
                <a:avLst/>
                <a:gdLst/>
                <a:ahLst/>
                <a:cxnLst/>
                <a:rect l="l" t="t" r="r" b="b"/>
                <a:pathLst>
                  <a:path w="545464" h="3175">
                    <a:moveTo>
                      <a:pt x="0" y="0"/>
                    </a:moveTo>
                    <a:lnTo>
                      <a:pt x="545071" y="2730"/>
                    </a:lnTo>
                  </a:path>
                </a:pathLst>
              </a:custGeom>
              <a:ln w="9525">
                <a:solidFill>
                  <a:srgbClr val="D2232A"/>
                </a:solidFill>
              </a:ln>
            </p:spPr>
            <p:txBody>
              <a:bodyPr wrap="square" lIns="0" tIns="0" rIns="0" bIns="0" rtlCol="0"/>
              <a:lstStyle/>
              <a:p>
                <a:endParaRPr/>
              </a:p>
            </p:txBody>
          </p:sp>
          <p:sp>
            <p:nvSpPr>
              <p:cNvPr id="12" name="object 15">
                <a:extLst>
                  <a:ext uri="{FF2B5EF4-FFF2-40B4-BE49-F238E27FC236}">
                    <a16:creationId xmlns:a16="http://schemas.microsoft.com/office/drawing/2014/main" id="{0D989575-CE9D-CFFF-9291-AB28D4FB4BCA}"/>
                  </a:ext>
                </a:extLst>
              </p:cNvPr>
              <p:cNvSpPr/>
              <p:nvPr/>
            </p:nvSpPr>
            <p:spPr>
              <a:xfrm>
                <a:off x="4768201" y="1096800"/>
                <a:ext cx="85090" cy="62230"/>
              </a:xfrm>
              <a:custGeom>
                <a:avLst/>
                <a:gdLst/>
                <a:ahLst/>
                <a:cxnLst/>
                <a:rect l="l" t="t" r="r" b="b"/>
                <a:pathLst>
                  <a:path w="85089" h="62230">
                    <a:moveTo>
                      <a:pt x="84848" y="0"/>
                    </a:moveTo>
                    <a:lnTo>
                      <a:pt x="0" y="30391"/>
                    </a:lnTo>
                    <a:lnTo>
                      <a:pt x="84543" y="61645"/>
                    </a:lnTo>
                    <a:lnTo>
                      <a:pt x="73404" y="43280"/>
                    </a:lnTo>
                    <a:lnTo>
                      <a:pt x="69723" y="30737"/>
                    </a:lnTo>
                    <a:lnTo>
                      <a:pt x="73528" y="18236"/>
                    </a:lnTo>
                    <a:lnTo>
                      <a:pt x="84848" y="0"/>
                    </a:lnTo>
                    <a:close/>
                  </a:path>
                </a:pathLst>
              </a:custGeom>
              <a:solidFill>
                <a:srgbClr val="D2232A"/>
              </a:solidFill>
            </p:spPr>
            <p:txBody>
              <a:bodyPr wrap="square" lIns="0" tIns="0" rIns="0" bIns="0" rtlCol="0"/>
              <a:lstStyle/>
              <a:p>
                <a:endParaRPr/>
              </a:p>
            </p:txBody>
          </p:sp>
          <p:sp>
            <p:nvSpPr>
              <p:cNvPr id="13" name="object 16">
                <a:extLst>
                  <a:ext uri="{FF2B5EF4-FFF2-40B4-BE49-F238E27FC236}">
                    <a16:creationId xmlns:a16="http://schemas.microsoft.com/office/drawing/2014/main" id="{F44B21DF-3084-A674-2769-5DCDC0AAC981}"/>
                  </a:ext>
                </a:extLst>
              </p:cNvPr>
              <p:cNvSpPr/>
              <p:nvPr/>
            </p:nvSpPr>
            <p:spPr>
              <a:xfrm>
                <a:off x="4652778" y="1300327"/>
                <a:ext cx="725805" cy="0"/>
              </a:xfrm>
              <a:custGeom>
                <a:avLst/>
                <a:gdLst/>
                <a:ahLst/>
                <a:cxnLst/>
                <a:rect l="l" t="t" r="r" b="b"/>
                <a:pathLst>
                  <a:path w="725804">
                    <a:moveTo>
                      <a:pt x="0" y="0"/>
                    </a:moveTo>
                    <a:lnTo>
                      <a:pt x="725220" y="0"/>
                    </a:lnTo>
                  </a:path>
                </a:pathLst>
              </a:custGeom>
              <a:ln w="9525">
                <a:solidFill>
                  <a:srgbClr val="D2232A"/>
                </a:solidFill>
              </a:ln>
            </p:spPr>
            <p:txBody>
              <a:bodyPr wrap="square" lIns="0" tIns="0" rIns="0" bIns="0" rtlCol="0"/>
              <a:lstStyle/>
              <a:p>
                <a:endParaRPr/>
              </a:p>
            </p:txBody>
          </p:sp>
          <p:sp>
            <p:nvSpPr>
              <p:cNvPr id="14" name="object 17">
                <a:extLst>
                  <a:ext uri="{FF2B5EF4-FFF2-40B4-BE49-F238E27FC236}">
                    <a16:creationId xmlns:a16="http://schemas.microsoft.com/office/drawing/2014/main" id="{3E1A6F4B-F494-E0B7-E32E-D0347878B255}"/>
                  </a:ext>
                </a:extLst>
              </p:cNvPr>
              <p:cNvSpPr/>
              <p:nvPr/>
            </p:nvSpPr>
            <p:spPr>
              <a:xfrm>
                <a:off x="4588051" y="1269492"/>
                <a:ext cx="85090" cy="62230"/>
              </a:xfrm>
              <a:custGeom>
                <a:avLst/>
                <a:gdLst/>
                <a:ahLst/>
                <a:cxnLst/>
                <a:rect l="l" t="t" r="r" b="b"/>
                <a:pathLst>
                  <a:path w="85089" h="62230">
                    <a:moveTo>
                      <a:pt x="84696" y="0"/>
                    </a:moveTo>
                    <a:lnTo>
                      <a:pt x="0" y="30835"/>
                    </a:lnTo>
                    <a:lnTo>
                      <a:pt x="84696" y="61645"/>
                    </a:lnTo>
                    <a:lnTo>
                      <a:pt x="73466" y="43351"/>
                    </a:lnTo>
                    <a:lnTo>
                      <a:pt x="69723" y="30832"/>
                    </a:lnTo>
                    <a:lnTo>
                      <a:pt x="73466" y="18308"/>
                    </a:lnTo>
                    <a:lnTo>
                      <a:pt x="84696" y="0"/>
                    </a:lnTo>
                    <a:close/>
                  </a:path>
                </a:pathLst>
              </a:custGeom>
              <a:solidFill>
                <a:srgbClr val="D2232A"/>
              </a:solidFill>
            </p:spPr>
            <p:txBody>
              <a:bodyPr wrap="square" lIns="0" tIns="0" rIns="0" bIns="0" rtlCol="0"/>
              <a:lstStyle/>
              <a:p>
                <a:endParaRPr/>
              </a:p>
            </p:txBody>
          </p:sp>
          <p:sp>
            <p:nvSpPr>
              <p:cNvPr id="15" name="object 18">
                <a:extLst>
                  <a:ext uri="{FF2B5EF4-FFF2-40B4-BE49-F238E27FC236}">
                    <a16:creationId xmlns:a16="http://schemas.microsoft.com/office/drawing/2014/main" id="{785AF2F0-C1F2-67A6-8426-489B6434DE0D}"/>
                  </a:ext>
                </a:extLst>
              </p:cNvPr>
              <p:cNvSpPr/>
              <p:nvPr/>
            </p:nvSpPr>
            <p:spPr>
              <a:xfrm>
                <a:off x="5099328" y="1875430"/>
                <a:ext cx="278765" cy="635"/>
              </a:xfrm>
              <a:custGeom>
                <a:avLst/>
                <a:gdLst/>
                <a:ahLst/>
                <a:cxnLst/>
                <a:rect l="l" t="t" r="r" b="b"/>
                <a:pathLst>
                  <a:path w="278764" h="635">
                    <a:moveTo>
                      <a:pt x="0" y="266"/>
                    </a:moveTo>
                    <a:lnTo>
                      <a:pt x="278676" y="0"/>
                    </a:lnTo>
                  </a:path>
                </a:pathLst>
              </a:custGeom>
              <a:ln w="9524">
                <a:solidFill>
                  <a:srgbClr val="D2232A"/>
                </a:solidFill>
              </a:ln>
            </p:spPr>
            <p:txBody>
              <a:bodyPr wrap="square" lIns="0" tIns="0" rIns="0" bIns="0" rtlCol="0"/>
              <a:lstStyle/>
              <a:p>
                <a:endParaRPr/>
              </a:p>
            </p:txBody>
          </p:sp>
          <p:sp>
            <p:nvSpPr>
              <p:cNvPr id="16" name="object 19">
                <a:extLst>
                  <a:ext uri="{FF2B5EF4-FFF2-40B4-BE49-F238E27FC236}">
                    <a16:creationId xmlns:a16="http://schemas.microsoft.com/office/drawing/2014/main" id="{70CC6230-57C6-E48C-D2C3-E903F2D89BC0}"/>
                  </a:ext>
                </a:extLst>
              </p:cNvPr>
              <p:cNvSpPr/>
              <p:nvPr/>
            </p:nvSpPr>
            <p:spPr>
              <a:xfrm>
                <a:off x="5034601" y="1844860"/>
                <a:ext cx="85090" cy="62230"/>
              </a:xfrm>
              <a:custGeom>
                <a:avLst/>
                <a:gdLst/>
                <a:ahLst/>
                <a:cxnLst/>
                <a:rect l="l" t="t" r="r" b="b"/>
                <a:pathLst>
                  <a:path w="85089" h="62230">
                    <a:moveTo>
                      <a:pt x="84658" y="0"/>
                    </a:moveTo>
                    <a:lnTo>
                      <a:pt x="0" y="30911"/>
                    </a:lnTo>
                    <a:lnTo>
                      <a:pt x="84721" y="61645"/>
                    </a:lnTo>
                    <a:lnTo>
                      <a:pt x="73476" y="43351"/>
                    </a:lnTo>
                    <a:lnTo>
                      <a:pt x="69721" y="30832"/>
                    </a:lnTo>
                    <a:lnTo>
                      <a:pt x="73450" y="18308"/>
                    </a:lnTo>
                    <a:lnTo>
                      <a:pt x="84658" y="0"/>
                    </a:lnTo>
                    <a:close/>
                  </a:path>
                </a:pathLst>
              </a:custGeom>
              <a:solidFill>
                <a:srgbClr val="D2232A"/>
              </a:solidFill>
            </p:spPr>
            <p:txBody>
              <a:bodyPr wrap="square" lIns="0" tIns="0" rIns="0" bIns="0" rtlCol="0"/>
              <a:lstStyle/>
              <a:p>
                <a:endParaRPr/>
              </a:p>
            </p:txBody>
          </p:sp>
          <p:sp>
            <p:nvSpPr>
              <p:cNvPr id="17" name="object 20">
                <a:extLst>
                  <a:ext uri="{FF2B5EF4-FFF2-40B4-BE49-F238E27FC236}">
                    <a16:creationId xmlns:a16="http://schemas.microsoft.com/office/drawing/2014/main" id="{89484F7A-D702-58B9-827C-F98B29D5E6B2}"/>
                  </a:ext>
                </a:extLst>
              </p:cNvPr>
              <p:cNvSpPr/>
              <p:nvPr/>
            </p:nvSpPr>
            <p:spPr>
              <a:xfrm>
                <a:off x="5020127" y="2118814"/>
                <a:ext cx="358140" cy="635"/>
              </a:xfrm>
              <a:custGeom>
                <a:avLst/>
                <a:gdLst/>
                <a:ahLst/>
                <a:cxnLst/>
                <a:rect l="l" t="t" r="r" b="b"/>
                <a:pathLst>
                  <a:path w="358139" h="635">
                    <a:moveTo>
                      <a:pt x="0" y="292"/>
                    </a:moveTo>
                    <a:lnTo>
                      <a:pt x="357873" y="0"/>
                    </a:lnTo>
                  </a:path>
                </a:pathLst>
              </a:custGeom>
              <a:ln w="9525">
                <a:solidFill>
                  <a:srgbClr val="D2232A"/>
                </a:solidFill>
              </a:ln>
            </p:spPr>
            <p:txBody>
              <a:bodyPr wrap="square" lIns="0" tIns="0" rIns="0" bIns="0" rtlCol="0"/>
              <a:lstStyle/>
              <a:p>
                <a:endParaRPr/>
              </a:p>
            </p:txBody>
          </p:sp>
          <p:sp>
            <p:nvSpPr>
              <p:cNvPr id="18" name="object 21">
                <a:extLst>
                  <a:ext uri="{FF2B5EF4-FFF2-40B4-BE49-F238E27FC236}">
                    <a16:creationId xmlns:a16="http://schemas.microsoft.com/office/drawing/2014/main" id="{3B5CA457-0236-4DBF-E42E-8E85E137AEBB}"/>
                  </a:ext>
                </a:extLst>
              </p:cNvPr>
              <p:cNvSpPr/>
              <p:nvPr/>
            </p:nvSpPr>
            <p:spPr>
              <a:xfrm>
                <a:off x="4955400" y="2088244"/>
                <a:ext cx="85090" cy="62230"/>
              </a:xfrm>
              <a:custGeom>
                <a:avLst/>
                <a:gdLst/>
                <a:ahLst/>
                <a:cxnLst/>
                <a:rect l="l" t="t" r="r" b="b"/>
                <a:pathLst>
                  <a:path w="85089" h="62230">
                    <a:moveTo>
                      <a:pt x="84670" y="0"/>
                    </a:moveTo>
                    <a:lnTo>
                      <a:pt x="0" y="30911"/>
                    </a:lnTo>
                    <a:lnTo>
                      <a:pt x="84721" y="61645"/>
                    </a:lnTo>
                    <a:lnTo>
                      <a:pt x="73476" y="43366"/>
                    </a:lnTo>
                    <a:lnTo>
                      <a:pt x="69723" y="30851"/>
                    </a:lnTo>
                    <a:lnTo>
                      <a:pt x="73456" y="18322"/>
                    </a:lnTo>
                    <a:lnTo>
                      <a:pt x="84670" y="0"/>
                    </a:lnTo>
                    <a:close/>
                  </a:path>
                </a:pathLst>
              </a:custGeom>
              <a:solidFill>
                <a:srgbClr val="D2232A"/>
              </a:solidFill>
            </p:spPr>
            <p:txBody>
              <a:bodyPr wrap="square" lIns="0" tIns="0" rIns="0" bIns="0" rtlCol="0"/>
              <a:lstStyle/>
              <a:p>
                <a:endParaRPr/>
              </a:p>
            </p:txBody>
          </p:sp>
          <p:sp>
            <p:nvSpPr>
              <p:cNvPr id="19" name="object 22">
                <a:extLst>
                  <a:ext uri="{FF2B5EF4-FFF2-40B4-BE49-F238E27FC236}">
                    <a16:creationId xmlns:a16="http://schemas.microsoft.com/office/drawing/2014/main" id="{4F95514C-A049-F1C2-FF54-4D5B774D8720}"/>
                  </a:ext>
                </a:extLst>
              </p:cNvPr>
              <p:cNvSpPr/>
              <p:nvPr/>
            </p:nvSpPr>
            <p:spPr>
              <a:xfrm>
                <a:off x="4879727" y="1484950"/>
                <a:ext cx="498475" cy="0"/>
              </a:xfrm>
              <a:custGeom>
                <a:avLst/>
                <a:gdLst/>
                <a:ahLst/>
                <a:cxnLst/>
                <a:rect l="l" t="t" r="r" b="b"/>
                <a:pathLst>
                  <a:path w="498475">
                    <a:moveTo>
                      <a:pt x="0" y="0"/>
                    </a:moveTo>
                    <a:lnTo>
                      <a:pt x="498271" y="0"/>
                    </a:lnTo>
                  </a:path>
                </a:pathLst>
              </a:custGeom>
              <a:ln w="9525">
                <a:solidFill>
                  <a:srgbClr val="D2232A"/>
                </a:solidFill>
              </a:ln>
            </p:spPr>
            <p:txBody>
              <a:bodyPr wrap="square" lIns="0" tIns="0" rIns="0" bIns="0" rtlCol="0"/>
              <a:lstStyle/>
              <a:p>
                <a:endParaRPr/>
              </a:p>
            </p:txBody>
          </p:sp>
          <p:sp>
            <p:nvSpPr>
              <p:cNvPr id="20" name="object 23">
                <a:extLst>
                  <a:ext uri="{FF2B5EF4-FFF2-40B4-BE49-F238E27FC236}">
                    <a16:creationId xmlns:a16="http://schemas.microsoft.com/office/drawing/2014/main" id="{E41889C3-1E5A-161D-BE7B-9C992C324CC1}"/>
                  </a:ext>
                </a:extLst>
              </p:cNvPr>
              <p:cNvSpPr/>
              <p:nvPr/>
            </p:nvSpPr>
            <p:spPr>
              <a:xfrm>
                <a:off x="4815000" y="1454140"/>
                <a:ext cx="85090" cy="62230"/>
              </a:xfrm>
              <a:custGeom>
                <a:avLst/>
                <a:gdLst/>
                <a:ahLst/>
                <a:cxnLst/>
                <a:rect l="l" t="t" r="r" b="b"/>
                <a:pathLst>
                  <a:path w="85089" h="62230">
                    <a:moveTo>
                      <a:pt x="84696" y="0"/>
                    </a:moveTo>
                    <a:lnTo>
                      <a:pt x="0" y="30810"/>
                    </a:lnTo>
                    <a:lnTo>
                      <a:pt x="84696" y="61645"/>
                    </a:lnTo>
                    <a:lnTo>
                      <a:pt x="73466" y="43337"/>
                    </a:lnTo>
                    <a:lnTo>
                      <a:pt x="69723" y="30813"/>
                    </a:lnTo>
                    <a:lnTo>
                      <a:pt x="73466" y="18293"/>
                    </a:lnTo>
                    <a:lnTo>
                      <a:pt x="84696" y="0"/>
                    </a:lnTo>
                    <a:close/>
                  </a:path>
                </a:pathLst>
              </a:custGeom>
              <a:solidFill>
                <a:srgbClr val="D2232A"/>
              </a:solidFill>
            </p:spPr>
            <p:txBody>
              <a:bodyPr wrap="square" lIns="0" tIns="0" rIns="0" bIns="0" rtlCol="0"/>
              <a:lstStyle/>
              <a:p>
                <a:endParaRPr/>
              </a:p>
            </p:txBody>
          </p:sp>
          <p:sp>
            <p:nvSpPr>
              <p:cNvPr id="21" name="object 24">
                <a:extLst>
                  <a:ext uri="{FF2B5EF4-FFF2-40B4-BE49-F238E27FC236}">
                    <a16:creationId xmlns:a16="http://schemas.microsoft.com/office/drawing/2014/main" id="{BF46BC4A-E6CC-3FAC-583D-8AC5B7CA2907}"/>
                  </a:ext>
                </a:extLst>
              </p:cNvPr>
              <p:cNvSpPr/>
              <p:nvPr/>
            </p:nvSpPr>
            <p:spPr>
              <a:xfrm>
                <a:off x="4516457" y="2390419"/>
                <a:ext cx="861694" cy="0"/>
              </a:xfrm>
              <a:custGeom>
                <a:avLst/>
                <a:gdLst/>
                <a:ahLst/>
                <a:cxnLst/>
                <a:rect l="l" t="t" r="r" b="b"/>
                <a:pathLst>
                  <a:path w="861695">
                    <a:moveTo>
                      <a:pt x="0" y="0"/>
                    </a:moveTo>
                    <a:lnTo>
                      <a:pt x="861542" y="0"/>
                    </a:lnTo>
                  </a:path>
                </a:pathLst>
              </a:custGeom>
              <a:ln w="9525">
                <a:solidFill>
                  <a:srgbClr val="D2232A"/>
                </a:solidFill>
              </a:ln>
            </p:spPr>
            <p:txBody>
              <a:bodyPr wrap="square" lIns="0" tIns="0" rIns="0" bIns="0" rtlCol="0"/>
              <a:lstStyle/>
              <a:p>
                <a:endParaRPr/>
              </a:p>
            </p:txBody>
          </p:sp>
          <p:sp>
            <p:nvSpPr>
              <p:cNvPr id="22" name="object 25">
                <a:extLst>
                  <a:ext uri="{FF2B5EF4-FFF2-40B4-BE49-F238E27FC236}">
                    <a16:creationId xmlns:a16="http://schemas.microsoft.com/office/drawing/2014/main" id="{1981BEC4-A9D5-9EF8-241F-5AFCB3E90D13}"/>
                  </a:ext>
                </a:extLst>
              </p:cNvPr>
              <p:cNvSpPr/>
              <p:nvPr/>
            </p:nvSpPr>
            <p:spPr>
              <a:xfrm>
                <a:off x="4451729" y="2359609"/>
                <a:ext cx="85090" cy="62230"/>
              </a:xfrm>
              <a:custGeom>
                <a:avLst/>
                <a:gdLst/>
                <a:ahLst/>
                <a:cxnLst/>
                <a:rect l="l" t="t" r="r" b="b"/>
                <a:pathLst>
                  <a:path w="85089" h="62230">
                    <a:moveTo>
                      <a:pt x="84696" y="0"/>
                    </a:moveTo>
                    <a:lnTo>
                      <a:pt x="0" y="30810"/>
                    </a:lnTo>
                    <a:lnTo>
                      <a:pt x="84696" y="61645"/>
                    </a:lnTo>
                    <a:lnTo>
                      <a:pt x="73466" y="43337"/>
                    </a:lnTo>
                    <a:lnTo>
                      <a:pt x="69723" y="30813"/>
                    </a:lnTo>
                    <a:lnTo>
                      <a:pt x="73466" y="18293"/>
                    </a:lnTo>
                    <a:lnTo>
                      <a:pt x="84696" y="0"/>
                    </a:lnTo>
                    <a:close/>
                  </a:path>
                </a:pathLst>
              </a:custGeom>
              <a:solidFill>
                <a:srgbClr val="D2232A"/>
              </a:solidFill>
            </p:spPr>
            <p:txBody>
              <a:bodyPr wrap="square" lIns="0" tIns="0" rIns="0" bIns="0" rtlCol="0"/>
              <a:lstStyle/>
              <a:p>
                <a:endParaRPr/>
              </a:p>
            </p:txBody>
          </p:sp>
          <p:sp>
            <p:nvSpPr>
              <p:cNvPr id="23" name="object 26">
                <a:extLst>
                  <a:ext uri="{FF2B5EF4-FFF2-40B4-BE49-F238E27FC236}">
                    <a16:creationId xmlns:a16="http://schemas.microsoft.com/office/drawing/2014/main" id="{C3A570EB-3EFC-4022-3322-2E0844FEBD96}"/>
                  </a:ext>
                </a:extLst>
              </p:cNvPr>
              <p:cNvSpPr/>
              <p:nvPr/>
            </p:nvSpPr>
            <p:spPr>
              <a:xfrm>
                <a:off x="5065232" y="2800788"/>
                <a:ext cx="313055" cy="0"/>
              </a:xfrm>
              <a:custGeom>
                <a:avLst/>
                <a:gdLst/>
                <a:ahLst/>
                <a:cxnLst/>
                <a:rect l="l" t="t" r="r" b="b"/>
                <a:pathLst>
                  <a:path w="313054">
                    <a:moveTo>
                      <a:pt x="0" y="0"/>
                    </a:moveTo>
                    <a:lnTo>
                      <a:pt x="312775" y="0"/>
                    </a:lnTo>
                  </a:path>
                </a:pathLst>
              </a:custGeom>
              <a:ln w="9525">
                <a:solidFill>
                  <a:srgbClr val="D2232A"/>
                </a:solidFill>
              </a:ln>
            </p:spPr>
            <p:txBody>
              <a:bodyPr wrap="square" lIns="0" tIns="0" rIns="0" bIns="0" rtlCol="0"/>
              <a:lstStyle/>
              <a:p>
                <a:endParaRPr/>
              </a:p>
            </p:txBody>
          </p:sp>
          <p:sp>
            <p:nvSpPr>
              <p:cNvPr id="24" name="object 27">
                <a:extLst>
                  <a:ext uri="{FF2B5EF4-FFF2-40B4-BE49-F238E27FC236}">
                    <a16:creationId xmlns:a16="http://schemas.microsoft.com/office/drawing/2014/main" id="{07F3813A-5C3E-0614-D298-0B2C667EF6E0}"/>
                  </a:ext>
                </a:extLst>
              </p:cNvPr>
              <p:cNvSpPr/>
              <p:nvPr/>
            </p:nvSpPr>
            <p:spPr>
              <a:xfrm>
                <a:off x="5000505" y="2769978"/>
                <a:ext cx="85090" cy="62230"/>
              </a:xfrm>
              <a:custGeom>
                <a:avLst/>
                <a:gdLst/>
                <a:ahLst/>
                <a:cxnLst/>
                <a:rect l="l" t="t" r="r" b="b"/>
                <a:pathLst>
                  <a:path w="85089" h="62230">
                    <a:moveTo>
                      <a:pt x="84696" y="0"/>
                    </a:moveTo>
                    <a:lnTo>
                      <a:pt x="0" y="30810"/>
                    </a:lnTo>
                    <a:lnTo>
                      <a:pt x="84696" y="61645"/>
                    </a:lnTo>
                    <a:lnTo>
                      <a:pt x="73466" y="43337"/>
                    </a:lnTo>
                    <a:lnTo>
                      <a:pt x="69723" y="30813"/>
                    </a:lnTo>
                    <a:lnTo>
                      <a:pt x="73466" y="18293"/>
                    </a:lnTo>
                    <a:lnTo>
                      <a:pt x="84696" y="0"/>
                    </a:lnTo>
                    <a:close/>
                  </a:path>
                </a:pathLst>
              </a:custGeom>
              <a:solidFill>
                <a:srgbClr val="D2232A"/>
              </a:solidFill>
            </p:spPr>
            <p:txBody>
              <a:bodyPr wrap="square" lIns="0" tIns="0" rIns="0" bIns="0" rtlCol="0"/>
              <a:lstStyle/>
              <a:p>
                <a:endParaRPr/>
              </a:p>
            </p:txBody>
          </p:sp>
          <p:sp>
            <p:nvSpPr>
              <p:cNvPr id="25" name="object 28">
                <a:extLst>
                  <a:ext uri="{FF2B5EF4-FFF2-40B4-BE49-F238E27FC236}">
                    <a16:creationId xmlns:a16="http://schemas.microsoft.com/office/drawing/2014/main" id="{1E479110-2937-9663-896E-953A90766E12}"/>
                  </a:ext>
                </a:extLst>
              </p:cNvPr>
              <p:cNvSpPr/>
              <p:nvPr/>
            </p:nvSpPr>
            <p:spPr>
              <a:xfrm>
                <a:off x="5163101" y="1653819"/>
                <a:ext cx="215265" cy="0"/>
              </a:xfrm>
              <a:custGeom>
                <a:avLst/>
                <a:gdLst/>
                <a:ahLst/>
                <a:cxnLst/>
                <a:rect l="l" t="t" r="r" b="b"/>
                <a:pathLst>
                  <a:path w="215264">
                    <a:moveTo>
                      <a:pt x="0" y="0"/>
                    </a:moveTo>
                    <a:lnTo>
                      <a:pt x="214896" y="0"/>
                    </a:lnTo>
                  </a:path>
                </a:pathLst>
              </a:custGeom>
              <a:ln w="9525">
                <a:solidFill>
                  <a:srgbClr val="D2232A"/>
                </a:solidFill>
              </a:ln>
            </p:spPr>
            <p:txBody>
              <a:bodyPr wrap="square" lIns="0" tIns="0" rIns="0" bIns="0" rtlCol="0"/>
              <a:lstStyle/>
              <a:p>
                <a:endParaRPr/>
              </a:p>
            </p:txBody>
          </p:sp>
          <p:sp>
            <p:nvSpPr>
              <p:cNvPr id="26" name="object 29">
                <a:extLst>
                  <a:ext uri="{FF2B5EF4-FFF2-40B4-BE49-F238E27FC236}">
                    <a16:creationId xmlns:a16="http://schemas.microsoft.com/office/drawing/2014/main" id="{CF073AA4-222F-FCAA-B0F4-9B47C067676E}"/>
                  </a:ext>
                </a:extLst>
              </p:cNvPr>
              <p:cNvSpPr/>
              <p:nvPr/>
            </p:nvSpPr>
            <p:spPr>
              <a:xfrm>
                <a:off x="5098374" y="1622984"/>
                <a:ext cx="85090" cy="62230"/>
              </a:xfrm>
              <a:custGeom>
                <a:avLst/>
                <a:gdLst/>
                <a:ahLst/>
                <a:cxnLst/>
                <a:rect l="l" t="t" r="r" b="b"/>
                <a:pathLst>
                  <a:path w="85089" h="62230">
                    <a:moveTo>
                      <a:pt x="84696" y="0"/>
                    </a:moveTo>
                    <a:lnTo>
                      <a:pt x="0" y="30835"/>
                    </a:lnTo>
                    <a:lnTo>
                      <a:pt x="84696" y="61645"/>
                    </a:lnTo>
                    <a:lnTo>
                      <a:pt x="73466" y="43351"/>
                    </a:lnTo>
                    <a:lnTo>
                      <a:pt x="69723" y="30832"/>
                    </a:lnTo>
                    <a:lnTo>
                      <a:pt x="73466" y="18308"/>
                    </a:lnTo>
                    <a:lnTo>
                      <a:pt x="84696" y="0"/>
                    </a:lnTo>
                    <a:close/>
                  </a:path>
                </a:pathLst>
              </a:custGeom>
              <a:solidFill>
                <a:srgbClr val="D2232A"/>
              </a:solidFill>
            </p:spPr>
            <p:txBody>
              <a:bodyPr wrap="square" lIns="0" tIns="0" rIns="0" bIns="0" rtlCol="0"/>
              <a:lstStyle/>
              <a:p>
                <a:endParaRPr/>
              </a:p>
            </p:txBody>
          </p:sp>
        </p:grpSp>
        <p:sp>
          <p:nvSpPr>
            <p:cNvPr id="27" name="object 30">
              <a:extLst>
                <a:ext uri="{FF2B5EF4-FFF2-40B4-BE49-F238E27FC236}">
                  <a16:creationId xmlns:a16="http://schemas.microsoft.com/office/drawing/2014/main" id="{44B7AC16-102B-15E9-0070-399ACC71BB55}"/>
                </a:ext>
              </a:extLst>
            </p:cNvPr>
            <p:cNvSpPr txBox="1"/>
            <p:nvPr/>
          </p:nvSpPr>
          <p:spPr>
            <a:xfrm>
              <a:off x="7296850" y="2026214"/>
              <a:ext cx="1065530" cy="1143045"/>
            </a:xfrm>
            <a:prstGeom prst="rect">
              <a:avLst/>
            </a:prstGeom>
          </p:spPr>
          <p:txBody>
            <a:bodyPr vert="horz" wrap="square" lIns="0" tIns="18415" rIns="0" bIns="0" rtlCol="0">
              <a:spAutoFit/>
            </a:bodyPr>
            <a:lstStyle/>
            <a:p>
              <a:pPr marL="12700" marR="292100">
                <a:lnSpc>
                  <a:spcPct val="144900"/>
                </a:lnSpc>
                <a:spcBef>
                  <a:spcPts val="145"/>
                </a:spcBef>
              </a:pPr>
              <a:r>
                <a:rPr sz="1000" dirty="0">
                  <a:solidFill>
                    <a:srgbClr val="4C4D4F"/>
                  </a:solidFill>
                  <a:latin typeface="Myriad Pro"/>
                  <a:cs typeface="Myriad Pro"/>
                </a:rPr>
                <a:t>Sarı kemik </a:t>
              </a:r>
              <a:r>
                <a:rPr sz="1000" spc="-10" dirty="0">
                  <a:solidFill>
                    <a:srgbClr val="4C4D4F"/>
                  </a:solidFill>
                  <a:latin typeface="Myriad Pro"/>
                  <a:cs typeface="Myriad Pro"/>
                </a:rPr>
                <a:t>iliği</a:t>
              </a:r>
              <a:r>
                <a:rPr sz="1000" spc="500" dirty="0">
                  <a:solidFill>
                    <a:srgbClr val="4C4D4F"/>
                  </a:solidFill>
                  <a:latin typeface="Myriad Pro"/>
                  <a:cs typeface="Myriad Pro"/>
                </a:rPr>
                <a:t> </a:t>
              </a:r>
              <a:r>
                <a:rPr sz="1000" spc="-10" dirty="0" err="1">
                  <a:solidFill>
                    <a:srgbClr val="4C4D4F"/>
                  </a:solidFill>
                  <a:latin typeface="Myriad Pro"/>
                  <a:cs typeface="Myriad Pro"/>
                </a:rPr>
                <a:t>Periost</a:t>
              </a:r>
              <a:r>
                <a:rPr sz="1000" spc="500" dirty="0">
                  <a:solidFill>
                    <a:srgbClr val="4C4D4F"/>
                  </a:solidFill>
                  <a:latin typeface="Myriad Pro"/>
                  <a:cs typeface="Myriad Pro"/>
                </a:rPr>
                <a:t> </a:t>
              </a:r>
              <a:endParaRPr lang="tr-TR" sz="1000" spc="500" dirty="0">
                <a:solidFill>
                  <a:srgbClr val="4C4D4F"/>
                </a:solidFill>
                <a:latin typeface="Myriad Pro"/>
                <a:cs typeface="Myriad Pro"/>
              </a:endParaRPr>
            </a:p>
            <a:p>
              <a:pPr marL="12700" marR="292100">
                <a:lnSpc>
                  <a:spcPct val="144900"/>
                </a:lnSpc>
                <a:spcBef>
                  <a:spcPts val="145"/>
                </a:spcBef>
              </a:pPr>
              <a:r>
                <a:rPr sz="1000" dirty="0" err="1">
                  <a:solidFill>
                    <a:srgbClr val="4C4D4F"/>
                  </a:solidFill>
                  <a:latin typeface="Myriad Pro"/>
                  <a:cs typeface="Myriad Pro"/>
                </a:rPr>
                <a:t>Süngerimsi</a:t>
              </a:r>
              <a:r>
                <a:rPr sz="1000" spc="-10" dirty="0">
                  <a:solidFill>
                    <a:srgbClr val="4C4D4F"/>
                  </a:solidFill>
                  <a:latin typeface="Myriad Pro"/>
                  <a:cs typeface="Myriad Pro"/>
                </a:rPr>
                <a:t> kemik</a:t>
              </a:r>
              <a:r>
                <a:rPr sz="1000" spc="500" dirty="0">
                  <a:solidFill>
                    <a:srgbClr val="4C4D4F"/>
                  </a:solidFill>
                  <a:latin typeface="Myriad Pro"/>
                  <a:cs typeface="Myriad Pro"/>
                </a:rPr>
                <a:t> </a:t>
              </a:r>
              <a:r>
                <a:rPr sz="1000" dirty="0">
                  <a:solidFill>
                    <a:srgbClr val="4C4D4F"/>
                  </a:solidFill>
                  <a:latin typeface="Myriad Pro"/>
                  <a:cs typeface="Myriad Pro"/>
                </a:rPr>
                <a:t>Sıkı</a:t>
              </a:r>
              <a:r>
                <a:rPr sz="1000" spc="10" dirty="0">
                  <a:solidFill>
                    <a:srgbClr val="4C4D4F"/>
                  </a:solidFill>
                  <a:latin typeface="Myriad Pro"/>
                  <a:cs typeface="Myriad Pro"/>
                </a:rPr>
                <a:t> </a:t>
              </a:r>
              <a:r>
                <a:rPr sz="1000" spc="-10" dirty="0">
                  <a:solidFill>
                    <a:srgbClr val="4C4D4F"/>
                  </a:solidFill>
                  <a:latin typeface="Myriad Pro"/>
                  <a:cs typeface="Myriad Pro"/>
                </a:rPr>
                <a:t>kemik</a:t>
              </a:r>
              <a:endParaRPr sz="1000" dirty="0">
                <a:latin typeface="Myriad Pro"/>
                <a:cs typeface="Myriad Pro"/>
              </a:endParaRPr>
            </a:p>
            <a:p>
              <a:pPr marL="12700">
                <a:lnSpc>
                  <a:spcPct val="100000"/>
                </a:lnSpc>
                <a:spcBef>
                  <a:spcPts val="459"/>
                </a:spcBef>
              </a:pPr>
              <a:r>
                <a:rPr sz="1000" dirty="0">
                  <a:solidFill>
                    <a:srgbClr val="4C4D4F"/>
                  </a:solidFill>
                  <a:latin typeface="Myriad Pro"/>
                  <a:cs typeface="Myriad Pro"/>
                </a:rPr>
                <a:t>Eklemi saran</a:t>
              </a:r>
              <a:r>
                <a:rPr sz="1000" spc="5" dirty="0">
                  <a:solidFill>
                    <a:srgbClr val="4C4D4F"/>
                  </a:solidFill>
                  <a:latin typeface="Myriad Pro"/>
                  <a:cs typeface="Myriad Pro"/>
                </a:rPr>
                <a:t> </a:t>
              </a:r>
              <a:r>
                <a:rPr sz="1000" spc="-10" dirty="0">
                  <a:solidFill>
                    <a:srgbClr val="4C4D4F"/>
                  </a:solidFill>
                  <a:latin typeface="Myriad Pro"/>
                  <a:cs typeface="Myriad Pro"/>
                </a:rPr>
                <a:t>ligamentler</a:t>
              </a:r>
              <a:endParaRPr sz="1000" dirty="0">
                <a:latin typeface="Myriad Pro"/>
                <a:cs typeface="Myriad Pro"/>
              </a:endParaRPr>
            </a:p>
            <a:p>
              <a:pPr marL="12700">
                <a:lnSpc>
                  <a:spcPct val="100000"/>
                </a:lnSpc>
                <a:spcBef>
                  <a:spcPts val="775"/>
                </a:spcBef>
              </a:pPr>
              <a:r>
                <a:rPr sz="1000" dirty="0">
                  <a:solidFill>
                    <a:srgbClr val="4C4D4F"/>
                  </a:solidFill>
                  <a:latin typeface="Myriad Pro"/>
                  <a:cs typeface="Myriad Pro"/>
                </a:rPr>
                <a:t>Sinovyal</a:t>
              </a:r>
              <a:r>
                <a:rPr sz="1000" spc="-20" dirty="0">
                  <a:solidFill>
                    <a:srgbClr val="4C4D4F"/>
                  </a:solidFill>
                  <a:latin typeface="Myriad Pro"/>
                  <a:cs typeface="Myriad Pro"/>
                </a:rPr>
                <a:t> </a:t>
              </a:r>
              <a:r>
                <a:rPr sz="1000" spc="-10" dirty="0">
                  <a:solidFill>
                    <a:srgbClr val="4C4D4F"/>
                  </a:solidFill>
                  <a:latin typeface="Myriad Pro"/>
                  <a:cs typeface="Myriad Pro"/>
                </a:rPr>
                <a:t>membran</a:t>
              </a:r>
              <a:endParaRPr sz="1000" dirty="0">
                <a:latin typeface="Myriad Pro"/>
                <a:cs typeface="Myriad Pro"/>
              </a:endParaRPr>
            </a:p>
          </p:txBody>
        </p:sp>
        <p:sp>
          <p:nvSpPr>
            <p:cNvPr id="28" name="object 31">
              <a:extLst>
                <a:ext uri="{FF2B5EF4-FFF2-40B4-BE49-F238E27FC236}">
                  <a16:creationId xmlns:a16="http://schemas.microsoft.com/office/drawing/2014/main" id="{AA83EE27-DFD4-2D03-5006-BAAFDF1F4DDE}"/>
                </a:ext>
              </a:extLst>
            </p:cNvPr>
            <p:cNvSpPr txBox="1"/>
            <p:nvPr/>
          </p:nvSpPr>
          <p:spPr>
            <a:xfrm>
              <a:off x="7296850" y="3234620"/>
              <a:ext cx="1298575" cy="135298"/>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4C4D4F"/>
                  </a:solidFill>
                  <a:latin typeface="Myriad Pro"/>
                  <a:cs typeface="Myriad Pro"/>
                </a:rPr>
                <a:t>Eklem</a:t>
              </a:r>
              <a:r>
                <a:rPr sz="1000" spc="-15" dirty="0">
                  <a:solidFill>
                    <a:srgbClr val="4C4D4F"/>
                  </a:solidFill>
                  <a:latin typeface="Myriad Pro"/>
                  <a:cs typeface="Myriad Pro"/>
                </a:rPr>
                <a:t> </a:t>
              </a:r>
              <a:r>
                <a:rPr sz="1000" dirty="0">
                  <a:solidFill>
                    <a:srgbClr val="4C4D4F"/>
                  </a:solidFill>
                  <a:latin typeface="Myriad Pro"/>
                  <a:cs typeface="Myriad Pro"/>
                </a:rPr>
                <a:t>boşluğu ve</a:t>
              </a:r>
              <a:r>
                <a:rPr sz="1000" spc="-5" dirty="0">
                  <a:solidFill>
                    <a:srgbClr val="4C4D4F"/>
                  </a:solidFill>
                  <a:latin typeface="Myriad Pro"/>
                  <a:cs typeface="Myriad Pro"/>
                </a:rPr>
                <a:t> </a:t>
              </a:r>
              <a:r>
                <a:rPr sz="1000" dirty="0">
                  <a:solidFill>
                    <a:srgbClr val="4C4D4F"/>
                  </a:solidFill>
                  <a:latin typeface="Myriad Pro"/>
                  <a:cs typeface="Myriad Pro"/>
                </a:rPr>
                <a:t>sinovyal </a:t>
              </a:r>
              <a:r>
                <a:rPr sz="1000" spc="-20" dirty="0">
                  <a:solidFill>
                    <a:srgbClr val="4C4D4F"/>
                  </a:solidFill>
                  <a:latin typeface="Myriad Pro"/>
                  <a:cs typeface="Myriad Pro"/>
                </a:rPr>
                <a:t>sıvı</a:t>
              </a:r>
              <a:endParaRPr sz="1000" dirty="0">
                <a:latin typeface="Myriad Pro"/>
                <a:cs typeface="Myriad Pro"/>
              </a:endParaRPr>
            </a:p>
          </p:txBody>
        </p:sp>
        <p:sp>
          <p:nvSpPr>
            <p:cNvPr id="29" name="object 32">
              <a:extLst>
                <a:ext uri="{FF2B5EF4-FFF2-40B4-BE49-F238E27FC236}">
                  <a16:creationId xmlns:a16="http://schemas.microsoft.com/office/drawing/2014/main" id="{07AA8096-B441-18C9-1E3D-1F07EEB9BAED}"/>
                </a:ext>
              </a:extLst>
            </p:cNvPr>
            <p:cNvSpPr txBox="1"/>
            <p:nvPr/>
          </p:nvSpPr>
          <p:spPr>
            <a:xfrm>
              <a:off x="7296850" y="3503352"/>
              <a:ext cx="1297305" cy="135298"/>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4C4D4F"/>
                  </a:solidFill>
                  <a:latin typeface="Myriad Pro"/>
                  <a:cs typeface="Myriad Pro"/>
                </a:rPr>
                <a:t>Eklem yüzü</a:t>
              </a:r>
              <a:r>
                <a:rPr sz="1000" spc="5" dirty="0">
                  <a:solidFill>
                    <a:srgbClr val="4C4D4F"/>
                  </a:solidFill>
                  <a:latin typeface="Myriad Pro"/>
                  <a:cs typeface="Myriad Pro"/>
                </a:rPr>
                <a:t> </a:t>
              </a:r>
              <a:r>
                <a:rPr sz="1000" dirty="0">
                  <a:solidFill>
                    <a:srgbClr val="4C4D4F"/>
                  </a:solidFill>
                  <a:latin typeface="Myriad Pro"/>
                  <a:cs typeface="Myriad Pro"/>
                </a:rPr>
                <a:t>ve eklem</a:t>
              </a:r>
              <a:r>
                <a:rPr sz="1000" spc="5" dirty="0">
                  <a:solidFill>
                    <a:srgbClr val="4C4D4F"/>
                  </a:solidFill>
                  <a:latin typeface="Myriad Pro"/>
                  <a:cs typeface="Myriad Pro"/>
                </a:rPr>
                <a:t> </a:t>
              </a:r>
              <a:r>
                <a:rPr sz="1000" spc="-10" dirty="0">
                  <a:solidFill>
                    <a:srgbClr val="4C4D4F"/>
                  </a:solidFill>
                  <a:latin typeface="Myriad Pro"/>
                  <a:cs typeface="Myriad Pro"/>
                </a:rPr>
                <a:t>kıkırdağı</a:t>
              </a:r>
              <a:endParaRPr sz="1000" dirty="0">
                <a:latin typeface="Myriad Pro"/>
                <a:cs typeface="Myriad Pro"/>
              </a:endParaRPr>
            </a:p>
          </p:txBody>
        </p:sp>
        <p:sp>
          <p:nvSpPr>
            <p:cNvPr id="30" name="object 33">
              <a:extLst>
                <a:ext uri="{FF2B5EF4-FFF2-40B4-BE49-F238E27FC236}">
                  <a16:creationId xmlns:a16="http://schemas.microsoft.com/office/drawing/2014/main" id="{ACBDB7E4-BE05-EDAC-D761-82AABC44C5D0}"/>
                </a:ext>
              </a:extLst>
            </p:cNvPr>
            <p:cNvSpPr txBox="1"/>
            <p:nvPr/>
          </p:nvSpPr>
          <p:spPr>
            <a:xfrm>
              <a:off x="7296850" y="3917778"/>
              <a:ext cx="722630" cy="135298"/>
            </a:xfrm>
            <a:prstGeom prst="rect">
              <a:avLst/>
            </a:prstGeom>
          </p:spPr>
          <p:txBody>
            <a:bodyPr vert="horz" wrap="square" lIns="0" tIns="12700" rIns="0" bIns="0" rtlCol="0">
              <a:spAutoFit/>
            </a:bodyPr>
            <a:lstStyle/>
            <a:p>
              <a:pPr marL="12700">
                <a:lnSpc>
                  <a:spcPct val="100000"/>
                </a:lnSpc>
                <a:spcBef>
                  <a:spcPts val="100"/>
                </a:spcBef>
              </a:pPr>
              <a:r>
                <a:rPr sz="1000" spc="-10" dirty="0">
                  <a:solidFill>
                    <a:srgbClr val="4C4D4F"/>
                  </a:solidFill>
                  <a:latin typeface="Myriad Pro"/>
                  <a:cs typeface="Myriad Pro"/>
                </a:rPr>
                <a:t>Fibröz</a:t>
              </a:r>
              <a:r>
                <a:rPr sz="1000" spc="15" dirty="0">
                  <a:solidFill>
                    <a:srgbClr val="4C4D4F"/>
                  </a:solidFill>
                  <a:latin typeface="Myriad Pro"/>
                  <a:cs typeface="Myriad Pro"/>
                </a:rPr>
                <a:t> </a:t>
              </a:r>
              <a:r>
                <a:rPr sz="1000" spc="-10" dirty="0">
                  <a:solidFill>
                    <a:srgbClr val="4C4D4F"/>
                  </a:solidFill>
                  <a:latin typeface="Myriad Pro"/>
                  <a:cs typeface="Myriad Pro"/>
                </a:rPr>
                <a:t>membran</a:t>
              </a:r>
              <a:endParaRPr sz="1000">
                <a:latin typeface="Myriad Pro"/>
                <a:cs typeface="Myriad Pro"/>
              </a:endParaRPr>
            </a:p>
          </p:txBody>
        </p:sp>
      </p:grpSp>
    </p:spTree>
    <p:extLst>
      <p:ext uri="{BB962C8B-B14F-4D97-AF65-F5344CB8AC3E}">
        <p14:creationId xmlns:p14="http://schemas.microsoft.com/office/powerpoint/2010/main" val="30141497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0589405-A7BC-94C5-C4A6-811136D63BD2}"/>
              </a:ext>
            </a:extLst>
          </p:cNvPr>
          <p:cNvSpPr>
            <a:spLocks noGrp="1"/>
          </p:cNvSpPr>
          <p:nvPr>
            <p:ph type="title"/>
          </p:nvPr>
        </p:nvSpPr>
        <p:spPr/>
        <p:txBody>
          <a:bodyPr/>
          <a:lstStyle/>
          <a:p>
            <a:r>
              <a:rPr lang="tr-TR" dirty="0"/>
              <a:t>Ön kol kasları</a:t>
            </a:r>
          </a:p>
        </p:txBody>
      </p:sp>
      <p:sp>
        <p:nvSpPr>
          <p:cNvPr id="4" name="Alt Bilgi Yer Tutucusu 3">
            <a:extLst>
              <a:ext uri="{FF2B5EF4-FFF2-40B4-BE49-F238E27FC236}">
                <a16:creationId xmlns:a16="http://schemas.microsoft.com/office/drawing/2014/main" id="{C5E58CA9-9D88-1621-1981-FEFF18171104}"/>
              </a:ext>
            </a:extLst>
          </p:cNvPr>
          <p:cNvSpPr>
            <a:spLocks noGrp="1"/>
          </p:cNvSpPr>
          <p:nvPr>
            <p:ph type="ftr" sz="quarter" idx="11"/>
          </p:nvPr>
        </p:nvSpPr>
        <p:spPr/>
        <p:txBody>
          <a:bodyPr/>
          <a:lstStyle/>
          <a:p>
            <a:r>
              <a:rPr lang="tr-TR"/>
              <a:t>DR. ALİ TEKİN GÜNER - BİYOMEKANİK</a:t>
            </a:r>
          </a:p>
        </p:txBody>
      </p:sp>
      <p:sp>
        <p:nvSpPr>
          <p:cNvPr id="5" name="Slayt Numarası Yer Tutucusu 4">
            <a:extLst>
              <a:ext uri="{FF2B5EF4-FFF2-40B4-BE49-F238E27FC236}">
                <a16:creationId xmlns:a16="http://schemas.microsoft.com/office/drawing/2014/main" id="{D455E3C3-679C-810E-8182-197C56FC54F1}"/>
              </a:ext>
            </a:extLst>
          </p:cNvPr>
          <p:cNvSpPr>
            <a:spLocks noGrp="1"/>
          </p:cNvSpPr>
          <p:nvPr>
            <p:ph type="sldNum" sz="quarter" idx="12"/>
          </p:nvPr>
        </p:nvSpPr>
        <p:spPr/>
        <p:txBody>
          <a:bodyPr/>
          <a:lstStyle/>
          <a:p>
            <a:fld id="{60FF87A7-9A7A-4B3D-9625-8440EC4947F9}" type="slidenum">
              <a:rPr lang="tr-TR" smtClean="0"/>
              <a:pPr/>
              <a:t>80</a:t>
            </a:fld>
            <a:endParaRPr lang="tr-TR"/>
          </a:p>
        </p:txBody>
      </p:sp>
      <p:sp>
        <p:nvSpPr>
          <p:cNvPr id="6" name="Metin kutusu 5">
            <a:extLst>
              <a:ext uri="{FF2B5EF4-FFF2-40B4-BE49-F238E27FC236}">
                <a16:creationId xmlns:a16="http://schemas.microsoft.com/office/drawing/2014/main" id="{2108DE5B-24BE-CD90-CCE9-9C92F3BE921C}"/>
              </a:ext>
            </a:extLst>
          </p:cNvPr>
          <p:cNvSpPr txBox="1"/>
          <p:nvPr/>
        </p:nvSpPr>
        <p:spPr>
          <a:xfrm>
            <a:off x="216577" y="980728"/>
            <a:ext cx="5579559" cy="1200329"/>
          </a:xfrm>
          <a:prstGeom prst="rect">
            <a:avLst/>
          </a:prstGeom>
          <a:noFill/>
        </p:spPr>
        <p:txBody>
          <a:bodyPr wrap="square">
            <a:spAutoFit/>
          </a:bodyPr>
          <a:lstStyle/>
          <a:p>
            <a:r>
              <a:rPr lang="tr-TR" b="1" dirty="0">
                <a:solidFill>
                  <a:schemeClr val="accent2"/>
                </a:solidFill>
              </a:rPr>
              <a:t>Arka (posterior) kompartman: </a:t>
            </a:r>
            <a:r>
              <a:rPr lang="tr-TR" sz="1800" b="0" i="0" u="none" strike="noStrike" baseline="0" dirty="0">
                <a:solidFill>
                  <a:srgbClr val="231F20"/>
                </a:solidFill>
                <a:latin typeface="ProximaNova-Regular"/>
              </a:rPr>
              <a:t>Arka (posterior) kompartmanda yine yüzeysel ve derin olmak üzere iki katman bulunur. Bu kaslar ise </a:t>
            </a:r>
            <a:r>
              <a:rPr lang="tr-TR" sz="1800" b="1" i="0" u="none" strike="noStrike" baseline="0" dirty="0">
                <a:solidFill>
                  <a:srgbClr val="231F20"/>
                </a:solidFill>
                <a:latin typeface="ProximaNova-Regular"/>
              </a:rPr>
              <a:t>bilek ve parmak </a:t>
            </a:r>
            <a:r>
              <a:rPr lang="tr-TR" sz="1800" b="1" i="0" u="none" strike="noStrike" baseline="0" dirty="0" err="1">
                <a:solidFill>
                  <a:srgbClr val="231F20"/>
                </a:solidFill>
                <a:latin typeface="ProximaNova-Regular"/>
              </a:rPr>
              <a:t>ekstansiyonunu</a:t>
            </a:r>
            <a:r>
              <a:rPr lang="tr-TR" sz="1800" b="1" i="0" u="none" strike="noStrike" baseline="0" dirty="0">
                <a:solidFill>
                  <a:srgbClr val="231F20"/>
                </a:solidFill>
                <a:latin typeface="ProximaNova-Regular"/>
              </a:rPr>
              <a:t> </a:t>
            </a:r>
            <a:r>
              <a:rPr lang="tr-TR" sz="1800" b="0" i="0" u="none" strike="noStrike" baseline="0" dirty="0">
                <a:solidFill>
                  <a:srgbClr val="231F20"/>
                </a:solidFill>
                <a:latin typeface="ProximaNova-Regular"/>
              </a:rPr>
              <a:t>sağlar.</a:t>
            </a:r>
            <a:endParaRPr lang="tr-TR" dirty="0"/>
          </a:p>
        </p:txBody>
      </p:sp>
      <p:sp>
        <p:nvSpPr>
          <p:cNvPr id="10" name="Metin kutusu 9">
            <a:extLst>
              <a:ext uri="{FF2B5EF4-FFF2-40B4-BE49-F238E27FC236}">
                <a16:creationId xmlns:a16="http://schemas.microsoft.com/office/drawing/2014/main" id="{957BB8CA-93E0-C872-673B-FA2E1F91A457}"/>
              </a:ext>
            </a:extLst>
          </p:cNvPr>
          <p:cNvSpPr txBox="1"/>
          <p:nvPr/>
        </p:nvSpPr>
        <p:spPr>
          <a:xfrm>
            <a:off x="222573" y="2152879"/>
            <a:ext cx="5088177" cy="3983078"/>
          </a:xfrm>
          <a:prstGeom prst="rect">
            <a:avLst/>
          </a:prstGeom>
          <a:noFill/>
        </p:spPr>
        <p:txBody>
          <a:bodyPr wrap="square">
            <a:spAutoFit/>
          </a:bodyPr>
          <a:lstStyle/>
          <a:p>
            <a:pPr>
              <a:lnSpc>
                <a:spcPct val="150000"/>
              </a:lnSpc>
            </a:pPr>
            <a:r>
              <a:rPr lang="tr-TR" sz="1600" b="1" i="0" u="none" strike="noStrike" baseline="0" dirty="0" err="1">
                <a:solidFill>
                  <a:schemeClr val="accent1"/>
                </a:solidFill>
                <a:latin typeface="ProximaNova-Bold"/>
              </a:rPr>
              <a:t>Yüzeyel</a:t>
            </a:r>
            <a:r>
              <a:rPr lang="tr-TR" sz="1600" b="1" i="0" u="none" strike="noStrike" baseline="0" dirty="0">
                <a:solidFill>
                  <a:schemeClr val="accent1"/>
                </a:solidFill>
                <a:latin typeface="ProximaNova-Bold"/>
              </a:rPr>
              <a:t> Tabaka Kasları</a:t>
            </a:r>
          </a:p>
          <a:p>
            <a:pPr marL="285750" indent="-285750">
              <a:lnSpc>
                <a:spcPct val="150000"/>
              </a:lnSpc>
              <a:buFont typeface="Arial" panose="020B0604020202020204" pitchFamily="34" charset="0"/>
              <a:buChar char="•"/>
            </a:pPr>
            <a:r>
              <a:rPr lang="tr-TR" sz="1400" b="1" i="0" u="none" strike="noStrike" baseline="0" dirty="0" err="1">
                <a:solidFill>
                  <a:srgbClr val="231F20"/>
                </a:solidFill>
                <a:latin typeface="ProximaNova-Regular"/>
              </a:rPr>
              <a:t>Brachioradialis</a:t>
            </a:r>
            <a:r>
              <a:rPr lang="tr-TR" sz="1400" b="1" i="0" u="none" strike="noStrike" baseline="0" dirty="0">
                <a:solidFill>
                  <a:srgbClr val="231F20"/>
                </a:solidFill>
                <a:latin typeface="ProximaNova-Regular"/>
              </a:rPr>
              <a:t>: </a:t>
            </a:r>
            <a:r>
              <a:rPr lang="tr-TR" sz="1400" b="0" i="0" u="none" strike="noStrike" baseline="0" dirty="0">
                <a:solidFill>
                  <a:srgbClr val="231F20"/>
                </a:solidFill>
                <a:latin typeface="ProximaNova-Regular"/>
              </a:rPr>
              <a:t>Ön kol fleksiyonuna yardımcı olur.</a:t>
            </a:r>
          </a:p>
          <a:p>
            <a:pPr marL="285750" indent="-285750">
              <a:lnSpc>
                <a:spcPct val="150000"/>
              </a:lnSpc>
              <a:buFont typeface="Arial" panose="020B0604020202020204" pitchFamily="34" charset="0"/>
              <a:buChar char="•"/>
            </a:pPr>
            <a:r>
              <a:rPr lang="tr-TR" sz="1400" b="1" i="0" u="none" strike="noStrike" baseline="0" dirty="0" err="1">
                <a:solidFill>
                  <a:srgbClr val="231F20"/>
                </a:solidFill>
                <a:latin typeface="ProximaNova-Regular"/>
              </a:rPr>
              <a:t>Extensor</a:t>
            </a:r>
            <a:r>
              <a:rPr lang="tr-TR" sz="1400" b="1" i="0" u="none" strike="noStrike" baseline="0" dirty="0">
                <a:solidFill>
                  <a:srgbClr val="231F20"/>
                </a:solidFill>
                <a:latin typeface="ProximaNova-Regular"/>
              </a:rPr>
              <a:t> </a:t>
            </a:r>
            <a:r>
              <a:rPr lang="tr-TR" sz="1400" b="1" i="0" u="none" strike="noStrike" baseline="0" dirty="0" err="1">
                <a:solidFill>
                  <a:srgbClr val="231F20"/>
                </a:solidFill>
                <a:latin typeface="ProximaNova-Regular"/>
              </a:rPr>
              <a:t>carpi</a:t>
            </a:r>
            <a:r>
              <a:rPr lang="tr-TR" sz="1400" b="1" i="0" u="none" strike="noStrike" baseline="0" dirty="0">
                <a:solidFill>
                  <a:srgbClr val="231F20"/>
                </a:solidFill>
                <a:latin typeface="ProximaNova-Regular"/>
              </a:rPr>
              <a:t> </a:t>
            </a:r>
            <a:r>
              <a:rPr lang="tr-TR" sz="1400" b="1" i="0" u="none" strike="noStrike" baseline="0" dirty="0" err="1">
                <a:solidFill>
                  <a:srgbClr val="231F20"/>
                </a:solidFill>
                <a:latin typeface="ProximaNova-Regular"/>
              </a:rPr>
              <a:t>radialis</a:t>
            </a:r>
            <a:r>
              <a:rPr lang="tr-TR" sz="1400" b="1" i="0" u="none" strike="noStrike" baseline="0" dirty="0">
                <a:solidFill>
                  <a:srgbClr val="231F20"/>
                </a:solidFill>
                <a:latin typeface="ProximaNova-Regular"/>
              </a:rPr>
              <a:t> </a:t>
            </a:r>
            <a:r>
              <a:rPr lang="tr-TR" sz="1400" b="1" i="0" u="none" strike="noStrike" baseline="0" dirty="0" err="1">
                <a:solidFill>
                  <a:srgbClr val="231F20"/>
                </a:solidFill>
                <a:latin typeface="ProximaNova-Regular"/>
              </a:rPr>
              <a:t>longus</a:t>
            </a:r>
            <a:r>
              <a:rPr lang="tr-TR" sz="1400" b="1" i="0" u="none" strike="noStrike" baseline="0" dirty="0">
                <a:solidFill>
                  <a:srgbClr val="231F20"/>
                </a:solidFill>
                <a:latin typeface="ProximaNova-Regular"/>
              </a:rPr>
              <a:t>: </a:t>
            </a:r>
            <a:r>
              <a:rPr lang="tr-TR" sz="1400" b="0" i="0" u="none" strike="noStrike" baseline="0" dirty="0">
                <a:solidFill>
                  <a:srgbClr val="231F20"/>
                </a:solidFill>
                <a:latin typeface="ProximaNova-Regular"/>
              </a:rPr>
              <a:t>El </a:t>
            </a:r>
            <a:r>
              <a:rPr lang="tr-TR" sz="1400" b="0" i="0" u="none" strike="noStrike" baseline="0" dirty="0" err="1">
                <a:solidFill>
                  <a:srgbClr val="231F20"/>
                </a:solidFill>
                <a:latin typeface="ProximaNova-Regular"/>
              </a:rPr>
              <a:t>ekstansiyonu</a:t>
            </a:r>
            <a:r>
              <a:rPr lang="tr-TR" sz="1400" b="0" i="0" u="none" strike="noStrike" baseline="0" dirty="0">
                <a:solidFill>
                  <a:srgbClr val="231F20"/>
                </a:solidFill>
                <a:latin typeface="ProximaNova-Regular"/>
              </a:rPr>
              <a:t> ve abdüksiyonunu sağlar.</a:t>
            </a:r>
          </a:p>
          <a:p>
            <a:pPr marL="285750" indent="-285750">
              <a:lnSpc>
                <a:spcPct val="150000"/>
              </a:lnSpc>
              <a:buFont typeface="Arial" panose="020B0604020202020204" pitchFamily="34" charset="0"/>
              <a:buChar char="•"/>
            </a:pPr>
            <a:r>
              <a:rPr lang="tr-TR" sz="1400" b="1" i="0" u="none" strike="noStrike" baseline="0" dirty="0" err="1">
                <a:solidFill>
                  <a:srgbClr val="231F20"/>
                </a:solidFill>
                <a:latin typeface="ProximaNova-Regular"/>
              </a:rPr>
              <a:t>Extensor</a:t>
            </a:r>
            <a:r>
              <a:rPr lang="tr-TR" sz="1400" b="1" i="0" u="none" strike="noStrike" baseline="0" dirty="0">
                <a:solidFill>
                  <a:srgbClr val="231F20"/>
                </a:solidFill>
                <a:latin typeface="ProximaNova-Regular"/>
              </a:rPr>
              <a:t> </a:t>
            </a:r>
            <a:r>
              <a:rPr lang="tr-TR" sz="1400" b="1" i="0" u="none" strike="noStrike" baseline="0" dirty="0" err="1">
                <a:solidFill>
                  <a:srgbClr val="231F20"/>
                </a:solidFill>
                <a:latin typeface="ProximaNova-Regular"/>
              </a:rPr>
              <a:t>carpi</a:t>
            </a:r>
            <a:r>
              <a:rPr lang="tr-TR" sz="1400" b="1" i="0" u="none" strike="noStrike" baseline="0" dirty="0">
                <a:solidFill>
                  <a:srgbClr val="231F20"/>
                </a:solidFill>
                <a:latin typeface="ProximaNova-Regular"/>
              </a:rPr>
              <a:t> </a:t>
            </a:r>
            <a:r>
              <a:rPr lang="tr-TR" sz="1400" b="1" i="0" u="none" strike="noStrike" baseline="0" dirty="0" err="1">
                <a:solidFill>
                  <a:srgbClr val="231F20"/>
                </a:solidFill>
                <a:latin typeface="ProximaNova-Regular"/>
              </a:rPr>
              <a:t>radialis</a:t>
            </a:r>
            <a:r>
              <a:rPr lang="tr-TR" sz="1400" b="1" i="0" u="none" strike="noStrike" baseline="0" dirty="0">
                <a:solidFill>
                  <a:srgbClr val="231F20"/>
                </a:solidFill>
                <a:latin typeface="ProximaNova-Regular"/>
              </a:rPr>
              <a:t> </a:t>
            </a:r>
            <a:r>
              <a:rPr lang="tr-TR" sz="1400" b="1" i="0" u="none" strike="noStrike" baseline="0" dirty="0" err="1">
                <a:solidFill>
                  <a:srgbClr val="231F20"/>
                </a:solidFill>
                <a:latin typeface="ProximaNova-Regular"/>
              </a:rPr>
              <a:t>brevis</a:t>
            </a:r>
            <a:r>
              <a:rPr lang="tr-TR" sz="1400" b="1" i="0" u="none" strike="noStrike" baseline="0" dirty="0">
                <a:solidFill>
                  <a:srgbClr val="231F20"/>
                </a:solidFill>
                <a:latin typeface="ProximaNova-Regular"/>
              </a:rPr>
              <a:t>: </a:t>
            </a:r>
            <a:r>
              <a:rPr lang="tr-TR" sz="1400" b="0" i="0" u="none" strike="noStrike" baseline="0" dirty="0">
                <a:solidFill>
                  <a:srgbClr val="231F20"/>
                </a:solidFill>
                <a:latin typeface="ProximaNova-Regular"/>
              </a:rPr>
              <a:t>Benzeri </a:t>
            </a:r>
            <a:r>
              <a:rPr lang="tr-TR" sz="1400" b="0" i="0" u="none" strike="noStrike" baseline="0" dirty="0" err="1">
                <a:solidFill>
                  <a:srgbClr val="231F20"/>
                </a:solidFill>
                <a:latin typeface="ProximaNova-Regular"/>
              </a:rPr>
              <a:t>Radialis</a:t>
            </a:r>
            <a:r>
              <a:rPr lang="tr-TR" sz="1400" b="0" i="0" u="none" strike="noStrike" baseline="0" dirty="0">
                <a:solidFill>
                  <a:srgbClr val="231F20"/>
                </a:solidFill>
                <a:latin typeface="ProximaNova-Regular"/>
              </a:rPr>
              <a:t> </a:t>
            </a:r>
            <a:r>
              <a:rPr lang="tr-TR" sz="1400" b="0" i="0" u="none" strike="noStrike" baseline="0" dirty="0" err="1">
                <a:solidFill>
                  <a:srgbClr val="231F20"/>
                </a:solidFill>
                <a:latin typeface="ProximaNova-Regular"/>
              </a:rPr>
              <a:t>longusla</a:t>
            </a:r>
            <a:r>
              <a:rPr lang="tr-TR" sz="1400" b="0" i="0" u="none" strike="noStrike" baseline="0" dirty="0">
                <a:solidFill>
                  <a:srgbClr val="231F20"/>
                </a:solidFill>
                <a:latin typeface="ProximaNova-Regular"/>
              </a:rPr>
              <a:t> beraber el </a:t>
            </a:r>
            <a:r>
              <a:rPr lang="tr-TR" sz="1400" b="0" i="0" u="none" strike="noStrike" baseline="0" dirty="0" err="1">
                <a:solidFill>
                  <a:srgbClr val="231F20"/>
                </a:solidFill>
                <a:latin typeface="ProximaNova-Regular"/>
              </a:rPr>
              <a:t>ekstansiyonu</a:t>
            </a:r>
            <a:r>
              <a:rPr lang="tr-TR" sz="1400" b="0" i="0" u="none" strike="noStrike" baseline="0" dirty="0">
                <a:solidFill>
                  <a:srgbClr val="231F20"/>
                </a:solidFill>
                <a:latin typeface="ProximaNova-Regular"/>
              </a:rPr>
              <a:t> ve </a:t>
            </a:r>
            <a:r>
              <a:rPr lang="tr-TR" sz="1400" b="0" i="0" u="none" strike="noStrike" baseline="0" dirty="0" err="1">
                <a:solidFill>
                  <a:srgbClr val="231F20"/>
                </a:solidFill>
                <a:latin typeface="ProximaNova-Regular"/>
              </a:rPr>
              <a:t>abduksiyonuna</a:t>
            </a:r>
            <a:r>
              <a:rPr lang="tr-TR" sz="1400" b="0" i="0" u="none" strike="noStrike" baseline="0" dirty="0">
                <a:solidFill>
                  <a:srgbClr val="231F20"/>
                </a:solidFill>
                <a:latin typeface="ProximaNova-Regular"/>
              </a:rPr>
              <a:t> yardımcı olur.</a:t>
            </a:r>
          </a:p>
          <a:p>
            <a:pPr marL="285750" indent="-285750">
              <a:lnSpc>
                <a:spcPct val="150000"/>
              </a:lnSpc>
              <a:buFont typeface="Arial" panose="020B0604020202020204" pitchFamily="34" charset="0"/>
              <a:buChar char="•"/>
            </a:pPr>
            <a:r>
              <a:rPr lang="tr-TR" sz="1400" b="1" i="0" u="none" strike="noStrike" baseline="0" dirty="0" err="1">
                <a:solidFill>
                  <a:srgbClr val="231F20"/>
                </a:solidFill>
                <a:latin typeface="ProximaNova-Regular"/>
              </a:rPr>
              <a:t>Extensor</a:t>
            </a:r>
            <a:r>
              <a:rPr lang="tr-TR" sz="1400" b="1" i="0" u="none" strike="noStrike" baseline="0" dirty="0">
                <a:solidFill>
                  <a:srgbClr val="231F20"/>
                </a:solidFill>
                <a:latin typeface="ProximaNova-Regular"/>
              </a:rPr>
              <a:t> </a:t>
            </a:r>
            <a:r>
              <a:rPr lang="tr-TR" sz="1400" b="1" i="0" u="none" strike="noStrike" baseline="0" dirty="0" err="1">
                <a:solidFill>
                  <a:srgbClr val="231F20"/>
                </a:solidFill>
                <a:latin typeface="ProximaNova-Regular"/>
              </a:rPr>
              <a:t>digitorum</a:t>
            </a:r>
            <a:r>
              <a:rPr lang="tr-TR" sz="1400" b="1" i="0" u="none" strike="noStrike" baseline="0" dirty="0">
                <a:solidFill>
                  <a:srgbClr val="231F20"/>
                </a:solidFill>
                <a:latin typeface="ProximaNova-Regular"/>
              </a:rPr>
              <a:t>: </a:t>
            </a:r>
            <a:r>
              <a:rPr lang="tr-TR" sz="1400" b="0" i="0" u="none" strike="noStrike" baseline="0" dirty="0">
                <a:solidFill>
                  <a:srgbClr val="231F20"/>
                </a:solidFill>
                <a:latin typeface="ProximaNova-Regular"/>
              </a:rPr>
              <a:t>İşaret, orta, yüzük ve serçe parmağının </a:t>
            </a:r>
            <a:r>
              <a:rPr lang="tr-TR" sz="1400" b="0" i="0" u="none" strike="noStrike" baseline="0" dirty="0" err="1">
                <a:solidFill>
                  <a:srgbClr val="231F20"/>
                </a:solidFill>
                <a:latin typeface="ProximaNova-Regular"/>
              </a:rPr>
              <a:t>ekstansiyonunu</a:t>
            </a:r>
            <a:r>
              <a:rPr lang="tr-TR" sz="1400" b="0" i="0" u="none" strike="noStrike" baseline="0" dirty="0">
                <a:solidFill>
                  <a:srgbClr val="231F20"/>
                </a:solidFill>
                <a:latin typeface="ProximaNova-Regular"/>
              </a:rPr>
              <a:t> sağlar.</a:t>
            </a:r>
          </a:p>
          <a:p>
            <a:pPr marL="285750" indent="-285750">
              <a:lnSpc>
                <a:spcPct val="150000"/>
              </a:lnSpc>
              <a:buFont typeface="Arial" panose="020B0604020202020204" pitchFamily="34" charset="0"/>
              <a:buChar char="•"/>
            </a:pPr>
            <a:r>
              <a:rPr lang="tr-TR" sz="1400" b="1" i="0" u="none" strike="noStrike" baseline="0" dirty="0" err="1">
                <a:solidFill>
                  <a:srgbClr val="231F20"/>
                </a:solidFill>
                <a:latin typeface="ProximaNova-Regular"/>
              </a:rPr>
              <a:t>Extensor</a:t>
            </a:r>
            <a:r>
              <a:rPr lang="tr-TR" sz="1400" b="1" i="0" u="none" strike="noStrike" baseline="0" dirty="0">
                <a:solidFill>
                  <a:srgbClr val="231F20"/>
                </a:solidFill>
                <a:latin typeface="ProximaNova-Regular"/>
              </a:rPr>
              <a:t> </a:t>
            </a:r>
            <a:r>
              <a:rPr lang="tr-TR" sz="1400" b="1" i="0" u="none" strike="noStrike" baseline="0" dirty="0" err="1">
                <a:solidFill>
                  <a:srgbClr val="231F20"/>
                </a:solidFill>
                <a:latin typeface="ProximaNova-Regular"/>
              </a:rPr>
              <a:t>digiti</a:t>
            </a:r>
            <a:r>
              <a:rPr lang="tr-TR" sz="1400" b="1" i="0" u="none" strike="noStrike" baseline="0" dirty="0">
                <a:solidFill>
                  <a:srgbClr val="231F20"/>
                </a:solidFill>
                <a:latin typeface="ProximaNova-Regular"/>
              </a:rPr>
              <a:t> minimi: </a:t>
            </a:r>
            <a:r>
              <a:rPr lang="tr-TR" sz="1400" b="0" i="0" u="none" strike="noStrike" baseline="0" dirty="0">
                <a:solidFill>
                  <a:srgbClr val="231F20"/>
                </a:solidFill>
                <a:latin typeface="ProximaNova-Regular"/>
              </a:rPr>
              <a:t>Serçe parmağı </a:t>
            </a:r>
            <a:r>
              <a:rPr lang="tr-TR" sz="1400" b="0" i="0" u="none" strike="noStrike" baseline="0" dirty="0" err="1">
                <a:solidFill>
                  <a:srgbClr val="231F20"/>
                </a:solidFill>
                <a:latin typeface="ProximaNova-Regular"/>
              </a:rPr>
              <a:t>ekstansiyonunu</a:t>
            </a:r>
            <a:r>
              <a:rPr lang="tr-TR" sz="1400" b="0" i="0" u="none" strike="noStrike" baseline="0" dirty="0">
                <a:solidFill>
                  <a:srgbClr val="231F20"/>
                </a:solidFill>
                <a:latin typeface="ProximaNova-Regular"/>
              </a:rPr>
              <a:t> sağlar ve el </a:t>
            </a:r>
            <a:r>
              <a:rPr lang="tr-TR" sz="1400" b="0" i="0" u="none" strike="noStrike" baseline="0" dirty="0" err="1">
                <a:solidFill>
                  <a:srgbClr val="231F20"/>
                </a:solidFill>
                <a:latin typeface="ProximaNova-Regular"/>
              </a:rPr>
              <a:t>ekstansiyonuna</a:t>
            </a:r>
            <a:r>
              <a:rPr lang="tr-TR" sz="1400" b="0" i="0" u="none" strike="noStrike" baseline="0" dirty="0">
                <a:solidFill>
                  <a:srgbClr val="231F20"/>
                </a:solidFill>
                <a:latin typeface="ProximaNova-Regular"/>
              </a:rPr>
              <a:t> yardımcı olur.</a:t>
            </a:r>
          </a:p>
          <a:p>
            <a:pPr marL="285750" indent="-285750">
              <a:lnSpc>
                <a:spcPct val="150000"/>
              </a:lnSpc>
              <a:buFont typeface="Arial" panose="020B0604020202020204" pitchFamily="34" charset="0"/>
              <a:buChar char="•"/>
            </a:pPr>
            <a:r>
              <a:rPr lang="tr-TR" sz="1400" b="1" i="0" u="none" strike="noStrike" baseline="0" dirty="0" err="1">
                <a:solidFill>
                  <a:srgbClr val="231F20"/>
                </a:solidFill>
                <a:latin typeface="ProximaNova-Regular"/>
              </a:rPr>
              <a:t>Extensor</a:t>
            </a:r>
            <a:r>
              <a:rPr lang="tr-TR" sz="1400" b="1" i="0" u="none" strike="noStrike" baseline="0" dirty="0">
                <a:solidFill>
                  <a:srgbClr val="231F20"/>
                </a:solidFill>
                <a:latin typeface="ProximaNova-Regular"/>
              </a:rPr>
              <a:t> </a:t>
            </a:r>
            <a:r>
              <a:rPr lang="tr-TR" sz="1400" b="1" i="0" u="none" strike="noStrike" baseline="0" dirty="0" err="1">
                <a:solidFill>
                  <a:srgbClr val="231F20"/>
                </a:solidFill>
                <a:latin typeface="ProximaNova-Regular"/>
              </a:rPr>
              <a:t>carpi</a:t>
            </a:r>
            <a:r>
              <a:rPr lang="tr-TR" sz="1400" b="1" i="0" u="none" strike="noStrike" baseline="0" dirty="0">
                <a:solidFill>
                  <a:srgbClr val="231F20"/>
                </a:solidFill>
                <a:latin typeface="ProximaNova-Regular"/>
              </a:rPr>
              <a:t> </a:t>
            </a:r>
            <a:r>
              <a:rPr lang="tr-TR" sz="1400" b="1" i="0" u="none" strike="noStrike" baseline="0" dirty="0" err="1">
                <a:solidFill>
                  <a:srgbClr val="231F20"/>
                </a:solidFill>
                <a:latin typeface="ProximaNova-Regular"/>
              </a:rPr>
              <a:t>ulnaris</a:t>
            </a:r>
            <a:r>
              <a:rPr lang="tr-TR" sz="1400" b="1" i="0" u="none" strike="noStrike" baseline="0" dirty="0">
                <a:solidFill>
                  <a:srgbClr val="231F20"/>
                </a:solidFill>
                <a:latin typeface="ProximaNova-Regular"/>
              </a:rPr>
              <a:t>:</a:t>
            </a:r>
            <a:r>
              <a:rPr lang="tr-TR" sz="1400" b="0" i="0" u="none" strike="noStrike" baseline="0" dirty="0">
                <a:solidFill>
                  <a:srgbClr val="231F20"/>
                </a:solidFill>
                <a:latin typeface="ProximaNova-Regular"/>
              </a:rPr>
              <a:t> El </a:t>
            </a:r>
            <a:r>
              <a:rPr lang="tr-TR" sz="1400" b="0" i="0" u="none" strike="noStrike" baseline="0" dirty="0" err="1">
                <a:solidFill>
                  <a:srgbClr val="231F20"/>
                </a:solidFill>
                <a:latin typeface="ProximaNova-Regular"/>
              </a:rPr>
              <a:t>adduksiyonu</a:t>
            </a:r>
            <a:r>
              <a:rPr lang="tr-TR" sz="1400" b="0" i="0" u="none" strike="noStrike" baseline="0" dirty="0">
                <a:solidFill>
                  <a:srgbClr val="231F20"/>
                </a:solidFill>
                <a:latin typeface="ProximaNova-Regular"/>
              </a:rPr>
              <a:t> ve </a:t>
            </a:r>
            <a:r>
              <a:rPr lang="tr-TR" sz="1400" b="0" i="0" u="none" strike="noStrike" baseline="0" dirty="0" err="1">
                <a:solidFill>
                  <a:srgbClr val="231F20"/>
                </a:solidFill>
                <a:latin typeface="ProximaNova-Regular"/>
              </a:rPr>
              <a:t>ekstansiyonunu</a:t>
            </a:r>
            <a:r>
              <a:rPr lang="tr-TR" sz="1400" b="0" i="0" u="none" strike="noStrike" baseline="0" dirty="0">
                <a:solidFill>
                  <a:srgbClr val="231F20"/>
                </a:solidFill>
                <a:latin typeface="ProximaNova-Regular"/>
              </a:rPr>
              <a:t> sağlar.</a:t>
            </a:r>
          </a:p>
        </p:txBody>
      </p:sp>
      <p:pic>
        <p:nvPicPr>
          <p:cNvPr id="5122" name="Picture 2" descr="Fig 1.0 - The muscles in the superficial layer of the posterior forearm.">
            <a:extLst>
              <a:ext uri="{FF2B5EF4-FFF2-40B4-BE49-F238E27FC236}">
                <a16:creationId xmlns:a16="http://schemas.microsoft.com/office/drawing/2014/main" id="{A22ECD7F-AF70-D3F6-738B-C29B84CA205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08727" y="1296710"/>
            <a:ext cx="3744350" cy="4653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11092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0589405-A7BC-94C5-C4A6-811136D63BD2}"/>
              </a:ext>
            </a:extLst>
          </p:cNvPr>
          <p:cNvSpPr>
            <a:spLocks noGrp="1"/>
          </p:cNvSpPr>
          <p:nvPr>
            <p:ph type="title"/>
          </p:nvPr>
        </p:nvSpPr>
        <p:spPr/>
        <p:txBody>
          <a:bodyPr/>
          <a:lstStyle/>
          <a:p>
            <a:r>
              <a:rPr lang="tr-TR" dirty="0"/>
              <a:t>Ön kol kasları</a:t>
            </a:r>
          </a:p>
        </p:txBody>
      </p:sp>
      <p:sp>
        <p:nvSpPr>
          <p:cNvPr id="4" name="Alt Bilgi Yer Tutucusu 3">
            <a:extLst>
              <a:ext uri="{FF2B5EF4-FFF2-40B4-BE49-F238E27FC236}">
                <a16:creationId xmlns:a16="http://schemas.microsoft.com/office/drawing/2014/main" id="{C5E58CA9-9D88-1621-1981-FEFF18171104}"/>
              </a:ext>
            </a:extLst>
          </p:cNvPr>
          <p:cNvSpPr>
            <a:spLocks noGrp="1"/>
          </p:cNvSpPr>
          <p:nvPr>
            <p:ph type="ftr" sz="quarter" idx="11"/>
          </p:nvPr>
        </p:nvSpPr>
        <p:spPr/>
        <p:txBody>
          <a:bodyPr/>
          <a:lstStyle/>
          <a:p>
            <a:r>
              <a:rPr lang="tr-TR"/>
              <a:t>DR. ALİ TEKİN GÜNER - BİYOMEKANİK</a:t>
            </a:r>
          </a:p>
        </p:txBody>
      </p:sp>
      <p:sp>
        <p:nvSpPr>
          <p:cNvPr id="5" name="Slayt Numarası Yer Tutucusu 4">
            <a:extLst>
              <a:ext uri="{FF2B5EF4-FFF2-40B4-BE49-F238E27FC236}">
                <a16:creationId xmlns:a16="http://schemas.microsoft.com/office/drawing/2014/main" id="{D455E3C3-679C-810E-8182-197C56FC54F1}"/>
              </a:ext>
            </a:extLst>
          </p:cNvPr>
          <p:cNvSpPr>
            <a:spLocks noGrp="1"/>
          </p:cNvSpPr>
          <p:nvPr>
            <p:ph type="sldNum" sz="quarter" idx="12"/>
          </p:nvPr>
        </p:nvSpPr>
        <p:spPr/>
        <p:txBody>
          <a:bodyPr/>
          <a:lstStyle/>
          <a:p>
            <a:fld id="{60FF87A7-9A7A-4B3D-9625-8440EC4947F9}" type="slidenum">
              <a:rPr lang="tr-TR" smtClean="0"/>
              <a:pPr/>
              <a:t>81</a:t>
            </a:fld>
            <a:endParaRPr lang="tr-TR"/>
          </a:p>
        </p:txBody>
      </p:sp>
      <p:sp>
        <p:nvSpPr>
          <p:cNvPr id="6" name="Metin kutusu 5">
            <a:extLst>
              <a:ext uri="{FF2B5EF4-FFF2-40B4-BE49-F238E27FC236}">
                <a16:creationId xmlns:a16="http://schemas.microsoft.com/office/drawing/2014/main" id="{2108DE5B-24BE-CD90-CCE9-9C92F3BE921C}"/>
              </a:ext>
            </a:extLst>
          </p:cNvPr>
          <p:cNvSpPr txBox="1"/>
          <p:nvPr/>
        </p:nvSpPr>
        <p:spPr>
          <a:xfrm>
            <a:off x="216577" y="980728"/>
            <a:ext cx="5075503" cy="369332"/>
          </a:xfrm>
          <a:prstGeom prst="rect">
            <a:avLst/>
          </a:prstGeom>
          <a:noFill/>
        </p:spPr>
        <p:txBody>
          <a:bodyPr wrap="square">
            <a:spAutoFit/>
          </a:bodyPr>
          <a:lstStyle/>
          <a:p>
            <a:r>
              <a:rPr lang="tr-TR" b="1" dirty="0">
                <a:solidFill>
                  <a:schemeClr val="accent2"/>
                </a:solidFill>
              </a:rPr>
              <a:t>Arka (posterior) kompartman:</a:t>
            </a:r>
            <a:endParaRPr lang="tr-TR" dirty="0"/>
          </a:p>
        </p:txBody>
      </p:sp>
      <p:sp>
        <p:nvSpPr>
          <p:cNvPr id="10" name="Metin kutusu 9">
            <a:extLst>
              <a:ext uri="{FF2B5EF4-FFF2-40B4-BE49-F238E27FC236}">
                <a16:creationId xmlns:a16="http://schemas.microsoft.com/office/drawing/2014/main" id="{957BB8CA-93E0-C872-673B-FA2E1F91A457}"/>
              </a:ext>
            </a:extLst>
          </p:cNvPr>
          <p:cNvSpPr txBox="1"/>
          <p:nvPr/>
        </p:nvSpPr>
        <p:spPr>
          <a:xfrm>
            <a:off x="225755" y="1537197"/>
            <a:ext cx="4224081" cy="4116768"/>
          </a:xfrm>
          <a:prstGeom prst="rect">
            <a:avLst/>
          </a:prstGeom>
          <a:noFill/>
        </p:spPr>
        <p:txBody>
          <a:bodyPr wrap="square">
            <a:spAutoFit/>
          </a:bodyPr>
          <a:lstStyle/>
          <a:p>
            <a:pPr>
              <a:lnSpc>
                <a:spcPct val="150000"/>
              </a:lnSpc>
            </a:pPr>
            <a:r>
              <a:rPr lang="tr-TR" sz="1600" b="1" i="0" u="none" strike="noStrike" baseline="0" dirty="0">
                <a:solidFill>
                  <a:schemeClr val="accent1"/>
                </a:solidFill>
                <a:latin typeface="ProximaNova-Bold"/>
              </a:rPr>
              <a:t>Derin Tabaka Kasları</a:t>
            </a:r>
          </a:p>
          <a:p>
            <a:pPr marL="285750" indent="-285750">
              <a:lnSpc>
                <a:spcPct val="150000"/>
              </a:lnSpc>
              <a:buFont typeface="Arial" panose="020B0604020202020204" pitchFamily="34" charset="0"/>
              <a:buChar char="•"/>
            </a:pPr>
            <a:r>
              <a:rPr lang="tr-TR" sz="1600" b="1" i="0" u="none" strike="noStrike" baseline="0" dirty="0" err="1">
                <a:solidFill>
                  <a:srgbClr val="231F20"/>
                </a:solidFill>
                <a:latin typeface="ProximaNova-Regular"/>
              </a:rPr>
              <a:t>Supinator</a:t>
            </a:r>
            <a:r>
              <a:rPr lang="tr-TR" sz="1600" b="1" i="0" u="none" strike="noStrike" baseline="0" dirty="0">
                <a:solidFill>
                  <a:srgbClr val="231F20"/>
                </a:solidFill>
                <a:latin typeface="ProximaNova-Regular"/>
              </a:rPr>
              <a:t>: </a:t>
            </a:r>
            <a:r>
              <a:rPr lang="tr-TR" sz="1600" b="0" i="0" u="none" strike="noStrike" baseline="0" dirty="0">
                <a:solidFill>
                  <a:srgbClr val="231F20"/>
                </a:solidFill>
                <a:latin typeface="ProximaNova-Regular"/>
              </a:rPr>
              <a:t>Ön kol supinasyonunu sağlar.</a:t>
            </a:r>
          </a:p>
          <a:p>
            <a:pPr marL="285750" indent="-285750">
              <a:lnSpc>
                <a:spcPct val="150000"/>
              </a:lnSpc>
              <a:buFont typeface="Arial" panose="020B0604020202020204" pitchFamily="34" charset="0"/>
              <a:buChar char="•"/>
            </a:pPr>
            <a:r>
              <a:rPr lang="tr-TR" sz="1600" b="1" i="0" u="none" strike="noStrike" baseline="0" dirty="0" err="1">
                <a:solidFill>
                  <a:srgbClr val="231F20"/>
                </a:solidFill>
                <a:latin typeface="ProximaNova-Regular"/>
              </a:rPr>
              <a:t>Abductor</a:t>
            </a:r>
            <a:r>
              <a:rPr lang="tr-TR" sz="1600" b="1" i="0" u="none" strike="noStrike" baseline="0" dirty="0">
                <a:solidFill>
                  <a:srgbClr val="231F20"/>
                </a:solidFill>
                <a:latin typeface="ProximaNova-Regular"/>
              </a:rPr>
              <a:t> </a:t>
            </a:r>
            <a:r>
              <a:rPr lang="tr-TR" sz="1600" b="1" i="0" u="none" strike="noStrike" baseline="0" dirty="0" err="1">
                <a:solidFill>
                  <a:srgbClr val="231F20"/>
                </a:solidFill>
                <a:latin typeface="ProximaNova-Regular"/>
              </a:rPr>
              <a:t>pollicus</a:t>
            </a:r>
            <a:r>
              <a:rPr lang="tr-TR" sz="1600" b="1" i="0" u="none" strike="noStrike" baseline="0" dirty="0">
                <a:solidFill>
                  <a:srgbClr val="231F20"/>
                </a:solidFill>
                <a:latin typeface="ProximaNova-Regular"/>
              </a:rPr>
              <a:t> </a:t>
            </a:r>
            <a:r>
              <a:rPr lang="tr-TR" sz="1600" b="1" i="0" u="none" strike="noStrike" baseline="0" dirty="0" err="1">
                <a:solidFill>
                  <a:srgbClr val="231F20"/>
                </a:solidFill>
                <a:latin typeface="ProximaNova-Regular"/>
              </a:rPr>
              <a:t>longus</a:t>
            </a:r>
            <a:r>
              <a:rPr lang="tr-TR" sz="1600" b="1" i="0" u="none" strike="noStrike" baseline="0" dirty="0">
                <a:solidFill>
                  <a:srgbClr val="231F20"/>
                </a:solidFill>
                <a:latin typeface="ProximaNova-Regular"/>
              </a:rPr>
              <a:t>: </a:t>
            </a:r>
            <a:r>
              <a:rPr lang="tr-TR" sz="1600" b="0" i="0" u="none" strike="noStrike" baseline="0" dirty="0">
                <a:solidFill>
                  <a:srgbClr val="231F20"/>
                </a:solidFill>
                <a:latin typeface="ProximaNova-Regular"/>
              </a:rPr>
              <a:t>Başparmak </a:t>
            </a:r>
            <a:r>
              <a:rPr lang="tr-TR" sz="1600" b="0" i="0" u="none" strike="noStrike" baseline="0" dirty="0" err="1">
                <a:solidFill>
                  <a:srgbClr val="231F20"/>
                </a:solidFill>
                <a:latin typeface="ProximaNova-Regular"/>
              </a:rPr>
              <a:t>abduksiyonunu</a:t>
            </a:r>
            <a:r>
              <a:rPr lang="tr-TR" sz="1600" b="0" i="0" u="none" strike="noStrike" baseline="0" dirty="0">
                <a:solidFill>
                  <a:srgbClr val="231F20"/>
                </a:solidFill>
                <a:latin typeface="ProximaNova-Regular"/>
              </a:rPr>
              <a:t> sağlar.</a:t>
            </a:r>
          </a:p>
          <a:p>
            <a:pPr marL="285750" indent="-285750">
              <a:lnSpc>
                <a:spcPct val="150000"/>
              </a:lnSpc>
              <a:buFont typeface="Arial" panose="020B0604020202020204" pitchFamily="34" charset="0"/>
              <a:buChar char="•"/>
            </a:pPr>
            <a:r>
              <a:rPr lang="tr-TR" sz="1600" b="1" i="0" u="none" strike="noStrike" baseline="0" dirty="0" err="1">
                <a:solidFill>
                  <a:srgbClr val="231F20"/>
                </a:solidFill>
                <a:latin typeface="ProximaNova-Regular"/>
              </a:rPr>
              <a:t>Extensor</a:t>
            </a:r>
            <a:r>
              <a:rPr lang="tr-TR" sz="1600" b="1" i="0" u="none" strike="noStrike" baseline="0" dirty="0">
                <a:solidFill>
                  <a:srgbClr val="231F20"/>
                </a:solidFill>
                <a:latin typeface="ProximaNova-Regular"/>
              </a:rPr>
              <a:t> </a:t>
            </a:r>
            <a:r>
              <a:rPr lang="tr-TR" sz="1600" b="1" i="0" u="none" strike="noStrike" baseline="0" dirty="0" err="1">
                <a:solidFill>
                  <a:srgbClr val="231F20"/>
                </a:solidFill>
                <a:latin typeface="ProximaNova-Regular"/>
              </a:rPr>
              <a:t>pollicus</a:t>
            </a:r>
            <a:r>
              <a:rPr lang="tr-TR" sz="1600" b="1" i="0" u="none" strike="noStrike" baseline="0" dirty="0">
                <a:solidFill>
                  <a:srgbClr val="231F20"/>
                </a:solidFill>
                <a:latin typeface="ProximaNova-Regular"/>
              </a:rPr>
              <a:t> </a:t>
            </a:r>
            <a:r>
              <a:rPr lang="tr-TR" sz="1600" b="1" i="0" u="none" strike="noStrike" baseline="0" dirty="0" err="1">
                <a:solidFill>
                  <a:srgbClr val="231F20"/>
                </a:solidFill>
                <a:latin typeface="ProximaNova-Regular"/>
              </a:rPr>
              <a:t>longus</a:t>
            </a:r>
            <a:r>
              <a:rPr lang="tr-TR" sz="1600" b="1" i="0" u="none" strike="noStrike" baseline="0" dirty="0">
                <a:solidFill>
                  <a:srgbClr val="231F20"/>
                </a:solidFill>
                <a:latin typeface="ProximaNova-Regular"/>
              </a:rPr>
              <a:t>: </a:t>
            </a:r>
            <a:r>
              <a:rPr lang="tr-TR" sz="1600" b="0" i="0" u="none" strike="noStrike" baseline="0" dirty="0">
                <a:solidFill>
                  <a:srgbClr val="231F20"/>
                </a:solidFill>
                <a:latin typeface="ProximaNova-Regular"/>
              </a:rPr>
              <a:t>Başparmak </a:t>
            </a:r>
            <a:r>
              <a:rPr lang="tr-TR" sz="1600" b="0" i="0" u="none" strike="noStrike" baseline="0" dirty="0" err="1">
                <a:solidFill>
                  <a:srgbClr val="231F20"/>
                </a:solidFill>
                <a:latin typeface="ProximaNova-Regular"/>
              </a:rPr>
              <a:t>ekstansiyonunu</a:t>
            </a:r>
            <a:r>
              <a:rPr lang="tr-TR" sz="1600" b="0" i="0" u="none" strike="noStrike" baseline="0" dirty="0">
                <a:solidFill>
                  <a:srgbClr val="231F20"/>
                </a:solidFill>
                <a:latin typeface="ProximaNova-Regular"/>
              </a:rPr>
              <a:t> sağlar.</a:t>
            </a:r>
          </a:p>
          <a:p>
            <a:pPr marL="285750" indent="-285750">
              <a:lnSpc>
                <a:spcPct val="150000"/>
              </a:lnSpc>
              <a:buFont typeface="Arial" panose="020B0604020202020204" pitchFamily="34" charset="0"/>
              <a:buChar char="•"/>
            </a:pPr>
            <a:r>
              <a:rPr lang="tr-TR" sz="1600" b="1" i="0" u="none" strike="noStrike" baseline="0" dirty="0" err="1">
                <a:solidFill>
                  <a:srgbClr val="231F20"/>
                </a:solidFill>
                <a:latin typeface="ProximaNova-Regular"/>
              </a:rPr>
              <a:t>Extensor</a:t>
            </a:r>
            <a:r>
              <a:rPr lang="tr-TR" sz="1600" b="1" i="0" u="none" strike="noStrike" baseline="0" dirty="0">
                <a:solidFill>
                  <a:srgbClr val="231F20"/>
                </a:solidFill>
                <a:latin typeface="ProximaNova-Regular"/>
              </a:rPr>
              <a:t> </a:t>
            </a:r>
            <a:r>
              <a:rPr lang="tr-TR" sz="1600" b="1" i="0" u="none" strike="noStrike" baseline="0" dirty="0" err="1">
                <a:solidFill>
                  <a:srgbClr val="231F20"/>
                </a:solidFill>
                <a:latin typeface="ProximaNova-Regular"/>
              </a:rPr>
              <a:t>pollicus</a:t>
            </a:r>
            <a:r>
              <a:rPr lang="tr-TR" sz="1600" b="1" i="0" u="none" strike="noStrike" baseline="0" dirty="0">
                <a:solidFill>
                  <a:srgbClr val="231F20"/>
                </a:solidFill>
                <a:latin typeface="ProximaNova-Regular"/>
              </a:rPr>
              <a:t> </a:t>
            </a:r>
            <a:r>
              <a:rPr lang="tr-TR" sz="1600" b="1" i="0" u="none" strike="noStrike" baseline="0" dirty="0" err="1">
                <a:solidFill>
                  <a:srgbClr val="231F20"/>
                </a:solidFill>
                <a:latin typeface="ProximaNova-Regular"/>
              </a:rPr>
              <a:t>brevis</a:t>
            </a:r>
            <a:r>
              <a:rPr lang="tr-TR" sz="1600" b="1" i="0" u="none" strike="noStrike" baseline="0" dirty="0">
                <a:solidFill>
                  <a:srgbClr val="231F20"/>
                </a:solidFill>
                <a:latin typeface="ProximaNova-Regular"/>
              </a:rPr>
              <a:t>: </a:t>
            </a:r>
            <a:r>
              <a:rPr lang="tr-TR" sz="1600" b="0" i="0" u="none" strike="noStrike" baseline="0" dirty="0">
                <a:solidFill>
                  <a:srgbClr val="231F20"/>
                </a:solidFill>
                <a:latin typeface="ProximaNova-Regular"/>
              </a:rPr>
              <a:t>Aynen </a:t>
            </a:r>
            <a:r>
              <a:rPr lang="tr-TR" sz="1600" b="0" i="0" u="none" strike="noStrike" baseline="0" dirty="0" err="1">
                <a:solidFill>
                  <a:srgbClr val="231F20"/>
                </a:solidFill>
                <a:latin typeface="ProximaNova-Regular"/>
              </a:rPr>
              <a:t>pollicus</a:t>
            </a:r>
            <a:r>
              <a:rPr lang="tr-TR" sz="1600" b="0" i="0" u="none" strike="noStrike" baseline="0" dirty="0">
                <a:solidFill>
                  <a:srgbClr val="231F20"/>
                </a:solidFill>
                <a:latin typeface="ProximaNova-Regular"/>
              </a:rPr>
              <a:t> </a:t>
            </a:r>
            <a:r>
              <a:rPr lang="tr-TR" sz="1600" b="0" i="0" u="none" strike="noStrike" baseline="0" dirty="0" err="1">
                <a:solidFill>
                  <a:srgbClr val="231F20"/>
                </a:solidFill>
                <a:latin typeface="ProximaNova-Regular"/>
              </a:rPr>
              <a:t>longus</a:t>
            </a:r>
            <a:r>
              <a:rPr lang="tr-TR" sz="1600" b="0" i="0" u="none" strike="noStrike" baseline="0" dirty="0">
                <a:solidFill>
                  <a:srgbClr val="231F20"/>
                </a:solidFill>
                <a:latin typeface="ProximaNova-Regular"/>
              </a:rPr>
              <a:t> gibi başparmak </a:t>
            </a:r>
            <a:r>
              <a:rPr lang="tr-TR" sz="1600" b="0" i="0" u="none" strike="noStrike" baseline="0" dirty="0" err="1">
                <a:solidFill>
                  <a:srgbClr val="231F20"/>
                </a:solidFill>
                <a:latin typeface="ProximaNova-Regular"/>
              </a:rPr>
              <a:t>ekstansiyonunu</a:t>
            </a:r>
            <a:r>
              <a:rPr lang="tr-TR" sz="1600" b="0" i="0" u="none" strike="noStrike" baseline="0" dirty="0">
                <a:solidFill>
                  <a:srgbClr val="231F20"/>
                </a:solidFill>
                <a:latin typeface="ProximaNova-Regular"/>
              </a:rPr>
              <a:t> sağlar.</a:t>
            </a:r>
          </a:p>
          <a:p>
            <a:pPr marL="285750" indent="-285750">
              <a:lnSpc>
                <a:spcPct val="150000"/>
              </a:lnSpc>
              <a:buFont typeface="Arial" panose="020B0604020202020204" pitchFamily="34" charset="0"/>
              <a:buChar char="•"/>
            </a:pPr>
            <a:r>
              <a:rPr lang="tr-TR" sz="1600" b="1" i="0" u="none" strike="noStrike" baseline="0" dirty="0" err="1">
                <a:solidFill>
                  <a:srgbClr val="231F20"/>
                </a:solidFill>
                <a:latin typeface="ProximaNova-Regular"/>
              </a:rPr>
              <a:t>Extensor</a:t>
            </a:r>
            <a:r>
              <a:rPr lang="tr-TR" sz="1600" b="1" i="0" u="none" strike="noStrike" baseline="0" dirty="0">
                <a:solidFill>
                  <a:srgbClr val="231F20"/>
                </a:solidFill>
                <a:latin typeface="ProximaNova-Regular"/>
              </a:rPr>
              <a:t> </a:t>
            </a:r>
            <a:r>
              <a:rPr lang="tr-TR" sz="1600" b="1" i="0" u="none" strike="noStrike" baseline="0" dirty="0" err="1">
                <a:solidFill>
                  <a:srgbClr val="231F20"/>
                </a:solidFill>
                <a:latin typeface="ProximaNova-Regular"/>
              </a:rPr>
              <a:t>indicis</a:t>
            </a:r>
            <a:r>
              <a:rPr lang="tr-TR" sz="1600" b="1" i="0" u="none" strike="noStrike" baseline="0" dirty="0">
                <a:solidFill>
                  <a:srgbClr val="231F20"/>
                </a:solidFill>
                <a:latin typeface="ProximaNova-Regular"/>
              </a:rPr>
              <a:t>: </a:t>
            </a:r>
            <a:r>
              <a:rPr lang="tr-TR" sz="1600" b="0" i="0" u="none" strike="noStrike" baseline="0" dirty="0">
                <a:solidFill>
                  <a:srgbClr val="231F20"/>
                </a:solidFill>
                <a:latin typeface="ProximaNova-Regular"/>
              </a:rPr>
              <a:t>İşaret parmağı </a:t>
            </a:r>
            <a:r>
              <a:rPr lang="tr-TR" sz="1600" b="0" i="0" u="none" strike="noStrike" baseline="0" dirty="0" err="1">
                <a:solidFill>
                  <a:srgbClr val="231F20"/>
                </a:solidFill>
                <a:latin typeface="ProximaNova-Regular"/>
              </a:rPr>
              <a:t>ekstansiyonunu</a:t>
            </a:r>
            <a:r>
              <a:rPr lang="tr-TR" sz="1600" b="0" i="0" u="none" strike="noStrike" baseline="0" dirty="0">
                <a:solidFill>
                  <a:srgbClr val="231F20"/>
                </a:solidFill>
                <a:latin typeface="ProximaNova-Regular"/>
              </a:rPr>
              <a:t> sağlar.</a:t>
            </a:r>
          </a:p>
          <a:p>
            <a:pPr>
              <a:lnSpc>
                <a:spcPct val="150000"/>
              </a:lnSpc>
            </a:pPr>
            <a:endParaRPr lang="tr-TR" sz="1600" b="0" i="0" u="none" strike="noStrike" baseline="0" dirty="0">
              <a:solidFill>
                <a:srgbClr val="231F20"/>
              </a:solidFill>
              <a:latin typeface="ProximaNova-Regular"/>
            </a:endParaRPr>
          </a:p>
        </p:txBody>
      </p:sp>
      <p:pic>
        <p:nvPicPr>
          <p:cNvPr id="5124" name="Picture 4" descr="Fig 1.1 - Cross section of the muscles of the distal forearm. Some extensor muscles, such as the anconeus, are not visible as they are situated proximally in the forearm.">
            <a:extLst>
              <a:ext uri="{FF2B5EF4-FFF2-40B4-BE49-F238E27FC236}">
                <a16:creationId xmlns:a16="http://schemas.microsoft.com/office/drawing/2014/main" id="{2B14FE5B-B89E-2BC6-AF64-37492948F61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63323" y="3709025"/>
            <a:ext cx="4612573" cy="1994626"/>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A7369872-49E3-F8A1-8D0F-F27BE96BC73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72950" y="123587"/>
            <a:ext cx="3802946" cy="3573016"/>
          </a:xfrm>
          <a:prstGeom prst="rect">
            <a:avLst/>
          </a:prstGeom>
          <a:noFill/>
          <a:extLst>
            <a:ext uri="{909E8E84-426E-40DD-AFC4-6F175D3DCCD1}">
              <a14:hiddenFill xmlns:a14="http://schemas.microsoft.com/office/drawing/2010/main">
                <a:solidFill>
                  <a:srgbClr val="FFFFFF"/>
                </a:solidFill>
              </a14:hiddenFill>
            </a:ext>
          </a:extLst>
        </p:spPr>
      </p:pic>
      <p:sp>
        <p:nvSpPr>
          <p:cNvPr id="12" name="Metin kutusu 11">
            <a:extLst>
              <a:ext uri="{FF2B5EF4-FFF2-40B4-BE49-F238E27FC236}">
                <a16:creationId xmlns:a16="http://schemas.microsoft.com/office/drawing/2014/main" id="{733DFF8E-0856-7541-A8DA-B7CE9071B6A4}"/>
              </a:ext>
            </a:extLst>
          </p:cNvPr>
          <p:cNvSpPr txBox="1"/>
          <p:nvPr/>
        </p:nvSpPr>
        <p:spPr>
          <a:xfrm>
            <a:off x="4426866" y="5642084"/>
            <a:ext cx="4572000" cy="523220"/>
          </a:xfrm>
          <a:prstGeom prst="rect">
            <a:avLst/>
          </a:prstGeom>
          <a:noFill/>
        </p:spPr>
        <p:txBody>
          <a:bodyPr wrap="square">
            <a:spAutoFit/>
          </a:bodyPr>
          <a:lstStyle/>
          <a:p>
            <a:r>
              <a:rPr lang="tr-TR" sz="1400" dirty="0"/>
              <a:t>Distal önkol kaslarının kesiti. </a:t>
            </a:r>
            <a:r>
              <a:rPr lang="tr-TR" sz="1400" dirty="0" err="1"/>
              <a:t>Ankoneus</a:t>
            </a:r>
            <a:r>
              <a:rPr lang="tr-TR" sz="1400" dirty="0"/>
              <a:t> gibi bazı ekstansör kaslar ön kolun proksimalinde yer aldığından görünmez.</a:t>
            </a:r>
          </a:p>
        </p:txBody>
      </p:sp>
    </p:spTree>
    <p:extLst>
      <p:ext uri="{BB962C8B-B14F-4D97-AF65-F5344CB8AC3E}">
        <p14:creationId xmlns:p14="http://schemas.microsoft.com/office/powerpoint/2010/main" val="33885393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4ED74E4-F45E-3553-10D3-F68A734D8210}"/>
              </a:ext>
            </a:extLst>
          </p:cNvPr>
          <p:cNvSpPr>
            <a:spLocks noGrp="1"/>
          </p:cNvSpPr>
          <p:nvPr>
            <p:ph type="title"/>
          </p:nvPr>
        </p:nvSpPr>
        <p:spPr/>
        <p:txBody>
          <a:bodyPr/>
          <a:lstStyle/>
          <a:p>
            <a:r>
              <a:rPr lang="tr-TR" dirty="0"/>
              <a:t>El kasları</a:t>
            </a:r>
          </a:p>
        </p:txBody>
      </p:sp>
      <p:sp>
        <p:nvSpPr>
          <p:cNvPr id="6" name="İçerik Yer Tutucusu 5">
            <a:extLst>
              <a:ext uri="{FF2B5EF4-FFF2-40B4-BE49-F238E27FC236}">
                <a16:creationId xmlns:a16="http://schemas.microsoft.com/office/drawing/2014/main" id="{038797E6-8C1C-7572-4C96-50CCF6D4C207}"/>
              </a:ext>
            </a:extLst>
          </p:cNvPr>
          <p:cNvSpPr>
            <a:spLocks noGrp="1"/>
          </p:cNvSpPr>
          <p:nvPr>
            <p:ph idx="1"/>
          </p:nvPr>
        </p:nvSpPr>
        <p:spPr/>
        <p:txBody>
          <a:bodyPr/>
          <a:lstStyle/>
          <a:p>
            <a:pPr indent="-360000">
              <a:buFont typeface="Wingdings" panose="05000000000000000000" pitchFamily="2" charset="2"/>
              <a:buChar char="§"/>
            </a:pPr>
            <a:r>
              <a:rPr lang="tr-TR" dirty="0"/>
              <a:t>El üst ekstremitenin distal son parçasıdır.</a:t>
            </a:r>
          </a:p>
          <a:p>
            <a:pPr indent="-360000">
              <a:buFont typeface="Wingdings" panose="05000000000000000000" pitchFamily="2" charset="2"/>
              <a:buChar char="§"/>
            </a:pPr>
            <a:r>
              <a:rPr lang="tr-TR" dirty="0"/>
              <a:t>İnce hareketler, beceri, kavrama, iletişim ve duyu organıdır. Üst ekstremitenin fonksiyonu için anahtar noktadır. Tüm ekstremitenin başlıca rolü fonksiyon için ELİ uygun pozisyona yerleştirmektir</a:t>
            </a:r>
          </a:p>
          <a:p>
            <a:pPr indent="-360000">
              <a:buFont typeface="Wingdings" panose="05000000000000000000" pitchFamily="2" charset="2"/>
              <a:buChar char="§"/>
            </a:pPr>
            <a:r>
              <a:rPr lang="tr-TR" b="1" dirty="0">
                <a:solidFill>
                  <a:schemeClr val="accent1"/>
                </a:solidFill>
              </a:rPr>
              <a:t>El üzerine etki eden kaslar iki gruba ayrılabilir:</a:t>
            </a:r>
          </a:p>
          <a:p>
            <a:pPr indent="-360000">
              <a:buFont typeface="Wingdings" panose="05000000000000000000" pitchFamily="2" charset="2"/>
              <a:buChar char="§"/>
            </a:pPr>
            <a:r>
              <a:rPr lang="tr-TR" b="1" dirty="0" err="1">
                <a:solidFill>
                  <a:schemeClr val="accent1"/>
                </a:solidFill>
              </a:rPr>
              <a:t>Intrinsic</a:t>
            </a:r>
            <a:r>
              <a:rPr lang="tr-TR" b="1" dirty="0">
                <a:solidFill>
                  <a:schemeClr val="accent1"/>
                </a:solidFill>
              </a:rPr>
              <a:t> kaslar: </a:t>
            </a:r>
            <a:r>
              <a:rPr lang="tr-TR" dirty="0" err="1"/>
              <a:t>Origo</a:t>
            </a:r>
            <a:r>
              <a:rPr lang="tr-TR" dirty="0"/>
              <a:t> ve </a:t>
            </a:r>
            <a:r>
              <a:rPr lang="tr-TR" dirty="0" err="1"/>
              <a:t>insersiosu</a:t>
            </a:r>
            <a:r>
              <a:rPr lang="tr-TR" dirty="0"/>
              <a:t> elin içinde olan kas gruplarıdır. Elin ince motor fonksiyonlarından sorumludurlar.</a:t>
            </a:r>
          </a:p>
          <a:p>
            <a:pPr indent="-360000">
              <a:buFont typeface="Wingdings" panose="05000000000000000000" pitchFamily="2" charset="2"/>
              <a:buChar char="§"/>
            </a:pPr>
            <a:r>
              <a:rPr lang="tr-TR" b="1">
                <a:solidFill>
                  <a:schemeClr val="accent1"/>
                </a:solidFill>
              </a:rPr>
              <a:t>Ekstrinsik kaslar</a:t>
            </a:r>
            <a:r>
              <a:rPr lang="tr-TR" b="1" dirty="0">
                <a:solidFill>
                  <a:schemeClr val="accent1"/>
                </a:solidFill>
              </a:rPr>
              <a:t>: </a:t>
            </a:r>
            <a:r>
              <a:rPr lang="tr-TR" dirty="0" err="1"/>
              <a:t>Origosunu</a:t>
            </a:r>
            <a:r>
              <a:rPr lang="tr-TR" dirty="0"/>
              <a:t> elin dışından alan kaslardır. Ön kolun ön ve arka bölümlerinde bulunur. Kaba hareketleri kontrol ederler ve güçlü bir tutuş sağlarlar.</a:t>
            </a:r>
          </a:p>
          <a:p>
            <a:pPr indent="-360000">
              <a:buFont typeface="Wingdings" panose="05000000000000000000" pitchFamily="2" charset="2"/>
              <a:buChar char="§"/>
            </a:pPr>
            <a:endParaRPr lang="tr-TR" dirty="0"/>
          </a:p>
        </p:txBody>
      </p:sp>
      <p:sp>
        <p:nvSpPr>
          <p:cNvPr id="4" name="Alt Bilgi Yer Tutucusu 3">
            <a:extLst>
              <a:ext uri="{FF2B5EF4-FFF2-40B4-BE49-F238E27FC236}">
                <a16:creationId xmlns:a16="http://schemas.microsoft.com/office/drawing/2014/main" id="{B92CC20E-A1DF-835C-7B76-B10F006EDAED}"/>
              </a:ext>
            </a:extLst>
          </p:cNvPr>
          <p:cNvSpPr>
            <a:spLocks noGrp="1"/>
          </p:cNvSpPr>
          <p:nvPr>
            <p:ph type="ftr" sz="quarter" idx="11"/>
          </p:nvPr>
        </p:nvSpPr>
        <p:spPr/>
        <p:txBody>
          <a:bodyPr/>
          <a:lstStyle/>
          <a:p>
            <a:r>
              <a:rPr lang="tr-TR"/>
              <a:t>DR. ALİ TEKİN GÜNER - BİYOMEKANİK</a:t>
            </a:r>
          </a:p>
        </p:txBody>
      </p:sp>
      <p:sp>
        <p:nvSpPr>
          <p:cNvPr id="5" name="Slayt Numarası Yer Tutucusu 4">
            <a:extLst>
              <a:ext uri="{FF2B5EF4-FFF2-40B4-BE49-F238E27FC236}">
                <a16:creationId xmlns:a16="http://schemas.microsoft.com/office/drawing/2014/main" id="{B35EE4FC-55F9-7BCD-00BA-1CED9A0D4C32}"/>
              </a:ext>
            </a:extLst>
          </p:cNvPr>
          <p:cNvSpPr>
            <a:spLocks noGrp="1"/>
          </p:cNvSpPr>
          <p:nvPr>
            <p:ph type="sldNum" sz="quarter" idx="12"/>
          </p:nvPr>
        </p:nvSpPr>
        <p:spPr/>
        <p:txBody>
          <a:bodyPr/>
          <a:lstStyle/>
          <a:p>
            <a:fld id="{60FF87A7-9A7A-4B3D-9625-8440EC4947F9}" type="slidenum">
              <a:rPr lang="tr-TR" smtClean="0"/>
              <a:pPr/>
              <a:t>82</a:t>
            </a:fld>
            <a:endParaRPr lang="tr-TR"/>
          </a:p>
        </p:txBody>
      </p:sp>
    </p:spTree>
    <p:extLst>
      <p:ext uri="{BB962C8B-B14F-4D97-AF65-F5344CB8AC3E}">
        <p14:creationId xmlns:p14="http://schemas.microsoft.com/office/powerpoint/2010/main" val="8440323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661F587-0D60-64C6-9283-C6A2623EB8F8}"/>
              </a:ext>
            </a:extLst>
          </p:cNvPr>
          <p:cNvSpPr>
            <a:spLocks noGrp="1"/>
          </p:cNvSpPr>
          <p:nvPr>
            <p:ph type="title"/>
          </p:nvPr>
        </p:nvSpPr>
        <p:spPr/>
        <p:txBody>
          <a:bodyPr/>
          <a:lstStyle/>
          <a:p>
            <a:r>
              <a:rPr lang="tr-TR" dirty="0"/>
              <a:t>El kasları</a:t>
            </a:r>
          </a:p>
        </p:txBody>
      </p:sp>
      <p:sp>
        <p:nvSpPr>
          <p:cNvPr id="3" name="İçerik Yer Tutucusu 2">
            <a:extLst>
              <a:ext uri="{FF2B5EF4-FFF2-40B4-BE49-F238E27FC236}">
                <a16:creationId xmlns:a16="http://schemas.microsoft.com/office/drawing/2014/main" id="{CDAC866E-7E19-6BAA-1A0A-D025620249C5}"/>
              </a:ext>
            </a:extLst>
          </p:cNvPr>
          <p:cNvSpPr>
            <a:spLocks noGrp="1"/>
          </p:cNvSpPr>
          <p:nvPr>
            <p:ph idx="1"/>
          </p:nvPr>
        </p:nvSpPr>
        <p:spPr/>
        <p:txBody>
          <a:bodyPr>
            <a:normAutofit fontScale="92500" lnSpcReduction="10000"/>
          </a:bodyPr>
          <a:lstStyle/>
          <a:p>
            <a:r>
              <a:rPr lang="tr-TR" dirty="0"/>
              <a:t>Elin </a:t>
            </a:r>
            <a:r>
              <a:rPr lang="tr-TR" dirty="0" err="1"/>
              <a:t>dorsal</a:t>
            </a:r>
            <a:r>
              <a:rPr lang="tr-TR" dirty="0"/>
              <a:t> yüzünde kas bulunmaz. Elin </a:t>
            </a:r>
            <a:r>
              <a:rPr lang="tr-TR" dirty="0" err="1"/>
              <a:t>palmar</a:t>
            </a:r>
            <a:r>
              <a:rPr lang="tr-TR" dirty="0"/>
              <a:t> yüzünde bulunan kaslar:</a:t>
            </a:r>
          </a:p>
          <a:p>
            <a:pPr lvl="1"/>
            <a:r>
              <a:rPr lang="tr-TR" b="1" dirty="0" err="1">
                <a:solidFill>
                  <a:schemeClr val="accent1"/>
                </a:solidFill>
              </a:rPr>
              <a:t>Thenar</a:t>
            </a:r>
            <a:r>
              <a:rPr lang="tr-TR" b="1" dirty="0">
                <a:solidFill>
                  <a:schemeClr val="accent1"/>
                </a:solidFill>
              </a:rPr>
              <a:t> el kasları: </a:t>
            </a:r>
            <a:r>
              <a:rPr lang="tr-TR" dirty="0"/>
              <a:t>Baş parmağın hareketine katılım sağlar.</a:t>
            </a:r>
          </a:p>
          <a:p>
            <a:pPr lvl="2"/>
            <a:r>
              <a:rPr lang="tr-TR" dirty="0" err="1"/>
              <a:t>Abductor</a:t>
            </a:r>
            <a:r>
              <a:rPr lang="tr-TR" dirty="0"/>
              <a:t> </a:t>
            </a:r>
            <a:r>
              <a:rPr lang="tr-TR" dirty="0" err="1"/>
              <a:t>pollicis</a:t>
            </a:r>
            <a:r>
              <a:rPr lang="tr-TR" dirty="0"/>
              <a:t> </a:t>
            </a:r>
            <a:r>
              <a:rPr lang="tr-TR" dirty="0" err="1"/>
              <a:t>brevis</a:t>
            </a:r>
            <a:endParaRPr lang="tr-TR" dirty="0"/>
          </a:p>
          <a:p>
            <a:pPr lvl="2"/>
            <a:r>
              <a:rPr lang="tr-TR" dirty="0" err="1"/>
              <a:t>Opponens</a:t>
            </a:r>
            <a:r>
              <a:rPr lang="tr-TR" dirty="0"/>
              <a:t> </a:t>
            </a:r>
            <a:r>
              <a:rPr lang="tr-TR" dirty="0" err="1"/>
              <a:t>pollicis</a:t>
            </a:r>
            <a:endParaRPr lang="tr-TR" dirty="0"/>
          </a:p>
          <a:p>
            <a:pPr lvl="2"/>
            <a:r>
              <a:rPr lang="tr-TR" dirty="0" err="1"/>
              <a:t>Flexor</a:t>
            </a:r>
            <a:r>
              <a:rPr lang="tr-TR" dirty="0"/>
              <a:t> </a:t>
            </a:r>
            <a:r>
              <a:rPr lang="tr-TR" dirty="0" err="1"/>
              <a:t>pollicis</a:t>
            </a:r>
            <a:r>
              <a:rPr lang="tr-TR" dirty="0"/>
              <a:t> </a:t>
            </a:r>
            <a:r>
              <a:rPr lang="tr-TR" dirty="0" err="1"/>
              <a:t>brevis</a:t>
            </a:r>
            <a:endParaRPr lang="tr-TR" dirty="0"/>
          </a:p>
          <a:p>
            <a:pPr lvl="2"/>
            <a:r>
              <a:rPr lang="tr-TR" dirty="0" err="1"/>
              <a:t>Adductor</a:t>
            </a:r>
            <a:r>
              <a:rPr lang="tr-TR" dirty="0"/>
              <a:t> </a:t>
            </a:r>
            <a:r>
              <a:rPr lang="tr-TR" dirty="0" err="1"/>
              <a:t>pollicis</a:t>
            </a:r>
            <a:endParaRPr lang="tr-TR" dirty="0"/>
          </a:p>
          <a:p>
            <a:pPr lvl="1"/>
            <a:r>
              <a:rPr lang="tr-TR" b="1" dirty="0" err="1">
                <a:solidFill>
                  <a:schemeClr val="accent1"/>
                </a:solidFill>
              </a:rPr>
              <a:t>Hypothenar</a:t>
            </a:r>
            <a:r>
              <a:rPr lang="tr-TR" b="1" dirty="0">
                <a:solidFill>
                  <a:schemeClr val="accent1"/>
                </a:solidFill>
              </a:rPr>
              <a:t> el kasları: </a:t>
            </a:r>
            <a:r>
              <a:rPr lang="tr-TR" dirty="0"/>
              <a:t>Küçük parmak tarafındaki kabarıklığı meydana getirmektedirler. </a:t>
            </a:r>
          </a:p>
          <a:p>
            <a:pPr lvl="2"/>
            <a:r>
              <a:rPr lang="tr-TR" dirty="0" err="1"/>
              <a:t>Palmaris</a:t>
            </a:r>
            <a:r>
              <a:rPr lang="tr-TR" dirty="0"/>
              <a:t> </a:t>
            </a:r>
            <a:r>
              <a:rPr lang="tr-TR" dirty="0" err="1"/>
              <a:t>brevis</a:t>
            </a:r>
            <a:endParaRPr lang="tr-TR" dirty="0"/>
          </a:p>
          <a:p>
            <a:pPr lvl="2"/>
            <a:r>
              <a:rPr lang="tr-TR" dirty="0" err="1"/>
              <a:t>Abductor</a:t>
            </a:r>
            <a:r>
              <a:rPr lang="tr-TR" dirty="0"/>
              <a:t> </a:t>
            </a:r>
            <a:r>
              <a:rPr lang="tr-TR" dirty="0" err="1"/>
              <a:t>digiti</a:t>
            </a:r>
            <a:r>
              <a:rPr lang="tr-TR" dirty="0"/>
              <a:t> minimi</a:t>
            </a:r>
          </a:p>
          <a:p>
            <a:pPr lvl="2"/>
            <a:r>
              <a:rPr lang="tr-TR" dirty="0" err="1"/>
              <a:t>Flexor</a:t>
            </a:r>
            <a:r>
              <a:rPr lang="tr-TR" dirty="0"/>
              <a:t> </a:t>
            </a:r>
            <a:r>
              <a:rPr lang="tr-TR" dirty="0" err="1"/>
              <a:t>digiti</a:t>
            </a:r>
            <a:r>
              <a:rPr lang="tr-TR" dirty="0"/>
              <a:t> minimi </a:t>
            </a:r>
            <a:r>
              <a:rPr lang="tr-TR" dirty="0" err="1"/>
              <a:t>brevis</a:t>
            </a:r>
            <a:endParaRPr lang="tr-TR" dirty="0"/>
          </a:p>
          <a:p>
            <a:pPr lvl="2"/>
            <a:r>
              <a:rPr lang="tr-TR" dirty="0" err="1"/>
              <a:t>Opponens</a:t>
            </a:r>
            <a:r>
              <a:rPr lang="tr-TR" dirty="0"/>
              <a:t> </a:t>
            </a:r>
            <a:r>
              <a:rPr lang="tr-TR" dirty="0" err="1"/>
              <a:t>digiti</a:t>
            </a:r>
            <a:r>
              <a:rPr lang="tr-TR" dirty="0"/>
              <a:t> minimi</a:t>
            </a:r>
          </a:p>
          <a:p>
            <a:pPr lvl="1"/>
            <a:r>
              <a:rPr lang="tr-TR" b="1" dirty="0">
                <a:solidFill>
                  <a:schemeClr val="accent1"/>
                </a:solidFill>
              </a:rPr>
              <a:t>El ayasının ortasında yer alan kaslar:</a:t>
            </a:r>
          </a:p>
          <a:p>
            <a:pPr lvl="2"/>
            <a:r>
              <a:rPr lang="tr-TR" dirty="0" err="1"/>
              <a:t>Lumbricales</a:t>
            </a:r>
            <a:endParaRPr lang="tr-TR" dirty="0"/>
          </a:p>
          <a:p>
            <a:pPr lvl="2"/>
            <a:r>
              <a:rPr lang="tr-TR" dirty="0" err="1"/>
              <a:t>Interossei</a:t>
            </a:r>
            <a:endParaRPr lang="tr-TR" dirty="0"/>
          </a:p>
          <a:p>
            <a:pPr lvl="3"/>
            <a:r>
              <a:rPr lang="tr-TR" dirty="0" err="1"/>
              <a:t>Dorsal</a:t>
            </a:r>
            <a:r>
              <a:rPr lang="tr-TR" dirty="0"/>
              <a:t> </a:t>
            </a:r>
            <a:r>
              <a:rPr lang="tr-TR" dirty="0" err="1"/>
              <a:t>interossei</a:t>
            </a:r>
            <a:endParaRPr lang="tr-TR" dirty="0"/>
          </a:p>
          <a:p>
            <a:pPr lvl="3"/>
            <a:r>
              <a:rPr lang="tr-TR" dirty="0" err="1"/>
              <a:t>Palmar</a:t>
            </a:r>
            <a:r>
              <a:rPr lang="tr-TR" dirty="0"/>
              <a:t> </a:t>
            </a:r>
            <a:r>
              <a:rPr lang="tr-TR" dirty="0" err="1"/>
              <a:t>interossei</a:t>
            </a:r>
            <a:endParaRPr lang="tr-TR" dirty="0"/>
          </a:p>
          <a:p>
            <a:pPr marL="0" indent="0">
              <a:buNone/>
            </a:pPr>
            <a:endParaRPr lang="tr-TR" dirty="0"/>
          </a:p>
        </p:txBody>
      </p:sp>
      <p:sp>
        <p:nvSpPr>
          <p:cNvPr id="5" name="Alt Bilgi Yer Tutucusu 4">
            <a:extLst>
              <a:ext uri="{FF2B5EF4-FFF2-40B4-BE49-F238E27FC236}">
                <a16:creationId xmlns:a16="http://schemas.microsoft.com/office/drawing/2014/main" id="{1BB1F351-A1BB-EDA7-5DD1-47D3FC94A7A9}"/>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B6E348A0-86EA-4153-799D-EADBEFD430DC}"/>
              </a:ext>
            </a:extLst>
          </p:cNvPr>
          <p:cNvSpPr>
            <a:spLocks noGrp="1"/>
          </p:cNvSpPr>
          <p:nvPr>
            <p:ph type="sldNum" sz="quarter" idx="12"/>
          </p:nvPr>
        </p:nvSpPr>
        <p:spPr/>
        <p:txBody>
          <a:bodyPr/>
          <a:lstStyle/>
          <a:p>
            <a:fld id="{60FF87A7-9A7A-4B3D-9625-8440EC4947F9}" type="slidenum">
              <a:rPr lang="tr-TR" smtClean="0"/>
              <a:pPr/>
              <a:t>83</a:t>
            </a:fld>
            <a:endParaRPr lang="tr-TR"/>
          </a:p>
        </p:txBody>
      </p:sp>
    </p:spTree>
    <p:extLst>
      <p:ext uri="{BB962C8B-B14F-4D97-AF65-F5344CB8AC3E}">
        <p14:creationId xmlns:p14="http://schemas.microsoft.com/office/powerpoint/2010/main" val="719288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33B826E-2E3B-DB1B-D188-7526CC96B295}"/>
              </a:ext>
            </a:extLst>
          </p:cNvPr>
          <p:cNvSpPr>
            <a:spLocks noGrp="1"/>
          </p:cNvSpPr>
          <p:nvPr>
            <p:ph type="title"/>
          </p:nvPr>
        </p:nvSpPr>
        <p:spPr/>
        <p:txBody>
          <a:bodyPr/>
          <a:lstStyle/>
          <a:p>
            <a:r>
              <a:rPr lang="tr-TR" dirty="0"/>
              <a:t>Alt ekstremite kasları</a:t>
            </a:r>
          </a:p>
        </p:txBody>
      </p:sp>
      <p:sp>
        <p:nvSpPr>
          <p:cNvPr id="3" name="İçerik Yer Tutucusu 2">
            <a:extLst>
              <a:ext uri="{FF2B5EF4-FFF2-40B4-BE49-F238E27FC236}">
                <a16:creationId xmlns:a16="http://schemas.microsoft.com/office/drawing/2014/main" id="{F5E49A11-5B32-7106-B388-BF23E524B031}"/>
              </a:ext>
            </a:extLst>
          </p:cNvPr>
          <p:cNvSpPr>
            <a:spLocks noGrp="1"/>
          </p:cNvSpPr>
          <p:nvPr>
            <p:ph idx="1"/>
          </p:nvPr>
        </p:nvSpPr>
        <p:spPr>
          <a:xfrm>
            <a:off x="251520" y="895699"/>
            <a:ext cx="8712967" cy="2677317"/>
          </a:xfrm>
        </p:spPr>
        <p:txBody>
          <a:bodyPr/>
          <a:lstStyle/>
          <a:p>
            <a:pPr marL="280670" indent="0">
              <a:lnSpc>
                <a:spcPct val="100000"/>
              </a:lnSpc>
              <a:spcBef>
                <a:spcPts val="345"/>
              </a:spcBef>
              <a:buNone/>
            </a:pPr>
            <a:r>
              <a:rPr lang="tr-TR" sz="2000" dirty="0">
                <a:solidFill>
                  <a:srgbClr val="4C4D4F"/>
                </a:solidFill>
                <a:latin typeface="Myriad Pro"/>
                <a:cs typeface="Myriad Pro"/>
              </a:rPr>
              <a:t>Önemli alt ekstremite kaslarını kalça, uyluk ve baldır  bölgesi olarak üç grupta inceleyelim.</a:t>
            </a:r>
            <a:r>
              <a:rPr lang="tr-TR" sz="2000" spc="-10" dirty="0">
                <a:solidFill>
                  <a:srgbClr val="4C4D4F"/>
                </a:solidFill>
                <a:latin typeface="Myriad Pro"/>
                <a:cs typeface="Myriad Pro"/>
              </a:rPr>
              <a:t> </a:t>
            </a:r>
          </a:p>
          <a:p>
            <a:pPr marL="280670" indent="0">
              <a:lnSpc>
                <a:spcPct val="100000"/>
              </a:lnSpc>
              <a:spcBef>
                <a:spcPts val="360"/>
              </a:spcBef>
              <a:buNone/>
            </a:pPr>
            <a:endParaRPr lang="tr-TR" b="1" spc="-20" dirty="0">
              <a:solidFill>
                <a:srgbClr val="4C4D4F"/>
              </a:solidFill>
              <a:latin typeface="Myriad Pro"/>
              <a:cs typeface="Myriad Pro"/>
            </a:endParaRPr>
          </a:p>
          <a:p>
            <a:pPr marL="372110">
              <a:lnSpc>
                <a:spcPct val="100000"/>
              </a:lnSpc>
              <a:spcBef>
                <a:spcPts val="360"/>
              </a:spcBef>
            </a:pPr>
            <a:endParaRPr lang="tr-TR" sz="2000" b="1" dirty="0">
              <a:latin typeface="Myriad Pro"/>
              <a:cs typeface="Myriad Pro"/>
            </a:endParaRPr>
          </a:p>
        </p:txBody>
      </p:sp>
      <p:sp>
        <p:nvSpPr>
          <p:cNvPr id="5" name="Alt Bilgi Yer Tutucusu 4">
            <a:extLst>
              <a:ext uri="{FF2B5EF4-FFF2-40B4-BE49-F238E27FC236}">
                <a16:creationId xmlns:a16="http://schemas.microsoft.com/office/drawing/2014/main" id="{0EE4C173-90E5-88B0-4EE5-E9B5F68146FB}"/>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CD7FA4A2-1CDA-B796-F1F5-B623E51D09A6}"/>
              </a:ext>
            </a:extLst>
          </p:cNvPr>
          <p:cNvSpPr>
            <a:spLocks noGrp="1"/>
          </p:cNvSpPr>
          <p:nvPr>
            <p:ph type="sldNum" sz="quarter" idx="12"/>
          </p:nvPr>
        </p:nvSpPr>
        <p:spPr/>
        <p:txBody>
          <a:bodyPr/>
          <a:lstStyle/>
          <a:p>
            <a:fld id="{60FF87A7-9A7A-4B3D-9625-8440EC4947F9}" type="slidenum">
              <a:rPr lang="tr-TR" smtClean="0"/>
              <a:pPr/>
              <a:t>84</a:t>
            </a:fld>
            <a:endParaRPr lang="tr-TR"/>
          </a:p>
        </p:txBody>
      </p:sp>
      <p:pic>
        <p:nvPicPr>
          <p:cNvPr id="12" name="Resim 11">
            <a:extLst>
              <a:ext uri="{FF2B5EF4-FFF2-40B4-BE49-F238E27FC236}">
                <a16:creationId xmlns:a16="http://schemas.microsoft.com/office/drawing/2014/main" id="{B1DDC023-BF02-5DC1-FEE9-26612BBAC65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8753" y="1700808"/>
            <a:ext cx="8604448" cy="3593128"/>
          </a:xfrm>
          <a:prstGeom prst="rect">
            <a:avLst/>
          </a:prstGeom>
        </p:spPr>
      </p:pic>
    </p:spTree>
    <p:extLst>
      <p:ext uri="{BB962C8B-B14F-4D97-AF65-F5344CB8AC3E}">
        <p14:creationId xmlns:p14="http://schemas.microsoft.com/office/powerpoint/2010/main" val="6667469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52E3BD9-EB07-D326-5D6C-DC888051C8C3}"/>
              </a:ext>
            </a:extLst>
          </p:cNvPr>
          <p:cNvSpPr>
            <a:spLocks noGrp="1"/>
          </p:cNvSpPr>
          <p:nvPr>
            <p:ph type="title"/>
          </p:nvPr>
        </p:nvSpPr>
        <p:spPr/>
        <p:txBody>
          <a:bodyPr/>
          <a:lstStyle/>
          <a:p>
            <a:r>
              <a:rPr lang="tr-TR" dirty="0"/>
              <a:t>Alt ekstremite kalça kasları</a:t>
            </a:r>
          </a:p>
        </p:txBody>
      </p:sp>
      <p:sp>
        <p:nvSpPr>
          <p:cNvPr id="3" name="İçerik Yer Tutucusu 2">
            <a:extLst>
              <a:ext uri="{FF2B5EF4-FFF2-40B4-BE49-F238E27FC236}">
                <a16:creationId xmlns:a16="http://schemas.microsoft.com/office/drawing/2014/main" id="{170194AD-30F9-2CAE-4D05-E63D06DCFEC0}"/>
              </a:ext>
            </a:extLst>
          </p:cNvPr>
          <p:cNvSpPr>
            <a:spLocks noGrp="1"/>
          </p:cNvSpPr>
          <p:nvPr>
            <p:ph idx="1"/>
          </p:nvPr>
        </p:nvSpPr>
        <p:spPr>
          <a:xfrm>
            <a:off x="251520" y="895699"/>
            <a:ext cx="8712967" cy="2411861"/>
          </a:xfrm>
        </p:spPr>
        <p:txBody>
          <a:bodyPr>
            <a:normAutofit fontScale="85000" lnSpcReduction="20000"/>
          </a:bodyPr>
          <a:lstStyle/>
          <a:p>
            <a:pPr marL="100965" indent="0">
              <a:lnSpc>
                <a:spcPct val="100000"/>
              </a:lnSpc>
              <a:spcBef>
                <a:spcPts val="560"/>
              </a:spcBef>
              <a:buNone/>
            </a:pPr>
            <a:r>
              <a:rPr lang="tr-TR" sz="2000" b="1" dirty="0">
                <a:solidFill>
                  <a:schemeClr val="accent1"/>
                </a:solidFill>
                <a:latin typeface="Myriad Pro"/>
                <a:cs typeface="Myriad Pro"/>
              </a:rPr>
              <a:t>M. </a:t>
            </a:r>
            <a:r>
              <a:rPr lang="tr-TR" sz="2000" b="1" spc="-10" dirty="0" err="1">
                <a:solidFill>
                  <a:schemeClr val="accent1"/>
                </a:solidFill>
                <a:latin typeface="Myriad Pro"/>
                <a:cs typeface="Myriad Pro"/>
              </a:rPr>
              <a:t>Iliopsoas</a:t>
            </a:r>
            <a:r>
              <a:rPr lang="tr-TR" b="1" dirty="0">
                <a:solidFill>
                  <a:schemeClr val="accent1"/>
                </a:solidFill>
                <a:latin typeface="Myriad Pro"/>
                <a:cs typeface="Myriad Pro"/>
              </a:rPr>
              <a:t>: </a:t>
            </a:r>
            <a:r>
              <a:rPr lang="tr-TR" sz="2000" spc="-10" dirty="0">
                <a:solidFill>
                  <a:srgbClr val="4C4D4F"/>
                </a:solidFill>
                <a:latin typeface="Myriad Pro"/>
                <a:cs typeface="Myriad Pro"/>
              </a:rPr>
              <a:t>Leğen</a:t>
            </a:r>
            <a:r>
              <a:rPr lang="tr-TR" sz="2000" spc="-40" dirty="0">
                <a:solidFill>
                  <a:srgbClr val="4C4D4F"/>
                </a:solidFill>
                <a:latin typeface="Myriad Pro"/>
                <a:cs typeface="Myriad Pro"/>
              </a:rPr>
              <a:t> </a:t>
            </a:r>
            <a:r>
              <a:rPr lang="tr-TR" sz="2000" dirty="0">
                <a:solidFill>
                  <a:srgbClr val="4C4D4F"/>
                </a:solidFill>
                <a:latin typeface="Myriad Pro"/>
                <a:cs typeface="Myriad Pro"/>
              </a:rPr>
              <a:t>kemiği</a:t>
            </a:r>
            <a:r>
              <a:rPr lang="tr-TR" sz="2000" spc="-40" dirty="0">
                <a:solidFill>
                  <a:srgbClr val="4C4D4F"/>
                </a:solidFill>
                <a:latin typeface="Myriad Pro"/>
                <a:cs typeface="Myriad Pro"/>
              </a:rPr>
              <a:t> </a:t>
            </a:r>
            <a:r>
              <a:rPr lang="tr-TR" sz="2000" dirty="0">
                <a:solidFill>
                  <a:srgbClr val="4C4D4F"/>
                </a:solidFill>
                <a:latin typeface="Myriad Pro"/>
                <a:cs typeface="Myriad Pro"/>
              </a:rPr>
              <a:t>ve</a:t>
            </a:r>
            <a:r>
              <a:rPr lang="tr-TR" sz="2000" spc="-40" dirty="0">
                <a:solidFill>
                  <a:srgbClr val="4C4D4F"/>
                </a:solidFill>
                <a:latin typeface="Myriad Pro"/>
                <a:cs typeface="Myriad Pro"/>
              </a:rPr>
              <a:t> </a:t>
            </a:r>
            <a:r>
              <a:rPr lang="tr-TR" sz="2000" dirty="0">
                <a:solidFill>
                  <a:srgbClr val="4C4D4F"/>
                </a:solidFill>
                <a:latin typeface="Myriad Pro"/>
                <a:cs typeface="Myriad Pro"/>
              </a:rPr>
              <a:t>bel</a:t>
            </a:r>
            <a:r>
              <a:rPr lang="tr-TR" sz="2000" spc="-40" dirty="0">
                <a:solidFill>
                  <a:srgbClr val="4C4D4F"/>
                </a:solidFill>
                <a:latin typeface="Myriad Pro"/>
                <a:cs typeface="Myriad Pro"/>
              </a:rPr>
              <a:t> </a:t>
            </a:r>
            <a:r>
              <a:rPr lang="tr-TR" sz="2000" dirty="0">
                <a:solidFill>
                  <a:srgbClr val="4C4D4F"/>
                </a:solidFill>
                <a:latin typeface="Myriad Pro"/>
                <a:cs typeface="Myriad Pro"/>
              </a:rPr>
              <a:t>omurlarından</a:t>
            </a:r>
            <a:r>
              <a:rPr lang="tr-TR" sz="2000" spc="-40" dirty="0">
                <a:solidFill>
                  <a:srgbClr val="4C4D4F"/>
                </a:solidFill>
                <a:latin typeface="Myriad Pro"/>
                <a:cs typeface="Myriad Pro"/>
              </a:rPr>
              <a:t> </a:t>
            </a:r>
            <a:r>
              <a:rPr lang="tr-TR" sz="2000" dirty="0">
                <a:solidFill>
                  <a:srgbClr val="4C4D4F"/>
                </a:solidFill>
                <a:latin typeface="Myriad Pro"/>
                <a:cs typeface="Myriad Pro"/>
              </a:rPr>
              <a:t>başlayıp</a:t>
            </a:r>
            <a:r>
              <a:rPr lang="tr-TR" sz="2000" spc="-40" dirty="0">
                <a:solidFill>
                  <a:srgbClr val="4C4D4F"/>
                </a:solidFill>
                <a:latin typeface="Myriad Pro"/>
                <a:cs typeface="Myriad Pro"/>
              </a:rPr>
              <a:t> </a:t>
            </a:r>
            <a:r>
              <a:rPr lang="tr-TR" sz="2000" dirty="0">
                <a:solidFill>
                  <a:srgbClr val="4C4D4F"/>
                </a:solidFill>
                <a:latin typeface="Myriad Pro"/>
                <a:cs typeface="Myriad Pro"/>
              </a:rPr>
              <a:t>femurun</a:t>
            </a:r>
            <a:r>
              <a:rPr lang="tr-TR" sz="2000" spc="-40" dirty="0">
                <a:solidFill>
                  <a:srgbClr val="4C4D4F"/>
                </a:solidFill>
                <a:latin typeface="Myriad Pro"/>
                <a:cs typeface="Myriad Pro"/>
              </a:rPr>
              <a:t> </a:t>
            </a:r>
            <a:r>
              <a:rPr lang="tr-TR" sz="2000" dirty="0">
                <a:solidFill>
                  <a:srgbClr val="4C4D4F"/>
                </a:solidFill>
                <a:latin typeface="Myriad Pro"/>
                <a:cs typeface="Myriad Pro"/>
              </a:rPr>
              <a:t>üst</a:t>
            </a:r>
            <a:r>
              <a:rPr lang="tr-TR" sz="2000" spc="-40" dirty="0">
                <a:solidFill>
                  <a:srgbClr val="4C4D4F"/>
                </a:solidFill>
                <a:latin typeface="Myriad Pro"/>
                <a:cs typeface="Myriad Pro"/>
              </a:rPr>
              <a:t> </a:t>
            </a:r>
            <a:r>
              <a:rPr lang="tr-TR" sz="2000" dirty="0">
                <a:solidFill>
                  <a:srgbClr val="4C4D4F"/>
                </a:solidFill>
                <a:latin typeface="Myriad Pro"/>
                <a:cs typeface="Myriad Pro"/>
              </a:rPr>
              <a:t>bölümünde</a:t>
            </a:r>
            <a:r>
              <a:rPr lang="tr-TR" sz="2000" spc="-40" dirty="0">
                <a:solidFill>
                  <a:srgbClr val="4C4D4F"/>
                </a:solidFill>
                <a:latin typeface="Myriad Pro"/>
                <a:cs typeface="Myriad Pro"/>
              </a:rPr>
              <a:t> </a:t>
            </a:r>
            <a:r>
              <a:rPr lang="tr-TR" sz="2000" spc="-10" dirty="0">
                <a:solidFill>
                  <a:srgbClr val="4C4D4F"/>
                </a:solidFill>
                <a:latin typeface="Myriad Pro"/>
                <a:cs typeface="Myriad Pro"/>
              </a:rPr>
              <a:t>sonlanır.</a:t>
            </a:r>
            <a:r>
              <a:rPr lang="tr-TR" sz="2000" spc="-40" dirty="0">
                <a:solidFill>
                  <a:srgbClr val="4C4D4F"/>
                </a:solidFill>
                <a:latin typeface="Myriad Pro"/>
                <a:cs typeface="Myriad Pro"/>
              </a:rPr>
              <a:t> </a:t>
            </a:r>
            <a:r>
              <a:rPr lang="tr-TR" sz="2000" b="1" dirty="0">
                <a:solidFill>
                  <a:srgbClr val="4C4D4F"/>
                </a:solidFill>
                <a:latin typeface="Myriad Pro"/>
                <a:cs typeface="Myriad Pro"/>
              </a:rPr>
              <a:t>Uyluğun</a:t>
            </a:r>
            <a:r>
              <a:rPr lang="tr-TR" sz="2000" b="1" spc="-40" dirty="0">
                <a:solidFill>
                  <a:srgbClr val="4C4D4F"/>
                </a:solidFill>
                <a:latin typeface="Myriad Pro"/>
                <a:cs typeface="Myriad Pro"/>
              </a:rPr>
              <a:t> </a:t>
            </a:r>
            <a:r>
              <a:rPr lang="tr-TR" sz="2000" b="1" dirty="0">
                <a:solidFill>
                  <a:srgbClr val="4C4D4F"/>
                </a:solidFill>
                <a:latin typeface="Myriad Pro"/>
                <a:cs typeface="Myriad Pro"/>
              </a:rPr>
              <a:t>en</a:t>
            </a:r>
            <a:r>
              <a:rPr lang="tr-TR" sz="2000" b="1" spc="-40" dirty="0">
                <a:solidFill>
                  <a:srgbClr val="4C4D4F"/>
                </a:solidFill>
                <a:latin typeface="Myriad Pro"/>
                <a:cs typeface="Myriad Pro"/>
              </a:rPr>
              <a:t> </a:t>
            </a:r>
            <a:r>
              <a:rPr lang="tr-TR" sz="2000" b="1" dirty="0">
                <a:solidFill>
                  <a:srgbClr val="4C4D4F"/>
                </a:solidFill>
                <a:latin typeface="Myriad Pro"/>
                <a:cs typeface="Myriad Pro"/>
              </a:rPr>
              <a:t>güçlü</a:t>
            </a:r>
            <a:r>
              <a:rPr lang="tr-TR" sz="2000" b="1" spc="-35" dirty="0">
                <a:solidFill>
                  <a:srgbClr val="4C4D4F"/>
                </a:solidFill>
                <a:latin typeface="Myriad Pro"/>
                <a:cs typeface="Myriad Pro"/>
              </a:rPr>
              <a:t> </a:t>
            </a:r>
            <a:r>
              <a:rPr lang="tr-TR" sz="2000" b="1" spc="-10" dirty="0">
                <a:solidFill>
                  <a:srgbClr val="4C4D4F"/>
                </a:solidFill>
                <a:latin typeface="Myriad Pro"/>
                <a:cs typeface="Myriad Pro"/>
              </a:rPr>
              <a:t>flek</a:t>
            </a:r>
            <a:r>
              <a:rPr lang="tr-TR" sz="2000" b="1" dirty="0">
                <a:solidFill>
                  <a:srgbClr val="4C4D4F"/>
                </a:solidFill>
                <a:latin typeface="Myriad Pro"/>
                <a:cs typeface="Myriad Pro"/>
              </a:rPr>
              <a:t>sör</a:t>
            </a:r>
            <a:r>
              <a:rPr lang="tr-TR" sz="2000" b="1" spc="-10" dirty="0">
                <a:solidFill>
                  <a:srgbClr val="4C4D4F"/>
                </a:solidFill>
                <a:latin typeface="Myriad Pro"/>
                <a:cs typeface="Myriad Pro"/>
              </a:rPr>
              <a:t> kasıdır.</a:t>
            </a:r>
            <a:endParaRPr lang="tr-TR" b="1" spc="-10" dirty="0">
              <a:latin typeface="Myriad Pro"/>
              <a:cs typeface="Myriad Pro"/>
            </a:endParaRPr>
          </a:p>
          <a:p>
            <a:pPr marL="100965" indent="0">
              <a:lnSpc>
                <a:spcPct val="100000"/>
              </a:lnSpc>
              <a:spcBef>
                <a:spcPts val="560"/>
              </a:spcBef>
              <a:buNone/>
            </a:pPr>
            <a:r>
              <a:rPr lang="tr-TR" sz="2000" b="1" dirty="0">
                <a:solidFill>
                  <a:schemeClr val="accent2"/>
                </a:solidFill>
                <a:latin typeface="Myriad Pro"/>
                <a:cs typeface="Myriad Pro"/>
              </a:rPr>
              <a:t>M.</a:t>
            </a:r>
            <a:r>
              <a:rPr lang="tr-TR" sz="2000" b="1" spc="-5" dirty="0">
                <a:solidFill>
                  <a:schemeClr val="accent2"/>
                </a:solidFill>
                <a:latin typeface="Myriad Pro"/>
                <a:cs typeface="Myriad Pro"/>
              </a:rPr>
              <a:t> </a:t>
            </a:r>
            <a:r>
              <a:rPr lang="tr-TR" sz="2000" b="1" dirty="0" err="1">
                <a:solidFill>
                  <a:schemeClr val="accent2"/>
                </a:solidFill>
                <a:latin typeface="Myriad Pro"/>
                <a:cs typeface="Myriad Pro"/>
              </a:rPr>
              <a:t>Gluteus</a:t>
            </a:r>
            <a:r>
              <a:rPr lang="tr-TR" sz="2000" b="1" dirty="0">
                <a:solidFill>
                  <a:schemeClr val="accent2"/>
                </a:solidFill>
                <a:latin typeface="Myriad Pro"/>
                <a:cs typeface="Myriad Pro"/>
              </a:rPr>
              <a:t> </a:t>
            </a:r>
            <a:r>
              <a:rPr lang="tr-TR" sz="2000" b="1" dirty="0" err="1">
                <a:solidFill>
                  <a:schemeClr val="accent2"/>
                </a:solidFill>
                <a:latin typeface="Myriad Pro"/>
                <a:cs typeface="Myriad Pro"/>
              </a:rPr>
              <a:t>Maximus</a:t>
            </a:r>
            <a:r>
              <a:rPr lang="tr-TR" sz="2000" b="1" spc="-5" dirty="0">
                <a:solidFill>
                  <a:schemeClr val="accent2"/>
                </a:solidFill>
                <a:latin typeface="Myriad Pro"/>
                <a:cs typeface="Myriad Pro"/>
              </a:rPr>
              <a:t> </a:t>
            </a:r>
            <a:r>
              <a:rPr lang="tr-TR" sz="2000" b="1" dirty="0">
                <a:solidFill>
                  <a:schemeClr val="accent2"/>
                </a:solidFill>
                <a:latin typeface="Myriad Pro"/>
                <a:cs typeface="Myriad Pro"/>
              </a:rPr>
              <a:t>(Büyük Kalça </a:t>
            </a:r>
            <a:r>
              <a:rPr lang="tr-TR" sz="2000" b="1" spc="-10" dirty="0">
                <a:solidFill>
                  <a:schemeClr val="accent2"/>
                </a:solidFill>
                <a:latin typeface="Myriad Pro"/>
                <a:cs typeface="Myriad Pro"/>
              </a:rPr>
              <a:t>Kası)</a:t>
            </a:r>
            <a:r>
              <a:rPr lang="tr-TR" b="1" spc="-10" dirty="0">
                <a:solidFill>
                  <a:schemeClr val="accent2"/>
                </a:solidFill>
                <a:latin typeface="Myriad Pro"/>
                <a:cs typeface="Myriad Pro"/>
              </a:rPr>
              <a:t>: </a:t>
            </a:r>
            <a:r>
              <a:rPr lang="tr-TR" sz="2000" b="1" dirty="0">
                <a:solidFill>
                  <a:srgbClr val="4C4D4F"/>
                </a:solidFill>
                <a:latin typeface="Myriad Pro"/>
                <a:cs typeface="Myriad Pro"/>
              </a:rPr>
              <a:t>Vücudun</a:t>
            </a:r>
            <a:r>
              <a:rPr lang="tr-TR" sz="2000" b="1" spc="114" dirty="0">
                <a:solidFill>
                  <a:srgbClr val="4C4D4F"/>
                </a:solidFill>
                <a:latin typeface="Myriad Pro"/>
                <a:cs typeface="Myriad Pro"/>
              </a:rPr>
              <a:t> </a:t>
            </a:r>
            <a:r>
              <a:rPr lang="tr-TR" sz="2000" b="1" dirty="0">
                <a:solidFill>
                  <a:srgbClr val="4C4D4F"/>
                </a:solidFill>
                <a:latin typeface="Myriad Pro"/>
                <a:cs typeface="Myriad Pro"/>
              </a:rPr>
              <a:t>en</a:t>
            </a:r>
            <a:r>
              <a:rPr lang="tr-TR" sz="2000" b="1" spc="120" dirty="0">
                <a:solidFill>
                  <a:srgbClr val="4C4D4F"/>
                </a:solidFill>
                <a:latin typeface="Myriad Pro"/>
                <a:cs typeface="Myriad Pro"/>
              </a:rPr>
              <a:t> </a:t>
            </a:r>
            <a:r>
              <a:rPr lang="tr-TR" sz="2000" b="1" dirty="0">
                <a:solidFill>
                  <a:srgbClr val="4C4D4F"/>
                </a:solidFill>
                <a:latin typeface="Myriad Pro"/>
                <a:cs typeface="Myriad Pro"/>
              </a:rPr>
              <a:t>kalın</a:t>
            </a:r>
            <a:r>
              <a:rPr lang="tr-TR" sz="2000" b="1" spc="120" dirty="0">
                <a:solidFill>
                  <a:srgbClr val="4C4D4F"/>
                </a:solidFill>
                <a:latin typeface="Myriad Pro"/>
                <a:cs typeface="Myriad Pro"/>
              </a:rPr>
              <a:t> </a:t>
            </a:r>
            <a:r>
              <a:rPr lang="tr-TR" sz="2000" b="1" dirty="0">
                <a:solidFill>
                  <a:srgbClr val="4C4D4F"/>
                </a:solidFill>
                <a:latin typeface="Myriad Pro"/>
                <a:cs typeface="Myriad Pro"/>
              </a:rPr>
              <a:t>kasıdır.</a:t>
            </a:r>
            <a:r>
              <a:rPr lang="tr-TR" sz="2000" b="1" spc="120" dirty="0">
                <a:solidFill>
                  <a:srgbClr val="4C4D4F"/>
                </a:solidFill>
                <a:latin typeface="Myriad Pro"/>
                <a:cs typeface="Myriad Pro"/>
              </a:rPr>
              <a:t> </a:t>
            </a:r>
            <a:r>
              <a:rPr lang="tr-TR" sz="2000" dirty="0" err="1">
                <a:solidFill>
                  <a:srgbClr val="4C4D4F"/>
                </a:solidFill>
                <a:latin typeface="Myriad Pro"/>
                <a:cs typeface="Myriad Pro"/>
              </a:rPr>
              <a:t>İliumun</a:t>
            </a:r>
            <a:r>
              <a:rPr lang="tr-TR" sz="2000" spc="114" dirty="0">
                <a:solidFill>
                  <a:srgbClr val="4C4D4F"/>
                </a:solidFill>
                <a:latin typeface="Myriad Pro"/>
                <a:cs typeface="Myriad Pro"/>
              </a:rPr>
              <a:t> </a:t>
            </a:r>
            <a:r>
              <a:rPr lang="tr-TR" sz="2000" dirty="0">
                <a:solidFill>
                  <a:srgbClr val="4C4D4F"/>
                </a:solidFill>
                <a:latin typeface="Myriad Pro"/>
                <a:cs typeface="Myriad Pro"/>
              </a:rPr>
              <a:t>dış</a:t>
            </a:r>
            <a:r>
              <a:rPr lang="tr-TR" sz="2000" spc="120" dirty="0">
                <a:solidFill>
                  <a:srgbClr val="4C4D4F"/>
                </a:solidFill>
                <a:latin typeface="Myriad Pro"/>
                <a:cs typeface="Myriad Pro"/>
              </a:rPr>
              <a:t> </a:t>
            </a:r>
            <a:r>
              <a:rPr lang="tr-TR" sz="2000" dirty="0">
                <a:solidFill>
                  <a:srgbClr val="4C4D4F"/>
                </a:solidFill>
                <a:latin typeface="Myriad Pro"/>
                <a:cs typeface="Myriad Pro"/>
              </a:rPr>
              <a:t>yüzü</a:t>
            </a:r>
            <a:r>
              <a:rPr lang="tr-TR" sz="2000" spc="120" dirty="0">
                <a:solidFill>
                  <a:srgbClr val="4C4D4F"/>
                </a:solidFill>
                <a:latin typeface="Myriad Pro"/>
                <a:cs typeface="Myriad Pro"/>
              </a:rPr>
              <a:t> </a:t>
            </a:r>
            <a:r>
              <a:rPr lang="tr-TR" sz="2000" dirty="0">
                <a:solidFill>
                  <a:srgbClr val="4C4D4F"/>
                </a:solidFill>
                <a:latin typeface="Myriad Pro"/>
                <a:cs typeface="Myriad Pro"/>
              </a:rPr>
              <a:t>ve</a:t>
            </a:r>
            <a:r>
              <a:rPr lang="tr-TR" sz="2000" spc="120" dirty="0">
                <a:solidFill>
                  <a:srgbClr val="4C4D4F"/>
                </a:solidFill>
                <a:latin typeface="Myriad Pro"/>
                <a:cs typeface="Myriad Pro"/>
              </a:rPr>
              <a:t> </a:t>
            </a:r>
            <a:r>
              <a:rPr lang="tr-TR" sz="2000" dirty="0" err="1">
                <a:solidFill>
                  <a:srgbClr val="4C4D4F"/>
                </a:solidFill>
                <a:latin typeface="Myriad Pro"/>
                <a:cs typeface="Myriad Pro"/>
              </a:rPr>
              <a:t>sakrumdan</a:t>
            </a:r>
            <a:r>
              <a:rPr lang="tr-TR" sz="2000" spc="114" dirty="0">
                <a:solidFill>
                  <a:srgbClr val="4C4D4F"/>
                </a:solidFill>
                <a:latin typeface="Myriad Pro"/>
                <a:cs typeface="Myriad Pro"/>
              </a:rPr>
              <a:t> </a:t>
            </a:r>
            <a:r>
              <a:rPr lang="tr-TR" sz="2000" dirty="0">
                <a:solidFill>
                  <a:srgbClr val="4C4D4F"/>
                </a:solidFill>
                <a:latin typeface="Myriad Pro"/>
                <a:cs typeface="Myriad Pro"/>
              </a:rPr>
              <a:t>başlayıp</a:t>
            </a:r>
            <a:r>
              <a:rPr lang="tr-TR" sz="2000" spc="120" dirty="0">
                <a:solidFill>
                  <a:srgbClr val="4C4D4F"/>
                </a:solidFill>
                <a:latin typeface="Myriad Pro"/>
                <a:cs typeface="Myriad Pro"/>
              </a:rPr>
              <a:t> </a:t>
            </a:r>
            <a:r>
              <a:rPr lang="tr-TR" sz="2000" dirty="0">
                <a:solidFill>
                  <a:srgbClr val="4C4D4F"/>
                </a:solidFill>
                <a:latin typeface="Myriad Pro"/>
                <a:cs typeface="Myriad Pro"/>
              </a:rPr>
              <a:t>femurda</a:t>
            </a:r>
            <a:r>
              <a:rPr lang="tr-TR" sz="2000" spc="120" dirty="0">
                <a:solidFill>
                  <a:srgbClr val="4C4D4F"/>
                </a:solidFill>
                <a:latin typeface="Myriad Pro"/>
                <a:cs typeface="Myriad Pro"/>
              </a:rPr>
              <a:t> </a:t>
            </a:r>
            <a:r>
              <a:rPr lang="tr-TR" sz="2000" dirty="0">
                <a:solidFill>
                  <a:srgbClr val="4C4D4F"/>
                </a:solidFill>
                <a:latin typeface="Myriad Pro"/>
                <a:cs typeface="Myriad Pro"/>
              </a:rPr>
              <a:t>sonlanır.</a:t>
            </a:r>
            <a:r>
              <a:rPr lang="tr-TR" sz="2000" spc="120" dirty="0">
                <a:solidFill>
                  <a:srgbClr val="4C4D4F"/>
                </a:solidFill>
                <a:latin typeface="Myriad Pro"/>
                <a:cs typeface="Myriad Pro"/>
              </a:rPr>
              <a:t> </a:t>
            </a:r>
            <a:r>
              <a:rPr lang="tr-TR" sz="2000" dirty="0">
                <a:solidFill>
                  <a:srgbClr val="4C4D4F"/>
                </a:solidFill>
                <a:latin typeface="Myriad Pro"/>
                <a:cs typeface="Myriad Pro"/>
              </a:rPr>
              <a:t>Uyluğun</a:t>
            </a:r>
            <a:r>
              <a:rPr lang="tr-TR" sz="2000" spc="120" dirty="0">
                <a:solidFill>
                  <a:srgbClr val="4C4D4F"/>
                </a:solidFill>
                <a:latin typeface="Myriad Pro"/>
                <a:cs typeface="Myriad Pro"/>
              </a:rPr>
              <a:t> </a:t>
            </a:r>
            <a:r>
              <a:rPr lang="tr-TR" sz="2000" spc="-25" dirty="0">
                <a:solidFill>
                  <a:srgbClr val="4C4D4F"/>
                </a:solidFill>
                <a:latin typeface="Myriad Pro"/>
                <a:cs typeface="Myriad Pro"/>
              </a:rPr>
              <a:t>en </a:t>
            </a:r>
            <a:r>
              <a:rPr lang="tr-TR" sz="2000" dirty="0">
                <a:solidFill>
                  <a:srgbClr val="4C4D4F"/>
                </a:solidFill>
                <a:latin typeface="Myriad Pro"/>
                <a:cs typeface="Myriad Pro"/>
              </a:rPr>
              <a:t>güçlü</a:t>
            </a:r>
            <a:r>
              <a:rPr lang="tr-TR" sz="2000" spc="-10" dirty="0">
                <a:solidFill>
                  <a:srgbClr val="4C4D4F"/>
                </a:solidFill>
                <a:latin typeface="Myriad Pro"/>
                <a:cs typeface="Myriad Pro"/>
              </a:rPr>
              <a:t> </a:t>
            </a:r>
            <a:r>
              <a:rPr lang="tr-TR" sz="2000" dirty="0">
                <a:solidFill>
                  <a:srgbClr val="4C4D4F"/>
                </a:solidFill>
                <a:latin typeface="Myriad Pro"/>
                <a:cs typeface="Myriad Pro"/>
              </a:rPr>
              <a:t>ekstansör</a:t>
            </a:r>
            <a:r>
              <a:rPr lang="tr-TR" sz="2000" spc="-5" dirty="0">
                <a:solidFill>
                  <a:srgbClr val="4C4D4F"/>
                </a:solidFill>
                <a:latin typeface="Myriad Pro"/>
                <a:cs typeface="Myriad Pro"/>
              </a:rPr>
              <a:t> </a:t>
            </a:r>
            <a:r>
              <a:rPr lang="tr-TR" sz="2000" dirty="0">
                <a:solidFill>
                  <a:srgbClr val="4C4D4F"/>
                </a:solidFill>
                <a:latin typeface="Myriad Pro"/>
                <a:cs typeface="Myriad Pro"/>
              </a:rPr>
              <a:t>kasıdır.</a:t>
            </a:r>
            <a:r>
              <a:rPr lang="tr-TR" sz="2000" spc="-5" dirty="0">
                <a:solidFill>
                  <a:srgbClr val="4C4D4F"/>
                </a:solidFill>
                <a:latin typeface="Myriad Pro"/>
                <a:cs typeface="Myriad Pro"/>
              </a:rPr>
              <a:t> </a:t>
            </a:r>
            <a:r>
              <a:rPr lang="tr-TR" sz="2000" b="1" dirty="0">
                <a:solidFill>
                  <a:srgbClr val="4C4D4F"/>
                </a:solidFill>
                <a:latin typeface="Myriad Pro"/>
                <a:cs typeface="Myriad Pro"/>
              </a:rPr>
              <a:t>Uyluğa</a:t>
            </a:r>
            <a:r>
              <a:rPr lang="tr-TR" sz="2000" b="1" spc="-5" dirty="0">
                <a:solidFill>
                  <a:srgbClr val="4C4D4F"/>
                </a:solidFill>
                <a:latin typeface="Myriad Pro"/>
                <a:cs typeface="Myriad Pro"/>
              </a:rPr>
              <a:t> </a:t>
            </a:r>
            <a:r>
              <a:rPr lang="tr-TR" sz="2000" b="1" dirty="0" err="1">
                <a:solidFill>
                  <a:srgbClr val="4C4D4F"/>
                </a:solidFill>
                <a:latin typeface="Myriad Pro"/>
                <a:cs typeface="Myriad Pro"/>
              </a:rPr>
              <a:t>ekstansiyon</a:t>
            </a:r>
            <a:r>
              <a:rPr lang="tr-TR" sz="2000" b="1" spc="-5" dirty="0">
                <a:solidFill>
                  <a:srgbClr val="4C4D4F"/>
                </a:solidFill>
                <a:latin typeface="Myriad Pro"/>
                <a:cs typeface="Myriad Pro"/>
              </a:rPr>
              <a:t> </a:t>
            </a:r>
            <a:r>
              <a:rPr lang="tr-TR" sz="2000" dirty="0">
                <a:solidFill>
                  <a:srgbClr val="4C4D4F"/>
                </a:solidFill>
                <a:latin typeface="Myriad Pro"/>
                <a:cs typeface="Myriad Pro"/>
              </a:rPr>
              <a:t>ve</a:t>
            </a:r>
            <a:r>
              <a:rPr lang="tr-TR" sz="2000" spc="-5" dirty="0">
                <a:solidFill>
                  <a:srgbClr val="4C4D4F"/>
                </a:solidFill>
                <a:latin typeface="Myriad Pro"/>
                <a:cs typeface="Myriad Pro"/>
              </a:rPr>
              <a:t> </a:t>
            </a:r>
            <a:r>
              <a:rPr lang="tr-TR" sz="2000" b="1" dirty="0">
                <a:solidFill>
                  <a:srgbClr val="4C4D4F"/>
                </a:solidFill>
                <a:latin typeface="Myriad Pro"/>
                <a:cs typeface="Myriad Pro"/>
              </a:rPr>
              <a:t>dışa</a:t>
            </a:r>
            <a:r>
              <a:rPr lang="tr-TR" sz="2000" b="1" spc="-5" dirty="0">
                <a:solidFill>
                  <a:srgbClr val="4C4D4F"/>
                </a:solidFill>
                <a:latin typeface="Myriad Pro"/>
                <a:cs typeface="Myriad Pro"/>
              </a:rPr>
              <a:t> </a:t>
            </a:r>
            <a:r>
              <a:rPr lang="tr-TR" sz="2000" b="1" dirty="0">
                <a:solidFill>
                  <a:srgbClr val="4C4D4F"/>
                </a:solidFill>
                <a:latin typeface="Myriad Pro"/>
                <a:cs typeface="Myriad Pro"/>
              </a:rPr>
              <a:t>rotasyon</a:t>
            </a:r>
            <a:r>
              <a:rPr lang="tr-TR" sz="2000" b="1" spc="-5" dirty="0">
                <a:solidFill>
                  <a:srgbClr val="4C4D4F"/>
                </a:solidFill>
                <a:latin typeface="Myriad Pro"/>
                <a:cs typeface="Myriad Pro"/>
              </a:rPr>
              <a:t> </a:t>
            </a:r>
            <a:r>
              <a:rPr lang="tr-TR" sz="2000" spc="-10" dirty="0">
                <a:solidFill>
                  <a:srgbClr val="4C4D4F"/>
                </a:solidFill>
                <a:latin typeface="Myriad Pro"/>
                <a:cs typeface="Myriad Pro"/>
              </a:rPr>
              <a:t>yaptırır.</a:t>
            </a:r>
            <a:r>
              <a:rPr lang="tr-TR" sz="2000" spc="-5" dirty="0">
                <a:solidFill>
                  <a:srgbClr val="4C4D4F"/>
                </a:solidFill>
                <a:latin typeface="Myriad Pro"/>
                <a:cs typeface="Myriad Pro"/>
              </a:rPr>
              <a:t> </a:t>
            </a:r>
            <a:r>
              <a:rPr lang="tr-TR" sz="2000" dirty="0" err="1">
                <a:solidFill>
                  <a:srgbClr val="4C4D4F"/>
                </a:solidFill>
                <a:latin typeface="Myriad Pro"/>
                <a:cs typeface="Myriad Pro"/>
              </a:rPr>
              <a:t>İliopsoas</a:t>
            </a:r>
            <a:r>
              <a:rPr lang="tr-TR" sz="2000" spc="-5" dirty="0">
                <a:solidFill>
                  <a:srgbClr val="4C4D4F"/>
                </a:solidFill>
                <a:latin typeface="Myriad Pro"/>
                <a:cs typeface="Myriad Pro"/>
              </a:rPr>
              <a:t> </a:t>
            </a:r>
            <a:r>
              <a:rPr lang="tr-TR" sz="2000" dirty="0">
                <a:solidFill>
                  <a:srgbClr val="4C4D4F"/>
                </a:solidFill>
                <a:latin typeface="Myriad Pro"/>
                <a:cs typeface="Myriad Pro"/>
              </a:rPr>
              <a:t>kasının</a:t>
            </a:r>
            <a:r>
              <a:rPr lang="tr-TR" sz="2000" spc="-5" dirty="0">
                <a:solidFill>
                  <a:srgbClr val="4C4D4F"/>
                </a:solidFill>
                <a:latin typeface="Myriad Pro"/>
                <a:cs typeface="Myriad Pro"/>
              </a:rPr>
              <a:t> </a:t>
            </a:r>
            <a:r>
              <a:rPr lang="tr-TR" sz="2000" spc="-10" dirty="0">
                <a:solidFill>
                  <a:srgbClr val="4C4D4F"/>
                </a:solidFill>
                <a:latin typeface="Myriad Pro"/>
                <a:cs typeface="Myriad Pro"/>
              </a:rPr>
              <a:t>antagonistidir.</a:t>
            </a:r>
            <a:endParaRPr lang="tr-TR" spc="-10" dirty="0">
              <a:latin typeface="Myriad Pro"/>
              <a:cs typeface="Myriad Pro"/>
            </a:endParaRPr>
          </a:p>
          <a:p>
            <a:pPr marL="100965" indent="0">
              <a:lnSpc>
                <a:spcPct val="100000"/>
              </a:lnSpc>
              <a:spcBef>
                <a:spcPts val="560"/>
              </a:spcBef>
              <a:buNone/>
            </a:pPr>
            <a:r>
              <a:rPr lang="tr-TR" sz="2000" b="1" dirty="0">
                <a:solidFill>
                  <a:schemeClr val="accent3">
                    <a:lumMod val="75000"/>
                  </a:schemeClr>
                </a:solidFill>
                <a:latin typeface="Myriad Pro"/>
                <a:cs typeface="Myriad Pro"/>
              </a:rPr>
              <a:t>M.</a:t>
            </a:r>
            <a:r>
              <a:rPr lang="tr-TR" sz="2000" b="1" spc="-5" dirty="0">
                <a:solidFill>
                  <a:schemeClr val="accent3">
                    <a:lumMod val="75000"/>
                  </a:schemeClr>
                </a:solidFill>
                <a:latin typeface="Myriad Pro"/>
                <a:cs typeface="Myriad Pro"/>
              </a:rPr>
              <a:t> </a:t>
            </a:r>
            <a:r>
              <a:rPr lang="tr-TR" sz="2000" b="1" dirty="0" err="1">
                <a:solidFill>
                  <a:schemeClr val="accent3">
                    <a:lumMod val="75000"/>
                  </a:schemeClr>
                </a:solidFill>
                <a:latin typeface="Myriad Pro"/>
                <a:cs typeface="Myriad Pro"/>
              </a:rPr>
              <a:t>Gluteus</a:t>
            </a:r>
            <a:r>
              <a:rPr lang="tr-TR" sz="2000" b="1" spc="-5" dirty="0">
                <a:solidFill>
                  <a:schemeClr val="accent3">
                    <a:lumMod val="75000"/>
                  </a:schemeClr>
                </a:solidFill>
                <a:latin typeface="Myriad Pro"/>
                <a:cs typeface="Myriad Pro"/>
              </a:rPr>
              <a:t> </a:t>
            </a:r>
            <a:r>
              <a:rPr lang="tr-TR" sz="2000" b="1" dirty="0" err="1">
                <a:solidFill>
                  <a:schemeClr val="accent3">
                    <a:lumMod val="75000"/>
                  </a:schemeClr>
                </a:solidFill>
                <a:latin typeface="Myriad Pro"/>
                <a:cs typeface="Myriad Pro"/>
              </a:rPr>
              <a:t>Medius</a:t>
            </a:r>
            <a:r>
              <a:rPr lang="tr-TR" sz="2000" b="1" spc="-5" dirty="0">
                <a:solidFill>
                  <a:schemeClr val="accent3">
                    <a:lumMod val="75000"/>
                  </a:schemeClr>
                </a:solidFill>
                <a:latin typeface="Myriad Pro"/>
                <a:cs typeface="Myriad Pro"/>
              </a:rPr>
              <a:t> </a:t>
            </a:r>
            <a:r>
              <a:rPr lang="tr-TR" sz="2000" b="1" dirty="0">
                <a:solidFill>
                  <a:schemeClr val="accent3">
                    <a:lumMod val="75000"/>
                  </a:schemeClr>
                </a:solidFill>
                <a:latin typeface="Myriad Pro"/>
                <a:cs typeface="Myriad Pro"/>
              </a:rPr>
              <a:t>(Orta</a:t>
            </a:r>
            <a:r>
              <a:rPr lang="tr-TR" sz="2000" b="1" spc="-5" dirty="0">
                <a:solidFill>
                  <a:schemeClr val="accent3">
                    <a:lumMod val="75000"/>
                  </a:schemeClr>
                </a:solidFill>
                <a:latin typeface="Myriad Pro"/>
                <a:cs typeface="Myriad Pro"/>
              </a:rPr>
              <a:t> </a:t>
            </a:r>
            <a:r>
              <a:rPr lang="tr-TR" sz="2000" b="1" dirty="0">
                <a:solidFill>
                  <a:schemeClr val="accent3">
                    <a:lumMod val="75000"/>
                  </a:schemeClr>
                </a:solidFill>
                <a:latin typeface="Myriad Pro"/>
                <a:cs typeface="Myriad Pro"/>
              </a:rPr>
              <a:t>Kalça </a:t>
            </a:r>
            <a:r>
              <a:rPr lang="tr-TR" sz="2000" b="1" spc="-10" dirty="0">
                <a:solidFill>
                  <a:schemeClr val="accent3">
                    <a:lumMod val="75000"/>
                  </a:schemeClr>
                </a:solidFill>
                <a:latin typeface="Myriad Pro"/>
                <a:cs typeface="Myriad Pro"/>
              </a:rPr>
              <a:t>Kası)</a:t>
            </a:r>
            <a:r>
              <a:rPr lang="tr-TR" b="1" spc="-10" dirty="0">
                <a:solidFill>
                  <a:schemeClr val="accent3">
                    <a:lumMod val="75000"/>
                  </a:schemeClr>
                </a:solidFill>
                <a:latin typeface="Myriad Pro"/>
                <a:cs typeface="Myriad Pro"/>
              </a:rPr>
              <a:t>: </a:t>
            </a:r>
            <a:r>
              <a:rPr lang="tr-TR" sz="2000" dirty="0">
                <a:solidFill>
                  <a:srgbClr val="4C4D4F"/>
                </a:solidFill>
                <a:latin typeface="Myriad Pro"/>
                <a:cs typeface="Myriad Pro"/>
              </a:rPr>
              <a:t>Büyük kalça kasının</a:t>
            </a:r>
            <a:r>
              <a:rPr lang="tr-TR" sz="2000" spc="5" dirty="0">
                <a:solidFill>
                  <a:srgbClr val="4C4D4F"/>
                </a:solidFill>
                <a:latin typeface="Myriad Pro"/>
                <a:cs typeface="Myriad Pro"/>
              </a:rPr>
              <a:t> </a:t>
            </a:r>
            <a:r>
              <a:rPr lang="tr-TR" sz="2000" dirty="0">
                <a:solidFill>
                  <a:srgbClr val="4C4D4F"/>
                </a:solidFill>
                <a:latin typeface="Myriad Pro"/>
                <a:cs typeface="Myriad Pro"/>
              </a:rPr>
              <a:t>altında yar alır.</a:t>
            </a:r>
            <a:r>
              <a:rPr lang="tr-TR" sz="2000" spc="5" dirty="0">
                <a:solidFill>
                  <a:srgbClr val="4C4D4F"/>
                </a:solidFill>
                <a:latin typeface="Myriad Pro"/>
                <a:cs typeface="Myriad Pro"/>
              </a:rPr>
              <a:t> </a:t>
            </a:r>
            <a:r>
              <a:rPr lang="tr-TR" sz="2000" dirty="0">
                <a:solidFill>
                  <a:srgbClr val="4C4D4F"/>
                </a:solidFill>
                <a:latin typeface="Myriad Pro"/>
                <a:cs typeface="Myriad Pro"/>
              </a:rPr>
              <a:t>Leğen kemiğinden</a:t>
            </a:r>
            <a:r>
              <a:rPr lang="tr-TR" sz="2000" spc="5" dirty="0">
                <a:solidFill>
                  <a:srgbClr val="4C4D4F"/>
                </a:solidFill>
                <a:latin typeface="Myriad Pro"/>
                <a:cs typeface="Myriad Pro"/>
              </a:rPr>
              <a:t> </a:t>
            </a:r>
            <a:r>
              <a:rPr lang="tr-TR" sz="2000" dirty="0">
                <a:solidFill>
                  <a:srgbClr val="4C4D4F"/>
                </a:solidFill>
                <a:latin typeface="Myriad Pro"/>
                <a:cs typeface="Myriad Pro"/>
              </a:rPr>
              <a:t>başlayıp femurda sonlanır.</a:t>
            </a:r>
            <a:r>
              <a:rPr lang="tr-TR" sz="2000" spc="5" dirty="0">
                <a:solidFill>
                  <a:srgbClr val="4C4D4F"/>
                </a:solidFill>
                <a:latin typeface="Myriad Pro"/>
                <a:cs typeface="Myriad Pro"/>
              </a:rPr>
              <a:t> </a:t>
            </a:r>
            <a:r>
              <a:rPr lang="tr-TR" sz="2000" b="1" dirty="0">
                <a:solidFill>
                  <a:srgbClr val="4C4D4F"/>
                </a:solidFill>
                <a:latin typeface="Myriad Pro"/>
                <a:cs typeface="Myriad Pro"/>
              </a:rPr>
              <a:t>Uyluğun en</a:t>
            </a:r>
            <a:r>
              <a:rPr lang="tr-TR" sz="2000" b="1" spc="5" dirty="0">
                <a:solidFill>
                  <a:srgbClr val="4C4D4F"/>
                </a:solidFill>
                <a:latin typeface="Myriad Pro"/>
                <a:cs typeface="Myriad Pro"/>
              </a:rPr>
              <a:t> </a:t>
            </a:r>
            <a:r>
              <a:rPr lang="tr-TR" sz="2000" b="1" spc="-10" dirty="0">
                <a:solidFill>
                  <a:srgbClr val="4C4D4F"/>
                </a:solidFill>
                <a:latin typeface="Myriad Pro"/>
                <a:cs typeface="Myriad Pro"/>
              </a:rPr>
              <a:t>güçlü </a:t>
            </a:r>
            <a:r>
              <a:rPr lang="tr-TR" sz="2000" b="1" dirty="0" err="1">
                <a:solidFill>
                  <a:srgbClr val="4C4D4F"/>
                </a:solidFill>
                <a:latin typeface="Myriad Pro"/>
                <a:cs typeface="Myriad Pro"/>
              </a:rPr>
              <a:t>abdüktör</a:t>
            </a:r>
            <a:r>
              <a:rPr lang="tr-TR" sz="2000" b="1" spc="-10" dirty="0">
                <a:solidFill>
                  <a:srgbClr val="4C4D4F"/>
                </a:solidFill>
                <a:latin typeface="Myriad Pro"/>
                <a:cs typeface="Myriad Pro"/>
              </a:rPr>
              <a:t> kasıdır.</a:t>
            </a:r>
          </a:p>
          <a:p>
            <a:pPr marL="100965" indent="0">
              <a:lnSpc>
                <a:spcPct val="100000"/>
              </a:lnSpc>
              <a:spcBef>
                <a:spcPts val="560"/>
              </a:spcBef>
              <a:buNone/>
            </a:pPr>
            <a:r>
              <a:rPr lang="tr-TR" sz="2000" b="1" dirty="0">
                <a:solidFill>
                  <a:schemeClr val="accent4"/>
                </a:solidFill>
                <a:latin typeface="Myriad Pro"/>
                <a:cs typeface="Myriad Pro"/>
              </a:rPr>
              <a:t>M. </a:t>
            </a:r>
            <a:r>
              <a:rPr lang="tr-TR" sz="2000" b="1" dirty="0" err="1">
                <a:solidFill>
                  <a:schemeClr val="accent4"/>
                </a:solidFill>
                <a:latin typeface="Myriad Pro"/>
                <a:cs typeface="Myriad Pro"/>
              </a:rPr>
              <a:t>Gluteus</a:t>
            </a:r>
            <a:r>
              <a:rPr lang="tr-TR" sz="2000" b="1" dirty="0">
                <a:solidFill>
                  <a:schemeClr val="accent4"/>
                </a:solidFill>
                <a:latin typeface="Myriad Pro"/>
                <a:cs typeface="Myriad Pro"/>
              </a:rPr>
              <a:t> </a:t>
            </a:r>
            <a:r>
              <a:rPr lang="tr-TR" sz="2000" b="1" dirty="0" err="1">
                <a:solidFill>
                  <a:schemeClr val="accent4"/>
                </a:solidFill>
                <a:latin typeface="Myriad Pro"/>
                <a:cs typeface="Myriad Pro"/>
              </a:rPr>
              <a:t>Minimus</a:t>
            </a:r>
            <a:r>
              <a:rPr lang="tr-TR" sz="2000" b="1" dirty="0">
                <a:solidFill>
                  <a:schemeClr val="accent4"/>
                </a:solidFill>
                <a:latin typeface="Myriad Pro"/>
                <a:cs typeface="Myriad Pro"/>
              </a:rPr>
              <a:t> (Küçük Kalça Kası): </a:t>
            </a:r>
            <a:r>
              <a:rPr lang="tr-TR" sz="2000" dirty="0">
                <a:latin typeface="Myriad Pro"/>
                <a:cs typeface="Myriad Pro"/>
              </a:rPr>
              <a:t>En altta yer alan kalça kasıdır. Leğen kemiğinden başlayıp femurda sonlanır. </a:t>
            </a:r>
            <a:r>
              <a:rPr lang="tr-TR" sz="2000" b="1" dirty="0">
                <a:latin typeface="Myriad Pro"/>
                <a:cs typeface="Myriad Pro"/>
              </a:rPr>
              <a:t>Uyluğa abdüksiyon yaptırır.</a:t>
            </a:r>
          </a:p>
          <a:p>
            <a:endParaRPr lang="tr-TR" dirty="0"/>
          </a:p>
        </p:txBody>
      </p:sp>
      <p:sp>
        <p:nvSpPr>
          <p:cNvPr id="5" name="Alt Bilgi Yer Tutucusu 4">
            <a:extLst>
              <a:ext uri="{FF2B5EF4-FFF2-40B4-BE49-F238E27FC236}">
                <a16:creationId xmlns:a16="http://schemas.microsoft.com/office/drawing/2014/main" id="{528A50E5-3939-30B0-FA8E-1CB18FDED9D0}"/>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F4EE3963-2E43-56BE-6C0A-91CAAF108C28}"/>
              </a:ext>
            </a:extLst>
          </p:cNvPr>
          <p:cNvSpPr>
            <a:spLocks noGrp="1"/>
          </p:cNvSpPr>
          <p:nvPr>
            <p:ph type="sldNum" sz="quarter" idx="12"/>
          </p:nvPr>
        </p:nvSpPr>
        <p:spPr/>
        <p:txBody>
          <a:bodyPr/>
          <a:lstStyle/>
          <a:p>
            <a:fld id="{60FF87A7-9A7A-4B3D-9625-8440EC4947F9}" type="slidenum">
              <a:rPr lang="tr-TR" smtClean="0"/>
              <a:pPr/>
              <a:t>85</a:t>
            </a:fld>
            <a:endParaRPr lang="tr-TR"/>
          </a:p>
        </p:txBody>
      </p:sp>
      <p:grpSp>
        <p:nvGrpSpPr>
          <p:cNvPr id="206" name="Grup 205">
            <a:extLst>
              <a:ext uri="{FF2B5EF4-FFF2-40B4-BE49-F238E27FC236}">
                <a16:creationId xmlns:a16="http://schemas.microsoft.com/office/drawing/2014/main" id="{C85287FE-44B4-0647-9345-9D2D115FB0EA}"/>
              </a:ext>
            </a:extLst>
          </p:cNvPr>
          <p:cNvGrpSpPr>
            <a:grpSpLocks noChangeAspect="1"/>
          </p:cNvGrpSpPr>
          <p:nvPr/>
        </p:nvGrpSpPr>
        <p:grpSpPr>
          <a:xfrm>
            <a:off x="971600" y="3339346"/>
            <a:ext cx="7555557" cy="2625142"/>
            <a:chOff x="1485602" y="3421139"/>
            <a:chExt cx="6141920" cy="2133981"/>
          </a:xfrm>
        </p:grpSpPr>
        <p:grpSp>
          <p:nvGrpSpPr>
            <p:cNvPr id="7" name="object 4">
              <a:extLst>
                <a:ext uri="{FF2B5EF4-FFF2-40B4-BE49-F238E27FC236}">
                  <a16:creationId xmlns:a16="http://schemas.microsoft.com/office/drawing/2014/main" id="{33347511-9BF5-0027-CE87-C6E1283AFCD2}"/>
                </a:ext>
              </a:extLst>
            </p:cNvPr>
            <p:cNvGrpSpPr/>
            <p:nvPr/>
          </p:nvGrpSpPr>
          <p:grpSpPr>
            <a:xfrm>
              <a:off x="1485602" y="3553518"/>
              <a:ext cx="1327785" cy="1826260"/>
              <a:chOff x="720001" y="1550009"/>
              <a:chExt cx="1327785" cy="1826260"/>
            </a:xfrm>
          </p:grpSpPr>
          <p:pic>
            <p:nvPicPr>
              <p:cNvPr id="8" name="object 5">
                <a:extLst>
                  <a:ext uri="{FF2B5EF4-FFF2-40B4-BE49-F238E27FC236}">
                    <a16:creationId xmlns:a16="http://schemas.microsoft.com/office/drawing/2014/main" id="{4BDDCE3E-623A-9974-1958-3BC741818372}"/>
                  </a:ext>
                </a:extLst>
              </p:cNvPr>
              <p:cNvPicPr/>
              <p:nvPr/>
            </p:nvPicPr>
            <p:blipFill>
              <a:blip r:embed="rId2" cstate="screen">
                <a:extLst>
                  <a:ext uri="{28A0092B-C50C-407E-A947-70E740481C1C}">
                    <a14:useLocalDpi xmlns:a14="http://schemas.microsoft.com/office/drawing/2010/main"/>
                  </a:ext>
                </a:extLst>
              </a:blip>
              <a:stretch>
                <a:fillRect/>
              </a:stretch>
            </p:blipFill>
            <p:spPr>
              <a:xfrm>
                <a:off x="720001" y="1550009"/>
                <a:ext cx="1327695" cy="1825929"/>
              </a:xfrm>
              <a:prstGeom prst="rect">
                <a:avLst/>
              </a:prstGeom>
            </p:spPr>
          </p:pic>
          <p:pic>
            <p:nvPicPr>
              <p:cNvPr id="9" name="object 6">
                <a:extLst>
                  <a:ext uri="{FF2B5EF4-FFF2-40B4-BE49-F238E27FC236}">
                    <a16:creationId xmlns:a16="http://schemas.microsoft.com/office/drawing/2014/main" id="{6C227E80-7986-01A3-4856-C8BC81967324}"/>
                  </a:ext>
                </a:extLst>
              </p:cNvPr>
              <p:cNvPicPr/>
              <p:nvPr/>
            </p:nvPicPr>
            <p:blipFill>
              <a:blip r:embed="rId3" cstate="screen">
                <a:extLst>
                  <a:ext uri="{28A0092B-C50C-407E-A947-70E740481C1C}">
                    <a14:useLocalDpi xmlns:a14="http://schemas.microsoft.com/office/drawing/2010/main"/>
                  </a:ext>
                </a:extLst>
              </a:blip>
              <a:stretch>
                <a:fillRect/>
              </a:stretch>
            </p:blipFill>
            <p:spPr>
              <a:xfrm>
                <a:off x="901026" y="3054566"/>
                <a:ext cx="96799" cy="88544"/>
              </a:xfrm>
              <a:prstGeom prst="rect">
                <a:avLst/>
              </a:prstGeom>
            </p:spPr>
          </p:pic>
          <p:pic>
            <p:nvPicPr>
              <p:cNvPr id="10" name="object 7">
                <a:extLst>
                  <a:ext uri="{FF2B5EF4-FFF2-40B4-BE49-F238E27FC236}">
                    <a16:creationId xmlns:a16="http://schemas.microsoft.com/office/drawing/2014/main" id="{73306784-36AC-B5D5-4DE6-E90B10E3EE27}"/>
                  </a:ext>
                </a:extLst>
              </p:cNvPr>
              <p:cNvPicPr/>
              <p:nvPr/>
            </p:nvPicPr>
            <p:blipFill>
              <a:blip r:embed="rId4" cstate="screen">
                <a:extLst>
                  <a:ext uri="{28A0092B-C50C-407E-A947-70E740481C1C}">
                    <a14:useLocalDpi xmlns:a14="http://schemas.microsoft.com/office/drawing/2010/main"/>
                  </a:ext>
                </a:extLst>
              </a:blip>
              <a:stretch>
                <a:fillRect/>
              </a:stretch>
            </p:blipFill>
            <p:spPr>
              <a:xfrm>
                <a:off x="735749" y="3040164"/>
                <a:ext cx="59308" cy="79070"/>
              </a:xfrm>
              <a:prstGeom prst="rect">
                <a:avLst/>
              </a:prstGeom>
            </p:spPr>
          </p:pic>
          <p:pic>
            <p:nvPicPr>
              <p:cNvPr id="11" name="object 8">
                <a:extLst>
                  <a:ext uri="{FF2B5EF4-FFF2-40B4-BE49-F238E27FC236}">
                    <a16:creationId xmlns:a16="http://schemas.microsoft.com/office/drawing/2014/main" id="{6BF91BB5-8666-D45A-37DA-3FA0611124FB}"/>
                  </a:ext>
                </a:extLst>
              </p:cNvPr>
              <p:cNvPicPr/>
              <p:nvPr/>
            </p:nvPicPr>
            <p:blipFill>
              <a:blip r:embed="rId5" cstate="screen">
                <a:extLst>
                  <a:ext uri="{28A0092B-C50C-407E-A947-70E740481C1C}">
                    <a14:useLocalDpi xmlns:a14="http://schemas.microsoft.com/office/drawing/2010/main"/>
                  </a:ext>
                </a:extLst>
              </a:blip>
              <a:stretch>
                <a:fillRect/>
              </a:stretch>
            </p:blipFill>
            <p:spPr>
              <a:xfrm>
                <a:off x="720001" y="3160801"/>
                <a:ext cx="203568" cy="189546"/>
              </a:xfrm>
              <a:prstGeom prst="rect">
                <a:avLst/>
              </a:prstGeom>
            </p:spPr>
          </p:pic>
          <p:pic>
            <p:nvPicPr>
              <p:cNvPr id="12" name="object 9">
                <a:extLst>
                  <a:ext uri="{FF2B5EF4-FFF2-40B4-BE49-F238E27FC236}">
                    <a16:creationId xmlns:a16="http://schemas.microsoft.com/office/drawing/2014/main" id="{58EDEB5C-827A-D445-33B4-F586B266F264}"/>
                  </a:ext>
                </a:extLst>
              </p:cNvPr>
              <p:cNvPicPr/>
              <p:nvPr/>
            </p:nvPicPr>
            <p:blipFill>
              <a:blip r:embed="rId6" cstate="screen">
                <a:extLst>
                  <a:ext uri="{28A0092B-C50C-407E-A947-70E740481C1C}">
                    <a14:useLocalDpi xmlns:a14="http://schemas.microsoft.com/office/drawing/2010/main"/>
                  </a:ext>
                </a:extLst>
              </a:blip>
              <a:stretch>
                <a:fillRect/>
              </a:stretch>
            </p:blipFill>
            <p:spPr>
              <a:xfrm>
                <a:off x="720001" y="2529726"/>
                <a:ext cx="86550" cy="348272"/>
              </a:xfrm>
              <a:prstGeom prst="rect">
                <a:avLst/>
              </a:prstGeom>
            </p:spPr>
          </p:pic>
          <p:sp>
            <p:nvSpPr>
              <p:cNvPr id="13" name="object 10">
                <a:extLst>
                  <a:ext uri="{FF2B5EF4-FFF2-40B4-BE49-F238E27FC236}">
                    <a16:creationId xmlns:a16="http://schemas.microsoft.com/office/drawing/2014/main" id="{18EAC1C6-DA14-6392-1177-299EB7EB4BCD}"/>
                  </a:ext>
                </a:extLst>
              </p:cNvPr>
              <p:cNvSpPr/>
              <p:nvPr/>
            </p:nvSpPr>
            <p:spPr>
              <a:xfrm>
                <a:off x="1240513" y="3048342"/>
                <a:ext cx="135890" cy="107950"/>
              </a:xfrm>
              <a:custGeom>
                <a:avLst/>
                <a:gdLst/>
                <a:ahLst/>
                <a:cxnLst/>
                <a:rect l="l" t="t" r="r" b="b"/>
                <a:pathLst>
                  <a:path w="135890" h="107950">
                    <a:moveTo>
                      <a:pt x="133552" y="0"/>
                    </a:moveTo>
                    <a:lnTo>
                      <a:pt x="76982" y="21502"/>
                    </a:lnTo>
                    <a:lnTo>
                      <a:pt x="26355" y="58006"/>
                    </a:lnTo>
                    <a:lnTo>
                      <a:pt x="1684" y="91235"/>
                    </a:lnTo>
                    <a:lnTo>
                      <a:pt x="0" y="103075"/>
                    </a:lnTo>
                    <a:lnTo>
                      <a:pt x="6703" y="107776"/>
                    </a:lnTo>
                    <a:lnTo>
                      <a:pt x="74076" y="64176"/>
                    </a:lnTo>
                    <a:lnTo>
                      <a:pt x="113209" y="33015"/>
                    </a:lnTo>
                    <a:lnTo>
                      <a:pt x="135374" y="4424"/>
                    </a:lnTo>
                    <a:lnTo>
                      <a:pt x="133552" y="0"/>
                    </a:lnTo>
                    <a:close/>
                  </a:path>
                </a:pathLst>
              </a:custGeom>
              <a:solidFill>
                <a:srgbClr val="62452F"/>
              </a:solidFill>
            </p:spPr>
            <p:txBody>
              <a:bodyPr wrap="square" lIns="0" tIns="0" rIns="0" bIns="0" rtlCol="0"/>
              <a:lstStyle/>
              <a:p>
                <a:endParaRPr sz="2800"/>
              </a:p>
            </p:txBody>
          </p:sp>
          <p:pic>
            <p:nvPicPr>
              <p:cNvPr id="14" name="object 11">
                <a:extLst>
                  <a:ext uri="{FF2B5EF4-FFF2-40B4-BE49-F238E27FC236}">
                    <a16:creationId xmlns:a16="http://schemas.microsoft.com/office/drawing/2014/main" id="{5D978DD0-38BE-3E16-BBFD-91C080931905}"/>
                  </a:ext>
                </a:extLst>
              </p:cNvPr>
              <p:cNvPicPr/>
              <p:nvPr/>
            </p:nvPicPr>
            <p:blipFill>
              <a:blip r:embed="rId7" cstate="screen">
                <a:extLst>
                  <a:ext uri="{28A0092B-C50C-407E-A947-70E740481C1C}">
                    <a14:useLocalDpi xmlns:a14="http://schemas.microsoft.com/office/drawing/2010/main"/>
                  </a:ext>
                </a:extLst>
              </a:blip>
              <a:stretch>
                <a:fillRect/>
              </a:stretch>
            </p:blipFill>
            <p:spPr>
              <a:xfrm>
                <a:off x="972064" y="3040164"/>
                <a:ext cx="310330" cy="310183"/>
              </a:xfrm>
              <a:prstGeom prst="rect">
                <a:avLst/>
              </a:prstGeom>
            </p:spPr>
          </p:pic>
          <p:pic>
            <p:nvPicPr>
              <p:cNvPr id="15" name="object 12">
                <a:extLst>
                  <a:ext uri="{FF2B5EF4-FFF2-40B4-BE49-F238E27FC236}">
                    <a16:creationId xmlns:a16="http://schemas.microsoft.com/office/drawing/2014/main" id="{99496FE6-561B-B91E-2DD1-1BF2508BC221}"/>
                  </a:ext>
                </a:extLst>
              </p:cNvPr>
              <p:cNvPicPr/>
              <p:nvPr/>
            </p:nvPicPr>
            <p:blipFill>
              <a:blip r:embed="rId8" cstate="screen">
                <a:extLst>
                  <a:ext uri="{28A0092B-C50C-407E-A947-70E740481C1C}">
                    <a14:useLocalDpi xmlns:a14="http://schemas.microsoft.com/office/drawing/2010/main"/>
                  </a:ext>
                </a:extLst>
              </a:blip>
              <a:stretch>
                <a:fillRect/>
              </a:stretch>
            </p:blipFill>
            <p:spPr>
              <a:xfrm>
                <a:off x="1089101" y="2498103"/>
                <a:ext cx="412267" cy="420344"/>
              </a:xfrm>
              <a:prstGeom prst="rect">
                <a:avLst/>
              </a:prstGeom>
            </p:spPr>
          </p:pic>
          <p:pic>
            <p:nvPicPr>
              <p:cNvPr id="16" name="object 13">
                <a:extLst>
                  <a:ext uri="{FF2B5EF4-FFF2-40B4-BE49-F238E27FC236}">
                    <a16:creationId xmlns:a16="http://schemas.microsoft.com/office/drawing/2014/main" id="{D85813FB-A3E5-D316-B465-C7DA4805846E}"/>
                  </a:ext>
                </a:extLst>
              </p:cNvPr>
              <p:cNvPicPr/>
              <p:nvPr/>
            </p:nvPicPr>
            <p:blipFill>
              <a:blip r:embed="rId9" cstate="screen">
                <a:extLst>
                  <a:ext uri="{28A0092B-C50C-407E-A947-70E740481C1C}">
                    <a14:useLocalDpi xmlns:a14="http://schemas.microsoft.com/office/drawing/2010/main"/>
                  </a:ext>
                </a:extLst>
              </a:blip>
              <a:stretch>
                <a:fillRect/>
              </a:stretch>
            </p:blipFill>
            <p:spPr>
              <a:xfrm>
                <a:off x="1248364" y="3045023"/>
                <a:ext cx="144710" cy="140447"/>
              </a:xfrm>
              <a:prstGeom prst="rect">
                <a:avLst/>
              </a:prstGeom>
            </p:spPr>
          </p:pic>
          <p:pic>
            <p:nvPicPr>
              <p:cNvPr id="17" name="object 14">
                <a:extLst>
                  <a:ext uri="{FF2B5EF4-FFF2-40B4-BE49-F238E27FC236}">
                    <a16:creationId xmlns:a16="http://schemas.microsoft.com/office/drawing/2014/main" id="{A7032AB3-7F8A-EE37-EA47-F7EF16A894EB}"/>
                  </a:ext>
                </a:extLst>
              </p:cNvPr>
              <p:cNvPicPr/>
              <p:nvPr/>
            </p:nvPicPr>
            <p:blipFill>
              <a:blip r:embed="rId10" cstate="screen">
                <a:extLst>
                  <a:ext uri="{28A0092B-C50C-407E-A947-70E740481C1C}">
                    <a14:useLocalDpi xmlns:a14="http://schemas.microsoft.com/office/drawing/2010/main"/>
                  </a:ext>
                </a:extLst>
              </a:blip>
              <a:stretch>
                <a:fillRect/>
              </a:stretch>
            </p:blipFill>
            <p:spPr>
              <a:xfrm>
                <a:off x="749134" y="2772207"/>
                <a:ext cx="187109" cy="288543"/>
              </a:xfrm>
              <a:prstGeom prst="rect">
                <a:avLst/>
              </a:prstGeom>
            </p:spPr>
          </p:pic>
          <p:pic>
            <p:nvPicPr>
              <p:cNvPr id="18" name="object 15">
                <a:extLst>
                  <a:ext uri="{FF2B5EF4-FFF2-40B4-BE49-F238E27FC236}">
                    <a16:creationId xmlns:a16="http://schemas.microsoft.com/office/drawing/2014/main" id="{CE41BB00-0EBE-D423-59F2-FCD3A82F7C98}"/>
                  </a:ext>
                </a:extLst>
              </p:cNvPr>
              <p:cNvPicPr/>
              <p:nvPr/>
            </p:nvPicPr>
            <p:blipFill>
              <a:blip r:embed="rId11" cstate="screen">
                <a:extLst>
                  <a:ext uri="{28A0092B-C50C-407E-A947-70E740481C1C}">
                    <a14:useLocalDpi xmlns:a14="http://schemas.microsoft.com/office/drawing/2010/main"/>
                  </a:ext>
                </a:extLst>
              </a:blip>
              <a:stretch>
                <a:fillRect/>
              </a:stretch>
            </p:blipFill>
            <p:spPr>
              <a:xfrm>
                <a:off x="969225" y="2772207"/>
                <a:ext cx="188544" cy="287235"/>
              </a:xfrm>
              <a:prstGeom prst="rect">
                <a:avLst/>
              </a:prstGeom>
            </p:spPr>
          </p:pic>
          <p:pic>
            <p:nvPicPr>
              <p:cNvPr id="19" name="object 16">
                <a:extLst>
                  <a:ext uri="{FF2B5EF4-FFF2-40B4-BE49-F238E27FC236}">
                    <a16:creationId xmlns:a16="http://schemas.microsoft.com/office/drawing/2014/main" id="{22DD614E-BD9D-0BFC-3435-351BBFFCAADB}"/>
                  </a:ext>
                </a:extLst>
              </p:cNvPr>
              <p:cNvPicPr/>
              <p:nvPr/>
            </p:nvPicPr>
            <p:blipFill>
              <a:blip r:embed="rId12" cstate="screen">
                <a:extLst>
                  <a:ext uri="{28A0092B-C50C-407E-A947-70E740481C1C}">
                    <a14:useLocalDpi xmlns:a14="http://schemas.microsoft.com/office/drawing/2010/main"/>
                  </a:ext>
                </a:extLst>
              </a:blip>
              <a:stretch>
                <a:fillRect/>
              </a:stretch>
            </p:blipFill>
            <p:spPr>
              <a:xfrm>
                <a:off x="739622" y="2646934"/>
                <a:ext cx="422503" cy="423367"/>
              </a:xfrm>
              <a:prstGeom prst="rect">
                <a:avLst/>
              </a:prstGeom>
            </p:spPr>
          </p:pic>
          <p:pic>
            <p:nvPicPr>
              <p:cNvPr id="20" name="object 17">
                <a:extLst>
                  <a:ext uri="{FF2B5EF4-FFF2-40B4-BE49-F238E27FC236}">
                    <a16:creationId xmlns:a16="http://schemas.microsoft.com/office/drawing/2014/main" id="{310BD973-0630-BA57-E05E-92FBC3E6C1B4}"/>
                  </a:ext>
                </a:extLst>
              </p:cNvPr>
              <p:cNvPicPr/>
              <p:nvPr/>
            </p:nvPicPr>
            <p:blipFill>
              <a:blip r:embed="rId13" cstate="screen">
                <a:extLst>
                  <a:ext uri="{28A0092B-C50C-407E-A947-70E740481C1C}">
                    <a14:useLocalDpi xmlns:a14="http://schemas.microsoft.com/office/drawing/2010/main"/>
                  </a:ext>
                </a:extLst>
              </a:blip>
              <a:stretch>
                <a:fillRect/>
              </a:stretch>
            </p:blipFill>
            <p:spPr>
              <a:xfrm>
                <a:off x="838085" y="2685542"/>
                <a:ext cx="213372" cy="83019"/>
              </a:xfrm>
              <a:prstGeom prst="rect">
                <a:avLst/>
              </a:prstGeom>
            </p:spPr>
          </p:pic>
          <p:pic>
            <p:nvPicPr>
              <p:cNvPr id="21" name="object 18">
                <a:extLst>
                  <a:ext uri="{FF2B5EF4-FFF2-40B4-BE49-F238E27FC236}">
                    <a16:creationId xmlns:a16="http://schemas.microsoft.com/office/drawing/2014/main" id="{C11DA933-B804-774C-D6F5-CD5C068C2D50}"/>
                  </a:ext>
                </a:extLst>
              </p:cNvPr>
              <p:cNvPicPr/>
              <p:nvPr/>
            </p:nvPicPr>
            <p:blipFill>
              <a:blip r:embed="rId14" cstate="screen">
                <a:extLst>
                  <a:ext uri="{28A0092B-C50C-407E-A947-70E740481C1C}">
                    <a14:useLocalDpi xmlns:a14="http://schemas.microsoft.com/office/drawing/2010/main"/>
                  </a:ext>
                </a:extLst>
              </a:blip>
              <a:stretch>
                <a:fillRect/>
              </a:stretch>
            </p:blipFill>
            <p:spPr>
              <a:xfrm>
                <a:off x="788174" y="2599131"/>
                <a:ext cx="78549" cy="96418"/>
              </a:xfrm>
              <a:prstGeom prst="rect">
                <a:avLst/>
              </a:prstGeom>
            </p:spPr>
          </p:pic>
          <p:pic>
            <p:nvPicPr>
              <p:cNvPr id="22" name="object 19">
                <a:extLst>
                  <a:ext uri="{FF2B5EF4-FFF2-40B4-BE49-F238E27FC236}">
                    <a16:creationId xmlns:a16="http://schemas.microsoft.com/office/drawing/2014/main" id="{A4A20BCD-0EA1-ED2C-853F-E8500B7D20BD}"/>
                  </a:ext>
                </a:extLst>
              </p:cNvPr>
              <p:cNvPicPr/>
              <p:nvPr/>
            </p:nvPicPr>
            <p:blipFill>
              <a:blip r:embed="rId15" cstate="screen">
                <a:extLst>
                  <a:ext uri="{28A0092B-C50C-407E-A947-70E740481C1C}">
                    <a14:useLocalDpi xmlns:a14="http://schemas.microsoft.com/office/drawing/2010/main"/>
                  </a:ext>
                </a:extLst>
              </a:blip>
              <a:stretch>
                <a:fillRect/>
              </a:stretch>
            </p:blipFill>
            <p:spPr>
              <a:xfrm>
                <a:off x="789698" y="2482278"/>
                <a:ext cx="72999" cy="84950"/>
              </a:xfrm>
              <a:prstGeom prst="rect">
                <a:avLst/>
              </a:prstGeom>
            </p:spPr>
          </p:pic>
          <p:pic>
            <p:nvPicPr>
              <p:cNvPr id="23" name="object 20">
                <a:extLst>
                  <a:ext uri="{FF2B5EF4-FFF2-40B4-BE49-F238E27FC236}">
                    <a16:creationId xmlns:a16="http://schemas.microsoft.com/office/drawing/2014/main" id="{31276EBE-BB25-47D9-689B-D5C4C74D6C0A}"/>
                  </a:ext>
                </a:extLst>
              </p:cNvPr>
              <p:cNvPicPr/>
              <p:nvPr/>
            </p:nvPicPr>
            <p:blipFill>
              <a:blip r:embed="rId16" cstate="screen">
                <a:extLst>
                  <a:ext uri="{28A0092B-C50C-407E-A947-70E740481C1C}">
                    <a14:useLocalDpi xmlns:a14="http://schemas.microsoft.com/office/drawing/2010/main"/>
                  </a:ext>
                </a:extLst>
              </a:blip>
              <a:stretch>
                <a:fillRect/>
              </a:stretch>
            </p:blipFill>
            <p:spPr>
              <a:xfrm>
                <a:off x="789177" y="2387701"/>
                <a:ext cx="73393" cy="49618"/>
              </a:xfrm>
              <a:prstGeom prst="rect">
                <a:avLst/>
              </a:prstGeom>
            </p:spPr>
          </p:pic>
          <p:pic>
            <p:nvPicPr>
              <p:cNvPr id="24" name="object 21">
                <a:extLst>
                  <a:ext uri="{FF2B5EF4-FFF2-40B4-BE49-F238E27FC236}">
                    <a16:creationId xmlns:a16="http://schemas.microsoft.com/office/drawing/2014/main" id="{7529699D-2CA9-5034-9688-49A9B4CF50B0}"/>
                  </a:ext>
                </a:extLst>
              </p:cNvPr>
              <p:cNvPicPr/>
              <p:nvPr/>
            </p:nvPicPr>
            <p:blipFill>
              <a:blip r:embed="rId17" cstate="print"/>
              <a:stretch>
                <a:fillRect/>
              </a:stretch>
            </p:blipFill>
            <p:spPr>
              <a:xfrm>
                <a:off x="801382" y="2270709"/>
                <a:ext cx="70002" cy="45834"/>
              </a:xfrm>
              <a:prstGeom prst="rect">
                <a:avLst/>
              </a:prstGeom>
            </p:spPr>
          </p:pic>
          <p:pic>
            <p:nvPicPr>
              <p:cNvPr id="25" name="object 22">
                <a:extLst>
                  <a:ext uri="{FF2B5EF4-FFF2-40B4-BE49-F238E27FC236}">
                    <a16:creationId xmlns:a16="http://schemas.microsoft.com/office/drawing/2014/main" id="{A94E0C9E-330B-7339-2DFB-8C886E52B01B}"/>
                  </a:ext>
                </a:extLst>
              </p:cNvPr>
              <p:cNvPicPr/>
              <p:nvPr/>
            </p:nvPicPr>
            <p:blipFill>
              <a:blip r:embed="rId18" cstate="print"/>
              <a:stretch>
                <a:fillRect/>
              </a:stretch>
            </p:blipFill>
            <p:spPr>
              <a:xfrm>
                <a:off x="810107" y="2156142"/>
                <a:ext cx="64808" cy="45859"/>
              </a:xfrm>
              <a:prstGeom prst="rect">
                <a:avLst/>
              </a:prstGeom>
            </p:spPr>
          </p:pic>
          <p:pic>
            <p:nvPicPr>
              <p:cNvPr id="26" name="object 23">
                <a:extLst>
                  <a:ext uri="{FF2B5EF4-FFF2-40B4-BE49-F238E27FC236}">
                    <a16:creationId xmlns:a16="http://schemas.microsoft.com/office/drawing/2014/main" id="{36A2717E-70E1-4A39-D80D-EF92CA2180C0}"/>
                  </a:ext>
                </a:extLst>
              </p:cNvPr>
              <p:cNvPicPr/>
              <p:nvPr/>
            </p:nvPicPr>
            <p:blipFill>
              <a:blip r:embed="rId19" cstate="print"/>
              <a:stretch>
                <a:fillRect/>
              </a:stretch>
            </p:blipFill>
            <p:spPr>
              <a:xfrm>
                <a:off x="836675" y="2054098"/>
                <a:ext cx="54724" cy="38722"/>
              </a:xfrm>
              <a:prstGeom prst="rect">
                <a:avLst/>
              </a:prstGeom>
            </p:spPr>
          </p:pic>
          <p:pic>
            <p:nvPicPr>
              <p:cNvPr id="27" name="object 24">
                <a:extLst>
                  <a:ext uri="{FF2B5EF4-FFF2-40B4-BE49-F238E27FC236}">
                    <a16:creationId xmlns:a16="http://schemas.microsoft.com/office/drawing/2014/main" id="{897823EA-F591-D2AE-88F8-5F3E168FE896}"/>
                  </a:ext>
                </a:extLst>
              </p:cNvPr>
              <p:cNvPicPr/>
              <p:nvPr/>
            </p:nvPicPr>
            <p:blipFill>
              <a:blip r:embed="rId20" cstate="screen">
                <a:extLst>
                  <a:ext uri="{28A0092B-C50C-407E-A947-70E740481C1C}">
                    <a14:useLocalDpi xmlns:a14="http://schemas.microsoft.com/office/drawing/2010/main"/>
                  </a:ext>
                </a:extLst>
              </a:blip>
              <a:stretch>
                <a:fillRect/>
              </a:stretch>
            </p:blipFill>
            <p:spPr>
              <a:xfrm>
                <a:off x="836282" y="1946757"/>
                <a:ext cx="54559" cy="46799"/>
              </a:xfrm>
              <a:prstGeom prst="rect">
                <a:avLst/>
              </a:prstGeom>
            </p:spPr>
          </p:pic>
          <p:pic>
            <p:nvPicPr>
              <p:cNvPr id="28" name="object 25">
                <a:extLst>
                  <a:ext uri="{FF2B5EF4-FFF2-40B4-BE49-F238E27FC236}">
                    <a16:creationId xmlns:a16="http://schemas.microsoft.com/office/drawing/2014/main" id="{9A6311B5-E90E-A826-DDD1-6298C3CAB390}"/>
                  </a:ext>
                </a:extLst>
              </p:cNvPr>
              <p:cNvPicPr/>
              <p:nvPr/>
            </p:nvPicPr>
            <p:blipFill>
              <a:blip r:embed="rId21" cstate="screen">
                <a:extLst>
                  <a:ext uri="{28A0092B-C50C-407E-A947-70E740481C1C}">
                    <a14:useLocalDpi xmlns:a14="http://schemas.microsoft.com/office/drawing/2010/main"/>
                  </a:ext>
                </a:extLst>
              </a:blip>
              <a:stretch>
                <a:fillRect/>
              </a:stretch>
            </p:blipFill>
            <p:spPr>
              <a:xfrm>
                <a:off x="833094" y="1853374"/>
                <a:ext cx="56337" cy="58280"/>
              </a:xfrm>
              <a:prstGeom prst="rect">
                <a:avLst/>
              </a:prstGeom>
            </p:spPr>
          </p:pic>
          <p:pic>
            <p:nvPicPr>
              <p:cNvPr id="29" name="object 26">
                <a:extLst>
                  <a:ext uri="{FF2B5EF4-FFF2-40B4-BE49-F238E27FC236}">
                    <a16:creationId xmlns:a16="http://schemas.microsoft.com/office/drawing/2014/main" id="{AB90B1EC-2C68-4707-3FFB-CC04F4FB04F2}"/>
                  </a:ext>
                </a:extLst>
              </p:cNvPr>
              <p:cNvPicPr/>
              <p:nvPr/>
            </p:nvPicPr>
            <p:blipFill>
              <a:blip r:embed="rId22" cstate="screen">
                <a:extLst>
                  <a:ext uri="{28A0092B-C50C-407E-A947-70E740481C1C}">
                    <a14:useLocalDpi xmlns:a14="http://schemas.microsoft.com/office/drawing/2010/main"/>
                  </a:ext>
                </a:extLst>
              </a:blip>
              <a:stretch>
                <a:fillRect/>
              </a:stretch>
            </p:blipFill>
            <p:spPr>
              <a:xfrm>
                <a:off x="826452" y="1763827"/>
                <a:ext cx="58089" cy="54063"/>
              </a:xfrm>
              <a:prstGeom prst="rect">
                <a:avLst/>
              </a:prstGeom>
            </p:spPr>
          </p:pic>
          <p:pic>
            <p:nvPicPr>
              <p:cNvPr id="30" name="object 27">
                <a:extLst>
                  <a:ext uri="{FF2B5EF4-FFF2-40B4-BE49-F238E27FC236}">
                    <a16:creationId xmlns:a16="http://schemas.microsoft.com/office/drawing/2014/main" id="{D78DA8A3-EE7E-3A15-2DA6-D0006ABB3DF1}"/>
                  </a:ext>
                </a:extLst>
              </p:cNvPr>
              <p:cNvPicPr/>
              <p:nvPr/>
            </p:nvPicPr>
            <p:blipFill>
              <a:blip r:embed="rId23" cstate="print"/>
              <a:stretch>
                <a:fillRect/>
              </a:stretch>
            </p:blipFill>
            <p:spPr>
              <a:xfrm>
                <a:off x="819378" y="1678978"/>
                <a:ext cx="66125" cy="56222"/>
              </a:xfrm>
              <a:prstGeom prst="rect">
                <a:avLst/>
              </a:prstGeom>
            </p:spPr>
          </p:pic>
          <p:pic>
            <p:nvPicPr>
              <p:cNvPr id="31" name="object 28">
                <a:extLst>
                  <a:ext uri="{FF2B5EF4-FFF2-40B4-BE49-F238E27FC236}">
                    <a16:creationId xmlns:a16="http://schemas.microsoft.com/office/drawing/2014/main" id="{6AC7D2A8-5CC1-95DB-B8A9-7C0621D2EE98}"/>
                  </a:ext>
                </a:extLst>
              </p:cNvPr>
              <p:cNvPicPr/>
              <p:nvPr/>
            </p:nvPicPr>
            <p:blipFill>
              <a:blip r:embed="rId24" cstate="screen">
                <a:extLst>
                  <a:ext uri="{28A0092B-C50C-407E-A947-70E740481C1C}">
                    <a14:useLocalDpi xmlns:a14="http://schemas.microsoft.com/office/drawing/2010/main"/>
                  </a:ext>
                </a:extLst>
              </a:blip>
              <a:stretch>
                <a:fillRect/>
              </a:stretch>
            </p:blipFill>
            <p:spPr>
              <a:xfrm>
                <a:off x="818133" y="1550009"/>
                <a:ext cx="67703" cy="106184"/>
              </a:xfrm>
              <a:prstGeom prst="rect">
                <a:avLst/>
              </a:prstGeom>
            </p:spPr>
          </p:pic>
          <p:pic>
            <p:nvPicPr>
              <p:cNvPr id="32" name="object 29">
                <a:extLst>
                  <a:ext uri="{FF2B5EF4-FFF2-40B4-BE49-F238E27FC236}">
                    <a16:creationId xmlns:a16="http://schemas.microsoft.com/office/drawing/2014/main" id="{95E6CE63-79F2-4415-6795-47248353CB37}"/>
                  </a:ext>
                </a:extLst>
              </p:cNvPr>
              <p:cNvPicPr/>
              <p:nvPr/>
            </p:nvPicPr>
            <p:blipFill>
              <a:blip r:embed="rId25" cstate="screen">
                <a:extLst>
                  <a:ext uri="{28A0092B-C50C-407E-A947-70E740481C1C}">
                    <a14:useLocalDpi xmlns:a14="http://schemas.microsoft.com/office/drawing/2010/main"/>
                  </a:ext>
                </a:extLst>
              </a:blip>
              <a:stretch>
                <a:fillRect/>
              </a:stretch>
            </p:blipFill>
            <p:spPr>
              <a:xfrm>
                <a:off x="956779" y="1763598"/>
                <a:ext cx="58953" cy="54368"/>
              </a:xfrm>
              <a:prstGeom prst="rect">
                <a:avLst/>
              </a:prstGeom>
            </p:spPr>
          </p:pic>
          <p:pic>
            <p:nvPicPr>
              <p:cNvPr id="33" name="object 30">
                <a:extLst>
                  <a:ext uri="{FF2B5EF4-FFF2-40B4-BE49-F238E27FC236}">
                    <a16:creationId xmlns:a16="http://schemas.microsoft.com/office/drawing/2014/main" id="{391445F6-F285-C457-3DBF-507D7A9EBB1D}"/>
                  </a:ext>
                </a:extLst>
              </p:cNvPr>
              <p:cNvPicPr/>
              <p:nvPr/>
            </p:nvPicPr>
            <p:blipFill>
              <a:blip r:embed="rId26" cstate="screen">
                <a:extLst>
                  <a:ext uri="{28A0092B-C50C-407E-A947-70E740481C1C}">
                    <a14:useLocalDpi xmlns:a14="http://schemas.microsoft.com/office/drawing/2010/main"/>
                  </a:ext>
                </a:extLst>
              </a:blip>
              <a:stretch>
                <a:fillRect/>
              </a:stretch>
            </p:blipFill>
            <p:spPr>
              <a:xfrm>
                <a:off x="962139" y="1681023"/>
                <a:ext cx="57429" cy="48323"/>
              </a:xfrm>
              <a:prstGeom prst="rect">
                <a:avLst/>
              </a:prstGeom>
            </p:spPr>
          </p:pic>
          <p:pic>
            <p:nvPicPr>
              <p:cNvPr id="34" name="object 31">
                <a:extLst>
                  <a:ext uri="{FF2B5EF4-FFF2-40B4-BE49-F238E27FC236}">
                    <a16:creationId xmlns:a16="http://schemas.microsoft.com/office/drawing/2014/main" id="{66160CAF-34C3-373D-B84A-5752E4A629D1}"/>
                  </a:ext>
                </a:extLst>
              </p:cNvPr>
              <p:cNvPicPr/>
              <p:nvPr/>
            </p:nvPicPr>
            <p:blipFill>
              <a:blip r:embed="rId27" cstate="screen">
                <a:extLst>
                  <a:ext uri="{28A0092B-C50C-407E-A947-70E740481C1C}">
                    <a14:useLocalDpi xmlns:a14="http://schemas.microsoft.com/office/drawing/2010/main"/>
                  </a:ext>
                </a:extLst>
              </a:blip>
              <a:stretch>
                <a:fillRect/>
              </a:stretch>
            </p:blipFill>
            <p:spPr>
              <a:xfrm>
                <a:off x="1018882" y="2593797"/>
                <a:ext cx="76288" cy="96253"/>
              </a:xfrm>
              <a:prstGeom prst="rect">
                <a:avLst/>
              </a:prstGeom>
            </p:spPr>
          </p:pic>
          <p:pic>
            <p:nvPicPr>
              <p:cNvPr id="35" name="object 32">
                <a:extLst>
                  <a:ext uri="{FF2B5EF4-FFF2-40B4-BE49-F238E27FC236}">
                    <a16:creationId xmlns:a16="http://schemas.microsoft.com/office/drawing/2014/main" id="{B7AF1B92-4672-6013-26A8-6986128C93CB}"/>
                  </a:ext>
                </a:extLst>
              </p:cNvPr>
              <p:cNvPicPr/>
              <p:nvPr/>
            </p:nvPicPr>
            <p:blipFill>
              <a:blip r:embed="rId28" cstate="screen">
                <a:extLst>
                  <a:ext uri="{28A0092B-C50C-407E-A947-70E740481C1C}">
                    <a14:useLocalDpi xmlns:a14="http://schemas.microsoft.com/office/drawing/2010/main"/>
                  </a:ext>
                </a:extLst>
              </a:blip>
              <a:stretch>
                <a:fillRect/>
              </a:stretch>
            </p:blipFill>
            <p:spPr>
              <a:xfrm>
                <a:off x="960602" y="1599463"/>
                <a:ext cx="57416" cy="56337"/>
              </a:xfrm>
              <a:prstGeom prst="rect">
                <a:avLst/>
              </a:prstGeom>
            </p:spPr>
          </p:pic>
          <p:pic>
            <p:nvPicPr>
              <p:cNvPr id="36" name="object 33">
                <a:extLst>
                  <a:ext uri="{FF2B5EF4-FFF2-40B4-BE49-F238E27FC236}">
                    <a16:creationId xmlns:a16="http://schemas.microsoft.com/office/drawing/2014/main" id="{4232215E-B54B-EFB0-C3A3-AC5D3CAB90E9}"/>
                  </a:ext>
                </a:extLst>
              </p:cNvPr>
              <p:cNvPicPr/>
              <p:nvPr/>
            </p:nvPicPr>
            <p:blipFill>
              <a:blip r:embed="rId29" cstate="screen">
                <a:extLst>
                  <a:ext uri="{28A0092B-C50C-407E-A947-70E740481C1C}">
                    <a14:useLocalDpi xmlns:a14="http://schemas.microsoft.com/office/drawing/2010/main"/>
                  </a:ext>
                </a:extLst>
              </a:blip>
              <a:stretch>
                <a:fillRect/>
              </a:stretch>
            </p:blipFill>
            <p:spPr>
              <a:xfrm>
                <a:off x="967219" y="1550009"/>
                <a:ext cx="48691" cy="34518"/>
              </a:xfrm>
              <a:prstGeom prst="rect">
                <a:avLst/>
              </a:prstGeom>
            </p:spPr>
          </p:pic>
          <p:pic>
            <p:nvPicPr>
              <p:cNvPr id="37" name="object 34">
                <a:extLst>
                  <a:ext uri="{FF2B5EF4-FFF2-40B4-BE49-F238E27FC236}">
                    <a16:creationId xmlns:a16="http://schemas.microsoft.com/office/drawing/2014/main" id="{8347FD9F-44CC-A953-2466-412388BE3957}"/>
                  </a:ext>
                </a:extLst>
              </p:cNvPr>
              <p:cNvPicPr/>
              <p:nvPr/>
            </p:nvPicPr>
            <p:blipFill>
              <a:blip r:embed="rId30" cstate="screen">
                <a:extLst>
                  <a:ext uri="{28A0092B-C50C-407E-A947-70E740481C1C}">
                    <a14:useLocalDpi xmlns:a14="http://schemas.microsoft.com/office/drawing/2010/main"/>
                  </a:ext>
                </a:extLst>
              </a:blip>
              <a:stretch>
                <a:fillRect/>
              </a:stretch>
            </p:blipFill>
            <p:spPr>
              <a:xfrm>
                <a:off x="870483" y="1936407"/>
                <a:ext cx="148564" cy="53289"/>
              </a:xfrm>
              <a:prstGeom prst="rect">
                <a:avLst/>
              </a:prstGeom>
            </p:spPr>
          </p:pic>
          <p:pic>
            <p:nvPicPr>
              <p:cNvPr id="38" name="object 35">
                <a:extLst>
                  <a:ext uri="{FF2B5EF4-FFF2-40B4-BE49-F238E27FC236}">
                    <a16:creationId xmlns:a16="http://schemas.microsoft.com/office/drawing/2014/main" id="{9C92A330-DE20-A16D-94CE-72074FBD0ED6}"/>
                  </a:ext>
                </a:extLst>
              </p:cNvPr>
              <p:cNvPicPr/>
              <p:nvPr/>
            </p:nvPicPr>
            <p:blipFill>
              <a:blip r:embed="rId31" cstate="screen">
                <a:extLst>
                  <a:ext uri="{28A0092B-C50C-407E-A947-70E740481C1C}">
                    <a14:useLocalDpi xmlns:a14="http://schemas.microsoft.com/office/drawing/2010/main"/>
                  </a:ext>
                </a:extLst>
              </a:blip>
              <a:stretch>
                <a:fillRect/>
              </a:stretch>
            </p:blipFill>
            <p:spPr>
              <a:xfrm>
                <a:off x="1016736" y="2483015"/>
                <a:ext cx="79616" cy="80263"/>
              </a:xfrm>
              <a:prstGeom prst="rect">
                <a:avLst/>
              </a:prstGeom>
            </p:spPr>
          </p:pic>
          <p:pic>
            <p:nvPicPr>
              <p:cNvPr id="39" name="object 36">
                <a:extLst>
                  <a:ext uri="{FF2B5EF4-FFF2-40B4-BE49-F238E27FC236}">
                    <a16:creationId xmlns:a16="http://schemas.microsoft.com/office/drawing/2014/main" id="{8FEC6F53-859C-2CCA-69AB-69FCE0E34A1A}"/>
                  </a:ext>
                </a:extLst>
              </p:cNvPr>
              <p:cNvPicPr/>
              <p:nvPr/>
            </p:nvPicPr>
            <p:blipFill>
              <a:blip r:embed="rId32" cstate="screen">
                <a:extLst>
                  <a:ext uri="{28A0092B-C50C-407E-A947-70E740481C1C}">
                    <a14:useLocalDpi xmlns:a14="http://schemas.microsoft.com/office/drawing/2010/main"/>
                  </a:ext>
                </a:extLst>
              </a:blip>
              <a:stretch>
                <a:fillRect/>
              </a:stretch>
            </p:blipFill>
            <p:spPr>
              <a:xfrm>
                <a:off x="874255" y="1848510"/>
                <a:ext cx="145618" cy="60236"/>
              </a:xfrm>
              <a:prstGeom prst="rect">
                <a:avLst/>
              </a:prstGeom>
            </p:spPr>
          </p:pic>
          <p:pic>
            <p:nvPicPr>
              <p:cNvPr id="40" name="object 37">
                <a:extLst>
                  <a:ext uri="{FF2B5EF4-FFF2-40B4-BE49-F238E27FC236}">
                    <a16:creationId xmlns:a16="http://schemas.microsoft.com/office/drawing/2014/main" id="{D519F6CF-888D-5B02-1B73-5AFAF8053085}"/>
                  </a:ext>
                </a:extLst>
              </p:cNvPr>
              <p:cNvPicPr/>
              <p:nvPr/>
            </p:nvPicPr>
            <p:blipFill>
              <a:blip r:embed="rId33" cstate="screen">
                <a:extLst>
                  <a:ext uri="{28A0092B-C50C-407E-A947-70E740481C1C}">
                    <a14:useLocalDpi xmlns:a14="http://schemas.microsoft.com/office/drawing/2010/main"/>
                  </a:ext>
                </a:extLst>
              </a:blip>
              <a:stretch>
                <a:fillRect/>
              </a:stretch>
            </p:blipFill>
            <p:spPr>
              <a:xfrm>
                <a:off x="867641" y="2028279"/>
                <a:ext cx="156347" cy="63995"/>
              </a:xfrm>
              <a:prstGeom prst="rect">
                <a:avLst/>
              </a:prstGeom>
            </p:spPr>
          </p:pic>
          <p:pic>
            <p:nvPicPr>
              <p:cNvPr id="41" name="object 38">
                <a:extLst>
                  <a:ext uri="{FF2B5EF4-FFF2-40B4-BE49-F238E27FC236}">
                    <a16:creationId xmlns:a16="http://schemas.microsoft.com/office/drawing/2014/main" id="{D3CAC60F-3334-8181-1A79-6B871B1A3FBF}"/>
                  </a:ext>
                </a:extLst>
              </p:cNvPr>
              <p:cNvPicPr/>
              <p:nvPr/>
            </p:nvPicPr>
            <p:blipFill>
              <a:blip r:embed="rId34" cstate="screen">
                <a:extLst>
                  <a:ext uri="{28A0092B-C50C-407E-A947-70E740481C1C}">
                    <a14:useLocalDpi xmlns:a14="http://schemas.microsoft.com/office/drawing/2010/main"/>
                  </a:ext>
                </a:extLst>
              </a:blip>
              <a:stretch>
                <a:fillRect/>
              </a:stretch>
            </p:blipFill>
            <p:spPr>
              <a:xfrm>
                <a:off x="855814" y="2345626"/>
                <a:ext cx="237502" cy="88036"/>
              </a:xfrm>
              <a:prstGeom prst="rect">
                <a:avLst/>
              </a:prstGeom>
            </p:spPr>
          </p:pic>
          <p:pic>
            <p:nvPicPr>
              <p:cNvPr id="42" name="object 39">
                <a:extLst>
                  <a:ext uri="{FF2B5EF4-FFF2-40B4-BE49-F238E27FC236}">
                    <a16:creationId xmlns:a16="http://schemas.microsoft.com/office/drawing/2014/main" id="{B429BF40-5FF8-F441-ADA7-D8F9BBD063C3}"/>
                  </a:ext>
                </a:extLst>
              </p:cNvPr>
              <p:cNvPicPr/>
              <p:nvPr/>
            </p:nvPicPr>
            <p:blipFill>
              <a:blip r:embed="rId35" cstate="print"/>
              <a:stretch>
                <a:fillRect/>
              </a:stretch>
            </p:blipFill>
            <p:spPr>
              <a:xfrm>
                <a:off x="852322" y="2465895"/>
                <a:ext cx="171246" cy="36402"/>
              </a:xfrm>
              <a:prstGeom prst="rect">
                <a:avLst/>
              </a:prstGeom>
            </p:spPr>
          </p:pic>
          <p:pic>
            <p:nvPicPr>
              <p:cNvPr id="43" name="object 40">
                <a:extLst>
                  <a:ext uri="{FF2B5EF4-FFF2-40B4-BE49-F238E27FC236}">
                    <a16:creationId xmlns:a16="http://schemas.microsoft.com/office/drawing/2014/main" id="{B18BC848-CCF7-FA2D-C616-45197D9512FF}"/>
                  </a:ext>
                </a:extLst>
              </p:cNvPr>
              <p:cNvPicPr/>
              <p:nvPr/>
            </p:nvPicPr>
            <p:blipFill>
              <a:blip r:embed="rId36" cstate="screen">
                <a:extLst>
                  <a:ext uri="{28A0092B-C50C-407E-A947-70E740481C1C}">
                    <a14:useLocalDpi xmlns:a14="http://schemas.microsoft.com/office/drawing/2010/main"/>
                  </a:ext>
                </a:extLst>
              </a:blip>
              <a:stretch>
                <a:fillRect/>
              </a:stretch>
            </p:blipFill>
            <p:spPr>
              <a:xfrm>
                <a:off x="860793" y="2232482"/>
                <a:ext cx="222376" cy="73736"/>
              </a:xfrm>
              <a:prstGeom prst="rect">
                <a:avLst/>
              </a:prstGeom>
            </p:spPr>
          </p:pic>
          <p:sp>
            <p:nvSpPr>
              <p:cNvPr id="44" name="object 41">
                <a:extLst>
                  <a:ext uri="{FF2B5EF4-FFF2-40B4-BE49-F238E27FC236}">
                    <a16:creationId xmlns:a16="http://schemas.microsoft.com/office/drawing/2014/main" id="{C6201EE1-ECBF-A238-8AEA-2F088326517B}"/>
                  </a:ext>
                </a:extLst>
              </p:cNvPr>
              <p:cNvSpPr/>
              <p:nvPr/>
            </p:nvSpPr>
            <p:spPr>
              <a:xfrm>
                <a:off x="852580" y="2465908"/>
                <a:ext cx="170180" cy="36195"/>
              </a:xfrm>
              <a:custGeom>
                <a:avLst/>
                <a:gdLst/>
                <a:ahLst/>
                <a:cxnLst/>
                <a:rect l="l" t="t" r="r" b="b"/>
                <a:pathLst>
                  <a:path w="170180" h="36194">
                    <a:moveTo>
                      <a:pt x="164845" y="0"/>
                    </a:moveTo>
                    <a:lnTo>
                      <a:pt x="159702" y="152"/>
                    </a:lnTo>
                    <a:lnTo>
                      <a:pt x="129427" y="3544"/>
                    </a:lnTo>
                    <a:lnTo>
                      <a:pt x="104672" y="5944"/>
                    </a:lnTo>
                    <a:lnTo>
                      <a:pt x="85140" y="7175"/>
                    </a:lnTo>
                    <a:lnTo>
                      <a:pt x="73338" y="7275"/>
                    </a:lnTo>
                    <a:lnTo>
                      <a:pt x="61539" y="6834"/>
                    </a:lnTo>
                    <a:lnTo>
                      <a:pt x="9639" y="2616"/>
                    </a:lnTo>
                    <a:lnTo>
                      <a:pt x="4533" y="2781"/>
                    </a:lnTo>
                    <a:lnTo>
                      <a:pt x="12" y="4470"/>
                    </a:lnTo>
                    <a:lnTo>
                      <a:pt x="0" y="17818"/>
                    </a:lnTo>
                    <a:lnTo>
                      <a:pt x="406" y="18859"/>
                    </a:lnTo>
                    <a:lnTo>
                      <a:pt x="546" y="26352"/>
                    </a:lnTo>
                    <a:lnTo>
                      <a:pt x="4851" y="32359"/>
                    </a:lnTo>
                    <a:lnTo>
                      <a:pt x="9994" y="32194"/>
                    </a:lnTo>
                    <a:lnTo>
                      <a:pt x="38860" y="34685"/>
                    </a:lnTo>
                    <a:lnTo>
                      <a:pt x="64124" y="36100"/>
                    </a:lnTo>
                    <a:lnTo>
                      <a:pt x="86994" y="36118"/>
                    </a:lnTo>
                    <a:lnTo>
                      <a:pt x="118289" y="35634"/>
                    </a:lnTo>
                    <a:lnTo>
                      <a:pt x="161334" y="28995"/>
                    </a:lnTo>
                    <a:lnTo>
                      <a:pt x="169947" y="20749"/>
                    </a:lnTo>
                    <a:lnTo>
                      <a:pt x="169722" y="15506"/>
                    </a:lnTo>
                    <a:lnTo>
                      <a:pt x="170179" y="12204"/>
                    </a:lnTo>
                    <a:lnTo>
                      <a:pt x="170040" y="4686"/>
                    </a:lnTo>
                    <a:lnTo>
                      <a:pt x="164845" y="0"/>
                    </a:lnTo>
                    <a:close/>
                  </a:path>
                </a:pathLst>
              </a:custGeom>
              <a:solidFill>
                <a:srgbClr val="B6E3ED"/>
              </a:solidFill>
            </p:spPr>
            <p:txBody>
              <a:bodyPr wrap="square" lIns="0" tIns="0" rIns="0" bIns="0" rtlCol="0"/>
              <a:lstStyle/>
              <a:p>
                <a:endParaRPr sz="2800"/>
              </a:p>
            </p:txBody>
          </p:sp>
          <p:pic>
            <p:nvPicPr>
              <p:cNvPr id="45" name="object 42">
                <a:extLst>
                  <a:ext uri="{FF2B5EF4-FFF2-40B4-BE49-F238E27FC236}">
                    <a16:creationId xmlns:a16="http://schemas.microsoft.com/office/drawing/2014/main" id="{471D9CE9-0F09-20E4-7FDB-1BDC857173FE}"/>
                  </a:ext>
                </a:extLst>
              </p:cNvPr>
              <p:cNvPicPr/>
              <p:nvPr/>
            </p:nvPicPr>
            <p:blipFill>
              <a:blip r:embed="rId37" cstate="screen">
                <a:extLst>
                  <a:ext uri="{28A0092B-C50C-407E-A947-70E740481C1C}">
                    <a14:useLocalDpi xmlns:a14="http://schemas.microsoft.com/office/drawing/2010/main"/>
                  </a:ext>
                </a:extLst>
              </a:blip>
              <a:stretch>
                <a:fillRect/>
              </a:stretch>
            </p:blipFill>
            <p:spPr>
              <a:xfrm>
                <a:off x="866305" y="2124265"/>
                <a:ext cx="198627" cy="70472"/>
              </a:xfrm>
              <a:prstGeom prst="rect">
                <a:avLst/>
              </a:prstGeom>
            </p:spPr>
          </p:pic>
          <p:sp>
            <p:nvSpPr>
              <p:cNvPr id="46" name="object 43">
                <a:extLst>
                  <a:ext uri="{FF2B5EF4-FFF2-40B4-BE49-F238E27FC236}">
                    <a16:creationId xmlns:a16="http://schemas.microsoft.com/office/drawing/2014/main" id="{81CF5E58-F74C-22F4-A2AE-181B1F6FF37D}"/>
                  </a:ext>
                </a:extLst>
              </p:cNvPr>
              <p:cNvSpPr/>
              <p:nvPr/>
            </p:nvSpPr>
            <p:spPr>
              <a:xfrm>
                <a:off x="856035" y="2345619"/>
                <a:ext cx="165100" cy="33020"/>
              </a:xfrm>
              <a:custGeom>
                <a:avLst/>
                <a:gdLst/>
                <a:ahLst/>
                <a:cxnLst/>
                <a:rect l="l" t="t" r="r" b="b"/>
                <a:pathLst>
                  <a:path w="165100" h="33019">
                    <a:moveTo>
                      <a:pt x="159410" y="0"/>
                    </a:moveTo>
                    <a:lnTo>
                      <a:pt x="154444" y="165"/>
                    </a:lnTo>
                    <a:lnTo>
                      <a:pt x="125166" y="3302"/>
                    </a:lnTo>
                    <a:lnTo>
                      <a:pt x="101225" y="5522"/>
                    </a:lnTo>
                    <a:lnTo>
                      <a:pt x="82334" y="6667"/>
                    </a:lnTo>
                    <a:lnTo>
                      <a:pt x="70935" y="6783"/>
                    </a:lnTo>
                    <a:lnTo>
                      <a:pt x="59536" y="6407"/>
                    </a:lnTo>
                    <a:lnTo>
                      <a:pt x="9372" y="2679"/>
                    </a:lnTo>
                    <a:lnTo>
                      <a:pt x="4406" y="2832"/>
                    </a:lnTo>
                    <a:lnTo>
                      <a:pt x="38" y="4381"/>
                    </a:lnTo>
                    <a:lnTo>
                      <a:pt x="0" y="16497"/>
                    </a:lnTo>
                    <a:lnTo>
                      <a:pt x="406" y="17449"/>
                    </a:lnTo>
                    <a:lnTo>
                      <a:pt x="520" y="24257"/>
                    </a:lnTo>
                    <a:lnTo>
                      <a:pt x="4686" y="29692"/>
                    </a:lnTo>
                    <a:lnTo>
                      <a:pt x="9651" y="29527"/>
                    </a:lnTo>
                    <a:lnTo>
                      <a:pt x="37560" y="31737"/>
                    </a:lnTo>
                    <a:lnTo>
                      <a:pt x="61987" y="32977"/>
                    </a:lnTo>
                    <a:lnTo>
                      <a:pt x="84099" y="32956"/>
                    </a:lnTo>
                    <a:lnTo>
                      <a:pt x="114360" y="32454"/>
                    </a:lnTo>
                    <a:lnTo>
                      <a:pt x="155983" y="26344"/>
                    </a:lnTo>
                    <a:lnTo>
                      <a:pt x="164315" y="18832"/>
                    </a:lnTo>
                    <a:lnTo>
                      <a:pt x="164109" y="14071"/>
                    </a:lnTo>
                    <a:lnTo>
                      <a:pt x="164553" y="11074"/>
                    </a:lnTo>
                    <a:lnTo>
                      <a:pt x="164439" y="4279"/>
                    </a:lnTo>
                    <a:lnTo>
                      <a:pt x="159410" y="0"/>
                    </a:lnTo>
                    <a:close/>
                  </a:path>
                </a:pathLst>
              </a:custGeom>
              <a:solidFill>
                <a:srgbClr val="B6E3ED"/>
              </a:solidFill>
            </p:spPr>
            <p:txBody>
              <a:bodyPr wrap="square" lIns="0" tIns="0" rIns="0" bIns="0" rtlCol="0"/>
              <a:lstStyle/>
              <a:p>
                <a:endParaRPr sz="2800"/>
              </a:p>
            </p:txBody>
          </p:sp>
          <p:pic>
            <p:nvPicPr>
              <p:cNvPr id="47" name="object 44">
                <a:extLst>
                  <a:ext uri="{FF2B5EF4-FFF2-40B4-BE49-F238E27FC236}">
                    <a16:creationId xmlns:a16="http://schemas.microsoft.com/office/drawing/2014/main" id="{169FC8AA-8CC6-6862-E2A1-DCFC9E08387D}"/>
                  </a:ext>
                </a:extLst>
              </p:cNvPr>
              <p:cNvPicPr/>
              <p:nvPr/>
            </p:nvPicPr>
            <p:blipFill>
              <a:blip r:embed="rId38" cstate="screen">
                <a:extLst>
                  <a:ext uri="{28A0092B-C50C-407E-A947-70E740481C1C}">
                    <a14:useLocalDpi xmlns:a14="http://schemas.microsoft.com/office/drawing/2010/main"/>
                  </a:ext>
                </a:extLst>
              </a:blip>
              <a:stretch>
                <a:fillRect/>
              </a:stretch>
            </p:blipFill>
            <p:spPr>
              <a:xfrm>
                <a:off x="846962" y="2588368"/>
                <a:ext cx="189522" cy="178365"/>
              </a:xfrm>
              <a:prstGeom prst="rect">
                <a:avLst/>
              </a:prstGeom>
            </p:spPr>
          </p:pic>
          <p:sp>
            <p:nvSpPr>
              <p:cNvPr id="48" name="object 45">
                <a:extLst>
                  <a:ext uri="{FF2B5EF4-FFF2-40B4-BE49-F238E27FC236}">
                    <a16:creationId xmlns:a16="http://schemas.microsoft.com/office/drawing/2014/main" id="{22A10F12-DA61-DB2C-8676-BA5507DAB1E2}"/>
                  </a:ext>
                </a:extLst>
              </p:cNvPr>
              <p:cNvSpPr/>
              <p:nvPr/>
            </p:nvSpPr>
            <p:spPr>
              <a:xfrm>
                <a:off x="860856" y="1848078"/>
                <a:ext cx="153670" cy="415290"/>
              </a:xfrm>
              <a:custGeom>
                <a:avLst/>
                <a:gdLst/>
                <a:ahLst/>
                <a:cxnLst/>
                <a:rect l="l" t="t" r="r" b="b"/>
                <a:pathLst>
                  <a:path w="153669" h="415289">
                    <a:moveTo>
                      <a:pt x="125755" y="19100"/>
                    </a:moveTo>
                    <a:lnTo>
                      <a:pt x="125412" y="14516"/>
                    </a:lnTo>
                    <a:lnTo>
                      <a:pt x="124993" y="8966"/>
                    </a:lnTo>
                    <a:lnTo>
                      <a:pt x="124929" y="6299"/>
                    </a:lnTo>
                    <a:lnTo>
                      <a:pt x="124510" y="3162"/>
                    </a:lnTo>
                    <a:lnTo>
                      <a:pt x="124079" y="0"/>
                    </a:lnTo>
                    <a:lnTo>
                      <a:pt x="119176" y="812"/>
                    </a:lnTo>
                    <a:lnTo>
                      <a:pt x="115900" y="914"/>
                    </a:lnTo>
                    <a:lnTo>
                      <a:pt x="96342" y="1892"/>
                    </a:lnTo>
                    <a:lnTo>
                      <a:pt x="80441" y="2603"/>
                    </a:lnTo>
                    <a:lnTo>
                      <a:pt x="67957" y="3048"/>
                    </a:lnTo>
                    <a:lnTo>
                      <a:pt x="60502" y="3162"/>
                    </a:lnTo>
                    <a:lnTo>
                      <a:pt x="53301" y="3111"/>
                    </a:lnTo>
                    <a:lnTo>
                      <a:pt x="26212" y="2286"/>
                    </a:lnTo>
                    <a:lnTo>
                      <a:pt x="22758" y="2171"/>
                    </a:lnTo>
                    <a:lnTo>
                      <a:pt x="19532" y="2286"/>
                    </a:lnTo>
                    <a:lnTo>
                      <a:pt x="12877" y="1892"/>
                    </a:lnTo>
                    <a:lnTo>
                      <a:pt x="13665" y="9321"/>
                    </a:lnTo>
                    <a:lnTo>
                      <a:pt x="13677" y="8966"/>
                    </a:lnTo>
                    <a:lnTo>
                      <a:pt x="13728" y="9969"/>
                    </a:lnTo>
                    <a:lnTo>
                      <a:pt x="13665" y="9321"/>
                    </a:lnTo>
                    <a:lnTo>
                      <a:pt x="13627" y="9969"/>
                    </a:lnTo>
                    <a:lnTo>
                      <a:pt x="13373" y="15189"/>
                    </a:lnTo>
                    <a:lnTo>
                      <a:pt x="17576" y="16992"/>
                    </a:lnTo>
                    <a:lnTo>
                      <a:pt x="20828" y="16903"/>
                    </a:lnTo>
                    <a:lnTo>
                      <a:pt x="26162" y="17233"/>
                    </a:lnTo>
                    <a:lnTo>
                      <a:pt x="39141" y="17919"/>
                    </a:lnTo>
                    <a:lnTo>
                      <a:pt x="55156" y="18465"/>
                    </a:lnTo>
                    <a:lnTo>
                      <a:pt x="69646" y="18364"/>
                    </a:lnTo>
                    <a:lnTo>
                      <a:pt x="89535" y="17970"/>
                    </a:lnTo>
                    <a:lnTo>
                      <a:pt x="100952" y="17386"/>
                    </a:lnTo>
                    <a:lnTo>
                      <a:pt x="104559" y="16903"/>
                    </a:lnTo>
                    <a:lnTo>
                      <a:pt x="112001" y="15913"/>
                    </a:lnTo>
                    <a:lnTo>
                      <a:pt x="119151" y="14516"/>
                    </a:lnTo>
                    <a:lnTo>
                      <a:pt x="125755" y="19100"/>
                    </a:lnTo>
                    <a:close/>
                  </a:path>
                  <a:path w="153669" h="415289">
                    <a:moveTo>
                      <a:pt x="129870" y="106972"/>
                    </a:moveTo>
                    <a:lnTo>
                      <a:pt x="129514" y="102412"/>
                    </a:lnTo>
                    <a:lnTo>
                      <a:pt x="129108" y="97091"/>
                    </a:lnTo>
                    <a:lnTo>
                      <a:pt x="129032" y="94170"/>
                    </a:lnTo>
                    <a:lnTo>
                      <a:pt x="128587" y="91198"/>
                    </a:lnTo>
                    <a:lnTo>
                      <a:pt x="128092" y="87871"/>
                    </a:lnTo>
                    <a:lnTo>
                      <a:pt x="122859" y="88709"/>
                    </a:lnTo>
                    <a:lnTo>
                      <a:pt x="119354" y="88823"/>
                    </a:lnTo>
                    <a:lnTo>
                      <a:pt x="68033" y="91046"/>
                    </a:lnTo>
                    <a:lnTo>
                      <a:pt x="60058" y="91198"/>
                    </a:lnTo>
                    <a:lnTo>
                      <a:pt x="52362" y="91160"/>
                    </a:lnTo>
                    <a:lnTo>
                      <a:pt x="23571" y="90385"/>
                    </a:lnTo>
                    <a:lnTo>
                      <a:pt x="19697" y="90271"/>
                    </a:lnTo>
                    <a:lnTo>
                      <a:pt x="16205" y="90385"/>
                    </a:lnTo>
                    <a:lnTo>
                      <a:pt x="9080" y="90030"/>
                    </a:lnTo>
                    <a:lnTo>
                      <a:pt x="9918" y="97663"/>
                    </a:lnTo>
                    <a:lnTo>
                      <a:pt x="9956" y="97091"/>
                    </a:lnTo>
                    <a:lnTo>
                      <a:pt x="9969" y="98094"/>
                    </a:lnTo>
                    <a:lnTo>
                      <a:pt x="9918" y="97663"/>
                    </a:lnTo>
                    <a:lnTo>
                      <a:pt x="9893" y="98094"/>
                    </a:lnTo>
                    <a:lnTo>
                      <a:pt x="9588" y="103314"/>
                    </a:lnTo>
                    <a:lnTo>
                      <a:pt x="14097" y="105117"/>
                    </a:lnTo>
                    <a:lnTo>
                      <a:pt x="17589" y="105003"/>
                    </a:lnTo>
                    <a:lnTo>
                      <a:pt x="37185" y="105994"/>
                    </a:lnTo>
                    <a:lnTo>
                      <a:pt x="54330" y="106502"/>
                    </a:lnTo>
                    <a:lnTo>
                      <a:pt x="69875" y="106375"/>
                    </a:lnTo>
                    <a:lnTo>
                      <a:pt x="91109" y="105918"/>
                    </a:lnTo>
                    <a:lnTo>
                      <a:pt x="103327" y="105308"/>
                    </a:lnTo>
                    <a:lnTo>
                      <a:pt x="105752" y="105003"/>
                    </a:lnTo>
                    <a:lnTo>
                      <a:pt x="115163" y="103822"/>
                    </a:lnTo>
                    <a:lnTo>
                      <a:pt x="122821" y="102412"/>
                    </a:lnTo>
                    <a:lnTo>
                      <a:pt x="129870" y="106972"/>
                    </a:lnTo>
                    <a:close/>
                  </a:path>
                  <a:path w="153669" h="415289">
                    <a:moveTo>
                      <a:pt x="136842" y="200621"/>
                    </a:moveTo>
                    <a:lnTo>
                      <a:pt x="136804" y="200228"/>
                    </a:lnTo>
                    <a:lnTo>
                      <a:pt x="136118" y="191427"/>
                    </a:lnTo>
                    <a:lnTo>
                      <a:pt x="136093" y="188544"/>
                    </a:lnTo>
                    <a:lnTo>
                      <a:pt x="135813" y="186118"/>
                    </a:lnTo>
                    <a:lnTo>
                      <a:pt x="135064" y="179565"/>
                    </a:lnTo>
                    <a:lnTo>
                      <a:pt x="129374" y="180708"/>
                    </a:lnTo>
                    <a:lnTo>
                      <a:pt x="125590" y="180809"/>
                    </a:lnTo>
                    <a:lnTo>
                      <a:pt x="103035" y="183337"/>
                    </a:lnTo>
                    <a:lnTo>
                      <a:pt x="84632" y="185115"/>
                    </a:lnTo>
                    <a:lnTo>
                      <a:pt x="70180" y="186042"/>
                    </a:lnTo>
                    <a:lnTo>
                      <a:pt x="61531" y="186118"/>
                    </a:lnTo>
                    <a:lnTo>
                      <a:pt x="53174" y="185712"/>
                    </a:lnTo>
                    <a:lnTo>
                      <a:pt x="40157" y="184404"/>
                    </a:lnTo>
                    <a:lnTo>
                      <a:pt x="17564" y="181825"/>
                    </a:lnTo>
                    <a:lnTo>
                      <a:pt x="13779" y="181940"/>
                    </a:lnTo>
                    <a:lnTo>
                      <a:pt x="6261" y="183794"/>
                    </a:lnTo>
                    <a:lnTo>
                      <a:pt x="7023" y="192138"/>
                    </a:lnTo>
                    <a:lnTo>
                      <a:pt x="7048" y="191427"/>
                    </a:lnTo>
                    <a:lnTo>
                      <a:pt x="7086" y="192849"/>
                    </a:lnTo>
                    <a:lnTo>
                      <a:pt x="7023" y="192138"/>
                    </a:lnTo>
                    <a:lnTo>
                      <a:pt x="6985" y="192849"/>
                    </a:lnTo>
                    <a:lnTo>
                      <a:pt x="6705" y="200279"/>
                    </a:lnTo>
                    <a:lnTo>
                      <a:pt x="11582" y="202895"/>
                    </a:lnTo>
                    <a:lnTo>
                      <a:pt x="15367" y="202768"/>
                    </a:lnTo>
                    <a:lnTo>
                      <a:pt x="21564" y="203301"/>
                    </a:lnTo>
                    <a:lnTo>
                      <a:pt x="36601" y="204393"/>
                    </a:lnTo>
                    <a:lnTo>
                      <a:pt x="55194" y="205295"/>
                    </a:lnTo>
                    <a:lnTo>
                      <a:pt x="72034" y="205270"/>
                    </a:lnTo>
                    <a:lnTo>
                      <a:pt x="95072" y="204889"/>
                    </a:lnTo>
                    <a:lnTo>
                      <a:pt x="108318" y="204139"/>
                    </a:lnTo>
                    <a:lnTo>
                      <a:pt x="117132" y="202768"/>
                    </a:lnTo>
                    <a:lnTo>
                      <a:pt x="121145" y="202145"/>
                    </a:lnTo>
                    <a:lnTo>
                      <a:pt x="129425" y="200228"/>
                    </a:lnTo>
                    <a:lnTo>
                      <a:pt x="136842" y="200621"/>
                    </a:lnTo>
                    <a:close/>
                  </a:path>
                  <a:path w="153669" h="415289">
                    <a:moveTo>
                      <a:pt x="144310" y="297002"/>
                    </a:moveTo>
                    <a:lnTo>
                      <a:pt x="142138" y="291439"/>
                    </a:lnTo>
                    <a:lnTo>
                      <a:pt x="142494" y="288950"/>
                    </a:lnTo>
                    <a:lnTo>
                      <a:pt x="142417" y="283273"/>
                    </a:lnTo>
                    <a:lnTo>
                      <a:pt x="138264" y="276885"/>
                    </a:lnTo>
                    <a:lnTo>
                      <a:pt x="134137" y="277012"/>
                    </a:lnTo>
                    <a:lnTo>
                      <a:pt x="109740" y="281038"/>
                    </a:lnTo>
                    <a:lnTo>
                      <a:pt x="89789" y="283870"/>
                    </a:lnTo>
                    <a:lnTo>
                      <a:pt x="74053" y="285280"/>
                    </a:lnTo>
                    <a:lnTo>
                      <a:pt x="64554" y="285369"/>
                    </a:lnTo>
                    <a:lnTo>
                      <a:pt x="55054" y="285051"/>
                    </a:lnTo>
                    <a:lnTo>
                      <a:pt x="13284" y="281940"/>
                    </a:lnTo>
                    <a:lnTo>
                      <a:pt x="9156" y="282079"/>
                    </a:lnTo>
                    <a:lnTo>
                      <a:pt x="5537" y="283362"/>
                    </a:lnTo>
                    <a:lnTo>
                      <a:pt x="5499" y="293458"/>
                    </a:lnTo>
                    <a:lnTo>
                      <a:pt x="5816" y="294246"/>
                    </a:lnTo>
                    <a:lnTo>
                      <a:pt x="5930" y="299910"/>
                    </a:lnTo>
                    <a:lnTo>
                      <a:pt x="9398" y="304431"/>
                    </a:lnTo>
                    <a:lnTo>
                      <a:pt x="13538" y="304304"/>
                    </a:lnTo>
                    <a:lnTo>
                      <a:pt x="36779" y="306133"/>
                    </a:lnTo>
                    <a:lnTo>
                      <a:pt x="57111" y="307162"/>
                    </a:lnTo>
                    <a:lnTo>
                      <a:pt x="75514" y="307149"/>
                    </a:lnTo>
                    <a:lnTo>
                      <a:pt x="100711" y="306730"/>
                    </a:lnTo>
                    <a:lnTo>
                      <a:pt x="115189" y="305904"/>
                    </a:lnTo>
                    <a:lnTo>
                      <a:pt x="129222" y="303682"/>
                    </a:lnTo>
                    <a:lnTo>
                      <a:pt x="138277" y="301548"/>
                    </a:lnTo>
                    <a:lnTo>
                      <a:pt x="144310" y="297002"/>
                    </a:lnTo>
                    <a:close/>
                  </a:path>
                  <a:path w="153669" h="415289">
                    <a:moveTo>
                      <a:pt x="153111" y="403491"/>
                    </a:moveTo>
                    <a:lnTo>
                      <a:pt x="150698" y="397344"/>
                    </a:lnTo>
                    <a:lnTo>
                      <a:pt x="151117" y="394601"/>
                    </a:lnTo>
                    <a:lnTo>
                      <a:pt x="151028" y="388340"/>
                    </a:lnTo>
                    <a:lnTo>
                      <a:pt x="146380" y="384416"/>
                    </a:lnTo>
                    <a:lnTo>
                      <a:pt x="141820" y="384581"/>
                    </a:lnTo>
                    <a:lnTo>
                      <a:pt x="92951" y="389496"/>
                    </a:lnTo>
                    <a:lnTo>
                      <a:pt x="75603" y="390550"/>
                    </a:lnTo>
                    <a:lnTo>
                      <a:pt x="65125" y="390652"/>
                    </a:lnTo>
                    <a:lnTo>
                      <a:pt x="54660" y="390309"/>
                    </a:lnTo>
                    <a:lnTo>
                      <a:pt x="8585" y="386880"/>
                    </a:lnTo>
                    <a:lnTo>
                      <a:pt x="4038" y="387032"/>
                    </a:lnTo>
                    <a:lnTo>
                      <a:pt x="38" y="388454"/>
                    </a:lnTo>
                    <a:lnTo>
                      <a:pt x="0" y="399580"/>
                    </a:lnTo>
                    <a:lnTo>
                      <a:pt x="368" y="400456"/>
                    </a:lnTo>
                    <a:lnTo>
                      <a:pt x="469" y="406704"/>
                    </a:lnTo>
                    <a:lnTo>
                      <a:pt x="4305" y="411695"/>
                    </a:lnTo>
                    <a:lnTo>
                      <a:pt x="8877" y="411556"/>
                    </a:lnTo>
                    <a:lnTo>
                      <a:pt x="34505" y="413575"/>
                    </a:lnTo>
                    <a:lnTo>
                      <a:pt x="56934" y="414705"/>
                    </a:lnTo>
                    <a:lnTo>
                      <a:pt x="77228" y="414693"/>
                    </a:lnTo>
                    <a:lnTo>
                      <a:pt x="105029" y="414235"/>
                    </a:lnTo>
                    <a:lnTo>
                      <a:pt x="120992" y="413321"/>
                    </a:lnTo>
                    <a:lnTo>
                      <a:pt x="136486" y="410857"/>
                    </a:lnTo>
                    <a:lnTo>
                      <a:pt x="146469" y="408520"/>
                    </a:lnTo>
                    <a:lnTo>
                      <a:pt x="153111" y="403491"/>
                    </a:lnTo>
                    <a:close/>
                  </a:path>
                </a:pathLst>
              </a:custGeom>
              <a:solidFill>
                <a:srgbClr val="B6E3ED"/>
              </a:solidFill>
            </p:spPr>
            <p:txBody>
              <a:bodyPr wrap="square" lIns="0" tIns="0" rIns="0" bIns="0" rtlCol="0"/>
              <a:lstStyle/>
              <a:p>
                <a:endParaRPr sz="2800"/>
              </a:p>
            </p:txBody>
          </p:sp>
          <p:pic>
            <p:nvPicPr>
              <p:cNvPr id="49" name="object 46">
                <a:extLst>
                  <a:ext uri="{FF2B5EF4-FFF2-40B4-BE49-F238E27FC236}">
                    <a16:creationId xmlns:a16="http://schemas.microsoft.com/office/drawing/2014/main" id="{0CD90187-54EF-85EB-793D-B609DB88B1D1}"/>
                  </a:ext>
                </a:extLst>
              </p:cNvPr>
              <p:cNvPicPr/>
              <p:nvPr/>
            </p:nvPicPr>
            <p:blipFill>
              <a:blip r:embed="rId39" cstate="screen">
                <a:extLst>
                  <a:ext uri="{28A0092B-C50C-407E-A947-70E740481C1C}">
                    <a14:useLocalDpi xmlns:a14="http://schemas.microsoft.com/office/drawing/2010/main"/>
                  </a:ext>
                </a:extLst>
              </a:blip>
              <a:stretch>
                <a:fillRect/>
              </a:stretch>
            </p:blipFill>
            <p:spPr>
              <a:xfrm>
                <a:off x="853898" y="2490787"/>
                <a:ext cx="168870" cy="116065"/>
              </a:xfrm>
              <a:prstGeom prst="rect">
                <a:avLst/>
              </a:prstGeom>
            </p:spPr>
          </p:pic>
          <p:pic>
            <p:nvPicPr>
              <p:cNvPr id="50" name="object 47">
                <a:extLst>
                  <a:ext uri="{FF2B5EF4-FFF2-40B4-BE49-F238E27FC236}">
                    <a16:creationId xmlns:a16="http://schemas.microsoft.com/office/drawing/2014/main" id="{D9869C8A-AB34-2DE3-8BB5-084B3BC9C9A3}"/>
                  </a:ext>
                </a:extLst>
              </p:cNvPr>
              <p:cNvPicPr/>
              <p:nvPr/>
            </p:nvPicPr>
            <p:blipFill>
              <a:blip r:embed="rId40" cstate="screen">
                <a:extLst>
                  <a:ext uri="{28A0092B-C50C-407E-A947-70E740481C1C}">
                    <a14:useLocalDpi xmlns:a14="http://schemas.microsoft.com/office/drawing/2010/main"/>
                  </a:ext>
                </a:extLst>
              </a:blip>
              <a:stretch>
                <a:fillRect/>
              </a:stretch>
            </p:blipFill>
            <p:spPr>
              <a:xfrm>
                <a:off x="857241" y="2368207"/>
                <a:ext cx="163317" cy="109804"/>
              </a:xfrm>
              <a:prstGeom prst="rect">
                <a:avLst/>
              </a:prstGeom>
            </p:spPr>
          </p:pic>
          <p:pic>
            <p:nvPicPr>
              <p:cNvPr id="51" name="object 48">
                <a:extLst>
                  <a:ext uri="{FF2B5EF4-FFF2-40B4-BE49-F238E27FC236}">
                    <a16:creationId xmlns:a16="http://schemas.microsoft.com/office/drawing/2014/main" id="{EE153FEF-9BCE-E5C3-BF06-2CF2C862F4AC}"/>
                  </a:ext>
                </a:extLst>
              </p:cNvPr>
              <p:cNvPicPr/>
              <p:nvPr/>
            </p:nvPicPr>
            <p:blipFill>
              <a:blip r:embed="rId41" cstate="screen">
                <a:extLst>
                  <a:ext uri="{28A0092B-C50C-407E-A947-70E740481C1C}">
                    <a14:useLocalDpi xmlns:a14="http://schemas.microsoft.com/office/drawing/2010/main"/>
                  </a:ext>
                </a:extLst>
              </a:blip>
              <a:stretch>
                <a:fillRect/>
              </a:stretch>
            </p:blipFill>
            <p:spPr>
              <a:xfrm>
                <a:off x="860555" y="2148738"/>
                <a:ext cx="155126" cy="206444"/>
              </a:xfrm>
              <a:prstGeom prst="rect">
                <a:avLst/>
              </a:prstGeom>
            </p:spPr>
          </p:pic>
          <p:pic>
            <p:nvPicPr>
              <p:cNvPr id="52" name="object 49">
                <a:extLst>
                  <a:ext uri="{FF2B5EF4-FFF2-40B4-BE49-F238E27FC236}">
                    <a16:creationId xmlns:a16="http://schemas.microsoft.com/office/drawing/2014/main" id="{C1BDEDBC-7C56-CB10-A12D-CD64EB94B2DF}"/>
                  </a:ext>
                </a:extLst>
              </p:cNvPr>
              <p:cNvPicPr/>
              <p:nvPr/>
            </p:nvPicPr>
            <p:blipFill>
              <a:blip r:embed="rId42" cstate="screen">
                <a:extLst>
                  <a:ext uri="{28A0092B-C50C-407E-A947-70E740481C1C}">
                    <a14:useLocalDpi xmlns:a14="http://schemas.microsoft.com/office/drawing/2010/main"/>
                  </a:ext>
                </a:extLst>
              </a:blip>
              <a:stretch>
                <a:fillRect/>
              </a:stretch>
            </p:blipFill>
            <p:spPr>
              <a:xfrm>
                <a:off x="870640" y="2048637"/>
                <a:ext cx="128518" cy="84831"/>
              </a:xfrm>
              <a:prstGeom prst="rect">
                <a:avLst/>
              </a:prstGeom>
            </p:spPr>
          </p:pic>
          <p:pic>
            <p:nvPicPr>
              <p:cNvPr id="53" name="object 50">
                <a:extLst>
                  <a:ext uri="{FF2B5EF4-FFF2-40B4-BE49-F238E27FC236}">
                    <a16:creationId xmlns:a16="http://schemas.microsoft.com/office/drawing/2014/main" id="{AE8DE624-AB4D-7DE0-D57E-5CFEC52D071B}"/>
                  </a:ext>
                </a:extLst>
              </p:cNvPr>
              <p:cNvPicPr/>
              <p:nvPr/>
            </p:nvPicPr>
            <p:blipFill>
              <a:blip r:embed="rId43" cstate="screen">
                <a:extLst>
                  <a:ext uri="{28A0092B-C50C-407E-A947-70E740481C1C}">
                    <a14:useLocalDpi xmlns:a14="http://schemas.microsoft.com/office/drawing/2010/main"/>
                  </a:ext>
                </a:extLst>
              </a:blip>
              <a:stretch>
                <a:fillRect/>
              </a:stretch>
            </p:blipFill>
            <p:spPr>
              <a:xfrm>
                <a:off x="871539" y="1863534"/>
                <a:ext cx="120775" cy="170624"/>
              </a:xfrm>
              <a:prstGeom prst="rect">
                <a:avLst/>
              </a:prstGeom>
            </p:spPr>
          </p:pic>
          <p:pic>
            <p:nvPicPr>
              <p:cNvPr id="54" name="object 51">
                <a:extLst>
                  <a:ext uri="{FF2B5EF4-FFF2-40B4-BE49-F238E27FC236}">
                    <a16:creationId xmlns:a16="http://schemas.microsoft.com/office/drawing/2014/main" id="{06155B32-898F-23B8-65A0-57FC79CC3E22}"/>
                  </a:ext>
                </a:extLst>
              </p:cNvPr>
              <p:cNvPicPr/>
              <p:nvPr/>
            </p:nvPicPr>
            <p:blipFill>
              <a:blip r:embed="rId44" cstate="screen">
                <a:extLst>
                  <a:ext uri="{28A0092B-C50C-407E-A947-70E740481C1C}">
                    <a14:useLocalDpi xmlns:a14="http://schemas.microsoft.com/office/drawing/2010/main"/>
                  </a:ext>
                </a:extLst>
              </a:blip>
              <a:stretch>
                <a:fillRect/>
              </a:stretch>
            </p:blipFill>
            <p:spPr>
              <a:xfrm>
                <a:off x="873963" y="1761219"/>
                <a:ext cx="109867" cy="91377"/>
              </a:xfrm>
              <a:prstGeom prst="rect">
                <a:avLst/>
              </a:prstGeom>
            </p:spPr>
          </p:pic>
          <p:pic>
            <p:nvPicPr>
              <p:cNvPr id="55" name="object 52">
                <a:extLst>
                  <a:ext uri="{FF2B5EF4-FFF2-40B4-BE49-F238E27FC236}">
                    <a16:creationId xmlns:a16="http://schemas.microsoft.com/office/drawing/2014/main" id="{98940428-9FE7-5A6B-F1A9-7A7B741FFF72}"/>
                  </a:ext>
                </a:extLst>
              </p:cNvPr>
              <p:cNvPicPr/>
              <p:nvPr/>
            </p:nvPicPr>
            <p:blipFill>
              <a:blip r:embed="rId45" cstate="screen">
                <a:extLst>
                  <a:ext uri="{28A0092B-C50C-407E-A947-70E740481C1C}">
                    <a14:useLocalDpi xmlns:a14="http://schemas.microsoft.com/office/drawing/2010/main"/>
                  </a:ext>
                </a:extLst>
              </a:blip>
              <a:stretch>
                <a:fillRect/>
              </a:stretch>
            </p:blipFill>
            <p:spPr>
              <a:xfrm>
                <a:off x="874001" y="1676567"/>
                <a:ext cx="106718" cy="89110"/>
              </a:xfrm>
              <a:prstGeom prst="rect">
                <a:avLst/>
              </a:prstGeom>
            </p:spPr>
          </p:pic>
          <p:pic>
            <p:nvPicPr>
              <p:cNvPr id="56" name="object 53">
                <a:extLst>
                  <a:ext uri="{FF2B5EF4-FFF2-40B4-BE49-F238E27FC236}">
                    <a16:creationId xmlns:a16="http://schemas.microsoft.com/office/drawing/2014/main" id="{6E039B30-4F92-210F-4CAE-B77D9DCBA158}"/>
                  </a:ext>
                </a:extLst>
              </p:cNvPr>
              <p:cNvPicPr/>
              <p:nvPr/>
            </p:nvPicPr>
            <p:blipFill>
              <a:blip r:embed="rId46" cstate="screen">
                <a:extLst>
                  <a:ext uri="{28A0092B-C50C-407E-A947-70E740481C1C}">
                    <a14:useLocalDpi xmlns:a14="http://schemas.microsoft.com/office/drawing/2010/main"/>
                  </a:ext>
                </a:extLst>
              </a:blip>
              <a:stretch>
                <a:fillRect/>
              </a:stretch>
            </p:blipFill>
            <p:spPr>
              <a:xfrm>
                <a:off x="874836" y="1594689"/>
                <a:ext cx="102936" cy="86138"/>
              </a:xfrm>
              <a:prstGeom prst="rect">
                <a:avLst/>
              </a:prstGeom>
            </p:spPr>
          </p:pic>
          <p:pic>
            <p:nvPicPr>
              <p:cNvPr id="57" name="object 54">
                <a:extLst>
                  <a:ext uri="{FF2B5EF4-FFF2-40B4-BE49-F238E27FC236}">
                    <a16:creationId xmlns:a16="http://schemas.microsoft.com/office/drawing/2014/main" id="{4CC774EC-3108-A351-2452-3FF3D533B622}"/>
                  </a:ext>
                </a:extLst>
              </p:cNvPr>
              <p:cNvPicPr/>
              <p:nvPr/>
            </p:nvPicPr>
            <p:blipFill>
              <a:blip r:embed="rId47" cstate="screen">
                <a:extLst>
                  <a:ext uri="{28A0092B-C50C-407E-A947-70E740481C1C}">
                    <a14:useLocalDpi xmlns:a14="http://schemas.microsoft.com/office/drawing/2010/main"/>
                  </a:ext>
                </a:extLst>
              </a:blip>
              <a:stretch>
                <a:fillRect/>
              </a:stretch>
            </p:blipFill>
            <p:spPr>
              <a:xfrm>
                <a:off x="877087" y="1550009"/>
                <a:ext cx="95884" cy="50894"/>
              </a:xfrm>
              <a:prstGeom prst="rect">
                <a:avLst/>
              </a:prstGeom>
            </p:spPr>
          </p:pic>
          <p:pic>
            <p:nvPicPr>
              <p:cNvPr id="58" name="object 55">
                <a:extLst>
                  <a:ext uri="{FF2B5EF4-FFF2-40B4-BE49-F238E27FC236}">
                    <a16:creationId xmlns:a16="http://schemas.microsoft.com/office/drawing/2014/main" id="{AA4ABC3A-77D6-92D8-2D53-9FE286AFEA96}"/>
                  </a:ext>
                </a:extLst>
              </p:cNvPr>
              <p:cNvPicPr/>
              <p:nvPr/>
            </p:nvPicPr>
            <p:blipFill>
              <a:blip r:embed="rId48" cstate="screen">
                <a:extLst>
                  <a:ext uri="{28A0092B-C50C-407E-A947-70E740481C1C}">
                    <a14:useLocalDpi xmlns:a14="http://schemas.microsoft.com/office/drawing/2010/main"/>
                  </a:ext>
                </a:extLst>
              </a:blip>
              <a:stretch>
                <a:fillRect/>
              </a:stretch>
            </p:blipFill>
            <p:spPr>
              <a:xfrm>
                <a:off x="720001" y="3018535"/>
                <a:ext cx="218706" cy="232296"/>
              </a:xfrm>
              <a:prstGeom prst="rect">
                <a:avLst/>
              </a:prstGeom>
            </p:spPr>
          </p:pic>
          <p:pic>
            <p:nvPicPr>
              <p:cNvPr id="59" name="object 56">
                <a:extLst>
                  <a:ext uri="{FF2B5EF4-FFF2-40B4-BE49-F238E27FC236}">
                    <a16:creationId xmlns:a16="http://schemas.microsoft.com/office/drawing/2014/main" id="{686F695A-94CB-4FC2-1F80-AB897C017DF9}"/>
                  </a:ext>
                </a:extLst>
              </p:cNvPr>
              <p:cNvPicPr/>
              <p:nvPr/>
            </p:nvPicPr>
            <p:blipFill>
              <a:blip r:embed="rId49" cstate="screen">
                <a:extLst>
                  <a:ext uri="{28A0092B-C50C-407E-A947-70E740481C1C}">
                    <a14:useLocalDpi xmlns:a14="http://schemas.microsoft.com/office/drawing/2010/main"/>
                  </a:ext>
                </a:extLst>
              </a:blip>
              <a:stretch>
                <a:fillRect/>
              </a:stretch>
            </p:blipFill>
            <p:spPr>
              <a:xfrm>
                <a:off x="923985" y="2893898"/>
                <a:ext cx="459298" cy="359905"/>
              </a:xfrm>
              <a:prstGeom prst="rect">
                <a:avLst/>
              </a:prstGeom>
            </p:spPr>
          </p:pic>
          <p:pic>
            <p:nvPicPr>
              <p:cNvPr id="60" name="object 57">
                <a:extLst>
                  <a:ext uri="{FF2B5EF4-FFF2-40B4-BE49-F238E27FC236}">
                    <a16:creationId xmlns:a16="http://schemas.microsoft.com/office/drawing/2014/main" id="{FCCF9A8E-1C74-AA08-82A6-CEBB3C1BF237}"/>
                  </a:ext>
                </a:extLst>
              </p:cNvPr>
              <p:cNvPicPr/>
              <p:nvPr/>
            </p:nvPicPr>
            <p:blipFill>
              <a:blip r:embed="rId50" cstate="screen">
                <a:extLst>
                  <a:ext uri="{28A0092B-C50C-407E-A947-70E740481C1C}">
                    <a14:useLocalDpi xmlns:a14="http://schemas.microsoft.com/office/drawing/2010/main"/>
                  </a:ext>
                </a:extLst>
              </a:blip>
              <a:stretch>
                <a:fillRect/>
              </a:stretch>
            </p:blipFill>
            <p:spPr>
              <a:xfrm>
                <a:off x="720001" y="1852663"/>
                <a:ext cx="135483" cy="53797"/>
              </a:xfrm>
              <a:prstGeom prst="rect">
                <a:avLst/>
              </a:prstGeom>
            </p:spPr>
          </p:pic>
          <p:pic>
            <p:nvPicPr>
              <p:cNvPr id="61" name="object 58">
                <a:extLst>
                  <a:ext uri="{FF2B5EF4-FFF2-40B4-BE49-F238E27FC236}">
                    <a16:creationId xmlns:a16="http://schemas.microsoft.com/office/drawing/2014/main" id="{D3C70558-1A13-4494-91C2-5BBBD244782B}"/>
                  </a:ext>
                </a:extLst>
              </p:cNvPr>
              <p:cNvPicPr/>
              <p:nvPr/>
            </p:nvPicPr>
            <p:blipFill>
              <a:blip r:embed="rId51" cstate="screen">
                <a:extLst>
                  <a:ext uri="{28A0092B-C50C-407E-A947-70E740481C1C}">
                    <a14:useLocalDpi xmlns:a14="http://schemas.microsoft.com/office/drawing/2010/main"/>
                  </a:ext>
                </a:extLst>
              </a:blip>
              <a:stretch>
                <a:fillRect/>
              </a:stretch>
            </p:blipFill>
            <p:spPr>
              <a:xfrm>
                <a:off x="720001" y="1948345"/>
                <a:ext cx="137858" cy="57416"/>
              </a:xfrm>
              <a:prstGeom prst="rect">
                <a:avLst/>
              </a:prstGeom>
            </p:spPr>
          </p:pic>
          <p:pic>
            <p:nvPicPr>
              <p:cNvPr id="62" name="object 59">
                <a:extLst>
                  <a:ext uri="{FF2B5EF4-FFF2-40B4-BE49-F238E27FC236}">
                    <a16:creationId xmlns:a16="http://schemas.microsoft.com/office/drawing/2014/main" id="{85D616F2-0408-E72B-978F-5DF1FE64853B}"/>
                  </a:ext>
                </a:extLst>
              </p:cNvPr>
              <p:cNvPicPr/>
              <p:nvPr/>
            </p:nvPicPr>
            <p:blipFill>
              <a:blip r:embed="rId52" cstate="screen">
                <a:extLst>
                  <a:ext uri="{28A0092B-C50C-407E-A947-70E740481C1C}">
                    <a14:useLocalDpi xmlns:a14="http://schemas.microsoft.com/office/drawing/2010/main"/>
                  </a:ext>
                </a:extLst>
              </a:blip>
              <a:stretch>
                <a:fillRect/>
              </a:stretch>
            </p:blipFill>
            <p:spPr>
              <a:xfrm>
                <a:off x="720001" y="1762938"/>
                <a:ext cx="131038" cy="52920"/>
              </a:xfrm>
              <a:prstGeom prst="rect">
                <a:avLst/>
              </a:prstGeom>
            </p:spPr>
          </p:pic>
          <p:pic>
            <p:nvPicPr>
              <p:cNvPr id="63" name="object 60">
                <a:extLst>
                  <a:ext uri="{FF2B5EF4-FFF2-40B4-BE49-F238E27FC236}">
                    <a16:creationId xmlns:a16="http://schemas.microsoft.com/office/drawing/2014/main" id="{6FE9010F-F384-8FA1-73B3-1F523D5D46B6}"/>
                  </a:ext>
                </a:extLst>
              </p:cNvPr>
              <p:cNvPicPr/>
              <p:nvPr/>
            </p:nvPicPr>
            <p:blipFill>
              <a:blip r:embed="rId53" cstate="screen">
                <a:extLst>
                  <a:ext uri="{28A0092B-C50C-407E-A947-70E740481C1C}">
                    <a14:useLocalDpi xmlns:a14="http://schemas.microsoft.com/office/drawing/2010/main"/>
                  </a:ext>
                </a:extLst>
              </a:blip>
              <a:stretch>
                <a:fillRect/>
              </a:stretch>
            </p:blipFill>
            <p:spPr>
              <a:xfrm>
                <a:off x="720001" y="1683448"/>
                <a:ext cx="119354" cy="44526"/>
              </a:xfrm>
              <a:prstGeom prst="rect">
                <a:avLst/>
              </a:prstGeom>
            </p:spPr>
          </p:pic>
          <p:pic>
            <p:nvPicPr>
              <p:cNvPr id="64" name="object 61">
                <a:extLst>
                  <a:ext uri="{FF2B5EF4-FFF2-40B4-BE49-F238E27FC236}">
                    <a16:creationId xmlns:a16="http://schemas.microsoft.com/office/drawing/2014/main" id="{669B87AA-2E8C-5031-3F9B-34EE5F433683}"/>
                  </a:ext>
                </a:extLst>
              </p:cNvPr>
              <p:cNvPicPr/>
              <p:nvPr/>
            </p:nvPicPr>
            <p:blipFill>
              <a:blip r:embed="rId54" cstate="screen">
                <a:extLst>
                  <a:ext uri="{28A0092B-C50C-407E-A947-70E740481C1C}">
                    <a14:useLocalDpi xmlns:a14="http://schemas.microsoft.com/office/drawing/2010/main"/>
                  </a:ext>
                </a:extLst>
              </a:blip>
              <a:stretch>
                <a:fillRect/>
              </a:stretch>
            </p:blipFill>
            <p:spPr>
              <a:xfrm>
                <a:off x="720001" y="1595691"/>
                <a:ext cx="125412" cy="65836"/>
              </a:xfrm>
              <a:prstGeom prst="rect">
                <a:avLst/>
              </a:prstGeom>
            </p:spPr>
          </p:pic>
          <p:pic>
            <p:nvPicPr>
              <p:cNvPr id="65" name="object 62">
                <a:extLst>
                  <a:ext uri="{FF2B5EF4-FFF2-40B4-BE49-F238E27FC236}">
                    <a16:creationId xmlns:a16="http://schemas.microsoft.com/office/drawing/2014/main" id="{22029E4F-4058-1B75-D581-AE8785E88961}"/>
                  </a:ext>
                </a:extLst>
              </p:cNvPr>
              <p:cNvPicPr/>
              <p:nvPr/>
            </p:nvPicPr>
            <p:blipFill>
              <a:blip r:embed="rId55" cstate="screen">
                <a:extLst>
                  <a:ext uri="{28A0092B-C50C-407E-A947-70E740481C1C}">
                    <a14:useLocalDpi xmlns:a14="http://schemas.microsoft.com/office/drawing/2010/main"/>
                  </a:ext>
                </a:extLst>
              </a:blip>
              <a:stretch>
                <a:fillRect/>
              </a:stretch>
            </p:blipFill>
            <p:spPr>
              <a:xfrm>
                <a:off x="720001" y="1550009"/>
                <a:ext cx="123253" cy="18173"/>
              </a:xfrm>
              <a:prstGeom prst="rect">
                <a:avLst/>
              </a:prstGeom>
            </p:spPr>
          </p:pic>
          <p:pic>
            <p:nvPicPr>
              <p:cNvPr id="66" name="object 63">
                <a:extLst>
                  <a:ext uri="{FF2B5EF4-FFF2-40B4-BE49-F238E27FC236}">
                    <a16:creationId xmlns:a16="http://schemas.microsoft.com/office/drawing/2014/main" id="{B2D845F9-8EB8-E4C8-3570-F92235CC9A05}"/>
                  </a:ext>
                </a:extLst>
              </p:cNvPr>
              <p:cNvPicPr/>
              <p:nvPr/>
            </p:nvPicPr>
            <p:blipFill>
              <a:blip r:embed="rId56" cstate="screen">
                <a:extLst>
                  <a:ext uri="{28A0092B-C50C-407E-A947-70E740481C1C}">
                    <a14:useLocalDpi xmlns:a14="http://schemas.microsoft.com/office/drawing/2010/main"/>
                  </a:ext>
                </a:extLst>
              </a:blip>
              <a:stretch>
                <a:fillRect/>
              </a:stretch>
            </p:blipFill>
            <p:spPr>
              <a:xfrm>
                <a:off x="1000848" y="1856867"/>
                <a:ext cx="445541" cy="455409"/>
              </a:xfrm>
              <a:prstGeom prst="rect">
                <a:avLst/>
              </a:prstGeom>
            </p:spPr>
          </p:pic>
          <p:pic>
            <p:nvPicPr>
              <p:cNvPr id="67" name="object 64">
                <a:extLst>
                  <a:ext uri="{FF2B5EF4-FFF2-40B4-BE49-F238E27FC236}">
                    <a16:creationId xmlns:a16="http://schemas.microsoft.com/office/drawing/2014/main" id="{4FF73107-3C15-8440-DD8F-DEEA6DF1FE3D}"/>
                  </a:ext>
                </a:extLst>
              </p:cNvPr>
              <p:cNvPicPr/>
              <p:nvPr/>
            </p:nvPicPr>
            <p:blipFill>
              <a:blip r:embed="rId57" cstate="screen">
                <a:extLst>
                  <a:ext uri="{28A0092B-C50C-407E-A947-70E740481C1C}">
                    <a14:useLocalDpi xmlns:a14="http://schemas.microsoft.com/office/drawing/2010/main"/>
                  </a:ext>
                </a:extLst>
              </a:blip>
              <a:stretch>
                <a:fillRect/>
              </a:stretch>
            </p:blipFill>
            <p:spPr>
              <a:xfrm>
                <a:off x="1000874" y="1773987"/>
                <a:ext cx="497485" cy="480948"/>
              </a:xfrm>
              <a:prstGeom prst="rect">
                <a:avLst/>
              </a:prstGeom>
            </p:spPr>
          </p:pic>
          <p:pic>
            <p:nvPicPr>
              <p:cNvPr id="68" name="object 65">
                <a:extLst>
                  <a:ext uri="{FF2B5EF4-FFF2-40B4-BE49-F238E27FC236}">
                    <a16:creationId xmlns:a16="http://schemas.microsoft.com/office/drawing/2014/main" id="{779EB751-33FD-828F-3EE5-027E5461B681}"/>
                  </a:ext>
                </a:extLst>
              </p:cNvPr>
              <p:cNvPicPr/>
              <p:nvPr/>
            </p:nvPicPr>
            <p:blipFill>
              <a:blip r:embed="rId58" cstate="screen">
                <a:extLst>
                  <a:ext uri="{28A0092B-C50C-407E-A947-70E740481C1C}">
                    <a14:useLocalDpi xmlns:a14="http://schemas.microsoft.com/office/drawing/2010/main"/>
                  </a:ext>
                </a:extLst>
              </a:blip>
              <a:stretch>
                <a:fillRect/>
              </a:stretch>
            </p:blipFill>
            <p:spPr>
              <a:xfrm>
                <a:off x="1001682" y="1684033"/>
                <a:ext cx="491871" cy="492963"/>
              </a:xfrm>
              <a:prstGeom prst="rect">
                <a:avLst/>
              </a:prstGeom>
            </p:spPr>
          </p:pic>
          <p:pic>
            <p:nvPicPr>
              <p:cNvPr id="69" name="object 66">
                <a:extLst>
                  <a:ext uri="{FF2B5EF4-FFF2-40B4-BE49-F238E27FC236}">
                    <a16:creationId xmlns:a16="http://schemas.microsoft.com/office/drawing/2014/main" id="{FFB72445-426E-25FA-9DBD-080FEA5D4487}"/>
                  </a:ext>
                </a:extLst>
              </p:cNvPr>
              <p:cNvPicPr/>
              <p:nvPr/>
            </p:nvPicPr>
            <p:blipFill>
              <a:blip r:embed="rId59" cstate="screen">
                <a:extLst>
                  <a:ext uri="{28A0092B-C50C-407E-A947-70E740481C1C}">
                    <a14:useLocalDpi xmlns:a14="http://schemas.microsoft.com/office/drawing/2010/main"/>
                  </a:ext>
                </a:extLst>
              </a:blip>
              <a:stretch>
                <a:fillRect/>
              </a:stretch>
            </p:blipFill>
            <p:spPr>
              <a:xfrm>
                <a:off x="1005285" y="1597444"/>
                <a:ext cx="483446" cy="472795"/>
              </a:xfrm>
              <a:prstGeom prst="rect">
                <a:avLst/>
              </a:prstGeom>
            </p:spPr>
          </p:pic>
          <p:pic>
            <p:nvPicPr>
              <p:cNvPr id="70" name="object 67">
                <a:extLst>
                  <a:ext uri="{FF2B5EF4-FFF2-40B4-BE49-F238E27FC236}">
                    <a16:creationId xmlns:a16="http://schemas.microsoft.com/office/drawing/2014/main" id="{F5EF8BDF-F4B1-081D-78DD-44282C01E7C8}"/>
                  </a:ext>
                </a:extLst>
              </p:cNvPr>
              <p:cNvPicPr/>
              <p:nvPr/>
            </p:nvPicPr>
            <p:blipFill>
              <a:blip r:embed="rId60" cstate="screen">
                <a:extLst>
                  <a:ext uri="{28A0092B-C50C-407E-A947-70E740481C1C}">
                    <a14:useLocalDpi xmlns:a14="http://schemas.microsoft.com/office/drawing/2010/main"/>
                  </a:ext>
                </a:extLst>
              </a:blip>
              <a:stretch>
                <a:fillRect/>
              </a:stretch>
            </p:blipFill>
            <p:spPr>
              <a:xfrm>
                <a:off x="1001853" y="1550009"/>
                <a:ext cx="478120" cy="389699"/>
              </a:xfrm>
              <a:prstGeom prst="rect">
                <a:avLst/>
              </a:prstGeom>
            </p:spPr>
          </p:pic>
          <p:pic>
            <p:nvPicPr>
              <p:cNvPr id="71" name="object 68">
                <a:extLst>
                  <a:ext uri="{FF2B5EF4-FFF2-40B4-BE49-F238E27FC236}">
                    <a16:creationId xmlns:a16="http://schemas.microsoft.com/office/drawing/2014/main" id="{EA382A01-C02A-BA4D-5F22-CE4C7C9222DF}"/>
                  </a:ext>
                </a:extLst>
              </p:cNvPr>
              <p:cNvPicPr/>
              <p:nvPr/>
            </p:nvPicPr>
            <p:blipFill>
              <a:blip r:embed="rId61" cstate="screen">
                <a:extLst>
                  <a:ext uri="{28A0092B-C50C-407E-A947-70E740481C1C}">
                    <a14:useLocalDpi xmlns:a14="http://schemas.microsoft.com/office/drawing/2010/main"/>
                  </a:ext>
                </a:extLst>
              </a:blip>
              <a:stretch>
                <a:fillRect/>
              </a:stretch>
            </p:blipFill>
            <p:spPr>
              <a:xfrm>
                <a:off x="1248327" y="3044558"/>
                <a:ext cx="179660" cy="182232"/>
              </a:xfrm>
              <a:prstGeom prst="rect">
                <a:avLst/>
              </a:prstGeom>
            </p:spPr>
          </p:pic>
          <p:pic>
            <p:nvPicPr>
              <p:cNvPr id="72" name="object 69">
                <a:extLst>
                  <a:ext uri="{FF2B5EF4-FFF2-40B4-BE49-F238E27FC236}">
                    <a16:creationId xmlns:a16="http://schemas.microsoft.com/office/drawing/2014/main" id="{3BCB1B02-75F3-57E4-E789-E924A0CCCD2A}"/>
                  </a:ext>
                </a:extLst>
              </p:cNvPr>
              <p:cNvPicPr/>
              <p:nvPr/>
            </p:nvPicPr>
            <p:blipFill>
              <a:blip r:embed="rId62" cstate="screen">
                <a:extLst>
                  <a:ext uri="{28A0092B-C50C-407E-A947-70E740481C1C}">
                    <a14:useLocalDpi xmlns:a14="http://schemas.microsoft.com/office/drawing/2010/main"/>
                  </a:ext>
                </a:extLst>
              </a:blip>
              <a:stretch>
                <a:fillRect/>
              </a:stretch>
            </p:blipFill>
            <p:spPr>
              <a:xfrm>
                <a:off x="720001" y="1961439"/>
                <a:ext cx="134010" cy="214934"/>
              </a:xfrm>
              <a:prstGeom prst="rect">
                <a:avLst/>
              </a:prstGeom>
            </p:spPr>
          </p:pic>
          <p:pic>
            <p:nvPicPr>
              <p:cNvPr id="73" name="object 70">
                <a:extLst>
                  <a:ext uri="{FF2B5EF4-FFF2-40B4-BE49-F238E27FC236}">
                    <a16:creationId xmlns:a16="http://schemas.microsoft.com/office/drawing/2014/main" id="{C25C659A-B973-23D5-312B-7808DAB0C5EB}"/>
                  </a:ext>
                </a:extLst>
              </p:cNvPr>
              <p:cNvPicPr/>
              <p:nvPr/>
            </p:nvPicPr>
            <p:blipFill>
              <a:blip r:embed="rId63" cstate="screen">
                <a:extLst>
                  <a:ext uri="{28A0092B-C50C-407E-A947-70E740481C1C}">
                    <a14:useLocalDpi xmlns:a14="http://schemas.microsoft.com/office/drawing/2010/main"/>
                  </a:ext>
                </a:extLst>
              </a:blip>
              <a:stretch>
                <a:fillRect/>
              </a:stretch>
            </p:blipFill>
            <p:spPr>
              <a:xfrm>
                <a:off x="720001" y="1550009"/>
                <a:ext cx="721917" cy="388848"/>
              </a:xfrm>
              <a:prstGeom prst="rect">
                <a:avLst/>
              </a:prstGeom>
            </p:spPr>
          </p:pic>
          <p:pic>
            <p:nvPicPr>
              <p:cNvPr id="74" name="object 71">
                <a:extLst>
                  <a:ext uri="{FF2B5EF4-FFF2-40B4-BE49-F238E27FC236}">
                    <a16:creationId xmlns:a16="http://schemas.microsoft.com/office/drawing/2014/main" id="{93CE5E46-419D-CC32-0C8F-98709ADBC855}"/>
                  </a:ext>
                </a:extLst>
              </p:cNvPr>
              <p:cNvPicPr/>
              <p:nvPr/>
            </p:nvPicPr>
            <p:blipFill>
              <a:blip r:embed="rId64" cstate="screen">
                <a:extLst>
                  <a:ext uri="{28A0092B-C50C-407E-A947-70E740481C1C}">
                    <a14:useLocalDpi xmlns:a14="http://schemas.microsoft.com/office/drawing/2010/main"/>
                  </a:ext>
                </a:extLst>
              </a:blip>
              <a:stretch>
                <a:fillRect/>
              </a:stretch>
            </p:blipFill>
            <p:spPr>
              <a:xfrm>
                <a:off x="1010589" y="1964855"/>
                <a:ext cx="380314" cy="351943"/>
              </a:xfrm>
              <a:prstGeom prst="rect">
                <a:avLst/>
              </a:prstGeom>
            </p:spPr>
          </p:pic>
          <p:pic>
            <p:nvPicPr>
              <p:cNvPr id="75" name="object 72">
                <a:extLst>
                  <a:ext uri="{FF2B5EF4-FFF2-40B4-BE49-F238E27FC236}">
                    <a16:creationId xmlns:a16="http://schemas.microsoft.com/office/drawing/2014/main" id="{BE665192-C7A0-152F-CEBB-FCC0EAE7BDA2}"/>
                  </a:ext>
                </a:extLst>
              </p:cNvPr>
              <p:cNvPicPr/>
              <p:nvPr/>
            </p:nvPicPr>
            <p:blipFill>
              <a:blip r:embed="rId65" cstate="screen">
                <a:extLst>
                  <a:ext uri="{28A0092B-C50C-407E-A947-70E740481C1C}">
                    <a14:useLocalDpi xmlns:a14="http://schemas.microsoft.com/office/drawing/2010/main"/>
                  </a:ext>
                </a:extLst>
              </a:blip>
              <a:stretch>
                <a:fillRect/>
              </a:stretch>
            </p:blipFill>
            <p:spPr>
              <a:xfrm>
                <a:off x="720001" y="2578481"/>
                <a:ext cx="27962" cy="220624"/>
              </a:xfrm>
              <a:prstGeom prst="rect">
                <a:avLst/>
              </a:prstGeom>
            </p:spPr>
          </p:pic>
          <p:pic>
            <p:nvPicPr>
              <p:cNvPr id="76" name="object 73">
                <a:extLst>
                  <a:ext uri="{FF2B5EF4-FFF2-40B4-BE49-F238E27FC236}">
                    <a16:creationId xmlns:a16="http://schemas.microsoft.com/office/drawing/2014/main" id="{8603CDD2-843E-7DE6-D34B-EBAA7E552D1C}"/>
                  </a:ext>
                </a:extLst>
              </p:cNvPr>
              <p:cNvPicPr/>
              <p:nvPr/>
            </p:nvPicPr>
            <p:blipFill>
              <a:blip r:embed="rId66" cstate="screen">
                <a:extLst>
                  <a:ext uri="{28A0092B-C50C-407E-A947-70E740481C1C}">
                    <a14:useLocalDpi xmlns:a14="http://schemas.microsoft.com/office/drawing/2010/main"/>
                  </a:ext>
                </a:extLst>
              </a:blip>
              <a:stretch>
                <a:fillRect/>
              </a:stretch>
            </p:blipFill>
            <p:spPr>
              <a:xfrm>
                <a:off x="1155860" y="2530729"/>
                <a:ext cx="437913" cy="845210"/>
              </a:xfrm>
              <a:prstGeom prst="rect">
                <a:avLst/>
              </a:prstGeom>
            </p:spPr>
          </p:pic>
          <p:pic>
            <p:nvPicPr>
              <p:cNvPr id="77" name="object 74">
                <a:extLst>
                  <a:ext uri="{FF2B5EF4-FFF2-40B4-BE49-F238E27FC236}">
                    <a16:creationId xmlns:a16="http://schemas.microsoft.com/office/drawing/2014/main" id="{59115969-CF5C-F448-A3C0-84134E06C356}"/>
                  </a:ext>
                </a:extLst>
              </p:cNvPr>
              <p:cNvPicPr/>
              <p:nvPr/>
            </p:nvPicPr>
            <p:blipFill>
              <a:blip r:embed="rId67" cstate="screen">
                <a:extLst>
                  <a:ext uri="{28A0092B-C50C-407E-A947-70E740481C1C}">
                    <a14:useLocalDpi xmlns:a14="http://schemas.microsoft.com/office/drawing/2010/main"/>
                  </a:ext>
                </a:extLst>
              </a:blip>
              <a:stretch>
                <a:fillRect/>
              </a:stretch>
            </p:blipFill>
            <p:spPr>
              <a:xfrm>
                <a:off x="986396" y="1550009"/>
                <a:ext cx="479401" cy="521350"/>
              </a:xfrm>
              <a:prstGeom prst="rect">
                <a:avLst/>
              </a:prstGeom>
            </p:spPr>
          </p:pic>
          <p:pic>
            <p:nvPicPr>
              <p:cNvPr id="78" name="object 75">
                <a:extLst>
                  <a:ext uri="{FF2B5EF4-FFF2-40B4-BE49-F238E27FC236}">
                    <a16:creationId xmlns:a16="http://schemas.microsoft.com/office/drawing/2014/main" id="{2FB39DB2-4961-A0D6-D677-A39B6DF4DD18}"/>
                  </a:ext>
                </a:extLst>
              </p:cNvPr>
              <p:cNvPicPr/>
              <p:nvPr/>
            </p:nvPicPr>
            <p:blipFill>
              <a:blip r:embed="rId68" cstate="screen">
                <a:extLst>
                  <a:ext uri="{28A0092B-C50C-407E-A947-70E740481C1C}">
                    <a14:useLocalDpi xmlns:a14="http://schemas.microsoft.com/office/drawing/2010/main"/>
                  </a:ext>
                </a:extLst>
              </a:blip>
              <a:stretch>
                <a:fillRect/>
              </a:stretch>
            </p:blipFill>
            <p:spPr>
              <a:xfrm>
                <a:off x="720001" y="1829371"/>
                <a:ext cx="271831" cy="209003"/>
              </a:xfrm>
              <a:prstGeom prst="rect">
                <a:avLst/>
              </a:prstGeom>
            </p:spPr>
          </p:pic>
          <p:pic>
            <p:nvPicPr>
              <p:cNvPr id="79" name="object 76">
                <a:extLst>
                  <a:ext uri="{FF2B5EF4-FFF2-40B4-BE49-F238E27FC236}">
                    <a16:creationId xmlns:a16="http://schemas.microsoft.com/office/drawing/2014/main" id="{DBD2DCEF-3A9F-21B6-37A0-5AC6DEA9F2FD}"/>
                  </a:ext>
                </a:extLst>
              </p:cNvPr>
              <p:cNvPicPr/>
              <p:nvPr/>
            </p:nvPicPr>
            <p:blipFill>
              <a:blip r:embed="rId69" cstate="screen">
                <a:extLst>
                  <a:ext uri="{28A0092B-C50C-407E-A947-70E740481C1C}">
                    <a14:useLocalDpi xmlns:a14="http://schemas.microsoft.com/office/drawing/2010/main"/>
                  </a:ext>
                </a:extLst>
              </a:blip>
              <a:stretch>
                <a:fillRect/>
              </a:stretch>
            </p:blipFill>
            <p:spPr>
              <a:xfrm>
                <a:off x="720001" y="2427262"/>
                <a:ext cx="141198" cy="640041"/>
              </a:xfrm>
              <a:prstGeom prst="rect">
                <a:avLst/>
              </a:prstGeom>
            </p:spPr>
          </p:pic>
          <p:pic>
            <p:nvPicPr>
              <p:cNvPr id="80" name="object 77">
                <a:extLst>
                  <a:ext uri="{FF2B5EF4-FFF2-40B4-BE49-F238E27FC236}">
                    <a16:creationId xmlns:a16="http://schemas.microsoft.com/office/drawing/2014/main" id="{F7227A98-B626-CFBE-67B9-B54C5101E75F}"/>
                  </a:ext>
                </a:extLst>
              </p:cNvPr>
              <p:cNvPicPr/>
              <p:nvPr/>
            </p:nvPicPr>
            <p:blipFill>
              <a:blip r:embed="rId70" cstate="screen">
                <a:extLst>
                  <a:ext uri="{28A0092B-C50C-407E-A947-70E740481C1C}">
                    <a14:useLocalDpi xmlns:a14="http://schemas.microsoft.com/office/drawing/2010/main"/>
                  </a:ext>
                </a:extLst>
              </a:blip>
              <a:stretch>
                <a:fillRect/>
              </a:stretch>
            </p:blipFill>
            <p:spPr>
              <a:xfrm>
                <a:off x="720001" y="2116569"/>
                <a:ext cx="153581" cy="1017968"/>
              </a:xfrm>
              <a:prstGeom prst="rect">
                <a:avLst/>
              </a:prstGeom>
            </p:spPr>
          </p:pic>
          <p:pic>
            <p:nvPicPr>
              <p:cNvPr id="81" name="object 78">
                <a:extLst>
                  <a:ext uri="{FF2B5EF4-FFF2-40B4-BE49-F238E27FC236}">
                    <a16:creationId xmlns:a16="http://schemas.microsoft.com/office/drawing/2014/main" id="{026D3CA9-8060-582D-9705-689C69D75F48}"/>
                  </a:ext>
                </a:extLst>
              </p:cNvPr>
              <p:cNvPicPr/>
              <p:nvPr/>
            </p:nvPicPr>
            <p:blipFill>
              <a:blip r:embed="rId71" cstate="screen">
                <a:extLst>
                  <a:ext uri="{28A0092B-C50C-407E-A947-70E740481C1C}">
                    <a14:useLocalDpi xmlns:a14="http://schemas.microsoft.com/office/drawing/2010/main"/>
                  </a:ext>
                </a:extLst>
              </a:blip>
              <a:stretch>
                <a:fillRect/>
              </a:stretch>
            </p:blipFill>
            <p:spPr>
              <a:xfrm>
                <a:off x="750533" y="2974696"/>
                <a:ext cx="79176" cy="81623"/>
              </a:xfrm>
              <a:prstGeom prst="rect">
                <a:avLst/>
              </a:prstGeom>
            </p:spPr>
          </p:pic>
          <p:pic>
            <p:nvPicPr>
              <p:cNvPr id="82" name="object 79">
                <a:extLst>
                  <a:ext uri="{FF2B5EF4-FFF2-40B4-BE49-F238E27FC236}">
                    <a16:creationId xmlns:a16="http://schemas.microsoft.com/office/drawing/2014/main" id="{36835AE9-E0AF-9EEB-5CA7-A2835728BD11}"/>
                  </a:ext>
                </a:extLst>
              </p:cNvPr>
              <p:cNvPicPr/>
              <p:nvPr/>
            </p:nvPicPr>
            <p:blipFill>
              <a:blip r:embed="rId72" cstate="screen">
                <a:extLst>
                  <a:ext uri="{28A0092B-C50C-407E-A947-70E740481C1C}">
                    <a14:useLocalDpi xmlns:a14="http://schemas.microsoft.com/office/drawing/2010/main"/>
                  </a:ext>
                </a:extLst>
              </a:blip>
              <a:stretch>
                <a:fillRect/>
              </a:stretch>
            </p:blipFill>
            <p:spPr>
              <a:xfrm>
                <a:off x="765505" y="2982379"/>
                <a:ext cx="124078" cy="116624"/>
              </a:xfrm>
              <a:prstGeom prst="rect">
                <a:avLst/>
              </a:prstGeom>
            </p:spPr>
          </p:pic>
          <p:pic>
            <p:nvPicPr>
              <p:cNvPr id="83" name="object 80">
                <a:extLst>
                  <a:ext uri="{FF2B5EF4-FFF2-40B4-BE49-F238E27FC236}">
                    <a16:creationId xmlns:a16="http://schemas.microsoft.com/office/drawing/2014/main" id="{4E328C0E-A115-6969-0B63-B5DCA2292DE8}"/>
                  </a:ext>
                </a:extLst>
              </p:cNvPr>
              <p:cNvPicPr/>
              <p:nvPr/>
            </p:nvPicPr>
            <p:blipFill>
              <a:blip r:embed="rId73" cstate="screen">
                <a:extLst>
                  <a:ext uri="{28A0092B-C50C-407E-A947-70E740481C1C}">
                    <a14:useLocalDpi xmlns:a14="http://schemas.microsoft.com/office/drawing/2010/main"/>
                  </a:ext>
                </a:extLst>
              </a:blip>
              <a:stretch>
                <a:fillRect/>
              </a:stretch>
            </p:blipFill>
            <p:spPr>
              <a:xfrm>
                <a:off x="733201" y="3107894"/>
                <a:ext cx="136377" cy="97502"/>
              </a:xfrm>
              <a:prstGeom prst="rect">
                <a:avLst/>
              </a:prstGeom>
            </p:spPr>
          </p:pic>
          <p:pic>
            <p:nvPicPr>
              <p:cNvPr id="84" name="object 81">
                <a:extLst>
                  <a:ext uri="{FF2B5EF4-FFF2-40B4-BE49-F238E27FC236}">
                    <a16:creationId xmlns:a16="http://schemas.microsoft.com/office/drawing/2014/main" id="{8002BA27-2BB8-CC0B-CBDF-06584AD90C6A}"/>
                  </a:ext>
                </a:extLst>
              </p:cNvPr>
              <p:cNvPicPr/>
              <p:nvPr/>
            </p:nvPicPr>
            <p:blipFill>
              <a:blip r:embed="rId74" cstate="screen">
                <a:extLst>
                  <a:ext uri="{28A0092B-C50C-407E-A947-70E740481C1C}">
                    <a14:useLocalDpi xmlns:a14="http://schemas.microsoft.com/office/drawing/2010/main"/>
                  </a:ext>
                </a:extLst>
              </a:blip>
              <a:stretch>
                <a:fillRect/>
              </a:stretch>
            </p:blipFill>
            <p:spPr>
              <a:xfrm>
                <a:off x="720001" y="2995701"/>
                <a:ext cx="196443" cy="228942"/>
              </a:xfrm>
              <a:prstGeom prst="rect">
                <a:avLst/>
              </a:prstGeom>
            </p:spPr>
          </p:pic>
          <p:pic>
            <p:nvPicPr>
              <p:cNvPr id="85" name="object 82">
                <a:extLst>
                  <a:ext uri="{FF2B5EF4-FFF2-40B4-BE49-F238E27FC236}">
                    <a16:creationId xmlns:a16="http://schemas.microsoft.com/office/drawing/2014/main" id="{D336D46B-4071-EA73-91AA-5781FCDEDF35}"/>
                  </a:ext>
                </a:extLst>
              </p:cNvPr>
              <p:cNvPicPr/>
              <p:nvPr/>
            </p:nvPicPr>
            <p:blipFill>
              <a:blip r:embed="rId75" cstate="screen">
                <a:extLst>
                  <a:ext uri="{28A0092B-C50C-407E-A947-70E740481C1C}">
                    <a14:useLocalDpi xmlns:a14="http://schemas.microsoft.com/office/drawing/2010/main"/>
                  </a:ext>
                </a:extLst>
              </a:blip>
              <a:stretch>
                <a:fillRect/>
              </a:stretch>
            </p:blipFill>
            <p:spPr>
              <a:xfrm>
                <a:off x="720001" y="3143862"/>
                <a:ext cx="190025" cy="87475"/>
              </a:xfrm>
              <a:prstGeom prst="rect">
                <a:avLst/>
              </a:prstGeom>
            </p:spPr>
          </p:pic>
          <p:pic>
            <p:nvPicPr>
              <p:cNvPr id="86" name="object 83">
                <a:extLst>
                  <a:ext uri="{FF2B5EF4-FFF2-40B4-BE49-F238E27FC236}">
                    <a16:creationId xmlns:a16="http://schemas.microsoft.com/office/drawing/2014/main" id="{118C7C73-BF77-943C-05A9-7A7C29ADA05E}"/>
                  </a:ext>
                </a:extLst>
              </p:cNvPr>
              <p:cNvPicPr/>
              <p:nvPr/>
            </p:nvPicPr>
            <p:blipFill>
              <a:blip r:embed="rId76" cstate="screen">
                <a:extLst>
                  <a:ext uri="{28A0092B-C50C-407E-A947-70E740481C1C}">
                    <a14:useLocalDpi xmlns:a14="http://schemas.microsoft.com/office/drawing/2010/main"/>
                  </a:ext>
                </a:extLst>
              </a:blip>
              <a:stretch>
                <a:fillRect/>
              </a:stretch>
            </p:blipFill>
            <p:spPr>
              <a:xfrm>
                <a:off x="720001" y="3109582"/>
                <a:ext cx="199745" cy="119252"/>
              </a:xfrm>
              <a:prstGeom prst="rect">
                <a:avLst/>
              </a:prstGeom>
            </p:spPr>
          </p:pic>
          <p:pic>
            <p:nvPicPr>
              <p:cNvPr id="87" name="object 84">
                <a:extLst>
                  <a:ext uri="{FF2B5EF4-FFF2-40B4-BE49-F238E27FC236}">
                    <a16:creationId xmlns:a16="http://schemas.microsoft.com/office/drawing/2014/main" id="{1D5B743E-032B-2511-D629-F4E050CFCDC6}"/>
                  </a:ext>
                </a:extLst>
              </p:cNvPr>
              <p:cNvPicPr/>
              <p:nvPr/>
            </p:nvPicPr>
            <p:blipFill>
              <a:blip r:embed="rId77" cstate="screen">
                <a:extLst>
                  <a:ext uri="{28A0092B-C50C-407E-A947-70E740481C1C}">
                    <a14:useLocalDpi xmlns:a14="http://schemas.microsoft.com/office/drawing/2010/main"/>
                  </a:ext>
                </a:extLst>
              </a:blip>
              <a:stretch>
                <a:fillRect/>
              </a:stretch>
            </p:blipFill>
            <p:spPr>
              <a:xfrm>
                <a:off x="731545" y="2116569"/>
                <a:ext cx="142176" cy="1013523"/>
              </a:xfrm>
              <a:prstGeom prst="rect">
                <a:avLst/>
              </a:prstGeom>
            </p:spPr>
          </p:pic>
          <p:pic>
            <p:nvPicPr>
              <p:cNvPr id="88" name="object 85">
                <a:extLst>
                  <a:ext uri="{FF2B5EF4-FFF2-40B4-BE49-F238E27FC236}">
                    <a16:creationId xmlns:a16="http://schemas.microsoft.com/office/drawing/2014/main" id="{3522E31F-4773-0282-A069-51AC54EB4F4E}"/>
                  </a:ext>
                </a:extLst>
              </p:cNvPr>
              <p:cNvPicPr/>
              <p:nvPr/>
            </p:nvPicPr>
            <p:blipFill>
              <a:blip r:embed="rId78" cstate="screen">
                <a:extLst>
                  <a:ext uri="{28A0092B-C50C-407E-A947-70E740481C1C}">
                    <a14:useLocalDpi xmlns:a14="http://schemas.microsoft.com/office/drawing/2010/main"/>
                  </a:ext>
                </a:extLst>
              </a:blip>
              <a:stretch>
                <a:fillRect/>
              </a:stretch>
            </p:blipFill>
            <p:spPr>
              <a:xfrm>
                <a:off x="1017549" y="2623592"/>
                <a:ext cx="112923" cy="350189"/>
              </a:xfrm>
              <a:prstGeom prst="rect">
                <a:avLst/>
              </a:prstGeom>
            </p:spPr>
          </p:pic>
          <p:pic>
            <p:nvPicPr>
              <p:cNvPr id="89" name="object 86">
                <a:extLst>
                  <a:ext uri="{FF2B5EF4-FFF2-40B4-BE49-F238E27FC236}">
                    <a16:creationId xmlns:a16="http://schemas.microsoft.com/office/drawing/2014/main" id="{E9A3009A-28B1-B063-B6E6-961420C9222C}"/>
                  </a:ext>
                </a:extLst>
              </p:cNvPr>
              <p:cNvPicPr/>
              <p:nvPr/>
            </p:nvPicPr>
            <p:blipFill>
              <a:blip r:embed="rId79" cstate="screen">
                <a:extLst>
                  <a:ext uri="{28A0092B-C50C-407E-A947-70E740481C1C}">
                    <a14:useLocalDpi xmlns:a14="http://schemas.microsoft.com/office/drawing/2010/main"/>
                  </a:ext>
                </a:extLst>
              </a:blip>
              <a:stretch>
                <a:fillRect/>
              </a:stretch>
            </p:blipFill>
            <p:spPr>
              <a:xfrm>
                <a:off x="1009903" y="2261794"/>
                <a:ext cx="363816" cy="1114145"/>
              </a:xfrm>
              <a:prstGeom prst="rect">
                <a:avLst/>
              </a:prstGeom>
            </p:spPr>
          </p:pic>
          <p:pic>
            <p:nvPicPr>
              <p:cNvPr id="90" name="object 87">
                <a:extLst>
                  <a:ext uri="{FF2B5EF4-FFF2-40B4-BE49-F238E27FC236}">
                    <a16:creationId xmlns:a16="http://schemas.microsoft.com/office/drawing/2014/main" id="{B80DEFFA-487D-1885-9868-F54A6EA78150}"/>
                  </a:ext>
                </a:extLst>
              </p:cNvPr>
              <p:cNvPicPr/>
              <p:nvPr/>
            </p:nvPicPr>
            <p:blipFill>
              <a:blip r:embed="rId80" cstate="screen">
                <a:extLst>
                  <a:ext uri="{28A0092B-C50C-407E-A947-70E740481C1C}">
                    <a14:useLocalDpi xmlns:a14="http://schemas.microsoft.com/office/drawing/2010/main"/>
                  </a:ext>
                </a:extLst>
              </a:blip>
              <a:stretch>
                <a:fillRect/>
              </a:stretch>
            </p:blipFill>
            <p:spPr>
              <a:xfrm>
                <a:off x="997230" y="2113381"/>
                <a:ext cx="390142" cy="1262557"/>
              </a:xfrm>
              <a:prstGeom prst="rect">
                <a:avLst/>
              </a:prstGeom>
            </p:spPr>
          </p:pic>
          <p:pic>
            <p:nvPicPr>
              <p:cNvPr id="91" name="object 88">
                <a:extLst>
                  <a:ext uri="{FF2B5EF4-FFF2-40B4-BE49-F238E27FC236}">
                    <a16:creationId xmlns:a16="http://schemas.microsoft.com/office/drawing/2014/main" id="{08A12A7B-1A68-3311-E1D4-E7B8475E6119}"/>
                  </a:ext>
                </a:extLst>
              </p:cNvPr>
              <p:cNvPicPr/>
              <p:nvPr/>
            </p:nvPicPr>
            <p:blipFill>
              <a:blip r:embed="rId81" cstate="screen">
                <a:extLst>
                  <a:ext uri="{28A0092B-C50C-407E-A947-70E740481C1C}">
                    <a14:useLocalDpi xmlns:a14="http://schemas.microsoft.com/office/drawing/2010/main"/>
                  </a:ext>
                </a:extLst>
              </a:blip>
              <a:stretch>
                <a:fillRect/>
              </a:stretch>
            </p:blipFill>
            <p:spPr>
              <a:xfrm>
                <a:off x="1066968" y="2974696"/>
                <a:ext cx="79167" cy="81623"/>
              </a:xfrm>
              <a:prstGeom prst="rect">
                <a:avLst/>
              </a:prstGeom>
            </p:spPr>
          </p:pic>
          <p:pic>
            <p:nvPicPr>
              <p:cNvPr id="92" name="object 89">
                <a:extLst>
                  <a:ext uri="{FF2B5EF4-FFF2-40B4-BE49-F238E27FC236}">
                    <a16:creationId xmlns:a16="http://schemas.microsoft.com/office/drawing/2014/main" id="{1F2E6362-ED19-2571-7C18-D0FC8A4FDB72}"/>
                  </a:ext>
                </a:extLst>
              </p:cNvPr>
              <p:cNvPicPr/>
              <p:nvPr/>
            </p:nvPicPr>
            <p:blipFill>
              <a:blip r:embed="rId82" cstate="screen">
                <a:extLst>
                  <a:ext uri="{28A0092B-C50C-407E-A947-70E740481C1C}">
                    <a14:useLocalDpi xmlns:a14="http://schemas.microsoft.com/office/drawing/2010/main"/>
                  </a:ext>
                </a:extLst>
              </a:blip>
              <a:stretch>
                <a:fillRect/>
              </a:stretch>
            </p:blipFill>
            <p:spPr>
              <a:xfrm>
                <a:off x="1007084" y="2982379"/>
                <a:ext cx="124078" cy="116624"/>
              </a:xfrm>
              <a:prstGeom prst="rect">
                <a:avLst/>
              </a:prstGeom>
            </p:spPr>
          </p:pic>
          <p:pic>
            <p:nvPicPr>
              <p:cNvPr id="93" name="object 90">
                <a:extLst>
                  <a:ext uri="{FF2B5EF4-FFF2-40B4-BE49-F238E27FC236}">
                    <a16:creationId xmlns:a16="http://schemas.microsoft.com/office/drawing/2014/main" id="{CFA9EA5D-3B0E-FDDB-73F3-E543675AB16A}"/>
                  </a:ext>
                </a:extLst>
              </p:cNvPr>
              <p:cNvPicPr/>
              <p:nvPr/>
            </p:nvPicPr>
            <p:blipFill>
              <a:blip r:embed="rId83" cstate="screen">
                <a:extLst>
                  <a:ext uri="{28A0092B-C50C-407E-A947-70E740481C1C}">
                    <a14:useLocalDpi xmlns:a14="http://schemas.microsoft.com/office/drawing/2010/main"/>
                  </a:ext>
                </a:extLst>
              </a:blip>
              <a:stretch>
                <a:fillRect/>
              </a:stretch>
            </p:blipFill>
            <p:spPr>
              <a:xfrm>
                <a:off x="1027103" y="3107894"/>
                <a:ext cx="136364" cy="97502"/>
              </a:xfrm>
              <a:prstGeom prst="rect">
                <a:avLst/>
              </a:prstGeom>
            </p:spPr>
          </p:pic>
          <p:pic>
            <p:nvPicPr>
              <p:cNvPr id="94" name="object 91">
                <a:extLst>
                  <a:ext uri="{FF2B5EF4-FFF2-40B4-BE49-F238E27FC236}">
                    <a16:creationId xmlns:a16="http://schemas.microsoft.com/office/drawing/2014/main" id="{D74CF1AA-6FD5-BA60-0E03-71B4FBBCDB8D}"/>
                  </a:ext>
                </a:extLst>
              </p:cNvPr>
              <p:cNvPicPr/>
              <p:nvPr/>
            </p:nvPicPr>
            <p:blipFill>
              <a:blip r:embed="rId84" cstate="screen">
                <a:extLst>
                  <a:ext uri="{28A0092B-C50C-407E-A947-70E740481C1C}">
                    <a14:useLocalDpi xmlns:a14="http://schemas.microsoft.com/office/drawing/2010/main"/>
                  </a:ext>
                </a:extLst>
              </a:blip>
              <a:stretch>
                <a:fillRect/>
              </a:stretch>
            </p:blipFill>
            <p:spPr>
              <a:xfrm>
                <a:off x="980211" y="2995701"/>
                <a:ext cx="281101" cy="228942"/>
              </a:xfrm>
              <a:prstGeom prst="rect">
                <a:avLst/>
              </a:prstGeom>
            </p:spPr>
          </p:pic>
          <p:pic>
            <p:nvPicPr>
              <p:cNvPr id="95" name="object 92">
                <a:extLst>
                  <a:ext uri="{FF2B5EF4-FFF2-40B4-BE49-F238E27FC236}">
                    <a16:creationId xmlns:a16="http://schemas.microsoft.com/office/drawing/2014/main" id="{99600919-74D9-1373-48F6-F473E671A832}"/>
                  </a:ext>
                </a:extLst>
              </p:cNvPr>
              <p:cNvPicPr/>
              <p:nvPr/>
            </p:nvPicPr>
            <p:blipFill>
              <a:blip r:embed="rId85" cstate="screen">
                <a:extLst>
                  <a:ext uri="{28A0092B-C50C-407E-A947-70E740481C1C}">
                    <a14:useLocalDpi xmlns:a14="http://schemas.microsoft.com/office/drawing/2010/main"/>
                  </a:ext>
                </a:extLst>
              </a:blip>
              <a:stretch>
                <a:fillRect/>
              </a:stretch>
            </p:blipFill>
            <p:spPr>
              <a:xfrm>
                <a:off x="986577" y="2928588"/>
                <a:ext cx="384298" cy="302760"/>
              </a:xfrm>
              <a:prstGeom prst="rect">
                <a:avLst/>
              </a:prstGeom>
            </p:spPr>
          </p:pic>
          <p:pic>
            <p:nvPicPr>
              <p:cNvPr id="96" name="object 93">
                <a:extLst>
                  <a:ext uri="{FF2B5EF4-FFF2-40B4-BE49-F238E27FC236}">
                    <a16:creationId xmlns:a16="http://schemas.microsoft.com/office/drawing/2014/main" id="{45AF8FE5-ABDC-40AB-1359-A9615E1153AD}"/>
                  </a:ext>
                </a:extLst>
              </p:cNvPr>
              <p:cNvPicPr/>
              <p:nvPr/>
            </p:nvPicPr>
            <p:blipFill>
              <a:blip r:embed="rId86" cstate="screen">
                <a:extLst>
                  <a:ext uri="{28A0092B-C50C-407E-A947-70E740481C1C}">
                    <a14:useLocalDpi xmlns:a14="http://schemas.microsoft.com/office/drawing/2010/main"/>
                  </a:ext>
                </a:extLst>
              </a:blip>
              <a:stretch>
                <a:fillRect/>
              </a:stretch>
            </p:blipFill>
            <p:spPr>
              <a:xfrm>
                <a:off x="976934" y="2771356"/>
                <a:ext cx="494296" cy="457479"/>
              </a:xfrm>
              <a:prstGeom prst="rect">
                <a:avLst/>
              </a:prstGeom>
            </p:spPr>
          </p:pic>
          <p:pic>
            <p:nvPicPr>
              <p:cNvPr id="97" name="object 94">
                <a:extLst>
                  <a:ext uri="{FF2B5EF4-FFF2-40B4-BE49-F238E27FC236}">
                    <a16:creationId xmlns:a16="http://schemas.microsoft.com/office/drawing/2014/main" id="{E96CE3E2-4839-6924-BCD8-FBE6B619284A}"/>
                  </a:ext>
                </a:extLst>
              </p:cNvPr>
              <p:cNvPicPr/>
              <p:nvPr/>
            </p:nvPicPr>
            <p:blipFill>
              <a:blip r:embed="rId87" cstate="screen">
                <a:extLst>
                  <a:ext uri="{28A0092B-C50C-407E-A947-70E740481C1C}">
                    <a14:useLocalDpi xmlns:a14="http://schemas.microsoft.com/office/drawing/2010/main"/>
                  </a:ext>
                </a:extLst>
              </a:blip>
              <a:stretch>
                <a:fillRect/>
              </a:stretch>
            </p:blipFill>
            <p:spPr>
              <a:xfrm>
                <a:off x="996416" y="2115706"/>
                <a:ext cx="168706" cy="1014387"/>
              </a:xfrm>
              <a:prstGeom prst="rect">
                <a:avLst/>
              </a:prstGeom>
            </p:spPr>
          </p:pic>
        </p:grpSp>
        <p:grpSp>
          <p:nvGrpSpPr>
            <p:cNvPr id="98" name="object 95">
              <a:extLst>
                <a:ext uri="{FF2B5EF4-FFF2-40B4-BE49-F238E27FC236}">
                  <a16:creationId xmlns:a16="http://schemas.microsoft.com/office/drawing/2014/main" id="{4937B282-3FB0-AF70-28EF-D99BBF863E02}"/>
                </a:ext>
              </a:extLst>
            </p:cNvPr>
            <p:cNvGrpSpPr/>
            <p:nvPr/>
          </p:nvGrpSpPr>
          <p:grpSpPr>
            <a:xfrm>
              <a:off x="3786207" y="3572708"/>
              <a:ext cx="1189990" cy="1769745"/>
              <a:chOff x="3020606" y="1569199"/>
              <a:chExt cx="1189990" cy="1769745"/>
            </a:xfrm>
          </p:grpSpPr>
          <p:pic>
            <p:nvPicPr>
              <p:cNvPr id="99" name="object 96">
                <a:extLst>
                  <a:ext uri="{FF2B5EF4-FFF2-40B4-BE49-F238E27FC236}">
                    <a16:creationId xmlns:a16="http://schemas.microsoft.com/office/drawing/2014/main" id="{FA6DC8DD-6658-4410-842C-90454CB510F3}"/>
                  </a:ext>
                </a:extLst>
              </p:cNvPr>
              <p:cNvPicPr/>
              <p:nvPr/>
            </p:nvPicPr>
            <p:blipFill>
              <a:blip r:embed="rId88" cstate="screen">
                <a:extLst>
                  <a:ext uri="{28A0092B-C50C-407E-A947-70E740481C1C}">
                    <a14:useLocalDpi xmlns:a14="http://schemas.microsoft.com/office/drawing/2010/main"/>
                  </a:ext>
                </a:extLst>
              </a:blip>
              <a:stretch>
                <a:fillRect/>
              </a:stretch>
            </p:blipFill>
            <p:spPr>
              <a:xfrm>
                <a:off x="3020606" y="1569199"/>
                <a:ext cx="1189916" cy="1769478"/>
              </a:xfrm>
              <a:prstGeom prst="rect">
                <a:avLst/>
              </a:prstGeom>
            </p:spPr>
          </p:pic>
          <p:sp>
            <p:nvSpPr>
              <p:cNvPr id="100" name="object 97">
                <a:extLst>
                  <a:ext uri="{FF2B5EF4-FFF2-40B4-BE49-F238E27FC236}">
                    <a16:creationId xmlns:a16="http://schemas.microsoft.com/office/drawing/2014/main" id="{D915BA4D-0770-2F50-E637-52391F368D91}"/>
                  </a:ext>
                </a:extLst>
              </p:cNvPr>
              <p:cNvSpPr/>
              <p:nvPr/>
            </p:nvSpPr>
            <p:spPr>
              <a:xfrm>
                <a:off x="3508463" y="2015283"/>
                <a:ext cx="212725" cy="41275"/>
              </a:xfrm>
              <a:custGeom>
                <a:avLst/>
                <a:gdLst/>
                <a:ahLst/>
                <a:cxnLst/>
                <a:rect l="l" t="t" r="r" b="b"/>
                <a:pathLst>
                  <a:path w="212725" h="41275">
                    <a:moveTo>
                      <a:pt x="0" y="0"/>
                    </a:moveTo>
                    <a:lnTo>
                      <a:pt x="2971" y="34836"/>
                    </a:lnTo>
                    <a:lnTo>
                      <a:pt x="188239" y="40767"/>
                    </a:lnTo>
                    <a:lnTo>
                      <a:pt x="201026" y="22702"/>
                    </a:lnTo>
                    <a:lnTo>
                      <a:pt x="209504" y="9814"/>
                    </a:lnTo>
                    <a:lnTo>
                      <a:pt x="212699" y="2971"/>
                    </a:lnTo>
                    <a:lnTo>
                      <a:pt x="208533" y="1675"/>
                    </a:lnTo>
                    <a:lnTo>
                      <a:pt x="184988" y="933"/>
                    </a:lnTo>
                    <a:lnTo>
                      <a:pt x="122123" y="467"/>
                    </a:lnTo>
                    <a:lnTo>
                      <a:pt x="0" y="0"/>
                    </a:lnTo>
                    <a:close/>
                  </a:path>
                </a:pathLst>
              </a:custGeom>
              <a:solidFill>
                <a:srgbClr val="442510"/>
              </a:solidFill>
            </p:spPr>
            <p:txBody>
              <a:bodyPr wrap="square" lIns="0" tIns="0" rIns="0" bIns="0" rtlCol="0"/>
              <a:lstStyle/>
              <a:p>
                <a:endParaRPr sz="2800"/>
              </a:p>
            </p:txBody>
          </p:sp>
          <p:pic>
            <p:nvPicPr>
              <p:cNvPr id="101" name="object 98">
                <a:extLst>
                  <a:ext uri="{FF2B5EF4-FFF2-40B4-BE49-F238E27FC236}">
                    <a16:creationId xmlns:a16="http://schemas.microsoft.com/office/drawing/2014/main" id="{E4D94A42-D7A4-E75D-7473-6027FF332A75}"/>
                  </a:ext>
                </a:extLst>
              </p:cNvPr>
              <p:cNvPicPr/>
              <p:nvPr/>
            </p:nvPicPr>
            <p:blipFill>
              <a:blip r:embed="rId89" cstate="screen">
                <a:extLst>
                  <a:ext uri="{28A0092B-C50C-407E-A947-70E740481C1C}">
                    <a14:useLocalDpi xmlns:a14="http://schemas.microsoft.com/office/drawing/2010/main"/>
                  </a:ext>
                </a:extLst>
              </a:blip>
              <a:stretch>
                <a:fillRect/>
              </a:stretch>
            </p:blipFill>
            <p:spPr>
              <a:xfrm>
                <a:off x="3858374" y="2253780"/>
                <a:ext cx="329834" cy="1084897"/>
              </a:xfrm>
              <a:prstGeom prst="rect">
                <a:avLst/>
              </a:prstGeom>
            </p:spPr>
          </p:pic>
          <p:sp>
            <p:nvSpPr>
              <p:cNvPr id="102" name="object 99">
                <a:extLst>
                  <a:ext uri="{FF2B5EF4-FFF2-40B4-BE49-F238E27FC236}">
                    <a16:creationId xmlns:a16="http://schemas.microsoft.com/office/drawing/2014/main" id="{8FEDB24F-F8B8-8335-9FA5-9A32AA1A799A}"/>
                  </a:ext>
                </a:extLst>
              </p:cNvPr>
              <p:cNvSpPr/>
              <p:nvPr/>
            </p:nvSpPr>
            <p:spPr>
              <a:xfrm>
                <a:off x="3860960" y="2253780"/>
                <a:ext cx="148590" cy="156210"/>
              </a:xfrm>
              <a:custGeom>
                <a:avLst/>
                <a:gdLst/>
                <a:ahLst/>
                <a:cxnLst/>
                <a:rect l="l" t="t" r="r" b="b"/>
                <a:pathLst>
                  <a:path w="148589" h="156210">
                    <a:moveTo>
                      <a:pt x="122908" y="0"/>
                    </a:moveTo>
                    <a:lnTo>
                      <a:pt x="60963" y="0"/>
                    </a:lnTo>
                    <a:lnTo>
                      <a:pt x="34859" y="14899"/>
                    </a:lnTo>
                    <a:lnTo>
                      <a:pt x="1245" y="54625"/>
                    </a:lnTo>
                    <a:lnTo>
                      <a:pt x="0" y="99843"/>
                    </a:lnTo>
                    <a:lnTo>
                      <a:pt x="17816" y="137861"/>
                    </a:lnTo>
                    <a:lnTo>
                      <a:pt x="41387" y="155984"/>
                    </a:lnTo>
                    <a:lnTo>
                      <a:pt x="56860" y="152370"/>
                    </a:lnTo>
                    <a:lnTo>
                      <a:pt x="62966" y="138394"/>
                    </a:lnTo>
                    <a:lnTo>
                      <a:pt x="65303" y="121179"/>
                    </a:lnTo>
                    <a:lnTo>
                      <a:pt x="69467" y="107851"/>
                    </a:lnTo>
                    <a:lnTo>
                      <a:pt x="74361" y="98976"/>
                    </a:lnTo>
                    <a:lnTo>
                      <a:pt x="78719" y="90275"/>
                    </a:lnTo>
                    <a:lnTo>
                      <a:pt x="87773" y="81578"/>
                    </a:lnTo>
                    <a:lnTo>
                      <a:pt x="127724" y="61574"/>
                    </a:lnTo>
                    <a:lnTo>
                      <a:pt x="148442" y="33966"/>
                    </a:lnTo>
                    <a:lnTo>
                      <a:pt x="122908" y="0"/>
                    </a:lnTo>
                    <a:close/>
                  </a:path>
                </a:pathLst>
              </a:custGeom>
              <a:solidFill>
                <a:srgbClr val="B6E3ED"/>
              </a:solidFill>
            </p:spPr>
            <p:txBody>
              <a:bodyPr wrap="square" lIns="0" tIns="0" rIns="0" bIns="0" rtlCol="0"/>
              <a:lstStyle/>
              <a:p>
                <a:endParaRPr sz="2800"/>
              </a:p>
            </p:txBody>
          </p:sp>
          <p:sp>
            <p:nvSpPr>
              <p:cNvPr id="103" name="object 100">
                <a:extLst>
                  <a:ext uri="{FF2B5EF4-FFF2-40B4-BE49-F238E27FC236}">
                    <a16:creationId xmlns:a16="http://schemas.microsoft.com/office/drawing/2014/main" id="{68610B72-152B-0140-A1BF-AAF7F82BDA08}"/>
                  </a:ext>
                </a:extLst>
              </p:cNvPr>
              <p:cNvSpPr/>
              <p:nvPr/>
            </p:nvSpPr>
            <p:spPr>
              <a:xfrm>
                <a:off x="3903419" y="2409919"/>
                <a:ext cx="635" cy="635"/>
              </a:xfrm>
              <a:custGeom>
                <a:avLst/>
                <a:gdLst/>
                <a:ahLst/>
                <a:cxnLst/>
                <a:rect l="l" t="t" r="r" b="b"/>
                <a:pathLst>
                  <a:path w="635" h="635">
                    <a:moveTo>
                      <a:pt x="50" y="0"/>
                    </a:moveTo>
                    <a:lnTo>
                      <a:pt x="444" y="50"/>
                    </a:lnTo>
                    <a:lnTo>
                      <a:pt x="165" y="25"/>
                    </a:lnTo>
                    <a:close/>
                  </a:path>
                </a:pathLst>
              </a:custGeom>
              <a:solidFill>
                <a:srgbClr val="856521">
                  <a:alpha val="50000"/>
                </a:srgbClr>
              </a:solidFill>
            </p:spPr>
            <p:txBody>
              <a:bodyPr wrap="square" lIns="0" tIns="0" rIns="0" bIns="0" rtlCol="0"/>
              <a:lstStyle/>
              <a:p>
                <a:endParaRPr sz="2800"/>
              </a:p>
            </p:txBody>
          </p:sp>
          <p:pic>
            <p:nvPicPr>
              <p:cNvPr id="104" name="object 101">
                <a:extLst>
                  <a:ext uri="{FF2B5EF4-FFF2-40B4-BE49-F238E27FC236}">
                    <a16:creationId xmlns:a16="http://schemas.microsoft.com/office/drawing/2014/main" id="{5281E5C2-1458-FEEC-A472-9D5BF7D805CC}"/>
                  </a:ext>
                </a:extLst>
              </p:cNvPr>
              <p:cNvPicPr/>
              <p:nvPr/>
            </p:nvPicPr>
            <p:blipFill>
              <a:blip r:embed="rId90" cstate="screen">
                <a:extLst>
                  <a:ext uri="{28A0092B-C50C-407E-A947-70E740481C1C}">
                    <a14:useLocalDpi xmlns:a14="http://schemas.microsoft.com/office/drawing/2010/main"/>
                  </a:ext>
                </a:extLst>
              </a:blip>
              <a:stretch>
                <a:fillRect/>
              </a:stretch>
            </p:blipFill>
            <p:spPr>
              <a:xfrm>
                <a:off x="3044928" y="2284870"/>
                <a:ext cx="293952" cy="1053807"/>
              </a:xfrm>
              <a:prstGeom prst="rect">
                <a:avLst/>
              </a:prstGeom>
            </p:spPr>
          </p:pic>
          <p:pic>
            <p:nvPicPr>
              <p:cNvPr id="105" name="object 102">
                <a:extLst>
                  <a:ext uri="{FF2B5EF4-FFF2-40B4-BE49-F238E27FC236}">
                    <a16:creationId xmlns:a16="http://schemas.microsoft.com/office/drawing/2014/main" id="{3A1BED02-B43A-6ABC-42FC-CF0C66C29446}"/>
                  </a:ext>
                </a:extLst>
              </p:cNvPr>
              <p:cNvPicPr/>
              <p:nvPr/>
            </p:nvPicPr>
            <p:blipFill>
              <a:blip r:embed="rId91" cstate="screen">
                <a:extLst>
                  <a:ext uri="{28A0092B-C50C-407E-A947-70E740481C1C}">
                    <a14:useLocalDpi xmlns:a14="http://schemas.microsoft.com/office/drawing/2010/main"/>
                  </a:ext>
                </a:extLst>
              </a:blip>
              <a:stretch>
                <a:fillRect/>
              </a:stretch>
            </p:blipFill>
            <p:spPr>
              <a:xfrm>
                <a:off x="3220595" y="2253386"/>
                <a:ext cx="153362" cy="156846"/>
              </a:xfrm>
              <a:prstGeom prst="rect">
                <a:avLst/>
              </a:prstGeom>
            </p:spPr>
          </p:pic>
          <p:pic>
            <p:nvPicPr>
              <p:cNvPr id="106" name="object 103">
                <a:extLst>
                  <a:ext uri="{FF2B5EF4-FFF2-40B4-BE49-F238E27FC236}">
                    <a16:creationId xmlns:a16="http://schemas.microsoft.com/office/drawing/2014/main" id="{74A793F0-A869-D512-A418-A67D36AA6C03}"/>
                  </a:ext>
                </a:extLst>
              </p:cNvPr>
              <p:cNvPicPr/>
              <p:nvPr/>
            </p:nvPicPr>
            <p:blipFill>
              <a:blip r:embed="rId92" cstate="screen">
                <a:extLst>
                  <a:ext uri="{28A0092B-C50C-407E-A947-70E740481C1C}">
                    <a14:useLocalDpi xmlns:a14="http://schemas.microsoft.com/office/drawing/2010/main"/>
                  </a:ext>
                </a:extLst>
              </a:blip>
              <a:stretch>
                <a:fillRect/>
              </a:stretch>
            </p:blipFill>
            <p:spPr>
              <a:xfrm>
                <a:off x="3869407" y="2256898"/>
                <a:ext cx="142039" cy="153937"/>
              </a:xfrm>
              <a:prstGeom prst="rect">
                <a:avLst/>
              </a:prstGeom>
            </p:spPr>
          </p:pic>
          <p:pic>
            <p:nvPicPr>
              <p:cNvPr id="107" name="object 104">
                <a:extLst>
                  <a:ext uri="{FF2B5EF4-FFF2-40B4-BE49-F238E27FC236}">
                    <a16:creationId xmlns:a16="http://schemas.microsoft.com/office/drawing/2014/main" id="{E3E45AFA-B296-A2A9-6754-E0DB3EC6DDFD}"/>
                  </a:ext>
                </a:extLst>
              </p:cNvPr>
              <p:cNvPicPr/>
              <p:nvPr/>
            </p:nvPicPr>
            <p:blipFill>
              <a:blip r:embed="rId93" cstate="screen">
                <a:extLst>
                  <a:ext uri="{28A0092B-C50C-407E-A947-70E740481C1C}">
                    <a14:useLocalDpi xmlns:a14="http://schemas.microsoft.com/office/drawing/2010/main"/>
                  </a:ext>
                </a:extLst>
              </a:blip>
              <a:stretch>
                <a:fillRect/>
              </a:stretch>
            </p:blipFill>
            <p:spPr>
              <a:xfrm>
                <a:off x="3612730" y="2337232"/>
                <a:ext cx="272084" cy="183684"/>
              </a:xfrm>
              <a:prstGeom prst="rect">
                <a:avLst/>
              </a:prstGeom>
            </p:spPr>
          </p:pic>
          <p:sp>
            <p:nvSpPr>
              <p:cNvPr id="108" name="object 105">
                <a:extLst>
                  <a:ext uri="{FF2B5EF4-FFF2-40B4-BE49-F238E27FC236}">
                    <a16:creationId xmlns:a16="http://schemas.microsoft.com/office/drawing/2014/main" id="{6FE820A5-B905-2D42-C5FD-BFB8D6095DDE}"/>
                  </a:ext>
                </a:extLst>
              </p:cNvPr>
              <p:cNvSpPr/>
              <p:nvPr/>
            </p:nvSpPr>
            <p:spPr>
              <a:xfrm>
                <a:off x="3612744" y="2334859"/>
                <a:ext cx="212725" cy="187960"/>
              </a:xfrm>
              <a:custGeom>
                <a:avLst/>
                <a:gdLst/>
                <a:ahLst/>
                <a:cxnLst/>
                <a:rect l="l" t="t" r="r" b="b"/>
                <a:pathLst>
                  <a:path w="212725" h="187960">
                    <a:moveTo>
                      <a:pt x="181576" y="0"/>
                    </a:moveTo>
                    <a:lnTo>
                      <a:pt x="180200" y="8595"/>
                    </a:lnTo>
                    <a:lnTo>
                      <a:pt x="183361" y="28804"/>
                    </a:lnTo>
                    <a:lnTo>
                      <a:pt x="184562" y="49961"/>
                    </a:lnTo>
                    <a:lnTo>
                      <a:pt x="174837" y="96914"/>
                    </a:lnTo>
                    <a:lnTo>
                      <a:pt x="129832" y="119047"/>
                    </a:lnTo>
                    <a:lnTo>
                      <a:pt x="108154" y="117825"/>
                    </a:lnTo>
                    <a:lnTo>
                      <a:pt x="80408" y="85455"/>
                    </a:lnTo>
                    <a:lnTo>
                      <a:pt x="69418" y="51483"/>
                    </a:lnTo>
                    <a:lnTo>
                      <a:pt x="0" y="95400"/>
                    </a:lnTo>
                    <a:lnTo>
                      <a:pt x="20373" y="110137"/>
                    </a:lnTo>
                    <a:lnTo>
                      <a:pt x="33308" y="128721"/>
                    </a:lnTo>
                    <a:lnTo>
                      <a:pt x="43734" y="147795"/>
                    </a:lnTo>
                    <a:lnTo>
                      <a:pt x="56578" y="164005"/>
                    </a:lnTo>
                    <a:lnTo>
                      <a:pt x="74865" y="179147"/>
                    </a:lnTo>
                    <a:lnTo>
                      <a:pt x="89479" y="186414"/>
                    </a:lnTo>
                    <a:lnTo>
                      <a:pt x="108086" y="187804"/>
                    </a:lnTo>
                    <a:lnTo>
                      <a:pt x="138353" y="185316"/>
                    </a:lnTo>
                    <a:lnTo>
                      <a:pt x="184784" y="156057"/>
                    </a:lnTo>
                    <a:lnTo>
                      <a:pt x="208937" y="122631"/>
                    </a:lnTo>
                    <a:lnTo>
                      <a:pt x="212182" y="93944"/>
                    </a:lnTo>
                    <a:lnTo>
                      <a:pt x="211650" y="64245"/>
                    </a:lnTo>
                    <a:lnTo>
                      <a:pt x="208508" y="41526"/>
                    </a:lnTo>
                    <a:lnTo>
                      <a:pt x="201031" y="23518"/>
                    </a:lnTo>
                    <a:lnTo>
                      <a:pt x="190287" y="7325"/>
                    </a:lnTo>
                    <a:lnTo>
                      <a:pt x="181576" y="0"/>
                    </a:lnTo>
                    <a:close/>
                  </a:path>
                </a:pathLst>
              </a:custGeom>
              <a:solidFill>
                <a:srgbClr val="D6B89D"/>
              </a:solidFill>
            </p:spPr>
            <p:txBody>
              <a:bodyPr wrap="square" lIns="0" tIns="0" rIns="0" bIns="0" rtlCol="0"/>
              <a:lstStyle/>
              <a:p>
                <a:endParaRPr sz="2800"/>
              </a:p>
            </p:txBody>
          </p:sp>
          <p:pic>
            <p:nvPicPr>
              <p:cNvPr id="109" name="object 106">
                <a:extLst>
                  <a:ext uri="{FF2B5EF4-FFF2-40B4-BE49-F238E27FC236}">
                    <a16:creationId xmlns:a16="http://schemas.microsoft.com/office/drawing/2014/main" id="{FEB49077-96DB-DF8B-4112-1E42E8CE1EDC}"/>
                  </a:ext>
                </a:extLst>
              </p:cNvPr>
              <p:cNvPicPr/>
              <p:nvPr/>
            </p:nvPicPr>
            <p:blipFill>
              <a:blip r:embed="rId94" cstate="screen">
                <a:extLst>
                  <a:ext uri="{28A0092B-C50C-407E-A947-70E740481C1C}">
                    <a14:useLocalDpi xmlns:a14="http://schemas.microsoft.com/office/drawing/2010/main"/>
                  </a:ext>
                </a:extLst>
              </a:blip>
              <a:stretch>
                <a:fillRect/>
              </a:stretch>
            </p:blipFill>
            <p:spPr>
              <a:xfrm>
                <a:off x="3612730" y="2179104"/>
                <a:ext cx="193789" cy="251155"/>
              </a:xfrm>
              <a:prstGeom prst="rect">
                <a:avLst/>
              </a:prstGeom>
            </p:spPr>
          </p:pic>
          <p:sp>
            <p:nvSpPr>
              <p:cNvPr id="110" name="object 107">
                <a:extLst>
                  <a:ext uri="{FF2B5EF4-FFF2-40B4-BE49-F238E27FC236}">
                    <a16:creationId xmlns:a16="http://schemas.microsoft.com/office/drawing/2014/main" id="{3E3D3A40-12BA-A6EC-FE25-8E50E44B5732}"/>
                  </a:ext>
                </a:extLst>
              </p:cNvPr>
              <p:cNvSpPr/>
              <p:nvPr/>
            </p:nvSpPr>
            <p:spPr>
              <a:xfrm>
                <a:off x="3612747" y="2190351"/>
                <a:ext cx="194945" cy="240029"/>
              </a:xfrm>
              <a:custGeom>
                <a:avLst/>
                <a:gdLst/>
                <a:ahLst/>
                <a:cxnLst/>
                <a:rect l="l" t="t" r="r" b="b"/>
                <a:pathLst>
                  <a:path w="194945" h="240030">
                    <a:moveTo>
                      <a:pt x="188734" y="0"/>
                    </a:moveTo>
                    <a:lnTo>
                      <a:pt x="153389" y="49981"/>
                    </a:lnTo>
                    <a:lnTo>
                      <a:pt x="124917" y="83180"/>
                    </a:lnTo>
                    <a:lnTo>
                      <a:pt x="76083" y="124844"/>
                    </a:lnTo>
                    <a:lnTo>
                      <a:pt x="38226" y="149913"/>
                    </a:lnTo>
                    <a:lnTo>
                      <a:pt x="17284" y="156063"/>
                    </a:lnTo>
                    <a:lnTo>
                      <a:pt x="2298" y="155435"/>
                    </a:lnTo>
                    <a:lnTo>
                      <a:pt x="0" y="239903"/>
                    </a:lnTo>
                    <a:lnTo>
                      <a:pt x="36890" y="224705"/>
                    </a:lnTo>
                    <a:lnTo>
                      <a:pt x="74396" y="193408"/>
                    </a:lnTo>
                    <a:lnTo>
                      <a:pt x="79127" y="189796"/>
                    </a:lnTo>
                    <a:lnTo>
                      <a:pt x="89878" y="182487"/>
                    </a:lnTo>
                    <a:lnTo>
                      <a:pt x="94945" y="178282"/>
                    </a:lnTo>
                    <a:lnTo>
                      <a:pt x="104749" y="168601"/>
                    </a:lnTo>
                    <a:lnTo>
                      <a:pt x="115249" y="159223"/>
                    </a:lnTo>
                    <a:lnTo>
                      <a:pt x="126934" y="152011"/>
                    </a:lnTo>
                    <a:lnTo>
                      <a:pt x="140296" y="148831"/>
                    </a:lnTo>
                    <a:lnTo>
                      <a:pt x="152286" y="148673"/>
                    </a:lnTo>
                    <a:lnTo>
                      <a:pt x="160681" y="150518"/>
                    </a:lnTo>
                    <a:lnTo>
                      <a:pt x="169441" y="156076"/>
                    </a:lnTo>
                    <a:lnTo>
                      <a:pt x="182524" y="167055"/>
                    </a:lnTo>
                    <a:lnTo>
                      <a:pt x="180200" y="145338"/>
                    </a:lnTo>
                    <a:lnTo>
                      <a:pt x="184005" y="119077"/>
                    </a:lnTo>
                    <a:lnTo>
                      <a:pt x="191058" y="63196"/>
                    </a:lnTo>
                    <a:lnTo>
                      <a:pt x="194816" y="12052"/>
                    </a:lnTo>
                    <a:lnTo>
                      <a:pt x="188734" y="0"/>
                    </a:lnTo>
                    <a:close/>
                  </a:path>
                </a:pathLst>
              </a:custGeom>
              <a:solidFill>
                <a:srgbClr val="D6B89D"/>
              </a:solidFill>
            </p:spPr>
            <p:txBody>
              <a:bodyPr wrap="square" lIns="0" tIns="0" rIns="0" bIns="0" rtlCol="0"/>
              <a:lstStyle/>
              <a:p>
                <a:endParaRPr sz="2800"/>
              </a:p>
            </p:txBody>
          </p:sp>
          <p:pic>
            <p:nvPicPr>
              <p:cNvPr id="111" name="object 108">
                <a:extLst>
                  <a:ext uri="{FF2B5EF4-FFF2-40B4-BE49-F238E27FC236}">
                    <a16:creationId xmlns:a16="http://schemas.microsoft.com/office/drawing/2014/main" id="{E3413608-F043-97E6-E24A-451FBA4F405A}"/>
                  </a:ext>
                </a:extLst>
              </p:cNvPr>
              <p:cNvPicPr/>
              <p:nvPr/>
            </p:nvPicPr>
            <p:blipFill>
              <a:blip r:embed="rId95" cstate="screen">
                <a:extLst>
                  <a:ext uri="{28A0092B-C50C-407E-A947-70E740481C1C}">
                    <a14:useLocalDpi xmlns:a14="http://schemas.microsoft.com/office/drawing/2010/main"/>
                  </a:ext>
                </a:extLst>
              </a:blip>
              <a:stretch>
                <a:fillRect/>
              </a:stretch>
            </p:blipFill>
            <p:spPr>
              <a:xfrm>
                <a:off x="3733266" y="1784159"/>
                <a:ext cx="351726" cy="741476"/>
              </a:xfrm>
              <a:prstGeom prst="rect">
                <a:avLst/>
              </a:prstGeom>
            </p:spPr>
          </p:pic>
          <p:pic>
            <p:nvPicPr>
              <p:cNvPr id="112" name="object 109">
                <a:extLst>
                  <a:ext uri="{FF2B5EF4-FFF2-40B4-BE49-F238E27FC236}">
                    <a16:creationId xmlns:a16="http://schemas.microsoft.com/office/drawing/2014/main" id="{9D3AB4DD-A07A-E2F9-5967-F9BA1BFB1641}"/>
                  </a:ext>
                </a:extLst>
              </p:cNvPr>
              <p:cNvPicPr/>
              <p:nvPr/>
            </p:nvPicPr>
            <p:blipFill>
              <a:blip r:embed="rId96" cstate="screen">
                <a:extLst>
                  <a:ext uri="{28A0092B-C50C-407E-A947-70E740481C1C}">
                    <a14:useLocalDpi xmlns:a14="http://schemas.microsoft.com/office/drawing/2010/main"/>
                  </a:ext>
                </a:extLst>
              </a:blip>
              <a:stretch>
                <a:fillRect/>
              </a:stretch>
            </p:blipFill>
            <p:spPr>
              <a:xfrm>
                <a:off x="3339071" y="2337232"/>
                <a:ext cx="272084" cy="183684"/>
              </a:xfrm>
              <a:prstGeom prst="rect">
                <a:avLst/>
              </a:prstGeom>
            </p:spPr>
          </p:pic>
          <p:sp>
            <p:nvSpPr>
              <p:cNvPr id="113" name="object 110">
                <a:extLst>
                  <a:ext uri="{FF2B5EF4-FFF2-40B4-BE49-F238E27FC236}">
                    <a16:creationId xmlns:a16="http://schemas.microsoft.com/office/drawing/2014/main" id="{59A75855-D50A-C660-0D66-0C9EC6FE30F2}"/>
                  </a:ext>
                </a:extLst>
              </p:cNvPr>
              <p:cNvSpPr/>
              <p:nvPr/>
            </p:nvSpPr>
            <p:spPr>
              <a:xfrm>
                <a:off x="3398964" y="2334859"/>
                <a:ext cx="212725" cy="187960"/>
              </a:xfrm>
              <a:custGeom>
                <a:avLst/>
                <a:gdLst/>
                <a:ahLst/>
                <a:cxnLst/>
                <a:rect l="l" t="t" r="r" b="b"/>
                <a:pathLst>
                  <a:path w="212725" h="187960">
                    <a:moveTo>
                      <a:pt x="30607" y="0"/>
                    </a:moveTo>
                    <a:lnTo>
                      <a:pt x="3683" y="41526"/>
                    </a:lnTo>
                    <a:lnTo>
                      <a:pt x="0" y="93944"/>
                    </a:lnTo>
                    <a:lnTo>
                      <a:pt x="3247" y="122631"/>
                    </a:lnTo>
                    <a:lnTo>
                      <a:pt x="27394" y="156057"/>
                    </a:lnTo>
                    <a:lnTo>
                      <a:pt x="66145" y="180938"/>
                    </a:lnTo>
                    <a:lnTo>
                      <a:pt x="104085" y="187804"/>
                    </a:lnTo>
                    <a:lnTo>
                      <a:pt x="122691" y="186414"/>
                    </a:lnTo>
                    <a:lnTo>
                      <a:pt x="137311" y="179147"/>
                    </a:lnTo>
                    <a:lnTo>
                      <a:pt x="155613" y="164005"/>
                    </a:lnTo>
                    <a:lnTo>
                      <a:pt x="168495" y="147724"/>
                    </a:lnTo>
                    <a:lnTo>
                      <a:pt x="178992" y="128531"/>
                    </a:lnTo>
                    <a:lnTo>
                      <a:pt x="191944" y="109923"/>
                    </a:lnTo>
                    <a:lnTo>
                      <a:pt x="212191" y="95400"/>
                    </a:lnTo>
                    <a:lnTo>
                      <a:pt x="142773" y="51483"/>
                    </a:lnTo>
                    <a:lnTo>
                      <a:pt x="131772" y="85455"/>
                    </a:lnTo>
                    <a:lnTo>
                      <a:pt x="129196" y="91881"/>
                    </a:lnTo>
                    <a:lnTo>
                      <a:pt x="122961" y="104050"/>
                    </a:lnTo>
                    <a:lnTo>
                      <a:pt x="116509" y="111917"/>
                    </a:lnTo>
                    <a:lnTo>
                      <a:pt x="104029" y="117825"/>
                    </a:lnTo>
                    <a:lnTo>
                      <a:pt x="82359" y="119047"/>
                    </a:lnTo>
                    <a:lnTo>
                      <a:pt x="59982" y="114919"/>
                    </a:lnTo>
                    <a:lnTo>
                      <a:pt x="31978" y="84935"/>
                    </a:lnTo>
                    <a:lnTo>
                      <a:pt x="27611" y="49961"/>
                    </a:lnTo>
                    <a:lnTo>
                      <a:pt x="28815" y="28804"/>
                    </a:lnTo>
                    <a:lnTo>
                      <a:pt x="31978" y="8595"/>
                    </a:lnTo>
                    <a:lnTo>
                      <a:pt x="30607" y="0"/>
                    </a:lnTo>
                    <a:close/>
                  </a:path>
                </a:pathLst>
              </a:custGeom>
              <a:solidFill>
                <a:srgbClr val="D6B89D"/>
              </a:solidFill>
            </p:spPr>
            <p:txBody>
              <a:bodyPr wrap="square" lIns="0" tIns="0" rIns="0" bIns="0" rtlCol="0"/>
              <a:lstStyle/>
              <a:p>
                <a:endParaRPr sz="2800"/>
              </a:p>
            </p:txBody>
          </p:sp>
          <p:pic>
            <p:nvPicPr>
              <p:cNvPr id="114" name="object 111">
                <a:extLst>
                  <a:ext uri="{FF2B5EF4-FFF2-40B4-BE49-F238E27FC236}">
                    <a16:creationId xmlns:a16="http://schemas.microsoft.com/office/drawing/2014/main" id="{A6C93575-2D43-7D2B-F24E-213C152DB71C}"/>
                  </a:ext>
                </a:extLst>
              </p:cNvPr>
              <p:cNvPicPr/>
              <p:nvPr/>
            </p:nvPicPr>
            <p:blipFill>
              <a:blip r:embed="rId97" cstate="screen">
                <a:extLst>
                  <a:ext uri="{28A0092B-C50C-407E-A947-70E740481C1C}">
                    <a14:useLocalDpi xmlns:a14="http://schemas.microsoft.com/office/drawing/2010/main"/>
                  </a:ext>
                </a:extLst>
              </a:blip>
              <a:stretch>
                <a:fillRect/>
              </a:stretch>
            </p:blipFill>
            <p:spPr>
              <a:xfrm>
                <a:off x="3417366" y="2179104"/>
                <a:ext cx="193789" cy="251155"/>
              </a:xfrm>
              <a:prstGeom prst="rect">
                <a:avLst/>
              </a:prstGeom>
            </p:spPr>
          </p:pic>
          <p:sp>
            <p:nvSpPr>
              <p:cNvPr id="115" name="object 112">
                <a:extLst>
                  <a:ext uri="{FF2B5EF4-FFF2-40B4-BE49-F238E27FC236}">
                    <a16:creationId xmlns:a16="http://schemas.microsoft.com/office/drawing/2014/main" id="{6536E880-FE01-C012-F282-AC8E21C01865}"/>
                  </a:ext>
                </a:extLst>
              </p:cNvPr>
              <p:cNvSpPr/>
              <p:nvPr/>
            </p:nvSpPr>
            <p:spPr>
              <a:xfrm>
                <a:off x="3416328" y="2190351"/>
                <a:ext cx="194945" cy="240029"/>
              </a:xfrm>
              <a:custGeom>
                <a:avLst/>
                <a:gdLst/>
                <a:ahLst/>
                <a:cxnLst/>
                <a:rect l="l" t="t" r="r" b="b"/>
                <a:pathLst>
                  <a:path w="194945" h="240030">
                    <a:moveTo>
                      <a:pt x="6069" y="0"/>
                    </a:moveTo>
                    <a:lnTo>
                      <a:pt x="0" y="12052"/>
                    </a:lnTo>
                    <a:lnTo>
                      <a:pt x="3760" y="63196"/>
                    </a:lnTo>
                    <a:lnTo>
                      <a:pt x="10812" y="119077"/>
                    </a:lnTo>
                    <a:lnTo>
                      <a:pt x="14616" y="145338"/>
                    </a:lnTo>
                    <a:lnTo>
                      <a:pt x="12279" y="167055"/>
                    </a:lnTo>
                    <a:lnTo>
                      <a:pt x="25369" y="156076"/>
                    </a:lnTo>
                    <a:lnTo>
                      <a:pt x="34134" y="150518"/>
                    </a:lnTo>
                    <a:lnTo>
                      <a:pt x="42534" y="148673"/>
                    </a:lnTo>
                    <a:lnTo>
                      <a:pt x="54532" y="148831"/>
                    </a:lnTo>
                    <a:lnTo>
                      <a:pt x="67876" y="152011"/>
                    </a:lnTo>
                    <a:lnTo>
                      <a:pt x="79560" y="159223"/>
                    </a:lnTo>
                    <a:lnTo>
                      <a:pt x="90068" y="168601"/>
                    </a:lnTo>
                    <a:lnTo>
                      <a:pt x="99883" y="178282"/>
                    </a:lnTo>
                    <a:lnTo>
                      <a:pt x="104937" y="182487"/>
                    </a:lnTo>
                    <a:lnTo>
                      <a:pt x="115682" y="189796"/>
                    </a:lnTo>
                    <a:lnTo>
                      <a:pt x="120407" y="193408"/>
                    </a:lnTo>
                    <a:lnTo>
                      <a:pt x="145713" y="214758"/>
                    </a:lnTo>
                    <a:lnTo>
                      <a:pt x="158038" y="224517"/>
                    </a:lnTo>
                    <a:lnTo>
                      <a:pt x="194829" y="239903"/>
                    </a:lnTo>
                    <a:lnTo>
                      <a:pt x="192517" y="155435"/>
                    </a:lnTo>
                    <a:lnTo>
                      <a:pt x="177524" y="156063"/>
                    </a:lnTo>
                    <a:lnTo>
                      <a:pt x="167155" y="154695"/>
                    </a:lnTo>
                    <a:lnTo>
                      <a:pt x="118719" y="124844"/>
                    </a:lnTo>
                    <a:lnTo>
                      <a:pt x="69886" y="83180"/>
                    </a:lnTo>
                    <a:lnTo>
                      <a:pt x="41428" y="49981"/>
                    </a:lnTo>
                    <a:lnTo>
                      <a:pt x="19312" y="18982"/>
                    </a:lnTo>
                    <a:lnTo>
                      <a:pt x="6069" y="0"/>
                    </a:lnTo>
                    <a:close/>
                  </a:path>
                </a:pathLst>
              </a:custGeom>
              <a:solidFill>
                <a:srgbClr val="D6B89D"/>
              </a:solidFill>
            </p:spPr>
            <p:txBody>
              <a:bodyPr wrap="square" lIns="0" tIns="0" rIns="0" bIns="0" rtlCol="0"/>
              <a:lstStyle/>
              <a:p>
                <a:endParaRPr sz="2800"/>
              </a:p>
            </p:txBody>
          </p:sp>
          <p:pic>
            <p:nvPicPr>
              <p:cNvPr id="116" name="object 113">
                <a:extLst>
                  <a:ext uri="{FF2B5EF4-FFF2-40B4-BE49-F238E27FC236}">
                    <a16:creationId xmlns:a16="http://schemas.microsoft.com/office/drawing/2014/main" id="{48108113-D373-C5DF-B883-ED327DA72D32}"/>
                  </a:ext>
                </a:extLst>
              </p:cNvPr>
              <p:cNvPicPr/>
              <p:nvPr/>
            </p:nvPicPr>
            <p:blipFill>
              <a:blip r:embed="rId98" cstate="screen">
                <a:extLst>
                  <a:ext uri="{28A0092B-C50C-407E-A947-70E740481C1C}">
                    <a14:useLocalDpi xmlns:a14="http://schemas.microsoft.com/office/drawing/2010/main"/>
                  </a:ext>
                </a:extLst>
              </a:blip>
              <a:stretch>
                <a:fillRect/>
              </a:stretch>
            </p:blipFill>
            <p:spPr>
              <a:xfrm>
                <a:off x="3138893" y="1784159"/>
                <a:ext cx="351726" cy="741476"/>
              </a:xfrm>
              <a:prstGeom prst="rect">
                <a:avLst/>
              </a:prstGeom>
            </p:spPr>
          </p:pic>
          <p:pic>
            <p:nvPicPr>
              <p:cNvPr id="117" name="object 114">
                <a:extLst>
                  <a:ext uri="{FF2B5EF4-FFF2-40B4-BE49-F238E27FC236}">
                    <a16:creationId xmlns:a16="http://schemas.microsoft.com/office/drawing/2014/main" id="{FA20C779-7EDC-9B24-9E2B-6994FE93371A}"/>
                  </a:ext>
                </a:extLst>
              </p:cNvPr>
              <p:cNvPicPr/>
              <p:nvPr/>
            </p:nvPicPr>
            <p:blipFill>
              <a:blip r:embed="rId99" cstate="screen">
                <a:extLst>
                  <a:ext uri="{28A0092B-C50C-407E-A947-70E740481C1C}">
                    <a14:useLocalDpi xmlns:a14="http://schemas.microsoft.com/office/drawing/2010/main"/>
                  </a:ext>
                </a:extLst>
              </a:blip>
              <a:stretch>
                <a:fillRect/>
              </a:stretch>
            </p:blipFill>
            <p:spPr>
              <a:xfrm>
                <a:off x="3604755" y="2346007"/>
                <a:ext cx="13754" cy="84239"/>
              </a:xfrm>
              <a:prstGeom prst="rect">
                <a:avLst/>
              </a:prstGeom>
            </p:spPr>
          </p:pic>
          <p:pic>
            <p:nvPicPr>
              <p:cNvPr id="118" name="object 115">
                <a:extLst>
                  <a:ext uri="{FF2B5EF4-FFF2-40B4-BE49-F238E27FC236}">
                    <a16:creationId xmlns:a16="http://schemas.microsoft.com/office/drawing/2014/main" id="{75C80465-E698-6B05-F24C-408A08AE1CF2}"/>
                  </a:ext>
                </a:extLst>
              </p:cNvPr>
              <p:cNvPicPr/>
              <p:nvPr/>
            </p:nvPicPr>
            <p:blipFill>
              <a:blip r:embed="rId100" cstate="screen">
                <a:extLst>
                  <a:ext uri="{28A0092B-C50C-407E-A947-70E740481C1C}">
                    <a14:useLocalDpi xmlns:a14="http://schemas.microsoft.com/office/drawing/2010/main"/>
                  </a:ext>
                </a:extLst>
              </a:blip>
              <a:stretch>
                <a:fillRect/>
              </a:stretch>
            </p:blipFill>
            <p:spPr>
              <a:xfrm>
                <a:off x="3541598" y="2212772"/>
                <a:ext cx="134327" cy="92405"/>
              </a:xfrm>
              <a:prstGeom prst="rect">
                <a:avLst/>
              </a:prstGeom>
            </p:spPr>
          </p:pic>
          <p:pic>
            <p:nvPicPr>
              <p:cNvPr id="119" name="object 116">
                <a:extLst>
                  <a:ext uri="{FF2B5EF4-FFF2-40B4-BE49-F238E27FC236}">
                    <a16:creationId xmlns:a16="http://schemas.microsoft.com/office/drawing/2014/main" id="{4CE76AEF-07C7-50EA-06E8-BD67994ACF52}"/>
                  </a:ext>
                </a:extLst>
              </p:cNvPr>
              <p:cNvPicPr/>
              <p:nvPr/>
            </p:nvPicPr>
            <p:blipFill>
              <a:blip r:embed="rId101" cstate="screen">
                <a:extLst>
                  <a:ext uri="{28A0092B-C50C-407E-A947-70E740481C1C}">
                    <a14:useLocalDpi xmlns:a14="http://schemas.microsoft.com/office/drawing/2010/main"/>
                  </a:ext>
                </a:extLst>
              </a:blip>
              <a:stretch>
                <a:fillRect/>
              </a:stretch>
            </p:blipFill>
            <p:spPr>
              <a:xfrm>
                <a:off x="3569792" y="2293899"/>
                <a:ext cx="92087" cy="83997"/>
              </a:xfrm>
              <a:prstGeom prst="rect">
                <a:avLst/>
              </a:prstGeom>
            </p:spPr>
          </p:pic>
          <p:pic>
            <p:nvPicPr>
              <p:cNvPr id="120" name="object 117">
                <a:extLst>
                  <a:ext uri="{FF2B5EF4-FFF2-40B4-BE49-F238E27FC236}">
                    <a16:creationId xmlns:a16="http://schemas.microsoft.com/office/drawing/2014/main" id="{567EB4AE-9106-D44D-90A2-B71A0A828F97}"/>
                  </a:ext>
                </a:extLst>
              </p:cNvPr>
              <p:cNvPicPr/>
              <p:nvPr/>
            </p:nvPicPr>
            <p:blipFill>
              <a:blip r:embed="rId102" cstate="screen">
                <a:extLst>
                  <a:ext uri="{28A0092B-C50C-407E-A947-70E740481C1C}">
                    <a14:useLocalDpi xmlns:a14="http://schemas.microsoft.com/office/drawing/2010/main"/>
                  </a:ext>
                </a:extLst>
              </a:blip>
              <a:stretch>
                <a:fillRect/>
              </a:stretch>
            </p:blipFill>
            <p:spPr>
              <a:xfrm>
                <a:off x="3605085" y="1904695"/>
                <a:ext cx="172521" cy="358609"/>
              </a:xfrm>
              <a:prstGeom prst="rect">
                <a:avLst/>
              </a:prstGeom>
            </p:spPr>
          </p:pic>
          <p:pic>
            <p:nvPicPr>
              <p:cNvPr id="121" name="object 118">
                <a:extLst>
                  <a:ext uri="{FF2B5EF4-FFF2-40B4-BE49-F238E27FC236}">
                    <a16:creationId xmlns:a16="http://schemas.microsoft.com/office/drawing/2014/main" id="{1E329BCB-7D4E-455E-9D23-0ED9D75474DE}"/>
                  </a:ext>
                </a:extLst>
              </p:cNvPr>
              <p:cNvPicPr/>
              <p:nvPr/>
            </p:nvPicPr>
            <p:blipFill>
              <a:blip r:embed="rId103" cstate="screen">
                <a:extLst>
                  <a:ext uri="{28A0092B-C50C-407E-A947-70E740481C1C}">
                    <a14:useLocalDpi xmlns:a14="http://schemas.microsoft.com/office/drawing/2010/main"/>
                  </a:ext>
                </a:extLst>
              </a:blip>
              <a:stretch>
                <a:fillRect/>
              </a:stretch>
            </p:blipFill>
            <p:spPr>
              <a:xfrm>
                <a:off x="3625075" y="1902295"/>
                <a:ext cx="59232" cy="41795"/>
              </a:xfrm>
              <a:prstGeom prst="rect">
                <a:avLst/>
              </a:prstGeom>
            </p:spPr>
          </p:pic>
          <p:pic>
            <p:nvPicPr>
              <p:cNvPr id="122" name="object 119">
                <a:extLst>
                  <a:ext uri="{FF2B5EF4-FFF2-40B4-BE49-F238E27FC236}">
                    <a16:creationId xmlns:a16="http://schemas.microsoft.com/office/drawing/2014/main" id="{9D1CEAC1-0FD1-A385-BD73-8DADD5222EC8}"/>
                  </a:ext>
                </a:extLst>
              </p:cNvPr>
              <p:cNvPicPr/>
              <p:nvPr/>
            </p:nvPicPr>
            <p:blipFill>
              <a:blip r:embed="rId104" cstate="screen">
                <a:extLst>
                  <a:ext uri="{28A0092B-C50C-407E-A947-70E740481C1C}">
                    <a14:useLocalDpi xmlns:a14="http://schemas.microsoft.com/office/drawing/2010/main"/>
                  </a:ext>
                </a:extLst>
              </a:blip>
              <a:stretch>
                <a:fillRect/>
              </a:stretch>
            </p:blipFill>
            <p:spPr>
              <a:xfrm>
                <a:off x="3441856" y="1904695"/>
                <a:ext cx="172525" cy="358609"/>
              </a:xfrm>
              <a:prstGeom prst="rect">
                <a:avLst/>
              </a:prstGeom>
            </p:spPr>
          </p:pic>
          <p:pic>
            <p:nvPicPr>
              <p:cNvPr id="123" name="object 120">
                <a:extLst>
                  <a:ext uri="{FF2B5EF4-FFF2-40B4-BE49-F238E27FC236}">
                    <a16:creationId xmlns:a16="http://schemas.microsoft.com/office/drawing/2014/main" id="{8064DABE-63EA-ABAD-8808-AAC03454C9C4}"/>
                  </a:ext>
                </a:extLst>
              </p:cNvPr>
              <p:cNvPicPr/>
              <p:nvPr/>
            </p:nvPicPr>
            <p:blipFill>
              <a:blip r:embed="rId105" cstate="screen">
                <a:extLst>
                  <a:ext uri="{28A0092B-C50C-407E-A947-70E740481C1C}">
                    <a14:useLocalDpi xmlns:a14="http://schemas.microsoft.com/office/drawing/2010/main"/>
                  </a:ext>
                </a:extLst>
              </a:blip>
              <a:stretch>
                <a:fillRect/>
              </a:stretch>
            </p:blipFill>
            <p:spPr>
              <a:xfrm>
                <a:off x="3535133" y="1902295"/>
                <a:ext cx="101053" cy="118249"/>
              </a:xfrm>
              <a:prstGeom prst="rect">
                <a:avLst/>
              </a:prstGeom>
            </p:spPr>
          </p:pic>
          <p:pic>
            <p:nvPicPr>
              <p:cNvPr id="124" name="object 121">
                <a:extLst>
                  <a:ext uri="{FF2B5EF4-FFF2-40B4-BE49-F238E27FC236}">
                    <a16:creationId xmlns:a16="http://schemas.microsoft.com/office/drawing/2014/main" id="{030FA797-B6CD-9A3B-93B9-18B364FECE03}"/>
                  </a:ext>
                </a:extLst>
              </p:cNvPr>
              <p:cNvPicPr/>
              <p:nvPr/>
            </p:nvPicPr>
            <p:blipFill>
              <a:blip r:embed="rId106" cstate="screen">
                <a:extLst>
                  <a:ext uri="{28A0092B-C50C-407E-A947-70E740481C1C}">
                    <a14:useLocalDpi xmlns:a14="http://schemas.microsoft.com/office/drawing/2010/main"/>
                  </a:ext>
                </a:extLst>
              </a:blip>
              <a:stretch>
                <a:fillRect/>
              </a:stretch>
            </p:blipFill>
            <p:spPr>
              <a:xfrm>
                <a:off x="3588296" y="2022678"/>
                <a:ext cx="45732" cy="162128"/>
              </a:xfrm>
              <a:prstGeom prst="rect">
                <a:avLst/>
              </a:prstGeom>
            </p:spPr>
          </p:pic>
          <p:pic>
            <p:nvPicPr>
              <p:cNvPr id="125" name="object 122">
                <a:extLst>
                  <a:ext uri="{FF2B5EF4-FFF2-40B4-BE49-F238E27FC236}">
                    <a16:creationId xmlns:a16="http://schemas.microsoft.com/office/drawing/2014/main" id="{4B16C456-6350-F3E4-EB4D-E0D7D5E2ED3C}"/>
                  </a:ext>
                </a:extLst>
              </p:cNvPr>
              <p:cNvPicPr/>
              <p:nvPr/>
            </p:nvPicPr>
            <p:blipFill>
              <a:blip r:embed="rId107" cstate="screen">
                <a:extLst>
                  <a:ext uri="{28A0092B-C50C-407E-A947-70E740481C1C}">
                    <a14:useLocalDpi xmlns:a14="http://schemas.microsoft.com/office/drawing/2010/main"/>
                  </a:ext>
                </a:extLst>
              </a:blip>
              <a:stretch>
                <a:fillRect/>
              </a:stretch>
            </p:blipFill>
            <p:spPr>
              <a:xfrm>
                <a:off x="3729050" y="1783588"/>
                <a:ext cx="341960" cy="225374"/>
              </a:xfrm>
              <a:prstGeom prst="rect">
                <a:avLst/>
              </a:prstGeom>
            </p:spPr>
          </p:pic>
          <p:pic>
            <p:nvPicPr>
              <p:cNvPr id="126" name="object 123">
                <a:extLst>
                  <a:ext uri="{FF2B5EF4-FFF2-40B4-BE49-F238E27FC236}">
                    <a16:creationId xmlns:a16="http://schemas.microsoft.com/office/drawing/2014/main" id="{24962EA9-EE3D-DB32-656D-C2216416FF0D}"/>
                  </a:ext>
                </a:extLst>
              </p:cNvPr>
              <p:cNvPicPr/>
              <p:nvPr/>
            </p:nvPicPr>
            <p:blipFill>
              <a:blip r:embed="rId108" cstate="screen">
                <a:extLst>
                  <a:ext uri="{28A0092B-C50C-407E-A947-70E740481C1C}">
                    <a14:useLocalDpi xmlns:a14="http://schemas.microsoft.com/office/drawing/2010/main"/>
                  </a:ext>
                </a:extLst>
              </a:blip>
              <a:stretch>
                <a:fillRect/>
              </a:stretch>
            </p:blipFill>
            <p:spPr>
              <a:xfrm>
                <a:off x="3153778" y="1783588"/>
                <a:ext cx="343966" cy="225374"/>
              </a:xfrm>
              <a:prstGeom prst="rect">
                <a:avLst/>
              </a:prstGeom>
            </p:spPr>
          </p:pic>
          <p:pic>
            <p:nvPicPr>
              <p:cNvPr id="127" name="object 124">
                <a:extLst>
                  <a:ext uri="{FF2B5EF4-FFF2-40B4-BE49-F238E27FC236}">
                    <a16:creationId xmlns:a16="http://schemas.microsoft.com/office/drawing/2014/main" id="{B4CBD198-A212-7963-EA83-2B2070585E23}"/>
                  </a:ext>
                </a:extLst>
              </p:cNvPr>
              <p:cNvPicPr/>
              <p:nvPr/>
            </p:nvPicPr>
            <p:blipFill>
              <a:blip r:embed="rId109" cstate="screen">
                <a:extLst>
                  <a:ext uri="{28A0092B-C50C-407E-A947-70E740481C1C}">
                    <a14:useLocalDpi xmlns:a14="http://schemas.microsoft.com/office/drawing/2010/main"/>
                  </a:ext>
                </a:extLst>
              </a:blip>
              <a:stretch>
                <a:fillRect/>
              </a:stretch>
            </p:blipFill>
            <p:spPr>
              <a:xfrm>
                <a:off x="3567849" y="1859305"/>
                <a:ext cx="82740" cy="27139"/>
              </a:xfrm>
              <a:prstGeom prst="rect">
                <a:avLst/>
              </a:prstGeom>
            </p:spPr>
          </p:pic>
          <p:sp>
            <p:nvSpPr>
              <p:cNvPr id="128" name="object 125">
                <a:extLst>
                  <a:ext uri="{FF2B5EF4-FFF2-40B4-BE49-F238E27FC236}">
                    <a16:creationId xmlns:a16="http://schemas.microsoft.com/office/drawing/2014/main" id="{11E7CB80-261F-F703-4F2A-02340744AC84}"/>
                  </a:ext>
                </a:extLst>
              </p:cNvPr>
              <p:cNvSpPr/>
              <p:nvPr/>
            </p:nvSpPr>
            <p:spPr>
              <a:xfrm>
                <a:off x="3567856" y="1869545"/>
                <a:ext cx="84455" cy="9525"/>
              </a:xfrm>
              <a:custGeom>
                <a:avLst/>
                <a:gdLst/>
                <a:ahLst/>
                <a:cxnLst/>
                <a:rect l="l" t="t" r="r" b="b"/>
                <a:pathLst>
                  <a:path w="84454" h="9525">
                    <a:moveTo>
                      <a:pt x="80238" y="0"/>
                    </a:moveTo>
                    <a:lnTo>
                      <a:pt x="50960" y="1713"/>
                    </a:lnTo>
                    <a:lnTo>
                      <a:pt x="41452" y="2095"/>
                    </a:lnTo>
                    <a:lnTo>
                      <a:pt x="29978" y="2092"/>
                    </a:lnTo>
                    <a:lnTo>
                      <a:pt x="4749" y="1231"/>
                    </a:lnTo>
                    <a:lnTo>
                      <a:pt x="2247" y="1308"/>
                    </a:lnTo>
                    <a:lnTo>
                      <a:pt x="50" y="1727"/>
                    </a:lnTo>
                    <a:lnTo>
                      <a:pt x="0" y="5054"/>
                    </a:lnTo>
                    <a:lnTo>
                      <a:pt x="203" y="5308"/>
                    </a:lnTo>
                    <a:lnTo>
                      <a:pt x="254" y="7175"/>
                    </a:lnTo>
                    <a:lnTo>
                      <a:pt x="2324" y="8661"/>
                    </a:lnTo>
                    <a:lnTo>
                      <a:pt x="4826" y="8597"/>
                    </a:lnTo>
                    <a:lnTo>
                      <a:pt x="31148" y="9374"/>
                    </a:lnTo>
                    <a:lnTo>
                      <a:pt x="74726" y="7937"/>
                    </a:lnTo>
                    <a:lnTo>
                      <a:pt x="83870" y="5689"/>
                    </a:lnTo>
                    <a:lnTo>
                      <a:pt x="82562" y="3860"/>
                    </a:lnTo>
                    <a:lnTo>
                      <a:pt x="82804" y="3022"/>
                    </a:lnTo>
                    <a:lnTo>
                      <a:pt x="82765" y="1168"/>
                    </a:lnTo>
                    <a:lnTo>
                      <a:pt x="80238" y="0"/>
                    </a:lnTo>
                    <a:close/>
                  </a:path>
                </a:pathLst>
              </a:custGeom>
              <a:solidFill>
                <a:srgbClr val="B6E3ED">
                  <a:alpha val="50000"/>
                </a:srgbClr>
              </a:solidFill>
            </p:spPr>
            <p:txBody>
              <a:bodyPr wrap="square" lIns="0" tIns="0" rIns="0" bIns="0" rtlCol="0"/>
              <a:lstStyle/>
              <a:p>
                <a:endParaRPr sz="2800"/>
              </a:p>
            </p:txBody>
          </p:sp>
          <p:pic>
            <p:nvPicPr>
              <p:cNvPr id="129" name="object 126">
                <a:extLst>
                  <a:ext uri="{FF2B5EF4-FFF2-40B4-BE49-F238E27FC236}">
                    <a16:creationId xmlns:a16="http://schemas.microsoft.com/office/drawing/2014/main" id="{9081F8E4-C857-1DF0-F02B-A94091E45AD2}"/>
                  </a:ext>
                </a:extLst>
              </p:cNvPr>
              <p:cNvPicPr/>
              <p:nvPr/>
            </p:nvPicPr>
            <p:blipFill>
              <a:blip r:embed="rId110" cstate="screen">
                <a:extLst>
                  <a:ext uri="{28A0092B-C50C-407E-A947-70E740481C1C}">
                    <a14:useLocalDpi xmlns:a14="http://schemas.microsoft.com/office/drawing/2010/main"/>
                  </a:ext>
                </a:extLst>
              </a:blip>
              <a:stretch>
                <a:fillRect/>
              </a:stretch>
            </p:blipFill>
            <p:spPr>
              <a:xfrm>
                <a:off x="3505822" y="1885759"/>
                <a:ext cx="49910" cy="24726"/>
              </a:xfrm>
              <a:prstGeom prst="rect">
                <a:avLst/>
              </a:prstGeom>
            </p:spPr>
          </p:pic>
          <p:pic>
            <p:nvPicPr>
              <p:cNvPr id="130" name="object 127">
                <a:extLst>
                  <a:ext uri="{FF2B5EF4-FFF2-40B4-BE49-F238E27FC236}">
                    <a16:creationId xmlns:a16="http://schemas.microsoft.com/office/drawing/2014/main" id="{A1C61373-DC38-3969-864B-96D88B943983}"/>
                  </a:ext>
                </a:extLst>
              </p:cNvPr>
              <p:cNvPicPr/>
              <p:nvPr/>
            </p:nvPicPr>
            <p:blipFill>
              <a:blip r:embed="rId111" cstate="screen">
                <a:extLst>
                  <a:ext uri="{28A0092B-C50C-407E-A947-70E740481C1C}">
                    <a14:useLocalDpi xmlns:a14="http://schemas.microsoft.com/office/drawing/2010/main"/>
                  </a:ext>
                </a:extLst>
              </a:blip>
              <a:stretch>
                <a:fillRect/>
              </a:stretch>
            </p:blipFill>
            <p:spPr>
              <a:xfrm>
                <a:off x="3540836" y="1862036"/>
                <a:ext cx="168237" cy="69710"/>
              </a:xfrm>
              <a:prstGeom prst="rect">
                <a:avLst/>
              </a:prstGeom>
            </p:spPr>
          </p:pic>
          <p:pic>
            <p:nvPicPr>
              <p:cNvPr id="131" name="object 128">
                <a:extLst>
                  <a:ext uri="{FF2B5EF4-FFF2-40B4-BE49-F238E27FC236}">
                    <a16:creationId xmlns:a16="http://schemas.microsoft.com/office/drawing/2014/main" id="{DE903A09-8885-F32D-54A2-8CD04EA774B9}"/>
                  </a:ext>
                </a:extLst>
              </p:cNvPr>
              <p:cNvPicPr/>
              <p:nvPr/>
            </p:nvPicPr>
            <p:blipFill>
              <a:blip r:embed="rId112" cstate="print"/>
              <a:stretch>
                <a:fillRect/>
              </a:stretch>
            </p:blipFill>
            <p:spPr>
              <a:xfrm>
                <a:off x="3568839" y="1808556"/>
                <a:ext cx="82829" cy="30556"/>
              </a:xfrm>
              <a:prstGeom prst="rect">
                <a:avLst/>
              </a:prstGeom>
            </p:spPr>
          </p:pic>
          <p:sp>
            <p:nvSpPr>
              <p:cNvPr id="132" name="object 129">
                <a:extLst>
                  <a:ext uri="{FF2B5EF4-FFF2-40B4-BE49-F238E27FC236}">
                    <a16:creationId xmlns:a16="http://schemas.microsoft.com/office/drawing/2014/main" id="{BA8FDEDB-37E3-7F5A-64BA-105AA32625F2}"/>
                  </a:ext>
                </a:extLst>
              </p:cNvPr>
              <p:cNvSpPr/>
              <p:nvPr/>
            </p:nvSpPr>
            <p:spPr>
              <a:xfrm>
                <a:off x="3568862" y="1820617"/>
                <a:ext cx="84455" cy="9525"/>
              </a:xfrm>
              <a:custGeom>
                <a:avLst/>
                <a:gdLst/>
                <a:ahLst/>
                <a:cxnLst/>
                <a:rect l="l" t="t" r="r" b="b"/>
                <a:pathLst>
                  <a:path w="84454" h="9525">
                    <a:moveTo>
                      <a:pt x="80225" y="0"/>
                    </a:moveTo>
                    <a:lnTo>
                      <a:pt x="77723" y="50"/>
                    </a:lnTo>
                    <a:lnTo>
                      <a:pt x="50951" y="1701"/>
                    </a:lnTo>
                    <a:lnTo>
                      <a:pt x="41452" y="2082"/>
                    </a:lnTo>
                    <a:lnTo>
                      <a:pt x="29965" y="2079"/>
                    </a:lnTo>
                    <a:lnTo>
                      <a:pt x="4724" y="1219"/>
                    </a:lnTo>
                    <a:lnTo>
                      <a:pt x="2235" y="1282"/>
                    </a:lnTo>
                    <a:lnTo>
                      <a:pt x="50" y="1714"/>
                    </a:lnTo>
                    <a:lnTo>
                      <a:pt x="0" y="5041"/>
                    </a:lnTo>
                    <a:lnTo>
                      <a:pt x="190" y="5295"/>
                    </a:lnTo>
                    <a:lnTo>
                      <a:pt x="228" y="7162"/>
                    </a:lnTo>
                    <a:lnTo>
                      <a:pt x="2311" y="8648"/>
                    </a:lnTo>
                    <a:lnTo>
                      <a:pt x="4813" y="8585"/>
                    </a:lnTo>
                    <a:lnTo>
                      <a:pt x="31136" y="9356"/>
                    </a:lnTo>
                    <a:lnTo>
                      <a:pt x="74714" y="7924"/>
                    </a:lnTo>
                    <a:lnTo>
                      <a:pt x="83845" y="5664"/>
                    </a:lnTo>
                    <a:lnTo>
                      <a:pt x="82549" y="3848"/>
                    </a:lnTo>
                    <a:lnTo>
                      <a:pt x="82778" y="3022"/>
                    </a:lnTo>
                    <a:lnTo>
                      <a:pt x="82740" y="1155"/>
                    </a:lnTo>
                    <a:lnTo>
                      <a:pt x="80225" y="0"/>
                    </a:lnTo>
                    <a:close/>
                  </a:path>
                </a:pathLst>
              </a:custGeom>
              <a:solidFill>
                <a:srgbClr val="B6E3ED">
                  <a:alpha val="50000"/>
                </a:srgbClr>
              </a:solidFill>
            </p:spPr>
            <p:txBody>
              <a:bodyPr wrap="square" lIns="0" tIns="0" rIns="0" bIns="0" rtlCol="0"/>
              <a:lstStyle/>
              <a:p>
                <a:endParaRPr sz="2800"/>
              </a:p>
            </p:txBody>
          </p:sp>
          <p:pic>
            <p:nvPicPr>
              <p:cNvPr id="133" name="object 130">
                <a:extLst>
                  <a:ext uri="{FF2B5EF4-FFF2-40B4-BE49-F238E27FC236}">
                    <a16:creationId xmlns:a16="http://schemas.microsoft.com/office/drawing/2014/main" id="{0B89E71E-1142-94BB-1DA5-3C2026084944}"/>
                  </a:ext>
                </a:extLst>
              </p:cNvPr>
              <p:cNvPicPr/>
              <p:nvPr/>
            </p:nvPicPr>
            <p:blipFill>
              <a:blip r:embed="rId113" cstate="print"/>
              <a:stretch>
                <a:fillRect/>
              </a:stretch>
            </p:blipFill>
            <p:spPr>
              <a:xfrm>
                <a:off x="3512604" y="1838287"/>
                <a:ext cx="47091" cy="22491"/>
              </a:xfrm>
              <a:prstGeom prst="rect">
                <a:avLst/>
              </a:prstGeom>
            </p:spPr>
          </p:pic>
          <p:pic>
            <p:nvPicPr>
              <p:cNvPr id="134" name="object 131">
                <a:extLst>
                  <a:ext uri="{FF2B5EF4-FFF2-40B4-BE49-F238E27FC236}">
                    <a16:creationId xmlns:a16="http://schemas.microsoft.com/office/drawing/2014/main" id="{99CD9EF3-D1B2-AA2D-24ED-85EA2A2B2AFF}"/>
                  </a:ext>
                </a:extLst>
              </p:cNvPr>
              <p:cNvPicPr/>
              <p:nvPr/>
            </p:nvPicPr>
            <p:blipFill>
              <a:blip r:embed="rId114" cstate="screen">
                <a:extLst>
                  <a:ext uri="{28A0092B-C50C-407E-A947-70E740481C1C}">
                    <a14:useLocalDpi xmlns:a14="http://schemas.microsoft.com/office/drawing/2010/main"/>
                  </a:ext>
                </a:extLst>
              </a:blip>
              <a:stretch>
                <a:fillRect/>
              </a:stretch>
            </p:blipFill>
            <p:spPr>
              <a:xfrm>
                <a:off x="3545606" y="1818716"/>
                <a:ext cx="159123" cy="64554"/>
              </a:xfrm>
              <a:prstGeom prst="rect">
                <a:avLst/>
              </a:prstGeom>
            </p:spPr>
          </p:pic>
          <p:pic>
            <p:nvPicPr>
              <p:cNvPr id="135" name="object 132">
                <a:extLst>
                  <a:ext uri="{FF2B5EF4-FFF2-40B4-BE49-F238E27FC236}">
                    <a16:creationId xmlns:a16="http://schemas.microsoft.com/office/drawing/2014/main" id="{A9E08110-0F5E-7A45-DF3E-A2A3CE83AFFE}"/>
                  </a:ext>
                </a:extLst>
              </p:cNvPr>
              <p:cNvPicPr/>
              <p:nvPr/>
            </p:nvPicPr>
            <p:blipFill>
              <a:blip r:embed="rId115" cstate="screen">
                <a:extLst>
                  <a:ext uri="{28A0092B-C50C-407E-A947-70E740481C1C}">
                    <a14:useLocalDpi xmlns:a14="http://schemas.microsoft.com/office/drawing/2010/main"/>
                  </a:ext>
                </a:extLst>
              </a:blip>
              <a:stretch>
                <a:fillRect/>
              </a:stretch>
            </p:blipFill>
            <p:spPr>
              <a:xfrm>
                <a:off x="3571938" y="1762379"/>
                <a:ext cx="69570" cy="21602"/>
              </a:xfrm>
              <a:prstGeom prst="rect">
                <a:avLst/>
              </a:prstGeom>
            </p:spPr>
          </p:pic>
          <p:sp>
            <p:nvSpPr>
              <p:cNvPr id="136" name="object 133">
                <a:extLst>
                  <a:ext uri="{FF2B5EF4-FFF2-40B4-BE49-F238E27FC236}">
                    <a16:creationId xmlns:a16="http://schemas.microsoft.com/office/drawing/2014/main" id="{38FD0DCA-7738-6967-D45C-0C902D2F92E1}"/>
                  </a:ext>
                </a:extLst>
              </p:cNvPr>
              <p:cNvSpPr/>
              <p:nvPr/>
            </p:nvSpPr>
            <p:spPr>
              <a:xfrm>
                <a:off x="3571939" y="1767940"/>
                <a:ext cx="70485" cy="6985"/>
              </a:xfrm>
              <a:custGeom>
                <a:avLst/>
                <a:gdLst/>
                <a:ahLst/>
                <a:cxnLst/>
                <a:rect l="l" t="t" r="r" b="b"/>
                <a:pathLst>
                  <a:path w="70485" h="6985">
                    <a:moveTo>
                      <a:pt x="67411" y="0"/>
                    </a:moveTo>
                    <a:lnTo>
                      <a:pt x="42818" y="1293"/>
                    </a:lnTo>
                    <a:lnTo>
                      <a:pt x="30018" y="1688"/>
                    </a:lnTo>
                    <a:lnTo>
                      <a:pt x="4025" y="1308"/>
                    </a:lnTo>
                    <a:lnTo>
                      <a:pt x="1930" y="1358"/>
                    </a:lnTo>
                    <a:lnTo>
                      <a:pt x="76" y="1650"/>
                    </a:lnTo>
                    <a:lnTo>
                      <a:pt x="0" y="3797"/>
                    </a:lnTo>
                    <a:lnTo>
                      <a:pt x="177" y="3949"/>
                    </a:lnTo>
                    <a:lnTo>
                      <a:pt x="203" y="5156"/>
                    </a:lnTo>
                    <a:lnTo>
                      <a:pt x="1943" y="6095"/>
                    </a:lnTo>
                    <a:lnTo>
                      <a:pt x="4038" y="6045"/>
                    </a:lnTo>
                    <a:lnTo>
                      <a:pt x="26128" y="6361"/>
                    </a:lnTo>
                    <a:lnTo>
                      <a:pt x="67322" y="4622"/>
                    </a:lnTo>
                    <a:lnTo>
                      <a:pt x="70421" y="3619"/>
                    </a:lnTo>
                    <a:lnTo>
                      <a:pt x="69329" y="2451"/>
                    </a:lnTo>
                    <a:lnTo>
                      <a:pt x="69545" y="1930"/>
                    </a:lnTo>
                    <a:lnTo>
                      <a:pt x="69532" y="723"/>
                    </a:lnTo>
                    <a:lnTo>
                      <a:pt x="67411" y="0"/>
                    </a:lnTo>
                    <a:close/>
                  </a:path>
                </a:pathLst>
              </a:custGeom>
              <a:solidFill>
                <a:srgbClr val="B6E3ED">
                  <a:alpha val="39997"/>
                </a:srgbClr>
              </a:solidFill>
            </p:spPr>
            <p:txBody>
              <a:bodyPr wrap="square" lIns="0" tIns="0" rIns="0" bIns="0" rtlCol="0"/>
              <a:lstStyle/>
              <a:p>
                <a:endParaRPr sz="2800"/>
              </a:p>
            </p:txBody>
          </p:sp>
          <p:pic>
            <p:nvPicPr>
              <p:cNvPr id="137" name="object 134">
                <a:extLst>
                  <a:ext uri="{FF2B5EF4-FFF2-40B4-BE49-F238E27FC236}">
                    <a16:creationId xmlns:a16="http://schemas.microsoft.com/office/drawing/2014/main" id="{62D19821-FC0D-28CD-CC52-0F79D831DDD3}"/>
                  </a:ext>
                </a:extLst>
              </p:cNvPr>
              <p:cNvPicPr/>
              <p:nvPr/>
            </p:nvPicPr>
            <p:blipFill>
              <a:blip r:embed="rId116" cstate="screen">
                <a:extLst>
                  <a:ext uri="{28A0092B-C50C-407E-A947-70E740481C1C}">
                    <a14:useLocalDpi xmlns:a14="http://schemas.microsoft.com/office/drawing/2010/main"/>
                  </a:ext>
                </a:extLst>
              </a:blip>
              <a:stretch>
                <a:fillRect/>
              </a:stretch>
            </p:blipFill>
            <p:spPr>
              <a:xfrm>
                <a:off x="3507143" y="1779803"/>
                <a:ext cx="53238" cy="29311"/>
              </a:xfrm>
              <a:prstGeom prst="rect">
                <a:avLst/>
              </a:prstGeom>
            </p:spPr>
          </p:pic>
          <p:pic>
            <p:nvPicPr>
              <p:cNvPr id="138" name="object 135">
                <a:extLst>
                  <a:ext uri="{FF2B5EF4-FFF2-40B4-BE49-F238E27FC236}">
                    <a16:creationId xmlns:a16="http://schemas.microsoft.com/office/drawing/2014/main" id="{AAC093B3-0327-3AA6-0DAA-297EC8F8B342}"/>
                  </a:ext>
                </a:extLst>
              </p:cNvPr>
              <p:cNvPicPr/>
              <p:nvPr/>
            </p:nvPicPr>
            <p:blipFill>
              <a:blip r:embed="rId117" cstate="screen">
                <a:extLst>
                  <a:ext uri="{28A0092B-C50C-407E-A947-70E740481C1C}">
                    <a14:useLocalDpi xmlns:a14="http://schemas.microsoft.com/office/drawing/2010/main"/>
                  </a:ext>
                </a:extLst>
              </a:blip>
              <a:stretch>
                <a:fillRect/>
              </a:stretch>
            </p:blipFill>
            <p:spPr>
              <a:xfrm>
                <a:off x="3548062" y="1755737"/>
                <a:ext cx="155486" cy="75806"/>
              </a:xfrm>
              <a:prstGeom prst="rect">
                <a:avLst/>
              </a:prstGeom>
            </p:spPr>
          </p:pic>
          <p:pic>
            <p:nvPicPr>
              <p:cNvPr id="139" name="object 136">
                <a:extLst>
                  <a:ext uri="{FF2B5EF4-FFF2-40B4-BE49-F238E27FC236}">
                    <a16:creationId xmlns:a16="http://schemas.microsoft.com/office/drawing/2014/main" id="{512AA205-7A46-8FA6-4D39-590C3E2FB6AD}"/>
                  </a:ext>
                </a:extLst>
              </p:cNvPr>
              <p:cNvPicPr/>
              <p:nvPr/>
            </p:nvPicPr>
            <p:blipFill>
              <a:blip r:embed="rId118" cstate="print"/>
              <a:stretch>
                <a:fillRect/>
              </a:stretch>
            </p:blipFill>
            <p:spPr>
              <a:xfrm>
                <a:off x="3575443" y="1711376"/>
                <a:ext cx="65341" cy="22974"/>
              </a:xfrm>
              <a:prstGeom prst="rect">
                <a:avLst/>
              </a:prstGeom>
            </p:spPr>
          </p:pic>
          <p:sp>
            <p:nvSpPr>
              <p:cNvPr id="140" name="object 137">
                <a:extLst>
                  <a:ext uri="{FF2B5EF4-FFF2-40B4-BE49-F238E27FC236}">
                    <a16:creationId xmlns:a16="http://schemas.microsoft.com/office/drawing/2014/main" id="{C2DC98ED-C5E8-37F6-A2B4-F35CBEEB19F6}"/>
                  </a:ext>
                </a:extLst>
              </p:cNvPr>
              <p:cNvSpPr/>
              <p:nvPr/>
            </p:nvSpPr>
            <p:spPr>
              <a:xfrm>
                <a:off x="3575445" y="1714940"/>
                <a:ext cx="66675" cy="7620"/>
              </a:xfrm>
              <a:custGeom>
                <a:avLst/>
                <a:gdLst/>
                <a:ahLst/>
                <a:cxnLst/>
                <a:rect l="l" t="t" r="r" b="b"/>
                <a:pathLst>
                  <a:path w="66675" h="7619">
                    <a:moveTo>
                      <a:pt x="63385" y="0"/>
                    </a:moveTo>
                    <a:lnTo>
                      <a:pt x="61417" y="50"/>
                    </a:lnTo>
                    <a:lnTo>
                      <a:pt x="40248" y="1390"/>
                    </a:lnTo>
                    <a:lnTo>
                      <a:pt x="32740" y="1714"/>
                    </a:lnTo>
                    <a:lnTo>
                      <a:pt x="23680" y="1773"/>
                    </a:lnTo>
                    <a:lnTo>
                      <a:pt x="3771" y="1270"/>
                    </a:lnTo>
                    <a:lnTo>
                      <a:pt x="1790" y="1320"/>
                    </a:lnTo>
                    <a:lnTo>
                      <a:pt x="50" y="1651"/>
                    </a:lnTo>
                    <a:lnTo>
                      <a:pt x="0" y="4089"/>
                    </a:lnTo>
                    <a:lnTo>
                      <a:pt x="152" y="4267"/>
                    </a:lnTo>
                    <a:lnTo>
                      <a:pt x="165" y="5638"/>
                    </a:lnTo>
                    <a:lnTo>
                      <a:pt x="1803" y="6705"/>
                    </a:lnTo>
                    <a:lnTo>
                      <a:pt x="3784" y="6654"/>
                    </a:lnTo>
                    <a:lnTo>
                      <a:pt x="24562" y="7094"/>
                    </a:lnTo>
                    <a:lnTo>
                      <a:pt x="63309" y="5257"/>
                    </a:lnTo>
                    <a:lnTo>
                      <a:pt x="66205" y="4140"/>
                    </a:lnTo>
                    <a:lnTo>
                      <a:pt x="65201" y="2806"/>
                    </a:lnTo>
                    <a:lnTo>
                      <a:pt x="65379" y="2197"/>
                    </a:lnTo>
                    <a:lnTo>
                      <a:pt x="65354" y="825"/>
                    </a:lnTo>
                    <a:lnTo>
                      <a:pt x="63385" y="0"/>
                    </a:lnTo>
                    <a:close/>
                  </a:path>
                </a:pathLst>
              </a:custGeom>
              <a:solidFill>
                <a:srgbClr val="B6E3ED">
                  <a:alpha val="39997"/>
                </a:srgbClr>
              </a:solidFill>
            </p:spPr>
            <p:txBody>
              <a:bodyPr wrap="square" lIns="0" tIns="0" rIns="0" bIns="0" rtlCol="0"/>
              <a:lstStyle/>
              <a:p>
                <a:endParaRPr sz="2800"/>
              </a:p>
            </p:txBody>
          </p:sp>
          <p:pic>
            <p:nvPicPr>
              <p:cNvPr id="141" name="object 138">
                <a:extLst>
                  <a:ext uri="{FF2B5EF4-FFF2-40B4-BE49-F238E27FC236}">
                    <a16:creationId xmlns:a16="http://schemas.microsoft.com/office/drawing/2014/main" id="{FBB472A5-44CC-925D-7330-5C5AF3382054}"/>
                  </a:ext>
                </a:extLst>
              </p:cNvPr>
              <p:cNvPicPr/>
              <p:nvPr/>
            </p:nvPicPr>
            <p:blipFill>
              <a:blip r:embed="rId119" cstate="screen">
                <a:extLst>
                  <a:ext uri="{28A0092B-C50C-407E-A947-70E740481C1C}">
                    <a14:useLocalDpi xmlns:a14="http://schemas.microsoft.com/office/drawing/2010/main"/>
                  </a:ext>
                </a:extLst>
              </a:blip>
              <a:stretch>
                <a:fillRect/>
              </a:stretch>
            </p:blipFill>
            <p:spPr>
              <a:xfrm>
                <a:off x="3514775" y="1726362"/>
                <a:ext cx="50025" cy="31356"/>
              </a:xfrm>
              <a:prstGeom prst="rect">
                <a:avLst/>
              </a:prstGeom>
            </p:spPr>
          </p:pic>
          <p:pic>
            <p:nvPicPr>
              <p:cNvPr id="142" name="object 139">
                <a:extLst>
                  <a:ext uri="{FF2B5EF4-FFF2-40B4-BE49-F238E27FC236}">
                    <a16:creationId xmlns:a16="http://schemas.microsoft.com/office/drawing/2014/main" id="{12092469-3374-59D4-19E5-F449CD8A5334}"/>
                  </a:ext>
                </a:extLst>
              </p:cNvPr>
              <p:cNvPicPr/>
              <p:nvPr/>
            </p:nvPicPr>
            <p:blipFill>
              <a:blip r:embed="rId120" cstate="screen">
                <a:extLst>
                  <a:ext uri="{28A0092B-C50C-407E-A947-70E740481C1C}">
                    <a14:useLocalDpi xmlns:a14="http://schemas.microsoft.com/office/drawing/2010/main"/>
                  </a:ext>
                </a:extLst>
              </a:blip>
              <a:stretch>
                <a:fillRect/>
              </a:stretch>
            </p:blipFill>
            <p:spPr>
              <a:xfrm>
                <a:off x="3521557" y="1653705"/>
                <a:ext cx="175399" cy="127495"/>
              </a:xfrm>
              <a:prstGeom prst="rect">
                <a:avLst/>
              </a:prstGeom>
            </p:spPr>
          </p:pic>
          <p:pic>
            <p:nvPicPr>
              <p:cNvPr id="143" name="object 140">
                <a:extLst>
                  <a:ext uri="{FF2B5EF4-FFF2-40B4-BE49-F238E27FC236}">
                    <a16:creationId xmlns:a16="http://schemas.microsoft.com/office/drawing/2014/main" id="{5522B75C-2AF3-70E4-7583-125F28A90AE5}"/>
                  </a:ext>
                </a:extLst>
              </p:cNvPr>
              <p:cNvPicPr/>
              <p:nvPr/>
            </p:nvPicPr>
            <p:blipFill>
              <a:blip r:embed="rId121" cstate="screen">
                <a:extLst>
                  <a:ext uri="{28A0092B-C50C-407E-A947-70E740481C1C}">
                    <a14:useLocalDpi xmlns:a14="http://schemas.microsoft.com/office/drawing/2010/main"/>
                  </a:ext>
                </a:extLst>
              </a:blip>
              <a:stretch>
                <a:fillRect/>
              </a:stretch>
            </p:blipFill>
            <p:spPr>
              <a:xfrm>
                <a:off x="3825392" y="1902371"/>
                <a:ext cx="358482" cy="515746"/>
              </a:xfrm>
              <a:prstGeom prst="rect">
                <a:avLst/>
              </a:prstGeom>
            </p:spPr>
          </p:pic>
        </p:grpSp>
        <p:grpSp>
          <p:nvGrpSpPr>
            <p:cNvPr id="144" name="object 141">
              <a:extLst>
                <a:ext uri="{FF2B5EF4-FFF2-40B4-BE49-F238E27FC236}">
                  <a16:creationId xmlns:a16="http://schemas.microsoft.com/office/drawing/2014/main" id="{43AFFC45-132C-2826-9062-E892D81EBCC2}"/>
                </a:ext>
              </a:extLst>
            </p:cNvPr>
            <p:cNvGrpSpPr/>
            <p:nvPr/>
          </p:nvGrpSpPr>
          <p:grpSpPr>
            <a:xfrm>
              <a:off x="5507361" y="3572708"/>
              <a:ext cx="1189990" cy="1769745"/>
              <a:chOff x="4741760" y="1569199"/>
              <a:chExt cx="1189990" cy="1769745"/>
            </a:xfrm>
          </p:grpSpPr>
          <p:pic>
            <p:nvPicPr>
              <p:cNvPr id="145" name="object 142">
                <a:extLst>
                  <a:ext uri="{FF2B5EF4-FFF2-40B4-BE49-F238E27FC236}">
                    <a16:creationId xmlns:a16="http://schemas.microsoft.com/office/drawing/2014/main" id="{2C713DCF-A840-AC16-01DC-FF085271836D}"/>
                  </a:ext>
                </a:extLst>
              </p:cNvPr>
              <p:cNvPicPr/>
              <p:nvPr/>
            </p:nvPicPr>
            <p:blipFill>
              <a:blip r:embed="rId122" cstate="screen">
                <a:extLst>
                  <a:ext uri="{28A0092B-C50C-407E-A947-70E740481C1C}">
                    <a14:useLocalDpi xmlns:a14="http://schemas.microsoft.com/office/drawing/2010/main"/>
                  </a:ext>
                </a:extLst>
              </a:blip>
              <a:stretch>
                <a:fillRect/>
              </a:stretch>
            </p:blipFill>
            <p:spPr>
              <a:xfrm>
                <a:off x="4741760" y="1569199"/>
                <a:ext cx="1189925" cy="1769478"/>
              </a:xfrm>
              <a:prstGeom prst="rect">
                <a:avLst/>
              </a:prstGeom>
            </p:spPr>
          </p:pic>
          <p:sp>
            <p:nvSpPr>
              <p:cNvPr id="146" name="object 143">
                <a:extLst>
                  <a:ext uri="{FF2B5EF4-FFF2-40B4-BE49-F238E27FC236}">
                    <a16:creationId xmlns:a16="http://schemas.microsoft.com/office/drawing/2014/main" id="{6892D6A3-34CC-274B-1A39-3A3B1BFC86AB}"/>
                  </a:ext>
                </a:extLst>
              </p:cNvPr>
              <p:cNvSpPr/>
              <p:nvPr/>
            </p:nvSpPr>
            <p:spPr>
              <a:xfrm>
                <a:off x="5229626" y="2015283"/>
                <a:ext cx="212725" cy="41275"/>
              </a:xfrm>
              <a:custGeom>
                <a:avLst/>
                <a:gdLst/>
                <a:ahLst/>
                <a:cxnLst/>
                <a:rect l="l" t="t" r="r" b="b"/>
                <a:pathLst>
                  <a:path w="212725" h="41275">
                    <a:moveTo>
                      <a:pt x="0" y="0"/>
                    </a:moveTo>
                    <a:lnTo>
                      <a:pt x="2971" y="34836"/>
                    </a:lnTo>
                    <a:lnTo>
                      <a:pt x="188226" y="40767"/>
                    </a:lnTo>
                    <a:lnTo>
                      <a:pt x="201020" y="22702"/>
                    </a:lnTo>
                    <a:lnTo>
                      <a:pt x="209502" y="9814"/>
                    </a:lnTo>
                    <a:lnTo>
                      <a:pt x="212699" y="2971"/>
                    </a:lnTo>
                    <a:lnTo>
                      <a:pt x="208533" y="1675"/>
                    </a:lnTo>
                    <a:lnTo>
                      <a:pt x="184988" y="933"/>
                    </a:lnTo>
                    <a:lnTo>
                      <a:pt x="122123" y="467"/>
                    </a:lnTo>
                    <a:lnTo>
                      <a:pt x="0" y="0"/>
                    </a:lnTo>
                    <a:close/>
                  </a:path>
                </a:pathLst>
              </a:custGeom>
              <a:solidFill>
                <a:srgbClr val="442510"/>
              </a:solidFill>
            </p:spPr>
            <p:txBody>
              <a:bodyPr wrap="square" lIns="0" tIns="0" rIns="0" bIns="0" rtlCol="0"/>
              <a:lstStyle/>
              <a:p>
                <a:endParaRPr sz="2800"/>
              </a:p>
            </p:txBody>
          </p:sp>
          <p:pic>
            <p:nvPicPr>
              <p:cNvPr id="147" name="object 144">
                <a:extLst>
                  <a:ext uri="{FF2B5EF4-FFF2-40B4-BE49-F238E27FC236}">
                    <a16:creationId xmlns:a16="http://schemas.microsoft.com/office/drawing/2014/main" id="{ABFEE3AB-541B-2CFA-6154-9CADCF8AB5AE}"/>
                  </a:ext>
                </a:extLst>
              </p:cNvPr>
              <p:cNvPicPr/>
              <p:nvPr/>
            </p:nvPicPr>
            <p:blipFill>
              <a:blip r:embed="rId123" cstate="screen">
                <a:extLst>
                  <a:ext uri="{28A0092B-C50C-407E-A947-70E740481C1C}">
                    <a14:useLocalDpi xmlns:a14="http://schemas.microsoft.com/office/drawing/2010/main"/>
                  </a:ext>
                </a:extLst>
              </a:blip>
              <a:stretch>
                <a:fillRect/>
              </a:stretch>
            </p:blipFill>
            <p:spPr>
              <a:xfrm>
                <a:off x="5579529" y="2253780"/>
                <a:ext cx="329839" cy="1084897"/>
              </a:xfrm>
              <a:prstGeom prst="rect">
                <a:avLst/>
              </a:prstGeom>
            </p:spPr>
          </p:pic>
          <p:sp>
            <p:nvSpPr>
              <p:cNvPr id="148" name="object 145">
                <a:extLst>
                  <a:ext uri="{FF2B5EF4-FFF2-40B4-BE49-F238E27FC236}">
                    <a16:creationId xmlns:a16="http://schemas.microsoft.com/office/drawing/2014/main" id="{99E84A86-47E1-2AE8-E41E-F256C3ADD9EB}"/>
                  </a:ext>
                </a:extLst>
              </p:cNvPr>
              <p:cNvSpPr/>
              <p:nvPr/>
            </p:nvSpPr>
            <p:spPr>
              <a:xfrm>
                <a:off x="5582118" y="2253780"/>
                <a:ext cx="148590" cy="156210"/>
              </a:xfrm>
              <a:custGeom>
                <a:avLst/>
                <a:gdLst/>
                <a:ahLst/>
                <a:cxnLst/>
                <a:rect l="l" t="t" r="r" b="b"/>
                <a:pathLst>
                  <a:path w="148589" h="156210">
                    <a:moveTo>
                      <a:pt x="122913" y="0"/>
                    </a:moveTo>
                    <a:lnTo>
                      <a:pt x="60968" y="0"/>
                    </a:lnTo>
                    <a:lnTo>
                      <a:pt x="34864" y="14899"/>
                    </a:lnTo>
                    <a:lnTo>
                      <a:pt x="1248" y="54625"/>
                    </a:lnTo>
                    <a:lnTo>
                      <a:pt x="0" y="99843"/>
                    </a:lnTo>
                    <a:lnTo>
                      <a:pt x="17816" y="137861"/>
                    </a:lnTo>
                    <a:lnTo>
                      <a:pt x="41392" y="155984"/>
                    </a:lnTo>
                    <a:lnTo>
                      <a:pt x="56859" y="152370"/>
                    </a:lnTo>
                    <a:lnTo>
                      <a:pt x="62966" y="138394"/>
                    </a:lnTo>
                    <a:lnTo>
                      <a:pt x="65306" y="121179"/>
                    </a:lnTo>
                    <a:lnTo>
                      <a:pt x="69472" y="107851"/>
                    </a:lnTo>
                    <a:lnTo>
                      <a:pt x="74366" y="98976"/>
                    </a:lnTo>
                    <a:lnTo>
                      <a:pt x="78724" y="90275"/>
                    </a:lnTo>
                    <a:lnTo>
                      <a:pt x="87778" y="81578"/>
                    </a:lnTo>
                    <a:lnTo>
                      <a:pt x="127724" y="61574"/>
                    </a:lnTo>
                    <a:lnTo>
                      <a:pt x="148452" y="33953"/>
                    </a:lnTo>
                    <a:lnTo>
                      <a:pt x="122913" y="0"/>
                    </a:lnTo>
                    <a:close/>
                  </a:path>
                </a:pathLst>
              </a:custGeom>
              <a:solidFill>
                <a:srgbClr val="B6E3ED"/>
              </a:solidFill>
            </p:spPr>
            <p:txBody>
              <a:bodyPr wrap="square" lIns="0" tIns="0" rIns="0" bIns="0" rtlCol="0"/>
              <a:lstStyle/>
              <a:p>
                <a:endParaRPr sz="2800"/>
              </a:p>
            </p:txBody>
          </p:sp>
          <p:sp>
            <p:nvSpPr>
              <p:cNvPr id="149" name="object 146">
                <a:extLst>
                  <a:ext uri="{FF2B5EF4-FFF2-40B4-BE49-F238E27FC236}">
                    <a16:creationId xmlns:a16="http://schemas.microsoft.com/office/drawing/2014/main" id="{3ACC7750-F70B-268C-51B3-C9FA260DD2A1}"/>
                  </a:ext>
                </a:extLst>
              </p:cNvPr>
              <p:cNvSpPr/>
              <p:nvPr/>
            </p:nvSpPr>
            <p:spPr>
              <a:xfrm>
                <a:off x="5624587" y="2409919"/>
                <a:ext cx="635" cy="635"/>
              </a:xfrm>
              <a:custGeom>
                <a:avLst/>
                <a:gdLst/>
                <a:ahLst/>
                <a:cxnLst/>
                <a:rect l="l" t="t" r="r" b="b"/>
                <a:pathLst>
                  <a:path w="635" h="635">
                    <a:moveTo>
                      <a:pt x="38" y="0"/>
                    </a:moveTo>
                    <a:lnTo>
                      <a:pt x="431" y="50"/>
                    </a:lnTo>
                    <a:lnTo>
                      <a:pt x="152" y="25"/>
                    </a:lnTo>
                    <a:close/>
                  </a:path>
                </a:pathLst>
              </a:custGeom>
              <a:solidFill>
                <a:srgbClr val="856521">
                  <a:alpha val="50000"/>
                </a:srgbClr>
              </a:solidFill>
            </p:spPr>
            <p:txBody>
              <a:bodyPr wrap="square" lIns="0" tIns="0" rIns="0" bIns="0" rtlCol="0"/>
              <a:lstStyle/>
              <a:p>
                <a:endParaRPr sz="2800"/>
              </a:p>
            </p:txBody>
          </p:sp>
          <p:pic>
            <p:nvPicPr>
              <p:cNvPr id="150" name="object 147">
                <a:extLst>
                  <a:ext uri="{FF2B5EF4-FFF2-40B4-BE49-F238E27FC236}">
                    <a16:creationId xmlns:a16="http://schemas.microsoft.com/office/drawing/2014/main" id="{10443C0D-7ED4-151B-45FF-1704240DC7E1}"/>
                  </a:ext>
                </a:extLst>
              </p:cNvPr>
              <p:cNvPicPr/>
              <p:nvPr/>
            </p:nvPicPr>
            <p:blipFill>
              <a:blip r:embed="rId124" cstate="screen">
                <a:extLst>
                  <a:ext uri="{28A0092B-C50C-407E-A947-70E740481C1C}">
                    <a14:useLocalDpi xmlns:a14="http://schemas.microsoft.com/office/drawing/2010/main"/>
                  </a:ext>
                </a:extLst>
              </a:blip>
              <a:stretch>
                <a:fillRect/>
              </a:stretch>
            </p:blipFill>
            <p:spPr>
              <a:xfrm>
                <a:off x="4766081" y="2284870"/>
                <a:ext cx="293966" cy="1053807"/>
              </a:xfrm>
              <a:prstGeom prst="rect">
                <a:avLst/>
              </a:prstGeom>
            </p:spPr>
          </p:pic>
          <p:pic>
            <p:nvPicPr>
              <p:cNvPr id="151" name="object 148">
                <a:extLst>
                  <a:ext uri="{FF2B5EF4-FFF2-40B4-BE49-F238E27FC236}">
                    <a16:creationId xmlns:a16="http://schemas.microsoft.com/office/drawing/2014/main" id="{23152CBE-AEAD-BF9E-8B58-E9D52FC2AD7B}"/>
                  </a:ext>
                </a:extLst>
              </p:cNvPr>
              <p:cNvPicPr/>
              <p:nvPr/>
            </p:nvPicPr>
            <p:blipFill>
              <a:blip r:embed="rId125" cstate="screen">
                <a:extLst>
                  <a:ext uri="{28A0092B-C50C-407E-A947-70E740481C1C}">
                    <a14:useLocalDpi xmlns:a14="http://schemas.microsoft.com/office/drawing/2010/main"/>
                  </a:ext>
                </a:extLst>
              </a:blip>
              <a:stretch>
                <a:fillRect/>
              </a:stretch>
            </p:blipFill>
            <p:spPr>
              <a:xfrm>
                <a:off x="4941741" y="2253386"/>
                <a:ext cx="153371" cy="156846"/>
              </a:xfrm>
              <a:prstGeom prst="rect">
                <a:avLst/>
              </a:prstGeom>
            </p:spPr>
          </p:pic>
          <p:pic>
            <p:nvPicPr>
              <p:cNvPr id="152" name="object 149">
                <a:extLst>
                  <a:ext uri="{FF2B5EF4-FFF2-40B4-BE49-F238E27FC236}">
                    <a16:creationId xmlns:a16="http://schemas.microsoft.com/office/drawing/2014/main" id="{88982F01-384E-1560-3942-87D62ECA34CF}"/>
                  </a:ext>
                </a:extLst>
              </p:cNvPr>
              <p:cNvPicPr/>
              <p:nvPr/>
            </p:nvPicPr>
            <p:blipFill>
              <a:blip r:embed="rId126" cstate="screen">
                <a:extLst>
                  <a:ext uri="{28A0092B-C50C-407E-A947-70E740481C1C}">
                    <a14:useLocalDpi xmlns:a14="http://schemas.microsoft.com/office/drawing/2010/main"/>
                  </a:ext>
                </a:extLst>
              </a:blip>
              <a:stretch>
                <a:fillRect/>
              </a:stretch>
            </p:blipFill>
            <p:spPr>
              <a:xfrm>
                <a:off x="5590559" y="2256898"/>
                <a:ext cx="142046" cy="153937"/>
              </a:xfrm>
              <a:prstGeom prst="rect">
                <a:avLst/>
              </a:prstGeom>
            </p:spPr>
          </p:pic>
          <p:pic>
            <p:nvPicPr>
              <p:cNvPr id="153" name="object 150">
                <a:extLst>
                  <a:ext uri="{FF2B5EF4-FFF2-40B4-BE49-F238E27FC236}">
                    <a16:creationId xmlns:a16="http://schemas.microsoft.com/office/drawing/2014/main" id="{399BE6E9-B7CB-65F0-9CAF-2AFB5EF4DE94}"/>
                  </a:ext>
                </a:extLst>
              </p:cNvPr>
              <p:cNvPicPr/>
              <p:nvPr/>
            </p:nvPicPr>
            <p:blipFill>
              <a:blip r:embed="rId127" cstate="screen">
                <a:extLst>
                  <a:ext uri="{28A0092B-C50C-407E-A947-70E740481C1C}">
                    <a14:useLocalDpi xmlns:a14="http://schemas.microsoft.com/office/drawing/2010/main"/>
                  </a:ext>
                </a:extLst>
              </a:blip>
              <a:stretch>
                <a:fillRect/>
              </a:stretch>
            </p:blipFill>
            <p:spPr>
              <a:xfrm>
                <a:off x="5333873" y="2337232"/>
                <a:ext cx="272110" cy="183684"/>
              </a:xfrm>
              <a:prstGeom prst="rect">
                <a:avLst/>
              </a:prstGeom>
            </p:spPr>
          </p:pic>
          <p:sp>
            <p:nvSpPr>
              <p:cNvPr id="154" name="object 151">
                <a:extLst>
                  <a:ext uri="{FF2B5EF4-FFF2-40B4-BE49-F238E27FC236}">
                    <a16:creationId xmlns:a16="http://schemas.microsoft.com/office/drawing/2014/main" id="{C69A8900-A027-CABD-316A-2D7C70BDC54C}"/>
                  </a:ext>
                </a:extLst>
              </p:cNvPr>
              <p:cNvSpPr/>
              <p:nvPr/>
            </p:nvSpPr>
            <p:spPr>
              <a:xfrm>
                <a:off x="5333906" y="2334859"/>
                <a:ext cx="212725" cy="187960"/>
              </a:xfrm>
              <a:custGeom>
                <a:avLst/>
                <a:gdLst/>
                <a:ahLst/>
                <a:cxnLst/>
                <a:rect l="l" t="t" r="r" b="b"/>
                <a:pathLst>
                  <a:path w="212725" h="187960">
                    <a:moveTo>
                      <a:pt x="181571" y="0"/>
                    </a:moveTo>
                    <a:lnTo>
                      <a:pt x="180200" y="8595"/>
                    </a:lnTo>
                    <a:lnTo>
                      <a:pt x="183366" y="28804"/>
                    </a:lnTo>
                    <a:lnTo>
                      <a:pt x="184567" y="49961"/>
                    </a:lnTo>
                    <a:lnTo>
                      <a:pt x="174837" y="96914"/>
                    </a:lnTo>
                    <a:lnTo>
                      <a:pt x="129832" y="119047"/>
                    </a:lnTo>
                    <a:lnTo>
                      <a:pt x="108154" y="117825"/>
                    </a:lnTo>
                    <a:lnTo>
                      <a:pt x="80408" y="85455"/>
                    </a:lnTo>
                    <a:lnTo>
                      <a:pt x="69418" y="51483"/>
                    </a:lnTo>
                    <a:lnTo>
                      <a:pt x="0" y="95400"/>
                    </a:lnTo>
                    <a:lnTo>
                      <a:pt x="20373" y="110137"/>
                    </a:lnTo>
                    <a:lnTo>
                      <a:pt x="33308" y="128721"/>
                    </a:lnTo>
                    <a:lnTo>
                      <a:pt x="43734" y="147795"/>
                    </a:lnTo>
                    <a:lnTo>
                      <a:pt x="56578" y="164005"/>
                    </a:lnTo>
                    <a:lnTo>
                      <a:pt x="74865" y="179147"/>
                    </a:lnTo>
                    <a:lnTo>
                      <a:pt x="89477" y="186414"/>
                    </a:lnTo>
                    <a:lnTo>
                      <a:pt x="108081" y="187804"/>
                    </a:lnTo>
                    <a:lnTo>
                      <a:pt x="138341" y="185316"/>
                    </a:lnTo>
                    <a:lnTo>
                      <a:pt x="184777" y="156057"/>
                    </a:lnTo>
                    <a:lnTo>
                      <a:pt x="208933" y="122631"/>
                    </a:lnTo>
                    <a:lnTo>
                      <a:pt x="212182" y="93944"/>
                    </a:lnTo>
                    <a:lnTo>
                      <a:pt x="211653" y="64245"/>
                    </a:lnTo>
                    <a:lnTo>
                      <a:pt x="208508" y="41526"/>
                    </a:lnTo>
                    <a:lnTo>
                      <a:pt x="201029" y="23518"/>
                    </a:lnTo>
                    <a:lnTo>
                      <a:pt x="190282" y="7325"/>
                    </a:lnTo>
                    <a:lnTo>
                      <a:pt x="181571" y="0"/>
                    </a:lnTo>
                    <a:close/>
                  </a:path>
                </a:pathLst>
              </a:custGeom>
              <a:solidFill>
                <a:srgbClr val="D6B89D"/>
              </a:solidFill>
            </p:spPr>
            <p:txBody>
              <a:bodyPr wrap="square" lIns="0" tIns="0" rIns="0" bIns="0" rtlCol="0"/>
              <a:lstStyle/>
              <a:p>
                <a:endParaRPr sz="2800"/>
              </a:p>
            </p:txBody>
          </p:sp>
          <p:pic>
            <p:nvPicPr>
              <p:cNvPr id="155" name="object 152">
                <a:extLst>
                  <a:ext uri="{FF2B5EF4-FFF2-40B4-BE49-F238E27FC236}">
                    <a16:creationId xmlns:a16="http://schemas.microsoft.com/office/drawing/2014/main" id="{3960840D-D371-5BC4-98ED-5935521984DF}"/>
                  </a:ext>
                </a:extLst>
              </p:cNvPr>
              <p:cNvPicPr/>
              <p:nvPr/>
            </p:nvPicPr>
            <p:blipFill>
              <a:blip r:embed="rId128" cstate="screen">
                <a:extLst>
                  <a:ext uri="{28A0092B-C50C-407E-A947-70E740481C1C}">
                    <a14:useLocalDpi xmlns:a14="http://schemas.microsoft.com/office/drawing/2010/main"/>
                  </a:ext>
                </a:extLst>
              </a:blip>
              <a:stretch>
                <a:fillRect/>
              </a:stretch>
            </p:blipFill>
            <p:spPr>
              <a:xfrm>
                <a:off x="5333873" y="2179104"/>
                <a:ext cx="193801" cy="251155"/>
              </a:xfrm>
              <a:prstGeom prst="rect">
                <a:avLst/>
              </a:prstGeom>
            </p:spPr>
          </p:pic>
          <p:sp>
            <p:nvSpPr>
              <p:cNvPr id="156" name="object 153">
                <a:extLst>
                  <a:ext uri="{FF2B5EF4-FFF2-40B4-BE49-F238E27FC236}">
                    <a16:creationId xmlns:a16="http://schemas.microsoft.com/office/drawing/2014/main" id="{B5B2A6BC-101C-2C4B-E184-035203BE5917}"/>
                  </a:ext>
                </a:extLst>
              </p:cNvPr>
              <p:cNvSpPr/>
              <p:nvPr/>
            </p:nvSpPr>
            <p:spPr>
              <a:xfrm>
                <a:off x="5333903" y="2190351"/>
                <a:ext cx="194945" cy="240029"/>
              </a:xfrm>
              <a:custGeom>
                <a:avLst/>
                <a:gdLst/>
                <a:ahLst/>
                <a:cxnLst/>
                <a:rect l="l" t="t" r="r" b="b"/>
                <a:pathLst>
                  <a:path w="194945" h="240030">
                    <a:moveTo>
                      <a:pt x="188734" y="0"/>
                    </a:moveTo>
                    <a:lnTo>
                      <a:pt x="153389" y="49981"/>
                    </a:lnTo>
                    <a:lnTo>
                      <a:pt x="124917" y="83180"/>
                    </a:lnTo>
                    <a:lnTo>
                      <a:pt x="76083" y="124844"/>
                    </a:lnTo>
                    <a:lnTo>
                      <a:pt x="38226" y="149913"/>
                    </a:lnTo>
                    <a:lnTo>
                      <a:pt x="17284" y="156063"/>
                    </a:lnTo>
                    <a:lnTo>
                      <a:pt x="2298" y="155435"/>
                    </a:lnTo>
                    <a:lnTo>
                      <a:pt x="0" y="239903"/>
                    </a:lnTo>
                    <a:lnTo>
                      <a:pt x="36890" y="224705"/>
                    </a:lnTo>
                    <a:lnTo>
                      <a:pt x="74396" y="193408"/>
                    </a:lnTo>
                    <a:lnTo>
                      <a:pt x="79127" y="189796"/>
                    </a:lnTo>
                    <a:lnTo>
                      <a:pt x="89878" y="182487"/>
                    </a:lnTo>
                    <a:lnTo>
                      <a:pt x="94945" y="178282"/>
                    </a:lnTo>
                    <a:lnTo>
                      <a:pt x="104749" y="168601"/>
                    </a:lnTo>
                    <a:lnTo>
                      <a:pt x="115249" y="159223"/>
                    </a:lnTo>
                    <a:lnTo>
                      <a:pt x="126934" y="152011"/>
                    </a:lnTo>
                    <a:lnTo>
                      <a:pt x="140296" y="148831"/>
                    </a:lnTo>
                    <a:lnTo>
                      <a:pt x="152286" y="148673"/>
                    </a:lnTo>
                    <a:lnTo>
                      <a:pt x="160683" y="150518"/>
                    </a:lnTo>
                    <a:lnTo>
                      <a:pt x="169446" y="156076"/>
                    </a:lnTo>
                    <a:lnTo>
                      <a:pt x="182537" y="167055"/>
                    </a:lnTo>
                    <a:lnTo>
                      <a:pt x="180212" y="145338"/>
                    </a:lnTo>
                    <a:lnTo>
                      <a:pt x="184016" y="119077"/>
                    </a:lnTo>
                    <a:lnTo>
                      <a:pt x="191065" y="63196"/>
                    </a:lnTo>
                    <a:lnTo>
                      <a:pt x="194818" y="12052"/>
                    </a:lnTo>
                    <a:lnTo>
                      <a:pt x="188734" y="0"/>
                    </a:lnTo>
                    <a:close/>
                  </a:path>
                </a:pathLst>
              </a:custGeom>
              <a:solidFill>
                <a:srgbClr val="D6B89D"/>
              </a:solidFill>
            </p:spPr>
            <p:txBody>
              <a:bodyPr wrap="square" lIns="0" tIns="0" rIns="0" bIns="0" rtlCol="0"/>
              <a:lstStyle/>
              <a:p>
                <a:endParaRPr sz="2800"/>
              </a:p>
            </p:txBody>
          </p:sp>
          <p:pic>
            <p:nvPicPr>
              <p:cNvPr id="157" name="object 154">
                <a:extLst>
                  <a:ext uri="{FF2B5EF4-FFF2-40B4-BE49-F238E27FC236}">
                    <a16:creationId xmlns:a16="http://schemas.microsoft.com/office/drawing/2014/main" id="{E56DA78A-882B-7013-8263-4B6D962CF085}"/>
                  </a:ext>
                </a:extLst>
              </p:cNvPr>
              <p:cNvPicPr/>
              <p:nvPr/>
            </p:nvPicPr>
            <p:blipFill>
              <a:blip r:embed="rId129" cstate="screen">
                <a:extLst>
                  <a:ext uri="{28A0092B-C50C-407E-A947-70E740481C1C}">
                    <a14:useLocalDpi xmlns:a14="http://schemas.microsoft.com/office/drawing/2010/main"/>
                  </a:ext>
                </a:extLst>
              </a:blip>
              <a:stretch>
                <a:fillRect/>
              </a:stretch>
            </p:blipFill>
            <p:spPr>
              <a:xfrm>
                <a:off x="5454434" y="1784159"/>
                <a:ext cx="351713" cy="741476"/>
              </a:xfrm>
              <a:prstGeom prst="rect">
                <a:avLst/>
              </a:prstGeom>
            </p:spPr>
          </p:pic>
          <p:pic>
            <p:nvPicPr>
              <p:cNvPr id="158" name="object 155">
                <a:extLst>
                  <a:ext uri="{FF2B5EF4-FFF2-40B4-BE49-F238E27FC236}">
                    <a16:creationId xmlns:a16="http://schemas.microsoft.com/office/drawing/2014/main" id="{D9E074B9-2B3B-D3E3-2182-85FEF23AF3E9}"/>
                  </a:ext>
                </a:extLst>
              </p:cNvPr>
              <p:cNvPicPr/>
              <p:nvPr/>
            </p:nvPicPr>
            <p:blipFill>
              <a:blip r:embed="rId130" cstate="screen">
                <a:extLst>
                  <a:ext uri="{28A0092B-C50C-407E-A947-70E740481C1C}">
                    <a14:useLocalDpi xmlns:a14="http://schemas.microsoft.com/office/drawing/2010/main"/>
                  </a:ext>
                </a:extLst>
              </a:blip>
              <a:stretch>
                <a:fillRect/>
              </a:stretch>
            </p:blipFill>
            <p:spPr>
              <a:xfrm>
                <a:off x="5060226" y="2337232"/>
                <a:ext cx="272097" cy="183684"/>
              </a:xfrm>
              <a:prstGeom prst="rect">
                <a:avLst/>
              </a:prstGeom>
            </p:spPr>
          </p:pic>
          <p:sp>
            <p:nvSpPr>
              <p:cNvPr id="159" name="object 156">
                <a:extLst>
                  <a:ext uri="{FF2B5EF4-FFF2-40B4-BE49-F238E27FC236}">
                    <a16:creationId xmlns:a16="http://schemas.microsoft.com/office/drawing/2014/main" id="{232C8249-26BC-35CF-8DB4-D7221CAB6AC2}"/>
                  </a:ext>
                </a:extLst>
              </p:cNvPr>
              <p:cNvSpPr/>
              <p:nvPr/>
            </p:nvSpPr>
            <p:spPr>
              <a:xfrm>
                <a:off x="5120122" y="2334859"/>
                <a:ext cx="212725" cy="187960"/>
              </a:xfrm>
              <a:custGeom>
                <a:avLst/>
                <a:gdLst/>
                <a:ahLst/>
                <a:cxnLst/>
                <a:rect l="l" t="t" r="r" b="b"/>
                <a:pathLst>
                  <a:path w="212725" h="187960">
                    <a:moveTo>
                      <a:pt x="30609" y="0"/>
                    </a:moveTo>
                    <a:lnTo>
                      <a:pt x="3671" y="41526"/>
                    </a:lnTo>
                    <a:lnTo>
                      <a:pt x="0" y="93944"/>
                    </a:lnTo>
                    <a:lnTo>
                      <a:pt x="3248" y="122631"/>
                    </a:lnTo>
                    <a:lnTo>
                      <a:pt x="27395" y="156057"/>
                    </a:lnTo>
                    <a:lnTo>
                      <a:pt x="66147" y="180938"/>
                    </a:lnTo>
                    <a:lnTo>
                      <a:pt x="104086" y="187804"/>
                    </a:lnTo>
                    <a:lnTo>
                      <a:pt x="122693" y="186414"/>
                    </a:lnTo>
                    <a:lnTo>
                      <a:pt x="137313" y="179147"/>
                    </a:lnTo>
                    <a:lnTo>
                      <a:pt x="155614" y="164005"/>
                    </a:lnTo>
                    <a:lnTo>
                      <a:pt x="168496" y="147724"/>
                    </a:lnTo>
                    <a:lnTo>
                      <a:pt x="178993" y="128531"/>
                    </a:lnTo>
                    <a:lnTo>
                      <a:pt x="191946" y="109923"/>
                    </a:lnTo>
                    <a:lnTo>
                      <a:pt x="212193" y="95400"/>
                    </a:lnTo>
                    <a:lnTo>
                      <a:pt x="142774" y="51483"/>
                    </a:lnTo>
                    <a:lnTo>
                      <a:pt x="131773" y="85455"/>
                    </a:lnTo>
                    <a:lnTo>
                      <a:pt x="129198" y="91881"/>
                    </a:lnTo>
                    <a:lnTo>
                      <a:pt x="122967" y="104050"/>
                    </a:lnTo>
                    <a:lnTo>
                      <a:pt x="116514" y="111917"/>
                    </a:lnTo>
                    <a:lnTo>
                      <a:pt x="104027" y="117825"/>
                    </a:lnTo>
                    <a:lnTo>
                      <a:pt x="82348" y="119047"/>
                    </a:lnTo>
                    <a:lnTo>
                      <a:pt x="59978" y="114919"/>
                    </a:lnTo>
                    <a:lnTo>
                      <a:pt x="31980" y="84935"/>
                    </a:lnTo>
                    <a:lnTo>
                      <a:pt x="27612" y="49961"/>
                    </a:lnTo>
                    <a:lnTo>
                      <a:pt x="28817" y="28804"/>
                    </a:lnTo>
                    <a:lnTo>
                      <a:pt x="31980" y="8595"/>
                    </a:lnTo>
                    <a:lnTo>
                      <a:pt x="30609" y="0"/>
                    </a:lnTo>
                    <a:close/>
                  </a:path>
                </a:pathLst>
              </a:custGeom>
              <a:solidFill>
                <a:srgbClr val="D6B89D"/>
              </a:solidFill>
            </p:spPr>
            <p:txBody>
              <a:bodyPr wrap="square" lIns="0" tIns="0" rIns="0" bIns="0" rtlCol="0"/>
              <a:lstStyle/>
              <a:p>
                <a:endParaRPr sz="2800"/>
              </a:p>
            </p:txBody>
          </p:sp>
          <p:pic>
            <p:nvPicPr>
              <p:cNvPr id="160" name="object 157">
                <a:extLst>
                  <a:ext uri="{FF2B5EF4-FFF2-40B4-BE49-F238E27FC236}">
                    <a16:creationId xmlns:a16="http://schemas.microsoft.com/office/drawing/2014/main" id="{60C57D99-CF58-BC69-EBCC-89BC46BAC84D}"/>
                  </a:ext>
                </a:extLst>
              </p:cNvPr>
              <p:cNvPicPr/>
              <p:nvPr/>
            </p:nvPicPr>
            <p:blipFill>
              <a:blip r:embed="rId131" cstate="screen">
                <a:extLst>
                  <a:ext uri="{28A0092B-C50C-407E-A947-70E740481C1C}">
                    <a14:useLocalDpi xmlns:a14="http://schemas.microsoft.com/office/drawing/2010/main"/>
                  </a:ext>
                </a:extLst>
              </a:blip>
              <a:stretch>
                <a:fillRect/>
              </a:stretch>
            </p:blipFill>
            <p:spPr>
              <a:xfrm>
                <a:off x="5138508" y="2179104"/>
                <a:ext cx="193814" cy="251155"/>
              </a:xfrm>
              <a:prstGeom prst="rect">
                <a:avLst/>
              </a:prstGeom>
            </p:spPr>
          </p:pic>
          <p:sp>
            <p:nvSpPr>
              <p:cNvPr id="161" name="object 158">
                <a:extLst>
                  <a:ext uri="{FF2B5EF4-FFF2-40B4-BE49-F238E27FC236}">
                    <a16:creationId xmlns:a16="http://schemas.microsoft.com/office/drawing/2014/main" id="{D89F8E3C-C628-C049-02B5-87F717A98222}"/>
                  </a:ext>
                </a:extLst>
              </p:cNvPr>
              <p:cNvSpPr/>
              <p:nvPr/>
            </p:nvSpPr>
            <p:spPr>
              <a:xfrm>
                <a:off x="5137484" y="2190351"/>
                <a:ext cx="194945" cy="240029"/>
              </a:xfrm>
              <a:custGeom>
                <a:avLst/>
                <a:gdLst/>
                <a:ahLst/>
                <a:cxnLst/>
                <a:rect l="l" t="t" r="r" b="b"/>
                <a:pathLst>
                  <a:path w="194945" h="240030">
                    <a:moveTo>
                      <a:pt x="6069" y="0"/>
                    </a:moveTo>
                    <a:lnTo>
                      <a:pt x="0" y="12052"/>
                    </a:lnTo>
                    <a:lnTo>
                      <a:pt x="3760" y="63196"/>
                    </a:lnTo>
                    <a:lnTo>
                      <a:pt x="10812" y="119077"/>
                    </a:lnTo>
                    <a:lnTo>
                      <a:pt x="14616" y="145338"/>
                    </a:lnTo>
                    <a:lnTo>
                      <a:pt x="12279" y="167055"/>
                    </a:lnTo>
                    <a:lnTo>
                      <a:pt x="25369" y="156076"/>
                    </a:lnTo>
                    <a:lnTo>
                      <a:pt x="34134" y="150518"/>
                    </a:lnTo>
                    <a:lnTo>
                      <a:pt x="42534" y="148673"/>
                    </a:lnTo>
                    <a:lnTo>
                      <a:pt x="54532" y="148831"/>
                    </a:lnTo>
                    <a:lnTo>
                      <a:pt x="67876" y="152011"/>
                    </a:lnTo>
                    <a:lnTo>
                      <a:pt x="79560" y="159223"/>
                    </a:lnTo>
                    <a:lnTo>
                      <a:pt x="90068" y="168601"/>
                    </a:lnTo>
                    <a:lnTo>
                      <a:pt x="99883" y="178282"/>
                    </a:lnTo>
                    <a:lnTo>
                      <a:pt x="104937" y="182487"/>
                    </a:lnTo>
                    <a:lnTo>
                      <a:pt x="115687" y="189796"/>
                    </a:lnTo>
                    <a:lnTo>
                      <a:pt x="120419" y="193408"/>
                    </a:lnTo>
                    <a:lnTo>
                      <a:pt x="145715" y="214758"/>
                    </a:lnTo>
                    <a:lnTo>
                      <a:pt x="158038" y="224517"/>
                    </a:lnTo>
                    <a:lnTo>
                      <a:pt x="194829" y="239903"/>
                    </a:lnTo>
                    <a:lnTo>
                      <a:pt x="192517" y="155435"/>
                    </a:lnTo>
                    <a:lnTo>
                      <a:pt x="177531" y="156063"/>
                    </a:lnTo>
                    <a:lnTo>
                      <a:pt x="167165" y="154695"/>
                    </a:lnTo>
                    <a:lnTo>
                      <a:pt x="118719" y="124844"/>
                    </a:lnTo>
                    <a:lnTo>
                      <a:pt x="69886" y="83180"/>
                    </a:lnTo>
                    <a:lnTo>
                      <a:pt x="41428" y="49981"/>
                    </a:lnTo>
                    <a:lnTo>
                      <a:pt x="19312" y="18982"/>
                    </a:lnTo>
                    <a:lnTo>
                      <a:pt x="6069" y="0"/>
                    </a:lnTo>
                    <a:close/>
                  </a:path>
                </a:pathLst>
              </a:custGeom>
              <a:solidFill>
                <a:srgbClr val="D6B89D"/>
              </a:solidFill>
            </p:spPr>
            <p:txBody>
              <a:bodyPr wrap="square" lIns="0" tIns="0" rIns="0" bIns="0" rtlCol="0"/>
              <a:lstStyle/>
              <a:p>
                <a:endParaRPr sz="2800"/>
              </a:p>
            </p:txBody>
          </p:sp>
          <p:pic>
            <p:nvPicPr>
              <p:cNvPr id="162" name="object 159">
                <a:extLst>
                  <a:ext uri="{FF2B5EF4-FFF2-40B4-BE49-F238E27FC236}">
                    <a16:creationId xmlns:a16="http://schemas.microsoft.com/office/drawing/2014/main" id="{0E5A14FD-EC1A-79DD-5F94-3BA4FD6847BF}"/>
                  </a:ext>
                </a:extLst>
              </p:cNvPr>
              <p:cNvPicPr/>
              <p:nvPr/>
            </p:nvPicPr>
            <p:blipFill>
              <a:blip r:embed="rId132" cstate="screen">
                <a:extLst>
                  <a:ext uri="{28A0092B-C50C-407E-A947-70E740481C1C}">
                    <a14:useLocalDpi xmlns:a14="http://schemas.microsoft.com/office/drawing/2010/main"/>
                  </a:ext>
                </a:extLst>
              </a:blip>
              <a:stretch>
                <a:fillRect/>
              </a:stretch>
            </p:blipFill>
            <p:spPr>
              <a:xfrm>
                <a:off x="4860048" y="1784159"/>
                <a:ext cx="351739" cy="741476"/>
              </a:xfrm>
              <a:prstGeom prst="rect">
                <a:avLst/>
              </a:prstGeom>
            </p:spPr>
          </p:pic>
          <p:pic>
            <p:nvPicPr>
              <p:cNvPr id="163" name="object 160">
                <a:extLst>
                  <a:ext uri="{FF2B5EF4-FFF2-40B4-BE49-F238E27FC236}">
                    <a16:creationId xmlns:a16="http://schemas.microsoft.com/office/drawing/2014/main" id="{21401F83-4A65-0321-7E9A-BBCD578C1D38}"/>
                  </a:ext>
                </a:extLst>
              </p:cNvPr>
              <p:cNvPicPr/>
              <p:nvPr/>
            </p:nvPicPr>
            <p:blipFill>
              <a:blip r:embed="rId99" cstate="screen">
                <a:extLst>
                  <a:ext uri="{28A0092B-C50C-407E-A947-70E740481C1C}">
                    <a14:useLocalDpi xmlns:a14="http://schemas.microsoft.com/office/drawing/2010/main"/>
                  </a:ext>
                </a:extLst>
              </a:blip>
              <a:stretch>
                <a:fillRect/>
              </a:stretch>
            </p:blipFill>
            <p:spPr>
              <a:xfrm>
                <a:off x="5325910" y="2346007"/>
                <a:ext cx="13754" cy="84239"/>
              </a:xfrm>
              <a:prstGeom prst="rect">
                <a:avLst/>
              </a:prstGeom>
            </p:spPr>
          </p:pic>
          <p:pic>
            <p:nvPicPr>
              <p:cNvPr id="164" name="object 161">
                <a:extLst>
                  <a:ext uri="{FF2B5EF4-FFF2-40B4-BE49-F238E27FC236}">
                    <a16:creationId xmlns:a16="http://schemas.microsoft.com/office/drawing/2014/main" id="{8E4BE485-C8EC-5016-62C5-56D7EAA08033}"/>
                  </a:ext>
                </a:extLst>
              </p:cNvPr>
              <p:cNvPicPr/>
              <p:nvPr/>
            </p:nvPicPr>
            <p:blipFill>
              <a:blip r:embed="rId133" cstate="screen">
                <a:extLst>
                  <a:ext uri="{28A0092B-C50C-407E-A947-70E740481C1C}">
                    <a14:useLocalDpi xmlns:a14="http://schemas.microsoft.com/office/drawing/2010/main"/>
                  </a:ext>
                </a:extLst>
              </a:blip>
              <a:stretch>
                <a:fillRect/>
              </a:stretch>
            </p:blipFill>
            <p:spPr>
              <a:xfrm>
                <a:off x="5262765" y="2212772"/>
                <a:ext cx="134302" cy="92405"/>
              </a:xfrm>
              <a:prstGeom prst="rect">
                <a:avLst/>
              </a:prstGeom>
            </p:spPr>
          </p:pic>
          <p:pic>
            <p:nvPicPr>
              <p:cNvPr id="165" name="object 162">
                <a:extLst>
                  <a:ext uri="{FF2B5EF4-FFF2-40B4-BE49-F238E27FC236}">
                    <a16:creationId xmlns:a16="http://schemas.microsoft.com/office/drawing/2014/main" id="{211F852F-F44A-8033-1560-B089E5E77D97}"/>
                  </a:ext>
                </a:extLst>
              </p:cNvPr>
              <p:cNvPicPr/>
              <p:nvPr/>
            </p:nvPicPr>
            <p:blipFill>
              <a:blip r:embed="rId134" cstate="screen">
                <a:extLst>
                  <a:ext uri="{28A0092B-C50C-407E-A947-70E740481C1C}">
                    <a14:useLocalDpi xmlns:a14="http://schemas.microsoft.com/office/drawing/2010/main"/>
                  </a:ext>
                </a:extLst>
              </a:blip>
              <a:stretch>
                <a:fillRect/>
              </a:stretch>
            </p:blipFill>
            <p:spPr>
              <a:xfrm>
                <a:off x="5290947" y="2293899"/>
                <a:ext cx="92087" cy="83997"/>
              </a:xfrm>
              <a:prstGeom prst="rect">
                <a:avLst/>
              </a:prstGeom>
            </p:spPr>
          </p:pic>
          <p:pic>
            <p:nvPicPr>
              <p:cNvPr id="166" name="object 163">
                <a:extLst>
                  <a:ext uri="{FF2B5EF4-FFF2-40B4-BE49-F238E27FC236}">
                    <a16:creationId xmlns:a16="http://schemas.microsoft.com/office/drawing/2014/main" id="{1B50C521-837D-ACAB-0D76-A7ABCD7F2510}"/>
                  </a:ext>
                </a:extLst>
              </p:cNvPr>
              <p:cNvPicPr/>
              <p:nvPr/>
            </p:nvPicPr>
            <p:blipFill>
              <a:blip r:embed="rId135" cstate="screen">
                <a:extLst>
                  <a:ext uri="{28A0092B-C50C-407E-A947-70E740481C1C}">
                    <a14:useLocalDpi xmlns:a14="http://schemas.microsoft.com/office/drawing/2010/main"/>
                  </a:ext>
                </a:extLst>
              </a:blip>
              <a:stretch>
                <a:fillRect/>
              </a:stretch>
            </p:blipFill>
            <p:spPr>
              <a:xfrm>
                <a:off x="5326240" y="1904695"/>
                <a:ext cx="172527" cy="358609"/>
              </a:xfrm>
              <a:prstGeom prst="rect">
                <a:avLst/>
              </a:prstGeom>
            </p:spPr>
          </p:pic>
          <p:pic>
            <p:nvPicPr>
              <p:cNvPr id="167" name="object 164">
                <a:extLst>
                  <a:ext uri="{FF2B5EF4-FFF2-40B4-BE49-F238E27FC236}">
                    <a16:creationId xmlns:a16="http://schemas.microsoft.com/office/drawing/2014/main" id="{AAC508AC-AA55-7744-3A46-2B3EBF6D5658}"/>
                  </a:ext>
                </a:extLst>
              </p:cNvPr>
              <p:cNvPicPr/>
              <p:nvPr/>
            </p:nvPicPr>
            <p:blipFill>
              <a:blip r:embed="rId136" cstate="screen">
                <a:extLst>
                  <a:ext uri="{28A0092B-C50C-407E-A947-70E740481C1C}">
                    <a14:useLocalDpi xmlns:a14="http://schemas.microsoft.com/office/drawing/2010/main"/>
                  </a:ext>
                </a:extLst>
              </a:blip>
              <a:stretch>
                <a:fillRect/>
              </a:stretch>
            </p:blipFill>
            <p:spPr>
              <a:xfrm>
                <a:off x="5346230" y="1902295"/>
                <a:ext cx="59245" cy="41795"/>
              </a:xfrm>
              <a:prstGeom prst="rect">
                <a:avLst/>
              </a:prstGeom>
            </p:spPr>
          </p:pic>
          <p:pic>
            <p:nvPicPr>
              <p:cNvPr id="168" name="object 165">
                <a:extLst>
                  <a:ext uri="{FF2B5EF4-FFF2-40B4-BE49-F238E27FC236}">
                    <a16:creationId xmlns:a16="http://schemas.microsoft.com/office/drawing/2014/main" id="{C784C609-37BA-2E68-B370-CF000CF04DB4}"/>
                  </a:ext>
                </a:extLst>
              </p:cNvPr>
              <p:cNvPicPr/>
              <p:nvPr/>
            </p:nvPicPr>
            <p:blipFill>
              <a:blip r:embed="rId137" cstate="screen">
                <a:extLst>
                  <a:ext uri="{28A0092B-C50C-407E-A947-70E740481C1C}">
                    <a14:useLocalDpi xmlns:a14="http://schemas.microsoft.com/office/drawing/2010/main"/>
                  </a:ext>
                </a:extLst>
              </a:blip>
              <a:stretch>
                <a:fillRect/>
              </a:stretch>
            </p:blipFill>
            <p:spPr>
              <a:xfrm>
                <a:off x="5163013" y="1904695"/>
                <a:ext cx="172523" cy="358609"/>
              </a:xfrm>
              <a:prstGeom prst="rect">
                <a:avLst/>
              </a:prstGeom>
            </p:spPr>
          </p:pic>
          <p:pic>
            <p:nvPicPr>
              <p:cNvPr id="169" name="object 166">
                <a:extLst>
                  <a:ext uri="{FF2B5EF4-FFF2-40B4-BE49-F238E27FC236}">
                    <a16:creationId xmlns:a16="http://schemas.microsoft.com/office/drawing/2014/main" id="{D318E9E7-3BDE-26D9-CB45-A501F41FA270}"/>
                  </a:ext>
                </a:extLst>
              </p:cNvPr>
              <p:cNvPicPr/>
              <p:nvPr/>
            </p:nvPicPr>
            <p:blipFill>
              <a:blip r:embed="rId138" cstate="screen">
                <a:extLst>
                  <a:ext uri="{28A0092B-C50C-407E-A947-70E740481C1C}">
                    <a14:useLocalDpi xmlns:a14="http://schemas.microsoft.com/office/drawing/2010/main"/>
                  </a:ext>
                </a:extLst>
              </a:blip>
              <a:stretch>
                <a:fillRect/>
              </a:stretch>
            </p:blipFill>
            <p:spPr>
              <a:xfrm>
                <a:off x="5256288" y="1902295"/>
                <a:ext cx="101066" cy="118249"/>
              </a:xfrm>
              <a:prstGeom prst="rect">
                <a:avLst/>
              </a:prstGeom>
            </p:spPr>
          </p:pic>
          <p:pic>
            <p:nvPicPr>
              <p:cNvPr id="170" name="object 167">
                <a:extLst>
                  <a:ext uri="{FF2B5EF4-FFF2-40B4-BE49-F238E27FC236}">
                    <a16:creationId xmlns:a16="http://schemas.microsoft.com/office/drawing/2014/main" id="{4D890369-1BFB-B1F0-A3E9-B32EBB784721}"/>
                  </a:ext>
                </a:extLst>
              </p:cNvPr>
              <p:cNvPicPr/>
              <p:nvPr/>
            </p:nvPicPr>
            <p:blipFill>
              <a:blip r:embed="rId139" cstate="print"/>
              <a:stretch>
                <a:fillRect/>
              </a:stretch>
            </p:blipFill>
            <p:spPr>
              <a:xfrm>
                <a:off x="5309463" y="2022678"/>
                <a:ext cx="45719" cy="162128"/>
              </a:xfrm>
              <a:prstGeom prst="rect">
                <a:avLst/>
              </a:prstGeom>
            </p:spPr>
          </p:pic>
          <p:pic>
            <p:nvPicPr>
              <p:cNvPr id="171" name="object 168">
                <a:extLst>
                  <a:ext uri="{FF2B5EF4-FFF2-40B4-BE49-F238E27FC236}">
                    <a16:creationId xmlns:a16="http://schemas.microsoft.com/office/drawing/2014/main" id="{1FFF2D6A-D59A-5619-C0AE-26A1F5F54E63}"/>
                  </a:ext>
                </a:extLst>
              </p:cNvPr>
              <p:cNvPicPr/>
              <p:nvPr/>
            </p:nvPicPr>
            <p:blipFill>
              <a:blip r:embed="rId140" cstate="screen">
                <a:extLst>
                  <a:ext uri="{28A0092B-C50C-407E-A947-70E740481C1C}">
                    <a14:useLocalDpi xmlns:a14="http://schemas.microsoft.com/office/drawing/2010/main"/>
                  </a:ext>
                </a:extLst>
              </a:blip>
              <a:stretch>
                <a:fillRect/>
              </a:stretch>
            </p:blipFill>
            <p:spPr>
              <a:xfrm>
                <a:off x="5289036" y="1859305"/>
                <a:ext cx="82834" cy="27139"/>
              </a:xfrm>
              <a:prstGeom prst="rect">
                <a:avLst/>
              </a:prstGeom>
            </p:spPr>
          </p:pic>
          <p:sp>
            <p:nvSpPr>
              <p:cNvPr id="172" name="object 169">
                <a:extLst>
                  <a:ext uri="{FF2B5EF4-FFF2-40B4-BE49-F238E27FC236}">
                    <a16:creationId xmlns:a16="http://schemas.microsoft.com/office/drawing/2014/main" id="{17495E2F-EC72-4B26-0952-F34F042A830E}"/>
                  </a:ext>
                </a:extLst>
              </p:cNvPr>
              <p:cNvSpPr/>
              <p:nvPr/>
            </p:nvSpPr>
            <p:spPr>
              <a:xfrm>
                <a:off x="5289021" y="1869545"/>
                <a:ext cx="84455" cy="9525"/>
              </a:xfrm>
              <a:custGeom>
                <a:avLst/>
                <a:gdLst/>
                <a:ahLst/>
                <a:cxnLst/>
                <a:rect l="l" t="t" r="r" b="b"/>
                <a:pathLst>
                  <a:path w="84454" h="9525">
                    <a:moveTo>
                      <a:pt x="80225" y="0"/>
                    </a:moveTo>
                    <a:lnTo>
                      <a:pt x="50952" y="1713"/>
                    </a:lnTo>
                    <a:lnTo>
                      <a:pt x="41452" y="2095"/>
                    </a:lnTo>
                    <a:lnTo>
                      <a:pt x="29976" y="2092"/>
                    </a:lnTo>
                    <a:lnTo>
                      <a:pt x="4737" y="1231"/>
                    </a:lnTo>
                    <a:lnTo>
                      <a:pt x="2247" y="1308"/>
                    </a:lnTo>
                    <a:lnTo>
                      <a:pt x="38" y="1727"/>
                    </a:lnTo>
                    <a:lnTo>
                      <a:pt x="0" y="5054"/>
                    </a:lnTo>
                    <a:lnTo>
                      <a:pt x="190" y="5308"/>
                    </a:lnTo>
                    <a:lnTo>
                      <a:pt x="241" y="7175"/>
                    </a:lnTo>
                    <a:lnTo>
                      <a:pt x="2324" y="8661"/>
                    </a:lnTo>
                    <a:lnTo>
                      <a:pt x="4826" y="8597"/>
                    </a:lnTo>
                    <a:lnTo>
                      <a:pt x="31143" y="9374"/>
                    </a:lnTo>
                    <a:lnTo>
                      <a:pt x="74726" y="7937"/>
                    </a:lnTo>
                    <a:lnTo>
                      <a:pt x="83858" y="5689"/>
                    </a:lnTo>
                    <a:lnTo>
                      <a:pt x="82562" y="3860"/>
                    </a:lnTo>
                    <a:lnTo>
                      <a:pt x="82791" y="3022"/>
                    </a:lnTo>
                    <a:lnTo>
                      <a:pt x="82765" y="1168"/>
                    </a:lnTo>
                    <a:lnTo>
                      <a:pt x="80225" y="0"/>
                    </a:lnTo>
                    <a:close/>
                  </a:path>
                </a:pathLst>
              </a:custGeom>
              <a:solidFill>
                <a:srgbClr val="B6E3ED">
                  <a:alpha val="50000"/>
                </a:srgbClr>
              </a:solidFill>
            </p:spPr>
            <p:txBody>
              <a:bodyPr wrap="square" lIns="0" tIns="0" rIns="0" bIns="0" rtlCol="0"/>
              <a:lstStyle/>
              <a:p>
                <a:endParaRPr sz="2800"/>
              </a:p>
            </p:txBody>
          </p:sp>
          <p:pic>
            <p:nvPicPr>
              <p:cNvPr id="173" name="object 170">
                <a:extLst>
                  <a:ext uri="{FF2B5EF4-FFF2-40B4-BE49-F238E27FC236}">
                    <a16:creationId xmlns:a16="http://schemas.microsoft.com/office/drawing/2014/main" id="{2A77FD4A-AA9C-4982-DB6D-FECFCA69C2E7}"/>
                  </a:ext>
                </a:extLst>
              </p:cNvPr>
              <p:cNvPicPr/>
              <p:nvPr/>
            </p:nvPicPr>
            <p:blipFill>
              <a:blip r:embed="rId141" cstate="print"/>
              <a:stretch>
                <a:fillRect/>
              </a:stretch>
            </p:blipFill>
            <p:spPr>
              <a:xfrm>
                <a:off x="5226989" y="1885759"/>
                <a:ext cx="49910" cy="24726"/>
              </a:xfrm>
              <a:prstGeom prst="rect">
                <a:avLst/>
              </a:prstGeom>
            </p:spPr>
          </p:pic>
          <p:pic>
            <p:nvPicPr>
              <p:cNvPr id="174" name="object 171">
                <a:extLst>
                  <a:ext uri="{FF2B5EF4-FFF2-40B4-BE49-F238E27FC236}">
                    <a16:creationId xmlns:a16="http://schemas.microsoft.com/office/drawing/2014/main" id="{1F773AB5-F1D7-C3D5-9C02-E198083A4F8F}"/>
                  </a:ext>
                </a:extLst>
              </p:cNvPr>
              <p:cNvPicPr/>
              <p:nvPr/>
            </p:nvPicPr>
            <p:blipFill>
              <a:blip r:embed="rId142" cstate="screen">
                <a:extLst>
                  <a:ext uri="{28A0092B-C50C-407E-A947-70E740481C1C}">
                    <a14:useLocalDpi xmlns:a14="http://schemas.microsoft.com/office/drawing/2010/main"/>
                  </a:ext>
                </a:extLst>
              </a:blip>
              <a:stretch>
                <a:fillRect/>
              </a:stretch>
            </p:blipFill>
            <p:spPr>
              <a:xfrm>
                <a:off x="5261978" y="1862036"/>
                <a:ext cx="168249" cy="69710"/>
              </a:xfrm>
              <a:prstGeom prst="rect">
                <a:avLst/>
              </a:prstGeom>
            </p:spPr>
          </p:pic>
          <p:pic>
            <p:nvPicPr>
              <p:cNvPr id="175" name="object 172">
                <a:extLst>
                  <a:ext uri="{FF2B5EF4-FFF2-40B4-BE49-F238E27FC236}">
                    <a16:creationId xmlns:a16="http://schemas.microsoft.com/office/drawing/2014/main" id="{281C821E-51CB-3E98-764D-2CB278535C7A}"/>
                  </a:ext>
                </a:extLst>
              </p:cNvPr>
              <p:cNvPicPr/>
              <p:nvPr/>
            </p:nvPicPr>
            <p:blipFill>
              <a:blip r:embed="rId143" cstate="print"/>
              <a:stretch>
                <a:fillRect/>
              </a:stretch>
            </p:blipFill>
            <p:spPr>
              <a:xfrm>
                <a:off x="5290028" y="1808556"/>
                <a:ext cx="82821" cy="30556"/>
              </a:xfrm>
              <a:prstGeom prst="rect">
                <a:avLst/>
              </a:prstGeom>
            </p:spPr>
          </p:pic>
          <p:sp>
            <p:nvSpPr>
              <p:cNvPr id="176" name="object 173">
                <a:extLst>
                  <a:ext uri="{FF2B5EF4-FFF2-40B4-BE49-F238E27FC236}">
                    <a16:creationId xmlns:a16="http://schemas.microsoft.com/office/drawing/2014/main" id="{2ED679A8-BFAF-16C6-BC96-5F8630FF55C0}"/>
                  </a:ext>
                </a:extLst>
              </p:cNvPr>
              <p:cNvSpPr/>
              <p:nvPr/>
            </p:nvSpPr>
            <p:spPr>
              <a:xfrm>
                <a:off x="5290009" y="1820617"/>
                <a:ext cx="84455" cy="9525"/>
              </a:xfrm>
              <a:custGeom>
                <a:avLst/>
                <a:gdLst/>
                <a:ahLst/>
                <a:cxnLst/>
                <a:rect l="l" t="t" r="r" b="b"/>
                <a:pathLst>
                  <a:path w="84454" h="9525">
                    <a:moveTo>
                      <a:pt x="80225" y="0"/>
                    </a:moveTo>
                    <a:lnTo>
                      <a:pt x="77724" y="50"/>
                    </a:lnTo>
                    <a:lnTo>
                      <a:pt x="50956" y="1701"/>
                    </a:lnTo>
                    <a:lnTo>
                      <a:pt x="41452" y="2082"/>
                    </a:lnTo>
                    <a:lnTo>
                      <a:pt x="29976" y="2079"/>
                    </a:lnTo>
                    <a:lnTo>
                      <a:pt x="4737" y="1219"/>
                    </a:lnTo>
                    <a:lnTo>
                      <a:pt x="2235" y="1282"/>
                    </a:lnTo>
                    <a:lnTo>
                      <a:pt x="63" y="1714"/>
                    </a:lnTo>
                    <a:lnTo>
                      <a:pt x="0" y="5041"/>
                    </a:lnTo>
                    <a:lnTo>
                      <a:pt x="203" y="5295"/>
                    </a:lnTo>
                    <a:lnTo>
                      <a:pt x="241" y="7162"/>
                    </a:lnTo>
                    <a:lnTo>
                      <a:pt x="2311" y="8648"/>
                    </a:lnTo>
                    <a:lnTo>
                      <a:pt x="4826" y="8585"/>
                    </a:lnTo>
                    <a:lnTo>
                      <a:pt x="31143" y="9356"/>
                    </a:lnTo>
                    <a:lnTo>
                      <a:pt x="74726" y="7924"/>
                    </a:lnTo>
                    <a:lnTo>
                      <a:pt x="83858" y="5664"/>
                    </a:lnTo>
                    <a:lnTo>
                      <a:pt x="82562" y="3848"/>
                    </a:lnTo>
                    <a:lnTo>
                      <a:pt x="82791" y="3022"/>
                    </a:lnTo>
                    <a:lnTo>
                      <a:pt x="82753" y="1155"/>
                    </a:lnTo>
                    <a:lnTo>
                      <a:pt x="80225" y="0"/>
                    </a:lnTo>
                    <a:close/>
                  </a:path>
                </a:pathLst>
              </a:custGeom>
              <a:solidFill>
                <a:srgbClr val="B6E3ED">
                  <a:alpha val="50000"/>
                </a:srgbClr>
              </a:solidFill>
            </p:spPr>
            <p:txBody>
              <a:bodyPr wrap="square" lIns="0" tIns="0" rIns="0" bIns="0" rtlCol="0"/>
              <a:lstStyle/>
              <a:p>
                <a:endParaRPr sz="2800"/>
              </a:p>
            </p:txBody>
          </p:sp>
          <p:pic>
            <p:nvPicPr>
              <p:cNvPr id="177" name="object 174">
                <a:extLst>
                  <a:ext uri="{FF2B5EF4-FFF2-40B4-BE49-F238E27FC236}">
                    <a16:creationId xmlns:a16="http://schemas.microsoft.com/office/drawing/2014/main" id="{5D9AB627-A745-894F-4C67-1A6EE574B2ED}"/>
                  </a:ext>
                </a:extLst>
              </p:cNvPr>
              <p:cNvPicPr/>
              <p:nvPr/>
            </p:nvPicPr>
            <p:blipFill>
              <a:blip r:embed="rId141" cstate="screen">
                <a:extLst>
                  <a:ext uri="{28A0092B-C50C-407E-A947-70E740481C1C}">
                    <a14:useLocalDpi xmlns:a14="http://schemas.microsoft.com/office/drawing/2010/main"/>
                  </a:ext>
                </a:extLst>
              </a:blip>
              <a:stretch>
                <a:fillRect/>
              </a:stretch>
            </p:blipFill>
            <p:spPr>
              <a:xfrm>
                <a:off x="5233758" y="1838287"/>
                <a:ext cx="47091" cy="22491"/>
              </a:xfrm>
              <a:prstGeom prst="rect">
                <a:avLst/>
              </a:prstGeom>
            </p:spPr>
          </p:pic>
          <p:pic>
            <p:nvPicPr>
              <p:cNvPr id="178" name="object 175">
                <a:extLst>
                  <a:ext uri="{FF2B5EF4-FFF2-40B4-BE49-F238E27FC236}">
                    <a16:creationId xmlns:a16="http://schemas.microsoft.com/office/drawing/2014/main" id="{2BD4259C-19A4-DCBB-02DA-B674C19CE240}"/>
                  </a:ext>
                </a:extLst>
              </p:cNvPr>
              <p:cNvPicPr/>
              <p:nvPr/>
            </p:nvPicPr>
            <p:blipFill>
              <a:blip r:embed="rId144" cstate="screen">
                <a:extLst>
                  <a:ext uri="{28A0092B-C50C-407E-A947-70E740481C1C}">
                    <a14:useLocalDpi xmlns:a14="http://schemas.microsoft.com/office/drawing/2010/main"/>
                  </a:ext>
                </a:extLst>
              </a:blip>
              <a:stretch>
                <a:fillRect/>
              </a:stretch>
            </p:blipFill>
            <p:spPr>
              <a:xfrm>
                <a:off x="5266773" y="1818716"/>
                <a:ext cx="159110" cy="64554"/>
              </a:xfrm>
              <a:prstGeom prst="rect">
                <a:avLst/>
              </a:prstGeom>
            </p:spPr>
          </p:pic>
          <p:pic>
            <p:nvPicPr>
              <p:cNvPr id="179" name="object 176">
                <a:extLst>
                  <a:ext uri="{FF2B5EF4-FFF2-40B4-BE49-F238E27FC236}">
                    <a16:creationId xmlns:a16="http://schemas.microsoft.com/office/drawing/2014/main" id="{B3D0D79D-1E92-FFE7-641C-D6A37B9D0FA3}"/>
                  </a:ext>
                </a:extLst>
              </p:cNvPr>
              <p:cNvPicPr/>
              <p:nvPr/>
            </p:nvPicPr>
            <p:blipFill>
              <a:blip r:embed="rId145" cstate="screen">
                <a:extLst>
                  <a:ext uri="{28A0092B-C50C-407E-A947-70E740481C1C}">
                    <a14:useLocalDpi xmlns:a14="http://schemas.microsoft.com/office/drawing/2010/main"/>
                  </a:ext>
                </a:extLst>
              </a:blip>
              <a:stretch>
                <a:fillRect/>
              </a:stretch>
            </p:blipFill>
            <p:spPr>
              <a:xfrm>
                <a:off x="5293172" y="1762379"/>
                <a:ext cx="69466" cy="21602"/>
              </a:xfrm>
              <a:prstGeom prst="rect">
                <a:avLst/>
              </a:prstGeom>
            </p:spPr>
          </p:pic>
          <p:sp>
            <p:nvSpPr>
              <p:cNvPr id="180" name="object 177">
                <a:extLst>
                  <a:ext uri="{FF2B5EF4-FFF2-40B4-BE49-F238E27FC236}">
                    <a16:creationId xmlns:a16="http://schemas.microsoft.com/office/drawing/2014/main" id="{9B8CEA3A-BA52-C122-2A89-4BDC2D939BBA}"/>
                  </a:ext>
                </a:extLst>
              </p:cNvPr>
              <p:cNvSpPr/>
              <p:nvPr/>
            </p:nvSpPr>
            <p:spPr>
              <a:xfrm>
                <a:off x="5293097" y="1767940"/>
                <a:ext cx="70485" cy="6985"/>
              </a:xfrm>
              <a:custGeom>
                <a:avLst/>
                <a:gdLst/>
                <a:ahLst/>
                <a:cxnLst/>
                <a:rect l="l" t="t" r="r" b="b"/>
                <a:pathLst>
                  <a:path w="70485" h="6985">
                    <a:moveTo>
                      <a:pt x="67411" y="0"/>
                    </a:moveTo>
                    <a:lnTo>
                      <a:pt x="42818" y="1293"/>
                    </a:lnTo>
                    <a:lnTo>
                      <a:pt x="30018" y="1688"/>
                    </a:lnTo>
                    <a:lnTo>
                      <a:pt x="4025" y="1308"/>
                    </a:lnTo>
                    <a:lnTo>
                      <a:pt x="1930" y="1358"/>
                    </a:lnTo>
                    <a:lnTo>
                      <a:pt x="76" y="1650"/>
                    </a:lnTo>
                    <a:lnTo>
                      <a:pt x="0" y="3797"/>
                    </a:lnTo>
                    <a:lnTo>
                      <a:pt x="177" y="3949"/>
                    </a:lnTo>
                    <a:lnTo>
                      <a:pt x="190" y="5156"/>
                    </a:lnTo>
                    <a:lnTo>
                      <a:pt x="1943" y="6095"/>
                    </a:lnTo>
                    <a:lnTo>
                      <a:pt x="4038" y="6045"/>
                    </a:lnTo>
                    <a:lnTo>
                      <a:pt x="26134" y="6361"/>
                    </a:lnTo>
                    <a:lnTo>
                      <a:pt x="67322" y="4622"/>
                    </a:lnTo>
                    <a:lnTo>
                      <a:pt x="70408" y="3619"/>
                    </a:lnTo>
                    <a:lnTo>
                      <a:pt x="69329" y="2451"/>
                    </a:lnTo>
                    <a:lnTo>
                      <a:pt x="69545" y="1930"/>
                    </a:lnTo>
                    <a:lnTo>
                      <a:pt x="69532" y="723"/>
                    </a:lnTo>
                    <a:lnTo>
                      <a:pt x="67411" y="0"/>
                    </a:lnTo>
                    <a:close/>
                  </a:path>
                </a:pathLst>
              </a:custGeom>
              <a:solidFill>
                <a:srgbClr val="B6E3ED">
                  <a:alpha val="39997"/>
                </a:srgbClr>
              </a:solidFill>
            </p:spPr>
            <p:txBody>
              <a:bodyPr wrap="square" lIns="0" tIns="0" rIns="0" bIns="0" rtlCol="0"/>
              <a:lstStyle/>
              <a:p>
                <a:endParaRPr sz="2800"/>
              </a:p>
            </p:txBody>
          </p:sp>
          <p:pic>
            <p:nvPicPr>
              <p:cNvPr id="181" name="object 178">
                <a:extLst>
                  <a:ext uri="{FF2B5EF4-FFF2-40B4-BE49-F238E27FC236}">
                    <a16:creationId xmlns:a16="http://schemas.microsoft.com/office/drawing/2014/main" id="{D6887C99-9C72-671D-C4FB-1465444419C7}"/>
                  </a:ext>
                </a:extLst>
              </p:cNvPr>
              <p:cNvPicPr/>
              <p:nvPr/>
            </p:nvPicPr>
            <p:blipFill>
              <a:blip r:embed="rId146" cstate="screen">
                <a:extLst>
                  <a:ext uri="{28A0092B-C50C-407E-A947-70E740481C1C}">
                    <a14:useLocalDpi xmlns:a14="http://schemas.microsoft.com/office/drawing/2010/main"/>
                  </a:ext>
                </a:extLst>
              </a:blip>
              <a:stretch>
                <a:fillRect/>
              </a:stretch>
            </p:blipFill>
            <p:spPr>
              <a:xfrm>
                <a:off x="5228310" y="1779803"/>
                <a:ext cx="53225" cy="29311"/>
              </a:xfrm>
              <a:prstGeom prst="rect">
                <a:avLst/>
              </a:prstGeom>
            </p:spPr>
          </p:pic>
          <p:pic>
            <p:nvPicPr>
              <p:cNvPr id="182" name="object 179">
                <a:extLst>
                  <a:ext uri="{FF2B5EF4-FFF2-40B4-BE49-F238E27FC236}">
                    <a16:creationId xmlns:a16="http://schemas.microsoft.com/office/drawing/2014/main" id="{8569D341-3864-D788-DC2A-9E167CE33A4E}"/>
                  </a:ext>
                </a:extLst>
              </p:cNvPr>
              <p:cNvPicPr/>
              <p:nvPr/>
            </p:nvPicPr>
            <p:blipFill>
              <a:blip r:embed="rId147" cstate="screen">
                <a:extLst>
                  <a:ext uri="{28A0092B-C50C-407E-A947-70E740481C1C}">
                    <a14:useLocalDpi xmlns:a14="http://schemas.microsoft.com/office/drawing/2010/main"/>
                  </a:ext>
                </a:extLst>
              </a:blip>
              <a:stretch>
                <a:fillRect/>
              </a:stretch>
            </p:blipFill>
            <p:spPr>
              <a:xfrm>
                <a:off x="5269230" y="1755737"/>
                <a:ext cx="155486" cy="75806"/>
              </a:xfrm>
              <a:prstGeom prst="rect">
                <a:avLst/>
              </a:prstGeom>
            </p:spPr>
          </p:pic>
          <p:pic>
            <p:nvPicPr>
              <p:cNvPr id="183" name="object 180">
                <a:extLst>
                  <a:ext uri="{FF2B5EF4-FFF2-40B4-BE49-F238E27FC236}">
                    <a16:creationId xmlns:a16="http://schemas.microsoft.com/office/drawing/2014/main" id="{4502D9B9-620E-3B92-7D1D-F8C559B3455A}"/>
                  </a:ext>
                </a:extLst>
              </p:cNvPr>
              <p:cNvPicPr/>
              <p:nvPr/>
            </p:nvPicPr>
            <p:blipFill>
              <a:blip r:embed="rId148" cstate="screen">
                <a:extLst>
                  <a:ext uri="{28A0092B-C50C-407E-A947-70E740481C1C}">
                    <a14:useLocalDpi xmlns:a14="http://schemas.microsoft.com/office/drawing/2010/main"/>
                  </a:ext>
                </a:extLst>
              </a:blip>
              <a:stretch>
                <a:fillRect/>
              </a:stretch>
            </p:blipFill>
            <p:spPr>
              <a:xfrm>
                <a:off x="5296598" y="1711376"/>
                <a:ext cx="65341" cy="22974"/>
              </a:xfrm>
              <a:prstGeom prst="rect">
                <a:avLst/>
              </a:prstGeom>
            </p:spPr>
          </p:pic>
          <p:sp>
            <p:nvSpPr>
              <p:cNvPr id="184" name="object 181">
                <a:extLst>
                  <a:ext uri="{FF2B5EF4-FFF2-40B4-BE49-F238E27FC236}">
                    <a16:creationId xmlns:a16="http://schemas.microsoft.com/office/drawing/2014/main" id="{59B1F2AA-DB67-1E04-A866-EF20386B89F0}"/>
                  </a:ext>
                </a:extLst>
              </p:cNvPr>
              <p:cNvSpPr/>
              <p:nvPr/>
            </p:nvSpPr>
            <p:spPr>
              <a:xfrm>
                <a:off x="5296610" y="1714940"/>
                <a:ext cx="66675" cy="7620"/>
              </a:xfrm>
              <a:custGeom>
                <a:avLst/>
                <a:gdLst/>
                <a:ahLst/>
                <a:cxnLst/>
                <a:rect l="l" t="t" r="r" b="b"/>
                <a:pathLst>
                  <a:path w="66675" h="7619">
                    <a:moveTo>
                      <a:pt x="63372" y="0"/>
                    </a:moveTo>
                    <a:lnTo>
                      <a:pt x="61404" y="50"/>
                    </a:lnTo>
                    <a:lnTo>
                      <a:pt x="40241" y="1390"/>
                    </a:lnTo>
                    <a:lnTo>
                      <a:pt x="32727" y="1714"/>
                    </a:lnTo>
                    <a:lnTo>
                      <a:pt x="23679" y="1773"/>
                    </a:lnTo>
                    <a:lnTo>
                      <a:pt x="3771" y="1270"/>
                    </a:lnTo>
                    <a:lnTo>
                      <a:pt x="1777" y="1320"/>
                    </a:lnTo>
                    <a:lnTo>
                      <a:pt x="38" y="1651"/>
                    </a:lnTo>
                    <a:lnTo>
                      <a:pt x="0" y="4089"/>
                    </a:lnTo>
                    <a:lnTo>
                      <a:pt x="139" y="4267"/>
                    </a:lnTo>
                    <a:lnTo>
                      <a:pt x="165" y="5638"/>
                    </a:lnTo>
                    <a:lnTo>
                      <a:pt x="1803" y="6705"/>
                    </a:lnTo>
                    <a:lnTo>
                      <a:pt x="3784" y="6654"/>
                    </a:lnTo>
                    <a:lnTo>
                      <a:pt x="24556" y="7094"/>
                    </a:lnTo>
                    <a:lnTo>
                      <a:pt x="63309" y="5257"/>
                    </a:lnTo>
                    <a:lnTo>
                      <a:pt x="66192" y="4140"/>
                    </a:lnTo>
                    <a:lnTo>
                      <a:pt x="65189" y="2806"/>
                    </a:lnTo>
                    <a:lnTo>
                      <a:pt x="65379" y="2197"/>
                    </a:lnTo>
                    <a:lnTo>
                      <a:pt x="65341" y="825"/>
                    </a:lnTo>
                    <a:lnTo>
                      <a:pt x="63372" y="0"/>
                    </a:lnTo>
                    <a:close/>
                  </a:path>
                </a:pathLst>
              </a:custGeom>
              <a:solidFill>
                <a:srgbClr val="B6E3ED">
                  <a:alpha val="39997"/>
                </a:srgbClr>
              </a:solidFill>
            </p:spPr>
            <p:txBody>
              <a:bodyPr wrap="square" lIns="0" tIns="0" rIns="0" bIns="0" rtlCol="0"/>
              <a:lstStyle/>
              <a:p>
                <a:endParaRPr sz="2800"/>
              </a:p>
            </p:txBody>
          </p:sp>
          <p:pic>
            <p:nvPicPr>
              <p:cNvPr id="185" name="object 182">
                <a:extLst>
                  <a:ext uri="{FF2B5EF4-FFF2-40B4-BE49-F238E27FC236}">
                    <a16:creationId xmlns:a16="http://schemas.microsoft.com/office/drawing/2014/main" id="{E8C57530-2CD6-2193-F81B-8D98C49CC6DA}"/>
                  </a:ext>
                </a:extLst>
              </p:cNvPr>
              <p:cNvPicPr/>
              <p:nvPr/>
            </p:nvPicPr>
            <p:blipFill>
              <a:blip r:embed="rId149" cstate="screen">
                <a:extLst>
                  <a:ext uri="{28A0092B-C50C-407E-A947-70E740481C1C}">
                    <a14:useLocalDpi xmlns:a14="http://schemas.microsoft.com/office/drawing/2010/main"/>
                  </a:ext>
                </a:extLst>
              </a:blip>
              <a:stretch>
                <a:fillRect/>
              </a:stretch>
            </p:blipFill>
            <p:spPr>
              <a:xfrm>
                <a:off x="5235930" y="1726362"/>
                <a:ext cx="50037" cy="31356"/>
              </a:xfrm>
              <a:prstGeom prst="rect">
                <a:avLst/>
              </a:prstGeom>
            </p:spPr>
          </p:pic>
          <p:pic>
            <p:nvPicPr>
              <p:cNvPr id="186" name="object 183">
                <a:extLst>
                  <a:ext uri="{FF2B5EF4-FFF2-40B4-BE49-F238E27FC236}">
                    <a16:creationId xmlns:a16="http://schemas.microsoft.com/office/drawing/2014/main" id="{616061F1-A7E3-8E96-1725-7E6F451C5EE5}"/>
                  </a:ext>
                </a:extLst>
              </p:cNvPr>
              <p:cNvPicPr/>
              <p:nvPr/>
            </p:nvPicPr>
            <p:blipFill>
              <a:blip r:embed="rId150" cstate="screen">
                <a:extLst>
                  <a:ext uri="{28A0092B-C50C-407E-A947-70E740481C1C}">
                    <a14:useLocalDpi xmlns:a14="http://schemas.microsoft.com/office/drawing/2010/main"/>
                  </a:ext>
                </a:extLst>
              </a:blip>
              <a:stretch>
                <a:fillRect/>
              </a:stretch>
            </p:blipFill>
            <p:spPr>
              <a:xfrm>
                <a:off x="5450217" y="1783588"/>
                <a:ext cx="457428" cy="643889"/>
              </a:xfrm>
              <a:prstGeom prst="rect">
                <a:avLst/>
              </a:prstGeom>
            </p:spPr>
          </p:pic>
          <p:pic>
            <p:nvPicPr>
              <p:cNvPr id="187" name="object 184">
                <a:extLst>
                  <a:ext uri="{FF2B5EF4-FFF2-40B4-BE49-F238E27FC236}">
                    <a16:creationId xmlns:a16="http://schemas.microsoft.com/office/drawing/2014/main" id="{0E46DE07-763C-9E11-FF21-3A1C969B061C}"/>
                  </a:ext>
                </a:extLst>
              </p:cNvPr>
              <p:cNvPicPr/>
              <p:nvPr/>
            </p:nvPicPr>
            <p:blipFill>
              <a:blip r:embed="rId151" cstate="screen">
                <a:extLst>
                  <a:ext uri="{28A0092B-C50C-407E-A947-70E740481C1C}">
                    <a14:useLocalDpi xmlns:a14="http://schemas.microsoft.com/office/drawing/2010/main"/>
                  </a:ext>
                </a:extLst>
              </a:blip>
              <a:stretch>
                <a:fillRect/>
              </a:stretch>
            </p:blipFill>
            <p:spPr>
              <a:xfrm>
                <a:off x="5242737" y="1653705"/>
                <a:ext cx="175361" cy="127495"/>
              </a:xfrm>
              <a:prstGeom prst="rect">
                <a:avLst/>
              </a:prstGeom>
            </p:spPr>
          </p:pic>
          <p:pic>
            <p:nvPicPr>
              <p:cNvPr id="188" name="object 185">
                <a:extLst>
                  <a:ext uri="{FF2B5EF4-FFF2-40B4-BE49-F238E27FC236}">
                    <a16:creationId xmlns:a16="http://schemas.microsoft.com/office/drawing/2014/main" id="{1B51EA68-03C7-6FFE-E0F7-07ED70F1C034}"/>
                  </a:ext>
                </a:extLst>
              </p:cNvPr>
              <p:cNvPicPr/>
              <p:nvPr/>
            </p:nvPicPr>
            <p:blipFill>
              <a:blip r:embed="rId152" cstate="screen">
                <a:extLst>
                  <a:ext uri="{28A0092B-C50C-407E-A947-70E740481C1C}">
                    <a14:useLocalDpi xmlns:a14="http://schemas.microsoft.com/office/drawing/2010/main"/>
                  </a:ext>
                </a:extLst>
              </a:blip>
              <a:stretch>
                <a:fillRect/>
              </a:stretch>
            </p:blipFill>
            <p:spPr>
              <a:xfrm>
                <a:off x="5496814" y="1878486"/>
                <a:ext cx="347224" cy="299784"/>
              </a:xfrm>
              <a:prstGeom prst="rect">
                <a:avLst/>
              </a:prstGeom>
            </p:spPr>
          </p:pic>
          <p:pic>
            <p:nvPicPr>
              <p:cNvPr id="189" name="object 186">
                <a:extLst>
                  <a:ext uri="{FF2B5EF4-FFF2-40B4-BE49-F238E27FC236}">
                    <a16:creationId xmlns:a16="http://schemas.microsoft.com/office/drawing/2014/main" id="{E69BF524-1A4B-4900-2B29-AF0754A04E59}"/>
                  </a:ext>
                </a:extLst>
              </p:cNvPr>
              <p:cNvPicPr/>
              <p:nvPr/>
            </p:nvPicPr>
            <p:blipFill>
              <a:blip r:embed="rId153" cstate="screen">
                <a:extLst>
                  <a:ext uri="{28A0092B-C50C-407E-A947-70E740481C1C}">
                    <a14:useLocalDpi xmlns:a14="http://schemas.microsoft.com/office/drawing/2010/main"/>
                  </a:ext>
                </a:extLst>
              </a:blip>
              <a:stretch>
                <a:fillRect/>
              </a:stretch>
            </p:blipFill>
            <p:spPr>
              <a:xfrm>
                <a:off x="4768208" y="1783588"/>
                <a:ext cx="450703" cy="643889"/>
              </a:xfrm>
              <a:prstGeom prst="rect">
                <a:avLst/>
              </a:prstGeom>
            </p:spPr>
          </p:pic>
          <p:pic>
            <p:nvPicPr>
              <p:cNvPr id="190" name="object 187">
                <a:extLst>
                  <a:ext uri="{FF2B5EF4-FFF2-40B4-BE49-F238E27FC236}">
                    <a16:creationId xmlns:a16="http://schemas.microsoft.com/office/drawing/2014/main" id="{23FFEF30-4FD2-7F27-0F26-E683DA85376B}"/>
                  </a:ext>
                </a:extLst>
              </p:cNvPr>
              <p:cNvPicPr/>
              <p:nvPr/>
            </p:nvPicPr>
            <p:blipFill>
              <a:blip r:embed="rId154" cstate="screen">
                <a:extLst>
                  <a:ext uri="{28A0092B-C50C-407E-A947-70E740481C1C}">
                    <a14:useLocalDpi xmlns:a14="http://schemas.microsoft.com/office/drawing/2010/main"/>
                  </a:ext>
                </a:extLst>
              </a:blip>
              <a:stretch>
                <a:fillRect/>
              </a:stretch>
            </p:blipFill>
            <p:spPr>
              <a:xfrm>
                <a:off x="5378043" y="1882965"/>
                <a:ext cx="533667" cy="1030096"/>
              </a:xfrm>
              <a:prstGeom prst="rect">
                <a:avLst/>
              </a:prstGeom>
            </p:spPr>
          </p:pic>
        </p:grpSp>
        <p:sp>
          <p:nvSpPr>
            <p:cNvPr id="191" name="object 188">
              <a:extLst>
                <a:ext uri="{FF2B5EF4-FFF2-40B4-BE49-F238E27FC236}">
                  <a16:creationId xmlns:a16="http://schemas.microsoft.com/office/drawing/2014/main" id="{2B2FD625-BC74-43E0-926A-AAFF6B54A1B4}"/>
                </a:ext>
              </a:extLst>
            </p:cNvPr>
            <p:cNvSpPr txBox="1"/>
            <p:nvPr/>
          </p:nvSpPr>
          <p:spPr>
            <a:xfrm>
              <a:off x="1661062" y="4328867"/>
              <a:ext cx="5966460" cy="1226253"/>
            </a:xfrm>
            <a:prstGeom prst="rect">
              <a:avLst/>
            </a:prstGeom>
          </p:spPr>
          <p:txBody>
            <a:bodyPr vert="horz" wrap="square" lIns="0" tIns="12700" rIns="0" bIns="0" rtlCol="0">
              <a:spAutoFit/>
            </a:bodyPr>
            <a:lstStyle/>
            <a:p>
              <a:pPr marL="968375" marR="4432935">
                <a:lnSpc>
                  <a:spcPct val="111100"/>
                </a:lnSpc>
                <a:spcBef>
                  <a:spcPts val="100"/>
                </a:spcBef>
              </a:pPr>
              <a:r>
                <a:rPr sz="1100" dirty="0">
                  <a:solidFill>
                    <a:srgbClr val="4C4D4F"/>
                  </a:solidFill>
                  <a:latin typeface="Myriad Pro"/>
                  <a:cs typeface="Myriad Pro"/>
                </a:rPr>
                <a:t>M. </a:t>
              </a:r>
              <a:r>
                <a:rPr sz="1100" spc="-10" dirty="0">
                  <a:solidFill>
                    <a:srgbClr val="4C4D4F"/>
                  </a:solidFill>
                  <a:latin typeface="Myriad Pro"/>
                  <a:cs typeface="Myriad Pro"/>
                </a:rPr>
                <a:t>iliopsoas</a:t>
              </a:r>
              <a:r>
                <a:rPr sz="1100" spc="500" dirty="0">
                  <a:solidFill>
                    <a:srgbClr val="4C4D4F"/>
                  </a:solidFill>
                  <a:latin typeface="Myriad Pro"/>
                  <a:cs typeface="Myriad Pro"/>
                </a:rPr>
                <a:t> </a:t>
              </a:r>
              <a:br>
                <a:rPr lang="tr-TR" sz="1100" spc="500" dirty="0">
                  <a:solidFill>
                    <a:srgbClr val="4C4D4F"/>
                  </a:solidFill>
                  <a:latin typeface="Myriad Pro"/>
                  <a:cs typeface="Myriad Pro"/>
                </a:rPr>
              </a:br>
              <a:r>
                <a:rPr sz="1100" spc="-10" dirty="0">
                  <a:solidFill>
                    <a:srgbClr val="4C4D4F"/>
                  </a:solidFill>
                  <a:latin typeface="Myriad Pro"/>
                  <a:cs typeface="Myriad Pro"/>
                </a:rPr>
                <a:t>minor</a:t>
              </a:r>
              <a:endParaRPr sz="1100" dirty="0">
                <a:latin typeface="Myriad Pro"/>
                <a:cs typeface="Myriad Pro"/>
              </a:endParaRPr>
            </a:p>
            <a:p>
              <a:pPr marL="958850">
                <a:lnSpc>
                  <a:spcPct val="100000"/>
                </a:lnSpc>
                <a:spcBef>
                  <a:spcPts val="295"/>
                </a:spcBef>
              </a:pPr>
              <a:r>
                <a:rPr sz="1100" dirty="0">
                  <a:solidFill>
                    <a:srgbClr val="4C4D4F"/>
                  </a:solidFill>
                  <a:latin typeface="Myriad Pro"/>
                  <a:cs typeface="Myriad Pro"/>
                </a:rPr>
                <a:t>M.</a:t>
              </a:r>
              <a:r>
                <a:rPr sz="1100" spc="-10" dirty="0">
                  <a:solidFill>
                    <a:srgbClr val="4C4D4F"/>
                  </a:solidFill>
                  <a:latin typeface="Myriad Pro"/>
                  <a:cs typeface="Myriad Pro"/>
                </a:rPr>
                <a:t> iliacus</a:t>
              </a:r>
              <a:endParaRPr sz="1100" dirty="0">
                <a:latin typeface="Myriad Pro"/>
                <a:cs typeface="Myriad Pro"/>
              </a:endParaRPr>
            </a:p>
            <a:p>
              <a:pPr marL="986790" marR="4414520">
                <a:lnSpc>
                  <a:spcPct val="101800"/>
                </a:lnSpc>
                <a:spcBef>
                  <a:spcPts val="650"/>
                </a:spcBef>
              </a:pPr>
              <a:r>
                <a:rPr sz="1100" dirty="0">
                  <a:solidFill>
                    <a:srgbClr val="4C4D4F"/>
                  </a:solidFill>
                  <a:latin typeface="Myriad Pro"/>
                  <a:cs typeface="Myriad Pro"/>
                </a:rPr>
                <a:t>M. </a:t>
              </a:r>
              <a:r>
                <a:rPr sz="1100" spc="-10" dirty="0">
                  <a:solidFill>
                    <a:srgbClr val="4C4D4F"/>
                  </a:solidFill>
                  <a:latin typeface="Myriad Pro"/>
                  <a:cs typeface="Myriad Pro"/>
                </a:rPr>
                <a:t>iliopsoas</a:t>
              </a:r>
              <a:r>
                <a:rPr sz="1100" spc="500" dirty="0">
                  <a:solidFill>
                    <a:srgbClr val="4C4D4F"/>
                  </a:solidFill>
                  <a:latin typeface="Myriad Pro"/>
                  <a:cs typeface="Myriad Pro"/>
                </a:rPr>
                <a:t> </a:t>
              </a:r>
              <a:br>
                <a:rPr lang="tr-TR" sz="1100" spc="500" dirty="0">
                  <a:solidFill>
                    <a:srgbClr val="4C4D4F"/>
                  </a:solidFill>
                  <a:latin typeface="Myriad Pro"/>
                  <a:cs typeface="Myriad Pro"/>
                </a:rPr>
              </a:br>
              <a:r>
                <a:rPr sz="1100" spc="-10" dirty="0">
                  <a:solidFill>
                    <a:srgbClr val="4C4D4F"/>
                  </a:solidFill>
                  <a:latin typeface="Myriad Pro"/>
                  <a:cs typeface="Myriad Pro"/>
                </a:rPr>
                <a:t>major</a:t>
              </a:r>
              <a:endParaRPr sz="1100" dirty="0">
                <a:latin typeface="Myriad Pro"/>
                <a:cs typeface="Myriad Pro"/>
              </a:endParaRPr>
            </a:p>
            <a:p>
              <a:pPr>
                <a:lnSpc>
                  <a:spcPct val="100000"/>
                </a:lnSpc>
                <a:spcBef>
                  <a:spcPts val="30"/>
                </a:spcBef>
              </a:pPr>
              <a:endParaRPr sz="2000" dirty="0">
                <a:latin typeface="Myriad Pro"/>
                <a:cs typeface="Myriad Pro"/>
              </a:endParaRPr>
            </a:p>
            <a:p>
              <a:pPr marL="1428750">
                <a:lnSpc>
                  <a:spcPct val="100000"/>
                </a:lnSpc>
              </a:pPr>
              <a:r>
                <a:rPr sz="1100" b="1" dirty="0">
                  <a:solidFill>
                    <a:schemeClr val="accent1"/>
                  </a:solidFill>
                  <a:latin typeface="Myriad Pro"/>
                  <a:cs typeface="Myriad Pro"/>
                </a:rPr>
                <a:t>M. </a:t>
              </a:r>
              <a:r>
                <a:rPr sz="1100" b="1" spc="-10" dirty="0">
                  <a:solidFill>
                    <a:schemeClr val="accent1"/>
                  </a:solidFill>
                  <a:latin typeface="Myriad Pro"/>
                  <a:cs typeface="Myriad Pro"/>
                </a:rPr>
                <a:t>iliopsoas</a:t>
              </a:r>
              <a:endParaRPr sz="1100" dirty="0">
                <a:solidFill>
                  <a:schemeClr val="accent1"/>
                </a:solidFill>
                <a:latin typeface="Myriad Pro"/>
                <a:cs typeface="Myriad Pro"/>
              </a:endParaRPr>
            </a:p>
          </p:txBody>
        </p:sp>
        <p:sp>
          <p:nvSpPr>
            <p:cNvPr id="192" name="object 1237">
              <a:extLst>
                <a:ext uri="{FF2B5EF4-FFF2-40B4-BE49-F238E27FC236}">
                  <a16:creationId xmlns:a16="http://schemas.microsoft.com/office/drawing/2014/main" id="{D71590F5-6027-8EDE-8BD9-A13FB7FBFFFD}"/>
                </a:ext>
              </a:extLst>
            </p:cNvPr>
            <p:cNvSpPr txBox="1"/>
            <p:nvPr/>
          </p:nvSpPr>
          <p:spPr>
            <a:xfrm>
              <a:off x="4934898" y="3576131"/>
              <a:ext cx="627143" cy="352094"/>
            </a:xfrm>
            <a:prstGeom prst="rect">
              <a:avLst/>
            </a:prstGeom>
          </p:spPr>
          <p:txBody>
            <a:bodyPr vert="horz" wrap="square" lIns="0" tIns="12700" rIns="0" bIns="0" rtlCol="0">
              <a:spAutoFit/>
            </a:bodyPr>
            <a:lstStyle/>
            <a:p>
              <a:pPr marL="12700" marR="5080">
                <a:lnSpc>
                  <a:spcPct val="129700"/>
                </a:lnSpc>
                <a:spcBef>
                  <a:spcPts val="100"/>
                </a:spcBef>
              </a:pPr>
              <a:r>
                <a:rPr sz="1100" b="1" dirty="0">
                  <a:solidFill>
                    <a:schemeClr val="accent4"/>
                  </a:solidFill>
                  <a:latin typeface="Myriad Pro"/>
                  <a:cs typeface="Myriad Pro"/>
                </a:rPr>
                <a:t>M. </a:t>
              </a:r>
              <a:r>
                <a:rPr sz="1100" b="1" spc="-10" dirty="0">
                  <a:solidFill>
                    <a:schemeClr val="accent4"/>
                  </a:solidFill>
                  <a:latin typeface="Myriad Pro"/>
                  <a:cs typeface="Myriad Pro"/>
                </a:rPr>
                <a:t>gluteus</a:t>
              </a:r>
              <a:r>
                <a:rPr sz="1100" b="1" spc="500" dirty="0">
                  <a:solidFill>
                    <a:schemeClr val="accent4"/>
                  </a:solidFill>
                  <a:latin typeface="Myriad Pro"/>
                  <a:cs typeface="Myriad Pro"/>
                </a:rPr>
                <a:t> </a:t>
              </a:r>
              <a:r>
                <a:rPr sz="1100" b="1" spc="-10" dirty="0">
                  <a:solidFill>
                    <a:schemeClr val="accent4"/>
                  </a:solidFill>
                  <a:latin typeface="Myriad Pro"/>
                  <a:cs typeface="Myriad Pro"/>
                </a:rPr>
                <a:t>minimus</a:t>
              </a:r>
              <a:endParaRPr sz="1100" b="1" dirty="0">
                <a:solidFill>
                  <a:schemeClr val="accent4"/>
                </a:solidFill>
                <a:latin typeface="Myriad Pro"/>
                <a:cs typeface="Myriad Pro"/>
              </a:endParaRPr>
            </a:p>
          </p:txBody>
        </p:sp>
        <p:sp>
          <p:nvSpPr>
            <p:cNvPr id="193" name="object 1238">
              <a:extLst>
                <a:ext uri="{FF2B5EF4-FFF2-40B4-BE49-F238E27FC236}">
                  <a16:creationId xmlns:a16="http://schemas.microsoft.com/office/drawing/2014/main" id="{2317F646-206C-34ED-B963-863BA044386C}"/>
                </a:ext>
              </a:extLst>
            </p:cNvPr>
            <p:cNvSpPr txBox="1"/>
            <p:nvPr/>
          </p:nvSpPr>
          <p:spPr>
            <a:xfrm>
              <a:off x="6757068" y="3421139"/>
              <a:ext cx="640607" cy="352094"/>
            </a:xfrm>
            <a:prstGeom prst="rect">
              <a:avLst/>
            </a:prstGeom>
          </p:spPr>
          <p:txBody>
            <a:bodyPr vert="horz" wrap="square" lIns="0" tIns="12700" rIns="0" bIns="0" rtlCol="0">
              <a:spAutoFit/>
            </a:bodyPr>
            <a:lstStyle/>
            <a:p>
              <a:pPr marL="12700" marR="5080">
                <a:lnSpc>
                  <a:spcPct val="129700"/>
                </a:lnSpc>
                <a:spcBef>
                  <a:spcPts val="100"/>
                </a:spcBef>
              </a:pPr>
              <a:r>
                <a:rPr sz="1100" b="1" dirty="0">
                  <a:solidFill>
                    <a:schemeClr val="accent3">
                      <a:lumMod val="75000"/>
                    </a:schemeClr>
                  </a:solidFill>
                  <a:latin typeface="Myriad Pro"/>
                  <a:cs typeface="Myriad Pro"/>
                </a:rPr>
                <a:t>M. </a:t>
              </a:r>
              <a:r>
                <a:rPr sz="1100" b="1" spc="-10" dirty="0">
                  <a:solidFill>
                    <a:schemeClr val="accent3">
                      <a:lumMod val="75000"/>
                    </a:schemeClr>
                  </a:solidFill>
                  <a:latin typeface="Myriad Pro"/>
                  <a:cs typeface="Myriad Pro"/>
                </a:rPr>
                <a:t>gluteus</a:t>
              </a:r>
              <a:r>
                <a:rPr sz="1100" b="1" spc="500" dirty="0">
                  <a:solidFill>
                    <a:schemeClr val="accent3">
                      <a:lumMod val="75000"/>
                    </a:schemeClr>
                  </a:solidFill>
                  <a:latin typeface="Myriad Pro"/>
                  <a:cs typeface="Myriad Pro"/>
                </a:rPr>
                <a:t> </a:t>
              </a:r>
              <a:r>
                <a:rPr sz="1100" b="1" spc="-10" dirty="0">
                  <a:solidFill>
                    <a:schemeClr val="accent3">
                      <a:lumMod val="75000"/>
                    </a:schemeClr>
                  </a:solidFill>
                  <a:latin typeface="Myriad Pro"/>
                  <a:cs typeface="Myriad Pro"/>
                </a:rPr>
                <a:t>medius</a:t>
              </a:r>
              <a:endParaRPr sz="1100" b="1" dirty="0">
                <a:solidFill>
                  <a:schemeClr val="accent3">
                    <a:lumMod val="75000"/>
                  </a:schemeClr>
                </a:solidFill>
                <a:latin typeface="Myriad Pro"/>
                <a:cs typeface="Myriad Pro"/>
              </a:endParaRPr>
            </a:p>
          </p:txBody>
        </p:sp>
        <p:sp>
          <p:nvSpPr>
            <p:cNvPr id="194" name="object 1239">
              <a:extLst>
                <a:ext uri="{FF2B5EF4-FFF2-40B4-BE49-F238E27FC236}">
                  <a16:creationId xmlns:a16="http://schemas.microsoft.com/office/drawing/2014/main" id="{F741FA90-EB4B-CF3D-E32B-6ED3FD9907FF}"/>
                </a:ext>
              </a:extLst>
            </p:cNvPr>
            <p:cNvSpPr txBox="1"/>
            <p:nvPr/>
          </p:nvSpPr>
          <p:spPr>
            <a:xfrm>
              <a:off x="6757639" y="3942690"/>
              <a:ext cx="640036" cy="352094"/>
            </a:xfrm>
            <a:prstGeom prst="rect">
              <a:avLst/>
            </a:prstGeom>
          </p:spPr>
          <p:txBody>
            <a:bodyPr vert="horz" wrap="square" lIns="0" tIns="12700" rIns="0" bIns="0" rtlCol="0">
              <a:spAutoFit/>
            </a:bodyPr>
            <a:lstStyle/>
            <a:p>
              <a:pPr marL="12700" marR="5715">
                <a:lnSpc>
                  <a:spcPct val="129700"/>
                </a:lnSpc>
                <a:spcBef>
                  <a:spcPts val="100"/>
                </a:spcBef>
              </a:pPr>
              <a:r>
                <a:rPr sz="1100" b="1" dirty="0">
                  <a:solidFill>
                    <a:schemeClr val="accent2"/>
                  </a:solidFill>
                  <a:latin typeface="Myriad Pro"/>
                  <a:cs typeface="Myriad Pro"/>
                </a:rPr>
                <a:t>M. </a:t>
              </a:r>
              <a:r>
                <a:rPr sz="1100" b="1" spc="-10" dirty="0">
                  <a:solidFill>
                    <a:schemeClr val="accent2"/>
                  </a:solidFill>
                  <a:latin typeface="Myriad Pro"/>
                  <a:cs typeface="Myriad Pro"/>
                </a:rPr>
                <a:t>gluteus</a:t>
              </a:r>
              <a:r>
                <a:rPr sz="1100" b="1" spc="500" dirty="0">
                  <a:solidFill>
                    <a:schemeClr val="accent2"/>
                  </a:solidFill>
                  <a:latin typeface="Myriad Pro"/>
                  <a:cs typeface="Myriad Pro"/>
                </a:rPr>
                <a:t> </a:t>
              </a:r>
              <a:r>
                <a:rPr sz="1100" b="1" spc="-10" dirty="0">
                  <a:solidFill>
                    <a:schemeClr val="accent2"/>
                  </a:solidFill>
                  <a:latin typeface="Myriad Pro"/>
                  <a:cs typeface="Myriad Pro"/>
                </a:rPr>
                <a:t>maximus</a:t>
              </a:r>
              <a:endParaRPr sz="1100" b="1" dirty="0">
                <a:solidFill>
                  <a:schemeClr val="accent2"/>
                </a:solidFill>
                <a:latin typeface="Myriad Pro"/>
                <a:cs typeface="Myriad Pro"/>
              </a:endParaRPr>
            </a:p>
          </p:txBody>
        </p:sp>
        <p:grpSp>
          <p:nvGrpSpPr>
            <p:cNvPr id="195" name="object 1240">
              <a:extLst>
                <a:ext uri="{FF2B5EF4-FFF2-40B4-BE49-F238E27FC236}">
                  <a16:creationId xmlns:a16="http://schemas.microsoft.com/office/drawing/2014/main" id="{B98CFF20-9E9F-FD07-C03E-1CBC220DA6F5}"/>
                </a:ext>
              </a:extLst>
            </p:cNvPr>
            <p:cNvGrpSpPr/>
            <p:nvPr/>
          </p:nvGrpSpPr>
          <p:grpSpPr>
            <a:xfrm>
              <a:off x="1847576" y="4382717"/>
              <a:ext cx="572770" cy="587375"/>
              <a:chOff x="1081975" y="2379208"/>
              <a:chExt cx="572770" cy="587375"/>
            </a:xfrm>
          </p:grpSpPr>
          <p:sp>
            <p:nvSpPr>
              <p:cNvPr id="196" name="object 1241">
                <a:extLst>
                  <a:ext uri="{FF2B5EF4-FFF2-40B4-BE49-F238E27FC236}">
                    <a16:creationId xmlns:a16="http://schemas.microsoft.com/office/drawing/2014/main" id="{6CFCB5C5-D695-4876-C1F9-A99B7DB1F93C}"/>
                  </a:ext>
                </a:extLst>
              </p:cNvPr>
              <p:cNvSpPr/>
              <p:nvPr/>
            </p:nvSpPr>
            <p:spPr>
              <a:xfrm>
                <a:off x="1081975" y="2385558"/>
                <a:ext cx="556895" cy="0"/>
              </a:xfrm>
              <a:custGeom>
                <a:avLst/>
                <a:gdLst/>
                <a:ahLst/>
                <a:cxnLst/>
                <a:rect l="l" t="t" r="r" b="b"/>
                <a:pathLst>
                  <a:path w="556894">
                    <a:moveTo>
                      <a:pt x="556869" y="0"/>
                    </a:moveTo>
                    <a:lnTo>
                      <a:pt x="0" y="0"/>
                    </a:lnTo>
                  </a:path>
                </a:pathLst>
              </a:custGeom>
              <a:ln w="12700">
                <a:solidFill>
                  <a:srgbClr val="231F20"/>
                </a:solidFill>
              </a:ln>
            </p:spPr>
            <p:txBody>
              <a:bodyPr wrap="square" lIns="0" tIns="0" rIns="0" bIns="0" rtlCol="0"/>
              <a:lstStyle/>
              <a:p>
                <a:endParaRPr sz="2800"/>
              </a:p>
            </p:txBody>
          </p:sp>
          <p:sp>
            <p:nvSpPr>
              <p:cNvPr id="197" name="object 1242">
                <a:extLst>
                  <a:ext uri="{FF2B5EF4-FFF2-40B4-BE49-F238E27FC236}">
                    <a16:creationId xmlns:a16="http://schemas.microsoft.com/office/drawing/2014/main" id="{FD8CAE80-9760-9F9A-6BC8-AA162B62E578}"/>
                  </a:ext>
                </a:extLst>
              </p:cNvPr>
              <p:cNvSpPr/>
              <p:nvPr/>
            </p:nvSpPr>
            <p:spPr>
              <a:xfrm>
                <a:off x="1351116" y="2672447"/>
                <a:ext cx="278765" cy="28575"/>
              </a:xfrm>
              <a:custGeom>
                <a:avLst/>
                <a:gdLst/>
                <a:ahLst/>
                <a:cxnLst/>
                <a:rect l="l" t="t" r="r" b="b"/>
                <a:pathLst>
                  <a:path w="278764" h="28575">
                    <a:moveTo>
                      <a:pt x="278460" y="28130"/>
                    </a:moveTo>
                    <a:lnTo>
                      <a:pt x="0" y="0"/>
                    </a:lnTo>
                  </a:path>
                </a:pathLst>
              </a:custGeom>
              <a:ln w="12700">
                <a:solidFill>
                  <a:srgbClr val="231F20"/>
                </a:solidFill>
              </a:ln>
            </p:spPr>
            <p:txBody>
              <a:bodyPr wrap="square" lIns="0" tIns="0" rIns="0" bIns="0" rtlCol="0"/>
              <a:lstStyle/>
              <a:p>
                <a:endParaRPr sz="2800"/>
              </a:p>
            </p:txBody>
          </p:sp>
          <p:sp>
            <p:nvSpPr>
              <p:cNvPr id="198" name="object 1243">
                <a:extLst>
                  <a:ext uri="{FF2B5EF4-FFF2-40B4-BE49-F238E27FC236}">
                    <a16:creationId xmlns:a16="http://schemas.microsoft.com/office/drawing/2014/main" id="{393909A0-9CC4-4D39-4FE3-B3AEE7C7CED8}"/>
                  </a:ext>
                </a:extLst>
              </p:cNvPr>
              <p:cNvSpPr/>
              <p:nvPr/>
            </p:nvSpPr>
            <p:spPr>
              <a:xfrm>
                <a:off x="1211840" y="2820534"/>
                <a:ext cx="436880" cy="139700"/>
              </a:xfrm>
              <a:custGeom>
                <a:avLst/>
                <a:gdLst/>
                <a:ahLst/>
                <a:cxnLst/>
                <a:rect l="l" t="t" r="r" b="b"/>
                <a:pathLst>
                  <a:path w="436880" h="139700">
                    <a:moveTo>
                      <a:pt x="436346" y="139153"/>
                    </a:moveTo>
                    <a:lnTo>
                      <a:pt x="0" y="0"/>
                    </a:lnTo>
                  </a:path>
                </a:pathLst>
              </a:custGeom>
              <a:ln w="12699">
                <a:solidFill>
                  <a:srgbClr val="231F20"/>
                </a:solidFill>
              </a:ln>
            </p:spPr>
            <p:txBody>
              <a:bodyPr wrap="square" lIns="0" tIns="0" rIns="0" bIns="0" rtlCol="0"/>
              <a:lstStyle/>
              <a:p>
                <a:endParaRPr sz="2800"/>
              </a:p>
            </p:txBody>
          </p:sp>
        </p:grpSp>
        <p:grpSp>
          <p:nvGrpSpPr>
            <p:cNvPr id="199" name="object 1244">
              <a:extLst>
                <a:ext uri="{FF2B5EF4-FFF2-40B4-BE49-F238E27FC236}">
                  <a16:creationId xmlns:a16="http://schemas.microsoft.com/office/drawing/2014/main" id="{AA0C0805-A23D-A7A3-4606-6D65B0D8AAF5}"/>
                </a:ext>
              </a:extLst>
            </p:cNvPr>
            <p:cNvGrpSpPr/>
            <p:nvPr/>
          </p:nvGrpSpPr>
          <p:grpSpPr>
            <a:xfrm>
              <a:off x="2982813" y="4197624"/>
              <a:ext cx="235585" cy="1117600"/>
              <a:chOff x="2217212" y="2194115"/>
              <a:chExt cx="235585" cy="1117600"/>
            </a:xfrm>
          </p:grpSpPr>
          <p:sp>
            <p:nvSpPr>
              <p:cNvPr id="200" name="object 1245">
                <a:extLst>
                  <a:ext uri="{FF2B5EF4-FFF2-40B4-BE49-F238E27FC236}">
                    <a16:creationId xmlns:a16="http://schemas.microsoft.com/office/drawing/2014/main" id="{BB1C0995-28FB-FED5-1C59-484914DBF10F}"/>
                  </a:ext>
                </a:extLst>
              </p:cNvPr>
              <p:cNvSpPr/>
              <p:nvPr/>
            </p:nvSpPr>
            <p:spPr>
              <a:xfrm>
                <a:off x="2223562" y="2200465"/>
                <a:ext cx="222885" cy="935355"/>
              </a:xfrm>
              <a:custGeom>
                <a:avLst/>
                <a:gdLst/>
                <a:ahLst/>
                <a:cxnLst/>
                <a:rect l="l" t="t" r="r" b="b"/>
                <a:pathLst>
                  <a:path w="222885" h="935355">
                    <a:moveTo>
                      <a:pt x="0" y="0"/>
                    </a:moveTo>
                    <a:lnTo>
                      <a:pt x="222275" y="0"/>
                    </a:lnTo>
                    <a:lnTo>
                      <a:pt x="222275" y="935037"/>
                    </a:lnTo>
                    <a:lnTo>
                      <a:pt x="55575" y="935037"/>
                    </a:lnTo>
                  </a:path>
                </a:pathLst>
              </a:custGeom>
              <a:ln w="12700">
                <a:solidFill>
                  <a:srgbClr val="231F20"/>
                </a:solidFill>
              </a:ln>
            </p:spPr>
            <p:txBody>
              <a:bodyPr wrap="square" lIns="0" tIns="0" rIns="0" bIns="0" rtlCol="0"/>
              <a:lstStyle/>
              <a:p>
                <a:endParaRPr sz="2800"/>
              </a:p>
            </p:txBody>
          </p:sp>
          <p:sp>
            <p:nvSpPr>
              <p:cNvPr id="201" name="object 1246">
                <a:extLst>
                  <a:ext uri="{FF2B5EF4-FFF2-40B4-BE49-F238E27FC236}">
                    <a16:creationId xmlns:a16="http://schemas.microsoft.com/office/drawing/2014/main" id="{8037B36F-9009-6C17-9597-BA570A67A39F}"/>
                  </a:ext>
                </a:extLst>
              </p:cNvPr>
              <p:cNvSpPr/>
              <p:nvPr/>
            </p:nvSpPr>
            <p:spPr>
              <a:xfrm>
                <a:off x="2446115" y="3135301"/>
                <a:ext cx="0" cy="175895"/>
              </a:xfrm>
              <a:custGeom>
                <a:avLst/>
                <a:gdLst/>
                <a:ahLst/>
                <a:cxnLst/>
                <a:rect l="l" t="t" r="r" b="b"/>
                <a:pathLst>
                  <a:path h="175895">
                    <a:moveTo>
                      <a:pt x="0" y="175818"/>
                    </a:moveTo>
                    <a:lnTo>
                      <a:pt x="0" y="0"/>
                    </a:lnTo>
                  </a:path>
                </a:pathLst>
              </a:custGeom>
              <a:ln w="12700">
                <a:solidFill>
                  <a:srgbClr val="231F20"/>
                </a:solidFill>
              </a:ln>
            </p:spPr>
            <p:txBody>
              <a:bodyPr wrap="square" lIns="0" tIns="0" rIns="0" bIns="0" rtlCol="0"/>
              <a:lstStyle/>
              <a:p>
                <a:endParaRPr sz="2800"/>
              </a:p>
            </p:txBody>
          </p:sp>
        </p:grpSp>
        <p:sp>
          <p:nvSpPr>
            <p:cNvPr id="202" name="object 1247">
              <a:extLst>
                <a:ext uri="{FF2B5EF4-FFF2-40B4-BE49-F238E27FC236}">
                  <a16:creationId xmlns:a16="http://schemas.microsoft.com/office/drawing/2014/main" id="{B1B26DD9-15ED-8A83-AA69-8A3104CC85C5}"/>
                </a:ext>
              </a:extLst>
            </p:cNvPr>
            <p:cNvSpPr/>
            <p:nvPr/>
          </p:nvSpPr>
          <p:spPr>
            <a:xfrm>
              <a:off x="4771079" y="3981873"/>
              <a:ext cx="436880" cy="186055"/>
            </a:xfrm>
            <a:custGeom>
              <a:avLst/>
              <a:gdLst/>
              <a:ahLst/>
              <a:cxnLst/>
              <a:rect l="l" t="t" r="r" b="b"/>
              <a:pathLst>
                <a:path w="436879" h="186055">
                  <a:moveTo>
                    <a:pt x="436384" y="0"/>
                  </a:moveTo>
                  <a:lnTo>
                    <a:pt x="0" y="185445"/>
                  </a:lnTo>
                </a:path>
              </a:pathLst>
            </a:custGeom>
            <a:ln w="12700">
              <a:solidFill>
                <a:srgbClr val="231F20"/>
              </a:solidFill>
            </a:ln>
          </p:spPr>
          <p:txBody>
            <a:bodyPr wrap="square" lIns="0" tIns="0" rIns="0" bIns="0" rtlCol="0"/>
            <a:lstStyle/>
            <a:p>
              <a:endParaRPr sz="2800"/>
            </a:p>
          </p:txBody>
        </p:sp>
        <p:grpSp>
          <p:nvGrpSpPr>
            <p:cNvPr id="203" name="object 1248">
              <a:extLst>
                <a:ext uri="{FF2B5EF4-FFF2-40B4-BE49-F238E27FC236}">
                  <a16:creationId xmlns:a16="http://schemas.microsoft.com/office/drawing/2014/main" id="{E8762F80-4D8C-9C4D-7EC7-132E37978C27}"/>
                </a:ext>
              </a:extLst>
            </p:cNvPr>
            <p:cNvGrpSpPr/>
            <p:nvPr/>
          </p:nvGrpSpPr>
          <p:grpSpPr>
            <a:xfrm>
              <a:off x="5729995" y="3688682"/>
              <a:ext cx="1006475" cy="476250"/>
              <a:chOff x="4964394" y="1685173"/>
              <a:chExt cx="1006475" cy="476250"/>
            </a:xfrm>
          </p:grpSpPr>
          <p:sp>
            <p:nvSpPr>
              <p:cNvPr id="204" name="object 1249">
                <a:extLst>
                  <a:ext uri="{FF2B5EF4-FFF2-40B4-BE49-F238E27FC236}">
                    <a16:creationId xmlns:a16="http://schemas.microsoft.com/office/drawing/2014/main" id="{2B84FD7C-21BE-E462-74AB-317DD25220E8}"/>
                  </a:ext>
                </a:extLst>
              </p:cNvPr>
              <p:cNvSpPr/>
              <p:nvPr/>
            </p:nvSpPr>
            <p:spPr>
              <a:xfrm>
                <a:off x="4970744" y="1691523"/>
                <a:ext cx="993775" cy="334010"/>
              </a:xfrm>
              <a:custGeom>
                <a:avLst/>
                <a:gdLst/>
                <a:ahLst/>
                <a:cxnLst/>
                <a:rect l="l" t="t" r="r" b="b"/>
                <a:pathLst>
                  <a:path w="993775" h="334010">
                    <a:moveTo>
                      <a:pt x="993228" y="0"/>
                    </a:moveTo>
                    <a:lnTo>
                      <a:pt x="0" y="333476"/>
                    </a:lnTo>
                  </a:path>
                </a:pathLst>
              </a:custGeom>
              <a:ln w="12700">
                <a:solidFill>
                  <a:srgbClr val="231F20"/>
                </a:solidFill>
              </a:ln>
            </p:spPr>
            <p:txBody>
              <a:bodyPr wrap="square" lIns="0" tIns="0" rIns="0" bIns="0" rtlCol="0"/>
              <a:lstStyle/>
              <a:p>
                <a:endParaRPr sz="2800"/>
              </a:p>
            </p:txBody>
          </p:sp>
          <p:sp>
            <p:nvSpPr>
              <p:cNvPr id="205" name="object 1250">
                <a:extLst>
                  <a:ext uri="{FF2B5EF4-FFF2-40B4-BE49-F238E27FC236}">
                    <a16:creationId xmlns:a16="http://schemas.microsoft.com/office/drawing/2014/main" id="{767E0CE8-D436-5B50-A2F4-43907ECCE141}"/>
                  </a:ext>
                </a:extLst>
              </p:cNvPr>
              <p:cNvSpPr/>
              <p:nvPr/>
            </p:nvSpPr>
            <p:spPr>
              <a:xfrm>
                <a:off x="5611188" y="2089439"/>
                <a:ext cx="343535" cy="65405"/>
              </a:xfrm>
              <a:custGeom>
                <a:avLst/>
                <a:gdLst/>
                <a:ahLst/>
                <a:cxnLst/>
                <a:rect l="l" t="t" r="r" b="b"/>
                <a:pathLst>
                  <a:path w="343535" h="65405">
                    <a:moveTo>
                      <a:pt x="343471" y="0"/>
                    </a:moveTo>
                    <a:lnTo>
                      <a:pt x="0" y="65138"/>
                    </a:lnTo>
                  </a:path>
                </a:pathLst>
              </a:custGeom>
              <a:ln w="12700">
                <a:solidFill>
                  <a:srgbClr val="231F20"/>
                </a:solidFill>
              </a:ln>
            </p:spPr>
            <p:txBody>
              <a:bodyPr wrap="square" lIns="0" tIns="0" rIns="0" bIns="0" rtlCol="0"/>
              <a:lstStyle/>
              <a:p>
                <a:endParaRPr sz="2800"/>
              </a:p>
            </p:txBody>
          </p:sp>
        </p:grpSp>
      </p:grpSp>
    </p:spTree>
    <p:extLst>
      <p:ext uri="{BB962C8B-B14F-4D97-AF65-F5344CB8AC3E}">
        <p14:creationId xmlns:p14="http://schemas.microsoft.com/office/powerpoint/2010/main" val="1320585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CC64C35-009E-1E53-9F58-54A68BA0C896}"/>
              </a:ext>
            </a:extLst>
          </p:cNvPr>
          <p:cNvSpPr>
            <a:spLocks noGrp="1"/>
          </p:cNvSpPr>
          <p:nvPr>
            <p:ph type="title"/>
          </p:nvPr>
        </p:nvSpPr>
        <p:spPr/>
        <p:txBody>
          <a:bodyPr/>
          <a:lstStyle/>
          <a:p>
            <a:r>
              <a:rPr lang="tr-TR" dirty="0"/>
              <a:t>Alt ekstremite uyluk kasları</a:t>
            </a:r>
          </a:p>
        </p:txBody>
      </p:sp>
      <p:sp>
        <p:nvSpPr>
          <p:cNvPr id="3" name="İçerik Yer Tutucusu 2">
            <a:extLst>
              <a:ext uri="{FF2B5EF4-FFF2-40B4-BE49-F238E27FC236}">
                <a16:creationId xmlns:a16="http://schemas.microsoft.com/office/drawing/2014/main" id="{BB7CAB3F-B274-C1C0-4A6A-78591BF77EF8}"/>
              </a:ext>
            </a:extLst>
          </p:cNvPr>
          <p:cNvSpPr>
            <a:spLocks noGrp="1"/>
          </p:cNvSpPr>
          <p:nvPr>
            <p:ph idx="1"/>
          </p:nvPr>
        </p:nvSpPr>
        <p:spPr>
          <a:xfrm>
            <a:off x="251520" y="895699"/>
            <a:ext cx="8712967" cy="2904178"/>
          </a:xfrm>
        </p:spPr>
        <p:txBody>
          <a:bodyPr>
            <a:normAutofit fontScale="77500" lnSpcReduction="20000"/>
          </a:bodyPr>
          <a:lstStyle/>
          <a:p>
            <a:pPr marL="100965" indent="0" algn="just">
              <a:lnSpc>
                <a:spcPct val="100000"/>
              </a:lnSpc>
              <a:spcBef>
                <a:spcPts val="345"/>
              </a:spcBef>
              <a:spcAft>
                <a:spcPts val="1200"/>
              </a:spcAft>
              <a:buNone/>
            </a:pPr>
            <a:r>
              <a:rPr lang="tr-TR" sz="2000" b="1" dirty="0">
                <a:solidFill>
                  <a:schemeClr val="accent1"/>
                </a:solidFill>
                <a:latin typeface="Myriad Pro"/>
                <a:cs typeface="Myriad Pro"/>
              </a:rPr>
              <a:t>M. </a:t>
            </a:r>
            <a:r>
              <a:rPr lang="tr-TR" sz="2000" b="1" dirty="0" err="1">
                <a:solidFill>
                  <a:schemeClr val="accent1"/>
                </a:solidFill>
                <a:latin typeface="Myriad Pro"/>
                <a:cs typeface="Myriad Pro"/>
              </a:rPr>
              <a:t>Sartorius</a:t>
            </a:r>
            <a:r>
              <a:rPr lang="tr-TR" sz="2000" b="1" spc="5" dirty="0">
                <a:solidFill>
                  <a:schemeClr val="accent1"/>
                </a:solidFill>
                <a:latin typeface="Myriad Pro"/>
                <a:cs typeface="Myriad Pro"/>
              </a:rPr>
              <a:t> </a:t>
            </a:r>
            <a:r>
              <a:rPr lang="tr-TR" sz="2000" b="1" spc="-10" dirty="0">
                <a:solidFill>
                  <a:schemeClr val="accent1"/>
                </a:solidFill>
                <a:latin typeface="Myriad Pro"/>
                <a:cs typeface="Myriad Pro"/>
              </a:rPr>
              <a:t>(Terzi</a:t>
            </a:r>
            <a:r>
              <a:rPr lang="tr-TR" sz="2000" b="1" spc="5" dirty="0">
                <a:solidFill>
                  <a:schemeClr val="accent1"/>
                </a:solidFill>
                <a:latin typeface="Myriad Pro"/>
                <a:cs typeface="Myriad Pro"/>
              </a:rPr>
              <a:t> </a:t>
            </a:r>
            <a:r>
              <a:rPr lang="tr-TR" sz="2000" b="1" spc="-10" dirty="0">
                <a:solidFill>
                  <a:schemeClr val="accent1"/>
                </a:solidFill>
                <a:latin typeface="Myriad Pro"/>
                <a:cs typeface="Myriad Pro"/>
              </a:rPr>
              <a:t>Kası): </a:t>
            </a:r>
            <a:r>
              <a:rPr lang="tr-TR" sz="2000" b="1" dirty="0">
                <a:solidFill>
                  <a:srgbClr val="4C4D4F"/>
                </a:solidFill>
                <a:latin typeface="Myriad Pro"/>
                <a:cs typeface="Myriad Pro"/>
              </a:rPr>
              <a:t>Vücudun</a:t>
            </a:r>
            <a:r>
              <a:rPr lang="tr-TR" sz="2000" b="1" spc="-5" dirty="0">
                <a:solidFill>
                  <a:srgbClr val="4C4D4F"/>
                </a:solidFill>
                <a:latin typeface="Myriad Pro"/>
                <a:cs typeface="Myriad Pro"/>
              </a:rPr>
              <a:t> </a:t>
            </a:r>
            <a:r>
              <a:rPr lang="tr-TR" sz="2000" b="1" dirty="0">
                <a:solidFill>
                  <a:srgbClr val="4C4D4F"/>
                </a:solidFill>
                <a:latin typeface="Myriad Pro"/>
                <a:cs typeface="Myriad Pro"/>
              </a:rPr>
              <a:t>en</a:t>
            </a:r>
            <a:r>
              <a:rPr lang="tr-TR" sz="2000" b="1" spc="10" dirty="0">
                <a:solidFill>
                  <a:srgbClr val="4C4D4F"/>
                </a:solidFill>
                <a:latin typeface="Myriad Pro"/>
                <a:cs typeface="Myriad Pro"/>
              </a:rPr>
              <a:t> </a:t>
            </a:r>
            <a:r>
              <a:rPr lang="tr-TR" sz="2000" b="1" dirty="0">
                <a:solidFill>
                  <a:srgbClr val="4C4D4F"/>
                </a:solidFill>
                <a:latin typeface="Myriad Pro"/>
                <a:cs typeface="Myriad Pro"/>
              </a:rPr>
              <a:t>uzun</a:t>
            </a:r>
            <a:r>
              <a:rPr lang="tr-TR" sz="2000" b="1" spc="10" dirty="0">
                <a:solidFill>
                  <a:srgbClr val="4C4D4F"/>
                </a:solidFill>
                <a:latin typeface="Myriad Pro"/>
                <a:cs typeface="Myriad Pro"/>
              </a:rPr>
              <a:t> </a:t>
            </a:r>
            <a:r>
              <a:rPr lang="tr-TR" sz="2000" b="1" dirty="0">
                <a:solidFill>
                  <a:srgbClr val="4C4D4F"/>
                </a:solidFill>
                <a:latin typeface="Myriad Pro"/>
                <a:cs typeface="Myriad Pro"/>
              </a:rPr>
              <a:t>kasıdır.</a:t>
            </a:r>
            <a:r>
              <a:rPr lang="tr-TR" sz="2000" b="1" spc="10" dirty="0">
                <a:solidFill>
                  <a:srgbClr val="4C4D4F"/>
                </a:solidFill>
                <a:latin typeface="Myriad Pro"/>
                <a:cs typeface="Myriad Pro"/>
              </a:rPr>
              <a:t> </a:t>
            </a:r>
            <a:r>
              <a:rPr lang="tr-TR" sz="2000" dirty="0">
                <a:solidFill>
                  <a:srgbClr val="4C4D4F"/>
                </a:solidFill>
                <a:latin typeface="Myriad Pro"/>
                <a:cs typeface="Myriad Pro"/>
              </a:rPr>
              <a:t>Leğen</a:t>
            </a:r>
            <a:r>
              <a:rPr lang="tr-TR" sz="2000" spc="10" dirty="0">
                <a:solidFill>
                  <a:srgbClr val="4C4D4F"/>
                </a:solidFill>
                <a:latin typeface="Myriad Pro"/>
                <a:cs typeface="Myriad Pro"/>
              </a:rPr>
              <a:t> </a:t>
            </a:r>
            <a:r>
              <a:rPr lang="tr-TR" sz="2000" dirty="0">
                <a:solidFill>
                  <a:srgbClr val="4C4D4F"/>
                </a:solidFill>
                <a:latin typeface="Myriad Pro"/>
                <a:cs typeface="Myriad Pro"/>
              </a:rPr>
              <a:t>kemiğinden</a:t>
            </a:r>
            <a:r>
              <a:rPr lang="tr-TR" sz="2000" spc="10" dirty="0">
                <a:solidFill>
                  <a:srgbClr val="4C4D4F"/>
                </a:solidFill>
                <a:latin typeface="Myriad Pro"/>
                <a:cs typeface="Myriad Pro"/>
              </a:rPr>
              <a:t> </a:t>
            </a:r>
            <a:r>
              <a:rPr lang="tr-TR" sz="2000" dirty="0">
                <a:solidFill>
                  <a:srgbClr val="4C4D4F"/>
                </a:solidFill>
                <a:latin typeface="Myriad Pro"/>
                <a:cs typeface="Myriad Pro"/>
              </a:rPr>
              <a:t>başlayıp</a:t>
            </a:r>
            <a:r>
              <a:rPr lang="tr-TR" sz="2000" spc="10" dirty="0">
                <a:solidFill>
                  <a:srgbClr val="4C4D4F"/>
                </a:solidFill>
                <a:latin typeface="Myriad Pro"/>
                <a:cs typeface="Myriad Pro"/>
              </a:rPr>
              <a:t> </a:t>
            </a:r>
            <a:r>
              <a:rPr lang="tr-TR" sz="2000" dirty="0">
                <a:solidFill>
                  <a:srgbClr val="4C4D4F"/>
                </a:solidFill>
                <a:latin typeface="Myriad Pro"/>
                <a:cs typeface="Myriad Pro"/>
              </a:rPr>
              <a:t>uyluğun</a:t>
            </a:r>
            <a:r>
              <a:rPr lang="tr-TR" sz="2000" spc="10" dirty="0">
                <a:solidFill>
                  <a:srgbClr val="4C4D4F"/>
                </a:solidFill>
                <a:latin typeface="Myriad Pro"/>
                <a:cs typeface="Myriad Pro"/>
              </a:rPr>
              <a:t> </a:t>
            </a:r>
            <a:r>
              <a:rPr lang="tr-TR" sz="2000" dirty="0">
                <a:solidFill>
                  <a:srgbClr val="4C4D4F"/>
                </a:solidFill>
                <a:latin typeface="Myriad Pro"/>
                <a:cs typeface="Myriad Pro"/>
              </a:rPr>
              <a:t>ön</a:t>
            </a:r>
            <a:r>
              <a:rPr lang="tr-TR" sz="2000" spc="10" dirty="0">
                <a:solidFill>
                  <a:srgbClr val="4C4D4F"/>
                </a:solidFill>
                <a:latin typeface="Myriad Pro"/>
                <a:cs typeface="Myriad Pro"/>
              </a:rPr>
              <a:t> </a:t>
            </a:r>
            <a:r>
              <a:rPr lang="tr-TR" sz="2000" dirty="0">
                <a:solidFill>
                  <a:srgbClr val="4C4D4F"/>
                </a:solidFill>
                <a:latin typeface="Myriad Pro"/>
                <a:cs typeface="Myriad Pro"/>
              </a:rPr>
              <a:t>iç</a:t>
            </a:r>
            <a:r>
              <a:rPr lang="tr-TR" sz="2000" spc="10" dirty="0">
                <a:solidFill>
                  <a:srgbClr val="4C4D4F"/>
                </a:solidFill>
                <a:latin typeface="Myriad Pro"/>
                <a:cs typeface="Myriad Pro"/>
              </a:rPr>
              <a:t> </a:t>
            </a:r>
            <a:r>
              <a:rPr lang="tr-TR" sz="2000" dirty="0">
                <a:solidFill>
                  <a:srgbClr val="4C4D4F"/>
                </a:solidFill>
                <a:latin typeface="Myriad Pro"/>
                <a:cs typeface="Myriad Pro"/>
              </a:rPr>
              <a:t>yanından</a:t>
            </a:r>
            <a:r>
              <a:rPr lang="tr-TR" sz="2000" spc="10" dirty="0">
                <a:solidFill>
                  <a:srgbClr val="4C4D4F"/>
                </a:solidFill>
                <a:latin typeface="Myriad Pro"/>
                <a:cs typeface="Myriad Pro"/>
              </a:rPr>
              <a:t> </a:t>
            </a:r>
            <a:r>
              <a:rPr lang="tr-TR" sz="2000" dirty="0">
                <a:solidFill>
                  <a:srgbClr val="4C4D4F"/>
                </a:solidFill>
                <a:latin typeface="Myriad Pro"/>
                <a:cs typeface="Myriad Pro"/>
              </a:rPr>
              <a:t>geçerek</a:t>
            </a:r>
            <a:r>
              <a:rPr lang="tr-TR" sz="2000" spc="10" dirty="0">
                <a:solidFill>
                  <a:srgbClr val="4C4D4F"/>
                </a:solidFill>
                <a:latin typeface="Myriad Pro"/>
                <a:cs typeface="Myriad Pro"/>
              </a:rPr>
              <a:t> </a:t>
            </a:r>
            <a:r>
              <a:rPr lang="tr-TR" sz="2000" dirty="0" err="1">
                <a:solidFill>
                  <a:srgbClr val="4C4D4F"/>
                </a:solidFill>
                <a:latin typeface="Myriad Pro"/>
                <a:cs typeface="Myriad Pro"/>
              </a:rPr>
              <a:t>tibia</a:t>
            </a:r>
            <a:r>
              <a:rPr lang="tr-TR" sz="2000" spc="10" dirty="0">
                <a:solidFill>
                  <a:srgbClr val="4C4D4F"/>
                </a:solidFill>
                <a:latin typeface="Myriad Pro"/>
                <a:cs typeface="Myriad Pro"/>
              </a:rPr>
              <a:t> </a:t>
            </a:r>
            <a:r>
              <a:rPr lang="tr-TR" sz="2000" spc="-10" dirty="0">
                <a:solidFill>
                  <a:srgbClr val="4C4D4F"/>
                </a:solidFill>
                <a:latin typeface="Myriad Pro"/>
                <a:cs typeface="Myriad Pro"/>
              </a:rPr>
              <a:t>kemiği</a:t>
            </a:r>
            <a:r>
              <a:rPr lang="tr-TR" sz="2000" dirty="0">
                <a:solidFill>
                  <a:srgbClr val="4C4D4F"/>
                </a:solidFill>
                <a:latin typeface="Myriad Pro"/>
                <a:cs typeface="Myriad Pro"/>
              </a:rPr>
              <a:t>nin</a:t>
            </a:r>
            <a:r>
              <a:rPr lang="tr-TR" sz="2000" spc="55" dirty="0">
                <a:solidFill>
                  <a:srgbClr val="4C4D4F"/>
                </a:solidFill>
                <a:latin typeface="Myriad Pro"/>
                <a:cs typeface="Myriad Pro"/>
              </a:rPr>
              <a:t> </a:t>
            </a:r>
            <a:r>
              <a:rPr lang="tr-TR" sz="2000" dirty="0">
                <a:solidFill>
                  <a:srgbClr val="4C4D4F"/>
                </a:solidFill>
                <a:latin typeface="Myriad Pro"/>
                <a:cs typeface="Myriad Pro"/>
              </a:rPr>
              <a:t>üst</a:t>
            </a:r>
            <a:r>
              <a:rPr lang="tr-TR" sz="2000" spc="60" dirty="0">
                <a:solidFill>
                  <a:srgbClr val="4C4D4F"/>
                </a:solidFill>
                <a:latin typeface="Myriad Pro"/>
                <a:cs typeface="Myriad Pro"/>
              </a:rPr>
              <a:t> </a:t>
            </a:r>
            <a:r>
              <a:rPr lang="tr-TR" sz="2000" dirty="0">
                <a:solidFill>
                  <a:srgbClr val="4C4D4F"/>
                </a:solidFill>
                <a:latin typeface="Myriad Pro"/>
                <a:cs typeface="Myriad Pro"/>
              </a:rPr>
              <a:t>ucunda</a:t>
            </a:r>
            <a:r>
              <a:rPr lang="tr-TR" sz="2000" spc="60" dirty="0">
                <a:solidFill>
                  <a:srgbClr val="4C4D4F"/>
                </a:solidFill>
                <a:latin typeface="Myriad Pro"/>
                <a:cs typeface="Myriad Pro"/>
              </a:rPr>
              <a:t> </a:t>
            </a:r>
            <a:r>
              <a:rPr lang="tr-TR" sz="2000" dirty="0">
                <a:solidFill>
                  <a:srgbClr val="4C4D4F"/>
                </a:solidFill>
                <a:latin typeface="Myriad Pro"/>
                <a:cs typeface="Myriad Pro"/>
              </a:rPr>
              <a:t>sonlanır.</a:t>
            </a:r>
            <a:r>
              <a:rPr lang="tr-TR" sz="2000" spc="60" dirty="0">
                <a:solidFill>
                  <a:srgbClr val="4C4D4F"/>
                </a:solidFill>
                <a:latin typeface="Myriad Pro"/>
                <a:cs typeface="Myriad Pro"/>
              </a:rPr>
              <a:t> </a:t>
            </a:r>
            <a:r>
              <a:rPr lang="tr-TR" sz="2000" b="1" dirty="0">
                <a:solidFill>
                  <a:srgbClr val="4C4D4F"/>
                </a:solidFill>
                <a:latin typeface="Myriad Pro"/>
                <a:cs typeface="Myriad Pro"/>
              </a:rPr>
              <a:t>Uyluğa</a:t>
            </a:r>
            <a:r>
              <a:rPr lang="tr-TR" sz="2000" b="1" spc="60" dirty="0">
                <a:solidFill>
                  <a:srgbClr val="4C4D4F"/>
                </a:solidFill>
                <a:latin typeface="Myriad Pro"/>
                <a:cs typeface="Myriad Pro"/>
              </a:rPr>
              <a:t> </a:t>
            </a:r>
            <a:r>
              <a:rPr lang="tr-TR" sz="2000" b="1" dirty="0">
                <a:solidFill>
                  <a:srgbClr val="4C4D4F"/>
                </a:solidFill>
                <a:latin typeface="Myriad Pro"/>
                <a:cs typeface="Myriad Pro"/>
              </a:rPr>
              <a:t>fleksiyon</a:t>
            </a:r>
            <a:r>
              <a:rPr lang="tr-TR" sz="2000" b="1" spc="55" dirty="0">
                <a:solidFill>
                  <a:srgbClr val="4C4D4F"/>
                </a:solidFill>
                <a:latin typeface="Myriad Pro"/>
                <a:cs typeface="Myriad Pro"/>
              </a:rPr>
              <a:t> </a:t>
            </a:r>
            <a:r>
              <a:rPr lang="tr-TR" sz="2000" b="1" dirty="0">
                <a:solidFill>
                  <a:srgbClr val="4C4D4F"/>
                </a:solidFill>
                <a:latin typeface="Myriad Pro"/>
                <a:cs typeface="Myriad Pro"/>
              </a:rPr>
              <a:t>ve</a:t>
            </a:r>
            <a:r>
              <a:rPr lang="tr-TR" sz="2000" b="1" spc="60" dirty="0">
                <a:solidFill>
                  <a:srgbClr val="4C4D4F"/>
                </a:solidFill>
                <a:latin typeface="Myriad Pro"/>
                <a:cs typeface="Myriad Pro"/>
              </a:rPr>
              <a:t> </a:t>
            </a:r>
            <a:r>
              <a:rPr lang="tr-TR" sz="2000" b="1" dirty="0">
                <a:solidFill>
                  <a:srgbClr val="4C4D4F"/>
                </a:solidFill>
                <a:latin typeface="Myriad Pro"/>
                <a:cs typeface="Myriad Pro"/>
              </a:rPr>
              <a:t>abdüksiyon</a:t>
            </a:r>
            <a:r>
              <a:rPr lang="tr-TR" sz="2000" b="1" spc="60" dirty="0">
                <a:solidFill>
                  <a:srgbClr val="4C4D4F"/>
                </a:solidFill>
                <a:latin typeface="Myriad Pro"/>
                <a:cs typeface="Myriad Pro"/>
              </a:rPr>
              <a:t> </a:t>
            </a:r>
            <a:r>
              <a:rPr lang="tr-TR" sz="2000" dirty="0">
                <a:solidFill>
                  <a:srgbClr val="4C4D4F"/>
                </a:solidFill>
                <a:latin typeface="Myriad Pro"/>
                <a:cs typeface="Myriad Pro"/>
              </a:rPr>
              <a:t>yaptırır.</a:t>
            </a:r>
            <a:r>
              <a:rPr lang="tr-TR" sz="2000" spc="60" dirty="0">
                <a:solidFill>
                  <a:srgbClr val="4C4D4F"/>
                </a:solidFill>
                <a:latin typeface="Myriad Pro"/>
                <a:cs typeface="Myriad Pro"/>
              </a:rPr>
              <a:t> </a:t>
            </a:r>
            <a:r>
              <a:rPr lang="tr-TR" sz="2000" b="1" dirty="0">
                <a:solidFill>
                  <a:srgbClr val="4C4D4F"/>
                </a:solidFill>
                <a:latin typeface="Myriad Pro"/>
                <a:cs typeface="Myriad Pro"/>
              </a:rPr>
              <a:t>Diz</a:t>
            </a:r>
            <a:r>
              <a:rPr lang="tr-TR" sz="2000" b="1" spc="60" dirty="0">
                <a:solidFill>
                  <a:srgbClr val="4C4D4F"/>
                </a:solidFill>
                <a:latin typeface="Myriad Pro"/>
                <a:cs typeface="Myriad Pro"/>
              </a:rPr>
              <a:t> </a:t>
            </a:r>
            <a:r>
              <a:rPr lang="tr-TR" sz="2000" b="1" dirty="0">
                <a:solidFill>
                  <a:srgbClr val="4C4D4F"/>
                </a:solidFill>
                <a:latin typeface="Myriad Pro"/>
                <a:cs typeface="Myriad Pro"/>
              </a:rPr>
              <a:t>yarım</a:t>
            </a:r>
            <a:r>
              <a:rPr lang="tr-TR" sz="2000" b="1" spc="55" dirty="0">
                <a:solidFill>
                  <a:srgbClr val="4C4D4F"/>
                </a:solidFill>
                <a:latin typeface="Myriad Pro"/>
                <a:cs typeface="Myriad Pro"/>
              </a:rPr>
              <a:t> </a:t>
            </a:r>
            <a:r>
              <a:rPr lang="tr-TR" sz="2000" b="1" dirty="0">
                <a:solidFill>
                  <a:srgbClr val="4C4D4F"/>
                </a:solidFill>
                <a:latin typeface="Myriad Pro"/>
                <a:cs typeface="Myriad Pro"/>
              </a:rPr>
              <a:t>fleksiyondayken</a:t>
            </a:r>
            <a:r>
              <a:rPr lang="tr-TR" sz="2000" b="1" spc="60" dirty="0">
                <a:solidFill>
                  <a:srgbClr val="4C4D4F"/>
                </a:solidFill>
                <a:latin typeface="Myriad Pro"/>
                <a:cs typeface="Myriad Pro"/>
              </a:rPr>
              <a:t> </a:t>
            </a:r>
            <a:r>
              <a:rPr lang="tr-TR" sz="2000" b="1" dirty="0">
                <a:solidFill>
                  <a:srgbClr val="4C4D4F"/>
                </a:solidFill>
                <a:latin typeface="Myriad Pro"/>
                <a:cs typeface="Myriad Pro"/>
              </a:rPr>
              <a:t>baldıra</a:t>
            </a:r>
            <a:r>
              <a:rPr lang="tr-TR" sz="2000" b="1" spc="60" dirty="0">
                <a:solidFill>
                  <a:srgbClr val="4C4D4F"/>
                </a:solidFill>
                <a:latin typeface="Myriad Pro"/>
                <a:cs typeface="Myriad Pro"/>
              </a:rPr>
              <a:t> </a:t>
            </a:r>
            <a:r>
              <a:rPr lang="tr-TR" sz="2000" b="1" spc="-25" dirty="0">
                <a:solidFill>
                  <a:srgbClr val="4C4D4F"/>
                </a:solidFill>
                <a:latin typeface="Myriad Pro"/>
                <a:cs typeface="Myriad Pro"/>
              </a:rPr>
              <a:t>iç </a:t>
            </a:r>
            <a:r>
              <a:rPr lang="tr-TR" sz="2000" b="1" dirty="0">
                <a:solidFill>
                  <a:srgbClr val="4C4D4F"/>
                </a:solidFill>
                <a:latin typeface="Myriad Pro"/>
                <a:cs typeface="Myriad Pro"/>
              </a:rPr>
              <a:t>rotasyon</a:t>
            </a:r>
            <a:r>
              <a:rPr lang="tr-TR" sz="2000" b="1" spc="-15" dirty="0">
                <a:solidFill>
                  <a:srgbClr val="4C4D4F"/>
                </a:solidFill>
                <a:latin typeface="Myriad Pro"/>
                <a:cs typeface="Myriad Pro"/>
              </a:rPr>
              <a:t> </a:t>
            </a:r>
            <a:r>
              <a:rPr lang="tr-TR" sz="2000" dirty="0">
                <a:solidFill>
                  <a:srgbClr val="4C4D4F"/>
                </a:solidFill>
                <a:latin typeface="Myriad Pro"/>
                <a:cs typeface="Myriad Pro"/>
              </a:rPr>
              <a:t>yaptırır.</a:t>
            </a:r>
          </a:p>
          <a:p>
            <a:pPr marL="100965" indent="0" algn="just">
              <a:lnSpc>
                <a:spcPct val="100000"/>
              </a:lnSpc>
              <a:spcBef>
                <a:spcPts val="345"/>
              </a:spcBef>
              <a:spcAft>
                <a:spcPts val="1200"/>
              </a:spcAft>
              <a:buNone/>
            </a:pPr>
            <a:r>
              <a:rPr lang="tr-TR" sz="2000" b="1" dirty="0">
                <a:solidFill>
                  <a:schemeClr val="accent2"/>
                </a:solidFill>
                <a:latin typeface="Myriad Pro"/>
                <a:cs typeface="Myriad Pro"/>
              </a:rPr>
              <a:t>M.</a:t>
            </a:r>
            <a:r>
              <a:rPr lang="tr-TR" sz="2000" b="1" spc="-5" dirty="0">
                <a:solidFill>
                  <a:schemeClr val="accent2"/>
                </a:solidFill>
                <a:latin typeface="Myriad Pro"/>
                <a:cs typeface="Myriad Pro"/>
              </a:rPr>
              <a:t> </a:t>
            </a:r>
            <a:r>
              <a:rPr lang="tr-TR" sz="2000" b="1" dirty="0" err="1">
                <a:solidFill>
                  <a:schemeClr val="accent2"/>
                </a:solidFill>
                <a:latin typeface="Myriad Pro"/>
                <a:cs typeface="Myriad Pro"/>
              </a:rPr>
              <a:t>Quadriceps</a:t>
            </a:r>
            <a:r>
              <a:rPr lang="tr-TR" sz="2000" b="1" spc="-5" dirty="0">
                <a:solidFill>
                  <a:schemeClr val="accent2"/>
                </a:solidFill>
                <a:latin typeface="Myriad Pro"/>
                <a:cs typeface="Myriad Pro"/>
              </a:rPr>
              <a:t> </a:t>
            </a:r>
            <a:r>
              <a:rPr lang="tr-TR" sz="2000" b="1" dirty="0" err="1">
                <a:solidFill>
                  <a:schemeClr val="accent2"/>
                </a:solidFill>
                <a:latin typeface="Myriad Pro"/>
                <a:cs typeface="Myriad Pro"/>
              </a:rPr>
              <a:t>Femoris</a:t>
            </a:r>
            <a:r>
              <a:rPr lang="tr-TR" sz="2000" b="1" spc="-5" dirty="0">
                <a:solidFill>
                  <a:schemeClr val="accent2"/>
                </a:solidFill>
                <a:latin typeface="Myriad Pro"/>
                <a:cs typeface="Myriad Pro"/>
              </a:rPr>
              <a:t> </a:t>
            </a:r>
            <a:r>
              <a:rPr lang="tr-TR" sz="2000" b="1" dirty="0">
                <a:solidFill>
                  <a:schemeClr val="accent2"/>
                </a:solidFill>
                <a:latin typeface="Myriad Pro"/>
                <a:cs typeface="Myriad Pro"/>
              </a:rPr>
              <a:t>(Uyluk</a:t>
            </a:r>
            <a:r>
              <a:rPr lang="tr-TR" sz="2000" b="1" spc="-5" dirty="0">
                <a:solidFill>
                  <a:schemeClr val="accent2"/>
                </a:solidFill>
                <a:latin typeface="Myriad Pro"/>
                <a:cs typeface="Myriad Pro"/>
              </a:rPr>
              <a:t> </a:t>
            </a:r>
            <a:r>
              <a:rPr lang="tr-TR" sz="2000" b="1" dirty="0">
                <a:solidFill>
                  <a:schemeClr val="accent2"/>
                </a:solidFill>
                <a:latin typeface="Myriad Pro"/>
                <a:cs typeface="Myriad Pro"/>
              </a:rPr>
              <a:t>Dört</a:t>
            </a:r>
            <a:r>
              <a:rPr lang="tr-TR" sz="2000" b="1" spc="-5" dirty="0">
                <a:solidFill>
                  <a:schemeClr val="accent2"/>
                </a:solidFill>
                <a:latin typeface="Myriad Pro"/>
                <a:cs typeface="Myriad Pro"/>
              </a:rPr>
              <a:t> </a:t>
            </a:r>
            <a:r>
              <a:rPr lang="tr-TR" sz="2000" b="1" dirty="0">
                <a:solidFill>
                  <a:schemeClr val="accent2"/>
                </a:solidFill>
                <a:latin typeface="Myriad Pro"/>
                <a:cs typeface="Myriad Pro"/>
              </a:rPr>
              <a:t>Başlı</a:t>
            </a:r>
            <a:r>
              <a:rPr lang="tr-TR" sz="2000" b="1" spc="-5" dirty="0">
                <a:solidFill>
                  <a:schemeClr val="accent2"/>
                </a:solidFill>
                <a:latin typeface="Myriad Pro"/>
                <a:cs typeface="Myriad Pro"/>
              </a:rPr>
              <a:t> </a:t>
            </a:r>
            <a:r>
              <a:rPr lang="tr-TR" sz="2000" b="1" spc="-10" dirty="0">
                <a:solidFill>
                  <a:schemeClr val="accent2"/>
                </a:solidFill>
                <a:latin typeface="Myriad Pro"/>
                <a:cs typeface="Myriad Pro"/>
              </a:rPr>
              <a:t>Kası): </a:t>
            </a:r>
            <a:r>
              <a:rPr lang="tr-TR" sz="2000" dirty="0">
                <a:solidFill>
                  <a:srgbClr val="4C4D4F"/>
                </a:solidFill>
                <a:latin typeface="Myriad Pro"/>
                <a:cs typeface="Myriad Pro"/>
              </a:rPr>
              <a:t>Uyluğun</a:t>
            </a:r>
            <a:r>
              <a:rPr lang="tr-TR" sz="2000" spc="-35" dirty="0">
                <a:solidFill>
                  <a:srgbClr val="4C4D4F"/>
                </a:solidFill>
                <a:latin typeface="Myriad Pro"/>
                <a:cs typeface="Myriad Pro"/>
              </a:rPr>
              <a:t> </a:t>
            </a:r>
            <a:r>
              <a:rPr lang="tr-TR" sz="2000" dirty="0">
                <a:solidFill>
                  <a:srgbClr val="4C4D4F"/>
                </a:solidFill>
                <a:latin typeface="Myriad Pro"/>
                <a:cs typeface="Myriad Pro"/>
              </a:rPr>
              <a:t>ön</a:t>
            </a:r>
            <a:r>
              <a:rPr lang="tr-TR" sz="2000" spc="-20" dirty="0">
                <a:solidFill>
                  <a:srgbClr val="4C4D4F"/>
                </a:solidFill>
                <a:latin typeface="Myriad Pro"/>
                <a:cs typeface="Myriad Pro"/>
              </a:rPr>
              <a:t> </a:t>
            </a:r>
            <a:r>
              <a:rPr lang="tr-TR" sz="2000" dirty="0">
                <a:solidFill>
                  <a:srgbClr val="4C4D4F"/>
                </a:solidFill>
                <a:latin typeface="Myriad Pro"/>
                <a:cs typeface="Myriad Pro"/>
              </a:rPr>
              <a:t>bölgesindeki</a:t>
            </a:r>
            <a:r>
              <a:rPr lang="tr-TR" sz="2000" spc="-20" dirty="0">
                <a:solidFill>
                  <a:srgbClr val="4C4D4F"/>
                </a:solidFill>
                <a:latin typeface="Myriad Pro"/>
                <a:cs typeface="Myriad Pro"/>
              </a:rPr>
              <a:t> </a:t>
            </a:r>
            <a:r>
              <a:rPr lang="tr-TR" sz="2000" dirty="0">
                <a:solidFill>
                  <a:srgbClr val="4C4D4F"/>
                </a:solidFill>
                <a:latin typeface="Myriad Pro"/>
                <a:cs typeface="Myriad Pro"/>
              </a:rPr>
              <a:t>dört</a:t>
            </a:r>
            <a:r>
              <a:rPr lang="tr-TR" sz="2000" spc="-25" dirty="0">
                <a:solidFill>
                  <a:srgbClr val="4C4D4F"/>
                </a:solidFill>
                <a:latin typeface="Myriad Pro"/>
                <a:cs typeface="Myriad Pro"/>
              </a:rPr>
              <a:t> </a:t>
            </a:r>
            <a:r>
              <a:rPr lang="tr-TR" sz="2000" dirty="0">
                <a:solidFill>
                  <a:srgbClr val="4C4D4F"/>
                </a:solidFill>
                <a:latin typeface="Myriad Pro"/>
                <a:cs typeface="Myriad Pro"/>
              </a:rPr>
              <a:t>kasın</a:t>
            </a:r>
            <a:r>
              <a:rPr lang="tr-TR" sz="2000" spc="-20" dirty="0">
                <a:solidFill>
                  <a:srgbClr val="4C4D4F"/>
                </a:solidFill>
                <a:latin typeface="Myriad Pro"/>
                <a:cs typeface="Myriad Pro"/>
              </a:rPr>
              <a:t> </a:t>
            </a:r>
            <a:r>
              <a:rPr lang="tr-TR" sz="2000" dirty="0">
                <a:solidFill>
                  <a:srgbClr val="4C4D4F"/>
                </a:solidFill>
                <a:latin typeface="Myriad Pro"/>
                <a:cs typeface="Myriad Pro"/>
              </a:rPr>
              <a:t>(m.</a:t>
            </a:r>
            <a:r>
              <a:rPr lang="tr-TR" sz="2000" spc="-20" dirty="0">
                <a:solidFill>
                  <a:srgbClr val="4C4D4F"/>
                </a:solidFill>
                <a:latin typeface="Myriad Pro"/>
                <a:cs typeface="Myriad Pro"/>
              </a:rPr>
              <a:t> </a:t>
            </a:r>
            <a:r>
              <a:rPr lang="tr-TR" sz="2000" dirty="0" err="1">
                <a:solidFill>
                  <a:srgbClr val="4C4D4F"/>
                </a:solidFill>
                <a:latin typeface="Myriad Pro"/>
                <a:cs typeface="Myriad Pro"/>
              </a:rPr>
              <a:t>rectus</a:t>
            </a:r>
            <a:r>
              <a:rPr lang="tr-TR" sz="2000" spc="-25" dirty="0">
                <a:solidFill>
                  <a:srgbClr val="4C4D4F"/>
                </a:solidFill>
                <a:latin typeface="Myriad Pro"/>
                <a:cs typeface="Myriad Pro"/>
              </a:rPr>
              <a:t> </a:t>
            </a:r>
            <a:r>
              <a:rPr lang="tr-TR" sz="2000" dirty="0" err="1">
                <a:solidFill>
                  <a:srgbClr val="4C4D4F"/>
                </a:solidFill>
                <a:latin typeface="Myriad Pro"/>
                <a:cs typeface="Myriad Pro"/>
              </a:rPr>
              <a:t>femoris</a:t>
            </a:r>
            <a:r>
              <a:rPr lang="tr-TR" sz="2000" dirty="0">
                <a:solidFill>
                  <a:srgbClr val="4C4D4F"/>
                </a:solidFill>
                <a:latin typeface="Myriad Pro"/>
                <a:cs typeface="Myriad Pro"/>
              </a:rPr>
              <a:t>,</a:t>
            </a:r>
            <a:r>
              <a:rPr lang="tr-TR" sz="2000" spc="-20" dirty="0">
                <a:solidFill>
                  <a:srgbClr val="4C4D4F"/>
                </a:solidFill>
                <a:latin typeface="Myriad Pro"/>
                <a:cs typeface="Myriad Pro"/>
              </a:rPr>
              <a:t> </a:t>
            </a:r>
            <a:r>
              <a:rPr lang="tr-TR" sz="2000" dirty="0">
                <a:solidFill>
                  <a:srgbClr val="4C4D4F"/>
                </a:solidFill>
                <a:latin typeface="Myriad Pro"/>
                <a:cs typeface="Myriad Pro"/>
              </a:rPr>
              <a:t>m.</a:t>
            </a:r>
            <a:r>
              <a:rPr lang="tr-TR" sz="2000" spc="-20" dirty="0">
                <a:solidFill>
                  <a:srgbClr val="4C4D4F"/>
                </a:solidFill>
                <a:latin typeface="Myriad Pro"/>
                <a:cs typeface="Myriad Pro"/>
              </a:rPr>
              <a:t> </a:t>
            </a:r>
            <a:r>
              <a:rPr lang="tr-TR" sz="2000" dirty="0" err="1">
                <a:solidFill>
                  <a:srgbClr val="4C4D4F"/>
                </a:solidFill>
                <a:latin typeface="Myriad Pro"/>
                <a:cs typeface="Myriad Pro"/>
              </a:rPr>
              <a:t>vastus</a:t>
            </a:r>
            <a:r>
              <a:rPr lang="tr-TR" sz="2000" spc="-25" dirty="0">
                <a:solidFill>
                  <a:srgbClr val="4C4D4F"/>
                </a:solidFill>
                <a:latin typeface="Myriad Pro"/>
                <a:cs typeface="Myriad Pro"/>
              </a:rPr>
              <a:t> </a:t>
            </a:r>
            <a:r>
              <a:rPr lang="tr-TR" sz="2000" spc="-10" dirty="0" err="1">
                <a:solidFill>
                  <a:srgbClr val="4C4D4F"/>
                </a:solidFill>
                <a:latin typeface="Myriad Pro"/>
                <a:cs typeface="Myriad Pro"/>
              </a:rPr>
              <a:t>lateralis</a:t>
            </a:r>
            <a:r>
              <a:rPr lang="tr-TR" sz="2000" spc="-10" dirty="0">
                <a:solidFill>
                  <a:srgbClr val="4C4D4F"/>
                </a:solidFill>
                <a:latin typeface="Myriad Pro"/>
                <a:cs typeface="Myriad Pro"/>
              </a:rPr>
              <a:t>,</a:t>
            </a:r>
            <a:r>
              <a:rPr lang="tr-TR" sz="2000" spc="-20" dirty="0">
                <a:solidFill>
                  <a:srgbClr val="4C4D4F"/>
                </a:solidFill>
                <a:latin typeface="Myriad Pro"/>
                <a:cs typeface="Myriad Pro"/>
              </a:rPr>
              <a:t> </a:t>
            </a:r>
            <a:r>
              <a:rPr lang="tr-TR" sz="2000" dirty="0">
                <a:solidFill>
                  <a:srgbClr val="4C4D4F"/>
                </a:solidFill>
                <a:latin typeface="Myriad Pro"/>
                <a:cs typeface="Myriad Pro"/>
              </a:rPr>
              <a:t>m.</a:t>
            </a:r>
            <a:r>
              <a:rPr lang="tr-TR" sz="2000" spc="-20" dirty="0">
                <a:solidFill>
                  <a:srgbClr val="4C4D4F"/>
                </a:solidFill>
                <a:latin typeface="Myriad Pro"/>
                <a:cs typeface="Myriad Pro"/>
              </a:rPr>
              <a:t> </a:t>
            </a:r>
            <a:r>
              <a:rPr lang="tr-TR" sz="2000" dirty="0" err="1">
                <a:solidFill>
                  <a:srgbClr val="4C4D4F"/>
                </a:solidFill>
                <a:latin typeface="Myriad Pro"/>
                <a:cs typeface="Myriad Pro"/>
              </a:rPr>
              <a:t>vastus</a:t>
            </a:r>
            <a:r>
              <a:rPr lang="tr-TR" sz="2000" spc="-25" dirty="0">
                <a:solidFill>
                  <a:srgbClr val="4C4D4F"/>
                </a:solidFill>
                <a:latin typeface="Myriad Pro"/>
                <a:cs typeface="Myriad Pro"/>
              </a:rPr>
              <a:t> </a:t>
            </a:r>
            <a:r>
              <a:rPr lang="tr-TR" sz="2000" dirty="0" err="1">
                <a:solidFill>
                  <a:srgbClr val="4C4D4F"/>
                </a:solidFill>
                <a:latin typeface="Myriad Pro"/>
                <a:cs typeface="Myriad Pro"/>
              </a:rPr>
              <a:t>medialis</a:t>
            </a:r>
            <a:r>
              <a:rPr lang="tr-TR" sz="2000" dirty="0">
                <a:solidFill>
                  <a:srgbClr val="4C4D4F"/>
                </a:solidFill>
                <a:latin typeface="Myriad Pro"/>
                <a:cs typeface="Myriad Pro"/>
              </a:rPr>
              <a:t>,</a:t>
            </a:r>
            <a:r>
              <a:rPr lang="tr-TR" sz="2000" spc="-20" dirty="0">
                <a:solidFill>
                  <a:srgbClr val="4C4D4F"/>
                </a:solidFill>
                <a:latin typeface="Myriad Pro"/>
                <a:cs typeface="Myriad Pro"/>
              </a:rPr>
              <a:t> </a:t>
            </a:r>
            <a:r>
              <a:rPr lang="tr-TR" sz="2000" dirty="0">
                <a:solidFill>
                  <a:srgbClr val="4C4D4F"/>
                </a:solidFill>
                <a:latin typeface="Myriad Pro"/>
                <a:cs typeface="Myriad Pro"/>
              </a:rPr>
              <a:t>m.</a:t>
            </a:r>
            <a:r>
              <a:rPr lang="tr-TR" sz="2000" spc="-20" dirty="0">
                <a:solidFill>
                  <a:srgbClr val="4C4D4F"/>
                </a:solidFill>
                <a:latin typeface="Myriad Pro"/>
                <a:cs typeface="Myriad Pro"/>
              </a:rPr>
              <a:t> </a:t>
            </a:r>
            <a:r>
              <a:rPr lang="tr-TR" sz="2000" spc="-20" dirty="0" err="1">
                <a:solidFill>
                  <a:srgbClr val="4C4D4F"/>
                </a:solidFill>
                <a:latin typeface="Myriad Pro"/>
                <a:cs typeface="Myriad Pro"/>
              </a:rPr>
              <a:t>vas</a:t>
            </a:r>
            <a:r>
              <a:rPr lang="tr-TR" sz="2000" dirty="0" err="1">
                <a:solidFill>
                  <a:srgbClr val="4C4D4F"/>
                </a:solidFill>
                <a:latin typeface="Myriad Pro"/>
                <a:cs typeface="Myriad Pro"/>
              </a:rPr>
              <a:t>tus</a:t>
            </a:r>
            <a:r>
              <a:rPr lang="tr-TR" sz="2000" spc="-5" dirty="0">
                <a:solidFill>
                  <a:srgbClr val="4C4D4F"/>
                </a:solidFill>
                <a:latin typeface="Myriad Pro"/>
                <a:cs typeface="Myriad Pro"/>
              </a:rPr>
              <a:t> </a:t>
            </a:r>
            <a:r>
              <a:rPr lang="tr-TR" sz="2000" dirty="0" err="1">
                <a:solidFill>
                  <a:srgbClr val="4C4D4F"/>
                </a:solidFill>
                <a:latin typeface="Myriad Pro"/>
                <a:cs typeface="Myriad Pro"/>
              </a:rPr>
              <a:t>intermedius</a:t>
            </a:r>
            <a:r>
              <a:rPr lang="tr-TR" sz="2000" dirty="0">
                <a:solidFill>
                  <a:srgbClr val="4C4D4F"/>
                </a:solidFill>
                <a:latin typeface="Myriad Pro"/>
                <a:cs typeface="Myriad Pro"/>
              </a:rPr>
              <a:t>) birleşmesinden </a:t>
            </a:r>
            <a:r>
              <a:rPr lang="tr-TR" sz="2000" spc="-10" dirty="0">
                <a:solidFill>
                  <a:srgbClr val="4C4D4F"/>
                </a:solidFill>
                <a:latin typeface="Myriad Pro"/>
                <a:cs typeface="Myriad Pro"/>
              </a:rPr>
              <a:t>oluşur.</a:t>
            </a:r>
            <a:r>
              <a:rPr lang="tr-TR" sz="2000" dirty="0">
                <a:solidFill>
                  <a:srgbClr val="4C4D4F"/>
                </a:solidFill>
                <a:latin typeface="Myriad Pro"/>
                <a:cs typeface="Myriad Pro"/>
              </a:rPr>
              <a:t> Dört baştan biri</a:t>
            </a:r>
            <a:r>
              <a:rPr lang="tr-TR" sz="2000" spc="-5" dirty="0">
                <a:solidFill>
                  <a:srgbClr val="4C4D4F"/>
                </a:solidFill>
                <a:latin typeface="Myriad Pro"/>
                <a:cs typeface="Myriad Pro"/>
              </a:rPr>
              <a:t> </a:t>
            </a:r>
            <a:r>
              <a:rPr lang="tr-TR" sz="2000" dirty="0">
                <a:solidFill>
                  <a:srgbClr val="4C4D4F"/>
                </a:solidFill>
                <a:latin typeface="Myriad Pro"/>
                <a:cs typeface="Myriad Pro"/>
              </a:rPr>
              <a:t>leğen kemiği diğer üçü femurdan </a:t>
            </a:r>
            <a:r>
              <a:rPr lang="tr-TR" sz="2000" spc="-10" dirty="0">
                <a:solidFill>
                  <a:srgbClr val="4C4D4F"/>
                </a:solidFill>
                <a:latin typeface="Myriad Pro"/>
                <a:cs typeface="Myriad Pro"/>
              </a:rPr>
              <a:t>başlar.</a:t>
            </a:r>
            <a:r>
              <a:rPr lang="tr-TR" sz="2000" dirty="0">
                <a:solidFill>
                  <a:srgbClr val="4C4D4F"/>
                </a:solidFill>
                <a:latin typeface="Myriad Pro"/>
                <a:cs typeface="Myriad Pro"/>
              </a:rPr>
              <a:t> </a:t>
            </a:r>
            <a:r>
              <a:rPr lang="tr-TR" sz="2000" spc="-10" dirty="0">
                <a:solidFill>
                  <a:srgbClr val="4C4D4F"/>
                </a:solidFill>
                <a:latin typeface="Myriad Pro"/>
                <a:cs typeface="Myriad Pro"/>
              </a:rPr>
              <a:t>Aşağı </a:t>
            </a:r>
            <a:r>
              <a:rPr lang="tr-TR" sz="2000" dirty="0">
                <a:solidFill>
                  <a:srgbClr val="4C4D4F"/>
                </a:solidFill>
                <a:latin typeface="Myriad Pro"/>
                <a:cs typeface="Myriad Pro"/>
              </a:rPr>
              <a:t>doğru</a:t>
            </a:r>
            <a:r>
              <a:rPr lang="tr-TR" sz="2000" spc="-40" dirty="0">
                <a:solidFill>
                  <a:srgbClr val="4C4D4F"/>
                </a:solidFill>
                <a:latin typeface="Myriad Pro"/>
                <a:cs typeface="Myriad Pro"/>
              </a:rPr>
              <a:t> </a:t>
            </a:r>
            <a:r>
              <a:rPr lang="tr-TR" sz="2000" dirty="0">
                <a:solidFill>
                  <a:srgbClr val="4C4D4F"/>
                </a:solidFill>
                <a:latin typeface="Myriad Pro"/>
                <a:cs typeface="Myriad Pro"/>
              </a:rPr>
              <a:t>uçlar</a:t>
            </a:r>
            <a:r>
              <a:rPr lang="tr-TR" sz="2000" spc="-20" dirty="0">
                <a:solidFill>
                  <a:srgbClr val="4C4D4F"/>
                </a:solidFill>
                <a:latin typeface="Myriad Pro"/>
                <a:cs typeface="Myriad Pro"/>
              </a:rPr>
              <a:t> </a:t>
            </a:r>
            <a:r>
              <a:rPr lang="tr-TR" sz="2000" dirty="0">
                <a:solidFill>
                  <a:srgbClr val="4C4D4F"/>
                </a:solidFill>
                <a:latin typeface="Myriad Pro"/>
                <a:cs typeface="Myriad Pro"/>
              </a:rPr>
              <a:t>birleşerek</a:t>
            </a:r>
            <a:r>
              <a:rPr lang="tr-TR" sz="2000" spc="-20" dirty="0">
                <a:solidFill>
                  <a:srgbClr val="4C4D4F"/>
                </a:solidFill>
                <a:latin typeface="Myriad Pro"/>
                <a:cs typeface="Myriad Pro"/>
              </a:rPr>
              <a:t> </a:t>
            </a:r>
            <a:r>
              <a:rPr lang="tr-TR" sz="2000" dirty="0">
                <a:solidFill>
                  <a:srgbClr val="4C4D4F"/>
                </a:solidFill>
                <a:latin typeface="Myriad Pro"/>
                <a:cs typeface="Myriad Pro"/>
              </a:rPr>
              <a:t>tek</a:t>
            </a:r>
            <a:r>
              <a:rPr lang="tr-TR" sz="2000" spc="-20" dirty="0">
                <a:solidFill>
                  <a:srgbClr val="4C4D4F"/>
                </a:solidFill>
                <a:latin typeface="Myriad Pro"/>
                <a:cs typeface="Myriad Pro"/>
              </a:rPr>
              <a:t> </a:t>
            </a:r>
            <a:r>
              <a:rPr lang="tr-TR" sz="2000" dirty="0">
                <a:solidFill>
                  <a:srgbClr val="4C4D4F"/>
                </a:solidFill>
                <a:latin typeface="Myriad Pro"/>
                <a:cs typeface="Myriad Pro"/>
              </a:rPr>
              <a:t>bir</a:t>
            </a:r>
            <a:r>
              <a:rPr lang="tr-TR" sz="2000" spc="-20" dirty="0">
                <a:solidFill>
                  <a:srgbClr val="4C4D4F"/>
                </a:solidFill>
                <a:latin typeface="Myriad Pro"/>
                <a:cs typeface="Myriad Pro"/>
              </a:rPr>
              <a:t> </a:t>
            </a:r>
            <a:r>
              <a:rPr lang="tr-TR" sz="2000" dirty="0">
                <a:solidFill>
                  <a:srgbClr val="4C4D4F"/>
                </a:solidFill>
                <a:latin typeface="Myriad Pro"/>
                <a:cs typeface="Myriad Pro"/>
              </a:rPr>
              <a:t>tendon</a:t>
            </a:r>
            <a:r>
              <a:rPr lang="tr-TR" sz="2000" spc="-20" dirty="0">
                <a:solidFill>
                  <a:srgbClr val="4C4D4F"/>
                </a:solidFill>
                <a:latin typeface="Myriad Pro"/>
                <a:cs typeface="Myriad Pro"/>
              </a:rPr>
              <a:t> </a:t>
            </a:r>
            <a:r>
              <a:rPr lang="tr-TR" sz="2000" spc="-10" dirty="0">
                <a:solidFill>
                  <a:srgbClr val="4C4D4F"/>
                </a:solidFill>
                <a:latin typeface="Myriad Pro"/>
                <a:cs typeface="Myriad Pro"/>
              </a:rPr>
              <a:t>oluşturur.</a:t>
            </a:r>
            <a:r>
              <a:rPr lang="tr-TR" sz="2000" spc="-45" dirty="0">
                <a:solidFill>
                  <a:srgbClr val="4C4D4F"/>
                </a:solidFill>
                <a:latin typeface="Myriad Pro"/>
                <a:cs typeface="Myriad Pro"/>
              </a:rPr>
              <a:t> </a:t>
            </a:r>
            <a:r>
              <a:rPr lang="tr-TR" sz="2000" spc="-10" dirty="0">
                <a:solidFill>
                  <a:srgbClr val="4C4D4F"/>
                </a:solidFill>
                <a:latin typeface="Myriad Pro"/>
                <a:cs typeface="Myriad Pro"/>
              </a:rPr>
              <a:t>Tendon</a:t>
            </a:r>
            <a:r>
              <a:rPr lang="tr-TR" sz="2000" spc="-20" dirty="0">
                <a:solidFill>
                  <a:srgbClr val="4C4D4F"/>
                </a:solidFill>
                <a:latin typeface="Myriad Pro"/>
                <a:cs typeface="Myriad Pro"/>
              </a:rPr>
              <a:t> </a:t>
            </a:r>
            <a:r>
              <a:rPr lang="tr-TR" sz="2000" dirty="0">
                <a:solidFill>
                  <a:srgbClr val="4C4D4F"/>
                </a:solidFill>
                <a:latin typeface="Myriad Pro"/>
                <a:cs typeface="Myriad Pro"/>
              </a:rPr>
              <a:t>diz</a:t>
            </a:r>
            <a:r>
              <a:rPr lang="tr-TR" sz="2000" spc="-20" dirty="0">
                <a:solidFill>
                  <a:srgbClr val="4C4D4F"/>
                </a:solidFill>
                <a:latin typeface="Myriad Pro"/>
                <a:cs typeface="Myriad Pro"/>
              </a:rPr>
              <a:t> </a:t>
            </a:r>
            <a:r>
              <a:rPr lang="tr-TR" sz="2000" dirty="0">
                <a:solidFill>
                  <a:srgbClr val="4C4D4F"/>
                </a:solidFill>
                <a:latin typeface="Myriad Pro"/>
                <a:cs typeface="Myriad Pro"/>
              </a:rPr>
              <a:t>üzerinden</a:t>
            </a:r>
            <a:r>
              <a:rPr lang="tr-TR" sz="2000" spc="-20" dirty="0">
                <a:solidFill>
                  <a:srgbClr val="4C4D4F"/>
                </a:solidFill>
                <a:latin typeface="Myriad Pro"/>
                <a:cs typeface="Myriad Pro"/>
              </a:rPr>
              <a:t> </a:t>
            </a:r>
            <a:r>
              <a:rPr lang="tr-TR" sz="2000" dirty="0">
                <a:solidFill>
                  <a:srgbClr val="4C4D4F"/>
                </a:solidFill>
                <a:latin typeface="Myriad Pro"/>
                <a:cs typeface="Myriad Pro"/>
              </a:rPr>
              <a:t>geçer</a:t>
            </a:r>
            <a:r>
              <a:rPr lang="tr-TR" sz="2000" spc="-20" dirty="0">
                <a:solidFill>
                  <a:srgbClr val="4C4D4F"/>
                </a:solidFill>
                <a:latin typeface="Myriad Pro"/>
                <a:cs typeface="Myriad Pro"/>
              </a:rPr>
              <a:t> </a:t>
            </a:r>
            <a:r>
              <a:rPr lang="tr-TR" sz="2000" dirty="0">
                <a:solidFill>
                  <a:srgbClr val="4C4D4F"/>
                </a:solidFill>
                <a:latin typeface="Myriad Pro"/>
                <a:cs typeface="Myriad Pro"/>
              </a:rPr>
              <a:t>ve</a:t>
            </a:r>
            <a:r>
              <a:rPr lang="tr-TR" sz="2000" spc="-20" dirty="0">
                <a:solidFill>
                  <a:srgbClr val="4C4D4F"/>
                </a:solidFill>
                <a:latin typeface="Myriad Pro"/>
                <a:cs typeface="Myriad Pro"/>
              </a:rPr>
              <a:t> </a:t>
            </a:r>
            <a:r>
              <a:rPr lang="tr-TR" sz="2000" dirty="0" err="1">
                <a:solidFill>
                  <a:srgbClr val="4C4D4F"/>
                </a:solidFill>
                <a:latin typeface="Myriad Pro"/>
                <a:cs typeface="Myriad Pro"/>
              </a:rPr>
              <a:t>tibia</a:t>
            </a:r>
            <a:r>
              <a:rPr lang="tr-TR" sz="2000" spc="-20" dirty="0">
                <a:solidFill>
                  <a:srgbClr val="4C4D4F"/>
                </a:solidFill>
                <a:latin typeface="Myriad Pro"/>
                <a:cs typeface="Myriad Pro"/>
              </a:rPr>
              <a:t> </a:t>
            </a:r>
            <a:r>
              <a:rPr lang="tr-TR" sz="2000" dirty="0">
                <a:solidFill>
                  <a:srgbClr val="4C4D4F"/>
                </a:solidFill>
                <a:latin typeface="Myriad Pro"/>
                <a:cs typeface="Myriad Pro"/>
              </a:rPr>
              <a:t>kemiğinde</a:t>
            </a:r>
            <a:r>
              <a:rPr lang="tr-TR" sz="2000" spc="-20" dirty="0">
                <a:solidFill>
                  <a:srgbClr val="4C4D4F"/>
                </a:solidFill>
                <a:latin typeface="Myriad Pro"/>
                <a:cs typeface="Myriad Pro"/>
              </a:rPr>
              <a:t> </a:t>
            </a:r>
            <a:r>
              <a:rPr lang="tr-TR" sz="2000" spc="-10" dirty="0">
                <a:solidFill>
                  <a:srgbClr val="4C4D4F"/>
                </a:solidFill>
                <a:latin typeface="Myriad Pro"/>
                <a:cs typeface="Myriad Pro"/>
              </a:rPr>
              <a:t>sonlanır. </a:t>
            </a:r>
            <a:r>
              <a:rPr lang="tr-TR" sz="2000" dirty="0">
                <a:solidFill>
                  <a:srgbClr val="4C4D4F"/>
                </a:solidFill>
                <a:latin typeface="Myriad Pro"/>
                <a:cs typeface="Myriad Pro"/>
              </a:rPr>
              <a:t>Patella</a:t>
            </a:r>
            <a:r>
              <a:rPr lang="tr-TR" sz="2000" spc="-10" dirty="0">
                <a:solidFill>
                  <a:srgbClr val="4C4D4F"/>
                </a:solidFill>
                <a:latin typeface="Myriad Pro"/>
                <a:cs typeface="Myriad Pro"/>
              </a:rPr>
              <a:t> </a:t>
            </a:r>
            <a:r>
              <a:rPr lang="tr-TR" sz="2000" dirty="0">
                <a:solidFill>
                  <a:srgbClr val="4C4D4F"/>
                </a:solidFill>
                <a:latin typeface="Myriad Pro"/>
                <a:cs typeface="Myriad Pro"/>
              </a:rPr>
              <a:t>bu kasın tendonu içine </a:t>
            </a:r>
            <a:r>
              <a:rPr lang="tr-TR" sz="2000" spc="-10" dirty="0">
                <a:solidFill>
                  <a:srgbClr val="4C4D4F"/>
                </a:solidFill>
                <a:latin typeface="Myriad Pro"/>
                <a:cs typeface="Myriad Pro"/>
              </a:rPr>
              <a:t>yerleşmiştir.</a:t>
            </a:r>
            <a:r>
              <a:rPr lang="tr-TR" sz="2000" dirty="0">
                <a:solidFill>
                  <a:srgbClr val="4C4D4F"/>
                </a:solidFill>
                <a:latin typeface="Myriad Pro"/>
                <a:cs typeface="Myriad Pro"/>
              </a:rPr>
              <a:t> </a:t>
            </a:r>
            <a:r>
              <a:rPr lang="tr-TR" sz="2000" b="1" dirty="0">
                <a:solidFill>
                  <a:srgbClr val="4C4D4F"/>
                </a:solidFill>
                <a:latin typeface="Myriad Pro"/>
                <a:cs typeface="Myriad Pro"/>
              </a:rPr>
              <a:t>Diz eklemine </a:t>
            </a:r>
            <a:r>
              <a:rPr lang="tr-TR" sz="2000" b="1" dirty="0" err="1">
                <a:solidFill>
                  <a:srgbClr val="4C4D4F"/>
                </a:solidFill>
                <a:latin typeface="Myriad Pro"/>
                <a:cs typeface="Myriad Pro"/>
              </a:rPr>
              <a:t>ekstansiyon</a:t>
            </a:r>
            <a:r>
              <a:rPr lang="tr-TR" sz="2000" b="1" dirty="0">
                <a:solidFill>
                  <a:srgbClr val="4C4D4F"/>
                </a:solidFill>
                <a:latin typeface="Myriad Pro"/>
                <a:cs typeface="Myriad Pro"/>
              </a:rPr>
              <a:t> yaptırır.</a:t>
            </a:r>
          </a:p>
          <a:p>
            <a:pPr marL="100965" indent="0" algn="just">
              <a:lnSpc>
                <a:spcPct val="100000"/>
              </a:lnSpc>
              <a:spcBef>
                <a:spcPts val="345"/>
              </a:spcBef>
              <a:spcAft>
                <a:spcPts val="1200"/>
              </a:spcAft>
              <a:buNone/>
            </a:pPr>
            <a:r>
              <a:rPr lang="tr-TR" sz="2000" b="1" dirty="0" err="1">
                <a:solidFill>
                  <a:schemeClr val="accent3">
                    <a:lumMod val="75000"/>
                  </a:schemeClr>
                </a:solidFill>
                <a:latin typeface="Myriad Pro"/>
                <a:cs typeface="Myriad Pro"/>
              </a:rPr>
              <a:t>Hamstring</a:t>
            </a:r>
            <a:r>
              <a:rPr lang="tr-TR" sz="2000" b="1" spc="-5" dirty="0">
                <a:solidFill>
                  <a:schemeClr val="accent3">
                    <a:lumMod val="75000"/>
                  </a:schemeClr>
                </a:solidFill>
                <a:latin typeface="Myriad Pro"/>
                <a:cs typeface="Myriad Pro"/>
              </a:rPr>
              <a:t> </a:t>
            </a:r>
            <a:r>
              <a:rPr lang="tr-TR" sz="2000" b="1" dirty="0">
                <a:solidFill>
                  <a:schemeClr val="accent3">
                    <a:lumMod val="75000"/>
                  </a:schemeClr>
                </a:solidFill>
                <a:latin typeface="Myriad Pro"/>
                <a:cs typeface="Myriad Pro"/>
              </a:rPr>
              <a:t>Grubu </a:t>
            </a:r>
            <a:r>
              <a:rPr lang="tr-TR" sz="2000" b="1" spc="-10" dirty="0">
                <a:solidFill>
                  <a:schemeClr val="accent3">
                    <a:lumMod val="75000"/>
                  </a:schemeClr>
                </a:solidFill>
                <a:latin typeface="Myriad Pro"/>
                <a:cs typeface="Myriad Pro"/>
              </a:rPr>
              <a:t>Kaslar: </a:t>
            </a:r>
            <a:r>
              <a:rPr lang="tr-TR" sz="2000" b="1" dirty="0">
                <a:solidFill>
                  <a:srgbClr val="4C4D4F"/>
                </a:solidFill>
                <a:latin typeface="Myriad Pro"/>
                <a:cs typeface="Myriad Pro"/>
              </a:rPr>
              <a:t>Arka</a:t>
            </a:r>
            <a:r>
              <a:rPr lang="tr-TR" sz="2000" b="1" spc="-35" dirty="0">
                <a:solidFill>
                  <a:srgbClr val="4C4D4F"/>
                </a:solidFill>
                <a:latin typeface="Myriad Pro"/>
                <a:cs typeface="Myriad Pro"/>
              </a:rPr>
              <a:t> </a:t>
            </a:r>
            <a:r>
              <a:rPr lang="tr-TR" sz="2000" b="1" dirty="0" err="1">
                <a:solidFill>
                  <a:srgbClr val="4C4D4F"/>
                </a:solidFill>
                <a:latin typeface="Myriad Pro"/>
                <a:cs typeface="Myriad Pro"/>
              </a:rPr>
              <a:t>adele</a:t>
            </a:r>
            <a:r>
              <a:rPr lang="tr-TR" sz="2000" b="1" spc="-35" dirty="0">
                <a:solidFill>
                  <a:srgbClr val="4C4D4F"/>
                </a:solidFill>
                <a:latin typeface="Myriad Pro"/>
                <a:cs typeface="Myriad Pro"/>
              </a:rPr>
              <a:t> </a:t>
            </a:r>
            <a:r>
              <a:rPr lang="tr-TR" sz="2000" dirty="0">
                <a:solidFill>
                  <a:srgbClr val="4C4D4F"/>
                </a:solidFill>
                <a:latin typeface="Myriad Pro"/>
                <a:cs typeface="Myriad Pro"/>
              </a:rPr>
              <a:t>de</a:t>
            </a:r>
            <a:r>
              <a:rPr lang="tr-TR" sz="2000" spc="-30" dirty="0">
                <a:solidFill>
                  <a:srgbClr val="4C4D4F"/>
                </a:solidFill>
                <a:latin typeface="Myriad Pro"/>
                <a:cs typeface="Myriad Pro"/>
              </a:rPr>
              <a:t> </a:t>
            </a:r>
            <a:r>
              <a:rPr lang="tr-TR" sz="2000" spc="-10" dirty="0">
                <a:solidFill>
                  <a:srgbClr val="4C4D4F"/>
                </a:solidFill>
                <a:latin typeface="Myriad Pro"/>
                <a:cs typeface="Myriad Pro"/>
              </a:rPr>
              <a:t>denir.</a:t>
            </a:r>
            <a:r>
              <a:rPr lang="tr-TR" sz="2000" spc="-35" dirty="0">
                <a:solidFill>
                  <a:srgbClr val="4C4D4F"/>
                </a:solidFill>
                <a:latin typeface="Myriad Pro"/>
                <a:cs typeface="Myriad Pro"/>
              </a:rPr>
              <a:t> </a:t>
            </a:r>
            <a:r>
              <a:rPr lang="tr-TR" sz="2000" dirty="0">
                <a:solidFill>
                  <a:srgbClr val="4C4D4F"/>
                </a:solidFill>
                <a:latin typeface="Myriad Pro"/>
                <a:cs typeface="Myriad Pro"/>
              </a:rPr>
              <a:t>Üç</a:t>
            </a:r>
            <a:r>
              <a:rPr lang="tr-TR" sz="2000" spc="-30" dirty="0">
                <a:solidFill>
                  <a:srgbClr val="4C4D4F"/>
                </a:solidFill>
                <a:latin typeface="Myriad Pro"/>
                <a:cs typeface="Myriad Pro"/>
              </a:rPr>
              <a:t> </a:t>
            </a:r>
            <a:r>
              <a:rPr lang="tr-TR" sz="2000" dirty="0">
                <a:solidFill>
                  <a:srgbClr val="4C4D4F"/>
                </a:solidFill>
                <a:latin typeface="Myriad Pro"/>
                <a:cs typeface="Myriad Pro"/>
              </a:rPr>
              <a:t>kastan</a:t>
            </a:r>
            <a:r>
              <a:rPr lang="tr-TR" sz="2000" spc="-35" dirty="0">
                <a:solidFill>
                  <a:srgbClr val="4C4D4F"/>
                </a:solidFill>
                <a:latin typeface="Myriad Pro"/>
                <a:cs typeface="Myriad Pro"/>
              </a:rPr>
              <a:t> </a:t>
            </a:r>
            <a:r>
              <a:rPr lang="tr-TR" sz="2000" dirty="0">
                <a:solidFill>
                  <a:srgbClr val="4C4D4F"/>
                </a:solidFill>
                <a:latin typeface="Myriad Pro"/>
                <a:cs typeface="Myriad Pro"/>
              </a:rPr>
              <a:t>(m.</a:t>
            </a:r>
            <a:r>
              <a:rPr lang="tr-TR" sz="2000" spc="-30" dirty="0">
                <a:solidFill>
                  <a:srgbClr val="4C4D4F"/>
                </a:solidFill>
                <a:latin typeface="Myriad Pro"/>
                <a:cs typeface="Myriad Pro"/>
              </a:rPr>
              <a:t> </a:t>
            </a:r>
            <a:r>
              <a:rPr lang="tr-TR" sz="2000" dirty="0" err="1">
                <a:solidFill>
                  <a:srgbClr val="4C4D4F"/>
                </a:solidFill>
                <a:latin typeface="Myriad Pro"/>
                <a:cs typeface="Myriad Pro"/>
              </a:rPr>
              <a:t>biceps</a:t>
            </a:r>
            <a:r>
              <a:rPr lang="tr-TR" sz="2000" spc="-35" dirty="0">
                <a:solidFill>
                  <a:srgbClr val="4C4D4F"/>
                </a:solidFill>
                <a:latin typeface="Myriad Pro"/>
                <a:cs typeface="Myriad Pro"/>
              </a:rPr>
              <a:t> </a:t>
            </a:r>
            <a:r>
              <a:rPr lang="tr-TR" sz="2000" spc="-10" dirty="0" err="1">
                <a:solidFill>
                  <a:srgbClr val="4C4D4F"/>
                </a:solidFill>
                <a:latin typeface="Myriad Pro"/>
                <a:cs typeface="Myriad Pro"/>
              </a:rPr>
              <a:t>femoris</a:t>
            </a:r>
            <a:r>
              <a:rPr lang="tr-TR" sz="2000" spc="-10" dirty="0">
                <a:solidFill>
                  <a:srgbClr val="4C4D4F"/>
                </a:solidFill>
                <a:latin typeface="Myriad Pro"/>
                <a:cs typeface="Myriad Pro"/>
              </a:rPr>
              <a:t>,</a:t>
            </a:r>
            <a:r>
              <a:rPr lang="tr-TR" sz="2000" spc="-30" dirty="0">
                <a:solidFill>
                  <a:srgbClr val="4C4D4F"/>
                </a:solidFill>
                <a:latin typeface="Myriad Pro"/>
                <a:cs typeface="Myriad Pro"/>
              </a:rPr>
              <a:t> </a:t>
            </a:r>
            <a:r>
              <a:rPr lang="tr-TR" sz="2000" dirty="0">
                <a:solidFill>
                  <a:srgbClr val="4C4D4F"/>
                </a:solidFill>
                <a:latin typeface="Myriad Pro"/>
                <a:cs typeface="Myriad Pro"/>
              </a:rPr>
              <a:t>m.</a:t>
            </a:r>
            <a:r>
              <a:rPr lang="tr-TR" sz="2000" spc="-35" dirty="0">
                <a:solidFill>
                  <a:srgbClr val="4C4D4F"/>
                </a:solidFill>
                <a:latin typeface="Myriad Pro"/>
                <a:cs typeface="Myriad Pro"/>
              </a:rPr>
              <a:t> </a:t>
            </a:r>
            <a:r>
              <a:rPr lang="tr-TR" sz="2000" spc="-10" dirty="0" err="1">
                <a:solidFill>
                  <a:srgbClr val="4C4D4F"/>
                </a:solidFill>
                <a:latin typeface="Myriad Pro"/>
                <a:cs typeface="Myriad Pro"/>
              </a:rPr>
              <a:t>semitendinosus</a:t>
            </a:r>
            <a:r>
              <a:rPr lang="tr-TR" sz="2000" spc="-10" dirty="0">
                <a:solidFill>
                  <a:srgbClr val="4C4D4F"/>
                </a:solidFill>
                <a:latin typeface="Myriad Pro"/>
                <a:cs typeface="Myriad Pro"/>
              </a:rPr>
              <a:t>,</a:t>
            </a:r>
            <a:r>
              <a:rPr lang="tr-TR" sz="2000" spc="-30" dirty="0">
                <a:solidFill>
                  <a:srgbClr val="4C4D4F"/>
                </a:solidFill>
                <a:latin typeface="Myriad Pro"/>
                <a:cs typeface="Myriad Pro"/>
              </a:rPr>
              <a:t> </a:t>
            </a:r>
            <a:r>
              <a:rPr lang="tr-TR" sz="2000" dirty="0">
                <a:solidFill>
                  <a:srgbClr val="4C4D4F"/>
                </a:solidFill>
                <a:latin typeface="Myriad Pro"/>
                <a:cs typeface="Myriad Pro"/>
              </a:rPr>
              <a:t>m.</a:t>
            </a:r>
            <a:r>
              <a:rPr lang="tr-TR" sz="2000" spc="-35" dirty="0">
                <a:solidFill>
                  <a:srgbClr val="4C4D4F"/>
                </a:solidFill>
                <a:latin typeface="Myriad Pro"/>
                <a:cs typeface="Myriad Pro"/>
              </a:rPr>
              <a:t> </a:t>
            </a:r>
            <a:r>
              <a:rPr lang="tr-TR" sz="2000" dirty="0" err="1">
                <a:solidFill>
                  <a:srgbClr val="4C4D4F"/>
                </a:solidFill>
                <a:latin typeface="Myriad Pro"/>
                <a:cs typeface="Myriad Pro"/>
              </a:rPr>
              <a:t>semimembranosus</a:t>
            </a:r>
            <a:r>
              <a:rPr lang="tr-TR" sz="2000" dirty="0">
                <a:solidFill>
                  <a:srgbClr val="4C4D4F"/>
                </a:solidFill>
                <a:latin typeface="Myriad Pro"/>
                <a:cs typeface="Myriad Pro"/>
              </a:rPr>
              <a:t>)</a:t>
            </a:r>
            <a:r>
              <a:rPr lang="tr-TR" sz="2000" spc="-30" dirty="0">
                <a:solidFill>
                  <a:srgbClr val="4C4D4F"/>
                </a:solidFill>
                <a:latin typeface="Myriad Pro"/>
                <a:cs typeface="Myriad Pro"/>
              </a:rPr>
              <a:t> </a:t>
            </a:r>
            <a:r>
              <a:rPr lang="tr-TR" sz="2000" spc="-10" dirty="0">
                <a:solidFill>
                  <a:srgbClr val="4C4D4F"/>
                </a:solidFill>
                <a:latin typeface="Myriad Pro"/>
                <a:cs typeface="Myriad Pro"/>
              </a:rPr>
              <a:t>oluşur. </a:t>
            </a:r>
            <a:r>
              <a:rPr lang="tr-TR" sz="2000" dirty="0">
                <a:solidFill>
                  <a:srgbClr val="4C4D4F"/>
                </a:solidFill>
                <a:latin typeface="Myriad Pro"/>
                <a:cs typeface="Myriad Pro"/>
              </a:rPr>
              <a:t>Bu</a:t>
            </a:r>
            <a:r>
              <a:rPr lang="tr-TR" sz="2000" spc="80" dirty="0">
                <a:solidFill>
                  <a:srgbClr val="4C4D4F"/>
                </a:solidFill>
                <a:latin typeface="Myriad Pro"/>
                <a:cs typeface="Myriad Pro"/>
              </a:rPr>
              <a:t> </a:t>
            </a:r>
            <a:r>
              <a:rPr lang="tr-TR" sz="2000" dirty="0">
                <a:solidFill>
                  <a:srgbClr val="4C4D4F"/>
                </a:solidFill>
                <a:latin typeface="Myriad Pro"/>
                <a:cs typeface="Myriad Pro"/>
              </a:rPr>
              <a:t>kaslar</a:t>
            </a:r>
            <a:r>
              <a:rPr lang="tr-TR" sz="2000" spc="90" dirty="0">
                <a:solidFill>
                  <a:srgbClr val="4C4D4F"/>
                </a:solidFill>
                <a:latin typeface="Myriad Pro"/>
                <a:cs typeface="Myriad Pro"/>
              </a:rPr>
              <a:t> </a:t>
            </a:r>
            <a:r>
              <a:rPr lang="tr-TR" sz="2000" dirty="0">
                <a:solidFill>
                  <a:srgbClr val="4C4D4F"/>
                </a:solidFill>
                <a:latin typeface="Myriad Pro"/>
                <a:cs typeface="Myriad Pro"/>
              </a:rPr>
              <a:t>oturak</a:t>
            </a:r>
            <a:r>
              <a:rPr lang="tr-TR" sz="2000" spc="90" dirty="0">
                <a:solidFill>
                  <a:srgbClr val="4C4D4F"/>
                </a:solidFill>
                <a:latin typeface="Myriad Pro"/>
                <a:cs typeface="Myriad Pro"/>
              </a:rPr>
              <a:t> </a:t>
            </a:r>
            <a:r>
              <a:rPr lang="tr-TR" sz="2000" dirty="0">
                <a:solidFill>
                  <a:srgbClr val="4C4D4F"/>
                </a:solidFill>
                <a:latin typeface="Myriad Pro"/>
                <a:cs typeface="Myriad Pro"/>
              </a:rPr>
              <a:t>kemiğinden</a:t>
            </a:r>
            <a:r>
              <a:rPr lang="tr-TR" sz="2000" spc="90" dirty="0">
                <a:solidFill>
                  <a:srgbClr val="4C4D4F"/>
                </a:solidFill>
                <a:latin typeface="Myriad Pro"/>
                <a:cs typeface="Myriad Pro"/>
              </a:rPr>
              <a:t> </a:t>
            </a:r>
            <a:r>
              <a:rPr lang="tr-TR" sz="2000" dirty="0">
                <a:solidFill>
                  <a:srgbClr val="4C4D4F"/>
                </a:solidFill>
                <a:latin typeface="Myriad Pro"/>
                <a:cs typeface="Myriad Pro"/>
              </a:rPr>
              <a:t>başlayıp</a:t>
            </a:r>
            <a:r>
              <a:rPr lang="tr-TR" sz="2000" spc="90" dirty="0">
                <a:solidFill>
                  <a:srgbClr val="4C4D4F"/>
                </a:solidFill>
                <a:latin typeface="Myriad Pro"/>
                <a:cs typeface="Myriad Pro"/>
              </a:rPr>
              <a:t> </a:t>
            </a:r>
            <a:r>
              <a:rPr lang="tr-TR" sz="2000" dirty="0" err="1">
                <a:solidFill>
                  <a:srgbClr val="4C4D4F"/>
                </a:solidFill>
                <a:latin typeface="Myriad Pro"/>
                <a:cs typeface="Myriad Pro"/>
              </a:rPr>
              <a:t>tibia</a:t>
            </a:r>
            <a:r>
              <a:rPr lang="tr-TR" sz="2000" spc="90" dirty="0">
                <a:solidFill>
                  <a:srgbClr val="4C4D4F"/>
                </a:solidFill>
                <a:latin typeface="Myriad Pro"/>
                <a:cs typeface="Myriad Pro"/>
              </a:rPr>
              <a:t> </a:t>
            </a:r>
            <a:r>
              <a:rPr lang="tr-TR" sz="2000" dirty="0">
                <a:solidFill>
                  <a:srgbClr val="4C4D4F"/>
                </a:solidFill>
                <a:latin typeface="Myriad Pro"/>
                <a:cs typeface="Myriad Pro"/>
              </a:rPr>
              <a:t>ve</a:t>
            </a:r>
            <a:r>
              <a:rPr lang="tr-TR" sz="2000" spc="90" dirty="0">
                <a:solidFill>
                  <a:srgbClr val="4C4D4F"/>
                </a:solidFill>
                <a:latin typeface="Myriad Pro"/>
                <a:cs typeface="Myriad Pro"/>
              </a:rPr>
              <a:t> </a:t>
            </a:r>
            <a:r>
              <a:rPr lang="tr-TR" sz="2000" dirty="0">
                <a:solidFill>
                  <a:srgbClr val="4C4D4F"/>
                </a:solidFill>
                <a:latin typeface="Myriad Pro"/>
                <a:cs typeface="Myriad Pro"/>
              </a:rPr>
              <a:t>fibula</a:t>
            </a:r>
            <a:r>
              <a:rPr lang="tr-TR" sz="2000" spc="90" dirty="0">
                <a:solidFill>
                  <a:srgbClr val="4C4D4F"/>
                </a:solidFill>
                <a:latin typeface="Myriad Pro"/>
                <a:cs typeface="Myriad Pro"/>
              </a:rPr>
              <a:t> </a:t>
            </a:r>
            <a:r>
              <a:rPr lang="tr-TR" sz="2000" dirty="0">
                <a:solidFill>
                  <a:srgbClr val="4C4D4F"/>
                </a:solidFill>
                <a:latin typeface="Myriad Pro"/>
                <a:cs typeface="Myriad Pro"/>
              </a:rPr>
              <a:t>kemiğinde</a:t>
            </a:r>
            <a:r>
              <a:rPr lang="tr-TR" sz="2000" spc="90" dirty="0">
                <a:solidFill>
                  <a:srgbClr val="4C4D4F"/>
                </a:solidFill>
                <a:latin typeface="Myriad Pro"/>
                <a:cs typeface="Myriad Pro"/>
              </a:rPr>
              <a:t> </a:t>
            </a:r>
            <a:r>
              <a:rPr lang="tr-TR" sz="2000" dirty="0">
                <a:solidFill>
                  <a:srgbClr val="4C4D4F"/>
                </a:solidFill>
                <a:latin typeface="Myriad Pro"/>
                <a:cs typeface="Myriad Pro"/>
              </a:rPr>
              <a:t>sonlanır.</a:t>
            </a:r>
            <a:r>
              <a:rPr lang="tr-TR" sz="2000" spc="90" dirty="0">
                <a:solidFill>
                  <a:srgbClr val="4C4D4F"/>
                </a:solidFill>
                <a:latin typeface="Myriad Pro"/>
                <a:cs typeface="Myriad Pro"/>
              </a:rPr>
              <a:t> </a:t>
            </a:r>
            <a:r>
              <a:rPr lang="tr-TR" sz="2000" b="1" dirty="0">
                <a:solidFill>
                  <a:srgbClr val="4C4D4F"/>
                </a:solidFill>
                <a:latin typeface="Myriad Pro"/>
                <a:cs typeface="Myriad Pro"/>
              </a:rPr>
              <a:t>Kalçaya</a:t>
            </a:r>
            <a:r>
              <a:rPr lang="tr-TR" sz="2000" b="1" spc="90" dirty="0">
                <a:solidFill>
                  <a:srgbClr val="4C4D4F"/>
                </a:solidFill>
                <a:latin typeface="Myriad Pro"/>
                <a:cs typeface="Myriad Pro"/>
              </a:rPr>
              <a:t> </a:t>
            </a:r>
            <a:r>
              <a:rPr lang="tr-TR" sz="2000" b="1" dirty="0" err="1">
                <a:solidFill>
                  <a:srgbClr val="4C4D4F"/>
                </a:solidFill>
                <a:latin typeface="Myriad Pro"/>
                <a:cs typeface="Myriad Pro"/>
              </a:rPr>
              <a:t>ekstansiyon</a:t>
            </a:r>
            <a:r>
              <a:rPr lang="tr-TR" sz="2000" b="1" spc="90" dirty="0">
                <a:solidFill>
                  <a:srgbClr val="4C4D4F"/>
                </a:solidFill>
                <a:latin typeface="Myriad Pro"/>
                <a:cs typeface="Myriad Pro"/>
              </a:rPr>
              <a:t> </a:t>
            </a:r>
            <a:r>
              <a:rPr lang="tr-TR" sz="2000" b="1" dirty="0">
                <a:solidFill>
                  <a:srgbClr val="4C4D4F"/>
                </a:solidFill>
                <a:latin typeface="Myriad Pro"/>
                <a:cs typeface="Myriad Pro"/>
              </a:rPr>
              <a:t>ve</a:t>
            </a:r>
            <a:r>
              <a:rPr lang="tr-TR" sz="2000" b="1" spc="90" dirty="0">
                <a:solidFill>
                  <a:srgbClr val="4C4D4F"/>
                </a:solidFill>
                <a:latin typeface="Myriad Pro"/>
                <a:cs typeface="Myriad Pro"/>
              </a:rPr>
              <a:t> </a:t>
            </a:r>
            <a:r>
              <a:rPr lang="tr-TR" sz="2000" b="1" spc="-20" dirty="0">
                <a:solidFill>
                  <a:srgbClr val="4C4D4F"/>
                </a:solidFill>
                <a:latin typeface="Myriad Pro"/>
                <a:cs typeface="Myriad Pro"/>
              </a:rPr>
              <a:t>dize </a:t>
            </a:r>
            <a:r>
              <a:rPr lang="tr-TR" sz="2000" b="1" dirty="0">
                <a:solidFill>
                  <a:srgbClr val="4C4D4F"/>
                </a:solidFill>
                <a:latin typeface="Myriad Pro"/>
                <a:cs typeface="Myriad Pro"/>
              </a:rPr>
              <a:t>fleksiyon</a:t>
            </a:r>
            <a:r>
              <a:rPr lang="tr-TR" sz="2000" spc="-5" dirty="0">
                <a:solidFill>
                  <a:srgbClr val="4C4D4F"/>
                </a:solidFill>
                <a:latin typeface="Myriad Pro"/>
                <a:cs typeface="Myriad Pro"/>
              </a:rPr>
              <a:t> </a:t>
            </a:r>
            <a:r>
              <a:rPr lang="tr-TR" sz="2000" spc="-10" dirty="0">
                <a:solidFill>
                  <a:srgbClr val="4C4D4F"/>
                </a:solidFill>
                <a:latin typeface="Myriad Pro"/>
                <a:cs typeface="Myriad Pro"/>
              </a:rPr>
              <a:t>yaptırır.</a:t>
            </a:r>
            <a:r>
              <a:rPr lang="tr-TR" sz="2000" dirty="0">
                <a:solidFill>
                  <a:srgbClr val="4C4D4F"/>
                </a:solidFill>
                <a:latin typeface="Myriad Pro"/>
                <a:cs typeface="Myriad Pro"/>
              </a:rPr>
              <a:t> </a:t>
            </a:r>
            <a:r>
              <a:rPr lang="tr-TR" sz="2000" b="1" dirty="0">
                <a:solidFill>
                  <a:srgbClr val="4C4D4F"/>
                </a:solidFill>
                <a:latin typeface="Myriad Pro"/>
                <a:cs typeface="Myriad Pro"/>
              </a:rPr>
              <a:t>Sporcuların en</a:t>
            </a:r>
            <a:r>
              <a:rPr lang="tr-TR" sz="2000" b="1" spc="-5" dirty="0">
                <a:solidFill>
                  <a:srgbClr val="4C4D4F"/>
                </a:solidFill>
                <a:latin typeface="Myriad Pro"/>
                <a:cs typeface="Myriad Pro"/>
              </a:rPr>
              <a:t> </a:t>
            </a:r>
            <a:r>
              <a:rPr lang="tr-TR" sz="2000" b="1" dirty="0">
                <a:solidFill>
                  <a:srgbClr val="4C4D4F"/>
                </a:solidFill>
                <a:latin typeface="Myriad Pro"/>
                <a:cs typeface="Myriad Pro"/>
              </a:rPr>
              <a:t>çok sakatlandıkları kasların başında</a:t>
            </a:r>
            <a:r>
              <a:rPr lang="tr-TR" sz="2000" b="1" spc="-5" dirty="0">
                <a:solidFill>
                  <a:srgbClr val="4C4D4F"/>
                </a:solidFill>
                <a:latin typeface="Myriad Pro"/>
                <a:cs typeface="Myriad Pro"/>
              </a:rPr>
              <a:t> </a:t>
            </a:r>
            <a:r>
              <a:rPr lang="tr-TR" sz="2000" b="1" dirty="0">
                <a:solidFill>
                  <a:srgbClr val="4C4D4F"/>
                </a:solidFill>
                <a:latin typeface="Myriad Pro"/>
                <a:cs typeface="Myriad Pro"/>
              </a:rPr>
              <a:t>gelir</a:t>
            </a:r>
            <a:r>
              <a:rPr lang="tr-TR" b="1" spc="-10" dirty="0">
                <a:solidFill>
                  <a:srgbClr val="4C4D4F"/>
                </a:solidFill>
                <a:latin typeface="Myriad Pro"/>
                <a:cs typeface="Myriad Pro"/>
              </a:rPr>
              <a:t>.</a:t>
            </a:r>
            <a:endParaRPr lang="tr-TR" sz="2000" b="1" dirty="0">
              <a:latin typeface="Myriad Pro"/>
              <a:cs typeface="Myriad Pro"/>
            </a:endParaRPr>
          </a:p>
        </p:txBody>
      </p:sp>
      <p:sp>
        <p:nvSpPr>
          <p:cNvPr id="5" name="Alt Bilgi Yer Tutucusu 4">
            <a:extLst>
              <a:ext uri="{FF2B5EF4-FFF2-40B4-BE49-F238E27FC236}">
                <a16:creationId xmlns:a16="http://schemas.microsoft.com/office/drawing/2014/main" id="{29A0B60A-75F6-1AB7-B195-7B7AA014F067}"/>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5BC399B0-0437-C971-EEB8-207CB2F8B432}"/>
              </a:ext>
            </a:extLst>
          </p:cNvPr>
          <p:cNvSpPr>
            <a:spLocks noGrp="1"/>
          </p:cNvSpPr>
          <p:nvPr>
            <p:ph type="sldNum" sz="quarter" idx="12"/>
          </p:nvPr>
        </p:nvSpPr>
        <p:spPr/>
        <p:txBody>
          <a:bodyPr/>
          <a:lstStyle/>
          <a:p>
            <a:fld id="{60FF87A7-9A7A-4B3D-9625-8440EC4947F9}" type="slidenum">
              <a:rPr lang="tr-TR" smtClean="0"/>
              <a:pPr/>
              <a:t>86</a:t>
            </a:fld>
            <a:endParaRPr lang="tr-TR"/>
          </a:p>
        </p:txBody>
      </p:sp>
      <p:grpSp>
        <p:nvGrpSpPr>
          <p:cNvPr id="7" name="object 190">
            <a:extLst>
              <a:ext uri="{FF2B5EF4-FFF2-40B4-BE49-F238E27FC236}">
                <a16:creationId xmlns:a16="http://schemas.microsoft.com/office/drawing/2014/main" id="{7E04D515-2A24-05E2-3A4E-3978A4351361}"/>
              </a:ext>
            </a:extLst>
          </p:cNvPr>
          <p:cNvGrpSpPr/>
          <p:nvPr/>
        </p:nvGrpSpPr>
        <p:grpSpPr>
          <a:xfrm>
            <a:off x="5076056" y="3645024"/>
            <a:ext cx="1238250" cy="2399665"/>
            <a:chOff x="4447501" y="6878027"/>
            <a:chExt cx="1238250" cy="2399665"/>
          </a:xfrm>
        </p:grpSpPr>
        <p:pic>
          <p:nvPicPr>
            <p:cNvPr id="8" name="object 191">
              <a:extLst>
                <a:ext uri="{FF2B5EF4-FFF2-40B4-BE49-F238E27FC236}">
                  <a16:creationId xmlns:a16="http://schemas.microsoft.com/office/drawing/2014/main" id="{2C946CEA-CA3F-28B6-EDE4-CA3739127427}"/>
                </a:ext>
              </a:extLst>
            </p:cNvPr>
            <p:cNvPicPr/>
            <p:nvPr/>
          </p:nvPicPr>
          <p:blipFill>
            <a:blip r:embed="rId2" cstate="screen">
              <a:extLst>
                <a:ext uri="{28A0092B-C50C-407E-A947-70E740481C1C}">
                  <a14:useLocalDpi xmlns:a14="http://schemas.microsoft.com/office/drawing/2010/main"/>
                </a:ext>
              </a:extLst>
            </a:blip>
            <a:stretch>
              <a:fillRect/>
            </a:stretch>
          </p:blipFill>
          <p:spPr>
            <a:xfrm>
              <a:off x="4447501" y="6879298"/>
              <a:ext cx="1237970" cy="2398305"/>
            </a:xfrm>
            <a:prstGeom prst="rect">
              <a:avLst/>
            </a:prstGeom>
          </p:spPr>
        </p:pic>
        <p:sp>
          <p:nvSpPr>
            <p:cNvPr id="9" name="object 192">
              <a:extLst>
                <a:ext uri="{FF2B5EF4-FFF2-40B4-BE49-F238E27FC236}">
                  <a16:creationId xmlns:a16="http://schemas.microsoft.com/office/drawing/2014/main" id="{225352CA-0C29-2433-984F-A9A68C950B96}"/>
                </a:ext>
              </a:extLst>
            </p:cNvPr>
            <p:cNvSpPr/>
            <p:nvPr/>
          </p:nvSpPr>
          <p:spPr>
            <a:xfrm>
              <a:off x="4950772" y="7180197"/>
              <a:ext cx="222250" cy="41275"/>
            </a:xfrm>
            <a:custGeom>
              <a:avLst/>
              <a:gdLst/>
              <a:ahLst/>
              <a:cxnLst/>
              <a:rect l="l" t="t" r="r" b="b"/>
              <a:pathLst>
                <a:path w="222250" h="41275">
                  <a:moveTo>
                    <a:pt x="196477" y="41010"/>
                  </a:moveTo>
                  <a:lnTo>
                    <a:pt x="3116" y="35040"/>
                  </a:lnTo>
                  <a:lnTo>
                    <a:pt x="0" y="0"/>
                  </a:lnTo>
                  <a:lnTo>
                    <a:pt x="127474" y="467"/>
                  </a:lnTo>
                  <a:lnTo>
                    <a:pt x="193091" y="933"/>
                  </a:lnTo>
                  <a:lnTo>
                    <a:pt x="217660" y="1677"/>
                  </a:lnTo>
                  <a:lnTo>
                    <a:pt x="221996" y="2980"/>
                  </a:lnTo>
                  <a:lnTo>
                    <a:pt x="218663" y="9868"/>
                  </a:lnTo>
                  <a:lnTo>
                    <a:pt x="209818" y="22836"/>
                  </a:lnTo>
                  <a:lnTo>
                    <a:pt x="200682" y="35384"/>
                  </a:lnTo>
                  <a:lnTo>
                    <a:pt x="196477" y="41010"/>
                  </a:lnTo>
                  <a:close/>
                </a:path>
              </a:pathLst>
            </a:custGeom>
            <a:solidFill>
              <a:srgbClr val="442510"/>
            </a:solidFill>
          </p:spPr>
          <p:txBody>
            <a:bodyPr wrap="square" lIns="0" tIns="0" rIns="0" bIns="0" rtlCol="0"/>
            <a:lstStyle/>
            <a:p>
              <a:endParaRPr/>
            </a:p>
          </p:txBody>
        </p:sp>
        <p:pic>
          <p:nvPicPr>
            <p:cNvPr id="10" name="object 193">
              <a:extLst>
                <a:ext uri="{FF2B5EF4-FFF2-40B4-BE49-F238E27FC236}">
                  <a16:creationId xmlns:a16="http://schemas.microsoft.com/office/drawing/2014/main" id="{08ECE795-8E9C-9FB8-4F4C-957EE3DD7E11}"/>
                </a:ext>
              </a:extLst>
            </p:cNvPr>
            <p:cNvPicPr/>
            <p:nvPr/>
          </p:nvPicPr>
          <p:blipFill>
            <a:blip r:embed="rId3" cstate="screen">
              <a:extLst>
                <a:ext uri="{28A0092B-C50C-407E-A947-70E740481C1C}">
                  <a14:useLocalDpi xmlns:a14="http://schemas.microsoft.com/office/drawing/2010/main"/>
                </a:ext>
              </a:extLst>
            </a:blip>
            <a:stretch>
              <a:fillRect/>
            </a:stretch>
          </p:blipFill>
          <p:spPr>
            <a:xfrm>
              <a:off x="5210199" y="7418705"/>
              <a:ext cx="458392" cy="1580451"/>
            </a:xfrm>
            <a:prstGeom prst="rect">
              <a:avLst/>
            </a:prstGeom>
          </p:spPr>
        </p:pic>
        <p:sp>
          <p:nvSpPr>
            <p:cNvPr id="11" name="object 194">
              <a:extLst>
                <a:ext uri="{FF2B5EF4-FFF2-40B4-BE49-F238E27FC236}">
                  <a16:creationId xmlns:a16="http://schemas.microsoft.com/office/drawing/2014/main" id="{5FB72975-A951-E53C-0A7A-E0AE5AB0085E}"/>
                </a:ext>
              </a:extLst>
            </p:cNvPr>
            <p:cNvSpPr/>
            <p:nvPr/>
          </p:nvSpPr>
          <p:spPr>
            <a:xfrm>
              <a:off x="5330446" y="7418705"/>
              <a:ext cx="157480" cy="155575"/>
            </a:xfrm>
            <a:custGeom>
              <a:avLst/>
              <a:gdLst/>
              <a:ahLst/>
              <a:cxnLst/>
              <a:rect l="l" t="t" r="r" b="b"/>
              <a:pathLst>
                <a:path w="157479" h="155575">
                  <a:moveTo>
                    <a:pt x="41063" y="155368"/>
                  </a:moveTo>
                  <a:lnTo>
                    <a:pt x="17160" y="136297"/>
                  </a:lnTo>
                  <a:lnTo>
                    <a:pt x="0" y="97431"/>
                  </a:lnTo>
                  <a:lnTo>
                    <a:pt x="2986" y="52014"/>
                  </a:lnTo>
                  <a:lnTo>
                    <a:pt x="39522" y="13293"/>
                  </a:lnTo>
                  <a:lnTo>
                    <a:pt x="65825" y="0"/>
                  </a:lnTo>
                  <a:lnTo>
                    <a:pt x="130449" y="0"/>
                  </a:lnTo>
                  <a:lnTo>
                    <a:pt x="131254" y="553"/>
                  </a:lnTo>
                  <a:lnTo>
                    <a:pt x="157286" y="36537"/>
                  </a:lnTo>
                  <a:lnTo>
                    <a:pt x="155357" y="40860"/>
                  </a:lnTo>
                  <a:lnTo>
                    <a:pt x="148396" y="51193"/>
                  </a:lnTo>
                  <a:lnTo>
                    <a:pt x="134650" y="63562"/>
                  </a:lnTo>
                  <a:lnTo>
                    <a:pt x="112363" y="73996"/>
                  </a:lnTo>
                  <a:lnTo>
                    <a:pt x="92231" y="82234"/>
                  </a:lnTo>
                  <a:lnTo>
                    <a:pt x="82465" y="90650"/>
                  </a:lnTo>
                  <a:lnTo>
                    <a:pt x="77594" y="99234"/>
                  </a:lnTo>
                  <a:lnTo>
                    <a:pt x="72151" y="107974"/>
                  </a:lnTo>
                  <a:lnTo>
                    <a:pt x="67313" y="121234"/>
                  </a:lnTo>
                  <a:lnTo>
                    <a:pt x="64232" y="138464"/>
                  </a:lnTo>
                  <a:lnTo>
                    <a:pt x="57338" y="152297"/>
                  </a:lnTo>
                  <a:lnTo>
                    <a:pt x="41063" y="155368"/>
                  </a:lnTo>
                  <a:close/>
                </a:path>
              </a:pathLst>
            </a:custGeom>
            <a:solidFill>
              <a:srgbClr val="B6E3ED"/>
            </a:solidFill>
          </p:spPr>
          <p:txBody>
            <a:bodyPr wrap="square" lIns="0" tIns="0" rIns="0" bIns="0" rtlCol="0"/>
            <a:lstStyle/>
            <a:p>
              <a:endParaRPr/>
            </a:p>
          </p:txBody>
        </p:sp>
        <p:sp>
          <p:nvSpPr>
            <p:cNvPr id="12" name="object 195">
              <a:extLst>
                <a:ext uri="{FF2B5EF4-FFF2-40B4-BE49-F238E27FC236}">
                  <a16:creationId xmlns:a16="http://schemas.microsoft.com/office/drawing/2014/main" id="{31C8EF69-41D9-4CC0-B157-94D9D4EE2003}"/>
                </a:ext>
              </a:extLst>
            </p:cNvPr>
            <p:cNvSpPr/>
            <p:nvPr/>
          </p:nvSpPr>
          <p:spPr>
            <a:xfrm>
              <a:off x="5372630" y="7574274"/>
              <a:ext cx="635" cy="635"/>
            </a:xfrm>
            <a:custGeom>
              <a:avLst/>
              <a:gdLst/>
              <a:ahLst/>
              <a:cxnLst/>
              <a:rect l="l" t="t" r="r" b="b"/>
              <a:pathLst>
                <a:path w="635" h="634">
                  <a:moveTo>
                    <a:pt x="458" y="63"/>
                  </a:moveTo>
                  <a:lnTo>
                    <a:pt x="0" y="19"/>
                  </a:lnTo>
                  <a:lnTo>
                    <a:pt x="166" y="29"/>
                  </a:lnTo>
                  <a:lnTo>
                    <a:pt x="322" y="38"/>
                  </a:lnTo>
                  <a:lnTo>
                    <a:pt x="458" y="63"/>
                  </a:lnTo>
                  <a:close/>
                </a:path>
              </a:pathLst>
            </a:custGeom>
            <a:solidFill>
              <a:srgbClr val="856521">
                <a:alpha val="50000"/>
              </a:srgbClr>
            </a:solidFill>
          </p:spPr>
          <p:txBody>
            <a:bodyPr wrap="square" lIns="0" tIns="0" rIns="0" bIns="0" rtlCol="0"/>
            <a:lstStyle/>
            <a:p>
              <a:endParaRPr/>
            </a:p>
          </p:txBody>
        </p:sp>
        <p:pic>
          <p:nvPicPr>
            <p:cNvPr id="13" name="object 196">
              <a:extLst>
                <a:ext uri="{FF2B5EF4-FFF2-40B4-BE49-F238E27FC236}">
                  <a16:creationId xmlns:a16="http://schemas.microsoft.com/office/drawing/2014/main" id="{788CD6B0-1B8D-19F5-1C57-883CDFC65504}"/>
                </a:ext>
              </a:extLst>
            </p:cNvPr>
            <p:cNvPicPr/>
            <p:nvPr/>
          </p:nvPicPr>
          <p:blipFill>
            <a:blip r:embed="rId4" cstate="screen">
              <a:extLst>
                <a:ext uri="{28A0092B-C50C-407E-A947-70E740481C1C}">
                  <a14:useLocalDpi xmlns:a14="http://schemas.microsoft.com/office/drawing/2010/main"/>
                </a:ext>
              </a:extLst>
            </a:blip>
            <a:stretch>
              <a:fillRect/>
            </a:stretch>
          </p:blipFill>
          <p:spPr>
            <a:xfrm>
              <a:off x="5215102" y="8875509"/>
              <a:ext cx="114947" cy="119945"/>
            </a:xfrm>
            <a:prstGeom prst="rect">
              <a:avLst/>
            </a:prstGeom>
          </p:spPr>
        </p:pic>
        <p:pic>
          <p:nvPicPr>
            <p:cNvPr id="14" name="object 197">
              <a:extLst>
                <a:ext uri="{FF2B5EF4-FFF2-40B4-BE49-F238E27FC236}">
                  <a16:creationId xmlns:a16="http://schemas.microsoft.com/office/drawing/2014/main" id="{EB271BE5-94DC-F020-7A77-54644F697677}"/>
                </a:ext>
              </a:extLst>
            </p:cNvPr>
            <p:cNvPicPr/>
            <p:nvPr/>
          </p:nvPicPr>
          <p:blipFill>
            <a:blip r:embed="rId5" cstate="screen">
              <a:extLst>
                <a:ext uri="{28A0092B-C50C-407E-A947-70E740481C1C}">
                  <a14:useLocalDpi xmlns:a14="http://schemas.microsoft.com/office/drawing/2010/main"/>
                </a:ext>
              </a:extLst>
            </a:blip>
            <a:stretch>
              <a:fillRect/>
            </a:stretch>
          </p:blipFill>
          <p:spPr>
            <a:xfrm>
              <a:off x="5215071" y="8875695"/>
              <a:ext cx="114825" cy="119710"/>
            </a:xfrm>
            <a:prstGeom prst="rect">
              <a:avLst/>
            </a:prstGeom>
          </p:spPr>
        </p:pic>
        <p:pic>
          <p:nvPicPr>
            <p:cNvPr id="15" name="object 198">
              <a:extLst>
                <a:ext uri="{FF2B5EF4-FFF2-40B4-BE49-F238E27FC236}">
                  <a16:creationId xmlns:a16="http://schemas.microsoft.com/office/drawing/2014/main" id="{670C37E9-561A-50A6-D80F-A98E3751705B}"/>
                </a:ext>
              </a:extLst>
            </p:cNvPr>
            <p:cNvPicPr/>
            <p:nvPr/>
          </p:nvPicPr>
          <p:blipFill>
            <a:blip r:embed="rId6" cstate="screen">
              <a:extLst>
                <a:ext uri="{28A0092B-C50C-407E-A947-70E740481C1C}">
                  <a14:useLocalDpi xmlns:a14="http://schemas.microsoft.com/office/drawing/2010/main"/>
                </a:ext>
              </a:extLst>
            </a:blip>
            <a:stretch>
              <a:fillRect/>
            </a:stretch>
          </p:blipFill>
          <p:spPr>
            <a:xfrm>
              <a:off x="4460414" y="7420229"/>
              <a:ext cx="437675" cy="1579930"/>
            </a:xfrm>
            <a:prstGeom prst="rect">
              <a:avLst/>
            </a:prstGeom>
          </p:spPr>
        </p:pic>
        <p:sp>
          <p:nvSpPr>
            <p:cNvPr id="16" name="object 199">
              <a:extLst>
                <a:ext uri="{FF2B5EF4-FFF2-40B4-BE49-F238E27FC236}">
                  <a16:creationId xmlns:a16="http://schemas.microsoft.com/office/drawing/2014/main" id="{4A3D75C5-FF3A-1854-D863-62D5992E5547}"/>
                </a:ext>
              </a:extLst>
            </p:cNvPr>
            <p:cNvSpPr/>
            <p:nvPr/>
          </p:nvSpPr>
          <p:spPr>
            <a:xfrm>
              <a:off x="4643741" y="7420229"/>
              <a:ext cx="156845" cy="156210"/>
            </a:xfrm>
            <a:custGeom>
              <a:avLst/>
              <a:gdLst/>
              <a:ahLst/>
              <a:cxnLst/>
              <a:rect l="l" t="t" r="r" b="b"/>
              <a:pathLst>
                <a:path w="156845" h="156209">
                  <a:moveTo>
                    <a:pt x="114341" y="156043"/>
                  </a:moveTo>
                  <a:lnTo>
                    <a:pt x="98121" y="152730"/>
                  </a:lnTo>
                  <a:lnTo>
                    <a:pt x="91450" y="138796"/>
                  </a:lnTo>
                  <a:lnTo>
                    <a:pt x="88643" y="121526"/>
                  </a:lnTo>
                  <a:lnTo>
                    <a:pt x="84013" y="108207"/>
                  </a:lnTo>
                  <a:lnTo>
                    <a:pt x="78703" y="99381"/>
                  </a:lnTo>
                  <a:lnTo>
                    <a:pt x="73964" y="90719"/>
                  </a:lnTo>
                  <a:lnTo>
                    <a:pt x="64328" y="82158"/>
                  </a:lnTo>
                  <a:lnTo>
                    <a:pt x="22213" y="62874"/>
                  </a:lnTo>
                  <a:lnTo>
                    <a:pt x="0" y="35515"/>
                  </a:lnTo>
                  <a:lnTo>
                    <a:pt x="26551" y="0"/>
                  </a:lnTo>
                  <a:lnTo>
                    <a:pt x="91415" y="0"/>
                  </a:lnTo>
                  <a:lnTo>
                    <a:pt x="118117" y="13992"/>
                  </a:lnTo>
                  <a:lnTo>
                    <a:pt x="154050" y="53253"/>
                  </a:lnTo>
                  <a:lnTo>
                    <a:pt x="156322" y="98716"/>
                  </a:lnTo>
                  <a:lnTo>
                    <a:pt x="138548" y="137330"/>
                  </a:lnTo>
                  <a:lnTo>
                    <a:pt x="114341" y="156043"/>
                  </a:lnTo>
                  <a:close/>
                </a:path>
              </a:pathLst>
            </a:custGeom>
            <a:solidFill>
              <a:srgbClr val="B6E3ED"/>
            </a:solidFill>
          </p:spPr>
          <p:txBody>
            <a:bodyPr wrap="square" lIns="0" tIns="0" rIns="0" bIns="0" rtlCol="0"/>
            <a:lstStyle/>
            <a:p>
              <a:endParaRPr/>
            </a:p>
          </p:txBody>
        </p:sp>
        <p:sp>
          <p:nvSpPr>
            <p:cNvPr id="17" name="object 200">
              <a:extLst>
                <a:ext uri="{FF2B5EF4-FFF2-40B4-BE49-F238E27FC236}">
                  <a16:creationId xmlns:a16="http://schemas.microsoft.com/office/drawing/2014/main" id="{6C8F2D06-64F0-5C73-8E73-CB0F8F0C2373}"/>
                </a:ext>
              </a:extLst>
            </p:cNvPr>
            <p:cNvSpPr/>
            <p:nvPr/>
          </p:nvSpPr>
          <p:spPr>
            <a:xfrm>
              <a:off x="4756502" y="7576452"/>
              <a:ext cx="635" cy="635"/>
            </a:xfrm>
            <a:custGeom>
              <a:avLst/>
              <a:gdLst/>
              <a:ahLst/>
              <a:cxnLst/>
              <a:rect l="l" t="t" r="r" b="b"/>
              <a:pathLst>
                <a:path w="635" h="634">
                  <a:moveTo>
                    <a:pt x="417" y="0"/>
                  </a:moveTo>
                  <a:lnTo>
                    <a:pt x="0" y="63"/>
                  </a:lnTo>
                  <a:lnTo>
                    <a:pt x="140" y="58"/>
                  </a:lnTo>
                  <a:lnTo>
                    <a:pt x="417" y="0"/>
                  </a:lnTo>
                  <a:close/>
                </a:path>
              </a:pathLst>
            </a:custGeom>
            <a:solidFill>
              <a:srgbClr val="856521">
                <a:alpha val="50000"/>
              </a:srgbClr>
            </a:solidFill>
          </p:spPr>
          <p:txBody>
            <a:bodyPr wrap="square" lIns="0" tIns="0" rIns="0" bIns="0" rtlCol="0"/>
            <a:lstStyle/>
            <a:p>
              <a:endParaRPr/>
            </a:p>
          </p:txBody>
        </p:sp>
        <p:pic>
          <p:nvPicPr>
            <p:cNvPr id="18" name="object 201">
              <a:extLst>
                <a:ext uri="{FF2B5EF4-FFF2-40B4-BE49-F238E27FC236}">
                  <a16:creationId xmlns:a16="http://schemas.microsoft.com/office/drawing/2014/main" id="{EFE9A479-8223-0534-0C82-8B52322B9026}"/>
                </a:ext>
              </a:extLst>
            </p:cNvPr>
            <p:cNvPicPr/>
            <p:nvPr/>
          </p:nvPicPr>
          <p:blipFill>
            <a:blip r:embed="rId7" cstate="screen">
              <a:extLst>
                <a:ext uri="{28A0092B-C50C-407E-A947-70E740481C1C}">
                  <a14:useLocalDpi xmlns:a14="http://schemas.microsoft.com/office/drawing/2010/main"/>
                </a:ext>
              </a:extLst>
            </a:blip>
            <a:stretch>
              <a:fillRect/>
            </a:stretch>
          </p:blipFill>
          <p:spPr>
            <a:xfrm>
              <a:off x="4778209" y="8878836"/>
              <a:ext cx="114249" cy="120256"/>
            </a:xfrm>
            <a:prstGeom prst="rect">
              <a:avLst/>
            </a:prstGeom>
          </p:spPr>
        </p:pic>
        <p:pic>
          <p:nvPicPr>
            <p:cNvPr id="19" name="object 202">
              <a:extLst>
                <a:ext uri="{FF2B5EF4-FFF2-40B4-BE49-F238E27FC236}">
                  <a16:creationId xmlns:a16="http://schemas.microsoft.com/office/drawing/2014/main" id="{018FE2BB-233D-CFB0-55EE-F21804788C38}"/>
                </a:ext>
              </a:extLst>
            </p:cNvPr>
            <p:cNvPicPr/>
            <p:nvPr/>
          </p:nvPicPr>
          <p:blipFill>
            <a:blip r:embed="rId8" cstate="screen">
              <a:extLst>
                <a:ext uri="{28A0092B-C50C-407E-A947-70E740481C1C}">
                  <a14:useLocalDpi xmlns:a14="http://schemas.microsoft.com/office/drawing/2010/main"/>
                </a:ext>
              </a:extLst>
            </a:blip>
            <a:stretch>
              <a:fillRect/>
            </a:stretch>
          </p:blipFill>
          <p:spPr>
            <a:xfrm>
              <a:off x="4778211" y="8879071"/>
              <a:ext cx="114271" cy="120013"/>
            </a:xfrm>
            <a:prstGeom prst="rect">
              <a:avLst/>
            </a:prstGeom>
          </p:spPr>
        </p:pic>
        <p:pic>
          <p:nvPicPr>
            <p:cNvPr id="20" name="object 203">
              <a:extLst>
                <a:ext uri="{FF2B5EF4-FFF2-40B4-BE49-F238E27FC236}">
                  <a16:creationId xmlns:a16="http://schemas.microsoft.com/office/drawing/2014/main" id="{83A87A24-759C-AB61-48B4-4A902790BFA8}"/>
                </a:ext>
              </a:extLst>
            </p:cNvPr>
            <p:cNvPicPr/>
            <p:nvPr/>
          </p:nvPicPr>
          <p:blipFill>
            <a:blip r:embed="rId9" cstate="screen">
              <a:extLst>
                <a:ext uri="{28A0092B-C50C-407E-A947-70E740481C1C}">
                  <a14:useLocalDpi xmlns:a14="http://schemas.microsoft.com/office/drawing/2010/main"/>
                </a:ext>
              </a:extLst>
            </a:blip>
            <a:stretch>
              <a:fillRect/>
            </a:stretch>
          </p:blipFill>
          <p:spPr>
            <a:xfrm>
              <a:off x="4620729" y="8880551"/>
              <a:ext cx="101955" cy="118821"/>
            </a:xfrm>
            <a:prstGeom prst="rect">
              <a:avLst/>
            </a:prstGeom>
          </p:spPr>
        </p:pic>
        <p:pic>
          <p:nvPicPr>
            <p:cNvPr id="21" name="object 204">
              <a:extLst>
                <a:ext uri="{FF2B5EF4-FFF2-40B4-BE49-F238E27FC236}">
                  <a16:creationId xmlns:a16="http://schemas.microsoft.com/office/drawing/2014/main" id="{04F00CD1-E398-D348-DF28-D749A3FB7C64}"/>
                </a:ext>
              </a:extLst>
            </p:cNvPr>
            <p:cNvPicPr/>
            <p:nvPr/>
          </p:nvPicPr>
          <p:blipFill>
            <a:blip r:embed="rId10" cstate="screen">
              <a:extLst>
                <a:ext uri="{28A0092B-C50C-407E-A947-70E740481C1C}">
                  <a14:useLocalDpi xmlns:a14="http://schemas.microsoft.com/office/drawing/2010/main"/>
                </a:ext>
              </a:extLst>
            </a:blip>
            <a:stretch>
              <a:fillRect/>
            </a:stretch>
          </p:blipFill>
          <p:spPr>
            <a:xfrm>
              <a:off x="4620827" y="8881177"/>
              <a:ext cx="101853" cy="117922"/>
            </a:xfrm>
            <a:prstGeom prst="rect">
              <a:avLst/>
            </a:prstGeom>
          </p:spPr>
        </p:pic>
        <p:pic>
          <p:nvPicPr>
            <p:cNvPr id="22" name="object 205">
              <a:extLst>
                <a:ext uri="{FF2B5EF4-FFF2-40B4-BE49-F238E27FC236}">
                  <a16:creationId xmlns:a16="http://schemas.microsoft.com/office/drawing/2014/main" id="{58365397-4A0E-BA71-D367-077551ECE33E}"/>
                </a:ext>
              </a:extLst>
            </p:cNvPr>
            <p:cNvPicPr/>
            <p:nvPr/>
          </p:nvPicPr>
          <p:blipFill>
            <a:blip r:embed="rId11" cstate="screen">
              <a:extLst>
                <a:ext uri="{28A0092B-C50C-407E-A947-70E740481C1C}">
                  <a14:useLocalDpi xmlns:a14="http://schemas.microsoft.com/office/drawing/2010/main"/>
                </a:ext>
              </a:extLst>
            </a:blip>
            <a:stretch>
              <a:fillRect/>
            </a:stretch>
          </p:blipFill>
          <p:spPr>
            <a:xfrm>
              <a:off x="4641703" y="7427744"/>
              <a:ext cx="139350" cy="149894"/>
            </a:xfrm>
            <a:prstGeom prst="rect">
              <a:avLst/>
            </a:prstGeom>
          </p:spPr>
        </p:pic>
        <p:pic>
          <p:nvPicPr>
            <p:cNvPr id="23" name="object 206">
              <a:extLst>
                <a:ext uri="{FF2B5EF4-FFF2-40B4-BE49-F238E27FC236}">
                  <a16:creationId xmlns:a16="http://schemas.microsoft.com/office/drawing/2014/main" id="{C0653EDE-A1B2-AC6C-EA45-0223837C9729}"/>
                </a:ext>
              </a:extLst>
            </p:cNvPr>
            <p:cNvPicPr/>
            <p:nvPr/>
          </p:nvPicPr>
          <p:blipFill>
            <a:blip r:embed="rId12" cstate="screen">
              <a:extLst>
                <a:ext uri="{28A0092B-C50C-407E-A947-70E740481C1C}">
                  <a14:useLocalDpi xmlns:a14="http://schemas.microsoft.com/office/drawing/2010/main"/>
                </a:ext>
              </a:extLst>
            </a:blip>
            <a:stretch>
              <a:fillRect/>
            </a:stretch>
          </p:blipFill>
          <p:spPr>
            <a:xfrm>
              <a:off x="5327483" y="7423260"/>
              <a:ext cx="162251" cy="152371"/>
            </a:xfrm>
            <a:prstGeom prst="rect">
              <a:avLst/>
            </a:prstGeom>
          </p:spPr>
        </p:pic>
        <p:pic>
          <p:nvPicPr>
            <p:cNvPr id="24" name="object 207">
              <a:extLst>
                <a:ext uri="{FF2B5EF4-FFF2-40B4-BE49-F238E27FC236}">
                  <a16:creationId xmlns:a16="http://schemas.microsoft.com/office/drawing/2014/main" id="{A3885D75-AF2D-EC65-BA74-44D81431D010}"/>
                </a:ext>
              </a:extLst>
            </p:cNvPr>
            <p:cNvPicPr/>
            <p:nvPr/>
          </p:nvPicPr>
          <p:blipFill>
            <a:blip r:embed="rId13" cstate="screen">
              <a:extLst>
                <a:ext uri="{28A0092B-C50C-407E-A947-70E740481C1C}">
                  <a14:useLocalDpi xmlns:a14="http://schemas.microsoft.com/office/drawing/2010/main"/>
                </a:ext>
              </a:extLst>
            </a:blip>
            <a:stretch>
              <a:fillRect/>
            </a:stretch>
          </p:blipFill>
          <p:spPr>
            <a:xfrm>
              <a:off x="5059603" y="7504100"/>
              <a:ext cx="283971" cy="184793"/>
            </a:xfrm>
            <a:prstGeom prst="rect">
              <a:avLst/>
            </a:prstGeom>
          </p:spPr>
        </p:pic>
        <p:sp>
          <p:nvSpPr>
            <p:cNvPr id="25" name="object 208">
              <a:extLst>
                <a:ext uri="{FF2B5EF4-FFF2-40B4-BE49-F238E27FC236}">
                  <a16:creationId xmlns:a16="http://schemas.microsoft.com/office/drawing/2014/main" id="{C0B6D063-BE55-1FD3-07FE-F1D52427CCA5}"/>
                </a:ext>
              </a:extLst>
            </p:cNvPr>
            <p:cNvSpPr/>
            <p:nvPr/>
          </p:nvSpPr>
          <p:spPr>
            <a:xfrm>
              <a:off x="5059624" y="7501713"/>
              <a:ext cx="221615" cy="189230"/>
            </a:xfrm>
            <a:custGeom>
              <a:avLst/>
              <a:gdLst/>
              <a:ahLst/>
              <a:cxnLst/>
              <a:rect l="l" t="t" r="r" b="b"/>
              <a:pathLst>
                <a:path w="221614" h="189229">
                  <a:moveTo>
                    <a:pt x="112801" y="188945"/>
                  </a:moveTo>
                  <a:lnTo>
                    <a:pt x="59038" y="165003"/>
                  </a:lnTo>
                  <a:lnTo>
                    <a:pt x="34759" y="129502"/>
                  </a:lnTo>
                  <a:lnTo>
                    <a:pt x="21260" y="110811"/>
                  </a:lnTo>
                  <a:lnTo>
                    <a:pt x="0" y="95990"/>
                  </a:lnTo>
                  <a:lnTo>
                    <a:pt x="72452" y="51789"/>
                  </a:lnTo>
                  <a:lnTo>
                    <a:pt x="79724" y="73845"/>
                  </a:lnTo>
                  <a:lnTo>
                    <a:pt x="83910" y="85963"/>
                  </a:lnTo>
                  <a:lnTo>
                    <a:pt x="112879" y="118534"/>
                  </a:lnTo>
                  <a:lnTo>
                    <a:pt x="135494" y="119759"/>
                  </a:lnTo>
                  <a:lnTo>
                    <a:pt x="158841" y="115610"/>
                  </a:lnTo>
                  <a:lnTo>
                    <a:pt x="188068" y="85447"/>
                  </a:lnTo>
                  <a:lnTo>
                    <a:pt x="192617" y="50259"/>
                  </a:lnTo>
                  <a:lnTo>
                    <a:pt x="191366" y="28975"/>
                  </a:lnTo>
                  <a:lnTo>
                    <a:pt x="188068" y="8643"/>
                  </a:lnTo>
                  <a:lnTo>
                    <a:pt x="189505" y="0"/>
                  </a:lnTo>
                  <a:lnTo>
                    <a:pt x="217610" y="41776"/>
                  </a:lnTo>
                  <a:lnTo>
                    <a:pt x="221446" y="94518"/>
                  </a:lnTo>
                  <a:lnTo>
                    <a:pt x="218058" y="123376"/>
                  </a:lnTo>
                  <a:lnTo>
                    <a:pt x="192854" y="157001"/>
                  </a:lnTo>
                  <a:lnTo>
                    <a:pt x="152401" y="182034"/>
                  </a:lnTo>
                  <a:lnTo>
                    <a:pt x="144387" y="186438"/>
                  </a:lnTo>
                  <a:lnTo>
                    <a:pt x="112801" y="188945"/>
                  </a:lnTo>
                  <a:close/>
                </a:path>
              </a:pathLst>
            </a:custGeom>
            <a:solidFill>
              <a:srgbClr val="D6B89D"/>
            </a:solidFill>
          </p:spPr>
          <p:txBody>
            <a:bodyPr wrap="square" lIns="0" tIns="0" rIns="0" bIns="0" rtlCol="0"/>
            <a:lstStyle/>
            <a:p>
              <a:endParaRPr/>
            </a:p>
          </p:txBody>
        </p:sp>
        <p:pic>
          <p:nvPicPr>
            <p:cNvPr id="26" name="object 209">
              <a:extLst>
                <a:ext uri="{FF2B5EF4-FFF2-40B4-BE49-F238E27FC236}">
                  <a16:creationId xmlns:a16="http://schemas.microsoft.com/office/drawing/2014/main" id="{38BB5CC2-B0F5-B1BE-16C1-16583503D7FD}"/>
                </a:ext>
              </a:extLst>
            </p:cNvPr>
            <p:cNvPicPr/>
            <p:nvPr/>
          </p:nvPicPr>
          <p:blipFill>
            <a:blip r:embed="rId14" cstate="screen">
              <a:extLst>
                <a:ext uri="{28A0092B-C50C-407E-A947-70E740481C1C}">
                  <a14:useLocalDpi xmlns:a14="http://schemas.microsoft.com/office/drawing/2010/main"/>
                </a:ext>
              </a:extLst>
            </a:blip>
            <a:stretch>
              <a:fillRect/>
            </a:stretch>
          </p:blipFill>
          <p:spPr>
            <a:xfrm>
              <a:off x="5059603" y="7345007"/>
              <a:ext cx="202247" cy="252679"/>
            </a:xfrm>
            <a:prstGeom prst="rect">
              <a:avLst/>
            </a:prstGeom>
          </p:spPr>
        </p:pic>
        <p:sp>
          <p:nvSpPr>
            <p:cNvPr id="27" name="object 210">
              <a:extLst>
                <a:ext uri="{FF2B5EF4-FFF2-40B4-BE49-F238E27FC236}">
                  <a16:creationId xmlns:a16="http://schemas.microsoft.com/office/drawing/2014/main" id="{C8C584EC-8937-0B1D-6C3F-7EFD406A6B0C}"/>
                </a:ext>
              </a:extLst>
            </p:cNvPr>
            <p:cNvSpPr/>
            <p:nvPr/>
          </p:nvSpPr>
          <p:spPr>
            <a:xfrm>
              <a:off x="5059623" y="7356320"/>
              <a:ext cx="203835" cy="241935"/>
            </a:xfrm>
            <a:custGeom>
              <a:avLst/>
              <a:gdLst/>
              <a:ahLst/>
              <a:cxnLst/>
              <a:rect l="l" t="t" r="r" b="b"/>
              <a:pathLst>
                <a:path w="203835" h="241934">
                  <a:moveTo>
                    <a:pt x="2009" y="241369"/>
                  </a:moveTo>
                  <a:lnTo>
                    <a:pt x="0" y="241386"/>
                  </a:lnTo>
                  <a:lnTo>
                    <a:pt x="2406" y="156374"/>
                  </a:lnTo>
                  <a:lnTo>
                    <a:pt x="18038" y="157010"/>
                  </a:lnTo>
                  <a:lnTo>
                    <a:pt x="28853" y="155637"/>
                  </a:lnTo>
                  <a:lnTo>
                    <a:pt x="79413" y="125611"/>
                  </a:lnTo>
                  <a:lnTo>
                    <a:pt x="130375" y="83691"/>
                  </a:lnTo>
                  <a:lnTo>
                    <a:pt x="160077" y="50288"/>
                  </a:lnTo>
                  <a:lnTo>
                    <a:pt x="183163" y="19098"/>
                  </a:lnTo>
                  <a:lnTo>
                    <a:pt x="196975" y="0"/>
                  </a:lnTo>
                  <a:lnTo>
                    <a:pt x="203318" y="12124"/>
                  </a:lnTo>
                  <a:lnTo>
                    <a:pt x="199397" y="63579"/>
                  </a:lnTo>
                  <a:lnTo>
                    <a:pt x="192038" y="119799"/>
                  </a:lnTo>
                  <a:lnTo>
                    <a:pt x="188068" y="146220"/>
                  </a:lnTo>
                  <a:lnTo>
                    <a:pt x="190500" y="168067"/>
                  </a:lnTo>
                  <a:lnTo>
                    <a:pt x="176842" y="157023"/>
                  </a:lnTo>
                  <a:lnTo>
                    <a:pt x="167697" y="151432"/>
                  </a:lnTo>
                  <a:lnTo>
                    <a:pt x="158933" y="149575"/>
                  </a:lnTo>
                  <a:lnTo>
                    <a:pt x="146416" y="149734"/>
                  </a:lnTo>
                  <a:lnTo>
                    <a:pt x="132476" y="152933"/>
                  </a:lnTo>
                  <a:lnTo>
                    <a:pt x="120281" y="160188"/>
                  </a:lnTo>
                  <a:lnTo>
                    <a:pt x="109321" y="169626"/>
                  </a:lnTo>
                  <a:lnTo>
                    <a:pt x="99089" y="179372"/>
                  </a:lnTo>
                  <a:lnTo>
                    <a:pt x="93806" y="183606"/>
                  </a:lnTo>
                  <a:lnTo>
                    <a:pt x="88141" y="187381"/>
                  </a:lnTo>
                  <a:lnTo>
                    <a:pt x="82588" y="190953"/>
                  </a:lnTo>
                  <a:lnTo>
                    <a:pt x="77639" y="194575"/>
                  </a:lnTo>
                  <a:lnTo>
                    <a:pt x="38498" y="226070"/>
                  </a:lnTo>
                  <a:lnTo>
                    <a:pt x="7715" y="240626"/>
                  </a:lnTo>
                  <a:lnTo>
                    <a:pt x="2009" y="241369"/>
                  </a:lnTo>
                  <a:close/>
                </a:path>
              </a:pathLst>
            </a:custGeom>
            <a:solidFill>
              <a:srgbClr val="D6B89D"/>
            </a:solidFill>
          </p:spPr>
          <p:txBody>
            <a:bodyPr wrap="square" lIns="0" tIns="0" rIns="0" bIns="0" rtlCol="0"/>
            <a:lstStyle/>
            <a:p>
              <a:endParaRPr/>
            </a:p>
          </p:txBody>
        </p:sp>
        <p:pic>
          <p:nvPicPr>
            <p:cNvPr id="28" name="object 211">
              <a:extLst>
                <a:ext uri="{FF2B5EF4-FFF2-40B4-BE49-F238E27FC236}">
                  <a16:creationId xmlns:a16="http://schemas.microsoft.com/office/drawing/2014/main" id="{D81B19BB-1373-168E-780C-C03459B21A1E}"/>
                </a:ext>
              </a:extLst>
            </p:cNvPr>
            <p:cNvPicPr/>
            <p:nvPr/>
          </p:nvPicPr>
          <p:blipFill>
            <a:blip r:embed="rId15" cstate="screen">
              <a:extLst>
                <a:ext uri="{28A0092B-C50C-407E-A947-70E740481C1C}">
                  <a14:useLocalDpi xmlns:a14="http://schemas.microsoft.com/office/drawing/2010/main"/>
                </a:ext>
              </a:extLst>
            </a:blip>
            <a:stretch>
              <a:fillRect/>
            </a:stretch>
          </p:blipFill>
          <p:spPr>
            <a:xfrm>
              <a:off x="5185396" y="6947674"/>
              <a:ext cx="367106" cy="745959"/>
            </a:xfrm>
            <a:prstGeom prst="rect">
              <a:avLst/>
            </a:prstGeom>
          </p:spPr>
        </p:pic>
        <p:pic>
          <p:nvPicPr>
            <p:cNvPr id="29" name="object 212">
              <a:extLst>
                <a:ext uri="{FF2B5EF4-FFF2-40B4-BE49-F238E27FC236}">
                  <a16:creationId xmlns:a16="http://schemas.microsoft.com/office/drawing/2014/main" id="{5AC41E61-1BE6-A6DB-1E1D-25CAFD6F1F2F}"/>
                </a:ext>
              </a:extLst>
            </p:cNvPr>
            <p:cNvPicPr/>
            <p:nvPr/>
          </p:nvPicPr>
          <p:blipFill>
            <a:blip r:embed="rId16" cstate="screen">
              <a:extLst>
                <a:ext uri="{28A0092B-C50C-407E-A947-70E740481C1C}">
                  <a14:useLocalDpi xmlns:a14="http://schemas.microsoft.com/office/drawing/2010/main"/>
                </a:ext>
              </a:extLst>
            </a:blip>
            <a:stretch>
              <a:fillRect/>
            </a:stretch>
          </p:blipFill>
          <p:spPr>
            <a:xfrm>
              <a:off x="4773992" y="7504100"/>
              <a:ext cx="283971" cy="184793"/>
            </a:xfrm>
            <a:prstGeom prst="rect">
              <a:avLst/>
            </a:prstGeom>
          </p:spPr>
        </p:pic>
        <p:sp>
          <p:nvSpPr>
            <p:cNvPr id="30" name="object 213">
              <a:extLst>
                <a:ext uri="{FF2B5EF4-FFF2-40B4-BE49-F238E27FC236}">
                  <a16:creationId xmlns:a16="http://schemas.microsoft.com/office/drawing/2014/main" id="{FA16860B-EDA1-227C-3FBE-E3A1146A18C3}"/>
                </a:ext>
              </a:extLst>
            </p:cNvPr>
            <p:cNvSpPr/>
            <p:nvPr/>
          </p:nvSpPr>
          <p:spPr>
            <a:xfrm>
              <a:off x="4836501" y="7501713"/>
              <a:ext cx="221615" cy="189230"/>
            </a:xfrm>
            <a:custGeom>
              <a:avLst/>
              <a:gdLst/>
              <a:ahLst/>
              <a:cxnLst/>
              <a:rect l="l" t="t" r="r" b="b"/>
              <a:pathLst>
                <a:path w="221614" h="189229">
                  <a:moveTo>
                    <a:pt x="108642" y="188945"/>
                  </a:moveTo>
                  <a:lnTo>
                    <a:pt x="69045" y="182034"/>
                  </a:lnTo>
                  <a:lnTo>
                    <a:pt x="28588" y="157001"/>
                  </a:lnTo>
                  <a:lnTo>
                    <a:pt x="3384" y="123376"/>
                  </a:lnTo>
                  <a:lnTo>
                    <a:pt x="0" y="94518"/>
                  </a:lnTo>
                  <a:lnTo>
                    <a:pt x="559" y="64638"/>
                  </a:lnTo>
                  <a:lnTo>
                    <a:pt x="3843" y="41776"/>
                  </a:lnTo>
                  <a:lnTo>
                    <a:pt x="11640" y="23659"/>
                  </a:lnTo>
                  <a:lnTo>
                    <a:pt x="22852" y="7369"/>
                  </a:lnTo>
                  <a:lnTo>
                    <a:pt x="31940" y="0"/>
                  </a:lnTo>
                  <a:lnTo>
                    <a:pt x="33370" y="8643"/>
                  </a:lnTo>
                  <a:lnTo>
                    <a:pt x="30071" y="28975"/>
                  </a:lnTo>
                  <a:lnTo>
                    <a:pt x="28818" y="50259"/>
                  </a:lnTo>
                  <a:lnTo>
                    <a:pt x="38968" y="97497"/>
                  </a:lnTo>
                  <a:lnTo>
                    <a:pt x="85964" y="119759"/>
                  </a:lnTo>
                  <a:lnTo>
                    <a:pt x="108581" y="118534"/>
                  </a:lnTo>
                  <a:lnTo>
                    <a:pt x="137533" y="85963"/>
                  </a:lnTo>
                  <a:lnTo>
                    <a:pt x="149011" y="51789"/>
                  </a:lnTo>
                  <a:lnTo>
                    <a:pt x="221474" y="95990"/>
                  </a:lnTo>
                  <a:lnTo>
                    <a:pt x="200337" y="110596"/>
                  </a:lnTo>
                  <a:lnTo>
                    <a:pt x="186817" y="129311"/>
                  </a:lnTo>
                  <a:lnTo>
                    <a:pt x="175860" y="148619"/>
                  </a:lnTo>
                  <a:lnTo>
                    <a:pt x="162410" y="165003"/>
                  </a:lnTo>
                  <a:lnTo>
                    <a:pt x="143315" y="180237"/>
                  </a:lnTo>
                  <a:lnTo>
                    <a:pt x="128059" y="187548"/>
                  </a:lnTo>
                  <a:lnTo>
                    <a:pt x="108642" y="188945"/>
                  </a:lnTo>
                  <a:close/>
                </a:path>
              </a:pathLst>
            </a:custGeom>
            <a:solidFill>
              <a:srgbClr val="D6B89D"/>
            </a:solidFill>
          </p:spPr>
          <p:txBody>
            <a:bodyPr wrap="square" lIns="0" tIns="0" rIns="0" bIns="0" rtlCol="0"/>
            <a:lstStyle/>
            <a:p>
              <a:endParaRPr/>
            </a:p>
          </p:txBody>
        </p:sp>
        <p:pic>
          <p:nvPicPr>
            <p:cNvPr id="31" name="object 214">
              <a:extLst>
                <a:ext uri="{FF2B5EF4-FFF2-40B4-BE49-F238E27FC236}">
                  <a16:creationId xmlns:a16="http://schemas.microsoft.com/office/drawing/2014/main" id="{24ACC544-A565-2B37-7077-BACE3E6C814F}"/>
                </a:ext>
              </a:extLst>
            </p:cNvPr>
            <p:cNvPicPr/>
            <p:nvPr/>
          </p:nvPicPr>
          <p:blipFill>
            <a:blip r:embed="rId17" cstate="screen">
              <a:extLst>
                <a:ext uri="{28A0092B-C50C-407E-A947-70E740481C1C}">
                  <a14:useLocalDpi xmlns:a14="http://schemas.microsoft.com/office/drawing/2010/main"/>
                </a:ext>
              </a:extLst>
            </a:blip>
            <a:stretch>
              <a:fillRect/>
            </a:stretch>
          </p:blipFill>
          <p:spPr>
            <a:xfrm>
              <a:off x="4855717" y="7345007"/>
              <a:ext cx="202247" cy="252679"/>
            </a:xfrm>
            <a:prstGeom prst="rect">
              <a:avLst/>
            </a:prstGeom>
          </p:spPr>
        </p:pic>
        <p:sp>
          <p:nvSpPr>
            <p:cNvPr id="32" name="object 215">
              <a:extLst>
                <a:ext uri="{FF2B5EF4-FFF2-40B4-BE49-F238E27FC236}">
                  <a16:creationId xmlns:a16="http://schemas.microsoft.com/office/drawing/2014/main" id="{263D94AF-007B-91F4-95A2-9574AD369E9C}"/>
                </a:ext>
              </a:extLst>
            </p:cNvPr>
            <p:cNvSpPr/>
            <p:nvPr/>
          </p:nvSpPr>
          <p:spPr>
            <a:xfrm>
              <a:off x="4854629" y="7356320"/>
              <a:ext cx="203835" cy="241935"/>
            </a:xfrm>
            <a:custGeom>
              <a:avLst/>
              <a:gdLst/>
              <a:ahLst/>
              <a:cxnLst/>
              <a:rect l="l" t="t" r="r" b="b"/>
              <a:pathLst>
                <a:path w="203835" h="241934">
                  <a:moveTo>
                    <a:pt x="203342" y="241386"/>
                  </a:moveTo>
                  <a:lnTo>
                    <a:pt x="164935" y="225886"/>
                  </a:lnTo>
                  <a:lnTo>
                    <a:pt x="125667" y="194575"/>
                  </a:lnTo>
                  <a:lnTo>
                    <a:pt x="120733" y="190953"/>
                  </a:lnTo>
                  <a:lnTo>
                    <a:pt x="115182" y="187381"/>
                  </a:lnTo>
                  <a:lnTo>
                    <a:pt x="109515" y="183606"/>
                  </a:lnTo>
                  <a:lnTo>
                    <a:pt x="104232" y="179372"/>
                  </a:lnTo>
                  <a:lnTo>
                    <a:pt x="93991" y="169626"/>
                  </a:lnTo>
                  <a:lnTo>
                    <a:pt x="83027" y="160188"/>
                  </a:lnTo>
                  <a:lnTo>
                    <a:pt x="70834" y="152933"/>
                  </a:lnTo>
                  <a:lnTo>
                    <a:pt x="56905" y="149734"/>
                  </a:lnTo>
                  <a:lnTo>
                    <a:pt x="44386" y="149575"/>
                  </a:lnTo>
                  <a:lnTo>
                    <a:pt x="35620" y="151432"/>
                  </a:lnTo>
                  <a:lnTo>
                    <a:pt x="26477" y="157023"/>
                  </a:lnTo>
                  <a:lnTo>
                    <a:pt x="12821" y="168067"/>
                  </a:lnTo>
                  <a:lnTo>
                    <a:pt x="15243" y="146220"/>
                  </a:lnTo>
                  <a:lnTo>
                    <a:pt x="11274" y="119799"/>
                  </a:lnTo>
                  <a:lnTo>
                    <a:pt x="3918" y="63579"/>
                  </a:lnTo>
                  <a:lnTo>
                    <a:pt x="0" y="12124"/>
                  </a:lnTo>
                  <a:lnTo>
                    <a:pt x="6346" y="0"/>
                  </a:lnTo>
                  <a:lnTo>
                    <a:pt x="20158" y="19098"/>
                  </a:lnTo>
                  <a:lnTo>
                    <a:pt x="32460" y="35925"/>
                  </a:lnTo>
                  <a:lnTo>
                    <a:pt x="72934" y="83691"/>
                  </a:lnTo>
                  <a:lnTo>
                    <a:pt x="123902" y="125611"/>
                  </a:lnTo>
                  <a:lnTo>
                    <a:pt x="163425" y="150828"/>
                  </a:lnTo>
                  <a:lnTo>
                    <a:pt x="185286" y="157010"/>
                  </a:lnTo>
                  <a:lnTo>
                    <a:pt x="200920" y="156374"/>
                  </a:lnTo>
                  <a:lnTo>
                    <a:pt x="203342" y="241386"/>
                  </a:lnTo>
                  <a:close/>
                </a:path>
              </a:pathLst>
            </a:custGeom>
            <a:solidFill>
              <a:srgbClr val="D6B89D"/>
            </a:solidFill>
          </p:spPr>
          <p:txBody>
            <a:bodyPr wrap="square" lIns="0" tIns="0" rIns="0" bIns="0" rtlCol="0"/>
            <a:lstStyle/>
            <a:p>
              <a:endParaRPr/>
            </a:p>
          </p:txBody>
        </p:sp>
        <p:pic>
          <p:nvPicPr>
            <p:cNvPr id="33" name="object 216">
              <a:extLst>
                <a:ext uri="{FF2B5EF4-FFF2-40B4-BE49-F238E27FC236}">
                  <a16:creationId xmlns:a16="http://schemas.microsoft.com/office/drawing/2014/main" id="{C0F0D0BF-14BE-04FA-8992-5943629B33BA}"/>
                </a:ext>
              </a:extLst>
            </p:cNvPr>
            <p:cNvPicPr/>
            <p:nvPr/>
          </p:nvPicPr>
          <p:blipFill>
            <a:blip r:embed="rId18" cstate="screen">
              <a:extLst>
                <a:ext uri="{28A0092B-C50C-407E-A947-70E740481C1C}">
                  <a14:useLocalDpi xmlns:a14="http://schemas.microsoft.com/office/drawing/2010/main"/>
                </a:ext>
              </a:extLst>
            </a:blip>
            <a:stretch>
              <a:fillRect/>
            </a:stretch>
          </p:blipFill>
          <p:spPr>
            <a:xfrm>
              <a:off x="4565077" y="6947674"/>
              <a:ext cx="367093" cy="745959"/>
            </a:xfrm>
            <a:prstGeom prst="rect">
              <a:avLst/>
            </a:prstGeom>
          </p:spPr>
        </p:pic>
        <p:pic>
          <p:nvPicPr>
            <p:cNvPr id="34" name="object 217">
              <a:extLst>
                <a:ext uri="{FF2B5EF4-FFF2-40B4-BE49-F238E27FC236}">
                  <a16:creationId xmlns:a16="http://schemas.microsoft.com/office/drawing/2014/main" id="{E12888D5-EF25-82C3-FD17-9E9C6B465D02}"/>
                </a:ext>
              </a:extLst>
            </p:cNvPr>
            <p:cNvPicPr/>
            <p:nvPr/>
          </p:nvPicPr>
          <p:blipFill>
            <a:blip r:embed="rId19" cstate="screen">
              <a:extLst>
                <a:ext uri="{28A0092B-C50C-407E-A947-70E740481C1C}">
                  <a14:useLocalDpi xmlns:a14="http://schemas.microsoft.com/office/drawing/2010/main"/>
                </a:ext>
              </a:extLst>
            </a:blip>
            <a:stretch>
              <a:fillRect/>
            </a:stretch>
          </p:blipFill>
          <p:spPr>
            <a:xfrm>
              <a:off x="5051297" y="7512926"/>
              <a:ext cx="14338" cy="84759"/>
            </a:xfrm>
            <a:prstGeom prst="rect">
              <a:avLst/>
            </a:prstGeom>
          </p:spPr>
        </p:pic>
        <p:pic>
          <p:nvPicPr>
            <p:cNvPr id="35" name="object 218">
              <a:extLst>
                <a:ext uri="{FF2B5EF4-FFF2-40B4-BE49-F238E27FC236}">
                  <a16:creationId xmlns:a16="http://schemas.microsoft.com/office/drawing/2014/main" id="{80AC1E28-2607-080C-79CD-A10B7BCA751C}"/>
                </a:ext>
              </a:extLst>
            </p:cNvPr>
            <p:cNvPicPr/>
            <p:nvPr/>
          </p:nvPicPr>
          <p:blipFill>
            <a:blip r:embed="rId20" cstate="screen">
              <a:extLst>
                <a:ext uri="{28A0092B-C50C-407E-A947-70E740481C1C}">
                  <a14:useLocalDpi xmlns:a14="http://schemas.microsoft.com/office/drawing/2010/main"/>
                </a:ext>
              </a:extLst>
            </a:blip>
            <a:stretch>
              <a:fillRect/>
            </a:stretch>
          </p:blipFill>
          <p:spPr>
            <a:xfrm>
              <a:off x="4985359" y="7378865"/>
              <a:ext cx="140169" cy="92963"/>
            </a:xfrm>
            <a:prstGeom prst="rect">
              <a:avLst/>
            </a:prstGeom>
          </p:spPr>
        </p:pic>
        <p:pic>
          <p:nvPicPr>
            <p:cNvPr id="36" name="object 219">
              <a:extLst>
                <a:ext uri="{FF2B5EF4-FFF2-40B4-BE49-F238E27FC236}">
                  <a16:creationId xmlns:a16="http://schemas.microsoft.com/office/drawing/2014/main" id="{F3C28DF8-8FF0-8132-36DA-A4E66F28132E}"/>
                </a:ext>
              </a:extLst>
            </p:cNvPr>
            <p:cNvPicPr/>
            <p:nvPr/>
          </p:nvPicPr>
          <p:blipFill>
            <a:blip r:embed="rId21" cstate="screen">
              <a:extLst>
                <a:ext uri="{28A0092B-C50C-407E-A947-70E740481C1C}">
                  <a14:useLocalDpi xmlns:a14="http://schemas.microsoft.com/office/drawing/2010/main"/>
                </a:ext>
              </a:extLst>
            </a:blip>
            <a:stretch>
              <a:fillRect/>
            </a:stretch>
          </p:blipFill>
          <p:spPr>
            <a:xfrm>
              <a:off x="5014784" y="7460500"/>
              <a:ext cx="96113" cy="84531"/>
            </a:xfrm>
            <a:prstGeom prst="rect">
              <a:avLst/>
            </a:prstGeom>
          </p:spPr>
        </p:pic>
        <p:pic>
          <p:nvPicPr>
            <p:cNvPr id="37" name="object 220">
              <a:extLst>
                <a:ext uri="{FF2B5EF4-FFF2-40B4-BE49-F238E27FC236}">
                  <a16:creationId xmlns:a16="http://schemas.microsoft.com/office/drawing/2014/main" id="{4FCE1A2E-4966-0F0F-5706-BF7F8AFCB66D}"/>
                </a:ext>
              </a:extLst>
            </p:cNvPr>
            <p:cNvPicPr/>
            <p:nvPr/>
          </p:nvPicPr>
          <p:blipFill>
            <a:blip r:embed="rId22" cstate="screen">
              <a:extLst>
                <a:ext uri="{28A0092B-C50C-407E-A947-70E740481C1C}">
                  <a14:useLocalDpi xmlns:a14="http://schemas.microsoft.com/office/drawing/2010/main"/>
                </a:ext>
              </a:extLst>
            </a:blip>
            <a:stretch>
              <a:fillRect/>
            </a:stretch>
          </p:blipFill>
          <p:spPr>
            <a:xfrm>
              <a:off x="5051614" y="7068934"/>
              <a:ext cx="180058" cy="360781"/>
            </a:xfrm>
            <a:prstGeom prst="rect">
              <a:avLst/>
            </a:prstGeom>
          </p:spPr>
        </p:pic>
        <p:pic>
          <p:nvPicPr>
            <p:cNvPr id="38" name="object 221">
              <a:extLst>
                <a:ext uri="{FF2B5EF4-FFF2-40B4-BE49-F238E27FC236}">
                  <a16:creationId xmlns:a16="http://schemas.microsoft.com/office/drawing/2014/main" id="{CBD2F8E8-CC38-836D-3704-024207539007}"/>
                </a:ext>
              </a:extLst>
            </p:cNvPr>
            <p:cNvPicPr/>
            <p:nvPr/>
          </p:nvPicPr>
          <p:blipFill>
            <a:blip r:embed="rId23" cstate="screen">
              <a:extLst>
                <a:ext uri="{28A0092B-C50C-407E-A947-70E740481C1C}">
                  <a14:useLocalDpi xmlns:a14="http://schemas.microsoft.com/office/drawing/2010/main"/>
                </a:ext>
              </a:extLst>
            </a:blip>
            <a:stretch>
              <a:fillRect/>
            </a:stretch>
          </p:blipFill>
          <p:spPr>
            <a:xfrm>
              <a:off x="5072506" y="7066508"/>
              <a:ext cx="61785" cy="42049"/>
            </a:xfrm>
            <a:prstGeom prst="rect">
              <a:avLst/>
            </a:prstGeom>
          </p:spPr>
        </p:pic>
        <p:pic>
          <p:nvPicPr>
            <p:cNvPr id="39" name="object 222">
              <a:extLst>
                <a:ext uri="{FF2B5EF4-FFF2-40B4-BE49-F238E27FC236}">
                  <a16:creationId xmlns:a16="http://schemas.microsoft.com/office/drawing/2014/main" id="{DE707D7C-BB69-2930-5D31-057E5CD4DF84}"/>
                </a:ext>
              </a:extLst>
            </p:cNvPr>
            <p:cNvPicPr/>
            <p:nvPr/>
          </p:nvPicPr>
          <p:blipFill>
            <a:blip r:embed="rId24" cstate="screen">
              <a:extLst>
                <a:ext uri="{28A0092B-C50C-407E-A947-70E740481C1C}">
                  <a14:useLocalDpi xmlns:a14="http://schemas.microsoft.com/office/drawing/2010/main"/>
                </a:ext>
              </a:extLst>
            </a:blip>
            <a:stretch>
              <a:fillRect/>
            </a:stretch>
          </p:blipFill>
          <p:spPr>
            <a:xfrm>
              <a:off x="4881264" y="7068934"/>
              <a:ext cx="180053" cy="360781"/>
            </a:xfrm>
            <a:prstGeom prst="rect">
              <a:avLst/>
            </a:prstGeom>
          </p:spPr>
        </p:pic>
        <p:pic>
          <p:nvPicPr>
            <p:cNvPr id="40" name="object 223">
              <a:extLst>
                <a:ext uri="{FF2B5EF4-FFF2-40B4-BE49-F238E27FC236}">
                  <a16:creationId xmlns:a16="http://schemas.microsoft.com/office/drawing/2014/main" id="{9437C2F3-BD0D-05B0-E420-78B54238372E}"/>
                </a:ext>
              </a:extLst>
            </p:cNvPr>
            <p:cNvPicPr/>
            <p:nvPr/>
          </p:nvPicPr>
          <p:blipFill>
            <a:blip r:embed="rId25" cstate="screen">
              <a:extLst>
                <a:ext uri="{28A0092B-C50C-407E-A947-70E740481C1C}">
                  <a14:useLocalDpi xmlns:a14="http://schemas.microsoft.com/office/drawing/2010/main"/>
                </a:ext>
              </a:extLst>
            </a:blip>
            <a:stretch>
              <a:fillRect/>
            </a:stretch>
          </p:blipFill>
          <p:spPr>
            <a:xfrm>
              <a:off x="4978615" y="7066508"/>
              <a:ext cx="105486" cy="118973"/>
            </a:xfrm>
            <a:prstGeom prst="rect">
              <a:avLst/>
            </a:prstGeom>
          </p:spPr>
        </p:pic>
        <p:pic>
          <p:nvPicPr>
            <p:cNvPr id="41" name="object 224">
              <a:extLst>
                <a:ext uri="{FF2B5EF4-FFF2-40B4-BE49-F238E27FC236}">
                  <a16:creationId xmlns:a16="http://schemas.microsoft.com/office/drawing/2014/main" id="{D2A3A9A8-E3EA-1E56-31E5-399C84C66E19}"/>
                </a:ext>
              </a:extLst>
            </p:cNvPr>
            <p:cNvPicPr/>
            <p:nvPr/>
          </p:nvPicPr>
          <p:blipFill>
            <a:blip r:embed="rId26" cstate="screen">
              <a:extLst>
                <a:ext uri="{28A0092B-C50C-407E-A947-70E740481C1C}">
                  <a14:useLocalDpi xmlns:a14="http://schemas.microsoft.com/office/drawing/2010/main"/>
                </a:ext>
              </a:extLst>
            </a:blip>
            <a:stretch>
              <a:fillRect/>
            </a:stretch>
          </p:blipFill>
          <p:spPr>
            <a:xfrm>
              <a:off x="5034127" y="7187628"/>
              <a:ext cx="47701" cy="163106"/>
            </a:xfrm>
            <a:prstGeom prst="rect">
              <a:avLst/>
            </a:prstGeom>
          </p:spPr>
        </p:pic>
        <p:pic>
          <p:nvPicPr>
            <p:cNvPr id="42" name="object 225">
              <a:extLst>
                <a:ext uri="{FF2B5EF4-FFF2-40B4-BE49-F238E27FC236}">
                  <a16:creationId xmlns:a16="http://schemas.microsoft.com/office/drawing/2014/main" id="{FFBA2DEF-2D8A-213D-D4E3-3C80130793B2}"/>
                </a:ext>
              </a:extLst>
            </p:cNvPr>
            <p:cNvPicPr/>
            <p:nvPr/>
          </p:nvPicPr>
          <p:blipFill>
            <a:blip r:embed="rId27" cstate="screen">
              <a:extLst>
                <a:ext uri="{28A0092B-C50C-407E-A947-70E740481C1C}">
                  <a14:useLocalDpi xmlns:a14="http://schemas.microsoft.com/office/drawing/2010/main"/>
                </a:ext>
              </a:extLst>
            </a:blip>
            <a:stretch>
              <a:fillRect/>
            </a:stretch>
          </p:blipFill>
          <p:spPr>
            <a:xfrm>
              <a:off x="5181002" y="6947090"/>
              <a:ext cx="356908" cy="226733"/>
            </a:xfrm>
            <a:prstGeom prst="rect">
              <a:avLst/>
            </a:prstGeom>
          </p:spPr>
        </p:pic>
        <p:pic>
          <p:nvPicPr>
            <p:cNvPr id="43" name="object 226">
              <a:extLst>
                <a:ext uri="{FF2B5EF4-FFF2-40B4-BE49-F238E27FC236}">
                  <a16:creationId xmlns:a16="http://schemas.microsoft.com/office/drawing/2014/main" id="{5D31C687-6698-40EA-DDE9-E03BA36551FA}"/>
                </a:ext>
              </a:extLst>
            </p:cNvPr>
            <p:cNvPicPr/>
            <p:nvPr/>
          </p:nvPicPr>
          <p:blipFill>
            <a:blip r:embed="rId28" cstate="screen">
              <a:extLst>
                <a:ext uri="{28A0092B-C50C-407E-A947-70E740481C1C}">
                  <a14:useLocalDpi xmlns:a14="http://schemas.microsoft.com/office/drawing/2010/main"/>
                </a:ext>
              </a:extLst>
            </a:blip>
            <a:stretch>
              <a:fillRect/>
            </a:stretch>
          </p:blipFill>
          <p:spPr>
            <a:xfrm>
              <a:off x="4580610" y="6947090"/>
              <a:ext cx="358990" cy="226733"/>
            </a:xfrm>
            <a:prstGeom prst="rect">
              <a:avLst/>
            </a:prstGeom>
          </p:spPr>
        </p:pic>
        <p:pic>
          <p:nvPicPr>
            <p:cNvPr id="44" name="object 227">
              <a:extLst>
                <a:ext uri="{FF2B5EF4-FFF2-40B4-BE49-F238E27FC236}">
                  <a16:creationId xmlns:a16="http://schemas.microsoft.com/office/drawing/2014/main" id="{32893137-0727-92C0-DE4A-CAE40DAE566A}"/>
                </a:ext>
              </a:extLst>
            </p:cNvPr>
            <p:cNvPicPr/>
            <p:nvPr/>
          </p:nvPicPr>
          <p:blipFill>
            <a:blip r:embed="rId29" cstate="screen">
              <a:extLst>
                <a:ext uri="{28A0092B-C50C-407E-A947-70E740481C1C}">
                  <a14:useLocalDpi xmlns:a14="http://schemas.microsoft.com/office/drawing/2010/main"/>
                </a:ext>
              </a:extLst>
            </a:blip>
            <a:stretch>
              <a:fillRect/>
            </a:stretch>
          </p:blipFill>
          <p:spPr>
            <a:xfrm>
              <a:off x="5012765" y="7023265"/>
              <a:ext cx="86474" cy="27304"/>
            </a:xfrm>
            <a:prstGeom prst="rect">
              <a:avLst/>
            </a:prstGeom>
          </p:spPr>
        </p:pic>
        <p:sp>
          <p:nvSpPr>
            <p:cNvPr id="45" name="object 228">
              <a:extLst>
                <a:ext uri="{FF2B5EF4-FFF2-40B4-BE49-F238E27FC236}">
                  <a16:creationId xmlns:a16="http://schemas.microsoft.com/office/drawing/2014/main" id="{2D880C65-DFDB-DF83-EAC9-AA647A9FF0BE}"/>
                </a:ext>
              </a:extLst>
            </p:cNvPr>
            <p:cNvSpPr/>
            <p:nvPr/>
          </p:nvSpPr>
          <p:spPr>
            <a:xfrm>
              <a:off x="5012765" y="7033581"/>
              <a:ext cx="87630" cy="9525"/>
            </a:xfrm>
            <a:custGeom>
              <a:avLst/>
              <a:gdLst/>
              <a:ahLst/>
              <a:cxnLst/>
              <a:rect l="l" t="t" r="r" b="b"/>
              <a:pathLst>
                <a:path w="87629" h="9525">
                  <a:moveTo>
                    <a:pt x="32524" y="9416"/>
                  </a:moveTo>
                  <a:lnTo>
                    <a:pt x="19698" y="9158"/>
                  </a:lnTo>
                  <a:lnTo>
                    <a:pt x="5045" y="8644"/>
                  </a:lnTo>
                  <a:lnTo>
                    <a:pt x="2437" y="8703"/>
                  </a:lnTo>
                  <a:lnTo>
                    <a:pt x="261" y="7212"/>
                  </a:lnTo>
                  <a:lnTo>
                    <a:pt x="226" y="5339"/>
                  </a:lnTo>
                  <a:lnTo>
                    <a:pt x="0" y="5067"/>
                  </a:lnTo>
                  <a:lnTo>
                    <a:pt x="65" y="1723"/>
                  </a:lnTo>
                  <a:lnTo>
                    <a:pt x="2351" y="1296"/>
                  </a:lnTo>
                  <a:lnTo>
                    <a:pt x="4954" y="1232"/>
                  </a:lnTo>
                  <a:lnTo>
                    <a:pt x="31291" y="2097"/>
                  </a:lnTo>
                  <a:lnTo>
                    <a:pt x="37277" y="2163"/>
                  </a:lnTo>
                  <a:lnTo>
                    <a:pt x="43263" y="2092"/>
                  </a:lnTo>
                  <a:lnTo>
                    <a:pt x="53188" y="1710"/>
                  </a:lnTo>
                  <a:lnTo>
                    <a:pt x="81143" y="58"/>
                  </a:lnTo>
                  <a:lnTo>
                    <a:pt x="83747" y="0"/>
                  </a:lnTo>
                  <a:lnTo>
                    <a:pt x="86380" y="1155"/>
                  </a:lnTo>
                  <a:lnTo>
                    <a:pt x="86435" y="3028"/>
                  </a:lnTo>
                  <a:lnTo>
                    <a:pt x="86184" y="3858"/>
                  </a:lnTo>
                  <a:lnTo>
                    <a:pt x="87538" y="5703"/>
                  </a:lnTo>
                  <a:lnTo>
                    <a:pt x="44139" y="9334"/>
                  </a:lnTo>
                  <a:lnTo>
                    <a:pt x="32524" y="9416"/>
                  </a:lnTo>
                  <a:close/>
                </a:path>
              </a:pathLst>
            </a:custGeom>
            <a:solidFill>
              <a:srgbClr val="B6E3ED">
                <a:alpha val="50000"/>
              </a:srgbClr>
            </a:solidFill>
          </p:spPr>
          <p:txBody>
            <a:bodyPr wrap="square" lIns="0" tIns="0" rIns="0" bIns="0" rtlCol="0"/>
            <a:lstStyle/>
            <a:p>
              <a:endParaRPr/>
            </a:p>
          </p:txBody>
        </p:sp>
        <p:pic>
          <p:nvPicPr>
            <p:cNvPr id="46" name="object 229">
              <a:extLst>
                <a:ext uri="{FF2B5EF4-FFF2-40B4-BE49-F238E27FC236}">
                  <a16:creationId xmlns:a16="http://schemas.microsoft.com/office/drawing/2014/main" id="{AD083A13-E455-2F69-0C83-3D7846B4652F}"/>
                </a:ext>
              </a:extLst>
            </p:cNvPr>
            <p:cNvPicPr/>
            <p:nvPr/>
          </p:nvPicPr>
          <p:blipFill>
            <a:blip r:embed="rId30" cstate="screen">
              <a:extLst>
                <a:ext uri="{28A0092B-C50C-407E-A947-70E740481C1C}">
                  <a14:useLocalDpi xmlns:a14="http://schemas.microsoft.com/office/drawing/2010/main"/>
                </a:ext>
              </a:extLst>
            </a:blip>
            <a:stretch>
              <a:fillRect/>
            </a:stretch>
          </p:blipFill>
          <p:spPr>
            <a:xfrm>
              <a:off x="4948021" y="7049884"/>
              <a:ext cx="52095" cy="24866"/>
            </a:xfrm>
            <a:prstGeom prst="rect">
              <a:avLst/>
            </a:prstGeom>
          </p:spPr>
        </p:pic>
        <p:pic>
          <p:nvPicPr>
            <p:cNvPr id="47" name="object 230">
              <a:extLst>
                <a:ext uri="{FF2B5EF4-FFF2-40B4-BE49-F238E27FC236}">
                  <a16:creationId xmlns:a16="http://schemas.microsoft.com/office/drawing/2014/main" id="{535D700F-92BF-16FC-6550-D90B32BE9D2A}"/>
                </a:ext>
              </a:extLst>
            </p:cNvPr>
            <p:cNvPicPr/>
            <p:nvPr/>
          </p:nvPicPr>
          <p:blipFill>
            <a:blip r:embed="rId31" cstate="screen">
              <a:extLst>
                <a:ext uri="{28A0092B-C50C-407E-A947-70E740481C1C}">
                  <a14:useLocalDpi xmlns:a14="http://schemas.microsoft.com/office/drawing/2010/main"/>
                </a:ext>
              </a:extLst>
            </a:blip>
            <a:stretch>
              <a:fillRect/>
            </a:stretch>
          </p:blipFill>
          <p:spPr>
            <a:xfrm>
              <a:off x="4984558" y="7026008"/>
              <a:ext cx="175996" cy="70142"/>
            </a:xfrm>
            <a:prstGeom prst="rect">
              <a:avLst/>
            </a:prstGeom>
          </p:spPr>
        </p:pic>
        <p:pic>
          <p:nvPicPr>
            <p:cNvPr id="48" name="object 231">
              <a:extLst>
                <a:ext uri="{FF2B5EF4-FFF2-40B4-BE49-F238E27FC236}">
                  <a16:creationId xmlns:a16="http://schemas.microsoft.com/office/drawing/2014/main" id="{B02B5F59-F233-4D41-FC0C-B1D0D445E101}"/>
                </a:ext>
              </a:extLst>
            </p:cNvPr>
            <p:cNvPicPr/>
            <p:nvPr/>
          </p:nvPicPr>
          <p:blipFill>
            <a:blip r:embed="rId32" cstate="screen">
              <a:extLst>
                <a:ext uri="{28A0092B-C50C-407E-A947-70E740481C1C}">
                  <a14:useLocalDpi xmlns:a14="http://schemas.microsoft.com/office/drawing/2010/main"/>
                </a:ext>
              </a:extLst>
            </a:blip>
            <a:stretch>
              <a:fillRect/>
            </a:stretch>
          </p:blipFill>
          <p:spPr>
            <a:xfrm>
              <a:off x="5013806" y="6972198"/>
              <a:ext cx="86436" cy="30746"/>
            </a:xfrm>
            <a:prstGeom prst="rect">
              <a:avLst/>
            </a:prstGeom>
          </p:spPr>
        </p:pic>
        <p:sp>
          <p:nvSpPr>
            <p:cNvPr id="49" name="object 232">
              <a:extLst>
                <a:ext uri="{FF2B5EF4-FFF2-40B4-BE49-F238E27FC236}">
                  <a16:creationId xmlns:a16="http://schemas.microsoft.com/office/drawing/2014/main" id="{F0CE5685-C90D-C83B-E060-FB9E4F275CDB}"/>
                </a:ext>
              </a:extLst>
            </p:cNvPr>
            <p:cNvSpPr/>
            <p:nvPr/>
          </p:nvSpPr>
          <p:spPr>
            <a:xfrm>
              <a:off x="5013813" y="6984335"/>
              <a:ext cx="87630" cy="9525"/>
            </a:xfrm>
            <a:custGeom>
              <a:avLst/>
              <a:gdLst/>
              <a:ahLst/>
              <a:cxnLst/>
              <a:rect l="l" t="t" r="r" b="b"/>
              <a:pathLst>
                <a:path w="87629" h="9525">
                  <a:moveTo>
                    <a:pt x="32502" y="9423"/>
                  </a:moveTo>
                  <a:lnTo>
                    <a:pt x="19677" y="9160"/>
                  </a:lnTo>
                  <a:lnTo>
                    <a:pt x="5025" y="8644"/>
                  </a:lnTo>
                  <a:lnTo>
                    <a:pt x="2421" y="8707"/>
                  </a:lnTo>
                  <a:lnTo>
                    <a:pt x="251" y="7217"/>
                  </a:lnTo>
                  <a:lnTo>
                    <a:pt x="201" y="5339"/>
                  </a:lnTo>
                  <a:lnTo>
                    <a:pt x="0" y="5072"/>
                  </a:lnTo>
                  <a:lnTo>
                    <a:pt x="50" y="1737"/>
                  </a:lnTo>
                  <a:lnTo>
                    <a:pt x="2341" y="1291"/>
                  </a:lnTo>
                  <a:lnTo>
                    <a:pt x="4949" y="1232"/>
                  </a:lnTo>
                  <a:lnTo>
                    <a:pt x="31279" y="2096"/>
                  </a:lnTo>
                  <a:lnTo>
                    <a:pt x="37266" y="2161"/>
                  </a:lnTo>
                  <a:lnTo>
                    <a:pt x="43258" y="2087"/>
                  </a:lnTo>
                  <a:lnTo>
                    <a:pt x="53174" y="1708"/>
                  </a:lnTo>
                  <a:lnTo>
                    <a:pt x="81123" y="58"/>
                  </a:lnTo>
                  <a:lnTo>
                    <a:pt x="83752" y="0"/>
                  </a:lnTo>
                  <a:lnTo>
                    <a:pt x="86375" y="1160"/>
                  </a:lnTo>
                  <a:lnTo>
                    <a:pt x="86420" y="3033"/>
                  </a:lnTo>
                  <a:lnTo>
                    <a:pt x="86148" y="3858"/>
                  </a:lnTo>
                  <a:lnTo>
                    <a:pt x="87533" y="5703"/>
                  </a:lnTo>
                  <a:lnTo>
                    <a:pt x="44114" y="9348"/>
                  </a:lnTo>
                  <a:lnTo>
                    <a:pt x="32502" y="9423"/>
                  </a:lnTo>
                  <a:close/>
                </a:path>
              </a:pathLst>
            </a:custGeom>
            <a:solidFill>
              <a:srgbClr val="B6E3ED">
                <a:alpha val="50000"/>
              </a:srgbClr>
            </a:solidFill>
          </p:spPr>
          <p:txBody>
            <a:bodyPr wrap="square" lIns="0" tIns="0" rIns="0" bIns="0" rtlCol="0"/>
            <a:lstStyle/>
            <a:p>
              <a:endParaRPr/>
            </a:p>
          </p:txBody>
        </p:sp>
        <p:pic>
          <p:nvPicPr>
            <p:cNvPr id="50" name="object 233">
              <a:extLst>
                <a:ext uri="{FF2B5EF4-FFF2-40B4-BE49-F238E27FC236}">
                  <a16:creationId xmlns:a16="http://schemas.microsoft.com/office/drawing/2014/main" id="{3B4EC4ED-9A44-50CB-487D-3E9177918D69}"/>
                </a:ext>
              </a:extLst>
            </p:cNvPr>
            <p:cNvPicPr/>
            <p:nvPr/>
          </p:nvPicPr>
          <p:blipFill>
            <a:blip r:embed="rId33" cstate="screen">
              <a:extLst>
                <a:ext uri="{28A0092B-C50C-407E-A947-70E740481C1C}">
                  <a14:useLocalDpi xmlns:a14="http://schemas.microsoft.com/office/drawing/2010/main"/>
                </a:ext>
              </a:extLst>
            </a:blip>
            <a:stretch>
              <a:fillRect/>
            </a:stretch>
          </p:blipFill>
          <p:spPr>
            <a:xfrm>
              <a:off x="4955107" y="7002119"/>
              <a:ext cx="49136" cy="22631"/>
            </a:xfrm>
            <a:prstGeom prst="rect">
              <a:avLst/>
            </a:prstGeom>
          </p:spPr>
        </p:pic>
        <p:pic>
          <p:nvPicPr>
            <p:cNvPr id="51" name="object 234">
              <a:extLst>
                <a:ext uri="{FF2B5EF4-FFF2-40B4-BE49-F238E27FC236}">
                  <a16:creationId xmlns:a16="http://schemas.microsoft.com/office/drawing/2014/main" id="{8C4ACCEA-5411-D39F-9756-2601E79BABE3}"/>
                </a:ext>
              </a:extLst>
            </p:cNvPr>
            <p:cNvPicPr/>
            <p:nvPr/>
          </p:nvPicPr>
          <p:blipFill>
            <a:blip r:embed="rId34" cstate="screen">
              <a:extLst>
                <a:ext uri="{28A0092B-C50C-407E-A947-70E740481C1C}">
                  <a14:useLocalDpi xmlns:a14="http://schemas.microsoft.com/office/drawing/2010/main"/>
                </a:ext>
              </a:extLst>
            </a:blip>
            <a:stretch>
              <a:fillRect/>
            </a:stretch>
          </p:blipFill>
          <p:spPr>
            <a:xfrm>
              <a:off x="4989556" y="6982422"/>
              <a:ext cx="166084" cy="64960"/>
            </a:xfrm>
            <a:prstGeom prst="rect">
              <a:avLst/>
            </a:prstGeom>
          </p:spPr>
        </p:pic>
        <p:pic>
          <p:nvPicPr>
            <p:cNvPr id="52" name="object 235">
              <a:extLst>
                <a:ext uri="{FF2B5EF4-FFF2-40B4-BE49-F238E27FC236}">
                  <a16:creationId xmlns:a16="http://schemas.microsoft.com/office/drawing/2014/main" id="{6C99139B-EF28-D3DD-667F-B7995EE425E1}"/>
                </a:ext>
              </a:extLst>
            </p:cNvPr>
            <p:cNvPicPr/>
            <p:nvPr/>
          </p:nvPicPr>
          <p:blipFill>
            <a:blip r:embed="rId35" cstate="screen">
              <a:extLst>
                <a:ext uri="{28A0092B-C50C-407E-A947-70E740481C1C}">
                  <a14:useLocalDpi xmlns:a14="http://schemas.microsoft.com/office/drawing/2010/main"/>
                </a:ext>
              </a:extLst>
            </a:blip>
            <a:stretch>
              <a:fillRect/>
            </a:stretch>
          </p:blipFill>
          <p:spPr>
            <a:xfrm>
              <a:off x="5017045" y="6925729"/>
              <a:ext cx="72522" cy="21755"/>
            </a:xfrm>
            <a:prstGeom prst="rect">
              <a:avLst/>
            </a:prstGeom>
          </p:spPr>
        </p:pic>
        <p:sp>
          <p:nvSpPr>
            <p:cNvPr id="53" name="object 236">
              <a:extLst>
                <a:ext uri="{FF2B5EF4-FFF2-40B4-BE49-F238E27FC236}">
                  <a16:creationId xmlns:a16="http://schemas.microsoft.com/office/drawing/2014/main" id="{3428B5CD-5B6D-7C02-5C51-AAE0EE0E6E75}"/>
                </a:ext>
              </a:extLst>
            </p:cNvPr>
            <p:cNvSpPr/>
            <p:nvPr/>
          </p:nvSpPr>
          <p:spPr>
            <a:xfrm>
              <a:off x="5017052" y="6931339"/>
              <a:ext cx="73660" cy="6985"/>
            </a:xfrm>
            <a:custGeom>
              <a:avLst/>
              <a:gdLst/>
              <a:ahLst/>
              <a:cxnLst/>
              <a:rect l="l" t="t" r="r" b="b"/>
              <a:pathLst>
                <a:path w="73660" h="6984">
                  <a:moveTo>
                    <a:pt x="27246" y="6407"/>
                  </a:moveTo>
                  <a:lnTo>
                    <a:pt x="4189" y="6081"/>
                  </a:lnTo>
                  <a:lnTo>
                    <a:pt x="1999" y="6140"/>
                  </a:lnTo>
                  <a:lnTo>
                    <a:pt x="186" y="5203"/>
                  </a:lnTo>
                  <a:lnTo>
                    <a:pt x="161" y="3989"/>
                  </a:lnTo>
                  <a:lnTo>
                    <a:pt x="0" y="3820"/>
                  </a:lnTo>
                  <a:lnTo>
                    <a:pt x="60" y="1664"/>
                  </a:lnTo>
                  <a:lnTo>
                    <a:pt x="1999" y="1363"/>
                  </a:lnTo>
                  <a:lnTo>
                    <a:pt x="4174" y="1315"/>
                  </a:lnTo>
                  <a:lnTo>
                    <a:pt x="26288" y="1698"/>
                  </a:lnTo>
                  <a:lnTo>
                    <a:pt x="36339" y="1611"/>
                  </a:lnTo>
                  <a:lnTo>
                    <a:pt x="44671" y="1305"/>
                  </a:lnTo>
                  <a:lnTo>
                    <a:pt x="68142" y="58"/>
                  </a:lnTo>
                  <a:lnTo>
                    <a:pt x="70328" y="0"/>
                  </a:lnTo>
                  <a:lnTo>
                    <a:pt x="72528" y="728"/>
                  </a:lnTo>
                  <a:lnTo>
                    <a:pt x="72568" y="1931"/>
                  </a:lnTo>
                  <a:lnTo>
                    <a:pt x="72342" y="2475"/>
                  </a:lnTo>
                  <a:lnTo>
                    <a:pt x="73465" y="3645"/>
                  </a:lnTo>
                  <a:lnTo>
                    <a:pt x="70252" y="4654"/>
                  </a:lnTo>
                  <a:lnTo>
                    <a:pt x="65443" y="5179"/>
                  </a:lnTo>
                  <a:lnTo>
                    <a:pt x="58004" y="5747"/>
                  </a:lnTo>
                  <a:lnTo>
                    <a:pt x="50335" y="6021"/>
                  </a:lnTo>
                  <a:lnTo>
                    <a:pt x="27246" y="6407"/>
                  </a:lnTo>
                  <a:close/>
                </a:path>
              </a:pathLst>
            </a:custGeom>
            <a:solidFill>
              <a:srgbClr val="B6E3ED">
                <a:alpha val="39997"/>
              </a:srgbClr>
            </a:solidFill>
          </p:spPr>
          <p:txBody>
            <a:bodyPr wrap="square" lIns="0" tIns="0" rIns="0" bIns="0" rtlCol="0"/>
            <a:lstStyle/>
            <a:p>
              <a:endParaRPr/>
            </a:p>
          </p:txBody>
        </p:sp>
        <p:pic>
          <p:nvPicPr>
            <p:cNvPr id="54" name="object 237">
              <a:extLst>
                <a:ext uri="{FF2B5EF4-FFF2-40B4-BE49-F238E27FC236}">
                  <a16:creationId xmlns:a16="http://schemas.microsoft.com/office/drawing/2014/main" id="{C5B3D0C9-4DBF-E422-B2AF-E8E9180E97E0}"/>
                </a:ext>
              </a:extLst>
            </p:cNvPr>
            <p:cNvPicPr/>
            <p:nvPr/>
          </p:nvPicPr>
          <p:blipFill>
            <a:blip r:embed="rId36" cstate="screen">
              <a:extLst>
                <a:ext uri="{28A0092B-C50C-407E-A947-70E740481C1C}">
                  <a14:useLocalDpi xmlns:a14="http://schemas.microsoft.com/office/drawing/2010/main"/>
                </a:ext>
              </a:extLst>
            </a:blip>
            <a:stretch>
              <a:fillRect/>
            </a:stretch>
          </p:blipFill>
          <p:spPr>
            <a:xfrm>
              <a:off x="4949405" y="6943280"/>
              <a:ext cx="55537" cy="29489"/>
            </a:xfrm>
            <a:prstGeom prst="rect">
              <a:avLst/>
            </a:prstGeom>
          </p:spPr>
        </p:pic>
        <p:pic>
          <p:nvPicPr>
            <p:cNvPr id="55" name="object 238">
              <a:extLst>
                <a:ext uri="{FF2B5EF4-FFF2-40B4-BE49-F238E27FC236}">
                  <a16:creationId xmlns:a16="http://schemas.microsoft.com/office/drawing/2014/main" id="{A310D537-E1B3-5F7D-9D1F-18CB636EDA98}"/>
                </a:ext>
              </a:extLst>
            </p:cNvPr>
            <p:cNvPicPr/>
            <p:nvPr/>
          </p:nvPicPr>
          <p:blipFill>
            <a:blip r:embed="rId37" cstate="screen">
              <a:extLst>
                <a:ext uri="{28A0092B-C50C-407E-A947-70E740481C1C}">
                  <a14:useLocalDpi xmlns:a14="http://schemas.microsoft.com/office/drawing/2010/main"/>
                </a:ext>
              </a:extLst>
            </a:blip>
            <a:stretch>
              <a:fillRect/>
            </a:stretch>
          </p:blipFill>
          <p:spPr>
            <a:xfrm>
              <a:off x="4992102" y="6919074"/>
              <a:ext cx="162293" cy="76250"/>
            </a:xfrm>
            <a:prstGeom prst="rect">
              <a:avLst/>
            </a:prstGeom>
          </p:spPr>
        </p:pic>
        <p:pic>
          <p:nvPicPr>
            <p:cNvPr id="56" name="object 239">
              <a:extLst>
                <a:ext uri="{FF2B5EF4-FFF2-40B4-BE49-F238E27FC236}">
                  <a16:creationId xmlns:a16="http://schemas.microsoft.com/office/drawing/2014/main" id="{1E245569-B37C-9A55-DE88-89529EAA3207}"/>
                </a:ext>
              </a:extLst>
            </p:cNvPr>
            <p:cNvPicPr/>
            <p:nvPr/>
          </p:nvPicPr>
          <p:blipFill>
            <a:blip r:embed="rId38" cstate="screen">
              <a:extLst>
                <a:ext uri="{28A0092B-C50C-407E-A947-70E740481C1C}">
                  <a14:useLocalDpi xmlns:a14="http://schemas.microsoft.com/office/drawing/2010/main"/>
                </a:ext>
              </a:extLst>
            </a:blip>
            <a:stretch>
              <a:fillRect/>
            </a:stretch>
          </p:blipFill>
          <p:spPr>
            <a:xfrm>
              <a:off x="5020677" y="6879298"/>
              <a:ext cx="68274" cy="18237"/>
            </a:xfrm>
            <a:prstGeom prst="rect">
              <a:avLst/>
            </a:prstGeom>
          </p:spPr>
        </p:pic>
        <p:sp>
          <p:nvSpPr>
            <p:cNvPr id="57" name="object 240">
              <a:extLst>
                <a:ext uri="{FF2B5EF4-FFF2-40B4-BE49-F238E27FC236}">
                  <a16:creationId xmlns:a16="http://schemas.microsoft.com/office/drawing/2014/main" id="{056B1389-5655-E992-711D-AE1E83444EC0}"/>
                </a:ext>
              </a:extLst>
            </p:cNvPr>
            <p:cNvSpPr/>
            <p:nvPr/>
          </p:nvSpPr>
          <p:spPr>
            <a:xfrm>
              <a:off x="5020693" y="6878027"/>
              <a:ext cx="69215" cy="7620"/>
            </a:xfrm>
            <a:custGeom>
              <a:avLst/>
              <a:gdLst/>
              <a:ahLst/>
              <a:cxnLst/>
              <a:rect l="l" t="t" r="r" b="b"/>
              <a:pathLst>
                <a:path w="69214" h="7620">
                  <a:moveTo>
                    <a:pt x="25630" y="7134"/>
                  </a:moveTo>
                  <a:lnTo>
                    <a:pt x="15513" y="7006"/>
                  </a:lnTo>
                  <a:lnTo>
                    <a:pt x="3952" y="6698"/>
                  </a:lnTo>
                  <a:lnTo>
                    <a:pt x="1883" y="6751"/>
                  </a:lnTo>
                  <a:lnTo>
                    <a:pt x="181" y="5679"/>
                  </a:lnTo>
                  <a:lnTo>
                    <a:pt x="161" y="4295"/>
                  </a:lnTo>
                  <a:lnTo>
                    <a:pt x="0" y="4101"/>
                  </a:lnTo>
                  <a:lnTo>
                    <a:pt x="60" y="1660"/>
                  </a:lnTo>
                  <a:lnTo>
                    <a:pt x="1858" y="1325"/>
                  </a:lnTo>
                  <a:lnTo>
                    <a:pt x="3927" y="1266"/>
                  </a:lnTo>
                  <a:lnTo>
                    <a:pt x="24713" y="1778"/>
                  </a:lnTo>
                  <a:lnTo>
                    <a:pt x="29439" y="1800"/>
                  </a:lnTo>
                  <a:lnTo>
                    <a:pt x="34169" y="1723"/>
                  </a:lnTo>
                  <a:lnTo>
                    <a:pt x="42003" y="1393"/>
                  </a:lnTo>
                  <a:lnTo>
                    <a:pt x="64089" y="48"/>
                  </a:lnTo>
                  <a:lnTo>
                    <a:pt x="66143" y="0"/>
                  </a:lnTo>
                  <a:lnTo>
                    <a:pt x="68213" y="834"/>
                  </a:lnTo>
                  <a:lnTo>
                    <a:pt x="68238" y="2208"/>
                  </a:lnTo>
                  <a:lnTo>
                    <a:pt x="68047" y="2820"/>
                  </a:lnTo>
                  <a:lnTo>
                    <a:pt x="69114" y="4159"/>
                  </a:lnTo>
                  <a:lnTo>
                    <a:pt x="66078" y="5295"/>
                  </a:lnTo>
                  <a:lnTo>
                    <a:pt x="61546" y="5863"/>
                  </a:lnTo>
                  <a:lnTo>
                    <a:pt x="54556" y="6481"/>
                  </a:lnTo>
                  <a:lnTo>
                    <a:pt x="47346" y="6767"/>
                  </a:lnTo>
                  <a:lnTo>
                    <a:pt x="25630" y="7134"/>
                  </a:lnTo>
                  <a:close/>
                </a:path>
              </a:pathLst>
            </a:custGeom>
            <a:solidFill>
              <a:srgbClr val="B6E3ED">
                <a:alpha val="39997"/>
              </a:srgbClr>
            </a:solidFill>
          </p:spPr>
          <p:txBody>
            <a:bodyPr wrap="square" lIns="0" tIns="0" rIns="0" bIns="0" rtlCol="0"/>
            <a:lstStyle/>
            <a:p>
              <a:endParaRPr/>
            </a:p>
          </p:txBody>
        </p:sp>
        <p:pic>
          <p:nvPicPr>
            <p:cNvPr id="58" name="object 241">
              <a:extLst>
                <a:ext uri="{FF2B5EF4-FFF2-40B4-BE49-F238E27FC236}">
                  <a16:creationId xmlns:a16="http://schemas.microsoft.com/office/drawing/2014/main" id="{6F195E75-8247-C7F5-8215-168A343818AF}"/>
                </a:ext>
              </a:extLst>
            </p:cNvPr>
            <p:cNvPicPr/>
            <p:nvPr/>
          </p:nvPicPr>
          <p:blipFill>
            <a:blip r:embed="rId39" cstate="screen">
              <a:extLst>
                <a:ext uri="{28A0092B-C50C-407E-A947-70E740481C1C}">
                  <a14:useLocalDpi xmlns:a14="http://schemas.microsoft.com/office/drawing/2010/main"/>
                </a:ext>
              </a:extLst>
            </a:blip>
            <a:stretch>
              <a:fillRect/>
            </a:stretch>
          </p:blipFill>
          <p:spPr>
            <a:xfrm>
              <a:off x="4957368" y="6889508"/>
              <a:ext cx="52209" cy="31546"/>
            </a:xfrm>
            <a:prstGeom prst="rect">
              <a:avLst/>
            </a:prstGeom>
          </p:spPr>
        </p:pic>
        <p:pic>
          <p:nvPicPr>
            <p:cNvPr id="59" name="object 242">
              <a:extLst>
                <a:ext uri="{FF2B5EF4-FFF2-40B4-BE49-F238E27FC236}">
                  <a16:creationId xmlns:a16="http://schemas.microsoft.com/office/drawing/2014/main" id="{E57DC1C3-8707-0A36-4C44-CB0424B80A84}"/>
                </a:ext>
              </a:extLst>
            </p:cNvPr>
            <p:cNvPicPr/>
            <p:nvPr/>
          </p:nvPicPr>
          <p:blipFill>
            <a:blip r:embed="rId40" cstate="screen">
              <a:extLst>
                <a:ext uri="{28A0092B-C50C-407E-A947-70E740481C1C}">
                  <a14:useLocalDpi xmlns:a14="http://schemas.microsoft.com/office/drawing/2010/main"/>
                </a:ext>
              </a:extLst>
            </a:blip>
            <a:stretch>
              <a:fillRect/>
            </a:stretch>
          </p:blipFill>
          <p:spPr>
            <a:xfrm>
              <a:off x="4998427" y="6879298"/>
              <a:ext cx="149085" cy="65366"/>
            </a:xfrm>
            <a:prstGeom prst="rect">
              <a:avLst/>
            </a:prstGeom>
          </p:spPr>
        </p:pic>
        <p:pic>
          <p:nvPicPr>
            <p:cNvPr id="60" name="object 243">
              <a:extLst>
                <a:ext uri="{FF2B5EF4-FFF2-40B4-BE49-F238E27FC236}">
                  <a16:creationId xmlns:a16="http://schemas.microsoft.com/office/drawing/2014/main" id="{B3D193FC-3F23-02DE-9BDC-990E9801538D}"/>
                </a:ext>
              </a:extLst>
            </p:cNvPr>
            <p:cNvPicPr/>
            <p:nvPr/>
          </p:nvPicPr>
          <p:blipFill>
            <a:blip r:embed="rId41" cstate="screen">
              <a:extLst>
                <a:ext uri="{28A0092B-C50C-407E-A947-70E740481C1C}">
                  <a14:useLocalDpi xmlns:a14="http://schemas.microsoft.com/office/drawing/2010/main"/>
                </a:ext>
              </a:extLst>
            </a:blip>
            <a:stretch>
              <a:fillRect/>
            </a:stretch>
          </p:blipFill>
          <p:spPr>
            <a:xfrm>
              <a:off x="5363049" y="8561246"/>
              <a:ext cx="134822" cy="437224"/>
            </a:xfrm>
            <a:prstGeom prst="rect">
              <a:avLst/>
            </a:prstGeom>
          </p:spPr>
        </p:pic>
        <p:pic>
          <p:nvPicPr>
            <p:cNvPr id="61" name="object 244">
              <a:extLst>
                <a:ext uri="{FF2B5EF4-FFF2-40B4-BE49-F238E27FC236}">
                  <a16:creationId xmlns:a16="http://schemas.microsoft.com/office/drawing/2014/main" id="{C4EE8FD4-C94D-9CA8-26CA-12B643453795}"/>
                </a:ext>
              </a:extLst>
            </p:cNvPr>
            <p:cNvPicPr/>
            <p:nvPr/>
          </p:nvPicPr>
          <p:blipFill>
            <a:blip r:embed="rId42" cstate="screen">
              <a:extLst>
                <a:ext uri="{28A0092B-C50C-407E-A947-70E740481C1C}">
                  <a14:useLocalDpi xmlns:a14="http://schemas.microsoft.com/office/drawing/2010/main"/>
                </a:ext>
              </a:extLst>
            </a:blip>
            <a:stretch>
              <a:fillRect/>
            </a:stretch>
          </p:blipFill>
          <p:spPr>
            <a:xfrm>
              <a:off x="5275261" y="7584935"/>
              <a:ext cx="282218" cy="1576933"/>
            </a:xfrm>
            <a:prstGeom prst="rect">
              <a:avLst/>
            </a:prstGeom>
          </p:spPr>
        </p:pic>
        <p:pic>
          <p:nvPicPr>
            <p:cNvPr id="62" name="object 245">
              <a:extLst>
                <a:ext uri="{FF2B5EF4-FFF2-40B4-BE49-F238E27FC236}">
                  <a16:creationId xmlns:a16="http://schemas.microsoft.com/office/drawing/2014/main" id="{72FC3E12-233D-D61A-945E-0FCD3D30E507}"/>
                </a:ext>
              </a:extLst>
            </p:cNvPr>
            <p:cNvPicPr/>
            <p:nvPr/>
          </p:nvPicPr>
          <p:blipFill>
            <a:blip r:embed="rId43" cstate="screen">
              <a:extLst>
                <a:ext uri="{28A0092B-C50C-407E-A947-70E740481C1C}">
                  <a14:useLocalDpi xmlns:a14="http://schemas.microsoft.com/office/drawing/2010/main"/>
                </a:ext>
              </a:extLst>
            </a:blip>
            <a:stretch>
              <a:fillRect/>
            </a:stretch>
          </p:blipFill>
          <p:spPr>
            <a:xfrm>
              <a:off x="5208611" y="8808670"/>
              <a:ext cx="65133" cy="215377"/>
            </a:xfrm>
            <a:prstGeom prst="rect">
              <a:avLst/>
            </a:prstGeom>
          </p:spPr>
        </p:pic>
        <p:pic>
          <p:nvPicPr>
            <p:cNvPr id="63" name="object 246">
              <a:extLst>
                <a:ext uri="{FF2B5EF4-FFF2-40B4-BE49-F238E27FC236}">
                  <a16:creationId xmlns:a16="http://schemas.microsoft.com/office/drawing/2014/main" id="{E99CAC1B-4F97-F2F9-0085-92AE97753CF8}"/>
                </a:ext>
              </a:extLst>
            </p:cNvPr>
            <p:cNvPicPr/>
            <p:nvPr/>
          </p:nvPicPr>
          <p:blipFill>
            <a:blip r:embed="rId44" cstate="screen">
              <a:extLst>
                <a:ext uri="{28A0092B-C50C-407E-A947-70E740481C1C}">
                  <a14:useLocalDpi xmlns:a14="http://schemas.microsoft.com/office/drawing/2010/main"/>
                </a:ext>
              </a:extLst>
            </a:blip>
            <a:stretch>
              <a:fillRect/>
            </a:stretch>
          </p:blipFill>
          <p:spPr>
            <a:xfrm>
              <a:off x="5121658" y="7652791"/>
              <a:ext cx="211535" cy="1469237"/>
            </a:xfrm>
            <a:prstGeom prst="rect">
              <a:avLst/>
            </a:prstGeom>
          </p:spPr>
        </p:pic>
        <p:pic>
          <p:nvPicPr>
            <p:cNvPr id="64" name="object 247">
              <a:extLst>
                <a:ext uri="{FF2B5EF4-FFF2-40B4-BE49-F238E27FC236}">
                  <a16:creationId xmlns:a16="http://schemas.microsoft.com/office/drawing/2014/main" id="{A99793E8-8573-2D6D-5002-6CD00253AA88}"/>
                </a:ext>
              </a:extLst>
            </p:cNvPr>
            <p:cNvPicPr/>
            <p:nvPr/>
          </p:nvPicPr>
          <p:blipFill>
            <a:blip r:embed="rId45" cstate="screen">
              <a:extLst>
                <a:ext uri="{28A0092B-C50C-407E-A947-70E740481C1C}">
                  <a14:useLocalDpi xmlns:a14="http://schemas.microsoft.com/office/drawing/2010/main"/>
                </a:ext>
              </a:extLst>
            </a:blip>
            <a:stretch>
              <a:fillRect/>
            </a:stretch>
          </p:blipFill>
          <p:spPr>
            <a:xfrm>
              <a:off x="5221731" y="6966699"/>
              <a:ext cx="443298" cy="621626"/>
            </a:xfrm>
            <a:prstGeom prst="rect">
              <a:avLst/>
            </a:prstGeom>
          </p:spPr>
        </p:pic>
        <p:pic>
          <p:nvPicPr>
            <p:cNvPr id="65" name="object 248">
              <a:extLst>
                <a:ext uri="{FF2B5EF4-FFF2-40B4-BE49-F238E27FC236}">
                  <a16:creationId xmlns:a16="http://schemas.microsoft.com/office/drawing/2014/main" id="{DB1F8A24-480E-46EE-5379-475DB2F227BC}"/>
                </a:ext>
              </a:extLst>
            </p:cNvPr>
            <p:cNvPicPr/>
            <p:nvPr/>
          </p:nvPicPr>
          <p:blipFill>
            <a:blip r:embed="rId46" cstate="screen">
              <a:extLst>
                <a:ext uri="{28A0092B-C50C-407E-A947-70E740481C1C}">
                  <a14:useLocalDpi xmlns:a14="http://schemas.microsoft.com/office/drawing/2010/main"/>
                </a:ext>
              </a:extLst>
            </a:blip>
            <a:stretch>
              <a:fillRect/>
            </a:stretch>
          </p:blipFill>
          <p:spPr>
            <a:xfrm>
              <a:off x="5222250" y="7036185"/>
              <a:ext cx="373175" cy="301495"/>
            </a:xfrm>
            <a:prstGeom prst="rect">
              <a:avLst/>
            </a:prstGeom>
          </p:spPr>
        </p:pic>
        <p:pic>
          <p:nvPicPr>
            <p:cNvPr id="66" name="object 249">
              <a:extLst>
                <a:ext uri="{FF2B5EF4-FFF2-40B4-BE49-F238E27FC236}">
                  <a16:creationId xmlns:a16="http://schemas.microsoft.com/office/drawing/2014/main" id="{D29AC842-C8A7-E219-49DE-27287AA31FBB}"/>
                </a:ext>
              </a:extLst>
            </p:cNvPr>
            <p:cNvPicPr/>
            <p:nvPr/>
          </p:nvPicPr>
          <p:blipFill>
            <a:blip r:embed="rId47" cstate="screen">
              <a:extLst>
                <a:ext uri="{28A0092B-C50C-407E-A947-70E740481C1C}">
                  <a14:useLocalDpi xmlns:a14="http://schemas.microsoft.com/office/drawing/2010/main"/>
                </a:ext>
              </a:extLst>
            </a:blip>
            <a:stretch>
              <a:fillRect/>
            </a:stretch>
          </p:blipFill>
          <p:spPr>
            <a:xfrm>
              <a:off x="5092000" y="7046341"/>
              <a:ext cx="579131" cy="2062314"/>
            </a:xfrm>
            <a:prstGeom prst="rect">
              <a:avLst/>
            </a:prstGeom>
          </p:spPr>
        </p:pic>
      </p:grpSp>
      <p:grpSp>
        <p:nvGrpSpPr>
          <p:cNvPr id="67" name="object 250">
            <a:extLst>
              <a:ext uri="{FF2B5EF4-FFF2-40B4-BE49-F238E27FC236}">
                <a16:creationId xmlns:a16="http://schemas.microsoft.com/office/drawing/2014/main" id="{8170B5DC-E9B4-1FDE-5114-6F98D3D0BDC9}"/>
              </a:ext>
            </a:extLst>
          </p:cNvPr>
          <p:cNvGrpSpPr/>
          <p:nvPr/>
        </p:nvGrpSpPr>
        <p:grpSpPr>
          <a:xfrm>
            <a:off x="2029885" y="3649024"/>
            <a:ext cx="2397125" cy="2419985"/>
            <a:chOff x="1401330" y="6882027"/>
            <a:chExt cx="2397125" cy="2419985"/>
          </a:xfrm>
        </p:grpSpPr>
        <p:pic>
          <p:nvPicPr>
            <p:cNvPr id="68" name="object 251">
              <a:extLst>
                <a:ext uri="{FF2B5EF4-FFF2-40B4-BE49-F238E27FC236}">
                  <a16:creationId xmlns:a16="http://schemas.microsoft.com/office/drawing/2014/main" id="{88DABE82-B818-A4B2-3167-340A7E3EFADF}"/>
                </a:ext>
              </a:extLst>
            </p:cNvPr>
            <p:cNvPicPr/>
            <p:nvPr/>
          </p:nvPicPr>
          <p:blipFill>
            <a:blip r:embed="rId48" cstate="screen">
              <a:extLst>
                <a:ext uri="{28A0092B-C50C-407E-A947-70E740481C1C}">
                  <a14:useLocalDpi xmlns:a14="http://schemas.microsoft.com/office/drawing/2010/main"/>
                </a:ext>
              </a:extLst>
            </a:blip>
            <a:stretch>
              <a:fillRect/>
            </a:stretch>
          </p:blipFill>
          <p:spPr>
            <a:xfrm>
              <a:off x="1641144" y="7167676"/>
              <a:ext cx="316136" cy="436105"/>
            </a:xfrm>
            <a:prstGeom prst="rect">
              <a:avLst/>
            </a:prstGeom>
          </p:spPr>
        </p:pic>
        <p:sp>
          <p:nvSpPr>
            <p:cNvPr id="69" name="object 252">
              <a:extLst>
                <a:ext uri="{FF2B5EF4-FFF2-40B4-BE49-F238E27FC236}">
                  <a16:creationId xmlns:a16="http://schemas.microsoft.com/office/drawing/2014/main" id="{F6E9D694-540D-B364-E856-83A84725D16F}"/>
                </a:ext>
              </a:extLst>
            </p:cNvPr>
            <p:cNvSpPr/>
            <p:nvPr/>
          </p:nvSpPr>
          <p:spPr>
            <a:xfrm>
              <a:off x="1401330" y="7580586"/>
              <a:ext cx="421005" cy="643890"/>
            </a:xfrm>
            <a:custGeom>
              <a:avLst/>
              <a:gdLst/>
              <a:ahLst/>
              <a:cxnLst/>
              <a:rect l="l" t="t" r="r" b="b"/>
              <a:pathLst>
                <a:path w="421005" h="643890">
                  <a:moveTo>
                    <a:pt x="154526" y="643861"/>
                  </a:moveTo>
                  <a:lnTo>
                    <a:pt x="139972" y="643104"/>
                  </a:lnTo>
                  <a:lnTo>
                    <a:pt x="128585" y="634033"/>
                  </a:lnTo>
                  <a:lnTo>
                    <a:pt x="125131" y="618096"/>
                  </a:lnTo>
                  <a:lnTo>
                    <a:pt x="127331" y="599280"/>
                  </a:lnTo>
                  <a:lnTo>
                    <a:pt x="132907" y="581572"/>
                  </a:lnTo>
                  <a:lnTo>
                    <a:pt x="139121" y="565807"/>
                  </a:lnTo>
                  <a:lnTo>
                    <a:pt x="144580" y="550013"/>
                  </a:lnTo>
                  <a:lnTo>
                    <a:pt x="149033" y="533940"/>
                  </a:lnTo>
                  <a:lnTo>
                    <a:pt x="155031" y="502793"/>
                  </a:lnTo>
                  <a:lnTo>
                    <a:pt x="158778" y="490109"/>
                  </a:lnTo>
                  <a:lnTo>
                    <a:pt x="163935" y="474906"/>
                  </a:lnTo>
                  <a:lnTo>
                    <a:pt x="170971" y="452802"/>
                  </a:lnTo>
                  <a:lnTo>
                    <a:pt x="178148" y="425487"/>
                  </a:lnTo>
                  <a:lnTo>
                    <a:pt x="180849" y="408074"/>
                  </a:lnTo>
                  <a:lnTo>
                    <a:pt x="180470" y="398857"/>
                  </a:lnTo>
                  <a:lnTo>
                    <a:pt x="178408" y="396128"/>
                  </a:lnTo>
                  <a:lnTo>
                    <a:pt x="174081" y="398539"/>
                  </a:lnTo>
                  <a:lnTo>
                    <a:pt x="166968" y="405313"/>
                  </a:lnTo>
                  <a:lnTo>
                    <a:pt x="159064" y="415617"/>
                  </a:lnTo>
                  <a:lnTo>
                    <a:pt x="152363" y="428620"/>
                  </a:lnTo>
                  <a:lnTo>
                    <a:pt x="146293" y="443130"/>
                  </a:lnTo>
                  <a:lnTo>
                    <a:pt x="131350" y="476513"/>
                  </a:lnTo>
                  <a:lnTo>
                    <a:pt x="126033" y="488987"/>
                  </a:lnTo>
                  <a:lnTo>
                    <a:pt x="120326" y="500768"/>
                  </a:lnTo>
                  <a:lnTo>
                    <a:pt x="111995" y="516012"/>
                  </a:lnTo>
                  <a:lnTo>
                    <a:pt x="103040" y="532965"/>
                  </a:lnTo>
                  <a:lnTo>
                    <a:pt x="95462" y="549877"/>
                  </a:lnTo>
                  <a:lnTo>
                    <a:pt x="87319" y="566394"/>
                  </a:lnTo>
                  <a:lnTo>
                    <a:pt x="76255" y="580859"/>
                  </a:lnTo>
                  <a:lnTo>
                    <a:pt x="63645" y="589676"/>
                  </a:lnTo>
                  <a:lnTo>
                    <a:pt x="50865" y="589249"/>
                  </a:lnTo>
                  <a:lnTo>
                    <a:pt x="43749" y="581819"/>
                  </a:lnTo>
                  <a:lnTo>
                    <a:pt x="40441" y="570723"/>
                  </a:lnTo>
                  <a:lnTo>
                    <a:pt x="40100" y="558671"/>
                  </a:lnTo>
                  <a:lnTo>
                    <a:pt x="41883" y="548374"/>
                  </a:lnTo>
                  <a:lnTo>
                    <a:pt x="47243" y="533893"/>
                  </a:lnTo>
                  <a:lnTo>
                    <a:pt x="56192" y="511485"/>
                  </a:lnTo>
                  <a:lnTo>
                    <a:pt x="65726" y="487139"/>
                  </a:lnTo>
                  <a:lnTo>
                    <a:pt x="72841" y="466842"/>
                  </a:lnTo>
                  <a:lnTo>
                    <a:pt x="80890" y="445932"/>
                  </a:lnTo>
                  <a:lnTo>
                    <a:pt x="92861" y="419453"/>
                  </a:lnTo>
                  <a:lnTo>
                    <a:pt x="105162" y="392963"/>
                  </a:lnTo>
                  <a:lnTo>
                    <a:pt x="114205" y="372016"/>
                  </a:lnTo>
                  <a:lnTo>
                    <a:pt x="127765" y="339959"/>
                  </a:lnTo>
                  <a:lnTo>
                    <a:pt x="131355" y="326403"/>
                  </a:lnTo>
                  <a:lnTo>
                    <a:pt x="129224" y="316284"/>
                  </a:lnTo>
                  <a:lnTo>
                    <a:pt x="120611" y="316101"/>
                  </a:lnTo>
                  <a:lnTo>
                    <a:pt x="108374" y="327400"/>
                  </a:lnTo>
                  <a:lnTo>
                    <a:pt x="95266" y="344125"/>
                  </a:lnTo>
                  <a:lnTo>
                    <a:pt x="84038" y="360222"/>
                  </a:lnTo>
                  <a:lnTo>
                    <a:pt x="69402" y="376348"/>
                  </a:lnTo>
                  <a:lnTo>
                    <a:pt x="47862" y="392592"/>
                  </a:lnTo>
                  <a:lnTo>
                    <a:pt x="24882" y="402031"/>
                  </a:lnTo>
                  <a:lnTo>
                    <a:pt x="5926" y="397742"/>
                  </a:lnTo>
                  <a:lnTo>
                    <a:pt x="0" y="381818"/>
                  </a:lnTo>
                  <a:lnTo>
                    <a:pt x="7317" y="362985"/>
                  </a:lnTo>
                  <a:lnTo>
                    <a:pt x="30846" y="328542"/>
                  </a:lnTo>
                  <a:lnTo>
                    <a:pt x="38130" y="316675"/>
                  </a:lnTo>
                  <a:lnTo>
                    <a:pt x="46508" y="305689"/>
                  </a:lnTo>
                  <a:lnTo>
                    <a:pt x="56804" y="293033"/>
                  </a:lnTo>
                  <a:lnTo>
                    <a:pt x="69840" y="276156"/>
                  </a:lnTo>
                  <a:lnTo>
                    <a:pt x="81543" y="259877"/>
                  </a:lnTo>
                  <a:lnTo>
                    <a:pt x="88742" y="249320"/>
                  </a:lnTo>
                  <a:lnTo>
                    <a:pt x="93640" y="242421"/>
                  </a:lnTo>
                  <a:lnTo>
                    <a:pt x="98437" y="237117"/>
                  </a:lnTo>
                  <a:lnTo>
                    <a:pt x="106472" y="229315"/>
                  </a:lnTo>
                  <a:lnTo>
                    <a:pt x="118589" y="216986"/>
                  </a:lnTo>
                  <a:lnTo>
                    <a:pt x="133276" y="201176"/>
                  </a:lnTo>
                  <a:lnTo>
                    <a:pt x="149021" y="182934"/>
                  </a:lnTo>
                  <a:lnTo>
                    <a:pt x="165927" y="164739"/>
                  </a:lnTo>
                  <a:lnTo>
                    <a:pt x="198736" y="133117"/>
                  </a:lnTo>
                  <a:lnTo>
                    <a:pt x="219301" y="98063"/>
                  </a:lnTo>
                  <a:lnTo>
                    <a:pt x="227959" y="57718"/>
                  </a:lnTo>
                  <a:lnTo>
                    <a:pt x="230390" y="47070"/>
                  </a:lnTo>
                  <a:lnTo>
                    <a:pt x="233069" y="37509"/>
                  </a:lnTo>
                  <a:lnTo>
                    <a:pt x="237681" y="23622"/>
                  </a:lnTo>
                  <a:lnTo>
                    <a:pt x="245907" y="0"/>
                  </a:lnTo>
                  <a:lnTo>
                    <a:pt x="420600" y="48856"/>
                  </a:lnTo>
                  <a:lnTo>
                    <a:pt x="415964" y="68785"/>
                  </a:lnTo>
                  <a:lnTo>
                    <a:pt x="412818" y="89308"/>
                  </a:lnTo>
                  <a:lnTo>
                    <a:pt x="404962" y="130660"/>
                  </a:lnTo>
                  <a:lnTo>
                    <a:pt x="389503" y="167763"/>
                  </a:lnTo>
                  <a:lnTo>
                    <a:pt x="386410" y="178543"/>
                  </a:lnTo>
                  <a:lnTo>
                    <a:pt x="386206" y="191457"/>
                  </a:lnTo>
                  <a:lnTo>
                    <a:pt x="388243" y="207413"/>
                  </a:lnTo>
                  <a:lnTo>
                    <a:pt x="391873" y="227319"/>
                  </a:lnTo>
                  <a:lnTo>
                    <a:pt x="393714" y="253973"/>
                  </a:lnTo>
                  <a:lnTo>
                    <a:pt x="392000" y="284831"/>
                  </a:lnTo>
                  <a:lnTo>
                    <a:pt x="388543" y="312788"/>
                  </a:lnTo>
                  <a:lnTo>
                    <a:pt x="385154" y="330738"/>
                  </a:lnTo>
                  <a:lnTo>
                    <a:pt x="383078" y="345370"/>
                  </a:lnTo>
                  <a:lnTo>
                    <a:pt x="382098" y="365031"/>
                  </a:lnTo>
                  <a:lnTo>
                    <a:pt x="381860" y="385108"/>
                  </a:lnTo>
                  <a:lnTo>
                    <a:pt x="382009" y="400993"/>
                  </a:lnTo>
                  <a:lnTo>
                    <a:pt x="382049" y="417637"/>
                  </a:lnTo>
                  <a:lnTo>
                    <a:pt x="381658" y="463413"/>
                  </a:lnTo>
                  <a:lnTo>
                    <a:pt x="381725" y="483227"/>
                  </a:lnTo>
                  <a:lnTo>
                    <a:pt x="379826" y="505328"/>
                  </a:lnTo>
                  <a:lnTo>
                    <a:pt x="373900" y="526250"/>
                  </a:lnTo>
                  <a:lnTo>
                    <a:pt x="364697" y="542840"/>
                  </a:lnTo>
                  <a:lnTo>
                    <a:pt x="352967" y="551943"/>
                  </a:lnTo>
                  <a:lnTo>
                    <a:pt x="338464" y="547339"/>
                  </a:lnTo>
                  <a:lnTo>
                    <a:pt x="327455" y="505578"/>
                  </a:lnTo>
                  <a:lnTo>
                    <a:pt x="325373" y="454495"/>
                  </a:lnTo>
                  <a:lnTo>
                    <a:pt x="325232" y="442680"/>
                  </a:lnTo>
                  <a:lnTo>
                    <a:pt x="325309" y="430791"/>
                  </a:lnTo>
                  <a:lnTo>
                    <a:pt x="325007" y="418243"/>
                  </a:lnTo>
                  <a:lnTo>
                    <a:pt x="323821" y="408279"/>
                  </a:lnTo>
                  <a:lnTo>
                    <a:pt x="321245" y="404139"/>
                  </a:lnTo>
                  <a:lnTo>
                    <a:pt x="318715" y="405565"/>
                  </a:lnTo>
                  <a:lnTo>
                    <a:pt x="317366" y="410032"/>
                  </a:lnTo>
                  <a:lnTo>
                    <a:pt x="316205" y="417485"/>
                  </a:lnTo>
                  <a:lnTo>
                    <a:pt x="311644" y="441335"/>
                  </a:lnTo>
                  <a:lnTo>
                    <a:pt x="309255" y="456569"/>
                  </a:lnTo>
                  <a:lnTo>
                    <a:pt x="307083" y="471440"/>
                  </a:lnTo>
                  <a:lnTo>
                    <a:pt x="305136" y="483809"/>
                  </a:lnTo>
                  <a:lnTo>
                    <a:pt x="298106" y="520561"/>
                  </a:lnTo>
                  <a:lnTo>
                    <a:pt x="294281" y="543662"/>
                  </a:lnTo>
                  <a:lnTo>
                    <a:pt x="292245" y="563504"/>
                  </a:lnTo>
                  <a:lnTo>
                    <a:pt x="288786" y="585497"/>
                  </a:lnTo>
                  <a:lnTo>
                    <a:pt x="280136" y="612042"/>
                  </a:lnTo>
                  <a:lnTo>
                    <a:pt x="266931" y="633889"/>
                  </a:lnTo>
                  <a:lnTo>
                    <a:pt x="249806" y="641790"/>
                  </a:lnTo>
                  <a:lnTo>
                    <a:pt x="233351" y="630066"/>
                  </a:lnTo>
                  <a:lnTo>
                    <a:pt x="228491" y="606079"/>
                  </a:lnTo>
                  <a:lnTo>
                    <a:pt x="230296" y="578395"/>
                  </a:lnTo>
                  <a:lnTo>
                    <a:pt x="233837" y="555578"/>
                  </a:lnTo>
                  <a:lnTo>
                    <a:pt x="236998" y="532483"/>
                  </a:lnTo>
                  <a:lnTo>
                    <a:pt x="240093" y="507216"/>
                  </a:lnTo>
                  <a:lnTo>
                    <a:pt x="243739" y="481211"/>
                  </a:lnTo>
                  <a:lnTo>
                    <a:pt x="248556" y="455903"/>
                  </a:lnTo>
                  <a:lnTo>
                    <a:pt x="251903" y="435523"/>
                  </a:lnTo>
                  <a:lnTo>
                    <a:pt x="251749" y="422439"/>
                  </a:lnTo>
                  <a:lnTo>
                    <a:pt x="249686" y="415331"/>
                  </a:lnTo>
                  <a:lnTo>
                    <a:pt x="247306" y="412877"/>
                  </a:lnTo>
                  <a:lnTo>
                    <a:pt x="244055" y="415518"/>
                  </a:lnTo>
                  <a:lnTo>
                    <a:pt x="239315" y="423757"/>
                  </a:lnTo>
                  <a:lnTo>
                    <a:pt x="234593" y="436367"/>
                  </a:lnTo>
                  <a:lnTo>
                    <a:pt x="227708" y="470618"/>
                  </a:lnTo>
                  <a:lnTo>
                    <a:pt x="221200" y="494517"/>
                  </a:lnTo>
                  <a:lnTo>
                    <a:pt x="214117" y="516783"/>
                  </a:lnTo>
                  <a:lnTo>
                    <a:pt x="208705" y="530380"/>
                  </a:lnTo>
                  <a:lnTo>
                    <a:pt x="205204" y="538262"/>
                  </a:lnTo>
                  <a:lnTo>
                    <a:pt x="201846" y="548662"/>
                  </a:lnTo>
                  <a:lnTo>
                    <a:pt x="192596" y="580442"/>
                  </a:lnTo>
                  <a:lnTo>
                    <a:pt x="179812" y="615615"/>
                  </a:lnTo>
                  <a:lnTo>
                    <a:pt x="167464" y="635727"/>
                  </a:lnTo>
                  <a:lnTo>
                    <a:pt x="154526" y="643861"/>
                  </a:lnTo>
                  <a:close/>
                </a:path>
              </a:pathLst>
            </a:custGeom>
            <a:solidFill>
              <a:srgbClr val="E7B298"/>
            </a:solidFill>
          </p:spPr>
          <p:txBody>
            <a:bodyPr wrap="square" lIns="0" tIns="0" rIns="0" bIns="0" rtlCol="0"/>
            <a:lstStyle/>
            <a:p>
              <a:endParaRPr/>
            </a:p>
          </p:txBody>
        </p:sp>
        <p:pic>
          <p:nvPicPr>
            <p:cNvPr id="70" name="object 253">
              <a:extLst>
                <a:ext uri="{FF2B5EF4-FFF2-40B4-BE49-F238E27FC236}">
                  <a16:creationId xmlns:a16="http://schemas.microsoft.com/office/drawing/2014/main" id="{2C13E5D6-AA40-DFBC-6069-B257912693F9}"/>
                </a:ext>
              </a:extLst>
            </p:cNvPr>
            <p:cNvPicPr/>
            <p:nvPr/>
          </p:nvPicPr>
          <p:blipFill>
            <a:blip r:embed="rId49" cstate="screen">
              <a:extLst>
                <a:ext uri="{28A0092B-C50C-407E-A947-70E740481C1C}">
                  <a14:useLocalDpi xmlns:a14="http://schemas.microsoft.com/office/drawing/2010/main"/>
                </a:ext>
              </a:extLst>
            </a:blip>
            <a:stretch>
              <a:fillRect/>
            </a:stretch>
          </p:blipFill>
          <p:spPr>
            <a:xfrm>
              <a:off x="1465757" y="7570279"/>
              <a:ext cx="379209" cy="382422"/>
            </a:xfrm>
            <a:prstGeom prst="rect">
              <a:avLst/>
            </a:prstGeom>
          </p:spPr>
        </p:pic>
        <p:pic>
          <p:nvPicPr>
            <p:cNvPr id="71" name="object 254">
              <a:extLst>
                <a:ext uri="{FF2B5EF4-FFF2-40B4-BE49-F238E27FC236}">
                  <a16:creationId xmlns:a16="http://schemas.microsoft.com/office/drawing/2014/main" id="{DAC543F9-911D-97E9-47F8-9C9990DEAABE}"/>
                </a:ext>
              </a:extLst>
            </p:cNvPr>
            <p:cNvPicPr/>
            <p:nvPr/>
          </p:nvPicPr>
          <p:blipFill>
            <a:blip r:embed="rId50" cstate="screen">
              <a:extLst>
                <a:ext uri="{28A0092B-C50C-407E-A947-70E740481C1C}">
                  <a14:useLocalDpi xmlns:a14="http://schemas.microsoft.com/office/drawing/2010/main"/>
                </a:ext>
              </a:extLst>
            </a:blip>
            <a:stretch>
              <a:fillRect/>
            </a:stretch>
          </p:blipFill>
          <p:spPr>
            <a:xfrm>
              <a:off x="3235385" y="7170648"/>
              <a:ext cx="318328" cy="444982"/>
            </a:xfrm>
            <a:prstGeom prst="rect">
              <a:avLst/>
            </a:prstGeom>
          </p:spPr>
        </p:pic>
        <p:sp>
          <p:nvSpPr>
            <p:cNvPr id="72" name="object 255">
              <a:extLst>
                <a:ext uri="{FF2B5EF4-FFF2-40B4-BE49-F238E27FC236}">
                  <a16:creationId xmlns:a16="http://schemas.microsoft.com/office/drawing/2014/main" id="{9A3483C3-7C00-238B-EEC2-59636671E6D5}"/>
                </a:ext>
              </a:extLst>
            </p:cNvPr>
            <p:cNvSpPr/>
            <p:nvPr/>
          </p:nvSpPr>
          <p:spPr>
            <a:xfrm>
              <a:off x="3377280" y="7580586"/>
              <a:ext cx="421005" cy="643890"/>
            </a:xfrm>
            <a:custGeom>
              <a:avLst/>
              <a:gdLst/>
              <a:ahLst/>
              <a:cxnLst/>
              <a:rect l="l" t="t" r="r" b="b"/>
              <a:pathLst>
                <a:path w="421004" h="643890">
                  <a:moveTo>
                    <a:pt x="266066" y="643861"/>
                  </a:moveTo>
                  <a:lnTo>
                    <a:pt x="228014" y="580442"/>
                  </a:lnTo>
                  <a:lnTo>
                    <a:pt x="218747" y="548662"/>
                  </a:lnTo>
                  <a:lnTo>
                    <a:pt x="215388" y="538262"/>
                  </a:lnTo>
                  <a:lnTo>
                    <a:pt x="199387" y="494517"/>
                  </a:lnTo>
                  <a:lnTo>
                    <a:pt x="185995" y="436367"/>
                  </a:lnTo>
                  <a:lnTo>
                    <a:pt x="181276" y="423757"/>
                  </a:lnTo>
                  <a:lnTo>
                    <a:pt x="176536" y="415518"/>
                  </a:lnTo>
                  <a:lnTo>
                    <a:pt x="173277" y="412877"/>
                  </a:lnTo>
                  <a:lnTo>
                    <a:pt x="170898" y="415331"/>
                  </a:lnTo>
                  <a:lnTo>
                    <a:pt x="168836" y="422439"/>
                  </a:lnTo>
                  <a:lnTo>
                    <a:pt x="168685" y="435523"/>
                  </a:lnTo>
                  <a:lnTo>
                    <a:pt x="172038" y="455903"/>
                  </a:lnTo>
                  <a:lnTo>
                    <a:pt x="176852" y="481211"/>
                  </a:lnTo>
                  <a:lnTo>
                    <a:pt x="180496" y="507216"/>
                  </a:lnTo>
                  <a:lnTo>
                    <a:pt x="183589" y="532483"/>
                  </a:lnTo>
                  <a:lnTo>
                    <a:pt x="186747" y="555578"/>
                  </a:lnTo>
                  <a:lnTo>
                    <a:pt x="190292" y="578395"/>
                  </a:lnTo>
                  <a:lnTo>
                    <a:pt x="192100" y="606079"/>
                  </a:lnTo>
                  <a:lnTo>
                    <a:pt x="187242" y="630066"/>
                  </a:lnTo>
                  <a:lnTo>
                    <a:pt x="170788" y="641790"/>
                  </a:lnTo>
                  <a:lnTo>
                    <a:pt x="153663" y="633889"/>
                  </a:lnTo>
                  <a:lnTo>
                    <a:pt x="140459" y="612042"/>
                  </a:lnTo>
                  <a:lnTo>
                    <a:pt x="131810" y="585497"/>
                  </a:lnTo>
                  <a:lnTo>
                    <a:pt x="128354" y="563504"/>
                  </a:lnTo>
                  <a:lnTo>
                    <a:pt x="126317" y="543662"/>
                  </a:lnTo>
                  <a:lnTo>
                    <a:pt x="122490" y="520561"/>
                  </a:lnTo>
                  <a:lnTo>
                    <a:pt x="115453" y="483809"/>
                  </a:lnTo>
                  <a:lnTo>
                    <a:pt x="113509" y="471440"/>
                  </a:lnTo>
                  <a:lnTo>
                    <a:pt x="111340" y="456569"/>
                  </a:lnTo>
                  <a:lnTo>
                    <a:pt x="108950" y="441335"/>
                  </a:lnTo>
                  <a:lnTo>
                    <a:pt x="104388" y="417485"/>
                  </a:lnTo>
                  <a:lnTo>
                    <a:pt x="103228" y="410032"/>
                  </a:lnTo>
                  <a:lnTo>
                    <a:pt x="101878" y="405565"/>
                  </a:lnTo>
                  <a:lnTo>
                    <a:pt x="99349" y="404139"/>
                  </a:lnTo>
                  <a:lnTo>
                    <a:pt x="96771" y="408279"/>
                  </a:lnTo>
                  <a:lnTo>
                    <a:pt x="95586" y="418243"/>
                  </a:lnTo>
                  <a:lnTo>
                    <a:pt x="95289" y="430791"/>
                  </a:lnTo>
                  <a:lnTo>
                    <a:pt x="95372" y="442680"/>
                  </a:lnTo>
                  <a:lnTo>
                    <a:pt x="95228" y="454495"/>
                  </a:lnTo>
                  <a:lnTo>
                    <a:pt x="93136" y="505578"/>
                  </a:lnTo>
                  <a:lnTo>
                    <a:pt x="82123" y="547339"/>
                  </a:lnTo>
                  <a:lnTo>
                    <a:pt x="67617" y="551943"/>
                  </a:lnTo>
                  <a:lnTo>
                    <a:pt x="55892" y="542840"/>
                  </a:lnTo>
                  <a:lnTo>
                    <a:pt x="46693" y="526250"/>
                  </a:lnTo>
                  <a:lnTo>
                    <a:pt x="40768" y="505328"/>
                  </a:lnTo>
                  <a:lnTo>
                    <a:pt x="38870" y="483227"/>
                  </a:lnTo>
                  <a:lnTo>
                    <a:pt x="38933" y="463413"/>
                  </a:lnTo>
                  <a:lnTo>
                    <a:pt x="38540" y="417637"/>
                  </a:lnTo>
                  <a:lnTo>
                    <a:pt x="38580" y="400993"/>
                  </a:lnTo>
                  <a:lnTo>
                    <a:pt x="38733" y="385108"/>
                  </a:lnTo>
                  <a:lnTo>
                    <a:pt x="38498" y="365031"/>
                  </a:lnTo>
                  <a:lnTo>
                    <a:pt x="37518" y="345370"/>
                  </a:lnTo>
                  <a:lnTo>
                    <a:pt x="35440" y="330738"/>
                  </a:lnTo>
                  <a:lnTo>
                    <a:pt x="32049" y="312788"/>
                  </a:lnTo>
                  <a:lnTo>
                    <a:pt x="28591" y="284831"/>
                  </a:lnTo>
                  <a:lnTo>
                    <a:pt x="26879" y="253973"/>
                  </a:lnTo>
                  <a:lnTo>
                    <a:pt x="28726" y="227319"/>
                  </a:lnTo>
                  <a:lnTo>
                    <a:pt x="32354" y="207413"/>
                  </a:lnTo>
                  <a:lnTo>
                    <a:pt x="34388" y="191457"/>
                  </a:lnTo>
                  <a:lnTo>
                    <a:pt x="34180" y="178543"/>
                  </a:lnTo>
                  <a:lnTo>
                    <a:pt x="31086" y="167763"/>
                  </a:lnTo>
                  <a:lnTo>
                    <a:pt x="25923" y="156397"/>
                  </a:lnTo>
                  <a:lnTo>
                    <a:pt x="20490" y="143460"/>
                  </a:lnTo>
                  <a:lnTo>
                    <a:pt x="15630" y="130660"/>
                  </a:lnTo>
                  <a:lnTo>
                    <a:pt x="12183" y="119708"/>
                  </a:lnTo>
                  <a:lnTo>
                    <a:pt x="10077" y="107319"/>
                  </a:lnTo>
                  <a:lnTo>
                    <a:pt x="7774" y="89308"/>
                  </a:lnTo>
                  <a:lnTo>
                    <a:pt x="4630" y="68785"/>
                  </a:lnTo>
                  <a:lnTo>
                    <a:pt x="0" y="48856"/>
                  </a:lnTo>
                  <a:lnTo>
                    <a:pt x="174682" y="0"/>
                  </a:lnTo>
                  <a:lnTo>
                    <a:pt x="182920" y="23622"/>
                  </a:lnTo>
                  <a:lnTo>
                    <a:pt x="187535" y="37509"/>
                  </a:lnTo>
                  <a:lnTo>
                    <a:pt x="190211" y="47070"/>
                  </a:lnTo>
                  <a:lnTo>
                    <a:pt x="192630" y="57718"/>
                  </a:lnTo>
                  <a:lnTo>
                    <a:pt x="197680" y="83175"/>
                  </a:lnTo>
                  <a:lnTo>
                    <a:pt x="201292" y="98063"/>
                  </a:lnTo>
                  <a:lnTo>
                    <a:pt x="221857" y="133117"/>
                  </a:lnTo>
                  <a:lnTo>
                    <a:pt x="254669" y="164739"/>
                  </a:lnTo>
                  <a:lnTo>
                    <a:pt x="271573" y="182934"/>
                  </a:lnTo>
                  <a:lnTo>
                    <a:pt x="287313" y="201176"/>
                  </a:lnTo>
                  <a:lnTo>
                    <a:pt x="302001" y="216986"/>
                  </a:lnTo>
                  <a:lnTo>
                    <a:pt x="314123" y="229315"/>
                  </a:lnTo>
                  <a:lnTo>
                    <a:pt x="322167" y="237117"/>
                  </a:lnTo>
                  <a:lnTo>
                    <a:pt x="326956" y="242421"/>
                  </a:lnTo>
                  <a:lnTo>
                    <a:pt x="331849" y="249320"/>
                  </a:lnTo>
                  <a:lnTo>
                    <a:pt x="339046" y="259877"/>
                  </a:lnTo>
                  <a:lnTo>
                    <a:pt x="350749" y="276156"/>
                  </a:lnTo>
                  <a:lnTo>
                    <a:pt x="363785" y="293033"/>
                  </a:lnTo>
                  <a:lnTo>
                    <a:pt x="374081" y="305689"/>
                  </a:lnTo>
                  <a:lnTo>
                    <a:pt x="382461" y="316675"/>
                  </a:lnTo>
                  <a:lnTo>
                    <a:pt x="389748" y="328542"/>
                  </a:lnTo>
                  <a:lnTo>
                    <a:pt x="413281" y="362985"/>
                  </a:lnTo>
                  <a:lnTo>
                    <a:pt x="420598" y="381818"/>
                  </a:lnTo>
                  <a:lnTo>
                    <a:pt x="414668" y="397742"/>
                  </a:lnTo>
                  <a:lnTo>
                    <a:pt x="395708" y="402031"/>
                  </a:lnTo>
                  <a:lnTo>
                    <a:pt x="372724" y="392592"/>
                  </a:lnTo>
                  <a:lnTo>
                    <a:pt x="351181" y="376348"/>
                  </a:lnTo>
                  <a:lnTo>
                    <a:pt x="336541" y="360222"/>
                  </a:lnTo>
                  <a:lnTo>
                    <a:pt x="325322" y="344125"/>
                  </a:lnTo>
                  <a:lnTo>
                    <a:pt x="312218" y="327400"/>
                  </a:lnTo>
                  <a:lnTo>
                    <a:pt x="299983" y="316101"/>
                  </a:lnTo>
                  <a:lnTo>
                    <a:pt x="291370" y="316284"/>
                  </a:lnTo>
                  <a:lnTo>
                    <a:pt x="289237" y="326403"/>
                  </a:lnTo>
                  <a:lnTo>
                    <a:pt x="292824" y="339959"/>
                  </a:lnTo>
                  <a:lnTo>
                    <a:pt x="306384" y="372016"/>
                  </a:lnTo>
                  <a:lnTo>
                    <a:pt x="315434" y="392963"/>
                  </a:lnTo>
                  <a:lnTo>
                    <a:pt x="327737" y="419453"/>
                  </a:lnTo>
                  <a:lnTo>
                    <a:pt x="339705" y="445932"/>
                  </a:lnTo>
                  <a:lnTo>
                    <a:pt x="347753" y="466842"/>
                  </a:lnTo>
                  <a:lnTo>
                    <a:pt x="354864" y="487139"/>
                  </a:lnTo>
                  <a:lnTo>
                    <a:pt x="364396" y="511485"/>
                  </a:lnTo>
                  <a:lnTo>
                    <a:pt x="373343" y="533893"/>
                  </a:lnTo>
                  <a:lnTo>
                    <a:pt x="378696" y="548374"/>
                  </a:lnTo>
                  <a:lnTo>
                    <a:pt x="380487" y="558671"/>
                  </a:lnTo>
                  <a:lnTo>
                    <a:pt x="380150" y="570723"/>
                  </a:lnTo>
                  <a:lnTo>
                    <a:pt x="376843" y="581819"/>
                  </a:lnTo>
                  <a:lnTo>
                    <a:pt x="369724" y="589249"/>
                  </a:lnTo>
                  <a:lnTo>
                    <a:pt x="356949" y="589676"/>
                  </a:lnTo>
                  <a:lnTo>
                    <a:pt x="344340" y="580859"/>
                  </a:lnTo>
                  <a:lnTo>
                    <a:pt x="333274" y="566394"/>
                  </a:lnTo>
                  <a:lnTo>
                    <a:pt x="325127" y="549877"/>
                  </a:lnTo>
                  <a:lnTo>
                    <a:pt x="317550" y="532965"/>
                  </a:lnTo>
                  <a:lnTo>
                    <a:pt x="308595" y="516012"/>
                  </a:lnTo>
                  <a:lnTo>
                    <a:pt x="300265" y="500768"/>
                  </a:lnTo>
                  <a:lnTo>
                    <a:pt x="294562" y="488987"/>
                  </a:lnTo>
                  <a:lnTo>
                    <a:pt x="289241" y="476513"/>
                  </a:lnTo>
                  <a:lnTo>
                    <a:pt x="274299" y="443130"/>
                  </a:lnTo>
                  <a:lnTo>
                    <a:pt x="253622" y="405313"/>
                  </a:lnTo>
                  <a:lnTo>
                    <a:pt x="242186" y="396128"/>
                  </a:lnTo>
                  <a:lnTo>
                    <a:pt x="240124" y="398857"/>
                  </a:lnTo>
                  <a:lnTo>
                    <a:pt x="239744" y="408074"/>
                  </a:lnTo>
                  <a:lnTo>
                    <a:pt x="242441" y="425487"/>
                  </a:lnTo>
                  <a:lnTo>
                    <a:pt x="249613" y="452802"/>
                  </a:lnTo>
                  <a:lnTo>
                    <a:pt x="256651" y="474906"/>
                  </a:lnTo>
                  <a:lnTo>
                    <a:pt x="261810" y="490109"/>
                  </a:lnTo>
                  <a:lnTo>
                    <a:pt x="265558" y="502793"/>
                  </a:lnTo>
                  <a:lnTo>
                    <a:pt x="271558" y="533940"/>
                  </a:lnTo>
                  <a:lnTo>
                    <a:pt x="276010" y="550013"/>
                  </a:lnTo>
                  <a:lnTo>
                    <a:pt x="281467" y="565807"/>
                  </a:lnTo>
                  <a:lnTo>
                    <a:pt x="287677" y="581572"/>
                  </a:lnTo>
                  <a:lnTo>
                    <a:pt x="293258" y="599280"/>
                  </a:lnTo>
                  <a:lnTo>
                    <a:pt x="295460" y="618096"/>
                  </a:lnTo>
                  <a:lnTo>
                    <a:pt x="292007" y="634033"/>
                  </a:lnTo>
                  <a:lnTo>
                    <a:pt x="280622" y="643104"/>
                  </a:lnTo>
                  <a:lnTo>
                    <a:pt x="266066" y="643861"/>
                  </a:lnTo>
                  <a:close/>
                </a:path>
              </a:pathLst>
            </a:custGeom>
            <a:solidFill>
              <a:srgbClr val="E8B399"/>
            </a:solidFill>
          </p:spPr>
          <p:txBody>
            <a:bodyPr wrap="square" lIns="0" tIns="0" rIns="0" bIns="0" rtlCol="0"/>
            <a:lstStyle/>
            <a:p>
              <a:endParaRPr/>
            </a:p>
          </p:txBody>
        </p:sp>
        <p:pic>
          <p:nvPicPr>
            <p:cNvPr id="73" name="object 256">
              <a:extLst>
                <a:ext uri="{FF2B5EF4-FFF2-40B4-BE49-F238E27FC236}">
                  <a16:creationId xmlns:a16="http://schemas.microsoft.com/office/drawing/2014/main" id="{591F0AD4-C502-E6BE-36CD-7300F195B8E7}"/>
                </a:ext>
              </a:extLst>
            </p:cNvPr>
            <p:cNvPicPr/>
            <p:nvPr/>
          </p:nvPicPr>
          <p:blipFill>
            <a:blip r:embed="rId51" cstate="screen">
              <a:extLst>
                <a:ext uri="{28A0092B-C50C-407E-A947-70E740481C1C}">
                  <a14:useLocalDpi xmlns:a14="http://schemas.microsoft.com/office/drawing/2010/main"/>
                </a:ext>
              </a:extLst>
            </a:blip>
            <a:stretch>
              <a:fillRect/>
            </a:stretch>
          </p:blipFill>
          <p:spPr>
            <a:xfrm>
              <a:off x="3354400" y="7570393"/>
              <a:ext cx="379031" cy="382308"/>
            </a:xfrm>
            <a:prstGeom prst="rect">
              <a:avLst/>
            </a:prstGeom>
          </p:spPr>
        </p:pic>
        <p:pic>
          <p:nvPicPr>
            <p:cNvPr id="74" name="object 257">
              <a:extLst>
                <a:ext uri="{FF2B5EF4-FFF2-40B4-BE49-F238E27FC236}">
                  <a16:creationId xmlns:a16="http://schemas.microsoft.com/office/drawing/2014/main" id="{38A3F52D-ED6E-4DCA-BEF9-E2BBC3DFFFBE}"/>
                </a:ext>
              </a:extLst>
            </p:cNvPr>
            <p:cNvPicPr/>
            <p:nvPr/>
          </p:nvPicPr>
          <p:blipFill>
            <a:blip r:embed="rId52" cstate="screen">
              <a:extLst>
                <a:ext uri="{28A0092B-C50C-407E-A947-70E740481C1C}">
                  <a14:useLocalDpi xmlns:a14="http://schemas.microsoft.com/office/drawing/2010/main"/>
                </a:ext>
              </a:extLst>
            </a:blip>
            <a:stretch>
              <a:fillRect/>
            </a:stretch>
          </p:blipFill>
          <p:spPr>
            <a:xfrm>
              <a:off x="2041029" y="6882027"/>
              <a:ext cx="1107757" cy="2419388"/>
            </a:xfrm>
            <a:prstGeom prst="rect">
              <a:avLst/>
            </a:prstGeom>
          </p:spPr>
        </p:pic>
        <p:sp>
          <p:nvSpPr>
            <p:cNvPr id="75" name="object 258">
              <a:extLst>
                <a:ext uri="{FF2B5EF4-FFF2-40B4-BE49-F238E27FC236}">
                  <a16:creationId xmlns:a16="http://schemas.microsoft.com/office/drawing/2014/main" id="{13AF31B5-84BB-EAEB-F455-583E236B3406}"/>
                </a:ext>
              </a:extLst>
            </p:cNvPr>
            <p:cNvSpPr/>
            <p:nvPr/>
          </p:nvSpPr>
          <p:spPr>
            <a:xfrm>
              <a:off x="2834613" y="7613985"/>
              <a:ext cx="109220" cy="83820"/>
            </a:xfrm>
            <a:custGeom>
              <a:avLst/>
              <a:gdLst/>
              <a:ahLst/>
              <a:cxnLst/>
              <a:rect l="l" t="t" r="r" b="b"/>
              <a:pathLst>
                <a:path w="109219" h="83820">
                  <a:moveTo>
                    <a:pt x="5373" y="83418"/>
                  </a:moveTo>
                  <a:lnTo>
                    <a:pt x="0" y="79774"/>
                  </a:lnTo>
                  <a:lnTo>
                    <a:pt x="1355" y="70607"/>
                  </a:lnTo>
                  <a:lnTo>
                    <a:pt x="6206" y="60291"/>
                  </a:lnTo>
                  <a:lnTo>
                    <a:pt x="39436" y="31120"/>
                  </a:lnTo>
                  <a:lnTo>
                    <a:pt x="83919" y="6163"/>
                  </a:lnTo>
                  <a:lnTo>
                    <a:pt x="107222" y="0"/>
                  </a:lnTo>
                  <a:lnTo>
                    <a:pt x="108685" y="3426"/>
                  </a:lnTo>
                  <a:lnTo>
                    <a:pt x="59477" y="49667"/>
                  </a:lnTo>
                  <a:lnTo>
                    <a:pt x="26197" y="72779"/>
                  </a:lnTo>
                  <a:lnTo>
                    <a:pt x="5373" y="83418"/>
                  </a:lnTo>
                  <a:close/>
                </a:path>
              </a:pathLst>
            </a:custGeom>
            <a:solidFill>
              <a:srgbClr val="62452F"/>
            </a:solidFill>
          </p:spPr>
          <p:txBody>
            <a:bodyPr wrap="square" lIns="0" tIns="0" rIns="0" bIns="0" rtlCol="0"/>
            <a:lstStyle/>
            <a:p>
              <a:endParaRPr/>
            </a:p>
          </p:txBody>
        </p:sp>
        <p:pic>
          <p:nvPicPr>
            <p:cNvPr id="76" name="object 259">
              <a:extLst>
                <a:ext uri="{FF2B5EF4-FFF2-40B4-BE49-F238E27FC236}">
                  <a16:creationId xmlns:a16="http://schemas.microsoft.com/office/drawing/2014/main" id="{7EB5B0A9-4EBF-3A34-F694-9B1D5C15D864}"/>
                </a:ext>
              </a:extLst>
            </p:cNvPr>
            <p:cNvPicPr/>
            <p:nvPr/>
          </p:nvPicPr>
          <p:blipFill>
            <a:blip r:embed="rId53" cstate="screen">
              <a:extLst>
                <a:ext uri="{28A0092B-C50C-407E-A947-70E740481C1C}">
                  <a14:useLocalDpi xmlns:a14="http://schemas.microsoft.com/office/drawing/2010/main"/>
                </a:ext>
              </a:extLst>
            </a:blip>
            <a:stretch>
              <a:fillRect/>
            </a:stretch>
          </p:blipFill>
          <p:spPr>
            <a:xfrm>
              <a:off x="2615069" y="7607667"/>
              <a:ext cx="253161" cy="240046"/>
            </a:xfrm>
            <a:prstGeom prst="rect">
              <a:avLst/>
            </a:prstGeom>
          </p:spPr>
        </p:pic>
        <p:pic>
          <p:nvPicPr>
            <p:cNvPr id="77" name="object 260">
              <a:extLst>
                <a:ext uri="{FF2B5EF4-FFF2-40B4-BE49-F238E27FC236}">
                  <a16:creationId xmlns:a16="http://schemas.microsoft.com/office/drawing/2014/main" id="{AC7FE153-D97E-A9B7-12C5-FC2DD9BCBAA4}"/>
                </a:ext>
              </a:extLst>
            </p:cNvPr>
            <p:cNvPicPr/>
            <p:nvPr/>
          </p:nvPicPr>
          <p:blipFill>
            <a:blip r:embed="rId54" cstate="screen">
              <a:extLst>
                <a:ext uri="{28A0092B-C50C-407E-A947-70E740481C1C}">
                  <a14:useLocalDpi xmlns:a14="http://schemas.microsoft.com/office/drawing/2010/main"/>
                </a:ext>
              </a:extLst>
            </a:blip>
            <a:stretch>
              <a:fillRect/>
            </a:stretch>
          </p:blipFill>
          <p:spPr>
            <a:xfrm>
              <a:off x="2713050" y="7188136"/>
              <a:ext cx="330974" cy="325335"/>
            </a:xfrm>
            <a:prstGeom prst="rect">
              <a:avLst/>
            </a:prstGeom>
          </p:spPr>
        </p:pic>
        <p:pic>
          <p:nvPicPr>
            <p:cNvPr id="78" name="object 261">
              <a:extLst>
                <a:ext uri="{FF2B5EF4-FFF2-40B4-BE49-F238E27FC236}">
                  <a16:creationId xmlns:a16="http://schemas.microsoft.com/office/drawing/2014/main" id="{BAD345E3-8F3F-29CA-E6BC-362F48DBAD9B}"/>
                </a:ext>
              </a:extLst>
            </p:cNvPr>
            <p:cNvPicPr/>
            <p:nvPr/>
          </p:nvPicPr>
          <p:blipFill>
            <a:blip r:embed="rId55" cstate="screen">
              <a:extLst>
                <a:ext uri="{28A0092B-C50C-407E-A947-70E740481C1C}">
                  <a14:useLocalDpi xmlns:a14="http://schemas.microsoft.com/office/drawing/2010/main"/>
                </a:ext>
              </a:extLst>
            </a:blip>
            <a:stretch>
              <a:fillRect/>
            </a:stretch>
          </p:blipFill>
          <p:spPr>
            <a:xfrm>
              <a:off x="2831576" y="7614418"/>
              <a:ext cx="116176" cy="108694"/>
            </a:xfrm>
            <a:prstGeom prst="rect">
              <a:avLst/>
            </a:prstGeom>
          </p:spPr>
        </p:pic>
        <p:pic>
          <p:nvPicPr>
            <p:cNvPr id="79" name="object 262">
              <a:extLst>
                <a:ext uri="{FF2B5EF4-FFF2-40B4-BE49-F238E27FC236}">
                  <a16:creationId xmlns:a16="http://schemas.microsoft.com/office/drawing/2014/main" id="{A0AFA99E-EA80-A55F-A3C4-B6718AC9618F}"/>
                </a:ext>
              </a:extLst>
            </p:cNvPr>
            <p:cNvPicPr/>
            <p:nvPr/>
          </p:nvPicPr>
          <p:blipFill>
            <a:blip r:embed="rId56" cstate="screen">
              <a:extLst>
                <a:ext uri="{28A0092B-C50C-407E-A947-70E740481C1C}">
                  <a14:useLocalDpi xmlns:a14="http://schemas.microsoft.com/office/drawing/2010/main"/>
                </a:ext>
              </a:extLst>
            </a:blip>
            <a:stretch>
              <a:fillRect/>
            </a:stretch>
          </p:blipFill>
          <p:spPr>
            <a:xfrm>
              <a:off x="2605405" y="7494460"/>
              <a:ext cx="344474" cy="274828"/>
            </a:xfrm>
            <a:prstGeom prst="rect">
              <a:avLst/>
            </a:prstGeom>
          </p:spPr>
        </p:pic>
        <p:pic>
          <p:nvPicPr>
            <p:cNvPr id="80" name="object 263">
              <a:extLst>
                <a:ext uri="{FF2B5EF4-FFF2-40B4-BE49-F238E27FC236}">
                  <a16:creationId xmlns:a16="http://schemas.microsoft.com/office/drawing/2014/main" id="{27E61E19-A19F-DA78-EC90-FEDB27187786}"/>
                </a:ext>
              </a:extLst>
            </p:cNvPr>
            <p:cNvPicPr/>
            <p:nvPr/>
          </p:nvPicPr>
          <p:blipFill>
            <a:blip r:embed="rId57" cstate="screen">
              <a:extLst>
                <a:ext uri="{28A0092B-C50C-407E-A947-70E740481C1C}">
                  <a14:useLocalDpi xmlns:a14="http://schemas.microsoft.com/office/drawing/2010/main"/>
                </a:ext>
              </a:extLst>
            </a:blip>
            <a:stretch>
              <a:fillRect/>
            </a:stretch>
          </p:blipFill>
          <p:spPr>
            <a:xfrm>
              <a:off x="2562059" y="7618805"/>
              <a:ext cx="77711" cy="68529"/>
            </a:xfrm>
            <a:prstGeom prst="rect">
              <a:avLst/>
            </a:prstGeom>
          </p:spPr>
        </p:pic>
        <p:pic>
          <p:nvPicPr>
            <p:cNvPr id="81" name="object 264">
              <a:extLst>
                <a:ext uri="{FF2B5EF4-FFF2-40B4-BE49-F238E27FC236}">
                  <a16:creationId xmlns:a16="http://schemas.microsoft.com/office/drawing/2014/main" id="{50A3CB4B-E2B1-B829-E07E-434B4214D35C}"/>
                </a:ext>
              </a:extLst>
            </p:cNvPr>
            <p:cNvPicPr/>
            <p:nvPr/>
          </p:nvPicPr>
          <p:blipFill>
            <a:blip r:embed="rId58" cstate="screen">
              <a:extLst>
                <a:ext uri="{28A0092B-C50C-407E-A947-70E740481C1C}">
                  <a14:useLocalDpi xmlns:a14="http://schemas.microsoft.com/office/drawing/2010/main"/>
                </a:ext>
              </a:extLst>
            </a:blip>
            <a:stretch>
              <a:fillRect/>
            </a:stretch>
          </p:blipFill>
          <p:spPr>
            <a:xfrm>
              <a:off x="2580487" y="7709013"/>
              <a:ext cx="34899" cy="63969"/>
            </a:xfrm>
            <a:prstGeom prst="rect">
              <a:avLst/>
            </a:prstGeom>
          </p:spPr>
        </p:pic>
        <p:pic>
          <p:nvPicPr>
            <p:cNvPr id="82" name="object 265">
              <a:extLst>
                <a:ext uri="{FF2B5EF4-FFF2-40B4-BE49-F238E27FC236}">
                  <a16:creationId xmlns:a16="http://schemas.microsoft.com/office/drawing/2014/main" id="{D14E13CE-78C2-3EC3-49A2-6D0F1AE5C39D}"/>
                </a:ext>
              </a:extLst>
            </p:cNvPr>
            <p:cNvPicPr/>
            <p:nvPr/>
          </p:nvPicPr>
          <p:blipFill>
            <a:blip r:embed="rId59" cstate="screen">
              <a:extLst>
                <a:ext uri="{28A0092B-C50C-407E-A947-70E740481C1C}">
                  <a14:useLocalDpi xmlns:a14="http://schemas.microsoft.com/office/drawing/2010/main"/>
                </a:ext>
              </a:extLst>
            </a:blip>
            <a:stretch>
              <a:fillRect/>
            </a:stretch>
          </p:blipFill>
          <p:spPr>
            <a:xfrm>
              <a:off x="2440114" y="7400276"/>
              <a:ext cx="150215" cy="223316"/>
            </a:xfrm>
            <a:prstGeom prst="rect">
              <a:avLst/>
            </a:prstGeom>
          </p:spPr>
        </p:pic>
        <p:pic>
          <p:nvPicPr>
            <p:cNvPr id="83" name="object 266">
              <a:extLst>
                <a:ext uri="{FF2B5EF4-FFF2-40B4-BE49-F238E27FC236}">
                  <a16:creationId xmlns:a16="http://schemas.microsoft.com/office/drawing/2014/main" id="{AF430752-69BD-0BC8-E89F-E6651920A175}"/>
                </a:ext>
              </a:extLst>
            </p:cNvPr>
            <p:cNvPicPr/>
            <p:nvPr/>
          </p:nvPicPr>
          <p:blipFill>
            <a:blip r:embed="rId60" cstate="screen">
              <a:extLst>
                <a:ext uri="{28A0092B-C50C-407E-A947-70E740481C1C}">
                  <a14:useLocalDpi xmlns:a14="http://schemas.microsoft.com/office/drawing/2010/main"/>
                </a:ext>
              </a:extLst>
            </a:blip>
            <a:stretch>
              <a:fillRect/>
            </a:stretch>
          </p:blipFill>
          <p:spPr>
            <a:xfrm>
              <a:off x="2616822" y="7400276"/>
              <a:ext cx="151358" cy="222300"/>
            </a:xfrm>
            <a:prstGeom prst="rect">
              <a:avLst/>
            </a:prstGeom>
          </p:spPr>
        </p:pic>
        <p:pic>
          <p:nvPicPr>
            <p:cNvPr id="84" name="object 267">
              <a:extLst>
                <a:ext uri="{FF2B5EF4-FFF2-40B4-BE49-F238E27FC236}">
                  <a16:creationId xmlns:a16="http://schemas.microsoft.com/office/drawing/2014/main" id="{41742B64-92EB-265F-46EC-828ECB4FBFE2}"/>
                </a:ext>
              </a:extLst>
            </p:cNvPr>
            <p:cNvPicPr/>
            <p:nvPr/>
          </p:nvPicPr>
          <p:blipFill>
            <a:blip r:embed="rId61" cstate="screen">
              <a:extLst>
                <a:ext uri="{28A0092B-C50C-407E-A947-70E740481C1C}">
                  <a14:useLocalDpi xmlns:a14="http://schemas.microsoft.com/office/drawing/2010/main"/>
                </a:ext>
              </a:extLst>
            </a:blip>
            <a:stretch>
              <a:fillRect/>
            </a:stretch>
          </p:blipFill>
          <p:spPr>
            <a:xfrm>
              <a:off x="2432469" y="7303325"/>
              <a:ext cx="339209" cy="327660"/>
            </a:xfrm>
            <a:prstGeom prst="rect">
              <a:avLst/>
            </a:prstGeom>
          </p:spPr>
        </p:pic>
        <p:pic>
          <p:nvPicPr>
            <p:cNvPr id="85" name="object 268">
              <a:extLst>
                <a:ext uri="{FF2B5EF4-FFF2-40B4-BE49-F238E27FC236}">
                  <a16:creationId xmlns:a16="http://schemas.microsoft.com/office/drawing/2014/main" id="{DCED7B5D-1412-F655-600B-963DC9C668E1}"/>
                </a:ext>
              </a:extLst>
            </p:cNvPr>
            <p:cNvPicPr/>
            <p:nvPr/>
          </p:nvPicPr>
          <p:blipFill>
            <a:blip r:embed="rId62" cstate="screen">
              <a:extLst>
                <a:ext uri="{28A0092B-C50C-407E-A947-70E740481C1C}">
                  <a14:useLocalDpi xmlns:a14="http://schemas.microsoft.com/office/drawing/2010/main"/>
                </a:ext>
              </a:extLst>
            </a:blip>
            <a:stretch>
              <a:fillRect/>
            </a:stretch>
          </p:blipFill>
          <p:spPr>
            <a:xfrm>
              <a:off x="2511526" y="7333208"/>
              <a:ext cx="171297" cy="64249"/>
            </a:xfrm>
            <a:prstGeom prst="rect">
              <a:avLst/>
            </a:prstGeom>
          </p:spPr>
        </p:pic>
        <p:pic>
          <p:nvPicPr>
            <p:cNvPr id="86" name="object 269">
              <a:extLst>
                <a:ext uri="{FF2B5EF4-FFF2-40B4-BE49-F238E27FC236}">
                  <a16:creationId xmlns:a16="http://schemas.microsoft.com/office/drawing/2014/main" id="{A237FE8F-BA62-87C6-C3DF-42B994D100CC}"/>
                </a:ext>
              </a:extLst>
            </p:cNvPr>
            <p:cNvPicPr/>
            <p:nvPr/>
          </p:nvPicPr>
          <p:blipFill>
            <a:blip r:embed="rId63" cstate="screen">
              <a:extLst>
                <a:ext uri="{28A0092B-C50C-407E-A947-70E740481C1C}">
                  <a14:useLocalDpi xmlns:a14="http://schemas.microsoft.com/office/drawing/2010/main"/>
                </a:ext>
              </a:extLst>
            </a:blip>
            <a:stretch>
              <a:fillRect/>
            </a:stretch>
          </p:blipFill>
          <p:spPr>
            <a:xfrm>
              <a:off x="2471445" y="7266330"/>
              <a:ext cx="63093" cy="74612"/>
            </a:xfrm>
            <a:prstGeom prst="rect">
              <a:avLst/>
            </a:prstGeom>
          </p:spPr>
        </p:pic>
        <p:pic>
          <p:nvPicPr>
            <p:cNvPr id="87" name="object 270">
              <a:extLst>
                <a:ext uri="{FF2B5EF4-FFF2-40B4-BE49-F238E27FC236}">
                  <a16:creationId xmlns:a16="http://schemas.microsoft.com/office/drawing/2014/main" id="{5B94AE4B-AB6E-80CF-00FD-D7F8A9939ACC}"/>
                </a:ext>
              </a:extLst>
            </p:cNvPr>
            <p:cNvPicPr/>
            <p:nvPr/>
          </p:nvPicPr>
          <p:blipFill>
            <a:blip r:embed="rId64" cstate="screen">
              <a:extLst>
                <a:ext uri="{28A0092B-C50C-407E-A947-70E740481C1C}">
                  <a14:useLocalDpi xmlns:a14="http://schemas.microsoft.com/office/drawing/2010/main"/>
                </a:ext>
              </a:extLst>
            </a:blip>
            <a:stretch>
              <a:fillRect/>
            </a:stretch>
          </p:blipFill>
          <p:spPr>
            <a:xfrm>
              <a:off x="2472677" y="7175893"/>
              <a:ext cx="58648" cy="65747"/>
            </a:xfrm>
            <a:prstGeom prst="rect">
              <a:avLst/>
            </a:prstGeom>
          </p:spPr>
        </p:pic>
        <p:pic>
          <p:nvPicPr>
            <p:cNvPr id="88" name="object 271">
              <a:extLst>
                <a:ext uri="{FF2B5EF4-FFF2-40B4-BE49-F238E27FC236}">
                  <a16:creationId xmlns:a16="http://schemas.microsoft.com/office/drawing/2014/main" id="{EC693AFC-5778-D643-8BDA-53B3708DBBD3}"/>
                </a:ext>
              </a:extLst>
            </p:cNvPr>
            <p:cNvPicPr/>
            <p:nvPr/>
          </p:nvPicPr>
          <p:blipFill>
            <a:blip r:embed="rId65" cstate="screen">
              <a:extLst>
                <a:ext uri="{28A0092B-C50C-407E-A947-70E740481C1C}">
                  <a14:useLocalDpi xmlns:a14="http://schemas.microsoft.com/office/drawing/2010/main"/>
                </a:ext>
              </a:extLst>
            </a:blip>
            <a:stretch>
              <a:fillRect/>
            </a:stretch>
          </p:blipFill>
          <p:spPr>
            <a:xfrm>
              <a:off x="2472245" y="7102703"/>
              <a:ext cx="58940" cy="38404"/>
            </a:xfrm>
            <a:prstGeom prst="rect">
              <a:avLst/>
            </a:prstGeom>
          </p:spPr>
        </p:pic>
        <p:pic>
          <p:nvPicPr>
            <p:cNvPr id="89" name="object 272">
              <a:extLst>
                <a:ext uri="{FF2B5EF4-FFF2-40B4-BE49-F238E27FC236}">
                  <a16:creationId xmlns:a16="http://schemas.microsoft.com/office/drawing/2014/main" id="{78DA15CF-D7CD-843C-D9A5-7F5399AF5229}"/>
                </a:ext>
              </a:extLst>
            </p:cNvPr>
            <p:cNvPicPr/>
            <p:nvPr/>
          </p:nvPicPr>
          <p:blipFill>
            <a:blip r:embed="rId66" cstate="screen">
              <a:extLst>
                <a:ext uri="{28A0092B-C50C-407E-A947-70E740481C1C}">
                  <a14:useLocalDpi xmlns:a14="http://schemas.microsoft.com/office/drawing/2010/main"/>
                </a:ext>
              </a:extLst>
            </a:blip>
            <a:stretch>
              <a:fillRect/>
            </a:stretch>
          </p:blipFill>
          <p:spPr>
            <a:xfrm>
              <a:off x="2482049" y="7012177"/>
              <a:ext cx="56210" cy="35458"/>
            </a:xfrm>
            <a:prstGeom prst="rect">
              <a:avLst/>
            </a:prstGeom>
          </p:spPr>
        </p:pic>
        <p:pic>
          <p:nvPicPr>
            <p:cNvPr id="90" name="object 273">
              <a:extLst>
                <a:ext uri="{FF2B5EF4-FFF2-40B4-BE49-F238E27FC236}">
                  <a16:creationId xmlns:a16="http://schemas.microsoft.com/office/drawing/2014/main" id="{9C920861-1DFB-350E-BD68-BD08C12DD81B}"/>
                </a:ext>
              </a:extLst>
            </p:cNvPr>
            <p:cNvPicPr/>
            <p:nvPr/>
          </p:nvPicPr>
          <p:blipFill>
            <a:blip r:embed="rId67" cstate="screen">
              <a:extLst>
                <a:ext uri="{28A0092B-C50C-407E-A947-70E740481C1C}">
                  <a14:useLocalDpi xmlns:a14="http://schemas.microsoft.com/office/drawing/2010/main"/>
                </a:ext>
              </a:extLst>
            </a:blip>
            <a:stretch>
              <a:fillRect/>
            </a:stretch>
          </p:blipFill>
          <p:spPr>
            <a:xfrm>
              <a:off x="2489073" y="6923493"/>
              <a:ext cx="52019" cy="35509"/>
            </a:xfrm>
            <a:prstGeom prst="rect">
              <a:avLst/>
            </a:prstGeom>
          </p:spPr>
        </p:pic>
        <p:pic>
          <p:nvPicPr>
            <p:cNvPr id="91" name="object 274">
              <a:extLst>
                <a:ext uri="{FF2B5EF4-FFF2-40B4-BE49-F238E27FC236}">
                  <a16:creationId xmlns:a16="http://schemas.microsoft.com/office/drawing/2014/main" id="{08D6351C-3CF8-2903-B86B-061AE7569AC5}"/>
                </a:ext>
              </a:extLst>
            </p:cNvPr>
            <p:cNvPicPr/>
            <p:nvPr/>
          </p:nvPicPr>
          <p:blipFill>
            <a:blip r:embed="rId68" cstate="screen">
              <a:extLst>
                <a:ext uri="{28A0092B-C50C-407E-A947-70E740481C1C}">
                  <a14:useLocalDpi xmlns:a14="http://schemas.microsoft.com/office/drawing/2010/main"/>
                </a:ext>
              </a:extLst>
            </a:blip>
            <a:stretch>
              <a:fillRect/>
            </a:stretch>
          </p:blipFill>
          <p:spPr>
            <a:xfrm>
              <a:off x="2656687" y="7262215"/>
              <a:ext cx="61239" cy="74472"/>
            </a:xfrm>
            <a:prstGeom prst="rect">
              <a:avLst/>
            </a:prstGeom>
          </p:spPr>
        </p:pic>
        <p:pic>
          <p:nvPicPr>
            <p:cNvPr id="92" name="object 275">
              <a:extLst>
                <a:ext uri="{FF2B5EF4-FFF2-40B4-BE49-F238E27FC236}">
                  <a16:creationId xmlns:a16="http://schemas.microsoft.com/office/drawing/2014/main" id="{B6641938-F4A1-BB0E-F1A7-B3D8DCEBD68A}"/>
                </a:ext>
              </a:extLst>
            </p:cNvPr>
            <p:cNvPicPr/>
            <p:nvPr/>
          </p:nvPicPr>
          <p:blipFill>
            <a:blip r:embed="rId69" cstate="screen">
              <a:extLst>
                <a:ext uri="{28A0092B-C50C-407E-A947-70E740481C1C}">
                  <a14:useLocalDpi xmlns:a14="http://schemas.microsoft.com/office/drawing/2010/main"/>
                </a:ext>
              </a:extLst>
            </a:blip>
            <a:stretch>
              <a:fillRect/>
            </a:stretch>
          </p:blipFill>
          <p:spPr>
            <a:xfrm>
              <a:off x="2522969" y="7163218"/>
              <a:ext cx="195922" cy="75361"/>
            </a:xfrm>
            <a:prstGeom prst="rect">
              <a:avLst/>
            </a:prstGeom>
          </p:spPr>
        </p:pic>
        <p:pic>
          <p:nvPicPr>
            <p:cNvPr id="93" name="object 276">
              <a:extLst>
                <a:ext uri="{FF2B5EF4-FFF2-40B4-BE49-F238E27FC236}">
                  <a16:creationId xmlns:a16="http://schemas.microsoft.com/office/drawing/2014/main" id="{7E722735-657E-9664-90E7-E023E2061CF9}"/>
                </a:ext>
              </a:extLst>
            </p:cNvPr>
            <p:cNvPicPr/>
            <p:nvPr/>
          </p:nvPicPr>
          <p:blipFill>
            <a:blip r:embed="rId70" cstate="screen">
              <a:extLst>
                <a:ext uri="{28A0092B-C50C-407E-A947-70E740481C1C}">
                  <a14:useLocalDpi xmlns:a14="http://schemas.microsoft.com/office/drawing/2010/main"/>
                </a:ext>
              </a:extLst>
            </a:blip>
            <a:stretch>
              <a:fillRect/>
            </a:stretch>
          </p:blipFill>
          <p:spPr>
            <a:xfrm>
              <a:off x="2525750" y="7070140"/>
              <a:ext cx="190677" cy="68135"/>
            </a:xfrm>
            <a:prstGeom prst="rect">
              <a:avLst/>
            </a:prstGeom>
          </p:spPr>
        </p:pic>
        <p:pic>
          <p:nvPicPr>
            <p:cNvPr id="94" name="object 277">
              <a:extLst>
                <a:ext uri="{FF2B5EF4-FFF2-40B4-BE49-F238E27FC236}">
                  <a16:creationId xmlns:a16="http://schemas.microsoft.com/office/drawing/2014/main" id="{76E4C3C3-7682-B917-03F9-82A58216AF49}"/>
                </a:ext>
              </a:extLst>
            </p:cNvPr>
            <p:cNvPicPr/>
            <p:nvPr/>
          </p:nvPicPr>
          <p:blipFill>
            <a:blip r:embed="rId71" cstate="screen">
              <a:extLst>
                <a:ext uri="{28A0092B-C50C-407E-A947-70E740481C1C}">
                  <a14:useLocalDpi xmlns:a14="http://schemas.microsoft.com/office/drawing/2010/main"/>
                </a:ext>
              </a:extLst>
            </a:blip>
            <a:stretch>
              <a:fillRect/>
            </a:stretch>
          </p:blipFill>
          <p:spPr>
            <a:xfrm>
              <a:off x="2529738" y="6982573"/>
              <a:ext cx="178549" cy="57480"/>
            </a:xfrm>
            <a:prstGeom prst="rect">
              <a:avLst/>
            </a:prstGeom>
          </p:spPr>
        </p:pic>
        <p:sp>
          <p:nvSpPr>
            <p:cNvPr id="95" name="object 278">
              <a:extLst>
                <a:ext uri="{FF2B5EF4-FFF2-40B4-BE49-F238E27FC236}">
                  <a16:creationId xmlns:a16="http://schemas.microsoft.com/office/drawing/2014/main" id="{863BB507-CFD2-D3AB-C607-11250D25298D}"/>
                </a:ext>
              </a:extLst>
            </p:cNvPr>
            <p:cNvSpPr/>
            <p:nvPr/>
          </p:nvSpPr>
          <p:spPr>
            <a:xfrm>
              <a:off x="2523170" y="7163232"/>
              <a:ext cx="138430" cy="28575"/>
            </a:xfrm>
            <a:custGeom>
              <a:avLst/>
              <a:gdLst/>
              <a:ahLst/>
              <a:cxnLst/>
              <a:rect l="l" t="t" r="r" b="b"/>
              <a:pathLst>
                <a:path w="138430" h="28575">
                  <a:moveTo>
                    <a:pt x="69843" y="27955"/>
                  </a:moveTo>
                  <a:lnTo>
                    <a:pt x="51478" y="27936"/>
                  </a:lnTo>
                  <a:lnTo>
                    <a:pt x="31194" y="26842"/>
                  </a:lnTo>
                  <a:lnTo>
                    <a:pt x="14779" y="25545"/>
                  </a:lnTo>
                  <a:lnTo>
                    <a:pt x="8020" y="24918"/>
                  </a:lnTo>
                  <a:lnTo>
                    <a:pt x="3894" y="25033"/>
                  </a:lnTo>
                  <a:lnTo>
                    <a:pt x="433" y="20397"/>
                  </a:lnTo>
                  <a:lnTo>
                    <a:pt x="315" y="14602"/>
                  </a:lnTo>
                  <a:lnTo>
                    <a:pt x="0" y="13791"/>
                  </a:lnTo>
                  <a:lnTo>
                    <a:pt x="0" y="3455"/>
                  </a:lnTo>
                  <a:lnTo>
                    <a:pt x="3646" y="2155"/>
                  </a:lnTo>
                  <a:lnTo>
                    <a:pt x="7736" y="2016"/>
                  </a:lnTo>
                  <a:lnTo>
                    <a:pt x="34252" y="4188"/>
                  </a:lnTo>
                  <a:lnTo>
                    <a:pt x="49404" y="5281"/>
                  </a:lnTo>
                  <a:lnTo>
                    <a:pt x="58874" y="5624"/>
                  </a:lnTo>
                  <a:lnTo>
                    <a:pt x="68345" y="5551"/>
                  </a:lnTo>
                  <a:lnTo>
                    <a:pt x="84031" y="4599"/>
                  </a:lnTo>
                  <a:lnTo>
                    <a:pt x="103908" y="2743"/>
                  </a:lnTo>
                  <a:lnTo>
                    <a:pt x="128215" y="119"/>
                  </a:lnTo>
                  <a:lnTo>
                    <a:pt x="132331" y="0"/>
                  </a:lnTo>
                  <a:lnTo>
                    <a:pt x="136515" y="3624"/>
                  </a:lnTo>
                  <a:lnTo>
                    <a:pt x="136633" y="9439"/>
                  </a:lnTo>
                  <a:lnTo>
                    <a:pt x="136256" y="11998"/>
                  </a:lnTo>
                  <a:lnTo>
                    <a:pt x="138431" y="17704"/>
                  </a:lnTo>
                  <a:lnTo>
                    <a:pt x="94970" y="27577"/>
                  </a:lnTo>
                  <a:lnTo>
                    <a:pt x="81358" y="27722"/>
                  </a:lnTo>
                  <a:lnTo>
                    <a:pt x="69843" y="27955"/>
                  </a:lnTo>
                  <a:close/>
                </a:path>
              </a:pathLst>
            </a:custGeom>
            <a:solidFill>
              <a:srgbClr val="B6E3ED"/>
            </a:solidFill>
          </p:spPr>
          <p:txBody>
            <a:bodyPr wrap="square" lIns="0" tIns="0" rIns="0" bIns="0" rtlCol="0"/>
            <a:lstStyle/>
            <a:p>
              <a:endParaRPr/>
            </a:p>
          </p:txBody>
        </p:sp>
        <p:pic>
          <p:nvPicPr>
            <p:cNvPr id="96" name="object 279">
              <a:extLst>
                <a:ext uri="{FF2B5EF4-FFF2-40B4-BE49-F238E27FC236}">
                  <a16:creationId xmlns:a16="http://schemas.microsoft.com/office/drawing/2014/main" id="{9DBE49F9-C4CD-5010-9FE6-964AEB45224D}"/>
                </a:ext>
              </a:extLst>
            </p:cNvPr>
            <p:cNvPicPr/>
            <p:nvPr/>
          </p:nvPicPr>
          <p:blipFill>
            <a:blip r:embed="rId72" cstate="screen">
              <a:extLst>
                <a:ext uri="{28A0092B-C50C-407E-A947-70E740481C1C}">
                  <a14:useLocalDpi xmlns:a14="http://schemas.microsoft.com/office/drawing/2010/main"/>
                </a:ext>
              </a:extLst>
            </a:blip>
            <a:stretch>
              <a:fillRect/>
            </a:stretch>
          </p:blipFill>
          <p:spPr>
            <a:xfrm>
              <a:off x="2534196" y="6898830"/>
              <a:ext cx="159448" cy="54533"/>
            </a:xfrm>
            <a:prstGeom prst="rect">
              <a:avLst/>
            </a:prstGeom>
          </p:spPr>
        </p:pic>
        <p:pic>
          <p:nvPicPr>
            <p:cNvPr id="97" name="object 280">
              <a:extLst>
                <a:ext uri="{FF2B5EF4-FFF2-40B4-BE49-F238E27FC236}">
                  <a16:creationId xmlns:a16="http://schemas.microsoft.com/office/drawing/2014/main" id="{6F3BD31A-431E-4084-E6B7-62E68A879E9B}"/>
                </a:ext>
              </a:extLst>
            </p:cNvPr>
            <p:cNvPicPr/>
            <p:nvPr/>
          </p:nvPicPr>
          <p:blipFill>
            <a:blip r:embed="rId73" cstate="screen">
              <a:extLst>
                <a:ext uri="{28A0092B-C50C-407E-A947-70E740481C1C}">
                  <a14:useLocalDpi xmlns:a14="http://schemas.microsoft.com/office/drawing/2010/main"/>
                </a:ext>
              </a:extLst>
            </a:blip>
            <a:stretch>
              <a:fillRect/>
            </a:stretch>
          </p:blipFill>
          <p:spPr>
            <a:xfrm>
              <a:off x="2518662" y="7258000"/>
              <a:ext cx="152147" cy="138034"/>
            </a:xfrm>
            <a:prstGeom prst="rect">
              <a:avLst/>
            </a:prstGeom>
          </p:spPr>
        </p:pic>
        <p:sp>
          <p:nvSpPr>
            <p:cNvPr id="98" name="object 281">
              <a:extLst>
                <a:ext uri="{FF2B5EF4-FFF2-40B4-BE49-F238E27FC236}">
                  <a16:creationId xmlns:a16="http://schemas.microsoft.com/office/drawing/2014/main" id="{D4E05D46-AFA3-4A69-74B7-037897E189EC}"/>
                </a:ext>
              </a:extLst>
            </p:cNvPr>
            <p:cNvSpPr/>
            <p:nvPr/>
          </p:nvSpPr>
          <p:spPr>
            <a:xfrm>
              <a:off x="2525941" y="6899363"/>
              <a:ext cx="133985" cy="196850"/>
            </a:xfrm>
            <a:custGeom>
              <a:avLst/>
              <a:gdLst/>
              <a:ahLst/>
              <a:cxnLst/>
              <a:rect l="l" t="t" r="r" b="b"/>
              <a:pathLst>
                <a:path w="133985" h="196850">
                  <a:moveTo>
                    <a:pt x="119722" y="15570"/>
                  </a:moveTo>
                  <a:lnTo>
                    <a:pt x="117983" y="11264"/>
                  </a:lnTo>
                  <a:lnTo>
                    <a:pt x="118275" y="9334"/>
                  </a:lnTo>
                  <a:lnTo>
                    <a:pt x="118211" y="4940"/>
                  </a:lnTo>
                  <a:lnTo>
                    <a:pt x="114871" y="0"/>
                  </a:lnTo>
                  <a:lnTo>
                    <a:pt x="111569" y="101"/>
                  </a:lnTo>
                  <a:lnTo>
                    <a:pt x="91973" y="3213"/>
                  </a:lnTo>
                  <a:lnTo>
                    <a:pt x="75958" y="5410"/>
                  </a:lnTo>
                  <a:lnTo>
                    <a:pt x="63322" y="6502"/>
                  </a:lnTo>
                  <a:lnTo>
                    <a:pt x="55689" y="6565"/>
                  </a:lnTo>
                  <a:lnTo>
                    <a:pt x="48069" y="6324"/>
                  </a:lnTo>
                  <a:lnTo>
                    <a:pt x="35864" y="5524"/>
                  </a:lnTo>
                  <a:lnTo>
                    <a:pt x="14528" y="3911"/>
                  </a:lnTo>
                  <a:lnTo>
                    <a:pt x="11226" y="4025"/>
                  </a:lnTo>
                  <a:lnTo>
                    <a:pt x="8305" y="5016"/>
                  </a:lnTo>
                  <a:lnTo>
                    <a:pt x="8293" y="12827"/>
                  </a:lnTo>
                  <a:lnTo>
                    <a:pt x="8547" y="13436"/>
                  </a:lnTo>
                  <a:lnTo>
                    <a:pt x="8623" y="17818"/>
                  </a:lnTo>
                  <a:lnTo>
                    <a:pt x="11417" y="21323"/>
                  </a:lnTo>
                  <a:lnTo>
                    <a:pt x="14744" y="21221"/>
                  </a:lnTo>
                  <a:lnTo>
                    <a:pt x="33388" y="22644"/>
                  </a:lnTo>
                  <a:lnTo>
                    <a:pt x="49720" y="23444"/>
                  </a:lnTo>
                  <a:lnTo>
                    <a:pt x="64490" y="23431"/>
                  </a:lnTo>
                  <a:lnTo>
                    <a:pt x="84721" y="23101"/>
                  </a:lnTo>
                  <a:lnTo>
                    <a:pt x="96354" y="22466"/>
                  </a:lnTo>
                  <a:lnTo>
                    <a:pt x="107619" y="20739"/>
                  </a:lnTo>
                  <a:lnTo>
                    <a:pt x="114884" y="19088"/>
                  </a:lnTo>
                  <a:lnTo>
                    <a:pt x="119722" y="15570"/>
                  </a:lnTo>
                  <a:close/>
                </a:path>
                <a:path w="133985" h="196850">
                  <a:moveTo>
                    <a:pt x="126796" y="97993"/>
                  </a:moveTo>
                  <a:lnTo>
                    <a:pt x="124866" y="93230"/>
                  </a:lnTo>
                  <a:lnTo>
                    <a:pt x="125183" y="91109"/>
                  </a:lnTo>
                  <a:lnTo>
                    <a:pt x="125120" y="86271"/>
                  </a:lnTo>
                  <a:lnTo>
                    <a:pt x="121412" y="83223"/>
                  </a:lnTo>
                  <a:lnTo>
                    <a:pt x="117741" y="83350"/>
                  </a:lnTo>
                  <a:lnTo>
                    <a:pt x="96151" y="85572"/>
                  </a:lnTo>
                  <a:lnTo>
                    <a:pt x="78498" y="87147"/>
                  </a:lnTo>
                  <a:lnTo>
                    <a:pt x="64579" y="87972"/>
                  </a:lnTo>
                  <a:lnTo>
                    <a:pt x="56159" y="88049"/>
                  </a:lnTo>
                  <a:lnTo>
                    <a:pt x="47752" y="87782"/>
                  </a:lnTo>
                  <a:lnTo>
                    <a:pt x="34302" y="86906"/>
                  </a:lnTo>
                  <a:lnTo>
                    <a:pt x="10769" y="85128"/>
                  </a:lnTo>
                  <a:lnTo>
                    <a:pt x="7124" y="85255"/>
                  </a:lnTo>
                  <a:lnTo>
                    <a:pt x="3898" y="86347"/>
                  </a:lnTo>
                  <a:lnTo>
                    <a:pt x="3873" y="94957"/>
                  </a:lnTo>
                  <a:lnTo>
                    <a:pt x="4191" y="95643"/>
                  </a:lnTo>
                  <a:lnTo>
                    <a:pt x="4254" y="100469"/>
                  </a:lnTo>
                  <a:lnTo>
                    <a:pt x="7327" y="104343"/>
                  </a:lnTo>
                  <a:lnTo>
                    <a:pt x="10985" y="104228"/>
                  </a:lnTo>
                  <a:lnTo>
                    <a:pt x="16992" y="104736"/>
                  </a:lnTo>
                  <a:lnTo>
                    <a:pt x="31559" y="105791"/>
                  </a:lnTo>
                  <a:lnTo>
                    <a:pt x="49568" y="106680"/>
                  </a:lnTo>
                  <a:lnTo>
                    <a:pt x="65874" y="106667"/>
                  </a:lnTo>
                  <a:lnTo>
                    <a:pt x="88188" y="106299"/>
                  </a:lnTo>
                  <a:lnTo>
                    <a:pt x="101015" y="105600"/>
                  </a:lnTo>
                  <a:lnTo>
                    <a:pt x="113449" y="103695"/>
                  </a:lnTo>
                  <a:lnTo>
                    <a:pt x="121462" y="101879"/>
                  </a:lnTo>
                  <a:lnTo>
                    <a:pt x="126796" y="97993"/>
                  </a:lnTo>
                  <a:close/>
                </a:path>
                <a:path w="133985" h="196850">
                  <a:moveTo>
                    <a:pt x="133832" y="186855"/>
                  </a:moveTo>
                  <a:lnTo>
                    <a:pt x="131737" y="181660"/>
                  </a:lnTo>
                  <a:lnTo>
                    <a:pt x="132105" y="179349"/>
                  </a:lnTo>
                  <a:lnTo>
                    <a:pt x="132003" y="174078"/>
                  </a:lnTo>
                  <a:lnTo>
                    <a:pt x="127977" y="170776"/>
                  </a:lnTo>
                  <a:lnTo>
                    <a:pt x="123990" y="170903"/>
                  </a:lnTo>
                  <a:lnTo>
                    <a:pt x="100482" y="173329"/>
                  </a:lnTo>
                  <a:lnTo>
                    <a:pt x="81267" y="175044"/>
                  </a:lnTo>
                  <a:lnTo>
                    <a:pt x="66090" y="175933"/>
                  </a:lnTo>
                  <a:lnTo>
                    <a:pt x="56946" y="176034"/>
                  </a:lnTo>
                  <a:lnTo>
                    <a:pt x="47790" y="175742"/>
                  </a:lnTo>
                  <a:lnTo>
                    <a:pt x="33147" y="174777"/>
                  </a:lnTo>
                  <a:lnTo>
                    <a:pt x="7518" y="172859"/>
                  </a:lnTo>
                  <a:lnTo>
                    <a:pt x="3530" y="172961"/>
                  </a:lnTo>
                  <a:lnTo>
                    <a:pt x="25" y="174167"/>
                  </a:lnTo>
                  <a:lnTo>
                    <a:pt x="0" y="183553"/>
                  </a:lnTo>
                  <a:lnTo>
                    <a:pt x="317" y="184289"/>
                  </a:lnTo>
                  <a:lnTo>
                    <a:pt x="419" y="189547"/>
                  </a:lnTo>
                  <a:lnTo>
                    <a:pt x="3759" y="193763"/>
                  </a:lnTo>
                  <a:lnTo>
                    <a:pt x="7747" y="193636"/>
                  </a:lnTo>
                  <a:lnTo>
                    <a:pt x="14274" y="194195"/>
                  </a:lnTo>
                  <a:lnTo>
                    <a:pt x="30149" y="195338"/>
                  </a:lnTo>
                  <a:lnTo>
                    <a:pt x="49758" y="196303"/>
                  </a:lnTo>
                  <a:lnTo>
                    <a:pt x="67513" y="196278"/>
                  </a:lnTo>
                  <a:lnTo>
                    <a:pt x="78638" y="196049"/>
                  </a:lnTo>
                  <a:lnTo>
                    <a:pt x="91808" y="195897"/>
                  </a:lnTo>
                  <a:lnTo>
                    <a:pt x="105765" y="195135"/>
                  </a:lnTo>
                  <a:lnTo>
                    <a:pt x="119303" y="193065"/>
                  </a:lnTo>
                  <a:lnTo>
                    <a:pt x="128028" y="191058"/>
                  </a:lnTo>
                  <a:lnTo>
                    <a:pt x="133832" y="186855"/>
                  </a:lnTo>
                  <a:close/>
                </a:path>
              </a:pathLst>
            </a:custGeom>
            <a:solidFill>
              <a:srgbClr val="B6E3ED"/>
            </a:solidFill>
          </p:spPr>
          <p:txBody>
            <a:bodyPr wrap="square" lIns="0" tIns="0" rIns="0" bIns="0" rtlCol="0"/>
            <a:lstStyle/>
            <a:p>
              <a:endParaRPr/>
            </a:p>
          </p:txBody>
        </p:sp>
        <p:pic>
          <p:nvPicPr>
            <p:cNvPr id="99" name="object 282">
              <a:extLst>
                <a:ext uri="{FF2B5EF4-FFF2-40B4-BE49-F238E27FC236}">
                  <a16:creationId xmlns:a16="http://schemas.microsoft.com/office/drawing/2014/main" id="{7896F078-A5C5-AE8A-BFDA-DDEAC2FC5E5F}"/>
                </a:ext>
              </a:extLst>
            </p:cNvPr>
            <p:cNvPicPr/>
            <p:nvPr/>
          </p:nvPicPr>
          <p:blipFill>
            <a:blip r:embed="rId74" cstate="screen">
              <a:extLst>
                <a:ext uri="{28A0092B-C50C-407E-A947-70E740481C1C}">
                  <a14:useLocalDpi xmlns:a14="http://schemas.microsoft.com/office/drawing/2010/main"/>
                </a:ext>
              </a:extLst>
            </a:blip>
            <a:stretch>
              <a:fillRect/>
            </a:stretch>
          </p:blipFill>
          <p:spPr>
            <a:xfrm>
              <a:off x="2524320" y="6882027"/>
              <a:ext cx="135478" cy="390296"/>
            </a:xfrm>
            <a:prstGeom prst="rect">
              <a:avLst/>
            </a:prstGeom>
          </p:spPr>
        </p:pic>
        <p:pic>
          <p:nvPicPr>
            <p:cNvPr id="100" name="object 283">
              <a:extLst>
                <a:ext uri="{FF2B5EF4-FFF2-40B4-BE49-F238E27FC236}">
                  <a16:creationId xmlns:a16="http://schemas.microsoft.com/office/drawing/2014/main" id="{3D218D14-1C9A-4887-81EE-9AFF9F5A8E8F}"/>
                </a:ext>
              </a:extLst>
            </p:cNvPr>
            <p:cNvPicPr/>
            <p:nvPr/>
          </p:nvPicPr>
          <p:blipFill>
            <a:blip r:embed="rId75" cstate="screen">
              <a:extLst>
                <a:ext uri="{28A0092B-C50C-407E-A947-70E740481C1C}">
                  <a14:useLocalDpi xmlns:a14="http://schemas.microsoft.com/office/drawing/2010/main"/>
                </a:ext>
              </a:extLst>
            </a:blip>
            <a:stretch>
              <a:fillRect/>
            </a:stretch>
          </p:blipFill>
          <p:spPr>
            <a:xfrm>
              <a:off x="2221598" y="7616710"/>
              <a:ext cx="145138" cy="141042"/>
            </a:xfrm>
            <a:prstGeom prst="rect">
              <a:avLst/>
            </a:prstGeom>
          </p:spPr>
        </p:pic>
        <p:pic>
          <p:nvPicPr>
            <p:cNvPr id="101" name="object 284">
              <a:extLst>
                <a:ext uri="{FF2B5EF4-FFF2-40B4-BE49-F238E27FC236}">
                  <a16:creationId xmlns:a16="http://schemas.microsoft.com/office/drawing/2014/main" id="{B0CC17DA-8C37-EDB2-9553-D00E9EC410A0}"/>
                </a:ext>
              </a:extLst>
            </p:cNvPr>
            <p:cNvPicPr/>
            <p:nvPr/>
          </p:nvPicPr>
          <p:blipFill>
            <a:blip r:embed="rId76" cstate="screen">
              <a:extLst>
                <a:ext uri="{28A0092B-C50C-407E-A947-70E740481C1C}">
                  <a14:useLocalDpi xmlns:a14="http://schemas.microsoft.com/office/drawing/2010/main"/>
                </a:ext>
              </a:extLst>
            </a:blip>
            <a:stretch>
              <a:fillRect/>
            </a:stretch>
          </p:blipFill>
          <p:spPr>
            <a:xfrm>
              <a:off x="2085502" y="7655800"/>
              <a:ext cx="374322" cy="1367885"/>
            </a:xfrm>
            <a:prstGeom prst="rect">
              <a:avLst/>
            </a:prstGeom>
          </p:spPr>
        </p:pic>
        <p:pic>
          <p:nvPicPr>
            <p:cNvPr id="102" name="object 285">
              <a:extLst>
                <a:ext uri="{FF2B5EF4-FFF2-40B4-BE49-F238E27FC236}">
                  <a16:creationId xmlns:a16="http://schemas.microsoft.com/office/drawing/2014/main" id="{74D8C623-937B-2407-558F-3F47D1F49DD7}"/>
                </a:ext>
              </a:extLst>
            </p:cNvPr>
            <p:cNvPicPr/>
            <p:nvPr/>
          </p:nvPicPr>
          <p:blipFill>
            <a:blip r:embed="rId77" cstate="screen">
              <a:extLst>
                <a:ext uri="{28A0092B-C50C-407E-A947-70E740481C1C}">
                  <a14:useLocalDpi xmlns:a14="http://schemas.microsoft.com/office/drawing/2010/main"/>
                </a:ext>
              </a:extLst>
            </a:blip>
            <a:stretch>
              <a:fillRect/>
            </a:stretch>
          </p:blipFill>
          <p:spPr>
            <a:xfrm>
              <a:off x="2205685" y="9130715"/>
              <a:ext cx="95783" cy="170700"/>
            </a:xfrm>
            <a:prstGeom prst="rect">
              <a:avLst/>
            </a:prstGeom>
          </p:spPr>
        </p:pic>
        <p:pic>
          <p:nvPicPr>
            <p:cNvPr id="103" name="object 286">
              <a:extLst>
                <a:ext uri="{FF2B5EF4-FFF2-40B4-BE49-F238E27FC236}">
                  <a16:creationId xmlns:a16="http://schemas.microsoft.com/office/drawing/2014/main" id="{21299BCF-12A8-C1D6-1356-627C390E3C3B}"/>
                </a:ext>
              </a:extLst>
            </p:cNvPr>
            <p:cNvPicPr/>
            <p:nvPr/>
          </p:nvPicPr>
          <p:blipFill>
            <a:blip r:embed="rId78" cstate="screen">
              <a:extLst>
                <a:ext uri="{28A0092B-C50C-407E-A947-70E740481C1C}">
                  <a14:useLocalDpi xmlns:a14="http://schemas.microsoft.com/office/drawing/2010/main"/>
                </a:ext>
              </a:extLst>
            </a:blip>
            <a:stretch>
              <a:fillRect/>
            </a:stretch>
          </p:blipFill>
          <p:spPr>
            <a:xfrm>
              <a:off x="2221347" y="9129515"/>
              <a:ext cx="73912" cy="71156"/>
            </a:xfrm>
            <a:prstGeom prst="rect">
              <a:avLst/>
            </a:prstGeom>
          </p:spPr>
        </p:pic>
        <p:sp>
          <p:nvSpPr>
            <p:cNvPr id="104" name="object 287">
              <a:extLst>
                <a:ext uri="{FF2B5EF4-FFF2-40B4-BE49-F238E27FC236}">
                  <a16:creationId xmlns:a16="http://schemas.microsoft.com/office/drawing/2014/main" id="{2C598DC3-5CFB-CF4E-2E8F-778C720AA460}"/>
                </a:ext>
              </a:extLst>
            </p:cNvPr>
            <p:cNvSpPr/>
            <p:nvPr/>
          </p:nvSpPr>
          <p:spPr>
            <a:xfrm>
              <a:off x="2451058" y="8902267"/>
              <a:ext cx="8890" cy="75565"/>
            </a:xfrm>
            <a:custGeom>
              <a:avLst/>
              <a:gdLst/>
              <a:ahLst/>
              <a:cxnLst/>
              <a:rect l="l" t="t" r="r" b="b"/>
              <a:pathLst>
                <a:path w="8889" h="75565">
                  <a:moveTo>
                    <a:pt x="6507" y="75293"/>
                  </a:moveTo>
                  <a:lnTo>
                    <a:pt x="770" y="11258"/>
                  </a:lnTo>
                  <a:lnTo>
                    <a:pt x="0" y="0"/>
                  </a:lnTo>
                  <a:lnTo>
                    <a:pt x="5691" y="12689"/>
                  </a:lnTo>
                  <a:lnTo>
                    <a:pt x="8266" y="24762"/>
                  </a:lnTo>
                  <a:lnTo>
                    <a:pt x="8334" y="43277"/>
                  </a:lnTo>
                  <a:lnTo>
                    <a:pt x="6507" y="75293"/>
                  </a:lnTo>
                  <a:close/>
                </a:path>
              </a:pathLst>
            </a:custGeom>
            <a:solidFill>
              <a:srgbClr val="121617"/>
            </a:solidFill>
          </p:spPr>
          <p:txBody>
            <a:bodyPr wrap="square" lIns="0" tIns="0" rIns="0" bIns="0" rtlCol="0"/>
            <a:lstStyle/>
            <a:p>
              <a:endParaRPr/>
            </a:p>
          </p:txBody>
        </p:sp>
        <p:sp>
          <p:nvSpPr>
            <p:cNvPr id="105" name="object 288">
              <a:extLst>
                <a:ext uri="{FF2B5EF4-FFF2-40B4-BE49-F238E27FC236}">
                  <a16:creationId xmlns:a16="http://schemas.microsoft.com/office/drawing/2014/main" id="{40CF13BB-7A9A-C48C-77E8-972506AE9EA6}"/>
                </a:ext>
              </a:extLst>
            </p:cNvPr>
            <p:cNvSpPr/>
            <p:nvPr/>
          </p:nvSpPr>
          <p:spPr>
            <a:xfrm>
              <a:off x="2451032" y="8902331"/>
              <a:ext cx="8890" cy="75565"/>
            </a:xfrm>
            <a:custGeom>
              <a:avLst/>
              <a:gdLst/>
              <a:ahLst/>
              <a:cxnLst/>
              <a:rect l="l" t="t" r="r" b="b"/>
              <a:pathLst>
                <a:path w="8889" h="75565">
                  <a:moveTo>
                    <a:pt x="6476" y="75348"/>
                  </a:moveTo>
                  <a:lnTo>
                    <a:pt x="765" y="11266"/>
                  </a:lnTo>
                  <a:lnTo>
                    <a:pt x="0" y="0"/>
                  </a:lnTo>
                  <a:lnTo>
                    <a:pt x="5658" y="12704"/>
                  </a:lnTo>
                  <a:lnTo>
                    <a:pt x="8219" y="24787"/>
                  </a:lnTo>
                  <a:lnTo>
                    <a:pt x="8289" y="43314"/>
                  </a:lnTo>
                  <a:lnTo>
                    <a:pt x="6476" y="75348"/>
                  </a:lnTo>
                  <a:close/>
                </a:path>
              </a:pathLst>
            </a:custGeom>
            <a:solidFill>
              <a:srgbClr val="141819"/>
            </a:solidFill>
          </p:spPr>
          <p:txBody>
            <a:bodyPr wrap="square" lIns="0" tIns="0" rIns="0" bIns="0" rtlCol="0"/>
            <a:lstStyle/>
            <a:p>
              <a:endParaRPr/>
            </a:p>
          </p:txBody>
        </p:sp>
        <p:sp>
          <p:nvSpPr>
            <p:cNvPr id="106" name="object 289">
              <a:extLst>
                <a:ext uri="{FF2B5EF4-FFF2-40B4-BE49-F238E27FC236}">
                  <a16:creationId xmlns:a16="http://schemas.microsoft.com/office/drawing/2014/main" id="{2CF494AE-263C-8D49-9A53-BAB2937942FA}"/>
                </a:ext>
              </a:extLst>
            </p:cNvPr>
            <p:cNvSpPr/>
            <p:nvPr/>
          </p:nvSpPr>
          <p:spPr>
            <a:xfrm>
              <a:off x="2451007" y="8902394"/>
              <a:ext cx="8890" cy="75565"/>
            </a:xfrm>
            <a:custGeom>
              <a:avLst/>
              <a:gdLst/>
              <a:ahLst/>
              <a:cxnLst/>
              <a:rect l="l" t="t" r="r" b="b"/>
              <a:pathLst>
                <a:path w="8889" h="75565">
                  <a:moveTo>
                    <a:pt x="6445" y="75403"/>
                  </a:moveTo>
                  <a:lnTo>
                    <a:pt x="760" y="11275"/>
                  </a:lnTo>
                  <a:lnTo>
                    <a:pt x="0" y="0"/>
                  </a:lnTo>
                  <a:lnTo>
                    <a:pt x="5655" y="12705"/>
                  </a:lnTo>
                  <a:lnTo>
                    <a:pt x="8211" y="24794"/>
                  </a:lnTo>
                  <a:lnTo>
                    <a:pt x="8273" y="43337"/>
                  </a:lnTo>
                  <a:lnTo>
                    <a:pt x="6445" y="75403"/>
                  </a:lnTo>
                  <a:close/>
                </a:path>
              </a:pathLst>
            </a:custGeom>
            <a:solidFill>
              <a:srgbClr val="15181A"/>
            </a:solidFill>
          </p:spPr>
          <p:txBody>
            <a:bodyPr wrap="square" lIns="0" tIns="0" rIns="0" bIns="0" rtlCol="0"/>
            <a:lstStyle/>
            <a:p>
              <a:endParaRPr/>
            </a:p>
          </p:txBody>
        </p:sp>
        <p:sp>
          <p:nvSpPr>
            <p:cNvPr id="107" name="object 290">
              <a:extLst>
                <a:ext uri="{FF2B5EF4-FFF2-40B4-BE49-F238E27FC236}">
                  <a16:creationId xmlns:a16="http://schemas.microsoft.com/office/drawing/2014/main" id="{0ADB4722-A43E-6FD7-4944-7498533CD90D}"/>
                </a:ext>
              </a:extLst>
            </p:cNvPr>
            <p:cNvSpPr/>
            <p:nvPr/>
          </p:nvSpPr>
          <p:spPr>
            <a:xfrm>
              <a:off x="2450977" y="8902456"/>
              <a:ext cx="8255" cy="75565"/>
            </a:xfrm>
            <a:custGeom>
              <a:avLst/>
              <a:gdLst/>
              <a:ahLst/>
              <a:cxnLst/>
              <a:rect l="l" t="t" r="r" b="b"/>
              <a:pathLst>
                <a:path w="8255" h="75565">
                  <a:moveTo>
                    <a:pt x="6419" y="75452"/>
                  </a:moveTo>
                  <a:lnTo>
                    <a:pt x="761" y="11281"/>
                  </a:lnTo>
                  <a:lnTo>
                    <a:pt x="0" y="0"/>
                  </a:lnTo>
                  <a:lnTo>
                    <a:pt x="5602" y="12734"/>
                  </a:lnTo>
                  <a:lnTo>
                    <a:pt x="8139" y="24838"/>
                  </a:lnTo>
                  <a:lnTo>
                    <a:pt x="8210" y="43386"/>
                  </a:lnTo>
                  <a:lnTo>
                    <a:pt x="6419" y="75452"/>
                  </a:lnTo>
                  <a:close/>
                </a:path>
              </a:pathLst>
            </a:custGeom>
            <a:solidFill>
              <a:srgbClr val="171B1B"/>
            </a:solidFill>
          </p:spPr>
          <p:txBody>
            <a:bodyPr wrap="square" lIns="0" tIns="0" rIns="0" bIns="0" rtlCol="0"/>
            <a:lstStyle/>
            <a:p>
              <a:endParaRPr/>
            </a:p>
          </p:txBody>
        </p:sp>
        <p:sp>
          <p:nvSpPr>
            <p:cNvPr id="108" name="object 291">
              <a:extLst>
                <a:ext uri="{FF2B5EF4-FFF2-40B4-BE49-F238E27FC236}">
                  <a16:creationId xmlns:a16="http://schemas.microsoft.com/office/drawing/2014/main" id="{6A095B86-5268-B5B8-BA3A-74106629B243}"/>
                </a:ext>
              </a:extLst>
            </p:cNvPr>
            <p:cNvSpPr/>
            <p:nvPr/>
          </p:nvSpPr>
          <p:spPr>
            <a:xfrm>
              <a:off x="2450947" y="8902520"/>
              <a:ext cx="8255" cy="75565"/>
            </a:xfrm>
            <a:custGeom>
              <a:avLst/>
              <a:gdLst/>
              <a:ahLst/>
              <a:cxnLst/>
              <a:rect l="l" t="t" r="r" b="b"/>
              <a:pathLst>
                <a:path w="8255" h="75565">
                  <a:moveTo>
                    <a:pt x="6393" y="75507"/>
                  </a:moveTo>
                  <a:lnTo>
                    <a:pt x="757" y="11289"/>
                  </a:lnTo>
                  <a:lnTo>
                    <a:pt x="0" y="0"/>
                  </a:lnTo>
                  <a:lnTo>
                    <a:pt x="5576" y="12748"/>
                  </a:lnTo>
                  <a:lnTo>
                    <a:pt x="8100" y="24863"/>
                  </a:lnTo>
                  <a:lnTo>
                    <a:pt x="8173" y="43423"/>
                  </a:lnTo>
                  <a:lnTo>
                    <a:pt x="6393" y="75507"/>
                  </a:lnTo>
                  <a:close/>
                </a:path>
              </a:pathLst>
            </a:custGeom>
            <a:solidFill>
              <a:srgbClr val="191D1E"/>
            </a:solidFill>
          </p:spPr>
          <p:txBody>
            <a:bodyPr wrap="square" lIns="0" tIns="0" rIns="0" bIns="0" rtlCol="0"/>
            <a:lstStyle/>
            <a:p>
              <a:endParaRPr/>
            </a:p>
          </p:txBody>
        </p:sp>
        <p:sp>
          <p:nvSpPr>
            <p:cNvPr id="109" name="object 292">
              <a:extLst>
                <a:ext uri="{FF2B5EF4-FFF2-40B4-BE49-F238E27FC236}">
                  <a16:creationId xmlns:a16="http://schemas.microsoft.com/office/drawing/2014/main" id="{156D4807-7532-027E-D3A4-5B67CEB8AA13}"/>
                </a:ext>
              </a:extLst>
            </p:cNvPr>
            <p:cNvSpPr/>
            <p:nvPr/>
          </p:nvSpPr>
          <p:spPr>
            <a:xfrm>
              <a:off x="2450921" y="8902583"/>
              <a:ext cx="8255" cy="75565"/>
            </a:xfrm>
            <a:custGeom>
              <a:avLst/>
              <a:gdLst/>
              <a:ahLst/>
              <a:cxnLst/>
              <a:rect l="l" t="t" r="r" b="b"/>
              <a:pathLst>
                <a:path w="8255" h="75565">
                  <a:moveTo>
                    <a:pt x="6362" y="75562"/>
                  </a:moveTo>
                  <a:lnTo>
                    <a:pt x="754" y="11298"/>
                  </a:lnTo>
                  <a:lnTo>
                    <a:pt x="0" y="0"/>
                  </a:lnTo>
                  <a:lnTo>
                    <a:pt x="5543" y="12763"/>
                  </a:lnTo>
                  <a:lnTo>
                    <a:pt x="8054" y="24889"/>
                  </a:lnTo>
                  <a:lnTo>
                    <a:pt x="8128" y="43460"/>
                  </a:lnTo>
                  <a:lnTo>
                    <a:pt x="6362" y="75562"/>
                  </a:lnTo>
                  <a:close/>
                </a:path>
              </a:pathLst>
            </a:custGeom>
            <a:solidFill>
              <a:srgbClr val="1B1F1F"/>
            </a:solidFill>
          </p:spPr>
          <p:txBody>
            <a:bodyPr wrap="square" lIns="0" tIns="0" rIns="0" bIns="0" rtlCol="0"/>
            <a:lstStyle/>
            <a:p>
              <a:endParaRPr/>
            </a:p>
          </p:txBody>
        </p:sp>
        <p:sp>
          <p:nvSpPr>
            <p:cNvPr id="110" name="object 293">
              <a:extLst>
                <a:ext uri="{FF2B5EF4-FFF2-40B4-BE49-F238E27FC236}">
                  <a16:creationId xmlns:a16="http://schemas.microsoft.com/office/drawing/2014/main" id="{69AAB53E-ECE6-3084-44E1-222A75427FC8}"/>
                </a:ext>
              </a:extLst>
            </p:cNvPr>
            <p:cNvSpPr/>
            <p:nvPr/>
          </p:nvSpPr>
          <p:spPr>
            <a:xfrm>
              <a:off x="2450896" y="8902646"/>
              <a:ext cx="8255" cy="76200"/>
            </a:xfrm>
            <a:custGeom>
              <a:avLst/>
              <a:gdLst/>
              <a:ahLst/>
              <a:cxnLst/>
              <a:rect l="l" t="t" r="r" b="b"/>
              <a:pathLst>
                <a:path w="8255" h="76200">
                  <a:moveTo>
                    <a:pt x="6337" y="75617"/>
                  </a:moveTo>
                  <a:lnTo>
                    <a:pt x="750" y="11306"/>
                  </a:lnTo>
                  <a:lnTo>
                    <a:pt x="0" y="0"/>
                  </a:lnTo>
                  <a:lnTo>
                    <a:pt x="5540" y="12767"/>
                  </a:lnTo>
                  <a:lnTo>
                    <a:pt x="8047" y="24899"/>
                  </a:lnTo>
                  <a:lnTo>
                    <a:pt x="8114" y="43486"/>
                  </a:lnTo>
                  <a:lnTo>
                    <a:pt x="6337" y="75617"/>
                  </a:lnTo>
                  <a:close/>
                </a:path>
              </a:pathLst>
            </a:custGeom>
            <a:solidFill>
              <a:srgbClr val="1E2121"/>
            </a:solidFill>
          </p:spPr>
          <p:txBody>
            <a:bodyPr wrap="square" lIns="0" tIns="0" rIns="0" bIns="0" rtlCol="0"/>
            <a:lstStyle/>
            <a:p>
              <a:endParaRPr/>
            </a:p>
          </p:txBody>
        </p:sp>
        <p:sp>
          <p:nvSpPr>
            <p:cNvPr id="111" name="object 294">
              <a:extLst>
                <a:ext uri="{FF2B5EF4-FFF2-40B4-BE49-F238E27FC236}">
                  <a16:creationId xmlns:a16="http://schemas.microsoft.com/office/drawing/2014/main" id="{DF346BDB-81F1-49A2-7045-AA582D586284}"/>
                </a:ext>
              </a:extLst>
            </p:cNvPr>
            <p:cNvSpPr/>
            <p:nvPr/>
          </p:nvSpPr>
          <p:spPr>
            <a:xfrm>
              <a:off x="2450866" y="8902709"/>
              <a:ext cx="8255" cy="76200"/>
            </a:xfrm>
            <a:custGeom>
              <a:avLst/>
              <a:gdLst/>
              <a:ahLst/>
              <a:cxnLst/>
              <a:rect l="l" t="t" r="r" b="b"/>
              <a:pathLst>
                <a:path w="8255" h="76200">
                  <a:moveTo>
                    <a:pt x="6311" y="75666"/>
                  </a:moveTo>
                  <a:lnTo>
                    <a:pt x="748" y="11314"/>
                  </a:lnTo>
                  <a:lnTo>
                    <a:pt x="0" y="0"/>
                  </a:lnTo>
                  <a:lnTo>
                    <a:pt x="5484" y="12793"/>
                  </a:lnTo>
                  <a:lnTo>
                    <a:pt x="7970" y="24939"/>
                  </a:lnTo>
                  <a:lnTo>
                    <a:pt x="8048" y="43533"/>
                  </a:lnTo>
                  <a:lnTo>
                    <a:pt x="6311" y="75666"/>
                  </a:lnTo>
                  <a:close/>
                </a:path>
              </a:pathLst>
            </a:custGeom>
            <a:solidFill>
              <a:srgbClr val="202324"/>
            </a:solidFill>
          </p:spPr>
          <p:txBody>
            <a:bodyPr wrap="square" lIns="0" tIns="0" rIns="0" bIns="0" rtlCol="0"/>
            <a:lstStyle/>
            <a:p>
              <a:endParaRPr/>
            </a:p>
          </p:txBody>
        </p:sp>
        <p:sp>
          <p:nvSpPr>
            <p:cNvPr id="112" name="object 295">
              <a:extLst>
                <a:ext uri="{FF2B5EF4-FFF2-40B4-BE49-F238E27FC236}">
                  <a16:creationId xmlns:a16="http://schemas.microsoft.com/office/drawing/2014/main" id="{756FD429-4711-3A8A-82B6-72B51517110B}"/>
                </a:ext>
              </a:extLst>
            </p:cNvPr>
            <p:cNvSpPr/>
            <p:nvPr/>
          </p:nvSpPr>
          <p:spPr>
            <a:xfrm>
              <a:off x="2450836" y="8902773"/>
              <a:ext cx="8255" cy="76200"/>
            </a:xfrm>
            <a:custGeom>
              <a:avLst/>
              <a:gdLst/>
              <a:ahLst/>
              <a:cxnLst/>
              <a:rect l="l" t="t" r="r" b="b"/>
              <a:pathLst>
                <a:path w="8255" h="76200">
                  <a:moveTo>
                    <a:pt x="6285" y="75721"/>
                  </a:moveTo>
                  <a:lnTo>
                    <a:pt x="746" y="11321"/>
                  </a:lnTo>
                  <a:lnTo>
                    <a:pt x="0" y="0"/>
                  </a:lnTo>
                  <a:lnTo>
                    <a:pt x="5461" y="12805"/>
                  </a:lnTo>
                  <a:lnTo>
                    <a:pt x="7936" y="24961"/>
                  </a:lnTo>
                  <a:lnTo>
                    <a:pt x="8014" y="43567"/>
                  </a:lnTo>
                  <a:lnTo>
                    <a:pt x="6285" y="75721"/>
                  </a:lnTo>
                  <a:close/>
                </a:path>
              </a:pathLst>
            </a:custGeom>
            <a:solidFill>
              <a:srgbClr val="212425"/>
            </a:solidFill>
          </p:spPr>
          <p:txBody>
            <a:bodyPr wrap="square" lIns="0" tIns="0" rIns="0" bIns="0" rtlCol="0"/>
            <a:lstStyle/>
            <a:p>
              <a:endParaRPr/>
            </a:p>
          </p:txBody>
        </p:sp>
        <p:sp>
          <p:nvSpPr>
            <p:cNvPr id="113" name="object 296">
              <a:extLst>
                <a:ext uri="{FF2B5EF4-FFF2-40B4-BE49-F238E27FC236}">
                  <a16:creationId xmlns:a16="http://schemas.microsoft.com/office/drawing/2014/main" id="{9776E8D6-943A-6466-50D8-1CE632C2F576}"/>
                </a:ext>
              </a:extLst>
            </p:cNvPr>
            <p:cNvSpPr/>
            <p:nvPr/>
          </p:nvSpPr>
          <p:spPr>
            <a:xfrm>
              <a:off x="2450810" y="8902836"/>
              <a:ext cx="8255" cy="76200"/>
            </a:xfrm>
            <a:custGeom>
              <a:avLst/>
              <a:gdLst/>
              <a:ahLst/>
              <a:cxnLst/>
              <a:rect l="l" t="t" r="r" b="b"/>
              <a:pathLst>
                <a:path w="8255" h="76200">
                  <a:moveTo>
                    <a:pt x="6254" y="75776"/>
                  </a:moveTo>
                  <a:lnTo>
                    <a:pt x="741" y="11329"/>
                  </a:lnTo>
                  <a:lnTo>
                    <a:pt x="0" y="0"/>
                  </a:lnTo>
                  <a:lnTo>
                    <a:pt x="5428" y="12820"/>
                  </a:lnTo>
                  <a:lnTo>
                    <a:pt x="7889" y="24987"/>
                  </a:lnTo>
                  <a:lnTo>
                    <a:pt x="7969" y="43604"/>
                  </a:lnTo>
                  <a:lnTo>
                    <a:pt x="6254" y="75776"/>
                  </a:lnTo>
                  <a:close/>
                </a:path>
              </a:pathLst>
            </a:custGeom>
            <a:solidFill>
              <a:srgbClr val="232727"/>
            </a:solidFill>
          </p:spPr>
          <p:txBody>
            <a:bodyPr wrap="square" lIns="0" tIns="0" rIns="0" bIns="0" rtlCol="0"/>
            <a:lstStyle/>
            <a:p>
              <a:endParaRPr/>
            </a:p>
          </p:txBody>
        </p:sp>
        <p:sp>
          <p:nvSpPr>
            <p:cNvPr id="114" name="object 297">
              <a:extLst>
                <a:ext uri="{FF2B5EF4-FFF2-40B4-BE49-F238E27FC236}">
                  <a16:creationId xmlns:a16="http://schemas.microsoft.com/office/drawing/2014/main" id="{51F4A863-FD55-4D52-5018-471C13C443CD}"/>
                </a:ext>
              </a:extLst>
            </p:cNvPr>
            <p:cNvSpPr/>
            <p:nvPr/>
          </p:nvSpPr>
          <p:spPr>
            <a:xfrm>
              <a:off x="2450785" y="8902899"/>
              <a:ext cx="8255" cy="76200"/>
            </a:xfrm>
            <a:custGeom>
              <a:avLst/>
              <a:gdLst/>
              <a:ahLst/>
              <a:cxnLst/>
              <a:rect l="l" t="t" r="r" b="b"/>
              <a:pathLst>
                <a:path w="8255" h="76200">
                  <a:moveTo>
                    <a:pt x="6223" y="75826"/>
                  </a:moveTo>
                  <a:lnTo>
                    <a:pt x="739" y="11337"/>
                  </a:lnTo>
                  <a:lnTo>
                    <a:pt x="0" y="0"/>
                  </a:lnTo>
                  <a:lnTo>
                    <a:pt x="5425" y="12823"/>
                  </a:lnTo>
                  <a:lnTo>
                    <a:pt x="7882" y="24997"/>
                  </a:lnTo>
                  <a:lnTo>
                    <a:pt x="7953" y="43628"/>
                  </a:lnTo>
                  <a:lnTo>
                    <a:pt x="6223" y="75826"/>
                  </a:lnTo>
                  <a:close/>
                </a:path>
              </a:pathLst>
            </a:custGeom>
            <a:solidFill>
              <a:srgbClr val="26292A"/>
            </a:solidFill>
          </p:spPr>
          <p:txBody>
            <a:bodyPr wrap="square" lIns="0" tIns="0" rIns="0" bIns="0" rtlCol="0"/>
            <a:lstStyle/>
            <a:p>
              <a:endParaRPr/>
            </a:p>
          </p:txBody>
        </p:sp>
        <p:sp>
          <p:nvSpPr>
            <p:cNvPr id="115" name="object 298">
              <a:extLst>
                <a:ext uri="{FF2B5EF4-FFF2-40B4-BE49-F238E27FC236}">
                  <a16:creationId xmlns:a16="http://schemas.microsoft.com/office/drawing/2014/main" id="{74158B2E-5FAF-933B-D165-DBA68CEB55E8}"/>
                </a:ext>
              </a:extLst>
            </p:cNvPr>
            <p:cNvSpPr/>
            <p:nvPr/>
          </p:nvSpPr>
          <p:spPr>
            <a:xfrm>
              <a:off x="2450755" y="8902962"/>
              <a:ext cx="8255" cy="76200"/>
            </a:xfrm>
            <a:custGeom>
              <a:avLst/>
              <a:gdLst/>
              <a:ahLst/>
              <a:cxnLst/>
              <a:rect l="l" t="t" r="r" b="b"/>
              <a:pathLst>
                <a:path w="8255" h="76200">
                  <a:moveTo>
                    <a:pt x="6197" y="75881"/>
                  </a:moveTo>
                  <a:lnTo>
                    <a:pt x="735" y="11346"/>
                  </a:lnTo>
                  <a:lnTo>
                    <a:pt x="0" y="0"/>
                  </a:lnTo>
                  <a:lnTo>
                    <a:pt x="5401" y="12835"/>
                  </a:lnTo>
                  <a:lnTo>
                    <a:pt x="7847" y="25018"/>
                  </a:lnTo>
                  <a:lnTo>
                    <a:pt x="7919" y="43662"/>
                  </a:lnTo>
                  <a:lnTo>
                    <a:pt x="6197" y="75881"/>
                  </a:lnTo>
                  <a:close/>
                </a:path>
              </a:pathLst>
            </a:custGeom>
            <a:solidFill>
              <a:srgbClr val="272A2B"/>
            </a:solidFill>
          </p:spPr>
          <p:txBody>
            <a:bodyPr wrap="square" lIns="0" tIns="0" rIns="0" bIns="0" rtlCol="0"/>
            <a:lstStyle/>
            <a:p>
              <a:endParaRPr/>
            </a:p>
          </p:txBody>
        </p:sp>
        <p:sp>
          <p:nvSpPr>
            <p:cNvPr id="116" name="object 299">
              <a:extLst>
                <a:ext uri="{FF2B5EF4-FFF2-40B4-BE49-F238E27FC236}">
                  <a16:creationId xmlns:a16="http://schemas.microsoft.com/office/drawing/2014/main" id="{C0AFCFA2-EFAB-A304-53DB-40F17EFDE1C4}"/>
                </a:ext>
              </a:extLst>
            </p:cNvPr>
            <p:cNvSpPr/>
            <p:nvPr/>
          </p:nvSpPr>
          <p:spPr>
            <a:xfrm>
              <a:off x="2450725" y="8903025"/>
              <a:ext cx="8255" cy="76200"/>
            </a:xfrm>
            <a:custGeom>
              <a:avLst/>
              <a:gdLst/>
              <a:ahLst/>
              <a:cxnLst/>
              <a:rect l="l" t="t" r="r" b="b"/>
              <a:pathLst>
                <a:path w="8255" h="76200">
                  <a:moveTo>
                    <a:pt x="6171" y="75935"/>
                  </a:moveTo>
                  <a:lnTo>
                    <a:pt x="735" y="11354"/>
                  </a:lnTo>
                  <a:lnTo>
                    <a:pt x="0" y="0"/>
                  </a:lnTo>
                  <a:lnTo>
                    <a:pt x="5346" y="12864"/>
                  </a:lnTo>
                  <a:lnTo>
                    <a:pt x="7771" y="25063"/>
                  </a:lnTo>
                  <a:lnTo>
                    <a:pt x="7853" y="43713"/>
                  </a:lnTo>
                  <a:lnTo>
                    <a:pt x="6171" y="75935"/>
                  </a:lnTo>
                  <a:close/>
                </a:path>
              </a:pathLst>
            </a:custGeom>
            <a:solidFill>
              <a:srgbClr val="292C2D"/>
            </a:solidFill>
          </p:spPr>
          <p:txBody>
            <a:bodyPr wrap="square" lIns="0" tIns="0" rIns="0" bIns="0" rtlCol="0"/>
            <a:lstStyle/>
            <a:p>
              <a:endParaRPr/>
            </a:p>
          </p:txBody>
        </p:sp>
        <p:sp>
          <p:nvSpPr>
            <p:cNvPr id="117" name="object 300">
              <a:extLst>
                <a:ext uri="{FF2B5EF4-FFF2-40B4-BE49-F238E27FC236}">
                  <a16:creationId xmlns:a16="http://schemas.microsoft.com/office/drawing/2014/main" id="{F8C84137-F922-2A6C-CE5E-A07D179508C6}"/>
                </a:ext>
              </a:extLst>
            </p:cNvPr>
            <p:cNvSpPr/>
            <p:nvPr/>
          </p:nvSpPr>
          <p:spPr>
            <a:xfrm>
              <a:off x="2450699" y="8903089"/>
              <a:ext cx="8255" cy="76200"/>
            </a:xfrm>
            <a:custGeom>
              <a:avLst/>
              <a:gdLst/>
              <a:ahLst/>
              <a:cxnLst/>
              <a:rect l="l" t="t" r="r" b="b"/>
              <a:pathLst>
                <a:path w="8255" h="76200">
                  <a:moveTo>
                    <a:pt x="6140" y="75990"/>
                  </a:moveTo>
                  <a:lnTo>
                    <a:pt x="728" y="11361"/>
                  </a:lnTo>
                  <a:lnTo>
                    <a:pt x="0" y="0"/>
                  </a:lnTo>
                  <a:lnTo>
                    <a:pt x="5313" y="12879"/>
                  </a:lnTo>
                  <a:lnTo>
                    <a:pt x="7724" y="25088"/>
                  </a:lnTo>
                  <a:lnTo>
                    <a:pt x="7808" y="43750"/>
                  </a:lnTo>
                  <a:lnTo>
                    <a:pt x="6140" y="75990"/>
                  </a:lnTo>
                  <a:close/>
                </a:path>
              </a:pathLst>
            </a:custGeom>
            <a:solidFill>
              <a:srgbClr val="2B2E2F"/>
            </a:solidFill>
          </p:spPr>
          <p:txBody>
            <a:bodyPr wrap="square" lIns="0" tIns="0" rIns="0" bIns="0" rtlCol="0"/>
            <a:lstStyle/>
            <a:p>
              <a:endParaRPr/>
            </a:p>
          </p:txBody>
        </p:sp>
        <p:sp>
          <p:nvSpPr>
            <p:cNvPr id="118" name="object 301">
              <a:extLst>
                <a:ext uri="{FF2B5EF4-FFF2-40B4-BE49-F238E27FC236}">
                  <a16:creationId xmlns:a16="http://schemas.microsoft.com/office/drawing/2014/main" id="{7DC6D9A7-A5EB-E656-169D-40BF9A6EC2C2}"/>
                </a:ext>
              </a:extLst>
            </p:cNvPr>
            <p:cNvSpPr/>
            <p:nvPr/>
          </p:nvSpPr>
          <p:spPr>
            <a:xfrm>
              <a:off x="2450674" y="8903152"/>
              <a:ext cx="8255" cy="76200"/>
            </a:xfrm>
            <a:custGeom>
              <a:avLst/>
              <a:gdLst/>
              <a:ahLst/>
              <a:cxnLst/>
              <a:rect l="l" t="t" r="r" b="b"/>
              <a:pathLst>
                <a:path w="8255" h="76200">
                  <a:moveTo>
                    <a:pt x="6115" y="76040"/>
                  </a:moveTo>
                  <a:lnTo>
                    <a:pt x="726" y="11368"/>
                  </a:lnTo>
                  <a:lnTo>
                    <a:pt x="0" y="0"/>
                  </a:lnTo>
                  <a:lnTo>
                    <a:pt x="5284" y="12894"/>
                  </a:lnTo>
                  <a:lnTo>
                    <a:pt x="7682" y="25113"/>
                  </a:lnTo>
                  <a:lnTo>
                    <a:pt x="7768" y="43785"/>
                  </a:lnTo>
                  <a:lnTo>
                    <a:pt x="6115" y="76040"/>
                  </a:lnTo>
                  <a:close/>
                </a:path>
              </a:pathLst>
            </a:custGeom>
            <a:solidFill>
              <a:srgbClr val="2C2F2F"/>
            </a:solidFill>
          </p:spPr>
          <p:txBody>
            <a:bodyPr wrap="square" lIns="0" tIns="0" rIns="0" bIns="0" rtlCol="0"/>
            <a:lstStyle/>
            <a:p>
              <a:endParaRPr/>
            </a:p>
          </p:txBody>
        </p:sp>
        <p:sp>
          <p:nvSpPr>
            <p:cNvPr id="119" name="object 302">
              <a:extLst>
                <a:ext uri="{FF2B5EF4-FFF2-40B4-BE49-F238E27FC236}">
                  <a16:creationId xmlns:a16="http://schemas.microsoft.com/office/drawing/2014/main" id="{846CA671-762C-D733-EC16-70F719CB5D37}"/>
                </a:ext>
              </a:extLst>
            </p:cNvPr>
            <p:cNvSpPr/>
            <p:nvPr/>
          </p:nvSpPr>
          <p:spPr>
            <a:xfrm>
              <a:off x="2450644" y="8903215"/>
              <a:ext cx="8255" cy="76200"/>
            </a:xfrm>
            <a:custGeom>
              <a:avLst/>
              <a:gdLst/>
              <a:ahLst/>
              <a:cxnLst/>
              <a:rect l="l" t="t" r="r" b="b"/>
              <a:pathLst>
                <a:path w="8255" h="76200">
                  <a:moveTo>
                    <a:pt x="6094" y="76095"/>
                  </a:moveTo>
                  <a:lnTo>
                    <a:pt x="725" y="11377"/>
                  </a:lnTo>
                  <a:lnTo>
                    <a:pt x="0" y="0"/>
                  </a:lnTo>
                  <a:lnTo>
                    <a:pt x="5283" y="12898"/>
                  </a:lnTo>
                  <a:lnTo>
                    <a:pt x="7680" y="25123"/>
                  </a:lnTo>
                  <a:lnTo>
                    <a:pt x="7759" y="43811"/>
                  </a:lnTo>
                  <a:lnTo>
                    <a:pt x="6094" y="76095"/>
                  </a:lnTo>
                  <a:close/>
                </a:path>
              </a:pathLst>
            </a:custGeom>
            <a:solidFill>
              <a:srgbClr val="2D3131"/>
            </a:solidFill>
          </p:spPr>
          <p:txBody>
            <a:bodyPr wrap="square" lIns="0" tIns="0" rIns="0" bIns="0" rtlCol="0"/>
            <a:lstStyle/>
            <a:p>
              <a:endParaRPr/>
            </a:p>
          </p:txBody>
        </p:sp>
        <p:pic>
          <p:nvPicPr>
            <p:cNvPr id="120" name="object 303">
              <a:extLst>
                <a:ext uri="{FF2B5EF4-FFF2-40B4-BE49-F238E27FC236}">
                  <a16:creationId xmlns:a16="http://schemas.microsoft.com/office/drawing/2014/main" id="{F60C0B82-DA31-3D7D-9A98-C2BA90FE5B26}"/>
                </a:ext>
              </a:extLst>
            </p:cNvPr>
            <p:cNvPicPr/>
            <p:nvPr/>
          </p:nvPicPr>
          <p:blipFill>
            <a:blip r:embed="rId79" cstate="screen">
              <a:extLst>
                <a:ext uri="{28A0092B-C50C-407E-A947-70E740481C1C}">
                  <a14:useLocalDpi xmlns:a14="http://schemas.microsoft.com/office/drawing/2010/main"/>
                </a:ext>
              </a:extLst>
            </a:blip>
            <a:stretch>
              <a:fillRect/>
            </a:stretch>
          </p:blipFill>
          <p:spPr>
            <a:xfrm>
              <a:off x="2192324" y="8906090"/>
              <a:ext cx="258229" cy="395325"/>
            </a:xfrm>
            <a:prstGeom prst="rect">
              <a:avLst/>
            </a:prstGeom>
          </p:spPr>
        </p:pic>
        <p:sp>
          <p:nvSpPr>
            <p:cNvPr id="121" name="object 304">
              <a:extLst>
                <a:ext uri="{FF2B5EF4-FFF2-40B4-BE49-F238E27FC236}">
                  <a16:creationId xmlns:a16="http://schemas.microsoft.com/office/drawing/2014/main" id="{BE9C9DDF-A03F-05F3-40A7-3EC9AC7D912D}"/>
                </a:ext>
              </a:extLst>
            </p:cNvPr>
            <p:cNvSpPr/>
            <p:nvPr/>
          </p:nvSpPr>
          <p:spPr>
            <a:xfrm>
              <a:off x="2450614" y="8903279"/>
              <a:ext cx="8255" cy="76200"/>
            </a:xfrm>
            <a:custGeom>
              <a:avLst/>
              <a:gdLst/>
              <a:ahLst/>
              <a:cxnLst/>
              <a:rect l="l" t="t" r="r" b="b"/>
              <a:pathLst>
                <a:path w="8255" h="76200">
                  <a:moveTo>
                    <a:pt x="6063" y="76149"/>
                  </a:moveTo>
                  <a:lnTo>
                    <a:pt x="720" y="11385"/>
                  </a:lnTo>
                  <a:lnTo>
                    <a:pt x="0" y="0"/>
                  </a:lnTo>
                  <a:lnTo>
                    <a:pt x="5231" y="12921"/>
                  </a:lnTo>
                  <a:lnTo>
                    <a:pt x="7606" y="25160"/>
                  </a:lnTo>
                  <a:lnTo>
                    <a:pt x="7694" y="43857"/>
                  </a:lnTo>
                  <a:lnTo>
                    <a:pt x="6063" y="76149"/>
                  </a:lnTo>
                  <a:close/>
                </a:path>
              </a:pathLst>
            </a:custGeom>
            <a:solidFill>
              <a:srgbClr val="2F3333"/>
            </a:solidFill>
          </p:spPr>
          <p:txBody>
            <a:bodyPr wrap="square" lIns="0" tIns="0" rIns="0" bIns="0" rtlCol="0"/>
            <a:lstStyle/>
            <a:p>
              <a:endParaRPr/>
            </a:p>
          </p:txBody>
        </p:sp>
        <p:sp>
          <p:nvSpPr>
            <p:cNvPr id="122" name="object 305">
              <a:extLst>
                <a:ext uri="{FF2B5EF4-FFF2-40B4-BE49-F238E27FC236}">
                  <a16:creationId xmlns:a16="http://schemas.microsoft.com/office/drawing/2014/main" id="{42AA4CFE-332D-F5E6-BE68-E7931EF23830}"/>
                </a:ext>
              </a:extLst>
            </p:cNvPr>
            <p:cNvSpPr/>
            <p:nvPr/>
          </p:nvSpPr>
          <p:spPr>
            <a:xfrm>
              <a:off x="2450588" y="8903342"/>
              <a:ext cx="8255" cy="76200"/>
            </a:xfrm>
            <a:custGeom>
              <a:avLst/>
              <a:gdLst/>
              <a:ahLst/>
              <a:cxnLst/>
              <a:rect l="l" t="t" r="r" b="b"/>
              <a:pathLst>
                <a:path w="8255" h="76200">
                  <a:moveTo>
                    <a:pt x="6037" y="76204"/>
                  </a:moveTo>
                  <a:lnTo>
                    <a:pt x="716" y="11392"/>
                  </a:lnTo>
                  <a:lnTo>
                    <a:pt x="0" y="0"/>
                  </a:lnTo>
                  <a:lnTo>
                    <a:pt x="5198" y="12936"/>
                  </a:lnTo>
                  <a:lnTo>
                    <a:pt x="7560" y="25186"/>
                  </a:lnTo>
                  <a:lnTo>
                    <a:pt x="7651" y="43894"/>
                  </a:lnTo>
                  <a:lnTo>
                    <a:pt x="6037" y="76204"/>
                  </a:lnTo>
                  <a:close/>
                </a:path>
              </a:pathLst>
            </a:custGeom>
            <a:solidFill>
              <a:srgbClr val="303434"/>
            </a:solidFill>
          </p:spPr>
          <p:txBody>
            <a:bodyPr wrap="square" lIns="0" tIns="0" rIns="0" bIns="0" rtlCol="0"/>
            <a:lstStyle/>
            <a:p>
              <a:endParaRPr/>
            </a:p>
          </p:txBody>
        </p:sp>
        <p:sp>
          <p:nvSpPr>
            <p:cNvPr id="123" name="object 306">
              <a:extLst>
                <a:ext uri="{FF2B5EF4-FFF2-40B4-BE49-F238E27FC236}">
                  <a16:creationId xmlns:a16="http://schemas.microsoft.com/office/drawing/2014/main" id="{6722C67A-9D20-CC3A-1C10-1C8A975566C9}"/>
                </a:ext>
              </a:extLst>
            </p:cNvPr>
            <p:cNvSpPr/>
            <p:nvPr/>
          </p:nvSpPr>
          <p:spPr>
            <a:xfrm>
              <a:off x="2450563" y="8903405"/>
              <a:ext cx="7620" cy="76835"/>
            </a:xfrm>
            <a:custGeom>
              <a:avLst/>
              <a:gdLst/>
              <a:ahLst/>
              <a:cxnLst/>
              <a:rect l="l" t="t" r="r" b="b"/>
              <a:pathLst>
                <a:path w="7619" h="76834">
                  <a:moveTo>
                    <a:pt x="6001" y="76254"/>
                  </a:moveTo>
                  <a:lnTo>
                    <a:pt x="711" y="11400"/>
                  </a:lnTo>
                  <a:lnTo>
                    <a:pt x="0" y="0"/>
                  </a:lnTo>
                  <a:lnTo>
                    <a:pt x="5169" y="12950"/>
                  </a:lnTo>
                  <a:lnTo>
                    <a:pt x="7517" y="25211"/>
                  </a:lnTo>
                  <a:lnTo>
                    <a:pt x="7607" y="43929"/>
                  </a:lnTo>
                  <a:lnTo>
                    <a:pt x="6001" y="76254"/>
                  </a:lnTo>
                  <a:close/>
                </a:path>
              </a:pathLst>
            </a:custGeom>
            <a:solidFill>
              <a:srgbClr val="323536"/>
            </a:solidFill>
          </p:spPr>
          <p:txBody>
            <a:bodyPr wrap="square" lIns="0" tIns="0" rIns="0" bIns="0" rtlCol="0"/>
            <a:lstStyle/>
            <a:p>
              <a:endParaRPr/>
            </a:p>
          </p:txBody>
        </p:sp>
        <p:sp>
          <p:nvSpPr>
            <p:cNvPr id="124" name="object 307">
              <a:extLst>
                <a:ext uri="{FF2B5EF4-FFF2-40B4-BE49-F238E27FC236}">
                  <a16:creationId xmlns:a16="http://schemas.microsoft.com/office/drawing/2014/main" id="{81EE1F94-5AE9-53FB-C78F-CB103458F417}"/>
                </a:ext>
              </a:extLst>
            </p:cNvPr>
            <p:cNvSpPr/>
            <p:nvPr/>
          </p:nvSpPr>
          <p:spPr>
            <a:xfrm>
              <a:off x="2450533" y="8903468"/>
              <a:ext cx="7620" cy="76835"/>
            </a:xfrm>
            <a:custGeom>
              <a:avLst/>
              <a:gdLst/>
              <a:ahLst/>
              <a:cxnLst/>
              <a:rect l="l" t="t" r="r" b="b"/>
              <a:pathLst>
                <a:path w="7619" h="76834">
                  <a:moveTo>
                    <a:pt x="5980" y="76309"/>
                  </a:moveTo>
                  <a:lnTo>
                    <a:pt x="712" y="11408"/>
                  </a:lnTo>
                  <a:lnTo>
                    <a:pt x="0" y="0"/>
                  </a:lnTo>
                  <a:lnTo>
                    <a:pt x="5165" y="12954"/>
                  </a:lnTo>
                  <a:lnTo>
                    <a:pt x="7510" y="25221"/>
                  </a:lnTo>
                  <a:lnTo>
                    <a:pt x="7595" y="43955"/>
                  </a:lnTo>
                  <a:lnTo>
                    <a:pt x="5980" y="76309"/>
                  </a:lnTo>
                  <a:close/>
                </a:path>
              </a:pathLst>
            </a:custGeom>
            <a:solidFill>
              <a:srgbClr val="343737"/>
            </a:solidFill>
          </p:spPr>
          <p:txBody>
            <a:bodyPr wrap="square" lIns="0" tIns="0" rIns="0" bIns="0" rtlCol="0"/>
            <a:lstStyle/>
            <a:p>
              <a:endParaRPr/>
            </a:p>
          </p:txBody>
        </p:sp>
        <p:sp>
          <p:nvSpPr>
            <p:cNvPr id="125" name="object 308">
              <a:extLst>
                <a:ext uri="{FF2B5EF4-FFF2-40B4-BE49-F238E27FC236}">
                  <a16:creationId xmlns:a16="http://schemas.microsoft.com/office/drawing/2014/main" id="{80A35C95-69D1-2AE3-7B08-9513BAFA493F}"/>
                </a:ext>
              </a:extLst>
            </p:cNvPr>
            <p:cNvSpPr/>
            <p:nvPr/>
          </p:nvSpPr>
          <p:spPr>
            <a:xfrm>
              <a:off x="2450503" y="8903531"/>
              <a:ext cx="7620" cy="76835"/>
            </a:xfrm>
            <a:custGeom>
              <a:avLst/>
              <a:gdLst/>
              <a:ahLst/>
              <a:cxnLst/>
              <a:rect l="l" t="t" r="r" b="b"/>
              <a:pathLst>
                <a:path w="7619" h="76834">
                  <a:moveTo>
                    <a:pt x="5949" y="76364"/>
                  </a:moveTo>
                  <a:lnTo>
                    <a:pt x="707" y="11417"/>
                  </a:lnTo>
                  <a:lnTo>
                    <a:pt x="0" y="0"/>
                  </a:lnTo>
                  <a:lnTo>
                    <a:pt x="5142" y="12969"/>
                  </a:lnTo>
                  <a:lnTo>
                    <a:pt x="7475" y="25247"/>
                  </a:lnTo>
                  <a:lnTo>
                    <a:pt x="7559" y="43992"/>
                  </a:lnTo>
                  <a:lnTo>
                    <a:pt x="5949" y="76364"/>
                  </a:lnTo>
                  <a:close/>
                </a:path>
              </a:pathLst>
            </a:custGeom>
            <a:solidFill>
              <a:srgbClr val="35393A"/>
            </a:solidFill>
          </p:spPr>
          <p:txBody>
            <a:bodyPr wrap="square" lIns="0" tIns="0" rIns="0" bIns="0" rtlCol="0"/>
            <a:lstStyle/>
            <a:p>
              <a:endParaRPr/>
            </a:p>
          </p:txBody>
        </p:sp>
        <p:sp>
          <p:nvSpPr>
            <p:cNvPr id="126" name="object 309">
              <a:extLst>
                <a:ext uri="{FF2B5EF4-FFF2-40B4-BE49-F238E27FC236}">
                  <a16:creationId xmlns:a16="http://schemas.microsoft.com/office/drawing/2014/main" id="{0FF7C79E-ECDF-7F81-D163-4870F6E6F305}"/>
                </a:ext>
              </a:extLst>
            </p:cNvPr>
            <p:cNvSpPr/>
            <p:nvPr/>
          </p:nvSpPr>
          <p:spPr>
            <a:xfrm>
              <a:off x="2450477" y="8903595"/>
              <a:ext cx="7620" cy="76835"/>
            </a:xfrm>
            <a:custGeom>
              <a:avLst/>
              <a:gdLst/>
              <a:ahLst/>
              <a:cxnLst/>
              <a:rect l="l" t="t" r="r" b="b"/>
              <a:pathLst>
                <a:path w="7619" h="76834">
                  <a:moveTo>
                    <a:pt x="5923" y="76418"/>
                  </a:moveTo>
                  <a:lnTo>
                    <a:pt x="705" y="11425"/>
                  </a:lnTo>
                  <a:lnTo>
                    <a:pt x="0" y="0"/>
                  </a:lnTo>
                  <a:lnTo>
                    <a:pt x="5083" y="12995"/>
                  </a:lnTo>
                  <a:lnTo>
                    <a:pt x="7395" y="25287"/>
                  </a:lnTo>
                  <a:lnTo>
                    <a:pt x="7490" y="44040"/>
                  </a:lnTo>
                  <a:lnTo>
                    <a:pt x="5923" y="76418"/>
                  </a:lnTo>
                  <a:close/>
                </a:path>
              </a:pathLst>
            </a:custGeom>
            <a:solidFill>
              <a:srgbClr val="373B3B"/>
            </a:solidFill>
          </p:spPr>
          <p:txBody>
            <a:bodyPr wrap="square" lIns="0" tIns="0" rIns="0" bIns="0" rtlCol="0"/>
            <a:lstStyle/>
            <a:p>
              <a:endParaRPr/>
            </a:p>
          </p:txBody>
        </p:sp>
        <p:sp>
          <p:nvSpPr>
            <p:cNvPr id="127" name="object 310">
              <a:extLst>
                <a:ext uri="{FF2B5EF4-FFF2-40B4-BE49-F238E27FC236}">
                  <a16:creationId xmlns:a16="http://schemas.microsoft.com/office/drawing/2014/main" id="{E227B118-3F0F-C149-55CE-367AEC3D1DFB}"/>
                </a:ext>
              </a:extLst>
            </p:cNvPr>
            <p:cNvSpPr/>
            <p:nvPr/>
          </p:nvSpPr>
          <p:spPr>
            <a:xfrm>
              <a:off x="2450452" y="8903658"/>
              <a:ext cx="7620" cy="76835"/>
            </a:xfrm>
            <a:custGeom>
              <a:avLst/>
              <a:gdLst/>
              <a:ahLst/>
              <a:cxnLst/>
              <a:rect l="l" t="t" r="r" b="b"/>
              <a:pathLst>
                <a:path w="7619" h="76834">
                  <a:moveTo>
                    <a:pt x="5892" y="76468"/>
                  </a:moveTo>
                  <a:lnTo>
                    <a:pt x="698" y="11431"/>
                  </a:lnTo>
                  <a:lnTo>
                    <a:pt x="0" y="0"/>
                  </a:lnTo>
                  <a:lnTo>
                    <a:pt x="5054" y="13010"/>
                  </a:lnTo>
                  <a:lnTo>
                    <a:pt x="7352" y="25312"/>
                  </a:lnTo>
                  <a:lnTo>
                    <a:pt x="7448" y="44075"/>
                  </a:lnTo>
                  <a:lnTo>
                    <a:pt x="5892" y="76468"/>
                  </a:lnTo>
                  <a:close/>
                </a:path>
              </a:pathLst>
            </a:custGeom>
            <a:solidFill>
              <a:srgbClr val="3A3D3D"/>
            </a:solidFill>
          </p:spPr>
          <p:txBody>
            <a:bodyPr wrap="square" lIns="0" tIns="0" rIns="0" bIns="0" rtlCol="0"/>
            <a:lstStyle/>
            <a:p>
              <a:endParaRPr/>
            </a:p>
          </p:txBody>
        </p:sp>
        <p:sp>
          <p:nvSpPr>
            <p:cNvPr id="128" name="object 311">
              <a:extLst>
                <a:ext uri="{FF2B5EF4-FFF2-40B4-BE49-F238E27FC236}">
                  <a16:creationId xmlns:a16="http://schemas.microsoft.com/office/drawing/2014/main" id="{76BCB563-F34B-AFD1-F8B3-DAEA13A43771}"/>
                </a:ext>
              </a:extLst>
            </p:cNvPr>
            <p:cNvSpPr/>
            <p:nvPr/>
          </p:nvSpPr>
          <p:spPr>
            <a:xfrm>
              <a:off x="2450422" y="8903721"/>
              <a:ext cx="7620" cy="76835"/>
            </a:xfrm>
            <a:custGeom>
              <a:avLst/>
              <a:gdLst/>
              <a:ahLst/>
              <a:cxnLst/>
              <a:rect l="l" t="t" r="r" b="b"/>
              <a:pathLst>
                <a:path w="7619" h="76834">
                  <a:moveTo>
                    <a:pt x="5872" y="76523"/>
                  </a:moveTo>
                  <a:lnTo>
                    <a:pt x="699" y="11440"/>
                  </a:lnTo>
                  <a:lnTo>
                    <a:pt x="0" y="0"/>
                  </a:lnTo>
                  <a:lnTo>
                    <a:pt x="5027" y="13025"/>
                  </a:lnTo>
                  <a:lnTo>
                    <a:pt x="7315" y="25338"/>
                  </a:lnTo>
                  <a:lnTo>
                    <a:pt x="7413" y="44112"/>
                  </a:lnTo>
                  <a:lnTo>
                    <a:pt x="5872" y="76523"/>
                  </a:lnTo>
                  <a:close/>
                </a:path>
              </a:pathLst>
            </a:custGeom>
            <a:solidFill>
              <a:srgbClr val="3B3E3F"/>
            </a:solidFill>
          </p:spPr>
          <p:txBody>
            <a:bodyPr wrap="square" lIns="0" tIns="0" rIns="0" bIns="0" rtlCol="0"/>
            <a:lstStyle/>
            <a:p>
              <a:endParaRPr/>
            </a:p>
          </p:txBody>
        </p:sp>
        <p:sp>
          <p:nvSpPr>
            <p:cNvPr id="129" name="object 312">
              <a:extLst>
                <a:ext uri="{FF2B5EF4-FFF2-40B4-BE49-F238E27FC236}">
                  <a16:creationId xmlns:a16="http://schemas.microsoft.com/office/drawing/2014/main" id="{6B252BA9-29DA-7738-1AFC-A5C36B03028F}"/>
                </a:ext>
              </a:extLst>
            </p:cNvPr>
            <p:cNvSpPr/>
            <p:nvPr/>
          </p:nvSpPr>
          <p:spPr>
            <a:xfrm>
              <a:off x="2450392" y="8903784"/>
              <a:ext cx="7620" cy="76835"/>
            </a:xfrm>
            <a:custGeom>
              <a:avLst/>
              <a:gdLst/>
              <a:ahLst/>
              <a:cxnLst/>
              <a:rect l="l" t="t" r="r" b="b"/>
              <a:pathLst>
                <a:path w="7619" h="76834">
                  <a:moveTo>
                    <a:pt x="5841" y="76578"/>
                  </a:moveTo>
                  <a:lnTo>
                    <a:pt x="697" y="11448"/>
                  </a:lnTo>
                  <a:lnTo>
                    <a:pt x="0" y="0"/>
                  </a:lnTo>
                  <a:lnTo>
                    <a:pt x="5027" y="13028"/>
                  </a:lnTo>
                  <a:lnTo>
                    <a:pt x="7311" y="25348"/>
                  </a:lnTo>
                  <a:lnTo>
                    <a:pt x="7400" y="44138"/>
                  </a:lnTo>
                  <a:lnTo>
                    <a:pt x="5841" y="76578"/>
                  </a:lnTo>
                  <a:close/>
                </a:path>
              </a:pathLst>
            </a:custGeom>
            <a:solidFill>
              <a:srgbClr val="3D4040"/>
            </a:solidFill>
          </p:spPr>
          <p:txBody>
            <a:bodyPr wrap="square" lIns="0" tIns="0" rIns="0" bIns="0" rtlCol="0"/>
            <a:lstStyle/>
            <a:p>
              <a:endParaRPr/>
            </a:p>
          </p:txBody>
        </p:sp>
        <p:sp>
          <p:nvSpPr>
            <p:cNvPr id="130" name="object 313">
              <a:extLst>
                <a:ext uri="{FF2B5EF4-FFF2-40B4-BE49-F238E27FC236}">
                  <a16:creationId xmlns:a16="http://schemas.microsoft.com/office/drawing/2014/main" id="{16C3B4FB-A31F-8320-FB5D-AD4CD59DD542}"/>
                </a:ext>
              </a:extLst>
            </p:cNvPr>
            <p:cNvSpPr/>
            <p:nvPr/>
          </p:nvSpPr>
          <p:spPr>
            <a:xfrm>
              <a:off x="2450367" y="8903847"/>
              <a:ext cx="7620" cy="76835"/>
            </a:xfrm>
            <a:custGeom>
              <a:avLst/>
              <a:gdLst/>
              <a:ahLst/>
              <a:cxnLst/>
              <a:rect l="l" t="t" r="r" b="b"/>
              <a:pathLst>
                <a:path w="7619" h="76834">
                  <a:moveTo>
                    <a:pt x="5815" y="76632"/>
                  </a:moveTo>
                  <a:lnTo>
                    <a:pt x="692" y="11457"/>
                  </a:lnTo>
                  <a:lnTo>
                    <a:pt x="0" y="0"/>
                  </a:lnTo>
                  <a:lnTo>
                    <a:pt x="4968" y="13052"/>
                  </a:lnTo>
                  <a:lnTo>
                    <a:pt x="7230" y="25385"/>
                  </a:lnTo>
                  <a:lnTo>
                    <a:pt x="7331" y="44184"/>
                  </a:lnTo>
                  <a:lnTo>
                    <a:pt x="5815" y="76632"/>
                  </a:lnTo>
                  <a:close/>
                </a:path>
              </a:pathLst>
            </a:custGeom>
            <a:solidFill>
              <a:srgbClr val="3F4242"/>
            </a:solidFill>
          </p:spPr>
          <p:txBody>
            <a:bodyPr wrap="square" lIns="0" tIns="0" rIns="0" bIns="0" rtlCol="0"/>
            <a:lstStyle/>
            <a:p>
              <a:endParaRPr/>
            </a:p>
          </p:txBody>
        </p:sp>
        <p:sp>
          <p:nvSpPr>
            <p:cNvPr id="131" name="object 314">
              <a:extLst>
                <a:ext uri="{FF2B5EF4-FFF2-40B4-BE49-F238E27FC236}">
                  <a16:creationId xmlns:a16="http://schemas.microsoft.com/office/drawing/2014/main" id="{738691E2-FBD3-6DCD-5D30-D71298175B35}"/>
                </a:ext>
              </a:extLst>
            </p:cNvPr>
            <p:cNvSpPr/>
            <p:nvPr/>
          </p:nvSpPr>
          <p:spPr>
            <a:xfrm>
              <a:off x="2450341" y="8903910"/>
              <a:ext cx="7620" cy="76835"/>
            </a:xfrm>
            <a:custGeom>
              <a:avLst/>
              <a:gdLst/>
              <a:ahLst/>
              <a:cxnLst/>
              <a:rect l="l" t="t" r="r" b="b"/>
              <a:pathLst>
                <a:path w="7619" h="76834">
                  <a:moveTo>
                    <a:pt x="5779" y="76682"/>
                  </a:moveTo>
                  <a:lnTo>
                    <a:pt x="689" y="11464"/>
                  </a:lnTo>
                  <a:lnTo>
                    <a:pt x="0" y="0"/>
                  </a:lnTo>
                  <a:lnTo>
                    <a:pt x="4965" y="13055"/>
                  </a:lnTo>
                  <a:lnTo>
                    <a:pt x="7222" y="25395"/>
                  </a:lnTo>
                  <a:lnTo>
                    <a:pt x="7313" y="44208"/>
                  </a:lnTo>
                  <a:lnTo>
                    <a:pt x="5779" y="76682"/>
                  </a:lnTo>
                  <a:close/>
                </a:path>
              </a:pathLst>
            </a:custGeom>
            <a:solidFill>
              <a:srgbClr val="404344"/>
            </a:solidFill>
          </p:spPr>
          <p:txBody>
            <a:bodyPr wrap="square" lIns="0" tIns="0" rIns="0" bIns="0" rtlCol="0"/>
            <a:lstStyle/>
            <a:p>
              <a:endParaRPr/>
            </a:p>
          </p:txBody>
        </p:sp>
        <p:sp>
          <p:nvSpPr>
            <p:cNvPr id="132" name="object 315">
              <a:extLst>
                <a:ext uri="{FF2B5EF4-FFF2-40B4-BE49-F238E27FC236}">
                  <a16:creationId xmlns:a16="http://schemas.microsoft.com/office/drawing/2014/main" id="{6CB465DA-D207-19A8-5AF0-FB2869178219}"/>
                </a:ext>
              </a:extLst>
            </p:cNvPr>
            <p:cNvSpPr/>
            <p:nvPr/>
          </p:nvSpPr>
          <p:spPr>
            <a:xfrm>
              <a:off x="2450311" y="8903973"/>
              <a:ext cx="7620" cy="76835"/>
            </a:xfrm>
            <a:custGeom>
              <a:avLst/>
              <a:gdLst/>
              <a:ahLst/>
              <a:cxnLst/>
              <a:rect l="l" t="t" r="r" b="b"/>
              <a:pathLst>
                <a:path w="7619" h="76834">
                  <a:moveTo>
                    <a:pt x="5758" y="76737"/>
                  </a:moveTo>
                  <a:lnTo>
                    <a:pt x="686" y="11471"/>
                  </a:lnTo>
                  <a:lnTo>
                    <a:pt x="0" y="0"/>
                  </a:lnTo>
                  <a:lnTo>
                    <a:pt x="4912" y="13081"/>
                  </a:lnTo>
                  <a:lnTo>
                    <a:pt x="7149" y="25435"/>
                  </a:lnTo>
                  <a:lnTo>
                    <a:pt x="7252" y="44256"/>
                  </a:lnTo>
                  <a:lnTo>
                    <a:pt x="5758" y="76737"/>
                  </a:lnTo>
                  <a:close/>
                </a:path>
              </a:pathLst>
            </a:custGeom>
            <a:solidFill>
              <a:srgbClr val="424545"/>
            </a:solidFill>
          </p:spPr>
          <p:txBody>
            <a:bodyPr wrap="square" lIns="0" tIns="0" rIns="0" bIns="0" rtlCol="0"/>
            <a:lstStyle/>
            <a:p>
              <a:endParaRPr/>
            </a:p>
          </p:txBody>
        </p:sp>
        <p:sp>
          <p:nvSpPr>
            <p:cNvPr id="133" name="object 316">
              <a:extLst>
                <a:ext uri="{FF2B5EF4-FFF2-40B4-BE49-F238E27FC236}">
                  <a16:creationId xmlns:a16="http://schemas.microsoft.com/office/drawing/2014/main" id="{CA176AAB-07FF-75E0-02BF-CE501CB3D75E}"/>
                </a:ext>
              </a:extLst>
            </p:cNvPr>
            <p:cNvSpPr/>
            <p:nvPr/>
          </p:nvSpPr>
          <p:spPr>
            <a:xfrm>
              <a:off x="2450281" y="8904037"/>
              <a:ext cx="7620" cy="76835"/>
            </a:xfrm>
            <a:custGeom>
              <a:avLst/>
              <a:gdLst/>
              <a:ahLst/>
              <a:cxnLst/>
              <a:rect l="l" t="t" r="r" b="b"/>
              <a:pathLst>
                <a:path w="7619" h="76834">
                  <a:moveTo>
                    <a:pt x="5727" y="76792"/>
                  </a:moveTo>
                  <a:lnTo>
                    <a:pt x="685" y="11479"/>
                  </a:lnTo>
                  <a:lnTo>
                    <a:pt x="0" y="0"/>
                  </a:lnTo>
                  <a:lnTo>
                    <a:pt x="4909" y="13085"/>
                  </a:lnTo>
                  <a:lnTo>
                    <a:pt x="7142" y="25446"/>
                  </a:lnTo>
                  <a:lnTo>
                    <a:pt x="7236" y="44282"/>
                  </a:lnTo>
                  <a:lnTo>
                    <a:pt x="5727" y="76792"/>
                  </a:lnTo>
                  <a:close/>
                </a:path>
              </a:pathLst>
            </a:custGeom>
            <a:solidFill>
              <a:srgbClr val="444747"/>
            </a:solidFill>
          </p:spPr>
          <p:txBody>
            <a:bodyPr wrap="square" lIns="0" tIns="0" rIns="0" bIns="0" rtlCol="0"/>
            <a:lstStyle/>
            <a:p>
              <a:endParaRPr/>
            </a:p>
          </p:txBody>
        </p:sp>
        <p:sp>
          <p:nvSpPr>
            <p:cNvPr id="134" name="object 317">
              <a:extLst>
                <a:ext uri="{FF2B5EF4-FFF2-40B4-BE49-F238E27FC236}">
                  <a16:creationId xmlns:a16="http://schemas.microsoft.com/office/drawing/2014/main" id="{B8593BF0-10B4-B4DD-B3AB-4CCAE9FDD57C}"/>
                </a:ext>
              </a:extLst>
            </p:cNvPr>
            <p:cNvSpPr/>
            <p:nvPr/>
          </p:nvSpPr>
          <p:spPr>
            <a:xfrm>
              <a:off x="2450256" y="8904100"/>
              <a:ext cx="7620" cy="77470"/>
            </a:xfrm>
            <a:custGeom>
              <a:avLst/>
              <a:gdLst/>
              <a:ahLst/>
              <a:cxnLst/>
              <a:rect l="l" t="t" r="r" b="b"/>
              <a:pathLst>
                <a:path w="7619" h="77470">
                  <a:moveTo>
                    <a:pt x="5701" y="76846"/>
                  </a:moveTo>
                  <a:lnTo>
                    <a:pt x="679" y="11488"/>
                  </a:lnTo>
                  <a:lnTo>
                    <a:pt x="0" y="0"/>
                  </a:lnTo>
                  <a:lnTo>
                    <a:pt x="4882" y="13100"/>
                  </a:lnTo>
                  <a:lnTo>
                    <a:pt x="7104" y="25471"/>
                  </a:lnTo>
                  <a:lnTo>
                    <a:pt x="7199" y="44319"/>
                  </a:lnTo>
                  <a:lnTo>
                    <a:pt x="5701" y="76846"/>
                  </a:lnTo>
                  <a:close/>
                </a:path>
              </a:pathLst>
            </a:custGeom>
            <a:solidFill>
              <a:srgbClr val="454849"/>
            </a:solidFill>
          </p:spPr>
          <p:txBody>
            <a:bodyPr wrap="square" lIns="0" tIns="0" rIns="0" bIns="0" rtlCol="0"/>
            <a:lstStyle/>
            <a:p>
              <a:endParaRPr/>
            </a:p>
          </p:txBody>
        </p:sp>
        <p:sp>
          <p:nvSpPr>
            <p:cNvPr id="135" name="object 318">
              <a:extLst>
                <a:ext uri="{FF2B5EF4-FFF2-40B4-BE49-F238E27FC236}">
                  <a16:creationId xmlns:a16="http://schemas.microsoft.com/office/drawing/2014/main" id="{D3EF3069-1ED5-1CC3-46E1-32AD1AD98ECF}"/>
                </a:ext>
              </a:extLst>
            </p:cNvPr>
            <p:cNvSpPr/>
            <p:nvPr/>
          </p:nvSpPr>
          <p:spPr>
            <a:xfrm>
              <a:off x="2450230" y="8904163"/>
              <a:ext cx="7620" cy="77470"/>
            </a:xfrm>
            <a:custGeom>
              <a:avLst/>
              <a:gdLst/>
              <a:ahLst/>
              <a:cxnLst/>
              <a:rect l="l" t="t" r="r" b="b"/>
              <a:pathLst>
                <a:path w="7619" h="77470">
                  <a:moveTo>
                    <a:pt x="5670" y="76896"/>
                  </a:moveTo>
                  <a:lnTo>
                    <a:pt x="676" y="11496"/>
                  </a:lnTo>
                  <a:lnTo>
                    <a:pt x="0" y="0"/>
                  </a:lnTo>
                  <a:lnTo>
                    <a:pt x="4826" y="13126"/>
                  </a:lnTo>
                  <a:lnTo>
                    <a:pt x="7026" y="25511"/>
                  </a:lnTo>
                  <a:lnTo>
                    <a:pt x="7130" y="44365"/>
                  </a:lnTo>
                  <a:lnTo>
                    <a:pt x="5670" y="76896"/>
                  </a:lnTo>
                  <a:close/>
                </a:path>
              </a:pathLst>
            </a:custGeom>
            <a:solidFill>
              <a:srgbClr val="474A4A"/>
            </a:solidFill>
          </p:spPr>
          <p:txBody>
            <a:bodyPr wrap="square" lIns="0" tIns="0" rIns="0" bIns="0" rtlCol="0"/>
            <a:lstStyle/>
            <a:p>
              <a:endParaRPr/>
            </a:p>
          </p:txBody>
        </p:sp>
        <p:sp>
          <p:nvSpPr>
            <p:cNvPr id="136" name="object 319">
              <a:extLst>
                <a:ext uri="{FF2B5EF4-FFF2-40B4-BE49-F238E27FC236}">
                  <a16:creationId xmlns:a16="http://schemas.microsoft.com/office/drawing/2014/main" id="{C6DA9AD3-EC09-1F70-879C-F58B8DD8E38F}"/>
                </a:ext>
              </a:extLst>
            </p:cNvPr>
            <p:cNvSpPr/>
            <p:nvPr/>
          </p:nvSpPr>
          <p:spPr>
            <a:xfrm>
              <a:off x="2450200" y="8904226"/>
              <a:ext cx="7620" cy="77470"/>
            </a:xfrm>
            <a:custGeom>
              <a:avLst/>
              <a:gdLst/>
              <a:ahLst/>
              <a:cxnLst/>
              <a:rect l="l" t="t" r="r" b="b"/>
              <a:pathLst>
                <a:path w="7619" h="77470">
                  <a:moveTo>
                    <a:pt x="5650" y="76951"/>
                  </a:moveTo>
                  <a:lnTo>
                    <a:pt x="675" y="11504"/>
                  </a:lnTo>
                  <a:lnTo>
                    <a:pt x="0" y="0"/>
                  </a:lnTo>
                  <a:lnTo>
                    <a:pt x="4826" y="13129"/>
                  </a:lnTo>
                  <a:lnTo>
                    <a:pt x="7024" y="25522"/>
                  </a:lnTo>
                  <a:lnTo>
                    <a:pt x="7122" y="44391"/>
                  </a:lnTo>
                  <a:lnTo>
                    <a:pt x="5650" y="76951"/>
                  </a:lnTo>
                  <a:close/>
                </a:path>
              </a:pathLst>
            </a:custGeom>
            <a:solidFill>
              <a:srgbClr val="494C4B"/>
            </a:solidFill>
          </p:spPr>
          <p:txBody>
            <a:bodyPr wrap="square" lIns="0" tIns="0" rIns="0" bIns="0" rtlCol="0"/>
            <a:lstStyle/>
            <a:p>
              <a:endParaRPr/>
            </a:p>
          </p:txBody>
        </p:sp>
        <p:sp>
          <p:nvSpPr>
            <p:cNvPr id="137" name="object 320">
              <a:extLst>
                <a:ext uri="{FF2B5EF4-FFF2-40B4-BE49-F238E27FC236}">
                  <a16:creationId xmlns:a16="http://schemas.microsoft.com/office/drawing/2014/main" id="{F16172A4-7C92-2AEC-C68E-B43EFAC5E45F}"/>
                </a:ext>
              </a:extLst>
            </p:cNvPr>
            <p:cNvSpPr/>
            <p:nvPr/>
          </p:nvSpPr>
          <p:spPr>
            <a:xfrm>
              <a:off x="2450170" y="8904290"/>
              <a:ext cx="7620" cy="77470"/>
            </a:xfrm>
            <a:custGeom>
              <a:avLst/>
              <a:gdLst/>
              <a:ahLst/>
              <a:cxnLst/>
              <a:rect l="l" t="t" r="r" b="b"/>
              <a:pathLst>
                <a:path w="7619" h="77470">
                  <a:moveTo>
                    <a:pt x="5619" y="77006"/>
                  </a:moveTo>
                  <a:lnTo>
                    <a:pt x="673" y="11511"/>
                  </a:lnTo>
                  <a:lnTo>
                    <a:pt x="0" y="0"/>
                  </a:lnTo>
                  <a:lnTo>
                    <a:pt x="4768" y="13155"/>
                  </a:lnTo>
                  <a:lnTo>
                    <a:pt x="6942" y="25562"/>
                  </a:lnTo>
                  <a:lnTo>
                    <a:pt x="7050" y="44439"/>
                  </a:lnTo>
                  <a:lnTo>
                    <a:pt x="5619" y="77006"/>
                  </a:lnTo>
                  <a:close/>
                </a:path>
              </a:pathLst>
            </a:custGeom>
            <a:solidFill>
              <a:srgbClr val="4A4D4D"/>
            </a:solidFill>
          </p:spPr>
          <p:txBody>
            <a:bodyPr wrap="square" lIns="0" tIns="0" rIns="0" bIns="0" rtlCol="0"/>
            <a:lstStyle/>
            <a:p>
              <a:endParaRPr/>
            </a:p>
          </p:txBody>
        </p:sp>
        <p:sp>
          <p:nvSpPr>
            <p:cNvPr id="138" name="object 321">
              <a:extLst>
                <a:ext uri="{FF2B5EF4-FFF2-40B4-BE49-F238E27FC236}">
                  <a16:creationId xmlns:a16="http://schemas.microsoft.com/office/drawing/2014/main" id="{96BD36FD-26C6-D44B-DDD4-0DC623B8CF80}"/>
                </a:ext>
              </a:extLst>
            </p:cNvPr>
            <p:cNvSpPr/>
            <p:nvPr/>
          </p:nvSpPr>
          <p:spPr>
            <a:xfrm>
              <a:off x="2450145" y="8904353"/>
              <a:ext cx="7620" cy="77470"/>
            </a:xfrm>
            <a:custGeom>
              <a:avLst/>
              <a:gdLst/>
              <a:ahLst/>
              <a:cxnLst/>
              <a:rect l="l" t="t" r="r" b="b"/>
              <a:pathLst>
                <a:path w="7619" h="77470">
                  <a:moveTo>
                    <a:pt x="5593" y="77061"/>
                  </a:moveTo>
                  <a:lnTo>
                    <a:pt x="669" y="11519"/>
                  </a:lnTo>
                  <a:lnTo>
                    <a:pt x="0" y="0"/>
                  </a:lnTo>
                  <a:lnTo>
                    <a:pt x="4764" y="13159"/>
                  </a:lnTo>
                  <a:lnTo>
                    <a:pt x="6935" y="25573"/>
                  </a:lnTo>
                  <a:lnTo>
                    <a:pt x="7037" y="44465"/>
                  </a:lnTo>
                  <a:lnTo>
                    <a:pt x="5593" y="77061"/>
                  </a:lnTo>
                  <a:close/>
                </a:path>
              </a:pathLst>
            </a:custGeom>
            <a:solidFill>
              <a:srgbClr val="4C4F4E"/>
            </a:solidFill>
          </p:spPr>
          <p:txBody>
            <a:bodyPr wrap="square" lIns="0" tIns="0" rIns="0" bIns="0" rtlCol="0"/>
            <a:lstStyle/>
            <a:p>
              <a:endParaRPr/>
            </a:p>
          </p:txBody>
        </p:sp>
        <p:sp>
          <p:nvSpPr>
            <p:cNvPr id="139" name="object 322">
              <a:extLst>
                <a:ext uri="{FF2B5EF4-FFF2-40B4-BE49-F238E27FC236}">
                  <a16:creationId xmlns:a16="http://schemas.microsoft.com/office/drawing/2014/main" id="{49926426-1CEB-AED9-814C-FA99662EECE8}"/>
                </a:ext>
              </a:extLst>
            </p:cNvPr>
            <p:cNvSpPr/>
            <p:nvPr/>
          </p:nvSpPr>
          <p:spPr>
            <a:xfrm>
              <a:off x="2450119" y="8904411"/>
              <a:ext cx="7620" cy="77470"/>
            </a:xfrm>
            <a:custGeom>
              <a:avLst/>
              <a:gdLst/>
              <a:ahLst/>
              <a:cxnLst/>
              <a:rect l="l" t="t" r="r" b="b"/>
              <a:pathLst>
                <a:path w="7619" h="77470">
                  <a:moveTo>
                    <a:pt x="5557" y="77110"/>
                  </a:moveTo>
                  <a:lnTo>
                    <a:pt x="665" y="11529"/>
                  </a:lnTo>
                  <a:lnTo>
                    <a:pt x="0" y="0"/>
                  </a:lnTo>
                  <a:lnTo>
                    <a:pt x="4749" y="13171"/>
                  </a:lnTo>
                  <a:lnTo>
                    <a:pt x="6911" y="25594"/>
                  </a:lnTo>
                  <a:lnTo>
                    <a:pt x="7007" y="44497"/>
                  </a:lnTo>
                  <a:lnTo>
                    <a:pt x="5557" y="77110"/>
                  </a:lnTo>
                  <a:close/>
                </a:path>
              </a:pathLst>
            </a:custGeom>
            <a:solidFill>
              <a:srgbClr val="4C5050"/>
            </a:solidFill>
          </p:spPr>
          <p:txBody>
            <a:bodyPr wrap="square" lIns="0" tIns="0" rIns="0" bIns="0" rtlCol="0"/>
            <a:lstStyle/>
            <a:p>
              <a:endParaRPr/>
            </a:p>
          </p:txBody>
        </p:sp>
        <p:sp>
          <p:nvSpPr>
            <p:cNvPr id="140" name="object 323">
              <a:extLst>
                <a:ext uri="{FF2B5EF4-FFF2-40B4-BE49-F238E27FC236}">
                  <a16:creationId xmlns:a16="http://schemas.microsoft.com/office/drawing/2014/main" id="{B431F391-B1C4-119B-A988-6603127BAA8C}"/>
                </a:ext>
              </a:extLst>
            </p:cNvPr>
            <p:cNvSpPr/>
            <p:nvPr/>
          </p:nvSpPr>
          <p:spPr>
            <a:xfrm>
              <a:off x="2450089" y="8904474"/>
              <a:ext cx="6985" cy="77470"/>
            </a:xfrm>
            <a:custGeom>
              <a:avLst/>
              <a:gdLst/>
              <a:ahLst/>
              <a:cxnLst/>
              <a:rect l="l" t="t" r="r" b="b"/>
              <a:pathLst>
                <a:path w="6985" h="77470">
                  <a:moveTo>
                    <a:pt x="5536" y="77165"/>
                  </a:moveTo>
                  <a:lnTo>
                    <a:pt x="664" y="11538"/>
                  </a:lnTo>
                  <a:lnTo>
                    <a:pt x="0" y="0"/>
                  </a:lnTo>
                  <a:lnTo>
                    <a:pt x="4728" y="13183"/>
                  </a:lnTo>
                  <a:lnTo>
                    <a:pt x="6882" y="25616"/>
                  </a:lnTo>
                  <a:lnTo>
                    <a:pt x="6978" y="44532"/>
                  </a:lnTo>
                  <a:lnTo>
                    <a:pt x="5536" y="77165"/>
                  </a:lnTo>
                  <a:close/>
                </a:path>
              </a:pathLst>
            </a:custGeom>
            <a:solidFill>
              <a:srgbClr val="4F5252"/>
            </a:solidFill>
          </p:spPr>
          <p:txBody>
            <a:bodyPr wrap="square" lIns="0" tIns="0" rIns="0" bIns="0" rtlCol="0"/>
            <a:lstStyle/>
            <a:p>
              <a:endParaRPr/>
            </a:p>
          </p:txBody>
        </p:sp>
        <p:sp>
          <p:nvSpPr>
            <p:cNvPr id="141" name="object 324">
              <a:extLst>
                <a:ext uri="{FF2B5EF4-FFF2-40B4-BE49-F238E27FC236}">
                  <a16:creationId xmlns:a16="http://schemas.microsoft.com/office/drawing/2014/main" id="{0DC0D4DF-7001-612B-9FA9-DBDB0D26D219}"/>
                </a:ext>
              </a:extLst>
            </p:cNvPr>
            <p:cNvSpPr/>
            <p:nvPr/>
          </p:nvSpPr>
          <p:spPr>
            <a:xfrm>
              <a:off x="2450064" y="8904538"/>
              <a:ext cx="6985" cy="77470"/>
            </a:xfrm>
            <a:custGeom>
              <a:avLst/>
              <a:gdLst/>
              <a:ahLst/>
              <a:cxnLst/>
              <a:rect l="l" t="t" r="r" b="b"/>
              <a:pathLst>
                <a:path w="6985" h="77470">
                  <a:moveTo>
                    <a:pt x="5500" y="77220"/>
                  </a:moveTo>
                  <a:lnTo>
                    <a:pt x="658" y="11546"/>
                  </a:lnTo>
                  <a:lnTo>
                    <a:pt x="0" y="0"/>
                  </a:lnTo>
                  <a:lnTo>
                    <a:pt x="4702" y="13198"/>
                  </a:lnTo>
                  <a:lnTo>
                    <a:pt x="6842" y="25641"/>
                  </a:lnTo>
                  <a:lnTo>
                    <a:pt x="6936" y="44569"/>
                  </a:lnTo>
                  <a:lnTo>
                    <a:pt x="5500" y="77220"/>
                  </a:lnTo>
                  <a:close/>
                </a:path>
              </a:pathLst>
            </a:custGeom>
            <a:solidFill>
              <a:srgbClr val="515453"/>
            </a:solidFill>
          </p:spPr>
          <p:txBody>
            <a:bodyPr wrap="square" lIns="0" tIns="0" rIns="0" bIns="0" rtlCol="0"/>
            <a:lstStyle/>
            <a:p>
              <a:endParaRPr/>
            </a:p>
          </p:txBody>
        </p:sp>
        <p:sp>
          <p:nvSpPr>
            <p:cNvPr id="142" name="object 325">
              <a:extLst>
                <a:ext uri="{FF2B5EF4-FFF2-40B4-BE49-F238E27FC236}">
                  <a16:creationId xmlns:a16="http://schemas.microsoft.com/office/drawing/2014/main" id="{6CEC71BD-1CEB-6179-0213-3B30777DBEBC}"/>
                </a:ext>
              </a:extLst>
            </p:cNvPr>
            <p:cNvSpPr/>
            <p:nvPr/>
          </p:nvSpPr>
          <p:spPr>
            <a:xfrm>
              <a:off x="2450039" y="8904601"/>
              <a:ext cx="6985" cy="77470"/>
            </a:xfrm>
            <a:custGeom>
              <a:avLst/>
              <a:gdLst/>
              <a:ahLst/>
              <a:cxnLst/>
              <a:rect l="l" t="t" r="r" b="b"/>
              <a:pathLst>
                <a:path w="6985" h="77470">
                  <a:moveTo>
                    <a:pt x="5479" y="77275"/>
                  </a:moveTo>
                  <a:lnTo>
                    <a:pt x="655" y="11553"/>
                  </a:lnTo>
                  <a:lnTo>
                    <a:pt x="0" y="0"/>
                  </a:lnTo>
                  <a:lnTo>
                    <a:pt x="4667" y="13213"/>
                  </a:lnTo>
                  <a:lnTo>
                    <a:pt x="6793" y="25667"/>
                  </a:lnTo>
                  <a:lnTo>
                    <a:pt x="6893" y="44606"/>
                  </a:lnTo>
                  <a:lnTo>
                    <a:pt x="5479" y="77275"/>
                  </a:lnTo>
                  <a:close/>
                </a:path>
              </a:pathLst>
            </a:custGeom>
            <a:solidFill>
              <a:srgbClr val="525555"/>
            </a:solidFill>
          </p:spPr>
          <p:txBody>
            <a:bodyPr wrap="square" lIns="0" tIns="0" rIns="0" bIns="0" rtlCol="0"/>
            <a:lstStyle/>
            <a:p>
              <a:endParaRPr/>
            </a:p>
          </p:txBody>
        </p:sp>
        <p:sp>
          <p:nvSpPr>
            <p:cNvPr id="143" name="object 326">
              <a:extLst>
                <a:ext uri="{FF2B5EF4-FFF2-40B4-BE49-F238E27FC236}">
                  <a16:creationId xmlns:a16="http://schemas.microsoft.com/office/drawing/2014/main" id="{9915F19B-1E03-9F38-7BE4-DCB57751E74B}"/>
                </a:ext>
              </a:extLst>
            </p:cNvPr>
            <p:cNvSpPr/>
            <p:nvPr/>
          </p:nvSpPr>
          <p:spPr>
            <a:xfrm>
              <a:off x="2450008" y="8904664"/>
              <a:ext cx="6985" cy="77470"/>
            </a:xfrm>
            <a:custGeom>
              <a:avLst/>
              <a:gdLst/>
              <a:ahLst/>
              <a:cxnLst/>
              <a:rect l="l" t="t" r="r" b="b"/>
              <a:pathLst>
                <a:path w="6985" h="77470">
                  <a:moveTo>
                    <a:pt x="5448" y="77324"/>
                  </a:moveTo>
                  <a:lnTo>
                    <a:pt x="653" y="11561"/>
                  </a:lnTo>
                  <a:lnTo>
                    <a:pt x="0" y="0"/>
                  </a:lnTo>
                  <a:lnTo>
                    <a:pt x="4643" y="13228"/>
                  </a:lnTo>
                  <a:lnTo>
                    <a:pt x="6758" y="25692"/>
                  </a:lnTo>
                  <a:lnTo>
                    <a:pt x="6856" y="44641"/>
                  </a:lnTo>
                  <a:lnTo>
                    <a:pt x="5448" y="77324"/>
                  </a:lnTo>
                  <a:close/>
                </a:path>
              </a:pathLst>
            </a:custGeom>
            <a:solidFill>
              <a:srgbClr val="545757"/>
            </a:solidFill>
          </p:spPr>
          <p:txBody>
            <a:bodyPr wrap="square" lIns="0" tIns="0" rIns="0" bIns="0" rtlCol="0"/>
            <a:lstStyle/>
            <a:p>
              <a:endParaRPr/>
            </a:p>
          </p:txBody>
        </p:sp>
        <p:sp>
          <p:nvSpPr>
            <p:cNvPr id="144" name="object 327">
              <a:extLst>
                <a:ext uri="{FF2B5EF4-FFF2-40B4-BE49-F238E27FC236}">
                  <a16:creationId xmlns:a16="http://schemas.microsoft.com/office/drawing/2014/main" id="{5C8A767F-1A73-930D-AF05-53F4A4AE361E}"/>
                </a:ext>
              </a:extLst>
            </p:cNvPr>
            <p:cNvSpPr/>
            <p:nvPr/>
          </p:nvSpPr>
          <p:spPr>
            <a:xfrm>
              <a:off x="2449978" y="8904727"/>
              <a:ext cx="6985" cy="77470"/>
            </a:xfrm>
            <a:custGeom>
              <a:avLst/>
              <a:gdLst/>
              <a:ahLst/>
              <a:cxnLst/>
              <a:rect l="l" t="t" r="r" b="b"/>
              <a:pathLst>
                <a:path w="6985" h="77470">
                  <a:moveTo>
                    <a:pt x="5428" y="77379"/>
                  </a:moveTo>
                  <a:lnTo>
                    <a:pt x="652" y="11569"/>
                  </a:lnTo>
                  <a:lnTo>
                    <a:pt x="0" y="0"/>
                  </a:lnTo>
                  <a:lnTo>
                    <a:pt x="4611" y="13245"/>
                  </a:lnTo>
                  <a:lnTo>
                    <a:pt x="6713" y="25721"/>
                  </a:lnTo>
                  <a:lnTo>
                    <a:pt x="6816" y="44681"/>
                  </a:lnTo>
                  <a:lnTo>
                    <a:pt x="5428" y="77379"/>
                  </a:lnTo>
                  <a:close/>
                </a:path>
              </a:pathLst>
            </a:custGeom>
            <a:solidFill>
              <a:srgbClr val="555958"/>
            </a:solidFill>
          </p:spPr>
          <p:txBody>
            <a:bodyPr wrap="square" lIns="0" tIns="0" rIns="0" bIns="0" rtlCol="0"/>
            <a:lstStyle/>
            <a:p>
              <a:endParaRPr/>
            </a:p>
          </p:txBody>
        </p:sp>
        <p:sp>
          <p:nvSpPr>
            <p:cNvPr id="145" name="object 328">
              <a:extLst>
                <a:ext uri="{FF2B5EF4-FFF2-40B4-BE49-F238E27FC236}">
                  <a16:creationId xmlns:a16="http://schemas.microsoft.com/office/drawing/2014/main" id="{3CD089DF-3E47-45FD-CB9F-87042A665DD0}"/>
                </a:ext>
              </a:extLst>
            </p:cNvPr>
            <p:cNvSpPr/>
            <p:nvPr/>
          </p:nvSpPr>
          <p:spPr>
            <a:xfrm>
              <a:off x="2449953" y="8904790"/>
              <a:ext cx="6985" cy="77470"/>
            </a:xfrm>
            <a:custGeom>
              <a:avLst/>
              <a:gdLst/>
              <a:ahLst/>
              <a:cxnLst/>
              <a:rect l="l" t="t" r="r" b="b"/>
              <a:pathLst>
                <a:path w="6985" h="77470">
                  <a:moveTo>
                    <a:pt x="5392" y="77434"/>
                  </a:moveTo>
                  <a:lnTo>
                    <a:pt x="648" y="11578"/>
                  </a:lnTo>
                  <a:lnTo>
                    <a:pt x="0" y="0"/>
                  </a:lnTo>
                  <a:lnTo>
                    <a:pt x="4584" y="13257"/>
                  </a:lnTo>
                  <a:lnTo>
                    <a:pt x="6674" y="25743"/>
                  </a:lnTo>
                  <a:lnTo>
                    <a:pt x="6774" y="44715"/>
                  </a:lnTo>
                  <a:lnTo>
                    <a:pt x="5392" y="77434"/>
                  </a:lnTo>
                  <a:close/>
                </a:path>
              </a:pathLst>
            </a:custGeom>
            <a:solidFill>
              <a:srgbClr val="565A5A"/>
            </a:solidFill>
          </p:spPr>
          <p:txBody>
            <a:bodyPr wrap="square" lIns="0" tIns="0" rIns="0" bIns="0" rtlCol="0"/>
            <a:lstStyle/>
            <a:p>
              <a:endParaRPr/>
            </a:p>
          </p:txBody>
        </p:sp>
        <p:sp>
          <p:nvSpPr>
            <p:cNvPr id="146" name="object 329">
              <a:extLst>
                <a:ext uri="{FF2B5EF4-FFF2-40B4-BE49-F238E27FC236}">
                  <a16:creationId xmlns:a16="http://schemas.microsoft.com/office/drawing/2014/main" id="{67A0E3DE-C8A2-657A-577E-CE092952CEC0}"/>
                </a:ext>
              </a:extLst>
            </p:cNvPr>
            <p:cNvSpPr/>
            <p:nvPr/>
          </p:nvSpPr>
          <p:spPr>
            <a:xfrm>
              <a:off x="2449928" y="8904854"/>
              <a:ext cx="6985" cy="78105"/>
            </a:xfrm>
            <a:custGeom>
              <a:avLst/>
              <a:gdLst/>
              <a:ahLst/>
              <a:cxnLst/>
              <a:rect l="l" t="t" r="r" b="b"/>
              <a:pathLst>
                <a:path w="6985" h="78104">
                  <a:moveTo>
                    <a:pt x="5366" y="77484"/>
                  </a:moveTo>
                  <a:lnTo>
                    <a:pt x="642" y="11586"/>
                  </a:lnTo>
                  <a:lnTo>
                    <a:pt x="0" y="0"/>
                  </a:lnTo>
                  <a:lnTo>
                    <a:pt x="4554" y="13272"/>
                  </a:lnTo>
                  <a:lnTo>
                    <a:pt x="6632" y="25768"/>
                  </a:lnTo>
                  <a:lnTo>
                    <a:pt x="6734" y="44750"/>
                  </a:lnTo>
                  <a:lnTo>
                    <a:pt x="5366" y="77484"/>
                  </a:lnTo>
                  <a:close/>
                </a:path>
              </a:pathLst>
            </a:custGeom>
            <a:solidFill>
              <a:srgbClr val="585C5C"/>
            </a:solidFill>
          </p:spPr>
          <p:txBody>
            <a:bodyPr wrap="square" lIns="0" tIns="0" rIns="0" bIns="0" rtlCol="0"/>
            <a:lstStyle/>
            <a:p>
              <a:endParaRPr/>
            </a:p>
          </p:txBody>
        </p:sp>
        <p:sp>
          <p:nvSpPr>
            <p:cNvPr id="147" name="object 330">
              <a:extLst>
                <a:ext uri="{FF2B5EF4-FFF2-40B4-BE49-F238E27FC236}">
                  <a16:creationId xmlns:a16="http://schemas.microsoft.com/office/drawing/2014/main" id="{40769842-21AE-5DB0-3EFC-7FC5C95FD11C}"/>
                </a:ext>
              </a:extLst>
            </p:cNvPr>
            <p:cNvSpPr/>
            <p:nvPr/>
          </p:nvSpPr>
          <p:spPr>
            <a:xfrm>
              <a:off x="2449897" y="8904917"/>
              <a:ext cx="6985" cy="78105"/>
            </a:xfrm>
            <a:custGeom>
              <a:avLst/>
              <a:gdLst/>
              <a:ahLst/>
              <a:cxnLst/>
              <a:rect l="l" t="t" r="r" b="b"/>
              <a:pathLst>
                <a:path w="6985" h="78104">
                  <a:moveTo>
                    <a:pt x="5340" y="77538"/>
                  </a:moveTo>
                  <a:lnTo>
                    <a:pt x="642" y="11592"/>
                  </a:lnTo>
                  <a:lnTo>
                    <a:pt x="0" y="0"/>
                  </a:lnTo>
                  <a:lnTo>
                    <a:pt x="4525" y="13287"/>
                  </a:lnTo>
                  <a:lnTo>
                    <a:pt x="6590" y="25793"/>
                  </a:lnTo>
                  <a:lnTo>
                    <a:pt x="6694" y="44787"/>
                  </a:lnTo>
                  <a:lnTo>
                    <a:pt x="5340" y="77538"/>
                  </a:lnTo>
                  <a:close/>
                </a:path>
              </a:pathLst>
            </a:custGeom>
            <a:solidFill>
              <a:srgbClr val="5A5E5D"/>
            </a:solidFill>
          </p:spPr>
          <p:txBody>
            <a:bodyPr wrap="square" lIns="0" tIns="0" rIns="0" bIns="0" rtlCol="0"/>
            <a:lstStyle/>
            <a:p>
              <a:endParaRPr/>
            </a:p>
          </p:txBody>
        </p:sp>
        <p:sp>
          <p:nvSpPr>
            <p:cNvPr id="148" name="object 331">
              <a:extLst>
                <a:ext uri="{FF2B5EF4-FFF2-40B4-BE49-F238E27FC236}">
                  <a16:creationId xmlns:a16="http://schemas.microsoft.com/office/drawing/2014/main" id="{56310262-7825-345F-A283-CDB3595868AF}"/>
                </a:ext>
              </a:extLst>
            </p:cNvPr>
            <p:cNvSpPr/>
            <p:nvPr/>
          </p:nvSpPr>
          <p:spPr>
            <a:xfrm>
              <a:off x="2449867" y="8904980"/>
              <a:ext cx="6985" cy="78105"/>
            </a:xfrm>
            <a:custGeom>
              <a:avLst/>
              <a:gdLst/>
              <a:ahLst/>
              <a:cxnLst/>
              <a:rect l="l" t="t" r="r" b="b"/>
              <a:pathLst>
                <a:path w="6985" h="78104">
                  <a:moveTo>
                    <a:pt x="5314" y="77593"/>
                  </a:moveTo>
                  <a:lnTo>
                    <a:pt x="638" y="11601"/>
                  </a:lnTo>
                  <a:lnTo>
                    <a:pt x="0" y="0"/>
                  </a:lnTo>
                  <a:lnTo>
                    <a:pt x="4501" y="13299"/>
                  </a:lnTo>
                  <a:lnTo>
                    <a:pt x="6556" y="25815"/>
                  </a:lnTo>
                  <a:lnTo>
                    <a:pt x="6660" y="44822"/>
                  </a:lnTo>
                  <a:lnTo>
                    <a:pt x="5314" y="77593"/>
                  </a:lnTo>
                  <a:close/>
                </a:path>
              </a:pathLst>
            </a:custGeom>
            <a:solidFill>
              <a:srgbClr val="5B5F5F"/>
            </a:solidFill>
          </p:spPr>
          <p:txBody>
            <a:bodyPr wrap="square" lIns="0" tIns="0" rIns="0" bIns="0" rtlCol="0"/>
            <a:lstStyle/>
            <a:p>
              <a:endParaRPr/>
            </a:p>
          </p:txBody>
        </p:sp>
        <p:sp>
          <p:nvSpPr>
            <p:cNvPr id="149" name="object 332">
              <a:extLst>
                <a:ext uri="{FF2B5EF4-FFF2-40B4-BE49-F238E27FC236}">
                  <a16:creationId xmlns:a16="http://schemas.microsoft.com/office/drawing/2014/main" id="{A4504168-D526-47F5-B3C0-8AB37F0612F7}"/>
                </a:ext>
              </a:extLst>
            </p:cNvPr>
            <p:cNvSpPr/>
            <p:nvPr/>
          </p:nvSpPr>
          <p:spPr>
            <a:xfrm>
              <a:off x="2449842" y="8905043"/>
              <a:ext cx="6985" cy="78105"/>
            </a:xfrm>
            <a:custGeom>
              <a:avLst/>
              <a:gdLst/>
              <a:ahLst/>
              <a:cxnLst/>
              <a:rect l="l" t="t" r="r" b="b"/>
              <a:pathLst>
                <a:path w="6985" h="78104">
                  <a:moveTo>
                    <a:pt x="5283" y="77648"/>
                  </a:moveTo>
                  <a:lnTo>
                    <a:pt x="635" y="11609"/>
                  </a:lnTo>
                  <a:lnTo>
                    <a:pt x="0" y="0"/>
                  </a:lnTo>
                  <a:lnTo>
                    <a:pt x="4466" y="13317"/>
                  </a:lnTo>
                  <a:lnTo>
                    <a:pt x="6505" y="25844"/>
                  </a:lnTo>
                  <a:lnTo>
                    <a:pt x="6612" y="44861"/>
                  </a:lnTo>
                  <a:lnTo>
                    <a:pt x="5283" y="77648"/>
                  </a:lnTo>
                  <a:close/>
                </a:path>
              </a:pathLst>
            </a:custGeom>
            <a:solidFill>
              <a:srgbClr val="5D6161"/>
            </a:solidFill>
          </p:spPr>
          <p:txBody>
            <a:bodyPr wrap="square" lIns="0" tIns="0" rIns="0" bIns="0" rtlCol="0"/>
            <a:lstStyle/>
            <a:p>
              <a:endParaRPr/>
            </a:p>
          </p:txBody>
        </p:sp>
        <p:sp>
          <p:nvSpPr>
            <p:cNvPr id="150" name="object 333">
              <a:extLst>
                <a:ext uri="{FF2B5EF4-FFF2-40B4-BE49-F238E27FC236}">
                  <a16:creationId xmlns:a16="http://schemas.microsoft.com/office/drawing/2014/main" id="{ED189B7D-D5D6-BEF8-AC6D-7956BF1BB8C5}"/>
                </a:ext>
              </a:extLst>
            </p:cNvPr>
            <p:cNvSpPr/>
            <p:nvPr/>
          </p:nvSpPr>
          <p:spPr>
            <a:xfrm>
              <a:off x="2449817" y="8905107"/>
              <a:ext cx="6985" cy="78105"/>
            </a:xfrm>
            <a:custGeom>
              <a:avLst/>
              <a:gdLst/>
              <a:ahLst/>
              <a:cxnLst/>
              <a:rect l="l" t="t" r="r" b="b"/>
              <a:pathLst>
                <a:path w="6985" h="78104">
                  <a:moveTo>
                    <a:pt x="5257" y="77698"/>
                  </a:moveTo>
                  <a:lnTo>
                    <a:pt x="631" y="11617"/>
                  </a:lnTo>
                  <a:lnTo>
                    <a:pt x="0" y="0"/>
                  </a:lnTo>
                  <a:lnTo>
                    <a:pt x="4439" y="13329"/>
                  </a:lnTo>
                  <a:lnTo>
                    <a:pt x="6467" y="25865"/>
                  </a:lnTo>
                  <a:lnTo>
                    <a:pt x="6575" y="44894"/>
                  </a:lnTo>
                  <a:lnTo>
                    <a:pt x="5257" y="77698"/>
                  </a:lnTo>
                  <a:close/>
                </a:path>
              </a:pathLst>
            </a:custGeom>
            <a:solidFill>
              <a:srgbClr val="5F6362"/>
            </a:solidFill>
          </p:spPr>
          <p:txBody>
            <a:bodyPr wrap="square" lIns="0" tIns="0" rIns="0" bIns="0" rtlCol="0"/>
            <a:lstStyle/>
            <a:p>
              <a:endParaRPr/>
            </a:p>
          </p:txBody>
        </p:sp>
        <p:sp>
          <p:nvSpPr>
            <p:cNvPr id="151" name="object 334">
              <a:extLst>
                <a:ext uri="{FF2B5EF4-FFF2-40B4-BE49-F238E27FC236}">
                  <a16:creationId xmlns:a16="http://schemas.microsoft.com/office/drawing/2014/main" id="{85132789-08A0-66B8-AF36-DCF8F06DD34A}"/>
                </a:ext>
              </a:extLst>
            </p:cNvPr>
            <p:cNvSpPr/>
            <p:nvPr/>
          </p:nvSpPr>
          <p:spPr>
            <a:xfrm>
              <a:off x="2449787" y="8905170"/>
              <a:ext cx="6985" cy="78105"/>
            </a:xfrm>
            <a:custGeom>
              <a:avLst/>
              <a:gdLst/>
              <a:ahLst/>
              <a:cxnLst/>
              <a:rect l="l" t="t" r="r" b="b"/>
              <a:pathLst>
                <a:path w="6985" h="78104">
                  <a:moveTo>
                    <a:pt x="5231" y="77753"/>
                  </a:moveTo>
                  <a:lnTo>
                    <a:pt x="630" y="11625"/>
                  </a:lnTo>
                  <a:lnTo>
                    <a:pt x="0" y="0"/>
                  </a:lnTo>
                  <a:lnTo>
                    <a:pt x="4416" y="13344"/>
                  </a:lnTo>
                  <a:lnTo>
                    <a:pt x="6433" y="25891"/>
                  </a:lnTo>
                  <a:lnTo>
                    <a:pt x="6541" y="44931"/>
                  </a:lnTo>
                  <a:lnTo>
                    <a:pt x="5231" y="77753"/>
                  </a:lnTo>
                  <a:close/>
                </a:path>
              </a:pathLst>
            </a:custGeom>
            <a:solidFill>
              <a:srgbClr val="606464"/>
            </a:solidFill>
          </p:spPr>
          <p:txBody>
            <a:bodyPr wrap="square" lIns="0" tIns="0" rIns="0" bIns="0" rtlCol="0"/>
            <a:lstStyle/>
            <a:p>
              <a:endParaRPr/>
            </a:p>
          </p:txBody>
        </p:sp>
        <p:sp>
          <p:nvSpPr>
            <p:cNvPr id="152" name="object 335">
              <a:extLst>
                <a:ext uri="{FF2B5EF4-FFF2-40B4-BE49-F238E27FC236}">
                  <a16:creationId xmlns:a16="http://schemas.microsoft.com/office/drawing/2014/main" id="{5CD68A11-D794-8363-83A3-8AEBFC61D22F}"/>
                </a:ext>
              </a:extLst>
            </p:cNvPr>
            <p:cNvSpPr/>
            <p:nvPr/>
          </p:nvSpPr>
          <p:spPr>
            <a:xfrm>
              <a:off x="2449756" y="8905233"/>
              <a:ext cx="6985" cy="78105"/>
            </a:xfrm>
            <a:custGeom>
              <a:avLst/>
              <a:gdLst/>
              <a:ahLst/>
              <a:cxnLst/>
              <a:rect l="l" t="t" r="r" b="b"/>
              <a:pathLst>
                <a:path w="6985" h="78104">
                  <a:moveTo>
                    <a:pt x="5206" y="77807"/>
                  </a:moveTo>
                  <a:lnTo>
                    <a:pt x="628" y="11632"/>
                  </a:lnTo>
                  <a:lnTo>
                    <a:pt x="0" y="0"/>
                  </a:lnTo>
                  <a:lnTo>
                    <a:pt x="4383" y="13358"/>
                  </a:lnTo>
                  <a:lnTo>
                    <a:pt x="6387" y="25916"/>
                  </a:lnTo>
                  <a:lnTo>
                    <a:pt x="6498" y="44968"/>
                  </a:lnTo>
                  <a:lnTo>
                    <a:pt x="5206" y="77807"/>
                  </a:lnTo>
                  <a:close/>
                </a:path>
              </a:pathLst>
            </a:custGeom>
            <a:solidFill>
              <a:srgbClr val="626666"/>
            </a:solidFill>
          </p:spPr>
          <p:txBody>
            <a:bodyPr wrap="square" lIns="0" tIns="0" rIns="0" bIns="0" rtlCol="0"/>
            <a:lstStyle/>
            <a:p>
              <a:endParaRPr/>
            </a:p>
          </p:txBody>
        </p:sp>
        <p:sp>
          <p:nvSpPr>
            <p:cNvPr id="153" name="object 336">
              <a:extLst>
                <a:ext uri="{FF2B5EF4-FFF2-40B4-BE49-F238E27FC236}">
                  <a16:creationId xmlns:a16="http://schemas.microsoft.com/office/drawing/2014/main" id="{2BE86B25-B0C5-4E5F-856B-FB70226DBDC1}"/>
                </a:ext>
              </a:extLst>
            </p:cNvPr>
            <p:cNvSpPr/>
            <p:nvPr/>
          </p:nvSpPr>
          <p:spPr>
            <a:xfrm>
              <a:off x="2449731" y="8905296"/>
              <a:ext cx="6985" cy="78105"/>
            </a:xfrm>
            <a:custGeom>
              <a:avLst/>
              <a:gdLst/>
              <a:ahLst/>
              <a:cxnLst/>
              <a:rect l="l" t="t" r="r" b="b"/>
              <a:pathLst>
                <a:path w="6985" h="78104">
                  <a:moveTo>
                    <a:pt x="5175" y="77862"/>
                  </a:moveTo>
                  <a:lnTo>
                    <a:pt x="623" y="11640"/>
                  </a:lnTo>
                  <a:lnTo>
                    <a:pt x="0" y="0"/>
                  </a:lnTo>
                  <a:lnTo>
                    <a:pt x="4348" y="13376"/>
                  </a:lnTo>
                  <a:lnTo>
                    <a:pt x="6337" y="25946"/>
                  </a:lnTo>
                  <a:lnTo>
                    <a:pt x="6450" y="45008"/>
                  </a:lnTo>
                  <a:lnTo>
                    <a:pt x="5175" y="77862"/>
                  </a:lnTo>
                  <a:close/>
                </a:path>
              </a:pathLst>
            </a:custGeom>
            <a:solidFill>
              <a:srgbClr val="646767"/>
            </a:solidFill>
          </p:spPr>
          <p:txBody>
            <a:bodyPr wrap="square" lIns="0" tIns="0" rIns="0" bIns="0" rtlCol="0"/>
            <a:lstStyle/>
            <a:p>
              <a:endParaRPr/>
            </a:p>
          </p:txBody>
        </p:sp>
        <p:sp>
          <p:nvSpPr>
            <p:cNvPr id="154" name="object 337">
              <a:extLst>
                <a:ext uri="{FF2B5EF4-FFF2-40B4-BE49-F238E27FC236}">
                  <a16:creationId xmlns:a16="http://schemas.microsoft.com/office/drawing/2014/main" id="{807E93E2-89B0-A9C1-9E26-484CC80D2AC4}"/>
                </a:ext>
              </a:extLst>
            </p:cNvPr>
            <p:cNvSpPr/>
            <p:nvPr/>
          </p:nvSpPr>
          <p:spPr>
            <a:xfrm>
              <a:off x="2449706" y="8905360"/>
              <a:ext cx="6985" cy="78105"/>
            </a:xfrm>
            <a:custGeom>
              <a:avLst/>
              <a:gdLst/>
              <a:ahLst/>
              <a:cxnLst/>
              <a:rect l="l" t="t" r="r" b="b"/>
              <a:pathLst>
                <a:path w="6985" h="78104">
                  <a:moveTo>
                    <a:pt x="5144" y="77912"/>
                  </a:moveTo>
                  <a:lnTo>
                    <a:pt x="620" y="11648"/>
                  </a:lnTo>
                  <a:lnTo>
                    <a:pt x="0" y="0"/>
                  </a:lnTo>
                  <a:lnTo>
                    <a:pt x="4321" y="13391"/>
                  </a:lnTo>
                  <a:lnTo>
                    <a:pt x="6298" y="25971"/>
                  </a:lnTo>
                  <a:lnTo>
                    <a:pt x="6411" y="45043"/>
                  </a:lnTo>
                  <a:lnTo>
                    <a:pt x="5144" y="77912"/>
                  </a:lnTo>
                  <a:close/>
                </a:path>
              </a:pathLst>
            </a:custGeom>
            <a:solidFill>
              <a:srgbClr val="656868"/>
            </a:solidFill>
          </p:spPr>
          <p:txBody>
            <a:bodyPr wrap="square" lIns="0" tIns="0" rIns="0" bIns="0" rtlCol="0"/>
            <a:lstStyle/>
            <a:p>
              <a:endParaRPr/>
            </a:p>
          </p:txBody>
        </p:sp>
        <p:sp>
          <p:nvSpPr>
            <p:cNvPr id="155" name="object 338">
              <a:extLst>
                <a:ext uri="{FF2B5EF4-FFF2-40B4-BE49-F238E27FC236}">
                  <a16:creationId xmlns:a16="http://schemas.microsoft.com/office/drawing/2014/main" id="{7E064537-C2A8-5457-4C3C-AA0B3549DD27}"/>
                </a:ext>
              </a:extLst>
            </p:cNvPr>
            <p:cNvSpPr/>
            <p:nvPr/>
          </p:nvSpPr>
          <p:spPr>
            <a:xfrm>
              <a:off x="2449676" y="8905423"/>
              <a:ext cx="6985" cy="78105"/>
            </a:xfrm>
            <a:custGeom>
              <a:avLst/>
              <a:gdLst/>
              <a:ahLst/>
              <a:cxnLst/>
              <a:rect l="l" t="t" r="r" b="b"/>
              <a:pathLst>
                <a:path w="6985" h="78104">
                  <a:moveTo>
                    <a:pt x="5118" y="77967"/>
                  </a:moveTo>
                  <a:lnTo>
                    <a:pt x="616" y="11657"/>
                  </a:lnTo>
                  <a:lnTo>
                    <a:pt x="0" y="0"/>
                  </a:lnTo>
                  <a:lnTo>
                    <a:pt x="4298" y="13403"/>
                  </a:lnTo>
                  <a:lnTo>
                    <a:pt x="6264" y="25992"/>
                  </a:lnTo>
                  <a:lnTo>
                    <a:pt x="6377" y="45077"/>
                  </a:lnTo>
                  <a:lnTo>
                    <a:pt x="5118" y="77967"/>
                  </a:lnTo>
                  <a:close/>
                </a:path>
              </a:pathLst>
            </a:custGeom>
            <a:solidFill>
              <a:srgbClr val="676A6A"/>
            </a:solidFill>
          </p:spPr>
          <p:txBody>
            <a:bodyPr wrap="square" lIns="0" tIns="0" rIns="0" bIns="0" rtlCol="0"/>
            <a:lstStyle/>
            <a:p>
              <a:endParaRPr/>
            </a:p>
          </p:txBody>
        </p:sp>
        <p:sp>
          <p:nvSpPr>
            <p:cNvPr id="156" name="object 339">
              <a:extLst>
                <a:ext uri="{FF2B5EF4-FFF2-40B4-BE49-F238E27FC236}">
                  <a16:creationId xmlns:a16="http://schemas.microsoft.com/office/drawing/2014/main" id="{F2C74D91-FFB0-F88E-8690-9960C529737C}"/>
                </a:ext>
              </a:extLst>
            </p:cNvPr>
            <p:cNvSpPr/>
            <p:nvPr/>
          </p:nvSpPr>
          <p:spPr>
            <a:xfrm>
              <a:off x="2449645" y="8905486"/>
              <a:ext cx="6350" cy="78105"/>
            </a:xfrm>
            <a:custGeom>
              <a:avLst/>
              <a:gdLst/>
              <a:ahLst/>
              <a:cxnLst/>
              <a:rect l="l" t="t" r="r" b="b"/>
              <a:pathLst>
                <a:path w="6350" h="78104">
                  <a:moveTo>
                    <a:pt x="5092" y="78021"/>
                  </a:moveTo>
                  <a:lnTo>
                    <a:pt x="617" y="11663"/>
                  </a:lnTo>
                  <a:lnTo>
                    <a:pt x="0" y="0"/>
                  </a:lnTo>
                  <a:lnTo>
                    <a:pt x="4265" y="13418"/>
                  </a:lnTo>
                  <a:lnTo>
                    <a:pt x="6218" y="26018"/>
                  </a:lnTo>
                  <a:lnTo>
                    <a:pt x="6334" y="45114"/>
                  </a:lnTo>
                  <a:lnTo>
                    <a:pt x="5092" y="78021"/>
                  </a:lnTo>
                  <a:close/>
                </a:path>
              </a:pathLst>
            </a:custGeom>
            <a:solidFill>
              <a:srgbClr val="686C6B"/>
            </a:solidFill>
          </p:spPr>
          <p:txBody>
            <a:bodyPr wrap="square" lIns="0" tIns="0" rIns="0" bIns="0" rtlCol="0"/>
            <a:lstStyle/>
            <a:p>
              <a:endParaRPr/>
            </a:p>
          </p:txBody>
        </p:sp>
        <p:sp>
          <p:nvSpPr>
            <p:cNvPr id="157" name="object 340">
              <a:extLst>
                <a:ext uri="{FF2B5EF4-FFF2-40B4-BE49-F238E27FC236}">
                  <a16:creationId xmlns:a16="http://schemas.microsoft.com/office/drawing/2014/main" id="{959A907B-1431-8F4D-643F-76F374EAEBD1}"/>
                </a:ext>
              </a:extLst>
            </p:cNvPr>
            <p:cNvSpPr/>
            <p:nvPr/>
          </p:nvSpPr>
          <p:spPr>
            <a:xfrm>
              <a:off x="2449620" y="8905549"/>
              <a:ext cx="6350" cy="78105"/>
            </a:xfrm>
            <a:custGeom>
              <a:avLst/>
              <a:gdLst/>
              <a:ahLst/>
              <a:cxnLst/>
              <a:rect l="l" t="t" r="r" b="b"/>
              <a:pathLst>
                <a:path w="6350" h="78104">
                  <a:moveTo>
                    <a:pt x="5061" y="78076"/>
                  </a:moveTo>
                  <a:lnTo>
                    <a:pt x="610" y="11672"/>
                  </a:lnTo>
                  <a:lnTo>
                    <a:pt x="0" y="0"/>
                  </a:lnTo>
                  <a:lnTo>
                    <a:pt x="4242" y="13430"/>
                  </a:lnTo>
                  <a:lnTo>
                    <a:pt x="6183" y="26040"/>
                  </a:lnTo>
                  <a:lnTo>
                    <a:pt x="6298" y="45148"/>
                  </a:lnTo>
                  <a:lnTo>
                    <a:pt x="5061" y="78076"/>
                  </a:lnTo>
                  <a:close/>
                </a:path>
              </a:pathLst>
            </a:custGeom>
            <a:solidFill>
              <a:srgbClr val="696D6D"/>
            </a:solidFill>
          </p:spPr>
          <p:txBody>
            <a:bodyPr wrap="square" lIns="0" tIns="0" rIns="0" bIns="0" rtlCol="0"/>
            <a:lstStyle/>
            <a:p>
              <a:endParaRPr/>
            </a:p>
          </p:txBody>
        </p:sp>
        <p:sp>
          <p:nvSpPr>
            <p:cNvPr id="158" name="object 341">
              <a:extLst>
                <a:ext uri="{FF2B5EF4-FFF2-40B4-BE49-F238E27FC236}">
                  <a16:creationId xmlns:a16="http://schemas.microsoft.com/office/drawing/2014/main" id="{771269F4-9FB9-DABE-69E9-3C3B0FC2EE61}"/>
                </a:ext>
              </a:extLst>
            </p:cNvPr>
            <p:cNvSpPr/>
            <p:nvPr/>
          </p:nvSpPr>
          <p:spPr>
            <a:xfrm>
              <a:off x="2449595" y="8905612"/>
              <a:ext cx="6350" cy="78740"/>
            </a:xfrm>
            <a:custGeom>
              <a:avLst/>
              <a:gdLst/>
              <a:ahLst/>
              <a:cxnLst/>
              <a:rect l="l" t="t" r="r" b="b"/>
              <a:pathLst>
                <a:path w="6350" h="78740">
                  <a:moveTo>
                    <a:pt x="5035" y="78126"/>
                  </a:moveTo>
                  <a:lnTo>
                    <a:pt x="608" y="11680"/>
                  </a:lnTo>
                  <a:lnTo>
                    <a:pt x="0" y="0"/>
                  </a:lnTo>
                  <a:lnTo>
                    <a:pt x="4204" y="13447"/>
                  </a:lnTo>
                  <a:lnTo>
                    <a:pt x="6129" y="26068"/>
                  </a:lnTo>
                  <a:lnTo>
                    <a:pt x="6249" y="45186"/>
                  </a:lnTo>
                  <a:lnTo>
                    <a:pt x="5035" y="78126"/>
                  </a:lnTo>
                  <a:close/>
                </a:path>
              </a:pathLst>
            </a:custGeom>
            <a:solidFill>
              <a:srgbClr val="6B6F6F"/>
            </a:solidFill>
          </p:spPr>
          <p:txBody>
            <a:bodyPr wrap="square" lIns="0" tIns="0" rIns="0" bIns="0" rtlCol="0"/>
            <a:lstStyle/>
            <a:p>
              <a:endParaRPr/>
            </a:p>
          </p:txBody>
        </p:sp>
        <p:sp>
          <p:nvSpPr>
            <p:cNvPr id="159" name="object 342">
              <a:extLst>
                <a:ext uri="{FF2B5EF4-FFF2-40B4-BE49-F238E27FC236}">
                  <a16:creationId xmlns:a16="http://schemas.microsoft.com/office/drawing/2014/main" id="{FFF0B68E-8C3D-2FD9-3C2C-4E18C4D6380D}"/>
                </a:ext>
              </a:extLst>
            </p:cNvPr>
            <p:cNvSpPr/>
            <p:nvPr/>
          </p:nvSpPr>
          <p:spPr>
            <a:xfrm>
              <a:off x="2449565" y="8905675"/>
              <a:ext cx="6350" cy="78740"/>
            </a:xfrm>
            <a:custGeom>
              <a:avLst/>
              <a:gdLst/>
              <a:ahLst/>
              <a:cxnLst/>
              <a:rect l="l" t="t" r="r" b="b"/>
              <a:pathLst>
                <a:path w="6350" h="78740">
                  <a:moveTo>
                    <a:pt x="5009" y="78181"/>
                  </a:moveTo>
                  <a:lnTo>
                    <a:pt x="606" y="11688"/>
                  </a:lnTo>
                  <a:lnTo>
                    <a:pt x="0" y="0"/>
                  </a:lnTo>
                  <a:lnTo>
                    <a:pt x="4180" y="13462"/>
                  </a:lnTo>
                  <a:lnTo>
                    <a:pt x="6095" y="26094"/>
                  </a:lnTo>
                  <a:lnTo>
                    <a:pt x="6215" y="45223"/>
                  </a:lnTo>
                  <a:lnTo>
                    <a:pt x="5009" y="78181"/>
                  </a:lnTo>
                  <a:close/>
                </a:path>
              </a:pathLst>
            </a:custGeom>
            <a:solidFill>
              <a:srgbClr val="6D7171"/>
            </a:solidFill>
          </p:spPr>
          <p:txBody>
            <a:bodyPr wrap="square" lIns="0" tIns="0" rIns="0" bIns="0" rtlCol="0"/>
            <a:lstStyle/>
            <a:p>
              <a:endParaRPr/>
            </a:p>
          </p:txBody>
        </p:sp>
        <p:sp>
          <p:nvSpPr>
            <p:cNvPr id="160" name="object 343">
              <a:extLst>
                <a:ext uri="{FF2B5EF4-FFF2-40B4-BE49-F238E27FC236}">
                  <a16:creationId xmlns:a16="http://schemas.microsoft.com/office/drawing/2014/main" id="{30D5ACA6-A23D-552C-7ED3-1145D0B27D87}"/>
                </a:ext>
              </a:extLst>
            </p:cNvPr>
            <p:cNvSpPr/>
            <p:nvPr/>
          </p:nvSpPr>
          <p:spPr>
            <a:xfrm>
              <a:off x="2449534" y="8905738"/>
              <a:ext cx="6350" cy="78740"/>
            </a:xfrm>
            <a:custGeom>
              <a:avLst/>
              <a:gdLst/>
              <a:ahLst/>
              <a:cxnLst/>
              <a:rect l="l" t="t" r="r" b="b"/>
              <a:pathLst>
                <a:path w="6350" h="78740">
                  <a:moveTo>
                    <a:pt x="4983" y="78236"/>
                  </a:moveTo>
                  <a:lnTo>
                    <a:pt x="604" y="11697"/>
                  </a:lnTo>
                  <a:lnTo>
                    <a:pt x="0" y="0"/>
                  </a:lnTo>
                  <a:lnTo>
                    <a:pt x="4156" y="13477"/>
                  </a:lnTo>
                  <a:lnTo>
                    <a:pt x="6061" y="26119"/>
                  </a:lnTo>
                  <a:lnTo>
                    <a:pt x="6181" y="45261"/>
                  </a:lnTo>
                  <a:lnTo>
                    <a:pt x="4983" y="78236"/>
                  </a:lnTo>
                  <a:close/>
                </a:path>
              </a:pathLst>
            </a:custGeom>
            <a:solidFill>
              <a:srgbClr val="6E7272"/>
            </a:solidFill>
          </p:spPr>
          <p:txBody>
            <a:bodyPr wrap="square" lIns="0" tIns="0" rIns="0" bIns="0" rtlCol="0"/>
            <a:lstStyle/>
            <a:p>
              <a:endParaRPr/>
            </a:p>
          </p:txBody>
        </p:sp>
        <p:sp>
          <p:nvSpPr>
            <p:cNvPr id="161" name="object 344">
              <a:extLst>
                <a:ext uri="{FF2B5EF4-FFF2-40B4-BE49-F238E27FC236}">
                  <a16:creationId xmlns:a16="http://schemas.microsoft.com/office/drawing/2014/main" id="{79C01BEB-9975-D135-519C-37D21AB9BA12}"/>
                </a:ext>
              </a:extLst>
            </p:cNvPr>
            <p:cNvSpPr/>
            <p:nvPr/>
          </p:nvSpPr>
          <p:spPr>
            <a:xfrm>
              <a:off x="2449509" y="8905802"/>
              <a:ext cx="6350" cy="78740"/>
            </a:xfrm>
            <a:custGeom>
              <a:avLst/>
              <a:gdLst/>
              <a:ahLst/>
              <a:cxnLst/>
              <a:rect l="l" t="t" r="r" b="b"/>
              <a:pathLst>
                <a:path w="6350" h="78740">
                  <a:moveTo>
                    <a:pt x="4953" y="78290"/>
                  </a:moveTo>
                  <a:lnTo>
                    <a:pt x="599" y="11703"/>
                  </a:lnTo>
                  <a:lnTo>
                    <a:pt x="0" y="0"/>
                  </a:lnTo>
                  <a:lnTo>
                    <a:pt x="4124" y="13492"/>
                  </a:lnTo>
                  <a:lnTo>
                    <a:pt x="6015" y="26145"/>
                  </a:lnTo>
                  <a:lnTo>
                    <a:pt x="6136" y="45298"/>
                  </a:lnTo>
                  <a:lnTo>
                    <a:pt x="4953" y="78290"/>
                  </a:lnTo>
                  <a:close/>
                </a:path>
              </a:pathLst>
            </a:custGeom>
            <a:solidFill>
              <a:srgbClr val="707474"/>
            </a:solidFill>
          </p:spPr>
          <p:txBody>
            <a:bodyPr wrap="square" lIns="0" tIns="0" rIns="0" bIns="0" rtlCol="0"/>
            <a:lstStyle/>
            <a:p>
              <a:endParaRPr/>
            </a:p>
          </p:txBody>
        </p:sp>
        <p:sp>
          <p:nvSpPr>
            <p:cNvPr id="162" name="object 345">
              <a:extLst>
                <a:ext uri="{FF2B5EF4-FFF2-40B4-BE49-F238E27FC236}">
                  <a16:creationId xmlns:a16="http://schemas.microsoft.com/office/drawing/2014/main" id="{8EFC2204-F0CC-45CC-B050-5900540877AD}"/>
                </a:ext>
              </a:extLst>
            </p:cNvPr>
            <p:cNvSpPr/>
            <p:nvPr/>
          </p:nvSpPr>
          <p:spPr>
            <a:xfrm>
              <a:off x="2449484" y="8905865"/>
              <a:ext cx="6350" cy="78740"/>
            </a:xfrm>
            <a:custGeom>
              <a:avLst/>
              <a:gdLst/>
              <a:ahLst/>
              <a:cxnLst/>
              <a:rect l="l" t="t" r="r" b="b"/>
              <a:pathLst>
                <a:path w="6350" h="78740">
                  <a:moveTo>
                    <a:pt x="4922" y="78340"/>
                  </a:moveTo>
                  <a:lnTo>
                    <a:pt x="594" y="11711"/>
                  </a:lnTo>
                  <a:lnTo>
                    <a:pt x="0" y="0"/>
                  </a:lnTo>
                  <a:lnTo>
                    <a:pt x="4083" y="13510"/>
                  </a:lnTo>
                  <a:lnTo>
                    <a:pt x="5956" y="26173"/>
                  </a:lnTo>
                  <a:lnTo>
                    <a:pt x="6082" y="45335"/>
                  </a:lnTo>
                  <a:lnTo>
                    <a:pt x="4922" y="78340"/>
                  </a:lnTo>
                  <a:close/>
                </a:path>
              </a:pathLst>
            </a:custGeom>
            <a:solidFill>
              <a:srgbClr val="717576"/>
            </a:solidFill>
          </p:spPr>
          <p:txBody>
            <a:bodyPr wrap="square" lIns="0" tIns="0" rIns="0" bIns="0" rtlCol="0"/>
            <a:lstStyle/>
            <a:p>
              <a:endParaRPr/>
            </a:p>
          </p:txBody>
        </p:sp>
        <p:sp>
          <p:nvSpPr>
            <p:cNvPr id="163" name="object 346">
              <a:extLst>
                <a:ext uri="{FF2B5EF4-FFF2-40B4-BE49-F238E27FC236}">
                  <a16:creationId xmlns:a16="http://schemas.microsoft.com/office/drawing/2014/main" id="{371741C5-9B8C-6975-0783-9ED8595E8A34}"/>
                </a:ext>
              </a:extLst>
            </p:cNvPr>
            <p:cNvSpPr/>
            <p:nvPr/>
          </p:nvSpPr>
          <p:spPr>
            <a:xfrm>
              <a:off x="2449454" y="8905928"/>
              <a:ext cx="6350" cy="78740"/>
            </a:xfrm>
            <a:custGeom>
              <a:avLst/>
              <a:gdLst/>
              <a:ahLst/>
              <a:cxnLst/>
              <a:rect l="l" t="t" r="r" b="b"/>
              <a:pathLst>
                <a:path w="6350" h="78740">
                  <a:moveTo>
                    <a:pt x="4896" y="78395"/>
                  </a:moveTo>
                  <a:lnTo>
                    <a:pt x="595" y="11719"/>
                  </a:lnTo>
                  <a:lnTo>
                    <a:pt x="0" y="0"/>
                  </a:lnTo>
                  <a:lnTo>
                    <a:pt x="4059" y="13522"/>
                  </a:lnTo>
                  <a:lnTo>
                    <a:pt x="5922" y="26195"/>
                  </a:lnTo>
                  <a:lnTo>
                    <a:pt x="6048" y="45370"/>
                  </a:lnTo>
                  <a:lnTo>
                    <a:pt x="4896" y="78395"/>
                  </a:lnTo>
                  <a:close/>
                </a:path>
              </a:pathLst>
            </a:custGeom>
            <a:solidFill>
              <a:srgbClr val="727677"/>
            </a:solidFill>
          </p:spPr>
          <p:txBody>
            <a:bodyPr wrap="square" lIns="0" tIns="0" rIns="0" bIns="0" rtlCol="0"/>
            <a:lstStyle/>
            <a:p>
              <a:endParaRPr/>
            </a:p>
          </p:txBody>
        </p:sp>
        <p:sp>
          <p:nvSpPr>
            <p:cNvPr id="164" name="object 347">
              <a:extLst>
                <a:ext uri="{FF2B5EF4-FFF2-40B4-BE49-F238E27FC236}">
                  <a16:creationId xmlns:a16="http://schemas.microsoft.com/office/drawing/2014/main" id="{1AEFD8C2-4CD1-6707-A768-93C19D449393}"/>
                </a:ext>
              </a:extLst>
            </p:cNvPr>
            <p:cNvSpPr/>
            <p:nvPr/>
          </p:nvSpPr>
          <p:spPr>
            <a:xfrm>
              <a:off x="2449423" y="8905991"/>
              <a:ext cx="6350" cy="78740"/>
            </a:xfrm>
            <a:custGeom>
              <a:avLst/>
              <a:gdLst/>
              <a:ahLst/>
              <a:cxnLst/>
              <a:rect l="l" t="t" r="r" b="b"/>
              <a:pathLst>
                <a:path w="6350" h="78740">
                  <a:moveTo>
                    <a:pt x="4870" y="78450"/>
                  </a:moveTo>
                  <a:lnTo>
                    <a:pt x="591" y="11728"/>
                  </a:lnTo>
                  <a:lnTo>
                    <a:pt x="0" y="0"/>
                  </a:lnTo>
                  <a:lnTo>
                    <a:pt x="4035" y="13536"/>
                  </a:lnTo>
                  <a:lnTo>
                    <a:pt x="5888" y="26221"/>
                  </a:lnTo>
                  <a:lnTo>
                    <a:pt x="6014" y="45407"/>
                  </a:lnTo>
                  <a:lnTo>
                    <a:pt x="4870" y="78450"/>
                  </a:lnTo>
                  <a:close/>
                </a:path>
              </a:pathLst>
            </a:custGeom>
            <a:solidFill>
              <a:srgbClr val="747879"/>
            </a:solidFill>
          </p:spPr>
          <p:txBody>
            <a:bodyPr wrap="square" lIns="0" tIns="0" rIns="0" bIns="0" rtlCol="0"/>
            <a:lstStyle/>
            <a:p>
              <a:endParaRPr/>
            </a:p>
          </p:txBody>
        </p:sp>
        <p:sp>
          <p:nvSpPr>
            <p:cNvPr id="165" name="object 348">
              <a:extLst>
                <a:ext uri="{FF2B5EF4-FFF2-40B4-BE49-F238E27FC236}">
                  <a16:creationId xmlns:a16="http://schemas.microsoft.com/office/drawing/2014/main" id="{01F99D0A-53A1-8C65-F1EA-A6679B98C16E}"/>
                </a:ext>
              </a:extLst>
            </p:cNvPr>
            <p:cNvSpPr/>
            <p:nvPr/>
          </p:nvSpPr>
          <p:spPr>
            <a:xfrm>
              <a:off x="2449398" y="8906055"/>
              <a:ext cx="6350" cy="78740"/>
            </a:xfrm>
            <a:custGeom>
              <a:avLst/>
              <a:gdLst/>
              <a:ahLst/>
              <a:cxnLst/>
              <a:rect l="l" t="t" r="r" b="b"/>
              <a:pathLst>
                <a:path w="6350" h="78740">
                  <a:moveTo>
                    <a:pt x="4839" y="78504"/>
                  </a:moveTo>
                  <a:lnTo>
                    <a:pt x="588" y="11737"/>
                  </a:lnTo>
                  <a:lnTo>
                    <a:pt x="0" y="0"/>
                  </a:lnTo>
                  <a:lnTo>
                    <a:pt x="4009" y="13549"/>
                  </a:lnTo>
                  <a:lnTo>
                    <a:pt x="5849" y="26242"/>
                  </a:lnTo>
                  <a:lnTo>
                    <a:pt x="5975" y="45441"/>
                  </a:lnTo>
                  <a:lnTo>
                    <a:pt x="4839" y="78504"/>
                  </a:lnTo>
                  <a:close/>
                </a:path>
              </a:pathLst>
            </a:custGeom>
            <a:solidFill>
              <a:srgbClr val="767A7B"/>
            </a:solidFill>
          </p:spPr>
          <p:txBody>
            <a:bodyPr wrap="square" lIns="0" tIns="0" rIns="0" bIns="0" rtlCol="0"/>
            <a:lstStyle/>
            <a:p>
              <a:endParaRPr/>
            </a:p>
          </p:txBody>
        </p:sp>
        <p:sp>
          <p:nvSpPr>
            <p:cNvPr id="166" name="object 349">
              <a:extLst>
                <a:ext uri="{FF2B5EF4-FFF2-40B4-BE49-F238E27FC236}">
                  <a16:creationId xmlns:a16="http://schemas.microsoft.com/office/drawing/2014/main" id="{0E401BD0-98F8-7234-D4CE-E5E6A2C0BA32}"/>
                </a:ext>
              </a:extLst>
            </p:cNvPr>
            <p:cNvSpPr/>
            <p:nvPr/>
          </p:nvSpPr>
          <p:spPr>
            <a:xfrm>
              <a:off x="2449373" y="8906118"/>
              <a:ext cx="6350" cy="78740"/>
            </a:xfrm>
            <a:custGeom>
              <a:avLst/>
              <a:gdLst/>
              <a:ahLst/>
              <a:cxnLst/>
              <a:rect l="l" t="t" r="r" b="b"/>
              <a:pathLst>
                <a:path w="6350" h="78740">
                  <a:moveTo>
                    <a:pt x="4813" y="78554"/>
                  </a:moveTo>
                  <a:lnTo>
                    <a:pt x="582" y="11742"/>
                  </a:lnTo>
                  <a:lnTo>
                    <a:pt x="0" y="0"/>
                  </a:lnTo>
                  <a:lnTo>
                    <a:pt x="3979" y="13563"/>
                  </a:lnTo>
                  <a:lnTo>
                    <a:pt x="5807" y="26267"/>
                  </a:lnTo>
                  <a:lnTo>
                    <a:pt x="5935" y="45476"/>
                  </a:lnTo>
                  <a:lnTo>
                    <a:pt x="4813" y="78554"/>
                  </a:lnTo>
                  <a:close/>
                </a:path>
              </a:pathLst>
            </a:custGeom>
            <a:solidFill>
              <a:srgbClr val="777B7C"/>
            </a:solidFill>
          </p:spPr>
          <p:txBody>
            <a:bodyPr wrap="square" lIns="0" tIns="0" rIns="0" bIns="0" rtlCol="0"/>
            <a:lstStyle/>
            <a:p>
              <a:endParaRPr/>
            </a:p>
          </p:txBody>
        </p:sp>
        <p:sp>
          <p:nvSpPr>
            <p:cNvPr id="167" name="object 350">
              <a:extLst>
                <a:ext uri="{FF2B5EF4-FFF2-40B4-BE49-F238E27FC236}">
                  <a16:creationId xmlns:a16="http://schemas.microsoft.com/office/drawing/2014/main" id="{D551D2C4-47FC-2231-E889-AF7C6DF4FDF0}"/>
                </a:ext>
              </a:extLst>
            </p:cNvPr>
            <p:cNvSpPr/>
            <p:nvPr/>
          </p:nvSpPr>
          <p:spPr>
            <a:xfrm>
              <a:off x="2449343" y="8906181"/>
              <a:ext cx="6350" cy="78740"/>
            </a:xfrm>
            <a:custGeom>
              <a:avLst/>
              <a:gdLst/>
              <a:ahLst/>
              <a:cxnLst/>
              <a:rect l="l" t="t" r="r" b="b"/>
              <a:pathLst>
                <a:path w="6350" h="78740">
                  <a:moveTo>
                    <a:pt x="4787" y="78609"/>
                  </a:moveTo>
                  <a:lnTo>
                    <a:pt x="582" y="11751"/>
                  </a:lnTo>
                  <a:lnTo>
                    <a:pt x="0" y="0"/>
                  </a:lnTo>
                  <a:lnTo>
                    <a:pt x="3944" y="13581"/>
                  </a:lnTo>
                  <a:lnTo>
                    <a:pt x="5758" y="26297"/>
                  </a:lnTo>
                  <a:lnTo>
                    <a:pt x="5889" y="45516"/>
                  </a:lnTo>
                  <a:lnTo>
                    <a:pt x="4787" y="78609"/>
                  </a:lnTo>
                  <a:close/>
                </a:path>
              </a:pathLst>
            </a:custGeom>
            <a:solidFill>
              <a:srgbClr val="797D7D"/>
            </a:solidFill>
          </p:spPr>
          <p:txBody>
            <a:bodyPr wrap="square" lIns="0" tIns="0" rIns="0" bIns="0" rtlCol="0"/>
            <a:lstStyle/>
            <a:p>
              <a:endParaRPr/>
            </a:p>
          </p:txBody>
        </p:sp>
        <p:sp>
          <p:nvSpPr>
            <p:cNvPr id="168" name="object 351">
              <a:extLst>
                <a:ext uri="{FF2B5EF4-FFF2-40B4-BE49-F238E27FC236}">
                  <a16:creationId xmlns:a16="http://schemas.microsoft.com/office/drawing/2014/main" id="{8E5E69D1-4BB0-D802-AB24-9C651A0E949A}"/>
                </a:ext>
              </a:extLst>
            </p:cNvPr>
            <p:cNvSpPr/>
            <p:nvPr/>
          </p:nvSpPr>
          <p:spPr>
            <a:xfrm>
              <a:off x="2449313" y="8906244"/>
              <a:ext cx="6350" cy="78740"/>
            </a:xfrm>
            <a:custGeom>
              <a:avLst/>
              <a:gdLst/>
              <a:ahLst/>
              <a:cxnLst/>
              <a:rect l="l" t="t" r="r" b="b"/>
              <a:pathLst>
                <a:path w="6350" h="78740">
                  <a:moveTo>
                    <a:pt x="4761" y="78664"/>
                  </a:moveTo>
                  <a:lnTo>
                    <a:pt x="580" y="11759"/>
                  </a:lnTo>
                  <a:lnTo>
                    <a:pt x="0" y="0"/>
                  </a:lnTo>
                  <a:lnTo>
                    <a:pt x="3917" y="13596"/>
                  </a:lnTo>
                  <a:lnTo>
                    <a:pt x="5719" y="26322"/>
                  </a:lnTo>
                  <a:lnTo>
                    <a:pt x="5852" y="45553"/>
                  </a:lnTo>
                  <a:lnTo>
                    <a:pt x="4761" y="78664"/>
                  </a:lnTo>
                  <a:close/>
                </a:path>
              </a:pathLst>
            </a:custGeom>
            <a:solidFill>
              <a:srgbClr val="7B7F7F"/>
            </a:solidFill>
          </p:spPr>
          <p:txBody>
            <a:bodyPr wrap="square" lIns="0" tIns="0" rIns="0" bIns="0" rtlCol="0"/>
            <a:lstStyle/>
            <a:p>
              <a:endParaRPr/>
            </a:p>
          </p:txBody>
        </p:sp>
        <p:sp>
          <p:nvSpPr>
            <p:cNvPr id="169" name="object 352">
              <a:extLst>
                <a:ext uri="{FF2B5EF4-FFF2-40B4-BE49-F238E27FC236}">
                  <a16:creationId xmlns:a16="http://schemas.microsoft.com/office/drawing/2014/main" id="{1AA9A121-5789-E63B-F5F2-3A54A3C81142}"/>
                </a:ext>
              </a:extLst>
            </p:cNvPr>
            <p:cNvSpPr/>
            <p:nvPr/>
          </p:nvSpPr>
          <p:spPr>
            <a:xfrm>
              <a:off x="2449287" y="8906308"/>
              <a:ext cx="6350" cy="78740"/>
            </a:xfrm>
            <a:custGeom>
              <a:avLst/>
              <a:gdLst/>
              <a:ahLst/>
              <a:cxnLst/>
              <a:rect l="l" t="t" r="r" b="b"/>
              <a:pathLst>
                <a:path w="6350" h="78740">
                  <a:moveTo>
                    <a:pt x="4730" y="78718"/>
                  </a:moveTo>
                  <a:lnTo>
                    <a:pt x="575" y="11768"/>
                  </a:lnTo>
                  <a:lnTo>
                    <a:pt x="0" y="0"/>
                  </a:lnTo>
                  <a:lnTo>
                    <a:pt x="3891" y="13608"/>
                  </a:lnTo>
                  <a:lnTo>
                    <a:pt x="5681" y="26344"/>
                  </a:lnTo>
                  <a:lnTo>
                    <a:pt x="5813" y="45587"/>
                  </a:lnTo>
                  <a:lnTo>
                    <a:pt x="4730" y="78718"/>
                  </a:lnTo>
                  <a:close/>
                </a:path>
              </a:pathLst>
            </a:custGeom>
            <a:solidFill>
              <a:srgbClr val="7C8080"/>
            </a:solidFill>
          </p:spPr>
          <p:txBody>
            <a:bodyPr wrap="square" lIns="0" tIns="0" rIns="0" bIns="0" rtlCol="0"/>
            <a:lstStyle/>
            <a:p>
              <a:endParaRPr/>
            </a:p>
          </p:txBody>
        </p:sp>
        <p:sp>
          <p:nvSpPr>
            <p:cNvPr id="170" name="object 353">
              <a:extLst>
                <a:ext uri="{FF2B5EF4-FFF2-40B4-BE49-F238E27FC236}">
                  <a16:creationId xmlns:a16="http://schemas.microsoft.com/office/drawing/2014/main" id="{40ACA7A9-CCFF-D323-9A37-EC1A7E7F7C5E}"/>
                </a:ext>
              </a:extLst>
            </p:cNvPr>
            <p:cNvSpPr/>
            <p:nvPr/>
          </p:nvSpPr>
          <p:spPr>
            <a:xfrm>
              <a:off x="2449262" y="8906371"/>
              <a:ext cx="6350" cy="79375"/>
            </a:xfrm>
            <a:custGeom>
              <a:avLst/>
              <a:gdLst/>
              <a:ahLst/>
              <a:cxnLst/>
              <a:rect l="l" t="t" r="r" b="b"/>
              <a:pathLst>
                <a:path w="6350" h="79375">
                  <a:moveTo>
                    <a:pt x="4699" y="78768"/>
                  </a:moveTo>
                  <a:lnTo>
                    <a:pt x="570" y="11776"/>
                  </a:lnTo>
                  <a:lnTo>
                    <a:pt x="0" y="0"/>
                  </a:lnTo>
                  <a:lnTo>
                    <a:pt x="3864" y="13623"/>
                  </a:lnTo>
                  <a:lnTo>
                    <a:pt x="5642" y="26369"/>
                  </a:lnTo>
                  <a:lnTo>
                    <a:pt x="5774" y="45622"/>
                  </a:lnTo>
                  <a:lnTo>
                    <a:pt x="4699" y="78768"/>
                  </a:lnTo>
                  <a:close/>
                </a:path>
              </a:pathLst>
            </a:custGeom>
            <a:solidFill>
              <a:srgbClr val="7E8182"/>
            </a:solidFill>
          </p:spPr>
          <p:txBody>
            <a:bodyPr wrap="square" lIns="0" tIns="0" rIns="0" bIns="0" rtlCol="0"/>
            <a:lstStyle/>
            <a:p>
              <a:endParaRPr/>
            </a:p>
          </p:txBody>
        </p:sp>
        <p:sp>
          <p:nvSpPr>
            <p:cNvPr id="171" name="object 354">
              <a:extLst>
                <a:ext uri="{FF2B5EF4-FFF2-40B4-BE49-F238E27FC236}">
                  <a16:creationId xmlns:a16="http://schemas.microsoft.com/office/drawing/2014/main" id="{127115C6-1232-9F26-F48B-2EF5584038EC}"/>
                </a:ext>
              </a:extLst>
            </p:cNvPr>
            <p:cNvSpPr/>
            <p:nvPr/>
          </p:nvSpPr>
          <p:spPr>
            <a:xfrm>
              <a:off x="2449231" y="8906434"/>
              <a:ext cx="6350" cy="79375"/>
            </a:xfrm>
            <a:custGeom>
              <a:avLst/>
              <a:gdLst/>
              <a:ahLst/>
              <a:cxnLst/>
              <a:rect l="l" t="t" r="r" b="b"/>
              <a:pathLst>
                <a:path w="6350" h="79375">
                  <a:moveTo>
                    <a:pt x="4674" y="78823"/>
                  </a:moveTo>
                  <a:lnTo>
                    <a:pt x="569" y="11782"/>
                  </a:lnTo>
                  <a:lnTo>
                    <a:pt x="0" y="0"/>
                  </a:lnTo>
                  <a:lnTo>
                    <a:pt x="3823" y="13643"/>
                  </a:lnTo>
                  <a:lnTo>
                    <a:pt x="5585" y="26402"/>
                  </a:lnTo>
                  <a:lnTo>
                    <a:pt x="5722" y="45665"/>
                  </a:lnTo>
                  <a:lnTo>
                    <a:pt x="4674" y="78823"/>
                  </a:lnTo>
                  <a:close/>
                </a:path>
              </a:pathLst>
            </a:custGeom>
            <a:solidFill>
              <a:srgbClr val="808384"/>
            </a:solidFill>
          </p:spPr>
          <p:txBody>
            <a:bodyPr wrap="square" lIns="0" tIns="0" rIns="0" bIns="0" rtlCol="0"/>
            <a:lstStyle/>
            <a:p>
              <a:endParaRPr/>
            </a:p>
          </p:txBody>
        </p:sp>
        <p:sp>
          <p:nvSpPr>
            <p:cNvPr id="172" name="object 355">
              <a:extLst>
                <a:ext uri="{FF2B5EF4-FFF2-40B4-BE49-F238E27FC236}">
                  <a16:creationId xmlns:a16="http://schemas.microsoft.com/office/drawing/2014/main" id="{707DA267-6519-E4D3-1CFC-39D9BEF4CFFE}"/>
                </a:ext>
              </a:extLst>
            </p:cNvPr>
            <p:cNvSpPr/>
            <p:nvPr/>
          </p:nvSpPr>
          <p:spPr>
            <a:xfrm>
              <a:off x="2449202" y="8906497"/>
              <a:ext cx="5715" cy="79375"/>
            </a:xfrm>
            <a:custGeom>
              <a:avLst/>
              <a:gdLst/>
              <a:ahLst/>
              <a:cxnLst/>
              <a:rect l="l" t="t" r="r" b="b"/>
              <a:pathLst>
                <a:path w="5714" h="79375">
                  <a:moveTo>
                    <a:pt x="4648" y="78878"/>
                  </a:moveTo>
                  <a:lnTo>
                    <a:pt x="569" y="11791"/>
                  </a:lnTo>
                  <a:lnTo>
                    <a:pt x="0" y="0"/>
                  </a:lnTo>
                  <a:lnTo>
                    <a:pt x="3799" y="13655"/>
                  </a:lnTo>
                  <a:lnTo>
                    <a:pt x="5550" y="26424"/>
                  </a:lnTo>
                  <a:lnTo>
                    <a:pt x="5688" y="45699"/>
                  </a:lnTo>
                  <a:lnTo>
                    <a:pt x="4648" y="78878"/>
                  </a:lnTo>
                  <a:close/>
                </a:path>
              </a:pathLst>
            </a:custGeom>
            <a:solidFill>
              <a:srgbClr val="818484"/>
            </a:solidFill>
          </p:spPr>
          <p:txBody>
            <a:bodyPr wrap="square" lIns="0" tIns="0" rIns="0" bIns="0" rtlCol="0"/>
            <a:lstStyle/>
            <a:p>
              <a:endParaRPr/>
            </a:p>
          </p:txBody>
        </p:sp>
        <p:sp>
          <p:nvSpPr>
            <p:cNvPr id="173" name="object 356">
              <a:extLst>
                <a:ext uri="{FF2B5EF4-FFF2-40B4-BE49-F238E27FC236}">
                  <a16:creationId xmlns:a16="http://schemas.microsoft.com/office/drawing/2014/main" id="{11A7E60D-2D52-5BD2-9A3B-3F33601018B1}"/>
                </a:ext>
              </a:extLst>
            </p:cNvPr>
            <p:cNvSpPr/>
            <p:nvPr/>
          </p:nvSpPr>
          <p:spPr>
            <a:xfrm>
              <a:off x="2449176" y="8906561"/>
              <a:ext cx="5715" cy="79375"/>
            </a:xfrm>
            <a:custGeom>
              <a:avLst/>
              <a:gdLst/>
              <a:ahLst/>
              <a:cxnLst/>
              <a:rect l="l" t="t" r="r" b="b"/>
              <a:pathLst>
                <a:path w="5714" h="79375">
                  <a:moveTo>
                    <a:pt x="4627" y="78933"/>
                  </a:moveTo>
                  <a:lnTo>
                    <a:pt x="564" y="11799"/>
                  </a:lnTo>
                  <a:lnTo>
                    <a:pt x="0" y="0"/>
                  </a:lnTo>
                  <a:lnTo>
                    <a:pt x="3773" y="13667"/>
                  </a:lnTo>
                  <a:lnTo>
                    <a:pt x="5513" y="26445"/>
                  </a:lnTo>
                  <a:lnTo>
                    <a:pt x="5653" y="45734"/>
                  </a:lnTo>
                  <a:lnTo>
                    <a:pt x="4627" y="78933"/>
                  </a:lnTo>
                  <a:close/>
                </a:path>
              </a:pathLst>
            </a:custGeom>
            <a:solidFill>
              <a:srgbClr val="838686"/>
            </a:solidFill>
          </p:spPr>
          <p:txBody>
            <a:bodyPr wrap="square" lIns="0" tIns="0" rIns="0" bIns="0" rtlCol="0"/>
            <a:lstStyle/>
            <a:p>
              <a:endParaRPr/>
            </a:p>
          </p:txBody>
        </p:sp>
        <p:sp>
          <p:nvSpPr>
            <p:cNvPr id="174" name="object 357">
              <a:extLst>
                <a:ext uri="{FF2B5EF4-FFF2-40B4-BE49-F238E27FC236}">
                  <a16:creationId xmlns:a16="http://schemas.microsoft.com/office/drawing/2014/main" id="{B1E77BD5-F6EB-AABF-CCE6-06386A1EE80F}"/>
                </a:ext>
              </a:extLst>
            </p:cNvPr>
            <p:cNvSpPr/>
            <p:nvPr/>
          </p:nvSpPr>
          <p:spPr>
            <a:xfrm>
              <a:off x="2449151" y="8906624"/>
              <a:ext cx="5715" cy="79375"/>
            </a:xfrm>
            <a:custGeom>
              <a:avLst/>
              <a:gdLst/>
              <a:ahLst/>
              <a:cxnLst/>
              <a:rect l="l" t="t" r="r" b="b"/>
              <a:pathLst>
                <a:path w="5714" h="79375">
                  <a:moveTo>
                    <a:pt x="4591" y="78982"/>
                  </a:moveTo>
                  <a:lnTo>
                    <a:pt x="560" y="11807"/>
                  </a:lnTo>
                  <a:lnTo>
                    <a:pt x="0" y="0"/>
                  </a:lnTo>
                  <a:lnTo>
                    <a:pt x="3749" y="13685"/>
                  </a:lnTo>
                  <a:lnTo>
                    <a:pt x="5477" y="26474"/>
                  </a:lnTo>
                  <a:lnTo>
                    <a:pt x="5614" y="45772"/>
                  </a:lnTo>
                  <a:lnTo>
                    <a:pt x="4591" y="78982"/>
                  </a:lnTo>
                  <a:close/>
                </a:path>
              </a:pathLst>
            </a:custGeom>
            <a:solidFill>
              <a:srgbClr val="858888"/>
            </a:solidFill>
          </p:spPr>
          <p:txBody>
            <a:bodyPr wrap="square" lIns="0" tIns="0" rIns="0" bIns="0" rtlCol="0"/>
            <a:lstStyle/>
            <a:p>
              <a:endParaRPr/>
            </a:p>
          </p:txBody>
        </p:sp>
        <p:sp>
          <p:nvSpPr>
            <p:cNvPr id="175" name="object 358">
              <a:extLst>
                <a:ext uri="{FF2B5EF4-FFF2-40B4-BE49-F238E27FC236}">
                  <a16:creationId xmlns:a16="http://schemas.microsoft.com/office/drawing/2014/main" id="{348F19CD-5296-0CBF-9407-0A0567A38B7A}"/>
                </a:ext>
              </a:extLst>
            </p:cNvPr>
            <p:cNvSpPr/>
            <p:nvPr/>
          </p:nvSpPr>
          <p:spPr>
            <a:xfrm>
              <a:off x="2449121" y="8906687"/>
              <a:ext cx="5715" cy="79375"/>
            </a:xfrm>
            <a:custGeom>
              <a:avLst/>
              <a:gdLst/>
              <a:ahLst/>
              <a:cxnLst/>
              <a:rect l="l" t="t" r="r" b="b"/>
              <a:pathLst>
                <a:path w="5714" h="79375">
                  <a:moveTo>
                    <a:pt x="4570" y="79037"/>
                  </a:moveTo>
                  <a:lnTo>
                    <a:pt x="557" y="11816"/>
                  </a:lnTo>
                  <a:lnTo>
                    <a:pt x="0" y="0"/>
                  </a:lnTo>
                  <a:lnTo>
                    <a:pt x="3726" y="13697"/>
                  </a:lnTo>
                  <a:lnTo>
                    <a:pt x="5444" y="26496"/>
                  </a:lnTo>
                  <a:lnTo>
                    <a:pt x="5583" y="45806"/>
                  </a:lnTo>
                  <a:lnTo>
                    <a:pt x="4570" y="79037"/>
                  </a:lnTo>
                  <a:close/>
                </a:path>
              </a:pathLst>
            </a:custGeom>
            <a:solidFill>
              <a:srgbClr val="868989"/>
            </a:solidFill>
          </p:spPr>
          <p:txBody>
            <a:bodyPr wrap="square" lIns="0" tIns="0" rIns="0" bIns="0" rtlCol="0"/>
            <a:lstStyle/>
            <a:p>
              <a:endParaRPr/>
            </a:p>
          </p:txBody>
        </p:sp>
        <p:sp>
          <p:nvSpPr>
            <p:cNvPr id="176" name="object 359">
              <a:extLst>
                <a:ext uri="{FF2B5EF4-FFF2-40B4-BE49-F238E27FC236}">
                  <a16:creationId xmlns:a16="http://schemas.microsoft.com/office/drawing/2014/main" id="{A7A39385-A795-33F6-1B0C-C4AB371B2E3E}"/>
                </a:ext>
              </a:extLst>
            </p:cNvPr>
            <p:cNvSpPr/>
            <p:nvPr/>
          </p:nvSpPr>
          <p:spPr>
            <a:xfrm>
              <a:off x="2449091" y="8906750"/>
              <a:ext cx="5715" cy="79375"/>
            </a:xfrm>
            <a:custGeom>
              <a:avLst/>
              <a:gdLst/>
              <a:ahLst/>
              <a:cxnLst/>
              <a:rect l="l" t="t" r="r" b="b"/>
              <a:pathLst>
                <a:path w="5714" h="79375">
                  <a:moveTo>
                    <a:pt x="4539" y="79092"/>
                  </a:moveTo>
                  <a:lnTo>
                    <a:pt x="556" y="11822"/>
                  </a:lnTo>
                  <a:lnTo>
                    <a:pt x="0" y="0"/>
                  </a:lnTo>
                  <a:lnTo>
                    <a:pt x="3682" y="13717"/>
                  </a:lnTo>
                  <a:lnTo>
                    <a:pt x="5382" y="26529"/>
                  </a:lnTo>
                  <a:lnTo>
                    <a:pt x="5526" y="45849"/>
                  </a:lnTo>
                  <a:lnTo>
                    <a:pt x="4539" y="79092"/>
                  </a:lnTo>
                  <a:close/>
                </a:path>
              </a:pathLst>
            </a:custGeom>
            <a:solidFill>
              <a:srgbClr val="878B8B"/>
            </a:solidFill>
          </p:spPr>
          <p:txBody>
            <a:bodyPr wrap="square" lIns="0" tIns="0" rIns="0" bIns="0" rtlCol="0"/>
            <a:lstStyle/>
            <a:p>
              <a:endParaRPr/>
            </a:p>
          </p:txBody>
        </p:sp>
        <p:sp>
          <p:nvSpPr>
            <p:cNvPr id="177" name="object 360">
              <a:extLst>
                <a:ext uri="{FF2B5EF4-FFF2-40B4-BE49-F238E27FC236}">
                  <a16:creationId xmlns:a16="http://schemas.microsoft.com/office/drawing/2014/main" id="{9F12105D-D2CA-53C7-30E7-188C197265B0}"/>
                </a:ext>
              </a:extLst>
            </p:cNvPr>
            <p:cNvSpPr/>
            <p:nvPr/>
          </p:nvSpPr>
          <p:spPr>
            <a:xfrm>
              <a:off x="2449065" y="8906813"/>
              <a:ext cx="5715" cy="79375"/>
            </a:xfrm>
            <a:custGeom>
              <a:avLst/>
              <a:gdLst/>
              <a:ahLst/>
              <a:cxnLst/>
              <a:rect l="l" t="t" r="r" b="b"/>
              <a:pathLst>
                <a:path w="5714" h="79375">
                  <a:moveTo>
                    <a:pt x="4514" y="79142"/>
                  </a:moveTo>
                  <a:lnTo>
                    <a:pt x="550" y="11830"/>
                  </a:lnTo>
                  <a:lnTo>
                    <a:pt x="0" y="0"/>
                  </a:lnTo>
                  <a:lnTo>
                    <a:pt x="3652" y="13729"/>
                  </a:lnTo>
                  <a:lnTo>
                    <a:pt x="5340" y="26550"/>
                  </a:lnTo>
                  <a:lnTo>
                    <a:pt x="5486" y="45881"/>
                  </a:lnTo>
                  <a:lnTo>
                    <a:pt x="4514" y="79142"/>
                  </a:lnTo>
                  <a:close/>
                </a:path>
              </a:pathLst>
            </a:custGeom>
            <a:solidFill>
              <a:srgbClr val="8A8D8E"/>
            </a:solidFill>
          </p:spPr>
          <p:txBody>
            <a:bodyPr wrap="square" lIns="0" tIns="0" rIns="0" bIns="0" rtlCol="0"/>
            <a:lstStyle/>
            <a:p>
              <a:endParaRPr/>
            </a:p>
          </p:txBody>
        </p:sp>
        <p:sp>
          <p:nvSpPr>
            <p:cNvPr id="178" name="object 361">
              <a:extLst>
                <a:ext uri="{FF2B5EF4-FFF2-40B4-BE49-F238E27FC236}">
                  <a16:creationId xmlns:a16="http://schemas.microsoft.com/office/drawing/2014/main" id="{EEAA3567-023B-60D4-FD7B-B57764C12DAE}"/>
                </a:ext>
              </a:extLst>
            </p:cNvPr>
            <p:cNvSpPr/>
            <p:nvPr/>
          </p:nvSpPr>
          <p:spPr>
            <a:xfrm>
              <a:off x="2449040" y="8906876"/>
              <a:ext cx="5715" cy="79375"/>
            </a:xfrm>
            <a:custGeom>
              <a:avLst/>
              <a:gdLst/>
              <a:ahLst/>
              <a:cxnLst/>
              <a:rect l="l" t="t" r="r" b="b"/>
              <a:pathLst>
                <a:path w="5714" h="79375">
                  <a:moveTo>
                    <a:pt x="4477" y="79196"/>
                  </a:moveTo>
                  <a:lnTo>
                    <a:pt x="547" y="11838"/>
                  </a:lnTo>
                  <a:lnTo>
                    <a:pt x="0" y="0"/>
                  </a:lnTo>
                  <a:lnTo>
                    <a:pt x="3628" y="13744"/>
                  </a:lnTo>
                  <a:lnTo>
                    <a:pt x="5304" y="26575"/>
                  </a:lnTo>
                  <a:lnTo>
                    <a:pt x="5447" y="45918"/>
                  </a:lnTo>
                  <a:lnTo>
                    <a:pt x="4477" y="79196"/>
                  </a:lnTo>
                  <a:close/>
                </a:path>
              </a:pathLst>
            </a:custGeom>
            <a:solidFill>
              <a:srgbClr val="8C8E8F"/>
            </a:solidFill>
          </p:spPr>
          <p:txBody>
            <a:bodyPr wrap="square" lIns="0" tIns="0" rIns="0" bIns="0" rtlCol="0"/>
            <a:lstStyle/>
            <a:p>
              <a:endParaRPr/>
            </a:p>
          </p:txBody>
        </p:sp>
        <p:sp>
          <p:nvSpPr>
            <p:cNvPr id="179" name="object 362">
              <a:extLst>
                <a:ext uri="{FF2B5EF4-FFF2-40B4-BE49-F238E27FC236}">
                  <a16:creationId xmlns:a16="http://schemas.microsoft.com/office/drawing/2014/main" id="{FB74D3DC-3872-CC74-F730-E021CF47C2F3}"/>
                </a:ext>
              </a:extLst>
            </p:cNvPr>
            <p:cNvSpPr/>
            <p:nvPr/>
          </p:nvSpPr>
          <p:spPr>
            <a:xfrm>
              <a:off x="2449010" y="8906939"/>
              <a:ext cx="5715" cy="79375"/>
            </a:xfrm>
            <a:custGeom>
              <a:avLst/>
              <a:gdLst/>
              <a:ahLst/>
              <a:cxnLst/>
              <a:rect l="l" t="t" r="r" b="b"/>
              <a:pathLst>
                <a:path w="5714" h="79375">
                  <a:moveTo>
                    <a:pt x="4457" y="79251"/>
                  </a:moveTo>
                  <a:lnTo>
                    <a:pt x="546" y="11847"/>
                  </a:lnTo>
                  <a:lnTo>
                    <a:pt x="0" y="0"/>
                  </a:lnTo>
                  <a:lnTo>
                    <a:pt x="3605" y="13759"/>
                  </a:lnTo>
                  <a:lnTo>
                    <a:pt x="5271" y="26601"/>
                  </a:lnTo>
                  <a:lnTo>
                    <a:pt x="5415" y="45955"/>
                  </a:lnTo>
                  <a:lnTo>
                    <a:pt x="4457" y="79251"/>
                  </a:lnTo>
                  <a:close/>
                </a:path>
              </a:pathLst>
            </a:custGeom>
            <a:solidFill>
              <a:srgbClr val="8D9090"/>
            </a:solidFill>
          </p:spPr>
          <p:txBody>
            <a:bodyPr wrap="square" lIns="0" tIns="0" rIns="0" bIns="0" rtlCol="0"/>
            <a:lstStyle/>
            <a:p>
              <a:endParaRPr/>
            </a:p>
          </p:txBody>
        </p:sp>
        <p:sp>
          <p:nvSpPr>
            <p:cNvPr id="180" name="object 363">
              <a:extLst>
                <a:ext uri="{FF2B5EF4-FFF2-40B4-BE49-F238E27FC236}">
                  <a16:creationId xmlns:a16="http://schemas.microsoft.com/office/drawing/2014/main" id="{C0279263-53FE-F684-DAD3-79CEE7CC5216}"/>
                </a:ext>
              </a:extLst>
            </p:cNvPr>
            <p:cNvSpPr/>
            <p:nvPr/>
          </p:nvSpPr>
          <p:spPr>
            <a:xfrm>
              <a:off x="2448979" y="8907003"/>
              <a:ext cx="5715" cy="79375"/>
            </a:xfrm>
            <a:custGeom>
              <a:avLst/>
              <a:gdLst/>
              <a:ahLst/>
              <a:cxnLst/>
              <a:rect l="l" t="t" r="r" b="b"/>
              <a:pathLst>
                <a:path w="5714" h="79375">
                  <a:moveTo>
                    <a:pt x="4426" y="79306"/>
                  </a:moveTo>
                  <a:lnTo>
                    <a:pt x="543" y="11856"/>
                  </a:lnTo>
                  <a:lnTo>
                    <a:pt x="0" y="0"/>
                  </a:lnTo>
                  <a:lnTo>
                    <a:pt x="3569" y="13777"/>
                  </a:lnTo>
                  <a:lnTo>
                    <a:pt x="5220" y="26630"/>
                  </a:lnTo>
                  <a:lnTo>
                    <a:pt x="5368" y="45995"/>
                  </a:lnTo>
                  <a:lnTo>
                    <a:pt x="4426" y="79306"/>
                  </a:lnTo>
                  <a:close/>
                </a:path>
              </a:pathLst>
            </a:custGeom>
            <a:solidFill>
              <a:srgbClr val="8F9292"/>
            </a:solidFill>
          </p:spPr>
          <p:txBody>
            <a:bodyPr wrap="square" lIns="0" tIns="0" rIns="0" bIns="0" rtlCol="0"/>
            <a:lstStyle/>
            <a:p>
              <a:endParaRPr/>
            </a:p>
          </p:txBody>
        </p:sp>
        <p:sp>
          <p:nvSpPr>
            <p:cNvPr id="181" name="object 364">
              <a:extLst>
                <a:ext uri="{FF2B5EF4-FFF2-40B4-BE49-F238E27FC236}">
                  <a16:creationId xmlns:a16="http://schemas.microsoft.com/office/drawing/2014/main" id="{04B5E9C6-968B-30E2-57B5-01B66255254B}"/>
                </a:ext>
              </a:extLst>
            </p:cNvPr>
            <p:cNvSpPr/>
            <p:nvPr/>
          </p:nvSpPr>
          <p:spPr>
            <a:xfrm>
              <a:off x="2448954" y="8907066"/>
              <a:ext cx="5715" cy="79375"/>
            </a:xfrm>
            <a:custGeom>
              <a:avLst/>
              <a:gdLst/>
              <a:ahLst/>
              <a:cxnLst/>
              <a:rect l="l" t="t" r="r" b="b"/>
              <a:pathLst>
                <a:path w="5714" h="79375">
                  <a:moveTo>
                    <a:pt x="4405" y="79356"/>
                  </a:moveTo>
                  <a:lnTo>
                    <a:pt x="540" y="11861"/>
                  </a:lnTo>
                  <a:lnTo>
                    <a:pt x="0" y="0"/>
                  </a:lnTo>
                  <a:lnTo>
                    <a:pt x="3534" y="13789"/>
                  </a:lnTo>
                  <a:lnTo>
                    <a:pt x="5171" y="26651"/>
                  </a:lnTo>
                  <a:lnTo>
                    <a:pt x="5324" y="46027"/>
                  </a:lnTo>
                  <a:lnTo>
                    <a:pt x="4405" y="79356"/>
                  </a:lnTo>
                  <a:close/>
                </a:path>
              </a:pathLst>
            </a:custGeom>
            <a:solidFill>
              <a:srgbClr val="909393"/>
            </a:solidFill>
          </p:spPr>
          <p:txBody>
            <a:bodyPr wrap="square" lIns="0" tIns="0" rIns="0" bIns="0" rtlCol="0"/>
            <a:lstStyle/>
            <a:p>
              <a:endParaRPr/>
            </a:p>
          </p:txBody>
        </p:sp>
        <p:sp>
          <p:nvSpPr>
            <p:cNvPr id="182" name="object 365">
              <a:extLst>
                <a:ext uri="{FF2B5EF4-FFF2-40B4-BE49-F238E27FC236}">
                  <a16:creationId xmlns:a16="http://schemas.microsoft.com/office/drawing/2014/main" id="{5C51197B-41B6-0579-9A61-40A5FD1FE253}"/>
                </a:ext>
              </a:extLst>
            </p:cNvPr>
            <p:cNvSpPr/>
            <p:nvPr/>
          </p:nvSpPr>
          <p:spPr>
            <a:xfrm>
              <a:off x="2448929" y="8907129"/>
              <a:ext cx="5715" cy="80010"/>
            </a:xfrm>
            <a:custGeom>
              <a:avLst/>
              <a:gdLst/>
              <a:ahLst/>
              <a:cxnLst/>
              <a:rect l="l" t="t" r="r" b="b"/>
              <a:pathLst>
                <a:path w="5714" h="80009">
                  <a:moveTo>
                    <a:pt x="4369" y="79411"/>
                  </a:moveTo>
                  <a:lnTo>
                    <a:pt x="534" y="11870"/>
                  </a:lnTo>
                  <a:lnTo>
                    <a:pt x="0" y="0"/>
                  </a:lnTo>
                  <a:lnTo>
                    <a:pt x="3510" y="13804"/>
                  </a:lnTo>
                  <a:lnTo>
                    <a:pt x="5136" y="26677"/>
                  </a:lnTo>
                  <a:lnTo>
                    <a:pt x="5285" y="46064"/>
                  </a:lnTo>
                  <a:lnTo>
                    <a:pt x="4369" y="79411"/>
                  </a:lnTo>
                  <a:close/>
                </a:path>
              </a:pathLst>
            </a:custGeom>
            <a:solidFill>
              <a:srgbClr val="929595"/>
            </a:solidFill>
          </p:spPr>
          <p:txBody>
            <a:bodyPr wrap="square" lIns="0" tIns="0" rIns="0" bIns="0" rtlCol="0"/>
            <a:lstStyle/>
            <a:p>
              <a:endParaRPr/>
            </a:p>
          </p:txBody>
        </p:sp>
        <p:sp>
          <p:nvSpPr>
            <p:cNvPr id="183" name="object 366">
              <a:extLst>
                <a:ext uri="{FF2B5EF4-FFF2-40B4-BE49-F238E27FC236}">
                  <a16:creationId xmlns:a16="http://schemas.microsoft.com/office/drawing/2014/main" id="{48B16321-8515-F526-CA52-C403DCC7F6FF}"/>
                </a:ext>
              </a:extLst>
            </p:cNvPr>
            <p:cNvSpPr/>
            <p:nvPr/>
          </p:nvSpPr>
          <p:spPr>
            <a:xfrm>
              <a:off x="2448899" y="8907192"/>
              <a:ext cx="5715" cy="80010"/>
            </a:xfrm>
            <a:custGeom>
              <a:avLst/>
              <a:gdLst/>
              <a:ahLst/>
              <a:cxnLst/>
              <a:rect l="l" t="t" r="r" b="b"/>
              <a:pathLst>
                <a:path w="5714" h="80009">
                  <a:moveTo>
                    <a:pt x="4348" y="79465"/>
                  </a:moveTo>
                  <a:lnTo>
                    <a:pt x="535" y="11878"/>
                  </a:lnTo>
                  <a:lnTo>
                    <a:pt x="0" y="0"/>
                  </a:lnTo>
                  <a:lnTo>
                    <a:pt x="3484" y="13816"/>
                  </a:lnTo>
                  <a:lnTo>
                    <a:pt x="5098" y="26699"/>
                  </a:lnTo>
                  <a:lnTo>
                    <a:pt x="5251" y="46099"/>
                  </a:lnTo>
                  <a:lnTo>
                    <a:pt x="4348" y="79465"/>
                  </a:lnTo>
                  <a:close/>
                </a:path>
              </a:pathLst>
            </a:custGeom>
            <a:solidFill>
              <a:srgbClr val="949797"/>
            </a:solidFill>
          </p:spPr>
          <p:txBody>
            <a:bodyPr wrap="square" lIns="0" tIns="0" rIns="0" bIns="0" rtlCol="0"/>
            <a:lstStyle/>
            <a:p>
              <a:endParaRPr/>
            </a:p>
          </p:txBody>
        </p:sp>
        <p:sp>
          <p:nvSpPr>
            <p:cNvPr id="184" name="object 367">
              <a:extLst>
                <a:ext uri="{FF2B5EF4-FFF2-40B4-BE49-F238E27FC236}">
                  <a16:creationId xmlns:a16="http://schemas.microsoft.com/office/drawing/2014/main" id="{A4BFF400-C375-251B-2FA1-30DF8716CAFB}"/>
                </a:ext>
              </a:extLst>
            </p:cNvPr>
            <p:cNvSpPr/>
            <p:nvPr/>
          </p:nvSpPr>
          <p:spPr>
            <a:xfrm>
              <a:off x="2448868" y="8907255"/>
              <a:ext cx="5715" cy="80010"/>
            </a:xfrm>
            <a:custGeom>
              <a:avLst/>
              <a:gdLst/>
              <a:ahLst/>
              <a:cxnLst/>
              <a:rect l="l" t="t" r="r" b="b"/>
              <a:pathLst>
                <a:path w="5714" h="80009">
                  <a:moveTo>
                    <a:pt x="4317" y="79520"/>
                  </a:moveTo>
                  <a:lnTo>
                    <a:pt x="530" y="11887"/>
                  </a:lnTo>
                  <a:lnTo>
                    <a:pt x="0" y="0"/>
                  </a:lnTo>
                  <a:lnTo>
                    <a:pt x="3460" y="13830"/>
                  </a:lnTo>
                  <a:lnTo>
                    <a:pt x="5064" y="26724"/>
                  </a:lnTo>
                  <a:lnTo>
                    <a:pt x="5214" y="46136"/>
                  </a:lnTo>
                  <a:lnTo>
                    <a:pt x="4317" y="79520"/>
                  </a:lnTo>
                  <a:close/>
                </a:path>
              </a:pathLst>
            </a:custGeom>
            <a:solidFill>
              <a:srgbClr val="959797"/>
            </a:solidFill>
          </p:spPr>
          <p:txBody>
            <a:bodyPr wrap="square" lIns="0" tIns="0" rIns="0" bIns="0" rtlCol="0"/>
            <a:lstStyle/>
            <a:p>
              <a:endParaRPr/>
            </a:p>
          </p:txBody>
        </p:sp>
        <p:sp>
          <p:nvSpPr>
            <p:cNvPr id="185" name="object 368">
              <a:extLst>
                <a:ext uri="{FF2B5EF4-FFF2-40B4-BE49-F238E27FC236}">
                  <a16:creationId xmlns:a16="http://schemas.microsoft.com/office/drawing/2014/main" id="{D6EFEFEA-EFAF-91AD-2893-999127C5A578}"/>
                </a:ext>
              </a:extLst>
            </p:cNvPr>
            <p:cNvSpPr/>
            <p:nvPr/>
          </p:nvSpPr>
          <p:spPr>
            <a:xfrm>
              <a:off x="2448843" y="8907319"/>
              <a:ext cx="5715" cy="80010"/>
            </a:xfrm>
            <a:custGeom>
              <a:avLst/>
              <a:gdLst/>
              <a:ahLst/>
              <a:cxnLst/>
              <a:rect l="l" t="t" r="r" b="b"/>
              <a:pathLst>
                <a:path w="5714" h="80009">
                  <a:moveTo>
                    <a:pt x="4291" y="79570"/>
                  </a:moveTo>
                  <a:lnTo>
                    <a:pt x="528" y="11895"/>
                  </a:lnTo>
                  <a:lnTo>
                    <a:pt x="0" y="0"/>
                  </a:lnTo>
                  <a:lnTo>
                    <a:pt x="3422" y="13848"/>
                  </a:lnTo>
                  <a:lnTo>
                    <a:pt x="5010" y="26753"/>
                  </a:lnTo>
                  <a:lnTo>
                    <a:pt x="5166" y="46173"/>
                  </a:lnTo>
                  <a:lnTo>
                    <a:pt x="4291" y="79570"/>
                  </a:lnTo>
                  <a:close/>
                </a:path>
              </a:pathLst>
            </a:custGeom>
            <a:solidFill>
              <a:srgbClr val="979999"/>
            </a:solidFill>
          </p:spPr>
          <p:txBody>
            <a:bodyPr wrap="square" lIns="0" tIns="0" rIns="0" bIns="0" rtlCol="0"/>
            <a:lstStyle/>
            <a:p>
              <a:endParaRPr/>
            </a:p>
          </p:txBody>
        </p:sp>
        <p:sp>
          <p:nvSpPr>
            <p:cNvPr id="186" name="object 369">
              <a:extLst>
                <a:ext uri="{FF2B5EF4-FFF2-40B4-BE49-F238E27FC236}">
                  <a16:creationId xmlns:a16="http://schemas.microsoft.com/office/drawing/2014/main" id="{159E6ED9-0160-CF93-CC4F-FB82B427BB6C}"/>
                </a:ext>
              </a:extLst>
            </p:cNvPr>
            <p:cNvSpPr/>
            <p:nvPr/>
          </p:nvSpPr>
          <p:spPr>
            <a:xfrm>
              <a:off x="2448818" y="8907382"/>
              <a:ext cx="5715" cy="80010"/>
            </a:xfrm>
            <a:custGeom>
              <a:avLst/>
              <a:gdLst/>
              <a:ahLst/>
              <a:cxnLst/>
              <a:rect l="l" t="t" r="r" b="b"/>
              <a:pathLst>
                <a:path w="5714" h="80009">
                  <a:moveTo>
                    <a:pt x="4255" y="79625"/>
                  </a:moveTo>
                  <a:lnTo>
                    <a:pt x="521" y="11901"/>
                  </a:lnTo>
                  <a:lnTo>
                    <a:pt x="0" y="0"/>
                  </a:lnTo>
                  <a:lnTo>
                    <a:pt x="3392" y="13863"/>
                  </a:lnTo>
                  <a:lnTo>
                    <a:pt x="4967" y="26778"/>
                  </a:lnTo>
                  <a:lnTo>
                    <a:pt x="5121" y="46211"/>
                  </a:lnTo>
                  <a:lnTo>
                    <a:pt x="4255" y="79625"/>
                  </a:lnTo>
                  <a:close/>
                </a:path>
              </a:pathLst>
            </a:custGeom>
            <a:solidFill>
              <a:srgbClr val="989B9B"/>
            </a:solidFill>
          </p:spPr>
          <p:txBody>
            <a:bodyPr wrap="square" lIns="0" tIns="0" rIns="0" bIns="0" rtlCol="0"/>
            <a:lstStyle/>
            <a:p>
              <a:endParaRPr/>
            </a:p>
          </p:txBody>
        </p:sp>
        <p:sp>
          <p:nvSpPr>
            <p:cNvPr id="187" name="object 370">
              <a:extLst>
                <a:ext uri="{FF2B5EF4-FFF2-40B4-BE49-F238E27FC236}">
                  <a16:creationId xmlns:a16="http://schemas.microsoft.com/office/drawing/2014/main" id="{7CDDC1C0-4FD8-9A6B-FF37-58E26C491180}"/>
                </a:ext>
              </a:extLst>
            </p:cNvPr>
            <p:cNvSpPr/>
            <p:nvPr/>
          </p:nvSpPr>
          <p:spPr>
            <a:xfrm>
              <a:off x="2448788" y="8907445"/>
              <a:ext cx="5715" cy="80010"/>
            </a:xfrm>
            <a:custGeom>
              <a:avLst/>
              <a:gdLst/>
              <a:ahLst/>
              <a:cxnLst/>
              <a:rect l="l" t="t" r="r" b="b"/>
              <a:pathLst>
                <a:path w="5714" h="80009">
                  <a:moveTo>
                    <a:pt x="4235" y="79679"/>
                  </a:moveTo>
                  <a:lnTo>
                    <a:pt x="522" y="11910"/>
                  </a:lnTo>
                  <a:lnTo>
                    <a:pt x="0" y="0"/>
                  </a:lnTo>
                  <a:lnTo>
                    <a:pt x="3366" y="13878"/>
                  </a:lnTo>
                  <a:lnTo>
                    <a:pt x="4929" y="26804"/>
                  </a:lnTo>
                  <a:lnTo>
                    <a:pt x="5086" y="46248"/>
                  </a:lnTo>
                  <a:lnTo>
                    <a:pt x="4235" y="79679"/>
                  </a:lnTo>
                  <a:close/>
                </a:path>
              </a:pathLst>
            </a:custGeom>
            <a:solidFill>
              <a:srgbClr val="999C9B"/>
            </a:solidFill>
          </p:spPr>
          <p:txBody>
            <a:bodyPr wrap="square" lIns="0" tIns="0" rIns="0" bIns="0" rtlCol="0"/>
            <a:lstStyle/>
            <a:p>
              <a:endParaRPr/>
            </a:p>
          </p:txBody>
        </p:sp>
        <p:sp>
          <p:nvSpPr>
            <p:cNvPr id="188" name="object 371">
              <a:extLst>
                <a:ext uri="{FF2B5EF4-FFF2-40B4-BE49-F238E27FC236}">
                  <a16:creationId xmlns:a16="http://schemas.microsoft.com/office/drawing/2014/main" id="{CF831EAD-E83A-301B-38A0-3F3E967F370C}"/>
                </a:ext>
              </a:extLst>
            </p:cNvPr>
            <p:cNvSpPr/>
            <p:nvPr/>
          </p:nvSpPr>
          <p:spPr>
            <a:xfrm>
              <a:off x="2448757" y="8907508"/>
              <a:ext cx="5080" cy="80010"/>
            </a:xfrm>
            <a:custGeom>
              <a:avLst/>
              <a:gdLst/>
              <a:ahLst/>
              <a:cxnLst/>
              <a:rect l="l" t="t" r="r" b="b"/>
              <a:pathLst>
                <a:path w="5080" h="80009">
                  <a:moveTo>
                    <a:pt x="4204" y="79734"/>
                  </a:moveTo>
                  <a:lnTo>
                    <a:pt x="519" y="11918"/>
                  </a:lnTo>
                  <a:lnTo>
                    <a:pt x="0" y="0"/>
                  </a:lnTo>
                  <a:lnTo>
                    <a:pt x="3342" y="13893"/>
                  </a:lnTo>
                  <a:lnTo>
                    <a:pt x="4894" y="26829"/>
                  </a:lnTo>
                  <a:lnTo>
                    <a:pt x="5050" y="46285"/>
                  </a:lnTo>
                  <a:lnTo>
                    <a:pt x="4204" y="79734"/>
                  </a:lnTo>
                  <a:close/>
                </a:path>
              </a:pathLst>
            </a:custGeom>
            <a:solidFill>
              <a:srgbClr val="9B9E9E"/>
            </a:solidFill>
          </p:spPr>
          <p:txBody>
            <a:bodyPr wrap="square" lIns="0" tIns="0" rIns="0" bIns="0" rtlCol="0"/>
            <a:lstStyle/>
            <a:p>
              <a:endParaRPr/>
            </a:p>
          </p:txBody>
        </p:sp>
        <p:sp>
          <p:nvSpPr>
            <p:cNvPr id="189" name="object 372">
              <a:extLst>
                <a:ext uri="{FF2B5EF4-FFF2-40B4-BE49-F238E27FC236}">
                  <a16:creationId xmlns:a16="http://schemas.microsoft.com/office/drawing/2014/main" id="{73933B5F-85F8-3D60-2EA4-9F9D87957AF0}"/>
                </a:ext>
              </a:extLst>
            </p:cNvPr>
            <p:cNvSpPr/>
            <p:nvPr/>
          </p:nvSpPr>
          <p:spPr>
            <a:xfrm>
              <a:off x="2448733" y="8907572"/>
              <a:ext cx="5080" cy="80010"/>
            </a:xfrm>
            <a:custGeom>
              <a:avLst/>
              <a:gdLst/>
              <a:ahLst/>
              <a:cxnLst/>
              <a:rect l="l" t="t" r="r" b="b"/>
              <a:pathLst>
                <a:path w="5080" h="80009">
                  <a:moveTo>
                    <a:pt x="4183" y="79784"/>
                  </a:moveTo>
                  <a:lnTo>
                    <a:pt x="516" y="11926"/>
                  </a:lnTo>
                  <a:lnTo>
                    <a:pt x="0" y="0"/>
                  </a:lnTo>
                  <a:lnTo>
                    <a:pt x="3301" y="13907"/>
                  </a:lnTo>
                  <a:lnTo>
                    <a:pt x="4838" y="26854"/>
                  </a:lnTo>
                  <a:lnTo>
                    <a:pt x="5001" y="46320"/>
                  </a:lnTo>
                  <a:lnTo>
                    <a:pt x="4183" y="79784"/>
                  </a:lnTo>
                  <a:close/>
                </a:path>
              </a:pathLst>
            </a:custGeom>
            <a:solidFill>
              <a:srgbClr val="9DA09F"/>
            </a:solidFill>
          </p:spPr>
          <p:txBody>
            <a:bodyPr wrap="square" lIns="0" tIns="0" rIns="0" bIns="0" rtlCol="0"/>
            <a:lstStyle/>
            <a:p>
              <a:endParaRPr/>
            </a:p>
          </p:txBody>
        </p:sp>
        <p:sp>
          <p:nvSpPr>
            <p:cNvPr id="190" name="object 373">
              <a:extLst>
                <a:ext uri="{FF2B5EF4-FFF2-40B4-BE49-F238E27FC236}">
                  <a16:creationId xmlns:a16="http://schemas.microsoft.com/office/drawing/2014/main" id="{EDA8F085-2AC5-F180-7249-0594B583A0FA}"/>
                </a:ext>
              </a:extLst>
            </p:cNvPr>
            <p:cNvSpPr/>
            <p:nvPr/>
          </p:nvSpPr>
          <p:spPr>
            <a:xfrm>
              <a:off x="2448707" y="8907635"/>
              <a:ext cx="5080" cy="80010"/>
            </a:xfrm>
            <a:custGeom>
              <a:avLst/>
              <a:gdLst/>
              <a:ahLst/>
              <a:cxnLst/>
              <a:rect l="l" t="t" r="r" b="b"/>
              <a:pathLst>
                <a:path w="5080" h="80009">
                  <a:moveTo>
                    <a:pt x="4147" y="79839"/>
                  </a:moveTo>
                  <a:lnTo>
                    <a:pt x="510" y="11932"/>
                  </a:lnTo>
                  <a:lnTo>
                    <a:pt x="0" y="0"/>
                  </a:lnTo>
                  <a:lnTo>
                    <a:pt x="3272" y="13922"/>
                  </a:lnTo>
                  <a:lnTo>
                    <a:pt x="4794" y="26880"/>
                  </a:lnTo>
                  <a:lnTo>
                    <a:pt x="4956" y="46357"/>
                  </a:lnTo>
                  <a:lnTo>
                    <a:pt x="4147" y="79839"/>
                  </a:lnTo>
                  <a:close/>
                </a:path>
              </a:pathLst>
            </a:custGeom>
            <a:solidFill>
              <a:srgbClr val="9DA0A0"/>
            </a:solidFill>
          </p:spPr>
          <p:txBody>
            <a:bodyPr wrap="square" lIns="0" tIns="0" rIns="0" bIns="0" rtlCol="0"/>
            <a:lstStyle/>
            <a:p>
              <a:endParaRPr/>
            </a:p>
          </p:txBody>
        </p:sp>
        <p:sp>
          <p:nvSpPr>
            <p:cNvPr id="191" name="object 374">
              <a:extLst>
                <a:ext uri="{FF2B5EF4-FFF2-40B4-BE49-F238E27FC236}">
                  <a16:creationId xmlns:a16="http://schemas.microsoft.com/office/drawing/2014/main" id="{33C17B4B-C4EB-EE1C-1143-321397523D3D}"/>
                </a:ext>
              </a:extLst>
            </p:cNvPr>
            <p:cNvSpPr/>
            <p:nvPr/>
          </p:nvSpPr>
          <p:spPr>
            <a:xfrm>
              <a:off x="2448677" y="8907698"/>
              <a:ext cx="5080" cy="80010"/>
            </a:xfrm>
            <a:custGeom>
              <a:avLst/>
              <a:gdLst/>
              <a:ahLst/>
              <a:cxnLst/>
              <a:rect l="l" t="t" r="r" b="b"/>
              <a:pathLst>
                <a:path w="5080" h="80009">
                  <a:moveTo>
                    <a:pt x="4126" y="79893"/>
                  </a:moveTo>
                  <a:lnTo>
                    <a:pt x="509" y="11941"/>
                  </a:lnTo>
                  <a:lnTo>
                    <a:pt x="0" y="0"/>
                  </a:lnTo>
                  <a:lnTo>
                    <a:pt x="3248" y="13934"/>
                  </a:lnTo>
                  <a:lnTo>
                    <a:pt x="4761" y="26902"/>
                  </a:lnTo>
                  <a:lnTo>
                    <a:pt x="4925" y="46391"/>
                  </a:lnTo>
                  <a:lnTo>
                    <a:pt x="4126" y="79893"/>
                  </a:lnTo>
                  <a:close/>
                </a:path>
              </a:pathLst>
            </a:custGeom>
            <a:solidFill>
              <a:srgbClr val="A0A3A3"/>
            </a:solidFill>
          </p:spPr>
          <p:txBody>
            <a:bodyPr wrap="square" lIns="0" tIns="0" rIns="0" bIns="0" rtlCol="0"/>
            <a:lstStyle/>
            <a:p>
              <a:endParaRPr/>
            </a:p>
          </p:txBody>
        </p:sp>
        <p:sp>
          <p:nvSpPr>
            <p:cNvPr id="192" name="object 375">
              <a:extLst>
                <a:ext uri="{FF2B5EF4-FFF2-40B4-BE49-F238E27FC236}">
                  <a16:creationId xmlns:a16="http://schemas.microsoft.com/office/drawing/2014/main" id="{A0D6E9E3-4B9F-F626-FAC0-952B4A5E75FB}"/>
                </a:ext>
              </a:extLst>
            </p:cNvPr>
            <p:cNvSpPr/>
            <p:nvPr/>
          </p:nvSpPr>
          <p:spPr>
            <a:xfrm>
              <a:off x="2448647" y="8907761"/>
              <a:ext cx="5080" cy="80010"/>
            </a:xfrm>
            <a:custGeom>
              <a:avLst/>
              <a:gdLst/>
              <a:ahLst/>
              <a:cxnLst/>
              <a:rect l="l" t="t" r="r" b="b"/>
              <a:pathLst>
                <a:path w="5080" h="80009">
                  <a:moveTo>
                    <a:pt x="4095" y="79948"/>
                  </a:moveTo>
                  <a:lnTo>
                    <a:pt x="504" y="11950"/>
                  </a:lnTo>
                  <a:lnTo>
                    <a:pt x="0" y="0"/>
                  </a:lnTo>
                  <a:lnTo>
                    <a:pt x="3224" y="13949"/>
                  </a:lnTo>
                  <a:lnTo>
                    <a:pt x="4726" y="26927"/>
                  </a:lnTo>
                  <a:lnTo>
                    <a:pt x="4888" y="46428"/>
                  </a:lnTo>
                  <a:lnTo>
                    <a:pt x="4095" y="79948"/>
                  </a:lnTo>
                  <a:close/>
                </a:path>
              </a:pathLst>
            </a:custGeom>
            <a:solidFill>
              <a:srgbClr val="A2A5A5"/>
            </a:solidFill>
          </p:spPr>
          <p:txBody>
            <a:bodyPr wrap="square" lIns="0" tIns="0" rIns="0" bIns="0" rtlCol="0"/>
            <a:lstStyle/>
            <a:p>
              <a:endParaRPr/>
            </a:p>
          </p:txBody>
        </p:sp>
        <p:sp>
          <p:nvSpPr>
            <p:cNvPr id="193" name="object 376">
              <a:extLst>
                <a:ext uri="{FF2B5EF4-FFF2-40B4-BE49-F238E27FC236}">
                  <a16:creationId xmlns:a16="http://schemas.microsoft.com/office/drawing/2014/main" id="{E79ACA04-4614-5427-B4AA-EC367F9E391C}"/>
                </a:ext>
              </a:extLst>
            </p:cNvPr>
            <p:cNvSpPr/>
            <p:nvPr/>
          </p:nvSpPr>
          <p:spPr>
            <a:xfrm>
              <a:off x="2448622" y="8907825"/>
              <a:ext cx="5080" cy="80010"/>
            </a:xfrm>
            <a:custGeom>
              <a:avLst/>
              <a:gdLst/>
              <a:ahLst/>
              <a:cxnLst/>
              <a:rect l="l" t="t" r="r" b="b"/>
              <a:pathLst>
                <a:path w="5080" h="80009">
                  <a:moveTo>
                    <a:pt x="4069" y="79998"/>
                  </a:moveTo>
                  <a:lnTo>
                    <a:pt x="500" y="11957"/>
                  </a:lnTo>
                  <a:lnTo>
                    <a:pt x="0" y="0"/>
                  </a:lnTo>
                  <a:lnTo>
                    <a:pt x="3195" y="13964"/>
                  </a:lnTo>
                  <a:lnTo>
                    <a:pt x="4684" y="26952"/>
                  </a:lnTo>
                  <a:lnTo>
                    <a:pt x="4848" y="46463"/>
                  </a:lnTo>
                  <a:lnTo>
                    <a:pt x="4069" y="79998"/>
                  </a:lnTo>
                  <a:close/>
                </a:path>
              </a:pathLst>
            </a:custGeom>
            <a:solidFill>
              <a:srgbClr val="A3A6A7"/>
            </a:solidFill>
          </p:spPr>
          <p:txBody>
            <a:bodyPr wrap="square" lIns="0" tIns="0" rIns="0" bIns="0" rtlCol="0"/>
            <a:lstStyle/>
            <a:p>
              <a:endParaRPr/>
            </a:p>
          </p:txBody>
        </p:sp>
        <p:sp>
          <p:nvSpPr>
            <p:cNvPr id="194" name="object 377">
              <a:extLst>
                <a:ext uri="{FF2B5EF4-FFF2-40B4-BE49-F238E27FC236}">
                  <a16:creationId xmlns:a16="http://schemas.microsoft.com/office/drawing/2014/main" id="{5C8E8A1D-F09F-BCF0-C00E-31CA7CD1B29F}"/>
                </a:ext>
              </a:extLst>
            </p:cNvPr>
            <p:cNvSpPr/>
            <p:nvPr/>
          </p:nvSpPr>
          <p:spPr>
            <a:xfrm>
              <a:off x="2448596" y="8907888"/>
              <a:ext cx="5080" cy="80645"/>
            </a:xfrm>
            <a:custGeom>
              <a:avLst/>
              <a:gdLst/>
              <a:ahLst/>
              <a:cxnLst/>
              <a:rect l="l" t="t" r="r" b="b"/>
              <a:pathLst>
                <a:path w="5080" h="80645">
                  <a:moveTo>
                    <a:pt x="4033" y="80053"/>
                  </a:moveTo>
                  <a:lnTo>
                    <a:pt x="497" y="11966"/>
                  </a:lnTo>
                  <a:lnTo>
                    <a:pt x="0" y="0"/>
                  </a:lnTo>
                  <a:lnTo>
                    <a:pt x="3154" y="13982"/>
                  </a:lnTo>
                  <a:lnTo>
                    <a:pt x="4625" y="26981"/>
                  </a:lnTo>
                  <a:lnTo>
                    <a:pt x="4792" y="46503"/>
                  </a:lnTo>
                  <a:lnTo>
                    <a:pt x="4033" y="80053"/>
                  </a:lnTo>
                  <a:close/>
                </a:path>
              </a:pathLst>
            </a:custGeom>
            <a:solidFill>
              <a:srgbClr val="A6A8A8"/>
            </a:solidFill>
          </p:spPr>
          <p:txBody>
            <a:bodyPr wrap="square" lIns="0" tIns="0" rIns="0" bIns="0" rtlCol="0"/>
            <a:lstStyle/>
            <a:p>
              <a:endParaRPr/>
            </a:p>
          </p:txBody>
        </p:sp>
        <p:sp>
          <p:nvSpPr>
            <p:cNvPr id="195" name="object 378">
              <a:extLst>
                <a:ext uri="{FF2B5EF4-FFF2-40B4-BE49-F238E27FC236}">
                  <a16:creationId xmlns:a16="http://schemas.microsoft.com/office/drawing/2014/main" id="{7307B212-D2EA-9D65-C987-F491EFE3C5B7}"/>
                </a:ext>
              </a:extLst>
            </p:cNvPr>
            <p:cNvSpPr/>
            <p:nvPr/>
          </p:nvSpPr>
          <p:spPr>
            <a:xfrm>
              <a:off x="2448566" y="8907951"/>
              <a:ext cx="5080" cy="80645"/>
            </a:xfrm>
            <a:custGeom>
              <a:avLst/>
              <a:gdLst/>
              <a:ahLst/>
              <a:cxnLst/>
              <a:rect l="l" t="t" r="r" b="b"/>
              <a:pathLst>
                <a:path w="5080" h="80645">
                  <a:moveTo>
                    <a:pt x="4013" y="80108"/>
                  </a:moveTo>
                  <a:lnTo>
                    <a:pt x="494" y="11972"/>
                  </a:lnTo>
                  <a:lnTo>
                    <a:pt x="0" y="0"/>
                  </a:lnTo>
                  <a:lnTo>
                    <a:pt x="3127" y="13996"/>
                  </a:lnTo>
                  <a:lnTo>
                    <a:pt x="4588" y="27007"/>
                  </a:lnTo>
                  <a:lnTo>
                    <a:pt x="4757" y="46540"/>
                  </a:lnTo>
                  <a:lnTo>
                    <a:pt x="4013" y="80108"/>
                  </a:lnTo>
                  <a:close/>
                </a:path>
              </a:pathLst>
            </a:custGeom>
            <a:solidFill>
              <a:srgbClr val="A7AAAA"/>
            </a:solidFill>
          </p:spPr>
          <p:txBody>
            <a:bodyPr wrap="square" lIns="0" tIns="0" rIns="0" bIns="0" rtlCol="0"/>
            <a:lstStyle/>
            <a:p>
              <a:endParaRPr/>
            </a:p>
          </p:txBody>
        </p:sp>
        <p:sp>
          <p:nvSpPr>
            <p:cNvPr id="196" name="object 379">
              <a:extLst>
                <a:ext uri="{FF2B5EF4-FFF2-40B4-BE49-F238E27FC236}">
                  <a16:creationId xmlns:a16="http://schemas.microsoft.com/office/drawing/2014/main" id="{179C561A-3ADE-F6BD-5086-4C805E3E960E}"/>
                </a:ext>
              </a:extLst>
            </p:cNvPr>
            <p:cNvSpPr/>
            <p:nvPr/>
          </p:nvSpPr>
          <p:spPr>
            <a:xfrm>
              <a:off x="2448536" y="8908014"/>
              <a:ext cx="5080" cy="80645"/>
            </a:xfrm>
            <a:custGeom>
              <a:avLst/>
              <a:gdLst/>
              <a:ahLst/>
              <a:cxnLst/>
              <a:rect l="l" t="t" r="r" b="b"/>
              <a:pathLst>
                <a:path w="5080" h="80645">
                  <a:moveTo>
                    <a:pt x="3982" y="80162"/>
                  </a:moveTo>
                  <a:lnTo>
                    <a:pt x="493" y="11981"/>
                  </a:lnTo>
                  <a:lnTo>
                    <a:pt x="0" y="0"/>
                  </a:lnTo>
                  <a:lnTo>
                    <a:pt x="3103" y="14011"/>
                  </a:lnTo>
                  <a:lnTo>
                    <a:pt x="4553" y="27032"/>
                  </a:lnTo>
                  <a:lnTo>
                    <a:pt x="4721" y="46577"/>
                  </a:lnTo>
                  <a:lnTo>
                    <a:pt x="3982" y="80162"/>
                  </a:lnTo>
                  <a:close/>
                </a:path>
              </a:pathLst>
            </a:custGeom>
            <a:solidFill>
              <a:srgbClr val="A8ABAB"/>
            </a:solidFill>
          </p:spPr>
          <p:txBody>
            <a:bodyPr wrap="square" lIns="0" tIns="0" rIns="0" bIns="0" rtlCol="0"/>
            <a:lstStyle/>
            <a:p>
              <a:endParaRPr/>
            </a:p>
          </p:txBody>
        </p:sp>
        <p:sp>
          <p:nvSpPr>
            <p:cNvPr id="197" name="object 380">
              <a:extLst>
                <a:ext uri="{FF2B5EF4-FFF2-40B4-BE49-F238E27FC236}">
                  <a16:creationId xmlns:a16="http://schemas.microsoft.com/office/drawing/2014/main" id="{03B618AB-645F-609E-4343-E9E20CAEE871}"/>
                </a:ext>
              </a:extLst>
            </p:cNvPr>
            <p:cNvSpPr/>
            <p:nvPr/>
          </p:nvSpPr>
          <p:spPr>
            <a:xfrm>
              <a:off x="2448511" y="8908077"/>
              <a:ext cx="5080" cy="80645"/>
            </a:xfrm>
            <a:custGeom>
              <a:avLst/>
              <a:gdLst/>
              <a:ahLst/>
              <a:cxnLst/>
              <a:rect l="l" t="t" r="r" b="b"/>
              <a:pathLst>
                <a:path w="5080" h="80645">
                  <a:moveTo>
                    <a:pt x="3961" y="80212"/>
                  </a:moveTo>
                  <a:lnTo>
                    <a:pt x="488" y="11989"/>
                  </a:lnTo>
                  <a:lnTo>
                    <a:pt x="0" y="0"/>
                  </a:lnTo>
                  <a:lnTo>
                    <a:pt x="3077" y="14023"/>
                  </a:lnTo>
                  <a:lnTo>
                    <a:pt x="4515" y="27053"/>
                  </a:lnTo>
                  <a:lnTo>
                    <a:pt x="4686" y="46610"/>
                  </a:lnTo>
                  <a:lnTo>
                    <a:pt x="3961" y="80212"/>
                  </a:lnTo>
                  <a:close/>
                </a:path>
              </a:pathLst>
            </a:custGeom>
            <a:solidFill>
              <a:srgbClr val="AAADAC"/>
            </a:solidFill>
          </p:spPr>
          <p:txBody>
            <a:bodyPr wrap="square" lIns="0" tIns="0" rIns="0" bIns="0" rtlCol="0"/>
            <a:lstStyle/>
            <a:p>
              <a:endParaRPr/>
            </a:p>
          </p:txBody>
        </p:sp>
        <p:sp>
          <p:nvSpPr>
            <p:cNvPr id="198" name="object 381">
              <a:extLst>
                <a:ext uri="{FF2B5EF4-FFF2-40B4-BE49-F238E27FC236}">
                  <a16:creationId xmlns:a16="http://schemas.microsoft.com/office/drawing/2014/main" id="{BDF49DA6-2A15-AD2D-EC76-9EC2BBAD5206}"/>
                </a:ext>
              </a:extLst>
            </p:cNvPr>
            <p:cNvSpPr/>
            <p:nvPr/>
          </p:nvSpPr>
          <p:spPr>
            <a:xfrm>
              <a:off x="2448485" y="8908141"/>
              <a:ext cx="5080" cy="80645"/>
            </a:xfrm>
            <a:custGeom>
              <a:avLst/>
              <a:gdLst/>
              <a:ahLst/>
              <a:cxnLst/>
              <a:rect l="l" t="t" r="r" b="b"/>
              <a:pathLst>
                <a:path w="5080" h="80645">
                  <a:moveTo>
                    <a:pt x="3925" y="80267"/>
                  </a:moveTo>
                  <a:lnTo>
                    <a:pt x="484" y="11997"/>
                  </a:lnTo>
                  <a:lnTo>
                    <a:pt x="0" y="0"/>
                  </a:lnTo>
                  <a:lnTo>
                    <a:pt x="3012" y="14044"/>
                  </a:lnTo>
                  <a:lnTo>
                    <a:pt x="4426" y="27086"/>
                  </a:lnTo>
                  <a:lnTo>
                    <a:pt x="4607" y="46652"/>
                  </a:lnTo>
                  <a:lnTo>
                    <a:pt x="3925" y="80267"/>
                  </a:lnTo>
                  <a:close/>
                </a:path>
              </a:pathLst>
            </a:custGeom>
            <a:solidFill>
              <a:srgbClr val="ACAEAE"/>
            </a:solidFill>
          </p:spPr>
          <p:txBody>
            <a:bodyPr wrap="square" lIns="0" tIns="0" rIns="0" bIns="0" rtlCol="0"/>
            <a:lstStyle/>
            <a:p>
              <a:endParaRPr/>
            </a:p>
          </p:txBody>
        </p:sp>
        <p:sp>
          <p:nvSpPr>
            <p:cNvPr id="199" name="object 382">
              <a:extLst>
                <a:ext uri="{FF2B5EF4-FFF2-40B4-BE49-F238E27FC236}">
                  <a16:creationId xmlns:a16="http://schemas.microsoft.com/office/drawing/2014/main" id="{806664DF-E027-28DC-AF97-659FEAF1727F}"/>
                </a:ext>
              </a:extLst>
            </p:cNvPr>
            <p:cNvSpPr/>
            <p:nvPr/>
          </p:nvSpPr>
          <p:spPr>
            <a:xfrm>
              <a:off x="2448455" y="8908203"/>
              <a:ext cx="5080" cy="80645"/>
            </a:xfrm>
            <a:custGeom>
              <a:avLst/>
              <a:gdLst/>
              <a:ahLst/>
              <a:cxnLst/>
              <a:rect l="l" t="t" r="r" b="b"/>
              <a:pathLst>
                <a:path w="5080" h="80645">
                  <a:moveTo>
                    <a:pt x="3904" y="80322"/>
                  </a:moveTo>
                  <a:lnTo>
                    <a:pt x="483" y="12006"/>
                  </a:lnTo>
                  <a:lnTo>
                    <a:pt x="0" y="0"/>
                  </a:lnTo>
                  <a:lnTo>
                    <a:pt x="3012" y="14053"/>
                  </a:lnTo>
                  <a:lnTo>
                    <a:pt x="4423" y="27104"/>
                  </a:lnTo>
                  <a:lnTo>
                    <a:pt x="4598" y="46684"/>
                  </a:lnTo>
                  <a:lnTo>
                    <a:pt x="3904" y="80322"/>
                  </a:lnTo>
                  <a:close/>
                </a:path>
              </a:pathLst>
            </a:custGeom>
            <a:solidFill>
              <a:srgbClr val="ACAFB0"/>
            </a:solidFill>
          </p:spPr>
          <p:txBody>
            <a:bodyPr wrap="square" lIns="0" tIns="0" rIns="0" bIns="0" rtlCol="0"/>
            <a:lstStyle/>
            <a:p>
              <a:endParaRPr/>
            </a:p>
          </p:txBody>
        </p:sp>
        <p:sp>
          <p:nvSpPr>
            <p:cNvPr id="200" name="object 383">
              <a:extLst>
                <a:ext uri="{FF2B5EF4-FFF2-40B4-BE49-F238E27FC236}">
                  <a16:creationId xmlns:a16="http://schemas.microsoft.com/office/drawing/2014/main" id="{94F54825-75B7-C0F2-AE87-BB7CD12EA75F}"/>
                </a:ext>
              </a:extLst>
            </p:cNvPr>
            <p:cNvSpPr/>
            <p:nvPr/>
          </p:nvSpPr>
          <p:spPr>
            <a:xfrm>
              <a:off x="2448425" y="8908267"/>
              <a:ext cx="5080" cy="80645"/>
            </a:xfrm>
            <a:custGeom>
              <a:avLst/>
              <a:gdLst/>
              <a:ahLst/>
              <a:cxnLst/>
              <a:rect l="l" t="t" r="r" b="b"/>
              <a:pathLst>
                <a:path w="5080" h="80645">
                  <a:moveTo>
                    <a:pt x="3873" y="80376"/>
                  </a:moveTo>
                  <a:lnTo>
                    <a:pt x="481" y="12012"/>
                  </a:lnTo>
                  <a:lnTo>
                    <a:pt x="0" y="0"/>
                  </a:lnTo>
                  <a:lnTo>
                    <a:pt x="2959" y="14073"/>
                  </a:lnTo>
                  <a:lnTo>
                    <a:pt x="4350" y="27137"/>
                  </a:lnTo>
                  <a:lnTo>
                    <a:pt x="4533" y="46727"/>
                  </a:lnTo>
                  <a:lnTo>
                    <a:pt x="3873" y="80376"/>
                  </a:lnTo>
                  <a:close/>
                </a:path>
              </a:pathLst>
            </a:custGeom>
            <a:solidFill>
              <a:srgbClr val="AEB1B1"/>
            </a:solidFill>
          </p:spPr>
          <p:txBody>
            <a:bodyPr wrap="square" lIns="0" tIns="0" rIns="0" bIns="0" rtlCol="0"/>
            <a:lstStyle/>
            <a:p>
              <a:endParaRPr/>
            </a:p>
          </p:txBody>
        </p:sp>
        <p:sp>
          <p:nvSpPr>
            <p:cNvPr id="201" name="object 384">
              <a:extLst>
                <a:ext uri="{FF2B5EF4-FFF2-40B4-BE49-F238E27FC236}">
                  <a16:creationId xmlns:a16="http://schemas.microsoft.com/office/drawing/2014/main" id="{F8F99AF5-40EE-7074-F2CB-B5A6E854AC78}"/>
                </a:ext>
              </a:extLst>
            </p:cNvPr>
            <p:cNvSpPr/>
            <p:nvPr/>
          </p:nvSpPr>
          <p:spPr>
            <a:xfrm>
              <a:off x="2448399" y="8908330"/>
              <a:ext cx="5080" cy="80645"/>
            </a:xfrm>
            <a:custGeom>
              <a:avLst/>
              <a:gdLst/>
              <a:ahLst/>
              <a:cxnLst/>
              <a:rect l="l" t="t" r="r" b="b"/>
              <a:pathLst>
                <a:path w="5080" h="80645">
                  <a:moveTo>
                    <a:pt x="3847" y="80426"/>
                  </a:moveTo>
                  <a:lnTo>
                    <a:pt x="477" y="12020"/>
                  </a:lnTo>
                  <a:lnTo>
                    <a:pt x="0" y="0"/>
                  </a:lnTo>
                  <a:lnTo>
                    <a:pt x="2956" y="14083"/>
                  </a:lnTo>
                  <a:lnTo>
                    <a:pt x="4342" y="27155"/>
                  </a:lnTo>
                  <a:lnTo>
                    <a:pt x="4519" y="46756"/>
                  </a:lnTo>
                  <a:lnTo>
                    <a:pt x="3847" y="80426"/>
                  </a:lnTo>
                  <a:close/>
                </a:path>
              </a:pathLst>
            </a:custGeom>
            <a:solidFill>
              <a:srgbClr val="B0B3B2"/>
            </a:solidFill>
          </p:spPr>
          <p:txBody>
            <a:bodyPr wrap="square" lIns="0" tIns="0" rIns="0" bIns="0" rtlCol="0"/>
            <a:lstStyle/>
            <a:p>
              <a:endParaRPr/>
            </a:p>
          </p:txBody>
        </p:sp>
        <p:sp>
          <p:nvSpPr>
            <p:cNvPr id="202" name="object 385">
              <a:extLst>
                <a:ext uri="{FF2B5EF4-FFF2-40B4-BE49-F238E27FC236}">
                  <a16:creationId xmlns:a16="http://schemas.microsoft.com/office/drawing/2014/main" id="{9200018A-99AE-0B31-300C-74EC4F1595F2}"/>
                </a:ext>
              </a:extLst>
            </p:cNvPr>
            <p:cNvSpPr/>
            <p:nvPr/>
          </p:nvSpPr>
          <p:spPr>
            <a:xfrm>
              <a:off x="2448374" y="8908393"/>
              <a:ext cx="5080" cy="80645"/>
            </a:xfrm>
            <a:custGeom>
              <a:avLst/>
              <a:gdLst/>
              <a:ahLst/>
              <a:cxnLst/>
              <a:rect l="l" t="t" r="r" b="b"/>
              <a:pathLst>
                <a:path w="5080" h="80645">
                  <a:moveTo>
                    <a:pt x="3816" y="80481"/>
                  </a:moveTo>
                  <a:lnTo>
                    <a:pt x="472" y="12029"/>
                  </a:lnTo>
                  <a:lnTo>
                    <a:pt x="0" y="0"/>
                  </a:lnTo>
                  <a:lnTo>
                    <a:pt x="2929" y="14098"/>
                  </a:lnTo>
                  <a:lnTo>
                    <a:pt x="4304" y="27180"/>
                  </a:lnTo>
                  <a:lnTo>
                    <a:pt x="4480" y="46793"/>
                  </a:lnTo>
                  <a:lnTo>
                    <a:pt x="3816" y="80481"/>
                  </a:lnTo>
                  <a:close/>
                </a:path>
              </a:pathLst>
            </a:custGeom>
            <a:solidFill>
              <a:srgbClr val="B1B4B4"/>
            </a:solidFill>
          </p:spPr>
          <p:txBody>
            <a:bodyPr wrap="square" lIns="0" tIns="0" rIns="0" bIns="0" rtlCol="0"/>
            <a:lstStyle/>
            <a:p>
              <a:endParaRPr/>
            </a:p>
          </p:txBody>
        </p:sp>
        <p:sp>
          <p:nvSpPr>
            <p:cNvPr id="203" name="object 386">
              <a:extLst>
                <a:ext uri="{FF2B5EF4-FFF2-40B4-BE49-F238E27FC236}">
                  <a16:creationId xmlns:a16="http://schemas.microsoft.com/office/drawing/2014/main" id="{7550A81D-3398-40AF-0B99-688F9F053F31}"/>
                </a:ext>
              </a:extLst>
            </p:cNvPr>
            <p:cNvSpPr/>
            <p:nvPr/>
          </p:nvSpPr>
          <p:spPr>
            <a:xfrm>
              <a:off x="2448344" y="8908456"/>
              <a:ext cx="4445" cy="80645"/>
            </a:xfrm>
            <a:custGeom>
              <a:avLst/>
              <a:gdLst/>
              <a:ahLst/>
              <a:cxnLst/>
              <a:rect l="l" t="t" r="r" b="b"/>
              <a:pathLst>
                <a:path w="4444" h="80645">
                  <a:moveTo>
                    <a:pt x="3790" y="80536"/>
                  </a:moveTo>
                  <a:lnTo>
                    <a:pt x="470" y="12037"/>
                  </a:lnTo>
                  <a:lnTo>
                    <a:pt x="0" y="0"/>
                  </a:lnTo>
                  <a:lnTo>
                    <a:pt x="2871" y="14118"/>
                  </a:lnTo>
                  <a:lnTo>
                    <a:pt x="4223" y="27213"/>
                  </a:lnTo>
                  <a:lnTo>
                    <a:pt x="4411" y="46836"/>
                  </a:lnTo>
                  <a:lnTo>
                    <a:pt x="3790" y="80536"/>
                  </a:lnTo>
                  <a:close/>
                </a:path>
              </a:pathLst>
            </a:custGeom>
            <a:solidFill>
              <a:srgbClr val="B4B6B5"/>
            </a:solidFill>
          </p:spPr>
          <p:txBody>
            <a:bodyPr wrap="square" lIns="0" tIns="0" rIns="0" bIns="0" rtlCol="0"/>
            <a:lstStyle/>
            <a:p>
              <a:endParaRPr/>
            </a:p>
          </p:txBody>
        </p:sp>
        <p:sp>
          <p:nvSpPr>
            <p:cNvPr id="204" name="object 387">
              <a:extLst>
                <a:ext uri="{FF2B5EF4-FFF2-40B4-BE49-F238E27FC236}">
                  <a16:creationId xmlns:a16="http://schemas.microsoft.com/office/drawing/2014/main" id="{35041CC2-0AC6-ACA1-1307-40A37665797A}"/>
                </a:ext>
              </a:extLst>
            </p:cNvPr>
            <p:cNvSpPr/>
            <p:nvPr/>
          </p:nvSpPr>
          <p:spPr>
            <a:xfrm>
              <a:off x="2448314" y="8908520"/>
              <a:ext cx="4445" cy="80645"/>
            </a:xfrm>
            <a:custGeom>
              <a:avLst/>
              <a:gdLst/>
              <a:ahLst/>
              <a:cxnLst/>
              <a:rect l="l" t="t" r="r" b="b"/>
              <a:pathLst>
                <a:path w="4444" h="80645">
                  <a:moveTo>
                    <a:pt x="3765" y="80590"/>
                  </a:moveTo>
                  <a:lnTo>
                    <a:pt x="468" y="12046"/>
                  </a:lnTo>
                  <a:lnTo>
                    <a:pt x="0" y="0"/>
                  </a:lnTo>
                  <a:lnTo>
                    <a:pt x="2844" y="14133"/>
                  </a:lnTo>
                  <a:lnTo>
                    <a:pt x="4185" y="27239"/>
                  </a:lnTo>
                  <a:lnTo>
                    <a:pt x="4374" y="46873"/>
                  </a:lnTo>
                  <a:lnTo>
                    <a:pt x="3765" y="80590"/>
                  </a:lnTo>
                  <a:close/>
                </a:path>
              </a:pathLst>
            </a:custGeom>
            <a:solidFill>
              <a:srgbClr val="B6B8B8"/>
            </a:solidFill>
          </p:spPr>
          <p:txBody>
            <a:bodyPr wrap="square" lIns="0" tIns="0" rIns="0" bIns="0" rtlCol="0"/>
            <a:lstStyle/>
            <a:p>
              <a:endParaRPr/>
            </a:p>
          </p:txBody>
        </p:sp>
        <p:sp>
          <p:nvSpPr>
            <p:cNvPr id="205" name="object 388">
              <a:extLst>
                <a:ext uri="{FF2B5EF4-FFF2-40B4-BE49-F238E27FC236}">
                  <a16:creationId xmlns:a16="http://schemas.microsoft.com/office/drawing/2014/main" id="{B37AEB17-A3FB-5A40-EC54-B2360D823CA6}"/>
                </a:ext>
              </a:extLst>
            </p:cNvPr>
            <p:cNvSpPr/>
            <p:nvPr/>
          </p:nvSpPr>
          <p:spPr>
            <a:xfrm>
              <a:off x="2448288" y="8908583"/>
              <a:ext cx="4445" cy="80645"/>
            </a:xfrm>
            <a:custGeom>
              <a:avLst/>
              <a:gdLst/>
              <a:ahLst/>
              <a:cxnLst/>
              <a:rect l="l" t="t" r="r" b="b"/>
              <a:pathLst>
                <a:path w="4444" h="80645">
                  <a:moveTo>
                    <a:pt x="3739" y="80640"/>
                  </a:moveTo>
                  <a:lnTo>
                    <a:pt x="464" y="12051"/>
                  </a:lnTo>
                  <a:lnTo>
                    <a:pt x="0" y="0"/>
                  </a:lnTo>
                  <a:lnTo>
                    <a:pt x="2812" y="14148"/>
                  </a:lnTo>
                  <a:lnTo>
                    <a:pt x="4139" y="27264"/>
                  </a:lnTo>
                  <a:lnTo>
                    <a:pt x="4331" y="46908"/>
                  </a:lnTo>
                  <a:lnTo>
                    <a:pt x="3739" y="80640"/>
                  </a:lnTo>
                  <a:close/>
                </a:path>
              </a:pathLst>
            </a:custGeom>
            <a:solidFill>
              <a:srgbClr val="B7B9BA"/>
            </a:solidFill>
          </p:spPr>
          <p:txBody>
            <a:bodyPr wrap="square" lIns="0" tIns="0" rIns="0" bIns="0" rtlCol="0"/>
            <a:lstStyle/>
            <a:p>
              <a:endParaRPr/>
            </a:p>
          </p:txBody>
        </p:sp>
        <p:sp>
          <p:nvSpPr>
            <p:cNvPr id="206" name="object 389">
              <a:extLst>
                <a:ext uri="{FF2B5EF4-FFF2-40B4-BE49-F238E27FC236}">
                  <a16:creationId xmlns:a16="http://schemas.microsoft.com/office/drawing/2014/main" id="{1A474E1E-7D6B-0844-201D-AED2F7C97F85}"/>
                </a:ext>
              </a:extLst>
            </p:cNvPr>
            <p:cNvSpPr/>
            <p:nvPr/>
          </p:nvSpPr>
          <p:spPr>
            <a:xfrm>
              <a:off x="2448263" y="8908646"/>
              <a:ext cx="4445" cy="81280"/>
            </a:xfrm>
            <a:custGeom>
              <a:avLst/>
              <a:gdLst/>
              <a:ahLst/>
              <a:cxnLst/>
              <a:rect l="l" t="t" r="r" b="b"/>
              <a:pathLst>
                <a:path w="4444" h="81279">
                  <a:moveTo>
                    <a:pt x="3708" y="80695"/>
                  </a:moveTo>
                  <a:lnTo>
                    <a:pt x="459" y="12060"/>
                  </a:lnTo>
                  <a:lnTo>
                    <a:pt x="0" y="0"/>
                  </a:lnTo>
                  <a:lnTo>
                    <a:pt x="2780" y="14160"/>
                  </a:lnTo>
                  <a:lnTo>
                    <a:pt x="4093" y="27286"/>
                  </a:lnTo>
                  <a:lnTo>
                    <a:pt x="4286" y="46942"/>
                  </a:lnTo>
                  <a:lnTo>
                    <a:pt x="3708" y="80695"/>
                  </a:lnTo>
                  <a:close/>
                </a:path>
              </a:pathLst>
            </a:custGeom>
            <a:solidFill>
              <a:srgbClr val="B9BCBB"/>
            </a:solidFill>
          </p:spPr>
          <p:txBody>
            <a:bodyPr wrap="square" lIns="0" tIns="0" rIns="0" bIns="0" rtlCol="0"/>
            <a:lstStyle/>
            <a:p>
              <a:endParaRPr/>
            </a:p>
          </p:txBody>
        </p:sp>
        <p:sp>
          <p:nvSpPr>
            <p:cNvPr id="207" name="object 390">
              <a:extLst>
                <a:ext uri="{FF2B5EF4-FFF2-40B4-BE49-F238E27FC236}">
                  <a16:creationId xmlns:a16="http://schemas.microsoft.com/office/drawing/2014/main" id="{F2C4A642-8FBB-EAA2-9F2C-9FBCD179FBBA}"/>
                </a:ext>
              </a:extLst>
            </p:cNvPr>
            <p:cNvSpPr/>
            <p:nvPr/>
          </p:nvSpPr>
          <p:spPr>
            <a:xfrm>
              <a:off x="2448233" y="8908704"/>
              <a:ext cx="4445" cy="81280"/>
            </a:xfrm>
            <a:custGeom>
              <a:avLst/>
              <a:gdLst/>
              <a:ahLst/>
              <a:cxnLst/>
              <a:rect l="l" t="t" r="r" b="b"/>
              <a:pathLst>
                <a:path w="4444" h="81279">
                  <a:moveTo>
                    <a:pt x="3682" y="80750"/>
                  </a:moveTo>
                  <a:lnTo>
                    <a:pt x="459" y="12071"/>
                  </a:lnTo>
                  <a:lnTo>
                    <a:pt x="0" y="0"/>
                  </a:lnTo>
                  <a:lnTo>
                    <a:pt x="2791" y="14169"/>
                  </a:lnTo>
                  <a:lnTo>
                    <a:pt x="4105" y="27304"/>
                  </a:lnTo>
                  <a:lnTo>
                    <a:pt x="4287" y="46974"/>
                  </a:lnTo>
                  <a:lnTo>
                    <a:pt x="3682" y="80750"/>
                  </a:lnTo>
                  <a:close/>
                </a:path>
              </a:pathLst>
            </a:custGeom>
            <a:solidFill>
              <a:srgbClr val="BABDBD"/>
            </a:solidFill>
          </p:spPr>
          <p:txBody>
            <a:bodyPr wrap="square" lIns="0" tIns="0" rIns="0" bIns="0" rtlCol="0"/>
            <a:lstStyle/>
            <a:p>
              <a:endParaRPr/>
            </a:p>
          </p:txBody>
        </p:sp>
        <p:sp>
          <p:nvSpPr>
            <p:cNvPr id="208" name="object 391">
              <a:extLst>
                <a:ext uri="{FF2B5EF4-FFF2-40B4-BE49-F238E27FC236}">
                  <a16:creationId xmlns:a16="http://schemas.microsoft.com/office/drawing/2014/main" id="{E0CD5FDC-715A-1DA8-7915-2EEE9DBB55D2}"/>
                </a:ext>
              </a:extLst>
            </p:cNvPr>
            <p:cNvSpPr/>
            <p:nvPr/>
          </p:nvSpPr>
          <p:spPr>
            <a:xfrm>
              <a:off x="2448208" y="8908768"/>
              <a:ext cx="4445" cy="81280"/>
            </a:xfrm>
            <a:custGeom>
              <a:avLst/>
              <a:gdLst/>
              <a:ahLst/>
              <a:cxnLst/>
              <a:rect l="l" t="t" r="r" b="b"/>
              <a:pathLst>
                <a:path w="4444" h="81279">
                  <a:moveTo>
                    <a:pt x="3651" y="80800"/>
                  </a:moveTo>
                  <a:lnTo>
                    <a:pt x="457" y="12078"/>
                  </a:lnTo>
                  <a:lnTo>
                    <a:pt x="0" y="0"/>
                  </a:lnTo>
                  <a:lnTo>
                    <a:pt x="2764" y="14184"/>
                  </a:lnTo>
                  <a:lnTo>
                    <a:pt x="4066" y="27328"/>
                  </a:lnTo>
                  <a:lnTo>
                    <a:pt x="4248" y="47009"/>
                  </a:lnTo>
                  <a:lnTo>
                    <a:pt x="3651" y="80800"/>
                  </a:lnTo>
                  <a:close/>
                </a:path>
              </a:pathLst>
            </a:custGeom>
            <a:solidFill>
              <a:srgbClr val="BDBFBF"/>
            </a:solidFill>
          </p:spPr>
          <p:txBody>
            <a:bodyPr wrap="square" lIns="0" tIns="0" rIns="0" bIns="0" rtlCol="0"/>
            <a:lstStyle/>
            <a:p>
              <a:endParaRPr/>
            </a:p>
          </p:txBody>
        </p:sp>
        <p:sp>
          <p:nvSpPr>
            <p:cNvPr id="209" name="object 392">
              <a:extLst>
                <a:ext uri="{FF2B5EF4-FFF2-40B4-BE49-F238E27FC236}">
                  <a16:creationId xmlns:a16="http://schemas.microsoft.com/office/drawing/2014/main" id="{23A16A68-ED1B-7FC2-7C67-E8D483AE6081}"/>
                </a:ext>
              </a:extLst>
            </p:cNvPr>
            <p:cNvSpPr/>
            <p:nvPr/>
          </p:nvSpPr>
          <p:spPr>
            <a:xfrm>
              <a:off x="2448183" y="8908831"/>
              <a:ext cx="4445" cy="81280"/>
            </a:xfrm>
            <a:custGeom>
              <a:avLst/>
              <a:gdLst/>
              <a:ahLst/>
              <a:cxnLst/>
              <a:rect l="l" t="t" r="r" b="b"/>
              <a:pathLst>
                <a:path w="4444" h="81279">
                  <a:moveTo>
                    <a:pt x="3620" y="80854"/>
                  </a:moveTo>
                  <a:lnTo>
                    <a:pt x="450" y="12087"/>
                  </a:lnTo>
                  <a:lnTo>
                    <a:pt x="0" y="0"/>
                  </a:lnTo>
                  <a:lnTo>
                    <a:pt x="2735" y="14199"/>
                  </a:lnTo>
                  <a:lnTo>
                    <a:pt x="4023" y="27354"/>
                  </a:lnTo>
                  <a:lnTo>
                    <a:pt x="4205" y="47046"/>
                  </a:lnTo>
                  <a:lnTo>
                    <a:pt x="3620" y="80854"/>
                  </a:lnTo>
                  <a:close/>
                </a:path>
              </a:pathLst>
            </a:custGeom>
            <a:solidFill>
              <a:srgbClr val="BFC1C0"/>
            </a:solidFill>
          </p:spPr>
          <p:txBody>
            <a:bodyPr wrap="square" lIns="0" tIns="0" rIns="0" bIns="0" rtlCol="0"/>
            <a:lstStyle/>
            <a:p>
              <a:endParaRPr/>
            </a:p>
          </p:txBody>
        </p:sp>
        <p:sp>
          <p:nvSpPr>
            <p:cNvPr id="210" name="object 393">
              <a:extLst>
                <a:ext uri="{FF2B5EF4-FFF2-40B4-BE49-F238E27FC236}">
                  <a16:creationId xmlns:a16="http://schemas.microsoft.com/office/drawing/2014/main" id="{8B300444-159A-7428-8112-A8FA6501C455}"/>
                </a:ext>
              </a:extLst>
            </p:cNvPr>
            <p:cNvSpPr/>
            <p:nvPr/>
          </p:nvSpPr>
          <p:spPr>
            <a:xfrm>
              <a:off x="2448153" y="8908894"/>
              <a:ext cx="4445" cy="81280"/>
            </a:xfrm>
            <a:custGeom>
              <a:avLst/>
              <a:gdLst/>
              <a:ahLst/>
              <a:cxnLst/>
              <a:rect l="l" t="t" r="r" b="b"/>
              <a:pathLst>
                <a:path w="4444" h="81279">
                  <a:moveTo>
                    <a:pt x="3594" y="80909"/>
                  </a:moveTo>
                  <a:lnTo>
                    <a:pt x="450" y="12093"/>
                  </a:lnTo>
                  <a:lnTo>
                    <a:pt x="0" y="0"/>
                  </a:lnTo>
                  <a:lnTo>
                    <a:pt x="2705" y="14213"/>
                  </a:lnTo>
                  <a:lnTo>
                    <a:pt x="3982" y="27379"/>
                  </a:lnTo>
                  <a:lnTo>
                    <a:pt x="4166" y="47083"/>
                  </a:lnTo>
                  <a:lnTo>
                    <a:pt x="3594" y="80909"/>
                  </a:lnTo>
                  <a:close/>
                </a:path>
              </a:pathLst>
            </a:custGeom>
            <a:solidFill>
              <a:srgbClr val="C0C2C2"/>
            </a:solidFill>
          </p:spPr>
          <p:txBody>
            <a:bodyPr wrap="square" lIns="0" tIns="0" rIns="0" bIns="0" rtlCol="0"/>
            <a:lstStyle/>
            <a:p>
              <a:endParaRPr/>
            </a:p>
          </p:txBody>
        </p:sp>
        <p:sp>
          <p:nvSpPr>
            <p:cNvPr id="211" name="object 394">
              <a:extLst>
                <a:ext uri="{FF2B5EF4-FFF2-40B4-BE49-F238E27FC236}">
                  <a16:creationId xmlns:a16="http://schemas.microsoft.com/office/drawing/2014/main" id="{ED0D2541-0F62-A1A7-8259-EB3014B0FD70}"/>
                </a:ext>
              </a:extLst>
            </p:cNvPr>
            <p:cNvSpPr/>
            <p:nvPr/>
          </p:nvSpPr>
          <p:spPr>
            <a:xfrm>
              <a:off x="2448122" y="8908957"/>
              <a:ext cx="4445" cy="81280"/>
            </a:xfrm>
            <a:custGeom>
              <a:avLst/>
              <a:gdLst/>
              <a:ahLst/>
              <a:cxnLst/>
              <a:rect l="l" t="t" r="r" b="b"/>
              <a:pathLst>
                <a:path w="4444" h="81279">
                  <a:moveTo>
                    <a:pt x="3568" y="80964"/>
                  </a:moveTo>
                  <a:lnTo>
                    <a:pt x="446" y="12102"/>
                  </a:lnTo>
                  <a:lnTo>
                    <a:pt x="0" y="0"/>
                  </a:lnTo>
                  <a:lnTo>
                    <a:pt x="2682" y="14228"/>
                  </a:lnTo>
                  <a:lnTo>
                    <a:pt x="3947" y="27405"/>
                  </a:lnTo>
                  <a:lnTo>
                    <a:pt x="4131" y="47120"/>
                  </a:lnTo>
                  <a:lnTo>
                    <a:pt x="3568" y="80964"/>
                  </a:lnTo>
                  <a:close/>
                </a:path>
              </a:pathLst>
            </a:custGeom>
            <a:solidFill>
              <a:srgbClr val="C2C4C4"/>
            </a:solidFill>
          </p:spPr>
          <p:txBody>
            <a:bodyPr wrap="square" lIns="0" tIns="0" rIns="0" bIns="0" rtlCol="0"/>
            <a:lstStyle/>
            <a:p>
              <a:endParaRPr/>
            </a:p>
          </p:txBody>
        </p:sp>
        <p:sp>
          <p:nvSpPr>
            <p:cNvPr id="212" name="object 395">
              <a:extLst>
                <a:ext uri="{FF2B5EF4-FFF2-40B4-BE49-F238E27FC236}">
                  <a16:creationId xmlns:a16="http://schemas.microsoft.com/office/drawing/2014/main" id="{6BD57150-C7EA-19F1-5310-E2E3D24F3728}"/>
                </a:ext>
              </a:extLst>
            </p:cNvPr>
            <p:cNvSpPr/>
            <p:nvPr/>
          </p:nvSpPr>
          <p:spPr>
            <a:xfrm>
              <a:off x="2448097" y="8909020"/>
              <a:ext cx="4445" cy="81280"/>
            </a:xfrm>
            <a:custGeom>
              <a:avLst/>
              <a:gdLst/>
              <a:ahLst/>
              <a:cxnLst/>
              <a:rect l="l" t="t" r="r" b="b"/>
              <a:pathLst>
                <a:path w="4444" h="81279">
                  <a:moveTo>
                    <a:pt x="3543" y="81014"/>
                  </a:moveTo>
                  <a:lnTo>
                    <a:pt x="444" y="12110"/>
                  </a:lnTo>
                  <a:lnTo>
                    <a:pt x="0" y="0"/>
                  </a:lnTo>
                  <a:lnTo>
                    <a:pt x="2646" y="14246"/>
                  </a:lnTo>
                  <a:lnTo>
                    <a:pt x="3898" y="27434"/>
                  </a:lnTo>
                  <a:lnTo>
                    <a:pt x="4086" y="47158"/>
                  </a:lnTo>
                  <a:lnTo>
                    <a:pt x="3543" y="81014"/>
                  </a:lnTo>
                  <a:close/>
                </a:path>
              </a:pathLst>
            </a:custGeom>
            <a:solidFill>
              <a:srgbClr val="C5C6C5"/>
            </a:solidFill>
          </p:spPr>
          <p:txBody>
            <a:bodyPr wrap="square" lIns="0" tIns="0" rIns="0" bIns="0" rtlCol="0"/>
            <a:lstStyle/>
            <a:p>
              <a:endParaRPr/>
            </a:p>
          </p:txBody>
        </p:sp>
        <p:sp>
          <p:nvSpPr>
            <p:cNvPr id="213" name="object 396">
              <a:extLst>
                <a:ext uri="{FF2B5EF4-FFF2-40B4-BE49-F238E27FC236}">
                  <a16:creationId xmlns:a16="http://schemas.microsoft.com/office/drawing/2014/main" id="{9E0E1301-4B53-0143-ECB0-0939685B720F}"/>
                </a:ext>
              </a:extLst>
            </p:cNvPr>
            <p:cNvSpPr/>
            <p:nvPr/>
          </p:nvSpPr>
          <p:spPr>
            <a:xfrm>
              <a:off x="2448071" y="8909084"/>
              <a:ext cx="4445" cy="81280"/>
            </a:xfrm>
            <a:custGeom>
              <a:avLst/>
              <a:gdLst/>
              <a:ahLst/>
              <a:cxnLst/>
              <a:rect l="l" t="t" r="r" b="b"/>
              <a:pathLst>
                <a:path w="4444" h="81279">
                  <a:moveTo>
                    <a:pt x="3512" y="81068"/>
                  </a:moveTo>
                  <a:lnTo>
                    <a:pt x="437" y="12118"/>
                  </a:lnTo>
                  <a:lnTo>
                    <a:pt x="0" y="0"/>
                  </a:lnTo>
                  <a:lnTo>
                    <a:pt x="2617" y="14261"/>
                  </a:lnTo>
                  <a:lnTo>
                    <a:pt x="3855" y="27459"/>
                  </a:lnTo>
                  <a:lnTo>
                    <a:pt x="4044" y="47195"/>
                  </a:lnTo>
                  <a:lnTo>
                    <a:pt x="3512" y="81068"/>
                  </a:lnTo>
                  <a:close/>
                </a:path>
              </a:pathLst>
            </a:custGeom>
            <a:solidFill>
              <a:srgbClr val="C5C7C7"/>
            </a:solidFill>
          </p:spPr>
          <p:txBody>
            <a:bodyPr wrap="square" lIns="0" tIns="0" rIns="0" bIns="0" rtlCol="0"/>
            <a:lstStyle/>
            <a:p>
              <a:endParaRPr/>
            </a:p>
          </p:txBody>
        </p:sp>
        <p:sp>
          <p:nvSpPr>
            <p:cNvPr id="214" name="object 397">
              <a:extLst>
                <a:ext uri="{FF2B5EF4-FFF2-40B4-BE49-F238E27FC236}">
                  <a16:creationId xmlns:a16="http://schemas.microsoft.com/office/drawing/2014/main" id="{9DB6C8B4-38C9-DF95-0445-E1A6F8CC5F71}"/>
                </a:ext>
              </a:extLst>
            </p:cNvPr>
            <p:cNvSpPr/>
            <p:nvPr/>
          </p:nvSpPr>
          <p:spPr>
            <a:xfrm>
              <a:off x="2448042" y="8909147"/>
              <a:ext cx="4445" cy="81280"/>
            </a:xfrm>
            <a:custGeom>
              <a:avLst/>
              <a:gdLst/>
              <a:ahLst/>
              <a:cxnLst/>
              <a:rect l="l" t="t" r="r" b="b"/>
              <a:pathLst>
                <a:path w="4444" h="81279">
                  <a:moveTo>
                    <a:pt x="3486" y="81123"/>
                  </a:moveTo>
                  <a:lnTo>
                    <a:pt x="437" y="12127"/>
                  </a:lnTo>
                  <a:lnTo>
                    <a:pt x="0" y="0"/>
                  </a:lnTo>
                  <a:lnTo>
                    <a:pt x="2590" y="14273"/>
                  </a:lnTo>
                  <a:lnTo>
                    <a:pt x="3817" y="27481"/>
                  </a:lnTo>
                  <a:lnTo>
                    <a:pt x="4006" y="47229"/>
                  </a:lnTo>
                  <a:lnTo>
                    <a:pt x="3486" y="81123"/>
                  </a:lnTo>
                  <a:close/>
                </a:path>
              </a:pathLst>
            </a:custGeom>
            <a:solidFill>
              <a:srgbClr val="C8C9C9"/>
            </a:solidFill>
          </p:spPr>
          <p:txBody>
            <a:bodyPr wrap="square" lIns="0" tIns="0" rIns="0" bIns="0" rtlCol="0"/>
            <a:lstStyle/>
            <a:p>
              <a:endParaRPr/>
            </a:p>
          </p:txBody>
        </p:sp>
        <p:sp>
          <p:nvSpPr>
            <p:cNvPr id="215" name="object 398">
              <a:extLst>
                <a:ext uri="{FF2B5EF4-FFF2-40B4-BE49-F238E27FC236}">
                  <a16:creationId xmlns:a16="http://schemas.microsoft.com/office/drawing/2014/main" id="{F7AB2641-2A2F-0DD5-6AC4-329746588593}"/>
                </a:ext>
              </a:extLst>
            </p:cNvPr>
            <p:cNvSpPr/>
            <p:nvPr/>
          </p:nvSpPr>
          <p:spPr>
            <a:xfrm>
              <a:off x="2448011" y="8909210"/>
              <a:ext cx="4445" cy="81280"/>
            </a:xfrm>
            <a:custGeom>
              <a:avLst/>
              <a:gdLst/>
              <a:ahLst/>
              <a:cxnLst/>
              <a:rect l="l" t="t" r="r" b="b"/>
              <a:pathLst>
                <a:path w="4444" h="81279">
                  <a:moveTo>
                    <a:pt x="3460" y="81178"/>
                  </a:moveTo>
                  <a:lnTo>
                    <a:pt x="433" y="12133"/>
                  </a:lnTo>
                  <a:lnTo>
                    <a:pt x="0" y="0"/>
                  </a:lnTo>
                  <a:lnTo>
                    <a:pt x="2561" y="14288"/>
                  </a:lnTo>
                  <a:lnTo>
                    <a:pt x="3775" y="27506"/>
                  </a:lnTo>
                  <a:lnTo>
                    <a:pt x="3967" y="47266"/>
                  </a:lnTo>
                  <a:lnTo>
                    <a:pt x="3460" y="81178"/>
                  </a:lnTo>
                  <a:close/>
                </a:path>
              </a:pathLst>
            </a:custGeom>
            <a:solidFill>
              <a:srgbClr val="CACCCB"/>
            </a:solidFill>
          </p:spPr>
          <p:txBody>
            <a:bodyPr wrap="square" lIns="0" tIns="0" rIns="0" bIns="0" rtlCol="0"/>
            <a:lstStyle/>
            <a:p>
              <a:endParaRPr/>
            </a:p>
          </p:txBody>
        </p:sp>
        <p:sp>
          <p:nvSpPr>
            <p:cNvPr id="216" name="object 399">
              <a:extLst>
                <a:ext uri="{FF2B5EF4-FFF2-40B4-BE49-F238E27FC236}">
                  <a16:creationId xmlns:a16="http://schemas.microsoft.com/office/drawing/2014/main" id="{0EF2A973-5452-3544-7B77-1CEBDF277290}"/>
                </a:ext>
              </a:extLst>
            </p:cNvPr>
            <p:cNvSpPr/>
            <p:nvPr/>
          </p:nvSpPr>
          <p:spPr>
            <a:xfrm>
              <a:off x="2447986" y="8909273"/>
              <a:ext cx="4445" cy="81280"/>
            </a:xfrm>
            <a:custGeom>
              <a:avLst/>
              <a:gdLst/>
              <a:ahLst/>
              <a:cxnLst/>
              <a:rect l="l" t="t" r="r" b="b"/>
              <a:pathLst>
                <a:path w="4444" h="81279">
                  <a:moveTo>
                    <a:pt x="3429" y="81228"/>
                  </a:moveTo>
                  <a:lnTo>
                    <a:pt x="431" y="12141"/>
                  </a:lnTo>
                  <a:lnTo>
                    <a:pt x="0" y="0"/>
                  </a:lnTo>
                  <a:lnTo>
                    <a:pt x="2534" y="14300"/>
                  </a:lnTo>
                  <a:lnTo>
                    <a:pt x="3736" y="27528"/>
                  </a:lnTo>
                  <a:lnTo>
                    <a:pt x="3927" y="47299"/>
                  </a:lnTo>
                  <a:lnTo>
                    <a:pt x="3429" y="81228"/>
                  </a:lnTo>
                  <a:close/>
                </a:path>
              </a:pathLst>
            </a:custGeom>
            <a:solidFill>
              <a:srgbClr val="CBCDCD"/>
            </a:solidFill>
          </p:spPr>
          <p:txBody>
            <a:bodyPr wrap="square" lIns="0" tIns="0" rIns="0" bIns="0" rtlCol="0"/>
            <a:lstStyle/>
            <a:p>
              <a:endParaRPr/>
            </a:p>
          </p:txBody>
        </p:sp>
        <p:sp>
          <p:nvSpPr>
            <p:cNvPr id="217" name="object 400">
              <a:extLst>
                <a:ext uri="{FF2B5EF4-FFF2-40B4-BE49-F238E27FC236}">
                  <a16:creationId xmlns:a16="http://schemas.microsoft.com/office/drawing/2014/main" id="{DAF2ADDD-64BF-B51D-7F25-ED980653EF10}"/>
                </a:ext>
              </a:extLst>
            </p:cNvPr>
            <p:cNvSpPr/>
            <p:nvPr/>
          </p:nvSpPr>
          <p:spPr>
            <a:xfrm>
              <a:off x="2447960" y="8909337"/>
              <a:ext cx="4445" cy="81280"/>
            </a:xfrm>
            <a:custGeom>
              <a:avLst/>
              <a:gdLst/>
              <a:ahLst/>
              <a:cxnLst/>
              <a:rect l="l" t="t" r="r" b="b"/>
              <a:pathLst>
                <a:path w="4444" h="81279">
                  <a:moveTo>
                    <a:pt x="3398" y="81283"/>
                  </a:moveTo>
                  <a:lnTo>
                    <a:pt x="426" y="12150"/>
                  </a:lnTo>
                  <a:lnTo>
                    <a:pt x="0" y="0"/>
                  </a:lnTo>
                  <a:lnTo>
                    <a:pt x="2496" y="14317"/>
                  </a:lnTo>
                  <a:lnTo>
                    <a:pt x="3682" y="27557"/>
                  </a:lnTo>
                  <a:lnTo>
                    <a:pt x="3876" y="47339"/>
                  </a:lnTo>
                  <a:lnTo>
                    <a:pt x="3398" y="81283"/>
                  </a:lnTo>
                  <a:close/>
                </a:path>
              </a:pathLst>
            </a:custGeom>
            <a:solidFill>
              <a:srgbClr val="CECFCF"/>
            </a:solidFill>
          </p:spPr>
          <p:txBody>
            <a:bodyPr wrap="square" lIns="0" tIns="0" rIns="0" bIns="0" rtlCol="0"/>
            <a:lstStyle/>
            <a:p>
              <a:endParaRPr/>
            </a:p>
          </p:txBody>
        </p:sp>
        <p:sp>
          <p:nvSpPr>
            <p:cNvPr id="218" name="object 401">
              <a:extLst>
                <a:ext uri="{FF2B5EF4-FFF2-40B4-BE49-F238E27FC236}">
                  <a16:creationId xmlns:a16="http://schemas.microsoft.com/office/drawing/2014/main" id="{35F930B2-2481-E376-314B-ACA717640D90}"/>
                </a:ext>
              </a:extLst>
            </p:cNvPr>
            <p:cNvSpPr/>
            <p:nvPr/>
          </p:nvSpPr>
          <p:spPr>
            <a:xfrm>
              <a:off x="2447931" y="8909400"/>
              <a:ext cx="4445" cy="81915"/>
            </a:xfrm>
            <a:custGeom>
              <a:avLst/>
              <a:gdLst/>
              <a:ahLst/>
              <a:cxnLst/>
              <a:rect l="l" t="t" r="r" b="b"/>
              <a:pathLst>
                <a:path w="4444" h="81915">
                  <a:moveTo>
                    <a:pt x="3372" y="81337"/>
                  </a:moveTo>
                  <a:lnTo>
                    <a:pt x="424" y="12158"/>
                  </a:lnTo>
                  <a:lnTo>
                    <a:pt x="0" y="0"/>
                  </a:lnTo>
                  <a:lnTo>
                    <a:pt x="2469" y="14332"/>
                  </a:lnTo>
                  <a:lnTo>
                    <a:pt x="3644" y="27582"/>
                  </a:lnTo>
                  <a:lnTo>
                    <a:pt x="3839" y="47376"/>
                  </a:lnTo>
                  <a:lnTo>
                    <a:pt x="3372" y="81337"/>
                  </a:lnTo>
                  <a:close/>
                </a:path>
              </a:pathLst>
            </a:custGeom>
            <a:solidFill>
              <a:srgbClr val="CFD1D0"/>
            </a:solidFill>
          </p:spPr>
          <p:txBody>
            <a:bodyPr wrap="square" lIns="0" tIns="0" rIns="0" bIns="0" rtlCol="0"/>
            <a:lstStyle/>
            <a:p>
              <a:endParaRPr/>
            </a:p>
          </p:txBody>
        </p:sp>
        <p:sp>
          <p:nvSpPr>
            <p:cNvPr id="219" name="object 402">
              <a:extLst>
                <a:ext uri="{FF2B5EF4-FFF2-40B4-BE49-F238E27FC236}">
                  <a16:creationId xmlns:a16="http://schemas.microsoft.com/office/drawing/2014/main" id="{D6C7921A-6F0A-CD20-6C80-2F3279D22104}"/>
                </a:ext>
              </a:extLst>
            </p:cNvPr>
            <p:cNvSpPr/>
            <p:nvPr/>
          </p:nvSpPr>
          <p:spPr>
            <a:xfrm>
              <a:off x="2447900" y="8909463"/>
              <a:ext cx="3810" cy="81915"/>
            </a:xfrm>
            <a:custGeom>
              <a:avLst/>
              <a:gdLst/>
              <a:ahLst/>
              <a:cxnLst/>
              <a:rect l="l" t="t" r="r" b="b"/>
              <a:pathLst>
                <a:path w="3810" h="81915">
                  <a:moveTo>
                    <a:pt x="3346" y="81392"/>
                  </a:moveTo>
                  <a:lnTo>
                    <a:pt x="422" y="12167"/>
                  </a:lnTo>
                  <a:lnTo>
                    <a:pt x="0" y="0"/>
                  </a:lnTo>
                  <a:lnTo>
                    <a:pt x="2446" y="14347"/>
                  </a:lnTo>
                  <a:lnTo>
                    <a:pt x="3610" y="27608"/>
                  </a:lnTo>
                  <a:lnTo>
                    <a:pt x="3805" y="47413"/>
                  </a:lnTo>
                  <a:lnTo>
                    <a:pt x="3346" y="81392"/>
                  </a:lnTo>
                  <a:close/>
                </a:path>
              </a:pathLst>
            </a:custGeom>
            <a:solidFill>
              <a:srgbClr val="D1D3D2"/>
            </a:solidFill>
          </p:spPr>
          <p:txBody>
            <a:bodyPr wrap="square" lIns="0" tIns="0" rIns="0" bIns="0" rtlCol="0"/>
            <a:lstStyle/>
            <a:p>
              <a:endParaRPr/>
            </a:p>
          </p:txBody>
        </p:sp>
        <p:sp>
          <p:nvSpPr>
            <p:cNvPr id="220" name="object 403">
              <a:extLst>
                <a:ext uri="{FF2B5EF4-FFF2-40B4-BE49-F238E27FC236}">
                  <a16:creationId xmlns:a16="http://schemas.microsoft.com/office/drawing/2014/main" id="{28DA2254-5CF6-A523-00BB-C82C636CD93C}"/>
                </a:ext>
              </a:extLst>
            </p:cNvPr>
            <p:cNvSpPr/>
            <p:nvPr/>
          </p:nvSpPr>
          <p:spPr>
            <a:xfrm>
              <a:off x="2447875" y="8909526"/>
              <a:ext cx="3810" cy="81915"/>
            </a:xfrm>
            <a:custGeom>
              <a:avLst/>
              <a:gdLst/>
              <a:ahLst/>
              <a:cxnLst/>
              <a:rect l="l" t="t" r="r" b="b"/>
              <a:pathLst>
                <a:path w="3810" h="81915">
                  <a:moveTo>
                    <a:pt x="3320" y="81442"/>
                  </a:moveTo>
                  <a:lnTo>
                    <a:pt x="418" y="12172"/>
                  </a:lnTo>
                  <a:lnTo>
                    <a:pt x="0" y="0"/>
                  </a:lnTo>
                  <a:lnTo>
                    <a:pt x="2413" y="14362"/>
                  </a:lnTo>
                  <a:lnTo>
                    <a:pt x="3564" y="27633"/>
                  </a:lnTo>
                  <a:lnTo>
                    <a:pt x="3762" y="47448"/>
                  </a:lnTo>
                  <a:lnTo>
                    <a:pt x="3320" y="81442"/>
                  </a:lnTo>
                  <a:close/>
                </a:path>
              </a:pathLst>
            </a:custGeom>
            <a:solidFill>
              <a:srgbClr val="D3D5D4"/>
            </a:solidFill>
          </p:spPr>
          <p:txBody>
            <a:bodyPr wrap="square" lIns="0" tIns="0" rIns="0" bIns="0" rtlCol="0"/>
            <a:lstStyle/>
            <a:p>
              <a:endParaRPr/>
            </a:p>
          </p:txBody>
        </p:sp>
        <p:sp>
          <p:nvSpPr>
            <p:cNvPr id="221" name="object 404">
              <a:extLst>
                <a:ext uri="{FF2B5EF4-FFF2-40B4-BE49-F238E27FC236}">
                  <a16:creationId xmlns:a16="http://schemas.microsoft.com/office/drawing/2014/main" id="{98A57050-51E3-5EDA-2D2E-D183F55CCFA9}"/>
                </a:ext>
              </a:extLst>
            </p:cNvPr>
            <p:cNvSpPr/>
            <p:nvPr/>
          </p:nvSpPr>
          <p:spPr>
            <a:xfrm>
              <a:off x="2447850" y="8909590"/>
              <a:ext cx="3810" cy="81915"/>
            </a:xfrm>
            <a:custGeom>
              <a:avLst/>
              <a:gdLst/>
              <a:ahLst/>
              <a:cxnLst/>
              <a:rect l="l" t="t" r="r" b="b"/>
              <a:pathLst>
                <a:path w="3810" h="81915">
                  <a:moveTo>
                    <a:pt x="3289" y="81497"/>
                  </a:moveTo>
                  <a:lnTo>
                    <a:pt x="413" y="12181"/>
                  </a:lnTo>
                  <a:lnTo>
                    <a:pt x="0" y="0"/>
                  </a:lnTo>
                  <a:lnTo>
                    <a:pt x="2349" y="14382"/>
                  </a:lnTo>
                  <a:lnTo>
                    <a:pt x="3475" y="27666"/>
                  </a:lnTo>
                  <a:lnTo>
                    <a:pt x="3685" y="47490"/>
                  </a:lnTo>
                  <a:lnTo>
                    <a:pt x="3289" y="81497"/>
                  </a:lnTo>
                  <a:close/>
                </a:path>
              </a:pathLst>
            </a:custGeom>
            <a:solidFill>
              <a:srgbClr val="D5D7D5"/>
            </a:solidFill>
          </p:spPr>
          <p:txBody>
            <a:bodyPr wrap="square" lIns="0" tIns="0" rIns="0" bIns="0" rtlCol="0"/>
            <a:lstStyle/>
            <a:p>
              <a:endParaRPr/>
            </a:p>
          </p:txBody>
        </p:sp>
        <p:sp>
          <p:nvSpPr>
            <p:cNvPr id="222" name="object 405">
              <a:extLst>
                <a:ext uri="{FF2B5EF4-FFF2-40B4-BE49-F238E27FC236}">
                  <a16:creationId xmlns:a16="http://schemas.microsoft.com/office/drawing/2014/main" id="{622B431D-B149-8DCA-F932-ADD04AE8469D}"/>
                </a:ext>
              </a:extLst>
            </p:cNvPr>
            <p:cNvSpPr/>
            <p:nvPr/>
          </p:nvSpPr>
          <p:spPr>
            <a:xfrm>
              <a:off x="2447819" y="8909653"/>
              <a:ext cx="3810" cy="81915"/>
            </a:xfrm>
            <a:custGeom>
              <a:avLst/>
              <a:gdLst/>
              <a:ahLst/>
              <a:cxnLst/>
              <a:rect l="l" t="t" r="r" b="b"/>
              <a:pathLst>
                <a:path w="3810" h="81915">
                  <a:moveTo>
                    <a:pt x="3264" y="81551"/>
                  </a:moveTo>
                  <a:lnTo>
                    <a:pt x="411" y="12190"/>
                  </a:lnTo>
                  <a:lnTo>
                    <a:pt x="0" y="0"/>
                  </a:lnTo>
                  <a:lnTo>
                    <a:pt x="2322" y="14397"/>
                  </a:lnTo>
                  <a:lnTo>
                    <a:pt x="3437" y="27691"/>
                  </a:lnTo>
                  <a:lnTo>
                    <a:pt x="3648" y="47528"/>
                  </a:lnTo>
                  <a:lnTo>
                    <a:pt x="3264" y="81551"/>
                  </a:lnTo>
                  <a:close/>
                </a:path>
              </a:pathLst>
            </a:custGeom>
            <a:solidFill>
              <a:srgbClr val="D6D8D7"/>
            </a:solidFill>
          </p:spPr>
          <p:txBody>
            <a:bodyPr wrap="square" lIns="0" tIns="0" rIns="0" bIns="0" rtlCol="0"/>
            <a:lstStyle/>
            <a:p>
              <a:endParaRPr/>
            </a:p>
          </p:txBody>
        </p:sp>
        <p:sp>
          <p:nvSpPr>
            <p:cNvPr id="223" name="object 406">
              <a:extLst>
                <a:ext uri="{FF2B5EF4-FFF2-40B4-BE49-F238E27FC236}">
                  <a16:creationId xmlns:a16="http://schemas.microsoft.com/office/drawing/2014/main" id="{29986E6E-94EF-5258-7FD9-A21C683A8740}"/>
                </a:ext>
              </a:extLst>
            </p:cNvPr>
            <p:cNvSpPr/>
            <p:nvPr/>
          </p:nvSpPr>
          <p:spPr>
            <a:xfrm>
              <a:off x="2447789" y="8909716"/>
              <a:ext cx="3810" cy="81915"/>
            </a:xfrm>
            <a:custGeom>
              <a:avLst/>
              <a:gdLst/>
              <a:ahLst/>
              <a:cxnLst/>
              <a:rect l="l" t="t" r="r" b="b"/>
              <a:pathLst>
                <a:path w="3810" h="81915">
                  <a:moveTo>
                    <a:pt x="3238" y="81606"/>
                  </a:moveTo>
                  <a:lnTo>
                    <a:pt x="412" y="12198"/>
                  </a:lnTo>
                  <a:lnTo>
                    <a:pt x="0" y="0"/>
                  </a:lnTo>
                  <a:lnTo>
                    <a:pt x="2325" y="14404"/>
                  </a:lnTo>
                  <a:lnTo>
                    <a:pt x="3437" y="27706"/>
                  </a:lnTo>
                  <a:lnTo>
                    <a:pt x="3640" y="47556"/>
                  </a:lnTo>
                  <a:lnTo>
                    <a:pt x="3238" y="81606"/>
                  </a:lnTo>
                  <a:close/>
                </a:path>
              </a:pathLst>
            </a:custGeom>
            <a:solidFill>
              <a:srgbClr val="D8D9D8"/>
            </a:solidFill>
          </p:spPr>
          <p:txBody>
            <a:bodyPr wrap="square" lIns="0" tIns="0" rIns="0" bIns="0" rtlCol="0"/>
            <a:lstStyle/>
            <a:p>
              <a:endParaRPr/>
            </a:p>
          </p:txBody>
        </p:sp>
        <p:sp>
          <p:nvSpPr>
            <p:cNvPr id="224" name="object 407">
              <a:extLst>
                <a:ext uri="{FF2B5EF4-FFF2-40B4-BE49-F238E27FC236}">
                  <a16:creationId xmlns:a16="http://schemas.microsoft.com/office/drawing/2014/main" id="{0141D69C-28AA-587C-B109-932316EE4C4E}"/>
                </a:ext>
              </a:extLst>
            </p:cNvPr>
            <p:cNvSpPr/>
            <p:nvPr/>
          </p:nvSpPr>
          <p:spPr>
            <a:xfrm>
              <a:off x="2447764" y="8909779"/>
              <a:ext cx="3810" cy="81915"/>
            </a:xfrm>
            <a:custGeom>
              <a:avLst/>
              <a:gdLst/>
              <a:ahLst/>
              <a:cxnLst/>
              <a:rect l="l" t="t" r="r" b="b"/>
              <a:pathLst>
                <a:path w="3810" h="81915">
                  <a:moveTo>
                    <a:pt x="3207" y="81656"/>
                  </a:moveTo>
                  <a:lnTo>
                    <a:pt x="405" y="12204"/>
                  </a:lnTo>
                  <a:lnTo>
                    <a:pt x="0" y="0"/>
                  </a:lnTo>
                  <a:lnTo>
                    <a:pt x="2292" y="14418"/>
                  </a:lnTo>
                  <a:lnTo>
                    <a:pt x="3391" y="27730"/>
                  </a:lnTo>
                  <a:lnTo>
                    <a:pt x="3595" y="47591"/>
                  </a:lnTo>
                  <a:lnTo>
                    <a:pt x="3207" y="81656"/>
                  </a:lnTo>
                  <a:close/>
                </a:path>
              </a:pathLst>
            </a:custGeom>
            <a:solidFill>
              <a:srgbClr val="DADCDA"/>
            </a:solidFill>
          </p:spPr>
          <p:txBody>
            <a:bodyPr wrap="square" lIns="0" tIns="0" rIns="0" bIns="0" rtlCol="0"/>
            <a:lstStyle/>
            <a:p>
              <a:endParaRPr/>
            </a:p>
          </p:txBody>
        </p:sp>
        <p:sp>
          <p:nvSpPr>
            <p:cNvPr id="225" name="object 408">
              <a:extLst>
                <a:ext uri="{FF2B5EF4-FFF2-40B4-BE49-F238E27FC236}">
                  <a16:creationId xmlns:a16="http://schemas.microsoft.com/office/drawing/2014/main" id="{250DACE0-D4A5-6FE9-917B-ADAA32AEDB01}"/>
                </a:ext>
              </a:extLst>
            </p:cNvPr>
            <p:cNvSpPr/>
            <p:nvPr/>
          </p:nvSpPr>
          <p:spPr>
            <a:xfrm>
              <a:off x="2447739" y="8909842"/>
              <a:ext cx="3810" cy="81915"/>
            </a:xfrm>
            <a:custGeom>
              <a:avLst/>
              <a:gdLst/>
              <a:ahLst/>
              <a:cxnLst/>
              <a:rect l="l" t="t" r="r" b="b"/>
              <a:pathLst>
                <a:path w="3810" h="81915">
                  <a:moveTo>
                    <a:pt x="3176" y="81711"/>
                  </a:moveTo>
                  <a:lnTo>
                    <a:pt x="402" y="12212"/>
                  </a:lnTo>
                  <a:lnTo>
                    <a:pt x="0" y="0"/>
                  </a:lnTo>
                  <a:lnTo>
                    <a:pt x="2269" y="14433"/>
                  </a:lnTo>
                  <a:lnTo>
                    <a:pt x="3356" y="27756"/>
                  </a:lnTo>
                  <a:lnTo>
                    <a:pt x="3559" y="47628"/>
                  </a:lnTo>
                  <a:lnTo>
                    <a:pt x="3176" y="81711"/>
                  </a:lnTo>
                  <a:close/>
                </a:path>
              </a:pathLst>
            </a:custGeom>
            <a:solidFill>
              <a:srgbClr val="DBDCDB"/>
            </a:solidFill>
          </p:spPr>
          <p:txBody>
            <a:bodyPr wrap="square" lIns="0" tIns="0" rIns="0" bIns="0" rtlCol="0"/>
            <a:lstStyle/>
            <a:p>
              <a:endParaRPr/>
            </a:p>
          </p:txBody>
        </p:sp>
        <p:sp>
          <p:nvSpPr>
            <p:cNvPr id="226" name="object 409">
              <a:extLst>
                <a:ext uri="{FF2B5EF4-FFF2-40B4-BE49-F238E27FC236}">
                  <a16:creationId xmlns:a16="http://schemas.microsoft.com/office/drawing/2014/main" id="{1B4719CD-4A84-5974-42DF-FC6E63180F9B}"/>
                </a:ext>
              </a:extLst>
            </p:cNvPr>
            <p:cNvSpPr/>
            <p:nvPr/>
          </p:nvSpPr>
          <p:spPr>
            <a:xfrm>
              <a:off x="2447708" y="8909905"/>
              <a:ext cx="3810" cy="81915"/>
            </a:xfrm>
            <a:custGeom>
              <a:avLst/>
              <a:gdLst/>
              <a:ahLst/>
              <a:cxnLst/>
              <a:rect l="l" t="t" r="r" b="b"/>
              <a:pathLst>
                <a:path w="3810" h="81915">
                  <a:moveTo>
                    <a:pt x="3150" y="81765"/>
                  </a:moveTo>
                  <a:lnTo>
                    <a:pt x="398" y="12221"/>
                  </a:lnTo>
                  <a:lnTo>
                    <a:pt x="0" y="0"/>
                  </a:lnTo>
                  <a:lnTo>
                    <a:pt x="2207" y="14454"/>
                  </a:lnTo>
                  <a:lnTo>
                    <a:pt x="3271" y="27789"/>
                  </a:lnTo>
                  <a:lnTo>
                    <a:pt x="3487" y="47671"/>
                  </a:lnTo>
                  <a:lnTo>
                    <a:pt x="3150" y="81765"/>
                  </a:lnTo>
                  <a:close/>
                </a:path>
              </a:pathLst>
            </a:custGeom>
            <a:solidFill>
              <a:srgbClr val="DEDFDE"/>
            </a:solidFill>
          </p:spPr>
          <p:txBody>
            <a:bodyPr wrap="square" lIns="0" tIns="0" rIns="0" bIns="0" rtlCol="0"/>
            <a:lstStyle/>
            <a:p>
              <a:endParaRPr/>
            </a:p>
          </p:txBody>
        </p:sp>
        <p:sp>
          <p:nvSpPr>
            <p:cNvPr id="227" name="object 410">
              <a:extLst>
                <a:ext uri="{FF2B5EF4-FFF2-40B4-BE49-F238E27FC236}">
                  <a16:creationId xmlns:a16="http://schemas.microsoft.com/office/drawing/2014/main" id="{DEB35D39-5E06-FC47-2AB5-7FEB51914922}"/>
                </a:ext>
              </a:extLst>
            </p:cNvPr>
            <p:cNvSpPr/>
            <p:nvPr/>
          </p:nvSpPr>
          <p:spPr>
            <a:xfrm>
              <a:off x="2447678" y="8909968"/>
              <a:ext cx="3810" cy="81915"/>
            </a:xfrm>
            <a:custGeom>
              <a:avLst/>
              <a:gdLst/>
              <a:ahLst/>
              <a:cxnLst/>
              <a:rect l="l" t="t" r="r" b="b"/>
              <a:pathLst>
                <a:path w="3810" h="81915">
                  <a:moveTo>
                    <a:pt x="3124" y="81820"/>
                  </a:moveTo>
                  <a:lnTo>
                    <a:pt x="0" y="0"/>
                  </a:lnTo>
                  <a:lnTo>
                    <a:pt x="2181" y="14469"/>
                  </a:lnTo>
                  <a:lnTo>
                    <a:pt x="3233" y="27815"/>
                  </a:lnTo>
                  <a:lnTo>
                    <a:pt x="3450" y="47708"/>
                  </a:lnTo>
                  <a:lnTo>
                    <a:pt x="3124" y="81820"/>
                  </a:lnTo>
                  <a:close/>
                </a:path>
              </a:pathLst>
            </a:custGeom>
            <a:solidFill>
              <a:srgbClr val="E1E2E1"/>
            </a:solidFill>
          </p:spPr>
          <p:txBody>
            <a:bodyPr wrap="square" lIns="0" tIns="0" rIns="0" bIns="0" rtlCol="0"/>
            <a:lstStyle/>
            <a:p>
              <a:endParaRPr/>
            </a:p>
          </p:txBody>
        </p:sp>
        <p:sp>
          <p:nvSpPr>
            <p:cNvPr id="228" name="object 411">
              <a:extLst>
                <a:ext uri="{FF2B5EF4-FFF2-40B4-BE49-F238E27FC236}">
                  <a16:creationId xmlns:a16="http://schemas.microsoft.com/office/drawing/2014/main" id="{FDE42450-2D53-85AD-5D0A-605D871C1C75}"/>
                </a:ext>
              </a:extLst>
            </p:cNvPr>
            <p:cNvSpPr/>
            <p:nvPr/>
          </p:nvSpPr>
          <p:spPr>
            <a:xfrm>
              <a:off x="2447653" y="8910032"/>
              <a:ext cx="3810" cy="81915"/>
            </a:xfrm>
            <a:custGeom>
              <a:avLst/>
              <a:gdLst/>
              <a:ahLst/>
              <a:cxnLst/>
              <a:rect l="l" t="t" r="r" b="b"/>
              <a:pathLst>
                <a:path w="3810" h="81915">
                  <a:moveTo>
                    <a:pt x="3104" y="81870"/>
                  </a:moveTo>
                  <a:lnTo>
                    <a:pt x="0" y="0"/>
                  </a:lnTo>
                  <a:lnTo>
                    <a:pt x="2151" y="14483"/>
                  </a:lnTo>
                  <a:lnTo>
                    <a:pt x="3192" y="27839"/>
                  </a:lnTo>
                  <a:lnTo>
                    <a:pt x="3412" y="47743"/>
                  </a:lnTo>
                  <a:lnTo>
                    <a:pt x="3104" y="81870"/>
                  </a:lnTo>
                  <a:close/>
                </a:path>
              </a:pathLst>
            </a:custGeom>
            <a:solidFill>
              <a:srgbClr val="E2E2E2"/>
            </a:solidFill>
          </p:spPr>
          <p:txBody>
            <a:bodyPr wrap="square" lIns="0" tIns="0" rIns="0" bIns="0" rtlCol="0"/>
            <a:lstStyle/>
            <a:p>
              <a:endParaRPr/>
            </a:p>
          </p:txBody>
        </p:sp>
        <p:sp>
          <p:nvSpPr>
            <p:cNvPr id="229" name="object 412">
              <a:extLst>
                <a:ext uri="{FF2B5EF4-FFF2-40B4-BE49-F238E27FC236}">
                  <a16:creationId xmlns:a16="http://schemas.microsoft.com/office/drawing/2014/main" id="{72B0C506-CD48-FB94-5B38-C16F3495161A}"/>
                </a:ext>
              </a:extLst>
            </p:cNvPr>
            <p:cNvSpPr/>
            <p:nvPr/>
          </p:nvSpPr>
          <p:spPr>
            <a:xfrm>
              <a:off x="2447628" y="8910095"/>
              <a:ext cx="3810" cy="82550"/>
            </a:xfrm>
            <a:custGeom>
              <a:avLst/>
              <a:gdLst/>
              <a:ahLst/>
              <a:cxnLst/>
              <a:rect l="l" t="t" r="r" b="b"/>
              <a:pathLst>
                <a:path w="3810" h="82550">
                  <a:moveTo>
                    <a:pt x="3067" y="81925"/>
                  </a:moveTo>
                  <a:lnTo>
                    <a:pt x="0" y="0"/>
                  </a:lnTo>
                  <a:lnTo>
                    <a:pt x="2119" y="14498"/>
                  </a:lnTo>
                  <a:lnTo>
                    <a:pt x="3145" y="27865"/>
                  </a:lnTo>
                  <a:lnTo>
                    <a:pt x="3365" y="47780"/>
                  </a:lnTo>
                  <a:lnTo>
                    <a:pt x="3067" y="81925"/>
                  </a:lnTo>
                  <a:close/>
                </a:path>
              </a:pathLst>
            </a:custGeom>
            <a:solidFill>
              <a:srgbClr val="E4E5E4"/>
            </a:solidFill>
          </p:spPr>
          <p:txBody>
            <a:bodyPr wrap="square" lIns="0" tIns="0" rIns="0" bIns="0" rtlCol="0"/>
            <a:lstStyle/>
            <a:p>
              <a:endParaRPr/>
            </a:p>
          </p:txBody>
        </p:sp>
        <p:sp>
          <p:nvSpPr>
            <p:cNvPr id="230" name="object 413">
              <a:extLst>
                <a:ext uri="{FF2B5EF4-FFF2-40B4-BE49-F238E27FC236}">
                  <a16:creationId xmlns:a16="http://schemas.microsoft.com/office/drawing/2014/main" id="{7BC55736-B81E-03DE-7C54-523CAB7E7341}"/>
                </a:ext>
              </a:extLst>
            </p:cNvPr>
            <p:cNvSpPr/>
            <p:nvPr/>
          </p:nvSpPr>
          <p:spPr>
            <a:xfrm>
              <a:off x="2447597" y="8910158"/>
              <a:ext cx="3810" cy="82550"/>
            </a:xfrm>
            <a:custGeom>
              <a:avLst/>
              <a:gdLst/>
              <a:ahLst/>
              <a:cxnLst/>
              <a:rect l="l" t="t" r="r" b="b"/>
              <a:pathLst>
                <a:path w="3810" h="82550">
                  <a:moveTo>
                    <a:pt x="3047" y="81980"/>
                  </a:moveTo>
                  <a:lnTo>
                    <a:pt x="0" y="0"/>
                  </a:lnTo>
                  <a:lnTo>
                    <a:pt x="2092" y="14513"/>
                  </a:lnTo>
                  <a:lnTo>
                    <a:pt x="3107" y="27890"/>
                  </a:lnTo>
                  <a:lnTo>
                    <a:pt x="3330" y="47817"/>
                  </a:lnTo>
                  <a:lnTo>
                    <a:pt x="3047" y="81980"/>
                  </a:lnTo>
                  <a:close/>
                </a:path>
              </a:pathLst>
            </a:custGeom>
            <a:solidFill>
              <a:srgbClr val="E6E7E5"/>
            </a:solidFill>
          </p:spPr>
          <p:txBody>
            <a:bodyPr wrap="square" lIns="0" tIns="0" rIns="0" bIns="0" rtlCol="0"/>
            <a:lstStyle/>
            <a:p>
              <a:endParaRPr/>
            </a:p>
          </p:txBody>
        </p:sp>
        <p:sp>
          <p:nvSpPr>
            <p:cNvPr id="231" name="object 414">
              <a:extLst>
                <a:ext uri="{FF2B5EF4-FFF2-40B4-BE49-F238E27FC236}">
                  <a16:creationId xmlns:a16="http://schemas.microsoft.com/office/drawing/2014/main" id="{292D5B0F-436D-21FB-7EB6-61348CFD0848}"/>
                </a:ext>
              </a:extLst>
            </p:cNvPr>
            <p:cNvSpPr/>
            <p:nvPr/>
          </p:nvSpPr>
          <p:spPr>
            <a:xfrm>
              <a:off x="2447567" y="8910221"/>
              <a:ext cx="3810" cy="82550"/>
            </a:xfrm>
            <a:custGeom>
              <a:avLst/>
              <a:gdLst/>
              <a:ahLst/>
              <a:cxnLst/>
              <a:rect l="l" t="t" r="r" b="b"/>
              <a:pathLst>
                <a:path w="3810" h="82550">
                  <a:moveTo>
                    <a:pt x="3016" y="82034"/>
                  </a:moveTo>
                  <a:lnTo>
                    <a:pt x="0" y="0"/>
                  </a:lnTo>
                  <a:lnTo>
                    <a:pt x="2066" y="14525"/>
                  </a:lnTo>
                  <a:lnTo>
                    <a:pt x="3069" y="27912"/>
                  </a:lnTo>
                  <a:lnTo>
                    <a:pt x="3291" y="47852"/>
                  </a:lnTo>
                  <a:lnTo>
                    <a:pt x="3016" y="82034"/>
                  </a:lnTo>
                  <a:close/>
                </a:path>
              </a:pathLst>
            </a:custGeom>
            <a:solidFill>
              <a:srgbClr val="E8E8E6"/>
            </a:solidFill>
          </p:spPr>
          <p:txBody>
            <a:bodyPr wrap="square" lIns="0" tIns="0" rIns="0" bIns="0" rtlCol="0"/>
            <a:lstStyle/>
            <a:p>
              <a:endParaRPr/>
            </a:p>
          </p:txBody>
        </p:sp>
        <p:sp>
          <p:nvSpPr>
            <p:cNvPr id="232" name="object 415">
              <a:extLst>
                <a:ext uri="{FF2B5EF4-FFF2-40B4-BE49-F238E27FC236}">
                  <a16:creationId xmlns:a16="http://schemas.microsoft.com/office/drawing/2014/main" id="{2DDFF33F-D4C8-601A-BFE9-1F17B5C61479}"/>
                </a:ext>
              </a:extLst>
            </p:cNvPr>
            <p:cNvSpPr/>
            <p:nvPr/>
          </p:nvSpPr>
          <p:spPr>
            <a:xfrm>
              <a:off x="2447542" y="8910285"/>
              <a:ext cx="3810" cy="82550"/>
            </a:xfrm>
            <a:custGeom>
              <a:avLst/>
              <a:gdLst/>
              <a:ahLst/>
              <a:cxnLst/>
              <a:rect l="l" t="t" r="r" b="b"/>
              <a:pathLst>
                <a:path w="3810" h="82550">
                  <a:moveTo>
                    <a:pt x="2990" y="82084"/>
                  </a:moveTo>
                  <a:lnTo>
                    <a:pt x="0" y="0"/>
                  </a:lnTo>
                  <a:lnTo>
                    <a:pt x="2036" y="14540"/>
                  </a:lnTo>
                  <a:lnTo>
                    <a:pt x="3027" y="27937"/>
                  </a:lnTo>
                  <a:lnTo>
                    <a:pt x="3251" y="47887"/>
                  </a:lnTo>
                  <a:lnTo>
                    <a:pt x="2990" y="82084"/>
                  </a:lnTo>
                  <a:close/>
                </a:path>
              </a:pathLst>
            </a:custGeom>
            <a:solidFill>
              <a:srgbClr val="EAEAE9"/>
            </a:solidFill>
          </p:spPr>
          <p:txBody>
            <a:bodyPr wrap="square" lIns="0" tIns="0" rIns="0" bIns="0" rtlCol="0"/>
            <a:lstStyle/>
            <a:p>
              <a:endParaRPr/>
            </a:p>
          </p:txBody>
        </p:sp>
        <p:sp>
          <p:nvSpPr>
            <p:cNvPr id="233" name="object 416">
              <a:extLst>
                <a:ext uri="{FF2B5EF4-FFF2-40B4-BE49-F238E27FC236}">
                  <a16:creationId xmlns:a16="http://schemas.microsoft.com/office/drawing/2014/main" id="{600F7627-D926-E857-2B70-33A2D15FD89F}"/>
                </a:ext>
              </a:extLst>
            </p:cNvPr>
            <p:cNvSpPr/>
            <p:nvPr/>
          </p:nvSpPr>
          <p:spPr>
            <a:xfrm>
              <a:off x="2447517" y="8910348"/>
              <a:ext cx="3810" cy="82550"/>
            </a:xfrm>
            <a:custGeom>
              <a:avLst/>
              <a:gdLst/>
              <a:ahLst/>
              <a:cxnLst/>
              <a:rect l="l" t="t" r="r" b="b"/>
              <a:pathLst>
                <a:path w="3810" h="82550">
                  <a:moveTo>
                    <a:pt x="2954" y="82139"/>
                  </a:moveTo>
                  <a:lnTo>
                    <a:pt x="0" y="0"/>
                  </a:lnTo>
                  <a:lnTo>
                    <a:pt x="2007" y="14555"/>
                  </a:lnTo>
                  <a:lnTo>
                    <a:pt x="2983" y="27963"/>
                  </a:lnTo>
                  <a:lnTo>
                    <a:pt x="3207" y="47924"/>
                  </a:lnTo>
                  <a:lnTo>
                    <a:pt x="2954" y="82139"/>
                  </a:lnTo>
                  <a:close/>
                </a:path>
              </a:pathLst>
            </a:custGeom>
            <a:solidFill>
              <a:srgbClr val="ECECEA"/>
            </a:solidFill>
          </p:spPr>
          <p:txBody>
            <a:bodyPr wrap="square" lIns="0" tIns="0" rIns="0" bIns="0" rtlCol="0"/>
            <a:lstStyle/>
            <a:p>
              <a:endParaRPr/>
            </a:p>
          </p:txBody>
        </p:sp>
        <p:sp>
          <p:nvSpPr>
            <p:cNvPr id="234" name="object 417">
              <a:extLst>
                <a:ext uri="{FF2B5EF4-FFF2-40B4-BE49-F238E27FC236}">
                  <a16:creationId xmlns:a16="http://schemas.microsoft.com/office/drawing/2014/main" id="{4C7ACD2E-EC0E-CA0B-3F91-FEFCA39C0DE8}"/>
                </a:ext>
              </a:extLst>
            </p:cNvPr>
            <p:cNvSpPr/>
            <p:nvPr/>
          </p:nvSpPr>
          <p:spPr>
            <a:xfrm>
              <a:off x="2447486" y="8910411"/>
              <a:ext cx="3175" cy="82550"/>
            </a:xfrm>
            <a:custGeom>
              <a:avLst/>
              <a:gdLst/>
              <a:ahLst/>
              <a:cxnLst/>
              <a:rect l="l" t="t" r="r" b="b"/>
              <a:pathLst>
                <a:path w="3175" h="82550">
                  <a:moveTo>
                    <a:pt x="2933" y="82194"/>
                  </a:moveTo>
                  <a:lnTo>
                    <a:pt x="0" y="0"/>
                  </a:lnTo>
                  <a:lnTo>
                    <a:pt x="1980" y="14570"/>
                  </a:lnTo>
                  <a:lnTo>
                    <a:pt x="2946" y="27988"/>
                  </a:lnTo>
                  <a:lnTo>
                    <a:pt x="3172" y="47961"/>
                  </a:lnTo>
                  <a:lnTo>
                    <a:pt x="2933" y="82194"/>
                  </a:lnTo>
                  <a:close/>
                </a:path>
              </a:pathLst>
            </a:custGeom>
            <a:solidFill>
              <a:srgbClr val="EDEDEC"/>
            </a:solidFill>
          </p:spPr>
          <p:txBody>
            <a:bodyPr wrap="square" lIns="0" tIns="0" rIns="0" bIns="0" rtlCol="0"/>
            <a:lstStyle/>
            <a:p>
              <a:endParaRPr/>
            </a:p>
          </p:txBody>
        </p:sp>
        <p:sp>
          <p:nvSpPr>
            <p:cNvPr id="235" name="object 418">
              <a:extLst>
                <a:ext uri="{FF2B5EF4-FFF2-40B4-BE49-F238E27FC236}">
                  <a16:creationId xmlns:a16="http://schemas.microsoft.com/office/drawing/2014/main" id="{85FDD09A-A725-5C75-CEE6-9A91DB5B3BB2}"/>
                </a:ext>
              </a:extLst>
            </p:cNvPr>
            <p:cNvSpPr/>
            <p:nvPr/>
          </p:nvSpPr>
          <p:spPr>
            <a:xfrm>
              <a:off x="2447456" y="8910474"/>
              <a:ext cx="3175" cy="82550"/>
            </a:xfrm>
            <a:custGeom>
              <a:avLst/>
              <a:gdLst/>
              <a:ahLst/>
              <a:cxnLst/>
              <a:rect l="l" t="t" r="r" b="b"/>
              <a:pathLst>
                <a:path w="3175" h="82550">
                  <a:moveTo>
                    <a:pt x="2902" y="82248"/>
                  </a:moveTo>
                  <a:lnTo>
                    <a:pt x="0" y="0"/>
                  </a:lnTo>
                  <a:lnTo>
                    <a:pt x="1951" y="14584"/>
                  </a:lnTo>
                  <a:lnTo>
                    <a:pt x="2903" y="28014"/>
                  </a:lnTo>
                  <a:lnTo>
                    <a:pt x="3130" y="47998"/>
                  </a:lnTo>
                  <a:lnTo>
                    <a:pt x="2902" y="82248"/>
                  </a:lnTo>
                  <a:close/>
                </a:path>
              </a:pathLst>
            </a:custGeom>
            <a:solidFill>
              <a:srgbClr val="EFEFEE"/>
            </a:solidFill>
          </p:spPr>
          <p:txBody>
            <a:bodyPr wrap="square" lIns="0" tIns="0" rIns="0" bIns="0" rtlCol="0"/>
            <a:lstStyle/>
            <a:p>
              <a:endParaRPr/>
            </a:p>
          </p:txBody>
        </p:sp>
        <p:sp>
          <p:nvSpPr>
            <p:cNvPr id="236" name="object 419">
              <a:extLst>
                <a:ext uri="{FF2B5EF4-FFF2-40B4-BE49-F238E27FC236}">
                  <a16:creationId xmlns:a16="http://schemas.microsoft.com/office/drawing/2014/main" id="{82B5C75D-EAD5-71AB-9D0B-DEC385E63951}"/>
                </a:ext>
              </a:extLst>
            </p:cNvPr>
            <p:cNvSpPr/>
            <p:nvPr/>
          </p:nvSpPr>
          <p:spPr>
            <a:xfrm>
              <a:off x="2447431" y="8910537"/>
              <a:ext cx="3175" cy="82550"/>
            </a:xfrm>
            <a:custGeom>
              <a:avLst/>
              <a:gdLst/>
              <a:ahLst/>
              <a:cxnLst/>
              <a:rect l="l" t="t" r="r" b="b"/>
              <a:pathLst>
                <a:path w="3175" h="82550">
                  <a:moveTo>
                    <a:pt x="2881" y="82298"/>
                  </a:moveTo>
                  <a:lnTo>
                    <a:pt x="0" y="0"/>
                  </a:lnTo>
                  <a:lnTo>
                    <a:pt x="1921" y="14599"/>
                  </a:lnTo>
                  <a:lnTo>
                    <a:pt x="2862" y="28039"/>
                  </a:lnTo>
                  <a:lnTo>
                    <a:pt x="3092" y="48033"/>
                  </a:lnTo>
                  <a:lnTo>
                    <a:pt x="2881" y="82298"/>
                  </a:lnTo>
                  <a:close/>
                </a:path>
              </a:pathLst>
            </a:custGeom>
            <a:solidFill>
              <a:srgbClr val="F3F2F1"/>
            </a:solidFill>
          </p:spPr>
          <p:txBody>
            <a:bodyPr wrap="square" lIns="0" tIns="0" rIns="0" bIns="0" rtlCol="0"/>
            <a:lstStyle/>
            <a:p>
              <a:endParaRPr/>
            </a:p>
          </p:txBody>
        </p:sp>
        <p:sp>
          <p:nvSpPr>
            <p:cNvPr id="237" name="object 420">
              <a:extLst>
                <a:ext uri="{FF2B5EF4-FFF2-40B4-BE49-F238E27FC236}">
                  <a16:creationId xmlns:a16="http://schemas.microsoft.com/office/drawing/2014/main" id="{B8D1DB05-96FA-593F-DED9-78B578C5B6A4}"/>
                </a:ext>
              </a:extLst>
            </p:cNvPr>
            <p:cNvSpPr/>
            <p:nvPr/>
          </p:nvSpPr>
          <p:spPr>
            <a:xfrm>
              <a:off x="2447406" y="8910601"/>
              <a:ext cx="3175" cy="82550"/>
            </a:xfrm>
            <a:custGeom>
              <a:avLst/>
              <a:gdLst/>
              <a:ahLst/>
              <a:cxnLst/>
              <a:rect l="l" t="t" r="r" b="b"/>
              <a:pathLst>
                <a:path w="3175" h="82550">
                  <a:moveTo>
                    <a:pt x="2845" y="82353"/>
                  </a:moveTo>
                  <a:lnTo>
                    <a:pt x="0" y="0"/>
                  </a:lnTo>
                  <a:lnTo>
                    <a:pt x="1892" y="14614"/>
                  </a:lnTo>
                  <a:lnTo>
                    <a:pt x="2819" y="28064"/>
                  </a:lnTo>
                  <a:lnTo>
                    <a:pt x="3048" y="48070"/>
                  </a:lnTo>
                  <a:lnTo>
                    <a:pt x="2845" y="82353"/>
                  </a:lnTo>
                  <a:close/>
                </a:path>
              </a:pathLst>
            </a:custGeom>
            <a:solidFill>
              <a:srgbClr val="F5F4F3"/>
            </a:solidFill>
          </p:spPr>
          <p:txBody>
            <a:bodyPr wrap="square" lIns="0" tIns="0" rIns="0" bIns="0" rtlCol="0"/>
            <a:lstStyle/>
            <a:p>
              <a:endParaRPr/>
            </a:p>
          </p:txBody>
        </p:sp>
        <p:sp>
          <p:nvSpPr>
            <p:cNvPr id="238" name="object 421">
              <a:extLst>
                <a:ext uri="{FF2B5EF4-FFF2-40B4-BE49-F238E27FC236}">
                  <a16:creationId xmlns:a16="http://schemas.microsoft.com/office/drawing/2014/main" id="{95224CBC-BEBF-9802-EB0A-74237F14CE99}"/>
                </a:ext>
              </a:extLst>
            </p:cNvPr>
            <p:cNvSpPr/>
            <p:nvPr/>
          </p:nvSpPr>
          <p:spPr>
            <a:xfrm>
              <a:off x="2447376" y="8910664"/>
              <a:ext cx="3175" cy="82550"/>
            </a:xfrm>
            <a:custGeom>
              <a:avLst/>
              <a:gdLst/>
              <a:ahLst/>
              <a:cxnLst/>
              <a:rect l="l" t="t" r="r" b="b"/>
              <a:pathLst>
                <a:path w="3175" h="82550">
                  <a:moveTo>
                    <a:pt x="2825" y="82408"/>
                  </a:moveTo>
                  <a:lnTo>
                    <a:pt x="0" y="0"/>
                  </a:lnTo>
                  <a:lnTo>
                    <a:pt x="1865" y="14629"/>
                  </a:lnTo>
                  <a:lnTo>
                    <a:pt x="2781" y="28090"/>
                  </a:lnTo>
                  <a:lnTo>
                    <a:pt x="3013" y="48107"/>
                  </a:lnTo>
                  <a:lnTo>
                    <a:pt x="2825" y="82408"/>
                  </a:lnTo>
                  <a:close/>
                </a:path>
              </a:pathLst>
            </a:custGeom>
            <a:solidFill>
              <a:srgbClr val="F7F7F6"/>
            </a:solidFill>
          </p:spPr>
          <p:txBody>
            <a:bodyPr wrap="square" lIns="0" tIns="0" rIns="0" bIns="0" rtlCol="0"/>
            <a:lstStyle/>
            <a:p>
              <a:endParaRPr/>
            </a:p>
          </p:txBody>
        </p:sp>
        <p:sp>
          <p:nvSpPr>
            <p:cNvPr id="239" name="object 422">
              <a:extLst>
                <a:ext uri="{FF2B5EF4-FFF2-40B4-BE49-F238E27FC236}">
                  <a16:creationId xmlns:a16="http://schemas.microsoft.com/office/drawing/2014/main" id="{9896B8FB-A71A-3F7C-FAD9-2E091BD9767C}"/>
                </a:ext>
              </a:extLst>
            </p:cNvPr>
            <p:cNvSpPr/>
            <p:nvPr/>
          </p:nvSpPr>
          <p:spPr>
            <a:xfrm>
              <a:off x="2447345" y="8910727"/>
              <a:ext cx="3175" cy="82550"/>
            </a:xfrm>
            <a:custGeom>
              <a:avLst/>
              <a:gdLst/>
              <a:ahLst/>
              <a:cxnLst/>
              <a:rect l="l" t="t" r="r" b="b"/>
              <a:pathLst>
                <a:path w="3175" h="82550">
                  <a:moveTo>
                    <a:pt x="2794" y="82458"/>
                  </a:moveTo>
                  <a:lnTo>
                    <a:pt x="0" y="0"/>
                  </a:lnTo>
                  <a:lnTo>
                    <a:pt x="1836" y="14644"/>
                  </a:lnTo>
                  <a:lnTo>
                    <a:pt x="2739" y="28114"/>
                  </a:lnTo>
                  <a:lnTo>
                    <a:pt x="2971" y="48142"/>
                  </a:lnTo>
                  <a:lnTo>
                    <a:pt x="2794" y="82458"/>
                  </a:lnTo>
                  <a:close/>
                </a:path>
              </a:pathLst>
            </a:custGeom>
            <a:solidFill>
              <a:srgbClr val="FAFAFA"/>
            </a:solidFill>
          </p:spPr>
          <p:txBody>
            <a:bodyPr wrap="square" lIns="0" tIns="0" rIns="0" bIns="0" rtlCol="0"/>
            <a:lstStyle/>
            <a:p>
              <a:endParaRPr/>
            </a:p>
          </p:txBody>
        </p:sp>
        <p:sp>
          <p:nvSpPr>
            <p:cNvPr id="240" name="object 423">
              <a:extLst>
                <a:ext uri="{FF2B5EF4-FFF2-40B4-BE49-F238E27FC236}">
                  <a16:creationId xmlns:a16="http://schemas.microsoft.com/office/drawing/2014/main" id="{8EF35FB0-EE54-EC17-07A7-5CAF262D40D5}"/>
                </a:ext>
              </a:extLst>
            </p:cNvPr>
            <p:cNvSpPr/>
            <p:nvPr/>
          </p:nvSpPr>
          <p:spPr>
            <a:xfrm>
              <a:off x="2447320" y="8910790"/>
              <a:ext cx="3175" cy="82550"/>
            </a:xfrm>
            <a:custGeom>
              <a:avLst/>
              <a:gdLst/>
              <a:ahLst/>
              <a:cxnLst/>
              <a:rect l="l" t="t" r="r" b="b"/>
              <a:pathLst>
                <a:path w="3175" h="82550">
                  <a:moveTo>
                    <a:pt x="2768" y="82512"/>
                  </a:moveTo>
                  <a:lnTo>
                    <a:pt x="0" y="0"/>
                  </a:lnTo>
                  <a:lnTo>
                    <a:pt x="1803" y="14656"/>
                  </a:lnTo>
                  <a:lnTo>
                    <a:pt x="2693" y="28136"/>
                  </a:lnTo>
                  <a:lnTo>
                    <a:pt x="2928" y="48177"/>
                  </a:lnTo>
                  <a:lnTo>
                    <a:pt x="2768" y="82512"/>
                  </a:lnTo>
                  <a:close/>
                </a:path>
              </a:pathLst>
            </a:custGeom>
            <a:solidFill>
              <a:srgbClr val="FDFDFD"/>
            </a:solidFill>
          </p:spPr>
          <p:txBody>
            <a:bodyPr wrap="square" lIns="0" tIns="0" rIns="0" bIns="0" rtlCol="0"/>
            <a:lstStyle/>
            <a:p>
              <a:endParaRPr/>
            </a:p>
          </p:txBody>
        </p:sp>
        <p:sp>
          <p:nvSpPr>
            <p:cNvPr id="241" name="object 424">
              <a:extLst>
                <a:ext uri="{FF2B5EF4-FFF2-40B4-BE49-F238E27FC236}">
                  <a16:creationId xmlns:a16="http://schemas.microsoft.com/office/drawing/2014/main" id="{B694C31B-C8DD-1BBE-03B2-2DB3D71AF3F3}"/>
                </a:ext>
              </a:extLst>
            </p:cNvPr>
            <p:cNvSpPr/>
            <p:nvPr/>
          </p:nvSpPr>
          <p:spPr>
            <a:xfrm>
              <a:off x="2447295" y="8910854"/>
              <a:ext cx="3175" cy="83185"/>
            </a:xfrm>
            <a:custGeom>
              <a:avLst/>
              <a:gdLst/>
              <a:ahLst/>
              <a:cxnLst/>
              <a:rect l="l" t="t" r="r" b="b"/>
              <a:pathLst>
                <a:path w="3175" h="83184">
                  <a:moveTo>
                    <a:pt x="2732" y="82567"/>
                  </a:moveTo>
                  <a:lnTo>
                    <a:pt x="0" y="0"/>
                  </a:lnTo>
                  <a:lnTo>
                    <a:pt x="1777" y="14671"/>
                  </a:lnTo>
                  <a:lnTo>
                    <a:pt x="2654" y="28162"/>
                  </a:lnTo>
                  <a:lnTo>
                    <a:pt x="2887" y="48214"/>
                  </a:lnTo>
                  <a:lnTo>
                    <a:pt x="2732" y="82567"/>
                  </a:lnTo>
                  <a:close/>
                </a:path>
              </a:pathLst>
            </a:custGeom>
            <a:solidFill>
              <a:srgbClr val="FFFFFF"/>
            </a:solidFill>
          </p:spPr>
          <p:txBody>
            <a:bodyPr wrap="square" lIns="0" tIns="0" rIns="0" bIns="0" rtlCol="0"/>
            <a:lstStyle/>
            <a:p>
              <a:endParaRPr/>
            </a:p>
          </p:txBody>
        </p:sp>
        <p:pic>
          <p:nvPicPr>
            <p:cNvPr id="242" name="object 425">
              <a:extLst>
                <a:ext uri="{FF2B5EF4-FFF2-40B4-BE49-F238E27FC236}">
                  <a16:creationId xmlns:a16="http://schemas.microsoft.com/office/drawing/2014/main" id="{FA75AAB9-58BF-F7B6-5638-21D463AF626D}"/>
                </a:ext>
              </a:extLst>
            </p:cNvPr>
            <p:cNvPicPr/>
            <p:nvPr/>
          </p:nvPicPr>
          <p:blipFill>
            <a:blip r:embed="rId80" cstate="screen">
              <a:extLst>
                <a:ext uri="{28A0092B-C50C-407E-A947-70E740481C1C}">
                  <a14:useLocalDpi xmlns:a14="http://schemas.microsoft.com/office/drawing/2010/main"/>
                </a:ext>
              </a:extLst>
            </a:blip>
            <a:stretch>
              <a:fillRect/>
            </a:stretch>
          </p:blipFill>
          <p:spPr>
            <a:xfrm>
              <a:off x="2235136" y="8883789"/>
              <a:ext cx="251056" cy="313893"/>
            </a:xfrm>
            <a:prstGeom prst="rect">
              <a:avLst/>
            </a:prstGeom>
          </p:spPr>
        </p:pic>
        <p:sp>
          <p:nvSpPr>
            <p:cNvPr id="243" name="object 426">
              <a:extLst>
                <a:ext uri="{FF2B5EF4-FFF2-40B4-BE49-F238E27FC236}">
                  <a16:creationId xmlns:a16="http://schemas.microsoft.com/office/drawing/2014/main" id="{2B93036C-FD4E-9269-B993-C3B414ABF2B9}"/>
                </a:ext>
              </a:extLst>
            </p:cNvPr>
            <p:cNvSpPr/>
            <p:nvPr/>
          </p:nvSpPr>
          <p:spPr>
            <a:xfrm>
              <a:off x="2235337" y="9027942"/>
              <a:ext cx="210185" cy="24765"/>
            </a:xfrm>
            <a:custGeom>
              <a:avLst/>
              <a:gdLst/>
              <a:ahLst/>
              <a:cxnLst/>
              <a:rect l="l" t="t" r="r" b="b"/>
              <a:pathLst>
                <a:path w="210185" h="24765">
                  <a:moveTo>
                    <a:pt x="0" y="24744"/>
                  </a:moveTo>
                  <a:lnTo>
                    <a:pt x="2530" y="17181"/>
                  </a:lnTo>
                  <a:lnTo>
                    <a:pt x="52738" y="13117"/>
                  </a:lnTo>
                  <a:lnTo>
                    <a:pt x="92470" y="9592"/>
                  </a:lnTo>
                  <a:lnTo>
                    <a:pt x="121485" y="6457"/>
                  </a:lnTo>
                  <a:lnTo>
                    <a:pt x="137647" y="4289"/>
                  </a:lnTo>
                  <a:lnTo>
                    <a:pt x="151789" y="2894"/>
                  </a:lnTo>
                  <a:lnTo>
                    <a:pt x="171790" y="1666"/>
                  </a:lnTo>
                  <a:lnTo>
                    <a:pt x="205531" y="0"/>
                  </a:lnTo>
                  <a:lnTo>
                    <a:pt x="209808" y="5665"/>
                  </a:lnTo>
                  <a:lnTo>
                    <a:pt x="166172" y="11742"/>
                  </a:lnTo>
                  <a:lnTo>
                    <a:pt x="102277" y="19641"/>
                  </a:lnTo>
                  <a:lnTo>
                    <a:pt x="44795" y="23079"/>
                  </a:lnTo>
                  <a:lnTo>
                    <a:pt x="0" y="24744"/>
                  </a:lnTo>
                  <a:close/>
                </a:path>
              </a:pathLst>
            </a:custGeom>
            <a:solidFill>
              <a:srgbClr val="B6E3ED"/>
            </a:solidFill>
          </p:spPr>
          <p:txBody>
            <a:bodyPr wrap="square" lIns="0" tIns="0" rIns="0" bIns="0" rtlCol="0"/>
            <a:lstStyle/>
            <a:p>
              <a:endParaRPr/>
            </a:p>
          </p:txBody>
        </p:sp>
        <p:pic>
          <p:nvPicPr>
            <p:cNvPr id="244" name="object 427">
              <a:extLst>
                <a:ext uri="{FF2B5EF4-FFF2-40B4-BE49-F238E27FC236}">
                  <a16:creationId xmlns:a16="http://schemas.microsoft.com/office/drawing/2014/main" id="{C5224548-F232-7982-7AEE-A52783C7A32C}"/>
                </a:ext>
              </a:extLst>
            </p:cNvPr>
            <p:cNvPicPr/>
            <p:nvPr/>
          </p:nvPicPr>
          <p:blipFill>
            <a:blip r:embed="rId81" cstate="screen">
              <a:extLst>
                <a:ext uri="{28A0092B-C50C-407E-A947-70E740481C1C}">
                  <a14:useLocalDpi xmlns:a14="http://schemas.microsoft.com/office/drawing/2010/main"/>
                </a:ext>
              </a:extLst>
            </a:blip>
            <a:stretch>
              <a:fillRect/>
            </a:stretch>
          </p:blipFill>
          <p:spPr>
            <a:xfrm>
              <a:off x="2230170" y="9009265"/>
              <a:ext cx="213550" cy="35166"/>
            </a:xfrm>
            <a:prstGeom prst="rect">
              <a:avLst/>
            </a:prstGeom>
          </p:spPr>
        </p:pic>
        <p:sp>
          <p:nvSpPr>
            <p:cNvPr id="245" name="object 428">
              <a:extLst>
                <a:ext uri="{FF2B5EF4-FFF2-40B4-BE49-F238E27FC236}">
                  <a16:creationId xmlns:a16="http://schemas.microsoft.com/office/drawing/2014/main" id="{6E6B90C9-67A1-8915-876D-86158E047B47}"/>
                </a:ext>
              </a:extLst>
            </p:cNvPr>
            <p:cNvSpPr/>
            <p:nvPr/>
          </p:nvSpPr>
          <p:spPr>
            <a:xfrm>
              <a:off x="2345124" y="9039518"/>
              <a:ext cx="27305" cy="15240"/>
            </a:xfrm>
            <a:custGeom>
              <a:avLst/>
              <a:gdLst/>
              <a:ahLst/>
              <a:cxnLst/>
              <a:rect l="l" t="t" r="r" b="b"/>
              <a:pathLst>
                <a:path w="27305" h="15240">
                  <a:moveTo>
                    <a:pt x="6213" y="6610"/>
                  </a:moveTo>
                  <a:lnTo>
                    <a:pt x="7363" y="5563"/>
                  </a:lnTo>
                  <a:lnTo>
                    <a:pt x="14358" y="2987"/>
                  </a:lnTo>
                  <a:lnTo>
                    <a:pt x="26929" y="0"/>
                  </a:lnTo>
                  <a:lnTo>
                    <a:pt x="13414" y="3414"/>
                  </a:lnTo>
                  <a:lnTo>
                    <a:pt x="6213" y="6610"/>
                  </a:lnTo>
                  <a:close/>
                </a:path>
                <a:path w="27305" h="15240">
                  <a:moveTo>
                    <a:pt x="0" y="15175"/>
                  </a:moveTo>
                  <a:lnTo>
                    <a:pt x="1719" y="10702"/>
                  </a:lnTo>
                  <a:lnTo>
                    <a:pt x="5601" y="6881"/>
                  </a:lnTo>
                  <a:lnTo>
                    <a:pt x="6213" y="6610"/>
                  </a:lnTo>
                  <a:lnTo>
                    <a:pt x="3418" y="9152"/>
                  </a:lnTo>
                  <a:lnTo>
                    <a:pt x="0" y="15175"/>
                  </a:lnTo>
                  <a:close/>
                </a:path>
              </a:pathLst>
            </a:custGeom>
            <a:solidFill>
              <a:srgbClr val="121617"/>
            </a:solidFill>
          </p:spPr>
          <p:txBody>
            <a:bodyPr wrap="square" lIns="0" tIns="0" rIns="0" bIns="0" rtlCol="0"/>
            <a:lstStyle/>
            <a:p>
              <a:endParaRPr/>
            </a:p>
          </p:txBody>
        </p:sp>
        <p:sp>
          <p:nvSpPr>
            <p:cNvPr id="246" name="object 429">
              <a:extLst>
                <a:ext uri="{FF2B5EF4-FFF2-40B4-BE49-F238E27FC236}">
                  <a16:creationId xmlns:a16="http://schemas.microsoft.com/office/drawing/2014/main" id="{AFCBFA2E-3670-080A-78DB-CFED5BA773E2}"/>
                </a:ext>
              </a:extLst>
            </p:cNvPr>
            <p:cNvSpPr/>
            <p:nvPr/>
          </p:nvSpPr>
          <p:spPr>
            <a:xfrm>
              <a:off x="2345149" y="9039503"/>
              <a:ext cx="27305" cy="15240"/>
            </a:xfrm>
            <a:custGeom>
              <a:avLst/>
              <a:gdLst/>
              <a:ahLst/>
              <a:cxnLst/>
              <a:rect l="l" t="t" r="r" b="b"/>
              <a:pathLst>
                <a:path w="27305" h="15240">
                  <a:moveTo>
                    <a:pt x="6348" y="6640"/>
                  </a:moveTo>
                  <a:lnTo>
                    <a:pt x="7485" y="5617"/>
                  </a:lnTo>
                  <a:lnTo>
                    <a:pt x="14514" y="3024"/>
                  </a:lnTo>
                  <a:lnTo>
                    <a:pt x="27125" y="0"/>
                  </a:lnTo>
                  <a:lnTo>
                    <a:pt x="13663" y="3401"/>
                  </a:lnTo>
                  <a:lnTo>
                    <a:pt x="6348" y="6640"/>
                  </a:lnTo>
                  <a:close/>
                </a:path>
                <a:path w="27305" h="15240">
                  <a:moveTo>
                    <a:pt x="0" y="15220"/>
                  </a:moveTo>
                  <a:lnTo>
                    <a:pt x="1803" y="10735"/>
                  </a:lnTo>
                  <a:lnTo>
                    <a:pt x="5790" y="6887"/>
                  </a:lnTo>
                  <a:lnTo>
                    <a:pt x="6348" y="6640"/>
                  </a:lnTo>
                  <a:lnTo>
                    <a:pt x="3494" y="9207"/>
                  </a:lnTo>
                  <a:lnTo>
                    <a:pt x="0" y="15220"/>
                  </a:lnTo>
                  <a:close/>
                </a:path>
              </a:pathLst>
            </a:custGeom>
            <a:solidFill>
              <a:srgbClr val="16191B"/>
            </a:solidFill>
          </p:spPr>
          <p:txBody>
            <a:bodyPr wrap="square" lIns="0" tIns="0" rIns="0" bIns="0" rtlCol="0"/>
            <a:lstStyle/>
            <a:p>
              <a:endParaRPr/>
            </a:p>
          </p:txBody>
        </p:sp>
        <p:sp>
          <p:nvSpPr>
            <p:cNvPr id="247" name="object 430">
              <a:extLst>
                <a:ext uri="{FF2B5EF4-FFF2-40B4-BE49-F238E27FC236}">
                  <a16:creationId xmlns:a16="http://schemas.microsoft.com/office/drawing/2014/main" id="{728F8677-6BB1-1410-016C-BD03FF4C849A}"/>
                </a:ext>
              </a:extLst>
            </p:cNvPr>
            <p:cNvSpPr/>
            <p:nvPr/>
          </p:nvSpPr>
          <p:spPr>
            <a:xfrm>
              <a:off x="2345170" y="9039484"/>
              <a:ext cx="27940" cy="15875"/>
            </a:xfrm>
            <a:custGeom>
              <a:avLst/>
              <a:gdLst/>
              <a:ahLst/>
              <a:cxnLst/>
              <a:rect l="l" t="t" r="r" b="b"/>
              <a:pathLst>
                <a:path w="27939" h="15875">
                  <a:moveTo>
                    <a:pt x="6460" y="6689"/>
                  </a:moveTo>
                  <a:lnTo>
                    <a:pt x="7600" y="5675"/>
                  </a:lnTo>
                  <a:lnTo>
                    <a:pt x="14670" y="3064"/>
                  </a:lnTo>
                  <a:lnTo>
                    <a:pt x="27337" y="0"/>
                  </a:lnTo>
                  <a:lnTo>
                    <a:pt x="13924" y="3391"/>
                  </a:lnTo>
                  <a:lnTo>
                    <a:pt x="6460" y="6689"/>
                  </a:lnTo>
                  <a:close/>
                </a:path>
                <a:path w="27939" h="15875">
                  <a:moveTo>
                    <a:pt x="0" y="15259"/>
                  </a:moveTo>
                  <a:lnTo>
                    <a:pt x="1890" y="10770"/>
                  </a:lnTo>
                  <a:lnTo>
                    <a:pt x="5987" y="6898"/>
                  </a:lnTo>
                  <a:lnTo>
                    <a:pt x="6460" y="6689"/>
                  </a:lnTo>
                  <a:lnTo>
                    <a:pt x="3564" y="9263"/>
                  </a:lnTo>
                  <a:lnTo>
                    <a:pt x="0" y="15259"/>
                  </a:lnTo>
                  <a:close/>
                </a:path>
              </a:pathLst>
            </a:custGeom>
            <a:solidFill>
              <a:srgbClr val="191D1E"/>
            </a:solidFill>
          </p:spPr>
          <p:txBody>
            <a:bodyPr wrap="square" lIns="0" tIns="0" rIns="0" bIns="0" rtlCol="0"/>
            <a:lstStyle/>
            <a:p>
              <a:endParaRPr/>
            </a:p>
          </p:txBody>
        </p:sp>
        <p:sp>
          <p:nvSpPr>
            <p:cNvPr id="248" name="object 431">
              <a:extLst>
                <a:ext uri="{FF2B5EF4-FFF2-40B4-BE49-F238E27FC236}">
                  <a16:creationId xmlns:a16="http://schemas.microsoft.com/office/drawing/2014/main" id="{A7F8F512-295D-5517-A2E6-2C43C1A54DC4}"/>
                </a:ext>
              </a:extLst>
            </p:cNvPr>
            <p:cNvSpPr/>
            <p:nvPr/>
          </p:nvSpPr>
          <p:spPr>
            <a:xfrm>
              <a:off x="2345200" y="9039470"/>
              <a:ext cx="27940" cy="15875"/>
            </a:xfrm>
            <a:custGeom>
              <a:avLst/>
              <a:gdLst/>
              <a:ahLst/>
              <a:cxnLst/>
              <a:rect l="l" t="t" r="r" b="b"/>
              <a:pathLst>
                <a:path w="27939" h="15875">
                  <a:moveTo>
                    <a:pt x="6579" y="6724"/>
                  </a:moveTo>
                  <a:lnTo>
                    <a:pt x="7713" y="5725"/>
                  </a:lnTo>
                  <a:lnTo>
                    <a:pt x="14817" y="3098"/>
                  </a:lnTo>
                  <a:lnTo>
                    <a:pt x="27528" y="0"/>
                  </a:lnTo>
                  <a:lnTo>
                    <a:pt x="14170" y="3377"/>
                  </a:lnTo>
                  <a:lnTo>
                    <a:pt x="6579" y="6724"/>
                  </a:lnTo>
                  <a:close/>
                </a:path>
                <a:path w="27939" h="15875">
                  <a:moveTo>
                    <a:pt x="0" y="15304"/>
                  </a:moveTo>
                  <a:lnTo>
                    <a:pt x="1969" y="10803"/>
                  </a:lnTo>
                  <a:lnTo>
                    <a:pt x="6171" y="6903"/>
                  </a:lnTo>
                  <a:lnTo>
                    <a:pt x="6579" y="6724"/>
                  </a:lnTo>
                  <a:lnTo>
                    <a:pt x="3634" y="9316"/>
                  </a:lnTo>
                  <a:lnTo>
                    <a:pt x="0" y="15304"/>
                  </a:lnTo>
                  <a:close/>
                </a:path>
              </a:pathLst>
            </a:custGeom>
            <a:solidFill>
              <a:srgbClr val="1F2223"/>
            </a:solidFill>
          </p:spPr>
          <p:txBody>
            <a:bodyPr wrap="square" lIns="0" tIns="0" rIns="0" bIns="0" rtlCol="0"/>
            <a:lstStyle/>
            <a:p>
              <a:endParaRPr/>
            </a:p>
          </p:txBody>
        </p:sp>
        <p:sp>
          <p:nvSpPr>
            <p:cNvPr id="249" name="object 432">
              <a:extLst>
                <a:ext uri="{FF2B5EF4-FFF2-40B4-BE49-F238E27FC236}">
                  <a16:creationId xmlns:a16="http://schemas.microsoft.com/office/drawing/2014/main" id="{B18FAD6B-779C-0FFF-6E42-BFB455F149D8}"/>
                </a:ext>
              </a:extLst>
            </p:cNvPr>
            <p:cNvSpPr/>
            <p:nvPr/>
          </p:nvSpPr>
          <p:spPr>
            <a:xfrm>
              <a:off x="2345221" y="9039455"/>
              <a:ext cx="27940" cy="15875"/>
            </a:xfrm>
            <a:custGeom>
              <a:avLst/>
              <a:gdLst/>
              <a:ahLst/>
              <a:cxnLst/>
              <a:rect l="l" t="t" r="r" b="b"/>
              <a:pathLst>
                <a:path w="27939" h="15875">
                  <a:moveTo>
                    <a:pt x="6700" y="6764"/>
                  </a:moveTo>
                  <a:lnTo>
                    <a:pt x="7835" y="5775"/>
                  </a:lnTo>
                  <a:lnTo>
                    <a:pt x="14975" y="3132"/>
                  </a:lnTo>
                  <a:lnTo>
                    <a:pt x="27729" y="0"/>
                  </a:lnTo>
                  <a:lnTo>
                    <a:pt x="14426" y="3366"/>
                  </a:lnTo>
                  <a:lnTo>
                    <a:pt x="6700" y="6764"/>
                  </a:lnTo>
                  <a:close/>
                </a:path>
                <a:path w="27939" h="15875">
                  <a:moveTo>
                    <a:pt x="0" y="15349"/>
                  </a:moveTo>
                  <a:lnTo>
                    <a:pt x="2057" y="10837"/>
                  </a:lnTo>
                  <a:lnTo>
                    <a:pt x="6367" y="6911"/>
                  </a:lnTo>
                  <a:lnTo>
                    <a:pt x="6700" y="6764"/>
                  </a:lnTo>
                  <a:lnTo>
                    <a:pt x="3710" y="9368"/>
                  </a:lnTo>
                  <a:lnTo>
                    <a:pt x="0" y="15349"/>
                  </a:lnTo>
                  <a:close/>
                </a:path>
              </a:pathLst>
            </a:custGeom>
            <a:solidFill>
              <a:srgbClr val="232727"/>
            </a:solidFill>
          </p:spPr>
          <p:txBody>
            <a:bodyPr wrap="square" lIns="0" tIns="0" rIns="0" bIns="0" rtlCol="0"/>
            <a:lstStyle/>
            <a:p>
              <a:endParaRPr/>
            </a:p>
          </p:txBody>
        </p:sp>
        <p:sp>
          <p:nvSpPr>
            <p:cNvPr id="250" name="object 433">
              <a:extLst>
                <a:ext uri="{FF2B5EF4-FFF2-40B4-BE49-F238E27FC236}">
                  <a16:creationId xmlns:a16="http://schemas.microsoft.com/office/drawing/2014/main" id="{E82CB51D-21B7-3E4A-E79E-31F5749AB42C}"/>
                </a:ext>
              </a:extLst>
            </p:cNvPr>
            <p:cNvSpPr/>
            <p:nvPr/>
          </p:nvSpPr>
          <p:spPr>
            <a:xfrm>
              <a:off x="2345251" y="9039440"/>
              <a:ext cx="27940" cy="15875"/>
            </a:xfrm>
            <a:custGeom>
              <a:avLst/>
              <a:gdLst/>
              <a:ahLst/>
              <a:cxnLst/>
              <a:rect l="l" t="t" r="r" b="b"/>
              <a:pathLst>
                <a:path w="27939" h="15875">
                  <a:moveTo>
                    <a:pt x="6816" y="6804"/>
                  </a:moveTo>
                  <a:lnTo>
                    <a:pt x="7945" y="5830"/>
                  </a:lnTo>
                  <a:lnTo>
                    <a:pt x="15124" y="3169"/>
                  </a:lnTo>
                  <a:lnTo>
                    <a:pt x="27931" y="0"/>
                  </a:lnTo>
                  <a:lnTo>
                    <a:pt x="14676" y="3355"/>
                  </a:lnTo>
                  <a:lnTo>
                    <a:pt x="6816" y="6804"/>
                  </a:lnTo>
                  <a:close/>
                </a:path>
                <a:path w="27939" h="15875">
                  <a:moveTo>
                    <a:pt x="0" y="15394"/>
                  </a:moveTo>
                  <a:lnTo>
                    <a:pt x="2138" y="10871"/>
                  </a:lnTo>
                  <a:lnTo>
                    <a:pt x="6555" y="6918"/>
                  </a:lnTo>
                  <a:lnTo>
                    <a:pt x="6816" y="6804"/>
                  </a:lnTo>
                  <a:lnTo>
                    <a:pt x="3777" y="9423"/>
                  </a:lnTo>
                  <a:lnTo>
                    <a:pt x="0" y="15394"/>
                  </a:lnTo>
                  <a:close/>
                </a:path>
              </a:pathLst>
            </a:custGeom>
            <a:solidFill>
              <a:srgbClr val="272A2B"/>
            </a:solidFill>
          </p:spPr>
          <p:txBody>
            <a:bodyPr wrap="square" lIns="0" tIns="0" rIns="0" bIns="0" rtlCol="0"/>
            <a:lstStyle/>
            <a:p>
              <a:endParaRPr/>
            </a:p>
          </p:txBody>
        </p:sp>
        <p:sp>
          <p:nvSpPr>
            <p:cNvPr id="251" name="object 434">
              <a:extLst>
                <a:ext uri="{FF2B5EF4-FFF2-40B4-BE49-F238E27FC236}">
                  <a16:creationId xmlns:a16="http://schemas.microsoft.com/office/drawing/2014/main" id="{D781A9EA-325C-483A-7D11-7C1674500627}"/>
                </a:ext>
              </a:extLst>
            </p:cNvPr>
            <p:cNvSpPr/>
            <p:nvPr/>
          </p:nvSpPr>
          <p:spPr>
            <a:xfrm>
              <a:off x="2345272" y="9039421"/>
              <a:ext cx="28575" cy="15875"/>
            </a:xfrm>
            <a:custGeom>
              <a:avLst/>
              <a:gdLst/>
              <a:ahLst/>
              <a:cxnLst/>
              <a:rect l="l" t="t" r="r" b="b"/>
              <a:pathLst>
                <a:path w="28575" h="15875">
                  <a:moveTo>
                    <a:pt x="6954" y="6840"/>
                  </a:moveTo>
                  <a:lnTo>
                    <a:pt x="8071" y="5887"/>
                  </a:lnTo>
                  <a:lnTo>
                    <a:pt x="15284" y="3209"/>
                  </a:lnTo>
                  <a:lnTo>
                    <a:pt x="28132" y="0"/>
                  </a:lnTo>
                  <a:lnTo>
                    <a:pt x="14933" y="3345"/>
                  </a:lnTo>
                  <a:lnTo>
                    <a:pt x="6954" y="6840"/>
                  </a:lnTo>
                  <a:close/>
                </a:path>
                <a:path w="28575" h="15875">
                  <a:moveTo>
                    <a:pt x="0" y="15439"/>
                  </a:moveTo>
                  <a:lnTo>
                    <a:pt x="2226" y="10908"/>
                  </a:lnTo>
                  <a:lnTo>
                    <a:pt x="6750" y="6929"/>
                  </a:lnTo>
                  <a:lnTo>
                    <a:pt x="6954" y="6840"/>
                  </a:lnTo>
                  <a:lnTo>
                    <a:pt x="3856" y="9481"/>
                  </a:lnTo>
                  <a:lnTo>
                    <a:pt x="0" y="15439"/>
                  </a:lnTo>
                  <a:close/>
                </a:path>
              </a:pathLst>
            </a:custGeom>
            <a:solidFill>
              <a:srgbClr val="2B2E2F"/>
            </a:solidFill>
          </p:spPr>
          <p:txBody>
            <a:bodyPr wrap="square" lIns="0" tIns="0" rIns="0" bIns="0" rtlCol="0"/>
            <a:lstStyle/>
            <a:p>
              <a:endParaRPr/>
            </a:p>
          </p:txBody>
        </p:sp>
        <p:sp>
          <p:nvSpPr>
            <p:cNvPr id="252" name="object 435">
              <a:extLst>
                <a:ext uri="{FF2B5EF4-FFF2-40B4-BE49-F238E27FC236}">
                  <a16:creationId xmlns:a16="http://schemas.microsoft.com/office/drawing/2014/main" id="{ABF922EA-9682-3721-EA55-BC03E9BF6652}"/>
                </a:ext>
              </a:extLst>
            </p:cNvPr>
            <p:cNvSpPr/>
            <p:nvPr/>
          </p:nvSpPr>
          <p:spPr>
            <a:xfrm>
              <a:off x="2345297" y="9039406"/>
              <a:ext cx="28575" cy="15875"/>
            </a:xfrm>
            <a:custGeom>
              <a:avLst/>
              <a:gdLst/>
              <a:ahLst/>
              <a:cxnLst/>
              <a:rect l="l" t="t" r="r" b="b"/>
              <a:pathLst>
                <a:path w="28575" h="15875">
                  <a:moveTo>
                    <a:pt x="15200" y="3329"/>
                  </a:moveTo>
                  <a:lnTo>
                    <a:pt x="15436" y="3241"/>
                  </a:lnTo>
                  <a:lnTo>
                    <a:pt x="28333" y="0"/>
                  </a:lnTo>
                  <a:lnTo>
                    <a:pt x="15200" y="3329"/>
                  </a:lnTo>
                  <a:close/>
                </a:path>
                <a:path w="28575" h="15875">
                  <a:moveTo>
                    <a:pt x="7060" y="6884"/>
                  </a:moveTo>
                  <a:lnTo>
                    <a:pt x="8186" y="5934"/>
                  </a:lnTo>
                  <a:lnTo>
                    <a:pt x="15164" y="3342"/>
                  </a:lnTo>
                  <a:lnTo>
                    <a:pt x="7060" y="6884"/>
                  </a:lnTo>
                  <a:close/>
                </a:path>
                <a:path w="28575" h="15875">
                  <a:moveTo>
                    <a:pt x="4666" y="8904"/>
                  </a:moveTo>
                  <a:lnTo>
                    <a:pt x="6944" y="6934"/>
                  </a:lnTo>
                  <a:lnTo>
                    <a:pt x="4666" y="8904"/>
                  </a:lnTo>
                  <a:close/>
                </a:path>
                <a:path w="28575" h="15875">
                  <a:moveTo>
                    <a:pt x="0" y="15478"/>
                  </a:moveTo>
                  <a:lnTo>
                    <a:pt x="2312" y="10939"/>
                  </a:lnTo>
                  <a:lnTo>
                    <a:pt x="3902" y="9565"/>
                  </a:lnTo>
                  <a:lnTo>
                    <a:pt x="0" y="15478"/>
                  </a:lnTo>
                  <a:close/>
                </a:path>
              </a:pathLst>
            </a:custGeom>
            <a:solidFill>
              <a:srgbClr val="2F3232"/>
            </a:solidFill>
          </p:spPr>
          <p:txBody>
            <a:bodyPr wrap="square" lIns="0" tIns="0" rIns="0" bIns="0" rtlCol="0"/>
            <a:lstStyle/>
            <a:p>
              <a:endParaRPr/>
            </a:p>
          </p:txBody>
        </p:sp>
        <p:sp>
          <p:nvSpPr>
            <p:cNvPr id="253" name="object 436">
              <a:extLst>
                <a:ext uri="{FF2B5EF4-FFF2-40B4-BE49-F238E27FC236}">
                  <a16:creationId xmlns:a16="http://schemas.microsoft.com/office/drawing/2014/main" id="{30716C93-C616-F240-1EBC-5182EBE049D4}"/>
                </a:ext>
              </a:extLst>
            </p:cNvPr>
            <p:cNvSpPr/>
            <p:nvPr/>
          </p:nvSpPr>
          <p:spPr>
            <a:xfrm>
              <a:off x="2345323" y="9042680"/>
              <a:ext cx="15875" cy="12700"/>
            </a:xfrm>
            <a:custGeom>
              <a:avLst/>
              <a:gdLst/>
              <a:ahLst/>
              <a:cxnLst/>
              <a:rect l="l" t="t" r="r" b="b"/>
              <a:pathLst>
                <a:path w="15875" h="12700">
                  <a:moveTo>
                    <a:pt x="15214" y="129"/>
                  </a:moveTo>
                  <a:lnTo>
                    <a:pt x="15440" y="31"/>
                  </a:lnTo>
                  <a:lnTo>
                    <a:pt x="15214" y="129"/>
                  </a:lnTo>
                  <a:close/>
                </a:path>
                <a:path w="15875" h="12700">
                  <a:moveTo>
                    <a:pt x="7189" y="3628"/>
                  </a:moveTo>
                  <a:lnTo>
                    <a:pt x="8300" y="2700"/>
                  </a:lnTo>
                  <a:lnTo>
                    <a:pt x="15214" y="129"/>
                  </a:lnTo>
                  <a:lnTo>
                    <a:pt x="7189" y="3628"/>
                  </a:lnTo>
                  <a:close/>
                </a:path>
                <a:path w="15875" h="12700">
                  <a:moveTo>
                    <a:pt x="5686" y="4884"/>
                  </a:moveTo>
                  <a:lnTo>
                    <a:pt x="7134" y="3652"/>
                  </a:lnTo>
                  <a:lnTo>
                    <a:pt x="5686" y="4884"/>
                  </a:lnTo>
                  <a:close/>
                </a:path>
                <a:path w="15875" h="12700">
                  <a:moveTo>
                    <a:pt x="3955" y="6357"/>
                  </a:moveTo>
                  <a:lnTo>
                    <a:pt x="5686" y="4884"/>
                  </a:lnTo>
                  <a:lnTo>
                    <a:pt x="3955" y="6357"/>
                  </a:lnTo>
                  <a:close/>
                </a:path>
                <a:path w="15875" h="12700">
                  <a:moveTo>
                    <a:pt x="0" y="12235"/>
                  </a:moveTo>
                  <a:lnTo>
                    <a:pt x="2395" y="7684"/>
                  </a:lnTo>
                  <a:lnTo>
                    <a:pt x="3955" y="6357"/>
                  </a:lnTo>
                  <a:lnTo>
                    <a:pt x="0" y="12235"/>
                  </a:lnTo>
                  <a:close/>
                </a:path>
              </a:pathLst>
            </a:custGeom>
            <a:solidFill>
              <a:srgbClr val="313435"/>
            </a:solidFill>
          </p:spPr>
          <p:txBody>
            <a:bodyPr wrap="square" lIns="0" tIns="0" rIns="0" bIns="0" rtlCol="0"/>
            <a:lstStyle/>
            <a:p>
              <a:endParaRPr/>
            </a:p>
          </p:txBody>
        </p:sp>
        <p:sp>
          <p:nvSpPr>
            <p:cNvPr id="254" name="object 437">
              <a:extLst>
                <a:ext uri="{FF2B5EF4-FFF2-40B4-BE49-F238E27FC236}">
                  <a16:creationId xmlns:a16="http://schemas.microsoft.com/office/drawing/2014/main" id="{41DA3D64-1FF3-AF72-3ED0-CAA96F1A0EE6}"/>
                </a:ext>
              </a:extLst>
            </p:cNvPr>
            <p:cNvSpPr/>
            <p:nvPr/>
          </p:nvSpPr>
          <p:spPr>
            <a:xfrm>
              <a:off x="2345344" y="9039377"/>
              <a:ext cx="29209" cy="15875"/>
            </a:xfrm>
            <a:custGeom>
              <a:avLst/>
              <a:gdLst/>
              <a:ahLst/>
              <a:cxnLst/>
              <a:rect l="l" t="t" r="r" b="b"/>
              <a:pathLst>
                <a:path w="29210" h="15875">
                  <a:moveTo>
                    <a:pt x="15263" y="3496"/>
                  </a:moveTo>
                  <a:lnTo>
                    <a:pt x="15696" y="3307"/>
                  </a:lnTo>
                  <a:lnTo>
                    <a:pt x="28736" y="0"/>
                  </a:lnTo>
                  <a:lnTo>
                    <a:pt x="15748" y="3315"/>
                  </a:lnTo>
                  <a:lnTo>
                    <a:pt x="15263" y="3496"/>
                  </a:lnTo>
                  <a:close/>
                </a:path>
                <a:path w="29210" h="15875">
                  <a:moveTo>
                    <a:pt x="7331" y="6946"/>
                  </a:moveTo>
                  <a:lnTo>
                    <a:pt x="8426" y="6041"/>
                  </a:lnTo>
                  <a:lnTo>
                    <a:pt x="15263" y="3496"/>
                  </a:lnTo>
                  <a:lnTo>
                    <a:pt x="7331" y="6946"/>
                  </a:lnTo>
                  <a:close/>
                </a:path>
                <a:path w="29210" h="15875">
                  <a:moveTo>
                    <a:pt x="4020" y="9717"/>
                  </a:moveTo>
                  <a:lnTo>
                    <a:pt x="7286" y="6983"/>
                  </a:lnTo>
                  <a:lnTo>
                    <a:pt x="4020" y="9717"/>
                  </a:lnTo>
                  <a:close/>
                </a:path>
                <a:path w="29210" h="15875">
                  <a:moveTo>
                    <a:pt x="0" y="15563"/>
                  </a:moveTo>
                  <a:lnTo>
                    <a:pt x="2482" y="11004"/>
                  </a:lnTo>
                  <a:lnTo>
                    <a:pt x="4020" y="9717"/>
                  </a:lnTo>
                  <a:lnTo>
                    <a:pt x="0" y="15563"/>
                  </a:lnTo>
                  <a:close/>
                </a:path>
              </a:pathLst>
            </a:custGeom>
            <a:solidFill>
              <a:srgbClr val="353838"/>
            </a:solidFill>
          </p:spPr>
          <p:txBody>
            <a:bodyPr wrap="square" lIns="0" tIns="0" rIns="0" bIns="0" rtlCol="0"/>
            <a:lstStyle/>
            <a:p>
              <a:endParaRPr/>
            </a:p>
          </p:txBody>
        </p:sp>
        <p:sp>
          <p:nvSpPr>
            <p:cNvPr id="255" name="object 438">
              <a:extLst>
                <a:ext uri="{FF2B5EF4-FFF2-40B4-BE49-F238E27FC236}">
                  <a16:creationId xmlns:a16="http://schemas.microsoft.com/office/drawing/2014/main" id="{6CD2F486-09ED-2436-A681-21E465D1A243}"/>
                </a:ext>
              </a:extLst>
            </p:cNvPr>
            <p:cNvSpPr/>
            <p:nvPr/>
          </p:nvSpPr>
          <p:spPr>
            <a:xfrm>
              <a:off x="2345369" y="9039358"/>
              <a:ext cx="29209" cy="15875"/>
            </a:xfrm>
            <a:custGeom>
              <a:avLst/>
              <a:gdLst/>
              <a:ahLst/>
              <a:cxnLst/>
              <a:rect l="l" t="t" r="r" b="b"/>
              <a:pathLst>
                <a:path w="29210" h="15875">
                  <a:moveTo>
                    <a:pt x="15414" y="3532"/>
                  </a:moveTo>
                  <a:lnTo>
                    <a:pt x="15950" y="3300"/>
                  </a:lnTo>
                  <a:lnTo>
                    <a:pt x="28938" y="0"/>
                  </a:lnTo>
                  <a:lnTo>
                    <a:pt x="15897" y="3352"/>
                  </a:lnTo>
                  <a:lnTo>
                    <a:pt x="15414" y="3532"/>
                  </a:lnTo>
                  <a:close/>
                </a:path>
                <a:path w="29210" h="15875">
                  <a:moveTo>
                    <a:pt x="4056" y="9816"/>
                  </a:moveTo>
                  <a:lnTo>
                    <a:pt x="8536" y="6096"/>
                  </a:lnTo>
                  <a:lnTo>
                    <a:pt x="15414" y="3532"/>
                  </a:lnTo>
                  <a:lnTo>
                    <a:pt x="7521" y="6960"/>
                  </a:lnTo>
                  <a:lnTo>
                    <a:pt x="4056" y="9816"/>
                  </a:lnTo>
                  <a:close/>
                </a:path>
                <a:path w="29210" h="15875">
                  <a:moveTo>
                    <a:pt x="0" y="15613"/>
                  </a:moveTo>
                  <a:lnTo>
                    <a:pt x="2567" y="11044"/>
                  </a:lnTo>
                  <a:lnTo>
                    <a:pt x="4056" y="9816"/>
                  </a:lnTo>
                  <a:lnTo>
                    <a:pt x="0" y="15613"/>
                  </a:lnTo>
                  <a:close/>
                </a:path>
              </a:pathLst>
            </a:custGeom>
            <a:solidFill>
              <a:srgbClr val="383C3D"/>
            </a:solidFill>
          </p:spPr>
          <p:txBody>
            <a:bodyPr wrap="square" lIns="0" tIns="0" rIns="0" bIns="0" rtlCol="0"/>
            <a:lstStyle/>
            <a:p>
              <a:endParaRPr/>
            </a:p>
          </p:txBody>
        </p:sp>
        <p:sp>
          <p:nvSpPr>
            <p:cNvPr id="256" name="object 439">
              <a:extLst>
                <a:ext uri="{FF2B5EF4-FFF2-40B4-BE49-F238E27FC236}">
                  <a16:creationId xmlns:a16="http://schemas.microsoft.com/office/drawing/2014/main" id="{445429C6-4CAF-52BC-7E8D-EE2BA561C76A}"/>
                </a:ext>
              </a:extLst>
            </p:cNvPr>
            <p:cNvSpPr/>
            <p:nvPr/>
          </p:nvSpPr>
          <p:spPr>
            <a:xfrm>
              <a:off x="2345389" y="9039343"/>
              <a:ext cx="29209" cy="15875"/>
            </a:xfrm>
            <a:custGeom>
              <a:avLst/>
              <a:gdLst/>
              <a:ahLst/>
              <a:cxnLst/>
              <a:rect l="l" t="t" r="r" b="b"/>
              <a:pathLst>
                <a:path w="29210" h="15875">
                  <a:moveTo>
                    <a:pt x="15414" y="3629"/>
                  </a:moveTo>
                  <a:lnTo>
                    <a:pt x="16205" y="3286"/>
                  </a:lnTo>
                  <a:lnTo>
                    <a:pt x="29144" y="0"/>
                  </a:lnTo>
                  <a:lnTo>
                    <a:pt x="16057" y="3389"/>
                  </a:lnTo>
                  <a:lnTo>
                    <a:pt x="15414" y="3629"/>
                  </a:lnTo>
                  <a:close/>
                </a:path>
                <a:path w="29210" h="15875">
                  <a:moveTo>
                    <a:pt x="4123" y="9882"/>
                  </a:moveTo>
                  <a:lnTo>
                    <a:pt x="4217" y="9750"/>
                  </a:lnTo>
                  <a:lnTo>
                    <a:pt x="8659" y="6150"/>
                  </a:lnTo>
                  <a:lnTo>
                    <a:pt x="15414" y="3629"/>
                  </a:lnTo>
                  <a:lnTo>
                    <a:pt x="7714" y="6966"/>
                  </a:lnTo>
                  <a:lnTo>
                    <a:pt x="4123" y="9882"/>
                  </a:lnTo>
                  <a:close/>
                </a:path>
                <a:path w="29210" h="15875">
                  <a:moveTo>
                    <a:pt x="0" y="15658"/>
                  </a:moveTo>
                  <a:lnTo>
                    <a:pt x="2651" y="11077"/>
                  </a:lnTo>
                  <a:lnTo>
                    <a:pt x="4123" y="9882"/>
                  </a:lnTo>
                  <a:lnTo>
                    <a:pt x="0" y="15658"/>
                  </a:lnTo>
                  <a:close/>
                </a:path>
              </a:pathLst>
            </a:custGeom>
            <a:solidFill>
              <a:srgbClr val="3D4040"/>
            </a:solidFill>
          </p:spPr>
          <p:txBody>
            <a:bodyPr wrap="square" lIns="0" tIns="0" rIns="0" bIns="0" rtlCol="0"/>
            <a:lstStyle/>
            <a:p>
              <a:endParaRPr/>
            </a:p>
          </p:txBody>
        </p:sp>
        <p:sp>
          <p:nvSpPr>
            <p:cNvPr id="257" name="object 440">
              <a:extLst>
                <a:ext uri="{FF2B5EF4-FFF2-40B4-BE49-F238E27FC236}">
                  <a16:creationId xmlns:a16="http://schemas.microsoft.com/office/drawing/2014/main" id="{96AFEE67-F8B0-A3D9-120D-8B16A1E11EDF}"/>
                </a:ext>
              </a:extLst>
            </p:cNvPr>
            <p:cNvSpPr/>
            <p:nvPr/>
          </p:nvSpPr>
          <p:spPr>
            <a:xfrm>
              <a:off x="2345420" y="9039329"/>
              <a:ext cx="29845" cy="15875"/>
            </a:xfrm>
            <a:custGeom>
              <a:avLst/>
              <a:gdLst/>
              <a:ahLst/>
              <a:cxnLst/>
              <a:rect l="l" t="t" r="r" b="b"/>
              <a:pathLst>
                <a:path w="29844" h="15875">
                  <a:moveTo>
                    <a:pt x="15450" y="3707"/>
                  </a:moveTo>
                  <a:lnTo>
                    <a:pt x="16452" y="3273"/>
                  </a:lnTo>
                  <a:lnTo>
                    <a:pt x="29335" y="0"/>
                  </a:lnTo>
                  <a:lnTo>
                    <a:pt x="16208" y="3423"/>
                  </a:lnTo>
                  <a:lnTo>
                    <a:pt x="15450" y="3707"/>
                  </a:lnTo>
                  <a:close/>
                </a:path>
                <a:path w="29844" h="15875">
                  <a:moveTo>
                    <a:pt x="4181" y="9950"/>
                  </a:moveTo>
                  <a:lnTo>
                    <a:pt x="4290" y="9801"/>
                  </a:lnTo>
                  <a:lnTo>
                    <a:pt x="8776" y="6200"/>
                  </a:lnTo>
                  <a:lnTo>
                    <a:pt x="15450" y="3707"/>
                  </a:lnTo>
                  <a:lnTo>
                    <a:pt x="7902" y="6971"/>
                  </a:lnTo>
                  <a:lnTo>
                    <a:pt x="4181" y="9950"/>
                  </a:lnTo>
                  <a:close/>
                </a:path>
                <a:path w="29844" h="15875">
                  <a:moveTo>
                    <a:pt x="0" y="15697"/>
                  </a:moveTo>
                  <a:lnTo>
                    <a:pt x="2735" y="11108"/>
                  </a:lnTo>
                  <a:lnTo>
                    <a:pt x="4181" y="9950"/>
                  </a:lnTo>
                  <a:lnTo>
                    <a:pt x="0" y="15697"/>
                  </a:lnTo>
                  <a:close/>
                </a:path>
              </a:pathLst>
            </a:custGeom>
            <a:solidFill>
              <a:srgbClr val="414444"/>
            </a:solidFill>
          </p:spPr>
          <p:txBody>
            <a:bodyPr wrap="square" lIns="0" tIns="0" rIns="0" bIns="0" rtlCol="0"/>
            <a:lstStyle/>
            <a:p>
              <a:endParaRPr/>
            </a:p>
          </p:txBody>
        </p:sp>
        <p:sp>
          <p:nvSpPr>
            <p:cNvPr id="258" name="object 441">
              <a:extLst>
                <a:ext uri="{FF2B5EF4-FFF2-40B4-BE49-F238E27FC236}">
                  <a16:creationId xmlns:a16="http://schemas.microsoft.com/office/drawing/2014/main" id="{8F11400C-D10D-0944-1313-8A8513BDE102}"/>
                </a:ext>
              </a:extLst>
            </p:cNvPr>
            <p:cNvSpPr/>
            <p:nvPr/>
          </p:nvSpPr>
          <p:spPr>
            <a:xfrm>
              <a:off x="2345441" y="9039314"/>
              <a:ext cx="29845" cy="15875"/>
            </a:xfrm>
            <a:custGeom>
              <a:avLst/>
              <a:gdLst/>
              <a:ahLst/>
              <a:cxnLst/>
              <a:rect l="l" t="t" r="r" b="b"/>
              <a:pathLst>
                <a:path w="29844" h="15875">
                  <a:moveTo>
                    <a:pt x="15584" y="3748"/>
                  </a:moveTo>
                  <a:lnTo>
                    <a:pt x="16712" y="3262"/>
                  </a:lnTo>
                  <a:lnTo>
                    <a:pt x="29542" y="0"/>
                  </a:lnTo>
                  <a:lnTo>
                    <a:pt x="16361" y="3458"/>
                  </a:lnTo>
                  <a:lnTo>
                    <a:pt x="15584" y="3748"/>
                  </a:lnTo>
                  <a:close/>
                </a:path>
                <a:path w="29844" h="15875">
                  <a:moveTo>
                    <a:pt x="4222" y="10037"/>
                  </a:moveTo>
                  <a:lnTo>
                    <a:pt x="4360" y="9851"/>
                  </a:lnTo>
                  <a:lnTo>
                    <a:pt x="8891" y="6250"/>
                  </a:lnTo>
                  <a:lnTo>
                    <a:pt x="15584" y="3748"/>
                  </a:lnTo>
                  <a:lnTo>
                    <a:pt x="8100" y="6978"/>
                  </a:lnTo>
                  <a:lnTo>
                    <a:pt x="4222" y="10037"/>
                  </a:lnTo>
                  <a:close/>
                </a:path>
                <a:path w="29844" h="15875">
                  <a:moveTo>
                    <a:pt x="0" y="15737"/>
                  </a:moveTo>
                  <a:lnTo>
                    <a:pt x="2824" y="11139"/>
                  </a:lnTo>
                  <a:lnTo>
                    <a:pt x="4222" y="10037"/>
                  </a:lnTo>
                  <a:lnTo>
                    <a:pt x="0" y="15737"/>
                  </a:lnTo>
                  <a:close/>
                </a:path>
              </a:pathLst>
            </a:custGeom>
            <a:solidFill>
              <a:srgbClr val="444748"/>
            </a:solidFill>
          </p:spPr>
          <p:txBody>
            <a:bodyPr wrap="square" lIns="0" tIns="0" rIns="0" bIns="0" rtlCol="0"/>
            <a:lstStyle/>
            <a:p>
              <a:endParaRPr/>
            </a:p>
          </p:txBody>
        </p:sp>
        <p:sp>
          <p:nvSpPr>
            <p:cNvPr id="259" name="object 442">
              <a:extLst>
                <a:ext uri="{FF2B5EF4-FFF2-40B4-BE49-F238E27FC236}">
                  <a16:creationId xmlns:a16="http://schemas.microsoft.com/office/drawing/2014/main" id="{143023F2-8A19-2163-AB59-AD2558D29366}"/>
                </a:ext>
              </a:extLst>
            </p:cNvPr>
            <p:cNvSpPr/>
            <p:nvPr/>
          </p:nvSpPr>
          <p:spPr>
            <a:xfrm>
              <a:off x="2345466" y="9039294"/>
              <a:ext cx="29845" cy="15875"/>
            </a:xfrm>
            <a:custGeom>
              <a:avLst/>
              <a:gdLst/>
              <a:ahLst/>
              <a:cxnLst/>
              <a:rect l="l" t="t" r="r" b="b"/>
              <a:pathLst>
                <a:path w="29844" h="15875">
                  <a:moveTo>
                    <a:pt x="15601" y="3840"/>
                  </a:moveTo>
                  <a:lnTo>
                    <a:pt x="16966" y="3252"/>
                  </a:lnTo>
                  <a:lnTo>
                    <a:pt x="29743" y="0"/>
                  </a:lnTo>
                  <a:lnTo>
                    <a:pt x="16516" y="3498"/>
                  </a:lnTo>
                  <a:lnTo>
                    <a:pt x="15601" y="3840"/>
                  </a:lnTo>
                  <a:close/>
                </a:path>
                <a:path w="29844" h="15875">
                  <a:moveTo>
                    <a:pt x="4284" y="10108"/>
                  </a:moveTo>
                  <a:lnTo>
                    <a:pt x="4433" y="9911"/>
                  </a:lnTo>
                  <a:lnTo>
                    <a:pt x="9009" y="6308"/>
                  </a:lnTo>
                  <a:lnTo>
                    <a:pt x="15601" y="3840"/>
                  </a:lnTo>
                  <a:lnTo>
                    <a:pt x="8292" y="6990"/>
                  </a:lnTo>
                  <a:lnTo>
                    <a:pt x="4284" y="10108"/>
                  </a:lnTo>
                  <a:close/>
                </a:path>
                <a:path w="29844" h="15875">
                  <a:moveTo>
                    <a:pt x="0" y="15787"/>
                  </a:moveTo>
                  <a:lnTo>
                    <a:pt x="2908" y="11179"/>
                  </a:lnTo>
                  <a:lnTo>
                    <a:pt x="4284" y="10108"/>
                  </a:lnTo>
                  <a:lnTo>
                    <a:pt x="0" y="15787"/>
                  </a:lnTo>
                  <a:close/>
                </a:path>
              </a:pathLst>
            </a:custGeom>
            <a:solidFill>
              <a:srgbClr val="484B4B"/>
            </a:solidFill>
          </p:spPr>
          <p:txBody>
            <a:bodyPr wrap="square" lIns="0" tIns="0" rIns="0" bIns="0" rtlCol="0"/>
            <a:lstStyle/>
            <a:p>
              <a:endParaRPr/>
            </a:p>
          </p:txBody>
        </p:sp>
        <p:sp>
          <p:nvSpPr>
            <p:cNvPr id="260" name="object 443">
              <a:extLst>
                <a:ext uri="{FF2B5EF4-FFF2-40B4-BE49-F238E27FC236}">
                  <a16:creationId xmlns:a16="http://schemas.microsoft.com/office/drawing/2014/main" id="{AAF6C8F7-1AC7-4578-7311-974FDB425A01}"/>
                </a:ext>
              </a:extLst>
            </p:cNvPr>
            <p:cNvSpPr/>
            <p:nvPr/>
          </p:nvSpPr>
          <p:spPr>
            <a:xfrm>
              <a:off x="2345492" y="9039280"/>
              <a:ext cx="30480" cy="15875"/>
            </a:xfrm>
            <a:custGeom>
              <a:avLst/>
              <a:gdLst/>
              <a:ahLst/>
              <a:cxnLst/>
              <a:rect l="l" t="t" r="r" b="b"/>
              <a:pathLst>
                <a:path w="30480" h="15875">
                  <a:moveTo>
                    <a:pt x="15582" y="3942"/>
                  </a:moveTo>
                  <a:lnTo>
                    <a:pt x="17218" y="3239"/>
                  </a:lnTo>
                  <a:lnTo>
                    <a:pt x="29940" y="0"/>
                  </a:lnTo>
                  <a:lnTo>
                    <a:pt x="16669" y="3535"/>
                  </a:lnTo>
                  <a:lnTo>
                    <a:pt x="15582" y="3942"/>
                  </a:lnTo>
                  <a:close/>
                </a:path>
                <a:path w="30480" h="15875">
                  <a:moveTo>
                    <a:pt x="4350" y="10170"/>
                  </a:moveTo>
                  <a:lnTo>
                    <a:pt x="4506" y="9967"/>
                  </a:lnTo>
                  <a:lnTo>
                    <a:pt x="9126" y="6362"/>
                  </a:lnTo>
                  <a:lnTo>
                    <a:pt x="15582" y="3942"/>
                  </a:lnTo>
                  <a:lnTo>
                    <a:pt x="8483" y="6995"/>
                  </a:lnTo>
                  <a:lnTo>
                    <a:pt x="4350" y="10170"/>
                  </a:lnTo>
                  <a:close/>
                </a:path>
                <a:path w="30480" h="15875">
                  <a:moveTo>
                    <a:pt x="0" y="15832"/>
                  </a:moveTo>
                  <a:lnTo>
                    <a:pt x="2992" y="11212"/>
                  </a:lnTo>
                  <a:lnTo>
                    <a:pt x="4350" y="10170"/>
                  </a:lnTo>
                  <a:lnTo>
                    <a:pt x="0" y="15832"/>
                  </a:lnTo>
                  <a:close/>
                </a:path>
              </a:pathLst>
            </a:custGeom>
            <a:solidFill>
              <a:srgbClr val="4C4F4E"/>
            </a:solidFill>
          </p:spPr>
          <p:txBody>
            <a:bodyPr wrap="square" lIns="0" tIns="0" rIns="0" bIns="0" rtlCol="0"/>
            <a:lstStyle/>
            <a:p>
              <a:endParaRPr/>
            </a:p>
          </p:txBody>
        </p:sp>
        <p:sp>
          <p:nvSpPr>
            <p:cNvPr id="261" name="object 444">
              <a:extLst>
                <a:ext uri="{FF2B5EF4-FFF2-40B4-BE49-F238E27FC236}">
                  <a16:creationId xmlns:a16="http://schemas.microsoft.com/office/drawing/2014/main" id="{77808FB0-4090-F80C-1012-19F8CC7CB9F3}"/>
                </a:ext>
              </a:extLst>
            </p:cNvPr>
            <p:cNvSpPr/>
            <p:nvPr/>
          </p:nvSpPr>
          <p:spPr>
            <a:xfrm>
              <a:off x="2345512" y="9039265"/>
              <a:ext cx="30480" cy="15875"/>
            </a:xfrm>
            <a:custGeom>
              <a:avLst/>
              <a:gdLst/>
              <a:ahLst/>
              <a:cxnLst/>
              <a:rect l="l" t="t" r="r" b="b"/>
              <a:pathLst>
                <a:path w="30480" h="15875">
                  <a:moveTo>
                    <a:pt x="15663" y="4005"/>
                  </a:moveTo>
                  <a:lnTo>
                    <a:pt x="17476" y="3227"/>
                  </a:lnTo>
                  <a:lnTo>
                    <a:pt x="30146" y="0"/>
                  </a:lnTo>
                  <a:lnTo>
                    <a:pt x="16826" y="3569"/>
                  </a:lnTo>
                  <a:lnTo>
                    <a:pt x="15663" y="4005"/>
                  </a:lnTo>
                  <a:close/>
                </a:path>
                <a:path w="30480" h="15875">
                  <a:moveTo>
                    <a:pt x="4407" y="10237"/>
                  </a:moveTo>
                  <a:lnTo>
                    <a:pt x="4578" y="10017"/>
                  </a:lnTo>
                  <a:lnTo>
                    <a:pt x="9245" y="6412"/>
                  </a:lnTo>
                  <a:lnTo>
                    <a:pt x="15663" y="4005"/>
                  </a:lnTo>
                  <a:lnTo>
                    <a:pt x="8678" y="7002"/>
                  </a:lnTo>
                  <a:lnTo>
                    <a:pt x="4407" y="10237"/>
                  </a:lnTo>
                  <a:close/>
                </a:path>
                <a:path w="30480" h="15875">
                  <a:moveTo>
                    <a:pt x="0" y="15872"/>
                  </a:moveTo>
                  <a:lnTo>
                    <a:pt x="3077" y="11244"/>
                  </a:lnTo>
                  <a:lnTo>
                    <a:pt x="4407" y="10237"/>
                  </a:lnTo>
                  <a:lnTo>
                    <a:pt x="0" y="15872"/>
                  </a:lnTo>
                  <a:close/>
                </a:path>
              </a:pathLst>
            </a:custGeom>
            <a:solidFill>
              <a:srgbClr val="4F5252"/>
            </a:solidFill>
          </p:spPr>
          <p:txBody>
            <a:bodyPr wrap="square" lIns="0" tIns="0" rIns="0" bIns="0" rtlCol="0"/>
            <a:lstStyle/>
            <a:p>
              <a:endParaRPr/>
            </a:p>
          </p:txBody>
        </p:sp>
        <p:sp>
          <p:nvSpPr>
            <p:cNvPr id="262" name="object 445">
              <a:extLst>
                <a:ext uri="{FF2B5EF4-FFF2-40B4-BE49-F238E27FC236}">
                  <a16:creationId xmlns:a16="http://schemas.microsoft.com/office/drawing/2014/main" id="{066794A0-1716-4469-9F3D-528861C5394C}"/>
                </a:ext>
              </a:extLst>
            </p:cNvPr>
            <p:cNvSpPr/>
            <p:nvPr/>
          </p:nvSpPr>
          <p:spPr>
            <a:xfrm>
              <a:off x="2345543" y="9039250"/>
              <a:ext cx="30480" cy="16510"/>
            </a:xfrm>
            <a:custGeom>
              <a:avLst/>
              <a:gdLst/>
              <a:ahLst/>
              <a:cxnLst/>
              <a:rect l="l" t="t" r="r" b="b"/>
              <a:pathLst>
                <a:path w="30480" h="16509">
                  <a:moveTo>
                    <a:pt x="15636" y="4107"/>
                  </a:moveTo>
                  <a:lnTo>
                    <a:pt x="17722" y="3214"/>
                  </a:lnTo>
                  <a:lnTo>
                    <a:pt x="30342" y="0"/>
                  </a:lnTo>
                  <a:lnTo>
                    <a:pt x="16978" y="3603"/>
                  </a:lnTo>
                  <a:lnTo>
                    <a:pt x="15636" y="4107"/>
                  </a:lnTo>
                  <a:close/>
                </a:path>
                <a:path w="30480" h="16509">
                  <a:moveTo>
                    <a:pt x="4474" y="10290"/>
                  </a:moveTo>
                  <a:lnTo>
                    <a:pt x="4651" y="10067"/>
                  </a:lnTo>
                  <a:lnTo>
                    <a:pt x="9363" y="6462"/>
                  </a:lnTo>
                  <a:lnTo>
                    <a:pt x="15636" y="4107"/>
                  </a:lnTo>
                  <a:lnTo>
                    <a:pt x="8863" y="7007"/>
                  </a:lnTo>
                  <a:lnTo>
                    <a:pt x="4474" y="10290"/>
                  </a:lnTo>
                  <a:close/>
                </a:path>
                <a:path w="30480" h="16509">
                  <a:moveTo>
                    <a:pt x="0" y="15912"/>
                  </a:moveTo>
                  <a:lnTo>
                    <a:pt x="3158" y="11274"/>
                  </a:lnTo>
                  <a:lnTo>
                    <a:pt x="4474" y="10290"/>
                  </a:lnTo>
                  <a:lnTo>
                    <a:pt x="0" y="15912"/>
                  </a:lnTo>
                  <a:close/>
                </a:path>
              </a:pathLst>
            </a:custGeom>
            <a:solidFill>
              <a:srgbClr val="535656"/>
            </a:solidFill>
          </p:spPr>
          <p:txBody>
            <a:bodyPr wrap="square" lIns="0" tIns="0" rIns="0" bIns="0" rtlCol="0"/>
            <a:lstStyle/>
            <a:p>
              <a:endParaRPr/>
            </a:p>
          </p:txBody>
        </p:sp>
        <p:sp>
          <p:nvSpPr>
            <p:cNvPr id="263" name="object 446">
              <a:extLst>
                <a:ext uri="{FF2B5EF4-FFF2-40B4-BE49-F238E27FC236}">
                  <a16:creationId xmlns:a16="http://schemas.microsoft.com/office/drawing/2014/main" id="{C4B686F8-325C-A1E8-A339-D6162C9978ED}"/>
                </a:ext>
              </a:extLst>
            </p:cNvPr>
            <p:cNvSpPr/>
            <p:nvPr/>
          </p:nvSpPr>
          <p:spPr>
            <a:xfrm>
              <a:off x="2345563" y="9039231"/>
              <a:ext cx="31115" cy="16510"/>
            </a:xfrm>
            <a:custGeom>
              <a:avLst/>
              <a:gdLst/>
              <a:ahLst/>
              <a:cxnLst/>
              <a:rect l="l" t="t" r="r" b="b"/>
              <a:pathLst>
                <a:path w="31114" h="16509">
                  <a:moveTo>
                    <a:pt x="15682" y="4189"/>
                  </a:moveTo>
                  <a:lnTo>
                    <a:pt x="17979" y="3206"/>
                  </a:lnTo>
                  <a:lnTo>
                    <a:pt x="30544" y="0"/>
                  </a:lnTo>
                  <a:lnTo>
                    <a:pt x="17133" y="3643"/>
                  </a:lnTo>
                  <a:lnTo>
                    <a:pt x="15682" y="4189"/>
                  </a:lnTo>
                  <a:close/>
                </a:path>
                <a:path w="31114" h="16509">
                  <a:moveTo>
                    <a:pt x="4529" y="10368"/>
                  </a:moveTo>
                  <a:lnTo>
                    <a:pt x="4724" y="10128"/>
                  </a:lnTo>
                  <a:lnTo>
                    <a:pt x="9481" y="6520"/>
                  </a:lnTo>
                  <a:lnTo>
                    <a:pt x="15682" y="4189"/>
                  </a:lnTo>
                  <a:lnTo>
                    <a:pt x="9060" y="7021"/>
                  </a:lnTo>
                  <a:lnTo>
                    <a:pt x="4529" y="10368"/>
                  </a:lnTo>
                  <a:close/>
                </a:path>
                <a:path w="31114" h="16509">
                  <a:moveTo>
                    <a:pt x="0" y="15961"/>
                  </a:moveTo>
                  <a:lnTo>
                    <a:pt x="3248" y="11315"/>
                  </a:lnTo>
                  <a:lnTo>
                    <a:pt x="4529" y="10368"/>
                  </a:lnTo>
                  <a:lnTo>
                    <a:pt x="0" y="15961"/>
                  </a:lnTo>
                  <a:close/>
                </a:path>
              </a:pathLst>
            </a:custGeom>
            <a:solidFill>
              <a:srgbClr val="565A59"/>
            </a:solidFill>
          </p:spPr>
          <p:txBody>
            <a:bodyPr wrap="square" lIns="0" tIns="0" rIns="0" bIns="0" rtlCol="0"/>
            <a:lstStyle/>
            <a:p>
              <a:endParaRPr/>
            </a:p>
          </p:txBody>
        </p:sp>
        <p:sp>
          <p:nvSpPr>
            <p:cNvPr id="264" name="object 447">
              <a:extLst>
                <a:ext uri="{FF2B5EF4-FFF2-40B4-BE49-F238E27FC236}">
                  <a16:creationId xmlns:a16="http://schemas.microsoft.com/office/drawing/2014/main" id="{1BE32DD4-0653-4C57-9887-66005A1E90F3}"/>
                </a:ext>
              </a:extLst>
            </p:cNvPr>
            <p:cNvSpPr/>
            <p:nvPr/>
          </p:nvSpPr>
          <p:spPr>
            <a:xfrm>
              <a:off x="2345589" y="9039217"/>
              <a:ext cx="31115" cy="16510"/>
            </a:xfrm>
            <a:custGeom>
              <a:avLst/>
              <a:gdLst/>
              <a:ahLst/>
              <a:cxnLst/>
              <a:rect l="l" t="t" r="r" b="b"/>
              <a:pathLst>
                <a:path w="31114" h="16509">
                  <a:moveTo>
                    <a:pt x="15628" y="4304"/>
                  </a:moveTo>
                  <a:lnTo>
                    <a:pt x="18230" y="3193"/>
                  </a:lnTo>
                  <a:lnTo>
                    <a:pt x="30745" y="0"/>
                  </a:lnTo>
                  <a:lnTo>
                    <a:pt x="17285" y="3680"/>
                  </a:lnTo>
                  <a:lnTo>
                    <a:pt x="15628" y="4304"/>
                  </a:lnTo>
                  <a:close/>
                </a:path>
                <a:path w="31114" h="16509">
                  <a:moveTo>
                    <a:pt x="4593" y="10425"/>
                  </a:moveTo>
                  <a:lnTo>
                    <a:pt x="4794" y="10181"/>
                  </a:lnTo>
                  <a:lnTo>
                    <a:pt x="9595" y="6574"/>
                  </a:lnTo>
                  <a:lnTo>
                    <a:pt x="15628" y="4304"/>
                  </a:lnTo>
                  <a:lnTo>
                    <a:pt x="9250" y="7026"/>
                  </a:lnTo>
                  <a:lnTo>
                    <a:pt x="4593" y="10425"/>
                  </a:lnTo>
                  <a:close/>
                </a:path>
                <a:path w="31114" h="16509">
                  <a:moveTo>
                    <a:pt x="0" y="16001"/>
                  </a:moveTo>
                  <a:lnTo>
                    <a:pt x="3331" y="11346"/>
                  </a:lnTo>
                  <a:lnTo>
                    <a:pt x="4593" y="10425"/>
                  </a:lnTo>
                  <a:lnTo>
                    <a:pt x="0" y="16001"/>
                  </a:lnTo>
                  <a:close/>
                </a:path>
              </a:pathLst>
            </a:custGeom>
            <a:solidFill>
              <a:srgbClr val="595D5D"/>
            </a:solidFill>
          </p:spPr>
          <p:txBody>
            <a:bodyPr wrap="square" lIns="0" tIns="0" rIns="0" bIns="0" rtlCol="0"/>
            <a:lstStyle/>
            <a:p>
              <a:endParaRPr/>
            </a:p>
          </p:txBody>
        </p:sp>
        <p:sp>
          <p:nvSpPr>
            <p:cNvPr id="265" name="object 448">
              <a:extLst>
                <a:ext uri="{FF2B5EF4-FFF2-40B4-BE49-F238E27FC236}">
                  <a16:creationId xmlns:a16="http://schemas.microsoft.com/office/drawing/2014/main" id="{AD4AB274-EE78-D178-E83A-9ECD48E5530E}"/>
                </a:ext>
              </a:extLst>
            </p:cNvPr>
            <p:cNvSpPr/>
            <p:nvPr/>
          </p:nvSpPr>
          <p:spPr>
            <a:xfrm>
              <a:off x="2345614" y="9039202"/>
              <a:ext cx="31115" cy="16510"/>
            </a:xfrm>
            <a:custGeom>
              <a:avLst/>
              <a:gdLst/>
              <a:ahLst/>
              <a:cxnLst/>
              <a:rect l="l" t="t" r="r" b="b"/>
              <a:pathLst>
                <a:path w="31114" h="16509">
                  <a:moveTo>
                    <a:pt x="15672" y="4378"/>
                  </a:moveTo>
                  <a:lnTo>
                    <a:pt x="18486" y="3180"/>
                  </a:lnTo>
                  <a:lnTo>
                    <a:pt x="30947" y="0"/>
                  </a:lnTo>
                  <a:lnTo>
                    <a:pt x="17442" y="3712"/>
                  </a:lnTo>
                  <a:lnTo>
                    <a:pt x="15672" y="4378"/>
                  </a:lnTo>
                  <a:close/>
                </a:path>
                <a:path w="31114" h="16509">
                  <a:moveTo>
                    <a:pt x="4658" y="10483"/>
                  </a:moveTo>
                  <a:lnTo>
                    <a:pt x="4870" y="10231"/>
                  </a:lnTo>
                  <a:lnTo>
                    <a:pt x="9717" y="6621"/>
                  </a:lnTo>
                  <a:lnTo>
                    <a:pt x="15672" y="4378"/>
                  </a:lnTo>
                  <a:lnTo>
                    <a:pt x="9444" y="7031"/>
                  </a:lnTo>
                  <a:lnTo>
                    <a:pt x="4658" y="10483"/>
                  </a:lnTo>
                  <a:close/>
                </a:path>
                <a:path w="31114" h="16509">
                  <a:moveTo>
                    <a:pt x="0" y="16046"/>
                  </a:moveTo>
                  <a:lnTo>
                    <a:pt x="3417" y="11379"/>
                  </a:lnTo>
                  <a:lnTo>
                    <a:pt x="4658" y="10483"/>
                  </a:lnTo>
                  <a:lnTo>
                    <a:pt x="0" y="16046"/>
                  </a:lnTo>
                  <a:close/>
                </a:path>
              </a:pathLst>
            </a:custGeom>
            <a:solidFill>
              <a:srgbClr val="5D6161"/>
            </a:solidFill>
          </p:spPr>
          <p:txBody>
            <a:bodyPr wrap="square" lIns="0" tIns="0" rIns="0" bIns="0" rtlCol="0"/>
            <a:lstStyle/>
            <a:p>
              <a:endParaRPr/>
            </a:p>
          </p:txBody>
        </p:sp>
        <p:sp>
          <p:nvSpPr>
            <p:cNvPr id="266" name="object 449">
              <a:extLst>
                <a:ext uri="{FF2B5EF4-FFF2-40B4-BE49-F238E27FC236}">
                  <a16:creationId xmlns:a16="http://schemas.microsoft.com/office/drawing/2014/main" id="{187F671C-E245-4A9C-99F5-BAD911109070}"/>
                </a:ext>
              </a:extLst>
            </p:cNvPr>
            <p:cNvSpPr/>
            <p:nvPr/>
          </p:nvSpPr>
          <p:spPr>
            <a:xfrm>
              <a:off x="2345640" y="9039187"/>
              <a:ext cx="31750" cy="16510"/>
            </a:xfrm>
            <a:custGeom>
              <a:avLst/>
              <a:gdLst/>
              <a:ahLst/>
              <a:cxnLst/>
              <a:rect l="l" t="t" r="r" b="b"/>
              <a:pathLst>
                <a:path w="31750" h="16509">
                  <a:moveTo>
                    <a:pt x="15613" y="4495"/>
                  </a:moveTo>
                  <a:lnTo>
                    <a:pt x="18737" y="3166"/>
                  </a:lnTo>
                  <a:lnTo>
                    <a:pt x="31143" y="0"/>
                  </a:lnTo>
                  <a:lnTo>
                    <a:pt x="17592" y="3749"/>
                  </a:lnTo>
                  <a:lnTo>
                    <a:pt x="15613" y="4495"/>
                  </a:lnTo>
                  <a:close/>
                </a:path>
                <a:path w="31750" h="16509">
                  <a:moveTo>
                    <a:pt x="4723" y="10538"/>
                  </a:moveTo>
                  <a:lnTo>
                    <a:pt x="4940" y="10284"/>
                  </a:lnTo>
                  <a:lnTo>
                    <a:pt x="9831" y="6674"/>
                  </a:lnTo>
                  <a:lnTo>
                    <a:pt x="15613" y="4495"/>
                  </a:lnTo>
                  <a:lnTo>
                    <a:pt x="9635" y="7036"/>
                  </a:lnTo>
                  <a:lnTo>
                    <a:pt x="4723" y="10538"/>
                  </a:lnTo>
                  <a:close/>
                </a:path>
                <a:path w="31750" h="16509">
                  <a:moveTo>
                    <a:pt x="0" y="16086"/>
                  </a:moveTo>
                  <a:lnTo>
                    <a:pt x="3501" y="11410"/>
                  </a:lnTo>
                  <a:lnTo>
                    <a:pt x="4723" y="10538"/>
                  </a:lnTo>
                  <a:lnTo>
                    <a:pt x="0" y="16086"/>
                  </a:lnTo>
                  <a:close/>
                </a:path>
              </a:pathLst>
            </a:custGeom>
            <a:solidFill>
              <a:srgbClr val="616564"/>
            </a:solidFill>
          </p:spPr>
          <p:txBody>
            <a:bodyPr wrap="square" lIns="0" tIns="0" rIns="0" bIns="0" rtlCol="0"/>
            <a:lstStyle/>
            <a:p>
              <a:endParaRPr/>
            </a:p>
          </p:txBody>
        </p:sp>
        <p:sp>
          <p:nvSpPr>
            <p:cNvPr id="267" name="object 450">
              <a:extLst>
                <a:ext uri="{FF2B5EF4-FFF2-40B4-BE49-F238E27FC236}">
                  <a16:creationId xmlns:a16="http://schemas.microsoft.com/office/drawing/2014/main" id="{9D1FB155-67DA-DBFF-BBEC-49EC9D40A5AF}"/>
                </a:ext>
              </a:extLst>
            </p:cNvPr>
            <p:cNvSpPr/>
            <p:nvPr/>
          </p:nvSpPr>
          <p:spPr>
            <a:xfrm>
              <a:off x="2345666" y="9039168"/>
              <a:ext cx="31750" cy="16510"/>
            </a:xfrm>
            <a:custGeom>
              <a:avLst/>
              <a:gdLst/>
              <a:ahLst/>
              <a:cxnLst/>
              <a:rect l="l" t="t" r="r" b="b"/>
              <a:pathLst>
                <a:path w="31750" h="16509">
                  <a:moveTo>
                    <a:pt x="15643" y="4582"/>
                  </a:moveTo>
                  <a:lnTo>
                    <a:pt x="18990" y="3161"/>
                  </a:lnTo>
                  <a:lnTo>
                    <a:pt x="31344" y="0"/>
                  </a:lnTo>
                  <a:lnTo>
                    <a:pt x="17744" y="3789"/>
                  </a:lnTo>
                  <a:lnTo>
                    <a:pt x="15643" y="4582"/>
                  </a:lnTo>
                  <a:close/>
                </a:path>
                <a:path w="31750" h="16509">
                  <a:moveTo>
                    <a:pt x="4785" y="10604"/>
                  </a:moveTo>
                  <a:lnTo>
                    <a:pt x="5010" y="10344"/>
                  </a:lnTo>
                  <a:lnTo>
                    <a:pt x="9945" y="6733"/>
                  </a:lnTo>
                  <a:lnTo>
                    <a:pt x="15643" y="4582"/>
                  </a:lnTo>
                  <a:lnTo>
                    <a:pt x="9825" y="7052"/>
                  </a:lnTo>
                  <a:lnTo>
                    <a:pt x="4785" y="10604"/>
                  </a:lnTo>
                  <a:close/>
                </a:path>
                <a:path w="31750" h="16509">
                  <a:moveTo>
                    <a:pt x="0" y="16136"/>
                  </a:moveTo>
                  <a:lnTo>
                    <a:pt x="3583" y="11451"/>
                  </a:lnTo>
                  <a:lnTo>
                    <a:pt x="4785" y="10604"/>
                  </a:lnTo>
                  <a:lnTo>
                    <a:pt x="0" y="16136"/>
                  </a:lnTo>
                  <a:close/>
                </a:path>
              </a:pathLst>
            </a:custGeom>
            <a:solidFill>
              <a:srgbClr val="646768"/>
            </a:solidFill>
          </p:spPr>
          <p:txBody>
            <a:bodyPr wrap="square" lIns="0" tIns="0" rIns="0" bIns="0" rtlCol="0"/>
            <a:lstStyle/>
            <a:p>
              <a:endParaRPr/>
            </a:p>
          </p:txBody>
        </p:sp>
        <p:sp>
          <p:nvSpPr>
            <p:cNvPr id="268" name="object 451">
              <a:extLst>
                <a:ext uri="{FF2B5EF4-FFF2-40B4-BE49-F238E27FC236}">
                  <a16:creationId xmlns:a16="http://schemas.microsoft.com/office/drawing/2014/main" id="{707B497B-CE98-FD19-F24F-A7E5C03A5E60}"/>
                </a:ext>
              </a:extLst>
            </p:cNvPr>
            <p:cNvSpPr/>
            <p:nvPr/>
          </p:nvSpPr>
          <p:spPr>
            <a:xfrm>
              <a:off x="2345686" y="9039153"/>
              <a:ext cx="31750" cy="16510"/>
            </a:xfrm>
            <a:custGeom>
              <a:avLst/>
              <a:gdLst/>
              <a:ahLst/>
              <a:cxnLst/>
              <a:rect l="l" t="t" r="r" b="b"/>
              <a:pathLst>
                <a:path w="31750" h="16509">
                  <a:moveTo>
                    <a:pt x="15579" y="4702"/>
                  </a:moveTo>
                  <a:lnTo>
                    <a:pt x="19248" y="3147"/>
                  </a:lnTo>
                  <a:lnTo>
                    <a:pt x="31551" y="0"/>
                  </a:lnTo>
                  <a:lnTo>
                    <a:pt x="17906" y="3823"/>
                  </a:lnTo>
                  <a:lnTo>
                    <a:pt x="15579" y="4702"/>
                  </a:lnTo>
                  <a:close/>
                </a:path>
                <a:path w="31750" h="16509">
                  <a:moveTo>
                    <a:pt x="4862" y="10652"/>
                  </a:moveTo>
                  <a:lnTo>
                    <a:pt x="5088" y="10394"/>
                  </a:lnTo>
                  <a:lnTo>
                    <a:pt x="10071" y="6782"/>
                  </a:lnTo>
                  <a:lnTo>
                    <a:pt x="15579" y="4702"/>
                  </a:lnTo>
                  <a:lnTo>
                    <a:pt x="10021" y="7057"/>
                  </a:lnTo>
                  <a:lnTo>
                    <a:pt x="4862" y="10652"/>
                  </a:lnTo>
                  <a:close/>
                </a:path>
                <a:path w="31750" h="16509">
                  <a:moveTo>
                    <a:pt x="0" y="16175"/>
                  </a:moveTo>
                  <a:lnTo>
                    <a:pt x="3671" y="11482"/>
                  </a:lnTo>
                  <a:lnTo>
                    <a:pt x="4862" y="10652"/>
                  </a:lnTo>
                  <a:lnTo>
                    <a:pt x="0" y="16175"/>
                  </a:lnTo>
                  <a:close/>
                </a:path>
              </a:pathLst>
            </a:custGeom>
            <a:solidFill>
              <a:srgbClr val="686B6B"/>
            </a:solidFill>
          </p:spPr>
          <p:txBody>
            <a:bodyPr wrap="square" lIns="0" tIns="0" rIns="0" bIns="0" rtlCol="0"/>
            <a:lstStyle/>
            <a:p>
              <a:endParaRPr/>
            </a:p>
          </p:txBody>
        </p:sp>
        <p:sp>
          <p:nvSpPr>
            <p:cNvPr id="269" name="object 452">
              <a:extLst>
                <a:ext uri="{FF2B5EF4-FFF2-40B4-BE49-F238E27FC236}">
                  <a16:creationId xmlns:a16="http://schemas.microsoft.com/office/drawing/2014/main" id="{6332A568-67C5-992B-17EE-69E7286C906B}"/>
                </a:ext>
              </a:extLst>
            </p:cNvPr>
            <p:cNvSpPr/>
            <p:nvPr/>
          </p:nvSpPr>
          <p:spPr>
            <a:xfrm>
              <a:off x="2345717" y="9039139"/>
              <a:ext cx="31750" cy="16510"/>
            </a:xfrm>
            <a:custGeom>
              <a:avLst/>
              <a:gdLst/>
              <a:ahLst/>
              <a:cxnLst/>
              <a:rect l="l" t="t" r="r" b="b"/>
              <a:pathLst>
                <a:path w="31750" h="16509">
                  <a:moveTo>
                    <a:pt x="15505" y="4822"/>
                  </a:moveTo>
                  <a:lnTo>
                    <a:pt x="19495" y="3134"/>
                  </a:lnTo>
                  <a:lnTo>
                    <a:pt x="31742" y="0"/>
                  </a:lnTo>
                  <a:lnTo>
                    <a:pt x="18048" y="3860"/>
                  </a:lnTo>
                  <a:lnTo>
                    <a:pt x="15505" y="4822"/>
                  </a:lnTo>
                  <a:close/>
                </a:path>
                <a:path w="31750" h="16509">
                  <a:moveTo>
                    <a:pt x="4922" y="10708"/>
                  </a:moveTo>
                  <a:lnTo>
                    <a:pt x="5152" y="10450"/>
                  </a:lnTo>
                  <a:lnTo>
                    <a:pt x="10177" y="6837"/>
                  </a:lnTo>
                  <a:lnTo>
                    <a:pt x="15505" y="4822"/>
                  </a:lnTo>
                  <a:lnTo>
                    <a:pt x="10208" y="7062"/>
                  </a:lnTo>
                  <a:lnTo>
                    <a:pt x="4922" y="10708"/>
                  </a:lnTo>
                  <a:close/>
                </a:path>
                <a:path w="31750" h="16509">
                  <a:moveTo>
                    <a:pt x="0" y="16220"/>
                  </a:moveTo>
                  <a:lnTo>
                    <a:pt x="3752" y="11515"/>
                  </a:lnTo>
                  <a:lnTo>
                    <a:pt x="4922" y="10708"/>
                  </a:lnTo>
                  <a:lnTo>
                    <a:pt x="0" y="16220"/>
                  </a:lnTo>
                  <a:close/>
                </a:path>
              </a:pathLst>
            </a:custGeom>
            <a:solidFill>
              <a:srgbClr val="6A6E6E"/>
            </a:solidFill>
          </p:spPr>
          <p:txBody>
            <a:bodyPr wrap="square" lIns="0" tIns="0" rIns="0" bIns="0" rtlCol="0"/>
            <a:lstStyle/>
            <a:p>
              <a:endParaRPr/>
            </a:p>
          </p:txBody>
        </p:sp>
        <p:sp>
          <p:nvSpPr>
            <p:cNvPr id="270" name="object 453">
              <a:extLst>
                <a:ext uri="{FF2B5EF4-FFF2-40B4-BE49-F238E27FC236}">
                  <a16:creationId xmlns:a16="http://schemas.microsoft.com/office/drawing/2014/main" id="{55B6F6E5-3B50-35ED-9ACC-58DD56A3612D}"/>
                </a:ext>
              </a:extLst>
            </p:cNvPr>
            <p:cNvSpPr/>
            <p:nvPr/>
          </p:nvSpPr>
          <p:spPr>
            <a:xfrm>
              <a:off x="2345732" y="9039124"/>
              <a:ext cx="32384" cy="16510"/>
            </a:xfrm>
            <a:custGeom>
              <a:avLst/>
              <a:gdLst/>
              <a:ahLst/>
              <a:cxnLst/>
              <a:rect l="l" t="t" r="r" b="b"/>
              <a:pathLst>
                <a:path w="32385" h="16509">
                  <a:moveTo>
                    <a:pt x="15459" y="4936"/>
                  </a:moveTo>
                  <a:lnTo>
                    <a:pt x="19759" y="3121"/>
                  </a:lnTo>
                  <a:lnTo>
                    <a:pt x="31954" y="0"/>
                  </a:lnTo>
                  <a:lnTo>
                    <a:pt x="18213" y="3894"/>
                  </a:lnTo>
                  <a:lnTo>
                    <a:pt x="15459" y="4936"/>
                  </a:lnTo>
                  <a:close/>
                </a:path>
                <a:path w="32385" h="16509">
                  <a:moveTo>
                    <a:pt x="4994" y="10763"/>
                  </a:moveTo>
                  <a:lnTo>
                    <a:pt x="5231" y="10502"/>
                  </a:lnTo>
                  <a:lnTo>
                    <a:pt x="10304" y="6887"/>
                  </a:lnTo>
                  <a:lnTo>
                    <a:pt x="15459" y="4936"/>
                  </a:lnTo>
                  <a:lnTo>
                    <a:pt x="10410" y="7068"/>
                  </a:lnTo>
                  <a:lnTo>
                    <a:pt x="4994" y="10763"/>
                  </a:lnTo>
                  <a:close/>
                </a:path>
                <a:path w="32385" h="16509">
                  <a:moveTo>
                    <a:pt x="0" y="16265"/>
                  </a:moveTo>
                  <a:lnTo>
                    <a:pt x="3845" y="11548"/>
                  </a:lnTo>
                  <a:lnTo>
                    <a:pt x="4994" y="10763"/>
                  </a:lnTo>
                  <a:lnTo>
                    <a:pt x="0" y="16265"/>
                  </a:lnTo>
                  <a:close/>
                </a:path>
              </a:pathLst>
            </a:custGeom>
            <a:solidFill>
              <a:srgbClr val="6E7272"/>
            </a:solidFill>
          </p:spPr>
          <p:txBody>
            <a:bodyPr wrap="square" lIns="0" tIns="0" rIns="0" bIns="0" rtlCol="0"/>
            <a:lstStyle/>
            <a:p>
              <a:endParaRPr/>
            </a:p>
          </p:txBody>
        </p:sp>
        <p:sp>
          <p:nvSpPr>
            <p:cNvPr id="271" name="object 454">
              <a:extLst>
                <a:ext uri="{FF2B5EF4-FFF2-40B4-BE49-F238E27FC236}">
                  <a16:creationId xmlns:a16="http://schemas.microsoft.com/office/drawing/2014/main" id="{1FE6BB93-30ED-CBD8-7B80-26D4F2643017}"/>
                </a:ext>
              </a:extLst>
            </p:cNvPr>
            <p:cNvSpPr/>
            <p:nvPr/>
          </p:nvSpPr>
          <p:spPr>
            <a:xfrm>
              <a:off x="2345757" y="9039105"/>
              <a:ext cx="32384" cy="16510"/>
            </a:xfrm>
            <a:custGeom>
              <a:avLst/>
              <a:gdLst/>
              <a:ahLst/>
              <a:cxnLst/>
              <a:rect l="l" t="t" r="r" b="b"/>
              <a:pathLst>
                <a:path w="32385" h="16509">
                  <a:moveTo>
                    <a:pt x="15410" y="5051"/>
                  </a:moveTo>
                  <a:lnTo>
                    <a:pt x="20013" y="3111"/>
                  </a:lnTo>
                  <a:lnTo>
                    <a:pt x="32155" y="0"/>
                  </a:lnTo>
                  <a:lnTo>
                    <a:pt x="18368" y="3931"/>
                  </a:lnTo>
                  <a:lnTo>
                    <a:pt x="15410" y="5051"/>
                  </a:lnTo>
                  <a:close/>
                </a:path>
                <a:path w="32385" h="16509">
                  <a:moveTo>
                    <a:pt x="5060" y="10820"/>
                  </a:moveTo>
                  <a:lnTo>
                    <a:pt x="5304" y="10555"/>
                  </a:lnTo>
                  <a:lnTo>
                    <a:pt x="10422" y="6940"/>
                  </a:lnTo>
                  <a:lnTo>
                    <a:pt x="15410" y="5051"/>
                  </a:lnTo>
                  <a:lnTo>
                    <a:pt x="10602" y="7079"/>
                  </a:lnTo>
                  <a:lnTo>
                    <a:pt x="5060" y="10820"/>
                  </a:lnTo>
                  <a:close/>
                </a:path>
                <a:path w="32385" h="16509">
                  <a:moveTo>
                    <a:pt x="0" y="16305"/>
                  </a:moveTo>
                  <a:lnTo>
                    <a:pt x="3929" y="11583"/>
                  </a:lnTo>
                  <a:lnTo>
                    <a:pt x="5060" y="10820"/>
                  </a:lnTo>
                  <a:lnTo>
                    <a:pt x="0" y="16305"/>
                  </a:lnTo>
                  <a:close/>
                </a:path>
              </a:pathLst>
            </a:custGeom>
            <a:solidFill>
              <a:srgbClr val="717576"/>
            </a:solidFill>
          </p:spPr>
          <p:txBody>
            <a:bodyPr wrap="square" lIns="0" tIns="0" rIns="0" bIns="0" rtlCol="0"/>
            <a:lstStyle/>
            <a:p>
              <a:endParaRPr/>
            </a:p>
          </p:txBody>
        </p:sp>
        <p:sp>
          <p:nvSpPr>
            <p:cNvPr id="272" name="object 455">
              <a:extLst>
                <a:ext uri="{FF2B5EF4-FFF2-40B4-BE49-F238E27FC236}">
                  <a16:creationId xmlns:a16="http://schemas.microsoft.com/office/drawing/2014/main" id="{1AC21BE0-C2B2-AA4A-4E4E-B22FAF2C3238}"/>
                </a:ext>
              </a:extLst>
            </p:cNvPr>
            <p:cNvSpPr/>
            <p:nvPr/>
          </p:nvSpPr>
          <p:spPr>
            <a:xfrm>
              <a:off x="2345783" y="9039090"/>
              <a:ext cx="32384" cy="16510"/>
            </a:xfrm>
            <a:custGeom>
              <a:avLst/>
              <a:gdLst/>
              <a:ahLst/>
              <a:cxnLst/>
              <a:rect l="l" t="t" r="r" b="b"/>
              <a:pathLst>
                <a:path w="32385" h="16509">
                  <a:moveTo>
                    <a:pt x="15285" y="5194"/>
                  </a:moveTo>
                  <a:lnTo>
                    <a:pt x="20261" y="3100"/>
                  </a:lnTo>
                  <a:lnTo>
                    <a:pt x="32352" y="0"/>
                  </a:lnTo>
                  <a:lnTo>
                    <a:pt x="18517" y="3968"/>
                  </a:lnTo>
                  <a:lnTo>
                    <a:pt x="15285" y="5194"/>
                  </a:lnTo>
                  <a:close/>
                </a:path>
                <a:path w="32385" h="16509">
                  <a:moveTo>
                    <a:pt x="5136" y="10864"/>
                  </a:moveTo>
                  <a:lnTo>
                    <a:pt x="5374" y="10611"/>
                  </a:lnTo>
                  <a:lnTo>
                    <a:pt x="10536" y="6995"/>
                  </a:lnTo>
                  <a:lnTo>
                    <a:pt x="15285" y="5194"/>
                  </a:lnTo>
                  <a:lnTo>
                    <a:pt x="10789" y="7086"/>
                  </a:lnTo>
                  <a:lnTo>
                    <a:pt x="5136" y="10864"/>
                  </a:lnTo>
                  <a:close/>
                </a:path>
                <a:path w="32385" h="16509">
                  <a:moveTo>
                    <a:pt x="0" y="16350"/>
                  </a:moveTo>
                  <a:lnTo>
                    <a:pt x="4011" y="11617"/>
                  </a:lnTo>
                  <a:lnTo>
                    <a:pt x="5136" y="10864"/>
                  </a:lnTo>
                  <a:lnTo>
                    <a:pt x="0" y="16350"/>
                  </a:lnTo>
                  <a:close/>
                </a:path>
              </a:pathLst>
            </a:custGeom>
            <a:solidFill>
              <a:srgbClr val="747879"/>
            </a:solidFill>
          </p:spPr>
          <p:txBody>
            <a:bodyPr wrap="square" lIns="0" tIns="0" rIns="0" bIns="0" rtlCol="0"/>
            <a:lstStyle/>
            <a:p>
              <a:endParaRPr/>
            </a:p>
          </p:txBody>
        </p:sp>
        <p:sp>
          <p:nvSpPr>
            <p:cNvPr id="273" name="object 456">
              <a:extLst>
                <a:ext uri="{FF2B5EF4-FFF2-40B4-BE49-F238E27FC236}">
                  <a16:creationId xmlns:a16="http://schemas.microsoft.com/office/drawing/2014/main" id="{799C93E8-DE44-8203-5D14-2D5CB7991A70}"/>
                </a:ext>
              </a:extLst>
            </p:cNvPr>
            <p:cNvSpPr/>
            <p:nvPr/>
          </p:nvSpPr>
          <p:spPr>
            <a:xfrm>
              <a:off x="2345809" y="9039076"/>
              <a:ext cx="33020" cy="16510"/>
            </a:xfrm>
            <a:custGeom>
              <a:avLst/>
              <a:gdLst/>
              <a:ahLst/>
              <a:cxnLst/>
              <a:rect l="l" t="t" r="r" b="b"/>
              <a:pathLst>
                <a:path w="33019" h="16509">
                  <a:moveTo>
                    <a:pt x="15147" y="5344"/>
                  </a:moveTo>
                  <a:lnTo>
                    <a:pt x="20514" y="3088"/>
                  </a:lnTo>
                  <a:lnTo>
                    <a:pt x="32553" y="0"/>
                  </a:lnTo>
                  <a:lnTo>
                    <a:pt x="18672" y="4006"/>
                  </a:lnTo>
                  <a:lnTo>
                    <a:pt x="15147" y="5344"/>
                  </a:lnTo>
                  <a:close/>
                </a:path>
                <a:path w="33019" h="16509">
                  <a:moveTo>
                    <a:pt x="5216" y="10909"/>
                  </a:moveTo>
                  <a:lnTo>
                    <a:pt x="5447" y="10666"/>
                  </a:lnTo>
                  <a:lnTo>
                    <a:pt x="10654" y="7049"/>
                  </a:lnTo>
                  <a:lnTo>
                    <a:pt x="15147" y="5344"/>
                  </a:lnTo>
                  <a:lnTo>
                    <a:pt x="10981" y="7094"/>
                  </a:lnTo>
                  <a:lnTo>
                    <a:pt x="5216" y="10909"/>
                  </a:lnTo>
                  <a:close/>
                </a:path>
                <a:path w="33019" h="16509">
                  <a:moveTo>
                    <a:pt x="0" y="16395"/>
                  </a:moveTo>
                  <a:lnTo>
                    <a:pt x="4095" y="11650"/>
                  </a:lnTo>
                  <a:lnTo>
                    <a:pt x="5216" y="10909"/>
                  </a:lnTo>
                  <a:lnTo>
                    <a:pt x="0" y="16395"/>
                  </a:lnTo>
                  <a:close/>
                </a:path>
              </a:pathLst>
            </a:custGeom>
            <a:solidFill>
              <a:srgbClr val="787C7D"/>
            </a:solidFill>
          </p:spPr>
          <p:txBody>
            <a:bodyPr wrap="square" lIns="0" tIns="0" rIns="0" bIns="0" rtlCol="0"/>
            <a:lstStyle/>
            <a:p>
              <a:endParaRPr/>
            </a:p>
          </p:txBody>
        </p:sp>
        <p:sp>
          <p:nvSpPr>
            <p:cNvPr id="274" name="object 457">
              <a:extLst>
                <a:ext uri="{FF2B5EF4-FFF2-40B4-BE49-F238E27FC236}">
                  <a16:creationId xmlns:a16="http://schemas.microsoft.com/office/drawing/2014/main" id="{DAD324B4-83F4-BD78-8A7C-3D096B2BD5F5}"/>
                </a:ext>
              </a:extLst>
            </p:cNvPr>
            <p:cNvSpPr/>
            <p:nvPr/>
          </p:nvSpPr>
          <p:spPr>
            <a:xfrm>
              <a:off x="2345835" y="9039061"/>
              <a:ext cx="33020" cy="16510"/>
            </a:xfrm>
            <a:custGeom>
              <a:avLst/>
              <a:gdLst/>
              <a:ahLst/>
              <a:cxnLst/>
              <a:rect l="l" t="t" r="r" b="b"/>
              <a:pathLst>
                <a:path w="33019" h="16509">
                  <a:moveTo>
                    <a:pt x="15006" y="5491"/>
                  </a:moveTo>
                  <a:lnTo>
                    <a:pt x="20767" y="3075"/>
                  </a:lnTo>
                  <a:lnTo>
                    <a:pt x="32754" y="0"/>
                  </a:lnTo>
                  <a:lnTo>
                    <a:pt x="18827" y="4040"/>
                  </a:lnTo>
                  <a:lnTo>
                    <a:pt x="15006" y="5491"/>
                  </a:lnTo>
                  <a:close/>
                </a:path>
                <a:path w="33019" h="16509">
                  <a:moveTo>
                    <a:pt x="5297" y="10950"/>
                  </a:moveTo>
                  <a:lnTo>
                    <a:pt x="5520" y="10719"/>
                  </a:lnTo>
                  <a:lnTo>
                    <a:pt x="10772" y="7099"/>
                  </a:lnTo>
                  <a:lnTo>
                    <a:pt x="15006" y="5491"/>
                  </a:lnTo>
                  <a:lnTo>
                    <a:pt x="11171" y="7099"/>
                  </a:lnTo>
                  <a:lnTo>
                    <a:pt x="5297" y="10950"/>
                  </a:lnTo>
                  <a:close/>
                </a:path>
                <a:path w="33019" h="16509">
                  <a:moveTo>
                    <a:pt x="0" y="16439"/>
                  </a:moveTo>
                  <a:lnTo>
                    <a:pt x="4178" y="11683"/>
                  </a:lnTo>
                  <a:lnTo>
                    <a:pt x="5297" y="10950"/>
                  </a:lnTo>
                  <a:lnTo>
                    <a:pt x="0" y="16439"/>
                  </a:lnTo>
                  <a:close/>
                </a:path>
              </a:pathLst>
            </a:custGeom>
            <a:solidFill>
              <a:srgbClr val="7C8080"/>
            </a:solidFill>
          </p:spPr>
          <p:txBody>
            <a:bodyPr wrap="square" lIns="0" tIns="0" rIns="0" bIns="0" rtlCol="0"/>
            <a:lstStyle/>
            <a:p>
              <a:endParaRPr/>
            </a:p>
          </p:txBody>
        </p:sp>
        <p:sp>
          <p:nvSpPr>
            <p:cNvPr id="275" name="object 458">
              <a:extLst>
                <a:ext uri="{FF2B5EF4-FFF2-40B4-BE49-F238E27FC236}">
                  <a16:creationId xmlns:a16="http://schemas.microsoft.com/office/drawing/2014/main" id="{22746B9A-FAB7-C059-985C-1F21BCC27A0B}"/>
                </a:ext>
              </a:extLst>
            </p:cNvPr>
            <p:cNvSpPr/>
            <p:nvPr/>
          </p:nvSpPr>
          <p:spPr>
            <a:xfrm>
              <a:off x="2345855" y="9039041"/>
              <a:ext cx="33020" cy="16510"/>
            </a:xfrm>
            <a:custGeom>
              <a:avLst/>
              <a:gdLst/>
              <a:ahLst/>
              <a:cxnLst/>
              <a:rect l="l" t="t" r="r" b="b"/>
              <a:pathLst>
                <a:path w="33019" h="16509">
                  <a:moveTo>
                    <a:pt x="14957" y="5607"/>
                  </a:moveTo>
                  <a:lnTo>
                    <a:pt x="21024" y="3065"/>
                  </a:lnTo>
                  <a:lnTo>
                    <a:pt x="32956" y="0"/>
                  </a:lnTo>
                  <a:lnTo>
                    <a:pt x="18981" y="4077"/>
                  </a:lnTo>
                  <a:lnTo>
                    <a:pt x="14957" y="5607"/>
                  </a:lnTo>
                  <a:close/>
                </a:path>
                <a:path w="33019" h="16509">
                  <a:moveTo>
                    <a:pt x="5360" y="11012"/>
                  </a:moveTo>
                  <a:lnTo>
                    <a:pt x="5593" y="10774"/>
                  </a:lnTo>
                  <a:lnTo>
                    <a:pt x="10890" y="7153"/>
                  </a:lnTo>
                  <a:lnTo>
                    <a:pt x="14957" y="5607"/>
                  </a:lnTo>
                  <a:lnTo>
                    <a:pt x="11368" y="7110"/>
                  </a:lnTo>
                  <a:lnTo>
                    <a:pt x="5360" y="11012"/>
                  </a:lnTo>
                  <a:close/>
                </a:path>
                <a:path w="33019" h="16509">
                  <a:moveTo>
                    <a:pt x="0" y="16484"/>
                  </a:moveTo>
                  <a:lnTo>
                    <a:pt x="4267" y="11721"/>
                  </a:lnTo>
                  <a:lnTo>
                    <a:pt x="5360" y="11012"/>
                  </a:lnTo>
                  <a:lnTo>
                    <a:pt x="0" y="16484"/>
                  </a:lnTo>
                  <a:close/>
                </a:path>
              </a:pathLst>
            </a:custGeom>
            <a:solidFill>
              <a:srgbClr val="7F8283"/>
            </a:solidFill>
          </p:spPr>
          <p:txBody>
            <a:bodyPr wrap="square" lIns="0" tIns="0" rIns="0" bIns="0" rtlCol="0"/>
            <a:lstStyle/>
            <a:p>
              <a:endParaRPr/>
            </a:p>
          </p:txBody>
        </p:sp>
        <p:sp>
          <p:nvSpPr>
            <p:cNvPr id="276" name="object 459">
              <a:extLst>
                <a:ext uri="{FF2B5EF4-FFF2-40B4-BE49-F238E27FC236}">
                  <a16:creationId xmlns:a16="http://schemas.microsoft.com/office/drawing/2014/main" id="{4241B977-EB6C-C504-6FD2-F07A55B265BF}"/>
                </a:ext>
              </a:extLst>
            </p:cNvPr>
            <p:cNvSpPr/>
            <p:nvPr/>
          </p:nvSpPr>
          <p:spPr>
            <a:xfrm>
              <a:off x="2345886" y="9039027"/>
              <a:ext cx="33655" cy="17145"/>
            </a:xfrm>
            <a:custGeom>
              <a:avLst/>
              <a:gdLst/>
              <a:ahLst/>
              <a:cxnLst/>
              <a:rect l="l" t="t" r="r" b="b"/>
              <a:pathLst>
                <a:path w="33655" h="17145">
                  <a:moveTo>
                    <a:pt x="14763" y="5778"/>
                  </a:moveTo>
                  <a:lnTo>
                    <a:pt x="21278" y="3054"/>
                  </a:lnTo>
                  <a:lnTo>
                    <a:pt x="33157" y="0"/>
                  </a:lnTo>
                  <a:lnTo>
                    <a:pt x="19136" y="4114"/>
                  </a:lnTo>
                  <a:lnTo>
                    <a:pt x="14763" y="5778"/>
                  </a:lnTo>
                  <a:close/>
                </a:path>
                <a:path w="33655" h="17145">
                  <a:moveTo>
                    <a:pt x="5443" y="11051"/>
                  </a:moveTo>
                  <a:lnTo>
                    <a:pt x="5666" y="10827"/>
                  </a:lnTo>
                  <a:lnTo>
                    <a:pt x="11008" y="7207"/>
                  </a:lnTo>
                  <a:lnTo>
                    <a:pt x="14763" y="5778"/>
                  </a:lnTo>
                  <a:lnTo>
                    <a:pt x="11560" y="7117"/>
                  </a:lnTo>
                  <a:lnTo>
                    <a:pt x="5443" y="11051"/>
                  </a:lnTo>
                  <a:close/>
                </a:path>
                <a:path w="33655" h="17145">
                  <a:moveTo>
                    <a:pt x="0" y="16524"/>
                  </a:moveTo>
                  <a:lnTo>
                    <a:pt x="4352" y="11753"/>
                  </a:lnTo>
                  <a:lnTo>
                    <a:pt x="5443" y="11051"/>
                  </a:lnTo>
                  <a:lnTo>
                    <a:pt x="0" y="16524"/>
                  </a:lnTo>
                  <a:close/>
                </a:path>
              </a:pathLst>
            </a:custGeom>
            <a:solidFill>
              <a:srgbClr val="838686"/>
            </a:solidFill>
          </p:spPr>
          <p:txBody>
            <a:bodyPr wrap="square" lIns="0" tIns="0" rIns="0" bIns="0" rtlCol="0"/>
            <a:lstStyle/>
            <a:p>
              <a:endParaRPr/>
            </a:p>
          </p:txBody>
        </p:sp>
        <p:sp>
          <p:nvSpPr>
            <p:cNvPr id="277" name="object 460">
              <a:extLst>
                <a:ext uri="{FF2B5EF4-FFF2-40B4-BE49-F238E27FC236}">
                  <a16:creationId xmlns:a16="http://schemas.microsoft.com/office/drawing/2014/main" id="{2DF3E995-3F88-BB0B-9EEC-0CC808EDEF56}"/>
                </a:ext>
              </a:extLst>
            </p:cNvPr>
            <p:cNvSpPr/>
            <p:nvPr/>
          </p:nvSpPr>
          <p:spPr>
            <a:xfrm>
              <a:off x="2345906" y="9039012"/>
              <a:ext cx="33655" cy="17145"/>
            </a:xfrm>
            <a:custGeom>
              <a:avLst/>
              <a:gdLst/>
              <a:ahLst/>
              <a:cxnLst/>
              <a:rect l="l" t="t" r="r" b="b"/>
              <a:pathLst>
                <a:path w="33655" h="17145">
                  <a:moveTo>
                    <a:pt x="14452" y="5994"/>
                  </a:moveTo>
                  <a:lnTo>
                    <a:pt x="21531" y="3040"/>
                  </a:lnTo>
                  <a:lnTo>
                    <a:pt x="33359" y="0"/>
                  </a:lnTo>
                  <a:lnTo>
                    <a:pt x="19291" y="4151"/>
                  </a:lnTo>
                  <a:lnTo>
                    <a:pt x="14452" y="5994"/>
                  </a:lnTo>
                  <a:close/>
                </a:path>
                <a:path w="33655" h="17145">
                  <a:moveTo>
                    <a:pt x="5537" y="11082"/>
                  </a:moveTo>
                  <a:lnTo>
                    <a:pt x="5738" y="10882"/>
                  </a:lnTo>
                  <a:lnTo>
                    <a:pt x="11126" y="7261"/>
                  </a:lnTo>
                  <a:lnTo>
                    <a:pt x="14452" y="5994"/>
                  </a:lnTo>
                  <a:lnTo>
                    <a:pt x="11752" y="7121"/>
                  </a:lnTo>
                  <a:lnTo>
                    <a:pt x="5537" y="11082"/>
                  </a:lnTo>
                  <a:close/>
                </a:path>
                <a:path w="33655" h="17145">
                  <a:moveTo>
                    <a:pt x="0" y="16569"/>
                  </a:moveTo>
                  <a:lnTo>
                    <a:pt x="4436" y="11783"/>
                  </a:lnTo>
                  <a:lnTo>
                    <a:pt x="5537" y="11082"/>
                  </a:lnTo>
                  <a:lnTo>
                    <a:pt x="0" y="16569"/>
                  </a:lnTo>
                  <a:close/>
                </a:path>
              </a:pathLst>
            </a:custGeom>
            <a:solidFill>
              <a:srgbClr val="878A8A"/>
            </a:solidFill>
          </p:spPr>
          <p:txBody>
            <a:bodyPr wrap="square" lIns="0" tIns="0" rIns="0" bIns="0" rtlCol="0"/>
            <a:lstStyle/>
            <a:p>
              <a:endParaRPr/>
            </a:p>
          </p:txBody>
        </p:sp>
        <p:sp>
          <p:nvSpPr>
            <p:cNvPr id="278" name="object 461">
              <a:extLst>
                <a:ext uri="{FF2B5EF4-FFF2-40B4-BE49-F238E27FC236}">
                  <a16:creationId xmlns:a16="http://schemas.microsoft.com/office/drawing/2014/main" id="{C2B5E373-0277-91CE-CFEA-6C3504DC07C0}"/>
                </a:ext>
              </a:extLst>
            </p:cNvPr>
            <p:cNvSpPr/>
            <p:nvPr/>
          </p:nvSpPr>
          <p:spPr>
            <a:xfrm>
              <a:off x="2345932" y="9038993"/>
              <a:ext cx="33655" cy="17145"/>
            </a:xfrm>
            <a:custGeom>
              <a:avLst/>
              <a:gdLst/>
              <a:ahLst/>
              <a:cxnLst/>
              <a:rect l="l" t="t" r="r" b="b"/>
              <a:pathLst>
                <a:path w="33655" h="17145">
                  <a:moveTo>
                    <a:pt x="14336" y="6135"/>
                  </a:moveTo>
                  <a:lnTo>
                    <a:pt x="21783" y="3030"/>
                  </a:lnTo>
                  <a:lnTo>
                    <a:pt x="33555" y="0"/>
                  </a:lnTo>
                  <a:lnTo>
                    <a:pt x="19440" y="4188"/>
                  </a:lnTo>
                  <a:lnTo>
                    <a:pt x="14336" y="6135"/>
                  </a:lnTo>
                  <a:close/>
                </a:path>
                <a:path w="33655" h="17145">
                  <a:moveTo>
                    <a:pt x="5605" y="11136"/>
                  </a:moveTo>
                  <a:lnTo>
                    <a:pt x="5808" y="10938"/>
                  </a:lnTo>
                  <a:lnTo>
                    <a:pt x="11240" y="7315"/>
                  </a:lnTo>
                  <a:lnTo>
                    <a:pt x="14336" y="6135"/>
                  </a:lnTo>
                  <a:lnTo>
                    <a:pt x="11943" y="7132"/>
                  </a:lnTo>
                  <a:lnTo>
                    <a:pt x="5605" y="11136"/>
                  </a:lnTo>
                  <a:close/>
                </a:path>
                <a:path w="33655" h="17145">
                  <a:moveTo>
                    <a:pt x="0" y="16614"/>
                  </a:moveTo>
                  <a:lnTo>
                    <a:pt x="4521" y="11821"/>
                  </a:lnTo>
                  <a:lnTo>
                    <a:pt x="5605" y="11136"/>
                  </a:lnTo>
                  <a:lnTo>
                    <a:pt x="0" y="16614"/>
                  </a:lnTo>
                  <a:close/>
                </a:path>
              </a:pathLst>
            </a:custGeom>
            <a:solidFill>
              <a:srgbClr val="8A8D8E"/>
            </a:solidFill>
          </p:spPr>
          <p:txBody>
            <a:bodyPr wrap="square" lIns="0" tIns="0" rIns="0" bIns="0" rtlCol="0"/>
            <a:lstStyle/>
            <a:p>
              <a:endParaRPr/>
            </a:p>
          </p:txBody>
        </p:sp>
        <p:sp>
          <p:nvSpPr>
            <p:cNvPr id="279" name="object 462">
              <a:extLst>
                <a:ext uri="{FF2B5EF4-FFF2-40B4-BE49-F238E27FC236}">
                  <a16:creationId xmlns:a16="http://schemas.microsoft.com/office/drawing/2014/main" id="{43ADF173-6FE2-B86C-5D64-0E6D29C037F2}"/>
                </a:ext>
              </a:extLst>
            </p:cNvPr>
            <p:cNvSpPr/>
            <p:nvPr/>
          </p:nvSpPr>
          <p:spPr>
            <a:xfrm>
              <a:off x="2345957" y="9038978"/>
              <a:ext cx="34290" cy="17145"/>
            </a:xfrm>
            <a:custGeom>
              <a:avLst/>
              <a:gdLst/>
              <a:ahLst/>
              <a:cxnLst/>
              <a:rect l="l" t="t" r="r" b="b"/>
              <a:pathLst>
                <a:path w="34289" h="17145">
                  <a:moveTo>
                    <a:pt x="14051" y="6340"/>
                  </a:moveTo>
                  <a:lnTo>
                    <a:pt x="22036" y="3017"/>
                  </a:lnTo>
                  <a:lnTo>
                    <a:pt x="33762" y="0"/>
                  </a:lnTo>
                  <a:lnTo>
                    <a:pt x="19600" y="4223"/>
                  </a:lnTo>
                  <a:lnTo>
                    <a:pt x="14051" y="6340"/>
                  </a:lnTo>
                  <a:close/>
                </a:path>
                <a:path w="34289" h="17145">
                  <a:moveTo>
                    <a:pt x="5699" y="11168"/>
                  </a:moveTo>
                  <a:lnTo>
                    <a:pt x="5884" y="10990"/>
                  </a:lnTo>
                  <a:lnTo>
                    <a:pt x="11363" y="7366"/>
                  </a:lnTo>
                  <a:lnTo>
                    <a:pt x="14051" y="6340"/>
                  </a:lnTo>
                  <a:lnTo>
                    <a:pt x="12133" y="7138"/>
                  </a:lnTo>
                  <a:lnTo>
                    <a:pt x="5699" y="11168"/>
                  </a:lnTo>
                  <a:close/>
                </a:path>
                <a:path w="34289" h="17145">
                  <a:moveTo>
                    <a:pt x="0" y="16658"/>
                  </a:moveTo>
                  <a:lnTo>
                    <a:pt x="4604" y="11854"/>
                  </a:lnTo>
                  <a:lnTo>
                    <a:pt x="5699" y="11168"/>
                  </a:lnTo>
                  <a:lnTo>
                    <a:pt x="0" y="16658"/>
                  </a:lnTo>
                  <a:close/>
                </a:path>
              </a:pathLst>
            </a:custGeom>
            <a:solidFill>
              <a:srgbClr val="8E9191"/>
            </a:solidFill>
          </p:spPr>
          <p:txBody>
            <a:bodyPr wrap="square" lIns="0" tIns="0" rIns="0" bIns="0" rtlCol="0"/>
            <a:lstStyle/>
            <a:p>
              <a:endParaRPr/>
            </a:p>
          </p:txBody>
        </p:sp>
        <p:sp>
          <p:nvSpPr>
            <p:cNvPr id="280" name="object 463">
              <a:extLst>
                <a:ext uri="{FF2B5EF4-FFF2-40B4-BE49-F238E27FC236}">
                  <a16:creationId xmlns:a16="http://schemas.microsoft.com/office/drawing/2014/main" id="{E47423CB-D01F-22A6-919E-66C34E4FDAC1}"/>
                </a:ext>
              </a:extLst>
            </p:cNvPr>
            <p:cNvSpPr/>
            <p:nvPr/>
          </p:nvSpPr>
          <p:spPr>
            <a:xfrm>
              <a:off x="2345983" y="9038964"/>
              <a:ext cx="34290" cy="17145"/>
            </a:xfrm>
            <a:custGeom>
              <a:avLst/>
              <a:gdLst/>
              <a:ahLst/>
              <a:cxnLst/>
              <a:rect l="l" t="t" r="r" b="b"/>
              <a:pathLst>
                <a:path w="34289" h="17145">
                  <a:moveTo>
                    <a:pt x="13869" y="6504"/>
                  </a:moveTo>
                  <a:lnTo>
                    <a:pt x="22287" y="3006"/>
                  </a:lnTo>
                  <a:lnTo>
                    <a:pt x="33958" y="0"/>
                  </a:lnTo>
                  <a:lnTo>
                    <a:pt x="19747" y="4260"/>
                  </a:lnTo>
                  <a:lnTo>
                    <a:pt x="13869" y="6504"/>
                  </a:lnTo>
                  <a:close/>
                </a:path>
                <a:path w="34289" h="17145">
                  <a:moveTo>
                    <a:pt x="5771" y="11214"/>
                  </a:moveTo>
                  <a:lnTo>
                    <a:pt x="5951" y="11043"/>
                  </a:lnTo>
                  <a:lnTo>
                    <a:pt x="11472" y="7419"/>
                  </a:lnTo>
                  <a:lnTo>
                    <a:pt x="13869" y="6504"/>
                  </a:lnTo>
                  <a:lnTo>
                    <a:pt x="12323" y="7146"/>
                  </a:lnTo>
                  <a:lnTo>
                    <a:pt x="5771" y="11214"/>
                  </a:lnTo>
                  <a:close/>
                </a:path>
                <a:path w="34289" h="17145">
                  <a:moveTo>
                    <a:pt x="0" y="16698"/>
                  </a:moveTo>
                  <a:lnTo>
                    <a:pt x="4687" y="11888"/>
                  </a:lnTo>
                  <a:lnTo>
                    <a:pt x="5771" y="11214"/>
                  </a:lnTo>
                  <a:lnTo>
                    <a:pt x="0" y="16698"/>
                  </a:lnTo>
                  <a:close/>
                </a:path>
              </a:pathLst>
            </a:custGeom>
            <a:solidFill>
              <a:srgbClr val="929595"/>
            </a:solidFill>
          </p:spPr>
          <p:txBody>
            <a:bodyPr wrap="square" lIns="0" tIns="0" rIns="0" bIns="0" rtlCol="0"/>
            <a:lstStyle/>
            <a:p>
              <a:endParaRPr/>
            </a:p>
          </p:txBody>
        </p:sp>
        <p:sp>
          <p:nvSpPr>
            <p:cNvPr id="281" name="object 464">
              <a:extLst>
                <a:ext uri="{FF2B5EF4-FFF2-40B4-BE49-F238E27FC236}">
                  <a16:creationId xmlns:a16="http://schemas.microsoft.com/office/drawing/2014/main" id="{21A737BB-262A-6BCC-1FE7-EA11E327F062}"/>
                </a:ext>
              </a:extLst>
            </p:cNvPr>
            <p:cNvSpPr/>
            <p:nvPr/>
          </p:nvSpPr>
          <p:spPr>
            <a:xfrm>
              <a:off x="2346009" y="9038949"/>
              <a:ext cx="34290" cy="17145"/>
            </a:xfrm>
            <a:custGeom>
              <a:avLst/>
              <a:gdLst/>
              <a:ahLst/>
              <a:cxnLst/>
              <a:rect l="l" t="t" r="r" b="b"/>
              <a:pathLst>
                <a:path w="34289" h="17145">
                  <a:moveTo>
                    <a:pt x="13631" y="6689"/>
                  </a:moveTo>
                  <a:lnTo>
                    <a:pt x="22539" y="2994"/>
                  </a:lnTo>
                  <a:lnTo>
                    <a:pt x="34154" y="0"/>
                  </a:lnTo>
                  <a:lnTo>
                    <a:pt x="19899" y="4294"/>
                  </a:lnTo>
                  <a:lnTo>
                    <a:pt x="13631" y="6689"/>
                  </a:lnTo>
                  <a:close/>
                </a:path>
                <a:path w="34289" h="17145">
                  <a:moveTo>
                    <a:pt x="5858" y="11251"/>
                  </a:moveTo>
                  <a:lnTo>
                    <a:pt x="6024" y="11096"/>
                  </a:lnTo>
                  <a:lnTo>
                    <a:pt x="11590" y="7469"/>
                  </a:lnTo>
                  <a:lnTo>
                    <a:pt x="13631" y="6689"/>
                  </a:lnTo>
                  <a:lnTo>
                    <a:pt x="12516" y="7152"/>
                  </a:lnTo>
                  <a:lnTo>
                    <a:pt x="5858" y="11251"/>
                  </a:lnTo>
                  <a:close/>
                </a:path>
                <a:path w="34289" h="17145">
                  <a:moveTo>
                    <a:pt x="0" y="16743"/>
                  </a:moveTo>
                  <a:lnTo>
                    <a:pt x="4773" y="11919"/>
                  </a:lnTo>
                  <a:lnTo>
                    <a:pt x="5858" y="11251"/>
                  </a:lnTo>
                  <a:lnTo>
                    <a:pt x="0" y="16743"/>
                  </a:lnTo>
                  <a:close/>
                </a:path>
              </a:pathLst>
            </a:custGeom>
            <a:solidFill>
              <a:srgbClr val="959797"/>
            </a:solidFill>
          </p:spPr>
          <p:txBody>
            <a:bodyPr wrap="square" lIns="0" tIns="0" rIns="0" bIns="0" rtlCol="0"/>
            <a:lstStyle/>
            <a:p>
              <a:endParaRPr/>
            </a:p>
          </p:txBody>
        </p:sp>
        <p:sp>
          <p:nvSpPr>
            <p:cNvPr id="282" name="object 465">
              <a:extLst>
                <a:ext uri="{FF2B5EF4-FFF2-40B4-BE49-F238E27FC236}">
                  <a16:creationId xmlns:a16="http://schemas.microsoft.com/office/drawing/2014/main" id="{38873951-5D5B-D25B-36CF-488F7D5E41C7}"/>
                </a:ext>
              </a:extLst>
            </p:cNvPr>
            <p:cNvSpPr/>
            <p:nvPr/>
          </p:nvSpPr>
          <p:spPr>
            <a:xfrm>
              <a:off x="2346029" y="9038930"/>
              <a:ext cx="34925" cy="17145"/>
            </a:xfrm>
            <a:custGeom>
              <a:avLst/>
              <a:gdLst/>
              <a:ahLst/>
              <a:cxnLst/>
              <a:rect l="l" t="t" r="r" b="b"/>
              <a:pathLst>
                <a:path w="34925" h="17145">
                  <a:moveTo>
                    <a:pt x="13289" y="6925"/>
                  </a:moveTo>
                  <a:lnTo>
                    <a:pt x="22801" y="2985"/>
                  </a:lnTo>
                  <a:lnTo>
                    <a:pt x="34366" y="0"/>
                  </a:lnTo>
                  <a:lnTo>
                    <a:pt x="20061" y="4334"/>
                  </a:lnTo>
                  <a:lnTo>
                    <a:pt x="13289" y="6925"/>
                  </a:lnTo>
                  <a:close/>
                </a:path>
                <a:path w="34925" h="17145">
                  <a:moveTo>
                    <a:pt x="5954" y="11289"/>
                  </a:moveTo>
                  <a:lnTo>
                    <a:pt x="6100" y="11154"/>
                  </a:lnTo>
                  <a:lnTo>
                    <a:pt x="11713" y="7527"/>
                  </a:lnTo>
                  <a:lnTo>
                    <a:pt x="13289" y="6925"/>
                  </a:lnTo>
                  <a:lnTo>
                    <a:pt x="12713" y="7163"/>
                  </a:lnTo>
                  <a:lnTo>
                    <a:pt x="5954" y="11289"/>
                  </a:lnTo>
                  <a:close/>
                </a:path>
                <a:path w="34925" h="17145">
                  <a:moveTo>
                    <a:pt x="0" y="16788"/>
                  </a:moveTo>
                  <a:lnTo>
                    <a:pt x="4859" y="11957"/>
                  </a:lnTo>
                  <a:lnTo>
                    <a:pt x="5954" y="11289"/>
                  </a:lnTo>
                  <a:lnTo>
                    <a:pt x="0" y="16788"/>
                  </a:lnTo>
                  <a:close/>
                </a:path>
              </a:pathLst>
            </a:custGeom>
            <a:solidFill>
              <a:srgbClr val="989B9B"/>
            </a:solidFill>
          </p:spPr>
          <p:txBody>
            <a:bodyPr wrap="square" lIns="0" tIns="0" rIns="0" bIns="0" rtlCol="0"/>
            <a:lstStyle/>
            <a:p>
              <a:endParaRPr/>
            </a:p>
          </p:txBody>
        </p:sp>
        <p:sp>
          <p:nvSpPr>
            <p:cNvPr id="283" name="object 466">
              <a:extLst>
                <a:ext uri="{FF2B5EF4-FFF2-40B4-BE49-F238E27FC236}">
                  <a16:creationId xmlns:a16="http://schemas.microsoft.com/office/drawing/2014/main" id="{B8CD3D38-26BF-F1D6-F80E-788AF7C05DC1}"/>
                </a:ext>
              </a:extLst>
            </p:cNvPr>
            <p:cNvSpPr/>
            <p:nvPr/>
          </p:nvSpPr>
          <p:spPr>
            <a:xfrm>
              <a:off x="2346060" y="9038915"/>
              <a:ext cx="34925" cy="17145"/>
            </a:xfrm>
            <a:custGeom>
              <a:avLst/>
              <a:gdLst/>
              <a:ahLst/>
              <a:cxnLst/>
              <a:rect l="l" t="t" r="r" b="b"/>
              <a:pathLst>
                <a:path w="34925" h="17145">
                  <a:moveTo>
                    <a:pt x="13035" y="7113"/>
                  </a:moveTo>
                  <a:lnTo>
                    <a:pt x="23048" y="2971"/>
                  </a:lnTo>
                  <a:lnTo>
                    <a:pt x="34557" y="0"/>
                  </a:lnTo>
                  <a:lnTo>
                    <a:pt x="20206" y="4368"/>
                  </a:lnTo>
                  <a:lnTo>
                    <a:pt x="13035" y="7113"/>
                  </a:lnTo>
                  <a:close/>
                </a:path>
                <a:path w="34925" h="17145">
                  <a:moveTo>
                    <a:pt x="6030" y="11332"/>
                  </a:moveTo>
                  <a:lnTo>
                    <a:pt x="6167" y="11207"/>
                  </a:lnTo>
                  <a:lnTo>
                    <a:pt x="11822" y="7578"/>
                  </a:lnTo>
                  <a:lnTo>
                    <a:pt x="13035" y="7113"/>
                  </a:lnTo>
                  <a:lnTo>
                    <a:pt x="12901" y="7169"/>
                  </a:lnTo>
                  <a:lnTo>
                    <a:pt x="6030" y="11332"/>
                  </a:lnTo>
                  <a:close/>
                </a:path>
                <a:path w="34925" h="17145">
                  <a:moveTo>
                    <a:pt x="0" y="16833"/>
                  </a:moveTo>
                  <a:lnTo>
                    <a:pt x="4943" y="11990"/>
                  </a:lnTo>
                  <a:lnTo>
                    <a:pt x="6030" y="11332"/>
                  </a:lnTo>
                  <a:lnTo>
                    <a:pt x="0" y="16833"/>
                  </a:lnTo>
                  <a:close/>
                </a:path>
              </a:pathLst>
            </a:custGeom>
            <a:solidFill>
              <a:srgbClr val="9C9F9F"/>
            </a:solidFill>
          </p:spPr>
          <p:txBody>
            <a:bodyPr wrap="square" lIns="0" tIns="0" rIns="0" bIns="0" rtlCol="0"/>
            <a:lstStyle/>
            <a:p>
              <a:endParaRPr/>
            </a:p>
          </p:txBody>
        </p:sp>
        <p:sp>
          <p:nvSpPr>
            <p:cNvPr id="284" name="object 467">
              <a:extLst>
                <a:ext uri="{FF2B5EF4-FFF2-40B4-BE49-F238E27FC236}">
                  <a16:creationId xmlns:a16="http://schemas.microsoft.com/office/drawing/2014/main" id="{4C29F169-C844-994B-B53D-2EF650134A96}"/>
                </a:ext>
              </a:extLst>
            </p:cNvPr>
            <p:cNvSpPr/>
            <p:nvPr/>
          </p:nvSpPr>
          <p:spPr>
            <a:xfrm>
              <a:off x="2346080" y="9038900"/>
              <a:ext cx="34925" cy="17145"/>
            </a:xfrm>
            <a:custGeom>
              <a:avLst/>
              <a:gdLst/>
              <a:ahLst/>
              <a:cxnLst/>
              <a:rect l="l" t="t" r="r" b="b"/>
              <a:pathLst>
                <a:path w="34925" h="17145">
                  <a:moveTo>
                    <a:pt x="13033" y="7215"/>
                  </a:moveTo>
                  <a:lnTo>
                    <a:pt x="23304" y="2959"/>
                  </a:lnTo>
                  <a:lnTo>
                    <a:pt x="34758" y="0"/>
                  </a:lnTo>
                  <a:lnTo>
                    <a:pt x="20363" y="4405"/>
                  </a:lnTo>
                  <a:lnTo>
                    <a:pt x="13033" y="7215"/>
                  </a:lnTo>
                  <a:close/>
                </a:path>
                <a:path w="34925" h="17145">
                  <a:moveTo>
                    <a:pt x="6127" y="11366"/>
                  </a:moveTo>
                  <a:lnTo>
                    <a:pt x="11944" y="7632"/>
                  </a:lnTo>
                  <a:lnTo>
                    <a:pt x="13033" y="7215"/>
                  </a:lnTo>
                  <a:lnTo>
                    <a:pt x="6127" y="11366"/>
                  </a:lnTo>
                  <a:close/>
                </a:path>
                <a:path w="34925" h="17145">
                  <a:moveTo>
                    <a:pt x="0" y="16877"/>
                  </a:moveTo>
                  <a:lnTo>
                    <a:pt x="5030" y="12025"/>
                  </a:lnTo>
                  <a:lnTo>
                    <a:pt x="6127" y="11366"/>
                  </a:lnTo>
                  <a:lnTo>
                    <a:pt x="0" y="16877"/>
                  </a:lnTo>
                  <a:close/>
                </a:path>
              </a:pathLst>
            </a:custGeom>
            <a:solidFill>
              <a:srgbClr val="9EA1A1"/>
            </a:solidFill>
          </p:spPr>
          <p:txBody>
            <a:bodyPr wrap="square" lIns="0" tIns="0" rIns="0" bIns="0" rtlCol="0"/>
            <a:lstStyle/>
            <a:p>
              <a:endParaRPr/>
            </a:p>
          </p:txBody>
        </p:sp>
        <p:sp>
          <p:nvSpPr>
            <p:cNvPr id="285" name="object 468">
              <a:extLst>
                <a:ext uri="{FF2B5EF4-FFF2-40B4-BE49-F238E27FC236}">
                  <a16:creationId xmlns:a16="http://schemas.microsoft.com/office/drawing/2014/main" id="{3925F80F-B55A-D38E-13EB-51ECB761FFC0}"/>
                </a:ext>
              </a:extLst>
            </p:cNvPr>
            <p:cNvSpPr/>
            <p:nvPr/>
          </p:nvSpPr>
          <p:spPr>
            <a:xfrm>
              <a:off x="2346100" y="9038886"/>
              <a:ext cx="35560" cy="17145"/>
            </a:xfrm>
            <a:custGeom>
              <a:avLst/>
              <a:gdLst/>
              <a:ahLst/>
              <a:cxnLst/>
              <a:rect l="l" t="t" r="r" b="b"/>
              <a:pathLst>
                <a:path w="35560" h="17145">
                  <a:moveTo>
                    <a:pt x="13140" y="7270"/>
                  </a:moveTo>
                  <a:lnTo>
                    <a:pt x="13290" y="7181"/>
                  </a:lnTo>
                  <a:lnTo>
                    <a:pt x="23562" y="2947"/>
                  </a:lnTo>
                  <a:lnTo>
                    <a:pt x="34970" y="0"/>
                  </a:lnTo>
                  <a:lnTo>
                    <a:pt x="20525" y="4439"/>
                  </a:lnTo>
                  <a:lnTo>
                    <a:pt x="13140" y="7270"/>
                  </a:lnTo>
                  <a:close/>
                </a:path>
                <a:path w="35560" h="17145">
                  <a:moveTo>
                    <a:pt x="6233" y="11386"/>
                  </a:moveTo>
                  <a:lnTo>
                    <a:pt x="12068" y="7681"/>
                  </a:lnTo>
                  <a:lnTo>
                    <a:pt x="13140" y="7270"/>
                  </a:lnTo>
                  <a:lnTo>
                    <a:pt x="6233" y="11386"/>
                  </a:lnTo>
                  <a:close/>
                </a:path>
                <a:path w="35560" h="17145">
                  <a:moveTo>
                    <a:pt x="0" y="16912"/>
                  </a:moveTo>
                  <a:lnTo>
                    <a:pt x="5115" y="12052"/>
                  </a:lnTo>
                  <a:lnTo>
                    <a:pt x="6233" y="11386"/>
                  </a:lnTo>
                  <a:lnTo>
                    <a:pt x="0" y="16912"/>
                  </a:lnTo>
                  <a:close/>
                </a:path>
              </a:pathLst>
            </a:custGeom>
            <a:solidFill>
              <a:srgbClr val="A3A6A6"/>
            </a:solidFill>
          </p:spPr>
          <p:txBody>
            <a:bodyPr wrap="square" lIns="0" tIns="0" rIns="0" bIns="0" rtlCol="0"/>
            <a:lstStyle/>
            <a:p>
              <a:endParaRPr/>
            </a:p>
          </p:txBody>
        </p:sp>
        <p:sp>
          <p:nvSpPr>
            <p:cNvPr id="286" name="object 469">
              <a:extLst>
                <a:ext uri="{FF2B5EF4-FFF2-40B4-BE49-F238E27FC236}">
                  <a16:creationId xmlns:a16="http://schemas.microsoft.com/office/drawing/2014/main" id="{C017949F-C24A-D2A1-16C2-74D9D1B46EBB}"/>
                </a:ext>
              </a:extLst>
            </p:cNvPr>
            <p:cNvSpPr/>
            <p:nvPr/>
          </p:nvSpPr>
          <p:spPr>
            <a:xfrm>
              <a:off x="2346126" y="9038867"/>
              <a:ext cx="35560" cy="17145"/>
            </a:xfrm>
            <a:custGeom>
              <a:avLst/>
              <a:gdLst/>
              <a:ahLst/>
              <a:cxnLst/>
              <a:rect l="l" t="t" r="r" b="b"/>
              <a:pathLst>
                <a:path w="35560" h="17145">
                  <a:moveTo>
                    <a:pt x="13258" y="7326"/>
                  </a:moveTo>
                  <a:lnTo>
                    <a:pt x="13481" y="7194"/>
                  </a:lnTo>
                  <a:lnTo>
                    <a:pt x="23813" y="2939"/>
                  </a:lnTo>
                  <a:lnTo>
                    <a:pt x="35166" y="0"/>
                  </a:lnTo>
                  <a:lnTo>
                    <a:pt x="20675" y="4479"/>
                  </a:lnTo>
                  <a:lnTo>
                    <a:pt x="13258" y="7326"/>
                  </a:lnTo>
                  <a:close/>
                </a:path>
                <a:path w="35560" h="17145">
                  <a:moveTo>
                    <a:pt x="6320" y="11430"/>
                  </a:moveTo>
                  <a:lnTo>
                    <a:pt x="12181" y="7740"/>
                  </a:lnTo>
                  <a:lnTo>
                    <a:pt x="13258" y="7326"/>
                  </a:lnTo>
                  <a:lnTo>
                    <a:pt x="6320" y="11430"/>
                  </a:lnTo>
                  <a:close/>
                </a:path>
                <a:path w="35560" h="17145">
                  <a:moveTo>
                    <a:pt x="0" y="16962"/>
                  </a:moveTo>
                  <a:lnTo>
                    <a:pt x="5199" y="12093"/>
                  </a:lnTo>
                  <a:lnTo>
                    <a:pt x="6320" y="11430"/>
                  </a:lnTo>
                  <a:lnTo>
                    <a:pt x="0" y="16962"/>
                  </a:lnTo>
                  <a:close/>
                </a:path>
              </a:pathLst>
            </a:custGeom>
            <a:solidFill>
              <a:srgbClr val="A6A9AA"/>
            </a:solidFill>
          </p:spPr>
          <p:txBody>
            <a:bodyPr wrap="square" lIns="0" tIns="0" rIns="0" bIns="0" rtlCol="0"/>
            <a:lstStyle/>
            <a:p>
              <a:endParaRPr/>
            </a:p>
          </p:txBody>
        </p:sp>
        <p:sp>
          <p:nvSpPr>
            <p:cNvPr id="287" name="object 470">
              <a:extLst>
                <a:ext uri="{FF2B5EF4-FFF2-40B4-BE49-F238E27FC236}">
                  <a16:creationId xmlns:a16="http://schemas.microsoft.com/office/drawing/2014/main" id="{79D29CC9-CB73-FAE6-0CE8-F7E64C204C34}"/>
                </a:ext>
              </a:extLst>
            </p:cNvPr>
            <p:cNvSpPr/>
            <p:nvPr/>
          </p:nvSpPr>
          <p:spPr>
            <a:xfrm>
              <a:off x="2346152" y="9038852"/>
              <a:ext cx="35560" cy="17145"/>
            </a:xfrm>
            <a:custGeom>
              <a:avLst/>
              <a:gdLst/>
              <a:ahLst/>
              <a:cxnLst/>
              <a:rect l="l" t="t" r="r" b="b"/>
              <a:pathLst>
                <a:path w="35560" h="17145">
                  <a:moveTo>
                    <a:pt x="13340" y="7396"/>
                  </a:moveTo>
                  <a:lnTo>
                    <a:pt x="13673" y="7200"/>
                  </a:lnTo>
                  <a:lnTo>
                    <a:pt x="24067" y="2926"/>
                  </a:lnTo>
                  <a:lnTo>
                    <a:pt x="35368" y="0"/>
                  </a:lnTo>
                  <a:lnTo>
                    <a:pt x="20833" y="4516"/>
                  </a:lnTo>
                  <a:lnTo>
                    <a:pt x="13340" y="7396"/>
                  </a:lnTo>
                  <a:close/>
                </a:path>
                <a:path w="35560" h="17145">
                  <a:moveTo>
                    <a:pt x="6438" y="11448"/>
                  </a:moveTo>
                  <a:lnTo>
                    <a:pt x="12303" y="7794"/>
                  </a:lnTo>
                  <a:lnTo>
                    <a:pt x="13340" y="7396"/>
                  </a:lnTo>
                  <a:lnTo>
                    <a:pt x="6438" y="11448"/>
                  </a:lnTo>
                  <a:close/>
                </a:path>
                <a:path w="35560" h="17145">
                  <a:moveTo>
                    <a:pt x="0" y="17007"/>
                  </a:moveTo>
                  <a:lnTo>
                    <a:pt x="5284" y="12126"/>
                  </a:lnTo>
                  <a:lnTo>
                    <a:pt x="6438" y="11448"/>
                  </a:lnTo>
                  <a:lnTo>
                    <a:pt x="0" y="17007"/>
                  </a:lnTo>
                  <a:close/>
                </a:path>
              </a:pathLst>
            </a:custGeom>
            <a:solidFill>
              <a:srgbClr val="AAADAC"/>
            </a:solidFill>
          </p:spPr>
          <p:txBody>
            <a:bodyPr wrap="square" lIns="0" tIns="0" rIns="0" bIns="0" rtlCol="0"/>
            <a:lstStyle/>
            <a:p>
              <a:endParaRPr/>
            </a:p>
          </p:txBody>
        </p:sp>
        <p:sp>
          <p:nvSpPr>
            <p:cNvPr id="288" name="object 471">
              <a:extLst>
                <a:ext uri="{FF2B5EF4-FFF2-40B4-BE49-F238E27FC236}">
                  <a16:creationId xmlns:a16="http://schemas.microsoft.com/office/drawing/2014/main" id="{D6449022-EB1F-0DE0-8BBD-C0A885890B80}"/>
                </a:ext>
              </a:extLst>
            </p:cNvPr>
            <p:cNvSpPr/>
            <p:nvPr/>
          </p:nvSpPr>
          <p:spPr>
            <a:xfrm>
              <a:off x="2346177" y="9038837"/>
              <a:ext cx="36195" cy="17145"/>
            </a:xfrm>
            <a:custGeom>
              <a:avLst/>
              <a:gdLst/>
              <a:ahLst/>
              <a:cxnLst/>
              <a:rect l="l" t="t" r="r" b="b"/>
              <a:pathLst>
                <a:path w="36194" h="17145">
                  <a:moveTo>
                    <a:pt x="13477" y="7433"/>
                  </a:moveTo>
                  <a:lnTo>
                    <a:pt x="13864" y="7207"/>
                  </a:lnTo>
                  <a:lnTo>
                    <a:pt x="24320" y="2913"/>
                  </a:lnTo>
                  <a:lnTo>
                    <a:pt x="35569" y="0"/>
                  </a:lnTo>
                  <a:lnTo>
                    <a:pt x="20984" y="4548"/>
                  </a:lnTo>
                  <a:lnTo>
                    <a:pt x="13477" y="7433"/>
                  </a:lnTo>
                  <a:close/>
                </a:path>
                <a:path w="36194" h="17145">
                  <a:moveTo>
                    <a:pt x="6513" y="11494"/>
                  </a:moveTo>
                  <a:lnTo>
                    <a:pt x="12418" y="7840"/>
                  </a:lnTo>
                  <a:lnTo>
                    <a:pt x="13477" y="7433"/>
                  </a:lnTo>
                  <a:lnTo>
                    <a:pt x="6513" y="11494"/>
                  </a:lnTo>
                  <a:close/>
                </a:path>
                <a:path w="36194" h="17145">
                  <a:moveTo>
                    <a:pt x="0" y="17052"/>
                  </a:moveTo>
                  <a:lnTo>
                    <a:pt x="5368" y="12161"/>
                  </a:lnTo>
                  <a:lnTo>
                    <a:pt x="6513" y="11494"/>
                  </a:lnTo>
                  <a:lnTo>
                    <a:pt x="0" y="17052"/>
                  </a:lnTo>
                  <a:close/>
                </a:path>
              </a:pathLst>
            </a:custGeom>
            <a:solidFill>
              <a:srgbClr val="ADB0B0"/>
            </a:solidFill>
          </p:spPr>
          <p:txBody>
            <a:bodyPr wrap="square" lIns="0" tIns="0" rIns="0" bIns="0" rtlCol="0"/>
            <a:lstStyle/>
            <a:p>
              <a:endParaRPr/>
            </a:p>
          </p:txBody>
        </p:sp>
        <p:sp>
          <p:nvSpPr>
            <p:cNvPr id="289" name="object 472">
              <a:extLst>
                <a:ext uri="{FF2B5EF4-FFF2-40B4-BE49-F238E27FC236}">
                  <a16:creationId xmlns:a16="http://schemas.microsoft.com/office/drawing/2014/main" id="{0C897EED-2B17-7EF0-5D8B-E21384EA8DD9}"/>
                </a:ext>
              </a:extLst>
            </p:cNvPr>
            <p:cNvSpPr/>
            <p:nvPr/>
          </p:nvSpPr>
          <p:spPr>
            <a:xfrm>
              <a:off x="2346198" y="9038823"/>
              <a:ext cx="36195" cy="17145"/>
            </a:xfrm>
            <a:custGeom>
              <a:avLst/>
              <a:gdLst/>
              <a:ahLst/>
              <a:cxnLst/>
              <a:rect l="l" t="t" r="r" b="b"/>
              <a:pathLst>
                <a:path w="36194" h="17145">
                  <a:moveTo>
                    <a:pt x="13565" y="7498"/>
                  </a:moveTo>
                  <a:lnTo>
                    <a:pt x="14062" y="7211"/>
                  </a:lnTo>
                  <a:lnTo>
                    <a:pt x="24577" y="2899"/>
                  </a:lnTo>
                  <a:lnTo>
                    <a:pt x="35771" y="0"/>
                  </a:lnTo>
                  <a:lnTo>
                    <a:pt x="21139" y="4585"/>
                  </a:lnTo>
                  <a:lnTo>
                    <a:pt x="13565" y="7498"/>
                  </a:lnTo>
                  <a:close/>
                </a:path>
                <a:path w="36194" h="17145">
                  <a:moveTo>
                    <a:pt x="6723" y="11458"/>
                  </a:moveTo>
                  <a:lnTo>
                    <a:pt x="12536" y="7894"/>
                  </a:lnTo>
                  <a:lnTo>
                    <a:pt x="13565" y="7498"/>
                  </a:lnTo>
                  <a:lnTo>
                    <a:pt x="6723" y="11458"/>
                  </a:lnTo>
                  <a:close/>
                </a:path>
                <a:path w="36194" h="17145">
                  <a:moveTo>
                    <a:pt x="0" y="17092"/>
                  </a:moveTo>
                  <a:lnTo>
                    <a:pt x="5458" y="12190"/>
                  </a:lnTo>
                  <a:lnTo>
                    <a:pt x="6723" y="11458"/>
                  </a:lnTo>
                  <a:lnTo>
                    <a:pt x="0" y="17092"/>
                  </a:lnTo>
                  <a:close/>
                </a:path>
              </a:pathLst>
            </a:custGeom>
            <a:solidFill>
              <a:srgbClr val="B0B3B3"/>
            </a:solidFill>
          </p:spPr>
          <p:txBody>
            <a:bodyPr wrap="square" lIns="0" tIns="0" rIns="0" bIns="0" rtlCol="0"/>
            <a:lstStyle/>
            <a:p>
              <a:endParaRPr/>
            </a:p>
          </p:txBody>
        </p:sp>
        <p:sp>
          <p:nvSpPr>
            <p:cNvPr id="290" name="object 473">
              <a:extLst>
                <a:ext uri="{FF2B5EF4-FFF2-40B4-BE49-F238E27FC236}">
                  <a16:creationId xmlns:a16="http://schemas.microsoft.com/office/drawing/2014/main" id="{2CD91823-9D99-C823-C53C-2FEE2009D4F1}"/>
                </a:ext>
              </a:extLst>
            </p:cNvPr>
            <p:cNvSpPr/>
            <p:nvPr/>
          </p:nvSpPr>
          <p:spPr>
            <a:xfrm>
              <a:off x="2346228" y="9038803"/>
              <a:ext cx="36195" cy="17145"/>
            </a:xfrm>
            <a:custGeom>
              <a:avLst/>
              <a:gdLst/>
              <a:ahLst/>
              <a:cxnLst/>
              <a:rect l="l" t="t" r="r" b="b"/>
              <a:pathLst>
                <a:path w="36194" h="17145">
                  <a:moveTo>
                    <a:pt x="13644" y="7570"/>
                  </a:moveTo>
                  <a:lnTo>
                    <a:pt x="14247" y="7224"/>
                  </a:lnTo>
                  <a:lnTo>
                    <a:pt x="24825" y="2891"/>
                  </a:lnTo>
                  <a:lnTo>
                    <a:pt x="35967" y="0"/>
                  </a:lnTo>
                  <a:lnTo>
                    <a:pt x="21292" y="4625"/>
                  </a:lnTo>
                  <a:lnTo>
                    <a:pt x="13644" y="7570"/>
                  </a:lnTo>
                  <a:close/>
                </a:path>
                <a:path w="36194" h="17145">
                  <a:moveTo>
                    <a:pt x="7125" y="11316"/>
                  </a:moveTo>
                  <a:lnTo>
                    <a:pt x="12653" y="7952"/>
                  </a:lnTo>
                  <a:lnTo>
                    <a:pt x="13644" y="7570"/>
                  </a:lnTo>
                  <a:lnTo>
                    <a:pt x="7125" y="11316"/>
                  </a:lnTo>
                  <a:close/>
                </a:path>
                <a:path w="36194" h="17145">
                  <a:moveTo>
                    <a:pt x="0" y="17136"/>
                  </a:moveTo>
                  <a:lnTo>
                    <a:pt x="5537" y="12228"/>
                  </a:lnTo>
                  <a:lnTo>
                    <a:pt x="7125" y="11316"/>
                  </a:lnTo>
                  <a:lnTo>
                    <a:pt x="6680" y="11587"/>
                  </a:lnTo>
                  <a:lnTo>
                    <a:pt x="0" y="17136"/>
                  </a:lnTo>
                  <a:close/>
                </a:path>
              </a:pathLst>
            </a:custGeom>
            <a:solidFill>
              <a:srgbClr val="B5B7B7"/>
            </a:solidFill>
          </p:spPr>
          <p:txBody>
            <a:bodyPr wrap="square" lIns="0" tIns="0" rIns="0" bIns="0" rtlCol="0"/>
            <a:lstStyle/>
            <a:p>
              <a:endParaRPr/>
            </a:p>
          </p:txBody>
        </p:sp>
        <p:sp>
          <p:nvSpPr>
            <p:cNvPr id="291" name="object 474">
              <a:extLst>
                <a:ext uri="{FF2B5EF4-FFF2-40B4-BE49-F238E27FC236}">
                  <a16:creationId xmlns:a16="http://schemas.microsoft.com/office/drawing/2014/main" id="{13268107-31D0-FF6B-42C7-E48C63C3AC22}"/>
                </a:ext>
              </a:extLst>
            </p:cNvPr>
            <p:cNvSpPr/>
            <p:nvPr/>
          </p:nvSpPr>
          <p:spPr>
            <a:xfrm>
              <a:off x="2346249" y="9038789"/>
              <a:ext cx="36195" cy="17780"/>
            </a:xfrm>
            <a:custGeom>
              <a:avLst/>
              <a:gdLst/>
              <a:ahLst/>
              <a:cxnLst/>
              <a:rect l="l" t="t" r="r" b="b"/>
              <a:pathLst>
                <a:path w="36194" h="17779">
                  <a:moveTo>
                    <a:pt x="13755" y="7622"/>
                  </a:moveTo>
                  <a:lnTo>
                    <a:pt x="14443" y="7229"/>
                  </a:lnTo>
                  <a:lnTo>
                    <a:pt x="25084" y="2878"/>
                  </a:lnTo>
                  <a:lnTo>
                    <a:pt x="36174" y="0"/>
                  </a:lnTo>
                  <a:lnTo>
                    <a:pt x="21446" y="4659"/>
                  </a:lnTo>
                  <a:lnTo>
                    <a:pt x="13755" y="7622"/>
                  </a:lnTo>
                  <a:close/>
                </a:path>
                <a:path w="36194" h="17779">
                  <a:moveTo>
                    <a:pt x="7348" y="11278"/>
                  </a:moveTo>
                  <a:lnTo>
                    <a:pt x="12768" y="8002"/>
                  </a:lnTo>
                  <a:lnTo>
                    <a:pt x="13755" y="7622"/>
                  </a:lnTo>
                  <a:lnTo>
                    <a:pt x="7348" y="11278"/>
                  </a:lnTo>
                  <a:close/>
                </a:path>
                <a:path w="36194" h="17779">
                  <a:moveTo>
                    <a:pt x="0" y="17181"/>
                  </a:moveTo>
                  <a:lnTo>
                    <a:pt x="5625" y="12261"/>
                  </a:lnTo>
                  <a:lnTo>
                    <a:pt x="7348" y="11278"/>
                  </a:lnTo>
                  <a:lnTo>
                    <a:pt x="6750" y="11639"/>
                  </a:lnTo>
                  <a:lnTo>
                    <a:pt x="0" y="17181"/>
                  </a:lnTo>
                  <a:close/>
                </a:path>
              </a:pathLst>
            </a:custGeom>
            <a:solidFill>
              <a:srgbClr val="B9BCBB"/>
            </a:solidFill>
          </p:spPr>
          <p:txBody>
            <a:bodyPr wrap="square" lIns="0" tIns="0" rIns="0" bIns="0" rtlCol="0"/>
            <a:lstStyle/>
            <a:p>
              <a:endParaRPr/>
            </a:p>
          </p:txBody>
        </p:sp>
        <p:sp>
          <p:nvSpPr>
            <p:cNvPr id="292" name="object 475">
              <a:extLst>
                <a:ext uri="{FF2B5EF4-FFF2-40B4-BE49-F238E27FC236}">
                  <a16:creationId xmlns:a16="http://schemas.microsoft.com/office/drawing/2014/main" id="{EFECEF22-32D4-DBC8-8BE7-7F66EB9E08BA}"/>
                </a:ext>
              </a:extLst>
            </p:cNvPr>
            <p:cNvSpPr/>
            <p:nvPr/>
          </p:nvSpPr>
          <p:spPr>
            <a:xfrm>
              <a:off x="2346275" y="9038774"/>
              <a:ext cx="36830" cy="17780"/>
            </a:xfrm>
            <a:custGeom>
              <a:avLst/>
              <a:gdLst/>
              <a:ahLst/>
              <a:cxnLst/>
              <a:rect l="l" t="t" r="r" b="b"/>
              <a:pathLst>
                <a:path w="36830" h="17779">
                  <a:moveTo>
                    <a:pt x="13852" y="7680"/>
                  </a:moveTo>
                  <a:lnTo>
                    <a:pt x="14635" y="7236"/>
                  </a:lnTo>
                  <a:lnTo>
                    <a:pt x="25335" y="2867"/>
                  </a:lnTo>
                  <a:lnTo>
                    <a:pt x="36370" y="0"/>
                  </a:lnTo>
                  <a:lnTo>
                    <a:pt x="21598" y="4693"/>
                  </a:lnTo>
                  <a:lnTo>
                    <a:pt x="13852" y="7680"/>
                  </a:lnTo>
                  <a:close/>
                </a:path>
                <a:path w="36830" h="17779">
                  <a:moveTo>
                    <a:pt x="7658" y="11188"/>
                  </a:moveTo>
                  <a:lnTo>
                    <a:pt x="12886" y="8052"/>
                  </a:lnTo>
                  <a:lnTo>
                    <a:pt x="13852" y="7680"/>
                  </a:lnTo>
                  <a:lnTo>
                    <a:pt x="7658" y="11188"/>
                  </a:lnTo>
                  <a:close/>
                </a:path>
                <a:path w="36830" h="17779">
                  <a:moveTo>
                    <a:pt x="0" y="17221"/>
                  </a:moveTo>
                  <a:lnTo>
                    <a:pt x="5709" y="12292"/>
                  </a:lnTo>
                  <a:lnTo>
                    <a:pt x="7658" y="11188"/>
                  </a:lnTo>
                  <a:lnTo>
                    <a:pt x="6823" y="11690"/>
                  </a:lnTo>
                  <a:lnTo>
                    <a:pt x="0" y="17221"/>
                  </a:lnTo>
                  <a:close/>
                </a:path>
              </a:pathLst>
            </a:custGeom>
            <a:solidFill>
              <a:srgbClr val="BDBFBF"/>
            </a:solidFill>
          </p:spPr>
          <p:txBody>
            <a:bodyPr wrap="square" lIns="0" tIns="0" rIns="0" bIns="0" rtlCol="0"/>
            <a:lstStyle/>
            <a:p>
              <a:endParaRPr/>
            </a:p>
          </p:txBody>
        </p:sp>
        <p:sp>
          <p:nvSpPr>
            <p:cNvPr id="293" name="object 476">
              <a:extLst>
                <a:ext uri="{FF2B5EF4-FFF2-40B4-BE49-F238E27FC236}">
                  <a16:creationId xmlns:a16="http://schemas.microsoft.com/office/drawing/2014/main" id="{0105D629-B373-563E-F70B-B71195ECF8EE}"/>
                </a:ext>
              </a:extLst>
            </p:cNvPr>
            <p:cNvSpPr/>
            <p:nvPr/>
          </p:nvSpPr>
          <p:spPr>
            <a:xfrm>
              <a:off x="2346300" y="9038760"/>
              <a:ext cx="36830" cy="17780"/>
            </a:xfrm>
            <a:custGeom>
              <a:avLst/>
              <a:gdLst/>
              <a:ahLst/>
              <a:cxnLst/>
              <a:rect l="l" t="t" r="r" b="b"/>
              <a:pathLst>
                <a:path w="36830" h="17779">
                  <a:moveTo>
                    <a:pt x="13915" y="7755"/>
                  </a:moveTo>
                  <a:lnTo>
                    <a:pt x="14826" y="7242"/>
                  </a:lnTo>
                  <a:lnTo>
                    <a:pt x="25588" y="2853"/>
                  </a:lnTo>
                  <a:lnTo>
                    <a:pt x="36571" y="0"/>
                  </a:lnTo>
                  <a:lnTo>
                    <a:pt x="21753" y="4731"/>
                  </a:lnTo>
                  <a:lnTo>
                    <a:pt x="13915" y="7755"/>
                  </a:lnTo>
                  <a:close/>
                </a:path>
                <a:path w="36830" h="17779">
                  <a:moveTo>
                    <a:pt x="8102" y="11026"/>
                  </a:moveTo>
                  <a:lnTo>
                    <a:pt x="13004" y="8106"/>
                  </a:lnTo>
                  <a:lnTo>
                    <a:pt x="13915" y="7755"/>
                  </a:lnTo>
                  <a:lnTo>
                    <a:pt x="8102" y="11026"/>
                  </a:lnTo>
                  <a:close/>
                </a:path>
                <a:path w="36830" h="17779">
                  <a:moveTo>
                    <a:pt x="0" y="17266"/>
                  </a:moveTo>
                  <a:lnTo>
                    <a:pt x="5794" y="12325"/>
                  </a:lnTo>
                  <a:lnTo>
                    <a:pt x="8102" y="11026"/>
                  </a:lnTo>
                  <a:lnTo>
                    <a:pt x="6896" y="11745"/>
                  </a:lnTo>
                  <a:lnTo>
                    <a:pt x="0" y="17266"/>
                  </a:lnTo>
                  <a:close/>
                </a:path>
              </a:pathLst>
            </a:custGeom>
            <a:solidFill>
              <a:srgbClr val="C1C3C3"/>
            </a:solidFill>
          </p:spPr>
          <p:txBody>
            <a:bodyPr wrap="square" lIns="0" tIns="0" rIns="0" bIns="0" rtlCol="0"/>
            <a:lstStyle/>
            <a:p>
              <a:endParaRPr/>
            </a:p>
          </p:txBody>
        </p:sp>
        <p:sp>
          <p:nvSpPr>
            <p:cNvPr id="294" name="object 477">
              <a:extLst>
                <a:ext uri="{FF2B5EF4-FFF2-40B4-BE49-F238E27FC236}">
                  <a16:creationId xmlns:a16="http://schemas.microsoft.com/office/drawing/2014/main" id="{BDC6476E-1F06-63B1-2ADE-50D2F416ABA6}"/>
                </a:ext>
              </a:extLst>
            </p:cNvPr>
            <p:cNvSpPr/>
            <p:nvPr/>
          </p:nvSpPr>
          <p:spPr>
            <a:xfrm>
              <a:off x="2346325" y="9038740"/>
              <a:ext cx="36830" cy="17780"/>
            </a:xfrm>
            <a:custGeom>
              <a:avLst/>
              <a:gdLst/>
              <a:ahLst/>
              <a:cxnLst/>
              <a:rect l="l" t="t" r="r" b="b"/>
              <a:pathLst>
                <a:path w="36830" h="17779">
                  <a:moveTo>
                    <a:pt x="14025" y="7811"/>
                  </a:moveTo>
                  <a:lnTo>
                    <a:pt x="15018" y="7255"/>
                  </a:lnTo>
                  <a:lnTo>
                    <a:pt x="25842" y="2846"/>
                  </a:lnTo>
                  <a:lnTo>
                    <a:pt x="36773" y="0"/>
                  </a:lnTo>
                  <a:lnTo>
                    <a:pt x="21905" y="4768"/>
                  </a:lnTo>
                  <a:lnTo>
                    <a:pt x="14025" y="7811"/>
                  </a:lnTo>
                  <a:close/>
                </a:path>
                <a:path w="36830" h="17779">
                  <a:moveTo>
                    <a:pt x="8321" y="11000"/>
                  </a:moveTo>
                  <a:lnTo>
                    <a:pt x="13118" y="8161"/>
                  </a:lnTo>
                  <a:lnTo>
                    <a:pt x="14025" y="7811"/>
                  </a:lnTo>
                  <a:lnTo>
                    <a:pt x="8321" y="11000"/>
                  </a:lnTo>
                  <a:close/>
                </a:path>
                <a:path w="36830" h="17779">
                  <a:moveTo>
                    <a:pt x="0" y="17316"/>
                  </a:moveTo>
                  <a:lnTo>
                    <a:pt x="5878" y="12366"/>
                  </a:lnTo>
                  <a:lnTo>
                    <a:pt x="8321" y="11000"/>
                  </a:lnTo>
                  <a:lnTo>
                    <a:pt x="6965" y="11802"/>
                  </a:lnTo>
                  <a:lnTo>
                    <a:pt x="0" y="17316"/>
                  </a:lnTo>
                  <a:close/>
                </a:path>
              </a:pathLst>
            </a:custGeom>
            <a:solidFill>
              <a:srgbClr val="C5C7C6"/>
            </a:solidFill>
          </p:spPr>
          <p:txBody>
            <a:bodyPr wrap="square" lIns="0" tIns="0" rIns="0" bIns="0" rtlCol="0"/>
            <a:lstStyle/>
            <a:p>
              <a:endParaRPr/>
            </a:p>
          </p:txBody>
        </p:sp>
        <p:sp>
          <p:nvSpPr>
            <p:cNvPr id="295" name="object 478">
              <a:extLst>
                <a:ext uri="{FF2B5EF4-FFF2-40B4-BE49-F238E27FC236}">
                  <a16:creationId xmlns:a16="http://schemas.microsoft.com/office/drawing/2014/main" id="{63A94226-096B-B4AF-DFF2-B94206494283}"/>
                </a:ext>
              </a:extLst>
            </p:cNvPr>
            <p:cNvSpPr/>
            <p:nvPr/>
          </p:nvSpPr>
          <p:spPr>
            <a:xfrm>
              <a:off x="2346351" y="9038726"/>
              <a:ext cx="37465" cy="17780"/>
            </a:xfrm>
            <a:custGeom>
              <a:avLst/>
              <a:gdLst/>
              <a:ahLst/>
              <a:cxnLst/>
              <a:rect l="l" t="t" r="r" b="b"/>
              <a:pathLst>
                <a:path w="37464" h="17779">
                  <a:moveTo>
                    <a:pt x="14070" y="7891"/>
                  </a:moveTo>
                  <a:lnTo>
                    <a:pt x="15207" y="7260"/>
                  </a:lnTo>
                  <a:lnTo>
                    <a:pt x="26091" y="2832"/>
                  </a:lnTo>
                  <a:lnTo>
                    <a:pt x="36969" y="0"/>
                  </a:lnTo>
                  <a:lnTo>
                    <a:pt x="22057" y="4805"/>
                  </a:lnTo>
                  <a:lnTo>
                    <a:pt x="14070" y="7891"/>
                  </a:lnTo>
                  <a:close/>
                </a:path>
                <a:path w="37464" h="17779">
                  <a:moveTo>
                    <a:pt x="8814" y="10811"/>
                  </a:moveTo>
                  <a:lnTo>
                    <a:pt x="13236" y="8214"/>
                  </a:lnTo>
                  <a:lnTo>
                    <a:pt x="14070" y="7891"/>
                  </a:lnTo>
                  <a:lnTo>
                    <a:pt x="8814" y="10811"/>
                  </a:lnTo>
                  <a:close/>
                </a:path>
                <a:path w="37464" h="17779">
                  <a:moveTo>
                    <a:pt x="0" y="17350"/>
                  </a:moveTo>
                  <a:lnTo>
                    <a:pt x="5962" y="12395"/>
                  </a:lnTo>
                  <a:lnTo>
                    <a:pt x="8814" y="10811"/>
                  </a:lnTo>
                  <a:lnTo>
                    <a:pt x="7038" y="11854"/>
                  </a:lnTo>
                  <a:lnTo>
                    <a:pt x="0" y="17350"/>
                  </a:lnTo>
                  <a:close/>
                </a:path>
              </a:pathLst>
            </a:custGeom>
            <a:solidFill>
              <a:srgbClr val="C9CACA"/>
            </a:solidFill>
          </p:spPr>
          <p:txBody>
            <a:bodyPr wrap="square" lIns="0" tIns="0" rIns="0" bIns="0" rtlCol="0"/>
            <a:lstStyle/>
            <a:p>
              <a:endParaRPr/>
            </a:p>
          </p:txBody>
        </p:sp>
        <p:sp>
          <p:nvSpPr>
            <p:cNvPr id="296" name="object 479">
              <a:extLst>
                <a:ext uri="{FF2B5EF4-FFF2-40B4-BE49-F238E27FC236}">
                  <a16:creationId xmlns:a16="http://schemas.microsoft.com/office/drawing/2014/main" id="{BBDC02F6-7982-D00B-CD33-09DABE739BC3}"/>
                </a:ext>
              </a:extLst>
            </p:cNvPr>
            <p:cNvSpPr/>
            <p:nvPr/>
          </p:nvSpPr>
          <p:spPr>
            <a:xfrm>
              <a:off x="2346372" y="9038711"/>
              <a:ext cx="37465" cy="17780"/>
            </a:xfrm>
            <a:custGeom>
              <a:avLst/>
              <a:gdLst/>
              <a:ahLst/>
              <a:cxnLst/>
              <a:rect l="l" t="t" r="r" b="b"/>
              <a:pathLst>
                <a:path w="37464" h="17779">
                  <a:moveTo>
                    <a:pt x="14144" y="7960"/>
                  </a:moveTo>
                  <a:lnTo>
                    <a:pt x="15403" y="7265"/>
                  </a:lnTo>
                  <a:lnTo>
                    <a:pt x="26349" y="2819"/>
                  </a:lnTo>
                  <a:lnTo>
                    <a:pt x="37175" y="0"/>
                  </a:lnTo>
                  <a:lnTo>
                    <a:pt x="22217" y="4839"/>
                  </a:lnTo>
                  <a:lnTo>
                    <a:pt x="14144" y="7960"/>
                  </a:lnTo>
                  <a:close/>
                </a:path>
                <a:path w="37464" h="17779">
                  <a:moveTo>
                    <a:pt x="9218" y="10679"/>
                  </a:moveTo>
                  <a:lnTo>
                    <a:pt x="13358" y="8264"/>
                  </a:lnTo>
                  <a:lnTo>
                    <a:pt x="14144" y="7960"/>
                  </a:lnTo>
                  <a:lnTo>
                    <a:pt x="9218" y="10679"/>
                  </a:lnTo>
                  <a:close/>
                </a:path>
                <a:path w="37464" h="17779">
                  <a:moveTo>
                    <a:pt x="0" y="17395"/>
                  </a:moveTo>
                  <a:lnTo>
                    <a:pt x="6049" y="12428"/>
                  </a:lnTo>
                  <a:lnTo>
                    <a:pt x="9218" y="10679"/>
                  </a:lnTo>
                  <a:lnTo>
                    <a:pt x="7114" y="11906"/>
                  </a:lnTo>
                  <a:lnTo>
                    <a:pt x="0" y="17395"/>
                  </a:lnTo>
                  <a:close/>
                </a:path>
              </a:pathLst>
            </a:custGeom>
            <a:solidFill>
              <a:srgbClr val="CECFCF"/>
            </a:solidFill>
          </p:spPr>
          <p:txBody>
            <a:bodyPr wrap="square" lIns="0" tIns="0" rIns="0" bIns="0" rtlCol="0"/>
            <a:lstStyle/>
            <a:p>
              <a:endParaRPr/>
            </a:p>
          </p:txBody>
        </p:sp>
        <p:sp>
          <p:nvSpPr>
            <p:cNvPr id="297" name="object 480">
              <a:extLst>
                <a:ext uri="{FF2B5EF4-FFF2-40B4-BE49-F238E27FC236}">
                  <a16:creationId xmlns:a16="http://schemas.microsoft.com/office/drawing/2014/main" id="{85247CD3-7CC6-5B3A-52F6-86A6EF15F0BC}"/>
                </a:ext>
              </a:extLst>
            </p:cNvPr>
            <p:cNvSpPr/>
            <p:nvPr/>
          </p:nvSpPr>
          <p:spPr>
            <a:xfrm>
              <a:off x="2346402" y="9038696"/>
              <a:ext cx="37465" cy="17780"/>
            </a:xfrm>
            <a:custGeom>
              <a:avLst/>
              <a:gdLst/>
              <a:ahLst/>
              <a:cxnLst/>
              <a:rect l="l" t="t" r="r" b="b"/>
              <a:pathLst>
                <a:path w="37464" h="17779">
                  <a:moveTo>
                    <a:pt x="14192" y="8038"/>
                  </a:moveTo>
                  <a:lnTo>
                    <a:pt x="15591" y="7271"/>
                  </a:lnTo>
                  <a:lnTo>
                    <a:pt x="26598" y="2806"/>
                  </a:lnTo>
                  <a:lnTo>
                    <a:pt x="37372" y="0"/>
                  </a:lnTo>
                  <a:lnTo>
                    <a:pt x="22364" y="4876"/>
                  </a:lnTo>
                  <a:lnTo>
                    <a:pt x="14192" y="8038"/>
                  </a:lnTo>
                  <a:close/>
                </a:path>
                <a:path w="37464" h="17779">
                  <a:moveTo>
                    <a:pt x="9674" y="10517"/>
                  </a:moveTo>
                  <a:lnTo>
                    <a:pt x="13468" y="8318"/>
                  </a:lnTo>
                  <a:lnTo>
                    <a:pt x="14192" y="8038"/>
                  </a:lnTo>
                  <a:lnTo>
                    <a:pt x="9674" y="10517"/>
                  </a:lnTo>
                  <a:close/>
                </a:path>
                <a:path w="37464" h="17779">
                  <a:moveTo>
                    <a:pt x="0" y="17440"/>
                  </a:moveTo>
                  <a:lnTo>
                    <a:pt x="6131" y="12461"/>
                  </a:lnTo>
                  <a:lnTo>
                    <a:pt x="9674" y="10517"/>
                  </a:lnTo>
                  <a:lnTo>
                    <a:pt x="7181" y="11961"/>
                  </a:lnTo>
                  <a:lnTo>
                    <a:pt x="0" y="17440"/>
                  </a:lnTo>
                  <a:close/>
                </a:path>
              </a:pathLst>
            </a:custGeom>
            <a:solidFill>
              <a:srgbClr val="D2D4D2"/>
            </a:solidFill>
          </p:spPr>
          <p:txBody>
            <a:bodyPr wrap="square" lIns="0" tIns="0" rIns="0" bIns="0" rtlCol="0"/>
            <a:lstStyle/>
            <a:p>
              <a:endParaRPr/>
            </a:p>
          </p:txBody>
        </p:sp>
        <p:sp>
          <p:nvSpPr>
            <p:cNvPr id="298" name="object 481">
              <a:extLst>
                <a:ext uri="{FF2B5EF4-FFF2-40B4-BE49-F238E27FC236}">
                  <a16:creationId xmlns:a16="http://schemas.microsoft.com/office/drawing/2014/main" id="{28AB05E7-202B-652B-640B-99CD6B22432A}"/>
                </a:ext>
              </a:extLst>
            </p:cNvPr>
            <p:cNvSpPr/>
            <p:nvPr/>
          </p:nvSpPr>
          <p:spPr>
            <a:xfrm>
              <a:off x="2346423" y="9038677"/>
              <a:ext cx="38100" cy="17780"/>
            </a:xfrm>
            <a:custGeom>
              <a:avLst/>
              <a:gdLst/>
              <a:ahLst/>
              <a:cxnLst/>
              <a:rect l="l" t="t" r="r" b="b"/>
              <a:pathLst>
                <a:path w="38100" h="17779">
                  <a:moveTo>
                    <a:pt x="14274" y="8108"/>
                  </a:moveTo>
                  <a:lnTo>
                    <a:pt x="15784" y="7285"/>
                  </a:lnTo>
                  <a:lnTo>
                    <a:pt x="26854" y="2798"/>
                  </a:lnTo>
                  <a:lnTo>
                    <a:pt x="37573" y="0"/>
                  </a:lnTo>
                  <a:lnTo>
                    <a:pt x="22521" y="4913"/>
                  </a:lnTo>
                  <a:lnTo>
                    <a:pt x="14274" y="8108"/>
                  </a:lnTo>
                  <a:close/>
                </a:path>
                <a:path w="38100" h="17779">
                  <a:moveTo>
                    <a:pt x="10048" y="10412"/>
                  </a:moveTo>
                  <a:lnTo>
                    <a:pt x="13590" y="8373"/>
                  </a:lnTo>
                  <a:lnTo>
                    <a:pt x="14274" y="8108"/>
                  </a:lnTo>
                  <a:lnTo>
                    <a:pt x="10048" y="10412"/>
                  </a:lnTo>
                  <a:close/>
                </a:path>
                <a:path w="38100" h="17779">
                  <a:moveTo>
                    <a:pt x="0" y="17490"/>
                  </a:moveTo>
                  <a:lnTo>
                    <a:pt x="6216" y="12501"/>
                  </a:lnTo>
                  <a:lnTo>
                    <a:pt x="10048" y="10412"/>
                  </a:lnTo>
                  <a:lnTo>
                    <a:pt x="7257" y="12019"/>
                  </a:lnTo>
                  <a:lnTo>
                    <a:pt x="0" y="17490"/>
                  </a:lnTo>
                  <a:close/>
                </a:path>
              </a:pathLst>
            </a:custGeom>
            <a:solidFill>
              <a:srgbClr val="D5D7D6"/>
            </a:solidFill>
          </p:spPr>
          <p:txBody>
            <a:bodyPr wrap="square" lIns="0" tIns="0" rIns="0" bIns="0" rtlCol="0"/>
            <a:lstStyle/>
            <a:p>
              <a:endParaRPr/>
            </a:p>
          </p:txBody>
        </p:sp>
        <p:sp>
          <p:nvSpPr>
            <p:cNvPr id="299" name="object 482">
              <a:extLst>
                <a:ext uri="{FF2B5EF4-FFF2-40B4-BE49-F238E27FC236}">
                  <a16:creationId xmlns:a16="http://schemas.microsoft.com/office/drawing/2014/main" id="{1BE63040-6F82-817A-D2A3-C56555D08231}"/>
                </a:ext>
              </a:extLst>
            </p:cNvPr>
            <p:cNvSpPr/>
            <p:nvPr/>
          </p:nvSpPr>
          <p:spPr>
            <a:xfrm>
              <a:off x="2346448" y="9038663"/>
              <a:ext cx="38100" cy="17780"/>
            </a:xfrm>
            <a:custGeom>
              <a:avLst/>
              <a:gdLst/>
              <a:ahLst/>
              <a:cxnLst/>
              <a:rect l="l" t="t" r="r" b="b"/>
              <a:pathLst>
                <a:path w="38100" h="17779">
                  <a:moveTo>
                    <a:pt x="14327" y="8187"/>
                  </a:moveTo>
                  <a:lnTo>
                    <a:pt x="15980" y="7291"/>
                  </a:lnTo>
                  <a:lnTo>
                    <a:pt x="27110" y="2787"/>
                  </a:lnTo>
                  <a:lnTo>
                    <a:pt x="37775" y="0"/>
                  </a:lnTo>
                  <a:lnTo>
                    <a:pt x="22676" y="4950"/>
                  </a:lnTo>
                  <a:lnTo>
                    <a:pt x="14327" y="8187"/>
                  </a:lnTo>
                  <a:close/>
                </a:path>
                <a:path w="38100" h="17779">
                  <a:moveTo>
                    <a:pt x="10516" y="10251"/>
                  </a:moveTo>
                  <a:lnTo>
                    <a:pt x="13708" y="8427"/>
                  </a:lnTo>
                  <a:lnTo>
                    <a:pt x="14327" y="8187"/>
                  </a:lnTo>
                  <a:lnTo>
                    <a:pt x="10516" y="10251"/>
                  </a:lnTo>
                  <a:close/>
                </a:path>
                <a:path w="38100" h="17779">
                  <a:moveTo>
                    <a:pt x="0" y="17530"/>
                  </a:moveTo>
                  <a:lnTo>
                    <a:pt x="6303" y="12533"/>
                  </a:lnTo>
                  <a:lnTo>
                    <a:pt x="10516" y="10251"/>
                  </a:lnTo>
                  <a:lnTo>
                    <a:pt x="7330" y="12072"/>
                  </a:lnTo>
                  <a:lnTo>
                    <a:pt x="0" y="17530"/>
                  </a:lnTo>
                  <a:close/>
                </a:path>
              </a:pathLst>
            </a:custGeom>
            <a:solidFill>
              <a:srgbClr val="D9DAD9"/>
            </a:solidFill>
          </p:spPr>
          <p:txBody>
            <a:bodyPr wrap="square" lIns="0" tIns="0" rIns="0" bIns="0" rtlCol="0"/>
            <a:lstStyle/>
            <a:p>
              <a:endParaRPr/>
            </a:p>
          </p:txBody>
        </p:sp>
        <p:sp>
          <p:nvSpPr>
            <p:cNvPr id="300" name="object 483">
              <a:extLst>
                <a:ext uri="{FF2B5EF4-FFF2-40B4-BE49-F238E27FC236}">
                  <a16:creationId xmlns:a16="http://schemas.microsoft.com/office/drawing/2014/main" id="{E014CA63-0B0B-C97B-F76C-10650CAC91ED}"/>
                </a:ext>
              </a:extLst>
            </p:cNvPr>
            <p:cNvSpPr/>
            <p:nvPr/>
          </p:nvSpPr>
          <p:spPr>
            <a:xfrm>
              <a:off x="2346469" y="9038648"/>
              <a:ext cx="38100" cy="17780"/>
            </a:xfrm>
            <a:custGeom>
              <a:avLst/>
              <a:gdLst/>
              <a:ahLst/>
              <a:cxnLst/>
              <a:rect l="l" t="t" r="r" b="b"/>
              <a:pathLst>
                <a:path w="38100" h="17779">
                  <a:moveTo>
                    <a:pt x="14364" y="8272"/>
                  </a:moveTo>
                  <a:lnTo>
                    <a:pt x="16176" y="7296"/>
                  </a:lnTo>
                  <a:lnTo>
                    <a:pt x="27368" y="2774"/>
                  </a:lnTo>
                  <a:lnTo>
                    <a:pt x="37981" y="0"/>
                  </a:lnTo>
                  <a:lnTo>
                    <a:pt x="22833" y="4987"/>
                  </a:lnTo>
                  <a:lnTo>
                    <a:pt x="14364" y="8272"/>
                  </a:lnTo>
                  <a:close/>
                </a:path>
                <a:path w="38100" h="17779">
                  <a:moveTo>
                    <a:pt x="11051" y="10055"/>
                  </a:moveTo>
                  <a:lnTo>
                    <a:pt x="13827" y="8480"/>
                  </a:lnTo>
                  <a:lnTo>
                    <a:pt x="14364" y="8272"/>
                  </a:lnTo>
                  <a:lnTo>
                    <a:pt x="11051" y="10055"/>
                  </a:lnTo>
                  <a:close/>
                </a:path>
                <a:path w="38100" h="17779">
                  <a:moveTo>
                    <a:pt x="0" y="17569"/>
                  </a:moveTo>
                  <a:lnTo>
                    <a:pt x="6391" y="12563"/>
                  </a:lnTo>
                  <a:lnTo>
                    <a:pt x="11051" y="10055"/>
                  </a:lnTo>
                  <a:lnTo>
                    <a:pt x="7403" y="12125"/>
                  </a:lnTo>
                  <a:lnTo>
                    <a:pt x="0" y="17569"/>
                  </a:lnTo>
                  <a:close/>
                </a:path>
              </a:pathLst>
            </a:custGeom>
            <a:solidFill>
              <a:srgbClr val="DCDEDD"/>
            </a:solidFill>
          </p:spPr>
          <p:txBody>
            <a:bodyPr wrap="square" lIns="0" tIns="0" rIns="0" bIns="0" rtlCol="0"/>
            <a:lstStyle/>
            <a:p>
              <a:endParaRPr/>
            </a:p>
          </p:txBody>
        </p:sp>
        <p:sp>
          <p:nvSpPr>
            <p:cNvPr id="301" name="object 484">
              <a:extLst>
                <a:ext uri="{FF2B5EF4-FFF2-40B4-BE49-F238E27FC236}">
                  <a16:creationId xmlns:a16="http://schemas.microsoft.com/office/drawing/2014/main" id="{5FE8C4CE-3171-A642-BA4B-7AE3C0EC4101}"/>
                </a:ext>
              </a:extLst>
            </p:cNvPr>
            <p:cNvSpPr/>
            <p:nvPr/>
          </p:nvSpPr>
          <p:spPr>
            <a:xfrm>
              <a:off x="2346494" y="9038633"/>
              <a:ext cx="38735" cy="17780"/>
            </a:xfrm>
            <a:custGeom>
              <a:avLst/>
              <a:gdLst/>
              <a:ahLst/>
              <a:cxnLst/>
              <a:rect l="l" t="t" r="r" b="b"/>
              <a:pathLst>
                <a:path w="38735" h="17779">
                  <a:moveTo>
                    <a:pt x="14417" y="8345"/>
                  </a:moveTo>
                  <a:lnTo>
                    <a:pt x="16365" y="7302"/>
                  </a:lnTo>
                  <a:lnTo>
                    <a:pt x="27618" y="2760"/>
                  </a:lnTo>
                  <a:lnTo>
                    <a:pt x="38177" y="0"/>
                  </a:lnTo>
                  <a:lnTo>
                    <a:pt x="22988" y="5019"/>
                  </a:lnTo>
                  <a:lnTo>
                    <a:pt x="14417" y="8345"/>
                  </a:lnTo>
                  <a:close/>
                </a:path>
                <a:path w="38735" h="17779">
                  <a:moveTo>
                    <a:pt x="11531" y="9890"/>
                  </a:moveTo>
                  <a:lnTo>
                    <a:pt x="13948" y="8527"/>
                  </a:lnTo>
                  <a:lnTo>
                    <a:pt x="14417" y="8345"/>
                  </a:lnTo>
                  <a:lnTo>
                    <a:pt x="11531" y="9890"/>
                  </a:lnTo>
                  <a:close/>
                </a:path>
                <a:path w="38735" h="17779">
                  <a:moveTo>
                    <a:pt x="0" y="17614"/>
                  </a:moveTo>
                  <a:lnTo>
                    <a:pt x="6475" y="12596"/>
                  </a:lnTo>
                  <a:lnTo>
                    <a:pt x="11531" y="9890"/>
                  </a:lnTo>
                  <a:lnTo>
                    <a:pt x="7478" y="12175"/>
                  </a:lnTo>
                  <a:lnTo>
                    <a:pt x="0" y="17614"/>
                  </a:lnTo>
                  <a:close/>
                </a:path>
              </a:pathLst>
            </a:custGeom>
            <a:solidFill>
              <a:srgbClr val="E2E2E2"/>
            </a:solidFill>
          </p:spPr>
          <p:txBody>
            <a:bodyPr wrap="square" lIns="0" tIns="0" rIns="0" bIns="0" rtlCol="0"/>
            <a:lstStyle/>
            <a:p>
              <a:endParaRPr/>
            </a:p>
          </p:txBody>
        </p:sp>
        <p:sp>
          <p:nvSpPr>
            <p:cNvPr id="302" name="object 485">
              <a:extLst>
                <a:ext uri="{FF2B5EF4-FFF2-40B4-BE49-F238E27FC236}">
                  <a16:creationId xmlns:a16="http://schemas.microsoft.com/office/drawing/2014/main" id="{003A5553-A10D-BB60-F45B-5CB13D088AC6}"/>
                </a:ext>
              </a:extLst>
            </p:cNvPr>
            <p:cNvSpPr/>
            <p:nvPr/>
          </p:nvSpPr>
          <p:spPr>
            <a:xfrm>
              <a:off x="2346520" y="9038614"/>
              <a:ext cx="38735" cy="17780"/>
            </a:xfrm>
            <a:custGeom>
              <a:avLst/>
              <a:gdLst/>
              <a:ahLst/>
              <a:cxnLst/>
              <a:rect l="l" t="t" r="r" b="b"/>
              <a:pathLst>
                <a:path w="38735" h="17779">
                  <a:moveTo>
                    <a:pt x="14464" y="8427"/>
                  </a:moveTo>
                  <a:lnTo>
                    <a:pt x="16557" y="7313"/>
                  </a:lnTo>
                  <a:lnTo>
                    <a:pt x="27871" y="2750"/>
                  </a:lnTo>
                  <a:lnTo>
                    <a:pt x="38379" y="0"/>
                  </a:lnTo>
                  <a:lnTo>
                    <a:pt x="23137" y="5059"/>
                  </a:lnTo>
                  <a:lnTo>
                    <a:pt x="14464" y="8427"/>
                  </a:lnTo>
                  <a:close/>
                </a:path>
                <a:path w="38735" h="17779">
                  <a:moveTo>
                    <a:pt x="11974" y="9752"/>
                  </a:moveTo>
                  <a:lnTo>
                    <a:pt x="14059" y="8585"/>
                  </a:lnTo>
                  <a:lnTo>
                    <a:pt x="14464" y="8427"/>
                  </a:lnTo>
                  <a:lnTo>
                    <a:pt x="11974" y="9752"/>
                  </a:lnTo>
                  <a:close/>
                </a:path>
                <a:path w="38735" h="17779">
                  <a:moveTo>
                    <a:pt x="0" y="17659"/>
                  </a:moveTo>
                  <a:lnTo>
                    <a:pt x="6559" y="12634"/>
                  </a:lnTo>
                  <a:lnTo>
                    <a:pt x="11974" y="9752"/>
                  </a:lnTo>
                  <a:lnTo>
                    <a:pt x="7545" y="12233"/>
                  </a:lnTo>
                  <a:lnTo>
                    <a:pt x="0" y="17659"/>
                  </a:lnTo>
                  <a:close/>
                </a:path>
              </a:pathLst>
            </a:custGeom>
            <a:solidFill>
              <a:srgbClr val="E6E7E5"/>
            </a:solidFill>
          </p:spPr>
          <p:txBody>
            <a:bodyPr wrap="square" lIns="0" tIns="0" rIns="0" bIns="0" rtlCol="0"/>
            <a:lstStyle/>
            <a:p>
              <a:endParaRPr/>
            </a:p>
          </p:txBody>
        </p:sp>
        <p:sp>
          <p:nvSpPr>
            <p:cNvPr id="303" name="object 486">
              <a:extLst>
                <a:ext uri="{FF2B5EF4-FFF2-40B4-BE49-F238E27FC236}">
                  <a16:creationId xmlns:a16="http://schemas.microsoft.com/office/drawing/2014/main" id="{81830573-800F-14E8-22BD-AD706F56E78E}"/>
                </a:ext>
              </a:extLst>
            </p:cNvPr>
            <p:cNvSpPr/>
            <p:nvPr/>
          </p:nvSpPr>
          <p:spPr>
            <a:xfrm>
              <a:off x="2346540" y="9038599"/>
              <a:ext cx="38735" cy="17780"/>
            </a:xfrm>
            <a:custGeom>
              <a:avLst/>
              <a:gdLst/>
              <a:ahLst/>
              <a:cxnLst/>
              <a:rect l="l" t="t" r="r" b="b"/>
              <a:pathLst>
                <a:path w="38735" h="17779">
                  <a:moveTo>
                    <a:pt x="14471" y="8526"/>
                  </a:moveTo>
                  <a:lnTo>
                    <a:pt x="16749" y="7321"/>
                  </a:lnTo>
                  <a:lnTo>
                    <a:pt x="28127" y="2739"/>
                  </a:lnTo>
                  <a:lnTo>
                    <a:pt x="38585" y="0"/>
                  </a:lnTo>
                  <a:lnTo>
                    <a:pt x="23297" y="5096"/>
                  </a:lnTo>
                  <a:lnTo>
                    <a:pt x="14471" y="8526"/>
                  </a:lnTo>
                  <a:close/>
                </a:path>
                <a:path w="38735" h="17779">
                  <a:moveTo>
                    <a:pt x="12685" y="9471"/>
                  </a:moveTo>
                  <a:lnTo>
                    <a:pt x="14181" y="8639"/>
                  </a:lnTo>
                  <a:lnTo>
                    <a:pt x="14471" y="8526"/>
                  </a:lnTo>
                  <a:lnTo>
                    <a:pt x="12685" y="9471"/>
                  </a:lnTo>
                  <a:close/>
                </a:path>
                <a:path w="38735" h="17779">
                  <a:moveTo>
                    <a:pt x="0" y="17704"/>
                  </a:moveTo>
                  <a:lnTo>
                    <a:pt x="6644" y="12668"/>
                  </a:lnTo>
                  <a:lnTo>
                    <a:pt x="12685" y="9471"/>
                  </a:lnTo>
                  <a:lnTo>
                    <a:pt x="7621" y="12288"/>
                  </a:lnTo>
                  <a:lnTo>
                    <a:pt x="0" y="17704"/>
                  </a:lnTo>
                  <a:close/>
                </a:path>
              </a:pathLst>
            </a:custGeom>
            <a:solidFill>
              <a:srgbClr val="EAEAE9"/>
            </a:solidFill>
          </p:spPr>
          <p:txBody>
            <a:bodyPr wrap="square" lIns="0" tIns="0" rIns="0" bIns="0" rtlCol="0"/>
            <a:lstStyle/>
            <a:p>
              <a:endParaRPr/>
            </a:p>
          </p:txBody>
        </p:sp>
        <p:sp>
          <p:nvSpPr>
            <p:cNvPr id="304" name="object 487">
              <a:extLst>
                <a:ext uri="{FF2B5EF4-FFF2-40B4-BE49-F238E27FC236}">
                  <a16:creationId xmlns:a16="http://schemas.microsoft.com/office/drawing/2014/main" id="{4B22DBCF-E10C-56B4-CE62-3D9F65288948}"/>
                </a:ext>
              </a:extLst>
            </p:cNvPr>
            <p:cNvSpPr/>
            <p:nvPr/>
          </p:nvSpPr>
          <p:spPr>
            <a:xfrm>
              <a:off x="2346571" y="9038584"/>
              <a:ext cx="39370" cy="17780"/>
            </a:xfrm>
            <a:custGeom>
              <a:avLst/>
              <a:gdLst/>
              <a:ahLst/>
              <a:cxnLst/>
              <a:rect l="l" t="t" r="r" b="b"/>
              <a:pathLst>
                <a:path w="39369" h="17779">
                  <a:moveTo>
                    <a:pt x="14510" y="8605"/>
                  </a:moveTo>
                  <a:lnTo>
                    <a:pt x="16938" y="7328"/>
                  </a:lnTo>
                  <a:lnTo>
                    <a:pt x="28375" y="2728"/>
                  </a:lnTo>
                  <a:lnTo>
                    <a:pt x="38777" y="0"/>
                  </a:lnTo>
                  <a:lnTo>
                    <a:pt x="23444" y="5130"/>
                  </a:lnTo>
                  <a:lnTo>
                    <a:pt x="14510" y="8605"/>
                  </a:lnTo>
                  <a:close/>
                </a:path>
                <a:path w="39369" h="17779">
                  <a:moveTo>
                    <a:pt x="13190" y="9299"/>
                  </a:moveTo>
                  <a:lnTo>
                    <a:pt x="14294" y="8689"/>
                  </a:lnTo>
                  <a:lnTo>
                    <a:pt x="14510" y="8605"/>
                  </a:lnTo>
                  <a:lnTo>
                    <a:pt x="13190" y="9299"/>
                  </a:lnTo>
                  <a:close/>
                </a:path>
                <a:path w="39369" h="17779">
                  <a:moveTo>
                    <a:pt x="0" y="17744"/>
                  </a:moveTo>
                  <a:lnTo>
                    <a:pt x="6726" y="12699"/>
                  </a:lnTo>
                  <a:lnTo>
                    <a:pt x="13190" y="9299"/>
                  </a:lnTo>
                  <a:lnTo>
                    <a:pt x="7691" y="12339"/>
                  </a:lnTo>
                  <a:lnTo>
                    <a:pt x="0" y="17744"/>
                  </a:lnTo>
                  <a:close/>
                </a:path>
              </a:pathLst>
            </a:custGeom>
            <a:solidFill>
              <a:srgbClr val="EEEEED"/>
            </a:solidFill>
          </p:spPr>
          <p:txBody>
            <a:bodyPr wrap="square" lIns="0" tIns="0" rIns="0" bIns="0" rtlCol="0"/>
            <a:lstStyle/>
            <a:p>
              <a:endParaRPr/>
            </a:p>
          </p:txBody>
        </p:sp>
        <p:sp>
          <p:nvSpPr>
            <p:cNvPr id="305" name="object 488">
              <a:extLst>
                <a:ext uri="{FF2B5EF4-FFF2-40B4-BE49-F238E27FC236}">
                  <a16:creationId xmlns:a16="http://schemas.microsoft.com/office/drawing/2014/main" id="{9800F159-659E-3E42-5BE0-A36C1A2EEC4B}"/>
                </a:ext>
              </a:extLst>
            </p:cNvPr>
            <p:cNvSpPr/>
            <p:nvPr/>
          </p:nvSpPr>
          <p:spPr>
            <a:xfrm>
              <a:off x="2346591" y="9038570"/>
              <a:ext cx="39370" cy="18415"/>
            </a:xfrm>
            <a:custGeom>
              <a:avLst/>
              <a:gdLst/>
              <a:ahLst/>
              <a:cxnLst/>
              <a:rect l="l" t="t" r="r" b="b"/>
              <a:pathLst>
                <a:path w="39369" h="18415">
                  <a:moveTo>
                    <a:pt x="14552" y="8685"/>
                  </a:moveTo>
                  <a:lnTo>
                    <a:pt x="17136" y="7333"/>
                  </a:lnTo>
                  <a:lnTo>
                    <a:pt x="28634" y="2715"/>
                  </a:lnTo>
                  <a:lnTo>
                    <a:pt x="38983" y="0"/>
                  </a:lnTo>
                  <a:lnTo>
                    <a:pt x="23601" y="5164"/>
                  </a:lnTo>
                  <a:lnTo>
                    <a:pt x="14552" y="8685"/>
                  </a:lnTo>
                  <a:close/>
                </a:path>
                <a:path w="39369" h="18415">
                  <a:moveTo>
                    <a:pt x="13700" y="9131"/>
                  </a:moveTo>
                  <a:lnTo>
                    <a:pt x="14413" y="8739"/>
                  </a:lnTo>
                  <a:lnTo>
                    <a:pt x="14552" y="8685"/>
                  </a:lnTo>
                  <a:lnTo>
                    <a:pt x="13700" y="9131"/>
                  </a:lnTo>
                  <a:close/>
                </a:path>
                <a:path w="39369" h="18415">
                  <a:moveTo>
                    <a:pt x="0" y="17789"/>
                  </a:moveTo>
                  <a:lnTo>
                    <a:pt x="6816" y="12732"/>
                  </a:lnTo>
                  <a:lnTo>
                    <a:pt x="13700" y="9131"/>
                  </a:lnTo>
                  <a:lnTo>
                    <a:pt x="7764" y="12391"/>
                  </a:lnTo>
                  <a:lnTo>
                    <a:pt x="0" y="17789"/>
                  </a:lnTo>
                  <a:close/>
                </a:path>
              </a:pathLst>
            </a:custGeom>
            <a:solidFill>
              <a:srgbClr val="F5F4F3"/>
            </a:solidFill>
          </p:spPr>
          <p:txBody>
            <a:bodyPr wrap="square" lIns="0" tIns="0" rIns="0" bIns="0" rtlCol="0"/>
            <a:lstStyle/>
            <a:p>
              <a:endParaRPr/>
            </a:p>
          </p:txBody>
        </p:sp>
        <p:sp>
          <p:nvSpPr>
            <p:cNvPr id="306" name="object 489">
              <a:extLst>
                <a:ext uri="{FF2B5EF4-FFF2-40B4-BE49-F238E27FC236}">
                  <a16:creationId xmlns:a16="http://schemas.microsoft.com/office/drawing/2014/main" id="{E4E47F97-6892-A7D6-906E-6F3B20F0058A}"/>
                </a:ext>
              </a:extLst>
            </p:cNvPr>
            <p:cNvSpPr/>
            <p:nvPr/>
          </p:nvSpPr>
          <p:spPr>
            <a:xfrm>
              <a:off x="2346617" y="9038551"/>
              <a:ext cx="39370" cy="18415"/>
            </a:xfrm>
            <a:custGeom>
              <a:avLst/>
              <a:gdLst/>
              <a:ahLst/>
              <a:cxnLst/>
              <a:rect l="l" t="t" r="r" b="b"/>
              <a:pathLst>
                <a:path w="39369" h="18415">
                  <a:moveTo>
                    <a:pt x="14543" y="8792"/>
                  </a:moveTo>
                  <a:lnTo>
                    <a:pt x="17326" y="7344"/>
                  </a:lnTo>
                  <a:lnTo>
                    <a:pt x="28887" y="2705"/>
                  </a:lnTo>
                  <a:lnTo>
                    <a:pt x="39185" y="0"/>
                  </a:lnTo>
                  <a:lnTo>
                    <a:pt x="23756" y="5204"/>
                  </a:lnTo>
                  <a:lnTo>
                    <a:pt x="14543" y="8792"/>
                  </a:lnTo>
                  <a:close/>
                </a:path>
                <a:path w="39369" h="18415">
                  <a:moveTo>
                    <a:pt x="0" y="17833"/>
                  </a:moveTo>
                  <a:lnTo>
                    <a:pt x="6898" y="12770"/>
                  </a:lnTo>
                  <a:lnTo>
                    <a:pt x="14471" y="8830"/>
                  </a:lnTo>
                  <a:lnTo>
                    <a:pt x="7837" y="12449"/>
                  </a:lnTo>
                  <a:lnTo>
                    <a:pt x="0" y="17833"/>
                  </a:lnTo>
                  <a:close/>
                </a:path>
              </a:pathLst>
            </a:custGeom>
            <a:solidFill>
              <a:srgbClr val="F8F8F7"/>
            </a:solidFill>
          </p:spPr>
          <p:txBody>
            <a:bodyPr wrap="square" lIns="0" tIns="0" rIns="0" bIns="0" rtlCol="0"/>
            <a:lstStyle/>
            <a:p>
              <a:endParaRPr/>
            </a:p>
          </p:txBody>
        </p:sp>
        <p:sp>
          <p:nvSpPr>
            <p:cNvPr id="307" name="object 490">
              <a:extLst>
                <a:ext uri="{FF2B5EF4-FFF2-40B4-BE49-F238E27FC236}">
                  <a16:creationId xmlns:a16="http://schemas.microsoft.com/office/drawing/2014/main" id="{41585680-499A-7084-4227-F6B1AD342221}"/>
                </a:ext>
              </a:extLst>
            </p:cNvPr>
            <p:cNvSpPr/>
            <p:nvPr/>
          </p:nvSpPr>
          <p:spPr>
            <a:xfrm>
              <a:off x="2346643" y="9038536"/>
              <a:ext cx="40005" cy="18415"/>
            </a:xfrm>
            <a:custGeom>
              <a:avLst/>
              <a:gdLst/>
              <a:ahLst/>
              <a:cxnLst/>
              <a:rect l="l" t="t" r="r" b="b"/>
              <a:pathLst>
                <a:path w="40005" h="18415">
                  <a:moveTo>
                    <a:pt x="0" y="17878"/>
                  </a:moveTo>
                  <a:lnTo>
                    <a:pt x="6984" y="12804"/>
                  </a:lnTo>
                  <a:lnTo>
                    <a:pt x="17519" y="7352"/>
                  </a:lnTo>
                  <a:lnTo>
                    <a:pt x="29139" y="2694"/>
                  </a:lnTo>
                  <a:lnTo>
                    <a:pt x="39381" y="0"/>
                  </a:lnTo>
                  <a:lnTo>
                    <a:pt x="23908" y="5239"/>
                  </a:lnTo>
                  <a:lnTo>
                    <a:pt x="14649" y="8847"/>
                  </a:lnTo>
                  <a:lnTo>
                    <a:pt x="7910" y="12502"/>
                  </a:lnTo>
                  <a:lnTo>
                    <a:pt x="0" y="17878"/>
                  </a:lnTo>
                  <a:close/>
                </a:path>
              </a:pathLst>
            </a:custGeom>
            <a:solidFill>
              <a:srgbClr val="FFFFFF"/>
            </a:solidFill>
          </p:spPr>
          <p:txBody>
            <a:bodyPr wrap="square" lIns="0" tIns="0" rIns="0" bIns="0" rtlCol="0"/>
            <a:lstStyle/>
            <a:p>
              <a:endParaRPr/>
            </a:p>
          </p:txBody>
        </p:sp>
        <p:pic>
          <p:nvPicPr>
            <p:cNvPr id="308" name="object 491">
              <a:extLst>
                <a:ext uri="{FF2B5EF4-FFF2-40B4-BE49-F238E27FC236}">
                  <a16:creationId xmlns:a16="http://schemas.microsoft.com/office/drawing/2014/main" id="{E5130C92-96C7-0721-24A4-C46F614775E9}"/>
                </a:ext>
              </a:extLst>
            </p:cNvPr>
            <p:cNvPicPr/>
            <p:nvPr/>
          </p:nvPicPr>
          <p:blipFill>
            <a:blip r:embed="rId82" cstate="screen">
              <a:extLst>
                <a:ext uri="{28A0092B-C50C-407E-A947-70E740481C1C}">
                  <a14:useLocalDpi xmlns:a14="http://schemas.microsoft.com/office/drawing/2010/main"/>
                </a:ext>
              </a:extLst>
            </a:blip>
            <a:stretch>
              <a:fillRect/>
            </a:stretch>
          </p:blipFill>
          <p:spPr>
            <a:xfrm>
              <a:off x="2230208" y="9016136"/>
              <a:ext cx="212415" cy="32883"/>
            </a:xfrm>
            <a:prstGeom prst="rect">
              <a:avLst/>
            </a:prstGeom>
          </p:spPr>
        </p:pic>
        <p:sp>
          <p:nvSpPr>
            <p:cNvPr id="309" name="object 492">
              <a:extLst>
                <a:ext uri="{FF2B5EF4-FFF2-40B4-BE49-F238E27FC236}">
                  <a16:creationId xmlns:a16="http://schemas.microsoft.com/office/drawing/2014/main" id="{983F7A01-4349-7A14-8A20-E54363933610}"/>
                </a:ext>
              </a:extLst>
            </p:cNvPr>
            <p:cNvSpPr/>
            <p:nvPr/>
          </p:nvSpPr>
          <p:spPr>
            <a:xfrm>
              <a:off x="2328182" y="9025452"/>
              <a:ext cx="11430" cy="16510"/>
            </a:xfrm>
            <a:custGeom>
              <a:avLst/>
              <a:gdLst/>
              <a:ahLst/>
              <a:cxnLst/>
              <a:rect l="l" t="t" r="r" b="b"/>
              <a:pathLst>
                <a:path w="11430" h="16509">
                  <a:moveTo>
                    <a:pt x="8558" y="16021"/>
                  </a:moveTo>
                  <a:lnTo>
                    <a:pt x="0" y="0"/>
                  </a:lnTo>
                  <a:lnTo>
                    <a:pt x="11408" y="7717"/>
                  </a:lnTo>
                  <a:lnTo>
                    <a:pt x="8558" y="16021"/>
                  </a:lnTo>
                  <a:close/>
                </a:path>
              </a:pathLst>
            </a:custGeom>
            <a:solidFill>
              <a:srgbClr val="121617"/>
            </a:solidFill>
          </p:spPr>
          <p:txBody>
            <a:bodyPr wrap="square" lIns="0" tIns="0" rIns="0" bIns="0" rtlCol="0"/>
            <a:lstStyle/>
            <a:p>
              <a:endParaRPr/>
            </a:p>
          </p:txBody>
        </p:sp>
        <p:sp>
          <p:nvSpPr>
            <p:cNvPr id="310" name="object 493">
              <a:extLst>
                <a:ext uri="{FF2B5EF4-FFF2-40B4-BE49-F238E27FC236}">
                  <a16:creationId xmlns:a16="http://schemas.microsoft.com/office/drawing/2014/main" id="{4151E8D7-C7A7-F541-8F43-8D082C191358}"/>
                </a:ext>
              </a:extLst>
            </p:cNvPr>
            <p:cNvSpPr/>
            <p:nvPr/>
          </p:nvSpPr>
          <p:spPr>
            <a:xfrm>
              <a:off x="2328102" y="9025389"/>
              <a:ext cx="11430" cy="16510"/>
            </a:xfrm>
            <a:custGeom>
              <a:avLst/>
              <a:gdLst/>
              <a:ahLst/>
              <a:cxnLst/>
              <a:rect l="l" t="t" r="r" b="b"/>
              <a:pathLst>
                <a:path w="11430" h="16509">
                  <a:moveTo>
                    <a:pt x="8444" y="16156"/>
                  </a:moveTo>
                  <a:lnTo>
                    <a:pt x="0" y="0"/>
                  </a:lnTo>
                  <a:lnTo>
                    <a:pt x="11186" y="7488"/>
                  </a:lnTo>
                  <a:lnTo>
                    <a:pt x="8444" y="16156"/>
                  </a:lnTo>
                  <a:close/>
                </a:path>
              </a:pathLst>
            </a:custGeom>
            <a:solidFill>
              <a:srgbClr val="191D1E"/>
            </a:solidFill>
          </p:spPr>
          <p:txBody>
            <a:bodyPr wrap="square" lIns="0" tIns="0" rIns="0" bIns="0" rtlCol="0"/>
            <a:lstStyle/>
            <a:p>
              <a:endParaRPr/>
            </a:p>
          </p:txBody>
        </p:sp>
        <p:sp>
          <p:nvSpPr>
            <p:cNvPr id="311" name="object 494">
              <a:extLst>
                <a:ext uri="{FF2B5EF4-FFF2-40B4-BE49-F238E27FC236}">
                  <a16:creationId xmlns:a16="http://schemas.microsoft.com/office/drawing/2014/main" id="{EBE053F9-5F7B-A55F-9FFD-8A44FFA24A8F}"/>
                </a:ext>
              </a:extLst>
            </p:cNvPr>
            <p:cNvSpPr/>
            <p:nvPr/>
          </p:nvSpPr>
          <p:spPr>
            <a:xfrm>
              <a:off x="2328026" y="9025330"/>
              <a:ext cx="11430" cy="16510"/>
            </a:xfrm>
            <a:custGeom>
              <a:avLst/>
              <a:gdLst/>
              <a:ahLst/>
              <a:cxnLst/>
              <a:rect l="l" t="t" r="r" b="b"/>
              <a:pathLst>
                <a:path w="11430" h="16509">
                  <a:moveTo>
                    <a:pt x="8315" y="16285"/>
                  </a:moveTo>
                  <a:lnTo>
                    <a:pt x="0" y="0"/>
                  </a:lnTo>
                  <a:lnTo>
                    <a:pt x="10949" y="7259"/>
                  </a:lnTo>
                  <a:lnTo>
                    <a:pt x="8315" y="16285"/>
                  </a:lnTo>
                  <a:close/>
                </a:path>
              </a:pathLst>
            </a:custGeom>
            <a:solidFill>
              <a:srgbClr val="212425"/>
            </a:solidFill>
          </p:spPr>
          <p:txBody>
            <a:bodyPr wrap="square" lIns="0" tIns="0" rIns="0" bIns="0" rtlCol="0"/>
            <a:lstStyle/>
            <a:p>
              <a:endParaRPr/>
            </a:p>
          </p:txBody>
        </p:sp>
        <p:sp>
          <p:nvSpPr>
            <p:cNvPr id="312" name="object 495">
              <a:extLst>
                <a:ext uri="{FF2B5EF4-FFF2-40B4-BE49-F238E27FC236}">
                  <a16:creationId xmlns:a16="http://schemas.microsoft.com/office/drawing/2014/main" id="{FF28384E-6D87-6A76-AC20-9144D4CFD698}"/>
                </a:ext>
              </a:extLst>
            </p:cNvPr>
            <p:cNvSpPr/>
            <p:nvPr/>
          </p:nvSpPr>
          <p:spPr>
            <a:xfrm>
              <a:off x="2327950" y="9025267"/>
              <a:ext cx="10795" cy="16510"/>
            </a:xfrm>
            <a:custGeom>
              <a:avLst/>
              <a:gdLst/>
              <a:ahLst/>
              <a:cxnLst/>
              <a:rect l="l" t="t" r="r" b="b"/>
              <a:pathLst>
                <a:path w="10794" h="16509">
                  <a:moveTo>
                    <a:pt x="8191" y="16424"/>
                  </a:moveTo>
                  <a:lnTo>
                    <a:pt x="0" y="0"/>
                  </a:lnTo>
                  <a:lnTo>
                    <a:pt x="10722" y="7029"/>
                  </a:lnTo>
                  <a:lnTo>
                    <a:pt x="8191" y="16424"/>
                  </a:lnTo>
                  <a:close/>
                </a:path>
              </a:pathLst>
            </a:custGeom>
            <a:solidFill>
              <a:srgbClr val="292C2D"/>
            </a:solidFill>
          </p:spPr>
          <p:txBody>
            <a:bodyPr wrap="square" lIns="0" tIns="0" rIns="0" bIns="0" rtlCol="0"/>
            <a:lstStyle/>
            <a:p>
              <a:endParaRPr/>
            </a:p>
          </p:txBody>
        </p:sp>
        <p:sp>
          <p:nvSpPr>
            <p:cNvPr id="313" name="object 496">
              <a:extLst>
                <a:ext uri="{FF2B5EF4-FFF2-40B4-BE49-F238E27FC236}">
                  <a16:creationId xmlns:a16="http://schemas.microsoft.com/office/drawing/2014/main" id="{15B9ADA9-6AC7-2655-33E9-A1F7D35586EF}"/>
                </a:ext>
              </a:extLst>
            </p:cNvPr>
            <p:cNvSpPr/>
            <p:nvPr/>
          </p:nvSpPr>
          <p:spPr>
            <a:xfrm>
              <a:off x="2327870" y="9025204"/>
              <a:ext cx="10795" cy="17145"/>
            </a:xfrm>
            <a:custGeom>
              <a:avLst/>
              <a:gdLst/>
              <a:ahLst/>
              <a:cxnLst/>
              <a:rect l="l" t="t" r="r" b="b"/>
              <a:pathLst>
                <a:path w="10794" h="17145">
                  <a:moveTo>
                    <a:pt x="8067" y="16559"/>
                  </a:moveTo>
                  <a:lnTo>
                    <a:pt x="0" y="0"/>
                  </a:lnTo>
                  <a:lnTo>
                    <a:pt x="10499" y="6800"/>
                  </a:lnTo>
                  <a:lnTo>
                    <a:pt x="8067" y="16559"/>
                  </a:lnTo>
                  <a:close/>
                </a:path>
              </a:pathLst>
            </a:custGeom>
            <a:solidFill>
              <a:srgbClr val="2F3333"/>
            </a:solidFill>
          </p:spPr>
          <p:txBody>
            <a:bodyPr wrap="square" lIns="0" tIns="0" rIns="0" bIns="0" rtlCol="0"/>
            <a:lstStyle/>
            <a:p>
              <a:endParaRPr/>
            </a:p>
          </p:txBody>
        </p:sp>
        <p:sp>
          <p:nvSpPr>
            <p:cNvPr id="314" name="object 497">
              <a:extLst>
                <a:ext uri="{FF2B5EF4-FFF2-40B4-BE49-F238E27FC236}">
                  <a16:creationId xmlns:a16="http://schemas.microsoft.com/office/drawing/2014/main" id="{24BE5B3E-300F-AC91-EE62-B0E3ED7A6B63}"/>
                </a:ext>
              </a:extLst>
            </p:cNvPr>
            <p:cNvSpPr/>
            <p:nvPr/>
          </p:nvSpPr>
          <p:spPr>
            <a:xfrm>
              <a:off x="2327799" y="9025141"/>
              <a:ext cx="10795" cy="17145"/>
            </a:xfrm>
            <a:custGeom>
              <a:avLst/>
              <a:gdLst/>
              <a:ahLst/>
              <a:cxnLst/>
              <a:rect l="l" t="t" r="r" b="b"/>
              <a:pathLst>
                <a:path w="10794" h="17145">
                  <a:moveTo>
                    <a:pt x="7943" y="16698"/>
                  </a:moveTo>
                  <a:lnTo>
                    <a:pt x="0" y="0"/>
                  </a:lnTo>
                  <a:lnTo>
                    <a:pt x="10257" y="6571"/>
                  </a:lnTo>
                  <a:lnTo>
                    <a:pt x="7943" y="16698"/>
                  </a:lnTo>
                  <a:close/>
                </a:path>
              </a:pathLst>
            </a:custGeom>
            <a:solidFill>
              <a:srgbClr val="35393A"/>
            </a:solidFill>
          </p:spPr>
          <p:txBody>
            <a:bodyPr wrap="square" lIns="0" tIns="0" rIns="0" bIns="0" rtlCol="0"/>
            <a:lstStyle/>
            <a:p>
              <a:endParaRPr/>
            </a:p>
          </p:txBody>
        </p:sp>
        <p:sp>
          <p:nvSpPr>
            <p:cNvPr id="315" name="object 498">
              <a:extLst>
                <a:ext uri="{FF2B5EF4-FFF2-40B4-BE49-F238E27FC236}">
                  <a16:creationId xmlns:a16="http://schemas.microsoft.com/office/drawing/2014/main" id="{17B3B414-BC02-AD22-FF52-8D841A0F5A4D}"/>
                </a:ext>
              </a:extLst>
            </p:cNvPr>
            <p:cNvSpPr/>
            <p:nvPr/>
          </p:nvSpPr>
          <p:spPr>
            <a:xfrm>
              <a:off x="2327719" y="9025083"/>
              <a:ext cx="10160" cy="17145"/>
            </a:xfrm>
            <a:custGeom>
              <a:avLst/>
              <a:gdLst/>
              <a:ahLst/>
              <a:cxnLst/>
              <a:rect l="l" t="t" r="r" b="b"/>
              <a:pathLst>
                <a:path w="10160" h="17145">
                  <a:moveTo>
                    <a:pt x="7829" y="16828"/>
                  </a:moveTo>
                  <a:lnTo>
                    <a:pt x="0" y="0"/>
                  </a:lnTo>
                  <a:lnTo>
                    <a:pt x="10035" y="6342"/>
                  </a:lnTo>
                  <a:lnTo>
                    <a:pt x="7829" y="16828"/>
                  </a:lnTo>
                  <a:close/>
                </a:path>
              </a:pathLst>
            </a:custGeom>
            <a:solidFill>
              <a:srgbClr val="3D4040"/>
            </a:solidFill>
          </p:spPr>
          <p:txBody>
            <a:bodyPr wrap="square" lIns="0" tIns="0" rIns="0" bIns="0" rtlCol="0"/>
            <a:lstStyle/>
            <a:p>
              <a:endParaRPr/>
            </a:p>
          </p:txBody>
        </p:sp>
        <p:sp>
          <p:nvSpPr>
            <p:cNvPr id="316" name="object 499">
              <a:extLst>
                <a:ext uri="{FF2B5EF4-FFF2-40B4-BE49-F238E27FC236}">
                  <a16:creationId xmlns:a16="http://schemas.microsoft.com/office/drawing/2014/main" id="{99A87120-1934-CB87-F013-0BACFEC04E84}"/>
                </a:ext>
              </a:extLst>
            </p:cNvPr>
            <p:cNvSpPr/>
            <p:nvPr/>
          </p:nvSpPr>
          <p:spPr>
            <a:xfrm>
              <a:off x="2327643" y="9025019"/>
              <a:ext cx="10160" cy="17145"/>
            </a:xfrm>
            <a:custGeom>
              <a:avLst/>
              <a:gdLst/>
              <a:ahLst/>
              <a:cxnLst/>
              <a:rect l="l" t="t" r="r" b="b"/>
              <a:pathLst>
                <a:path w="10160" h="17145">
                  <a:moveTo>
                    <a:pt x="7700" y="16962"/>
                  </a:moveTo>
                  <a:lnTo>
                    <a:pt x="0" y="0"/>
                  </a:lnTo>
                  <a:lnTo>
                    <a:pt x="9807" y="6118"/>
                  </a:lnTo>
                  <a:lnTo>
                    <a:pt x="7700" y="16962"/>
                  </a:lnTo>
                  <a:close/>
                </a:path>
              </a:pathLst>
            </a:custGeom>
            <a:solidFill>
              <a:srgbClr val="444747"/>
            </a:solidFill>
          </p:spPr>
          <p:txBody>
            <a:bodyPr wrap="square" lIns="0" tIns="0" rIns="0" bIns="0" rtlCol="0"/>
            <a:lstStyle/>
            <a:p>
              <a:endParaRPr/>
            </a:p>
          </p:txBody>
        </p:sp>
        <p:sp>
          <p:nvSpPr>
            <p:cNvPr id="317" name="object 500">
              <a:extLst>
                <a:ext uri="{FF2B5EF4-FFF2-40B4-BE49-F238E27FC236}">
                  <a16:creationId xmlns:a16="http://schemas.microsoft.com/office/drawing/2014/main" id="{54940879-4C02-2B39-9521-D0A96218C92C}"/>
                </a:ext>
              </a:extLst>
            </p:cNvPr>
            <p:cNvSpPr/>
            <p:nvPr/>
          </p:nvSpPr>
          <p:spPr>
            <a:xfrm>
              <a:off x="2327567" y="9024956"/>
              <a:ext cx="10160" cy="17145"/>
            </a:xfrm>
            <a:custGeom>
              <a:avLst/>
              <a:gdLst/>
              <a:ahLst/>
              <a:cxnLst/>
              <a:rect l="l" t="t" r="r" b="b"/>
              <a:pathLst>
                <a:path w="10160" h="17145">
                  <a:moveTo>
                    <a:pt x="7576" y="17101"/>
                  </a:moveTo>
                  <a:lnTo>
                    <a:pt x="0" y="0"/>
                  </a:lnTo>
                  <a:lnTo>
                    <a:pt x="9575" y="5889"/>
                  </a:lnTo>
                  <a:lnTo>
                    <a:pt x="7576" y="17101"/>
                  </a:lnTo>
                  <a:close/>
                </a:path>
              </a:pathLst>
            </a:custGeom>
            <a:solidFill>
              <a:srgbClr val="4A4D4D"/>
            </a:solidFill>
          </p:spPr>
          <p:txBody>
            <a:bodyPr wrap="square" lIns="0" tIns="0" rIns="0" bIns="0" rtlCol="0"/>
            <a:lstStyle/>
            <a:p>
              <a:endParaRPr/>
            </a:p>
          </p:txBody>
        </p:sp>
        <p:sp>
          <p:nvSpPr>
            <p:cNvPr id="318" name="object 501">
              <a:extLst>
                <a:ext uri="{FF2B5EF4-FFF2-40B4-BE49-F238E27FC236}">
                  <a16:creationId xmlns:a16="http://schemas.microsoft.com/office/drawing/2014/main" id="{DF426B4A-C0D1-E23F-1369-099CE57241C0}"/>
                </a:ext>
              </a:extLst>
            </p:cNvPr>
            <p:cNvSpPr/>
            <p:nvPr/>
          </p:nvSpPr>
          <p:spPr>
            <a:xfrm>
              <a:off x="2327487" y="9024898"/>
              <a:ext cx="9525" cy="17780"/>
            </a:xfrm>
            <a:custGeom>
              <a:avLst/>
              <a:gdLst/>
              <a:ahLst/>
              <a:cxnLst/>
              <a:rect l="l" t="t" r="r" b="b"/>
              <a:pathLst>
                <a:path w="9525" h="17779">
                  <a:moveTo>
                    <a:pt x="7452" y="17226"/>
                  </a:moveTo>
                  <a:lnTo>
                    <a:pt x="0" y="0"/>
                  </a:lnTo>
                  <a:lnTo>
                    <a:pt x="9353" y="5655"/>
                  </a:lnTo>
                  <a:lnTo>
                    <a:pt x="7452" y="17226"/>
                  </a:lnTo>
                  <a:close/>
                </a:path>
              </a:pathLst>
            </a:custGeom>
            <a:solidFill>
              <a:srgbClr val="515453"/>
            </a:solidFill>
          </p:spPr>
          <p:txBody>
            <a:bodyPr wrap="square" lIns="0" tIns="0" rIns="0" bIns="0" rtlCol="0"/>
            <a:lstStyle/>
            <a:p>
              <a:endParaRPr/>
            </a:p>
          </p:txBody>
        </p:sp>
        <p:sp>
          <p:nvSpPr>
            <p:cNvPr id="319" name="object 502">
              <a:extLst>
                <a:ext uri="{FF2B5EF4-FFF2-40B4-BE49-F238E27FC236}">
                  <a16:creationId xmlns:a16="http://schemas.microsoft.com/office/drawing/2014/main" id="{AC0EF48C-4454-4FF3-8647-BEDEDEA03EB2}"/>
                </a:ext>
              </a:extLst>
            </p:cNvPr>
            <p:cNvSpPr/>
            <p:nvPr/>
          </p:nvSpPr>
          <p:spPr>
            <a:xfrm>
              <a:off x="2327411" y="9024834"/>
              <a:ext cx="9525" cy="17780"/>
            </a:xfrm>
            <a:custGeom>
              <a:avLst/>
              <a:gdLst/>
              <a:ahLst/>
              <a:cxnLst/>
              <a:rect l="l" t="t" r="r" b="b"/>
              <a:pathLst>
                <a:path w="9525" h="17779">
                  <a:moveTo>
                    <a:pt x="7333" y="17360"/>
                  </a:moveTo>
                  <a:lnTo>
                    <a:pt x="0" y="0"/>
                  </a:lnTo>
                  <a:lnTo>
                    <a:pt x="9120" y="5431"/>
                  </a:lnTo>
                  <a:lnTo>
                    <a:pt x="7333" y="17360"/>
                  </a:lnTo>
                  <a:close/>
                </a:path>
              </a:pathLst>
            </a:custGeom>
            <a:solidFill>
              <a:srgbClr val="565A5A"/>
            </a:solidFill>
          </p:spPr>
          <p:txBody>
            <a:bodyPr wrap="square" lIns="0" tIns="0" rIns="0" bIns="0" rtlCol="0"/>
            <a:lstStyle/>
            <a:p>
              <a:endParaRPr/>
            </a:p>
          </p:txBody>
        </p:sp>
        <p:sp>
          <p:nvSpPr>
            <p:cNvPr id="320" name="object 503">
              <a:extLst>
                <a:ext uri="{FF2B5EF4-FFF2-40B4-BE49-F238E27FC236}">
                  <a16:creationId xmlns:a16="http://schemas.microsoft.com/office/drawing/2014/main" id="{056AD5BE-273A-6C93-612D-978B470DA569}"/>
                </a:ext>
              </a:extLst>
            </p:cNvPr>
            <p:cNvSpPr/>
            <p:nvPr/>
          </p:nvSpPr>
          <p:spPr>
            <a:xfrm>
              <a:off x="2327335" y="9024771"/>
              <a:ext cx="8890" cy="17780"/>
            </a:xfrm>
            <a:custGeom>
              <a:avLst/>
              <a:gdLst/>
              <a:ahLst/>
              <a:cxnLst/>
              <a:rect l="l" t="t" r="r" b="b"/>
              <a:pathLst>
                <a:path w="8889" h="17779">
                  <a:moveTo>
                    <a:pt x="7210" y="17500"/>
                  </a:moveTo>
                  <a:lnTo>
                    <a:pt x="0" y="0"/>
                  </a:lnTo>
                  <a:lnTo>
                    <a:pt x="8888" y="5202"/>
                  </a:lnTo>
                  <a:lnTo>
                    <a:pt x="7210" y="17500"/>
                  </a:lnTo>
                  <a:close/>
                </a:path>
              </a:pathLst>
            </a:custGeom>
            <a:solidFill>
              <a:srgbClr val="5D6161"/>
            </a:solidFill>
          </p:spPr>
          <p:txBody>
            <a:bodyPr wrap="square" lIns="0" tIns="0" rIns="0" bIns="0" rtlCol="0"/>
            <a:lstStyle/>
            <a:p>
              <a:endParaRPr/>
            </a:p>
          </p:txBody>
        </p:sp>
        <p:sp>
          <p:nvSpPr>
            <p:cNvPr id="321" name="object 504">
              <a:extLst>
                <a:ext uri="{FF2B5EF4-FFF2-40B4-BE49-F238E27FC236}">
                  <a16:creationId xmlns:a16="http://schemas.microsoft.com/office/drawing/2014/main" id="{10AFE1F0-83B9-2E93-6A30-6791A4EB372D}"/>
                </a:ext>
              </a:extLst>
            </p:cNvPr>
            <p:cNvSpPr/>
            <p:nvPr/>
          </p:nvSpPr>
          <p:spPr>
            <a:xfrm>
              <a:off x="2327254" y="9024713"/>
              <a:ext cx="8890" cy="17780"/>
            </a:xfrm>
            <a:custGeom>
              <a:avLst/>
              <a:gdLst/>
              <a:ahLst/>
              <a:cxnLst/>
              <a:rect l="l" t="t" r="r" b="b"/>
              <a:pathLst>
                <a:path w="8889" h="17779">
                  <a:moveTo>
                    <a:pt x="7091" y="17629"/>
                  </a:moveTo>
                  <a:lnTo>
                    <a:pt x="0" y="0"/>
                  </a:lnTo>
                  <a:lnTo>
                    <a:pt x="8666" y="4968"/>
                  </a:lnTo>
                  <a:lnTo>
                    <a:pt x="7091" y="17629"/>
                  </a:lnTo>
                  <a:close/>
                </a:path>
              </a:pathLst>
            </a:custGeom>
            <a:solidFill>
              <a:srgbClr val="646767"/>
            </a:solidFill>
          </p:spPr>
          <p:txBody>
            <a:bodyPr wrap="square" lIns="0" tIns="0" rIns="0" bIns="0" rtlCol="0"/>
            <a:lstStyle/>
            <a:p>
              <a:endParaRPr/>
            </a:p>
          </p:txBody>
        </p:sp>
        <p:sp>
          <p:nvSpPr>
            <p:cNvPr id="322" name="object 505">
              <a:extLst>
                <a:ext uri="{FF2B5EF4-FFF2-40B4-BE49-F238E27FC236}">
                  <a16:creationId xmlns:a16="http://schemas.microsoft.com/office/drawing/2014/main" id="{29CC1182-8D00-32C5-018C-02CAF13FDADC}"/>
                </a:ext>
              </a:extLst>
            </p:cNvPr>
            <p:cNvSpPr/>
            <p:nvPr/>
          </p:nvSpPr>
          <p:spPr>
            <a:xfrm>
              <a:off x="2327184" y="9024650"/>
              <a:ext cx="8890" cy="17780"/>
            </a:xfrm>
            <a:custGeom>
              <a:avLst/>
              <a:gdLst/>
              <a:ahLst/>
              <a:cxnLst/>
              <a:rect l="l" t="t" r="r" b="b"/>
              <a:pathLst>
                <a:path w="8889" h="17779">
                  <a:moveTo>
                    <a:pt x="6962" y="17764"/>
                  </a:moveTo>
                  <a:lnTo>
                    <a:pt x="0" y="0"/>
                  </a:lnTo>
                  <a:lnTo>
                    <a:pt x="8428" y="4739"/>
                  </a:lnTo>
                  <a:lnTo>
                    <a:pt x="6962" y="17764"/>
                  </a:lnTo>
                  <a:close/>
                </a:path>
              </a:pathLst>
            </a:custGeom>
            <a:solidFill>
              <a:srgbClr val="696D6D"/>
            </a:solidFill>
          </p:spPr>
          <p:txBody>
            <a:bodyPr wrap="square" lIns="0" tIns="0" rIns="0" bIns="0" rtlCol="0"/>
            <a:lstStyle/>
            <a:p>
              <a:endParaRPr/>
            </a:p>
          </p:txBody>
        </p:sp>
        <p:sp>
          <p:nvSpPr>
            <p:cNvPr id="323" name="object 506">
              <a:extLst>
                <a:ext uri="{FF2B5EF4-FFF2-40B4-BE49-F238E27FC236}">
                  <a16:creationId xmlns:a16="http://schemas.microsoft.com/office/drawing/2014/main" id="{9DA9031E-9BB0-4E2F-C6FF-5ABD94615253}"/>
                </a:ext>
              </a:extLst>
            </p:cNvPr>
            <p:cNvSpPr/>
            <p:nvPr/>
          </p:nvSpPr>
          <p:spPr>
            <a:xfrm>
              <a:off x="2327103" y="9024587"/>
              <a:ext cx="8255" cy="18415"/>
            </a:xfrm>
            <a:custGeom>
              <a:avLst/>
              <a:gdLst/>
              <a:ahLst/>
              <a:cxnLst/>
              <a:rect l="l" t="t" r="r" b="b"/>
              <a:pathLst>
                <a:path w="8255" h="18415">
                  <a:moveTo>
                    <a:pt x="6838" y="17903"/>
                  </a:moveTo>
                  <a:lnTo>
                    <a:pt x="0" y="0"/>
                  </a:lnTo>
                  <a:lnTo>
                    <a:pt x="8201" y="4515"/>
                  </a:lnTo>
                  <a:lnTo>
                    <a:pt x="6838" y="17903"/>
                  </a:lnTo>
                  <a:close/>
                </a:path>
              </a:pathLst>
            </a:custGeom>
            <a:solidFill>
              <a:srgbClr val="707474"/>
            </a:solidFill>
          </p:spPr>
          <p:txBody>
            <a:bodyPr wrap="square" lIns="0" tIns="0" rIns="0" bIns="0" rtlCol="0"/>
            <a:lstStyle/>
            <a:p>
              <a:endParaRPr/>
            </a:p>
          </p:txBody>
        </p:sp>
        <p:sp>
          <p:nvSpPr>
            <p:cNvPr id="324" name="object 507">
              <a:extLst>
                <a:ext uri="{FF2B5EF4-FFF2-40B4-BE49-F238E27FC236}">
                  <a16:creationId xmlns:a16="http://schemas.microsoft.com/office/drawing/2014/main" id="{B588EAA2-2011-D454-ABF8-C5E2E45DA2D3}"/>
                </a:ext>
              </a:extLst>
            </p:cNvPr>
            <p:cNvSpPr/>
            <p:nvPr/>
          </p:nvSpPr>
          <p:spPr>
            <a:xfrm>
              <a:off x="2327028" y="9024523"/>
              <a:ext cx="8255" cy="18415"/>
            </a:xfrm>
            <a:custGeom>
              <a:avLst/>
              <a:gdLst/>
              <a:ahLst/>
              <a:cxnLst/>
              <a:rect l="l" t="t" r="r" b="b"/>
              <a:pathLst>
                <a:path w="8255" h="18415">
                  <a:moveTo>
                    <a:pt x="6719" y="18037"/>
                  </a:moveTo>
                  <a:lnTo>
                    <a:pt x="0" y="0"/>
                  </a:lnTo>
                  <a:lnTo>
                    <a:pt x="7974" y="4286"/>
                  </a:lnTo>
                  <a:lnTo>
                    <a:pt x="6719" y="18037"/>
                  </a:lnTo>
                  <a:close/>
                </a:path>
              </a:pathLst>
            </a:custGeom>
            <a:solidFill>
              <a:srgbClr val="767A7B"/>
            </a:solidFill>
          </p:spPr>
          <p:txBody>
            <a:bodyPr wrap="square" lIns="0" tIns="0" rIns="0" bIns="0" rtlCol="0"/>
            <a:lstStyle/>
            <a:p>
              <a:endParaRPr/>
            </a:p>
          </p:txBody>
        </p:sp>
        <p:sp>
          <p:nvSpPr>
            <p:cNvPr id="325" name="object 508">
              <a:extLst>
                <a:ext uri="{FF2B5EF4-FFF2-40B4-BE49-F238E27FC236}">
                  <a16:creationId xmlns:a16="http://schemas.microsoft.com/office/drawing/2014/main" id="{4398193D-E6A2-A2DF-527D-018344550DC0}"/>
                </a:ext>
              </a:extLst>
            </p:cNvPr>
            <p:cNvSpPr/>
            <p:nvPr/>
          </p:nvSpPr>
          <p:spPr>
            <a:xfrm>
              <a:off x="2326952" y="9024465"/>
              <a:ext cx="8255" cy="18415"/>
            </a:xfrm>
            <a:custGeom>
              <a:avLst/>
              <a:gdLst/>
              <a:ahLst/>
              <a:cxnLst/>
              <a:rect l="l" t="t" r="r" b="b"/>
              <a:pathLst>
                <a:path w="8255" h="18415">
                  <a:moveTo>
                    <a:pt x="6595" y="18167"/>
                  </a:moveTo>
                  <a:lnTo>
                    <a:pt x="0" y="0"/>
                  </a:lnTo>
                  <a:lnTo>
                    <a:pt x="7741" y="4052"/>
                  </a:lnTo>
                  <a:lnTo>
                    <a:pt x="6595" y="18167"/>
                  </a:lnTo>
                  <a:close/>
                </a:path>
              </a:pathLst>
            </a:custGeom>
            <a:solidFill>
              <a:srgbClr val="7C8080"/>
            </a:solidFill>
          </p:spPr>
          <p:txBody>
            <a:bodyPr wrap="square" lIns="0" tIns="0" rIns="0" bIns="0" rtlCol="0"/>
            <a:lstStyle/>
            <a:p>
              <a:endParaRPr/>
            </a:p>
          </p:txBody>
        </p:sp>
        <p:sp>
          <p:nvSpPr>
            <p:cNvPr id="326" name="object 509">
              <a:extLst>
                <a:ext uri="{FF2B5EF4-FFF2-40B4-BE49-F238E27FC236}">
                  <a16:creationId xmlns:a16="http://schemas.microsoft.com/office/drawing/2014/main" id="{98204783-02B8-61E6-6195-B602CE96F5BE}"/>
                </a:ext>
              </a:extLst>
            </p:cNvPr>
            <p:cNvSpPr/>
            <p:nvPr/>
          </p:nvSpPr>
          <p:spPr>
            <a:xfrm>
              <a:off x="2326871" y="9024402"/>
              <a:ext cx="7620" cy="18415"/>
            </a:xfrm>
            <a:custGeom>
              <a:avLst/>
              <a:gdLst/>
              <a:ahLst/>
              <a:cxnLst/>
              <a:rect l="l" t="t" r="r" b="b"/>
              <a:pathLst>
                <a:path w="7619" h="18415">
                  <a:moveTo>
                    <a:pt x="6476" y="18306"/>
                  </a:moveTo>
                  <a:lnTo>
                    <a:pt x="0" y="0"/>
                  </a:lnTo>
                  <a:lnTo>
                    <a:pt x="7514" y="3833"/>
                  </a:lnTo>
                  <a:lnTo>
                    <a:pt x="6476" y="18306"/>
                  </a:lnTo>
                  <a:close/>
                </a:path>
              </a:pathLst>
            </a:custGeom>
            <a:solidFill>
              <a:srgbClr val="838686"/>
            </a:solidFill>
          </p:spPr>
          <p:txBody>
            <a:bodyPr wrap="square" lIns="0" tIns="0" rIns="0" bIns="0" rtlCol="0"/>
            <a:lstStyle/>
            <a:p>
              <a:endParaRPr/>
            </a:p>
          </p:txBody>
        </p:sp>
        <p:sp>
          <p:nvSpPr>
            <p:cNvPr id="327" name="object 510">
              <a:extLst>
                <a:ext uri="{FF2B5EF4-FFF2-40B4-BE49-F238E27FC236}">
                  <a16:creationId xmlns:a16="http://schemas.microsoft.com/office/drawing/2014/main" id="{AB432044-D91E-54A0-8388-DD9C82A9BC32}"/>
                </a:ext>
              </a:extLst>
            </p:cNvPr>
            <p:cNvSpPr/>
            <p:nvPr/>
          </p:nvSpPr>
          <p:spPr>
            <a:xfrm>
              <a:off x="2326796" y="9024339"/>
              <a:ext cx="7620" cy="19050"/>
            </a:xfrm>
            <a:custGeom>
              <a:avLst/>
              <a:gdLst/>
              <a:ahLst/>
              <a:cxnLst/>
              <a:rect l="l" t="t" r="r" b="b"/>
              <a:pathLst>
                <a:path w="7619" h="19050">
                  <a:moveTo>
                    <a:pt x="6347" y="18441"/>
                  </a:moveTo>
                  <a:lnTo>
                    <a:pt x="0" y="0"/>
                  </a:lnTo>
                  <a:lnTo>
                    <a:pt x="7287" y="3604"/>
                  </a:lnTo>
                  <a:lnTo>
                    <a:pt x="6347" y="18441"/>
                  </a:lnTo>
                  <a:close/>
                </a:path>
              </a:pathLst>
            </a:custGeom>
            <a:solidFill>
              <a:srgbClr val="8A8D8E"/>
            </a:solidFill>
          </p:spPr>
          <p:txBody>
            <a:bodyPr wrap="square" lIns="0" tIns="0" rIns="0" bIns="0" rtlCol="0"/>
            <a:lstStyle/>
            <a:p>
              <a:endParaRPr/>
            </a:p>
          </p:txBody>
        </p:sp>
        <p:sp>
          <p:nvSpPr>
            <p:cNvPr id="328" name="object 511">
              <a:extLst>
                <a:ext uri="{FF2B5EF4-FFF2-40B4-BE49-F238E27FC236}">
                  <a16:creationId xmlns:a16="http://schemas.microsoft.com/office/drawing/2014/main" id="{3EE1F4B7-B36C-6947-1506-FA14DF705310}"/>
                </a:ext>
              </a:extLst>
            </p:cNvPr>
            <p:cNvSpPr/>
            <p:nvPr/>
          </p:nvSpPr>
          <p:spPr>
            <a:xfrm>
              <a:off x="2326720" y="9024280"/>
              <a:ext cx="7620" cy="19050"/>
            </a:xfrm>
            <a:custGeom>
              <a:avLst/>
              <a:gdLst/>
              <a:ahLst/>
              <a:cxnLst/>
              <a:rect l="l" t="t" r="r" b="b"/>
              <a:pathLst>
                <a:path w="7619" h="19050">
                  <a:moveTo>
                    <a:pt x="6223" y="18570"/>
                  </a:moveTo>
                  <a:lnTo>
                    <a:pt x="0" y="0"/>
                  </a:lnTo>
                  <a:lnTo>
                    <a:pt x="7055" y="3370"/>
                  </a:lnTo>
                  <a:lnTo>
                    <a:pt x="6223" y="18570"/>
                  </a:lnTo>
                  <a:close/>
                </a:path>
              </a:pathLst>
            </a:custGeom>
            <a:solidFill>
              <a:srgbClr val="909393"/>
            </a:solidFill>
          </p:spPr>
          <p:txBody>
            <a:bodyPr wrap="square" lIns="0" tIns="0" rIns="0" bIns="0" rtlCol="0"/>
            <a:lstStyle/>
            <a:p>
              <a:endParaRPr/>
            </a:p>
          </p:txBody>
        </p:sp>
        <p:sp>
          <p:nvSpPr>
            <p:cNvPr id="329" name="object 512">
              <a:extLst>
                <a:ext uri="{FF2B5EF4-FFF2-40B4-BE49-F238E27FC236}">
                  <a16:creationId xmlns:a16="http://schemas.microsoft.com/office/drawing/2014/main" id="{3F12627F-5E30-41AF-8FB3-D95935E2FAE2}"/>
                </a:ext>
              </a:extLst>
            </p:cNvPr>
            <p:cNvSpPr/>
            <p:nvPr/>
          </p:nvSpPr>
          <p:spPr>
            <a:xfrm>
              <a:off x="2326639" y="9024217"/>
              <a:ext cx="6985" cy="19050"/>
            </a:xfrm>
            <a:custGeom>
              <a:avLst/>
              <a:gdLst/>
              <a:ahLst/>
              <a:cxnLst/>
              <a:rect l="l" t="t" r="r" b="b"/>
              <a:pathLst>
                <a:path w="6985" h="19050">
                  <a:moveTo>
                    <a:pt x="6109" y="18710"/>
                  </a:moveTo>
                  <a:lnTo>
                    <a:pt x="0" y="0"/>
                  </a:lnTo>
                  <a:lnTo>
                    <a:pt x="6827" y="3141"/>
                  </a:lnTo>
                  <a:lnTo>
                    <a:pt x="6109" y="18710"/>
                  </a:lnTo>
                  <a:close/>
                </a:path>
              </a:pathLst>
            </a:custGeom>
            <a:solidFill>
              <a:srgbClr val="979999"/>
            </a:solidFill>
          </p:spPr>
          <p:txBody>
            <a:bodyPr wrap="square" lIns="0" tIns="0" rIns="0" bIns="0" rtlCol="0"/>
            <a:lstStyle/>
            <a:p>
              <a:endParaRPr/>
            </a:p>
          </p:txBody>
        </p:sp>
        <p:sp>
          <p:nvSpPr>
            <p:cNvPr id="330" name="object 513">
              <a:extLst>
                <a:ext uri="{FF2B5EF4-FFF2-40B4-BE49-F238E27FC236}">
                  <a16:creationId xmlns:a16="http://schemas.microsoft.com/office/drawing/2014/main" id="{CAADDCD3-7824-4AD8-4DF3-174BAD96ED5E}"/>
                </a:ext>
              </a:extLst>
            </p:cNvPr>
            <p:cNvSpPr/>
            <p:nvPr/>
          </p:nvSpPr>
          <p:spPr>
            <a:xfrm>
              <a:off x="2326568" y="9024154"/>
              <a:ext cx="6985" cy="19050"/>
            </a:xfrm>
            <a:custGeom>
              <a:avLst/>
              <a:gdLst/>
              <a:ahLst/>
              <a:cxnLst/>
              <a:rect l="l" t="t" r="r" b="b"/>
              <a:pathLst>
                <a:path w="6985" h="19050">
                  <a:moveTo>
                    <a:pt x="5980" y="18844"/>
                  </a:moveTo>
                  <a:lnTo>
                    <a:pt x="0" y="0"/>
                  </a:lnTo>
                  <a:lnTo>
                    <a:pt x="6595" y="2917"/>
                  </a:lnTo>
                  <a:lnTo>
                    <a:pt x="5980" y="18844"/>
                  </a:lnTo>
                  <a:close/>
                </a:path>
              </a:pathLst>
            </a:custGeom>
            <a:solidFill>
              <a:srgbClr val="9DA09F"/>
            </a:solidFill>
          </p:spPr>
          <p:txBody>
            <a:bodyPr wrap="square" lIns="0" tIns="0" rIns="0" bIns="0" rtlCol="0"/>
            <a:lstStyle/>
            <a:p>
              <a:endParaRPr/>
            </a:p>
          </p:txBody>
        </p:sp>
        <p:sp>
          <p:nvSpPr>
            <p:cNvPr id="331" name="object 514">
              <a:extLst>
                <a:ext uri="{FF2B5EF4-FFF2-40B4-BE49-F238E27FC236}">
                  <a16:creationId xmlns:a16="http://schemas.microsoft.com/office/drawing/2014/main" id="{CD04F6D2-424A-505C-D50C-92BB8579A4EC}"/>
                </a:ext>
              </a:extLst>
            </p:cNvPr>
            <p:cNvSpPr/>
            <p:nvPr/>
          </p:nvSpPr>
          <p:spPr>
            <a:xfrm>
              <a:off x="2326488" y="9024091"/>
              <a:ext cx="6985" cy="19050"/>
            </a:xfrm>
            <a:custGeom>
              <a:avLst/>
              <a:gdLst/>
              <a:ahLst/>
              <a:cxnLst/>
              <a:rect l="l" t="t" r="r" b="b"/>
              <a:pathLst>
                <a:path w="6985" h="19050">
                  <a:moveTo>
                    <a:pt x="5862" y="18983"/>
                  </a:moveTo>
                  <a:lnTo>
                    <a:pt x="0" y="0"/>
                  </a:lnTo>
                  <a:lnTo>
                    <a:pt x="6368" y="2688"/>
                  </a:lnTo>
                  <a:lnTo>
                    <a:pt x="5862" y="18983"/>
                  </a:lnTo>
                  <a:close/>
                </a:path>
              </a:pathLst>
            </a:custGeom>
            <a:solidFill>
              <a:srgbClr val="A3A6A7"/>
            </a:solidFill>
          </p:spPr>
          <p:txBody>
            <a:bodyPr wrap="square" lIns="0" tIns="0" rIns="0" bIns="0" rtlCol="0"/>
            <a:lstStyle/>
            <a:p>
              <a:endParaRPr/>
            </a:p>
          </p:txBody>
        </p:sp>
        <p:sp>
          <p:nvSpPr>
            <p:cNvPr id="332" name="object 515">
              <a:extLst>
                <a:ext uri="{FF2B5EF4-FFF2-40B4-BE49-F238E27FC236}">
                  <a16:creationId xmlns:a16="http://schemas.microsoft.com/office/drawing/2014/main" id="{AC119420-333D-C62F-A9F9-9FDA04B32021}"/>
                </a:ext>
              </a:extLst>
            </p:cNvPr>
            <p:cNvSpPr/>
            <p:nvPr/>
          </p:nvSpPr>
          <p:spPr>
            <a:xfrm>
              <a:off x="2326412" y="9024032"/>
              <a:ext cx="6350" cy="19685"/>
            </a:xfrm>
            <a:custGeom>
              <a:avLst/>
              <a:gdLst/>
              <a:ahLst/>
              <a:cxnLst/>
              <a:rect l="l" t="t" r="r" b="b"/>
              <a:pathLst>
                <a:path w="6350" h="19684">
                  <a:moveTo>
                    <a:pt x="5732" y="19113"/>
                  </a:moveTo>
                  <a:lnTo>
                    <a:pt x="0" y="0"/>
                  </a:lnTo>
                  <a:lnTo>
                    <a:pt x="6135" y="2454"/>
                  </a:lnTo>
                  <a:lnTo>
                    <a:pt x="5732" y="19113"/>
                  </a:lnTo>
                  <a:close/>
                </a:path>
              </a:pathLst>
            </a:custGeom>
            <a:solidFill>
              <a:srgbClr val="AAADAC"/>
            </a:solidFill>
          </p:spPr>
          <p:txBody>
            <a:bodyPr wrap="square" lIns="0" tIns="0" rIns="0" bIns="0" rtlCol="0"/>
            <a:lstStyle/>
            <a:p>
              <a:endParaRPr/>
            </a:p>
          </p:txBody>
        </p:sp>
        <p:sp>
          <p:nvSpPr>
            <p:cNvPr id="333" name="object 516">
              <a:extLst>
                <a:ext uri="{FF2B5EF4-FFF2-40B4-BE49-F238E27FC236}">
                  <a16:creationId xmlns:a16="http://schemas.microsoft.com/office/drawing/2014/main" id="{FCE84423-DCFC-048C-F376-90C956B30CD1}"/>
                </a:ext>
              </a:extLst>
            </p:cNvPr>
            <p:cNvSpPr/>
            <p:nvPr/>
          </p:nvSpPr>
          <p:spPr>
            <a:xfrm>
              <a:off x="2326336" y="9023969"/>
              <a:ext cx="6350" cy="19685"/>
            </a:xfrm>
            <a:custGeom>
              <a:avLst/>
              <a:gdLst/>
              <a:ahLst/>
              <a:cxnLst/>
              <a:rect l="l" t="t" r="r" b="b"/>
              <a:pathLst>
                <a:path w="6350" h="19684">
                  <a:moveTo>
                    <a:pt x="5608" y="19247"/>
                  </a:moveTo>
                  <a:lnTo>
                    <a:pt x="0" y="0"/>
                  </a:lnTo>
                  <a:lnTo>
                    <a:pt x="5913" y="2225"/>
                  </a:lnTo>
                  <a:lnTo>
                    <a:pt x="5608" y="19247"/>
                  </a:lnTo>
                  <a:close/>
                </a:path>
              </a:pathLst>
            </a:custGeom>
            <a:solidFill>
              <a:srgbClr val="B0B3B2"/>
            </a:solidFill>
          </p:spPr>
          <p:txBody>
            <a:bodyPr wrap="square" lIns="0" tIns="0" rIns="0" bIns="0" rtlCol="0"/>
            <a:lstStyle/>
            <a:p>
              <a:endParaRPr/>
            </a:p>
          </p:txBody>
        </p:sp>
        <p:sp>
          <p:nvSpPr>
            <p:cNvPr id="334" name="object 517">
              <a:extLst>
                <a:ext uri="{FF2B5EF4-FFF2-40B4-BE49-F238E27FC236}">
                  <a16:creationId xmlns:a16="http://schemas.microsoft.com/office/drawing/2014/main" id="{82AA560B-FAC3-4DE3-E8F4-E264C447D871}"/>
                </a:ext>
              </a:extLst>
            </p:cNvPr>
            <p:cNvSpPr/>
            <p:nvPr/>
          </p:nvSpPr>
          <p:spPr>
            <a:xfrm>
              <a:off x="2326256" y="9023906"/>
              <a:ext cx="5715" cy="19685"/>
            </a:xfrm>
            <a:custGeom>
              <a:avLst/>
              <a:gdLst/>
              <a:ahLst/>
              <a:cxnLst/>
              <a:rect l="l" t="t" r="r" b="b"/>
              <a:pathLst>
                <a:path w="5714" h="19684">
                  <a:moveTo>
                    <a:pt x="5490" y="19387"/>
                  </a:moveTo>
                  <a:lnTo>
                    <a:pt x="0" y="0"/>
                  </a:lnTo>
                  <a:lnTo>
                    <a:pt x="5686" y="2001"/>
                  </a:lnTo>
                  <a:lnTo>
                    <a:pt x="5490" y="19387"/>
                  </a:lnTo>
                  <a:close/>
                </a:path>
              </a:pathLst>
            </a:custGeom>
            <a:solidFill>
              <a:srgbClr val="B7B9BA"/>
            </a:solidFill>
          </p:spPr>
          <p:txBody>
            <a:bodyPr wrap="square" lIns="0" tIns="0" rIns="0" bIns="0" rtlCol="0"/>
            <a:lstStyle/>
            <a:p>
              <a:endParaRPr/>
            </a:p>
          </p:txBody>
        </p:sp>
        <p:sp>
          <p:nvSpPr>
            <p:cNvPr id="335" name="object 518">
              <a:extLst>
                <a:ext uri="{FF2B5EF4-FFF2-40B4-BE49-F238E27FC236}">
                  <a16:creationId xmlns:a16="http://schemas.microsoft.com/office/drawing/2014/main" id="{3FF78386-24B6-359E-69FE-DFC73AA14DEC}"/>
                </a:ext>
              </a:extLst>
            </p:cNvPr>
            <p:cNvSpPr/>
            <p:nvPr/>
          </p:nvSpPr>
          <p:spPr>
            <a:xfrm>
              <a:off x="2326180" y="9023848"/>
              <a:ext cx="5715" cy="19685"/>
            </a:xfrm>
            <a:custGeom>
              <a:avLst/>
              <a:gdLst/>
              <a:ahLst/>
              <a:cxnLst/>
              <a:rect l="l" t="t" r="r" b="b"/>
              <a:pathLst>
                <a:path w="5714" h="19684">
                  <a:moveTo>
                    <a:pt x="5371" y="19511"/>
                  </a:moveTo>
                  <a:lnTo>
                    <a:pt x="0" y="0"/>
                  </a:lnTo>
                  <a:lnTo>
                    <a:pt x="5453" y="1767"/>
                  </a:lnTo>
                  <a:lnTo>
                    <a:pt x="5371" y="19511"/>
                  </a:lnTo>
                  <a:close/>
                </a:path>
              </a:pathLst>
            </a:custGeom>
            <a:solidFill>
              <a:srgbClr val="BFC1C0"/>
            </a:solidFill>
          </p:spPr>
          <p:txBody>
            <a:bodyPr wrap="square" lIns="0" tIns="0" rIns="0" bIns="0" rtlCol="0"/>
            <a:lstStyle/>
            <a:p>
              <a:endParaRPr/>
            </a:p>
          </p:txBody>
        </p:sp>
        <p:sp>
          <p:nvSpPr>
            <p:cNvPr id="336" name="object 519">
              <a:extLst>
                <a:ext uri="{FF2B5EF4-FFF2-40B4-BE49-F238E27FC236}">
                  <a16:creationId xmlns:a16="http://schemas.microsoft.com/office/drawing/2014/main" id="{3A88CBC2-44AC-812D-B8FC-11BBE6E45E91}"/>
                </a:ext>
              </a:extLst>
            </p:cNvPr>
            <p:cNvSpPr/>
            <p:nvPr/>
          </p:nvSpPr>
          <p:spPr>
            <a:xfrm>
              <a:off x="2326105" y="9023785"/>
              <a:ext cx="5715" cy="19685"/>
            </a:xfrm>
            <a:custGeom>
              <a:avLst/>
              <a:gdLst/>
              <a:ahLst/>
              <a:cxnLst/>
              <a:rect l="l" t="t" r="r" b="b"/>
              <a:pathLst>
                <a:path w="5714" h="19684">
                  <a:moveTo>
                    <a:pt x="5247" y="19646"/>
                  </a:moveTo>
                  <a:lnTo>
                    <a:pt x="0" y="0"/>
                  </a:lnTo>
                  <a:lnTo>
                    <a:pt x="5226" y="1543"/>
                  </a:lnTo>
                  <a:lnTo>
                    <a:pt x="5247" y="19646"/>
                  </a:lnTo>
                  <a:close/>
                </a:path>
              </a:pathLst>
            </a:custGeom>
            <a:solidFill>
              <a:srgbClr val="C5C7C7"/>
            </a:solidFill>
          </p:spPr>
          <p:txBody>
            <a:bodyPr wrap="square" lIns="0" tIns="0" rIns="0" bIns="0" rtlCol="0"/>
            <a:lstStyle/>
            <a:p>
              <a:endParaRPr/>
            </a:p>
          </p:txBody>
        </p:sp>
        <p:sp>
          <p:nvSpPr>
            <p:cNvPr id="337" name="object 520">
              <a:extLst>
                <a:ext uri="{FF2B5EF4-FFF2-40B4-BE49-F238E27FC236}">
                  <a16:creationId xmlns:a16="http://schemas.microsoft.com/office/drawing/2014/main" id="{84CEBD22-C3BC-A8FA-8A5B-1F04985FCD2B}"/>
                </a:ext>
              </a:extLst>
            </p:cNvPr>
            <p:cNvSpPr/>
            <p:nvPr/>
          </p:nvSpPr>
          <p:spPr>
            <a:xfrm>
              <a:off x="2326024" y="9023721"/>
              <a:ext cx="5715" cy="20320"/>
            </a:xfrm>
            <a:custGeom>
              <a:avLst/>
              <a:gdLst/>
              <a:ahLst/>
              <a:cxnLst/>
              <a:rect l="l" t="t" r="r" b="b"/>
              <a:pathLst>
                <a:path w="5714" h="20320">
                  <a:moveTo>
                    <a:pt x="5123" y="19785"/>
                  </a:moveTo>
                  <a:lnTo>
                    <a:pt x="0" y="0"/>
                  </a:lnTo>
                  <a:lnTo>
                    <a:pt x="4999" y="1314"/>
                  </a:lnTo>
                  <a:lnTo>
                    <a:pt x="5123" y="19785"/>
                  </a:lnTo>
                  <a:close/>
                </a:path>
              </a:pathLst>
            </a:custGeom>
            <a:solidFill>
              <a:srgbClr val="CECFCF"/>
            </a:solidFill>
          </p:spPr>
          <p:txBody>
            <a:bodyPr wrap="square" lIns="0" tIns="0" rIns="0" bIns="0" rtlCol="0"/>
            <a:lstStyle/>
            <a:p>
              <a:endParaRPr/>
            </a:p>
          </p:txBody>
        </p:sp>
        <p:sp>
          <p:nvSpPr>
            <p:cNvPr id="338" name="object 521">
              <a:extLst>
                <a:ext uri="{FF2B5EF4-FFF2-40B4-BE49-F238E27FC236}">
                  <a16:creationId xmlns:a16="http://schemas.microsoft.com/office/drawing/2014/main" id="{96FE53F0-3269-69B9-9D03-020EFEF75BD6}"/>
                </a:ext>
              </a:extLst>
            </p:cNvPr>
            <p:cNvSpPr/>
            <p:nvPr/>
          </p:nvSpPr>
          <p:spPr>
            <a:xfrm>
              <a:off x="2325953" y="9023663"/>
              <a:ext cx="5080" cy="20320"/>
            </a:xfrm>
            <a:custGeom>
              <a:avLst/>
              <a:gdLst/>
              <a:ahLst/>
              <a:cxnLst/>
              <a:rect l="l" t="t" r="r" b="b"/>
              <a:pathLst>
                <a:path w="5080" h="20320">
                  <a:moveTo>
                    <a:pt x="4994" y="19914"/>
                  </a:moveTo>
                  <a:lnTo>
                    <a:pt x="0" y="0"/>
                  </a:lnTo>
                  <a:lnTo>
                    <a:pt x="4761" y="1085"/>
                  </a:lnTo>
                  <a:lnTo>
                    <a:pt x="4994" y="19914"/>
                  </a:lnTo>
                  <a:close/>
                </a:path>
              </a:pathLst>
            </a:custGeom>
            <a:solidFill>
              <a:srgbClr val="D5D7D5"/>
            </a:solidFill>
          </p:spPr>
          <p:txBody>
            <a:bodyPr wrap="square" lIns="0" tIns="0" rIns="0" bIns="0" rtlCol="0"/>
            <a:lstStyle/>
            <a:p>
              <a:endParaRPr/>
            </a:p>
          </p:txBody>
        </p:sp>
        <p:sp>
          <p:nvSpPr>
            <p:cNvPr id="339" name="object 522">
              <a:extLst>
                <a:ext uri="{FF2B5EF4-FFF2-40B4-BE49-F238E27FC236}">
                  <a16:creationId xmlns:a16="http://schemas.microsoft.com/office/drawing/2014/main" id="{DD9EEAD4-5F27-3BE0-34D1-7CB07D89594E}"/>
                </a:ext>
              </a:extLst>
            </p:cNvPr>
            <p:cNvSpPr/>
            <p:nvPr/>
          </p:nvSpPr>
          <p:spPr>
            <a:xfrm>
              <a:off x="2325873" y="9023600"/>
              <a:ext cx="5080" cy="20320"/>
            </a:xfrm>
            <a:custGeom>
              <a:avLst/>
              <a:gdLst/>
              <a:ahLst/>
              <a:cxnLst/>
              <a:rect l="l" t="t" r="r" b="b"/>
              <a:pathLst>
                <a:path w="5080" h="20320">
                  <a:moveTo>
                    <a:pt x="4875" y="20049"/>
                  </a:moveTo>
                  <a:lnTo>
                    <a:pt x="0" y="0"/>
                  </a:lnTo>
                  <a:lnTo>
                    <a:pt x="4539" y="856"/>
                  </a:lnTo>
                  <a:lnTo>
                    <a:pt x="4875" y="20049"/>
                  </a:lnTo>
                  <a:close/>
                </a:path>
              </a:pathLst>
            </a:custGeom>
            <a:solidFill>
              <a:srgbClr val="DBDCDB"/>
            </a:solidFill>
          </p:spPr>
          <p:txBody>
            <a:bodyPr wrap="square" lIns="0" tIns="0" rIns="0" bIns="0" rtlCol="0"/>
            <a:lstStyle/>
            <a:p>
              <a:endParaRPr/>
            </a:p>
          </p:txBody>
        </p:sp>
        <p:sp>
          <p:nvSpPr>
            <p:cNvPr id="340" name="object 523">
              <a:extLst>
                <a:ext uri="{FF2B5EF4-FFF2-40B4-BE49-F238E27FC236}">
                  <a16:creationId xmlns:a16="http://schemas.microsoft.com/office/drawing/2014/main" id="{6B9E11CD-F60B-4E12-340B-39C957AC3793}"/>
                </a:ext>
              </a:extLst>
            </p:cNvPr>
            <p:cNvSpPr/>
            <p:nvPr/>
          </p:nvSpPr>
          <p:spPr>
            <a:xfrm>
              <a:off x="2325797" y="9023537"/>
              <a:ext cx="5080" cy="20320"/>
            </a:xfrm>
            <a:custGeom>
              <a:avLst/>
              <a:gdLst/>
              <a:ahLst/>
              <a:cxnLst/>
              <a:rect l="l" t="t" r="r" b="b"/>
              <a:pathLst>
                <a:path w="5080" h="20320">
                  <a:moveTo>
                    <a:pt x="4756" y="20188"/>
                  </a:moveTo>
                  <a:lnTo>
                    <a:pt x="0" y="0"/>
                  </a:lnTo>
                  <a:lnTo>
                    <a:pt x="4307" y="627"/>
                  </a:lnTo>
                  <a:lnTo>
                    <a:pt x="4756" y="20188"/>
                  </a:lnTo>
                  <a:close/>
                </a:path>
              </a:pathLst>
            </a:custGeom>
            <a:solidFill>
              <a:srgbClr val="E4E5E4"/>
            </a:solidFill>
          </p:spPr>
          <p:txBody>
            <a:bodyPr wrap="square" lIns="0" tIns="0" rIns="0" bIns="0" rtlCol="0"/>
            <a:lstStyle/>
            <a:p>
              <a:endParaRPr/>
            </a:p>
          </p:txBody>
        </p:sp>
        <p:sp>
          <p:nvSpPr>
            <p:cNvPr id="341" name="object 524">
              <a:extLst>
                <a:ext uri="{FF2B5EF4-FFF2-40B4-BE49-F238E27FC236}">
                  <a16:creationId xmlns:a16="http://schemas.microsoft.com/office/drawing/2014/main" id="{2C8DE49E-2716-DA3E-2263-FA5E45E1FE5F}"/>
                </a:ext>
              </a:extLst>
            </p:cNvPr>
            <p:cNvSpPr/>
            <p:nvPr/>
          </p:nvSpPr>
          <p:spPr>
            <a:xfrm>
              <a:off x="2325721" y="9023473"/>
              <a:ext cx="5080" cy="20320"/>
            </a:xfrm>
            <a:custGeom>
              <a:avLst/>
              <a:gdLst/>
              <a:ahLst/>
              <a:cxnLst/>
              <a:rect l="l" t="t" r="r" b="b"/>
              <a:pathLst>
                <a:path w="5080" h="20320">
                  <a:moveTo>
                    <a:pt x="4627" y="20323"/>
                  </a:moveTo>
                  <a:lnTo>
                    <a:pt x="0" y="0"/>
                  </a:lnTo>
                  <a:lnTo>
                    <a:pt x="4074" y="398"/>
                  </a:lnTo>
                  <a:lnTo>
                    <a:pt x="4627" y="20323"/>
                  </a:lnTo>
                  <a:close/>
                </a:path>
              </a:pathLst>
            </a:custGeom>
            <a:solidFill>
              <a:srgbClr val="ECECEA"/>
            </a:solidFill>
          </p:spPr>
          <p:txBody>
            <a:bodyPr wrap="square" lIns="0" tIns="0" rIns="0" bIns="0" rtlCol="0"/>
            <a:lstStyle/>
            <a:p>
              <a:endParaRPr/>
            </a:p>
          </p:txBody>
        </p:sp>
        <p:sp>
          <p:nvSpPr>
            <p:cNvPr id="342" name="object 525">
              <a:extLst>
                <a:ext uri="{FF2B5EF4-FFF2-40B4-BE49-F238E27FC236}">
                  <a16:creationId xmlns:a16="http://schemas.microsoft.com/office/drawing/2014/main" id="{ABD2ABED-B4B7-A567-AABE-CD920412ED00}"/>
                </a:ext>
              </a:extLst>
            </p:cNvPr>
            <p:cNvSpPr/>
            <p:nvPr/>
          </p:nvSpPr>
          <p:spPr>
            <a:xfrm>
              <a:off x="2325640" y="9023415"/>
              <a:ext cx="5080" cy="20955"/>
            </a:xfrm>
            <a:custGeom>
              <a:avLst/>
              <a:gdLst/>
              <a:ahLst/>
              <a:cxnLst/>
              <a:rect l="l" t="t" r="r" b="b"/>
              <a:pathLst>
                <a:path w="5080" h="20954">
                  <a:moveTo>
                    <a:pt x="4508" y="20452"/>
                  </a:moveTo>
                  <a:lnTo>
                    <a:pt x="0" y="0"/>
                  </a:lnTo>
                  <a:lnTo>
                    <a:pt x="3852" y="169"/>
                  </a:lnTo>
                  <a:lnTo>
                    <a:pt x="4508" y="20452"/>
                  </a:lnTo>
                  <a:close/>
                </a:path>
              </a:pathLst>
            </a:custGeom>
            <a:solidFill>
              <a:srgbClr val="F5F4F3"/>
            </a:solidFill>
          </p:spPr>
          <p:txBody>
            <a:bodyPr wrap="square" lIns="0" tIns="0" rIns="0" bIns="0" rtlCol="0"/>
            <a:lstStyle/>
            <a:p>
              <a:endParaRPr/>
            </a:p>
          </p:txBody>
        </p:sp>
        <p:sp>
          <p:nvSpPr>
            <p:cNvPr id="343" name="object 526">
              <a:extLst>
                <a:ext uri="{FF2B5EF4-FFF2-40B4-BE49-F238E27FC236}">
                  <a16:creationId xmlns:a16="http://schemas.microsoft.com/office/drawing/2014/main" id="{F77E23DC-1EC6-E606-92A1-7544FF45FB8F}"/>
                </a:ext>
              </a:extLst>
            </p:cNvPr>
            <p:cNvSpPr/>
            <p:nvPr/>
          </p:nvSpPr>
          <p:spPr>
            <a:xfrm>
              <a:off x="2325565" y="9023292"/>
              <a:ext cx="4445" cy="20955"/>
            </a:xfrm>
            <a:custGeom>
              <a:avLst/>
              <a:gdLst/>
              <a:ahLst/>
              <a:cxnLst/>
              <a:rect l="l" t="t" r="r" b="b"/>
              <a:pathLst>
                <a:path w="4444" h="20954">
                  <a:moveTo>
                    <a:pt x="4384" y="20651"/>
                  </a:moveTo>
                  <a:lnTo>
                    <a:pt x="0" y="59"/>
                  </a:lnTo>
                  <a:lnTo>
                    <a:pt x="3620" y="0"/>
                  </a:lnTo>
                  <a:lnTo>
                    <a:pt x="4384" y="20651"/>
                  </a:lnTo>
                  <a:close/>
                </a:path>
              </a:pathLst>
            </a:custGeom>
            <a:solidFill>
              <a:srgbClr val="FFFFFF"/>
            </a:solidFill>
          </p:spPr>
          <p:txBody>
            <a:bodyPr wrap="square" lIns="0" tIns="0" rIns="0" bIns="0" rtlCol="0"/>
            <a:lstStyle/>
            <a:p>
              <a:endParaRPr/>
            </a:p>
          </p:txBody>
        </p:sp>
        <p:pic>
          <p:nvPicPr>
            <p:cNvPr id="344" name="object 527">
              <a:extLst>
                <a:ext uri="{FF2B5EF4-FFF2-40B4-BE49-F238E27FC236}">
                  <a16:creationId xmlns:a16="http://schemas.microsoft.com/office/drawing/2014/main" id="{2503D262-7B6F-779C-AE01-F0CEFA5C4F23}"/>
                </a:ext>
              </a:extLst>
            </p:cNvPr>
            <p:cNvPicPr/>
            <p:nvPr/>
          </p:nvPicPr>
          <p:blipFill>
            <a:blip r:embed="rId83" cstate="screen">
              <a:extLst>
                <a:ext uri="{28A0092B-C50C-407E-A947-70E740481C1C}">
                  <a14:useLocalDpi xmlns:a14="http://schemas.microsoft.com/office/drawing/2010/main"/>
                </a:ext>
              </a:extLst>
            </a:blip>
            <a:stretch>
              <a:fillRect/>
            </a:stretch>
          </p:blipFill>
          <p:spPr>
            <a:xfrm>
              <a:off x="2310040" y="9008744"/>
              <a:ext cx="62357" cy="42849"/>
            </a:xfrm>
            <a:prstGeom prst="rect">
              <a:avLst/>
            </a:prstGeom>
          </p:spPr>
        </p:pic>
        <p:sp>
          <p:nvSpPr>
            <p:cNvPr id="345" name="object 528">
              <a:extLst>
                <a:ext uri="{FF2B5EF4-FFF2-40B4-BE49-F238E27FC236}">
                  <a16:creationId xmlns:a16="http://schemas.microsoft.com/office/drawing/2014/main" id="{538E2B39-B7CA-14A0-9006-F21F6648458C}"/>
                </a:ext>
              </a:extLst>
            </p:cNvPr>
            <p:cNvSpPr/>
            <p:nvPr/>
          </p:nvSpPr>
          <p:spPr>
            <a:xfrm>
              <a:off x="2314747" y="9010055"/>
              <a:ext cx="38735" cy="12700"/>
            </a:xfrm>
            <a:custGeom>
              <a:avLst/>
              <a:gdLst/>
              <a:ahLst/>
              <a:cxnLst/>
              <a:rect l="l" t="t" r="r" b="b"/>
              <a:pathLst>
                <a:path w="38735" h="12700">
                  <a:moveTo>
                    <a:pt x="29335" y="12501"/>
                  </a:moveTo>
                  <a:lnTo>
                    <a:pt x="11739" y="10161"/>
                  </a:lnTo>
                  <a:lnTo>
                    <a:pt x="1471" y="2051"/>
                  </a:lnTo>
                  <a:lnTo>
                    <a:pt x="0" y="0"/>
                  </a:lnTo>
                  <a:lnTo>
                    <a:pt x="8139" y="4914"/>
                  </a:lnTo>
                  <a:lnTo>
                    <a:pt x="18872" y="9001"/>
                  </a:lnTo>
                  <a:lnTo>
                    <a:pt x="38023" y="9001"/>
                  </a:lnTo>
                  <a:lnTo>
                    <a:pt x="29335" y="12501"/>
                  </a:lnTo>
                  <a:close/>
                </a:path>
                <a:path w="38735" h="12700">
                  <a:moveTo>
                    <a:pt x="38023" y="9001"/>
                  </a:moveTo>
                  <a:lnTo>
                    <a:pt x="18872" y="9001"/>
                  </a:lnTo>
                  <a:lnTo>
                    <a:pt x="28871" y="7846"/>
                  </a:lnTo>
                  <a:lnTo>
                    <a:pt x="36091" y="7502"/>
                  </a:lnTo>
                  <a:lnTo>
                    <a:pt x="38208" y="8926"/>
                  </a:lnTo>
                  <a:lnTo>
                    <a:pt x="38023" y="9001"/>
                  </a:lnTo>
                  <a:close/>
                </a:path>
              </a:pathLst>
            </a:custGeom>
            <a:solidFill>
              <a:srgbClr val="121617"/>
            </a:solidFill>
          </p:spPr>
          <p:txBody>
            <a:bodyPr wrap="square" lIns="0" tIns="0" rIns="0" bIns="0" rtlCol="0"/>
            <a:lstStyle/>
            <a:p>
              <a:endParaRPr/>
            </a:p>
          </p:txBody>
        </p:sp>
        <p:sp>
          <p:nvSpPr>
            <p:cNvPr id="346" name="object 529">
              <a:extLst>
                <a:ext uri="{FF2B5EF4-FFF2-40B4-BE49-F238E27FC236}">
                  <a16:creationId xmlns:a16="http://schemas.microsoft.com/office/drawing/2014/main" id="{A87635EA-65A4-D928-861C-24793977AC10}"/>
                </a:ext>
              </a:extLst>
            </p:cNvPr>
            <p:cNvSpPr/>
            <p:nvPr/>
          </p:nvSpPr>
          <p:spPr>
            <a:xfrm>
              <a:off x="2314868" y="9010191"/>
              <a:ext cx="38735" cy="12700"/>
            </a:xfrm>
            <a:custGeom>
              <a:avLst/>
              <a:gdLst/>
              <a:ahLst/>
              <a:cxnLst/>
              <a:rect l="l" t="t" r="r" b="b"/>
              <a:pathLst>
                <a:path w="38735" h="12700">
                  <a:moveTo>
                    <a:pt x="29335" y="12501"/>
                  </a:moveTo>
                  <a:lnTo>
                    <a:pt x="11739" y="10161"/>
                  </a:lnTo>
                  <a:lnTo>
                    <a:pt x="1471" y="2051"/>
                  </a:lnTo>
                  <a:lnTo>
                    <a:pt x="0" y="0"/>
                  </a:lnTo>
                  <a:lnTo>
                    <a:pt x="8134" y="4914"/>
                  </a:lnTo>
                  <a:lnTo>
                    <a:pt x="18872" y="9001"/>
                  </a:lnTo>
                  <a:lnTo>
                    <a:pt x="38009" y="9001"/>
                  </a:lnTo>
                  <a:lnTo>
                    <a:pt x="29335" y="12501"/>
                  </a:lnTo>
                  <a:close/>
                </a:path>
                <a:path w="38735" h="12700">
                  <a:moveTo>
                    <a:pt x="38009" y="9001"/>
                  </a:moveTo>
                  <a:lnTo>
                    <a:pt x="18872" y="9001"/>
                  </a:lnTo>
                  <a:lnTo>
                    <a:pt x="28865" y="7846"/>
                  </a:lnTo>
                  <a:lnTo>
                    <a:pt x="36086" y="7502"/>
                  </a:lnTo>
                  <a:lnTo>
                    <a:pt x="38219" y="8916"/>
                  </a:lnTo>
                  <a:lnTo>
                    <a:pt x="38009" y="9001"/>
                  </a:lnTo>
                  <a:close/>
                </a:path>
              </a:pathLst>
            </a:custGeom>
            <a:solidFill>
              <a:srgbClr val="16191B"/>
            </a:solidFill>
          </p:spPr>
          <p:txBody>
            <a:bodyPr wrap="square" lIns="0" tIns="0" rIns="0" bIns="0" rtlCol="0"/>
            <a:lstStyle/>
            <a:p>
              <a:endParaRPr/>
            </a:p>
          </p:txBody>
        </p:sp>
        <p:sp>
          <p:nvSpPr>
            <p:cNvPr id="347" name="object 530">
              <a:extLst>
                <a:ext uri="{FF2B5EF4-FFF2-40B4-BE49-F238E27FC236}">
                  <a16:creationId xmlns:a16="http://schemas.microsoft.com/office/drawing/2014/main" id="{5AC4E0BC-88BC-2308-BB88-9751EAEB9D9A}"/>
                </a:ext>
              </a:extLst>
            </p:cNvPr>
            <p:cNvSpPr/>
            <p:nvPr/>
          </p:nvSpPr>
          <p:spPr>
            <a:xfrm>
              <a:off x="2314989" y="9010327"/>
              <a:ext cx="38735" cy="12700"/>
            </a:xfrm>
            <a:custGeom>
              <a:avLst/>
              <a:gdLst/>
              <a:ahLst/>
              <a:cxnLst/>
              <a:rect l="l" t="t" r="r" b="b"/>
              <a:pathLst>
                <a:path w="38735" h="12700">
                  <a:moveTo>
                    <a:pt x="29335" y="12506"/>
                  </a:moveTo>
                  <a:lnTo>
                    <a:pt x="11734" y="10166"/>
                  </a:lnTo>
                  <a:lnTo>
                    <a:pt x="1466" y="2056"/>
                  </a:lnTo>
                  <a:lnTo>
                    <a:pt x="0" y="0"/>
                  </a:lnTo>
                  <a:lnTo>
                    <a:pt x="8129" y="4919"/>
                  </a:lnTo>
                  <a:lnTo>
                    <a:pt x="18872" y="9006"/>
                  </a:lnTo>
                  <a:lnTo>
                    <a:pt x="37966" y="9006"/>
                  </a:lnTo>
                  <a:lnTo>
                    <a:pt x="29335" y="12506"/>
                  </a:lnTo>
                  <a:close/>
                </a:path>
                <a:path w="38735" h="12700">
                  <a:moveTo>
                    <a:pt x="37966" y="9006"/>
                  </a:moveTo>
                  <a:lnTo>
                    <a:pt x="18872" y="9006"/>
                  </a:lnTo>
                  <a:lnTo>
                    <a:pt x="28860" y="7851"/>
                  </a:lnTo>
                  <a:lnTo>
                    <a:pt x="36081" y="7507"/>
                  </a:lnTo>
                  <a:lnTo>
                    <a:pt x="38224" y="8901"/>
                  </a:lnTo>
                  <a:lnTo>
                    <a:pt x="37966" y="9006"/>
                  </a:lnTo>
                  <a:close/>
                </a:path>
              </a:pathLst>
            </a:custGeom>
            <a:solidFill>
              <a:srgbClr val="191D1E"/>
            </a:solidFill>
          </p:spPr>
          <p:txBody>
            <a:bodyPr wrap="square" lIns="0" tIns="0" rIns="0" bIns="0" rtlCol="0"/>
            <a:lstStyle/>
            <a:p>
              <a:endParaRPr/>
            </a:p>
          </p:txBody>
        </p:sp>
        <p:sp>
          <p:nvSpPr>
            <p:cNvPr id="348" name="object 531">
              <a:extLst>
                <a:ext uri="{FF2B5EF4-FFF2-40B4-BE49-F238E27FC236}">
                  <a16:creationId xmlns:a16="http://schemas.microsoft.com/office/drawing/2014/main" id="{1501B8B6-F816-ED51-BD29-B474FD5B4D57}"/>
                </a:ext>
              </a:extLst>
            </p:cNvPr>
            <p:cNvSpPr/>
            <p:nvPr/>
          </p:nvSpPr>
          <p:spPr>
            <a:xfrm>
              <a:off x="2315105" y="9010468"/>
              <a:ext cx="38735" cy="12700"/>
            </a:xfrm>
            <a:custGeom>
              <a:avLst/>
              <a:gdLst/>
              <a:ahLst/>
              <a:cxnLst/>
              <a:rect l="l" t="t" r="r" b="b"/>
              <a:pathLst>
                <a:path w="38735" h="12700">
                  <a:moveTo>
                    <a:pt x="29335" y="12501"/>
                  </a:moveTo>
                  <a:lnTo>
                    <a:pt x="11734" y="10161"/>
                  </a:lnTo>
                  <a:lnTo>
                    <a:pt x="1466" y="2051"/>
                  </a:lnTo>
                  <a:lnTo>
                    <a:pt x="0" y="0"/>
                  </a:lnTo>
                  <a:lnTo>
                    <a:pt x="8134" y="4914"/>
                  </a:lnTo>
                  <a:lnTo>
                    <a:pt x="18872" y="9001"/>
                  </a:lnTo>
                  <a:lnTo>
                    <a:pt x="37952" y="9001"/>
                  </a:lnTo>
                  <a:lnTo>
                    <a:pt x="29335" y="12501"/>
                  </a:lnTo>
                  <a:close/>
                </a:path>
                <a:path w="38735" h="12700">
                  <a:moveTo>
                    <a:pt x="37952" y="9001"/>
                  </a:moveTo>
                  <a:lnTo>
                    <a:pt x="18872" y="9001"/>
                  </a:lnTo>
                  <a:lnTo>
                    <a:pt x="28865" y="7846"/>
                  </a:lnTo>
                  <a:lnTo>
                    <a:pt x="36086" y="7502"/>
                  </a:lnTo>
                  <a:lnTo>
                    <a:pt x="38234" y="8887"/>
                  </a:lnTo>
                  <a:lnTo>
                    <a:pt x="37952" y="9001"/>
                  </a:lnTo>
                  <a:close/>
                </a:path>
              </a:pathLst>
            </a:custGeom>
            <a:solidFill>
              <a:srgbClr val="1F2223"/>
            </a:solidFill>
          </p:spPr>
          <p:txBody>
            <a:bodyPr wrap="square" lIns="0" tIns="0" rIns="0" bIns="0" rtlCol="0"/>
            <a:lstStyle/>
            <a:p>
              <a:endParaRPr/>
            </a:p>
          </p:txBody>
        </p:sp>
        <p:sp>
          <p:nvSpPr>
            <p:cNvPr id="349" name="object 532">
              <a:extLst>
                <a:ext uri="{FF2B5EF4-FFF2-40B4-BE49-F238E27FC236}">
                  <a16:creationId xmlns:a16="http://schemas.microsoft.com/office/drawing/2014/main" id="{C169EFC2-C057-8681-B159-A4620D34A02A}"/>
                </a:ext>
              </a:extLst>
            </p:cNvPr>
            <p:cNvSpPr/>
            <p:nvPr/>
          </p:nvSpPr>
          <p:spPr>
            <a:xfrm>
              <a:off x="2315221" y="9010604"/>
              <a:ext cx="38735" cy="12700"/>
            </a:xfrm>
            <a:custGeom>
              <a:avLst/>
              <a:gdLst/>
              <a:ahLst/>
              <a:cxnLst/>
              <a:rect l="l" t="t" r="r" b="b"/>
              <a:pathLst>
                <a:path w="38735" h="12700">
                  <a:moveTo>
                    <a:pt x="29335" y="12501"/>
                  </a:moveTo>
                  <a:lnTo>
                    <a:pt x="11739" y="10161"/>
                  </a:lnTo>
                  <a:lnTo>
                    <a:pt x="1471" y="2051"/>
                  </a:lnTo>
                  <a:lnTo>
                    <a:pt x="0" y="0"/>
                  </a:lnTo>
                  <a:lnTo>
                    <a:pt x="8139" y="4914"/>
                  </a:lnTo>
                  <a:lnTo>
                    <a:pt x="18872" y="9001"/>
                  </a:lnTo>
                  <a:lnTo>
                    <a:pt x="37932" y="9001"/>
                  </a:lnTo>
                  <a:lnTo>
                    <a:pt x="29335" y="12501"/>
                  </a:lnTo>
                  <a:close/>
                </a:path>
                <a:path w="38735" h="12700">
                  <a:moveTo>
                    <a:pt x="37932" y="9001"/>
                  </a:moveTo>
                  <a:lnTo>
                    <a:pt x="18872" y="9001"/>
                  </a:lnTo>
                  <a:lnTo>
                    <a:pt x="28871" y="7846"/>
                  </a:lnTo>
                  <a:lnTo>
                    <a:pt x="36091" y="7502"/>
                  </a:lnTo>
                  <a:lnTo>
                    <a:pt x="38250" y="8872"/>
                  </a:lnTo>
                  <a:lnTo>
                    <a:pt x="37932" y="9001"/>
                  </a:lnTo>
                  <a:close/>
                </a:path>
              </a:pathLst>
            </a:custGeom>
            <a:solidFill>
              <a:srgbClr val="232727"/>
            </a:solidFill>
          </p:spPr>
          <p:txBody>
            <a:bodyPr wrap="square" lIns="0" tIns="0" rIns="0" bIns="0" rtlCol="0"/>
            <a:lstStyle/>
            <a:p>
              <a:endParaRPr/>
            </a:p>
          </p:txBody>
        </p:sp>
        <p:sp>
          <p:nvSpPr>
            <p:cNvPr id="350" name="object 533">
              <a:extLst>
                <a:ext uri="{FF2B5EF4-FFF2-40B4-BE49-F238E27FC236}">
                  <a16:creationId xmlns:a16="http://schemas.microsoft.com/office/drawing/2014/main" id="{34589458-4EFA-2BEA-5AE3-15FDA23AD81C}"/>
                </a:ext>
              </a:extLst>
            </p:cNvPr>
            <p:cNvSpPr/>
            <p:nvPr/>
          </p:nvSpPr>
          <p:spPr>
            <a:xfrm>
              <a:off x="2315342" y="9010740"/>
              <a:ext cx="38735" cy="12700"/>
            </a:xfrm>
            <a:custGeom>
              <a:avLst/>
              <a:gdLst/>
              <a:ahLst/>
              <a:cxnLst/>
              <a:rect l="l" t="t" r="r" b="b"/>
              <a:pathLst>
                <a:path w="38735" h="12700">
                  <a:moveTo>
                    <a:pt x="29335" y="12506"/>
                  </a:moveTo>
                  <a:lnTo>
                    <a:pt x="11739" y="10161"/>
                  </a:lnTo>
                  <a:lnTo>
                    <a:pt x="1471" y="2051"/>
                  </a:lnTo>
                  <a:lnTo>
                    <a:pt x="0" y="0"/>
                  </a:lnTo>
                  <a:lnTo>
                    <a:pt x="8134" y="4914"/>
                  </a:lnTo>
                  <a:lnTo>
                    <a:pt x="18872" y="9001"/>
                  </a:lnTo>
                  <a:lnTo>
                    <a:pt x="37919" y="9001"/>
                  </a:lnTo>
                  <a:lnTo>
                    <a:pt x="29335" y="12506"/>
                  </a:lnTo>
                  <a:close/>
                </a:path>
                <a:path w="38735" h="12700">
                  <a:moveTo>
                    <a:pt x="37919" y="9001"/>
                  </a:moveTo>
                  <a:lnTo>
                    <a:pt x="18872" y="9001"/>
                  </a:lnTo>
                  <a:lnTo>
                    <a:pt x="28865" y="7846"/>
                  </a:lnTo>
                  <a:lnTo>
                    <a:pt x="36086" y="7502"/>
                  </a:lnTo>
                  <a:lnTo>
                    <a:pt x="38260" y="8862"/>
                  </a:lnTo>
                  <a:lnTo>
                    <a:pt x="37919" y="9001"/>
                  </a:lnTo>
                  <a:close/>
                </a:path>
              </a:pathLst>
            </a:custGeom>
            <a:solidFill>
              <a:srgbClr val="282B2C"/>
            </a:solidFill>
          </p:spPr>
          <p:txBody>
            <a:bodyPr wrap="square" lIns="0" tIns="0" rIns="0" bIns="0" rtlCol="0"/>
            <a:lstStyle/>
            <a:p>
              <a:endParaRPr/>
            </a:p>
          </p:txBody>
        </p:sp>
        <p:sp>
          <p:nvSpPr>
            <p:cNvPr id="351" name="object 534">
              <a:extLst>
                <a:ext uri="{FF2B5EF4-FFF2-40B4-BE49-F238E27FC236}">
                  <a16:creationId xmlns:a16="http://schemas.microsoft.com/office/drawing/2014/main" id="{5CE8D42C-9B86-1414-E630-F0CFC7038F69}"/>
                </a:ext>
              </a:extLst>
            </p:cNvPr>
            <p:cNvSpPr/>
            <p:nvPr/>
          </p:nvSpPr>
          <p:spPr>
            <a:xfrm>
              <a:off x="2315458" y="9010876"/>
              <a:ext cx="38735" cy="12700"/>
            </a:xfrm>
            <a:custGeom>
              <a:avLst/>
              <a:gdLst/>
              <a:ahLst/>
              <a:cxnLst/>
              <a:rect l="l" t="t" r="r" b="b"/>
              <a:pathLst>
                <a:path w="38735" h="12700">
                  <a:moveTo>
                    <a:pt x="29335" y="12506"/>
                  </a:moveTo>
                  <a:lnTo>
                    <a:pt x="11739" y="10166"/>
                  </a:lnTo>
                  <a:lnTo>
                    <a:pt x="1471" y="2056"/>
                  </a:lnTo>
                  <a:lnTo>
                    <a:pt x="0" y="0"/>
                  </a:lnTo>
                  <a:lnTo>
                    <a:pt x="8134" y="4919"/>
                  </a:lnTo>
                  <a:lnTo>
                    <a:pt x="18872" y="9006"/>
                  </a:lnTo>
                  <a:lnTo>
                    <a:pt x="37886" y="9006"/>
                  </a:lnTo>
                  <a:lnTo>
                    <a:pt x="29335" y="12506"/>
                  </a:lnTo>
                  <a:close/>
                </a:path>
                <a:path w="38735" h="12700">
                  <a:moveTo>
                    <a:pt x="37886" y="9006"/>
                  </a:moveTo>
                  <a:lnTo>
                    <a:pt x="18872" y="9006"/>
                  </a:lnTo>
                  <a:lnTo>
                    <a:pt x="28865" y="7851"/>
                  </a:lnTo>
                  <a:lnTo>
                    <a:pt x="36086" y="7507"/>
                  </a:lnTo>
                  <a:lnTo>
                    <a:pt x="38276" y="8847"/>
                  </a:lnTo>
                  <a:lnTo>
                    <a:pt x="37886" y="9006"/>
                  </a:lnTo>
                  <a:close/>
                </a:path>
              </a:pathLst>
            </a:custGeom>
            <a:solidFill>
              <a:srgbClr val="2B2E2F"/>
            </a:solidFill>
          </p:spPr>
          <p:txBody>
            <a:bodyPr wrap="square" lIns="0" tIns="0" rIns="0" bIns="0" rtlCol="0"/>
            <a:lstStyle/>
            <a:p>
              <a:endParaRPr/>
            </a:p>
          </p:txBody>
        </p:sp>
        <p:sp>
          <p:nvSpPr>
            <p:cNvPr id="352" name="object 535">
              <a:extLst>
                <a:ext uri="{FF2B5EF4-FFF2-40B4-BE49-F238E27FC236}">
                  <a16:creationId xmlns:a16="http://schemas.microsoft.com/office/drawing/2014/main" id="{C9973E08-4AAB-313B-E6CC-ECA608B7171E}"/>
                </a:ext>
              </a:extLst>
            </p:cNvPr>
            <p:cNvSpPr/>
            <p:nvPr/>
          </p:nvSpPr>
          <p:spPr>
            <a:xfrm>
              <a:off x="2315574" y="9011017"/>
              <a:ext cx="38735" cy="12700"/>
            </a:xfrm>
            <a:custGeom>
              <a:avLst/>
              <a:gdLst/>
              <a:ahLst/>
              <a:cxnLst/>
              <a:rect l="l" t="t" r="r" b="b"/>
              <a:pathLst>
                <a:path w="38735" h="12700">
                  <a:moveTo>
                    <a:pt x="29335" y="12501"/>
                  </a:moveTo>
                  <a:lnTo>
                    <a:pt x="11739" y="10161"/>
                  </a:lnTo>
                  <a:lnTo>
                    <a:pt x="1471" y="2051"/>
                  </a:lnTo>
                  <a:lnTo>
                    <a:pt x="0" y="0"/>
                  </a:lnTo>
                  <a:lnTo>
                    <a:pt x="8139" y="4914"/>
                  </a:lnTo>
                  <a:lnTo>
                    <a:pt x="18872" y="9001"/>
                  </a:lnTo>
                  <a:lnTo>
                    <a:pt x="37873" y="9001"/>
                  </a:lnTo>
                  <a:lnTo>
                    <a:pt x="29335" y="12501"/>
                  </a:lnTo>
                  <a:close/>
                </a:path>
                <a:path w="38735" h="12700">
                  <a:moveTo>
                    <a:pt x="37873" y="9001"/>
                  </a:moveTo>
                  <a:lnTo>
                    <a:pt x="18872" y="9001"/>
                  </a:lnTo>
                  <a:lnTo>
                    <a:pt x="28871" y="7846"/>
                  </a:lnTo>
                  <a:lnTo>
                    <a:pt x="36091" y="7502"/>
                  </a:lnTo>
                  <a:lnTo>
                    <a:pt x="38286" y="8832"/>
                  </a:lnTo>
                  <a:lnTo>
                    <a:pt x="37873" y="9001"/>
                  </a:lnTo>
                  <a:close/>
                </a:path>
              </a:pathLst>
            </a:custGeom>
            <a:solidFill>
              <a:srgbClr val="2F3232"/>
            </a:solidFill>
          </p:spPr>
          <p:txBody>
            <a:bodyPr wrap="square" lIns="0" tIns="0" rIns="0" bIns="0" rtlCol="0"/>
            <a:lstStyle/>
            <a:p>
              <a:endParaRPr/>
            </a:p>
          </p:txBody>
        </p:sp>
        <p:sp>
          <p:nvSpPr>
            <p:cNvPr id="353" name="object 536">
              <a:extLst>
                <a:ext uri="{FF2B5EF4-FFF2-40B4-BE49-F238E27FC236}">
                  <a16:creationId xmlns:a16="http://schemas.microsoft.com/office/drawing/2014/main" id="{F9F4A4FA-8857-F11D-E9DC-710B9C2E7396}"/>
                </a:ext>
              </a:extLst>
            </p:cNvPr>
            <p:cNvSpPr/>
            <p:nvPr/>
          </p:nvSpPr>
          <p:spPr>
            <a:xfrm>
              <a:off x="2315695" y="9011154"/>
              <a:ext cx="38735" cy="12700"/>
            </a:xfrm>
            <a:custGeom>
              <a:avLst/>
              <a:gdLst/>
              <a:ahLst/>
              <a:cxnLst/>
              <a:rect l="l" t="t" r="r" b="b"/>
              <a:pathLst>
                <a:path w="38735" h="12700">
                  <a:moveTo>
                    <a:pt x="29335" y="12506"/>
                  </a:moveTo>
                  <a:lnTo>
                    <a:pt x="11739" y="10161"/>
                  </a:lnTo>
                  <a:lnTo>
                    <a:pt x="1471" y="2051"/>
                  </a:lnTo>
                  <a:lnTo>
                    <a:pt x="0" y="0"/>
                  </a:lnTo>
                  <a:lnTo>
                    <a:pt x="8134" y="4914"/>
                  </a:lnTo>
                  <a:lnTo>
                    <a:pt x="18872" y="9001"/>
                  </a:lnTo>
                  <a:lnTo>
                    <a:pt x="37844" y="9001"/>
                  </a:lnTo>
                  <a:lnTo>
                    <a:pt x="29335" y="12506"/>
                  </a:lnTo>
                  <a:close/>
                </a:path>
                <a:path w="38735" h="12700">
                  <a:moveTo>
                    <a:pt x="37844" y="9001"/>
                  </a:moveTo>
                  <a:lnTo>
                    <a:pt x="18872" y="9001"/>
                  </a:lnTo>
                  <a:lnTo>
                    <a:pt x="28865" y="7846"/>
                  </a:lnTo>
                  <a:lnTo>
                    <a:pt x="36086" y="7502"/>
                  </a:lnTo>
                  <a:lnTo>
                    <a:pt x="38291" y="8817"/>
                  </a:lnTo>
                  <a:lnTo>
                    <a:pt x="37844" y="9001"/>
                  </a:lnTo>
                  <a:close/>
                </a:path>
              </a:pathLst>
            </a:custGeom>
            <a:solidFill>
              <a:srgbClr val="323536"/>
            </a:solidFill>
          </p:spPr>
          <p:txBody>
            <a:bodyPr wrap="square" lIns="0" tIns="0" rIns="0" bIns="0" rtlCol="0"/>
            <a:lstStyle/>
            <a:p>
              <a:endParaRPr/>
            </a:p>
          </p:txBody>
        </p:sp>
        <p:sp>
          <p:nvSpPr>
            <p:cNvPr id="354" name="object 537">
              <a:extLst>
                <a:ext uri="{FF2B5EF4-FFF2-40B4-BE49-F238E27FC236}">
                  <a16:creationId xmlns:a16="http://schemas.microsoft.com/office/drawing/2014/main" id="{7006F940-79F2-361F-70E5-62362EDF7A2C}"/>
                </a:ext>
              </a:extLst>
            </p:cNvPr>
            <p:cNvSpPr/>
            <p:nvPr/>
          </p:nvSpPr>
          <p:spPr>
            <a:xfrm>
              <a:off x="2315816" y="9011289"/>
              <a:ext cx="38735" cy="12700"/>
            </a:xfrm>
            <a:custGeom>
              <a:avLst/>
              <a:gdLst/>
              <a:ahLst/>
              <a:cxnLst/>
              <a:rect l="l" t="t" r="r" b="b"/>
              <a:pathLst>
                <a:path w="38735" h="12700">
                  <a:moveTo>
                    <a:pt x="29335" y="12506"/>
                  </a:moveTo>
                  <a:lnTo>
                    <a:pt x="11739" y="10166"/>
                  </a:lnTo>
                  <a:lnTo>
                    <a:pt x="1471" y="2056"/>
                  </a:lnTo>
                  <a:lnTo>
                    <a:pt x="0" y="0"/>
                  </a:lnTo>
                  <a:lnTo>
                    <a:pt x="8129" y="4914"/>
                  </a:lnTo>
                  <a:lnTo>
                    <a:pt x="18872" y="9006"/>
                  </a:lnTo>
                  <a:lnTo>
                    <a:pt x="37819" y="9006"/>
                  </a:lnTo>
                  <a:lnTo>
                    <a:pt x="29335" y="12506"/>
                  </a:lnTo>
                  <a:close/>
                </a:path>
                <a:path w="38735" h="12700">
                  <a:moveTo>
                    <a:pt x="37819" y="9006"/>
                  </a:moveTo>
                  <a:lnTo>
                    <a:pt x="18872" y="9006"/>
                  </a:lnTo>
                  <a:lnTo>
                    <a:pt x="28860" y="7851"/>
                  </a:lnTo>
                  <a:lnTo>
                    <a:pt x="36081" y="7507"/>
                  </a:lnTo>
                  <a:lnTo>
                    <a:pt x="38301" y="8807"/>
                  </a:lnTo>
                  <a:lnTo>
                    <a:pt x="37819" y="9006"/>
                  </a:lnTo>
                  <a:close/>
                </a:path>
              </a:pathLst>
            </a:custGeom>
            <a:solidFill>
              <a:srgbClr val="35393A"/>
            </a:solidFill>
          </p:spPr>
          <p:txBody>
            <a:bodyPr wrap="square" lIns="0" tIns="0" rIns="0" bIns="0" rtlCol="0"/>
            <a:lstStyle/>
            <a:p>
              <a:endParaRPr/>
            </a:p>
          </p:txBody>
        </p:sp>
        <p:sp>
          <p:nvSpPr>
            <p:cNvPr id="355" name="object 538">
              <a:extLst>
                <a:ext uri="{FF2B5EF4-FFF2-40B4-BE49-F238E27FC236}">
                  <a16:creationId xmlns:a16="http://schemas.microsoft.com/office/drawing/2014/main" id="{CDB3B5CD-A92C-A2EC-3D12-59DC7DBF0B55}"/>
                </a:ext>
              </a:extLst>
            </p:cNvPr>
            <p:cNvSpPr/>
            <p:nvPr/>
          </p:nvSpPr>
          <p:spPr>
            <a:xfrm>
              <a:off x="2315932" y="9011426"/>
              <a:ext cx="38735" cy="12700"/>
            </a:xfrm>
            <a:custGeom>
              <a:avLst/>
              <a:gdLst/>
              <a:ahLst/>
              <a:cxnLst/>
              <a:rect l="l" t="t" r="r" b="b"/>
              <a:pathLst>
                <a:path w="38735" h="12700">
                  <a:moveTo>
                    <a:pt x="29335" y="12506"/>
                  </a:moveTo>
                  <a:lnTo>
                    <a:pt x="11739" y="10166"/>
                  </a:lnTo>
                  <a:lnTo>
                    <a:pt x="1471" y="2056"/>
                  </a:lnTo>
                  <a:lnTo>
                    <a:pt x="0" y="0"/>
                  </a:lnTo>
                  <a:lnTo>
                    <a:pt x="8134" y="4919"/>
                  </a:lnTo>
                  <a:lnTo>
                    <a:pt x="18872" y="9006"/>
                  </a:lnTo>
                  <a:lnTo>
                    <a:pt x="37811" y="9006"/>
                  </a:lnTo>
                  <a:lnTo>
                    <a:pt x="29335" y="12506"/>
                  </a:lnTo>
                  <a:close/>
                </a:path>
                <a:path w="38735" h="12700">
                  <a:moveTo>
                    <a:pt x="37811" y="9006"/>
                  </a:moveTo>
                  <a:lnTo>
                    <a:pt x="18872" y="9006"/>
                  </a:lnTo>
                  <a:lnTo>
                    <a:pt x="28865" y="7851"/>
                  </a:lnTo>
                  <a:lnTo>
                    <a:pt x="36086" y="7507"/>
                  </a:lnTo>
                  <a:lnTo>
                    <a:pt x="38317" y="8797"/>
                  </a:lnTo>
                  <a:lnTo>
                    <a:pt x="37811" y="9006"/>
                  </a:lnTo>
                  <a:close/>
                </a:path>
              </a:pathLst>
            </a:custGeom>
            <a:solidFill>
              <a:srgbClr val="3A3D3D"/>
            </a:solidFill>
          </p:spPr>
          <p:txBody>
            <a:bodyPr wrap="square" lIns="0" tIns="0" rIns="0" bIns="0" rtlCol="0"/>
            <a:lstStyle/>
            <a:p>
              <a:endParaRPr/>
            </a:p>
          </p:txBody>
        </p:sp>
        <p:sp>
          <p:nvSpPr>
            <p:cNvPr id="356" name="object 539">
              <a:extLst>
                <a:ext uri="{FF2B5EF4-FFF2-40B4-BE49-F238E27FC236}">
                  <a16:creationId xmlns:a16="http://schemas.microsoft.com/office/drawing/2014/main" id="{E874ABE8-51C3-E82F-3505-EB83DB91712F}"/>
                </a:ext>
              </a:extLst>
            </p:cNvPr>
            <p:cNvSpPr/>
            <p:nvPr/>
          </p:nvSpPr>
          <p:spPr>
            <a:xfrm>
              <a:off x="2316048" y="9011567"/>
              <a:ext cx="38735" cy="12700"/>
            </a:xfrm>
            <a:custGeom>
              <a:avLst/>
              <a:gdLst/>
              <a:ahLst/>
              <a:cxnLst/>
              <a:rect l="l" t="t" r="r" b="b"/>
              <a:pathLst>
                <a:path w="38735" h="12700">
                  <a:moveTo>
                    <a:pt x="29335" y="12506"/>
                  </a:moveTo>
                  <a:lnTo>
                    <a:pt x="11739" y="10161"/>
                  </a:lnTo>
                  <a:lnTo>
                    <a:pt x="1471" y="2051"/>
                  </a:lnTo>
                  <a:lnTo>
                    <a:pt x="0" y="0"/>
                  </a:lnTo>
                  <a:lnTo>
                    <a:pt x="8139" y="4914"/>
                  </a:lnTo>
                  <a:lnTo>
                    <a:pt x="18872" y="9001"/>
                  </a:lnTo>
                  <a:lnTo>
                    <a:pt x="37798" y="9001"/>
                  </a:lnTo>
                  <a:lnTo>
                    <a:pt x="29335" y="12506"/>
                  </a:lnTo>
                  <a:close/>
                </a:path>
                <a:path w="38735" h="12700">
                  <a:moveTo>
                    <a:pt x="37798" y="9001"/>
                  </a:moveTo>
                  <a:lnTo>
                    <a:pt x="18872" y="9001"/>
                  </a:lnTo>
                  <a:lnTo>
                    <a:pt x="28871" y="7846"/>
                  </a:lnTo>
                  <a:lnTo>
                    <a:pt x="36091" y="7502"/>
                  </a:lnTo>
                  <a:lnTo>
                    <a:pt x="38327" y="8782"/>
                  </a:lnTo>
                  <a:lnTo>
                    <a:pt x="37798" y="9001"/>
                  </a:lnTo>
                  <a:close/>
                </a:path>
              </a:pathLst>
            </a:custGeom>
            <a:solidFill>
              <a:srgbClr val="3E4141"/>
            </a:solidFill>
          </p:spPr>
          <p:txBody>
            <a:bodyPr wrap="square" lIns="0" tIns="0" rIns="0" bIns="0" rtlCol="0"/>
            <a:lstStyle/>
            <a:p>
              <a:endParaRPr/>
            </a:p>
          </p:txBody>
        </p:sp>
        <p:sp>
          <p:nvSpPr>
            <p:cNvPr id="357" name="object 540">
              <a:extLst>
                <a:ext uri="{FF2B5EF4-FFF2-40B4-BE49-F238E27FC236}">
                  <a16:creationId xmlns:a16="http://schemas.microsoft.com/office/drawing/2014/main" id="{B1BBF754-4558-9D02-52C9-0871A763D743}"/>
                </a:ext>
              </a:extLst>
            </p:cNvPr>
            <p:cNvSpPr/>
            <p:nvPr/>
          </p:nvSpPr>
          <p:spPr>
            <a:xfrm>
              <a:off x="2316169" y="9011703"/>
              <a:ext cx="38735" cy="12700"/>
            </a:xfrm>
            <a:custGeom>
              <a:avLst/>
              <a:gdLst/>
              <a:ahLst/>
              <a:cxnLst/>
              <a:rect l="l" t="t" r="r" b="b"/>
              <a:pathLst>
                <a:path w="38735" h="12700">
                  <a:moveTo>
                    <a:pt x="29335" y="12506"/>
                  </a:moveTo>
                  <a:lnTo>
                    <a:pt x="11739" y="10166"/>
                  </a:lnTo>
                  <a:lnTo>
                    <a:pt x="1471" y="2056"/>
                  </a:lnTo>
                  <a:lnTo>
                    <a:pt x="0" y="0"/>
                  </a:lnTo>
                  <a:lnTo>
                    <a:pt x="8134" y="4914"/>
                  </a:lnTo>
                  <a:lnTo>
                    <a:pt x="18872" y="9006"/>
                  </a:lnTo>
                  <a:lnTo>
                    <a:pt x="37757" y="9006"/>
                  </a:lnTo>
                  <a:lnTo>
                    <a:pt x="29335" y="12506"/>
                  </a:lnTo>
                  <a:close/>
                </a:path>
                <a:path w="38735" h="12700">
                  <a:moveTo>
                    <a:pt x="37757" y="9006"/>
                  </a:moveTo>
                  <a:lnTo>
                    <a:pt x="18872" y="9006"/>
                  </a:lnTo>
                  <a:lnTo>
                    <a:pt x="28865" y="7851"/>
                  </a:lnTo>
                  <a:lnTo>
                    <a:pt x="36086" y="7502"/>
                  </a:lnTo>
                  <a:lnTo>
                    <a:pt x="38332" y="8767"/>
                  </a:lnTo>
                  <a:lnTo>
                    <a:pt x="37757" y="9006"/>
                  </a:lnTo>
                  <a:close/>
                </a:path>
              </a:pathLst>
            </a:custGeom>
            <a:solidFill>
              <a:srgbClr val="414445"/>
            </a:solidFill>
          </p:spPr>
          <p:txBody>
            <a:bodyPr wrap="square" lIns="0" tIns="0" rIns="0" bIns="0" rtlCol="0"/>
            <a:lstStyle/>
            <a:p>
              <a:endParaRPr/>
            </a:p>
          </p:txBody>
        </p:sp>
        <p:sp>
          <p:nvSpPr>
            <p:cNvPr id="358" name="object 541">
              <a:extLst>
                <a:ext uri="{FF2B5EF4-FFF2-40B4-BE49-F238E27FC236}">
                  <a16:creationId xmlns:a16="http://schemas.microsoft.com/office/drawing/2014/main" id="{63FBA078-715F-FD9D-1716-601E53825549}"/>
                </a:ext>
              </a:extLst>
            </p:cNvPr>
            <p:cNvSpPr/>
            <p:nvPr/>
          </p:nvSpPr>
          <p:spPr>
            <a:xfrm>
              <a:off x="2316285" y="9011839"/>
              <a:ext cx="38735" cy="12700"/>
            </a:xfrm>
            <a:custGeom>
              <a:avLst/>
              <a:gdLst/>
              <a:ahLst/>
              <a:cxnLst/>
              <a:rect l="l" t="t" r="r" b="b"/>
              <a:pathLst>
                <a:path w="38735" h="12700">
                  <a:moveTo>
                    <a:pt x="29341" y="12506"/>
                  </a:moveTo>
                  <a:lnTo>
                    <a:pt x="11744" y="10166"/>
                  </a:lnTo>
                  <a:lnTo>
                    <a:pt x="1477" y="2056"/>
                  </a:lnTo>
                  <a:lnTo>
                    <a:pt x="0" y="0"/>
                  </a:lnTo>
                  <a:lnTo>
                    <a:pt x="8134" y="4914"/>
                  </a:lnTo>
                  <a:lnTo>
                    <a:pt x="18877" y="9006"/>
                  </a:lnTo>
                  <a:lnTo>
                    <a:pt x="37750" y="9006"/>
                  </a:lnTo>
                  <a:lnTo>
                    <a:pt x="29341" y="12506"/>
                  </a:lnTo>
                  <a:close/>
                </a:path>
                <a:path w="38735" h="12700">
                  <a:moveTo>
                    <a:pt x="37750" y="9006"/>
                  </a:moveTo>
                  <a:lnTo>
                    <a:pt x="18877" y="9006"/>
                  </a:lnTo>
                  <a:lnTo>
                    <a:pt x="28865" y="7851"/>
                  </a:lnTo>
                  <a:lnTo>
                    <a:pt x="36086" y="7507"/>
                  </a:lnTo>
                  <a:lnTo>
                    <a:pt x="38348" y="8757"/>
                  </a:lnTo>
                  <a:lnTo>
                    <a:pt x="37750" y="9006"/>
                  </a:lnTo>
                  <a:close/>
                </a:path>
              </a:pathLst>
            </a:custGeom>
            <a:solidFill>
              <a:srgbClr val="454849"/>
            </a:solidFill>
          </p:spPr>
          <p:txBody>
            <a:bodyPr wrap="square" lIns="0" tIns="0" rIns="0" bIns="0" rtlCol="0"/>
            <a:lstStyle/>
            <a:p>
              <a:endParaRPr/>
            </a:p>
          </p:txBody>
        </p:sp>
        <p:sp>
          <p:nvSpPr>
            <p:cNvPr id="359" name="object 542">
              <a:extLst>
                <a:ext uri="{FF2B5EF4-FFF2-40B4-BE49-F238E27FC236}">
                  <a16:creationId xmlns:a16="http://schemas.microsoft.com/office/drawing/2014/main" id="{D37324E8-2EC4-E28D-604E-F8234D260D86}"/>
                </a:ext>
              </a:extLst>
            </p:cNvPr>
            <p:cNvSpPr/>
            <p:nvPr/>
          </p:nvSpPr>
          <p:spPr>
            <a:xfrm>
              <a:off x="2316401" y="9011975"/>
              <a:ext cx="38735" cy="12700"/>
            </a:xfrm>
            <a:custGeom>
              <a:avLst/>
              <a:gdLst/>
              <a:ahLst/>
              <a:cxnLst/>
              <a:rect l="l" t="t" r="r" b="b"/>
              <a:pathLst>
                <a:path w="38735" h="12700">
                  <a:moveTo>
                    <a:pt x="29341" y="12511"/>
                  </a:moveTo>
                  <a:lnTo>
                    <a:pt x="11744" y="10166"/>
                  </a:lnTo>
                  <a:lnTo>
                    <a:pt x="1477" y="2056"/>
                  </a:lnTo>
                  <a:lnTo>
                    <a:pt x="0" y="0"/>
                  </a:lnTo>
                  <a:lnTo>
                    <a:pt x="8139" y="4919"/>
                  </a:lnTo>
                  <a:lnTo>
                    <a:pt x="18872" y="9006"/>
                  </a:lnTo>
                  <a:lnTo>
                    <a:pt x="37743" y="9006"/>
                  </a:lnTo>
                  <a:lnTo>
                    <a:pt x="29341" y="12511"/>
                  </a:lnTo>
                  <a:close/>
                </a:path>
                <a:path w="38735" h="12700">
                  <a:moveTo>
                    <a:pt x="37743" y="9006"/>
                  </a:moveTo>
                  <a:lnTo>
                    <a:pt x="18872" y="9006"/>
                  </a:lnTo>
                  <a:lnTo>
                    <a:pt x="28871" y="7851"/>
                  </a:lnTo>
                  <a:lnTo>
                    <a:pt x="36091" y="7507"/>
                  </a:lnTo>
                  <a:lnTo>
                    <a:pt x="38363" y="8747"/>
                  </a:lnTo>
                  <a:lnTo>
                    <a:pt x="37743" y="9006"/>
                  </a:lnTo>
                  <a:close/>
                </a:path>
              </a:pathLst>
            </a:custGeom>
            <a:solidFill>
              <a:srgbClr val="494C4B"/>
            </a:solidFill>
          </p:spPr>
          <p:txBody>
            <a:bodyPr wrap="square" lIns="0" tIns="0" rIns="0" bIns="0" rtlCol="0"/>
            <a:lstStyle/>
            <a:p>
              <a:endParaRPr/>
            </a:p>
          </p:txBody>
        </p:sp>
        <p:sp>
          <p:nvSpPr>
            <p:cNvPr id="360" name="object 543">
              <a:extLst>
                <a:ext uri="{FF2B5EF4-FFF2-40B4-BE49-F238E27FC236}">
                  <a16:creationId xmlns:a16="http://schemas.microsoft.com/office/drawing/2014/main" id="{85B701DE-56B5-FFEF-CB08-52E4D607CDE6}"/>
                </a:ext>
              </a:extLst>
            </p:cNvPr>
            <p:cNvSpPr/>
            <p:nvPr/>
          </p:nvSpPr>
          <p:spPr>
            <a:xfrm>
              <a:off x="2316522" y="9012116"/>
              <a:ext cx="38735" cy="12700"/>
            </a:xfrm>
            <a:custGeom>
              <a:avLst/>
              <a:gdLst/>
              <a:ahLst/>
              <a:cxnLst/>
              <a:rect l="l" t="t" r="r" b="b"/>
              <a:pathLst>
                <a:path w="38735" h="12700">
                  <a:moveTo>
                    <a:pt x="29335" y="12506"/>
                  </a:moveTo>
                  <a:lnTo>
                    <a:pt x="11739" y="10161"/>
                  </a:lnTo>
                  <a:lnTo>
                    <a:pt x="1471" y="2051"/>
                  </a:lnTo>
                  <a:lnTo>
                    <a:pt x="0" y="0"/>
                  </a:lnTo>
                  <a:lnTo>
                    <a:pt x="8139" y="4914"/>
                  </a:lnTo>
                  <a:lnTo>
                    <a:pt x="18872" y="9001"/>
                  </a:lnTo>
                  <a:lnTo>
                    <a:pt x="37714" y="9001"/>
                  </a:lnTo>
                  <a:lnTo>
                    <a:pt x="29335" y="12506"/>
                  </a:lnTo>
                  <a:close/>
                </a:path>
                <a:path w="38735" h="12700">
                  <a:moveTo>
                    <a:pt x="37714" y="9001"/>
                  </a:moveTo>
                  <a:lnTo>
                    <a:pt x="18872" y="9001"/>
                  </a:lnTo>
                  <a:lnTo>
                    <a:pt x="28871" y="7846"/>
                  </a:lnTo>
                  <a:lnTo>
                    <a:pt x="36091" y="7502"/>
                  </a:lnTo>
                  <a:lnTo>
                    <a:pt x="38369" y="8727"/>
                  </a:lnTo>
                  <a:lnTo>
                    <a:pt x="37714" y="9001"/>
                  </a:lnTo>
                  <a:close/>
                </a:path>
              </a:pathLst>
            </a:custGeom>
            <a:solidFill>
              <a:srgbClr val="4C504F"/>
            </a:solidFill>
          </p:spPr>
          <p:txBody>
            <a:bodyPr wrap="square" lIns="0" tIns="0" rIns="0" bIns="0" rtlCol="0"/>
            <a:lstStyle/>
            <a:p>
              <a:endParaRPr/>
            </a:p>
          </p:txBody>
        </p:sp>
        <p:sp>
          <p:nvSpPr>
            <p:cNvPr id="361" name="object 544">
              <a:extLst>
                <a:ext uri="{FF2B5EF4-FFF2-40B4-BE49-F238E27FC236}">
                  <a16:creationId xmlns:a16="http://schemas.microsoft.com/office/drawing/2014/main" id="{36954902-5F78-8B17-8BB6-8A7AAF4B5781}"/>
                </a:ext>
              </a:extLst>
            </p:cNvPr>
            <p:cNvSpPr/>
            <p:nvPr/>
          </p:nvSpPr>
          <p:spPr>
            <a:xfrm>
              <a:off x="2316643" y="9012252"/>
              <a:ext cx="38735" cy="12700"/>
            </a:xfrm>
            <a:custGeom>
              <a:avLst/>
              <a:gdLst/>
              <a:ahLst/>
              <a:cxnLst/>
              <a:rect l="l" t="t" r="r" b="b"/>
              <a:pathLst>
                <a:path w="38735" h="12700">
                  <a:moveTo>
                    <a:pt x="29335" y="12506"/>
                  </a:moveTo>
                  <a:lnTo>
                    <a:pt x="11739" y="10166"/>
                  </a:lnTo>
                  <a:lnTo>
                    <a:pt x="1471" y="2056"/>
                  </a:lnTo>
                  <a:lnTo>
                    <a:pt x="0" y="0"/>
                  </a:lnTo>
                  <a:lnTo>
                    <a:pt x="8134" y="4914"/>
                  </a:lnTo>
                  <a:lnTo>
                    <a:pt x="18872" y="9006"/>
                  </a:lnTo>
                  <a:lnTo>
                    <a:pt x="37690" y="9006"/>
                  </a:lnTo>
                  <a:lnTo>
                    <a:pt x="29335" y="12506"/>
                  </a:lnTo>
                  <a:close/>
                </a:path>
                <a:path w="38735" h="12700">
                  <a:moveTo>
                    <a:pt x="37690" y="9006"/>
                  </a:moveTo>
                  <a:lnTo>
                    <a:pt x="18872" y="9006"/>
                  </a:lnTo>
                  <a:lnTo>
                    <a:pt x="28860" y="7851"/>
                  </a:lnTo>
                  <a:lnTo>
                    <a:pt x="36081" y="7502"/>
                  </a:lnTo>
                  <a:lnTo>
                    <a:pt x="38379" y="8717"/>
                  </a:lnTo>
                  <a:lnTo>
                    <a:pt x="37690" y="9006"/>
                  </a:lnTo>
                  <a:close/>
                </a:path>
              </a:pathLst>
            </a:custGeom>
            <a:solidFill>
              <a:srgbClr val="505353"/>
            </a:solidFill>
          </p:spPr>
          <p:txBody>
            <a:bodyPr wrap="square" lIns="0" tIns="0" rIns="0" bIns="0" rtlCol="0"/>
            <a:lstStyle/>
            <a:p>
              <a:endParaRPr/>
            </a:p>
          </p:txBody>
        </p:sp>
        <p:sp>
          <p:nvSpPr>
            <p:cNvPr id="362" name="object 545">
              <a:extLst>
                <a:ext uri="{FF2B5EF4-FFF2-40B4-BE49-F238E27FC236}">
                  <a16:creationId xmlns:a16="http://schemas.microsoft.com/office/drawing/2014/main" id="{0F1C8385-C052-7AB7-11E2-057D502708C3}"/>
                </a:ext>
              </a:extLst>
            </p:cNvPr>
            <p:cNvSpPr/>
            <p:nvPr/>
          </p:nvSpPr>
          <p:spPr>
            <a:xfrm>
              <a:off x="2316754" y="9012388"/>
              <a:ext cx="38735" cy="12700"/>
            </a:xfrm>
            <a:custGeom>
              <a:avLst/>
              <a:gdLst/>
              <a:ahLst/>
              <a:cxnLst/>
              <a:rect l="l" t="t" r="r" b="b"/>
              <a:pathLst>
                <a:path w="38735" h="12700">
                  <a:moveTo>
                    <a:pt x="29341" y="12511"/>
                  </a:moveTo>
                  <a:lnTo>
                    <a:pt x="11744" y="10166"/>
                  </a:lnTo>
                  <a:lnTo>
                    <a:pt x="1477" y="2056"/>
                  </a:lnTo>
                  <a:lnTo>
                    <a:pt x="0" y="0"/>
                  </a:lnTo>
                  <a:lnTo>
                    <a:pt x="8139" y="4914"/>
                  </a:lnTo>
                  <a:lnTo>
                    <a:pt x="18877" y="9006"/>
                  </a:lnTo>
                  <a:lnTo>
                    <a:pt x="37668" y="9006"/>
                  </a:lnTo>
                  <a:lnTo>
                    <a:pt x="29341" y="12511"/>
                  </a:lnTo>
                  <a:close/>
                </a:path>
                <a:path w="38735" h="12700">
                  <a:moveTo>
                    <a:pt x="37668" y="9006"/>
                  </a:moveTo>
                  <a:lnTo>
                    <a:pt x="18877" y="9006"/>
                  </a:lnTo>
                  <a:lnTo>
                    <a:pt x="28871" y="7851"/>
                  </a:lnTo>
                  <a:lnTo>
                    <a:pt x="36091" y="7507"/>
                  </a:lnTo>
                  <a:lnTo>
                    <a:pt x="38389" y="8702"/>
                  </a:lnTo>
                  <a:lnTo>
                    <a:pt x="37668" y="9006"/>
                  </a:lnTo>
                  <a:close/>
                </a:path>
              </a:pathLst>
            </a:custGeom>
            <a:solidFill>
              <a:srgbClr val="545757"/>
            </a:solidFill>
          </p:spPr>
          <p:txBody>
            <a:bodyPr wrap="square" lIns="0" tIns="0" rIns="0" bIns="0" rtlCol="0"/>
            <a:lstStyle/>
            <a:p>
              <a:endParaRPr/>
            </a:p>
          </p:txBody>
        </p:sp>
        <p:sp>
          <p:nvSpPr>
            <p:cNvPr id="363" name="object 546">
              <a:extLst>
                <a:ext uri="{FF2B5EF4-FFF2-40B4-BE49-F238E27FC236}">
                  <a16:creationId xmlns:a16="http://schemas.microsoft.com/office/drawing/2014/main" id="{FB4A8997-C3DC-17D2-FD14-976D03ACD447}"/>
                </a:ext>
              </a:extLst>
            </p:cNvPr>
            <p:cNvSpPr/>
            <p:nvPr/>
          </p:nvSpPr>
          <p:spPr>
            <a:xfrm>
              <a:off x="2316875" y="9012525"/>
              <a:ext cx="38735" cy="12700"/>
            </a:xfrm>
            <a:custGeom>
              <a:avLst/>
              <a:gdLst/>
              <a:ahLst/>
              <a:cxnLst/>
              <a:rect l="l" t="t" r="r" b="b"/>
              <a:pathLst>
                <a:path w="38735" h="12700">
                  <a:moveTo>
                    <a:pt x="29335" y="12511"/>
                  </a:moveTo>
                  <a:lnTo>
                    <a:pt x="11739" y="10166"/>
                  </a:lnTo>
                  <a:lnTo>
                    <a:pt x="1471" y="2056"/>
                  </a:lnTo>
                  <a:lnTo>
                    <a:pt x="0" y="0"/>
                  </a:lnTo>
                  <a:lnTo>
                    <a:pt x="8139" y="4919"/>
                  </a:lnTo>
                  <a:lnTo>
                    <a:pt x="18872" y="9006"/>
                  </a:lnTo>
                  <a:lnTo>
                    <a:pt x="37655" y="9006"/>
                  </a:lnTo>
                  <a:lnTo>
                    <a:pt x="29335" y="12511"/>
                  </a:lnTo>
                  <a:close/>
                </a:path>
                <a:path w="38735" h="12700">
                  <a:moveTo>
                    <a:pt x="37655" y="9006"/>
                  </a:moveTo>
                  <a:lnTo>
                    <a:pt x="18872" y="9006"/>
                  </a:lnTo>
                  <a:lnTo>
                    <a:pt x="28871" y="7851"/>
                  </a:lnTo>
                  <a:lnTo>
                    <a:pt x="36091" y="7507"/>
                  </a:lnTo>
                  <a:lnTo>
                    <a:pt x="38400" y="8692"/>
                  </a:lnTo>
                  <a:lnTo>
                    <a:pt x="37655" y="9006"/>
                  </a:lnTo>
                  <a:close/>
                </a:path>
              </a:pathLst>
            </a:custGeom>
            <a:solidFill>
              <a:srgbClr val="575B5A"/>
            </a:solidFill>
          </p:spPr>
          <p:txBody>
            <a:bodyPr wrap="square" lIns="0" tIns="0" rIns="0" bIns="0" rtlCol="0"/>
            <a:lstStyle/>
            <a:p>
              <a:endParaRPr/>
            </a:p>
          </p:txBody>
        </p:sp>
        <p:sp>
          <p:nvSpPr>
            <p:cNvPr id="364" name="object 547">
              <a:extLst>
                <a:ext uri="{FF2B5EF4-FFF2-40B4-BE49-F238E27FC236}">
                  <a16:creationId xmlns:a16="http://schemas.microsoft.com/office/drawing/2014/main" id="{10B92284-A3A8-6C72-6535-6F30D599A59A}"/>
                </a:ext>
              </a:extLst>
            </p:cNvPr>
            <p:cNvSpPr/>
            <p:nvPr/>
          </p:nvSpPr>
          <p:spPr>
            <a:xfrm>
              <a:off x="2316997" y="9012665"/>
              <a:ext cx="38735" cy="12700"/>
            </a:xfrm>
            <a:custGeom>
              <a:avLst/>
              <a:gdLst/>
              <a:ahLst/>
              <a:cxnLst/>
              <a:rect l="l" t="t" r="r" b="b"/>
              <a:pathLst>
                <a:path w="38735" h="12700">
                  <a:moveTo>
                    <a:pt x="29335" y="12506"/>
                  </a:moveTo>
                  <a:lnTo>
                    <a:pt x="11739" y="10166"/>
                  </a:lnTo>
                  <a:lnTo>
                    <a:pt x="1471" y="2056"/>
                  </a:lnTo>
                  <a:lnTo>
                    <a:pt x="0" y="0"/>
                  </a:lnTo>
                  <a:lnTo>
                    <a:pt x="8134" y="4914"/>
                  </a:lnTo>
                  <a:lnTo>
                    <a:pt x="18872" y="9006"/>
                  </a:lnTo>
                  <a:lnTo>
                    <a:pt x="37620" y="9006"/>
                  </a:lnTo>
                  <a:lnTo>
                    <a:pt x="29335" y="12506"/>
                  </a:lnTo>
                  <a:close/>
                </a:path>
                <a:path w="38735" h="12700">
                  <a:moveTo>
                    <a:pt x="37620" y="9006"/>
                  </a:moveTo>
                  <a:lnTo>
                    <a:pt x="18872" y="9006"/>
                  </a:lnTo>
                  <a:lnTo>
                    <a:pt x="28865" y="7851"/>
                  </a:lnTo>
                  <a:lnTo>
                    <a:pt x="36086" y="7502"/>
                  </a:lnTo>
                  <a:lnTo>
                    <a:pt x="38410" y="8672"/>
                  </a:lnTo>
                  <a:lnTo>
                    <a:pt x="37620" y="9006"/>
                  </a:lnTo>
                  <a:close/>
                </a:path>
              </a:pathLst>
            </a:custGeom>
            <a:solidFill>
              <a:srgbClr val="5A5E5E"/>
            </a:solidFill>
          </p:spPr>
          <p:txBody>
            <a:bodyPr wrap="square" lIns="0" tIns="0" rIns="0" bIns="0" rtlCol="0"/>
            <a:lstStyle/>
            <a:p>
              <a:endParaRPr/>
            </a:p>
          </p:txBody>
        </p:sp>
        <p:sp>
          <p:nvSpPr>
            <p:cNvPr id="365" name="object 548">
              <a:extLst>
                <a:ext uri="{FF2B5EF4-FFF2-40B4-BE49-F238E27FC236}">
                  <a16:creationId xmlns:a16="http://schemas.microsoft.com/office/drawing/2014/main" id="{F336CBAD-BAC9-5849-2AE8-620382E39736}"/>
                </a:ext>
              </a:extLst>
            </p:cNvPr>
            <p:cNvSpPr/>
            <p:nvPr/>
          </p:nvSpPr>
          <p:spPr>
            <a:xfrm>
              <a:off x="2317112" y="9012802"/>
              <a:ext cx="38735" cy="12700"/>
            </a:xfrm>
            <a:custGeom>
              <a:avLst/>
              <a:gdLst/>
              <a:ahLst/>
              <a:cxnLst/>
              <a:rect l="l" t="t" r="r" b="b"/>
              <a:pathLst>
                <a:path w="38735" h="12700">
                  <a:moveTo>
                    <a:pt x="29341" y="12511"/>
                  </a:moveTo>
                  <a:lnTo>
                    <a:pt x="11744" y="10166"/>
                  </a:lnTo>
                  <a:lnTo>
                    <a:pt x="1477" y="2056"/>
                  </a:lnTo>
                  <a:lnTo>
                    <a:pt x="0" y="0"/>
                  </a:lnTo>
                  <a:lnTo>
                    <a:pt x="8134" y="4914"/>
                  </a:lnTo>
                  <a:lnTo>
                    <a:pt x="18877" y="9006"/>
                  </a:lnTo>
                  <a:lnTo>
                    <a:pt x="37610" y="9006"/>
                  </a:lnTo>
                  <a:lnTo>
                    <a:pt x="29341" y="12511"/>
                  </a:lnTo>
                  <a:close/>
                </a:path>
                <a:path w="38735" h="12700">
                  <a:moveTo>
                    <a:pt x="37610" y="9006"/>
                  </a:moveTo>
                  <a:lnTo>
                    <a:pt x="18877" y="9006"/>
                  </a:lnTo>
                  <a:lnTo>
                    <a:pt x="28865" y="7851"/>
                  </a:lnTo>
                  <a:lnTo>
                    <a:pt x="36086" y="7507"/>
                  </a:lnTo>
                  <a:lnTo>
                    <a:pt x="38420" y="8663"/>
                  </a:lnTo>
                  <a:lnTo>
                    <a:pt x="37610" y="9006"/>
                  </a:lnTo>
                  <a:close/>
                </a:path>
              </a:pathLst>
            </a:custGeom>
            <a:solidFill>
              <a:srgbClr val="5E6262"/>
            </a:solidFill>
          </p:spPr>
          <p:txBody>
            <a:bodyPr wrap="square" lIns="0" tIns="0" rIns="0" bIns="0" rtlCol="0"/>
            <a:lstStyle/>
            <a:p>
              <a:endParaRPr/>
            </a:p>
          </p:txBody>
        </p:sp>
        <p:sp>
          <p:nvSpPr>
            <p:cNvPr id="366" name="object 549">
              <a:extLst>
                <a:ext uri="{FF2B5EF4-FFF2-40B4-BE49-F238E27FC236}">
                  <a16:creationId xmlns:a16="http://schemas.microsoft.com/office/drawing/2014/main" id="{8EB3198D-821A-BE45-243E-98AE1E7426FC}"/>
                </a:ext>
              </a:extLst>
            </p:cNvPr>
            <p:cNvSpPr/>
            <p:nvPr/>
          </p:nvSpPr>
          <p:spPr>
            <a:xfrm>
              <a:off x="2317228" y="9012938"/>
              <a:ext cx="38735" cy="12700"/>
            </a:xfrm>
            <a:custGeom>
              <a:avLst/>
              <a:gdLst/>
              <a:ahLst/>
              <a:cxnLst/>
              <a:rect l="l" t="t" r="r" b="b"/>
              <a:pathLst>
                <a:path w="38735" h="12700">
                  <a:moveTo>
                    <a:pt x="29341" y="12511"/>
                  </a:moveTo>
                  <a:lnTo>
                    <a:pt x="11744" y="10166"/>
                  </a:lnTo>
                  <a:lnTo>
                    <a:pt x="1477" y="2056"/>
                  </a:lnTo>
                  <a:lnTo>
                    <a:pt x="0" y="0"/>
                  </a:lnTo>
                  <a:lnTo>
                    <a:pt x="8139" y="4919"/>
                  </a:lnTo>
                  <a:lnTo>
                    <a:pt x="18877" y="9006"/>
                  </a:lnTo>
                  <a:lnTo>
                    <a:pt x="37587" y="9006"/>
                  </a:lnTo>
                  <a:lnTo>
                    <a:pt x="29341" y="12511"/>
                  </a:lnTo>
                  <a:close/>
                </a:path>
                <a:path w="38735" h="12700">
                  <a:moveTo>
                    <a:pt x="37587" y="9006"/>
                  </a:moveTo>
                  <a:lnTo>
                    <a:pt x="18877" y="9006"/>
                  </a:lnTo>
                  <a:lnTo>
                    <a:pt x="28871" y="7851"/>
                  </a:lnTo>
                  <a:lnTo>
                    <a:pt x="36091" y="7507"/>
                  </a:lnTo>
                  <a:lnTo>
                    <a:pt x="38431" y="8648"/>
                  </a:lnTo>
                  <a:lnTo>
                    <a:pt x="37587" y="9006"/>
                  </a:lnTo>
                  <a:close/>
                </a:path>
              </a:pathLst>
            </a:custGeom>
            <a:solidFill>
              <a:srgbClr val="626665"/>
            </a:solidFill>
          </p:spPr>
          <p:txBody>
            <a:bodyPr wrap="square" lIns="0" tIns="0" rIns="0" bIns="0" rtlCol="0"/>
            <a:lstStyle/>
            <a:p>
              <a:endParaRPr/>
            </a:p>
          </p:txBody>
        </p:sp>
        <p:sp>
          <p:nvSpPr>
            <p:cNvPr id="367" name="object 550">
              <a:extLst>
                <a:ext uri="{FF2B5EF4-FFF2-40B4-BE49-F238E27FC236}">
                  <a16:creationId xmlns:a16="http://schemas.microsoft.com/office/drawing/2014/main" id="{AC56ADEB-8F0D-B070-042C-645F3A0581B0}"/>
                </a:ext>
              </a:extLst>
            </p:cNvPr>
            <p:cNvSpPr/>
            <p:nvPr/>
          </p:nvSpPr>
          <p:spPr>
            <a:xfrm>
              <a:off x="2317349" y="9013074"/>
              <a:ext cx="38735" cy="12700"/>
            </a:xfrm>
            <a:custGeom>
              <a:avLst/>
              <a:gdLst/>
              <a:ahLst/>
              <a:cxnLst/>
              <a:rect l="l" t="t" r="r" b="b"/>
              <a:pathLst>
                <a:path w="38735" h="12700">
                  <a:moveTo>
                    <a:pt x="29335" y="12511"/>
                  </a:moveTo>
                  <a:lnTo>
                    <a:pt x="11739" y="10166"/>
                  </a:lnTo>
                  <a:lnTo>
                    <a:pt x="1471" y="2056"/>
                  </a:lnTo>
                  <a:lnTo>
                    <a:pt x="0" y="0"/>
                  </a:lnTo>
                  <a:lnTo>
                    <a:pt x="8139" y="4919"/>
                  </a:lnTo>
                  <a:lnTo>
                    <a:pt x="18872" y="9006"/>
                  </a:lnTo>
                  <a:lnTo>
                    <a:pt x="37575" y="9006"/>
                  </a:lnTo>
                  <a:lnTo>
                    <a:pt x="29335" y="12511"/>
                  </a:lnTo>
                  <a:close/>
                </a:path>
                <a:path w="38735" h="12700">
                  <a:moveTo>
                    <a:pt x="37575" y="9006"/>
                  </a:moveTo>
                  <a:lnTo>
                    <a:pt x="18872" y="9006"/>
                  </a:lnTo>
                  <a:lnTo>
                    <a:pt x="28871" y="7851"/>
                  </a:lnTo>
                  <a:lnTo>
                    <a:pt x="36091" y="7507"/>
                  </a:lnTo>
                  <a:lnTo>
                    <a:pt x="38441" y="8638"/>
                  </a:lnTo>
                  <a:lnTo>
                    <a:pt x="37575" y="9006"/>
                  </a:lnTo>
                  <a:close/>
                </a:path>
              </a:pathLst>
            </a:custGeom>
            <a:solidFill>
              <a:srgbClr val="666969"/>
            </a:solidFill>
          </p:spPr>
          <p:txBody>
            <a:bodyPr wrap="square" lIns="0" tIns="0" rIns="0" bIns="0" rtlCol="0"/>
            <a:lstStyle/>
            <a:p>
              <a:endParaRPr/>
            </a:p>
          </p:txBody>
        </p:sp>
        <p:sp>
          <p:nvSpPr>
            <p:cNvPr id="368" name="object 551">
              <a:extLst>
                <a:ext uri="{FF2B5EF4-FFF2-40B4-BE49-F238E27FC236}">
                  <a16:creationId xmlns:a16="http://schemas.microsoft.com/office/drawing/2014/main" id="{3B1A74FB-5050-0A4A-8EB3-E3B6F1196F97}"/>
                </a:ext>
              </a:extLst>
            </p:cNvPr>
            <p:cNvSpPr/>
            <p:nvPr/>
          </p:nvSpPr>
          <p:spPr>
            <a:xfrm>
              <a:off x="2317471" y="9013215"/>
              <a:ext cx="38735" cy="12700"/>
            </a:xfrm>
            <a:custGeom>
              <a:avLst/>
              <a:gdLst/>
              <a:ahLst/>
              <a:cxnLst/>
              <a:rect l="l" t="t" r="r" b="b"/>
              <a:pathLst>
                <a:path w="38735" h="12700">
                  <a:moveTo>
                    <a:pt x="29335" y="12511"/>
                  </a:moveTo>
                  <a:lnTo>
                    <a:pt x="11739" y="10166"/>
                  </a:lnTo>
                  <a:lnTo>
                    <a:pt x="1471" y="2056"/>
                  </a:lnTo>
                  <a:lnTo>
                    <a:pt x="0" y="0"/>
                  </a:lnTo>
                  <a:lnTo>
                    <a:pt x="8134" y="4914"/>
                  </a:lnTo>
                  <a:lnTo>
                    <a:pt x="18872" y="9006"/>
                  </a:lnTo>
                  <a:lnTo>
                    <a:pt x="37542" y="9006"/>
                  </a:lnTo>
                  <a:lnTo>
                    <a:pt x="29335" y="12511"/>
                  </a:lnTo>
                  <a:close/>
                </a:path>
                <a:path w="38735" h="12700">
                  <a:moveTo>
                    <a:pt x="37542" y="9006"/>
                  </a:moveTo>
                  <a:lnTo>
                    <a:pt x="18872" y="9006"/>
                  </a:lnTo>
                  <a:lnTo>
                    <a:pt x="28865" y="7851"/>
                  </a:lnTo>
                  <a:lnTo>
                    <a:pt x="36086" y="7502"/>
                  </a:lnTo>
                  <a:lnTo>
                    <a:pt x="38451" y="8618"/>
                  </a:lnTo>
                  <a:lnTo>
                    <a:pt x="37542" y="9006"/>
                  </a:lnTo>
                  <a:close/>
                </a:path>
              </a:pathLst>
            </a:custGeom>
            <a:solidFill>
              <a:srgbClr val="696C6C"/>
            </a:solidFill>
          </p:spPr>
          <p:txBody>
            <a:bodyPr wrap="square" lIns="0" tIns="0" rIns="0" bIns="0" rtlCol="0"/>
            <a:lstStyle/>
            <a:p>
              <a:endParaRPr/>
            </a:p>
          </p:txBody>
        </p:sp>
        <p:sp>
          <p:nvSpPr>
            <p:cNvPr id="369" name="object 552">
              <a:extLst>
                <a:ext uri="{FF2B5EF4-FFF2-40B4-BE49-F238E27FC236}">
                  <a16:creationId xmlns:a16="http://schemas.microsoft.com/office/drawing/2014/main" id="{F4AF9C27-68A2-7C82-AA38-9ECD233319D9}"/>
                </a:ext>
              </a:extLst>
            </p:cNvPr>
            <p:cNvSpPr/>
            <p:nvPr/>
          </p:nvSpPr>
          <p:spPr>
            <a:xfrm>
              <a:off x="2317581" y="9013351"/>
              <a:ext cx="38735" cy="12700"/>
            </a:xfrm>
            <a:custGeom>
              <a:avLst/>
              <a:gdLst/>
              <a:ahLst/>
              <a:cxnLst/>
              <a:rect l="l" t="t" r="r" b="b"/>
              <a:pathLst>
                <a:path w="38735" h="12700">
                  <a:moveTo>
                    <a:pt x="29346" y="12511"/>
                  </a:moveTo>
                  <a:lnTo>
                    <a:pt x="11749" y="10166"/>
                  </a:lnTo>
                  <a:lnTo>
                    <a:pt x="1482" y="2056"/>
                  </a:lnTo>
                  <a:lnTo>
                    <a:pt x="0" y="0"/>
                  </a:lnTo>
                  <a:lnTo>
                    <a:pt x="8139" y="4914"/>
                  </a:lnTo>
                  <a:lnTo>
                    <a:pt x="18877" y="9006"/>
                  </a:lnTo>
                  <a:lnTo>
                    <a:pt x="37536" y="9006"/>
                  </a:lnTo>
                  <a:lnTo>
                    <a:pt x="29346" y="12511"/>
                  </a:lnTo>
                  <a:close/>
                </a:path>
                <a:path w="38735" h="12700">
                  <a:moveTo>
                    <a:pt x="37536" y="9006"/>
                  </a:moveTo>
                  <a:lnTo>
                    <a:pt x="18877" y="9006"/>
                  </a:lnTo>
                  <a:lnTo>
                    <a:pt x="28871" y="7851"/>
                  </a:lnTo>
                  <a:lnTo>
                    <a:pt x="36091" y="7507"/>
                  </a:lnTo>
                  <a:lnTo>
                    <a:pt x="38467" y="8608"/>
                  </a:lnTo>
                  <a:lnTo>
                    <a:pt x="37536" y="9006"/>
                  </a:lnTo>
                  <a:close/>
                </a:path>
              </a:pathLst>
            </a:custGeom>
            <a:solidFill>
              <a:srgbClr val="6C7070"/>
            </a:solidFill>
          </p:spPr>
          <p:txBody>
            <a:bodyPr wrap="square" lIns="0" tIns="0" rIns="0" bIns="0" rtlCol="0"/>
            <a:lstStyle/>
            <a:p>
              <a:endParaRPr/>
            </a:p>
          </p:txBody>
        </p:sp>
        <p:sp>
          <p:nvSpPr>
            <p:cNvPr id="370" name="object 553">
              <a:extLst>
                <a:ext uri="{FF2B5EF4-FFF2-40B4-BE49-F238E27FC236}">
                  <a16:creationId xmlns:a16="http://schemas.microsoft.com/office/drawing/2014/main" id="{4345CF2A-5AFC-4C00-3728-71ED7E9B0483}"/>
                </a:ext>
              </a:extLst>
            </p:cNvPr>
            <p:cNvSpPr/>
            <p:nvPr/>
          </p:nvSpPr>
          <p:spPr>
            <a:xfrm>
              <a:off x="2317703" y="9013487"/>
              <a:ext cx="38735" cy="12700"/>
            </a:xfrm>
            <a:custGeom>
              <a:avLst/>
              <a:gdLst/>
              <a:ahLst/>
              <a:cxnLst/>
              <a:rect l="l" t="t" r="r" b="b"/>
              <a:pathLst>
                <a:path w="38735" h="12700">
                  <a:moveTo>
                    <a:pt x="29341" y="12511"/>
                  </a:moveTo>
                  <a:lnTo>
                    <a:pt x="11744" y="10166"/>
                  </a:lnTo>
                  <a:lnTo>
                    <a:pt x="1477" y="2056"/>
                  </a:lnTo>
                  <a:lnTo>
                    <a:pt x="0" y="0"/>
                  </a:lnTo>
                  <a:lnTo>
                    <a:pt x="8139" y="4919"/>
                  </a:lnTo>
                  <a:lnTo>
                    <a:pt x="18872" y="9006"/>
                  </a:lnTo>
                  <a:lnTo>
                    <a:pt x="37519" y="9006"/>
                  </a:lnTo>
                  <a:lnTo>
                    <a:pt x="29341" y="12511"/>
                  </a:lnTo>
                  <a:close/>
                </a:path>
                <a:path w="38735" h="12700">
                  <a:moveTo>
                    <a:pt x="37519" y="9006"/>
                  </a:moveTo>
                  <a:lnTo>
                    <a:pt x="18872" y="9006"/>
                  </a:lnTo>
                  <a:lnTo>
                    <a:pt x="28871" y="7851"/>
                  </a:lnTo>
                  <a:lnTo>
                    <a:pt x="36091" y="7507"/>
                  </a:lnTo>
                  <a:lnTo>
                    <a:pt x="38472" y="8598"/>
                  </a:lnTo>
                  <a:lnTo>
                    <a:pt x="37519" y="9006"/>
                  </a:lnTo>
                  <a:close/>
                </a:path>
              </a:pathLst>
            </a:custGeom>
            <a:solidFill>
              <a:srgbClr val="6F7373"/>
            </a:solidFill>
          </p:spPr>
          <p:txBody>
            <a:bodyPr wrap="square" lIns="0" tIns="0" rIns="0" bIns="0" rtlCol="0"/>
            <a:lstStyle/>
            <a:p>
              <a:endParaRPr/>
            </a:p>
          </p:txBody>
        </p:sp>
        <p:sp>
          <p:nvSpPr>
            <p:cNvPr id="371" name="object 554">
              <a:extLst>
                <a:ext uri="{FF2B5EF4-FFF2-40B4-BE49-F238E27FC236}">
                  <a16:creationId xmlns:a16="http://schemas.microsoft.com/office/drawing/2014/main" id="{9440BB60-279D-2C18-38C4-D5CA86BB663C}"/>
                </a:ext>
              </a:extLst>
            </p:cNvPr>
            <p:cNvSpPr/>
            <p:nvPr/>
          </p:nvSpPr>
          <p:spPr>
            <a:xfrm>
              <a:off x="2317823" y="9013623"/>
              <a:ext cx="38735" cy="12700"/>
            </a:xfrm>
            <a:custGeom>
              <a:avLst/>
              <a:gdLst/>
              <a:ahLst/>
              <a:cxnLst/>
              <a:rect l="l" t="t" r="r" b="b"/>
              <a:pathLst>
                <a:path w="38735" h="12700">
                  <a:moveTo>
                    <a:pt x="29335" y="12516"/>
                  </a:moveTo>
                  <a:lnTo>
                    <a:pt x="11739" y="10171"/>
                  </a:lnTo>
                  <a:lnTo>
                    <a:pt x="1471" y="2061"/>
                  </a:lnTo>
                  <a:lnTo>
                    <a:pt x="0" y="0"/>
                  </a:lnTo>
                  <a:lnTo>
                    <a:pt x="8139" y="4919"/>
                  </a:lnTo>
                  <a:lnTo>
                    <a:pt x="18872" y="9011"/>
                  </a:lnTo>
                  <a:lnTo>
                    <a:pt x="37497" y="9011"/>
                  </a:lnTo>
                  <a:lnTo>
                    <a:pt x="29335" y="12516"/>
                  </a:lnTo>
                  <a:close/>
                </a:path>
                <a:path w="38735" h="12700">
                  <a:moveTo>
                    <a:pt x="37497" y="9011"/>
                  </a:moveTo>
                  <a:lnTo>
                    <a:pt x="18872" y="9011"/>
                  </a:lnTo>
                  <a:lnTo>
                    <a:pt x="28865" y="7856"/>
                  </a:lnTo>
                  <a:lnTo>
                    <a:pt x="36086" y="7507"/>
                  </a:lnTo>
                  <a:lnTo>
                    <a:pt x="38482" y="8588"/>
                  </a:lnTo>
                  <a:lnTo>
                    <a:pt x="37497" y="9011"/>
                  </a:lnTo>
                  <a:close/>
                </a:path>
              </a:pathLst>
            </a:custGeom>
            <a:solidFill>
              <a:srgbClr val="727677"/>
            </a:solidFill>
          </p:spPr>
          <p:txBody>
            <a:bodyPr wrap="square" lIns="0" tIns="0" rIns="0" bIns="0" rtlCol="0"/>
            <a:lstStyle/>
            <a:p>
              <a:endParaRPr/>
            </a:p>
          </p:txBody>
        </p:sp>
        <p:sp>
          <p:nvSpPr>
            <p:cNvPr id="372" name="object 555">
              <a:extLst>
                <a:ext uri="{FF2B5EF4-FFF2-40B4-BE49-F238E27FC236}">
                  <a16:creationId xmlns:a16="http://schemas.microsoft.com/office/drawing/2014/main" id="{A22C5314-CE59-AD0D-7FE5-D2ED1499005D}"/>
                </a:ext>
              </a:extLst>
            </p:cNvPr>
            <p:cNvSpPr/>
            <p:nvPr/>
          </p:nvSpPr>
          <p:spPr>
            <a:xfrm>
              <a:off x="2317940" y="9013764"/>
              <a:ext cx="38735" cy="12700"/>
            </a:xfrm>
            <a:custGeom>
              <a:avLst/>
              <a:gdLst/>
              <a:ahLst/>
              <a:cxnLst/>
              <a:rect l="l" t="t" r="r" b="b"/>
              <a:pathLst>
                <a:path w="38735" h="12700">
                  <a:moveTo>
                    <a:pt x="29341" y="12511"/>
                  </a:moveTo>
                  <a:lnTo>
                    <a:pt x="11744" y="10166"/>
                  </a:lnTo>
                  <a:lnTo>
                    <a:pt x="1477" y="2056"/>
                  </a:lnTo>
                  <a:lnTo>
                    <a:pt x="0" y="0"/>
                  </a:lnTo>
                  <a:lnTo>
                    <a:pt x="8139" y="4914"/>
                  </a:lnTo>
                  <a:lnTo>
                    <a:pt x="18877" y="9006"/>
                  </a:lnTo>
                  <a:lnTo>
                    <a:pt x="37490" y="9006"/>
                  </a:lnTo>
                  <a:lnTo>
                    <a:pt x="29341" y="12511"/>
                  </a:lnTo>
                  <a:close/>
                </a:path>
                <a:path w="38735" h="12700">
                  <a:moveTo>
                    <a:pt x="37490" y="9006"/>
                  </a:moveTo>
                  <a:lnTo>
                    <a:pt x="18877" y="9006"/>
                  </a:lnTo>
                  <a:lnTo>
                    <a:pt x="28865" y="7851"/>
                  </a:lnTo>
                  <a:lnTo>
                    <a:pt x="36086" y="7507"/>
                  </a:lnTo>
                  <a:lnTo>
                    <a:pt x="38498" y="8573"/>
                  </a:lnTo>
                  <a:lnTo>
                    <a:pt x="37490" y="9006"/>
                  </a:lnTo>
                  <a:close/>
                </a:path>
              </a:pathLst>
            </a:custGeom>
            <a:solidFill>
              <a:srgbClr val="767A7B"/>
            </a:solidFill>
          </p:spPr>
          <p:txBody>
            <a:bodyPr wrap="square" lIns="0" tIns="0" rIns="0" bIns="0" rtlCol="0"/>
            <a:lstStyle/>
            <a:p>
              <a:endParaRPr/>
            </a:p>
          </p:txBody>
        </p:sp>
        <p:sp>
          <p:nvSpPr>
            <p:cNvPr id="373" name="object 556">
              <a:extLst>
                <a:ext uri="{FF2B5EF4-FFF2-40B4-BE49-F238E27FC236}">
                  <a16:creationId xmlns:a16="http://schemas.microsoft.com/office/drawing/2014/main" id="{DDA45D93-5004-CB7A-F54A-017F100A4B7A}"/>
                </a:ext>
              </a:extLst>
            </p:cNvPr>
            <p:cNvSpPr/>
            <p:nvPr/>
          </p:nvSpPr>
          <p:spPr>
            <a:xfrm>
              <a:off x="2318055" y="9013900"/>
              <a:ext cx="38735" cy="12700"/>
            </a:xfrm>
            <a:custGeom>
              <a:avLst/>
              <a:gdLst/>
              <a:ahLst/>
              <a:cxnLst/>
              <a:rect l="l" t="t" r="r" b="b"/>
              <a:pathLst>
                <a:path w="38735" h="12700">
                  <a:moveTo>
                    <a:pt x="29341" y="12511"/>
                  </a:moveTo>
                  <a:lnTo>
                    <a:pt x="11749" y="10166"/>
                  </a:lnTo>
                  <a:lnTo>
                    <a:pt x="1482" y="2056"/>
                  </a:lnTo>
                  <a:lnTo>
                    <a:pt x="0" y="0"/>
                  </a:lnTo>
                  <a:lnTo>
                    <a:pt x="8139" y="4914"/>
                  </a:lnTo>
                  <a:lnTo>
                    <a:pt x="18877" y="9006"/>
                  </a:lnTo>
                  <a:lnTo>
                    <a:pt x="37473" y="9006"/>
                  </a:lnTo>
                  <a:lnTo>
                    <a:pt x="29341" y="12511"/>
                  </a:lnTo>
                  <a:close/>
                </a:path>
                <a:path w="38735" h="12700">
                  <a:moveTo>
                    <a:pt x="37473" y="9006"/>
                  </a:moveTo>
                  <a:lnTo>
                    <a:pt x="18877" y="9006"/>
                  </a:lnTo>
                  <a:lnTo>
                    <a:pt x="28871" y="7851"/>
                  </a:lnTo>
                  <a:lnTo>
                    <a:pt x="36091" y="7507"/>
                  </a:lnTo>
                  <a:lnTo>
                    <a:pt x="38513" y="8558"/>
                  </a:lnTo>
                  <a:lnTo>
                    <a:pt x="37473" y="9006"/>
                  </a:lnTo>
                  <a:close/>
                </a:path>
              </a:pathLst>
            </a:custGeom>
            <a:solidFill>
              <a:srgbClr val="7A7E7E"/>
            </a:solidFill>
          </p:spPr>
          <p:txBody>
            <a:bodyPr wrap="square" lIns="0" tIns="0" rIns="0" bIns="0" rtlCol="0"/>
            <a:lstStyle/>
            <a:p>
              <a:endParaRPr/>
            </a:p>
          </p:txBody>
        </p:sp>
        <p:sp>
          <p:nvSpPr>
            <p:cNvPr id="374" name="object 557">
              <a:extLst>
                <a:ext uri="{FF2B5EF4-FFF2-40B4-BE49-F238E27FC236}">
                  <a16:creationId xmlns:a16="http://schemas.microsoft.com/office/drawing/2014/main" id="{F00AD586-1073-18A0-F91F-0738AF14199A}"/>
                </a:ext>
              </a:extLst>
            </p:cNvPr>
            <p:cNvSpPr/>
            <p:nvPr/>
          </p:nvSpPr>
          <p:spPr>
            <a:xfrm>
              <a:off x="2318177" y="9014036"/>
              <a:ext cx="38735" cy="12700"/>
            </a:xfrm>
            <a:custGeom>
              <a:avLst/>
              <a:gdLst/>
              <a:ahLst/>
              <a:cxnLst/>
              <a:rect l="l" t="t" r="r" b="b"/>
              <a:pathLst>
                <a:path w="38735" h="12700">
                  <a:moveTo>
                    <a:pt x="29335" y="12516"/>
                  </a:moveTo>
                  <a:lnTo>
                    <a:pt x="11744" y="10171"/>
                  </a:lnTo>
                  <a:lnTo>
                    <a:pt x="1477" y="2061"/>
                  </a:lnTo>
                  <a:lnTo>
                    <a:pt x="0" y="0"/>
                  </a:lnTo>
                  <a:lnTo>
                    <a:pt x="8139" y="4919"/>
                  </a:lnTo>
                  <a:lnTo>
                    <a:pt x="18872" y="9011"/>
                  </a:lnTo>
                  <a:lnTo>
                    <a:pt x="37447" y="9011"/>
                  </a:lnTo>
                  <a:lnTo>
                    <a:pt x="29335" y="12516"/>
                  </a:lnTo>
                  <a:close/>
                </a:path>
                <a:path w="38735" h="12700">
                  <a:moveTo>
                    <a:pt x="37447" y="9011"/>
                  </a:moveTo>
                  <a:lnTo>
                    <a:pt x="18872" y="9011"/>
                  </a:lnTo>
                  <a:lnTo>
                    <a:pt x="28871" y="7856"/>
                  </a:lnTo>
                  <a:lnTo>
                    <a:pt x="36091" y="7507"/>
                  </a:lnTo>
                  <a:lnTo>
                    <a:pt x="38518" y="8548"/>
                  </a:lnTo>
                  <a:lnTo>
                    <a:pt x="37447" y="9011"/>
                  </a:lnTo>
                  <a:close/>
                </a:path>
              </a:pathLst>
            </a:custGeom>
            <a:solidFill>
              <a:srgbClr val="7D8181"/>
            </a:solidFill>
          </p:spPr>
          <p:txBody>
            <a:bodyPr wrap="square" lIns="0" tIns="0" rIns="0" bIns="0" rtlCol="0"/>
            <a:lstStyle/>
            <a:p>
              <a:endParaRPr/>
            </a:p>
          </p:txBody>
        </p:sp>
        <p:sp>
          <p:nvSpPr>
            <p:cNvPr id="375" name="object 558">
              <a:extLst>
                <a:ext uri="{FF2B5EF4-FFF2-40B4-BE49-F238E27FC236}">
                  <a16:creationId xmlns:a16="http://schemas.microsoft.com/office/drawing/2014/main" id="{40C99FA3-5720-AE20-2078-B011A64E1A80}"/>
                </a:ext>
              </a:extLst>
            </p:cNvPr>
            <p:cNvSpPr/>
            <p:nvPr/>
          </p:nvSpPr>
          <p:spPr>
            <a:xfrm>
              <a:off x="2318298" y="9014173"/>
              <a:ext cx="38735" cy="12700"/>
            </a:xfrm>
            <a:custGeom>
              <a:avLst/>
              <a:gdLst/>
              <a:ahLst/>
              <a:cxnLst/>
              <a:rect l="l" t="t" r="r" b="b"/>
              <a:pathLst>
                <a:path w="38735" h="12700">
                  <a:moveTo>
                    <a:pt x="29335" y="12516"/>
                  </a:moveTo>
                  <a:lnTo>
                    <a:pt x="11739" y="10171"/>
                  </a:lnTo>
                  <a:lnTo>
                    <a:pt x="1471" y="2061"/>
                  </a:lnTo>
                  <a:lnTo>
                    <a:pt x="0" y="0"/>
                  </a:lnTo>
                  <a:lnTo>
                    <a:pt x="8139" y="4919"/>
                  </a:lnTo>
                  <a:lnTo>
                    <a:pt x="18872" y="9011"/>
                  </a:lnTo>
                  <a:lnTo>
                    <a:pt x="37421" y="9011"/>
                  </a:lnTo>
                  <a:lnTo>
                    <a:pt x="29335" y="12516"/>
                  </a:lnTo>
                  <a:close/>
                </a:path>
                <a:path w="38735" h="12700">
                  <a:moveTo>
                    <a:pt x="37421" y="9011"/>
                  </a:moveTo>
                  <a:lnTo>
                    <a:pt x="18872" y="9011"/>
                  </a:lnTo>
                  <a:lnTo>
                    <a:pt x="28865" y="7856"/>
                  </a:lnTo>
                  <a:lnTo>
                    <a:pt x="36086" y="7507"/>
                  </a:lnTo>
                  <a:lnTo>
                    <a:pt x="38523" y="8533"/>
                  </a:lnTo>
                  <a:lnTo>
                    <a:pt x="37421" y="9011"/>
                  </a:lnTo>
                  <a:close/>
                </a:path>
              </a:pathLst>
            </a:custGeom>
            <a:solidFill>
              <a:srgbClr val="818484"/>
            </a:solidFill>
          </p:spPr>
          <p:txBody>
            <a:bodyPr wrap="square" lIns="0" tIns="0" rIns="0" bIns="0" rtlCol="0"/>
            <a:lstStyle/>
            <a:p>
              <a:endParaRPr/>
            </a:p>
          </p:txBody>
        </p:sp>
        <p:sp>
          <p:nvSpPr>
            <p:cNvPr id="376" name="object 559">
              <a:extLst>
                <a:ext uri="{FF2B5EF4-FFF2-40B4-BE49-F238E27FC236}">
                  <a16:creationId xmlns:a16="http://schemas.microsoft.com/office/drawing/2014/main" id="{F694C3F5-95E0-E2BE-0F06-82C955DCA414}"/>
                </a:ext>
              </a:extLst>
            </p:cNvPr>
            <p:cNvSpPr/>
            <p:nvPr/>
          </p:nvSpPr>
          <p:spPr>
            <a:xfrm>
              <a:off x="2318409" y="9014313"/>
              <a:ext cx="38735" cy="12700"/>
            </a:xfrm>
            <a:custGeom>
              <a:avLst/>
              <a:gdLst/>
              <a:ahLst/>
              <a:cxnLst/>
              <a:rect l="l" t="t" r="r" b="b"/>
              <a:pathLst>
                <a:path w="38735" h="12700">
                  <a:moveTo>
                    <a:pt x="29346" y="12511"/>
                  </a:moveTo>
                  <a:lnTo>
                    <a:pt x="11749" y="10166"/>
                  </a:lnTo>
                  <a:lnTo>
                    <a:pt x="1482" y="2056"/>
                  </a:lnTo>
                  <a:lnTo>
                    <a:pt x="0" y="0"/>
                  </a:lnTo>
                  <a:lnTo>
                    <a:pt x="8139" y="4914"/>
                  </a:lnTo>
                  <a:lnTo>
                    <a:pt x="18877" y="9006"/>
                  </a:lnTo>
                  <a:lnTo>
                    <a:pt x="37420" y="9006"/>
                  </a:lnTo>
                  <a:lnTo>
                    <a:pt x="29346" y="12511"/>
                  </a:lnTo>
                  <a:close/>
                </a:path>
                <a:path w="38735" h="12700">
                  <a:moveTo>
                    <a:pt x="37420" y="9006"/>
                  </a:moveTo>
                  <a:lnTo>
                    <a:pt x="18877" y="9006"/>
                  </a:lnTo>
                  <a:lnTo>
                    <a:pt x="28871" y="7851"/>
                  </a:lnTo>
                  <a:lnTo>
                    <a:pt x="36091" y="7507"/>
                  </a:lnTo>
                  <a:lnTo>
                    <a:pt x="38544" y="8518"/>
                  </a:lnTo>
                  <a:lnTo>
                    <a:pt x="37420" y="9006"/>
                  </a:lnTo>
                  <a:close/>
                </a:path>
              </a:pathLst>
            </a:custGeom>
            <a:solidFill>
              <a:srgbClr val="858888"/>
            </a:solidFill>
          </p:spPr>
          <p:txBody>
            <a:bodyPr wrap="square" lIns="0" tIns="0" rIns="0" bIns="0" rtlCol="0"/>
            <a:lstStyle/>
            <a:p>
              <a:endParaRPr/>
            </a:p>
          </p:txBody>
        </p:sp>
        <p:sp>
          <p:nvSpPr>
            <p:cNvPr id="377" name="object 560">
              <a:extLst>
                <a:ext uri="{FF2B5EF4-FFF2-40B4-BE49-F238E27FC236}">
                  <a16:creationId xmlns:a16="http://schemas.microsoft.com/office/drawing/2014/main" id="{9B2146E6-4660-1F98-BDB9-A4FCFF770652}"/>
                </a:ext>
              </a:extLst>
            </p:cNvPr>
            <p:cNvSpPr/>
            <p:nvPr/>
          </p:nvSpPr>
          <p:spPr>
            <a:xfrm>
              <a:off x="2318529" y="9014450"/>
              <a:ext cx="38735" cy="12700"/>
            </a:xfrm>
            <a:custGeom>
              <a:avLst/>
              <a:gdLst/>
              <a:ahLst/>
              <a:cxnLst/>
              <a:rect l="l" t="t" r="r" b="b"/>
              <a:pathLst>
                <a:path w="38735" h="12700">
                  <a:moveTo>
                    <a:pt x="29341" y="12511"/>
                  </a:moveTo>
                  <a:lnTo>
                    <a:pt x="11749" y="10166"/>
                  </a:lnTo>
                  <a:lnTo>
                    <a:pt x="1482" y="2056"/>
                  </a:lnTo>
                  <a:lnTo>
                    <a:pt x="0" y="0"/>
                  </a:lnTo>
                  <a:lnTo>
                    <a:pt x="8139" y="4914"/>
                  </a:lnTo>
                  <a:lnTo>
                    <a:pt x="18872" y="9006"/>
                  </a:lnTo>
                  <a:lnTo>
                    <a:pt x="37398" y="9006"/>
                  </a:lnTo>
                  <a:lnTo>
                    <a:pt x="29341" y="12511"/>
                  </a:lnTo>
                  <a:close/>
                </a:path>
                <a:path w="38735" h="12700">
                  <a:moveTo>
                    <a:pt x="37398" y="9006"/>
                  </a:moveTo>
                  <a:lnTo>
                    <a:pt x="18872" y="9006"/>
                  </a:lnTo>
                  <a:lnTo>
                    <a:pt x="28871" y="7851"/>
                  </a:lnTo>
                  <a:lnTo>
                    <a:pt x="36091" y="7507"/>
                  </a:lnTo>
                  <a:lnTo>
                    <a:pt x="38554" y="8503"/>
                  </a:lnTo>
                  <a:lnTo>
                    <a:pt x="37398" y="9006"/>
                  </a:lnTo>
                  <a:close/>
                </a:path>
              </a:pathLst>
            </a:custGeom>
            <a:solidFill>
              <a:srgbClr val="898C8C"/>
            </a:solidFill>
          </p:spPr>
          <p:txBody>
            <a:bodyPr wrap="square" lIns="0" tIns="0" rIns="0" bIns="0" rtlCol="0"/>
            <a:lstStyle/>
            <a:p>
              <a:endParaRPr/>
            </a:p>
          </p:txBody>
        </p:sp>
        <p:sp>
          <p:nvSpPr>
            <p:cNvPr id="378" name="object 561">
              <a:extLst>
                <a:ext uri="{FF2B5EF4-FFF2-40B4-BE49-F238E27FC236}">
                  <a16:creationId xmlns:a16="http://schemas.microsoft.com/office/drawing/2014/main" id="{4790DD25-61A2-AC88-5C23-31D0A8046BCC}"/>
                </a:ext>
              </a:extLst>
            </p:cNvPr>
            <p:cNvSpPr/>
            <p:nvPr/>
          </p:nvSpPr>
          <p:spPr>
            <a:xfrm>
              <a:off x="2318651" y="9014586"/>
              <a:ext cx="38735" cy="12700"/>
            </a:xfrm>
            <a:custGeom>
              <a:avLst/>
              <a:gdLst/>
              <a:ahLst/>
              <a:cxnLst/>
              <a:rect l="l" t="t" r="r" b="b"/>
              <a:pathLst>
                <a:path w="38735" h="12700">
                  <a:moveTo>
                    <a:pt x="29335" y="12516"/>
                  </a:moveTo>
                  <a:lnTo>
                    <a:pt x="11744" y="10171"/>
                  </a:lnTo>
                  <a:lnTo>
                    <a:pt x="1477" y="2061"/>
                  </a:lnTo>
                  <a:lnTo>
                    <a:pt x="0" y="0"/>
                  </a:lnTo>
                  <a:lnTo>
                    <a:pt x="8139" y="4919"/>
                  </a:lnTo>
                  <a:lnTo>
                    <a:pt x="18872" y="9011"/>
                  </a:lnTo>
                  <a:lnTo>
                    <a:pt x="37372" y="9011"/>
                  </a:lnTo>
                  <a:lnTo>
                    <a:pt x="29335" y="12516"/>
                  </a:lnTo>
                  <a:close/>
                </a:path>
                <a:path w="38735" h="12700">
                  <a:moveTo>
                    <a:pt x="37372" y="9011"/>
                  </a:moveTo>
                  <a:lnTo>
                    <a:pt x="18872" y="9011"/>
                  </a:lnTo>
                  <a:lnTo>
                    <a:pt x="28871" y="7856"/>
                  </a:lnTo>
                  <a:lnTo>
                    <a:pt x="36091" y="7507"/>
                  </a:lnTo>
                  <a:lnTo>
                    <a:pt x="38560" y="8493"/>
                  </a:lnTo>
                  <a:lnTo>
                    <a:pt x="37372" y="9011"/>
                  </a:lnTo>
                  <a:close/>
                </a:path>
              </a:pathLst>
            </a:custGeom>
            <a:solidFill>
              <a:srgbClr val="8C8F90"/>
            </a:solidFill>
          </p:spPr>
          <p:txBody>
            <a:bodyPr wrap="square" lIns="0" tIns="0" rIns="0" bIns="0" rtlCol="0"/>
            <a:lstStyle/>
            <a:p>
              <a:endParaRPr/>
            </a:p>
          </p:txBody>
        </p:sp>
        <p:sp>
          <p:nvSpPr>
            <p:cNvPr id="379" name="object 562">
              <a:extLst>
                <a:ext uri="{FF2B5EF4-FFF2-40B4-BE49-F238E27FC236}">
                  <a16:creationId xmlns:a16="http://schemas.microsoft.com/office/drawing/2014/main" id="{2935DB9B-F213-BFCF-82D5-81AB4832AEE9}"/>
                </a:ext>
              </a:extLst>
            </p:cNvPr>
            <p:cNvSpPr/>
            <p:nvPr/>
          </p:nvSpPr>
          <p:spPr>
            <a:xfrm>
              <a:off x="2318766" y="9014722"/>
              <a:ext cx="38735" cy="12700"/>
            </a:xfrm>
            <a:custGeom>
              <a:avLst/>
              <a:gdLst/>
              <a:ahLst/>
              <a:cxnLst/>
              <a:rect l="l" t="t" r="r" b="b"/>
              <a:pathLst>
                <a:path w="38735" h="12700">
                  <a:moveTo>
                    <a:pt x="29341" y="12516"/>
                  </a:moveTo>
                  <a:lnTo>
                    <a:pt x="11744" y="10171"/>
                  </a:lnTo>
                  <a:lnTo>
                    <a:pt x="1477" y="2061"/>
                  </a:lnTo>
                  <a:lnTo>
                    <a:pt x="0" y="0"/>
                  </a:lnTo>
                  <a:lnTo>
                    <a:pt x="8139" y="4919"/>
                  </a:lnTo>
                  <a:lnTo>
                    <a:pt x="18877" y="9011"/>
                  </a:lnTo>
                  <a:lnTo>
                    <a:pt x="37352" y="9011"/>
                  </a:lnTo>
                  <a:lnTo>
                    <a:pt x="29341" y="12516"/>
                  </a:lnTo>
                  <a:close/>
                </a:path>
                <a:path w="38735" h="12700">
                  <a:moveTo>
                    <a:pt x="37352" y="9011"/>
                  </a:moveTo>
                  <a:lnTo>
                    <a:pt x="18877" y="9011"/>
                  </a:lnTo>
                  <a:lnTo>
                    <a:pt x="28871" y="7856"/>
                  </a:lnTo>
                  <a:lnTo>
                    <a:pt x="36091" y="7507"/>
                  </a:lnTo>
                  <a:lnTo>
                    <a:pt x="38570" y="8478"/>
                  </a:lnTo>
                  <a:lnTo>
                    <a:pt x="37352" y="9011"/>
                  </a:lnTo>
                  <a:close/>
                </a:path>
              </a:pathLst>
            </a:custGeom>
            <a:solidFill>
              <a:srgbClr val="909393"/>
            </a:solidFill>
          </p:spPr>
          <p:txBody>
            <a:bodyPr wrap="square" lIns="0" tIns="0" rIns="0" bIns="0" rtlCol="0"/>
            <a:lstStyle/>
            <a:p>
              <a:endParaRPr/>
            </a:p>
          </p:txBody>
        </p:sp>
        <p:sp>
          <p:nvSpPr>
            <p:cNvPr id="380" name="object 563">
              <a:extLst>
                <a:ext uri="{FF2B5EF4-FFF2-40B4-BE49-F238E27FC236}">
                  <a16:creationId xmlns:a16="http://schemas.microsoft.com/office/drawing/2014/main" id="{6976FD64-3880-D6B3-D02A-FD49265452E0}"/>
                </a:ext>
              </a:extLst>
            </p:cNvPr>
            <p:cNvSpPr/>
            <p:nvPr/>
          </p:nvSpPr>
          <p:spPr>
            <a:xfrm>
              <a:off x="2318883" y="9014863"/>
              <a:ext cx="38735" cy="12700"/>
            </a:xfrm>
            <a:custGeom>
              <a:avLst/>
              <a:gdLst/>
              <a:ahLst/>
              <a:cxnLst/>
              <a:rect l="l" t="t" r="r" b="b"/>
              <a:pathLst>
                <a:path w="38735" h="12700">
                  <a:moveTo>
                    <a:pt x="29346" y="12511"/>
                  </a:moveTo>
                  <a:lnTo>
                    <a:pt x="11749" y="10166"/>
                  </a:lnTo>
                  <a:lnTo>
                    <a:pt x="1482" y="2056"/>
                  </a:lnTo>
                  <a:lnTo>
                    <a:pt x="0" y="0"/>
                  </a:lnTo>
                  <a:lnTo>
                    <a:pt x="8139" y="4914"/>
                  </a:lnTo>
                  <a:lnTo>
                    <a:pt x="18877" y="9006"/>
                  </a:lnTo>
                  <a:lnTo>
                    <a:pt x="37347" y="9006"/>
                  </a:lnTo>
                  <a:lnTo>
                    <a:pt x="29346" y="12511"/>
                  </a:lnTo>
                  <a:close/>
                </a:path>
                <a:path w="38735" h="12700">
                  <a:moveTo>
                    <a:pt x="37347" y="9006"/>
                  </a:moveTo>
                  <a:lnTo>
                    <a:pt x="18877" y="9006"/>
                  </a:lnTo>
                  <a:lnTo>
                    <a:pt x="28871" y="7851"/>
                  </a:lnTo>
                  <a:lnTo>
                    <a:pt x="36091" y="7507"/>
                  </a:lnTo>
                  <a:lnTo>
                    <a:pt x="38585" y="8463"/>
                  </a:lnTo>
                  <a:lnTo>
                    <a:pt x="37347" y="9006"/>
                  </a:lnTo>
                  <a:close/>
                </a:path>
              </a:pathLst>
            </a:custGeom>
            <a:solidFill>
              <a:srgbClr val="949797"/>
            </a:solidFill>
          </p:spPr>
          <p:txBody>
            <a:bodyPr wrap="square" lIns="0" tIns="0" rIns="0" bIns="0" rtlCol="0"/>
            <a:lstStyle/>
            <a:p>
              <a:endParaRPr/>
            </a:p>
          </p:txBody>
        </p:sp>
        <p:sp>
          <p:nvSpPr>
            <p:cNvPr id="381" name="object 564">
              <a:extLst>
                <a:ext uri="{FF2B5EF4-FFF2-40B4-BE49-F238E27FC236}">
                  <a16:creationId xmlns:a16="http://schemas.microsoft.com/office/drawing/2014/main" id="{03788717-F341-C8A3-0EAF-52FA343BAB2B}"/>
                </a:ext>
              </a:extLst>
            </p:cNvPr>
            <p:cNvSpPr/>
            <p:nvPr/>
          </p:nvSpPr>
          <p:spPr>
            <a:xfrm>
              <a:off x="2319003" y="9014999"/>
              <a:ext cx="38735" cy="12700"/>
            </a:xfrm>
            <a:custGeom>
              <a:avLst/>
              <a:gdLst/>
              <a:ahLst/>
              <a:cxnLst/>
              <a:rect l="l" t="t" r="r" b="b"/>
              <a:pathLst>
                <a:path w="38735" h="12700">
                  <a:moveTo>
                    <a:pt x="29335" y="12516"/>
                  </a:moveTo>
                  <a:lnTo>
                    <a:pt x="11749" y="10171"/>
                  </a:lnTo>
                  <a:lnTo>
                    <a:pt x="1482" y="2061"/>
                  </a:lnTo>
                  <a:lnTo>
                    <a:pt x="0" y="0"/>
                  </a:lnTo>
                  <a:lnTo>
                    <a:pt x="8139" y="4914"/>
                  </a:lnTo>
                  <a:lnTo>
                    <a:pt x="18872" y="9011"/>
                  </a:lnTo>
                  <a:lnTo>
                    <a:pt x="37315" y="9011"/>
                  </a:lnTo>
                  <a:lnTo>
                    <a:pt x="29335" y="12516"/>
                  </a:lnTo>
                  <a:close/>
                </a:path>
                <a:path w="38735" h="12700">
                  <a:moveTo>
                    <a:pt x="37315" y="9011"/>
                  </a:moveTo>
                  <a:lnTo>
                    <a:pt x="18872" y="9011"/>
                  </a:lnTo>
                  <a:lnTo>
                    <a:pt x="28871" y="7856"/>
                  </a:lnTo>
                  <a:lnTo>
                    <a:pt x="36091" y="7507"/>
                  </a:lnTo>
                  <a:lnTo>
                    <a:pt x="38596" y="8448"/>
                  </a:lnTo>
                  <a:lnTo>
                    <a:pt x="37315" y="9011"/>
                  </a:lnTo>
                  <a:close/>
                </a:path>
              </a:pathLst>
            </a:custGeom>
            <a:solidFill>
              <a:srgbClr val="97999A"/>
            </a:solidFill>
          </p:spPr>
          <p:txBody>
            <a:bodyPr wrap="square" lIns="0" tIns="0" rIns="0" bIns="0" rtlCol="0"/>
            <a:lstStyle/>
            <a:p>
              <a:endParaRPr/>
            </a:p>
          </p:txBody>
        </p:sp>
        <p:sp>
          <p:nvSpPr>
            <p:cNvPr id="382" name="object 565">
              <a:extLst>
                <a:ext uri="{FF2B5EF4-FFF2-40B4-BE49-F238E27FC236}">
                  <a16:creationId xmlns:a16="http://schemas.microsoft.com/office/drawing/2014/main" id="{AEB5728E-36ED-E8B6-1C77-8B84F92ADD13}"/>
                </a:ext>
              </a:extLst>
            </p:cNvPr>
            <p:cNvSpPr/>
            <p:nvPr/>
          </p:nvSpPr>
          <p:spPr>
            <a:xfrm>
              <a:off x="2319125" y="9015135"/>
              <a:ext cx="38735" cy="12700"/>
            </a:xfrm>
            <a:custGeom>
              <a:avLst/>
              <a:gdLst/>
              <a:ahLst/>
              <a:cxnLst/>
              <a:rect l="l" t="t" r="r" b="b"/>
              <a:pathLst>
                <a:path w="38735" h="12700">
                  <a:moveTo>
                    <a:pt x="29335" y="12516"/>
                  </a:moveTo>
                  <a:lnTo>
                    <a:pt x="11744" y="10171"/>
                  </a:lnTo>
                  <a:lnTo>
                    <a:pt x="1477" y="2061"/>
                  </a:lnTo>
                  <a:lnTo>
                    <a:pt x="0" y="0"/>
                  </a:lnTo>
                  <a:lnTo>
                    <a:pt x="8139" y="4919"/>
                  </a:lnTo>
                  <a:lnTo>
                    <a:pt x="18872" y="9011"/>
                  </a:lnTo>
                  <a:lnTo>
                    <a:pt x="37300" y="9011"/>
                  </a:lnTo>
                  <a:lnTo>
                    <a:pt x="29335" y="12516"/>
                  </a:lnTo>
                  <a:close/>
                </a:path>
                <a:path w="38735" h="12700">
                  <a:moveTo>
                    <a:pt x="37300" y="9011"/>
                  </a:moveTo>
                  <a:lnTo>
                    <a:pt x="18872" y="9011"/>
                  </a:lnTo>
                  <a:lnTo>
                    <a:pt x="28865" y="7856"/>
                  </a:lnTo>
                  <a:lnTo>
                    <a:pt x="36086" y="7507"/>
                  </a:lnTo>
                  <a:lnTo>
                    <a:pt x="38601" y="8438"/>
                  </a:lnTo>
                  <a:lnTo>
                    <a:pt x="37300" y="9011"/>
                  </a:lnTo>
                  <a:close/>
                </a:path>
              </a:pathLst>
            </a:custGeom>
            <a:solidFill>
              <a:srgbClr val="9A9D9D"/>
            </a:solidFill>
          </p:spPr>
          <p:txBody>
            <a:bodyPr wrap="square" lIns="0" tIns="0" rIns="0" bIns="0" rtlCol="0"/>
            <a:lstStyle/>
            <a:p>
              <a:endParaRPr/>
            </a:p>
          </p:txBody>
        </p:sp>
        <p:sp>
          <p:nvSpPr>
            <p:cNvPr id="383" name="object 566">
              <a:extLst>
                <a:ext uri="{FF2B5EF4-FFF2-40B4-BE49-F238E27FC236}">
                  <a16:creationId xmlns:a16="http://schemas.microsoft.com/office/drawing/2014/main" id="{C055CD54-173A-8242-DDA4-47EA88C77815}"/>
                </a:ext>
              </a:extLst>
            </p:cNvPr>
            <p:cNvSpPr/>
            <p:nvPr/>
          </p:nvSpPr>
          <p:spPr>
            <a:xfrm>
              <a:off x="2319235" y="9015271"/>
              <a:ext cx="38735" cy="12700"/>
            </a:xfrm>
            <a:custGeom>
              <a:avLst/>
              <a:gdLst/>
              <a:ahLst/>
              <a:cxnLst/>
              <a:rect l="l" t="t" r="r" b="b"/>
              <a:pathLst>
                <a:path w="38735" h="12700">
                  <a:moveTo>
                    <a:pt x="29346" y="12516"/>
                  </a:moveTo>
                  <a:lnTo>
                    <a:pt x="11749" y="10171"/>
                  </a:lnTo>
                  <a:lnTo>
                    <a:pt x="1482" y="2061"/>
                  </a:lnTo>
                  <a:lnTo>
                    <a:pt x="0" y="0"/>
                  </a:lnTo>
                  <a:lnTo>
                    <a:pt x="8144" y="4919"/>
                  </a:lnTo>
                  <a:lnTo>
                    <a:pt x="18882" y="9011"/>
                  </a:lnTo>
                  <a:lnTo>
                    <a:pt x="37295" y="9011"/>
                  </a:lnTo>
                  <a:lnTo>
                    <a:pt x="29346" y="12516"/>
                  </a:lnTo>
                  <a:close/>
                </a:path>
                <a:path w="38735" h="12700">
                  <a:moveTo>
                    <a:pt x="37295" y="9011"/>
                  </a:moveTo>
                  <a:lnTo>
                    <a:pt x="18882" y="9011"/>
                  </a:lnTo>
                  <a:lnTo>
                    <a:pt x="28871" y="7856"/>
                  </a:lnTo>
                  <a:lnTo>
                    <a:pt x="36091" y="7512"/>
                  </a:lnTo>
                  <a:lnTo>
                    <a:pt x="38616" y="8429"/>
                  </a:lnTo>
                  <a:lnTo>
                    <a:pt x="37295" y="9011"/>
                  </a:lnTo>
                  <a:close/>
                </a:path>
              </a:pathLst>
            </a:custGeom>
            <a:solidFill>
              <a:srgbClr val="9DA0A0"/>
            </a:solidFill>
          </p:spPr>
          <p:txBody>
            <a:bodyPr wrap="square" lIns="0" tIns="0" rIns="0" bIns="0" rtlCol="0"/>
            <a:lstStyle/>
            <a:p>
              <a:endParaRPr/>
            </a:p>
          </p:txBody>
        </p:sp>
        <p:sp>
          <p:nvSpPr>
            <p:cNvPr id="384" name="object 567">
              <a:extLst>
                <a:ext uri="{FF2B5EF4-FFF2-40B4-BE49-F238E27FC236}">
                  <a16:creationId xmlns:a16="http://schemas.microsoft.com/office/drawing/2014/main" id="{11FF1FC4-45C3-C95D-5C9B-88D23AFBF7A1}"/>
                </a:ext>
              </a:extLst>
            </p:cNvPr>
            <p:cNvSpPr/>
            <p:nvPr/>
          </p:nvSpPr>
          <p:spPr>
            <a:xfrm>
              <a:off x="2319357" y="9015412"/>
              <a:ext cx="38735" cy="12700"/>
            </a:xfrm>
            <a:custGeom>
              <a:avLst/>
              <a:gdLst/>
              <a:ahLst/>
              <a:cxnLst/>
              <a:rect l="l" t="t" r="r" b="b"/>
              <a:pathLst>
                <a:path w="38735" h="12700">
                  <a:moveTo>
                    <a:pt x="29341" y="12516"/>
                  </a:moveTo>
                  <a:lnTo>
                    <a:pt x="11749" y="10171"/>
                  </a:lnTo>
                  <a:lnTo>
                    <a:pt x="1482" y="2061"/>
                  </a:lnTo>
                  <a:lnTo>
                    <a:pt x="0" y="0"/>
                  </a:lnTo>
                  <a:lnTo>
                    <a:pt x="8139" y="4914"/>
                  </a:lnTo>
                  <a:lnTo>
                    <a:pt x="18877" y="9011"/>
                  </a:lnTo>
                  <a:lnTo>
                    <a:pt x="37260" y="9011"/>
                  </a:lnTo>
                  <a:lnTo>
                    <a:pt x="29341" y="12516"/>
                  </a:lnTo>
                  <a:close/>
                </a:path>
                <a:path w="38735" h="12700">
                  <a:moveTo>
                    <a:pt x="37260" y="9011"/>
                  </a:moveTo>
                  <a:lnTo>
                    <a:pt x="18877" y="9011"/>
                  </a:lnTo>
                  <a:lnTo>
                    <a:pt x="28871" y="7856"/>
                  </a:lnTo>
                  <a:lnTo>
                    <a:pt x="36091" y="7507"/>
                  </a:lnTo>
                  <a:lnTo>
                    <a:pt x="38622" y="8409"/>
                  </a:lnTo>
                  <a:lnTo>
                    <a:pt x="37260" y="9011"/>
                  </a:lnTo>
                  <a:close/>
                </a:path>
              </a:pathLst>
            </a:custGeom>
            <a:solidFill>
              <a:srgbClr val="A1A4A5"/>
            </a:solidFill>
          </p:spPr>
          <p:txBody>
            <a:bodyPr wrap="square" lIns="0" tIns="0" rIns="0" bIns="0" rtlCol="0"/>
            <a:lstStyle/>
            <a:p>
              <a:endParaRPr/>
            </a:p>
          </p:txBody>
        </p:sp>
        <p:sp>
          <p:nvSpPr>
            <p:cNvPr id="385" name="object 568">
              <a:extLst>
                <a:ext uri="{FF2B5EF4-FFF2-40B4-BE49-F238E27FC236}">
                  <a16:creationId xmlns:a16="http://schemas.microsoft.com/office/drawing/2014/main" id="{CB4043CF-0A1B-5B47-DCE8-B14E81A36250}"/>
                </a:ext>
              </a:extLst>
            </p:cNvPr>
            <p:cNvSpPr/>
            <p:nvPr/>
          </p:nvSpPr>
          <p:spPr>
            <a:xfrm>
              <a:off x="2319478" y="9015549"/>
              <a:ext cx="38735" cy="12700"/>
            </a:xfrm>
            <a:custGeom>
              <a:avLst/>
              <a:gdLst/>
              <a:ahLst/>
              <a:cxnLst/>
              <a:rect l="l" t="t" r="r" b="b"/>
              <a:pathLst>
                <a:path w="38735" h="12700">
                  <a:moveTo>
                    <a:pt x="29335" y="12516"/>
                  </a:moveTo>
                  <a:lnTo>
                    <a:pt x="11749" y="10171"/>
                  </a:lnTo>
                  <a:lnTo>
                    <a:pt x="1482" y="2061"/>
                  </a:lnTo>
                  <a:lnTo>
                    <a:pt x="0" y="0"/>
                  </a:lnTo>
                  <a:lnTo>
                    <a:pt x="8139" y="4914"/>
                  </a:lnTo>
                  <a:lnTo>
                    <a:pt x="18872" y="9011"/>
                  </a:lnTo>
                  <a:lnTo>
                    <a:pt x="37249" y="9011"/>
                  </a:lnTo>
                  <a:lnTo>
                    <a:pt x="29335" y="12516"/>
                  </a:lnTo>
                  <a:close/>
                </a:path>
                <a:path w="38735" h="12700">
                  <a:moveTo>
                    <a:pt x="37249" y="9011"/>
                  </a:moveTo>
                  <a:lnTo>
                    <a:pt x="18872" y="9011"/>
                  </a:lnTo>
                  <a:lnTo>
                    <a:pt x="28871" y="7856"/>
                  </a:lnTo>
                  <a:lnTo>
                    <a:pt x="36091" y="7507"/>
                  </a:lnTo>
                  <a:lnTo>
                    <a:pt x="38632" y="8399"/>
                  </a:lnTo>
                  <a:lnTo>
                    <a:pt x="37249" y="9011"/>
                  </a:lnTo>
                  <a:close/>
                </a:path>
              </a:pathLst>
            </a:custGeom>
            <a:solidFill>
              <a:srgbClr val="A5A8A8"/>
            </a:solidFill>
          </p:spPr>
          <p:txBody>
            <a:bodyPr wrap="square" lIns="0" tIns="0" rIns="0" bIns="0" rtlCol="0"/>
            <a:lstStyle/>
            <a:p>
              <a:endParaRPr/>
            </a:p>
          </p:txBody>
        </p:sp>
        <p:sp>
          <p:nvSpPr>
            <p:cNvPr id="386" name="object 569">
              <a:extLst>
                <a:ext uri="{FF2B5EF4-FFF2-40B4-BE49-F238E27FC236}">
                  <a16:creationId xmlns:a16="http://schemas.microsoft.com/office/drawing/2014/main" id="{5BD547C8-E85E-BCFF-9DFE-BACAF67CFE03}"/>
                </a:ext>
              </a:extLst>
            </p:cNvPr>
            <p:cNvSpPr/>
            <p:nvPr/>
          </p:nvSpPr>
          <p:spPr>
            <a:xfrm>
              <a:off x="2319594" y="9015685"/>
              <a:ext cx="38735" cy="12700"/>
            </a:xfrm>
            <a:custGeom>
              <a:avLst/>
              <a:gdLst/>
              <a:ahLst/>
              <a:cxnLst/>
              <a:rect l="l" t="t" r="r" b="b"/>
              <a:pathLst>
                <a:path w="38735" h="12700">
                  <a:moveTo>
                    <a:pt x="29341" y="12516"/>
                  </a:moveTo>
                  <a:lnTo>
                    <a:pt x="11749" y="10171"/>
                  </a:lnTo>
                  <a:lnTo>
                    <a:pt x="1482" y="2061"/>
                  </a:lnTo>
                  <a:lnTo>
                    <a:pt x="0" y="0"/>
                  </a:lnTo>
                  <a:lnTo>
                    <a:pt x="8144" y="4919"/>
                  </a:lnTo>
                  <a:lnTo>
                    <a:pt x="18877" y="9011"/>
                  </a:lnTo>
                  <a:lnTo>
                    <a:pt x="37244" y="9011"/>
                  </a:lnTo>
                  <a:lnTo>
                    <a:pt x="29341" y="12516"/>
                  </a:lnTo>
                  <a:close/>
                </a:path>
                <a:path w="38735" h="12700">
                  <a:moveTo>
                    <a:pt x="37244" y="9011"/>
                  </a:moveTo>
                  <a:lnTo>
                    <a:pt x="18877" y="9011"/>
                  </a:lnTo>
                  <a:lnTo>
                    <a:pt x="28871" y="7856"/>
                  </a:lnTo>
                  <a:lnTo>
                    <a:pt x="36091" y="7507"/>
                  </a:lnTo>
                  <a:lnTo>
                    <a:pt x="38647" y="8389"/>
                  </a:lnTo>
                  <a:lnTo>
                    <a:pt x="37244" y="9011"/>
                  </a:lnTo>
                  <a:close/>
                </a:path>
              </a:pathLst>
            </a:custGeom>
            <a:solidFill>
              <a:srgbClr val="A9ACAB"/>
            </a:solidFill>
          </p:spPr>
          <p:txBody>
            <a:bodyPr wrap="square" lIns="0" tIns="0" rIns="0" bIns="0" rtlCol="0"/>
            <a:lstStyle/>
            <a:p>
              <a:endParaRPr/>
            </a:p>
          </p:txBody>
        </p:sp>
        <p:sp>
          <p:nvSpPr>
            <p:cNvPr id="387" name="object 570">
              <a:extLst>
                <a:ext uri="{FF2B5EF4-FFF2-40B4-BE49-F238E27FC236}">
                  <a16:creationId xmlns:a16="http://schemas.microsoft.com/office/drawing/2014/main" id="{6A31AA27-1717-EA14-1BA9-AAFC8504DA43}"/>
                </a:ext>
              </a:extLst>
            </p:cNvPr>
            <p:cNvSpPr/>
            <p:nvPr/>
          </p:nvSpPr>
          <p:spPr>
            <a:xfrm>
              <a:off x="2319710" y="9015821"/>
              <a:ext cx="38735" cy="12700"/>
            </a:xfrm>
            <a:custGeom>
              <a:avLst/>
              <a:gdLst/>
              <a:ahLst/>
              <a:cxnLst/>
              <a:rect l="l" t="t" r="r" b="b"/>
              <a:pathLst>
                <a:path w="38735" h="12700">
                  <a:moveTo>
                    <a:pt x="29346" y="12521"/>
                  </a:moveTo>
                  <a:lnTo>
                    <a:pt x="11749" y="10171"/>
                  </a:lnTo>
                  <a:lnTo>
                    <a:pt x="1482" y="2061"/>
                  </a:lnTo>
                  <a:lnTo>
                    <a:pt x="0" y="0"/>
                  </a:lnTo>
                  <a:lnTo>
                    <a:pt x="8144" y="4919"/>
                  </a:lnTo>
                  <a:lnTo>
                    <a:pt x="18877" y="9011"/>
                  </a:lnTo>
                  <a:lnTo>
                    <a:pt x="37236" y="9011"/>
                  </a:lnTo>
                  <a:lnTo>
                    <a:pt x="29346" y="12521"/>
                  </a:lnTo>
                  <a:close/>
                </a:path>
                <a:path w="38735" h="12700">
                  <a:moveTo>
                    <a:pt x="37236" y="9011"/>
                  </a:moveTo>
                  <a:lnTo>
                    <a:pt x="18877" y="9011"/>
                  </a:lnTo>
                  <a:lnTo>
                    <a:pt x="28871" y="7856"/>
                  </a:lnTo>
                  <a:lnTo>
                    <a:pt x="36091" y="7512"/>
                  </a:lnTo>
                  <a:lnTo>
                    <a:pt x="38658" y="8379"/>
                  </a:lnTo>
                  <a:lnTo>
                    <a:pt x="37236" y="9011"/>
                  </a:lnTo>
                  <a:close/>
                </a:path>
              </a:pathLst>
            </a:custGeom>
            <a:solidFill>
              <a:srgbClr val="ACAFAF"/>
            </a:solidFill>
          </p:spPr>
          <p:txBody>
            <a:bodyPr wrap="square" lIns="0" tIns="0" rIns="0" bIns="0" rtlCol="0"/>
            <a:lstStyle/>
            <a:p>
              <a:endParaRPr/>
            </a:p>
          </p:txBody>
        </p:sp>
        <p:sp>
          <p:nvSpPr>
            <p:cNvPr id="388" name="object 571">
              <a:extLst>
                <a:ext uri="{FF2B5EF4-FFF2-40B4-BE49-F238E27FC236}">
                  <a16:creationId xmlns:a16="http://schemas.microsoft.com/office/drawing/2014/main" id="{9BB0F91F-6B03-AA63-6B32-3EFD1EE9E37B}"/>
                </a:ext>
              </a:extLst>
            </p:cNvPr>
            <p:cNvSpPr/>
            <p:nvPr/>
          </p:nvSpPr>
          <p:spPr>
            <a:xfrm>
              <a:off x="2319831" y="9015962"/>
              <a:ext cx="38735" cy="12700"/>
            </a:xfrm>
            <a:custGeom>
              <a:avLst/>
              <a:gdLst/>
              <a:ahLst/>
              <a:cxnLst/>
              <a:rect l="l" t="t" r="r" b="b"/>
              <a:pathLst>
                <a:path w="38735" h="12700">
                  <a:moveTo>
                    <a:pt x="29341" y="12516"/>
                  </a:moveTo>
                  <a:lnTo>
                    <a:pt x="11749" y="10171"/>
                  </a:lnTo>
                  <a:lnTo>
                    <a:pt x="1482" y="2061"/>
                  </a:lnTo>
                  <a:lnTo>
                    <a:pt x="0" y="0"/>
                  </a:lnTo>
                  <a:lnTo>
                    <a:pt x="8139" y="4914"/>
                  </a:lnTo>
                  <a:lnTo>
                    <a:pt x="18872" y="9011"/>
                  </a:lnTo>
                  <a:lnTo>
                    <a:pt x="37200" y="9011"/>
                  </a:lnTo>
                  <a:lnTo>
                    <a:pt x="29341" y="12516"/>
                  </a:lnTo>
                  <a:close/>
                </a:path>
                <a:path w="38735" h="12700">
                  <a:moveTo>
                    <a:pt x="37200" y="9011"/>
                  </a:moveTo>
                  <a:lnTo>
                    <a:pt x="18872" y="9011"/>
                  </a:lnTo>
                  <a:lnTo>
                    <a:pt x="28871" y="7856"/>
                  </a:lnTo>
                  <a:lnTo>
                    <a:pt x="36091" y="7507"/>
                  </a:lnTo>
                  <a:lnTo>
                    <a:pt x="38663" y="8359"/>
                  </a:lnTo>
                  <a:lnTo>
                    <a:pt x="37200" y="9011"/>
                  </a:lnTo>
                  <a:close/>
                </a:path>
              </a:pathLst>
            </a:custGeom>
            <a:solidFill>
              <a:srgbClr val="AFB2B2"/>
            </a:solidFill>
          </p:spPr>
          <p:txBody>
            <a:bodyPr wrap="square" lIns="0" tIns="0" rIns="0" bIns="0" rtlCol="0"/>
            <a:lstStyle/>
            <a:p>
              <a:endParaRPr/>
            </a:p>
          </p:txBody>
        </p:sp>
        <p:sp>
          <p:nvSpPr>
            <p:cNvPr id="389" name="object 572">
              <a:extLst>
                <a:ext uri="{FF2B5EF4-FFF2-40B4-BE49-F238E27FC236}">
                  <a16:creationId xmlns:a16="http://schemas.microsoft.com/office/drawing/2014/main" id="{DD1102D3-0058-272A-F4FD-ADD7E2EB4353}"/>
                </a:ext>
              </a:extLst>
            </p:cNvPr>
            <p:cNvSpPr/>
            <p:nvPr/>
          </p:nvSpPr>
          <p:spPr>
            <a:xfrm>
              <a:off x="2319952" y="9016098"/>
              <a:ext cx="38735" cy="12700"/>
            </a:xfrm>
            <a:custGeom>
              <a:avLst/>
              <a:gdLst/>
              <a:ahLst/>
              <a:cxnLst/>
              <a:rect l="l" t="t" r="r" b="b"/>
              <a:pathLst>
                <a:path w="38735" h="12700">
                  <a:moveTo>
                    <a:pt x="29335" y="12516"/>
                  </a:moveTo>
                  <a:lnTo>
                    <a:pt x="11749" y="10171"/>
                  </a:lnTo>
                  <a:lnTo>
                    <a:pt x="1482" y="2061"/>
                  </a:lnTo>
                  <a:lnTo>
                    <a:pt x="0" y="0"/>
                  </a:lnTo>
                  <a:lnTo>
                    <a:pt x="8139" y="4919"/>
                  </a:lnTo>
                  <a:lnTo>
                    <a:pt x="18872" y="9011"/>
                  </a:lnTo>
                  <a:lnTo>
                    <a:pt x="37189" y="9011"/>
                  </a:lnTo>
                  <a:lnTo>
                    <a:pt x="29335" y="12516"/>
                  </a:lnTo>
                  <a:close/>
                </a:path>
                <a:path w="38735" h="12700">
                  <a:moveTo>
                    <a:pt x="37189" y="9011"/>
                  </a:moveTo>
                  <a:lnTo>
                    <a:pt x="18872" y="9011"/>
                  </a:lnTo>
                  <a:lnTo>
                    <a:pt x="28871" y="7856"/>
                  </a:lnTo>
                  <a:lnTo>
                    <a:pt x="36091" y="7507"/>
                  </a:lnTo>
                  <a:lnTo>
                    <a:pt x="38673" y="8349"/>
                  </a:lnTo>
                  <a:lnTo>
                    <a:pt x="37189" y="9011"/>
                  </a:lnTo>
                  <a:close/>
                </a:path>
              </a:pathLst>
            </a:custGeom>
            <a:solidFill>
              <a:srgbClr val="B4B6B5"/>
            </a:solidFill>
          </p:spPr>
          <p:txBody>
            <a:bodyPr wrap="square" lIns="0" tIns="0" rIns="0" bIns="0" rtlCol="0"/>
            <a:lstStyle/>
            <a:p>
              <a:endParaRPr/>
            </a:p>
          </p:txBody>
        </p:sp>
        <p:sp>
          <p:nvSpPr>
            <p:cNvPr id="390" name="object 573">
              <a:extLst>
                <a:ext uri="{FF2B5EF4-FFF2-40B4-BE49-F238E27FC236}">
                  <a16:creationId xmlns:a16="http://schemas.microsoft.com/office/drawing/2014/main" id="{8CEFF366-626A-49D1-D1B2-88681D45811F}"/>
                </a:ext>
              </a:extLst>
            </p:cNvPr>
            <p:cNvSpPr/>
            <p:nvPr/>
          </p:nvSpPr>
          <p:spPr>
            <a:xfrm>
              <a:off x="2320063" y="9016234"/>
              <a:ext cx="38735" cy="12700"/>
            </a:xfrm>
            <a:custGeom>
              <a:avLst/>
              <a:gdLst/>
              <a:ahLst/>
              <a:cxnLst/>
              <a:rect l="l" t="t" r="r" b="b"/>
              <a:pathLst>
                <a:path w="38735" h="12700">
                  <a:moveTo>
                    <a:pt x="29346" y="12521"/>
                  </a:moveTo>
                  <a:lnTo>
                    <a:pt x="11755" y="10171"/>
                  </a:lnTo>
                  <a:lnTo>
                    <a:pt x="1487" y="2061"/>
                  </a:lnTo>
                  <a:lnTo>
                    <a:pt x="0" y="0"/>
                  </a:lnTo>
                  <a:lnTo>
                    <a:pt x="8144" y="4919"/>
                  </a:lnTo>
                  <a:lnTo>
                    <a:pt x="18882" y="9011"/>
                  </a:lnTo>
                  <a:lnTo>
                    <a:pt x="37182" y="9011"/>
                  </a:lnTo>
                  <a:lnTo>
                    <a:pt x="29346" y="12521"/>
                  </a:lnTo>
                  <a:close/>
                </a:path>
                <a:path w="38735" h="12700">
                  <a:moveTo>
                    <a:pt x="37182" y="9011"/>
                  </a:moveTo>
                  <a:lnTo>
                    <a:pt x="18882" y="9011"/>
                  </a:lnTo>
                  <a:lnTo>
                    <a:pt x="28876" y="7856"/>
                  </a:lnTo>
                  <a:lnTo>
                    <a:pt x="36096" y="7512"/>
                  </a:lnTo>
                  <a:lnTo>
                    <a:pt x="38694" y="8334"/>
                  </a:lnTo>
                  <a:lnTo>
                    <a:pt x="37182" y="9011"/>
                  </a:lnTo>
                  <a:close/>
                </a:path>
              </a:pathLst>
            </a:custGeom>
            <a:solidFill>
              <a:srgbClr val="B8BBBA"/>
            </a:solidFill>
          </p:spPr>
          <p:txBody>
            <a:bodyPr wrap="square" lIns="0" tIns="0" rIns="0" bIns="0" rtlCol="0"/>
            <a:lstStyle/>
            <a:p>
              <a:endParaRPr/>
            </a:p>
          </p:txBody>
        </p:sp>
        <p:sp>
          <p:nvSpPr>
            <p:cNvPr id="391" name="object 574">
              <a:extLst>
                <a:ext uri="{FF2B5EF4-FFF2-40B4-BE49-F238E27FC236}">
                  <a16:creationId xmlns:a16="http://schemas.microsoft.com/office/drawing/2014/main" id="{45BB4356-1C03-8238-ED96-B59ADA6E785A}"/>
                </a:ext>
              </a:extLst>
            </p:cNvPr>
            <p:cNvSpPr/>
            <p:nvPr/>
          </p:nvSpPr>
          <p:spPr>
            <a:xfrm>
              <a:off x="2320184" y="9016370"/>
              <a:ext cx="38735" cy="12700"/>
            </a:xfrm>
            <a:custGeom>
              <a:avLst/>
              <a:gdLst/>
              <a:ahLst/>
              <a:cxnLst/>
              <a:rect l="l" t="t" r="r" b="b"/>
              <a:pathLst>
                <a:path w="38735" h="12700">
                  <a:moveTo>
                    <a:pt x="29341" y="12521"/>
                  </a:moveTo>
                  <a:lnTo>
                    <a:pt x="11749" y="10176"/>
                  </a:lnTo>
                  <a:lnTo>
                    <a:pt x="1482" y="2066"/>
                  </a:lnTo>
                  <a:lnTo>
                    <a:pt x="0" y="0"/>
                  </a:lnTo>
                  <a:lnTo>
                    <a:pt x="8139" y="4919"/>
                  </a:lnTo>
                  <a:lnTo>
                    <a:pt x="18877" y="9016"/>
                  </a:lnTo>
                  <a:lnTo>
                    <a:pt x="37160" y="9016"/>
                  </a:lnTo>
                  <a:lnTo>
                    <a:pt x="29341" y="12521"/>
                  </a:lnTo>
                  <a:close/>
                </a:path>
                <a:path w="38735" h="12700">
                  <a:moveTo>
                    <a:pt x="37160" y="9016"/>
                  </a:moveTo>
                  <a:lnTo>
                    <a:pt x="18877" y="9016"/>
                  </a:lnTo>
                  <a:lnTo>
                    <a:pt x="28871" y="7861"/>
                  </a:lnTo>
                  <a:lnTo>
                    <a:pt x="36091" y="7512"/>
                  </a:lnTo>
                  <a:lnTo>
                    <a:pt x="38704" y="8324"/>
                  </a:lnTo>
                  <a:lnTo>
                    <a:pt x="37160" y="9016"/>
                  </a:lnTo>
                  <a:close/>
                </a:path>
              </a:pathLst>
            </a:custGeom>
            <a:solidFill>
              <a:srgbClr val="BBBDBD"/>
            </a:solidFill>
          </p:spPr>
          <p:txBody>
            <a:bodyPr wrap="square" lIns="0" tIns="0" rIns="0" bIns="0" rtlCol="0"/>
            <a:lstStyle/>
            <a:p>
              <a:endParaRPr/>
            </a:p>
          </p:txBody>
        </p:sp>
        <p:sp>
          <p:nvSpPr>
            <p:cNvPr id="392" name="object 575">
              <a:extLst>
                <a:ext uri="{FF2B5EF4-FFF2-40B4-BE49-F238E27FC236}">
                  <a16:creationId xmlns:a16="http://schemas.microsoft.com/office/drawing/2014/main" id="{DE3B5EDA-8AA0-0F87-D033-A5324395C984}"/>
                </a:ext>
              </a:extLst>
            </p:cNvPr>
            <p:cNvSpPr/>
            <p:nvPr/>
          </p:nvSpPr>
          <p:spPr>
            <a:xfrm>
              <a:off x="2320305" y="9016511"/>
              <a:ext cx="38735" cy="12700"/>
            </a:xfrm>
            <a:custGeom>
              <a:avLst/>
              <a:gdLst/>
              <a:ahLst/>
              <a:cxnLst/>
              <a:rect l="l" t="t" r="r" b="b"/>
              <a:pathLst>
                <a:path w="38735" h="12700">
                  <a:moveTo>
                    <a:pt x="29335" y="12516"/>
                  </a:moveTo>
                  <a:lnTo>
                    <a:pt x="11749" y="10171"/>
                  </a:lnTo>
                  <a:lnTo>
                    <a:pt x="1482" y="2061"/>
                  </a:lnTo>
                  <a:lnTo>
                    <a:pt x="0" y="0"/>
                  </a:lnTo>
                  <a:lnTo>
                    <a:pt x="8139" y="4914"/>
                  </a:lnTo>
                  <a:lnTo>
                    <a:pt x="18872" y="9011"/>
                  </a:lnTo>
                  <a:lnTo>
                    <a:pt x="37136" y="9011"/>
                  </a:lnTo>
                  <a:lnTo>
                    <a:pt x="29335" y="12516"/>
                  </a:lnTo>
                  <a:close/>
                </a:path>
                <a:path w="38735" h="12700">
                  <a:moveTo>
                    <a:pt x="37136" y="9011"/>
                  </a:moveTo>
                  <a:lnTo>
                    <a:pt x="18872" y="9011"/>
                  </a:lnTo>
                  <a:lnTo>
                    <a:pt x="28871" y="7856"/>
                  </a:lnTo>
                  <a:lnTo>
                    <a:pt x="36091" y="7507"/>
                  </a:lnTo>
                  <a:lnTo>
                    <a:pt x="38709" y="8304"/>
                  </a:lnTo>
                  <a:lnTo>
                    <a:pt x="37136" y="9011"/>
                  </a:lnTo>
                  <a:close/>
                </a:path>
              </a:pathLst>
            </a:custGeom>
            <a:solidFill>
              <a:srgbClr val="C0C2C2"/>
            </a:solidFill>
          </p:spPr>
          <p:txBody>
            <a:bodyPr wrap="square" lIns="0" tIns="0" rIns="0" bIns="0" rtlCol="0"/>
            <a:lstStyle/>
            <a:p>
              <a:endParaRPr/>
            </a:p>
          </p:txBody>
        </p:sp>
        <p:sp>
          <p:nvSpPr>
            <p:cNvPr id="393" name="object 576">
              <a:extLst>
                <a:ext uri="{FF2B5EF4-FFF2-40B4-BE49-F238E27FC236}">
                  <a16:creationId xmlns:a16="http://schemas.microsoft.com/office/drawing/2014/main" id="{8C16E770-F109-81B0-3EDC-8AB8BD827DCF}"/>
                </a:ext>
              </a:extLst>
            </p:cNvPr>
            <p:cNvSpPr/>
            <p:nvPr/>
          </p:nvSpPr>
          <p:spPr>
            <a:xfrm>
              <a:off x="2320421" y="9016648"/>
              <a:ext cx="38735" cy="12700"/>
            </a:xfrm>
            <a:custGeom>
              <a:avLst/>
              <a:gdLst/>
              <a:ahLst/>
              <a:cxnLst/>
              <a:rect l="l" t="t" r="r" b="b"/>
              <a:pathLst>
                <a:path w="38735" h="12700">
                  <a:moveTo>
                    <a:pt x="29341" y="12521"/>
                  </a:moveTo>
                  <a:lnTo>
                    <a:pt x="11749" y="10171"/>
                  </a:lnTo>
                  <a:lnTo>
                    <a:pt x="1482" y="2061"/>
                  </a:lnTo>
                  <a:lnTo>
                    <a:pt x="0" y="0"/>
                  </a:lnTo>
                  <a:lnTo>
                    <a:pt x="8144" y="4919"/>
                  </a:lnTo>
                  <a:lnTo>
                    <a:pt x="18877" y="9011"/>
                  </a:lnTo>
                  <a:lnTo>
                    <a:pt x="37129" y="9011"/>
                  </a:lnTo>
                  <a:lnTo>
                    <a:pt x="29341" y="12521"/>
                  </a:lnTo>
                  <a:close/>
                </a:path>
                <a:path w="38735" h="12700">
                  <a:moveTo>
                    <a:pt x="37129" y="9011"/>
                  </a:moveTo>
                  <a:lnTo>
                    <a:pt x="18877" y="9011"/>
                  </a:lnTo>
                  <a:lnTo>
                    <a:pt x="28871" y="7856"/>
                  </a:lnTo>
                  <a:lnTo>
                    <a:pt x="36091" y="7507"/>
                  </a:lnTo>
                  <a:lnTo>
                    <a:pt x="38720" y="8294"/>
                  </a:lnTo>
                  <a:lnTo>
                    <a:pt x="37129" y="9011"/>
                  </a:lnTo>
                  <a:close/>
                </a:path>
              </a:pathLst>
            </a:custGeom>
            <a:solidFill>
              <a:srgbClr val="C5C6C5"/>
            </a:solidFill>
          </p:spPr>
          <p:txBody>
            <a:bodyPr wrap="square" lIns="0" tIns="0" rIns="0" bIns="0" rtlCol="0"/>
            <a:lstStyle/>
            <a:p>
              <a:endParaRPr/>
            </a:p>
          </p:txBody>
        </p:sp>
        <p:sp>
          <p:nvSpPr>
            <p:cNvPr id="394" name="object 577">
              <a:extLst>
                <a:ext uri="{FF2B5EF4-FFF2-40B4-BE49-F238E27FC236}">
                  <a16:creationId xmlns:a16="http://schemas.microsoft.com/office/drawing/2014/main" id="{DBE1B5F9-4092-9497-C6D8-51BEE89C59D6}"/>
                </a:ext>
              </a:extLst>
            </p:cNvPr>
            <p:cNvSpPr/>
            <p:nvPr/>
          </p:nvSpPr>
          <p:spPr>
            <a:xfrm>
              <a:off x="2320537" y="9016783"/>
              <a:ext cx="38735" cy="12700"/>
            </a:xfrm>
            <a:custGeom>
              <a:avLst/>
              <a:gdLst/>
              <a:ahLst/>
              <a:cxnLst/>
              <a:rect l="l" t="t" r="r" b="b"/>
              <a:pathLst>
                <a:path w="38735" h="12700">
                  <a:moveTo>
                    <a:pt x="29346" y="12521"/>
                  </a:moveTo>
                  <a:lnTo>
                    <a:pt x="11749" y="10171"/>
                  </a:lnTo>
                  <a:lnTo>
                    <a:pt x="1482" y="2061"/>
                  </a:lnTo>
                  <a:lnTo>
                    <a:pt x="0" y="0"/>
                  </a:lnTo>
                  <a:lnTo>
                    <a:pt x="8144" y="4919"/>
                  </a:lnTo>
                  <a:lnTo>
                    <a:pt x="18877" y="9011"/>
                  </a:lnTo>
                  <a:lnTo>
                    <a:pt x="37124" y="9011"/>
                  </a:lnTo>
                  <a:lnTo>
                    <a:pt x="29346" y="12521"/>
                  </a:lnTo>
                  <a:close/>
                </a:path>
                <a:path w="38735" h="12700">
                  <a:moveTo>
                    <a:pt x="37124" y="9011"/>
                  </a:moveTo>
                  <a:lnTo>
                    <a:pt x="18877" y="9011"/>
                  </a:lnTo>
                  <a:lnTo>
                    <a:pt x="28871" y="7856"/>
                  </a:lnTo>
                  <a:lnTo>
                    <a:pt x="36091" y="7512"/>
                  </a:lnTo>
                  <a:lnTo>
                    <a:pt x="38735" y="8284"/>
                  </a:lnTo>
                  <a:lnTo>
                    <a:pt x="37124" y="9011"/>
                  </a:lnTo>
                  <a:close/>
                </a:path>
              </a:pathLst>
            </a:custGeom>
            <a:solidFill>
              <a:srgbClr val="C9CAC9"/>
            </a:solidFill>
          </p:spPr>
          <p:txBody>
            <a:bodyPr wrap="square" lIns="0" tIns="0" rIns="0" bIns="0" rtlCol="0"/>
            <a:lstStyle/>
            <a:p>
              <a:endParaRPr/>
            </a:p>
          </p:txBody>
        </p:sp>
        <p:sp>
          <p:nvSpPr>
            <p:cNvPr id="395" name="object 578">
              <a:extLst>
                <a:ext uri="{FF2B5EF4-FFF2-40B4-BE49-F238E27FC236}">
                  <a16:creationId xmlns:a16="http://schemas.microsoft.com/office/drawing/2014/main" id="{EF1F7956-31F0-CD20-B4DD-21C4C2021647}"/>
                </a:ext>
              </a:extLst>
            </p:cNvPr>
            <p:cNvSpPr/>
            <p:nvPr/>
          </p:nvSpPr>
          <p:spPr>
            <a:xfrm>
              <a:off x="2320658" y="9016919"/>
              <a:ext cx="39370" cy="12700"/>
            </a:xfrm>
            <a:custGeom>
              <a:avLst/>
              <a:gdLst/>
              <a:ahLst/>
              <a:cxnLst/>
              <a:rect l="l" t="t" r="r" b="b"/>
              <a:pathLst>
                <a:path w="39369" h="12700">
                  <a:moveTo>
                    <a:pt x="29341" y="12521"/>
                  </a:moveTo>
                  <a:lnTo>
                    <a:pt x="11749" y="10176"/>
                  </a:lnTo>
                  <a:lnTo>
                    <a:pt x="1482" y="2066"/>
                  </a:lnTo>
                  <a:lnTo>
                    <a:pt x="0" y="0"/>
                  </a:lnTo>
                  <a:lnTo>
                    <a:pt x="8139" y="4919"/>
                  </a:lnTo>
                  <a:lnTo>
                    <a:pt x="18872" y="9016"/>
                  </a:lnTo>
                  <a:lnTo>
                    <a:pt x="37094" y="9016"/>
                  </a:lnTo>
                  <a:lnTo>
                    <a:pt x="29341" y="12521"/>
                  </a:lnTo>
                  <a:close/>
                </a:path>
                <a:path w="39369" h="12700">
                  <a:moveTo>
                    <a:pt x="37094" y="9016"/>
                  </a:moveTo>
                  <a:lnTo>
                    <a:pt x="18872" y="9016"/>
                  </a:lnTo>
                  <a:lnTo>
                    <a:pt x="28871" y="7861"/>
                  </a:lnTo>
                  <a:lnTo>
                    <a:pt x="36091" y="7512"/>
                  </a:lnTo>
                  <a:lnTo>
                    <a:pt x="38746" y="8269"/>
                  </a:lnTo>
                  <a:lnTo>
                    <a:pt x="37094" y="9016"/>
                  </a:lnTo>
                  <a:close/>
                </a:path>
              </a:pathLst>
            </a:custGeom>
            <a:solidFill>
              <a:srgbClr val="CDCFCE"/>
            </a:solidFill>
          </p:spPr>
          <p:txBody>
            <a:bodyPr wrap="square" lIns="0" tIns="0" rIns="0" bIns="0" rtlCol="0"/>
            <a:lstStyle/>
            <a:p>
              <a:endParaRPr/>
            </a:p>
          </p:txBody>
        </p:sp>
        <p:sp>
          <p:nvSpPr>
            <p:cNvPr id="396" name="object 579">
              <a:extLst>
                <a:ext uri="{FF2B5EF4-FFF2-40B4-BE49-F238E27FC236}">
                  <a16:creationId xmlns:a16="http://schemas.microsoft.com/office/drawing/2014/main" id="{F196D7C2-0D1B-3CFF-3C81-57502AAA0821}"/>
                </a:ext>
              </a:extLst>
            </p:cNvPr>
            <p:cNvSpPr/>
            <p:nvPr/>
          </p:nvSpPr>
          <p:spPr>
            <a:xfrm>
              <a:off x="2320774" y="9017061"/>
              <a:ext cx="39370" cy="12700"/>
            </a:xfrm>
            <a:custGeom>
              <a:avLst/>
              <a:gdLst/>
              <a:ahLst/>
              <a:cxnLst/>
              <a:rect l="l" t="t" r="r" b="b"/>
              <a:pathLst>
                <a:path w="39369" h="12700">
                  <a:moveTo>
                    <a:pt x="29341" y="12521"/>
                  </a:moveTo>
                  <a:lnTo>
                    <a:pt x="11755" y="10171"/>
                  </a:lnTo>
                  <a:lnTo>
                    <a:pt x="1487" y="2061"/>
                  </a:lnTo>
                  <a:lnTo>
                    <a:pt x="0" y="0"/>
                  </a:lnTo>
                  <a:lnTo>
                    <a:pt x="8144" y="4914"/>
                  </a:lnTo>
                  <a:lnTo>
                    <a:pt x="18877" y="9011"/>
                  </a:lnTo>
                  <a:lnTo>
                    <a:pt x="37086" y="9011"/>
                  </a:lnTo>
                  <a:lnTo>
                    <a:pt x="29341" y="12521"/>
                  </a:lnTo>
                  <a:close/>
                </a:path>
                <a:path w="39369" h="12700">
                  <a:moveTo>
                    <a:pt x="37086" y="9011"/>
                  </a:moveTo>
                  <a:lnTo>
                    <a:pt x="18877" y="9011"/>
                  </a:lnTo>
                  <a:lnTo>
                    <a:pt x="28876" y="7856"/>
                  </a:lnTo>
                  <a:lnTo>
                    <a:pt x="36096" y="7507"/>
                  </a:lnTo>
                  <a:lnTo>
                    <a:pt x="38756" y="8254"/>
                  </a:lnTo>
                  <a:lnTo>
                    <a:pt x="37086" y="9011"/>
                  </a:lnTo>
                  <a:close/>
                </a:path>
              </a:pathLst>
            </a:custGeom>
            <a:solidFill>
              <a:srgbClr val="D1D3D2"/>
            </a:solidFill>
          </p:spPr>
          <p:txBody>
            <a:bodyPr wrap="square" lIns="0" tIns="0" rIns="0" bIns="0" rtlCol="0"/>
            <a:lstStyle/>
            <a:p>
              <a:endParaRPr/>
            </a:p>
          </p:txBody>
        </p:sp>
        <p:sp>
          <p:nvSpPr>
            <p:cNvPr id="397" name="object 580">
              <a:extLst>
                <a:ext uri="{FF2B5EF4-FFF2-40B4-BE49-F238E27FC236}">
                  <a16:creationId xmlns:a16="http://schemas.microsoft.com/office/drawing/2014/main" id="{784EC829-8D21-05FC-FC38-DABF47B5E8A7}"/>
                </a:ext>
              </a:extLst>
            </p:cNvPr>
            <p:cNvSpPr/>
            <p:nvPr/>
          </p:nvSpPr>
          <p:spPr>
            <a:xfrm>
              <a:off x="2320890" y="9017197"/>
              <a:ext cx="39370" cy="12700"/>
            </a:xfrm>
            <a:custGeom>
              <a:avLst/>
              <a:gdLst/>
              <a:ahLst/>
              <a:cxnLst/>
              <a:rect l="l" t="t" r="r" b="b"/>
              <a:pathLst>
                <a:path w="39369" h="12700">
                  <a:moveTo>
                    <a:pt x="29346" y="12521"/>
                  </a:moveTo>
                  <a:lnTo>
                    <a:pt x="11755" y="10171"/>
                  </a:lnTo>
                  <a:lnTo>
                    <a:pt x="1487" y="2061"/>
                  </a:lnTo>
                  <a:lnTo>
                    <a:pt x="0" y="0"/>
                  </a:lnTo>
                  <a:lnTo>
                    <a:pt x="8149" y="4919"/>
                  </a:lnTo>
                  <a:lnTo>
                    <a:pt x="18882" y="9011"/>
                  </a:lnTo>
                  <a:lnTo>
                    <a:pt x="37068" y="9011"/>
                  </a:lnTo>
                  <a:lnTo>
                    <a:pt x="29346" y="12521"/>
                  </a:lnTo>
                  <a:close/>
                </a:path>
                <a:path w="39369" h="12700">
                  <a:moveTo>
                    <a:pt x="37068" y="9011"/>
                  </a:moveTo>
                  <a:lnTo>
                    <a:pt x="18882" y="9011"/>
                  </a:lnTo>
                  <a:lnTo>
                    <a:pt x="28876" y="7856"/>
                  </a:lnTo>
                  <a:lnTo>
                    <a:pt x="36096" y="7507"/>
                  </a:lnTo>
                  <a:lnTo>
                    <a:pt x="38766" y="8239"/>
                  </a:lnTo>
                  <a:lnTo>
                    <a:pt x="37068" y="9011"/>
                  </a:lnTo>
                  <a:close/>
                </a:path>
              </a:pathLst>
            </a:custGeom>
            <a:solidFill>
              <a:srgbClr val="D5D7D5"/>
            </a:solidFill>
          </p:spPr>
          <p:txBody>
            <a:bodyPr wrap="square" lIns="0" tIns="0" rIns="0" bIns="0" rtlCol="0"/>
            <a:lstStyle/>
            <a:p>
              <a:endParaRPr/>
            </a:p>
          </p:txBody>
        </p:sp>
        <p:sp>
          <p:nvSpPr>
            <p:cNvPr id="398" name="object 581">
              <a:extLst>
                <a:ext uri="{FF2B5EF4-FFF2-40B4-BE49-F238E27FC236}">
                  <a16:creationId xmlns:a16="http://schemas.microsoft.com/office/drawing/2014/main" id="{F80D531D-050B-4801-E537-60EDB6672D0C}"/>
                </a:ext>
              </a:extLst>
            </p:cNvPr>
            <p:cNvSpPr/>
            <p:nvPr/>
          </p:nvSpPr>
          <p:spPr>
            <a:xfrm>
              <a:off x="2321011" y="9017333"/>
              <a:ext cx="39370" cy="12700"/>
            </a:xfrm>
            <a:custGeom>
              <a:avLst/>
              <a:gdLst/>
              <a:ahLst/>
              <a:cxnLst/>
              <a:rect l="l" t="t" r="r" b="b"/>
              <a:pathLst>
                <a:path w="39369" h="12700">
                  <a:moveTo>
                    <a:pt x="29346" y="12521"/>
                  </a:moveTo>
                  <a:lnTo>
                    <a:pt x="11749" y="10176"/>
                  </a:lnTo>
                  <a:lnTo>
                    <a:pt x="1482" y="2066"/>
                  </a:lnTo>
                  <a:lnTo>
                    <a:pt x="0" y="0"/>
                  </a:lnTo>
                  <a:lnTo>
                    <a:pt x="8144" y="4919"/>
                  </a:lnTo>
                  <a:lnTo>
                    <a:pt x="18877" y="9016"/>
                  </a:lnTo>
                  <a:lnTo>
                    <a:pt x="37048" y="9016"/>
                  </a:lnTo>
                  <a:lnTo>
                    <a:pt x="29346" y="12521"/>
                  </a:lnTo>
                  <a:close/>
                </a:path>
                <a:path w="39369" h="12700">
                  <a:moveTo>
                    <a:pt x="37048" y="9016"/>
                  </a:moveTo>
                  <a:lnTo>
                    <a:pt x="18877" y="9016"/>
                  </a:lnTo>
                  <a:lnTo>
                    <a:pt x="28871" y="7861"/>
                  </a:lnTo>
                  <a:lnTo>
                    <a:pt x="36091" y="7512"/>
                  </a:lnTo>
                  <a:lnTo>
                    <a:pt x="38777" y="8229"/>
                  </a:lnTo>
                  <a:lnTo>
                    <a:pt x="37048" y="9016"/>
                  </a:lnTo>
                  <a:close/>
                </a:path>
              </a:pathLst>
            </a:custGeom>
            <a:solidFill>
              <a:srgbClr val="D8D9D8"/>
            </a:solidFill>
          </p:spPr>
          <p:txBody>
            <a:bodyPr wrap="square" lIns="0" tIns="0" rIns="0" bIns="0" rtlCol="0"/>
            <a:lstStyle/>
            <a:p>
              <a:endParaRPr/>
            </a:p>
          </p:txBody>
        </p:sp>
        <p:sp>
          <p:nvSpPr>
            <p:cNvPr id="399" name="object 582">
              <a:extLst>
                <a:ext uri="{FF2B5EF4-FFF2-40B4-BE49-F238E27FC236}">
                  <a16:creationId xmlns:a16="http://schemas.microsoft.com/office/drawing/2014/main" id="{238853D2-EAD7-5153-712A-960B9B45B6B4}"/>
                </a:ext>
              </a:extLst>
            </p:cNvPr>
            <p:cNvSpPr/>
            <p:nvPr/>
          </p:nvSpPr>
          <p:spPr>
            <a:xfrm>
              <a:off x="2321132" y="9017469"/>
              <a:ext cx="39370" cy="12700"/>
            </a:xfrm>
            <a:custGeom>
              <a:avLst/>
              <a:gdLst/>
              <a:ahLst/>
              <a:cxnLst/>
              <a:rect l="l" t="t" r="r" b="b"/>
              <a:pathLst>
                <a:path w="39369" h="12700">
                  <a:moveTo>
                    <a:pt x="29341" y="12526"/>
                  </a:moveTo>
                  <a:lnTo>
                    <a:pt x="11749" y="10176"/>
                  </a:lnTo>
                  <a:lnTo>
                    <a:pt x="1482" y="2066"/>
                  </a:lnTo>
                  <a:lnTo>
                    <a:pt x="0" y="0"/>
                  </a:lnTo>
                  <a:lnTo>
                    <a:pt x="8139" y="4919"/>
                  </a:lnTo>
                  <a:lnTo>
                    <a:pt x="18872" y="9016"/>
                  </a:lnTo>
                  <a:lnTo>
                    <a:pt x="37031" y="9016"/>
                  </a:lnTo>
                  <a:lnTo>
                    <a:pt x="29341" y="12526"/>
                  </a:lnTo>
                  <a:close/>
                </a:path>
                <a:path w="39369" h="12700">
                  <a:moveTo>
                    <a:pt x="37031" y="9016"/>
                  </a:moveTo>
                  <a:lnTo>
                    <a:pt x="18872" y="9016"/>
                  </a:lnTo>
                  <a:lnTo>
                    <a:pt x="28871" y="7861"/>
                  </a:lnTo>
                  <a:lnTo>
                    <a:pt x="36091" y="7512"/>
                  </a:lnTo>
                  <a:lnTo>
                    <a:pt x="38787" y="8214"/>
                  </a:lnTo>
                  <a:lnTo>
                    <a:pt x="37031" y="9016"/>
                  </a:lnTo>
                  <a:close/>
                </a:path>
              </a:pathLst>
            </a:custGeom>
            <a:solidFill>
              <a:srgbClr val="DCDEDD"/>
            </a:solidFill>
          </p:spPr>
          <p:txBody>
            <a:bodyPr wrap="square" lIns="0" tIns="0" rIns="0" bIns="0" rtlCol="0"/>
            <a:lstStyle/>
            <a:p>
              <a:endParaRPr/>
            </a:p>
          </p:txBody>
        </p:sp>
        <p:sp>
          <p:nvSpPr>
            <p:cNvPr id="400" name="object 583">
              <a:extLst>
                <a:ext uri="{FF2B5EF4-FFF2-40B4-BE49-F238E27FC236}">
                  <a16:creationId xmlns:a16="http://schemas.microsoft.com/office/drawing/2014/main" id="{FEC3980F-1AAC-6E1A-5B83-003FCF150EB9}"/>
                </a:ext>
              </a:extLst>
            </p:cNvPr>
            <p:cNvSpPr/>
            <p:nvPr/>
          </p:nvSpPr>
          <p:spPr>
            <a:xfrm>
              <a:off x="2321248" y="9017610"/>
              <a:ext cx="39370" cy="12700"/>
            </a:xfrm>
            <a:custGeom>
              <a:avLst/>
              <a:gdLst/>
              <a:ahLst/>
              <a:cxnLst/>
              <a:rect l="l" t="t" r="r" b="b"/>
              <a:pathLst>
                <a:path w="39369" h="12700">
                  <a:moveTo>
                    <a:pt x="29341" y="12521"/>
                  </a:moveTo>
                  <a:lnTo>
                    <a:pt x="11755" y="10171"/>
                  </a:lnTo>
                  <a:lnTo>
                    <a:pt x="1487" y="2061"/>
                  </a:lnTo>
                  <a:lnTo>
                    <a:pt x="0" y="0"/>
                  </a:lnTo>
                  <a:lnTo>
                    <a:pt x="8144" y="4914"/>
                  </a:lnTo>
                  <a:lnTo>
                    <a:pt x="18877" y="9011"/>
                  </a:lnTo>
                  <a:lnTo>
                    <a:pt x="37021" y="9011"/>
                  </a:lnTo>
                  <a:lnTo>
                    <a:pt x="29341" y="12521"/>
                  </a:lnTo>
                  <a:close/>
                </a:path>
                <a:path w="39369" h="12700">
                  <a:moveTo>
                    <a:pt x="37021" y="9011"/>
                  </a:moveTo>
                  <a:lnTo>
                    <a:pt x="18877" y="9011"/>
                  </a:lnTo>
                  <a:lnTo>
                    <a:pt x="28876" y="7856"/>
                  </a:lnTo>
                  <a:lnTo>
                    <a:pt x="36096" y="7507"/>
                  </a:lnTo>
                  <a:lnTo>
                    <a:pt x="38797" y="8199"/>
                  </a:lnTo>
                  <a:lnTo>
                    <a:pt x="37021" y="9011"/>
                  </a:lnTo>
                  <a:close/>
                </a:path>
              </a:pathLst>
            </a:custGeom>
            <a:solidFill>
              <a:srgbClr val="E2E2E2"/>
            </a:solidFill>
          </p:spPr>
          <p:txBody>
            <a:bodyPr wrap="square" lIns="0" tIns="0" rIns="0" bIns="0" rtlCol="0"/>
            <a:lstStyle/>
            <a:p>
              <a:endParaRPr/>
            </a:p>
          </p:txBody>
        </p:sp>
        <p:sp>
          <p:nvSpPr>
            <p:cNvPr id="401" name="object 584">
              <a:extLst>
                <a:ext uri="{FF2B5EF4-FFF2-40B4-BE49-F238E27FC236}">
                  <a16:creationId xmlns:a16="http://schemas.microsoft.com/office/drawing/2014/main" id="{097C49CE-7A24-0DCA-D383-8FCA49779869}"/>
                </a:ext>
              </a:extLst>
            </p:cNvPr>
            <p:cNvSpPr/>
            <p:nvPr/>
          </p:nvSpPr>
          <p:spPr>
            <a:xfrm>
              <a:off x="2321364" y="9017746"/>
              <a:ext cx="39370" cy="12700"/>
            </a:xfrm>
            <a:custGeom>
              <a:avLst/>
              <a:gdLst/>
              <a:ahLst/>
              <a:cxnLst/>
              <a:rect l="l" t="t" r="r" b="b"/>
              <a:pathLst>
                <a:path w="39369" h="12700">
                  <a:moveTo>
                    <a:pt x="29346" y="12521"/>
                  </a:moveTo>
                  <a:lnTo>
                    <a:pt x="11755" y="10176"/>
                  </a:lnTo>
                  <a:lnTo>
                    <a:pt x="1487" y="2066"/>
                  </a:lnTo>
                  <a:lnTo>
                    <a:pt x="0" y="0"/>
                  </a:lnTo>
                  <a:lnTo>
                    <a:pt x="8144" y="4919"/>
                  </a:lnTo>
                  <a:lnTo>
                    <a:pt x="18882" y="9016"/>
                  </a:lnTo>
                  <a:lnTo>
                    <a:pt x="36998" y="9016"/>
                  </a:lnTo>
                  <a:lnTo>
                    <a:pt x="29346" y="12521"/>
                  </a:lnTo>
                  <a:close/>
                </a:path>
                <a:path w="39369" h="12700">
                  <a:moveTo>
                    <a:pt x="36998" y="9016"/>
                  </a:moveTo>
                  <a:lnTo>
                    <a:pt x="18882" y="9016"/>
                  </a:lnTo>
                  <a:lnTo>
                    <a:pt x="28871" y="7861"/>
                  </a:lnTo>
                  <a:lnTo>
                    <a:pt x="36091" y="7512"/>
                  </a:lnTo>
                  <a:lnTo>
                    <a:pt x="38813" y="8185"/>
                  </a:lnTo>
                  <a:lnTo>
                    <a:pt x="36998" y="9016"/>
                  </a:lnTo>
                  <a:close/>
                </a:path>
              </a:pathLst>
            </a:custGeom>
            <a:solidFill>
              <a:srgbClr val="E5E6E4"/>
            </a:solidFill>
          </p:spPr>
          <p:txBody>
            <a:bodyPr wrap="square" lIns="0" tIns="0" rIns="0" bIns="0" rtlCol="0"/>
            <a:lstStyle/>
            <a:p>
              <a:endParaRPr/>
            </a:p>
          </p:txBody>
        </p:sp>
        <p:sp>
          <p:nvSpPr>
            <p:cNvPr id="402" name="object 585">
              <a:extLst>
                <a:ext uri="{FF2B5EF4-FFF2-40B4-BE49-F238E27FC236}">
                  <a16:creationId xmlns:a16="http://schemas.microsoft.com/office/drawing/2014/main" id="{66B7CA08-AF47-C2D7-BE3E-985E240F6C02}"/>
                </a:ext>
              </a:extLst>
            </p:cNvPr>
            <p:cNvSpPr/>
            <p:nvPr/>
          </p:nvSpPr>
          <p:spPr>
            <a:xfrm>
              <a:off x="2321485" y="9017882"/>
              <a:ext cx="39370" cy="12700"/>
            </a:xfrm>
            <a:custGeom>
              <a:avLst/>
              <a:gdLst/>
              <a:ahLst/>
              <a:cxnLst/>
              <a:rect l="l" t="t" r="r" b="b"/>
              <a:pathLst>
                <a:path w="39369" h="12700">
                  <a:moveTo>
                    <a:pt x="29341" y="12526"/>
                  </a:moveTo>
                  <a:lnTo>
                    <a:pt x="11749" y="10176"/>
                  </a:lnTo>
                  <a:lnTo>
                    <a:pt x="1482" y="2066"/>
                  </a:lnTo>
                  <a:lnTo>
                    <a:pt x="0" y="0"/>
                  </a:lnTo>
                  <a:lnTo>
                    <a:pt x="8139" y="4919"/>
                  </a:lnTo>
                  <a:lnTo>
                    <a:pt x="18872" y="9016"/>
                  </a:lnTo>
                  <a:lnTo>
                    <a:pt x="36994" y="9016"/>
                  </a:lnTo>
                  <a:lnTo>
                    <a:pt x="29341" y="12526"/>
                  </a:lnTo>
                  <a:close/>
                </a:path>
                <a:path w="39369" h="12700">
                  <a:moveTo>
                    <a:pt x="36994" y="9016"/>
                  </a:moveTo>
                  <a:lnTo>
                    <a:pt x="18872" y="9016"/>
                  </a:lnTo>
                  <a:lnTo>
                    <a:pt x="28871" y="7861"/>
                  </a:lnTo>
                  <a:lnTo>
                    <a:pt x="36091" y="7512"/>
                  </a:lnTo>
                  <a:lnTo>
                    <a:pt x="38818" y="8180"/>
                  </a:lnTo>
                  <a:lnTo>
                    <a:pt x="36994" y="9016"/>
                  </a:lnTo>
                  <a:close/>
                </a:path>
              </a:pathLst>
            </a:custGeom>
            <a:solidFill>
              <a:srgbClr val="EAEAE9"/>
            </a:solidFill>
          </p:spPr>
          <p:txBody>
            <a:bodyPr wrap="square" lIns="0" tIns="0" rIns="0" bIns="0" rtlCol="0"/>
            <a:lstStyle/>
            <a:p>
              <a:endParaRPr/>
            </a:p>
          </p:txBody>
        </p:sp>
        <p:sp>
          <p:nvSpPr>
            <p:cNvPr id="403" name="object 586">
              <a:extLst>
                <a:ext uri="{FF2B5EF4-FFF2-40B4-BE49-F238E27FC236}">
                  <a16:creationId xmlns:a16="http://schemas.microsoft.com/office/drawing/2014/main" id="{43B4614C-9CF8-7637-92FD-AB02AD5240A8}"/>
                </a:ext>
              </a:extLst>
            </p:cNvPr>
            <p:cNvSpPr/>
            <p:nvPr/>
          </p:nvSpPr>
          <p:spPr>
            <a:xfrm>
              <a:off x="2321601" y="9018018"/>
              <a:ext cx="39370" cy="12700"/>
            </a:xfrm>
            <a:custGeom>
              <a:avLst/>
              <a:gdLst/>
              <a:ahLst/>
              <a:cxnLst/>
              <a:rect l="l" t="t" r="r" b="b"/>
              <a:pathLst>
                <a:path w="39369" h="12700">
                  <a:moveTo>
                    <a:pt x="29341" y="12526"/>
                  </a:moveTo>
                  <a:lnTo>
                    <a:pt x="11755" y="10176"/>
                  </a:lnTo>
                  <a:lnTo>
                    <a:pt x="1487" y="2066"/>
                  </a:lnTo>
                  <a:lnTo>
                    <a:pt x="0" y="0"/>
                  </a:lnTo>
                  <a:lnTo>
                    <a:pt x="8144" y="4919"/>
                  </a:lnTo>
                  <a:lnTo>
                    <a:pt x="18877" y="9016"/>
                  </a:lnTo>
                  <a:lnTo>
                    <a:pt x="36976" y="9016"/>
                  </a:lnTo>
                  <a:lnTo>
                    <a:pt x="29341" y="12526"/>
                  </a:lnTo>
                  <a:close/>
                </a:path>
                <a:path w="39369" h="12700">
                  <a:moveTo>
                    <a:pt x="36976" y="9016"/>
                  </a:moveTo>
                  <a:lnTo>
                    <a:pt x="18877" y="9016"/>
                  </a:lnTo>
                  <a:lnTo>
                    <a:pt x="28876" y="7861"/>
                  </a:lnTo>
                  <a:lnTo>
                    <a:pt x="36096" y="7512"/>
                  </a:lnTo>
                  <a:lnTo>
                    <a:pt x="38828" y="8165"/>
                  </a:lnTo>
                  <a:lnTo>
                    <a:pt x="36976" y="9016"/>
                  </a:lnTo>
                  <a:close/>
                </a:path>
              </a:pathLst>
            </a:custGeom>
            <a:solidFill>
              <a:srgbClr val="EEEEED"/>
            </a:solidFill>
          </p:spPr>
          <p:txBody>
            <a:bodyPr wrap="square" lIns="0" tIns="0" rIns="0" bIns="0" rtlCol="0"/>
            <a:lstStyle/>
            <a:p>
              <a:endParaRPr/>
            </a:p>
          </p:txBody>
        </p:sp>
        <p:sp>
          <p:nvSpPr>
            <p:cNvPr id="404" name="object 587">
              <a:extLst>
                <a:ext uri="{FF2B5EF4-FFF2-40B4-BE49-F238E27FC236}">
                  <a16:creationId xmlns:a16="http://schemas.microsoft.com/office/drawing/2014/main" id="{B433F835-0821-BFB9-B744-39CF29E4F468}"/>
                </a:ext>
              </a:extLst>
            </p:cNvPr>
            <p:cNvSpPr/>
            <p:nvPr/>
          </p:nvSpPr>
          <p:spPr>
            <a:xfrm>
              <a:off x="2321717" y="9018160"/>
              <a:ext cx="39370" cy="12700"/>
            </a:xfrm>
            <a:custGeom>
              <a:avLst/>
              <a:gdLst/>
              <a:ahLst/>
              <a:cxnLst/>
              <a:rect l="l" t="t" r="r" b="b"/>
              <a:pathLst>
                <a:path w="39369" h="12700">
                  <a:moveTo>
                    <a:pt x="29346" y="12521"/>
                  </a:moveTo>
                  <a:lnTo>
                    <a:pt x="11760" y="10171"/>
                  </a:lnTo>
                  <a:lnTo>
                    <a:pt x="1492" y="2061"/>
                  </a:lnTo>
                  <a:lnTo>
                    <a:pt x="0" y="0"/>
                  </a:lnTo>
                  <a:lnTo>
                    <a:pt x="8149" y="4914"/>
                  </a:lnTo>
                  <a:lnTo>
                    <a:pt x="18882" y="9011"/>
                  </a:lnTo>
                  <a:lnTo>
                    <a:pt x="36972" y="9011"/>
                  </a:lnTo>
                  <a:lnTo>
                    <a:pt x="29346" y="12521"/>
                  </a:lnTo>
                  <a:close/>
                </a:path>
                <a:path w="39369" h="12700">
                  <a:moveTo>
                    <a:pt x="36972" y="9011"/>
                  </a:moveTo>
                  <a:lnTo>
                    <a:pt x="18882" y="9011"/>
                  </a:lnTo>
                  <a:lnTo>
                    <a:pt x="28876" y="7856"/>
                  </a:lnTo>
                  <a:lnTo>
                    <a:pt x="36096" y="7507"/>
                  </a:lnTo>
                  <a:lnTo>
                    <a:pt x="38844" y="8150"/>
                  </a:lnTo>
                  <a:lnTo>
                    <a:pt x="36972" y="9011"/>
                  </a:lnTo>
                  <a:close/>
                </a:path>
              </a:pathLst>
            </a:custGeom>
            <a:solidFill>
              <a:srgbClr val="F5F4F3"/>
            </a:solidFill>
          </p:spPr>
          <p:txBody>
            <a:bodyPr wrap="square" lIns="0" tIns="0" rIns="0" bIns="0" rtlCol="0"/>
            <a:lstStyle/>
            <a:p>
              <a:endParaRPr/>
            </a:p>
          </p:txBody>
        </p:sp>
        <p:sp>
          <p:nvSpPr>
            <p:cNvPr id="405" name="object 588">
              <a:extLst>
                <a:ext uri="{FF2B5EF4-FFF2-40B4-BE49-F238E27FC236}">
                  <a16:creationId xmlns:a16="http://schemas.microsoft.com/office/drawing/2014/main" id="{5D740357-0E01-C739-64AE-D61D8D34C9D7}"/>
                </a:ext>
              </a:extLst>
            </p:cNvPr>
            <p:cNvSpPr/>
            <p:nvPr/>
          </p:nvSpPr>
          <p:spPr>
            <a:xfrm>
              <a:off x="2321838" y="9018296"/>
              <a:ext cx="39370" cy="12700"/>
            </a:xfrm>
            <a:custGeom>
              <a:avLst/>
              <a:gdLst/>
              <a:ahLst/>
              <a:cxnLst/>
              <a:rect l="l" t="t" r="r" b="b"/>
              <a:pathLst>
                <a:path w="39369" h="12700">
                  <a:moveTo>
                    <a:pt x="29346" y="12526"/>
                  </a:moveTo>
                  <a:lnTo>
                    <a:pt x="11755" y="10176"/>
                  </a:lnTo>
                  <a:lnTo>
                    <a:pt x="1487" y="2066"/>
                  </a:lnTo>
                  <a:lnTo>
                    <a:pt x="0" y="0"/>
                  </a:lnTo>
                  <a:lnTo>
                    <a:pt x="8144" y="4919"/>
                  </a:lnTo>
                  <a:lnTo>
                    <a:pt x="18877" y="9016"/>
                  </a:lnTo>
                  <a:lnTo>
                    <a:pt x="36942" y="9016"/>
                  </a:lnTo>
                  <a:lnTo>
                    <a:pt x="29346" y="12526"/>
                  </a:lnTo>
                  <a:close/>
                </a:path>
                <a:path w="39369" h="12700">
                  <a:moveTo>
                    <a:pt x="36942" y="9016"/>
                  </a:moveTo>
                  <a:lnTo>
                    <a:pt x="18877" y="9016"/>
                  </a:lnTo>
                  <a:lnTo>
                    <a:pt x="28871" y="7861"/>
                  </a:lnTo>
                  <a:lnTo>
                    <a:pt x="36091" y="7512"/>
                  </a:lnTo>
                  <a:lnTo>
                    <a:pt x="38849" y="8135"/>
                  </a:lnTo>
                  <a:lnTo>
                    <a:pt x="36942" y="9016"/>
                  </a:lnTo>
                  <a:close/>
                </a:path>
              </a:pathLst>
            </a:custGeom>
            <a:solidFill>
              <a:srgbClr val="F8F8F7"/>
            </a:solidFill>
          </p:spPr>
          <p:txBody>
            <a:bodyPr wrap="square" lIns="0" tIns="0" rIns="0" bIns="0" rtlCol="0"/>
            <a:lstStyle/>
            <a:p>
              <a:endParaRPr/>
            </a:p>
          </p:txBody>
        </p:sp>
        <p:sp>
          <p:nvSpPr>
            <p:cNvPr id="406" name="object 589">
              <a:extLst>
                <a:ext uri="{FF2B5EF4-FFF2-40B4-BE49-F238E27FC236}">
                  <a16:creationId xmlns:a16="http://schemas.microsoft.com/office/drawing/2014/main" id="{1F644F51-782D-E979-557D-7DD7DF5E6A33}"/>
                </a:ext>
              </a:extLst>
            </p:cNvPr>
            <p:cNvSpPr/>
            <p:nvPr/>
          </p:nvSpPr>
          <p:spPr>
            <a:xfrm>
              <a:off x="2321959" y="9018431"/>
              <a:ext cx="39370" cy="12700"/>
            </a:xfrm>
            <a:custGeom>
              <a:avLst/>
              <a:gdLst/>
              <a:ahLst/>
              <a:cxnLst/>
              <a:rect l="l" t="t" r="r" b="b"/>
              <a:pathLst>
                <a:path w="39369" h="12700">
                  <a:moveTo>
                    <a:pt x="29341" y="12526"/>
                  </a:moveTo>
                  <a:lnTo>
                    <a:pt x="11749" y="10176"/>
                  </a:lnTo>
                  <a:lnTo>
                    <a:pt x="1482" y="2066"/>
                  </a:lnTo>
                  <a:lnTo>
                    <a:pt x="0" y="0"/>
                  </a:lnTo>
                  <a:lnTo>
                    <a:pt x="8139" y="4919"/>
                  </a:lnTo>
                  <a:lnTo>
                    <a:pt x="18872" y="9016"/>
                  </a:lnTo>
                  <a:lnTo>
                    <a:pt x="36928" y="9016"/>
                  </a:lnTo>
                  <a:lnTo>
                    <a:pt x="29341" y="12526"/>
                  </a:lnTo>
                  <a:close/>
                </a:path>
                <a:path w="39369" h="12700">
                  <a:moveTo>
                    <a:pt x="36928" y="9016"/>
                  </a:moveTo>
                  <a:lnTo>
                    <a:pt x="18872" y="9016"/>
                  </a:lnTo>
                  <a:lnTo>
                    <a:pt x="28871" y="7861"/>
                  </a:lnTo>
                  <a:lnTo>
                    <a:pt x="36091" y="7512"/>
                  </a:lnTo>
                  <a:lnTo>
                    <a:pt x="38854" y="8125"/>
                  </a:lnTo>
                  <a:lnTo>
                    <a:pt x="36928" y="9016"/>
                  </a:lnTo>
                  <a:close/>
                </a:path>
              </a:pathLst>
            </a:custGeom>
            <a:solidFill>
              <a:srgbClr val="FFFFFF"/>
            </a:solidFill>
          </p:spPr>
          <p:txBody>
            <a:bodyPr wrap="square" lIns="0" tIns="0" rIns="0" bIns="0" rtlCol="0"/>
            <a:lstStyle/>
            <a:p>
              <a:endParaRPr/>
            </a:p>
          </p:txBody>
        </p:sp>
        <p:pic>
          <p:nvPicPr>
            <p:cNvPr id="407" name="object 590">
              <a:extLst>
                <a:ext uri="{FF2B5EF4-FFF2-40B4-BE49-F238E27FC236}">
                  <a16:creationId xmlns:a16="http://schemas.microsoft.com/office/drawing/2014/main" id="{EA0B9CC8-DF89-2EBE-7DC6-A17E646F3563}"/>
                </a:ext>
              </a:extLst>
            </p:cNvPr>
            <p:cNvPicPr/>
            <p:nvPr/>
          </p:nvPicPr>
          <p:blipFill>
            <a:blip r:embed="rId84" cstate="screen">
              <a:extLst>
                <a:ext uri="{28A0092B-C50C-407E-A947-70E740481C1C}">
                  <a14:useLocalDpi xmlns:a14="http://schemas.microsoft.com/office/drawing/2010/main"/>
                </a:ext>
              </a:extLst>
            </a:blip>
            <a:stretch>
              <a:fillRect/>
            </a:stretch>
          </p:blipFill>
          <p:spPr>
            <a:xfrm>
              <a:off x="2317140" y="9028124"/>
              <a:ext cx="54190" cy="30568"/>
            </a:xfrm>
            <a:prstGeom prst="rect">
              <a:avLst/>
            </a:prstGeom>
          </p:spPr>
        </p:pic>
        <p:pic>
          <p:nvPicPr>
            <p:cNvPr id="408" name="object 591">
              <a:extLst>
                <a:ext uri="{FF2B5EF4-FFF2-40B4-BE49-F238E27FC236}">
                  <a16:creationId xmlns:a16="http://schemas.microsoft.com/office/drawing/2014/main" id="{7149DCFD-2906-9CE7-F0BE-FAC3597A35A4}"/>
                </a:ext>
              </a:extLst>
            </p:cNvPr>
            <p:cNvPicPr/>
            <p:nvPr/>
          </p:nvPicPr>
          <p:blipFill>
            <a:blip r:embed="rId85" cstate="screen">
              <a:extLst>
                <a:ext uri="{28A0092B-C50C-407E-A947-70E740481C1C}">
                  <a14:useLocalDpi xmlns:a14="http://schemas.microsoft.com/office/drawing/2010/main"/>
                </a:ext>
              </a:extLst>
            </a:blip>
            <a:stretch>
              <a:fillRect/>
            </a:stretch>
          </p:blipFill>
          <p:spPr>
            <a:xfrm>
              <a:off x="2229365" y="8928969"/>
              <a:ext cx="218585" cy="94802"/>
            </a:xfrm>
            <a:prstGeom prst="rect">
              <a:avLst/>
            </a:prstGeom>
          </p:spPr>
        </p:pic>
        <p:pic>
          <p:nvPicPr>
            <p:cNvPr id="409" name="object 592">
              <a:extLst>
                <a:ext uri="{FF2B5EF4-FFF2-40B4-BE49-F238E27FC236}">
                  <a16:creationId xmlns:a16="http://schemas.microsoft.com/office/drawing/2014/main" id="{892C3288-128E-0E4C-3D5E-737EF43D539C}"/>
                </a:ext>
              </a:extLst>
            </p:cNvPr>
            <p:cNvPicPr/>
            <p:nvPr/>
          </p:nvPicPr>
          <p:blipFill>
            <a:blip r:embed="rId86" cstate="screen">
              <a:extLst>
                <a:ext uri="{28A0092B-C50C-407E-A947-70E740481C1C}">
                  <a14:useLocalDpi xmlns:a14="http://schemas.microsoft.com/office/drawing/2010/main"/>
                </a:ext>
              </a:extLst>
            </a:blip>
            <a:stretch>
              <a:fillRect/>
            </a:stretch>
          </p:blipFill>
          <p:spPr>
            <a:xfrm>
              <a:off x="2840882" y="7611055"/>
              <a:ext cx="145141" cy="141032"/>
            </a:xfrm>
            <a:prstGeom prst="rect">
              <a:avLst/>
            </a:prstGeom>
          </p:spPr>
        </p:pic>
        <p:pic>
          <p:nvPicPr>
            <p:cNvPr id="410" name="object 593">
              <a:extLst>
                <a:ext uri="{FF2B5EF4-FFF2-40B4-BE49-F238E27FC236}">
                  <a16:creationId xmlns:a16="http://schemas.microsoft.com/office/drawing/2014/main" id="{7906F8A3-4486-658D-D04A-CACFBD87883A}"/>
                </a:ext>
              </a:extLst>
            </p:cNvPr>
            <p:cNvPicPr/>
            <p:nvPr/>
          </p:nvPicPr>
          <p:blipFill>
            <a:blip r:embed="rId87" cstate="screen">
              <a:extLst>
                <a:ext uri="{28A0092B-C50C-407E-A947-70E740481C1C}">
                  <a14:useLocalDpi xmlns:a14="http://schemas.microsoft.com/office/drawing/2010/main"/>
                </a:ext>
              </a:extLst>
            </a:blip>
            <a:stretch>
              <a:fillRect/>
            </a:stretch>
          </p:blipFill>
          <p:spPr>
            <a:xfrm>
              <a:off x="2747764" y="7650162"/>
              <a:ext cx="374342" cy="1367879"/>
            </a:xfrm>
            <a:prstGeom prst="rect">
              <a:avLst/>
            </a:prstGeom>
          </p:spPr>
        </p:pic>
        <p:pic>
          <p:nvPicPr>
            <p:cNvPr id="411" name="object 594">
              <a:extLst>
                <a:ext uri="{FF2B5EF4-FFF2-40B4-BE49-F238E27FC236}">
                  <a16:creationId xmlns:a16="http://schemas.microsoft.com/office/drawing/2014/main" id="{1D68165C-234E-00F2-4DCF-E6243B9B4BE4}"/>
                </a:ext>
              </a:extLst>
            </p:cNvPr>
            <p:cNvPicPr/>
            <p:nvPr/>
          </p:nvPicPr>
          <p:blipFill>
            <a:blip r:embed="rId88" cstate="screen">
              <a:extLst>
                <a:ext uri="{28A0092B-C50C-407E-A947-70E740481C1C}">
                  <a14:useLocalDpi xmlns:a14="http://schemas.microsoft.com/office/drawing/2010/main"/>
                </a:ext>
              </a:extLst>
            </a:blip>
            <a:stretch>
              <a:fillRect/>
            </a:stretch>
          </p:blipFill>
          <p:spPr>
            <a:xfrm>
              <a:off x="2904642" y="9123819"/>
              <a:ext cx="95364" cy="177596"/>
            </a:xfrm>
            <a:prstGeom prst="rect">
              <a:avLst/>
            </a:prstGeom>
          </p:spPr>
        </p:pic>
        <p:pic>
          <p:nvPicPr>
            <p:cNvPr id="412" name="object 595">
              <a:extLst>
                <a:ext uri="{FF2B5EF4-FFF2-40B4-BE49-F238E27FC236}">
                  <a16:creationId xmlns:a16="http://schemas.microsoft.com/office/drawing/2014/main" id="{BE73ADE2-5A47-1A12-F07C-7FB8FA04877F}"/>
                </a:ext>
              </a:extLst>
            </p:cNvPr>
            <p:cNvPicPr/>
            <p:nvPr/>
          </p:nvPicPr>
          <p:blipFill>
            <a:blip r:embed="rId89" cstate="screen">
              <a:extLst>
                <a:ext uri="{28A0092B-C50C-407E-A947-70E740481C1C}">
                  <a14:useLocalDpi xmlns:a14="http://schemas.microsoft.com/office/drawing/2010/main"/>
                </a:ext>
              </a:extLst>
            </a:blip>
            <a:stretch>
              <a:fillRect/>
            </a:stretch>
          </p:blipFill>
          <p:spPr>
            <a:xfrm>
              <a:off x="2912374" y="9123860"/>
              <a:ext cx="73912" cy="71161"/>
            </a:xfrm>
            <a:prstGeom prst="rect">
              <a:avLst/>
            </a:prstGeom>
          </p:spPr>
        </p:pic>
        <p:sp>
          <p:nvSpPr>
            <p:cNvPr id="413" name="object 596">
              <a:extLst>
                <a:ext uri="{FF2B5EF4-FFF2-40B4-BE49-F238E27FC236}">
                  <a16:creationId xmlns:a16="http://schemas.microsoft.com/office/drawing/2014/main" id="{5B86AA52-BD2A-2AC7-7DD0-8F93E7D7EFE2}"/>
                </a:ext>
              </a:extLst>
            </p:cNvPr>
            <p:cNvSpPr/>
            <p:nvPr/>
          </p:nvSpPr>
          <p:spPr>
            <a:xfrm>
              <a:off x="2748226" y="8896607"/>
              <a:ext cx="8890" cy="75565"/>
            </a:xfrm>
            <a:custGeom>
              <a:avLst/>
              <a:gdLst/>
              <a:ahLst/>
              <a:cxnLst/>
              <a:rect l="l" t="t" r="r" b="b"/>
              <a:pathLst>
                <a:path w="8889" h="75565">
                  <a:moveTo>
                    <a:pt x="1821" y="75308"/>
                  </a:moveTo>
                  <a:lnTo>
                    <a:pt x="0" y="43292"/>
                  </a:lnTo>
                  <a:lnTo>
                    <a:pt x="71" y="24775"/>
                  </a:lnTo>
                  <a:lnTo>
                    <a:pt x="2645" y="12698"/>
                  </a:lnTo>
                  <a:lnTo>
                    <a:pt x="8334" y="0"/>
                  </a:lnTo>
                  <a:lnTo>
                    <a:pt x="7562" y="11262"/>
                  </a:lnTo>
                  <a:lnTo>
                    <a:pt x="1821" y="75308"/>
                  </a:lnTo>
                  <a:close/>
                </a:path>
              </a:pathLst>
            </a:custGeom>
            <a:solidFill>
              <a:srgbClr val="121617"/>
            </a:solidFill>
          </p:spPr>
          <p:txBody>
            <a:bodyPr wrap="square" lIns="0" tIns="0" rIns="0" bIns="0" rtlCol="0"/>
            <a:lstStyle/>
            <a:p>
              <a:endParaRPr/>
            </a:p>
          </p:txBody>
        </p:sp>
        <p:sp>
          <p:nvSpPr>
            <p:cNvPr id="414" name="object 597">
              <a:extLst>
                <a:ext uri="{FF2B5EF4-FFF2-40B4-BE49-F238E27FC236}">
                  <a16:creationId xmlns:a16="http://schemas.microsoft.com/office/drawing/2014/main" id="{5D9BADC3-DA2C-03BF-F3EC-BFF9DB50CA24}"/>
                </a:ext>
              </a:extLst>
            </p:cNvPr>
            <p:cNvSpPr/>
            <p:nvPr/>
          </p:nvSpPr>
          <p:spPr>
            <a:xfrm>
              <a:off x="2748294" y="8896671"/>
              <a:ext cx="8890" cy="75565"/>
            </a:xfrm>
            <a:custGeom>
              <a:avLst/>
              <a:gdLst/>
              <a:ahLst/>
              <a:cxnLst/>
              <a:rect l="l" t="t" r="r" b="b"/>
              <a:pathLst>
                <a:path w="8889" h="75565">
                  <a:moveTo>
                    <a:pt x="1810" y="75363"/>
                  </a:moveTo>
                  <a:lnTo>
                    <a:pt x="0" y="43329"/>
                  </a:lnTo>
                  <a:lnTo>
                    <a:pt x="72" y="24801"/>
                  </a:lnTo>
                  <a:lnTo>
                    <a:pt x="2635" y="12712"/>
                  </a:lnTo>
                  <a:lnTo>
                    <a:pt x="8297" y="0"/>
                  </a:lnTo>
                  <a:lnTo>
                    <a:pt x="7527" y="11271"/>
                  </a:lnTo>
                  <a:lnTo>
                    <a:pt x="1810" y="75363"/>
                  </a:lnTo>
                  <a:close/>
                </a:path>
              </a:pathLst>
            </a:custGeom>
            <a:solidFill>
              <a:srgbClr val="141819"/>
            </a:solidFill>
          </p:spPr>
          <p:txBody>
            <a:bodyPr wrap="square" lIns="0" tIns="0" rIns="0" bIns="0" rtlCol="0"/>
            <a:lstStyle/>
            <a:p>
              <a:endParaRPr/>
            </a:p>
          </p:txBody>
        </p:sp>
        <p:sp>
          <p:nvSpPr>
            <p:cNvPr id="415" name="object 598">
              <a:extLst>
                <a:ext uri="{FF2B5EF4-FFF2-40B4-BE49-F238E27FC236}">
                  <a16:creationId xmlns:a16="http://schemas.microsoft.com/office/drawing/2014/main" id="{2C5B497C-E6EE-650D-8CDD-9FA77F6C3E53}"/>
                </a:ext>
              </a:extLst>
            </p:cNvPr>
            <p:cNvSpPr/>
            <p:nvPr/>
          </p:nvSpPr>
          <p:spPr>
            <a:xfrm>
              <a:off x="2748335" y="8896734"/>
              <a:ext cx="8890" cy="75565"/>
            </a:xfrm>
            <a:custGeom>
              <a:avLst/>
              <a:gdLst/>
              <a:ahLst/>
              <a:cxnLst/>
              <a:rect l="l" t="t" r="r" b="b"/>
              <a:pathLst>
                <a:path w="8889" h="75565">
                  <a:moveTo>
                    <a:pt x="1825" y="75413"/>
                  </a:moveTo>
                  <a:lnTo>
                    <a:pt x="0" y="43350"/>
                  </a:lnTo>
                  <a:lnTo>
                    <a:pt x="64" y="24807"/>
                  </a:lnTo>
                  <a:lnTo>
                    <a:pt x="2622" y="12713"/>
                  </a:lnTo>
                  <a:lnTo>
                    <a:pt x="8281" y="0"/>
                  </a:lnTo>
                  <a:lnTo>
                    <a:pt x="7514" y="11279"/>
                  </a:lnTo>
                  <a:lnTo>
                    <a:pt x="1825" y="75413"/>
                  </a:lnTo>
                  <a:close/>
                </a:path>
              </a:pathLst>
            </a:custGeom>
            <a:solidFill>
              <a:srgbClr val="15181A"/>
            </a:solidFill>
          </p:spPr>
          <p:txBody>
            <a:bodyPr wrap="square" lIns="0" tIns="0" rIns="0" bIns="0" rtlCol="0"/>
            <a:lstStyle/>
            <a:p>
              <a:endParaRPr/>
            </a:p>
          </p:txBody>
        </p:sp>
        <p:sp>
          <p:nvSpPr>
            <p:cNvPr id="416" name="object 599">
              <a:extLst>
                <a:ext uri="{FF2B5EF4-FFF2-40B4-BE49-F238E27FC236}">
                  <a16:creationId xmlns:a16="http://schemas.microsoft.com/office/drawing/2014/main" id="{ECC797F0-CF8E-99E9-FB19-E68746833A7E}"/>
                </a:ext>
              </a:extLst>
            </p:cNvPr>
            <p:cNvSpPr/>
            <p:nvPr/>
          </p:nvSpPr>
          <p:spPr>
            <a:xfrm>
              <a:off x="2748428" y="8896797"/>
              <a:ext cx="8255" cy="75565"/>
            </a:xfrm>
            <a:custGeom>
              <a:avLst/>
              <a:gdLst/>
              <a:ahLst/>
              <a:cxnLst/>
              <a:rect l="l" t="t" r="r" b="b"/>
              <a:pathLst>
                <a:path w="8255" h="75565">
                  <a:moveTo>
                    <a:pt x="1787" y="75467"/>
                  </a:moveTo>
                  <a:lnTo>
                    <a:pt x="0" y="43401"/>
                  </a:lnTo>
                  <a:lnTo>
                    <a:pt x="73" y="24851"/>
                  </a:lnTo>
                  <a:lnTo>
                    <a:pt x="2612" y="12742"/>
                  </a:lnTo>
                  <a:lnTo>
                    <a:pt x="8218" y="0"/>
                  </a:lnTo>
                  <a:lnTo>
                    <a:pt x="7455" y="11285"/>
                  </a:lnTo>
                  <a:lnTo>
                    <a:pt x="1787" y="75467"/>
                  </a:lnTo>
                  <a:close/>
                </a:path>
              </a:pathLst>
            </a:custGeom>
            <a:solidFill>
              <a:srgbClr val="171B1B"/>
            </a:solidFill>
          </p:spPr>
          <p:txBody>
            <a:bodyPr wrap="square" lIns="0" tIns="0" rIns="0" bIns="0" rtlCol="0"/>
            <a:lstStyle/>
            <a:p>
              <a:endParaRPr/>
            </a:p>
          </p:txBody>
        </p:sp>
        <p:sp>
          <p:nvSpPr>
            <p:cNvPr id="417" name="object 600">
              <a:extLst>
                <a:ext uri="{FF2B5EF4-FFF2-40B4-BE49-F238E27FC236}">
                  <a16:creationId xmlns:a16="http://schemas.microsoft.com/office/drawing/2014/main" id="{F934E400-85B7-A14E-2443-A27494BAF2B0}"/>
                </a:ext>
              </a:extLst>
            </p:cNvPr>
            <p:cNvSpPr/>
            <p:nvPr/>
          </p:nvSpPr>
          <p:spPr>
            <a:xfrm>
              <a:off x="2748469" y="8896860"/>
              <a:ext cx="8255" cy="75565"/>
            </a:xfrm>
            <a:custGeom>
              <a:avLst/>
              <a:gdLst/>
              <a:ahLst/>
              <a:cxnLst/>
              <a:rect l="l" t="t" r="r" b="b"/>
              <a:pathLst>
                <a:path w="8255" h="75565">
                  <a:moveTo>
                    <a:pt x="1802" y="75522"/>
                  </a:moveTo>
                  <a:lnTo>
                    <a:pt x="0" y="43424"/>
                  </a:lnTo>
                  <a:lnTo>
                    <a:pt x="65" y="24858"/>
                  </a:lnTo>
                  <a:lnTo>
                    <a:pt x="2599" y="12743"/>
                  </a:lnTo>
                  <a:lnTo>
                    <a:pt x="8202" y="0"/>
                  </a:lnTo>
                  <a:lnTo>
                    <a:pt x="7441" y="11294"/>
                  </a:lnTo>
                  <a:lnTo>
                    <a:pt x="1802" y="75522"/>
                  </a:lnTo>
                  <a:close/>
                </a:path>
              </a:pathLst>
            </a:custGeom>
            <a:solidFill>
              <a:srgbClr val="191D1E"/>
            </a:solidFill>
          </p:spPr>
          <p:txBody>
            <a:bodyPr wrap="square" lIns="0" tIns="0" rIns="0" bIns="0" rtlCol="0"/>
            <a:lstStyle/>
            <a:p>
              <a:endParaRPr/>
            </a:p>
          </p:txBody>
        </p:sp>
        <p:sp>
          <p:nvSpPr>
            <p:cNvPr id="418" name="object 601">
              <a:extLst>
                <a:ext uri="{FF2B5EF4-FFF2-40B4-BE49-F238E27FC236}">
                  <a16:creationId xmlns:a16="http://schemas.microsoft.com/office/drawing/2014/main" id="{27A5A071-50B8-80E0-C9E3-411B5388A72F}"/>
                </a:ext>
              </a:extLst>
            </p:cNvPr>
            <p:cNvSpPr/>
            <p:nvPr/>
          </p:nvSpPr>
          <p:spPr>
            <a:xfrm>
              <a:off x="2748566" y="8896923"/>
              <a:ext cx="8255" cy="76200"/>
            </a:xfrm>
            <a:custGeom>
              <a:avLst/>
              <a:gdLst/>
              <a:ahLst/>
              <a:cxnLst/>
              <a:rect l="l" t="t" r="r" b="b"/>
              <a:pathLst>
                <a:path w="8255" h="76200">
                  <a:moveTo>
                    <a:pt x="1762" y="75577"/>
                  </a:moveTo>
                  <a:lnTo>
                    <a:pt x="0" y="43475"/>
                  </a:lnTo>
                  <a:lnTo>
                    <a:pt x="76" y="24902"/>
                  </a:lnTo>
                  <a:lnTo>
                    <a:pt x="2589" y="12772"/>
                  </a:lnTo>
                  <a:lnTo>
                    <a:pt x="8135" y="0"/>
                  </a:lnTo>
                  <a:lnTo>
                    <a:pt x="7377" y="11302"/>
                  </a:lnTo>
                  <a:lnTo>
                    <a:pt x="1762" y="75577"/>
                  </a:lnTo>
                  <a:close/>
                </a:path>
              </a:pathLst>
            </a:custGeom>
            <a:solidFill>
              <a:srgbClr val="1B1F1F"/>
            </a:solidFill>
          </p:spPr>
          <p:txBody>
            <a:bodyPr wrap="square" lIns="0" tIns="0" rIns="0" bIns="0" rtlCol="0"/>
            <a:lstStyle/>
            <a:p>
              <a:endParaRPr/>
            </a:p>
          </p:txBody>
        </p:sp>
        <p:sp>
          <p:nvSpPr>
            <p:cNvPr id="419" name="object 602">
              <a:extLst>
                <a:ext uri="{FF2B5EF4-FFF2-40B4-BE49-F238E27FC236}">
                  <a16:creationId xmlns:a16="http://schemas.microsoft.com/office/drawing/2014/main" id="{A85787B7-FAF1-7527-6DF2-53FB4AF81193}"/>
                </a:ext>
              </a:extLst>
            </p:cNvPr>
            <p:cNvSpPr/>
            <p:nvPr/>
          </p:nvSpPr>
          <p:spPr>
            <a:xfrm>
              <a:off x="2748634" y="8896987"/>
              <a:ext cx="8255" cy="76200"/>
            </a:xfrm>
            <a:custGeom>
              <a:avLst/>
              <a:gdLst/>
              <a:ahLst/>
              <a:cxnLst/>
              <a:rect l="l" t="t" r="r" b="b"/>
              <a:pathLst>
                <a:path w="8255" h="76200">
                  <a:moveTo>
                    <a:pt x="1745" y="75627"/>
                  </a:moveTo>
                  <a:lnTo>
                    <a:pt x="0" y="43510"/>
                  </a:lnTo>
                  <a:lnTo>
                    <a:pt x="79" y="24927"/>
                  </a:lnTo>
                  <a:lnTo>
                    <a:pt x="2578" y="12787"/>
                  </a:lnTo>
                  <a:lnTo>
                    <a:pt x="8093" y="0"/>
                  </a:lnTo>
                  <a:lnTo>
                    <a:pt x="7338" y="11310"/>
                  </a:lnTo>
                  <a:lnTo>
                    <a:pt x="1745" y="75627"/>
                  </a:lnTo>
                  <a:close/>
                </a:path>
              </a:pathLst>
            </a:custGeom>
            <a:solidFill>
              <a:srgbClr val="1E2121"/>
            </a:solidFill>
          </p:spPr>
          <p:txBody>
            <a:bodyPr wrap="square" lIns="0" tIns="0" rIns="0" bIns="0" rtlCol="0"/>
            <a:lstStyle/>
            <a:p>
              <a:endParaRPr/>
            </a:p>
          </p:txBody>
        </p:sp>
        <p:sp>
          <p:nvSpPr>
            <p:cNvPr id="420" name="object 603">
              <a:extLst>
                <a:ext uri="{FF2B5EF4-FFF2-40B4-BE49-F238E27FC236}">
                  <a16:creationId xmlns:a16="http://schemas.microsoft.com/office/drawing/2014/main" id="{FE40981C-EA7A-2570-8A67-C4620CDC0EBB}"/>
                </a:ext>
              </a:extLst>
            </p:cNvPr>
            <p:cNvSpPr/>
            <p:nvPr/>
          </p:nvSpPr>
          <p:spPr>
            <a:xfrm>
              <a:off x="2748701" y="8897050"/>
              <a:ext cx="8255" cy="76200"/>
            </a:xfrm>
            <a:custGeom>
              <a:avLst/>
              <a:gdLst/>
              <a:ahLst/>
              <a:cxnLst/>
              <a:rect l="l" t="t" r="r" b="b"/>
              <a:pathLst>
                <a:path w="8255" h="76200">
                  <a:moveTo>
                    <a:pt x="1734" y="75681"/>
                  </a:moveTo>
                  <a:lnTo>
                    <a:pt x="0" y="43544"/>
                  </a:lnTo>
                  <a:lnTo>
                    <a:pt x="80" y="24949"/>
                  </a:lnTo>
                  <a:lnTo>
                    <a:pt x="2568" y="12799"/>
                  </a:lnTo>
                  <a:lnTo>
                    <a:pt x="8056" y="0"/>
                  </a:lnTo>
                  <a:lnTo>
                    <a:pt x="7303" y="11319"/>
                  </a:lnTo>
                  <a:lnTo>
                    <a:pt x="1734" y="75681"/>
                  </a:lnTo>
                  <a:close/>
                </a:path>
              </a:pathLst>
            </a:custGeom>
            <a:solidFill>
              <a:srgbClr val="202324"/>
            </a:solidFill>
          </p:spPr>
          <p:txBody>
            <a:bodyPr wrap="square" lIns="0" tIns="0" rIns="0" bIns="0" rtlCol="0"/>
            <a:lstStyle/>
            <a:p>
              <a:endParaRPr/>
            </a:p>
          </p:txBody>
        </p:sp>
        <p:sp>
          <p:nvSpPr>
            <p:cNvPr id="421" name="object 604">
              <a:extLst>
                <a:ext uri="{FF2B5EF4-FFF2-40B4-BE49-F238E27FC236}">
                  <a16:creationId xmlns:a16="http://schemas.microsoft.com/office/drawing/2014/main" id="{9CAFBCCE-82B2-69A2-3878-79E3703C5E16}"/>
                </a:ext>
              </a:extLst>
            </p:cNvPr>
            <p:cNvSpPr/>
            <p:nvPr/>
          </p:nvSpPr>
          <p:spPr>
            <a:xfrm>
              <a:off x="2748768" y="8897113"/>
              <a:ext cx="8255" cy="76200"/>
            </a:xfrm>
            <a:custGeom>
              <a:avLst/>
              <a:gdLst/>
              <a:ahLst/>
              <a:cxnLst/>
              <a:rect l="l" t="t" r="r" b="b"/>
              <a:pathLst>
                <a:path w="8255" h="76200">
                  <a:moveTo>
                    <a:pt x="1723" y="75736"/>
                  </a:moveTo>
                  <a:lnTo>
                    <a:pt x="0" y="43582"/>
                  </a:lnTo>
                  <a:lnTo>
                    <a:pt x="80" y="24974"/>
                  </a:lnTo>
                  <a:lnTo>
                    <a:pt x="2555" y="12814"/>
                  </a:lnTo>
                  <a:lnTo>
                    <a:pt x="8013" y="0"/>
                  </a:lnTo>
                  <a:lnTo>
                    <a:pt x="7266" y="11325"/>
                  </a:lnTo>
                  <a:lnTo>
                    <a:pt x="1723" y="75736"/>
                  </a:lnTo>
                  <a:close/>
                </a:path>
              </a:pathLst>
            </a:custGeom>
            <a:solidFill>
              <a:srgbClr val="212425"/>
            </a:solidFill>
          </p:spPr>
          <p:txBody>
            <a:bodyPr wrap="square" lIns="0" tIns="0" rIns="0" bIns="0" rtlCol="0"/>
            <a:lstStyle/>
            <a:p>
              <a:endParaRPr/>
            </a:p>
          </p:txBody>
        </p:sp>
        <p:sp>
          <p:nvSpPr>
            <p:cNvPr id="422" name="object 605">
              <a:extLst>
                <a:ext uri="{FF2B5EF4-FFF2-40B4-BE49-F238E27FC236}">
                  <a16:creationId xmlns:a16="http://schemas.microsoft.com/office/drawing/2014/main" id="{EC79EBC3-7D3F-F07D-2AD5-EBB365360B94}"/>
                </a:ext>
              </a:extLst>
            </p:cNvPr>
            <p:cNvSpPr/>
            <p:nvPr/>
          </p:nvSpPr>
          <p:spPr>
            <a:xfrm>
              <a:off x="2748835" y="8897177"/>
              <a:ext cx="8255" cy="76200"/>
            </a:xfrm>
            <a:custGeom>
              <a:avLst/>
              <a:gdLst/>
              <a:ahLst/>
              <a:cxnLst/>
              <a:rect l="l" t="t" r="r" b="b"/>
              <a:pathLst>
                <a:path w="8255" h="76200">
                  <a:moveTo>
                    <a:pt x="1712" y="75791"/>
                  </a:moveTo>
                  <a:lnTo>
                    <a:pt x="0" y="43619"/>
                  </a:lnTo>
                  <a:lnTo>
                    <a:pt x="81" y="25000"/>
                  </a:lnTo>
                  <a:lnTo>
                    <a:pt x="2545" y="12828"/>
                  </a:lnTo>
                  <a:lnTo>
                    <a:pt x="7976" y="0"/>
                  </a:lnTo>
                  <a:lnTo>
                    <a:pt x="7231" y="11334"/>
                  </a:lnTo>
                  <a:lnTo>
                    <a:pt x="1712" y="75791"/>
                  </a:lnTo>
                  <a:close/>
                </a:path>
              </a:pathLst>
            </a:custGeom>
            <a:solidFill>
              <a:srgbClr val="232727"/>
            </a:solidFill>
          </p:spPr>
          <p:txBody>
            <a:bodyPr wrap="square" lIns="0" tIns="0" rIns="0" bIns="0" rtlCol="0"/>
            <a:lstStyle/>
            <a:p>
              <a:endParaRPr/>
            </a:p>
          </p:txBody>
        </p:sp>
        <p:sp>
          <p:nvSpPr>
            <p:cNvPr id="423" name="object 606">
              <a:extLst>
                <a:ext uri="{FF2B5EF4-FFF2-40B4-BE49-F238E27FC236}">
                  <a16:creationId xmlns:a16="http://schemas.microsoft.com/office/drawing/2014/main" id="{22C4F8FB-BD2E-B7F2-0649-A97C877FE822}"/>
                </a:ext>
              </a:extLst>
            </p:cNvPr>
            <p:cNvSpPr/>
            <p:nvPr/>
          </p:nvSpPr>
          <p:spPr>
            <a:xfrm>
              <a:off x="2748880" y="8897240"/>
              <a:ext cx="8255" cy="76200"/>
            </a:xfrm>
            <a:custGeom>
              <a:avLst/>
              <a:gdLst/>
              <a:ahLst/>
              <a:cxnLst/>
              <a:rect l="l" t="t" r="r" b="b"/>
              <a:pathLst>
                <a:path w="8255" h="76200">
                  <a:moveTo>
                    <a:pt x="1724" y="75836"/>
                  </a:moveTo>
                  <a:lnTo>
                    <a:pt x="0" y="43640"/>
                  </a:lnTo>
                  <a:lnTo>
                    <a:pt x="74" y="25009"/>
                  </a:lnTo>
                  <a:lnTo>
                    <a:pt x="2532" y="12832"/>
                  </a:lnTo>
                  <a:lnTo>
                    <a:pt x="7958" y="0"/>
                  </a:lnTo>
                  <a:lnTo>
                    <a:pt x="7214" y="11341"/>
                  </a:lnTo>
                  <a:lnTo>
                    <a:pt x="1724" y="75836"/>
                  </a:lnTo>
                  <a:close/>
                </a:path>
              </a:pathLst>
            </a:custGeom>
            <a:solidFill>
              <a:srgbClr val="26292A"/>
            </a:solidFill>
          </p:spPr>
          <p:txBody>
            <a:bodyPr wrap="square" lIns="0" tIns="0" rIns="0" bIns="0" rtlCol="0"/>
            <a:lstStyle/>
            <a:p>
              <a:endParaRPr/>
            </a:p>
          </p:txBody>
        </p:sp>
        <p:sp>
          <p:nvSpPr>
            <p:cNvPr id="424" name="object 607">
              <a:extLst>
                <a:ext uri="{FF2B5EF4-FFF2-40B4-BE49-F238E27FC236}">
                  <a16:creationId xmlns:a16="http://schemas.microsoft.com/office/drawing/2014/main" id="{940D448A-13E4-6201-BB92-86932A05BD3D}"/>
                </a:ext>
              </a:extLst>
            </p:cNvPr>
            <p:cNvSpPr/>
            <p:nvPr/>
          </p:nvSpPr>
          <p:spPr>
            <a:xfrm>
              <a:off x="2748973" y="8897303"/>
              <a:ext cx="8255" cy="76200"/>
            </a:xfrm>
            <a:custGeom>
              <a:avLst/>
              <a:gdLst/>
              <a:ahLst/>
              <a:cxnLst/>
              <a:rect l="l" t="t" r="r" b="b"/>
              <a:pathLst>
                <a:path w="8255" h="76200">
                  <a:moveTo>
                    <a:pt x="1686" y="75891"/>
                  </a:moveTo>
                  <a:lnTo>
                    <a:pt x="0" y="43689"/>
                  </a:lnTo>
                  <a:lnTo>
                    <a:pt x="84" y="25049"/>
                  </a:lnTo>
                  <a:lnTo>
                    <a:pt x="2522" y="12858"/>
                  </a:lnTo>
                  <a:lnTo>
                    <a:pt x="7894" y="0"/>
                  </a:lnTo>
                  <a:lnTo>
                    <a:pt x="7155" y="11349"/>
                  </a:lnTo>
                  <a:lnTo>
                    <a:pt x="1686" y="75891"/>
                  </a:lnTo>
                  <a:close/>
                </a:path>
              </a:pathLst>
            </a:custGeom>
            <a:solidFill>
              <a:srgbClr val="272A2B"/>
            </a:solidFill>
          </p:spPr>
          <p:txBody>
            <a:bodyPr wrap="square" lIns="0" tIns="0" rIns="0" bIns="0" rtlCol="0"/>
            <a:lstStyle/>
            <a:p>
              <a:endParaRPr/>
            </a:p>
          </p:txBody>
        </p:sp>
        <p:sp>
          <p:nvSpPr>
            <p:cNvPr id="425" name="object 608">
              <a:extLst>
                <a:ext uri="{FF2B5EF4-FFF2-40B4-BE49-F238E27FC236}">
                  <a16:creationId xmlns:a16="http://schemas.microsoft.com/office/drawing/2014/main" id="{3C72AEF2-F9FA-D234-B647-38AE6923B6C6}"/>
                </a:ext>
              </a:extLst>
            </p:cNvPr>
            <p:cNvSpPr/>
            <p:nvPr/>
          </p:nvSpPr>
          <p:spPr>
            <a:xfrm>
              <a:off x="2749009" y="8897366"/>
              <a:ext cx="8255" cy="76200"/>
            </a:xfrm>
            <a:custGeom>
              <a:avLst/>
              <a:gdLst/>
              <a:ahLst/>
              <a:cxnLst/>
              <a:rect l="l" t="t" r="r" b="b"/>
              <a:pathLst>
                <a:path w="8255" h="76200">
                  <a:moveTo>
                    <a:pt x="1707" y="75945"/>
                  </a:moveTo>
                  <a:lnTo>
                    <a:pt x="0" y="43712"/>
                  </a:lnTo>
                  <a:lnTo>
                    <a:pt x="74" y="25056"/>
                  </a:lnTo>
                  <a:lnTo>
                    <a:pt x="2509" y="12859"/>
                  </a:lnTo>
                  <a:lnTo>
                    <a:pt x="7884" y="0"/>
                  </a:lnTo>
                  <a:lnTo>
                    <a:pt x="7148" y="11358"/>
                  </a:lnTo>
                  <a:lnTo>
                    <a:pt x="1707" y="75945"/>
                  </a:lnTo>
                  <a:close/>
                </a:path>
              </a:pathLst>
            </a:custGeom>
            <a:solidFill>
              <a:srgbClr val="292C2D"/>
            </a:solidFill>
          </p:spPr>
          <p:txBody>
            <a:bodyPr wrap="square" lIns="0" tIns="0" rIns="0" bIns="0" rtlCol="0"/>
            <a:lstStyle/>
            <a:p>
              <a:endParaRPr/>
            </a:p>
          </p:txBody>
        </p:sp>
        <p:sp>
          <p:nvSpPr>
            <p:cNvPr id="426" name="object 609">
              <a:extLst>
                <a:ext uri="{FF2B5EF4-FFF2-40B4-BE49-F238E27FC236}">
                  <a16:creationId xmlns:a16="http://schemas.microsoft.com/office/drawing/2014/main" id="{2D61D072-3AA3-6829-6D0E-31E6BAB749CB}"/>
                </a:ext>
              </a:extLst>
            </p:cNvPr>
            <p:cNvSpPr/>
            <p:nvPr/>
          </p:nvSpPr>
          <p:spPr>
            <a:xfrm>
              <a:off x="2749079" y="8897429"/>
              <a:ext cx="8255" cy="76200"/>
            </a:xfrm>
            <a:custGeom>
              <a:avLst/>
              <a:gdLst/>
              <a:ahLst/>
              <a:cxnLst/>
              <a:rect l="l" t="t" r="r" b="b"/>
              <a:pathLst>
                <a:path w="8255" h="76200">
                  <a:moveTo>
                    <a:pt x="1693" y="76000"/>
                  </a:moveTo>
                  <a:lnTo>
                    <a:pt x="0" y="43752"/>
                  </a:lnTo>
                  <a:lnTo>
                    <a:pt x="76" y="25086"/>
                  </a:lnTo>
                  <a:lnTo>
                    <a:pt x="2498" y="12876"/>
                  </a:lnTo>
                  <a:lnTo>
                    <a:pt x="7844" y="0"/>
                  </a:lnTo>
                  <a:lnTo>
                    <a:pt x="7110" y="11366"/>
                  </a:lnTo>
                  <a:lnTo>
                    <a:pt x="1693" y="76000"/>
                  </a:lnTo>
                  <a:close/>
                </a:path>
              </a:pathLst>
            </a:custGeom>
            <a:solidFill>
              <a:srgbClr val="2B2E2F"/>
            </a:solidFill>
          </p:spPr>
          <p:txBody>
            <a:bodyPr wrap="square" lIns="0" tIns="0" rIns="0" bIns="0" rtlCol="0"/>
            <a:lstStyle/>
            <a:p>
              <a:endParaRPr/>
            </a:p>
          </p:txBody>
        </p:sp>
        <p:sp>
          <p:nvSpPr>
            <p:cNvPr id="427" name="object 610">
              <a:extLst>
                <a:ext uri="{FF2B5EF4-FFF2-40B4-BE49-F238E27FC236}">
                  <a16:creationId xmlns:a16="http://schemas.microsoft.com/office/drawing/2014/main" id="{CC15D807-743E-2521-282D-7192156D513B}"/>
                </a:ext>
              </a:extLst>
            </p:cNvPr>
            <p:cNvSpPr/>
            <p:nvPr/>
          </p:nvSpPr>
          <p:spPr>
            <a:xfrm>
              <a:off x="2749176" y="8897493"/>
              <a:ext cx="8255" cy="76200"/>
            </a:xfrm>
            <a:custGeom>
              <a:avLst/>
              <a:gdLst/>
              <a:ahLst/>
              <a:cxnLst/>
              <a:rect l="l" t="t" r="r" b="b"/>
              <a:pathLst>
                <a:path w="8255" h="76200">
                  <a:moveTo>
                    <a:pt x="1647" y="76050"/>
                  </a:moveTo>
                  <a:lnTo>
                    <a:pt x="0" y="43798"/>
                  </a:lnTo>
                  <a:lnTo>
                    <a:pt x="88" y="25125"/>
                  </a:lnTo>
                  <a:lnTo>
                    <a:pt x="2488" y="12902"/>
                  </a:lnTo>
                  <a:lnTo>
                    <a:pt x="7772" y="0"/>
                  </a:lnTo>
                  <a:lnTo>
                    <a:pt x="7042" y="11372"/>
                  </a:lnTo>
                  <a:lnTo>
                    <a:pt x="1647" y="76050"/>
                  </a:lnTo>
                  <a:close/>
                </a:path>
              </a:pathLst>
            </a:custGeom>
            <a:solidFill>
              <a:srgbClr val="2C2F2F"/>
            </a:solidFill>
          </p:spPr>
          <p:txBody>
            <a:bodyPr wrap="square" lIns="0" tIns="0" rIns="0" bIns="0" rtlCol="0"/>
            <a:lstStyle/>
            <a:p>
              <a:endParaRPr/>
            </a:p>
          </p:txBody>
        </p:sp>
        <p:sp>
          <p:nvSpPr>
            <p:cNvPr id="428" name="object 611">
              <a:extLst>
                <a:ext uri="{FF2B5EF4-FFF2-40B4-BE49-F238E27FC236}">
                  <a16:creationId xmlns:a16="http://schemas.microsoft.com/office/drawing/2014/main" id="{5DE00E35-CDF5-ECE6-824A-ABCD0F292BDC}"/>
                </a:ext>
              </a:extLst>
            </p:cNvPr>
            <p:cNvSpPr/>
            <p:nvPr/>
          </p:nvSpPr>
          <p:spPr>
            <a:xfrm>
              <a:off x="2749243" y="8897556"/>
              <a:ext cx="8255" cy="76200"/>
            </a:xfrm>
            <a:custGeom>
              <a:avLst/>
              <a:gdLst/>
              <a:ahLst/>
              <a:cxnLst/>
              <a:rect l="l" t="t" r="r" b="b"/>
              <a:pathLst>
                <a:path w="8255" h="76200">
                  <a:moveTo>
                    <a:pt x="1636" y="76105"/>
                  </a:moveTo>
                  <a:lnTo>
                    <a:pt x="0" y="43832"/>
                  </a:lnTo>
                  <a:lnTo>
                    <a:pt x="89" y="25147"/>
                  </a:lnTo>
                  <a:lnTo>
                    <a:pt x="2477" y="12915"/>
                  </a:lnTo>
                  <a:lnTo>
                    <a:pt x="7735" y="0"/>
                  </a:lnTo>
                  <a:lnTo>
                    <a:pt x="7009" y="11381"/>
                  </a:lnTo>
                  <a:lnTo>
                    <a:pt x="1636" y="76105"/>
                  </a:lnTo>
                  <a:close/>
                </a:path>
              </a:pathLst>
            </a:custGeom>
            <a:solidFill>
              <a:srgbClr val="2D3131"/>
            </a:solidFill>
          </p:spPr>
          <p:txBody>
            <a:bodyPr wrap="square" lIns="0" tIns="0" rIns="0" bIns="0" rtlCol="0"/>
            <a:lstStyle/>
            <a:p>
              <a:endParaRPr/>
            </a:p>
          </p:txBody>
        </p:sp>
        <p:pic>
          <p:nvPicPr>
            <p:cNvPr id="429" name="object 612">
              <a:extLst>
                <a:ext uri="{FF2B5EF4-FFF2-40B4-BE49-F238E27FC236}">
                  <a16:creationId xmlns:a16="http://schemas.microsoft.com/office/drawing/2014/main" id="{7E7682EC-9413-9B29-2185-5E74708C320B}"/>
                </a:ext>
              </a:extLst>
            </p:cNvPr>
            <p:cNvPicPr/>
            <p:nvPr/>
          </p:nvPicPr>
          <p:blipFill>
            <a:blip r:embed="rId90" cstate="screen">
              <a:extLst>
                <a:ext uri="{28A0092B-C50C-407E-A947-70E740481C1C}">
                  <a14:useLocalDpi xmlns:a14="http://schemas.microsoft.com/office/drawing/2010/main"/>
                </a:ext>
              </a:extLst>
            </a:blip>
            <a:stretch>
              <a:fillRect/>
            </a:stretch>
          </p:blipFill>
          <p:spPr>
            <a:xfrm>
              <a:off x="2752763" y="8900413"/>
              <a:ext cx="262534" cy="401002"/>
            </a:xfrm>
            <a:prstGeom prst="rect">
              <a:avLst/>
            </a:prstGeom>
          </p:spPr>
        </p:pic>
        <p:sp>
          <p:nvSpPr>
            <p:cNvPr id="430" name="object 613">
              <a:extLst>
                <a:ext uri="{FF2B5EF4-FFF2-40B4-BE49-F238E27FC236}">
                  <a16:creationId xmlns:a16="http://schemas.microsoft.com/office/drawing/2014/main" id="{1ECA7109-9DD6-6359-1573-95CE7675C334}"/>
                </a:ext>
              </a:extLst>
            </p:cNvPr>
            <p:cNvSpPr/>
            <p:nvPr/>
          </p:nvSpPr>
          <p:spPr>
            <a:xfrm>
              <a:off x="2749311" y="8897619"/>
              <a:ext cx="8255" cy="76200"/>
            </a:xfrm>
            <a:custGeom>
              <a:avLst/>
              <a:gdLst/>
              <a:ahLst/>
              <a:cxnLst/>
              <a:rect l="l" t="t" r="r" b="b"/>
              <a:pathLst>
                <a:path w="8255" h="76200">
                  <a:moveTo>
                    <a:pt x="1625" y="76159"/>
                  </a:moveTo>
                  <a:lnTo>
                    <a:pt x="0" y="43869"/>
                  </a:lnTo>
                  <a:lnTo>
                    <a:pt x="90" y="25173"/>
                  </a:lnTo>
                  <a:lnTo>
                    <a:pt x="2465" y="12929"/>
                  </a:lnTo>
                  <a:lnTo>
                    <a:pt x="7693" y="0"/>
                  </a:lnTo>
                  <a:lnTo>
                    <a:pt x="6972" y="11389"/>
                  </a:lnTo>
                  <a:lnTo>
                    <a:pt x="1625" y="76159"/>
                  </a:lnTo>
                  <a:close/>
                </a:path>
              </a:pathLst>
            </a:custGeom>
            <a:solidFill>
              <a:srgbClr val="2F3333"/>
            </a:solidFill>
          </p:spPr>
          <p:txBody>
            <a:bodyPr wrap="square" lIns="0" tIns="0" rIns="0" bIns="0" rtlCol="0"/>
            <a:lstStyle/>
            <a:p>
              <a:endParaRPr/>
            </a:p>
          </p:txBody>
        </p:sp>
        <p:sp>
          <p:nvSpPr>
            <p:cNvPr id="431" name="object 614">
              <a:extLst>
                <a:ext uri="{FF2B5EF4-FFF2-40B4-BE49-F238E27FC236}">
                  <a16:creationId xmlns:a16="http://schemas.microsoft.com/office/drawing/2014/main" id="{5175C04B-8673-C42B-14E8-0EBAB0E61E75}"/>
                </a:ext>
              </a:extLst>
            </p:cNvPr>
            <p:cNvSpPr/>
            <p:nvPr/>
          </p:nvSpPr>
          <p:spPr>
            <a:xfrm>
              <a:off x="2749378" y="8897677"/>
              <a:ext cx="8255" cy="76835"/>
            </a:xfrm>
            <a:custGeom>
              <a:avLst/>
              <a:gdLst/>
              <a:ahLst/>
              <a:cxnLst/>
              <a:rect l="l" t="t" r="r" b="b"/>
              <a:pathLst>
                <a:path w="8255" h="76834">
                  <a:moveTo>
                    <a:pt x="1613" y="76219"/>
                  </a:moveTo>
                  <a:lnTo>
                    <a:pt x="0" y="43909"/>
                  </a:lnTo>
                  <a:lnTo>
                    <a:pt x="91" y="25199"/>
                  </a:lnTo>
                  <a:lnTo>
                    <a:pt x="2454" y="12944"/>
                  </a:lnTo>
                  <a:lnTo>
                    <a:pt x="7656" y="0"/>
                  </a:lnTo>
                  <a:lnTo>
                    <a:pt x="6936" y="11401"/>
                  </a:lnTo>
                  <a:lnTo>
                    <a:pt x="1613" y="76219"/>
                  </a:lnTo>
                  <a:close/>
                </a:path>
              </a:pathLst>
            </a:custGeom>
            <a:solidFill>
              <a:srgbClr val="303434"/>
            </a:solidFill>
          </p:spPr>
          <p:txBody>
            <a:bodyPr wrap="square" lIns="0" tIns="0" rIns="0" bIns="0" rtlCol="0"/>
            <a:lstStyle/>
            <a:p>
              <a:endParaRPr/>
            </a:p>
          </p:txBody>
        </p:sp>
        <p:sp>
          <p:nvSpPr>
            <p:cNvPr id="432" name="object 615">
              <a:extLst>
                <a:ext uri="{FF2B5EF4-FFF2-40B4-BE49-F238E27FC236}">
                  <a16:creationId xmlns:a16="http://schemas.microsoft.com/office/drawing/2014/main" id="{9583877A-2D2B-CD79-B59E-B50176127A08}"/>
                </a:ext>
              </a:extLst>
            </p:cNvPr>
            <p:cNvSpPr/>
            <p:nvPr/>
          </p:nvSpPr>
          <p:spPr>
            <a:xfrm>
              <a:off x="2749408" y="8897741"/>
              <a:ext cx="8255" cy="76835"/>
            </a:xfrm>
            <a:custGeom>
              <a:avLst/>
              <a:gdLst/>
              <a:ahLst/>
              <a:cxnLst/>
              <a:rect l="l" t="t" r="r" b="b"/>
              <a:pathLst>
                <a:path w="8255" h="76834">
                  <a:moveTo>
                    <a:pt x="1640" y="76269"/>
                  </a:moveTo>
                  <a:lnTo>
                    <a:pt x="0" y="43927"/>
                  </a:lnTo>
                  <a:lnTo>
                    <a:pt x="79" y="25201"/>
                  </a:lnTo>
                  <a:lnTo>
                    <a:pt x="2442" y="12942"/>
                  </a:lnTo>
                  <a:lnTo>
                    <a:pt x="7652" y="0"/>
                  </a:lnTo>
                  <a:lnTo>
                    <a:pt x="6935" y="11408"/>
                  </a:lnTo>
                  <a:lnTo>
                    <a:pt x="1640" y="76269"/>
                  </a:lnTo>
                  <a:close/>
                </a:path>
              </a:pathLst>
            </a:custGeom>
            <a:solidFill>
              <a:srgbClr val="323536"/>
            </a:solidFill>
          </p:spPr>
          <p:txBody>
            <a:bodyPr wrap="square" lIns="0" tIns="0" rIns="0" bIns="0" rtlCol="0"/>
            <a:lstStyle/>
            <a:p>
              <a:endParaRPr/>
            </a:p>
          </p:txBody>
        </p:sp>
        <p:sp>
          <p:nvSpPr>
            <p:cNvPr id="433" name="object 616">
              <a:extLst>
                <a:ext uri="{FF2B5EF4-FFF2-40B4-BE49-F238E27FC236}">
                  <a16:creationId xmlns:a16="http://schemas.microsoft.com/office/drawing/2014/main" id="{32D9095F-A571-846C-3DE1-9DF1B7F32B05}"/>
                </a:ext>
              </a:extLst>
            </p:cNvPr>
            <p:cNvSpPr/>
            <p:nvPr/>
          </p:nvSpPr>
          <p:spPr>
            <a:xfrm>
              <a:off x="2749516" y="8897804"/>
              <a:ext cx="7620" cy="76835"/>
            </a:xfrm>
            <a:custGeom>
              <a:avLst/>
              <a:gdLst/>
              <a:ahLst/>
              <a:cxnLst/>
              <a:rect l="l" t="t" r="r" b="b"/>
              <a:pathLst>
                <a:path w="7619" h="76834">
                  <a:moveTo>
                    <a:pt x="1588" y="76324"/>
                  </a:moveTo>
                  <a:lnTo>
                    <a:pt x="0" y="43981"/>
                  </a:lnTo>
                  <a:lnTo>
                    <a:pt x="94" y="25249"/>
                  </a:lnTo>
                  <a:lnTo>
                    <a:pt x="2431" y="12974"/>
                  </a:lnTo>
                  <a:lnTo>
                    <a:pt x="7574" y="0"/>
                  </a:lnTo>
                  <a:lnTo>
                    <a:pt x="6861" y="11415"/>
                  </a:lnTo>
                  <a:lnTo>
                    <a:pt x="1588" y="76324"/>
                  </a:lnTo>
                  <a:close/>
                </a:path>
              </a:pathLst>
            </a:custGeom>
            <a:solidFill>
              <a:srgbClr val="343737"/>
            </a:solidFill>
          </p:spPr>
          <p:txBody>
            <a:bodyPr wrap="square" lIns="0" tIns="0" rIns="0" bIns="0" rtlCol="0"/>
            <a:lstStyle/>
            <a:p>
              <a:endParaRPr/>
            </a:p>
          </p:txBody>
        </p:sp>
        <p:sp>
          <p:nvSpPr>
            <p:cNvPr id="434" name="object 617">
              <a:extLst>
                <a:ext uri="{FF2B5EF4-FFF2-40B4-BE49-F238E27FC236}">
                  <a16:creationId xmlns:a16="http://schemas.microsoft.com/office/drawing/2014/main" id="{03728997-08F0-0A2F-23F7-018A1FE46F54}"/>
                </a:ext>
              </a:extLst>
            </p:cNvPr>
            <p:cNvSpPr/>
            <p:nvPr/>
          </p:nvSpPr>
          <p:spPr>
            <a:xfrm>
              <a:off x="2749545" y="8897867"/>
              <a:ext cx="7620" cy="76835"/>
            </a:xfrm>
            <a:custGeom>
              <a:avLst/>
              <a:gdLst/>
              <a:ahLst/>
              <a:cxnLst/>
              <a:rect l="l" t="t" r="r" b="b"/>
              <a:pathLst>
                <a:path w="7619" h="76834">
                  <a:moveTo>
                    <a:pt x="1615" y="76378"/>
                  </a:moveTo>
                  <a:lnTo>
                    <a:pt x="0" y="44001"/>
                  </a:lnTo>
                  <a:lnTo>
                    <a:pt x="81" y="25252"/>
                  </a:lnTo>
                  <a:lnTo>
                    <a:pt x="2419" y="12972"/>
                  </a:lnTo>
                  <a:lnTo>
                    <a:pt x="7570" y="0"/>
                  </a:lnTo>
                  <a:lnTo>
                    <a:pt x="6859" y="11423"/>
                  </a:lnTo>
                  <a:lnTo>
                    <a:pt x="1615" y="76378"/>
                  </a:lnTo>
                  <a:close/>
                </a:path>
              </a:pathLst>
            </a:custGeom>
            <a:solidFill>
              <a:srgbClr val="35393A"/>
            </a:solidFill>
          </p:spPr>
          <p:txBody>
            <a:bodyPr wrap="square" lIns="0" tIns="0" rIns="0" bIns="0" rtlCol="0"/>
            <a:lstStyle/>
            <a:p>
              <a:endParaRPr/>
            </a:p>
          </p:txBody>
        </p:sp>
        <p:sp>
          <p:nvSpPr>
            <p:cNvPr id="435" name="object 618">
              <a:extLst>
                <a:ext uri="{FF2B5EF4-FFF2-40B4-BE49-F238E27FC236}">
                  <a16:creationId xmlns:a16="http://schemas.microsoft.com/office/drawing/2014/main" id="{AEF8D50C-42D7-3969-0556-BDC13765A72D}"/>
                </a:ext>
              </a:extLst>
            </p:cNvPr>
            <p:cNvSpPr/>
            <p:nvPr/>
          </p:nvSpPr>
          <p:spPr>
            <a:xfrm>
              <a:off x="2749621" y="8897930"/>
              <a:ext cx="7620" cy="76835"/>
            </a:xfrm>
            <a:custGeom>
              <a:avLst/>
              <a:gdLst/>
              <a:ahLst/>
              <a:cxnLst/>
              <a:rect l="l" t="t" r="r" b="b"/>
              <a:pathLst>
                <a:path w="7619" h="76834">
                  <a:moveTo>
                    <a:pt x="1595" y="76433"/>
                  </a:moveTo>
                  <a:lnTo>
                    <a:pt x="0" y="44041"/>
                  </a:lnTo>
                  <a:lnTo>
                    <a:pt x="85" y="25282"/>
                  </a:lnTo>
                  <a:lnTo>
                    <a:pt x="2408" y="12990"/>
                  </a:lnTo>
                  <a:lnTo>
                    <a:pt x="7524" y="0"/>
                  </a:lnTo>
                  <a:lnTo>
                    <a:pt x="6815" y="11432"/>
                  </a:lnTo>
                  <a:lnTo>
                    <a:pt x="1595" y="76433"/>
                  </a:lnTo>
                  <a:close/>
                </a:path>
              </a:pathLst>
            </a:custGeom>
            <a:solidFill>
              <a:srgbClr val="373B3B"/>
            </a:solidFill>
          </p:spPr>
          <p:txBody>
            <a:bodyPr wrap="square" lIns="0" tIns="0" rIns="0" bIns="0" rtlCol="0"/>
            <a:lstStyle/>
            <a:p>
              <a:endParaRPr/>
            </a:p>
          </p:txBody>
        </p:sp>
        <p:sp>
          <p:nvSpPr>
            <p:cNvPr id="436" name="object 619">
              <a:extLst>
                <a:ext uri="{FF2B5EF4-FFF2-40B4-BE49-F238E27FC236}">
                  <a16:creationId xmlns:a16="http://schemas.microsoft.com/office/drawing/2014/main" id="{1896F6B2-4784-55CF-8EA3-14AD6331ED04}"/>
                </a:ext>
              </a:extLst>
            </p:cNvPr>
            <p:cNvSpPr/>
            <p:nvPr/>
          </p:nvSpPr>
          <p:spPr>
            <a:xfrm>
              <a:off x="2749669" y="8897994"/>
              <a:ext cx="7620" cy="76835"/>
            </a:xfrm>
            <a:custGeom>
              <a:avLst/>
              <a:gdLst/>
              <a:ahLst/>
              <a:cxnLst/>
              <a:rect l="l" t="t" r="r" b="b"/>
              <a:pathLst>
                <a:path w="7619" h="76834">
                  <a:moveTo>
                    <a:pt x="1598" y="76483"/>
                  </a:moveTo>
                  <a:lnTo>
                    <a:pt x="0" y="44070"/>
                  </a:lnTo>
                  <a:lnTo>
                    <a:pt x="82" y="25299"/>
                  </a:lnTo>
                  <a:lnTo>
                    <a:pt x="2398" y="12999"/>
                  </a:lnTo>
                  <a:lnTo>
                    <a:pt x="7501" y="0"/>
                  </a:lnTo>
                  <a:lnTo>
                    <a:pt x="6797" y="11440"/>
                  </a:lnTo>
                  <a:lnTo>
                    <a:pt x="1598" y="76483"/>
                  </a:lnTo>
                  <a:close/>
                </a:path>
              </a:pathLst>
            </a:custGeom>
            <a:solidFill>
              <a:srgbClr val="3A3D3D"/>
            </a:solidFill>
          </p:spPr>
          <p:txBody>
            <a:bodyPr wrap="square" lIns="0" tIns="0" rIns="0" bIns="0" rtlCol="0"/>
            <a:lstStyle/>
            <a:p>
              <a:endParaRPr/>
            </a:p>
          </p:txBody>
        </p:sp>
        <p:sp>
          <p:nvSpPr>
            <p:cNvPr id="437" name="object 620">
              <a:extLst>
                <a:ext uri="{FF2B5EF4-FFF2-40B4-BE49-F238E27FC236}">
                  <a16:creationId xmlns:a16="http://schemas.microsoft.com/office/drawing/2014/main" id="{2A856B6A-FABC-F25B-B4F5-500A87281785}"/>
                </a:ext>
              </a:extLst>
            </p:cNvPr>
            <p:cNvSpPr/>
            <p:nvPr/>
          </p:nvSpPr>
          <p:spPr>
            <a:xfrm>
              <a:off x="2749785" y="8898057"/>
              <a:ext cx="7620" cy="76835"/>
            </a:xfrm>
            <a:custGeom>
              <a:avLst/>
              <a:gdLst/>
              <a:ahLst/>
              <a:cxnLst/>
              <a:rect l="l" t="t" r="r" b="b"/>
              <a:pathLst>
                <a:path w="7619" h="76834">
                  <a:moveTo>
                    <a:pt x="1537" y="76538"/>
                  </a:moveTo>
                  <a:lnTo>
                    <a:pt x="0" y="44127"/>
                  </a:lnTo>
                  <a:lnTo>
                    <a:pt x="99" y="25351"/>
                  </a:lnTo>
                  <a:lnTo>
                    <a:pt x="2387" y="13033"/>
                  </a:lnTo>
                  <a:lnTo>
                    <a:pt x="7415" y="0"/>
                  </a:lnTo>
                  <a:lnTo>
                    <a:pt x="6712" y="11448"/>
                  </a:lnTo>
                  <a:lnTo>
                    <a:pt x="1537" y="76538"/>
                  </a:lnTo>
                  <a:close/>
                </a:path>
              </a:pathLst>
            </a:custGeom>
            <a:solidFill>
              <a:srgbClr val="3B3E3F"/>
            </a:solidFill>
          </p:spPr>
          <p:txBody>
            <a:bodyPr wrap="square" lIns="0" tIns="0" rIns="0" bIns="0" rtlCol="0"/>
            <a:lstStyle/>
            <a:p>
              <a:endParaRPr/>
            </a:p>
          </p:txBody>
        </p:sp>
        <p:sp>
          <p:nvSpPr>
            <p:cNvPr id="438" name="object 621">
              <a:extLst>
                <a:ext uri="{FF2B5EF4-FFF2-40B4-BE49-F238E27FC236}">
                  <a16:creationId xmlns:a16="http://schemas.microsoft.com/office/drawing/2014/main" id="{84906038-6058-8C1F-4D33-2B534D0B3974}"/>
                </a:ext>
              </a:extLst>
            </p:cNvPr>
            <p:cNvSpPr/>
            <p:nvPr/>
          </p:nvSpPr>
          <p:spPr>
            <a:xfrm>
              <a:off x="2749830" y="8898120"/>
              <a:ext cx="7620" cy="76835"/>
            </a:xfrm>
            <a:custGeom>
              <a:avLst/>
              <a:gdLst/>
              <a:ahLst/>
              <a:cxnLst/>
              <a:rect l="l" t="t" r="r" b="b"/>
              <a:pathLst>
                <a:path w="7619" h="76834">
                  <a:moveTo>
                    <a:pt x="1550" y="76593"/>
                  </a:moveTo>
                  <a:lnTo>
                    <a:pt x="0" y="44153"/>
                  </a:lnTo>
                  <a:lnTo>
                    <a:pt x="92" y="25361"/>
                  </a:lnTo>
                  <a:lnTo>
                    <a:pt x="2375" y="13037"/>
                  </a:lnTo>
                  <a:lnTo>
                    <a:pt x="7396" y="0"/>
                  </a:lnTo>
                  <a:lnTo>
                    <a:pt x="6696" y="11455"/>
                  </a:lnTo>
                  <a:lnTo>
                    <a:pt x="1550" y="76593"/>
                  </a:lnTo>
                  <a:close/>
                </a:path>
              </a:pathLst>
            </a:custGeom>
            <a:solidFill>
              <a:srgbClr val="3D4040"/>
            </a:solidFill>
          </p:spPr>
          <p:txBody>
            <a:bodyPr wrap="square" lIns="0" tIns="0" rIns="0" bIns="0" rtlCol="0"/>
            <a:lstStyle/>
            <a:p>
              <a:endParaRPr/>
            </a:p>
          </p:txBody>
        </p:sp>
        <p:sp>
          <p:nvSpPr>
            <p:cNvPr id="439" name="object 622">
              <a:extLst>
                <a:ext uri="{FF2B5EF4-FFF2-40B4-BE49-F238E27FC236}">
                  <a16:creationId xmlns:a16="http://schemas.microsoft.com/office/drawing/2014/main" id="{E5BEF8DA-9833-2F52-54D0-9EAD1F02A9BD}"/>
                </a:ext>
              </a:extLst>
            </p:cNvPr>
            <p:cNvSpPr/>
            <p:nvPr/>
          </p:nvSpPr>
          <p:spPr>
            <a:xfrm>
              <a:off x="2749920" y="8898183"/>
              <a:ext cx="7620" cy="76835"/>
            </a:xfrm>
            <a:custGeom>
              <a:avLst/>
              <a:gdLst/>
              <a:ahLst/>
              <a:cxnLst/>
              <a:rect l="l" t="t" r="r" b="b"/>
              <a:pathLst>
                <a:path w="7619" h="76834">
                  <a:moveTo>
                    <a:pt x="1515" y="76647"/>
                  </a:moveTo>
                  <a:lnTo>
                    <a:pt x="0" y="44198"/>
                  </a:lnTo>
                  <a:lnTo>
                    <a:pt x="101" y="25398"/>
                  </a:lnTo>
                  <a:lnTo>
                    <a:pt x="2364" y="13060"/>
                  </a:lnTo>
                  <a:lnTo>
                    <a:pt x="7336" y="0"/>
                  </a:lnTo>
                  <a:lnTo>
                    <a:pt x="6640" y="11463"/>
                  </a:lnTo>
                  <a:lnTo>
                    <a:pt x="1515" y="76647"/>
                  </a:lnTo>
                  <a:close/>
                </a:path>
              </a:pathLst>
            </a:custGeom>
            <a:solidFill>
              <a:srgbClr val="3F4242"/>
            </a:solidFill>
          </p:spPr>
          <p:txBody>
            <a:bodyPr wrap="square" lIns="0" tIns="0" rIns="0" bIns="0" rtlCol="0"/>
            <a:lstStyle/>
            <a:p>
              <a:endParaRPr/>
            </a:p>
          </p:txBody>
        </p:sp>
        <p:sp>
          <p:nvSpPr>
            <p:cNvPr id="440" name="object 623">
              <a:extLst>
                <a:ext uri="{FF2B5EF4-FFF2-40B4-BE49-F238E27FC236}">
                  <a16:creationId xmlns:a16="http://schemas.microsoft.com/office/drawing/2014/main" id="{1A17DFED-C945-2893-06EA-91AFB64D9FC5}"/>
                </a:ext>
              </a:extLst>
            </p:cNvPr>
            <p:cNvSpPr/>
            <p:nvPr/>
          </p:nvSpPr>
          <p:spPr>
            <a:xfrm>
              <a:off x="2749956" y="8898246"/>
              <a:ext cx="7620" cy="76835"/>
            </a:xfrm>
            <a:custGeom>
              <a:avLst/>
              <a:gdLst/>
              <a:ahLst/>
              <a:cxnLst/>
              <a:rect l="l" t="t" r="r" b="b"/>
              <a:pathLst>
                <a:path w="7619" h="76834">
                  <a:moveTo>
                    <a:pt x="1536" y="76697"/>
                  </a:moveTo>
                  <a:lnTo>
                    <a:pt x="0" y="44219"/>
                  </a:lnTo>
                  <a:lnTo>
                    <a:pt x="90" y="25404"/>
                  </a:lnTo>
                  <a:lnTo>
                    <a:pt x="2352" y="13061"/>
                  </a:lnTo>
                  <a:lnTo>
                    <a:pt x="7326" y="0"/>
                  </a:lnTo>
                  <a:lnTo>
                    <a:pt x="6632" y="11471"/>
                  </a:lnTo>
                  <a:lnTo>
                    <a:pt x="1536" y="76697"/>
                  </a:lnTo>
                  <a:close/>
                </a:path>
              </a:pathLst>
            </a:custGeom>
            <a:solidFill>
              <a:srgbClr val="404344"/>
            </a:solidFill>
          </p:spPr>
          <p:txBody>
            <a:bodyPr wrap="square" lIns="0" tIns="0" rIns="0" bIns="0" rtlCol="0"/>
            <a:lstStyle/>
            <a:p>
              <a:endParaRPr/>
            </a:p>
          </p:txBody>
        </p:sp>
        <p:sp>
          <p:nvSpPr>
            <p:cNvPr id="441" name="object 624">
              <a:extLst>
                <a:ext uri="{FF2B5EF4-FFF2-40B4-BE49-F238E27FC236}">
                  <a16:creationId xmlns:a16="http://schemas.microsoft.com/office/drawing/2014/main" id="{80C4B0B1-DF4A-9ED9-F973-4957921C5A54}"/>
                </a:ext>
              </a:extLst>
            </p:cNvPr>
            <p:cNvSpPr/>
            <p:nvPr/>
          </p:nvSpPr>
          <p:spPr>
            <a:xfrm>
              <a:off x="2750031" y="8898309"/>
              <a:ext cx="7620" cy="76835"/>
            </a:xfrm>
            <a:custGeom>
              <a:avLst/>
              <a:gdLst/>
              <a:ahLst/>
              <a:cxnLst/>
              <a:rect l="l" t="t" r="r" b="b"/>
              <a:pathLst>
                <a:path w="7619" h="76834">
                  <a:moveTo>
                    <a:pt x="1516" y="76752"/>
                  </a:moveTo>
                  <a:lnTo>
                    <a:pt x="0" y="44259"/>
                  </a:lnTo>
                  <a:lnTo>
                    <a:pt x="94" y="25433"/>
                  </a:lnTo>
                  <a:lnTo>
                    <a:pt x="2341" y="13079"/>
                  </a:lnTo>
                  <a:lnTo>
                    <a:pt x="7280" y="0"/>
                  </a:lnTo>
                  <a:lnTo>
                    <a:pt x="6588" y="11480"/>
                  </a:lnTo>
                  <a:lnTo>
                    <a:pt x="1516" y="76752"/>
                  </a:lnTo>
                  <a:close/>
                </a:path>
              </a:pathLst>
            </a:custGeom>
            <a:solidFill>
              <a:srgbClr val="424545"/>
            </a:solidFill>
          </p:spPr>
          <p:txBody>
            <a:bodyPr wrap="square" lIns="0" tIns="0" rIns="0" bIns="0" rtlCol="0"/>
            <a:lstStyle/>
            <a:p>
              <a:endParaRPr/>
            </a:p>
          </p:txBody>
        </p:sp>
        <p:sp>
          <p:nvSpPr>
            <p:cNvPr id="442" name="object 625">
              <a:extLst>
                <a:ext uri="{FF2B5EF4-FFF2-40B4-BE49-F238E27FC236}">
                  <a16:creationId xmlns:a16="http://schemas.microsoft.com/office/drawing/2014/main" id="{2C84E3C2-4AD0-8634-84AF-609CE02B8DD9}"/>
                </a:ext>
              </a:extLst>
            </p:cNvPr>
            <p:cNvSpPr/>
            <p:nvPr/>
          </p:nvSpPr>
          <p:spPr>
            <a:xfrm>
              <a:off x="2750084" y="8898372"/>
              <a:ext cx="7620" cy="76835"/>
            </a:xfrm>
            <a:custGeom>
              <a:avLst/>
              <a:gdLst/>
              <a:ahLst/>
              <a:cxnLst/>
              <a:rect l="l" t="t" r="r" b="b"/>
              <a:pathLst>
                <a:path w="7619" h="76834">
                  <a:moveTo>
                    <a:pt x="1519" y="76807"/>
                  </a:moveTo>
                  <a:lnTo>
                    <a:pt x="0" y="44291"/>
                  </a:lnTo>
                  <a:lnTo>
                    <a:pt x="90" y="25451"/>
                  </a:lnTo>
                  <a:lnTo>
                    <a:pt x="2328" y="13088"/>
                  </a:lnTo>
                  <a:lnTo>
                    <a:pt x="7252" y="0"/>
                  </a:lnTo>
                  <a:lnTo>
                    <a:pt x="6566" y="11488"/>
                  </a:lnTo>
                  <a:lnTo>
                    <a:pt x="1519" y="76807"/>
                  </a:lnTo>
                  <a:close/>
                </a:path>
              </a:pathLst>
            </a:custGeom>
            <a:solidFill>
              <a:srgbClr val="444747"/>
            </a:solidFill>
          </p:spPr>
          <p:txBody>
            <a:bodyPr wrap="square" lIns="0" tIns="0" rIns="0" bIns="0" rtlCol="0"/>
            <a:lstStyle/>
            <a:p>
              <a:endParaRPr/>
            </a:p>
          </p:txBody>
        </p:sp>
        <p:sp>
          <p:nvSpPr>
            <p:cNvPr id="443" name="object 626">
              <a:extLst>
                <a:ext uri="{FF2B5EF4-FFF2-40B4-BE49-F238E27FC236}">
                  <a16:creationId xmlns:a16="http://schemas.microsoft.com/office/drawing/2014/main" id="{8672584A-E0F4-0AE9-E5FB-E2870C23A1F2}"/>
                </a:ext>
              </a:extLst>
            </p:cNvPr>
            <p:cNvSpPr/>
            <p:nvPr/>
          </p:nvSpPr>
          <p:spPr>
            <a:xfrm>
              <a:off x="2750169" y="8898436"/>
              <a:ext cx="7620" cy="77470"/>
            </a:xfrm>
            <a:custGeom>
              <a:avLst/>
              <a:gdLst/>
              <a:ahLst/>
              <a:cxnLst/>
              <a:rect l="l" t="t" r="r" b="b"/>
              <a:pathLst>
                <a:path w="7619" h="77470">
                  <a:moveTo>
                    <a:pt x="1491" y="76861"/>
                  </a:moveTo>
                  <a:lnTo>
                    <a:pt x="0" y="44334"/>
                  </a:lnTo>
                  <a:lnTo>
                    <a:pt x="97" y="25484"/>
                  </a:lnTo>
                  <a:lnTo>
                    <a:pt x="2318" y="13108"/>
                  </a:lnTo>
                  <a:lnTo>
                    <a:pt x="7198" y="0"/>
                  </a:lnTo>
                  <a:lnTo>
                    <a:pt x="6513" y="11495"/>
                  </a:lnTo>
                  <a:lnTo>
                    <a:pt x="1491" y="76861"/>
                  </a:lnTo>
                  <a:close/>
                </a:path>
              </a:pathLst>
            </a:custGeom>
            <a:solidFill>
              <a:srgbClr val="454849"/>
            </a:solidFill>
          </p:spPr>
          <p:txBody>
            <a:bodyPr wrap="square" lIns="0" tIns="0" rIns="0" bIns="0" rtlCol="0"/>
            <a:lstStyle/>
            <a:p>
              <a:endParaRPr/>
            </a:p>
          </p:txBody>
        </p:sp>
        <p:sp>
          <p:nvSpPr>
            <p:cNvPr id="444" name="object 627">
              <a:extLst>
                <a:ext uri="{FF2B5EF4-FFF2-40B4-BE49-F238E27FC236}">
                  <a16:creationId xmlns:a16="http://schemas.microsoft.com/office/drawing/2014/main" id="{B5BFC6E6-F40D-93C8-6496-89830F9044B7}"/>
                </a:ext>
              </a:extLst>
            </p:cNvPr>
            <p:cNvSpPr/>
            <p:nvPr/>
          </p:nvSpPr>
          <p:spPr>
            <a:xfrm>
              <a:off x="2750217" y="8898499"/>
              <a:ext cx="7620" cy="77470"/>
            </a:xfrm>
            <a:custGeom>
              <a:avLst/>
              <a:gdLst/>
              <a:ahLst/>
              <a:cxnLst/>
              <a:rect l="l" t="t" r="r" b="b"/>
              <a:pathLst>
                <a:path w="7619" h="77470">
                  <a:moveTo>
                    <a:pt x="1494" y="76906"/>
                  </a:moveTo>
                  <a:lnTo>
                    <a:pt x="0" y="44361"/>
                  </a:lnTo>
                  <a:lnTo>
                    <a:pt x="93" y="25501"/>
                  </a:lnTo>
                  <a:lnTo>
                    <a:pt x="2308" y="13117"/>
                  </a:lnTo>
                  <a:lnTo>
                    <a:pt x="7175" y="0"/>
                  </a:lnTo>
                  <a:lnTo>
                    <a:pt x="6495" y="11502"/>
                  </a:lnTo>
                  <a:lnTo>
                    <a:pt x="1494" y="76906"/>
                  </a:lnTo>
                  <a:close/>
                </a:path>
              </a:pathLst>
            </a:custGeom>
            <a:solidFill>
              <a:srgbClr val="474A4A"/>
            </a:solidFill>
          </p:spPr>
          <p:txBody>
            <a:bodyPr wrap="square" lIns="0" tIns="0" rIns="0" bIns="0" rtlCol="0"/>
            <a:lstStyle/>
            <a:p>
              <a:endParaRPr/>
            </a:p>
          </p:txBody>
        </p:sp>
        <p:sp>
          <p:nvSpPr>
            <p:cNvPr id="445" name="object 628">
              <a:extLst>
                <a:ext uri="{FF2B5EF4-FFF2-40B4-BE49-F238E27FC236}">
                  <a16:creationId xmlns:a16="http://schemas.microsoft.com/office/drawing/2014/main" id="{D46D5115-6069-259C-95F0-ECFF48627823}"/>
                </a:ext>
              </a:extLst>
            </p:cNvPr>
            <p:cNvSpPr/>
            <p:nvPr/>
          </p:nvSpPr>
          <p:spPr>
            <a:xfrm>
              <a:off x="2750293" y="8898562"/>
              <a:ext cx="7620" cy="77470"/>
            </a:xfrm>
            <a:custGeom>
              <a:avLst/>
              <a:gdLst/>
              <a:ahLst/>
              <a:cxnLst/>
              <a:rect l="l" t="t" r="r" b="b"/>
              <a:pathLst>
                <a:path w="7619" h="77470">
                  <a:moveTo>
                    <a:pt x="1474" y="76961"/>
                  </a:moveTo>
                  <a:lnTo>
                    <a:pt x="0" y="44401"/>
                  </a:lnTo>
                  <a:lnTo>
                    <a:pt x="97" y="25531"/>
                  </a:lnTo>
                  <a:lnTo>
                    <a:pt x="2297" y="13135"/>
                  </a:lnTo>
                  <a:lnTo>
                    <a:pt x="7130" y="0"/>
                  </a:lnTo>
                  <a:lnTo>
                    <a:pt x="6451" y="11510"/>
                  </a:lnTo>
                  <a:lnTo>
                    <a:pt x="1474" y="76961"/>
                  </a:lnTo>
                  <a:close/>
                </a:path>
              </a:pathLst>
            </a:custGeom>
            <a:solidFill>
              <a:srgbClr val="494C4B"/>
            </a:solidFill>
          </p:spPr>
          <p:txBody>
            <a:bodyPr wrap="square" lIns="0" tIns="0" rIns="0" bIns="0" rtlCol="0"/>
            <a:lstStyle/>
            <a:p>
              <a:endParaRPr/>
            </a:p>
          </p:txBody>
        </p:sp>
        <p:sp>
          <p:nvSpPr>
            <p:cNvPr id="446" name="object 629">
              <a:extLst>
                <a:ext uri="{FF2B5EF4-FFF2-40B4-BE49-F238E27FC236}">
                  <a16:creationId xmlns:a16="http://schemas.microsoft.com/office/drawing/2014/main" id="{2F25E815-A449-CE9F-C3B1-580965CA5F16}"/>
                </a:ext>
              </a:extLst>
            </p:cNvPr>
            <p:cNvSpPr/>
            <p:nvPr/>
          </p:nvSpPr>
          <p:spPr>
            <a:xfrm>
              <a:off x="2750369" y="8898625"/>
              <a:ext cx="7620" cy="77470"/>
            </a:xfrm>
            <a:custGeom>
              <a:avLst/>
              <a:gdLst/>
              <a:ahLst/>
              <a:cxnLst/>
              <a:rect l="l" t="t" r="r" b="b"/>
              <a:pathLst>
                <a:path w="7619" h="77470">
                  <a:moveTo>
                    <a:pt x="1454" y="77016"/>
                  </a:moveTo>
                  <a:lnTo>
                    <a:pt x="0" y="44441"/>
                  </a:lnTo>
                  <a:lnTo>
                    <a:pt x="100" y="25560"/>
                  </a:lnTo>
                  <a:lnTo>
                    <a:pt x="2284" y="13153"/>
                  </a:lnTo>
                  <a:lnTo>
                    <a:pt x="7079" y="0"/>
                  </a:lnTo>
                  <a:lnTo>
                    <a:pt x="6403" y="11519"/>
                  </a:lnTo>
                  <a:lnTo>
                    <a:pt x="1454" y="77016"/>
                  </a:lnTo>
                  <a:close/>
                </a:path>
              </a:pathLst>
            </a:custGeom>
            <a:solidFill>
              <a:srgbClr val="4A4D4D"/>
            </a:solidFill>
          </p:spPr>
          <p:txBody>
            <a:bodyPr wrap="square" lIns="0" tIns="0" rIns="0" bIns="0" rtlCol="0"/>
            <a:lstStyle/>
            <a:p>
              <a:endParaRPr/>
            </a:p>
          </p:txBody>
        </p:sp>
        <p:sp>
          <p:nvSpPr>
            <p:cNvPr id="447" name="object 630">
              <a:extLst>
                <a:ext uri="{FF2B5EF4-FFF2-40B4-BE49-F238E27FC236}">
                  <a16:creationId xmlns:a16="http://schemas.microsoft.com/office/drawing/2014/main" id="{287AC14D-6A74-D8A2-9CCF-43B7335DDDF6}"/>
                </a:ext>
              </a:extLst>
            </p:cNvPr>
            <p:cNvSpPr/>
            <p:nvPr/>
          </p:nvSpPr>
          <p:spPr>
            <a:xfrm>
              <a:off x="2750463" y="8898689"/>
              <a:ext cx="7620" cy="77470"/>
            </a:xfrm>
            <a:custGeom>
              <a:avLst/>
              <a:gdLst/>
              <a:ahLst/>
              <a:cxnLst/>
              <a:rect l="l" t="t" r="r" b="b"/>
              <a:pathLst>
                <a:path w="7619" h="77470">
                  <a:moveTo>
                    <a:pt x="1417" y="77066"/>
                  </a:moveTo>
                  <a:lnTo>
                    <a:pt x="0" y="44484"/>
                  </a:lnTo>
                  <a:lnTo>
                    <a:pt x="110" y="25596"/>
                  </a:lnTo>
                  <a:lnTo>
                    <a:pt x="2274" y="13176"/>
                  </a:lnTo>
                  <a:lnTo>
                    <a:pt x="7016" y="0"/>
                  </a:lnTo>
                  <a:lnTo>
                    <a:pt x="6343" y="11526"/>
                  </a:lnTo>
                  <a:lnTo>
                    <a:pt x="1417" y="77066"/>
                  </a:lnTo>
                  <a:close/>
                </a:path>
              </a:pathLst>
            </a:custGeom>
            <a:solidFill>
              <a:srgbClr val="4C4F4E"/>
            </a:solidFill>
          </p:spPr>
          <p:txBody>
            <a:bodyPr wrap="square" lIns="0" tIns="0" rIns="0" bIns="0" rtlCol="0"/>
            <a:lstStyle/>
            <a:p>
              <a:endParaRPr/>
            </a:p>
          </p:txBody>
        </p:sp>
        <p:sp>
          <p:nvSpPr>
            <p:cNvPr id="448" name="object 631">
              <a:extLst>
                <a:ext uri="{FF2B5EF4-FFF2-40B4-BE49-F238E27FC236}">
                  <a16:creationId xmlns:a16="http://schemas.microsoft.com/office/drawing/2014/main" id="{1C0CD2EA-EED7-4BAC-476B-0FAB40C7097F}"/>
                </a:ext>
              </a:extLst>
            </p:cNvPr>
            <p:cNvSpPr/>
            <p:nvPr/>
          </p:nvSpPr>
          <p:spPr>
            <a:xfrm>
              <a:off x="2750501" y="8898752"/>
              <a:ext cx="7620" cy="77470"/>
            </a:xfrm>
            <a:custGeom>
              <a:avLst/>
              <a:gdLst/>
              <a:ahLst/>
              <a:cxnLst/>
              <a:rect l="l" t="t" r="r" b="b"/>
              <a:pathLst>
                <a:path w="7619" h="77470">
                  <a:moveTo>
                    <a:pt x="1435" y="77120"/>
                  </a:moveTo>
                  <a:lnTo>
                    <a:pt x="0" y="44510"/>
                  </a:lnTo>
                  <a:lnTo>
                    <a:pt x="101" y="25606"/>
                  </a:lnTo>
                  <a:lnTo>
                    <a:pt x="2261" y="13180"/>
                  </a:lnTo>
                  <a:lnTo>
                    <a:pt x="7002" y="0"/>
                  </a:lnTo>
                  <a:lnTo>
                    <a:pt x="6333" y="11533"/>
                  </a:lnTo>
                  <a:lnTo>
                    <a:pt x="1435" y="77120"/>
                  </a:lnTo>
                  <a:close/>
                </a:path>
              </a:pathLst>
            </a:custGeom>
            <a:solidFill>
              <a:srgbClr val="4C5050"/>
            </a:solidFill>
          </p:spPr>
          <p:txBody>
            <a:bodyPr wrap="square" lIns="0" tIns="0" rIns="0" bIns="0" rtlCol="0"/>
            <a:lstStyle/>
            <a:p>
              <a:endParaRPr/>
            </a:p>
          </p:txBody>
        </p:sp>
        <p:sp>
          <p:nvSpPr>
            <p:cNvPr id="449" name="object 632">
              <a:extLst>
                <a:ext uri="{FF2B5EF4-FFF2-40B4-BE49-F238E27FC236}">
                  <a16:creationId xmlns:a16="http://schemas.microsoft.com/office/drawing/2014/main" id="{91B8203D-CB18-BB5E-6D28-2BA0073A16F1}"/>
                </a:ext>
              </a:extLst>
            </p:cNvPr>
            <p:cNvSpPr/>
            <p:nvPr/>
          </p:nvSpPr>
          <p:spPr>
            <a:xfrm>
              <a:off x="2750600" y="8898815"/>
              <a:ext cx="6985" cy="77470"/>
            </a:xfrm>
            <a:custGeom>
              <a:avLst/>
              <a:gdLst/>
              <a:ahLst/>
              <a:cxnLst/>
              <a:rect l="l" t="t" r="r" b="b"/>
              <a:pathLst>
                <a:path w="6985" h="77470">
                  <a:moveTo>
                    <a:pt x="1392" y="77175"/>
                  </a:moveTo>
                  <a:lnTo>
                    <a:pt x="0" y="44558"/>
                  </a:lnTo>
                  <a:lnTo>
                    <a:pt x="113" y="25647"/>
                  </a:lnTo>
                  <a:lnTo>
                    <a:pt x="2251" y="13206"/>
                  </a:lnTo>
                  <a:lnTo>
                    <a:pt x="6933" y="0"/>
                  </a:lnTo>
                  <a:lnTo>
                    <a:pt x="6268" y="11541"/>
                  </a:lnTo>
                  <a:lnTo>
                    <a:pt x="1392" y="77175"/>
                  </a:lnTo>
                  <a:close/>
                </a:path>
              </a:pathLst>
            </a:custGeom>
            <a:solidFill>
              <a:srgbClr val="4F5252"/>
            </a:solidFill>
          </p:spPr>
          <p:txBody>
            <a:bodyPr wrap="square" lIns="0" tIns="0" rIns="0" bIns="0" rtlCol="0"/>
            <a:lstStyle/>
            <a:p>
              <a:endParaRPr/>
            </a:p>
          </p:txBody>
        </p:sp>
        <p:sp>
          <p:nvSpPr>
            <p:cNvPr id="450" name="object 633">
              <a:extLst>
                <a:ext uri="{FF2B5EF4-FFF2-40B4-BE49-F238E27FC236}">
                  <a16:creationId xmlns:a16="http://schemas.microsoft.com/office/drawing/2014/main" id="{87067DFE-CCAB-69D2-BB26-48CE01A3C4DA}"/>
                </a:ext>
              </a:extLst>
            </p:cNvPr>
            <p:cNvSpPr/>
            <p:nvPr/>
          </p:nvSpPr>
          <p:spPr>
            <a:xfrm>
              <a:off x="2750630" y="8898878"/>
              <a:ext cx="6985" cy="77470"/>
            </a:xfrm>
            <a:custGeom>
              <a:avLst/>
              <a:gdLst/>
              <a:ahLst/>
              <a:cxnLst/>
              <a:rect l="l" t="t" r="r" b="b"/>
              <a:pathLst>
                <a:path w="6985" h="77470">
                  <a:moveTo>
                    <a:pt x="1418" y="77230"/>
                  </a:moveTo>
                  <a:lnTo>
                    <a:pt x="0" y="44581"/>
                  </a:lnTo>
                  <a:lnTo>
                    <a:pt x="101" y="25654"/>
                  </a:lnTo>
                  <a:lnTo>
                    <a:pt x="2238" y="13207"/>
                  </a:lnTo>
                  <a:lnTo>
                    <a:pt x="6929" y="0"/>
                  </a:lnTo>
                  <a:lnTo>
                    <a:pt x="6266" y="11550"/>
                  </a:lnTo>
                  <a:lnTo>
                    <a:pt x="1418" y="77230"/>
                  </a:lnTo>
                  <a:close/>
                </a:path>
              </a:pathLst>
            </a:custGeom>
            <a:solidFill>
              <a:srgbClr val="515453"/>
            </a:solidFill>
          </p:spPr>
          <p:txBody>
            <a:bodyPr wrap="square" lIns="0" tIns="0" rIns="0" bIns="0" rtlCol="0"/>
            <a:lstStyle/>
            <a:p>
              <a:endParaRPr/>
            </a:p>
          </p:txBody>
        </p:sp>
        <p:sp>
          <p:nvSpPr>
            <p:cNvPr id="451" name="object 634">
              <a:extLst>
                <a:ext uri="{FF2B5EF4-FFF2-40B4-BE49-F238E27FC236}">
                  <a16:creationId xmlns:a16="http://schemas.microsoft.com/office/drawing/2014/main" id="{C5A6B1BB-F41F-22B4-A409-06CEF1B72279}"/>
                </a:ext>
              </a:extLst>
            </p:cNvPr>
            <p:cNvSpPr/>
            <p:nvPr/>
          </p:nvSpPr>
          <p:spPr>
            <a:xfrm>
              <a:off x="2750708" y="8898941"/>
              <a:ext cx="6985" cy="77470"/>
            </a:xfrm>
            <a:custGeom>
              <a:avLst/>
              <a:gdLst/>
              <a:ahLst/>
              <a:cxnLst/>
              <a:rect l="l" t="t" r="r" b="b"/>
              <a:pathLst>
                <a:path w="6985" h="77470">
                  <a:moveTo>
                    <a:pt x="1395" y="77280"/>
                  </a:moveTo>
                  <a:lnTo>
                    <a:pt x="0" y="44619"/>
                  </a:lnTo>
                  <a:lnTo>
                    <a:pt x="106" y="25682"/>
                  </a:lnTo>
                  <a:lnTo>
                    <a:pt x="2228" y="13224"/>
                  </a:lnTo>
                  <a:lnTo>
                    <a:pt x="6880" y="0"/>
                  </a:lnTo>
                  <a:lnTo>
                    <a:pt x="6219" y="11558"/>
                  </a:lnTo>
                  <a:lnTo>
                    <a:pt x="1395" y="77280"/>
                  </a:lnTo>
                  <a:close/>
                </a:path>
              </a:pathLst>
            </a:custGeom>
            <a:solidFill>
              <a:srgbClr val="525555"/>
            </a:solidFill>
          </p:spPr>
          <p:txBody>
            <a:bodyPr wrap="square" lIns="0" tIns="0" rIns="0" bIns="0" rtlCol="0"/>
            <a:lstStyle/>
            <a:p>
              <a:endParaRPr/>
            </a:p>
          </p:txBody>
        </p:sp>
        <p:sp>
          <p:nvSpPr>
            <p:cNvPr id="452" name="object 635">
              <a:extLst>
                <a:ext uri="{FF2B5EF4-FFF2-40B4-BE49-F238E27FC236}">
                  <a16:creationId xmlns:a16="http://schemas.microsoft.com/office/drawing/2014/main" id="{1B749DFE-A71F-B242-F24D-4D104F6F9585}"/>
                </a:ext>
              </a:extLst>
            </p:cNvPr>
            <p:cNvSpPr/>
            <p:nvPr/>
          </p:nvSpPr>
          <p:spPr>
            <a:xfrm>
              <a:off x="2750759" y="8899005"/>
              <a:ext cx="6985" cy="77470"/>
            </a:xfrm>
            <a:custGeom>
              <a:avLst/>
              <a:gdLst/>
              <a:ahLst/>
              <a:cxnLst/>
              <a:rect l="l" t="t" r="r" b="b"/>
              <a:pathLst>
                <a:path w="6985" h="77470">
                  <a:moveTo>
                    <a:pt x="1396" y="77334"/>
                  </a:moveTo>
                  <a:lnTo>
                    <a:pt x="0" y="44651"/>
                  </a:lnTo>
                  <a:lnTo>
                    <a:pt x="103" y="25700"/>
                  </a:lnTo>
                  <a:lnTo>
                    <a:pt x="2217" y="13233"/>
                  </a:lnTo>
                  <a:lnTo>
                    <a:pt x="6855" y="0"/>
                  </a:lnTo>
                  <a:lnTo>
                    <a:pt x="6198" y="11566"/>
                  </a:lnTo>
                  <a:lnTo>
                    <a:pt x="1396" y="77334"/>
                  </a:lnTo>
                  <a:close/>
                </a:path>
              </a:pathLst>
            </a:custGeom>
            <a:solidFill>
              <a:srgbClr val="545757"/>
            </a:solidFill>
          </p:spPr>
          <p:txBody>
            <a:bodyPr wrap="square" lIns="0" tIns="0" rIns="0" bIns="0" rtlCol="0"/>
            <a:lstStyle/>
            <a:p>
              <a:endParaRPr/>
            </a:p>
          </p:txBody>
        </p:sp>
        <p:sp>
          <p:nvSpPr>
            <p:cNvPr id="453" name="object 636">
              <a:extLst>
                <a:ext uri="{FF2B5EF4-FFF2-40B4-BE49-F238E27FC236}">
                  <a16:creationId xmlns:a16="http://schemas.microsoft.com/office/drawing/2014/main" id="{35A42956-92ED-CCF2-598C-318B038F26CB}"/>
                </a:ext>
              </a:extLst>
            </p:cNvPr>
            <p:cNvSpPr/>
            <p:nvPr/>
          </p:nvSpPr>
          <p:spPr>
            <a:xfrm>
              <a:off x="2750832" y="8899068"/>
              <a:ext cx="6985" cy="77470"/>
            </a:xfrm>
            <a:custGeom>
              <a:avLst/>
              <a:gdLst/>
              <a:ahLst/>
              <a:cxnLst/>
              <a:rect l="l" t="t" r="r" b="b"/>
              <a:pathLst>
                <a:path w="6985" h="77470">
                  <a:moveTo>
                    <a:pt x="1379" y="77389"/>
                  </a:moveTo>
                  <a:lnTo>
                    <a:pt x="0" y="44691"/>
                  </a:lnTo>
                  <a:lnTo>
                    <a:pt x="106" y="25730"/>
                  </a:lnTo>
                  <a:lnTo>
                    <a:pt x="2207" y="13251"/>
                  </a:lnTo>
                  <a:lnTo>
                    <a:pt x="6812" y="0"/>
                  </a:lnTo>
                  <a:lnTo>
                    <a:pt x="6157" y="11575"/>
                  </a:lnTo>
                  <a:lnTo>
                    <a:pt x="1379" y="77389"/>
                  </a:lnTo>
                  <a:close/>
                </a:path>
              </a:pathLst>
            </a:custGeom>
            <a:solidFill>
              <a:srgbClr val="555958"/>
            </a:solidFill>
          </p:spPr>
          <p:txBody>
            <a:bodyPr wrap="square" lIns="0" tIns="0" rIns="0" bIns="0" rtlCol="0"/>
            <a:lstStyle/>
            <a:p>
              <a:endParaRPr/>
            </a:p>
          </p:txBody>
        </p:sp>
        <p:sp>
          <p:nvSpPr>
            <p:cNvPr id="454" name="object 637">
              <a:extLst>
                <a:ext uri="{FF2B5EF4-FFF2-40B4-BE49-F238E27FC236}">
                  <a16:creationId xmlns:a16="http://schemas.microsoft.com/office/drawing/2014/main" id="{683D32DB-E7F6-248E-FA10-F53D66171AC5}"/>
                </a:ext>
              </a:extLst>
            </p:cNvPr>
            <p:cNvSpPr/>
            <p:nvPr/>
          </p:nvSpPr>
          <p:spPr>
            <a:xfrm>
              <a:off x="2750894" y="8899131"/>
              <a:ext cx="6985" cy="77470"/>
            </a:xfrm>
            <a:custGeom>
              <a:avLst/>
              <a:gdLst/>
              <a:ahLst/>
              <a:cxnLst/>
              <a:rect l="l" t="t" r="r" b="b"/>
              <a:pathLst>
                <a:path w="6985" h="77470">
                  <a:moveTo>
                    <a:pt x="1373" y="77444"/>
                  </a:moveTo>
                  <a:lnTo>
                    <a:pt x="0" y="44728"/>
                  </a:lnTo>
                  <a:lnTo>
                    <a:pt x="104" y="25755"/>
                  </a:lnTo>
                  <a:lnTo>
                    <a:pt x="2194" y="13266"/>
                  </a:lnTo>
                  <a:lnTo>
                    <a:pt x="6776" y="0"/>
                  </a:lnTo>
                  <a:lnTo>
                    <a:pt x="6126" y="11581"/>
                  </a:lnTo>
                  <a:lnTo>
                    <a:pt x="1373" y="77444"/>
                  </a:lnTo>
                  <a:close/>
                </a:path>
              </a:pathLst>
            </a:custGeom>
            <a:solidFill>
              <a:srgbClr val="565A5A"/>
            </a:solidFill>
          </p:spPr>
          <p:txBody>
            <a:bodyPr wrap="square" lIns="0" tIns="0" rIns="0" bIns="0" rtlCol="0"/>
            <a:lstStyle/>
            <a:p>
              <a:endParaRPr/>
            </a:p>
          </p:txBody>
        </p:sp>
        <p:sp>
          <p:nvSpPr>
            <p:cNvPr id="455" name="object 638">
              <a:extLst>
                <a:ext uri="{FF2B5EF4-FFF2-40B4-BE49-F238E27FC236}">
                  <a16:creationId xmlns:a16="http://schemas.microsoft.com/office/drawing/2014/main" id="{8654D797-DEFA-7BC0-94E9-F2DFD0E9ECB0}"/>
                </a:ext>
              </a:extLst>
            </p:cNvPr>
            <p:cNvSpPr/>
            <p:nvPr/>
          </p:nvSpPr>
          <p:spPr>
            <a:xfrm>
              <a:off x="2751007" y="8899194"/>
              <a:ext cx="6985" cy="78105"/>
            </a:xfrm>
            <a:custGeom>
              <a:avLst/>
              <a:gdLst/>
              <a:ahLst/>
              <a:cxnLst/>
              <a:rect l="l" t="t" r="r" b="b"/>
              <a:pathLst>
                <a:path w="6985" h="78104">
                  <a:moveTo>
                    <a:pt x="1316" y="77494"/>
                  </a:moveTo>
                  <a:lnTo>
                    <a:pt x="0" y="44774"/>
                  </a:lnTo>
                  <a:lnTo>
                    <a:pt x="121" y="25795"/>
                  </a:lnTo>
                  <a:lnTo>
                    <a:pt x="2184" y="13292"/>
                  </a:lnTo>
                  <a:lnTo>
                    <a:pt x="6692" y="0"/>
                  </a:lnTo>
                  <a:lnTo>
                    <a:pt x="6044" y="11589"/>
                  </a:lnTo>
                  <a:lnTo>
                    <a:pt x="1316" y="77494"/>
                  </a:lnTo>
                  <a:close/>
                </a:path>
              </a:pathLst>
            </a:custGeom>
            <a:solidFill>
              <a:srgbClr val="585C5C"/>
            </a:solidFill>
          </p:spPr>
          <p:txBody>
            <a:bodyPr wrap="square" lIns="0" tIns="0" rIns="0" bIns="0" rtlCol="0"/>
            <a:lstStyle/>
            <a:p>
              <a:endParaRPr/>
            </a:p>
          </p:txBody>
        </p:sp>
        <p:sp>
          <p:nvSpPr>
            <p:cNvPr id="456" name="object 639">
              <a:extLst>
                <a:ext uri="{FF2B5EF4-FFF2-40B4-BE49-F238E27FC236}">
                  <a16:creationId xmlns:a16="http://schemas.microsoft.com/office/drawing/2014/main" id="{CE2DDA9D-4F86-BD5E-D195-3FEB5FD7E316}"/>
                </a:ext>
              </a:extLst>
            </p:cNvPr>
            <p:cNvSpPr/>
            <p:nvPr/>
          </p:nvSpPr>
          <p:spPr>
            <a:xfrm>
              <a:off x="2751046" y="8899258"/>
              <a:ext cx="6985" cy="78105"/>
            </a:xfrm>
            <a:custGeom>
              <a:avLst/>
              <a:gdLst/>
              <a:ahLst/>
              <a:cxnLst/>
              <a:rect l="l" t="t" r="r" b="b"/>
              <a:pathLst>
                <a:path w="6985" h="78104">
                  <a:moveTo>
                    <a:pt x="1334" y="77548"/>
                  </a:moveTo>
                  <a:lnTo>
                    <a:pt x="0" y="44800"/>
                  </a:lnTo>
                  <a:lnTo>
                    <a:pt x="112" y="25806"/>
                  </a:lnTo>
                  <a:lnTo>
                    <a:pt x="2171" y="13296"/>
                  </a:lnTo>
                  <a:lnTo>
                    <a:pt x="6679" y="0"/>
                  </a:lnTo>
                  <a:lnTo>
                    <a:pt x="6034" y="11598"/>
                  </a:lnTo>
                  <a:lnTo>
                    <a:pt x="1334" y="77548"/>
                  </a:lnTo>
                  <a:close/>
                </a:path>
              </a:pathLst>
            </a:custGeom>
            <a:solidFill>
              <a:srgbClr val="5A5E5D"/>
            </a:solidFill>
          </p:spPr>
          <p:txBody>
            <a:bodyPr wrap="square" lIns="0" tIns="0" rIns="0" bIns="0" rtlCol="0"/>
            <a:lstStyle/>
            <a:p>
              <a:endParaRPr/>
            </a:p>
          </p:txBody>
        </p:sp>
        <p:sp>
          <p:nvSpPr>
            <p:cNvPr id="457" name="object 640">
              <a:extLst>
                <a:ext uri="{FF2B5EF4-FFF2-40B4-BE49-F238E27FC236}">
                  <a16:creationId xmlns:a16="http://schemas.microsoft.com/office/drawing/2014/main" id="{B414CEBA-8D50-567A-6C4A-E8FE99E40BDB}"/>
                </a:ext>
              </a:extLst>
            </p:cNvPr>
            <p:cNvSpPr/>
            <p:nvPr/>
          </p:nvSpPr>
          <p:spPr>
            <a:xfrm>
              <a:off x="2751142" y="8899321"/>
              <a:ext cx="6985" cy="78105"/>
            </a:xfrm>
            <a:custGeom>
              <a:avLst/>
              <a:gdLst/>
              <a:ahLst/>
              <a:cxnLst/>
              <a:rect l="l" t="t" r="r" b="b"/>
              <a:pathLst>
                <a:path w="6985" h="78104">
                  <a:moveTo>
                    <a:pt x="1293" y="77603"/>
                  </a:moveTo>
                  <a:lnTo>
                    <a:pt x="0" y="44848"/>
                  </a:lnTo>
                  <a:lnTo>
                    <a:pt x="122" y="25846"/>
                  </a:lnTo>
                  <a:lnTo>
                    <a:pt x="2161" y="13322"/>
                  </a:lnTo>
                  <a:lnTo>
                    <a:pt x="6613" y="0"/>
                  </a:lnTo>
                  <a:lnTo>
                    <a:pt x="5972" y="11606"/>
                  </a:lnTo>
                  <a:lnTo>
                    <a:pt x="1293" y="77603"/>
                  </a:lnTo>
                  <a:close/>
                </a:path>
              </a:pathLst>
            </a:custGeom>
            <a:solidFill>
              <a:srgbClr val="5B5F5F"/>
            </a:solidFill>
          </p:spPr>
          <p:txBody>
            <a:bodyPr wrap="square" lIns="0" tIns="0" rIns="0" bIns="0" rtlCol="0"/>
            <a:lstStyle/>
            <a:p>
              <a:endParaRPr/>
            </a:p>
          </p:txBody>
        </p:sp>
        <p:sp>
          <p:nvSpPr>
            <p:cNvPr id="458" name="object 641">
              <a:extLst>
                <a:ext uri="{FF2B5EF4-FFF2-40B4-BE49-F238E27FC236}">
                  <a16:creationId xmlns:a16="http://schemas.microsoft.com/office/drawing/2014/main" id="{6E8F16E0-A57C-B07C-3753-9FE59A36E603}"/>
                </a:ext>
              </a:extLst>
            </p:cNvPr>
            <p:cNvSpPr/>
            <p:nvPr/>
          </p:nvSpPr>
          <p:spPr>
            <a:xfrm>
              <a:off x="2751171" y="8899384"/>
              <a:ext cx="6985" cy="78105"/>
            </a:xfrm>
            <a:custGeom>
              <a:avLst/>
              <a:gdLst/>
              <a:ahLst/>
              <a:cxnLst/>
              <a:rect l="l" t="t" r="r" b="b"/>
              <a:pathLst>
                <a:path w="6985" h="78104">
                  <a:moveTo>
                    <a:pt x="1320" y="77658"/>
                  </a:moveTo>
                  <a:lnTo>
                    <a:pt x="0" y="44871"/>
                  </a:lnTo>
                  <a:lnTo>
                    <a:pt x="110" y="25853"/>
                  </a:lnTo>
                  <a:lnTo>
                    <a:pt x="2148" y="13322"/>
                  </a:lnTo>
                  <a:lnTo>
                    <a:pt x="6609" y="0"/>
                  </a:lnTo>
                  <a:lnTo>
                    <a:pt x="5970" y="11615"/>
                  </a:lnTo>
                  <a:lnTo>
                    <a:pt x="1320" y="77658"/>
                  </a:lnTo>
                  <a:close/>
                </a:path>
              </a:pathLst>
            </a:custGeom>
            <a:solidFill>
              <a:srgbClr val="5D6161"/>
            </a:solidFill>
          </p:spPr>
          <p:txBody>
            <a:bodyPr wrap="square" lIns="0" tIns="0" rIns="0" bIns="0" rtlCol="0"/>
            <a:lstStyle/>
            <a:p>
              <a:endParaRPr/>
            </a:p>
          </p:txBody>
        </p:sp>
        <p:sp>
          <p:nvSpPr>
            <p:cNvPr id="459" name="object 642">
              <a:extLst>
                <a:ext uri="{FF2B5EF4-FFF2-40B4-BE49-F238E27FC236}">
                  <a16:creationId xmlns:a16="http://schemas.microsoft.com/office/drawing/2014/main" id="{BC004702-582C-5A8D-C5C2-517C6E4F3122}"/>
                </a:ext>
              </a:extLst>
            </p:cNvPr>
            <p:cNvSpPr/>
            <p:nvPr/>
          </p:nvSpPr>
          <p:spPr>
            <a:xfrm>
              <a:off x="2751277" y="8899447"/>
              <a:ext cx="6985" cy="78105"/>
            </a:xfrm>
            <a:custGeom>
              <a:avLst/>
              <a:gdLst/>
              <a:ahLst/>
              <a:cxnLst/>
              <a:rect l="l" t="t" r="r" b="b"/>
              <a:pathLst>
                <a:path w="6985" h="78104">
                  <a:moveTo>
                    <a:pt x="1265" y="77708"/>
                  </a:moveTo>
                  <a:lnTo>
                    <a:pt x="0" y="44920"/>
                  </a:lnTo>
                  <a:lnTo>
                    <a:pt x="126" y="25896"/>
                  </a:lnTo>
                  <a:lnTo>
                    <a:pt x="2140" y="13351"/>
                  </a:lnTo>
                  <a:lnTo>
                    <a:pt x="6533" y="0"/>
                  </a:lnTo>
                  <a:lnTo>
                    <a:pt x="5898" y="11621"/>
                  </a:lnTo>
                  <a:lnTo>
                    <a:pt x="1265" y="77708"/>
                  </a:lnTo>
                  <a:close/>
                </a:path>
              </a:pathLst>
            </a:custGeom>
            <a:solidFill>
              <a:srgbClr val="5F6362"/>
            </a:solidFill>
          </p:spPr>
          <p:txBody>
            <a:bodyPr wrap="square" lIns="0" tIns="0" rIns="0" bIns="0" rtlCol="0"/>
            <a:lstStyle/>
            <a:p>
              <a:endParaRPr/>
            </a:p>
          </p:txBody>
        </p:sp>
        <p:sp>
          <p:nvSpPr>
            <p:cNvPr id="460" name="object 643">
              <a:extLst>
                <a:ext uri="{FF2B5EF4-FFF2-40B4-BE49-F238E27FC236}">
                  <a16:creationId xmlns:a16="http://schemas.microsoft.com/office/drawing/2014/main" id="{A818B6E5-FC5B-35F5-7210-7B09BC202DA1}"/>
                </a:ext>
              </a:extLst>
            </p:cNvPr>
            <p:cNvSpPr/>
            <p:nvPr/>
          </p:nvSpPr>
          <p:spPr>
            <a:xfrm>
              <a:off x="2751307" y="8899511"/>
              <a:ext cx="6985" cy="78105"/>
            </a:xfrm>
            <a:custGeom>
              <a:avLst/>
              <a:gdLst/>
              <a:ahLst/>
              <a:cxnLst/>
              <a:rect l="l" t="t" r="r" b="b"/>
              <a:pathLst>
                <a:path w="6985" h="78104">
                  <a:moveTo>
                    <a:pt x="1292" y="77763"/>
                  </a:moveTo>
                  <a:lnTo>
                    <a:pt x="0" y="44946"/>
                  </a:lnTo>
                  <a:lnTo>
                    <a:pt x="114" y="25907"/>
                  </a:lnTo>
                  <a:lnTo>
                    <a:pt x="2127" y="13355"/>
                  </a:lnTo>
                  <a:lnTo>
                    <a:pt x="6529" y="0"/>
                  </a:lnTo>
                  <a:lnTo>
                    <a:pt x="5896" y="11629"/>
                  </a:lnTo>
                  <a:lnTo>
                    <a:pt x="1292" y="77763"/>
                  </a:lnTo>
                  <a:close/>
                </a:path>
              </a:pathLst>
            </a:custGeom>
            <a:solidFill>
              <a:srgbClr val="606464"/>
            </a:solidFill>
          </p:spPr>
          <p:txBody>
            <a:bodyPr wrap="square" lIns="0" tIns="0" rIns="0" bIns="0" rtlCol="0"/>
            <a:lstStyle/>
            <a:p>
              <a:endParaRPr/>
            </a:p>
          </p:txBody>
        </p:sp>
        <p:sp>
          <p:nvSpPr>
            <p:cNvPr id="461" name="object 644">
              <a:extLst>
                <a:ext uri="{FF2B5EF4-FFF2-40B4-BE49-F238E27FC236}">
                  <a16:creationId xmlns:a16="http://schemas.microsoft.com/office/drawing/2014/main" id="{C033B7AD-1AA4-0B62-73A1-152275436794}"/>
                </a:ext>
              </a:extLst>
            </p:cNvPr>
            <p:cNvSpPr/>
            <p:nvPr/>
          </p:nvSpPr>
          <p:spPr>
            <a:xfrm>
              <a:off x="2751380" y="8899573"/>
              <a:ext cx="6985" cy="78105"/>
            </a:xfrm>
            <a:custGeom>
              <a:avLst/>
              <a:gdLst/>
              <a:ahLst/>
              <a:cxnLst/>
              <a:rect l="l" t="t" r="r" b="b"/>
              <a:pathLst>
                <a:path w="6985" h="78104">
                  <a:moveTo>
                    <a:pt x="1275" y="77817"/>
                  </a:moveTo>
                  <a:lnTo>
                    <a:pt x="0" y="44983"/>
                  </a:lnTo>
                  <a:lnTo>
                    <a:pt x="117" y="25933"/>
                  </a:lnTo>
                  <a:lnTo>
                    <a:pt x="2117" y="13370"/>
                  </a:lnTo>
                  <a:lnTo>
                    <a:pt x="6486" y="0"/>
                  </a:lnTo>
                  <a:lnTo>
                    <a:pt x="5855" y="11638"/>
                  </a:lnTo>
                  <a:lnTo>
                    <a:pt x="1275" y="77817"/>
                  </a:lnTo>
                  <a:close/>
                </a:path>
              </a:pathLst>
            </a:custGeom>
            <a:solidFill>
              <a:srgbClr val="626666"/>
            </a:solidFill>
          </p:spPr>
          <p:txBody>
            <a:bodyPr wrap="square" lIns="0" tIns="0" rIns="0" bIns="0" rtlCol="0"/>
            <a:lstStyle/>
            <a:p>
              <a:endParaRPr/>
            </a:p>
          </p:txBody>
        </p:sp>
        <p:sp>
          <p:nvSpPr>
            <p:cNvPr id="462" name="object 645">
              <a:extLst>
                <a:ext uri="{FF2B5EF4-FFF2-40B4-BE49-F238E27FC236}">
                  <a16:creationId xmlns:a16="http://schemas.microsoft.com/office/drawing/2014/main" id="{0A719445-AE4E-AB56-8558-E511FFAC7AB0}"/>
                </a:ext>
              </a:extLst>
            </p:cNvPr>
            <p:cNvSpPr/>
            <p:nvPr/>
          </p:nvSpPr>
          <p:spPr>
            <a:xfrm>
              <a:off x="2751433" y="8899637"/>
              <a:ext cx="6985" cy="78105"/>
            </a:xfrm>
            <a:custGeom>
              <a:avLst/>
              <a:gdLst/>
              <a:ahLst/>
              <a:cxnLst/>
              <a:rect l="l" t="t" r="r" b="b"/>
              <a:pathLst>
                <a:path w="6985" h="78104">
                  <a:moveTo>
                    <a:pt x="1278" y="77872"/>
                  </a:moveTo>
                  <a:lnTo>
                    <a:pt x="0" y="45018"/>
                  </a:lnTo>
                  <a:lnTo>
                    <a:pt x="113" y="25954"/>
                  </a:lnTo>
                  <a:lnTo>
                    <a:pt x="2104" y="13382"/>
                  </a:lnTo>
                  <a:lnTo>
                    <a:pt x="6458" y="0"/>
                  </a:lnTo>
                  <a:lnTo>
                    <a:pt x="5832" y="11646"/>
                  </a:lnTo>
                  <a:lnTo>
                    <a:pt x="1278" y="77872"/>
                  </a:lnTo>
                  <a:close/>
                </a:path>
              </a:pathLst>
            </a:custGeom>
            <a:solidFill>
              <a:srgbClr val="646767"/>
            </a:solidFill>
          </p:spPr>
          <p:txBody>
            <a:bodyPr wrap="square" lIns="0" tIns="0" rIns="0" bIns="0" rtlCol="0"/>
            <a:lstStyle/>
            <a:p>
              <a:endParaRPr/>
            </a:p>
          </p:txBody>
        </p:sp>
        <p:sp>
          <p:nvSpPr>
            <p:cNvPr id="463" name="object 646">
              <a:extLst>
                <a:ext uri="{FF2B5EF4-FFF2-40B4-BE49-F238E27FC236}">
                  <a16:creationId xmlns:a16="http://schemas.microsoft.com/office/drawing/2014/main" id="{C71246A4-715B-0B40-ED5E-87582EF721DC}"/>
                </a:ext>
              </a:extLst>
            </p:cNvPr>
            <p:cNvSpPr/>
            <p:nvPr/>
          </p:nvSpPr>
          <p:spPr>
            <a:xfrm>
              <a:off x="2751512" y="8899700"/>
              <a:ext cx="6985" cy="78105"/>
            </a:xfrm>
            <a:custGeom>
              <a:avLst/>
              <a:gdLst/>
              <a:ahLst/>
              <a:cxnLst/>
              <a:rect l="l" t="t" r="r" b="b"/>
              <a:pathLst>
                <a:path w="6985" h="78104">
                  <a:moveTo>
                    <a:pt x="1255" y="77917"/>
                  </a:moveTo>
                  <a:lnTo>
                    <a:pt x="0" y="45053"/>
                  </a:lnTo>
                  <a:lnTo>
                    <a:pt x="118" y="25982"/>
                  </a:lnTo>
                  <a:lnTo>
                    <a:pt x="2093" y="13399"/>
                  </a:lnTo>
                  <a:lnTo>
                    <a:pt x="6410" y="0"/>
                  </a:lnTo>
                  <a:lnTo>
                    <a:pt x="5785" y="11653"/>
                  </a:lnTo>
                  <a:lnTo>
                    <a:pt x="1255" y="77917"/>
                  </a:lnTo>
                  <a:close/>
                </a:path>
              </a:pathLst>
            </a:custGeom>
            <a:solidFill>
              <a:srgbClr val="656868"/>
            </a:solidFill>
          </p:spPr>
          <p:txBody>
            <a:bodyPr wrap="square" lIns="0" tIns="0" rIns="0" bIns="0" rtlCol="0"/>
            <a:lstStyle/>
            <a:p>
              <a:endParaRPr/>
            </a:p>
          </p:txBody>
        </p:sp>
        <p:sp>
          <p:nvSpPr>
            <p:cNvPr id="464" name="object 647">
              <a:extLst>
                <a:ext uri="{FF2B5EF4-FFF2-40B4-BE49-F238E27FC236}">
                  <a16:creationId xmlns:a16="http://schemas.microsoft.com/office/drawing/2014/main" id="{4181F552-8390-2E15-9DBC-87EAE3E16536}"/>
                </a:ext>
              </a:extLst>
            </p:cNvPr>
            <p:cNvSpPr/>
            <p:nvPr/>
          </p:nvSpPr>
          <p:spPr>
            <a:xfrm>
              <a:off x="2751614" y="8899763"/>
              <a:ext cx="6350" cy="78105"/>
            </a:xfrm>
            <a:custGeom>
              <a:avLst/>
              <a:gdLst/>
              <a:ahLst/>
              <a:cxnLst/>
              <a:rect l="l" t="t" r="r" b="b"/>
              <a:pathLst>
                <a:path w="6350" h="78104">
                  <a:moveTo>
                    <a:pt x="1209" y="77972"/>
                  </a:moveTo>
                  <a:lnTo>
                    <a:pt x="0" y="45099"/>
                  </a:lnTo>
                  <a:lnTo>
                    <a:pt x="130" y="26019"/>
                  </a:lnTo>
                  <a:lnTo>
                    <a:pt x="2081" y="13423"/>
                  </a:lnTo>
                  <a:lnTo>
                    <a:pt x="6333" y="0"/>
                  </a:lnTo>
                  <a:lnTo>
                    <a:pt x="5713" y="11660"/>
                  </a:lnTo>
                  <a:lnTo>
                    <a:pt x="1209" y="77972"/>
                  </a:lnTo>
                  <a:close/>
                </a:path>
              </a:pathLst>
            </a:custGeom>
            <a:solidFill>
              <a:srgbClr val="676A6A"/>
            </a:solidFill>
          </p:spPr>
          <p:txBody>
            <a:bodyPr wrap="square" lIns="0" tIns="0" rIns="0" bIns="0" rtlCol="0"/>
            <a:lstStyle/>
            <a:p>
              <a:endParaRPr/>
            </a:p>
          </p:txBody>
        </p:sp>
        <p:sp>
          <p:nvSpPr>
            <p:cNvPr id="465" name="object 648">
              <a:extLst>
                <a:ext uri="{FF2B5EF4-FFF2-40B4-BE49-F238E27FC236}">
                  <a16:creationId xmlns:a16="http://schemas.microsoft.com/office/drawing/2014/main" id="{8E050751-E5DE-033E-8CB1-58DE74295870}"/>
                </a:ext>
              </a:extLst>
            </p:cNvPr>
            <p:cNvSpPr/>
            <p:nvPr/>
          </p:nvSpPr>
          <p:spPr>
            <a:xfrm>
              <a:off x="2751684" y="8899822"/>
              <a:ext cx="6350" cy="78105"/>
            </a:xfrm>
            <a:custGeom>
              <a:avLst/>
              <a:gdLst/>
              <a:ahLst/>
              <a:cxnLst/>
              <a:rect l="l" t="t" r="r" b="b"/>
              <a:pathLst>
                <a:path w="6350" h="78104">
                  <a:moveTo>
                    <a:pt x="1195" y="78031"/>
                  </a:moveTo>
                  <a:lnTo>
                    <a:pt x="0" y="45138"/>
                  </a:lnTo>
                  <a:lnTo>
                    <a:pt x="132" y="26045"/>
                  </a:lnTo>
                  <a:lnTo>
                    <a:pt x="2070" y="13438"/>
                  </a:lnTo>
                  <a:lnTo>
                    <a:pt x="6293" y="0"/>
                  </a:lnTo>
                  <a:lnTo>
                    <a:pt x="5675" y="11671"/>
                  </a:lnTo>
                  <a:lnTo>
                    <a:pt x="1195" y="78031"/>
                  </a:lnTo>
                  <a:close/>
                </a:path>
              </a:pathLst>
            </a:custGeom>
            <a:solidFill>
              <a:srgbClr val="686C6B"/>
            </a:solidFill>
          </p:spPr>
          <p:txBody>
            <a:bodyPr wrap="square" lIns="0" tIns="0" rIns="0" bIns="0" rtlCol="0"/>
            <a:lstStyle/>
            <a:p>
              <a:endParaRPr/>
            </a:p>
          </p:txBody>
        </p:sp>
        <p:sp>
          <p:nvSpPr>
            <p:cNvPr id="466" name="object 649">
              <a:extLst>
                <a:ext uri="{FF2B5EF4-FFF2-40B4-BE49-F238E27FC236}">
                  <a16:creationId xmlns:a16="http://schemas.microsoft.com/office/drawing/2014/main" id="{40EFB806-9735-FF92-6615-68F40CA9F288}"/>
                </a:ext>
              </a:extLst>
            </p:cNvPr>
            <p:cNvSpPr/>
            <p:nvPr/>
          </p:nvSpPr>
          <p:spPr>
            <a:xfrm>
              <a:off x="2751714" y="8899884"/>
              <a:ext cx="6350" cy="78105"/>
            </a:xfrm>
            <a:custGeom>
              <a:avLst/>
              <a:gdLst/>
              <a:ahLst/>
              <a:cxnLst/>
              <a:rect l="l" t="t" r="r" b="b"/>
              <a:pathLst>
                <a:path w="6350" h="78104">
                  <a:moveTo>
                    <a:pt x="1222" y="78086"/>
                  </a:moveTo>
                  <a:lnTo>
                    <a:pt x="0" y="45164"/>
                  </a:lnTo>
                  <a:lnTo>
                    <a:pt x="120" y="26056"/>
                  </a:lnTo>
                  <a:lnTo>
                    <a:pt x="2058" y="13441"/>
                  </a:lnTo>
                  <a:lnTo>
                    <a:pt x="6288" y="0"/>
                  </a:lnTo>
                  <a:lnTo>
                    <a:pt x="5673" y="11680"/>
                  </a:lnTo>
                  <a:lnTo>
                    <a:pt x="1222" y="78086"/>
                  </a:lnTo>
                  <a:close/>
                </a:path>
              </a:pathLst>
            </a:custGeom>
            <a:solidFill>
              <a:srgbClr val="696D6D"/>
            </a:solidFill>
          </p:spPr>
          <p:txBody>
            <a:bodyPr wrap="square" lIns="0" tIns="0" rIns="0" bIns="0" rtlCol="0"/>
            <a:lstStyle/>
            <a:p>
              <a:endParaRPr/>
            </a:p>
          </p:txBody>
        </p:sp>
        <p:sp>
          <p:nvSpPr>
            <p:cNvPr id="467" name="object 650">
              <a:extLst>
                <a:ext uri="{FF2B5EF4-FFF2-40B4-BE49-F238E27FC236}">
                  <a16:creationId xmlns:a16="http://schemas.microsoft.com/office/drawing/2014/main" id="{FA48A166-233C-4FF2-26A0-B348B5375D2C}"/>
                </a:ext>
              </a:extLst>
            </p:cNvPr>
            <p:cNvSpPr/>
            <p:nvPr/>
          </p:nvSpPr>
          <p:spPr>
            <a:xfrm>
              <a:off x="2751788" y="8899948"/>
              <a:ext cx="6350" cy="78740"/>
            </a:xfrm>
            <a:custGeom>
              <a:avLst/>
              <a:gdLst/>
              <a:ahLst/>
              <a:cxnLst/>
              <a:rect l="l" t="t" r="r" b="b"/>
              <a:pathLst>
                <a:path w="6350" h="78740">
                  <a:moveTo>
                    <a:pt x="1199" y="78136"/>
                  </a:moveTo>
                  <a:lnTo>
                    <a:pt x="0" y="45202"/>
                  </a:lnTo>
                  <a:lnTo>
                    <a:pt x="125" y="26084"/>
                  </a:lnTo>
                  <a:lnTo>
                    <a:pt x="2049" y="13459"/>
                  </a:lnTo>
                  <a:lnTo>
                    <a:pt x="6245" y="0"/>
                  </a:lnTo>
                  <a:lnTo>
                    <a:pt x="5631" y="11687"/>
                  </a:lnTo>
                  <a:lnTo>
                    <a:pt x="1199" y="78136"/>
                  </a:lnTo>
                  <a:close/>
                </a:path>
              </a:pathLst>
            </a:custGeom>
            <a:solidFill>
              <a:srgbClr val="6B6F6F"/>
            </a:solidFill>
          </p:spPr>
          <p:txBody>
            <a:bodyPr wrap="square" lIns="0" tIns="0" rIns="0" bIns="0" rtlCol="0"/>
            <a:lstStyle/>
            <a:p>
              <a:endParaRPr/>
            </a:p>
          </p:txBody>
        </p:sp>
        <p:sp>
          <p:nvSpPr>
            <p:cNvPr id="468" name="object 651">
              <a:extLst>
                <a:ext uri="{FF2B5EF4-FFF2-40B4-BE49-F238E27FC236}">
                  <a16:creationId xmlns:a16="http://schemas.microsoft.com/office/drawing/2014/main" id="{5CD3F89C-D595-8EB4-5F77-F9080FA3F79F}"/>
                </a:ext>
              </a:extLst>
            </p:cNvPr>
            <p:cNvSpPr/>
            <p:nvPr/>
          </p:nvSpPr>
          <p:spPr>
            <a:xfrm>
              <a:off x="2751841" y="8900011"/>
              <a:ext cx="6350" cy="78740"/>
            </a:xfrm>
            <a:custGeom>
              <a:avLst/>
              <a:gdLst/>
              <a:ahLst/>
              <a:cxnLst/>
              <a:rect l="l" t="t" r="r" b="b"/>
              <a:pathLst>
                <a:path w="6350" h="78740">
                  <a:moveTo>
                    <a:pt x="1202" y="78191"/>
                  </a:moveTo>
                  <a:lnTo>
                    <a:pt x="0" y="45233"/>
                  </a:lnTo>
                  <a:lnTo>
                    <a:pt x="121" y="26102"/>
                  </a:lnTo>
                  <a:lnTo>
                    <a:pt x="2037" y="13468"/>
                  </a:lnTo>
                  <a:lnTo>
                    <a:pt x="6217" y="0"/>
                  </a:lnTo>
                  <a:lnTo>
                    <a:pt x="5608" y="11696"/>
                  </a:lnTo>
                  <a:lnTo>
                    <a:pt x="1202" y="78191"/>
                  </a:lnTo>
                  <a:close/>
                </a:path>
              </a:pathLst>
            </a:custGeom>
            <a:solidFill>
              <a:srgbClr val="6D7171"/>
            </a:solidFill>
          </p:spPr>
          <p:txBody>
            <a:bodyPr wrap="square" lIns="0" tIns="0" rIns="0" bIns="0" rtlCol="0"/>
            <a:lstStyle/>
            <a:p>
              <a:endParaRPr/>
            </a:p>
          </p:txBody>
        </p:sp>
        <p:sp>
          <p:nvSpPr>
            <p:cNvPr id="469" name="object 652">
              <a:extLst>
                <a:ext uri="{FF2B5EF4-FFF2-40B4-BE49-F238E27FC236}">
                  <a16:creationId xmlns:a16="http://schemas.microsoft.com/office/drawing/2014/main" id="{CDEC00F7-D787-6A90-22D0-9A2BD396C352}"/>
                </a:ext>
              </a:extLst>
            </p:cNvPr>
            <p:cNvSpPr/>
            <p:nvPr/>
          </p:nvSpPr>
          <p:spPr>
            <a:xfrm>
              <a:off x="2751925" y="8900074"/>
              <a:ext cx="6350" cy="78740"/>
            </a:xfrm>
            <a:custGeom>
              <a:avLst/>
              <a:gdLst/>
              <a:ahLst/>
              <a:cxnLst/>
              <a:rect l="l" t="t" r="r" b="b"/>
              <a:pathLst>
                <a:path w="6350" h="78740">
                  <a:moveTo>
                    <a:pt x="1174" y="78245"/>
                  </a:moveTo>
                  <a:lnTo>
                    <a:pt x="0" y="45276"/>
                  </a:lnTo>
                  <a:lnTo>
                    <a:pt x="128" y="26135"/>
                  </a:lnTo>
                  <a:lnTo>
                    <a:pt x="2026" y="13488"/>
                  </a:lnTo>
                  <a:lnTo>
                    <a:pt x="6163" y="0"/>
                  </a:lnTo>
                  <a:lnTo>
                    <a:pt x="5555" y="11702"/>
                  </a:lnTo>
                  <a:lnTo>
                    <a:pt x="1174" y="78245"/>
                  </a:lnTo>
                  <a:close/>
                </a:path>
              </a:pathLst>
            </a:custGeom>
            <a:solidFill>
              <a:srgbClr val="6E7272"/>
            </a:solidFill>
          </p:spPr>
          <p:txBody>
            <a:bodyPr wrap="square" lIns="0" tIns="0" rIns="0" bIns="0" rtlCol="0"/>
            <a:lstStyle/>
            <a:p>
              <a:endParaRPr/>
            </a:p>
          </p:txBody>
        </p:sp>
        <p:sp>
          <p:nvSpPr>
            <p:cNvPr id="470" name="object 653">
              <a:extLst>
                <a:ext uri="{FF2B5EF4-FFF2-40B4-BE49-F238E27FC236}">
                  <a16:creationId xmlns:a16="http://schemas.microsoft.com/office/drawing/2014/main" id="{D4698148-048A-5937-091F-5B1D7B598E47}"/>
                </a:ext>
              </a:extLst>
            </p:cNvPr>
            <p:cNvSpPr/>
            <p:nvPr/>
          </p:nvSpPr>
          <p:spPr>
            <a:xfrm>
              <a:off x="2751975" y="8900137"/>
              <a:ext cx="6350" cy="78740"/>
            </a:xfrm>
            <a:custGeom>
              <a:avLst/>
              <a:gdLst/>
              <a:ahLst/>
              <a:cxnLst/>
              <a:rect l="l" t="t" r="r" b="b"/>
              <a:pathLst>
                <a:path w="6350" h="78740">
                  <a:moveTo>
                    <a:pt x="1180" y="78300"/>
                  </a:moveTo>
                  <a:lnTo>
                    <a:pt x="0" y="45307"/>
                  </a:lnTo>
                  <a:lnTo>
                    <a:pt x="122" y="26153"/>
                  </a:lnTo>
                  <a:lnTo>
                    <a:pt x="2014" y="13498"/>
                  </a:lnTo>
                  <a:lnTo>
                    <a:pt x="6138" y="0"/>
                  </a:lnTo>
                  <a:lnTo>
                    <a:pt x="5536" y="11711"/>
                  </a:lnTo>
                  <a:lnTo>
                    <a:pt x="1180" y="78300"/>
                  </a:lnTo>
                  <a:close/>
                </a:path>
              </a:pathLst>
            </a:custGeom>
            <a:solidFill>
              <a:srgbClr val="707474"/>
            </a:solidFill>
          </p:spPr>
          <p:txBody>
            <a:bodyPr wrap="square" lIns="0" tIns="0" rIns="0" bIns="0" rtlCol="0"/>
            <a:lstStyle/>
            <a:p>
              <a:endParaRPr/>
            </a:p>
          </p:txBody>
        </p:sp>
        <p:sp>
          <p:nvSpPr>
            <p:cNvPr id="471" name="object 654">
              <a:extLst>
                <a:ext uri="{FF2B5EF4-FFF2-40B4-BE49-F238E27FC236}">
                  <a16:creationId xmlns:a16="http://schemas.microsoft.com/office/drawing/2014/main" id="{C19D773E-4997-CE53-5F37-4436EDA7AC19}"/>
                </a:ext>
              </a:extLst>
            </p:cNvPr>
            <p:cNvSpPr/>
            <p:nvPr/>
          </p:nvSpPr>
          <p:spPr>
            <a:xfrm>
              <a:off x="2752054" y="8900201"/>
              <a:ext cx="6350" cy="78740"/>
            </a:xfrm>
            <a:custGeom>
              <a:avLst/>
              <a:gdLst/>
              <a:ahLst/>
              <a:cxnLst/>
              <a:rect l="l" t="t" r="r" b="b"/>
              <a:pathLst>
                <a:path w="6350" h="78740">
                  <a:moveTo>
                    <a:pt x="1157" y="78350"/>
                  </a:moveTo>
                  <a:lnTo>
                    <a:pt x="0" y="45345"/>
                  </a:lnTo>
                  <a:lnTo>
                    <a:pt x="127" y="26182"/>
                  </a:lnTo>
                  <a:lnTo>
                    <a:pt x="2003" y="13515"/>
                  </a:lnTo>
                  <a:lnTo>
                    <a:pt x="6089" y="0"/>
                  </a:lnTo>
                  <a:lnTo>
                    <a:pt x="5489" y="11719"/>
                  </a:lnTo>
                  <a:lnTo>
                    <a:pt x="1157" y="78350"/>
                  </a:lnTo>
                  <a:close/>
                </a:path>
              </a:pathLst>
            </a:custGeom>
            <a:solidFill>
              <a:srgbClr val="717576"/>
            </a:solidFill>
          </p:spPr>
          <p:txBody>
            <a:bodyPr wrap="square" lIns="0" tIns="0" rIns="0" bIns="0" rtlCol="0"/>
            <a:lstStyle/>
            <a:p>
              <a:endParaRPr/>
            </a:p>
          </p:txBody>
        </p:sp>
        <p:sp>
          <p:nvSpPr>
            <p:cNvPr id="472" name="object 655">
              <a:extLst>
                <a:ext uri="{FF2B5EF4-FFF2-40B4-BE49-F238E27FC236}">
                  <a16:creationId xmlns:a16="http://schemas.microsoft.com/office/drawing/2014/main" id="{B98E6EA9-DF72-21B5-9E44-FE00046D99E6}"/>
                </a:ext>
              </a:extLst>
            </p:cNvPr>
            <p:cNvSpPr/>
            <p:nvPr/>
          </p:nvSpPr>
          <p:spPr>
            <a:xfrm>
              <a:off x="2752107" y="8900264"/>
              <a:ext cx="6350" cy="78740"/>
            </a:xfrm>
            <a:custGeom>
              <a:avLst/>
              <a:gdLst/>
              <a:ahLst/>
              <a:cxnLst/>
              <a:rect l="l" t="t" r="r" b="b"/>
              <a:pathLst>
                <a:path w="6350" h="78740">
                  <a:moveTo>
                    <a:pt x="1161" y="78405"/>
                  </a:moveTo>
                  <a:lnTo>
                    <a:pt x="0" y="45377"/>
                  </a:lnTo>
                  <a:lnTo>
                    <a:pt x="123" y="26200"/>
                  </a:lnTo>
                  <a:lnTo>
                    <a:pt x="1991" y="13525"/>
                  </a:lnTo>
                  <a:lnTo>
                    <a:pt x="6062" y="0"/>
                  </a:lnTo>
                  <a:lnTo>
                    <a:pt x="5466" y="11727"/>
                  </a:lnTo>
                  <a:lnTo>
                    <a:pt x="1161" y="78405"/>
                  </a:lnTo>
                  <a:close/>
                </a:path>
              </a:pathLst>
            </a:custGeom>
            <a:solidFill>
              <a:srgbClr val="727677"/>
            </a:solidFill>
          </p:spPr>
          <p:txBody>
            <a:bodyPr wrap="square" lIns="0" tIns="0" rIns="0" bIns="0" rtlCol="0"/>
            <a:lstStyle/>
            <a:p>
              <a:endParaRPr/>
            </a:p>
          </p:txBody>
        </p:sp>
        <p:sp>
          <p:nvSpPr>
            <p:cNvPr id="473" name="object 656">
              <a:extLst>
                <a:ext uri="{FF2B5EF4-FFF2-40B4-BE49-F238E27FC236}">
                  <a16:creationId xmlns:a16="http://schemas.microsoft.com/office/drawing/2014/main" id="{B9808375-E450-6C0C-A150-9322BFD3C3B1}"/>
                </a:ext>
              </a:extLst>
            </p:cNvPr>
            <p:cNvSpPr/>
            <p:nvPr/>
          </p:nvSpPr>
          <p:spPr>
            <a:xfrm>
              <a:off x="2752227" y="8900327"/>
              <a:ext cx="6350" cy="78740"/>
            </a:xfrm>
            <a:custGeom>
              <a:avLst/>
              <a:gdLst/>
              <a:ahLst/>
              <a:cxnLst/>
              <a:rect l="l" t="t" r="r" b="b"/>
              <a:pathLst>
                <a:path w="6350" h="78740">
                  <a:moveTo>
                    <a:pt x="1097" y="78460"/>
                  </a:moveTo>
                  <a:lnTo>
                    <a:pt x="0" y="45428"/>
                  </a:lnTo>
                  <a:lnTo>
                    <a:pt x="142" y="26244"/>
                  </a:lnTo>
                  <a:lnTo>
                    <a:pt x="1980" y="13553"/>
                  </a:lnTo>
                  <a:lnTo>
                    <a:pt x="5973" y="0"/>
                  </a:lnTo>
                  <a:lnTo>
                    <a:pt x="5379" y="11736"/>
                  </a:lnTo>
                  <a:lnTo>
                    <a:pt x="1097" y="78460"/>
                  </a:lnTo>
                  <a:close/>
                </a:path>
              </a:pathLst>
            </a:custGeom>
            <a:solidFill>
              <a:srgbClr val="747879"/>
            </a:solidFill>
          </p:spPr>
          <p:txBody>
            <a:bodyPr wrap="square" lIns="0" tIns="0" rIns="0" bIns="0" rtlCol="0"/>
            <a:lstStyle/>
            <a:p>
              <a:endParaRPr/>
            </a:p>
          </p:txBody>
        </p:sp>
        <p:sp>
          <p:nvSpPr>
            <p:cNvPr id="474" name="object 657">
              <a:extLst>
                <a:ext uri="{FF2B5EF4-FFF2-40B4-BE49-F238E27FC236}">
                  <a16:creationId xmlns:a16="http://schemas.microsoft.com/office/drawing/2014/main" id="{49C510F8-9E2F-578E-AE80-2BEB5EB4C852}"/>
                </a:ext>
              </a:extLst>
            </p:cNvPr>
            <p:cNvSpPr/>
            <p:nvPr/>
          </p:nvSpPr>
          <p:spPr>
            <a:xfrm>
              <a:off x="2752256" y="8900390"/>
              <a:ext cx="6350" cy="78740"/>
            </a:xfrm>
            <a:custGeom>
              <a:avLst/>
              <a:gdLst/>
              <a:ahLst/>
              <a:cxnLst/>
              <a:rect l="l" t="t" r="r" b="b"/>
              <a:pathLst>
                <a:path w="6350" h="78740">
                  <a:moveTo>
                    <a:pt x="1124" y="78514"/>
                  </a:moveTo>
                  <a:lnTo>
                    <a:pt x="0" y="45454"/>
                  </a:lnTo>
                  <a:lnTo>
                    <a:pt x="129" y="26255"/>
                  </a:lnTo>
                  <a:lnTo>
                    <a:pt x="1968" y="13557"/>
                  </a:lnTo>
                  <a:lnTo>
                    <a:pt x="5968" y="0"/>
                  </a:lnTo>
                  <a:lnTo>
                    <a:pt x="5377" y="11744"/>
                  </a:lnTo>
                  <a:lnTo>
                    <a:pt x="1124" y="78514"/>
                  </a:lnTo>
                  <a:close/>
                </a:path>
              </a:pathLst>
            </a:custGeom>
            <a:solidFill>
              <a:srgbClr val="767A7B"/>
            </a:solidFill>
          </p:spPr>
          <p:txBody>
            <a:bodyPr wrap="square" lIns="0" tIns="0" rIns="0" bIns="0" rtlCol="0"/>
            <a:lstStyle/>
            <a:p>
              <a:endParaRPr/>
            </a:p>
          </p:txBody>
        </p:sp>
        <p:sp>
          <p:nvSpPr>
            <p:cNvPr id="475" name="object 658">
              <a:extLst>
                <a:ext uri="{FF2B5EF4-FFF2-40B4-BE49-F238E27FC236}">
                  <a16:creationId xmlns:a16="http://schemas.microsoft.com/office/drawing/2014/main" id="{30644352-AB75-0C62-9C1B-FFB98D32D86F}"/>
                </a:ext>
              </a:extLst>
            </p:cNvPr>
            <p:cNvSpPr/>
            <p:nvPr/>
          </p:nvSpPr>
          <p:spPr>
            <a:xfrm>
              <a:off x="2752362" y="8900454"/>
              <a:ext cx="6350" cy="78740"/>
            </a:xfrm>
            <a:custGeom>
              <a:avLst/>
              <a:gdLst/>
              <a:ahLst/>
              <a:cxnLst/>
              <a:rect l="l" t="t" r="r" b="b"/>
              <a:pathLst>
                <a:path w="6350" h="78740">
                  <a:moveTo>
                    <a:pt x="1069" y="78564"/>
                  </a:moveTo>
                  <a:lnTo>
                    <a:pt x="0" y="45500"/>
                  </a:lnTo>
                  <a:lnTo>
                    <a:pt x="146" y="26295"/>
                  </a:lnTo>
                  <a:lnTo>
                    <a:pt x="1959" y="13583"/>
                  </a:lnTo>
                  <a:lnTo>
                    <a:pt x="5893" y="0"/>
                  </a:lnTo>
                  <a:lnTo>
                    <a:pt x="5305" y="11750"/>
                  </a:lnTo>
                  <a:lnTo>
                    <a:pt x="1069" y="78564"/>
                  </a:lnTo>
                  <a:close/>
                </a:path>
              </a:pathLst>
            </a:custGeom>
            <a:solidFill>
              <a:srgbClr val="777B7C"/>
            </a:solidFill>
          </p:spPr>
          <p:txBody>
            <a:bodyPr wrap="square" lIns="0" tIns="0" rIns="0" bIns="0" rtlCol="0"/>
            <a:lstStyle/>
            <a:p>
              <a:endParaRPr/>
            </a:p>
          </p:txBody>
        </p:sp>
        <p:sp>
          <p:nvSpPr>
            <p:cNvPr id="476" name="object 659">
              <a:extLst>
                <a:ext uri="{FF2B5EF4-FFF2-40B4-BE49-F238E27FC236}">
                  <a16:creationId xmlns:a16="http://schemas.microsoft.com/office/drawing/2014/main" id="{57217FDD-976B-1FF8-6EFC-990DA973378F}"/>
                </a:ext>
              </a:extLst>
            </p:cNvPr>
            <p:cNvSpPr/>
            <p:nvPr/>
          </p:nvSpPr>
          <p:spPr>
            <a:xfrm>
              <a:off x="2752391" y="8900517"/>
              <a:ext cx="6350" cy="78740"/>
            </a:xfrm>
            <a:custGeom>
              <a:avLst/>
              <a:gdLst/>
              <a:ahLst/>
              <a:cxnLst/>
              <a:rect l="l" t="t" r="r" b="b"/>
              <a:pathLst>
                <a:path w="6350" h="78740">
                  <a:moveTo>
                    <a:pt x="1095" y="78619"/>
                  </a:moveTo>
                  <a:lnTo>
                    <a:pt x="0" y="45526"/>
                  </a:lnTo>
                  <a:lnTo>
                    <a:pt x="133" y="26305"/>
                  </a:lnTo>
                  <a:lnTo>
                    <a:pt x="1947" y="13587"/>
                  </a:lnTo>
                  <a:lnTo>
                    <a:pt x="5888" y="0"/>
                  </a:lnTo>
                  <a:lnTo>
                    <a:pt x="5303" y="11759"/>
                  </a:lnTo>
                  <a:lnTo>
                    <a:pt x="1095" y="78619"/>
                  </a:lnTo>
                  <a:close/>
                </a:path>
              </a:pathLst>
            </a:custGeom>
            <a:solidFill>
              <a:srgbClr val="797D7D"/>
            </a:solidFill>
          </p:spPr>
          <p:txBody>
            <a:bodyPr wrap="square" lIns="0" tIns="0" rIns="0" bIns="0" rtlCol="0"/>
            <a:lstStyle/>
            <a:p>
              <a:endParaRPr/>
            </a:p>
          </p:txBody>
        </p:sp>
        <p:sp>
          <p:nvSpPr>
            <p:cNvPr id="477" name="object 660">
              <a:extLst>
                <a:ext uri="{FF2B5EF4-FFF2-40B4-BE49-F238E27FC236}">
                  <a16:creationId xmlns:a16="http://schemas.microsoft.com/office/drawing/2014/main" id="{B244B33F-94A2-B809-037A-505E378794DB}"/>
                </a:ext>
              </a:extLst>
            </p:cNvPr>
            <p:cNvSpPr/>
            <p:nvPr/>
          </p:nvSpPr>
          <p:spPr>
            <a:xfrm>
              <a:off x="2752471" y="8900580"/>
              <a:ext cx="6350" cy="78740"/>
            </a:xfrm>
            <a:custGeom>
              <a:avLst/>
              <a:gdLst/>
              <a:ahLst/>
              <a:cxnLst/>
              <a:rect l="l" t="t" r="r" b="b"/>
              <a:pathLst>
                <a:path w="6350" h="78740">
                  <a:moveTo>
                    <a:pt x="1073" y="78674"/>
                  </a:moveTo>
                  <a:lnTo>
                    <a:pt x="0" y="45566"/>
                  </a:lnTo>
                  <a:lnTo>
                    <a:pt x="138" y="26335"/>
                  </a:lnTo>
                  <a:lnTo>
                    <a:pt x="1936" y="13604"/>
                  </a:lnTo>
                  <a:lnTo>
                    <a:pt x="5840" y="0"/>
                  </a:lnTo>
                  <a:lnTo>
                    <a:pt x="5256" y="11767"/>
                  </a:lnTo>
                  <a:lnTo>
                    <a:pt x="1073" y="78674"/>
                  </a:lnTo>
                  <a:close/>
                </a:path>
              </a:pathLst>
            </a:custGeom>
            <a:solidFill>
              <a:srgbClr val="7B7F7F"/>
            </a:solidFill>
          </p:spPr>
          <p:txBody>
            <a:bodyPr wrap="square" lIns="0" tIns="0" rIns="0" bIns="0" rtlCol="0"/>
            <a:lstStyle/>
            <a:p>
              <a:endParaRPr/>
            </a:p>
          </p:txBody>
        </p:sp>
        <p:sp>
          <p:nvSpPr>
            <p:cNvPr id="478" name="object 661">
              <a:extLst>
                <a:ext uri="{FF2B5EF4-FFF2-40B4-BE49-F238E27FC236}">
                  <a16:creationId xmlns:a16="http://schemas.microsoft.com/office/drawing/2014/main" id="{F3187717-05B5-ADE6-702E-42226186A72C}"/>
                </a:ext>
              </a:extLst>
            </p:cNvPr>
            <p:cNvSpPr/>
            <p:nvPr/>
          </p:nvSpPr>
          <p:spPr>
            <a:xfrm>
              <a:off x="2752523" y="8900643"/>
              <a:ext cx="6350" cy="78740"/>
            </a:xfrm>
            <a:custGeom>
              <a:avLst/>
              <a:gdLst/>
              <a:ahLst/>
              <a:cxnLst/>
              <a:rect l="l" t="t" r="r" b="b"/>
              <a:pathLst>
                <a:path w="6350" h="78740">
                  <a:moveTo>
                    <a:pt x="1076" y="78728"/>
                  </a:moveTo>
                  <a:lnTo>
                    <a:pt x="0" y="45597"/>
                  </a:lnTo>
                  <a:lnTo>
                    <a:pt x="134" y="26353"/>
                  </a:lnTo>
                  <a:lnTo>
                    <a:pt x="1924" y="13614"/>
                  </a:lnTo>
                  <a:lnTo>
                    <a:pt x="5812" y="0"/>
                  </a:lnTo>
                  <a:lnTo>
                    <a:pt x="5233" y="11776"/>
                  </a:lnTo>
                  <a:lnTo>
                    <a:pt x="1076" y="78728"/>
                  </a:lnTo>
                  <a:close/>
                </a:path>
              </a:pathLst>
            </a:custGeom>
            <a:solidFill>
              <a:srgbClr val="7C8080"/>
            </a:solidFill>
          </p:spPr>
          <p:txBody>
            <a:bodyPr wrap="square" lIns="0" tIns="0" rIns="0" bIns="0" rtlCol="0"/>
            <a:lstStyle/>
            <a:p>
              <a:endParaRPr/>
            </a:p>
          </p:txBody>
        </p:sp>
        <p:sp>
          <p:nvSpPr>
            <p:cNvPr id="479" name="object 662">
              <a:extLst>
                <a:ext uri="{FF2B5EF4-FFF2-40B4-BE49-F238E27FC236}">
                  <a16:creationId xmlns:a16="http://schemas.microsoft.com/office/drawing/2014/main" id="{CC30F03A-1A22-2104-CAF0-1DAB0000B157}"/>
                </a:ext>
              </a:extLst>
            </p:cNvPr>
            <p:cNvSpPr/>
            <p:nvPr/>
          </p:nvSpPr>
          <p:spPr>
            <a:xfrm>
              <a:off x="2752596" y="8900706"/>
              <a:ext cx="6350" cy="79375"/>
            </a:xfrm>
            <a:custGeom>
              <a:avLst/>
              <a:gdLst/>
              <a:ahLst/>
              <a:cxnLst/>
              <a:rect l="l" t="t" r="r" b="b"/>
              <a:pathLst>
                <a:path w="6350" h="79375">
                  <a:moveTo>
                    <a:pt x="1059" y="78778"/>
                  </a:moveTo>
                  <a:lnTo>
                    <a:pt x="0" y="45635"/>
                  </a:lnTo>
                  <a:lnTo>
                    <a:pt x="137" y="26381"/>
                  </a:lnTo>
                  <a:lnTo>
                    <a:pt x="1913" y="13631"/>
                  </a:lnTo>
                  <a:lnTo>
                    <a:pt x="5769" y="0"/>
                  </a:lnTo>
                  <a:lnTo>
                    <a:pt x="5192" y="11784"/>
                  </a:lnTo>
                  <a:lnTo>
                    <a:pt x="1059" y="78778"/>
                  </a:lnTo>
                  <a:close/>
                </a:path>
              </a:pathLst>
            </a:custGeom>
            <a:solidFill>
              <a:srgbClr val="7E8182"/>
            </a:solidFill>
          </p:spPr>
          <p:txBody>
            <a:bodyPr wrap="square" lIns="0" tIns="0" rIns="0" bIns="0" rtlCol="0"/>
            <a:lstStyle/>
            <a:p>
              <a:endParaRPr/>
            </a:p>
          </p:txBody>
        </p:sp>
        <p:sp>
          <p:nvSpPr>
            <p:cNvPr id="480" name="object 663">
              <a:extLst>
                <a:ext uri="{FF2B5EF4-FFF2-40B4-BE49-F238E27FC236}">
                  <a16:creationId xmlns:a16="http://schemas.microsoft.com/office/drawing/2014/main" id="{68D0A898-FA09-B68B-6F8E-6784DBF48062}"/>
                </a:ext>
              </a:extLst>
            </p:cNvPr>
            <p:cNvSpPr/>
            <p:nvPr/>
          </p:nvSpPr>
          <p:spPr>
            <a:xfrm>
              <a:off x="2752658" y="8900770"/>
              <a:ext cx="6350" cy="79375"/>
            </a:xfrm>
            <a:custGeom>
              <a:avLst/>
              <a:gdLst/>
              <a:ahLst/>
              <a:cxnLst/>
              <a:rect l="l" t="t" r="r" b="b"/>
              <a:pathLst>
                <a:path w="6350" h="79375">
                  <a:moveTo>
                    <a:pt x="1054" y="78833"/>
                  </a:moveTo>
                  <a:lnTo>
                    <a:pt x="0" y="45672"/>
                  </a:lnTo>
                  <a:lnTo>
                    <a:pt x="136" y="26407"/>
                  </a:lnTo>
                  <a:lnTo>
                    <a:pt x="1900" y="13646"/>
                  </a:lnTo>
                  <a:lnTo>
                    <a:pt x="5733" y="0"/>
                  </a:lnTo>
                  <a:lnTo>
                    <a:pt x="5161" y="11790"/>
                  </a:lnTo>
                  <a:lnTo>
                    <a:pt x="1054" y="78833"/>
                  </a:lnTo>
                  <a:close/>
                </a:path>
              </a:pathLst>
            </a:custGeom>
            <a:solidFill>
              <a:srgbClr val="808384"/>
            </a:solidFill>
          </p:spPr>
          <p:txBody>
            <a:bodyPr wrap="square" lIns="0" tIns="0" rIns="0" bIns="0" rtlCol="0"/>
            <a:lstStyle/>
            <a:p>
              <a:endParaRPr/>
            </a:p>
          </p:txBody>
        </p:sp>
        <p:sp>
          <p:nvSpPr>
            <p:cNvPr id="481" name="object 664">
              <a:extLst>
                <a:ext uri="{FF2B5EF4-FFF2-40B4-BE49-F238E27FC236}">
                  <a16:creationId xmlns:a16="http://schemas.microsoft.com/office/drawing/2014/main" id="{5BAA1B46-5089-8757-52FB-9467434E5F76}"/>
                </a:ext>
              </a:extLst>
            </p:cNvPr>
            <p:cNvSpPr/>
            <p:nvPr/>
          </p:nvSpPr>
          <p:spPr>
            <a:xfrm>
              <a:off x="2752734" y="8900833"/>
              <a:ext cx="5715" cy="79375"/>
            </a:xfrm>
            <a:custGeom>
              <a:avLst/>
              <a:gdLst/>
              <a:ahLst/>
              <a:cxnLst/>
              <a:rect l="l" t="t" r="r" b="b"/>
              <a:pathLst>
                <a:path w="5714" h="79375">
                  <a:moveTo>
                    <a:pt x="1034" y="78888"/>
                  </a:moveTo>
                  <a:lnTo>
                    <a:pt x="0" y="45706"/>
                  </a:lnTo>
                  <a:lnTo>
                    <a:pt x="140" y="26429"/>
                  </a:lnTo>
                  <a:lnTo>
                    <a:pt x="1890" y="13658"/>
                  </a:lnTo>
                  <a:lnTo>
                    <a:pt x="5687" y="0"/>
                  </a:lnTo>
                  <a:lnTo>
                    <a:pt x="5117" y="11799"/>
                  </a:lnTo>
                  <a:lnTo>
                    <a:pt x="1034" y="78888"/>
                  </a:lnTo>
                  <a:close/>
                </a:path>
              </a:pathLst>
            </a:custGeom>
            <a:solidFill>
              <a:srgbClr val="818484"/>
            </a:solidFill>
          </p:spPr>
          <p:txBody>
            <a:bodyPr wrap="square" lIns="0" tIns="0" rIns="0" bIns="0" rtlCol="0"/>
            <a:lstStyle/>
            <a:p>
              <a:endParaRPr/>
            </a:p>
          </p:txBody>
        </p:sp>
        <p:sp>
          <p:nvSpPr>
            <p:cNvPr id="482" name="object 665">
              <a:extLst>
                <a:ext uri="{FF2B5EF4-FFF2-40B4-BE49-F238E27FC236}">
                  <a16:creationId xmlns:a16="http://schemas.microsoft.com/office/drawing/2014/main" id="{E966DF2F-4A12-48C2-5F7E-35CF1C8B698A}"/>
                </a:ext>
              </a:extLst>
            </p:cNvPr>
            <p:cNvSpPr/>
            <p:nvPr/>
          </p:nvSpPr>
          <p:spPr>
            <a:xfrm>
              <a:off x="2752805" y="8900896"/>
              <a:ext cx="5715" cy="79375"/>
            </a:xfrm>
            <a:custGeom>
              <a:avLst/>
              <a:gdLst/>
              <a:ahLst/>
              <a:cxnLst/>
              <a:rect l="l" t="t" r="r" b="b"/>
              <a:pathLst>
                <a:path w="5714" h="79375">
                  <a:moveTo>
                    <a:pt x="1014" y="78933"/>
                  </a:moveTo>
                  <a:lnTo>
                    <a:pt x="0" y="45742"/>
                  </a:lnTo>
                  <a:lnTo>
                    <a:pt x="143" y="26457"/>
                  </a:lnTo>
                  <a:lnTo>
                    <a:pt x="1879" y="13676"/>
                  </a:lnTo>
                  <a:lnTo>
                    <a:pt x="5641" y="0"/>
                  </a:lnTo>
                  <a:lnTo>
                    <a:pt x="5073" y="11806"/>
                  </a:lnTo>
                  <a:lnTo>
                    <a:pt x="1014" y="78933"/>
                  </a:lnTo>
                  <a:close/>
                </a:path>
              </a:pathLst>
            </a:custGeom>
            <a:solidFill>
              <a:srgbClr val="838686"/>
            </a:solidFill>
          </p:spPr>
          <p:txBody>
            <a:bodyPr wrap="square" lIns="0" tIns="0" rIns="0" bIns="0" rtlCol="0"/>
            <a:lstStyle/>
            <a:p>
              <a:endParaRPr/>
            </a:p>
          </p:txBody>
        </p:sp>
        <p:sp>
          <p:nvSpPr>
            <p:cNvPr id="483" name="object 666">
              <a:extLst>
                <a:ext uri="{FF2B5EF4-FFF2-40B4-BE49-F238E27FC236}">
                  <a16:creationId xmlns:a16="http://schemas.microsoft.com/office/drawing/2014/main" id="{972512F3-7BFE-1640-C3E5-B2AB645B9697}"/>
                </a:ext>
              </a:extLst>
            </p:cNvPr>
            <p:cNvSpPr/>
            <p:nvPr/>
          </p:nvSpPr>
          <p:spPr>
            <a:xfrm>
              <a:off x="2752899" y="8900959"/>
              <a:ext cx="5715" cy="79375"/>
            </a:xfrm>
            <a:custGeom>
              <a:avLst/>
              <a:gdLst/>
              <a:ahLst/>
              <a:cxnLst/>
              <a:rect l="l" t="t" r="r" b="b"/>
              <a:pathLst>
                <a:path w="5714" h="79375">
                  <a:moveTo>
                    <a:pt x="970" y="78987"/>
                  </a:moveTo>
                  <a:lnTo>
                    <a:pt x="0" y="45788"/>
                  </a:lnTo>
                  <a:lnTo>
                    <a:pt x="156" y="26493"/>
                  </a:lnTo>
                  <a:lnTo>
                    <a:pt x="1871" y="13699"/>
                  </a:lnTo>
                  <a:lnTo>
                    <a:pt x="5577" y="0"/>
                  </a:lnTo>
                  <a:lnTo>
                    <a:pt x="5012" y="11814"/>
                  </a:lnTo>
                  <a:lnTo>
                    <a:pt x="970" y="78987"/>
                  </a:lnTo>
                  <a:close/>
                </a:path>
              </a:pathLst>
            </a:custGeom>
            <a:solidFill>
              <a:srgbClr val="858888"/>
            </a:solidFill>
          </p:spPr>
          <p:txBody>
            <a:bodyPr wrap="square" lIns="0" tIns="0" rIns="0" bIns="0" rtlCol="0"/>
            <a:lstStyle/>
            <a:p>
              <a:endParaRPr/>
            </a:p>
          </p:txBody>
        </p:sp>
        <p:sp>
          <p:nvSpPr>
            <p:cNvPr id="484" name="object 667">
              <a:extLst>
                <a:ext uri="{FF2B5EF4-FFF2-40B4-BE49-F238E27FC236}">
                  <a16:creationId xmlns:a16="http://schemas.microsoft.com/office/drawing/2014/main" id="{8268F385-38A5-E545-881C-613F7718E37D}"/>
                </a:ext>
              </a:extLst>
            </p:cNvPr>
            <p:cNvSpPr/>
            <p:nvPr/>
          </p:nvSpPr>
          <p:spPr>
            <a:xfrm>
              <a:off x="2752969" y="8901023"/>
              <a:ext cx="5715" cy="79375"/>
            </a:xfrm>
            <a:custGeom>
              <a:avLst/>
              <a:gdLst/>
              <a:ahLst/>
              <a:cxnLst/>
              <a:rect l="l" t="t" r="r" b="b"/>
              <a:pathLst>
                <a:path w="5714" h="79375">
                  <a:moveTo>
                    <a:pt x="956" y="79042"/>
                  </a:moveTo>
                  <a:lnTo>
                    <a:pt x="0" y="45825"/>
                  </a:lnTo>
                  <a:lnTo>
                    <a:pt x="158" y="26519"/>
                  </a:lnTo>
                  <a:lnTo>
                    <a:pt x="1861" y="13714"/>
                  </a:lnTo>
                  <a:lnTo>
                    <a:pt x="5538" y="0"/>
                  </a:lnTo>
                  <a:lnTo>
                    <a:pt x="4974" y="11823"/>
                  </a:lnTo>
                  <a:lnTo>
                    <a:pt x="956" y="79042"/>
                  </a:lnTo>
                  <a:close/>
                </a:path>
              </a:pathLst>
            </a:custGeom>
            <a:solidFill>
              <a:srgbClr val="868989"/>
            </a:solidFill>
          </p:spPr>
          <p:txBody>
            <a:bodyPr wrap="square" lIns="0" tIns="0" rIns="0" bIns="0" rtlCol="0"/>
            <a:lstStyle/>
            <a:p>
              <a:endParaRPr/>
            </a:p>
          </p:txBody>
        </p:sp>
        <p:sp>
          <p:nvSpPr>
            <p:cNvPr id="485" name="object 668">
              <a:extLst>
                <a:ext uri="{FF2B5EF4-FFF2-40B4-BE49-F238E27FC236}">
                  <a16:creationId xmlns:a16="http://schemas.microsoft.com/office/drawing/2014/main" id="{FD85E772-A385-B5FE-DE41-8F241191AF49}"/>
                </a:ext>
              </a:extLst>
            </p:cNvPr>
            <p:cNvSpPr/>
            <p:nvPr/>
          </p:nvSpPr>
          <p:spPr>
            <a:xfrm>
              <a:off x="2753037" y="8901086"/>
              <a:ext cx="5715" cy="79375"/>
            </a:xfrm>
            <a:custGeom>
              <a:avLst/>
              <a:gdLst/>
              <a:ahLst/>
              <a:cxnLst/>
              <a:rect l="l" t="t" r="r" b="b"/>
              <a:pathLst>
                <a:path w="5714" h="79375">
                  <a:moveTo>
                    <a:pt x="945" y="79097"/>
                  </a:moveTo>
                  <a:lnTo>
                    <a:pt x="0" y="45862"/>
                  </a:lnTo>
                  <a:lnTo>
                    <a:pt x="158" y="26544"/>
                  </a:lnTo>
                  <a:lnTo>
                    <a:pt x="1848" y="13729"/>
                  </a:lnTo>
                  <a:lnTo>
                    <a:pt x="5495" y="0"/>
                  </a:lnTo>
                  <a:lnTo>
                    <a:pt x="4937" y="11829"/>
                  </a:lnTo>
                  <a:lnTo>
                    <a:pt x="945" y="79097"/>
                  </a:lnTo>
                  <a:close/>
                </a:path>
              </a:pathLst>
            </a:custGeom>
            <a:solidFill>
              <a:srgbClr val="878B8B"/>
            </a:solidFill>
          </p:spPr>
          <p:txBody>
            <a:bodyPr wrap="square" lIns="0" tIns="0" rIns="0" bIns="0" rtlCol="0"/>
            <a:lstStyle/>
            <a:p>
              <a:endParaRPr/>
            </a:p>
          </p:txBody>
        </p:sp>
        <p:sp>
          <p:nvSpPr>
            <p:cNvPr id="486" name="object 669">
              <a:extLst>
                <a:ext uri="{FF2B5EF4-FFF2-40B4-BE49-F238E27FC236}">
                  <a16:creationId xmlns:a16="http://schemas.microsoft.com/office/drawing/2014/main" id="{19AB87E4-7322-1C4A-93FE-D9FF7D9D3BFB}"/>
                </a:ext>
              </a:extLst>
            </p:cNvPr>
            <p:cNvSpPr/>
            <p:nvPr/>
          </p:nvSpPr>
          <p:spPr>
            <a:xfrm>
              <a:off x="2753104" y="8901149"/>
              <a:ext cx="5715" cy="79375"/>
            </a:xfrm>
            <a:custGeom>
              <a:avLst/>
              <a:gdLst/>
              <a:ahLst/>
              <a:cxnLst/>
              <a:rect l="l" t="t" r="r" b="b"/>
              <a:pathLst>
                <a:path w="5714" h="79375">
                  <a:moveTo>
                    <a:pt x="934" y="79147"/>
                  </a:moveTo>
                  <a:lnTo>
                    <a:pt x="0" y="45897"/>
                  </a:lnTo>
                  <a:lnTo>
                    <a:pt x="159" y="26569"/>
                  </a:lnTo>
                  <a:lnTo>
                    <a:pt x="1838" y="13743"/>
                  </a:lnTo>
                  <a:lnTo>
                    <a:pt x="5458" y="0"/>
                  </a:lnTo>
                  <a:lnTo>
                    <a:pt x="4902" y="11837"/>
                  </a:lnTo>
                  <a:lnTo>
                    <a:pt x="934" y="79147"/>
                  </a:lnTo>
                  <a:close/>
                </a:path>
              </a:pathLst>
            </a:custGeom>
            <a:solidFill>
              <a:srgbClr val="8A8D8E"/>
            </a:solidFill>
          </p:spPr>
          <p:txBody>
            <a:bodyPr wrap="square" lIns="0" tIns="0" rIns="0" bIns="0" rtlCol="0"/>
            <a:lstStyle/>
            <a:p>
              <a:endParaRPr/>
            </a:p>
          </p:txBody>
        </p:sp>
        <p:sp>
          <p:nvSpPr>
            <p:cNvPr id="487" name="object 670">
              <a:extLst>
                <a:ext uri="{FF2B5EF4-FFF2-40B4-BE49-F238E27FC236}">
                  <a16:creationId xmlns:a16="http://schemas.microsoft.com/office/drawing/2014/main" id="{3453F546-AC3E-5B0A-F204-D55FB24FC23F}"/>
                </a:ext>
              </a:extLst>
            </p:cNvPr>
            <p:cNvSpPr/>
            <p:nvPr/>
          </p:nvSpPr>
          <p:spPr>
            <a:xfrm>
              <a:off x="2753171" y="8901212"/>
              <a:ext cx="5715" cy="79375"/>
            </a:xfrm>
            <a:custGeom>
              <a:avLst/>
              <a:gdLst/>
              <a:ahLst/>
              <a:cxnLst/>
              <a:rect l="l" t="t" r="r" b="b"/>
              <a:pathLst>
                <a:path w="5714" h="79375">
                  <a:moveTo>
                    <a:pt x="923" y="79201"/>
                  </a:moveTo>
                  <a:lnTo>
                    <a:pt x="0" y="45934"/>
                  </a:lnTo>
                  <a:lnTo>
                    <a:pt x="160" y="26595"/>
                  </a:lnTo>
                  <a:lnTo>
                    <a:pt x="1825" y="13758"/>
                  </a:lnTo>
                  <a:lnTo>
                    <a:pt x="5416" y="0"/>
                  </a:lnTo>
                  <a:lnTo>
                    <a:pt x="4864" y="11845"/>
                  </a:lnTo>
                  <a:lnTo>
                    <a:pt x="923" y="79201"/>
                  </a:lnTo>
                  <a:close/>
                </a:path>
              </a:pathLst>
            </a:custGeom>
            <a:solidFill>
              <a:srgbClr val="8C8E8F"/>
            </a:solidFill>
          </p:spPr>
          <p:txBody>
            <a:bodyPr wrap="square" lIns="0" tIns="0" rIns="0" bIns="0" rtlCol="0"/>
            <a:lstStyle/>
            <a:p>
              <a:endParaRPr/>
            </a:p>
          </p:txBody>
        </p:sp>
        <p:sp>
          <p:nvSpPr>
            <p:cNvPr id="488" name="object 671">
              <a:extLst>
                <a:ext uri="{FF2B5EF4-FFF2-40B4-BE49-F238E27FC236}">
                  <a16:creationId xmlns:a16="http://schemas.microsoft.com/office/drawing/2014/main" id="{E7F5E4D0-547C-2E4B-3C1C-6A1855B93BE9}"/>
                </a:ext>
              </a:extLst>
            </p:cNvPr>
            <p:cNvSpPr/>
            <p:nvPr/>
          </p:nvSpPr>
          <p:spPr>
            <a:xfrm>
              <a:off x="2753242" y="8901275"/>
              <a:ext cx="5715" cy="79375"/>
            </a:xfrm>
            <a:custGeom>
              <a:avLst/>
              <a:gdLst/>
              <a:ahLst/>
              <a:cxnLst/>
              <a:rect l="l" t="t" r="r" b="b"/>
              <a:pathLst>
                <a:path w="5714" h="79375">
                  <a:moveTo>
                    <a:pt x="909" y="79256"/>
                  </a:moveTo>
                  <a:lnTo>
                    <a:pt x="0" y="45971"/>
                  </a:lnTo>
                  <a:lnTo>
                    <a:pt x="162" y="26620"/>
                  </a:lnTo>
                  <a:lnTo>
                    <a:pt x="1814" y="13773"/>
                  </a:lnTo>
                  <a:lnTo>
                    <a:pt x="5376" y="0"/>
                  </a:lnTo>
                  <a:lnTo>
                    <a:pt x="4826" y="11854"/>
                  </a:lnTo>
                  <a:lnTo>
                    <a:pt x="909" y="79256"/>
                  </a:lnTo>
                  <a:close/>
                </a:path>
              </a:pathLst>
            </a:custGeom>
            <a:solidFill>
              <a:srgbClr val="8D9090"/>
            </a:solidFill>
          </p:spPr>
          <p:txBody>
            <a:bodyPr wrap="square" lIns="0" tIns="0" rIns="0" bIns="0" rtlCol="0"/>
            <a:lstStyle/>
            <a:p>
              <a:endParaRPr/>
            </a:p>
          </p:txBody>
        </p:sp>
        <p:sp>
          <p:nvSpPr>
            <p:cNvPr id="489" name="object 672">
              <a:extLst>
                <a:ext uri="{FF2B5EF4-FFF2-40B4-BE49-F238E27FC236}">
                  <a16:creationId xmlns:a16="http://schemas.microsoft.com/office/drawing/2014/main" id="{4AFC46CC-927F-4A40-9BED-CC220CFF5C47}"/>
                </a:ext>
              </a:extLst>
            </p:cNvPr>
            <p:cNvSpPr/>
            <p:nvPr/>
          </p:nvSpPr>
          <p:spPr>
            <a:xfrm>
              <a:off x="2753277" y="8901338"/>
              <a:ext cx="5715" cy="79375"/>
            </a:xfrm>
            <a:custGeom>
              <a:avLst/>
              <a:gdLst/>
              <a:ahLst/>
              <a:cxnLst/>
              <a:rect l="l" t="t" r="r" b="b"/>
              <a:pathLst>
                <a:path w="5714" h="79375">
                  <a:moveTo>
                    <a:pt x="930" y="79311"/>
                  </a:moveTo>
                  <a:lnTo>
                    <a:pt x="0" y="46000"/>
                  </a:lnTo>
                  <a:lnTo>
                    <a:pt x="152" y="26635"/>
                  </a:lnTo>
                  <a:lnTo>
                    <a:pt x="1802" y="13780"/>
                  </a:lnTo>
                  <a:lnTo>
                    <a:pt x="5366" y="0"/>
                  </a:lnTo>
                  <a:lnTo>
                    <a:pt x="4819" y="11863"/>
                  </a:lnTo>
                  <a:lnTo>
                    <a:pt x="930" y="79311"/>
                  </a:lnTo>
                  <a:close/>
                </a:path>
              </a:pathLst>
            </a:custGeom>
            <a:solidFill>
              <a:srgbClr val="8F9292"/>
            </a:solidFill>
          </p:spPr>
          <p:txBody>
            <a:bodyPr wrap="square" lIns="0" tIns="0" rIns="0" bIns="0" rtlCol="0"/>
            <a:lstStyle/>
            <a:p>
              <a:endParaRPr/>
            </a:p>
          </p:txBody>
        </p:sp>
        <p:sp>
          <p:nvSpPr>
            <p:cNvPr id="490" name="object 673">
              <a:extLst>
                <a:ext uri="{FF2B5EF4-FFF2-40B4-BE49-F238E27FC236}">
                  <a16:creationId xmlns:a16="http://schemas.microsoft.com/office/drawing/2014/main" id="{13356A37-08EF-6923-7738-DD173123870C}"/>
                </a:ext>
              </a:extLst>
            </p:cNvPr>
            <p:cNvSpPr/>
            <p:nvPr/>
          </p:nvSpPr>
          <p:spPr>
            <a:xfrm>
              <a:off x="2753376" y="8901402"/>
              <a:ext cx="5715" cy="79375"/>
            </a:xfrm>
            <a:custGeom>
              <a:avLst/>
              <a:gdLst/>
              <a:ahLst/>
              <a:cxnLst/>
              <a:rect l="l" t="t" r="r" b="b"/>
              <a:pathLst>
                <a:path w="5714" h="79375">
                  <a:moveTo>
                    <a:pt x="886" y="79361"/>
                  </a:moveTo>
                  <a:lnTo>
                    <a:pt x="0" y="46040"/>
                  </a:lnTo>
                  <a:lnTo>
                    <a:pt x="163" y="26667"/>
                  </a:lnTo>
                  <a:lnTo>
                    <a:pt x="1791" y="13800"/>
                  </a:lnTo>
                  <a:lnTo>
                    <a:pt x="5297" y="0"/>
                  </a:lnTo>
                  <a:lnTo>
                    <a:pt x="4754" y="11868"/>
                  </a:lnTo>
                  <a:lnTo>
                    <a:pt x="886" y="79361"/>
                  </a:lnTo>
                  <a:close/>
                </a:path>
              </a:pathLst>
            </a:custGeom>
            <a:solidFill>
              <a:srgbClr val="909393"/>
            </a:solidFill>
          </p:spPr>
          <p:txBody>
            <a:bodyPr wrap="square" lIns="0" tIns="0" rIns="0" bIns="0" rtlCol="0"/>
            <a:lstStyle/>
            <a:p>
              <a:endParaRPr/>
            </a:p>
          </p:txBody>
        </p:sp>
        <p:sp>
          <p:nvSpPr>
            <p:cNvPr id="491" name="object 674">
              <a:extLst>
                <a:ext uri="{FF2B5EF4-FFF2-40B4-BE49-F238E27FC236}">
                  <a16:creationId xmlns:a16="http://schemas.microsoft.com/office/drawing/2014/main" id="{AD046991-F268-658D-32AF-E2168F258E2F}"/>
                </a:ext>
              </a:extLst>
            </p:cNvPr>
            <p:cNvSpPr/>
            <p:nvPr/>
          </p:nvSpPr>
          <p:spPr>
            <a:xfrm>
              <a:off x="2753409" y="8901465"/>
              <a:ext cx="5715" cy="80010"/>
            </a:xfrm>
            <a:custGeom>
              <a:avLst/>
              <a:gdLst/>
              <a:ahLst/>
              <a:cxnLst/>
              <a:rect l="l" t="t" r="r" b="b"/>
              <a:pathLst>
                <a:path w="5714" h="80009">
                  <a:moveTo>
                    <a:pt x="904" y="79415"/>
                  </a:moveTo>
                  <a:lnTo>
                    <a:pt x="0" y="46069"/>
                  </a:lnTo>
                  <a:lnTo>
                    <a:pt x="155" y="26681"/>
                  </a:lnTo>
                  <a:lnTo>
                    <a:pt x="1781" y="13806"/>
                  </a:lnTo>
                  <a:lnTo>
                    <a:pt x="5289" y="0"/>
                  </a:lnTo>
                  <a:lnTo>
                    <a:pt x="4748" y="11877"/>
                  </a:lnTo>
                  <a:lnTo>
                    <a:pt x="904" y="79415"/>
                  </a:lnTo>
                  <a:close/>
                </a:path>
              </a:pathLst>
            </a:custGeom>
            <a:solidFill>
              <a:srgbClr val="929595"/>
            </a:solidFill>
          </p:spPr>
          <p:txBody>
            <a:bodyPr wrap="square" lIns="0" tIns="0" rIns="0" bIns="0" rtlCol="0"/>
            <a:lstStyle/>
            <a:p>
              <a:endParaRPr/>
            </a:p>
          </p:txBody>
        </p:sp>
        <p:sp>
          <p:nvSpPr>
            <p:cNvPr id="492" name="object 675">
              <a:extLst>
                <a:ext uri="{FF2B5EF4-FFF2-40B4-BE49-F238E27FC236}">
                  <a16:creationId xmlns:a16="http://schemas.microsoft.com/office/drawing/2014/main" id="{6FC09FF0-4CFA-FCF4-A272-3FEFE2EBFB54}"/>
                </a:ext>
              </a:extLst>
            </p:cNvPr>
            <p:cNvSpPr/>
            <p:nvPr/>
          </p:nvSpPr>
          <p:spPr>
            <a:xfrm>
              <a:off x="2753511" y="8901528"/>
              <a:ext cx="5715" cy="80010"/>
            </a:xfrm>
            <a:custGeom>
              <a:avLst/>
              <a:gdLst/>
              <a:ahLst/>
              <a:cxnLst/>
              <a:rect l="l" t="t" r="r" b="b"/>
              <a:pathLst>
                <a:path w="5714" h="80009">
                  <a:moveTo>
                    <a:pt x="858" y="79470"/>
                  </a:moveTo>
                  <a:lnTo>
                    <a:pt x="0" y="46115"/>
                  </a:lnTo>
                  <a:lnTo>
                    <a:pt x="167" y="26718"/>
                  </a:lnTo>
                  <a:lnTo>
                    <a:pt x="1770" y="13830"/>
                  </a:lnTo>
                  <a:lnTo>
                    <a:pt x="5217" y="0"/>
                  </a:lnTo>
                  <a:lnTo>
                    <a:pt x="4678" y="11885"/>
                  </a:lnTo>
                  <a:lnTo>
                    <a:pt x="858" y="79470"/>
                  </a:lnTo>
                  <a:close/>
                </a:path>
              </a:pathLst>
            </a:custGeom>
            <a:solidFill>
              <a:srgbClr val="949797"/>
            </a:solidFill>
          </p:spPr>
          <p:txBody>
            <a:bodyPr wrap="square" lIns="0" tIns="0" rIns="0" bIns="0" rtlCol="0"/>
            <a:lstStyle/>
            <a:p>
              <a:endParaRPr/>
            </a:p>
          </p:txBody>
        </p:sp>
        <p:sp>
          <p:nvSpPr>
            <p:cNvPr id="493" name="object 676">
              <a:extLst>
                <a:ext uri="{FF2B5EF4-FFF2-40B4-BE49-F238E27FC236}">
                  <a16:creationId xmlns:a16="http://schemas.microsoft.com/office/drawing/2014/main" id="{CC2A60CC-728D-E3A5-55C2-22BD48CE1530}"/>
                </a:ext>
              </a:extLst>
            </p:cNvPr>
            <p:cNvSpPr/>
            <p:nvPr/>
          </p:nvSpPr>
          <p:spPr>
            <a:xfrm>
              <a:off x="2753579" y="8901591"/>
              <a:ext cx="5715" cy="80010"/>
            </a:xfrm>
            <a:custGeom>
              <a:avLst/>
              <a:gdLst/>
              <a:ahLst/>
              <a:cxnLst/>
              <a:rect l="l" t="t" r="r" b="b"/>
              <a:pathLst>
                <a:path w="5714" h="80009">
                  <a:moveTo>
                    <a:pt x="847" y="79525"/>
                  </a:moveTo>
                  <a:lnTo>
                    <a:pt x="0" y="46152"/>
                  </a:lnTo>
                  <a:lnTo>
                    <a:pt x="168" y="26743"/>
                  </a:lnTo>
                  <a:lnTo>
                    <a:pt x="1758" y="13845"/>
                  </a:lnTo>
                  <a:lnTo>
                    <a:pt x="5175" y="0"/>
                  </a:lnTo>
                  <a:lnTo>
                    <a:pt x="4640" y="11894"/>
                  </a:lnTo>
                  <a:lnTo>
                    <a:pt x="847" y="79525"/>
                  </a:lnTo>
                  <a:close/>
                </a:path>
              </a:pathLst>
            </a:custGeom>
            <a:solidFill>
              <a:srgbClr val="959797"/>
            </a:solidFill>
          </p:spPr>
          <p:txBody>
            <a:bodyPr wrap="square" lIns="0" tIns="0" rIns="0" bIns="0" rtlCol="0"/>
            <a:lstStyle/>
            <a:p>
              <a:endParaRPr/>
            </a:p>
          </p:txBody>
        </p:sp>
        <p:sp>
          <p:nvSpPr>
            <p:cNvPr id="494" name="object 677">
              <a:extLst>
                <a:ext uri="{FF2B5EF4-FFF2-40B4-BE49-F238E27FC236}">
                  <a16:creationId xmlns:a16="http://schemas.microsoft.com/office/drawing/2014/main" id="{24D204DA-7794-B240-2111-8DCD5945D53D}"/>
                </a:ext>
              </a:extLst>
            </p:cNvPr>
            <p:cNvSpPr/>
            <p:nvPr/>
          </p:nvSpPr>
          <p:spPr>
            <a:xfrm>
              <a:off x="2753646" y="8901654"/>
              <a:ext cx="5715" cy="80010"/>
            </a:xfrm>
            <a:custGeom>
              <a:avLst/>
              <a:gdLst/>
              <a:ahLst/>
              <a:cxnLst/>
              <a:rect l="l" t="t" r="r" b="b"/>
              <a:pathLst>
                <a:path w="5714" h="80009">
                  <a:moveTo>
                    <a:pt x="836" y="79575"/>
                  </a:moveTo>
                  <a:lnTo>
                    <a:pt x="0" y="46187"/>
                  </a:lnTo>
                  <a:lnTo>
                    <a:pt x="169" y="26768"/>
                  </a:lnTo>
                  <a:lnTo>
                    <a:pt x="1747" y="13859"/>
                  </a:lnTo>
                  <a:lnTo>
                    <a:pt x="5138" y="0"/>
                  </a:lnTo>
                  <a:lnTo>
                    <a:pt x="4605" y="11902"/>
                  </a:lnTo>
                  <a:lnTo>
                    <a:pt x="836" y="79575"/>
                  </a:lnTo>
                  <a:close/>
                </a:path>
              </a:pathLst>
            </a:custGeom>
            <a:solidFill>
              <a:srgbClr val="979999"/>
            </a:solidFill>
          </p:spPr>
          <p:txBody>
            <a:bodyPr wrap="square" lIns="0" tIns="0" rIns="0" bIns="0" rtlCol="0"/>
            <a:lstStyle/>
            <a:p>
              <a:endParaRPr/>
            </a:p>
          </p:txBody>
        </p:sp>
        <p:sp>
          <p:nvSpPr>
            <p:cNvPr id="495" name="object 678">
              <a:extLst>
                <a:ext uri="{FF2B5EF4-FFF2-40B4-BE49-F238E27FC236}">
                  <a16:creationId xmlns:a16="http://schemas.microsoft.com/office/drawing/2014/main" id="{13FA73D6-FF1D-F8C5-B4C7-9A2E0E0C1DD3}"/>
                </a:ext>
              </a:extLst>
            </p:cNvPr>
            <p:cNvSpPr/>
            <p:nvPr/>
          </p:nvSpPr>
          <p:spPr>
            <a:xfrm>
              <a:off x="2753714" y="8901718"/>
              <a:ext cx="5715" cy="80010"/>
            </a:xfrm>
            <a:custGeom>
              <a:avLst/>
              <a:gdLst/>
              <a:ahLst/>
              <a:cxnLst/>
              <a:rect l="l" t="t" r="r" b="b"/>
              <a:pathLst>
                <a:path w="5714" h="80009">
                  <a:moveTo>
                    <a:pt x="825" y="79630"/>
                  </a:moveTo>
                  <a:lnTo>
                    <a:pt x="0" y="46224"/>
                  </a:lnTo>
                  <a:lnTo>
                    <a:pt x="169" y="26794"/>
                  </a:lnTo>
                  <a:lnTo>
                    <a:pt x="1735" y="13874"/>
                  </a:lnTo>
                  <a:lnTo>
                    <a:pt x="5096" y="0"/>
                  </a:lnTo>
                  <a:lnTo>
                    <a:pt x="4568" y="11910"/>
                  </a:lnTo>
                  <a:lnTo>
                    <a:pt x="825" y="79630"/>
                  </a:lnTo>
                  <a:close/>
                </a:path>
              </a:pathLst>
            </a:custGeom>
            <a:solidFill>
              <a:srgbClr val="989B9B"/>
            </a:solidFill>
          </p:spPr>
          <p:txBody>
            <a:bodyPr wrap="square" lIns="0" tIns="0" rIns="0" bIns="0" rtlCol="0"/>
            <a:lstStyle/>
            <a:p>
              <a:endParaRPr/>
            </a:p>
          </p:txBody>
        </p:sp>
        <p:sp>
          <p:nvSpPr>
            <p:cNvPr id="496" name="object 679">
              <a:extLst>
                <a:ext uri="{FF2B5EF4-FFF2-40B4-BE49-F238E27FC236}">
                  <a16:creationId xmlns:a16="http://schemas.microsoft.com/office/drawing/2014/main" id="{F0B7B981-95EF-0B52-2D72-847A5BF70A36}"/>
                </a:ext>
              </a:extLst>
            </p:cNvPr>
            <p:cNvSpPr/>
            <p:nvPr/>
          </p:nvSpPr>
          <p:spPr>
            <a:xfrm>
              <a:off x="2753784" y="8901781"/>
              <a:ext cx="5080" cy="80010"/>
            </a:xfrm>
            <a:custGeom>
              <a:avLst/>
              <a:gdLst/>
              <a:ahLst/>
              <a:cxnLst/>
              <a:rect l="l" t="t" r="r" b="b"/>
              <a:pathLst>
                <a:path w="5080" h="80009">
                  <a:moveTo>
                    <a:pt x="811" y="79684"/>
                  </a:moveTo>
                  <a:lnTo>
                    <a:pt x="0" y="46261"/>
                  </a:lnTo>
                  <a:lnTo>
                    <a:pt x="171" y="26819"/>
                  </a:lnTo>
                  <a:lnTo>
                    <a:pt x="1724" y="13889"/>
                  </a:lnTo>
                  <a:lnTo>
                    <a:pt x="5056" y="0"/>
                  </a:lnTo>
                  <a:lnTo>
                    <a:pt x="4530" y="11917"/>
                  </a:lnTo>
                  <a:lnTo>
                    <a:pt x="811" y="79684"/>
                  </a:lnTo>
                  <a:close/>
                </a:path>
              </a:pathLst>
            </a:custGeom>
            <a:solidFill>
              <a:srgbClr val="999C9B"/>
            </a:solidFill>
          </p:spPr>
          <p:txBody>
            <a:bodyPr wrap="square" lIns="0" tIns="0" rIns="0" bIns="0" rtlCol="0"/>
            <a:lstStyle/>
            <a:p>
              <a:endParaRPr/>
            </a:p>
          </p:txBody>
        </p:sp>
        <p:sp>
          <p:nvSpPr>
            <p:cNvPr id="497" name="object 680">
              <a:extLst>
                <a:ext uri="{FF2B5EF4-FFF2-40B4-BE49-F238E27FC236}">
                  <a16:creationId xmlns:a16="http://schemas.microsoft.com/office/drawing/2014/main" id="{B207737C-5009-0922-2D28-DD597BF1E32B}"/>
                </a:ext>
              </a:extLst>
            </p:cNvPr>
            <p:cNvSpPr/>
            <p:nvPr/>
          </p:nvSpPr>
          <p:spPr>
            <a:xfrm>
              <a:off x="2753851" y="8901844"/>
              <a:ext cx="5080" cy="80010"/>
            </a:xfrm>
            <a:custGeom>
              <a:avLst/>
              <a:gdLst/>
              <a:ahLst/>
              <a:cxnLst/>
              <a:rect l="l" t="t" r="r" b="b"/>
              <a:pathLst>
                <a:path w="5080" h="80009">
                  <a:moveTo>
                    <a:pt x="799" y="79739"/>
                  </a:moveTo>
                  <a:lnTo>
                    <a:pt x="0" y="46298"/>
                  </a:lnTo>
                  <a:lnTo>
                    <a:pt x="172" y="26845"/>
                  </a:lnTo>
                  <a:lnTo>
                    <a:pt x="1712" y="13904"/>
                  </a:lnTo>
                  <a:lnTo>
                    <a:pt x="5014" y="0"/>
                  </a:lnTo>
                  <a:lnTo>
                    <a:pt x="4493" y="11925"/>
                  </a:lnTo>
                  <a:lnTo>
                    <a:pt x="799" y="79739"/>
                  </a:lnTo>
                  <a:close/>
                </a:path>
              </a:pathLst>
            </a:custGeom>
            <a:solidFill>
              <a:srgbClr val="9B9E9E"/>
            </a:solidFill>
          </p:spPr>
          <p:txBody>
            <a:bodyPr wrap="square" lIns="0" tIns="0" rIns="0" bIns="0" rtlCol="0"/>
            <a:lstStyle/>
            <a:p>
              <a:endParaRPr/>
            </a:p>
          </p:txBody>
        </p:sp>
        <p:sp>
          <p:nvSpPr>
            <p:cNvPr id="498" name="object 681">
              <a:extLst>
                <a:ext uri="{FF2B5EF4-FFF2-40B4-BE49-F238E27FC236}">
                  <a16:creationId xmlns:a16="http://schemas.microsoft.com/office/drawing/2014/main" id="{E0F8DB48-8075-D601-06AC-6785F1AC6276}"/>
                </a:ext>
              </a:extLst>
            </p:cNvPr>
            <p:cNvSpPr/>
            <p:nvPr/>
          </p:nvSpPr>
          <p:spPr>
            <a:xfrm>
              <a:off x="2753919" y="8901907"/>
              <a:ext cx="5080" cy="80010"/>
            </a:xfrm>
            <a:custGeom>
              <a:avLst/>
              <a:gdLst/>
              <a:ahLst/>
              <a:cxnLst/>
              <a:rect l="l" t="t" r="r" b="b"/>
              <a:pathLst>
                <a:path w="5080" h="80009">
                  <a:moveTo>
                    <a:pt x="782" y="79789"/>
                  </a:moveTo>
                  <a:lnTo>
                    <a:pt x="0" y="46330"/>
                  </a:lnTo>
                  <a:lnTo>
                    <a:pt x="175" y="26866"/>
                  </a:lnTo>
                  <a:lnTo>
                    <a:pt x="1703" y="13916"/>
                  </a:lnTo>
                  <a:lnTo>
                    <a:pt x="4976" y="0"/>
                  </a:lnTo>
                  <a:lnTo>
                    <a:pt x="4456" y="11933"/>
                  </a:lnTo>
                  <a:lnTo>
                    <a:pt x="782" y="79789"/>
                  </a:lnTo>
                  <a:close/>
                </a:path>
              </a:pathLst>
            </a:custGeom>
            <a:solidFill>
              <a:srgbClr val="9DA09F"/>
            </a:solidFill>
          </p:spPr>
          <p:txBody>
            <a:bodyPr wrap="square" lIns="0" tIns="0" rIns="0" bIns="0" rtlCol="0"/>
            <a:lstStyle/>
            <a:p>
              <a:endParaRPr/>
            </a:p>
          </p:txBody>
        </p:sp>
        <p:sp>
          <p:nvSpPr>
            <p:cNvPr id="499" name="object 682">
              <a:extLst>
                <a:ext uri="{FF2B5EF4-FFF2-40B4-BE49-F238E27FC236}">
                  <a16:creationId xmlns:a16="http://schemas.microsoft.com/office/drawing/2014/main" id="{23DF9560-4AE0-E167-61D9-0F03719C22DE}"/>
                </a:ext>
              </a:extLst>
            </p:cNvPr>
            <p:cNvSpPr/>
            <p:nvPr/>
          </p:nvSpPr>
          <p:spPr>
            <a:xfrm>
              <a:off x="2753951" y="8901966"/>
              <a:ext cx="5080" cy="80010"/>
            </a:xfrm>
            <a:custGeom>
              <a:avLst/>
              <a:gdLst/>
              <a:ahLst/>
              <a:cxnLst/>
              <a:rect l="l" t="t" r="r" b="b"/>
              <a:pathLst>
                <a:path w="5080" h="80009">
                  <a:moveTo>
                    <a:pt x="806" y="79849"/>
                  </a:moveTo>
                  <a:lnTo>
                    <a:pt x="0" y="46361"/>
                  </a:lnTo>
                  <a:lnTo>
                    <a:pt x="164" y="26881"/>
                  </a:lnTo>
                  <a:lnTo>
                    <a:pt x="1691" y="13922"/>
                  </a:lnTo>
                  <a:lnTo>
                    <a:pt x="4969" y="0"/>
                  </a:lnTo>
                  <a:lnTo>
                    <a:pt x="4453" y="11945"/>
                  </a:lnTo>
                  <a:lnTo>
                    <a:pt x="806" y="79849"/>
                  </a:lnTo>
                  <a:close/>
                </a:path>
              </a:pathLst>
            </a:custGeom>
            <a:solidFill>
              <a:srgbClr val="9DA0A0"/>
            </a:solidFill>
          </p:spPr>
          <p:txBody>
            <a:bodyPr wrap="square" lIns="0" tIns="0" rIns="0" bIns="0" rtlCol="0"/>
            <a:lstStyle/>
            <a:p>
              <a:endParaRPr/>
            </a:p>
          </p:txBody>
        </p:sp>
        <p:sp>
          <p:nvSpPr>
            <p:cNvPr id="500" name="object 683">
              <a:extLst>
                <a:ext uri="{FF2B5EF4-FFF2-40B4-BE49-F238E27FC236}">
                  <a16:creationId xmlns:a16="http://schemas.microsoft.com/office/drawing/2014/main" id="{6B07F646-DFAE-98EF-16D7-57FB7D740685}"/>
                </a:ext>
              </a:extLst>
            </p:cNvPr>
            <p:cNvSpPr/>
            <p:nvPr/>
          </p:nvSpPr>
          <p:spPr>
            <a:xfrm>
              <a:off x="2754054" y="8902029"/>
              <a:ext cx="5080" cy="80010"/>
            </a:xfrm>
            <a:custGeom>
              <a:avLst/>
              <a:gdLst/>
              <a:ahLst/>
              <a:cxnLst/>
              <a:rect l="l" t="t" r="r" b="b"/>
              <a:pathLst>
                <a:path w="5080" h="80009">
                  <a:moveTo>
                    <a:pt x="760" y="79903"/>
                  </a:moveTo>
                  <a:lnTo>
                    <a:pt x="0" y="46407"/>
                  </a:lnTo>
                  <a:lnTo>
                    <a:pt x="177" y="26918"/>
                  </a:lnTo>
                  <a:lnTo>
                    <a:pt x="1680" y="13946"/>
                  </a:lnTo>
                  <a:lnTo>
                    <a:pt x="4897" y="0"/>
                  </a:lnTo>
                  <a:lnTo>
                    <a:pt x="4386" y="11953"/>
                  </a:lnTo>
                  <a:lnTo>
                    <a:pt x="760" y="79903"/>
                  </a:lnTo>
                  <a:close/>
                </a:path>
              </a:pathLst>
            </a:custGeom>
            <a:solidFill>
              <a:srgbClr val="A0A3A3"/>
            </a:solidFill>
          </p:spPr>
          <p:txBody>
            <a:bodyPr wrap="square" lIns="0" tIns="0" rIns="0" bIns="0" rtlCol="0"/>
            <a:lstStyle/>
            <a:p>
              <a:endParaRPr/>
            </a:p>
          </p:txBody>
        </p:sp>
        <p:sp>
          <p:nvSpPr>
            <p:cNvPr id="501" name="object 684">
              <a:extLst>
                <a:ext uri="{FF2B5EF4-FFF2-40B4-BE49-F238E27FC236}">
                  <a16:creationId xmlns:a16="http://schemas.microsoft.com/office/drawing/2014/main" id="{ADE41ACE-3625-D42F-9C29-A9AF4C7D27C8}"/>
                </a:ext>
              </a:extLst>
            </p:cNvPr>
            <p:cNvSpPr/>
            <p:nvPr/>
          </p:nvSpPr>
          <p:spPr>
            <a:xfrm>
              <a:off x="2754121" y="8902092"/>
              <a:ext cx="5080" cy="80010"/>
            </a:xfrm>
            <a:custGeom>
              <a:avLst/>
              <a:gdLst/>
              <a:ahLst/>
              <a:cxnLst/>
              <a:rect l="l" t="t" r="r" b="b"/>
              <a:pathLst>
                <a:path w="5080" h="80009">
                  <a:moveTo>
                    <a:pt x="749" y="79958"/>
                  </a:moveTo>
                  <a:lnTo>
                    <a:pt x="0" y="46444"/>
                  </a:lnTo>
                  <a:lnTo>
                    <a:pt x="177" y="26943"/>
                  </a:lnTo>
                  <a:lnTo>
                    <a:pt x="1668" y="13961"/>
                  </a:lnTo>
                  <a:lnTo>
                    <a:pt x="4855" y="0"/>
                  </a:lnTo>
                  <a:lnTo>
                    <a:pt x="4346" y="11960"/>
                  </a:lnTo>
                  <a:lnTo>
                    <a:pt x="749" y="79958"/>
                  </a:lnTo>
                  <a:close/>
                </a:path>
              </a:pathLst>
            </a:custGeom>
            <a:solidFill>
              <a:srgbClr val="A2A5A5"/>
            </a:solidFill>
          </p:spPr>
          <p:txBody>
            <a:bodyPr wrap="square" lIns="0" tIns="0" rIns="0" bIns="0" rtlCol="0"/>
            <a:lstStyle/>
            <a:p>
              <a:endParaRPr/>
            </a:p>
          </p:txBody>
        </p:sp>
        <p:sp>
          <p:nvSpPr>
            <p:cNvPr id="502" name="object 685">
              <a:extLst>
                <a:ext uri="{FF2B5EF4-FFF2-40B4-BE49-F238E27FC236}">
                  <a16:creationId xmlns:a16="http://schemas.microsoft.com/office/drawing/2014/main" id="{975DF02F-421D-56BC-0221-2796A3994D2F}"/>
                </a:ext>
              </a:extLst>
            </p:cNvPr>
            <p:cNvSpPr/>
            <p:nvPr/>
          </p:nvSpPr>
          <p:spPr>
            <a:xfrm>
              <a:off x="2754192" y="8902155"/>
              <a:ext cx="5080" cy="80010"/>
            </a:xfrm>
            <a:custGeom>
              <a:avLst/>
              <a:gdLst/>
              <a:ahLst/>
              <a:cxnLst/>
              <a:rect l="l" t="t" r="r" b="b"/>
              <a:pathLst>
                <a:path w="5080" h="80009">
                  <a:moveTo>
                    <a:pt x="735" y="80003"/>
                  </a:moveTo>
                  <a:lnTo>
                    <a:pt x="0" y="46477"/>
                  </a:lnTo>
                  <a:lnTo>
                    <a:pt x="179" y="26968"/>
                  </a:lnTo>
                  <a:lnTo>
                    <a:pt x="1657" y="13975"/>
                  </a:lnTo>
                  <a:lnTo>
                    <a:pt x="4815" y="0"/>
                  </a:lnTo>
                  <a:lnTo>
                    <a:pt x="4308" y="11967"/>
                  </a:lnTo>
                  <a:lnTo>
                    <a:pt x="735" y="80003"/>
                  </a:lnTo>
                  <a:close/>
                </a:path>
              </a:pathLst>
            </a:custGeom>
            <a:solidFill>
              <a:srgbClr val="A3A6A7"/>
            </a:solidFill>
          </p:spPr>
          <p:txBody>
            <a:bodyPr wrap="square" lIns="0" tIns="0" rIns="0" bIns="0" rtlCol="0"/>
            <a:lstStyle/>
            <a:p>
              <a:endParaRPr/>
            </a:p>
          </p:txBody>
        </p:sp>
        <p:sp>
          <p:nvSpPr>
            <p:cNvPr id="503" name="object 686">
              <a:extLst>
                <a:ext uri="{FF2B5EF4-FFF2-40B4-BE49-F238E27FC236}">
                  <a16:creationId xmlns:a16="http://schemas.microsoft.com/office/drawing/2014/main" id="{5122FBF2-C38E-192B-BC8E-0A45CC4AE575}"/>
                </a:ext>
              </a:extLst>
            </p:cNvPr>
            <p:cNvSpPr/>
            <p:nvPr/>
          </p:nvSpPr>
          <p:spPr>
            <a:xfrm>
              <a:off x="2754256" y="8902219"/>
              <a:ext cx="5080" cy="80645"/>
            </a:xfrm>
            <a:custGeom>
              <a:avLst/>
              <a:gdLst/>
              <a:ahLst/>
              <a:cxnLst/>
              <a:rect l="l" t="t" r="r" b="b"/>
              <a:pathLst>
                <a:path w="5080" h="80645">
                  <a:moveTo>
                    <a:pt x="726" y="80058"/>
                  </a:moveTo>
                  <a:lnTo>
                    <a:pt x="0" y="46514"/>
                  </a:lnTo>
                  <a:lnTo>
                    <a:pt x="179" y="26993"/>
                  </a:lnTo>
                  <a:lnTo>
                    <a:pt x="1644" y="13990"/>
                  </a:lnTo>
                  <a:lnTo>
                    <a:pt x="4776" y="0"/>
                  </a:lnTo>
                  <a:lnTo>
                    <a:pt x="4274" y="11975"/>
                  </a:lnTo>
                  <a:lnTo>
                    <a:pt x="726" y="80058"/>
                  </a:lnTo>
                  <a:close/>
                </a:path>
              </a:pathLst>
            </a:custGeom>
            <a:solidFill>
              <a:srgbClr val="A6A8A8"/>
            </a:solidFill>
          </p:spPr>
          <p:txBody>
            <a:bodyPr wrap="square" lIns="0" tIns="0" rIns="0" bIns="0" rtlCol="0"/>
            <a:lstStyle/>
            <a:p>
              <a:endParaRPr/>
            </a:p>
          </p:txBody>
        </p:sp>
        <p:sp>
          <p:nvSpPr>
            <p:cNvPr id="504" name="object 687">
              <a:extLst>
                <a:ext uri="{FF2B5EF4-FFF2-40B4-BE49-F238E27FC236}">
                  <a16:creationId xmlns:a16="http://schemas.microsoft.com/office/drawing/2014/main" id="{756E78DC-4C2F-C9DC-E0ED-A7AEFBBE438C}"/>
                </a:ext>
              </a:extLst>
            </p:cNvPr>
            <p:cNvSpPr/>
            <p:nvPr/>
          </p:nvSpPr>
          <p:spPr>
            <a:xfrm>
              <a:off x="2754326" y="8902282"/>
              <a:ext cx="5080" cy="80645"/>
            </a:xfrm>
            <a:custGeom>
              <a:avLst/>
              <a:gdLst/>
              <a:ahLst/>
              <a:cxnLst/>
              <a:rect l="l" t="t" r="r" b="b"/>
              <a:pathLst>
                <a:path w="5080" h="80645">
                  <a:moveTo>
                    <a:pt x="712" y="80113"/>
                  </a:moveTo>
                  <a:lnTo>
                    <a:pt x="0" y="46551"/>
                  </a:lnTo>
                  <a:lnTo>
                    <a:pt x="181" y="27019"/>
                  </a:lnTo>
                  <a:lnTo>
                    <a:pt x="1634" y="14005"/>
                  </a:lnTo>
                  <a:lnTo>
                    <a:pt x="4736" y="0"/>
                  </a:lnTo>
                  <a:lnTo>
                    <a:pt x="4236" y="11984"/>
                  </a:lnTo>
                  <a:lnTo>
                    <a:pt x="712" y="80113"/>
                  </a:lnTo>
                  <a:close/>
                </a:path>
              </a:pathLst>
            </a:custGeom>
            <a:solidFill>
              <a:srgbClr val="A7AAAA"/>
            </a:solidFill>
          </p:spPr>
          <p:txBody>
            <a:bodyPr wrap="square" lIns="0" tIns="0" rIns="0" bIns="0" rtlCol="0"/>
            <a:lstStyle/>
            <a:p>
              <a:endParaRPr/>
            </a:p>
          </p:txBody>
        </p:sp>
        <p:sp>
          <p:nvSpPr>
            <p:cNvPr id="505" name="object 688">
              <a:extLst>
                <a:ext uri="{FF2B5EF4-FFF2-40B4-BE49-F238E27FC236}">
                  <a16:creationId xmlns:a16="http://schemas.microsoft.com/office/drawing/2014/main" id="{57189011-3969-BA01-10F1-E763D31E3393}"/>
                </a:ext>
              </a:extLst>
            </p:cNvPr>
            <p:cNvSpPr/>
            <p:nvPr/>
          </p:nvSpPr>
          <p:spPr>
            <a:xfrm>
              <a:off x="2754393" y="8902345"/>
              <a:ext cx="5080" cy="80645"/>
            </a:xfrm>
            <a:custGeom>
              <a:avLst/>
              <a:gdLst/>
              <a:ahLst/>
              <a:cxnLst/>
              <a:rect l="l" t="t" r="r" b="b"/>
              <a:pathLst>
                <a:path w="5080" h="80645">
                  <a:moveTo>
                    <a:pt x="701" y="80167"/>
                  </a:moveTo>
                  <a:lnTo>
                    <a:pt x="0" y="46588"/>
                  </a:lnTo>
                  <a:lnTo>
                    <a:pt x="181" y="27044"/>
                  </a:lnTo>
                  <a:lnTo>
                    <a:pt x="1621" y="14020"/>
                  </a:lnTo>
                  <a:lnTo>
                    <a:pt x="4694" y="0"/>
                  </a:lnTo>
                  <a:lnTo>
                    <a:pt x="4198" y="11992"/>
                  </a:lnTo>
                  <a:lnTo>
                    <a:pt x="701" y="80167"/>
                  </a:lnTo>
                  <a:close/>
                </a:path>
              </a:pathLst>
            </a:custGeom>
            <a:solidFill>
              <a:srgbClr val="A8ABAB"/>
            </a:solidFill>
          </p:spPr>
          <p:txBody>
            <a:bodyPr wrap="square" lIns="0" tIns="0" rIns="0" bIns="0" rtlCol="0"/>
            <a:lstStyle/>
            <a:p>
              <a:endParaRPr/>
            </a:p>
          </p:txBody>
        </p:sp>
        <p:sp>
          <p:nvSpPr>
            <p:cNvPr id="506" name="object 689">
              <a:extLst>
                <a:ext uri="{FF2B5EF4-FFF2-40B4-BE49-F238E27FC236}">
                  <a16:creationId xmlns:a16="http://schemas.microsoft.com/office/drawing/2014/main" id="{6D8D1317-C9AB-A8FE-4BEC-04D294CAE88B}"/>
                </a:ext>
              </a:extLst>
            </p:cNvPr>
            <p:cNvSpPr/>
            <p:nvPr/>
          </p:nvSpPr>
          <p:spPr>
            <a:xfrm>
              <a:off x="2754461" y="8902408"/>
              <a:ext cx="5080" cy="80645"/>
            </a:xfrm>
            <a:custGeom>
              <a:avLst/>
              <a:gdLst/>
              <a:ahLst/>
              <a:cxnLst/>
              <a:rect l="l" t="t" r="r" b="b"/>
              <a:pathLst>
                <a:path w="5080" h="80645">
                  <a:moveTo>
                    <a:pt x="684" y="80217"/>
                  </a:moveTo>
                  <a:lnTo>
                    <a:pt x="0" y="46620"/>
                  </a:lnTo>
                  <a:lnTo>
                    <a:pt x="185" y="27065"/>
                  </a:lnTo>
                  <a:lnTo>
                    <a:pt x="1613" y="14032"/>
                  </a:lnTo>
                  <a:lnTo>
                    <a:pt x="4656" y="0"/>
                  </a:lnTo>
                  <a:lnTo>
                    <a:pt x="4162" y="11998"/>
                  </a:lnTo>
                  <a:lnTo>
                    <a:pt x="684" y="80217"/>
                  </a:lnTo>
                  <a:close/>
                </a:path>
              </a:pathLst>
            </a:custGeom>
            <a:solidFill>
              <a:srgbClr val="AAADAC"/>
            </a:solidFill>
          </p:spPr>
          <p:txBody>
            <a:bodyPr wrap="square" lIns="0" tIns="0" rIns="0" bIns="0" rtlCol="0"/>
            <a:lstStyle/>
            <a:p>
              <a:endParaRPr/>
            </a:p>
          </p:txBody>
        </p:sp>
        <p:sp>
          <p:nvSpPr>
            <p:cNvPr id="507" name="object 690">
              <a:extLst>
                <a:ext uri="{FF2B5EF4-FFF2-40B4-BE49-F238E27FC236}">
                  <a16:creationId xmlns:a16="http://schemas.microsoft.com/office/drawing/2014/main" id="{071B7507-42A1-1FAE-7ACF-B0BE03FBBCA5}"/>
                </a:ext>
              </a:extLst>
            </p:cNvPr>
            <p:cNvSpPr/>
            <p:nvPr/>
          </p:nvSpPr>
          <p:spPr>
            <a:xfrm>
              <a:off x="2754526" y="8902471"/>
              <a:ext cx="5080" cy="80645"/>
            </a:xfrm>
            <a:custGeom>
              <a:avLst/>
              <a:gdLst/>
              <a:ahLst/>
              <a:cxnLst/>
              <a:rect l="l" t="t" r="r" b="b"/>
              <a:pathLst>
                <a:path w="5080" h="80645">
                  <a:moveTo>
                    <a:pt x="676" y="80272"/>
                  </a:moveTo>
                  <a:lnTo>
                    <a:pt x="0" y="46657"/>
                  </a:lnTo>
                  <a:lnTo>
                    <a:pt x="185" y="27091"/>
                  </a:lnTo>
                  <a:lnTo>
                    <a:pt x="1600" y="14047"/>
                  </a:lnTo>
                  <a:lnTo>
                    <a:pt x="4617" y="0"/>
                  </a:lnTo>
                  <a:lnTo>
                    <a:pt x="4127" y="12006"/>
                  </a:lnTo>
                  <a:lnTo>
                    <a:pt x="676" y="80272"/>
                  </a:lnTo>
                  <a:close/>
                </a:path>
              </a:pathLst>
            </a:custGeom>
            <a:solidFill>
              <a:srgbClr val="ACAEAE"/>
            </a:solidFill>
          </p:spPr>
          <p:txBody>
            <a:bodyPr wrap="square" lIns="0" tIns="0" rIns="0" bIns="0" rtlCol="0"/>
            <a:lstStyle/>
            <a:p>
              <a:endParaRPr/>
            </a:p>
          </p:txBody>
        </p:sp>
        <p:sp>
          <p:nvSpPr>
            <p:cNvPr id="508" name="object 691">
              <a:extLst>
                <a:ext uri="{FF2B5EF4-FFF2-40B4-BE49-F238E27FC236}">
                  <a16:creationId xmlns:a16="http://schemas.microsoft.com/office/drawing/2014/main" id="{C58267A8-E7F4-0BAF-A155-A94AE860D681}"/>
                </a:ext>
              </a:extLst>
            </p:cNvPr>
            <p:cNvSpPr/>
            <p:nvPr/>
          </p:nvSpPr>
          <p:spPr>
            <a:xfrm>
              <a:off x="2754596" y="8902535"/>
              <a:ext cx="5080" cy="80645"/>
            </a:xfrm>
            <a:custGeom>
              <a:avLst/>
              <a:gdLst/>
              <a:ahLst/>
              <a:cxnLst/>
              <a:rect l="l" t="t" r="r" b="b"/>
              <a:pathLst>
                <a:path w="5080" h="80645">
                  <a:moveTo>
                    <a:pt x="662" y="80327"/>
                  </a:moveTo>
                  <a:lnTo>
                    <a:pt x="0" y="46694"/>
                  </a:lnTo>
                  <a:lnTo>
                    <a:pt x="187" y="27116"/>
                  </a:lnTo>
                  <a:lnTo>
                    <a:pt x="1590" y="14062"/>
                  </a:lnTo>
                  <a:lnTo>
                    <a:pt x="4577" y="0"/>
                  </a:lnTo>
                  <a:lnTo>
                    <a:pt x="4089" y="12015"/>
                  </a:lnTo>
                  <a:lnTo>
                    <a:pt x="662" y="80327"/>
                  </a:lnTo>
                  <a:close/>
                </a:path>
              </a:pathLst>
            </a:custGeom>
            <a:solidFill>
              <a:srgbClr val="ACAFB0"/>
            </a:solidFill>
          </p:spPr>
          <p:txBody>
            <a:bodyPr wrap="square" lIns="0" tIns="0" rIns="0" bIns="0" rtlCol="0"/>
            <a:lstStyle/>
            <a:p>
              <a:endParaRPr/>
            </a:p>
          </p:txBody>
        </p:sp>
        <p:sp>
          <p:nvSpPr>
            <p:cNvPr id="509" name="object 692">
              <a:extLst>
                <a:ext uri="{FF2B5EF4-FFF2-40B4-BE49-F238E27FC236}">
                  <a16:creationId xmlns:a16="http://schemas.microsoft.com/office/drawing/2014/main" id="{C539725A-A65D-16E5-50FB-7C2F55811A67}"/>
                </a:ext>
              </a:extLst>
            </p:cNvPr>
            <p:cNvSpPr/>
            <p:nvPr/>
          </p:nvSpPr>
          <p:spPr>
            <a:xfrm>
              <a:off x="2754634" y="8902598"/>
              <a:ext cx="5080" cy="80645"/>
            </a:xfrm>
            <a:custGeom>
              <a:avLst/>
              <a:gdLst/>
              <a:ahLst/>
              <a:cxnLst/>
              <a:rect l="l" t="t" r="r" b="b"/>
              <a:pathLst>
                <a:path w="5080" h="80645">
                  <a:moveTo>
                    <a:pt x="680" y="80381"/>
                  </a:moveTo>
                  <a:lnTo>
                    <a:pt x="0" y="46726"/>
                  </a:lnTo>
                  <a:lnTo>
                    <a:pt x="177" y="27134"/>
                  </a:lnTo>
                  <a:lnTo>
                    <a:pt x="1577" y="14071"/>
                  </a:lnTo>
                  <a:lnTo>
                    <a:pt x="4564" y="0"/>
                  </a:lnTo>
                  <a:lnTo>
                    <a:pt x="4079" y="12024"/>
                  </a:lnTo>
                  <a:lnTo>
                    <a:pt x="680" y="80381"/>
                  </a:lnTo>
                  <a:close/>
                </a:path>
              </a:pathLst>
            </a:custGeom>
            <a:solidFill>
              <a:srgbClr val="AEB1B1"/>
            </a:solidFill>
          </p:spPr>
          <p:txBody>
            <a:bodyPr wrap="square" lIns="0" tIns="0" rIns="0" bIns="0" rtlCol="0"/>
            <a:lstStyle/>
            <a:p>
              <a:endParaRPr/>
            </a:p>
          </p:txBody>
        </p:sp>
        <p:sp>
          <p:nvSpPr>
            <p:cNvPr id="510" name="object 693">
              <a:extLst>
                <a:ext uri="{FF2B5EF4-FFF2-40B4-BE49-F238E27FC236}">
                  <a16:creationId xmlns:a16="http://schemas.microsoft.com/office/drawing/2014/main" id="{B5F953E8-B1E8-A409-3C9D-E33FF064B509}"/>
                </a:ext>
              </a:extLst>
            </p:cNvPr>
            <p:cNvSpPr/>
            <p:nvPr/>
          </p:nvSpPr>
          <p:spPr>
            <a:xfrm>
              <a:off x="2754733" y="8902661"/>
              <a:ext cx="5080" cy="80645"/>
            </a:xfrm>
            <a:custGeom>
              <a:avLst/>
              <a:gdLst/>
              <a:ahLst/>
              <a:cxnLst/>
              <a:rect l="l" t="t" r="r" b="b"/>
              <a:pathLst>
                <a:path w="5080" h="80645">
                  <a:moveTo>
                    <a:pt x="636" y="80431"/>
                  </a:moveTo>
                  <a:lnTo>
                    <a:pt x="0" y="46767"/>
                  </a:lnTo>
                  <a:lnTo>
                    <a:pt x="189" y="27167"/>
                  </a:lnTo>
                  <a:lnTo>
                    <a:pt x="1567" y="14091"/>
                  </a:lnTo>
                  <a:lnTo>
                    <a:pt x="4495" y="0"/>
                  </a:lnTo>
                  <a:lnTo>
                    <a:pt x="4012" y="12031"/>
                  </a:lnTo>
                  <a:lnTo>
                    <a:pt x="636" y="80431"/>
                  </a:lnTo>
                  <a:close/>
                </a:path>
              </a:pathLst>
            </a:custGeom>
            <a:solidFill>
              <a:srgbClr val="B0B3B2"/>
            </a:solidFill>
          </p:spPr>
          <p:txBody>
            <a:bodyPr wrap="square" lIns="0" tIns="0" rIns="0" bIns="0" rtlCol="0"/>
            <a:lstStyle/>
            <a:p>
              <a:endParaRPr/>
            </a:p>
          </p:txBody>
        </p:sp>
        <p:sp>
          <p:nvSpPr>
            <p:cNvPr id="511" name="object 694">
              <a:extLst>
                <a:ext uri="{FF2B5EF4-FFF2-40B4-BE49-F238E27FC236}">
                  <a16:creationId xmlns:a16="http://schemas.microsoft.com/office/drawing/2014/main" id="{0254F166-F62F-B2CF-B8A5-CEE713933100}"/>
                </a:ext>
              </a:extLst>
            </p:cNvPr>
            <p:cNvSpPr/>
            <p:nvPr/>
          </p:nvSpPr>
          <p:spPr>
            <a:xfrm>
              <a:off x="2754798" y="8902724"/>
              <a:ext cx="5080" cy="80645"/>
            </a:xfrm>
            <a:custGeom>
              <a:avLst/>
              <a:gdLst/>
              <a:ahLst/>
              <a:cxnLst/>
              <a:rect l="l" t="t" r="r" b="b"/>
              <a:pathLst>
                <a:path w="5080" h="80645">
                  <a:moveTo>
                    <a:pt x="628" y="80486"/>
                  </a:moveTo>
                  <a:lnTo>
                    <a:pt x="0" y="46804"/>
                  </a:lnTo>
                  <a:lnTo>
                    <a:pt x="189" y="27192"/>
                  </a:lnTo>
                  <a:lnTo>
                    <a:pt x="1554" y="14106"/>
                  </a:lnTo>
                  <a:lnTo>
                    <a:pt x="4455" y="0"/>
                  </a:lnTo>
                  <a:lnTo>
                    <a:pt x="3977" y="12038"/>
                  </a:lnTo>
                  <a:lnTo>
                    <a:pt x="628" y="80486"/>
                  </a:lnTo>
                  <a:close/>
                </a:path>
              </a:pathLst>
            </a:custGeom>
            <a:solidFill>
              <a:srgbClr val="B1B4B4"/>
            </a:solidFill>
          </p:spPr>
          <p:txBody>
            <a:bodyPr wrap="square" lIns="0" tIns="0" rIns="0" bIns="0" rtlCol="0"/>
            <a:lstStyle/>
            <a:p>
              <a:endParaRPr/>
            </a:p>
          </p:txBody>
        </p:sp>
        <p:sp>
          <p:nvSpPr>
            <p:cNvPr id="512" name="object 695">
              <a:extLst>
                <a:ext uri="{FF2B5EF4-FFF2-40B4-BE49-F238E27FC236}">
                  <a16:creationId xmlns:a16="http://schemas.microsoft.com/office/drawing/2014/main" id="{D586939A-2D29-4868-183F-6710D549F4E3}"/>
                </a:ext>
              </a:extLst>
            </p:cNvPr>
            <p:cNvSpPr/>
            <p:nvPr/>
          </p:nvSpPr>
          <p:spPr>
            <a:xfrm>
              <a:off x="2754868" y="8902787"/>
              <a:ext cx="4445" cy="80645"/>
            </a:xfrm>
            <a:custGeom>
              <a:avLst/>
              <a:gdLst/>
              <a:ahLst/>
              <a:cxnLst/>
              <a:rect l="l" t="t" r="r" b="b"/>
              <a:pathLst>
                <a:path w="4444" h="80645">
                  <a:moveTo>
                    <a:pt x="614" y="80541"/>
                  </a:moveTo>
                  <a:lnTo>
                    <a:pt x="0" y="46841"/>
                  </a:lnTo>
                  <a:lnTo>
                    <a:pt x="191" y="27218"/>
                  </a:lnTo>
                  <a:lnTo>
                    <a:pt x="1544" y="14121"/>
                  </a:lnTo>
                  <a:lnTo>
                    <a:pt x="4415" y="0"/>
                  </a:lnTo>
                  <a:lnTo>
                    <a:pt x="3939" y="12046"/>
                  </a:lnTo>
                  <a:lnTo>
                    <a:pt x="614" y="80541"/>
                  </a:lnTo>
                  <a:close/>
                </a:path>
              </a:pathLst>
            </a:custGeom>
            <a:solidFill>
              <a:srgbClr val="B4B6B5"/>
            </a:solidFill>
          </p:spPr>
          <p:txBody>
            <a:bodyPr wrap="square" lIns="0" tIns="0" rIns="0" bIns="0" rtlCol="0"/>
            <a:lstStyle/>
            <a:p>
              <a:endParaRPr/>
            </a:p>
          </p:txBody>
        </p:sp>
        <p:sp>
          <p:nvSpPr>
            <p:cNvPr id="513" name="object 696">
              <a:extLst>
                <a:ext uri="{FF2B5EF4-FFF2-40B4-BE49-F238E27FC236}">
                  <a16:creationId xmlns:a16="http://schemas.microsoft.com/office/drawing/2014/main" id="{034178CE-E7E9-6DA1-F25F-524D557801A8}"/>
                </a:ext>
              </a:extLst>
            </p:cNvPr>
            <p:cNvSpPr/>
            <p:nvPr/>
          </p:nvSpPr>
          <p:spPr>
            <a:xfrm>
              <a:off x="2754935" y="8902851"/>
              <a:ext cx="4445" cy="80645"/>
            </a:xfrm>
            <a:custGeom>
              <a:avLst/>
              <a:gdLst/>
              <a:ahLst/>
              <a:cxnLst/>
              <a:rect l="l" t="t" r="r" b="b"/>
              <a:pathLst>
                <a:path w="4444" h="80645">
                  <a:moveTo>
                    <a:pt x="603" y="80590"/>
                  </a:moveTo>
                  <a:lnTo>
                    <a:pt x="0" y="46876"/>
                  </a:lnTo>
                  <a:lnTo>
                    <a:pt x="191" y="27243"/>
                  </a:lnTo>
                  <a:lnTo>
                    <a:pt x="1531" y="14136"/>
                  </a:lnTo>
                  <a:lnTo>
                    <a:pt x="4373" y="0"/>
                  </a:lnTo>
                  <a:lnTo>
                    <a:pt x="3902" y="12054"/>
                  </a:lnTo>
                  <a:lnTo>
                    <a:pt x="603" y="80590"/>
                  </a:lnTo>
                  <a:close/>
                </a:path>
              </a:pathLst>
            </a:custGeom>
            <a:solidFill>
              <a:srgbClr val="B6B8B8"/>
            </a:solidFill>
          </p:spPr>
          <p:txBody>
            <a:bodyPr wrap="square" lIns="0" tIns="0" rIns="0" bIns="0" rtlCol="0"/>
            <a:lstStyle/>
            <a:p>
              <a:endParaRPr/>
            </a:p>
          </p:txBody>
        </p:sp>
        <p:sp>
          <p:nvSpPr>
            <p:cNvPr id="514" name="object 697">
              <a:extLst>
                <a:ext uri="{FF2B5EF4-FFF2-40B4-BE49-F238E27FC236}">
                  <a16:creationId xmlns:a16="http://schemas.microsoft.com/office/drawing/2014/main" id="{CB461B2F-2ABF-525B-628E-64447B782F43}"/>
                </a:ext>
              </a:extLst>
            </p:cNvPr>
            <p:cNvSpPr/>
            <p:nvPr/>
          </p:nvSpPr>
          <p:spPr>
            <a:xfrm>
              <a:off x="2755004" y="8902913"/>
              <a:ext cx="4445" cy="80645"/>
            </a:xfrm>
            <a:custGeom>
              <a:avLst/>
              <a:gdLst/>
              <a:ahLst/>
              <a:cxnLst/>
              <a:rect l="l" t="t" r="r" b="b"/>
              <a:pathLst>
                <a:path w="4444" h="80645">
                  <a:moveTo>
                    <a:pt x="586" y="80645"/>
                  </a:moveTo>
                  <a:lnTo>
                    <a:pt x="0" y="46913"/>
                  </a:lnTo>
                  <a:lnTo>
                    <a:pt x="195" y="27268"/>
                  </a:lnTo>
                  <a:lnTo>
                    <a:pt x="1523" y="14150"/>
                  </a:lnTo>
                  <a:lnTo>
                    <a:pt x="4335" y="0"/>
                  </a:lnTo>
                  <a:lnTo>
                    <a:pt x="3865" y="12063"/>
                  </a:lnTo>
                  <a:lnTo>
                    <a:pt x="586" y="80645"/>
                  </a:lnTo>
                  <a:close/>
                </a:path>
              </a:pathLst>
            </a:custGeom>
            <a:solidFill>
              <a:srgbClr val="B7B9BA"/>
            </a:solidFill>
          </p:spPr>
          <p:txBody>
            <a:bodyPr wrap="square" lIns="0" tIns="0" rIns="0" bIns="0" rtlCol="0"/>
            <a:lstStyle/>
            <a:p>
              <a:endParaRPr/>
            </a:p>
          </p:txBody>
        </p:sp>
        <p:sp>
          <p:nvSpPr>
            <p:cNvPr id="515" name="object 698">
              <a:extLst>
                <a:ext uri="{FF2B5EF4-FFF2-40B4-BE49-F238E27FC236}">
                  <a16:creationId xmlns:a16="http://schemas.microsoft.com/office/drawing/2014/main" id="{A598329E-0666-3BB7-DBA6-09951066276C}"/>
                </a:ext>
              </a:extLst>
            </p:cNvPr>
            <p:cNvSpPr/>
            <p:nvPr/>
          </p:nvSpPr>
          <p:spPr>
            <a:xfrm>
              <a:off x="2755071" y="8902977"/>
              <a:ext cx="4445" cy="81280"/>
            </a:xfrm>
            <a:custGeom>
              <a:avLst/>
              <a:gdLst/>
              <a:ahLst/>
              <a:cxnLst/>
              <a:rect l="l" t="t" r="r" b="b"/>
              <a:pathLst>
                <a:path w="4444" h="81279">
                  <a:moveTo>
                    <a:pt x="575" y="80700"/>
                  </a:moveTo>
                  <a:lnTo>
                    <a:pt x="0" y="46947"/>
                  </a:lnTo>
                  <a:lnTo>
                    <a:pt x="195" y="27290"/>
                  </a:lnTo>
                  <a:lnTo>
                    <a:pt x="1510" y="14163"/>
                  </a:lnTo>
                  <a:lnTo>
                    <a:pt x="4293" y="0"/>
                  </a:lnTo>
                  <a:lnTo>
                    <a:pt x="3828" y="12071"/>
                  </a:lnTo>
                  <a:lnTo>
                    <a:pt x="575" y="80700"/>
                  </a:lnTo>
                  <a:close/>
                </a:path>
              </a:pathLst>
            </a:custGeom>
            <a:solidFill>
              <a:srgbClr val="B9BCBB"/>
            </a:solidFill>
          </p:spPr>
          <p:txBody>
            <a:bodyPr wrap="square" lIns="0" tIns="0" rIns="0" bIns="0" rtlCol="0"/>
            <a:lstStyle/>
            <a:p>
              <a:endParaRPr/>
            </a:p>
          </p:txBody>
        </p:sp>
        <p:sp>
          <p:nvSpPr>
            <p:cNvPr id="516" name="object 699">
              <a:extLst>
                <a:ext uri="{FF2B5EF4-FFF2-40B4-BE49-F238E27FC236}">
                  <a16:creationId xmlns:a16="http://schemas.microsoft.com/office/drawing/2014/main" id="{B98FF122-CA06-1726-1640-28FAE9E2E999}"/>
                </a:ext>
              </a:extLst>
            </p:cNvPr>
            <p:cNvSpPr/>
            <p:nvPr/>
          </p:nvSpPr>
          <p:spPr>
            <a:xfrm>
              <a:off x="2755135" y="8903040"/>
              <a:ext cx="4445" cy="81280"/>
            </a:xfrm>
            <a:custGeom>
              <a:avLst/>
              <a:gdLst/>
              <a:ahLst/>
              <a:cxnLst/>
              <a:rect l="l" t="t" r="r" b="b"/>
              <a:pathLst>
                <a:path w="4444" h="81279">
                  <a:moveTo>
                    <a:pt x="566" y="80755"/>
                  </a:moveTo>
                  <a:lnTo>
                    <a:pt x="0" y="46984"/>
                  </a:lnTo>
                  <a:lnTo>
                    <a:pt x="195" y="27315"/>
                  </a:lnTo>
                  <a:lnTo>
                    <a:pt x="1500" y="14177"/>
                  </a:lnTo>
                  <a:lnTo>
                    <a:pt x="4259" y="0"/>
                  </a:lnTo>
                  <a:lnTo>
                    <a:pt x="3796" y="12078"/>
                  </a:lnTo>
                  <a:lnTo>
                    <a:pt x="566" y="80755"/>
                  </a:lnTo>
                  <a:close/>
                </a:path>
              </a:pathLst>
            </a:custGeom>
            <a:solidFill>
              <a:srgbClr val="BABDBD"/>
            </a:solidFill>
          </p:spPr>
          <p:txBody>
            <a:bodyPr wrap="square" lIns="0" tIns="0" rIns="0" bIns="0" rtlCol="0"/>
            <a:lstStyle/>
            <a:p>
              <a:endParaRPr/>
            </a:p>
          </p:txBody>
        </p:sp>
        <p:sp>
          <p:nvSpPr>
            <p:cNvPr id="517" name="object 700">
              <a:extLst>
                <a:ext uri="{FF2B5EF4-FFF2-40B4-BE49-F238E27FC236}">
                  <a16:creationId xmlns:a16="http://schemas.microsoft.com/office/drawing/2014/main" id="{BBA593D2-32B2-ED2A-0122-5E82DA052F46}"/>
                </a:ext>
              </a:extLst>
            </p:cNvPr>
            <p:cNvSpPr/>
            <p:nvPr/>
          </p:nvSpPr>
          <p:spPr>
            <a:xfrm>
              <a:off x="2755205" y="8903103"/>
              <a:ext cx="4445" cy="81280"/>
            </a:xfrm>
            <a:custGeom>
              <a:avLst/>
              <a:gdLst/>
              <a:ahLst/>
              <a:cxnLst/>
              <a:rect l="l" t="t" r="r" b="b"/>
              <a:pathLst>
                <a:path w="4444" h="81279">
                  <a:moveTo>
                    <a:pt x="552" y="80805"/>
                  </a:moveTo>
                  <a:lnTo>
                    <a:pt x="0" y="47019"/>
                  </a:lnTo>
                  <a:lnTo>
                    <a:pt x="197" y="27340"/>
                  </a:lnTo>
                  <a:lnTo>
                    <a:pt x="1487" y="14192"/>
                  </a:lnTo>
                  <a:lnTo>
                    <a:pt x="4214" y="0"/>
                  </a:lnTo>
                  <a:lnTo>
                    <a:pt x="3755" y="12085"/>
                  </a:lnTo>
                  <a:lnTo>
                    <a:pt x="552" y="80805"/>
                  </a:lnTo>
                  <a:close/>
                </a:path>
              </a:pathLst>
            </a:custGeom>
            <a:solidFill>
              <a:srgbClr val="BDBFBF"/>
            </a:solidFill>
          </p:spPr>
          <p:txBody>
            <a:bodyPr wrap="square" lIns="0" tIns="0" rIns="0" bIns="0" rtlCol="0"/>
            <a:lstStyle/>
            <a:p>
              <a:endParaRPr/>
            </a:p>
          </p:txBody>
        </p:sp>
        <p:sp>
          <p:nvSpPr>
            <p:cNvPr id="518" name="object 701">
              <a:extLst>
                <a:ext uri="{FF2B5EF4-FFF2-40B4-BE49-F238E27FC236}">
                  <a16:creationId xmlns:a16="http://schemas.microsoft.com/office/drawing/2014/main" id="{5B5B3AF6-D891-032C-A93B-AF053DCE2352}"/>
                </a:ext>
              </a:extLst>
            </p:cNvPr>
            <p:cNvSpPr/>
            <p:nvPr/>
          </p:nvSpPr>
          <p:spPr>
            <a:xfrm>
              <a:off x="2755273" y="8903167"/>
              <a:ext cx="4445" cy="81280"/>
            </a:xfrm>
            <a:custGeom>
              <a:avLst/>
              <a:gdLst/>
              <a:ahLst/>
              <a:cxnLst/>
              <a:rect l="l" t="t" r="r" b="b"/>
              <a:pathLst>
                <a:path w="4444" h="81279">
                  <a:moveTo>
                    <a:pt x="541" y="80859"/>
                  </a:moveTo>
                  <a:lnTo>
                    <a:pt x="0" y="47056"/>
                  </a:lnTo>
                  <a:lnTo>
                    <a:pt x="198" y="27366"/>
                  </a:lnTo>
                  <a:lnTo>
                    <a:pt x="1477" y="14207"/>
                  </a:lnTo>
                  <a:lnTo>
                    <a:pt x="4177" y="0"/>
                  </a:lnTo>
                  <a:lnTo>
                    <a:pt x="3720" y="12094"/>
                  </a:lnTo>
                  <a:lnTo>
                    <a:pt x="541" y="80859"/>
                  </a:lnTo>
                  <a:close/>
                </a:path>
              </a:pathLst>
            </a:custGeom>
            <a:solidFill>
              <a:srgbClr val="BFC1C0"/>
            </a:solidFill>
          </p:spPr>
          <p:txBody>
            <a:bodyPr wrap="square" lIns="0" tIns="0" rIns="0" bIns="0" rtlCol="0"/>
            <a:lstStyle/>
            <a:p>
              <a:endParaRPr/>
            </a:p>
          </p:txBody>
        </p:sp>
        <p:sp>
          <p:nvSpPr>
            <p:cNvPr id="519" name="object 702">
              <a:extLst>
                <a:ext uri="{FF2B5EF4-FFF2-40B4-BE49-F238E27FC236}">
                  <a16:creationId xmlns:a16="http://schemas.microsoft.com/office/drawing/2014/main" id="{CCD6696D-4685-BB95-8C7B-1ACDD32697F1}"/>
                </a:ext>
              </a:extLst>
            </p:cNvPr>
            <p:cNvSpPr/>
            <p:nvPr/>
          </p:nvSpPr>
          <p:spPr>
            <a:xfrm>
              <a:off x="2755343" y="8903230"/>
              <a:ext cx="4445" cy="81280"/>
            </a:xfrm>
            <a:custGeom>
              <a:avLst/>
              <a:gdLst/>
              <a:ahLst/>
              <a:cxnLst/>
              <a:rect l="l" t="t" r="r" b="b"/>
              <a:pathLst>
                <a:path w="4444" h="81279">
                  <a:moveTo>
                    <a:pt x="527" y="80914"/>
                  </a:moveTo>
                  <a:lnTo>
                    <a:pt x="0" y="47093"/>
                  </a:lnTo>
                  <a:lnTo>
                    <a:pt x="199" y="27391"/>
                  </a:lnTo>
                  <a:lnTo>
                    <a:pt x="1464" y="14222"/>
                  </a:lnTo>
                  <a:lnTo>
                    <a:pt x="4132" y="0"/>
                  </a:lnTo>
                  <a:lnTo>
                    <a:pt x="3678" y="12103"/>
                  </a:lnTo>
                  <a:lnTo>
                    <a:pt x="527" y="80914"/>
                  </a:lnTo>
                  <a:close/>
                </a:path>
              </a:pathLst>
            </a:custGeom>
            <a:solidFill>
              <a:srgbClr val="C0C2C2"/>
            </a:solidFill>
          </p:spPr>
          <p:txBody>
            <a:bodyPr wrap="square" lIns="0" tIns="0" rIns="0" bIns="0" rtlCol="0"/>
            <a:lstStyle/>
            <a:p>
              <a:endParaRPr/>
            </a:p>
          </p:txBody>
        </p:sp>
        <p:sp>
          <p:nvSpPr>
            <p:cNvPr id="520" name="object 703">
              <a:extLst>
                <a:ext uri="{FF2B5EF4-FFF2-40B4-BE49-F238E27FC236}">
                  <a16:creationId xmlns:a16="http://schemas.microsoft.com/office/drawing/2014/main" id="{BC62A3EA-AE7B-473B-946B-E6A5342128C1}"/>
                </a:ext>
              </a:extLst>
            </p:cNvPr>
            <p:cNvSpPr/>
            <p:nvPr/>
          </p:nvSpPr>
          <p:spPr>
            <a:xfrm>
              <a:off x="2755407" y="8903293"/>
              <a:ext cx="4445" cy="81280"/>
            </a:xfrm>
            <a:custGeom>
              <a:avLst/>
              <a:gdLst/>
              <a:ahLst/>
              <a:cxnLst/>
              <a:rect l="l" t="t" r="r" b="b"/>
              <a:pathLst>
                <a:path w="4444" h="81279">
                  <a:moveTo>
                    <a:pt x="519" y="80969"/>
                  </a:moveTo>
                  <a:lnTo>
                    <a:pt x="0" y="47131"/>
                  </a:lnTo>
                  <a:lnTo>
                    <a:pt x="199" y="27417"/>
                  </a:lnTo>
                  <a:lnTo>
                    <a:pt x="1454" y="14237"/>
                  </a:lnTo>
                  <a:lnTo>
                    <a:pt x="4098" y="0"/>
                  </a:lnTo>
                  <a:lnTo>
                    <a:pt x="3646" y="12111"/>
                  </a:lnTo>
                  <a:lnTo>
                    <a:pt x="519" y="80969"/>
                  </a:lnTo>
                  <a:close/>
                </a:path>
              </a:pathLst>
            </a:custGeom>
            <a:solidFill>
              <a:srgbClr val="C2C4C4"/>
            </a:solidFill>
          </p:spPr>
          <p:txBody>
            <a:bodyPr wrap="square" lIns="0" tIns="0" rIns="0" bIns="0" rtlCol="0"/>
            <a:lstStyle/>
            <a:p>
              <a:endParaRPr/>
            </a:p>
          </p:txBody>
        </p:sp>
        <p:sp>
          <p:nvSpPr>
            <p:cNvPr id="521" name="object 704">
              <a:extLst>
                <a:ext uri="{FF2B5EF4-FFF2-40B4-BE49-F238E27FC236}">
                  <a16:creationId xmlns:a16="http://schemas.microsoft.com/office/drawing/2014/main" id="{09F132E3-660E-9409-25EC-22A184EDBD2F}"/>
                </a:ext>
              </a:extLst>
            </p:cNvPr>
            <p:cNvSpPr/>
            <p:nvPr/>
          </p:nvSpPr>
          <p:spPr>
            <a:xfrm>
              <a:off x="2755478" y="8903356"/>
              <a:ext cx="4445" cy="81280"/>
            </a:xfrm>
            <a:custGeom>
              <a:avLst/>
              <a:gdLst/>
              <a:ahLst/>
              <a:cxnLst/>
              <a:rect l="l" t="t" r="r" b="b"/>
              <a:pathLst>
                <a:path w="4444" h="81279">
                  <a:moveTo>
                    <a:pt x="505" y="81014"/>
                  </a:moveTo>
                  <a:lnTo>
                    <a:pt x="0" y="47163"/>
                  </a:lnTo>
                  <a:lnTo>
                    <a:pt x="201" y="27441"/>
                  </a:lnTo>
                  <a:lnTo>
                    <a:pt x="1441" y="14251"/>
                  </a:lnTo>
                  <a:lnTo>
                    <a:pt x="4053" y="0"/>
                  </a:lnTo>
                  <a:lnTo>
                    <a:pt x="3605" y="12118"/>
                  </a:lnTo>
                  <a:lnTo>
                    <a:pt x="505" y="81014"/>
                  </a:lnTo>
                  <a:close/>
                </a:path>
              </a:pathLst>
            </a:custGeom>
            <a:solidFill>
              <a:srgbClr val="C5C6C5"/>
            </a:solidFill>
          </p:spPr>
          <p:txBody>
            <a:bodyPr wrap="square" lIns="0" tIns="0" rIns="0" bIns="0" rtlCol="0"/>
            <a:lstStyle/>
            <a:p>
              <a:endParaRPr/>
            </a:p>
          </p:txBody>
        </p:sp>
        <p:sp>
          <p:nvSpPr>
            <p:cNvPr id="522" name="object 705">
              <a:extLst>
                <a:ext uri="{FF2B5EF4-FFF2-40B4-BE49-F238E27FC236}">
                  <a16:creationId xmlns:a16="http://schemas.microsoft.com/office/drawing/2014/main" id="{5CE33106-EFFA-74CA-96ED-A12094BF7690}"/>
                </a:ext>
              </a:extLst>
            </p:cNvPr>
            <p:cNvSpPr/>
            <p:nvPr/>
          </p:nvSpPr>
          <p:spPr>
            <a:xfrm>
              <a:off x="2755543" y="8903419"/>
              <a:ext cx="4445" cy="81280"/>
            </a:xfrm>
            <a:custGeom>
              <a:avLst/>
              <a:gdLst/>
              <a:ahLst/>
              <a:cxnLst/>
              <a:rect l="l" t="t" r="r" b="b"/>
              <a:pathLst>
                <a:path w="4444" h="81279">
                  <a:moveTo>
                    <a:pt x="491" y="81068"/>
                  </a:moveTo>
                  <a:lnTo>
                    <a:pt x="0" y="47201"/>
                  </a:lnTo>
                  <a:lnTo>
                    <a:pt x="203" y="27467"/>
                  </a:lnTo>
                  <a:lnTo>
                    <a:pt x="1433" y="14266"/>
                  </a:lnTo>
                  <a:lnTo>
                    <a:pt x="4018" y="0"/>
                  </a:lnTo>
                  <a:lnTo>
                    <a:pt x="3571" y="12125"/>
                  </a:lnTo>
                  <a:lnTo>
                    <a:pt x="491" y="81068"/>
                  </a:lnTo>
                  <a:close/>
                </a:path>
              </a:pathLst>
            </a:custGeom>
            <a:solidFill>
              <a:srgbClr val="C5C7C7"/>
            </a:solidFill>
          </p:spPr>
          <p:txBody>
            <a:bodyPr wrap="square" lIns="0" tIns="0" rIns="0" bIns="0" rtlCol="0"/>
            <a:lstStyle/>
            <a:p>
              <a:endParaRPr/>
            </a:p>
          </p:txBody>
        </p:sp>
        <p:sp>
          <p:nvSpPr>
            <p:cNvPr id="523" name="object 706">
              <a:extLst>
                <a:ext uri="{FF2B5EF4-FFF2-40B4-BE49-F238E27FC236}">
                  <a16:creationId xmlns:a16="http://schemas.microsoft.com/office/drawing/2014/main" id="{81CBC46F-1E70-03D4-718A-17AB9178EEC7}"/>
                </a:ext>
              </a:extLst>
            </p:cNvPr>
            <p:cNvSpPr/>
            <p:nvPr/>
          </p:nvSpPr>
          <p:spPr>
            <a:xfrm>
              <a:off x="2755613" y="8903483"/>
              <a:ext cx="4445" cy="81280"/>
            </a:xfrm>
            <a:custGeom>
              <a:avLst/>
              <a:gdLst/>
              <a:ahLst/>
              <a:cxnLst/>
              <a:rect l="l" t="t" r="r" b="b"/>
              <a:pathLst>
                <a:path w="4444" h="81279">
                  <a:moveTo>
                    <a:pt x="477" y="81123"/>
                  </a:moveTo>
                  <a:lnTo>
                    <a:pt x="0" y="47235"/>
                  </a:lnTo>
                  <a:lnTo>
                    <a:pt x="205" y="27488"/>
                  </a:lnTo>
                  <a:lnTo>
                    <a:pt x="1420" y="14278"/>
                  </a:lnTo>
                  <a:lnTo>
                    <a:pt x="3973" y="0"/>
                  </a:lnTo>
                  <a:lnTo>
                    <a:pt x="3531" y="12133"/>
                  </a:lnTo>
                  <a:lnTo>
                    <a:pt x="477" y="81123"/>
                  </a:lnTo>
                  <a:close/>
                </a:path>
              </a:pathLst>
            </a:custGeom>
            <a:solidFill>
              <a:srgbClr val="C8C9C9"/>
            </a:solidFill>
          </p:spPr>
          <p:txBody>
            <a:bodyPr wrap="square" lIns="0" tIns="0" rIns="0" bIns="0" rtlCol="0"/>
            <a:lstStyle/>
            <a:p>
              <a:endParaRPr/>
            </a:p>
          </p:txBody>
        </p:sp>
        <p:sp>
          <p:nvSpPr>
            <p:cNvPr id="524" name="object 707">
              <a:extLst>
                <a:ext uri="{FF2B5EF4-FFF2-40B4-BE49-F238E27FC236}">
                  <a16:creationId xmlns:a16="http://schemas.microsoft.com/office/drawing/2014/main" id="{0ABED67E-2D7C-4126-C2E0-8238E52B3D79}"/>
                </a:ext>
              </a:extLst>
            </p:cNvPr>
            <p:cNvSpPr/>
            <p:nvPr/>
          </p:nvSpPr>
          <p:spPr>
            <a:xfrm>
              <a:off x="2755677" y="8903546"/>
              <a:ext cx="4445" cy="81280"/>
            </a:xfrm>
            <a:custGeom>
              <a:avLst/>
              <a:gdLst/>
              <a:ahLst/>
              <a:cxnLst/>
              <a:rect l="l" t="t" r="r" b="b"/>
              <a:pathLst>
                <a:path w="4444" h="81279">
                  <a:moveTo>
                    <a:pt x="468" y="81178"/>
                  </a:moveTo>
                  <a:lnTo>
                    <a:pt x="0" y="47272"/>
                  </a:lnTo>
                  <a:lnTo>
                    <a:pt x="205" y="27514"/>
                  </a:lnTo>
                  <a:lnTo>
                    <a:pt x="1409" y="14293"/>
                  </a:lnTo>
                  <a:lnTo>
                    <a:pt x="3939" y="0"/>
                  </a:lnTo>
                  <a:lnTo>
                    <a:pt x="3499" y="12142"/>
                  </a:lnTo>
                  <a:lnTo>
                    <a:pt x="468" y="81178"/>
                  </a:lnTo>
                  <a:close/>
                </a:path>
              </a:pathLst>
            </a:custGeom>
            <a:solidFill>
              <a:srgbClr val="CACCCB"/>
            </a:solidFill>
          </p:spPr>
          <p:txBody>
            <a:bodyPr wrap="square" lIns="0" tIns="0" rIns="0" bIns="0" rtlCol="0"/>
            <a:lstStyle/>
            <a:p>
              <a:endParaRPr/>
            </a:p>
          </p:txBody>
        </p:sp>
        <p:sp>
          <p:nvSpPr>
            <p:cNvPr id="525" name="object 708">
              <a:extLst>
                <a:ext uri="{FF2B5EF4-FFF2-40B4-BE49-F238E27FC236}">
                  <a16:creationId xmlns:a16="http://schemas.microsoft.com/office/drawing/2014/main" id="{B4DB9503-6FAF-67E3-FAC2-CF293FB1CA29}"/>
                </a:ext>
              </a:extLst>
            </p:cNvPr>
            <p:cNvSpPr/>
            <p:nvPr/>
          </p:nvSpPr>
          <p:spPr>
            <a:xfrm>
              <a:off x="2755748" y="8903609"/>
              <a:ext cx="4445" cy="81280"/>
            </a:xfrm>
            <a:custGeom>
              <a:avLst/>
              <a:gdLst/>
              <a:ahLst/>
              <a:cxnLst/>
              <a:rect l="l" t="t" r="r" b="b"/>
              <a:pathLst>
                <a:path w="4444" h="81279">
                  <a:moveTo>
                    <a:pt x="454" y="81228"/>
                  </a:moveTo>
                  <a:lnTo>
                    <a:pt x="0" y="47307"/>
                  </a:lnTo>
                  <a:lnTo>
                    <a:pt x="206" y="27539"/>
                  </a:lnTo>
                  <a:lnTo>
                    <a:pt x="1397" y="14308"/>
                  </a:lnTo>
                  <a:lnTo>
                    <a:pt x="3894" y="0"/>
                  </a:lnTo>
                  <a:lnTo>
                    <a:pt x="3459" y="12150"/>
                  </a:lnTo>
                  <a:lnTo>
                    <a:pt x="454" y="81228"/>
                  </a:lnTo>
                  <a:close/>
                </a:path>
              </a:pathLst>
            </a:custGeom>
            <a:solidFill>
              <a:srgbClr val="CBCDCD"/>
            </a:solidFill>
          </p:spPr>
          <p:txBody>
            <a:bodyPr wrap="square" lIns="0" tIns="0" rIns="0" bIns="0" rtlCol="0"/>
            <a:lstStyle/>
            <a:p>
              <a:endParaRPr/>
            </a:p>
          </p:txBody>
        </p:sp>
        <p:sp>
          <p:nvSpPr>
            <p:cNvPr id="526" name="object 709">
              <a:extLst>
                <a:ext uri="{FF2B5EF4-FFF2-40B4-BE49-F238E27FC236}">
                  <a16:creationId xmlns:a16="http://schemas.microsoft.com/office/drawing/2014/main" id="{C8B70D6A-8DD9-C52F-B80F-101C37BCD07C}"/>
                </a:ext>
              </a:extLst>
            </p:cNvPr>
            <p:cNvSpPr/>
            <p:nvPr/>
          </p:nvSpPr>
          <p:spPr>
            <a:xfrm>
              <a:off x="2755815" y="8903672"/>
              <a:ext cx="4445" cy="81280"/>
            </a:xfrm>
            <a:custGeom>
              <a:avLst/>
              <a:gdLst/>
              <a:ahLst/>
              <a:cxnLst/>
              <a:rect l="l" t="t" r="r" b="b"/>
              <a:pathLst>
                <a:path w="4444" h="81279">
                  <a:moveTo>
                    <a:pt x="443" y="81283"/>
                  </a:moveTo>
                  <a:lnTo>
                    <a:pt x="0" y="47344"/>
                  </a:lnTo>
                  <a:lnTo>
                    <a:pt x="207" y="27564"/>
                  </a:lnTo>
                  <a:lnTo>
                    <a:pt x="1386" y="14323"/>
                  </a:lnTo>
                  <a:lnTo>
                    <a:pt x="3857" y="0"/>
                  </a:lnTo>
                  <a:lnTo>
                    <a:pt x="3424" y="12158"/>
                  </a:lnTo>
                  <a:lnTo>
                    <a:pt x="443" y="81283"/>
                  </a:lnTo>
                  <a:close/>
                </a:path>
              </a:pathLst>
            </a:custGeom>
            <a:solidFill>
              <a:srgbClr val="CECFCF"/>
            </a:solidFill>
          </p:spPr>
          <p:txBody>
            <a:bodyPr wrap="square" lIns="0" tIns="0" rIns="0" bIns="0" rtlCol="0"/>
            <a:lstStyle/>
            <a:p>
              <a:endParaRPr/>
            </a:p>
          </p:txBody>
        </p:sp>
        <p:sp>
          <p:nvSpPr>
            <p:cNvPr id="527" name="object 710">
              <a:extLst>
                <a:ext uri="{FF2B5EF4-FFF2-40B4-BE49-F238E27FC236}">
                  <a16:creationId xmlns:a16="http://schemas.microsoft.com/office/drawing/2014/main" id="{C18680DC-D10A-2843-AF1C-37A61CAA8F63}"/>
                </a:ext>
              </a:extLst>
            </p:cNvPr>
            <p:cNvSpPr/>
            <p:nvPr/>
          </p:nvSpPr>
          <p:spPr>
            <a:xfrm>
              <a:off x="2755885" y="8903735"/>
              <a:ext cx="3810" cy="81915"/>
            </a:xfrm>
            <a:custGeom>
              <a:avLst/>
              <a:gdLst/>
              <a:ahLst/>
              <a:cxnLst/>
              <a:rect l="l" t="t" r="r" b="b"/>
              <a:pathLst>
                <a:path w="3810" h="81915">
                  <a:moveTo>
                    <a:pt x="429" y="81337"/>
                  </a:moveTo>
                  <a:lnTo>
                    <a:pt x="0" y="47381"/>
                  </a:lnTo>
                  <a:lnTo>
                    <a:pt x="209" y="27590"/>
                  </a:lnTo>
                  <a:lnTo>
                    <a:pt x="1374" y="14338"/>
                  </a:lnTo>
                  <a:lnTo>
                    <a:pt x="3812" y="0"/>
                  </a:lnTo>
                  <a:lnTo>
                    <a:pt x="3383" y="12165"/>
                  </a:lnTo>
                  <a:lnTo>
                    <a:pt x="429" y="81337"/>
                  </a:lnTo>
                  <a:close/>
                </a:path>
              </a:pathLst>
            </a:custGeom>
            <a:solidFill>
              <a:srgbClr val="CFD1D0"/>
            </a:solidFill>
          </p:spPr>
          <p:txBody>
            <a:bodyPr wrap="square" lIns="0" tIns="0" rIns="0" bIns="0" rtlCol="0"/>
            <a:lstStyle/>
            <a:p>
              <a:endParaRPr/>
            </a:p>
          </p:txBody>
        </p:sp>
        <p:sp>
          <p:nvSpPr>
            <p:cNvPr id="528" name="object 711">
              <a:extLst>
                <a:ext uri="{FF2B5EF4-FFF2-40B4-BE49-F238E27FC236}">
                  <a16:creationId xmlns:a16="http://schemas.microsoft.com/office/drawing/2014/main" id="{8E6E8A53-77F7-18DC-C83F-1E0505124B7D}"/>
                </a:ext>
              </a:extLst>
            </p:cNvPr>
            <p:cNvSpPr/>
            <p:nvPr/>
          </p:nvSpPr>
          <p:spPr>
            <a:xfrm>
              <a:off x="2755979" y="8903799"/>
              <a:ext cx="3810" cy="81915"/>
            </a:xfrm>
            <a:custGeom>
              <a:avLst/>
              <a:gdLst/>
              <a:ahLst/>
              <a:cxnLst/>
              <a:rect l="l" t="t" r="r" b="b"/>
              <a:pathLst>
                <a:path w="3810" h="81915">
                  <a:moveTo>
                    <a:pt x="392" y="81392"/>
                  </a:moveTo>
                  <a:lnTo>
                    <a:pt x="0" y="47424"/>
                  </a:lnTo>
                  <a:lnTo>
                    <a:pt x="219" y="27623"/>
                  </a:lnTo>
                  <a:lnTo>
                    <a:pt x="1363" y="14358"/>
                  </a:lnTo>
                  <a:lnTo>
                    <a:pt x="3749" y="0"/>
                  </a:lnTo>
                  <a:lnTo>
                    <a:pt x="3322" y="12173"/>
                  </a:lnTo>
                  <a:lnTo>
                    <a:pt x="392" y="81392"/>
                  </a:lnTo>
                  <a:close/>
                </a:path>
              </a:pathLst>
            </a:custGeom>
            <a:solidFill>
              <a:srgbClr val="D1D3D2"/>
            </a:solidFill>
          </p:spPr>
          <p:txBody>
            <a:bodyPr wrap="square" lIns="0" tIns="0" rIns="0" bIns="0" rtlCol="0"/>
            <a:lstStyle/>
            <a:p>
              <a:endParaRPr/>
            </a:p>
          </p:txBody>
        </p:sp>
        <p:sp>
          <p:nvSpPr>
            <p:cNvPr id="529" name="object 712">
              <a:extLst>
                <a:ext uri="{FF2B5EF4-FFF2-40B4-BE49-F238E27FC236}">
                  <a16:creationId xmlns:a16="http://schemas.microsoft.com/office/drawing/2014/main" id="{1F10E702-931B-7E98-C4B7-399712D72B39}"/>
                </a:ext>
              </a:extLst>
            </p:cNvPr>
            <p:cNvSpPr/>
            <p:nvPr/>
          </p:nvSpPr>
          <p:spPr>
            <a:xfrm>
              <a:off x="2756018" y="8903862"/>
              <a:ext cx="3810" cy="81915"/>
            </a:xfrm>
            <a:custGeom>
              <a:avLst/>
              <a:gdLst/>
              <a:ahLst/>
              <a:cxnLst/>
              <a:rect l="l" t="t" r="r" b="b"/>
              <a:pathLst>
                <a:path w="3810" h="81915">
                  <a:moveTo>
                    <a:pt x="404" y="81442"/>
                  </a:moveTo>
                  <a:lnTo>
                    <a:pt x="0" y="47453"/>
                  </a:lnTo>
                  <a:lnTo>
                    <a:pt x="212" y="27640"/>
                  </a:lnTo>
                  <a:lnTo>
                    <a:pt x="1353" y="14367"/>
                  </a:lnTo>
                  <a:lnTo>
                    <a:pt x="3735" y="0"/>
                  </a:lnTo>
                  <a:lnTo>
                    <a:pt x="3310" y="12181"/>
                  </a:lnTo>
                  <a:lnTo>
                    <a:pt x="404" y="81442"/>
                  </a:lnTo>
                  <a:close/>
                </a:path>
              </a:pathLst>
            </a:custGeom>
            <a:solidFill>
              <a:srgbClr val="D3D5D4"/>
            </a:solidFill>
          </p:spPr>
          <p:txBody>
            <a:bodyPr wrap="square" lIns="0" tIns="0" rIns="0" bIns="0" rtlCol="0"/>
            <a:lstStyle/>
            <a:p>
              <a:endParaRPr/>
            </a:p>
          </p:txBody>
        </p:sp>
        <p:sp>
          <p:nvSpPr>
            <p:cNvPr id="530" name="object 713">
              <a:extLst>
                <a:ext uri="{FF2B5EF4-FFF2-40B4-BE49-F238E27FC236}">
                  <a16:creationId xmlns:a16="http://schemas.microsoft.com/office/drawing/2014/main" id="{22FEBE89-BD82-9305-9E9A-8B8868333456}"/>
                </a:ext>
              </a:extLst>
            </p:cNvPr>
            <p:cNvSpPr/>
            <p:nvPr/>
          </p:nvSpPr>
          <p:spPr>
            <a:xfrm>
              <a:off x="2756085" y="8903925"/>
              <a:ext cx="3810" cy="81915"/>
            </a:xfrm>
            <a:custGeom>
              <a:avLst/>
              <a:gdLst/>
              <a:ahLst/>
              <a:cxnLst/>
              <a:rect l="l" t="t" r="r" b="b"/>
              <a:pathLst>
                <a:path w="3810" h="81915">
                  <a:moveTo>
                    <a:pt x="392" y="81497"/>
                  </a:moveTo>
                  <a:lnTo>
                    <a:pt x="0" y="47490"/>
                  </a:lnTo>
                  <a:lnTo>
                    <a:pt x="213" y="27666"/>
                  </a:lnTo>
                  <a:lnTo>
                    <a:pt x="1342" y="14382"/>
                  </a:lnTo>
                  <a:lnTo>
                    <a:pt x="3698" y="0"/>
                  </a:lnTo>
                  <a:lnTo>
                    <a:pt x="3275" y="12189"/>
                  </a:lnTo>
                  <a:lnTo>
                    <a:pt x="392" y="81497"/>
                  </a:lnTo>
                  <a:close/>
                </a:path>
              </a:pathLst>
            </a:custGeom>
            <a:solidFill>
              <a:srgbClr val="D5D7D5"/>
            </a:solidFill>
          </p:spPr>
          <p:txBody>
            <a:bodyPr wrap="square" lIns="0" tIns="0" rIns="0" bIns="0" rtlCol="0"/>
            <a:lstStyle/>
            <a:p>
              <a:endParaRPr/>
            </a:p>
          </p:txBody>
        </p:sp>
        <p:sp>
          <p:nvSpPr>
            <p:cNvPr id="531" name="object 714">
              <a:extLst>
                <a:ext uri="{FF2B5EF4-FFF2-40B4-BE49-F238E27FC236}">
                  <a16:creationId xmlns:a16="http://schemas.microsoft.com/office/drawing/2014/main" id="{DD129126-3A76-22F5-3545-D6274739AE6D}"/>
                </a:ext>
              </a:extLst>
            </p:cNvPr>
            <p:cNvSpPr/>
            <p:nvPr/>
          </p:nvSpPr>
          <p:spPr>
            <a:xfrm>
              <a:off x="2756155" y="8903988"/>
              <a:ext cx="3810" cy="81915"/>
            </a:xfrm>
            <a:custGeom>
              <a:avLst/>
              <a:gdLst/>
              <a:ahLst/>
              <a:cxnLst/>
              <a:rect l="l" t="t" r="r" b="b"/>
              <a:pathLst>
                <a:path w="3810" h="81915">
                  <a:moveTo>
                    <a:pt x="378" y="81551"/>
                  </a:moveTo>
                  <a:lnTo>
                    <a:pt x="0" y="47528"/>
                  </a:lnTo>
                  <a:lnTo>
                    <a:pt x="214" y="27691"/>
                  </a:lnTo>
                  <a:lnTo>
                    <a:pt x="1330" y="14397"/>
                  </a:lnTo>
                  <a:lnTo>
                    <a:pt x="3653" y="0"/>
                  </a:lnTo>
                  <a:lnTo>
                    <a:pt x="3235" y="12198"/>
                  </a:lnTo>
                  <a:lnTo>
                    <a:pt x="378" y="81551"/>
                  </a:lnTo>
                  <a:close/>
                </a:path>
              </a:pathLst>
            </a:custGeom>
            <a:solidFill>
              <a:srgbClr val="D6D8D7"/>
            </a:solidFill>
          </p:spPr>
          <p:txBody>
            <a:bodyPr wrap="square" lIns="0" tIns="0" rIns="0" bIns="0" rtlCol="0"/>
            <a:lstStyle/>
            <a:p>
              <a:endParaRPr/>
            </a:p>
          </p:txBody>
        </p:sp>
        <p:sp>
          <p:nvSpPr>
            <p:cNvPr id="532" name="object 715">
              <a:extLst>
                <a:ext uri="{FF2B5EF4-FFF2-40B4-BE49-F238E27FC236}">
                  <a16:creationId xmlns:a16="http://schemas.microsoft.com/office/drawing/2014/main" id="{A5835988-C847-613D-5785-0AD61744390A}"/>
                </a:ext>
              </a:extLst>
            </p:cNvPr>
            <p:cNvSpPr/>
            <p:nvPr/>
          </p:nvSpPr>
          <p:spPr>
            <a:xfrm>
              <a:off x="2756223" y="8904052"/>
              <a:ext cx="3810" cy="81915"/>
            </a:xfrm>
            <a:custGeom>
              <a:avLst/>
              <a:gdLst/>
              <a:ahLst/>
              <a:cxnLst/>
              <a:rect l="l" t="t" r="r" b="b"/>
              <a:pathLst>
                <a:path w="3810" h="81915">
                  <a:moveTo>
                    <a:pt x="367" y="81606"/>
                  </a:moveTo>
                  <a:lnTo>
                    <a:pt x="0" y="47562"/>
                  </a:lnTo>
                  <a:lnTo>
                    <a:pt x="215" y="27713"/>
                  </a:lnTo>
                  <a:lnTo>
                    <a:pt x="1319" y="14409"/>
                  </a:lnTo>
                  <a:lnTo>
                    <a:pt x="3616" y="0"/>
                  </a:lnTo>
                  <a:lnTo>
                    <a:pt x="367" y="81606"/>
                  </a:lnTo>
                  <a:close/>
                </a:path>
              </a:pathLst>
            </a:custGeom>
            <a:solidFill>
              <a:srgbClr val="D8D9D8"/>
            </a:solidFill>
          </p:spPr>
          <p:txBody>
            <a:bodyPr wrap="square" lIns="0" tIns="0" rIns="0" bIns="0" rtlCol="0"/>
            <a:lstStyle/>
            <a:p>
              <a:endParaRPr/>
            </a:p>
          </p:txBody>
        </p:sp>
        <p:sp>
          <p:nvSpPr>
            <p:cNvPr id="533" name="object 716">
              <a:extLst>
                <a:ext uri="{FF2B5EF4-FFF2-40B4-BE49-F238E27FC236}">
                  <a16:creationId xmlns:a16="http://schemas.microsoft.com/office/drawing/2014/main" id="{3DE96FFD-22AC-41E6-C12D-5680D2032DE5}"/>
                </a:ext>
              </a:extLst>
            </p:cNvPr>
            <p:cNvSpPr/>
            <p:nvPr/>
          </p:nvSpPr>
          <p:spPr>
            <a:xfrm>
              <a:off x="2756290" y="8904110"/>
              <a:ext cx="3810" cy="81915"/>
            </a:xfrm>
            <a:custGeom>
              <a:avLst/>
              <a:gdLst/>
              <a:ahLst/>
              <a:cxnLst/>
              <a:rect l="l" t="t" r="r" b="b"/>
              <a:pathLst>
                <a:path w="3810" h="81915">
                  <a:moveTo>
                    <a:pt x="356" y="81661"/>
                  </a:moveTo>
                  <a:lnTo>
                    <a:pt x="0" y="47599"/>
                  </a:lnTo>
                  <a:lnTo>
                    <a:pt x="216" y="27739"/>
                  </a:lnTo>
                  <a:lnTo>
                    <a:pt x="1307" y="14424"/>
                  </a:lnTo>
                  <a:lnTo>
                    <a:pt x="3574" y="0"/>
                  </a:lnTo>
                  <a:lnTo>
                    <a:pt x="356" y="81661"/>
                  </a:lnTo>
                  <a:close/>
                </a:path>
              </a:pathLst>
            </a:custGeom>
            <a:solidFill>
              <a:srgbClr val="DADCDA"/>
            </a:solidFill>
          </p:spPr>
          <p:txBody>
            <a:bodyPr wrap="square" lIns="0" tIns="0" rIns="0" bIns="0" rtlCol="0"/>
            <a:lstStyle/>
            <a:p>
              <a:endParaRPr/>
            </a:p>
          </p:txBody>
        </p:sp>
        <p:sp>
          <p:nvSpPr>
            <p:cNvPr id="534" name="object 717">
              <a:extLst>
                <a:ext uri="{FF2B5EF4-FFF2-40B4-BE49-F238E27FC236}">
                  <a16:creationId xmlns:a16="http://schemas.microsoft.com/office/drawing/2014/main" id="{8D52AD0C-36ED-3410-49C7-D40832DF0EBF}"/>
                </a:ext>
              </a:extLst>
            </p:cNvPr>
            <p:cNvSpPr/>
            <p:nvPr/>
          </p:nvSpPr>
          <p:spPr>
            <a:xfrm>
              <a:off x="2756357" y="8904173"/>
              <a:ext cx="3810" cy="81915"/>
            </a:xfrm>
            <a:custGeom>
              <a:avLst/>
              <a:gdLst/>
              <a:ahLst/>
              <a:cxnLst/>
              <a:rect l="l" t="t" r="r" b="b"/>
              <a:pathLst>
                <a:path w="3810" h="81915">
                  <a:moveTo>
                    <a:pt x="345" y="81716"/>
                  </a:moveTo>
                  <a:lnTo>
                    <a:pt x="0" y="47636"/>
                  </a:lnTo>
                  <a:lnTo>
                    <a:pt x="217" y="27764"/>
                  </a:lnTo>
                  <a:lnTo>
                    <a:pt x="1296" y="14439"/>
                  </a:lnTo>
                  <a:lnTo>
                    <a:pt x="3537" y="0"/>
                  </a:lnTo>
                  <a:lnTo>
                    <a:pt x="345" y="81716"/>
                  </a:lnTo>
                  <a:close/>
                </a:path>
              </a:pathLst>
            </a:custGeom>
            <a:solidFill>
              <a:srgbClr val="DBDCDB"/>
            </a:solidFill>
          </p:spPr>
          <p:txBody>
            <a:bodyPr wrap="square" lIns="0" tIns="0" rIns="0" bIns="0" rtlCol="0"/>
            <a:lstStyle/>
            <a:p>
              <a:endParaRPr/>
            </a:p>
          </p:txBody>
        </p:sp>
        <p:sp>
          <p:nvSpPr>
            <p:cNvPr id="535" name="object 718">
              <a:extLst>
                <a:ext uri="{FF2B5EF4-FFF2-40B4-BE49-F238E27FC236}">
                  <a16:creationId xmlns:a16="http://schemas.microsoft.com/office/drawing/2014/main" id="{8D1EF63F-D4C5-F81C-A67D-4C6CB441BADE}"/>
                </a:ext>
              </a:extLst>
            </p:cNvPr>
            <p:cNvSpPr/>
            <p:nvPr/>
          </p:nvSpPr>
          <p:spPr>
            <a:xfrm>
              <a:off x="2756427" y="8904236"/>
              <a:ext cx="3810" cy="81915"/>
            </a:xfrm>
            <a:custGeom>
              <a:avLst/>
              <a:gdLst/>
              <a:ahLst/>
              <a:cxnLst/>
              <a:rect l="l" t="t" r="r" b="b"/>
              <a:pathLst>
                <a:path w="3810" h="81915">
                  <a:moveTo>
                    <a:pt x="331" y="81770"/>
                  </a:moveTo>
                  <a:lnTo>
                    <a:pt x="0" y="47673"/>
                  </a:lnTo>
                  <a:lnTo>
                    <a:pt x="218" y="27790"/>
                  </a:lnTo>
                  <a:lnTo>
                    <a:pt x="1284" y="14454"/>
                  </a:lnTo>
                  <a:lnTo>
                    <a:pt x="3492" y="0"/>
                  </a:lnTo>
                  <a:lnTo>
                    <a:pt x="331" y="81770"/>
                  </a:lnTo>
                  <a:close/>
                </a:path>
              </a:pathLst>
            </a:custGeom>
            <a:solidFill>
              <a:srgbClr val="DEDFDE"/>
            </a:solidFill>
          </p:spPr>
          <p:txBody>
            <a:bodyPr wrap="square" lIns="0" tIns="0" rIns="0" bIns="0" rtlCol="0"/>
            <a:lstStyle/>
            <a:p>
              <a:endParaRPr/>
            </a:p>
          </p:txBody>
        </p:sp>
        <p:sp>
          <p:nvSpPr>
            <p:cNvPr id="536" name="object 719">
              <a:extLst>
                <a:ext uri="{FF2B5EF4-FFF2-40B4-BE49-F238E27FC236}">
                  <a16:creationId xmlns:a16="http://schemas.microsoft.com/office/drawing/2014/main" id="{7BDB24C8-8745-1785-31F3-576CE6FE1968}"/>
                </a:ext>
              </a:extLst>
            </p:cNvPr>
            <p:cNvSpPr/>
            <p:nvPr/>
          </p:nvSpPr>
          <p:spPr>
            <a:xfrm>
              <a:off x="2756495" y="8904300"/>
              <a:ext cx="3810" cy="81915"/>
            </a:xfrm>
            <a:custGeom>
              <a:avLst/>
              <a:gdLst/>
              <a:ahLst/>
              <a:cxnLst/>
              <a:rect l="l" t="t" r="r" b="b"/>
              <a:pathLst>
                <a:path w="3810" h="81915">
                  <a:moveTo>
                    <a:pt x="319" y="81825"/>
                  </a:moveTo>
                  <a:lnTo>
                    <a:pt x="0" y="47710"/>
                  </a:lnTo>
                  <a:lnTo>
                    <a:pt x="219" y="27815"/>
                  </a:lnTo>
                  <a:lnTo>
                    <a:pt x="1273" y="14469"/>
                  </a:lnTo>
                  <a:lnTo>
                    <a:pt x="3454" y="0"/>
                  </a:lnTo>
                  <a:lnTo>
                    <a:pt x="319" y="81825"/>
                  </a:lnTo>
                  <a:close/>
                </a:path>
              </a:pathLst>
            </a:custGeom>
            <a:solidFill>
              <a:srgbClr val="E1E2E1"/>
            </a:solidFill>
          </p:spPr>
          <p:txBody>
            <a:bodyPr wrap="square" lIns="0" tIns="0" rIns="0" bIns="0" rtlCol="0"/>
            <a:lstStyle/>
            <a:p>
              <a:endParaRPr/>
            </a:p>
          </p:txBody>
        </p:sp>
        <p:sp>
          <p:nvSpPr>
            <p:cNvPr id="537" name="object 720">
              <a:extLst>
                <a:ext uri="{FF2B5EF4-FFF2-40B4-BE49-F238E27FC236}">
                  <a16:creationId xmlns:a16="http://schemas.microsoft.com/office/drawing/2014/main" id="{9BEB1243-2418-5A57-542B-AD865CA8ED1F}"/>
                </a:ext>
              </a:extLst>
            </p:cNvPr>
            <p:cNvSpPr/>
            <p:nvPr/>
          </p:nvSpPr>
          <p:spPr>
            <a:xfrm>
              <a:off x="2756560" y="8904363"/>
              <a:ext cx="3810" cy="81915"/>
            </a:xfrm>
            <a:custGeom>
              <a:avLst/>
              <a:gdLst/>
              <a:ahLst/>
              <a:cxnLst/>
              <a:rect l="l" t="t" r="r" b="b"/>
              <a:pathLst>
                <a:path w="3810" h="81915">
                  <a:moveTo>
                    <a:pt x="305" y="81875"/>
                  </a:moveTo>
                  <a:lnTo>
                    <a:pt x="0" y="47745"/>
                  </a:lnTo>
                  <a:lnTo>
                    <a:pt x="221" y="27840"/>
                  </a:lnTo>
                  <a:lnTo>
                    <a:pt x="1263" y="14483"/>
                  </a:lnTo>
                  <a:lnTo>
                    <a:pt x="3415" y="0"/>
                  </a:lnTo>
                  <a:lnTo>
                    <a:pt x="305" y="81875"/>
                  </a:lnTo>
                  <a:close/>
                </a:path>
              </a:pathLst>
            </a:custGeom>
            <a:solidFill>
              <a:srgbClr val="E2E2E2"/>
            </a:solidFill>
          </p:spPr>
          <p:txBody>
            <a:bodyPr wrap="square" lIns="0" tIns="0" rIns="0" bIns="0" rtlCol="0"/>
            <a:lstStyle/>
            <a:p>
              <a:endParaRPr/>
            </a:p>
          </p:txBody>
        </p:sp>
        <p:sp>
          <p:nvSpPr>
            <p:cNvPr id="538" name="object 721">
              <a:extLst>
                <a:ext uri="{FF2B5EF4-FFF2-40B4-BE49-F238E27FC236}">
                  <a16:creationId xmlns:a16="http://schemas.microsoft.com/office/drawing/2014/main" id="{0934ABCE-1D72-C93E-BB04-26079BA1E98E}"/>
                </a:ext>
              </a:extLst>
            </p:cNvPr>
            <p:cNvSpPr/>
            <p:nvPr/>
          </p:nvSpPr>
          <p:spPr>
            <a:xfrm>
              <a:off x="2756659" y="8904426"/>
              <a:ext cx="3810" cy="82550"/>
            </a:xfrm>
            <a:custGeom>
              <a:avLst/>
              <a:gdLst/>
              <a:ahLst/>
              <a:cxnLst/>
              <a:rect l="l" t="t" r="r" b="b"/>
              <a:pathLst>
                <a:path w="3810" h="82550">
                  <a:moveTo>
                    <a:pt x="262" y="81930"/>
                  </a:moveTo>
                  <a:lnTo>
                    <a:pt x="0" y="47788"/>
                  </a:lnTo>
                  <a:lnTo>
                    <a:pt x="233" y="27873"/>
                  </a:lnTo>
                  <a:lnTo>
                    <a:pt x="1252" y="14504"/>
                  </a:lnTo>
                  <a:lnTo>
                    <a:pt x="3346" y="0"/>
                  </a:lnTo>
                  <a:lnTo>
                    <a:pt x="262" y="81930"/>
                  </a:lnTo>
                  <a:close/>
                </a:path>
              </a:pathLst>
            </a:custGeom>
            <a:solidFill>
              <a:srgbClr val="E4E5E4"/>
            </a:solidFill>
          </p:spPr>
          <p:txBody>
            <a:bodyPr wrap="square" lIns="0" tIns="0" rIns="0" bIns="0" rtlCol="0"/>
            <a:lstStyle/>
            <a:p>
              <a:endParaRPr/>
            </a:p>
          </p:txBody>
        </p:sp>
        <p:sp>
          <p:nvSpPr>
            <p:cNvPr id="539" name="object 722">
              <a:extLst>
                <a:ext uri="{FF2B5EF4-FFF2-40B4-BE49-F238E27FC236}">
                  <a16:creationId xmlns:a16="http://schemas.microsoft.com/office/drawing/2014/main" id="{2957C137-B535-A634-329A-A73644250A42}"/>
                </a:ext>
              </a:extLst>
            </p:cNvPr>
            <p:cNvSpPr/>
            <p:nvPr/>
          </p:nvSpPr>
          <p:spPr>
            <a:xfrm>
              <a:off x="2756698" y="8904489"/>
              <a:ext cx="3810" cy="82550"/>
            </a:xfrm>
            <a:custGeom>
              <a:avLst/>
              <a:gdLst/>
              <a:ahLst/>
              <a:cxnLst/>
              <a:rect l="l" t="t" r="r" b="b"/>
              <a:pathLst>
                <a:path w="3810" h="82550">
                  <a:moveTo>
                    <a:pt x="280" y="81985"/>
                  </a:moveTo>
                  <a:lnTo>
                    <a:pt x="0" y="47820"/>
                  </a:lnTo>
                  <a:lnTo>
                    <a:pt x="224" y="27891"/>
                  </a:lnTo>
                  <a:lnTo>
                    <a:pt x="1240" y="14513"/>
                  </a:lnTo>
                  <a:lnTo>
                    <a:pt x="3332" y="0"/>
                  </a:lnTo>
                  <a:lnTo>
                    <a:pt x="280" y="81985"/>
                  </a:lnTo>
                  <a:close/>
                </a:path>
              </a:pathLst>
            </a:custGeom>
            <a:solidFill>
              <a:srgbClr val="E6E7E5"/>
            </a:solidFill>
          </p:spPr>
          <p:txBody>
            <a:bodyPr wrap="square" lIns="0" tIns="0" rIns="0" bIns="0" rtlCol="0"/>
            <a:lstStyle/>
            <a:p>
              <a:endParaRPr/>
            </a:p>
          </p:txBody>
        </p:sp>
        <p:sp>
          <p:nvSpPr>
            <p:cNvPr id="540" name="object 723">
              <a:extLst>
                <a:ext uri="{FF2B5EF4-FFF2-40B4-BE49-F238E27FC236}">
                  <a16:creationId xmlns:a16="http://schemas.microsoft.com/office/drawing/2014/main" id="{C61F1027-7CA8-7203-6B8C-1A3A713993C0}"/>
                </a:ext>
              </a:extLst>
            </p:cNvPr>
            <p:cNvSpPr/>
            <p:nvPr/>
          </p:nvSpPr>
          <p:spPr>
            <a:xfrm>
              <a:off x="2756791" y="8904552"/>
              <a:ext cx="3810" cy="82550"/>
            </a:xfrm>
            <a:custGeom>
              <a:avLst/>
              <a:gdLst/>
              <a:ahLst/>
              <a:cxnLst/>
              <a:rect l="l" t="t" r="r" b="b"/>
              <a:pathLst>
                <a:path w="3810" h="82550">
                  <a:moveTo>
                    <a:pt x="243" y="82039"/>
                  </a:moveTo>
                  <a:lnTo>
                    <a:pt x="0" y="47857"/>
                  </a:lnTo>
                  <a:lnTo>
                    <a:pt x="234" y="27917"/>
                  </a:lnTo>
                  <a:lnTo>
                    <a:pt x="1229" y="14528"/>
                  </a:lnTo>
                  <a:lnTo>
                    <a:pt x="3269" y="0"/>
                  </a:lnTo>
                  <a:lnTo>
                    <a:pt x="243" y="82039"/>
                  </a:lnTo>
                  <a:close/>
                </a:path>
              </a:pathLst>
            </a:custGeom>
            <a:solidFill>
              <a:srgbClr val="E8E8E6"/>
            </a:solidFill>
          </p:spPr>
          <p:txBody>
            <a:bodyPr wrap="square" lIns="0" tIns="0" rIns="0" bIns="0" rtlCol="0"/>
            <a:lstStyle/>
            <a:p>
              <a:endParaRPr/>
            </a:p>
          </p:txBody>
        </p:sp>
        <p:sp>
          <p:nvSpPr>
            <p:cNvPr id="541" name="object 724">
              <a:extLst>
                <a:ext uri="{FF2B5EF4-FFF2-40B4-BE49-F238E27FC236}">
                  <a16:creationId xmlns:a16="http://schemas.microsoft.com/office/drawing/2014/main" id="{2547BD97-A790-93FB-6B74-F6EFCD027C8B}"/>
                </a:ext>
              </a:extLst>
            </p:cNvPr>
            <p:cNvSpPr/>
            <p:nvPr/>
          </p:nvSpPr>
          <p:spPr>
            <a:xfrm>
              <a:off x="2756832" y="8904615"/>
              <a:ext cx="3810" cy="82550"/>
            </a:xfrm>
            <a:custGeom>
              <a:avLst/>
              <a:gdLst/>
              <a:ahLst/>
              <a:cxnLst/>
              <a:rect l="l" t="t" r="r" b="b"/>
              <a:pathLst>
                <a:path w="3810" h="82550">
                  <a:moveTo>
                    <a:pt x="258" y="82084"/>
                  </a:moveTo>
                  <a:lnTo>
                    <a:pt x="0" y="47887"/>
                  </a:lnTo>
                  <a:lnTo>
                    <a:pt x="225" y="27937"/>
                  </a:lnTo>
                  <a:lnTo>
                    <a:pt x="1216" y="14540"/>
                  </a:lnTo>
                  <a:lnTo>
                    <a:pt x="3253" y="0"/>
                  </a:lnTo>
                  <a:lnTo>
                    <a:pt x="258" y="82084"/>
                  </a:lnTo>
                  <a:close/>
                </a:path>
              </a:pathLst>
            </a:custGeom>
            <a:solidFill>
              <a:srgbClr val="EAEAE9"/>
            </a:solidFill>
          </p:spPr>
          <p:txBody>
            <a:bodyPr wrap="square" lIns="0" tIns="0" rIns="0" bIns="0" rtlCol="0"/>
            <a:lstStyle/>
            <a:p>
              <a:endParaRPr/>
            </a:p>
          </p:txBody>
        </p:sp>
        <p:sp>
          <p:nvSpPr>
            <p:cNvPr id="542" name="object 725">
              <a:extLst>
                <a:ext uri="{FF2B5EF4-FFF2-40B4-BE49-F238E27FC236}">
                  <a16:creationId xmlns:a16="http://schemas.microsoft.com/office/drawing/2014/main" id="{F6C85ED5-6E75-DCC4-3497-9D3319788E67}"/>
                </a:ext>
              </a:extLst>
            </p:cNvPr>
            <p:cNvSpPr/>
            <p:nvPr/>
          </p:nvSpPr>
          <p:spPr>
            <a:xfrm>
              <a:off x="2756900" y="8904678"/>
              <a:ext cx="3810" cy="82550"/>
            </a:xfrm>
            <a:custGeom>
              <a:avLst/>
              <a:gdLst/>
              <a:ahLst/>
              <a:cxnLst/>
              <a:rect l="l" t="t" r="r" b="b"/>
              <a:pathLst>
                <a:path w="3810" h="82550">
                  <a:moveTo>
                    <a:pt x="247" y="82139"/>
                  </a:moveTo>
                  <a:lnTo>
                    <a:pt x="0" y="47924"/>
                  </a:lnTo>
                  <a:lnTo>
                    <a:pt x="227" y="27963"/>
                  </a:lnTo>
                  <a:lnTo>
                    <a:pt x="1206" y="14555"/>
                  </a:lnTo>
                  <a:lnTo>
                    <a:pt x="3216" y="0"/>
                  </a:lnTo>
                  <a:lnTo>
                    <a:pt x="247" y="82139"/>
                  </a:lnTo>
                  <a:close/>
                </a:path>
              </a:pathLst>
            </a:custGeom>
            <a:solidFill>
              <a:srgbClr val="ECECEA"/>
            </a:solidFill>
          </p:spPr>
          <p:txBody>
            <a:bodyPr wrap="square" lIns="0" tIns="0" rIns="0" bIns="0" rtlCol="0"/>
            <a:lstStyle/>
            <a:p>
              <a:endParaRPr/>
            </a:p>
          </p:txBody>
        </p:sp>
        <p:sp>
          <p:nvSpPr>
            <p:cNvPr id="543" name="object 726">
              <a:extLst>
                <a:ext uri="{FF2B5EF4-FFF2-40B4-BE49-F238E27FC236}">
                  <a16:creationId xmlns:a16="http://schemas.microsoft.com/office/drawing/2014/main" id="{D8F6A837-40B4-357E-7DF7-6C2D49419F1D}"/>
                </a:ext>
              </a:extLst>
            </p:cNvPr>
            <p:cNvSpPr/>
            <p:nvPr/>
          </p:nvSpPr>
          <p:spPr>
            <a:xfrm>
              <a:off x="2756970" y="8904742"/>
              <a:ext cx="3175" cy="82550"/>
            </a:xfrm>
            <a:custGeom>
              <a:avLst/>
              <a:gdLst/>
              <a:ahLst/>
              <a:cxnLst/>
              <a:rect l="l" t="t" r="r" b="b"/>
              <a:pathLst>
                <a:path w="3175" h="82550">
                  <a:moveTo>
                    <a:pt x="232" y="82194"/>
                  </a:moveTo>
                  <a:lnTo>
                    <a:pt x="0" y="47961"/>
                  </a:lnTo>
                  <a:lnTo>
                    <a:pt x="228" y="27988"/>
                  </a:lnTo>
                  <a:lnTo>
                    <a:pt x="1193" y="14570"/>
                  </a:lnTo>
                  <a:lnTo>
                    <a:pt x="3171" y="0"/>
                  </a:lnTo>
                  <a:lnTo>
                    <a:pt x="232" y="82194"/>
                  </a:lnTo>
                  <a:close/>
                </a:path>
              </a:pathLst>
            </a:custGeom>
            <a:solidFill>
              <a:srgbClr val="EDEDEC"/>
            </a:solidFill>
          </p:spPr>
          <p:txBody>
            <a:bodyPr wrap="square" lIns="0" tIns="0" rIns="0" bIns="0" rtlCol="0"/>
            <a:lstStyle/>
            <a:p>
              <a:endParaRPr/>
            </a:p>
          </p:txBody>
        </p:sp>
        <p:sp>
          <p:nvSpPr>
            <p:cNvPr id="544" name="object 727">
              <a:extLst>
                <a:ext uri="{FF2B5EF4-FFF2-40B4-BE49-F238E27FC236}">
                  <a16:creationId xmlns:a16="http://schemas.microsoft.com/office/drawing/2014/main" id="{BBE03B58-8934-7CD2-2CBA-4FAFA0E90092}"/>
                </a:ext>
              </a:extLst>
            </p:cNvPr>
            <p:cNvSpPr/>
            <p:nvPr/>
          </p:nvSpPr>
          <p:spPr>
            <a:xfrm>
              <a:off x="2757037" y="8904805"/>
              <a:ext cx="3175" cy="82550"/>
            </a:xfrm>
            <a:custGeom>
              <a:avLst/>
              <a:gdLst/>
              <a:ahLst/>
              <a:cxnLst/>
              <a:rect l="l" t="t" r="r" b="b"/>
              <a:pathLst>
                <a:path w="3175" h="82550">
                  <a:moveTo>
                    <a:pt x="221" y="82248"/>
                  </a:moveTo>
                  <a:lnTo>
                    <a:pt x="0" y="47998"/>
                  </a:lnTo>
                  <a:lnTo>
                    <a:pt x="229" y="28014"/>
                  </a:lnTo>
                  <a:lnTo>
                    <a:pt x="1183" y="14584"/>
                  </a:lnTo>
                  <a:lnTo>
                    <a:pt x="3134" y="0"/>
                  </a:lnTo>
                  <a:lnTo>
                    <a:pt x="221" y="82248"/>
                  </a:lnTo>
                  <a:close/>
                </a:path>
              </a:pathLst>
            </a:custGeom>
            <a:solidFill>
              <a:srgbClr val="EFEFEE"/>
            </a:solidFill>
          </p:spPr>
          <p:txBody>
            <a:bodyPr wrap="square" lIns="0" tIns="0" rIns="0" bIns="0" rtlCol="0"/>
            <a:lstStyle/>
            <a:p>
              <a:endParaRPr/>
            </a:p>
          </p:txBody>
        </p:sp>
        <p:sp>
          <p:nvSpPr>
            <p:cNvPr id="545" name="object 728">
              <a:extLst>
                <a:ext uri="{FF2B5EF4-FFF2-40B4-BE49-F238E27FC236}">
                  <a16:creationId xmlns:a16="http://schemas.microsoft.com/office/drawing/2014/main" id="{331E1364-470E-588C-1C47-C9E7B7B6C5D2}"/>
                </a:ext>
              </a:extLst>
            </p:cNvPr>
            <p:cNvSpPr/>
            <p:nvPr/>
          </p:nvSpPr>
          <p:spPr>
            <a:xfrm>
              <a:off x="2757102" y="8904868"/>
              <a:ext cx="3175" cy="82550"/>
            </a:xfrm>
            <a:custGeom>
              <a:avLst/>
              <a:gdLst/>
              <a:ahLst/>
              <a:cxnLst/>
              <a:rect l="l" t="t" r="r" b="b"/>
              <a:pathLst>
                <a:path w="3175" h="82550">
                  <a:moveTo>
                    <a:pt x="207" y="82298"/>
                  </a:moveTo>
                  <a:lnTo>
                    <a:pt x="0" y="48033"/>
                  </a:lnTo>
                  <a:lnTo>
                    <a:pt x="231" y="28039"/>
                  </a:lnTo>
                  <a:lnTo>
                    <a:pt x="1172" y="14599"/>
                  </a:lnTo>
                  <a:lnTo>
                    <a:pt x="3094" y="0"/>
                  </a:lnTo>
                  <a:lnTo>
                    <a:pt x="207" y="82298"/>
                  </a:lnTo>
                  <a:close/>
                </a:path>
              </a:pathLst>
            </a:custGeom>
            <a:solidFill>
              <a:srgbClr val="F3F2F1"/>
            </a:solidFill>
          </p:spPr>
          <p:txBody>
            <a:bodyPr wrap="square" lIns="0" tIns="0" rIns="0" bIns="0" rtlCol="0"/>
            <a:lstStyle/>
            <a:p>
              <a:endParaRPr/>
            </a:p>
          </p:txBody>
        </p:sp>
        <p:sp>
          <p:nvSpPr>
            <p:cNvPr id="546" name="object 729">
              <a:extLst>
                <a:ext uri="{FF2B5EF4-FFF2-40B4-BE49-F238E27FC236}">
                  <a16:creationId xmlns:a16="http://schemas.microsoft.com/office/drawing/2014/main" id="{017E804C-4DE2-AF80-9C6F-59DE258838EF}"/>
                </a:ext>
              </a:extLst>
            </p:cNvPr>
            <p:cNvSpPr/>
            <p:nvPr/>
          </p:nvSpPr>
          <p:spPr>
            <a:xfrm>
              <a:off x="2757213" y="8904931"/>
              <a:ext cx="3175" cy="82550"/>
            </a:xfrm>
            <a:custGeom>
              <a:avLst/>
              <a:gdLst/>
              <a:ahLst/>
              <a:cxnLst/>
              <a:rect l="l" t="t" r="r" b="b"/>
              <a:pathLst>
                <a:path w="3175" h="82550">
                  <a:moveTo>
                    <a:pt x="152" y="82353"/>
                  </a:moveTo>
                  <a:lnTo>
                    <a:pt x="0" y="48076"/>
                  </a:lnTo>
                  <a:lnTo>
                    <a:pt x="247" y="28072"/>
                  </a:lnTo>
                  <a:lnTo>
                    <a:pt x="1162" y="14620"/>
                  </a:lnTo>
                  <a:lnTo>
                    <a:pt x="3014" y="0"/>
                  </a:lnTo>
                  <a:lnTo>
                    <a:pt x="152" y="82353"/>
                  </a:lnTo>
                  <a:close/>
                </a:path>
              </a:pathLst>
            </a:custGeom>
            <a:solidFill>
              <a:srgbClr val="F5F4F3"/>
            </a:solidFill>
          </p:spPr>
          <p:txBody>
            <a:bodyPr wrap="square" lIns="0" tIns="0" rIns="0" bIns="0" rtlCol="0"/>
            <a:lstStyle/>
            <a:p>
              <a:endParaRPr/>
            </a:p>
          </p:txBody>
        </p:sp>
        <p:sp>
          <p:nvSpPr>
            <p:cNvPr id="547" name="object 730">
              <a:extLst>
                <a:ext uri="{FF2B5EF4-FFF2-40B4-BE49-F238E27FC236}">
                  <a16:creationId xmlns:a16="http://schemas.microsoft.com/office/drawing/2014/main" id="{B0B1B72E-F140-C7A7-D4FE-66969BC88BC3}"/>
                </a:ext>
              </a:extLst>
            </p:cNvPr>
            <p:cNvSpPr/>
            <p:nvPr/>
          </p:nvSpPr>
          <p:spPr>
            <a:xfrm>
              <a:off x="2757240" y="8904995"/>
              <a:ext cx="3175" cy="82550"/>
            </a:xfrm>
            <a:custGeom>
              <a:avLst/>
              <a:gdLst/>
              <a:ahLst/>
              <a:cxnLst/>
              <a:rect l="l" t="t" r="r" b="b"/>
              <a:pathLst>
                <a:path w="3175" h="82550">
                  <a:moveTo>
                    <a:pt x="182" y="82408"/>
                  </a:moveTo>
                  <a:lnTo>
                    <a:pt x="0" y="48107"/>
                  </a:lnTo>
                  <a:lnTo>
                    <a:pt x="234" y="28090"/>
                  </a:lnTo>
                  <a:lnTo>
                    <a:pt x="1149" y="14629"/>
                  </a:lnTo>
                  <a:lnTo>
                    <a:pt x="3012" y="0"/>
                  </a:lnTo>
                  <a:lnTo>
                    <a:pt x="182" y="82408"/>
                  </a:lnTo>
                  <a:close/>
                </a:path>
              </a:pathLst>
            </a:custGeom>
            <a:solidFill>
              <a:srgbClr val="F7F7F6"/>
            </a:solidFill>
          </p:spPr>
          <p:txBody>
            <a:bodyPr wrap="square" lIns="0" tIns="0" rIns="0" bIns="0" rtlCol="0"/>
            <a:lstStyle/>
            <a:p>
              <a:endParaRPr/>
            </a:p>
          </p:txBody>
        </p:sp>
        <p:sp>
          <p:nvSpPr>
            <p:cNvPr id="548" name="object 731">
              <a:extLst>
                <a:ext uri="{FF2B5EF4-FFF2-40B4-BE49-F238E27FC236}">
                  <a16:creationId xmlns:a16="http://schemas.microsoft.com/office/drawing/2014/main" id="{A7A2C6BD-3F4B-A686-18B7-9254F0EE23B0}"/>
                </a:ext>
              </a:extLst>
            </p:cNvPr>
            <p:cNvSpPr/>
            <p:nvPr/>
          </p:nvSpPr>
          <p:spPr>
            <a:xfrm>
              <a:off x="2757348" y="8905058"/>
              <a:ext cx="3175" cy="82550"/>
            </a:xfrm>
            <a:custGeom>
              <a:avLst/>
              <a:gdLst/>
              <a:ahLst/>
              <a:cxnLst/>
              <a:rect l="l" t="t" r="r" b="b"/>
              <a:pathLst>
                <a:path w="3175" h="82550">
                  <a:moveTo>
                    <a:pt x="130" y="82458"/>
                  </a:moveTo>
                  <a:lnTo>
                    <a:pt x="0" y="48148"/>
                  </a:lnTo>
                  <a:lnTo>
                    <a:pt x="248" y="28122"/>
                  </a:lnTo>
                  <a:lnTo>
                    <a:pt x="1139" y="14649"/>
                  </a:lnTo>
                  <a:lnTo>
                    <a:pt x="2934" y="0"/>
                  </a:lnTo>
                  <a:lnTo>
                    <a:pt x="130" y="82458"/>
                  </a:lnTo>
                  <a:close/>
                </a:path>
              </a:pathLst>
            </a:custGeom>
            <a:solidFill>
              <a:srgbClr val="FAFAFA"/>
            </a:solidFill>
          </p:spPr>
          <p:txBody>
            <a:bodyPr wrap="square" lIns="0" tIns="0" rIns="0" bIns="0" rtlCol="0"/>
            <a:lstStyle/>
            <a:p>
              <a:endParaRPr/>
            </a:p>
          </p:txBody>
        </p:sp>
        <p:sp>
          <p:nvSpPr>
            <p:cNvPr id="549" name="object 732">
              <a:extLst>
                <a:ext uri="{FF2B5EF4-FFF2-40B4-BE49-F238E27FC236}">
                  <a16:creationId xmlns:a16="http://schemas.microsoft.com/office/drawing/2014/main" id="{F208AAD0-83A1-390A-17D1-81CFB9ECA6D0}"/>
                </a:ext>
              </a:extLst>
            </p:cNvPr>
            <p:cNvSpPr/>
            <p:nvPr/>
          </p:nvSpPr>
          <p:spPr>
            <a:xfrm>
              <a:off x="2757377" y="8905121"/>
              <a:ext cx="3175" cy="82550"/>
            </a:xfrm>
            <a:custGeom>
              <a:avLst/>
              <a:gdLst/>
              <a:ahLst/>
              <a:cxnLst/>
              <a:rect l="l" t="t" r="r" b="b"/>
              <a:pathLst>
                <a:path w="3175" h="82550">
                  <a:moveTo>
                    <a:pt x="157" y="82512"/>
                  </a:moveTo>
                  <a:lnTo>
                    <a:pt x="0" y="48177"/>
                  </a:lnTo>
                  <a:lnTo>
                    <a:pt x="236" y="28136"/>
                  </a:lnTo>
                  <a:lnTo>
                    <a:pt x="1126" y="14656"/>
                  </a:lnTo>
                  <a:lnTo>
                    <a:pt x="2930" y="0"/>
                  </a:lnTo>
                  <a:lnTo>
                    <a:pt x="157" y="82512"/>
                  </a:lnTo>
                  <a:close/>
                </a:path>
              </a:pathLst>
            </a:custGeom>
            <a:solidFill>
              <a:srgbClr val="FDFDFD"/>
            </a:solidFill>
          </p:spPr>
          <p:txBody>
            <a:bodyPr wrap="square" lIns="0" tIns="0" rIns="0" bIns="0" rtlCol="0"/>
            <a:lstStyle/>
            <a:p>
              <a:endParaRPr/>
            </a:p>
          </p:txBody>
        </p:sp>
        <p:sp>
          <p:nvSpPr>
            <p:cNvPr id="550" name="object 733">
              <a:extLst>
                <a:ext uri="{FF2B5EF4-FFF2-40B4-BE49-F238E27FC236}">
                  <a16:creationId xmlns:a16="http://schemas.microsoft.com/office/drawing/2014/main" id="{C19EAF1D-F697-E881-3899-CD0CD31C3CC7}"/>
                </a:ext>
              </a:extLst>
            </p:cNvPr>
            <p:cNvSpPr/>
            <p:nvPr/>
          </p:nvSpPr>
          <p:spPr>
            <a:xfrm>
              <a:off x="2757442" y="8905184"/>
              <a:ext cx="3175" cy="83185"/>
            </a:xfrm>
            <a:custGeom>
              <a:avLst/>
              <a:gdLst/>
              <a:ahLst/>
              <a:cxnLst/>
              <a:rect l="l" t="t" r="r" b="b"/>
              <a:pathLst>
                <a:path w="3175" h="83184">
                  <a:moveTo>
                    <a:pt x="148" y="82567"/>
                  </a:moveTo>
                  <a:lnTo>
                    <a:pt x="0" y="48214"/>
                  </a:lnTo>
                  <a:lnTo>
                    <a:pt x="236" y="28162"/>
                  </a:lnTo>
                  <a:lnTo>
                    <a:pt x="1116" y="14671"/>
                  </a:lnTo>
                  <a:lnTo>
                    <a:pt x="2896" y="0"/>
                  </a:lnTo>
                  <a:lnTo>
                    <a:pt x="148" y="82567"/>
                  </a:lnTo>
                  <a:close/>
                </a:path>
              </a:pathLst>
            </a:custGeom>
            <a:solidFill>
              <a:srgbClr val="FFFFFF"/>
            </a:solidFill>
          </p:spPr>
          <p:txBody>
            <a:bodyPr wrap="square" lIns="0" tIns="0" rIns="0" bIns="0" rtlCol="0"/>
            <a:lstStyle/>
            <a:p>
              <a:endParaRPr/>
            </a:p>
          </p:txBody>
        </p:sp>
        <p:pic>
          <p:nvPicPr>
            <p:cNvPr id="551" name="object 734">
              <a:extLst>
                <a:ext uri="{FF2B5EF4-FFF2-40B4-BE49-F238E27FC236}">
                  <a16:creationId xmlns:a16="http://schemas.microsoft.com/office/drawing/2014/main" id="{FA1E356D-6F4F-9B36-014E-3503796BCC49}"/>
                </a:ext>
              </a:extLst>
            </p:cNvPr>
            <p:cNvPicPr/>
            <p:nvPr/>
          </p:nvPicPr>
          <p:blipFill>
            <a:blip r:embed="rId91" cstate="screen">
              <a:extLst>
                <a:ext uri="{28A0092B-C50C-407E-A947-70E740481C1C}">
                  <a14:useLocalDpi xmlns:a14="http://schemas.microsoft.com/office/drawing/2010/main"/>
                </a:ext>
              </a:extLst>
            </a:blip>
            <a:stretch>
              <a:fillRect/>
            </a:stretch>
          </p:blipFill>
          <p:spPr>
            <a:xfrm>
              <a:off x="2721416" y="8878125"/>
              <a:ext cx="251043" cy="313905"/>
            </a:xfrm>
            <a:prstGeom prst="rect">
              <a:avLst/>
            </a:prstGeom>
          </p:spPr>
        </p:pic>
        <p:sp>
          <p:nvSpPr>
            <p:cNvPr id="552" name="object 735">
              <a:extLst>
                <a:ext uri="{FF2B5EF4-FFF2-40B4-BE49-F238E27FC236}">
                  <a16:creationId xmlns:a16="http://schemas.microsoft.com/office/drawing/2014/main" id="{2955A89F-F787-F5FE-3CEF-591A7089D1B5}"/>
                </a:ext>
              </a:extLst>
            </p:cNvPr>
            <p:cNvSpPr/>
            <p:nvPr/>
          </p:nvSpPr>
          <p:spPr>
            <a:xfrm>
              <a:off x="2762478" y="9022272"/>
              <a:ext cx="210185" cy="24765"/>
            </a:xfrm>
            <a:custGeom>
              <a:avLst/>
              <a:gdLst/>
              <a:ahLst/>
              <a:cxnLst/>
              <a:rect l="l" t="t" r="r" b="b"/>
              <a:pathLst>
                <a:path w="210185" h="24765">
                  <a:moveTo>
                    <a:pt x="209797" y="24744"/>
                  </a:moveTo>
                  <a:lnTo>
                    <a:pt x="165011" y="23079"/>
                  </a:lnTo>
                  <a:lnTo>
                    <a:pt x="123463" y="21008"/>
                  </a:lnTo>
                  <a:lnTo>
                    <a:pt x="79333" y="16438"/>
                  </a:lnTo>
                  <a:lnTo>
                    <a:pt x="0" y="5690"/>
                  </a:lnTo>
                  <a:lnTo>
                    <a:pt x="4266" y="0"/>
                  </a:lnTo>
                  <a:lnTo>
                    <a:pt x="38015" y="1674"/>
                  </a:lnTo>
                  <a:lnTo>
                    <a:pt x="58022" y="2906"/>
                  </a:lnTo>
                  <a:lnTo>
                    <a:pt x="72165" y="4302"/>
                  </a:lnTo>
                  <a:lnTo>
                    <a:pt x="88327" y="6467"/>
                  </a:lnTo>
                  <a:lnTo>
                    <a:pt x="117339" y="9602"/>
                  </a:lnTo>
                  <a:lnTo>
                    <a:pt x="157070" y="13124"/>
                  </a:lnTo>
                  <a:lnTo>
                    <a:pt x="207277" y="17186"/>
                  </a:lnTo>
                  <a:lnTo>
                    <a:pt x="209797" y="24744"/>
                  </a:lnTo>
                  <a:close/>
                </a:path>
              </a:pathLst>
            </a:custGeom>
            <a:solidFill>
              <a:srgbClr val="B6E3ED"/>
            </a:solidFill>
          </p:spPr>
          <p:txBody>
            <a:bodyPr wrap="square" lIns="0" tIns="0" rIns="0" bIns="0" rtlCol="0"/>
            <a:lstStyle/>
            <a:p>
              <a:endParaRPr/>
            </a:p>
          </p:txBody>
        </p:sp>
        <p:pic>
          <p:nvPicPr>
            <p:cNvPr id="553" name="object 736">
              <a:extLst>
                <a:ext uri="{FF2B5EF4-FFF2-40B4-BE49-F238E27FC236}">
                  <a16:creationId xmlns:a16="http://schemas.microsoft.com/office/drawing/2014/main" id="{0EC0DCEF-3BEB-0009-1DF7-3D791BAC1A1C}"/>
                </a:ext>
              </a:extLst>
            </p:cNvPr>
            <p:cNvPicPr/>
            <p:nvPr/>
          </p:nvPicPr>
          <p:blipFill>
            <a:blip r:embed="rId92" cstate="screen">
              <a:extLst>
                <a:ext uri="{28A0092B-C50C-407E-A947-70E740481C1C}">
                  <a14:useLocalDpi xmlns:a14="http://schemas.microsoft.com/office/drawing/2010/main"/>
                </a:ext>
              </a:extLst>
            </a:blip>
            <a:stretch>
              <a:fillRect/>
            </a:stretch>
          </p:blipFill>
          <p:spPr>
            <a:xfrm>
              <a:off x="2763888" y="9003613"/>
              <a:ext cx="213563" cy="35153"/>
            </a:xfrm>
            <a:prstGeom prst="rect">
              <a:avLst/>
            </a:prstGeom>
          </p:spPr>
        </p:pic>
        <p:sp>
          <p:nvSpPr>
            <p:cNvPr id="554" name="object 737">
              <a:extLst>
                <a:ext uri="{FF2B5EF4-FFF2-40B4-BE49-F238E27FC236}">
                  <a16:creationId xmlns:a16="http://schemas.microsoft.com/office/drawing/2014/main" id="{4ADE851B-8E8B-91CE-C3ED-D506583FE342}"/>
                </a:ext>
              </a:extLst>
            </p:cNvPr>
            <p:cNvSpPr/>
            <p:nvPr/>
          </p:nvSpPr>
          <p:spPr>
            <a:xfrm>
              <a:off x="2835565" y="9033854"/>
              <a:ext cx="27305" cy="15240"/>
            </a:xfrm>
            <a:custGeom>
              <a:avLst/>
              <a:gdLst/>
              <a:ahLst/>
              <a:cxnLst/>
              <a:rect l="l" t="t" r="r" b="b"/>
              <a:pathLst>
                <a:path w="27305" h="15240">
                  <a:moveTo>
                    <a:pt x="20699" y="6611"/>
                  </a:moveTo>
                  <a:lnTo>
                    <a:pt x="13520" y="3422"/>
                  </a:lnTo>
                  <a:lnTo>
                    <a:pt x="0" y="0"/>
                  </a:lnTo>
                  <a:lnTo>
                    <a:pt x="12570" y="2996"/>
                  </a:lnTo>
                  <a:lnTo>
                    <a:pt x="19564" y="5578"/>
                  </a:lnTo>
                  <a:lnTo>
                    <a:pt x="20699" y="6611"/>
                  </a:lnTo>
                  <a:close/>
                </a:path>
                <a:path w="27305" h="15240">
                  <a:moveTo>
                    <a:pt x="26923" y="15200"/>
                  </a:moveTo>
                  <a:lnTo>
                    <a:pt x="23507" y="9171"/>
                  </a:lnTo>
                  <a:lnTo>
                    <a:pt x="20699" y="6611"/>
                  </a:lnTo>
                  <a:lnTo>
                    <a:pt x="21334" y="6894"/>
                  </a:lnTo>
                  <a:lnTo>
                    <a:pt x="25213" y="10719"/>
                  </a:lnTo>
                  <a:lnTo>
                    <a:pt x="26923" y="15200"/>
                  </a:lnTo>
                  <a:close/>
                </a:path>
              </a:pathLst>
            </a:custGeom>
            <a:solidFill>
              <a:srgbClr val="121617"/>
            </a:solidFill>
          </p:spPr>
          <p:txBody>
            <a:bodyPr wrap="square" lIns="0" tIns="0" rIns="0" bIns="0" rtlCol="0"/>
            <a:lstStyle/>
            <a:p>
              <a:endParaRPr/>
            </a:p>
          </p:txBody>
        </p:sp>
        <p:sp>
          <p:nvSpPr>
            <p:cNvPr id="555" name="object 738">
              <a:extLst>
                <a:ext uri="{FF2B5EF4-FFF2-40B4-BE49-F238E27FC236}">
                  <a16:creationId xmlns:a16="http://schemas.microsoft.com/office/drawing/2014/main" id="{FDBD8BFD-4751-6EA2-4AC0-E2FAAD5AD334}"/>
                </a:ext>
              </a:extLst>
            </p:cNvPr>
            <p:cNvSpPr/>
            <p:nvPr/>
          </p:nvSpPr>
          <p:spPr>
            <a:xfrm>
              <a:off x="2835338" y="9033839"/>
              <a:ext cx="27305" cy="15240"/>
            </a:xfrm>
            <a:custGeom>
              <a:avLst/>
              <a:gdLst/>
              <a:ahLst/>
              <a:cxnLst/>
              <a:rect l="l" t="t" r="r" b="b"/>
              <a:pathLst>
                <a:path w="27305" h="15240">
                  <a:moveTo>
                    <a:pt x="20772" y="6645"/>
                  </a:moveTo>
                  <a:lnTo>
                    <a:pt x="13468" y="3409"/>
                  </a:lnTo>
                  <a:lnTo>
                    <a:pt x="0" y="0"/>
                  </a:lnTo>
                  <a:lnTo>
                    <a:pt x="12616" y="3033"/>
                  </a:lnTo>
                  <a:lnTo>
                    <a:pt x="19648" y="5632"/>
                  </a:lnTo>
                  <a:lnTo>
                    <a:pt x="20772" y="6645"/>
                  </a:lnTo>
                  <a:close/>
                </a:path>
                <a:path w="27305" h="15240">
                  <a:moveTo>
                    <a:pt x="27125" y="15244"/>
                  </a:moveTo>
                  <a:lnTo>
                    <a:pt x="23636" y="9226"/>
                  </a:lnTo>
                  <a:lnTo>
                    <a:pt x="20772" y="6645"/>
                  </a:lnTo>
                  <a:lnTo>
                    <a:pt x="21346" y="6899"/>
                  </a:lnTo>
                  <a:lnTo>
                    <a:pt x="25332" y="10751"/>
                  </a:lnTo>
                  <a:lnTo>
                    <a:pt x="27125" y="15244"/>
                  </a:lnTo>
                  <a:close/>
                </a:path>
              </a:pathLst>
            </a:custGeom>
            <a:solidFill>
              <a:srgbClr val="16191B"/>
            </a:solidFill>
          </p:spPr>
          <p:txBody>
            <a:bodyPr wrap="square" lIns="0" tIns="0" rIns="0" bIns="0" rtlCol="0"/>
            <a:lstStyle/>
            <a:p>
              <a:endParaRPr/>
            </a:p>
          </p:txBody>
        </p:sp>
        <p:sp>
          <p:nvSpPr>
            <p:cNvPr id="556" name="object 739">
              <a:extLst>
                <a:ext uri="{FF2B5EF4-FFF2-40B4-BE49-F238E27FC236}">
                  <a16:creationId xmlns:a16="http://schemas.microsoft.com/office/drawing/2014/main" id="{0CFEEF4B-6C9A-CC8A-8443-FE134CF19D80}"/>
                </a:ext>
              </a:extLst>
            </p:cNvPr>
            <p:cNvSpPr/>
            <p:nvPr/>
          </p:nvSpPr>
          <p:spPr>
            <a:xfrm>
              <a:off x="2835116" y="9033825"/>
              <a:ext cx="27940" cy="15875"/>
            </a:xfrm>
            <a:custGeom>
              <a:avLst/>
              <a:gdLst/>
              <a:ahLst/>
              <a:cxnLst/>
              <a:rect l="l" t="t" r="r" b="b"/>
              <a:pathLst>
                <a:path w="27939" h="15875">
                  <a:moveTo>
                    <a:pt x="20849" y="6684"/>
                  </a:moveTo>
                  <a:lnTo>
                    <a:pt x="13413" y="3396"/>
                  </a:lnTo>
                  <a:lnTo>
                    <a:pt x="0" y="0"/>
                  </a:lnTo>
                  <a:lnTo>
                    <a:pt x="12660" y="3070"/>
                  </a:lnTo>
                  <a:lnTo>
                    <a:pt x="19726" y="5685"/>
                  </a:lnTo>
                  <a:lnTo>
                    <a:pt x="20849" y="6684"/>
                  </a:lnTo>
                  <a:close/>
                </a:path>
                <a:path w="27939" h="15875">
                  <a:moveTo>
                    <a:pt x="27321" y="15279"/>
                  </a:moveTo>
                  <a:lnTo>
                    <a:pt x="23760" y="9277"/>
                  </a:lnTo>
                  <a:lnTo>
                    <a:pt x="20849" y="6684"/>
                  </a:lnTo>
                  <a:lnTo>
                    <a:pt x="21349" y="6906"/>
                  </a:lnTo>
                  <a:lnTo>
                    <a:pt x="25442" y="10782"/>
                  </a:lnTo>
                  <a:lnTo>
                    <a:pt x="27321" y="15279"/>
                  </a:lnTo>
                  <a:close/>
                </a:path>
              </a:pathLst>
            </a:custGeom>
            <a:solidFill>
              <a:srgbClr val="191D1E"/>
            </a:solidFill>
          </p:spPr>
          <p:txBody>
            <a:bodyPr wrap="square" lIns="0" tIns="0" rIns="0" bIns="0" rtlCol="0"/>
            <a:lstStyle/>
            <a:p>
              <a:endParaRPr/>
            </a:p>
          </p:txBody>
        </p:sp>
        <p:sp>
          <p:nvSpPr>
            <p:cNvPr id="557" name="object 740">
              <a:extLst>
                <a:ext uri="{FF2B5EF4-FFF2-40B4-BE49-F238E27FC236}">
                  <a16:creationId xmlns:a16="http://schemas.microsoft.com/office/drawing/2014/main" id="{689F8806-ED45-4332-1C04-6A922357114E}"/>
                </a:ext>
              </a:extLst>
            </p:cNvPr>
            <p:cNvSpPr/>
            <p:nvPr/>
          </p:nvSpPr>
          <p:spPr>
            <a:xfrm>
              <a:off x="2834889" y="9033805"/>
              <a:ext cx="27940" cy="15875"/>
            </a:xfrm>
            <a:custGeom>
              <a:avLst/>
              <a:gdLst/>
              <a:ahLst/>
              <a:cxnLst/>
              <a:rect l="l" t="t" r="r" b="b"/>
              <a:pathLst>
                <a:path w="27939" h="15875">
                  <a:moveTo>
                    <a:pt x="20942" y="6731"/>
                  </a:moveTo>
                  <a:lnTo>
                    <a:pt x="13361" y="3385"/>
                  </a:lnTo>
                  <a:lnTo>
                    <a:pt x="0" y="0"/>
                  </a:lnTo>
                  <a:lnTo>
                    <a:pt x="12710" y="3104"/>
                  </a:lnTo>
                  <a:lnTo>
                    <a:pt x="19813" y="5736"/>
                  </a:lnTo>
                  <a:lnTo>
                    <a:pt x="20942" y="6731"/>
                  </a:lnTo>
                  <a:close/>
                </a:path>
                <a:path w="27939" h="15875">
                  <a:moveTo>
                    <a:pt x="27523" y="15329"/>
                  </a:moveTo>
                  <a:lnTo>
                    <a:pt x="23891" y="9332"/>
                  </a:lnTo>
                  <a:lnTo>
                    <a:pt x="20942" y="6731"/>
                  </a:lnTo>
                  <a:lnTo>
                    <a:pt x="21361" y="6916"/>
                  </a:lnTo>
                  <a:lnTo>
                    <a:pt x="25561" y="10820"/>
                  </a:lnTo>
                  <a:lnTo>
                    <a:pt x="27523" y="15329"/>
                  </a:lnTo>
                  <a:close/>
                </a:path>
              </a:pathLst>
            </a:custGeom>
            <a:solidFill>
              <a:srgbClr val="1F2223"/>
            </a:solidFill>
          </p:spPr>
          <p:txBody>
            <a:bodyPr wrap="square" lIns="0" tIns="0" rIns="0" bIns="0" rtlCol="0"/>
            <a:lstStyle/>
            <a:p>
              <a:endParaRPr/>
            </a:p>
          </p:txBody>
        </p:sp>
        <p:sp>
          <p:nvSpPr>
            <p:cNvPr id="558" name="object 741">
              <a:extLst>
                <a:ext uri="{FF2B5EF4-FFF2-40B4-BE49-F238E27FC236}">
                  <a16:creationId xmlns:a16="http://schemas.microsoft.com/office/drawing/2014/main" id="{AE3D2EFF-6885-DEEE-FB3E-A45DADAE8179}"/>
                </a:ext>
              </a:extLst>
            </p:cNvPr>
            <p:cNvSpPr/>
            <p:nvPr/>
          </p:nvSpPr>
          <p:spPr>
            <a:xfrm>
              <a:off x="2834662" y="9033791"/>
              <a:ext cx="27940" cy="15875"/>
            </a:xfrm>
            <a:custGeom>
              <a:avLst/>
              <a:gdLst/>
              <a:ahLst/>
              <a:cxnLst/>
              <a:rect l="l" t="t" r="r" b="b"/>
              <a:pathLst>
                <a:path w="27939" h="15875">
                  <a:moveTo>
                    <a:pt x="21019" y="6768"/>
                  </a:moveTo>
                  <a:lnTo>
                    <a:pt x="13309" y="3374"/>
                  </a:lnTo>
                  <a:lnTo>
                    <a:pt x="0" y="0"/>
                  </a:lnTo>
                  <a:lnTo>
                    <a:pt x="12757" y="3141"/>
                  </a:lnTo>
                  <a:lnTo>
                    <a:pt x="19897" y="5790"/>
                  </a:lnTo>
                  <a:lnTo>
                    <a:pt x="21019" y="6768"/>
                  </a:lnTo>
                  <a:close/>
                </a:path>
                <a:path w="27939" h="15875">
                  <a:moveTo>
                    <a:pt x="27729" y="15374"/>
                  </a:moveTo>
                  <a:lnTo>
                    <a:pt x="24022" y="9387"/>
                  </a:lnTo>
                  <a:lnTo>
                    <a:pt x="21019" y="6768"/>
                  </a:lnTo>
                  <a:lnTo>
                    <a:pt x="21371" y="6923"/>
                  </a:lnTo>
                  <a:lnTo>
                    <a:pt x="25680" y="10854"/>
                  </a:lnTo>
                  <a:lnTo>
                    <a:pt x="27729" y="15374"/>
                  </a:lnTo>
                  <a:close/>
                </a:path>
              </a:pathLst>
            </a:custGeom>
            <a:solidFill>
              <a:srgbClr val="232727"/>
            </a:solidFill>
          </p:spPr>
          <p:txBody>
            <a:bodyPr wrap="square" lIns="0" tIns="0" rIns="0" bIns="0" rtlCol="0"/>
            <a:lstStyle/>
            <a:p>
              <a:endParaRPr/>
            </a:p>
          </p:txBody>
        </p:sp>
        <p:sp>
          <p:nvSpPr>
            <p:cNvPr id="559" name="object 742">
              <a:extLst>
                <a:ext uri="{FF2B5EF4-FFF2-40B4-BE49-F238E27FC236}">
                  <a16:creationId xmlns:a16="http://schemas.microsoft.com/office/drawing/2014/main" id="{4F40D563-13BA-4713-8843-71A05708A8E0}"/>
                </a:ext>
              </a:extLst>
            </p:cNvPr>
            <p:cNvSpPr/>
            <p:nvPr/>
          </p:nvSpPr>
          <p:spPr>
            <a:xfrm>
              <a:off x="2834435" y="9033776"/>
              <a:ext cx="27940" cy="15875"/>
            </a:xfrm>
            <a:custGeom>
              <a:avLst/>
              <a:gdLst/>
              <a:ahLst/>
              <a:cxnLst/>
              <a:rect l="l" t="t" r="r" b="b"/>
              <a:pathLst>
                <a:path w="27939" h="15875">
                  <a:moveTo>
                    <a:pt x="21104" y="6809"/>
                  </a:moveTo>
                  <a:lnTo>
                    <a:pt x="13256" y="3363"/>
                  </a:lnTo>
                  <a:lnTo>
                    <a:pt x="0" y="0"/>
                  </a:lnTo>
                  <a:lnTo>
                    <a:pt x="12806" y="3178"/>
                  </a:lnTo>
                  <a:lnTo>
                    <a:pt x="19985" y="5843"/>
                  </a:lnTo>
                  <a:lnTo>
                    <a:pt x="21104" y="6809"/>
                  </a:lnTo>
                  <a:close/>
                </a:path>
                <a:path w="27939" h="15875">
                  <a:moveTo>
                    <a:pt x="27931" y="15414"/>
                  </a:moveTo>
                  <a:lnTo>
                    <a:pt x="24153" y="9440"/>
                  </a:lnTo>
                  <a:lnTo>
                    <a:pt x="21104" y="6809"/>
                  </a:lnTo>
                  <a:lnTo>
                    <a:pt x="21379" y="6930"/>
                  </a:lnTo>
                  <a:lnTo>
                    <a:pt x="25795" y="10885"/>
                  </a:lnTo>
                  <a:lnTo>
                    <a:pt x="27931" y="15414"/>
                  </a:lnTo>
                  <a:close/>
                </a:path>
              </a:pathLst>
            </a:custGeom>
            <a:solidFill>
              <a:srgbClr val="272A2B"/>
            </a:solidFill>
          </p:spPr>
          <p:txBody>
            <a:bodyPr wrap="square" lIns="0" tIns="0" rIns="0" bIns="0" rtlCol="0"/>
            <a:lstStyle/>
            <a:p>
              <a:endParaRPr/>
            </a:p>
          </p:txBody>
        </p:sp>
        <p:sp>
          <p:nvSpPr>
            <p:cNvPr id="560" name="object 743">
              <a:extLst>
                <a:ext uri="{FF2B5EF4-FFF2-40B4-BE49-F238E27FC236}">
                  <a16:creationId xmlns:a16="http://schemas.microsoft.com/office/drawing/2014/main" id="{B436A543-1B77-E1BA-FFBB-FE6426E44171}"/>
                </a:ext>
              </a:extLst>
            </p:cNvPr>
            <p:cNvSpPr/>
            <p:nvPr/>
          </p:nvSpPr>
          <p:spPr>
            <a:xfrm>
              <a:off x="2834214" y="9033761"/>
              <a:ext cx="28575" cy="15875"/>
            </a:xfrm>
            <a:custGeom>
              <a:avLst/>
              <a:gdLst/>
              <a:ahLst/>
              <a:cxnLst/>
              <a:rect l="l" t="t" r="r" b="b"/>
              <a:pathLst>
                <a:path w="28575" h="15875">
                  <a:moveTo>
                    <a:pt x="21164" y="6839"/>
                  </a:moveTo>
                  <a:lnTo>
                    <a:pt x="13202" y="3350"/>
                  </a:lnTo>
                  <a:lnTo>
                    <a:pt x="0" y="0"/>
                  </a:lnTo>
                  <a:lnTo>
                    <a:pt x="12847" y="3215"/>
                  </a:lnTo>
                  <a:lnTo>
                    <a:pt x="20059" y="5897"/>
                  </a:lnTo>
                  <a:lnTo>
                    <a:pt x="21164" y="6839"/>
                  </a:lnTo>
                  <a:close/>
                </a:path>
                <a:path w="28575" h="15875">
                  <a:moveTo>
                    <a:pt x="28127" y="15454"/>
                  </a:moveTo>
                  <a:lnTo>
                    <a:pt x="24274" y="9493"/>
                  </a:lnTo>
                  <a:lnTo>
                    <a:pt x="21164" y="6839"/>
                  </a:lnTo>
                  <a:lnTo>
                    <a:pt x="21386" y="6937"/>
                  </a:lnTo>
                  <a:lnTo>
                    <a:pt x="25909" y="10918"/>
                  </a:lnTo>
                  <a:lnTo>
                    <a:pt x="28127" y="15454"/>
                  </a:lnTo>
                  <a:close/>
                </a:path>
              </a:pathLst>
            </a:custGeom>
            <a:solidFill>
              <a:srgbClr val="2B2E2F"/>
            </a:solidFill>
          </p:spPr>
          <p:txBody>
            <a:bodyPr wrap="square" lIns="0" tIns="0" rIns="0" bIns="0" rtlCol="0"/>
            <a:lstStyle/>
            <a:p>
              <a:endParaRPr/>
            </a:p>
          </p:txBody>
        </p:sp>
        <p:sp>
          <p:nvSpPr>
            <p:cNvPr id="561" name="object 744">
              <a:extLst>
                <a:ext uri="{FF2B5EF4-FFF2-40B4-BE49-F238E27FC236}">
                  <a16:creationId xmlns:a16="http://schemas.microsoft.com/office/drawing/2014/main" id="{AE4F3DFF-34A5-467B-F106-8DAE0BE9D3C2}"/>
                </a:ext>
              </a:extLst>
            </p:cNvPr>
            <p:cNvSpPr/>
            <p:nvPr/>
          </p:nvSpPr>
          <p:spPr>
            <a:xfrm>
              <a:off x="2833986" y="9033742"/>
              <a:ext cx="28575" cy="15875"/>
            </a:xfrm>
            <a:custGeom>
              <a:avLst/>
              <a:gdLst/>
              <a:ahLst/>
              <a:cxnLst/>
              <a:rect l="l" t="t" r="r" b="b"/>
              <a:pathLst>
                <a:path w="28575" h="15875">
                  <a:moveTo>
                    <a:pt x="13116" y="3331"/>
                  </a:moveTo>
                  <a:lnTo>
                    <a:pt x="0" y="0"/>
                  </a:lnTo>
                  <a:lnTo>
                    <a:pt x="12897" y="3249"/>
                  </a:lnTo>
                  <a:lnTo>
                    <a:pt x="13116" y="3331"/>
                  </a:lnTo>
                  <a:close/>
                </a:path>
                <a:path w="28575" h="15875">
                  <a:moveTo>
                    <a:pt x="21257" y="6885"/>
                  </a:moveTo>
                  <a:lnTo>
                    <a:pt x="13211" y="3367"/>
                  </a:lnTo>
                  <a:lnTo>
                    <a:pt x="20147" y="5947"/>
                  </a:lnTo>
                  <a:lnTo>
                    <a:pt x="21257" y="6885"/>
                  </a:lnTo>
                  <a:close/>
                </a:path>
                <a:path w="28575" h="15875">
                  <a:moveTo>
                    <a:pt x="24148" y="9329"/>
                  </a:moveTo>
                  <a:lnTo>
                    <a:pt x="21257" y="6885"/>
                  </a:lnTo>
                  <a:lnTo>
                    <a:pt x="21396" y="6946"/>
                  </a:lnTo>
                  <a:lnTo>
                    <a:pt x="24148" y="9329"/>
                  </a:lnTo>
                  <a:close/>
                </a:path>
                <a:path w="28575" h="15875">
                  <a:moveTo>
                    <a:pt x="28328" y="15498"/>
                  </a:moveTo>
                  <a:lnTo>
                    <a:pt x="24413" y="9558"/>
                  </a:lnTo>
                  <a:lnTo>
                    <a:pt x="26026" y="10954"/>
                  </a:lnTo>
                  <a:lnTo>
                    <a:pt x="28328" y="15498"/>
                  </a:lnTo>
                  <a:close/>
                </a:path>
              </a:pathLst>
            </a:custGeom>
            <a:solidFill>
              <a:srgbClr val="2F3232"/>
            </a:solidFill>
          </p:spPr>
          <p:txBody>
            <a:bodyPr wrap="square" lIns="0" tIns="0" rIns="0" bIns="0" rtlCol="0"/>
            <a:lstStyle/>
            <a:p>
              <a:endParaRPr/>
            </a:p>
          </p:txBody>
        </p:sp>
        <p:sp>
          <p:nvSpPr>
            <p:cNvPr id="562" name="object 745">
              <a:extLst>
                <a:ext uri="{FF2B5EF4-FFF2-40B4-BE49-F238E27FC236}">
                  <a16:creationId xmlns:a16="http://schemas.microsoft.com/office/drawing/2014/main" id="{FEEDF2AB-B6BC-81B9-D191-B9D7455A2E40}"/>
                </a:ext>
              </a:extLst>
            </p:cNvPr>
            <p:cNvSpPr/>
            <p:nvPr/>
          </p:nvSpPr>
          <p:spPr>
            <a:xfrm>
              <a:off x="2846719" y="9037019"/>
              <a:ext cx="15875" cy="12700"/>
            </a:xfrm>
            <a:custGeom>
              <a:avLst/>
              <a:gdLst/>
              <a:ahLst/>
              <a:cxnLst/>
              <a:rect l="l" t="t" r="r" b="b"/>
              <a:pathLst>
                <a:path w="15875" h="12700">
                  <a:moveTo>
                    <a:pt x="394" y="146"/>
                  </a:moveTo>
                  <a:lnTo>
                    <a:pt x="0" y="0"/>
                  </a:lnTo>
                  <a:lnTo>
                    <a:pt x="138" y="35"/>
                  </a:lnTo>
                  <a:lnTo>
                    <a:pt x="394" y="146"/>
                  </a:lnTo>
                  <a:close/>
                </a:path>
                <a:path w="15875" h="12700">
                  <a:moveTo>
                    <a:pt x="8373" y="3629"/>
                  </a:moveTo>
                  <a:lnTo>
                    <a:pt x="394" y="146"/>
                  </a:lnTo>
                  <a:lnTo>
                    <a:pt x="7274" y="2709"/>
                  </a:lnTo>
                  <a:lnTo>
                    <a:pt x="8373" y="3629"/>
                  </a:lnTo>
                  <a:close/>
                </a:path>
                <a:path w="15875" h="12700">
                  <a:moveTo>
                    <a:pt x="10301" y="5242"/>
                  </a:moveTo>
                  <a:lnTo>
                    <a:pt x="8373" y="3629"/>
                  </a:lnTo>
                  <a:lnTo>
                    <a:pt x="10301" y="5242"/>
                  </a:lnTo>
                  <a:close/>
                </a:path>
                <a:path w="15875" h="12700">
                  <a:moveTo>
                    <a:pt x="11608" y="6355"/>
                  </a:moveTo>
                  <a:lnTo>
                    <a:pt x="10301" y="5242"/>
                  </a:lnTo>
                  <a:lnTo>
                    <a:pt x="11577" y="6309"/>
                  </a:lnTo>
                  <a:close/>
                </a:path>
                <a:path w="15875" h="12700">
                  <a:moveTo>
                    <a:pt x="15570" y="12251"/>
                  </a:moveTo>
                  <a:lnTo>
                    <a:pt x="11608" y="6355"/>
                  </a:lnTo>
                  <a:lnTo>
                    <a:pt x="13181" y="7695"/>
                  </a:lnTo>
                  <a:lnTo>
                    <a:pt x="15570" y="12251"/>
                  </a:lnTo>
                  <a:close/>
                </a:path>
              </a:pathLst>
            </a:custGeom>
            <a:solidFill>
              <a:srgbClr val="313435"/>
            </a:solidFill>
          </p:spPr>
          <p:txBody>
            <a:bodyPr wrap="square" lIns="0" tIns="0" rIns="0" bIns="0" rtlCol="0"/>
            <a:lstStyle/>
            <a:p>
              <a:endParaRPr/>
            </a:p>
          </p:txBody>
        </p:sp>
        <p:sp>
          <p:nvSpPr>
            <p:cNvPr id="563" name="object 746">
              <a:extLst>
                <a:ext uri="{FF2B5EF4-FFF2-40B4-BE49-F238E27FC236}">
                  <a16:creationId xmlns:a16="http://schemas.microsoft.com/office/drawing/2014/main" id="{2718DCD4-38D1-57EB-8F5F-87CC4D8047FB}"/>
                </a:ext>
              </a:extLst>
            </p:cNvPr>
            <p:cNvSpPr/>
            <p:nvPr/>
          </p:nvSpPr>
          <p:spPr>
            <a:xfrm>
              <a:off x="2833538" y="9033713"/>
              <a:ext cx="29209" cy="15875"/>
            </a:xfrm>
            <a:custGeom>
              <a:avLst/>
              <a:gdLst/>
              <a:ahLst/>
              <a:cxnLst/>
              <a:rect l="l" t="t" r="r" b="b"/>
              <a:pathLst>
                <a:path w="29210" h="15875">
                  <a:moveTo>
                    <a:pt x="13495" y="3512"/>
                  </a:moveTo>
                  <a:lnTo>
                    <a:pt x="12957" y="3315"/>
                  </a:lnTo>
                  <a:lnTo>
                    <a:pt x="0" y="0"/>
                  </a:lnTo>
                  <a:lnTo>
                    <a:pt x="13062" y="3324"/>
                  </a:lnTo>
                  <a:lnTo>
                    <a:pt x="13495" y="3512"/>
                  </a:lnTo>
                  <a:close/>
                </a:path>
                <a:path w="29210" h="15875">
                  <a:moveTo>
                    <a:pt x="21396" y="6953"/>
                  </a:moveTo>
                  <a:lnTo>
                    <a:pt x="13495" y="3512"/>
                  </a:lnTo>
                  <a:lnTo>
                    <a:pt x="20313" y="6056"/>
                  </a:lnTo>
                  <a:lnTo>
                    <a:pt x="21396" y="6953"/>
                  </a:lnTo>
                  <a:close/>
                </a:path>
                <a:path w="29210" h="15875">
                  <a:moveTo>
                    <a:pt x="24704" y="9720"/>
                  </a:moveTo>
                  <a:lnTo>
                    <a:pt x="21992" y="7446"/>
                  </a:lnTo>
                  <a:lnTo>
                    <a:pt x="24660" y="9656"/>
                  </a:lnTo>
                  <a:close/>
                </a:path>
                <a:path w="29210" h="15875">
                  <a:moveTo>
                    <a:pt x="28726" y="15588"/>
                  </a:moveTo>
                  <a:lnTo>
                    <a:pt x="24704" y="9720"/>
                  </a:lnTo>
                  <a:lnTo>
                    <a:pt x="26254" y="11020"/>
                  </a:lnTo>
                  <a:lnTo>
                    <a:pt x="28726" y="15588"/>
                  </a:lnTo>
                  <a:close/>
                </a:path>
              </a:pathLst>
            </a:custGeom>
            <a:solidFill>
              <a:srgbClr val="353838"/>
            </a:solidFill>
          </p:spPr>
          <p:txBody>
            <a:bodyPr wrap="square" lIns="0" tIns="0" rIns="0" bIns="0" rtlCol="0"/>
            <a:lstStyle/>
            <a:p>
              <a:endParaRPr/>
            </a:p>
          </p:txBody>
        </p:sp>
        <p:sp>
          <p:nvSpPr>
            <p:cNvPr id="564" name="object 747">
              <a:extLst>
                <a:ext uri="{FF2B5EF4-FFF2-40B4-BE49-F238E27FC236}">
                  <a16:creationId xmlns:a16="http://schemas.microsoft.com/office/drawing/2014/main" id="{0A4E7938-3ED3-9212-13D9-728416D3A3D7}"/>
                </a:ext>
              </a:extLst>
            </p:cNvPr>
            <p:cNvSpPr/>
            <p:nvPr/>
          </p:nvSpPr>
          <p:spPr>
            <a:xfrm>
              <a:off x="2833311" y="9033698"/>
              <a:ext cx="29209" cy="15875"/>
            </a:xfrm>
            <a:custGeom>
              <a:avLst/>
              <a:gdLst/>
              <a:ahLst/>
              <a:cxnLst/>
              <a:rect l="l" t="t" r="r" b="b"/>
              <a:pathLst>
                <a:path w="29210" h="15875">
                  <a:moveTo>
                    <a:pt x="13609" y="3572"/>
                  </a:moveTo>
                  <a:lnTo>
                    <a:pt x="13037" y="3358"/>
                  </a:lnTo>
                  <a:lnTo>
                    <a:pt x="0" y="0"/>
                  </a:lnTo>
                  <a:lnTo>
                    <a:pt x="12990" y="3303"/>
                  </a:lnTo>
                  <a:lnTo>
                    <a:pt x="13609" y="3572"/>
                  </a:lnTo>
                  <a:close/>
                </a:path>
                <a:path w="29210" h="15875">
                  <a:moveTo>
                    <a:pt x="24863" y="9807"/>
                  </a:moveTo>
                  <a:lnTo>
                    <a:pt x="21420" y="6966"/>
                  </a:lnTo>
                  <a:lnTo>
                    <a:pt x="13609" y="3572"/>
                  </a:lnTo>
                  <a:lnTo>
                    <a:pt x="20397" y="6105"/>
                  </a:lnTo>
                  <a:lnTo>
                    <a:pt x="24793" y="9707"/>
                  </a:lnTo>
                  <a:close/>
                </a:path>
                <a:path w="29210" h="15875">
                  <a:moveTo>
                    <a:pt x="28938" y="15628"/>
                  </a:moveTo>
                  <a:lnTo>
                    <a:pt x="24863" y="9807"/>
                  </a:lnTo>
                  <a:lnTo>
                    <a:pt x="26373" y="11053"/>
                  </a:lnTo>
                  <a:lnTo>
                    <a:pt x="28938" y="15628"/>
                  </a:lnTo>
                  <a:close/>
                </a:path>
              </a:pathLst>
            </a:custGeom>
            <a:solidFill>
              <a:srgbClr val="383C3D"/>
            </a:solidFill>
          </p:spPr>
          <p:txBody>
            <a:bodyPr wrap="square" lIns="0" tIns="0" rIns="0" bIns="0" rtlCol="0"/>
            <a:lstStyle/>
            <a:p>
              <a:endParaRPr/>
            </a:p>
          </p:txBody>
        </p:sp>
        <p:sp>
          <p:nvSpPr>
            <p:cNvPr id="565" name="object 748">
              <a:extLst>
                <a:ext uri="{FF2B5EF4-FFF2-40B4-BE49-F238E27FC236}">
                  <a16:creationId xmlns:a16="http://schemas.microsoft.com/office/drawing/2014/main" id="{A21E27F2-38E4-035C-5F86-9C7144962933}"/>
                </a:ext>
              </a:extLst>
            </p:cNvPr>
            <p:cNvSpPr/>
            <p:nvPr/>
          </p:nvSpPr>
          <p:spPr>
            <a:xfrm>
              <a:off x="2833084" y="9033679"/>
              <a:ext cx="29209" cy="15875"/>
            </a:xfrm>
            <a:custGeom>
              <a:avLst/>
              <a:gdLst/>
              <a:ahLst/>
              <a:cxnLst/>
              <a:rect l="l" t="t" r="r" b="b"/>
              <a:pathLst>
                <a:path w="29210" h="15875">
                  <a:moveTo>
                    <a:pt x="13701" y="3625"/>
                  </a:moveTo>
                  <a:lnTo>
                    <a:pt x="13087" y="3395"/>
                  </a:lnTo>
                  <a:lnTo>
                    <a:pt x="0" y="0"/>
                  </a:lnTo>
                  <a:lnTo>
                    <a:pt x="12939" y="3294"/>
                  </a:lnTo>
                  <a:lnTo>
                    <a:pt x="13701" y="3625"/>
                  </a:lnTo>
                  <a:close/>
                </a:path>
                <a:path w="29210" h="15875">
                  <a:moveTo>
                    <a:pt x="25015" y="9889"/>
                  </a:moveTo>
                  <a:lnTo>
                    <a:pt x="21431" y="6977"/>
                  </a:lnTo>
                  <a:lnTo>
                    <a:pt x="13701" y="3625"/>
                  </a:lnTo>
                  <a:lnTo>
                    <a:pt x="20484" y="6159"/>
                  </a:lnTo>
                  <a:lnTo>
                    <a:pt x="24924" y="9762"/>
                  </a:lnTo>
                  <a:close/>
                </a:path>
                <a:path w="29210" h="15875">
                  <a:moveTo>
                    <a:pt x="29139" y="15673"/>
                  </a:moveTo>
                  <a:lnTo>
                    <a:pt x="25015" y="9889"/>
                  </a:lnTo>
                  <a:lnTo>
                    <a:pt x="26493" y="11090"/>
                  </a:lnTo>
                  <a:lnTo>
                    <a:pt x="29139" y="15673"/>
                  </a:lnTo>
                  <a:close/>
                </a:path>
              </a:pathLst>
            </a:custGeom>
            <a:solidFill>
              <a:srgbClr val="3D4040"/>
            </a:solidFill>
          </p:spPr>
          <p:txBody>
            <a:bodyPr wrap="square" lIns="0" tIns="0" rIns="0" bIns="0" rtlCol="0"/>
            <a:lstStyle/>
            <a:p>
              <a:endParaRPr/>
            </a:p>
          </p:txBody>
        </p:sp>
        <p:sp>
          <p:nvSpPr>
            <p:cNvPr id="566" name="object 749">
              <a:extLst>
                <a:ext uri="{FF2B5EF4-FFF2-40B4-BE49-F238E27FC236}">
                  <a16:creationId xmlns:a16="http://schemas.microsoft.com/office/drawing/2014/main" id="{6192B907-652E-74B8-1C4C-51661BD684F6}"/>
                </a:ext>
              </a:extLst>
            </p:cNvPr>
            <p:cNvSpPr/>
            <p:nvPr/>
          </p:nvSpPr>
          <p:spPr>
            <a:xfrm>
              <a:off x="2832857" y="9033664"/>
              <a:ext cx="29845" cy="15875"/>
            </a:xfrm>
            <a:custGeom>
              <a:avLst/>
              <a:gdLst/>
              <a:ahLst/>
              <a:cxnLst/>
              <a:rect l="l" t="t" r="r" b="b"/>
              <a:pathLst>
                <a:path w="29844" h="15875">
                  <a:moveTo>
                    <a:pt x="13910" y="3723"/>
                  </a:moveTo>
                  <a:lnTo>
                    <a:pt x="13133" y="3432"/>
                  </a:lnTo>
                  <a:lnTo>
                    <a:pt x="0" y="0"/>
                  </a:lnTo>
                  <a:lnTo>
                    <a:pt x="12887" y="3280"/>
                  </a:lnTo>
                  <a:lnTo>
                    <a:pt x="13910" y="3723"/>
                  </a:lnTo>
                  <a:close/>
                </a:path>
                <a:path w="29844" h="15875">
                  <a:moveTo>
                    <a:pt x="25151" y="9952"/>
                  </a:moveTo>
                  <a:lnTo>
                    <a:pt x="21441" y="6981"/>
                  </a:lnTo>
                  <a:lnTo>
                    <a:pt x="13910" y="3723"/>
                  </a:lnTo>
                  <a:lnTo>
                    <a:pt x="20568" y="6214"/>
                  </a:lnTo>
                  <a:lnTo>
                    <a:pt x="25053" y="9818"/>
                  </a:lnTo>
                  <a:lnTo>
                    <a:pt x="25151" y="9952"/>
                  </a:lnTo>
                  <a:close/>
                </a:path>
                <a:path w="29844" h="15875">
                  <a:moveTo>
                    <a:pt x="29341" y="15717"/>
                  </a:moveTo>
                  <a:lnTo>
                    <a:pt x="25151" y="9952"/>
                  </a:lnTo>
                  <a:lnTo>
                    <a:pt x="26609" y="11120"/>
                  </a:lnTo>
                  <a:lnTo>
                    <a:pt x="29341" y="15717"/>
                  </a:lnTo>
                  <a:close/>
                </a:path>
              </a:pathLst>
            </a:custGeom>
            <a:solidFill>
              <a:srgbClr val="414444"/>
            </a:solidFill>
          </p:spPr>
          <p:txBody>
            <a:bodyPr wrap="square" lIns="0" tIns="0" rIns="0" bIns="0" rtlCol="0"/>
            <a:lstStyle/>
            <a:p>
              <a:endParaRPr/>
            </a:p>
          </p:txBody>
        </p:sp>
        <p:sp>
          <p:nvSpPr>
            <p:cNvPr id="567" name="object 750">
              <a:extLst>
                <a:ext uri="{FF2B5EF4-FFF2-40B4-BE49-F238E27FC236}">
                  <a16:creationId xmlns:a16="http://schemas.microsoft.com/office/drawing/2014/main" id="{DFCC62ED-EA9B-FD45-BC09-3E2156B9FBB5}"/>
                </a:ext>
              </a:extLst>
            </p:cNvPr>
            <p:cNvSpPr/>
            <p:nvPr/>
          </p:nvSpPr>
          <p:spPr>
            <a:xfrm>
              <a:off x="2832635" y="9033649"/>
              <a:ext cx="29845" cy="15875"/>
            </a:xfrm>
            <a:custGeom>
              <a:avLst/>
              <a:gdLst/>
              <a:ahLst/>
              <a:cxnLst/>
              <a:rect l="l" t="t" r="r" b="b"/>
              <a:pathLst>
                <a:path w="29844" h="15875">
                  <a:moveTo>
                    <a:pt x="14035" y="3787"/>
                  </a:moveTo>
                  <a:lnTo>
                    <a:pt x="13180" y="3466"/>
                  </a:lnTo>
                  <a:lnTo>
                    <a:pt x="0" y="0"/>
                  </a:lnTo>
                  <a:lnTo>
                    <a:pt x="12833" y="3268"/>
                  </a:lnTo>
                  <a:lnTo>
                    <a:pt x="14035" y="3787"/>
                  </a:lnTo>
                  <a:close/>
                </a:path>
                <a:path w="29844" h="15875">
                  <a:moveTo>
                    <a:pt x="25302" y="10033"/>
                  </a:moveTo>
                  <a:lnTo>
                    <a:pt x="21446" y="6988"/>
                  </a:lnTo>
                  <a:lnTo>
                    <a:pt x="14035" y="3787"/>
                  </a:lnTo>
                  <a:lnTo>
                    <a:pt x="20650" y="6263"/>
                  </a:lnTo>
                  <a:lnTo>
                    <a:pt x="25179" y="9868"/>
                  </a:lnTo>
                  <a:lnTo>
                    <a:pt x="25302" y="10033"/>
                  </a:lnTo>
                  <a:close/>
                </a:path>
                <a:path w="29844" h="15875">
                  <a:moveTo>
                    <a:pt x="29537" y="15757"/>
                  </a:moveTo>
                  <a:lnTo>
                    <a:pt x="25302" y="10033"/>
                  </a:lnTo>
                  <a:lnTo>
                    <a:pt x="26720" y="11153"/>
                  </a:lnTo>
                  <a:lnTo>
                    <a:pt x="29537" y="15757"/>
                  </a:lnTo>
                  <a:close/>
                </a:path>
              </a:pathLst>
            </a:custGeom>
            <a:solidFill>
              <a:srgbClr val="444748"/>
            </a:solidFill>
          </p:spPr>
          <p:txBody>
            <a:bodyPr wrap="square" lIns="0" tIns="0" rIns="0" bIns="0" rtlCol="0"/>
            <a:lstStyle/>
            <a:p>
              <a:endParaRPr/>
            </a:p>
          </p:txBody>
        </p:sp>
        <p:sp>
          <p:nvSpPr>
            <p:cNvPr id="568" name="object 751">
              <a:extLst>
                <a:ext uri="{FF2B5EF4-FFF2-40B4-BE49-F238E27FC236}">
                  <a16:creationId xmlns:a16="http://schemas.microsoft.com/office/drawing/2014/main" id="{57E0B2D1-7D5D-E38F-8FD1-0E4B3ED06B7D}"/>
                </a:ext>
              </a:extLst>
            </p:cNvPr>
            <p:cNvSpPr/>
            <p:nvPr/>
          </p:nvSpPr>
          <p:spPr>
            <a:xfrm>
              <a:off x="2832408" y="9033635"/>
              <a:ext cx="29845" cy="15875"/>
            </a:xfrm>
            <a:custGeom>
              <a:avLst/>
              <a:gdLst/>
              <a:ahLst/>
              <a:cxnLst/>
              <a:rect l="l" t="t" r="r" b="b"/>
              <a:pathLst>
                <a:path w="29844" h="15875">
                  <a:moveTo>
                    <a:pt x="14201" y="3869"/>
                  </a:moveTo>
                  <a:lnTo>
                    <a:pt x="13227" y="3503"/>
                  </a:lnTo>
                  <a:lnTo>
                    <a:pt x="0" y="0"/>
                  </a:lnTo>
                  <a:lnTo>
                    <a:pt x="12780" y="3256"/>
                  </a:lnTo>
                  <a:lnTo>
                    <a:pt x="14201" y="3869"/>
                  </a:lnTo>
                  <a:close/>
                </a:path>
                <a:path w="29844" h="15875">
                  <a:moveTo>
                    <a:pt x="25439" y="10097"/>
                  </a:moveTo>
                  <a:lnTo>
                    <a:pt x="21456" y="6995"/>
                  </a:lnTo>
                  <a:lnTo>
                    <a:pt x="14201" y="3869"/>
                  </a:lnTo>
                  <a:lnTo>
                    <a:pt x="20733" y="6318"/>
                  </a:lnTo>
                  <a:lnTo>
                    <a:pt x="25308" y="9923"/>
                  </a:lnTo>
                  <a:lnTo>
                    <a:pt x="25439" y="10097"/>
                  </a:lnTo>
                  <a:close/>
                </a:path>
                <a:path w="29844" h="15875">
                  <a:moveTo>
                    <a:pt x="29738" y="15802"/>
                  </a:moveTo>
                  <a:lnTo>
                    <a:pt x="25439" y="10097"/>
                  </a:lnTo>
                  <a:lnTo>
                    <a:pt x="26838" y="11187"/>
                  </a:lnTo>
                  <a:lnTo>
                    <a:pt x="29738" y="15802"/>
                  </a:lnTo>
                  <a:close/>
                </a:path>
              </a:pathLst>
            </a:custGeom>
            <a:solidFill>
              <a:srgbClr val="484B4B"/>
            </a:solidFill>
          </p:spPr>
          <p:txBody>
            <a:bodyPr wrap="square" lIns="0" tIns="0" rIns="0" bIns="0" rtlCol="0"/>
            <a:lstStyle/>
            <a:p>
              <a:endParaRPr/>
            </a:p>
          </p:txBody>
        </p:sp>
        <p:sp>
          <p:nvSpPr>
            <p:cNvPr id="569" name="object 752">
              <a:extLst>
                <a:ext uri="{FF2B5EF4-FFF2-40B4-BE49-F238E27FC236}">
                  <a16:creationId xmlns:a16="http://schemas.microsoft.com/office/drawing/2014/main" id="{45C87087-4691-EB31-15E8-57E0FEF32ACC}"/>
                </a:ext>
              </a:extLst>
            </p:cNvPr>
            <p:cNvSpPr/>
            <p:nvPr/>
          </p:nvSpPr>
          <p:spPr>
            <a:xfrm>
              <a:off x="2832181" y="9033616"/>
              <a:ext cx="30480" cy="15875"/>
            </a:xfrm>
            <a:custGeom>
              <a:avLst/>
              <a:gdLst/>
              <a:ahLst/>
              <a:cxnLst/>
              <a:rect l="l" t="t" r="r" b="b"/>
              <a:pathLst>
                <a:path w="30480" h="15875">
                  <a:moveTo>
                    <a:pt x="14352" y="3945"/>
                  </a:moveTo>
                  <a:lnTo>
                    <a:pt x="13273" y="3541"/>
                  </a:lnTo>
                  <a:lnTo>
                    <a:pt x="0" y="0"/>
                  </a:lnTo>
                  <a:lnTo>
                    <a:pt x="12728" y="3246"/>
                  </a:lnTo>
                  <a:lnTo>
                    <a:pt x="14352" y="3945"/>
                  </a:lnTo>
                  <a:close/>
                </a:path>
                <a:path w="30480" h="15875">
                  <a:moveTo>
                    <a:pt x="25585" y="10172"/>
                  </a:moveTo>
                  <a:lnTo>
                    <a:pt x="21466" y="7006"/>
                  </a:lnTo>
                  <a:lnTo>
                    <a:pt x="14352" y="3945"/>
                  </a:lnTo>
                  <a:lnTo>
                    <a:pt x="20817" y="6372"/>
                  </a:lnTo>
                  <a:lnTo>
                    <a:pt x="25437" y="9979"/>
                  </a:lnTo>
                  <a:lnTo>
                    <a:pt x="25585" y="10172"/>
                  </a:lnTo>
                  <a:close/>
                </a:path>
                <a:path w="30480" h="15875">
                  <a:moveTo>
                    <a:pt x="29940" y="15847"/>
                  </a:moveTo>
                  <a:lnTo>
                    <a:pt x="25585" y="10172"/>
                  </a:lnTo>
                  <a:lnTo>
                    <a:pt x="26955" y="11225"/>
                  </a:lnTo>
                  <a:lnTo>
                    <a:pt x="29940" y="15847"/>
                  </a:lnTo>
                  <a:close/>
                </a:path>
              </a:pathLst>
            </a:custGeom>
            <a:solidFill>
              <a:srgbClr val="4C4F4E"/>
            </a:solidFill>
          </p:spPr>
          <p:txBody>
            <a:bodyPr wrap="square" lIns="0" tIns="0" rIns="0" bIns="0" rtlCol="0"/>
            <a:lstStyle/>
            <a:p>
              <a:endParaRPr/>
            </a:p>
          </p:txBody>
        </p:sp>
        <p:sp>
          <p:nvSpPr>
            <p:cNvPr id="570" name="object 753">
              <a:extLst>
                <a:ext uri="{FF2B5EF4-FFF2-40B4-BE49-F238E27FC236}">
                  <a16:creationId xmlns:a16="http://schemas.microsoft.com/office/drawing/2014/main" id="{D7BA8D07-B344-C2CE-5B94-439F4988350E}"/>
                </a:ext>
              </a:extLst>
            </p:cNvPr>
            <p:cNvSpPr/>
            <p:nvPr/>
          </p:nvSpPr>
          <p:spPr>
            <a:xfrm>
              <a:off x="2831959" y="9033601"/>
              <a:ext cx="30480" cy="16510"/>
            </a:xfrm>
            <a:custGeom>
              <a:avLst/>
              <a:gdLst/>
              <a:ahLst/>
              <a:cxnLst/>
              <a:rect l="l" t="t" r="r" b="b"/>
              <a:pathLst>
                <a:path w="30480" h="16509">
                  <a:moveTo>
                    <a:pt x="14521" y="4026"/>
                  </a:moveTo>
                  <a:lnTo>
                    <a:pt x="13320" y="3575"/>
                  </a:lnTo>
                  <a:lnTo>
                    <a:pt x="0" y="0"/>
                  </a:lnTo>
                  <a:lnTo>
                    <a:pt x="12673" y="3232"/>
                  </a:lnTo>
                  <a:lnTo>
                    <a:pt x="14521" y="4026"/>
                  </a:lnTo>
                  <a:close/>
                </a:path>
                <a:path w="30480" h="16509">
                  <a:moveTo>
                    <a:pt x="25726" y="10235"/>
                  </a:moveTo>
                  <a:lnTo>
                    <a:pt x="21471" y="7010"/>
                  </a:lnTo>
                  <a:lnTo>
                    <a:pt x="14521" y="4026"/>
                  </a:lnTo>
                  <a:lnTo>
                    <a:pt x="20900" y="6421"/>
                  </a:lnTo>
                  <a:lnTo>
                    <a:pt x="25565" y="10029"/>
                  </a:lnTo>
                  <a:lnTo>
                    <a:pt x="25726" y="10235"/>
                  </a:lnTo>
                  <a:close/>
                </a:path>
                <a:path w="30480" h="16509">
                  <a:moveTo>
                    <a:pt x="30141" y="15887"/>
                  </a:moveTo>
                  <a:lnTo>
                    <a:pt x="25726" y="10235"/>
                  </a:lnTo>
                  <a:lnTo>
                    <a:pt x="27069" y="11253"/>
                  </a:lnTo>
                  <a:lnTo>
                    <a:pt x="30141" y="15887"/>
                  </a:lnTo>
                  <a:close/>
                </a:path>
              </a:pathLst>
            </a:custGeom>
            <a:solidFill>
              <a:srgbClr val="4F5252"/>
            </a:solidFill>
          </p:spPr>
          <p:txBody>
            <a:bodyPr wrap="square" lIns="0" tIns="0" rIns="0" bIns="0" rtlCol="0"/>
            <a:lstStyle/>
            <a:p>
              <a:endParaRPr/>
            </a:p>
          </p:txBody>
        </p:sp>
        <p:sp>
          <p:nvSpPr>
            <p:cNvPr id="571" name="object 754">
              <a:extLst>
                <a:ext uri="{FF2B5EF4-FFF2-40B4-BE49-F238E27FC236}">
                  <a16:creationId xmlns:a16="http://schemas.microsoft.com/office/drawing/2014/main" id="{11EDF422-8CEF-8E9F-9CCB-AA1AF87DE9A4}"/>
                </a:ext>
              </a:extLst>
            </p:cNvPr>
            <p:cNvSpPr/>
            <p:nvPr/>
          </p:nvSpPr>
          <p:spPr>
            <a:xfrm>
              <a:off x="2831732" y="9033586"/>
              <a:ext cx="30480" cy="16510"/>
            </a:xfrm>
            <a:custGeom>
              <a:avLst/>
              <a:gdLst/>
              <a:ahLst/>
              <a:cxnLst/>
              <a:rect l="l" t="t" r="r" b="b"/>
              <a:pathLst>
                <a:path w="30480" h="16509">
                  <a:moveTo>
                    <a:pt x="14744" y="4130"/>
                  </a:moveTo>
                  <a:lnTo>
                    <a:pt x="13367" y="3612"/>
                  </a:lnTo>
                  <a:lnTo>
                    <a:pt x="0" y="0"/>
                  </a:lnTo>
                  <a:lnTo>
                    <a:pt x="12621" y="3220"/>
                  </a:lnTo>
                  <a:lnTo>
                    <a:pt x="14744" y="4130"/>
                  </a:lnTo>
                  <a:close/>
                </a:path>
                <a:path w="30480" h="16509">
                  <a:moveTo>
                    <a:pt x="25864" y="10299"/>
                  </a:moveTo>
                  <a:lnTo>
                    <a:pt x="21481" y="7017"/>
                  </a:lnTo>
                  <a:lnTo>
                    <a:pt x="14744" y="4130"/>
                  </a:lnTo>
                  <a:lnTo>
                    <a:pt x="20983" y="6476"/>
                  </a:lnTo>
                  <a:lnTo>
                    <a:pt x="25694" y="10084"/>
                  </a:lnTo>
                  <a:lnTo>
                    <a:pt x="25864" y="10299"/>
                  </a:lnTo>
                  <a:close/>
                </a:path>
                <a:path w="30480" h="16509">
                  <a:moveTo>
                    <a:pt x="30342" y="15931"/>
                  </a:moveTo>
                  <a:lnTo>
                    <a:pt x="25864" y="10299"/>
                  </a:lnTo>
                  <a:lnTo>
                    <a:pt x="27186" y="11288"/>
                  </a:lnTo>
                  <a:lnTo>
                    <a:pt x="30342" y="15931"/>
                  </a:lnTo>
                  <a:close/>
                </a:path>
              </a:pathLst>
            </a:custGeom>
            <a:solidFill>
              <a:srgbClr val="535656"/>
            </a:solidFill>
          </p:spPr>
          <p:txBody>
            <a:bodyPr wrap="square" lIns="0" tIns="0" rIns="0" bIns="0" rtlCol="0"/>
            <a:lstStyle/>
            <a:p>
              <a:endParaRPr/>
            </a:p>
          </p:txBody>
        </p:sp>
        <p:sp>
          <p:nvSpPr>
            <p:cNvPr id="572" name="object 755">
              <a:extLst>
                <a:ext uri="{FF2B5EF4-FFF2-40B4-BE49-F238E27FC236}">
                  <a16:creationId xmlns:a16="http://schemas.microsoft.com/office/drawing/2014/main" id="{77646BF8-3BE4-A437-6184-C58F87E375C6}"/>
                </a:ext>
              </a:extLst>
            </p:cNvPr>
            <p:cNvSpPr/>
            <p:nvPr/>
          </p:nvSpPr>
          <p:spPr>
            <a:xfrm>
              <a:off x="2831505" y="9033572"/>
              <a:ext cx="31115" cy="16510"/>
            </a:xfrm>
            <a:custGeom>
              <a:avLst/>
              <a:gdLst/>
              <a:ahLst/>
              <a:cxnLst/>
              <a:rect l="l" t="t" r="r" b="b"/>
              <a:pathLst>
                <a:path w="31114" h="16509">
                  <a:moveTo>
                    <a:pt x="14917" y="4215"/>
                  </a:moveTo>
                  <a:lnTo>
                    <a:pt x="13414" y="3649"/>
                  </a:lnTo>
                  <a:lnTo>
                    <a:pt x="0" y="0"/>
                  </a:lnTo>
                  <a:lnTo>
                    <a:pt x="12569" y="3211"/>
                  </a:lnTo>
                  <a:lnTo>
                    <a:pt x="14917" y="4215"/>
                  </a:lnTo>
                  <a:close/>
                </a:path>
                <a:path w="31114" h="16509">
                  <a:moveTo>
                    <a:pt x="26001" y="10359"/>
                  </a:moveTo>
                  <a:lnTo>
                    <a:pt x="21491" y="7026"/>
                  </a:lnTo>
                  <a:lnTo>
                    <a:pt x="14917" y="4215"/>
                  </a:lnTo>
                  <a:lnTo>
                    <a:pt x="21067" y="6529"/>
                  </a:lnTo>
                  <a:lnTo>
                    <a:pt x="25822" y="10137"/>
                  </a:lnTo>
                  <a:lnTo>
                    <a:pt x="26001" y="10359"/>
                  </a:lnTo>
                  <a:close/>
                </a:path>
                <a:path w="31114" h="16509">
                  <a:moveTo>
                    <a:pt x="30544" y="15971"/>
                  </a:moveTo>
                  <a:lnTo>
                    <a:pt x="26001" y="10359"/>
                  </a:lnTo>
                  <a:lnTo>
                    <a:pt x="27303" y="11321"/>
                  </a:lnTo>
                  <a:lnTo>
                    <a:pt x="30544" y="15971"/>
                  </a:lnTo>
                  <a:close/>
                </a:path>
              </a:pathLst>
            </a:custGeom>
            <a:solidFill>
              <a:srgbClr val="565A59"/>
            </a:solidFill>
          </p:spPr>
          <p:txBody>
            <a:bodyPr wrap="square" lIns="0" tIns="0" rIns="0" bIns="0" rtlCol="0"/>
            <a:lstStyle/>
            <a:p>
              <a:endParaRPr/>
            </a:p>
          </p:txBody>
        </p:sp>
        <p:sp>
          <p:nvSpPr>
            <p:cNvPr id="573" name="object 756">
              <a:extLst>
                <a:ext uri="{FF2B5EF4-FFF2-40B4-BE49-F238E27FC236}">
                  <a16:creationId xmlns:a16="http://schemas.microsoft.com/office/drawing/2014/main" id="{4F873BE4-C746-EDB5-ECA9-38E156609E15}"/>
                </a:ext>
              </a:extLst>
            </p:cNvPr>
            <p:cNvSpPr/>
            <p:nvPr/>
          </p:nvSpPr>
          <p:spPr>
            <a:xfrm>
              <a:off x="2831283" y="9033552"/>
              <a:ext cx="31115" cy="16510"/>
            </a:xfrm>
            <a:custGeom>
              <a:avLst/>
              <a:gdLst/>
              <a:ahLst/>
              <a:cxnLst/>
              <a:rect l="l" t="t" r="r" b="b"/>
              <a:pathLst>
                <a:path w="31114" h="16509">
                  <a:moveTo>
                    <a:pt x="15109" y="4308"/>
                  </a:moveTo>
                  <a:lnTo>
                    <a:pt x="13460" y="3686"/>
                  </a:lnTo>
                  <a:lnTo>
                    <a:pt x="0" y="0"/>
                  </a:lnTo>
                  <a:lnTo>
                    <a:pt x="12516" y="3200"/>
                  </a:lnTo>
                  <a:lnTo>
                    <a:pt x="15109" y="4308"/>
                  </a:lnTo>
                  <a:close/>
                </a:path>
                <a:path w="31114" h="16509">
                  <a:moveTo>
                    <a:pt x="26138" y="10425"/>
                  </a:moveTo>
                  <a:lnTo>
                    <a:pt x="21498" y="7036"/>
                  </a:lnTo>
                  <a:lnTo>
                    <a:pt x="15109" y="4308"/>
                  </a:lnTo>
                  <a:lnTo>
                    <a:pt x="21149" y="6584"/>
                  </a:lnTo>
                  <a:lnTo>
                    <a:pt x="25949" y="10195"/>
                  </a:lnTo>
                  <a:lnTo>
                    <a:pt x="26138" y="10425"/>
                  </a:lnTo>
                  <a:close/>
                </a:path>
                <a:path w="31114" h="16509">
                  <a:moveTo>
                    <a:pt x="30740" y="16021"/>
                  </a:moveTo>
                  <a:lnTo>
                    <a:pt x="26138" y="10425"/>
                  </a:lnTo>
                  <a:lnTo>
                    <a:pt x="27416" y="11359"/>
                  </a:lnTo>
                  <a:lnTo>
                    <a:pt x="30740" y="16021"/>
                  </a:lnTo>
                  <a:close/>
                </a:path>
              </a:pathLst>
            </a:custGeom>
            <a:solidFill>
              <a:srgbClr val="595D5D"/>
            </a:solidFill>
          </p:spPr>
          <p:txBody>
            <a:bodyPr wrap="square" lIns="0" tIns="0" rIns="0" bIns="0" rtlCol="0"/>
            <a:lstStyle/>
            <a:p>
              <a:endParaRPr/>
            </a:p>
          </p:txBody>
        </p:sp>
        <p:sp>
          <p:nvSpPr>
            <p:cNvPr id="574" name="object 757">
              <a:extLst>
                <a:ext uri="{FF2B5EF4-FFF2-40B4-BE49-F238E27FC236}">
                  <a16:creationId xmlns:a16="http://schemas.microsoft.com/office/drawing/2014/main" id="{D986DEC2-7C3D-33D6-C04C-0E85438E2EA2}"/>
                </a:ext>
              </a:extLst>
            </p:cNvPr>
            <p:cNvSpPr/>
            <p:nvPr/>
          </p:nvSpPr>
          <p:spPr>
            <a:xfrm>
              <a:off x="2831056" y="9033538"/>
              <a:ext cx="31115" cy="16510"/>
            </a:xfrm>
            <a:custGeom>
              <a:avLst/>
              <a:gdLst/>
              <a:ahLst/>
              <a:cxnLst/>
              <a:rect l="l" t="t" r="r" b="b"/>
              <a:pathLst>
                <a:path w="31114" h="16509">
                  <a:moveTo>
                    <a:pt x="15304" y="4398"/>
                  </a:moveTo>
                  <a:lnTo>
                    <a:pt x="13507" y="3720"/>
                  </a:lnTo>
                  <a:lnTo>
                    <a:pt x="0" y="0"/>
                  </a:lnTo>
                  <a:lnTo>
                    <a:pt x="12462" y="3187"/>
                  </a:lnTo>
                  <a:lnTo>
                    <a:pt x="15304" y="4398"/>
                  </a:lnTo>
                  <a:close/>
                </a:path>
                <a:path w="31114" h="16509">
                  <a:moveTo>
                    <a:pt x="26275" y="10484"/>
                  </a:moveTo>
                  <a:lnTo>
                    <a:pt x="21506" y="7041"/>
                  </a:lnTo>
                  <a:lnTo>
                    <a:pt x="15304" y="4398"/>
                  </a:lnTo>
                  <a:lnTo>
                    <a:pt x="21232" y="6634"/>
                  </a:lnTo>
                  <a:lnTo>
                    <a:pt x="26077" y="10247"/>
                  </a:lnTo>
                  <a:lnTo>
                    <a:pt x="26275" y="10484"/>
                  </a:lnTo>
                  <a:close/>
                </a:path>
                <a:path w="31114" h="16509">
                  <a:moveTo>
                    <a:pt x="30942" y="16066"/>
                  </a:moveTo>
                  <a:lnTo>
                    <a:pt x="26275" y="10484"/>
                  </a:lnTo>
                  <a:lnTo>
                    <a:pt x="27532" y="11391"/>
                  </a:lnTo>
                  <a:lnTo>
                    <a:pt x="30942" y="16066"/>
                  </a:lnTo>
                  <a:close/>
                </a:path>
              </a:pathLst>
            </a:custGeom>
            <a:solidFill>
              <a:srgbClr val="5D6161"/>
            </a:solidFill>
          </p:spPr>
          <p:txBody>
            <a:bodyPr wrap="square" lIns="0" tIns="0" rIns="0" bIns="0" rtlCol="0"/>
            <a:lstStyle/>
            <a:p>
              <a:endParaRPr/>
            </a:p>
          </p:txBody>
        </p:sp>
        <p:sp>
          <p:nvSpPr>
            <p:cNvPr id="575" name="object 758">
              <a:extLst>
                <a:ext uri="{FF2B5EF4-FFF2-40B4-BE49-F238E27FC236}">
                  <a16:creationId xmlns:a16="http://schemas.microsoft.com/office/drawing/2014/main" id="{8E78CE1D-5878-5485-0760-7B0A2568F450}"/>
                </a:ext>
              </a:extLst>
            </p:cNvPr>
            <p:cNvSpPr/>
            <p:nvPr/>
          </p:nvSpPr>
          <p:spPr>
            <a:xfrm>
              <a:off x="2830829" y="9033523"/>
              <a:ext cx="31750" cy="16510"/>
            </a:xfrm>
            <a:custGeom>
              <a:avLst/>
              <a:gdLst/>
              <a:ahLst/>
              <a:cxnLst/>
              <a:rect l="l" t="t" r="r" b="b"/>
              <a:pathLst>
                <a:path w="31750" h="16509">
                  <a:moveTo>
                    <a:pt x="15567" y="4516"/>
                  </a:moveTo>
                  <a:lnTo>
                    <a:pt x="13557" y="3757"/>
                  </a:lnTo>
                  <a:lnTo>
                    <a:pt x="0" y="0"/>
                  </a:lnTo>
                  <a:lnTo>
                    <a:pt x="12410" y="3173"/>
                  </a:lnTo>
                  <a:lnTo>
                    <a:pt x="15567" y="4516"/>
                  </a:lnTo>
                  <a:close/>
                </a:path>
                <a:path w="31750" h="16509">
                  <a:moveTo>
                    <a:pt x="26413" y="10539"/>
                  </a:moveTo>
                  <a:lnTo>
                    <a:pt x="21515" y="7046"/>
                  </a:lnTo>
                  <a:lnTo>
                    <a:pt x="15567" y="4516"/>
                  </a:lnTo>
                  <a:lnTo>
                    <a:pt x="21320" y="6687"/>
                  </a:lnTo>
                  <a:lnTo>
                    <a:pt x="26209" y="10299"/>
                  </a:lnTo>
                  <a:lnTo>
                    <a:pt x="26413" y="10539"/>
                  </a:lnTo>
                  <a:close/>
                </a:path>
                <a:path w="31750" h="16509">
                  <a:moveTo>
                    <a:pt x="31143" y="16101"/>
                  </a:moveTo>
                  <a:lnTo>
                    <a:pt x="26413" y="10539"/>
                  </a:lnTo>
                  <a:lnTo>
                    <a:pt x="27649" y="11420"/>
                  </a:lnTo>
                  <a:lnTo>
                    <a:pt x="31143" y="16101"/>
                  </a:lnTo>
                  <a:close/>
                </a:path>
              </a:pathLst>
            </a:custGeom>
            <a:solidFill>
              <a:srgbClr val="616564"/>
            </a:solidFill>
          </p:spPr>
          <p:txBody>
            <a:bodyPr wrap="square" lIns="0" tIns="0" rIns="0" bIns="0" rtlCol="0"/>
            <a:lstStyle/>
            <a:p>
              <a:endParaRPr/>
            </a:p>
          </p:txBody>
        </p:sp>
        <p:sp>
          <p:nvSpPr>
            <p:cNvPr id="576" name="object 759">
              <a:extLst>
                <a:ext uri="{FF2B5EF4-FFF2-40B4-BE49-F238E27FC236}">
                  <a16:creationId xmlns:a16="http://schemas.microsoft.com/office/drawing/2014/main" id="{D7A6A3AF-33DB-FA37-2095-EA7A0DDE0134}"/>
                </a:ext>
              </a:extLst>
            </p:cNvPr>
            <p:cNvSpPr/>
            <p:nvPr/>
          </p:nvSpPr>
          <p:spPr>
            <a:xfrm>
              <a:off x="2830602" y="9033509"/>
              <a:ext cx="31750" cy="16510"/>
            </a:xfrm>
            <a:custGeom>
              <a:avLst/>
              <a:gdLst/>
              <a:ahLst/>
              <a:cxnLst/>
              <a:rect l="l" t="t" r="r" b="b"/>
              <a:pathLst>
                <a:path w="31750" h="16509">
                  <a:moveTo>
                    <a:pt x="15844" y="4641"/>
                  </a:moveTo>
                  <a:lnTo>
                    <a:pt x="13603" y="3794"/>
                  </a:lnTo>
                  <a:lnTo>
                    <a:pt x="0" y="0"/>
                  </a:lnTo>
                  <a:lnTo>
                    <a:pt x="12358" y="3161"/>
                  </a:lnTo>
                  <a:lnTo>
                    <a:pt x="15844" y="4641"/>
                  </a:lnTo>
                  <a:close/>
                </a:path>
                <a:path w="31750" h="16509">
                  <a:moveTo>
                    <a:pt x="26548" y="10595"/>
                  </a:moveTo>
                  <a:lnTo>
                    <a:pt x="21526" y="7053"/>
                  </a:lnTo>
                  <a:lnTo>
                    <a:pt x="15844" y="4641"/>
                  </a:lnTo>
                  <a:lnTo>
                    <a:pt x="21404" y="6741"/>
                  </a:lnTo>
                  <a:lnTo>
                    <a:pt x="26339" y="10354"/>
                  </a:lnTo>
                  <a:lnTo>
                    <a:pt x="26548" y="10595"/>
                  </a:lnTo>
                  <a:close/>
                </a:path>
                <a:path w="31750" h="16509">
                  <a:moveTo>
                    <a:pt x="31350" y="16146"/>
                  </a:moveTo>
                  <a:lnTo>
                    <a:pt x="26548" y="10595"/>
                  </a:lnTo>
                  <a:lnTo>
                    <a:pt x="27768" y="11455"/>
                  </a:lnTo>
                  <a:lnTo>
                    <a:pt x="31350" y="16146"/>
                  </a:lnTo>
                  <a:close/>
                </a:path>
              </a:pathLst>
            </a:custGeom>
            <a:solidFill>
              <a:srgbClr val="646768"/>
            </a:solidFill>
          </p:spPr>
          <p:txBody>
            <a:bodyPr wrap="square" lIns="0" tIns="0" rIns="0" bIns="0" rtlCol="0"/>
            <a:lstStyle/>
            <a:p>
              <a:endParaRPr/>
            </a:p>
          </p:txBody>
        </p:sp>
        <p:sp>
          <p:nvSpPr>
            <p:cNvPr id="577" name="object 760">
              <a:extLst>
                <a:ext uri="{FF2B5EF4-FFF2-40B4-BE49-F238E27FC236}">
                  <a16:creationId xmlns:a16="http://schemas.microsoft.com/office/drawing/2014/main" id="{B85AB5F7-5F81-5B13-3573-B35F97F57E5D}"/>
                </a:ext>
              </a:extLst>
            </p:cNvPr>
            <p:cNvSpPr/>
            <p:nvPr/>
          </p:nvSpPr>
          <p:spPr>
            <a:xfrm>
              <a:off x="2830380" y="9033489"/>
              <a:ext cx="31750" cy="16510"/>
            </a:xfrm>
            <a:custGeom>
              <a:avLst/>
              <a:gdLst/>
              <a:ahLst/>
              <a:cxnLst/>
              <a:rect l="l" t="t" r="r" b="b"/>
              <a:pathLst>
                <a:path w="31750" h="16509">
                  <a:moveTo>
                    <a:pt x="15973" y="4708"/>
                  </a:moveTo>
                  <a:lnTo>
                    <a:pt x="13647" y="3829"/>
                  </a:lnTo>
                  <a:lnTo>
                    <a:pt x="0" y="0"/>
                  </a:lnTo>
                  <a:lnTo>
                    <a:pt x="12303" y="3152"/>
                  </a:lnTo>
                  <a:lnTo>
                    <a:pt x="15973" y="4708"/>
                  </a:lnTo>
                  <a:close/>
                </a:path>
                <a:path w="31750" h="16509">
                  <a:moveTo>
                    <a:pt x="26683" y="10657"/>
                  </a:moveTo>
                  <a:lnTo>
                    <a:pt x="21531" y="7064"/>
                  </a:lnTo>
                  <a:lnTo>
                    <a:pt x="15973" y="4708"/>
                  </a:lnTo>
                  <a:lnTo>
                    <a:pt x="21482" y="6792"/>
                  </a:lnTo>
                  <a:lnTo>
                    <a:pt x="26463" y="10406"/>
                  </a:lnTo>
                  <a:lnTo>
                    <a:pt x="26683" y="10657"/>
                  </a:lnTo>
                  <a:close/>
                </a:path>
                <a:path w="31750" h="16509">
                  <a:moveTo>
                    <a:pt x="31546" y="16190"/>
                  </a:moveTo>
                  <a:lnTo>
                    <a:pt x="26683" y="10657"/>
                  </a:lnTo>
                  <a:lnTo>
                    <a:pt x="27880" y="11492"/>
                  </a:lnTo>
                  <a:lnTo>
                    <a:pt x="31546" y="16190"/>
                  </a:lnTo>
                  <a:close/>
                </a:path>
              </a:pathLst>
            </a:custGeom>
            <a:solidFill>
              <a:srgbClr val="686B6B"/>
            </a:solidFill>
          </p:spPr>
          <p:txBody>
            <a:bodyPr wrap="square" lIns="0" tIns="0" rIns="0" bIns="0" rtlCol="0"/>
            <a:lstStyle/>
            <a:p>
              <a:endParaRPr/>
            </a:p>
          </p:txBody>
        </p:sp>
        <p:sp>
          <p:nvSpPr>
            <p:cNvPr id="578" name="object 761">
              <a:extLst>
                <a:ext uri="{FF2B5EF4-FFF2-40B4-BE49-F238E27FC236}">
                  <a16:creationId xmlns:a16="http://schemas.microsoft.com/office/drawing/2014/main" id="{461F1471-D8D8-9A5C-DFAB-691CB9000A8F}"/>
                </a:ext>
              </a:extLst>
            </p:cNvPr>
            <p:cNvSpPr/>
            <p:nvPr/>
          </p:nvSpPr>
          <p:spPr>
            <a:xfrm>
              <a:off x="2830153" y="9033475"/>
              <a:ext cx="31750" cy="16510"/>
            </a:xfrm>
            <a:custGeom>
              <a:avLst/>
              <a:gdLst/>
              <a:ahLst/>
              <a:cxnLst/>
              <a:rect l="l" t="t" r="r" b="b"/>
              <a:pathLst>
                <a:path w="31750" h="16509">
                  <a:moveTo>
                    <a:pt x="16291" y="4848"/>
                  </a:moveTo>
                  <a:lnTo>
                    <a:pt x="13697" y="3866"/>
                  </a:lnTo>
                  <a:lnTo>
                    <a:pt x="0" y="0"/>
                  </a:lnTo>
                  <a:lnTo>
                    <a:pt x="12253" y="3139"/>
                  </a:lnTo>
                  <a:lnTo>
                    <a:pt x="16291" y="4848"/>
                  </a:lnTo>
                  <a:close/>
                </a:path>
                <a:path w="31750" h="16509">
                  <a:moveTo>
                    <a:pt x="26814" y="10708"/>
                  </a:moveTo>
                  <a:lnTo>
                    <a:pt x="21542" y="7070"/>
                  </a:lnTo>
                  <a:lnTo>
                    <a:pt x="16291" y="4848"/>
                  </a:lnTo>
                  <a:lnTo>
                    <a:pt x="21569" y="6846"/>
                  </a:lnTo>
                  <a:lnTo>
                    <a:pt x="26594" y="10462"/>
                  </a:lnTo>
                  <a:lnTo>
                    <a:pt x="26814" y="10708"/>
                  </a:lnTo>
                  <a:close/>
                </a:path>
                <a:path w="31750" h="16509">
                  <a:moveTo>
                    <a:pt x="31747" y="16235"/>
                  </a:moveTo>
                  <a:lnTo>
                    <a:pt x="26814" y="10708"/>
                  </a:lnTo>
                  <a:lnTo>
                    <a:pt x="27997" y="11524"/>
                  </a:lnTo>
                  <a:lnTo>
                    <a:pt x="31747" y="16235"/>
                  </a:lnTo>
                  <a:close/>
                </a:path>
              </a:pathLst>
            </a:custGeom>
            <a:solidFill>
              <a:srgbClr val="6A6E6E"/>
            </a:solidFill>
          </p:spPr>
          <p:txBody>
            <a:bodyPr wrap="square" lIns="0" tIns="0" rIns="0" bIns="0" rtlCol="0"/>
            <a:lstStyle/>
            <a:p>
              <a:endParaRPr/>
            </a:p>
          </p:txBody>
        </p:sp>
        <p:sp>
          <p:nvSpPr>
            <p:cNvPr id="579" name="object 762">
              <a:extLst>
                <a:ext uri="{FF2B5EF4-FFF2-40B4-BE49-F238E27FC236}">
                  <a16:creationId xmlns:a16="http://schemas.microsoft.com/office/drawing/2014/main" id="{E03D086B-93A5-C709-6377-CD8300E21096}"/>
                </a:ext>
              </a:extLst>
            </p:cNvPr>
            <p:cNvSpPr/>
            <p:nvPr/>
          </p:nvSpPr>
          <p:spPr>
            <a:xfrm>
              <a:off x="2829926" y="9033460"/>
              <a:ext cx="32384" cy="16510"/>
            </a:xfrm>
            <a:custGeom>
              <a:avLst/>
              <a:gdLst/>
              <a:ahLst/>
              <a:cxnLst/>
              <a:rect l="l" t="t" r="r" b="b"/>
              <a:pathLst>
                <a:path w="32385" h="16509">
                  <a:moveTo>
                    <a:pt x="16541" y="4962"/>
                  </a:moveTo>
                  <a:lnTo>
                    <a:pt x="13746" y="3903"/>
                  </a:lnTo>
                  <a:lnTo>
                    <a:pt x="0" y="0"/>
                  </a:lnTo>
                  <a:lnTo>
                    <a:pt x="12199" y="3128"/>
                  </a:lnTo>
                  <a:lnTo>
                    <a:pt x="16541" y="4962"/>
                  </a:lnTo>
                  <a:close/>
                </a:path>
                <a:path w="32385" h="16509">
                  <a:moveTo>
                    <a:pt x="26951" y="10763"/>
                  </a:moveTo>
                  <a:lnTo>
                    <a:pt x="21551" y="7077"/>
                  </a:lnTo>
                  <a:lnTo>
                    <a:pt x="16541" y="4962"/>
                  </a:lnTo>
                  <a:lnTo>
                    <a:pt x="21657" y="6900"/>
                  </a:lnTo>
                  <a:lnTo>
                    <a:pt x="26728" y="10517"/>
                  </a:lnTo>
                  <a:lnTo>
                    <a:pt x="26951" y="10763"/>
                  </a:lnTo>
                  <a:close/>
                </a:path>
                <a:path w="32385" h="16509">
                  <a:moveTo>
                    <a:pt x="31954" y="16280"/>
                  </a:moveTo>
                  <a:lnTo>
                    <a:pt x="26951" y="10763"/>
                  </a:lnTo>
                  <a:lnTo>
                    <a:pt x="28116" y="11558"/>
                  </a:lnTo>
                  <a:lnTo>
                    <a:pt x="31954" y="16280"/>
                  </a:lnTo>
                  <a:close/>
                </a:path>
              </a:pathLst>
            </a:custGeom>
            <a:solidFill>
              <a:srgbClr val="6E7272"/>
            </a:solidFill>
          </p:spPr>
          <p:txBody>
            <a:bodyPr wrap="square" lIns="0" tIns="0" rIns="0" bIns="0" rtlCol="0"/>
            <a:lstStyle/>
            <a:p>
              <a:endParaRPr/>
            </a:p>
          </p:txBody>
        </p:sp>
        <p:sp>
          <p:nvSpPr>
            <p:cNvPr id="580" name="object 763">
              <a:extLst>
                <a:ext uri="{FF2B5EF4-FFF2-40B4-BE49-F238E27FC236}">
                  <a16:creationId xmlns:a16="http://schemas.microsoft.com/office/drawing/2014/main" id="{E838B9DB-9322-D68B-92E3-DBD0E88C9D3B}"/>
                </a:ext>
              </a:extLst>
            </p:cNvPr>
            <p:cNvSpPr/>
            <p:nvPr/>
          </p:nvSpPr>
          <p:spPr>
            <a:xfrm>
              <a:off x="2829704" y="9033445"/>
              <a:ext cx="32384" cy="16510"/>
            </a:xfrm>
            <a:custGeom>
              <a:avLst/>
              <a:gdLst/>
              <a:ahLst/>
              <a:cxnLst/>
              <a:rect l="l" t="t" r="r" b="b"/>
              <a:pathLst>
                <a:path w="32385" h="16509">
                  <a:moveTo>
                    <a:pt x="16822" y="5087"/>
                  </a:moveTo>
                  <a:lnTo>
                    <a:pt x="13787" y="3937"/>
                  </a:lnTo>
                  <a:lnTo>
                    <a:pt x="0" y="0"/>
                  </a:lnTo>
                  <a:lnTo>
                    <a:pt x="12144" y="3115"/>
                  </a:lnTo>
                  <a:lnTo>
                    <a:pt x="16822" y="5087"/>
                  </a:lnTo>
                  <a:close/>
                </a:path>
                <a:path w="32385" h="16509">
                  <a:moveTo>
                    <a:pt x="27074" y="10810"/>
                  </a:moveTo>
                  <a:lnTo>
                    <a:pt x="21556" y="7084"/>
                  </a:lnTo>
                  <a:lnTo>
                    <a:pt x="16822" y="5087"/>
                  </a:lnTo>
                  <a:lnTo>
                    <a:pt x="21732" y="6949"/>
                  </a:lnTo>
                  <a:lnTo>
                    <a:pt x="26848" y="10565"/>
                  </a:lnTo>
                  <a:lnTo>
                    <a:pt x="27074" y="10810"/>
                  </a:lnTo>
                  <a:close/>
                </a:path>
                <a:path w="32385" h="16509">
                  <a:moveTo>
                    <a:pt x="32150" y="16315"/>
                  </a:moveTo>
                  <a:lnTo>
                    <a:pt x="27074" y="10810"/>
                  </a:lnTo>
                  <a:lnTo>
                    <a:pt x="28228" y="11589"/>
                  </a:lnTo>
                  <a:lnTo>
                    <a:pt x="32150" y="16315"/>
                  </a:lnTo>
                  <a:close/>
                </a:path>
              </a:pathLst>
            </a:custGeom>
            <a:solidFill>
              <a:srgbClr val="717576"/>
            </a:solidFill>
          </p:spPr>
          <p:txBody>
            <a:bodyPr wrap="square" lIns="0" tIns="0" rIns="0" bIns="0" rtlCol="0"/>
            <a:lstStyle/>
            <a:p>
              <a:endParaRPr/>
            </a:p>
          </p:txBody>
        </p:sp>
        <p:sp>
          <p:nvSpPr>
            <p:cNvPr id="581" name="object 764">
              <a:extLst>
                <a:ext uri="{FF2B5EF4-FFF2-40B4-BE49-F238E27FC236}">
                  <a16:creationId xmlns:a16="http://schemas.microsoft.com/office/drawing/2014/main" id="{B588B2E1-02FD-6390-1BB7-74DE0BBF3610}"/>
                </a:ext>
              </a:extLst>
            </p:cNvPr>
            <p:cNvSpPr/>
            <p:nvPr/>
          </p:nvSpPr>
          <p:spPr>
            <a:xfrm>
              <a:off x="2829478" y="9033426"/>
              <a:ext cx="32384" cy="16510"/>
            </a:xfrm>
            <a:custGeom>
              <a:avLst/>
              <a:gdLst/>
              <a:ahLst/>
              <a:cxnLst/>
              <a:rect l="l" t="t" r="r" b="b"/>
              <a:pathLst>
                <a:path w="32385" h="16509">
                  <a:moveTo>
                    <a:pt x="17037" y="5189"/>
                  </a:moveTo>
                  <a:lnTo>
                    <a:pt x="13837" y="3974"/>
                  </a:lnTo>
                  <a:lnTo>
                    <a:pt x="0" y="0"/>
                  </a:lnTo>
                  <a:lnTo>
                    <a:pt x="12092" y="3107"/>
                  </a:lnTo>
                  <a:lnTo>
                    <a:pt x="17037" y="5189"/>
                  </a:lnTo>
                  <a:close/>
                </a:path>
                <a:path w="32385" h="16509">
                  <a:moveTo>
                    <a:pt x="27211" y="10869"/>
                  </a:moveTo>
                  <a:lnTo>
                    <a:pt x="21566" y="7095"/>
                  </a:lnTo>
                  <a:lnTo>
                    <a:pt x="17037" y="5189"/>
                  </a:lnTo>
                  <a:lnTo>
                    <a:pt x="21819" y="7004"/>
                  </a:lnTo>
                  <a:lnTo>
                    <a:pt x="26980" y="10623"/>
                  </a:lnTo>
                  <a:lnTo>
                    <a:pt x="27211" y="10869"/>
                  </a:lnTo>
                  <a:close/>
                </a:path>
                <a:path w="32385" h="16509">
                  <a:moveTo>
                    <a:pt x="32352" y="16365"/>
                  </a:moveTo>
                  <a:lnTo>
                    <a:pt x="27211" y="10869"/>
                  </a:lnTo>
                  <a:lnTo>
                    <a:pt x="28345" y="11627"/>
                  </a:lnTo>
                  <a:lnTo>
                    <a:pt x="32352" y="16365"/>
                  </a:lnTo>
                  <a:close/>
                </a:path>
              </a:pathLst>
            </a:custGeom>
            <a:solidFill>
              <a:srgbClr val="747879"/>
            </a:solidFill>
          </p:spPr>
          <p:txBody>
            <a:bodyPr wrap="square" lIns="0" tIns="0" rIns="0" bIns="0" rtlCol="0"/>
            <a:lstStyle/>
            <a:p>
              <a:endParaRPr/>
            </a:p>
          </p:txBody>
        </p:sp>
        <p:sp>
          <p:nvSpPr>
            <p:cNvPr id="582" name="object 765">
              <a:extLst>
                <a:ext uri="{FF2B5EF4-FFF2-40B4-BE49-F238E27FC236}">
                  <a16:creationId xmlns:a16="http://schemas.microsoft.com/office/drawing/2014/main" id="{049AFEE9-DF44-DF18-FC20-0411855EB989}"/>
                </a:ext>
              </a:extLst>
            </p:cNvPr>
            <p:cNvSpPr/>
            <p:nvPr/>
          </p:nvSpPr>
          <p:spPr>
            <a:xfrm>
              <a:off x="2829250" y="9033411"/>
              <a:ext cx="33020" cy="16510"/>
            </a:xfrm>
            <a:custGeom>
              <a:avLst/>
              <a:gdLst/>
              <a:ahLst/>
              <a:cxnLst/>
              <a:rect l="l" t="t" r="r" b="b"/>
              <a:pathLst>
                <a:path w="33019" h="16509">
                  <a:moveTo>
                    <a:pt x="17428" y="5358"/>
                  </a:moveTo>
                  <a:lnTo>
                    <a:pt x="13884" y="4011"/>
                  </a:lnTo>
                  <a:lnTo>
                    <a:pt x="0" y="0"/>
                  </a:lnTo>
                  <a:lnTo>
                    <a:pt x="12040" y="3094"/>
                  </a:lnTo>
                  <a:lnTo>
                    <a:pt x="17428" y="5358"/>
                  </a:lnTo>
                  <a:close/>
                </a:path>
                <a:path w="33019" h="16509">
                  <a:moveTo>
                    <a:pt x="27333" y="10912"/>
                  </a:moveTo>
                  <a:lnTo>
                    <a:pt x="21576" y="7101"/>
                  </a:lnTo>
                  <a:lnTo>
                    <a:pt x="17428" y="5358"/>
                  </a:lnTo>
                  <a:lnTo>
                    <a:pt x="21903" y="7058"/>
                  </a:lnTo>
                  <a:lnTo>
                    <a:pt x="27111" y="10678"/>
                  </a:lnTo>
                  <a:lnTo>
                    <a:pt x="27333" y="10912"/>
                  </a:lnTo>
                  <a:close/>
                </a:path>
                <a:path w="33019" h="16509">
                  <a:moveTo>
                    <a:pt x="32558" y="16409"/>
                  </a:moveTo>
                  <a:lnTo>
                    <a:pt x="27333" y="10912"/>
                  </a:lnTo>
                  <a:lnTo>
                    <a:pt x="28464" y="11660"/>
                  </a:lnTo>
                  <a:lnTo>
                    <a:pt x="32558" y="16409"/>
                  </a:lnTo>
                  <a:close/>
                </a:path>
              </a:pathLst>
            </a:custGeom>
            <a:solidFill>
              <a:srgbClr val="787C7D"/>
            </a:solidFill>
          </p:spPr>
          <p:txBody>
            <a:bodyPr wrap="square" lIns="0" tIns="0" rIns="0" bIns="0" rtlCol="0"/>
            <a:lstStyle/>
            <a:p>
              <a:endParaRPr/>
            </a:p>
          </p:txBody>
        </p:sp>
        <p:sp>
          <p:nvSpPr>
            <p:cNvPr id="583" name="object 766">
              <a:extLst>
                <a:ext uri="{FF2B5EF4-FFF2-40B4-BE49-F238E27FC236}">
                  <a16:creationId xmlns:a16="http://schemas.microsoft.com/office/drawing/2014/main" id="{328CE6F6-C020-990E-50A9-257C601B71CA}"/>
                </a:ext>
              </a:extLst>
            </p:cNvPr>
            <p:cNvSpPr/>
            <p:nvPr/>
          </p:nvSpPr>
          <p:spPr>
            <a:xfrm>
              <a:off x="2829024" y="9033397"/>
              <a:ext cx="33020" cy="16510"/>
            </a:xfrm>
            <a:custGeom>
              <a:avLst/>
              <a:gdLst/>
              <a:ahLst/>
              <a:cxnLst/>
              <a:rect l="l" t="t" r="r" b="b"/>
              <a:pathLst>
                <a:path w="33019" h="16509">
                  <a:moveTo>
                    <a:pt x="17830" y="5530"/>
                  </a:moveTo>
                  <a:lnTo>
                    <a:pt x="13933" y="4048"/>
                  </a:lnTo>
                  <a:lnTo>
                    <a:pt x="0" y="0"/>
                  </a:lnTo>
                  <a:lnTo>
                    <a:pt x="11990" y="3080"/>
                  </a:lnTo>
                  <a:lnTo>
                    <a:pt x="17830" y="5530"/>
                  </a:lnTo>
                  <a:close/>
                </a:path>
                <a:path w="33019" h="16509">
                  <a:moveTo>
                    <a:pt x="27457" y="10954"/>
                  </a:moveTo>
                  <a:lnTo>
                    <a:pt x="21588" y="7106"/>
                  </a:lnTo>
                  <a:lnTo>
                    <a:pt x="17830" y="5530"/>
                  </a:lnTo>
                  <a:lnTo>
                    <a:pt x="21990" y="7112"/>
                  </a:lnTo>
                  <a:lnTo>
                    <a:pt x="27242" y="10731"/>
                  </a:lnTo>
                  <a:lnTo>
                    <a:pt x="27457" y="10954"/>
                  </a:lnTo>
                  <a:close/>
                </a:path>
                <a:path w="33019" h="16509">
                  <a:moveTo>
                    <a:pt x="32760" y="16449"/>
                  </a:moveTo>
                  <a:lnTo>
                    <a:pt x="27457" y="10954"/>
                  </a:lnTo>
                  <a:lnTo>
                    <a:pt x="28581" y="11691"/>
                  </a:lnTo>
                  <a:lnTo>
                    <a:pt x="32760" y="16449"/>
                  </a:lnTo>
                  <a:close/>
                </a:path>
              </a:pathLst>
            </a:custGeom>
            <a:solidFill>
              <a:srgbClr val="7C8080"/>
            </a:solidFill>
          </p:spPr>
          <p:txBody>
            <a:bodyPr wrap="square" lIns="0" tIns="0" rIns="0" bIns="0" rtlCol="0"/>
            <a:lstStyle/>
            <a:p>
              <a:endParaRPr/>
            </a:p>
          </p:txBody>
        </p:sp>
        <p:sp>
          <p:nvSpPr>
            <p:cNvPr id="584" name="object 767">
              <a:extLst>
                <a:ext uri="{FF2B5EF4-FFF2-40B4-BE49-F238E27FC236}">
                  <a16:creationId xmlns:a16="http://schemas.microsoft.com/office/drawing/2014/main" id="{24AD601D-6E00-32E2-8EFD-6442BF3A4BAE}"/>
                </a:ext>
              </a:extLst>
            </p:cNvPr>
            <p:cNvSpPr/>
            <p:nvPr/>
          </p:nvSpPr>
          <p:spPr>
            <a:xfrm>
              <a:off x="2828801" y="9033382"/>
              <a:ext cx="33020" cy="16510"/>
            </a:xfrm>
            <a:custGeom>
              <a:avLst/>
              <a:gdLst/>
              <a:ahLst/>
              <a:cxnLst/>
              <a:rect l="l" t="t" r="r" b="b"/>
              <a:pathLst>
                <a:path w="33019" h="16509">
                  <a:moveTo>
                    <a:pt x="18135" y="5665"/>
                  </a:moveTo>
                  <a:lnTo>
                    <a:pt x="13977" y="4083"/>
                  </a:lnTo>
                  <a:lnTo>
                    <a:pt x="0" y="0"/>
                  </a:lnTo>
                  <a:lnTo>
                    <a:pt x="11935" y="3068"/>
                  </a:lnTo>
                  <a:lnTo>
                    <a:pt x="18135" y="5665"/>
                  </a:lnTo>
                  <a:close/>
                </a:path>
                <a:path w="33019" h="16509">
                  <a:moveTo>
                    <a:pt x="27580" y="11003"/>
                  </a:moveTo>
                  <a:lnTo>
                    <a:pt x="21593" y="7114"/>
                  </a:lnTo>
                  <a:lnTo>
                    <a:pt x="18135" y="5665"/>
                  </a:lnTo>
                  <a:lnTo>
                    <a:pt x="22069" y="7162"/>
                  </a:lnTo>
                  <a:lnTo>
                    <a:pt x="27366" y="10784"/>
                  </a:lnTo>
                  <a:lnTo>
                    <a:pt x="27580" y="11003"/>
                  </a:lnTo>
                  <a:close/>
                </a:path>
                <a:path w="33019" h="16509">
                  <a:moveTo>
                    <a:pt x="32956" y="16494"/>
                  </a:moveTo>
                  <a:lnTo>
                    <a:pt x="27580" y="11003"/>
                  </a:lnTo>
                  <a:lnTo>
                    <a:pt x="28693" y="11726"/>
                  </a:lnTo>
                  <a:lnTo>
                    <a:pt x="32956" y="16494"/>
                  </a:lnTo>
                  <a:close/>
                </a:path>
              </a:pathLst>
            </a:custGeom>
            <a:solidFill>
              <a:srgbClr val="7F8283"/>
            </a:solidFill>
          </p:spPr>
          <p:txBody>
            <a:bodyPr wrap="square" lIns="0" tIns="0" rIns="0" bIns="0" rtlCol="0"/>
            <a:lstStyle/>
            <a:p>
              <a:endParaRPr/>
            </a:p>
          </p:txBody>
        </p:sp>
        <p:sp>
          <p:nvSpPr>
            <p:cNvPr id="585" name="object 768">
              <a:extLst>
                <a:ext uri="{FF2B5EF4-FFF2-40B4-BE49-F238E27FC236}">
                  <a16:creationId xmlns:a16="http://schemas.microsoft.com/office/drawing/2014/main" id="{E327AC5D-38D9-994A-E83D-098C2F317E67}"/>
                </a:ext>
              </a:extLst>
            </p:cNvPr>
            <p:cNvSpPr/>
            <p:nvPr/>
          </p:nvSpPr>
          <p:spPr>
            <a:xfrm>
              <a:off x="2828575" y="9033363"/>
              <a:ext cx="33655" cy="17145"/>
            </a:xfrm>
            <a:custGeom>
              <a:avLst/>
              <a:gdLst/>
              <a:ahLst/>
              <a:cxnLst/>
              <a:rect l="l" t="t" r="r" b="b"/>
              <a:pathLst>
                <a:path w="33655" h="17145">
                  <a:moveTo>
                    <a:pt x="18510" y="5832"/>
                  </a:moveTo>
                  <a:lnTo>
                    <a:pt x="14024" y="4123"/>
                  </a:lnTo>
                  <a:lnTo>
                    <a:pt x="0" y="0"/>
                  </a:lnTo>
                  <a:lnTo>
                    <a:pt x="11880" y="3059"/>
                  </a:lnTo>
                  <a:lnTo>
                    <a:pt x="18510" y="5832"/>
                  </a:lnTo>
                  <a:close/>
                </a:path>
                <a:path w="33655" h="17145">
                  <a:moveTo>
                    <a:pt x="27700" y="11048"/>
                  </a:moveTo>
                  <a:lnTo>
                    <a:pt x="21600" y="7125"/>
                  </a:lnTo>
                  <a:lnTo>
                    <a:pt x="18510" y="5832"/>
                  </a:lnTo>
                  <a:lnTo>
                    <a:pt x="22152" y="7220"/>
                  </a:lnTo>
                  <a:lnTo>
                    <a:pt x="27494" y="10842"/>
                  </a:lnTo>
                  <a:lnTo>
                    <a:pt x="27700" y="11048"/>
                  </a:lnTo>
                  <a:close/>
                </a:path>
                <a:path w="33655" h="17145">
                  <a:moveTo>
                    <a:pt x="33157" y="16539"/>
                  </a:moveTo>
                  <a:lnTo>
                    <a:pt x="27700" y="11048"/>
                  </a:lnTo>
                  <a:lnTo>
                    <a:pt x="28809" y="11762"/>
                  </a:lnTo>
                  <a:lnTo>
                    <a:pt x="33157" y="16539"/>
                  </a:lnTo>
                  <a:close/>
                </a:path>
              </a:pathLst>
            </a:custGeom>
            <a:solidFill>
              <a:srgbClr val="838686"/>
            </a:solidFill>
          </p:spPr>
          <p:txBody>
            <a:bodyPr wrap="square" lIns="0" tIns="0" rIns="0" bIns="0" rtlCol="0"/>
            <a:lstStyle/>
            <a:p>
              <a:endParaRPr/>
            </a:p>
          </p:txBody>
        </p:sp>
        <p:sp>
          <p:nvSpPr>
            <p:cNvPr id="586" name="object 769">
              <a:extLst>
                <a:ext uri="{FF2B5EF4-FFF2-40B4-BE49-F238E27FC236}">
                  <a16:creationId xmlns:a16="http://schemas.microsoft.com/office/drawing/2014/main" id="{502063F8-FE35-2CD7-4FB4-DB7D7CA1A52E}"/>
                </a:ext>
              </a:extLst>
            </p:cNvPr>
            <p:cNvSpPr/>
            <p:nvPr/>
          </p:nvSpPr>
          <p:spPr>
            <a:xfrm>
              <a:off x="2828348" y="9033348"/>
              <a:ext cx="33655" cy="17145"/>
            </a:xfrm>
            <a:custGeom>
              <a:avLst/>
              <a:gdLst/>
              <a:ahLst/>
              <a:cxnLst/>
              <a:rect l="l" t="t" r="r" b="b"/>
              <a:pathLst>
                <a:path w="33655" h="17145">
                  <a:moveTo>
                    <a:pt x="18867" y="5984"/>
                  </a:moveTo>
                  <a:lnTo>
                    <a:pt x="14073" y="4157"/>
                  </a:lnTo>
                  <a:lnTo>
                    <a:pt x="0" y="0"/>
                  </a:lnTo>
                  <a:lnTo>
                    <a:pt x="11829" y="3047"/>
                  </a:lnTo>
                  <a:lnTo>
                    <a:pt x="18867" y="5984"/>
                  </a:lnTo>
                  <a:close/>
                </a:path>
                <a:path w="33655" h="17145">
                  <a:moveTo>
                    <a:pt x="27821" y="11086"/>
                  </a:moveTo>
                  <a:lnTo>
                    <a:pt x="21612" y="7130"/>
                  </a:lnTo>
                  <a:lnTo>
                    <a:pt x="18867" y="5984"/>
                  </a:lnTo>
                  <a:lnTo>
                    <a:pt x="22240" y="7270"/>
                  </a:lnTo>
                  <a:lnTo>
                    <a:pt x="27626" y="10892"/>
                  </a:lnTo>
                  <a:lnTo>
                    <a:pt x="27821" y="11086"/>
                  </a:lnTo>
                  <a:close/>
                </a:path>
                <a:path w="33655" h="17145">
                  <a:moveTo>
                    <a:pt x="33359" y="16579"/>
                  </a:moveTo>
                  <a:lnTo>
                    <a:pt x="27821" y="11086"/>
                  </a:lnTo>
                  <a:lnTo>
                    <a:pt x="28929" y="11792"/>
                  </a:lnTo>
                  <a:lnTo>
                    <a:pt x="33359" y="16579"/>
                  </a:lnTo>
                  <a:close/>
                </a:path>
              </a:pathLst>
            </a:custGeom>
            <a:solidFill>
              <a:srgbClr val="878A8A"/>
            </a:solidFill>
          </p:spPr>
          <p:txBody>
            <a:bodyPr wrap="square" lIns="0" tIns="0" rIns="0" bIns="0" rtlCol="0"/>
            <a:lstStyle/>
            <a:p>
              <a:endParaRPr/>
            </a:p>
          </p:txBody>
        </p:sp>
        <p:sp>
          <p:nvSpPr>
            <p:cNvPr id="587" name="object 770">
              <a:extLst>
                <a:ext uri="{FF2B5EF4-FFF2-40B4-BE49-F238E27FC236}">
                  <a16:creationId xmlns:a16="http://schemas.microsoft.com/office/drawing/2014/main" id="{E2D25957-1314-0CEF-3DDB-B96DBEDCC57B}"/>
                </a:ext>
              </a:extLst>
            </p:cNvPr>
            <p:cNvSpPr/>
            <p:nvPr/>
          </p:nvSpPr>
          <p:spPr>
            <a:xfrm>
              <a:off x="2828126" y="9033334"/>
              <a:ext cx="33655" cy="17145"/>
            </a:xfrm>
            <a:custGeom>
              <a:avLst/>
              <a:gdLst/>
              <a:ahLst/>
              <a:cxnLst/>
              <a:rect l="l" t="t" r="r" b="b"/>
              <a:pathLst>
                <a:path w="33655" h="17145">
                  <a:moveTo>
                    <a:pt x="19202" y="6131"/>
                  </a:moveTo>
                  <a:lnTo>
                    <a:pt x="14117" y="4191"/>
                  </a:lnTo>
                  <a:lnTo>
                    <a:pt x="0" y="0"/>
                  </a:lnTo>
                  <a:lnTo>
                    <a:pt x="11773" y="3035"/>
                  </a:lnTo>
                  <a:lnTo>
                    <a:pt x="19202" y="6131"/>
                  </a:lnTo>
                  <a:close/>
                </a:path>
                <a:path w="33655" h="17145">
                  <a:moveTo>
                    <a:pt x="27944" y="11136"/>
                  </a:moveTo>
                  <a:lnTo>
                    <a:pt x="21615" y="7137"/>
                  </a:lnTo>
                  <a:lnTo>
                    <a:pt x="19202" y="6131"/>
                  </a:lnTo>
                  <a:lnTo>
                    <a:pt x="22318" y="7320"/>
                  </a:lnTo>
                  <a:lnTo>
                    <a:pt x="27749" y="10945"/>
                  </a:lnTo>
                  <a:lnTo>
                    <a:pt x="27944" y="11136"/>
                  </a:lnTo>
                  <a:close/>
                </a:path>
                <a:path w="33655" h="17145">
                  <a:moveTo>
                    <a:pt x="33555" y="16624"/>
                  </a:moveTo>
                  <a:lnTo>
                    <a:pt x="27944" y="11136"/>
                  </a:lnTo>
                  <a:lnTo>
                    <a:pt x="29038" y="11827"/>
                  </a:lnTo>
                  <a:lnTo>
                    <a:pt x="33555" y="16624"/>
                  </a:lnTo>
                  <a:close/>
                </a:path>
              </a:pathLst>
            </a:custGeom>
            <a:solidFill>
              <a:srgbClr val="8A8D8E"/>
            </a:solidFill>
          </p:spPr>
          <p:txBody>
            <a:bodyPr wrap="square" lIns="0" tIns="0" rIns="0" bIns="0" rtlCol="0"/>
            <a:lstStyle/>
            <a:p>
              <a:endParaRPr/>
            </a:p>
          </p:txBody>
        </p:sp>
        <p:sp>
          <p:nvSpPr>
            <p:cNvPr id="588" name="object 771">
              <a:extLst>
                <a:ext uri="{FF2B5EF4-FFF2-40B4-BE49-F238E27FC236}">
                  <a16:creationId xmlns:a16="http://schemas.microsoft.com/office/drawing/2014/main" id="{10F285C0-D5C6-97BD-B021-F8108E4FC288}"/>
                </a:ext>
              </a:extLst>
            </p:cNvPr>
            <p:cNvSpPr/>
            <p:nvPr/>
          </p:nvSpPr>
          <p:spPr>
            <a:xfrm>
              <a:off x="2827899" y="9033319"/>
              <a:ext cx="34290" cy="17145"/>
            </a:xfrm>
            <a:custGeom>
              <a:avLst/>
              <a:gdLst/>
              <a:ahLst/>
              <a:cxnLst/>
              <a:rect l="l" t="t" r="r" b="b"/>
              <a:pathLst>
                <a:path w="34289" h="17145">
                  <a:moveTo>
                    <a:pt x="19752" y="6362"/>
                  </a:moveTo>
                  <a:lnTo>
                    <a:pt x="14164" y="4228"/>
                  </a:lnTo>
                  <a:lnTo>
                    <a:pt x="0" y="0"/>
                  </a:lnTo>
                  <a:lnTo>
                    <a:pt x="11724" y="3021"/>
                  </a:lnTo>
                  <a:lnTo>
                    <a:pt x="19752" y="6362"/>
                  </a:lnTo>
                  <a:close/>
                </a:path>
                <a:path w="34289" h="17145">
                  <a:moveTo>
                    <a:pt x="28053" y="11167"/>
                  </a:moveTo>
                  <a:lnTo>
                    <a:pt x="21627" y="7142"/>
                  </a:lnTo>
                  <a:lnTo>
                    <a:pt x="19752" y="6362"/>
                  </a:lnTo>
                  <a:lnTo>
                    <a:pt x="22402" y="7374"/>
                  </a:lnTo>
                  <a:lnTo>
                    <a:pt x="27878" y="10998"/>
                  </a:lnTo>
                  <a:lnTo>
                    <a:pt x="28053" y="11167"/>
                  </a:lnTo>
                  <a:close/>
                </a:path>
                <a:path w="34289" h="17145">
                  <a:moveTo>
                    <a:pt x="33756" y="16663"/>
                  </a:moveTo>
                  <a:lnTo>
                    <a:pt x="28053" y="11167"/>
                  </a:lnTo>
                  <a:lnTo>
                    <a:pt x="29156" y="11858"/>
                  </a:lnTo>
                  <a:lnTo>
                    <a:pt x="33756" y="16663"/>
                  </a:lnTo>
                  <a:close/>
                </a:path>
              </a:pathLst>
            </a:custGeom>
            <a:solidFill>
              <a:srgbClr val="8E9191"/>
            </a:solidFill>
          </p:spPr>
          <p:txBody>
            <a:bodyPr wrap="square" lIns="0" tIns="0" rIns="0" bIns="0" rtlCol="0"/>
            <a:lstStyle/>
            <a:p>
              <a:endParaRPr/>
            </a:p>
          </p:txBody>
        </p:sp>
        <p:sp>
          <p:nvSpPr>
            <p:cNvPr id="589" name="object 772">
              <a:extLst>
                <a:ext uri="{FF2B5EF4-FFF2-40B4-BE49-F238E27FC236}">
                  <a16:creationId xmlns:a16="http://schemas.microsoft.com/office/drawing/2014/main" id="{275F349B-46B4-501C-749A-4EABFACFF04B}"/>
                </a:ext>
              </a:extLst>
            </p:cNvPr>
            <p:cNvSpPr/>
            <p:nvPr/>
          </p:nvSpPr>
          <p:spPr>
            <a:xfrm>
              <a:off x="2827672" y="9033304"/>
              <a:ext cx="34290" cy="17145"/>
            </a:xfrm>
            <a:custGeom>
              <a:avLst/>
              <a:gdLst/>
              <a:ahLst/>
              <a:cxnLst/>
              <a:rect l="l" t="t" r="r" b="b"/>
              <a:pathLst>
                <a:path w="34289" h="17145">
                  <a:moveTo>
                    <a:pt x="20240" y="6568"/>
                  </a:moveTo>
                  <a:lnTo>
                    <a:pt x="14214" y="4265"/>
                  </a:lnTo>
                  <a:lnTo>
                    <a:pt x="0" y="0"/>
                  </a:lnTo>
                  <a:lnTo>
                    <a:pt x="11672" y="3009"/>
                  </a:lnTo>
                  <a:lnTo>
                    <a:pt x="20240" y="6568"/>
                  </a:lnTo>
                  <a:close/>
                </a:path>
                <a:path w="34289" h="17145">
                  <a:moveTo>
                    <a:pt x="28174" y="11206"/>
                  </a:moveTo>
                  <a:lnTo>
                    <a:pt x="21639" y="7149"/>
                  </a:lnTo>
                  <a:lnTo>
                    <a:pt x="20240" y="6568"/>
                  </a:lnTo>
                  <a:lnTo>
                    <a:pt x="22489" y="7427"/>
                  </a:lnTo>
                  <a:lnTo>
                    <a:pt x="28011" y="11051"/>
                  </a:lnTo>
                  <a:lnTo>
                    <a:pt x="28174" y="11206"/>
                  </a:lnTo>
                  <a:close/>
                </a:path>
                <a:path w="34289" h="17145">
                  <a:moveTo>
                    <a:pt x="33963" y="16703"/>
                  </a:moveTo>
                  <a:lnTo>
                    <a:pt x="28174" y="11206"/>
                  </a:lnTo>
                  <a:lnTo>
                    <a:pt x="29277" y="11891"/>
                  </a:lnTo>
                  <a:lnTo>
                    <a:pt x="33963" y="16703"/>
                  </a:lnTo>
                  <a:close/>
                </a:path>
              </a:pathLst>
            </a:custGeom>
            <a:solidFill>
              <a:srgbClr val="929595"/>
            </a:solidFill>
          </p:spPr>
          <p:txBody>
            <a:bodyPr wrap="square" lIns="0" tIns="0" rIns="0" bIns="0" rtlCol="0"/>
            <a:lstStyle/>
            <a:p>
              <a:endParaRPr/>
            </a:p>
          </p:txBody>
        </p:sp>
        <p:sp>
          <p:nvSpPr>
            <p:cNvPr id="590" name="object 773">
              <a:extLst>
                <a:ext uri="{FF2B5EF4-FFF2-40B4-BE49-F238E27FC236}">
                  <a16:creationId xmlns:a16="http://schemas.microsoft.com/office/drawing/2014/main" id="{EDD6EE37-E9AF-F3DA-5C64-0B77A5815292}"/>
                </a:ext>
              </a:extLst>
            </p:cNvPr>
            <p:cNvSpPr/>
            <p:nvPr/>
          </p:nvSpPr>
          <p:spPr>
            <a:xfrm>
              <a:off x="2827445" y="9033285"/>
              <a:ext cx="34290" cy="17145"/>
            </a:xfrm>
            <a:custGeom>
              <a:avLst/>
              <a:gdLst/>
              <a:ahLst/>
              <a:cxnLst/>
              <a:rect l="l" t="t" r="r" b="b"/>
              <a:pathLst>
                <a:path w="34289" h="17145">
                  <a:moveTo>
                    <a:pt x="20532" y="6697"/>
                  </a:moveTo>
                  <a:lnTo>
                    <a:pt x="14263" y="4300"/>
                  </a:lnTo>
                  <a:lnTo>
                    <a:pt x="0" y="0"/>
                  </a:lnTo>
                  <a:lnTo>
                    <a:pt x="11619" y="3000"/>
                  </a:lnTo>
                  <a:lnTo>
                    <a:pt x="20532" y="6697"/>
                  </a:lnTo>
                  <a:close/>
                </a:path>
                <a:path w="34289" h="17145">
                  <a:moveTo>
                    <a:pt x="28305" y="11258"/>
                  </a:moveTo>
                  <a:lnTo>
                    <a:pt x="21647" y="7159"/>
                  </a:lnTo>
                  <a:lnTo>
                    <a:pt x="20532" y="6697"/>
                  </a:lnTo>
                  <a:lnTo>
                    <a:pt x="22577" y="7478"/>
                  </a:lnTo>
                  <a:lnTo>
                    <a:pt x="28143" y="11106"/>
                  </a:lnTo>
                  <a:lnTo>
                    <a:pt x="28305" y="11258"/>
                  </a:lnTo>
                  <a:close/>
                </a:path>
                <a:path w="34289" h="17145">
                  <a:moveTo>
                    <a:pt x="34164" y="16753"/>
                  </a:moveTo>
                  <a:lnTo>
                    <a:pt x="28305" y="11258"/>
                  </a:lnTo>
                  <a:lnTo>
                    <a:pt x="29392" y="11927"/>
                  </a:lnTo>
                  <a:lnTo>
                    <a:pt x="34164" y="16753"/>
                  </a:lnTo>
                  <a:close/>
                </a:path>
              </a:pathLst>
            </a:custGeom>
            <a:solidFill>
              <a:srgbClr val="959797"/>
            </a:solidFill>
          </p:spPr>
          <p:txBody>
            <a:bodyPr wrap="square" lIns="0" tIns="0" rIns="0" bIns="0" rtlCol="0"/>
            <a:lstStyle/>
            <a:p>
              <a:endParaRPr/>
            </a:p>
          </p:txBody>
        </p:sp>
        <p:sp>
          <p:nvSpPr>
            <p:cNvPr id="591" name="object 774">
              <a:extLst>
                <a:ext uri="{FF2B5EF4-FFF2-40B4-BE49-F238E27FC236}">
                  <a16:creationId xmlns:a16="http://schemas.microsoft.com/office/drawing/2014/main" id="{61213F12-B217-76CD-9339-FBF6B6788836}"/>
                </a:ext>
              </a:extLst>
            </p:cNvPr>
            <p:cNvSpPr/>
            <p:nvPr/>
          </p:nvSpPr>
          <p:spPr>
            <a:xfrm>
              <a:off x="2827223" y="9033271"/>
              <a:ext cx="34925" cy="17145"/>
            </a:xfrm>
            <a:custGeom>
              <a:avLst/>
              <a:gdLst/>
              <a:ahLst/>
              <a:cxnLst/>
              <a:rect l="l" t="t" r="r" b="b"/>
              <a:pathLst>
                <a:path w="34925" h="17145">
                  <a:moveTo>
                    <a:pt x="21125" y="6947"/>
                  </a:moveTo>
                  <a:lnTo>
                    <a:pt x="14304" y="4337"/>
                  </a:lnTo>
                  <a:lnTo>
                    <a:pt x="0" y="0"/>
                  </a:lnTo>
                  <a:lnTo>
                    <a:pt x="11563" y="2987"/>
                  </a:lnTo>
                  <a:lnTo>
                    <a:pt x="21125" y="6947"/>
                  </a:lnTo>
                  <a:close/>
                </a:path>
                <a:path w="34925" h="17145">
                  <a:moveTo>
                    <a:pt x="28400" y="11285"/>
                  </a:moveTo>
                  <a:lnTo>
                    <a:pt x="21652" y="7166"/>
                  </a:lnTo>
                  <a:lnTo>
                    <a:pt x="21125" y="6947"/>
                  </a:lnTo>
                  <a:lnTo>
                    <a:pt x="22652" y="7532"/>
                  </a:lnTo>
                  <a:lnTo>
                    <a:pt x="28263" y="11159"/>
                  </a:lnTo>
                  <a:lnTo>
                    <a:pt x="28400" y="11285"/>
                  </a:lnTo>
                  <a:close/>
                </a:path>
                <a:path w="34925" h="17145">
                  <a:moveTo>
                    <a:pt x="34361" y="16793"/>
                  </a:moveTo>
                  <a:lnTo>
                    <a:pt x="28400" y="11285"/>
                  </a:lnTo>
                  <a:lnTo>
                    <a:pt x="29505" y="11960"/>
                  </a:lnTo>
                  <a:lnTo>
                    <a:pt x="34361" y="16793"/>
                  </a:lnTo>
                  <a:close/>
                </a:path>
              </a:pathLst>
            </a:custGeom>
            <a:solidFill>
              <a:srgbClr val="989B9B"/>
            </a:solidFill>
          </p:spPr>
          <p:txBody>
            <a:bodyPr wrap="square" lIns="0" tIns="0" rIns="0" bIns="0" rtlCol="0"/>
            <a:lstStyle/>
            <a:p>
              <a:endParaRPr/>
            </a:p>
          </p:txBody>
        </p:sp>
        <p:sp>
          <p:nvSpPr>
            <p:cNvPr id="592" name="object 775">
              <a:extLst>
                <a:ext uri="{FF2B5EF4-FFF2-40B4-BE49-F238E27FC236}">
                  <a16:creationId xmlns:a16="http://schemas.microsoft.com/office/drawing/2014/main" id="{BA307276-465C-3628-36F0-50F8A0BC6F1A}"/>
                </a:ext>
              </a:extLst>
            </p:cNvPr>
            <p:cNvSpPr/>
            <p:nvPr/>
          </p:nvSpPr>
          <p:spPr>
            <a:xfrm>
              <a:off x="2826996" y="9033256"/>
              <a:ext cx="34925" cy="17145"/>
            </a:xfrm>
            <a:custGeom>
              <a:avLst/>
              <a:gdLst/>
              <a:ahLst/>
              <a:cxnLst/>
              <a:rect l="l" t="t" r="r" b="b"/>
              <a:pathLst>
                <a:path w="34925" h="17145">
                  <a:moveTo>
                    <a:pt x="21662" y="7174"/>
                  </a:moveTo>
                  <a:lnTo>
                    <a:pt x="14354" y="4374"/>
                  </a:lnTo>
                  <a:lnTo>
                    <a:pt x="0" y="0"/>
                  </a:lnTo>
                  <a:lnTo>
                    <a:pt x="11511" y="2976"/>
                  </a:lnTo>
                  <a:lnTo>
                    <a:pt x="21662" y="7174"/>
                  </a:lnTo>
                  <a:close/>
                </a:path>
                <a:path w="34925" h="17145">
                  <a:moveTo>
                    <a:pt x="28512" y="11321"/>
                  </a:moveTo>
                  <a:lnTo>
                    <a:pt x="21662" y="7174"/>
                  </a:lnTo>
                  <a:lnTo>
                    <a:pt x="22739" y="7586"/>
                  </a:lnTo>
                  <a:lnTo>
                    <a:pt x="28395" y="11214"/>
                  </a:lnTo>
                  <a:close/>
                </a:path>
                <a:path w="34925" h="17145">
                  <a:moveTo>
                    <a:pt x="34562" y="16838"/>
                  </a:moveTo>
                  <a:lnTo>
                    <a:pt x="28512" y="11321"/>
                  </a:lnTo>
                  <a:lnTo>
                    <a:pt x="29622" y="11994"/>
                  </a:lnTo>
                  <a:lnTo>
                    <a:pt x="34562" y="16838"/>
                  </a:lnTo>
                  <a:close/>
                </a:path>
              </a:pathLst>
            </a:custGeom>
            <a:solidFill>
              <a:srgbClr val="9C9F9F"/>
            </a:solidFill>
          </p:spPr>
          <p:txBody>
            <a:bodyPr wrap="square" lIns="0" tIns="0" rIns="0" bIns="0" rtlCol="0"/>
            <a:lstStyle/>
            <a:p>
              <a:endParaRPr/>
            </a:p>
          </p:txBody>
        </p:sp>
        <p:sp>
          <p:nvSpPr>
            <p:cNvPr id="593" name="object 776">
              <a:extLst>
                <a:ext uri="{FF2B5EF4-FFF2-40B4-BE49-F238E27FC236}">
                  <a16:creationId xmlns:a16="http://schemas.microsoft.com/office/drawing/2014/main" id="{B27A528E-FCCF-A978-DDB0-316A47F973D0}"/>
                </a:ext>
              </a:extLst>
            </p:cNvPr>
            <p:cNvSpPr/>
            <p:nvPr/>
          </p:nvSpPr>
          <p:spPr>
            <a:xfrm>
              <a:off x="2826769" y="9033241"/>
              <a:ext cx="34925" cy="17145"/>
            </a:xfrm>
            <a:custGeom>
              <a:avLst/>
              <a:gdLst/>
              <a:ahLst/>
              <a:cxnLst/>
              <a:rect l="l" t="t" r="r" b="b"/>
              <a:pathLst>
                <a:path w="34925" h="17145">
                  <a:moveTo>
                    <a:pt x="21732" y="7217"/>
                  </a:moveTo>
                  <a:lnTo>
                    <a:pt x="14403" y="4408"/>
                  </a:lnTo>
                  <a:lnTo>
                    <a:pt x="0" y="0"/>
                  </a:lnTo>
                  <a:lnTo>
                    <a:pt x="11460" y="2963"/>
                  </a:lnTo>
                  <a:lnTo>
                    <a:pt x="21732" y="7217"/>
                  </a:lnTo>
                  <a:close/>
                </a:path>
                <a:path w="34925" h="17145">
                  <a:moveTo>
                    <a:pt x="28639" y="11368"/>
                  </a:moveTo>
                  <a:lnTo>
                    <a:pt x="21732" y="7217"/>
                  </a:lnTo>
                  <a:lnTo>
                    <a:pt x="22826" y="7636"/>
                  </a:lnTo>
                  <a:lnTo>
                    <a:pt x="28526" y="11267"/>
                  </a:lnTo>
                  <a:close/>
                </a:path>
                <a:path w="34925" h="17145">
                  <a:moveTo>
                    <a:pt x="34764" y="16882"/>
                  </a:moveTo>
                  <a:lnTo>
                    <a:pt x="28639" y="11368"/>
                  </a:lnTo>
                  <a:lnTo>
                    <a:pt x="29738" y="12029"/>
                  </a:lnTo>
                  <a:lnTo>
                    <a:pt x="34764" y="16882"/>
                  </a:lnTo>
                  <a:close/>
                </a:path>
              </a:pathLst>
            </a:custGeom>
            <a:solidFill>
              <a:srgbClr val="9EA1A1"/>
            </a:solidFill>
          </p:spPr>
          <p:txBody>
            <a:bodyPr wrap="square" lIns="0" tIns="0" rIns="0" bIns="0" rtlCol="0"/>
            <a:lstStyle/>
            <a:p>
              <a:endParaRPr/>
            </a:p>
          </p:txBody>
        </p:sp>
        <p:sp>
          <p:nvSpPr>
            <p:cNvPr id="594" name="object 777">
              <a:extLst>
                <a:ext uri="{FF2B5EF4-FFF2-40B4-BE49-F238E27FC236}">
                  <a16:creationId xmlns:a16="http://schemas.microsoft.com/office/drawing/2014/main" id="{53C6CE9B-BB7F-4656-3EB0-04938EA136EF}"/>
                </a:ext>
              </a:extLst>
            </p:cNvPr>
            <p:cNvSpPr/>
            <p:nvPr/>
          </p:nvSpPr>
          <p:spPr>
            <a:xfrm>
              <a:off x="2826547" y="9033222"/>
              <a:ext cx="35560" cy="17145"/>
            </a:xfrm>
            <a:custGeom>
              <a:avLst/>
              <a:gdLst/>
              <a:ahLst/>
              <a:cxnLst/>
              <a:rect l="l" t="t" r="r" b="b"/>
              <a:pathLst>
                <a:path w="35560" h="17145">
                  <a:moveTo>
                    <a:pt x="21821" y="7274"/>
                  </a:moveTo>
                  <a:lnTo>
                    <a:pt x="14447" y="4445"/>
                  </a:lnTo>
                  <a:lnTo>
                    <a:pt x="0" y="0"/>
                  </a:lnTo>
                  <a:lnTo>
                    <a:pt x="11406" y="2954"/>
                  </a:lnTo>
                  <a:lnTo>
                    <a:pt x="21679" y="7189"/>
                  </a:lnTo>
                  <a:lnTo>
                    <a:pt x="21821" y="7274"/>
                  </a:lnTo>
                  <a:close/>
                </a:path>
                <a:path w="35560" h="17145">
                  <a:moveTo>
                    <a:pt x="28736" y="11394"/>
                  </a:moveTo>
                  <a:lnTo>
                    <a:pt x="21821" y="7274"/>
                  </a:lnTo>
                  <a:lnTo>
                    <a:pt x="22905" y="7690"/>
                  </a:lnTo>
                  <a:lnTo>
                    <a:pt x="28652" y="11320"/>
                  </a:lnTo>
                  <a:close/>
                </a:path>
                <a:path w="35560" h="17145">
                  <a:moveTo>
                    <a:pt x="34965" y="16922"/>
                  </a:moveTo>
                  <a:lnTo>
                    <a:pt x="28736" y="11394"/>
                  </a:lnTo>
                  <a:lnTo>
                    <a:pt x="29854" y="12061"/>
                  </a:lnTo>
                  <a:lnTo>
                    <a:pt x="34965" y="16922"/>
                  </a:lnTo>
                  <a:close/>
                </a:path>
              </a:pathLst>
            </a:custGeom>
            <a:solidFill>
              <a:srgbClr val="A3A6A6"/>
            </a:solidFill>
          </p:spPr>
          <p:txBody>
            <a:bodyPr wrap="square" lIns="0" tIns="0" rIns="0" bIns="0" rtlCol="0"/>
            <a:lstStyle/>
            <a:p>
              <a:endParaRPr/>
            </a:p>
          </p:txBody>
        </p:sp>
        <p:sp>
          <p:nvSpPr>
            <p:cNvPr id="595" name="object 778">
              <a:extLst>
                <a:ext uri="{FF2B5EF4-FFF2-40B4-BE49-F238E27FC236}">
                  <a16:creationId xmlns:a16="http://schemas.microsoft.com/office/drawing/2014/main" id="{8E309DCC-7339-CA24-7A87-C9D0E5206BD9}"/>
                </a:ext>
              </a:extLst>
            </p:cNvPr>
            <p:cNvSpPr/>
            <p:nvPr/>
          </p:nvSpPr>
          <p:spPr>
            <a:xfrm>
              <a:off x="2826320" y="9033207"/>
              <a:ext cx="35560" cy="17145"/>
            </a:xfrm>
            <a:custGeom>
              <a:avLst/>
              <a:gdLst/>
              <a:ahLst/>
              <a:cxnLst/>
              <a:rect l="l" t="t" r="r" b="b"/>
              <a:pathLst>
                <a:path w="35560" h="17145">
                  <a:moveTo>
                    <a:pt x="21916" y="7332"/>
                  </a:moveTo>
                  <a:lnTo>
                    <a:pt x="14494" y="4482"/>
                  </a:lnTo>
                  <a:lnTo>
                    <a:pt x="0" y="0"/>
                  </a:lnTo>
                  <a:lnTo>
                    <a:pt x="11353" y="2941"/>
                  </a:lnTo>
                  <a:lnTo>
                    <a:pt x="21688" y="7197"/>
                  </a:lnTo>
                  <a:lnTo>
                    <a:pt x="21916" y="7332"/>
                  </a:lnTo>
                  <a:close/>
                </a:path>
                <a:path w="35560" h="17145">
                  <a:moveTo>
                    <a:pt x="28845" y="11430"/>
                  </a:moveTo>
                  <a:lnTo>
                    <a:pt x="21916" y="7332"/>
                  </a:lnTo>
                  <a:lnTo>
                    <a:pt x="22989" y="7744"/>
                  </a:lnTo>
                  <a:lnTo>
                    <a:pt x="28783" y="11375"/>
                  </a:lnTo>
                  <a:close/>
                </a:path>
                <a:path w="35560" h="17145">
                  <a:moveTo>
                    <a:pt x="35172" y="16967"/>
                  </a:moveTo>
                  <a:lnTo>
                    <a:pt x="28845" y="11430"/>
                  </a:lnTo>
                  <a:lnTo>
                    <a:pt x="29971" y="12096"/>
                  </a:lnTo>
                  <a:lnTo>
                    <a:pt x="35172" y="16967"/>
                  </a:lnTo>
                  <a:close/>
                </a:path>
              </a:pathLst>
            </a:custGeom>
            <a:solidFill>
              <a:srgbClr val="A6A9AA"/>
            </a:solidFill>
          </p:spPr>
          <p:txBody>
            <a:bodyPr wrap="square" lIns="0" tIns="0" rIns="0" bIns="0" rtlCol="0"/>
            <a:lstStyle/>
            <a:p>
              <a:endParaRPr/>
            </a:p>
          </p:txBody>
        </p:sp>
        <p:sp>
          <p:nvSpPr>
            <p:cNvPr id="596" name="object 779">
              <a:extLst>
                <a:ext uri="{FF2B5EF4-FFF2-40B4-BE49-F238E27FC236}">
                  <a16:creationId xmlns:a16="http://schemas.microsoft.com/office/drawing/2014/main" id="{632E6CE9-651B-503A-640C-40A3085B516F}"/>
                </a:ext>
              </a:extLst>
            </p:cNvPr>
            <p:cNvSpPr/>
            <p:nvPr/>
          </p:nvSpPr>
          <p:spPr>
            <a:xfrm>
              <a:off x="2826093" y="9033192"/>
              <a:ext cx="35560" cy="17145"/>
            </a:xfrm>
            <a:custGeom>
              <a:avLst/>
              <a:gdLst/>
              <a:ahLst/>
              <a:cxnLst/>
              <a:rect l="l" t="t" r="r" b="b"/>
              <a:pathLst>
                <a:path w="35560" h="17145">
                  <a:moveTo>
                    <a:pt x="22023" y="7394"/>
                  </a:moveTo>
                  <a:lnTo>
                    <a:pt x="14541" y="4519"/>
                  </a:lnTo>
                  <a:lnTo>
                    <a:pt x="0" y="0"/>
                  </a:lnTo>
                  <a:lnTo>
                    <a:pt x="11299" y="2928"/>
                  </a:lnTo>
                  <a:lnTo>
                    <a:pt x="21695" y="7202"/>
                  </a:lnTo>
                  <a:lnTo>
                    <a:pt x="22023" y="7394"/>
                  </a:lnTo>
                  <a:close/>
                </a:path>
                <a:path w="35560" h="17145">
                  <a:moveTo>
                    <a:pt x="28940" y="11453"/>
                  </a:moveTo>
                  <a:lnTo>
                    <a:pt x="22023" y="7394"/>
                  </a:lnTo>
                  <a:lnTo>
                    <a:pt x="23072" y="7797"/>
                  </a:lnTo>
                  <a:lnTo>
                    <a:pt x="28940" y="11453"/>
                  </a:lnTo>
                  <a:close/>
                </a:path>
                <a:path w="35560" h="17145">
                  <a:moveTo>
                    <a:pt x="35373" y="17007"/>
                  </a:moveTo>
                  <a:lnTo>
                    <a:pt x="28940" y="11453"/>
                  </a:lnTo>
                  <a:lnTo>
                    <a:pt x="30087" y="12127"/>
                  </a:lnTo>
                  <a:lnTo>
                    <a:pt x="35373" y="17007"/>
                  </a:lnTo>
                  <a:close/>
                </a:path>
              </a:pathLst>
            </a:custGeom>
            <a:solidFill>
              <a:srgbClr val="AAADAC"/>
            </a:solidFill>
          </p:spPr>
          <p:txBody>
            <a:bodyPr wrap="square" lIns="0" tIns="0" rIns="0" bIns="0" rtlCol="0"/>
            <a:lstStyle/>
            <a:p>
              <a:endParaRPr/>
            </a:p>
          </p:txBody>
        </p:sp>
        <p:sp>
          <p:nvSpPr>
            <p:cNvPr id="597" name="object 780">
              <a:extLst>
                <a:ext uri="{FF2B5EF4-FFF2-40B4-BE49-F238E27FC236}">
                  <a16:creationId xmlns:a16="http://schemas.microsoft.com/office/drawing/2014/main" id="{6C83CAF7-6D84-CEE1-1EC5-62E2458FEC8D}"/>
                </a:ext>
              </a:extLst>
            </p:cNvPr>
            <p:cNvSpPr/>
            <p:nvPr/>
          </p:nvSpPr>
          <p:spPr>
            <a:xfrm>
              <a:off x="2825866" y="9033178"/>
              <a:ext cx="36195" cy="17145"/>
            </a:xfrm>
            <a:custGeom>
              <a:avLst/>
              <a:gdLst/>
              <a:ahLst/>
              <a:cxnLst/>
              <a:rect l="l" t="t" r="r" b="b"/>
              <a:pathLst>
                <a:path w="36194" h="17145">
                  <a:moveTo>
                    <a:pt x="22121" y="7448"/>
                  </a:moveTo>
                  <a:lnTo>
                    <a:pt x="14590" y="4554"/>
                  </a:lnTo>
                  <a:lnTo>
                    <a:pt x="0" y="0"/>
                  </a:lnTo>
                  <a:lnTo>
                    <a:pt x="11248" y="2915"/>
                  </a:lnTo>
                  <a:lnTo>
                    <a:pt x="21707" y="7207"/>
                  </a:lnTo>
                  <a:lnTo>
                    <a:pt x="22121" y="7448"/>
                  </a:lnTo>
                  <a:close/>
                </a:path>
                <a:path w="36194" h="17145">
                  <a:moveTo>
                    <a:pt x="29044" y="11483"/>
                  </a:moveTo>
                  <a:lnTo>
                    <a:pt x="22121" y="7448"/>
                  </a:lnTo>
                  <a:lnTo>
                    <a:pt x="23160" y="7848"/>
                  </a:lnTo>
                  <a:lnTo>
                    <a:pt x="29044" y="11483"/>
                  </a:lnTo>
                  <a:close/>
                </a:path>
                <a:path w="36194" h="17145">
                  <a:moveTo>
                    <a:pt x="35574" y="17052"/>
                  </a:moveTo>
                  <a:lnTo>
                    <a:pt x="29044" y="11483"/>
                  </a:lnTo>
                  <a:lnTo>
                    <a:pt x="30206" y="12159"/>
                  </a:lnTo>
                  <a:lnTo>
                    <a:pt x="35574" y="17052"/>
                  </a:lnTo>
                  <a:close/>
                </a:path>
              </a:pathLst>
            </a:custGeom>
            <a:solidFill>
              <a:srgbClr val="ADB0B0"/>
            </a:solidFill>
          </p:spPr>
          <p:txBody>
            <a:bodyPr wrap="square" lIns="0" tIns="0" rIns="0" bIns="0" rtlCol="0"/>
            <a:lstStyle/>
            <a:p>
              <a:endParaRPr/>
            </a:p>
          </p:txBody>
        </p:sp>
        <p:sp>
          <p:nvSpPr>
            <p:cNvPr id="598" name="object 781">
              <a:extLst>
                <a:ext uri="{FF2B5EF4-FFF2-40B4-BE49-F238E27FC236}">
                  <a16:creationId xmlns:a16="http://schemas.microsoft.com/office/drawing/2014/main" id="{CDF45F3A-29B0-74D2-7C13-B72C1F58F886}"/>
                </a:ext>
              </a:extLst>
            </p:cNvPr>
            <p:cNvSpPr/>
            <p:nvPr/>
          </p:nvSpPr>
          <p:spPr>
            <a:xfrm>
              <a:off x="2825644" y="9033159"/>
              <a:ext cx="36195" cy="17145"/>
            </a:xfrm>
            <a:custGeom>
              <a:avLst/>
              <a:gdLst/>
              <a:ahLst/>
              <a:cxnLst/>
              <a:rect l="l" t="t" r="r" b="b"/>
              <a:pathLst>
                <a:path w="36194" h="17145">
                  <a:moveTo>
                    <a:pt x="22209" y="7505"/>
                  </a:moveTo>
                  <a:lnTo>
                    <a:pt x="14637" y="4591"/>
                  </a:lnTo>
                  <a:lnTo>
                    <a:pt x="0" y="0"/>
                  </a:lnTo>
                  <a:lnTo>
                    <a:pt x="11194" y="2904"/>
                  </a:lnTo>
                  <a:lnTo>
                    <a:pt x="21712" y="7217"/>
                  </a:lnTo>
                  <a:lnTo>
                    <a:pt x="22209" y="7505"/>
                  </a:lnTo>
                  <a:close/>
                </a:path>
                <a:path w="36194" h="17145">
                  <a:moveTo>
                    <a:pt x="29016" y="11444"/>
                  </a:moveTo>
                  <a:lnTo>
                    <a:pt x="22209" y="7505"/>
                  </a:lnTo>
                  <a:lnTo>
                    <a:pt x="23242" y="7903"/>
                  </a:lnTo>
                  <a:lnTo>
                    <a:pt x="29016" y="11444"/>
                  </a:lnTo>
                  <a:close/>
                </a:path>
                <a:path w="36194" h="17145">
                  <a:moveTo>
                    <a:pt x="35771" y="17101"/>
                  </a:moveTo>
                  <a:lnTo>
                    <a:pt x="29169" y="11538"/>
                  </a:lnTo>
                  <a:lnTo>
                    <a:pt x="29016" y="11444"/>
                  </a:lnTo>
                  <a:lnTo>
                    <a:pt x="30317" y="12197"/>
                  </a:lnTo>
                  <a:lnTo>
                    <a:pt x="35771" y="17101"/>
                  </a:lnTo>
                  <a:close/>
                </a:path>
              </a:pathLst>
            </a:custGeom>
            <a:solidFill>
              <a:srgbClr val="B0B3B3"/>
            </a:solidFill>
          </p:spPr>
          <p:txBody>
            <a:bodyPr wrap="square" lIns="0" tIns="0" rIns="0" bIns="0" rtlCol="0"/>
            <a:lstStyle/>
            <a:p>
              <a:endParaRPr/>
            </a:p>
          </p:txBody>
        </p:sp>
        <p:sp>
          <p:nvSpPr>
            <p:cNvPr id="599" name="object 782">
              <a:extLst>
                <a:ext uri="{FF2B5EF4-FFF2-40B4-BE49-F238E27FC236}">
                  <a16:creationId xmlns:a16="http://schemas.microsoft.com/office/drawing/2014/main" id="{E06B214E-D954-4EAE-EF3D-7A11BF9FB834}"/>
                </a:ext>
              </a:extLst>
            </p:cNvPr>
            <p:cNvSpPr/>
            <p:nvPr/>
          </p:nvSpPr>
          <p:spPr>
            <a:xfrm>
              <a:off x="2825417" y="9033144"/>
              <a:ext cx="36195" cy="17145"/>
            </a:xfrm>
            <a:custGeom>
              <a:avLst/>
              <a:gdLst/>
              <a:ahLst/>
              <a:cxnLst/>
              <a:rect l="l" t="t" r="r" b="b"/>
              <a:pathLst>
                <a:path w="36194" h="17145">
                  <a:moveTo>
                    <a:pt x="22330" y="7574"/>
                  </a:moveTo>
                  <a:lnTo>
                    <a:pt x="14681" y="4628"/>
                  </a:lnTo>
                  <a:lnTo>
                    <a:pt x="0" y="0"/>
                  </a:lnTo>
                  <a:lnTo>
                    <a:pt x="11143" y="2895"/>
                  </a:lnTo>
                  <a:lnTo>
                    <a:pt x="21724" y="7226"/>
                  </a:lnTo>
                  <a:lnTo>
                    <a:pt x="22330" y="7574"/>
                  </a:lnTo>
                  <a:close/>
                </a:path>
                <a:path w="36194" h="17145">
                  <a:moveTo>
                    <a:pt x="28790" y="11283"/>
                  </a:moveTo>
                  <a:lnTo>
                    <a:pt x="22330" y="7574"/>
                  </a:lnTo>
                  <a:lnTo>
                    <a:pt x="23322" y="7956"/>
                  </a:lnTo>
                  <a:lnTo>
                    <a:pt x="28790" y="11283"/>
                  </a:lnTo>
                  <a:close/>
                </a:path>
                <a:path w="36194" h="17145">
                  <a:moveTo>
                    <a:pt x="35972" y="17136"/>
                  </a:moveTo>
                  <a:lnTo>
                    <a:pt x="29295" y="11590"/>
                  </a:lnTo>
                  <a:lnTo>
                    <a:pt x="28790" y="11283"/>
                  </a:lnTo>
                  <a:lnTo>
                    <a:pt x="30436" y="12227"/>
                  </a:lnTo>
                  <a:lnTo>
                    <a:pt x="35972" y="17136"/>
                  </a:lnTo>
                  <a:close/>
                </a:path>
              </a:pathLst>
            </a:custGeom>
            <a:solidFill>
              <a:srgbClr val="B5B7B7"/>
            </a:solidFill>
          </p:spPr>
          <p:txBody>
            <a:bodyPr wrap="square" lIns="0" tIns="0" rIns="0" bIns="0" rtlCol="0"/>
            <a:lstStyle/>
            <a:p>
              <a:endParaRPr/>
            </a:p>
          </p:txBody>
        </p:sp>
        <p:sp>
          <p:nvSpPr>
            <p:cNvPr id="600" name="object 783">
              <a:extLst>
                <a:ext uri="{FF2B5EF4-FFF2-40B4-BE49-F238E27FC236}">
                  <a16:creationId xmlns:a16="http://schemas.microsoft.com/office/drawing/2014/main" id="{1D820ED5-F128-13F0-C6ED-6A011794897A}"/>
                </a:ext>
              </a:extLst>
            </p:cNvPr>
            <p:cNvSpPr/>
            <p:nvPr/>
          </p:nvSpPr>
          <p:spPr>
            <a:xfrm>
              <a:off x="2825190" y="9033129"/>
              <a:ext cx="36195" cy="17780"/>
            </a:xfrm>
            <a:custGeom>
              <a:avLst/>
              <a:gdLst/>
              <a:ahLst/>
              <a:cxnLst/>
              <a:rect l="l" t="t" r="r" b="b"/>
              <a:pathLst>
                <a:path w="36194" h="17779">
                  <a:moveTo>
                    <a:pt x="22422" y="7626"/>
                  </a:moveTo>
                  <a:lnTo>
                    <a:pt x="14730" y="4662"/>
                  </a:lnTo>
                  <a:lnTo>
                    <a:pt x="0" y="0"/>
                  </a:lnTo>
                  <a:lnTo>
                    <a:pt x="11091" y="2882"/>
                  </a:lnTo>
                  <a:lnTo>
                    <a:pt x="21733" y="7233"/>
                  </a:lnTo>
                  <a:lnTo>
                    <a:pt x="22422" y="7626"/>
                  </a:lnTo>
                  <a:close/>
                </a:path>
                <a:path w="36194" h="17779">
                  <a:moveTo>
                    <a:pt x="28776" y="11249"/>
                  </a:moveTo>
                  <a:lnTo>
                    <a:pt x="22422" y="7626"/>
                  </a:lnTo>
                  <a:lnTo>
                    <a:pt x="23409" y="8006"/>
                  </a:lnTo>
                  <a:lnTo>
                    <a:pt x="28776" y="11249"/>
                  </a:lnTo>
                  <a:close/>
                </a:path>
                <a:path w="36194" h="17779">
                  <a:moveTo>
                    <a:pt x="36174" y="17181"/>
                  </a:moveTo>
                  <a:lnTo>
                    <a:pt x="29426" y="11642"/>
                  </a:lnTo>
                  <a:lnTo>
                    <a:pt x="28776" y="11249"/>
                  </a:lnTo>
                  <a:lnTo>
                    <a:pt x="30553" y="12262"/>
                  </a:lnTo>
                  <a:lnTo>
                    <a:pt x="36174" y="17181"/>
                  </a:lnTo>
                  <a:close/>
                </a:path>
              </a:pathLst>
            </a:custGeom>
            <a:solidFill>
              <a:srgbClr val="B9BCBB"/>
            </a:solidFill>
          </p:spPr>
          <p:txBody>
            <a:bodyPr wrap="square" lIns="0" tIns="0" rIns="0" bIns="0" rtlCol="0"/>
            <a:lstStyle/>
            <a:p>
              <a:endParaRPr/>
            </a:p>
          </p:txBody>
        </p:sp>
        <p:sp>
          <p:nvSpPr>
            <p:cNvPr id="601" name="object 784">
              <a:extLst>
                <a:ext uri="{FF2B5EF4-FFF2-40B4-BE49-F238E27FC236}">
                  <a16:creationId xmlns:a16="http://schemas.microsoft.com/office/drawing/2014/main" id="{87BD92FC-F2FF-14CD-4D7F-F3E7357B5E74}"/>
                </a:ext>
              </a:extLst>
            </p:cNvPr>
            <p:cNvSpPr/>
            <p:nvPr/>
          </p:nvSpPr>
          <p:spPr>
            <a:xfrm>
              <a:off x="2824968" y="9033115"/>
              <a:ext cx="36830" cy="17780"/>
            </a:xfrm>
            <a:custGeom>
              <a:avLst/>
              <a:gdLst/>
              <a:ahLst/>
              <a:cxnLst/>
              <a:rect l="l" t="t" r="r" b="b"/>
              <a:pathLst>
                <a:path w="36830" h="17779">
                  <a:moveTo>
                    <a:pt x="22538" y="7692"/>
                  </a:moveTo>
                  <a:lnTo>
                    <a:pt x="14777" y="4699"/>
                  </a:lnTo>
                  <a:lnTo>
                    <a:pt x="0" y="0"/>
                  </a:lnTo>
                  <a:lnTo>
                    <a:pt x="11035" y="2869"/>
                  </a:lnTo>
                  <a:lnTo>
                    <a:pt x="21737" y="7239"/>
                  </a:lnTo>
                  <a:lnTo>
                    <a:pt x="22538" y="7692"/>
                  </a:lnTo>
                  <a:close/>
                </a:path>
                <a:path w="36830" h="17779">
                  <a:moveTo>
                    <a:pt x="28638" y="11148"/>
                  </a:moveTo>
                  <a:lnTo>
                    <a:pt x="22538" y="7692"/>
                  </a:lnTo>
                  <a:lnTo>
                    <a:pt x="23492" y="8060"/>
                  </a:lnTo>
                  <a:lnTo>
                    <a:pt x="28638" y="11148"/>
                  </a:lnTo>
                  <a:close/>
                </a:path>
                <a:path w="36830" h="17779">
                  <a:moveTo>
                    <a:pt x="36375" y="17226"/>
                  </a:moveTo>
                  <a:lnTo>
                    <a:pt x="29555" y="11697"/>
                  </a:lnTo>
                  <a:lnTo>
                    <a:pt x="28638" y="11148"/>
                  </a:lnTo>
                  <a:lnTo>
                    <a:pt x="30664" y="12295"/>
                  </a:lnTo>
                  <a:lnTo>
                    <a:pt x="36375" y="17226"/>
                  </a:lnTo>
                  <a:close/>
                </a:path>
              </a:pathLst>
            </a:custGeom>
            <a:solidFill>
              <a:srgbClr val="BDBFBF"/>
            </a:solidFill>
          </p:spPr>
          <p:txBody>
            <a:bodyPr wrap="square" lIns="0" tIns="0" rIns="0" bIns="0" rtlCol="0"/>
            <a:lstStyle/>
            <a:p>
              <a:endParaRPr/>
            </a:p>
          </p:txBody>
        </p:sp>
        <p:sp>
          <p:nvSpPr>
            <p:cNvPr id="602" name="object 785">
              <a:extLst>
                <a:ext uri="{FF2B5EF4-FFF2-40B4-BE49-F238E27FC236}">
                  <a16:creationId xmlns:a16="http://schemas.microsoft.com/office/drawing/2014/main" id="{C8E9D4A7-9928-16DA-B83E-DD597CFC833C}"/>
                </a:ext>
              </a:extLst>
            </p:cNvPr>
            <p:cNvSpPr/>
            <p:nvPr/>
          </p:nvSpPr>
          <p:spPr>
            <a:xfrm>
              <a:off x="2824741" y="9033095"/>
              <a:ext cx="36830" cy="17780"/>
            </a:xfrm>
            <a:custGeom>
              <a:avLst/>
              <a:gdLst/>
              <a:ahLst/>
              <a:cxnLst/>
              <a:rect l="l" t="t" r="r" b="b"/>
              <a:pathLst>
                <a:path w="36830" h="17779">
                  <a:moveTo>
                    <a:pt x="22657" y="7760"/>
                  </a:moveTo>
                  <a:lnTo>
                    <a:pt x="14824" y="4736"/>
                  </a:lnTo>
                  <a:lnTo>
                    <a:pt x="0" y="0"/>
                  </a:lnTo>
                  <a:lnTo>
                    <a:pt x="10982" y="2858"/>
                  </a:lnTo>
                  <a:lnTo>
                    <a:pt x="21747" y="7248"/>
                  </a:lnTo>
                  <a:lnTo>
                    <a:pt x="22657" y="7760"/>
                  </a:lnTo>
                  <a:close/>
                </a:path>
                <a:path w="36830" h="17779">
                  <a:moveTo>
                    <a:pt x="28468" y="11029"/>
                  </a:moveTo>
                  <a:lnTo>
                    <a:pt x="22657" y="7760"/>
                  </a:lnTo>
                  <a:lnTo>
                    <a:pt x="23575" y="8114"/>
                  </a:lnTo>
                  <a:lnTo>
                    <a:pt x="28468" y="11029"/>
                  </a:lnTo>
                  <a:close/>
                </a:path>
                <a:path w="36830" h="17779">
                  <a:moveTo>
                    <a:pt x="36576" y="17271"/>
                  </a:moveTo>
                  <a:lnTo>
                    <a:pt x="29683" y="11753"/>
                  </a:lnTo>
                  <a:lnTo>
                    <a:pt x="28468" y="11029"/>
                  </a:lnTo>
                  <a:lnTo>
                    <a:pt x="30783" y="12331"/>
                  </a:lnTo>
                  <a:lnTo>
                    <a:pt x="36576" y="17271"/>
                  </a:lnTo>
                  <a:close/>
                </a:path>
              </a:pathLst>
            </a:custGeom>
            <a:solidFill>
              <a:srgbClr val="C1C3C3"/>
            </a:solidFill>
          </p:spPr>
          <p:txBody>
            <a:bodyPr wrap="square" lIns="0" tIns="0" rIns="0" bIns="0" rtlCol="0"/>
            <a:lstStyle/>
            <a:p>
              <a:endParaRPr/>
            </a:p>
          </p:txBody>
        </p:sp>
        <p:sp>
          <p:nvSpPr>
            <p:cNvPr id="603" name="object 786">
              <a:extLst>
                <a:ext uri="{FF2B5EF4-FFF2-40B4-BE49-F238E27FC236}">
                  <a16:creationId xmlns:a16="http://schemas.microsoft.com/office/drawing/2014/main" id="{697B93FF-6576-7825-B1AD-4721A8EB703B}"/>
                </a:ext>
              </a:extLst>
            </p:cNvPr>
            <p:cNvSpPr/>
            <p:nvPr/>
          </p:nvSpPr>
          <p:spPr>
            <a:xfrm>
              <a:off x="2824514" y="9033081"/>
              <a:ext cx="36830" cy="17780"/>
            </a:xfrm>
            <a:custGeom>
              <a:avLst/>
              <a:gdLst/>
              <a:ahLst/>
              <a:cxnLst/>
              <a:rect l="l" t="t" r="r" b="b"/>
              <a:pathLst>
                <a:path w="36830" h="17779">
                  <a:moveTo>
                    <a:pt x="22769" y="7821"/>
                  </a:moveTo>
                  <a:lnTo>
                    <a:pt x="14871" y="4771"/>
                  </a:lnTo>
                  <a:lnTo>
                    <a:pt x="0" y="0"/>
                  </a:lnTo>
                  <a:lnTo>
                    <a:pt x="10930" y="2847"/>
                  </a:lnTo>
                  <a:lnTo>
                    <a:pt x="21757" y="7255"/>
                  </a:lnTo>
                  <a:lnTo>
                    <a:pt x="22769" y="7821"/>
                  </a:lnTo>
                  <a:close/>
                </a:path>
                <a:path w="36830" h="17779">
                  <a:moveTo>
                    <a:pt x="28333" y="10930"/>
                  </a:moveTo>
                  <a:lnTo>
                    <a:pt x="22769" y="7821"/>
                  </a:lnTo>
                  <a:lnTo>
                    <a:pt x="23659" y="8165"/>
                  </a:lnTo>
                  <a:lnTo>
                    <a:pt x="28333" y="10930"/>
                  </a:lnTo>
                  <a:close/>
                </a:path>
                <a:path w="36830" h="17779">
                  <a:moveTo>
                    <a:pt x="36778" y="17316"/>
                  </a:moveTo>
                  <a:lnTo>
                    <a:pt x="29812" y="11805"/>
                  </a:lnTo>
                  <a:lnTo>
                    <a:pt x="28333" y="10930"/>
                  </a:lnTo>
                  <a:lnTo>
                    <a:pt x="30900" y="12365"/>
                  </a:lnTo>
                  <a:lnTo>
                    <a:pt x="36778" y="17316"/>
                  </a:lnTo>
                  <a:close/>
                </a:path>
              </a:pathLst>
            </a:custGeom>
            <a:solidFill>
              <a:srgbClr val="C5C7C6"/>
            </a:solidFill>
          </p:spPr>
          <p:txBody>
            <a:bodyPr wrap="square" lIns="0" tIns="0" rIns="0" bIns="0" rtlCol="0"/>
            <a:lstStyle/>
            <a:p>
              <a:endParaRPr/>
            </a:p>
          </p:txBody>
        </p:sp>
        <p:sp>
          <p:nvSpPr>
            <p:cNvPr id="604" name="object 787">
              <a:extLst>
                <a:ext uri="{FF2B5EF4-FFF2-40B4-BE49-F238E27FC236}">
                  <a16:creationId xmlns:a16="http://schemas.microsoft.com/office/drawing/2014/main" id="{51F7FE85-6558-F01D-2C56-B197A6CE07E0}"/>
                </a:ext>
              </a:extLst>
            </p:cNvPr>
            <p:cNvSpPr/>
            <p:nvPr/>
          </p:nvSpPr>
          <p:spPr>
            <a:xfrm>
              <a:off x="2824293" y="9033066"/>
              <a:ext cx="37465" cy="17780"/>
            </a:xfrm>
            <a:custGeom>
              <a:avLst/>
              <a:gdLst/>
              <a:ahLst/>
              <a:cxnLst/>
              <a:rect l="l" t="t" r="r" b="b"/>
              <a:pathLst>
                <a:path w="37464" h="17779">
                  <a:moveTo>
                    <a:pt x="22901" y="7893"/>
                  </a:moveTo>
                  <a:lnTo>
                    <a:pt x="14917" y="4807"/>
                  </a:lnTo>
                  <a:lnTo>
                    <a:pt x="0" y="0"/>
                  </a:lnTo>
                  <a:lnTo>
                    <a:pt x="10877" y="2835"/>
                  </a:lnTo>
                  <a:lnTo>
                    <a:pt x="21764" y="7262"/>
                  </a:lnTo>
                  <a:lnTo>
                    <a:pt x="22901" y="7893"/>
                  </a:lnTo>
                  <a:close/>
                </a:path>
                <a:path w="37464" h="17779">
                  <a:moveTo>
                    <a:pt x="28157" y="10811"/>
                  </a:moveTo>
                  <a:lnTo>
                    <a:pt x="22901" y="7893"/>
                  </a:lnTo>
                  <a:lnTo>
                    <a:pt x="23741" y="8218"/>
                  </a:lnTo>
                  <a:lnTo>
                    <a:pt x="28157" y="10811"/>
                  </a:lnTo>
                  <a:close/>
                </a:path>
                <a:path w="37464" h="17779">
                  <a:moveTo>
                    <a:pt x="36974" y="17350"/>
                  </a:moveTo>
                  <a:lnTo>
                    <a:pt x="29938" y="11856"/>
                  </a:lnTo>
                  <a:lnTo>
                    <a:pt x="28157" y="10811"/>
                  </a:lnTo>
                  <a:lnTo>
                    <a:pt x="31012" y="12395"/>
                  </a:lnTo>
                  <a:lnTo>
                    <a:pt x="36974" y="17350"/>
                  </a:lnTo>
                  <a:close/>
                </a:path>
              </a:pathLst>
            </a:custGeom>
            <a:solidFill>
              <a:srgbClr val="C9CACA"/>
            </a:solidFill>
          </p:spPr>
          <p:txBody>
            <a:bodyPr wrap="square" lIns="0" tIns="0" rIns="0" bIns="0" rtlCol="0"/>
            <a:lstStyle/>
            <a:p>
              <a:endParaRPr/>
            </a:p>
          </p:txBody>
        </p:sp>
        <p:sp>
          <p:nvSpPr>
            <p:cNvPr id="605" name="object 788">
              <a:extLst>
                <a:ext uri="{FF2B5EF4-FFF2-40B4-BE49-F238E27FC236}">
                  <a16:creationId xmlns:a16="http://schemas.microsoft.com/office/drawing/2014/main" id="{F59C2B79-8BC9-ACCD-89E8-EC72EFA04AF0}"/>
                </a:ext>
              </a:extLst>
            </p:cNvPr>
            <p:cNvSpPr/>
            <p:nvPr/>
          </p:nvSpPr>
          <p:spPr>
            <a:xfrm>
              <a:off x="2824065" y="9033051"/>
              <a:ext cx="37465" cy="17780"/>
            </a:xfrm>
            <a:custGeom>
              <a:avLst/>
              <a:gdLst/>
              <a:ahLst/>
              <a:cxnLst/>
              <a:rect l="l" t="t" r="r" b="b"/>
              <a:pathLst>
                <a:path w="37464" h="17779">
                  <a:moveTo>
                    <a:pt x="23054" y="7974"/>
                  </a:moveTo>
                  <a:lnTo>
                    <a:pt x="14964" y="4845"/>
                  </a:lnTo>
                  <a:lnTo>
                    <a:pt x="0" y="0"/>
                  </a:lnTo>
                  <a:lnTo>
                    <a:pt x="10825" y="2821"/>
                  </a:lnTo>
                  <a:lnTo>
                    <a:pt x="21774" y="7267"/>
                  </a:lnTo>
                  <a:lnTo>
                    <a:pt x="23054" y="7974"/>
                  </a:lnTo>
                  <a:close/>
                </a:path>
                <a:path w="37464" h="17779">
                  <a:moveTo>
                    <a:pt x="27860" y="10625"/>
                  </a:moveTo>
                  <a:lnTo>
                    <a:pt x="23054" y="7974"/>
                  </a:lnTo>
                  <a:lnTo>
                    <a:pt x="23825" y="8272"/>
                  </a:lnTo>
                  <a:lnTo>
                    <a:pt x="27860" y="10625"/>
                  </a:lnTo>
                  <a:close/>
                </a:path>
                <a:path w="37464" h="17779">
                  <a:moveTo>
                    <a:pt x="37175" y="17395"/>
                  </a:moveTo>
                  <a:lnTo>
                    <a:pt x="30067" y="11912"/>
                  </a:lnTo>
                  <a:lnTo>
                    <a:pt x="27860" y="10625"/>
                  </a:lnTo>
                  <a:lnTo>
                    <a:pt x="31129" y="12428"/>
                  </a:lnTo>
                  <a:lnTo>
                    <a:pt x="37175" y="17395"/>
                  </a:lnTo>
                  <a:close/>
                </a:path>
              </a:pathLst>
            </a:custGeom>
            <a:solidFill>
              <a:srgbClr val="CECFCF"/>
            </a:solidFill>
          </p:spPr>
          <p:txBody>
            <a:bodyPr wrap="square" lIns="0" tIns="0" rIns="0" bIns="0" rtlCol="0"/>
            <a:lstStyle/>
            <a:p>
              <a:endParaRPr/>
            </a:p>
          </p:txBody>
        </p:sp>
        <p:sp>
          <p:nvSpPr>
            <p:cNvPr id="606" name="object 789">
              <a:extLst>
                <a:ext uri="{FF2B5EF4-FFF2-40B4-BE49-F238E27FC236}">
                  <a16:creationId xmlns:a16="http://schemas.microsoft.com/office/drawing/2014/main" id="{FA4EA1F6-CC52-CEA3-1740-22CC2F577F16}"/>
                </a:ext>
              </a:extLst>
            </p:cNvPr>
            <p:cNvSpPr/>
            <p:nvPr/>
          </p:nvSpPr>
          <p:spPr>
            <a:xfrm>
              <a:off x="2823839" y="9033032"/>
              <a:ext cx="37465" cy="17780"/>
            </a:xfrm>
            <a:custGeom>
              <a:avLst/>
              <a:gdLst/>
              <a:ahLst/>
              <a:cxnLst/>
              <a:rect l="l" t="t" r="r" b="b"/>
              <a:pathLst>
                <a:path w="37464" h="17779">
                  <a:moveTo>
                    <a:pt x="23182" y="8044"/>
                  </a:moveTo>
                  <a:lnTo>
                    <a:pt x="15014" y="4882"/>
                  </a:lnTo>
                  <a:lnTo>
                    <a:pt x="0" y="0"/>
                  </a:lnTo>
                  <a:lnTo>
                    <a:pt x="10773" y="2812"/>
                  </a:lnTo>
                  <a:lnTo>
                    <a:pt x="21783" y="7277"/>
                  </a:lnTo>
                  <a:lnTo>
                    <a:pt x="23182" y="8044"/>
                  </a:lnTo>
                  <a:close/>
                </a:path>
                <a:path w="37464" h="17779">
                  <a:moveTo>
                    <a:pt x="27675" y="10507"/>
                  </a:moveTo>
                  <a:lnTo>
                    <a:pt x="23182" y="8044"/>
                  </a:lnTo>
                  <a:lnTo>
                    <a:pt x="23912" y="8326"/>
                  </a:lnTo>
                  <a:lnTo>
                    <a:pt x="27675" y="10507"/>
                  </a:lnTo>
                  <a:close/>
                </a:path>
                <a:path w="37464" h="17779">
                  <a:moveTo>
                    <a:pt x="37377" y="17445"/>
                  </a:moveTo>
                  <a:lnTo>
                    <a:pt x="30198" y="11969"/>
                  </a:lnTo>
                  <a:lnTo>
                    <a:pt x="27675" y="10507"/>
                  </a:lnTo>
                  <a:lnTo>
                    <a:pt x="31246" y="12465"/>
                  </a:lnTo>
                  <a:lnTo>
                    <a:pt x="37377" y="17445"/>
                  </a:lnTo>
                  <a:close/>
                </a:path>
              </a:pathLst>
            </a:custGeom>
            <a:solidFill>
              <a:srgbClr val="D2D4D2"/>
            </a:solidFill>
          </p:spPr>
          <p:txBody>
            <a:bodyPr wrap="square" lIns="0" tIns="0" rIns="0" bIns="0" rtlCol="0"/>
            <a:lstStyle/>
            <a:p>
              <a:endParaRPr/>
            </a:p>
          </p:txBody>
        </p:sp>
        <p:sp>
          <p:nvSpPr>
            <p:cNvPr id="607" name="object 790">
              <a:extLst>
                <a:ext uri="{FF2B5EF4-FFF2-40B4-BE49-F238E27FC236}">
                  <a16:creationId xmlns:a16="http://schemas.microsoft.com/office/drawing/2014/main" id="{8199AF61-647B-08E4-3901-B2E9988BC02C}"/>
                </a:ext>
              </a:extLst>
            </p:cNvPr>
            <p:cNvSpPr/>
            <p:nvPr/>
          </p:nvSpPr>
          <p:spPr>
            <a:xfrm>
              <a:off x="2823611" y="9033018"/>
              <a:ext cx="38100" cy="17780"/>
            </a:xfrm>
            <a:custGeom>
              <a:avLst/>
              <a:gdLst/>
              <a:ahLst/>
              <a:cxnLst/>
              <a:rect l="l" t="t" r="r" b="b"/>
              <a:pathLst>
                <a:path w="38100" h="17779">
                  <a:moveTo>
                    <a:pt x="23324" y="8118"/>
                  </a:moveTo>
                  <a:lnTo>
                    <a:pt x="15057" y="4916"/>
                  </a:lnTo>
                  <a:lnTo>
                    <a:pt x="0" y="0"/>
                  </a:lnTo>
                  <a:lnTo>
                    <a:pt x="10721" y="2800"/>
                  </a:lnTo>
                  <a:lnTo>
                    <a:pt x="21794" y="7284"/>
                  </a:lnTo>
                  <a:lnTo>
                    <a:pt x="23324" y="8118"/>
                  </a:lnTo>
                  <a:close/>
                </a:path>
                <a:path w="38100" h="17779">
                  <a:moveTo>
                    <a:pt x="27442" y="10360"/>
                  </a:moveTo>
                  <a:lnTo>
                    <a:pt x="23324" y="8118"/>
                  </a:lnTo>
                  <a:lnTo>
                    <a:pt x="23992" y="8376"/>
                  </a:lnTo>
                  <a:lnTo>
                    <a:pt x="27442" y="10360"/>
                  </a:lnTo>
                  <a:close/>
                </a:path>
                <a:path w="38100" h="17779">
                  <a:moveTo>
                    <a:pt x="37583" y="17485"/>
                  </a:moveTo>
                  <a:lnTo>
                    <a:pt x="30326" y="12019"/>
                  </a:lnTo>
                  <a:lnTo>
                    <a:pt x="27442" y="10360"/>
                  </a:lnTo>
                  <a:lnTo>
                    <a:pt x="31365" y="12498"/>
                  </a:lnTo>
                  <a:lnTo>
                    <a:pt x="37583" y="17485"/>
                  </a:lnTo>
                  <a:close/>
                </a:path>
              </a:pathLst>
            </a:custGeom>
            <a:solidFill>
              <a:srgbClr val="D5D7D6"/>
            </a:solidFill>
          </p:spPr>
          <p:txBody>
            <a:bodyPr wrap="square" lIns="0" tIns="0" rIns="0" bIns="0" rtlCol="0"/>
            <a:lstStyle/>
            <a:p>
              <a:endParaRPr/>
            </a:p>
          </p:txBody>
        </p:sp>
        <p:sp>
          <p:nvSpPr>
            <p:cNvPr id="608" name="object 791">
              <a:extLst>
                <a:ext uri="{FF2B5EF4-FFF2-40B4-BE49-F238E27FC236}">
                  <a16:creationId xmlns:a16="http://schemas.microsoft.com/office/drawing/2014/main" id="{CF435181-2551-077A-30B2-9B1136FFB5E5}"/>
                </a:ext>
              </a:extLst>
            </p:cNvPr>
            <p:cNvSpPr/>
            <p:nvPr/>
          </p:nvSpPr>
          <p:spPr>
            <a:xfrm>
              <a:off x="2823390" y="9033003"/>
              <a:ext cx="38100" cy="17780"/>
            </a:xfrm>
            <a:custGeom>
              <a:avLst/>
              <a:gdLst/>
              <a:ahLst/>
              <a:cxnLst/>
              <a:rect l="l" t="t" r="r" b="b"/>
              <a:pathLst>
                <a:path w="38100" h="17779">
                  <a:moveTo>
                    <a:pt x="23462" y="8193"/>
                  </a:moveTo>
                  <a:lnTo>
                    <a:pt x="15104" y="4953"/>
                  </a:lnTo>
                  <a:lnTo>
                    <a:pt x="0" y="0"/>
                  </a:lnTo>
                  <a:lnTo>
                    <a:pt x="10664" y="2788"/>
                  </a:lnTo>
                  <a:lnTo>
                    <a:pt x="21797" y="7291"/>
                  </a:lnTo>
                  <a:lnTo>
                    <a:pt x="23462" y="8193"/>
                  </a:lnTo>
                  <a:close/>
                </a:path>
                <a:path w="38100" h="17779">
                  <a:moveTo>
                    <a:pt x="27200" y="10216"/>
                  </a:moveTo>
                  <a:lnTo>
                    <a:pt x="23462" y="8193"/>
                  </a:lnTo>
                  <a:lnTo>
                    <a:pt x="24074" y="8430"/>
                  </a:lnTo>
                  <a:lnTo>
                    <a:pt x="27200" y="10216"/>
                  </a:lnTo>
                  <a:close/>
                </a:path>
                <a:path w="38100" h="17779">
                  <a:moveTo>
                    <a:pt x="37780" y="17530"/>
                  </a:moveTo>
                  <a:lnTo>
                    <a:pt x="30452" y="12075"/>
                  </a:lnTo>
                  <a:lnTo>
                    <a:pt x="27200" y="10216"/>
                  </a:lnTo>
                  <a:lnTo>
                    <a:pt x="31476" y="12531"/>
                  </a:lnTo>
                  <a:lnTo>
                    <a:pt x="37780" y="17530"/>
                  </a:lnTo>
                  <a:close/>
                </a:path>
              </a:pathLst>
            </a:custGeom>
            <a:solidFill>
              <a:srgbClr val="D9DAD9"/>
            </a:solidFill>
          </p:spPr>
          <p:txBody>
            <a:bodyPr wrap="square" lIns="0" tIns="0" rIns="0" bIns="0" rtlCol="0"/>
            <a:lstStyle/>
            <a:p>
              <a:endParaRPr/>
            </a:p>
          </p:txBody>
        </p:sp>
        <p:sp>
          <p:nvSpPr>
            <p:cNvPr id="609" name="object 792">
              <a:extLst>
                <a:ext uri="{FF2B5EF4-FFF2-40B4-BE49-F238E27FC236}">
                  <a16:creationId xmlns:a16="http://schemas.microsoft.com/office/drawing/2014/main" id="{C57B3497-01BD-BEEB-24BE-2699D5644D7F}"/>
                </a:ext>
              </a:extLst>
            </p:cNvPr>
            <p:cNvSpPr/>
            <p:nvPr/>
          </p:nvSpPr>
          <p:spPr>
            <a:xfrm>
              <a:off x="2823163" y="9032988"/>
              <a:ext cx="38100" cy="17780"/>
            </a:xfrm>
            <a:custGeom>
              <a:avLst/>
              <a:gdLst/>
              <a:ahLst/>
              <a:cxnLst/>
              <a:rect l="l" t="t" r="r" b="b"/>
              <a:pathLst>
                <a:path w="38100" h="17779">
                  <a:moveTo>
                    <a:pt x="23617" y="8273"/>
                  </a:moveTo>
                  <a:lnTo>
                    <a:pt x="15154" y="4990"/>
                  </a:lnTo>
                  <a:lnTo>
                    <a:pt x="0" y="0"/>
                  </a:lnTo>
                  <a:lnTo>
                    <a:pt x="10613" y="2776"/>
                  </a:lnTo>
                  <a:lnTo>
                    <a:pt x="21806" y="7298"/>
                  </a:lnTo>
                  <a:lnTo>
                    <a:pt x="23617" y="8273"/>
                  </a:lnTo>
                  <a:close/>
                </a:path>
                <a:path w="38100" h="17779">
                  <a:moveTo>
                    <a:pt x="26954" y="10069"/>
                  </a:moveTo>
                  <a:lnTo>
                    <a:pt x="23617" y="8273"/>
                  </a:lnTo>
                  <a:lnTo>
                    <a:pt x="24162" y="8484"/>
                  </a:lnTo>
                  <a:lnTo>
                    <a:pt x="26954" y="10069"/>
                  </a:lnTo>
                  <a:close/>
                </a:path>
                <a:path w="38100" h="17779">
                  <a:moveTo>
                    <a:pt x="37981" y="17569"/>
                  </a:moveTo>
                  <a:lnTo>
                    <a:pt x="30584" y="12128"/>
                  </a:lnTo>
                  <a:lnTo>
                    <a:pt x="26954" y="10069"/>
                  </a:lnTo>
                  <a:lnTo>
                    <a:pt x="31592" y="12564"/>
                  </a:lnTo>
                  <a:lnTo>
                    <a:pt x="37981" y="17569"/>
                  </a:lnTo>
                  <a:close/>
                </a:path>
              </a:pathLst>
            </a:custGeom>
            <a:solidFill>
              <a:srgbClr val="DCDEDD"/>
            </a:solidFill>
          </p:spPr>
          <p:txBody>
            <a:bodyPr wrap="square" lIns="0" tIns="0" rIns="0" bIns="0" rtlCol="0"/>
            <a:lstStyle/>
            <a:p>
              <a:endParaRPr/>
            </a:p>
          </p:txBody>
        </p:sp>
        <p:sp>
          <p:nvSpPr>
            <p:cNvPr id="610" name="object 793">
              <a:extLst>
                <a:ext uri="{FF2B5EF4-FFF2-40B4-BE49-F238E27FC236}">
                  <a16:creationId xmlns:a16="http://schemas.microsoft.com/office/drawing/2014/main" id="{7F4284CC-64D6-7388-D00E-2283C50B600C}"/>
                </a:ext>
              </a:extLst>
            </p:cNvPr>
            <p:cNvSpPr/>
            <p:nvPr/>
          </p:nvSpPr>
          <p:spPr>
            <a:xfrm>
              <a:off x="2822936" y="9032969"/>
              <a:ext cx="38735" cy="17780"/>
            </a:xfrm>
            <a:custGeom>
              <a:avLst/>
              <a:gdLst/>
              <a:ahLst/>
              <a:cxnLst/>
              <a:rect l="l" t="t" r="r" b="b"/>
              <a:pathLst>
                <a:path w="38735" h="17779">
                  <a:moveTo>
                    <a:pt x="23772" y="8351"/>
                  </a:moveTo>
                  <a:lnTo>
                    <a:pt x="15201" y="5024"/>
                  </a:lnTo>
                  <a:lnTo>
                    <a:pt x="0" y="0"/>
                  </a:lnTo>
                  <a:lnTo>
                    <a:pt x="10562" y="2764"/>
                  </a:lnTo>
                  <a:lnTo>
                    <a:pt x="21819" y="7306"/>
                  </a:lnTo>
                  <a:lnTo>
                    <a:pt x="23772" y="8351"/>
                  </a:lnTo>
                  <a:close/>
                </a:path>
                <a:path w="38735" h="17779">
                  <a:moveTo>
                    <a:pt x="26657" y="9893"/>
                  </a:moveTo>
                  <a:lnTo>
                    <a:pt x="23772" y="8351"/>
                  </a:lnTo>
                  <a:lnTo>
                    <a:pt x="24245" y="8534"/>
                  </a:lnTo>
                  <a:lnTo>
                    <a:pt x="26657" y="9893"/>
                  </a:lnTo>
                  <a:close/>
                </a:path>
                <a:path w="38735" h="17779">
                  <a:moveTo>
                    <a:pt x="38188" y="17614"/>
                  </a:moveTo>
                  <a:lnTo>
                    <a:pt x="30715" y="12180"/>
                  </a:lnTo>
                  <a:lnTo>
                    <a:pt x="26657" y="9893"/>
                  </a:lnTo>
                  <a:lnTo>
                    <a:pt x="31713" y="12598"/>
                  </a:lnTo>
                  <a:lnTo>
                    <a:pt x="38188" y="17614"/>
                  </a:lnTo>
                  <a:close/>
                </a:path>
              </a:pathLst>
            </a:custGeom>
            <a:solidFill>
              <a:srgbClr val="E2E2E2"/>
            </a:solidFill>
          </p:spPr>
          <p:txBody>
            <a:bodyPr wrap="square" lIns="0" tIns="0" rIns="0" bIns="0" rtlCol="0"/>
            <a:lstStyle/>
            <a:p>
              <a:endParaRPr/>
            </a:p>
          </p:txBody>
        </p:sp>
        <p:sp>
          <p:nvSpPr>
            <p:cNvPr id="611" name="object 794">
              <a:extLst>
                <a:ext uri="{FF2B5EF4-FFF2-40B4-BE49-F238E27FC236}">
                  <a16:creationId xmlns:a16="http://schemas.microsoft.com/office/drawing/2014/main" id="{C7FE71E7-280C-5DDC-F58D-39DE17CF9269}"/>
                </a:ext>
              </a:extLst>
            </p:cNvPr>
            <p:cNvSpPr/>
            <p:nvPr/>
          </p:nvSpPr>
          <p:spPr>
            <a:xfrm>
              <a:off x="2822714" y="9032954"/>
              <a:ext cx="38735" cy="17780"/>
            </a:xfrm>
            <a:custGeom>
              <a:avLst/>
              <a:gdLst/>
              <a:ahLst/>
              <a:cxnLst/>
              <a:rect l="l" t="t" r="r" b="b"/>
              <a:pathLst>
                <a:path w="38735" h="17779">
                  <a:moveTo>
                    <a:pt x="23943" y="8440"/>
                  </a:moveTo>
                  <a:lnTo>
                    <a:pt x="15244" y="5062"/>
                  </a:lnTo>
                  <a:lnTo>
                    <a:pt x="0" y="0"/>
                  </a:lnTo>
                  <a:lnTo>
                    <a:pt x="10507" y="2752"/>
                  </a:lnTo>
                  <a:lnTo>
                    <a:pt x="21824" y="7313"/>
                  </a:lnTo>
                  <a:lnTo>
                    <a:pt x="23943" y="8440"/>
                  </a:lnTo>
                  <a:close/>
                </a:path>
                <a:path w="38735" h="17779">
                  <a:moveTo>
                    <a:pt x="26275" y="9681"/>
                  </a:moveTo>
                  <a:lnTo>
                    <a:pt x="23943" y="8440"/>
                  </a:lnTo>
                  <a:lnTo>
                    <a:pt x="24324" y="8588"/>
                  </a:lnTo>
                  <a:lnTo>
                    <a:pt x="26275" y="9681"/>
                  </a:lnTo>
                  <a:close/>
                </a:path>
                <a:path w="38735" h="17779">
                  <a:moveTo>
                    <a:pt x="38384" y="17659"/>
                  </a:moveTo>
                  <a:lnTo>
                    <a:pt x="30838" y="12236"/>
                  </a:lnTo>
                  <a:lnTo>
                    <a:pt x="26275" y="9681"/>
                  </a:lnTo>
                  <a:lnTo>
                    <a:pt x="31825" y="12633"/>
                  </a:lnTo>
                  <a:lnTo>
                    <a:pt x="38384" y="17659"/>
                  </a:lnTo>
                  <a:close/>
                </a:path>
              </a:pathLst>
            </a:custGeom>
            <a:solidFill>
              <a:srgbClr val="E6E7E5"/>
            </a:solidFill>
          </p:spPr>
          <p:txBody>
            <a:bodyPr wrap="square" lIns="0" tIns="0" rIns="0" bIns="0" rtlCol="0"/>
            <a:lstStyle/>
            <a:p>
              <a:endParaRPr/>
            </a:p>
          </p:txBody>
        </p:sp>
        <p:sp>
          <p:nvSpPr>
            <p:cNvPr id="612" name="object 795">
              <a:extLst>
                <a:ext uri="{FF2B5EF4-FFF2-40B4-BE49-F238E27FC236}">
                  <a16:creationId xmlns:a16="http://schemas.microsoft.com/office/drawing/2014/main" id="{E061A88E-D72E-2A7F-D36B-90D94034A64E}"/>
                </a:ext>
              </a:extLst>
            </p:cNvPr>
            <p:cNvSpPr/>
            <p:nvPr/>
          </p:nvSpPr>
          <p:spPr>
            <a:xfrm>
              <a:off x="2822487" y="9032940"/>
              <a:ext cx="38735" cy="17780"/>
            </a:xfrm>
            <a:custGeom>
              <a:avLst/>
              <a:gdLst/>
              <a:ahLst/>
              <a:cxnLst/>
              <a:rect l="l" t="t" r="r" b="b"/>
              <a:pathLst>
                <a:path w="38735" h="17779">
                  <a:moveTo>
                    <a:pt x="24119" y="8528"/>
                  </a:moveTo>
                  <a:lnTo>
                    <a:pt x="15294" y="5099"/>
                  </a:lnTo>
                  <a:lnTo>
                    <a:pt x="0" y="0"/>
                  </a:lnTo>
                  <a:lnTo>
                    <a:pt x="10455" y="2741"/>
                  </a:lnTo>
                  <a:lnTo>
                    <a:pt x="21834" y="7320"/>
                  </a:lnTo>
                  <a:lnTo>
                    <a:pt x="24119" y="8528"/>
                  </a:lnTo>
                  <a:close/>
                </a:path>
                <a:path w="38735" h="17779">
                  <a:moveTo>
                    <a:pt x="25907" y="9473"/>
                  </a:moveTo>
                  <a:lnTo>
                    <a:pt x="24119" y="8528"/>
                  </a:lnTo>
                  <a:lnTo>
                    <a:pt x="24411" y="8642"/>
                  </a:lnTo>
                  <a:lnTo>
                    <a:pt x="25907" y="9473"/>
                  </a:lnTo>
                  <a:close/>
                </a:path>
                <a:path w="38735" h="17779">
                  <a:moveTo>
                    <a:pt x="38585" y="17699"/>
                  </a:moveTo>
                  <a:lnTo>
                    <a:pt x="30969" y="12289"/>
                  </a:lnTo>
                  <a:lnTo>
                    <a:pt x="25907" y="9473"/>
                  </a:lnTo>
                  <a:lnTo>
                    <a:pt x="31942" y="12664"/>
                  </a:lnTo>
                  <a:lnTo>
                    <a:pt x="38585" y="17699"/>
                  </a:lnTo>
                  <a:close/>
                </a:path>
              </a:pathLst>
            </a:custGeom>
            <a:solidFill>
              <a:srgbClr val="EAEAE9"/>
            </a:solidFill>
          </p:spPr>
          <p:txBody>
            <a:bodyPr wrap="square" lIns="0" tIns="0" rIns="0" bIns="0" rtlCol="0"/>
            <a:lstStyle/>
            <a:p>
              <a:endParaRPr/>
            </a:p>
          </p:txBody>
        </p:sp>
        <p:sp>
          <p:nvSpPr>
            <p:cNvPr id="613" name="object 796">
              <a:extLst>
                <a:ext uri="{FF2B5EF4-FFF2-40B4-BE49-F238E27FC236}">
                  <a16:creationId xmlns:a16="http://schemas.microsoft.com/office/drawing/2014/main" id="{F04622BC-AB19-7928-2D4B-5BECC9743400}"/>
                </a:ext>
              </a:extLst>
            </p:cNvPr>
            <p:cNvSpPr/>
            <p:nvPr/>
          </p:nvSpPr>
          <p:spPr>
            <a:xfrm>
              <a:off x="2822260" y="9032925"/>
              <a:ext cx="39370" cy="17780"/>
            </a:xfrm>
            <a:custGeom>
              <a:avLst/>
              <a:gdLst/>
              <a:ahLst/>
              <a:cxnLst/>
              <a:rect l="l" t="t" r="r" b="b"/>
              <a:pathLst>
                <a:path w="39369" h="17779">
                  <a:moveTo>
                    <a:pt x="24281" y="8608"/>
                  </a:moveTo>
                  <a:lnTo>
                    <a:pt x="15341" y="5133"/>
                  </a:lnTo>
                  <a:lnTo>
                    <a:pt x="0" y="0"/>
                  </a:lnTo>
                  <a:lnTo>
                    <a:pt x="10400" y="2729"/>
                  </a:lnTo>
                  <a:lnTo>
                    <a:pt x="21842" y="7327"/>
                  </a:lnTo>
                  <a:lnTo>
                    <a:pt x="24281" y="8608"/>
                  </a:lnTo>
                  <a:close/>
                </a:path>
                <a:path w="39369" h="17779">
                  <a:moveTo>
                    <a:pt x="25586" y="9294"/>
                  </a:moveTo>
                  <a:lnTo>
                    <a:pt x="24281" y="8608"/>
                  </a:lnTo>
                  <a:lnTo>
                    <a:pt x="24495" y="8692"/>
                  </a:lnTo>
                  <a:lnTo>
                    <a:pt x="25586" y="9294"/>
                  </a:lnTo>
                  <a:close/>
                </a:path>
                <a:path w="39369" h="17779">
                  <a:moveTo>
                    <a:pt x="38792" y="17739"/>
                  </a:moveTo>
                  <a:lnTo>
                    <a:pt x="31100" y="12339"/>
                  </a:lnTo>
                  <a:lnTo>
                    <a:pt x="25586" y="9294"/>
                  </a:lnTo>
                  <a:lnTo>
                    <a:pt x="32060" y="12696"/>
                  </a:lnTo>
                  <a:lnTo>
                    <a:pt x="38792" y="17739"/>
                  </a:lnTo>
                  <a:close/>
                </a:path>
              </a:pathLst>
            </a:custGeom>
            <a:solidFill>
              <a:srgbClr val="EEEEED"/>
            </a:solidFill>
          </p:spPr>
          <p:txBody>
            <a:bodyPr wrap="square" lIns="0" tIns="0" rIns="0" bIns="0" rtlCol="0"/>
            <a:lstStyle/>
            <a:p>
              <a:endParaRPr/>
            </a:p>
          </p:txBody>
        </p:sp>
        <p:sp>
          <p:nvSpPr>
            <p:cNvPr id="614" name="object 797">
              <a:extLst>
                <a:ext uri="{FF2B5EF4-FFF2-40B4-BE49-F238E27FC236}">
                  <a16:creationId xmlns:a16="http://schemas.microsoft.com/office/drawing/2014/main" id="{6857C047-D2EA-F6A1-575D-34ED970F56B4}"/>
                </a:ext>
              </a:extLst>
            </p:cNvPr>
            <p:cNvSpPr/>
            <p:nvPr/>
          </p:nvSpPr>
          <p:spPr>
            <a:xfrm>
              <a:off x="2822033" y="9032906"/>
              <a:ext cx="39370" cy="18415"/>
            </a:xfrm>
            <a:custGeom>
              <a:avLst/>
              <a:gdLst/>
              <a:ahLst/>
              <a:cxnLst/>
              <a:rect l="l" t="t" r="r" b="b"/>
              <a:pathLst>
                <a:path w="39369" h="18415">
                  <a:moveTo>
                    <a:pt x="24457" y="8698"/>
                  </a:moveTo>
                  <a:lnTo>
                    <a:pt x="15390" y="5170"/>
                  </a:lnTo>
                  <a:lnTo>
                    <a:pt x="0" y="0"/>
                  </a:lnTo>
                  <a:lnTo>
                    <a:pt x="10351" y="2719"/>
                  </a:lnTo>
                  <a:lnTo>
                    <a:pt x="21854" y="7337"/>
                  </a:lnTo>
                  <a:lnTo>
                    <a:pt x="24457" y="8698"/>
                  </a:lnTo>
                  <a:close/>
                </a:path>
                <a:path w="39369" h="18415">
                  <a:moveTo>
                    <a:pt x="25223" y="9098"/>
                  </a:moveTo>
                  <a:lnTo>
                    <a:pt x="24457" y="8698"/>
                  </a:lnTo>
                  <a:lnTo>
                    <a:pt x="25223" y="9098"/>
                  </a:lnTo>
                  <a:close/>
                </a:path>
                <a:path w="39369" h="18415">
                  <a:moveTo>
                    <a:pt x="38993" y="17789"/>
                  </a:moveTo>
                  <a:lnTo>
                    <a:pt x="31232" y="12397"/>
                  </a:lnTo>
                  <a:lnTo>
                    <a:pt x="25223" y="9098"/>
                  </a:lnTo>
                  <a:lnTo>
                    <a:pt x="32178" y="12734"/>
                  </a:lnTo>
                  <a:lnTo>
                    <a:pt x="38993" y="17789"/>
                  </a:lnTo>
                  <a:close/>
                </a:path>
              </a:pathLst>
            </a:custGeom>
            <a:solidFill>
              <a:srgbClr val="F5F4F3"/>
            </a:solidFill>
          </p:spPr>
          <p:txBody>
            <a:bodyPr wrap="square" lIns="0" tIns="0" rIns="0" bIns="0" rtlCol="0"/>
            <a:lstStyle/>
            <a:p>
              <a:endParaRPr/>
            </a:p>
          </p:txBody>
        </p:sp>
        <p:sp>
          <p:nvSpPr>
            <p:cNvPr id="615" name="object 798">
              <a:extLst>
                <a:ext uri="{FF2B5EF4-FFF2-40B4-BE49-F238E27FC236}">
                  <a16:creationId xmlns:a16="http://schemas.microsoft.com/office/drawing/2014/main" id="{7FAAC704-D32C-23DA-56BE-883DF0E367B3}"/>
                </a:ext>
              </a:extLst>
            </p:cNvPr>
            <p:cNvSpPr/>
            <p:nvPr/>
          </p:nvSpPr>
          <p:spPr>
            <a:xfrm>
              <a:off x="2821811" y="9032891"/>
              <a:ext cx="39370" cy="18415"/>
            </a:xfrm>
            <a:custGeom>
              <a:avLst/>
              <a:gdLst/>
              <a:ahLst/>
              <a:cxnLst/>
              <a:rect l="l" t="t" r="r" b="b"/>
              <a:pathLst>
                <a:path w="39369" h="18415">
                  <a:moveTo>
                    <a:pt x="24656" y="8798"/>
                  </a:moveTo>
                  <a:lnTo>
                    <a:pt x="15434" y="5207"/>
                  </a:lnTo>
                  <a:lnTo>
                    <a:pt x="0" y="0"/>
                  </a:lnTo>
                  <a:lnTo>
                    <a:pt x="10296" y="2706"/>
                  </a:lnTo>
                  <a:lnTo>
                    <a:pt x="21859" y="7344"/>
                  </a:lnTo>
                  <a:lnTo>
                    <a:pt x="24656" y="8798"/>
                  </a:lnTo>
                  <a:close/>
                </a:path>
                <a:path w="39369" h="18415">
                  <a:moveTo>
                    <a:pt x="39190" y="17828"/>
                  </a:moveTo>
                  <a:lnTo>
                    <a:pt x="31355" y="12450"/>
                  </a:lnTo>
                  <a:lnTo>
                    <a:pt x="24686" y="8814"/>
                  </a:lnTo>
                  <a:lnTo>
                    <a:pt x="32290" y="12766"/>
                  </a:lnTo>
                  <a:lnTo>
                    <a:pt x="39190" y="17828"/>
                  </a:lnTo>
                  <a:close/>
                </a:path>
              </a:pathLst>
            </a:custGeom>
            <a:solidFill>
              <a:srgbClr val="F8F8F7"/>
            </a:solidFill>
          </p:spPr>
          <p:txBody>
            <a:bodyPr wrap="square" lIns="0" tIns="0" rIns="0" bIns="0" rtlCol="0"/>
            <a:lstStyle/>
            <a:p>
              <a:endParaRPr/>
            </a:p>
          </p:txBody>
        </p:sp>
        <p:sp>
          <p:nvSpPr>
            <p:cNvPr id="616" name="object 799">
              <a:extLst>
                <a:ext uri="{FF2B5EF4-FFF2-40B4-BE49-F238E27FC236}">
                  <a16:creationId xmlns:a16="http://schemas.microsoft.com/office/drawing/2014/main" id="{7E0C74B2-FAD5-7705-8409-E53A891D2FC4}"/>
                </a:ext>
              </a:extLst>
            </p:cNvPr>
            <p:cNvSpPr/>
            <p:nvPr/>
          </p:nvSpPr>
          <p:spPr>
            <a:xfrm>
              <a:off x="2821584" y="9032877"/>
              <a:ext cx="40005" cy="18415"/>
            </a:xfrm>
            <a:custGeom>
              <a:avLst/>
              <a:gdLst/>
              <a:ahLst/>
              <a:cxnLst/>
              <a:rect l="l" t="t" r="r" b="b"/>
              <a:pathLst>
                <a:path w="40005" h="18415">
                  <a:moveTo>
                    <a:pt x="39391" y="17873"/>
                  </a:moveTo>
                  <a:lnTo>
                    <a:pt x="31484" y="12503"/>
                  </a:lnTo>
                  <a:lnTo>
                    <a:pt x="24745" y="8850"/>
                  </a:lnTo>
                  <a:lnTo>
                    <a:pt x="15481" y="5241"/>
                  </a:lnTo>
                  <a:lnTo>
                    <a:pt x="0" y="0"/>
                  </a:lnTo>
                  <a:lnTo>
                    <a:pt x="10243" y="2693"/>
                  </a:lnTo>
                  <a:lnTo>
                    <a:pt x="21868" y="7349"/>
                  </a:lnTo>
                  <a:lnTo>
                    <a:pt x="32407" y="12799"/>
                  </a:lnTo>
                  <a:lnTo>
                    <a:pt x="39391" y="17873"/>
                  </a:lnTo>
                  <a:close/>
                </a:path>
              </a:pathLst>
            </a:custGeom>
            <a:solidFill>
              <a:srgbClr val="FFFFFF"/>
            </a:solidFill>
          </p:spPr>
          <p:txBody>
            <a:bodyPr wrap="square" lIns="0" tIns="0" rIns="0" bIns="0" rtlCol="0"/>
            <a:lstStyle/>
            <a:p>
              <a:endParaRPr/>
            </a:p>
          </p:txBody>
        </p:sp>
        <p:pic>
          <p:nvPicPr>
            <p:cNvPr id="617" name="object 800">
              <a:extLst>
                <a:ext uri="{FF2B5EF4-FFF2-40B4-BE49-F238E27FC236}">
                  <a16:creationId xmlns:a16="http://schemas.microsoft.com/office/drawing/2014/main" id="{0559BB6F-F59C-9165-F303-8D250F8DE3FC}"/>
                </a:ext>
              </a:extLst>
            </p:cNvPr>
            <p:cNvPicPr/>
            <p:nvPr/>
          </p:nvPicPr>
          <p:blipFill>
            <a:blip r:embed="rId93" cstate="screen">
              <a:extLst>
                <a:ext uri="{28A0092B-C50C-407E-A947-70E740481C1C}">
                  <a14:useLocalDpi xmlns:a14="http://schemas.microsoft.com/office/drawing/2010/main"/>
                </a:ext>
              </a:extLst>
            </a:blip>
            <a:stretch>
              <a:fillRect/>
            </a:stretch>
          </p:blipFill>
          <p:spPr>
            <a:xfrm>
              <a:off x="2764999" y="9010471"/>
              <a:ext cx="212401" cy="32902"/>
            </a:xfrm>
            <a:prstGeom prst="rect">
              <a:avLst/>
            </a:prstGeom>
          </p:spPr>
        </p:pic>
        <p:sp>
          <p:nvSpPr>
            <p:cNvPr id="618" name="object 801">
              <a:extLst>
                <a:ext uri="{FF2B5EF4-FFF2-40B4-BE49-F238E27FC236}">
                  <a16:creationId xmlns:a16="http://schemas.microsoft.com/office/drawing/2014/main" id="{02B3A32C-557D-233C-5A2C-3D1046AF399F}"/>
                </a:ext>
              </a:extLst>
            </p:cNvPr>
            <p:cNvSpPr/>
            <p:nvPr/>
          </p:nvSpPr>
          <p:spPr>
            <a:xfrm>
              <a:off x="2870568" y="9019793"/>
              <a:ext cx="8890" cy="16510"/>
            </a:xfrm>
            <a:custGeom>
              <a:avLst/>
              <a:gdLst/>
              <a:ahLst/>
              <a:cxnLst/>
              <a:rect l="l" t="t" r="r" b="b"/>
              <a:pathLst>
                <a:path w="8889" h="16509">
                  <a:moveTo>
                    <a:pt x="323" y="16014"/>
                  </a:moveTo>
                  <a:lnTo>
                    <a:pt x="0" y="15097"/>
                  </a:lnTo>
                  <a:lnTo>
                    <a:pt x="0" y="5995"/>
                  </a:lnTo>
                  <a:lnTo>
                    <a:pt x="8859" y="0"/>
                  </a:lnTo>
                  <a:lnTo>
                    <a:pt x="323" y="16014"/>
                  </a:lnTo>
                  <a:close/>
                </a:path>
              </a:pathLst>
            </a:custGeom>
            <a:solidFill>
              <a:srgbClr val="121617"/>
            </a:solidFill>
          </p:spPr>
          <p:txBody>
            <a:bodyPr wrap="square" lIns="0" tIns="0" rIns="0" bIns="0" rtlCol="0"/>
            <a:lstStyle/>
            <a:p>
              <a:endParaRPr/>
            </a:p>
          </p:txBody>
        </p:sp>
        <p:sp>
          <p:nvSpPr>
            <p:cNvPr id="619" name="object 802">
              <a:extLst>
                <a:ext uri="{FF2B5EF4-FFF2-40B4-BE49-F238E27FC236}">
                  <a16:creationId xmlns:a16="http://schemas.microsoft.com/office/drawing/2014/main" id="{7E0B4698-6F6C-78B5-5618-DD4D32827564}"/>
                </a:ext>
              </a:extLst>
            </p:cNvPr>
            <p:cNvSpPr/>
            <p:nvPr/>
          </p:nvSpPr>
          <p:spPr>
            <a:xfrm>
              <a:off x="2868324" y="9019725"/>
              <a:ext cx="11430" cy="16510"/>
            </a:xfrm>
            <a:custGeom>
              <a:avLst/>
              <a:gdLst/>
              <a:ahLst/>
              <a:cxnLst/>
              <a:rect l="l" t="t" r="r" b="b"/>
              <a:pathLst>
                <a:path w="11430" h="16509">
                  <a:moveTo>
                    <a:pt x="2763" y="16161"/>
                  </a:moveTo>
                  <a:lnTo>
                    <a:pt x="0" y="7497"/>
                  </a:lnTo>
                  <a:lnTo>
                    <a:pt x="11186" y="0"/>
                  </a:lnTo>
                  <a:lnTo>
                    <a:pt x="2763" y="16161"/>
                  </a:lnTo>
                  <a:close/>
                </a:path>
              </a:pathLst>
            </a:custGeom>
            <a:solidFill>
              <a:srgbClr val="191D1E"/>
            </a:solidFill>
          </p:spPr>
          <p:txBody>
            <a:bodyPr wrap="square" lIns="0" tIns="0" rIns="0" bIns="0" rtlCol="0"/>
            <a:lstStyle/>
            <a:p>
              <a:endParaRPr/>
            </a:p>
          </p:txBody>
        </p:sp>
        <p:sp>
          <p:nvSpPr>
            <p:cNvPr id="620" name="object 803">
              <a:extLst>
                <a:ext uri="{FF2B5EF4-FFF2-40B4-BE49-F238E27FC236}">
                  <a16:creationId xmlns:a16="http://schemas.microsoft.com/office/drawing/2014/main" id="{A029AB41-77D1-74CD-4D64-BB60A8619CEC}"/>
                </a:ext>
              </a:extLst>
            </p:cNvPr>
            <p:cNvSpPr/>
            <p:nvPr/>
          </p:nvSpPr>
          <p:spPr>
            <a:xfrm>
              <a:off x="2868627" y="9019666"/>
              <a:ext cx="11430" cy="16510"/>
            </a:xfrm>
            <a:custGeom>
              <a:avLst/>
              <a:gdLst/>
              <a:ahLst/>
              <a:cxnLst/>
              <a:rect l="l" t="t" r="r" b="b"/>
              <a:pathLst>
                <a:path w="11430" h="16509">
                  <a:moveTo>
                    <a:pt x="2659" y="16290"/>
                  </a:moveTo>
                  <a:lnTo>
                    <a:pt x="0" y="7263"/>
                  </a:lnTo>
                  <a:lnTo>
                    <a:pt x="10964" y="0"/>
                  </a:lnTo>
                  <a:lnTo>
                    <a:pt x="2659" y="16290"/>
                  </a:lnTo>
                  <a:close/>
                </a:path>
              </a:pathLst>
            </a:custGeom>
            <a:solidFill>
              <a:srgbClr val="212425"/>
            </a:solidFill>
          </p:spPr>
          <p:txBody>
            <a:bodyPr wrap="square" lIns="0" tIns="0" rIns="0" bIns="0" rtlCol="0"/>
            <a:lstStyle/>
            <a:p>
              <a:endParaRPr/>
            </a:p>
          </p:txBody>
        </p:sp>
        <p:sp>
          <p:nvSpPr>
            <p:cNvPr id="621" name="object 804">
              <a:extLst>
                <a:ext uri="{FF2B5EF4-FFF2-40B4-BE49-F238E27FC236}">
                  <a16:creationId xmlns:a16="http://schemas.microsoft.com/office/drawing/2014/main" id="{39A7D464-D632-FA8F-3C49-543C674D7EAB}"/>
                </a:ext>
              </a:extLst>
            </p:cNvPr>
            <p:cNvSpPr/>
            <p:nvPr/>
          </p:nvSpPr>
          <p:spPr>
            <a:xfrm>
              <a:off x="2868935" y="9019603"/>
              <a:ext cx="10795" cy="16510"/>
            </a:xfrm>
            <a:custGeom>
              <a:avLst/>
              <a:gdLst/>
              <a:ahLst/>
              <a:cxnLst/>
              <a:rect l="l" t="t" r="r" b="b"/>
              <a:pathLst>
                <a:path w="10794" h="16509">
                  <a:moveTo>
                    <a:pt x="2551" y="16429"/>
                  </a:moveTo>
                  <a:lnTo>
                    <a:pt x="0" y="7039"/>
                  </a:lnTo>
                  <a:lnTo>
                    <a:pt x="10732" y="0"/>
                  </a:lnTo>
                  <a:lnTo>
                    <a:pt x="2551" y="16429"/>
                  </a:lnTo>
                  <a:close/>
                </a:path>
              </a:pathLst>
            </a:custGeom>
            <a:solidFill>
              <a:srgbClr val="292C2D"/>
            </a:solidFill>
          </p:spPr>
          <p:txBody>
            <a:bodyPr wrap="square" lIns="0" tIns="0" rIns="0" bIns="0" rtlCol="0"/>
            <a:lstStyle/>
            <a:p>
              <a:endParaRPr/>
            </a:p>
          </p:txBody>
        </p:sp>
        <p:sp>
          <p:nvSpPr>
            <p:cNvPr id="622" name="object 805">
              <a:extLst>
                <a:ext uri="{FF2B5EF4-FFF2-40B4-BE49-F238E27FC236}">
                  <a16:creationId xmlns:a16="http://schemas.microsoft.com/office/drawing/2014/main" id="{FE586BEB-CFB8-C030-1830-9B82F8F00E3E}"/>
                </a:ext>
              </a:extLst>
            </p:cNvPr>
            <p:cNvSpPr/>
            <p:nvPr/>
          </p:nvSpPr>
          <p:spPr>
            <a:xfrm>
              <a:off x="2869243" y="9019540"/>
              <a:ext cx="10795" cy="17145"/>
            </a:xfrm>
            <a:custGeom>
              <a:avLst/>
              <a:gdLst/>
              <a:ahLst/>
              <a:cxnLst/>
              <a:rect l="l" t="t" r="r" b="b"/>
              <a:pathLst>
                <a:path w="10794" h="17145">
                  <a:moveTo>
                    <a:pt x="2437" y="16564"/>
                  </a:moveTo>
                  <a:lnTo>
                    <a:pt x="0" y="6810"/>
                  </a:lnTo>
                  <a:lnTo>
                    <a:pt x="10499" y="0"/>
                  </a:lnTo>
                  <a:lnTo>
                    <a:pt x="2437" y="16564"/>
                  </a:lnTo>
                  <a:close/>
                </a:path>
              </a:pathLst>
            </a:custGeom>
            <a:solidFill>
              <a:srgbClr val="2F3333"/>
            </a:solidFill>
          </p:spPr>
          <p:txBody>
            <a:bodyPr wrap="square" lIns="0" tIns="0" rIns="0" bIns="0" rtlCol="0"/>
            <a:lstStyle/>
            <a:p>
              <a:endParaRPr/>
            </a:p>
          </p:txBody>
        </p:sp>
        <p:sp>
          <p:nvSpPr>
            <p:cNvPr id="623" name="object 806">
              <a:extLst>
                <a:ext uri="{FF2B5EF4-FFF2-40B4-BE49-F238E27FC236}">
                  <a16:creationId xmlns:a16="http://schemas.microsoft.com/office/drawing/2014/main" id="{15E4C8CC-D084-8596-46F4-46CE2137AF22}"/>
                </a:ext>
              </a:extLst>
            </p:cNvPr>
            <p:cNvSpPr/>
            <p:nvPr/>
          </p:nvSpPr>
          <p:spPr>
            <a:xfrm>
              <a:off x="2869551" y="9019481"/>
              <a:ext cx="10795" cy="17145"/>
            </a:xfrm>
            <a:custGeom>
              <a:avLst/>
              <a:gdLst/>
              <a:ahLst/>
              <a:cxnLst/>
              <a:rect l="l" t="t" r="r" b="b"/>
              <a:pathLst>
                <a:path w="10794" h="17145">
                  <a:moveTo>
                    <a:pt x="2334" y="16698"/>
                  </a:moveTo>
                  <a:lnTo>
                    <a:pt x="0" y="6576"/>
                  </a:lnTo>
                  <a:lnTo>
                    <a:pt x="10267" y="0"/>
                  </a:lnTo>
                  <a:lnTo>
                    <a:pt x="2334" y="16698"/>
                  </a:lnTo>
                  <a:close/>
                </a:path>
              </a:pathLst>
            </a:custGeom>
            <a:solidFill>
              <a:srgbClr val="35393A"/>
            </a:solidFill>
          </p:spPr>
          <p:txBody>
            <a:bodyPr wrap="square" lIns="0" tIns="0" rIns="0" bIns="0" rtlCol="0"/>
            <a:lstStyle/>
            <a:p>
              <a:endParaRPr/>
            </a:p>
          </p:txBody>
        </p:sp>
        <p:sp>
          <p:nvSpPr>
            <p:cNvPr id="624" name="object 807">
              <a:extLst>
                <a:ext uri="{FF2B5EF4-FFF2-40B4-BE49-F238E27FC236}">
                  <a16:creationId xmlns:a16="http://schemas.microsoft.com/office/drawing/2014/main" id="{F9B2D6DA-7545-8327-68BE-C8E8A352A05C}"/>
                </a:ext>
              </a:extLst>
            </p:cNvPr>
            <p:cNvSpPr/>
            <p:nvPr/>
          </p:nvSpPr>
          <p:spPr>
            <a:xfrm>
              <a:off x="2869854" y="9019418"/>
              <a:ext cx="10160" cy="17145"/>
            </a:xfrm>
            <a:custGeom>
              <a:avLst/>
              <a:gdLst/>
              <a:ahLst/>
              <a:cxnLst/>
              <a:rect l="l" t="t" r="r" b="b"/>
              <a:pathLst>
                <a:path w="10160" h="17145">
                  <a:moveTo>
                    <a:pt x="2231" y="16833"/>
                  </a:moveTo>
                  <a:lnTo>
                    <a:pt x="0" y="6347"/>
                  </a:lnTo>
                  <a:lnTo>
                    <a:pt x="10045" y="0"/>
                  </a:lnTo>
                  <a:lnTo>
                    <a:pt x="2231" y="16833"/>
                  </a:lnTo>
                  <a:close/>
                </a:path>
              </a:pathLst>
            </a:custGeom>
            <a:solidFill>
              <a:srgbClr val="3D4040"/>
            </a:solidFill>
          </p:spPr>
          <p:txBody>
            <a:bodyPr wrap="square" lIns="0" tIns="0" rIns="0" bIns="0" rtlCol="0"/>
            <a:lstStyle/>
            <a:p>
              <a:endParaRPr/>
            </a:p>
          </p:txBody>
        </p:sp>
        <p:sp>
          <p:nvSpPr>
            <p:cNvPr id="625" name="object 808">
              <a:extLst>
                <a:ext uri="{FF2B5EF4-FFF2-40B4-BE49-F238E27FC236}">
                  <a16:creationId xmlns:a16="http://schemas.microsoft.com/office/drawing/2014/main" id="{BF4810A4-7695-F293-5ED6-FD294B096C5A}"/>
                </a:ext>
              </a:extLst>
            </p:cNvPr>
            <p:cNvSpPr/>
            <p:nvPr/>
          </p:nvSpPr>
          <p:spPr>
            <a:xfrm>
              <a:off x="2870162" y="9019355"/>
              <a:ext cx="10160" cy="17145"/>
            </a:xfrm>
            <a:custGeom>
              <a:avLst/>
              <a:gdLst/>
              <a:ahLst/>
              <a:cxnLst/>
              <a:rect l="l" t="t" r="r" b="b"/>
              <a:pathLst>
                <a:path w="10160" h="17145">
                  <a:moveTo>
                    <a:pt x="2122" y="16967"/>
                  </a:moveTo>
                  <a:lnTo>
                    <a:pt x="0" y="6118"/>
                  </a:lnTo>
                  <a:lnTo>
                    <a:pt x="9813" y="0"/>
                  </a:lnTo>
                  <a:lnTo>
                    <a:pt x="2122" y="16967"/>
                  </a:lnTo>
                  <a:close/>
                </a:path>
              </a:pathLst>
            </a:custGeom>
            <a:solidFill>
              <a:srgbClr val="444747"/>
            </a:solidFill>
          </p:spPr>
          <p:txBody>
            <a:bodyPr wrap="square" lIns="0" tIns="0" rIns="0" bIns="0" rtlCol="0"/>
            <a:lstStyle/>
            <a:p>
              <a:endParaRPr/>
            </a:p>
          </p:txBody>
        </p:sp>
        <p:sp>
          <p:nvSpPr>
            <p:cNvPr id="626" name="object 809">
              <a:extLst>
                <a:ext uri="{FF2B5EF4-FFF2-40B4-BE49-F238E27FC236}">
                  <a16:creationId xmlns:a16="http://schemas.microsoft.com/office/drawing/2014/main" id="{551C8804-0C4C-4E63-5AC9-F2B7D7B3BEC1}"/>
                </a:ext>
              </a:extLst>
            </p:cNvPr>
            <p:cNvSpPr/>
            <p:nvPr/>
          </p:nvSpPr>
          <p:spPr>
            <a:xfrm>
              <a:off x="2870470" y="9019297"/>
              <a:ext cx="10160" cy="17145"/>
            </a:xfrm>
            <a:custGeom>
              <a:avLst/>
              <a:gdLst/>
              <a:ahLst/>
              <a:cxnLst/>
              <a:rect l="l" t="t" r="r" b="b"/>
              <a:pathLst>
                <a:path w="10160" h="17145">
                  <a:moveTo>
                    <a:pt x="2014" y="17101"/>
                  </a:moveTo>
                  <a:lnTo>
                    <a:pt x="0" y="5894"/>
                  </a:lnTo>
                  <a:lnTo>
                    <a:pt x="9580" y="0"/>
                  </a:lnTo>
                  <a:lnTo>
                    <a:pt x="2014" y="17101"/>
                  </a:lnTo>
                  <a:close/>
                </a:path>
              </a:pathLst>
            </a:custGeom>
            <a:solidFill>
              <a:srgbClr val="4A4D4D"/>
            </a:solidFill>
          </p:spPr>
          <p:txBody>
            <a:bodyPr wrap="square" lIns="0" tIns="0" rIns="0" bIns="0" rtlCol="0"/>
            <a:lstStyle/>
            <a:p>
              <a:endParaRPr/>
            </a:p>
          </p:txBody>
        </p:sp>
        <p:sp>
          <p:nvSpPr>
            <p:cNvPr id="627" name="object 810">
              <a:extLst>
                <a:ext uri="{FF2B5EF4-FFF2-40B4-BE49-F238E27FC236}">
                  <a16:creationId xmlns:a16="http://schemas.microsoft.com/office/drawing/2014/main" id="{1E27D4A9-D723-5BF0-39CD-462561822681}"/>
                </a:ext>
              </a:extLst>
            </p:cNvPr>
            <p:cNvSpPr/>
            <p:nvPr/>
          </p:nvSpPr>
          <p:spPr>
            <a:xfrm>
              <a:off x="2870773" y="9019233"/>
              <a:ext cx="9525" cy="17780"/>
            </a:xfrm>
            <a:custGeom>
              <a:avLst/>
              <a:gdLst/>
              <a:ahLst/>
              <a:cxnLst/>
              <a:rect l="l" t="t" r="r" b="b"/>
              <a:pathLst>
                <a:path w="9525" h="17779">
                  <a:moveTo>
                    <a:pt x="1910" y="17231"/>
                  </a:moveTo>
                  <a:lnTo>
                    <a:pt x="0" y="5665"/>
                  </a:lnTo>
                  <a:lnTo>
                    <a:pt x="9358" y="0"/>
                  </a:lnTo>
                  <a:lnTo>
                    <a:pt x="1910" y="17231"/>
                  </a:lnTo>
                  <a:close/>
                </a:path>
              </a:pathLst>
            </a:custGeom>
            <a:solidFill>
              <a:srgbClr val="515453"/>
            </a:solidFill>
          </p:spPr>
          <p:txBody>
            <a:bodyPr wrap="square" lIns="0" tIns="0" rIns="0" bIns="0" rtlCol="0"/>
            <a:lstStyle/>
            <a:p>
              <a:endParaRPr/>
            </a:p>
          </p:txBody>
        </p:sp>
        <p:sp>
          <p:nvSpPr>
            <p:cNvPr id="628" name="object 811">
              <a:extLst>
                <a:ext uri="{FF2B5EF4-FFF2-40B4-BE49-F238E27FC236}">
                  <a16:creationId xmlns:a16="http://schemas.microsoft.com/office/drawing/2014/main" id="{FF2593C1-9112-1672-42AE-C4F93A710A26}"/>
                </a:ext>
              </a:extLst>
            </p:cNvPr>
            <p:cNvSpPr/>
            <p:nvPr/>
          </p:nvSpPr>
          <p:spPr>
            <a:xfrm>
              <a:off x="2871076" y="9019175"/>
              <a:ext cx="9525" cy="17780"/>
            </a:xfrm>
            <a:custGeom>
              <a:avLst/>
              <a:gdLst/>
              <a:ahLst/>
              <a:cxnLst/>
              <a:rect l="l" t="t" r="r" b="b"/>
              <a:pathLst>
                <a:path w="9525" h="17779">
                  <a:moveTo>
                    <a:pt x="1807" y="17360"/>
                  </a:moveTo>
                  <a:lnTo>
                    <a:pt x="0" y="5431"/>
                  </a:lnTo>
                  <a:lnTo>
                    <a:pt x="9131" y="0"/>
                  </a:lnTo>
                  <a:lnTo>
                    <a:pt x="1807" y="17360"/>
                  </a:lnTo>
                  <a:close/>
                </a:path>
              </a:pathLst>
            </a:custGeom>
            <a:solidFill>
              <a:srgbClr val="565A5A"/>
            </a:solidFill>
          </p:spPr>
          <p:txBody>
            <a:bodyPr wrap="square" lIns="0" tIns="0" rIns="0" bIns="0" rtlCol="0"/>
            <a:lstStyle/>
            <a:p>
              <a:endParaRPr/>
            </a:p>
          </p:txBody>
        </p:sp>
        <p:sp>
          <p:nvSpPr>
            <p:cNvPr id="629" name="object 812">
              <a:extLst>
                <a:ext uri="{FF2B5EF4-FFF2-40B4-BE49-F238E27FC236}">
                  <a16:creationId xmlns:a16="http://schemas.microsoft.com/office/drawing/2014/main" id="{BC191D90-2C33-97D5-EABF-0C44B8F524D2}"/>
                </a:ext>
              </a:extLst>
            </p:cNvPr>
            <p:cNvSpPr/>
            <p:nvPr/>
          </p:nvSpPr>
          <p:spPr>
            <a:xfrm>
              <a:off x="2871384" y="9019112"/>
              <a:ext cx="9525" cy="17780"/>
            </a:xfrm>
            <a:custGeom>
              <a:avLst/>
              <a:gdLst/>
              <a:ahLst/>
              <a:cxnLst/>
              <a:rect l="l" t="t" r="r" b="b"/>
              <a:pathLst>
                <a:path w="9525" h="17779">
                  <a:moveTo>
                    <a:pt x="1694" y="17500"/>
                  </a:moveTo>
                  <a:lnTo>
                    <a:pt x="0" y="5202"/>
                  </a:lnTo>
                  <a:lnTo>
                    <a:pt x="8898" y="0"/>
                  </a:lnTo>
                  <a:lnTo>
                    <a:pt x="1694" y="17500"/>
                  </a:lnTo>
                  <a:close/>
                </a:path>
              </a:pathLst>
            </a:custGeom>
            <a:solidFill>
              <a:srgbClr val="5D6161"/>
            </a:solidFill>
          </p:spPr>
          <p:txBody>
            <a:bodyPr wrap="square" lIns="0" tIns="0" rIns="0" bIns="0" rtlCol="0"/>
            <a:lstStyle/>
            <a:p>
              <a:endParaRPr/>
            </a:p>
          </p:txBody>
        </p:sp>
        <p:sp>
          <p:nvSpPr>
            <p:cNvPr id="630" name="object 813">
              <a:extLst>
                <a:ext uri="{FF2B5EF4-FFF2-40B4-BE49-F238E27FC236}">
                  <a16:creationId xmlns:a16="http://schemas.microsoft.com/office/drawing/2014/main" id="{B3BAE45D-0315-6BD9-01AA-884E62EDB6B7}"/>
                </a:ext>
              </a:extLst>
            </p:cNvPr>
            <p:cNvSpPr/>
            <p:nvPr/>
          </p:nvSpPr>
          <p:spPr>
            <a:xfrm>
              <a:off x="2871692" y="9019049"/>
              <a:ext cx="8890" cy="17780"/>
            </a:xfrm>
            <a:custGeom>
              <a:avLst/>
              <a:gdLst/>
              <a:ahLst/>
              <a:cxnLst/>
              <a:rect l="l" t="t" r="r" b="b"/>
              <a:pathLst>
                <a:path w="8889" h="17779">
                  <a:moveTo>
                    <a:pt x="1590" y="17634"/>
                  </a:moveTo>
                  <a:lnTo>
                    <a:pt x="0" y="4973"/>
                  </a:lnTo>
                  <a:lnTo>
                    <a:pt x="8671" y="0"/>
                  </a:lnTo>
                  <a:lnTo>
                    <a:pt x="1590" y="17634"/>
                  </a:lnTo>
                  <a:close/>
                </a:path>
              </a:pathLst>
            </a:custGeom>
            <a:solidFill>
              <a:srgbClr val="646767"/>
            </a:solidFill>
          </p:spPr>
          <p:txBody>
            <a:bodyPr wrap="square" lIns="0" tIns="0" rIns="0" bIns="0" rtlCol="0"/>
            <a:lstStyle/>
            <a:p>
              <a:endParaRPr/>
            </a:p>
          </p:txBody>
        </p:sp>
        <p:sp>
          <p:nvSpPr>
            <p:cNvPr id="631" name="object 814">
              <a:extLst>
                <a:ext uri="{FF2B5EF4-FFF2-40B4-BE49-F238E27FC236}">
                  <a16:creationId xmlns:a16="http://schemas.microsoft.com/office/drawing/2014/main" id="{7A08DD7A-2A34-4182-FE43-3EA6763F11D8}"/>
                </a:ext>
              </a:extLst>
            </p:cNvPr>
            <p:cNvSpPr/>
            <p:nvPr/>
          </p:nvSpPr>
          <p:spPr>
            <a:xfrm>
              <a:off x="2872000" y="9018990"/>
              <a:ext cx="8890" cy="17780"/>
            </a:xfrm>
            <a:custGeom>
              <a:avLst/>
              <a:gdLst/>
              <a:ahLst/>
              <a:cxnLst/>
              <a:rect l="l" t="t" r="r" b="b"/>
              <a:pathLst>
                <a:path w="8889" h="17779">
                  <a:moveTo>
                    <a:pt x="1482" y="17764"/>
                  </a:moveTo>
                  <a:lnTo>
                    <a:pt x="0" y="4744"/>
                  </a:lnTo>
                  <a:lnTo>
                    <a:pt x="8439" y="0"/>
                  </a:lnTo>
                  <a:lnTo>
                    <a:pt x="1482" y="17764"/>
                  </a:lnTo>
                  <a:close/>
                </a:path>
              </a:pathLst>
            </a:custGeom>
            <a:solidFill>
              <a:srgbClr val="696D6D"/>
            </a:solidFill>
          </p:spPr>
          <p:txBody>
            <a:bodyPr wrap="square" lIns="0" tIns="0" rIns="0" bIns="0" rtlCol="0"/>
            <a:lstStyle/>
            <a:p>
              <a:endParaRPr/>
            </a:p>
          </p:txBody>
        </p:sp>
        <p:sp>
          <p:nvSpPr>
            <p:cNvPr id="632" name="object 815">
              <a:extLst>
                <a:ext uri="{FF2B5EF4-FFF2-40B4-BE49-F238E27FC236}">
                  <a16:creationId xmlns:a16="http://schemas.microsoft.com/office/drawing/2014/main" id="{505C147B-022D-5064-1F4A-957A5B437D33}"/>
                </a:ext>
              </a:extLst>
            </p:cNvPr>
            <p:cNvSpPr/>
            <p:nvPr/>
          </p:nvSpPr>
          <p:spPr>
            <a:xfrm>
              <a:off x="2872303" y="9018927"/>
              <a:ext cx="8255" cy="18415"/>
            </a:xfrm>
            <a:custGeom>
              <a:avLst/>
              <a:gdLst/>
              <a:ahLst/>
              <a:cxnLst/>
              <a:rect l="l" t="t" r="r" b="b"/>
              <a:pathLst>
                <a:path w="8255" h="18415">
                  <a:moveTo>
                    <a:pt x="1378" y="17903"/>
                  </a:moveTo>
                  <a:lnTo>
                    <a:pt x="0" y="4515"/>
                  </a:lnTo>
                  <a:lnTo>
                    <a:pt x="8211" y="0"/>
                  </a:lnTo>
                  <a:lnTo>
                    <a:pt x="1378" y="17903"/>
                  </a:lnTo>
                  <a:close/>
                </a:path>
              </a:pathLst>
            </a:custGeom>
            <a:solidFill>
              <a:srgbClr val="707474"/>
            </a:solidFill>
          </p:spPr>
          <p:txBody>
            <a:bodyPr wrap="square" lIns="0" tIns="0" rIns="0" bIns="0" rtlCol="0"/>
            <a:lstStyle/>
            <a:p>
              <a:endParaRPr/>
            </a:p>
          </p:txBody>
        </p:sp>
        <p:sp>
          <p:nvSpPr>
            <p:cNvPr id="633" name="object 816">
              <a:extLst>
                <a:ext uri="{FF2B5EF4-FFF2-40B4-BE49-F238E27FC236}">
                  <a16:creationId xmlns:a16="http://schemas.microsoft.com/office/drawing/2014/main" id="{2DBA3F93-E66A-DBCB-44B3-8C73D841D45F}"/>
                </a:ext>
              </a:extLst>
            </p:cNvPr>
            <p:cNvSpPr/>
            <p:nvPr/>
          </p:nvSpPr>
          <p:spPr>
            <a:xfrm>
              <a:off x="2872611" y="9018864"/>
              <a:ext cx="8255" cy="18415"/>
            </a:xfrm>
            <a:custGeom>
              <a:avLst/>
              <a:gdLst/>
              <a:ahLst/>
              <a:cxnLst/>
              <a:rect l="l" t="t" r="r" b="b"/>
              <a:pathLst>
                <a:path w="8255" h="18415">
                  <a:moveTo>
                    <a:pt x="1270" y="18037"/>
                  </a:moveTo>
                  <a:lnTo>
                    <a:pt x="0" y="4286"/>
                  </a:lnTo>
                  <a:lnTo>
                    <a:pt x="7979" y="0"/>
                  </a:lnTo>
                  <a:lnTo>
                    <a:pt x="1270" y="18037"/>
                  </a:lnTo>
                  <a:close/>
                </a:path>
              </a:pathLst>
            </a:custGeom>
            <a:solidFill>
              <a:srgbClr val="767A7B"/>
            </a:solidFill>
          </p:spPr>
          <p:txBody>
            <a:bodyPr wrap="square" lIns="0" tIns="0" rIns="0" bIns="0" rtlCol="0"/>
            <a:lstStyle/>
            <a:p>
              <a:endParaRPr/>
            </a:p>
          </p:txBody>
        </p:sp>
        <p:sp>
          <p:nvSpPr>
            <p:cNvPr id="634" name="object 817">
              <a:extLst>
                <a:ext uri="{FF2B5EF4-FFF2-40B4-BE49-F238E27FC236}">
                  <a16:creationId xmlns:a16="http://schemas.microsoft.com/office/drawing/2014/main" id="{656D1470-0959-3FE2-73CC-8A8C4C3F6DA6}"/>
                </a:ext>
              </a:extLst>
            </p:cNvPr>
            <p:cNvSpPr/>
            <p:nvPr/>
          </p:nvSpPr>
          <p:spPr>
            <a:xfrm>
              <a:off x="2872919" y="9018806"/>
              <a:ext cx="8255" cy="18415"/>
            </a:xfrm>
            <a:custGeom>
              <a:avLst/>
              <a:gdLst/>
              <a:ahLst/>
              <a:cxnLst/>
              <a:rect l="l" t="t" r="r" b="b"/>
              <a:pathLst>
                <a:path w="8255" h="18415">
                  <a:moveTo>
                    <a:pt x="1162" y="18167"/>
                  </a:moveTo>
                  <a:lnTo>
                    <a:pt x="0" y="4052"/>
                  </a:lnTo>
                  <a:lnTo>
                    <a:pt x="7752" y="0"/>
                  </a:lnTo>
                  <a:lnTo>
                    <a:pt x="1162" y="18167"/>
                  </a:lnTo>
                  <a:close/>
                </a:path>
              </a:pathLst>
            </a:custGeom>
            <a:solidFill>
              <a:srgbClr val="7C8080"/>
            </a:solidFill>
          </p:spPr>
          <p:txBody>
            <a:bodyPr wrap="square" lIns="0" tIns="0" rIns="0" bIns="0" rtlCol="0"/>
            <a:lstStyle/>
            <a:p>
              <a:endParaRPr/>
            </a:p>
          </p:txBody>
        </p:sp>
        <p:sp>
          <p:nvSpPr>
            <p:cNvPr id="635" name="object 818">
              <a:extLst>
                <a:ext uri="{FF2B5EF4-FFF2-40B4-BE49-F238E27FC236}">
                  <a16:creationId xmlns:a16="http://schemas.microsoft.com/office/drawing/2014/main" id="{C2742F5E-0324-C453-68E9-D0F00BB6969F}"/>
                </a:ext>
              </a:extLst>
            </p:cNvPr>
            <p:cNvSpPr/>
            <p:nvPr/>
          </p:nvSpPr>
          <p:spPr>
            <a:xfrm>
              <a:off x="2873222" y="9018743"/>
              <a:ext cx="7620" cy="18415"/>
            </a:xfrm>
            <a:custGeom>
              <a:avLst/>
              <a:gdLst/>
              <a:ahLst/>
              <a:cxnLst/>
              <a:rect l="l" t="t" r="r" b="b"/>
              <a:pathLst>
                <a:path w="7619" h="18415">
                  <a:moveTo>
                    <a:pt x="1058" y="18306"/>
                  </a:moveTo>
                  <a:lnTo>
                    <a:pt x="0" y="3833"/>
                  </a:lnTo>
                  <a:lnTo>
                    <a:pt x="7525" y="0"/>
                  </a:lnTo>
                  <a:lnTo>
                    <a:pt x="1058" y="18306"/>
                  </a:lnTo>
                  <a:close/>
                </a:path>
              </a:pathLst>
            </a:custGeom>
            <a:solidFill>
              <a:srgbClr val="838686"/>
            </a:solidFill>
          </p:spPr>
          <p:txBody>
            <a:bodyPr wrap="square" lIns="0" tIns="0" rIns="0" bIns="0" rtlCol="0"/>
            <a:lstStyle/>
            <a:p>
              <a:endParaRPr/>
            </a:p>
          </p:txBody>
        </p:sp>
        <p:sp>
          <p:nvSpPr>
            <p:cNvPr id="636" name="object 819">
              <a:extLst>
                <a:ext uri="{FF2B5EF4-FFF2-40B4-BE49-F238E27FC236}">
                  <a16:creationId xmlns:a16="http://schemas.microsoft.com/office/drawing/2014/main" id="{AF50734C-2F12-3CE8-5E2A-2C6D285E3A8A}"/>
                </a:ext>
              </a:extLst>
            </p:cNvPr>
            <p:cNvSpPr/>
            <p:nvPr/>
          </p:nvSpPr>
          <p:spPr>
            <a:xfrm>
              <a:off x="2873530" y="9018679"/>
              <a:ext cx="7620" cy="19050"/>
            </a:xfrm>
            <a:custGeom>
              <a:avLst/>
              <a:gdLst/>
              <a:ahLst/>
              <a:cxnLst/>
              <a:rect l="l" t="t" r="r" b="b"/>
              <a:pathLst>
                <a:path w="7619" h="19050">
                  <a:moveTo>
                    <a:pt x="950" y="18441"/>
                  </a:moveTo>
                  <a:lnTo>
                    <a:pt x="0" y="3604"/>
                  </a:lnTo>
                  <a:lnTo>
                    <a:pt x="7292" y="0"/>
                  </a:lnTo>
                  <a:lnTo>
                    <a:pt x="950" y="18441"/>
                  </a:lnTo>
                  <a:close/>
                </a:path>
              </a:pathLst>
            </a:custGeom>
            <a:solidFill>
              <a:srgbClr val="8A8D8E"/>
            </a:solidFill>
          </p:spPr>
          <p:txBody>
            <a:bodyPr wrap="square" lIns="0" tIns="0" rIns="0" bIns="0" rtlCol="0"/>
            <a:lstStyle/>
            <a:p>
              <a:endParaRPr/>
            </a:p>
          </p:txBody>
        </p:sp>
        <p:sp>
          <p:nvSpPr>
            <p:cNvPr id="637" name="object 820">
              <a:extLst>
                <a:ext uri="{FF2B5EF4-FFF2-40B4-BE49-F238E27FC236}">
                  <a16:creationId xmlns:a16="http://schemas.microsoft.com/office/drawing/2014/main" id="{E425ADFB-0BDF-FA39-75E3-C9361CFC0A6C}"/>
                </a:ext>
              </a:extLst>
            </p:cNvPr>
            <p:cNvSpPr/>
            <p:nvPr/>
          </p:nvSpPr>
          <p:spPr>
            <a:xfrm>
              <a:off x="2873838" y="9018621"/>
              <a:ext cx="7620" cy="19050"/>
            </a:xfrm>
            <a:custGeom>
              <a:avLst/>
              <a:gdLst/>
              <a:ahLst/>
              <a:cxnLst/>
              <a:rect l="l" t="t" r="r" b="b"/>
              <a:pathLst>
                <a:path w="7619" h="19050">
                  <a:moveTo>
                    <a:pt x="841" y="18570"/>
                  </a:moveTo>
                  <a:lnTo>
                    <a:pt x="0" y="3370"/>
                  </a:lnTo>
                  <a:lnTo>
                    <a:pt x="7065" y="0"/>
                  </a:lnTo>
                  <a:lnTo>
                    <a:pt x="841" y="18570"/>
                  </a:lnTo>
                  <a:close/>
                </a:path>
              </a:pathLst>
            </a:custGeom>
            <a:solidFill>
              <a:srgbClr val="909393"/>
            </a:solidFill>
          </p:spPr>
          <p:txBody>
            <a:bodyPr wrap="square" lIns="0" tIns="0" rIns="0" bIns="0" rtlCol="0"/>
            <a:lstStyle/>
            <a:p>
              <a:endParaRPr/>
            </a:p>
          </p:txBody>
        </p:sp>
        <p:sp>
          <p:nvSpPr>
            <p:cNvPr id="638" name="object 821">
              <a:extLst>
                <a:ext uri="{FF2B5EF4-FFF2-40B4-BE49-F238E27FC236}">
                  <a16:creationId xmlns:a16="http://schemas.microsoft.com/office/drawing/2014/main" id="{04297DF1-A143-01F1-EF85-1402103C7941}"/>
                </a:ext>
              </a:extLst>
            </p:cNvPr>
            <p:cNvSpPr/>
            <p:nvPr/>
          </p:nvSpPr>
          <p:spPr>
            <a:xfrm>
              <a:off x="2874146" y="9018558"/>
              <a:ext cx="6985" cy="19050"/>
            </a:xfrm>
            <a:custGeom>
              <a:avLst/>
              <a:gdLst/>
              <a:ahLst/>
              <a:cxnLst/>
              <a:rect l="l" t="t" r="r" b="b"/>
              <a:pathLst>
                <a:path w="6985" h="19050">
                  <a:moveTo>
                    <a:pt x="733" y="18710"/>
                  </a:moveTo>
                  <a:lnTo>
                    <a:pt x="0" y="3141"/>
                  </a:lnTo>
                  <a:lnTo>
                    <a:pt x="6832" y="0"/>
                  </a:lnTo>
                  <a:lnTo>
                    <a:pt x="733" y="18710"/>
                  </a:lnTo>
                  <a:close/>
                </a:path>
              </a:pathLst>
            </a:custGeom>
            <a:solidFill>
              <a:srgbClr val="979999"/>
            </a:solidFill>
          </p:spPr>
          <p:txBody>
            <a:bodyPr wrap="square" lIns="0" tIns="0" rIns="0" bIns="0" rtlCol="0"/>
            <a:lstStyle/>
            <a:p>
              <a:endParaRPr/>
            </a:p>
          </p:txBody>
        </p:sp>
        <p:sp>
          <p:nvSpPr>
            <p:cNvPr id="639" name="object 822">
              <a:extLst>
                <a:ext uri="{FF2B5EF4-FFF2-40B4-BE49-F238E27FC236}">
                  <a16:creationId xmlns:a16="http://schemas.microsoft.com/office/drawing/2014/main" id="{1D4A0C2F-B799-F067-D2FE-397C0AA1D76C}"/>
                </a:ext>
              </a:extLst>
            </p:cNvPr>
            <p:cNvSpPr/>
            <p:nvPr/>
          </p:nvSpPr>
          <p:spPr>
            <a:xfrm>
              <a:off x="2874449" y="9018495"/>
              <a:ext cx="6985" cy="19050"/>
            </a:xfrm>
            <a:custGeom>
              <a:avLst/>
              <a:gdLst/>
              <a:ahLst/>
              <a:cxnLst/>
              <a:rect l="l" t="t" r="r" b="b"/>
              <a:pathLst>
                <a:path w="6985" h="19050">
                  <a:moveTo>
                    <a:pt x="630" y="18844"/>
                  </a:moveTo>
                  <a:lnTo>
                    <a:pt x="0" y="2912"/>
                  </a:lnTo>
                  <a:lnTo>
                    <a:pt x="6605" y="0"/>
                  </a:lnTo>
                  <a:lnTo>
                    <a:pt x="630" y="18844"/>
                  </a:lnTo>
                  <a:close/>
                </a:path>
              </a:pathLst>
            </a:custGeom>
            <a:solidFill>
              <a:srgbClr val="9DA09F"/>
            </a:solidFill>
          </p:spPr>
          <p:txBody>
            <a:bodyPr wrap="square" lIns="0" tIns="0" rIns="0" bIns="0" rtlCol="0"/>
            <a:lstStyle/>
            <a:p>
              <a:endParaRPr/>
            </a:p>
          </p:txBody>
        </p:sp>
        <p:sp>
          <p:nvSpPr>
            <p:cNvPr id="640" name="object 823">
              <a:extLst>
                <a:ext uri="{FF2B5EF4-FFF2-40B4-BE49-F238E27FC236}">
                  <a16:creationId xmlns:a16="http://schemas.microsoft.com/office/drawing/2014/main" id="{912B1B9B-AFE1-2AF7-906B-1063A3F406A1}"/>
                </a:ext>
              </a:extLst>
            </p:cNvPr>
            <p:cNvSpPr/>
            <p:nvPr/>
          </p:nvSpPr>
          <p:spPr>
            <a:xfrm>
              <a:off x="2874757" y="9018436"/>
              <a:ext cx="6985" cy="19050"/>
            </a:xfrm>
            <a:custGeom>
              <a:avLst/>
              <a:gdLst/>
              <a:ahLst/>
              <a:cxnLst/>
              <a:rect l="l" t="t" r="r" b="b"/>
              <a:pathLst>
                <a:path w="6985" h="19050">
                  <a:moveTo>
                    <a:pt x="521" y="18978"/>
                  </a:moveTo>
                  <a:lnTo>
                    <a:pt x="0" y="2683"/>
                  </a:lnTo>
                  <a:lnTo>
                    <a:pt x="6373" y="0"/>
                  </a:lnTo>
                  <a:lnTo>
                    <a:pt x="521" y="18978"/>
                  </a:lnTo>
                  <a:close/>
                </a:path>
              </a:pathLst>
            </a:custGeom>
            <a:solidFill>
              <a:srgbClr val="A3A6A7"/>
            </a:solidFill>
          </p:spPr>
          <p:txBody>
            <a:bodyPr wrap="square" lIns="0" tIns="0" rIns="0" bIns="0" rtlCol="0"/>
            <a:lstStyle/>
            <a:p>
              <a:endParaRPr/>
            </a:p>
          </p:txBody>
        </p:sp>
        <p:sp>
          <p:nvSpPr>
            <p:cNvPr id="641" name="object 824">
              <a:extLst>
                <a:ext uri="{FF2B5EF4-FFF2-40B4-BE49-F238E27FC236}">
                  <a16:creationId xmlns:a16="http://schemas.microsoft.com/office/drawing/2014/main" id="{FD0B6AE8-E5F8-70A0-671E-44A44ED051B0}"/>
                </a:ext>
              </a:extLst>
            </p:cNvPr>
            <p:cNvSpPr/>
            <p:nvPr/>
          </p:nvSpPr>
          <p:spPr>
            <a:xfrm>
              <a:off x="2875065" y="9018373"/>
              <a:ext cx="6350" cy="19685"/>
            </a:xfrm>
            <a:custGeom>
              <a:avLst/>
              <a:gdLst/>
              <a:ahLst/>
              <a:cxnLst/>
              <a:rect l="l" t="t" r="r" b="b"/>
              <a:pathLst>
                <a:path w="6350" h="19684">
                  <a:moveTo>
                    <a:pt x="418" y="19113"/>
                  </a:moveTo>
                  <a:lnTo>
                    <a:pt x="0" y="2454"/>
                  </a:lnTo>
                  <a:lnTo>
                    <a:pt x="6146" y="0"/>
                  </a:lnTo>
                  <a:lnTo>
                    <a:pt x="418" y="19113"/>
                  </a:lnTo>
                  <a:close/>
                </a:path>
              </a:pathLst>
            </a:custGeom>
            <a:solidFill>
              <a:srgbClr val="AAADAC"/>
            </a:solidFill>
          </p:spPr>
          <p:txBody>
            <a:bodyPr wrap="square" lIns="0" tIns="0" rIns="0" bIns="0" rtlCol="0"/>
            <a:lstStyle/>
            <a:p>
              <a:endParaRPr/>
            </a:p>
          </p:txBody>
        </p:sp>
        <p:sp>
          <p:nvSpPr>
            <p:cNvPr id="642" name="object 825">
              <a:extLst>
                <a:ext uri="{FF2B5EF4-FFF2-40B4-BE49-F238E27FC236}">
                  <a16:creationId xmlns:a16="http://schemas.microsoft.com/office/drawing/2014/main" id="{B4FAA354-04F4-8D6A-85D2-E02AF8AD7CDC}"/>
                </a:ext>
              </a:extLst>
            </p:cNvPr>
            <p:cNvSpPr/>
            <p:nvPr/>
          </p:nvSpPr>
          <p:spPr>
            <a:xfrm>
              <a:off x="2875367" y="9018310"/>
              <a:ext cx="6350" cy="19685"/>
            </a:xfrm>
            <a:custGeom>
              <a:avLst/>
              <a:gdLst/>
              <a:ahLst/>
              <a:cxnLst/>
              <a:rect l="l" t="t" r="r" b="b"/>
              <a:pathLst>
                <a:path w="6350" h="19684">
                  <a:moveTo>
                    <a:pt x="309" y="19247"/>
                  </a:moveTo>
                  <a:lnTo>
                    <a:pt x="0" y="2225"/>
                  </a:lnTo>
                  <a:lnTo>
                    <a:pt x="5918" y="0"/>
                  </a:lnTo>
                  <a:lnTo>
                    <a:pt x="309" y="19247"/>
                  </a:lnTo>
                  <a:close/>
                </a:path>
              </a:pathLst>
            </a:custGeom>
            <a:solidFill>
              <a:srgbClr val="B0B3B2"/>
            </a:solidFill>
          </p:spPr>
          <p:txBody>
            <a:bodyPr wrap="square" lIns="0" tIns="0" rIns="0" bIns="0" rtlCol="0"/>
            <a:lstStyle/>
            <a:p>
              <a:endParaRPr/>
            </a:p>
          </p:txBody>
        </p:sp>
        <p:sp>
          <p:nvSpPr>
            <p:cNvPr id="643" name="object 826">
              <a:extLst>
                <a:ext uri="{FF2B5EF4-FFF2-40B4-BE49-F238E27FC236}">
                  <a16:creationId xmlns:a16="http://schemas.microsoft.com/office/drawing/2014/main" id="{75831A90-CDE7-D2FE-EC41-9B1A1F47C7C8}"/>
                </a:ext>
              </a:extLst>
            </p:cNvPr>
            <p:cNvSpPr/>
            <p:nvPr/>
          </p:nvSpPr>
          <p:spPr>
            <a:xfrm>
              <a:off x="2875671" y="9018252"/>
              <a:ext cx="5715" cy="19685"/>
            </a:xfrm>
            <a:custGeom>
              <a:avLst/>
              <a:gdLst/>
              <a:ahLst/>
              <a:cxnLst/>
              <a:rect l="l" t="t" r="r" b="b"/>
              <a:pathLst>
                <a:path w="5714" h="19684">
                  <a:moveTo>
                    <a:pt x="206" y="19382"/>
                  </a:moveTo>
                  <a:lnTo>
                    <a:pt x="0" y="1991"/>
                  </a:lnTo>
                  <a:lnTo>
                    <a:pt x="5691" y="0"/>
                  </a:lnTo>
                  <a:lnTo>
                    <a:pt x="206" y="19382"/>
                  </a:lnTo>
                  <a:close/>
                </a:path>
              </a:pathLst>
            </a:custGeom>
            <a:solidFill>
              <a:srgbClr val="B7B9BA"/>
            </a:solidFill>
          </p:spPr>
          <p:txBody>
            <a:bodyPr wrap="square" lIns="0" tIns="0" rIns="0" bIns="0" rtlCol="0"/>
            <a:lstStyle/>
            <a:p>
              <a:endParaRPr/>
            </a:p>
          </p:txBody>
        </p:sp>
        <p:sp>
          <p:nvSpPr>
            <p:cNvPr id="644" name="object 827">
              <a:extLst>
                <a:ext uri="{FF2B5EF4-FFF2-40B4-BE49-F238E27FC236}">
                  <a16:creationId xmlns:a16="http://schemas.microsoft.com/office/drawing/2014/main" id="{8426FF3D-22A1-85C8-ADB4-E20656E7B4F6}"/>
                </a:ext>
              </a:extLst>
            </p:cNvPr>
            <p:cNvSpPr/>
            <p:nvPr/>
          </p:nvSpPr>
          <p:spPr>
            <a:xfrm>
              <a:off x="2875979" y="9018188"/>
              <a:ext cx="5715" cy="19685"/>
            </a:xfrm>
            <a:custGeom>
              <a:avLst/>
              <a:gdLst/>
              <a:ahLst/>
              <a:cxnLst/>
              <a:rect l="l" t="t" r="r" b="b"/>
              <a:pathLst>
                <a:path w="5714" h="19684">
                  <a:moveTo>
                    <a:pt x="98" y="19511"/>
                  </a:moveTo>
                  <a:lnTo>
                    <a:pt x="0" y="1762"/>
                  </a:lnTo>
                  <a:lnTo>
                    <a:pt x="5464" y="0"/>
                  </a:lnTo>
                  <a:lnTo>
                    <a:pt x="98" y="19511"/>
                  </a:lnTo>
                  <a:close/>
                </a:path>
              </a:pathLst>
            </a:custGeom>
            <a:solidFill>
              <a:srgbClr val="BFC1C0"/>
            </a:solidFill>
          </p:spPr>
          <p:txBody>
            <a:bodyPr wrap="square" lIns="0" tIns="0" rIns="0" bIns="0" rtlCol="0"/>
            <a:lstStyle/>
            <a:p>
              <a:endParaRPr/>
            </a:p>
          </p:txBody>
        </p:sp>
        <p:sp>
          <p:nvSpPr>
            <p:cNvPr id="645" name="object 828">
              <a:extLst>
                <a:ext uri="{FF2B5EF4-FFF2-40B4-BE49-F238E27FC236}">
                  <a16:creationId xmlns:a16="http://schemas.microsoft.com/office/drawing/2014/main" id="{2608D436-FBE7-C44D-1A2C-C8B78A53F2C8}"/>
                </a:ext>
              </a:extLst>
            </p:cNvPr>
            <p:cNvSpPr/>
            <p:nvPr/>
          </p:nvSpPr>
          <p:spPr>
            <a:xfrm>
              <a:off x="2876276" y="9018130"/>
              <a:ext cx="5715" cy="19685"/>
            </a:xfrm>
            <a:custGeom>
              <a:avLst/>
              <a:gdLst/>
              <a:ahLst/>
              <a:cxnLst/>
              <a:rect l="l" t="t" r="r" b="b"/>
              <a:pathLst>
                <a:path w="5714" h="19684">
                  <a:moveTo>
                    <a:pt x="0" y="19641"/>
                  </a:moveTo>
                  <a:lnTo>
                    <a:pt x="10" y="1538"/>
                  </a:lnTo>
                  <a:lnTo>
                    <a:pt x="5242" y="0"/>
                  </a:lnTo>
                  <a:lnTo>
                    <a:pt x="0" y="19641"/>
                  </a:lnTo>
                  <a:close/>
                </a:path>
              </a:pathLst>
            </a:custGeom>
            <a:solidFill>
              <a:srgbClr val="C5C7C7"/>
            </a:solidFill>
          </p:spPr>
          <p:txBody>
            <a:bodyPr wrap="square" lIns="0" tIns="0" rIns="0" bIns="0" rtlCol="0"/>
            <a:lstStyle/>
            <a:p>
              <a:endParaRPr/>
            </a:p>
          </p:txBody>
        </p:sp>
        <p:sp>
          <p:nvSpPr>
            <p:cNvPr id="646" name="object 829">
              <a:extLst>
                <a:ext uri="{FF2B5EF4-FFF2-40B4-BE49-F238E27FC236}">
                  <a16:creationId xmlns:a16="http://schemas.microsoft.com/office/drawing/2014/main" id="{42C1FD89-58DA-073A-8974-A264EC129FC3}"/>
                </a:ext>
              </a:extLst>
            </p:cNvPr>
            <p:cNvSpPr/>
            <p:nvPr/>
          </p:nvSpPr>
          <p:spPr>
            <a:xfrm>
              <a:off x="2876476" y="9018067"/>
              <a:ext cx="5715" cy="20320"/>
            </a:xfrm>
            <a:custGeom>
              <a:avLst/>
              <a:gdLst/>
              <a:ahLst/>
              <a:cxnLst/>
              <a:rect l="l" t="t" r="r" b="b"/>
              <a:pathLst>
                <a:path w="5714" h="20320">
                  <a:moveTo>
                    <a:pt x="0" y="19780"/>
                  </a:moveTo>
                  <a:lnTo>
                    <a:pt x="118" y="1309"/>
                  </a:lnTo>
                  <a:lnTo>
                    <a:pt x="5118" y="0"/>
                  </a:lnTo>
                  <a:lnTo>
                    <a:pt x="0" y="19780"/>
                  </a:lnTo>
                  <a:close/>
                </a:path>
              </a:pathLst>
            </a:custGeom>
            <a:solidFill>
              <a:srgbClr val="CECFCF"/>
            </a:solidFill>
          </p:spPr>
          <p:txBody>
            <a:bodyPr wrap="square" lIns="0" tIns="0" rIns="0" bIns="0" rtlCol="0"/>
            <a:lstStyle/>
            <a:p>
              <a:endParaRPr/>
            </a:p>
          </p:txBody>
        </p:sp>
        <p:sp>
          <p:nvSpPr>
            <p:cNvPr id="647" name="object 830">
              <a:extLst>
                <a:ext uri="{FF2B5EF4-FFF2-40B4-BE49-F238E27FC236}">
                  <a16:creationId xmlns:a16="http://schemas.microsoft.com/office/drawing/2014/main" id="{D6EBB284-F160-C175-A3A1-A9580C63A4FC}"/>
                </a:ext>
              </a:extLst>
            </p:cNvPr>
            <p:cNvSpPr/>
            <p:nvPr/>
          </p:nvSpPr>
          <p:spPr>
            <a:xfrm>
              <a:off x="2876675" y="9018004"/>
              <a:ext cx="5080" cy="20320"/>
            </a:xfrm>
            <a:custGeom>
              <a:avLst/>
              <a:gdLst/>
              <a:ahLst/>
              <a:cxnLst/>
              <a:rect l="l" t="t" r="r" b="b"/>
              <a:pathLst>
                <a:path w="5080" h="20320">
                  <a:moveTo>
                    <a:pt x="0" y="19914"/>
                  </a:moveTo>
                  <a:lnTo>
                    <a:pt x="222" y="1080"/>
                  </a:lnTo>
                  <a:lnTo>
                    <a:pt x="4999" y="0"/>
                  </a:lnTo>
                  <a:lnTo>
                    <a:pt x="0" y="19914"/>
                  </a:lnTo>
                  <a:close/>
                </a:path>
              </a:pathLst>
            </a:custGeom>
            <a:solidFill>
              <a:srgbClr val="D5D7D5"/>
            </a:solidFill>
          </p:spPr>
          <p:txBody>
            <a:bodyPr wrap="square" lIns="0" tIns="0" rIns="0" bIns="0" rtlCol="0"/>
            <a:lstStyle/>
            <a:p>
              <a:endParaRPr/>
            </a:p>
          </p:txBody>
        </p:sp>
        <p:sp>
          <p:nvSpPr>
            <p:cNvPr id="648" name="object 831">
              <a:extLst>
                <a:ext uri="{FF2B5EF4-FFF2-40B4-BE49-F238E27FC236}">
                  <a16:creationId xmlns:a16="http://schemas.microsoft.com/office/drawing/2014/main" id="{7E5DDBEC-AC79-4AE6-F247-573151B6F248}"/>
                </a:ext>
              </a:extLst>
            </p:cNvPr>
            <p:cNvSpPr/>
            <p:nvPr/>
          </p:nvSpPr>
          <p:spPr>
            <a:xfrm>
              <a:off x="2876880" y="9017945"/>
              <a:ext cx="5080" cy="20320"/>
            </a:xfrm>
            <a:custGeom>
              <a:avLst/>
              <a:gdLst/>
              <a:ahLst/>
              <a:cxnLst/>
              <a:rect l="l" t="t" r="r" b="b"/>
              <a:pathLst>
                <a:path w="5080" h="20320">
                  <a:moveTo>
                    <a:pt x="0" y="20044"/>
                  </a:moveTo>
                  <a:lnTo>
                    <a:pt x="325" y="846"/>
                  </a:lnTo>
                  <a:lnTo>
                    <a:pt x="4870" y="0"/>
                  </a:lnTo>
                  <a:lnTo>
                    <a:pt x="0" y="20044"/>
                  </a:lnTo>
                  <a:close/>
                </a:path>
              </a:pathLst>
            </a:custGeom>
            <a:solidFill>
              <a:srgbClr val="DBDCDB"/>
            </a:solidFill>
          </p:spPr>
          <p:txBody>
            <a:bodyPr wrap="square" lIns="0" tIns="0" rIns="0" bIns="0" rtlCol="0"/>
            <a:lstStyle/>
            <a:p>
              <a:endParaRPr/>
            </a:p>
          </p:txBody>
        </p:sp>
        <p:sp>
          <p:nvSpPr>
            <p:cNvPr id="649" name="object 832">
              <a:extLst>
                <a:ext uri="{FF2B5EF4-FFF2-40B4-BE49-F238E27FC236}">
                  <a16:creationId xmlns:a16="http://schemas.microsoft.com/office/drawing/2014/main" id="{83B25B78-947D-797A-E391-ED8368250F0A}"/>
                </a:ext>
              </a:extLst>
            </p:cNvPr>
            <p:cNvSpPr/>
            <p:nvPr/>
          </p:nvSpPr>
          <p:spPr>
            <a:xfrm>
              <a:off x="2877074" y="9017882"/>
              <a:ext cx="5080" cy="20320"/>
            </a:xfrm>
            <a:custGeom>
              <a:avLst/>
              <a:gdLst/>
              <a:ahLst/>
              <a:cxnLst/>
              <a:rect l="l" t="t" r="r" b="b"/>
              <a:pathLst>
                <a:path w="5080" h="20320">
                  <a:moveTo>
                    <a:pt x="0" y="20183"/>
                  </a:moveTo>
                  <a:lnTo>
                    <a:pt x="439" y="617"/>
                  </a:lnTo>
                  <a:lnTo>
                    <a:pt x="4751" y="0"/>
                  </a:lnTo>
                  <a:lnTo>
                    <a:pt x="0" y="20183"/>
                  </a:lnTo>
                  <a:close/>
                </a:path>
              </a:pathLst>
            </a:custGeom>
            <a:solidFill>
              <a:srgbClr val="E4E5E4"/>
            </a:solidFill>
          </p:spPr>
          <p:txBody>
            <a:bodyPr wrap="square" lIns="0" tIns="0" rIns="0" bIns="0" rtlCol="0"/>
            <a:lstStyle/>
            <a:p>
              <a:endParaRPr/>
            </a:p>
          </p:txBody>
        </p:sp>
        <p:sp>
          <p:nvSpPr>
            <p:cNvPr id="650" name="object 833">
              <a:extLst>
                <a:ext uri="{FF2B5EF4-FFF2-40B4-BE49-F238E27FC236}">
                  <a16:creationId xmlns:a16="http://schemas.microsoft.com/office/drawing/2014/main" id="{D791FCDA-BCD3-FFAA-6609-F300BB9D8D4E}"/>
                </a:ext>
              </a:extLst>
            </p:cNvPr>
            <p:cNvSpPr/>
            <p:nvPr/>
          </p:nvSpPr>
          <p:spPr>
            <a:xfrm>
              <a:off x="2877274" y="9017818"/>
              <a:ext cx="5080" cy="20320"/>
            </a:xfrm>
            <a:custGeom>
              <a:avLst/>
              <a:gdLst/>
              <a:ahLst/>
              <a:cxnLst/>
              <a:rect l="l" t="t" r="r" b="b"/>
              <a:pathLst>
                <a:path w="5080" h="20320">
                  <a:moveTo>
                    <a:pt x="0" y="20318"/>
                  </a:moveTo>
                  <a:lnTo>
                    <a:pt x="547" y="393"/>
                  </a:lnTo>
                  <a:lnTo>
                    <a:pt x="4627" y="0"/>
                  </a:lnTo>
                  <a:lnTo>
                    <a:pt x="0" y="20318"/>
                  </a:lnTo>
                  <a:close/>
                </a:path>
              </a:pathLst>
            </a:custGeom>
            <a:solidFill>
              <a:srgbClr val="ECECEA"/>
            </a:solidFill>
          </p:spPr>
          <p:txBody>
            <a:bodyPr wrap="square" lIns="0" tIns="0" rIns="0" bIns="0" rtlCol="0"/>
            <a:lstStyle/>
            <a:p>
              <a:endParaRPr/>
            </a:p>
          </p:txBody>
        </p:sp>
        <p:sp>
          <p:nvSpPr>
            <p:cNvPr id="651" name="object 834">
              <a:extLst>
                <a:ext uri="{FF2B5EF4-FFF2-40B4-BE49-F238E27FC236}">
                  <a16:creationId xmlns:a16="http://schemas.microsoft.com/office/drawing/2014/main" id="{0B611D89-26C1-390D-BE33-DC9E2EA0B7E9}"/>
                </a:ext>
              </a:extLst>
            </p:cNvPr>
            <p:cNvSpPr/>
            <p:nvPr/>
          </p:nvSpPr>
          <p:spPr>
            <a:xfrm>
              <a:off x="2877474" y="9017760"/>
              <a:ext cx="5080" cy="20955"/>
            </a:xfrm>
            <a:custGeom>
              <a:avLst/>
              <a:gdLst/>
              <a:ahLst/>
              <a:cxnLst/>
              <a:rect l="l" t="t" r="r" b="b"/>
              <a:pathLst>
                <a:path w="5080" h="20954">
                  <a:moveTo>
                    <a:pt x="0" y="20447"/>
                  </a:moveTo>
                  <a:lnTo>
                    <a:pt x="650" y="159"/>
                  </a:lnTo>
                  <a:lnTo>
                    <a:pt x="4508" y="0"/>
                  </a:lnTo>
                  <a:lnTo>
                    <a:pt x="0" y="20447"/>
                  </a:lnTo>
                  <a:close/>
                </a:path>
              </a:pathLst>
            </a:custGeom>
            <a:solidFill>
              <a:srgbClr val="F5F4F3"/>
            </a:solidFill>
          </p:spPr>
          <p:txBody>
            <a:bodyPr wrap="square" lIns="0" tIns="0" rIns="0" bIns="0" rtlCol="0"/>
            <a:lstStyle/>
            <a:p>
              <a:endParaRPr/>
            </a:p>
          </p:txBody>
        </p:sp>
        <p:sp>
          <p:nvSpPr>
            <p:cNvPr id="652" name="object 835">
              <a:extLst>
                <a:ext uri="{FF2B5EF4-FFF2-40B4-BE49-F238E27FC236}">
                  <a16:creationId xmlns:a16="http://schemas.microsoft.com/office/drawing/2014/main" id="{08B04D81-9C69-F7E6-C1B8-C8D3F52BDFDC}"/>
                </a:ext>
              </a:extLst>
            </p:cNvPr>
            <p:cNvSpPr/>
            <p:nvPr/>
          </p:nvSpPr>
          <p:spPr>
            <a:xfrm>
              <a:off x="2877673" y="9017627"/>
              <a:ext cx="4445" cy="20955"/>
            </a:xfrm>
            <a:custGeom>
              <a:avLst/>
              <a:gdLst/>
              <a:ahLst/>
              <a:cxnLst/>
              <a:rect l="l" t="t" r="r" b="b"/>
              <a:pathLst>
                <a:path w="4444" h="20954">
                  <a:moveTo>
                    <a:pt x="0" y="20656"/>
                  </a:moveTo>
                  <a:lnTo>
                    <a:pt x="759" y="0"/>
                  </a:lnTo>
                  <a:lnTo>
                    <a:pt x="4384" y="69"/>
                  </a:lnTo>
                  <a:lnTo>
                    <a:pt x="0" y="20656"/>
                  </a:lnTo>
                  <a:close/>
                </a:path>
              </a:pathLst>
            </a:custGeom>
            <a:solidFill>
              <a:srgbClr val="FFFFFF"/>
            </a:solidFill>
          </p:spPr>
          <p:txBody>
            <a:bodyPr wrap="square" lIns="0" tIns="0" rIns="0" bIns="0" rtlCol="0"/>
            <a:lstStyle/>
            <a:p>
              <a:endParaRPr/>
            </a:p>
          </p:txBody>
        </p:sp>
        <p:pic>
          <p:nvPicPr>
            <p:cNvPr id="653" name="object 836">
              <a:extLst>
                <a:ext uri="{FF2B5EF4-FFF2-40B4-BE49-F238E27FC236}">
                  <a16:creationId xmlns:a16="http://schemas.microsoft.com/office/drawing/2014/main" id="{4E6D5E29-FD6E-E9A1-5480-827C70239F8C}"/>
                </a:ext>
              </a:extLst>
            </p:cNvPr>
            <p:cNvPicPr/>
            <p:nvPr/>
          </p:nvPicPr>
          <p:blipFill>
            <a:blip r:embed="rId94" cstate="screen">
              <a:extLst>
                <a:ext uri="{28A0092B-C50C-407E-A947-70E740481C1C}">
                  <a14:useLocalDpi xmlns:a14="http://schemas.microsoft.com/office/drawing/2010/main"/>
                </a:ext>
              </a:extLst>
            </a:blip>
            <a:stretch>
              <a:fillRect/>
            </a:stretch>
          </p:blipFill>
          <p:spPr>
            <a:xfrm>
              <a:off x="2835224" y="9003080"/>
              <a:ext cx="62331" cy="42850"/>
            </a:xfrm>
            <a:prstGeom prst="rect">
              <a:avLst/>
            </a:prstGeom>
          </p:spPr>
        </p:pic>
        <p:sp>
          <p:nvSpPr>
            <p:cNvPr id="654" name="object 837">
              <a:extLst>
                <a:ext uri="{FF2B5EF4-FFF2-40B4-BE49-F238E27FC236}">
                  <a16:creationId xmlns:a16="http://schemas.microsoft.com/office/drawing/2014/main" id="{FE1A5D53-AC88-7A72-B25A-EC7C333FE06D}"/>
                </a:ext>
              </a:extLst>
            </p:cNvPr>
            <p:cNvSpPr/>
            <p:nvPr/>
          </p:nvSpPr>
          <p:spPr>
            <a:xfrm>
              <a:off x="2854667" y="9004390"/>
              <a:ext cx="38735" cy="12700"/>
            </a:xfrm>
            <a:custGeom>
              <a:avLst/>
              <a:gdLst/>
              <a:ahLst/>
              <a:cxnLst/>
              <a:rect l="l" t="t" r="r" b="b"/>
              <a:pathLst>
                <a:path w="38735" h="12700">
                  <a:moveTo>
                    <a:pt x="27927" y="9021"/>
                  </a:moveTo>
                  <a:lnTo>
                    <a:pt x="19342" y="9021"/>
                  </a:lnTo>
                  <a:lnTo>
                    <a:pt x="30064" y="4914"/>
                  </a:lnTo>
                  <a:lnTo>
                    <a:pt x="38198" y="0"/>
                  </a:lnTo>
                  <a:lnTo>
                    <a:pt x="36736" y="2061"/>
                  </a:lnTo>
                  <a:lnTo>
                    <a:pt x="27927" y="9021"/>
                  </a:lnTo>
                  <a:close/>
                </a:path>
                <a:path w="38735" h="12700">
                  <a:moveTo>
                    <a:pt x="8873" y="12501"/>
                  </a:moveTo>
                  <a:lnTo>
                    <a:pt x="0" y="8916"/>
                  </a:lnTo>
                  <a:lnTo>
                    <a:pt x="2117" y="7507"/>
                  </a:lnTo>
                  <a:lnTo>
                    <a:pt x="9343" y="7871"/>
                  </a:lnTo>
                  <a:lnTo>
                    <a:pt x="19342" y="9021"/>
                  </a:lnTo>
                  <a:lnTo>
                    <a:pt x="27927" y="9021"/>
                  </a:lnTo>
                  <a:lnTo>
                    <a:pt x="26459" y="10181"/>
                  </a:lnTo>
                  <a:lnTo>
                    <a:pt x="8873" y="12501"/>
                  </a:lnTo>
                  <a:close/>
                </a:path>
              </a:pathLst>
            </a:custGeom>
            <a:solidFill>
              <a:srgbClr val="121617"/>
            </a:solidFill>
          </p:spPr>
          <p:txBody>
            <a:bodyPr wrap="square" lIns="0" tIns="0" rIns="0" bIns="0" rtlCol="0"/>
            <a:lstStyle/>
            <a:p>
              <a:endParaRPr/>
            </a:p>
          </p:txBody>
        </p:sp>
        <p:sp>
          <p:nvSpPr>
            <p:cNvPr id="655" name="object 838">
              <a:extLst>
                <a:ext uri="{FF2B5EF4-FFF2-40B4-BE49-F238E27FC236}">
                  <a16:creationId xmlns:a16="http://schemas.microsoft.com/office/drawing/2014/main" id="{DF20B347-FA43-54DB-96F2-DBF1A901CB73}"/>
                </a:ext>
              </a:extLst>
            </p:cNvPr>
            <p:cNvSpPr/>
            <p:nvPr/>
          </p:nvSpPr>
          <p:spPr>
            <a:xfrm>
              <a:off x="2854536" y="9004526"/>
              <a:ext cx="38735" cy="12700"/>
            </a:xfrm>
            <a:custGeom>
              <a:avLst/>
              <a:gdLst/>
              <a:ahLst/>
              <a:cxnLst/>
              <a:rect l="l" t="t" r="r" b="b"/>
              <a:pathLst>
                <a:path w="38735" h="12700">
                  <a:moveTo>
                    <a:pt x="27942" y="9021"/>
                  </a:moveTo>
                  <a:lnTo>
                    <a:pt x="19357" y="9021"/>
                  </a:lnTo>
                  <a:lnTo>
                    <a:pt x="30079" y="4914"/>
                  </a:lnTo>
                  <a:lnTo>
                    <a:pt x="38214" y="0"/>
                  </a:lnTo>
                  <a:lnTo>
                    <a:pt x="36752" y="2061"/>
                  </a:lnTo>
                  <a:lnTo>
                    <a:pt x="27942" y="9021"/>
                  </a:lnTo>
                  <a:close/>
                </a:path>
                <a:path w="38735" h="12700">
                  <a:moveTo>
                    <a:pt x="8888" y="12501"/>
                  </a:moveTo>
                  <a:lnTo>
                    <a:pt x="0" y="8906"/>
                  </a:lnTo>
                  <a:lnTo>
                    <a:pt x="2133" y="7507"/>
                  </a:lnTo>
                  <a:lnTo>
                    <a:pt x="9358" y="7871"/>
                  </a:lnTo>
                  <a:lnTo>
                    <a:pt x="19357" y="9021"/>
                  </a:lnTo>
                  <a:lnTo>
                    <a:pt x="27942" y="9021"/>
                  </a:lnTo>
                  <a:lnTo>
                    <a:pt x="26474" y="10181"/>
                  </a:lnTo>
                  <a:lnTo>
                    <a:pt x="8888" y="12501"/>
                  </a:lnTo>
                  <a:close/>
                </a:path>
              </a:pathLst>
            </a:custGeom>
            <a:solidFill>
              <a:srgbClr val="16191B"/>
            </a:solidFill>
          </p:spPr>
          <p:txBody>
            <a:bodyPr wrap="square" lIns="0" tIns="0" rIns="0" bIns="0" rtlCol="0"/>
            <a:lstStyle/>
            <a:p>
              <a:endParaRPr/>
            </a:p>
          </p:txBody>
        </p:sp>
        <p:sp>
          <p:nvSpPr>
            <p:cNvPr id="656" name="object 839">
              <a:extLst>
                <a:ext uri="{FF2B5EF4-FFF2-40B4-BE49-F238E27FC236}">
                  <a16:creationId xmlns:a16="http://schemas.microsoft.com/office/drawing/2014/main" id="{15CC7BA8-FD04-8AD9-83F2-1DC43FE26223}"/>
                </a:ext>
              </a:extLst>
            </p:cNvPr>
            <p:cNvSpPr/>
            <p:nvPr/>
          </p:nvSpPr>
          <p:spPr>
            <a:xfrm>
              <a:off x="2854409" y="9004667"/>
              <a:ext cx="38735" cy="12700"/>
            </a:xfrm>
            <a:custGeom>
              <a:avLst/>
              <a:gdLst/>
              <a:ahLst/>
              <a:cxnLst/>
              <a:rect l="l" t="t" r="r" b="b"/>
              <a:pathLst>
                <a:path w="38735" h="12700">
                  <a:moveTo>
                    <a:pt x="27941" y="9021"/>
                  </a:moveTo>
                  <a:lnTo>
                    <a:pt x="19362" y="9021"/>
                  </a:lnTo>
                  <a:lnTo>
                    <a:pt x="30084" y="4914"/>
                  </a:lnTo>
                  <a:lnTo>
                    <a:pt x="38219" y="0"/>
                  </a:lnTo>
                  <a:lnTo>
                    <a:pt x="36757" y="2056"/>
                  </a:lnTo>
                  <a:lnTo>
                    <a:pt x="27941" y="9021"/>
                  </a:lnTo>
                  <a:close/>
                </a:path>
                <a:path w="38735" h="12700">
                  <a:moveTo>
                    <a:pt x="8893" y="12501"/>
                  </a:moveTo>
                  <a:lnTo>
                    <a:pt x="0" y="8887"/>
                  </a:lnTo>
                  <a:lnTo>
                    <a:pt x="2138" y="7507"/>
                  </a:lnTo>
                  <a:lnTo>
                    <a:pt x="9363" y="7866"/>
                  </a:lnTo>
                  <a:lnTo>
                    <a:pt x="19362" y="9021"/>
                  </a:lnTo>
                  <a:lnTo>
                    <a:pt x="27941" y="9021"/>
                  </a:lnTo>
                  <a:lnTo>
                    <a:pt x="26479" y="10176"/>
                  </a:lnTo>
                  <a:lnTo>
                    <a:pt x="8893" y="12501"/>
                  </a:lnTo>
                  <a:close/>
                </a:path>
              </a:pathLst>
            </a:custGeom>
            <a:solidFill>
              <a:srgbClr val="191D1E"/>
            </a:solidFill>
          </p:spPr>
          <p:txBody>
            <a:bodyPr wrap="square" lIns="0" tIns="0" rIns="0" bIns="0" rtlCol="0"/>
            <a:lstStyle/>
            <a:p>
              <a:endParaRPr/>
            </a:p>
          </p:txBody>
        </p:sp>
        <p:sp>
          <p:nvSpPr>
            <p:cNvPr id="657" name="object 840">
              <a:extLst>
                <a:ext uri="{FF2B5EF4-FFF2-40B4-BE49-F238E27FC236}">
                  <a16:creationId xmlns:a16="http://schemas.microsoft.com/office/drawing/2014/main" id="{E609A09F-D004-E979-6A50-1B3E35ABD85E}"/>
                </a:ext>
              </a:extLst>
            </p:cNvPr>
            <p:cNvSpPr/>
            <p:nvPr/>
          </p:nvSpPr>
          <p:spPr>
            <a:xfrm>
              <a:off x="2854278" y="9004804"/>
              <a:ext cx="38735" cy="12700"/>
            </a:xfrm>
            <a:custGeom>
              <a:avLst/>
              <a:gdLst/>
              <a:ahLst/>
              <a:cxnLst/>
              <a:rect l="l" t="t" r="r" b="b"/>
              <a:pathLst>
                <a:path w="38735" h="12700">
                  <a:moveTo>
                    <a:pt x="27963" y="9021"/>
                  </a:moveTo>
                  <a:lnTo>
                    <a:pt x="19378" y="9021"/>
                  </a:lnTo>
                  <a:lnTo>
                    <a:pt x="30100" y="4914"/>
                  </a:lnTo>
                  <a:lnTo>
                    <a:pt x="38234" y="0"/>
                  </a:lnTo>
                  <a:lnTo>
                    <a:pt x="36773" y="2061"/>
                  </a:lnTo>
                  <a:lnTo>
                    <a:pt x="27963" y="9021"/>
                  </a:lnTo>
                  <a:close/>
                </a:path>
                <a:path w="38735" h="12700">
                  <a:moveTo>
                    <a:pt x="8909" y="12501"/>
                  </a:moveTo>
                  <a:lnTo>
                    <a:pt x="0" y="8877"/>
                  </a:lnTo>
                  <a:lnTo>
                    <a:pt x="2153" y="7507"/>
                  </a:lnTo>
                  <a:lnTo>
                    <a:pt x="9379" y="7871"/>
                  </a:lnTo>
                  <a:lnTo>
                    <a:pt x="19378" y="9021"/>
                  </a:lnTo>
                  <a:lnTo>
                    <a:pt x="27963" y="9021"/>
                  </a:lnTo>
                  <a:lnTo>
                    <a:pt x="26495" y="10181"/>
                  </a:lnTo>
                  <a:lnTo>
                    <a:pt x="8909" y="12501"/>
                  </a:lnTo>
                  <a:close/>
                </a:path>
              </a:pathLst>
            </a:custGeom>
            <a:solidFill>
              <a:srgbClr val="1F2223"/>
            </a:solidFill>
          </p:spPr>
          <p:txBody>
            <a:bodyPr wrap="square" lIns="0" tIns="0" rIns="0" bIns="0" rtlCol="0"/>
            <a:lstStyle/>
            <a:p>
              <a:endParaRPr/>
            </a:p>
          </p:txBody>
        </p:sp>
        <p:sp>
          <p:nvSpPr>
            <p:cNvPr id="658" name="object 841">
              <a:extLst>
                <a:ext uri="{FF2B5EF4-FFF2-40B4-BE49-F238E27FC236}">
                  <a16:creationId xmlns:a16="http://schemas.microsoft.com/office/drawing/2014/main" id="{7627CA73-5EEA-25FA-2EE7-8CDF00D97B3C}"/>
                </a:ext>
              </a:extLst>
            </p:cNvPr>
            <p:cNvSpPr/>
            <p:nvPr/>
          </p:nvSpPr>
          <p:spPr>
            <a:xfrm>
              <a:off x="2854152" y="9004940"/>
              <a:ext cx="38735" cy="12700"/>
            </a:xfrm>
            <a:custGeom>
              <a:avLst/>
              <a:gdLst/>
              <a:ahLst/>
              <a:cxnLst/>
              <a:rect l="l" t="t" r="r" b="b"/>
              <a:pathLst>
                <a:path w="38735" h="12700">
                  <a:moveTo>
                    <a:pt x="27968" y="9021"/>
                  </a:moveTo>
                  <a:lnTo>
                    <a:pt x="19383" y="9021"/>
                  </a:lnTo>
                  <a:lnTo>
                    <a:pt x="30105" y="4914"/>
                  </a:lnTo>
                  <a:lnTo>
                    <a:pt x="38239" y="0"/>
                  </a:lnTo>
                  <a:lnTo>
                    <a:pt x="36778" y="2061"/>
                  </a:lnTo>
                  <a:lnTo>
                    <a:pt x="27968" y="9021"/>
                  </a:lnTo>
                  <a:close/>
                </a:path>
                <a:path w="38735" h="12700">
                  <a:moveTo>
                    <a:pt x="8914" y="12501"/>
                  </a:moveTo>
                  <a:lnTo>
                    <a:pt x="0" y="8862"/>
                  </a:lnTo>
                  <a:lnTo>
                    <a:pt x="2158" y="7507"/>
                  </a:lnTo>
                  <a:lnTo>
                    <a:pt x="9384" y="7871"/>
                  </a:lnTo>
                  <a:lnTo>
                    <a:pt x="19383" y="9021"/>
                  </a:lnTo>
                  <a:lnTo>
                    <a:pt x="27968" y="9021"/>
                  </a:lnTo>
                  <a:lnTo>
                    <a:pt x="26500" y="10181"/>
                  </a:lnTo>
                  <a:lnTo>
                    <a:pt x="8914" y="12501"/>
                  </a:lnTo>
                  <a:close/>
                </a:path>
              </a:pathLst>
            </a:custGeom>
            <a:solidFill>
              <a:srgbClr val="232727"/>
            </a:solidFill>
          </p:spPr>
          <p:txBody>
            <a:bodyPr wrap="square" lIns="0" tIns="0" rIns="0" bIns="0" rtlCol="0"/>
            <a:lstStyle/>
            <a:p>
              <a:endParaRPr/>
            </a:p>
          </p:txBody>
        </p:sp>
        <p:sp>
          <p:nvSpPr>
            <p:cNvPr id="659" name="object 842">
              <a:extLst>
                <a:ext uri="{FF2B5EF4-FFF2-40B4-BE49-F238E27FC236}">
                  <a16:creationId xmlns:a16="http://schemas.microsoft.com/office/drawing/2014/main" id="{C8CC2588-C1E9-6969-2200-2D92D5F92568}"/>
                </a:ext>
              </a:extLst>
            </p:cNvPr>
            <p:cNvSpPr/>
            <p:nvPr/>
          </p:nvSpPr>
          <p:spPr>
            <a:xfrm>
              <a:off x="2854020" y="9005075"/>
              <a:ext cx="38735" cy="12700"/>
            </a:xfrm>
            <a:custGeom>
              <a:avLst/>
              <a:gdLst/>
              <a:ahLst/>
              <a:cxnLst/>
              <a:rect l="l" t="t" r="r" b="b"/>
              <a:pathLst>
                <a:path w="38735" h="12700">
                  <a:moveTo>
                    <a:pt x="27984" y="9021"/>
                  </a:moveTo>
                  <a:lnTo>
                    <a:pt x="19398" y="9021"/>
                  </a:lnTo>
                  <a:lnTo>
                    <a:pt x="30120" y="4914"/>
                  </a:lnTo>
                  <a:lnTo>
                    <a:pt x="38255" y="0"/>
                  </a:lnTo>
                  <a:lnTo>
                    <a:pt x="36793" y="2061"/>
                  </a:lnTo>
                  <a:lnTo>
                    <a:pt x="27984" y="9021"/>
                  </a:lnTo>
                  <a:close/>
                </a:path>
                <a:path w="38735" h="12700">
                  <a:moveTo>
                    <a:pt x="8929" y="12506"/>
                  </a:moveTo>
                  <a:lnTo>
                    <a:pt x="0" y="8852"/>
                  </a:lnTo>
                  <a:lnTo>
                    <a:pt x="2174" y="7507"/>
                  </a:lnTo>
                  <a:lnTo>
                    <a:pt x="9399" y="7871"/>
                  </a:lnTo>
                  <a:lnTo>
                    <a:pt x="19398" y="9021"/>
                  </a:lnTo>
                  <a:lnTo>
                    <a:pt x="27984" y="9021"/>
                  </a:lnTo>
                  <a:lnTo>
                    <a:pt x="26515" y="10181"/>
                  </a:lnTo>
                  <a:lnTo>
                    <a:pt x="8929" y="12506"/>
                  </a:lnTo>
                  <a:close/>
                </a:path>
              </a:pathLst>
            </a:custGeom>
            <a:solidFill>
              <a:srgbClr val="282B2C"/>
            </a:solidFill>
          </p:spPr>
          <p:txBody>
            <a:bodyPr wrap="square" lIns="0" tIns="0" rIns="0" bIns="0" rtlCol="0"/>
            <a:lstStyle/>
            <a:p>
              <a:endParaRPr/>
            </a:p>
          </p:txBody>
        </p:sp>
        <p:sp>
          <p:nvSpPr>
            <p:cNvPr id="660" name="object 843">
              <a:extLst>
                <a:ext uri="{FF2B5EF4-FFF2-40B4-BE49-F238E27FC236}">
                  <a16:creationId xmlns:a16="http://schemas.microsoft.com/office/drawing/2014/main" id="{2820FC2E-0EDA-69A1-D086-3B0622ED9987}"/>
                </a:ext>
              </a:extLst>
            </p:cNvPr>
            <p:cNvSpPr/>
            <p:nvPr/>
          </p:nvSpPr>
          <p:spPr>
            <a:xfrm>
              <a:off x="2853889" y="9005217"/>
              <a:ext cx="38735" cy="12700"/>
            </a:xfrm>
            <a:custGeom>
              <a:avLst/>
              <a:gdLst/>
              <a:ahLst/>
              <a:cxnLst/>
              <a:rect l="l" t="t" r="r" b="b"/>
              <a:pathLst>
                <a:path w="38735" h="12700">
                  <a:moveTo>
                    <a:pt x="27988" y="9021"/>
                  </a:moveTo>
                  <a:lnTo>
                    <a:pt x="19409" y="9021"/>
                  </a:lnTo>
                  <a:lnTo>
                    <a:pt x="30131" y="4914"/>
                  </a:lnTo>
                  <a:lnTo>
                    <a:pt x="38265" y="0"/>
                  </a:lnTo>
                  <a:lnTo>
                    <a:pt x="36804" y="2056"/>
                  </a:lnTo>
                  <a:lnTo>
                    <a:pt x="27988" y="9021"/>
                  </a:lnTo>
                  <a:close/>
                </a:path>
                <a:path w="38735" h="12700">
                  <a:moveTo>
                    <a:pt x="8940" y="12501"/>
                  </a:moveTo>
                  <a:lnTo>
                    <a:pt x="0" y="8837"/>
                  </a:lnTo>
                  <a:lnTo>
                    <a:pt x="2184" y="7507"/>
                  </a:lnTo>
                  <a:lnTo>
                    <a:pt x="9410" y="7866"/>
                  </a:lnTo>
                  <a:lnTo>
                    <a:pt x="19409" y="9021"/>
                  </a:lnTo>
                  <a:lnTo>
                    <a:pt x="27988" y="9021"/>
                  </a:lnTo>
                  <a:lnTo>
                    <a:pt x="26526" y="10176"/>
                  </a:lnTo>
                  <a:lnTo>
                    <a:pt x="8940" y="12501"/>
                  </a:lnTo>
                  <a:close/>
                </a:path>
              </a:pathLst>
            </a:custGeom>
            <a:solidFill>
              <a:srgbClr val="2B2E2F"/>
            </a:solidFill>
          </p:spPr>
          <p:txBody>
            <a:bodyPr wrap="square" lIns="0" tIns="0" rIns="0" bIns="0" rtlCol="0"/>
            <a:lstStyle/>
            <a:p>
              <a:endParaRPr/>
            </a:p>
          </p:txBody>
        </p:sp>
        <p:sp>
          <p:nvSpPr>
            <p:cNvPr id="661" name="object 844">
              <a:extLst>
                <a:ext uri="{FF2B5EF4-FFF2-40B4-BE49-F238E27FC236}">
                  <a16:creationId xmlns:a16="http://schemas.microsoft.com/office/drawing/2014/main" id="{D607931E-1BA7-26AA-871F-D721832321B6}"/>
                </a:ext>
              </a:extLst>
            </p:cNvPr>
            <p:cNvSpPr/>
            <p:nvPr/>
          </p:nvSpPr>
          <p:spPr>
            <a:xfrm>
              <a:off x="2853763" y="9005353"/>
              <a:ext cx="38735" cy="12700"/>
            </a:xfrm>
            <a:custGeom>
              <a:avLst/>
              <a:gdLst/>
              <a:ahLst/>
              <a:cxnLst/>
              <a:rect l="l" t="t" r="r" b="b"/>
              <a:pathLst>
                <a:path w="38735" h="12700">
                  <a:moveTo>
                    <a:pt x="28003" y="9021"/>
                  </a:moveTo>
                  <a:lnTo>
                    <a:pt x="19419" y="9021"/>
                  </a:lnTo>
                  <a:lnTo>
                    <a:pt x="30141" y="4914"/>
                  </a:lnTo>
                  <a:lnTo>
                    <a:pt x="38276" y="0"/>
                  </a:lnTo>
                  <a:lnTo>
                    <a:pt x="36814" y="2056"/>
                  </a:lnTo>
                  <a:lnTo>
                    <a:pt x="28003" y="9021"/>
                  </a:lnTo>
                  <a:close/>
                </a:path>
                <a:path w="38735" h="12700">
                  <a:moveTo>
                    <a:pt x="8950" y="12501"/>
                  </a:moveTo>
                  <a:lnTo>
                    <a:pt x="0" y="8822"/>
                  </a:lnTo>
                  <a:lnTo>
                    <a:pt x="2195" y="7507"/>
                  </a:lnTo>
                  <a:lnTo>
                    <a:pt x="9420" y="7871"/>
                  </a:lnTo>
                  <a:lnTo>
                    <a:pt x="19419" y="9021"/>
                  </a:lnTo>
                  <a:lnTo>
                    <a:pt x="28003" y="9021"/>
                  </a:lnTo>
                  <a:lnTo>
                    <a:pt x="26536" y="10181"/>
                  </a:lnTo>
                  <a:lnTo>
                    <a:pt x="8950" y="12501"/>
                  </a:lnTo>
                  <a:close/>
                </a:path>
              </a:pathLst>
            </a:custGeom>
            <a:solidFill>
              <a:srgbClr val="2F3232"/>
            </a:solidFill>
          </p:spPr>
          <p:txBody>
            <a:bodyPr wrap="square" lIns="0" tIns="0" rIns="0" bIns="0" rtlCol="0"/>
            <a:lstStyle/>
            <a:p>
              <a:endParaRPr/>
            </a:p>
          </p:txBody>
        </p:sp>
        <p:sp>
          <p:nvSpPr>
            <p:cNvPr id="662" name="object 845">
              <a:extLst>
                <a:ext uri="{FF2B5EF4-FFF2-40B4-BE49-F238E27FC236}">
                  <a16:creationId xmlns:a16="http://schemas.microsoft.com/office/drawing/2014/main" id="{1C1270DA-C93A-01E0-DBB4-576DBCC44C02}"/>
                </a:ext>
              </a:extLst>
            </p:cNvPr>
            <p:cNvSpPr/>
            <p:nvPr/>
          </p:nvSpPr>
          <p:spPr>
            <a:xfrm>
              <a:off x="2853631" y="9005489"/>
              <a:ext cx="38735" cy="12700"/>
            </a:xfrm>
            <a:custGeom>
              <a:avLst/>
              <a:gdLst/>
              <a:ahLst/>
              <a:cxnLst/>
              <a:rect l="l" t="t" r="r" b="b"/>
              <a:pathLst>
                <a:path w="38735" h="12700">
                  <a:moveTo>
                    <a:pt x="28019" y="9021"/>
                  </a:moveTo>
                  <a:lnTo>
                    <a:pt x="19429" y="9021"/>
                  </a:lnTo>
                  <a:lnTo>
                    <a:pt x="30157" y="4914"/>
                  </a:lnTo>
                  <a:lnTo>
                    <a:pt x="38286" y="0"/>
                  </a:lnTo>
                  <a:lnTo>
                    <a:pt x="36824" y="2061"/>
                  </a:lnTo>
                  <a:lnTo>
                    <a:pt x="28019" y="9021"/>
                  </a:lnTo>
                  <a:close/>
                </a:path>
                <a:path w="38735" h="12700">
                  <a:moveTo>
                    <a:pt x="8960" y="12501"/>
                  </a:moveTo>
                  <a:lnTo>
                    <a:pt x="0" y="8812"/>
                  </a:lnTo>
                  <a:lnTo>
                    <a:pt x="2210" y="7507"/>
                  </a:lnTo>
                  <a:lnTo>
                    <a:pt x="9430" y="7871"/>
                  </a:lnTo>
                  <a:lnTo>
                    <a:pt x="19429" y="9021"/>
                  </a:lnTo>
                  <a:lnTo>
                    <a:pt x="28019" y="9021"/>
                  </a:lnTo>
                  <a:lnTo>
                    <a:pt x="26552" y="10181"/>
                  </a:lnTo>
                  <a:lnTo>
                    <a:pt x="8960" y="12501"/>
                  </a:lnTo>
                  <a:close/>
                </a:path>
              </a:pathLst>
            </a:custGeom>
            <a:solidFill>
              <a:srgbClr val="323536"/>
            </a:solidFill>
          </p:spPr>
          <p:txBody>
            <a:bodyPr wrap="square" lIns="0" tIns="0" rIns="0" bIns="0" rtlCol="0"/>
            <a:lstStyle/>
            <a:p>
              <a:endParaRPr/>
            </a:p>
          </p:txBody>
        </p:sp>
        <p:pic>
          <p:nvPicPr>
            <p:cNvPr id="663" name="object 846">
              <a:extLst>
                <a:ext uri="{FF2B5EF4-FFF2-40B4-BE49-F238E27FC236}">
                  <a16:creationId xmlns:a16="http://schemas.microsoft.com/office/drawing/2014/main" id="{1306A1FC-FB54-0A66-60FD-BCFE7FACBEB7}"/>
                </a:ext>
              </a:extLst>
            </p:cNvPr>
            <p:cNvPicPr/>
            <p:nvPr/>
          </p:nvPicPr>
          <p:blipFill>
            <a:blip r:embed="rId95" cstate="screen">
              <a:extLst>
                <a:ext uri="{28A0092B-C50C-407E-A947-70E740481C1C}">
                  <a14:useLocalDpi xmlns:a14="http://schemas.microsoft.com/office/drawing/2010/main"/>
                </a:ext>
              </a:extLst>
            </a:blip>
            <a:stretch>
              <a:fillRect/>
            </a:stretch>
          </p:blipFill>
          <p:spPr>
            <a:xfrm>
              <a:off x="2229281" y="8928417"/>
              <a:ext cx="218554" cy="95542"/>
            </a:xfrm>
            <a:prstGeom prst="rect">
              <a:avLst/>
            </a:prstGeom>
          </p:spPr>
        </p:pic>
        <p:sp>
          <p:nvSpPr>
            <p:cNvPr id="664" name="object 847">
              <a:extLst>
                <a:ext uri="{FF2B5EF4-FFF2-40B4-BE49-F238E27FC236}">
                  <a16:creationId xmlns:a16="http://schemas.microsoft.com/office/drawing/2014/main" id="{407EFE44-9840-DBD8-21E6-14072999A2E1}"/>
                </a:ext>
              </a:extLst>
            </p:cNvPr>
            <p:cNvSpPr/>
            <p:nvPr/>
          </p:nvSpPr>
          <p:spPr>
            <a:xfrm>
              <a:off x="2853505" y="9005625"/>
              <a:ext cx="38735" cy="12700"/>
            </a:xfrm>
            <a:custGeom>
              <a:avLst/>
              <a:gdLst/>
              <a:ahLst/>
              <a:cxnLst/>
              <a:rect l="l" t="t" r="r" b="b"/>
              <a:pathLst>
                <a:path w="38735" h="12700">
                  <a:moveTo>
                    <a:pt x="28025" y="9021"/>
                  </a:moveTo>
                  <a:lnTo>
                    <a:pt x="19440" y="9021"/>
                  </a:lnTo>
                  <a:lnTo>
                    <a:pt x="30162" y="4919"/>
                  </a:lnTo>
                  <a:lnTo>
                    <a:pt x="38296" y="0"/>
                  </a:lnTo>
                  <a:lnTo>
                    <a:pt x="36835" y="2061"/>
                  </a:lnTo>
                  <a:lnTo>
                    <a:pt x="28025" y="9021"/>
                  </a:lnTo>
                  <a:close/>
                </a:path>
                <a:path w="38735" h="12700">
                  <a:moveTo>
                    <a:pt x="8971" y="12506"/>
                  </a:moveTo>
                  <a:lnTo>
                    <a:pt x="0" y="8802"/>
                  </a:lnTo>
                  <a:lnTo>
                    <a:pt x="2215" y="7512"/>
                  </a:lnTo>
                  <a:lnTo>
                    <a:pt x="9441" y="7871"/>
                  </a:lnTo>
                  <a:lnTo>
                    <a:pt x="19440" y="9021"/>
                  </a:lnTo>
                  <a:lnTo>
                    <a:pt x="28025" y="9021"/>
                  </a:lnTo>
                  <a:lnTo>
                    <a:pt x="26557" y="10181"/>
                  </a:lnTo>
                  <a:lnTo>
                    <a:pt x="8971" y="12506"/>
                  </a:lnTo>
                  <a:close/>
                </a:path>
              </a:pathLst>
            </a:custGeom>
            <a:solidFill>
              <a:srgbClr val="35393A"/>
            </a:solidFill>
          </p:spPr>
          <p:txBody>
            <a:bodyPr wrap="square" lIns="0" tIns="0" rIns="0" bIns="0" rtlCol="0"/>
            <a:lstStyle/>
            <a:p>
              <a:endParaRPr/>
            </a:p>
          </p:txBody>
        </p:sp>
        <p:sp>
          <p:nvSpPr>
            <p:cNvPr id="665" name="object 848">
              <a:extLst>
                <a:ext uri="{FF2B5EF4-FFF2-40B4-BE49-F238E27FC236}">
                  <a16:creationId xmlns:a16="http://schemas.microsoft.com/office/drawing/2014/main" id="{78FD07A0-3308-D98D-E778-5293E238DB76}"/>
                </a:ext>
              </a:extLst>
            </p:cNvPr>
            <p:cNvSpPr/>
            <p:nvPr/>
          </p:nvSpPr>
          <p:spPr>
            <a:xfrm>
              <a:off x="2853373" y="9005766"/>
              <a:ext cx="38735" cy="12700"/>
            </a:xfrm>
            <a:custGeom>
              <a:avLst/>
              <a:gdLst/>
              <a:ahLst/>
              <a:cxnLst/>
              <a:rect l="l" t="t" r="r" b="b"/>
              <a:pathLst>
                <a:path w="38735" h="12700">
                  <a:moveTo>
                    <a:pt x="28033" y="9021"/>
                  </a:moveTo>
                  <a:lnTo>
                    <a:pt x="19450" y="9021"/>
                  </a:lnTo>
                  <a:lnTo>
                    <a:pt x="30177" y="4914"/>
                  </a:lnTo>
                  <a:lnTo>
                    <a:pt x="38312" y="0"/>
                  </a:lnTo>
                  <a:lnTo>
                    <a:pt x="36845" y="2056"/>
                  </a:lnTo>
                  <a:lnTo>
                    <a:pt x="28033" y="9021"/>
                  </a:lnTo>
                  <a:close/>
                </a:path>
                <a:path w="38735" h="12700">
                  <a:moveTo>
                    <a:pt x="8981" y="12501"/>
                  </a:moveTo>
                  <a:lnTo>
                    <a:pt x="0" y="8787"/>
                  </a:lnTo>
                  <a:lnTo>
                    <a:pt x="2231" y="7507"/>
                  </a:lnTo>
                  <a:lnTo>
                    <a:pt x="9451" y="7866"/>
                  </a:lnTo>
                  <a:lnTo>
                    <a:pt x="19450" y="9021"/>
                  </a:lnTo>
                  <a:lnTo>
                    <a:pt x="28033" y="9021"/>
                  </a:lnTo>
                  <a:lnTo>
                    <a:pt x="26572" y="10176"/>
                  </a:lnTo>
                  <a:lnTo>
                    <a:pt x="8981" y="12501"/>
                  </a:lnTo>
                  <a:close/>
                </a:path>
              </a:pathLst>
            </a:custGeom>
            <a:solidFill>
              <a:srgbClr val="3A3D3D"/>
            </a:solidFill>
          </p:spPr>
          <p:txBody>
            <a:bodyPr wrap="square" lIns="0" tIns="0" rIns="0" bIns="0" rtlCol="0"/>
            <a:lstStyle/>
            <a:p>
              <a:endParaRPr/>
            </a:p>
          </p:txBody>
        </p:sp>
        <p:sp>
          <p:nvSpPr>
            <p:cNvPr id="666" name="object 849">
              <a:extLst>
                <a:ext uri="{FF2B5EF4-FFF2-40B4-BE49-F238E27FC236}">
                  <a16:creationId xmlns:a16="http://schemas.microsoft.com/office/drawing/2014/main" id="{FEB18095-49F3-0FF5-B13C-B507A4876489}"/>
                </a:ext>
              </a:extLst>
            </p:cNvPr>
            <p:cNvSpPr/>
            <p:nvPr/>
          </p:nvSpPr>
          <p:spPr>
            <a:xfrm>
              <a:off x="2853247" y="9005902"/>
              <a:ext cx="38735" cy="12700"/>
            </a:xfrm>
            <a:custGeom>
              <a:avLst/>
              <a:gdLst/>
              <a:ahLst/>
              <a:cxnLst/>
              <a:rect l="l" t="t" r="r" b="b"/>
              <a:pathLst>
                <a:path w="38735" h="12700">
                  <a:moveTo>
                    <a:pt x="28045" y="9021"/>
                  </a:moveTo>
                  <a:lnTo>
                    <a:pt x="19460" y="9021"/>
                  </a:lnTo>
                  <a:lnTo>
                    <a:pt x="30182" y="4914"/>
                  </a:lnTo>
                  <a:lnTo>
                    <a:pt x="38317" y="0"/>
                  </a:lnTo>
                  <a:lnTo>
                    <a:pt x="36855" y="2056"/>
                  </a:lnTo>
                  <a:lnTo>
                    <a:pt x="28045" y="9021"/>
                  </a:lnTo>
                  <a:close/>
                </a:path>
                <a:path w="38735" h="12700">
                  <a:moveTo>
                    <a:pt x="8991" y="12501"/>
                  </a:moveTo>
                  <a:lnTo>
                    <a:pt x="0" y="8772"/>
                  </a:lnTo>
                  <a:lnTo>
                    <a:pt x="2236" y="7507"/>
                  </a:lnTo>
                  <a:lnTo>
                    <a:pt x="9461" y="7871"/>
                  </a:lnTo>
                  <a:lnTo>
                    <a:pt x="19460" y="9021"/>
                  </a:lnTo>
                  <a:lnTo>
                    <a:pt x="28045" y="9021"/>
                  </a:lnTo>
                  <a:lnTo>
                    <a:pt x="26577" y="10181"/>
                  </a:lnTo>
                  <a:lnTo>
                    <a:pt x="8991" y="12501"/>
                  </a:lnTo>
                  <a:close/>
                </a:path>
              </a:pathLst>
            </a:custGeom>
            <a:solidFill>
              <a:srgbClr val="3E4141"/>
            </a:solidFill>
          </p:spPr>
          <p:txBody>
            <a:bodyPr wrap="square" lIns="0" tIns="0" rIns="0" bIns="0" rtlCol="0"/>
            <a:lstStyle/>
            <a:p>
              <a:endParaRPr/>
            </a:p>
          </p:txBody>
        </p:sp>
        <p:sp>
          <p:nvSpPr>
            <p:cNvPr id="667" name="object 850">
              <a:extLst>
                <a:ext uri="{FF2B5EF4-FFF2-40B4-BE49-F238E27FC236}">
                  <a16:creationId xmlns:a16="http://schemas.microsoft.com/office/drawing/2014/main" id="{AAE97C43-A05C-29C6-2D36-9BE07458EF58}"/>
                </a:ext>
              </a:extLst>
            </p:cNvPr>
            <p:cNvSpPr/>
            <p:nvPr/>
          </p:nvSpPr>
          <p:spPr>
            <a:xfrm>
              <a:off x="2853116" y="9006038"/>
              <a:ext cx="38735" cy="12700"/>
            </a:xfrm>
            <a:custGeom>
              <a:avLst/>
              <a:gdLst/>
              <a:ahLst/>
              <a:cxnLst/>
              <a:rect l="l" t="t" r="r" b="b"/>
              <a:pathLst>
                <a:path w="38735" h="12700">
                  <a:moveTo>
                    <a:pt x="28060" y="9021"/>
                  </a:moveTo>
                  <a:lnTo>
                    <a:pt x="19471" y="9021"/>
                  </a:lnTo>
                  <a:lnTo>
                    <a:pt x="30198" y="4919"/>
                  </a:lnTo>
                  <a:lnTo>
                    <a:pt x="38332" y="0"/>
                  </a:lnTo>
                  <a:lnTo>
                    <a:pt x="36866" y="2061"/>
                  </a:lnTo>
                  <a:lnTo>
                    <a:pt x="28060" y="9021"/>
                  </a:lnTo>
                  <a:close/>
                </a:path>
                <a:path w="38735" h="12700">
                  <a:moveTo>
                    <a:pt x="9002" y="12506"/>
                  </a:moveTo>
                  <a:lnTo>
                    <a:pt x="0" y="8762"/>
                  </a:lnTo>
                  <a:lnTo>
                    <a:pt x="2251" y="7512"/>
                  </a:lnTo>
                  <a:lnTo>
                    <a:pt x="9472" y="7871"/>
                  </a:lnTo>
                  <a:lnTo>
                    <a:pt x="19471" y="9021"/>
                  </a:lnTo>
                  <a:lnTo>
                    <a:pt x="28060" y="9021"/>
                  </a:lnTo>
                  <a:lnTo>
                    <a:pt x="26593" y="10181"/>
                  </a:lnTo>
                  <a:lnTo>
                    <a:pt x="9002" y="12506"/>
                  </a:lnTo>
                  <a:close/>
                </a:path>
              </a:pathLst>
            </a:custGeom>
            <a:solidFill>
              <a:srgbClr val="414445"/>
            </a:solidFill>
          </p:spPr>
          <p:txBody>
            <a:bodyPr wrap="square" lIns="0" tIns="0" rIns="0" bIns="0" rtlCol="0"/>
            <a:lstStyle/>
            <a:p>
              <a:endParaRPr/>
            </a:p>
          </p:txBody>
        </p:sp>
        <p:sp>
          <p:nvSpPr>
            <p:cNvPr id="668" name="object 851">
              <a:extLst>
                <a:ext uri="{FF2B5EF4-FFF2-40B4-BE49-F238E27FC236}">
                  <a16:creationId xmlns:a16="http://schemas.microsoft.com/office/drawing/2014/main" id="{6C2B206E-4AF5-CA70-6F1E-74D36173EEA7}"/>
                </a:ext>
              </a:extLst>
            </p:cNvPr>
            <p:cNvSpPr/>
            <p:nvPr/>
          </p:nvSpPr>
          <p:spPr>
            <a:xfrm>
              <a:off x="2852984" y="9006174"/>
              <a:ext cx="38735" cy="12700"/>
            </a:xfrm>
            <a:custGeom>
              <a:avLst/>
              <a:gdLst/>
              <a:ahLst/>
              <a:cxnLst/>
              <a:rect l="l" t="t" r="r" b="b"/>
              <a:pathLst>
                <a:path w="38735" h="12700">
                  <a:moveTo>
                    <a:pt x="28071" y="9021"/>
                  </a:moveTo>
                  <a:lnTo>
                    <a:pt x="19486" y="9021"/>
                  </a:lnTo>
                  <a:lnTo>
                    <a:pt x="30208" y="4919"/>
                  </a:lnTo>
                  <a:lnTo>
                    <a:pt x="38343" y="0"/>
                  </a:lnTo>
                  <a:lnTo>
                    <a:pt x="36881" y="2061"/>
                  </a:lnTo>
                  <a:lnTo>
                    <a:pt x="28071" y="9021"/>
                  </a:lnTo>
                  <a:close/>
                </a:path>
                <a:path w="38735" h="12700">
                  <a:moveTo>
                    <a:pt x="9017" y="12506"/>
                  </a:moveTo>
                  <a:lnTo>
                    <a:pt x="0" y="8752"/>
                  </a:lnTo>
                  <a:lnTo>
                    <a:pt x="2262" y="7512"/>
                  </a:lnTo>
                  <a:lnTo>
                    <a:pt x="9487" y="7871"/>
                  </a:lnTo>
                  <a:lnTo>
                    <a:pt x="19486" y="9021"/>
                  </a:lnTo>
                  <a:lnTo>
                    <a:pt x="28071" y="9021"/>
                  </a:lnTo>
                  <a:lnTo>
                    <a:pt x="26603" y="10181"/>
                  </a:lnTo>
                  <a:lnTo>
                    <a:pt x="9017" y="12506"/>
                  </a:lnTo>
                  <a:close/>
                </a:path>
              </a:pathLst>
            </a:custGeom>
            <a:solidFill>
              <a:srgbClr val="454849"/>
            </a:solidFill>
          </p:spPr>
          <p:txBody>
            <a:bodyPr wrap="square" lIns="0" tIns="0" rIns="0" bIns="0" rtlCol="0"/>
            <a:lstStyle/>
            <a:p>
              <a:endParaRPr/>
            </a:p>
          </p:txBody>
        </p:sp>
        <p:sp>
          <p:nvSpPr>
            <p:cNvPr id="669" name="object 852">
              <a:extLst>
                <a:ext uri="{FF2B5EF4-FFF2-40B4-BE49-F238E27FC236}">
                  <a16:creationId xmlns:a16="http://schemas.microsoft.com/office/drawing/2014/main" id="{B9E8413D-9A60-8738-1069-3CEEDA5309DD}"/>
                </a:ext>
              </a:extLst>
            </p:cNvPr>
            <p:cNvSpPr/>
            <p:nvPr/>
          </p:nvSpPr>
          <p:spPr>
            <a:xfrm>
              <a:off x="2852858" y="9006316"/>
              <a:ext cx="38735" cy="12700"/>
            </a:xfrm>
            <a:custGeom>
              <a:avLst/>
              <a:gdLst/>
              <a:ahLst/>
              <a:cxnLst/>
              <a:rect l="l" t="t" r="r" b="b"/>
              <a:pathLst>
                <a:path w="38735" h="12700">
                  <a:moveTo>
                    <a:pt x="28075" y="9021"/>
                  </a:moveTo>
                  <a:lnTo>
                    <a:pt x="19491" y="9021"/>
                  </a:lnTo>
                  <a:lnTo>
                    <a:pt x="30219" y="4914"/>
                  </a:lnTo>
                  <a:lnTo>
                    <a:pt x="38353" y="0"/>
                  </a:lnTo>
                  <a:lnTo>
                    <a:pt x="36886" y="2056"/>
                  </a:lnTo>
                  <a:lnTo>
                    <a:pt x="28075" y="9021"/>
                  </a:lnTo>
                  <a:close/>
                </a:path>
                <a:path w="38735" h="12700">
                  <a:moveTo>
                    <a:pt x="9022" y="12501"/>
                  </a:moveTo>
                  <a:lnTo>
                    <a:pt x="0" y="8732"/>
                  </a:lnTo>
                  <a:lnTo>
                    <a:pt x="2272" y="7507"/>
                  </a:lnTo>
                  <a:lnTo>
                    <a:pt x="9498" y="7866"/>
                  </a:lnTo>
                  <a:lnTo>
                    <a:pt x="19491" y="9021"/>
                  </a:lnTo>
                  <a:lnTo>
                    <a:pt x="28075" y="9021"/>
                  </a:lnTo>
                  <a:lnTo>
                    <a:pt x="26614" y="10176"/>
                  </a:lnTo>
                  <a:lnTo>
                    <a:pt x="9022" y="12501"/>
                  </a:lnTo>
                  <a:close/>
                </a:path>
              </a:pathLst>
            </a:custGeom>
            <a:solidFill>
              <a:srgbClr val="494C4B"/>
            </a:solidFill>
          </p:spPr>
          <p:txBody>
            <a:bodyPr wrap="square" lIns="0" tIns="0" rIns="0" bIns="0" rtlCol="0"/>
            <a:lstStyle/>
            <a:p>
              <a:endParaRPr/>
            </a:p>
          </p:txBody>
        </p:sp>
        <p:sp>
          <p:nvSpPr>
            <p:cNvPr id="670" name="object 853">
              <a:extLst>
                <a:ext uri="{FF2B5EF4-FFF2-40B4-BE49-F238E27FC236}">
                  <a16:creationId xmlns:a16="http://schemas.microsoft.com/office/drawing/2014/main" id="{2F541CF5-86B3-92CA-D08D-7EFBAC93440C}"/>
                </a:ext>
              </a:extLst>
            </p:cNvPr>
            <p:cNvSpPr/>
            <p:nvPr/>
          </p:nvSpPr>
          <p:spPr>
            <a:xfrm>
              <a:off x="2852727" y="9006452"/>
              <a:ext cx="38735" cy="12700"/>
            </a:xfrm>
            <a:custGeom>
              <a:avLst/>
              <a:gdLst/>
              <a:ahLst/>
              <a:cxnLst/>
              <a:rect l="l" t="t" r="r" b="b"/>
              <a:pathLst>
                <a:path w="38735" h="12700">
                  <a:moveTo>
                    <a:pt x="28096" y="9021"/>
                  </a:moveTo>
                  <a:lnTo>
                    <a:pt x="19507" y="9021"/>
                  </a:lnTo>
                  <a:lnTo>
                    <a:pt x="30234" y="4914"/>
                  </a:lnTo>
                  <a:lnTo>
                    <a:pt x="38363" y="0"/>
                  </a:lnTo>
                  <a:lnTo>
                    <a:pt x="36902" y="2056"/>
                  </a:lnTo>
                  <a:lnTo>
                    <a:pt x="28096" y="9021"/>
                  </a:lnTo>
                  <a:close/>
                </a:path>
                <a:path w="38735" h="12700">
                  <a:moveTo>
                    <a:pt x="9038" y="12506"/>
                  </a:moveTo>
                  <a:lnTo>
                    <a:pt x="0" y="8722"/>
                  </a:lnTo>
                  <a:lnTo>
                    <a:pt x="2287" y="7507"/>
                  </a:lnTo>
                  <a:lnTo>
                    <a:pt x="9508" y="7871"/>
                  </a:lnTo>
                  <a:lnTo>
                    <a:pt x="19507" y="9021"/>
                  </a:lnTo>
                  <a:lnTo>
                    <a:pt x="28096" y="9021"/>
                  </a:lnTo>
                  <a:lnTo>
                    <a:pt x="26629" y="10181"/>
                  </a:lnTo>
                  <a:lnTo>
                    <a:pt x="9038" y="12506"/>
                  </a:lnTo>
                  <a:close/>
                </a:path>
              </a:pathLst>
            </a:custGeom>
            <a:solidFill>
              <a:srgbClr val="4C504F"/>
            </a:solidFill>
          </p:spPr>
          <p:txBody>
            <a:bodyPr wrap="square" lIns="0" tIns="0" rIns="0" bIns="0" rtlCol="0"/>
            <a:lstStyle/>
            <a:p>
              <a:endParaRPr/>
            </a:p>
          </p:txBody>
        </p:sp>
        <p:sp>
          <p:nvSpPr>
            <p:cNvPr id="671" name="object 854">
              <a:extLst>
                <a:ext uri="{FF2B5EF4-FFF2-40B4-BE49-F238E27FC236}">
                  <a16:creationId xmlns:a16="http://schemas.microsoft.com/office/drawing/2014/main" id="{07864D1E-A1B3-1C7F-CAF8-878417577B65}"/>
                </a:ext>
              </a:extLst>
            </p:cNvPr>
            <p:cNvSpPr/>
            <p:nvPr/>
          </p:nvSpPr>
          <p:spPr>
            <a:xfrm>
              <a:off x="2852600" y="9006588"/>
              <a:ext cx="38735" cy="12700"/>
            </a:xfrm>
            <a:custGeom>
              <a:avLst/>
              <a:gdLst/>
              <a:ahLst/>
              <a:cxnLst/>
              <a:rect l="l" t="t" r="r" b="b"/>
              <a:pathLst>
                <a:path w="38735" h="12700">
                  <a:moveTo>
                    <a:pt x="28101" y="9021"/>
                  </a:moveTo>
                  <a:lnTo>
                    <a:pt x="19512" y="9021"/>
                  </a:lnTo>
                  <a:lnTo>
                    <a:pt x="30239" y="4919"/>
                  </a:lnTo>
                  <a:lnTo>
                    <a:pt x="38374" y="0"/>
                  </a:lnTo>
                  <a:lnTo>
                    <a:pt x="36907" y="2056"/>
                  </a:lnTo>
                  <a:lnTo>
                    <a:pt x="28101" y="9021"/>
                  </a:lnTo>
                  <a:close/>
                </a:path>
                <a:path w="38735" h="12700">
                  <a:moveTo>
                    <a:pt x="9043" y="12506"/>
                  </a:moveTo>
                  <a:lnTo>
                    <a:pt x="0" y="8707"/>
                  </a:lnTo>
                  <a:lnTo>
                    <a:pt x="2293" y="7512"/>
                  </a:lnTo>
                  <a:lnTo>
                    <a:pt x="9518" y="7871"/>
                  </a:lnTo>
                  <a:lnTo>
                    <a:pt x="19512" y="9021"/>
                  </a:lnTo>
                  <a:lnTo>
                    <a:pt x="28101" y="9021"/>
                  </a:lnTo>
                  <a:lnTo>
                    <a:pt x="26634" y="10181"/>
                  </a:lnTo>
                  <a:lnTo>
                    <a:pt x="9043" y="12506"/>
                  </a:lnTo>
                  <a:close/>
                </a:path>
              </a:pathLst>
            </a:custGeom>
            <a:solidFill>
              <a:srgbClr val="505353"/>
            </a:solidFill>
          </p:spPr>
          <p:txBody>
            <a:bodyPr wrap="square" lIns="0" tIns="0" rIns="0" bIns="0" rtlCol="0"/>
            <a:lstStyle/>
            <a:p>
              <a:endParaRPr/>
            </a:p>
          </p:txBody>
        </p:sp>
        <p:sp>
          <p:nvSpPr>
            <p:cNvPr id="672" name="object 855">
              <a:extLst>
                <a:ext uri="{FF2B5EF4-FFF2-40B4-BE49-F238E27FC236}">
                  <a16:creationId xmlns:a16="http://schemas.microsoft.com/office/drawing/2014/main" id="{FC4DF94D-0DED-69C3-4E6B-4C10B2AB333E}"/>
                </a:ext>
              </a:extLst>
            </p:cNvPr>
            <p:cNvSpPr/>
            <p:nvPr/>
          </p:nvSpPr>
          <p:spPr>
            <a:xfrm>
              <a:off x="2852474" y="9006724"/>
              <a:ext cx="38735" cy="12700"/>
            </a:xfrm>
            <a:custGeom>
              <a:avLst/>
              <a:gdLst/>
              <a:ahLst/>
              <a:cxnLst/>
              <a:rect l="l" t="t" r="r" b="b"/>
              <a:pathLst>
                <a:path w="38735" h="12700">
                  <a:moveTo>
                    <a:pt x="28112" y="9021"/>
                  </a:moveTo>
                  <a:lnTo>
                    <a:pt x="19522" y="9021"/>
                  </a:lnTo>
                  <a:lnTo>
                    <a:pt x="30250" y="4919"/>
                  </a:lnTo>
                  <a:lnTo>
                    <a:pt x="38379" y="0"/>
                  </a:lnTo>
                  <a:lnTo>
                    <a:pt x="36917" y="2061"/>
                  </a:lnTo>
                  <a:lnTo>
                    <a:pt x="28112" y="9021"/>
                  </a:lnTo>
                  <a:close/>
                </a:path>
                <a:path w="38735" h="12700">
                  <a:moveTo>
                    <a:pt x="9053" y="12506"/>
                  </a:moveTo>
                  <a:lnTo>
                    <a:pt x="0" y="8697"/>
                  </a:lnTo>
                  <a:lnTo>
                    <a:pt x="2303" y="7512"/>
                  </a:lnTo>
                  <a:lnTo>
                    <a:pt x="9523" y="7871"/>
                  </a:lnTo>
                  <a:lnTo>
                    <a:pt x="19522" y="9021"/>
                  </a:lnTo>
                  <a:lnTo>
                    <a:pt x="28112" y="9021"/>
                  </a:lnTo>
                  <a:lnTo>
                    <a:pt x="26645" y="10181"/>
                  </a:lnTo>
                  <a:lnTo>
                    <a:pt x="9053" y="12506"/>
                  </a:lnTo>
                  <a:close/>
                </a:path>
              </a:pathLst>
            </a:custGeom>
            <a:solidFill>
              <a:srgbClr val="545757"/>
            </a:solidFill>
          </p:spPr>
          <p:txBody>
            <a:bodyPr wrap="square" lIns="0" tIns="0" rIns="0" bIns="0" rtlCol="0"/>
            <a:lstStyle/>
            <a:p>
              <a:endParaRPr/>
            </a:p>
          </p:txBody>
        </p:sp>
        <p:sp>
          <p:nvSpPr>
            <p:cNvPr id="673" name="object 856">
              <a:extLst>
                <a:ext uri="{FF2B5EF4-FFF2-40B4-BE49-F238E27FC236}">
                  <a16:creationId xmlns:a16="http://schemas.microsoft.com/office/drawing/2014/main" id="{1726166B-91B9-ACAF-6233-9E9C8C8FB251}"/>
                </a:ext>
              </a:extLst>
            </p:cNvPr>
            <p:cNvSpPr/>
            <p:nvPr/>
          </p:nvSpPr>
          <p:spPr>
            <a:xfrm>
              <a:off x="2852342" y="9006865"/>
              <a:ext cx="38735" cy="12700"/>
            </a:xfrm>
            <a:custGeom>
              <a:avLst/>
              <a:gdLst/>
              <a:ahLst/>
              <a:cxnLst/>
              <a:rect l="l" t="t" r="r" b="b"/>
              <a:pathLst>
                <a:path w="38735" h="12700">
                  <a:moveTo>
                    <a:pt x="28116" y="9021"/>
                  </a:moveTo>
                  <a:lnTo>
                    <a:pt x="19533" y="9021"/>
                  </a:lnTo>
                  <a:lnTo>
                    <a:pt x="30260" y="4914"/>
                  </a:lnTo>
                  <a:lnTo>
                    <a:pt x="38394" y="0"/>
                  </a:lnTo>
                  <a:lnTo>
                    <a:pt x="36928" y="2056"/>
                  </a:lnTo>
                  <a:lnTo>
                    <a:pt x="28116" y="9021"/>
                  </a:lnTo>
                  <a:close/>
                </a:path>
                <a:path w="38735" h="12700">
                  <a:moveTo>
                    <a:pt x="9064" y="12506"/>
                  </a:moveTo>
                  <a:lnTo>
                    <a:pt x="0" y="8682"/>
                  </a:lnTo>
                  <a:lnTo>
                    <a:pt x="2313" y="7507"/>
                  </a:lnTo>
                  <a:lnTo>
                    <a:pt x="9539" y="7866"/>
                  </a:lnTo>
                  <a:lnTo>
                    <a:pt x="19533" y="9021"/>
                  </a:lnTo>
                  <a:lnTo>
                    <a:pt x="28116" y="9021"/>
                  </a:lnTo>
                  <a:lnTo>
                    <a:pt x="26655" y="10176"/>
                  </a:lnTo>
                  <a:lnTo>
                    <a:pt x="9064" y="12506"/>
                  </a:lnTo>
                  <a:close/>
                </a:path>
              </a:pathLst>
            </a:custGeom>
            <a:solidFill>
              <a:srgbClr val="575B5A"/>
            </a:solidFill>
          </p:spPr>
          <p:txBody>
            <a:bodyPr wrap="square" lIns="0" tIns="0" rIns="0" bIns="0" rtlCol="0"/>
            <a:lstStyle/>
            <a:p>
              <a:endParaRPr/>
            </a:p>
          </p:txBody>
        </p:sp>
        <p:sp>
          <p:nvSpPr>
            <p:cNvPr id="674" name="object 857">
              <a:extLst>
                <a:ext uri="{FF2B5EF4-FFF2-40B4-BE49-F238E27FC236}">
                  <a16:creationId xmlns:a16="http://schemas.microsoft.com/office/drawing/2014/main" id="{693B829F-C288-51C4-2319-C9E3762FB39F}"/>
                </a:ext>
              </a:extLst>
            </p:cNvPr>
            <p:cNvSpPr/>
            <p:nvPr/>
          </p:nvSpPr>
          <p:spPr>
            <a:xfrm>
              <a:off x="2852216" y="9007001"/>
              <a:ext cx="38735" cy="12700"/>
            </a:xfrm>
            <a:custGeom>
              <a:avLst/>
              <a:gdLst/>
              <a:ahLst/>
              <a:cxnLst/>
              <a:rect l="l" t="t" r="r" b="b"/>
              <a:pathLst>
                <a:path w="38735" h="12700">
                  <a:moveTo>
                    <a:pt x="28132" y="9021"/>
                  </a:moveTo>
                  <a:lnTo>
                    <a:pt x="19543" y="9021"/>
                  </a:lnTo>
                  <a:lnTo>
                    <a:pt x="30270" y="4919"/>
                  </a:lnTo>
                  <a:lnTo>
                    <a:pt x="38405" y="0"/>
                  </a:lnTo>
                  <a:lnTo>
                    <a:pt x="36938" y="2056"/>
                  </a:lnTo>
                  <a:lnTo>
                    <a:pt x="28132" y="9021"/>
                  </a:lnTo>
                  <a:close/>
                </a:path>
                <a:path w="38735" h="12700">
                  <a:moveTo>
                    <a:pt x="9074" y="12506"/>
                  </a:moveTo>
                  <a:lnTo>
                    <a:pt x="0" y="8667"/>
                  </a:lnTo>
                  <a:lnTo>
                    <a:pt x="2324" y="7512"/>
                  </a:lnTo>
                  <a:lnTo>
                    <a:pt x="9544" y="7871"/>
                  </a:lnTo>
                  <a:lnTo>
                    <a:pt x="19543" y="9021"/>
                  </a:lnTo>
                  <a:lnTo>
                    <a:pt x="28132" y="9021"/>
                  </a:lnTo>
                  <a:lnTo>
                    <a:pt x="26665" y="10181"/>
                  </a:lnTo>
                  <a:lnTo>
                    <a:pt x="9074" y="12506"/>
                  </a:lnTo>
                  <a:close/>
                </a:path>
              </a:pathLst>
            </a:custGeom>
            <a:solidFill>
              <a:srgbClr val="5A5E5E"/>
            </a:solidFill>
          </p:spPr>
          <p:txBody>
            <a:bodyPr wrap="square" lIns="0" tIns="0" rIns="0" bIns="0" rtlCol="0"/>
            <a:lstStyle/>
            <a:p>
              <a:endParaRPr/>
            </a:p>
          </p:txBody>
        </p:sp>
        <p:sp>
          <p:nvSpPr>
            <p:cNvPr id="675" name="object 858">
              <a:extLst>
                <a:ext uri="{FF2B5EF4-FFF2-40B4-BE49-F238E27FC236}">
                  <a16:creationId xmlns:a16="http://schemas.microsoft.com/office/drawing/2014/main" id="{3A9321BB-CBC8-FBD2-2496-E2F1409BDC08}"/>
                </a:ext>
              </a:extLst>
            </p:cNvPr>
            <p:cNvSpPr/>
            <p:nvPr/>
          </p:nvSpPr>
          <p:spPr>
            <a:xfrm>
              <a:off x="2852085" y="9007137"/>
              <a:ext cx="38735" cy="12700"/>
            </a:xfrm>
            <a:custGeom>
              <a:avLst/>
              <a:gdLst/>
              <a:ahLst/>
              <a:cxnLst/>
              <a:rect l="l" t="t" r="r" b="b"/>
              <a:pathLst>
                <a:path w="38735" h="12700">
                  <a:moveTo>
                    <a:pt x="28142" y="9021"/>
                  </a:moveTo>
                  <a:lnTo>
                    <a:pt x="19553" y="9021"/>
                  </a:lnTo>
                  <a:lnTo>
                    <a:pt x="30281" y="4919"/>
                  </a:lnTo>
                  <a:lnTo>
                    <a:pt x="38415" y="0"/>
                  </a:lnTo>
                  <a:lnTo>
                    <a:pt x="36948" y="2056"/>
                  </a:lnTo>
                  <a:lnTo>
                    <a:pt x="28142" y="9021"/>
                  </a:lnTo>
                  <a:close/>
                </a:path>
                <a:path w="38735" h="12700">
                  <a:moveTo>
                    <a:pt x="9084" y="12506"/>
                  </a:moveTo>
                  <a:lnTo>
                    <a:pt x="0" y="8658"/>
                  </a:lnTo>
                  <a:lnTo>
                    <a:pt x="2334" y="7512"/>
                  </a:lnTo>
                  <a:lnTo>
                    <a:pt x="9559" y="7871"/>
                  </a:lnTo>
                  <a:lnTo>
                    <a:pt x="19553" y="9021"/>
                  </a:lnTo>
                  <a:lnTo>
                    <a:pt x="28142" y="9021"/>
                  </a:lnTo>
                  <a:lnTo>
                    <a:pt x="26676" y="10181"/>
                  </a:lnTo>
                  <a:lnTo>
                    <a:pt x="9084" y="12506"/>
                  </a:lnTo>
                  <a:close/>
                </a:path>
              </a:pathLst>
            </a:custGeom>
            <a:solidFill>
              <a:srgbClr val="5E6262"/>
            </a:solidFill>
          </p:spPr>
          <p:txBody>
            <a:bodyPr wrap="square" lIns="0" tIns="0" rIns="0" bIns="0" rtlCol="0"/>
            <a:lstStyle/>
            <a:p>
              <a:endParaRPr/>
            </a:p>
          </p:txBody>
        </p:sp>
        <p:sp>
          <p:nvSpPr>
            <p:cNvPr id="676" name="object 859">
              <a:extLst>
                <a:ext uri="{FF2B5EF4-FFF2-40B4-BE49-F238E27FC236}">
                  <a16:creationId xmlns:a16="http://schemas.microsoft.com/office/drawing/2014/main" id="{E9B0B6C8-5C3E-AD26-5B04-A539150093F2}"/>
                </a:ext>
              </a:extLst>
            </p:cNvPr>
            <p:cNvSpPr/>
            <p:nvPr/>
          </p:nvSpPr>
          <p:spPr>
            <a:xfrm>
              <a:off x="2851959" y="9007279"/>
              <a:ext cx="38735" cy="12700"/>
            </a:xfrm>
            <a:custGeom>
              <a:avLst/>
              <a:gdLst/>
              <a:ahLst/>
              <a:cxnLst/>
              <a:rect l="l" t="t" r="r" b="b"/>
              <a:pathLst>
                <a:path w="38735" h="12700">
                  <a:moveTo>
                    <a:pt x="28146" y="9021"/>
                  </a:moveTo>
                  <a:lnTo>
                    <a:pt x="19564" y="9021"/>
                  </a:lnTo>
                  <a:lnTo>
                    <a:pt x="30291" y="4914"/>
                  </a:lnTo>
                  <a:lnTo>
                    <a:pt x="38425" y="0"/>
                  </a:lnTo>
                  <a:lnTo>
                    <a:pt x="36959" y="2051"/>
                  </a:lnTo>
                  <a:lnTo>
                    <a:pt x="28146" y="9021"/>
                  </a:lnTo>
                  <a:close/>
                </a:path>
                <a:path w="38735" h="12700">
                  <a:moveTo>
                    <a:pt x="9095" y="12506"/>
                  </a:moveTo>
                  <a:lnTo>
                    <a:pt x="0" y="8638"/>
                  </a:lnTo>
                  <a:lnTo>
                    <a:pt x="2344" y="7507"/>
                  </a:lnTo>
                  <a:lnTo>
                    <a:pt x="9565" y="7866"/>
                  </a:lnTo>
                  <a:lnTo>
                    <a:pt x="19564" y="9021"/>
                  </a:lnTo>
                  <a:lnTo>
                    <a:pt x="28146" y="9021"/>
                  </a:lnTo>
                  <a:lnTo>
                    <a:pt x="26686" y="10176"/>
                  </a:lnTo>
                  <a:lnTo>
                    <a:pt x="9095" y="12506"/>
                  </a:lnTo>
                  <a:close/>
                </a:path>
              </a:pathLst>
            </a:custGeom>
            <a:solidFill>
              <a:srgbClr val="626665"/>
            </a:solidFill>
          </p:spPr>
          <p:txBody>
            <a:bodyPr wrap="square" lIns="0" tIns="0" rIns="0" bIns="0" rtlCol="0"/>
            <a:lstStyle/>
            <a:p>
              <a:endParaRPr/>
            </a:p>
          </p:txBody>
        </p:sp>
        <p:sp>
          <p:nvSpPr>
            <p:cNvPr id="677" name="object 860">
              <a:extLst>
                <a:ext uri="{FF2B5EF4-FFF2-40B4-BE49-F238E27FC236}">
                  <a16:creationId xmlns:a16="http://schemas.microsoft.com/office/drawing/2014/main" id="{58872CC9-A135-27FA-04AB-827BEDAA5279}"/>
                </a:ext>
              </a:extLst>
            </p:cNvPr>
            <p:cNvSpPr/>
            <p:nvPr/>
          </p:nvSpPr>
          <p:spPr>
            <a:xfrm>
              <a:off x="2851827" y="9007414"/>
              <a:ext cx="38735" cy="12700"/>
            </a:xfrm>
            <a:custGeom>
              <a:avLst/>
              <a:gdLst/>
              <a:ahLst/>
              <a:cxnLst/>
              <a:rect l="l" t="t" r="r" b="b"/>
              <a:pathLst>
                <a:path w="38735" h="12700">
                  <a:moveTo>
                    <a:pt x="28163" y="9021"/>
                  </a:moveTo>
                  <a:lnTo>
                    <a:pt x="19579" y="9021"/>
                  </a:lnTo>
                  <a:lnTo>
                    <a:pt x="30306" y="4914"/>
                  </a:lnTo>
                  <a:lnTo>
                    <a:pt x="38436" y="0"/>
                  </a:lnTo>
                  <a:lnTo>
                    <a:pt x="36974" y="2056"/>
                  </a:lnTo>
                  <a:lnTo>
                    <a:pt x="28163" y="9021"/>
                  </a:lnTo>
                  <a:close/>
                </a:path>
                <a:path w="38735" h="12700">
                  <a:moveTo>
                    <a:pt x="9110" y="12506"/>
                  </a:moveTo>
                  <a:lnTo>
                    <a:pt x="0" y="8628"/>
                  </a:lnTo>
                  <a:lnTo>
                    <a:pt x="2360" y="7507"/>
                  </a:lnTo>
                  <a:lnTo>
                    <a:pt x="9580" y="7866"/>
                  </a:lnTo>
                  <a:lnTo>
                    <a:pt x="19579" y="9021"/>
                  </a:lnTo>
                  <a:lnTo>
                    <a:pt x="28163" y="9021"/>
                  </a:lnTo>
                  <a:lnTo>
                    <a:pt x="26701" y="10176"/>
                  </a:lnTo>
                  <a:lnTo>
                    <a:pt x="9110" y="12506"/>
                  </a:lnTo>
                  <a:close/>
                </a:path>
              </a:pathLst>
            </a:custGeom>
            <a:solidFill>
              <a:srgbClr val="666969"/>
            </a:solidFill>
          </p:spPr>
          <p:txBody>
            <a:bodyPr wrap="square" lIns="0" tIns="0" rIns="0" bIns="0" rtlCol="0"/>
            <a:lstStyle/>
            <a:p>
              <a:endParaRPr/>
            </a:p>
          </p:txBody>
        </p:sp>
        <p:sp>
          <p:nvSpPr>
            <p:cNvPr id="678" name="object 861">
              <a:extLst>
                <a:ext uri="{FF2B5EF4-FFF2-40B4-BE49-F238E27FC236}">
                  <a16:creationId xmlns:a16="http://schemas.microsoft.com/office/drawing/2014/main" id="{F3DAE653-2B94-3A17-0B47-E693A35D65EB}"/>
                </a:ext>
              </a:extLst>
            </p:cNvPr>
            <p:cNvSpPr/>
            <p:nvPr/>
          </p:nvSpPr>
          <p:spPr>
            <a:xfrm>
              <a:off x="2851696" y="9007550"/>
              <a:ext cx="38735" cy="12700"/>
            </a:xfrm>
            <a:custGeom>
              <a:avLst/>
              <a:gdLst/>
              <a:ahLst/>
              <a:cxnLst/>
              <a:rect l="l" t="t" r="r" b="b"/>
              <a:pathLst>
                <a:path w="38735" h="12700">
                  <a:moveTo>
                    <a:pt x="28178" y="9021"/>
                  </a:moveTo>
                  <a:lnTo>
                    <a:pt x="19589" y="9021"/>
                  </a:lnTo>
                  <a:lnTo>
                    <a:pt x="30317" y="4919"/>
                  </a:lnTo>
                  <a:lnTo>
                    <a:pt x="38451" y="0"/>
                  </a:lnTo>
                  <a:lnTo>
                    <a:pt x="36984" y="2056"/>
                  </a:lnTo>
                  <a:lnTo>
                    <a:pt x="28178" y="9021"/>
                  </a:lnTo>
                  <a:close/>
                </a:path>
                <a:path w="38735" h="12700">
                  <a:moveTo>
                    <a:pt x="9120" y="12506"/>
                  </a:moveTo>
                  <a:lnTo>
                    <a:pt x="0" y="8618"/>
                  </a:lnTo>
                  <a:lnTo>
                    <a:pt x="2370" y="7512"/>
                  </a:lnTo>
                  <a:lnTo>
                    <a:pt x="9590" y="7871"/>
                  </a:lnTo>
                  <a:lnTo>
                    <a:pt x="19589" y="9021"/>
                  </a:lnTo>
                  <a:lnTo>
                    <a:pt x="28178" y="9021"/>
                  </a:lnTo>
                  <a:lnTo>
                    <a:pt x="26712" y="10181"/>
                  </a:lnTo>
                  <a:lnTo>
                    <a:pt x="9120" y="12506"/>
                  </a:lnTo>
                  <a:close/>
                </a:path>
              </a:pathLst>
            </a:custGeom>
            <a:solidFill>
              <a:srgbClr val="696C6C"/>
            </a:solidFill>
          </p:spPr>
          <p:txBody>
            <a:bodyPr wrap="square" lIns="0" tIns="0" rIns="0" bIns="0" rtlCol="0"/>
            <a:lstStyle/>
            <a:p>
              <a:endParaRPr/>
            </a:p>
          </p:txBody>
        </p:sp>
        <p:sp>
          <p:nvSpPr>
            <p:cNvPr id="679" name="object 862">
              <a:extLst>
                <a:ext uri="{FF2B5EF4-FFF2-40B4-BE49-F238E27FC236}">
                  <a16:creationId xmlns:a16="http://schemas.microsoft.com/office/drawing/2014/main" id="{97DA513C-1B8F-8700-77F4-93014DFF4EA1}"/>
                </a:ext>
              </a:extLst>
            </p:cNvPr>
            <p:cNvSpPr/>
            <p:nvPr/>
          </p:nvSpPr>
          <p:spPr>
            <a:xfrm>
              <a:off x="2851569" y="9007687"/>
              <a:ext cx="38735" cy="12700"/>
            </a:xfrm>
            <a:custGeom>
              <a:avLst/>
              <a:gdLst/>
              <a:ahLst/>
              <a:cxnLst/>
              <a:rect l="l" t="t" r="r" b="b"/>
              <a:pathLst>
                <a:path w="38735" h="12700">
                  <a:moveTo>
                    <a:pt x="28189" y="9021"/>
                  </a:moveTo>
                  <a:lnTo>
                    <a:pt x="19600" y="9021"/>
                  </a:lnTo>
                  <a:lnTo>
                    <a:pt x="30327" y="4919"/>
                  </a:lnTo>
                  <a:lnTo>
                    <a:pt x="38456" y="0"/>
                  </a:lnTo>
                  <a:lnTo>
                    <a:pt x="36995" y="2056"/>
                  </a:lnTo>
                  <a:lnTo>
                    <a:pt x="28189" y="9021"/>
                  </a:lnTo>
                  <a:close/>
                </a:path>
                <a:path w="38735" h="12700">
                  <a:moveTo>
                    <a:pt x="9131" y="12506"/>
                  </a:moveTo>
                  <a:lnTo>
                    <a:pt x="0" y="8603"/>
                  </a:lnTo>
                  <a:lnTo>
                    <a:pt x="2380" y="7512"/>
                  </a:lnTo>
                  <a:lnTo>
                    <a:pt x="9601" y="7871"/>
                  </a:lnTo>
                  <a:lnTo>
                    <a:pt x="19600" y="9021"/>
                  </a:lnTo>
                  <a:lnTo>
                    <a:pt x="28189" y="9021"/>
                  </a:lnTo>
                  <a:lnTo>
                    <a:pt x="26722" y="10181"/>
                  </a:lnTo>
                  <a:lnTo>
                    <a:pt x="9131" y="12506"/>
                  </a:lnTo>
                  <a:close/>
                </a:path>
              </a:pathLst>
            </a:custGeom>
            <a:solidFill>
              <a:srgbClr val="6C7070"/>
            </a:solidFill>
          </p:spPr>
          <p:txBody>
            <a:bodyPr wrap="square" lIns="0" tIns="0" rIns="0" bIns="0" rtlCol="0"/>
            <a:lstStyle/>
            <a:p>
              <a:endParaRPr/>
            </a:p>
          </p:txBody>
        </p:sp>
        <p:sp>
          <p:nvSpPr>
            <p:cNvPr id="680" name="object 863">
              <a:extLst>
                <a:ext uri="{FF2B5EF4-FFF2-40B4-BE49-F238E27FC236}">
                  <a16:creationId xmlns:a16="http://schemas.microsoft.com/office/drawing/2014/main" id="{F88FCA55-E2B3-FB5E-109E-0D51DD18C0F3}"/>
                </a:ext>
              </a:extLst>
            </p:cNvPr>
            <p:cNvSpPr/>
            <p:nvPr/>
          </p:nvSpPr>
          <p:spPr>
            <a:xfrm>
              <a:off x="2851438" y="9007828"/>
              <a:ext cx="38735" cy="12700"/>
            </a:xfrm>
            <a:custGeom>
              <a:avLst/>
              <a:gdLst/>
              <a:ahLst/>
              <a:cxnLst/>
              <a:rect l="l" t="t" r="r" b="b"/>
              <a:pathLst>
                <a:path w="38735" h="12700">
                  <a:moveTo>
                    <a:pt x="28193" y="9021"/>
                  </a:moveTo>
                  <a:lnTo>
                    <a:pt x="19610" y="9021"/>
                  </a:lnTo>
                  <a:lnTo>
                    <a:pt x="30337" y="4914"/>
                  </a:lnTo>
                  <a:lnTo>
                    <a:pt x="38472" y="0"/>
                  </a:lnTo>
                  <a:lnTo>
                    <a:pt x="37005" y="2051"/>
                  </a:lnTo>
                  <a:lnTo>
                    <a:pt x="28193" y="9021"/>
                  </a:lnTo>
                  <a:close/>
                </a:path>
                <a:path w="38735" h="12700">
                  <a:moveTo>
                    <a:pt x="9141" y="12506"/>
                  </a:moveTo>
                  <a:lnTo>
                    <a:pt x="0" y="8588"/>
                  </a:lnTo>
                  <a:lnTo>
                    <a:pt x="2391" y="7507"/>
                  </a:lnTo>
                  <a:lnTo>
                    <a:pt x="9616" y="7866"/>
                  </a:lnTo>
                  <a:lnTo>
                    <a:pt x="19610" y="9021"/>
                  </a:lnTo>
                  <a:lnTo>
                    <a:pt x="28193" y="9021"/>
                  </a:lnTo>
                  <a:lnTo>
                    <a:pt x="26732" y="10176"/>
                  </a:lnTo>
                  <a:lnTo>
                    <a:pt x="9141" y="12506"/>
                  </a:lnTo>
                  <a:close/>
                </a:path>
              </a:pathLst>
            </a:custGeom>
            <a:solidFill>
              <a:srgbClr val="6F7373"/>
            </a:solidFill>
          </p:spPr>
          <p:txBody>
            <a:bodyPr wrap="square" lIns="0" tIns="0" rIns="0" bIns="0" rtlCol="0"/>
            <a:lstStyle/>
            <a:p>
              <a:endParaRPr/>
            </a:p>
          </p:txBody>
        </p:sp>
        <p:sp>
          <p:nvSpPr>
            <p:cNvPr id="681" name="object 864">
              <a:extLst>
                <a:ext uri="{FF2B5EF4-FFF2-40B4-BE49-F238E27FC236}">
                  <a16:creationId xmlns:a16="http://schemas.microsoft.com/office/drawing/2014/main" id="{C634C06A-BFCC-FEC2-005F-93F4A42B4B47}"/>
                </a:ext>
              </a:extLst>
            </p:cNvPr>
            <p:cNvSpPr/>
            <p:nvPr/>
          </p:nvSpPr>
          <p:spPr>
            <a:xfrm>
              <a:off x="2851312" y="9007964"/>
              <a:ext cx="38735" cy="12700"/>
            </a:xfrm>
            <a:custGeom>
              <a:avLst/>
              <a:gdLst/>
              <a:ahLst/>
              <a:cxnLst/>
              <a:rect l="l" t="t" r="r" b="b"/>
              <a:pathLst>
                <a:path w="38735" h="12700">
                  <a:moveTo>
                    <a:pt x="28204" y="9021"/>
                  </a:moveTo>
                  <a:lnTo>
                    <a:pt x="19620" y="9021"/>
                  </a:lnTo>
                  <a:lnTo>
                    <a:pt x="30348" y="4919"/>
                  </a:lnTo>
                  <a:lnTo>
                    <a:pt x="38477" y="0"/>
                  </a:lnTo>
                  <a:lnTo>
                    <a:pt x="37015" y="2056"/>
                  </a:lnTo>
                  <a:lnTo>
                    <a:pt x="28204" y="9021"/>
                  </a:lnTo>
                  <a:close/>
                </a:path>
                <a:path w="38735" h="12700">
                  <a:moveTo>
                    <a:pt x="9151" y="12506"/>
                  </a:moveTo>
                  <a:lnTo>
                    <a:pt x="0" y="8578"/>
                  </a:lnTo>
                  <a:lnTo>
                    <a:pt x="2401" y="7512"/>
                  </a:lnTo>
                  <a:lnTo>
                    <a:pt x="9621" y="7866"/>
                  </a:lnTo>
                  <a:lnTo>
                    <a:pt x="19620" y="9021"/>
                  </a:lnTo>
                  <a:lnTo>
                    <a:pt x="28204" y="9021"/>
                  </a:lnTo>
                  <a:lnTo>
                    <a:pt x="26743" y="10176"/>
                  </a:lnTo>
                  <a:lnTo>
                    <a:pt x="9151" y="12506"/>
                  </a:lnTo>
                  <a:close/>
                </a:path>
              </a:pathLst>
            </a:custGeom>
            <a:solidFill>
              <a:srgbClr val="727677"/>
            </a:solidFill>
          </p:spPr>
          <p:txBody>
            <a:bodyPr wrap="square" lIns="0" tIns="0" rIns="0" bIns="0" rtlCol="0"/>
            <a:lstStyle/>
            <a:p>
              <a:endParaRPr/>
            </a:p>
          </p:txBody>
        </p:sp>
        <p:sp>
          <p:nvSpPr>
            <p:cNvPr id="682" name="object 865">
              <a:extLst>
                <a:ext uri="{FF2B5EF4-FFF2-40B4-BE49-F238E27FC236}">
                  <a16:creationId xmlns:a16="http://schemas.microsoft.com/office/drawing/2014/main" id="{6ED6C58E-A030-587A-9E34-A8479AC3B6CD}"/>
                </a:ext>
              </a:extLst>
            </p:cNvPr>
            <p:cNvSpPr/>
            <p:nvPr/>
          </p:nvSpPr>
          <p:spPr>
            <a:xfrm>
              <a:off x="2851180" y="9008100"/>
              <a:ext cx="38735" cy="12700"/>
            </a:xfrm>
            <a:custGeom>
              <a:avLst/>
              <a:gdLst/>
              <a:ahLst/>
              <a:cxnLst/>
              <a:rect l="l" t="t" r="r" b="b"/>
              <a:pathLst>
                <a:path w="38735" h="12700">
                  <a:moveTo>
                    <a:pt x="28220" y="9021"/>
                  </a:moveTo>
                  <a:lnTo>
                    <a:pt x="19631" y="9021"/>
                  </a:lnTo>
                  <a:lnTo>
                    <a:pt x="30358" y="4919"/>
                  </a:lnTo>
                  <a:lnTo>
                    <a:pt x="38492" y="0"/>
                  </a:lnTo>
                  <a:lnTo>
                    <a:pt x="37026" y="2056"/>
                  </a:lnTo>
                  <a:lnTo>
                    <a:pt x="28220" y="9021"/>
                  </a:lnTo>
                  <a:close/>
                </a:path>
                <a:path w="38735" h="12700">
                  <a:moveTo>
                    <a:pt x="9162" y="12506"/>
                  </a:moveTo>
                  <a:lnTo>
                    <a:pt x="0" y="8568"/>
                  </a:lnTo>
                  <a:lnTo>
                    <a:pt x="2411" y="7512"/>
                  </a:lnTo>
                  <a:lnTo>
                    <a:pt x="9637" y="7871"/>
                  </a:lnTo>
                  <a:lnTo>
                    <a:pt x="19631" y="9021"/>
                  </a:lnTo>
                  <a:lnTo>
                    <a:pt x="28220" y="9021"/>
                  </a:lnTo>
                  <a:lnTo>
                    <a:pt x="26753" y="10181"/>
                  </a:lnTo>
                  <a:lnTo>
                    <a:pt x="9162" y="12506"/>
                  </a:lnTo>
                  <a:close/>
                </a:path>
              </a:pathLst>
            </a:custGeom>
            <a:solidFill>
              <a:srgbClr val="767A7B"/>
            </a:solidFill>
          </p:spPr>
          <p:txBody>
            <a:bodyPr wrap="square" lIns="0" tIns="0" rIns="0" bIns="0" rtlCol="0"/>
            <a:lstStyle/>
            <a:p>
              <a:endParaRPr/>
            </a:p>
          </p:txBody>
        </p:sp>
        <p:sp>
          <p:nvSpPr>
            <p:cNvPr id="683" name="object 866">
              <a:extLst>
                <a:ext uri="{FF2B5EF4-FFF2-40B4-BE49-F238E27FC236}">
                  <a16:creationId xmlns:a16="http://schemas.microsoft.com/office/drawing/2014/main" id="{391A755B-C0AB-A0C5-5434-28A132544954}"/>
                </a:ext>
              </a:extLst>
            </p:cNvPr>
            <p:cNvSpPr/>
            <p:nvPr/>
          </p:nvSpPr>
          <p:spPr>
            <a:xfrm>
              <a:off x="2851049" y="9008236"/>
              <a:ext cx="38735" cy="12700"/>
            </a:xfrm>
            <a:custGeom>
              <a:avLst/>
              <a:gdLst/>
              <a:ahLst/>
              <a:cxnLst/>
              <a:rect l="l" t="t" r="r" b="b"/>
              <a:pathLst>
                <a:path w="38735" h="12700">
                  <a:moveTo>
                    <a:pt x="28235" y="9021"/>
                  </a:moveTo>
                  <a:lnTo>
                    <a:pt x="19646" y="9021"/>
                  </a:lnTo>
                  <a:lnTo>
                    <a:pt x="30373" y="4919"/>
                  </a:lnTo>
                  <a:lnTo>
                    <a:pt x="38508" y="0"/>
                  </a:lnTo>
                  <a:lnTo>
                    <a:pt x="37041" y="2056"/>
                  </a:lnTo>
                  <a:lnTo>
                    <a:pt x="28235" y="9021"/>
                  </a:lnTo>
                  <a:close/>
                </a:path>
                <a:path w="38735" h="12700">
                  <a:moveTo>
                    <a:pt x="9177" y="12511"/>
                  </a:moveTo>
                  <a:lnTo>
                    <a:pt x="0" y="8558"/>
                  </a:lnTo>
                  <a:lnTo>
                    <a:pt x="2427" y="7512"/>
                  </a:lnTo>
                  <a:lnTo>
                    <a:pt x="9647" y="7871"/>
                  </a:lnTo>
                  <a:lnTo>
                    <a:pt x="19646" y="9021"/>
                  </a:lnTo>
                  <a:lnTo>
                    <a:pt x="28235" y="9021"/>
                  </a:lnTo>
                  <a:lnTo>
                    <a:pt x="26768" y="10181"/>
                  </a:lnTo>
                  <a:lnTo>
                    <a:pt x="9177" y="12511"/>
                  </a:lnTo>
                  <a:close/>
                </a:path>
              </a:pathLst>
            </a:custGeom>
            <a:solidFill>
              <a:srgbClr val="7A7E7E"/>
            </a:solidFill>
          </p:spPr>
          <p:txBody>
            <a:bodyPr wrap="square" lIns="0" tIns="0" rIns="0" bIns="0" rtlCol="0"/>
            <a:lstStyle/>
            <a:p>
              <a:endParaRPr/>
            </a:p>
          </p:txBody>
        </p:sp>
        <p:sp>
          <p:nvSpPr>
            <p:cNvPr id="684" name="object 867">
              <a:extLst>
                <a:ext uri="{FF2B5EF4-FFF2-40B4-BE49-F238E27FC236}">
                  <a16:creationId xmlns:a16="http://schemas.microsoft.com/office/drawing/2014/main" id="{93E9EDDE-1B99-14FE-3D9A-F7B90E4F28AA}"/>
                </a:ext>
              </a:extLst>
            </p:cNvPr>
            <p:cNvSpPr/>
            <p:nvPr/>
          </p:nvSpPr>
          <p:spPr>
            <a:xfrm>
              <a:off x="2850923" y="9008377"/>
              <a:ext cx="38735" cy="12700"/>
            </a:xfrm>
            <a:custGeom>
              <a:avLst/>
              <a:gdLst/>
              <a:ahLst/>
              <a:cxnLst/>
              <a:rect l="l" t="t" r="r" b="b"/>
              <a:pathLst>
                <a:path w="38735" h="12700">
                  <a:moveTo>
                    <a:pt x="28238" y="9021"/>
                  </a:moveTo>
                  <a:lnTo>
                    <a:pt x="19651" y="9021"/>
                  </a:lnTo>
                  <a:lnTo>
                    <a:pt x="30384" y="4919"/>
                  </a:lnTo>
                  <a:lnTo>
                    <a:pt x="38513" y="0"/>
                  </a:lnTo>
                  <a:lnTo>
                    <a:pt x="37046" y="2051"/>
                  </a:lnTo>
                  <a:lnTo>
                    <a:pt x="28238" y="9021"/>
                  </a:lnTo>
                  <a:close/>
                </a:path>
                <a:path w="38735" h="12700">
                  <a:moveTo>
                    <a:pt x="9182" y="12506"/>
                  </a:moveTo>
                  <a:lnTo>
                    <a:pt x="0" y="8538"/>
                  </a:lnTo>
                  <a:lnTo>
                    <a:pt x="2437" y="7512"/>
                  </a:lnTo>
                  <a:lnTo>
                    <a:pt x="9658" y="7866"/>
                  </a:lnTo>
                  <a:lnTo>
                    <a:pt x="19651" y="9021"/>
                  </a:lnTo>
                  <a:lnTo>
                    <a:pt x="28238" y="9021"/>
                  </a:lnTo>
                  <a:lnTo>
                    <a:pt x="26779" y="10176"/>
                  </a:lnTo>
                  <a:lnTo>
                    <a:pt x="9182" y="12506"/>
                  </a:lnTo>
                  <a:close/>
                </a:path>
              </a:pathLst>
            </a:custGeom>
            <a:solidFill>
              <a:srgbClr val="7D8181"/>
            </a:solidFill>
          </p:spPr>
          <p:txBody>
            <a:bodyPr wrap="square" lIns="0" tIns="0" rIns="0" bIns="0" rtlCol="0"/>
            <a:lstStyle/>
            <a:p>
              <a:endParaRPr/>
            </a:p>
          </p:txBody>
        </p:sp>
        <p:sp>
          <p:nvSpPr>
            <p:cNvPr id="685" name="object 868">
              <a:extLst>
                <a:ext uri="{FF2B5EF4-FFF2-40B4-BE49-F238E27FC236}">
                  <a16:creationId xmlns:a16="http://schemas.microsoft.com/office/drawing/2014/main" id="{BDB8C6A1-380A-813F-411C-5CC24950D7D9}"/>
                </a:ext>
              </a:extLst>
            </p:cNvPr>
            <p:cNvSpPr/>
            <p:nvPr/>
          </p:nvSpPr>
          <p:spPr>
            <a:xfrm>
              <a:off x="2850791" y="9008513"/>
              <a:ext cx="38735" cy="12700"/>
            </a:xfrm>
            <a:custGeom>
              <a:avLst/>
              <a:gdLst/>
              <a:ahLst/>
              <a:cxnLst/>
              <a:rect l="l" t="t" r="r" b="b"/>
              <a:pathLst>
                <a:path w="38735" h="12700">
                  <a:moveTo>
                    <a:pt x="28249" y="9021"/>
                  </a:moveTo>
                  <a:lnTo>
                    <a:pt x="19667" y="9021"/>
                  </a:lnTo>
                  <a:lnTo>
                    <a:pt x="30394" y="4919"/>
                  </a:lnTo>
                  <a:lnTo>
                    <a:pt x="38529" y="0"/>
                  </a:lnTo>
                  <a:lnTo>
                    <a:pt x="37062" y="2051"/>
                  </a:lnTo>
                  <a:lnTo>
                    <a:pt x="28249" y="9021"/>
                  </a:lnTo>
                  <a:close/>
                </a:path>
                <a:path w="38735" h="12700">
                  <a:moveTo>
                    <a:pt x="9198" y="12506"/>
                  </a:moveTo>
                  <a:lnTo>
                    <a:pt x="0" y="8528"/>
                  </a:lnTo>
                  <a:lnTo>
                    <a:pt x="2448" y="7512"/>
                  </a:lnTo>
                  <a:lnTo>
                    <a:pt x="9668" y="7866"/>
                  </a:lnTo>
                  <a:lnTo>
                    <a:pt x="19667" y="9021"/>
                  </a:lnTo>
                  <a:lnTo>
                    <a:pt x="28249" y="9021"/>
                  </a:lnTo>
                  <a:lnTo>
                    <a:pt x="26789" y="10176"/>
                  </a:lnTo>
                  <a:lnTo>
                    <a:pt x="9198" y="12506"/>
                  </a:lnTo>
                  <a:close/>
                </a:path>
              </a:pathLst>
            </a:custGeom>
            <a:solidFill>
              <a:srgbClr val="818484"/>
            </a:solidFill>
          </p:spPr>
          <p:txBody>
            <a:bodyPr wrap="square" lIns="0" tIns="0" rIns="0" bIns="0" rtlCol="0"/>
            <a:lstStyle/>
            <a:p>
              <a:endParaRPr/>
            </a:p>
          </p:txBody>
        </p:sp>
        <p:sp>
          <p:nvSpPr>
            <p:cNvPr id="686" name="object 869">
              <a:extLst>
                <a:ext uri="{FF2B5EF4-FFF2-40B4-BE49-F238E27FC236}">
                  <a16:creationId xmlns:a16="http://schemas.microsoft.com/office/drawing/2014/main" id="{6C150BD4-5E90-0919-53D1-DB48856B5703}"/>
                </a:ext>
              </a:extLst>
            </p:cNvPr>
            <p:cNvSpPr/>
            <p:nvPr/>
          </p:nvSpPr>
          <p:spPr>
            <a:xfrm>
              <a:off x="2850665" y="9008649"/>
              <a:ext cx="38735" cy="12700"/>
            </a:xfrm>
            <a:custGeom>
              <a:avLst/>
              <a:gdLst/>
              <a:ahLst/>
              <a:cxnLst/>
              <a:rect l="l" t="t" r="r" b="b"/>
              <a:pathLst>
                <a:path w="38735" h="12700">
                  <a:moveTo>
                    <a:pt x="28265" y="9021"/>
                  </a:moveTo>
                  <a:lnTo>
                    <a:pt x="19672" y="9021"/>
                  </a:lnTo>
                  <a:lnTo>
                    <a:pt x="30404" y="4919"/>
                  </a:lnTo>
                  <a:lnTo>
                    <a:pt x="38534" y="0"/>
                  </a:lnTo>
                  <a:lnTo>
                    <a:pt x="37067" y="2056"/>
                  </a:lnTo>
                  <a:lnTo>
                    <a:pt x="28265" y="9021"/>
                  </a:lnTo>
                  <a:close/>
                </a:path>
                <a:path w="38735" h="12700">
                  <a:moveTo>
                    <a:pt x="9203" y="12511"/>
                  </a:moveTo>
                  <a:lnTo>
                    <a:pt x="0" y="8513"/>
                  </a:lnTo>
                  <a:lnTo>
                    <a:pt x="2458" y="7512"/>
                  </a:lnTo>
                  <a:lnTo>
                    <a:pt x="9678" y="7871"/>
                  </a:lnTo>
                  <a:lnTo>
                    <a:pt x="19672" y="9021"/>
                  </a:lnTo>
                  <a:lnTo>
                    <a:pt x="28265" y="9021"/>
                  </a:lnTo>
                  <a:lnTo>
                    <a:pt x="26799" y="10181"/>
                  </a:lnTo>
                  <a:lnTo>
                    <a:pt x="9203" y="12511"/>
                  </a:lnTo>
                  <a:close/>
                </a:path>
              </a:pathLst>
            </a:custGeom>
            <a:solidFill>
              <a:srgbClr val="858888"/>
            </a:solidFill>
          </p:spPr>
          <p:txBody>
            <a:bodyPr wrap="square" lIns="0" tIns="0" rIns="0" bIns="0" rtlCol="0"/>
            <a:lstStyle/>
            <a:p>
              <a:endParaRPr/>
            </a:p>
          </p:txBody>
        </p:sp>
        <p:sp>
          <p:nvSpPr>
            <p:cNvPr id="687" name="object 870">
              <a:extLst>
                <a:ext uri="{FF2B5EF4-FFF2-40B4-BE49-F238E27FC236}">
                  <a16:creationId xmlns:a16="http://schemas.microsoft.com/office/drawing/2014/main" id="{12D077DF-8EB6-DBEB-B108-ECAC6CD92CBF}"/>
                </a:ext>
              </a:extLst>
            </p:cNvPr>
            <p:cNvSpPr/>
            <p:nvPr/>
          </p:nvSpPr>
          <p:spPr>
            <a:xfrm>
              <a:off x="2850533" y="9008786"/>
              <a:ext cx="38735" cy="12700"/>
            </a:xfrm>
            <a:custGeom>
              <a:avLst/>
              <a:gdLst/>
              <a:ahLst/>
              <a:cxnLst/>
              <a:rect l="l" t="t" r="r" b="b"/>
              <a:pathLst>
                <a:path w="38735" h="12700">
                  <a:moveTo>
                    <a:pt x="28276" y="9021"/>
                  </a:moveTo>
                  <a:lnTo>
                    <a:pt x="19688" y="9021"/>
                  </a:lnTo>
                  <a:lnTo>
                    <a:pt x="30415" y="4919"/>
                  </a:lnTo>
                  <a:lnTo>
                    <a:pt x="38549" y="0"/>
                  </a:lnTo>
                  <a:lnTo>
                    <a:pt x="37083" y="2056"/>
                  </a:lnTo>
                  <a:lnTo>
                    <a:pt x="28276" y="9021"/>
                  </a:lnTo>
                  <a:close/>
                </a:path>
                <a:path w="38735" h="12700">
                  <a:moveTo>
                    <a:pt x="9219" y="12511"/>
                  </a:moveTo>
                  <a:lnTo>
                    <a:pt x="0" y="8503"/>
                  </a:lnTo>
                  <a:lnTo>
                    <a:pt x="2468" y="7512"/>
                  </a:lnTo>
                  <a:lnTo>
                    <a:pt x="9689" y="7871"/>
                  </a:lnTo>
                  <a:lnTo>
                    <a:pt x="19688" y="9021"/>
                  </a:lnTo>
                  <a:lnTo>
                    <a:pt x="28276" y="9021"/>
                  </a:lnTo>
                  <a:lnTo>
                    <a:pt x="26810" y="10181"/>
                  </a:lnTo>
                  <a:lnTo>
                    <a:pt x="9219" y="12511"/>
                  </a:lnTo>
                  <a:close/>
                </a:path>
              </a:pathLst>
            </a:custGeom>
            <a:solidFill>
              <a:srgbClr val="898C8C"/>
            </a:solidFill>
          </p:spPr>
          <p:txBody>
            <a:bodyPr wrap="square" lIns="0" tIns="0" rIns="0" bIns="0" rtlCol="0"/>
            <a:lstStyle/>
            <a:p>
              <a:endParaRPr/>
            </a:p>
          </p:txBody>
        </p:sp>
        <p:sp>
          <p:nvSpPr>
            <p:cNvPr id="688" name="object 871">
              <a:extLst>
                <a:ext uri="{FF2B5EF4-FFF2-40B4-BE49-F238E27FC236}">
                  <a16:creationId xmlns:a16="http://schemas.microsoft.com/office/drawing/2014/main" id="{BCB77EAE-E8A5-AB48-DB90-C9C5672ABC0C}"/>
                </a:ext>
              </a:extLst>
            </p:cNvPr>
            <p:cNvSpPr/>
            <p:nvPr/>
          </p:nvSpPr>
          <p:spPr>
            <a:xfrm>
              <a:off x="2850407" y="9008927"/>
              <a:ext cx="38735" cy="12700"/>
            </a:xfrm>
            <a:custGeom>
              <a:avLst/>
              <a:gdLst/>
              <a:ahLst/>
              <a:cxnLst/>
              <a:rect l="l" t="t" r="r" b="b"/>
              <a:pathLst>
                <a:path w="38735" h="12700">
                  <a:moveTo>
                    <a:pt x="28280" y="9021"/>
                  </a:moveTo>
                  <a:lnTo>
                    <a:pt x="19693" y="9021"/>
                  </a:lnTo>
                  <a:lnTo>
                    <a:pt x="30425" y="4919"/>
                  </a:lnTo>
                  <a:lnTo>
                    <a:pt x="38554" y="0"/>
                  </a:lnTo>
                  <a:lnTo>
                    <a:pt x="37088" y="2051"/>
                  </a:lnTo>
                  <a:lnTo>
                    <a:pt x="28280" y="9021"/>
                  </a:lnTo>
                  <a:close/>
                </a:path>
                <a:path w="38735" h="12700">
                  <a:moveTo>
                    <a:pt x="9224" y="12506"/>
                  </a:moveTo>
                  <a:lnTo>
                    <a:pt x="0" y="8483"/>
                  </a:lnTo>
                  <a:lnTo>
                    <a:pt x="2479" y="7512"/>
                  </a:lnTo>
                  <a:lnTo>
                    <a:pt x="9699" y="7866"/>
                  </a:lnTo>
                  <a:lnTo>
                    <a:pt x="19693" y="9021"/>
                  </a:lnTo>
                  <a:lnTo>
                    <a:pt x="28280" y="9021"/>
                  </a:lnTo>
                  <a:lnTo>
                    <a:pt x="26820" y="10176"/>
                  </a:lnTo>
                  <a:lnTo>
                    <a:pt x="9224" y="12506"/>
                  </a:lnTo>
                  <a:close/>
                </a:path>
              </a:pathLst>
            </a:custGeom>
            <a:solidFill>
              <a:srgbClr val="8C8F90"/>
            </a:solidFill>
          </p:spPr>
          <p:txBody>
            <a:bodyPr wrap="square" lIns="0" tIns="0" rIns="0" bIns="0" rtlCol="0"/>
            <a:lstStyle/>
            <a:p>
              <a:endParaRPr/>
            </a:p>
          </p:txBody>
        </p:sp>
        <p:sp>
          <p:nvSpPr>
            <p:cNvPr id="689" name="object 872">
              <a:extLst>
                <a:ext uri="{FF2B5EF4-FFF2-40B4-BE49-F238E27FC236}">
                  <a16:creationId xmlns:a16="http://schemas.microsoft.com/office/drawing/2014/main" id="{7364CE73-3092-A340-C98D-C9C3A77A2BFF}"/>
                </a:ext>
              </a:extLst>
            </p:cNvPr>
            <p:cNvSpPr/>
            <p:nvPr/>
          </p:nvSpPr>
          <p:spPr>
            <a:xfrm>
              <a:off x="2850276" y="9009063"/>
              <a:ext cx="38735" cy="12700"/>
            </a:xfrm>
            <a:custGeom>
              <a:avLst/>
              <a:gdLst/>
              <a:ahLst/>
              <a:cxnLst/>
              <a:rect l="l" t="t" r="r" b="b"/>
              <a:pathLst>
                <a:path w="38735" h="12700">
                  <a:moveTo>
                    <a:pt x="28295" y="9021"/>
                  </a:moveTo>
                  <a:lnTo>
                    <a:pt x="19708" y="9021"/>
                  </a:lnTo>
                  <a:lnTo>
                    <a:pt x="30441" y="4919"/>
                  </a:lnTo>
                  <a:lnTo>
                    <a:pt x="38570" y="0"/>
                  </a:lnTo>
                  <a:lnTo>
                    <a:pt x="37103" y="2051"/>
                  </a:lnTo>
                  <a:lnTo>
                    <a:pt x="28295" y="9021"/>
                  </a:lnTo>
                  <a:close/>
                </a:path>
                <a:path w="38735" h="12700">
                  <a:moveTo>
                    <a:pt x="9239" y="12511"/>
                  </a:moveTo>
                  <a:lnTo>
                    <a:pt x="0" y="8473"/>
                  </a:lnTo>
                  <a:lnTo>
                    <a:pt x="2494" y="7512"/>
                  </a:lnTo>
                  <a:lnTo>
                    <a:pt x="9709" y="7866"/>
                  </a:lnTo>
                  <a:lnTo>
                    <a:pt x="19708" y="9021"/>
                  </a:lnTo>
                  <a:lnTo>
                    <a:pt x="28295" y="9021"/>
                  </a:lnTo>
                  <a:lnTo>
                    <a:pt x="26836" y="10176"/>
                  </a:lnTo>
                  <a:lnTo>
                    <a:pt x="9239" y="12511"/>
                  </a:lnTo>
                  <a:close/>
                </a:path>
              </a:pathLst>
            </a:custGeom>
            <a:solidFill>
              <a:srgbClr val="909393"/>
            </a:solidFill>
          </p:spPr>
          <p:txBody>
            <a:bodyPr wrap="square" lIns="0" tIns="0" rIns="0" bIns="0" rtlCol="0"/>
            <a:lstStyle/>
            <a:p>
              <a:endParaRPr/>
            </a:p>
          </p:txBody>
        </p:sp>
        <p:sp>
          <p:nvSpPr>
            <p:cNvPr id="690" name="object 873">
              <a:extLst>
                <a:ext uri="{FF2B5EF4-FFF2-40B4-BE49-F238E27FC236}">
                  <a16:creationId xmlns:a16="http://schemas.microsoft.com/office/drawing/2014/main" id="{4DCABD3B-8BD6-4187-EC03-D38A7C37EDD6}"/>
                </a:ext>
              </a:extLst>
            </p:cNvPr>
            <p:cNvSpPr/>
            <p:nvPr/>
          </p:nvSpPr>
          <p:spPr>
            <a:xfrm>
              <a:off x="2850144" y="9009199"/>
              <a:ext cx="38735" cy="12700"/>
            </a:xfrm>
            <a:custGeom>
              <a:avLst/>
              <a:gdLst/>
              <a:ahLst/>
              <a:cxnLst/>
              <a:rect l="l" t="t" r="r" b="b"/>
              <a:pathLst>
                <a:path w="38735" h="12700">
                  <a:moveTo>
                    <a:pt x="28311" y="9021"/>
                  </a:moveTo>
                  <a:lnTo>
                    <a:pt x="19719" y="9021"/>
                  </a:lnTo>
                  <a:lnTo>
                    <a:pt x="30451" y="4919"/>
                  </a:lnTo>
                  <a:lnTo>
                    <a:pt x="38585" y="0"/>
                  </a:lnTo>
                  <a:lnTo>
                    <a:pt x="37114" y="2051"/>
                  </a:lnTo>
                  <a:lnTo>
                    <a:pt x="28311" y="9021"/>
                  </a:lnTo>
                  <a:close/>
                </a:path>
                <a:path w="38735" h="12700">
                  <a:moveTo>
                    <a:pt x="9250" y="12511"/>
                  </a:moveTo>
                  <a:lnTo>
                    <a:pt x="0" y="8463"/>
                  </a:lnTo>
                  <a:lnTo>
                    <a:pt x="2504" y="7512"/>
                  </a:lnTo>
                  <a:lnTo>
                    <a:pt x="9725" y="7871"/>
                  </a:lnTo>
                  <a:lnTo>
                    <a:pt x="19719" y="9021"/>
                  </a:lnTo>
                  <a:lnTo>
                    <a:pt x="28311" y="9021"/>
                  </a:lnTo>
                  <a:lnTo>
                    <a:pt x="26846" y="10181"/>
                  </a:lnTo>
                  <a:lnTo>
                    <a:pt x="9250" y="12511"/>
                  </a:lnTo>
                  <a:close/>
                </a:path>
              </a:pathLst>
            </a:custGeom>
            <a:solidFill>
              <a:srgbClr val="949797"/>
            </a:solidFill>
          </p:spPr>
          <p:txBody>
            <a:bodyPr wrap="square" lIns="0" tIns="0" rIns="0" bIns="0" rtlCol="0"/>
            <a:lstStyle/>
            <a:p>
              <a:endParaRPr/>
            </a:p>
          </p:txBody>
        </p:sp>
        <p:sp>
          <p:nvSpPr>
            <p:cNvPr id="691" name="object 874">
              <a:extLst>
                <a:ext uri="{FF2B5EF4-FFF2-40B4-BE49-F238E27FC236}">
                  <a16:creationId xmlns:a16="http://schemas.microsoft.com/office/drawing/2014/main" id="{A4E30D7C-1355-E486-0617-E4D148E789C6}"/>
                </a:ext>
              </a:extLst>
            </p:cNvPr>
            <p:cNvSpPr/>
            <p:nvPr/>
          </p:nvSpPr>
          <p:spPr>
            <a:xfrm>
              <a:off x="2850023" y="9009335"/>
              <a:ext cx="38735" cy="12700"/>
            </a:xfrm>
            <a:custGeom>
              <a:avLst/>
              <a:gdLst/>
              <a:ahLst/>
              <a:cxnLst/>
              <a:rect l="l" t="t" r="r" b="b"/>
              <a:pathLst>
                <a:path w="38735" h="12700">
                  <a:moveTo>
                    <a:pt x="28317" y="9021"/>
                  </a:moveTo>
                  <a:lnTo>
                    <a:pt x="19724" y="9021"/>
                  </a:lnTo>
                  <a:lnTo>
                    <a:pt x="30456" y="4923"/>
                  </a:lnTo>
                  <a:lnTo>
                    <a:pt x="38585" y="0"/>
                  </a:lnTo>
                  <a:lnTo>
                    <a:pt x="37119" y="2056"/>
                  </a:lnTo>
                  <a:lnTo>
                    <a:pt x="28317" y="9021"/>
                  </a:lnTo>
                  <a:close/>
                </a:path>
                <a:path w="38735" h="12700">
                  <a:moveTo>
                    <a:pt x="9255" y="12511"/>
                  </a:moveTo>
                  <a:lnTo>
                    <a:pt x="0" y="8448"/>
                  </a:lnTo>
                  <a:lnTo>
                    <a:pt x="2510" y="7517"/>
                  </a:lnTo>
                  <a:lnTo>
                    <a:pt x="9725" y="7871"/>
                  </a:lnTo>
                  <a:lnTo>
                    <a:pt x="19724" y="9021"/>
                  </a:lnTo>
                  <a:lnTo>
                    <a:pt x="28317" y="9021"/>
                  </a:lnTo>
                  <a:lnTo>
                    <a:pt x="26851" y="10181"/>
                  </a:lnTo>
                  <a:lnTo>
                    <a:pt x="9255" y="12511"/>
                  </a:lnTo>
                  <a:close/>
                </a:path>
              </a:pathLst>
            </a:custGeom>
            <a:solidFill>
              <a:srgbClr val="97999A"/>
            </a:solidFill>
          </p:spPr>
          <p:txBody>
            <a:bodyPr wrap="square" lIns="0" tIns="0" rIns="0" bIns="0" rtlCol="0"/>
            <a:lstStyle/>
            <a:p>
              <a:endParaRPr/>
            </a:p>
          </p:txBody>
        </p:sp>
        <p:sp>
          <p:nvSpPr>
            <p:cNvPr id="692" name="object 875">
              <a:extLst>
                <a:ext uri="{FF2B5EF4-FFF2-40B4-BE49-F238E27FC236}">
                  <a16:creationId xmlns:a16="http://schemas.microsoft.com/office/drawing/2014/main" id="{64F3D0EE-D7DE-8157-AC92-04AE37516872}"/>
                </a:ext>
              </a:extLst>
            </p:cNvPr>
            <p:cNvSpPr/>
            <p:nvPr/>
          </p:nvSpPr>
          <p:spPr>
            <a:xfrm>
              <a:off x="2849892" y="9009476"/>
              <a:ext cx="38735" cy="12700"/>
            </a:xfrm>
            <a:custGeom>
              <a:avLst/>
              <a:gdLst/>
              <a:ahLst/>
              <a:cxnLst/>
              <a:rect l="l" t="t" r="r" b="b"/>
              <a:pathLst>
                <a:path w="38735" h="12700">
                  <a:moveTo>
                    <a:pt x="28321" y="9021"/>
                  </a:moveTo>
                  <a:lnTo>
                    <a:pt x="19734" y="9021"/>
                  </a:lnTo>
                  <a:lnTo>
                    <a:pt x="30466" y="4919"/>
                  </a:lnTo>
                  <a:lnTo>
                    <a:pt x="38601" y="0"/>
                  </a:lnTo>
                  <a:lnTo>
                    <a:pt x="37129" y="2051"/>
                  </a:lnTo>
                  <a:lnTo>
                    <a:pt x="28321" y="9021"/>
                  </a:lnTo>
                  <a:close/>
                </a:path>
                <a:path w="38735" h="12700">
                  <a:moveTo>
                    <a:pt x="9265" y="12511"/>
                  </a:moveTo>
                  <a:lnTo>
                    <a:pt x="0" y="8433"/>
                  </a:lnTo>
                  <a:lnTo>
                    <a:pt x="2520" y="7512"/>
                  </a:lnTo>
                  <a:lnTo>
                    <a:pt x="9740" y="7866"/>
                  </a:lnTo>
                  <a:lnTo>
                    <a:pt x="19734" y="9021"/>
                  </a:lnTo>
                  <a:lnTo>
                    <a:pt x="28321" y="9021"/>
                  </a:lnTo>
                  <a:lnTo>
                    <a:pt x="26861" y="10176"/>
                  </a:lnTo>
                  <a:lnTo>
                    <a:pt x="9265" y="12511"/>
                  </a:lnTo>
                  <a:close/>
                </a:path>
              </a:pathLst>
            </a:custGeom>
            <a:solidFill>
              <a:srgbClr val="9A9D9D"/>
            </a:solidFill>
          </p:spPr>
          <p:txBody>
            <a:bodyPr wrap="square" lIns="0" tIns="0" rIns="0" bIns="0" rtlCol="0"/>
            <a:lstStyle/>
            <a:p>
              <a:endParaRPr/>
            </a:p>
          </p:txBody>
        </p:sp>
        <p:sp>
          <p:nvSpPr>
            <p:cNvPr id="693" name="object 876">
              <a:extLst>
                <a:ext uri="{FF2B5EF4-FFF2-40B4-BE49-F238E27FC236}">
                  <a16:creationId xmlns:a16="http://schemas.microsoft.com/office/drawing/2014/main" id="{CA45098D-9C12-7C61-FAF2-D198DBCCDFB8}"/>
                </a:ext>
              </a:extLst>
            </p:cNvPr>
            <p:cNvSpPr/>
            <p:nvPr/>
          </p:nvSpPr>
          <p:spPr>
            <a:xfrm>
              <a:off x="2849765" y="9009612"/>
              <a:ext cx="38735" cy="12700"/>
            </a:xfrm>
            <a:custGeom>
              <a:avLst/>
              <a:gdLst/>
              <a:ahLst/>
              <a:cxnLst/>
              <a:rect l="l" t="t" r="r" b="b"/>
              <a:pathLst>
                <a:path w="38735" h="12700">
                  <a:moveTo>
                    <a:pt x="28331" y="9021"/>
                  </a:moveTo>
                  <a:lnTo>
                    <a:pt x="19744" y="9021"/>
                  </a:lnTo>
                  <a:lnTo>
                    <a:pt x="30477" y="4919"/>
                  </a:lnTo>
                  <a:lnTo>
                    <a:pt x="38606" y="0"/>
                  </a:lnTo>
                  <a:lnTo>
                    <a:pt x="37139" y="2051"/>
                  </a:lnTo>
                  <a:lnTo>
                    <a:pt x="28331" y="9021"/>
                  </a:lnTo>
                  <a:close/>
                </a:path>
                <a:path w="38735" h="12700">
                  <a:moveTo>
                    <a:pt x="9275" y="12511"/>
                  </a:moveTo>
                  <a:lnTo>
                    <a:pt x="0" y="8419"/>
                  </a:lnTo>
                  <a:lnTo>
                    <a:pt x="2530" y="7512"/>
                  </a:lnTo>
                  <a:lnTo>
                    <a:pt x="9751" y="7866"/>
                  </a:lnTo>
                  <a:lnTo>
                    <a:pt x="19744" y="9021"/>
                  </a:lnTo>
                  <a:lnTo>
                    <a:pt x="28331" y="9021"/>
                  </a:lnTo>
                  <a:lnTo>
                    <a:pt x="26872" y="10176"/>
                  </a:lnTo>
                  <a:lnTo>
                    <a:pt x="9275" y="12511"/>
                  </a:lnTo>
                  <a:close/>
                </a:path>
              </a:pathLst>
            </a:custGeom>
            <a:solidFill>
              <a:srgbClr val="9DA0A0"/>
            </a:solidFill>
          </p:spPr>
          <p:txBody>
            <a:bodyPr wrap="square" lIns="0" tIns="0" rIns="0" bIns="0" rtlCol="0"/>
            <a:lstStyle/>
            <a:p>
              <a:endParaRPr/>
            </a:p>
          </p:txBody>
        </p:sp>
        <p:sp>
          <p:nvSpPr>
            <p:cNvPr id="694" name="object 877">
              <a:extLst>
                <a:ext uri="{FF2B5EF4-FFF2-40B4-BE49-F238E27FC236}">
                  <a16:creationId xmlns:a16="http://schemas.microsoft.com/office/drawing/2014/main" id="{4169652B-2AA5-775B-C8CC-A589E9D52C40}"/>
                </a:ext>
              </a:extLst>
            </p:cNvPr>
            <p:cNvSpPr/>
            <p:nvPr/>
          </p:nvSpPr>
          <p:spPr>
            <a:xfrm>
              <a:off x="2849634" y="9009748"/>
              <a:ext cx="38735" cy="12700"/>
            </a:xfrm>
            <a:custGeom>
              <a:avLst/>
              <a:gdLst/>
              <a:ahLst/>
              <a:cxnLst/>
              <a:rect l="l" t="t" r="r" b="b"/>
              <a:pathLst>
                <a:path w="38735" h="12700">
                  <a:moveTo>
                    <a:pt x="28347" y="9021"/>
                  </a:moveTo>
                  <a:lnTo>
                    <a:pt x="19755" y="9021"/>
                  </a:lnTo>
                  <a:lnTo>
                    <a:pt x="30487" y="4923"/>
                  </a:lnTo>
                  <a:lnTo>
                    <a:pt x="38622" y="0"/>
                  </a:lnTo>
                  <a:lnTo>
                    <a:pt x="37150" y="2051"/>
                  </a:lnTo>
                  <a:lnTo>
                    <a:pt x="28347" y="9021"/>
                  </a:lnTo>
                  <a:close/>
                </a:path>
                <a:path w="38735" h="12700">
                  <a:moveTo>
                    <a:pt x="9286" y="12511"/>
                  </a:moveTo>
                  <a:lnTo>
                    <a:pt x="0" y="8409"/>
                  </a:lnTo>
                  <a:lnTo>
                    <a:pt x="2541" y="7517"/>
                  </a:lnTo>
                  <a:lnTo>
                    <a:pt x="9761" y="7871"/>
                  </a:lnTo>
                  <a:lnTo>
                    <a:pt x="19755" y="9021"/>
                  </a:lnTo>
                  <a:lnTo>
                    <a:pt x="28347" y="9021"/>
                  </a:lnTo>
                  <a:lnTo>
                    <a:pt x="26882" y="10181"/>
                  </a:lnTo>
                  <a:lnTo>
                    <a:pt x="9286" y="12511"/>
                  </a:lnTo>
                  <a:close/>
                </a:path>
              </a:pathLst>
            </a:custGeom>
            <a:solidFill>
              <a:srgbClr val="A1A4A5"/>
            </a:solidFill>
          </p:spPr>
          <p:txBody>
            <a:bodyPr wrap="square" lIns="0" tIns="0" rIns="0" bIns="0" rtlCol="0"/>
            <a:lstStyle/>
            <a:p>
              <a:endParaRPr/>
            </a:p>
          </p:txBody>
        </p:sp>
        <p:sp>
          <p:nvSpPr>
            <p:cNvPr id="695" name="object 878">
              <a:extLst>
                <a:ext uri="{FF2B5EF4-FFF2-40B4-BE49-F238E27FC236}">
                  <a16:creationId xmlns:a16="http://schemas.microsoft.com/office/drawing/2014/main" id="{80E435AB-BC8E-1EC8-F354-A5405E7B5968}"/>
                </a:ext>
              </a:extLst>
            </p:cNvPr>
            <p:cNvSpPr/>
            <p:nvPr/>
          </p:nvSpPr>
          <p:spPr>
            <a:xfrm>
              <a:off x="2849502" y="9009884"/>
              <a:ext cx="38735" cy="12700"/>
            </a:xfrm>
            <a:custGeom>
              <a:avLst/>
              <a:gdLst/>
              <a:ahLst/>
              <a:cxnLst/>
              <a:rect l="l" t="t" r="r" b="b"/>
              <a:pathLst>
                <a:path w="38735" h="12700">
                  <a:moveTo>
                    <a:pt x="28363" y="9021"/>
                  </a:moveTo>
                  <a:lnTo>
                    <a:pt x="19770" y="9021"/>
                  </a:lnTo>
                  <a:lnTo>
                    <a:pt x="30503" y="4923"/>
                  </a:lnTo>
                  <a:lnTo>
                    <a:pt x="38632" y="0"/>
                  </a:lnTo>
                  <a:lnTo>
                    <a:pt x="37165" y="2056"/>
                  </a:lnTo>
                  <a:lnTo>
                    <a:pt x="28363" y="9021"/>
                  </a:lnTo>
                  <a:close/>
                </a:path>
                <a:path w="38735" h="12700">
                  <a:moveTo>
                    <a:pt x="9301" y="12511"/>
                  </a:moveTo>
                  <a:lnTo>
                    <a:pt x="0" y="8399"/>
                  </a:lnTo>
                  <a:lnTo>
                    <a:pt x="2556" y="7517"/>
                  </a:lnTo>
                  <a:lnTo>
                    <a:pt x="9776" y="7871"/>
                  </a:lnTo>
                  <a:lnTo>
                    <a:pt x="19770" y="9021"/>
                  </a:lnTo>
                  <a:lnTo>
                    <a:pt x="28363" y="9021"/>
                  </a:lnTo>
                  <a:lnTo>
                    <a:pt x="26898" y="10181"/>
                  </a:lnTo>
                  <a:lnTo>
                    <a:pt x="9301" y="12511"/>
                  </a:lnTo>
                  <a:close/>
                </a:path>
              </a:pathLst>
            </a:custGeom>
            <a:solidFill>
              <a:srgbClr val="A5A8A8"/>
            </a:solidFill>
          </p:spPr>
          <p:txBody>
            <a:bodyPr wrap="square" lIns="0" tIns="0" rIns="0" bIns="0" rtlCol="0"/>
            <a:lstStyle/>
            <a:p>
              <a:endParaRPr/>
            </a:p>
          </p:txBody>
        </p:sp>
        <p:sp>
          <p:nvSpPr>
            <p:cNvPr id="696" name="object 879">
              <a:extLst>
                <a:ext uri="{FF2B5EF4-FFF2-40B4-BE49-F238E27FC236}">
                  <a16:creationId xmlns:a16="http://schemas.microsoft.com/office/drawing/2014/main" id="{5C87D65A-FDDB-85A8-5DD4-3157651ABCB3}"/>
                </a:ext>
              </a:extLst>
            </p:cNvPr>
            <p:cNvSpPr/>
            <p:nvPr/>
          </p:nvSpPr>
          <p:spPr>
            <a:xfrm>
              <a:off x="2849376" y="9010025"/>
              <a:ext cx="38735" cy="12700"/>
            </a:xfrm>
            <a:custGeom>
              <a:avLst/>
              <a:gdLst/>
              <a:ahLst/>
              <a:cxnLst/>
              <a:rect l="l" t="t" r="r" b="b"/>
              <a:pathLst>
                <a:path w="38735" h="12700">
                  <a:moveTo>
                    <a:pt x="28368" y="9021"/>
                  </a:moveTo>
                  <a:lnTo>
                    <a:pt x="19781" y="9021"/>
                  </a:lnTo>
                  <a:lnTo>
                    <a:pt x="30513" y="4919"/>
                  </a:lnTo>
                  <a:lnTo>
                    <a:pt x="38642" y="0"/>
                  </a:lnTo>
                  <a:lnTo>
                    <a:pt x="37175" y="2051"/>
                  </a:lnTo>
                  <a:lnTo>
                    <a:pt x="28368" y="9021"/>
                  </a:lnTo>
                  <a:close/>
                </a:path>
                <a:path w="38735" h="12700">
                  <a:moveTo>
                    <a:pt x="9312" y="12511"/>
                  </a:moveTo>
                  <a:lnTo>
                    <a:pt x="0" y="8379"/>
                  </a:lnTo>
                  <a:lnTo>
                    <a:pt x="2566" y="7512"/>
                  </a:lnTo>
                  <a:lnTo>
                    <a:pt x="9782" y="7866"/>
                  </a:lnTo>
                  <a:lnTo>
                    <a:pt x="19781" y="9021"/>
                  </a:lnTo>
                  <a:lnTo>
                    <a:pt x="28368" y="9021"/>
                  </a:lnTo>
                  <a:lnTo>
                    <a:pt x="26908" y="10176"/>
                  </a:lnTo>
                  <a:lnTo>
                    <a:pt x="9312" y="12511"/>
                  </a:lnTo>
                  <a:close/>
                </a:path>
              </a:pathLst>
            </a:custGeom>
            <a:solidFill>
              <a:srgbClr val="A9ACAB"/>
            </a:solidFill>
          </p:spPr>
          <p:txBody>
            <a:bodyPr wrap="square" lIns="0" tIns="0" rIns="0" bIns="0" rtlCol="0"/>
            <a:lstStyle/>
            <a:p>
              <a:endParaRPr/>
            </a:p>
          </p:txBody>
        </p:sp>
        <p:sp>
          <p:nvSpPr>
            <p:cNvPr id="697" name="object 880">
              <a:extLst>
                <a:ext uri="{FF2B5EF4-FFF2-40B4-BE49-F238E27FC236}">
                  <a16:creationId xmlns:a16="http://schemas.microsoft.com/office/drawing/2014/main" id="{654E0A34-3B6D-7A8E-ECD9-4F02874D1FBD}"/>
                </a:ext>
              </a:extLst>
            </p:cNvPr>
            <p:cNvSpPr/>
            <p:nvPr/>
          </p:nvSpPr>
          <p:spPr>
            <a:xfrm>
              <a:off x="2849245" y="9010162"/>
              <a:ext cx="38735" cy="12700"/>
            </a:xfrm>
            <a:custGeom>
              <a:avLst/>
              <a:gdLst/>
              <a:ahLst/>
              <a:cxnLst/>
              <a:rect l="l" t="t" r="r" b="b"/>
              <a:pathLst>
                <a:path w="38735" h="12700">
                  <a:moveTo>
                    <a:pt x="28378" y="9021"/>
                  </a:moveTo>
                  <a:lnTo>
                    <a:pt x="19791" y="9021"/>
                  </a:lnTo>
                  <a:lnTo>
                    <a:pt x="30523" y="4919"/>
                  </a:lnTo>
                  <a:lnTo>
                    <a:pt x="38653" y="0"/>
                  </a:lnTo>
                  <a:lnTo>
                    <a:pt x="37186" y="2051"/>
                  </a:lnTo>
                  <a:lnTo>
                    <a:pt x="28378" y="9021"/>
                  </a:lnTo>
                  <a:close/>
                </a:path>
                <a:path w="38735" h="12700">
                  <a:moveTo>
                    <a:pt x="9322" y="12511"/>
                  </a:moveTo>
                  <a:lnTo>
                    <a:pt x="0" y="8374"/>
                  </a:lnTo>
                  <a:lnTo>
                    <a:pt x="2577" y="7512"/>
                  </a:lnTo>
                  <a:lnTo>
                    <a:pt x="9797" y="7866"/>
                  </a:lnTo>
                  <a:lnTo>
                    <a:pt x="19791" y="9021"/>
                  </a:lnTo>
                  <a:lnTo>
                    <a:pt x="28378" y="9021"/>
                  </a:lnTo>
                  <a:lnTo>
                    <a:pt x="26918" y="10176"/>
                  </a:lnTo>
                  <a:lnTo>
                    <a:pt x="9322" y="12511"/>
                  </a:lnTo>
                  <a:close/>
                </a:path>
              </a:pathLst>
            </a:custGeom>
            <a:solidFill>
              <a:srgbClr val="ACAFAF"/>
            </a:solidFill>
          </p:spPr>
          <p:txBody>
            <a:bodyPr wrap="square" lIns="0" tIns="0" rIns="0" bIns="0" rtlCol="0"/>
            <a:lstStyle/>
            <a:p>
              <a:endParaRPr/>
            </a:p>
          </p:txBody>
        </p:sp>
        <p:sp>
          <p:nvSpPr>
            <p:cNvPr id="698" name="object 881">
              <a:extLst>
                <a:ext uri="{FF2B5EF4-FFF2-40B4-BE49-F238E27FC236}">
                  <a16:creationId xmlns:a16="http://schemas.microsoft.com/office/drawing/2014/main" id="{6A4B9CC6-ABCD-1EF1-7B19-266CD99CC5B4}"/>
                </a:ext>
              </a:extLst>
            </p:cNvPr>
            <p:cNvSpPr/>
            <p:nvPr/>
          </p:nvSpPr>
          <p:spPr>
            <a:xfrm>
              <a:off x="2849119" y="9010298"/>
              <a:ext cx="38735" cy="12700"/>
            </a:xfrm>
            <a:custGeom>
              <a:avLst/>
              <a:gdLst/>
              <a:ahLst/>
              <a:cxnLst/>
              <a:rect l="l" t="t" r="r" b="b"/>
              <a:pathLst>
                <a:path w="38735" h="12700">
                  <a:moveTo>
                    <a:pt x="28394" y="9021"/>
                  </a:moveTo>
                  <a:lnTo>
                    <a:pt x="19801" y="9021"/>
                  </a:lnTo>
                  <a:lnTo>
                    <a:pt x="30534" y="4923"/>
                  </a:lnTo>
                  <a:lnTo>
                    <a:pt x="38663" y="0"/>
                  </a:lnTo>
                  <a:lnTo>
                    <a:pt x="37196" y="2051"/>
                  </a:lnTo>
                  <a:lnTo>
                    <a:pt x="28394" y="9021"/>
                  </a:lnTo>
                  <a:close/>
                </a:path>
                <a:path w="38735" h="12700">
                  <a:moveTo>
                    <a:pt x="9332" y="12511"/>
                  </a:moveTo>
                  <a:lnTo>
                    <a:pt x="0" y="8359"/>
                  </a:lnTo>
                  <a:lnTo>
                    <a:pt x="2587" y="7517"/>
                  </a:lnTo>
                  <a:lnTo>
                    <a:pt x="9802" y="7871"/>
                  </a:lnTo>
                  <a:lnTo>
                    <a:pt x="19801" y="9021"/>
                  </a:lnTo>
                  <a:lnTo>
                    <a:pt x="28394" y="9021"/>
                  </a:lnTo>
                  <a:lnTo>
                    <a:pt x="26929" y="10181"/>
                  </a:lnTo>
                  <a:lnTo>
                    <a:pt x="9332" y="12511"/>
                  </a:lnTo>
                  <a:close/>
                </a:path>
              </a:pathLst>
            </a:custGeom>
            <a:solidFill>
              <a:srgbClr val="AFB2B2"/>
            </a:solidFill>
          </p:spPr>
          <p:txBody>
            <a:bodyPr wrap="square" lIns="0" tIns="0" rIns="0" bIns="0" rtlCol="0"/>
            <a:lstStyle/>
            <a:p>
              <a:endParaRPr/>
            </a:p>
          </p:txBody>
        </p:sp>
        <p:sp>
          <p:nvSpPr>
            <p:cNvPr id="699" name="object 882">
              <a:extLst>
                <a:ext uri="{FF2B5EF4-FFF2-40B4-BE49-F238E27FC236}">
                  <a16:creationId xmlns:a16="http://schemas.microsoft.com/office/drawing/2014/main" id="{78FDBACD-0C4D-F9AE-FEFA-DBB0D29B6738}"/>
                </a:ext>
              </a:extLst>
            </p:cNvPr>
            <p:cNvSpPr/>
            <p:nvPr/>
          </p:nvSpPr>
          <p:spPr>
            <a:xfrm>
              <a:off x="2848987" y="9010439"/>
              <a:ext cx="38735" cy="12700"/>
            </a:xfrm>
            <a:custGeom>
              <a:avLst/>
              <a:gdLst/>
              <a:ahLst/>
              <a:cxnLst/>
              <a:rect l="l" t="t" r="r" b="b"/>
              <a:pathLst>
                <a:path w="38735" h="12700">
                  <a:moveTo>
                    <a:pt x="28398" y="9021"/>
                  </a:moveTo>
                  <a:lnTo>
                    <a:pt x="19812" y="9021"/>
                  </a:lnTo>
                  <a:lnTo>
                    <a:pt x="30544" y="4919"/>
                  </a:lnTo>
                  <a:lnTo>
                    <a:pt x="38678" y="0"/>
                  </a:lnTo>
                  <a:lnTo>
                    <a:pt x="37206" y="2046"/>
                  </a:lnTo>
                  <a:lnTo>
                    <a:pt x="28398" y="9021"/>
                  </a:lnTo>
                  <a:close/>
                </a:path>
                <a:path w="38735" h="12700">
                  <a:moveTo>
                    <a:pt x="9343" y="12511"/>
                  </a:moveTo>
                  <a:lnTo>
                    <a:pt x="0" y="8344"/>
                  </a:lnTo>
                  <a:lnTo>
                    <a:pt x="2597" y="7512"/>
                  </a:lnTo>
                  <a:lnTo>
                    <a:pt x="9818" y="7866"/>
                  </a:lnTo>
                  <a:lnTo>
                    <a:pt x="19812" y="9021"/>
                  </a:lnTo>
                  <a:lnTo>
                    <a:pt x="28398" y="9021"/>
                  </a:lnTo>
                  <a:lnTo>
                    <a:pt x="26939" y="10176"/>
                  </a:lnTo>
                  <a:lnTo>
                    <a:pt x="9343" y="12511"/>
                  </a:lnTo>
                  <a:close/>
                </a:path>
              </a:pathLst>
            </a:custGeom>
            <a:solidFill>
              <a:srgbClr val="B4B6B5"/>
            </a:solidFill>
          </p:spPr>
          <p:txBody>
            <a:bodyPr wrap="square" lIns="0" tIns="0" rIns="0" bIns="0" rtlCol="0"/>
            <a:lstStyle/>
            <a:p>
              <a:endParaRPr/>
            </a:p>
          </p:txBody>
        </p:sp>
        <p:sp>
          <p:nvSpPr>
            <p:cNvPr id="700" name="object 883">
              <a:extLst>
                <a:ext uri="{FF2B5EF4-FFF2-40B4-BE49-F238E27FC236}">
                  <a16:creationId xmlns:a16="http://schemas.microsoft.com/office/drawing/2014/main" id="{A73BDA13-B000-57E7-1E74-B26B98D3C0FB}"/>
                </a:ext>
              </a:extLst>
            </p:cNvPr>
            <p:cNvSpPr/>
            <p:nvPr/>
          </p:nvSpPr>
          <p:spPr>
            <a:xfrm>
              <a:off x="2848856" y="9010575"/>
              <a:ext cx="38735" cy="12700"/>
            </a:xfrm>
            <a:custGeom>
              <a:avLst/>
              <a:gdLst/>
              <a:ahLst/>
              <a:cxnLst/>
              <a:rect l="l" t="t" r="r" b="b"/>
              <a:pathLst>
                <a:path w="38735" h="12700">
                  <a:moveTo>
                    <a:pt x="28414" y="9021"/>
                  </a:moveTo>
                  <a:lnTo>
                    <a:pt x="19827" y="9021"/>
                  </a:lnTo>
                  <a:lnTo>
                    <a:pt x="30559" y="4919"/>
                  </a:lnTo>
                  <a:lnTo>
                    <a:pt x="38689" y="0"/>
                  </a:lnTo>
                  <a:lnTo>
                    <a:pt x="37222" y="2051"/>
                  </a:lnTo>
                  <a:lnTo>
                    <a:pt x="28414" y="9021"/>
                  </a:lnTo>
                  <a:close/>
                </a:path>
                <a:path w="38735" h="12700">
                  <a:moveTo>
                    <a:pt x="9358" y="12511"/>
                  </a:moveTo>
                  <a:lnTo>
                    <a:pt x="0" y="8334"/>
                  </a:lnTo>
                  <a:lnTo>
                    <a:pt x="2613" y="7512"/>
                  </a:lnTo>
                  <a:lnTo>
                    <a:pt x="9828" y="7866"/>
                  </a:lnTo>
                  <a:lnTo>
                    <a:pt x="19827" y="9021"/>
                  </a:lnTo>
                  <a:lnTo>
                    <a:pt x="28414" y="9021"/>
                  </a:lnTo>
                  <a:lnTo>
                    <a:pt x="26954" y="10176"/>
                  </a:lnTo>
                  <a:lnTo>
                    <a:pt x="9358" y="12511"/>
                  </a:lnTo>
                  <a:close/>
                </a:path>
              </a:pathLst>
            </a:custGeom>
            <a:solidFill>
              <a:srgbClr val="B8BBBA"/>
            </a:solidFill>
          </p:spPr>
          <p:txBody>
            <a:bodyPr wrap="square" lIns="0" tIns="0" rIns="0" bIns="0" rtlCol="0"/>
            <a:lstStyle/>
            <a:p>
              <a:endParaRPr/>
            </a:p>
          </p:txBody>
        </p:sp>
        <p:sp>
          <p:nvSpPr>
            <p:cNvPr id="701" name="object 884">
              <a:extLst>
                <a:ext uri="{FF2B5EF4-FFF2-40B4-BE49-F238E27FC236}">
                  <a16:creationId xmlns:a16="http://schemas.microsoft.com/office/drawing/2014/main" id="{A5ED5BE0-487E-0D7F-A347-4D45B8510114}"/>
                </a:ext>
              </a:extLst>
            </p:cNvPr>
            <p:cNvSpPr/>
            <p:nvPr/>
          </p:nvSpPr>
          <p:spPr>
            <a:xfrm>
              <a:off x="2848729" y="9010711"/>
              <a:ext cx="38735" cy="12700"/>
            </a:xfrm>
            <a:custGeom>
              <a:avLst/>
              <a:gdLst/>
              <a:ahLst/>
              <a:cxnLst/>
              <a:rect l="l" t="t" r="r" b="b"/>
              <a:pathLst>
                <a:path w="38735" h="12700">
                  <a:moveTo>
                    <a:pt x="28419" y="9021"/>
                  </a:moveTo>
                  <a:lnTo>
                    <a:pt x="19832" y="9021"/>
                  </a:lnTo>
                  <a:lnTo>
                    <a:pt x="30565" y="4923"/>
                  </a:lnTo>
                  <a:lnTo>
                    <a:pt x="38699" y="0"/>
                  </a:lnTo>
                  <a:lnTo>
                    <a:pt x="37227" y="2051"/>
                  </a:lnTo>
                  <a:lnTo>
                    <a:pt x="28419" y="9021"/>
                  </a:lnTo>
                  <a:close/>
                </a:path>
                <a:path w="38735" h="12700">
                  <a:moveTo>
                    <a:pt x="9363" y="12511"/>
                  </a:moveTo>
                  <a:lnTo>
                    <a:pt x="0" y="8319"/>
                  </a:lnTo>
                  <a:lnTo>
                    <a:pt x="2618" y="7517"/>
                  </a:lnTo>
                  <a:lnTo>
                    <a:pt x="9838" y="7866"/>
                  </a:lnTo>
                  <a:lnTo>
                    <a:pt x="19832" y="9021"/>
                  </a:lnTo>
                  <a:lnTo>
                    <a:pt x="28419" y="9021"/>
                  </a:lnTo>
                  <a:lnTo>
                    <a:pt x="26960" y="10176"/>
                  </a:lnTo>
                  <a:lnTo>
                    <a:pt x="9363" y="12511"/>
                  </a:lnTo>
                  <a:close/>
                </a:path>
              </a:pathLst>
            </a:custGeom>
            <a:solidFill>
              <a:srgbClr val="BBBDBD"/>
            </a:solidFill>
          </p:spPr>
          <p:txBody>
            <a:bodyPr wrap="square" lIns="0" tIns="0" rIns="0" bIns="0" rtlCol="0"/>
            <a:lstStyle/>
            <a:p>
              <a:endParaRPr/>
            </a:p>
          </p:txBody>
        </p:sp>
        <p:sp>
          <p:nvSpPr>
            <p:cNvPr id="702" name="object 885">
              <a:extLst>
                <a:ext uri="{FF2B5EF4-FFF2-40B4-BE49-F238E27FC236}">
                  <a16:creationId xmlns:a16="http://schemas.microsoft.com/office/drawing/2014/main" id="{8D715389-9E31-208A-E115-4B5009A00F27}"/>
                </a:ext>
              </a:extLst>
            </p:cNvPr>
            <p:cNvSpPr/>
            <p:nvPr/>
          </p:nvSpPr>
          <p:spPr>
            <a:xfrm>
              <a:off x="2848598" y="9010847"/>
              <a:ext cx="38735" cy="12700"/>
            </a:xfrm>
            <a:custGeom>
              <a:avLst/>
              <a:gdLst/>
              <a:ahLst/>
              <a:cxnLst/>
              <a:rect l="l" t="t" r="r" b="b"/>
              <a:pathLst>
                <a:path w="38735" h="12700">
                  <a:moveTo>
                    <a:pt x="28440" y="9021"/>
                  </a:moveTo>
                  <a:lnTo>
                    <a:pt x="19848" y="9021"/>
                  </a:lnTo>
                  <a:lnTo>
                    <a:pt x="30580" y="4923"/>
                  </a:lnTo>
                  <a:lnTo>
                    <a:pt x="38709" y="0"/>
                  </a:lnTo>
                  <a:lnTo>
                    <a:pt x="37243" y="2051"/>
                  </a:lnTo>
                  <a:lnTo>
                    <a:pt x="28440" y="9021"/>
                  </a:lnTo>
                  <a:close/>
                </a:path>
                <a:path w="38735" h="12700">
                  <a:moveTo>
                    <a:pt x="9379" y="12516"/>
                  </a:moveTo>
                  <a:lnTo>
                    <a:pt x="0" y="8309"/>
                  </a:lnTo>
                  <a:lnTo>
                    <a:pt x="2634" y="7517"/>
                  </a:lnTo>
                  <a:lnTo>
                    <a:pt x="9849" y="7871"/>
                  </a:lnTo>
                  <a:lnTo>
                    <a:pt x="19848" y="9021"/>
                  </a:lnTo>
                  <a:lnTo>
                    <a:pt x="28440" y="9021"/>
                  </a:lnTo>
                  <a:lnTo>
                    <a:pt x="26975" y="10181"/>
                  </a:lnTo>
                  <a:lnTo>
                    <a:pt x="9379" y="12516"/>
                  </a:lnTo>
                  <a:close/>
                </a:path>
              </a:pathLst>
            </a:custGeom>
            <a:solidFill>
              <a:srgbClr val="C0C2C2"/>
            </a:solidFill>
          </p:spPr>
          <p:txBody>
            <a:bodyPr wrap="square" lIns="0" tIns="0" rIns="0" bIns="0" rtlCol="0"/>
            <a:lstStyle/>
            <a:p>
              <a:endParaRPr/>
            </a:p>
          </p:txBody>
        </p:sp>
        <p:sp>
          <p:nvSpPr>
            <p:cNvPr id="703" name="object 886">
              <a:extLst>
                <a:ext uri="{FF2B5EF4-FFF2-40B4-BE49-F238E27FC236}">
                  <a16:creationId xmlns:a16="http://schemas.microsoft.com/office/drawing/2014/main" id="{9D9DE423-8C8F-69C1-DB44-AAF0625E7934}"/>
                </a:ext>
              </a:extLst>
            </p:cNvPr>
            <p:cNvSpPr/>
            <p:nvPr/>
          </p:nvSpPr>
          <p:spPr>
            <a:xfrm>
              <a:off x="2848471" y="9010988"/>
              <a:ext cx="38735" cy="12700"/>
            </a:xfrm>
            <a:custGeom>
              <a:avLst/>
              <a:gdLst/>
              <a:ahLst/>
              <a:cxnLst/>
              <a:rect l="l" t="t" r="r" b="b"/>
              <a:pathLst>
                <a:path w="38735" h="12700">
                  <a:moveTo>
                    <a:pt x="28443" y="9021"/>
                  </a:moveTo>
                  <a:lnTo>
                    <a:pt x="19853" y="9021"/>
                  </a:lnTo>
                  <a:lnTo>
                    <a:pt x="30590" y="4919"/>
                  </a:lnTo>
                  <a:lnTo>
                    <a:pt x="38720" y="0"/>
                  </a:lnTo>
                  <a:lnTo>
                    <a:pt x="37248" y="2046"/>
                  </a:lnTo>
                  <a:lnTo>
                    <a:pt x="28443" y="9021"/>
                  </a:lnTo>
                  <a:close/>
                </a:path>
                <a:path w="38735" h="12700">
                  <a:moveTo>
                    <a:pt x="9384" y="12511"/>
                  </a:moveTo>
                  <a:lnTo>
                    <a:pt x="0" y="8289"/>
                  </a:lnTo>
                  <a:lnTo>
                    <a:pt x="2644" y="7512"/>
                  </a:lnTo>
                  <a:lnTo>
                    <a:pt x="9859" y="7866"/>
                  </a:lnTo>
                  <a:lnTo>
                    <a:pt x="19853" y="9021"/>
                  </a:lnTo>
                  <a:lnTo>
                    <a:pt x="28443" y="9021"/>
                  </a:lnTo>
                  <a:lnTo>
                    <a:pt x="26985" y="10176"/>
                  </a:lnTo>
                  <a:lnTo>
                    <a:pt x="9384" y="12511"/>
                  </a:lnTo>
                  <a:close/>
                </a:path>
              </a:pathLst>
            </a:custGeom>
            <a:solidFill>
              <a:srgbClr val="C5C6C5"/>
            </a:solidFill>
          </p:spPr>
          <p:txBody>
            <a:bodyPr wrap="square" lIns="0" tIns="0" rIns="0" bIns="0" rtlCol="0"/>
            <a:lstStyle/>
            <a:p>
              <a:endParaRPr/>
            </a:p>
          </p:txBody>
        </p:sp>
        <p:sp>
          <p:nvSpPr>
            <p:cNvPr id="704" name="object 887">
              <a:extLst>
                <a:ext uri="{FF2B5EF4-FFF2-40B4-BE49-F238E27FC236}">
                  <a16:creationId xmlns:a16="http://schemas.microsoft.com/office/drawing/2014/main" id="{1D88A930-63B2-6C87-BB00-F929CE18FB1E}"/>
                </a:ext>
              </a:extLst>
            </p:cNvPr>
            <p:cNvSpPr/>
            <p:nvPr/>
          </p:nvSpPr>
          <p:spPr>
            <a:xfrm>
              <a:off x="2848340" y="9011125"/>
              <a:ext cx="38735" cy="12700"/>
            </a:xfrm>
            <a:custGeom>
              <a:avLst/>
              <a:gdLst/>
              <a:ahLst/>
              <a:cxnLst/>
              <a:rect l="l" t="t" r="r" b="b"/>
              <a:pathLst>
                <a:path w="38735" h="12700">
                  <a:moveTo>
                    <a:pt x="28454" y="9021"/>
                  </a:moveTo>
                  <a:lnTo>
                    <a:pt x="19868" y="9021"/>
                  </a:lnTo>
                  <a:lnTo>
                    <a:pt x="30601" y="4919"/>
                  </a:lnTo>
                  <a:lnTo>
                    <a:pt x="38730" y="0"/>
                  </a:lnTo>
                  <a:lnTo>
                    <a:pt x="37263" y="2046"/>
                  </a:lnTo>
                  <a:lnTo>
                    <a:pt x="28454" y="9021"/>
                  </a:lnTo>
                  <a:close/>
                </a:path>
                <a:path w="38735" h="12700">
                  <a:moveTo>
                    <a:pt x="9399" y="12511"/>
                  </a:moveTo>
                  <a:lnTo>
                    <a:pt x="0" y="8279"/>
                  </a:lnTo>
                  <a:lnTo>
                    <a:pt x="2654" y="7512"/>
                  </a:lnTo>
                  <a:lnTo>
                    <a:pt x="9875" y="7866"/>
                  </a:lnTo>
                  <a:lnTo>
                    <a:pt x="19868" y="9021"/>
                  </a:lnTo>
                  <a:lnTo>
                    <a:pt x="28454" y="9021"/>
                  </a:lnTo>
                  <a:lnTo>
                    <a:pt x="26996" y="10176"/>
                  </a:lnTo>
                  <a:lnTo>
                    <a:pt x="9399" y="12511"/>
                  </a:lnTo>
                  <a:close/>
                </a:path>
              </a:pathLst>
            </a:custGeom>
            <a:solidFill>
              <a:srgbClr val="C9CAC9"/>
            </a:solidFill>
          </p:spPr>
          <p:txBody>
            <a:bodyPr wrap="square" lIns="0" tIns="0" rIns="0" bIns="0" rtlCol="0"/>
            <a:lstStyle/>
            <a:p>
              <a:endParaRPr/>
            </a:p>
          </p:txBody>
        </p:sp>
        <p:sp>
          <p:nvSpPr>
            <p:cNvPr id="705" name="object 888">
              <a:extLst>
                <a:ext uri="{FF2B5EF4-FFF2-40B4-BE49-F238E27FC236}">
                  <a16:creationId xmlns:a16="http://schemas.microsoft.com/office/drawing/2014/main" id="{A925151C-F07C-F54C-525F-EAE2367F927E}"/>
                </a:ext>
              </a:extLst>
            </p:cNvPr>
            <p:cNvSpPr/>
            <p:nvPr/>
          </p:nvSpPr>
          <p:spPr>
            <a:xfrm>
              <a:off x="2848209" y="9011261"/>
              <a:ext cx="39370" cy="12700"/>
            </a:xfrm>
            <a:custGeom>
              <a:avLst/>
              <a:gdLst/>
              <a:ahLst/>
              <a:cxnLst/>
              <a:rect l="l" t="t" r="r" b="b"/>
              <a:pathLst>
                <a:path w="39369" h="12700">
                  <a:moveTo>
                    <a:pt x="28470" y="9021"/>
                  </a:moveTo>
                  <a:lnTo>
                    <a:pt x="19879" y="9021"/>
                  </a:lnTo>
                  <a:lnTo>
                    <a:pt x="30616" y="4923"/>
                  </a:lnTo>
                  <a:lnTo>
                    <a:pt x="38746" y="0"/>
                  </a:lnTo>
                  <a:lnTo>
                    <a:pt x="37274" y="2051"/>
                  </a:lnTo>
                  <a:lnTo>
                    <a:pt x="28470" y="9021"/>
                  </a:lnTo>
                  <a:close/>
                </a:path>
                <a:path w="39369" h="12700">
                  <a:moveTo>
                    <a:pt x="9410" y="12516"/>
                  </a:moveTo>
                  <a:lnTo>
                    <a:pt x="0" y="8269"/>
                  </a:lnTo>
                  <a:lnTo>
                    <a:pt x="2670" y="7517"/>
                  </a:lnTo>
                  <a:lnTo>
                    <a:pt x="9885" y="7866"/>
                  </a:lnTo>
                  <a:lnTo>
                    <a:pt x="19879" y="9021"/>
                  </a:lnTo>
                  <a:lnTo>
                    <a:pt x="28470" y="9021"/>
                  </a:lnTo>
                  <a:lnTo>
                    <a:pt x="27011" y="10176"/>
                  </a:lnTo>
                  <a:lnTo>
                    <a:pt x="9410" y="12516"/>
                  </a:lnTo>
                  <a:close/>
                </a:path>
              </a:pathLst>
            </a:custGeom>
            <a:solidFill>
              <a:srgbClr val="CDCFCE"/>
            </a:solidFill>
          </p:spPr>
          <p:txBody>
            <a:bodyPr wrap="square" lIns="0" tIns="0" rIns="0" bIns="0" rtlCol="0"/>
            <a:lstStyle/>
            <a:p>
              <a:endParaRPr/>
            </a:p>
          </p:txBody>
        </p:sp>
        <p:sp>
          <p:nvSpPr>
            <p:cNvPr id="706" name="object 889">
              <a:extLst>
                <a:ext uri="{FF2B5EF4-FFF2-40B4-BE49-F238E27FC236}">
                  <a16:creationId xmlns:a16="http://schemas.microsoft.com/office/drawing/2014/main" id="{E9C80A65-74CF-723A-123E-20D410D20A83}"/>
                </a:ext>
              </a:extLst>
            </p:cNvPr>
            <p:cNvSpPr/>
            <p:nvPr/>
          </p:nvSpPr>
          <p:spPr>
            <a:xfrm>
              <a:off x="2848083" y="9011396"/>
              <a:ext cx="39370" cy="12700"/>
            </a:xfrm>
            <a:custGeom>
              <a:avLst/>
              <a:gdLst/>
              <a:ahLst/>
              <a:cxnLst/>
              <a:rect l="l" t="t" r="r" b="b"/>
              <a:pathLst>
                <a:path w="39369" h="12700">
                  <a:moveTo>
                    <a:pt x="28481" y="9021"/>
                  </a:moveTo>
                  <a:lnTo>
                    <a:pt x="19889" y="9021"/>
                  </a:lnTo>
                  <a:lnTo>
                    <a:pt x="30621" y="4923"/>
                  </a:lnTo>
                  <a:lnTo>
                    <a:pt x="38751" y="0"/>
                  </a:lnTo>
                  <a:lnTo>
                    <a:pt x="37284" y="2051"/>
                  </a:lnTo>
                  <a:lnTo>
                    <a:pt x="28481" y="9021"/>
                  </a:lnTo>
                  <a:close/>
                </a:path>
                <a:path w="39369" h="12700">
                  <a:moveTo>
                    <a:pt x="9420" y="12516"/>
                  </a:moveTo>
                  <a:lnTo>
                    <a:pt x="0" y="8254"/>
                  </a:lnTo>
                  <a:lnTo>
                    <a:pt x="2675" y="7517"/>
                  </a:lnTo>
                  <a:lnTo>
                    <a:pt x="9895" y="7871"/>
                  </a:lnTo>
                  <a:lnTo>
                    <a:pt x="19889" y="9021"/>
                  </a:lnTo>
                  <a:lnTo>
                    <a:pt x="28481" y="9021"/>
                  </a:lnTo>
                  <a:lnTo>
                    <a:pt x="27016" y="10181"/>
                  </a:lnTo>
                  <a:lnTo>
                    <a:pt x="9420" y="12516"/>
                  </a:lnTo>
                  <a:close/>
                </a:path>
              </a:pathLst>
            </a:custGeom>
            <a:solidFill>
              <a:srgbClr val="D1D3D2"/>
            </a:solidFill>
          </p:spPr>
          <p:txBody>
            <a:bodyPr wrap="square" lIns="0" tIns="0" rIns="0" bIns="0" rtlCol="0"/>
            <a:lstStyle/>
            <a:p>
              <a:endParaRPr/>
            </a:p>
          </p:txBody>
        </p:sp>
        <p:sp>
          <p:nvSpPr>
            <p:cNvPr id="707" name="object 890">
              <a:extLst>
                <a:ext uri="{FF2B5EF4-FFF2-40B4-BE49-F238E27FC236}">
                  <a16:creationId xmlns:a16="http://schemas.microsoft.com/office/drawing/2014/main" id="{71D4E184-05ED-EAF5-65E2-C53A80CA7578}"/>
                </a:ext>
              </a:extLst>
            </p:cNvPr>
            <p:cNvSpPr/>
            <p:nvPr/>
          </p:nvSpPr>
          <p:spPr>
            <a:xfrm>
              <a:off x="2847951" y="9011538"/>
              <a:ext cx="39370" cy="12700"/>
            </a:xfrm>
            <a:custGeom>
              <a:avLst/>
              <a:gdLst/>
              <a:ahLst/>
              <a:cxnLst/>
              <a:rect l="l" t="t" r="r" b="b"/>
              <a:pathLst>
                <a:path w="39369" h="12700">
                  <a:moveTo>
                    <a:pt x="28490" y="9021"/>
                  </a:moveTo>
                  <a:lnTo>
                    <a:pt x="19899" y="9021"/>
                  </a:lnTo>
                  <a:lnTo>
                    <a:pt x="30637" y="4919"/>
                  </a:lnTo>
                  <a:lnTo>
                    <a:pt x="38766" y="0"/>
                  </a:lnTo>
                  <a:lnTo>
                    <a:pt x="37294" y="2046"/>
                  </a:lnTo>
                  <a:lnTo>
                    <a:pt x="28490" y="9021"/>
                  </a:lnTo>
                  <a:close/>
                </a:path>
                <a:path w="39369" h="12700">
                  <a:moveTo>
                    <a:pt x="9430" y="12511"/>
                  </a:moveTo>
                  <a:lnTo>
                    <a:pt x="0" y="8239"/>
                  </a:lnTo>
                  <a:lnTo>
                    <a:pt x="2690" y="7512"/>
                  </a:lnTo>
                  <a:lnTo>
                    <a:pt x="9906" y="7866"/>
                  </a:lnTo>
                  <a:lnTo>
                    <a:pt x="19899" y="9021"/>
                  </a:lnTo>
                  <a:lnTo>
                    <a:pt x="28490" y="9021"/>
                  </a:lnTo>
                  <a:lnTo>
                    <a:pt x="27032" y="10176"/>
                  </a:lnTo>
                  <a:lnTo>
                    <a:pt x="9430" y="12511"/>
                  </a:lnTo>
                  <a:close/>
                </a:path>
              </a:pathLst>
            </a:custGeom>
            <a:solidFill>
              <a:srgbClr val="D5D7D5"/>
            </a:solidFill>
          </p:spPr>
          <p:txBody>
            <a:bodyPr wrap="square" lIns="0" tIns="0" rIns="0" bIns="0" rtlCol="0"/>
            <a:lstStyle/>
            <a:p>
              <a:endParaRPr/>
            </a:p>
          </p:txBody>
        </p:sp>
        <p:sp>
          <p:nvSpPr>
            <p:cNvPr id="708" name="object 891">
              <a:extLst>
                <a:ext uri="{FF2B5EF4-FFF2-40B4-BE49-F238E27FC236}">
                  <a16:creationId xmlns:a16="http://schemas.microsoft.com/office/drawing/2014/main" id="{507A431D-FE5A-F153-0AA4-EA8FFC713623}"/>
                </a:ext>
              </a:extLst>
            </p:cNvPr>
            <p:cNvSpPr/>
            <p:nvPr/>
          </p:nvSpPr>
          <p:spPr>
            <a:xfrm>
              <a:off x="2847825" y="9011674"/>
              <a:ext cx="39370" cy="12700"/>
            </a:xfrm>
            <a:custGeom>
              <a:avLst/>
              <a:gdLst/>
              <a:ahLst/>
              <a:cxnLst/>
              <a:rect l="l" t="t" r="r" b="b"/>
              <a:pathLst>
                <a:path w="39369" h="12700">
                  <a:moveTo>
                    <a:pt x="28496" y="9021"/>
                  </a:moveTo>
                  <a:lnTo>
                    <a:pt x="19910" y="9021"/>
                  </a:lnTo>
                  <a:lnTo>
                    <a:pt x="30642" y="4923"/>
                  </a:lnTo>
                  <a:lnTo>
                    <a:pt x="38777" y="0"/>
                  </a:lnTo>
                  <a:lnTo>
                    <a:pt x="37305" y="2046"/>
                  </a:lnTo>
                  <a:lnTo>
                    <a:pt x="28496" y="9021"/>
                  </a:lnTo>
                  <a:close/>
                </a:path>
                <a:path w="39369" h="12700">
                  <a:moveTo>
                    <a:pt x="9441" y="12516"/>
                  </a:moveTo>
                  <a:lnTo>
                    <a:pt x="0" y="8224"/>
                  </a:lnTo>
                  <a:lnTo>
                    <a:pt x="2696" y="7517"/>
                  </a:lnTo>
                  <a:lnTo>
                    <a:pt x="9916" y="7866"/>
                  </a:lnTo>
                  <a:lnTo>
                    <a:pt x="19910" y="9021"/>
                  </a:lnTo>
                  <a:lnTo>
                    <a:pt x="28496" y="9021"/>
                  </a:lnTo>
                  <a:lnTo>
                    <a:pt x="27037" y="10176"/>
                  </a:lnTo>
                  <a:lnTo>
                    <a:pt x="9441" y="12516"/>
                  </a:lnTo>
                  <a:close/>
                </a:path>
              </a:pathLst>
            </a:custGeom>
            <a:solidFill>
              <a:srgbClr val="D8D9D8"/>
            </a:solidFill>
          </p:spPr>
          <p:txBody>
            <a:bodyPr wrap="square" lIns="0" tIns="0" rIns="0" bIns="0" rtlCol="0"/>
            <a:lstStyle/>
            <a:p>
              <a:endParaRPr/>
            </a:p>
          </p:txBody>
        </p:sp>
        <p:sp>
          <p:nvSpPr>
            <p:cNvPr id="709" name="object 892">
              <a:extLst>
                <a:ext uri="{FF2B5EF4-FFF2-40B4-BE49-F238E27FC236}">
                  <a16:creationId xmlns:a16="http://schemas.microsoft.com/office/drawing/2014/main" id="{7E7A6DE9-EE40-A001-7BC7-CF30BF727400}"/>
                </a:ext>
              </a:extLst>
            </p:cNvPr>
            <p:cNvSpPr/>
            <p:nvPr/>
          </p:nvSpPr>
          <p:spPr>
            <a:xfrm>
              <a:off x="2847693" y="9011810"/>
              <a:ext cx="39370" cy="12700"/>
            </a:xfrm>
            <a:custGeom>
              <a:avLst/>
              <a:gdLst/>
              <a:ahLst/>
              <a:cxnLst/>
              <a:rect l="l" t="t" r="r" b="b"/>
              <a:pathLst>
                <a:path w="39369" h="12700">
                  <a:moveTo>
                    <a:pt x="28511" y="9021"/>
                  </a:moveTo>
                  <a:lnTo>
                    <a:pt x="19920" y="9021"/>
                  </a:lnTo>
                  <a:lnTo>
                    <a:pt x="30658" y="4923"/>
                  </a:lnTo>
                  <a:lnTo>
                    <a:pt x="38787" y="0"/>
                  </a:lnTo>
                  <a:lnTo>
                    <a:pt x="37315" y="2051"/>
                  </a:lnTo>
                  <a:lnTo>
                    <a:pt x="28511" y="9021"/>
                  </a:lnTo>
                  <a:close/>
                </a:path>
                <a:path w="39369" h="12700">
                  <a:moveTo>
                    <a:pt x="9451" y="12516"/>
                  </a:moveTo>
                  <a:lnTo>
                    <a:pt x="0" y="8214"/>
                  </a:lnTo>
                  <a:lnTo>
                    <a:pt x="2711" y="7517"/>
                  </a:lnTo>
                  <a:lnTo>
                    <a:pt x="9926" y="7866"/>
                  </a:lnTo>
                  <a:lnTo>
                    <a:pt x="19920" y="9021"/>
                  </a:lnTo>
                  <a:lnTo>
                    <a:pt x="28511" y="9021"/>
                  </a:lnTo>
                  <a:lnTo>
                    <a:pt x="27053" y="10176"/>
                  </a:lnTo>
                  <a:lnTo>
                    <a:pt x="9451" y="12516"/>
                  </a:lnTo>
                  <a:close/>
                </a:path>
              </a:pathLst>
            </a:custGeom>
            <a:solidFill>
              <a:srgbClr val="DCDEDD"/>
            </a:solidFill>
          </p:spPr>
          <p:txBody>
            <a:bodyPr wrap="square" lIns="0" tIns="0" rIns="0" bIns="0" rtlCol="0"/>
            <a:lstStyle/>
            <a:p>
              <a:endParaRPr/>
            </a:p>
          </p:txBody>
        </p:sp>
        <p:sp>
          <p:nvSpPr>
            <p:cNvPr id="710" name="object 893">
              <a:extLst>
                <a:ext uri="{FF2B5EF4-FFF2-40B4-BE49-F238E27FC236}">
                  <a16:creationId xmlns:a16="http://schemas.microsoft.com/office/drawing/2014/main" id="{68BA5937-E54B-3F02-3E96-708D032DF8F0}"/>
                </a:ext>
              </a:extLst>
            </p:cNvPr>
            <p:cNvSpPr/>
            <p:nvPr/>
          </p:nvSpPr>
          <p:spPr>
            <a:xfrm>
              <a:off x="2847567" y="9011946"/>
              <a:ext cx="39370" cy="12700"/>
            </a:xfrm>
            <a:custGeom>
              <a:avLst/>
              <a:gdLst/>
              <a:ahLst/>
              <a:cxnLst/>
              <a:rect l="l" t="t" r="r" b="b"/>
              <a:pathLst>
                <a:path w="39369" h="12700">
                  <a:moveTo>
                    <a:pt x="28527" y="9021"/>
                  </a:moveTo>
                  <a:lnTo>
                    <a:pt x="19930" y="9021"/>
                  </a:lnTo>
                  <a:lnTo>
                    <a:pt x="30668" y="4923"/>
                  </a:lnTo>
                  <a:lnTo>
                    <a:pt x="38797" y="0"/>
                  </a:lnTo>
                  <a:lnTo>
                    <a:pt x="37325" y="2051"/>
                  </a:lnTo>
                  <a:lnTo>
                    <a:pt x="28527" y="9021"/>
                  </a:lnTo>
                  <a:close/>
                </a:path>
                <a:path w="39369" h="12700">
                  <a:moveTo>
                    <a:pt x="9461" y="12516"/>
                  </a:moveTo>
                  <a:lnTo>
                    <a:pt x="0" y="8199"/>
                  </a:lnTo>
                  <a:lnTo>
                    <a:pt x="2721" y="7517"/>
                  </a:lnTo>
                  <a:lnTo>
                    <a:pt x="9937" y="7871"/>
                  </a:lnTo>
                  <a:lnTo>
                    <a:pt x="19930" y="9021"/>
                  </a:lnTo>
                  <a:lnTo>
                    <a:pt x="28527" y="9021"/>
                  </a:lnTo>
                  <a:lnTo>
                    <a:pt x="27063" y="10181"/>
                  </a:lnTo>
                  <a:lnTo>
                    <a:pt x="9461" y="12516"/>
                  </a:lnTo>
                  <a:close/>
                </a:path>
              </a:pathLst>
            </a:custGeom>
            <a:solidFill>
              <a:srgbClr val="E2E2E2"/>
            </a:solidFill>
          </p:spPr>
          <p:txBody>
            <a:bodyPr wrap="square" lIns="0" tIns="0" rIns="0" bIns="0" rtlCol="0"/>
            <a:lstStyle/>
            <a:p>
              <a:endParaRPr/>
            </a:p>
          </p:txBody>
        </p:sp>
        <p:sp>
          <p:nvSpPr>
            <p:cNvPr id="711" name="object 894">
              <a:extLst>
                <a:ext uri="{FF2B5EF4-FFF2-40B4-BE49-F238E27FC236}">
                  <a16:creationId xmlns:a16="http://schemas.microsoft.com/office/drawing/2014/main" id="{53D1ED27-A640-FBDC-6B4A-55D4300F8309}"/>
                </a:ext>
              </a:extLst>
            </p:cNvPr>
            <p:cNvSpPr/>
            <p:nvPr/>
          </p:nvSpPr>
          <p:spPr>
            <a:xfrm>
              <a:off x="2847435" y="9012087"/>
              <a:ext cx="39370" cy="12700"/>
            </a:xfrm>
            <a:custGeom>
              <a:avLst/>
              <a:gdLst/>
              <a:ahLst/>
              <a:cxnLst/>
              <a:rect l="l" t="t" r="r" b="b"/>
              <a:pathLst>
                <a:path w="39369" h="12700">
                  <a:moveTo>
                    <a:pt x="28531" y="9021"/>
                  </a:moveTo>
                  <a:lnTo>
                    <a:pt x="19941" y="9021"/>
                  </a:lnTo>
                  <a:lnTo>
                    <a:pt x="30678" y="4923"/>
                  </a:lnTo>
                  <a:lnTo>
                    <a:pt x="38808" y="0"/>
                  </a:lnTo>
                  <a:lnTo>
                    <a:pt x="37336" y="2046"/>
                  </a:lnTo>
                  <a:lnTo>
                    <a:pt x="28531" y="9021"/>
                  </a:lnTo>
                  <a:close/>
                </a:path>
                <a:path w="39369" h="12700">
                  <a:moveTo>
                    <a:pt x="9472" y="12511"/>
                  </a:moveTo>
                  <a:lnTo>
                    <a:pt x="0" y="8185"/>
                  </a:lnTo>
                  <a:lnTo>
                    <a:pt x="2732" y="7517"/>
                  </a:lnTo>
                  <a:lnTo>
                    <a:pt x="9947" y="7866"/>
                  </a:lnTo>
                  <a:lnTo>
                    <a:pt x="19941" y="9021"/>
                  </a:lnTo>
                  <a:lnTo>
                    <a:pt x="28531" y="9021"/>
                  </a:lnTo>
                  <a:lnTo>
                    <a:pt x="27073" y="10176"/>
                  </a:lnTo>
                  <a:lnTo>
                    <a:pt x="9472" y="12511"/>
                  </a:lnTo>
                  <a:close/>
                </a:path>
              </a:pathLst>
            </a:custGeom>
            <a:solidFill>
              <a:srgbClr val="E5E6E4"/>
            </a:solidFill>
          </p:spPr>
          <p:txBody>
            <a:bodyPr wrap="square" lIns="0" tIns="0" rIns="0" bIns="0" rtlCol="0"/>
            <a:lstStyle/>
            <a:p>
              <a:endParaRPr/>
            </a:p>
          </p:txBody>
        </p:sp>
        <p:sp>
          <p:nvSpPr>
            <p:cNvPr id="712" name="object 895">
              <a:extLst>
                <a:ext uri="{FF2B5EF4-FFF2-40B4-BE49-F238E27FC236}">
                  <a16:creationId xmlns:a16="http://schemas.microsoft.com/office/drawing/2014/main" id="{1766261A-6092-0B1F-8C65-275EE990E91F}"/>
                </a:ext>
              </a:extLst>
            </p:cNvPr>
            <p:cNvSpPr/>
            <p:nvPr/>
          </p:nvSpPr>
          <p:spPr>
            <a:xfrm>
              <a:off x="2847309" y="9012223"/>
              <a:ext cx="39370" cy="12700"/>
            </a:xfrm>
            <a:custGeom>
              <a:avLst/>
              <a:gdLst/>
              <a:ahLst/>
              <a:cxnLst/>
              <a:rect l="l" t="t" r="r" b="b"/>
              <a:pathLst>
                <a:path w="39369" h="12700">
                  <a:moveTo>
                    <a:pt x="28542" y="9021"/>
                  </a:moveTo>
                  <a:lnTo>
                    <a:pt x="19951" y="9021"/>
                  </a:lnTo>
                  <a:lnTo>
                    <a:pt x="30689" y="4923"/>
                  </a:lnTo>
                  <a:lnTo>
                    <a:pt x="38818" y="0"/>
                  </a:lnTo>
                  <a:lnTo>
                    <a:pt x="37346" y="2046"/>
                  </a:lnTo>
                  <a:lnTo>
                    <a:pt x="28542" y="9021"/>
                  </a:lnTo>
                  <a:close/>
                </a:path>
                <a:path w="39369" h="12700">
                  <a:moveTo>
                    <a:pt x="9482" y="12516"/>
                  </a:moveTo>
                  <a:lnTo>
                    <a:pt x="0" y="8175"/>
                  </a:lnTo>
                  <a:lnTo>
                    <a:pt x="2742" y="7517"/>
                  </a:lnTo>
                  <a:lnTo>
                    <a:pt x="9957" y="7866"/>
                  </a:lnTo>
                  <a:lnTo>
                    <a:pt x="19951" y="9021"/>
                  </a:lnTo>
                  <a:lnTo>
                    <a:pt x="28542" y="9021"/>
                  </a:lnTo>
                  <a:lnTo>
                    <a:pt x="27084" y="10176"/>
                  </a:lnTo>
                  <a:lnTo>
                    <a:pt x="9482" y="12516"/>
                  </a:lnTo>
                  <a:close/>
                </a:path>
              </a:pathLst>
            </a:custGeom>
            <a:solidFill>
              <a:srgbClr val="EAEAE9"/>
            </a:solidFill>
          </p:spPr>
          <p:txBody>
            <a:bodyPr wrap="square" lIns="0" tIns="0" rIns="0" bIns="0" rtlCol="0"/>
            <a:lstStyle/>
            <a:p>
              <a:endParaRPr/>
            </a:p>
          </p:txBody>
        </p:sp>
        <p:sp>
          <p:nvSpPr>
            <p:cNvPr id="713" name="object 896">
              <a:extLst>
                <a:ext uri="{FF2B5EF4-FFF2-40B4-BE49-F238E27FC236}">
                  <a16:creationId xmlns:a16="http://schemas.microsoft.com/office/drawing/2014/main" id="{EEA330C3-1D77-3EFD-52C3-83E39619FB6F}"/>
                </a:ext>
              </a:extLst>
            </p:cNvPr>
            <p:cNvSpPr/>
            <p:nvPr/>
          </p:nvSpPr>
          <p:spPr>
            <a:xfrm>
              <a:off x="2847183" y="9012359"/>
              <a:ext cx="39370" cy="12700"/>
            </a:xfrm>
            <a:custGeom>
              <a:avLst/>
              <a:gdLst/>
              <a:ahLst/>
              <a:cxnLst/>
              <a:rect l="l" t="t" r="r" b="b"/>
              <a:pathLst>
                <a:path w="39369" h="12700">
                  <a:moveTo>
                    <a:pt x="28547" y="9021"/>
                  </a:moveTo>
                  <a:lnTo>
                    <a:pt x="19956" y="9021"/>
                  </a:lnTo>
                  <a:lnTo>
                    <a:pt x="30694" y="4923"/>
                  </a:lnTo>
                  <a:lnTo>
                    <a:pt x="38823" y="0"/>
                  </a:lnTo>
                  <a:lnTo>
                    <a:pt x="37351" y="2046"/>
                  </a:lnTo>
                  <a:lnTo>
                    <a:pt x="28547" y="9021"/>
                  </a:lnTo>
                  <a:close/>
                </a:path>
                <a:path w="39369" h="12700">
                  <a:moveTo>
                    <a:pt x="9487" y="12516"/>
                  </a:moveTo>
                  <a:lnTo>
                    <a:pt x="0" y="8165"/>
                  </a:lnTo>
                  <a:lnTo>
                    <a:pt x="2747" y="7517"/>
                  </a:lnTo>
                  <a:lnTo>
                    <a:pt x="9962" y="7866"/>
                  </a:lnTo>
                  <a:lnTo>
                    <a:pt x="19956" y="9021"/>
                  </a:lnTo>
                  <a:lnTo>
                    <a:pt x="28547" y="9021"/>
                  </a:lnTo>
                  <a:lnTo>
                    <a:pt x="27089" y="10176"/>
                  </a:lnTo>
                  <a:lnTo>
                    <a:pt x="9487" y="12516"/>
                  </a:lnTo>
                  <a:close/>
                </a:path>
              </a:pathLst>
            </a:custGeom>
            <a:solidFill>
              <a:srgbClr val="EEEEED"/>
            </a:solidFill>
          </p:spPr>
          <p:txBody>
            <a:bodyPr wrap="square" lIns="0" tIns="0" rIns="0" bIns="0" rtlCol="0"/>
            <a:lstStyle/>
            <a:p>
              <a:endParaRPr/>
            </a:p>
          </p:txBody>
        </p:sp>
        <p:sp>
          <p:nvSpPr>
            <p:cNvPr id="714" name="object 897">
              <a:extLst>
                <a:ext uri="{FF2B5EF4-FFF2-40B4-BE49-F238E27FC236}">
                  <a16:creationId xmlns:a16="http://schemas.microsoft.com/office/drawing/2014/main" id="{F678A5E8-0D43-BEC8-E262-532A62E06B7F}"/>
                </a:ext>
              </a:extLst>
            </p:cNvPr>
            <p:cNvSpPr/>
            <p:nvPr/>
          </p:nvSpPr>
          <p:spPr>
            <a:xfrm>
              <a:off x="2847052" y="9012495"/>
              <a:ext cx="39370" cy="12700"/>
            </a:xfrm>
            <a:custGeom>
              <a:avLst/>
              <a:gdLst/>
              <a:ahLst/>
              <a:cxnLst/>
              <a:rect l="l" t="t" r="r" b="b"/>
              <a:pathLst>
                <a:path w="39369" h="12700">
                  <a:moveTo>
                    <a:pt x="28568" y="9021"/>
                  </a:moveTo>
                  <a:lnTo>
                    <a:pt x="19972" y="9021"/>
                  </a:lnTo>
                  <a:lnTo>
                    <a:pt x="30709" y="4923"/>
                  </a:lnTo>
                  <a:lnTo>
                    <a:pt x="38839" y="0"/>
                  </a:lnTo>
                  <a:lnTo>
                    <a:pt x="37367" y="2051"/>
                  </a:lnTo>
                  <a:lnTo>
                    <a:pt x="28568" y="9021"/>
                  </a:lnTo>
                  <a:close/>
                </a:path>
                <a:path w="39369" h="12700">
                  <a:moveTo>
                    <a:pt x="9503" y="12516"/>
                  </a:moveTo>
                  <a:lnTo>
                    <a:pt x="0" y="8155"/>
                  </a:lnTo>
                  <a:lnTo>
                    <a:pt x="2763" y="7517"/>
                  </a:lnTo>
                  <a:lnTo>
                    <a:pt x="9978" y="7871"/>
                  </a:lnTo>
                  <a:lnTo>
                    <a:pt x="19972" y="9021"/>
                  </a:lnTo>
                  <a:lnTo>
                    <a:pt x="28568" y="9021"/>
                  </a:lnTo>
                  <a:lnTo>
                    <a:pt x="27104" y="10181"/>
                  </a:lnTo>
                  <a:lnTo>
                    <a:pt x="9503" y="12516"/>
                  </a:lnTo>
                  <a:close/>
                </a:path>
              </a:pathLst>
            </a:custGeom>
            <a:solidFill>
              <a:srgbClr val="F5F4F3"/>
            </a:solidFill>
          </p:spPr>
          <p:txBody>
            <a:bodyPr wrap="square" lIns="0" tIns="0" rIns="0" bIns="0" rtlCol="0"/>
            <a:lstStyle/>
            <a:p>
              <a:endParaRPr/>
            </a:p>
          </p:txBody>
        </p:sp>
        <p:sp>
          <p:nvSpPr>
            <p:cNvPr id="715" name="object 898">
              <a:extLst>
                <a:ext uri="{FF2B5EF4-FFF2-40B4-BE49-F238E27FC236}">
                  <a16:creationId xmlns:a16="http://schemas.microsoft.com/office/drawing/2014/main" id="{F1644B7F-FE86-1B65-494B-425256FDAA30}"/>
                </a:ext>
              </a:extLst>
            </p:cNvPr>
            <p:cNvSpPr/>
            <p:nvPr/>
          </p:nvSpPr>
          <p:spPr>
            <a:xfrm>
              <a:off x="2846925" y="9012637"/>
              <a:ext cx="39370" cy="12700"/>
            </a:xfrm>
            <a:custGeom>
              <a:avLst/>
              <a:gdLst/>
              <a:ahLst/>
              <a:cxnLst/>
              <a:rect l="l" t="t" r="r" b="b"/>
              <a:pathLst>
                <a:path w="39369" h="12700">
                  <a:moveTo>
                    <a:pt x="28567" y="9021"/>
                  </a:moveTo>
                  <a:lnTo>
                    <a:pt x="19977" y="9021"/>
                  </a:lnTo>
                  <a:lnTo>
                    <a:pt x="30714" y="4923"/>
                  </a:lnTo>
                  <a:lnTo>
                    <a:pt x="38844" y="0"/>
                  </a:lnTo>
                  <a:lnTo>
                    <a:pt x="37372" y="2046"/>
                  </a:lnTo>
                  <a:lnTo>
                    <a:pt x="28567" y="9021"/>
                  </a:lnTo>
                  <a:close/>
                </a:path>
                <a:path w="39369" h="12700">
                  <a:moveTo>
                    <a:pt x="9508" y="12516"/>
                  </a:moveTo>
                  <a:lnTo>
                    <a:pt x="0" y="8135"/>
                  </a:lnTo>
                  <a:lnTo>
                    <a:pt x="2768" y="7517"/>
                  </a:lnTo>
                  <a:lnTo>
                    <a:pt x="9983" y="7866"/>
                  </a:lnTo>
                  <a:lnTo>
                    <a:pt x="19977" y="9021"/>
                  </a:lnTo>
                  <a:lnTo>
                    <a:pt x="28567" y="9021"/>
                  </a:lnTo>
                  <a:lnTo>
                    <a:pt x="27109" y="10176"/>
                  </a:lnTo>
                  <a:lnTo>
                    <a:pt x="9508" y="12516"/>
                  </a:lnTo>
                  <a:close/>
                </a:path>
              </a:pathLst>
            </a:custGeom>
            <a:solidFill>
              <a:srgbClr val="F8F8F7"/>
            </a:solidFill>
          </p:spPr>
          <p:txBody>
            <a:bodyPr wrap="square" lIns="0" tIns="0" rIns="0" bIns="0" rtlCol="0"/>
            <a:lstStyle/>
            <a:p>
              <a:endParaRPr/>
            </a:p>
          </p:txBody>
        </p:sp>
        <p:sp>
          <p:nvSpPr>
            <p:cNvPr id="716" name="object 899">
              <a:extLst>
                <a:ext uri="{FF2B5EF4-FFF2-40B4-BE49-F238E27FC236}">
                  <a16:creationId xmlns:a16="http://schemas.microsoft.com/office/drawing/2014/main" id="{A2DAC310-5CA2-5856-2673-31F43AAAAF49}"/>
                </a:ext>
              </a:extLst>
            </p:cNvPr>
            <p:cNvSpPr/>
            <p:nvPr/>
          </p:nvSpPr>
          <p:spPr>
            <a:xfrm>
              <a:off x="2846794" y="9012773"/>
              <a:ext cx="39370" cy="12700"/>
            </a:xfrm>
            <a:custGeom>
              <a:avLst/>
              <a:gdLst/>
              <a:ahLst/>
              <a:cxnLst/>
              <a:rect l="l" t="t" r="r" b="b"/>
              <a:pathLst>
                <a:path w="39369" h="12700">
                  <a:moveTo>
                    <a:pt x="28583" y="9021"/>
                  </a:moveTo>
                  <a:lnTo>
                    <a:pt x="19992" y="9021"/>
                  </a:lnTo>
                  <a:lnTo>
                    <a:pt x="30730" y="4923"/>
                  </a:lnTo>
                  <a:lnTo>
                    <a:pt x="38859" y="0"/>
                  </a:lnTo>
                  <a:lnTo>
                    <a:pt x="37387" y="2046"/>
                  </a:lnTo>
                  <a:lnTo>
                    <a:pt x="28583" y="9021"/>
                  </a:lnTo>
                  <a:close/>
                </a:path>
                <a:path w="39369" h="12700">
                  <a:moveTo>
                    <a:pt x="9523" y="12516"/>
                  </a:moveTo>
                  <a:lnTo>
                    <a:pt x="0" y="8125"/>
                  </a:lnTo>
                  <a:lnTo>
                    <a:pt x="2783" y="7517"/>
                  </a:lnTo>
                  <a:lnTo>
                    <a:pt x="9998" y="7866"/>
                  </a:lnTo>
                  <a:lnTo>
                    <a:pt x="19992" y="9021"/>
                  </a:lnTo>
                  <a:lnTo>
                    <a:pt x="28583" y="9021"/>
                  </a:lnTo>
                  <a:lnTo>
                    <a:pt x="27125" y="10176"/>
                  </a:lnTo>
                  <a:lnTo>
                    <a:pt x="9523" y="12516"/>
                  </a:lnTo>
                  <a:close/>
                </a:path>
              </a:pathLst>
            </a:custGeom>
            <a:solidFill>
              <a:srgbClr val="FFFFFF"/>
            </a:solidFill>
          </p:spPr>
          <p:txBody>
            <a:bodyPr wrap="square" lIns="0" tIns="0" rIns="0" bIns="0" rtlCol="0"/>
            <a:lstStyle/>
            <a:p>
              <a:endParaRPr/>
            </a:p>
          </p:txBody>
        </p:sp>
        <p:pic>
          <p:nvPicPr>
            <p:cNvPr id="717" name="object 900">
              <a:extLst>
                <a:ext uri="{FF2B5EF4-FFF2-40B4-BE49-F238E27FC236}">
                  <a16:creationId xmlns:a16="http://schemas.microsoft.com/office/drawing/2014/main" id="{6F6CD925-3ABD-3332-2D84-671B6BC1DE6C}"/>
                </a:ext>
              </a:extLst>
            </p:cNvPr>
            <p:cNvPicPr/>
            <p:nvPr/>
          </p:nvPicPr>
          <p:blipFill>
            <a:blip r:embed="rId96" cstate="screen">
              <a:extLst>
                <a:ext uri="{28A0092B-C50C-407E-A947-70E740481C1C}">
                  <a14:useLocalDpi xmlns:a14="http://schemas.microsoft.com/office/drawing/2010/main"/>
                </a:ext>
              </a:extLst>
            </a:blip>
            <a:stretch>
              <a:fillRect/>
            </a:stretch>
          </p:blipFill>
          <p:spPr>
            <a:xfrm>
              <a:off x="2836291" y="9022473"/>
              <a:ext cx="54190" cy="30556"/>
            </a:xfrm>
            <a:prstGeom prst="rect">
              <a:avLst/>
            </a:prstGeom>
          </p:spPr>
        </p:pic>
        <p:pic>
          <p:nvPicPr>
            <p:cNvPr id="718" name="object 901">
              <a:extLst>
                <a:ext uri="{FF2B5EF4-FFF2-40B4-BE49-F238E27FC236}">
                  <a16:creationId xmlns:a16="http://schemas.microsoft.com/office/drawing/2014/main" id="{6A43CC30-C1BE-9FFA-81C6-78440C961F4B}"/>
                </a:ext>
              </a:extLst>
            </p:cNvPr>
            <p:cNvPicPr/>
            <p:nvPr/>
          </p:nvPicPr>
          <p:blipFill>
            <a:blip r:embed="rId97" cstate="screen">
              <a:extLst>
                <a:ext uri="{28A0092B-C50C-407E-A947-70E740481C1C}">
                  <a14:useLocalDpi xmlns:a14="http://schemas.microsoft.com/office/drawing/2010/main"/>
                </a:ext>
              </a:extLst>
            </a:blip>
            <a:stretch>
              <a:fillRect/>
            </a:stretch>
          </p:blipFill>
          <p:spPr>
            <a:xfrm>
              <a:off x="2759677" y="8923307"/>
              <a:ext cx="218586" cy="94809"/>
            </a:xfrm>
            <a:prstGeom prst="rect">
              <a:avLst/>
            </a:prstGeom>
          </p:spPr>
        </p:pic>
        <p:pic>
          <p:nvPicPr>
            <p:cNvPr id="719" name="object 902">
              <a:extLst>
                <a:ext uri="{FF2B5EF4-FFF2-40B4-BE49-F238E27FC236}">
                  <a16:creationId xmlns:a16="http://schemas.microsoft.com/office/drawing/2014/main" id="{BC0331C4-4893-6328-BC4A-CD5392270332}"/>
                </a:ext>
              </a:extLst>
            </p:cNvPr>
            <p:cNvPicPr/>
            <p:nvPr/>
          </p:nvPicPr>
          <p:blipFill>
            <a:blip r:embed="rId98" cstate="screen">
              <a:extLst>
                <a:ext uri="{28A0092B-C50C-407E-A947-70E740481C1C}">
                  <a14:useLocalDpi xmlns:a14="http://schemas.microsoft.com/office/drawing/2010/main"/>
                </a:ext>
              </a:extLst>
            </a:blip>
            <a:stretch>
              <a:fillRect/>
            </a:stretch>
          </p:blipFill>
          <p:spPr>
            <a:xfrm>
              <a:off x="2823781" y="8926410"/>
              <a:ext cx="95834" cy="91871"/>
            </a:xfrm>
            <a:prstGeom prst="rect">
              <a:avLst/>
            </a:prstGeom>
          </p:spPr>
        </p:pic>
        <p:pic>
          <p:nvPicPr>
            <p:cNvPr id="720" name="object 903">
              <a:extLst>
                <a:ext uri="{FF2B5EF4-FFF2-40B4-BE49-F238E27FC236}">
                  <a16:creationId xmlns:a16="http://schemas.microsoft.com/office/drawing/2014/main" id="{8E6E3B67-B1D3-8717-8615-6952DE8AD057}"/>
                </a:ext>
              </a:extLst>
            </p:cNvPr>
            <p:cNvPicPr/>
            <p:nvPr/>
          </p:nvPicPr>
          <p:blipFill>
            <a:blip r:embed="rId99" cstate="screen">
              <a:extLst>
                <a:ext uri="{28A0092B-C50C-407E-A947-70E740481C1C}">
                  <a14:useLocalDpi xmlns:a14="http://schemas.microsoft.com/office/drawing/2010/main"/>
                </a:ext>
              </a:extLst>
            </a:blip>
            <a:stretch>
              <a:fillRect/>
            </a:stretch>
          </p:blipFill>
          <p:spPr>
            <a:xfrm>
              <a:off x="3139897" y="6882027"/>
              <a:ext cx="364985" cy="322554"/>
            </a:xfrm>
            <a:prstGeom prst="rect">
              <a:avLst/>
            </a:prstGeom>
          </p:spPr>
        </p:pic>
        <p:pic>
          <p:nvPicPr>
            <p:cNvPr id="721" name="object 904">
              <a:extLst>
                <a:ext uri="{FF2B5EF4-FFF2-40B4-BE49-F238E27FC236}">
                  <a16:creationId xmlns:a16="http://schemas.microsoft.com/office/drawing/2014/main" id="{7FD7FF45-0AC6-3678-9009-EB78788F3BA3}"/>
                </a:ext>
              </a:extLst>
            </p:cNvPr>
            <p:cNvPicPr/>
            <p:nvPr/>
          </p:nvPicPr>
          <p:blipFill>
            <a:blip r:embed="rId100" cstate="screen">
              <a:extLst>
                <a:ext uri="{28A0092B-C50C-407E-A947-70E740481C1C}">
                  <a14:useLocalDpi xmlns:a14="http://schemas.microsoft.com/office/drawing/2010/main"/>
                </a:ext>
              </a:extLst>
            </a:blip>
            <a:stretch>
              <a:fillRect/>
            </a:stretch>
          </p:blipFill>
          <p:spPr>
            <a:xfrm>
              <a:off x="1681734" y="6882027"/>
              <a:ext cx="364744" cy="304317"/>
            </a:xfrm>
            <a:prstGeom prst="rect">
              <a:avLst/>
            </a:prstGeom>
          </p:spPr>
        </p:pic>
        <p:pic>
          <p:nvPicPr>
            <p:cNvPr id="722" name="object 905">
              <a:extLst>
                <a:ext uri="{FF2B5EF4-FFF2-40B4-BE49-F238E27FC236}">
                  <a16:creationId xmlns:a16="http://schemas.microsoft.com/office/drawing/2014/main" id="{EB9443B4-9306-AF0F-E7F0-EFED5E917A33}"/>
                </a:ext>
              </a:extLst>
            </p:cNvPr>
            <p:cNvPicPr/>
            <p:nvPr/>
          </p:nvPicPr>
          <p:blipFill>
            <a:blip r:embed="rId101" cstate="screen">
              <a:extLst>
                <a:ext uri="{28A0092B-C50C-407E-A947-70E740481C1C}">
                  <a14:useLocalDpi xmlns:a14="http://schemas.microsoft.com/office/drawing/2010/main"/>
                </a:ext>
              </a:extLst>
            </a:blip>
            <a:stretch>
              <a:fillRect/>
            </a:stretch>
          </p:blipFill>
          <p:spPr>
            <a:xfrm>
              <a:off x="2221433" y="7617946"/>
              <a:ext cx="144963" cy="140883"/>
            </a:xfrm>
            <a:prstGeom prst="rect">
              <a:avLst/>
            </a:prstGeom>
          </p:spPr>
        </p:pic>
        <p:sp>
          <p:nvSpPr>
            <p:cNvPr id="723" name="object 906">
              <a:extLst>
                <a:ext uri="{FF2B5EF4-FFF2-40B4-BE49-F238E27FC236}">
                  <a16:creationId xmlns:a16="http://schemas.microsoft.com/office/drawing/2014/main" id="{661493E9-BB50-8372-0171-FCB8112FE185}"/>
                </a:ext>
              </a:extLst>
            </p:cNvPr>
            <p:cNvSpPr/>
            <p:nvPr/>
          </p:nvSpPr>
          <p:spPr>
            <a:xfrm>
              <a:off x="2450624" y="8902048"/>
              <a:ext cx="8890" cy="75565"/>
            </a:xfrm>
            <a:custGeom>
              <a:avLst/>
              <a:gdLst/>
              <a:ahLst/>
              <a:cxnLst/>
              <a:rect l="l" t="t" r="r" b="b"/>
              <a:pathLst>
                <a:path w="8889" h="75565">
                  <a:moveTo>
                    <a:pt x="6502" y="75213"/>
                  </a:moveTo>
                  <a:lnTo>
                    <a:pt x="769" y="11248"/>
                  </a:lnTo>
                  <a:lnTo>
                    <a:pt x="0" y="0"/>
                  </a:lnTo>
                  <a:lnTo>
                    <a:pt x="5685" y="12679"/>
                  </a:lnTo>
                  <a:lnTo>
                    <a:pt x="8257" y="24741"/>
                  </a:lnTo>
                  <a:lnTo>
                    <a:pt x="8326" y="43235"/>
                  </a:lnTo>
                  <a:lnTo>
                    <a:pt x="6502" y="75213"/>
                  </a:lnTo>
                  <a:close/>
                </a:path>
              </a:pathLst>
            </a:custGeom>
            <a:solidFill>
              <a:srgbClr val="121617"/>
            </a:solidFill>
          </p:spPr>
          <p:txBody>
            <a:bodyPr wrap="square" lIns="0" tIns="0" rIns="0" bIns="0" rtlCol="0"/>
            <a:lstStyle/>
            <a:p>
              <a:endParaRPr/>
            </a:p>
          </p:txBody>
        </p:sp>
        <p:sp>
          <p:nvSpPr>
            <p:cNvPr id="724" name="object 907">
              <a:extLst>
                <a:ext uri="{FF2B5EF4-FFF2-40B4-BE49-F238E27FC236}">
                  <a16:creationId xmlns:a16="http://schemas.microsoft.com/office/drawing/2014/main" id="{5332744F-28EC-C500-9D1F-69D87F0571B7}"/>
                </a:ext>
              </a:extLst>
            </p:cNvPr>
            <p:cNvSpPr/>
            <p:nvPr/>
          </p:nvSpPr>
          <p:spPr>
            <a:xfrm>
              <a:off x="2450599" y="8902111"/>
              <a:ext cx="8890" cy="75565"/>
            </a:xfrm>
            <a:custGeom>
              <a:avLst/>
              <a:gdLst/>
              <a:ahLst/>
              <a:cxnLst/>
              <a:rect l="l" t="t" r="r" b="b"/>
              <a:pathLst>
                <a:path w="8889" h="75565">
                  <a:moveTo>
                    <a:pt x="6471" y="75268"/>
                  </a:moveTo>
                  <a:lnTo>
                    <a:pt x="767" y="11256"/>
                  </a:lnTo>
                  <a:lnTo>
                    <a:pt x="0" y="0"/>
                  </a:lnTo>
                  <a:lnTo>
                    <a:pt x="5690" y="12680"/>
                  </a:lnTo>
                  <a:lnTo>
                    <a:pt x="8261" y="24748"/>
                  </a:lnTo>
                  <a:lnTo>
                    <a:pt x="8319" y="43258"/>
                  </a:lnTo>
                  <a:lnTo>
                    <a:pt x="6471" y="75268"/>
                  </a:lnTo>
                  <a:close/>
                </a:path>
              </a:pathLst>
            </a:custGeom>
            <a:solidFill>
              <a:srgbClr val="141819"/>
            </a:solidFill>
          </p:spPr>
          <p:txBody>
            <a:bodyPr wrap="square" lIns="0" tIns="0" rIns="0" bIns="0" rtlCol="0"/>
            <a:lstStyle/>
            <a:p>
              <a:endParaRPr/>
            </a:p>
          </p:txBody>
        </p:sp>
        <p:sp>
          <p:nvSpPr>
            <p:cNvPr id="725" name="object 908">
              <a:extLst>
                <a:ext uri="{FF2B5EF4-FFF2-40B4-BE49-F238E27FC236}">
                  <a16:creationId xmlns:a16="http://schemas.microsoft.com/office/drawing/2014/main" id="{0F926827-4F87-1259-2574-89ECB53D6E94}"/>
                </a:ext>
              </a:extLst>
            </p:cNvPr>
            <p:cNvSpPr/>
            <p:nvPr/>
          </p:nvSpPr>
          <p:spPr>
            <a:xfrm>
              <a:off x="2450568" y="8902175"/>
              <a:ext cx="8890" cy="75565"/>
            </a:xfrm>
            <a:custGeom>
              <a:avLst/>
              <a:gdLst/>
              <a:ahLst/>
              <a:cxnLst/>
              <a:rect l="l" t="t" r="r" b="b"/>
              <a:pathLst>
                <a:path w="8889" h="75565">
                  <a:moveTo>
                    <a:pt x="6445" y="75323"/>
                  </a:moveTo>
                  <a:lnTo>
                    <a:pt x="765" y="11265"/>
                  </a:lnTo>
                  <a:lnTo>
                    <a:pt x="0" y="0"/>
                  </a:lnTo>
                  <a:lnTo>
                    <a:pt x="5655" y="12698"/>
                  </a:lnTo>
                  <a:lnTo>
                    <a:pt x="8211" y="24777"/>
                  </a:lnTo>
                  <a:lnTo>
                    <a:pt x="8273" y="43298"/>
                  </a:lnTo>
                  <a:lnTo>
                    <a:pt x="6445" y="75323"/>
                  </a:lnTo>
                  <a:close/>
                </a:path>
              </a:pathLst>
            </a:custGeom>
            <a:solidFill>
              <a:srgbClr val="15181A"/>
            </a:solidFill>
          </p:spPr>
          <p:txBody>
            <a:bodyPr wrap="square" lIns="0" tIns="0" rIns="0" bIns="0" rtlCol="0"/>
            <a:lstStyle/>
            <a:p>
              <a:endParaRPr/>
            </a:p>
          </p:txBody>
        </p:sp>
        <p:sp>
          <p:nvSpPr>
            <p:cNvPr id="726" name="object 909">
              <a:extLst>
                <a:ext uri="{FF2B5EF4-FFF2-40B4-BE49-F238E27FC236}">
                  <a16:creationId xmlns:a16="http://schemas.microsoft.com/office/drawing/2014/main" id="{8869B303-A878-653B-31E6-8230BF2C0CD8}"/>
                </a:ext>
              </a:extLst>
            </p:cNvPr>
            <p:cNvSpPr/>
            <p:nvPr/>
          </p:nvSpPr>
          <p:spPr>
            <a:xfrm>
              <a:off x="2450543" y="8902238"/>
              <a:ext cx="8255" cy="75565"/>
            </a:xfrm>
            <a:custGeom>
              <a:avLst/>
              <a:gdLst/>
              <a:ahLst/>
              <a:cxnLst/>
              <a:rect l="l" t="t" r="r" b="b"/>
              <a:pathLst>
                <a:path w="8255" h="75565">
                  <a:moveTo>
                    <a:pt x="6414" y="75378"/>
                  </a:moveTo>
                  <a:lnTo>
                    <a:pt x="760" y="11271"/>
                  </a:lnTo>
                  <a:lnTo>
                    <a:pt x="0" y="0"/>
                  </a:lnTo>
                  <a:lnTo>
                    <a:pt x="5628" y="12710"/>
                  </a:lnTo>
                  <a:lnTo>
                    <a:pt x="8173" y="24799"/>
                  </a:lnTo>
                  <a:lnTo>
                    <a:pt x="8234" y="43332"/>
                  </a:lnTo>
                  <a:lnTo>
                    <a:pt x="6414" y="75378"/>
                  </a:lnTo>
                  <a:close/>
                </a:path>
              </a:pathLst>
            </a:custGeom>
            <a:solidFill>
              <a:srgbClr val="171B1B"/>
            </a:solidFill>
          </p:spPr>
          <p:txBody>
            <a:bodyPr wrap="square" lIns="0" tIns="0" rIns="0" bIns="0" rtlCol="0"/>
            <a:lstStyle/>
            <a:p>
              <a:endParaRPr/>
            </a:p>
          </p:txBody>
        </p:sp>
        <p:sp>
          <p:nvSpPr>
            <p:cNvPr id="727" name="object 910">
              <a:extLst>
                <a:ext uri="{FF2B5EF4-FFF2-40B4-BE49-F238E27FC236}">
                  <a16:creationId xmlns:a16="http://schemas.microsoft.com/office/drawing/2014/main" id="{50265DC2-CEFA-1FED-7C14-53DD3B996695}"/>
                </a:ext>
              </a:extLst>
            </p:cNvPr>
            <p:cNvSpPr/>
            <p:nvPr/>
          </p:nvSpPr>
          <p:spPr>
            <a:xfrm>
              <a:off x="2450513" y="8902301"/>
              <a:ext cx="8255" cy="75565"/>
            </a:xfrm>
            <a:custGeom>
              <a:avLst/>
              <a:gdLst/>
              <a:ahLst/>
              <a:cxnLst/>
              <a:rect l="l" t="t" r="r" b="b"/>
              <a:pathLst>
                <a:path w="8255" h="75565">
                  <a:moveTo>
                    <a:pt x="6388" y="75428"/>
                  </a:moveTo>
                  <a:lnTo>
                    <a:pt x="758" y="11279"/>
                  </a:lnTo>
                  <a:lnTo>
                    <a:pt x="0" y="0"/>
                  </a:lnTo>
                  <a:lnTo>
                    <a:pt x="5596" y="12728"/>
                  </a:lnTo>
                  <a:lnTo>
                    <a:pt x="8127" y="24827"/>
                  </a:lnTo>
                  <a:lnTo>
                    <a:pt x="8191" y="43370"/>
                  </a:lnTo>
                  <a:lnTo>
                    <a:pt x="6388" y="75428"/>
                  </a:lnTo>
                  <a:close/>
                </a:path>
              </a:pathLst>
            </a:custGeom>
            <a:solidFill>
              <a:srgbClr val="191D1E"/>
            </a:solidFill>
          </p:spPr>
          <p:txBody>
            <a:bodyPr wrap="square" lIns="0" tIns="0" rIns="0" bIns="0" rtlCol="0"/>
            <a:lstStyle/>
            <a:p>
              <a:endParaRPr/>
            </a:p>
          </p:txBody>
        </p:sp>
        <p:sp>
          <p:nvSpPr>
            <p:cNvPr id="728" name="object 911">
              <a:extLst>
                <a:ext uri="{FF2B5EF4-FFF2-40B4-BE49-F238E27FC236}">
                  <a16:creationId xmlns:a16="http://schemas.microsoft.com/office/drawing/2014/main" id="{E6E74DB6-198C-AB8B-073B-6785566078C9}"/>
                </a:ext>
              </a:extLst>
            </p:cNvPr>
            <p:cNvSpPr/>
            <p:nvPr/>
          </p:nvSpPr>
          <p:spPr>
            <a:xfrm>
              <a:off x="2450488" y="8902364"/>
              <a:ext cx="8255" cy="75565"/>
            </a:xfrm>
            <a:custGeom>
              <a:avLst/>
              <a:gdLst/>
              <a:ahLst/>
              <a:cxnLst/>
              <a:rect l="l" t="t" r="r" b="b"/>
              <a:pathLst>
                <a:path w="8255" h="75565">
                  <a:moveTo>
                    <a:pt x="6357" y="75482"/>
                  </a:moveTo>
                  <a:lnTo>
                    <a:pt x="753" y="11287"/>
                  </a:lnTo>
                  <a:lnTo>
                    <a:pt x="0" y="0"/>
                  </a:lnTo>
                  <a:lnTo>
                    <a:pt x="5540" y="12754"/>
                  </a:lnTo>
                  <a:lnTo>
                    <a:pt x="8049" y="24868"/>
                  </a:lnTo>
                  <a:lnTo>
                    <a:pt x="8123" y="43418"/>
                  </a:lnTo>
                  <a:lnTo>
                    <a:pt x="6357" y="75482"/>
                  </a:lnTo>
                  <a:close/>
                </a:path>
              </a:pathLst>
            </a:custGeom>
            <a:solidFill>
              <a:srgbClr val="1B1F1F"/>
            </a:solidFill>
          </p:spPr>
          <p:txBody>
            <a:bodyPr wrap="square" lIns="0" tIns="0" rIns="0" bIns="0" rtlCol="0"/>
            <a:lstStyle/>
            <a:p>
              <a:endParaRPr/>
            </a:p>
          </p:txBody>
        </p:sp>
        <p:sp>
          <p:nvSpPr>
            <p:cNvPr id="729" name="object 912">
              <a:extLst>
                <a:ext uri="{FF2B5EF4-FFF2-40B4-BE49-F238E27FC236}">
                  <a16:creationId xmlns:a16="http://schemas.microsoft.com/office/drawing/2014/main" id="{9D7E821E-7991-FEE4-CA49-C419EEBCD05C}"/>
                </a:ext>
              </a:extLst>
            </p:cNvPr>
            <p:cNvSpPr/>
            <p:nvPr/>
          </p:nvSpPr>
          <p:spPr>
            <a:xfrm>
              <a:off x="2450457" y="8902428"/>
              <a:ext cx="8255" cy="75565"/>
            </a:xfrm>
            <a:custGeom>
              <a:avLst/>
              <a:gdLst/>
              <a:ahLst/>
              <a:cxnLst/>
              <a:rect l="l" t="t" r="r" b="b"/>
              <a:pathLst>
                <a:path w="8255" h="75565">
                  <a:moveTo>
                    <a:pt x="6337" y="75537"/>
                  </a:moveTo>
                  <a:lnTo>
                    <a:pt x="752" y="11296"/>
                  </a:lnTo>
                  <a:lnTo>
                    <a:pt x="0" y="0"/>
                  </a:lnTo>
                  <a:lnTo>
                    <a:pt x="5511" y="12768"/>
                  </a:lnTo>
                  <a:lnTo>
                    <a:pt x="8008" y="24893"/>
                  </a:lnTo>
                  <a:lnTo>
                    <a:pt x="8085" y="43456"/>
                  </a:lnTo>
                  <a:lnTo>
                    <a:pt x="6337" y="75537"/>
                  </a:lnTo>
                  <a:close/>
                </a:path>
              </a:pathLst>
            </a:custGeom>
            <a:solidFill>
              <a:srgbClr val="1E2121"/>
            </a:solidFill>
          </p:spPr>
          <p:txBody>
            <a:bodyPr wrap="square" lIns="0" tIns="0" rIns="0" bIns="0" rtlCol="0"/>
            <a:lstStyle/>
            <a:p>
              <a:endParaRPr/>
            </a:p>
          </p:txBody>
        </p:sp>
        <p:sp>
          <p:nvSpPr>
            <p:cNvPr id="730" name="object 913">
              <a:extLst>
                <a:ext uri="{FF2B5EF4-FFF2-40B4-BE49-F238E27FC236}">
                  <a16:creationId xmlns:a16="http://schemas.microsoft.com/office/drawing/2014/main" id="{3C870C25-E7D6-8EAB-1DB7-8E76717E1E3E}"/>
                </a:ext>
              </a:extLst>
            </p:cNvPr>
            <p:cNvSpPr/>
            <p:nvPr/>
          </p:nvSpPr>
          <p:spPr>
            <a:xfrm>
              <a:off x="2450432" y="8902491"/>
              <a:ext cx="8255" cy="76200"/>
            </a:xfrm>
            <a:custGeom>
              <a:avLst/>
              <a:gdLst/>
              <a:ahLst/>
              <a:cxnLst/>
              <a:rect l="l" t="t" r="r" b="b"/>
              <a:pathLst>
                <a:path w="8255" h="76200">
                  <a:moveTo>
                    <a:pt x="6306" y="75592"/>
                  </a:moveTo>
                  <a:lnTo>
                    <a:pt x="750" y="11305"/>
                  </a:lnTo>
                  <a:lnTo>
                    <a:pt x="0" y="0"/>
                  </a:lnTo>
                  <a:lnTo>
                    <a:pt x="5513" y="12769"/>
                  </a:lnTo>
                  <a:lnTo>
                    <a:pt x="8008" y="24900"/>
                  </a:lnTo>
                  <a:lnTo>
                    <a:pt x="8075" y="43479"/>
                  </a:lnTo>
                  <a:lnTo>
                    <a:pt x="6306" y="75592"/>
                  </a:lnTo>
                  <a:close/>
                </a:path>
              </a:pathLst>
            </a:custGeom>
            <a:solidFill>
              <a:srgbClr val="202324"/>
            </a:solidFill>
          </p:spPr>
          <p:txBody>
            <a:bodyPr wrap="square" lIns="0" tIns="0" rIns="0" bIns="0" rtlCol="0"/>
            <a:lstStyle/>
            <a:p>
              <a:endParaRPr/>
            </a:p>
          </p:txBody>
        </p:sp>
        <p:sp>
          <p:nvSpPr>
            <p:cNvPr id="731" name="object 914">
              <a:extLst>
                <a:ext uri="{FF2B5EF4-FFF2-40B4-BE49-F238E27FC236}">
                  <a16:creationId xmlns:a16="http://schemas.microsoft.com/office/drawing/2014/main" id="{74698202-5C4B-9138-B0CA-AF2AEB96D5F9}"/>
                </a:ext>
              </a:extLst>
            </p:cNvPr>
            <p:cNvSpPr/>
            <p:nvPr/>
          </p:nvSpPr>
          <p:spPr>
            <a:xfrm>
              <a:off x="2450402" y="8902554"/>
              <a:ext cx="8255" cy="76200"/>
            </a:xfrm>
            <a:custGeom>
              <a:avLst/>
              <a:gdLst/>
              <a:ahLst/>
              <a:cxnLst/>
              <a:rect l="l" t="t" r="r" b="b"/>
              <a:pathLst>
                <a:path w="8255" h="76200">
                  <a:moveTo>
                    <a:pt x="6280" y="75642"/>
                  </a:moveTo>
                  <a:lnTo>
                    <a:pt x="745" y="11310"/>
                  </a:lnTo>
                  <a:lnTo>
                    <a:pt x="0" y="0"/>
                  </a:lnTo>
                  <a:lnTo>
                    <a:pt x="5455" y="12795"/>
                  </a:lnTo>
                  <a:lnTo>
                    <a:pt x="7927" y="24940"/>
                  </a:lnTo>
                  <a:lnTo>
                    <a:pt x="8006" y="43525"/>
                  </a:lnTo>
                  <a:lnTo>
                    <a:pt x="6280" y="75642"/>
                  </a:lnTo>
                  <a:close/>
                </a:path>
              </a:pathLst>
            </a:custGeom>
            <a:solidFill>
              <a:srgbClr val="212425"/>
            </a:solidFill>
          </p:spPr>
          <p:txBody>
            <a:bodyPr wrap="square" lIns="0" tIns="0" rIns="0" bIns="0" rtlCol="0"/>
            <a:lstStyle/>
            <a:p>
              <a:endParaRPr/>
            </a:p>
          </p:txBody>
        </p:sp>
        <p:sp>
          <p:nvSpPr>
            <p:cNvPr id="732" name="object 915">
              <a:extLst>
                <a:ext uri="{FF2B5EF4-FFF2-40B4-BE49-F238E27FC236}">
                  <a16:creationId xmlns:a16="http://schemas.microsoft.com/office/drawing/2014/main" id="{E8D3009E-DF4E-1F00-8ACF-C5C67371FEAA}"/>
                </a:ext>
              </a:extLst>
            </p:cNvPr>
            <p:cNvSpPr/>
            <p:nvPr/>
          </p:nvSpPr>
          <p:spPr>
            <a:xfrm>
              <a:off x="2450377" y="8902617"/>
              <a:ext cx="8255" cy="76200"/>
            </a:xfrm>
            <a:custGeom>
              <a:avLst/>
              <a:gdLst/>
              <a:ahLst/>
              <a:cxnLst/>
              <a:rect l="l" t="t" r="r" b="b"/>
              <a:pathLst>
                <a:path w="8255" h="76200">
                  <a:moveTo>
                    <a:pt x="6249" y="75691"/>
                  </a:moveTo>
                  <a:lnTo>
                    <a:pt x="743" y="11318"/>
                  </a:lnTo>
                  <a:lnTo>
                    <a:pt x="0" y="0"/>
                  </a:lnTo>
                  <a:lnTo>
                    <a:pt x="5454" y="12796"/>
                  </a:lnTo>
                  <a:lnTo>
                    <a:pt x="7924" y="24946"/>
                  </a:lnTo>
                  <a:lnTo>
                    <a:pt x="7993" y="43546"/>
                  </a:lnTo>
                  <a:lnTo>
                    <a:pt x="6249" y="75691"/>
                  </a:lnTo>
                  <a:close/>
                </a:path>
              </a:pathLst>
            </a:custGeom>
            <a:solidFill>
              <a:srgbClr val="232727"/>
            </a:solidFill>
          </p:spPr>
          <p:txBody>
            <a:bodyPr wrap="square" lIns="0" tIns="0" rIns="0" bIns="0" rtlCol="0"/>
            <a:lstStyle/>
            <a:p>
              <a:endParaRPr/>
            </a:p>
          </p:txBody>
        </p:sp>
        <p:sp>
          <p:nvSpPr>
            <p:cNvPr id="733" name="object 916">
              <a:extLst>
                <a:ext uri="{FF2B5EF4-FFF2-40B4-BE49-F238E27FC236}">
                  <a16:creationId xmlns:a16="http://schemas.microsoft.com/office/drawing/2014/main" id="{38185D55-6F46-26EC-3580-842D5ABD467F}"/>
                </a:ext>
              </a:extLst>
            </p:cNvPr>
            <p:cNvSpPr/>
            <p:nvPr/>
          </p:nvSpPr>
          <p:spPr>
            <a:xfrm>
              <a:off x="2450347" y="8902681"/>
              <a:ext cx="8255" cy="76200"/>
            </a:xfrm>
            <a:custGeom>
              <a:avLst/>
              <a:gdLst/>
              <a:ahLst/>
              <a:cxnLst/>
              <a:rect l="l" t="t" r="r" b="b"/>
              <a:pathLst>
                <a:path w="8255" h="76200">
                  <a:moveTo>
                    <a:pt x="6223" y="75746"/>
                  </a:moveTo>
                  <a:lnTo>
                    <a:pt x="739" y="11327"/>
                  </a:lnTo>
                  <a:lnTo>
                    <a:pt x="0" y="0"/>
                  </a:lnTo>
                  <a:lnTo>
                    <a:pt x="5396" y="12825"/>
                  </a:lnTo>
                  <a:lnTo>
                    <a:pt x="7843" y="24990"/>
                  </a:lnTo>
                  <a:lnTo>
                    <a:pt x="7924" y="43597"/>
                  </a:lnTo>
                  <a:lnTo>
                    <a:pt x="6223" y="75746"/>
                  </a:lnTo>
                  <a:close/>
                </a:path>
              </a:pathLst>
            </a:custGeom>
            <a:solidFill>
              <a:srgbClr val="26292A"/>
            </a:solidFill>
          </p:spPr>
          <p:txBody>
            <a:bodyPr wrap="square" lIns="0" tIns="0" rIns="0" bIns="0" rtlCol="0"/>
            <a:lstStyle/>
            <a:p>
              <a:endParaRPr/>
            </a:p>
          </p:txBody>
        </p:sp>
        <p:sp>
          <p:nvSpPr>
            <p:cNvPr id="734" name="object 917">
              <a:extLst>
                <a:ext uri="{FF2B5EF4-FFF2-40B4-BE49-F238E27FC236}">
                  <a16:creationId xmlns:a16="http://schemas.microsoft.com/office/drawing/2014/main" id="{F350E294-A35E-7A27-7B18-66CD9B91C201}"/>
                </a:ext>
              </a:extLst>
            </p:cNvPr>
            <p:cNvSpPr/>
            <p:nvPr/>
          </p:nvSpPr>
          <p:spPr>
            <a:xfrm>
              <a:off x="2450321" y="8902744"/>
              <a:ext cx="8255" cy="76200"/>
            </a:xfrm>
            <a:custGeom>
              <a:avLst/>
              <a:gdLst/>
              <a:ahLst/>
              <a:cxnLst/>
              <a:rect l="l" t="t" r="r" b="b"/>
              <a:pathLst>
                <a:path w="8255" h="76200">
                  <a:moveTo>
                    <a:pt x="6192" y="75801"/>
                  </a:moveTo>
                  <a:lnTo>
                    <a:pt x="736" y="11335"/>
                  </a:lnTo>
                  <a:lnTo>
                    <a:pt x="0" y="0"/>
                  </a:lnTo>
                  <a:lnTo>
                    <a:pt x="5407" y="12823"/>
                  </a:lnTo>
                  <a:lnTo>
                    <a:pt x="7854" y="24993"/>
                  </a:lnTo>
                  <a:lnTo>
                    <a:pt x="7923" y="43617"/>
                  </a:lnTo>
                  <a:lnTo>
                    <a:pt x="6192" y="75801"/>
                  </a:lnTo>
                  <a:close/>
                </a:path>
              </a:pathLst>
            </a:custGeom>
            <a:solidFill>
              <a:srgbClr val="272A2B"/>
            </a:solidFill>
          </p:spPr>
          <p:txBody>
            <a:bodyPr wrap="square" lIns="0" tIns="0" rIns="0" bIns="0" rtlCol="0"/>
            <a:lstStyle/>
            <a:p>
              <a:endParaRPr/>
            </a:p>
          </p:txBody>
        </p:sp>
        <p:sp>
          <p:nvSpPr>
            <p:cNvPr id="735" name="object 918">
              <a:extLst>
                <a:ext uri="{FF2B5EF4-FFF2-40B4-BE49-F238E27FC236}">
                  <a16:creationId xmlns:a16="http://schemas.microsoft.com/office/drawing/2014/main" id="{740B1610-F630-3A25-A7C7-AFE2EF1F2430}"/>
                </a:ext>
              </a:extLst>
            </p:cNvPr>
            <p:cNvSpPr/>
            <p:nvPr/>
          </p:nvSpPr>
          <p:spPr>
            <a:xfrm>
              <a:off x="2450291" y="8902807"/>
              <a:ext cx="8255" cy="76200"/>
            </a:xfrm>
            <a:custGeom>
              <a:avLst/>
              <a:gdLst/>
              <a:ahLst/>
              <a:cxnLst/>
              <a:rect l="l" t="t" r="r" b="b"/>
              <a:pathLst>
                <a:path w="8255" h="76200">
                  <a:moveTo>
                    <a:pt x="6166" y="75851"/>
                  </a:moveTo>
                  <a:lnTo>
                    <a:pt x="734" y="11343"/>
                  </a:lnTo>
                  <a:lnTo>
                    <a:pt x="0" y="0"/>
                  </a:lnTo>
                  <a:lnTo>
                    <a:pt x="5372" y="12841"/>
                  </a:lnTo>
                  <a:lnTo>
                    <a:pt x="7805" y="25022"/>
                  </a:lnTo>
                  <a:lnTo>
                    <a:pt x="7877" y="43655"/>
                  </a:lnTo>
                  <a:lnTo>
                    <a:pt x="6166" y="75851"/>
                  </a:lnTo>
                  <a:close/>
                </a:path>
              </a:pathLst>
            </a:custGeom>
            <a:solidFill>
              <a:srgbClr val="292C2D"/>
            </a:solidFill>
          </p:spPr>
          <p:txBody>
            <a:bodyPr wrap="square" lIns="0" tIns="0" rIns="0" bIns="0" rtlCol="0"/>
            <a:lstStyle/>
            <a:p>
              <a:endParaRPr/>
            </a:p>
          </p:txBody>
        </p:sp>
        <p:sp>
          <p:nvSpPr>
            <p:cNvPr id="736" name="object 919">
              <a:extLst>
                <a:ext uri="{FF2B5EF4-FFF2-40B4-BE49-F238E27FC236}">
                  <a16:creationId xmlns:a16="http://schemas.microsoft.com/office/drawing/2014/main" id="{31008CBA-713E-A373-52F0-5E57DA9B29A1}"/>
                </a:ext>
              </a:extLst>
            </p:cNvPr>
            <p:cNvSpPr/>
            <p:nvPr/>
          </p:nvSpPr>
          <p:spPr>
            <a:xfrm>
              <a:off x="2450266" y="8902870"/>
              <a:ext cx="8255" cy="76200"/>
            </a:xfrm>
            <a:custGeom>
              <a:avLst/>
              <a:gdLst/>
              <a:ahLst/>
              <a:cxnLst/>
              <a:rect l="l" t="t" r="r" b="b"/>
              <a:pathLst>
                <a:path w="8255" h="76200">
                  <a:moveTo>
                    <a:pt x="6135" y="75905"/>
                  </a:moveTo>
                  <a:lnTo>
                    <a:pt x="729" y="11349"/>
                  </a:lnTo>
                  <a:lnTo>
                    <a:pt x="0" y="0"/>
                  </a:lnTo>
                  <a:lnTo>
                    <a:pt x="5310" y="12869"/>
                  </a:lnTo>
                  <a:lnTo>
                    <a:pt x="7720" y="25066"/>
                  </a:lnTo>
                  <a:lnTo>
                    <a:pt x="7803" y="43706"/>
                  </a:lnTo>
                  <a:lnTo>
                    <a:pt x="6135" y="75905"/>
                  </a:lnTo>
                  <a:close/>
                </a:path>
              </a:pathLst>
            </a:custGeom>
            <a:solidFill>
              <a:srgbClr val="2B2E2F"/>
            </a:solidFill>
          </p:spPr>
          <p:txBody>
            <a:bodyPr wrap="square" lIns="0" tIns="0" rIns="0" bIns="0" rtlCol="0"/>
            <a:lstStyle/>
            <a:p>
              <a:endParaRPr/>
            </a:p>
          </p:txBody>
        </p:sp>
        <p:sp>
          <p:nvSpPr>
            <p:cNvPr id="737" name="object 920">
              <a:extLst>
                <a:ext uri="{FF2B5EF4-FFF2-40B4-BE49-F238E27FC236}">
                  <a16:creationId xmlns:a16="http://schemas.microsoft.com/office/drawing/2014/main" id="{9F737C7E-E612-D5B1-5615-267AC21A5D04}"/>
                </a:ext>
              </a:extLst>
            </p:cNvPr>
            <p:cNvSpPr/>
            <p:nvPr/>
          </p:nvSpPr>
          <p:spPr>
            <a:xfrm>
              <a:off x="2450236" y="8902933"/>
              <a:ext cx="8255" cy="76200"/>
            </a:xfrm>
            <a:custGeom>
              <a:avLst/>
              <a:gdLst/>
              <a:ahLst/>
              <a:cxnLst/>
              <a:rect l="l" t="t" r="r" b="b"/>
              <a:pathLst>
                <a:path w="8255" h="76200">
                  <a:moveTo>
                    <a:pt x="6115" y="75960"/>
                  </a:moveTo>
                  <a:lnTo>
                    <a:pt x="728" y="11358"/>
                  </a:lnTo>
                  <a:lnTo>
                    <a:pt x="0" y="0"/>
                  </a:lnTo>
                  <a:lnTo>
                    <a:pt x="5284" y="12884"/>
                  </a:lnTo>
                  <a:lnTo>
                    <a:pt x="7682" y="25092"/>
                  </a:lnTo>
                  <a:lnTo>
                    <a:pt x="7768" y="43743"/>
                  </a:lnTo>
                  <a:lnTo>
                    <a:pt x="6115" y="75960"/>
                  </a:lnTo>
                  <a:close/>
                </a:path>
              </a:pathLst>
            </a:custGeom>
            <a:solidFill>
              <a:srgbClr val="2C2F2F"/>
            </a:solidFill>
          </p:spPr>
          <p:txBody>
            <a:bodyPr wrap="square" lIns="0" tIns="0" rIns="0" bIns="0" rtlCol="0"/>
            <a:lstStyle/>
            <a:p>
              <a:endParaRPr/>
            </a:p>
          </p:txBody>
        </p:sp>
        <p:sp>
          <p:nvSpPr>
            <p:cNvPr id="738" name="object 921">
              <a:extLst>
                <a:ext uri="{FF2B5EF4-FFF2-40B4-BE49-F238E27FC236}">
                  <a16:creationId xmlns:a16="http://schemas.microsoft.com/office/drawing/2014/main" id="{5AAEEB73-701C-1350-B01F-93AEE5A705E3}"/>
                </a:ext>
              </a:extLst>
            </p:cNvPr>
            <p:cNvSpPr/>
            <p:nvPr/>
          </p:nvSpPr>
          <p:spPr>
            <a:xfrm>
              <a:off x="2450210" y="8902996"/>
              <a:ext cx="8255" cy="76200"/>
            </a:xfrm>
            <a:custGeom>
              <a:avLst/>
              <a:gdLst/>
              <a:ahLst/>
              <a:cxnLst/>
              <a:rect l="l" t="t" r="r" b="b"/>
              <a:pathLst>
                <a:path w="8255" h="76200">
                  <a:moveTo>
                    <a:pt x="6084" y="76015"/>
                  </a:moveTo>
                  <a:lnTo>
                    <a:pt x="724" y="11367"/>
                  </a:lnTo>
                  <a:lnTo>
                    <a:pt x="0" y="0"/>
                  </a:lnTo>
                  <a:lnTo>
                    <a:pt x="5277" y="12888"/>
                  </a:lnTo>
                  <a:lnTo>
                    <a:pt x="7670" y="25102"/>
                  </a:lnTo>
                  <a:lnTo>
                    <a:pt x="7749" y="43769"/>
                  </a:lnTo>
                  <a:lnTo>
                    <a:pt x="6084" y="76015"/>
                  </a:lnTo>
                  <a:close/>
                </a:path>
              </a:pathLst>
            </a:custGeom>
            <a:solidFill>
              <a:srgbClr val="2D3131"/>
            </a:solidFill>
          </p:spPr>
          <p:txBody>
            <a:bodyPr wrap="square" lIns="0" tIns="0" rIns="0" bIns="0" rtlCol="0"/>
            <a:lstStyle/>
            <a:p>
              <a:endParaRPr/>
            </a:p>
          </p:txBody>
        </p:sp>
        <p:sp>
          <p:nvSpPr>
            <p:cNvPr id="739" name="object 922">
              <a:extLst>
                <a:ext uri="{FF2B5EF4-FFF2-40B4-BE49-F238E27FC236}">
                  <a16:creationId xmlns:a16="http://schemas.microsoft.com/office/drawing/2014/main" id="{23828B96-A65B-32A8-F248-2CDD2FC93F64}"/>
                </a:ext>
              </a:extLst>
            </p:cNvPr>
            <p:cNvSpPr/>
            <p:nvPr/>
          </p:nvSpPr>
          <p:spPr>
            <a:xfrm>
              <a:off x="2450180" y="8903059"/>
              <a:ext cx="8255" cy="76200"/>
            </a:xfrm>
            <a:custGeom>
              <a:avLst/>
              <a:gdLst/>
              <a:ahLst/>
              <a:cxnLst/>
              <a:rect l="l" t="t" r="r" b="b"/>
              <a:pathLst>
                <a:path w="8255" h="76200">
                  <a:moveTo>
                    <a:pt x="6058" y="76065"/>
                  </a:moveTo>
                  <a:lnTo>
                    <a:pt x="720" y="11374"/>
                  </a:lnTo>
                  <a:lnTo>
                    <a:pt x="0" y="0"/>
                  </a:lnTo>
                  <a:lnTo>
                    <a:pt x="5228" y="12914"/>
                  </a:lnTo>
                  <a:lnTo>
                    <a:pt x="7601" y="25142"/>
                  </a:lnTo>
                  <a:lnTo>
                    <a:pt x="7689" y="43815"/>
                  </a:lnTo>
                  <a:lnTo>
                    <a:pt x="6058" y="76065"/>
                  </a:lnTo>
                  <a:close/>
                </a:path>
              </a:pathLst>
            </a:custGeom>
            <a:solidFill>
              <a:srgbClr val="2F3333"/>
            </a:solidFill>
          </p:spPr>
          <p:txBody>
            <a:bodyPr wrap="square" lIns="0" tIns="0" rIns="0" bIns="0" rtlCol="0"/>
            <a:lstStyle/>
            <a:p>
              <a:endParaRPr/>
            </a:p>
          </p:txBody>
        </p:sp>
        <p:sp>
          <p:nvSpPr>
            <p:cNvPr id="740" name="object 923">
              <a:extLst>
                <a:ext uri="{FF2B5EF4-FFF2-40B4-BE49-F238E27FC236}">
                  <a16:creationId xmlns:a16="http://schemas.microsoft.com/office/drawing/2014/main" id="{6BB6C77E-C3F2-082B-77C7-CEDACF9760DD}"/>
                </a:ext>
              </a:extLst>
            </p:cNvPr>
            <p:cNvSpPr/>
            <p:nvPr/>
          </p:nvSpPr>
          <p:spPr>
            <a:xfrm>
              <a:off x="2450154" y="8903123"/>
              <a:ext cx="8255" cy="76200"/>
            </a:xfrm>
            <a:custGeom>
              <a:avLst/>
              <a:gdLst/>
              <a:ahLst/>
              <a:cxnLst/>
              <a:rect l="l" t="t" r="r" b="b"/>
              <a:pathLst>
                <a:path w="8255" h="76200">
                  <a:moveTo>
                    <a:pt x="6027" y="76120"/>
                  </a:moveTo>
                  <a:lnTo>
                    <a:pt x="717" y="11381"/>
                  </a:lnTo>
                  <a:lnTo>
                    <a:pt x="0" y="0"/>
                  </a:lnTo>
                  <a:lnTo>
                    <a:pt x="5221" y="12915"/>
                  </a:lnTo>
                  <a:lnTo>
                    <a:pt x="7590" y="25149"/>
                  </a:lnTo>
                  <a:lnTo>
                    <a:pt x="7670" y="43839"/>
                  </a:lnTo>
                  <a:lnTo>
                    <a:pt x="6027" y="76120"/>
                  </a:lnTo>
                  <a:close/>
                </a:path>
              </a:pathLst>
            </a:custGeom>
            <a:solidFill>
              <a:srgbClr val="303434"/>
            </a:solidFill>
          </p:spPr>
          <p:txBody>
            <a:bodyPr wrap="square" lIns="0" tIns="0" rIns="0" bIns="0" rtlCol="0"/>
            <a:lstStyle/>
            <a:p>
              <a:endParaRPr/>
            </a:p>
          </p:txBody>
        </p:sp>
        <p:sp>
          <p:nvSpPr>
            <p:cNvPr id="741" name="object 924">
              <a:extLst>
                <a:ext uri="{FF2B5EF4-FFF2-40B4-BE49-F238E27FC236}">
                  <a16:creationId xmlns:a16="http://schemas.microsoft.com/office/drawing/2014/main" id="{CA0EE64C-C61E-A5CB-436B-293B55941D7E}"/>
                </a:ext>
              </a:extLst>
            </p:cNvPr>
            <p:cNvSpPr/>
            <p:nvPr/>
          </p:nvSpPr>
          <p:spPr>
            <a:xfrm>
              <a:off x="2450125" y="8903186"/>
              <a:ext cx="7620" cy="76200"/>
            </a:xfrm>
            <a:custGeom>
              <a:avLst/>
              <a:gdLst/>
              <a:ahLst/>
              <a:cxnLst/>
              <a:rect l="l" t="t" r="r" b="b"/>
              <a:pathLst>
                <a:path w="7619" h="76200">
                  <a:moveTo>
                    <a:pt x="6001" y="76174"/>
                  </a:moveTo>
                  <a:lnTo>
                    <a:pt x="713" y="11389"/>
                  </a:lnTo>
                  <a:lnTo>
                    <a:pt x="0" y="0"/>
                  </a:lnTo>
                  <a:lnTo>
                    <a:pt x="5169" y="12938"/>
                  </a:lnTo>
                  <a:lnTo>
                    <a:pt x="7517" y="25186"/>
                  </a:lnTo>
                  <a:lnTo>
                    <a:pt x="7607" y="43884"/>
                  </a:lnTo>
                  <a:lnTo>
                    <a:pt x="6001" y="76174"/>
                  </a:lnTo>
                  <a:close/>
                </a:path>
              </a:pathLst>
            </a:custGeom>
            <a:solidFill>
              <a:srgbClr val="323536"/>
            </a:solidFill>
          </p:spPr>
          <p:txBody>
            <a:bodyPr wrap="square" lIns="0" tIns="0" rIns="0" bIns="0" rtlCol="0"/>
            <a:lstStyle/>
            <a:p>
              <a:endParaRPr/>
            </a:p>
          </p:txBody>
        </p:sp>
        <p:sp>
          <p:nvSpPr>
            <p:cNvPr id="742" name="object 925">
              <a:extLst>
                <a:ext uri="{FF2B5EF4-FFF2-40B4-BE49-F238E27FC236}">
                  <a16:creationId xmlns:a16="http://schemas.microsoft.com/office/drawing/2014/main" id="{DAFB4E26-C52A-367D-6537-47DB451F778D}"/>
                </a:ext>
              </a:extLst>
            </p:cNvPr>
            <p:cNvSpPr/>
            <p:nvPr/>
          </p:nvSpPr>
          <p:spPr>
            <a:xfrm>
              <a:off x="2450099" y="8903249"/>
              <a:ext cx="7620" cy="76835"/>
            </a:xfrm>
            <a:custGeom>
              <a:avLst/>
              <a:gdLst/>
              <a:ahLst/>
              <a:cxnLst/>
              <a:rect l="l" t="t" r="r" b="b"/>
              <a:pathLst>
                <a:path w="7619" h="76834">
                  <a:moveTo>
                    <a:pt x="5970" y="76229"/>
                  </a:moveTo>
                  <a:lnTo>
                    <a:pt x="710" y="11398"/>
                  </a:lnTo>
                  <a:lnTo>
                    <a:pt x="0" y="0"/>
                  </a:lnTo>
                  <a:lnTo>
                    <a:pt x="5171" y="12939"/>
                  </a:lnTo>
                  <a:lnTo>
                    <a:pt x="7517" y="25193"/>
                  </a:lnTo>
                  <a:lnTo>
                    <a:pt x="7597" y="43907"/>
                  </a:lnTo>
                  <a:lnTo>
                    <a:pt x="5970" y="76229"/>
                  </a:lnTo>
                  <a:close/>
                </a:path>
              </a:pathLst>
            </a:custGeom>
            <a:solidFill>
              <a:srgbClr val="343737"/>
            </a:solidFill>
          </p:spPr>
          <p:txBody>
            <a:bodyPr wrap="square" lIns="0" tIns="0" rIns="0" bIns="0" rtlCol="0"/>
            <a:lstStyle/>
            <a:p>
              <a:endParaRPr/>
            </a:p>
          </p:txBody>
        </p:sp>
        <p:sp>
          <p:nvSpPr>
            <p:cNvPr id="743" name="object 926">
              <a:extLst>
                <a:ext uri="{FF2B5EF4-FFF2-40B4-BE49-F238E27FC236}">
                  <a16:creationId xmlns:a16="http://schemas.microsoft.com/office/drawing/2014/main" id="{90DB58D1-DEE5-BD6F-984E-EB0E78022BA5}"/>
                </a:ext>
              </a:extLst>
            </p:cNvPr>
            <p:cNvSpPr/>
            <p:nvPr/>
          </p:nvSpPr>
          <p:spPr>
            <a:xfrm>
              <a:off x="2450069" y="8903312"/>
              <a:ext cx="7620" cy="76835"/>
            </a:xfrm>
            <a:custGeom>
              <a:avLst/>
              <a:gdLst/>
              <a:ahLst/>
              <a:cxnLst/>
              <a:rect l="l" t="t" r="r" b="b"/>
              <a:pathLst>
                <a:path w="7619" h="76834">
                  <a:moveTo>
                    <a:pt x="5944" y="76279"/>
                  </a:moveTo>
                  <a:lnTo>
                    <a:pt x="708" y="11406"/>
                  </a:lnTo>
                  <a:lnTo>
                    <a:pt x="0" y="0"/>
                  </a:lnTo>
                  <a:lnTo>
                    <a:pt x="5139" y="12956"/>
                  </a:lnTo>
                  <a:lnTo>
                    <a:pt x="7471" y="25221"/>
                  </a:lnTo>
                  <a:lnTo>
                    <a:pt x="7554" y="43945"/>
                  </a:lnTo>
                  <a:lnTo>
                    <a:pt x="5944" y="76279"/>
                  </a:lnTo>
                  <a:close/>
                </a:path>
              </a:pathLst>
            </a:custGeom>
            <a:solidFill>
              <a:srgbClr val="35393A"/>
            </a:solidFill>
          </p:spPr>
          <p:txBody>
            <a:bodyPr wrap="square" lIns="0" tIns="0" rIns="0" bIns="0" rtlCol="0"/>
            <a:lstStyle/>
            <a:p>
              <a:endParaRPr/>
            </a:p>
          </p:txBody>
        </p:sp>
        <p:sp>
          <p:nvSpPr>
            <p:cNvPr id="744" name="object 927">
              <a:extLst>
                <a:ext uri="{FF2B5EF4-FFF2-40B4-BE49-F238E27FC236}">
                  <a16:creationId xmlns:a16="http://schemas.microsoft.com/office/drawing/2014/main" id="{FA49F5E8-C603-120D-52C4-5AFE1B89761D}"/>
                </a:ext>
              </a:extLst>
            </p:cNvPr>
            <p:cNvSpPr/>
            <p:nvPr/>
          </p:nvSpPr>
          <p:spPr>
            <a:xfrm>
              <a:off x="2450044" y="8903376"/>
              <a:ext cx="7620" cy="76835"/>
            </a:xfrm>
            <a:custGeom>
              <a:avLst/>
              <a:gdLst/>
              <a:ahLst/>
              <a:cxnLst/>
              <a:rect l="l" t="t" r="r" b="b"/>
              <a:pathLst>
                <a:path w="7619" h="76834">
                  <a:moveTo>
                    <a:pt x="5918" y="76334"/>
                  </a:moveTo>
                  <a:lnTo>
                    <a:pt x="704" y="11414"/>
                  </a:lnTo>
                  <a:lnTo>
                    <a:pt x="0" y="0"/>
                  </a:lnTo>
                  <a:lnTo>
                    <a:pt x="5121" y="12966"/>
                  </a:lnTo>
                  <a:lnTo>
                    <a:pt x="7445" y="25239"/>
                  </a:lnTo>
                  <a:lnTo>
                    <a:pt x="7525" y="43976"/>
                  </a:lnTo>
                  <a:lnTo>
                    <a:pt x="5918" y="76334"/>
                  </a:lnTo>
                  <a:close/>
                </a:path>
              </a:pathLst>
            </a:custGeom>
            <a:solidFill>
              <a:srgbClr val="373B3B"/>
            </a:solidFill>
          </p:spPr>
          <p:txBody>
            <a:bodyPr wrap="square" lIns="0" tIns="0" rIns="0" bIns="0" rtlCol="0"/>
            <a:lstStyle/>
            <a:p>
              <a:endParaRPr/>
            </a:p>
          </p:txBody>
        </p:sp>
        <p:sp>
          <p:nvSpPr>
            <p:cNvPr id="745" name="object 928">
              <a:extLst>
                <a:ext uri="{FF2B5EF4-FFF2-40B4-BE49-F238E27FC236}">
                  <a16:creationId xmlns:a16="http://schemas.microsoft.com/office/drawing/2014/main" id="{806B7AB4-D637-88B7-1598-C6783A3339F8}"/>
                </a:ext>
              </a:extLst>
            </p:cNvPr>
            <p:cNvSpPr/>
            <p:nvPr/>
          </p:nvSpPr>
          <p:spPr>
            <a:xfrm>
              <a:off x="2450014" y="8903439"/>
              <a:ext cx="7620" cy="76835"/>
            </a:xfrm>
            <a:custGeom>
              <a:avLst/>
              <a:gdLst/>
              <a:ahLst/>
              <a:cxnLst/>
              <a:rect l="l" t="t" r="r" b="b"/>
              <a:pathLst>
                <a:path w="7619" h="76834">
                  <a:moveTo>
                    <a:pt x="5892" y="76388"/>
                  </a:moveTo>
                  <a:lnTo>
                    <a:pt x="702" y="11421"/>
                  </a:lnTo>
                  <a:lnTo>
                    <a:pt x="0" y="0"/>
                  </a:lnTo>
                  <a:lnTo>
                    <a:pt x="5054" y="12997"/>
                  </a:lnTo>
                  <a:lnTo>
                    <a:pt x="7352" y="25287"/>
                  </a:lnTo>
                  <a:lnTo>
                    <a:pt x="7448" y="44030"/>
                  </a:lnTo>
                  <a:lnTo>
                    <a:pt x="5892" y="76388"/>
                  </a:lnTo>
                  <a:close/>
                </a:path>
              </a:pathLst>
            </a:custGeom>
            <a:solidFill>
              <a:srgbClr val="3A3D3D"/>
            </a:solidFill>
          </p:spPr>
          <p:txBody>
            <a:bodyPr wrap="square" lIns="0" tIns="0" rIns="0" bIns="0" rtlCol="0"/>
            <a:lstStyle/>
            <a:p>
              <a:endParaRPr/>
            </a:p>
          </p:txBody>
        </p:sp>
        <p:sp>
          <p:nvSpPr>
            <p:cNvPr id="746" name="object 929">
              <a:extLst>
                <a:ext uri="{FF2B5EF4-FFF2-40B4-BE49-F238E27FC236}">
                  <a16:creationId xmlns:a16="http://schemas.microsoft.com/office/drawing/2014/main" id="{3C52407F-0FB1-77C1-190B-A51B078B8D2D}"/>
                </a:ext>
              </a:extLst>
            </p:cNvPr>
            <p:cNvSpPr/>
            <p:nvPr/>
          </p:nvSpPr>
          <p:spPr>
            <a:xfrm>
              <a:off x="2449988" y="8903497"/>
              <a:ext cx="7620" cy="76835"/>
            </a:xfrm>
            <a:custGeom>
              <a:avLst/>
              <a:gdLst/>
              <a:ahLst/>
              <a:cxnLst/>
              <a:rect l="l" t="t" r="r" b="b"/>
              <a:pathLst>
                <a:path w="7619" h="76834">
                  <a:moveTo>
                    <a:pt x="5867" y="76443"/>
                  </a:moveTo>
                  <a:lnTo>
                    <a:pt x="701" y="11431"/>
                  </a:lnTo>
                  <a:lnTo>
                    <a:pt x="0" y="0"/>
                  </a:lnTo>
                  <a:lnTo>
                    <a:pt x="5053" y="13004"/>
                  </a:lnTo>
                  <a:lnTo>
                    <a:pt x="7349" y="25301"/>
                  </a:lnTo>
                  <a:lnTo>
                    <a:pt x="7437" y="44059"/>
                  </a:lnTo>
                  <a:lnTo>
                    <a:pt x="5867" y="76443"/>
                  </a:lnTo>
                  <a:close/>
                </a:path>
              </a:pathLst>
            </a:custGeom>
            <a:solidFill>
              <a:srgbClr val="3B3E3F"/>
            </a:solidFill>
          </p:spPr>
          <p:txBody>
            <a:bodyPr wrap="square" lIns="0" tIns="0" rIns="0" bIns="0" rtlCol="0"/>
            <a:lstStyle/>
            <a:p>
              <a:endParaRPr/>
            </a:p>
          </p:txBody>
        </p:sp>
        <p:sp>
          <p:nvSpPr>
            <p:cNvPr id="747" name="object 930">
              <a:extLst>
                <a:ext uri="{FF2B5EF4-FFF2-40B4-BE49-F238E27FC236}">
                  <a16:creationId xmlns:a16="http://schemas.microsoft.com/office/drawing/2014/main" id="{7BF862B6-6BBD-602D-6737-1CC8A6034A48}"/>
                </a:ext>
              </a:extLst>
            </p:cNvPr>
            <p:cNvSpPr/>
            <p:nvPr/>
          </p:nvSpPr>
          <p:spPr>
            <a:xfrm>
              <a:off x="2449958" y="8903560"/>
              <a:ext cx="7620" cy="76835"/>
            </a:xfrm>
            <a:custGeom>
              <a:avLst/>
              <a:gdLst/>
              <a:ahLst/>
              <a:cxnLst/>
              <a:rect l="l" t="t" r="r" b="b"/>
              <a:pathLst>
                <a:path w="7619" h="76834">
                  <a:moveTo>
                    <a:pt x="5841" y="76498"/>
                  </a:moveTo>
                  <a:lnTo>
                    <a:pt x="697" y="11440"/>
                  </a:lnTo>
                  <a:lnTo>
                    <a:pt x="0" y="0"/>
                  </a:lnTo>
                  <a:lnTo>
                    <a:pt x="4995" y="13030"/>
                  </a:lnTo>
                  <a:lnTo>
                    <a:pt x="7268" y="25342"/>
                  </a:lnTo>
                  <a:lnTo>
                    <a:pt x="7368" y="44107"/>
                  </a:lnTo>
                  <a:lnTo>
                    <a:pt x="5841" y="76498"/>
                  </a:lnTo>
                  <a:close/>
                </a:path>
              </a:pathLst>
            </a:custGeom>
            <a:solidFill>
              <a:srgbClr val="3D4040"/>
            </a:solidFill>
          </p:spPr>
          <p:txBody>
            <a:bodyPr wrap="square" lIns="0" tIns="0" rIns="0" bIns="0" rtlCol="0"/>
            <a:lstStyle/>
            <a:p>
              <a:endParaRPr/>
            </a:p>
          </p:txBody>
        </p:sp>
        <p:sp>
          <p:nvSpPr>
            <p:cNvPr id="748" name="object 931">
              <a:extLst>
                <a:ext uri="{FF2B5EF4-FFF2-40B4-BE49-F238E27FC236}">
                  <a16:creationId xmlns:a16="http://schemas.microsoft.com/office/drawing/2014/main" id="{E837FFD3-0E57-AA9C-EAED-16501EEF97B7}"/>
                </a:ext>
              </a:extLst>
            </p:cNvPr>
            <p:cNvSpPr/>
            <p:nvPr/>
          </p:nvSpPr>
          <p:spPr>
            <a:xfrm>
              <a:off x="2449933" y="8903623"/>
              <a:ext cx="7620" cy="76835"/>
            </a:xfrm>
            <a:custGeom>
              <a:avLst/>
              <a:gdLst/>
              <a:ahLst/>
              <a:cxnLst/>
              <a:rect l="l" t="t" r="r" b="b"/>
              <a:pathLst>
                <a:path w="7619" h="76834">
                  <a:moveTo>
                    <a:pt x="5810" y="76553"/>
                  </a:moveTo>
                  <a:lnTo>
                    <a:pt x="694" y="11448"/>
                  </a:lnTo>
                  <a:lnTo>
                    <a:pt x="0" y="0"/>
                  </a:lnTo>
                  <a:lnTo>
                    <a:pt x="5003" y="13028"/>
                  </a:lnTo>
                  <a:lnTo>
                    <a:pt x="7276" y="25345"/>
                  </a:lnTo>
                  <a:lnTo>
                    <a:pt x="7363" y="44128"/>
                  </a:lnTo>
                  <a:lnTo>
                    <a:pt x="5810" y="76553"/>
                  </a:lnTo>
                  <a:close/>
                </a:path>
              </a:pathLst>
            </a:custGeom>
            <a:solidFill>
              <a:srgbClr val="3F4242"/>
            </a:solidFill>
          </p:spPr>
          <p:txBody>
            <a:bodyPr wrap="square" lIns="0" tIns="0" rIns="0" bIns="0" rtlCol="0"/>
            <a:lstStyle/>
            <a:p>
              <a:endParaRPr/>
            </a:p>
          </p:txBody>
        </p:sp>
        <p:sp>
          <p:nvSpPr>
            <p:cNvPr id="749" name="object 932">
              <a:extLst>
                <a:ext uri="{FF2B5EF4-FFF2-40B4-BE49-F238E27FC236}">
                  <a16:creationId xmlns:a16="http://schemas.microsoft.com/office/drawing/2014/main" id="{97F8D0BE-9ECD-494E-B948-FBD81B262075}"/>
                </a:ext>
              </a:extLst>
            </p:cNvPr>
            <p:cNvSpPr/>
            <p:nvPr/>
          </p:nvSpPr>
          <p:spPr>
            <a:xfrm>
              <a:off x="2449902" y="8903687"/>
              <a:ext cx="7620" cy="76835"/>
            </a:xfrm>
            <a:custGeom>
              <a:avLst/>
              <a:gdLst/>
              <a:ahLst/>
              <a:cxnLst/>
              <a:rect l="l" t="t" r="r" b="b"/>
              <a:pathLst>
                <a:path w="7619" h="76834">
                  <a:moveTo>
                    <a:pt x="5784" y="76602"/>
                  </a:moveTo>
                  <a:lnTo>
                    <a:pt x="692" y="11456"/>
                  </a:lnTo>
                  <a:lnTo>
                    <a:pt x="0" y="0"/>
                  </a:lnTo>
                  <a:lnTo>
                    <a:pt x="4971" y="13046"/>
                  </a:lnTo>
                  <a:lnTo>
                    <a:pt x="7230" y="25374"/>
                  </a:lnTo>
                  <a:lnTo>
                    <a:pt x="7321" y="44165"/>
                  </a:lnTo>
                  <a:lnTo>
                    <a:pt x="5784" y="76602"/>
                  </a:lnTo>
                  <a:close/>
                </a:path>
              </a:pathLst>
            </a:custGeom>
            <a:solidFill>
              <a:srgbClr val="404344"/>
            </a:solidFill>
          </p:spPr>
          <p:txBody>
            <a:bodyPr wrap="square" lIns="0" tIns="0" rIns="0" bIns="0" rtlCol="0"/>
            <a:lstStyle/>
            <a:p>
              <a:endParaRPr/>
            </a:p>
          </p:txBody>
        </p:sp>
        <p:sp>
          <p:nvSpPr>
            <p:cNvPr id="750" name="object 933">
              <a:extLst>
                <a:ext uri="{FF2B5EF4-FFF2-40B4-BE49-F238E27FC236}">
                  <a16:creationId xmlns:a16="http://schemas.microsoft.com/office/drawing/2014/main" id="{376C3B59-BDC3-24A3-3820-A17B2CB2506F}"/>
                </a:ext>
              </a:extLst>
            </p:cNvPr>
            <p:cNvSpPr/>
            <p:nvPr/>
          </p:nvSpPr>
          <p:spPr>
            <a:xfrm>
              <a:off x="2449877" y="8903750"/>
              <a:ext cx="7620" cy="76835"/>
            </a:xfrm>
            <a:custGeom>
              <a:avLst/>
              <a:gdLst/>
              <a:ahLst/>
              <a:cxnLst/>
              <a:rect l="l" t="t" r="r" b="b"/>
              <a:pathLst>
                <a:path w="7619" h="76834">
                  <a:moveTo>
                    <a:pt x="5753" y="76652"/>
                  </a:moveTo>
                  <a:lnTo>
                    <a:pt x="687" y="11462"/>
                  </a:lnTo>
                  <a:lnTo>
                    <a:pt x="0" y="0"/>
                  </a:lnTo>
                  <a:lnTo>
                    <a:pt x="4947" y="13058"/>
                  </a:lnTo>
                  <a:lnTo>
                    <a:pt x="7195" y="25395"/>
                  </a:lnTo>
                  <a:lnTo>
                    <a:pt x="7284" y="44198"/>
                  </a:lnTo>
                  <a:lnTo>
                    <a:pt x="5753" y="76652"/>
                  </a:lnTo>
                  <a:close/>
                </a:path>
              </a:pathLst>
            </a:custGeom>
            <a:solidFill>
              <a:srgbClr val="424545"/>
            </a:solidFill>
          </p:spPr>
          <p:txBody>
            <a:bodyPr wrap="square" lIns="0" tIns="0" rIns="0" bIns="0" rtlCol="0"/>
            <a:lstStyle/>
            <a:p>
              <a:endParaRPr/>
            </a:p>
          </p:txBody>
        </p:sp>
        <p:sp>
          <p:nvSpPr>
            <p:cNvPr id="751" name="object 934">
              <a:extLst>
                <a:ext uri="{FF2B5EF4-FFF2-40B4-BE49-F238E27FC236}">
                  <a16:creationId xmlns:a16="http://schemas.microsoft.com/office/drawing/2014/main" id="{D1B23569-CB5F-95C9-AA74-895A6CA953E3}"/>
                </a:ext>
              </a:extLst>
            </p:cNvPr>
            <p:cNvSpPr/>
            <p:nvPr/>
          </p:nvSpPr>
          <p:spPr>
            <a:xfrm>
              <a:off x="2449847" y="8903813"/>
              <a:ext cx="7620" cy="76835"/>
            </a:xfrm>
            <a:custGeom>
              <a:avLst/>
              <a:gdLst/>
              <a:ahLst/>
              <a:cxnLst/>
              <a:rect l="l" t="t" r="r" b="b"/>
              <a:pathLst>
                <a:path w="7619" h="76834">
                  <a:moveTo>
                    <a:pt x="5727" y="76707"/>
                  </a:moveTo>
                  <a:lnTo>
                    <a:pt x="685" y="11470"/>
                  </a:lnTo>
                  <a:lnTo>
                    <a:pt x="0" y="0"/>
                  </a:lnTo>
                  <a:lnTo>
                    <a:pt x="4912" y="13075"/>
                  </a:lnTo>
                  <a:lnTo>
                    <a:pt x="7146" y="25424"/>
                  </a:lnTo>
                  <a:lnTo>
                    <a:pt x="7238" y="44238"/>
                  </a:lnTo>
                  <a:lnTo>
                    <a:pt x="5727" y="76707"/>
                  </a:lnTo>
                  <a:close/>
                </a:path>
              </a:pathLst>
            </a:custGeom>
            <a:solidFill>
              <a:srgbClr val="444747"/>
            </a:solidFill>
          </p:spPr>
          <p:txBody>
            <a:bodyPr wrap="square" lIns="0" tIns="0" rIns="0" bIns="0" rtlCol="0"/>
            <a:lstStyle/>
            <a:p>
              <a:endParaRPr/>
            </a:p>
          </p:txBody>
        </p:sp>
        <p:sp>
          <p:nvSpPr>
            <p:cNvPr id="752" name="object 935">
              <a:extLst>
                <a:ext uri="{FF2B5EF4-FFF2-40B4-BE49-F238E27FC236}">
                  <a16:creationId xmlns:a16="http://schemas.microsoft.com/office/drawing/2014/main" id="{87BD967A-1918-3631-1FEF-4EE94BA6C2FD}"/>
                </a:ext>
              </a:extLst>
            </p:cNvPr>
            <p:cNvSpPr/>
            <p:nvPr/>
          </p:nvSpPr>
          <p:spPr>
            <a:xfrm>
              <a:off x="2449822" y="8903876"/>
              <a:ext cx="7620" cy="76835"/>
            </a:xfrm>
            <a:custGeom>
              <a:avLst/>
              <a:gdLst/>
              <a:ahLst/>
              <a:cxnLst/>
              <a:rect l="l" t="t" r="r" b="b"/>
              <a:pathLst>
                <a:path w="7619" h="76834">
                  <a:moveTo>
                    <a:pt x="5701" y="76762"/>
                  </a:moveTo>
                  <a:lnTo>
                    <a:pt x="681" y="11479"/>
                  </a:lnTo>
                  <a:lnTo>
                    <a:pt x="0" y="0"/>
                  </a:lnTo>
                  <a:lnTo>
                    <a:pt x="4897" y="13084"/>
                  </a:lnTo>
                  <a:lnTo>
                    <a:pt x="7123" y="25442"/>
                  </a:lnTo>
                  <a:lnTo>
                    <a:pt x="7213" y="44269"/>
                  </a:lnTo>
                  <a:lnTo>
                    <a:pt x="5701" y="76762"/>
                  </a:lnTo>
                  <a:close/>
                </a:path>
              </a:pathLst>
            </a:custGeom>
            <a:solidFill>
              <a:srgbClr val="454849"/>
            </a:solidFill>
          </p:spPr>
          <p:txBody>
            <a:bodyPr wrap="square" lIns="0" tIns="0" rIns="0" bIns="0" rtlCol="0"/>
            <a:lstStyle/>
            <a:p>
              <a:endParaRPr/>
            </a:p>
          </p:txBody>
        </p:sp>
        <p:sp>
          <p:nvSpPr>
            <p:cNvPr id="753" name="object 936">
              <a:extLst>
                <a:ext uri="{FF2B5EF4-FFF2-40B4-BE49-F238E27FC236}">
                  <a16:creationId xmlns:a16="http://schemas.microsoft.com/office/drawing/2014/main" id="{CECF668A-1809-7350-9540-DF0B3D950B4E}"/>
                </a:ext>
              </a:extLst>
            </p:cNvPr>
            <p:cNvSpPr/>
            <p:nvPr/>
          </p:nvSpPr>
          <p:spPr>
            <a:xfrm>
              <a:off x="2449791" y="8903940"/>
              <a:ext cx="7620" cy="76835"/>
            </a:xfrm>
            <a:custGeom>
              <a:avLst/>
              <a:gdLst/>
              <a:ahLst/>
              <a:cxnLst/>
              <a:rect l="l" t="t" r="r" b="b"/>
              <a:pathLst>
                <a:path w="7619" h="76834">
                  <a:moveTo>
                    <a:pt x="5676" y="76817"/>
                  </a:moveTo>
                  <a:lnTo>
                    <a:pt x="679" y="11488"/>
                  </a:lnTo>
                  <a:lnTo>
                    <a:pt x="0" y="0"/>
                  </a:lnTo>
                  <a:lnTo>
                    <a:pt x="4824" y="13116"/>
                  </a:lnTo>
                  <a:lnTo>
                    <a:pt x="7023" y="25490"/>
                  </a:lnTo>
                  <a:lnTo>
                    <a:pt x="7130" y="44323"/>
                  </a:lnTo>
                  <a:lnTo>
                    <a:pt x="5676" y="76817"/>
                  </a:lnTo>
                  <a:close/>
                </a:path>
              </a:pathLst>
            </a:custGeom>
            <a:solidFill>
              <a:srgbClr val="474A4A"/>
            </a:solidFill>
          </p:spPr>
          <p:txBody>
            <a:bodyPr wrap="square" lIns="0" tIns="0" rIns="0" bIns="0" rtlCol="0"/>
            <a:lstStyle/>
            <a:p>
              <a:endParaRPr/>
            </a:p>
          </p:txBody>
        </p:sp>
        <p:sp>
          <p:nvSpPr>
            <p:cNvPr id="754" name="object 937">
              <a:extLst>
                <a:ext uri="{FF2B5EF4-FFF2-40B4-BE49-F238E27FC236}">
                  <a16:creationId xmlns:a16="http://schemas.microsoft.com/office/drawing/2014/main" id="{76867875-FBDD-38A4-E479-85ADF0A2CDAD}"/>
                </a:ext>
              </a:extLst>
            </p:cNvPr>
            <p:cNvSpPr/>
            <p:nvPr/>
          </p:nvSpPr>
          <p:spPr>
            <a:xfrm>
              <a:off x="2449767" y="8904003"/>
              <a:ext cx="7620" cy="77470"/>
            </a:xfrm>
            <a:custGeom>
              <a:avLst/>
              <a:gdLst/>
              <a:ahLst/>
              <a:cxnLst/>
              <a:rect l="l" t="t" r="r" b="b"/>
              <a:pathLst>
                <a:path w="7619" h="77470">
                  <a:moveTo>
                    <a:pt x="5645" y="76866"/>
                  </a:moveTo>
                  <a:lnTo>
                    <a:pt x="677" y="11495"/>
                  </a:lnTo>
                  <a:lnTo>
                    <a:pt x="0" y="0"/>
                  </a:lnTo>
                  <a:lnTo>
                    <a:pt x="4829" y="13120"/>
                  </a:lnTo>
                  <a:lnTo>
                    <a:pt x="7027" y="25500"/>
                  </a:lnTo>
                  <a:lnTo>
                    <a:pt x="7122" y="44347"/>
                  </a:lnTo>
                  <a:lnTo>
                    <a:pt x="5645" y="76866"/>
                  </a:lnTo>
                  <a:close/>
                </a:path>
              </a:pathLst>
            </a:custGeom>
            <a:solidFill>
              <a:srgbClr val="494C4B"/>
            </a:solidFill>
          </p:spPr>
          <p:txBody>
            <a:bodyPr wrap="square" lIns="0" tIns="0" rIns="0" bIns="0" rtlCol="0"/>
            <a:lstStyle/>
            <a:p>
              <a:endParaRPr/>
            </a:p>
          </p:txBody>
        </p:sp>
        <p:sp>
          <p:nvSpPr>
            <p:cNvPr id="755" name="object 938">
              <a:extLst>
                <a:ext uri="{FF2B5EF4-FFF2-40B4-BE49-F238E27FC236}">
                  <a16:creationId xmlns:a16="http://schemas.microsoft.com/office/drawing/2014/main" id="{34F8292A-51A6-8589-978C-E6BA8C3D7F84}"/>
                </a:ext>
              </a:extLst>
            </p:cNvPr>
            <p:cNvSpPr/>
            <p:nvPr/>
          </p:nvSpPr>
          <p:spPr>
            <a:xfrm>
              <a:off x="2449736" y="8904066"/>
              <a:ext cx="7620" cy="77470"/>
            </a:xfrm>
            <a:custGeom>
              <a:avLst/>
              <a:gdLst/>
              <a:ahLst/>
              <a:cxnLst/>
              <a:rect l="l" t="t" r="r" b="b"/>
              <a:pathLst>
                <a:path w="7619" h="77470">
                  <a:moveTo>
                    <a:pt x="5619" y="76921"/>
                  </a:moveTo>
                  <a:lnTo>
                    <a:pt x="673" y="11502"/>
                  </a:lnTo>
                  <a:lnTo>
                    <a:pt x="0" y="0"/>
                  </a:lnTo>
                  <a:lnTo>
                    <a:pt x="4765" y="13146"/>
                  </a:lnTo>
                  <a:lnTo>
                    <a:pt x="6938" y="25540"/>
                  </a:lnTo>
                  <a:lnTo>
                    <a:pt x="7047" y="44395"/>
                  </a:lnTo>
                  <a:lnTo>
                    <a:pt x="5619" y="76921"/>
                  </a:lnTo>
                  <a:close/>
                </a:path>
              </a:pathLst>
            </a:custGeom>
            <a:solidFill>
              <a:srgbClr val="4A4D4D"/>
            </a:solidFill>
          </p:spPr>
          <p:txBody>
            <a:bodyPr wrap="square" lIns="0" tIns="0" rIns="0" bIns="0" rtlCol="0"/>
            <a:lstStyle/>
            <a:p>
              <a:endParaRPr/>
            </a:p>
          </p:txBody>
        </p:sp>
        <p:sp>
          <p:nvSpPr>
            <p:cNvPr id="756" name="object 939">
              <a:extLst>
                <a:ext uri="{FF2B5EF4-FFF2-40B4-BE49-F238E27FC236}">
                  <a16:creationId xmlns:a16="http://schemas.microsoft.com/office/drawing/2014/main" id="{124BDC52-16B2-B4B8-0B28-7E1F904AF1CC}"/>
                </a:ext>
              </a:extLst>
            </p:cNvPr>
            <p:cNvSpPr/>
            <p:nvPr/>
          </p:nvSpPr>
          <p:spPr>
            <a:xfrm>
              <a:off x="2449711" y="8904129"/>
              <a:ext cx="7620" cy="77470"/>
            </a:xfrm>
            <a:custGeom>
              <a:avLst/>
              <a:gdLst/>
              <a:ahLst/>
              <a:cxnLst/>
              <a:rect l="l" t="t" r="r" b="b"/>
              <a:pathLst>
                <a:path w="7619" h="77470">
                  <a:moveTo>
                    <a:pt x="5588" y="76976"/>
                  </a:moveTo>
                  <a:lnTo>
                    <a:pt x="670" y="11510"/>
                  </a:lnTo>
                  <a:lnTo>
                    <a:pt x="0" y="0"/>
                  </a:lnTo>
                  <a:lnTo>
                    <a:pt x="4770" y="13149"/>
                  </a:lnTo>
                  <a:lnTo>
                    <a:pt x="6942" y="25551"/>
                  </a:lnTo>
                  <a:lnTo>
                    <a:pt x="7040" y="44421"/>
                  </a:lnTo>
                  <a:lnTo>
                    <a:pt x="5588" y="76976"/>
                  </a:lnTo>
                  <a:close/>
                </a:path>
              </a:pathLst>
            </a:custGeom>
            <a:solidFill>
              <a:srgbClr val="4C4F4E"/>
            </a:solidFill>
          </p:spPr>
          <p:txBody>
            <a:bodyPr wrap="square" lIns="0" tIns="0" rIns="0" bIns="0" rtlCol="0"/>
            <a:lstStyle/>
            <a:p>
              <a:endParaRPr/>
            </a:p>
          </p:txBody>
        </p:sp>
        <p:sp>
          <p:nvSpPr>
            <p:cNvPr id="757" name="object 940">
              <a:extLst>
                <a:ext uri="{FF2B5EF4-FFF2-40B4-BE49-F238E27FC236}">
                  <a16:creationId xmlns:a16="http://schemas.microsoft.com/office/drawing/2014/main" id="{B97FFD72-5D90-A8A9-B495-00EA9B330AF6}"/>
                </a:ext>
              </a:extLst>
            </p:cNvPr>
            <p:cNvSpPr/>
            <p:nvPr/>
          </p:nvSpPr>
          <p:spPr>
            <a:xfrm>
              <a:off x="2449686" y="8904193"/>
              <a:ext cx="7620" cy="77470"/>
            </a:xfrm>
            <a:custGeom>
              <a:avLst/>
              <a:gdLst/>
              <a:ahLst/>
              <a:cxnLst/>
              <a:rect l="l" t="t" r="r" b="b"/>
              <a:pathLst>
                <a:path w="7619" h="77470">
                  <a:moveTo>
                    <a:pt x="5557" y="77031"/>
                  </a:moveTo>
                  <a:lnTo>
                    <a:pt x="665" y="11519"/>
                  </a:lnTo>
                  <a:lnTo>
                    <a:pt x="0" y="0"/>
                  </a:lnTo>
                  <a:lnTo>
                    <a:pt x="4752" y="13159"/>
                  </a:lnTo>
                  <a:lnTo>
                    <a:pt x="6915" y="25569"/>
                  </a:lnTo>
                  <a:lnTo>
                    <a:pt x="7010" y="44453"/>
                  </a:lnTo>
                  <a:lnTo>
                    <a:pt x="5557" y="77031"/>
                  </a:lnTo>
                  <a:close/>
                </a:path>
              </a:pathLst>
            </a:custGeom>
            <a:solidFill>
              <a:srgbClr val="4C5050"/>
            </a:solidFill>
          </p:spPr>
          <p:txBody>
            <a:bodyPr wrap="square" lIns="0" tIns="0" rIns="0" bIns="0" rtlCol="0"/>
            <a:lstStyle/>
            <a:p>
              <a:endParaRPr/>
            </a:p>
          </p:txBody>
        </p:sp>
        <p:sp>
          <p:nvSpPr>
            <p:cNvPr id="758" name="object 941">
              <a:extLst>
                <a:ext uri="{FF2B5EF4-FFF2-40B4-BE49-F238E27FC236}">
                  <a16:creationId xmlns:a16="http://schemas.microsoft.com/office/drawing/2014/main" id="{308B21C7-10CA-3710-E542-D6018BD60C56}"/>
                </a:ext>
              </a:extLst>
            </p:cNvPr>
            <p:cNvSpPr/>
            <p:nvPr/>
          </p:nvSpPr>
          <p:spPr>
            <a:xfrm>
              <a:off x="2449656" y="8904256"/>
              <a:ext cx="6985" cy="77470"/>
            </a:xfrm>
            <a:custGeom>
              <a:avLst/>
              <a:gdLst/>
              <a:ahLst/>
              <a:cxnLst/>
              <a:rect l="l" t="t" r="r" b="b"/>
              <a:pathLst>
                <a:path w="6985" h="77470">
                  <a:moveTo>
                    <a:pt x="5531" y="77080"/>
                  </a:moveTo>
                  <a:lnTo>
                    <a:pt x="663" y="11527"/>
                  </a:lnTo>
                  <a:lnTo>
                    <a:pt x="0" y="0"/>
                  </a:lnTo>
                  <a:lnTo>
                    <a:pt x="4720" y="13173"/>
                  </a:lnTo>
                  <a:lnTo>
                    <a:pt x="6869" y="25594"/>
                  </a:lnTo>
                  <a:lnTo>
                    <a:pt x="6967" y="44488"/>
                  </a:lnTo>
                  <a:lnTo>
                    <a:pt x="5531" y="77080"/>
                  </a:lnTo>
                  <a:close/>
                </a:path>
              </a:pathLst>
            </a:custGeom>
            <a:solidFill>
              <a:srgbClr val="4F5252"/>
            </a:solidFill>
          </p:spPr>
          <p:txBody>
            <a:bodyPr wrap="square" lIns="0" tIns="0" rIns="0" bIns="0" rtlCol="0"/>
            <a:lstStyle/>
            <a:p>
              <a:endParaRPr/>
            </a:p>
          </p:txBody>
        </p:sp>
        <p:sp>
          <p:nvSpPr>
            <p:cNvPr id="759" name="object 942">
              <a:extLst>
                <a:ext uri="{FF2B5EF4-FFF2-40B4-BE49-F238E27FC236}">
                  <a16:creationId xmlns:a16="http://schemas.microsoft.com/office/drawing/2014/main" id="{3F1B64A7-ED89-50F8-74F0-21449BBF0E0E}"/>
                </a:ext>
              </a:extLst>
            </p:cNvPr>
            <p:cNvSpPr/>
            <p:nvPr/>
          </p:nvSpPr>
          <p:spPr>
            <a:xfrm>
              <a:off x="2449630" y="8904319"/>
              <a:ext cx="6985" cy="77470"/>
            </a:xfrm>
            <a:custGeom>
              <a:avLst/>
              <a:gdLst/>
              <a:ahLst/>
              <a:cxnLst/>
              <a:rect l="l" t="t" r="r" b="b"/>
              <a:pathLst>
                <a:path w="6985" h="77470">
                  <a:moveTo>
                    <a:pt x="5500" y="77135"/>
                  </a:moveTo>
                  <a:lnTo>
                    <a:pt x="658" y="11535"/>
                  </a:lnTo>
                  <a:lnTo>
                    <a:pt x="0" y="0"/>
                  </a:lnTo>
                  <a:lnTo>
                    <a:pt x="4705" y="13183"/>
                  </a:lnTo>
                  <a:lnTo>
                    <a:pt x="6846" y="25612"/>
                  </a:lnTo>
                  <a:lnTo>
                    <a:pt x="6939" y="44519"/>
                  </a:lnTo>
                  <a:lnTo>
                    <a:pt x="5500" y="77135"/>
                  </a:lnTo>
                  <a:close/>
                </a:path>
              </a:pathLst>
            </a:custGeom>
            <a:solidFill>
              <a:srgbClr val="515453"/>
            </a:solidFill>
          </p:spPr>
          <p:txBody>
            <a:bodyPr wrap="square" lIns="0" tIns="0" rIns="0" bIns="0" rtlCol="0"/>
            <a:lstStyle/>
            <a:p>
              <a:endParaRPr/>
            </a:p>
          </p:txBody>
        </p:sp>
        <p:sp>
          <p:nvSpPr>
            <p:cNvPr id="760" name="object 943">
              <a:extLst>
                <a:ext uri="{FF2B5EF4-FFF2-40B4-BE49-F238E27FC236}">
                  <a16:creationId xmlns:a16="http://schemas.microsoft.com/office/drawing/2014/main" id="{423AA0B3-06B7-2F0D-8829-378CE78BAAA0}"/>
                </a:ext>
              </a:extLst>
            </p:cNvPr>
            <p:cNvSpPr/>
            <p:nvPr/>
          </p:nvSpPr>
          <p:spPr>
            <a:xfrm>
              <a:off x="2449600" y="8904382"/>
              <a:ext cx="6985" cy="77470"/>
            </a:xfrm>
            <a:custGeom>
              <a:avLst/>
              <a:gdLst/>
              <a:ahLst/>
              <a:cxnLst/>
              <a:rect l="l" t="t" r="r" b="b"/>
              <a:pathLst>
                <a:path w="6985" h="77470">
                  <a:moveTo>
                    <a:pt x="5479" y="77190"/>
                  </a:moveTo>
                  <a:lnTo>
                    <a:pt x="657" y="11542"/>
                  </a:lnTo>
                  <a:lnTo>
                    <a:pt x="0" y="0"/>
                  </a:lnTo>
                  <a:lnTo>
                    <a:pt x="4661" y="13203"/>
                  </a:lnTo>
                  <a:lnTo>
                    <a:pt x="6785" y="25645"/>
                  </a:lnTo>
                  <a:lnTo>
                    <a:pt x="6887" y="44562"/>
                  </a:lnTo>
                  <a:lnTo>
                    <a:pt x="5479" y="77190"/>
                  </a:lnTo>
                  <a:close/>
                </a:path>
              </a:pathLst>
            </a:custGeom>
            <a:solidFill>
              <a:srgbClr val="525555"/>
            </a:solidFill>
          </p:spPr>
          <p:txBody>
            <a:bodyPr wrap="square" lIns="0" tIns="0" rIns="0" bIns="0" rtlCol="0"/>
            <a:lstStyle/>
            <a:p>
              <a:endParaRPr/>
            </a:p>
          </p:txBody>
        </p:sp>
        <p:sp>
          <p:nvSpPr>
            <p:cNvPr id="761" name="object 944">
              <a:extLst>
                <a:ext uri="{FF2B5EF4-FFF2-40B4-BE49-F238E27FC236}">
                  <a16:creationId xmlns:a16="http://schemas.microsoft.com/office/drawing/2014/main" id="{3D9DBF85-A04B-6BAD-967D-83EB6595CBEB}"/>
                </a:ext>
              </a:extLst>
            </p:cNvPr>
            <p:cNvSpPr/>
            <p:nvPr/>
          </p:nvSpPr>
          <p:spPr>
            <a:xfrm>
              <a:off x="2449574" y="8904446"/>
              <a:ext cx="6985" cy="77470"/>
            </a:xfrm>
            <a:custGeom>
              <a:avLst/>
              <a:gdLst/>
              <a:ahLst/>
              <a:cxnLst/>
              <a:rect l="l" t="t" r="r" b="b"/>
              <a:pathLst>
                <a:path w="6985" h="77470">
                  <a:moveTo>
                    <a:pt x="5448" y="77245"/>
                  </a:moveTo>
                  <a:lnTo>
                    <a:pt x="653" y="11550"/>
                  </a:lnTo>
                  <a:lnTo>
                    <a:pt x="0" y="0"/>
                  </a:lnTo>
                  <a:lnTo>
                    <a:pt x="4646" y="13212"/>
                  </a:lnTo>
                  <a:lnTo>
                    <a:pt x="6762" y="25663"/>
                  </a:lnTo>
                  <a:lnTo>
                    <a:pt x="6859" y="44593"/>
                  </a:lnTo>
                  <a:lnTo>
                    <a:pt x="5448" y="77245"/>
                  </a:lnTo>
                  <a:close/>
                </a:path>
              </a:pathLst>
            </a:custGeom>
            <a:solidFill>
              <a:srgbClr val="545757"/>
            </a:solidFill>
          </p:spPr>
          <p:txBody>
            <a:bodyPr wrap="square" lIns="0" tIns="0" rIns="0" bIns="0" rtlCol="0"/>
            <a:lstStyle/>
            <a:p>
              <a:endParaRPr/>
            </a:p>
          </p:txBody>
        </p:sp>
        <p:sp>
          <p:nvSpPr>
            <p:cNvPr id="762" name="object 945">
              <a:extLst>
                <a:ext uri="{FF2B5EF4-FFF2-40B4-BE49-F238E27FC236}">
                  <a16:creationId xmlns:a16="http://schemas.microsoft.com/office/drawing/2014/main" id="{5CF191BC-14C0-0A33-A4E7-D9A763E2B060}"/>
                </a:ext>
              </a:extLst>
            </p:cNvPr>
            <p:cNvSpPr/>
            <p:nvPr/>
          </p:nvSpPr>
          <p:spPr>
            <a:xfrm>
              <a:off x="2449545" y="8904509"/>
              <a:ext cx="6985" cy="77470"/>
            </a:xfrm>
            <a:custGeom>
              <a:avLst/>
              <a:gdLst/>
              <a:ahLst/>
              <a:cxnLst/>
              <a:rect l="l" t="t" r="r" b="b"/>
              <a:pathLst>
                <a:path w="6985" h="77470">
                  <a:moveTo>
                    <a:pt x="5423" y="77295"/>
                  </a:moveTo>
                  <a:lnTo>
                    <a:pt x="653" y="11558"/>
                  </a:lnTo>
                  <a:lnTo>
                    <a:pt x="0" y="0"/>
                  </a:lnTo>
                  <a:lnTo>
                    <a:pt x="4593" y="13238"/>
                  </a:lnTo>
                  <a:lnTo>
                    <a:pt x="6689" y="25703"/>
                  </a:lnTo>
                  <a:lnTo>
                    <a:pt x="6796" y="44639"/>
                  </a:lnTo>
                  <a:lnTo>
                    <a:pt x="5423" y="77295"/>
                  </a:lnTo>
                  <a:close/>
                </a:path>
              </a:pathLst>
            </a:custGeom>
            <a:solidFill>
              <a:srgbClr val="555958"/>
            </a:solidFill>
          </p:spPr>
          <p:txBody>
            <a:bodyPr wrap="square" lIns="0" tIns="0" rIns="0" bIns="0" rtlCol="0"/>
            <a:lstStyle/>
            <a:p>
              <a:endParaRPr/>
            </a:p>
          </p:txBody>
        </p:sp>
        <p:sp>
          <p:nvSpPr>
            <p:cNvPr id="763" name="object 946">
              <a:extLst>
                <a:ext uri="{FF2B5EF4-FFF2-40B4-BE49-F238E27FC236}">
                  <a16:creationId xmlns:a16="http://schemas.microsoft.com/office/drawing/2014/main" id="{85B58E77-59A5-24EA-C3A4-4A23059791A2}"/>
                </a:ext>
              </a:extLst>
            </p:cNvPr>
            <p:cNvSpPr/>
            <p:nvPr/>
          </p:nvSpPr>
          <p:spPr>
            <a:xfrm>
              <a:off x="2449519" y="8904572"/>
              <a:ext cx="6985" cy="77470"/>
            </a:xfrm>
            <a:custGeom>
              <a:avLst/>
              <a:gdLst/>
              <a:ahLst/>
              <a:cxnLst/>
              <a:rect l="l" t="t" r="r" b="b"/>
              <a:pathLst>
                <a:path w="6985" h="77470">
                  <a:moveTo>
                    <a:pt x="5392" y="77349"/>
                  </a:moveTo>
                  <a:lnTo>
                    <a:pt x="648" y="11567"/>
                  </a:lnTo>
                  <a:lnTo>
                    <a:pt x="0" y="0"/>
                  </a:lnTo>
                  <a:lnTo>
                    <a:pt x="4575" y="13248"/>
                  </a:lnTo>
                  <a:lnTo>
                    <a:pt x="6662" y="25721"/>
                  </a:lnTo>
                  <a:lnTo>
                    <a:pt x="6766" y="44671"/>
                  </a:lnTo>
                  <a:lnTo>
                    <a:pt x="5392" y="77349"/>
                  </a:lnTo>
                  <a:close/>
                </a:path>
              </a:pathLst>
            </a:custGeom>
            <a:solidFill>
              <a:srgbClr val="565A5A"/>
            </a:solidFill>
          </p:spPr>
          <p:txBody>
            <a:bodyPr wrap="square" lIns="0" tIns="0" rIns="0" bIns="0" rtlCol="0"/>
            <a:lstStyle/>
            <a:p>
              <a:endParaRPr/>
            </a:p>
          </p:txBody>
        </p:sp>
        <p:sp>
          <p:nvSpPr>
            <p:cNvPr id="764" name="object 947">
              <a:extLst>
                <a:ext uri="{FF2B5EF4-FFF2-40B4-BE49-F238E27FC236}">
                  <a16:creationId xmlns:a16="http://schemas.microsoft.com/office/drawing/2014/main" id="{715F8A2A-3622-C8FB-3148-5C894B8A0220}"/>
                </a:ext>
              </a:extLst>
            </p:cNvPr>
            <p:cNvSpPr/>
            <p:nvPr/>
          </p:nvSpPr>
          <p:spPr>
            <a:xfrm>
              <a:off x="2449489" y="8904635"/>
              <a:ext cx="6985" cy="77470"/>
            </a:xfrm>
            <a:custGeom>
              <a:avLst/>
              <a:gdLst/>
              <a:ahLst/>
              <a:cxnLst/>
              <a:rect l="l" t="t" r="r" b="b"/>
              <a:pathLst>
                <a:path w="6985" h="77470">
                  <a:moveTo>
                    <a:pt x="5366" y="77404"/>
                  </a:moveTo>
                  <a:lnTo>
                    <a:pt x="646" y="11575"/>
                  </a:lnTo>
                  <a:lnTo>
                    <a:pt x="0" y="0"/>
                  </a:lnTo>
                  <a:lnTo>
                    <a:pt x="4540" y="13265"/>
                  </a:lnTo>
                  <a:lnTo>
                    <a:pt x="6612" y="25750"/>
                  </a:lnTo>
                  <a:lnTo>
                    <a:pt x="6720" y="44711"/>
                  </a:lnTo>
                  <a:lnTo>
                    <a:pt x="5366" y="77404"/>
                  </a:lnTo>
                  <a:close/>
                </a:path>
              </a:pathLst>
            </a:custGeom>
            <a:solidFill>
              <a:srgbClr val="585C5C"/>
            </a:solidFill>
          </p:spPr>
          <p:txBody>
            <a:bodyPr wrap="square" lIns="0" tIns="0" rIns="0" bIns="0" rtlCol="0"/>
            <a:lstStyle/>
            <a:p>
              <a:endParaRPr/>
            </a:p>
          </p:txBody>
        </p:sp>
        <p:sp>
          <p:nvSpPr>
            <p:cNvPr id="765" name="object 948">
              <a:extLst>
                <a:ext uri="{FF2B5EF4-FFF2-40B4-BE49-F238E27FC236}">
                  <a16:creationId xmlns:a16="http://schemas.microsoft.com/office/drawing/2014/main" id="{47367DE1-92B8-B0C6-D409-45F02F3F6FCA}"/>
                </a:ext>
              </a:extLst>
            </p:cNvPr>
            <p:cNvSpPr/>
            <p:nvPr/>
          </p:nvSpPr>
          <p:spPr>
            <a:xfrm>
              <a:off x="2449464" y="8904698"/>
              <a:ext cx="6985" cy="77470"/>
            </a:xfrm>
            <a:custGeom>
              <a:avLst/>
              <a:gdLst/>
              <a:ahLst/>
              <a:cxnLst/>
              <a:rect l="l" t="t" r="r" b="b"/>
              <a:pathLst>
                <a:path w="6985" h="77470">
                  <a:moveTo>
                    <a:pt x="5335" y="77459"/>
                  </a:moveTo>
                  <a:lnTo>
                    <a:pt x="641" y="11582"/>
                  </a:lnTo>
                  <a:lnTo>
                    <a:pt x="0" y="0"/>
                  </a:lnTo>
                  <a:lnTo>
                    <a:pt x="4519" y="13277"/>
                  </a:lnTo>
                  <a:lnTo>
                    <a:pt x="6581" y="25772"/>
                  </a:lnTo>
                  <a:lnTo>
                    <a:pt x="6686" y="44745"/>
                  </a:lnTo>
                  <a:lnTo>
                    <a:pt x="5335" y="77459"/>
                  </a:lnTo>
                  <a:close/>
                </a:path>
              </a:pathLst>
            </a:custGeom>
            <a:solidFill>
              <a:srgbClr val="5A5E5D"/>
            </a:solidFill>
          </p:spPr>
          <p:txBody>
            <a:bodyPr wrap="square" lIns="0" tIns="0" rIns="0" bIns="0" rtlCol="0"/>
            <a:lstStyle/>
            <a:p>
              <a:endParaRPr/>
            </a:p>
          </p:txBody>
        </p:sp>
        <p:sp>
          <p:nvSpPr>
            <p:cNvPr id="766" name="object 949">
              <a:extLst>
                <a:ext uri="{FF2B5EF4-FFF2-40B4-BE49-F238E27FC236}">
                  <a16:creationId xmlns:a16="http://schemas.microsoft.com/office/drawing/2014/main" id="{9CB8C927-533F-54FF-544B-693EA90AAEEC}"/>
                </a:ext>
              </a:extLst>
            </p:cNvPr>
            <p:cNvSpPr/>
            <p:nvPr/>
          </p:nvSpPr>
          <p:spPr>
            <a:xfrm>
              <a:off x="2449434" y="8904761"/>
              <a:ext cx="6985" cy="78105"/>
            </a:xfrm>
            <a:custGeom>
              <a:avLst/>
              <a:gdLst/>
              <a:ahLst/>
              <a:cxnLst/>
              <a:rect l="l" t="t" r="r" b="b"/>
              <a:pathLst>
                <a:path w="6985" h="78104">
                  <a:moveTo>
                    <a:pt x="5309" y="77504"/>
                  </a:moveTo>
                  <a:lnTo>
                    <a:pt x="640" y="11589"/>
                  </a:lnTo>
                  <a:lnTo>
                    <a:pt x="0" y="0"/>
                  </a:lnTo>
                  <a:lnTo>
                    <a:pt x="4484" y="13292"/>
                  </a:lnTo>
                  <a:lnTo>
                    <a:pt x="6532" y="25796"/>
                  </a:lnTo>
                  <a:lnTo>
                    <a:pt x="6641" y="44778"/>
                  </a:lnTo>
                  <a:lnTo>
                    <a:pt x="5309" y="77504"/>
                  </a:lnTo>
                  <a:close/>
                </a:path>
              </a:pathLst>
            </a:custGeom>
            <a:solidFill>
              <a:srgbClr val="5B5F5F"/>
            </a:solidFill>
          </p:spPr>
          <p:txBody>
            <a:bodyPr wrap="square" lIns="0" tIns="0" rIns="0" bIns="0" rtlCol="0"/>
            <a:lstStyle/>
            <a:p>
              <a:endParaRPr/>
            </a:p>
          </p:txBody>
        </p:sp>
        <p:sp>
          <p:nvSpPr>
            <p:cNvPr id="767" name="object 950">
              <a:extLst>
                <a:ext uri="{FF2B5EF4-FFF2-40B4-BE49-F238E27FC236}">
                  <a16:creationId xmlns:a16="http://schemas.microsoft.com/office/drawing/2014/main" id="{0E914D5B-F23C-123F-96FE-7C202625B21C}"/>
                </a:ext>
              </a:extLst>
            </p:cNvPr>
            <p:cNvSpPr/>
            <p:nvPr/>
          </p:nvSpPr>
          <p:spPr>
            <a:xfrm>
              <a:off x="2449408" y="8904824"/>
              <a:ext cx="6985" cy="78105"/>
            </a:xfrm>
            <a:custGeom>
              <a:avLst/>
              <a:gdLst/>
              <a:ahLst/>
              <a:cxnLst/>
              <a:rect l="l" t="t" r="r" b="b"/>
              <a:pathLst>
                <a:path w="6985" h="78104">
                  <a:moveTo>
                    <a:pt x="5278" y="77558"/>
                  </a:moveTo>
                  <a:lnTo>
                    <a:pt x="635" y="11597"/>
                  </a:lnTo>
                  <a:lnTo>
                    <a:pt x="0" y="0"/>
                  </a:lnTo>
                  <a:lnTo>
                    <a:pt x="4472" y="13301"/>
                  </a:lnTo>
                  <a:lnTo>
                    <a:pt x="6512" y="25814"/>
                  </a:lnTo>
                  <a:lnTo>
                    <a:pt x="6616" y="44810"/>
                  </a:lnTo>
                  <a:lnTo>
                    <a:pt x="5278" y="77558"/>
                  </a:lnTo>
                  <a:close/>
                </a:path>
              </a:pathLst>
            </a:custGeom>
            <a:solidFill>
              <a:srgbClr val="5D6161"/>
            </a:solidFill>
          </p:spPr>
          <p:txBody>
            <a:bodyPr wrap="square" lIns="0" tIns="0" rIns="0" bIns="0" rtlCol="0"/>
            <a:lstStyle/>
            <a:p>
              <a:endParaRPr/>
            </a:p>
          </p:txBody>
        </p:sp>
        <p:sp>
          <p:nvSpPr>
            <p:cNvPr id="768" name="object 951">
              <a:extLst>
                <a:ext uri="{FF2B5EF4-FFF2-40B4-BE49-F238E27FC236}">
                  <a16:creationId xmlns:a16="http://schemas.microsoft.com/office/drawing/2014/main" id="{1B237F94-D962-FA07-2C7D-71C2C86C8203}"/>
                </a:ext>
              </a:extLst>
            </p:cNvPr>
            <p:cNvSpPr/>
            <p:nvPr/>
          </p:nvSpPr>
          <p:spPr>
            <a:xfrm>
              <a:off x="2449378" y="8904888"/>
              <a:ext cx="6985" cy="78105"/>
            </a:xfrm>
            <a:custGeom>
              <a:avLst/>
              <a:gdLst/>
              <a:ahLst/>
              <a:cxnLst/>
              <a:rect l="l" t="t" r="r" b="b"/>
              <a:pathLst>
                <a:path w="6985" h="78104">
                  <a:moveTo>
                    <a:pt x="5257" y="77613"/>
                  </a:moveTo>
                  <a:lnTo>
                    <a:pt x="634" y="11606"/>
                  </a:lnTo>
                  <a:lnTo>
                    <a:pt x="0" y="0"/>
                  </a:lnTo>
                  <a:lnTo>
                    <a:pt x="4434" y="13319"/>
                  </a:lnTo>
                  <a:lnTo>
                    <a:pt x="6459" y="25844"/>
                  </a:lnTo>
                  <a:lnTo>
                    <a:pt x="6570" y="44850"/>
                  </a:lnTo>
                  <a:lnTo>
                    <a:pt x="5257" y="77613"/>
                  </a:lnTo>
                  <a:close/>
                </a:path>
              </a:pathLst>
            </a:custGeom>
            <a:solidFill>
              <a:srgbClr val="5F6362"/>
            </a:solidFill>
          </p:spPr>
          <p:txBody>
            <a:bodyPr wrap="square" lIns="0" tIns="0" rIns="0" bIns="0" rtlCol="0"/>
            <a:lstStyle/>
            <a:p>
              <a:endParaRPr/>
            </a:p>
          </p:txBody>
        </p:sp>
        <p:sp>
          <p:nvSpPr>
            <p:cNvPr id="769" name="object 952">
              <a:extLst>
                <a:ext uri="{FF2B5EF4-FFF2-40B4-BE49-F238E27FC236}">
                  <a16:creationId xmlns:a16="http://schemas.microsoft.com/office/drawing/2014/main" id="{6EEE0B8A-18B9-218A-406F-B85A0908363E}"/>
                </a:ext>
              </a:extLst>
            </p:cNvPr>
            <p:cNvSpPr/>
            <p:nvPr/>
          </p:nvSpPr>
          <p:spPr>
            <a:xfrm>
              <a:off x="2449353" y="8904951"/>
              <a:ext cx="6985" cy="78105"/>
            </a:xfrm>
            <a:custGeom>
              <a:avLst/>
              <a:gdLst/>
              <a:ahLst/>
              <a:cxnLst/>
              <a:rect l="l" t="t" r="r" b="b"/>
              <a:pathLst>
                <a:path w="6985" h="78104">
                  <a:moveTo>
                    <a:pt x="5226" y="77668"/>
                  </a:moveTo>
                  <a:lnTo>
                    <a:pt x="629" y="11614"/>
                  </a:lnTo>
                  <a:lnTo>
                    <a:pt x="0" y="0"/>
                  </a:lnTo>
                  <a:lnTo>
                    <a:pt x="4419" y="13328"/>
                  </a:lnTo>
                  <a:lnTo>
                    <a:pt x="6436" y="25862"/>
                  </a:lnTo>
                  <a:lnTo>
                    <a:pt x="6542" y="44881"/>
                  </a:lnTo>
                  <a:lnTo>
                    <a:pt x="5226" y="77668"/>
                  </a:lnTo>
                  <a:close/>
                </a:path>
              </a:pathLst>
            </a:custGeom>
            <a:solidFill>
              <a:srgbClr val="606464"/>
            </a:solidFill>
          </p:spPr>
          <p:txBody>
            <a:bodyPr wrap="square" lIns="0" tIns="0" rIns="0" bIns="0" rtlCol="0"/>
            <a:lstStyle/>
            <a:p>
              <a:endParaRPr/>
            </a:p>
          </p:txBody>
        </p:sp>
        <p:sp>
          <p:nvSpPr>
            <p:cNvPr id="770" name="object 953">
              <a:extLst>
                <a:ext uri="{FF2B5EF4-FFF2-40B4-BE49-F238E27FC236}">
                  <a16:creationId xmlns:a16="http://schemas.microsoft.com/office/drawing/2014/main" id="{D55DCD54-655E-500A-CE04-40E8C8AC4867}"/>
                </a:ext>
              </a:extLst>
            </p:cNvPr>
            <p:cNvSpPr/>
            <p:nvPr/>
          </p:nvSpPr>
          <p:spPr>
            <a:xfrm>
              <a:off x="2449322" y="8905014"/>
              <a:ext cx="6985" cy="78105"/>
            </a:xfrm>
            <a:custGeom>
              <a:avLst/>
              <a:gdLst/>
              <a:ahLst/>
              <a:cxnLst/>
              <a:rect l="l" t="t" r="r" b="b"/>
              <a:pathLst>
                <a:path w="6985" h="78104">
                  <a:moveTo>
                    <a:pt x="5200" y="77718"/>
                  </a:moveTo>
                  <a:lnTo>
                    <a:pt x="627" y="11620"/>
                  </a:lnTo>
                  <a:lnTo>
                    <a:pt x="0" y="0"/>
                  </a:lnTo>
                  <a:lnTo>
                    <a:pt x="4334" y="13363"/>
                  </a:lnTo>
                  <a:lnTo>
                    <a:pt x="6321" y="25913"/>
                  </a:lnTo>
                  <a:lnTo>
                    <a:pt x="6447" y="44936"/>
                  </a:lnTo>
                  <a:lnTo>
                    <a:pt x="5200" y="77718"/>
                  </a:lnTo>
                  <a:close/>
                </a:path>
              </a:pathLst>
            </a:custGeom>
            <a:solidFill>
              <a:srgbClr val="626666"/>
            </a:solidFill>
          </p:spPr>
          <p:txBody>
            <a:bodyPr wrap="square" lIns="0" tIns="0" rIns="0" bIns="0" rtlCol="0"/>
            <a:lstStyle/>
            <a:p>
              <a:endParaRPr/>
            </a:p>
          </p:txBody>
        </p:sp>
        <p:sp>
          <p:nvSpPr>
            <p:cNvPr id="771" name="object 954">
              <a:extLst>
                <a:ext uri="{FF2B5EF4-FFF2-40B4-BE49-F238E27FC236}">
                  <a16:creationId xmlns:a16="http://schemas.microsoft.com/office/drawing/2014/main" id="{9DF13494-6556-1B2B-2155-3F5CB86139AC}"/>
                </a:ext>
              </a:extLst>
            </p:cNvPr>
            <p:cNvSpPr/>
            <p:nvPr/>
          </p:nvSpPr>
          <p:spPr>
            <a:xfrm>
              <a:off x="2449297" y="8905077"/>
              <a:ext cx="6985" cy="78105"/>
            </a:xfrm>
            <a:custGeom>
              <a:avLst/>
              <a:gdLst/>
              <a:ahLst/>
              <a:cxnLst/>
              <a:rect l="l" t="t" r="r" b="b"/>
              <a:pathLst>
                <a:path w="6985" h="78104">
                  <a:moveTo>
                    <a:pt x="5169" y="77773"/>
                  </a:moveTo>
                  <a:lnTo>
                    <a:pt x="624" y="11629"/>
                  </a:lnTo>
                  <a:lnTo>
                    <a:pt x="0" y="0"/>
                  </a:lnTo>
                  <a:lnTo>
                    <a:pt x="4342" y="13366"/>
                  </a:lnTo>
                  <a:lnTo>
                    <a:pt x="6328" y="25923"/>
                  </a:lnTo>
                  <a:lnTo>
                    <a:pt x="6442" y="44962"/>
                  </a:lnTo>
                  <a:lnTo>
                    <a:pt x="5169" y="77773"/>
                  </a:lnTo>
                  <a:close/>
                </a:path>
              </a:pathLst>
            </a:custGeom>
            <a:solidFill>
              <a:srgbClr val="646767"/>
            </a:solidFill>
          </p:spPr>
          <p:txBody>
            <a:bodyPr wrap="square" lIns="0" tIns="0" rIns="0" bIns="0" rtlCol="0"/>
            <a:lstStyle/>
            <a:p>
              <a:endParaRPr/>
            </a:p>
          </p:txBody>
        </p:sp>
        <p:sp>
          <p:nvSpPr>
            <p:cNvPr id="772" name="object 955">
              <a:extLst>
                <a:ext uri="{FF2B5EF4-FFF2-40B4-BE49-F238E27FC236}">
                  <a16:creationId xmlns:a16="http://schemas.microsoft.com/office/drawing/2014/main" id="{7B9EC2E1-28A2-D08F-F413-4C9226823B6F}"/>
                </a:ext>
              </a:extLst>
            </p:cNvPr>
            <p:cNvSpPr/>
            <p:nvPr/>
          </p:nvSpPr>
          <p:spPr>
            <a:xfrm>
              <a:off x="2449267" y="8905140"/>
              <a:ext cx="6985" cy="78105"/>
            </a:xfrm>
            <a:custGeom>
              <a:avLst/>
              <a:gdLst/>
              <a:ahLst/>
              <a:cxnLst/>
              <a:rect l="l" t="t" r="r" b="b"/>
              <a:pathLst>
                <a:path w="6985" h="78104">
                  <a:moveTo>
                    <a:pt x="5144" y="77827"/>
                  </a:moveTo>
                  <a:lnTo>
                    <a:pt x="622" y="11637"/>
                  </a:lnTo>
                  <a:lnTo>
                    <a:pt x="0" y="0"/>
                  </a:lnTo>
                  <a:lnTo>
                    <a:pt x="4304" y="13384"/>
                  </a:lnTo>
                  <a:lnTo>
                    <a:pt x="6275" y="25952"/>
                  </a:lnTo>
                  <a:lnTo>
                    <a:pt x="6394" y="45001"/>
                  </a:lnTo>
                  <a:lnTo>
                    <a:pt x="5144" y="77827"/>
                  </a:lnTo>
                  <a:close/>
                </a:path>
              </a:pathLst>
            </a:custGeom>
            <a:solidFill>
              <a:srgbClr val="656868"/>
            </a:solidFill>
          </p:spPr>
          <p:txBody>
            <a:bodyPr wrap="square" lIns="0" tIns="0" rIns="0" bIns="0" rtlCol="0"/>
            <a:lstStyle/>
            <a:p>
              <a:endParaRPr/>
            </a:p>
          </p:txBody>
        </p:sp>
        <p:sp>
          <p:nvSpPr>
            <p:cNvPr id="773" name="object 956">
              <a:extLst>
                <a:ext uri="{FF2B5EF4-FFF2-40B4-BE49-F238E27FC236}">
                  <a16:creationId xmlns:a16="http://schemas.microsoft.com/office/drawing/2014/main" id="{8B8C7071-59D9-E346-69AD-E23CB3F1AA25}"/>
                </a:ext>
              </a:extLst>
            </p:cNvPr>
            <p:cNvSpPr/>
            <p:nvPr/>
          </p:nvSpPr>
          <p:spPr>
            <a:xfrm>
              <a:off x="2449242" y="8905204"/>
              <a:ext cx="6985" cy="78105"/>
            </a:xfrm>
            <a:custGeom>
              <a:avLst/>
              <a:gdLst/>
              <a:ahLst/>
              <a:cxnLst/>
              <a:rect l="l" t="t" r="r" b="b"/>
              <a:pathLst>
                <a:path w="6985" h="78104">
                  <a:moveTo>
                    <a:pt x="5113" y="77882"/>
                  </a:moveTo>
                  <a:lnTo>
                    <a:pt x="618" y="11646"/>
                  </a:lnTo>
                  <a:lnTo>
                    <a:pt x="0" y="0"/>
                  </a:lnTo>
                  <a:lnTo>
                    <a:pt x="4289" y="13393"/>
                  </a:lnTo>
                  <a:lnTo>
                    <a:pt x="6251" y="25971"/>
                  </a:lnTo>
                  <a:lnTo>
                    <a:pt x="6366" y="45033"/>
                  </a:lnTo>
                  <a:lnTo>
                    <a:pt x="5113" y="77882"/>
                  </a:lnTo>
                  <a:close/>
                </a:path>
              </a:pathLst>
            </a:custGeom>
            <a:solidFill>
              <a:srgbClr val="676A6A"/>
            </a:solidFill>
          </p:spPr>
          <p:txBody>
            <a:bodyPr wrap="square" lIns="0" tIns="0" rIns="0" bIns="0" rtlCol="0"/>
            <a:lstStyle/>
            <a:p>
              <a:endParaRPr/>
            </a:p>
          </p:txBody>
        </p:sp>
        <p:sp>
          <p:nvSpPr>
            <p:cNvPr id="774" name="object 957">
              <a:extLst>
                <a:ext uri="{FF2B5EF4-FFF2-40B4-BE49-F238E27FC236}">
                  <a16:creationId xmlns:a16="http://schemas.microsoft.com/office/drawing/2014/main" id="{BC5515EB-27D1-5024-0A59-945C3855D18D}"/>
                </a:ext>
              </a:extLst>
            </p:cNvPr>
            <p:cNvSpPr/>
            <p:nvPr/>
          </p:nvSpPr>
          <p:spPr>
            <a:xfrm>
              <a:off x="2449211" y="8905267"/>
              <a:ext cx="6350" cy="78105"/>
            </a:xfrm>
            <a:custGeom>
              <a:avLst/>
              <a:gdLst/>
              <a:ahLst/>
              <a:cxnLst/>
              <a:rect l="l" t="t" r="r" b="b"/>
              <a:pathLst>
                <a:path w="6350" h="78104">
                  <a:moveTo>
                    <a:pt x="5087" y="77932"/>
                  </a:moveTo>
                  <a:lnTo>
                    <a:pt x="616" y="11651"/>
                  </a:lnTo>
                  <a:lnTo>
                    <a:pt x="0" y="0"/>
                  </a:lnTo>
                  <a:lnTo>
                    <a:pt x="4248" y="13411"/>
                  </a:lnTo>
                  <a:lnTo>
                    <a:pt x="6194" y="25999"/>
                  </a:lnTo>
                  <a:lnTo>
                    <a:pt x="6315" y="45071"/>
                  </a:lnTo>
                  <a:lnTo>
                    <a:pt x="5087" y="77932"/>
                  </a:lnTo>
                  <a:close/>
                </a:path>
              </a:pathLst>
            </a:custGeom>
            <a:solidFill>
              <a:srgbClr val="686C6B"/>
            </a:solidFill>
          </p:spPr>
          <p:txBody>
            <a:bodyPr wrap="square" lIns="0" tIns="0" rIns="0" bIns="0" rtlCol="0"/>
            <a:lstStyle/>
            <a:p>
              <a:endParaRPr/>
            </a:p>
          </p:txBody>
        </p:sp>
        <p:sp>
          <p:nvSpPr>
            <p:cNvPr id="775" name="object 958">
              <a:extLst>
                <a:ext uri="{FF2B5EF4-FFF2-40B4-BE49-F238E27FC236}">
                  <a16:creationId xmlns:a16="http://schemas.microsoft.com/office/drawing/2014/main" id="{06B60014-28B1-20AD-9504-218E97A72B2F}"/>
                </a:ext>
              </a:extLst>
            </p:cNvPr>
            <p:cNvSpPr/>
            <p:nvPr/>
          </p:nvSpPr>
          <p:spPr>
            <a:xfrm>
              <a:off x="2449186" y="8905330"/>
              <a:ext cx="6350" cy="78105"/>
            </a:xfrm>
            <a:custGeom>
              <a:avLst/>
              <a:gdLst/>
              <a:ahLst/>
              <a:cxnLst/>
              <a:rect l="l" t="t" r="r" b="b"/>
              <a:pathLst>
                <a:path w="6350" h="78104">
                  <a:moveTo>
                    <a:pt x="5056" y="77987"/>
                  </a:moveTo>
                  <a:lnTo>
                    <a:pt x="611" y="11660"/>
                  </a:lnTo>
                  <a:lnTo>
                    <a:pt x="0" y="0"/>
                  </a:lnTo>
                  <a:lnTo>
                    <a:pt x="4233" y="13417"/>
                  </a:lnTo>
                  <a:lnTo>
                    <a:pt x="6171" y="26013"/>
                  </a:lnTo>
                  <a:lnTo>
                    <a:pt x="6287" y="45099"/>
                  </a:lnTo>
                  <a:lnTo>
                    <a:pt x="5056" y="77987"/>
                  </a:lnTo>
                  <a:close/>
                </a:path>
              </a:pathLst>
            </a:custGeom>
            <a:solidFill>
              <a:srgbClr val="696D6D"/>
            </a:solidFill>
          </p:spPr>
          <p:txBody>
            <a:bodyPr wrap="square" lIns="0" tIns="0" rIns="0" bIns="0" rtlCol="0"/>
            <a:lstStyle/>
            <a:p>
              <a:endParaRPr/>
            </a:p>
          </p:txBody>
        </p:sp>
        <p:sp>
          <p:nvSpPr>
            <p:cNvPr id="776" name="object 959">
              <a:extLst>
                <a:ext uri="{FF2B5EF4-FFF2-40B4-BE49-F238E27FC236}">
                  <a16:creationId xmlns:a16="http://schemas.microsoft.com/office/drawing/2014/main" id="{EFAF4DF0-944D-6B22-8836-9ACF5E83F3A6}"/>
                </a:ext>
              </a:extLst>
            </p:cNvPr>
            <p:cNvSpPr/>
            <p:nvPr/>
          </p:nvSpPr>
          <p:spPr>
            <a:xfrm>
              <a:off x="2449156" y="8905394"/>
              <a:ext cx="6350" cy="78105"/>
            </a:xfrm>
            <a:custGeom>
              <a:avLst/>
              <a:gdLst/>
              <a:ahLst/>
              <a:cxnLst/>
              <a:rect l="l" t="t" r="r" b="b"/>
              <a:pathLst>
                <a:path w="6350" h="78104">
                  <a:moveTo>
                    <a:pt x="5035" y="78041"/>
                  </a:moveTo>
                  <a:lnTo>
                    <a:pt x="610" y="11668"/>
                  </a:lnTo>
                  <a:lnTo>
                    <a:pt x="0" y="0"/>
                  </a:lnTo>
                  <a:lnTo>
                    <a:pt x="4198" y="13435"/>
                  </a:lnTo>
                  <a:lnTo>
                    <a:pt x="6122" y="26043"/>
                  </a:lnTo>
                  <a:lnTo>
                    <a:pt x="6243" y="45139"/>
                  </a:lnTo>
                  <a:lnTo>
                    <a:pt x="5035" y="78041"/>
                  </a:lnTo>
                  <a:close/>
                </a:path>
              </a:pathLst>
            </a:custGeom>
            <a:solidFill>
              <a:srgbClr val="6B6F6F"/>
            </a:solidFill>
          </p:spPr>
          <p:txBody>
            <a:bodyPr wrap="square" lIns="0" tIns="0" rIns="0" bIns="0" rtlCol="0"/>
            <a:lstStyle/>
            <a:p>
              <a:endParaRPr/>
            </a:p>
          </p:txBody>
        </p:sp>
        <p:sp>
          <p:nvSpPr>
            <p:cNvPr id="777" name="object 960">
              <a:extLst>
                <a:ext uri="{FF2B5EF4-FFF2-40B4-BE49-F238E27FC236}">
                  <a16:creationId xmlns:a16="http://schemas.microsoft.com/office/drawing/2014/main" id="{4D7DDBF2-1577-5C89-ED8A-7A362ED94826}"/>
                </a:ext>
              </a:extLst>
            </p:cNvPr>
            <p:cNvSpPr/>
            <p:nvPr/>
          </p:nvSpPr>
          <p:spPr>
            <a:xfrm>
              <a:off x="2449131" y="8905457"/>
              <a:ext cx="6350" cy="78105"/>
            </a:xfrm>
            <a:custGeom>
              <a:avLst/>
              <a:gdLst/>
              <a:ahLst/>
              <a:cxnLst/>
              <a:rect l="l" t="t" r="r" b="b"/>
              <a:pathLst>
                <a:path w="6350" h="78104">
                  <a:moveTo>
                    <a:pt x="5004" y="78096"/>
                  </a:moveTo>
                  <a:lnTo>
                    <a:pt x="605" y="11677"/>
                  </a:lnTo>
                  <a:lnTo>
                    <a:pt x="0" y="0"/>
                  </a:lnTo>
                  <a:lnTo>
                    <a:pt x="4183" y="13444"/>
                  </a:lnTo>
                  <a:lnTo>
                    <a:pt x="6098" y="26061"/>
                  </a:lnTo>
                  <a:lnTo>
                    <a:pt x="6216" y="45171"/>
                  </a:lnTo>
                  <a:lnTo>
                    <a:pt x="5004" y="78096"/>
                  </a:lnTo>
                  <a:close/>
                </a:path>
              </a:pathLst>
            </a:custGeom>
            <a:solidFill>
              <a:srgbClr val="6D7171"/>
            </a:solidFill>
          </p:spPr>
          <p:txBody>
            <a:bodyPr wrap="square" lIns="0" tIns="0" rIns="0" bIns="0" rtlCol="0"/>
            <a:lstStyle/>
            <a:p>
              <a:endParaRPr/>
            </a:p>
          </p:txBody>
        </p:sp>
        <p:sp>
          <p:nvSpPr>
            <p:cNvPr id="778" name="object 961">
              <a:extLst>
                <a:ext uri="{FF2B5EF4-FFF2-40B4-BE49-F238E27FC236}">
                  <a16:creationId xmlns:a16="http://schemas.microsoft.com/office/drawing/2014/main" id="{0D038944-40E8-44AA-F566-E7F3DAE08322}"/>
                </a:ext>
              </a:extLst>
            </p:cNvPr>
            <p:cNvSpPr/>
            <p:nvPr/>
          </p:nvSpPr>
          <p:spPr>
            <a:xfrm>
              <a:off x="2449100" y="8905520"/>
              <a:ext cx="6350" cy="78740"/>
            </a:xfrm>
            <a:custGeom>
              <a:avLst/>
              <a:gdLst/>
              <a:ahLst/>
              <a:cxnLst/>
              <a:rect l="l" t="t" r="r" b="b"/>
              <a:pathLst>
                <a:path w="6350" h="78740">
                  <a:moveTo>
                    <a:pt x="4978" y="78146"/>
                  </a:moveTo>
                  <a:lnTo>
                    <a:pt x="603" y="11685"/>
                  </a:lnTo>
                  <a:lnTo>
                    <a:pt x="0" y="0"/>
                  </a:lnTo>
                  <a:lnTo>
                    <a:pt x="4147" y="13462"/>
                  </a:lnTo>
                  <a:lnTo>
                    <a:pt x="6049" y="26089"/>
                  </a:lnTo>
                  <a:lnTo>
                    <a:pt x="6170" y="45209"/>
                  </a:lnTo>
                  <a:lnTo>
                    <a:pt x="4978" y="78146"/>
                  </a:lnTo>
                  <a:close/>
                </a:path>
              </a:pathLst>
            </a:custGeom>
            <a:solidFill>
              <a:srgbClr val="6E7272"/>
            </a:solidFill>
          </p:spPr>
          <p:txBody>
            <a:bodyPr wrap="square" lIns="0" tIns="0" rIns="0" bIns="0" rtlCol="0"/>
            <a:lstStyle/>
            <a:p>
              <a:endParaRPr/>
            </a:p>
          </p:txBody>
        </p:sp>
        <p:sp>
          <p:nvSpPr>
            <p:cNvPr id="779" name="object 962">
              <a:extLst>
                <a:ext uri="{FF2B5EF4-FFF2-40B4-BE49-F238E27FC236}">
                  <a16:creationId xmlns:a16="http://schemas.microsoft.com/office/drawing/2014/main" id="{C4C596D9-2DAC-0BE3-04DF-35D7C603130A}"/>
                </a:ext>
              </a:extLst>
            </p:cNvPr>
            <p:cNvSpPr/>
            <p:nvPr/>
          </p:nvSpPr>
          <p:spPr>
            <a:xfrm>
              <a:off x="2449076" y="8905583"/>
              <a:ext cx="6350" cy="78740"/>
            </a:xfrm>
            <a:custGeom>
              <a:avLst/>
              <a:gdLst/>
              <a:ahLst/>
              <a:cxnLst/>
              <a:rect l="l" t="t" r="r" b="b"/>
              <a:pathLst>
                <a:path w="6350" h="78740">
                  <a:moveTo>
                    <a:pt x="4947" y="78201"/>
                  </a:moveTo>
                  <a:lnTo>
                    <a:pt x="600" y="11691"/>
                  </a:lnTo>
                  <a:lnTo>
                    <a:pt x="0" y="0"/>
                  </a:lnTo>
                  <a:lnTo>
                    <a:pt x="4103" y="13482"/>
                  </a:lnTo>
                  <a:lnTo>
                    <a:pt x="5987" y="26122"/>
                  </a:lnTo>
                  <a:lnTo>
                    <a:pt x="6113" y="45251"/>
                  </a:lnTo>
                  <a:lnTo>
                    <a:pt x="4947" y="78201"/>
                  </a:lnTo>
                  <a:close/>
                </a:path>
              </a:pathLst>
            </a:custGeom>
            <a:solidFill>
              <a:srgbClr val="707474"/>
            </a:solidFill>
          </p:spPr>
          <p:txBody>
            <a:bodyPr wrap="square" lIns="0" tIns="0" rIns="0" bIns="0" rtlCol="0"/>
            <a:lstStyle/>
            <a:p>
              <a:endParaRPr/>
            </a:p>
          </p:txBody>
        </p:sp>
        <p:sp>
          <p:nvSpPr>
            <p:cNvPr id="780" name="object 963">
              <a:extLst>
                <a:ext uri="{FF2B5EF4-FFF2-40B4-BE49-F238E27FC236}">
                  <a16:creationId xmlns:a16="http://schemas.microsoft.com/office/drawing/2014/main" id="{F1ADC52E-A8A1-28D6-BE3B-211D3B090A02}"/>
                </a:ext>
              </a:extLst>
            </p:cNvPr>
            <p:cNvSpPr/>
            <p:nvPr/>
          </p:nvSpPr>
          <p:spPr>
            <a:xfrm>
              <a:off x="2449045" y="8905646"/>
              <a:ext cx="6350" cy="78740"/>
            </a:xfrm>
            <a:custGeom>
              <a:avLst/>
              <a:gdLst/>
              <a:ahLst/>
              <a:cxnLst/>
              <a:rect l="l" t="t" r="r" b="b"/>
              <a:pathLst>
                <a:path w="6350" h="78740">
                  <a:moveTo>
                    <a:pt x="4922" y="78255"/>
                  </a:moveTo>
                  <a:lnTo>
                    <a:pt x="596" y="11700"/>
                  </a:lnTo>
                  <a:lnTo>
                    <a:pt x="0" y="0"/>
                  </a:lnTo>
                  <a:lnTo>
                    <a:pt x="4048" y="13505"/>
                  </a:lnTo>
                  <a:lnTo>
                    <a:pt x="5910" y="26159"/>
                  </a:lnTo>
                  <a:lnTo>
                    <a:pt x="6047" y="45297"/>
                  </a:lnTo>
                  <a:lnTo>
                    <a:pt x="4922" y="78255"/>
                  </a:lnTo>
                  <a:close/>
                </a:path>
              </a:pathLst>
            </a:custGeom>
            <a:solidFill>
              <a:srgbClr val="717576"/>
            </a:solidFill>
          </p:spPr>
          <p:txBody>
            <a:bodyPr wrap="square" lIns="0" tIns="0" rIns="0" bIns="0" rtlCol="0"/>
            <a:lstStyle/>
            <a:p>
              <a:endParaRPr/>
            </a:p>
          </p:txBody>
        </p:sp>
        <p:sp>
          <p:nvSpPr>
            <p:cNvPr id="781" name="object 964">
              <a:extLst>
                <a:ext uri="{FF2B5EF4-FFF2-40B4-BE49-F238E27FC236}">
                  <a16:creationId xmlns:a16="http://schemas.microsoft.com/office/drawing/2014/main" id="{817C48EB-5867-9E8C-2201-337A6C33E7A8}"/>
                </a:ext>
              </a:extLst>
            </p:cNvPr>
            <p:cNvSpPr/>
            <p:nvPr/>
          </p:nvSpPr>
          <p:spPr>
            <a:xfrm>
              <a:off x="2449020" y="8905710"/>
              <a:ext cx="6350" cy="78740"/>
            </a:xfrm>
            <a:custGeom>
              <a:avLst/>
              <a:gdLst/>
              <a:ahLst/>
              <a:cxnLst/>
              <a:rect l="l" t="t" r="r" b="b"/>
              <a:pathLst>
                <a:path w="6350" h="78740">
                  <a:moveTo>
                    <a:pt x="4891" y="78310"/>
                  </a:moveTo>
                  <a:lnTo>
                    <a:pt x="594" y="11708"/>
                  </a:lnTo>
                  <a:lnTo>
                    <a:pt x="0" y="0"/>
                  </a:lnTo>
                  <a:lnTo>
                    <a:pt x="4053" y="13509"/>
                  </a:lnTo>
                  <a:lnTo>
                    <a:pt x="5914" y="26170"/>
                  </a:lnTo>
                  <a:lnTo>
                    <a:pt x="6040" y="45323"/>
                  </a:lnTo>
                  <a:lnTo>
                    <a:pt x="4891" y="78310"/>
                  </a:lnTo>
                  <a:close/>
                </a:path>
              </a:pathLst>
            </a:custGeom>
            <a:solidFill>
              <a:srgbClr val="727677"/>
            </a:solidFill>
          </p:spPr>
          <p:txBody>
            <a:bodyPr wrap="square" lIns="0" tIns="0" rIns="0" bIns="0" rtlCol="0"/>
            <a:lstStyle/>
            <a:p>
              <a:endParaRPr/>
            </a:p>
          </p:txBody>
        </p:sp>
        <p:sp>
          <p:nvSpPr>
            <p:cNvPr id="782" name="object 965">
              <a:extLst>
                <a:ext uri="{FF2B5EF4-FFF2-40B4-BE49-F238E27FC236}">
                  <a16:creationId xmlns:a16="http://schemas.microsoft.com/office/drawing/2014/main" id="{5B14A3D5-CA36-BB70-0EDA-FAB2D9613B96}"/>
                </a:ext>
              </a:extLst>
            </p:cNvPr>
            <p:cNvSpPr/>
            <p:nvPr/>
          </p:nvSpPr>
          <p:spPr>
            <a:xfrm>
              <a:off x="2448990" y="8905773"/>
              <a:ext cx="6350" cy="78740"/>
            </a:xfrm>
            <a:custGeom>
              <a:avLst/>
              <a:gdLst/>
              <a:ahLst/>
              <a:cxnLst/>
              <a:rect l="l" t="t" r="r" b="b"/>
              <a:pathLst>
                <a:path w="6350" h="78740">
                  <a:moveTo>
                    <a:pt x="4865" y="78360"/>
                  </a:moveTo>
                  <a:lnTo>
                    <a:pt x="592" y="11716"/>
                  </a:lnTo>
                  <a:lnTo>
                    <a:pt x="0" y="0"/>
                  </a:lnTo>
                  <a:lnTo>
                    <a:pt x="4018" y="13527"/>
                  </a:lnTo>
                  <a:lnTo>
                    <a:pt x="5864" y="26198"/>
                  </a:lnTo>
                  <a:lnTo>
                    <a:pt x="5994" y="45361"/>
                  </a:lnTo>
                  <a:lnTo>
                    <a:pt x="4865" y="78360"/>
                  </a:lnTo>
                  <a:close/>
                </a:path>
              </a:pathLst>
            </a:custGeom>
            <a:solidFill>
              <a:srgbClr val="747879"/>
            </a:solidFill>
          </p:spPr>
          <p:txBody>
            <a:bodyPr wrap="square" lIns="0" tIns="0" rIns="0" bIns="0" rtlCol="0"/>
            <a:lstStyle/>
            <a:p>
              <a:endParaRPr/>
            </a:p>
          </p:txBody>
        </p:sp>
        <p:sp>
          <p:nvSpPr>
            <p:cNvPr id="783" name="object 966">
              <a:extLst>
                <a:ext uri="{FF2B5EF4-FFF2-40B4-BE49-F238E27FC236}">
                  <a16:creationId xmlns:a16="http://schemas.microsoft.com/office/drawing/2014/main" id="{DE48EF0F-3BF6-F5BF-AA09-E7C5A2C2210A}"/>
                </a:ext>
              </a:extLst>
            </p:cNvPr>
            <p:cNvSpPr/>
            <p:nvPr/>
          </p:nvSpPr>
          <p:spPr>
            <a:xfrm>
              <a:off x="2448965" y="8905836"/>
              <a:ext cx="6350" cy="78740"/>
            </a:xfrm>
            <a:custGeom>
              <a:avLst/>
              <a:gdLst/>
              <a:ahLst/>
              <a:cxnLst/>
              <a:rect l="l" t="t" r="r" b="b"/>
              <a:pathLst>
                <a:path w="6350" h="78740">
                  <a:moveTo>
                    <a:pt x="4839" y="78410"/>
                  </a:moveTo>
                  <a:lnTo>
                    <a:pt x="588" y="11724"/>
                  </a:lnTo>
                  <a:lnTo>
                    <a:pt x="0" y="0"/>
                  </a:lnTo>
                  <a:lnTo>
                    <a:pt x="4003" y="13536"/>
                  </a:lnTo>
                  <a:lnTo>
                    <a:pt x="5841" y="26216"/>
                  </a:lnTo>
                  <a:lnTo>
                    <a:pt x="5969" y="45390"/>
                  </a:lnTo>
                  <a:lnTo>
                    <a:pt x="4839" y="78410"/>
                  </a:lnTo>
                  <a:close/>
                </a:path>
              </a:pathLst>
            </a:custGeom>
            <a:solidFill>
              <a:srgbClr val="767A7B"/>
            </a:solidFill>
          </p:spPr>
          <p:txBody>
            <a:bodyPr wrap="square" lIns="0" tIns="0" rIns="0" bIns="0" rtlCol="0"/>
            <a:lstStyle/>
            <a:p>
              <a:endParaRPr/>
            </a:p>
          </p:txBody>
        </p:sp>
        <p:sp>
          <p:nvSpPr>
            <p:cNvPr id="784" name="object 967">
              <a:extLst>
                <a:ext uri="{FF2B5EF4-FFF2-40B4-BE49-F238E27FC236}">
                  <a16:creationId xmlns:a16="http://schemas.microsoft.com/office/drawing/2014/main" id="{2E83371A-744A-FF87-FC11-24BE9A7728A4}"/>
                </a:ext>
              </a:extLst>
            </p:cNvPr>
            <p:cNvSpPr/>
            <p:nvPr/>
          </p:nvSpPr>
          <p:spPr>
            <a:xfrm>
              <a:off x="2448934" y="8905899"/>
              <a:ext cx="6350" cy="78740"/>
            </a:xfrm>
            <a:custGeom>
              <a:avLst/>
              <a:gdLst/>
              <a:ahLst/>
              <a:cxnLst/>
              <a:rect l="l" t="t" r="r" b="b"/>
              <a:pathLst>
                <a:path w="6350" h="78740">
                  <a:moveTo>
                    <a:pt x="4813" y="78465"/>
                  </a:moveTo>
                  <a:lnTo>
                    <a:pt x="586" y="11730"/>
                  </a:lnTo>
                  <a:lnTo>
                    <a:pt x="0" y="0"/>
                  </a:lnTo>
                  <a:lnTo>
                    <a:pt x="3962" y="13554"/>
                  </a:lnTo>
                  <a:lnTo>
                    <a:pt x="5784" y="26245"/>
                  </a:lnTo>
                  <a:lnTo>
                    <a:pt x="5917" y="45430"/>
                  </a:lnTo>
                  <a:lnTo>
                    <a:pt x="4813" y="78465"/>
                  </a:lnTo>
                  <a:close/>
                </a:path>
              </a:pathLst>
            </a:custGeom>
            <a:solidFill>
              <a:srgbClr val="777B7C"/>
            </a:solidFill>
          </p:spPr>
          <p:txBody>
            <a:bodyPr wrap="square" lIns="0" tIns="0" rIns="0" bIns="0" rtlCol="0"/>
            <a:lstStyle/>
            <a:p>
              <a:endParaRPr/>
            </a:p>
          </p:txBody>
        </p:sp>
        <p:sp>
          <p:nvSpPr>
            <p:cNvPr id="785" name="object 968">
              <a:extLst>
                <a:ext uri="{FF2B5EF4-FFF2-40B4-BE49-F238E27FC236}">
                  <a16:creationId xmlns:a16="http://schemas.microsoft.com/office/drawing/2014/main" id="{4655656C-4B85-9B9B-A93D-280CB803A32B}"/>
                </a:ext>
              </a:extLst>
            </p:cNvPr>
            <p:cNvSpPr/>
            <p:nvPr/>
          </p:nvSpPr>
          <p:spPr>
            <a:xfrm>
              <a:off x="2448909" y="8905962"/>
              <a:ext cx="6350" cy="78740"/>
            </a:xfrm>
            <a:custGeom>
              <a:avLst/>
              <a:gdLst/>
              <a:ahLst/>
              <a:cxnLst/>
              <a:rect l="l" t="t" r="r" b="b"/>
              <a:pathLst>
                <a:path w="6350" h="78740">
                  <a:moveTo>
                    <a:pt x="4782" y="78519"/>
                  </a:moveTo>
                  <a:lnTo>
                    <a:pt x="581" y="11739"/>
                  </a:lnTo>
                  <a:lnTo>
                    <a:pt x="0" y="0"/>
                  </a:lnTo>
                  <a:lnTo>
                    <a:pt x="3944" y="13563"/>
                  </a:lnTo>
                  <a:lnTo>
                    <a:pt x="5757" y="26263"/>
                  </a:lnTo>
                  <a:lnTo>
                    <a:pt x="5887" y="45461"/>
                  </a:lnTo>
                  <a:lnTo>
                    <a:pt x="4782" y="78519"/>
                  </a:lnTo>
                  <a:close/>
                </a:path>
              </a:pathLst>
            </a:custGeom>
            <a:solidFill>
              <a:srgbClr val="797D7D"/>
            </a:solidFill>
          </p:spPr>
          <p:txBody>
            <a:bodyPr wrap="square" lIns="0" tIns="0" rIns="0" bIns="0" rtlCol="0"/>
            <a:lstStyle/>
            <a:p>
              <a:endParaRPr/>
            </a:p>
          </p:txBody>
        </p:sp>
        <p:sp>
          <p:nvSpPr>
            <p:cNvPr id="786" name="object 969">
              <a:extLst>
                <a:ext uri="{FF2B5EF4-FFF2-40B4-BE49-F238E27FC236}">
                  <a16:creationId xmlns:a16="http://schemas.microsoft.com/office/drawing/2014/main" id="{2E9FA697-46D9-8D84-36AD-E15007F970C6}"/>
                </a:ext>
              </a:extLst>
            </p:cNvPr>
            <p:cNvSpPr/>
            <p:nvPr/>
          </p:nvSpPr>
          <p:spPr>
            <a:xfrm>
              <a:off x="2448879" y="8906025"/>
              <a:ext cx="6350" cy="78740"/>
            </a:xfrm>
            <a:custGeom>
              <a:avLst/>
              <a:gdLst/>
              <a:ahLst/>
              <a:cxnLst/>
              <a:rect l="l" t="t" r="r" b="b"/>
              <a:pathLst>
                <a:path w="6350" h="78740">
                  <a:moveTo>
                    <a:pt x="4756" y="78569"/>
                  </a:moveTo>
                  <a:lnTo>
                    <a:pt x="579" y="11747"/>
                  </a:lnTo>
                  <a:lnTo>
                    <a:pt x="0" y="0"/>
                  </a:lnTo>
                  <a:lnTo>
                    <a:pt x="3909" y="13580"/>
                  </a:lnTo>
                  <a:lnTo>
                    <a:pt x="5707" y="26292"/>
                  </a:lnTo>
                  <a:lnTo>
                    <a:pt x="5841" y="45499"/>
                  </a:lnTo>
                  <a:lnTo>
                    <a:pt x="4756" y="78569"/>
                  </a:lnTo>
                  <a:close/>
                </a:path>
              </a:pathLst>
            </a:custGeom>
            <a:solidFill>
              <a:srgbClr val="7B7F7F"/>
            </a:solidFill>
          </p:spPr>
          <p:txBody>
            <a:bodyPr wrap="square" lIns="0" tIns="0" rIns="0" bIns="0" rtlCol="0"/>
            <a:lstStyle/>
            <a:p>
              <a:endParaRPr/>
            </a:p>
          </p:txBody>
        </p:sp>
        <p:sp>
          <p:nvSpPr>
            <p:cNvPr id="787" name="object 970">
              <a:extLst>
                <a:ext uri="{FF2B5EF4-FFF2-40B4-BE49-F238E27FC236}">
                  <a16:creationId xmlns:a16="http://schemas.microsoft.com/office/drawing/2014/main" id="{E42B9EB6-A2D7-2D68-08FD-79FB221D5B48}"/>
                </a:ext>
              </a:extLst>
            </p:cNvPr>
            <p:cNvSpPr/>
            <p:nvPr/>
          </p:nvSpPr>
          <p:spPr>
            <a:xfrm>
              <a:off x="2448854" y="8906088"/>
              <a:ext cx="6350" cy="78740"/>
            </a:xfrm>
            <a:custGeom>
              <a:avLst/>
              <a:gdLst/>
              <a:ahLst/>
              <a:cxnLst/>
              <a:rect l="l" t="t" r="r" b="b"/>
              <a:pathLst>
                <a:path w="6350" h="78740">
                  <a:moveTo>
                    <a:pt x="4725" y="78624"/>
                  </a:moveTo>
                  <a:lnTo>
                    <a:pt x="577" y="11755"/>
                  </a:lnTo>
                  <a:lnTo>
                    <a:pt x="0" y="0"/>
                  </a:lnTo>
                  <a:lnTo>
                    <a:pt x="3873" y="13598"/>
                  </a:lnTo>
                  <a:lnTo>
                    <a:pt x="5657" y="26321"/>
                  </a:lnTo>
                  <a:lnTo>
                    <a:pt x="5793" y="45539"/>
                  </a:lnTo>
                  <a:lnTo>
                    <a:pt x="4725" y="78624"/>
                  </a:lnTo>
                  <a:close/>
                </a:path>
              </a:pathLst>
            </a:custGeom>
            <a:solidFill>
              <a:srgbClr val="7C8080"/>
            </a:solidFill>
          </p:spPr>
          <p:txBody>
            <a:bodyPr wrap="square" lIns="0" tIns="0" rIns="0" bIns="0" rtlCol="0"/>
            <a:lstStyle/>
            <a:p>
              <a:endParaRPr/>
            </a:p>
          </p:txBody>
        </p:sp>
        <p:sp>
          <p:nvSpPr>
            <p:cNvPr id="788" name="object 971">
              <a:extLst>
                <a:ext uri="{FF2B5EF4-FFF2-40B4-BE49-F238E27FC236}">
                  <a16:creationId xmlns:a16="http://schemas.microsoft.com/office/drawing/2014/main" id="{C49AD261-9CC1-AAF6-F772-D45B1135F4EA}"/>
                </a:ext>
              </a:extLst>
            </p:cNvPr>
            <p:cNvSpPr/>
            <p:nvPr/>
          </p:nvSpPr>
          <p:spPr>
            <a:xfrm>
              <a:off x="2448823" y="8906152"/>
              <a:ext cx="6350" cy="78740"/>
            </a:xfrm>
            <a:custGeom>
              <a:avLst/>
              <a:gdLst/>
              <a:ahLst/>
              <a:cxnLst/>
              <a:rect l="l" t="t" r="r" b="b"/>
              <a:pathLst>
                <a:path w="6350" h="78740">
                  <a:moveTo>
                    <a:pt x="4699" y="78679"/>
                  </a:moveTo>
                  <a:lnTo>
                    <a:pt x="573" y="11764"/>
                  </a:lnTo>
                  <a:lnTo>
                    <a:pt x="0" y="0"/>
                  </a:lnTo>
                  <a:lnTo>
                    <a:pt x="3818" y="13621"/>
                  </a:lnTo>
                  <a:lnTo>
                    <a:pt x="5580" y="26358"/>
                  </a:lnTo>
                  <a:lnTo>
                    <a:pt x="5727" y="45585"/>
                  </a:lnTo>
                  <a:lnTo>
                    <a:pt x="4699" y="78679"/>
                  </a:lnTo>
                  <a:close/>
                </a:path>
              </a:pathLst>
            </a:custGeom>
            <a:solidFill>
              <a:srgbClr val="7E8182"/>
            </a:solidFill>
          </p:spPr>
          <p:txBody>
            <a:bodyPr wrap="square" lIns="0" tIns="0" rIns="0" bIns="0" rtlCol="0"/>
            <a:lstStyle/>
            <a:p>
              <a:endParaRPr/>
            </a:p>
          </p:txBody>
        </p:sp>
        <p:sp>
          <p:nvSpPr>
            <p:cNvPr id="789" name="object 972">
              <a:extLst>
                <a:ext uri="{FF2B5EF4-FFF2-40B4-BE49-F238E27FC236}">
                  <a16:creationId xmlns:a16="http://schemas.microsoft.com/office/drawing/2014/main" id="{36AE7969-8DCC-3D21-ED81-8B094EEEFB59}"/>
                </a:ext>
              </a:extLst>
            </p:cNvPr>
            <p:cNvSpPr/>
            <p:nvPr/>
          </p:nvSpPr>
          <p:spPr>
            <a:xfrm>
              <a:off x="2448798" y="8906215"/>
              <a:ext cx="5715" cy="78740"/>
            </a:xfrm>
            <a:custGeom>
              <a:avLst/>
              <a:gdLst/>
              <a:ahLst/>
              <a:cxnLst/>
              <a:rect l="l" t="t" r="r" b="b"/>
              <a:pathLst>
                <a:path w="5714" h="78740">
                  <a:moveTo>
                    <a:pt x="4668" y="78728"/>
                  </a:moveTo>
                  <a:lnTo>
                    <a:pt x="570" y="11769"/>
                  </a:lnTo>
                  <a:lnTo>
                    <a:pt x="0" y="0"/>
                  </a:lnTo>
                  <a:lnTo>
                    <a:pt x="3814" y="13628"/>
                  </a:lnTo>
                  <a:lnTo>
                    <a:pt x="5572" y="26371"/>
                  </a:lnTo>
                  <a:lnTo>
                    <a:pt x="5711" y="45611"/>
                  </a:lnTo>
                  <a:lnTo>
                    <a:pt x="4668" y="78728"/>
                  </a:lnTo>
                  <a:close/>
                </a:path>
              </a:pathLst>
            </a:custGeom>
            <a:solidFill>
              <a:srgbClr val="808384"/>
            </a:solidFill>
          </p:spPr>
          <p:txBody>
            <a:bodyPr wrap="square" lIns="0" tIns="0" rIns="0" bIns="0" rtlCol="0"/>
            <a:lstStyle/>
            <a:p>
              <a:endParaRPr/>
            </a:p>
          </p:txBody>
        </p:sp>
        <p:sp>
          <p:nvSpPr>
            <p:cNvPr id="790" name="object 973">
              <a:extLst>
                <a:ext uri="{FF2B5EF4-FFF2-40B4-BE49-F238E27FC236}">
                  <a16:creationId xmlns:a16="http://schemas.microsoft.com/office/drawing/2014/main" id="{43FE3452-550F-34BB-EAF3-D5343B3FD6A8}"/>
                </a:ext>
              </a:extLst>
            </p:cNvPr>
            <p:cNvSpPr/>
            <p:nvPr/>
          </p:nvSpPr>
          <p:spPr>
            <a:xfrm>
              <a:off x="2448768" y="8906278"/>
              <a:ext cx="5715" cy="79375"/>
            </a:xfrm>
            <a:custGeom>
              <a:avLst/>
              <a:gdLst/>
              <a:ahLst/>
              <a:cxnLst/>
              <a:rect l="l" t="t" r="r" b="b"/>
              <a:pathLst>
                <a:path w="5714" h="79375">
                  <a:moveTo>
                    <a:pt x="4643" y="78783"/>
                  </a:moveTo>
                  <a:lnTo>
                    <a:pt x="566" y="11778"/>
                  </a:lnTo>
                  <a:lnTo>
                    <a:pt x="0" y="0"/>
                  </a:lnTo>
                  <a:lnTo>
                    <a:pt x="3762" y="13651"/>
                  </a:lnTo>
                  <a:lnTo>
                    <a:pt x="5499" y="26408"/>
                  </a:lnTo>
                  <a:lnTo>
                    <a:pt x="5648" y="45657"/>
                  </a:lnTo>
                  <a:lnTo>
                    <a:pt x="4643" y="78783"/>
                  </a:lnTo>
                  <a:close/>
                </a:path>
              </a:pathLst>
            </a:custGeom>
            <a:solidFill>
              <a:srgbClr val="818484"/>
            </a:solidFill>
          </p:spPr>
          <p:txBody>
            <a:bodyPr wrap="square" lIns="0" tIns="0" rIns="0" bIns="0" rtlCol="0"/>
            <a:lstStyle/>
            <a:p>
              <a:endParaRPr/>
            </a:p>
          </p:txBody>
        </p:sp>
        <p:sp>
          <p:nvSpPr>
            <p:cNvPr id="791" name="object 974">
              <a:extLst>
                <a:ext uri="{FF2B5EF4-FFF2-40B4-BE49-F238E27FC236}">
                  <a16:creationId xmlns:a16="http://schemas.microsoft.com/office/drawing/2014/main" id="{7E208E69-103B-0ED8-C989-94F5CCBF18D7}"/>
                </a:ext>
              </a:extLst>
            </p:cNvPr>
            <p:cNvSpPr/>
            <p:nvPr/>
          </p:nvSpPr>
          <p:spPr>
            <a:xfrm>
              <a:off x="2448742" y="8906336"/>
              <a:ext cx="5715" cy="79375"/>
            </a:xfrm>
            <a:custGeom>
              <a:avLst/>
              <a:gdLst/>
              <a:ahLst/>
              <a:cxnLst/>
              <a:rect l="l" t="t" r="r" b="b"/>
              <a:pathLst>
                <a:path w="5714" h="79375">
                  <a:moveTo>
                    <a:pt x="4622" y="78843"/>
                  </a:moveTo>
                  <a:lnTo>
                    <a:pt x="565" y="11789"/>
                  </a:lnTo>
                  <a:lnTo>
                    <a:pt x="0" y="0"/>
                  </a:lnTo>
                  <a:lnTo>
                    <a:pt x="3773" y="13657"/>
                  </a:lnTo>
                  <a:lnTo>
                    <a:pt x="5512" y="26423"/>
                  </a:lnTo>
                  <a:lnTo>
                    <a:pt x="5651" y="45688"/>
                  </a:lnTo>
                  <a:lnTo>
                    <a:pt x="4622" y="78843"/>
                  </a:lnTo>
                  <a:close/>
                </a:path>
              </a:pathLst>
            </a:custGeom>
            <a:solidFill>
              <a:srgbClr val="838686"/>
            </a:solidFill>
          </p:spPr>
          <p:txBody>
            <a:bodyPr wrap="square" lIns="0" tIns="0" rIns="0" bIns="0" rtlCol="0"/>
            <a:lstStyle/>
            <a:p>
              <a:endParaRPr/>
            </a:p>
          </p:txBody>
        </p:sp>
        <p:sp>
          <p:nvSpPr>
            <p:cNvPr id="792" name="object 975">
              <a:extLst>
                <a:ext uri="{FF2B5EF4-FFF2-40B4-BE49-F238E27FC236}">
                  <a16:creationId xmlns:a16="http://schemas.microsoft.com/office/drawing/2014/main" id="{C07F3884-2C13-A49B-A8B5-DF6A75333B37}"/>
                </a:ext>
              </a:extLst>
            </p:cNvPr>
            <p:cNvSpPr/>
            <p:nvPr/>
          </p:nvSpPr>
          <p:spPr>
            <a:xfrm>
              <a:off x="2448717" y="8906400"/>
              <a:ext cx="5715" cy="79375"/>
            </a:xfrm>
            <a:custGeom>
              <a:avLst/>
              <a:gdLst/>
              <a:ahLst/>
              <a:cxnLst/>
              <a:rect l="l" t="t" r="r" b="b"/>
              <a:pathLst>
                <a:path w="5714" h="79375">
                  <a:moveTo>
                    <a:pt x="4591" y="78898"/>
                  </a:moveTo>
                  <a:lnTo>
                    <a:pt x="560" y="11798"/>
                  </a:lnTo>
                  <a:lnTo>
                    <a:pt x="0" y="0"/>
                  </a:lnTo>
                  <a:lnTo>
                    <a:pt x="3758" y="13664"/>
                  </a:lnTo>
                  <a:lnTo>
                    <a:pt x="5489" y="26437"/>
                  </a:lnTo>
                  <a:lnTo>
                    <a:pt x="5623" y="45716"/>
                  </a:lnTo>
                  <a:lnTo>
                    <a:pt x="4591" y="78898"/>
                  </a:lnTo>
                  <a:close/>
                </a:path>
              </a:pathLst>
            </a:custGeom>
            <a:solidFill>
              <a:srgbClr val="858888"/>
            </a:solidFill>
          </p:spPr>
          <p:txBody>
            <a:bodyPr wrap="square" lIns="0" tIns="0" rIns="0" bIns="0" rtlCol="0"/>
            <a:lstStyle/>
            <a:p>
              <a:endParaRPr/>
            </a:p>
          </p:txBody>
        </p:sp>
        <p:sp>
          <p:nvSpPr>
            <p:cNvPr id="793" name="object 976">
              <a:extLst>
                <a:ext uri="{FF2B5EF4-FFF2-40B4-BE49-F238E27FC236}">
                  <a16:creationId xmlns:a16="http://schemas.microsoft.com/office/drawing/2014/main" id="{F649A376-E602-7116-3AF1-32DAFC44B579}"/>
                </a:ext>
              </a:extLst>
            </p:cNvPr>
            <p:cNvSpPr/>
            <p:nvPr/>
          </p:nvSpPr>
          <p:spPr>
            <a:xfrm>
              <a:off x="2448687" y="8906463"/>
              <a:ext cx="5715" cy="79375"/>
            </a:xfrm>
            <a:custGeom>
              <a:avLst/>
              <a:gdLst/>
              <a:ahLst/>
              <a:cxnLst/>
              <a:rect l="l" t="t" r="r" b="b"/>
              <a:pathLst>
                <a:path w="5714" h="79375">
                  <a:moveTo>
                    <a:pt x="4565" y="78947"/>
                  </a:moveTo>
                  <a:lnTo>
                    <a:pt x="558" y="11806"/>
                  </a:lnTo>
                  <a:lnTo>
                    <a:pt x="0" y="0"/>
                  </a:lnTo>
                  <a:lnTo>
                    <a:pt x="3723" y="13681"/>
                  </a:lnTo>
                  <a:lnTo>
                    <a:pt x="5439" y="26466"/>
                  </a:lnTo>
                  <a:lnTo>
                    <a:pt x="5577" y="45754"/>
                  </a:lnTo>
                  <a:lnTo>
                    <a:pt x="4565" y="78947"/>
                  </a:lnTo>
                  <a:close/>
                </a:path>
              </a:pathLst>
            </a:custGeom>
            <a:solidFill>
              <a:srgbClr val="868989"/>
            </a:solidFill>
          </p:spPr>
          <p:txBody>
            <a:bodyPr wrap="square" lIns="0" tIns="0" rIns="0" bIns="0" rtlCol="0"/>
            <a:lstStyle/>
            <a:p>
              <a:endParaRPr/>
            </a:p>
          </p:txBody>
        </p:sp>
        <p:sp>
          <p:nvSpPr>
            <p:cNvPr id="794" name="object 977">
              <a:extLst>
                <a:ext uri="{FF2B5EF4-FFF2-40B4-BE49-F238E27FC236}">
                  <a16:creationId xmlns:a16="http://schemas.microsoft.com/office/drawing/2014/main" id="{18B0BE81-6726-E5A9-B48C-AD3E10EFC9F0}"/>
                </a:ext>
              </a:extLst>
            </p:cNvPr>
            <p:cNvSpPr/>
            <p:nvPr/>
          </p:nvSpPr>
          <p:spPr>
            <a:xfrm>
              <a:off x="2448662" y="8906526"/>
              <a:ext cx="5715" cy="79375"/>
            </a:xfrm>
            <a:custGeom>
              <a:avLst/>
              <a:gdLst/>
              <a:ahLst/>
              <a:cxnLst/>
              <a:rect l="l" t="t" r="r" b="b"/>
              <a:pathLst>
                <a:path w="5714" h="79375">
                  <a:moveTo>
                    <a:pt x="4534" y="79002"/>
                  </a:moveTo>
                  <a:lnTo>
                    <a:pt x="553" y="11812"/>
                  </a:lnTo>
                  <a:lnTo>
                    <a:pt x="0" y="0"/>
                  </a:lnTo>
                  <a:lnTo>
                    <a:pt x="3702" y="13694"/>
                  </a:lnTo>
                  <a:lnTo>
                    <a:pt x="5408" y="26488"/>
                  </a:lnTo>
                  <a:lnTo>
                    <a:pt x="5544" y="45788"/>
                  </a:lnTo>
                  <a:lnTo>
                    <a:pt x="4534" y="79002"/>
                  </a:lnTo>
                  <a:close/>
                </a:path>
              </a:pathLst>
            </a:custGeom>
            <a:solidFill>
              <a:srgbClr val="878B8B"/>
            </a:solidFill>
          </p:spPr>
          <p:txBody>
            <a:bodyPr wrap="square" lIns="0" tIns="0" rIns="0" bIns="0" rtlCol="0"/>
            <a:lstStyle/>
            <a:p>
              <a:endParaRPr/>
            </a:p>
          </p:txBody>
        </p:sp>
        <p:sp>
          <p:nvSpPr>
            <p:cNvPr id="795" name="object 978">
              <a:extLst>
                <a:ext uri="{FF2B5EF4-FFF2-40B4-BE49-F238E27FC236}">
                  <a16:creationId xmlns:a16="http://schemas.microsoft.com/office/drawing/2014/main" id="{9064A432-EF14-8FAD-5E17-31AEB1052394}"/>
                </a:ext>
              </a:extLst>
            </p:cNvPr>
            <p:cNvSpPr/>
            <p:nvPr/>
          </p:nvSpPr>
          <p:spPr>
            <a:xfrm>
              <a:off x="2448631" y="8906589"/>
              <a:ext cx="5715" cy="79375"/>
            </a:xfrm>
            <a:custGeom>
              <a:avLst/>
              <a:gdLst/>
              <a:ahLst/>
              <a:cxnLst/>
              <a:rect l="l" t="t" r="r" b="b"/>
              <a:pathLst>
                <a:path w="5714" h="79375">
                  <a:moveTo>
                    <a:pt x="4508" y="79057"/>
                  </a:moveTo>
                  <a:lnTo>
                    <a:pt x="551" y="11821"/>
                  </a:lnTo>
                  <a:lnTo>
                    <a:pt x="0" y="0"/>
                  </a:lnTo>
                  <a:lnTo>
                    <a:pt x="3664" y="13711"/>
                  </a:lnTo>
                  <a:lnTo>
                    <a:pt x="5355" y="26517"/>
                  </a:lnTo>
                  <a:lnTo>
                    <a:pt x="5495" y="45828"/>
                  </a:lnTo>
                  <a:lnTo>
                    <a:pt x="4508" y="79057"/>
                  </a:lnTo>
                  <a:close/>
                </a:path>
              </a:pathLst>
            </a:custGeom>
            <a:solidFill>
              <a:srgbClr val="8A8D8E"/>
            </a:solidFill>
          </p:spPr>
          <p:txBody>
            <a:bodyPr wrap="square" lIns="0" tIns="0" rIns="0" bIns="0" rtlCol="0"/>
            <a:lstStyle/>
            <a:p>
              <a:endParaRPr/>
            </a:p>
          </p:txBody>
        </p:sp>
        <p:sp>
          <p:nvSpPr>
            <p:cNvPr id="796" name="object 979">
              <a:extLst>
                <a:ext uri="{FF2B5EF4-FFF2-40B4-BE49-F238E27FC236}">
                  <a16:creationId xmlns:a16="http://schemas.microsoft.com/office/drawing/2014/main" id="{4EC1D2EF-847D-4960-0E9F-D3306EABF726}"/>
                </a:ext>
              </a:extLst>
            </p:cNvPr>
            <p:cNvSpPr/>
            <p:nvPr/>
          </p:nvSpPr>
          <p:spPr>
            <a:xfrm>
              <a:off x="2448606" y="8906653"/>
              <a:ext cx="5715" cy="79375"/>
            </a:xfrm>
            <a:custGeom>
              <a:avLst/>
              <a:gdLst/>
              <a:ahLst/>
              <a:cxnLst/>
              <a:rect l="l" t="t" r="r" b="b"/>
              <a:pathLst>
                <a:path w="5714" h="79375">
                  <a:moveTo>
                    <a:pt x="4477" y="79112"/>
                  </a:moveTo>
                  <a:lnTo>
                    <a:pt x="549" y="11829"/>
                  </a:lnTo>
                  <a:lnTo>
                    <a:pt x="0" y="0"/>
                  </a:lnTo>
                  <a:lnTo>
                    <a:pt x="3628" y="13729"/>
                  </a:lnTo>
                  <a:lnTo>
                    <a:pt x="5304" y="26546"/>
                  </a:lnTo>
                  <a:lnTo>
                    <a:pt x="5447" y="45868"/>
                  </a:lnTo>
                  <a:lnTo>
                    <a:pt x="4477" y="79112"/>
                  </a:lnTo>
                  <a:close/>
                </a:path>
              </a:pathLst>
            </a:custGeom>
            <a:solidFill>
              <a:srgbClr val="8C8E8F"/>
            </a:solidFill>
          </p:spPr>
          <p:txBody>
            <a:bodyPr wrap="square" lIns="0" tIns="0" rIns="0" bIns="0" rtlCol="0"/>
            <a:lstStyle/>
            <a:p>
              <a:endParaRPr/>
            </a:p>
          </p:txBody>
        </p:sp>
        <p:sp>
          <p:nvSpPr>
            <p:cNvPr id="797" name="object 980">
              <a:extLst>
                <a:ext uri="{FF2B5EF4-FFF2-40B4-BE49-F238E27FC236}">
                  <a16:creationId xmlns:a16="http://schemas.microsoft.com/office/drawing/2014/main" id="{321A080D-82B8-A786-B72F-681E2F3FBDB0}"/>
                </a:ext>
              </a:extLst>
            </p:cNvPr>
            <p:cNvSpPr/>
            <p:nvPr/>
          </p:nvSpPr>
          <p:spPr>
            <a:xfrm>
              <a:off x="2448576" y="8906716"/>
              <a:ext cx="5715" cy="79375"/>
            </a:xfrm>
            <a:custGeom>
              <a:avLst/>
              <a:gdLst/>
              <a:ahLst/>
              <a:cxnLst/>
              <a:rect l="l" t="t" r="r" b="b"/>
              <a:pathLst>
                <a:path w="5714" h="79375">
                  <a:moveTo>
                    <a:pt x="4452" y="79162"/>
                  </a:moveTo>
                  <a:lnTo>
                    <a:pt x="547" y="11837"/>
                  </a:lnTo>
                  <a:lnTo>
                    <a:pt x="0" y="0"/>
                  </a:lnTo>
                  <a:lnTo>
                    <a:pt x="3590" y="13746"/>
                  </a:lnTo>
                  <a:lnTo>
                    <a:pt x="5251" y="26575"/>
                  </a:lnTo>
                  <a:lnTo>
                    <a:pt x="5399" y="45906"/>
                  </a:lnTo>
                  <a:lnTo>
                    <a:pt x="4452" y="79162"/>
                  </a:lnTo>
                  <a:close/>
                </a:path>
              </a:pathLst>
            </a:custGeom>
            <a:solidFill>
              <a:srgbClr val="8D9090"/>
            </a:solidFill>
          </p:spPr>
          <p:txBody>
            <a:bodyPr wrap="square" lIns="0" tIns="0" rIns="0" bIns="0" rtlCol="0"/>
            <a:lstStyle/>
            <a:p>
              <a:endParaRPr/>
            </a:p>
          </p:txBody>
        </p:sp>
        <p:sp>
          <p:nvSpPr>
            <p:cNvPr id="798" name="object 981">
              <a:extLst>
                <a:ext uri="{FF2B5EF4-FFF2-40B4-BE49-F238E27FC236}">
                  <a16:creationId xmlns:a16="http://schemas.microsoft.com/office/drawing/2014/main" id="{914037A6-3F44-4E6D-B31C-78850E85C441}"/>
                </a:ext>
              </a:extLst>
            </p:cNvPr>
            <p:cNvSpPr/>
            <p:nvPr/>
          </p:nvSpPr>
          <p:spPr>
            <a:xfrm>
              <a:off x="2448551" y="8906779"/>
              <a:ext cx="5715" cy="79375"/>
            </a:xfrm>
            <a:custGeom>
              <a:avLst/>
              <a:gdLst/>
              <a:ahLst/>
              <a:cxnLst/>
              <a:rect l="l" t="t" r="r" b="b"/>
              <a:pathLst>
                <a:path w="5714" h="79375">
                  <a:moveTo>
                    <a:pt x="4421" y="79216"/>
                  </a:moveTo>
                  <a:lnTo>
                    <a:pt x="542" y="11846"/>
                  </a:lnTo>
                  <a:lnTo>
                    <a:pt x="0" y="0"/>
                  </a:lnTo>
                  <a:lnTo>
                    <a:pt x="3575" y="13756"/>
                  </a:lnTo>
                  <a:lnTo>
                    <a:pt x="5228" y="26593"/>
                  </a:lnTo>
                  <a:lnTo>
                    <a:pt x="5371" y="45938"/>
                  </a:lnTo>
                  <a:lnTo>
                    <a:pt x="4421" y="79216"/>
                  </a:lnTo>
                  <a:close/>
                </a:path>
              </a:pathLst>
            </a:custGeom>
            <a:solidFill>
              <a:srgbClr val="8F9292"/>
            </a:solidFill>
          </p:spPr>
          <p:txBody>
            <a:bodyPr wrap="square" lIns="0" tIns="0" rIns="0" bIns="0" rtlCol="0"/>
            <a:lstStyle/>
            <a:p>
              <a:endParaRPr/>
            </a:p>
          </p:txBody>
        </p:sp>
        <p:sp>
          <p:nvSpPr>
            <p:cNvPr id="799" name="object 982">
              <a:extLst>
                <a:ext uri="{FF2B5EF4-FFF2-40B4-BE49-F238E27FC236}">
                  <a16:creationId xmlns:a16="http://schemas.microsoft.com/office/drawing/2014/main" id="{99C22222-2BA9-DCD1-BC1D-01ED16473E0B}"/>
                </a:ext>
              </a:extLst>
            </p:cNvPr>
            <p:cNvSpPr/>
            <p:nvPr/>
          </p:nvSpPr>
          <p:spPr>
            <a:xfrm>
              <a:off x="2448520" y="8906842"/>
              <a:ext cx="5715" cy="79375"/>
            </a:xfrm>
            <a:custGeom>
              <a:avLst/>
              <a:gdLst/>
              <a:ahLst/>
              <a:cxnLst/>
              <a:rect l="l" t="t" r="r" b="b"/>
              <a:pathLst>
                <a:path w="5714" h="79375">
                  <a:moveTo>
                    <a:pt x="4400" y="79271"/>
                  </a:moveTo>
                  <a:lnTo>
                    <a:pt x="541" y="11852"/>
                  </a:lnTo>
                  <a:lnTo>
                    <a:pt x="0" y="0"/>
                  </a:lnTo>
                  <a:lnTo>
                    <a:pt x="3534" y="13776"/>
                  </a:lnTo>
                  <a:lnTo>
                    <a:pt x="5171" y="26626"/>
                  </a:lnTo>
                  <a:lnTo>
                    <a:pt x="5322" y="45980"/>
                  </a:lnTo>
                  <a:lnTo>
                    <a:pt x="4400" y="79271"/>
                  </a:lnTo>
                  <a:close/>
                </a:path>
              </a:pathLst>
            </a:custGeom>
            <a:solidFill>
              <a:srgbClr val="909393"/>
            </a:solidFill>
          </p:spPr>
          <p:txBody>
            <a:bodyPr wrap="square" lIns="0" tIns="0" rIns="0" bIns="0" rtlCol="0"/>
            <a:lstStyle/>
            <a:p>
              <a:endParaRPr/>
            </a:p>
          </p:txBody>
        </p:sp>
        <p:sp>
          <p:nvSpPr>
            <p:cNvPr id="800" name="object 983">
              <a:extLst>
                <a:ext uri="{FF2B5EF4-FFF2-40B4-BE49-F238E27FC236}">
                  <a16:creationId xmlns:a16="http://schemas.microsoft.com/office/drawing/2014/main" id="{C37ABBF1-AA33-CF26-5EC6-45F8FAD02B95}"/>
                </a:ext>
              </a:extLst>
            </p:cNvPr>
            <p:cNvSpPr/>
            <p:nvPr/>
          </p:nvSpPr>
          <p:spPr>
            <a:xfrm>
              <a:off x="2448496" y="8906905"/>
              <a:ext cx="5715" cy="79375"/>
            </a:xfrm>
            <a:custGeom>
              <a:avLst/>
              <a:gdLst/>
              <a:ahLst/>
              <a:cxnLst/>
              <a:rect l="l" t="t" r="r" b="b"/>
              <a:pathLst>
                <a:path w="5714" h="79375">
                  <a:moveTo>
                    <a:pt x="4369" y="79321"/>
                  </a:moveTo>
                  <a:lnTo>
                    <a:pt x="536" y="11860"/>
                  </a:lnTo>
                  <a:lnTo>
                    <a:pt x="0" y="0"/>
                  </a:lnTo>
                  <a:lnTo>
                    <a:pt x="3516" y="13783"/>
                  </a:lnTo>
                  <a:lnTo>
                    <a:pt x="5144" y="26640"/>
                  </a:lnTo>
                  <a:lnTo>
                    <a:pt x="5291" y="46007"/>
                  </a:lnTo>
                  <a:lnTo>
                    <a:pt x="4369" y="79321"/>
                  </a:lnTo>
                  <a:close/>
                </a:path>
              </a:pathLst>
            </a:custGeom>
            <a:solidFill>
              <a:srgbClr val="929595"/>
            </a:solidFill>
          </p:spPr>
          <p:txBody>
            <a:bodyPr wrap="square" lIns="0" tIns="0" rIns="0" bIns="0" rtlCol="0"/>
            <a:lstStyle/>
            <a:p>
              <a:endParaRPr/>
            </a:p>
          </p:txBody>
        </p:sp>
        <p:sp>
          <p:nvSpPr>
            <p:cNvPr id="801" name="object 984">
              <a:extLst>
                <a:ext uri="{FF2B5EF4-FFF2-40B4-BE49-F238E27FC236}">
                  <a16:creationId xmlns:a16="http://schemas.microsoft.com/office/drawing/2014/main" id="{B7837005-C868-0EFD-1C2A-A6FD2E881E2C}"/>
                </a:ext>
              </a:extLst>
            </p:cNvPr>
            <p:cNvSpPr/>
            <p:nvPr/>
          </p:nvSpPr>
          <p:spPr>
            <a:xfrm>
              <a:off x="2448465" y="8906969"/>
              <a:ext cx="5715" cy="79375"/>
            </a:xfrm>
            <a:custGeom>
              <a:avLst/>
              <a:gdLst/>
              <a:ahLst/>
              <a:cxnLst/>
              <a:rect l="l" t="t" r="r" b="b"/>
              <a:pathLst>
                <a:path w="5714" h="79375">
                  <a:moveTo>
                    <a:pt x="4343" y="79371"/>
                  </a:moveTo>
                  <a:lnTo>
                    <a:pt x="534" y="11868"/>
                  </a:lnTo>
                  <a:lnTo>
                    <a:pt x="0" y="0"/>
                  </a:lnTo>
                  <a:lnTo>
                    <a:pt x="3484" y="13800"/>
                  </a:lnTo>
                  <a:lnTo>
                    <a:pt x="5098" y="26668"/>
                  </a:lnTo>
                  <a:lnTo>
                    <a:pt x="5248" y="46045"/>
                  </a:lnTo>
                  <a:lnTo>
                    <a:pt x="4343" y="79371"/>
                  </a:lnTo>
                  <a:close/>
                </a:path>
              </a:pathLst>
            </a:custGeom>
            <a:solidFill>
              <a:srgbClr val="949797"/>
            </a:solidFill>
          </p:spPr>
          <p:txBody>
            <a:bodyPr wrap="square" lIns="0" tIns="0" rIns="0" bIns="0" rtlCol="0"/>
            <a:lstStyle/>
            <a:p>
              <a:endParaRPr/>
            </a:p>
          </p:txBody>
        </p:sp>
        <p:sp>
          <p:nvSpPr>
            <p:cNvPr id="802" name="object 985">
              <a:extLst>
                <a:ext uri="{FF2B5EF4-FFF2-40B4-BE49-F238E27FC236}">
                  <a16:creationId xmlns:a16="http://schemas.microsoft.com/office/drawing/2014/main" id="{D852E6C8-F9F6-3F86-4CD6-8B0486F7FC70}"/>
                </a:ext>
              </a:extLst>
            </p:cNvPr>
            <p:cNvSpPr/>
            <p:nvPr/>
          </p:nvSpPr>
          <p:spPr>
            <a:xfrm>
              <a:off x="2448440" y="8907032"/>
              <a:ext cx="5715" cy="80010"/>
            </a:xfrm>
            <a:custGeom>
              <a:avLst/>
              <a:gdLst/>
              <a:ahLst/>
              <a:cxnLst/>
              <a:rect l="l" t="t" r="r" b="b"/>
              <a:pathLst>
                <a:path w="5714" h="80009">
                  <a:moveTo>
                    <a:pt x="4312" y="79425"/>
                  </a:moveTo>
                  <a:lnTo>
                    <a:pt x="530" y="11876"/>
                  </a:lnTo>
                  <a:lnTo>
                    <a:pt x="0" y="0"/>
                  </a:lnTo>
                  <a:lnTo>
                    <a:pt x="3469" y="13812"/>
                  </a:lnTo>
                  <a:lnTo>
                    <a:pt x="5075" y="26690"/>
                  </a:lnTo>
                  <a:lnTo>
                    <a:pt x="5221" y="46079"/>
                  </a:lnTo>
                  <a:lnTo>
                    <a:pt x="4312" y="79425"/>
                  </a:lnTo>
                  <a:close/>
                </a:path>
              </a:pathLst>
            </a:custGeom>
            <a:solidFill>
              <a:srgbClr val="959797"/>
            </a:solidFill>
          </p:spPr>
          <p:txBody>
            <a:bodyPr wrap="square" lIns="0" tIns="0" rIns="0" bIns="0" rtlCol="0"/>
            <a:lstStyle/>
            <a:p>
              <a:endParaRPr/>
            </a:p>
          </p:txBody>
        </p:sp>
        <p:sp>
          <p:nvSpPr>
            <p:cNvPr id="803" name="object 986">
              <a:extLst>
                <a:ext uri="{FF2B5EF4-FFF2-40B4-BE49-F238E27FC236}">
                  <a16:creationId xmlns:a16="http://schemas.microsoft.com/office/drawing/2014/main" id="{5BC31049-5EA5-C041-733A-5B89A9CBE66E}"/>
                </a:ext>
              </a:extLst>
            </p:cNvPr>
            <p:cNvSpPr/>
            <p:nvPr/>
          </p:nvSpPr>
          <p:spPr>
            <a:xfrm>
              <a:off x="2448410" y="8907095"/>
              <a:ext cx="5715" cy="80010"/>
            </a:xfrm>
            <a:custGeom>
              <a:avLst/>
              <a:gdLst/>
              <a:ahLst/>
              <a:cxnLst/>
              <a:rect l="l" t="t" r="r" b="b"/>
              <a:pathLst>
                <a:path w="5714" h="80009">
                  <a:moveTo>
                    <a:pt x="4286" y="79480"/>
                  </a:moveTo>
                  <a:lnTo>
                    <a:pt x="528" y="11885"/>
                  </a:lnTo>
                  <a:lnTo>
                    <a:pt x="0" y="0"/>
                  </a:lnTo>
                  <a:lnTo>
                    <a:pt x="3431" y="13830"/>
                  </a:lnTo>
                  <a:lnTo>
                    <a:pt x="5021" y="26719"/>
                  </a:lnTo>
                  <a:lnTo>
                    <a:pt x="5172" y="46119"/>
                  </a:lnTo>
                  <a:lnTo>
                    <a:pt x="4286" y="79480"/>
                  </a:lnTo>
                  <a:close/>
                </a:path>
              </a:pathLst>
            </a:custGeom>
            <a:solidFill>
              <a:srgbClr val="979999"/>
            </a:solidFill>
          </p:spPr>
          <p:txBody>
            <a:bodyPr wrap="square" lIns="0" tIns="0" rIns="0" bIns="0" rtlCol="0"/>
            <a:lstStyle/>
            <a:p>
              <a:endParaRPr/>
            </a:p>
          </p:txBody>
        </p:sp>
        <p:sp>
          <p:nvSpPr>
            <p:cNvPr id="804" name="object 987">
              <a:extLst>
                <a:ext uri="{FF2B5EF4-FFF2-40B4-BE49-F238E27FC236}">
                  <a16:creationId xmlns:a16="http://schemas.microsoft.com/office/drawing/2014/main" id="{AB6D4B1D-EA3D-B039-FA33-AF4893393A31}"/>
                </a:ext>
              </a:extLst>
            </p:cNvPr>
            <p:cNvSpPr/>
            <p:nvPr/>
          </p:nvSpPr>
          <p:spPr>
            <a:xfrm>
              <a:off x="2448385" y="8907158"/>
              <a:ext cx="5715" cy="80010"/>
            </a:xfrm>
            <a:custGeom>
              <a:avLst/>
              <a:gdLst/>
              <a:ahLst/>
              <a:cxnLst/>
              <a:rect l="l" t="t" r="r" b="b"/>
              <a:pathLst>
                <a:path w="5714" h="80009">
                  <a:moveTo>
                    <a:pt x="4255" y="79535"/>
                  </a:moveTo>
                  <a:lnTo>
                    <a:pt x="525" y="11891"/>
                  </a:lnTo>
                  <a:lnTo>
                    <a:pt x="0" y="0"/>
                  </a:lnTo>
                  <a:lnTo>
                    <a:pt x="3390" y="13847"/>
                  </a:lnTo>
                  <a:lnTo>
                    <a:pt x="4963" y="26748"/>
                  </a:lnTo>
                  <a:lnTo>
                    <a:pt x="5118" y="46159"/>
                  </a:lnTo>
                  <a:lnTo>
                    <a:pt x="4255" y="79535"/>
                  </a:lnTo>
                  <a:close/>
                </a:path>
              </a:pathLst>
            </a:custGeom>
            <a:solidFill>
              <a:srgbClr val="989B9B"/>
            </a:solidFill>
          </p:spPr>
          <p:txBody>
            <a:bodyPr wrap="square" lIns="0" tIns="0" rIns="0" bIns="0" rtlCol="0"/>
            <a:lstStyle/>
            <a:p>
              <a:endParaRPr/>
            </a:p>
          </p:txBody>
        </p:sp>
        <p:sp>
          <p:nvSpPr>
            <p:cNvPr id="805" name="object 988">
              <a:extLst>
                <a:ext uri="{FF2B5EF4-FFF2-40B4-BE49-F238E27FC236}">
                  <a16:creationId xmlns:a16="http://schemas.microsoft.com/office/drawing/2014/main" id="{5E2AF9E3-F672-D380-62D1-834134994D84}"/>
                </a:ext>
              </a:extLst>
            </p:cNvPr>
            <p:cNvSpPr/>
            <p:nvPr/>
          </p:nvSpPr>
          <p:spPr>
            <a:xfrm>
              <a:off x="2448354" y="8907222"/>
              <a:ext cx="5080" cy="80010"/>
            </a:xfrm>
            <a:custGeom>
              <a:avLst/>
              <a:gdLst/>
              <a:ahLst/>
              <a:cxnLst/>
              <a:rect l="l" t="t" r="r" b="b"/>
              <a:pathLst>
                <a:path w="5080" h="80009">
                  <a:moveTo>
                    <a:pt x="4229" y="79585"/>
                  </a:moveTo>
                  <a:lnTo>
                    <a:pt x="521" y="11899"/>
                  </a:lnTo>
                  <a:lnTo>
                    <a:pt x="0" y="0"/>
                  </a:lnTo>
                  <a:lnTo>
                    <a:pt x="3328" y="13871"/>
                  </a:lnTo>
                  <a:lnTo>
                    <a:pt x="4878" y="26785"/>
                  </a:lnTo>
                  <a:lnTo>
                    <a:pt x="5047" y="46202"/>
                  </a:lnTo>
                  <a:lnTo>
                    <a:pt x="4229" y="79585"/>
                  </a:lnTo>
                  <a:close/>
                </a:path>
              </a:pathLst>
            </a:custGeom>
            <a:solidFill>
              <a:srgbClr val="999C9B"/>
            </a:solidFill>
          </p:spPr>
          <p:txBody>
            <a:bodyPr wrap="square" lIns="0" tIns="0" rIns="0" bIns="0" rtlCol="0"/>
            <a:lstStyle/>
            <a:p>
              <a:endParaRPr/>
            </a:p>
          </p:txBody>
        </p:sp>
        <p:sp>
          <p:nvSpPr>
            <p:cNvPr id="806" name="object 989">
              <a:extLst>
                <a:ext uri="{FF2B5EF4-FFF2-40B4-BE49-F238E27FC236}">
                  <a16:creationId xmlns:a16="http://schemas.microsoft.com/office/drawing/2014/main" id="{73FFD0A3-D8B3-2ABD-24F1-ED4E85D55663}"/>
                </a:ext>
              </a:extLst>
            </p:cNvPr>
            <p:cNvSpPr/>
            <p:nvPr/>
          </p:nvSpPr>
          <p:spPr>
            <a:xfrm>
              <a:off x="2448329" y="8907285"/>
              <a:ext cx="5080" cy="80010"/>
            </a:xfrm>
            <a:custGeom>
              <a:avLst/>
              <a:gdLst/>
              <a:ahLst/>
              <a:cxnLst/>
              <a:rect l="l" t="t" r="r" b="b"/>
              <a:pathLst>
                <a:path w="5080" h="80009">
                  <a:moveTo>
                    <a:pt x="4198" y="79640"/>
                  </a:moveTo>
                  <a:lnTo>
                    <a:pt x="518" y="11908"/>
                  </a:lnTo>
                  <a:lnTo>
                    <a:pt x="0" y="0"/>
                  </a:lnTo>
                  <a:lnTo>
                    <a:pt x="3339" y="13877"/>
                  </a:lnTo>
                  <a:lnTo>
                    <a:pt x="4890" y="26799"/>
                  </a:lnTo>
                  <a:lnTo>
                    <a:pt x="5045" y="46231"/>
                  </a:lnTo>
                  <a:lnTo>
                    <a:pt x="4198" y="79640"/>
                  </a:lnTo>
                  <a:close/>
                </a:path>
              </a:pathLst>
            </a:custGeom>
            <a:solidFill>
              <a:srgbClr val="9B9E9E"/>
            </a:solidFill>
          </p:spPr>
          <p:txBody>
            <a:bodyPr wrap="square" lIns="0" tIns="0" rIns="0" bIns="0" rtlCol="0"/>
            <a:lstStyle/>
            <a:p>
              <a:endParaRPr/>
            </a:p>
          </p:txBody>
        </p:sp>
        <p:sp>
          <p:nvSpPr>
            <p:cNvPr id="807" name="object 990">
              <a:extLst>
                <a:ext uri="{FF2B5EF4-FFF2-40B4-BE49-F238E27FC236}">
                  <a16:creationId xmlns:a16="http://schemas.microsoft.com/office/drawing/2014/main" id="{CA1E214D-DAD1-0B89-D263-43B03BBF0D14}"/>
                </a:ext>
              </a:extLst>
            </p:cNvPr>
            <p:cNvSpPr/>
            <p:nvPr/>
          </p:nvSpPr>
          <p:spPr>
            <a:xfrm>
              <a:off x="2448299" y="8907348"/>
              <a:ext cx="5080" cy="80010"/>
            </a:xfrm>
            <a:custGeom>
              <a:avLst/>
              <a:gdLst/>
              <a:ahLst/>
              <a:cxnLst/>
              <a:rect l="l" t="t" r="r" b="b"/>
              <a:pathLst>
                <a:path w="5080" h="80009">
                  <a:moveTo>
                    <a:pt x="4178" y="79694"/>
                  </a:moveTo>
                  <a:lnTo>
                    <a:pt x="517" y="11916"/>
                  </a:lnTo>
                  <a:lnTo>
                    <a:pt x="0" y="0"/>
                  </a:lnTo>
                  <a:lnTo>
                    <a:pt x="3301" y="13892"/>
                  </a:lnTo>
                  <a:lnTo>
                    <a:pt x="4837" y="26824"/>
                  </a:lnTo>
                  <a:lnTo>
                    <a:pt x="4999" y="46268"/>
                  </a:lnTo>
                  <a:lnTo>
                    <a:pt x="4178" y="79694"/>
                  </a:lnTo>
                  <a:close/>
                </a:path>
              </a:pathLst>
            </a:custGeom>
            <a:solidFill>
              <a:srgbClr val="9DA09F"/>
            </a:solidFill>
          </p:spPr>
          <p:txBody>
            <a:bodyPr wrap="square" lIns="0" tIns="0" rIns="0" bIns="0" rtlCol="0"/>
            <a:lstStyle/>
            <a:p>
              <a:endParaRPr/>
            </a:p>
          </p:txBody>
        </p:sp>
        <p:sp>
          <p:nvSpPr>
            <p:cNvPr id="808" name="object 991">
              <a:extLst>
                <a:ext uri="{FF2B5EF4-FFF2-40B4-BE49-F238E27FC236}">
                  <a16:creationId xmlns:a16="http://schemas.microsoft.com/office/drawing/2014/main" id="{68A56761-C365-9DB4-B15C-4513CC1B2886}"/>
                </a:ext>
              </a:extLst>
            </p:cNvPr>
            <p:cNvSpPr/>
            <p:nvPr/>
          </p:nvSpPr>
          <p:spPr>
            <a:xfrm>
              <a:off x="2448274" y="8907411"/>
              <a:ext cx="5080" cy="80010"/>
            </a:xfrm>
            <a:custGeom>
              <a:avLst/>
              <a:gdLst/>
              <a:ahLst/>
              <a:cxnLst/>
              <a:rect l="l" t="t" r="r" b="b"/>
              <a:pathLst>
                <a:path w="5080" h="80009">
                  <a:moveTo>
                    <a:pt x="4147" y="79749"/>
                  </a:moveTo>
                  <a:lnTo>
                    <a:pt x="512" y="11923"/>
                  </a:lnTo>
                  <a:lnTo>
                    <a:pt x="0" y="0"/>
                  </a:lnTo>
                  <a:lnTo>
                    <a:pt x="3280" y="13904"/>
                  </a:lnTo>
                  <a:lnTo>
                    <a:pt x="4806" y="26846"/>
                  </a:lnTo>
                  <a:lnTo>
                    <a:pt x="4965" y="46302"/>
                  </a:lnTo>
                  <a:lnTo>
                    <a:pt x="4147" y="79749"/>
                  </a:lnTo>
                  <a:close/>
                </a:path>
              </a:pathLst>
            </a:custGeom>
            <a:solidFill>
              <a:srgbClr val="9DA0A0"/>
            </a:solidFill>
          </p:spPr>
          <p:txBody>
            <a:bodyPr wrap="square" lIns="0" tIns="0" rIns="0" bIns="0" rtlCol="0"/>
            <a:lstStyle/>
            <a:p>
              <a:endParaRPr/>
            </a:p>
          </p:txBody>
        </p:sp>
        <p:sp>
          <p:nvSpPr>
            <p:cNvPr id="809" name="object 992">
              <a:extLst>
                <a:ext uri="{FF2B5EF4-FFF2-40B4-BE49-F238E27FC236}">
                  <a16:creationId xmlns:a16="http://schemas.microsoft.com/office/drawing/2014/main" id="{73BE82CF-4AF0-D0D3-16AA-D691DCA384D4}"/>
                </a:ext>
              </a:extLst>
            </p:cNvPr>
            <p:cNvSpPr/>
            <p:nvPr/>
          </p:nvSpPr>
          <p:spPr>
            <a:xfrm>
              <a:off x="2448243" y="8907475"/>
              <a:ext cx="5080" cy="80010"/>
            </a:xfrm>
            <a:custGeom>
              <a:avLst/>
              <a:gdLst/>
              <a:ahLst/>
              <a:cxnLst/>
              <a:rect l="l" t="t" r="r" b="b"/>
              <a:pathLst>
                <a:path w="5080" h="80009">
                  <a:moveTo>
                    <a:pt x="4121" y="79799"/>
                  </a:moveTo>
                  <a:lnTo>
                    <a:pt x="508" y="11930"/>
                  </a:lnTo>
                  <a:lnTo>
                    <a:pt x="0" y="0"/>
                  </a:lnTo>
                  <a:lnTo>
                    <a:pt x="3245" y="13916"/>
                  </a:lnTo>
                  <a:lnTo>
                    <a:pt x="4756" y="26867"/>
                  </a:lnTo>
                  <a:lnTo>
                    <a:pt x="4919" y="46335"/>
                  </a:lnTo>
                  <a:lnTo>
                    <a:pt x="4121" y="79799"/>
                  </a:lnTo>
                  <a:close/>
                </a:path>
              </a:pathLst>
            </a:custGeom>
            <a:solidFill>
              <a:srgbClr val="A0A3A3"/>
            </a:solidFill>
          </p:spPr>
          <p:txBody>
            <a:bodyPr wrap="square" lIns="0" tIns="0" rIns="0" bIns="0" rtlCol="0"/>
            <a:lstStyle/>
            <a:p>
              <a:endParaRPr/>
            </a:p>
          </p:txBody>
        </p:sp>
        <p:sp>
          <p:nvSpPr>
            <p:cNvPr id="810" name="object 993">
              <a:extLst>
                <a:ext uri="{FF2B5EF4-FFF2-40B4-BE49-F238E27FC236}">
                  <a16:creationId xmlns:a16="http://schemas.microsoft.com/office/drawing/2014/main" id="{E7BA0ED8-D9E0-D56A-61F8-D9BE81AB441C}"/>
                </a:ext>
              </a:extLst>
            </p:cNvPr>
            <p:cNvSpPr/>
            <p:nvPr/>
          </p:nvSpPr>
          <p:spPr>
            <a:xfrm>
              <a:off x="2448218" y="8907538"/>
              <a:ext cx="5080" cy="80010"/>
            </a:xfrm>
            <a:custGeom>
              <a:avLst/>
              <a:gdLst/>
              <a:ahLst/>
              <a:cxnLst/>
              <a:rect l="l" t="t" r="r" b="b"/>
              <a:pathLst>
                <a:path w="5080" h="80009">
                  <a:moveTo>
                    <a:pt x="4090" y="79854"/>
                  </a:moveTo>
                  <a:lnTo>
                    <a:pt x="504" y="11939"/>
                  </a:lnTo>
                  <a:lnTo>
                    <a:pt x="0" y="0"/>
                  </a:lnTo>
                  <a:lnTo>
                    <a:pt x="3230" y="13928"/>
                  </a:lnTo>
                  <a:lnTo>
                    <a:pt x="4733" y="26889"/>
                  </a:lnTo>
                  <a:lnTo>
                    <a:pt x="4892" y="46369"/>
                  </a:lnTo>
                  <a:lnTo>
                    <a:pt x="4090" y="79854"/>
                  </a:lnTo>
                  <a:close/>
                </a:path>
              </a:pathLst>
            </a:custGeom>
            <a:solidFill>
              <a:srgbClr val="A2A5A5"/>
            </a:solidFill>
          </p:spPr>
          <p:txBody>
            <a:bodyPr wrap="square" lIns="0" tIns="0" rIns="0" bIns="0" rtlCol="0"/>
            <a:lstStyle/>
            <a:p>
              <a:endParaRPr/>
            </a:p>
          </p:txBody>
        </p:sp>
        <p:sp>
          <p:nvSpPr>
            <p:cNvPr id="811" name="object 994">
              <a:extLst>
                <a:ext uri="{FF2B5EF4-FFF2-40B4-BE49-F238E27FC236}">
                  <a16:creationId xmlns:a16="http://schemas.microsoft.com/office/drawing/2014/main" id="{EEE744AC-1D75-4584-DC9D-4D78BB8F471A}"/>
                </a:ext>
              </a:extLst>
            </p:cNvPr>
            <p:cNvSpPr/>
            <p:nvPr/>
          </p:nvSpPr>
          <p:spPr>
            <a:xfrm>
              <a:off x="2448188" y="8907601"/>
              <a:ext cx="5080" cy="80010"/>
            </a:xfrm>
            <a:custGeom>
              <a:avLst/>
              <a:gdLst/>
              <a:ahLst/>
              <a:cxnLst/>
              <a:rect l="l" t="t" r="r" b="b"/>
              <a:pathLst>
                <a:path w="5080" h="80009">
                  <a:moveTo>
                    <a:pt x="4064" y="79908"/>
                  </a:moveTo>
                  <a:lnTo>
                    <a:pt x="502" y="11948"/>
                  </a:lnTo>
                  <a:lnTo>
                    <a:pt x="0" y="0"/>
                  </a:lnTo>
                  <a:lnTo>
                    <a:pt x="3192" y="13946"/>
                  </a:lnTo>
                  <a:lnTo>
                    <a:pt x="4679" y="26918"/>
                  </a:lnTo>
                  <a:lnTo>
                    <a:pt x="4843" y="46409"/>
                  </a:lnTo>
                  <a:lnTo>
                    <a:pt x="4064" y="79908"/>
                  </a:lnTo>
                  <a:close/>
                </a:path>
              </a:pathLst>
            </a:custGeom>
            <a:solidFill>
              <a:srgbClr val="A3A6A7"/>
            </a:solidFill>
          </p:spPr>
          <p:txBody>
            <a:bodyPr wrap="square" lIns="0" tIns="0" rIns="0" bIns="0" rtlCol="0"/>
            <a:lstStyle/>
            <a:p>
              <a:endParaRPr/>
            </a:p>
          </p:txBody>
        </p:sp>
        <p:sp>
          <p:nvSpPr>
            <p:cNvPr id="812" name="object 995">
              <a:extLst>
                <a:ext uri="{FF2B5EF4-FFF2-40B4-BE49-F238E27FC236}">
                  <a16:creationId xmlns:a16="http://schemas.microsoft.com/office/drawing/2014/main" id="{CD412F34-4716-CCDC-1C88-EC3E3882CCC6}"/>
                </a:ext>
              </a:extLst>
            </p:cNvPr>
            <p:cNvSpPr/>
            <p:nvPr/>
          </p:nvSpPr>
          <p:spPr>
            <a:xfrm>
              <a:off x="2448162" y="8907664"/>
              <a:ext cx="5080" cy="80010"/>
            </a:xfrm>
            <a:custGeom>
              <a:avLst/>
              <a:gdLst/>
              <a:ahLst/>
              <a:cxnLst/>
              <a:rect l="l" t="t" r="r" b="b"/>
              <a:pathLst>
                <a:path w="5080" h="80009">
                  <a:moveTo>
                    <a:pt x="4033" y="79963"/>
                  </a:moveTo>
                  <a:lnTo>
                    <a:pt x="497" y="11956"/>
                  </a:lnTo>
                  <a:lnTo>
                    <a:pt x="0" y="0"/>
                  </a:lnTo>
                  <a:lnTo>
                    <a:pt x="3177" y="13958"/>
                  </a:lnTo>
                  <a:lnTo>
                    <a:pt x="4656" y="26940"/>
                  </a:lnTo>
                  <a:lnTo>
                    <a:pt x="4816" y="46443"/>
                  </a:lnTo>
                  <a:lnTo>
                    <a:pt x="4033" y="79963"/>
                  </a:lnTo>
                  <a:close/>
                </a:path>
              </a:pathLst>
            </a:custGeom>
            <a:solidFill>
              <a:srgbClr val="A6A8A8"/>
            </a:solidFill>
          </p:spPr>
          <p:txBody>
            <a:bodyPr wrap="square" lIns="0" tIns="0" rIns="0" bIns="0" rtlCol="0"/>
            <a:lstStyle/>
            <a:p>
              <a:endParaRPr/>
            </a:p>
          </p:txBody>
        </p:sp>
        <p:sp>
          <p:nvSpPr>
            <p:cNvPr id="813" name="object 996">
              <a:extLst>
                <a:ext uri="{FF2B5EF4-FFF2-40B4-BE49-F238E27FC236}">
                  <a16:creationId xmlns:a16="http://schemas.microsoft.com/office/drawing/2014/main" id="{2E844737-E56F-F1A5-C774-A321E45ACDEF}"/>
                </a:ext>
              </a:extLst>
            </p:cNvPr>
            <p:cNvSpPr/>
            <p:nvPr/>
          </p:nvSpPr>
          <p:spPr>
            <a:xfrm>
              <a:off x="2448132" y="8907727"/>
              <a:ext cx="5080" cy="80010"/>
            </a:xfrm>
            <a:custGeom>
              <a:avLst/>
              <a:gdLst/>
              <a:ahLst/>
              <a:cxnLst/>
              <a:rect l="l" t="t" r="r" b="b"/>
              <a:pathLst>
                <a:path w="5080" h="80009">
                  <a:moveTo>
                    <a:pt x="4007" y="80013"/>
                  </a:moveTo>
                  <a:lnTo>
                    <a:pt x="495" y="11962"/>
                  </a:lnTo>
                  <a:lnTo>
                    <a:pt x="0" y="0"/>
                  </a:lnTo>
                  <a:lnTo>
                    <a:pt x="3098" y="13984"/>
                  </a:lnTo>
                  <a:lnTo>
                    <a:pt x="4548" y="26980"/>
                  </a:lnTo>
                  <a:lnTo>
                    <a:pt x="4726" y="46489"/>
                  </a:lnTo>
                  <a:lnTo>
                    <a:pt x="4007" y="80013"/>
                  </a:lnTo>
                  <a:close/>
                </a:path>
              </a:pathLst>
            </a:custGeom>
            <a:solidFill>
              <a:srgbClr val="A7AAAA"/>
            </a:solidFill>
          </p:spPr>
          <p:txBody>
            <a:bodyPr wrap="square" lIns="0" tIns="0" rIns="0" bIns="0" rtlCol="0"/>
            <a:lstStyle/>
            <a:p>
              <a:endParaRPr/>
            </a:p>
          </p:txBody>
        </p:sp>
        <p:sp>
          <p:nvSpPr>
            <p:cNvPr id="814" name="object 997">
              <a:extLst>
                <a:ext uri="{FF2B5EF4-FFF2-40B4-BE49-F238E27FC236}">
                  <a16:creationId xmlns:a16="http://schemas.microsoft.com/office/drawing/2014/main" id="{1B30A8AA-1A4B-CC63-4A9C-6FB1374CC16B}"/>
                </a:ext>
              </a:extLst>
            </p:cNvPr>
            <p:cNvSpPr/>
            <p:nvPr/>
          </p:nvSpPr>
          <p:spPr>
            <a:xfrm>
              <a:off x="2448107" y="8907790"/>
              <a:ext cx="5080" cy="80645"/>
            </a:xfrm>
            <a:custGeom>
              <a:avLst/>
              <a:gdLst/>
              <a:ahLst/>
              <a:cxnLst/>
              <a:rect l="l" t="t" r="r" b="b"/>
              <a:pathLst>
                <a:path w="5080" h="80645">
                  <a:moveTo>
                    <a:pt x="3982" y="80068"/>
                  </a:moveTo>
                  <a:lnTo>
                    <a:pt x="493" y="11970"/>
                  </a:lnTo>
                  <a:lnTo>
                    <a:pt x="0" y="0"/>
                  </a:lnTo>
                  <a:lnTo>
                    <a:pt x="3098" y="13993"/>
                  </a:lnTo>
                  <a:lnTo>
                    <a:pt x="4545" y="26998"/>
                  </a:lnTo>
                  <a:lnTo>
                    <a:pt x="4715" y="46521"/>
                  </a:lnTo>
                  <a:lnTo>
                    <a:pt x="3982" y="80068"/>
                  </a:lnTo>
                  <a:close/>
                </a:path>
              </a:pathLst>
            </a:custGeom>
            <a:solidFill>
              <a:srgbClr val="A8ABAB"/>
            </a:solidFill>
          </p:spPr>
          <p:txBody>
            <a:bodyPr wrap="square" lIns="0" tIns="0" rIns="0" bIns="0" rtlCol="0"/>
            <a:lstStyle/>
            <a:p>
              <a:endParaRPr/>
            </a:p>
          </p:txBody>
        </p:sp>
        <p:sp>
          <p:nvSpPr>
            <p:cNvPr id="815" name="object 998">
              <a:extLst>
                <a:ext uri="{FF2B5EF4-FFF2-40B4-BE49-F238E27FC236}">
                  <a16:creationId xmlns:a16="http://schemas.microsoft.com/office/drawing/2014/main" id="{74CAEB9E-1833-419C-8D8B-3078B3A80865}"/>
                </a:ext>
              </a:extLst>
            </p:cNvPr>
            <p:cNvSpPr/>
            <p:nvPr/>
          </p:nvSpPr>
          <p:spPr>
            <a:xfrm>
              <a:off x="2448077" y="8907853"/>
              <a:ext cx="5080" cy="80645"/>
            </a:xfrm>
            <a:custGeom>
              <a:avLst/>
              <a:gdLst/>
              <a:ahLst/>
              <a:cxnLst/>
              <a:rect l="l" t="t" r="r" b="b"/>
              <a:pathLst>
                <a:path w="5080" h="80645">
                  <a:moveTo>
                    <a:pt x="3956" y="80122"/>
                  </a:moveTo>
                  <a:lnTo>
                    <a:pt x="489" y="11979"/>
                  </a:lnTo>
                  <a:lnTo>
                    <a:pt x="0" y="0"/>
                  </a:lnTo>
                  <a:lnTo>
                    <a:pt x="3039" y="14014"/>
                  </a:lnTo>
                  <a:lnTo>
                    <a:pt x="4464" y="27031"/>
                  </a:lnTo>
                  <a:lnTo>
                    <a:pt x="4646" y="46563"/>
                  </a:lnTo>
                  <a:lnTo>
                    <a:pt x="3956" y="80122"/>
                  </a:lnTo>
                  <a:close/>
                </a:path>
              </a:pathLst>
            </a:custGeom>
            <a:solidFill>
              <a:srgbClr val="AAADAC"/>
            </a:solidFill>
          </p:spPr>
          <p:txBody>
            <a:bodyPr wrap="square" lIns="0" tIns="0" rIns="0" bIns="0" rtlCol="0"/>
            <a:lstStyle/>
            <a:p>
              <a:endParaRPr/>
            </a:p>
          </p:txBody>
        </p:sp>
        <p:sp>
          <p:nvSpPr>
            <p:cNvPr id="816" name="object 999">
              <a:extLst>
                <a:ext uri="{FF2B5EF4-FFF2-40B4-BE49-F238E27FC236}">
                  <a16:creationId xmlns:a16="http://schemas.microsoft.com/office/drawing/2014/main" id="{58D5FDFC-4D62-B906-7075-C0CECAC3D5D1}"/>
                </a:ext>
              </a:extLst>
            </p:cNvPr>
            <p:cNvSpPr/>
            <p:nvPr/>
          </p:nvSpPr>
          <p:spPr>
            <a:xfrm>
              <a:off x="2448051" y="8907917"/>
              <a:ext cx="5080" cy="80645"/>
            </a:xfrm>
            <a:custGeom>
              <a:avLst/>
              <a:gdLst/>
              <a:ahLst/>
              <a:cxnLst/>
              <a:rect l="l" t="t" r="r" b="b"/>
              <a:pathLst>
                <a:path w="5080" h="80645">
                  <a:moveTo>
                    <a:pt x="3925" y="80177"/>
                  </a:moveTo>
                  <a:lnTo>
                    <a:pt x="486" y="11987"/>
                  </a:lnTo>
                  <a:lnTo>
                    <a:pt x="0" y="0"/>
                  </a:lnTo>
                  <a:lnTo>
                    <a:pt x="3044" y="14020"/>
                  </a:lnTo>
                  <a:lnTo>
                    <a:pt x="4468" y="27045"/>
                  </a:lnTo>
                  <a:lnTo>
                    <a:pt x="4639" y="46592"/>
                  </a:lnTo>
                  <a:lnTo>
                    <a:pt x="3925" y="80177"/>
                  </a:lnTo>
                  <a:close/>
                </a:path>
              </a:pathLst>
            </a:custGeom>
            <a:solidFill>
              <a:srgbClr val="ACAEAE"/>
            </a:solidFill>
          </p:spPr>
          <p:txBody>
            <a:bodyPr wrap="square" lIns="0" tIns="0" rIns="0" bIns="0" rtlCol="0"/>
            <a:lstStyle/>
            <a:p>
              <a:endParaRPr/>
            </a:p>
          </p:txBody>
        </p:sp>
        <p:sp>
          <p:nvSpPr>
            <p:cNvPr id="817" name="object 1000">
              <a:extLst>
                <a:ext uri="{FF2B5EF4-FFF2-40B4-BE49-F238E27FC236}">
                  <a16:creationId xmlns:a16="http://schemas.microsoft.com/office/drawing/2014/main" id="{11BC4C2B-2B42-7507-1B1C-3D077D22AC81}"/>
                </a:ext>
              </a:extLst>
            </p:cNvPr>
            <p:cNvSpPr/>
            <p:nvPr/>
          </p:nvSpPr>
          <p:spPr>
            <a:xfrm>
              <a:off x="2448021" y="8907980"/>
              <a:ext cx="5080" cy="80645"/>
            </a:xfrm>
            <a:custGeom>
              <a:avLst/>
              <a:gdLst/>
              <a:ahLst/>
              <a:cxnLst/>
              <a:rect l="l" t="t" r="r" b="b"/>
              <a:pathLst>
                <a:path w="5080" h="80645">
                  <a:moveTo>
                    <a:pt x="3899" y="80222"/>
                  </a:moveTo>
                  <a:lnTo>
                    <a:pt x="482" y="11994"/>
                  </a:lnTo>
                  <a:lnTo>
                    <a:pt x="0" y="0"/>
                  </a:lnTo>
                  <a:lnTo>
                    <a:pt x="2983" y="14040"/>
                  </a:lnTo>
                  <a:lnTo>
                    <a:pt x="4384" y="27077"/>
                  </a:lnTo>
                  <a:lnTo>
                    <a:pt x="4567" y="46631"/>
                  </a:lnTo>
                  <a:lnTo>
                    <a:pt x="3899" y="80222"/>
                  </a:lnTo>
                  <a:close/>
                </a:path>
              </a:pathLst>
            </a:custGeom>
            <a:solidFill>
              <a:srgbClr val="ACAFB0"/>
            </a:solidFill>
          </p:spPr>
          <p:txBody>
            <a:bodyPr wrap="square" lIns="0" tIns="0" rIns="0" bIns="0" rtlCol="0"/>
            <a:lstStyle/>
            <a:p>
              <a:endParaRPr/>
            </a:p>
          </p:txBody>
        </p:sp>
        <p:sp>
          <p:nvSpPr>
            <p:cNvPr id="818" name="object 1001">
              <a:extLst>
                <a:ext uri="{FF2B5EF4-FFF2-40B4-BE49-F238E27FC236}">
                  <a16:creationId xmlns:a16="http://schemas.microsoft.com/office/drawing/2014/main" id="{D8DBBF34-DF25-FAE7-DB96-2A671A2D824C}"/>
                </a:ext>
              </a:extLst>
            </p:cNvPr>
            <p:cNvSpPr/>
            <p:nvPr/>
          </p:nvSpPr>
          <p:spPr>
            <a:xfrm>
              <a:off x="2447996" y="8908043"/>
              <a:ext cx="5080" cy="80645"/>
            </a:xfrm>
            <a:custGeom>
              <a:avLst/>
              <a:gdLst/>
              <a:ahLst/>
              <a:cxnLst/>
              <a:rect l="l" t="t" r="r" b="b"/>
              <a:pathLst>
                <a:path w="5080" h="80645">
                  <a:moveTo>
                    <a:pt x="3868" y="80277"/>
                  </a:moveTo>
                  <a:lnTo>
                    <a:pt x="480" y="12001"/>
                  </a:lnTo>
                  <a:lnTo>
                    <a:pt x="0" y="0"/>
                  </a:lnTo>
                  <a:lnTo>
                    <a:pt x="2988" y="14047"/>
                  </a:lnTo>
                  <a:lnTo>
                    <a:pt x="4388" y="27091"/>
                  </a:lnTo>
                  <a:lnTo>
                    <a:pt x="4560" y="46659"/>
                  </a:lnTo>
                  <a:lnTo>
                    <a:pt x="3868" y="80277"/>
                  </a:lnTo>
                  <a:close/>
                </a:path>
              </a:pathLst>
            </a:custGeom>
            <a:solidFill>
              <a:srgbClr val="AEB1B1"/>
            </a:solidFill>
          </p:spPr>
          <p:txBody>
            <a:bodyPr wrap="square" lIns="0" tIns="0" rIns="0" bIns="0" rtlCol="0"/>
            <a:lstStyle/>
            <a:p>
              <a:endParaRPr/>
            </a:p>
          </p:txBody>
        </p:sp>
        <p:sp>
          <p:nvSpPr>
            <p:cNvPr id="819" name="object 1002">
              <a:extLst>
                <a:ext uri="{FF2B5EF4-FFF2-40B4-BE49-F238E27FC236}">
                  <a16:creationId xmlns:a16="http://schemas.microsoft.com/office/drawing/2014/main" id="{926E0691-35A1-3217-CAE1-73514052BD8A}"/>
                </a:ext>
              </a:extLst>
            </p:cNvPr>
            <p:cNvSpPr/>
            <p:nvPr/>
          </p:nvSpPr>
          <p:spPr>
            <a:xfrm>
              <a:off x="2447966" y="8908106"/>
              <a:ext cx="5080" cy="80645"/>
            </a:xfrm>
            <a:custGeom>
              <a:avLst/>
              <a:gdLst/>
              <a:ahLst/>
              <a:cxnLst/>
              <a:rect l="l" t="t" r="r" b="b"/>
              <a:pathLst>
                <a:path w="5080" h="80645">
                  <a:moveTo>
                    <a:pt x="3842" y="80332"/>
                  </a:moveTo>
                  <a:lnTo>
                    <a:pt x="476" y="12009"/>
                  </a:lnTo>
                  <a:lnTo>
                    <a:pt x="0" y="0"/>
                  </a:lnTo>
                  <a:lnTo>
                    <a:pt x="2927" y="14070"/>
                  </a:lnTo>
                  <a:lnTo>
                    <a:pt x="4303" y="27128"/>
                  </a:lnTo>
                  <a:lnTo>
                    <a:pt x="4488" y="46705"/>
                  </a:lnTo>
                  <a:lnTo>
                    <a:pt x="3842" y="80332"/>
                  </a:lnTo>
                  <a:close/>
                </a:path>
              </a:pathLst>
            </a:custGeom>
            <a:solidFill>
              <a:srgbClr val="B0B3B2"/>
            </a:solidFill>
          </p:spPr>
          <p:txBody>
            <a:bodyPr wrap="square" lIns="0" tIns="0" rIns="0" bIns="0" rtlCol="0"/>
            <a:lstStyle/>
            <a:p>
              <a:endParaRPr/>
            </a:p>
          </p:txBody>
        </p:sp>
        <p:sp>
          <p:nvSpPr>
            <p:cNvPr id="820" name="object 1003">
              <a:extLst>
                <a:ext uri="{FF2B5EF4-FFF2-40B4-BE49-F238E27FC236}">
                  <a16:creationId xmlns:a16="http://schemas.microsoft.com/office/drawing/2014/main" id="{2BA4363F-A227-E2A1-4F73-E00A48B4C977}"/>
                </a:ext>
              </a:extLst>
            </p:cNvPr>
            <p:cNvSpPr/>
            <p:nvPr/>
          </p:nvSpPr>
          <p:spPr>
            <a:xfrm>
              <a:off x="2447940" y="8908170"/>
              <a:ext cx="5080" cy="80645"/>
            </a:xfrm>
            <a:custGeom>
              <a:avLst/>
              <a:gdLst/>
              <a:ahLst/>
              <a:cxnLst/>
              <a:rect l="l" t="t" r="r" b="b"/>
              <a:pathLst>
                <a:path w="5080" h="80645">
                  <a:moveTo>
                    <a:pt x="3811" y="80386"/>
                  </a:moveTo>
                  <a:lnTo>
                    <a:pt x="473" y="12018"/>
                  </a:lnTo>
                  <a:lnTo>
                    <a:pt x="0" y="0"/>
                  </a:lnTo>
                  <a:lnTo>
                    <a:pt x="2938" y="14076"/>
                  </a:lnTo>
                  <a:lnTo>
                    <a:pt x="4315" y="27142"/>
                  </a:lnTo>
                  <a:lnTo>
                    <a:pt x="4487" y="46734"/>
                  </a:lnTo>
                  <a:lnTo>
                    <a:pt x="3811" y="80386"/>
                  </a:lnTo>
                  <a:close/>
                </a:path>
              </a:pathLst>
            </a:custGeom>
            <a:solidFill>
              <a:srgbClr val="B1B4B4"/>
            </a:solidFill>
          </p:spPr>
          <p:txBody>
            <a:bodyPr wrap="square" lIns="0" tIns="0" rIns="0" bIns="0" rtlCol="0"/>
            <a:lstStyle/>
            <a:p>
              <a:endParaRPr/>
            </a:p>
          </p:txBody>
        </p:sp>
        <p:sp>
          <p:nvSpPr>
            <p:cNvPr id="821" name="object 1004">
              <a:extLst>
                <a:ext uri="{FF2B5EF4-FFF2-40B4-BE49-F238E27FC236}">
                  <a16:creationId xmlns:a16="http://schemas.microsoft.com/office/drawing/2014/main" id="{8D27CBC6-DE06-9A29-5930-FC4BD935E283}"/>
                </a:ext>
              </a:extLst>
            </p:cNvPr>
            <p:cNvSpPr/>
            <p:nvPr/>
          </p:nvSpPr>
          <p:spPr>
            <a:xfrm>
              <a:off x="2447910" y="8908233"/>
              <a:ext cx="4445" cy="80645"/>
            </a:xfrm>
            <a:custGeom>
              <a:avLst/>
              <a:gdLst/>
              <a:ahLst/>
              <a:cxnLst/>
              <a:rect l="l" t="t" r="r" b="b"/>
              <a:pathLst>
                <a:path w="4444" h="80645">
                  <a:moveTo>
                    <a:pt x="3785" y="80436"/>
                  </a:moveTo>
                  <a:lnTo>
                    <a:pt x="471" y="12026"/>
                  </a:lnTo>
                  <a:lnTo>
                    <a:pt x="0" y="0"/>
                  </a:lnTo>
                  <a:lnTo>
                    <a:pt x="2871" y="14100"/>
                  </a:lnTo>
                  <a:lnTo>
                    <a:pt x="4222" y="27178"/>
                  </a:lnTo>
                  <a:lnTo>
                    <a:pt x="4409" y="46777"/>
                  </a:lnTo>
                  <a:lnTo>
                    <a:pt x="3785" y="80436"/>
                  </a:lnTo>
                  <a:close/>
                </a:path>
              </a:pathLst>
            </a:custGeom>
            <a:solidFill>
              <a:srgbClr val="B4B6B5"/>
            </a:solidFill>
          </p:spPr>
          <p:txBody>
            <a:bodyPr wrap="square" lIns="0" tIns="0" rIns="0" bIns="0" rtlCol="0"/>
            <a:lstStyle/>
            <a:p>
              <a:endParaRPr/>
            </a:p>
          </p:txBody>
        </p:sp>
        <p:sp>
          <p:nvSpPr>
            <p:cNvPr id="822" name="object 1005">
              <a:extLst>
                <a:ext uri="{FF2B5EF4-FFF2-40B4-BE49-F238E27FC236}">
                  <a16:creationId xmlns:a16="http://schemas.microsoft.com/office/drawing/2014/main" id="{ABAE9F3F-655F-93B5-EC1E-E9F146DF9E27}"/>
                </a:ext>
              </a:extLst>
            </p:cNvPr>
            <p:cNvSpPr/>
            <p:nvPr/>
          </p:nvSpPr>
          <p:spPr>
            <a:xfrm>
              <a:off x="2447885" y="8908296"/>
              <a:ext cx="4445" cy="80645"/>
            </a:xfrm>
            <a:custGeom>
              <a:avLst/>
              <a:gdLst/>
              <a:ahLst/>
              <a:cxnLst/>
              <a:rect l="l" t="t" r="r" b="b"/>
              <a:pathLst>
                <a:path w="4444" h="80645">
                  <a:moveTo>
                    <a:pt x="3759" y="80491"/>
                  </a:moveTo>
                  <a:lnTo>
                    <a:pt x="467" y="12034"/>
                  </a:lnTo>
                  <a:lnTo>
                    <a:pt x="0" y="0"/>
                  </a:lnTo>
                  <a:lnTo>
                    <a:pt x="2839" y="14114"/>
                  </a:lnTo>
                  <a:lnTo>
                    <a:pt x="4177" y="27204"/>
                  </a:lnTo>
                  <a:lnTo>
                    <a:pt x="4366" y="46814"/>
                  </a:lnTo>
                  <a:lnTo>
                    <a:pt x="3759" y="80491"/>
                  </a:lnTo>
                  <a:close/>
                </a:path>
              </a:pathLst>
            </a:custGeom>
            <a:solidFill>
              <a:srgbClr val="B6B8B8"/>
            </a:solidFill>
          </p:spPr>
          <p:txBody>
            <a:bodyPr wrap="square" lIns="0" tIns="0" rIns="0" bIns="0" rtlCol="0"/>
            <a:lstStyle/>
            <a:p>
              <a:endParaRPr/>
            </a:p>
          </p:txBody>
        </p:sp>
        <p:sp>
          <p:nvSpPr>
            <p:cNvPr id="823" name="object 1006">
              <a:extLst>
                <a:ext uri="{FF2B5EF4-FFF2-40B4-BE49-F238E27FC236}">
                  <a16:creationId xmlns:a16="http://schemas.microsoft.com/office/drawing/2014/main" id="{AB1B3076-8418-3177-222D-3501DF8C5175}"/>
                </a:ext>
              </a:extLst>
            </p:cNvPr>
            <p:cNvSpPr/>
            <p:nvPr/>
          </p:nvSpPr>
          <p:spPr>
            <a:xfrm>
              <a:off x="2447855" y="8908359"/>
              <a:ext cx="4445" cy="80645"/>
            </a:xfrm>
            <a:custGeom>
              <a:avLst/>
              <a:gdLst/>
              <a:ahLst/>
              <a:cxnLst/>
              <a:rect l="l" t="t" r="r" b="b"/>
              <a:pathLst>
                <a:path w="4444" h="80645">
                  <a:moveTo>
                    <a:pt x="3734" y="80546"/>
                  </a:moveTo>
                  <a:lnTo>
                    <a:pt x="465" y="12041"/>
                  </a:lnTo>
                  <a:lnTo>
                    <a:pt x="0" y="0"/>
                  </a:lnTo>
                  <a:lnTo>
                    <a:pt x="2812" y="14129"/>
                  </a:lnTo>
                  <a:lnTo>
                    <a:pt x="4138" y="27230"/>
                  </a:lnTo>
                  <a:lnTo>
                    <a:pt x="4329" y="46851"/>
                  </a:lnTo>
                  <a:lnTo>
                    <a:pt x="3734" y="80546"/>
                  </a:lnTo>
                  <a:close/>
                </a:path>
              </a:pathLst>
            </a:custGeom>
            <a:solidFill>
              <a:srgbClr val="B7B9BA"/>
            </a:solidFill>
          </p:spPr>
          <p:txBody>
            <a:bodyPr wrap="square" lIns="0" tIns="0" rIns="0" bIns="0" rtlCol="0"/>
            <a:lstStyle/>
            <a:p>
              <a:endParaRPr/>
            </a:p>
          </p:txBody>
        </p:sp>
        <p:sp>
          <p:nvSpPr>
            <p:cNvPr id="824" name="object 1007">
              <a:extLst>
                <a:ext uri="{FF2B5EF4-FFF2-40B4-BE49-F238E27FC236}">
                  <a16:creationId xmlns:a16="http://schemas.microsoft.com/office/drawing/2014/main" id="{25810ED3-3064-F4BD-6624-911585D80F2B}"/>
                </a:ext>
              </a:extLst>
            </p:cNvPr>
            <p:cNvSpPr/>
            <p:nvPr/>
          </p:nvSpPr>
          <p:spPr>
            <a:xfrm>
              <a:off x="2447830" y="8908423"/>
              <a:ext cx="4445" cy="80645"/>
            </a:xfrm>
            <a:custGeom>
              <a:avLst/>
              <a:gdLst/>
              <a:ahLst/>
              <a:cxnLst/>
              <a:rect l="l" t="t" r="r" b="b"/>
              <a:pathLst>
                <a:path w="4444" h="80645">
                  <a:moveTo>
                    <a:pt x="3703" y="80595"/>
                  </a:moveTo>
                  <a:lnTo>
                    <a:pt x="460" y="12049"/>
                  </a:lnTo>
                  <a:lnTo>
                    <a:pt x="0" y="0"/>
                  </a:lnTo>
                  <a:lnTo>
                    <a:pt x="2780" y="14144"/>
                  </a:lnTo>
                  <a:lnTo>
                    <a:pt x="4092" y="27254"/>
                  </a:lnTo>
                  <a:lnTo>
                    <a:pt x="4284" y="46886"/>
                  </a:lnTo>
                  <a:lnTo>
                    <a:pt x="3703" y="80595"/>
                  </a:lnTo>
                  <a:close/>
                </a:path>
              </a:pathLst>
            </a:custGeom>
            <a:solidFill>
              <a:srgbClr val="B9BCBB"/>
            </a:solidFill>
          </p:spPr>
          <p:txBody>
            <a:bodyPr wrap="square" lIns="0" tIns="0" rIns="0" bIns="0" rtlCol="0"/>
            <a:lstStyle/>
            <a:p>
              <a:endParaRPr/>
            </a:p>
          </p:txBody>
        </p:sp>
        <p:sp>
          <p:nvSpPr>
            <p:cNvPr id="825" name="object 1008">
              <a:extLst>
                <a:ext uri="{FF2B5EF4-FFF2-40B4-BE49-F238E27FC236}">
                  <a16:creationId xmlns:a16="http://schemas.microsoft.com/office/drawing/2014/main" id="{B37C98C0-CE9E-4937-F5AC-D4F2301382B8}"/>
                </a:ext>
              </a:extLst>
            </p:cNvPr>
            <p:cNvSpPr/>
            <p:nvPr/>
          </p:nvSpPr>
          <p:spPr>
            <a:xfrm>
              <a:off x="2447805" y="8908486"/>
              <a:ext cx="4445" cy="80645"/>
            </a:xfrm>
            <a:custGeom>
              <a:avLst/>
              <a:gdLst/>
              <a:ahLst/>
              <a:cxnLst/>
              <a:rect l="l" t="t" r="r" b="b"/>
              <a:pathLst>
                <a:path w="4444" h="80645">
                  <a:moveTo>
                    <a:pt x="3672" y="80650"/>
                  </a:moveTo>
                  <a:lnTo>
                    <a:pt x="458" y="12057"/>
                  </a:lnTo>
                  <a:lnTo>
                    <a:pt x="0" y="0"/>
                  </a:lnTo>
                  <a:lnTo>
                    <a:pt x="2791" y="14151"/>
                  </a:lnTo>
                  <a:lnTo>
                    <a:pt x="4104" y="27269"/>
                  </a:lnTo>
                  <a:lnTo>
                    <a:pt x="4282" y="46915"/>
                  </a:lnTo>
                  <a:lnTo>
                    <a:pt x="3672" y="80650"/>
                  </a:lnTo>
                  <a:close/>
                </a:path>
              </a:pathLst>
            </a:custGeom>
            <a:solidFill>
              <a:srgbClr val="BABDBD"/>
            </a:solidFill>
          </p:spPr>
          <p:txBody>
            <a:bodyPr wrap="square" lIns="0" tIns="0" rIns="0" bIns="0" rtlCol="0"/>
            <a:lstStyle/>
            <a:p>
              <a:endParaRPr/>
            </a:p>
          </p:txBody>
        </p:sp>
        <p:sp>
          <p:nvSpPr>
            <p:cNvPr id="826" name="object 1009">
              <a:extLst>
                <a:ext uri="{FF2B5EF4-FFF2-40B4-BE49-F238E27FC236}">
                  <a16:creationId xmlns:a16="http://schemas.microsoft.com/office/drawing/2014/main" id="{F2524343-47E2-4655-259A-A5A16BBE9D21}"/>
                </a:ext>
              </a:extLst>
            </p:cNvPr>
            <p:cNvSpPr/>
            <p:nvPr/>
          </p:nvSpPr>
          <p:spPr>
            <a:xfrm>
              <a:off x="2447774" y="8908549"/>
              <a:ext cx="4445" cy="81280"/>
            </a:xfrm>
            <a:custGeom>
              <a:avLst/>
              <a:gdLst/>
              <a:ahLst/>
              <a:cxnLst/>
              <a:rect l="l" t="t" r="r" b="b"/>
              <a:pathLst>
                <a:path w="4444" h="81279">
                  <a:moveTo>
                    <a:pt x="3646" y="80705"/>
                  </a:moveTo>
                  <a:lnTo>
                    <a:pt x="456" y="12066"/>
                  </a:lnTo>
                  <a:lnTo>
                    <a:pt x="0" y="0"/>
                  </a:lnTo>
                  <a:lnTo>
                    <a:pt x="2755" y="14165"/>
                  </a:lnTo>
                  <a:lnTo>
                    <a:pt x="4054" y="27294"/>
                  </a:lnTo>
                  <a:lnTo>
                    <a:pt x="4237" y="46952"/>
                  </a:lnTo>
                  <a:lnTo>
                    <a:pt x="3646" y="80705"/>
                  </a:lnTo>
                  <a:close/>
                </a:path>
              </a:pathLst>
            </a:custGeom>
            <a:solidFill>
              <a:srgbClr val="BDBFBF"/>
            </a:solidFill>
          </p:spPr>
          <p:txBody>
            <a:bodyPr wrap="square" lIns="0" tIns="0" rIns="0" bIns="0" rtlCol="0"/>
            <a:lstStyle/>
            <a:p>
              <a:endParaRPr/>
            </a:p>
          </p:txBody>
        </p:sp>
        <p:sp>
          <p:nvSpPr>
            <p:cNvPr id="827" name="object 1010">
              <a:extLst>
                <a:ext uri="{FF2B5EF4-FFF2-40B4-BE49-F238E27FC236}">
                  <a16:creationId xmlns:a16="http://schemas.microsoft.com/office/drawing/2014/main" id="{BB1B3F8B-C3AC-09C8-7AC9-3B5ED1E55572}"/>
                </a:ext>
              </a:extLst>
            </p:cNvPr>
            <p:cNvSpPr/>
            <p:nvPr/>
          </p:nvSpPr>
          <p:spPr>
            <a:xfrm>
              <a:off x="2447749" y="8908612"/>
              <a:ext cx="4445" cy="81280"/>
            </a:xfrm>
            <a:custGeom>
              <a:avLst/>
              <a:gdLst/>
              <a:ahLst/>
              <a:cxnLst/>
              <a:rect l="l" t="t" r="r" b="b"/>
              <a:pathLst>
                <a:path w="4444" h="81279">
                  <a:moveTo>
                    <a:pt x="3615" y="80760"/>
                  </a:moveTo>
                  <a:lnTo>
                    <a:pt x="451" y="12074"/>
                  </a:lnTo>
                  <a:lnTo>
                    <a:pt x="0" y="0"/>
                  </a:lnTo>
                  <a:lnTo>
                    <a:pt x="2740" y="14177"/>
                  </a:lnTo>
                  <a:lnTo>
                    <a:pt x="4031" y="27316"/>
                  </a:lnTo>
                  <a:lnTo>
                    <a:pt x="4209" y="46986"/>
                  </a:lnTo>
                  <a:lnTo>
                    <a:pt x="3615" y="80760"/>
                  </a:lnTo>
                  <a:close/>
                </a:path>
              </a:pathLst>
            </a:custGeom>
            <a:solidFill>
              <a:srgbClr val="BFC1C0"/>
            </a:solidFill>
          </p:spPr>
          <p:txBody>
            <a:bodyPr wrap="square" lIns="0" tIns="0" rIns="0" bIns="0" rtlCol="0"/>
            <a:lstStyle/>
            <a:p>
              <a:endParaRPr/>
            </a:p>
          </p:txBody>
        </p:sp>
        <p:sp>
          <p:nvSpPr>
            <p:cNvPr id="828" name="object 1011">
              <a:extLst>
                <a:ext uri="{FF2B5EF4-FFF2-40B4-BE49-F238E27FC236}">
                  <a16:creationId xmlns:a16="http://schemas.microsoft.com/office/drawing/2014/main" id="{019F4285-8F5B-073F-87D1-A34065DE143D}"/>
                </a:ext>
              </a:extLst>
            </p:cNvPr>
            <p:cNvSpPr/>
            <p:nvPr/>
          </p:nvSpPr>
          <p:spPr>
            <a:xfrm>
              <a:off x="2447719" y="8908675"/>
              <a:ext cx="4445" cy="81280"/>
            </a:xfrm>
            <a:custGeom>
              <a:avLst/>
              <a:gdLst/>
              <a:ahLst/>
              <a:cxnLst/>
              <a:rect l="l" t="t" r="r" b="b"/>
              <a:pathLst>
                <a:path w="4444" h="81279">
                  <a:moveTo>
                    <a:pt x="3589" y="80810"/>
                  </a:moveTo>
                  <a:lnTo>
                    <a:pt x="449" y="12080"/>
                  </a:lnTo>
                  <a:lnTo>
                    <a:pt x="0" y="0"/>
                  </a:lnTo>
                  <a:lnTo>
                    <a:pt x="2696" y="14195"/>
                  </a:lnTo>
                  <a:lnTo>
                    <a:pt x="3969" y="27345"/>
                  </a:lnTo>
                  <a:lnTo>
                    <a:pt x="4155" y="47024"/>
                  </a:lnTo>
                  <a:lnTo>
                    <a:pt x="3589" y="80810"/>
                  </a:lnTo>
                  <a:close/>
                </a:path>
              </a:pathLst>
            </a:custGeom>
            <a:solidFill>
              <a:srgbClr val="C0C2C2"/>
            </a:solidFill>
          </p:spPr>
          <p:txBody>
            <a:bodyPr wrap="square" lIns="0" tIns="0" rIns="0" bIns="0" rtlCol="0"/>
            <a:lstStyle/>
            <a:p>
              <a:endParaRPr/>
            </a:p>
          </p:txBody>
        </p:sp>
        <p:sp>
          <p:nvSpPr>
            <p:cNvPr id="829" name="object 1012">
              <a:extLst>
                <a:ext uri="{FF2B5EF4-FFF2-40B4-BE49-F238E27FC236}">
                  <a16:creationId xmlns:a16="http://schemas.microsoft.com/office/drawing/2014/main" id="{0B448586-0D9B-F8F5-A5BE-55ED417B0C4A}"/>
                </a:ext>
              </a:extLst>
            </p:cNvPr>
            <p:cNvSpPr/>
            <p:nvPr/>
          </p:nvSpPr>
          <p:spPr>
            <a:xfrm>
              <a:off x="2447694" y="8908739"/>
              <a:ext cx="4445" cy="81280"/>
            </a:xfrm>
            <a:custGeom>
              <a:avLst/>
              <a:gdLst/>
              <a:ahLst/>
              <a:cxnLst/>
              <a:rect l="l" t="t" r="r" b="b"/>
              <a:pathLst>
                <a:path w="4444" h="81279">
                  <a:moveTo>
                    <a:pt x="3558" y="80864"/>
                  </a:moveTo>
                  <a:lnTo>
                    <a:pt x="444" y="12089"/>
                  </a:lnTo>
                  <a:lnTo>
                    <a:pt x="0" y="0"/>
                  </a:lnTo>
                  <a:lnTo>
                    <a:pt x="2681" y="14207"/>
                  </a:lnTo>
                  <a:lnTo>
                    <a:pt x="3946" y="27366"/>
                  </a:lnTo>
                  <a:lnTo>
                    <a:pt x="4127" y="47058"/>
                  </a:lnTo>
                  <a:lnTo>
                    <a:pt x="3558" y="80864"/>
                  </a:lnTo>
                  <a:close/>
                </a:path>
              </a:pathLst>
            </a:custGeom>
            <a:solidFill>
              <a:srgbClr val="C2C4C4"/>
            </a:solidFill>
          </p:spPr>
          <p:txBody>
            <a:bodyPr wrap="square" lIns="0" tIns="0" rIns="0" bIns="0" rtlCol="0"/>
            <a:lstStyle/>
            <a:p>
              <a:endParaRPr/>
            </a:p>
          </p:txBody>
        </p:sp>
        <p:sp>
          <p:nvSpPr>
            <p:cNvPr id="830" name="object 1013">
              <a:extLst>
                <a:ext uri="{FF2B5EF4-FFF2-40B4-BE49-F238E27FC236}">
                  <a16:creationId xmlns:a16="http://schemas.microsoft.com/office/drawing/2014/main" id="{52BC643B-0BCE-4E25-8C09-05683151EF94}"/>
                </a:ext>
              </a:extLst>
            </p:cNvPr>
            <p:cNvSpPr/>
            <p:nvPr/>
          </p:nvSpPr>
          <p:spPr>
            <a:xfrm>
              <a:off x="2447663" y="8908802"/>
              <a:ext cx="4445" cy="81280"/>
            </a:xfrm>
            <a:custGeom>
              <a:avLst/>
              <a:gdLst/>
              <a:ahLst/>
              <a:cxnLst/>
              <a:rect l="l" t="t" r="r" b="b"/>
              <a:pathLst>
                <a:path w="4444" h="81279">
                  <a:moveTo>
                    <a:pt x="3537" y="80919"/>
                  </a:moveTo>
                  <a:lnTo>
                    <a:pt x="443" y="12097"/>
                  </a:lnTo>
                  <a:lnTo>
                    <a:pt x="0" y="0"/>
                  </a:lnTo>
                  <a:lnTo>
                    <a:pt x="2608" y="14230"/>
                  </a:lnTo>
                  <a:lnTo>
                    <a:pt x="3847" y="27403"/>
                  </a:lnTo>
                  <a:lnTo>
                    <a:pt x="4046" y="47104"/>
                  </a:lnTo>
                  <a:lnTo>
                    <a:pt x="3537" y="80919"/>
                  </a:lnTo>
                  <a:close/>
                </a:path>
              </a:pathLst>
            </a:custGeom>
            <a:solidFill>
              <a:srgbClr val="C5C6C5"/>
            </a:solidFill>
          </p:spPr>
          <p:txBody>
            <a:bodyPr wrap="square" lIns="0" tIns="0" rIns="0" bIns="0" rtlCol="0"/>
            <a:lstStyle/>
            <a:p>
              <a:endParaRPr/>
            </a:p>
          </p:txBody>
        </p:sp>
        <p:sp>
          <p:nvSpPr>
            <p:cNvPr id="831" name="object 1014">
              <a:extLst>
                <a:ext uri="{FF2B5EF4-FFF2-40B4-BE49-F238E27FC236}">
                  <a16:creationId xmlns:a16="http://schemas.microsoft.com/office/drawing/2014/main" id="{41BA9F1F-7E27-3217-1C2E-98F9832FB6A9}"/>
                </a:ext>
              </a:extLst>
            </p:cNvPr>
            <p:cNvSpPr/>
            <p:nvPr/>
          </p:nvSpPr>
          <p:spPr>
            <a:xfrm>
              <a:off x="2447638" y="8908865"/>
              <a:ext cx="4445" cy="81280"/>
            </a:xfrm>
            <a:custGeom>
              <a:avLst/>
              <a:gdLst/>
              <a:ahLst/>
              <a:cxnLst/>
              <a:rect l="l" t="t" r="r" b="b"/>
              <a:pathLst>
                <a:path w="4444" h="81279">
                  <a:moveTo>
                    <a:pt x="3506" y="80974"/>
                  </a:moveTo>
                  <a:lnTo>
                    <a:pt x="441" y="12106"/>
                  </a:lnTo>
                  <a:lnTo>
                    <a:pt x="0" y="0"/>
                  </a:lnTo>
                  <a:lnTo>
                    <a:pt x="2608" y="14240"/>
                  </a:lnTo>
                  <a:lnTo>
                    <a:pt x="3843" y="27421"/>
                  </a:lnTo>
                  <a:lnTo>
                    <a:pt x="4033" y="47135"/>
                  </a:lnTo>
                  <a:lnTo>
                    <a:pt x="3506" y="80974"/>
                  </a:lnTo>
                  <a:close/>
                </a:path>
              </a:pathLst>
            </a:custGeom>
            <a:solidFill>
              <a:srgbClr val="C5C7C7"/>
            </a:solidFill>
          </p:spPr>
          <p:txBody>
            <a:bodyPr wrap="square" lIns="0" tIns="0" rIns="0" bIns="0" rtlCol="0"/>
            <a:lstStyle/>
            <a:p>
              <a:endParaRPr/>
            </a:p>
          </p:txBody>
        </p:sp>
        <p:sp>
          <p:nvSpPr>
            <p:cNvPr id="832" name="object 1015">
              <a:extLst>
                <a:ext uri="{FF2B5EF4-FFF2-40B4-BE49-F238E27FC236}">
                  <a16:creationId xmlns:a16="http://schemas.microsoft.com/office/drawing/2014/main" id="{A31B4616-AFB6-C32C-677B-9CB997FF12B4}"/>
                </a:ext>
              </a:extLst>
            </p:cNvPr>
            <p:cNvSpPr/>
            <p:nvPr/>
          </p:nvSpPr>
          <p:spPr>
            <a:xfrm>
              <a:off x="2447608" y="8908928"/>
              <a:ext cx="4445" cy="81280"/>
            </a:xfrm>
            <a:custGeom>
              <a:avLst/>
              <a:gdLst/>
              <a:ahLst/>
              <a:cxnLst/>
              <a:rect l="l" t="t" r="r" b="b"/>
              <a:pathLst>
                <a:path w="4444" h="81279">
                  <a:moveTo>
                    <a:pt x="3481" y="81024"/>
                  </a:moveTo>
                  <a:lnTo>
                    <a:pt x="437" y="12113"/>
                  </a:lnTo>
                  <a:lnTo>
                    <a:pt x="0" y="0"/>
                  </a:lnTo>
                  <a:lnTo>
                    <a:pt x="2552" y="14260"/>
                  </a:lnTo>
                  <a:lnTo>
                    <a:pt x="3766" y="27454"/>
                  </a:lnTo>
                  <a:lnTo>
                    <a:pt x="3967" y="47176"/>
                  </a:lnTo>
                  <a:lnTo>
                    <a:pt x="3481" y="81024"/>
                  </a:lnTo>
                  <a:close/>
                </a:path>
              </a:pathLst>
            </a:custGeom>
            <a:solidFill>
              <a:srgbClr val="C8C9C9"/>
            </a:solidFill>
          </p:spPr>
          <p:txBody>
            <a:bodyPr wrap="square" lIns="0" tIns="0" rIns="0" bIns="0" rtlCol="0"/>
            <a:lstStyle/>
            <a:p>
              <a:endParaRPr/>
            </a:p>
          </p:txBody>
        </p:sp>
        <p:sp>
          <p:nvSpPr>
            <p:cNvPr id="833" name="object 1016">
              <a:extLst>
                <a:ext uri="{FF2B5EF4-FFF2-40B4-BE49-F238E27FC236}">
                  <a16:creationId xmlns:a16="http://schemas.microsoft.com/office/drawing/2014/main" id="{3F0F90EB-07F2-DE47-BD2D-0EA612D5A8A2}"/>
                </a:ext>
              </a:extLst>
            </p:cNvPr>
            <p:cNvSpPr/>
            <p:nvPr/>
          </p:nvSpPr>
          <p:spPr>
            <a:xfrm>
              <a:off x="2447582" y="8908991"/>
              <a:ext cx="4445" cy="81280"/>
            </a:xfrm>
            <a:custGeom>
              <a:avLst/>
              <a:gdLst/>
              <a:ahLst/>
              <a:cxnLst/>
              <a:rect l="l" t="t" r="r" b="b"/>
              <a:pathLst>
                <a:path w="4444" h="81279">
                  <a:moveTo>
                    <a:pt x="3450" y="81078"/>
                  </a:moveTo>
                  <a:lnTo>
                    <a:pt x="434" y="12120"/>
                  </a:lnTo>
                  <a:lnTo>
                    <a:pt x="0" y="0"/>
                  </a:lnTo>
                  <a:lnTo>
                    <a:pt x="2549" y="14269"/>
                  </a:lnTo>
                  <a:lnTo>
                    <a:pt x="3758" y="27472"/>
                  </a:lnTo>
                  <a:lnTo>
                    <a:pt x="3951" y="47208"/>
                  </a:lnTo>
                  <a:lnTo>
                    <a:pt x="3450" y="81078"/>
                  </a:lnTo>
                  <a:close/>
                </a:path>
              </a:pathLst>
            </a:custGeom>
            <a:solidFill>
              <a:srgbClr val="CACCCB"/>
            </a:solidFill>
          </p:spPr>
          <p:txBody>
            <a:bodyPr wrap="square" lIns="0" tIns="0" rIns="0" bIns="0" rtlCol="0"/>
            <a:lstStyle/>
            <a:p>
              <a:endParaRPr/>
            </a:p>
          </p:txBody>
        </p:sp>
        <p:sp>
          <p:nvSpPr>
            <p:cNvPr id="834" name="object 1017">
              <a:extLst>
                <a:ext uri="{FF2B5EF4-FFF2-40B4-BE49-F238E27FC236}">
                  <a16:creationId xmlns:a16="http://schemas.microsoft.com/office/drawing/2014/main" id="{2FF332C9-4554-E3F7-1D80-8929BEC9BD87}"/>
                </a:ext>
              </a:extLst>
            </p:cNvPr>
            <p:cNvSpPr/>
            <p:nvPr/>
          </p:nvSpPr>
          <p:spPr>
            <a:xfrm>
              <a:off x="2447552" y="8909054"/>
              <a:ext cx="4445" cy="81280"/>
            </a:xfrm>
            <a:custGeom>
              <a:avLst/>
              <a:gdLst/>
              <a:ahLst/>
              <a:cxnLst/>
              <a:rect l="l" t="t" r="r" b="b"/>
              <a:pathLst>
                <a:path w="4444" h="81279">
                  <a:moveTo>
                    <a:pt x="3424" y="81128"/>
                  </a:moveTo>
                  <a:lnTo>
                    <a:pt x="430" y="12128"/>
                  </a:lnTo>
                  <a:lnTo>
                    <a:pt x="0" y="0"/>
                  </a:lnTo>
                  <a:lnTo>
                    <a:pt x="2496" y="14287"/>
                  </a:lnTo>
                  <a:lnTo>
                    <a:pt x="3685" y="27500"/>
                  </a:lnTo>
                  <a:lnTo>
                    <a:pt x="3887" y="47245"/>
                  </a:lnTo>
                  <a:lnTo>
                    <a:pt x="3424" y="81128"/>
                  </a:lnTo>
                  <a:close/>
                </a:path>
              </a:pathLst>
            </a:custGeom>
            <a:solidFill>
              <a:srgbClr val="CBCDCD"/>
            </a:solidFill>
          </p:spPr>
          <p:txBody>
            <a:bodyPr wrap="square" lIns="0" tIns="0" rIns="0" bIns="0" rtlCol="0"/>
            <a:lstStyle/>
            <a:p>
              <a:endParaRPr/>
            </a:p>
          </p:txBody>
        </p:sp>
        <p:sp>
          <p:nvSpPr>
            <p:cNvPr id="835" name="object 1018">
              <a:extLst>
                <a:ext uri="{FF2B5EF4-FFF2-40B4-BE49-F238E27FC236}">
                  <a16:creationId xmlns:a16="http://schemas.microsoft.com/office/drawing/2014/main" id="{B061C89E-0228-DF53-0830-2ED7DEC3AB44}"/>
                </a:ext>
              </a:extLst>
            </p:cNvPr>
            <p:cNvSpPr/>
            <p:nvPr/>
          </p:nvSpPr>
          <p:spPr>
            <a:xfrm>
              <a:off x="2447527" y="8909118"/>
              <a:ext cx="4445" cy="81280"/>
            </a:xfrm>
            <a:custGeom>
              <a:avLst/>
              <a:gdLst/>
              <a:ahLst/>
              <a:cxnLst/>
              <a:rect l="l" t="t" r="r" b="b"/>
              <a:pathLst>
                <a:path w="4444" h="81279">
                  <a:moveTo>
                    <a:pt x="3393" y="81183"/>
                  </a:moveTo>
                  <a:lnTo>
                    <a:pt x="427" y="12136"/>
                  </a:lnTo>
                  <a:lnTo>
                    <a:pt x="0" y="0"/>
                  </a:lnTo>
                  <a:lnTo>
                    <a:pt x="2499" y="14296"/>
                  </a:lnTo>
                  <a:lnTo>
                    <a:pt x="3685" y="27518"/>
                  </a:lnTo>
                  <a:lnTo>
                    <a:pt x="3877" y="47277"/>
                  </a:lnTo>
                  <a:lnTo>
                    <a:pt x="3393" y="81183"/>
                  </a:lnTo>
                  <a:close/>
                </a:path>
              </a:pathLst>
            </a:custGeom>
            <a:solidFill>
              <a:srgbClr val="CECFCF"/>
            </a:solidFill>
          </p:spPr>
          <p:txBody>
            <a:bodyPr wrap="square" lIns="0" tIns="0" rIns="0" bIns="0" rtlCol="0"/>
            <a:lstStyle/>
            <a:p>
              <a:endParaRPr/>
            </a:p>
          </p:txBody>
        </p:sp>
        <p:sp>
          <p:nvSpPr>
            <p:cNvPr id="836" name="object 1019">
              <a:extLst>
                <a:ext uri="{FF2B5EF4-FFF2-40B4-BE49-F238E27FC236}">
                  <a16:creationId xmlns:a16="http://schemas.microsoft.com/office/drawing/2014/main" id="{36AB52A5-7B6B-E9DA-ABCA-38038A334CAA}"/>
                </a:ext>
              </a:extLst>
            </p:cNvPr>
            <p:cNvSpPr/>
            <p:nvPr/>
          </p:nvSpPr>
          <p:spPr>
            <a:xfrm>
              <a:off x="2447497" y="8909181"/>
              <a:ext cx="3810" cy="81280"/>
            </a:xfrm>
            <a:custGeom>
              <a:avLst/>
              <a:gdLst/>
              <a:ahLst/>
              <a:cxnLst/>
              <a:rect l="l" t="t" r="r" b="b"/>
              <a:pathLst>
                <a:path w="3810" h="81279">
                  <a:moveTo>
                    <a:pt x="3367" y="81233"/>
                  </a:moveTo>
                  <a:lnTo>
                    <a:pt x="423" y="12144"/>
                  </a:lnTo>
                  <a:lnTo>
                    <a:pt x="0" y="0"/>
                  </a:lnTo>
                  <a:lnTo>
                    <a:pt x="2437" y="14317"/>
                  </a:lnTo>
                  <a:lnTo>
                    <a:pt x="3601" y="27551"/>
                  </a:lnTo>
                  <a:lnTo>
                    <a:pt x="3805" y="47318"/>
                  </a:lnTo>
                  <a:lnTo>
                    <a:pt x="3367" y="81233"/>
                  </a:lnTo>
                  <a:close/>
                </a:path>
              </a:pathLst>
            </a:custGeom>
            <a:solidFill>
              <a:srgbClr val="CFD1D0"/>
            </a:solidFill>
          </p:spPr>
          <p:txBody>
            <a:bodyPr wrap="square" lIns="0" tIns="0" rIns="0" bIns="0" rtlCol="0"/>
            <a:lstStyle/>
            <a:p>
              <a:endParaRPr/>
            </a:p>
          </p:txBody>
        </p:sp>
        <p:sp>
          <p:nvSpPr>
            <p:cNvPr id="837" name="object 1020">
              <a:extLst>
                <a:ext uri="{FF2B5EF4-FFF2-40B4-BE49-F238E27FC236}">
                  <a16:creationId xmlns:a16="http://schemas.microsoft.com/office/drawing/2014/main" id="{6E18E0E4-9F9E-7104-4C4E-06921B1203F6}"/>
                </a:ext>
              </a:extLst>
            </p:cNvPr>
            <p:cNvSpPr/>
            <p:nvPr/>
          </p:nvSpPr>
          <p:spPr>
            <a:xfrm>
              <a:off x="2447471" y="8909240"/>
              <a:ext cx="3810" cy="81915"/>
            </a:xfrm>
            <a:custGeom>
              <a:avLst/>
              <a:gdLst/>
              <a:ahLst/>
              <a:cxnLst/>
              <a:rect l="l" t="t" r="r" b="b"/>
              <a:pathLst>
                <a:path w="3810" h="81915">
                  <a:moveTo>
                    <a:pt x="3341" y="81292"/>
                  </a:moveTo>
                  <a:lnTo>
                    <a:pt x="421" y="12155"/>
                  </a:lnTo>
                  <a:lnTo>
                    <a:pt x="0" y="0"/>
                  </a:lnTo>
                  <a:lnTo>
                    <a:pt x="2451" y="14326"/>
                  </a:lnTo>
                  <a:lnTo>
                    <a:pt x="3617" y="27569"/>
                  </a:lnTo>
                  <a:lnTo>
                    <a:pt x="3809" y="47351"/>
                  </a:lnTo>
                  <a:lnTo>
                    <a:pt x="3341" y="81292"/>
                  </a:lnTo>
                  <a:close/>
                </a:path>
              </a:pathLst>
            </a:custGeom>
            <a:solidFill>
              <a:srgbClr val="D1D3D2"/>
            </a:solidFill>
          </p:spPr>
          <p:txBody>
            <a:bodyPr wrap="square" lIns="0" tIns="0" rIns="0" bIns="0" rtlCol="0"/>
            <a:lstStyle/>
            <a:p>
              <a:endParaRPr/>
            </a:p>
          </p:txBody>
        </p:sp>
        <p:sp>
          <p:nvSpPr>
            <p:cNvPr id="838" name="object 1021">
              <a:extLst>
                <a:ext uri="{FF2B5EF4-FFF2-40B4-BE49-F238E27FC236}">
                  <a16:creationId xmlns:a16="http://schemas.microsoft.com/office/drawing/2014/main" id="{43D3860F-3AAA-E164-E46E-206EBB3D80FF}"/>
                </a:ext>
              </a:extLst>
            </p:cNvPr>
            <p:cNvSpPr/>
            <p:nvPr/>
          </p:nvSpPr>
          <p:spPr>
            <a:xfrm>
              <a:off x="2447441" y="8909302"/>
              <a:ext cx="3810" cy="81915"/>
            </a:xfrm>
            <a:custGeom>
              <a:avLst/>
              <a:gdLst/>
              <a:ahLst/>
              <a:cxnLst/>
              <a:rect l="l" t="t" r="r" b="b"/>
              <a:pathLst>
                <a:path w="3810" h="81915">
                  <a:moveTo>
                    <a:pt x="3320" y="81347"/>
                  </a:moveTo>
                  <a:lnTo>
                    <a:pt x="420" y="12162"/>
                  </a:lnTo>
                  <a:lnTo>
                    <a:pt x="0" y="0"/>
                  </a:lnTo>
                  <a:lnTo>
                    <a:pt x="2381" y="14349"/>
                  </a:lnTo>
                  <a:lnTo>
                    <a:pt x="3521" y="27606"/>
                  </a:lnTo>
                  <a:lnTo>
                    <a:pt x="3730" y="47397"/>
                  </a:lnTo>
                  <a:lnTo>
                    <a:pt x="3320" y="81347"/>
                  </a:lnTo>
                  <a:close/>
                </a:path>
              </a:pathLst>
            </a:custGeom>
            <a:solidFill>
              <a:srgbClr val="D3D5D4"/>
            </a:solidFill>
          </p:spPr>
          <p:txBody>
            <a:bodyPr wrap="square" lIns="0" tIns="0" rIns="0" bIns="0" rtlCol="0"/>
            <a:lstStyle/>
            <a:p>
              <a:endParaRPr/>
            </a:p>
          </p:txBody>
        </p:sp>
        <p:sp>
          <p:nvSpPr>
            <p:cNvPr id="839" name="object 1022">
              <a:extLst>
                <a:ext uri="{FF2B5EF4-FFF2-40B4-BE49-F238E27FC236}">
                  <a16:creationId xmlns:a16="http://schemas.microsoft.com/office/drawing/2014/main" id="{9CA0589F-2B36-A16C-8B38-89A2BC5D7ECA}"/>
                </a:ext>
              </a:extLst>
            </p:cNvPr>
            <p:cNvSpPr/>
            <p:nvPr/>
          </p:nvSpPr>
          <p:spPr>
            <a:xfrm>
              <a:off x="2447416" y="8909366"/>
              <a:ext cx="3810" cy="81915"/>
            </a:xfrm>
            <a:custGeom>
              <a:avLst/>
              <a:gdLst/>
              <a:ahLst/>
              <a:cxnLst/>
              <a:rect l="l" t="t" r="r" b="b"/>
              <a:pathLst>
                <a:path w="3810" h="81915">
                  <a:moveTo>
                    <a:pt x="3289" y="81402"/>
                  </a:moveTo>
                  <a:lnTo>
                    <a:pt x="416" y="12170"/>
                  </a:lnTo>
                  <a:lnTo>
                    <a:pt x="0" y="0"/>
                  </a:lnTo>
                  <a:lnTo>
                    <a:pt x="2349" y="14364"/>
                  </a:lnTo>
                  <a:lnTo>
                    <a:pt x="3475" y="27632"/>
                  </a:lnTo>
                  <a:lnTo>
                    <a:pt x="3685" y="47434"/>
                  </a:lnTo>
                  <a:lnTo>
                    <a:pt x="3289" y="81402"/>
                  </a:lnTo>
                  <a:close/>
                </a:path>
              </a:pathLst>
            </a:custGeom>
            <a:solidFill>
              <a:srgbClr val="D5D7D5"/>
            </a:solidFill>
          </p:spPr>
          <p:txBody>
            <a:bodyPr wrap="square" lIns="0" tIns="0" rIns="0" bIns="0" rtlCol="0"/>
            <a:lstStyle/>
            <a:p>
              <a:endParaRPr/>
            </a:p>
          </p:txBody>
        </p:sp>
        <p:sp>
          <p:nvSpPr>
            <p:cNvPr id="840" name="object 1023">
              <a:extLst>
                <a:ext uri="{FF2B5EF4-FFF2-40B4-BE49-F238E27FC236}">
                  <a16:creationId xmlns:a16="http://schemas.microsoft.com/office/drawing/2014/main" id="{198F051D-67DA-5464-4ABA-D0E305D906D6}"/>
                </a:ext>
              </a:extLst>
            </p:cNvPr>
            <p:cNvSpPr/>
            <p:nvPr/>
          </p:nvSpPr>
          <p:spPr>
            <a:xfrm>
              <a:off x="2447386" y="8909429"/>
              <a:ext cx="3810" cy="81915"/>
            </a:xfrm>
            <a:custGeom>
              <a:avLst/>
              <a:gdLst/>
              <a:ahLst/>
              <a:cxnLst/>
              <a:rect l="l" t="t" r="r" b="b"/>
              <a:pathLst>
                <a:path w="3810" h="81915">
                  <a:moveTo>
                    <a:pt x="3264" y="81452"/>
                  </a:moveTo>
                  <a:lnTo>
                    <a:pt x="414" y="12178"/>
                  </a:lnTo>
                  <a:lnTo>
                    <a:pt x="0" y="0"/>
                  </a:lnTo>
                  <a:lnTo>
                    <a:pt x="2322" y="14379"/>
                  </a:lnTo>
                  <a:lnTo>
                    <a:pt x="3437" y="27656"/>
                  </a:lnTo>
                  <a:lnTo>
                    <a:pt x="3648" y="47469"/>
                  </a:lnTo>
                  <a:lnTo>
                    <a:pt x="3264" y="81452"/>
                  </a:lnTo>
                  <a:close/>
                </a:path>
              </a:pathLst>
            </a:custGeom>
            <a:solidFill>
              <a:srgbClr val="D6D8D7"/>
            </a:solidFill>
          </p:spPr>
          <p:txBody>
            <a:bodyPr wrap="square" lIns="0" tIns="0" rIns="0" bIns="0" rtlCol="0"/>
            <a:lstStyle/>
            <a:p>
              <a:endParaRPr/>
            </a:p>
          </p:txBody>
        </p:sp>
        <p:sp>
          <p:nvSpPr>
            <p:cNvPr id="841" name="object 1024">
              <a:extLst>
                <a:ext uri="{FF2B5EF4-FFF2-40B4-BE49-F238E27FC236}">
                  <a16:creationId xmlns:a16="http://schemas.microsoft.com/office/drawing/2014/main" id="{A6A446C3-FCF4-20CA-6ECC-6682D4EC0353}"/>
                </a:ext>
              </a:extLst>
            </p:cNvPr>
            <p:cNvSpPr/>
            <p:nvPr/>
          </p:nvSpPr>
          <p:spPr>
            <a:xfrm>
              <a:off x="2447360" y="8909492"/>
              <a:ext cx="3810" cy="81915"/>
            </a:xfrm>
            <a:custGeom>
              <a:avLst/>
              <a:gdLst/>
              <a:ahLst/>
              <a:cxnLst/>
              <a:rect l="l" t="t" r="r" b="b"/>
              <a:pathLst>
                <a:path w="3810" h="81915">
                  <a:moveTo>
                    <a:pt x="3233" y="81507"/>
                  </a:moveTo>
                  <a:lnTo>
                    <a:pt x="409" y="12187"/>
                  </a:lnTo>
                  <a:lnTo>
                    <a:pt x="0" y="0"/>
                  </a:lnTo>
                  <a:lnTo>
                    <a:pt x="2290" y="14394"/>
                  </a:lnTo>
                  <a:lnTo>
                    <a:pt x="3390" y="27682"/>
                  </a:lnTo>
                  <a:lnTo>
                    <a:pt x="3603" y="47506"/>
                  </a:lnTo>
                  <a:lnTo>
                    <a:pt x="3233" y="81507"/>
                  </a:lnTo>
                  <a:close/>
                </a:path>
              </a:pathLst>
            </a:custGeom>
            <a:solidFill>
              <a:srgbClr val="D8D9D8"/>
            </a:solidFill>
          </p:spPr>
          <p:txBody>
            <a:bodyPr wrap="square" lIns="0" tIns="0" rIns="0" bIns="0" rtlCol="0"/>
            <a:lstStyle/>
            <a:p>
              <a:endParaRPr/>
            </a:p>
          </p:txBody>
        </p:sp>
        <p:sp>
          <p:nvSpPr>
            <p:cNvPr id="842" name="object 1025">
              <a:extLst>
                <a:ext uri="{FF2B5EF4-FFF2-40B4-BE49-F238E27FC236}">
                  <a16:creationId xmlns:a16="http://schemas.microsoft.com/office/drawing/2014/main" id="{491F7663-98F6-CE56-81BD-02DA84AD2E69}"/>
                </a:ext>
              </a:extLst>
            </p:cNvPr>
            <p:cNvSpPr/>
            <p:nvPr/>
          </p:nvSpPr>
          <p:spPr>
            <a:xfrm>
              <a:off x="2447330" y="8909555"/>
              <a:ext cx="3810" cy="81915"/>
            </a:xfrm>
            <a:custGeom>
              <a:avLst/>
              <a:gdLst/>
              <a:ahLst/>
              <a:cxnLst/>
              <a:rect l="l" t="t" r="r" b="b"/>
              <a:pathLst>
                <a:path w="3810" h="81915">
                  <a:moveTo>
                    <a:pt x="3207" y="81561"/>
                  </a:moveTo>
                  <a:lnTo>
                    <a:pt x="407" y="12193"/>
                  </a:lnTo>
                  <a:lnTo>
                    <a:pt x="0" y="0"/>
                  </a:lnTo>
                  <a:lnTo>
                    <a:pt x="2266" y="14403"/>
                  </a:lnTo>
                  <a:lnTo>
                    <a:pt x="3356" y="27700"/>
                  </a:lnTo>
                  <a:lnTo>
                    <a:pt x="3569" y="47537"/>
                  </a:lnTo>
                  <a:lnTo>
                    <a:pt x="3207" y="81561"/>
                  </a:lnTo>
                  <a:close/>
                </a:path>
              </a:pathLst>
            </a:custGeom>
            <a:solidFill>
              <a:srgbClr val="DADCDA"/>
            </a:solidFill>
          </p:spPr>
          <p:txBody>
            <a:bodyPr wrap="square" lIns="0" tIns="0" rIns="0" bIns="0" rtlCol="0"/>
            <a:lstStyle/>
            <a:p>
              <a:endParaRPr/>
            </a:p>
          </p:txBody>
        </p:sp>
        <p:sp>
          <p:nvSpPr>
            <p:cNvPr id="843" name="object 1026">
              <a:extLst>
                <a:ext uri="{FF2B5EF4-FFF2-40B4-BE49-F238E27FC236}">
                  <a16:creationId xmlns:a16="http://schemas.microsoft.com/office/drawing/2014/main" id="{7D5C7F3F-4E7B-685D-F42B-A1491A73F27F}"/>
                </a:ext>
              </a:extLst>
            </p:cNvPr>
            <p:cNvSpPr/>
            <p:nvPr/>
          </p:nvSpPr>
          <p:spPr>
            <a:xfrm>
              <a:off x="2447305" y="8909618"/>
              <a:ext cx="3810" cy="81915"/>
            </a:xfrm>
            <a:custGeom>
              <a:avLst/>
              <a:gdLst/>
              <a:ahLst/>
              <a:cxnLst/>
              <a:rect l="l" t="t" r="r" b="b"/>
              <a:pathLst>
                <a:path w="3810" h="81915">
                  <a:moveTo>
                    <a:pt x="3176" y="81616"/>
                  </a:moveTo>
                  <a:lnTo>
                    <a:pt x="402" y="12202"/>
                  </a:lnTo>
                  <a:lnTo>
                    <a:pt x="0" y="0"/>
                  </a:lnTo>
                  <a:lnTo>
                    <a:pt x="2234" y="14418"/>
                  </a:lnTo>
                  <a:lnTo>
                    <a:pt x="3309" y="27726"/>
                  </a:lnTo>
                  <a:lnTo>
                    <a:pt x="3524" y="47574"/>
                  </a:lnTo>
                  <a:lnTo>
                    <a:pt x="3176" y="81616"/>
                  </a:lnTo>
                  <a:close/>
                </a:path>
              </a:pathLst>
            </a:custGeom>
            <a:solidFill>
              <a:srgbClr val="DBDCDB"/>
            </a:solidFill>
          </p:spPr>
          <p:txBody>
            <a:bodyPr wrap="square" lIns="0" tIns="0" rIns="0" bIns="0" rtlCol="0"/>
            <a:lstStyle/>
            <a:p>
              <a:endParaRPr/>
            </a:p>
          </p:txBody>
        </p:sp>
        <p:sp>
          <p:nvSpPr>
            <p:cNvPr id="844" name="object 1027">
              <a:extLst>
                <a:ext uri="{FF2B5EF4-FFF2-40B4-BE49-F238E27FC236}">
                  <a16:creationId xmlns:a16="http://schemas.microsoft.com/office/drawing/2014/main" id="{A04F93F5-F9D4-19D9-AF34-DC16625660B2}"/>
                </a:ext>
              </a:extLst>
            </p:cNvPr>
            <p:cNvSpPr/>
            <p:nvPr/>
          </p:nvSpPr>
          <p:spPr>
            <a:xfrm>
              <a:off x="2447275" y="8909682"/>
              <a:ext cx="3810" cy="81915"/>
            </a:xfrm>
            <a:custGeom>
              <a:avLst/>
              <a:gdLst/>
              <a:ahLst/>
              <a:cxnLst/>
              <a:rect l="l" t="t" r="r" b="b"/>
              <a:pathLst>
                <a:path w="3810" h="81915">
                  <a:moveTo>
                    <a:pt x="3150" y="81666"/>
                  </a:moveTo>
                  <a:lnTo>
                    <a:pt x="0" y="0"/>
                  </a:lnTo>
                  <a:lnTo>
                    <a:pt x="2207" y="14432"/>
                  </a:lnTo>
                  <a:lnTo>
                    <a:pt x="3271" y="27750"/>
                  </a:lnTo>
                  <a:lnTo>
                    <a:pt x="3487" y="47609"/>
                  </a:lnTo>
                  <a:lnTo>
                    <a:pt x="3150" y="81666"/>
                  </a:lnTo>
                  <a:close/>
                </a:path>
              </a:pathLst>
            </a:custGeom>
            <a:solidFill>
              <a:srgbClr val="DEDFDE"/>
            </a:solidFill>
          </p:spPr>
          <p:txBody>
            <a:bodyPr wrap="square" lIns="0" tIns="0" rIns="0" bIns="0" rtlCol="0"/>
            <a:lstStyle/>
            <a:p>
              <a:endParaRPr/>
            </a:p>
          </p:txBody>
        </p:sp>
        <p:sp>
          <p:nvSpPr>
            <p:cNvPr id="845" name="object 1028">
              <a:extLst>
                <a:ext uri="{FF2B5EF4-FFF2-40B4-BE49-F238E27FC236}">
                  <a16:creationId xmlns:a16="http://schemas.microsoft.com/office/drawing/2014/main" id="{B01AF018-2B9F-63A8-4337-D4BC5445C4C4}"/>
                </a:ext>
              </a:extLst>
            </p:cNvPr>
            <p:cNvSpPr/>
            <p:nvPr/>
          </p:nvSpPr>
          <p:spPr>
            <a:xfrm>
              <a:off x="2447249" y="8909745"/>
              <a:ext cx="3810" cy="81915"/>
            </a:xfrm>
            <a:custGeom>
              <a:avLst/>
              <a:gdLst/>
              <a:ahLst/>
              <a:cxnLst/>
              <a:rect l="l" t="t" r="r" b="b"/>
              <a:pathLst>
                <a:path w="3810" h="81915">
                  <a:moveTo>
                    <a:pt x="3119" y="81721"/>
                  </a:moveTo>
                  <a:lnTo>
                    <a:pt x="0" y="0"/>
                  </a:lnTo>
                  <a:lnTo>
                    <a:pt x="2207" y="14442"/>
                  </a:lnTo>
                  <a:lnTo>
                    <a:pt x="3268" y="27768"/>
                  </a:lnTo>
                  <a:lnTo>
                    <a:pt x="3474" y="47641"/>
                  </a:lnTo>
                  <a:lnTo>
                    <a:pt x="3119" y="81721"/>
                  </a:lnTo>
                  <a:close/>
                </a:path>
              </a:pathLst>
            </a:custGeom>
            <a:solidFill>
              <a:srgbClr val="E1E2E1"/>
            </a:solidFill>
          </p:spPr>
          <p:txBody>
            <a:bodyPr wrap="square" lIns="0" tIns="0" rIns="0" bIns="0" rtlCol="0"/>
            <a:lstStyle/>
            <a:p>
              <a:endParaRPr/>
            </a:p>
          </p:txBody>
        </p:sp>
        <p:sp>
          <p:nvSpPr>
            <p:cNvPr id="846" name="object 1029">
              <a:extLst>
                <a:ext uri="{FF2B5EF4-FFF2-40B4-BE49-F238E27FC236}">
                  <a16:creationId xmlns:a16="http://schemas.microsoft.com/office/drawing/2014/main" id="{338B7834-FE0E-5E61-2173-2A784A20EA27}"/>
                </a:ext>
              </a:extLst>
            </p:cNvPr>
            <p:cNvSpPr/>
            <p:nvPr/>
          </p:nvSpPr>
          <p:spPr>
            <a:xfrm>
              <a:off x="2447219" y="8909808"/>
              <a:ext cx="3810" cy="81915"/>
            </a:xfrm>
            <a:custGeom>
              <a:avLst/>
              <a:gdLst/>
              <a:ahLst/>
              <a:cxnLst/>
              <a:rect l="l" t="t" r="r" b="b"/>
              <a:pathLst>
                <a:path w="3810" h="81915">
                  <a:moveTo>
                    <a:pt x="3098" y="81775"/>
                  </a:moveTo>
                  <a:lnTo>
                    <a:pt x="0" y="0"/>
                  </a:lnTo>
                  <a:lnTo>
                    <a:pt x="2151" y="14462"/>
                  </a:lnTo>
                  <a:lnTo>
                    <a:pt x="3191" y="27801"/>
                  </a:lnTo>
                  <a:lnTo>
                    <a:pt x="3410" y="47684"/>
                  </a:lnTo>
                  <a:lnTo>
                    <a:pt x="3098" y="81775"/>
                  </a:lnTo>
                  <a:close/>
                </a:path>
              </a:pathLst>
            </a:custGeom>
            <a:solidFill>
              <a:srgbClr val="E2E2E2"/>
            </a:solidFill>
          </p:spPr>
          <p:txBody>
            <a:bodyPr wrap="square" lIns="0" tIns="0" rIns="0" bIns="0" rtlCol="0"/>
            <a:lstStyle/>
            <a:p>
              <a:endParaRPr/>
            </a:p>
          </p:txBody>
        </p:sp>
        <p:sp>
          <p:nvSpPr>
            <p:cNvPr id="847" name="object 1030">
              <a:extLst>
                <a:ext uri="{FF2B5EF4-FFF2-40B4-BE49-F238E27FC236}">
                  <a16:creationId xmlns:a16="http://schemas.microsoft.com/office/drawing/2014/main" id="{3D310E1B-32AF-9683-667C-762E3A181B58}"/>
                </a:ext>
              </a:extLst>
            </p:cNvPr>
            <p:cNvSpPr/>
            <p:nvPr/>
          </p:nvSpPr>
          <p:spPr>
            <a:xfrm>
              <a:off x="2447194" y="8909871"/>
              <a:ext cx="3810" cy="81915"/>
            </a:xfrm>
            <a:custGeom>
              <a:avLst/>
              <a:gdLst/>
              <a:ahLst/>
              <a:cxnLst/>
              <a:rect l="l" t="t" r="r" b="b"/>
              <a:pathLst>
                <a:path w="3810" h="81915">
                  <a:moveTo>
                    <a:pt x="3067" y="81830"/>
                  </a:moveTo>
                  <a:lnTo>
                    <a:pt x="0" y="0"/>
                  </a:lnTo>
                  <a:lnTo>
                    <a:pt x="2122" y="14477"/>
                  </a:lnTo>
                  <a:lnTo>
                    <a:pt x="3149" y="27827"/>
                  </a:lnTo>
                  <a:lnTo>
                    <a:pt x="3368" y="47721"/>
                  </a:lnTo>
                  <a:lnTo>
                    <a:pt x="3067" y="81830"/>
                  </a:lnTo>
                  <a:close/>
                </a:path>
              </a:pathLst>
            </a:custGeom>
            <a:solidFill>
              <a:srgbClr val="E4E5E4"/>
            </a:solidFill>
          </p:spPr>
          <p:txBody>
            <a:bodyPr wrap="square" lIns="0" tIns="0" rIns="0" bIns="0" rtlCol="0"/>
            <a:lstStyle/>
            <a:p>
              <a:endParaRPr/>
            </a:p>
          </p:txBody>
        </p:sp>
        <p:sp>
          <p:nvSpPr>
            <p:cNvPr id="848" name="object 1031">
              <a:extLst>
                <a:ext uri="{FF2B5EF4-FFF2-40B4-BE49-F238E27FC236}">
                  <a16:creationId xmlns:a16="http://schemas.microsoft.com/office/drawing/2014/main" id="{95AE8D09-4918-6488-1F8C-7F6C39852482}"/>
                </a:ext>
              </a:extLst>
            </p:cNvPr>
            <p:cNvSpPr/>
            <p:nvPr/>
          </p:nvSpPr>
          <p:spPr>
            <a:xfrm>
              <a:off x="2447164" y="8909935"/>
              <a:ext cx="3810" cy="81915"/>
            </a:xfrm>
            <a:custGeom>
              <a:avLst/>
              <a:gdLst/>
              <a:ahLst/>
              <a:cxnLst/>
              <a:rect l="l" t="t" r="r" b="b"/>
              <a:pathLst>
                <a:path w="3810" h="81915">
                  <a:moveTo>
                    <a:pt x="3042" y="81880"/>
                  </a:moveTo>
                  <a:lnTo>
                    <a:pt x="0" y="0"/>
                  </a:lnTo>
                  <a:lnTo>
                    <a:pt x="2092" y="14492"/>
                  </a:lnTo>
                  <a:lnTo>
                    <a:pt x="3107" y="27852"/>
                  </a:lnTo>
                  <a:lnTo>
                    <a:pt x="3328" y="47756"/>
                  </a:lnTo>
                  <a:lnTo>
                    <a:pt x="3042" y="81880"/>
                  </a:lnTo>
                  <a:close/>
                </a:path>
              </a:pathLst>
            </a:custGeom>
            <a:solidFill>
              <a:srgbClr val="E6E7E5"/>
            </a:solidFill>
          </p:spPr>
          <p:txBody>
            <a:bodyPr wrap="square" lIns="0" tIns="0" rIns="0" bIns="0" rtlCol="0"/>
            <a:lstStyle/>
            <a:p>
              <a:endParaRPr/>
            </a:p>
          </p:txBody>
        </p:sp>
        <p:sp>
          <p:nvSpPr>
            <p:cNvPr id="849" name="object 1032">
              <a:extLst>
                <a:ext uri="{FF2B5EF4-FFF2-40B4-BE49-F238E27FC236}">
                  <a16:creationId xmlns:a16="http://schemas.microsoft.com/office/drawing/2014/main" id="{14C73F07-19EE-EC86-524C-F978AB5E8E75}"/>
                </a:ext>
              </a:extLst>
            </p:cNvPr>
            <p:cNvSpPr/>
            <p:nvPr/>
          </p:nvSpPr>
          <p:spPr>
            <a:xfrm>
              <a:off x="2447139" y="8909998"/>
              <a:ext cx="3810" cy="82550"/>
            </a:xfrm>
            <a:custGeom>
              <a:avLst/>
              <a:gdLst/>
              <a:ahLst/>
              <a:cxnLst/>
              <a:rect l="l" t="t" r="r" b="b"/>
              <a:pathLst>
                <a:path w="3810" h="82550">
                  <a:moveTo>
                    <a:pt x="3011" y="81935"/>
                  </a:moveTo>
                  <a:lnTo>
                    <a:pt x="0" y="0"/>
                  </a:lnTo>
                  <a:lnTo>
                    <a:pt x="2063" y="14507"/>
                  </a:lnTo>
                  <a:lnTo>
                    <a:pt x="3064" y="27877"/>
                  </a:lnTo>
                  <a:lnTo>
                    <a:pt x="3286" y="47793"/>
                  </a:lnTo>
                  <a:lnTo>
                    <a:pt x="3011" y="81935"/>
                  </a:lnTo>
                  <a:close/>
                </a:path>
              </a:pathLst>
            </a:custGeom>
            <a:solidFill>
              <a:srgbClr val="E8E8E6"/>
            </a:solidFill>
          </p:spPr>
          <p:txBody>
            <a:bodyPr wrap="square" lIns="0" tIns="0" rIns="0" bIns="0" rtlCol="0"/>
            <a:lstStyle/>
            <a:p>
              <a:endParaRPr/>
            </a:p>
          </p:txBody>
        </p:sp>
        <p:sp>
          <p:nvSpPr>
            <p:cNvPr id="850" name="object 1033">
              <a:extLst>
                <a:ext uri="{FF2B5EF4-FFF2-40B4-BE49-F238E27FC236}">
                  <a16:creationId xmlns:a16="http://schemas.microsoft.com/office/drawing/2014/main" id="{39D712FC-FC95-4836-594D-9D29389EDC8A}"/>
                </a:ext>
              </a:extLst>
            </p:cNvPr>
            <p:cNvSpPr/>
            <p:nvPr/>
          </p:nvSpPr>
          <p:spPr>
            <a:xfrm>
              <a:off x="2447108" y="8910061"/>
              <a:ext cx="3810" cy="82550"/>
            </a:xfrm>
            <a:custGeom>
              <a:avLst/>
              <a:gdLst/>
              <a:ahLst/>
              <a:cxnLst/>
              <a:rect l="l" t="t" r="r" b="b"/>
              <a:pathLst>
                <a:path w="3810" h="82550">
                  <a:moveTo>
                    <a:pt x="2985" y="81989"/>
                  </a:moveTo>
                  <a:lnTo>
                    <a:pt x="0" y="0"/>
                  </a:lnTo>
                  <a:lnTo>
                    <a:pt x="2036" y="14522"/>
                  </a:lnTo>
                  <a:lnTo>
                    <a:pt x="3026" y="27903"/>
                  </a:lnTo>
                  <a:lnTo>
                    <a:pt x="3249" y="47830"/>
                  </a:lnTo>
                  <a:lnTo>
                    <a:pt x="2985" y="81989"/>
                  </a:lnTo>
                  <a:close/>
                </a:path>
              </a:pathLst>
            </a:custGeom>
            <a:solidFill>
              <a:srgbClr val="EAEAE9"/>
            </a:solidFill>
          </p:spPr>
          <p:txBody>
            <a:bodyPr wrap="square" lIns="0" tIns="0" rIns="0" bIns="0" rtlCol="0"/>
            <a:lstStyle/>
            <a:p>
              <a:endParaRPr/>
            </a:p>
          </p:txBody>
        </p:sp>
        <p:sp>
          <p:nvSpPr>
            <p:cNvPr id="851" name="object 1034">
              <a:extLst>
                <a:ext uri="{FF2B5EF4-FFF2-40B4-BE49-F238E27FC236}">
                  <a16:creationId xmlns:a16="http://schemas.microsoft.com/office/drawing/2014/main" id="{789E1415-C7EB-5635-3599-4131CC3D190D}"/>
                </a:ext>
              </a:extLst>
            </p:cNvPr>
            <p:cNvSpPr/>
            <p:nvPr/>
          </p:nvSpPr>
          <p:spPr>
            <a:xfrm>
              <a:off x="2447083" y="8910124"/>
              <a:ext cx="3810" cy="82550"/>
            </a:xfrm>
            <a:custGeom>
              <a:avLst/>
              <a:gdLst/>
              <a:ahLst/>
              <a:cxnLst/>
              <a:rect l="l" t="t" r="r" b="b"/>
              <a:pathLst>
                <a:path w="3810" h="82550">
                  <a:moveTo>
                    <a:pt x="2954" y="82039"/>
                  </a:moveTo>
                  <a:lnTo>
                    <a:pt x="0" y="0"/>
                  </a:lnTo>
                  <a:lnTo>
                    <a:pt x="2007" y="14534"/>
                  </a:lnTo>
                  <a:lnTo>
                    <a:pt x="2983" y="27924"/>
                  </a:lnTo>
                  <a:lnTo>
                    <a:pt x="3207" y="47862"/>
                  </a:lnTo>
                  <a:lnTo>
                    <a:pt x="2954" y="82039"/>
                  </a:lnTo>
                  <a:close/>
                </a:path>
              </a:pathLst>
            </a:custGeom>
            <a:solidFill>
              <a:srgbClr val="ECECEA"/>
            </a:solidFill>
          </p:spPr>
          <p:txBody>
            <a:bodyPr wrap="square" lIns="0" tIns="0" rIns="0" bIns="0" rtlCol="0"/>
            <a:lstStyle/>
            <a:p>
              <a:endParaRPr/>
            </a:p>
          </p:txBody>
        </p:sp>
        <p:sp>
          <p:nvSpPr>
            <p:cNvPr id="852" name="object 1035">
              <a:extLst>
                <a:ext uri="{FF2B5EF4-FFF2-40B4-BE49-F238E27FC236}">
                  <a16:creationId xmlns:a16="http://schemas.microsoft.com/office/drawing/2014/main" id="{A085CA0A-3A44-5B51-A903-1C104BDC1126}"/>
                </a:ext>
              </a:extLst>
            </p:cNvPr>
            <p:cNvSpPr/>
            <p:nvPr/>
          </p:nvSpPr>
          <p:spPr>
            <a:xfrm>
              <a:off x="2447053" y="8910187"/>
              <a:ext cx="3175" cy="82550"/>
            </a:xfrm>
            <a:custGeom>
              <a:avLst/>
              <a:gdLst/>
              <a:ahLst/>
              <a:cxnLst/>
              <a:rect l="l" t="t" r="r" b="b"/>
              <a:pathLst>
                <a:path w="3175" h="82550">
                  <a:moveTo>
                    <a:pt x="2928" y="82089"/>
                  </a:moveTo>
                  <a:lnTo>
                    <a:pt x="0" y="0"/>
                  </a:lnTo>
                  <a:lnTo>
                    <a:pt x="1977" y="14548"/>
                  </a:lnTo>
                  <a:lnTo>
                    <a:pt x="2941" y="27949"/>
                  </a:lnTo>
                  <a:lnTo>
                    <a:pt x="3167" y="47897"/>
                  </a:lnTo>
                  <a:lnTo>
                    <a:pt x="2928" y="82089"/>
                  </a:lnTo>
                  <a:close/>
                </a:path>
              </a:pathLst>
            </a:custGeom>
            <a:solidFill>
              <a:srgbClr val="EDEDEC"/>
            </a:solidFill>
          </p:spPr>
          <p:txBody>
            <a:bodyPr wrap="square" lIns="0" tIns="0" rIns="0" bIns="0" rtlCol="0"/>
            <a:lstStyle/>
            <a:p>
              <a:endParaRPr/>
            </a:p>
          </p:txBody>
        </p:sp>
        <p:sp>
          <p:nvSpPr>
            <p:cNvPr id="853" name="object 1036">
              <a:extLst>
                <a:ext uri="{FF2B5EF4-FFF2-40B4-BE49-F238E27FC236}">
                  <a16:creationId xmlns:a16="http://schemas.microsoft.com/office/drawing/2014/main" id="{EEB5B377-EEB9-705A-0DAB-EA9E77A8E2A5}"/>
                </a:ext>
              </a:extLst>
            </p:cNvPr>
            <p:cNvSpPr/>
            <p:nvPr/>
          </p:nvSpPr>
          <p:spPr>
            <a:xfrm>
              <a:off x="2447028" y="8910251"/>
              <a:ext cx="3175" cy="82550"/>
            </a:xfrm>
            <a:custGeom>
              <a:avLst/>
              <a:gdLst/>
              <a:ahLst/>
              <a:cxnLst/>
              <a:rect l="l" t="t" r="r" b="b"/>
              <a:pathLst>
                <a:path w="3175" h="82550">
                  <a:moveTo>
                    <a:pt x="2902" y="82144"/>
                  </a:moveTo>
                  <a:lnTo>
                    <a:pt x="0" y="0"/>
                  </a:lnTo>
                  <a:lnTo>
                    <a:pt x="1948" y="14563"/>
                  </a:lnTo>
                  <a:lnTo>
                    <a:pt x="2900" y="27974"/>
                  </a:lnTo>
                  <a:lnTo>
                    <a:pt x="3127" y="47934"/>
                  </a:lnTo>
                  <a:lnTo>
                    <a:pt x="2902" y="82144"/>
                  </a:lnTo>
                  <a:close/>
                </a:path>
              </a:pathLst>
            </a:custGeom>
            <a:solidFill>
              <a:srgbClr val="EFEFEE"/>
            </a:solidFill>
          </p:spPr>
          <p:txBody>
            <a:bodyPr wrap="square" lIns="0" tIns="0" rIns="0" bIns="0" rtlCol="0"/>
            <a:lstStyle/>
            <a:p>
              <a:endParaRPr/>
            </a:p>
          </p:txBody>
        </p:sp>
        <p:sp>
          <p:nvSpPr>
            <p:cNvPr id="854" name="object 1037">
              <a:extLst>
                <a:ext uri="{FF2B5EF4-FFF2-40B4-BE49-F238E27FC236}">
                  <a16:creationId xmlns:a16="http://schemas.microsoft.com/office/drawing/2014/main" id="{8AB00077-9D04-4825-A340-1A6F929DABCE}"/>
                </a:ext>
              </a:extLst>
            </p:cNvPr>
            <p:cNvSpPr/>
            <p:nvPr/>
          </p:nvSpPr>
          <p:spPr>
            <a:xfrm>
              <a:off x="2446997" y="8910314"/>
              <a:ext cx="3175" cy="82550"/>
            </a:xfrm>
            <a:custGeom>
              <a:avLst/>
              <a:gdLst/>
              <a:ahLst/>
              <a:cxnLst/>
              <a:rect l="l" t="t" r="r" b="b"/>
              <a:pathLst>
                <a:path w="3175" h="82550">
                  <a:moveTo>
                    <a:pt x="2876" y="82199"/>
                  </a:moveTo>
                  <a:lnTo>
                    <a:pt x="0" y="0"/>
                  </a:lnTo>
                  <a:lnTo>
                    <a:pt x="1921" y="14578"/>
                  </a:lnTo>
                  <a:lnTo>
                    <a:pt x="2861" y="28000"/>
                  </a:lnTo>
                  <a:lnTo>
                    <a:pt x="3090" y="47971"/>
                  </a:lnTo>
                  <a:lnTo>
                    <a:pt x="2876" y="82199"/>
                  </a:lnTo>
                  <a:close/>
                </a:path>
              </a:pathLst>
            </a:custGeom>
            <a:solidFill>
              <a:srgbClr val="F3F2F1"/>
            </a:solidFill>
          </p:spPr>
          <p:txBody>
            <a:bodyPr wrap="square" lIns="0" tIns="0" rIns="0" bIns="0" rtlCol="0"/>
            <a:lstStyle/>
            <a:p>
              <a:endParaRPr/>
            </a:p>
          </p:txBody>
        </p:sp>
        <p:sp>
          <p:nvSpPr>
            <p:cNvPr id="855" name="object 1038">
              <a:extLst>
                <a:ext uri="{FF2B5EF4-FFF2-40B4-BE49-F238E27FC236}">
                  <a16:creationId xmlns:a16="http://schemas.microsoft.com/office/drawing/2014/main" id="{6CD96C92-2A7A-4950-70F5-98EC0BCD967A}"/>
                </a:ext>
              </a:extLst>
            </p:cNvPr>
            <p:cNvSpPr/>
            <p:nvPr/>
          </p:nvSpPr>
          <p:spPr>
            <a:xfrm>
              <a:off x="2446972" y="8910377"/>
              <a:ext cx="3175" cy="82550"/>
            </a:xfrm>
            <a:custGeom>
              <a:avLst/>
              <a:gdLst/>
              <a:ahLst/>
              <a:cxnLst/>
              <a:rect l="l" t="t" r="r" b="b"/>
              <a:pathLst>
                <a:path w="3175" h="82550">
                  <a:moveTo>
                    <a:pt x="2845" y="82253"/>
                  </a:moveTo>
                  <a:lnTo>
                    <a:pt x="0" y="0"/>
                  </a:lnTo>
                  <a:lnTo>
                    <a:pt x="1892" y="14593"/>
                  </a:lnTo>
                  <a:lnTo>
                    <a:pt x="2819" y="28025"/>
                  </a:lnTo>
                  <a:lnTo>
                    <a:pt x="3048" y="48009"/>
                  </a:lnTo>
                  <a:lnTo>
                    <a:pt x="2845" y="82253"/>
                  </a:lnTo>
                  <a:close/>
                </a:path>
              </a:pathLst>
            </a:custGeom>
            <a:solidFill>
              <a:srgbClr val="F5F4F3"/>
            </a:solidFill>
          </p:spPr>
          <p:txBody>
            <a:bodyPr wrap="square" lIns="0" tIns="0" rIns="0" bIns="0" rtlCol="0"/>
            <a:lstStyle/>
            <a:p>
              <a:endParaRPr/>
            </a:p>
          </p:txBody>
        </p:sp>
        <p:sp>
          <p:nvSpPr>
            <p:cNvPr id="856" name="object 1039">
              <a:extLst>
                <a:ext uri="{FF2B5EF4-FFF2-40B4-BE49-F238E27FC236}">
                  <a16:creationId xmlns:a16="http://schemas.microsoft.com/office/drawing/2014/main" id="{921D1A46-D88B-24D2-E04C-43CD1E21B906}"/>
                </a:ext>
              </a:extLst>
            </p:cNvPr>
            <p:cNvSpPr/>
            <p:nvPr/>
          </p:nvSpPr>
          <p:spPr>
            <a:xfrm>
              <a:off x="2446942" y="8910440"/>
              <a:ext cx="3175" cy="82550"/>
            </a:xfrm>
            <a:custGeom>
              <a:avLst/>
              <a:gdLst/>
              <a:ahLst/>
              <a:cxnLst/>
              <a:rect l="l" t="t" r="r" b="b"/>
              <a:pathLst>
                <a:path w="3175" h="82550">
                  <a:moveTo>
                    <a:pt x="2819" y="82303"/>
                  </a:moveTo>
                  <a:lnTo>
                    <a:pt x="0" y="0"/>
                  </a:lnTo>
                  <a:lnTo>
                    <a:pt x="1862" y="14608"/>
                  </a:lnTo>
                  <a:lnTo>
                    <a:pt x="2777" y="28050"/>
                  </a:lnTo>
                  <a:lnTo>
                    <a:pt x="3008" y="48044"/>
                  </a:lnTo>
                  <a:lnTo>
                    <a:pt x="2819" y="82303"/>
                  </a:lnTo>
                  <a:close/>
                </a:path>
              </a:pathLst>
            </a:custGeom>
            <a:solidFill>
              <a:srgbClr val="F7F7F6"/>
            </a:solidFill>
          </p:spPr>
          <p:txBody>
            <a:bodyPr wrap="square" lIns="0" tIns="0" rIns="0" bIns="0" rtlCol="0"/>
            <a:lstStyle/>
            <a:p>
              <a:endParaRPr/>
            </a:p>
          </p:txBody>
        </p:sp>
        <p:sp>
          <p:nvSpPr>
            <p:cNvPr id="857" name="object 1040">
              <a:extLst>
                <a:ext uri="{FF2B5EF4-FFF2-40B4-BE49-F238E27FC236}">
                  <a16:creationId xmlns:a16="http://schemas.microsoft.com/office/drawing/2014/main" id="{80C6FE34-96F2-5DE3-9A99-1BCE5A8AACD3}"/>
                </a:ext>
              </a:extLst>
            </p:cNvPr>
            <p:cNvSpPr/>
            <p:nvPr/>
          </p:nvSpPr>
          <p:spPr>
            <a:xfrm>
              <a:off x="2446917" y="8910504"/>
              <a:ext cx="3175" cy="82550"/>
            </a:xfrm>
            <a:custGeom>
              <a:avLst/>
              <a:gdLst/>
              <a:ahLst/>
              <a:cxnLst/>
              <a:rect l="l" t="t" r="r" b="b"/>
              <a:pathLst>
                <a:path w="3175" h="82550">
                  <a:moveTo>
                    <a:pt x="2788" y="82358"/>
                  </a:moveTo>
                  <a:lnTo>
                    <a:pt x="0" y="0"/>
                  </a:lnTo>
                  <a:lnTo>
                    <a:pt x="1833" y="14623"/>
                  </a:lnTo>
                  <a:lnTo>
                    <a:pt x="2734" y="28076"/>
                  </a:lnTo>
                  <a:lnTo>
                    <a:pt x="2966" y="48081"/>
                  </a:lnTo>
                  <a:lnTo>
                    <a:pt x="2788" y="82358"/>
                  </a:lnTo>
                  <a:close/>
                </a:path>
              </a:pathLst>
            </a:custGeom>
            <a:solidFill>
              <a:srgbClr val="FAFAFA"/>
            </a:solidFill>
          </p:spPr>
          <p:txBody>
            <a:bodyPr wrap="square" lIns="0" tIns="0" rIns="0" bIns="0" rtlCol="0"/>
            <a:lstStyle/>
            <a:p>
              <a:endParaRPr/>
            </a:p>
          </p:txBody>
        </p:sp>
        <p:sp>
          <p:nvSpPr>
            <p:cNvPr id="858" name="object 1041">
              <a:extLst>
                <a:ext uri="{FF2B5EF4-FFF2-40B4-BE49-F238E27FC236}">
                  <a16:creationId xmlns:a16="http://schemas.microsoft.com/office/drawing/2014/main" id="{879E4CD8-B3AB-F9FD-6CD0-834A905EEAD3}"/>
                </a:ext>
              </a:extLst>
            </p:cNvPr>
            <p:cNvSpPr/>
            <p:nvPr/>
          </p:nvSpPr>
          <p:spPr>
            <a:xfrm>
              <a:off x="2446886" y="8910567"/>
              <a:ext cx="3175" cy="82550"/>
            </a:xfrm>
            <a:custGeom>
              <a:avLst/>
              <a:gdLst/>
              <a:ahLst/>
              <a:cxnLst/>
              <a:rect l="l" t="t" r="r" b="b"/>
              <a:pathLst>
                <a:path w="3175" h="82550">
                  <a:moveTo>
                    <a:pt x="2763" y="82413"/>
                  </a:moveTo>
                  <a:lnTo>
                    <a:pt x="0" y="0"/>
                  </a:lnTo>
                  <a:lnTo>
                    <a:pt x="1803" y="14637"/>
                  </a:lnTo>
                  <a:lnTo>
                    <a:pt x="2692" y="28101"/>
                  </a:lnTo>
                  <a:lnTo>
                    <a:pt x="2926" y="48118"/>
                  </a:lnTo>
                  <a:lnTo>
                    <a:pt x="2763" y="82413"/>
                  </a:lnTo>
                  <a:close/>
                </a:path>
              </a:pathLst>
            </a:custGeom>
            <a:solidFill>
              <a:srgbClr val="FDFDFD"/>
            </a:solidFill>
          </p:spPr>
          <p:txBody>
            <a:bodyPr wrap="square" lIns="0" tIns="0" rIns="0" bIns="0" rtlCol="0"/>
            <a:lstStyle/>
            <a:p>
              <a:endParaRPr/>
            </a:p>
          </p:txBody>
        </p:sp>
        <p:sp>
          <p:nvSpPr>
            <p:cNvPr id="859" name="object 1042">
              <a:extLst>
                <a:ext uri="{FF2B5EF4-FFF2-40B4-BE49-F238E27FC236}">
                  <a16:creationId xmlns:a16="http://schemas.microsoft.com/office/drawing/2014/main" id="{9587DCAF-EF2B-E11C-9DAD-28D363BCB9E7}"/>
                </a:ext>
              </a:extLst>
            </p:cNvPr>
            <p:cNvSpPr/>
            <p:nvPr/>
          </p:nvSpPr>
          <p:spPr>
            <a:xfrm>
              <a:off x="2446861" y="8910630"/>
              <a:ext cx="3175" cy="82550"/>
            </a:xfrm>
            <a:custGeom>
              <a:avLst/>
              <a:gdLst/>
              <a:ahLst/>
              <a:cxnLst/>
              <a:rect l="l" t="t" r="r" b="b"/>
              <a:pathLst>
                <a:path w="3175" h="82550">
                  <a:moveTo>
                    <a:pt x="2732" y="82462"/>
                  </a:moveTo>
                  <a:lnTo>
                    <a:pt x="0" y="0"/>
                  </a:lnTo>
                  <a:lnTo>
                    <a:pt x="1777" y="14649"/>
                  </a:lnTo>
                  <a:lnTo>
                    <a:pt x="2654" y="28123"/>
                  </a:lnTo>
                  <a:lnTo>
                    <a:pt x="2887" y="48150"/>
                  </a:lnTo>
                  <a:lnTo>
                    <a:pt x="2732" y="82462"/>
                  </a:lnTo>
                  <a:close/>
                </a:path>
              </a:pathLst>
            </a:custGeom>
            <a:solidFill>
              <a:srgbClr val="FFFFFF"/>
            </a:solidFill>
          </p:spPr>
          <p:txBody>
            <a:bodyPr wrap="square" lIns="0" tIns="0" rIns="0" bIns="0" rtlCol="0"/>
            <a:lstStyle/>
            <a:p>
              <a:endParaRPr/>
            </a:p>
          </p:txBody>
        </p:sp>
        <p:pic>
          <p:nvPicPr>
            <p:cNvPr id="860" name="object 1043">
              <a:extLst>
                <a:ext uri="{FF2B5EF4-FFF2-40B4-BE49-F238E27FC236}">
                  <a16:creationId xmlns:a16="http://schemas.microsoft.com/office/drawing/2014/main" id="{C68C6968-6DAD-26ED-6A19-2E0DF5DCC982}"/>
                </a:ext>
              </a:extLst>
            </p:cNvPr>
            <p:cNvPicPr/>
            <p:nvPr/>
          </p:nvPicPr>
          <p:blipFill>
            <a:blip r:embed="rId102" cstate="screen">
              <a:extLst>
                <a:ext uri="{28A0092B-C50C-407E-A947-70E740481C1C}">
                  <a14:useLocalDpi xmlns:a14="http://schemas.microsoft.com/office/drawing/2010/main"/>
                </a:ext>
              </a:extLst>
            </a:blip>
            <a:stretch>
              <a:fillRect/>
            </a:stretch>
          </p:blipFill>
          <p:spPr>
            <a:xfrm>
              <a:off x="2192185" y="8905887"/>
              <a:ext cx="31457" cy="265214"/>
            </a:xfrm>
            <a:prstGeom prst="rect">
              <a:avLst/>
            </a:prstGeom>
          </p:spPr>
        </p:pic>
        <p:pic>
          <p:nvPicPr>
            <p:cNvPr id="861" name="object 1044">
              <a:extLst>
                <a:ext uri="{FF2B5EF4-FFF2-40B4-BE49-F238E27FC236}">
                  <a16:creationId xmlns:a16="http://schemas.microsoft.com/office/drawing/2014/main" id="{008674AD-F388-37EA-FEBD-FB657D012DE5}"/>
                </a:ext>
              </a:extLst>
            </p:cNvPr>
            <p:cNvPicPr/>
            <p:nvPr/>
          </p:nvPicPr>
          <p:blipFill>
            <a:blip r:embed="rId103" cstate="screen">
              <a:extLst>
                <a:ext uri="{28A0092B-C50C-407E-A947-70E740481C1C}">
                  <a14:useLocalDpi xmlns:a14="http://schemas.microsoft.com/office/drawing/2010/main"/>
                </a:ext>
              </a:extLst>
            </a:blip>
            <a:stretch>
              <a:fillRect/>
            </a:stretch>
          </p:blipFill>
          <p:spPr>
            <a:xfrm>
              <a:off x="2234958" y="8883598"/>
              <a:ext cx="250772" cy="313524"/>
            </a:xfrm>
            <a:prstGeom prst="rect">
              <a:avLst/>
            </a:prstGeom>
          </p:spPr>
        </p:pic>
        <p:sp>
          <p:nvSpPr>
            <p:cNvPr id="862" name="object 1045">
              <a:extLst>
                <a:ext uri="{FF2B5EF4-FFF2-40B4-BE49-F238E27FC236}">
                  <a16:creationId xmlns:a16="http://schemas.microsoft.com/office/drawing/2014/main" id="{70FA2E53-28DF-3E4A-2C63-8FB2A1AB3DF2}"/>
                </a:ext>
              </a:extLst>
            </p:cNvPr>
            <p:cNvSpPr/>
            <p:nvPr/>
          </p:nvSpPr>
          <p:spPr>
            <a:xfrm>
              <a:off x="2235157" y="9027577"/>
              <a:ext cx="210185" cy="24765"/>
            </a:xfrm>
            <a:custGeom>
              <a:avLst/>
              <a:gdLst/>
              <a:ahLst/>
              <a:cxnLst/>
              <a:rect l="l" t="t" r="r" b="b"/>
              <a:pathLst>
                <a:path w="210185" h="24765">
                  <a:moveTo>
                    <a:pt x="0" y="24724"/>
                  </a:moveTo>
                  <a:lnTo>
                    <a:pt x="2515" y="17166"/>
                  </a:lnTo>
                  <a:lnTo>
                    <a:pt x="52667" y="13110"/>
                  </a:lnTo>
                  <a:lnTo>
                    <a:pt x="92352" y="9594"/>
                  </a:lnTo>
                  <a:lnTo>
                    <a:pt x="121330" y="6467"/>
                  </a:lnTo>
                  <a:lnTo>
                    <a:pt x="137476" y="4299"/>
                  </a:lnTo>
                  <a:lnTo>
                    <a:pt x="151603" y="2903"/>
                  </a:lnTo>
                  <a:lnTo>
                    <a:pt x="171582" y="1672"/>
                  </a:lnTo>
                  <a:lnTo>
                    <a:pt x="205283" y="0"/>
                  </a:lnTo>
                  <a:lnTo>
                    <a:pt x="209565" y="5675"/>
                  </a:lnTo>
                  <a:lnTo>
                    <a:pt x="165975" y="11739"/>
                  </a:lnTo>
                  <a:lnTo>
                    <a:pt x="102153" y="19621"/>
                  </a:lnTo>
                  <a:lnTo>
                    <a:pt x="44738" y="23054"/>
                  </a:lnTo>
                  <a:lnTo>
                    <a:pt x="0" y="24724"/>
                  </a:lnTo>
                  <a:close/>
                </a:path>
              </a:pathLst>
            </a:custGeom>
            <a:solidFill>
              <a:srgbClr val="B6E3ED"/>
            </a:solidFill>
          </p:spPr>
          <p:txBody>
            <a:bodyPr wrap="square" lIns="0" tIns="0" rIns="0" bIns="0" rtlCol="0"/>
            <a:lstStyle/>
            <a:p>
              <a:endParaRPr/>
            </a:p>
          </p:txBody>
        </p:sp>
        <p:pic>
          <p:nvPicPr>
            <p:cNvPr id="863" name="object 1046">
              <a:extLst>
                <a:ext uri="{FF2B5EF4-FFF2-40B4-BE49-F238E27FC236}">
                  <a16:creationId xmlns:a16="http://schemas.microsoft.com/office/drawing/2014/main" id="{9C52F58C-C573-60BC-95C9-BE68258925C4}"/>
                </a:ext>
              </a:extLst>
            </p:cNvPr>
            <p:cNvPicPr/>
            <p:nvPr/>
          </p:nvPicPr>
          <p:blipFill>
            <a:blip r:embed="rId104" cstate="screen">
              <a:extLst>
                <a:ext uri="{28A0092B-C50C-407E-A947-70E740481C1C}">
                  <a14:useLocalDpi xmlns:a14="http://schemas.microsoft.com/office/drawing/2010/main"/>
                </a:ext>
              </a:extLst>
            </a:blip>
            <a:stretch>
              <a:fillRect/>
            </a:stretch>
          </p:blipFill>
          <p:spPr>
            <a:xfrm>
              <a:off x="2229993" y="9008935"/>
              <a:ext cx="213321" cy="35128"/>
            </a:xfrm>
            <a:prstGeom prst="rect">
              <a:avLst/>
            </a:prstGeom>
          </p:spPr>
        </p:pic>
        <p:sp>
          <p:nvSpPr>
            <p:cNvPr id="864" name="object 1047">
              <a:extLst>
                <a:ext uri="{FF2B5EF4-FFF2-40B4-BE49-F238E27FC236}">
                  <a16:creationId xmlns:a16="http://schemas.microsoft.com/office/drawing/2014/main" id="{2BD3FB9F-4206-CF4B-4B9C-E3D98AA84E61}"/>
                </a:ext>
              </a:extLst>
            </p:cNvPr>
            <p:cNvSpPr/>
            <p:nvPr/>
          </p:nvSpPr>
          <p:spPr>
            <a:xfrm>
              <a:off x="2344807" y="9039139"/>
              <a:ext cx="27305" cy="15240"/>
            </a:xfrm>
            <a:custGeom>
              <a:avLst/>
              <a:gdLst/>
              <a:ahLst/>
              <a:cxnLst/>
              <a:rect l="l" t="t" r="r" b="b"/>
              <a:pathLst>
                <a:path w="27305" h="15240">
                  <a:moveTo>
                    <a:pt x="6218" y="6609"/>
                  </a:moveTo>
                  <a:lnTo>
                    <a:pt x="7360" y="5571"/>
                  </a:lnTo>
                  <a:lnTo>
                    <a:pt x="14347" y="2992"/>
                  </a:lnTo>
                  <a:lnTo>
                    <a:pt x="26903" y="0"/>
                  </a:lnTo>
                  <a:lnTo>
                    <a:pt x="13400" y="3419"/>
                  </a:lnTo>
                  <a:lnTo>
                    <a:pt x="6218" y="6609"/>
                  </a:lnTo>
                  <a:close/>
                </a:path>
                <a:path w="27305" h="15240">
                  <a:moveTo>
                    <a:pt x="0" y="15175"/>
                  </a:moveTo>
                  <a:lnTo>
                    <a:pt x="1716" y="10705"/>
                  </a:lnTo>
                  <a:lnTo>
                    <a:pt x="5594" y="6887"/>
                  </a:lnTo>
                  <a:lnTo>
                    <a:pt x="6218" y="6609"/>
                  </a:lnTo>
                  <a:lnTo>
                    <a:pt x="3418" y="9157"/>
                  </a:lnTo>
                  <a:lnTo>
                    <a:pt x="0" y="15175"/>
                  </a:lnTo>
                  <a:close/>
                </a:path>
              </a:pathLst>
            </a:custGeom>
            <a:solidFill>
              <a:srgbClr val="121617"/>
            </a:solidFill>
          </p:spPr>
          <p:txBody>
            <a:bodyPr wrap="square" lIns="0" tIns="0" rIns="0" bIns="0" rtlCol="0"/>
            <a:lstStyle/>
            <a:p>
              <a:endParaRPr/>
            </a:p>
          </p:txBody>
        </p:sp>
        <p:sp>
          <p:nvSpPr>
            <p:cNvPr id="865" name="object 1048">
              <a:extLst>
                <a:ext uri="{FF2B5EF4-FFF2-40B4-BE49-F238E27FC236}">
                  <a16:creationId xmlns:a16="http://schemas.microsoft.com/office/drawing/2014/main" id="{C72928F9-47C2-FE68-77F6-80D8FFD25053}"/>
                </a:ext>
              </a:extLst>
            </p:cNvPr>
            <p:cNvSpPr/>
            <p:nvPr/>
          </p:nvSpPr>
          <p:spPr>
            <a:xfrm>
              <a:off x="2344832" y="9039124"/>
              <a:ext cx="27305" cy="15240"/>
            </a:xfrm>
            <a:custGeom>
              <a:avLst/>
              <a:gdLst/>
              <a:ahLst/>
              <a:cxnLst/>
              <a:rect l="l" t="t" r="r" b="b"/>
              <a:pathLst>
                <a:path w="27305" h="15240">
                  <a:moveTo>
                    <a:pt x="6345" y="6645"/>
                  </a:moveTo>
                  <a:lnTo>
                    <a:pt x="7478" y="5625"/>
                  </a:lnTo>
                  <a:lnTo>
                    <a:pt x="14502" y="3029"/>
                  </a:lnTo>
                  <a:lnTo>
                    <a:pt x="27104" y="0"/>
                  </a:lnTo>
                  <a:lnTo>
                    <a:pt x="13654" y="3405"/>
                  </a:lnTo>
                  <a:lnTo>
                    <a:pt x="6345" y="6645"/>
                  </a:lnTo>
                  <a:close/>
                </a:path>
                <a:path w="27305" h="15240">
                  <a:moveTo>
                    <a:pt x="0" y="15220"/>
                  </a:moveTo>
                  <a:lnTo>
                    <a:pt x="1800" y="10738"/>
                  </a:lnTo>
                  <a:lnTo>
                    <a:pt x="5785" y="6893"/>
                  </a:lnTo>
                  <a:lnTo>
                    <a:pt x="6345" y="6645"/>
                  </a:lnTo>
                  <a:lnTo>
                    <a:pt x="3491" y="9213"/>
                  </a:lnTo>
                  <a:lnTo>
                    <a:pt x="0" y="15220"/>
                  </a:lnTo>
                  <a:close/>
                </a:path>
              </a:pathLst>
            </a:custGeom>
            <a:solidFill>
              <a:srgbClr val="16191B"/>
            </a:solidFill>
          </p:spPr>
          <p:txBody>
            <a:bodyPr wrap="square" lIns="0" tIns="0" rIns="0" bIns="0" rtlCol="0"/>
            <a:lstStyle/>
            <a:p>
              <a:endParaRPr/>
            </a:p>
          </p:txBody>
        </p:sp>
        <p:sp>
          <p:nvSpPr>
            <p:cNvPr id="866" name="object 1049">
              <a:extLst>
                <a:ext uri="{FF2B5EF4-FFF2-40B4-BE49-F238E27FC236}">
                  <a16:creationId xmlns:a16="http://schemas.microsoft.com/office/drawing/2014/main" id="{26755E7F-2722-DF42-44B7-0CBB30241BAC}"/>
                </a:ext>
              </a:extLst>
            </p:cNvPr>
            <p:cNvSpPr/>
            <p:nvPr/>
          </p:nvSpPr>
          <p:spPr>
            <a:xfrm>
              <a:off x="2344858" y="9039110"/>
              <a:ext cx="27305" cy="15875"/>
            </a:xfrm>
            <a:custGeom>
              <a:avLst/>
              <a:gdLst/>
              <a:ahLst/>
              <a:cxnLst/>
              <a:rect l="l" t="t" r="r" b="b"/>
              <a:pathLst>
                <a:path w="27305" h="15875">
                  <a:moveTo>
                    <a:pt x="6451" y="6689"/>
                  </a:moveTo>
                  <a:lnTo>
                    <a:pt x="7592" y="5674"/>
                  </a:lnTo>
                  <a:lnTo>
                    <a:pt x="14652" y="3064"/>
                  </a:lnTo>
                  <a:lnTo>
                    <a:pt x="27300" y="0"/>
                  </a:lnTo>
                  <a:lnTo>
                    <a:pt x="13904" y="3393"/>
                  </a:lnTo>
                  <a:lnTo>
                    <a:pt x="6451" y="6689"/>
                  </a:lnTo>
                  <a:close/>
                </a:path>
                <a:path w="27305" h="15875">
                  <a:moveTo>
                    <a:pt x="0" y="15254"/>
                  </a:moveTo>
                  <a:lnTo>
                    <a:pt x="1886" y="10769"/>
                  </a:lnTo>
                  <a:lnTo>
                    <a:pt x="5976" y="6899"/>
                  </a:lnTo>
                  <a:lnTo>
                    <a:pt x="6451" y="6689"/>
                  </a:lnTo>
                  <a:lnTo>
                    <a:pt x="3561" y="9261"/>
                  </a:lnTo>
                  <a:lnTo>
                    <a:pt x="0" y="15254"/>
                  </a:lnTo>
                  <a:close/>
                </a:path>
              </a:pathLst>
            </a:custGeom>
            <a:solidFill>
              <a:srgbClr val="191D1E"/>
            </a:solidFill>
          </p:spPr>
          <p:txBody>
            <a:bodyPr wrap="square" lIns="0" tIns="0" rIns="0" bIns="0" rtlCol="0"/>
            <a:lstStyle/>
            <a:p>
              <a:endParaRPr/>
            </a:p>
          </p:txBody>
        </p:sp>
        <p:sp>
          <p:nvSpPr>
            <p:cNvPr id="867" name="object 1050">
              <a:extLst>
                <a:ext uri="{FF2B5EF4-FFF2-40B4-BE49-F238E27FC236}">
                  <a16:creationId xmlns:a16="http://schemas.microsoft.com/office/drawing/2014/main" id="{78631D6C-F233-0272-A80D-F24A4B0DAE1F}"/>
                </a:ext>
              </a:extLst>
            </p:cNvPr>
            <p:cNvSpPr/>
            <p:nvPr/>
          </p:nvSpPr>
          <p:spPr>
            <a:xfrm>
              <a:off x="2344883" y="9039090"/>
              <a:ext cx="27940" cy="15875"/>
            </a:xfrm>
            <a:custGeom>
              <a:avLst/>
              <a:gdLst/>
              <a:ahLst/>
              <a:cxnLst/>
              <a:rect l="l" t="t" r="r" b="b"/>
              <a:pathLst>
                <a:path w="27939" h="15875">
                  <a:moveTo>
                    <a:pt x="6575" y="6729"/>
                  </a:moveTo>
                  <a:lnTo>
                    <a:pt x="7710" y="5729"/>
                  </a:lnTo>
                  <a:lnTo>
                    <a:pt x="14806" y="3101"/>
                  </a:lnTo>
                  <a:lnTo>
                    <a:pt x="27502" y="0"/>
                  </a:lnTo>
                  <a:lnTo>
                    <a:pt x="14156" y="3382"/>
                  </a:lnTo>
                  <a:lnTo>
                    <a:pt x="6575" y="6729"/>
                  </a:lnTo>
                  <a:close/>
                </a:path>
                <a:path w="27939" h="15875">
                  <a:moveTo>
                    <a:pt x="0" y="15304"/>
                  </a:moveTo>
                  <a:lnTo>
                    <a:pt x="1968" y="10807"/>
                  </a:lnTo>
                  <a:lnTo>
                    <a:pt x="6166" y="6909"/>
                  </a:lnTo>
                  <a:lnTo>
                    <a:pt x="6575" y="6729"/>
                  </a:lnTo>
                  <a:lnTo>
                    <a:pt x="3634" y="9318"/>
                  </a:lnTo>
                  <a:lnTo>
                    <a:pt x="0" y="15304"/>
                  </a:lnTo>
                  <a:close/>
                </a:path>
              </a:pathLst>
            </a:custGeom>
            <a:solidFill>
              <a:srgbClr val="1F2223"/>
            </a:solidFill>
          </p:spPr>
          <p:txBody>
            <a:bodyPr wrap="square" lIns="0" tIns="0" rIns="0" bIns="0" rtlCol="0"/>
            <a:lstStyle/>
            <a:p>
              <a:endParaRPr/>
            </a:p>
          </p:txBody>
        </p:sp>
        <p:sp>
          <p:nvSpPr>
            <p:cNvPr id="868" name="object 1051">
              <a:extLst>
                <a:ext uri="{FF2B5EF4-FFF2-40B4-BE49-F238E27FC236}">
                  <a16:creationId xmlns:a16="http://schemas.microsoft.com/office/drawing/2014/main" id="{D5481646-2E1D-628A-9A99-D1CDD8C2C1C7}"/>
                </a:ext>
              </a:extLst>
            </p:cNvPr>
            <p:cNvSpPr/>
            <p:nvPr/>
          </p:nvSpPr>
          <p:spPr>
            <a:xfrm>
              <a:off x="2344904" y="9039076"/>
              <a:ext cx="27940" cy="15875"/>
            </a:xfrm>
            <a:custGeom>
              <a:avLst/>
              <a:gdLst/>
              <a:ahLst/>
              <a:cxnLst/>
              <a:rect l="l" t="t" r="r" b="b"/>
              <a:pathLst>
                <a:path w="27939" h="15875">
                  <a:moveTo>
                    <a:pt x="6701" y="6768"/>
                  </a:moveTo>
                  <a:lnTo>
                    <a:pt x="7832" y="5783"/>
                  </a:lnTo>
                  <a:lnTo>
                    <a:pt x="14964" y="3138"/>
                  </a:lnTo>
                  <a:lnTo>
                    <a:pt x="27703" y="0"/>
                  </a:lnTo>
                  <a:lnTo>
                    <a:pt x="14415" y="3371"/>
                  </a:lnTo>
                  <a:lnTo>
                    <a:pt x="6701" y="6768"/>
                  </a:lnTo>
                  <a:close/>
                </a:path>
                <a:path w="27939" h="15875">
                  <a:moveTo>
                    <a:pt x="0" y="15349"/>
                  </a:moveTo>
                  <a:lnTo>
                    <a:pt x="2056" y="10840"/>
                  </a:lnTo>
                  <a:lnTo>
                    <a:pt x="6364" y="6916"/>
                  </a:lnTo>
                  <a:lnTo>
                    <a:pt x="6701" y="6768"/>
                  </a:lnTo>
                  <a:lnTo>
                    <a:pt x="3709" y="9374"/>
                  </a:lnTo>
                  <a:lnTo>
                    <a:pt x="0" y="15349"/>
                  </a:lnTo>
                  <a:close/>
                </a:path>
              </a:pathLst>
            </a:custGeom>
            <a:solidFill>
              <a:srgbClr val="232727"/>
            </a:solidFill>
          </p:spPr>
          <p:txBody>
            <a:bodyPr wrap="square" lIns="0" tIns="0" rIns="0" bIns="0" rtlCol="0"/>
            <a:lstStyle/>
            <a:p>
              <a:endParaRPr/>
            </a:p>
          </p:txBody>
        </p:sp>
        <p:sp>
          <p:nvSpPr>
            <p:cNvPr id="869" name="object 1052">
              <a:extLst>
                <a:ext uri="{FF2B5EF4-FFF2-40B4-BE49-F238E27FC236}">
                  <a16:creationId xmlns:a16="http://schemas.microsoft.com/office/drawing/2014/main" id="{A3C30DD7-98A8-2FC2-A2EA-C37F082AC591}"/>
                </a:ext>
              </a:extLst>
            </p:cNvPr>
            <p:cNvSpPr/>
            <p:nvPr/>
          </p:nvSpPr>
          <p:spPr>
            <a:xfrm>
              <a:off x="2344929" y="9039061"/>
              <a:ext cx="27940" cy="15875"/>
            </a:xfrm>
            <a:custGeom>
              <a:avLst/>
              <a:gdLst/>
              <a:ahLst/>
              <a:cxnLst/>
              <a:rect l="l" t="t" r="r" b="b"/>
              <a:pathLst>
                <a:path w="27939" h="15875">
                  <a:moveTo>
                    <a:pt x="6822" y="6805"/>
                  </a:moveTo>
                  <a:lnTo>
                    <a:pt x="7946" y="5836"/>
                  </a:lnTo>
                  <a:lnTo>
                    <a:pt x="15116" y="3175"/>
                  </a:lnTo>
                  <a:lnTo>
                    <a:pt x="27905" y="0"/>
                  </a:lnTo>
                  <a:lnTo>
                    <a:pt x="14666" y="3360"/>
                  </a:lnTo>
                  <a:lnTo>
                    <a:pt x="6822" y="6805"/>
                  </a:lnTo>
                  <a:close/>
                </a:path>
                <a:path w="27939" h="15875">
                  <a:moveTo>
                    <a:pt x="0" y="15389"/>
                  </a:moveTo>
                  <a:lnTo>
                    <a:pt x="2140" y="10872"/>
                  </a:lnTo>
                  <a:lnTo>
                    <a:pt x="6554" y="6923"/>
                  </a:lnTo>
                  <a:lnTo>
                    <a:pt x="6822" y="6805"/>
                  </a:lnTo>
                  <a:lnTo>
                    <a:pt x="3779" y="9427"/>
                  </a:lnTo>
                  <a:lnTo>
                    <a:pt x="0" y="15389"/>
                  </a:lnTo>
                  <a:close/>
                </a:path>
              </a:pathLst>
            </a:custGeom>
            <a:solidFill>
              <a:srgbClr val="272A2B"/>
            </a:solidFill>
          </p:spPr>
          <p:txBody>
            <a:bodyPr wrap="square" lIns="0" tIns="0" rIns="0" bIns="0" rtlCol="0"/>
            <a:lstStyle/>
            <a:p>
              <a:endParaRPr/>
            </a:p>
          </p:txBody>
        </p:sp>
        <p:sp>
          <p:nvSpPr>
            <p:cNvPr id="870" name="object 1053">
              <a:extLst>
                <a:ext uri="{FF2B5EF4-FFF2-40B4-BE49-F238E27FC236}">
                  <a16:creationId xmlns:a16="http://schemas.microsoft.com/office/drawing/2014/main" id="{21CEDBB8-C287-B0C2-AECB-0890447A8990}"/>
                </a:ext>
              </a:extLst>
            </p:cNvPr>
            <p:cNvSpPr/>
            <p:nvPr/>
          </p:nvSpPr>
          <p:spPr>
            <a:xfrm>
              <a:off x="2344955" y="9039046"/>
              <a:ext cx="28575" cy="15875"/>
            </a:xfrm>
            <a:custGeom>
              <a:avLst/>
              <a:gdLst/>
              <a:ahLst/>
              <a:cxnLst/>
              <a:rect l="l" t="t" r="r" b="b"/>
              <a:pathLst>
                <a:path w="28575" h="15875">
                  <a:moveTo>
                    <a:pt x="6934" y="6848"/>
                  </a:moveTo>
                  <a:lnTo>
                    <a:pt x="8060" y="5887"/>
                  </a:lnTo>
                  <a:lnTo>
                    <a:pt x="15268" y="3209"/>
                  </a:lnTo>
                  <a:lnTo>
                    <a:pt x="28106" y="0"/>
                  </a:lnTo>
                  <a:lnTo>
                    <a:pt x="14920" y="3347"/>
                  </a:lnTo>
                  <a:lnTo>
                    <a:pt x="6934" y="6848"/>
                  </a:lnTo>
                  <a:close/>
                </a:path>
                <a:path w="28575" h="15875">
                  <a:moveTo>
                    <a:pt x="0" y="15434"/>
                  </a:moveTo>
                  <a:lnTo>
                    <a:pt x="2225" y="10907"/>
                  </a:lnTo>
                  <a:lnTo>
                    <a:pt x="6745" y="6931"/>
                  </a:lnTo>
                  <a:lnTo>
                    <a:pt x="6934" y="6848"/>
                  </a:lnTo>
                  <a:lnTo>
                    <a:pt x="3849" y="9479"/>
                  </a:lnTo>
                  <a:lnTo>
                    <a:pt x="0" y="15434"/>
                  </a:lnTo>
                  <a:close/>
                </a:path>
              </a:pathLst>
            </a:custGeom>
            <a:solidFill>
              <a:srgbClr val="2B2E2F"/>
            </a:solidFill>
          </p:spPr>
          <p:txBody>
            <a:bodyPr wrap="square" lIns="0" tIns="0" rIns="0" bIns="0" rtlCol="0"/>
            <a:lstStyle/>
            <a:p>
              <a:endParaRPr/>
            </a:p>
          </p:txBody>
        </p:sp>
        <p:sp>
          <p:nvSpPr>
            <p:cNvPr id="871" name="object 1054">
              <a:extLst>
                <a:ext uri="{FF2B5EF4-FFF2-40B4-BE49-F238E27FC236}">
                  <a16:creationId xmlns:a16="http://schemas.microsoft.com/office/drawing/2014/main" id="{B81BBEE9-293C-436F-C60C-834A106DF914}"/>
                </a:ext>
              </a:extLst>
            </p:cNvPr>
            <p:cNvSpPr/>
            <p:nvPr/>
          </p:nvSpPr>
          <p:spPr>
            <a:xfrm>
              <a:off x="2344981" y="9039032"/>
              <a:ext cx="28575" cy="15875"/>
            </a:xfrm>
            <a:custGeom>
              <a:avLst/>
              <a:gdLst/>
              <a:ahLst/>
              <a:cxnLst/>
              <a:rect l="l" t="t" r="r" b="b"/>
              <a:pathLst>
                <a:path w="28575" h="15875">
                  <a:moveTo>
                    <a:pt x="15191" y="3329"/>
                  </a:moveTo>
                  <a:lnTo>
                    <a:pt x="15420" y="3243"/>
                  </a:lnTo>
                  <a:lnTo>
                    <a:pt x="28302" y="0"/>
                  </a:lnTo>
                  <a:lnTo>
                    <a:pt x="15191" y="3329"/>
                  </a:lnTo>
                  <a:close/>
                </a:path>
                <a:path w="28575" h="15875">
                  <a:moveTo>
                    <a:pt x="7058" y="6883"/>
                  </a:moveTo>
                  <a:lnTo>
                    <a:pt x="8178" y="5937"/>
                  </a:lnTo>
                  <a:lnTo>
                    <a:pt x="15136" y="3349"/>
                  </a:lnTo>
                  <a:lnTo>
                    <a:pt x="7058" y="6883"/>
                  </a:lnTo>
                  <a:close/>
                </a:path>
                <a:path w="28575" h="15875">
                  <a:moveTo>
                    <a:pt x="4544" y="9005"/>
                  </a:moveTo>
                  <a:lnTo>
                    <a:pt x="6936" y="6936"/>
                  </a:lnTo>
                  <a:lnTo>
                    <a:pt x="4544" y="9005"/>
                  </a:lnTo>
                  <a:close/>
                </a:path>
                <a:path w="28575" h="15875">
                  <a:moveTo>
                    <a:pt x="0" y="15473"/>
                  </a:moveTo>
                  <a:lnTo>
                    <a:pt x="2309" y="10938"/>
                  </a:lnTo>
                  <a:lnTo>
                    <a:pt x="3902" y="9560"/>
                  </a:lnTo>
                  <a:lnTo>
                    <a:pt x="0" y="15473"/>
                  </a:lnTo>
                  <a:close/>
                </a:path>
              </a:pathLst>
            </a:custGeom>
            <a:solidFill>
              <a:srgbClr val="2F3232"/>
            </a:solidFill>
          </p:spPr>
          <p:txBody>
            <a:bodyPr wrap="square" lIns="0" tIns="0" rIns="0" bIns="0" rtlCol="0"/>
            <a:lstStyle/>
            <a:p>
              <a:endParaRPr/>
            </a:p>
          </p:txBody>
        </p:sp>
        <p:sp>
          <p:nvSpPr>
            <p:cNvPr id="872" name="object 1055">
              <a:extLst>
                <a:ext uri="{FF2B5EF4-FFF2-40B4-BE49-F238E27FC236}">
                  <a16:creationId xmlns:a16="http://schemas.microsoft.com/office/drawing/2014/main" id="{2E72091F-2356-C379-3BAE-23781FEC46A5}"/>
                </a:ext>
              </a:extLst>
            </p:cNvPr>
            <p:cNvSpPr/>
            <p:nvPr/>
          </p:nvSpPr>
          <p:spPr>
            <a:xfrm>
              <a:off x="2345001" y="9042300"/>
              <a:ext cx="15875" cy="12700"/>
            </a:xfrm>
            <a:custGeom>
              <a:avLst/>
              <a:gdLst/>
              <a:ahLst/>
              <a:cxnLst/>
              <a:rect l="l" t="t" r="r" b="b"/>
              <a:pathLst>
                <a:path w="15875" h="12700">
                  <a:moveTo>
                    <a:pt x="15163" y="151"/>
                  </a:moveTo>
                  <a:lnTo>
                    <a:pt x="15427" y="36"/>
                  </a:lnTo>
                  <a:lnTo>
                    <a:pt x="15570" y="0"/>
                  </a:lnTo>
                  <a:lnTo>
                    <a:pt x="15163" y="151"/>
                  </a:lnTo>
                  <a:close/>
                </a:path>
                <a:path w="15875" h="12700">
                  <a:moveTo>
                    <a:pt x="7199" y="3628"/>
                  </a:moveTo>
                  <a:lnTo>
                    <a:pt x="8301" y="2708"/>
                  </a:lnTo>
                  <a:lnTo>
                    <a:pt x="15163" y="151"/>
                  </a:lnTo>
                  <a:lnTo>
                    <a:pt x="7199" y="3628"/>
                  </a:lnTo>
                  <a:close/>
                </a:path>
                <a:path w="15875" h="12700">
                  <a:moveTo>
                    <a:pt x="5398" y="5132"/>
                  </a:moveTo>
                  <a:lnTo>
                    <a:pt x="7131" y="3658"/>
                  </a:lnTo>
                  <a:lnTo>
                    <a:pt x="5398" y="5132"/>
                  </a:lnTo>
                  <a:close/>
                </a:path>
                <a:path w="15875" h="12700">
                  <a:moveTo>
                    <a:pt x="3963" y="6354"/>
                  </a:moveTo>
                  <a:lnTo>
                    <a:pt x="5398" y="5132"/>
                  </a:lnTo>
                  <a:lnTo>
                    <a:pt x="3963" y="6354"/>
                  </a:lnTo>
                  <a:close/>
                </a:path>
                <a:path w="15875" h="12700">
                  <a:moveTo>
                    <a:pt x="0" y="12236"/>
                  </a:moveTo>
                  <a:lnTo>
                    <a:pt x="2396" y="7688"/>
                  </a:lnTo>
                  <a:lnTo>
                    <a:pt x="3963" y="6354"/>
                  </a:lnTo>
                  <a:lnTo>
                    <a:pt x="0" y="12236"/>
                  </a:lnTo>
                  <a:close/>
                </a:path>
              </a:pathLst>
            </a:custGeom>
            <a:solidFill>
              <a:srgbClr val="313435"/>
            </a:solidFill>
          </p:spPr>
          <p:txBody>
            <a:bodyPr wrap="square" lIns="0" tIns="0" rIns="0" bIns="0" rtlCol="0"/>
            <a:lstStyle/>
            <a:p>
              <a:endParaRPr/>
            </a:p>
          </p:txBody>
        </p:sp>
        <p:sp>
          <p:nvSpPr>
            <p:cNvPr id="873" name="object 1056">
              <a:extLst>
                <a:ext uri="{FF2B5EF4-FFF2-40B4-BE49-F238E27FC236}">
                  <a16:creationId xmlns:a16="http://schemas.microsoft.com/office/drawing/2014/main" id="{1086463A-C936-E083-84D5-7F309E37EB43}"/>
                </a:ext>
              </a:extLst>
            </p:cNvPr>
            <p:cNvSpPr/>
            <p:nvPr/>
          </p:nvSpPr>
          <p:spPr>
            <a:xfrm>
              <a:off x="2345026" y="9038998"/>
              <a:ext cx="29209" cy="15875"/>
            </a:xfrm>
            <a:custGeom>
              <a:avLst/>
              <a:gdLst/>
              <a:ahLst/>
              <a:cxnLst/>
              <a:rect l="l" t="t" r="r" b="b"/>
              <a:pathLst>
                <a:path w="29210" h="15875">
                  <a:moveTo>
                    <a:pt x="15242" y="3504"/>
                  </a:moveTo>
                  <a:lnTo>
                    <a:pt x="15683" y="3312"/>
                  </a:lnTo>
                  <a:lnTo>
                    <a:pt x="28710" y="0"/>
                  </a:lnTo>
                  <a:lnTo>
                    <a:pt x="15735" y="3320"/>
                  </a:lnTo>
                  <a:lnTo>
                    <a:pt x="15242" y="3504"/>
                  </a:lnTo>
                  <a:close/>
                </a:path>
                <a:path w="29210" h="15875">
                  <a:moveTo>
                    <a:pt x="7327" y="6951"/>
                  </a:moveTo>
                  <a:lnTo>
                    <a:pt x="8419" y="6049"/>
                  </a:lnTo>
                  <a:lnTo>
                    <a:pt x="15242" y="3504"/>
                  </a:lnTo>
                  <a:lnTo>
                    <a:pt x="7327" y="6951"/>
                  </a:lnTo>
                  <a:close/>
                </a:path>
                <a:path w="29210" h="15875">
                  <a:moveTo>
                    <a:pt x="4018" y="9721"/>
                  </a:moveTo>
                  <a:lnTo>
                    <a:pt x="7225" y="7036"/>
                  </a:lnTo>
                  <a:lnTo>
                    <a:pt x="4018" y="9721"/>
                  </a:lnTo>
                  <a:close/>
                </a:path>
                <a:path w="29210" h="15875">
                  <a:moveTo>
                    <a:pt x="0" y="15563"/>
                  </a:moveTo>
                  <a:lnTo>
                    <a:pt x="2481" y="11007"/>
                  </a:lnTo>
                  <a:lnTo>
                    <a:pt x="4018" y="9721"/>
                  </a:lnTo>
                  <a:lnTo>
                    <a:pt x="0" y="15563"/>
                  </a:lnTo>
                  <a:close/>
                </a:path>
              </a:pathLst>
            </a:custGeom>
            <a:solidFill>
              <a:srgbClr val="353838"/>
            </a:solidFill>
          </p:spPr>
          <p:txBody>
            <a:bodyPr wrap="square" lIns="0" tIns="0" rIns="0" bIns="0" rtlCol="0"/>
            <a:lstStyle/>
            <a:p>
              <a:endParaRPr/>
            </a:p>
          </p:txBody>
        </p:sp>
        <p:sp>
          <p:nvSpPr>
            <p:cNvPr id="874" name="object 1057">
              <a:extLst>
                <a:ext uri="{FF2B5EF4-FFF2-40B4-BE49-F238E27FC236}">
                  <a16:creationId xmlns:a16="http://schemas.microsoft.com/office/drawing/2014/main" id="{76EC223A-0DE1-F832-35F6-D679E4965156}"/>
                </a:ext>
              </a:extLst>
            </p:cNvPr>
            <p:cNvSpPr/>
            <p:nvPr/>
          </p:nvSpPr>
          <p:spPr>
            <a:xfrm>
              <a:off x="2345052" y="9038983"/>
              <a:ext cx="29209" cy="15875"/>
            </a:xfrm>
            <a:custGeom>
              <a:avLst/>
              <a:gdLst/>
              <a:ahLst/>
              <a:cxnLst/>
              <a:rect l="l" t="t" r="r" b="b"/>
              <a:pathLst>
                <a:path w="29210" h="15875">
                  <a:moveTo>
                    <a:pt x="15371" y="3544"/>
                  </a:moveTo>
                  <a:lnTo>
                    <a:pt x="15932" y="3299"/>
                  </a:lnTo>
                  <a:lnTo>
                    <a:pt x="28907" y="0"/>
                  </a:lnTo>
                  <a:lnTo>
                    <a:pt x="15884" y="3352"/>
                  </a:lnTo>
                  <a:lnTo>
                    <a:pt x="15371" y="3544"/>
                  </a:lnTo>
                  <a:close/>
                </a:path>
                <a:path w="29210" h="15875">
                  <a:moveTo>
                    <a:pt x="4059" y="9809"/>
                  </a:moveTo>
                  <a:lnTo>
                    <a:pt x="8532" y="6095"/>
                  </a:lnTo>
                  <a:lnTo>
                    <a:pt x="15371" y="3544"/>
                  </a:lnTo>
                  <a:lnTo>
                    <a:pt x="7514" y="6960"/>
                  </a:lnTo>
                  <a:lnTo>
                    <a:pt x="4059" y="9809"/>
                  </a:lnTo>
                  <a:close/>
                </a:path>
                <a:path w="29210" h="15875">
                  <a:moveTo>
                    <a:pt x="0" y="15608"/>
                  </a:moveTo>
                  <a:lnTo>
                    <a:pt x="2565" y="11042"/>
                  </a:lnTo>
                  <a:lnTo>
                    <a:pt x="4059" y="9809"/>
                  </a:lnTo>
                  <a:lnTo>
                    <a:pt x="0" y="15608"/>
                  </a:lnTo>
                  <a:close/>
                </a:path>
              </a:pathLst>
            </a:custGeom>
            <a:solidFill>
              <a:srgbClr val="383C3D"/>
            </a:solidFill>
          </p:spPr>
          <p:txBody>
            <a:bodyPr wrap="square" lIns="0" tIns="0" rIns="0" bIns="0" rtlCol="0"/>
            <a:lstStyle/>
            <a:p>
              <a:endParaRPr/>
            </a:p>
          </p:txBody>
        </p:sp>
        <p:sp>
          <p:nvSpPr>
            <p:cNvPr id="875" name="object 1058">
              <a:extLst>
                <a:ext uri="{FF2B5EF4-FFF2-40B4-BE49-F238E27FC236}">
                  <a16:creationId xmlns:a16="http://schemas.microsoft.com/office/drawing/2014/main" id="{8851F4B7-FBD6-FDAF-4CB7-6EF4517411F0}"/>
                </a:ext>
              </a:extLst>
            </p:cNvPr>
            <p:cNvSpPr/>
            <p:nvPr/>
          </p:nvSpPr>
          <p:spPr>
            <a:xfrm>
              <a:off x="2345078" y="9038969"/>
              <a:ext cx="29209" cy="15875"/>
            </a:xfrm>
            <a:custGeom>
              <a:avLst/>
              <a:gdLst/>
              <a:ahLst/>
              <a:cxnLst/>
              <a:rect l="l" t="t" r="r" b="b"/>
              <a:pathLst>
                <a:path w="29210" h="15875">
                  <a:moveTo>
                    <a:pt x="15406" y="3625"/>
                  </a:moveTo>
                  <a:lnTo>
                    <a:pt x="16186" y="3286"/>
                  </a:lnTo>
                  <a:lnTo>
                    <a:pt x="29108" y="0"/>
                  </a:lnTo>
                  <a:lnTo>
                    <a:pt x="16036" y="3389"/>
                  </a:lnTo>
                  <a:lnTo>
                    <a:pt x="15406" y="3625"/>
                  </a:lnTo>
                  <a:close/>
                </a:path>
                <a:path w="29210" h="15875">
                  <a:moveTo>
                    <a:pt x="4113" y="9885"/>
                  </a:moveTo>
                  <a:lnTo>
                    <a:pt x="4211" y="9748"/>
                  </a:lnTo>
                  <a:lnTo>
                    <a:pt x="8647" y="6149"/>
                  </a:lnTo>
                  <a:lnTo>
                    <a:pt x="15406" y="3625"/>
                  </a:lnTo>
                  <a:lnTo>
                    <a:pt x="7705" y="6965"/>
                  </a:lnTo>
                  <a:lnTo>
                    <a:pt x="4113" y="9885"/>
                  </a:lnTo>
                  <a:close/>
                </a:path>
                <a:path w="29210" h="15875">
                  <a:moveTo>
                    <a:pt x="0" y="15653"/>
                  </a:moveTo>
                  <a:lnTo>
                    <a:pt x="2649" y="11075"/>
                  </a:lnTo>
                  <a:lnTo>
                    <a:pt x="4113" y="9885"/>
                  </a:lnTo>
                  <a:lnTo>
                    <a:pt x="0" y="15653"/>
                  </a:lnTo>
                  <a:close/>
                </a:path>
              </a:pathLst>
            </a:custGeom>
            <a:solidFill>
              <a:srgbClr val="3D4040"/>
            </a:solidFill>
          </p:spPr>
          <p:txBody>
            <a:bodyPr wrap="square" lIns="0" tIns="0" rIns="0" bIns="0" rtlCol="0"/>
            <a:lstStyle/>
            <a:p>
              <a:endParaRPr/>
            </a:p>
          </p:txBody>
        </p:sp>
        <p:sp>
          <p:nvSpPr>
            <p:cNvPr id="876" name="object 1059">
              <a:extLst>
                <a:ext uri="{FF2B5EF4-FFF2-40B4-BE49-F238E27FC236}">
                  <a16:creationId xmlns:a16="http://schemas.microsoft.com/office/drawing/2014/main" id="{B28B69F8-7615-AC64-4244-A9F2ECE4E02E}"/>
                </a:ext>
              </a:extLst>
            </p:cNvPr>
            <p:cNvSpPr/>
            <p:nvPr/>
          </p:nvSpPr>
          <p:spPr>
            <a:xfrm>
              <a:off x="2345098" y="9038949"/>
              <a:ext cx="29845" cy="15875"/>
            </a:xfrm>
            <a:custGeom>
              <a:avLst/>
              <a:gdLst/>
              <a:ahLst/>
              <a:cxnLst/>
              <a:rect l="l" t="t" r="r" b="b"/>
              <a:pathLst>
                <a:path w="29844" h="15875">
                  <a:moveTo>
                    <a:pt x="15419" y="3720"/>
                  </a:moveTo>
                  <a:lnTo>
                    <a:pt x="16442" y="3277"/>
                  </a:lnTo>
                  <a:lnTo>
                    <a:pt x="29310" y="0"/>
                  </a:lnTo>
                  <a:lnTo>
                    <a:pt x="16197" y="3429"/>
                  </a:lnTo>
                  <a:lnTo>
                    <a:pt x="15419" y="3720"/>
                  </a:lnTo>
                  <a:close/>
                </a:path>
                <a:path w="29844" h="15875">
                  <a:moveTo>
                    <a:pt x="4184" y="9949"/>
                  </a:moveTo>
                  <a:lnTo>
                    <a:pt x="4289" y="9804"/>
                  </a:lnTo>
                  <a:lnTo>
                    <a:pt x="8772" y="6207"/>
                  </a:lnTo>
                  <a:lnTo>
                    <a:pt x="15419" y="3720"/>
                  </a:lnTo>
                  <a:lnTo>
                    <a:pt x="7901" y="6974"/>
                  </a:lnTo>
                  <a:lnTo>
                    <a:pt x="4184" y="9949"/>
                  </a:lnTo>
                  <a:close/>
                </a:path>
                <a:path w="29844" h="15875">
                  <a:moveTo>
                    <a:pt x="0" y="15693"/>
                  </a:moveTo>
                  <a:lnTo>
                    <a:pt x="2737" y="11107"/>
                  </a:lnTo>
                  <a:lnTo>
                    <a:pt x="4184" y="9949"/>
                  </a:lnTo>
                  <a:lnTo>
                    <a:pt x="0" y="15693"/>
                  </a:lnTo>
                  <a:close/>
                </a:path>
              </a:pathLst>
            </a:custGeom>
            <a:solidFill>
              <a:srgbClr val="414444"/>
            </a:solidFill>
          </p:spPr>
          <p:txBody>
            <a:bodyPr wrap="square" lIns="0" tIns="0" rIns="0" bIns="0" rtlCol="0"/>
            <a:lstStyle/>
            <a:p>
              <a:endParaRPr/>
            </a:p>
          </p:txBody>
        </p:sp>
        <p:sp>
          <p:nvSpPr>
            <p:cNvPr id="877" name="object 1060">
              <a:extLst>
                <a:ext uri="{FF2B5EF4-FFF2-40B4-BE49-F238E27FC236}">
                  <a16:creationId xmlns:a16="http://schemas.microsoft.com/office/drawing/2014/main" id="{B9402CC7-88C9-9C00-74F6-095F12769FE0}"/>
                </a:ext>
              </a:extLst>
            </p:cNvPr>
            <p:cNvSpPr/>
            <p:nvPr/>
          </p:nvSpPr>
          <p:spPr>
            <a:xfrm>
              <a:off x="2345124" y="9038935"/>
              <a:ext cx="29845" cy="15875"/>
            </a:xfrm>
            <a:custGeom>
              <a:avLst/>
              <a:gdLst/>
              <a:ahLst/>
              <a:cxnLst/>
              <a:rect l="l" t="t" r="r" b="b"/>
              <a:pathLst>
                <a:path w="29844" h="15875">
                  <a:moveTo>
                    <a:pt x="15529" y="3767"/>
                  </a:moveTo>
                  <a:lnTo>
                    <a:pt x="16693" y="3264"/>
                  </a:lnTo>
                  <a:lnTo>
                    <a:pt x="29511" y="0"/>
                  </a:lnTo>
                  <a:lnTo>
                    <a:pt x="16348" y="3460"/>
                  </a:lnTo>
                  <a:lnTo>
                    <a:pt x="15529" y="3767"/>
                  </a:lnTo>
                  <a:close/>
                </a:path>
                <a:path w="29844" h="15875">
                  <a:moveTo>
                    <a:pt x="4231" y="10027"/>
                  </a:moveTo>
                  <a:lnTo>
                    <a:pt x="4359" y="9854"/>
                  </a:lnTo>
                  <a:lnTo>
                    <a:pt x="8887" y="6253"/>
                  </a:lnTo>
                  <a:lnTo>
                    <a:pt x="15529" y="3767"/>
                  </a:lnTo>
                  <a:lnTo>
                    <a:pt x="8089" y="6982"/>
                  </a:lnTo>
                  <a:lnTo>
                    <a:pt x="4231" y="10027"/>
                  </a:lnTo>
                  <a:close/>
                </a:path>
                <a:path w="29844" h="15875">
                  <a:moveTo>
                    <a:pt x="0" y="15737"/>
                  </a:moveTo>
                  <a:lnTo>
                    <a:pt x="2818" y="11142"/>
                  </a:lnTo>
                  <a:lnTo>
                    <a:pt x="4231" y="10027"/>
                  </a:lnTo>
                  <a:lnTo>
                    <a:pt x="0" y="15737"/>
                  </a:lnTo>
                  <a:close/>
                </a:path>
              </a:pathLst>
            </a:custGeom>
            <a:solidFill>
              <a:srgbClr val="444748"/>
            </a:solidFill>
          </p:spPr>
          <p:txBody>
            <a:bodyPr wrap="square" lIns="0" tIns="0" rIns="0" bIns="0" rtlCol="0"/>
            <a:lstStyle/>
            <a:p>
              <a:endParaRPr/>
            </a:p>
          </p:txBody>
        </p:sp>
        <p:sp>
          <p:nvSpPr>
            <p:cNvPr id="878" name="object 1061">
              <a:extLst>
                <a:ext uri="{FF2B5EF4-FFF2-40B4-BE49-F238E27FC236}">
                  <a16:creationId xmlns:a16="http://schemas.microsoft.com/office/drawing/2014/main" id="{4DBB7CC1-6983-66A4-FDBB-64A94E41A348}"/>
                </a:ext>
              </a:extLst>
            </p:cNvPr>
            <p:cNvSpPr/>
            <p:nvPr/>
          </p:nvSpPr>
          <p:spPr>
            <a:xfrm>
              <a:off x="2345149" y="9038920"/>
              <a:ext cx="29845" cy="15875"/>
            </a:xfrm>
            <a:custGeom>
              <a:avLst/>
              <a:gdLst/>
              <a:ahLst/>
              <a:cxnLst/>
              <a:rect l="l" t="t" r="r" b="b"/>
              <a:pathLst>
                <a:path w="29844" h="15875">
                  <a:moveTo>
                    <a:pt x="15584" y="3841"/>
                  </a:moveTo>
                  <a:lnTo>
                    <a:pt x="16947" y="3253"/>
                  </a:lnTo>
                  <a:lnTo>
                    <a:pt x="29712" y="0"/>
                  </a:lnTo>
                  <a:lnTo>
                    <a:pt x="16500" y="3498"/>
                  </a:lnTo>
                  <a:lnTo>
                    <a:pt x="15584" y="3841"/>
                  </a:lnTo>
                  <a:close/>
                </a:path>
                <a:path w="29844" h="15875">
                  <a:moveTo>
                    <a:pt x="4284" y="10102"/>
                  </a:moveTo>
                  <a:lnTo>
                    <a:pt x="4429" y="9909"/>
                  </a:lnTo>
                  <a:lnTo>
                    <a:pt x="9001" y="6308"/>
                  </a:lnTo>
                  <a:lnTo>
                    <a:pt x="15584" y="3841"/>
                  </a:lnTo>
                  <a:lnTo>
                    <a:pt x="8282" y="6989"/>
                  </a:lnTo>
                  <a:lnTo>
                    <a:pt x="4284" y="10102"/>
                  </a:lnTo>
                  <a:close/>
                </a:path>
                <a:path w="29844" h="15875">
                  <a:moveTo>
                    <a:pt x="0" y="15782"/>
                  </a:moveTo>
                  <a:lnTo>
                    <a:pt x="2905" y="11176"/>
                  </a:lnTo>
                  <a:lnTo>
                    <a:pt x="4284" y="10102"/>
                  </a:lnTo>
                  <a:lnTo>
                    <a:pt x="0" y="15782"/>
                  </a:lnTo>
                  <a:close/>
                </a:path>
              </a:pathLst>
            </a:custGeom>
            <a:solidFill>
              <a:srgbClr val="484B4B"/>
            </a:solidFill>
          </p:spPr>
          <p:txBody>
            <a:bodyPr wrap="square" lIns="0" tIns="0" rIns="0" bIns="0" rtlCol="0"/>
            <a:lstStyle/>
            <a:p>
              <a:endParaRPr/>
            </a:p>
          </p:txBody>
        </p:sp>
        <p:sp>
          <p:nvSpPr>
            <p:cNvPr id="879" name="object 1062">
              <a:extLst>
                <a:ext uri="{FF2B5EF4-FFF2-40B4-BE49-F238E27FC236}">
                  <a16:creationId xmlns:a16="http://schemas.microsoft.com/office/drawing/2014/main" id="{9C283AA4-FA4F-726B-C99B-980CAC5B02EE}"/>
                </a:ext>
              </a:extLst>
            </p:cNvPr>
            <p:cNvSpPr/>
            <p:nvPr/>
          </p:nvSpPr>
          <p:spPr>
            <a:xfrm>
              <a:off x="2345175" y="9038906"/>
              <a:ext cx="30480" cy="15875"/>
            </a:xfrm>
            <a:custGeom>
              <a:avLst/>
              <a:gdLst/>
              <a:ahLst/>
              <a:cxnLst/>
              <a:rect l="l" t="t" r="r" b="b"/>
              <a:pathLst>
                <a:path w="30480" h="15875">
                  <a:moveTo>
                    <a:pt x="15597" y="3931"/>
                  </a:moveTo>
                  <a:lnTo>
                    <a:pt x="17200" y="3241"/>
                  </a:lnTo>
                  <a:lnTo>
                    <a:pt x="29909" y="0"/>
                  </a:lnTo>
                  <a:lnTo>
                    <a:pt x="16653" y="3535"/>
                  </a:lnTo>
                  <a:lnTo>
                    <a:pt x="15597" y="3931"/>
                  </a:lnTo>
                  <a:close/>
                </a:path>
                <a:path w="30480" h="15875">
                  <a:moveTo>
                    <a:pt x="4343" y="10170"/>
                  </a:moveTo>
                  <a:lnTo>
                    <a:pt x="4502" y="9962"/>
                  </a:lnTo>
                  <a:lnTo>
                    <a:pt x="9119" y="6361"/>
                  </a:lnTo>
                  <a:lnTo>
                    <a:pt x="15597" y="3931"/>
                  </a:lnTo>
                  <a:lnTo>
                    <a:pt x="8476" y="6996"/>
                  </a:lnTo>
                  <a:lnTo>
                    <a:pt x="4343" y="10170"/>
                  </a:lnTo>
                  <a:close/>
                </a:path>
                <a:path w="30480" h="15875">
                  <a:moveTo>
                    <a:pt x="0" y="15822"/>
                  </a:moveTo>
                  <a:lnTo>
                    <a:pt x="2990" y="11209"/>
                  </a:lnTo>
                  <a:lnTo>
                    <a:pt x="4343" y="10170"/>
                  </a:lnTo>
                  <a:lnTo>
                    <a:pt x="0" y="15822"/>
                  </a:lnTo>
                  <a:close/>
                </a:path>
              </a:pathLst>
            </a:custGeom>
            <a:solidFill>
              <a:srgbClr val="4C4F4E"/>
            </a:solidFill>
          </p:spPr>
          <p:txBody>
            <a:bodyPr wrap="square" lIns="0" tIns="0" rIns="0" bIns="0" rtlCol="0"/>
            <a:lstStyle/>
            <a:p>
              <a:endParaRPr/>
            </a:p>
          </p:txBody>
        </p:sp>
        <p:sp>
          <p:nvSpPr>
            <p:cNvPr id="880" name="object 1063">
              <a:extLst>
                <a:ext uri="{FF2B5EF4-FFF2-40B4-BE49-F238E27FC236}">
                  <a16:creationId xmlns:a16="http://schemas.microsoft.com/office/drawing/2014/main" id="{41ED85D3-A77E-D38A-51FB-1061791A8E16}"/>
                </a:ext>
              </a:extLst>
            </p:cNvPr>
            <p:cNvSpPr/>
            <p:nvPr/>
          </p:nvSpPr>
          <p:spPr>
            <a:xfrm>
              <a:off x="2345200" y="9038891"/>
              <a:ext cx="30480" cy="15875"/>
            </a:xfrm>
            <a:custGeom>
              <a:avLst/>
              <a:gdLst/>
              <a:ahLst/>
              <a:cxnLst/>
              <a:rect l="l" t="t" r="r" b="b"/>
              <a:pathLst>
                <a:path w="30480" h="15875">
                  <a:moveTo>
                    <a:pt x="15548" y="4044"/>
                  </a:moveTo>
                  <a:lnTo>
                    <a:pt x="17451" y="3227"/>
                  </a:lnTo>
                  <a:lnTo>
                    <a:pt x="30110" y="0"/>
                  </a:lnTo>
                  <a:lnTo>
                    <a:pt x="16805" y="3572"/>
                  </a:lnTo>
                  <a:lnTo>
                    <a:pt x="15548" y="4044"/>
                  </a:lnTo>
                  <a:close/>
                </a:path>
                <a:path w="30480" h="15875">
                  <a:moveTo>
                    <a:pt x="4411" y="10224"/>
                  </a:moveTo>
                  <a:lnTo>
                    <a:pt x="4572" y="10018"/>
                  </a:lnTo>
                  <a:lnTo>
                    <a:pt x="9233" y="6415"/>
                  </a:lnTo>
                  <a:lnTo>
                    <a:pt x="15548" y="4044"/>
                  </a:lnTo>
                  <a:lnTo>
                    <a:pt x="8663" y="7000"/>
                  </a:lnTo>
                  <a:lnTo>
                    <a:pt x="4411" y="10224"/>
                  </a:lnTo>
                  <a:close/>
                </a:path>
                <a:path w="30480" h="15875">
                  <a:moveTo>
                    <a:pt x="0" y="15867"/>
                  </a:moveTo>
                  <a:lnTo>
                    <a:pt x="3072" y="11239"/>
                  </a:lnTo>
                  <a:lnTo>
                    <a:pt x="4411" y="10224"/>
                  </a:lnTo>
                  <a:lnTo>
                    <a:pt x="0" y="15867"/>
                  </a:lnTo>
                  <a:close/>
                </a:path>
              </a:pathLst>
            </a:custGeom>
            <a:solidFill>
              <a:srgbClr val="4F5252"/>
            </a:solidFill>
          </p:spPr>
          <p:txBody>
            <a:bodyPr wrap="square" lIns="0" tIns="0" rIns="0" bIns="0" rtlCol="0"/>
            <a:lstStyle/>
            <a:p>
              <a:endParaRPr/>
            </a:p>
          </p:txBody>
        </p:sp>
        <p:sp>
          <p:nvSpPr>
            <p:cNvPr id="881" name="object 1064">
              <a:extLst>
                <a:ext uri="{FF2B5EF4-FFF2-40B4-BE49-F238E27FC236}">
                  <a16:creationId xmlns:a16="http://schemas.microsoft.com/office/drawing/2014/main" id="{4AC1F7E2-50D8-FC88-427F-0007C23261A3}"/>
                </a:ext>
              </a:extLst>
            </p:cNvPr>
            <p:cNvSpPr/>
            <p:nvPr/>
          </p:nvSpPr>
          <p:spPr>
            <a:xfrm>
              <a:off x="2345226" y="9038872"/>
              <a:ext cx="30480" cy="16510"/>
            </a:xfrm>
            <a:custGeom>
              <a:avLst/>
              <a:gdLst/>
              <a:ahLst/>
              <a:cxnLst/>
              <a:rect l="l" t="t" r="r" b="b"/>
              <a:pathLst>
                <a:path w="30480" h="16509">
                  <a:moveTo>
                    <a:pt x="15639" y="4102"/>
                  </a:moveTo>
                  <a:lnTo>
                    <a:pt x="17702" y="3217"/>
                  </a:lnTo>
                  <a:lnTo>
                    <a:pt x="30306" y="0"/>
                  </a:lnTo>
                  <a:lnTo>
                    <a:pt x="16957" y="3606"/>
                  </a:lnTo>
                  <a:lnTo>
                    <a:pt x="15639" y="4102"/>
                  </a:lnTo>
                  <a:close/>
                </a:path>
                <a:path w="30480" h="16509">
                  <a:moveTo>
                    <a:pt x="4463" y="10298"/>
                  </a:moveTo>
                  <a:lnTo>
                    <a:pt x="4645" y="10070"/>
                  </a:lnTo>
                  <a:lnTo>
                    <a:pt x="9350" y="6466"/>
                  </a:lnTo>
                  <a:lnTo>
                    <a:pt x="15639" y="4102"/>
                  </a:lnTo>
                  <a:lnTo>
                    <a:pt x="8854" y="7011"/>
                  </a:lnTo>
                  <a:lnTo>
                    <a:pt x="4463" y="10298"/>
                  </a:lnTo>
                  <a:close/>
                </a:path>
                <a:path w="30480" h="16509">
                  <a:moveTo>
                    <a:pt x="0" y="15912"/>
                  </a:moveTo>
                  <a:lnTo>
                    <a:pt x="3156" y="11277"/>
                  </a:lnTo>
                  <a:lnTo>
                    <a:pt x="4463" y="10298"/>
                  </a:lnTo>
                  <a:lnTo>
                    <a:pt x="0" y="15912"/>
                  </a:lnTo>
                  <a:close/>
                </a:path>
              </a:pathLst>
            </a:custGeom>
            <a:solidFill>
              <a:srgbClr val="535656"/>
            </a:solidFill>
          </p:spPr>
          <p:txBody>
            <a:bodyPr wrap="square" lIns="0" tIns="0" rIns="0" bIns="0" rtlCol="0"/>
            <a:lstStyle/>
            <a:p>
              <a:endParaRPr/>
            </a:p>
          </p:txBody>
        </p:sp>
        <p:sp>
          <p:nvSpPr>
            <p:cNvPr id="882" name="object 1065">
              <a:extLst>
                <a:ext uri="{FF2B5EF4-FFF2-40B4-BE49-F238E27FC236}">
                  <a16:creationId xmlns:a16="http://schemas.microsoft.com/office/drawing/2014/main" id="{B6727E9B-2E8A-5A5B-CB39-F7456FCAB750}"/>
                </a:ext>
              </a:extLst>
            </p:cNvPr>
            <p:cNvSpPr/>
            <p:nvPr/>
          </p:nvSpPr>
          <p:spPr>
            <a:xfrm>
              <a:off x="2345251" y="9038857"/>
              <a:ext cx="31115" cy="16510"/>
            </a:xfrm>
            <a:custGeom>
              <a:avLst/>
              <a:gdLst/>
              <a:ahLst/>
              <a:cxnLst/>
              <a:rect l="l" t="t" r="r" b="b"/>
              <a:pathLst>
                <a:path w="31114" h="16509">
                  <a:moveTo>
                    <a:pt x="15638" y="4198"/>
                  </a:moveTo>
                  <a:lnTo>
                    <a:pt x="17956" y="3205"/>
                  </a:lnTo>
                  <a:lnTo>
                    <a:pt x="30508" y="0"/>
                  </a:lnTo>
                  <a:lnTo>
                    <a:pt x="17112" y="3643"/>
                  </a:lnTo>
                  <a:lnTo>
                    <a:pt x="15638" y="4198"/>
                  </a:lnTo>
                  <a:close/>
                </a:path>
                <a:path w="31114" h="16509">
                  <a:moveTo>
                    <a:pt x="4526" y="10360"/>
                  </a:moveTo>
                  <a:lnTo>
                    <a:pt x="4718" y="10123"/>
                  </a:lnTo>
                  <a:lnTo>
                    <a:pt x="9468" y="6519"/>
                  </a:lnTo>
                  <a:lnTo>
                    <a:pt x="15638" y="4198"/>
                  </a:lnTo>
                  <a:lnTo>
                    <a:pt x="9048" y="7018"/>
                  </a:lnTo>
                  <a:lnTo>
                    <a:pt x="4526" y="10360"/>
                  </a:lnTo>
                  <a:close/>
                </a:path>
                <a:path w="31114" h="16509">
                  <a:moveTo>
                    <a:pt x="0" y="15951"/>
                  </a:moveTo>
                  <a:lnTo>
                    <a:pt x="3243" y="11309"/>
                  </a:lnTo>
                  <a:lnTo>
                    <a:pt x="4526" y="10360"/>
                  </a:lnTo>
                  <a:lnTo>
                    <a:pt x="0" y="15951"/>
                  </a:lnTo>
                  <a:close/>
                </a:path>
              </a:pathLst>
            </a:custGeom>
            <a:solidFill>
              <a:srgbClr val="565A59"/>
            </a:solidFill>
          </p:spPr>
          <p:txBody>
            <a:bodyPr wrap="square" lIns="0" tIns="0" rIns="0" bIns="0" rtlCol="0"/>
            <a:lstStyle/>
            <a:p>
              <a:endParaRPr/>
            </a:p>
          </p:txBody>
        </p:sp>
        <p:sp>
          <p:nvSpPr>
            <p:cNvPr id="883" name="object 1066">
              <a:extLst>
                <a:ext uri="{FF2B5EF4-FFF2-40B4-BE49-F238E27FC236}">
                  <a16:creationId xmlns:a16="http://schemas.microsoft.com/office/drawing/2014/main" id="{AB17BC62-CDEE-D018-8BCF-1450320FB8C2}"/>
                </a:ext>
              </a:extLst>
            </p:cNvPr>
            <p:cNvSpPr/>
            <p:nvPr/>
          </p:nvSpPr>
          <p:spPr>
            <a:xfrm>
              <a:off x="2345277" y="9038842"/>
              <a:ext cx="31115" cy="16510"/>
            </a:xfrm>
            <a:custGeom>
              <a:avLst/>
              <a:gdLst/>
              <a:ahLst/>
              <a:cxnLst/>
              <a:rect l="l" t="t" r="r" b="b"/>
              <a:pathLst>
                <a:path w="31114" h="16509">
                  <a:moveTo>
                    <a:pt x="15595" y="4308"/>
                  </a:moveTo>
                  <a:lnTo>
                    <a:pt x="18207" y="3193"/>
                  </a:lnTo>
                  <a:lnTo>
                    <a:pt x="30709" y="0"/>
                  </a:lnTo>
                  <a:lnTo>
                    <a:pt x="17264" y="3680"/>
                  </a:lnTo>
                  <a:lnTo>
                    <a:pt x="15595" y="4308"/>
                  </a:lnTo>
                  <a:close/>
                </a:path>
                <a:path w="31114" h="16509">
                  <a:moveTo>
                    <a:pt x="4590" y="10419"/>
                  </a:moveTo>
                  <a:lnTo>
                    <a:pt x="4788" y="10179"/>
                  </a:lnTo>
                  <a:lnTo>
                    <a:pt x="9583" y="6573"/>
                  </a:lnTo>
                  <a:lnTo>
                    <a:pt x="15595" y="4308"/>
                  </a:lnTo>
                  <a:lnTo>
                    <a:pt x="9236" y="7025"/>
                  </a:lnTo>
                  <a:lnTo>
                    <a:pt x="4590" y="10419"/>
                  </a:lnTo>
                  <a:close/>
                </a:path>
                <a:path w="31114" h="16509">
                  <a:moveTo>
                    <a:pt x="0" y="15996"/>
                  </a:moveTo>
                  <a:lnTo>
                    <a:pt x="3324" y="11344"/>
                  </a:lnTo>
                  <a:lnTo>
                    <a:pt x="4590" y="10419"/>
                  </a:lnTo>
                  <a:lnTo>
                    <a:pt x="0" y="15996"/>
                  </a:lnTo>
                  <a:close/>
                </a:path>
              </a:pathLst>
            </a:custGeom>
            <a:solidFill>
              <a:srgbClr val="595D5D"/>
            </a:solidFill>
          </p:spPr>
          <p:txBody>
            <a:bodyPr wrap="square" lIns="0" tIns="0" rIns="0" bIns="0" rtlCol="0"/>
            <a:lstStyle/>
            <a:p>
              <a:endParaRPr/>
            </a:p>
          </p:txBody>
        </p:sp>
        <p:sp>
          <p:nvSpPr>
            <p:cNvPr id="884" name="object 1067">
              <a:extLst>
                <a:ext uri="{FF2B5EF4-FFF2-40B4-BE49-F238E27FC236}">
                  <a16:creationId xmlns:a16="http://schemas.microsoft.com/office/drawing/2014/main" id="{ED98C189-E55E-CD2D-9D57-B4CEAD1BA935}"/>
                </a:ext>
              </a:extLst>
            </p:cNvPr>
            <p:cNvSpPr/>
            <p:nvPr/>
          </p:nvSpPr>
          <p:spPr>
            <a:xfrm>
              <a:off x="2345298" y="9038828"/>
              <a:ext cx="31115" cy="16510"/>
            </a:xfrm>
            <a:custGeom>
              <a:avLst/>
              <a:gdLst/>
              <a:ahLst/>
              <a:cxnLst/>
              <a:rect l="l" t="t" r="r" b="b"/>
              <a:pathLst>
                <a:path w="31114" h="16509">
                  <a:moveTo>
                    <a:pt x="15650" y="4381"/>
                  </a:moveTo>
                  <a:lnTo>
                    <a:pt x="18466" y="3181"/>
                  </a:lnTo>
                  <a:lnTo>
                    <a:pt x="30911" y="0"/>
                  </a:lnTo>
                  <a:lnTo>
                    <a:pt x="17418" y="3714"/>
                  </a:lnTo>
                  <a:lnTo>
                    <a:pt x="15650" y="4381"/>
                  </a:lnTo>
                  <a:close/>
                </a:path>
                <a:path w="31114" h="16509">
                  <a:moveTo>
                    <a:pt x="4651" y="10481"/>
                  </a:moveTo>
                  <a:lnTo>
                    <a:pt x="4861" y="10231"/>
                  </a:lnTo>
                  <a:lnTo>
                    <a:pt x="9701" y="6624"/>
                  </a:lnTo>
                  <a:lnTo>
                    <a:pt x="15650" y="4381"/>
                  </a:lnTo>
                  <a:lnTo>
                    <a:pt x="9434" y="7031"/>
                  </a:lnTo>
                  <a:lnTo>
                    <a:pt x="4651" y="10481"/>
                  </a:lnTo>
                  <a:close/>
                </a:path>
                <a:path w="31114" h="16509">
                  <a:moveTo>
                    <a:pt x="0" y="16041"/>
                  </a:moveTo>
                  <a:lnTo>
                    <a:pt x="3412" y="11375"/>
                  </a:lnTo>
                  <a:lnTo>
                    <a:pt x="4651" y="10481"/>
                  </a:lnTo>
                  <a:lnTo>
                    <a:pt x="0" y="16041"/>
                  </a:lnTo>
                  <a:close/>
                </a:path>
              </a:pathLst>
            </a:custGeom>
            <a:solidFill>
              <a:srgbClr val="5D6161"/>
            </a:solidFill>
          </p:spPr>
          <p:txBody>
            <a:bodyPr wrap="square" lIns="0" tIns="0" rIns="0" bIns="0" rtlCol="0"/>
            <a:lstStyle/>
            <a:p>
              <a:endParaRPr/>
            </a:p>
          </p:txBody>
        </p:sp>
        <p:sp>
          <p:nvSpPr>
            <p:cNvPr id="885" name="object 1068">
              <a:extLst>
                <a:ext uri="{FF2B5EF4-FFF2-40B4-BE49-F238E27FC236}">
                  <a16:creationId xmlns:a16="http://schemas.microsoft.com/office/drawing/2014/main" id="{2A718797-3F07-95B9-CD21-433EC2BECF22}"/>
                </a:ext>
              </a:extLst>
            </p:cNvPr>
            <p:cNvSpPr/>
            <p:nvPr/>
          </p:nvSpPr>
          <p:spPr>
            <a:xfrm>
              <a:off x="2345323" y="9038813"/>
              <a:ext cx="31115" cy="16510"/>
            </a:xfrm>
            <a:custGeom>
              <a:avLst/>
              <a:gdLst/>
              <a:ahLst/>
              <a:cxnLst/>
              <a:rect l="l" t="t" r="r" b="b"/>
              <a:pathLst>
                <a:path w="31114" h="16509">
                  <a:moveTo>
                    <a:pt x="15629" y="4482"/>
                  </a:moveTo>
                  <a:lnTo>
                    <a:pt x="18719" y="3168"/>
                  </a:lnTo>
                  <a:lnTo>
                    <a:pt x="31112" y="0"/>
                  </a:lnTo>
                  <a:lnTo>
                    <a:pt x="17573" y="3749"/>
                  </a:lnTo>
                  <a:lnTo>
                    <a:pt x="15629" y="4482"/>
                  </a:lnTo>
                  <a:close/>
                </a:path>
                <a:path w="31114" h="16509">
                  <a:moveTo>
                    <a:pt x="4717" y="10536"/>
                  </a:moveTo>
                  <a:lnTo>
                    <a:pt x="4933" y="10282"/>
                  </a:lnTo>
                  <a:lnTo>
                    <a:pt x="9819" y="6674"/>
                  </a:lnTo>
                  <a:lnTo>
                    <a:pt x="15629" y="4482"/>
                  </a:lnTo>
                  <a:lnTo>
                    <a:pt x="9625" y="7036"/>
                  </a:lnTo>
                  <a:lnTo>
                    <a:pt x="4717" y="10536"/>
                  </a:lnTo>
                  <a:close/>
                </a:path>
                <a:path w="31114" h="16509">
                  <a:moveTo>
                    <a:pt x="0" y="16081"/>
                  </a:moveTo>
                  <a:lnTo>
                    <a:pt x="3497" y="11406"/>
                  </a:lnTo>
                  <a:lnTo>
                    <a:pt x="4717" y="10536"/>
                  </a:lnTo>
                  <a:lnTo>
                    <a:pt x="0" y="16081"/>
                  </a:lnTo>
                  <a:close/>
                </a:path>
              </a:pathLst>
            </a:custGeom>
            <a:solidFill>
              <a:srgbClr val="616564"/>
            </a:solidFill>
          </p:spPr>
          <p:txBody>
            <a:bodyPr wrap="square" lIns="0" tIns="0" rIns="0" bIns="0" rtlCol="0"/>
            <a:lstStyle/>
            <a:p>
              <a:endParaRPr/>
            </a:p>
          </p:txBody>
        </p:sp>
        <p:sp>
          <p:nvSpPr>
            <p:cNvPr id="886" name="object 1069">
              <a:extLst>
                <a:ext uri="{FF2B5EF4-FFF2-40B4-BE49-F238E27FC236}">
                  <a16:creationId xmlns:a16="http://schemas.microsoft.com/office/drawing/2014/main" id="{3F647912-930D-C938-069B-FE192429163C}"/>
                </a:ext>
              </a:extLst>
            </p:cNvPr>
            <p:cNvSpPr/>
            <p:nvPr/>
          </p:nvSpPr>
          <p:spPr>
            <a:xfrm>
              <a:off x="2345349" y="9038794"/>
              <a:ext cx="31750" cy="16510"/>
            </a:xfrm>
            <a:custGeom>
              <a:avLst/>
              <a:gdLst/>
              <a:ahLst/>
              <a:cxnLst/>
              <a:rect l="l" t="t" r="r" b="b"/>
              <a:pathLst>
                <a:path w="31750" h="16509">
                  <a:moveTo>
                    <a:pt x="15583" y="4598"/>
                  </a:moveTo>
                  <a:lnTo>
                    <a:pt x="18968" y="3160"/>
                  </a:lnTo>
                  <a:lnTo>
                    <a:pt x="31308" y="0"/>
                  </a:lnTo>
                  <a:lnTo>
                    <a:pt x="17725" y="3789"/>
                  </a:lnTo>
                  <a:lnTo>
                    <a:pt x="15583" y="4598"/>
                  </a:lnTo>
                  <a:close/>
                </a:path>
                <a:path w="31750" h="16509">
                  <a:moveTo>
                    <a:pt x="4785" y="10595"/>
                  </a:moveTo>
                  <a:lnTo>
                    <a:pt x="5006" y="10340"/>
                  </a:lnTo>
                  <a:lnTo>
                    <a:pt x="9937" y="6731"/>
                  </a:lnTo>
                  <a:lnTo>
                    <a:pt x="15583" y="4598"/>
                  </a:lnTo>
                  <a:lnTo>
                    <a:pt x="9814" y="7049"/>
                  </a:lnTo>
                  <a:lnTo>
                    <a:pt x="4785" y="10595"/>
                  </a:lnTo>
                  <a:close/>
                </a:path>
                <a:path w="31750" h="16509">
                  <a:moveTo>
                    <a:pt x="0" y="16126"/>
                  </a:moveTo>
                  <a:lnTo>
                    <a:pt x="3581" y="11445"/>
                  </a:lnTo>
                  <a:lnTo>
                    <a:pt x="4785" y="10595"/>
                  </a:lnTo>
                  <a:lnTo>
                    <a:pt x="0" y="16126"/>
                  </a:lnTo>
                  <a:close/>
                </a:path>
              </a:pathLst>
            </a:custGeom>
            <a:solidFill>
              <a:srgbClr val="646768"/>
            </a:solidFill>
          </p:spPr>
          <p:txBody>
            <a:bodyPr wrap="square" lIns="0" tIns="0" rIns="0" bIns="0" rtlCol="0"/>
            <a:lstStyle/>
            <a:p>
              <a:endParaRPr/>
            </a:p>
          </p:txBody>
        </p:sp>
        <p:sp>
          <p:nvSpPr>
            <p:cNvPr id="887" name="object 1070">
              <a:extLst>
                <a:ext uri="{FF2B5EF4-FFF2-40B4-BE49-F238E27FC236}">
                  <a16:creationId xmlns:a16="http://schemas.microsoft.com/office/drawing/2014/main" id="{B269E3D0-1FEC-7A05-2C60-B041944D0A19}"/>
                </a:ext>
              </a:extLst>
            </p:cNvPr>
            <p:cNvSpPr/>
            <p:nvPr/>
          </p:nvSpPr>
          <p:spPr>
            <a:xfrm>
              <a:off x="2345369" y="9038779"/>
              <a:ext cx="31750" cy="16510"/>
            </a:xfrm>
            <a:custGeom>
              <a:avLst/>
              <a:gdLst/>
              <a:ahLst/>
              <a:cxnLst/>
              <a:rect l="l" t="t" r="r" b="b"/>
              <a:pathLst>
                <a:path w="31750" h="16509">
                  <a:moveTo>
                    <a:pt x="15545" y="4708"/>
                  </a:moveTo>
                  <a:lnTo>
                    <a:pt x="19227" y="3147"/>
                  </a:lnTo>
                  <a:lnTo>
                    <a:pt x="31515" y="0"/>
                  </a:lnTo>
                  <a:lnTo>
                    <a:pt x="17885" y="3823"/>
                  </a:lnTo>
                  <a:lnTo>
                    <a:pt x="15545" y="4708"/>
                  </a:lnTo>
                  <a:close/>
                </a:path>
                <a:path w="31750" h="16509">
                  <a:moveTo>
                    <a:pt x="4857" y="10649"/>
                  </a:moveTo>
                  <a:lnTo>
                    <a:pt x="5082" y="10392"/>
                  </a:lnTo>
                  <a:lnTo>
                    <a:pt x="10059" y="6782"/>
                  </a:lnTo>
                  <a:lnTo>
                    <a:pt x="15545" y="4708"/>
                  </a:lnTo>
                  <a:lnTo>
                    <a:pt x="10011" y="7054"/>
                  </a:lnTo>
                  <a:lnTo>
                    <a:pt x="4857" y="10649"/>
                  </a:lnTo>
                  <a:close/>
                </a:path>
                <a:path w="31750" h="16509">
                  <a:moveTo>
                    <a:pt x="0" y="16170"/>
                  </a:moveTo>
                  <a:lnTo>
                    <a:pt x="3668" y="11478"/>
                  </a:lnTo>
                  <a:lnTo>
                    <a:pt x="4857" y="10649"/>
                  </a:lnTo>
                  <a:lnTo>
                    <a:pt x="0" y="16170"/>
                  </a:lnTo>
                  <a:close/>
                </a:path>
              </a:pathLst>
            </a:custGeom>
            <a:solidFill>
              <a:srgbClr val="686B6B"/>
            </a:solidFill>
          </p:spPr>
          <p:txBody>
            <a:bodyPr wrap="square" lIns="0" tIns="0" rIns="0" bIns="0" rtlCol="0"/>
            <a:lstStyle/>
            <a:p>
              <a:endParaRPr/>
            </a:p>
          </p:txBody>
        </p:sp>
        <p:sp>
          <p:nvSpPr>
            <p:cNvPr id="888" name="object 1071">
              <a:extLst>
                <a:ext uri="{FF2B5EF4-FFF2-40B4-BE49-F238E27FC236}">
                  <a16:creationId xmlns:a16="http://schemas.microsoft.com/office/drawing/2014/main" id="{F69CBC7D-EFF0-0C8B-0B31-70F5EB39AC02}"/>
                </a:ext>
              </a:extLst>
            </p:cNvPr>
            <p:cNvSpPr/>
            <p:nvPr/>
          </p:nvSpPr>
          <p:spPr>
            <a:xfrm>
              <a:off x="2345395" y="9038765"/>
              <a:ext cx="31750" cy="16510"/>
            </a:xfrm>
            <a:custGeom>
              <a:avLst/>
              <a:gdLst/>
              <a:ahLst/>
              <a:cxnLst/>
              <a:rect l="l" t="t" r="r" b="b"/>
              <a:pathLst>
                <a:path w="31750" h="16509">
                  <a:moveTo>
                    <a:pt x="15499" y="4817"/>
                  </a:moveTo>
                  <a:lnTo>
                    <a:pt x="19478" y="3133"/>
                  </a:lnTo>
                  <a:lnTo>
                    <a:pt x="31716" y="0"/>
                  </a:lnTo>
                  <a:lnTo>
                    <a:pt x="18037" y="3857"/>
                  </a:lnTo>
                  <a:lnTo>
                    <a:pt x="15499" y="4817"/>
                  </a:lnTo>
                  <a:close/>
                </a:path>
                <a:path w="31750" h="16509">
                  <a:moveTo>
                    <a:pt x="4921" y="10703"/>
                  </a:moveTo>
                  <a:lnTo>
                    <a:pt x="5152" y="10445"/>
                  </a:lnTo>
                  <a:lnTo>
                    <a:pt x="10173" y="6832"/>
                  </a:lnTo>
                  <a:lnTo>
                    <a:pt x="15499" y="4817"/>
                  </a:lnTo>
                  <a:lnTo>
                    <a:pt x="10201" y="7060"/>
                  </a:lnTo>
                  <a:lnTo>
                    <a:pt x="4921" y="10703"/>
                  </a:lnTo>
                  <a:close/>
                </a:path>
                <a:path w="31750" h="16509">
                  <a:moveTo>
                    <a:pt x="0" y="16215"/>
                  </a:moveTo>
                  <a:lnTo>
                    <a:pt x="3752" y="11510"/>
                  </a:lnTo>
                  <a:lnTo>
                    <a:pt x="4921" y="10703"/>
                  </a:lnTo>
                  <a:lnTo>
                    <a:pt x="0" y="16215"/>
                  </a:lnTo>
                  <a:close/>
                </a:path>
              </a:pathLst>
            </a:custGeom>
            <a:solidFill>
              <a:srgbClr val="6A6E6E"/>
            </a:solidFill>
          </p:spPr>
          <p:txBody>
            <a:bodyPr wrap="square" lIns="0" tIns="0" rIns="0" bIns="0" rtlCol="0"/>
            <a:lstStyle/>
            <a:p>
              <a:endParaRPr/>
            </a:p>
          </p:txBody>
        </p:sp>
        <p:sp>
          <p:nvSpPr>
            <p:cNvPr id="889" name="object 1072">
              <a:extLst>
                <a:ext uri="{FF2B5EF4-FFF2-40B4-BE49-F238E27FC236}">
                  <a16:creationId xmlns:a16="http://schemas.microsoft.com/office/drawing/2014/main" id="{5D270D22-D80C-06CC-9142-B991179320C2}"/>
                </a:ext>
              </a:extLst>
            </p:cNvPr>
            <p:cNvSpPr/>
            <p:nvPr/>
          </p:nvSpPr>
          <p:spPr>
            <a:xfrm>
              <a:off x="2345420" y="9038750"/>
              <a:ext cx="32384" cy="16510"/>
            </a:xfrm>
            <a:custGeom>
              <a:avLst/>
              <a:gdLst/>
              <a:ahLst/>
              <a:cxnLst/>
              <a:rect l="l" t="t" r="r" b="b"/>
              <a:pathLst>
                <a:path w="32385" h="16509">
                  <a:moveTo>
                    <a:pt x="15388" y="4954"/>
                  </a:moveTo>
                  <a:lnTo>
                    <a:pt x="19729" y="3120"/>
                  </a:lnTo>
                  <a:lnTo>
                    <a:pt x="31913" y="0"/>
                  </a:lnTo>
                  <a:lnTo>
                    <a:pt x="18187" y="3894"/>
                  </a:lnTo>
                  <a:lnTo>
                    <a:pt x="15388" y="4954"/>
                  </a:lnTo>
                  <a:close/>
                </a:path>
                <a:path w="32385" h="16509">
                  <a:moveTo>
                    <a:pt x="4991" y="10753"/>
                  </a:moveTo>
                  <a:lnTo>
                    <a:pt x="5222" y="10498"/>
                  </a:lnTo>
                  <a:lnTo>
                    <a:pt x="10287" y="6886"/>
                  </a:lnTo>
                  <a:lnTo>
                    <a:pt x="15388" y="4954"/>
                  </a:lnTo>
                  <a:lnTo>
                    <a:pt x="10392" y="7065"/>
                  </a:lnTo>
                  <a:lnTo>
                    <a:pt x="4991" y="10753"/>
                  </a:lnTo>
                  <a:close/>
                </a:path>
                <a:path w="32385" h="16509">
                  <a:moveTo>
                    <a:pt x="0" y="16255"/>
                  </a:moveTo>
                  <a:lnTo>
                    <a:pt x="3836" y="11541"/>
                  </a:lnTo>
                  <a:lnTo>
                    <a:pt x="4991" y="10753"/>
                  </a:lnTo>
                  <a:lnTo>
                    <a:pt x="0" y="16255"/>
                  </a:lnTo>
                  <a:close/>
                </a:path>
              </a:pathLst>
            </a:custGeom>
            <a:solidFill>
              <a:srgbClr val="6E7272"/>
            </a:solidFill>
          </p:spPr>
          <p:txBody>
            <a:bodyPr wrap="square" lIns="0" tIns="0" rIns="0" bIns="0" rtlCol="0"/>
            <a:lstStyle/>
            <a:p>
              <a:endParaRPr/>
            </a:p>
          </p:txBody>
        </p:sp>
        <p:sp>
          <p:nvSpPr>
            <p:cNvPr id="890" name="object 1073">
              <a:extLst>
                <a:ext uri="{FF2B5EF4-FFF2-40B4-BE49-F238E27FC236}">
                  <a16:creationId xmlns:a16="http://schemas.microsoft.com/office/drawing/2014/main" id="{869531C7-A1FA-C96A-072A-05AB9B604A32}"/>
                </a:ext>
              </a:extLst>
            </p:cNvPr>
            <p:cNvSpPr/>
            <p:nvPr/>
          </p:nvSpPr>
          <p:spPr>
            <a:xfrm>
              <a:off x="2345446" y="9038735"/>
              <a:ext cx="32384" cy="16510"/>
            </a:xfrm>
            <a:custGeom>
              <a:avLst/>
              <a:gdLst/>
              <a:ahLst/>
              <a:cxnLst/>
              <a:rect l="l" t="t" r="r" b="b"/>
              <a:pathLst>
                <a:path w="32385" h="16509">
                  <a:moveTo>
                    <a:pt x="15343" y="5065"/>
                  </a:moveTo>
                  <a:lnTo>
                    <a:pt x="19984" y="3107"/>
                  </a:lnTo>
                  <a:lnTo>
                    <a:pt x="32114" y="0"/>
                  </a:lnTo>
                  <a:lnTo>
                    <a:pt x="18341" y="3928"/>
                  </a:lnTo>
                  <a:lnTo>
                    <a:pt x="15343" y="5065"/>
                  </a:lnTo>
                  <a:close/>
                </a:path>
                <a:path w="32385" h="16509">
                  <a:moveTo>
                    <a:pt x="5060" y="10804"/>
                  </a:moveTo>
                  <a:lnTo>
                    <a:pt x="5295" y="10548"/>
                  </a:lnTo>
                  <a:lnTo>
                    <a:pt x="10405" y="6936"/>
                  </a:lnTo>
                  <a:lnTo>
                    <a:pt x="15343" y="5065"/>
                  </a:lnTo>
                  <a:lnTo>
                    <a:pt x="10583" y="7072"/>
                  </a:lnTo>
                  <a:lnTo>
                    <a:pt x="5060" y="10804"/>
                  </a:lnTo>
                  <a:close/>
                </a:path>
                <a:path w="32385" h="16509">
                  <a:moveTo>
                    <a:pt x="0" y="16295"/>
                  </a:moveTo>
                  <a:lnTo>
                    <a:pt x="3919" y="11574"/>
                  </a:lnTo>
                  <a:lnTo>
                    <a:pt x="5060" y="10804"/>
                  </a:lnTo>
                  <a:lnTo>
                    <a:pt x="0" y="16295"/>
                  </a:lnTo>
                  <a:close/>
                </a:path>
              </a:pathLst>
            </a:custGeom>
            <a:solidFill>
              <a:srgbClr val="717576"/>
            </a:solidFill>
          </p:spPr>
          <p:txBody>
            <a:bodyPr wrap="square" lIns="0" tIns="0" rIns="0" bIns="0" rtlCol="0"/>
            <a:lstStyle/>
            <a:p>
              <a:endParaRPr/>
            </a:p>
          </p:txBody>
        </p:sp>
        <p:sp>
          <p:nvSpPr>
            <p:cNvPr id="891" name="object 1074">
              <a:extLst>
                <a:ext uri="{FF2B5EF4-FFF2-40B4-BE49-F238E27FC236}">
                  <a16:creationId xmlns:a16="http://schemas.microsoft.com/office/drawing/2014/main" id="{2F6BF2F2-1707-3DA4-CF38-4AEC6B19C0AF}"/>
                </a:ext>
              </a:extLst>
            </p:cNvPr>
            <p:cNvSpPr/>
            <p:nvPr/>
          </p:nvSpPr>
          <p:spPr>
            <a:xfrm>
              <a:off x="2345471" y="9038716"/>
              <a:ext cx="32384" cy="16510"/>
            </a:xfrm>
            <a:custGeom>
              <a:avLst/>
              <a:gdLst/>
              <a:ahLst/>
              <a:cxnLst/>
              <a:rect l="l" t="t" r="r" b="b"/>
              <a:pathLst>
                <a:path w="32385" h="16509">
                  <a:moveTo>
                    <a:pt x="15218" y="5213"/>
                  </a:moveTo>
                  <a:lnTo>
                    <a:pt x="20236" y="3099"/>
                  </a:lnTo>
                  <a:lnTo>
                    <a:pt x="32315" y="0"/>
                  </a:lnTo>
                  <a:lnTo>
                    <a:pt x="18496" y="3968"/>
                  </a:lnTo>
                  <a:lnTo>
                    <a:pt x="15218" y="5213"/>
                  </a:lnTo>
                  <a:close/>
                </a:path>
                <a:path w="32385" h="16509">
                  <a:moveTo>
                    <a:pt x="5136" y="10856"/>
                  </a:moveTo>
                  <a:lnTo>
                    <a:pt x="5368" y="10609"/>
                  </a:lnTo>
                  <a:lnTo>
                    <a:pt x="10523" y="6994"/>
                  </a:lnTo>
                  <a:lnTo>
                    <a:pt x="15218" y="5213"/>
                  </a:lnTo>
                  <a:lnTo>
                    <a:pt x="10775" y="7084"/>
                  </a:lnTo>
                  <a:lnTo>
                    <a:pt x="5136" y="10856"/>
                  </a:lnTo>
                  <a:close/>
                </a:path>
                <a:path w="32385" h="16509">
                  <a:moveTo>
                    <a:pt x="0" y="16345"/>
                  </a:moveTo>
                  <a:lnTo>
                    <a:pt x="4005" y="11613"/>
                  </a:lnTo>
                  <a:lnTo>
                    <a:pt x="5136" y="10856"/>
                  </a:lnTo>
                  <a:lnTo>
                    <a:pt x="0" y="16345"/>
                  </a:lnTo>
                  <a:close/>
                </a:path>
              </a:pathLst>
            </a:custGeom>
            <a:solidFill>
              <a:srgbClr val="747879"/>
            </a:solidFill>
          </p:spPr>
          <p:txBody>
            <a:bodyPr wrap="square" lIns="0" tIns="0" rIns="0" bIns="0" rtlCol="0"/>
            <a:lstStyle/>
            <a:p>
              <a:endParaRPr/>
            </a:p>
          </p:txBody>
        </p:sp>
        <p:sp>
          <p:nvSpPr>
            <p:cNvPr id="892" name="object 1075">
              <a:extLst>
                <a:ext uri="{FF2B5EF4-FFF2-40B4-BE49-F238E27FC236}">
                  <a16:creationId xmlns:a16="http://schemas.microsoft.com/office/drawing/2014/main" id="{D92742C4-1CA1-7711-7A4E-01ED89372C93}"/>
                </a:ext>
              </a:extLst>
            </p:cNvPr>
            <p:cNvSpPr/>
            <p:nvPr/>
          </p:nvSpPr>
          <p:spPr>
            <a:xfrm>
              <a:off x="2345492" y="9038701"/>
              <a:ext cx="33020" cy="16510"/>
            </a:xfrm>
            <a:custGeom>
              <a:avLst/>
              <a:gdLst/>
              <a:ahLst/>
              <a:cxnLst/>
              <a:rect l="l" t="t" r="r" b="b"/>
              <a:pathLst>
                <a:path w="33019" h="16509">
                  <a:moveTo>
                    <a:pt x="15191" y="5316"/>
                  </a:moveTo>
                  <a:lnTo>
                    <a:pt x="20493" y="3088"/>
                  </a:lnTo>
                  <a:lnTo>
                    <a:pt x="32517" y="0"/>
                  </a:lnTo>
                  <a:lnTo>
                    <a:pt x="18651" y="4003"/>
                  </a:lnTo>
                  <a:lnTo>
                    <a:pt x="15191" y="5316"/>
                  </a:lnTo>
                  <a:close/>
                </a:path>
                <a:path w="33019" h="16509">
                  <a:moveTo>
                    <a:pt x="5203" y="10909"/>
                  </a:moveTo>
                  <a:lnTo>
                    <a:pt x="5441" y="10659"/>
                  </a:lnTo>
                  <a:lnTo>
                    <a:pt x="10641" y="7044"/>
                  </a:lnTo>
                  <a:lnTo>
                    <a:pt x="15191" y="5316"/>
                  </a:lnTo>
                  <a:lnTo>
                    <a:pt x="10971" y="7090"/>
                  </a:lnTo>
                  <a:lnTo>
                    <a:pt x="5203" y="10909"/>
                  </a:lnTo>
                  <a:close/>
                </a:path>
                <a:path w="33019" h="16509">
                  <a:moveTo>
                    <a:pt x="0" y="16385"/>
                  </a:moveTo>
                  <a:lnTo>
                    <a:pt x="4093" y="11644"/>
                  </a:lnTo>
                  <a:lnTo>
                    <a:pt x="5203" y="10909"/>
                  </a:lnTo>
                  <a:lnTo>
                    <a:pt x="0" y="16385"/>
                  </a:lnTo>
                  <a:close/>
                </a:path>
              </a:pathLst>
            </a:custGeom>
            <a:solidFill>
              <a:srgbClr val="787C7D"/>
            </a:solidFill>
          </p:spPr>
          <p:txBody>
            <a:bodyPr wrap="square" lIns="0" tIns="0" rIns="0" bIns="0" rtlCol="0"/>
            <a:lstStyle/>
            <a:p>
              <a:endParaRPr/>
            </a:p>
          </p:txBody>
        </p:sp>
        <p:sp>
          <p:nvSpPr>
            <p:cNvPr id="893" name="object 1076">
              <a:extLst>
                <a:ext uri="{FF2B5EF4-FFF2-40B4-BE49-F238E27FC236}">
                  <a16:creationId xmlns:a16="http://schemas.microsoft.com/office/drawing/2014/main" id="{86638941-033C-BCF6-75FA-D07E23088F53}"/>
                </a:ext>
              </a:extLst>
            </p:cNvPr>
            <p:cNvSpPr/>
            <p:nvPr/>
          </p:nvSpPr>
          <p:spPr>
            <a:xfrm>
              <a:off x="2345517" y="9038687"/>
              <a:ext cx="33020" cy="16510"/>
            </a:xfrm>
            <a:custGeom>
              <a:avLst/>
              <a:gdLst/>
              <a:ahLst/>
              <a:cxnLst/>
              <a:rect l="l" t="t" r="r" b="b"/>
              <a:pathLst>
                <a:path w="33019" h="16509">
                  <a:moveTo>
                    <a:pt x="14971" y="5497"/>
                  </a:moveTo>
                  <a:lnTo>
                    <a:pt x="20745" y="3074"/>
                  </a:lnTo>
                  <a:lnTo>
                    <a:pt x="32718" y="0"/>
                  </a:lnTo>
                  <a:lnTo>
                    <a:pt x="18805" y="4040"/>
                  </a:lnTo>
                  <a:lnTo>
                    <a:pt x="14971" y="5497"/>
                  </a:lnTo>
                  <a:close/>
                </a:path>
                <a:path w="33019" h="16509">
                  <a:moveTo>
                    <a:pt x="5290" y="10946"/>
                  </a:moveTo>
                  <a:lnTo>
                    <a:pt x="5513" y="10714"/>
                  </a:lnTo>
                  <a:lnTo>
                    <a:pt x="10765" y="7096"/>
                  </a:lnTo>
                  <a:lnTo>
                    <a:pt x="14971" y="5497"/>
                  </a:lnTo>
                  <a:lnTo>
                    <a:pt x="11158" y="7098"/>
                  </a:lnTo>
                  <a:lnTo>
                    <a:pt x="5290" y="10946"/>
                  </a:lnTo>
                  <a:close/>
                </a:path>
                <a:path w="33019" h="16509">
                  <a:moveTo>
                    <a:pt x="0" y="16429"/>
                  </a:moveTo>
                  <a:lnTo>
                    <a:pt x="4175" y="11677"/>
                  </a:lnTo>
                  <a:lnTo>
                    <a:pt x="5290" y="10946"/>
                  </a:lnTo>
                  <a:lnTo>
                    <a:pt x="0" y="16429"/>
                  </a:lnTo>
                  <a:close/>
                </a:path>
              </a:pathLst>
            </a:custGeom>
            <a:solidFill>
              <a:srgbClr val="7C8080"/>
            </a:solidFill>
          </p:spPr>
          <p:txBody>
            <a:bodyPr wrap="square" lIns="0" tIns="0" rIns="0" bIns="0" rtlCol="0"/>
            <a:lstStyle/>
            <a:p>
              <a:endParaRPr/>
            </a:p>
          </p:txBody>
        </p:sp>
        <p:sp>
          <p:nvSpPr>
            <p:cNvPr id="894" name="object 1077">
              <a:extLst>
                <a:ext uri="{FF2B5EF4-FFF2-40B4-BE49-F238E27FC236}">
                  <a16:creationId xmlns:a16="http://schemas.microsoft.com/office/drawing/2014/main" id="{4206403F-F8AE-88D2-8EF0-D63291666E98}"/>
                </a:ext>
              </a:extLst>
            </p:cNvPr>
            <p:cNvSpPr/>
            <p:nvPr/>
          </p:nvSpPr>
          <p:spPr>
            <a:xfrm>
              <a:off x="2345543" y="9038672"/>
              <a:ext cx="33020" cy="16510"/>
            </a:xfrm>
            <a:custGeom>
              <a:avLst/>
              <a:gdLst/>
              <a:ahLst/>
              <a:cxnLst/>
              <a:rect l="l" t="t" r="r" b="b"/>
              <a:pathLst>
                <a:path w="33019" h="16509">
                  <a:moveTo>
                    <a:pt x="14893" y="5619"/>
                  </a:moveTo>
                  <a:lnTo>
                    <a:pt x="20995" y="3062"/>
                  </a:lnTo>
                  <a:lnTo>
                    <a:pt x="32915" y="0"/>
                  </a:lnTo>
                  <a:lnTo>
                    <a:pt x="18955" y="4074"/>
                  </a:lnTo>
                  <a:lnTo>
                    <a:pt x="14893" y="5619"/>
                  </a:lnTo>
                  <a:close/>
                </a:path>
                <a:path w="33019" h="16509">
                  <a:moveTo>
                    <a:pt x="5353" y="11002"/>
                  </a:moveTo>
                  <a:lnTo>
                    <a:pt x="5583" y="10767"/>
                  </a:lnTo>
                  <a:lnTo>
                    <a:pt x="10873" y="7148"/>
                  </a:lnTo>
                  <a:lnTo>
                    <a:pt x="14893" y="5619"/>
                  </a:lnTo>
                  <a:lnTo>
                    <a:pt x="11352" y="7104"/>
                  </a:lnTo>
                  <a:lnTo>
                    <a:pt x="5353" y="11002"/>
                  </a:lnTo>
                  <a:close/>
                </a:path>
                <a:path w="33019" h="16509">
                  <a:moveTo>
                    <a:pt x="0" y="16474"/>
                  </a:moveTo>
                  <a:lnTo>
                    <a:pt x="4261" y="11712"/>
                  </a:lnTo>
                  <a:lnTo>
                    <a:pt x="5353" y="11002"/>
                  </a:lnTo>
                  <a:lnTo>
                    <a:pt x="0" y="16474"/>
                  </a:lnTo>
                  <a:close/>
                </a:path>
              </a:pathLst>
            </a:custGeom>
            <a:solidFill>
              <a:srgbClr val="7F8283"/>
            </a:solidFill>
          </p:spPr>
          <p:txBody>
            <a:bodyPr wrap="square" lIns="0" tIns="0" rIns="0" bIns="0" rtlCol="0"/>
            <a:lstStyle/>
            <a:p>
              <a:endParaRPr/>
            </a:p>
          </p:txBody>
        </p:sp>
        <p:sp>
          <p:nvSpPr>
            <p:cNvPr id="895" name="object 1078">
              <a:extLst>
                <a:ext uri="{FF2B5EF4-FFF2-40B4-BE49-F238E27FC236}">
                  <a16:creationId xmlns:a16="http://schemas.microsoft.com/office/drawing/2014/main" id="{0F4A4CFE-B5C5-68E8-CE91-4B09BC10EB4D}"/>
                </a:ext>
              </a:extLst>
            </p:cNvPr>
            <p:cNvSpPr/>
            <p:nvPr/>
          </p:nvSpPr>
          <p:spPr>
            <a:xfrm>
              <a:off x="2345569" y="9038653"/>
              <a:ext cx="33655" cy="17145"/>
            </a:xfrm>
            <a:custGeom>
              <a:avLst/>
              <a:gdLst/>
              <a:ahLst/>
              <a:cxnLst/>
              <a:rect l="l" t="t" r="r" b="b"/>
              <a:pathLst>
                <a:path w="33655" h="17145">
                  <a:moveTo>
                    <a:pt x="14703" y="5792"/>
                  </a:moveTo>
                  <a:lnTo>
                    <a:pt x="21249" y="3053"/>
                  </a:lnTo>
                  <a:lnTo>
                    <a:pt x="33116" y="0"/>
                  </a:lnTo>
                  <a:lnTo>
                    <a:pt x="19110" y="4114"/>
                  </a:lnTo>
                  <a:lnTo>
                    <a:pt x="14703" y="5792"/>
                  </a:lnTo>
                  <a:close/>
                </a:path>
                <a:path w="33655" h="17145">
                  <a:moveTo>
                    <a:pt x="5437" y="11046"/>
                  </a:moveTo>
                  <a:lnTo>
                    <a:pt x="5656" y="10825"/>
                  </a:lnTo>
                  <a:lnTo>
                    <a:pt x="10991" y="7206"/>
                  </a:lnTo>
                  <a:lnTo>
                    <a:pt x="14703" y="5792"/>
                  </a:lnTo>
                  <a:lnTo>
                    <a:pt x="11543" y="7115"/>
                  </a:lnTo>
                  <a:lnTo>
                    <a:pt x="5437" y="11046"/>
                  </a:lnTo>
                  <a:close/>
                </a:path>
                <a:path w="33655" h="17145">
                  <a:moveTo>
                    <a:pt x="0" y="16519"/>
                  </a:moveTo>
                  <a:lnTo>
                    <a:pt x="4345" y="11748"/>
                  </a:lnTo>
                  <a:lnTo>
                    <a:pt x="5437" y="11046"/>
                  </a:lnTo>
                  <a:lnTo>
                    <a:pt x="0" y="16519"/>
                  </a:lnTo>
                  <a:close/>
                </a:path>
              </a:pathLst>
            </a:custGeom>
            <a:solidFill>
              <a:srgbClr val="838686"/>
            </a:solidFill>
          </p:spPr>
          <p:txBody>
            <a:bodyPr wrap="square" lIns="0" tIns="0" rIns="0" bIns="0" rtlCol="0"/>
            <a:lstStyle/>
            <a:p>
              <a:endParaRPr/>
            </a:p>
          </p:txBody>
        </p:sp>
        <p:sp>
          <p:nvSpPr>
            <p:cNvPr id="896" name="object 1079">
              <a:extLst>
                <a:ext uri="{FF2B5EF4-FFF2-40B4-BE49-F238E27FC236}">
                  <a16:creationId xmlns:a16="http://schemas.microsoft.com/office/drawing/2014/main" id="{0BD6B1CB-4793-D5C8-7305-44E54DE660DB}"/>
                </a:ext>
              </a:extLst>
            </p:cNvPr>
            <p:cNvSpPr/>
            <p:nvPr/>
          </p:nvSpPr>
          <p:spPr>
            <a:xfrm>
              <a:off x="2345594" y="9038638"/>
              <a:ext cx="33655" cy="17145"/>
            </a:xfrm>
            <a:custGeom>
              <a:avLst/>
              <a:gdLst/>
              <a:ahLst/>
              <a:cxnLst/>
              <a:rect l="l" t="t" r="r" b="b"/>
              <a:pathLst>
                <a:path w="33655" h="17145">
                  <a:moveTo>
                    <a:pt x="14487" y="5969"/>
                  </a:moveTo>
                  <a:lnTo>
                    <a:pt x="21504" y="3039"/>
                  </a:lnTo>
                  <a:lnTo>
                    <a:pt x="33317" y="0"/>
                  </a:lnTo>
                  <a:lnTo>
                    <a:pt x="19264" y="4148"/>
                  </a:lnTo>
                  <a:lnTo>
                    <a:pt x="14487" y="5969"/>
                  </a:lnTo>
                  <a:close/>
                </a:path>
                <a:path w="33655" h="17145">
                  <a:moveTo>
                    <a:pt x="5525" y="11078"/>
                  </a:moveTo>
                  <a:lnTo>
                    <a:pt x="5729" y="10875"/>
                  </a:lnTo>
                  <a:lnTo>
                    <a:pt x="11110" y="7256"/>
                  </a:lnTo>
                  <a:lnTo>
                    <a:pt x="14487" y="5969"/>
                  </a:lnTo>
                  <a:lnTo>
                    <a:pt x="11735" y="7118"/>
                  </a:lnTo>
                  <a:lnTo>
                    <a:pt x="5525" y="11078"/>
                  </a:lnTo>
                  <a:close/>
                </a:path>
                <a:path w="33655" h="17145">
                  <a:moveTo>
                    <a:pt x="0" y="16559"/>
                  </a:moveTo>
                  <a:lnTo>
                    <a:pt x="4428" y="11777"/>
                  </a:lnTo>
                  <a:lnTo>
                    <a:pt x="5525" y="11078"/>
                  </a:lnTo>
                  <a:lnTo>
                    <a:pt x="0" y="16559"/>
                  </a:lnTo>
                  <a:close/>
                </a:path>
              </a:pathLst>
            </a:custGeom>
            <a:solidFill>
              <a:srgbClr val="878A8A"/>
            </a:solidFill>
          </p:spPr>
          <p:txBody>
            <a:bodyPr wrap="square" lIns="0" tIns="0" rIns="0" bIns="0" rtlCol="0"/>
            <a:lstStyle/>
            <a:p>
              <a:endParaRPr/>
            </a:p>
          </p:txBody>
        </p:sp>
        <p:sp>
          <p:nvSpPr>
            <p:cNvPr id="897" name="object 1080">
              <a:extLst>
                <a:ext uri="{FF2B5EF4-FFF2-40B4-BE49-F238E27FC236}">
                  <a16:creationId xmlns:a16="http://schemas.microsoft.com/office/drawing/2014/main" id="{9F12AAB3-7C1B-A537-C242-50056929B167}"/>
                </a:ext>
              </a:extLst>
            </p:cNvPr>
            <p:cNvSpPr/>
            <p:nvPr/>
          </p:nvSpPr>
          <p:spPr>
            <a:xfrm>
              <a:off x="2345620" y="9038624"/>
              <a:ext cx="33655" cy="17145"/>
            </a:xfrm>
            <a:custGeom>
              <a:avLst/>
              <a:gdLst/>
              <a:ahLst/>
              <a:cxnLst/>
              <a:rect l="l" t="t" r="r" b="b"/>
              <a:pathLst>
                <a:path w="33655" h="17145">
                  <a:moveTo>
                    <a:pt x="14365" y="6108"/>
                  </a:moveTo>
                  <a:lnTo>
                    <a:pt x="21753" y="3027"/>
                  </a:lnTo>
                  <a:lnTo>
                    <a:pt x="33514" y="0"/>
                  </a:lnTo>
                  <a:lnTo>
                    <a:pt x="19414" y="4183"/>
                  </a:lnTo>
                  <a:lnTo>
                    <a:pt x="14365" y="6108"/>
                  </a:lnTo>
                  <a:close/>
                </a:path>
                <a:path w="33655" h="17145">
                  <a:moveTo>
                    <a:pt x="5592" y="11131"/>
                  </a:moveTo>
                  <a:lnTo>
                    <a:pt x="5799" y="10928"/>
                  </a:lnTo>
                  <a:lnTo>
                    <a:pt x="11223" y="7306"/>
                  </a:lnTo>
                  <a:lnTo>
                    <a:pt x="14365" y="6108"/>
                  </a:lnTo>
                  <a:lnTo>
                    <a:pt x="11926" y="7125"/>
                  </a:lnTo>
                  <a:lnTo>
                    <a:pt x="5592" y="11131"/>
                  </a:lnTo>
                  <a:close/>
                </a:path>
                <a:path w="33655" h="17145">
                  <a:moveTo>
                    <a:pt x="0" y="16604"/>
                  </a:moveTo>
                  <a:lnTo>
                    <a:pt x="4514" y="11812"/>
                  </a:lnTo>
                  <a:lnTo>
                    <a:pt x="5592" y="11131"/>
                  </a:lnTo>
                  <a:lnTo>
                    <a:pt x="0" y="16604"/>
                  </a:lnTo>
                  <a:close/>
                </a:path>
              </a:pathLst>
            </a:custGeom>
            <a:solidFill>
              <a:srgbClr val="8A8D8E"/>
            </a:solidFill>
          </p:spPr>
          <p:txBody>
            <a:bodyPr wrap="square" lIns="0" tIns="0" rIns="0" bIns="0" rtlCol="0"/>
            <a:lstStyle/>
            <a:p>
              <a:endParaRPr/>
            </a:p>
          </p:txBody>
        </p:sp>
        <p:sp>
          <p:nvSpPr>
            <p:cNvPr id="898" name="object 1081">
              <a:extLst>
                <a:ext uri="{FF2B5EF4-FFF2-40B4-BE49-F238E27FC236}">
                  <a16:creationId xmlns:a16="http://schemas.microsoft.com/office/drawing/2014/main" id="{BA7D2C0D-2B7F-498C-57E8-34658DC7DB24}"/>
                </a:ext>
              </a:extLst>
            </p:cNvPr>
            <p:cNvSpPr/>
            <p:nvPr/>
          </p:nvSpPr>
          <p:spPr>
            <a:xfrm>
              <a:off x="2345645" y="9038609"/>
              <a:ext cx="34290" cy="17145"/>
            </a:xfrm>
            <a:custGeom>
              <a:avLst/>
              <a:gdLst/>
              <a:ahLst/>
              <a:cxnLst/>
              <a:rect l="l" t="t" r="r" b="b"/>
              <a:pathLst>
                <a:path w="34289" h="17145">
                  <a:moveTo>
                    <a:pt x="14028" y="6335"/>
                  </a:moveTo>
                  <a:lnTo>
                    <a:pt x="22006" y="3013"/>
                  </a:lnTo>
                  <a:lnTo>
                    <a:pt x="33715" y="0"/>
                  </a:lnTo>
                  <a:lnTo>
                    <a:pt x="19569" y="4220"/>
                  </a:lnTo>
                  <a:lnTo>
                    <a:pt x="14028" y="6335"/>
                  </a:lnTo>
                  <a:close/>
                </a:path>
                <a:path w="34289" h="17145">
                  <a:moveTo>
                    <a:pt x="5687" y="11161"/>
                  </a:moveTo>
                  <a:lnTo>
                    <a:pt x="5872" y="10983"/>
                  </a:lnTo>
                  <a:lnTo>
                    <a:pt x="11341" y="7361"/>
                  </a:lnTo>
                  <a:lnTo>
                    <a:pt x="14028" y="6335"/>
                  </a:lnTo>
                  <a:lnTo>
                    <a:pt x="12116" y="7131"/>
                  </a:lnTo>
                  <a:lnTo>
                    <a:pt x="5687" y="11161"/>
                  </a:lnTo>
                  <a:close/>
                </a:path>
                <a:path w="34289" h="17145">
                  <a:moveTo>
                    <a:pt x="0" y="16648"/>
                  </a:moveTo>
                  <a:lnTo>
                    <a:pt x="4596" y="11845"/>
                  </a:lnTo>
                  <a:lnTo>
                    <a:pt x="5687" y="11161"/>
                  </a:lnTo>
                  <a:lnTo>
                    <a:pt x="0" y="16648"/>
                  </a:lnTo>
                  <a:close/>
                </a:path>
              </a:pathLst>
            </a:custGeom>
            <a:solidFill>
              <a:srgbClr val="8E9191"/>
            </a:solidFill>
          </p:spPr>
          <p:txBody>
            <a:bodyPr wrap="square" lIns="0" tIns="0" rIns="0" bIns="0" rtlCol="0"/>
            <a:lstStyle/>
            <a:p>
              <a:endParaRPr/>
            </a:p>
          </p:txBody>
        </p:sp>
        <p:sp>
          <p:nvSpPr>
            <p:cNvPr id="899" name="object 1082">
              <a:extLst>
                <a:ext uri="{FF2B5EF4-FFF2-40B4-BE49-F238E27FC236}">
                  <a16:creationId xmlns:a16="http://schemas.microsoft.com/office/drawing/2014/main" id="{E6BAB4BC-8B75-05A8-42FB-6371778D95EE}"/>
                </a:ext>
              </a:extLst>
            </p:cNvPr>
            <p:cNvSpPr/>
            <p:nvPr/>
          </p:nvSpPr>
          <p:spPr>
            <a:xfrm>
              <a:off x="2345666" y="9038594"/>
              <a:ext cx="34290" cy="17145"/>
            </a:xfrm>
            <a:custGeom>
              <a:avLst/>
              <a:gdLst/>
              <a:ahLst/>
              <a:cxnLst/>
              <a:rect l="l" t="t" r="r" b="b"/>
              <a:pathLst>
                <a:path w="34289" h="17145">
                  <a:moveTo>
                    <a:pt x="13934" y="6465"/>
                  </a:moveTo>
                  <a:lnTo>
                    <a:pt x="22263" y="3003"/>
                  </a:lnTo>
                  <a:lnTo>
                    <a:pt x="33917" y="0"/>
                  </a:lnTo>
                  <a:lnTo>
                    <a:pt x="19723" y="4254"/>
                  </a:lnTo>
                  <a:lnTo>
                    <a:pt x="13934" y="6465"/>
                  </a:lnTo>
                  <a:close/>
                </a:path>
                <a:path w="34289" h="17145">
                  <a:moveTo>
                    <a:pt x="5758" y="11212"/>
                  </a:moveTo>
                  <a:lnTo>
                    <a:pt x="5945" y="11034"/>
                  </a:lnTo>
                  <a:lnTo>
                    <a:pt x="11459" y="7410"/>
                  </a:lnTo>
                  <a:lnTo>
                    <a:pt x="13934" y="6465"/>
                  </a:lnTo>
                  <a:lnTo>
                    <a:pt x="12312" y="7140"/>
                  </a:lnTo>
                  <a:lnTo>
                    <a:pt x="5758" y="11212"/>
                  </a:lnTo>
                  <a:close/>
                </a:path>
                <a:path w="34289" h="17145">
                  <a:moveTo>
                    <a:pt x="0" y="16688"/>
                  </a:moveTo>
                  <a:lnTo>
                    <a:pt x="4684" y="11879"/>
                  </a:lnTo>
                  <a:lnTo>
                    <a:pt x="5758" y="11212"/>
                  </a:lnTo>
                  <a:lnTo>
                    <a:pt x="0" y="16688"/>
                  </a:lnTo>
                  <a:close/>
                </a:path>
              </a:pathLst>
            </a:custGeom>
            <a:solidFill>
              <a:srgbClr val="929595"/>
            </a:solidFill>
          </p:spPr>
          <p:txBody>
            <a:bodyPr wrap="square" lIns="0" tIns="0" rIns="0" bIns="0" rtlCol="0"/>
            <a:lstStyle/>
            <a:p>
              <a:endParaRPr/>
            </a:p>
          </p:txBody>
        </p:sp>
        <p:sp>
          <p:nvSpPr>
            <p:cNvPr id="900" name="object 1083">
              <a:extLst>
                <a:ext uri="{FF2B5EF4-FFF2-40B4-BE49-F238E27FC236}">
                  <a16:creationId xmlns:a16="http://schemas.microsoft.com/office/drawing/2014/main" id="{D0DA9A2E-62F3-1B8F-BC97-3D1F23E29E88}"/>
                </a:ext>
              </a:extLst>
            </p:cNvPr>
            <p:cNvSpPr/>
            <p:nvPr/>
          </p:nvSpPr>
          <p:spPr>
            <a:xfrm>
              <a:off x="2345691" y="9038575"/>
              <a:ext cx="34290" cy="17145"/>
            </a:xfrm>
            <a:custGeom>
              <a:avLst/>
              <a:gdLst/>
              <a:ahLst/>
              <a:cxnLst/>
              <a:rect l="l" t="t" r="r" b="b"/>
              <a:pathLst>
                <a:path w="34289" h="17145">
                  <a:moveTo>
                    <a:pt x="13677" y="6662"/>
                  </a:moveTo>
                  <a:lnTo>
                    <a:pt x="22515" y="2994"/>
                  </a:lnTo>
                  <a:lnTo>
                    <a:pt x="34118" y="0"/>
                  </a:lnTo>
                  <a:lnTo>
                    <a:pt x="19878" y="4291"/>
                  </a:lnTo>
                  <a:lnTo>
                    <a:pt x="13677" y="6662"/>
                  </a:lnTo>
                  <a:close/>
                </a:path>
                <a:path w="34289" h="17145">
                  <a:moveTo>
                    <a:pt x="5845" y="11250"/>
                  </a:moveTo>
                  <a:lnTo>
                    <a:pt x="6018" y="11089"/>
                  </a:lnTo>
                  <a:lnTo>
                    <a:pt x="11578" y="7465"/>
                  </a:lnTo>
                  <a:lnTo>
                    <a:pt x="13677" y="6662"/>
                  </a:lnTo>
                  <a:lnTo>
                    <a:pt x="12503" y="7149"/>
                  </a:lnTo>
                  <a:lnTo>
                    <a:pt x="5845" y="11250"/>
                  </a:lnTo>
                  <a:close/>
                </a:path>
                <a:path w="34289" h="17145">
                  <a:moveTo>
                    <a:pt x="0" y="16733"/>
                  </a:moveTo>
                  <a:lnTo>
                    <a:pt x="4770" y="11913"/>
                  </a:lnTo>
                  <a:lnTo>
                    <a:pt x="5845" y="11250"/>
                  </a:lnTo>
                  <a:lnTo>
                    <a:pt x="0" y="16733"/>
                  </a:lnTo>
                  <a:close/>
                </a:path>
              </a:pathLst>
            </a:custGeom>
            <a:solidFill>
              <a:srgbClr val="959797"/>
            </a:solidFill>
          </p:spPr>
          <p:txBody>
            <a:bodyPr wrap="square" lIns="0" tIns="0" rIns="0" bIns="0" rtlCol="0"/>
            <a:lstStyle/>
            <a:p>
              <a:endParaRPr/>
            </a:p>
          </p:txBody>
        </p:sp>
        <p:sp>
          <p:nvSpPr>
            <p:cNvPr id="901" name="object 1084">
              <a:extLst>
                <a:ext uri="{FF2B5EF4-FFF2-40B4-BE49-F238E27FC236}">
                  <a16:creationId xmlns:a16="http://schemas.microsoft.com/office/drawing/2014/main" id="{D18320A7-DB36-1188-9A6D-AE8240CF3C0B}"/>
                </a:ext>
              </a:extLst>
            </p:cNvPr>
            <p:cNvSpPr/>
            <p:nvPr/>
          </p:nvSpPr>
          <p:spPr>
            <a:xfrm>
              <a:off x="2345712" y="9038560"/>
              <a:ext cx="34925" cy="17145"/>
            </a:xfrm>
            <a:custGeom>
              <a:avLst/>
              <a:gdLst/>
              <a:ahLst/>
              <a:cxnLst/>
              <a:rect l="l" t="t" r="r" b="b"/>
              <a:pathLst>
                <a:path w="34925" h="17145">
                  <a:moveTo>
                    <a:pt x="13337" y="6893"/>
                  </a:moveTo>
                  <a:lnTo>
                    <a:pt x="22775" y="2981"/>
                  </a:lnTo>
                  <a:lnTo>
                    <a:pt x="34325" y="0"/>
                  </a:lnTo>
                  <a:lnTo>
                    <a:pt x="20038" y="4328"/>
                  </a:lnTo>
                  <a:lnTo>
                    <a:pt x="13337" y="6893"/>
                  </a:lnTo>
                  <a:close/>
                </a:path>
                <a:path w="34925" h="17145">
                  <a:moveTo>
                    <a:pt x="5941" y="11285"/>
                  </a:moveTo>
                  <a:lnTo>
                    <a:pt x="6093" y="11144"/>
                  </a:lnTo>
                  <a:lnTo>
                    <a:pt x="11700" y="7519"/>
                  </a:lnTo>
                  <a:lnTo>
                    <a:pt x="13337" y="6893"/>
                  </a:lnTo>
                  <a:lnTo>
                    <a:pt x="12700" y="7156"/>
                  </a:lnTo>
                  <a:lnTo>
                    <a:pt x="5941" y="11285"/>
                  </a:lnTo>
                  <a:close/>
                </a:path>
                <a:path w="34925" h="17145">
                  <a:moveTo>
                    <a:pt x="0" y="16778"/>
                  </a:moveTo>
                  <a:lnTo>
                    <a:pt x="4856" y="11948"/>
                  </a:lnTo>
                  <a:lnTo>
                    <a:pt x="5941" y="11285"/>
                  </a:lnTo>
                  <a:lnTo>
                    <a:pt x="0" y="16778"/>
                  </a:lnTo>
                  <a:close/>
                </a:path>
              </a:pathLst>
            </a:custGeom>
            <a:solidFill>
              <a:srgbClr val="989B9B"/>
            </a:solidFill>
          </p:spPr>
          <p:txBody>
            <a:bodyPr wrap="square" lIns="0" tIns="0" rIns="0" bIns="0" rtlCol="0"/>
            <a:lstStyle/>
            <a:p>
              <a:endParaRPr/>
            </a:p>
          </p:txBody>
        </p:sp>
        <p:sp>
          <p:nvSpPr>
            <p:cNvPr id="902" name="object 1085">
              <a:extLst>
                <a:ext uri="{FF2B5EF4-FFF2-40B4-BE49-F238E27FC236}">
                  <a16:creationId xmlns:a16="http://schemas.microsoft.com/office/drawing/2014/main" id="{4E8614B9-E2FF-C8D8-A82A-3114A0A1DDCA}"/>
                </a:ext>
              </a:extLst>
            </p:cNvPr>
            <p:cNvSpPr/>
            <p:nvPr/>
          </p:nvSpPr>
          <p:spPr>
            <a:xfrm>
              <a:off x="2345737" y="9038545"/>
              <a:ext cx="34925" cy="17145"/>
            </a:xfrm>
            <a:custGeom>
              <a:avLst/>
              <a:gdLst/>
              <a:ahLst/>
              <a:cxnLst/>
              <a:rect l="l" t="t" r="r" b="b"/>
              <a:pathLst>
                <a:path w="34925" h="17145">
                  <a:moveTo>
                    <a:pt x="12945" y="7139"/>
                  </a:moveTo>
                  <a:lnTo>
                    <a:pt x="23026" y="2968"/>
                  </a:lnTo>
                  <a:lnTo>
                    <a:pt x="34521" y="0"/>
                  </a:lnTo>
                  <a:lnTo>
                    <a:pt x="20188" y="4365"/>
                  </a:lnTo>
                  <a:lnTo>
                    <a:pt x="12945" y="7139"/>
                  </a:lnTo>
                  <a:close/>
                </a:path>
                <a:path w="34925" h="17145">
                  <a:moveTo>
                    <a:pt x="6032" y="11317"/>
                  </a:moveTo>
                  <a:lnTo>
                    <a:pt x="6163" y="11197"/>
                  </a:lnTo>
                  <a:lnTo>
                    <a:pt x="11814" y="7572"/>
                  </a:lnTo>
                  <a:lnTo>
                    <a:pt x="12945" y="7139"/>
                  </a:lnTo>
                  <a:lnTo>
                    <a:pt x="6032" y="11317"/>
                  </a:lnTo>
                  <a:close/>
                </a:path>
                <a:path w="34925" h="17145">
                  <a:moveTo>
                    <a:pt x="0" y="16818"/>
                  </a:moveTo>
                  <a:lnTo>
                    <a:pt x="4940" y="11979"/>
                  </a:lnTo>
                  <a:lnTo>
                    <a:pt x="6032" y="11317"/>
                  </a:lnTo>
                  <a:lnTo>
                    <a:pt x="0" y="16818"/>
                  </a:lnTo>
                  <a:close/>
                </a:path>
              </a:pathLst>
            </a:custGeom>
            <a:solidFill>
              <a:srgbClr val="9C9F9F"/>
            </a:solidFill>
          </p:spPr>
          <p:txBody>
            <a:bodyPr wrap="square" lIns="0" tIns="0" rIns="0" bIns="0" rtlCol="0"/>
            <a:lstStyle/>
            <a:p>
              <a:endParaRPr/>
            </a:p>
          </p:txBody>
        </p:sp>
        <p:sp>
          <p:nvSpPr>
            <p:cNvPr id="903" name="object 1086">
              <a:extLst>
                <a:ext uri="{FF2B5EF4-FFF2-40B4-BE49-F238E27FC236}">
                  <a16:creationId xmlns:a16="http://schemas.microsoft.com/office/drawing/2014/main" id="{84DFE2BC-4E00-519E-34EE-EDF5BE35AFE0}"/>
                </a:ext>
              </a:extLst>
            </p:cNvPr>
            <p:cNvSpPr/>
            <p:nvPr/>
          </p:nvSpPr>
          <p:spPr>
            <a:xfrm>
              <a:off x="2345763" y="9038531"/>
              <a:ext cx="34925" cy="17145"/>
            </a:xfrm>
            <a:custGeom>
              <a:avLst/>
              <a:gdLst/>
              <a:ahLst/>
              <a:cxnLst/>
              <a:rect l="l" t="t" r="r" b="b"/>
              <a:pathLst>
                <a:path w="34925" h="17145">
                  <a:moveTo>
                    <a:pt x="13025" y="7202"/>
                  </a:moveTo>
                  <a:lnTo>
                    <a:pt x="23277" y="2955"/>
                  </a:lnTo>
                  <a:lnTo>
                    <a:pt x="34722" y="0"/>
                  </a:lnTo>
                  <a:lnTo>
                    <a:pt x="20339" y="4399"/>
                  </a:lnTo>
                  <a:lnTo>
                    <a:pt x="13025" y="7202"/>
                  </a:lnTo>
                  <a:close/>
                </a:path>
                <a:path w="34925" h="17145">
                  <a:moveTo>
                    <a:pt x="6111" y="11360"/>
                  </a:moveTo>
                  <a:lnTo>
                    <a:pt x="11928" y="7623"/>
                  </a:lnTo>
                  <a:lnTo>
                    <a:pt x="13025" y="7202"/>
                  </a:lnTo>
                  <a:lnTo>
                    <a:pt x="6111" y="11360"/>
                  </a:lnTo>
                  <a:close/>
                </a:path>
                <a:path w="34925" h="17145">
                  <a:moveTo>
                    <a:pt x="0" y="16863"/>
                  </a:moveTo>
                  <a:lnTo>
                    <a:pt x="5024" y="12014"/>
                  </a:lnTo>
                  <a:lnTo>
                    <a:pt x="6111" y="11360"/>
                  </a:lnTo>
                  <a:lnTo>
                    <a:pt x="0" y="16863"/>
                  </a:lnTo>
                  <a:close/>
                </a:path>
              </a:pathLst>
            </a:custGeom>
            <a:solidFill>
              <a:srgbClr val="9EA1A1"/>
            </a:solidFill>
          </p:spPr>
          <p:txBody>
            <a:bodyPr wrap="square" lIns="0" tIns="0" rIns="0" bIns="0" rtlCol="0"/>
            <a:lstStyle/>
            <a:p>
              <a:endParaRPr/>
            </a:p>
          </p:txBody>
        </p:sp>
        <p:sp>
          <p:nvSpPr>
            <p:cNvPr id="904" name="object 1087">
              <a:extLst>
                <a:ext uri="{FF2B5EF4-FFF2-40B4-BE49-F238E27FC236}">
                  <a16:creationId xmlns:a16="http://schemas.microsoft.com/office/drawing/2014/main" id="{D2E184AD-EBAF-18A4-2E13-CA259922DF6A}"/>
                </a:ext>
              </a:extLst>
            </p:cNvPr>
            <p:cNvSpPr/>
            <p:nvPr/>
          </p:nvSpPr>
          <p:spPr>
            <a:xfrm>
              <a:off x="2345788" y="9038517"/>
              <a:ext cx="34925" cy="17145"/>
            </a:xfrm>
            <a:custGeom>
              <a:avLst/>
              <a:gdLst/>
              <a:ahLst/>
              <a:cxnLst/>
              <a:rect l="l" t="t" r="r" b="b"/>
              <a:pathLst>
                <a:path w="34925" h="17145">
                  <a:moveTo>
                    <a:pt x="13139" y="7254"/>
                  </a:moveTo>
                  <a:lnTo>
                    <a:pt x="13272" y="7174"/>
                  </a:lnTo>
                  <a:lnTo>
                    <a:pt x="23531" y="2943"/>
                  </a:lnTo>
                  <a:lnTo>
                    <a:pt x="34924" y="0"/>
                  </a:lnTo>
                  <a:lnTo>
                    <a:pt x="20494" y="4434"/>
                  </a:lnTo>
                  <a:lnTo>
                    <a:pt x="13139" y="7254"/>
                  </a:lnTo>
                  <a:close/>
                </a:path>
                <a:path w="34925" h="17145">
                  <a:moveTo>
                    <a:pt x="6209" y="11389"/>
                  </a:moveTo>
                  <a:lnTo>
                    <a:pt x="12046" y="7673"/>
                  </a:lnTo>
                  <a:lnTo>
                    <a:pt x="13139" y="7254"/>
                  </a:lnTo>
                  <a:lnTo>
                    <a:pt x="6209" y="11389"/>
                  </a:lnTo>
                  <a:close/>
                </a:path>
                <a:path w="34925" h="17145">
                  <a:moveTo>
                    <a:pt x="0" y="16907"/>
                  </a:moveTo>
                  <a:lnTo>
                    <a:pt x="5109" y="12045"/>
                  </a:lnTo>
                  <a:lnTo>
                    <a:pt x="6209" y="11389"/>
                  </a:lnTo>
                  <a:lnTo>
                    <a:pt x="0" y="16907"/>
                  </a:lnTo>
                  <a:close/>
                </a:path>
              </a:pathLst>
            </a:custGeom>
            <a:solidFill>
              <a:srgbClr val="A3A6A6"/>
            </a:solidFill>
          </p:spPr>
          <p:txBody>
            <a:bodyPr wrap="square" lIns="0" tIns="0" rIns="0" bIns="0" rtlCol="0"/>
            <a:lstStyle/>
            <a:p>
              <a:endParaRPr/>
            </a:p>
          </p:txBody>
        </p:sp>
        <p:sp>
          <p:nvSpPr>
            <p:cNvPr id="905" name="object 1088">
              <a:extLst>
                <a:ext uri="{FF2B5EF4-FFF2-40B4-BE49-F238E27FC236}">
                  <a16:creationId xmlns:a16="http://schemas.microsoft.com/office/drawing/2014/main" id="{858AB549-F840-F0B9-FCF5-3489670156DC}"/>
                </a:ext>
              </a:extLst>
            </p:cNvPr>
            <p:cNvSpPr/>
            <p:nvPr/>
          </p:nvSpPr>
          <p:spPr>
            <a:xfrm>
              <a:off x="2345814" y="9038497"/>
              <a:ext cx="35560" cy="17145"/>
            </a:xfrm>
            <a:custGeom>
              <a:avLst/>
              <a:gdLst/>
              <a:ahLst/>
              <a:cxnLst/>
              <a:rect l="l" t="t" r="r" b="b"/>
              <a:pathLst>
                <a:path w="35560" h="17145">
                  <a:moveTo>
                    <a:pt x="13236" y="7319"/>
                  </a:moveTo>
                  <a:lnTo>
                    <a:pt x="13461" y="7185"/>
                  </a:lnTo>
                  <a:lnTo>
                    <a:pt x="23780" y="2933"/>
                  </a:lnTo>
                  <a:lnTo>
                    <a:pt x="35120" y="0"/>
                  </a:lnTo>
                  <a:lnTo>
                    <a:pt x="20647" y="4474"/>
                  </a:lnTo>
                  <a:lnTo>
                    <a:pt x="13236" y="7319"/>
                  </a:lnTo>
                  <a:close/>
                </a:path>
                <a:path w="35560" h="17145">
                  <a:moveTo>
                    <a:pt x="6309" y="11420"/>
                  </a:moveTo>
                  <a:lnTo>
                    <a:pt x="12164" y="7730"/>
                  </a:lnTo>
                  <a:lnTo>
                    <a:pt x="13236" y="7319"/>
                  </a:lnTo>
                  <a:lnTo>
                    <a:pt x="6309" y="11420"/>
                  </a:lnTo>
                  <a:close/>
                </a:path>
                <a:path w="35560" h="17145">
                  <a:moveTo>
                    <a:pt x="0" y="16947"/>
                  </a:moveTo>
                  <a:lnTo>
                    <a:pt x="5192" y="12081"/>
                  </a:lnTo>
                  <a:lnTo>
                    <a:pt x="6309" y="11420"/>
                  </a:lnTo>
                  <a:lnTo>
                    <a:pt x="0" y="16947"/>
                  </a:lnTo>
                  <a:close/>
                </a:path>
              </a:pathLst>
            </a:custGeom>
            <a:solidFill>
              <a:srgbClr val="A6A9AA"/>
            </a:solidFill>
          </p:spPr>
          <p:txBody>
            <a:bodyPr wrap="square" lIns="0" tIns="0" rIns="0" bIns="0" rtlCol="0"/>
            <a:lstStyle/>
            <a:p>
              <a:endParaRPr/>
            </a:p>
          </p:txBody>
        </p:sp>
        <p:sp>
          <p:nvSpPr>
            <p:cNvPr id="906" name="object 1089">
              <a:extLst>
                <a:ext uri="{FF2B5EF4-FFF2-40B4-BE49-F238E27FC236}">
                  <a16:creationId xmlns:a16="http://schemas.microsoft.com/office/drawing/2014/main" id="{D2372A4B-9054-8283-462C-A0B38C090350}"/>
                </a:ext>
              </a:extLst>
            </p:cNvPr>
            <p:cNvSpPr/>
            <p:nvPr/>
          </p:nvSpPr>
          <p:spPr>
            <a:xfrm>
              <a:off x="2345840" y="9038482"/>
              <a:ext cx="35560" cy="17145"/>
            </a:xfrm>
            <a:custGeom>
              <a:avLst/>
              <a:gdLst/>
              <a:ahLst/>
              <a:cxnLst/>
              <a:rect l="l" t="t" r="r" b="b"/>
              <a:pathLst>
                <a:path w="35560" h="17145">
                  <a:moveTo>
                    <a:pt x="13350" y="7369"/>
                  </a:moveTo>
                  <a:lnTo>
                    <a:pt x="13653" y="7191"/>
                  </a:lnTo>
                  <a:lnTo>
                    <a:pt x="24033" y="2920"/>
                  </a:lnTo>
                  <a:lnTo>
                    <a:pt x="35321" y="0"/>
                  </a:lnTo>
                  <a:lnTo>
                    <a:pt x="20798" y="4508"/>
                  </a:lnTo>
                  <a:lnTo>
                    <a:pt x="13350" y="7369"/>
                  </a:lnTo>
                  <a:close/>
                </a:path>
                <a:path w="35560" h="17145">
                  <a:moveTo>
                    <a:pt x="6399" y="11455"/>
                  </a:moveTo>
                  <a:lnTo>
                    <a:pt x="12278" y="7781"/>
                  </a:lnTo>
                  <a:lnTo>
                    <a:pt x="13350" y="7369"/>
                  </a:lnTo>
                  <a:lnTo>
                    <a:pt x="6399" y="11455"/>
                  </a:lnTo>
                  <a:close/>
                </a:path>
                <a:path w="35560" h="17145">
                  <a:moveTo>
                    <a:pt x="0" y="16992"/>
                  </a:moveTo>
                  <a:lnTo>
                    <a:pt x="5277" y="12114"/>
                  </a:lnTo>
                  <a:lnTo>
                    <a:pt x="6399" y="11455"/>
                  </a:lnTo>
                  <a:lnTo>
                    <a:pt x="0" y="16992"/>
                  </a:lnTo>
                  <a:close/>
                </a:path>
              </a:pathLst>
            </a:custGeom>
            <a:solidFill>
              <a:srgbClr val="AAADAC"/>
            </a:solidFill>
          </p:spPr>
          <p:txBody>
            <a:bodyPr wrap="square" lIns="0" tIns="0" rIns="0" bIns="0" rtlCol="0"/>
            <a:lstStyle/>
            <a:p>
              <a:endParaRPr/>
            </a:p>
          </p:txBody>
        </p:sp>
        <p:sp>
          <p:nvSpPr>
            <p:cNvPr id="907" name="object 1090">
              <a:extLst>
                <a:ext uri="{FF2B5EF4-FFF2-40B4-BE49-F238E27FC236}">
                  <a16:creationId xmlns:a16="http://schemas.microsoft.com/office/drawing/2014/main" id="{D166CB44-F54E-BADF-7FF4-C4EC1FF8F038}"/>
                </a:ext>
              </a:extLst>
            </p:cNvPr>
            <p:cNvSpPr/>
            <p:nvPr/>
          </p:nvSpPr>
          <p:spPr>
            <a:xfrm>
              <a:off x="2345860" y="9038468"/>
              <a:ext cx="35560" cy="17145"/>
            </a:xfrm>
            <a:custGeom>
              <a:avLst/>
              <a:gdLst/>
              <a:ahLst/>
              <a:cxnLst/>
              <a:rect l="l" t="t" r="r" b="b"/>
              <a:pathLst>
                <a:path w="35560" h="17145">
                  <a:moveTo>
                    <a:pt x="13472" y="7419"/>
                  </a:moveTo>
                  <a:lnTo>
                    <a:pt x="13851" y="7198"/>
                  </a:lnTo>
                  <a:lnTo>
                    <a:pt x="24292" y="2909"/>
                  </a:lnTo>
                  <a:lnTo>
                    <a:pt x="35523" y="0"/>
                  </a:lnTo>
                  <a:lnTo>
                    <a:pt x="20956" y="4542"/>
                  </a:lnTo>
                  <a:lnTo>
                    <a:pt x="13472" y="7419"/>
                  </a:lnTo>
                  <a:close/>
                </a:path>
                <a:path w="35560" h="17145">
                  <a:moveTo>
                    <a:pt x="6497" y="11487"/>
                  </a:moveTo>
                  <a:lnTo>
                    <a:pt x="12400" y="7831"/>
                  </a:lnTo>
                  <a:lnTo>
                    <a:pt x="13472" y="7419"/>
                  </a:lnTo>
                  <a:lnTo>
                    <a:pt x="6497" y="11487"/>
                  </a:lnTo>
                  <a:close/>
                </a:path>
                <a:path w="35560" h="17145">
                  <a:moveTo>
                    <a:pt x="0" y="17037"/>
                  </a:moveTo>
                  <a:lnTo>
                    <a:pt x="5365" y="12148"/>
                  </a:lnTo>
                  <a:lnTo>
                    <a:pt x="6497" y="11487"/>
                  </a:lnTo>
                  <a:lnTo>
                    <a:pt x="0" y="17037"/>
                  </a:lnTo>
                  <a:close/>
                </a:path>
              </a:pathLst>
            </a:custGeom>
            <a:solidFill>
              <a:srgbClr val="ADB0B0"/>
            </a:solidFill>
          </p:spPr>
          <p:txBody>
            <a:bodyPr wrap="square" lIns="0" tIns="0" rIns="0" bIns="0" rtlCol="0"/>
            <a:lstStyle/>
            <a:p>
              <a:endParaRPr/>
            </a:p>
          </p:txBody>
        </p:sp>
        <p:sp>
          <p:nvSpPr>
            <p:cNvPr id="908" name="object 1091">
              <a:extLst>
                <a:ext uri="{FF2B5EF4-FFF2-40B4-BE49-F238E27FC236}">
                  <a16:creationId xmlns:a16="http://schemas.microsoft.com/office/drawing/2014/main" id="{4D5BB5C0-6208-F51C-A66F-0897D6B7A093}"/>
                </a:ext>
              </a:extLst>
            </p:cNvPr>
            <p:cNvSpPr/>
            <p:nvPr/>
          </p:nvSpPr>
          <p:spPr>
            <a:xfrm>
              <a:off x="2345886" y="9038453"/>
              <a:ext cx="36195" cy="17145"/>
            </a:xfrm>
            <a:custGeom>
              <a:avLst/>
              <a:gdLst/>
              <a:ahLst/>
              <a:cxnLst/>
              <a:rect l="l" t="t" r="r" b="b"/>
              <a:pathLst>
                <a:path w="36194" h="17145">
                  <a:moveTo>
                    <a:pt x="13565" y="7481"/>
                  </a:moveTo>
                  <a:lnTo>
                    <a:pt x="14041" y="7206"/>
                  </a:lnTo>
                  <a:lnTo>
                    <a:pt x="24543" y="2898"/>
                  </a:lnTo>
                  <a:lnTo>
                    <a:pt x="35724" y="0"/>
                  </a:lnTo>
                  <a:lnTo>
                    <a:pt x="21108" y="4579"/>
                  </a:lnTo>
                  <a:lnTo>
                    <a:pt x="13565" y="7481"/>
                  </a:lnTo>
                  <a:close/>
                </a:path>
                <a:path w="36194" h="17145">
                  <a:moveTo>
                    <a:pt x="6634" y="11495"/>
                  </a:moveTo>
                  <a:lnTo>
                    <a:pt x="12514" y="7885"/>
                  </a:lnTo>
                  <a:lnTo>
                    <a:pt x="13565" y="7481"/>
                  </a:lnTo>
                  <a:lnTo>
                    <a:pt x="6634" y="11495"/>
                  </a:lnTo>
                  <a:close/>
                </a:path>
                <a:path w="36194" h="17145">
                  <a:moveTo>
                    <a:pt x="0" y="17082"/>
                  </a:moveTo>
                  <a:lnTo>
                    <a:pt x="5449" y="12181"/>
                  </a:lnTo>
                  <a:lnTo>
                    <a:pt x="6634" y="11495"/>
                  </a:lnTo>
                  <a:lnTo>
                    <a:pt x="0" y="17082"/>
                  </a:lnTo>
                  <a:close/>
                </a:path>
              </a:pathLst>
            </a:custGeom>
            <a:solidFill>
              <a:srgbClr val="B0B3B3"/>
            </a:solidFill>
          </p:spPr>
          <p:txBody>
            <a:bodyPr wrap="square" lIns="0" tIns="0" rIns="0" bIns="0" rtlCol="0"/>
            <a:lstStyle/>
            <a:p>
              <a:endParaRPr/>
            </a:p>
          </p:txBody>
        </p:sp>
        <p:sp>
          <p:nvSpPr>
            <p:cNvPr id="909" name="object 1092">
              <a:extLst>
                <a:ext uri="{FF2B5EF4-FFF2-40B4-BE49-F238E27FC236}">
                  <a16:creationId xmlns:a16="http://schemas.microsoft.com/office/drawing/2014/main" id="{73575322-EE81-018C-2E85-C7AA0BADCC9A}"/>
                </a:ext>
              </a:extLst>
            </p:cNvPr>
            <p:cNvSpPr/>
            <p:nvPr/>
          </p:nvSpPr>
          <p:spPr>
            <a:xfrm>
              <a:off x="2345911" y="9038439"/>
              <a:ext cx="36195" cy="17145"/>
            </a:xfrm>
            <a:custGeom>
              <a:avLst/>
              <a:gdLst/>
              <a:ahLst/>
              <a:cxnLst/>
              <a:rect l="l" t="t" r="r" b="b"/>
              <a:pathLst>
                <a:path w="36194" h="17145">
                  <a:moveTo>
                    <a:pt x="13640" y="7550"/>
                  </a:moveTo>
                  <a:lnTo>
                    <a:pt x="14232" y="7210"/>
                  </a:lnTo>
                  <a:lnTo>
                    <a:pt x="24797" y="2884"/>
                  </a:lnTo>
                  <a:lnTo>
                    <a:pt x="35926" y="0"/>
                  </a:lnTo>
                  <a:lnTo>
                    <a:pt x="21263" y="4616"/>
                  </a:lnTo>
                  <a:lnTo>
                    <a:pt x="13640" y="7550"/>
                  </a:lnTo>
                  <a:close/>
                </a:path>
                <a:path w="36194" h="17145">
                  <a:moveTo>
                    <a:pt x="7023" y="11354"/>
                  </a:moveTo>
                  <a:lnTo>
                    <a:pt x="12633" y="7938"/>
                  </a:lnTo>
                  <a:lnTo>
                    <a:pt x="13640" y="7550"/>
                  </a:lnTo>
                  <a:lnTo>
                    <a:pt x="7023" y="11354"/>
                  </a:lnTo>
                  <a:close/>
                </a:path>
                <a:path w="36194" h="17145">
                  <a:moveTo>
                    <a:pt x="0" y="17116"/>
                  </a:moveTo>
                  <a:lnTo>
                    <a:pt x="5533" y="12210"/>
                  </a:lnTo>
                  <a:lnTo>
                    <a:pt x="7023" y="11354"/>
                  </a:lnTo>
                  <a:lnTo>
                    <a:pt x="6668" y="11570"/>
                  </a:lnTo>
                  <a:lnTo>
                    <a:pt x="0" y="17116"/>
                  </a:lnTo>
                  <a:close/>
                </a:path>
              </a:pathLst>
            </a:custGeom>
            <a:solidFill>
              <a:srgbClr val="B5B7B7"/>
            </a:solidFill>
          </p:spPr>
          <p:txBody>
            <a:bodyPr wrap="square" lIns="0" tIns="0" rIns="0" bIns="0" rtlCol="0"/>
            <a:lstStyle/>
            <a:p>
              <a:endParaRPr/>
            </a:p>
          </p:txBody>
        </p:sp>
        <p:sp>
          <p:nvSpPr>
            <p:cNvPr id="910" name="object 1093">
              <a:extLst>
                <a:ext uri="{FF2B5EF4-FFF2-40B4-BE49-F238E27FC236}">
                  <a16:creationId xmlns:a16="http://schemas.microsoft.com/office/drawing/2014/main" id="{E7E73815-77FA-DCE6-E4AA-06793809D95E}"/>
                </a:ext>
              </a:extLst>
            </p:cNvPr>
            <p:cNvSpPr/>
            <p:nvPr/>
          </p:nvSpPr>
          <p:spPr>
            <a:xfrm>
              <a:off x="2345937" y="9038419"/>
              <a:ext cx="36195" cy="17780"/>
            </a:xfrm>
            <a:custGeom>
              <a:avLst/>
              <a:gdLst/>
              <a:ahLst/>
              <a:cxnLst/>
              <a:rect l="l" t="t" r="r" b="b"/>
              <a:pathLst>
                <a:path w="36194" h="17779">
                  <a:moveTo>
                    <a:pt x="13763" y="7599"/>
                  </a:moveTo>
                  <a:lnTo>
                    <a:pt x="14423" y="7222"/>
                  </a:lnTo>
                  <a:lnTo>
                    <a:pt x="25048" y="2874"/>
                  </a:lnTo>
                  <a:lnTo>
                    <a:pt x="36122" y="0"/>
                  </a:lnTo>
                  <a:lnTo>
                    <a:pt x="21415" y="4651"/>
                  </a:lnTo>
                  <a:lnTo>
                    <a:pt x="13763" y="7599"/>
                  </a:lnTo>
                  <a:close/>
                </a:path>
                <a:path w="36194" h="17779">
                  <a:moveTo>
                    <a:pt x="7209" y="11341"/>
                  </a:moveTo>
                  <a:lnTo>
                    <a:pt x="12750" y="7989"/>
                  </a:lnTo>
                  <a:lnTo>
                    <a:pt x="13763" y="7599"/>
                  </a:lnTo>
                  <a:lnTo>
                    <a:pt x="7209" y="11341"/>
                  </a:lnTo>
                  <a:close/>
                </a:path>
                <a:path w="36194" h="17779">
                  <a:moveTo>
                    <a:pt x="0" y="17166"/>
                  </a:moveTo>
                  <a:lnTo>
                    <a:pt x="5617" y="12250"/>
                  </a:lnTo>
                  <a:lnTo>
                    <a:pt x="7209" y="11341"/>
                  </a:lnTo>
                  <a:lnTo>
                    <a:pt x="6740" y="11625"/>
                  </a:lnTo>
                  <a:lnTo>
                    <a:pt x="0" y="17166"/>
                  </a:lnTo>
                  <a:close/>
                </a:path>
              </a:pathLst>
            </a:custGeom>
            <a:solidFill>
              <a:srgbClr val="B9BCBB"/>
            </a:solidFill>
          </p:spPr>
          <p:txBody>
            <a:bodyPr wrap="square" lIns="0" tIns="0" rIns="0" bIns="0" rtlCol="0"/>
            <a:lstStyle/>
            <a:p>
              <a:endParaRPr/>
            </a:p>
          </p:txBody>
        </p:sp>
        <p:sp>
          <p:nvSpPr>
            <p:cNvPr id="911" name="object 1094">
              <a:extLst>
                <a:ext uri="{FF2B5EF4-FFF2-40B4-BE49-F238E27FC236}">
                  <a16:creationId xmlns:a16="http://schemas.microsoft.com/office/drawing/2014/main" id="{3B89FFA7-F721-9BDC-D957-DFAFD3BD38EF}"/>
                </a:ext>
              </a:extLst>
            </p:cNvPr>
            <p:cNvSpPr/>
            <p:nvPr/>
          </p:nvSpPr>
          <p:spPr>
            <a:xfrm>
              <a:off x="2345963" y="9038405"/>
              <a:ext cx="36830" cy="17780"/>
            </a:xfrm>
            <a:custGeom>
              <a:avLst/>
              <a:gdLst/>
              <a:ahLst/>
              <a:cxnLst/>
              <a:rect l="l" t="t" r="r" b="b"/>
              <a:pathLst>
                <a:path w="36830" h="17779">
                  <a:moveTo>
                    <a:pt x="13828" y="7672"/>
                  </a:moveTo>
                  <a:lnTo>
                    <a:pt x="14611" y="7227"/>
                  </a:lnTo>
                  <a:lnTo>
                    <a:pt x="25299" y="2861"/>
                  </a:lnTo>
                  <a:lnTo>
                    <a:pt x="36323" y="0"/>
                  </a:lnTo>
                  <a:lnTo>
                    <a:pt x="21567" y="4688"/>
                  </a:lnTo>
                  <a:lnTo>
                    <a:pt x="13828" y="7672"/>
                  </a:lnTo>
                  <a:close/>
                </a:path>
                <a:path w="36830" h="17779">
                  <a:moveTo>
                    <a:pt x="7632" y="11186"/>
                  </a:moveTo>
                  <a:lnTo>
                    <a:pt x="12864" y="8043"/>
                  </a:lnTo>
                  <a:lnTo>
                    <a:pt x="13828" y="7672"/>
                  </a:lnTo>
                  <a:lnTo>
                    <a:pt x="7632" y="11186"/>
                  </a:lnTo>
                  <a:close/>
                </a:path>
                <a:path w="36830" h="17779">
                  <a:moveTo>
                    <a:pt x="0" y="17211"/>
                  </a:moveTo>
                  <a:lnTo>
                    <a:pt x="5699" y="12283"/>
                  </a:lnTo>
                  <a:lnTo>
                    <a:pt x="7632" y="11186"/>
                  </a:lnTo>
                  <a:lnTo>
                    <a:pt x="6810" y="11680"/>
                  </a:lnTo>
                  <a:lnTo>
                    <a:pt x="0" y="17211"/>
                  </a:lnTo>
                  <a:close/>
                </a:path>
              </a:pathLst>
            </a:custGeom>
            <a:solidFill>
              <a:srgbClr val="BDBFBF"/>
            </a:solidFill>
          </p:spPr>
          <p:txBody>
            <a:bodyPr wrap="square" lIns="0" tIns="0" rIns="0" bIns="0" rtlCol="0"/>
            <a:lstStyle/>
            <a:p>
              <a:endParaRPr/>
            </a:p>
          </p:txBody>
        </p:sp>
        <p:sp>
          <p:nvSpPr>
            <p:cNvPr id="912" name="object 1095">
              <a:extLst>
                <a:ext uri="{FF2B5EF4-FFF2-40B4-BE49-F238E27FC236}">
                  <a16:creationId xmlns:a16="http://schemas.microsoft.com/office/drawing/2014/main" id="{EC1DD915-D4F0-EF24-1DCB-6A0F36F19ACB}"/>
                </a:ext>
              </a:extLst>
            </p:cNvPr>
            <p:cNvSpPr/>
            <p:nvPr/>
          </p:nvSpPr>
          <p:spPr>
            <a:xfrm>
              <a:off x="2345988" y="9038390"/>
              <a:ext cx="36830" cy="17780"/>
            </a:xfrm>
            <a:custGeom>
              <a:avLst/>
              <a:gdLst/>
              <a:ahLst/>
              <a:cxnLst/>
              <a:rect l="l" t="t" r="r" b="b"/>
              <a:pathLst>
                <a:path w="36830" h="17779">
                  <a:moveTo>
                    <a:pt x="13896" y="7744"/>
                  </a:moveTo>
                  <a:lnTo>
                    <a:pt x="14804" y="7232"/>
                  </a:lnTo>
                  <a:lnTo>
                    <a:pt x="25552" y="2848"/>
                  </a:lnTo>
                  <a:lnTo>
                    <a:pt x="36520" y="0"/>
                  </a:lnTo>
                  <a:lnTo>
                    <a:pt x="21719" y="4725"/>
                  </a:lnTo>
                  <a:lnTo>
                    <a:pt x="13896" y="7744"/>
                  </a:lnTo>
                  <a:close/>
                </a:path>
                <a:path w="36830" h="17779">
                  <a:moveTo>
                    <a:pt x="8055" y="11034"/>
                  </a:moveTo>
                  <a:lnTo>
                    <a:pt x="12982" y="8097"/>
                  </a:lnTo>
                  <a:lnTo>
                    <a:pt x="13896" y="7744"/>
                  </a:lnTo>
                  <a:lnTo>
                    <a:pt x="8055" y="11034"/>
                  </a:lnTo>
                  <a:close/>
                </a:path>
                <a:path w="36830" h="17779">
                  <a:moveTo>
                    <a:pt x="0" y="17251"/>
                  </a:moveTo>
                  <a:lnTo>
                    <a:pt x="5784" y="12313"/>
                  </a:lnTo>
                  <a:lnTo>
                    <a:pt x="8055" y="11034"/>
                  </a:lnTo>
                  <a:lnTo>
                    <a:pt x="6883" y="11733"/>
                  </a:lnTo>
                  <a:lnTo>
                    <a:pt x="0" y="17251"/>
                  </a:lnTo>
                  <a:close/>
                </a:path>
              </a:pathLst>
            </a:custGeom>
            <a:solidFill>
              <a:srgbClr val="C1C3C3"/>
            </a:solidFill>
          </p:spPr>
          <p:txBody>
            <a:bodyPr wrap="square" lIns="0" tIns="0" rIns="0" bIns="0" rtlCol="0"/>
            <a:lstStyle/>
            <a:p>
              <a:endParaRPr/>
            </a:p>
          </p:txBody>
        </p:sp>
        <p:sp>
          <p:nvSpPr>
            <p:cNvPr id="913" name="object 1096">
              <a:extLst>
                <a:ext uri="{FF2B5EF4-FFF2-40B4-BE49-F238E27FC236}">
                  <a16:creationId xmlns:a16="http://schemas.microsoft.com/office/drawing/2014/main" id="{117AE3B9-1EB9-4913-42E0-B2F81E10C13B}"/>
                </a:ext>
              </a:extLst>
            </p:cNvPr>
            <p:cNvSpPr/>
            <p:nvPr/>
          </p:nvSpPr>
          <p:spPr>
            <a:xfrm>
              <a:off x="2346014" y="9038376"/>
              <a:ext cx="36830" cy="17780"/>
            </a:xfrm>
            <a:custGeom>
              <a:avLst/>
              <a:gdLst/>
              <a:ahLst/>
              <a:cxnLst/>
              <a:rect l="l" t="t" r="r" b="b"/>
              <a:pathLst>
                <a:path w="36830" h="17779">
                  <a:moveTo>
                    <a:pt x="13980" y="7810"/>
                  </a:moveTo>
                  <a:lnTo>
                    <a:pt x="14998" y="7240"/>
                  </a:lnTo>
                  <a:lnTo>
                    <a:pt x="25806" y="2836"/>
                  </a:lnTo>
                  <a:lnTo>
                    <a:pt x="36721" y="0"/>
                  </a:lnTo>
                  <a:lnTo>
                    <a:pt x="21871" y="4762"/>
                  </a:lnTo>
                  <a:lnTo>
                    <a:pt x="13980" y="7810"/>
                  </a:lnTo>
                  <a:close/>
                </a:path>
                <a:path w="36830" h="17779">
                  <a:moveTo>
                    <a:pt x="8392" y="10936"/>
                  </a:moveTo>
                  <a:lnTo>
                    <a:pt x="13096" y="8151"/>
                  </a:lnTo>
                  <a:lnTo>
                    <a:pt x="13980" y="7810"/>
                  </a:lnTo>
                  <a:lnTo>
                    <a:pt x="8392" y="10936"/>
                  </a:lnTo>
                  <a:close/>
                </a:path>
                <a:path w="36830" h="17779">
                  <a:moveTo>
                    <a:pt x="0" y="17296"/>
                  </a:moveTo>
                  <a:lnTo>
                    <a:pt x="5871" y="12347"/>
                  </a:lnTo>
                  <a:lnTo>
                    <a:pt x="8392" y="10936"/>
                  </a:lnTo>
                  <a:lnTo>
                    <a:pt x="6953" y="11788"/>
                  </a:lnTo>
                  <a:lnTo>
                    <a:pt x="0" y="17296"/>
                  </a:lnTo>
                  <a:close/>
                </a:path>
              </a:pathLst>
            </a:custGeom>
            <a:solidFill>
              <a:srgbClr val="C5C7C6"/>
            </a:solidFill>
          </p:spPr>
          <p:txBody>
            <a:bodyPr wrap="square" lIns="0" tIns="0" rIns="0" bIns="0" rtlCol="0"/>
            <a:lstStyle/>
            <a:p>
              <a:endParaRPr/>
            </a:p>
          </p:txBody>
        </p:sp>
        <p:sp>
          <p:nvSpPr>
            <p:cNvPr id="914" name="object 1097">
              <a:extLst>
                <a:ext uri="{FF2B5EF4-FFF2-40B4-BE49-F238E27FC236}">
                  <a16:creationId xmlns:a16="http://schemas.microsoft.com/office/drawing/2014/main" id="{0DFD698A-3E24-28BE-5D4A-297BC498E9D1}"/>
                </a:ext>
              </a:extLst>
            </p:cNvPr>
            <p:cNvSpPr/>
            <p:nvPr/>
          </p:nvSpPr>
          <p:spPr>
            <a:xfrm>
              <a:off x="2346040" y="9038361"/>
              <a:ext cx="37465" cy="17780"/>
            </a:xfrm>
            <a:custGeom>
              <a:avLst/>
              <a:gdLst/>
              <a:ahLst/>
              <a:cxnLst/>
              <a:rect l="l" t="t" r="r" b="b"/>
              <a:pathLst>
                <a:path w="37464" h="17779">
                  <a:moveTo>
                    <a:pt x="14082" y="7860"/>
                  </a:moveTo>
                  <a:lnTo>
                    <a:pt x="15186" y="7247"/>
                  </a:lnTo>
                  <a:lnTo>
                    <a:pt x="26057" y="2824"/>
                  </a:lnTo>
                  <a:lnTo>
                    <a:pt x="36922" y="0"/>
                  </a:lnTo>
                  <a:lnTo>
                    <a:pt x="22023" y="4793"/>
                  </a:lnTo>
                  <a:lnTo>
                    <a:pt x="14082" y="7860"/>
                  </a:lnTo>
                  <a:close/>
                </a:path>
                <a:path w="37464" h="17779">
                  <a:moveTo>
                    <a:pt x="8613" y="10901"/>
                  </a:moveTo>
                  <a:lnTo>
                    <a:pt x="13210" y="8197"/>
                  </a:lnTo>
                  <a:lnTo>
                    <a:pt x="14082" y="7860"/>
                  </a:lnTo>
                  <a:lnTo>
                    <a:pt x="8613" y="10901"/>
                  </a:lnTo>
                  <a:close/>
                </a:path>
                <a:path w="37464" h="17779">
                  <a:moveTo>
                    <a:pt x="0" y="17335"/>
                  </a:moveTo>
                  <a:lnTo>
                    <a:pt x="5952" y="12380"/>
                  </a:lnTo>
                  <a:lnTo>
                    <a:pt x="8613" y="10901"/>
                  </a:lnTo>
                  <a:lnTo>
                    <a:pt x="7023" y="11836"/>
                  </a:lnTo>
                  <a:lnTo>
                    <a:pt x="0" y="17335"/>
                  </a:lnTo>
                  <a:close/>
                </a:path>
              </a:pathLst>
            </a:custGeom>
            <a:solidFill>
              <a:srgbClr val="C9CACA"/>
            </a:solidFill>
          </p:spPr>
          <p:txBody>
            <a:bodyPr wrap="square" lIns="0" tIns="0" rIns="0" bIns="0" rtlCol="0"/>
            <a:lstStyle/>
            <a:p>
              <a:endParaRPr/>
            </a:p>
          </p:txBody>
        </p:sp>
        <p:sp>
          <p:nvSpPr>
            <p:cNvPr id="915" name="object 1098">
              <a:extLst>
                <a:ext uri="{FF2B5EF4-FFF2-40B4-BE49-F238E27FC236}">
                  <a16:creationId xmlns:a16="http://schemas.microsoft.com/office/drawing/2014/main" id="{5B9652BD-4A31-56F8-D4BC-4775BEF77A13}"/>
                </a:ext>
              </a:extLst>
            </p:cNvPr>
            <p:cNvSpPr/>
            <p:nvPr/>
          </p:nvSpPr>
          <p:spPr>
            <a:xfrm>
              <a:off x="2346060" y="9038341"/>
              <a:ext cx="37465" cy="17780"/>
            </a:xfrm>
            <a:custGeom>
              <a:avLst/>
              <a:gdLst/>
              <a:ahLst/>
              <a:cxnLst/>
              <a:rect l="l" t="t" r="r" b="b"/>
              <a:pathLst>
                <a:path w="37464" h="17779">
                  <a:moveTo>
                    <a:pt x="14137" y="7945"/>
                  </a:moveTo>
                  <a:lnTo>
                    <a:pt x="15381" y="7258"/>
                  </a:lnTo>
                  <a:lnTo>
                    <a:pt x="26313" y="2815"/>
                  </a:lnTo>
                  <a:lnTo>
                    <a:pt x="37124" y="0"/>
                  </a:lnTo>
                  <a:lnTo>
                    <a:pt x="22183" y="4833"/>
                  </a:lnTo>
                  <a:lnTo>
                    <a:pt x="14137" y="7945"/>
                  </a:lnTo>
                  <a:close/>
                </a:path>
                <a:path w="37464" h="17779">
                  <a:moveTo>
                    <a:pt x="9134" y="10708"/>
                  </a:moveTo>
                  <a:lnTo>
                    <a:pt x="13336" y="8255"/>
                  </a:lnTo>
                  <a:lnTo>
                    <a:pt x="14137" y="7945"/>
                  </a:lnTo>
                  <a:lnTo>
                    <a:pt x="9134" y="10708"/>
                  </a:lnTo>
                  <a:close/>
                </a:path>
                <a:path w="37464" h="17779">
                  <a:moveTo>
                    <a:pt x="0" y="17380"/>
                  </a:moveTo>
                  <a:lnTo>
                    <a:pt x="6040" y="12416"/>
                  </a:lnTo>
                  <a:lnTo>
                    <a:pt x="9134" y="10708"/>
                  </a:lnTo>
                  <a:lnTo>
                    <a:pt x="7102" y="11894"/>
                  </a:lnTo>
                  <a:lnTo>
                    <a:pt x="0" y="17380"/>
                  </a:lnTo>
                  <a:close/>
                </a:path>
              </a:pathLst>
            </a:custGeom>
            <a:solidFill>
              <a:srgbClr val="CECFCF"/>
            </a:solidFill>
          </p:spPr>
          <p:txBody>
            <a:bodyPr wrap="square" lIns="0" tIns="0" rIns="0" bIns="0" rtlCol="0"/>
            <a:lstStyle/>
            <a:p>
              <a:endParaRPr/>
            </a:p>
          </p:txBody>
        </p:sp>
        <p:sp>
          <p:nvSpPr>
            <p:cNvPr id="916" name="object 1099">
              <a:extLst>
                <a:ext uri="{FF2B5EF4-FFF2-40B4-BE49-F238E27FC236}">
                  <a16:creationId xmlns:a16="http://schemas.microsoft.com/office/drawing/2014/main" id="{18733389-750A-F6BB-5AC2-0FD3C6B6BF64}"/>
                </a:ext>
              </a:extLst>
            </p:cNvPr>
            <p:cNvSpPr/>
            <p:nvPr/>
          </p:nvSpPr>
          <p:spPr>
            <a:xfrm>
              <a:off x="2346080" y="9038327"/>
              <a:ext cx="37465" cy="17780"/>
            </a:xfrm>
            <a:custGeom>
              <a:avLst/>
              <a:gdLst/>
              <a:ahLst/>
              <a:cxnLst/>
              <a:rect l="l" t="t" r="r" b="b"/>
              <a:pathLst>
                <a:path w="37464" h="17779">
                  <a:moveTo>
                    <a:pt x="14181" y="8028"/>
                  </a:moveTo>
                  <a:lnTo>
                    <a:pt x="15578" y="7262"/>
                  </a:lnTo>
                  <a:lnTo>
                    <a:pt x="26572" y="2801"/>
                  </a:lnTo>
                  <a:lnTo>
                    <a:pt x="37330" y="0"/>
                  </a:lnTo>
                  <a:lnTo>
                    <a:pt x="22340" y="4870"/>
                  </a:lnTo>
                  <a:lnTo>
                    <a:pt x="14181" y="8028"/>
                  </a:lnTo>
                  <a:close/>
                </a:path>
                <a:path w="37464" h="17779">
                  <a:moveTo>
                    <a:pt x="9660" y="10509"/>
                  </a:moveTo>
                  <a:lnTo>
                    <a:pt x="13455" y="8309"/>
                  </a:lnTo>
                  <a:lnTo>
                    <a:pt x="14181" y="8028"/>
                  </a:lnTo>
                  <a:lnTo>
                    <a:pt x="9660" y="10509"/>
                  </a:lnTo>
                  <a:close/>
                </a:path>
                <a:path w="37464" h="17779">
                  <a:moveTo>
                    <a:pt x="0" y="17425"/>
                  </a:moveTo>
                  <a:lnTo>
                    <a:pt x="6127" y="12447"/>
                  </a:lnTo>
                  <a:lnTo>
                    <a:pt x="9660" y="10509"/>
                  </a:lnTo>
                  <a:lnTo>
                    <a:pt x="7175" y="11949"/>
                  </a:lnTo>
                  <a:lnTo>
                    <a:pt x="0" y="17425"/>
                  </a:lnTo>
                  <a:close/>
                </a:path>
              </a:pathLst>
            </a:custGeom>
            <a:solidFill>
              <a:srgbClr val="D2D4D2"/>
            </a:solidFill>
          </p:spPr>
          <p:txBody>
            <a:bodyPr wrap="square" lIns="0" tIns="0" rIns="0" bIns="0" rtlCol="0"/>
            <a:lstStyle/>
            <a:p>
              <a:endParaRPr/>
            </a:p>
          </p:txBody>
        </p:sp>
        <p:sp>
          <p:nvSpPr>
            <p:cNvPr id="917" name="object 1100">
              <a:extLst>
                <a:ext uri="{FF2B5EF4-FFF2-40B4-BE49-F238E27FC236}">
                  <a16:creationId xmlns:a16="http://schemas.microsoft.com/office/drawing/2014/main" id="{C486315C-A70A-EF2A-F3BD-AEE485DF6555}"/>
                </a:ext>
              </a:extLst>
            </p:cNvPr>
            <p:cNvSpPr/>
            <p:nvPr/>
          </p:nvSpPr>
          <p:spPr>
            <a:xfrm>
              <a:off x="2346106" y="9038313"/>
              <a:ext cx="38100" cy="17780"/>
            </a:xfrm>
            <a:custGeom>
              <a:avLst/>
              <a:gdLst/>
              <a:ahLst/>
              <a:cxnLst/>
              <a:rect l="l" t="t" r="r" b="b"/>
              <a:pathLst>
                <a:path w="38100" h="17779">
                  <a:moveTo>
                    <a:pt x="14290" y="8076"/>
                  </a:moveTo>
                  <a:lnTo>
                    <a:pt x="15767" y="7271"/>
                  </a:lnTo>
                  <a:lnTo>
                    <a:pt x="26821" y="2791"/>
                  </a:lnTo>
                  <a:lnTo>
                    <a:pt x="37527" y="0"/>
                  </a:lnTo>
                  <a:lnTo>
                    <a:pt x="22490" y="4902"/>
                  </a:lnTo>
                  <a:lnTo>
                    <a:pt x="14290" y="8076"/>
                  </a:lnTo>
                  <a:close/>
                </a:path>
                <a:path w="38100" h="17779">
                  <a:moveTo>
                    <a:pt x="9848" y="10499"/>
                  </a:moveTo>
                  <a:lnTo>
                    <a:pt x="13569" y="8356"/>
                  </a:lnTo>
                  <a:lnTo>
                    <a:pt x="14290" y="8076"/>
                  </a:lnTo>
                  <a:lnTo>
                    <a:pt x="9848" y="10499"/>
                  </a:lnTo>
                  <a:close/>
                </a:path>
                <a:path w="38100" h="17779">
                  <a:moveTo>
                    <a:pt x="0" y="17470"/>
                  </a:moveTo>
                  <a:lnTo>
                    <a:pt x="6211" y="12483"/>
                  </a:lnTo>
                  <a:lnTo>
                    <a:pt x="9848" y="10499"/>
                  </a:lnTo>
                  <a:lnTo>
                    <a:pt x="7245" y="11999"/>
                  </a:lnTo>
                  <a:lnTo>
                    <a:pt x="0" y="17470"/>
                  </a:lnTo>
                  <a:close/>
                </a:path>
              </a:pathLst>
            </a:custGeom>
            <a:solidFill>
              <a:srgbClr val="D5D7D6"/>
            </a:solidFill>
          </p:spPr>
          <p:txBody>
            <a:bodyPr wrap="square" lIns="0" tIns="0" rIns="0" bIns="0" rtlCol="0"/>
            <a:lstStyle/>
            <a:p>
              <a:endParaRPr/>
            </a:p>
          </p:txBody>
        </p:sp>
        <p:sp>
          <p:nvSpPr>
            <p:cNvPr id="918" name="object 1101">
              <a:extLst>
                <a:ext uri="{FF2B5EF4-FFF2-40B4-BE49-F238E27FC236}">
                  <a16:creationId xmlns:a16="http://schemas.microsoft.com/office/drawing/2014/main" id="{6D79EC8F-E83C-B406-7337-989DBAB1B050}"/>
                </a:ext>
              </a:extLst>
            </p:cNvPr>
            <p:cNvSpPr/>
            <p:nvPr/>
          </p:nvSpPr>
          <p:spPr>
            <a:xfrm>
              <a:off x="2346131" y="9038298"/>
              <a:ext cx="38100" cy="17780"/>
            </a:xfrm>
            <a:custGeom>
              <a:avLst/>
              <a:gdLst/>
              <a:ahLst/>
              <a:cxnLst/>
              <a:rect l="l" t="t" r="r" b="b"/>
              <a:pathLst>
                <a:path w="38100" h="17779">
                  <a:moveTo>
                    <a:pt x="14328" y="8161"/>
                  </a:moveTo>
                  <a:lnTo>
                    <a:pt x="15961" y="7276"/>
                  </a:lnTo>
                  <a:lnTo>
                    <a:pt x="27077" y="2777"/>
                  </a:lnTo>
                  <a:lnTo>
                    <a:pt x="37728" y="0"/>
                  </a:lnTo>
                  <a:lnTo>
                    <a:pt x="22645" y="4939"/>
                  </a:lnTo>
                  <a:lnTo>
                    <a:pt x="14328" y="8161"/>
                  </a:lnTo>
                  <a:close/>
                </a:path>
                <a:path w="38100" h="17779">
                  <a:moveTo>
                    <a:pt x="10386" y="10297"/>
                  </a:moveTo>
                  <a:lnTo>
                    <a:pt x="13687" y="8409"/>
                  </a:lnTo>
                  <a:lnTo>
                    <a:pt x="14328" y="8161"/>
                  </a:lnTo>
                  <a:lnTo>
                    <a:pt x="10386" y="10297"/>
                  </a:lnTo>
                  <a:close/>
                </a:path>
                <a:path w="38100" h="17779">
                  <a:moveTo>
                    <a:pt x="0" y="17510"/>
                  </a:moveTo>
                  <a:lnTo>
                    <a:pt x="6296" y="12514"/>
                  </a:lnTo>
                  <a:lnTo>
                    <a:pt x="10386" y="10297"/>
                  </a:lnTo>
                  <a:lnTo>
                    <a:pt x="7317" y="12052"/>
                  </a:lnTo>
                  <a:lnTo>
                    <a:pt x="0" y="17510"/>
                  </a:lnTo>
                  <a:close/>
                </a:path>
              </a:pathLst>
            </a:custGeom>
            <a:solidFill>
              <a:srgbClr val="D9DAD9"/>
            </a:solidFill>
          </p:spPr>
          <p:txBody>
            <a:bodyPr wrap="square" lIns="0" tIns="0" rIns="0" bIns="0" rtlCol="0"/>
            <a:lstStyle/>
            <a:p>
              <a:endParaRPr/>
            </a:p>
          </p:txBody>
        </p:sp>
        <p:sp>
          <p:nvSpPr>
            <p:cNvPr id="919" name="object 1102">
              <a:extLst>
                <a:ext uri="{FF2B5EF4-FFF2-40B4-BE49-F238E27FC236}">
                  <a16:creationId xmlns:a16="http://schemas.microsoft.com/office/drawing/2014/main" id="{8337E247-1673-843A-2AA7-8F8C9062592D}"/>
                </a:ext>
              </a:extLst>
            </p:cNvPr>
            <p:cNvSpPr/>
            <p:nvPr/>
          </p:nvSpPr>
          <p:spPr>
            <a:xfrm>
              <a:off x="2346157" y="9038278"/>
              <a:ext cx="38100" cy="17780"/>
            </a:xfrm>
            <a:custGeom>
              <a:avLst/>
              <a:gdLst/>
              <a:ahLst/>
              <a:cxnLst/>
              <a:rect l="l" t="t" r="r" b="b"/>
              <a:pathLst>
                <a:path w="38100" h="17779">
                  <a:moveTo>
                    <a:pt x="14360" y="8252"/>
                  </a:moveTo>
                  <a:lnTo>
                    <a:pt x="16150" y="7287"/>
                  </a:lnTo>
                  <a:lnTo>
                    <a:pt x="27328" y="2768"/>
                  </a:lnTo>
                  <a:lnTo>
                    <a:pt x="37930" y="0"/>
                  </a:lnTo>
                  <a:lnTo>
                    <a:pt x="22799" y="4979"/>
                  </a:lnTo>
                  <a:lnTo>
                    <a:pt x="14360" y="8252"/>
                  </a:lnTo>
                  <a:close/>
                </a:path>
                <a:path w="38100" h="17779">
                  <a:moveTo>
                    <a:pt x="10931" y="10099"/>
                  </a:moveTo>
                  <a:lnTo>
                    <a:pt x="13805" y="8467"/>
                  </a:lnTo>
                  <a:lnTo>
                    <a:pt x="14360" y="8252"/>
                  </a:lnTo>
                  <a:lnTo>
                    <a:pt x="10931" y="10099"/>
                  </a:lnTo>
                  <a:close/>
                </a:path>
                <a:path w="38100" h="17779">
                  <a:moveTo>
                    <a:pt x="0" y="17555"/>
                  </a:moveTo>
                  <a:lnTo>
                    <a:pt x="6380" y="12552"/>
                  </a:lnTo>
                  <a:lnTo>
                    <a:pt x="10931" y="10099"/>
                  </a:lnTo>
                  <a:lnTo>
                    <a:pt x="7390" y="12110"/>
                  </a:lnTo>
                  <a:lnTo>
                    <a:pt x="0" y="17555"/>
                  </a:lnTo>
                  <a:close/>
                </a:path>
              </a:pathLst>
            </a:custGeom>
            <a:solidFill>
              <a:srgbClr val="DCDEDD"/>
            </a:solidFill>
          </p:spPr>
          <p:txBody>
            <a:bodyPr wrap="square" lIns="0" tIns="0" rIns="0" bIns="0" rtlCol="0"/>
            <a:lstStyle/>
            <a:p>
              <a:endParaRPr/>
            </a:p>
          </p:txBody>
        </p:sp>
        <p:sp>
          <p:nvSpPr>
            <p:cNvPr id="920" name="object 1103">
              <a:extLst>
                <a:ext uri="{FF2B5EF4-FFF2-40B4-BE49-F238E27FC236}">
                  <a16:creationId xmlns:a16="http://schemas.microsoft.com/office/drawing/2014/main" id="{0C22F577-A23B-D2F4-6D60-68D1ADAC6F18}"/>
                </a:ext>
              </a:extLst>
            </p:cNvPr>
            <p:cNvSpPr/>
            <p:nvPr/>
          </p:nvSpPr>
          <p:spPr>
            <a:xfrm>
              <a:off x="2346183" y="9038264"/>
              <a:ext cx="38735" cy="17780"/>
            </a:xfrm>
            <a:custGeom>
              <a:avLst/>
              <a:gdLst/>
              <a:ahLst/>
              <a:cxnLst/>
              <a:rect l="l" t="t" r="r" b="b"/>
              <a:pathLst>
                <a:path w="38735" h="17779">
                  <a:moveTo>
                    <a:pt x="14402" y="8330"/>
                  </a:moveTo>
                  <a:lnTo>
                    <a:pt x="16341" y="7291"/>
                  </a:lnTo>
                  <a:lnTo>
                    <a:pt x="27579" y="2754"/>
                  </a:lnTo>
                  <a:lnTo>
                    <a:pt x="38126" y="0"/>
                  </a:lnTo>
                  <a:lnTo>
                    <a:pt x="22949" y="5013"/>
                  </a:lnTo>
                  <a:lnTo>
                    <a:pt x="14402" y="8330"/>
                  </a:lnTo>
                  <a:close/>
                </a:path>
                <a:path w="38735" h="17779">
                  <a:moveTo>
                    <a:pt x="11432" y="9921"/>
                  </a:moveTo>
                  <a:lnTo>
                    <a:pt x="13919" y="8518"/>
                  </a:lnTo>
                  <a:lnTo>
                    <a:pt x="14402" y="8330"/>
                  </a:lnTo>
                  <a:lnTo>
                    <a:pt x="11432" y="9921"/>
                  </a:lnTo>
                  <a:close/>
                </a:path>
                <a:path w="38735" h="17779">
                  <a:moveTo>
                    <a:pt x="0" y="17599"/>
                  </a:moveTo>
                  <a:lnTo>
                    <a:pt x="6464" y="12582"/>
                  </a:lnTo>
                  <a:lnTo>
                    <a:pt x="11432" y="9921"/>
                  </a:lnTo>
                  <a:lnTo>
                    <a:pt x="7460" y="12163"/>
                  </a:lnTo>
                  <a:lnTo>
                    <a:pt x="0" y="17599"/>
                  </a:lnTo>
                  <a:close/>
                </a:path>
              </a:pathLst>
            </a:custGeom>
            <a:solidFill>
              <a:srgbClr val="E2E2E2"/>
            </a:solidFill>
          </p:spPr>
          <p:txBody>
            <a:bodyPr wrap="square" lIns="0" tIns="0" rIns="0" bIns="0" rtlCol="0"/>
            <a:lstStyle/>
            <a:p>
              <a:endParaRPr/>
            </a:p>
          </p:txBody>
        </p:sp>
        <p:sp>
          <p:nvSpPr>
            <p:cNvPr id="921" name="object 1104">
              <a:extLst>
                <a:ext uri="{FF2B5EF4-FFF2-40B4-BE49-F238E27FC236}">
                  <a16:creationId xmlns:a16="http://schemas.microsoft.com/office/drawing/2014/main" id="{6A5D7E31-9AC5-E11C-BE00-E0A32874A5D7}"/>
                </a:ext>
              </a:extLst>
            </p:cNvPr>
            <p:cNvSpPr/>
            <p:nvPr/>
          </p:nvSpPr>
          <p:spPr>
            <a:xfrm>
              <a:off x="2346208" y="9038249"/>
              <a:ext cx="38735" cy="17780"/>
            </a:xfrm>
            <a:custGeom>
              <a:avLst/>
              <a:gdLst/>
              <a:ahLst/>
              <a:cxnLst/>
              <a:rect l="l" t="t" r="r" b="b"/>
              <a:pathLst>
                <a:path w="38735" h="17779">
                  <a:moveTo>
                    <a:pt x="14455" y="8406"/>
                  </a:moveTo>
                  <a:lnTo>
                    <a:pt x="16533" y="7298"/>
                  </a:lnTo>
                  <a:lnTo>
                    <a:pt x="27833" y="2741"/>
                  </a:lnTo>
                  <a:lnTo>
                    <a:pt x="38327" y="0"/>
                  </a:lnTo>
                  <a:lnTo>
                    <a:pt x="23104" y="5047"/>
                  </a:lnTo>
                  <a:lnTo>
                    <a:pt x="14455" y="8406"/>
                  </a:lnTo>
                  <a:close/>
                </a:path>
                <a:path w="38735" h="17779">
                  <a:moveTo>
                    <a:pt x="11888" y="9773"/>
                  </a:moveTo>
                  <a:lnTo>
                    <a:pt x="14037" y="8568"/>
                  </a:lnTo>
                  <a:lnTo>
                    <a:pt x="14455" y="8406"/>
                  </a:lnTo>
                  <a:lnTo>
                    <a:pt x="11888" y="9773"/>
                  </a:lnTo>
                  <a:close/>
                </a:path>
                <a:path w="38735" h="17779">
                  <a:moveTo>
                    <a:pt x="0" y="17644"/>
                  </a:moveTo>
                  <a:lnTo>
                    <a:pt x="6549" y="12617"/>
                  </a:lnTo>
                  <a:lnTo>
                    <a:pt x="11888" y="9773"/>
                  </a:lnTo>
                  <a:lnTo>
                    <a:pt x="7533" y="12215"/>
                  </a:lnTo>
                  <a:lnTo>
                    <a:pt x="0" y="17644"/>
                  </a:lnTo>
                  <a:close/>
                </a:path>
              </a:pathLst>
            </a:custGeom>
            <a:solidFill>
              <a:srgbClr val="E6E7E5"/>
            </a:solidFill>
          </p:spPr>
          <p:txBody>
            <a:bodyPr wrap="square" lIns="0" tIns="0" rIns="0" bIns="0" rtlCol="0"/>
            <a:lstStyle/>
            <a:p>
              <a:endParaRPr/>
            </a:p>
          </p:txBody>
        </p:sp>
        <p:sp>
          <p:nvSpPr>
            <p:cNvPr id="922" name="object 1105">
              <a:extLst>
                <a:ext uri="{FF2B5EF4-FFF2-40B4-BE49-F238E27FC236}">
                  <a16:creationId xmlns:a16="http://schemas.microsoft.com/office/drawing/2014/main" id="{3447081D-B61A-A4FF-0D18-255A2D354BDB}"/>
                </a:ext>
              </a:extLst>
            </p:cNvPr>
            <p:cNvSpPr/>
            <p:nvPr/>
          </p:nvSpPr>
          <p:spPr>
            <a:xfrm>
              <a:off x="2346234" y="9038234"/>
              <a:ext cx="38735" cy="17780"/>
            </a:xfrm>
            <a:custGeom>
              <a:avLst/>
              <a:gdLst/>
              <a:ahLst/>
              <a:cxnLst/>
              <a:rect l="l" t="t" r="r" b="b"/>
              <a:pathLst>
                <a:path w="38735" h="17779">
                  <a:moveTo>
                    <a:pt x="14476" y="8495"/>
                  </a:moveTo>
                  <a:lnTo>
                    <a:pt x="16723" y="7305"/>
                  </a:lnTo>
                  <a:lnTo>
                    <a:pt x="28084" y="2730"/>
                  </a:lnTo>
                  <a:lnTo>
                    <a:pt x="38529" y="0"/>
                  </a:lnTo>
                  <a:lnTo>
                    <a:pt x="23255" y="5084"/>
                  </a:lnTo>
                  <a:lnTo>
                    <a:pt x="14476" y="8495"/>
                  </a:lnTo>
                  <a:close/>
                </a:path>
                <a:path w="38735" h="17779">
                  <a:moveTo>
                    <a:pt x="12479" y="9553"/>
                  </a:moveTo>
                  <a:lnTo>
                    <a:pt x="14151" y="8621"/>
                  </a:lnTo>
                  <a:lnTo>
                    <a:pt x="14476" y="8495"/>
                  </a:lnTo>
                  <a:lnTo>
                    <a:pt x="12479" y="9553"/>
                  </a:lnTo>
                  <a:close/>
                </a:path>
                <a:path w="38735" h="17779">
                  <a:moveTo>
                    <a:pt x="0" y="17684"/>
                  </a:moveTo>
                  <a:lnTo>
                    <a:pt x="6633" y="12649"/>
                  </a:lnTo>
                  <a:lnTo>
                    <a:pt x="12479" y="9553"/>
                  </a:lnTo>
                  <a:lnTo>
                    <a:pt x="7603" y="12269"/>
                  </a:lnTo>
                  <a:lnTo>
                    <a:pt x="0" y="17684"/>
                  </a:lnTo>
                  <a:close/>
                </a:path>
              </a:pathLst>
            </a:custGeom>
            <a:solidFill>
              <a:srgbClr val="EAEAE9"/>
            </a:solidFill>
          </p:spPr>
          <p:txBody>
            <a:bodyPr wrap="square" lIns="0" tIns="0" rIns="0" bIns="0" rtlCol="0"/>
            <a:lstStyle/>
            <a:p>
              <a:endParaRPr/>
            </a:p>
          </p:txBody>
        </p:sp>
        <p:sp>
          <p:nvSpPr>
            <p:cNvPr id="923" name="object 1106">
              <a:extLst>
                <a:ext uri="{FF2B5EF4-FFF2-40B4-BE49-F238E27FC236}">
                  <a16:creationId xmlns:a16="http://schemas.microsoft.com/office/drawing/2014/main" id="{CD755B59-9DD3-6F2C-5871-83E34F411838}"/>
                </a:ext>
              </a:extLst>
            </p:cNvPr>
            <p:cNvSpPr/>
            <p:nvPr/>
          </p:nvSpPr>
          <p:spPr>
            <a:xfrm>
              <a:off x="2346254" y="9038220"/>
              <a:ext cx="38735" cy="17780"/>
            </a:xfrm>
            <a:custGeom>
              <a:avLst/>
              <a:gdLst/>
              <a:ahLst/>
              <a:cxnLst/>
              <a:rect l="l" t="t" r="r" b="b"/>
              <a:pathLst>
                <a:path w="38735" h="17779">
                  <a:moveTo>
                    <a:pt x="14539" y="8569"/>
                  </a:moveTo>
                  <a:lnTo>
                    <a:pt x="16921" y="7315"/>
                  </a:lnTo>
                  <a:lnTo>
                    <a:pt x="28342" y="2719"/>
                  </a:lnTo>
                  <a:lnTo>
                    <a:pt x="38730" y="0"/>
                  </a:lnTo>
                  <a:lnTo>
                    <a:pt x="23413" y="5119"/>
                  </a:lnTo>
                  <a:lnTo>
                    <a:pt x="14539" y="8569"/>
                  </a:lnTo>
                  <a:close/>
                </a:path>
                <a:path w="38735" h="17779">
                  <a:moveTo>
                    <a:pt x="12914" y="9424"/>
                  </a:moveTo>
                  <a:lnTo>
                    <a:pt x="14273" y="8672"/>
                  </a:lnTo>
                  <a:lnTo>
                    <a:pt x="14539" y="8569"/>
                  </a:lnTo>
                  <a:lnTo>
                    <a:pt x="12914" y="9424"/>
                  </a:lnTo>
                  <a:close/>
                </a:path>
                <a:path w="38735" h="17779">
                  <a:moveTo>
                    <a:pt x="0" y="17729"/>
                  </a:moveTo>
                  <a:lnTo>
                    <a:pt x="6721" y="12685"/>
                  </a:lnTo>
                  <a:lnTo>
                    <a:pt x="12914" y="9424"/>
                  </a:lnTo>
                  <a:lnTo>
                    <a:pt x="7679" y="12321"/>
                  </a:lnTo>
                  <a:lnTo>
                    <a:pt x="0" y="17729"/>
                  </a:lnTo>
                  <a:close/>
                </a:path>
              </a:pathLst>
            </a:custGeom>
            <a:solidFill>
              <a:srgbClr val="EEEEED"/>
            </a:solidFill>
          </p:spPr>
          <p:txBody>
            <a:bodyPr wrap="square" lIns="0" tIns="0" rIns="0" bIns="0" rtlCol="0"/>
            <a:lstStyle/>
            <a:p>
              <a:endParaRPr/>
            </a:p>
          </p:txBody>
        </p:sp>
        <p:sp>
          <p:nvSpPr>
            <p:cNvPr id="924" name="object 1107">
              <a:extLst>
                <a:ext uri="{FF2B5EF4-FFF2-40B4-BE49-F238E27FC236}">
                  <a16:creationId xmlns:a16="http://schemas.microsoft.com/office/drawing/2014/main" id="{CCFBF6A9-07D7-8B77-BFE5-115FF55CA6BB}"/>
                </a:ext>
              </a:extLst>
            </p:cNvPr>
            <p:cNvSpPr/>
            <p:nvPr/>
          </p:nvSpPr>
          <p:spPr>
            <a:xfrm>
              <a:off x="2346280" y="9038201"/>
              <a:ext cx="39370" cy="17780"/>
            </a:xfrm>
            <a:custGeom>
              <a:avLst/>
              <a:gdLst/>
              <a:ahLst/>
              <a:cxnLst/>
              <a:rect l="l" t="t" r="r" b="b"/>
              <a:pathLst>
                <a:path w="39369" h="17779">
                  <a:moveTo>
                    <a:pt x="14509" y="8684"/>
                  </a:moveTo>
                  <a:lnTo>
                    <a:pt x="17110" y="7322"/>
                  </a:lnTo>
                  <a:lnTo>
                    <a:pt x="28595" y="2708"/>
                  </a:lnTo>
                  <a:lnTo>
                    <a:pt x="38931" y="0"/>
                  </a:lnTo>
                  <a:lnTo>
                    <a:pt x="23568" y="5159"/>
                  </a:lnTo>
                  <a:lnTo>
                    <a:pt x="14509" y="8684"/>
                  </a:lnTo>
                  <a:close/>
                </a:path>
                <a:path w="39369" h="17779">
                  <a:moveTo>
                    <a:pt x="13784" y="9063"/>
                  </a:moveTo>
                  <a:lnTo>
                    <a:pt x="14391" y="8730"/>
                  </a:lnTo>
                  <a:lnTo>
                    <a:pt x="13784" y="9063"/>
                  </a:lnTo>
                  <a:close/>
                </a:path>
                <a:path w="39369" h="17779">
                  <a:moveTo>
                    <a:pt x="0" y="17774"/>
                  </a:moveTo>
                  <a:lnTo>
                    <a:pt x="6803" y="12718"/>
                  </a:lnTo>
                  <a:lnTo>
                    <a:pt x="13784" y="9063"/>
                  </a:lnTo>
                  <a:lnTo>
                    <a:pt x="7752" y="12379"/>
                  </a:lnTo>
                  <a:lnTo>
                    <a:pt x="0" y="17774"/>
                  </a:lnTo>
                  <a:close/>
                </a:path>
              </a:pathLst>
            </a:custGeom>
            <a:solidFill>
              <a:srgbClr val="F5F4F3"/>
            </a:solidFill>
          </p:spPr>
          <p:txBody>
            <a:bodyPr wrap="square" lIns="0" tIns="0" rIns="0" bIns="0" rtlCol="0"/>
            <a:lstStyle/>
            <a:p>
              <a:endParaRPr/>
            </a:p>
          </p:txBody>
        </p:sp>
        <p:sp>
          <p:nvSpPr>
            <p:cNvPr id="925" name="object 1108">
              <a:extLst>
                <a:ext uri="{FF2B5EF4-FFF2-40B4-BE49-F238E27FC236}">
                  <a16:creationId xmlns:a16="http://schemas.microsoft.com/office/drawing/2014/main" id="{9ABFF8A1-AB73-9017-3681-B5CA3467A26B}"/>
                </a:ext>
              </a:extLst>
            </p:cNvPr>
            <p:cNvSpPr/>
            <p:nvPr/>
          </p:nvSpPr>
          <p:spPr>
            <a:xfrm>
              <a:off x="2346306" y="9038186"/>
              <a:ext cx="39370" cy="18415"/>
            </a:xfrm>
            <a:custGeom>
              <a:avLst/>
              <a:gdLst/>
              <a:ahLst/>
              <a:cxnLst/>
              <a:rect l="l" t="t" r="r" b="b"/>
              <a:pathLst>
                <a:path w="39369" h="18415">
                  <a:moveTo>
                    <a:pt x="14548" y="8763"/>
                  </a:moveTo>
                  <a:lnTo>
                    <a:pt x="17301" y="7329"/>
                  </a:lnTo>
                  <a:lnTo>
                    <a:pt x="28845" y="2695"/>
                  </a:lnTo>
                  <a:lnTo>
                    <a:pt x="39128" y="0"/>
                  </a:lnTo>
                  <a:lnTo>
                    <a:pt x="23717" y="5193"/>
                  </a:lnTo>
                  <a:lnTo>
                    <a:pt x="14548" y="8763"/>
                  </a:lnTo>
                  <a:close/>
                </a:path>
                <a:path w="39369" h="18415">
                  <a:moveTo>
                    <a:pt x="0" y="17813"/>
                  </a:moveTo>
                  <a:lnTo>
                    <a:pt x="6889" y="12751"/>
                  </a:lnTo>
                  <a:lnTo>
                    <a:pt x="14281" y="8902"/>
                  </a:lnTo>
                  <a:lnTo>
                    <a:pt x="7822" y="12430"/>
                  </a:lnTo>
                  <a:lnTo>
                    <a:pt x="0" y="17813"/>
                  </a:lnTo>
                  <a:close/>
                </a:path>
              </a:pathLst>
            </a:custGeom>
            <a:solidFill>
              <a:srgbClr val="F8F8F7"/>
            </a:solidFill>
          </p:spPr>
          <p:txBody>
            <a:bodyPr wrap="square" lIns="0" tIns="0" rIns="0" bIns="0" rtlCol="0"/>
            <a:lstStyle/>
            <a:p>
              <a:endParaRPr/>
            </a:p>
          </p:txBody>
        </p:sp>
        <p:sp>
          <p:nvSpPr>
            <p:cNvPr id="926" name="object 1109">
              <a:extLst>
                <a:ext uri="{FF2B5EF4-FFF2-40B4-BE49-F238E27FC236}">
                  <a16:creationId xmlns:a16="http://schemas.microsoft.com/office/drawing/2014/main" id="{7A31B289-4AFD-EC8A-F335-E38E3F897AA6}"/>
                </a:ext>
              </a:extLst>
            </p:cNvPr>
            <p:cNvSpPr/>
            <p:nvPr/>
          </p:nvSpPr>
          <p:spPr>
            <a:xfrm>
              <a:off x="2346331" y="9038171"/>
              <a:ext cx="39370" cy="18415"/>
            </a:xfrm>
            <a:custGeom>
              <a:avLst/>
              <a:gdLst/>
              <a:ahLst/>
              <a:cxnLst/>
              <a:rect l="l" t="t" r="r" b="b"/>
              <a:pathLst>
                <a:path w="39369" h="18415">
                  <a:moveTo>
                    <a:pt x="0" y="17858"/>
                  </a:moveTo>
                  <a:lnTo>
                    <a:pt x="6973" y="12785"/>
                  </a:lnTo>
                  <a:lnTo>
                    <a:pt x="17493" y="7336"/>
                  </a:lnTo>
                  <a:lnTo>
                    <a:pt x="29099" y="2684"/>
                  </a:lnTo>
                  <a:lnTo>
                    <a:pt x="39329" y="0"/>
                  </a:lnTo>
                  <a:lnTo>
                    <a:pt x="23872" y="5230"/>
                  </a:lnTo>
                  <a:lnTo>
                    <a:pt x="14623" y="8834"/>
                  </a:lnTo>
                  <a:lnTo>
                    <a:pt x="7894" y="12485"/>
                  </a:lnTo>
                  <a:lnTo>
                    <a:pt x="0" y="17858"/>
                  </a:lnTo>
                  <a:close/>
                </a:path>
              </a:pathLst>
            </a:custGeom>
            <a:solidFill>
              <a:srgbClr val="FFFFFF"/>
            </a:solidFill>
          </p:spPr>
          <p:txBody>
            <a:bodyPr wrap="square" lIns="0" tIns="0" rIns="0" bIns="0" rtlCol="0"/>
            <a:lstStyle/>
            <a:p>
              <a:endParaRPr/>
            </a:p>
          </p:txBody>
        </p:sp>
        <p:pic>
          <p:nvPicPr>
            <p:cNvPr id="927" name="object 1110">
              <a:extLst>
                <a:ext uri="{FF2B5EF4-FFF2-40B4-BE49-F238E27FC236}">
                  <a16:creationId xmlns:a16="http://schemas.microsoft.com/office/drawing/2014/main" id="{F302E11F-5247-B87F-BDD6-C8DACD1A7C4D}"/>
                </a:ext>
              </a:extLst>
            </p:cNvPr>
            <p:cNvPicPr/>
            <p:nvPr/>
          </p:nvPicPr>
          <p:blipFill>
            <a:blip r:embed="rId105" cstate="screen">
              <a:extLst>
                <a:ext uri="{28A0092B-C50C-407E-A947-70E740481C1C}">
                  <a14:useLocalDpi xmlns:a14="http://schemas.microsoft.com/office/drawing/2010/main"/>
                </a:ext>
              </a:extLst>
            </a:blip>
            <a:stretch>
              <a:fillRect/>
            </a:stretch>
          </p:blipFill>
          <p:spPr>
            <a:xfrm>
              <a:off x="2230031" y="9015805"/>
              <a:ext cx="212171" cy="32861"/>
            </a:xfrm>
            <a:prstGeom prst="rect">
              <a:avLst/>
            </a:prstGeom>
          </p:spPr>
        </p:pic>
        <p:sp>
          <p:nvSpPr>
            <p:cNvPr id="928" name="object 1111">
              <a:extLst>
                <a:ext uri="{FF2B5EF4-FFF2-40B4-BE49-F238E27FC236}">
                  <a16:creationId xmlns:a16="http://schemas.microsoft.com/office/drawing/2014/main" id="{B8759B2A-7978-97A6-CD37-1A416796A094}"/>
                </a:ext>
              </a:extLst>
            </p:cNvPr>
            <p:cNvSpPr/>
            <p:nvPr/>
          </p:nvSpPr>
          <p:spPr>
            <a:xfrm>
              <a:off x="2327880" y="9025092"/>
              <a:ext cx="11430" cy="16510"/>
            </a:xfrm>
            <a:custGeom>
              <a:avLst/>
              <a:gdLst/>
              <a:ahLst/>
              <a:cxnLst/>
              <a:rect l="l" t="t" r="r" b="b"/>
              <a:pathLst>
                <a:path w="11430" h="16509">
                  <a:moveTo>
                    <a:pt x="8547" y="16011"/>
                  </a:moveTo>
                  <a:lnTo>
                    <a:pt x="0" y="0"/>
                  </a:lnTo>
                  <a:lnTo>
                    <a:pt x="11408" y="7712"/>
                  </a:lnTo>
                  <a:lnTo>
                    <a:pt x="8547" y="16011"/>
                  </a:lnTo>
                  <a:close/>
                </a:path>
              </a:pathLst>
            </a:custGeom>
            <a:solidFill>
              <a:srgbClr val="121617"/>
            </a:solidFill>
          </p:spPr>
          <p:txBody>
            <a:bodyPr wrap="square" lIns="0" tIns="0" rIns="0" bIns="0" rtlCol="0"/>
            <a:lstStyle/>
            <a:p>
              <a:endParaRPr/>
            </a:p>
          </p:txBody>
        </p:sp>
        <p:sp>
          <p:nvSpPr>
            <p:cNvPr id="929" name="object 1112">
              <a:extLst>
                <a:ext uri="{FF2B5EF4-FFF2-40B4-BE49-F238E27FC236}">
                  <a16:creationId xmlns:a16="http://schemas.microsoft.com/office/drawing/2014/main" id="{5E8DE2FC-7B1D-6480-90A2-71BDE3F47AF2}"/>
                </a:ext>
              </a:extLst>
            </p:cNvPr>
            <p:cNvSpPr/>
            <p:nvPr/>
          </p:nvSpPr>
          <p:spPr>
            <a:xfrm>
              <a:off x="2327804" y="9025029"/>
              <a:ext cx="11430" cy="16510"/>
            </a:xfrm>
            <a:custGeom>
              <a:avLst/>
              <a:gdLst/>
              <a:ahLst/>
              <a:cxnLst/>
              <a:rect l="l" t="t" r="r" b="b"/>
              <a:pathLst>
                <a:path w="11430" h="16509">
                  <a:moveTo>
                    <a:pt x="8423" y="16146"/>
                  </a:moveTo>
                  <a:lnTo>
                    <a:pt x="0" y="0"/>
                  </a:lnTo>
                  <a:lnTo>
                    <a:pt x="11176" y="7483"/>
                  </a:lnTo>
                  <a:lnTo>
                    <a:pt x="8423" y="16146"/>
                  </a:lnTo>
                  <a:close/>
                </a:path>
              </a:pathLst>
            </a:custGeom>
            <a:solidFill>
              <a:srgbClr val="191D1E"/>
            </a:solidFill>
          </p:spPr>
          <p:txBody>
            <a:bodyPr wrap="square" lIns="0" tIns="0" rIns="0" bIns="0" rtlCol="0"/>
            <a:lstStyle/>
            <a:p>
              <a:endParaRPr/>
            </a:p>
          </p:txBody>
        </p:sp>
        <p:sp>
          <p:nvSpPr>
            <p:cNvPr id="930" name="object 1113">
              <a:extLst>
                <a:ext uri="{FF2B5EF4-FFF2-40B4-BE49-F238E27FC236}">
                  <a16:creationId xmlns:a16="http://schemas.microsoft.com/office/drawing/2014/main" id="{A5D98996-D392-E97A-49D0-64632AA83F64}"/>
                </a:ext>
              </a:extLst>
            </p:cNvPr>
            <p:cNvSpPr/>
            <p:nvPr/>
          </p:nvSpPr>
          <p:spPr>
            <a:xfrm>
              <a:off x="2327728" y="9024971"/>
              <a:ext cx="11430" cy="16510"/>
            </a:xfrm>
            <a:custGeom>
              <a:avLst/>
              <a:gdLst/>
              <a:ahLst/>
              <a:cxnLst/>
              <a:rect l="l" t="t" r="r" b="b"/>
              <a:pathLst>
                <a:path w="11430" h="16509">
                  <a:moveTo>
                    <a:pt x="8299" y="16280"/>
                  </a:moveTo>
                  <a:lnTo>
                    <a:pt x="0" y="0"/>
                  </a:lnTo>
                  <a:lnTo>
                    <a:pt x="10949" y="7254"/>
                  </a:lnTo>
                  <a:lnTo>
                    <a:pt x="8299" y="16280"/>
                  </a:lnTo>
                  <a:close/>
                </a:path>
              </a:pathLst>
            </a:custGeom>
            <a:solidFill>
              <a:srgbClr val="212425"/>
            </a:solidFill>
          </p:spPr>
          <p:txBody>
            <a:bodyPr wrap="square" lIns="0" tIns="0" rIns="0" bIns="0" rtlCol="0"/>
            <a:lstStyle/>
            <a:p>
              <a:endParaRPr/>
            </a:p>
          </p:txBody>
        </p:sp>
        <p:sp>
          <p:nvSpPr>
            <p:cNvPr id="931" name="object 1114">
              <a:extLst>
                <a:ext uri="{FF2B5EF4-FFF2-40B4-BE49-F238E27FC236}">
                  <a16:creationId xmlns:a16="http://schemas.microsoft.com/office/drawing/2014/main" id="{5BA9D113-7ADE-A39A-0A4B-665AD2D5FBDB}"/>
                </a:ext>
              </a:extLst>
            </p:cNvPr>
            <p:cNvSpPr/>
            <p:nvPr/>
          </p:nvSpPr>
          <p:spPr>
            <a:xfrm>
              <a:off x="2327648" y="9024908"/>
              <a:ext cx="10795" cy="16510"/>
            </a:xfrm>
            <a:custGeom>
              <a:avLst/>
              <a:gdLst/>
              <a:ahLst/>
              <a:cxnLst/>
              <a:rect l="l" t="t" r="r" b="b"/>
              <a:pathLst>
                <a:path w="10794" h="16509">
                  <a:moveTo>
                    <a:pt x="8180" y="16414"/>
                  </a:moveTo>
                  <a:lnTo>
                    <a:pt x="0" y="0"/>
                  </a:lnTo>
                  <a:lnTo>
                    <a:pt x="10722" y="7025"/>
                  </a:lnTo>
                  <a:lnTo>
                    <a:pt x="8180" y="16414"/>
                  </a:lnTo>
                  <a:close/>
                </a:path>
              </a:pathLst>
            </a:custGeom>
            <a:solidFill>
              <a:srgbClr val="292C2D"/>
            </a:solidFill>
          </p:spPr>
          <p:txBody>
            <a:bodyPr wrap="square" lIns="0" tIns="0" rIns="0" bIns="0" rtlCol="0"/>
            <a:lstStyle/>
            <a:p>
              <a:endParaRPr/>
            </a:p>
          </p:txBody>
        </p:sp>
        <p:sp>
          <p:nvSpPr>
            <p:cNvPr id="932" name="object 1115">
              <a:extLst>
                <a:ext uri="{FF2B5EF4-FFF2-40B4-BE49-F238E27FC236}">
                  <a16:creationId xmlns:a16="http://schemas.microsoft.com/office/drawing/2014/main" id="{46FCAB4D-9AF6-D0B2-06E9-E0BA44C09650}"/>
                </a:ext>
              </a:extLst>
            </p:cNvPr>
            <p:cNvSpPr/>
            <p:nvPr/>
          </p:nvSpPr>
          <p:spPr>
            <a:xfrm>
              <a:off x="2327572" y="9024845"/>
              <a:ext cx="10795" cy="17145"/>
            </a:xfrm>
            <a:custGeom>
              <a:avLst/>
              <a:gdLst/>
              <a:ahLst/>
              <a:cxnLst/>
              <a:rect l="l" t="t" r="r" b="b"/>
              <a:pathLst>
                <a:path w="10794" h="17145">
                  <a:moveTo>
                    <a:pt x="8062" y="16549"/>
                  </a:moveTo>
                  <a:lnTo>
                    <a:pt x="0" y="0"/>
                  </a:lnTo>
                  <a:lnTo>
                    <a:pt x="10489" y="6795"/>
                  </a:lnTo>
                  <a:lnTo>
                    <a:pt x="8062" y="16549"/>
                  </a:lnTo>
                  <a:close/>
                </a:path>
              </a:pathLst>
            </a:custGeom>
            <a:solidFill>
              <a:srgbClr val="2F3333"/>
            </a:solidFill>
          </p:spPr>
          <p:txBody>
            <a:bodyPr wrap="square" lIns="0" tIns="0" rIns="0" bIns="0" rtlCol="0"/>
            <a:lstStyle/>
            <a:p>
              <a:endParaRPr/>
            </a:p>
          </p:txBody>
        </p:sp>
        <p:sp>
          <p:nvSpPr>
            <p:cNvPr id="933" name="object 1116">
              <a:extLst>
                <a:ext uri="{FF2B5EF4-FFF2-40B4-BE49-F238E27FC236}">
                  <a16:creationId xmlns:a16="http://schemas.microsoft.com/office/drawing/2014/main" id="{9B31DB1D-6DC3-9EE6-017C-C635C76FA2A3}"/>
                </a:ext>
              </a:extLst>
            </p:cNvPr>
            <p:cNvSpPr/>
            <p:nvPr/>
          </p:nvSpPr>
          <p:spPr>
            <a:xfrm>
              <a:off x="2327496" y="9024786"/>
              <a:ext cx="10795" cy="17145"/>
            </a:xfrm>
            <a:custGeom>
              <a:avLst/>
              <a:gdLst/>
              <a:ahLst/>
              <a:cxnLst/>
              <a:rect l="l" t="t" r="r" b="b"/>
              <a:pathLst>
                <a:path w="10794" h="17145">
                  <a:moveTo>
                    <a:pt x="7933" y="16683"/>
                  </a:moveTo>
                  <a:lnTo>
                    <a:pt x="0" y="0"/>
                  </a:lnTo>
                  <a:lnTo>
                    <a:pt x="10262" y="6566"/>
                  </a:lnTo>
                  <a:lnTo>
                    <a:pt x="7933" y="16683"/>
                  </a:lnTo>
                  <a:close/>
                </a:path>
              </a:pathLst>
            </a:custGeom>
            <a:solidFill>
              <a:srgbClr val="35393A"/>
            </a:solidFill>
          </p:spPr>
          <p:txBody>
            <a:bodyPr wrap="square" lIns="0" tIns="0" rIns="0" bIns="0" rtlCol="0"/>
            <a:lstStyle/>
            <a:p>
              <a:endParaRPr/>
            </a:p>
          </p:txBody>
        </p:sp>
        <p:sp>
          <p:nvSpPr>
            <p:cNvPr id="934" name="object 1117">
              <a:extLst>
                <a:ext uri="{FF2B5EF4-FFF2-40B4-BE49-F238E27FC236}">
                  <a16:creationId xmlns:a16="http://schemas.microsoft.com/office/drawing/2014/main" id="{8F4BDE4B-3684-0B49-050A-3F6FFFFDD6A0}"/>
                </a:ext>
              </a:extLst>
            </p:cNvPr>
            <p:cNvSpPr/>
            <p:nvPr/>
          </p:nvSpPr>
          <p:spPr>
            <a:xfrm>
              <a:off x="2327421" y="9024723"/>
              <a:ext cx="10160" cy="17145"/>
            </a:xfrm>
            <a:custGeom>
              <a:avLst/>
              <a:gdLst/>
              <a:ahLst/>
              <a:cxnLst/>
              <a:rect l="l" t="t" r="r" b="b"/>
              <a:pathLst>
                <a:path w="10160" h="17145">
                  <a:moveTo>
                    <a:pt x="7814" y="16813"/>
                  </a:moveTo>
                  <a:lnTo>
                    <a:pt x="0" y="0"/>
                  </a:lnTo>
                  <a:lnTo>
                    <a:pt x="10029" y="6337"/>
                  </a:lnTo>
                  <a:lnTo>
                    <a:pt x="7814" y="16813"/>
                  </a:lnTo>
                  <a:close/>
                </a:path>
              </a:pathLst>
            </a:custGeom>
            <a:solidFill>
              <a:srgbClr val="3D4040"/>
            </a:solidFill>
          </p:spPr>
          <p:txBody>
            <a:bodyPr wrap="square" lIns="0" tIns="0" rIns="0" bIns="0" rtlCol="0"/>
            <a:lstStyle/>
            <a:p>
              <a:endParaRPr/>
            </a:p>
          </p:txBody>
        </p:sp>
        <p:sp>
          <p:nvSpPr>
            <p:cNvPr id="935" name="object 1118">
              <a:extLst>
                <a:ext uri="{FF2B5EF4-FFF2-40B4-BE49-F238E27FC236}">
                  <a16:creationId xmlns:a16="http://schemas.microsoft.com/office/drawing/2014/main" id="{120224E5-9135-006C-2959-70FF51D111C9}"/>
                </a:ext>
              </a:extLst>
            </p:cNvPr>
            <p:cNvSpPr/>
            <p:nvPr/>
          </p:nvSpPr>
          <p:spPr>
            <a:xfrm>
              <a:off x="2327340" y="9024660"/>
              <a:ext cx="10160" cy="17145"/>
            </a:xfrm>
            <a:custGeom>
              <a:avLst/>
              <a:gdLst/>
              <a:ahLst/>
              <a:cxnLst/>
              <a:rect l="l" t="t" r="r" b="b"/>
              <a:pathLst>
                <a:path w="10160" h="17145">
                  <a:moveTo>
                    <a:pt x="7690" y="16947"/>
                  </a:moveTo>
                  <a:lnTo>
                    <a:pt x="0" y="0"/>
                  </a:lnTo>
                  <a:lnTo>
                    <a:pt x="9802" y="6113"/>
                  </a:lnTo>
                  <a:lnTo>
                    <a:pt x="7690" y="16947"/>
                  </a:lnTo>
                  <a:close/>
                </a:path>
              </a:pathLst>
            </a:custGeom>
            <a:solidFill>
              <a:srgbClr val="444747"/>
            </a:solidFill>
          </p:spPr>
          <p:txBody>
            <a:bodyPr wrap="square" lIns="0" tIns="0" rIns="0" bIns="0" rtlCol="0"/>
            <a:lstStyle/>
            <a:p>
              <a:endParaRPr/>
            </a:p>
          </p:txBody>
        </p:sp>
        <p:sp>
          <p:nvSpPr>
            <p:cNvPr id="936" name="object 1119">
              <a:extLst>
                <a:ext uri="{FF2B5EF4-FFF2-40B4-BE49-F238E27FC236}">
                  <a16:creationId xmlns:a16="http://schemas.microsoft.com/office/drawing/2014/main" id="{851578F1-4D71-5F2F-3EB8-874DA0133100}"/>
                </a:ext>
              </a:extLst>
            </p:cNvPr>
            <p:cNvSpPr/>
            <p:nvPr/>
          </p:nvSpPr>
          <p:spPr>
            <a:xfrm>
              <a:off x="2327265" y="9024602"/>
              <a:ext cx="10160" cy="17145"/>
            </a:xfrm>
            <a:custGeom>
              <a:avLst/>
              <a:gdLst/>
              <a:ahLst/>
              <a:cxnLst/>
              <a:rect l="l" t="t" r="r" b="b"/>
              <a:pathLst>
                <a:path w="10160" h="17145">
                  <a:moveTo>
                    <a:pt x="7571" y="17082"/>
                  </a:moveTo>
                  <a:lnTo>
                    <a:pt x="0" y="0"/>
                  </a:lnTo>
                  <a:lnTo>
                    <a:pt x="9575" y="5884"/>
                  </a:lnTo>
                  <a:lnTo>
                    <a:pt x="7571" y="17082"/>
                  </a:lnTo>
                  <a:close/>
                </a:path>
              </a:pathLst>
            </a:custGeom>
            <a:solidFill>
              <a:srgbClr val="4A4D4D"/>
            </a:solidFill>
          </p:spPr>
          <p:txBody>
            <a:bodyPr wrap="square" lIns="0" tIns="0" rIns="0" bIns="0" rtlCol="0"/>
            <a:lstStyle/>
            <a:p>
              <a:endParaRPr/>
            </a:p>
          </p:txBody>
        </p:sp>
        <p:sp>
          <p:nvSpPr>
            <p:cNvPr id="937" name="object 1120">
              <a:extLst>
                <a:ext uri="{FF2B5EF4-FFF2-40B4-BE49-F238E27FC236}">
                  <a16:creationId xmlns:a16="http://schemas.microsoft.com/office/drawing/2014/main" id="{3D0DED04-E137-8AEC-E0FE-382090A5F209}"/>
                </a:ext>
              </a:extLst>
            </p:cNvPr>
            <p:cNvSpPr/>
            <p:nvPr/>
          </p:nvSpPr>
          <p:spPr>
            <a:xfrm>
              <a:off x="2327189" y="9024538"/>
              <a:ext cx="9525" cy="17780"/>
            </a:xfrm>
            <a:custGeom>
              <a:avLst/>
              <a:gdLst/>
              <a:ahLst/>
              <a:cxnLst/>
              <a:rect l="l" t="t" r="r" b="b"/>
              <a:pathLst>
                <a:path w="9525" h="17779">
                  <a:moveTo>
                    <a:pt x="7442" y="17216"/>
                  </a:moveTo>
                  <a:lnTo>
                    <a:pt x="0" y="0"/>
                  </a:lnTo>
                  <a:lnTo>
                    <a:pt x="9348" y="5655"/>
                  </a:lnTo>
                  <a:lnTo>
                    <a:pt x="7442" y="17216"/>
                  </a:lnTo>
                  <a:close/>
                </a:path>
              </a:pathLst>
            </a:custGeom>
            <a:solidFill>
              <a:srgbClr val="515453"/>
            </a:solidFill>
          </p:spPr>
          <p:txBody>
            <a:bodyPr wrap="square" lIns="0" tIns="0" rIns="0" bIns="0" rtlCol="0"/>
            <a:lstStyle/>
            <a:p>
              <a:endParaRPr/>
            </a:p>
          </p:txBody>
        </p:sp>
        <p:sp>
          <p:nvSpPr>
            <p:cNvPr id="938" name="object 1121">
              <a:extLst>
                <a:ext uri="{FF2B5EF4-FFF2-40B4-BE49-F238E27FC236}">
                  <a16:creationId xmlns:a16="http://schemas.microsoft.com/office/drawing/2014/main" id="{F11DDDC4-6B70-38B5-95CC-7BC227A8C6AB}"/>
                </a:ext>
              </a:extLst>
            </p:cNvPr>
            <p:cNvSpPr/>
            <p:nvPr/>
          </p:nvSpPr>
          <p:spPr>
            <a:xfrm>
              <a:off x="2327113" y="9024475"/>
              <a:ext cx="9525" cy="17780"/>
            </a:xfrm>
            <a:custGeom>
              <a:avLst/>
              <a:gdLst/>
              <a:ahLst/>
              <a:cxnLst/>
              <a:rect l="l" t="t" r="r" b="b"/>
              <a:pathLst>
                <a:path w="9525" h="17779">
                  <a:moveTo>
                    <a:pt x="7318" y="17350"/>
                  </a:moveTo>
                  <a:lnTo>
                    <a:pt x="0" y="0"/>
                  </a:lnTo>
                  <a:lnTo>
                    <a:pt x="9120" y="5426"/>
                  </a:lnTo>
                  <a:lnTo>
                    <a:pt x="7318" y="17350"/>
                  </a:lnTo>
                  <a:close/>
                </a:path>
              </a:pathLst>
            </a:custGeom>
            <a:solidFill>
              <a:srgbClr val="565A5A"/>
            </a:solidFill>
          </p:spPr>
          <p:txBody>
            <a:bodyPr wrap="square" lIns="0" tIns="0" rIns="0" bIns="0" rtlCol="0"/>
            <a:lstStyle/>
            <a:p>
              <a:endParaRPr/>
            </a:p>
          </p:txBody>
        </p:sp>
        <p:sp>
          <p:nvSpPr>
            <p:cNvPr id="939" name="object 1122">
              <a:extLst>
                <a:ext uri="{FF2B5EF4-FFF2-40B4-BE49-F238E27FC236}">
                  <a16:creationId xmlns:a16="http://schemas.microsoft.com/office/drawing/2014/main" id="{7F5201E2-0360-D023-009E-8B13670DDDC2}"/>
                </a:ext>
              </a:extLst>
            </p:cNvPr>
            <p:cNvSpPr/>
            <p:nvPr/>
          </p:nvSpPr>
          <p:spPr>
            <a:xfrm>
              <a:off x="2327033" y="9024416"/>
              <a:ext cx="8890" cy="17780"/>
            </a:xfrm>
            <a:custGeom>
              <a:avLst/>
              <a:gdLst/>
              <a:ahLst/>
              <a:cxnLst/>
              <a:rect l="l" t="t" r="r" b="b"/>
              <a:pathLst>
                <a:path w="8889" h="17779">
                  <a:moveTo>
                    <a:pt x="7204" y="17485"/>
                  </a:moveTo>
                  <a:lnTo>
                    <a:pt x="0" y="0"/>
                  </a:lnTo>
                  <a:lnTo>
                    <a:pt x="8893" y="5197"/>
                  </a:lnTo>
                  <a:lnTo>
                    <a:pt x="7204" y="17485"/>
                  </a:lnTo>
                  <a:close/>
                </a:path>
              </a:pathLst>
            </a:custGeom>
            <a:solidFill>
              <a:srgbClr val="5D6161"/>
            </a:solidFill>
          </p:spPr>
          <p:txBody>
            <a:bodyPr wrap="square" lIns="0" tIns="0" rIns="0" bIns="0" rtlCol="0"/>
            <a:lstStyle/>
            <a:p>
              <a:endParaRPr/>
            </a:p>
          </p:txBody>
        </p:sp>
        <p:sp>
          <p:nvSpPr>
            <p:cNvPr id="940" name="object 1123">
              <a:extLst>
                <a:ext uri="{FF2B5EF4-FFF2-40B4-BE49-F238E27FC236}">
                  <a16:creationId xmlns:a16="http://schemas.microsoft.com/office/drawing/2014/main" id="{55751911-B340-A6C1-5D2D-CDBD315BA6DA}"/>
                </a:ext>
              </a:extLst>
            </p:cNvPr>
            <p:cNvSpPr/>
            <p:nvPr/>
          </p:nvSpPr>
          <p:spPr>
            <a:xfrm>
              <a:off x="2326957" y="9024353"/>
              <a:ext cx="8890" cy="17780"/>
            </a:xfrm>
            <a:custGeom>
              <a:avLst/>
              <a:gdLst/>
              <a:ahLst/>
              <a:cxnLst/>
              <a:rect l="l" t="t" r="r" b="b"/>
              <a:pathLst>
                <a:path w="8889" h="17779">
                  <a:moveTo>
                    <a:pt x="7075" y="17619"/>
                  </a:moveTo>
                  <a:lnTo>
                    <a:pt x="0" y="0"/>
                  </a:lnTo>
                  <a:lnTo>
                    <a:pt x="8661" y="4968"/>
                  </a:lnTo>
                  <a:lnTo>
                    <a:pt x="7075" y="17619"/>
                  </a:lnTo>
                  <a:close/>
                </a:path>
              </a:pathLst>
            </a:custGeom>
            <a:solidFill>
              <a:srgbClr val="646767"/>
            </a:solidFill>
          </p:spPr>
          <p:txBody>
            <a:bodyPr wrap="square" lIns="0" tIns="0" rIns="0" bIns="0" rtlCol="0"/>
            <a:lstStyle/>
            <a:p>
              <a:endParaRPr/>
            </a:p>
          </p:txBody>
        </p:sp>
        <p:sp>
          <p:nvSpPr>
            <p:cNvPr id="941" name="object 1124">
              <a:extLst>
                <a:ext uri="{FF2B5EF4-FFF2-40B4-BE49-F238E27FC236}">
                  <a16:creationId xmlns:a16="http://schemas.microsoft.com/office/drawing/2014/main" id="{DE241F1E-C069-F5DE-89C2-D903717637E3}"/>
                </a:ext>
              </a:extLst>
            </p:cNvPr>
            <p:cNvSpPr/>
            <p:nvPr/>
          </p:nvSpPr>
          <p:spPr>
            <a:xfrm>
              <a:off x="2326881" y="9024290"/>
              <a:ext cx="8890" cy="17780"/>
            </a:xfrm>
            <a:custGeom>
              <a:avLst/>
              <a:gdLst/>
              <a:ahLst/>
              <a:cxnLst/>
              <a:rect l="l" t="t" r="r" b="b"/>
              <a:pathLst>
                <a:path w="8889" h="17779">
                  <a:moveTo>
                    <a:pt x="6956" y="17754"/>
                  </a:moveTo>
                  <a:lnTo>
                    <a:pt x="0" y="0"/>
                  </a:lnTo>
                  <a:lnTo>
                    <a:pt x="8434" y="4739"/>
                  </a:lnTo>
                  <a:lnTo>
                    <a:pt x="6956" y="17754"/>
                  </a:lnTo>
                  <a:close/>
                </a:path>
              </a:pathLst>
            </a:custGeom>
            <a:solidFill>
              <a:srgbClr val="696D6D"/>
            </a:solidFill>
          </p:spPr>
          <p:txBody>
            <a:bodyPr wrap="square" lIns="0" tIns="0" rIns="0" bIns="0" rtlCol="0"/>
            <a:lstStyle/>
            <a:p>
              <a:endParaRPr/>
            </a:p>
          </p:txBody>
        </p:sp>
        <p:sp>
          <p:nvSpPr>
            <p:cNvPr id="942" name="object 1125">
              <a:extLst>
                <a:ext uri="{FF2B5EF4-FFF2-40B4-BE49-F238E27FC236}">
                  <a16:creationId xmlns:a16="http://schemas.microsoft.com/office/drawing/2014/main" id="{D5D3E2E9-EF15-3C00-3D1A-76E8EFB640C5}"/>
                </a:ext>
              </a:extLst>
            </p:cNvPr>
            <p:cNvSpPr/>
            <p:nvPr/>
          </p:nvSpPr>
          <p:spPr>
            <a:xfrm>
              <a:off x="2326805" y="9024232"/>
              <a:ext cx="8255" cy="18415"/>
            </a:xfrm>
            <a:custGeom>
              <a:avLst/>
              <a:gdLst/>
              <a:ahLst/>
              <a:cxnLst/>
              <a:rect l="l" t="t" r="r" b="b"/>
              <a:pathLst>
                <a:path w="8255" h="18415">
                  <a:moveTo>
                    <a:pt x="6827" y="17888"/>
                  </a:moveTo>
                  <a:lnTo>
                    <a:pt x="0" y="0"/>
                  </a:lnTo>
                  <a:lnTo>
                    <a:pt x="8201" y="4510"/>
                  </a:lnTo>
                  <a:lnTo>
                    <a:pt x="6827" y="17888"/>
                  </a:lnTo>
                  <a:close/>
                </a:path>
              </a:pathLst>
            </a:custGeom>
            <a:solidFill>
              <a:srgbClr val="707474"/>
            </a:solidFill>
          </p:spPr>
          <p:txBody>
            <a:bodyPr wrap="square" lIns="0" tIns="0" rIns="0" bIns="0" rtlCol="0"/>
            <a:lstStyle/>
            <a:p>
              <a:endParaRPr/>
            </a:p>
          </p:txBody>
        </p:sp>
        <p:sp>
          <p:nvSpPr>
            <p:cNvPr id="943" name="object 1126">
              <a:extLst>
                <a:ext uri="{FF2B5EF4-FFF2-40B4-BE49-F238E27FC236}">
                  <a16:creationId xmlns:a16="http://schemas.microsoft.com/office/drawing/2014/main" id="{D8B917BB-F323-C549-073E-8D9801E0B509}"/>
                </a:ext>
              </a:extLst>
            </p:cNvPr>
            <p:cNvSpPr/>
            <p:nvPr/>
          </p:nvSpPr>
          <p:spPr>
            <a:xfrm>
              <a:off x="2326725" y="9024168"/>
              <a:ext cx="8255" cy="18415"/>
            </a:xfrm>
            <a:custGeom>
              <a:avLst/>
              <a:gdLst/>
              <a:ahLst/>
              <a:cxnLst/>
              <a:rect l="l" t="t" r="r" b="b"/>
              <a:pathLst>
                <a:path w="8255" h="18415">
                  <a:moveTo>
                    <a:pt x="6714" y="18023"/>
                  </a:moveTo>
                  <a:lnTo>
                    <a:pt x="0" y="0"/>
                  </a:lnTo>
                  <a:lnTo>
                    <a:pt x="7974" y="4281"/>
                  </a:lnTo>
                  <a:lnTo>
                    <a:pt x="6714" y="18023"/>
                  </a:lnTo>
                  <a:close/>
                </a:path>
              </a:pathLst>
            </a:custGeom>
            <a:solidFill>
              <a:srgbClr val="767A7B"/>
            </a:solidFill>
          </p:spPr>
          <p:txBody>
            <a:bodyPr wrap="square" lIns="0" tIns="0" rIns="0" bIns="0" rtlCol="0"/>
            <a:lstStyle/>
            <a:p>
              <a:endParaRPr/>
            </a:p>
          </p:txBody>
        </p:sp>
        <p:sp>
          <p:nvSpPr>
            <p:cNvPr id="944" name="object 1127">
              <a:extLst>
                <a:ext uri="{FF2B5EF4-FFF2-40B4-BE49-F238E27FC236}">
                  <a16:creationId xmlns:a16="http://schemas.microsoft.com/office/drawing/2014/main" id="{64E090C7-A603-92E4-07AC-E4DC324B64D5}"/>
                </a:ext>
              </a:extLst>
            </p:cNvPr>
            <p:cNvSpPr/>
            <p:nvPr/>
          </p:nvSpPr>
          <p:spPr>
            <a:xfrm>
              <a:off x="2326649" y="9024105"/>
              <a:ext cx="8255" cy="18415"/>
            </a:xfrm>
            <a:custGeom>
              <a:avLst/>
              <a:gdLst/>
              <a:ahLst/>
              <a:cxnLst/>
              <a:rect l="l" t="t" r="r" b="b"/>
              <a:pathLst>
                <a:path w="8255" h="18415">
                  <a:moveTo>
                    <a:pt x="6585" y="18157"/>
                  </a:moveTo>
                  <a:lnTo>
                    <a:pt x="0" y="0"/>
                  </a:lnTo>
                  <a:lnTo>
                    <a:pt x="7747" y="4052"/>
                  </a:lnTo>
                  <a:lnTo>
                    <a:pt x="6585" y="18157"/>
                  </a:lnTo>
                  <a:close/>
                </a:path>
              </a:pathLst>
            </a:custGeom>
            <a:solidFill>
              <a:srgbClr val="7C8080"/>
            </a:solidFill>
          </p:spPr>
          <p:txBody>
            <a:bodyPr wrap="square" lIns="0" tIns="0" rIns="0" bIns="0" rtlCol="0"/>
            <a:lstStyle/>
            <a:p>
              <a:endParaRPr/>
            </a:p>
          </p:txBody>
        </p:sp>
        <p:sp>
          <p:nvSpPr>
            <p:cNvPr id="945" name="object 1128">
              <a:extLst>
                <a:ext uri="{FF2B5EF4-FFF2-40B4-BE49-F238E27FC236}">
                  <a16:creationId xmlns:a16="http://schemas.microsoft.com/office/drawing/2014/main" id="{7E8E9327-FA01-08AD-BC8C-5EB9F531FC9E}"/>
                </a:ext>
              </a:extLst>
            </p:cNvPr>
            <p:cNvSpPr/>
            <p:nvPr/>
          </p:nvSpPr>
          <p:spPr>
            <a:xfrm>
              <a:off x="2326573" y="9024047"/>
              <a:ext cx="7620" cy="18415"/>
            </a:xfrm>
            <a:custGeom>
              <a:avLst/>
              <a:gdLst/>
              <a:ahLst/>
              <a:cxnLst/>
              <a:rect l="l" t="t" r="r" b="b"/>
              <a:pathLst>
                <a:path w="7619" h="18415">
                  <a:moveTo>
                    <a:pt x="6466" y="18286"/>
                  </a:moveTo>
                  <a:lnTo>
                    <a:pt x="0" y="0"/>
                  </a:lnTo>
                  <a:lnTo>
                    <a:pt x="7514" y="3828"/>
                  </a:lnTo>
                  <a:lnTo>
                    <a:pt x="6466" y="18286"/>
                  </a:lnTo>
                  <a:close/>
                </a:path>
              </a:pathLst>
            </a:custGeom>
            <a:solidFill>
              <a:srgbClr val="838686"/>
            </a:solidFill>
          </p:spPr>
          <p:txBody>
            <a:bodyPr wrap="square" lIns="0" tIns="0" rIns="0" bIns="0" rtlCol="0"/>
            <a:lstStyle/>
            <a:p>
              <a:endParaRPr/>
            </a:p>
          </p:txBody>
        </p:sp>
        <p:sp>
          <p:nvSpPr>
            <p:cNvPr id="946" name="object 1129">
              <a:extLst>
                <a:ext uri="{FF2B5EF4-FFF2-40B4-BE49-F238E27FC236}">
                  <a16:creationId xmlns:a16="http://schemas.microsoft.com/office/drawing/2014/main" id="{6AB7A174-68B0-EE11-3F1E-0F32D076834F}"/>
                </a:ext>
              </a:extLst>
            </p:cNvPr>
            <p:cNvSpPr/>
            <p:nvPr/>
          </p:nvSpPr>
          <p:spPr>
            <a:xfrm>
              <a:off x="2326498" y="9023984"/>
              <a:ext cx="7620" cy="19050"/>
            </a:xfrm>
            <a:custGeom>
              <a:avLst/>
              <a:gdLst/>
              <a:ahLst/>
              <a:cxnLst/>
              <a:rect l="l" t="t" r="r" b="b"/>
              <a:pathLst>
                <a:path w="7619" h="19050">
                  <a:moveTo>
                    <a:pt x="6342" y="18421"/>
                  </a:moveTo>
                  <a:lnTo>
                    <a:pt x="0" y="0"/>
                  </a:lnTo>
                  <a:lnTo>
                    <a:pt x="7282" y="3599"/>
                  </a:lnTo>
                  <a:lnTo>
                    <a:pt x="6342" y="18421"/>
                  </a:lnTo>
                  <a:close/>
                </a:path>
              </a:pathLst>
            </a:custGeom>
            <a:solidFill>
              <a:srgbClr val="8A8D8E"/>
            </a:solidFill>
          </p:spPr>
          <p:txBody>
            <a:bodyPr wrap="square" lIns="0" tIns="0" rIns="0" bIns="0" rtlCol="0"/>
            <a:lstStyle/>
            <a:p>
              <a:endParaRPr/>
            </a:p>
          </p:txBody>
        </p:sp>
        <p:sp>
          <p:nvSpPr>
            <p:cNvPr id="947" name="object 1130">
              <a:extLst>
                <a:ext uri="{FF2B5EF4-FFF2-40B4-BE49-F238E27FC236}">
                  <a16:creationId xmlns:a16="http://schemas.microsoft.com/office/drawing/2014/main" id="{CF985A84-FF15-A415-174E-D4C2EEB8C11D}"/>
                </a:ext>
              </a:extLst>
            </p:cNvPr>
            <p:cNvSpPr/>
            <p:nvPr/>
          </p:nvSpPr>
          <p:spPr>
            <a:xfrm>
              <a:off x="2326422" y="9023920"/>
              <a:ext cx="7620" cy="19050"/>
            </a:xfrm>
            <a:custGeom>
              <a:avLst/>
              <a:gdLst/>
              <a:ahLst/>
              <a:cxnLst/>
              <a:rect l="l" t="t" r="r" b="b"/>
              <a:pathLst>
                <a:path w="7619" h="19050">
                  <a:moveTo>
                    <a:pt x="6213" y="18560"/>
                  </a:moveTo>
                  <a:lnTo>
                    <a:pt x="0" y="0"/>
                  </a:lnTo>
                  <a:lnTo>
                    <a:pt x="7055" y="3370"/>
                  </a:lnTo>
                  <a:lnTo>
                    <a:pt x="6213" y="18560"/>
                  </a:lnTo>
                  <a:close/>
                </a:path>
              </a:pathLst>
            </a:custGeom>
            <a:solidFill>
              <a:srgbClr val="909393"/>
            </a:solidFill>
          </p:spPr>
          <p:txBody>
            <a:bodyPr wrap="square" lIns="0" tIns="0" rIns="0" bIns="0" rtlCol="0"/>
            <a:lstStyle/>
            <a:p>
              <a:endParaRPr/>
            </a:p>
          </p:txBody>
        </p:sp>
        <p:sp>
          <p:nvSpPr>
            <p:cNvPr id="948" name="object 1131">
              <a:extLst>
                <a:ext uri="{FF2B5EF4-FFF2-40B4-BE49-F238E27FC236}">
                  <a16:creationId xmlns:a16="http://schemas.microsoft.com/office/drawing/2014/main" id="{D6303A6C-0803-DCAA-1CDB-56881BF880D7}"/>
                </a:ext>
              </a:extLst>
            </p:cNvPr>
            <p:cNvSpPr/>
            <p:nvPr/>
          </p:nvSpPr>
          <p:spPr>
            <a:xfrm>
              <a:off x="2326342" y="9023857"/>
              <a:ext cx="6985" cy="19050"/>
            </a:xfrm>
            <a:custGeom>
              <a:avLst/>
              <a:gdLst/>
              <a:ahLst/>
              <a:cxnLst/>
              <a:rect l="l" t="t" r="r" b="b"/>
              <a:pathLst>
                <a:path w="6985" h="19050">
                  <a:moveTo>
                    <a:pt x="6099" y="18695"/>
                  </a:moveTo>
                  <a:lnTo>
                    <a:pt x="0" y="0"/>
                  </a:lnTo>
                  <a:lnTo>
                    <a:pt x="6827" y="3141"/>
                  </a:lnTo>
                  <a:lnTo>
                    <a:pt x="6099" y="18695"/>
                  </a:lnTo>
                  <a:close/>
                </a:path>
              </a:pathLst>
            </a:custGeom>
            <a:solidFill>
              <a:srgbClr val="979999"/>
            </a:solidFill>
          </p:spPr>
          <p:txBody>
            <a:bodyPr wrap="square" lIns="0" tIns="0" rIns="0" bIns="0" rtlCol="0"/>
            <a:lstStyle/>
            <a:p>
              <a:endParaRPr/>
            </a:p>
          </p:txBody>
        </p:sp>
        <p:sp>
          <p:nvSpPr>
            <p:cNvPr id="949" name="object 1132">
              <a:extLst>
                <a:ext uri="{FF2B5EF4-FFF2-40B4-BE49-F238E27FC236}">
                  <a16:creationId xmlns:a16="http://schemas.microsoft.com/office/drawing/2014/main" id="{CD37ACA3-4CDD-0AF8-8539-1DED85BB6E8C}"/>
                </a:ext>
              </a:extLst>
            </p:cNvPr>
            <p:cNvSpPr/>
            <p:nvPr/>
          </p:nvSpPr>
          <p:spPr>
            <a:xfrm>
              <a:off x="2326266" y="9023799"/>
              <a:ext cx="6985" cy="19050"/>
            </a:xfrm>
            <a:custGeom>
              <a:avLst/>
              <a:gdLst/>
              <a:ahLst/>
              <a:cxnLst/>
              <a:rect l="l" t="t" r="r" b="b"/>
              <a:pathLst>
                <a:path w="6985" h="19050">
                  <a:moveTo>
                    <a:pt x="5970" y="18824"/>
                  </a:moveTo>
                  <a:lnTo>
                    <a:pt x="0" y="0"/>
                  </a:lnTo>
                  <a:lnTo>
                    <a:pt x="6595" y="2912"/>
                  </a:lnTo>
                  <a:lnTo>
                    <a:pt x="5970" y="18824"/>
                  </a:lnTo>
                  <a:close/>
                </a:path>
              </a:pathLst>
            </a:custGeom>
            <a:solidFill>
              <a:srgbClr val="9DA09F"/>
            </a:solidFill>
          </p:spPr>
          <p:txBody>
            <a:bodyPr wrap="square" lIns="0" tIns="0" rIns="0" bIns="0" rtlCol="0"/>
            <a:lstStyle/>
            <a:p>
              <a:endParaRPr/>
            </a:p>
          </p:txBody>
        </p:sp>
        <p:sp>
          <p:nvSpPr>
            <p:cNvPr id="950" name="object 1133">
              <a:extLst>
                <a:ext uri="{FF2B5EF4-FFF2-40B4-BE49-F238E27FC236}">
                  <a16:creationId xmlns:a16="http://schemas.microsoft.com/office/drawing/2014/main" id="{5FB990C5-CAD2-5F0F-30F9-D3E18C6E1127}"/>
                </a:ext>
              </a:extLst>
            </p:cNvPr>
            <p:cNvSpPr/>
            <p:nvPr/>
          </p:nvSpPr>
          <p:spPr>
            <a:xfrm>
              <a:off x="2326190" y="9023736"/>
              <a:ext cx="6985" cy="19050"/>
            </a:xfrm>
            <a:custGeom>
              <a:avLst/>
              <a:gdLst/>
              <a:ahLst/>
              <a:cxnLst/>
              <a:rect l="l" t="t" r="r" b="b"/>
              <a:pathLst>
                <a:path w="6985" h="19050">
                  <a:moveTo>
                    <a:pt x="5851" y="18964"/>
                  </a:moveTo>
                  <a:lnTo>
                    <a:pt x="0" y="0"/>
                  </a:lnTo>
                  <a:lnTo>
                    <a:pt x="6368" y="2683"/>
                  </a:lnTo>
                  <a:lnTo>
                    <a:pt x="5851" y="18964"/>
                  </a:lnTo>
                  <a:close/>
                </a:path>
              </a:pathLst>
            </a:custGeom>
            <a:solidFill>
              <a:srgbClr val="A3A6A7"/>
            </a:solidFill>
          </p:spPr>
          <p:txBody>
            <a:bodyPr wrap="square" lIns="0" tIns="0" rIns="0" bIns="0" rtlCol="0"/>
            <a:lstStyle/>
            <a:p>
              <a:endParaRPr/>
            </a:p>
          </p:txBody>
        </p:sp>
        <p:sp>
          <p:nvSpPr>
            <p:cNvPr id="951" name="object 1134">
              <a:extLst>
                <a:ext uri="{FF2B5EF4-FFF2-40B4-BE49-F238E27FC236}">
                  <a16:creationId xmlns:a16="http://schemas.microsoft.com/office/drawing/2014/main" id="{BD2AAACB-2998-BAF8-31CA-AC713ACF6BBB}"/>
                </a:ext>
              </a:extLst>
            </p:cNvPr>
            <p:cNvSpPr/>
            <p:nvPr/>
          </p:nvSpPr>
          <p:spPr>
            <a:xfrm>
              <a:off x="2326114" y="9023673"/>
              <a:ext cx="6350" cy="19685"/>
            </a:xfrm>
            <a:custGeom>
              <a:avLst/>
              <a:gdLst/>
              <a:ahLst/>
              <a:cxnLst/>
              <a:rect l="l" t="t" r="r" b="b"/>
              <a:pathLst>
                <a:path w="6350" h="19684">
                  <a:moveTo>
                    <a:pt x="5722" y="19098"/>
                  </a:moveTo>
                  <a:lnTo>
                    <a:pt x="0" y="0"/>
                  </a:lnTo>
                  <a:lnTo>
                    <a:pt x="6135" y="2454"/>
                  </a:lnTo>
                  <a:lnTo>
                    <a:pt x="5722" y="19098"/>
                  </a:lnTo>
                  <a:close/>
                </a:path>
              </a:pathLst>
            </a:custGeom>
            <a:solidFill>
              <a:srgbClr val="AAADAC"/>
            </a:solidFill>
          </p:spPr>
          <p:txBody>
            <a:bodyPr wrap="square" lIns="0" tIns="0" rIns="0" bIns="0" rtlCol="0"/>
            <a:lstStyle/>
            <a:p>
              <a:endParaRPr/>
            </a:p>
          </p:txBody>
        </p:sp>
        <p:sp>
          <p:nvSpPr>
            <p:cNvPr id="952" name="object 1135">
              <a:extLst>
                <a:ext uri="{FF2B5EF4-FFF2-40B4-BE49-F238E27FC236}">
                  <a16:creationId xmlns:a16="http://schemas.microsoft.com/office/drawing/2014/main" id="{48EDE3B9-D626-651A-9B05-0AA1DE7979E3}"/>
                </a:ext>
              </a:extLst>
            </p:cNvPr>
            <p:cNvSpPr/>
            <p:nvPr/>
          </p:nvSpPr>
          <p:spPr>
            <a:xfrm>
              <a:off x="2326034" y="9023614"/>
              <a:ext cx="6350" cy="19685"/>
            </a:xfrm>
            <a:custGeom>
              <a:avLst/>
              <a:gdLst/>
              <a:ahLst/>
              <a:cxnLst/>
              <a:rect l="l" t="t" r="r" b="b"/>
              <a:pathLst>
                <a:path w="6350" h="19684">
                  <a:moveTo>
                    <a:pt x="5608" y="19227"/>
                  </a:moveTo>
                  <a:lnTo>
                    <a:pt x="0" y="0"/>
                  </a:lnTo>
                  <a:lnTo>
                    <a:pt x="5913" y="2225"/>
                  </a:lnTo>
                  <a:lnTo>
                    <a:pt x="5608" y="19227"/>
                  </a:lnTo>
                  <a:close/>
                </a:path>
              </a:pathLst>
            </a:custGeom>
            <a:solidFill>
              <a:srgbClr val="B0B3B2"/>
            </a:solidFill>
          </p:spPr>
          <p:txBody>
            <a:bodyPr wrap="square" lIns="0" tIns="0" rIns="0" bIns="0" rtlCol="0"/>
            <a:lstStyle/>
            <a:p>
              <a:endParaRPr/>
            </a:p>
          </p:txBody>
        </p:sp>
        <p:sp>
          <p:nvSpPr>
            <p:cNvPr id="953" name="object 1136">
              <a:extLst>
                <a:ext uri="{FF2B5EF4-FFF2-40B4-BE49-F238E27FC236}">
                  <a16:creationId xmlns:a16="http://schemas.microsoft.com/office/drawing/2014/main" id="{1ADEC4DA-5EF0-25AD-BF92-E17A281438B8}"/>
                </a:ext>
              </a:extLst>
            </p:cNvPr>
            <p:cNvSpPr/>
            <p:nvPr/>
          </p:nvSpPr>
          <p:spPr>
            <a:xfrm>
              <a:off x="2325958" y="9023551"/>
              <a:ext cx="5715" cy="19685"/>
            </a:xfrm>
            <a:custGeom>
              <a:avLst/>
              <a:gdLst/>
              <a:ahLst/>
              <a:cxnLst/>
              <a:rect l="l" t="t" r="r" b="b"/>
              <a:pathLst>
                <a:path w="5714" h="19684">
                  <a:moveTo>
                    <a:pt x="5484" y="19367"/>
                  </a:moveTo>
                  <a:lnTo>
                    <a:pt x="0" y="0"/>
                  </a:lnTo>
                  <a:lnTo>
                    <a:pt x="5686" y="1996"/>
                  </a:lnTo>
                  <a:lnTo>
                    <a:pt x="5484" y="19367"/>
                  </a:lnTo>
                  <a:close/>
                </a:path>
              </a:pathLst>
            </a:custGeom>
            <a:solidFill>
              <a:srgbClr val="B7B9BA"/>
            </a:solidFill>
          </p:spPr>
          <p:txBody>
            <a:bodyPr wrap="square" lIns="0" tIns="0" rIns="0" bIns="0" rtlCol="0"/>
            <a:lstStyle/>
            <a:p>
              <a:endParaRPr/>
            </a:p>
          </p:txBody>
        </p:sp>
        <p:sp>
          <p:nvSpPr>
            <p:cNvPr id="954" name="object 1137">
              <a:extLst>
                <a:ext uri="{FF2B5EF4-FFF2-40B4-BE49-F238E27FC236}">
                  <a16:creationId xmlns:a16="http://schemas.microsoft.com/office/drawing/2014/main" id="{F6687A00-7B73-E0B7-C47B-0A72EC6411D1}"/>
                </a:ext>
              </a:extLst>
            </p:cNvPr>
            <p:cNvSpPr/>
            <p:nvPr/>
          </p:nvSpPr>
          <p:spPr>
            <a:xfrm>
              <a:off x="2325882" y="9023488"/>
              <a:ext cx="5715" cy="19685"/>
            </a:xfrm>
            <a:custGeom>
              <a:avLst/>
              <a:gdLst/>
              <a:ahLst/>
              <a:cxnLst/>
              <a:rect l="l" t="t" r="r" b="b"/>
              <a:pathLst>
                <a:path w="5714" h="19684">
                  <a:moveTo>
                    <a:pt x="5355" y="19501"/>
                  </a:moveTo>
                  <a:lnTo>
                    <a:pt x="0" y="0"/>
                  </a:lnTo>
                  <a:lnTo>
                    <a:pt x="5453" y="1767"/>
                  </a:lnTo>
                  <a:lnTo>
                    <a:pt x="5355" y="19501"/>
                  </a:lnTo>
                  <a:close/>
                </a:path>
              </a:pathLst>
            </a:custGeom>
            <a:solidFill>
              <a:srgbClr val="BFC1C0"/>
            </a:solidFill>
          </p:spPr>
          <p:txBody>
            <a:bodyPr wrap="square" lIns="0" tIns="0" rIns="0" bIns="0" rtlCol="0"/>
            <a:lstStyle/>
            <a:p>
              <a:endParaRPr/>
            </a:p>
          </p:txBody>
        </p:sp>
        <p:sp>
          <p:nvSpPr>
            <p:cNvPr id="955" name="object 1138">
              <a:extLst>
                <a:ext uri="{FF2B5EF4-FFF2-40B4-BE49-F238E27FC236}">
                  <a16:creationId xmlns:a16="http://schemas.microsoft.com/office/drawing/2014/main" id="{D2B91057-B800-5E4B-AF0A-8D518E48D2F7}"/>
                </a:ext>
              </a:extLst>
            </p:cNvPr>
            <p:cNvSpPr/>
            <p:nvPr/>
          </p:nvSpPr>
          <p:spPr>
            <a:xfrm>
              <a:off x="2325807" y="9023430"/>
              <a:ext cx="5715" cy="19685"/>
            </a:xfrm>
            <a:custGeom>
              <a:avLst/>
              <a:gdLst/>
              <a:ahLst/>
              <a:cxnLst/>
              <a:rect l="l" t="t" r="r" b="b"/>
              <a:pathLst>
                <a:path w="5714" h="19684">
                  <a:moveTo>
                    <a:pt x="5237" y="19631"/>
                  </a:moveTo>
                  <a:lnTo>
                    <a:pt x="0" y="0"/>
                  </a:lnTo>
                  <a:lnTo>
                    <a:pt x="5226" y="1543"/>
                  </a:lnTo>
                  <a:lnTo>
                    <a:pt x="5237" y="19631"/>
                  </a:lnTo>
                  <a:close/>
                </a:path>
              </a:pathLst>
            </a:custGeom>
            <a:solidFill>
              <a:srgbClr val="C5C7C7"/>
            </a:solidFill>
          </p:spPr>
          <p:txBody>
            <a:bodyPr wrap="square" lIns="0" tIns="0" rIns="0" bIns="0" rtlCol="0"/>
            <a:lstStyle/>
            <a:p>
              <a:endParaRPr/>
            </a:p>
          </p:txBody>
        </p:sp>
        <p:sp>
          <p:nvSpPr>
            <p:cNvPr id="956" name="object 1139">
              <a:extLst>
                <a:ext uri="{FF2B5EF4-FFF2-40B4-BE49-F238E27FC236}">
                  <a16:creationId xmlns:a16="http://schemas.microsoft.com/office/drawing/2014/main" id="{099236F0-DE53-F917-439B-B11BB6BFC0FE}"/>
                </a:ext>
              </a:extLst>
            </p:cNvPr>
            <p:cNvSpPr/>
            <p:nvPr/>
          </p:nvSpPr>
          <p:spPr>
            <a:xfrm>
              <a:off x="2325726" y="9023366"/>
              <a:ext cx="5715" cy="20320"/>
            </a:xfrm>
            <a:custGeom>
              <a:avLst/>
              <a:gdLst/>
              <a:ahLst/>
              <a:cxnLst/>
              <a:rect l="l" t="t" r="r" b="b"/>
              <a:pathLst>
                <a:path w="5714" h="20320">
                  <a:moveTo>
                    <a:pt x="5113" y="19770"/>
                  </a:moveTo>
                  <a:lnTo>
                    <a:pt x="0" y="0"/>
                  </a:lnTo>
                  <a:lnTo>
                    <a:pt x="4999" y="1314"/>
                  </a:lnTo>
                  <a:lnTo>
                    <a:pt x="5113" y="19770"/>
                  </a:lnTo>
                  <a:close/>
                </a:path>
              </a:pathLst>
            </a:custGeom>
            <a:solidFill>
              <a:srgbClr val="CECFCF"/>
            </a:solidFill>
          </p:spPr>
          <p:txBody>
            <a:bodyPr wrap="square" lIns="0" tIns="0" rIns="0" bIns="0" rtlCol="0"/>
            <a:lstStyle/>
            <a:p>
              <a:endParaRPr/>
            </a:p>
          </p:txBody>
        </p:sp>
        <p:sp>
          <p:nvSpPr>
            <p:cNvPr id="957" name="object 1140">
              <a:extLst>
                <a:ext uri="{FF2B5EF4-FFF2-40B4-BE49-F238E27FC236}">
                  <a16:creationId xmlns:a16="http://schemas.microsoft.com/office/drawing/2014/main" id="{96AF847A-549D-312D-4807-32C39F941A9B}"/>
                </a:ext>
              </a:extLst>
            </p:cNvPr>
            <p:cNvSpPr/>
            <p:nvPr/>
          </p:nvSpPr>
          <p:spPr>
            <a:xfrm>
              <a:off x="2325651" y="9023303"/>
              <a:ext cx="5080" cy="20320"/>
            </a:xfrm>
            <a:custGeom>
              <a:avLst/>
              <a:gdLst/>
              <a:ahLst/>
              <a:cxnLst/>
              <a:rect l="l" t="t" r="r" b="b"/>
              <a:pathLst>
                <a:path w="5080" h="20320">
                  <a:moveTo>
                    <a:pt x="4994" y="19900"/>
                  </a:moveTo>
                  <a:lnTo>
                    <a:pt x="0" y="0"/>
                  </a:lnTo>
                  <a:lnTo>
                    <a:pt x="4767" y="1085"/>
                  </a:lnTo>
                  <a:lnTo>
                    <a:pt x="4994" y="19900"/>
                  </a:lnTo>
                  <a:close/>
                </a:path>
              </a:pathLst>
            </a:custGeom>
            <a:solidFill>
              <a:srgbClr val="D5D7D5"/>
            </a:solidFill>
          </p:spPr>
          <p:txBody>
            <a:bodyPr wrap="square" lIns="0" tIns="0" rIns="0" bIns="0" rtlCol="0"/>
            <a:lstStyle/>
            <a:p>
              <a:endParaRPr/>
            </a:p>
          </p:txBody>
        </p:sp>
        <p:sp>
          <p:nvSpPr>
            <p:cNvPr id="958" name="object 1141">
              <a:extLst>
                <a:ext uri="{FF2B5EF4-FFF2-40B4-BE49-F238E27FC236}">
                  <a16:creationId xmlns:a16="http://schemas.microsoft.com/office/drawing/2014/main" id="{6B9699E5-9665-561A-01AD-A42CA9D57399}"/>
                </a:ext>
              </a:extLst>
            </p:cNvPr>
            <p:cNvSpPr/>
            <p:nvPr/>
          </p:nvSpPr>
          <p:spPr>
            <a:xfrm>
              <a:off x="2325575" y="9023245"/>
              <a:ext cx="5080" cy="20320"/>
            </a:xfrm>
            <a:custGeom>
              <a:avLst/>
              <a:gdLst/>
              <a:ahLst/>
              <a:cxnLst/>
              <a:rect l="l" t="t" r="r" b="b"/>
              <a:pathLst>
                <a:path w="5080" h="20320">
                  <a:moveTo>
                    <a:pt x="4865" y="20029"/>
                  </a:moveTo>
                  <a:lnTo>
                    <a:pt x="0" y="0"/>
                  </a:lnTo>
                  <a:lnTo>
                    <a:pt x="4539" y="856"/>
                  </a:lnTo>
                  <a:lnTo>
                    <a:pt x="4865" y="20029"/>
                  </a:lnTo>
                  <a:close/>
                </a:path>
              </a:pathLst>
            </a:custGeom>
            <a:solidFill>
              <a:srgbClr val="DBDCDB"/>
            </a:solidFill>
          </p:spPr>
          <p:txBody>
            <a:bodyPr wrap="square" lIns="0" tIns="0" rIns="0" bIns="0" rtlCol="0"/>
            <a:lstStyle/>
            <a:p>
              <a:endParaRPr/>
            </a:p>
          </p:txBody>
        </p:sp>
        <p:sp>
          <p:nvSpPr>
            <p:cNvPr id="959" name="object 1142">
              <a:extLst>
                <a:ext uri="{FF2B5EF4-FFF2-40B4-BE49-F238E27FC236}">
                  <a16:creationId xmlns:a16="http://schemas.microsoft.com/office/drawing/2014/main" id="{15A8454B-8357-0E29-1D7B-BC9C19EC35C4}"/>
                </a:ext>
              </a:extLst>
            </p:cNvPr>
            <p:cNvSpPr/>
            <p:nvPr/>
          </p:nvSpPr>
          <p:spPr>
            <a:xfrm>
              <a:off x="2325499" y="9023182"/>
              <a:ext cx="5080" cy="20320"/>
            </a:xfrm>
            <a:custGeom>
              <a:avLst/>
              <a:gdLst/>
              <a:ahLst/>
              <a:cxnLst/>
              <a:rect l="l" t="t" r="r" b="b"/>
              <a:pathLst>
                <a:path w="5080" h="20320">
                  <a:moveTo>
                    <a:pt x="4746" y="20168"/>
                  </a:moveTo>
                  <a:lnTo>
                    <a:pt x="0" y="0"/>
                  </a:lnTo>
                  <a:lnTo>
                    <a:pt x="4307" y="627"/>
                  </a:lnTo>
                  <a:lnTo>
                    <a:pt x="4746" y="20168"/>
                  </a:lnTo>
                  <a:close/>
                </a:path>
              </a:pathLst>
            </a:custGeom>
            <a:solidFill>
              <a:srgbClr val="E4E5E4"/>
            </a:solidFill>
          </p:spPr>
          <p:txBody>
            <a:bodyPr wrap="square" lIns="0" tIns="0" rIns="0" bIns="0" rtlCol="0"/>
            <a:lstStyle/>
            <a:p>
              <a:endParaRPr/>
            </a:p>
          </p:txBody>
        </p:sp>
        <p:sp>
          <p:nvSpPr>
            <p:cNvPr id="960" name="object 1143">
              <a:extLst>
                <a:ext uri="{FF2B5EF4-FFF2-40B4-BE49-F238E27FC236}">
                  <a16:creationId xmlns:a16="http://schemas.microsoft.com/office/drawing/2014/main" id="{04C2E102-E3A8-C50F-6412-EC323E6C23A2}"/>
                </a:ext>
              </a:extLst>
            </p:cNvPr>
            <p:cNvSpPr/>
            <p:nvPr/>
          </p:nvSpPr>
          <p:spPr>
            <a:xfrm>
              <a:off x="2325419" y="9023118"/>
              <a:ext cx="5080" cy="20320"/>
            </a:xfrm>
            <a:custGeom>
              <a:avLst/>
              <a:gdLst/>
              <a:ahLst/>
              <a:cxnLst/>
              <a:rect l="l" t="t" r="r" b="b"/>
              <a:pathLst>
                <a:path w="5080" h="20320">
                  <a:moveTo>
                    <a:pt x="4627" y="20303"/>
                  </a:moveTo>
                  <a:lnTo>
                    <a:pt x="0" y="0"/>
                  </a:lnTo>
                  <a:lnTo>
                    <a:pt x="4080" y="398"/>
                  </a:lnTo>
                  <a:lnTo>
                    <a:pt x="4627" y="20303"/>
                  </a:lnTo>
                  <a:close/>
                </a:path>
              </a:pathLst>
            </a:custGeom>
            <a:solidFill>
              <a:srgbClr val="ECECEA"/>
            </a:solidFill>
          </p:spPr>
          <p:txBody>
            <a:bodyPr wrap="square" lIns="0" tIns="0" rIns="0" bIns="0" rtlCol="0"/>
            <a:lstStyle/>
            <a:p>
              <a:endParaRPr/>
            </a:p>
          </p:txBody>
        </p:sp>
        <p:sp>
          <p:nvSpPr>
            <p:cNvPr id="961" name="object 1144">
              <a:extLst>
                <a:ext uri="{FF2B5EF4-FFF2-40B4-BE49-F238E27FC236}">
                  <a16:creationId xmlns:a16="http://schemas.microsoft.com/office/drawing/2014/main" id="{33BF99FA-790D-DF82-A84D-C3AF4772494F}"/>
                </a:ext>
              </a:extLst>
            </p:cNvPr>
            <p:cNvSpPr/>
            <p:nvPr/>
          </p:nvSpPr>
          <p:spPr>
            <a:xfrm>
              <a:off x="2325343" y="9023060"/>
              <a:ext cx="5080" cy="20955"/>
            </a:xfrm>
            <a:custGeom>
              <a:avLst/>
              <a:gdLst/>
              <a:ahLst/>
              <a:cxnLst/>
              <a:rect l="l" t="t" r="r" b="b"/>
              <a:pathLst>
                <a:path w="5080" h="20954">
                  <a:moveTo>
                    <a:pt x="4503" y="20432"/>
                  </a:moveTo>
                  <a:lnTo>
                    <a:pt x="0" y="0"/>
                  </a:lnTo>
                  <a:lnTo>
                    <a:pt x="3852" y="169"/>
                  </a:lnTo>
                  <a:lnTo>
                    <a:pt x="4503" y="20432"/>
                  </a:lnTo>
                  <a:close/>
                </a:path>
              </a:pathLst>
            </a:custGeom>
            <a:solidFill>
              <a:srgbClr val="F5F4F3"/>
            </a:solidFill>
          </p:spPr>
          <p:txBody>
            <a:bodyPr wrap="square" lIns="0" tIns="0" rIns="0" bIns="0" rtlCol="0"/>
            <a:lstStyle/>
            <a:p>
              <a:endParaRPr/>
            </a:p>
          </p:txBody>
        </p:sp>
        <p:sp>
          <p:nvSpPr>
            <p:cNvPr id="962" name="object 1145">
              <a:extLst>
                <a:ext uri="{FF2B5EF4-FFF2-40B4-BE49-F238E27FC236}">
                  <a16:creationId xmlns:a16="http://schemas.microsoft.com/office/drawing/2014/main" id="{6B2916F3-D186-42C9-1240-9F0CF1992824}"/>
                </a:ext>
              </a:extLst>
            </p:cNvPr>
            <p:cNvSpPr/>
            <p:nvPr/>
          </p:nvSpPr>
          <p:spPr>
            <a:xfrm>
              <a:off x="2325267" y="9022937"/>
              <a:ext cx="4445" cy="20955"/>
            </a:xfrm>
            <a:custGeom>
              <a:avLst/>
              <a:gdLst/>
              <a:ahLst/>
              <a:cxnLst/>
              <a:rect l="l" t="t" r="r" b="b"/>
              <a:pathLst>
                <a:path w="4444" h="20954">
                  <a:moveTo>
                    <a:pt x="4379" y="20631"/>
                  </a:moveTo>
                  <a:lnTo>
                    <a:pt x="0" y="59"/>
                  </a:lnTo>
                  <a:lnTo>
                    <a:pt x="3620" y="0"/>
                  </a:lnTo>
                  <a:lnTo>
                    <a:pt x="4379" y="20631"/>
                  </a:lnTo>
                  <a:close/>
                </a:path>
              </a:pathLst>
            </a:custGeom>
            <a:solidFill>
              <a:srgbClr val="FFFFFF"/>
            </a:solidFill>
          </p:spPr>
          <p:txBody>
            <a:bodyPr wrap="square" lIns="0" tIns="0" rIns="0" bIns="0" rtlCol="0"/>
            <a:lstStyle/>
            <a:p>
              <a:endParaRPr/>
            </a:p>
          </p:txBody>
        </p:sp>
        <p:pic>
          <p:nvPicPr>
            <p:cNvPr id="963" name="object 1146">
              <a:extLst>
                <a:ext uri="{FF2B5EF4-FFF2-40B4-BE49-F238E27FC236}">
                  <a16:creationId xmlns:a16="http://schemas.microsoft.com/office/drawing/2014/main" id="{7CA33D18-0381-BD1F-A8A0-FE0795442DF5}"/>
                </a:ext>
              </a:extLst>
            </p:cNvPr>
            <p:cNvPicPr/>
            <p:nvPr/>
          </p:nvPicPr>
          <p:blipFill>
            <a:blip r:embed="rId106" cstate="screen">
              <a:extLst>
                <a:ext uri="{28A0092B-C50C-407E-A947-70E740481C1C}">
                  <a14:useLocalDpi xmlns:a14="http://schemas.microsoft.com/office/drawing/2010/main"/>
                </a:ext>
              </a:extLst>
            </a:blip>
            <a:stretch>
              <a:fillRect/>
            </a:stretch>
          </p:blipFill>
          <p:spPr>
            <a:xfrm>
              <a:off x="2309774" y="9008414"/>
              <a:ext cx="62293" cy="42799"/>
            </a:xfrm>
            <a:prstGeom prst="rect">
              <a:avLst/>
            </a:prstGeom>
          </p:spPr>
        </p:pic>
        <p:sp>
          <p:nvSpPr>
            <p:cNvPr id="964" name="object 1147">
              <a:extLst>
                <a:ext uri="{FF2B5EF4-FFF2-40B4-BE49-F238E27FC236}">
                  <a16:creationId xmlns:a16="http://schemas.microsoft.com/office/drawing/2014/main" id="{2E73A184-73E4-3520-11A0-CB15376CBDDF}"/>
                </a:ext>
              </a:extLst>
            </p:cNvPr>
            <p:cNvSpPr/>
            <p:nvPr/>
          </p:nvSpPr>
          <p:spPr>
            <a:xfrm>
              <a:off x="2314459" y="9009709"/>
              <a:ext cx="38735" cy="12700"/>
            </a:xfrm>
            <a:custGeom>
              <a:avLst/>
              <a:gdLst/>
              <a:ahLst/>
              <a:cxnLst/>
              <a:rect l="l" t="t" r="r" b="b"/>
              <a:pathLst>
                <a:path w="38735" h="12700">
                  <a:moveTo>
                    <a:pt x="29310" y="12501"/>
                  </a:moveTo>
                  <a:lnTo>
                    <a:pt x="11734" y="10156"/>
                  </a:lnTo>
                  <a:lnTo>
                    <a:pt x="1477" y="2056"/>
                  </a:lnTo>
                  <a:lnTo>
                    <a:pt x="0" y="0"/>
                  </a:lnTo>
                  <a:lnTo>
                    <a:pt x="8134" y="4914"/>
                  </a:lnTo>
                  <a:lnTo>
                    <a:pt x="18851" y="9006"/>
                  </a:lnTo>
                  <a:lnTo>
                    <a:pt x="37956" y="9006"/>
                  </a:lnTo>
                  <a:lnTo>
                    <a:pt x="29310" y="12501"/>
                  </a:lnTo>
                  <a:close/>
                </a:path>
                <a:path w="38735" h="12700">
                  <a:moveTo>
                    <a:pt x="37956" y="9006"/>
                  </a:moveTo>
                  <a:lnTo>
                    <a:pt x="18851" y="9006"/>
                  </a:lnTo>
                  <a:lnTo>
                    <a:pt x="28834" y="7841"/>
                  </a:lnTo>
                  <a:lnTo>
                    <a:pt x="36055" y="7493"/>
                  </a:lnTo>
                  <a:lnTo>
                    <a:pt x="38177" y="8916"/>
                  </a:lnTo>
                  <a:lnTo>
                    <a:pt x="37956" y="9006"/>
                  </a:lnTo>
                  <a:close/>
                </a:path>
              </a:pathLst>
            </a:custGeom>
            <a:solidFill>
              <a:srgbClr val="121617"/>
            </a:solidFill>
          </p:spPr>
          <p:txBody>
            <a:bodyPr wrap="square" lIns="0" tIns="0" rIns="0" bIns="0" rtlCol="0"/>
            <a:lstStyle/>
            <a:p>
              <a:endParaRPr/>
            </a:p>
          </p:txBody>
        </p:sp>
        <p:sp>
          <p:nvSpPr>
            <p:cNvPr id="965" name="object 1148">
              <a:extLst>
                <a:ext uri="{FF2B5EF4-FFF2-40B4-BE49-F238E27FC236}">
                  <a16:creationId xmlns:a16="http://schemas.microsoft.com/office/drawing/2014/main" id="{6DAF3543-B207-B4FF-FE69-C6D30E0A8F46}"/>
                </a:ext>
              </a:extLst>
            </p:cNvPr>
            <p:cNvSpPr/>
            <p:nvPr/>
          </p:nvSpPr>
          <p:spPr>
            <a:xfrm>
              <a:off x="2314575" y="9009845"/>
              <a:ext cx="38735" cy="12700"/>
            </a:xfrm>
            <a:custGeom>
              <a:avLst/>
              <a:gdLst/>
              <a:ahLst/>
              <a:cxnLst/>
              <a:rect l="l" t="t" r="r" b="b"/>
              <a:pathLst>
                <a:path w="38735" h="12700">
                  <a:moveTo>
                    <a:pt x="29310" y="12501"/>
                  </a:moveTo>
                  <a:lnTo>
                    <a:pt x="11734" y="10156"/>
                  </a:lnTo>
                  <a:lnTo>
                    <a:pt x="1477" y="2056"/>
                  </a:lnTo>
                  <a:lnTo>
                    <a:pt x="0" y="0"/>
                  </a:lnTo>
                  <a:lnTo>
                    <a:pt x="8134" y="4914"/>
                  </a:lnTo>
                  <a:lnTo>
                    <a:pt x="18851" y="9006"/>
                  </a:lnTo>
                  <a:lnTo>
                    <a:pt x="37947" y="9006"/>
                  </a:lnTo>
                  <a:lnTo>
                    <a:pt x="29310" y="12501"/>
                  </a:lnTo>
                  <a:close/>
                </a:path>
                <a:path w="38735" h="12700">
                  <a:moveTo>
                    <a:pt x="37947" y="9006"/>
                  </a:moveTo>
                  <a:lnTo>
                    <a:pt x="18851" y="9006"/>
                  </a:lnTo>
                  <a:lnTo>
                    <a:pt x="28834" y="7856"/>
                  </a:lnTo>
                  <a:lnTo>
                    <a:pt x="36055" y="7507"/>
                  </a:lnTo>
                  <a:lnTo>
                    <a:pt x="38193" y="8906"/>
                  </a:lnTo>
                  <a:lnTo>
                    <a:pt x="37947" y="9006"/>
                  </a:lnTo>
                  <a:close/>
                </a:path>
              </a:pathLst>
            </a:custGeom>
            <a:solidFill>
              <a:srgbClr val="16191B"/>
            </a:solidFill>
          </p:spPr>
          <p:txBody>
            <a:bodyPr wrap="square" lIns="0" tIns="0" rIns="0" bIns="0" rtlCol="0"/>
            <a:lstStyle/>
            <a:p>
              <a:endParaRPr/>
            </a:p>
          </p:txBody>
        </p:sp>
        <p:sp>
          <p:nvSpPr>
            <p:cNvPr id="966" name="object 1149">
              <a:extLst>
                <a:ext uri="{FF2B5EF4-FFF2-40B4-BE49-F238E27FC236}">
                  <a16:creationId xmlns:a16="http://schemas.microsoft.com/office/drawing/2014/main" id="{E31F808F-EE50-20B1-6F0C-5ADCD55EA78B}"/>
                </a:ext>
              </a:extLst>
            </p:cNvPr>
            <p:cNvSpPr/>
            <p:nvPr/>
          </p:nvSpPr>
          <p:spPr>
            <a:xfrm>
              <a:off x="2314696" y="9009986"/>
              <a:ext cx="38735" cy="12700"/>
            </a:xfrm>
            <a:custGeom>
              <a:avLst/>
              <a:gdLst/>
              <a:ahLst/>
              <a:cxnLst/>
              <a:rect l="l" t="t" r="r" b="b"/>
              <a:pathLst>
                <a:path w="38735" h="12700">
                  <a:moveTo>
                    <a:pt x="29310" y="12496"/>
                  </a:moveTo>
                  <a:lnTo>
                    <a:pt x="11734" y="10151"/>
                  </a:lnTo>
                  <a:lnTo>
                    <a:pt x="1477" y="2051"/>
                  </a:lnTo>
                  <a:lnTo>
                    <a:pt x="0" y="0"/>
                  </a:lnTo>
                  <a:lnTo>
                    <a:pt x="8134" y="4909"/>
                  </a:lnTo>
                  <a:lnTo>
                    <a:pt x="18851" y="9001"/>
                  </a:lnTo>
                  <a:lnTo>
                    <a:pt x="37916" y="9001"/>
                  </a:lnTo>
                  <a:lnTo>
                    <a:pt x="29310" y="12496"/>
                  </a:lnTo>
                  <a:close/>
                </a:path>
                <a:path w="38735" h="12700">
                  <a:moveTo>
                    <a:pt x="37916" y="9001"/>
                  </a:moveTo>
                  <a:lnTo>
                    <a:pt x="18851" y="9001"/>
                  </a:lnTo>
                  <a:lnTo>
                    <a:pt x="28834" y="7851"/>
                  </a:lnTo>
                  <a:lnTo>
                    <a:pt x="36055" y="7497"/>
                  </a:lnTo>
                  <a:lnTo>
                    <a:pt x="38198" y="8887"/>
                  </a:lnTo>
                  <a:lnTo>
                    <a:pt x="37916" y="9001"/>
                  </a:lnTo>
                  <a:close/>
                </a:path>
              </a:pathLst>
            </a:custGeom>
            <a:solidFill>
              <a:srgbClr val="191D1E"/>
            </a:solidFill>
          </p:spPr>
          <p:txBody>
            <a:bodyPr wrap="square" lIns="0" tIns="0" rIns="0" bIns="0" rtlCol="0"/>
            <a:lstStyle/>
            <a:p>
              <a:endParaRPr/>
            </a:p>
          </p:txBody>
        </p:sp>
        <p:sp>
          <p:nvSpPr>
            <p:cNvPr id="967" name="object 1150">
              <a:extLst>
                <a:ext uri="{FF2B5EF4-FFF2-40B4-BE49-F238E27FC236}">
                  <a16:creationId xmlns:a16="http://schemas.microsoft.com/office/drawing/2014/main" id="{F74EA48C-06FD-22D2-9EBE-4F2A0E0CF0D4}"/>
                </a:ext>
              </a:extLst>
            </p:cNvPr>
            <p:cNvSpPr/>
            <p:nvPr/>
          </p:nvSpPr>
          <p:spPr>
            <a:xfrm>
              <a:off x="2314812" y="9010122"/>
              <a:ext cx="38735" cy="12700"/>
            </a:xfrm>
            <a:custGeom>
              <a:avLst/>
              <a:gdLst/>
              <a:ahLst/>
              <a:cxnLst/>
              <a:rect l="l" t="t" r="r" b="b"/>
              <a:pathLst>
                <a:path w="38735" h="12700">
                  <a:moveTo>
                    <a:pt x="29310" y="12501"/>
                  </a:moveTo>
                  <a:lnTo>
                    <a:pt x="11734" y="10156"/>
                  </a:lnTo>
                  <a:lnTo>
                    <a:pt x="1477" y="2056"/>
                  </a:lnTo>
                  <a:lnTo>
                    <a:pt x="0" y="0"/>
                  </a:lnTo>
                  <a:lnTo>
                    <a:pt x="8134" y="4914"/>
                  </a:lnTo>
                  <a:lnTo>
                    <a:pt x="18851" y="9006"/>
                  </a:lnTo>
                  <a:lnTo>
                    <a:pt x="37896" y="9006"/>
                  </a:lnTo>
                  <a:lnTo>
                    <a:pt x="29310" y="12501"/>
                  </a:lnTo>
                  <a:close/>
                </a:path>
                <a:path w="38735" h="12700">
                  <a:moveTo>
                    <a:pt x="37896" y="9006"/>
                  </a:moveTo>
                  <a:lnTo>
                    <a:pt x="18851" y="9006"/>
                  </a:lnTo>
                  <a:lnTo>
                    <a:pt x="28834" y="7856"/>
                  </a:lnTo>
                  <a:lnTo>
                    <a:pt x="36055" y="7507"/>
                  </a:lnTo>
                  <a:lnTo>
                    <a:pt x="38214" y="8877"/>
                  </a:lnTo>
                  <a:lnTo>
                    <a:pt x="37896" y="9006"/>
                  </a:lnTo>
                  <a:close/>
                </a:path>
              </a:pathLst>
            </a:custGeom>
            <a:solidFill>
              <a:srgbClr val="1F2223"/>
            </a:solidFill>
          </p:spPr>
          <p:txBody>
            <a:bodyPr wrap="square" lIns="0" tIns="0" rIns="0" bIns="0" rtlCol="0"/>
            <a:lstStyle/>
            <a:p>
              <a:endParaRPr/>
            </a:p>
          </p:txBody>
        </p:sp>
        <p:sp>
          <p:nvSpPr>
            <p:cNvPr id="968" name="object 1151">
              <a:extLst>
                <a:ext uri="{FF2B5EF4-FFF2-40B4-BE49-F238E27FC236}">
                  <a16:creationId xmlns:a16="http://schemas.microsoft.com/office/drawing/2014/main" id="{BE3DBA15-2EB6-B456-103F-96F27593BD8A}"/>
                </a:ext>
              </a:extLst>
            </p:cNvPr>
            <p:cNvSpPr/>
            <p:nvPr/>
          </p:nvSpPr>
          <p:spPr>
            <a:xfrm>
              <a:off x="2314933" y="9010259"/>
              <a:ext cx="38735" cy="12700"/>
            </a:xfrm>
            <a:custGeom>
              <a:avLst/>
              <a:gdLst/>
              <a:ahLst/>
              <a:cxnLst/>
              <a:rect l="l" t="t" r="r" b="b"/>
              <a:pathLst>
                <a:path w="38735" h="12700">
                  <a:moveTo>
                    <a:pt x="29310" y="12501"/>
                  </a:moveTo>
                  <a:lnTo>
                    <a:pt x="11734" y="10156"/>
                  </a:lnTo>
                  <a:lnTo>
                    <a:pt x="1477" y="2056"/>
                  </a:lnTo>
                  <a:lnTo>
                    <a:pt x="0" y="0"/>
                  </a:lnTo>
                  <a:lnTo>
                    <a:pt x="8134" y="4914"/>
                  </a:lnTo>
                  <a:lnTo>
                    <a:pt x="18851" y="9006"/>
                  </a:lnTo>
                  <a:lnTo>
                    <a:pt x="37865" y="9006"/>
                  </a:lnTo>
                  <a:lnTo>
                    <a:pt x="29310" y="12501"/>
                  </a:lnTo>
                  <a:close/>
                </a:path>
                <a:path w="38735" h="12700">
                  <a:moveTo>
                    <a:pt x="37865" y="9006"/>
                  </a:moveTo>
                  <a:lnTo>
                    <a:pt x="18851" y="9006"/>
                  </a:lnTo>
                  <a:lnTo>
                    <a:pt x="28834" y="7856"/>
                  </a:lnTo>
                  <a:lnTo>
                    <a:pt x="36055" y="7507"/>
                  </a:lnTo>
                  <a:lnTo>
                    <a:pt x="38219" y="8862"/>
                  </a:lnTo>
                  <a:lnTo>
                    <a:pt x="37865" y="9006"/>
                  </a:lnTo>
                  <a:close/>
                </a:path>
              </a:pathLst>
            </a:custGeom>
            <a:solidFill>
              <a:srgbClr val="232727"/>
            </a:solidFill>
          </p:spPr>
          <p:txBody>
            <a:bodyPr wrap="square" lIns="0" tIns="0" rIns="0" bIns="0" rtlCol="0"/>
            <a:lstStyle/>
            <a:p>
              <a:endParaRPr/>
            </a:p>
          </p:txBody>
        </p:sp>
        <p:sp>
          <p:nvSpPr>
            <p:cNvPr id="969" name="object 1152">
              <a:extLst>
                <a:ext uri="{FF2B5EF4-FFF2-40B4-BE49-F238E27FC236}">
                  <a16:creationId xmlns:a16="http://schemas.microsoft.com/office/drawing/2014/main" id="{27EA651A-8646-4B55-0272-A42D844A309B}"/>
                </a:ext>
              </a:extLst>
            </p:cNvPr>
            <p:cNvSpPr/>
            <p:nvPr/>
          </p:nvSpPr>
          <p:spPr>
            <a:xfrm>
              <a:off x="2315049" y="9010395"/>
              <a:ext cx="38735" cy="12700"/>
            </a:xfrm>
            <a:custGeom>
              <a:avLst/>
              <a:gdLst/>
              <a:ahLst/>
              <a:cxnLst/>
              <a:rect l="l" t="t" r="r" b="b"/>
              <a:pathLst>
                <a:path w="38735" h="12700">
                  <a:moveTo>
                    <a:pt x="29310" y="12501"/>
                  </a:moveTo>
                  <a:lnTo>
                    <a:pt x="11734" y="10156"/>
                  </a:lnTo>
                  <a:lnTo>
                    <a:pt x="1477" y="2056"/>
                  </a:lnTo>
                  <a:lnTo>
                    <a:pt x="0" y="0"/>
                  </a:lnTo>
                  <a:lnTo>
                    <a:pt x="8134" y="4914"/>
                  </a:lnTo>
                  <a:lnTo>
                    <a:pt x="18851" y="9006"/>
                  </a:lnTo>
                  <a:lnTo>
                    <a:pt x="37857" y="9006"/>
                  </a:lnTo>
                  <a:lnTo>
                    <a:pt x="29310" y="12501"/>
                  </a:lnTo>
                  <a:close/>
                </a:path>
                <a:path w="38735" h="12700">
                  <a:moveTo>
                    <a:pt x="37857" y="9006"/>
                  </a:moveTo>
                  <a:lnTo>
                    <a:pt x="18851" y="9006"/>
                  </a:lnTo>
                  <a:lnTo>
                    <a:pt x="28834" y="7856"/>
                  </a:lnTo>
                  <a:lnTo>
                    <a:pt x="36055" y="7507"/>
                  </a:lnTo>
                  <a:lnTo>
                    <a:pt x="38234" y="8852"/>
                  </a:lnTo>
                  <a:lnTo>
                    <a:pt x="37857" y="9006"/>
                  </a:lnTo>
                  <a:close/>
                </a:path>
              </a:pathLst>
            </a:custGeom>
            <a:solidFill>
              <a:srgbClr val="282B2C"/>
            </a:solidFill>
          </p:spPr>
          <p:txBody>
            <a:bodyPr wrap="square" lIns="0" tIns="0" rIns="0" bIns="0" rtlCol="0"/>
            <a:lstStyle/>
            <a:p>
              <a:endParaRPr/>
            </a:p>
          </p:txBody>
        </p:sp>
        <p:sp>
          <p:nvSpPr>
            <p:cNvPr id="970" name="object 1153">
              <a:extLst>
                <a:ext uri="{FF2B5EF4-FFF2-40B4-BE49-F238E27FC236}">
                  <a16:creationId xmlns:a16="http://schemas.microsoft.com/office/drawing/2014/main" id="{1517AFEF-4ED2-5609-483E-2038869214A8}"/>
                </a:ext>
              </a:extLst>
            </p:cNvPr>
            <p:cNvSpPr/>
            <p:nvPr/>
          </p:nvSpPr>
          <p:spPr>
            <a:xfrm>
              <a:off x="2315170" y="9010536"/>
              <a:ext cx="38735" cy="12700"/>
            </a:xfrm>
            <a:custGeom>
              <a:avLst/>
              <a:gdLst/>
              <a:ahLst/>
              <a:cxnLst/>
              <a:rect l="l" t="t" r="r" b="b"/>
              <a:pathLst>
                <a:path w="38735" h="12700">
                  <a:moveTo>
                    <a:pt x="29310" y="12496"/>
                  </a:moveTo>
                  <a:lnTo>
                    <a:pt x="11734" y="10151"/>
                  </a:lnTo>
                  <a:lnTo>
                    <a:pt x="1477" y="2051"/>
                  </a:lnTo>
                  <a:lnTo>
                    <a:pt x="0" y="0"/>
                  </a:lnTo>
                  <a:lnTo>
                    <a:pt x="8134" y="4909"/>
                  </a:lnTo>
                  <a:lnTo>
                    <a:pt x="18851" y="9001"/>
                  </a:lnTo>
                  <a:lnTo>
                    <a:pt x="37827" y="9001"/>
                  </a:lnTo>
                  <a:lnTo>
                    <a:pt x="29310" y="12496"/>
                  </a:lnTo>
                  <a:close/>
                </a:path>
                <a:path w="38735" h="12700">
                  <a:moveTo>
                    <a:pt x="37827" y="9001"/>
                  </a:moveTo>
                  <a:lnTo>
                    <a:pt x="18851" y="9001"/>
                  </a:lnTo>
                  <a:lnTo>
                    <a:pt x="28834" y="7856"/>
                  </a:lnTo>
                  <a:lnTo>
                    <a:pt x="36050" y="7502"/>
                  </a:lnTo>
                  <a:lnTo>
                    <a:pt x="38239" y="8832"/>
                  </a:lnTo>
                  <a:lnTo>
                    <a:pt x="37827" y="9001"/>
                  </a:lnTo>
                  <a:close/>
                </a:path>
              </a:pathLst>
            </a:custGeom>
            <a:solidFill>
              <a:srgbClr val="2B2E2F"/>
            </a:solidFill>
          </p:spPr>
          <p:txBody>
            <a:bodyPr wrap="square" lIns="0" tIns="0" rIns="0" bIns="0" rtlCol="0"/>
            <a:lstStyle/>
            <a:p>
              <a:endParaRPr/>
            </a:p>
          </p:txBody>
        </p:sp>
        <p:sp>
          <p:nvSpPr>
            <p:cNvPr id="971" name="object 1154">
              <a:extLst>
                <a:ext uri="{FF2B5EF4-FFF2-40B4-BE49-F238E27FC236}">
                  <a16:creationId xmlns:a16="http://schemas.microsoft.com/office/drawing/2014/main" id="{D8C498C0-B2F5-5D20-7B37-DC617CC1B127}"/>
                </a:ext>
              </a:extLst>
            </p:cNvPr>
            <p:cNvSpPr/>
            <p:nvPr/>
          </p:nvSpPr>
          <p:spPr>
            <a:xfrm>
              <a:off x="2315286" y="9010672"/>
              <a:ext cx="38735" cy="12700"/>
            </a:xfrm>
            <a:custGeom>
              <a:avLst/>
              <a:gdLst/>
              <a:ahLst/>
              <a:cxnLst/>
              <a:rect l="l" t="t" r="r" b="b"/>
              <a:pathLst>
                <a:path w="38735" h="12700">
                  <a:moveTo>
                    <a:pt x="29310" y="12501"/>
                  </a:moveTo>
                  <a:lnTo>
                    <a:pt x="11734" y="10156"/>
                  </a:lnTo>
                  <a:lnTo>
                    <a:pt x="1477" y="2056"/>
                  </a:lnTo>
                  <a:lnTo>
                    <a:pt x="0" y="0"/>
                  </a:lnTo>
                  <a:lnTo>
                    <a:pt x="8134" y="4914"/>
                  </a:lnTo>
                  <a:lnTo>
                    <a:pt x="18851" y="9006"/>
                  </a:lnTo>
                  <a:lnTo>
                    <a:pt x="37807" y="9006"/>
                  </a:lnTo>
                  <a:lnTo>
                    <a:pt x="29310" y="12501"/>
                  </a:lnTo>
                  <a:close/>
                </a:path>
                <a:path w="38735" h="12700">
                  <a:moveTo>
                    <a:pt x="37807" y="9006"/>
                  </a:moveTo>
                  <a:lnTo>
                    <a:pt x="18851" y="9006"/>
                  </a:lnTo>
                  <a:lnTo>
                    <a:pt x="28834" y="7851"/>
                  </a:lnTo>
                  <a:lnTo>
                    <a:pt x="36055" y="7502"/>
                  </a:lnTo>
                  <a:lnTo>
                    <a:pt x="38255" y="8822"/>
                  </a:lnTo>
                  <a:lnTo>
                    <a:pt x="37807" y="9006"/>
                  </a:lnTo>
                  <a:close/>
                </a:path>
              </a:pathLst>
            </a:custGeom>
            <a:solidFill>
              <a:srgbClr val="2F3232"/>
            </a:solidFill>
          </p:spPr>
          <p:txBody>
            <a:bodyPr wrap="square" lIns="0" tIns="0" rIns="0" bIns="0" rtlCol="0"/>
            <a:lstStyle/>
            <a:p>
              <a:endParaRPr/>
            </a:p>
          </p:txBody>
        </p:sp>
        <p:sp>
          <p:nvSpPr>
            <p:cNvPr id="972" name="object 1155">
              <a:extLst>
                <a:ext uri="{FF2B5EF4-FFF2-40B4-BE49-F238E27FC236}">
                  <a16:creationId xmlns:a16="http://schemas.microsoft.com/office/drawing/2014/main" id="{7981B80F-5833-05EA-758D-2BBDD7593C8A}"/>
                </a:ext>
              </a:extLst>
            </p:cNvPr>
            <p:cNvSpPr/>
            <p:nvPr/>
          </p:nvSpPr>
          <p:spPr>
            <a:xfrm>
              <a:off x="2315407" y="9010808"/>
              <a:ext cx="38735" cy="12700"/>
            </a:xfrm>
            <a:custGeom>
              <a:avLst/>
              <a:gdLst/>
              <a:ahLst/>
              <a:cxnLst/>
              <a:rect l="l" t="t" r="r" b="b"/>
              <a:pathLst>
                <a:path w="38735" h="12700">
                  <a:moveTo>
                    <a:pt x="29304" y="12501"/>
                  </a:moveTo>
                  <a:lnTo>
                    <a:pt x="11734" y="10156"/>
                  </a:lnTo>
                  <a:lnTo>
                    <a:pt x="1477" y="2056"/>
                  </a:lnTo>
                  <a:lnTo>
                    <a:pt x="0" y="0"/>
                  </a:lnTo>
                  <a:lnTo>
                    <a:pt x="8134" y="4914"/>
                  </a:lnTo>
                  <a:lnTo>
                    <a:pt x="18851" y="9006"/>
                  </a:lnTo>
                  <a:lnTo>
                    <a:pt x="37777" y="9006"/>
                  </a:lnTo>
                  <a:lnTo>
                    <a:pt x="29304" y="12501"/>
                  </a:lnTo>
                  <a:close/>
                </a:path>
                <a:path w="38735" h="12700">
                  <a:moveTo>
                    <a:pt x="37777" y="9006"/>
                  </a:moveTo>
                  <a:lnTo>
                    <a:pt x="18851" y="9006"/>
                  </a:lnTo>
                  <a:lnTo>
                    <a:pt x="28834" y="7856"/>
                  </a:lnTo>
                  <a:lnTo>
                    <a:pt x="36050" y="7507"/>
                  </a:lnTo>
                  <a:lnTo>
                    <a:pt x="38260" y="8807"/>
                  </a:lnTo>
                  <a:lnTo>
                    <a:pt x="37777" y="9006"/>
                  </a:lnTo>
                  <a:close/>
                </a:path>
              </a:pathLst>
            </a:custGeom>
            <a:solidFill>
              <a:srgbClr val="323536"/>
            </a:solidFill>
          </p:spPr>
          <p:txBody>
            <a:bodyPr wrap="square" lIns="0" tIns="0" rIns="0" bIns="0" rtlCol="0"/>
            <a:lstStyle/>
            <a:p>
              <a:endParaRPr/>
            </a:p>
          </p:txBody>
        </p:sp>
        <p:sp>
          <p:nvSpPr>
            <p:cNvPr id="973" name="object 1156">
              <a:extLst>
                <a:ext uri="{FF2B5EF4-FFF2-40B4-BE49-F238E27FC236}">
                  <a16:creationId xmlns:a16="http://schemas.microsoft.com/office/drawing/2014/main" id="{ED4802A1-1069-E61C-9B99-CFAC71F12CCE}"/>
                </a:ext>
              </a:extLst>
            </p:cNvPr>
            <p:cNvSpPr/>
            <p:nvPr/>
          </p:nvSpPr>
          <p:spPr>
            <a:xfrm>
              <a:off x="2315523" y="9010949"/>
              <a:ext cx="38735" cy="12700"/>
            </a:xfrm>
            <a:custGeom>
              <a:avLst/>
              <a:gdLst/>
              <a:ahLst/>
              <a:cxnLst/>
              <a:rect l="l" t="t" r="r" b="b"/>
              <a:pathLst>
                <a:path w="38735" h="12700">
                  <a:moveTo>
                    <a:pt x="29310" y="12496"/>
                  </a:moveTo>
                  <a:lnTo>
                    <a:pt x="11734" y="10151"/>
                  </a:lnTo>
                  <a:lnTo>
                    <a:pt x="1477" y="2051"/>
                  </a:lnTo>
                  <a:lnTo>
                    <a:pt x="0" y="0"/>
                  </a:lnTo>
                  <a:lnTo>
                    <a:pt x="8134" y="4909"/>
                  </a:lnTo>
                  <a:lnTo>
                    <a:pt x="18851" y="9001"/>
                  </a:lnTo>
                  <a:lnTo>
                    <a:pt x="37769" y="9001"/>
                  </a:lnTo>
                  <a:lnTo>
                    <a:pt x="29310" y="12496"/>
                  </a:lnTo>
                  <a:close/>
                </a:path>
                <a:path w="38735" h="12700">
                  <a:moveTo>
                    <a:pt x="37769" y="9001"/>
                  </a:moveTo>
                  <a:lnTo>
                    <a:pt x="18851" y="9001"/>
                  </a:lnTo>
                  <a:lnTo>
                    <a:pt x="28834" y="7851"/>
                  </a:lnTo>
                  <a:lnTo>
                    <a:pt x="36055" y="7497"/>
                  </a:lnTo>
                  <a:lnTo>
                    <a:pt x="38276" y="8792"/>
                  </a:lnTo>
                  <a:lnTo>
                    <a:pt x="37769" y="9001"/>
                  </a:lnTo>
                  <a:close/>
                </a:path>
              </a:pathLst>
            </a:custGeom>
            <a:solidFill>
              <a:srgbClr val="35393A"/>
            </a:solidFill>
          </p:spPr>
          <p:txBody>
            <a:bodyPr wrap="square" lIns="0" tIns="0" rIns="0" bIns="0" rtlCol="0"/>
            <a:lstStyle/>
            <a:p>
              <a:endParaRPr/>
            </a:p>
          </p:txBody>
        </p:sp>
        <p:sp>
          <p:nvSpPr>
            <p:cNvPr id="974" name="object 1157">
              <a:extLst>
                <a:ext uri="{FF2B5EF4-FFF2-40B4-BE49-F238E27FC236}">
                  <a16:creationId xmlns:a16="http://schemas.microsoft.com/office/drawing/2014/main" id="{9C0CCDCD-2193-BE76-ECDC-E1850B837A09}"/>
                </a:ext>
              </a:extLst>
            </p:cNvPr>
            <p:cNvSpPr/>
            <p:nvPr/>
          </p:nvSpPr>
          <p:spPr>
            <a:xfrm>
              <a:off x="2315640" y="9011085"/>
              <a:ext cx="38735" cy="12700"/>
            </a:xfrm>
            <a:custGeom>
              <a:avLst/>
              <a:gdLst/>
              <a:ahLst/>
              <a:cxnLst/>
              <a:rect l="l" t="t" r="r" b="b"/>
              <a:pathLst>
                <a:path w="38735" h="12700">
                  <a:moveTo>
                    <a:pt x="29310" y="12496"/>
                  </a:moveTo>
                  <a:lnTo>
                    <a:pt x="11734" y="10151"/>
                  </a:lnTo>
                  <a:lnTo>
                    <a:pt x="1477" y="2051"/>
                  </a:lnTo>
                  <a:lnTo>
                    <a:pt x="0" y="0"/>
                  </a:lnTo>
                  <a:lnTo>
                    <a:pt x="8134" y="4909"/>
                  </a:lnTo>
                  <a:lnTo>
                    <a:pt x="18851" y="9001"/>
                  </a:lnTo>
                  <a:lnTo>
                    <a:pt x="37756" y="9001"/>
                  </a:lnTo>
                  <a:lnTo>
                    <a:pt x="29310" y="12496"/>
                  </a:lnTo>
                  <a:close/>
                </a:path>
                <a:path w="38735" h="12700">
                  <a:moveTo>
                    <a:pt x="37756" y="9001"/>
                  </a:moveTo>
                  <a:lnTo>
                    <a:pt x="18851" y="9001"/>
                  </a:lnTo>
                  <a:lnTo>
                    <a:pt x="28834" y="7851"/>
                  </a:lnTo>
                  <a:lnTo>
                    <a:pt x="36055" y="7497"/>
                  </a:lnTo>
                  <a:lnTo>
                    <a:pt x="38286" y="8782"/>
                  </a:lnTo>
                  <a:lnTo>
                    <a:pt x="37756" y="9001"/>
                  </a:lnTo>
                  <a:close/>
                </a:path>
              </a:pathLst>
            </a:custGeom>
            <a:solidFill>
              <a:srgbClr val="3A3D3D"/>
            </a:solidFill>
          </p:spPr>
          <p:txBody>
            <a:bodyPr wrap="square" lIns="0" tIns="0" rIns="0" bIns="0" rtlCol="0"/>
            <a:lstStyle/>
            <a:p>
              <a:endParaRPr/>
            </a:p>
          </p:txBody>
        </p:sp>
        <p:sp>
          <p:nvSpPr>
            <p:cNvPr id="975" name="object 1158">
              <a:extLst>
                <a:ext uri="{FF2B5EF4-FFF2-40B4-BE49-F238E27FC236}">
                  <a16:creationId xmlns:a16="http://schemas.microsoft.com/office/drawing/2014/main" id="{78C15E30-46EA-B692-C1E8-75AB6AC75935}"/>
                </a:ext>
              </a:extLst>
            </p:cNvPr>
            <p:cNvSpPr/>
            <p:nvPr/>
          </p:nvSpPr>
          <p:spPr>
            <a:xfrm>
              <a:off x="2315761" y="9011221"/>
              <a:ext cx="38735" cy="12700"/>
            </a:xfrm>
            <a:custGeom>
              <a:avLst/>
              <a:gdLst/>
              <a:ahLst/>
              <a:cxnLst/>
              <a:rect l="l" t="t" r="r" b="b"/>
              <a:pathLst>
                <a:path w="38735" h="12700">
                  <a:moveTo>
                    <a:pt x="29310" y="12501"/>
                  </a:moveTo>
                  <a:lnTo>
                    <a:pt x="11734" y="10156"/>
                  </a:lnTo>
                  <a:lnTo>
                    <a:pt x="1477" y="2056"/>
                  </a:lnTo>
                  <a:lnTo>
                    <a:pt x="0" y="0"/>
                  </a:lnTo>
                  <a:lnTo>
                    <a:pt x="8134" y="4914"/>
                  </a:lnTo>
                  <a:lnTo>
                    <a:pt x="18851" y="9006"/>
                  </a:lnTo>
                  <a:lnTo>
                    <a:pt x="37732" y="9006"/>
                  </a:lnTo>
                  <a:lnTo>
                    <a:pt x="29310" y="12501"/>
                  </a:lnTo>
                  <a:close/>
                </a:path>
                <a:path w="38735" h="12700">
                  <a:moveTo>
                    <a:pt x="37732" y="9006"/>
                  </a:moveTo>
                  <a:lnTo>
                    <a:pt x="18851" y="9006"/>
                  </a:lnTo>
                  <a:lnTo>
                    <a:pt x="28834" y="7851"/>
                  </a:lnTo>
                  <a:lnTo>
                    <a:pt x="36055" y="7502"/>
                  </a:lnTo>
                  <a:lnTo>
                    <a:pt x="38296" y="8772"/>
                  </a:lnTo>
                  <a:lnTo>
                    <a:pt x="37732" y="9006"/>
                  </a:lnTo>
                  <a:close/>
                </a:path>
              </a:pathLst>
            </a:custGeom>
            <a:solidFill>
              <a:srgbClr val="3E4141"/>
            </a:solidFill>
          </p:spPr>
          <p:txBody>
            <a:bodyPr wrap="square" lIns="0" tIns="0" rIns="0" bIns="0" rtlCol="0"/>
            <a:lstStyle/>
            <a:p>
              <a:endParaRPr/>
            </a:p>
          </p:txBody>
        </p:sp>
        <p:sp>
          <p:nvSpPr>
            <p:cNvPr id="976" name="object 1159">
              <a:extLst>
                <a:ext uri="{FF2B5EF4-FFF2-40B4-BE49-F238E27FC236}">
                  <a16:creationId xmlns:a16="http://schemas.microsoft.com/office/drawing/2014/main" id="{BD79A033-B299-D22B-2794-CCAE1BDC90C4}"/>
                </a:ext>
              </a:extLst>
            </p:cNvPr>
            <p:cNvSpPr/>
            <p:nvPr/>
          </p:nvSpPr>
          <p:spPr>
            <a:xfrm>
              <a:off x="2315877" y="9011363"/>
              <a:ext cx="38735" cy="12700"/>
            </a:xfrm>
            <a:custGeom>
              <a:avLst/>
              <a:gdLst/>
              <a:ahLst/>
              <a:cxnLst/>
              <a:rect l="l" t="t" r="r" b="b"/>
              <a:pathLst>
                <a:path w="38735" h="12700">
                  <a:moveTo>
                    <a:pt x="29310" y="12496"/>
                  </a:moveTo>
                  <a:lnTo>
                    <a:pt x="11734" y="10151"/>
                  </a:lnTo>
                  <a:lnTo>
                    <a:pt x="1477" y="2051"/>
                  </a:lnTo>
                  <a:lnTo>
                    <a:pt x="0" y="0"/>
                  </a:lnTo>
                  <a:lnTo>
                    <a:pt x="8134" y="4909"/>
                  </a:lnTo>
                  <a:lnTo>
                    <a:pt x="18851" y="9001"/>
                  </a:lnTo>
                  <a:lnTo>
                    <a:pt x="37708" y="9001"/>
                  </a:lnTo>
                  <a:lnTo>
                    <a:pt x="29310" y="12496"/>
                  </a:lnTo>
                  <a:close/>
                </a:path>
                <a:path w="38735" h="12700">
                  <a:moveTo>
                    <a:pt x="37708" y="9001"/>
                  </a:moveTo>
                  <a:lnTo>
                    <a:pt x="18851" y="9001"/>
                  </a:lnTo>
                  <a:lnTo>
                    <a:pt x="28834" y="7851"/>
                  </a:lnTo>
                  <a:lnTo>
                    <a:pt x="36055" y="7502"/>
                  </a:lnTo>
                  <a:lnTo>
                    <a:pt x="38307" y="8752"/>
                  </a:lnTo>
                  <a:lnTo>
                    <a:pt x="37708" y="9001"/>
                  </a:lnTo>
                  <a:close/>
                </a:path>
              </a:pathLst>
            </a:custGeom>
            <a:solidFill>
              <a:srgbClr val="414445"/>
            </a:solidFill>
          </p:spPr>
          <p:txBody>
            <a:bodyPr wrap="square" lIns="0" tIns="0" rIns="0" bIns="0" rtlCol="0"/>
            <a:lstStyle/>
            <a:p>
              <a:endParaRPr/>
            </a:p>
          </p:txBody>
        </p:sp>
        <p:sp>
          <p:nvSpPr>
            <p:cNvPr id="977" name="object 1160">
              <a:extLst>
                <a:ext uri="{FF2B5EF4-FFF2-40B4-BE49-F238E27FC236}">
                  <a16:creationId xmlns:a16="http://schemas.microsoft.com/office/drawing/2014/main" id="{FD856115-1349-C25F-0B53-FB8C78482CA9}"/>
                </a:ext>
              </a:extLst>
            </p:cNvPr>
            <p:cNvSpPr/>
            <p:nvPr/>
          </p:nvSpPr>
          <p:spPr>
            <a:xfrm>
              <a:off x="2315998" y="9011498"/>
              <a:ext cx="38735" cy="12700"/>
            </a:xfrm>
            <a:custGeom>
              <a:avLst/>
              <a:gdLst/>
              <a:ahLst/>
              <a:cxnLst/>
              <a:rect l="l" t="t" r="r" b="b"/>
              <a:pathLst>
                <a:path w="38735" h="12700">
                  <a:moveTo>
                    <a:pt x="29310" y="12496"/>
                  </a:moveTo>
                  <a:lnTo>
                    <a:pt x="11734" y="10151"/>
                  </a:lnTo>
                  <a:lnTo>
                    <a:pt x="1477" y="2051"/>
                  </a:lnTo>
                  <a:lnTo>
                    <a:pt x="0" y="0"/>
                  </a:lnTo>
                  <a:lnTo>
                    <a:pt x="8134" y="4909"/>
                  </a:lnTo>
                  <a:lnTo>
                    <a:pt x="18851" y="9001"/>
                  </a:lnTo>
                  <a:lnTo>
                    <a:pt x="37696" y="9001"/>
                  </a:lnTo>
                  <a:lnTo>
                    <a:pt x="29310" y="12496"/>
                  </a:lnTo>
                  <a:close/>
                </a:path>
                <a:path w="38735" h="12700">
                  <a:moveTo>
                    <a:pt x="37696" y="9001"/>
                  </a:moveTo>
                  <a:lnTo>
                    <a:pt x="18851" y="9001"/>
                  </a:lnTo>
                  <a:lnTo>
                    <a:pt x="28834" y="7856"/>
                  </a:lnTo>
                  <a:lnTo>
                    <a:pt x="36050" y="7502"/>
                  </a:lnTo>
                  <a:lnTo>
                    <a:pt x="38317" y="8742"/>
                  </a:lnTo>
                  <a:lnTo>
                    <a:pt x="37696" y="9001"/>
                  </a:lnTo>
                  <a:close/>
                </a:path>
              </a:pathLst>
            </a:custGeom>
            <a:solidFill>
              <a:srgbClr val="454849"/>
            </a:solidFill>
          </p:spPr>
          <p:txBody>
            <a:bodyPr wrap="square" lIns="0" tIns="0" rIns="0" bIns="0" rtlCol="0"/>
            <a:lstStyle/>
            <a:p>
              <a:endParaRPr/>
            </a:p>
          </p:txBody>
        </p:sp>
        <p:sp>
          <p:nvSpPr>
            <p:cNvPr id="978" name="object 1161">
              <a:extLst>
                <a:ext uri="{FF2B5EF4-FFF2-40B4-BE49-F238E27FC236}">
                  <a16:creationId xmlns:a16="http://schemas.microsoft.com/office/drawing/2014/main" id="{8F78FC80-54F1-0FAF-2633-888A43F28A44}"/>
                </a:ext>
              </a:extLst>
            </p:cNvPr>
            <p:cNvSpPr/>
            <p:nvPr/>
          </p:nvSpPr>
          <p:spPr>
            <a:xfrm>
              <a:off x="2316114" y="9011635"/>
              <a:ext cx="38735" cy="12700"/>
            </a:xfrm>
            <a:custGeom>
              <a:avLst/>
              <a:gdLst/>
              <a:ahLst/>
              <a:cxnLst/>
              <a:rect l="l" t="t" r="r" b="b"/>
              <a:pathLst>
                <a:path w="38735" h="12700">
                  <a:moveTo>
                    <a:pt x="29310" y="12496"/>
                  </a:moveTo>
                  <a:lnTo>
                    <a:pt x="11734" y="10151"/>
                  </a:lnTo>
                  <a:lnTo>
                    <a:pt x="1477" y="2051"/>
                  </a:lnTo>
                  <a:lnTo>
                    <a:pt x="0" y="0"/>
                  </a:lnTo>
                  <a:lnTo>
                    <a:pt x="8134" y="4909"/>
                  </a:lnTo>
                  <a:lnTo>
                    <a:pt x="18851" y="9001"/>
                  </a:lnTo>
                  <a:lnTo>
                    <a:pt x="37683" y="9001"/>
                  </a:lnTo>
                  <a:lnTo>
                    <a:pt x="29310" y="12496"/>
                  </a:lnTo>
                  <a:close/>
                </a:path>
                <a:path w="38735" h="12700">
                  <a:moveTo>
                    <a:pt x="37683" y="9001"/>
                  </a:moveTo>
                  <a:lnTo>
                    <a:pt x="18851" y="9001"/>
                  </a:lnTo>
                  <a:lnTo>
                    <a:pt x="28834" y="7851"/>
                  </a:lnTo>
                  <a:lnTo>
                    <a:pt x="36055" y="7497"/>
                  </a:lnTo>
                  <a:lnTo>
                    <a:pt x="38327" y="8732"/>
                  </a:lnTo>
                  <a:lnTo>
                    <a:pt x="37683" y="9001"/>
                  </a:lnTo>
                  <a:close/>
                </a:path>
              </a:pathLst>
            </a:custGeom>
            <a:solidFill>
              <a:srgbClr val="494C4B"/>
            </a:solidFill>
          </p:spPr>
          <p:txBody>
            <a:bodyPr wrap="square" lIns="0" tIns="0" rIns="0" bIns="0" rtlCol="0"/>
            <a:lstStyle/>
            <a:p>
              <a:endParaRPr/>
            </a:p>
          </p:txBody>
        </p:sp>
        <p:sp>
          <p:nvSpPr>
            <p:cNvPr id="979" name="object 1162">
              <a:extLst>
                <a:ext uri="{FF2B5EF4-FFF2-40B4-BE49-F238E27FC236}">
                  <a16:creationId xmlns:a16="http://schemas.microsoft.com/office/drawing/2014/main" id="{1543B0C3-DCB2-25E8-AA9A-1C59B15E3149}"/>
                </a:ext>
              </a:extLst>
            </p:cNvPr>
            <p:cNvSpPr/>
            <p:nvPr/>
          </p:nvSpPr>
          <p:spPr>
            <a:xfrm>
              <a:off x="2316235" y="9011771"/>
              <a:ext cx="38735" cy="12700"/>
            </a:xfrm>
            <a:custGeom>
              <a:avLst/>
              <a:gdLst/>
              <a:ahLst/>
              <a:cxnLst/>
              <a:rect l="l" t="t" r="r" b="b"/>
              <a:pathLst>
                <a:path w="38735" h="12700">
                  <a:moveTo>
                    <a:pt x="29304" y="12496"/>
                  </a:moveTo>
                  <a:lnTo>
                    <a:pt x="11734" y="10156"/>
                  </a:lnTo>
                  <a:lnTo>
                    <a:pt x="1477" y="2056"/>
                  </a:lnTo>
                  <a:lnTo>
                    <a:pt x="0" y="0"/>
                  </a:lnTo>
                  <a:lnTo>
                    <a:pt x="8134" y="4909"/>
                  </a:lnTo>
                  <a:lnTo>
                    <a:pt x="18851" y="9006"/>
                  </a:lnTo>
                  <a:lnTo>
                    <a:pt x="37647" y="9006"/>
                  </a:lnTo>
                  <a:lnTo>
                    <a:pt x="29304" y="12496"/>
                  </a:lnTo>
                  <a:close/>
                </a:path>
                <a:path w="38735" h="12700">
                  <a:moveTo>
                    <a:pt x="37647" y="9006"/>
                  </a:moveTo>
                  <a:lnTo>
                    <a:pt x="18851" y="9006"/>
                  </a:lnTo>
                  <a:lnTo>
                    <a:pt x="28834" y="7851"/>
                  </a:lnTo>
                  <a:lnTo>
                    <a:pt x="36050" y="7502"/>
                  </a:lnTo>
                  <a:lnTo>
                    <a:pt x="38338" y="8717"/>
                  </a:lnTo>
                  <a:lnTo>
                    <a:pt x="37647" y="9006"/>
                  </a:lnTo>
                  <a:close/>
                </a:path>
              </a:pathLst>
            </a:custGeom>
            <a:solidFill>
              <a:srgbClr val="4C504F"/>
            </a:solidFill>
          </p:spPr>
          <p:txBody>
            <a:bodyPr wrap="square" lIns="0" tIns="0" rIns="0" bIns="0" rtlCol="0"/>
            <a:lstStyle/>
            <a:p>
              <a:endParaRPr/>
            </a:p>
          </p:txBody>
        </p:sp>
        <p:sp>
          <p:nvSpPr>
            <p:cNvPr id="980" name="object 1163">
              <a:extLst>
                <a:ext uri="{FF2B5EF4-FFF2-40B4-BE49-F238E27FC236}">
                  <a16:creationId xmlns:a16="http://schemas.microsoft.com/office/drawing/2014/main" id="{2362BC34-542E-2861-BB80-33733A4CD0AB}"/>
                </a:ext>
              </a:extLst>
            </p:cNvPr>
            <p:cNvSpPr/>
            <p:nvPr/>
          </p:nvSpPr>
          <p:spPr>
            <a:xfrm>
              <a:off x="2316351" y="9011912"/>
              <a:ext cx="38735" cy="12700"/>
            </a:xfrm>
            <a:custGeom>
              <a:avLst/>
              <a:gdLst/>
              <a:ahLst/>
              <a:cxnLst/>
              <a:rect l="l" t="t" r="r" b="b"/>
              <a:pathLst>
                <a:path w="38735" h="12700">
                  <a:moveTo>
                    <a:pt x="29310" y="12496"/>
                  </a:moveTo>
                  <a:lnTo>
                    <a:pt x="11734" y="10151"/>
                  </a:lnTo>
                  <a:lnTo>
                    <a:pt x="1477" y="2051"/>
                  </a:lnTo>
                  <a:lnTo>
                    <a:pt x="0" y="0"/>
                  </a:lnTo>
                  <a:lnTo>
                    <a:pt x="8134" y="4909"/>
                  </a:lnTo>
                  <a:lnTo>
                    <a:pt x="18851" y="9001"/>
                  </a:lnTo>
                  <a:lnTo>
                    <a:pt x="37636" y="9001"/>
                  </a:lnTo>
                  <a:lnTo>
                    <a:pt x="29310" y="12496"/>
                  </a:lnTo>
                  <a:close/>
                </a:path>
                <a:path w="38735" h="12700">
                  <a:moveTo>
                    <a:pt x="37636" y="9001"/>
                  </a:moveTo>
                  <a:lnTo>
                    <a:pt x="18851" y="9001"/>
                  </a:lnTo>
                  <a:lnTo>
                    <a:pt x="28834" y="7846"/>
                  </a:lnTo>
                  <a:lnTo>
                    <a:pt x="36055" y="7497"/>
                  </a:lnTo>
                  <a:lnTo>
                    <a:pt x="38348" y="8702"/>
                  </a:lnTo>
                  <a:lnTo>
                    <a:pt x="37636" y="9001"/>
                  </a:lnTo>
                  <a:close/>
                </a:path>
              </a:pathLst>
            </a:custGeom>
            <a:solidFill>
              <a:srgbClr val="505353"/>
            </a:solidFill>
          </p:spPr>
          <p:txBody>
            <a:bodyPr wrap="square" lIns="0" tIns="0" rIns="0" bIns="0" rtlCol="0"/>
            <a:lstStyle/>
            <a:p>
              <a:endParaRPr/>
            </a:p>
          </p:txBody>
        </p:sp>
        <p:sp>
          <p:nvSpPr>
            <p:cNvPr id="981" name="object 1164">
              <a:extLst>
                <a:ext uri="{FF2B5EF4-FFF2-40B4-BE49-F238E27FC236}">
                  <a16:creationId xmlns:a16="http://schemas.microsoft.com/office/drawing/2014/main" id="{FB706970-D373-B80A-6233-B633CF1EE083}"/>
                </a:ext>
              </a:extLst>
            </p:cNvPr>
            <p:cNvSpPr/>
            <p:nvPr/>
          </p:nvSpPr>
          <p:spPr>
            <a:xfrm>
              <a:off x="2316472" y="9012048"/>
              <a:ext cx="38735" cy="12700"/>
            </a:xfrm>
            <a:custGeom>
              <a:avLst/>
              <a:gdLst/>
              <a:ahLst/>
              <a:cxnLst/>
              <a:rect l="l" t="t" r="r" b="b"/>
              <a:pathLst>
                <a:path w="38735" h="12700">
                  <a:moveTo>
                    <a:pt x="29304" y="12496"/>
                  </a:moveTo>
                  <a:lnTo>
                    <a:pt x="11734" y="10151"/>
                  </a:lnTo>
                  <a:lnTo>
                    <a:pt x="1477" y="2051"/>
                  </a:lnTo>
                  <a:lnTo>
                    <a:pt x="0" y="0"/>
                  </a:lnTo>
                  <a:lnTo>
                    <a:pt x="8134" y="4909"/>
                  </a:lnTo>
                  <a:lnTo>
                    <a:pt x="18851" y="9001"/>
                  </a:lnTo>
                  <a:lnTo>
                    <a:pt x="37613" y="9001"/>
                  </a:lnTo>
                  <a:lnTo>
                    <a:pt x="29304" y="12496"/>
                  </a:lnTo>
                  <a:close/>
                </a:path>
                <a:path w="38735" h="12700">
                  <a:moveTo>
                    <a:pt x="37613" y="9001"/>
                  </a:moveTo>
                  <a:lnTo>
                    <a:pt x="18851" y="9001"/>
                  </a:lnTo>
                  <a:lnTo>
                    <a:pt x="28834" y="7856"/>
                  </a:lnTo>
                  <a:lnTo>
                    <a:pt x="36050" y="7502"/>
                  </a:lnTo>
                  <a:lnTo>
                    <a:pt x="38358" y="8687"/>
                  </a:lnTo>
                  <a:lnTo>
                    <a:pt x="37613" y="9001"/>
                  </a:lnTo>
                  <a:close/>
                </a:path>
              </a:pathLst>
            </a:custGeom>
            <a:solidFill>
              <a:srgbClr val="545757"/>
            </a:solidFill>
          </p:spPr>
          <p:txBody>
            <a:bodyPr wrap="square" lIns="0" tIns="0" rIns="0" bIns="0" rtlCol="0"/>
            <a:lstStyle/>
            <a:p>
              <a:endParaRPr/>
            </a:p>
          </p:txBody>
        </p:sp>
        <p:sp>
          <p:nvSpPr>
            <p:cNvPr id="982" name="object 1165">
              <a:extLst>
                <a:ext uri="{FF2B5EF4-FFF2-40B4-BE49-F238E27FC236}">
                  <a16:creationId xmlns:a16="http://schemas.microsoft.com/office/drawing/2014/main" id="{ADB06B6A-82F7-10C4-D4A7-0BC5DBF48DE9}"/>
                </a:ext>
              </a:extLst>
            </p:cNvPr>
            <p:cNvSpPr/>
            <p:nvPr/>
          </p:nvSpPr>
          <p:spPr>
            <a:xfrm>
              <a:off x="2316588" y="9012184"/>
              <a:ext cx="38735" cy="12700"/>
            </a:xfrm>
            <a:custGeom>
              <a:avLst/>
              <a:gdLst/>
              <a:ahLst/>
              <a:cxnLst/>
              <a:rect l="l" t="t" r="r" b="b"/>
              <a:pathLst>
                <a:path w="38735" h="12700">
                  <a:moveTo>
                    <a:pt x="29310" y="12496"/>
                  </a:moveTo>
                  <a:lnTo>
                    <a:pt x="11734" y="10151"/>
                  </a:lnTo>
                  <a:lnTo>
                    <a:pt x="1477" y="2051"/>
                  </a:lnTo>
                  <a:lnTo>
                    <a:pt x="0" y="0"/>
                  </a:lnTo>
                  <a:lnTo>
                    <a:pt x="8134" y="4909"/>
                  </a:lnTo>
                  <a:lnTo>
                    <a:pt x="18851" y="9001"/>
                  </a:lnTo>
                  <a:lnTo>
                    <a:pt x="37601" y="9001"/>
                  </a:lnTo>
                  <a:lnTo>
                    <a:pt x="29310" y="12496"/>
                  </a:lnTo>
                  <a:close/>
                </a:path>
                <a:path w="38735" h="12700">
                  <a:moveTo>
                    <a:pt x="37601" y="9001"/>
                  </a:moveTo>
                  <a:lnTo>
                    <a:pt x="18851" y="9001"/>
                  </a:lnTo>
                  <a:lnTo>
                    <a:pt x="28834" y="7856"/>
                  </a:lnTo>
                  <a:lnTo>
                    <a:pt x="36050" y="7502"/>
                  </a:lnTo>
                  <a:lnTo>
                    <a:pt x="38369" y="8677"/>
                  </a:lnTo>
                  <a:lnTo>
                    <a:pt x="37601" y="9001"/>
                  </a:lnTo>
                  <a:close/>
                </a:path>
              </a:pathLst>
            </a:custGeom>
            <a:solidFill>
              <a:srgbClr val="575B5A"/>
            </a:solidFill>
          </p:spPr>
          <p:txBody>
            <a:bodyPr wrap="square" lIns="0" tIns="0" rIns="0" bIns="0" rtlCol="0"/>
            <a:lstStyle/>
            <a:p>
              <a:endParaRPr/>
            </a:p>
          </p:txBody>
        </p:sp>
        <p:sp>
          <p:nvSpPr>
            <p:cNvPr id="983" name="object 1166">
              <a:extLst>
                <a:ext uri="{FF2B5EF4-FFF2-40B4-BE49-F238E27FC236}">
                  <a16:creationId xmlns:a16="http://schemas.microsoft.com/office/drawing/2014/main" id="{769F2BEB-1286-47DF-C6E1-514A35E3DB17}"/>
                </a:ext>
              </a:extLst>
            </p:cNvPr>
            <p:cNvSpPr/>
            <p:nvPr/>
          </p:nvSpPr>
          <p:spPr>
            <a:xfrm>
              <a:off x="2316704" y="9012325"/>
              <a:ext cx="38735" cy="12700"/>
            </a:xfrm>
            <a:custGeom>
              <a:avLst/>
              <a:gdLst/>
              <a:ahLst/>
              <a:cxnLst/>
              <a:rect l="l" t="t" r="r" b="b"/>
              <a:pathLst>
                <a:path w="38735" h="12700">
                  <a:moveTo>
                    <a:pt x="29310" y="12491"/>
                  </a:moveTo>
                  <a:lnTo>
                    <a:pt x="11734" y="10151"/>
                  </a:lnTo>
                  <a:lnTo>
                    <a:pt x="1477" y="2051"/>
                  </a:lnTo>
                  <a:lnTo>
                    <a:pt x="0" y="0"/>
                  </a:lnTo>
                  <a:lnTo>
                    <a:pt x="8134" y="4904"/>
                  </a:lnTo>
                  <a:lnTo>
                    <a:pt x="18851" y="9001"/>
                  </a:lnTo>
                  <a:lnTo>
                    <a:pt x="37571" y="9001"/>
                  </a:lnTo>
                  <a:lnTo>
                    <a:pt x="29310" y="12491"/>
                  </a:lnTo>
                  <a:close/>
                </a:path>
                <a:path w="38735" h="12700">
                  <a:moveTo>
                    <a:pt x="37571" y="9001"/>
                  </a:moveTo>
                  <a:lnTo>
                    <a:pt x="18851" y="9001"/>
                  </a:lnTo>
                  <a:lnTo>
                    <a:pt x="28834" y="7846"/>
                  </a:lnTo>
                  <a:lnTo>
                    <a:pt x="36055" y="7497"/>
                  </a:lnTo>
                  <a:lnTo>
                    <a:pt x="38384" y="8658"/>
                  </a:lnTo>
                  <a:lnTo>
                    <a:pt x="37571" y="9001"/>
                  </a:lnTo>
                  <a:close/>
                </a:path>
              </a:pathLst>
            </a:custGeom>
            <a:solidFill>
              <a:srgbClr val="5A5E5E"/>
            </a:solidFill>
          </p:spPr>
          <p:txBody>
            <a:bodyPr wrap="square" lIns="0" tIns="0" rIns="0" bIns="0" rtlCol="0"/>
            <a:lstStyle/>
            <a:p>
              <a:endParaRPr/>
            </a:p>
          </p:txBody>
        </p:sp>
        <p:sp>
          <p:nvSpPr>
            <p:cNvPr id="984" name="object 1167">
              <a:extLst>
                <a:ext uri="{FF2B5EF4-FFF2-40B4-BE49-F238E27FC236}">
                  <a16:creationId xmlns:a16="http://schemas.microsoft.com/office/drawing/2014/main" id="{BA2D9F2B-90D3-3B1B-3F57-BEF60390182F}"/>
                </a:ext>
              </a:extLst>
            </p:cNvPr>
            <p:cNvSpPr/>
            <p:nvPr/>
          </p:nvSpPr>
          <p:spPr>
            <a:xfrm>
              <a:off x="2316825" y="9012461"/>
              <a:ext cx="38735" cy="12700"/>
            </a:xfrm>
            <a:custGeom>
              <a:avLst/>
              <a:gdLst/>
              <a:ahLst/>
              <a:cxnLst/>
              <a:rect l="l" t="t" r="r" b="b"/>
              <a:pathLst>
                <a:path w="38735" h="12700">
                  <a:moveTo>
                    <a:pt x="29310" y="12496"/>
                  </a:moveTo>
                  <a:lnTo>
                    <a:pt x="11734" y="10151"/>
                  </a:lnTo>
                  <a:lnTo>
                    <a:pt x="1477" y="2051"/>
                  </a:lnTo>
                  <a:lnTo>
                    <a:pt x="0" y="0"/>
                  </a:lnTo>
                  <a:lnTo>
                    <a:pt x="8134" y="4909"/>
                  </a:lnTo>
                  <a:lnTo>
                    <a:pt x="18851" y="9001"/>
                  </a:lnTo>
                  <a:lnTo>
                    <a:pt x="37551" y="9001"/>
                  </a:lnTo>
                  <a:lnTo>
                    <a:pt x="29310" y="12496"/>
                  </a:lnTo>
                  <a:close/>
                </a:path>
                <a:path w="38735" h="12700">
                  <a:moveTo>
                    <a:pt x="37551" y="9001"/>
                  </a:moveTo>
                  <a:lnTo>
                    <a:pt x="18851" y="9001"/>
                  </a:lnTo>
                  <a:lnTo>
                    <a:pt x="28834" y="7851"/>
                  </a:lnTo>
                  <a:lnTo>
                    <a:pt x="36050" y="7497"/>
                  </a:lnTo>
                  <a:lnTo>
                    <a:pt x="38384" y="8648"/>
                  </a:lnTo>
                  <a:lnTo>
                    <a:pt x="37551" y="9001"/>
                  </a:lnTo>
                  <a:close/>
                </a:path>
              </a:pathLst>
            </a:custGeom>
            <a:solidFill>
              <a:srgbClr val="5E6262"/>
            </a:solidFill>
          </p:spPr>
          <p:txBody>
            <a:bodyPr wrap="square" lIns="0" tIns="0" rIns="0" bIns="0" rtlCol="0"/>
            <a:lstStyle/>
            <a:p>
              <a:endParaRPr/>
            </a:p>
          </p:txBody>
        </p:sp>
        <p:sp>
          <p:nvSpPr>
            <p:cNvPr id="985" name="object 1168">
              <a:extLst>
                <a:ext uri="{FF2B5EF4-FFF2-40B4-BE49-F238E27FC236}">
                  <a16:creationId xmlns:a16="http://schemas.microsoft.com/office/drawing/2014/main" id="{26AE1F00-139A-DABB-A857-75B119A95927}"/>
                </a:ext>
              </a:extLst>
            </p:cNvPr>
            <p:cNvSpPr/>
            <p:nvPr/>
          </p:nvSpPr>
          <p:spPr>
            <a:xfrm>
              <a:off x="2316941" y="9012597"/>
              <a:ext cx="38735" cy="12700"/>
            </a:xfrm>
            <a:custGeom>
              <a:avLst/>
              <a:gdLst/>
              <a:ahLst/>
              <a:cxnLst/>
              <a:rect l="l" t="t" r="r" b="b"/>
              <a:pathLst>
                <a:path w="38735" h="12700">
                  <a:moveTo>
                    <a:pt x="29310" y="12496"/>
                  </a:moveTo>
                  <a:lnTo>
                    <a:pt x="11734" y="10151"/>
                  </a:lnTo>
                  <a:lnTo>
                    <a:pt x="1477" y="2051"/>
                  </a:lnTo>
                  <a:lnTo>
                    <a:pt x="0" y="0"/>
                  </a:lnTo>
                  <a:lnTo>
                    <a:pt x="8134" y="4909"/>
                  </a:lnTo>
                  <a:lnTo>
                    <a:pt x="18851" y="9001"/>
                  </a:lnTo>
                  <a:lnTo>
                    <a:pt x="37533" y="9001"/>
                  </a:lnTo>
                  <a:lnTo>
                    <a:pt x="29310" y="12496"/>
                  </a:lnTo>
                  <a:close/>
                </a:path>
                <a:path w="38735" h="12700">
                  <a:moveTo>
                    <a:pt x="37533" y="9001"/>
                  </a:moveTo>
                  <a:lnTo>
                    <a:pt x="18851" y="9001"/>
                  </a:lnTo>
                  <a:lnTo>
                    <a:pt x="28834" y="7846"/>
                  </a:lnTo>
                  <a:lnTo>
                    <a:pt x="36055" y="7493"/>
                  </a:lnTo>
                  <a:lnTo>
                    <a:pt x="38400" y="8633"/>
                  </a:lnTo>
                  <a:lnTo>
                    <a:pt x="37533" y="9001"/>
                  </a:lnTo>
                  <a:close/>
                </a:path>
              </a:pathLst>
            </a:custGeom>
            <a:solidFill>
              <a:srgbClr val="626665"/>
            </a:solidFill>
          </p:spPr>
          <p:txBody>
            <a:bodyPr wrap="square" lIns="0" tIns="0" rIns="0" bIns="0" rtlCol="0"/>
            <a:lstStyle/>
            <a:p>
              <a:endParaRPr/>
            </a:p>
          </p:txBody>
        </p:sp>
        <p:sp>
          <p:nvSpPr>
            <p:cNvPr id="986" name="object 1169">
              <a:extLst>
                <a:ext uri="{FF2B5EF4-FFF2-40B4-BE49-F238E27FC236}">
                  <a16:creationId xmlns:a16="http://schemas.microsoft.com/office/drawing/2014/main" id="{68178554-2610-6868-B0ED-1E082DE28264}"/>
                </a:ext>
              </a:extLst>
            </p:cNvPr>
            <p:cNvSpPr/>
            <p:nvPr/>
          </p:nvSpPr>
          <p:spPr>
            <a:xfrm>
              <a:off x="2317062" y="9012734"/>
              <a:ext cx="38735" cy="12700"/>
            </a:xfrm>
            <a:custGeom>
              <a:avLst/>
              <a:gdLst/>
              <a:ahLst/>
              <a:cxnLst/>
              <a:rect l="l" t="t" r="r" b="b"/>
              <a:pathLst>
                <a:path w="38735" h="12700">
                  <a:moveTo>
                    <a:pt x="29304" y="12496"/>
                  </a:moveTo>
                  <a:lnTo>
                    <a:pt x="11734" y="10151"/>
                  </a:lnTo>
                  <a:lnTo>
                    <a:pt x="1477" y="2051"/>
                  </a:lnTo>
                  <a:lnTo>
                    <a:pt x="0" y="0"/>
                  </a:lnTo>
                  <a:lnTo>
                    <a:pt x="8134" y="4909"/>
                  </a:lnTo>
                  <a:lnTo>
                    <a:pt x="18851" y="9001"/>
                  </a:lnTo>
                  <a:lnTo>
                    <a:pt x="37520" y="9001"/>
                  </a:lnTo>
                  <a:lnTo>
                    <a:pt x="29304" y="12496"/>
                  </a:lnTo>
                  <a:close/>
                </a:path>
                <a:path w="38735" h="12700">
                  <a:moveTo>
                    <a:pt x="37520" y="9001"/>
                  </a:moveTo>
                  <a:lnTo>
                    <a:pt x="18851" y="9001"/>
                  </a:lnTo>
                  <a:lnTo>
                    <a:pt x="28834" y="7856"/>
                  </a:lnTo>
                  <a:lnTo>
                    <a:pt x="36050" y="7502"/>
                  </a:lnTo>
                  <a:lnTo>
                    <a:pt x="38410" y="8623"/>
                  </a:lnTo>
                  <a:lnTo>
                    <a:pt x="37520" y="9001"/>
                  </a:lnTo>
                  <a:close/>
                </a:path>
              </a:pathLst>
            </a:custGeom>
            <a:solidFill>
              <a:srgbClr val="666969"/>
            </a:solidFill>
          </p:spPr>
          <p:txBody>
            <a:bodyPr wrap="square" lIns="0" tIns="0" rIns="0" bIns="0" rtlCol="0"/>
            <a:lstStyle/>
            <a:p>
              <a:endParaRPr/>
            </a:p>
          </p:txBody>
        </p:sp>
        <p:sp>
          <p:nvSpPr>
            <p:cNvPr id="987" name="object 1170">
              <a:extLst>
                <a:ext uri="{FF2B5EF4-FFF2-40B4-BE49-F238E27FC236}">
                  <a16:creationId xmlns:a16="http://schemas.microsoft.com/office/drawing/2014/main" id="{A2F48515-FF8F-4487-3F7C-AC7E831C7053}"/>
                </a:ext>
              </a:extLst>
            </p:cNvPr>
            <p:cNvSpPr/>
            <p:nvPr/>
          </p:nvSpPr>
          <p:spPr>
            <a:xfrm>
              <a:off x="2317178" y="9012875"/>
              <a:ext cx="38735" cy="12700"/>
            </a:xfrm>
            <a:custGeom>
              <a:avLst/>
              <a:gdLst/>
              <a:ahLst/>
              <a:cxnLst/>
              <a:rect l="l" t="t" r="r" b="b"/>
              <a:pathLst>
                <a:path w="38735" h="12700">
                  <a:moveTo>
                    <a:pt x="29310" y="12491"/>
                  </a:moveTo>
                  <a:lnTo>
                    <a:pt x="11734" y="10151"/>
                  </a:lnTo>
                  <a:lnTo>
                    <a:pt x="1477" y="2051"/>
                  </a:lnTo>
                  <a:lnTo>
                    <a:pt x="0" y="0"/>
                  </a:lnTo>
                  <a:lnTo>
                    <a:pt x="8134" y="4904"/>
                  </a:lnTo>
                  <a:lnTo>
                    <a:pt x="18851" y="9001"/>
                  </a:lnTo>
                  <a:lnTo>
                    <a:pt x="37487" y="9001"/>
                  </a:lnTo>
                  <a:lnTo>
                    <a:pt x="29310" y="12491"/>
                  </a:lnTo>
                  <a:close/>
                </a:path>
                <a:path w="38735" h="12700">
                  <a:moveTo>
                    <a:pt x="37487" y="9001"/>
                  </a:moveTo>
                  <a:lnTo>
                    <a:pt x="18851" y="9001"/>
                  </a:lnTo>
                  <a:lnTo>
                    <a:pt x="28834" y="7846"/>
                  </a:lnTo>
                  <a:lnTo>
                    <a:pt x="36050" y="7497"/>
                  </a:lnTo>
                  <a:lnTo>
                    <a:pt x="38420" y="8603"/>
                  </a:lnTo>
                  <a:lnTo>
                    <a:pt x="37487" y="9001"/>
                  </a:lnTo>
                  <a:close/>
                </a:path>
              </a:pathLst>
            </a:custGeom>
            <a:solidFill>
              <a:srgbClr val="696C6C"/>
            </a:solidFill>
          </p:spPr>
          <p:txBody>
            <a:bodyPr wrap="square" lIns="0" tIns="0" rIns="0" bIns="0" rtlCol="0"/>
            <a:lstStyle/>
            <a:p>
              <a:endParaRPr/>
            </a:p>
          </p:txBody>
        </p:sp>
        <p:sp>
          <p:nvSpPr>
            <p:cNvPr id="988" name="object 1171">
              <a:extLst>
                <a:ext uri="{FF2B5EF4-FFF2-40B4-BE49-F238E27FC236}">
                  <a16:creationId xmlns:a16="http://schemas.microsoft.com/office/drawing/2014/main" id="{1960613A-873A-A458-1AEA-295BE9A963D6}"/>
                </a:ext>
              </a:extLst>
            </p:cNvPr>
            <p:cNvSpPr/>
            <p:nvPr/>
          </p:nvSpPr>
          <p:spPr>
            <a:xfrm>
              <a:off x="2317299" y="9013011"/>
              <a:ext cx="38735" cy="12700"/>
            </a:xfrm>
            <a:custGeom>
              <a:avLst/>
              <a:gdLst/>
              <a:ahLst/>
              <a:cxnLst/>
              <a:rect l="l" t="t" r="r" b="b"/>
              <a:pathLst>
                <a:path w="38735" h="12700">
                  <a:moveTo>
                    <a:pt x="29304" y="12496"/>
                  </a:moveTo>
                  <a:lnTo>
                    <a:pt x="11734" y="10151"/>
                  </a:lnTo>
                  <a:lnTo>
                    <a:pt x="1477" y="2051"/>
                  </a:lnTo>
                  <a:lnTo>
                    <a:pt x="0" y="0"/>
                  </a:lnTo>
                  <a:lnTo>
                    <a:pt x="8134" y="4909"/>
                  </a:lnTo>
                  <a:lnTo>
                    <a:pt x="18851" y="9001"/>
                  </a:lnTo>
                  <a:lnTo>
                    <a:pt x="37476" y="9001"/>
                  </a:lnTo>
                  <a:lnTo>
                    <a:pt x="29304" y="12496"/>
                  </a:lnTo>
                  <a:close/>
                </a:path>
                <a:path w="38735" h="12700">
                  <a:moveTo>
                    <a:pt x="37476" y="9001"/>
                  </a:moveTo>
                  <a:lnTo>
                    <a:pt x="18851" y="9001"/>
                  </a:lnTo>
                  <a:lnTo>
                    <a:pt x="28834" y="7851"/>
                  </a:lnTo>
                  <a:lnTo>
                    <a:pt x="36050" y="7497"/>
                  </a:lnTo>
                  <a:lnTo>
                    <a:pt x="38431" y="8593"/>
                  </a:lnTo>
                  <a:lnTo>
                    <a:pt x="37476" y="9001"/>
                  </a:lnTo>
                  <a:close/>
                </a:path>
              </a:pathLst>
            </a:custGeom>
            <a:solidFill>
              <a:srgbClr val="6C7070"/>
            </a:solidFill>
          </p:spPr>
          <p:txBody>
            <a:bodyPr wrap="square" lIns="0" tIns="0" rIns="0" bIns="0" rtlCol="0"/>
            <a:lstStyle/>
            <a:p>
              <a:endParaRPr/>
            </a:p>
          </p:txBody>
        </p:sp>
        <p:sp>
          <p:nvSpPr>
            <p:cNvPr id="989" name="object 1172">
              <a:extLst>
                <a:ext uri="{FF2B5EF4-FFF2-40B4-BE49-F238E27FC236}">
                  <a16:creationId xmlns:a16="http://schemas.microsoft.com/office/drawing/2014/main" id="{110892AF-B65D-9CB2-DD62-DCE8C4C6CF77}"/>
                </a:ext>
              </a:extLst>
            </p:cNvPr>
            <p:cNvSpPr/>
            <p:nvPr/>
          </p:nvSpPr>
          <p:spPr>
            <a:xfrm>
              <a:off x="2317415" y="9013147"/>
              <a:ext cx="38735" cy="12700"/>
            </a:xfrm>
            <a:custGeom>
              <a:avLst/>
              <a:gdLst/>
              <a:ahLst/>
              <a:cxnLst/>
              <a:rect l="l" t="t" r="r" b="b"/>
              <a:pathLst>
                <a:path w="38735" h="12700">
                  <a:moveTo>
                    <a:pt x="29310" y="12496"/>
                  </a:moveTo>
                  <a:lnTo>
                    <a:pt x="11734" y="10151"/>
                  </a:lnTo>
                  <a:lnTo>
                    <a:pt x="1477" y="2051"/>
                  </a:lnTo>
                  <a:lnTo>
                    <a:pt x="0" y="0"/>
                  </a:lnTo>
                  <a:lnTo>
                    <a:pt x="8134" y="4909"/>
                  </a:lnTo>
                  <a:lnTo>
                    <a:pt x="18851" y="9001"/>
                  </a:lnTo>
                  <a:lnTo>
                    <a:pt x="37465" y="9001"/>
                  </a:lnTo>
                  <a:lnTo>
                    <a:pt x="29310" y="12496"/>
                  </a:lnTo>
                  <a:close/>
                </a:path>
                <a:path w="38735" h="12700">
                  <a:moveTo>
                    <a:pt x="37465" y="9001"/>
                  </a:moveTo>
                  <a:lnTo>
                    <a:pt x="18851" y="9001"/>
                  </a:lnTo>
                  <a:lnTo>
                    <a:pt x="28834" y="7851"/>
                  </a:lnTo>
                  <a:lnTo>
                    <a:pt x="36050" y="7497"/>
                  </a:lnTo>
                  <a:lnTo>
                    <a:pt x="38441" y="8583"/>
                  </a:lnTo>
                  <a:lnTo>
                    <a:pt x="37465" y="9001"/>
                  </a:lnTo>
                  <a:close/>
                </a:path>
              </a:pathLst>
            </a:custGeom>
            <a:solidFill>
              <a:srgbClr val="6F7373"/>
            </a:solidFill>
          </p:spPr>
          <p:txBody>
            <a:bodyPr wrap="square" lIns="0" tIns="0" rIns="0" bIns="0" rtlCol="0"/>
            <a:lstStyle/>
            <a:p>
              <a:endParaRPr/>
            </a:p>
          </p:txBody>
        </p:sp>
        <p:sp>
          <p:nvSpPr>
            <p:cNvPr id="990" name="object 1173">
              <a:extLst>
                <a:ext uri="{FF2B5EF4-FFF2-40B4-BE49-F238E27FC236}">
                  <a16:creationId xmlns:a16="http://schemas.microsoft.com/office/drawing/2014/main" id="{89F62E06-4F1C-7182-68E4-FCF42B236558}"/>
                </a:ext>
              </a:extLst>
            </p:cNvPr>
            <p:cNvSpPr/>
            <p:nvPr/>
          </p:nvSpPr>
          <p:spPr>
            <a:xfrm>
              <a:off x="2317536" y="9013288"/>
              <a:ext cx="38735" cy="12700"/>
            </a:xfrm>
            <a:custGeom>
              <a:avLst/>
              <a:gdLst/>
              <a:ahLst/>
              <a:cxnLst/>
              <a:rect l="l" t="t" r="r" b="b"/>
              <a:pathLst>
                <a:path w="38735" h="12700">
                  <a:moveTo>
                    <a:pt x="29304" y="12491"/>
                  </a:moveTo>
                  <a:lnTo>
                    <a:pt x="11734" y="10146"/>
                  </a:lnTo>
                  <a:lnTo>
                    <a:pt x="1477" y="2046"/>
                  </a:lnTo>
                  <a:lnTo>
                    <a:pt x="0" y="0"/>
                  </a:lnTo>
                  <a:lnTo>
                    <a:pt x="8134" y="4904"/>
                  </a:lnTo>
                  <a:lnTo>
                    <a:pt x="18851" y="8996"/>
                  </a:lnTo>
                  <a:lnTo>
                    <a:pt x="37453" y="8996"/>
                  </a:lnTo>
                  <a:lnTo>
                    <a:pt x="29304" y="12491"/>
                  </a:lnTo>
                  <a:close/>
                </a:path>
                <a:path w="38735" h="12700">
                  <a:moveTo>
                    <a:pt x="37453" y="8996"/>
                  </a:moveTo>
                  <a:lnTo>
                    <a:pt x="18851" y="8996"/>
                  </a:lnTo>
                  <a:lnTo>
                    <a:pt x="28834" y="7851"/>
                  </a:lnTo>
                  <a:lnTo>
                    <a:pt x="36050" y="7497"/>
                  </a:lnTo>
                  <a:lnTo>
                    <a:pt x="38451" y="8568"/>
                  </a:lnTo>
                  <a:lnTo>
                    <a:pt x="37453" y="8996"/>
                  </a:lnTo>
                  <a:close/>
                </a:path>
              </a:pathLst>
            </a:custGeom>
            <a:solidFill>
              <a:srgbClr val="727677"/>
            </a:solidFill>
          </p:spPr>
          <p:txBody>
            <a:bodyPr wrap="square" lIns="0" tIns="0" rIns="0" bIns="0" rtlCol="0"/>
            <a:lstStyle/>
            <a:p>
              <a:endParaRPr/>
            </a:p>
          </p:txBody>
        </p:sp>
        <p:sp>
          <p:nvSpPr>
            <p:cNvPr id="991" name="object 1174">
              <a:extLst>
                <a:ext uri="{FF2B5EF4-FFF2-40B4-BE49-F238E27FC236}">
                  <a16:creationId xmlns:a16="http://schemas.microsoft.com/office/drawing/2014/main" id="{AA16D5E0-5300-06A3-3E92-882BE3612C99}"/>
                </a:ext>
              </a:extLst>
            </p:cNvPr>
            <p:cNvSpPr/>
            <p:nvPr/>
          </p:nvSpPr>
          <p:spPr>
            <a:xfrm>
              <a:off x="2317652" y="9013424"/>
              <a:ext cx="38735" cy="12700"/>
            </a:xfrm>
            <a:custGeom>
              <a:avLst/>
              <a:gdLst/>
              <a:ahLst/>
              <a:cxnLst/>
              <a:rect l="l" t="t" r="r" b="b"/>
              <a:pathLst>
                <a:path w="38735" h="12700">
                  <a:moveTo>
                    <a:pt x="29310" y="12491"/>
                  </a:moveTo>
                  <a:lnTo>
                    <a:pt x="11734" y="10151"/>
                  </a:lnTo>
                  <a:lnTo>
                    <a:pt x="1477" y="2051"/>
                  </a:lnTo>
                  <a:lnTo>
                    <a:pt x="0" y="0"/>
                  </a:lnTo>
                  <a:lnTo>
                    <a:pt x="8134" y="4904"/>
                  </a:lnTo>
                  <a:lnTo>
                    <a:pt x="18851" y="9001"/>
                  </a:lnTo>
                  <a:lnTo>
                    <a:pt x="37430" y="9001"/>
                  </a:lnTo>
                  <a:lnTo>
                    <a:pt x="29310" y="12491"/>
                  </a:lnTo>
                  <a:close/>
                </a:path>
                <a:path w="38735" h="12700">
                  <a:moveTo>
                    <a:pt x="37430" y="9001"/>
                  </a:moveTo>
                  <a:lnTo>
                    <a:pt x="18851" y="9001"/>
                  </a:lnTo>
                  <a:lnTo>
                    <a:pt x="28834" y="7851"/>
                  </a:lnTo>
                  <a:lnTo>
                    <a:pt x="36050" y="7497"/>
                  </a:lnTo>
                  <a:lnTo>
                    <a:pt x="38462" y="8558"/>
                  </a:lnTo>
                  <a:lnTo>
                    <a:pt x="37430" y="9001"/>
                  </a:lnTo>
                  <a:close/>
                </a:path>
              </a:pathLst>
            </a:custGeom>
            <a:solidFill>
              <a:srgbClr val="767A7B"/>
            </a:solidFill>
          </p:spPr>
          <p:txBody>
            <a:bodyPr wrap="square" lIns="0" tIns="0" rIns="0" bIns="0" rtlCol="0"/>
            <a:lstStyle/>
            <a:p>
              <a:endParaRPr/>
            </a:p>
          </p:txBody>
        </p:sp>
        <p:sp>
          <p:nvSpPr>
            <p:cNvPr id="992" name="object 1175">
              <a:extLst>
                <a:ext uri="{FF2B5EF4-FFF2-40B4-BE49-F238E27FC236}">
                  <a16:creationId xmlns:a16="http://schemas.microsoft.com/office/drawing/2014/main" id="{B9B42047-705C-2DA1-58B9-E3734F08D7AA}"/>
                </a:ext>
              </a:extLst>
            </p:cNvPr>
            <p:cNvSpPr/>
            <p:nvPr/>
          </p:nvSpPr>
          <p:spPr>
            <a:xfrm>
              <a:off x="2317768" y="9013560"/>
              <a:ext cx="38735" cy="12700"/>
            </a:xfrm>
            <a:custGeom>
              <a:avLst/>
              <a:gdLst/>
              <a:ahLst/>
              <a:cxnLst/>
              <a:rect l="l" t="t" r="r" b="b"/>
              <a:pathLst>
                <a:path w="38735" h="12700">
                  <a:moveTo>
                    <a:pt x="29310" y="12491"/>
                  </a:moveTo>
                  <a:lnTo>
                    <a:pt x="11734" y="10151"/>
                  </a:lnTo>
                  <a:lnTo>
                    <a:pt x="1477" y="2051"/>
                  </a:lnTo>
                  <a:lnTo>
                    <a:pt x="0" y="0"/>
                  </a:lnTo>
                  <a:lnTo>
                    <a:pt x="8134" y="4904"/>
                  </a:lnTo>
                  <a:lnTo>
                    <a:pt x="18851" y="9001"/>
                  </a:lnTo>
                  <a:lnTo>
                    <a:pt x="37413" y="9001"/>
                  </a:lnTo>
                  <a:lnTo>
                    <a:pt x="29310" y="12491"/>
                  </a:lnTo>
                  <a:close/>
                </a:path>
                <a:path w="38735" h="12700">
                  <a:moveTo>
                    <a:pt x="37413" y="9001"/>
                  </a:moveTo>
                  <a:lnTo>
                    <a:pt x="18851" y="9001"/>
                  </a:lnTo>
                  <a:lnTo>
                    <a:pt x="28834" y="7851"/>
                  </a:lnTo>
                  <a:lnTo>
                    <a:pt x="36050" y="7497"/>
                  </a:lnTo>
                  <a:lnTo>
                    <a:pt x="38477" y="8543"/>
                  </a:lnTo>
                  <a:lnTo>
                    <a:pt x="37413" y="9001"/>
                  </a:lnTo>
                  <a:close/>
                </a:path>
              </a:pathLst>
            </a:custGeom>
            <a:solidFill>
              <a:srgbClr val="7A7E7E"/>
            </a:solidFill>
          </p:spPr>
          <p:txBody>
            <a:bodyPr wrap="square" lIns="0" tIns="0" rIns="0" bIns="0" rtlCol="0"/>
            <a:lstStyle/>
            <a:p>
              <a:endParaRPr/>
            </a:p>
          </p:txBody>
        </p:sp>
        <p:sp>
          <p:nvSpPr>
            <p:cNvPr id="993" name="object 1176">
              <a:extLst>
                <a:ext uri="{FF2B5EF4-FFF2-40B4-BE49-F238E27FC236}">
                  <a16:creationId xmlns:a16="http://schemas.microsoft.com/office/drawing/2014/main" id="{D20D6E03-D872-6A02-8630-3F1A0DB1205F}"/>
                </a:ext>
              </a:extLst>
            </p:cNvPr>
            <p:cNvSpPr/>
            <p:nvPr/>
          </p:nvSpPr>
          <p:spPr>
            <a:xfrm>
              <a:off x="2317889" y="9013701"/>
              <a:ext cx="38735" cy="12700"/>
            </a:xfrm>
            <a:custGeom>
              <a:avLst/>
              <a:gdLst/>
              <a:ahLst/>
              <a:cxnLst/>
              <a:rect l="l" t="t" r="r" b="b"/>
              <a:pathLst>
                <a:path w="38735" h="12700">
                  <a:moveTo>
                    <a:pt x="29304" y="12491"/>
                  </a:moveTo>
                  <a:lnTo>
                    <a:pt x="11734" y="10146"/>
                  </a:lnTo>
                  <a:lnTo>
                    <a:pt x="1477" y="2046"/>
                  </a:lnTo>
                  <a:lnTo>
                    <a:pt x="0" y="0"/>
                  </a:lnTo>
                  <a:lnTo>
                    <a:pt x="8134" y="4904"/>
                  </a:lnTo>
                  <a:lnTo>
                    <a:pt x="18851" y="8996"/>
                  </a:lnTo>
                  <a:lnTo>
                    <a:pt x="37398" y="8996"/>
                  </a:lnTo>
                  <a:lnTo>
                    <a:pt x="29304" y="12491"/>
                  </a:lnTo>
                  <a:close/>
                </a:path>
                <a:path w="38735" h="12700">
                  <a:moveTo>
                    <a:pt x="37398" y="8996"/>
                  </a:moveTo>
                  <a:lnTo>
                    <a:pt x="18851" y="8996"/>
                  </a:lnTo>
                  <a:lnTo>
                    <a:pt x="28834" y="7846"/>
                  </a:lnTo>
                  <a:lnTo>
                    <a:pt x="36050" y="7493"/>
                  </a:lnTo>
                  <a:lnTo>
                    <a:pt x="38482" y="8528"/>
                  </a:lnTo>
                  <a:lnTo>
                    <a:pt x="37398" y="8996"/>
                  </a:lnTo>
                  <a:close/>
                </a:path>
              </a:pathLst>
            </a:custGeom>
            <a:solidFill>
              <a:srgbClr val="7D8181"/>
            </a:solidFill>
          </p:spPr>
          <p:txBody>
            <a:bodyPr wrap="square" lIns="0" tIns="0" rIns="0" bIns="0" rtlCol="0"/>
            <a:lstStyle/>
            <a:p>
              <a:endParaRPr/>
            </a:p>
          </p:txBody>
        </p:sp>
        <p:sp>
          <p:nvSpPr>
            <p:cNvPr id="994" name="object 1177">
              <a:extLst>
                <a:ext uri="{FF2B5EF4-FFF2-40B4-BE49-F238E27FC236}">
                  <a16:creationId xmlns:a16="http://schemas.microsoft.com/office/drawing/2014/main" id="{B2A21685-E061-80A4-1FB7-333E4B577E91}"/>
                </a:ext>
              </a:extLst>
            </p:cNvPr>
            <p:cNvSpPr/>
            <p:nvPr/>
          </p:nvSpPr>
          <p:spPr>
            <a:xfrm>
              <a:off x="2318005" y="9013837"/>
              <a:ext cx="38735" cy="12700"/>
            </a:xfrm>
            <a:custGeom>
              <a:avLst/>
              <a:gdLst/>
              <a:ahLst/>
              <a:cxnLst/>
              <a:rect l="l" t="t" r="r" b="b"/>
              <a:pathLst>
                <a:path w="38735" h="12700">
                  <a:moveTo>
                    <a:pt x="29310" y="12491"/>
                  </a:moveTo>
                  <a:lnTo>
                    <a:pt x="11734" y="10146"/>
                  </a:lnTo>
                  <a:lnTo>
                    <a:pt x="1477" y="2046"/>
                  </a:lnTo>
                  <a:lnTo>
                    <a:pt x="0" y="0"/>
                  </a:lnTo>
                  <a:lnTo>
                    <a:pt x="8134" y="4904"/>
                  </a:lnTo>
                  <a:lnTo>
                    <a:pt x="18851" y="8996"/>
                  </a:lnTo>
                  <a:lnTo>
                    <a:pt x="37382" y="8996"/>
                  </a:lnTo>
                  <a:lnTo>
                    <a:pt x="29310" y="12491"/>
                  </a:lnTo>
                  <a:close/>
                </a:path>
                <a:path w="38735" h="12700">
                  <a:moveTo>
                    <a:pt x="37382" y="8996"/>
                  </a:moveTo>
                  <a:lnTo>
                    <a:pt x="18851" y="8996"/>
                  </a:lnTo>
                  <a:lnTo>
                    <a:pt x="28834" y="7846"/>
                  </a:lnTo>
                  <a:lnTo>
                    <a:pt x="36050" y="7493"/>
                  </a:lnTo>
                  <a:lnTo>
                    <a:pt x="38498" y="8513"/>
                  </a:lnTo>
                  <a:lnTo>
                    <a:pt x="37382" y="8996"/>
                  </a:lnTo>
                  <a:close/>
                </a:path>
              </a:pathLst>
            </a:custGeom>
            <a:solidFill>
              <a:srgbClr val="818484"/>
            </a:solidFill>
          </p:spPr>
          <p:txBody>
            <a:bodyPr wrap="square" lIns="0" tIns="0" rIns="0" bIns="0" rtlCol="0"/>
            <a:lstStyle/>
            <a:p>
              <a:endParaRPr/>
            </a:p>
          </p:txBody>
        </p:sp>
        <p:sp>
          <p:nvSpPr>
            <p:cNvPr id="995" name="object 1178">
              <a:extLst>
                <a:ext uri="{FF2B5EF4-FFF2-40B4-BE49-F238E27FC236}">
                  <a16:creationId xmlns:a16="http://schemas.microsoft.com/office/drawing/2014/main" id="{C24806C0-D2A7-6F08-8B78-74250123DE0F}"/>
                </a:ext>
              </a:extLst>
            </p:cNvPr>
            <p:cNvSpPr/>
            <p:nvPr/>
          </p:nvSpPr>
          <p:spPr>
            <a:xfrm>
              <a:off x="2318126" y="9013974"/>
              <a:ext cx="38735" cy="12700"/>
            </a:xfrm>
            <a:custGeom>
              <a:avLst/>
              <a:gdLst/>
              <a:ahLst/>
              <a:cxnLst/>
              <a:rect l="l" t="t" r="r" b="b"/>
              <a:pathLst>
                <a:path w="38735" h="12700">
                  <a:moveTo>
                    <a:pt x="29304" y="12491"/>
                  </a:moveTo>
                  <a:lnTo>
                    <a:pt x="11734" y="10151"/>
                  </a:lnTo>
                  <a:lnTo>
                    <a:pt x="1477" y="2051"/>
                  </a:lnTo>
                  <a:lnTo>
                    <a:pt x="0" y="0"/>
                  </a:lnTo>
                  <a:lnTo>
                    <a:pt x="8134" y="4904"/>
                  </a:lnTo>
                  <a:lnTo>
                    <a:pt x="18851" y="9001"/>
                  </a:lnTo>
                  <a:lnTo>
                    <a:pt x="37354" y="9001"/>
                  </a:lnTo>
                  <a:lnTo>
                    <a:pt x="29304" y="12491"/>
                  </a:lnTo>
                  <a:close/>
                </a:path>
                <a:path w="38735" h="12700">
                  <a:moveTo>
                    <a:pt x="37354" y="9001"/>
                  </a:moveTo>
                  <a:lnTo>
                    <a:pt x="18851" y="9001"/>
                  </a:lnTo>
                  <a:lnTo>
                    <a:pt x="28834" y="7851"/>
                  </a:lnTo>
                  <a:lnTo>
                    <a:pt x="36050" y="7497"/>
                  </a:lnTo>
                  <a:lnTo>
                    <a:pt x="38503" y="8503"/>
                  </a:lnTo>
                  <a:lnTo>
                    <a:pt x="37354" y="9001"/>
                  </a:lnTo>
                  <a:close/>
                </a:path>
              </a:pathLst>
            </a:custGeom>
            <a:solidFill>
              <a:srgbClr val="858888"/>
            </a:solidFill>
          </p:spPr>
          <p:txBody>
            <a:bodyPr wrap="square" lIns="0" tIns="0" rIns="0" bIns="0" rtlCol="0"/>
            <a:lstStyle/>
            <a:p>
              <a:endParaRPr/>
            </a:p>
          </p:txBody>
        </p:sp>
        <p:sp>
          <p:nvSpPr>
            <p:cNvPr id="996" name="object 1179">
              <a:extLst>
                <a:ext uri="{FF2B5EF4-FFF2-40B4-BE49-F238E27FC236}">
                  <a16:creationId xmlns:a16="http://schemas.microsoft.com/office/drawing/2014/main" id="{D39D63C4-59B2-25DF-8590-CE388C8BC993}"/>
                </a:ext>
              </a:extLst>
            </p:cNvPr>
            <p:cNvSpPr/>
            <p:nvPr/>
          </p:nvSpPr>
          <p:spPr>
            <a:xfrm>
              <a:off x="2318242" y="9014109"/>
              <a:ext cx="38735" cy="12700"/>
            </a:xfrm>
            <a:custGeom>
              <a:avLst/>
              <a:gdLst/>
              <a:ahLst/>
              <a:cxnLst/>
              <a:rect l="l" t="t" r="r" b="b"/>
              <a:pathLst>
                <a:path w="38735" h="12700">
                  <a:moveTo>
                    <a:pt x="29310" y="12491"/>
                  </a:moveTo>
                  <a:lnTo>
                    <a:pt x="11734" y="10151"/>
                  </a:lnTo>
                  <a:lnTo>
                    <a:pt x="1477" y="2051"/>
                  </a:lnTo>
                  <a:lnTo>
                    <a:pt x="0" y="0"/>
                  </a:lnTo>
                  <a:lnTo>
                    <a:pt x="8134" y="4904"/>
                  </a:lnTo>
                  <a:lnTo>
                    <a:pt x="18851" y="9001"/>
                  </a:lnTo>
                  <a:lnTo>
                    <a:pt x="37339" y="9001"/>
                  </a:lnTo>
                  <a:lnTo>
                    <a:pt x="29310" y="12491"/>
                  </a:lnTo>
                  <a:close/>
                </a:path>
                <a:path w="38735" h="12700">
                  <a:moveTo>
                    <a:pt x="37339" y="9001"/>
                  </a:moveTo>
                  <a:lnTo>
                    <a:pt x="18851" y="9001"/>
                  </a:lnTo>
                  <a:lnTo>
                    <a:pt x="28834" y="7851"/>
                  </a:lnTo>
                  <a:lnTo>
                    <a:pt x="36050" y="7497"/>
                  </a:lnTo>
                  <a:lnTo>
                    <a:pt x="38518" y="8488"/>
                  </a:lnTo>
                  <a:lnTo>
                    <a:pt x="37339" y="9001"/>
                  </a:lnTo>
                  <a:close/>
                </a:path>
              </a:pathLst>
            </a:custGeom>
            <a:solidFill>
              <a:srgbClr val="898C8C"/>
            </a:solidFill>
          </p:spPr>
          <p:txBody>
            <a:bodyPr wrap="square" lIns="0" tIns="0" rIns="0" bIns="0" rtlCol="0"/>
            <a:lstStyle/>
            <a:p>
              <a:endParaRPr/>
            </a:p>
          </p:txBody>
        </p:sp>
        <p:sp>
          <p:nvSpPr>
            <p:cNvPr id="997" name="object 1180">
              <a:extLst>
                <a:ext uri="{FF2B5EF4-FFF2-40B4-BE49-F238E27FC236}">
                  <a16:creationId xmlns:a16="http://schemas.microsoft.com/office/drawing/2014/main" id="{87A3FE3A-E97F-55F3-A8EC-4950A8AB0194}"/>
                </a:ext>
              </a:extLst>
            </p:cNvPr>
            <p:cNvSpPr/>
            <p:nvPr/>
          </p:nvSpPr>
          <p:spPr>
            <a:xfrm>
              <a:off x="2318363" y="9014251"/>
              <a:ext cx="38735" cy="12700"/>
            </a:xfrm>
            <a:custGeom>
              <a:avLst/>
              <a:gdLst/>
              <a:ahLst/>
              <a:cxnLst/>
              <a:rect l="l" t="t" r="r" b="b"/>
              <a:pathLst>
                <a:path w="38735" h="12700">
                  <a:moveTo>
                    <a:pt x="29304" y="12491"/>
                  </a:moveTo>
                  <a:lnTo>
                    <a:pt x="11734" y="10146"/>
                  </a:lnTo>
                  <a:lnTo>
                    <a:pt x="1477" y="2046"/>
                  </a:lnTo>
                  <a:lnTo>
                    <a:pt x="0" y="0"/>
                  </a:lnTo>
                  <a:lnTo>
                    <a:pt x="8134" y="4904"/>
                  </a:lnTo>
                  <a:lnTo>
                    <a:pt x="18851" y="8996"/>
                  </a:lnTo>
                  <a:lnTo>
                    <a:pt x="37324" y="8996"/>
                  </a:lnTo>
                  <a:lnTo>
                    <a:pt x="29304" y="12491"/>
                  </a:lnTo>
                  <a:close/>
                </a:path>
                <a:path w="38735" h="12700">
                  <a:moveTo>
                    <a:pt x="37324" y="8996"/>
                  </a:moveTo>
                  <a:lnTo>
                    <a:pt x="18851" y="8996"/>
                  </a:lnTo>
                  <a:lnTo>
                    <a:pt x="28834" y="7846"/>
                  </a:lnTo>
                  <a:lnTo>
                    <a:pt x="36050" y="7493"/>
                  </a:lnTo>
                  <a:lnTo>
                    <a:pt x="38523" y="8473"/>
                  </a:lnTo>
                  <a:lnTo>
                    <a:pt x="37324" y="8996"/>
                  </a:lnTo>
                  <a:close/>
                </a:path>
              </a:pathLst>
            </a:custGeom>
            <a:solidFill>
              <a:srgbClr val="8C8F90"/>
            </a:solidFill>
          </p:spPr>
          <p:txBody>
            <a:bodyPr wrap="square" lIns="0" tIns="0" rIns="0" bIns="0" rtlCol="0"/>
            <a:lstStyle/>
            <a:p>
              <a:endParaRPr/>
            </a:p>
          </p:txBody>
        </p:sp>
        <p:sp>
          <p:nvSpPr>
            <p:cNvPr id="998" name="object 1181">
              <a:extLst>
                <a:ext uri="{FF2B5EF4-FFF2-40B4-BE49-F238E27FC236}">
                  <a16:creationId xmlns:a16="http://schemas.microsoft.com/office/drawing/2014/main" id="{A7C27EA3-10F5-009E-46C4-1306FA31C76C}"/>
                </a:ext>
              </a:extLst>
            </p:cNvPr>
            <p:cNvSpPr/>
            <p:nvPr/>
          </p:nvSpPr>
          <p:spPr>
            <a:xfrm>
              <a:off x="2318479" y="9014387"/>
              <a:ext cx="38735" cy="12700"/>
            </a:xfrm>
            <a:custGeom>
              <a:avLst/>
              <a:gdLst/>
              <a:ahLst/>
              <a:cxnLst/>
              <a:rect l="l" t="t" r="r" b="b"/>
              <a:pathLst>
                <a:path w="38735" h="12700">
                  <a:moveTo>
                    <a:pt x="29304" y="12491"/>
                  </a:moveTo>
                  <a:lnTo>
                    <a:pt x="11734" y="10146"/>
                  </a:lnTo>
                  <a:lnTo>
                    <a:pt x="1477" y="2046"/>
                  </a:lnTo>
                  <a:lnTo>
                    <a:pt x="0" y="0"/>
                  </a:lnTo>
                  <a:lnTo>
                    <a:pt x="8134" y="4904"/>
                  </a:lnTo>
                  <a:lnTo>
                    <a:pt x="18851" y="8996"/>
                  </a:lnTo>
                  <a:lnTo>
                    <a:pt x="37308" y="8996"/>
                  </a:lnTo>
                  <a:lnTo>
                    <a:pt x="29304" y="12491"/>
                  </a:lnTo>
                  <a:close/>
                </a:path>
                <a:path w="38735" h="12700">
                  <a:moveTo>
                    <a:pt x="37308" y="8996"/>
                  </a:moveTo>
                  <a:lnTo>
                    <a:pt x="18851" y="8996"/>
                  </a:lnTo>
                  <a:lnTo>
                    <a:pt x="28834" y="7846"/>
                  </a:lnTo>
                  <a:lnTo>
                    <a:pt x="36050" y="7493"/>
                  </a:lnTo>
                  <a:lnTo>
                    <a:pt x="38539" y="8458"/>
                  </a:lnTo>
                  <a:lnTo>
                    <a:pt x="37308" y="8996"/>
                  </a:lnTo>
                  <a:close/>
                </a:path>
              </a:pathLst>
            </a:custGeom>
            <a:solidFill>
              <a:srgbClr val="909393"/>
            </a:solidFill>
          </p:spPr>
          <p:txBody>
            <a:bodyPr wrap="square" lIns="0" tIns="0" rIns="0" bIns="0" rtlCol="0"/>
            <a:lstStyle/>
            <a:p>
              <a:endParaRPr/>
            </a:p>
          </p:txBody>
        </p:sp>
        <p:sp>
          <p:nvSpPr>
            <p:cNvPr id="999" name="object 1182">
              <a:extLst>
                <a:ext uri="{FF2B5EF4-FFF2-40B4-BE49-F238E27FC236}">
                  <a16:creationId xmlns:a16="http://schemas.microsoft.com/office/drawing/2014/main" id="{1D948C5D-8391-E30C-36F1-8A52BB6D9F2A}"/>
                </a:ext>
              </a:extLst>
            </p:cNvPr>
            <p:cNvSpPr/>
            <p:nvPr/>
          </p:nvSpPr>
          <p:spPr>
            <a:xfrm>
              <a:off x="2318595" y="9014523"/>
              <a:ext cx="38735" cy="12700"/>
            </a:xfrm>
            <a:custGeom>
              <a:avLst/>
              <a:gdLst/>
              <a:ahLst/>
              <a:cxnLst/>
              <a:rect l="l" t="t" r="r" b="b"/>
              <a:pathLst>
                <a:path w="38735" h="12700">
                  <a:moveTo>
                    <a:pt x="29310" y="12491"/>
                  </a:moveTo>
                  <a:lnTo>
                    <a:pt x="11734" y="10151"/>
                  </a:lnTo>
                  <a:lnTo>
                    <a:pt x="1477" y="2051"/>
                  </a:lnTo>
                  <a:lnTo>
                    <a:pt x="0" y="0"/>
                  </a:lnTo>
                  <a:lnTo>
                    <a:pt x="8134" y="4904"/>
                  </a:lnTo>
                  <a:lnTo>
                    <a:pt x="18851" y="9001"/>
                  </a:lnTo>
                  <a:lnTo>
                    <a:pt x="37286" y="9001"/>
                  </a:lnTo>
                  <a:lnTo>
                    <a:pt x="29310" y="12491"/>
                  </a:lnTo>
                  <a:close/>
                </a:path>
                <a:path w="38735" h="12700">
                  <a:moveTo>
                    <a:pt x="37286" y="9001"/>
                  </a:moveTo>
                  <a:lnTo>
                    <a:pt x="18851" y="9001"/>
                  </a:lnTo>
                  <a:lnTo>
                    <a:pt x="28834" y="7841"/>
                  </a:lnTo>
                  <a:lnTo>
                    <a:pt x="36050" y="7488"/>
                  </a:lnTo>
                  <a:lnTo>
                    <a:pt x="38549" y="8448"/>
                  </a:lnTo>
                  <a:lnTo>
                    <a:pt x="37286" y="9001"/>
                  </a:lnTo>
                  <a:close/>
                </a:path>
              </a:pathLst>
            </a:custGeom>
            <a:solidFill>
              <a:srgbClr val="949797"/>
            </a:solidFill>
          </p:spPr>
          <p:txBody>
            <a:bodyPr wrap="square" lIns="0" tIns="0" rIns="0" bIns="0" rtlCol="0"/>
            <a:lstStyle/>
            <a:p>
              <a:endParaRPr/>
            </a:p>
          </p:txBody>
        </p:sp>
        <p:sp>
          <p:nvSpPr>
            <p:cNvPr id="1000" name="object 1183">
              <a:extLst>
                <a:ext uri="{FF2B5EF4-FFF2-40B4-BE49-F238E27FC236}">
                  <a16:creationId xmlns:a16="http://schemas.microsoft.com/office/drawing/2014/main" id="{9D3DECD3-2B19-BCF3-B291-7B7D25B07EF9}"/>
                </a:ext>
              </a:extLst>
            </p:cNvPr>
            <p:cNvSpPr/>
            <p:nvPr/>
          </p:nvSpPr>
          <p:spPr>
            <a:xfrm>
              <a:off x="2318716" y="9014664"/>
              <a:ext cx="38735" cy="12700"/>
            </a:xfrm>
            <a:custGeom>
              <a:avLst/>
              <a:gdLst/>
              <a:ahLst/>
              <a:cxnLst/>
              <a:rect l="l" t="t" r="r" b="b"/>
              <a:pathLst>
                <a:path w="38735" h="12700">
                  <a:moveTo>
                    <a:pt x="29304" y="12486"/>
                  </a:moveTo>
                  <a:lnTo>
                    <a:pt x="11734" y="10146"/>
                  </a:lnTo>
                  <a:lnTo>
                    <a:pt x="1477" y="2046"/>
                  </a:lnTo>
                  <a:lnTo>
                    <a:pt x="0" y="0"/>
                  </a:lnTo>
                  <a:lnTo>
                    <a:pt x="8134" y="4899"/>
                  </a:lnTo>
                  <a:lnTo>
                    <a:pt x="18851" y="8996"/>
                  </a:lnTo>
                  <a:lnTo>
                    <a:pt x="37265" y="8996"/>
                  </a:lnTo>
                  <a:lnTo>
                    <a:pt x="29304" y="12486"/>
                  </a:lnTo>
                  <a:close/>
                </a:path>
                <a:path w="38735" h="12700">
                  <a:moveTo>
                    <a:pt x="37265" y="8996"/>
                  </a:moveTo>
                  <a:lnTo>
                    <a:pt x="18851" y="8996"/>
                  </a:lnTo>
                  <a:lnTo>
                    <a:pt x="28834" y="7846"/>
                  </a:lnTo>
                  <a:lnTo>
                    <a:pt x="36050" y="7493"/>
                  </a:lnTo>
                  <a:lnTo>
                    <a:pt x="38560" y="8429"/>
                  </a:lnTo>
                  <a:lnTo>
                    <a:pt x="37265" y="8996"/>
                  </a:lnTo>
                  <a:close/>
                </a:path>
              </a:pathLst>
            </a:custGeom>
            <a:solidFill>
              <a:srgbClr val="97999A"/>
            </a:solidFill>
          </p:spPr>
          <p:txBody>
            <a:bodyPr wrap="square" lIns="0" tIns="0" rIns="0" bIns="0" rtlCol="0"/>
            <a:lstStyle/>
            <a:p>
              <a:endParaRPr/>
            </a:p>
          </p:txBody>
        </p:sp>
        <p:sp>
          <p:nvSpPr>
            <p:cNvPr id="1001" name="object 1184">
              <a:extLst>
                <a:ext uri="{FF2B5EF4-FFF2-40B4-BE49-F238E27FC236}">
                  <a16:creationId xmlns:a16="http://schemas.microsoft.com/office/drawing/2014/main" id="{C0A6F486-2616-6142-AFE2-3E2D5C1A8872}"/>
                </a:ext>
              </a:extLst>
            </p:cNvPr>
            <p:cNvSpPr/>
            <p:nvPr/>
          </p:nvSpPr>
          <p:spPr>
            <a:xfrm>
              <a:off x="2318832" y="9014800"/>
              <a:ext cx="38735" cy="12700"/>
            </a:xfrm>
            <a:custGeom>
              <a:avLst/>
              <a:gdLst/>
              <a:ahLst/>
              <a:cxnLst/>
              <a:rect l="l" t="t" r="r" b="b"/>
              <a:pathLst>
                <a:path w="38735" h="12700">
                  <a:moveTo>
                    <a:pt x="29310" y="12486"/>
                  </a:moveTo>
                  <a:lnTo>
                    <a:pt x="11734" y="10146"/>
                  </a:lnTo>
                  <a:lnTo>
                    <a:pt x="1477" y="2046"/>
                  </a:lnTo>
                  <a:lnTo>
                    <a:pt x="0" y="0"/>
                  </a:lnTo>
                  <a:lnTo>
                    <a:pt x="8134" y="4899"/>
                  </a:lnTo>
                  <a:lnTo>
                    <a:pt x="18851" y="8996"/>
                  </a:lnTo>
                  <a:lnTo>
                    <a:pt x="37255" y="8996"/>
                  </a:lnTo>
                  <a:lnTo>
                    <a:pt x="29310" y="12486"/>
                  </a:lnTo>
                  <a:close/>
                </a:path>
                <a:path w="38735" h="12700">
                  <a:moveTo>
                    <a:pt x="37255" y="8996"/>
                  </a:moveTo>
                  <a:lnTo>
                    <a:pt x="18851" y="8996"/>
                  </a:lnTo>
                  <a:lnTo>
                    <a:pt x="28834" y="7846"/>
                  </a:lnTo>
                  <a:lnTo>
                    <a:pt x="36050" y="7493"/>
                  </a:lnTo>
                  <a:lnTo>
                    <a:pt x="38570" y="8419"/>
                  </a:lnTo>
                  <a:lnTo>
                    <a:pt x="37255" y="8996"/>
                  </a:lnTo>
                  <a:close/>
                </a:path>
              </a:pathLst>
            </a:custGeom>
            <a:solidFill>
              <a:srgbClr val="9A9D9D"/>
            </a:solidFill>
          </p:spPr>
          <p:txBody>
            <a:bodyPr wrap="square" lIns="0" tIns="0" rIns="0" bIns="0" rtlCol="0"/>
            <a:lstStyle/>
            <a:p>
              <a:endParaRPr/>
            </a:p>
          </p:txBody>
        </p:sp>
        <p:sp>
          <p:nvSpPr>
            <p:cNvPr id="1002" name="object 1185">
              <a:extLst>
                <a:ext uri="{FF2B5EF4-FFF2-40B4-BE49-F238E27FC236}">
                  <a16:creationId xmlns:a16="http://schemas.microsoft.com/office/drawing/2014/main" id="{12D779E4-7E87-7E47-EB14-CBE95EEF90AC}"/>
                </a:ext>
              </a:extLst>
            </p:cNvPr>
            <p:cNvSpPr/>
            <p:nvPr/>
          </p:nvSpPr>
          <p:spPr>
            <a:xfrm>
              <a:off x="2318953" y="9014936"/>
              <a:ext cx="38735" cy="12700"/>
            </a:xfrm>
            <a:custGeom>
              <a:avLst/>
              <a:gdLst/>
              <a:ahLst/>
              <a:cxnLst/>
              <a:rect l="l" t="t" r="r" b="b"/>
              <a:pathLst>
                <a:path w="38735" h="12700">
                  <a:moveTo>
                    <a:pt x="29304" y="12491"/>
                  </a:moveTo>
                  <a:lnTo>
                    <a:pt x="11734" y="10146"/>
                  </a:lnTo>
                  <a:lnTo>
                    <a:pt x="1477" y="2046"/>
                  </a:lnTo>
                  <a:lnTo>
                    <a:pt x="0" y="0"/>
                  </a:lnTo>
                  <a:lnTo>
                    <a:pt x="8134" y="4904"/>
                  </a:lnTo>
                  <a:lnTo>
                    <a:pt x="18851" y="8996"/>
                  </a:lnTo>
                  <a:lnTo>
                    <a:pt x="37245" y="8996"/>
                  </a:lnTo>
                  <a:lnTo>
                    <a:pt x="29304" y="12491"/>
                  </a:lnTo>
                  <a:close/>
                </a:path>
                <a:path w="38735" h="12700">
                  <a:moveTo>
                    <a:pt x="37245" y="8996"/>
                  </a:moveTo>
                  <a:lnTo>
                    <a:pt x="18851" y="8996"/>
                  </a:lnTo>
                  <a:lnTo>
                    <a:pt x="28834" y="7841"/>
                  </a:lnTo>
                  <a:lnTo>
                    <a:pt x="36050" y="7483"/>
                  </a:lnTo>
                  <a:lnTo>
                    <a:pt x="38580" y="8409"/>
                  </a:lnTo>
                  <a:lnTo>
                    <a:pt x="37245" y="8996"/>
                  </a:lnTo>
                  <a:close/>
                </a:path>
              </a:pathLst>
            </a:custGeom>
            <a:solidFill>
              <a:srgbClr val="9DA0A0"/>
            </a:solidFill>
          </p:spPr>
          <p:txBody>
            <a:bodyPr wrap="square" lIns="0" tIns="0" rIns="0" bIns="0" rtlCol="0"/>
            <a:lstStyle/>
            <a:p>
              <a:endParaRPr/>
            </a:p>
          </p:txBody>
        </p:sp>
        <p:sp>
          <p:nvSpPr>
            <p:cNvPr id="1003" name="object 1186">
              <a:extLst>
                <a:ext uri="{FF2B5EF4-FFF2-40B4-BE49-F238E27FC236}">
                  <a16:creationId xmlns:a16="http://schemas.microsoft.com/office/drawing/2014/main" id="{FD299145-C8FF-F4B0-4DF4-A3E43F43F46B}"/>
                </a:ext>
              </a:extLst>
            </p:cNvPr>
            <p:cNvSpPr/>
            <p:nvPr/>
          </p:nvSpPr>
          <p:spPr>
            <a:xfrm>
              <a:off x="2319069" y="9015077"/>
              <a:ext cx="38735" cy="12700"/>
            </a:xfrm>
            <a:custGeom>
              <a:avLst/>
              <a:gdLst/>
              <a:ahLst/>
              <a:cxnLst/>
              <a:rect l="l" t="t" r="r" b="b"/>
              <a:pathLst>
                <a:path w="38735" h="12700">
                  <a:moveTo>
                    <a:pt x="29310" y="12486"/>
                  </a:moveTo>
                  <a:lnTo>
                    <a:pt x="11734" y="10146"/>
                  </a:lnTo>
                  <a:lnTo>
                    <a:pt x="1477" y="2046"/>
                  </a:lnTo>
                  <a:lnTo>
                    <a:pt x="0" y="0"/>
                  </a:lnTo>
                  <a:lnTo>
                    <a:pt x="8134" y="4899"/>
                  </a:lnTo>
                  <a:lnTo>
                    <a:pt x="18851" y="8996"/>
                  </a:lnTo>
                  <a:lnTo>
                    <a:pt x="37215" y="8996"/>
                  </a:lnTo>
                  <a:lnTo>
                    <a:pt x="29310" y="12486"/>
                  </a:lnTo>
                  <a:close/>
                </a:path>
                <a:path w="38735" h="12700">
                  <a:moveTo>
                    <a:pt x="37215" y="8996"/>
                  </a:moveTo>
                  <a:lnTo>
                    <a:pt x="18851" y="8996"/>
                  </a:lnTo>
                  <a:lnTo>
                    <a:pt x="28834" y="7836"/>
                  </a:lnTo>
                  <a:lnTo>
                    <a:pt x="36050" y="7483"/>
                  </a:lnTo>
                  <a:lnTo>
                    <a:pt x="38591" y="8389"/>
                  </a:lnTo>
                  <a:lnTo>
                    <a:pt x="37215" y="8996"/>
                  </a:lnTo>
                  <a:close/>
                </a:path>
              </a:pathLst>
            </a:custGeom>
            <a:solidFill>
              <a:srgbClr val="A1A4A5"/>
            </a:solidFill>
          </p:spPr>
          <p:txBody>
            <a:bodyPr wrap="square" lIns="0" tIns="0" rIns="0" bIns="0" rtlCol="0"/>
            <a:lstStyle/>
            <a:p>
              <a:endParaRPr/>
            </a:p>
          </p:txBody>
        </p:sp>
        <p:sp>
          <p:nvSpPr>
            <p:cNvPr id="1004" name="object 1187">
              <a:extLst>
                <a:ext uri="{FF2B5EF4-FFF2-40B4-BE49-F238E27FC236}">
                  <a16:creationId xmlns:a16="http://schemas.microsoft.com/office/drawing/2014/main" id="{F3DCAC6C-12E4-DD3D-B9AB-EB0364337381}"/>
                </a:ext>
              </a:extLst>
            </p:cNvPr>
            <p:cNvSpPr/>
            <p:nvPr/>
          </p:nvSpPr>
          <p:spPr>
            <a:xfrm>
              <a:off x="2319190" y="9015213"/>
              <a:ext cx="38735" cy="12700"/>
            </a:xfrm>
            <a:custGeom>
              <a:avLst/>
              <a:gdLst/>
              <a:ahLst/>
              <a:cxnLst/>
              <a:rect l="l" t="t" r="r" b="b"/>
              <a:pathLst>
                <a:path w="38735" h="12700">
                  <a:moveTo>
                    <a:pt x="29304" y="12486"/>
                  </a:moveTo>
                  <a:lnTo>
                    <a:pt x="11734" y="10146"/>
                  </a:lnTo>
                  <a:lnTo>
                    <a:pt x="1477" y="2046"/>
                  </a:lnTo>
                  <a:lnTo>
                    <a:pt x="0" y="0"/>
                  </a:lnTo>
                  <a:lnTo>
                    <a:pt x="8134" y="4899"/>
                  </a:lnTo>
                  <a:lnTo>
                    <a:pt x="18851" y="8996"/>
                  </a:lnTo>
                  <a:lnTo>
                    <a:pt x="37199" y="8996"/>
                  </a:lnTo>
                  <a:lnTo>
                    <a:pt x="29304" y="12486"/>
                  </a:lnTo>
                  <a:close/>
                </a:path>
                <a:path w="38735" h="12700">
                  <a:moveTo>
                    <a:pt x="37199" y="8996"/>
                  </a:moveTo>
                  <a:lnTo>
                    <a:pt x="18851" y="8996"/>
                  </a:lnTo>
                  <a:lnTo>
                    <a:pt x="28834" y="7846"/>
                  </a:lnTo>
                  <a:lnTo>
                    <a:pt x="36044" y="7493"/>
                  </a:lnTo>
                  <a:lnTo>
                    <a:pt x="38596" y="8379"/>
                  </a:lnTo>
                  <a:lnTo>
                    <a:pt x="37199" y="8996"/>
                  </a:lnTo>
                  <a:close/>
                </a:path>
              </a:pathLst>
            </a:custGeom>
            <a:solidFill>
              <a:srgbClr val="A5A8A8"/>
            </a:solidFill>
          </p:spPr>
          <p:txBody>
            <a:bodyPr wrap="square" lIns="0" tIns="0" rIns="0" bIns="0" rtlCol="0"/>
            <a:lstStyle/>
            <a:p>
              <a:endParaRPr/>
            </a:p>
          </p:txBody>
        </p:sp>
        <p:sp>
          <p:nvSpPr>
            <p:cNvPr id="1005" name="object 1188">
              <a:extLst>
                <a:ext uri="{FF2B5EF4-FFF2-40B4-BE49-F238E27FC236}">
                  <a16:creationId xmlns:a16="http://schemas.microsoft.com/office/drawing/2014/main" id="{931B7FBD-A91F-CEC5-3FE5-ED648B6FF524}"/>
                </a:ext>
              </a:extLst>
            </p:cNvPr>
            <p:cNvSpPr/>
            <p:nvPr/>
          </p:nvSpPr>
          <p:spPr>
            <a:xfrm>
              <a:off x="2319306" y="9015350"/>
              <a:ext cx="38735" cy="12700"/>
            </a:xfrm>
            <a:custGeom>
              <a:avLst/>
              <a:gdLst/>
              <a:ahLst/>
              <a:cxnLst/>
              <a:rect l="l" t="t" r="r" b="b"/>
              <a:pathLst>
                <a:path w="38735" h="12700">
                  <a:moveTo>
                    <a:pt x="29304" y="12486"/>
                  </a:moveTo>
                  <a:lnTo>
                    <a:pt x="11734" y="10146"/>
                  </a:lnTo>
                  <a:lnTo>
                    <a:pt x="1477" y="2046"/>
                  </a:lnTo>
                  <a:lnTo>
                    <a:pt x="0" y="0"/>
                  </a:lnTo>
                  <a:lnTo>
                    <a:pt x="8134" y="4899"/>
                  </a:lnTo>
                  <a:lnTo>
                    <a:pt x="18851" y="8996"/>
                  </a:lnTo>
                  <a:lnTo>
                    <a:pt x="37193" y="8996"/>
                  </a:lnTo>
                  <a:lnTo>
                    <a:pt x="29304" y="12486"/>
                  </a:lnTo>
                  <a:close/>
                </a:path>
                <a:path w="38735" h="12700">
                  <a:moveTo>
                    <a:pt x="37193" y="8996"/>
                  </a:moveTo>
                  <a:lnTo>
                    <a:pt x="18851" y="8996"/>
                  </a:lnTo>
                  <a:lnTo>
                    <a:pt x="28834" y="7846"/>
                  </a:lnTo>
                  <a:lnTo>
                    <a:pt x="36050" y="7493"/>
                  </a:lnTo>
                  <a:lnTo>
                    <a:pt x="38611" y="8369"/>
                  </a:lnTo>
                  <a:lnTo>
                    <a:pt x="37193" y="8996"/>
                  </a:lnTo>
                  <a:close/>
                </a:path>
              </a:pathLst>
            </a:custGeom>
            <a:solidFill>
              <a:srgbClr val="A9ACAB"/>
            </a:solidFill>
          </p:spPr>
          <p:txBody>
            <a:bodyPr wrap="square" lIns="0" tIns="0" rIns="0" bIns="0" rtlCol="0"/>
            <a:lstStyle/>
            <a:p>
              <a:endParaRPr/>
            </a:p>
          </p:txBody>
        </p:sp>
        <p:sp>
          <p:nvSpPr>
            <p:cNvPr id="1006" name="object 1189">
              <a:extLst>
                <a:ext uri="{FF2B5EF4-FFF2-40B4-BE49-F238E27FC236}">
                  <a16:creationId xmlns:a16="http://schemas.microsoft.com/office/drawing/2014/main" id="{5D2072FB-8E3F-B2C4-8B47-F9EC703E9B37}"/>
                </a:ext>
              </a:extLst>
            </p:cNvPr>
            <p:cNvSpPr/>
            <p:nvPr/>
          </p:nvSpPr>
          <p:spPr>
            <a:xfrm>
              <a:off x="2319428" y="9015485"/>
              <a:ext cx="38735" cy="12700"/>
            </a:xfrm>
            <a:custGeom>
              <a:avLst/>
              <a:gdLst/>
              <a:ahLst/>
              <a:cxnLst/>
              <a:rect l="l" t="t" r="r" b="b"/>
              <a:pathLst>
                <a:path w="38735" h="12700">
                  <a:moveTo>
                    <a:pt x="29304" y="12491"/>
                  </a:moveTo>
                  <a:lnTo>
                    <a:pt x="11734" y="10146"/>
                  </a:lnTo>
                  <a:lnTo>
                    <a:pt x="1477" y="2046"/>
                  </a:lnTo>
                  <a:lnTo>
                    <a:pt x="0" y="0"/>
                  </a:lnTo>
                  <a:lnTo>
                    <a:pt x="8134" y="4904"/>
                  </a:lnTo>
                  <a:lnTo>
                    <a:pt x="18851" y="8996"/>
                  </a:lnTo>
                  <a:lnTo>
                    <a:pt x="37180" y="8996"/>
                  </a:lnTo>
                  <a:lnTo>
                    <a:pt x="29304" y="12491"/>
                  </a:lnTo>
                  <a:close/>
                </a:path>
                <a:path w="38735" h="12700">
                  <a:moveTo>
                    <a:pt x="37180" y="8996"/>
                  </a:moveTo>
                  <a:lnTo>
                    <a:pt x="18851" y="8996"/>
                  </a:lnTo>
                  <a:lnTo>
                    <a:pt x="28834" y="7841"/>
                  </a:lnTo>
                  <a:lnTo>
                    <a:pt x="36044" y="7483"/>
                  </a:lnTo>
                  <a:lnTo>
                    <a:pt x="38616" y="8359"/>
                  </a:lnTo>
                  <a:lnTo>
                    <a:pt x="37180" y="8996"/>
                  </a:lnTo>
                  <a:close/>
                </a:path>
              </a:pathLst>
            </a:custGeom>
            <a:solidFill>
              <a:srgbClr val="ACAFAF"/>
            </a:solidFill>
          </p:spPr>
          <p:txBody>
            <a:bodyPr wrap="square" lIns="0" tIns="0" rIns="0" bIns="0" rtlCol="0"/>
            <a:lstStyle/>
            <a:p>
              <a:endParaRPr/>
            </a:p>
          </p:txBody>
        </p:sp>
        <p:sp>
          <p:nvSpPr>
            <p:cNvPr id="1007" name="object 1190">
              <a:extLst>
                <a:ext uri="{FF2B5EF4-FFF2-40B4-BE49-F238E27FC236}">
                  <a16:creationId xmlns:a16="http://schemas.microsoft.com/office/drawing/2014/main" id="{28D8E5CE-0E0E-6F4E-F496-31A6425A4317}"/>
                </a:ext>
              </a:extLst>
            </p:cNvPr>
            <p:cNvSpPr/>
            <p:nvPr/>
          </p:nvSpPr>
          <p:spPr>
            <a:xfrm>
              <a:off x="2319543" y="9015627"/>
              <a:ext cx="38735" cy="12700"/>
            </a:xfrm>
            <a:custGeom>
              <a:avLst/>
              <a:gdLst/>
              <a:ahLst/>
              <a:cxnLst/>
              <a:rect l="l" t="t" r="r" b="b"/>
              <a:pathLst>
                <a:path w="38735" h="12700">
                  <a:moveTo>
                    <a:pt x="29304" y="12486"/>
                  </a:moveTo>
                  <a:lnTo>
                    <a:pt x="11734" y="10146"/>
                  </a:lnTo>
                  <a:lnTo>
                    <a:pt x="1477" y="2046"/>
                  </a:lnTo>
                  <a:lnTo>
                    <a:pt x="0" y="0"/>
                  </a:lnTo>
                  <a:lnTo>
                    <a:pt x="8134" y="4899"/>
                  </a:lnTo>
                  <a:lnTo>
                    <a:pt x="18851" y="8996"/>
                  </a:lnTo>
                  <a:lnTo>
                    <a:pt x="37154" y="8996"/>
                  </a:lnTo>
                  <a:lnTo>
                    <a:pt x="29304" y="12486"/>
                  </a:lnTo>
                  <a:close/>
                </a:path>
                <a:path w="38735" h="12700">
                  <a:moveTo>
                    <a:pt x="37154" y="8996"/>
                  </a:moveTo>
                  <a:lnTo>
                    <a:pt x="18851" y="8996"/>
                  </a:lnTo>
                  <a:lnTo>
                    <a:pt x="28834" y="7836"/>
                  </a:lnTo>
                  <a:lnTo>
                    <a:pt x="36050" y="7483"/>
                  </a:lnTo>
                  <a:lnTo>
                    <a:pt x="38632" y="8339"/>
                  </a:lnTo>
                  <a:lnTo>
                    <a:pt x="37154" y="8996"/>
                  </a:lnTo>
                  <a:close/>
                </a:path>
              </a:pathLst>
            </a:custGeom>
            <a:solidFill>
              <a:srgbClr val="AFB2B2"/>
            </a:solidFill>
          </p:spPr>
          <p:txBody>
            <a:bodyPr wrap="square" lIns="0" tIns="0" rIns="0" bIns="0" rtlCol="0"/>
            <a:lstStyle/>
            <a:p>
              <a:endParaRPr/>
            </a:p>
          </p:txBody>
        </p:sp>
        <p:sp>
          <p:nvSpPr>
            <p:cNvPr id="1008" name="object 1191">
              <a:extLst>
                <a:ext uri="{FF2B5EF4-FFF2-40B4-BE49-F238E27FC236}">
                  <a16:creationId xmlns:a16="http://schemas.microsoft.com/office/drawing/2014/main" id="{76E6E5EE-B8B1-6526-C73D-F66ACA0AC868}"/>
                </a:ext>
              </a:extLst>
            </p:cNvPr>
            <p:cNvSpPr/>
            <p:nvPr/>
          </p:nvSpPr>
          <p:spPr>
            <a:xfrm>
              <a:off x="2319659" y="9015763"/>
              <a:ext cx="38735" cy="12700"/>
            </a:xfrm>
            <a:custGeom>
              <a:avLst/>
              <a:gdLst/>
              <a:ahLst/>
              <a:cxnLst/>
              <a:rect l="l" t="t" r="r" b="b"/>
              <a:pathLst>
                <a:path w="38735" h="12700">
                  <a:moveTo>
                    <a:pt x="29310" y="12486"/>
                  </a:moveTo>
                  <a:lnTo>
                    <a:pt x="11734" y="10146"/>
                  </a:lnTo>
                  <a:lnTo>
                    <a:pt x="1477" y="2046"/>
                  </a:lnTo>
                  <a:lnTo>
                    <a:pt x="0" y="0"/>
                  </a:lnTo>
                  <a:lnTo>
                    <a:pt x="8134" y="4899"/>
                  </a:lnTo>
                  <a:lnTo>
                    <a:pt x="18851" y="8996"/>
                  </a:lnTo>
                  <a:lnTo>
                    <a:pt x="37145" y="8996"/>
                  </a:lnTo>
                  <a:lnTo>
                    <a:pt x="29310" y="12486"/>
                  </a:lnTo>
                  <a:close/>
                </a:path>
                <a:path w="38735" h="12700">
                  <a:moveTo>
                    <a:pt x="37145" y="8996"/>
                  </a:moveTo>
                  <a:lnTo>
                    <a:pt x="18851" y="8996"/>
                  </a:lnTo>
                  <a:lnTo>
                    <a:pt x="28834" y="7836"/>
                  </a:lnTo>
                  <a:lnTo>
                    <a:pt x="36050" y="7483"/>
                  </a:lnTo>
                  <a:lnTo>
                    <a:pt x="38642" y="8329"/>
                  </a:lnTo>
                  <a:lnTo>
                    <a:pt x="37145" y="8996"/>
                  </a:lnTo>
                  <a:close/>
                </a:path>
              </a:pathLst>
            </a:custGeom>
            <a:solidFill>
              <a:srgbClr val="B4B6B5"/>
            </a:solidFill>
          </p:spPr>
          <p:txBody>
            <a:bodyPr wrap="square" lIns="0" tIns="0" rIns="0" bIns="0" rtlCol="0"/>
            <a:lstStyle/>
            <a:p>
              <a:endParaRPr/>
            </a:p>
          </p:txBody>
        </p:sp>
        <p:sp>
          <p:nvSpPr>
            <p:cNvPr id="1009" name="object 1192">
              <a:extLst>
                <a:ext uri="{FF2B5EF4-FFF2-40B4-BE49-F238E27FC236}">
                  <a16:creationId xmlns:a16="http://schemas.microsoft.com/office/drawing/2014/main" id="{BB287B61-9540-252B-A1D7-BE996B3AF386}"/>
                </a:ext>
              </a:extLst>
            </p:cNvPr>
            <p:cNvSpPr/>
            <p:nvPr/>
          </p:nvSpPr>
          <p:spPr>
            <a:xfrm>
              <a:off x="2319780" y="9015899"/>
              <a:ext cx="38735" cy="12700"/>
            </a:xfrm>
            <a:custGeom>
              <a:avLst/>
              <a:gdLst/>
              <a:ahLst/>
              <a:cxnLst/>
              <a:rect l="l" t="t" r="r" b="b"/>
              <a:pathLst>
                <a:path w="38735" h="12700">
                  <a:moveTo>
                    <a:pt x="29304" y="12486"/>
                  </a:moveTo>
                  <a:lnTo>
                    <a:pt x="11734" y="10146"/>
                  </a:lnTo>
                  <a:lnTo>
                    <a:pt x="1477" y="2046"/>
                  </a:lnTo>
                  <a:lnTo>
                    <a:pt x="0" y="0"/>
                  </a:lnTo>
                  <a:lnTo>
                    <a:pt x="8134" y="4899"/>
                  </a:lnTo>
                  <a:lnTo>
                    <a:pt x="18851" y="8996"/>
                  </a:lnTo>
                  <a:lnTo>
                    <a:pt x="37124" y="8996"/>
                  </a:lnTo>
                  <a:lnTo>
                    <a:pt x="29304" y="12486"/>
                  </a:lnTo>
                  <a:close/>
                </a:path>
                <a:path w="38735" h="12700">
                  <a:moveTo>
                    <a:pt x="37124" y="8996"/>
                  </a:moveTo>
                  <a:lnTo>
                    <a:pt x="18851" y="8996"/>
                  </a:lnTo>
                  <a:lnTo>
                    <a:pt x="28834" y="7841"/>
                  </a:lnTo>
                  <a:lnTo>
                    <a:pt x="36044" y="7483"/>
                  </a:lnTo>
                  <a:lnTo>
                    <a:pt x="38653" y="8314"/>
                  </a:lnTo>
                  <a:lnTo>
                    <a:pt x="37124" y="8996"/>
                  </a:lnTo>
                  <a:close/>
                </a:path>
              </a:pathLst>
            </a:custGeom>
            <a:solidFill>
              <a:srgbClr val="B8BBBA"/>
            </a:solidFill>
          </p:spPr>
          <p:txBody>
            <a:bodyPr wrap="square" lIns="0" tIns="0" rIns="0" bIns="0" rtlCol="0"/>
            <a:lstStyle/>
            <a:p>
              <a:endParaRPr/>
            </a:p>
          </p:txBody>
        </p:sp>
        <p:sp>
          <p:nvSpPr>
            <p:cNvPr id="1010" name="object 1193">
              <a:extLst>
                <a:ext uri="{FF2B5EF4-FFF2-40B4-BE49-F238E27FC236}">
                  <a16:creationId xmlns:a16="http://schemas.microsoft.com/office/drawing/2014/main" id="{B672D7F7-0CA4-1CCB-0CF9-A4730068B431}"/>
                </a:ext>
              </a:extLst>
            </p:cNvPr>
            <p:cNvSpPr/>
            <p:nvPr/>
          </p:nvSpPr>
          <p:spPr>
            <a:xfrm>
              <a:off x="2319897" y="9016040"/>
              <a:ext cx="38735" cy="12700"/>
            </a:xfrm>
            <a:custGeom>
              <a:avLst/>
              <a:gdLst/>
              <a:ahLst/>
              <a:cxnLst/>
              <a:rect l="l" t="t" r="r" b="b"/>
              <a:pathLst>
                <a:path w="38735" h="12700">
                  <a:moveTo>
                    <a:pt x="29310" y="12486"/>
                  </a:moveTo>
                  <a:lnTo>
                    <a:pt x="11734" y="10141"/>
                  </a:lnTo>
                  <a:lnTo>
                    <a:pt x="1477" y="2041"/>
                  </a:lnTo>
                  <a:lnTo>
                    <a:pt x="0" y="0"/>
                  </a:lnTo>
                  <a:lnTo>
                    <a:pt x="8134" y="4899"/>
                  </a:lnTo>
                  <a:lnTo>
                    <a:pt x="18851" y="8991"/>
                  </a:lnTo>
                  <a:lnTo>
                    <a:pt x="37117" y="8991"/>
                  </a:lnTo>
                  <a:lnTo>
                    <a:pt x="29310" y="12486"/>
                  </a:lnTo>
                  <a:close/>
                </a:path>
                <a:path w="38735" h="12700">
                  <a:moveTo>
                    <a:pt x="37117" y="8991"/>
                  </a:moveTo>
                  <a:lnTo>
                    <a:pt x="18851" y="8991"/>
                  </a:lnTo>
                  <a:lnTo>
                    <a:pt x="28834" y="7836"/>
                  </a:lnTo>
                  <a:lnTo>
                    <a:pt x="36050" y="7478"/>
                  </a:lnTo>
                  <a:lnTo>
                    <a:pt x="38663" y="8299"/>
                  </a:lnTo>
                  <a:lnTo>
                    <a:pt x="37117" y="8991"/>
                  </a:lnTo>
                  <a:close/>
                </a:path>
              </a:pathLst>
            </a:custGeom>
            <a:solidFill>
              <a:srgbClr val="BBBDBD"/>
            </a:solidFill>
          </p:spPr>
          <p:txBody>
            <a:bodyPr wrap="square" lIns="0" tIns="0" rIns="0" bIns="0" rtlCol="0"/>
            <a:lstStyle/>
            <a:p>
              <a:endParaRPr/>
            </a:p>
          </p:txBody>
        </p:sp>
        <p:sp>
          <p:nvSpPr>
            <p:cNvPr id="1011" name="object 1194">
              <a:extLst>
                <a:ext uri="{FF2B5EF4-FFF2-40B4-BE49-F238E27FC236}">
                  <a16:creationId xmlns:a16="http://schemas.microsoft.com/office/drawing/2014/main" id="{82E8019A-4D4E-706F-9288-D9BECDEC8C8A}"/>
                </a:ext>
              </a:extLst>
            </p:cNvPr>
            <p:cNvSpPr/>
            <p:nvPr/>
          </p:nvSpPr>
          <p:spPr>
            <a:xfrm>
              <a:off x="2320017" y="9016176"/>
              <a:ext cx="38735" cy="12700"/>
            </a:xfrm>
            <a:custGeom>
              <a:avLst/>
              <a:gdLst/>
              <a:ahLst/>
              <a:cxnLst/>
              <a:rect l="l" t="t" r="r" b="b"/>
              <a:pathLst>
                <a:path w="38735" h="12700">
                  <a:moveTo>
                    <a:pt x="29304" y="12486"/>
                  </a:moveTo>
                  <a:lnTo>
                    <a:pt x="11734" y="10146"/>
                  </a:lnTo>
                  <a:lnTo>
                    <a:pt x="1477" y="2046"/>
                  </a:lnTo>
                  <a:lnTo>
                    <a:pt x="0" y="0"/>
                  </a:lnTo>
                  <a:lnTo>
                    <a:pt x="8134" y="4899"/>
                  </a:lnTo>
                  <a:lnTo>
                    <a:pt x="18851" y="8996"/>
                  </a:lnTo>
                  <a:lnTo>
                    <a:pt x="37086" y="8996"/>
                  </a:lnTo>
                  <a:lnTo>
                    <a:pt x="29304" y="12486"/>
                  </a:lnTo>
                  <a:close/>
                </a:path>
                <a:path w="38735" h="12700">
                  <a:moveTo>
                    <a:pt x="37086" y="8996"/>
                  </a:moveTo>
                  <a:lnTo>
                    <a:pt x="18851" y="8996"/>
                  </a:lnTo>
                  <a:lnTo>
                    <a:pt x="28834" y="7836"/>
                  </a:lnTo>
                  <a:lnTo>
                    <a:pt x="36044" y="7483"/>
                  </a:lnTo>
                  <a:lnTo>
                    <a:pt x="38673" y="8284"/>
                  </a:lnTo>
                  <a:lnTo>
                    <a:pt x="37086" y="8996"/>
                  </a:lnTo>
                  <a:close/>
                </a:path>
              </a:pathLst>
            </a:custGeom>
            <a:solidFill>
              <a:srgbClr val="C0C2C2"/>
            </a:solidFill>
          </p:spPr>
          <p:txBody>
            <a:bodyPr wrap="square" lIns="0" tIns="0" rIns="0" bIns="0" rtlCol="0"/>
            <a:lstStyle/>
            <a:p>
              <a:endParaRPr/>
            </a:p>
          </p:txBody>
        </p:sp>
        <p:sp>
          <p:nvSpPr>
            <p:cNvPr id="1012" name="object 1195">
              <a:extLst>
                <a:ext uri="{FF2B5EF4-FFF2-40B4-BE49-F238E27FC236}">
                  <a16:creationId xmlns:a16="http://schemas.microsoft.com/office/drawing/2014/main" id="{883F2731-322A-63BA-FBAD-E2F2DCA0452F}"/>
                </a:ext>
              </a:extLst>
            </p:cNvPr>
            <p:cNvSpPr/>
            <p:nvPr/>
          </p:nvSpPr>
          <p:spPr>
            <a:xfrm>
              <a:off x="2320134" y="9016312"/>
              <a:ext cx="38735" cy="12700"/>
            </a:xfrm>
            <a:custGeom>
              <a:avLst/>
              <a:gdLst/>
              <a:ahLst/>
              <a:cxnLst/>
              <a:rect l="l" t="t" r="r" b="b"/>
              <a:pathLst>
                <a:path w="38735" h="12700">
                  <a:moveTo>
                    <a:pt x="29304" y="12486"/>
                  </a:moveTo>
                  <a:lnTo>
                    <a:pt x="11734" y="10146"/>
                  </a:lnTo>
                  <a:lnTo>
                    <a:pt x="1477" y="2046"/>
                  </a:lnTo>
                  <a:lnTo>
                    <a:pt x="0" y="0"/>
                  </a:lnTo>
                  <a:lnTo>
                    <a:pt x="8134" y="4899"/>
                  </a:lnTo>
                  <a:lnTo>
                    <a:pt x="18851" y="8996"/>
                  </a:lnTo>
                  <a:lnTo>
                    <a:pt x="37076" y="8996"/>
                  </a:lnTo>
                  <a:lnTo>
                    <a:pt x="29304" y="12486"/>
                  </a:lnTo>
                  <a:close/>
                </a:path>
                <a:path w="38735" h="12700">
                  <a:moveTo>
                    <a:pt x="37076" y="8996"/>
                  </a:moveTo>
                  <a:lnTo>
                    <a:pt x="18851" y="8996"/>
                  </a:lnTo>
                  <a:lnTo>
                    <a:pt x="28834" y="7836"/>
                  </a:lnTo>
                  <a:lnTo>
                    <a:pt x="36050" y="7483"/>
                  </a:lnTo>
                  <a:lnTo>
                    <a:pt x="38684" y="8274"/>
                  </a:lnTo>
                  <a:lnTo>
                    <a:pt x="37076" y="8996"/>
                  </a:lnTo>
                  <a:close/>
                </a:path>
              </a:pathLst>
            </a:custGeom>
            <a:solidFill>
              <a:srgbClr val="C5C6C5"/>
            </a:solidFill>
          </p:spPr>
          <p:txBody>
            <a:bodyPr wrap="square" lIns="0" tIns="0" rIns="0" bIns="0" rtlCol="0"/>
            <a:lstStyle/>
            <a:p>
              <a:endParaRPr/>
            </a:p>
          </p:txBody>
        </p:sp>
        <p:sp>
          <p:nvSpPr>
            <p:cNvPr id="1013" name="object 1196">
              <a:extLst>
                <a:ext uri="{FF2B5EF4-FFF2-40B4-BE49-F238E27FC236}">
                  <a16:creationId xmlns:a16="http://schemas.microsoft.com/office/drawing/2014/main" id="{34FC7DA4-53F9-3C67-3AE0-F1F8D2812FE6}"/>
                </a:ext>
              </a:extLst>
            </p:cNvPr>
            <p:cNvSpPr/>
            <p:nvPr/>
          </p:nvSpPr>
          <p:spPr>
            <a:xfrm>
              <a:off x="2320254" y="9016448"/>
              <a:ext cx="38735" cy="12700"/>
            </a:xfrm>
            <a:custGeom>
              <a:avLst/>
              <a:gdLst/>
              <a:ahLst/>
              <a:cxnLst/>
              <a:rect l="l" t="t" r="r" b="b"/>
              <a:pathLst>
                <a:path w="38735" h="12700">
                  <a:moveTo>
                    <a:pt x="29304" y="12486"/>
                  </a:moveTo>
                  <a:lnTo>
                    <a:pt x="11734" y="10146"/>
                  </a:lnTo>
                  <a:lnTo>
                    <a:pt x="1477" y="2046"/>
                  </a:lnTo>
                  <a:lnTo>
                    <a:pt x="0" y="0"/>
                  </a:lnTo>
                  <a:lnTo>
                    <a:pt x="8134" y="4899"/>
                  </a:lnTo>
                  <a:lnTo>
                    <a:pt x="18851" y="8996"/>
                  </a:lnTo>
                  <a:lnTo>
                    <a:pt x="37066" y="8996"/>
                  </a:lnTo>
                  <a:lnTo>
                    <a:pt x="29304" y="12486"/>
                  </a:lnTo>
                  <a:close/>
                </a:path>
                <a:path w="38735" h="12700">
                  <a:moveTo>
                    <a:pt x="37066" y="8996"/>
                  </a:moveTo>
                  <a:lnTo>
                    <a:pt x="18851" y="8996"/>
                  </a:lnTo>
                  <a:lnTo>
                    <a:pt x="28834" y="7841"/>
                  </a:lnTo>
                  <a:lnTo>
                    <a:pt x="36044" y="7483"/>
                  </a:lnTo>
                  <a:lnTo>
                    <a:pt x="38694" y="8264"/>
                  </a:lnTo>
                  <a:lnTo>
                    <a:pt x="37066" y="8996"/>
                  </a:lnTo>
                  <a:close/>
                </a:path>
              </a:pathLst>
            </a:custGeom>
            <a:solidFill>
              <a:srgbClr val="C9CAC9"/>
            </a:solidFill>
          </p:spPr>
          <p:txBody>
            <a:bodyPr wrap="square" lIns="0" tIns="0" rIns="0" bIns="0" rtlCol="0"/>
            <a:lstStyle/>
            <a:p>
              <a:endParaRPr/>
            </a:p>
          </p:txBody>
        </p:sp>
        <p:sp>
          <p:nvSpPr>
            <p:cNvPr id="1014" name="object 1197">
              <a:extLst>
                <a:ext uri="{FF2B5EF4-FFF2-40B4-BE49-F238E27FC236}">
                  <a16:creationId xmlns:a16="http://schemas.microsoft.com/office/drawing/2014/main" id="{4B1A7630-7E94-2173-DC2B-CC2B1354C315}"/>
                </a:ext>
              </a:extLst>
            </p:cNvPr>
            <p:cNvSpPr/>
            <p:nvPr/>
          </p:nvSpPr>
          <p:spPr>
            <a:xfrm>
              <a:off x="2320371" y="9016589"/>
              <a:ext cx="38735" cy="12700"/>
            </a:xfrm>
            <a:custGeom>
              <a:avLst/>
              <a:gdLst/>
              <a:ahLst/>
              <a:cxnLst/>
              <a:rect l="l" t="t" r="r" b="b"/>
              <a:pathLst>
                <a:path w="38735" h="12700">
                  <a:moveTo>
                    <a:pt x="29304" y="12481"/>
                  </a:moveTo>
                  <a:lnTo>
                    <a:pt x="11734" y="10141"/>
                  </a:lnTo>
                  <a:lnTo>
                    <a:pt x="1477" y="2041"/>
                  </a:lnTo>
                  <a:lnTo>
                    <a:pt x="0" y="0"/>
                  </a:lnTo>
                  <a:lnTo>
                    <a:pt x="8134" y="4894"/>
                  </a:lnTo>
                  <a:lnTo>
                    <a:pt x="18851" y="8991"/>
                  </a:lnTo>
                  <a:lnTo>
                    <a:pt x="37047" y="8991"/>
                  </a:lnTo>
                  <a:lnTo>
                    <a:pt x="29304" y="12481"/>
                  </a:lnTo>
                  <a:close/>
                </a:path>
                <a:path w="38735" h="12700">
                  <a:moveTo>
                    <a:pt x="37047" y="8991"/>
                  </a:moveTo>
                  <a:lnTo>
                    <a:pt x="18851" y="8991"/>
                  </a:lnTo>
                  <a:lnTo>
                    <a:pt x="28834" y="7836"/>
                  </a:lnTo>
                  <a:lnTo>
                    <a:pt x="36044" y="7478"/>
                  </a:lnTo>
                  <a:lnTo>
                    <a:pt x="38704" y="8244"/>
                  </a:lnTo>
                  <a:lnTo>
                    <a:pt x="37047" y="8991"/>
                  </a:lnTo>
                  <a:close/>
                </a:path>
              </a:pathLst>
            </a:custGeom>
            <a:solidFill>
              <a:srgbClr val="CDCFCE"/>
            </a:solidFill>
          </p:spPr>
          <p:txBody>
            <a:bodyPr wrap="square" lIns="0" tIns="0" rIns="0" bIns="0" rtlCol="0"/>
            <a:lstStyle/>
            <a:p>
              <a:endParaRPr/>
            </a:p>
          </p:txBody>
        </p:sp>
        <p:sp>
          <p:nvSpPr>
            <p:cNvPr id="1015" name="object 1198">
              <a:extLst>
                <a:ext uri="{FF2B5EF4-FFF2-40B4-BE49-F238E27FC236}">
                  <a16:creationId xmlns:a16="http://schemas.microsoft.com/office/drawing/2014/main" id="{D405D23F-ABAF-D88E-628F-0178AE20230A}"/>
                </a:ext>
              </a:extLst>
            </p:cNvPr>
            <p:cNvSpPr/>
            <p:nvPr/>
          </p:nvSpPr>
          <p:spPr>
            <a:xfrm>
              <a:off x="2320491" y="9016726"/>
              <a:ext cx="38735" cy="12700"/>
            </a:xfrm>
            <a:custGeom>
              <a:avLst/>
              <a:gdLst/>
              <a:ahLst/>
              <a:cxnLst/>
              <a:rect l="l" t="t" r="r" b="b"/>
              <a:pathLst>
                <a:path w="38735" h="12700">
                  <a:moveTo>
                    <a:pt x="29304" y="12486"/>
                  </a:moveTo>
                  <a:lnTo>
                    <a:pt x="11734" y="10146"/>
                  </a:lnTo>
                  <a:lnTo>
                    <a:pt x="1477" y="2046"/>
                  </a:lnTo>
                  <a:lnTo>
                    <a:pt x="0" y="0"/>
                  </a:lnTo>
                  <a:lnTo>
                    <a:pt x="8134" y="4899"/>
                  </a:lnTo>
                  <a:lnTo>
                    <a:pt x="18851" y="8996"/>
                  </a:lnTo>
                  <a:lnTo>
                    <a:pt x="37029" y="8996"/>
                  </a:lnTo>
                  <a:lnTo>
                    <a:pt x="29304" y="12486"/>
                  </a:lnTo>
                  <a:close/>
                </a:path>
                <a:path w="38735" h="12700">
                  <a:moveTo>
                    <a:pt x="37029" y="8996"/>
                  </a:moveTo>
                  <a:lnTo>
                    <a:pt x="18851" y="8996"/>
                  </a:lnTo>
                  <a:lnTo>
                    <a:pt x="28834" y="7836"/>
                  </a:lnTo>
                  <a:lnTo>
                    <a:pt x="36044" y="7483"/>
                  </a:lnTo>
                  <a:lnTo>
                    <a:pt x="38715" y="8234"/>
                  </a:lnTo>
                  <a:lnTo>
                    <a:pt x="37029" y="8996"/>
                  </a:lnTo>
                  <a:close/>
                </a:path>
              </a:pathLst>
            </a:custGeom>
            <a:solidFill>
              <a:srgbClr val="D1D3D2"/>
            </a:solidFill>
          </p:spPr>
          <p:txBody>
            <a:bodyPr wrap="square" lIns="0" tIns="0" rIns="0" bIns="0" rtlCol="0"/>
            <a:lstStyle/>
            <a:p>
              <a:endParaRPr/>
            </a:p>
          </p:txBody>
        </p:sp>
        <p:sp>
          <p:nvSpPr>
            <p:cNvPr id="1016" name="object 1199">
              <a:extLst>
                <a:ext uri="{FF2B5EF4-FFF2-40B4-BE49-F238E27FC236}">
                  <a16:creationId xmlns:a16="http://schemas.microsoft.com/office/drawing/2014/main" id="{0401D877-779D-195A-85B6-94E6FE591EA3}"/>
                </a:ext>
              </a:extLst>
            </p:cNvPr>
            <p:cNvSpPr/>
            <p:nvPr/>
          </p:nvSpPr>
          <p:spPr>
            <a:xfrm>
              <a:off x="2320608" y="9016862"/>
              <a:ext cx="38735" cy="12700"/>
            </a:xfrm>
            <a:custGeom>
              <a:avLst/>
              <a:gdLst/>
              <a:ahLst/>
              <a:cxnLst/>
              <a:rect l="l" t="t" r="r" b="b"/>
              <a:pathLst>
                <a:path w="38735" h="12700">
                  <a:moveTo>
                    <a:pt x="29304" y="12486"/>
                  </a:moveTo>
                  <a:lnTo>
                    <a:pt x="11734" y="10146"/>
                  </a:lnTo>
                  <a:lnTo>
                    <a:pt x="1477" y="2046"/>
                  </a:lnTo>
                  <a:lnTo>
                    <a:pt x="0" y="0"/>
                  </a:lnTo>
                  <a:lnTo>
                    <a:pt x="8134" y="4899"/>
                  </a:lnTo>
                  <a:lnTo>
                    <a:pt x="18851" y="8996"/>
                  </a:lnTo>
                  <a:lnTo>
                    <a:pt x="37010" y="8996"/>
                  </a:lnTo>
                  <a:lnTo>
                    <a:pt x="29304" y="12486"/>
                  </a:lnTo>
                  <a:close/>
                </a:path>
                <a:path w="38735" h="12700">
                  <a:moveTo>
                    <a:pt x="37010" y="8996"/>
                  </a:moveTo>
                  <a:lnTo>
                    <a:pt x="18851" y="8996"/>
                  </a:lnTo>
                  <a:lnTo>
                    <a:pt x="28834" y="7836"/>
                  </a:lnTo>
                  <a:lnTo>
                    <a:pt x="36044" y="7483"/>
                  </a:lnTo>
                  <a:lnTo>
                    <a:pt x="38725" y="8219"/>
                  </a:lnTo>
                  <a:lnTo>
                    <a:pt x="37010" y="8996"/>
                  </a:lnTo>
                  <a:close/>
                </a:path>
              </a:pathLst>
            </a:custGeom>
            <a:solidFill>
              <a:srgbClr val="D5D7D5"/>
            </a:solidFill>
          </p:spPr>
          <p:txBody>
            <a:bodyPr wrap="square" lIns="0" tIns="0" rIns="0" bIns="0" rtlCol="0"/>
            <a:lstStyle/>
            <a:p>
              <a:endParaRPr/>
            </a:p>
          </p:txBody>
        </p:sp>
        <p:sp>
          <p:nvSpPr>
            <p:cNvPr id="1017" name="object 1200">
              <a:extLst>
                <a:ext uri="{FF2B5EF4-FFF2-40B4-BE49-F238E27FC236}">
                  <a16:creationId xmlns:a16="http://schemas.microsoft.com/office/drawing/2014/main" id="{45B44926-7829-B702-5E04-22C528F2702A}"/>
                </a:ext>
              </a:extLst>
            </p:cNvPr>
            <p:cNvSpPr/>
            <p:nvPr/>
          </p:nvSpPr>
          <p:spPr>
            <a:xfrm>
              <a:off x="2320723" y="9017002"/>
              <a:ext cx="38735" cy="12700"/>
            </a:xfrm>
            <a:custGeom>
              <a:avLst/>
              <a:gdLst/>
              <a:ahLst/>
              <a:cxnLst/>
              <a:rect l="l" t="t" r="r" b="b"/>
              <a:pathLst>
                <a:path w="38735" h="12700">
                  <a:moveTo>
                    <a:pt x="29310" y="12481"/>
                  </a:moveTo>
                  <a:lnTo>
                    <a:pt x="11734" y="10141"/>
                  </a:lnTo>
                  <a:lnTo>
                    <a:pt x="1477" y="2041"/>
                  </a:lnTo>
                  <a:lnTo>
                    <a:pt x="0" y="0"/>
                  </a:lnTo>
                  <a:lnTo>
                    <a:pt x="8134" y="4894"/>
                  </a:lnTo>
                  <a:lnTo>
                    <a:pt x="18851" y="8991"/>
                  </a:lnTo>
                  <a:lnTo>
                    <a:pt x="37006" y="8991"/>
                  </a:lnTo>
                  <a:lnTo>
                    <a:pt x="29310" y="12481"/>
                  </a:lnTo>
                  <a:close/>
                </a:path>
                <a:path w="38735" h="12700">
                  <a:moveTo>
                    <a:pt x="37006" y="8991"/>
                  </a:moveTo>
                  <a:lnTo>
                    <a:pt x="18851" y="8991"/>
                  </a:lnTo>
                  <a:lnTo>
                    <a:pt x="28834" y="7836"/>
                  </a:lnTo>
                  <a:lnTo>
                    <a:pt x="36050" y="7478"/>
                  </a:lnTo>
                  <a:lnTo>
                    <a:pt x="38740" y="8204"/>
                  </a:lnTo>
                  <a:lnTo>
                    <a:pt x="37006" y="8991"/>
                  </a:lnTo>
                  <a:close/>
                </a:path>
              </a:pathLst>
            </a:custGeom>
            <a:solidFill>
              <a:srgbClr val="D8D9D8"/>
            </a:solidFill>
          </p:spPr>
          <p:txBody>
            <a:bodyPr wrap="square" lIns="0" tIns="0" rIns="0" bIns="0" rtlCol="0"/>
            <a:lstStyle/>
            <a:p>
              <a:endParaRPr/>
            </a:p>
          </p:txBody>
        </p:sp>
        <p:sp>
          <p:nvSpPr>
            <p:cNvPr id="1018" name="object 1201">
              <a:extLst>
                <a:ext uri="{FF2B5EF4-FFF2-40B4-BE49-F238E27FC236}">
                  <a16:creationId xmlns:a16="http://schemas.microsoft.com/office/drawing/2014/main" id="{DD160CF2-71DE-FDD0-0BDC-723F2259CD94}"/>
                </a:ext>
              </a:extLst>
            </p:cNvPr>
            <p:cNvSpPr/>
            <p:nvPr/>
          </p:nvSpPr>
          <p:spPr>
            <a:xfrm>
              <a:off x="2320845" y="9017139"/>
              <a:ext cx="39370" cy="12700"/>
            </a:xfrm>
            <a:custGeom>
              <a:avLst/>
              <a:gdLst/>
              <a:ahLst/>
              <a:cxnLst/>
              <a:rect l="l" t="t" r="r" b="b"/>
              <a:pathLst>
                <a:path w="39369" h="12700">
                  <a:moveTo>
                    <a:pt x="29304" y="12481"/>
                  </a:moveTo>
                  <a:lnTo>
                    <a:pt x="11734" y="10141"/>
                  </a:lnTo>
                  <a:lnTo>
                    <a:pt x="1477" y="2041"/>
                  </a:lnTo>
                  <a:lnTo>
                    <a:pt x="0" y="0"/>
                  </a:lnTo>
                  <a:lnTo>
                    <a:pt x="8134" y="4894"/>
                  </a:lnTo>
                  <a:lnTo>
                    <a:pt x="18851" y="8991"/>
                  </a:lnTo>
                  <a:lnTo>
                    <a:pt x="36982" y="8991"/>
                  </a:lnTo>
                  <a:lnTo>
                    <a:pt x="29304" y="12481"/>
                  </a:lnTo>
                  <a:close/>
                </a:path>
                <a:path w="39369" h="12700">
                  <a:moveTo>
                    <a:pt x="36982" y="8991"/>
                  </a:moveTo>
                  <a:lnTo>
                    <a:pt x="18851" y="8991"/>
                  </a:lnTo>
                  <a:lnTo>
                    <a:pt x="28834" y="7836"/>
                  </a:lnTo>
                  <a:lnTo>
                    <a:pt x="36044" y="7478"/>
                  </a:lnTo>
                  <a:lnTo>
                    <a:pt x="38746" y="8190"/>
                  </a:lnTo>
                  <a:lnTo>
                    <a:pt x="36982" y="8991"/>
                  </a:lnTo>
                  <a:close/>
                </a:path>
              </a:pathLst>
            </a:custGeom>
            <a:solidFill>
              <a:srgbClr val="DCDEDD"/>
            </a:solidFill>
          </p:spPr>
          <p:txBody>
            <a:bodyPr wrap="square" lIns="0" tIns="0" rIns="0" bIns="0" rtlCol="0"/>
            <a:lstStyle/>
            <a:p>
              <a:endParaRPr/>
            </a:p>
          </p:txBody>
        </p:sp>
        <p:sp>
          <p:nvSpPr>
            <p:cNvPr id="1019" name="object 1202">
              <a:extLst>
                <a:ext uri="{FF2B5EF4-FFF2-40B4-BE49-F238E27FC236}">
                  <a16:creationId xmlns:a16="http://schemas.microsoft.com/office/drawing/2014/main" id="{55731948-1A63-2456-D9E2-83C3B3D391C7}"/>
                </a:ext>
              </a:extLst>
            </p:cNvPr>
            <p:cNvSpPr/>
            <p:nvPr/>
          </p:nvSpPr>
          <p:spPr>
            <a:xfrm>
              <a:off x="2320960" y="9017275"/>
              <a:ext cx="39370" cy="12700"/>
            </a:xfrm>
            <a:custGeom>
              <a:avLst/>
              <a:gdLst/>
              <a:ahLst/>
              <a:cxnLst/>
              <a:rect l="l" t="t" r="r" b="b"/>
              <a:pathLst>
                <a:path w="39369" h="12700">
                  <a:moveTo>
                    <a:pt x="29304" y="12486"/>
                  </a:moveTo>
                  <a:lnTo>
                    <a:pt x="11734" y="10146"/>
                  </a:lnTo>
                  <a:lnTo>
                    <a:pt x="1477" y="2046"/>
                  </a:lnTo>
                  <a:lnTo>
                    <a:pt x="0" y="0"/>
                  </a:lnTo>
                  <a:lnTo>
                    <a:pt x="8134" y="4899"/>
                  </a:lnTo>
                  <a:lnTo>
                    <a:pt x="18851" y="8996"/>
                  </a:lnTo>
                  <a:lnTo>
                    <a:pt x="36968" y="8996"/>
                  </a:lnTo>
                  <a:lnTo>
                    <a:pt x="29304" y="12486"/>
                  </a:lnTo>
                  <a:close/>
                </a:path>
                <a:path w="39369" h="12700">
                  <a:moveTo>
                    <a:pt x="36968" y="8996"/>
                  </a:moveTo>
                  <a:lnTo>
                    <a:pt x="18851" y="8996"/>
                  </a:lnTo>
                  <a:lnTo>
                    <a:pt x="28834" y="7836"/>
                  </a:lnTo>
                  <a:lnTo>
                    <a:pt x="36050" y="7483"/>
                  </a:lnTo>
                  <a:lnTo>
                    <a:pt x="38761" y="8180"/>
                  </a:lnTo>
                  <a:lnTo>
                    <a:pt x="36968" y="8996"/>
                  </a:lnTo>
                  <a:close/>
                </a:path>
              </a:pathLst>
            </a:custGeom>
            <a:solidFill>
              <a:srgbClr val="E2E2E2"/>
            </a:solidFill>
          </p:spPr>
          <p:txBody>
            <a:bodyPr wrap="square" lIns="0" tIns="0" rIns="0" bIns="0" rtlCol="0"/>
            <a:lstStyle/>
            <a:p>
              <a:endParaRPr/>
            </a:p>
          </p:txBody>
        </p:sp>
        <p:sp>
          <p:nvSpPr>
            <p:cNvPr id="1020" name="object 1203">
              <a:extLst>
                <a:ext uri="{FF2B5EF4-FFF2-40B4-BE49-F238E27FC236}">
                  <a16:creationId xmlns:a16="http://schemas.microsoft.com/office/drawing/2014/main" id="{3A7303CF-00DE-6656-D972-09768E29CA03}"/>
                </a:ext>
              </a:extLst>
            </p:cNvPr>
            <p:cNvSpPr/>
            <p:nvPr/>
          </p:nvSpPr>
          <p:spPr>
            <a:xfrm>
              <a:off x="2321082" y="9017416"/>
              <a:ext cx="39370" cy="12700"/>
            </a:xfrm>
            <a:custGeom>
              <a:avLst/>
              <a:gdLst/>
              <a:ahLst/>
              <a:cxnLst/>
              <a:rect l="l" t="t" r="r" b="b"/>
              <a:pathLst>
                <a:path w="39369" h="12700">
                  <a:moveTo>
                    <a:pt x="29304" y="12481"/>
                  </a:moveTo>
                  <a:lnTo>
                    <a:pt x="11734" y="10141"/>
                  </a:lnTo>
                  <a:lnTo>
                    <a:pt x="1477" y="2041"/>
                  </a:lnTo>
                  <a:lnTo>
                    <a:pt x="0" y="0"/>
                  </a:lnTo>
                  <a:lnTo>
                    <a:pt x="8134" y="4894"/>
                  </a:lnTo>
                  <a:lnTo>
                    <a:pt x="18851" y="8991"/>
                  </a:lnTo>
                  <a:lnTo>
                    <a:pt x="36946" y="8991"/>
                  </a:lnTo>
                  <a:lnTo>
                    <a:pt x="29304" y="12481"/>
                  </a:lnTo>
                  <a:close/>
                </a:path>
                <a:path w="39369" h="12700">
                  <a:moveTo>
                    <a:pt x="36946" y="8991"/>
                  </a:moveTo>
                  <a:lnTo>
                    <a:pt x="18851" y="8991"/>
                  </a:lnTo>
                  <a:lnTo>
                    <a:pt x="28834" y="7836"/>
                  </a:lnTo>
                  <a:lnTo>
                    <a:pt x="36044" y="7478"/>
                  </a:lnTo>
                  <a:lnTo>
                    <a:pt x="38766" y="8160"/>
                  </a:lnTo>
                  <a:lnTo>
                    <a:pt x="36946" y="8991"/>
                  </a:lnTo>
                  <a:close/>
                </a:path>
              </a:pathLst>
            </a:custGeom>
            <a:solidFill>
              <a:srgbClr val="E5E6E4"/>
            </a:solidFill>
          </p:spPr>
          <p:txBody>
            <a:bodyPr wrap="square" lIns="0" tIns="0" rIns="0" bIns="0" rtlCol="0"/>
            <a:lstStyle/>
            <a:p>
              <a:endParaRPr/>
            </a:p>
          </p:txBody>
        </p:sp>
        <p:sp>
          <p:nvSpPr>
            <p:cNvPr id="1021" name="object 1204">
              <a:extLst>
                <a:ext uri="{FF2B5EF4-FFF2-40B4-BE49-F238E27FC236}">
                  <a16:creationId xmlns:a16="http://schemas.microsoft.com/office/drawing/2014/main" id="{A3C16B6D-B7F4-3392-F877-864704EF895A}"/>
                </a:ext>
              </a:extLst>
            </p:cNvPr>
            <p:cNvSpPr/>
            <p:nvPr/>
          </p:nvSpPr>
          <p:spPr>
            <a:xfrm>
              <a:off x="2321198" y="9017552"/>
              <a:ext cx="39370" cy="12700"/>
            </a:xfrm>
            <a:custGeom>
              <a:avLst/>
              <a:gdLst/>
              <a:ahLst/>
              <a:cxnLst/>
              <a:rect l="l" t="t" r="r" b="b"/>
              <a:pathLst>
                <a:path w="39369" h="12700">
                  <a:moveTo>
                    <a:pt x="29304" y="12481"/>
                  </a:moveTo>
                  <a:lnTo>
                    <a:pt x="11734" y="10141"/>
                  </a:lnTo>
                  <a:lnTo>
                    <a:pt x="1477" y="2041"/>
                  </a:lnTo>
                  <a:lnTo>
                    <a:pt x="0" y="0"/>
                  </a:lnTo>
                  <a:lnTo>
                    <a:pt x="8134" y="4894"/>
                  </a:lnTo>
                  <a:lnTo>
                    <a:pt x="18851" y="8991"/>
                  </a:lnTo>
                  <a:lnTo>
                    <a:pt x="36950" y="8991"/>
                  </a:lnTo>
                  <a:lnTo>
                    <a:pt x="29304" y="12481"/>
                  </a:lnTo>
                  <a:close/>
                </a:path>
                <a:path w="39369" h="12700">
                  <a:moveTo>
                    <a:pt x="36950" y="8991"/>
                  </a:moveTo>
                  <a:lnTo>
                    <a:pt x="18851" y="8991"/>
                  </a:lnTo>
                  <a:lnTo>
                    <a:pt x="28834" y="7836"/>
                  </a:lnTo>
                  <a:lnTo>
                    <a:pt x="36044" y="7478"/>
                  </a:lnTo>
                  <a:lnTo>
                    <a:pt x="38782" y="8155"/>
                  </a:lnTo>
                  <a:lnTo>
                    <a:pt x="36950" y="8991"/>
                  </a:lnTo>
                  <a:close/>
                </a:path>
              </a:pathLst>
            </a:custGeom>
            <a:solidFill>
              <a:srgbClr val="EAEAE9"/>
            </a:solidFill>
          </p:spPr>
          <p:txBody>
            <a:bodyPr wrap="square" lIns="0" tIns="0" rIns="0" bIns="0" rtlCol="0"/>
            <a:lstStyle/>
            <a:p>
              <a:endParaRPr/>
            </a:p>
          </p:txBody>
        </p:sp>
        <p:sp>
          <p:nvSpPr>
            <p:cNvPr id="1022" name="object 1205">
              <a:extLst>
                <a:ext uri="{FF2B5EF4-FFF2-40B4-BE49-F238E27FC236}">
                  <a16:creationId xmlns:a16="http://schemas.microsoft.com/office/drawing/2014/main" id="{73D4E5F9-9705-088A-BD26-CB2A6E5BF75A}"/>
                </a:ext>
              </a:extLst>
            </p:cNvPr>
            <p:cNvSpPr/>
            <p:nvPr/>
          </p:nvSpPr>
          <p:spPr>
            <a:xfrm>
              <a:off x="2321319" y="9017688"/>
              <a:ext cx="39370" cy="12700"/>
            </a:xfrm>
            <a:custGeom>
              <a:avLst/>
              <a:gdLst/>
              <a:ahLst/>
              <a:cxnLst/>
              <a:rect l="l" t="t" r="r" b="b"/>
              <a:pathLst>
                <a:path w="39369" h="12700">
                  <a:moveTo>
                    <a:pt x="29304" y="12481"/>
                  </a:moveTo>
                  <a:lnTo>
                    <a:pt x="11734" y="10141"/>
                  </a:lnTo>
                  <a:lnTo>
                    <a:pt x="1477" y="2041"/>
                  </a:lnTo>
                  <a:lnTo>
                    <a:pt x="0" y="0"/>
                  </a:lnTo>
                  <a:lnTo>
                    <a:pt x="8134" y="4894"/>
                  </a:lnTo>
                  <a:lnTo>
                    <a:pt x="18851" y="8991"/>
                  </a:lnTo>
                  <a:lnTo>
                    <a:pt x="36927" y="8991"/>
                  </a:lnTo>
                  <a:lnTo>
                    <a:pt x="29304" y="12481"/>
                  </a:lnTo>
                  <a:close/>
                </a:path>
                <a:path w="39369" h="12700">
                  <a:moveTo>
                    <a:pt x="36927" y="8991"/>
                  </a:moveTo>
                  <a:lnTo>
                    <a:pt x="18851" y="8991"/>
                  </a:lnTo>
                  <a:lnTo>
                    <a:pt x="28834" y="7836"/>
                  </a:lnTo>
                  <a:lnTo>
                    <a:pt x="36044" y="7478"/>
                  </a:lnTo>
                  <a:lnTo>
                    <a:pt x="38787" y="8140"/>
                  </a:lnTo>
                  <a:lnTo>
                    <a:pt x="36927" y="8991"/>
                  </a:lnTo>
                  <a:close/>
                </a:path>
              </a:pathLst>
            </a:custGeom>
            <a:solidFill>
              <a:srgbClr val="EEEEED"/>
            </a:solidFill>
          </p:spPr>
          <p:txBody>
            <a:bodyPr wrap="square" lIns="0" tIns="0" rIns="0" bIns="0" rtlCol="0"/>
            <a:lstStyle/>
            <a:p>
              <a:endParaRPr/>
            </a:p>
          </p:txBody>
        </p:sp>
        <p:sp>
          <p:nvSpPr>
            <p:cNvPr id="1023" name="object 1206">
              <a:extLst>
                <a:ext uri="{FF2B5EF4-FFF2-40B4-BE49-F238E27FC236}">
                  <a16:creationId xmlns:a16="http://schemas.microsoft.com/office/drawing/2014/main" id="{129325D5-D3BB-39E0-2CD1-8134FAF01B82}"/>
                </a:ext>
              </a:extLst>
            </p:cNvPr>
            <p:cNvSpPr/>
            <p:nvPr/>
          </p:nvSpPr>
          <p:spPr>
            <a:xfrm>
              <a:off x="2321435" y="9017824"/>
              <a:ext cx="39370" cy="12700"/>
            </a:xfrm>
            <a:custGeom>
              <a:avLst/>
              <a:gdLst/>
              <a:ahLst/>
              <a:cxnLst/>
              <a:rect l="l" t="t" r="r" b="b"/>
              <a:pathLst>
                <a:path w="39369" h="12700">
                  <a:moveTo>
                    <a:pt x="29304" y="12486"/>
                  </a:moveTo>
                  <a:lnTo>
                    <a:pt x="11734" y="10146"/>
                  </a:lnTo>
                  <a:lnTo>
                    <a:pt x="1477" y="2046"/>
                  </a:lnTo>
                  <a:lnTo>
                    <a:pt x="0" y="0"/>
                  </a:lnTo>
                  <a:lnTo>
                    <a:pt x="8134" y="4899"/>
                  </a:lnTo>
                  <a:lnTo>
                    <a:pt x="18851" y="8996"/>
                  </a:lnTo>
                  <a:lnTo>
                    <a:pt x="36914" y="8996"/>
                  </a:lnTo>
                  <a:lnTo>
                    <a:pt x="29304" y="12486"/>
                  </a:lnTo>
                  <a:close/>
                </a:path>
                <a:path w="39369" h="12700">
                  <a:moveTo>
                    <a:pt x="36914" y="8996"/>
                  </a:moveTo>
                  <a:lnTo>
                    <a:pt x="18851" y="8996"/>
                  </a:lnTo>
                  <a:lnTo>
                    <a:pt x="28834" y="7836"/>
                  </a:lnTo>
                  <a:lnTo>
                    <a:pt x="36044" y="7483"/>
                  </a:lnTo>
                  <a:lnTo>
                    <a:pt x="38802" y="8130"/>
                  </a:lnTo>
                  <a:lnTo>
                    <a:pt x="36914" y="8996"/>
                  </a:lnTo>
                  <a:close/>
                </a:path>
              </a:pathLst>
            </a:custGeom>
            <a:solidFill>
              <a:srgbClr val="F5F4F3"/>
            </a:solidFill>
          </p:spPr>
          <p:txBody>
            <a:bodyPr wrap="square" lIns="0" tIns="0" rIns="0" bIns="0" rtlCol="0"/>
            <a:lstStyle/>
            <a:p>
              <a:endParaRPr/>
            </a:p>
          </p:txBody>
        </p:sp>
        <p:sp>
          <p:nvSpPr>
            <p:cNvPr id="1024" name="object 1207">
              <a:extLst>
                <a:ext uri="{FF2B5EF4-FFF2-40B4-BE49-F238E27FC236}">
                  <a16:creationId xmlns:a16="http://schemas.microsoft.com/office/drawing/2014/main" id="{61517874-BAD3-4A6E-9CAB-48BA04AF4565}"/>
                </a:ext>
              </a:extLst>
            </p:cNvPr>
            <p:cNvSpPr/>
            <p:nvPr/>
          </p:nvSpPr>
          <p:spPr>
            <a:xfrm>
              <a:off x="2321556" y="9017965"/>
              <a:ext cx="39370" cy="12700"/>
            </a:xfrm>
            <a:custGeom>
              <a:avLst/>
              <a:gdLst/>
              <a:ahLst/>
              <a:cxnLst/>
              <a:rect l="l" t="t" r="r" b="b"/>
              <a:pathLst>
                <a:path w="39369" h="12700">
                  <a:moveTo>
                    <a:pt x="29304" y="12481"/>
                  </a:moveTo>
                  <a:lnTo>
                    <a:pt x="11734" y="10141"/>
                  </a:lnTo>
                  <a:lnTo>
                    <a:pt x="1477" y="2041"/>
                  </a:lnTo>
                  <a:lnTo>
                    <a:pt x="0" y="0"/>
                  </a:lnTo>
                  <a:lnTo>
                    <a:pt x="8134" y="4894"/>
                  </a:lnTo>
                  <a:lnTo>
                    <a:pt x="18851" y="8991"/>
                  </a:lnTo>
                  <a:lnTo>
                    <a:pt x="36892" y="8991"/>
                  </a:lnTo>
                  <a:lnTo>
                    <a:pt x="29304" y="12481"/>
                  </a:lnTo>
                  <a:close/>
                </a:path>
                <a:path w="39369" h="12700">
                  <a:moveTo>
                    <a:pt x="36892" y="8991"/>
                  </a:moveTo>
                  <a:lnTo>
                    <a:pt x="18851" y="8991"/>
                  </a:lnTo>
                  <a:lnTo>
                    <a:pt x="28834" y="7836"/>
                  </a:lnTo>
                  <a:lnTo>
                    <a:pt x="36044" y="7478"/>
                  </a:lnTo>
                  <a:lnTo>
                    <a:pt x="38808" y="8110"/>
                  </a:lnTo>
                  <a:lnTo>
                    <a:pt x="36892" y="8991"/>
                  </a:lnTo>
                  <a:close/>
                </a:path>
              </a:pathLst>
            </a:custGeom>
            <a:solidFill>
              <a:srgbClr val="F8F8F7"/>
            </a:solidFill>
          </p:spPr>
          <p:txBody>
            <a:bodyPr wrap="square" lIns="0" tIns="0" rIns="0" bIns="0" rtlCol="0"/>
            <a:lstStyle/>
            <a:p>
              <a:endParaRPr/>
            </a:p>
          </p:txBody>
        </p:sp>
        <p:sp>
          <p:nvSpPr>
            <p:cNvPr id="1025" name="object 1208">
              <a:extLst>
                <a:ext uri="{FF2B5EF4-FFF2-40B4-BE49-F238E27FC236}">
                  <a16:creationId xmlns:a16="http://schemas.microsoft.com/office/drawing/2014/main" id="{729FAB81-92D7-C11C-5234-05BDFE0A7005}"/>
                </a:ext>
              </a:extLst>
            </p:cNvPr>
            <p:cNvSpPr/>
            <p:nvPr/>
          </p:nvSpPr>
          <p:spPr>
            <a:xfrm>
              <a:off x="2321672" y="9018101"/>
              <a:ext cx="39370" cy="12700"/>
            </a:xfrm>
            <a:custGeom>
              <a:avLst/>
              <a:gdLst/>
              <a:ahLst/>
              <a:cxnLst/>
              <a:rect l="l" t="t" r="r" b="b"/>
              <a:pathLst>
                <a:path w="39369" h="12700">
                  <a:moveTo>
                    <a:pt x="29304" y="12481"/>
                  </a:moveTo>
                  <a:lnTo>
                    <a:pt x="11734" y="10141"/>
                  </a:lnTo>
                  <a:lnTo>
                    <a:pt x="1477" y="2041"/>
                  </a:lnTo>
                  <a:lnTo>
                    <a:pt x="0" y="0"/>
                  </a:lnTo>
                  <a:lnTo>
                    <a:pt x="8134" y="4894"/>
                  </a:lnTo>
                  <a:lnTo>
                    <a:pt x="18851" y="8991"/>
                  </a:lnTo>
                  <a:lnTo>
                    <a:pt x="36883" y="8991"/>
                  </a:lnTo>
                  <a:lnTo>
                    <a:pt x="29304" y="12481"/>
                  </a:lnTo>
                  <a:close/>
                </a:path>
                <a:path w="39369" h="12700">
                  <a:moveTo>
                    <a:pt x="36883" y="8991"/>
                  </a:moveTo>
                  <a:lnTo>
                    <a:pt x="18851" y="8991"/>
                  </a:lnTo>
                  <a:lnTo>
                    <a:pt x="28834" y="7836"/>
                  </a:lnTo>
                  <a:lnTo>
                    <a:pt x="36044" y="7478"/>
                  </a:lnTo>
                  <a:lnTo>
                    <a:pt x="38818" y="8100"/>
                  </a:lnTo>
                  <a:lnTo>
                    <a:pt x="36883" y="8991"/>
                  </a:lnTo>
                  <a:close/>
                </a:path>
              </a:pathLst>
            </a:custGeom>
            <a:solidFill>
              <a:srgbClr val="FFFFFF"/>
            </a:solidFill>
          </p:spPr>
          <p:txBody>
            <a:bodyPr wrap="square" lIns="0" tIns="0" rIns="0" bIns="0" rtlCol="0"/>
            <a:lstStyle/>
            <a:p>
              <a:endParaRPr/>
            </a:p>
          </p:txBody>
        </p:sp>
        <p:pic>
          <p:nvPicPr>
            <p:cNvPr id="1026" name="object 1209">
              <a:extLst>
                <a:ext uri="{FF2B5EF4-FFF2-40B4-BE49-F238E27FC236}">
                  <a16:creationId xmlns:a16="http://schemas.microsoft.com/office/drawing/2014/main" id="{24B0511A-A812-B572-FBCE-118BF428C2B8}"/>
                </a:ext>
              </a:extLst>
            </p:cNvPr>
            <p:cNvPicPr/>
            <p:nvPr/>
          </p:nvPicPr>
          <p:blipFill>
            <a:blip r:embed="rId107" cstate="screen">
              <a:extLst>
                <a:ext uri="{28A0092B-C50C-407E-A947-70E740481C1C}">
                  <a14:useLocalDpi xmlns:a14="http://schemas.microsoft.com/office/drawing/2010/main"/>
                </a:ext>
              </a:extLst>
            </a:blip>
            <a:stretch>
              <a:fillRect/>
            </a:stretch>
          </p:blipFill>
          <p:spPr>
            <a:xfrm>
              <a:off x="2316848" y="9027756"/>
              <a:ext cx="54140" cy="30556"/>
            </a:xfrm>
            <a:prstGeom prst="rect">
              <a:avLst/>
            </a:prstGeom>
          </p:spPr>
        </p:pic>
        <p:sp>
          <p:nvSpPr>
            <p:cNvPr id="1027" name="object 1210">
              <a:extLst>
                <a:ext uri="{FF2B5EF4-FFF2-40B4-BE49-F238E27FC236}">
                  <a16:creationId xmlns:a16="http://schemas.microsoft.com/office/drawing/2014/main" id="{B73E8D68-2CB5-628C-B377-232DB5FCA208}"/>
                </a:ext>
              </a:extLst>
            </p:cNvPr>
            <p:cNvSpPr/>
            <p:nvPr/>
          </p:nvSpPr>
          <p:spPr>
            <a:xfrm>
              <a:off x="2229180" y="8928717"/>
              <a:ext cx="218440" cy="95250"/>
            </a:xfrm>
            <a:custGeom>
              <a:avLst/>
              <a:gdLst/>
              <a:ahLst/>
              <a:cxnLst/>
              <a:rect l="l" t="t" r="r" b="b"/>
              <a:pathLst>
                <a:path w="218439" h="95250">
                  <a:moveTo>
                    <a:pt x="21184" y="94706"/>
                  </a:moveTo>
                  <a:lnTo>
                    <a:pt x="0" y="73218"/>
                  </a:lnTo>
                  <a:lnTo>
                    <a:pt x="185" y="58352"/>
                  </a:lnTo>
                  <a:lnTo>
                    <a:pt x="3574" y="52586"/>
                  </a:lnTo>
                  <a:lnTo>
                    <a:pt x="7261" y="37062"/>
                  </a:lnTo>
                  <a:lnTo>
                    <a:pt x="47378" y="3189"/>
                  </a:lnTo>
                  <a:lnTo>
                    <a:pt x="69718" y="2963"/>
                  </a:lnTo>
                  <a:lnTo>
                    <a:pt x="85817" y="3252"/>
                  </a:lnTo>
                  <a:lnTo>
                    <a:pt x="88240" y="3083"/>
                  </a:lnTo>
                  <a:lnTo>
                    <a:pt x="95852" y="6259"/>
                  </a:lnTo>
                  <a:lnTo>
                    <a:pt x="106755" y="2749"/>
                  </a:lnTo>
                  <a:lnTo>
                    <a:pt x="115540" y="809"/>
                  </a:lnTo>
                  <a:lnTo>
                    <a:pt x="125432" y="12"/>
                  </a:lnTo>
                  <a:lnTo>
                    <a:pt x="136235" y="0"/>
                  </a:lnTo>
                  <a:lnTo>
                    <a:pt x="152799" y="618"/>
                  </a:lnTo>
                  <a:lnTo>
                    <a:pt x="159436" y="2595"/>
                  </a:lnTo>
                  <a:lnTo>
                    <a:pt x="171196" y="8743"/>
                  </a:lnTo>
                  <a:lnTo>
                    <a:pt x="175875" y="13000"/>
                  </a:lnTo>
                  <a:lnTo>
                    <a:pt x="181314" y="17431"/>
                  </a:lnTo>
                  <a:lnTo>
                    <a:pt x="215529" y="57153"/>
                  </a:lnTo>
                  <a:lnTo>
                    <a:pt x="218335" y="67269"/>
                  </a:lnTo>
                  <a:lnTo>
                    <a:pt x="211410" y="73731"/>
                  </a:lnTo>
                  <a:lnTo>
                    <a:pt x="192903" y="78466"/>
                  </a:lnTo>
                  <a:lnTo>
                    <a:pt x="170964" y="80710"/>
                  </a:lnTo>
                  <a:lnTo>
                    <a:pt x="154760" y="79583"/>
                  </a:lnTo>
                  <a:lnTo>
                    <a:pt x="144003" y="76766"/>
                  </a:lnTo>
                  <a:lnTo>
                    <a:pt x="138405" y="73945"/>
                  </a:lnTo>
                  <a:lnTo>
                    <a:pt x="134605" y="69423"/>
                  </a:lnTo>
                  <a:lnTo>
                    <a:pt x="129006" y="62492"/>
                  </a:lnTo>
                  <a:lnTo>
                    <a:pt x="120979" y="56379"/>
                  </a:lnTo>
                  <a:lnTo>
                    <a:pt x="109895" y="54314"/>
                  </a:lnTo>
                  <a:lnTo>
                    <a:pt x="99853" y="56665"/>
                  </a:lnTo>
                  <a:lnTo>
                    <a:pt x="93706" y="61396"/>
                  </a:lnTo>
                  <a:lnTo>
                    <a:pt x="88381" y="68207"/>
                  </a:lnTo>
                  <a:lnTo>
                    <a:pt x="80802" y="76798"/>
                  </a:lnTo>
                  <a:lnTo>
                    <a:pt x="48311" y="93198"/>
                  </a:lnTo>
                  <a:lnTo>
                    <a:pt x="35822" y="94129"/>
                  </a:lnTo>
                  <a:lnTo>
                    <a:pt x="21184" y="94706"/>
                  </a:lnTo>
                  <a:close/>
                </a:path>
              </a:pathLst>
            </a:custGeom>
            <a:solidFill>
              <a:srgbClr val="B6E3ED"/>
            </a:solidFill>
          </p:spPr>
          <p:txBody>
            <a:bodyPr wrap="square" lIns="0" tIns="0" rIns="0" bIns="0" rtlCol="0"/>
            <a:lstStyle/>
            <a:p>
              <a:endParaRPr/>
            </a:p>
          </p:txBody>
        </p:sp>
        <p:pic>
          <p:nvPicPr>
            <p:cNvPr id="1028" name="object 1211">
              <a:extLst>
                <a:ext uri="{FF2B5EF4-FFF2-40B4-BE49-F238E27FC236}">
                  <a16:creationId xmlns:a16="http://schemas.microsoft.com/office/drawing/2014/main" id="{909D9FD0-BA8D-33AE-0190-1569661A6C86}"/>
                </a:ext>
              </a:extLst>
            </p:cNvPr>
            <p:cNvPicPr/>
            <p:nvPr/>
          </p:nvPicPr>
          <p:blipFill>
            <a:blip r:embed="rId108" cstate="screen">
              <a:extLst>
                <a:ext uri="{28A0092B-C50C-407E-A947-70E740481C1C}">
                  <a14:useLocalDpi xmlns:a14="http://schemas.microsoft.com/office/drawing/2010/main"/>
                </a:ext>
              </a:extLst>
            </a:blip>
            <a:stretch>
              <a:fillRect/>
            </a:stretch>
          </p:blipFill>
          <p:spPr>
            <a:xfrm>
              <a:off x="2236263" y="7800619"/>
              <a:ext cx="307317" cy="1079779"/>
            </a:xfrm>
            <a:prstGeom prst="rect">
              <a:avLst/>
            </a:prstGeom>
          </p:spPr>
        </p:pic>
        <p:pic>
          <p:nvPicPr>
            <p:cNvPr id="1029" name="object 1212">
              <a:extLst>
                <a:ext uri="{FF2B5EF4-FFF2-40B4-BE49-F238E27FC236}">
                  <a16:creationId xmlns:a16="http://schemas.microsoft.com/office/drawing/2014/main" id="{530AF45B-C3ED-DA34-63B5-627B487A6AB5}"/>
                </a:ext>
              </a:extLst>
            </p:cNvPr>
            <p:cNvPicPr/>
            <p:nvPr/>
          </p:nvPicPr>
          <p:blipFill>
            <a:blip r:embed="rId109" cstate="screen">
              <a:extLst>
                <a:ext uri="{28A0092B-C50C-407E-A947-70E740481C1C}">
                  <a14:useLocalDpi xmlns:a14="http://schemas.microsoft.com/office/drawing/2010/main"/>
                </a:ext>
              </a:extLst>
            </a:blip>
            <a:stretch>
              <a:fillRect/>
            </a:stretch>
          </p:blipFill>
          <p:spPr>
            <a:xfrm>
              <a:off x="2302232" y="7758300"/>
              <a:ext cx="255732" cy="797694"/>
            </a:xfrm>
            <a:prstGeom prst="rect">
              <a:avLst/>
            </a:prstGeom>
          </p:spPr>
        </p:pic>
        <p:pic>
          <p:nvPicPr>
            <p:cNvPr id="1030" name="object 1213">
              <a:extLst>
                <a:ext uri="{FF2B5EF4-FFF2-40B4-BE49-F238E27FC236}">
                  <a16:creationId xmlns:a16="http://schemas.microsoft.com/office/drawing/2014/main" id="{495DB085-1A79-01B3-97D2-8AAA35594F91}"/>
                </a:ext>
              </a:extLst>
            </p:cNvPr>
            <p:cNvPicPr/>
            <p:nvPr/>
          </p:nvPicPr>
          <p:blipFill>
            <a:blip r:embed="rId110" cstate="screen">
              <a:extLst>
                <a:ext uri="{28A0092B-C50C-407E-A947-70E740481C1C}">
                  <a14:useLocalDpi xmlns:a14="http://schemas.microsoft.com/office/drawing/2010/main"/>
                </a:ext>
              </a:extLst>
            </a:blip>
            <a:stretch>
              <a:fillRect/>
            </a:stretch>
          </p:blipFill>
          <p:spPr>
            <a:xfrm>
              <a:off x="2243810" y="7724647"/>
              <a:ext cx="330746" cy="782574"/>
            </a:xfrm>
            <a:prstGeom prst="rect">
              <a:avLst/>
            </a:prstGeom>
          </p:spPr>
        </p:pic>
        <p:pic>
          <p:nvPicPr>
            <p:cNvPr id="1031" name="object 1214">
              <a:extLst>
                <a:ext uri="{FF2B5EF4-FFF2-40B4-BE49-F238E27FC236}">
                  <a16:creationId xmlns:a16="http://schemas.microsoft.com/office/drawing/2014/main" id="{91FF5968-E3E8-B43C-9205-120344B026AF}"/>
                </a:ext>
              </a:extLst>
            </p:cNvPr>
            <p:cNvPicPr/>
            <p:nvPr/>
          </p:nvPicPr>
          <p:blipFill>
            <a:blip r:embed="rId111" cstate="screen">
              <a:extLst>
                <a:ext uri="{28A0092B-C50C-407E-A947-70E740481C1C}">
                  <a14:useLocalDpi xmlns:a14="http://schemas.microsoft.com/office/drawing/2010/main"/>
                </a:ext>
              </a:extLst>
            </a:blip>
            <a:stretch>
              <a:fillRect/>
            </a:stretch>
          </p:blipFill>
          <p:spPr>
            <a:xfrm>
              <a:off x="2236193" y="7737114"/>
              <a:ext cx="306872" cy="301129"/>
            </a:xfrm>
            <a:prstGeom prst="rect">
              <a:avLst/>
            </a:prstGeom>
          </p:spPr>
        </p:pic>
        <p:pic>
          <p:nvPicPr>
            <p:cNvPr id="1032" name="object 1215">
              <a:extLst>
                <a:ext uri="{FF2B5EF4-FFF2-40B4-BE49-F238E27FC236}">
                  <a16:creationId xmlns:a16="http://schemas.microsoft.com/office/drawing/2014/main" id="{726FAFCD-961A-CD46-D01B-1882ED91A18C}"/>
                </a:ext>
              </a:extLst>
            </p:cNvPr>
            <p:cNvPicPr/>
            <p:nvPr/>
          </p:nvPicPr>
          <p:blipFill>
            <a:blip r:embed="rId112" cstate="screen">
              <a:extLst>
                <a:ext uri="{28A0092B-C50C-407E-A947-70E740481C1C}">
                  <a14:useLocalDpi xmlns:a14="http://schemas.microsoft.com/office/drawing/2010/main"/>
                </a:ext>
              </a:extLst>
            </a:blip>
            <a:stretch>
              <a:fillRect/>
            </a:stretch>
          </p:blipFill>
          <p:spPr>
            <a:xfrm>
              <a:off x="2234983" y="7725282"/>
              <a:ext cx="311899" cy="302348"/>
            </a:xfrm>
            <a:prstGeom prst="rect">
              <a:avLst/>
            </a:prstGeom>
          </p:spPr>
        </p:pic>
        <p:pic>
          <p:nvPicPr>
            <p:cNvPr id="1033" name="object 1216">
              <a:extLst>
                <a:ext uri="{FF2B5EF4-FFF2-40B4-BE49-F238E27FC236}">
                  <a16:creationId xmlns:a16="http://schemas.microsoft.com/office/drawing/2014/main" id="{37FA3239-9F6D-5CBA-D642-0CCFBD2E22A2}"/>
                </a:ext>
              </a:extLst>
            </p:cNvPr>
            <p:cNvPicPr/>
            <p:nvPr/>
          </p:nvPicPr>
          <p:blipFill>
            <a:blip r:embed="rId113" cstate="screen">
              <a:extLst>
                <a:ext uri="{28A0092B-C50C-407E-A947-70E740481C1C}">
                  <a14:useLocalDpi xmlns:a14="http://schemas.microsoft.com/office/drawing/2010/main"/>
                </a:ext>
              </a:extLst>
            </a:blip>
            <a:stretch>
              <a:fillRect/>
            </a:stretch>
          </p:blipFill>
          <p:spPr>
            <a:xfrm>
              <a:off x="2469782" y="7772405"/>
              <a:ext cx="92751" cy="602802"/>
            </a:xfrm>
            <a:prstGeom prst="rect">
              <a:avLst/>
            </a:prstGeom>
          </p:spPr>
        </p:pic>
        <p:pic>
          <p:nvPicPr>
            <p:cNvPr id="1034" name="object 1217">
              <a:extLst>
                <a:ext uri="{FF2B5EF4-FFF2-40B4-BE49-F238E27FC236}">
                  <a16:creationId xmlns:a16="http://schemas.microsoft.com/office/drawing/2014/main" id="{F148C775-280F-D8C5-3009-6D2376EAD333}"/>
                </a:ext>
              </a:extLst>
            </p:cNvPr>
            <p:cNvPicPr/>
            <p:nvPr/>
          </p:nvPicPr>
          <p:blipFill>
            <a:blip r:embed="rId114" cstate="screen">
              <a:extLst>
                <a:ext uri="{28A0092B-C50C-407E-A947-70E740481C1C}">
                  <a14:useLocalDpi xmlns:a14="http://schemas.microsoft.com/office/drawing/2010/main"/>
                </a:ext>
              </a:extLst>
            </a:blip>
            <a:stretch>
              <a:fillRect/>
            </a:stretch>
          </p:blipFill>
          <p:spPr>
            <a:xfrm>
              <a:off x="2421867" y="7756791"/>
              <a:ext cx="157121" cy="1475206"/>
            </a:xfrm>
            <a:prstGeom prst="rect">
              <a:avLst/>
            </a:prstGeom>
          </p:spPr>
        </p:pic>
        <p:pic>
          <p:nvPicPr>
            <p:cNvPr id="1035" name="object 1218">
              <a:extLst>
                <a:ext uri="{FF2B5EF4-FFF2-40B4-BE49-F238E27FC236}">
                  <a16:creationId xmlns:a16="http://schemas.microsoft.com/office/drawing/2014/main" id="{FB5A1A6C-9348-9703-6D12-2250DF665DEE}"/>
                </a:ext>
              </a:extLst>
            </p:cNvPr>
            <p:cNvPicPr/>
            <p:nvPr/>
          </p:nvPicPr>
          <p:blipFill>
            <a:blip r:embed="rId115" cstate="screen">
              <a:extLst>
                <a:ext uri="{28A0092B-C50C-407E-A947-70E740481C1C}">
                  <a14:useLocalDpi xmlns:a14="http://schemas.microsoft.com/office/drawing/2010/main"/>
                </a:ext>
              </a:extLst>
            </a:blip>
            <a:stretch>
              <a:fillRect/>
            </a:stretch>
          </p:blipFill>
          <p:spPr>
            <a:xfrm>
              <a:off x="2196134" y="7194056"/>
              <a:ext cx="237077" cy="677009"/>
            </a:xfrm>
            <a:prstGeom prst="rect">
              <a:avLst/>
            </a:prstGeom>
          </p:spPr>
        </p:pic>
        <p:pic>
          <p:nvPicPr>
            <p:cNvPr id="1036" name="object 1219">
              <a:extLst>
                <a:ext uri="{FF2B5EF4-FFF2-40B4-BE49-F238E27FC236}">
                  <a16:creationId xmlns:a16="http://schemas.microsoft.com/office/drawing/2014/main" id="{ED259C4D-A2E9-C2F1-9DA3-064E408C9943}"/>
                </a:ext>
              </a:extLst>
            </p:cNvPr>
            <p:cNvPicPr/>
            <p:nvPr/>
          </p:nvPicPr>
          <p:blipFill>
            <a:blip r:embed="rId116" cstate="screen">
              <a:extLst>
                <a:ext uri="{28A0092B-C50C-407E-A947-70E740481C1C}">
                  <a14:useLocalDpi xmlns:a14="http://schemas.microsoft.com/office/drawing/2010/main"/>
                </a:ext>
              </a:extLst>
            </a:blip>
            <a:stretch>
              <a:fillRect/>
            </a:stretch>
          </p:blipFill>
          <p:spPr>
            <a:xfrm>
              <a:off x="2235161" y="6891819"/>
              <a:ext cx="304266" cy="1016215"/>
            </a:xfrm>
            <a:prstGeom prst="rect">
              <a:avLst/>
            </a:prstGeom>
          </p:spPr>
        </p:pic>
        <p:pic>
          <p:nvPicPr>
            <p:cNvPr id="1037" name="object 1220">
              <a:extLst>
                <a:ext uri="{FF2B5EF4-FFF2-40B4-BE49-F238E27FC236}">
                  <a16:creationId xmlns:a16="http://schemas.microsoft.com/office/drawing/2014/main" id="{B2F73493-120D-D213-C0AC-F482C5782F38}"/>
                </a:ext>
              </a:extLst>
            </p:cNvPr>
            <p:cNvPicPr/>
            <p:nvPr/>
          </p:nvPicPr>
          <p:blipFill>
            <a:blip r:embed="rId117" cstate="screen">
              <a:extLst>
                <a:ext uri="{28A0092B-C50C-407E-A947-70E740481C1C}">
                  <a14:useLocalDpi xmlns:a14="http://schemas.microsoft.com/office/drawing/2010/main"/>
                </a:ext>
              </a:extLst>
            </a:blip>
            <a:stretch>
              <a:fillRect/>
            </a:stretch>
          </p:blipFill>
          <p:spPr>
            <a:xfrm>
              <a:off x="2084908" y="7793964"/>
              <a:ext cx="420545" cy="1204175"/>
            </a:xfrm>
            <a:prstGeom prst="rect">
              <a:avLst/>
            </a:prstGeom>
          </p:spPr>
        </p:pic>
        <p:pic>
          <p:nvPicPr>
            <p:cNvPr id="1038" name="object 1221">
              <a:extLst>
                <a:ext uri="{FF2B5EF4-FFF2-40B4-BE49-F238E27FC236}">
                  <a16:creationId xmlns:a16="http://schemas.microsoft.com/office/drawing/2014/main" id="{F7BF965B-DCB0-6EEB-3BC4-9AC89D34AF70}"/>
                </a:ext>
              </a:extLst>
            </p:cNvPr>
            <p:cNvPicPr/>
            <p:nvPr/>
          </p:nvPicPr>
          <p:blipFill>
            <a:blip r:embed="rId118" cstate="screen">
              <a:extLst>
                <a:ext uri="{28A0092B-C50C-407E-A947-70E740481C1C}">
                  <a14:useLocalDpi xmlns:a14="http://schemas.microsoft.com/office/drawing/2010/main"/>
                </a:ext>
              </a:extLst>
            </a:blip>
            <a:stretch>
              <a:fillRect/>
            </a:stretch>
          </p:blipFill>
          <p:spPr>
            <a:xfrm>
              <a:off x="2108529" y="7861255"/>
              <a:ext cx="375267" cy="964962"/>
            </a:xfrm>
            <a:prstGeom prst="rect">
              <a:avLst/>
            </a:prstGeom>
          </p:spPr>
        </p:pic>
        <p:pic>
          <p:nvPicPr>
            <p:cNvPr id="1039" name="object 1222">
              <a:extLst>
                <a:ext uri="{FF2B5EF4-FFF2-40B4-BE49-F238E27FC236}">
                  <a16:creationId xmlns:a16="http://schemas.microsoft.com/office/drawing/2014/main" id="{FB5ADEC3-319D-7349-E039-836993492B52}"/>
                </a:ext>
              </a:extLst>
            </p:cNvPr>
            <p:cNvPicPr/>
            <p:nvPr/>
          </p:nvPicPr>
          <p:blipFill>
            <a:blip r:embed="rId119" cstate="screen">
              <a:extLst>
                <a:ext uri="{28A0092B-C50C-407E-A947-70E740481C1C}">
                  <a14:useLocalDpi xmlns:a14="http://schemas.microsoft.com/office/drawing/2010/main"/>
                </a:ext>
              </a:extLst>
            </a:blip>
            <a:stretch>
              <a:fillRect/>
            </a:stretch>
          </p:blipFill>
          <p:spPr>
            <a:xfrm>
              <a:off x="2270567" y="8928910"/>
              <a:ext cx="128488" cy="89130"/>
            </a:xfrm>
            <a:prstGeom prst="rect">
              <a:avLst/>
            </a:prstGeom>
          </p:spPr>
        </p:pic>
        <p:pic>
          <p:nvPicPr>
            <p:cNvPr id="1040" name="object 1223">
              <a:extLst>
                <a:ext uri="{FF2B5EF4-FFF2-40B4-BE49-F238E27FC236}">
                  <a16:creationId xmlns:a16="http://schemas.microsoft.com/office/drawing/2014/main" id="{A1963D71-20E8-89D6-919A-174AC41E6ADD}"/>
                </a:ext>
              </a:extLst>
            </p:cNvPr>
            <p:cNvPicPr/>
            <p:nvPr/>
          </p:nvPicPr>
          <p:blipFill>
            <a:blip r:embed="rId120" cstate="screen">
              <a:extLst>
                <a:ext uri="{28A0092B-C50C-407E-A947-70E740481C1C}">
                  <a14:useLocalDpi xmlns:a14="http://schemas.microsoft.com/office/drawing/2010/main"/>
                </a:ext>
              </a:extLst>
            </a:blip>
            <a:stretch>
              <a:fillRect/>
            </a:stretch>
          </p:blipFill>
          <p:spPr>
            <a:xfrm>
              <a:off x="2287765" y="8931820"/>
              <a:ext cx="95707" cy="91795"/>
            </a:xfrm>
            <a:prstGeom prst="rect">
              <a:avLst/>
            </a:prstGeom>
          </p:spPr>
        </p:pic>
        <p:pic>
          <p:nvPicPr>
            <p:cNvPr id="1041" name="object 1224">
              <a:extLst>
                <a:ext uri="{FF2B5EF4-FFF2-40B4-BE49-F238E27FC236}">
                  <a16:creationId xmlns:a16="http://schemas.microsoft.com/office/drawing/2014/main" id="{7C96E903-82CC-9841-50C2-3C46E083C734}"/>
                </a:ext>
              </a:extLst>
            </p:cNvPr>
            <p:cNvPicPr/>
            <p:nvPr/>
          </p:nvPicPr>
          <p:blipFill>
            <a:blip r:embed="rId121" cstate="screen">
              <a:extLst>
                <a:ext uri="{28A0092B-C50C-407E-A947-70E740481C1C}">
                  <a14:useLocalDpi xmlns:a14="http://schemas.microsoft.com/office/drawing/2010/main"/>
                </a:ext>
              </a:extLst>
            </a:blip>
            <a:stretch>
              <a:fillRect/>
            </a:stretch>
          </p:blipFill>
          <p:spPr>
            <a:xfrm>
              <a:off x="2187702" y="7434439"/>
              <a:ext cx="195630" cy="1544129"/>
            </a:xfrm>
            <a:prstGeom prst="rect">
              <a:avLst/>
            </a:prstGeom>
          </p:spPr>
        </p:pic>
        <p:pic>
          <p:nvPicPr>
            <p:cNvPr id="1042" name="object 1225">
              <a:extLst>
                <a:ext uri="{FF2B5EF4-FFF2-40B4-BE49-F238E27FC236}">
                  <a16:creationId xmlns:a16="http://schemas.microsoft.com/office/drawing/2014/main" id="{F7559525-7749-B3AC-3F4D-FF8346B07B00}"/>
                </a:ext>
              </a:extLst>
            </p:cNvPr>
            <p:cNvPicPr/>
            <p:nvPr/>
          </p:nvPicPr>
          <p:blipFill>
            <a:blip r:embed="rId122" cstate="screen">
              <a:extLst>
                <a:ext uri="{28A0092B-C50C-407E-A947-70E740481C1C}">
                  <a14:useLocalDpi xmlns:a14="http://schemas.microsoft.com/office/drawing/2010/main"/>
                </a:ext>
              </a:extLst>
            </a:blip>
            <a:stretch>
              <a:fillRect/>
            </a:stretch>
          </p:blipFill>
          <p:spPr>
            <a:xfrm>
              <a:off x="2075071" y="7411237"/>
              <a:ext cx="208324" cy="1759496"/>
            </a:xfrm>
            <a:prstGeom prst="rect">
              <a:avLst/>
            </a:prstGeom>
          </p:spPr>
        </p:pic>
        <p:pic>
          <p:nvPicPr>
            <p:cNvPr id="1043" name="object 1226">
              <a:extLst>
                <a:ext uri="{FF2B5EF4-FFF2-40B4-BE49-F238E27FC236}">
                  <a16:creationId xmlns:a16="http://schemas.microsoft.com/office/drawing/2014/main" id="{EF60627C-FDF3-C2B5-37D8-E31F1C9AFE4C}"/>
                </a:ext>
              </a:extLst>
            </p:cNvPr>
            <p:cNvPicPr/>
            <p:nvPr/>
          </p:nvPicPr>
          <p:blipFill>
            <a:blip r:embed="rId123" cstate="screen">
              <a:extLst>
                <a:ext uri="{28A0092B-C50C-407E-A947-70E740481C1C}">
                  <a14:useLocalDpi xmlns:a14="http://schemas.microsoft.com/office/drawing/2010/main"/>
                </a:ext>
              </a:extLst>
            </a:blip>
            <a:stretch>
              <a:fillRect/>
            </a:stretch>
          </p:blipFill>
          <p:spPr>
            <a:xfrm>
              <a:off x="2207157" y="7840539"/>
              <a:ext cx="144457" cy="787081"/>
            </a:xfrm>
            <a:prstGeom prst="rect">
              <a:avLst/>
            </a:prstGeom>
          </p:spPr>
        </p:pic>
        <p:pic>
          <p:nvPicPr>
            <p:cNvPr id="1044" name="object 1227">
              <a:extLst>
                <a:ext uri="{FF2B5EF4-FFF2-40B4-BE49-F238E27FC236}">
                  <a16:creationId xmlns:a16="http://schemas.microsoft.com/office/drawing/2014/main" id="{6ACC57BA-EE9C-AFA4-3155-7CB7DE55C44C}"/>
                </a:ext>
              </a:extLst>
            </p:cNvPr>
            <p:cNvPicPr/>
            <p:nvPr/>
          </p:nvPicPr>
          <p:blipFill>
            <a:blip r:embed="rId124" cstate="screen">
              <a:extLst>
                <a:ext uri="{28A0092B-C50C-407E-A947-70E740481C1C}">
                  <a14:useLocalDpi xmlns:a14="http://schemas.microsoft.com/office/drawing/2010/main"/>
                </a:ext>
              </a:extLst>
            </a:blip>
            <a:stretch>
              <a:fillRect/>
            </a:stretch>
          </p:blipFill>
          <p:spPr>
            <a:xfrm>
              <a:off x="2439851" y="7561135"/>
              <a:ext cx="64064" cy="63677"/>
            </a:xfrm>
            <a:prstGeom prst="rect">
              <a:avLst/>
            </a:prstGeom>
          </p:spPr>
        </p:pic>
        <p:pic>
          <p:nvPicPr>
            <p:cNvPr id="1045" name="object 1228">
              <a:extLst>
                <a:ext uri="{FF2B5EF4-FFF2-40B4-BE49-F238E27FC236}">
                  <a16:creationId xmlns:a16="http://schemas.microsoft.com/office/drawing/2014/main" id="{C6D2557A-7A1D-1051-466B-AF17A06D98BF}"/>
                </a:ext>
              </a:extLst>
            </p:cNvPr>
            <p:cNvPicPr/>
            <p:nvPr/>
          </p:nvPicPr>
          <p:blipFill>
            <a:blip r:embed="rId125" cstate="screen">
              <a:extLst>
                <a:ext uri="{28A0092B-C50C-407E-A947-70E740481C1C}">
                  <a14:useLocalDpi xmlns:a14="http://schemas.microsoft.com/office/drawing/2010/main"/>
                </a:ext>
              </a:extLst>
            </a:blip>
            <a:stretch>
              <a:fillRect/>
            </a:stretch>
          </p:blipFill>
          <p:spPr>
            <a:xfrm>
              <a:off x="2451976" y="7567129"/>
              <a:ext cx="100393" cy="90957"/>
            </a:xfrm>
            <a:prstGeom prst="rect">
              <a:avLst/>
            </a:prstGeom>
          </p:spPr>
        </p:pic>
        <p:pic>
          <p:nvPicPr>
            <p:cNvPr id="1046" name="object 1229">
              <a:extLst>
                <a:ext uri="{FF2B5EF4-FFF2-40B4-BE49-F238E27FC236}">
                  <a16:creationId xmlns:a16="http://schemas.microsoft.com/office/drawing/2014/main" id="{62D9AA6F-5F32-1B40-CFC9-4E6B36564F5E}"/>
                </a:ext>
              </a:extLst>
            </p:cNvPr>
            <p:cNvPicPr/>
            <p:nvPr/>
          </p:nvPicPr>
          <p:blipFill>
            <a:blip r:embed="rId126" cstate="screen">
              <a:extLst>
                <a:ext uri="{28A0092B-C50C-407E-A947-70E740481C1C}">
                  <a14:useLocalDpi xmlns:a14="http://schemas.microsoft.com/office/drawing/2010/main"/>
                </a:ext>
              </a:extLst>
            </a:blip>
            <a:stretch>
              <a:fillRect/>
            </a:stretch>
          </p:blipFill>
          <p:spPr>
            <a:xfrm>
              <a:off x="2202190" y="7516364"/>
              <a:ext cx="279652" cy="1341514"/>
            </a:xfrm>
            <a:prstGeom prst="rect">
              <a:avLst/>
            </a:prstGeom>
          </p:spPr>
        </p:pic>
        <p:pic>
          <p:nvPicPr>
            <p:cNvPr id="1047" name="object 1230">
              <a:extLst>
                <a:ext uri="{FF2B5EF4-FFF2-40B4-BE49-F238E27FC236}">
                  <a16:creationId xmlns:a16="http://schemas.microsoft.com/office/drawing/2014/main" id="{CABDE255-BFD3-0B58-8FC3-A4C80E3025D0}"/>
                </a:ext>
              </a:extLst>
            </p:cNvPr>
            <p:cNvPicPr/>
            <p:nvPr/>
          </p:nvPicPr>
          <p:blipFill>
            <a:blip r:embed="rId127" cstate="screen">
              <a:extLst>
                <a:ext uri="{28A0092B-C50C-407E-A947-70E740481C1C}">
                  <a14:useLocalDpi xmlns:a14="http://schemas.microsoft.com/office/drawing/2010/main"/>
                </a:ext>
              </a:extLst>
            </a:blip>
            <a:stretch>
              <a:fillRect/>
            </a:stretch>
          </p:blipFill>
          <p:spPr>
            <a:xfrm>
              <a:off x="2194839" y="7430287"/>
              <a:ext cx="340588" cy="1836255"/>
            </a:xfrm>
            <a:prstGeom prst="rect">
              <a:avLst/>
            </a:prstGeom>
          </p:spPr>
        </p:pic>
        <p:pic>
          <p:nvPicPr>
            <p:cNvPr id="1048" name="object 1231">
              <a:extLst>
                <a:ext uri="{FF2B5EF4-FFF2-40B4-BE49-F238E27FC236}">
                  <a16:creationId xmlns:a16="http://schemas.microsoft.com/office/drawing/2014/main" id="{2707B0E6-1801-997E-8F7A-BA41564F0CCF}"/>
                </a:ext>
              </a:extLst>
            </p:cNvPr>
            <p:cNvPicPr/>
            <p:nvPr/>
          </p:nvPicPr>
          <p:blipFill>
            <a:blip r:embed="rId128" cstate="screen">
              <a:extLst>
                <a:ext uri="{28A0092B-C50C-407E-A947-70E740481C1C}">
                  <a14:useLocalDpi xmlns:a14="http://schemas.microsoft.com/office/drawing/2010/main"/>
                </a:ext>
              </a:extLst>
            </a:blip>
            <a:stretch>
              <a:fillRect/>
            </a:stretch>
          </p:blipFill>
          <p:spPr>
            <a:xfrm>
              <a:off x="2425829" y="7665029"/>
              <a:ext cx="110345" cy="76044"/>
            </a:xfrm>
            <a:prstGeom prst="rect">
              <a:avLst/>
            </a:prstGeom>
          </p:spPr>
        </p:pic>
        <p:pic>
          <p:nvPicPr>
            <p:cNvPr id="1049" name="object 1232">
              <a:extLst>
                <a:ext uri="{FF2B5EF4-FFF2-40B4-BE49-F238E27FC236}">
                  <a16:creationId xmlns:a16="http://schemas.microsoft.com/office/drawing/2014/main" id="{02A14150-6CC8-BBBD-6DEA-C7564E1A6840}"/>
                </a:ext>
              </a:extLst>
            </p:cNvPr>
            <p:cNvPicPr/>
            <p:nvPr/>
          </p:nvPicPr>
          <p:blipFill>
            <a:blip r:embed="rId129" cstate="screen">
              <a:extLst>
                <a:ext uri="{28A0092B-C50C-407E-A947-70E740481C1C}">
                  <a14:useLocalDpi xmlns:a14="http://schemas.microsoft.com/office/drawing/2010/main"/>
                </a:ext>
              </a:extLst>
            </a:blip>
            <a:stretch>
              <a:fillRect/>
            </a:stretch>
          </p:blipFill>
          <p:spPr>
            <a:xfrm>
              <a:off x="2258025" y="7525174"/>
              <a:ext cx="316087" cy="236136"/>
            </a:xfrm>
            <a:prstGeom prst="rect">
              <a:avLst/>
            </a:prstGeom>
          </p:spPr>
        </p:pic>
        <p:pic>
          <p:nvPicPr>
            <p:cNvPr id="1050" name="object 1233">
              <a:extLst>
                <a:ext uri="{FF2B5EF4-FFF2-40B4-BE49-F238E27FC236}">
                  <a16:creationId xmlns:a16="http://schemas.microsoft.com/office/drawing/2014/main" id="{987F738D-0CB1-0DBE-361A-4297C53778C6}"/>
                </a:ext>
              </a:extLst>
            </p:cNvPr>
            <p:cNvPicPr/>
            <p:nvPr/>
          </p:nvPicPr>
          <p:blipFill>
            <a:blip r:embed="rId130" cstate="screen">
              <a:extLst>
                <a:ext uri="{28A0092B-C50C-407E-A947-70E740481C1C}">
                  <a14:useLocalDpi xmlns:a14="http://schemas.microsoft.com/office/drawing/2010/main"/>
                </a:ext>
              </a:extLst>
            </a:blip>
            <a:stretch>
              <a:fillRect/>
            </a:stretch>
          </p:blipFill>
          <p:spPr>
            <a:xfrm>
              <a:off x="2176818" y="7402537"/>
              <a:ext cx="399948" cy="356819"/>
            </a:xfrm>
            <a:prstGeom prst="rect">
              <a:avLst/>
            </a:prstGeom>
          </p:spPr>
        </p:pic>
        <p:pic>
          <p:nvPicPr>
            <p:cNvPr id="1051" name="object 1234">
              <a:extLst>
                <a:ext uri="{FF2B5EF4-FFF2-40B4-BE49-F238E27FC236}">
                  <a16:creationId xmlns:a16="http://schemas.microsoft.com/office/drawing/2014/main" id="{F51D9AEE-C938-5499-5C28-563C34DDFE3A}"/>
                </a:ext>
              </a:extLst>
            </p:cNvPr>
            <p:cNvPicPr/>
            <p:nvPr/>
          </p:nvPicPr>
          <p:blipFill>
            <a:blip r:embed="rId131" cstate="screen">
              <a:extLst>
                <a:ext uri="{28A0092B-C50C-407E-A947-70E740481C1C}">
                  <a14:useLocalDpi xmlns:a14="http://schemas.microsoft.com/office/drawing/2010/main"/>
                </a:ext>
              </a:extLst>
            </a:blip>
            <a:stretch>
              <a:fillRect/>
            </a:stretch>
          </p:blipFill>
          <p:spPr>
            <a:xfrm>
              <a:off x="2422048" y="7016355"/>
              <a:ext cx="63347" cy="529368"/>
            </a:xfrm>
            <a:prstGeom prst="rect">
              <a:avLst/>
            </a:prstGeom>
          </p:spPr>
        </p:pic>
        <p:pic>
          <p:nvPicPr>
            <p:cNvPr id="1052" name="object 1235">
              <a:extLst>
                <a:ext uri="{FF2B5EF4-FFF2-40B4-BE49-F238E27FC236}">
                  <a16:creationId xmlns:a16="http://schemas.microsoft.com/office/drawing/2014/main" id="{606CC80D-70BC-FC0B-1EBC-928628880365}"/>
                </a:ext>
              </a:extLst>
            </p:cNvPr>
            <p:cNvPicPr/>
            <p:nvPr/>
          </p:nvPicPr>
          <p:blipFill>
            <a:blip r:embed="rId132" cstate="screen">
              <a:extLst>
                <a:ext uri="{28A0092B-C50C-407E-A947-70E740481C1C}">
                  <a14:useLocalDpi xmlns:a14="http://schemas.microsoft.com/office/drawing/2010/main"/>
                </a:ext>
              </a:extLst>
            </a:blip>
            <a:stretch>
              <a:fillRect/>
            </a:stretch>
          </p:blipFill>
          <p:spPr>
            <a:xfrm>
              <a:off x="2424480" y="6891819"/>
              <a:ext cx="115062" cy="790524"/>
            </a:xfrm>
            <a:prstGeom prst="rect">
              <a:avLst/>
            </a:prstGeom>
          </p:spPr>
        </p:pic>
        <p:pic>
          <p:nvPicPr>
            <p:cNvPr id="1053" name="object 1236">
              <a:extLst>
                <a:ext uri="{FF2B5EF4-FFF2-40B4-BE49-F238E27FC236}">
                  <a16:creationId xmlns:a16="http://schemas.microsoft.com/office/drawing/2014/main" id="{FBD82371-4253-5D9C-6C77-CD3F1D473321}"/>
                </a:ext>
              </a:extLst>
            </p:cNvPr>
            <p:cNvPicPr/>
            <p:nvPr/>
          </p:nvPicPr>
          <p:blipFill>
            <a:blip r:embed="rId133" cstate="screen">
              <a:extLst>
                <a:ext uri="{28A0092B-C50C-407E-A947-70E740481C1C}">
                  <a14:useLocalDpi xmlns:a14="http://schemas.microsoft.com/office/drawing/2010/main"/>
                </a:ext>
              </a:extLst>
            </a:blip>
            <a:stretch>
              <a:fillRect/>
            </a:stretch>
          </p:blipFill>
          <p:spPr>
            <a:xfrm>
              <a:off x="2296464" y="8992742"/>
              <a:ext cx="105651" cy="199199"/>
            </a:xfrm>
            <a:prstGeom prst="rect">
              <a:avLst/>
            </a:prstGeom>
          </p:spPr>
        </p:pic>
      </p:grpSp>
      <p:sp>
        <p:nvSpPr>
          <p:cNvPr id="1054" name="object 1251">
            <a:extLst>
              <a:ext uri="{FF2B5EF4-FFF2-40B4-BE49-F238E27FC236}">
                <a16:creationId xmlns:a16="http://schemas.microsoft.com/office/drawing/2014/main" id="{32E10FE6-9CF4-9861-D885-834636151CA1}"/>
              </a:ext>
            </a:extLst>
          </p:cNvPr>
          <p:cNvSpPr txBox="1"/>
          <p:nvPr/>
        </p:nvSpPr>
        <p:spPr>
          <a:xfrm>
            <a:off x="1826880" y="4712020"/>
            <a:ext cx="629285" cy="151323"/>
          </a:xfrm>
          <a:prstGeom prst="rect">
            <a:avLst/>
          </a:prstGeom>
        </p:spPr>
        <p:txBody>
          <a:bodyPr vert="horz" wrap="square" lIns="0" tIns="12700" rIns="0" bIns="0" rtlCol="0">
            <a:spAutoFit/>
          </a:bodyPr>
          <a:lstStyle/>
          <a:p>
            <a:pPr marL="12700">
              <a:lnSpc>
                <a:spcPct val="100000"/>
              </a:lnSpc>
              <a:spcBef>
                <a:spcPts val="100"/>
              </a:spcBef>
            </a:pPr>
            <a:r>
              <a:rPr sz="900" b="1" dirty="0">
                <a:solidFill>
                  <a:schemeClr val="accent1"/>
                </a:solidFill>
                <a:latin typeface="Myriad Pro"/>
                <a:cs typeface="Myriad Pro"/>
              </a:rPr>
              <a:t>M.</a:t>
            </a:r>
            <a:r>
              <a:rPr sz="900" b="1" spc="-10" dirty="0">
                <a:solidFill>
                  <a:schemeClr val="accent1"/>
                </a:solidFill>
                <a:latin typeface="Myriad Pro"/>
                <a:cs typeface="Myriad Pro"/>
              </a:rPr>
              <a:t> sartorius</a:t>
            </a:r>
            <a:endParaRPr sz="900" dirty="0">
              <a:solidFill>
                <a:schemeClr val="accent1"/>
              </a:solidFill>
              <a:latin typeface="Myriad Pro"/>
              <a:cs typeface="Myriad Pro"/>
            </a:endParaRPr>
          </a:p>
        </p:txBody>
      </p:sp>
      <p:sp>
        <p:nvSpPr>
          <p:cNvPr id="1055" name="object 1252">
            <a:extLst>
              <a:ext uri="{FF2B5EF4-FFF2-40B4-BE49-F238E27FC236}">
                <a16:creationId xmlns:a16="http://schemas.microsoft.com/office/drawing/2014/main" id="{5B4B16B1-18B0-C330-A72C-7473547326A8}"/>
              </a:ext>
            </a:extLst>
          </p:cNvPr>
          <p:cNvSpPr txBox="1"/>
          <p:nvPr/>
        </p:nvSpPr>
        <p:spPr>
          <a:xfrm>
            <a:off x="1696235" y="4861068"/>
            <a:ext cx="888365" cy="597535"/>
          </a:xfrm>
          <a:prstGeom prst="rect">
            <a:avLst/>
          </a:prstGeom>
        </p:spPr>
        <p:txBody>
          <a:bodyPr vert="horz" wrap="square" lIns="0" tIns="66040" rIns="0" bIns="0" rtlCol="0">
            <a:spAutoFit/>
          </a:bodyPr>
          <a:lstStyle/>
          <a:p>
            <a:pPr marL="43180">
              <a:lnSpc>
                <a:spcPct val="100000"/>
              </a:lnSpc>
              <a:spcBef>
                <a:spcPts val="520"/>
              </a:spcBef>
            </a:pPr>
            <a:r>
              <a:rPr sz="900" dirty="0">
                <a:solidFill>
                  <a:srgbClr val="4C4D4F"/>
                </a:solidFill>
                <a:latin typeface="Myriad Pro"/>
                <a:cs typeface="Myriad Pro"/>
              </a:rPr>
              <a:t>M.</a:t>
            </a:r>
            <a:r>
              <a:rPr sz="900" spc="-15" dirty="0">
                <a:solidFill>
                  <a:srgbClr val="4C4D4F"/>
                </a:solidFill>
                <a:latin typeface="Myriad Pro"/>
                <a:cs typeface="Myriad Pro"/>
              </a:rPr>
              <a:t> </a:t>
            </a:r>
            <a:r>
              <a:rPr sz="900" dirty="0">
                <a:solidFill>
                  <a:srgbClr val="4C4D4F"/>
                </a:solidFill>
                <a:latin typeface="Myriad Pro"/>
                <a:cs typeface="Myriad Pro"/>
              </a:rPr>
              <a:t>vastus </a:t>
            </a:r>
            <a:r>
              <a:rPr sz="900" spc="-10" dirty="0">
                <a:solidFill>
                  <a:srgbClr val="4C4D4F"/>
                </a:solidFill>
                <a:latin typeface="Myriad Pro"/>
                <a:cs typeface="Myriad Pro"/>
              </a:rPr>
              <a:t>lateralis</a:t>
            </a:r>
            <a:endParaRPr sz="900">
              <a:latin typeface="Myriad Pro"/>
              <a:cs typeface="Myriad Pro"/>
            </a:endParaRPr>
          </a:p>
          <a:p>
            <a:pPr marL="61594">
              <a:lnSpc>
                <a:spcPct val="100000"/>
              </a:lnSpc>
              <a:spcBef>
                <a:spcPts val="420"/>
              </a:spcBef>
            </a:pPr>
            <a:r>
              <a:rPr sz="900" dirty="0">
                <a:solidFill>
                  <a:srgbClr val="4C4D4F"/>
                </a:solidFill>
                <a:latin typeface="Myriad Pro"/>
                <a:cs typeface="Myriad Pro"/>
              </a:rPr>
              <a:t>M. rectus </a:t>
            </a:r>
            <a:r>
              <a:rPr sz="900" spc="-10" dirty="0">
                <a:solidFill>
                  <a:srgbClr val="4C4D4F"/>
                </a:solidFill>
                <a:latin typeface="Myriad Pro"/>
                <a:cs typeface="Myriad Pro"/>
              </a:rPr>
              <a:t>femoris</a:t>
            </a:r>
            <a:endParaRPr sz="900">
              <a:latin typeface="Myriad Pro"/>
              <a:cs typeface="Myriad Pro"/>
            </a:endParaRPr>
          </a:p>
          <a:p>
            <a:pPr marL="12700">
              <a:lnSpc>
                <a:spcPct val="100000"/>
              </a:lnSpc>
              <a:spcBef>
                <a:spcPts val="420"/>
              </a:spcBef>
            </a:pPr>
            <a:r>
              <a:rPr sz="900" dirty="0">
                <a:solidFill>
                  <a:srgbClr val="4C4D4F"/>
                </a:solidFill>
                <a:latin typeface="Myriad Pro"/>
                <a:cs typeface="Myriad Pro"/>
              </a:rPr>
              <a:t>M.</a:t>
            </a:r>
            <a:r>
              <a:rPr sz="900" spc="-5" dirty="0">
                <a:solidFill>
                  <a:srgbClr val="4C4D4F"/>
                </a:solidFill>
                <a:latin typeface="Myriad Pro"/>
                <a:cs typeface="Myriad Pro"/>
              </a:rPr>
              <a:t> </a:t>
            </a:r>
            <a:r>
              <a:rPr sz="900" dirty="0">
                <a:solidFill>
                  <a:srgbClr val="4C4D4F"/>
                </a:solidFill>
                <a:latin typeface="Myriad Pro"/>
                <a:cs typeface="Myriad Pro"/>
              </a:rPr>
              <a:t>vastus </a:t>
            </a:r>
            <a:r>
              <a:rPr sz="900" spc="-10" dirty="0">
                <a:solidFill>
                  <a:srgbClr val="4C4D4F"/>
                </a:solidFill>
                <a:latin typeface="Myriad Pro"/>
                <a:cs typeface="Myriad Pro"/>
              </a:rPr>
              <a:t>medialis</a:t>
            </a:r>
            <a:endParaRPr sz="900">
              <a:latin typeface="Myriad Pro"/>
              <a:cs typeface="Myriad Pro"/>
            </a:endParaRPr>
          </a:p>
        </p:txBody>
      </p:sp>
      <p:sp>
        <p:nvSpPr>
          <p:cNvPr id="1056" name="object 1253">
            <a:extLst>
              <a:ext uri="{FF2B5EF4-FFF2-40B4-BE49-F238E27FC236}">
                <a16:creationId xmlns:a16="http://schemas.microsoft.com/office/drawing/2014/main" id="{486D00A6-C34A-7A01-2221-BD1134BBDFCB}"/>
              </a:ext>
            </a:extLst>
          </p:cNvPr>
          <p:cNvSpPr txBox="1"/>
          <p:nvPr/>
        </p:nvSpPr>
        <p:spPr>
          <a:xfrm>
            <a:off x="4157457" y="4988512"/>
            <a:ext cx="497205" cy="788035"/>
          </a:xfrm>
          <a:prstGeom prst="rect">
            <a:avLst/>
          </a:prstGeom>
        </p:spPr>
        <p:txBody>
          <a:bodyPr vert="horz" wrap="square" lIns="0" tIns="12700" rIns="0" bIns="0" rtlCol="0">
            <a:spAutoFit/>
          </a:bodyPr>
          <a:lstStyle/>
          <a:p>
            <a:pPr marL="12065" marR="5080" indent="-635" algn="ctr">
              <a:lnSpc>
                <a:spcPct val="138900"/>
              </a:lnSpc>
              <a:spcBef>
                <a:spcPts val="100"/>
              </a:spcBef>
            </a:pPr>
            <a:r>
              <a:rPr sz="900" dirty="0">
                <a:solidFill>
                  <a:srgbClr val="4C4D4F"/>
                </a:solidFill>
                <a:latin typeface="Myriad Pro"/>
                <a:cs typeface="Myriad Pro"/>
              </a:rPr>
              <a:t>Os</a:t>
            </a:r>
            <a:r>
              <a:rPr sz="900" spc="-10" dirty="0">
                <a:solidFill>
                  <a:srgbClr val="4C4D4F"/>
                </a:solidFill>
                <a:latin typeface="Myriad Pro"/>
                <a:cs typeface="Myriad Pro"/>
              </a:rPr>
              <a:t> femur</a:t>
            </a:r>
            <a:r>
              <a:rPr sz="900" spc="500" dirty="0">
                <a:solidFill>
                  <a:srgbClr val="4C4D4F"/>
                </a:solidFill>
                <a:latin typeface="Myriad Pro"/>
                <a:cs typeface="Myriad Pro"/>
              </a:rPr>
              <a:t> </a:t>
            </a:r>
            <a:r>
              <a:rPr sz="900" dirty="0">
                <a:solidFill>
                  <a:srgbClr val="4C4D4F"/>
                </a:solidFill>
                <a:latin typeface="Myriad Pro"/>
                <a:cs typeface="Myriad Pro"/>
              </a:rPr>
              <a:t>Os </a:t>
            </a:r>
            <a:r>
              <a:rPr sz="900" spc="-10" dirty="0">
                <a:solidFill>
                  <a:srgbClr val="4C4D4F"/>
                </a:solidFill>
                <a:latin typeface="Myriad Pro"/>
                <a:cs typeface="Myriad Pro"/>
              </a:rPr>
              <a:t>patella</a:t>
            </a:r>
            <a:r>
              <a:rPr sz="900" spc="500" dirty="0">
                <a:solidFill>
                  <a:srgbClr val="4C4D4F"/>
                </a:solidFill>
                <a:latin typeface="Myriad Pro"/>
                <a:cs typeface="Myriad Pro"/>
              </a:rPr>
              <a:t> </a:t>
            </a:r>
            <a:r>
              <a:rPr sz="900" dirty="0">
                <a:solidFill>
                  <a:srgbClr val="4C4D4F"/>
                </a:solidFill>
                <a:latin typeface="Myriad Pro"/>
                <a:cs typeface="Myriad Pro"/>
              </a:rPr>
              <a:t>Os</a:t>
            </a:r>
            <a:r>
              <a:rPr sz="900" spc="-10" dirty="0">
                <a:solidFill>
                  <a:srgbClr val="4C4D4F"/>
                </a:solidFill>
                <a:latin typeface="Myriad Pro"/>
                <a:cs typeface="Myriad Pro"/>
              </a:rPr>
              <a:t> </a:t>
            </a:r>
            <a:r>
              <a:rPr sz="900" spc="-20" dirty="0">
                <a:solidFill>
                  <a:srgbClr val="4C4D4F"/>
                </a:solidFill>
                <a:latin typeface="Myriad Pro"/>
                <a:cs typeface="Myriad Pro"/>
              </a:rPr>
              <a:t>tibia</a:t>
            </a:r>
            <a:r>
              <a:rPr sz="900" spc="500" dirty="0">
                <a:solidFill>
                  <a:srgbClr val="4C4D4F"/>
                </a:solidFill>
                <a:latin typeface="Myriad Pro"/>
                <a:cs typeface="Myriad Pro"/>
              </a:rPr>
              <a:t> </a:t>
            </a:r>
            <a:r>
              <a:rPr sz="900" dirty="0">
                <a:solidFill>
                  <a:srgbClr val="4C4D4F"/>
                </a:solidFill>
                <a:latin typeface="Myriad Pro"/>
                <a:cs typeface="Myriad Pro"/>
              </a:rPr>
              <a:t>Os </a:t>
            </a:r>
            <a:r>
              <a:rPr sz="900" spc="-10" dirty="0">
                <a:solidFill>
                  <a:srgbClr val="4C4D4F"/>
                </a:solidFill>
                <a:latin typeface="Myriad Pro"/>
                <a:cs typeface="Myriad Pro"/>
              </a:rPr>
              <a:t>fibula</a:t>
            </a:r>
            <a:endParaRPr sz="900">
              <a:latin typeface="Myriad Pro"/>
              <a:cs typeface="Myriad Pro"/>
            </a:endParaRPr>
          </a:p>
        </p:txBody>
      </p:sp>
      <p:sp>
        <p:nvSpPr>
          <p:cNvPr id="1057" name="object 1254">
            <a:extLst>
              <a:ext uri="{FF2B5EF4-FFF2-40B4-BE49-F238E27FC236}">
                <a16:creationId xmlns:a16="http://schemas.microsoft.com/office/drawing/2014/main" id="{2825BC11-9F8E-9F18-4C4D-662B68718C95}"/>
              </a:ext>
            </a:extLst>
          </p:cNvPr>
          <p:cNvSpPr txBox="1"/>
          <p:nvPr/>
        </p:nvSpPr>
        <p:spPr>
          <a:xfrm>
            <a:off x="1647657" y="5750550"/>
            <a:ext cx="77724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4C4D4F"/>
                </a:solidFill>
                <a:latin typeface="Myriad Pro"/>
                <a:cs typeface="Myriad Pro"/>
              </a:rPr>
              <a:t>Patella</a:t>
            </a:r>
            <a:r>
              <a:rPr sz="900" spc="-40" dirty="0">
                <a:solidFill>
                  <a:srgbClr val="4C4D4F"/>
                </a:solidFill>
                <a:latin typeface="Myriad Pro"/>
                <a:cs typeface="Myriad Pro"/>
              </a:rPr>
              <a:t> </a:t>
            </a:r>
            <a:r>
              <a:rPr sz="900" spc="-10" dirty="0">
                <a:solidFill>
                  <a:srgbClr val="4C4D4F"/>
                </a:solidFill>
                <a:latin typeface="Myriad Pro"/>
                <a:cs typeface="Myriad Pro"/>
              </a:rPr>
              <a:t>tendonu</a:t>
            </a:r>
            <a:endParaRPr sz="900">
              <a:latin typeface="Myriad Pro"/>
              <a:cs typeface="Myriad Pro"/>
            </a:endParaRPr>
          </a:p>
        </p:txBody>
      </p:sp>
      <p:sp>
        <p:nvSpPr>
          <p:cNvPr id="1058" name="object 1255">
            <a:extLst>
              <a:ext uri="{FF2B5EF4-FFF2-40B4-BE49-F238E27FC236}">
                <a16:creationId xmlns:a16="http://schemas.microsoft.com/office/drawing/2014/main" id="{5985AD58-8AAD-2831-3C9D-A646F9E967DC}"/>
              </a:ext>
            </a:extLst>
          </p:cNvPr>
          <p:cNvSpPr txBox="1"/>
          <p:nvPr/>
        </p:nvSpPr>
        <p:spPr>
          <a:xfrm>
            <a:off x="6479461" y="3614512"/>
            <a:ext cx="521970" cy="754380"/>
          </a:xfrm>
          <a:prstGeom prst="rect">
            <a:avLst/>
          </a:prstGeom>
        </p:spPr>
        <p:txBody>
          <a:bodyPr vert="horz" wrap="square" lIns="0" tIns="10160" rIns="0" bIns="0" rtlCol="0">
            <a:spAutoFit/>
          </a:bodyPr>
          <a:lstStyle/>
          <a:p>
            <a:pPr marL="12700" marR="5080">
              <a:lnSpc>
                <a:spcPct val="101800"/>
              </a:lnSpc>
              <a:spcBef>
                <a:spcPts val="80"/>
              </a:spcBef>
            </a:pPr>
            <a:r>
              <a:rPr sz="900" dirty="0">
                <a:solidFill>
                  <a:srgbClr val="4C4D4F"/>
                </a:solidFill>
                <a:latin typeface="Myriad Pro"/>
                <a:cs typeface="Myriad Pro"/>
              </a:rPr>
              <a:t>M. </a:t>
            </a:r>
            <a:r>
              <a:rPr sz="900" spc="-10" dirty="0">
                <a:solidFill>
                  <a:srgbClr val="4C4D4F"/>
                </a:solidFill>
                <a:latin typeface="Myriad Pro"/>
                <a:cs typeface="Myriad Pro"/>
              </a:rPr>
              <a:t>gluteus</a:t>
            </a:r>
            <a:r>
              <a:rPr sz="900" spc="500" dirty="0">
                <a:solidFill>
                  <a:srgbClr val="4C4D4F"/>
                </a:solidFill>
                <a:latin typeface="Myriad Pro"/>
                <a:cs typeface="Myriad Pro"/>
              </a:rPr>
              <a:t> </a:t>
            </a:r>
            <a:r>
              <a:rPr sz="900" spc="-10" dirty="0">
                <a:solidFill>
                  <a:srgbClr val="4C4D4F"/>
                </a:solidFill>
                <a:latin typeface="Myriad Pro"/>
                <a:cs typeface="Myriad Pro"/>
              </a:rPr>
              <a:t>medius</a:t>
            </a:r>
            <a:endParaRPr sz="900">
              <a:latin typeface="Myriad Pro"/>
              <a:cs typeface="Myriad Pro"/>
            </a:endParaRPr>
          </a:p>
          <a:p>
            <a:pPr>
              <a:lnSpc>
                <a:spcPct val="100000"/>
              </a:lnSpc>
              <a:spcBef>
                <a:spcPts val="35"/>
              </a:spcBef>
            </a:pPr>
            <a:endParaRPr sz="1100">
              <a:latin typeface="Myriad Pro"/>
              <a:cs typeface="Myriad Pro"/>
            </a:endParaRPr>
          </a:p>
          <a:p>
            <a:pPr marL="12700" marR="5080">
              <a:lnSpc>
                <a:spcPct val="101800"/>
              </a:lnSpc>
            </a:pPr>
            <a:r>
              <a:rPr sz="900" dirty="0">
                <a:solidFill>
                  <a:srgbClr val="4C4D4F"/>
                </a:solidFill>
                <a:latin typeface="Myriad Pro"/>
                <a:cs typeface="Myriad Pro"/>
              </a:rPr>
              <a:t>M. </a:t>
            </a:r>
            <a:r>
              <a:rPr sz="900" spc="-10" dirty="0">
                <a:solidFill>
                  <a:srgbClr val="4C4D4F"/>
                </a:solidFill>
                <a:latin typeface="Myriad Pro"/>
                <a:cs typeface="Myriad Pro"/>
              </a:rPr>
              <a:t>gluteus</a:t>
            </a:r>
            <a:r>
              <a:rPr sz="900" spc="500" dirty="0">
                <a:solidFill>
                  <a:srgbClr val="4C4D4F"/>
                </a:solidFill>
                <a:latin typeface="Myriad Pro"/>
                <a:cs typeface="Myriad Pro"/>
              </a:rPr>
              <a:t> </a:t>
            </a:r>
            <a:r>
              <a:rPr sz="900" spc="-10" dirty="0">
                <a:solidFill>
                  <a:srgbClr val="4C4D4F"/>
                </a:solidFill>
                <a:latin typeface="Myriad Pro"/>
                <a:cs typeface="Myriad Pro"/>
              </a:rPr>
              <a:t>maximus</a:t>
            </a:r>
            <a:endParaRPr sz="900">
              <a:latin typeface="Myriad Pro"/>
              <a:cs typeface="Myriad Pro"/>
            </a:endParaRPr>
          </a:p>
        </p:txBody>
      </p:sp>
      <p:sp>
        <p:nvSpPr>
          <p:cNvPr id="1059" name="object 1256">
            <a:extLst>
              <a:ext uri="{FF2B5EF4-FFF2-40B4-BE49-F238E27FC236}">
                <a16:creationId xmlns:a16="http://schemas.microsoft.com/office/drawing/2014/main" id="{F4637AF4-12CF-E346-362F-18430676E03A}"/>
              </a:ext>
            </a:extLst>
          </p:cNvPr>
          <p:cNvSpPr txBox="1"/>
          <p:nvPr/>
        </p:nvSpPr>
        <p:spPr>
          <a:xfrm>
            <a:off x="6328357" y="4801060"/>
            <a:ext cx="951230" cy="1181542"/>
          </a:xfrm>
          <a:prstGeom prst="rect">
            <a:avLst/>
          </a:prstGeom>
        </p:spPr>
        <p:txBody>
          <a:bodyPr vert="horz" wrap="square" lIns="0" tIns="60325" rIns="0" bIns="0" rtlCol="0">
            <a:spAutoFit/>
          </a:bodyPr>
          <a:lstStyle/>
          <a:p>
            <a:pPr marL="12700">
              <a:lnSpc>
                <a:spcPct val="100000"/>
              </a:lnSpc>
              <a:spcBef>
                <a:spcPts val="475"/>
              </a:spcBef>
            </a:pPr>
            <a:r>
              <a:rPr sz="900" b="1" dirty="0">
                <a:solidFill>
                  <a:schemeClr val="accent3">
                    <a:lumMod val="75000"/>
                  </a:schemeClr>
                </a:solidFill>
                <a:latin typeface="Myriad Pro"/>
                <a:cs typeface="Myriad Pro"/>
              </a:rPr>
              <a:t>Hamstring </a:t>
            </a:r>
            <a:r>
              <a:rPr sz="900" b="1" spc="-10" dirty="0">
                <a:solidFill>
                  <a:schemeClr val="accent3">
                    <a:lumMod val="75000"/>
                  </a:schemeClr>
                </a:solidFill>
                <a:latin typeface="Myriad Pro"/>
                <a:cs typeface="Myriad Pro"/>
              </a:rPr>
              <a:t>kasları</a:t>
            </a:r>
            <a:endParaRPr sz="900" dirty="0">
              <a:solidFill>
                <a:schemeClr val="accent3">
                  <a:lumMod val="75000"/>
                </a:schemeClr>
              </a:solidFill>
              <a:latin typeface="Myriad Pro"/>
              <a:cs typeface="Myriad Pro"/>
            </a:endParaRPr>
          </a:p>
          <a:p>
            <a:pPr marL="133985" marR="359410">
              <a:lnSpc>
                <a:spcPct val="101800"/>
              </a:lnSpc>
              <a:spcBef>
                <a:spcPts val="359"/>
              </a:spcBef>
            </a:pPr>
            <a:r>
              <a:rPr sz="900" dirty="0">
                <a:solidFill>
                  <a:srgbClr val="4C4D4F"/>
                </a:solidFill>
                <a:latin typeface="Myriad Pro"/>
                <a:cs typeface="Myriad Pro"/>
              </a:rPr>
              <a:t>M. </a:t>
            </a:r>
            <a:r>
              <a:rPr sz="900" spc="-10" dirty="0">
                <a:solidFill>
                  <a:srgbClr val="4C4D4F"/>
                </a:solidFill>
                <a:latin typeface="Myriad Pro"/>
                <a:cs typeface="Myriad Pro"/>
              </a:rPr>
              <a:t>biceps</a:t>
            </a:r>
            <a:r>
              <a:rPr sz="900" spc="500" dirty="0">
                <a:solidFill>
                  <a:srgbClr val="4C4D4F"/>
                </a:solidFill>
                <a:latin typeface="Myriad Pro"/>
                <a:cs typeface="Myriad Pro"/>
              </a:rPr>
              <a:t> </a:t>
            </a:r>
            <a:r>
              <a:rPr sz="900" spc="-10" dirty="0">
                <a:solidFill>
                  <a:srgbClr val="4C4D4F"/>
                </a:solidFill>
                <a:latin typeface="Myriad Pro"/>
                <a:cs typeface="Myriad Pro"/>
              </a:rPr>
              <a:t>femoris</a:t>
            </a:r>
            <a:endParaRPr sz="900" dirty="0">
              <a:latin typeface="Myriad Pro"/>
              <a:cs typeface="Myriad Pro"/>
            </a:endParaRPr>
          </a:p>
          <a:p>
            <a:pPr marL="133985" marR="160655">
              <a:lnSpc>
                <a:spcPct val="101800"/>
              </a:lnSpc>
              <a:spcBef>
                <a:spcPts val="450"/>
              </a:spcBef>
            </a:pPr>
            <a:r>
              <a:rPr sz="900" dirty="0">
                <a:solidFill>
                  <a:srgbClr val="4C4D4F"/>
                </a:solidFill>
                <a:latin typeface="Myriad Pro"/>
                <a:cs typeface="Myriad Pro"/>
              </a:rPr>
              <a:t>M. </a:t>
            </a:r>
            <a:r>
              <a:rPr sz="900" spc="-10" dirty="0">
                <a:solidFill>
                  <a:srgbClr val="4C4D4F"/>
                </a:solidFill>
                <a:latin typeface="Myriad Pro"/>
                <a:cs typeface="Myriad Pro"/>
              </a:rPr>
              <a:t>semitendi-</a:t>
            </a:r>
            <a:r>
              <a:rPr sz="900" spc="500" dirty="0">
                <a:solidFill>
                  <a:srgbClr val="4C4D4F"/>
                </a:solidFill>
                <a:latin typeface="Myriad Pro"/>
                <a:cs typeface="Myriad Pro"/>
              </a:rPr>
              <a:t> </a:t>
            </a:r>
            <a:r>
              <a:rPr sz="900" spc="-10" dirty="0">
                <a:solidFill>
                  <a:srgbClr val="4C4D4F"/>
                </a:solidFill>
                <a:latin typeface="Myriad Pro"/>
                <a:cs typeface="Myriad Pro"/>
              </a:rPr>
              <a:t>nosus</a:t>
            </a:r>
            <a:endParaRPr sz="900" dirty="0">
              <a:latin typeface="Myriad Pro"/>
              <a:cs typeface="Myriad Pro"/>
            </a:endParaRPr>
          </a:p>
          <a:p>
            <a:pPr marL="133985" marR="5080">
              <a:lnSpc>
                <a:spcPct val="101800"/>
              </a:lnSpc>
              <a:spcBef>
                <a:spcPts val="204"/>
              </a:spcBef>
            </a:pPr>
            <a:r>
              <a:rPr sz="900" dirty="0">
                <a:solidFill>
                  <a:srgbClr val="4C4D4F"/>
                </a:solidFill>
                <a:latin typeface="Myriad Pro"/>
                <a:cs typeface="Myriad Pro"/>
              </a:rPr>
              <a:t>M. </a:t>
            </a:r>
            <a:r>
              <a:rPr sz="900" spc="-10" dirty="0">
                <a:solidFill>
                  <a:srgbClr val="4C4D4F"/>
                </a:solidFill>
                <a:latin typeface="Myriad Pro"/>
                <a:cs typeface="Myriad Pro"/>
              </a:rPr>
              <a:t>semimembra-</a:t>
            </a:r>
            <a:r>
              <a:rPr sz="900" spc="500" dirty="0">
                <a:solidFill>
                  <a:srgbClr val="4C4D4F"/>
                </a:solidFill>
                <a:latin typeface="Myriad Pro"/>
                <a:cs typeface="Myriad Pro"/>
              </a:rPr>
              <a:t> </a:t>
            </a:r>
            <a:r>
              <a:rPr sz="900" spc="-10" dirty="0">
                <a:solidFill>
                  <a:srgbClr val="4C4D4F"/>
                </a:solidFill>
                <a:latin typeface="Myriad Pro"/>
                <a:cs typeface="Myriad Pro"/>
              </a:rPr>
              <a:t>nosus</a:t>
            </a:r>
            <a:endParaRPr sz="900" dirty="0">
              <a:latin typeface="Myriad Pro"/>
              <a:cs typeface="Myriad Pro"/>
            </a:endParaRPr>
          </a:p>
        </p:txBody>
      </p:sp>
      <p:sp>
        <p:nvSpPr>
          <p:cNvPr id="1060" name="object 1257">
            <a:extLst>
              <a:ext uri="{FF2B5EF4-FFF2-40B4-BE49-F238E27FC236}">
                <a16:creationId xmlns:a16="http://schemas.microsoft.com/office/drawing/2014/main" id="{B2F163DA-E23E-FD5F-5819-1E913B441D49}"/>
              </a:ext>
            </a:extLst>
          </p:cNvPr>
          <p:cNvSpPr txBox="1"/>
          <p:nvPr/>
        </p:nvSpPr>
        <p:spPr>
          <a:xfrm>
            <a:off x="1317818" y="4577908"/>
            <a:ext cx="306687" cy="1021235"/>
          </a:xfrm>
          <a:prstGeom prst="rect">
            <a:avLst/>
          </a:prstGeom>
        </p:spPr>
        <p:txBody>
          <a:bodyPr vert="vert270" wrap="square" lIns="0" tIns="8890" rIns="0" bIns="0" rtlCol="0">
            <a:spAutoFit/>
          </a:bodyPr>
          <a:lstStyle/>
          <a:p>
            <a:pPr marL="177165" marR="5080" indent="-165100">
              <a:lnSpc>
                <a:spcPct val="101800"/>
              </a:lnSpc>
              <a:spcBef>
                <a:spcPts val="70"/>
              </a:spcBef>
            </a:pPr>
            <a:r>
              <a:rPr sz="1000" b="1" dirty="0">
                <a:solidFill>
                  <a:schemeClr val="accent2"/>
                </a:solidFill>
                <a:latin typeface="Myriad Pro"/>
                <a:cs typeface="Myriad Pro"/>
              </a:rPr>
              <a:t>M. </a:t>
            </a:r>
            <a:r>
              <a:rPr sz="1000" b="1" spc="-10" dirty="0">
                <a:solidFill>
                  <a:schemeClr val="accent2"/>
                </a:solidFill>
                <a:latin typeface="Myriad Pro"/>
                <a:cs typeface="Myriad Pro"/>
              </a:rPr>
              <a:t>quadriceps</a:t>
            </a:r>
            <a:r>
              <a:rPr sz="1000" b="1" spc="500" dirty="0">
                <a:solidFill>
                  <a:schemeClr val="accent2"/>
                </a:solidFill>
                <a:latin typeface="Myriad Pro"/>
                <a:cs typeface="Myriad Pro"/>
              </a:rPr>
              <a:t> </a:t>
            </a:r>
            <a:r>
              <a:rPr sz="1000" b="1" spc="-10" dirty="0">
                <a:solidFill>
                  <a:schemeClr val="accent2"/>
                </a:solidFill>
                <a:latin typeface="Myriad Pro"/>
                <a:cs typeface="Myriad Pro"/>
              </a:rPr>
              <a:t>femoris</a:t>
            </a:r>
            <a:endParaRPr sz="1000" dirty="0">
              <a:solidFill>
                <a:schemeClr val="accent2"/>
              </a:solidFill>
              <a:latin typeface="Myriad Pro"/>
              <a:cs typeface="Myriad Pro"/>
            </a:endParaRPr>
          </a:p>
        </p:txBody>
      </p:sp>
      <p:grpSp>
        <p:nvGrpSpPr>
          <p:cNvPr id="1061" name="object 1258">
            <a:extLst>
              <a:ext uri="{FF2B5EF4-FFF2-40B4-BE49-F238E27FC236}">
                <a16:creationId xmlns:a16="http://schemas.microsoft.com/office/drawing/2014/main" id="{8E22B06B-D231-FEDB-1015-B526AB306366}"/>
              </a:ext>
            </a:extLst>
          </p:cNvPr>
          <p:cNvGrpSpPr/>
          <p:nvPr/>
        </p:nvGrpSpPr>
        <p:grpSpPr>
          <a:xfrm>
            <a:off x="1649269" y="4917165"/>
            <a:ext cx="84455" cy="584200"/>
            <a:chOff x="1020714" y="8150168"/>
            <a:chExt cx="84455" cy="584200"/>
          </a:xfrm>
        </p:grpSpPr>
        <p:sp>
          <p:nvSpPr>
            <p:cNvPr id="1062" name="object 1259">
              <a:extLst>
                <a:ext uri="{FF2B5EF4-FFF2-40B4-BE49-F238E27FC236}">
                  <a16:creationId xmlns:a16="http://schemas.microsoft.com/office/drawing/2014/main" id="{B3871A4E-D270-FA72-6FEA-B13BFBF11B7B}"/>
                </a:ext>
              </a:extLst>
            </p:cNvPr>
            <p:cNvSpPr/>
            <p:nvPr/>
          </p:nvSpPr>
          <p:spPr>
            <a:xfrm>
              <a:off x="1027064" y="8156518"/>
              <a:ext cx="71755" cy="571500"/>
            </a:xfrm>
            <a:custGeom>
              <a:avLst/>
              <a:gdLst/>
              <a:ahLst/>
              <a:cxnLst/>
              <a:rect l="l" t="t" r="r" b="b"/>
              <a:pathLst>
                <a:path w="71755" h="571500">
                  <a:moveTo>
                    <a:pt x="0" y="0"/>
                  </a:moveTo>
                  <a:lnTo>
                    <a:pt x="0" y="571106"/>
                  </a:lnTo>
                  <a:lnTo>
                    <a:pt x="71386" y="571106"/>
                  </a:lnTo>
                </a:path>
              </a:pathLst>
            </a:custGeom>
            <a:ln w="12700">
              <a:solidFill>
                <a:srgbClr val="231F20"/>
              </a:solidFill>
            </a:ln>
          </p:spPr>
          <p:txBody>
            <a:bodyPr wrap="square" lIns="0" tIns="0" rIns="0" bIns="0" rtlCol="0"/>
            <a:lstStyle/>
            <a:p>
              <a:endParaRPr/>
            </a:p>
          </p:txBody>
        </p:sp>
        <p:sp>
          <p:nvSpPr>
            <p:cNvPr id="1063" name="object 1260">
              <a:extLst>
                <a:ext uri="{FF2B5EF4-FFF2-40B4-BE49-F238E27FC236}">
                  <a16:creationId xmlns:a16="http://schemas.microsoft.com/office/drawing/2014/main" id="{CA292315-E79F-BAF4-E38F-96E7A033F0C2}"/>
                </a:ext>
              </a:extLst>
            </p:cNvPr>
            <p:cNvSpPr/>
            <p:nvPr/>
          </p:nvSpPr>
          <p:spPr>
            <a:xfrm>
              <a:off x="1023237" y="8157361"/>
              <a:ext cx="75565" cy="0"/>
            </a:xfrm>
            <a:custGeom>
              <a:avLst/>
              <a:gdLst/>
              <a:ahLst/>
              <a:cxnLst/>
              <a:rect l="l" t="t" r="r" b="b"/>
              <a:pathLst>
                <a:path w="75565">
                  <a:moveTo>
                    <a:pt x="75209" y="0"/>
                  </a:moveTo>
                  <a:lnTo>
                    <a:pt x="0" y="0"/>
                  </a:lnTo>
                </a:path>
              </a:pathLst>
            </a:custGeom>
            <a:ln w="12700">
              <a:solidFill>
                <a:srgbClr val="231F20"/>
              </a:solidFill>
            </a:ln>
          </p:spPr>
          <p:txBody>
            <a:bodyPr wrap="square" lIns="0" tIns="0" rIns="0" bIns="0" rtlCol="0"/>
            <a:lstStyle/>
            <a:p>
              <a:endParaRPr/>
            </a:p>
          </p:txBody>
        </p:sp>
      </p:grpSp>
      <p:grpSp>
        <p:nvGrpSpPr>
          <p:cNvPr id="1064" name="object 1261">
            <a:extLst>
              <a:ext uri="{FF2B5EF4-FFF2-40B4-BE49-F238E27FC236}">
                <a16:creationId xmlns:a16="http://schemas.microsoft.com/office/drawing/2014/main" id="{1D505F7E-90D4-D326-72DD-E3DB8E3000FA}"/>
              </a:ext>
            </a:extLst>
          </p:cNvPr>
          <p:cNvGrpSpPr/>
          <p:nvPr/>
        </p:nvGrpSpPr>
        <p:grpSpPr>
          <a:xfrm>
            <a:off x="2529130" y="4779149"/>
            <a:ext cx="1647825" cy="1171575"/>
            <a:chOff x="1900575" y="8012152"/>
            <a:chExt cx="1647825" cy="1171575"/>
          </a:xfrm>
        </p:grpSpPr>
        <p:sp>
          <p:nvSpPr>
            <p:cNvPr id="1065" name="object 1262">
              <a:extLst>
                <a:ext uri="{FF2B5EF4-FFF2-40B4-BE49-F238E27FC236}">
                  <a16:creationId xmlns:a16="http://schemas.microsoft.com/office/drawing/2014/main" id="{3D30A77B-43E0-2409-BF77-D3F8C67BE273}"/>
                </a:ext>
              </a:extLst>
            </p:cNvPr>
            <p:cNvSpPr/>
            <p:nvPr/>
          </p:nvSpPr>
          <p:spPr>
            <a:xfrm>
              <a:off x="1992378" y="8265360"/>
              <a:ext cx="85090" cy="0"/>
            </a:xfrm>
            <a:custGeom>
              <a:avLst/>
              <a:gdLst/>
              <a:ahLst/>
              <a:cxnLst/>
              <a:rect l="l" t="t" r="r" b="b"/>
              <a:pathLst>
                <a:path w="85089">
                  <a:moveTo>
                    <a:pt x="0" y="0"/>
                  </a:moveTo>
                  <a:lnTo>
                    <a:pt x="84836" y="0"/>
                  </a:lnTo>
                </a:path>
              </a:pathLst>
            </a:custGeom>
            <a:ln w="12700">
              <a:solidFill>
                <a:srgbClr val="205E9E"/>
              </a:solidFill>
            </a:ln>
          </p:spPr>
          <p:txBody>
            <a:bodyPr wrap="square" lIns="0" tIns="0" rIns="0" bIns="0" rtlCol="0"/>
            <a:lstStyle/>
            <a:p>
              <a:endParaRPr/>
            </a:p>
          </p:txBody>
        </p:sp>
        <p:sp>
          <p:nvSpPr>
            <p:cNvPr id="1066" name="object 1263">
              <a:extLst>
                <a:ext uri="{FF2B5EF4-FFF2-40B4-BE49-F238E27FC236}">
                  <a16:creationId xmlns:a16="http://schemas.microsoft.com/office/drawing/2014/main" id="{56F3CD44-A1D2-D4A4-9202-6C8A6C1EDCA5}"/>
                </a:ext>
              </a:extLst>
            </p:cNvPr>
            <p:cNvSpPr/>
            <p:nvPr/>
          </p:nvSpPr>
          <p:spPr>
            <a:xfrm>
              <a:off x="2057528" y="8232963"/>
              <a:ext cx="89535" cy="65405"/>
            </a:xfrm>
            <a:custGeom>
              <a:avLst/>
              <a:gdLst/>
              <a:ahLst/>
              <a:cxnLst/>
              <a:rect l="l" t="t" r="r" b="b"/>
              <a:pathLst>
                <a:path w="89535" h="65404">
                  <a:moveTo>
                    <a:pt x="0" y="0"/>
                  </a:moveTo>
                  <a:lnTo>
                    <a:pt x="11072" y="19236"/>
                  </a:lnTo>
                  <a:lnTo>
                    <a:pt x="14763" y="32397"/>
                  </a:lnTo>
                  <a:lnTo>
                    <a:pt x="11072" y="45559"/>
                  </a:lnTo>
                  <a:lnTo>
                    <a:pt x="0" y="64795"/>
                  </a:lnTo>
                  <a:lnTo>
                    <a:pt x="89052" y="32397"/>
                  </a:lnTo>
                  <a:lnTo>
                    <a:pt x="0" y="0"/>
                  </a:lnTo>
                  <a:close/>
                </a:path>
              </a:pathLst>
            </a:custGeom>
            <a:solidFill>
              <a:srgbClr val="205E9E"/>
            </a:solidFill>
          </p:spPr>
          <p:txBody>
            <a:bodyPr wrap="square" lIns="0" tIns="0" rIns="0" bIns="0" rtlCol="0"/>
            <a:lstStyle/>
            <a:p>
              <a:endParaRPr/>
            </a:p>
          </p:txBody>
        </p:sp>
        <p:sp>
          <p:nvSpPr>
            <p:cNvPr id="1067" name="object 1264">
              <a:extLst>
                <a:ext uri="{FF2B5EF4-FFF2-40B4-BE49-F238E27FC236}">
                  <a16:creationId xmlns:a16="http://schemas.microsoft.com/office/drawing/2014/main" id="{4A2ECDBC-78A7-DF39-54F6-6710A6188DA6}"/>
                </a:ext>
              </a:extLst>
            </p:cNvPr>
            <p:cNvSpPr/>
            <p:nvPr/>
          </p:nvSpPr>
          <p:spPr>
            <a:xfrm>
              <a:off x="1900575" y="8044549"/>
              <a:ext cx="443230" cy="0"/>
            </a:xfrm>
            <a:custGeom>
              <a:avLst/>
              <a:gdLst/>
              <a:ahLst/>
              <a:cxnLst/>
              <a:rect l="l" t="t" r="r" b="b"/>
              <a:pathLst>
                <a:path w="443230">
                  <a:moveTo>
                    <a:pt x="0" y="0"/>
                  </a:moveTo>
                  <a:lnTo>
                    <a:pt x="442950" y="0"/>
                  </a:lnTo>
                </a:path>
              </a:pathLst>
            </a:custGeom>
            <a:ln w="12700">
              <a:solidFill>
                <a:srgbClr val="205E9E"/>
              </a:solidFill>
            </a:ln>
          </p:spPr>
          <p:txBody>
            <a:bodyPr wrap="square" lIns="0" tIns="0" rIns="0" bIns="0" rtlCol="0"/>
            <a:lstStyle/>
            <a:p>
              <a:endParaRPr/>
            </a:p>
          </p:txBody>
        </p:sp>
        <p:pic>
          <p:nvPicPr>
            <p:cNvPr id="1068" name="object 1265">
              <a:extLst>
                <a:ext uri="{FF2B5EF4-FFF2-40B4-BE49-F238E27FC236}">
                  <a16:creationId xmlns:a16="http://schemas.microsoft.com/office/drawing/2014/main" id="{A57888E9-03D2-8FF6-BEA3-34D86383131C}"/>
                </a:ext>
              </a:extLst>
            </p:cNvPr>
            <p:cNvPicPr/>
            <p:nvPr/>
          </p:nvPicPr>
          <p:blipFill>
            <a:blip r:embed="rId134" cstate="screen">
              <a:extLst>
                <a:ext uri="{28A0092B-C50C-407E-A947-70E740481C1C}">
                  <a14:useLocalDpi xmlns:a14="http://schemas.microsoft.com/office/drawing/2010/main"/>
                </a:ext>
              </a:extLst>
            </a:blip>
            <a:stretch>
              <a:fillRect/>
            </a:stretch>
          </p:blipFill>
          <p:spPr>
            <a:xfrm>
              <a:off x="2323848" y="8012152"/>
              <a:ext cx="89052" cy="64795"/>
            </a:xfrm>
            <a:prstGeom prst="rect">
              <a:avLst/>
            </a:prstGeom>
          </p:spPr>
        </p:pic>
        <p:sp>
          <p:nvSpPr>
            <p:cNvPr id="1069" name="object 1266">
              <a:extLst>
                <a:ext uri="{FF2B5EF4-FFF2-40B4-BE49-F238E27FC236}">
                  <a16:creationId xmlns:a16="http://schemas.microsoft.com/office/drawing/2014/main" id="{64BF90A8-1199-ECBC-AA0E-16168F4A0882}"/>
                </a:ext>
              </a:extLst>
            </p:cNvPr>
            <p:cNvSpPr/>
            <p:nvPr/>
          </p:nvSpPr>
          <p:spPr>
            <a:xfrm>
              <a:off x="1985266" y="8433585"/>
              <a:ext cx="220979" cy="11430"/>
            </a:xfrm>
            <a:custGeom>
              <a:avLst/>
              <a:gdLst/>
              <a:ahLst/>
              <a:cxnLst/>
              <a:rect l="l" t="t" r="r" b="b"/>
              <a:pathLst>
                <a:path w="220980" h="11429">
                  <a:moveTo>
                    <a:pt x="0" y="11163"/>
                  </a:moveTo>
                  <a:lnTo>
                    <a:pt x="220649" y="0"/>
                  </a:lnTo>
                </a:path>
              </a:pathLst>
            </a:custGeom>
            <a:ln w="12699">
              <a:solidFill>
                <a:srgbClr val="205E9E"/>
              </a:solidFill>
            </a:ln>
          </p:spPr>
          <p:txBody>
            <a:bodyPr wrap="square" lIns="0" tIns="0" rIns="0" bIns="0" rtlCol="0"/>
            <a:lstStyle/>
            <a:p>
              <a:endParaRPr/>
            </a:p>
          </p:txBody>
        </p:sp>
        <p:sp>
          <p:nvSpPr>
            <p:cNvPr id="1070" name="object 1267">
              <a:extLst>
                <a:ext uri="{FF2B5EF4-FFF2-40B4-BE49-F238E27FC236}">
                  <a16:creationId xmlns:a16="http://schemas.microsoft.com/office/drawing/2014/main" id="{972F7A58-5AF5-EB2F-4E6B-1F558218327B}"/>
                </a:ext>
              </a:extLst>
            </p:cNvPr>
            <p:cNvSpPr/>
            <p:nvPr/>
          </p:nvSpPr>
          <p:spPr>
            <a:xfrm>
              <a:off x="2184623" y="8402236"/>
              <a:ext cx="90805" cy="64769"/>
            </a:xfrm>
            <a:custGeom>
              <a:avLst/>
              <a:gdLst/>
              <a:ahLst/>
              <a:cxnLst/>
              <a:rect l="l" t="t" r="r" b="b"/>
              <a:pathLst>
                <a:path w="90805" h="64770">
                  <a:moveTo>
                    <a:pt x="0" y="0"/>
                  </a:moveTo>
                  <a:lnTo>
                    <a:pt x="12031" y="18642"/>
                  </a:lnTo>
                  <a:lnTo>
                    <a:pt x="16383" y="31599"/>
                  </a:lnTo>
                  <a:lnTo>
                    <a:pt x="13362" y="44939"/>
                  </a:lnTo>
                  <a:lnTo>
                    <a:pt x="3276" y="64731"/>
                  </a:lnTo>
                  <a:lnTo>
                    <a:pt x="90576" y="27876"/>
                  </a:lnTo>
                  <a:lnTo>
                    <a:pt x="0" y="0"/>
                  </a:lnTo>
                  <a:close/>
                </a:path>
              </a:pathLst>
            </a:custGeom>
            <a:solidFill>
              <a:srgbClr val="205E9E"/>
            </a:solidFill>
          </p:spPr>
          <p:txBody>
            <a:bodyPr wrap="square" lIns="0" tIns="0" rIns="0" bIns="0" rtlCol="0"/>
            <a:lstStyle/>
            <a:p>
              <a:endParaRPr/>
            </a:p>
          </p:txBody>
        </p:sp>
        <p:sp>
          <p:nvSpPr>
            <p:cNvPr id="1071" name="object 1268">
              <a:extLst>
                <a:ext uri="{FF2B5EF4-FFF2-40B4-BE49-F238E27FC236}">
                  <a16:creationId xmlns:a16="http://schemas.microsoft.com/office/drawing/2014/main" id="{AADB1662-8066-2923-9DFD-FE1AD202792A}"/>
                </a:ext>
              </a:extLst>
            </p:cNvPr>
            <p:cNvSpPr/>
            <p:nvPr/>
          </p:nvSpPr>
          <p:spPr>
            <a:xfrm>
              <a:off x="1985779" y="8618827"/>
              <a:ext cx="365125" cy="29845"/>
            </a:xfrm>
            <a:custGeom>
              <a:avLst/>
              <a:gdLst/>
              <a:ahLst/>
              <a:cxnLst/>
              <a:rect l="l" t="t" r="r" b="b"/>
              <a:pathLst>
                <a:path w="365125" h="29845">
                  <a:moveTo>
                    <a:pt x="0" y="29616"/>
                  </a:moveTo>
                  <a:lnTo>
                    <a:pt x="365010" y="0"/>
                  </a:lnTo>
                </a:path>
              </a:pathLst>
            </a:custGeom>
            <a:ln w="12700">
              <a:solidFill>
                <a:srgbClr val="205E9E"/>
              </a:solidFill>
            </a:ln>
          </p:spPr>
          <p:txBody>
            <a:bodyPr wrap="square" lIns="0" tIns="0" rIns="0" bIns="0" rtlCol="0"/>
            <a:lstStyle/>
            <a:p>
              <a:endParaRPr/>
            </a:p>
          </p:txBody>
        </p:sp>
        <p:pic>
          <p:nvPicPr>
            <p:cNvPr id="1072" name="object 1269">
              <a:extLst>
                <a:ext uri="{FF2B5EF4-FFF2-40B4-BE49-F238E27FC236}">
                  <a16:creationId xmlns:a16="http://schemas.microsoft.com/office/drawing/2014/main" id="{54C06265-EE0B-9E9B-E055-654FFE0DCACF}"/>
                </a:ext>
              </a:extLst>
            </p:cNvPr>
            <p:cNvPicPr/>
            <p:nvPr/>
          </p:nvPicPr>
          <p:blipFill>
            <a:blip r:embed="rId135" cstate="screen">
              <a:extLst>
                <a:ext uri="{28A0092B-C50C-407E-A947-70E740481C1C}">
                  <a14:useLocalDpi xmlns:a14="http://schemas.microsoft.com/office/drawing/2010/main"/>
                </a:ext>
              </a:extLst>
            </a:blip>
            <a:stretch>
              <a:fillRect/>
            </a:stretch>
          </p:blipFill>
          <p:spPr>
            <a:xfrm>
              <a:off x="2328550" y="8588113"/>
              <a:ext cx="91389" cy="64592"/>
            </a:xfrm>
            <a:prstGeom prst="rect">
              <a:avLst/>
            </a:prstGeom>
          </p:spPr>
        </p:pic>
        <p:sp>
          <p:nvSpPr>
            <p:cNvPr id="1073" name="object 1270">
              <a:extLst>
                <a:ext uri="{FF2B5EF4-FFF2-40B4-BE49-F238E27FC236}">
                  <a16:creationId xmlns:a16="http://schemas.microsoft.com/office/drawing/2014/main" id="{24A74169-713F-DAD2-4DBE-D547B30E1E0C}"/>
                </a:ext>
              </a:extLst>
            </p:cNvPr>
            <p:cNvSpPr/>
            <p:nvPr/>
          </p:nvSpPr>
          <p:spPr>
            <a:xfrm>
              <a:off x="1908268" y="9083915"/>
              <a:ext cx="358775" cy="0"/>
            </a:xfrm>
            <a:custGeom>
              <a:avLst/>
              <a:gdLst/>
              <a:ahLst/>
              <a:cxnLst/>
              <a:rect l="l" t="t" r="r" b="b"/>
              <a:pathLst>
                <a:path w="358775">
                  <a:moveTo>
                    <a:pt x="358190" y="0"/>
                  </a:moveTo>
                  <a:lnTo>
                    <a:pt x="0" y="0"/>
                  </a:lnTo>
                </a:path>
              </a:pathLst>
            </a:custGeom>
            <a:ln w="12700">
              <a:solidFill>
                <a:srgbClr val="205E9E"/>
              </a:solidFill>
            </a:ln>
          </p:spPr>
          <p:txBody>
            <a:bodyPr wrap="square" lIns="0" tIns="0" rIns="0" bIns="0" rtlCol="0"/>
            <a:lstStyle/>
            <a:p>
              <a:endParaRPr/>
            </a:p>
          </p:txBody>
        </p:sp>
        <p:pic>
          <p:nvPicPr>
            <p:cNvPr id="1074" name="object 1271">
              <a:extLst>
                <a:ext uri="{FF2B5EF4-FFF2-40B4-BE49-F238E27FC236}">
                  <a16:creationId xmlns:a16="http://schemas.microsoft.com/office/drawing/2014/main" id="{6B32F654-4081-705D-6374-C1EB66A73CC0}"/>
                </a:ext>
              </a:extLst>
            </p:cNvPr>
            <p:cNvPicPr/>
            <p:nvPr/>
          </p:nvPicPr>
          <p:blipFill>
            <a:blip r:embed="rId136" cstate="screen">
              <a:extLst>
                <a:ext uri="{28A0092B-C50C-407E-A947-70E740481C1C}">
                  <a14:useLocalDpi xmlns:a14="http://schemas.microsoft.com/office/drawing/2010/main"/>
                </a:ext>
              </a:extLst>
            </a:blip>
            <a:stretch>
              <a:fillRect/>
            </a:stretch>
          </p:blipFill>
          <p:spPr>
            <a:xfrm>
              <a:off x="2246775" y="9051517"/>
              <a:ext cx="89052" cy="64846"/>
            </a:xfrm>
            <a:prstGeom prst="rect">
              <a:avLst/>
            </a:prstGeom>
          </p:spPr>
        </p:pic>
        <p:sp>
          <p:nvSpPr>
            <p:cNvPr id="1075" name="object 1272">
              <a:extLst>
                <a:ext uri="{FF2B5EF4-FFF2-40B4-BE49-F238E27FC236}">
                  <a16:creationId xmlns:a16="http://schemas.microsoft.com/office/drawing/2014/main" id="{BC25C4A6-5345-8643-6C7D-3FA8F3790A34}"/>
                </a:ext>
              </a:extLst>
            </p:cNvPr>
            <p:cNvSpPr/>
            <p:nvPr/>
          </p:nvSpPr>
          <p:spPr>
            <a:xfrm>
              <a:off x="3061271" y="8362889"/>
              <a:ext cx="439420" cy="29845"/>
            </a:xfrm>
            <a:custGeom>
              <a:avLst/>
              <a:gdLst/>
              <a:ahLst/>
              <a:cxnLst/>
              <a:rect l="l" t="t" r="r" b="b"/>
              <a:pathLst>
                <a:path w="439420" h="29845">
                  <a:moveTo>
                    <a:pt x="439064" y="29273"/>
                  </a:moveTo>
                  <a:lnTo>
                    <a:pt x="0" y="0"/>
                  </a:lnTo>
                </a:path>
              </a:pathLst>
            </a:custGeom>
            <a:ln w="12700">
              <a:solidFill>
                <a:srgbClr val="205E9E"/>
              </a:solidFill>
            </a:ln>
          </p:spPr>
          <p:txBody>
            <a:bodyPr wrap="square" lIns="0" tIns="0" rIns="0" bIns="0" rtlCol="0"/>
            <a:lstStyle/>
            <a:p>
              <a:endParaRPr/>
            </a:p>
          </p:txBody>
        </p:sp>
        <p:pic>
          <p:nvPicPr>
            <p:cNvPr id="1076" name="object 1273">
              <a:extLst>
                <a:ext uri="{FF2B5EF4-FFF2-40B4-BE49-F238E27FC236}">
                  <a16:creationId xmlns:a16="http://schemas.microsoft.com/office/drawing/2014/main" id="{0F146C4D-D81C-5833-86F3-2E2E42F4533D}"/>
                </a:ext>
              </a:extLst>
            </p:cNvPr>
            <p:cNvPicPr/>
            <p:nvPr/>
          </p:nvPicPr>
          <p:blipFill>
            <a:blip r:embed="rId137" cstate="screen">
              <a:extLst>
                <a:ext uri="{28A0092B-C50C-407E-A947-70E740481C1C}">
                  <a14:useLocalDpi xmlns:a14="http://schemas.microsoft.com/office/drawing/2010/main"/>
                </a:ext>
              </a:extLst>
            </a:blip>
            <a:stretch>
              <a:fillRect/>
            </a:stretch>
          </p:blipFill>
          <p:spPr>
            <a:xfrm>
              <a:off x="2992050" y="8331888"/>
              <a:ext cx="91020" cy="64643"/>
            </a:xfrm>
            <a:prstGeom prst="rect">
              <a:avLst/>
            </a:prstGeom>
          </p:spPr>
        </p:pic>
        <p:sp>
          <p:nvSpPr>
            <p:cNvPr id="1077" name="object 1274">
              <a:extLst>
                <a:ext uri="{FF2B5EF4-FFF2-40B4-BE49-F238E27FC236}">
                  <a16:creationId xmlns:a16="http://schemas.microsoft.com/office/drawing/2014/main" id="{A55D708D-A59A-F60C-D9F7-E29F63938E27}"/>
                </a:ext>
              </a:extLst>
            </p:cNvPr>
            <p:cNvSpPr/>
            <p:nvPr/>
          </p:nvSpPr>
          <p:spPr>
            <a:xfrm>
              <a:off x="2944127" y="8560391"/>
              <a:ext cx="533400" cy="358140"/>
            </a:xfrm>
            <a:custGeom>
              <a:avLst/>
              <a:gdLst/>
              <a:ahLst/>
              <a:cxnLst/>
              <a:rect l="l" t="t" r="r" b="b"/>
              <a:pathLst>
                <a:path w="533400" h="358140">
                  <a:moveTo>
                    <a:pt x="0" y="357530"/>
                  </a:moveTo>
                  <a:lnTo>
                    <a:pt x="532803" y="0"/>
                  </a:lnTo>
                </a:path>
              </a:pathLst>
            </a:custGeom>
            <a:ln w="12700">
              <a:solidFill>
                <a:srgbClr val="205E9E"/>
              </a:solidFill>
            </a:ln>
          </p:spPr>
          <p:txBody>
            <a:bodyPr wrap="square" lIns="0" tIns="0" rIns="0" bIns="0" rtlCol="0"/>
            <a:lstStyle/>
            <a:p>
              <a:endParaRPr/>
            </a:p>
          </p:txBody>
        </p:sp>
        <p:pic>
          <p:nvPicPr>
            <p:cNvPr id="1078" name="object 1275">
              <a:extLst>
                <a:ext uri="{FF2B5EF4-FFF2-40B4-BE49-F238E27FC236}">
                  <a16:creationId xmlns:a16="http://schemas.microsoft.com/office/drawing/2014/main" id="{E19C1482-A8CC-D6DE-2402-94E12BC4FC49}"/>
                </a:ext>
              </a:extLst>
            </p:cNvPr>
            <p:cNvPicPr/>
            <p:nvPr/>
          </p:nvPicPr>
          <p:blipFill>
            <a:blip r:embed="rId138" cstate="screen">
              <a:extLst>
                <a:ext uri="{28A0092B-C50C-407E-A947-70E740481C1C}">
                  <a14:useLocalDpi xmlns:a14="http://schemas.microsoft.com/office/drawing/2010/main"/>
                </a:ext>
              </a:extLst>
            </a:blip>
            <a:stretch>
              <a:fillRect/>
            </a:stretch>
          </p:blipFill>
          <p:spPr>
            <a:xfrm>
              <a:off x="2886525" y="8880076"/>
              <a:ext cx="92011" cy="76492"/>
            </a:xfrm>
            <a:prstGeom prst="rect">
              <a:avLst/>
            </a:prstGeom>
          </p:spPr>
        </p:pic>
        <p:sp>
          <p:nvSpPr>
            <p:cNvPr id="1079" name="object 1276">
              <a:extLst>
                <a:ext uri="{FF2B5EF4-FFF2-40B4-BE49-F238E27FC236}">
                  <a16:creationId xmlns:a16="http://schemas.microsoft.com/office/drawing/2014/main" id="{D992FA9C-93BE-807D-C754-19509221FE11}"/>
                </a:ext>
              </a:extLst>
            </p:cNvPr>
            <p:cNvSpPr/>
            <p:nvPr/>
          </p:nvSpPr>
          <p:spPr>
            <a:xfrm>
              <a:off x="2956595" y="8747766"/>
              <a:ext cx="585470" cy="315595"/>
            </a:xfrm>
            <a:custGeom>
              <a:avLst/>
              <a:gdLst/>
              <a:ahLst/>
              <a:cxnLst/>
              <a:rect l="l" t="t" r="r" b="b"/>
              <a:pathLst>
                <a:path w="585470" h="315595">
                  <a:moveTo>
                    <a:pt x="0" y="315214"/>
                  </a:moveTo>
                  <a:lnTo>
                    <a:pt x="585000" y="0"/>
                  </a:lnTo>
                </a:path>
              </a:pathLst>
            </a:custGeom>
            <a:ln w="12700">
              <a:solidFill>
                <a:srgbClr val="205E9E"/>
              </a:solidFill>
            </a:ln>
          </p:spPr>
          <p:txBody>
            <a:bodyPr wrap="square" lIns="0" tIns="0" rIns="0" bIns="0" rtlCol="0"/>
            <a:lstStyle/>
            <a:p>
              <a:endParaRPr/>
            </a:p>
          </p:txBody>
        </p:sp>
        <p:pic>
          <p:nvPicPr>
            <p:cNvPr id="1080" name="object 1277">
              <a:extLst>
                <a:ext uri="{FF2B5EF4-FFF2-40B4-BE49-F238E27FC236}">
                  <a16:creationId xmlns:a16="http://schemas.microsoft.com/office/drawing/2014/main" id="{27A3EF51-32DE-7711-18D9-67E0EFB79983}"/>
                </a:ext>
              </a:extLst>
            </p:cNvPr>
            <p:cNvPicPr/>
            <p:nvPr/>
          </p:nvPicPr>
          <p:blipFill>
            <a:blip r:embed="rId139" cstate="screen">
              <a:extLst>
                <a:ext uri="{28A0092B-C50C-407E-A947-70E740481C1C}">
                  <a14:useLocalDpi xmlns:a14="http://schemas.microsoft.com/office/drawing/2010/main"/>
                </a:ext>
              </a:extLst>
            </a:blip>
            <a:stretch>
              <a:fillRect/>
            </a:stretch>
          </p:blipFill>
          <p:spPr>
            <a:xfrm>
              <a:off x="2895526" y="9025131"/>
              <a:ext cx="93776" cy="70738"/>
            </a:xfrm>
            <a:prstGeom prst="rect">
              <a:avLst/>
            </a:prstGeom>
          </p:spPr>
        </p:pic>
        <p:sp>
          <p:nvSpPr>
            <p:cNvPr id="1081" name="object 1278">
              <a:extLst>
                <a:ext uri="{FF2B5EF4-FFF2-40B4-BE49-F238E27FC236}">
                  <a16:creationId xmlns:a16="http://schemas.microsoft.com/office/drawing/2014/main" id="{9E6EFDB3-D2EB-4FE8-99DF-542154D3E80E}"/>
                </a:ext>
              </a:extLst>
            </p:cNvPr>
            <p:cNvSpPr/>
            <p:nvPr/>
          </p:nvSpPr>
          <p:spPr>
            <a:xfrm>
              <a:off x="3024080" y="8974479"/>
              <a:ext cx="488315" cy="184785"/>
            </a:xfrm>
            <a:custGeom>
              <a:avLst/>
              <a:gdLst/>
              <a:ahLst/>
              <a:cxnLst/>
              <a:rect l="l" t="t" r="r" b="b"/>
              <a:pathLst>
                <a:path w="488314" h="184784">
                  <a:moveTo>
                    <a:pt x="0" y="184594"/>
                  </a:moveTo>
                  <a:lnTo>
                    <a:pt x="487806" y="0"/>
                  </a:lnTo>
                </a:path>
              </a:pathLst>
            </a:custGeom>
            <a:ln w="12700">
              <a:solidFill>
                <a:srgbClr val="205E9E"/>
              </a:solidFill>
            </a:ln>
          </p:spPr>
          <p:txBody>
            <a:bodyPr wrap="square" lIns="0" tIns="0" rIns="0" bIns="0" rtlCol="0"/>
            <a:lstStyle/>
            <a:p>
              <a:endParaRPr/>
            </a:p>
          </p:txBody>
        </p:sp>
        <p:sp>
          <p:nvSpPr>
            <p:cNvPr id="1082" name="object 1279">
              <a:extLst>
                <a:ext uri="{FF2B5EF4-FFF2-40B4-BE49-F238E27FC236}">
                  <a16:creationId xmlns:a16="http://schemas.microsoft.com/office/drawing/2014/main" id="{7916BB08-02EA-B753-8530-A9B660284A6F}"/>
                </a:ext>
              </a:extLst>
            </p:cNvPr>
            <p:cNvSpPr/>
            <p:nvPr/>
          </p:nvSpPr>
          <p:spPr>
            <a:xfrm>
              <a:off x="2959200" y="9121770"/>
              <a:ext cx="95250" cy="62230"/>
            </a:xfrm>
            <a:custGeom>
              <a:avLst/>
              <a:gdLst/>
              <a:ahLst/>
              <a:cxnLst/>
              <a:rect l="l" t="t" r="r" b="b"/>
              <a:pathLst>
                <a:path w="95250" h="62229">
                  <a:moveTo>
                    <a:pt x="71818" y="0"/>
                  </a:moveTo>
                  <a:lnTo>
                    <a:pt x="0" y="61810"/>
                  </a:lnTo>
                  <a:lnTo>
                    <a:pt x="94767" y="60617"/>
                  </a:lnTo>
                  <a:lnTo>
                    <a:pt x="77599" y="46554"/>
                  </a:lnTo>
                  <a:lnTo>
                    <a:pt x="69486" y="35552"/>
                  </a:lnTo>
                  <a:lnTo>
                    <a:pt x="68276" y="21928"/>
                  </a:lnTo>
                  <a:lnTo>
                    <a:pt x="71818" y="0"/>
                  </a:lnTo>
                  <a:close/>
                </a:path>
              </a:pathLst>
            </a:custGeom>
            <a:solidFill>
              <a:srgbClr val="205E9E"/>
            </a:solidFill>
          </p:spPr>
          <p:txBody>
            <a:bodyPr wrap="square" lIns="0" tIns="0" rIns="0" bIns="0" rtlCol="0"/>
            <a:lstStyle/>
            <a:p>
              <a:endParaRPr/>
            </a:p>
          </p:txBody>
        </p:sp>
      </p:grpSp>
      <p:grpSp>
        <p:nvGrpSpPr>
          <p:cNvPr id="1083" name="object 1280">
            <a:extLst>
              <a:ext uri="{FF2B5EF4-FFF2-40B4-BE49-F238E27FC236}">
                <a16:creationId xmlns:a16="http://schemas.microsoft.com/office/drawing/2014/main" id="{B44AEE3F-05D7-F7E6-A03A-30BF3A3179D5}"/>
              </a:ext>
            </a:extLst>
          </p:cNvPr>
          <p:cNvGrpSpPr/>
          <p:nvPr/>
        </p:nvGrpSpPr>
        <p:grpSpPr>
          <a:xfrm>
            <a:off x="4638814" y="3791721"/>
            <a:ext cx="1809750" cy="2154555"/>
            <a:chOff x="4010259" y="7024724"/>
            <a:chExt cx="1809750" cy="2154555"/>
          </a:xfrm>
        </p:grpSpPr>
        <p:sp>
          <p:nvSpPr>
            <p:cNvPr id="1084" name="object 1281">
              <a:extLst>
                <a:ext uri="{FF2B5EF4-FFF2-40B4-BE49-F238E27FC236}">
                  <a16:creationId xmlns:a16="http://schemas.microsoft.com/office/drawing/2014/main" id="{E1D88DA6-D739-999C-262E-13C8583457D0}"/>
                </a:ext>
              </a:extLst>
            </p:cNvPr>
            <p:cNvSpPr/>
            <p:nvPr/>
          </p:nvSpPr>
          <p:spPr>
            <a:xfrm>
              <a:off x="4053825" y="8381397"/>
              <a:ext cx="517525" cy="0"/>
            </a:xfrm>
            <a:custGeom>
              <a:avLst/>
              <a:gdLst/>
              <a:ahLst/>
              <a:cxnLst/>
              <a:rect l="l" t="t" r="r" b="b"/>
              <a:pathLst>
                <a:path w="517525">
                  <a:moveTo>
                    <a:pt x="0" y="0"/>
                  </a:moveTo>
                  <a:lnTo>
                    <a:pt x="517207" y="0"/>
                  </a:lnTo>
                </a:path>
              </a:pathLst>
            </a:custGeom>
            <a:ln w="12700">
              <a:solidFill>
                <a:srgbClr val="205E9E"/>
              </a:solidFill>
            </a:ln>
          </p:spPr>
          <p:txBody>
            <a:bodyPr wrap="square" lIns="0" tIns="0" rIns="0" bIns="0" rtlCol="0"/>
            <a:lstStyle/>
            <a:p>
              <a:endParaRPr/>
            </a:p>
          </p:txBody>
        </p:sp>
        <p:pic>
          <p:nvPicPr>
            <p:cNvPr id="1085" name="object 1282">
              <a:extLst>
                <a:ext uri="{FF2B5EF4-FFF2-40B4-BE49-F238E27FC236}">
                  <a16:creationId xmlns:a16="http://schemas.microsoft.com/office/drawing/2014/main" id="{361B3F32-ECED-36FA-5811-ADE1B28FA740}"/>
                </a:ext>
              </a:extLst>
            </p:cNvPr>
            <p:cNvPicPr/>
            <p:nvPr/>
          </p:nvPicPr>
          <p:blipFill>
            <a:blip r:embed="rId140" cstate="screen">
              <a:extLst>
                <a:ext uri="{28A0092B-C50C-407E-A947-70E740481C1C}">
                  <a14:useLocalDpi xmlns:a14="http://schemas.microsoft.com/office/drawing/2010/main"/>
                </a:ext>
              </a:extLst>
            </a:blip>
            <a:stretch>
              <a:fillRect/>
            </a:stretch>
          </p:blipFill>
          <p:spPr>
            <a:xfrm>
              <a:off x="4551348" y="8348999"/>
              <a:ext cx="89052" cy="64795"/>
            </a:xfrm>
            <a:prstGeom prst="rect">
              <a:avLst/>
            </a:prstGeom>
          </p:spPr>
        </p:pic>
        <p:sp>
          <p:nvSpPr>
            <p:cNvPr id="1086" name="object 1283">
              <a:extLst>
                <a:ext uri="{FF2B5EF4-FFF2-40B4-BE49-F238E27FC236}">
                  <a16:creationId xmlns:a16="http://schemas.microsoft.com/office/drawing/2014/main" id="{3B73EE55-F234-3666-9640-64D2F59D8D54}"/>
                </a:ext>
              </a:extLst>
            </p:cNvPr>
            <p:cNvSpPr/>
            <p:nvPr/>
          </p:nvSpPr>
          <p:spPr>
            <a:xfrm>
              <a:off x="4016609" y="8774551"/>
              <a:ext cx="705485" cy="316230"/>
            </a:xfrm>
            <a:custGeom>
              <a:avLst/>
              <a:gdLst/>
              <a:ahLst/>
              <a:cxnLst/>
              <a:rect l="l" t="t" r="r" b="b"/>
              <a:pathLst>
                <a:path w="705485" h="316229">
                  <a:moveTo>
                    <a:pt x="705269" y="315912"/>
                  </a:moveTo>
                  <a:lnTo>
                    <a:pt x="0" y="0"/>
                  </a:lnTo>
                </a:path>
              </a:pathLst>
            </a:custGeom>
            <a:ln w="12700">
              <a:solidFill>
                <a:srgbClr val="205E9E"/>
              </a:solidFill>
            </a:ln>
          </p:spPr>
          <p:txBody>
            <a:bodyPr wrap="square" lIns="0" tIns="0" rIns="0" bIns="0" rtlCol="0"/>
            <a:lstStyle/>
            <a:p>
              <a:endParaRPr/>
            </a:p>
          </p:txBody>
        </p:sp>
        <p:pic>
          <p:nvPicPr>
            <p:cNvPr id="1087" name="object 1284">
              <a:extLst>
                <a:ext uri="{FF2B5EF4-FFF2-40B4-BE49-F238E27FC236}">
                  <a16:creationId xmlns:a16="http://schemas.microsoft.com/office/drawing/2014/main" id="{51A71538-3CAF-9660-CC82-E726D0C66DD5}"/>
                </a:ext>
              </a:extLst>
            </p:cNvPr>
            <p:cNvPicPr/>
            <p:nvPr/>
          </p:nvPicPr>
          <p:blipFill>
            <a:blip r:embed="rId141" cstate="screen">
              <a:extLst>
                <a:ext uri="{28A0092B-C50C-407E-A947-70E740481C1C}">
                  <a14:useLocalDpi xmlns:a14="http://schemas.microsoft.com/office/drawing/2010/main"/>
                </a:ext>
              </a:extLst>
            </a:blip>
            <a:stretch>
              <a:fillRect/>
            </a:stretch>
          </p:blipFill>
          <p:spPr>
            <a:xfrm>
              <a:off x="4690662" y="9052863"/>
              <a:ext cx="94526" cy="65976"/>
            </a:xfrm>
            <a:prstGeom prst="rect">
              <a:avLst/>
            </a:prstGeom>
          </p:spPr>
        </p:pic>
        <p:sp>
          <p:nvSpPr>
            <p:cNvPr id="1088" name="object 1285">
              <a:extLst>
                <a:ext uri="{FF2B5EF4-FFF2-40B4-BE49-F238E27FC236}">
                  <a16:creationId xmlns:a16="http://schemas.microsoft.com/office/drawing/2014/main" id="{8000C0B7-84C2-7675-F8E6-EFF16FCF1586}"/>
                </a:ext>
              </a:extLst>
            </p:cNvPr>
            <p:cNvSpPr/>
            <p:nvPr/>
          </p:nvSpPr>
          <p:spPr>
            <a:xfrm>
              <a:off x="4050037" y="8974424"/>
              <a:ext cx="510540" cy="180975"/>
            </a:xfrm>
            <a:custGeom>
              <a:avLst/>
              <a:gdLst/>
              <a:ahLst/>
              <a:cxnLst/>
              <a:rect l="l" t="t" r="r" b="b"/>
              <a:pathLst>
                <a:path w="510539" h="180975">
                  <a:moveTo>
                    <a:pt x="510120" y="180581"/>
                  </a:moveTo>
                  <a:lnTo>
                    <a:pt x="0" y="0"/>
                  </a:lnTo>
                </a:path>
              </a:pathLst>
            </a:custGeom>
            <a:ln w="12700">
              <a:solidFill>
                <a:srgbClr val="205E9E"/>
              </a:solidFill>
            </a:ln>
          </p:spPr>
          <p:txBody>
            <a:bodyPr wrap="square" lIns="0" tIns="0" rIns="0" bIns="0" rtlCol="0"/>
            <a:lstStyle/>
            <a:p>
              <a:endParaRPr/>
            </a:p>
          </p:txBody>
        </p:sp>
        <p:sp>
          <p:nvSpPr>
            <p:cNvPr id="1089" name="object 1286">
              <a:extLst>
                <a:ext uri="{FF2B5EF4-FFF2-40B4-BE49-F238E27FC236}">
                  <a16:creationId xmlns:a16="http://schemas.microsoft.com/office/drawing/2014/main" id="{AD41AC09-61DB-B33D-2322-558F2824EEED}"/>
                </a:ext>
              </a:extLst>
            </p:cNvPr>
            <p:cNvSpPr/>
            <p:nvPr/>
          </p:nvSpPr>
          <p:spPr>
            <a:xfrm>
              <a:off x="4530783" y="9117899"/>
              <a:ext cx="95250" cy="61594"/>
            </a:xfrm>
            <a:custGeom>
              <a:avLst/>
              <a:gdLst/>
              <a:ahLst/>
              <a:cxnLst/>
              <a:rect l="l" t="t" r="r" b="b"/>
              <a:pathLst>
                <a:path w="95250" h="61595">
                  <a:moveTo>
                    <a:pt x="21628" y="0"/>
                  </a:moveTo>
                  <a:lnTo>
                    <a:pt x="25647" y="21828"/>
                  </a:lnTo>
                  <a:lnTo>
                    <a:pt x="24734" y="35464"/>
                  </a:lnTo>
                  <a:lnTo>
                    <a:pt x="16861" y="46634"/>
                  </a:lnTo>
                  <a:lnTo>
                    <a:pt x="0" y="61061"/>
                  </a:lnTo>
                  <a:lnTo>
                    <a:pt x="94767" y="60274"/>
                  </a:lnTo>
                  <a:lnTo>
                    <a:pt x="21628" y="0"/>
                  </a:lnTo>
                  <a:close/>
                </a:path>
              </a:pathLst>
            </a:custGeom>
            <a:solidFill>
              <a:srgbClr val="205E9E"/>
            </a:solidFill>
          </p:spPr>
          <p:txBody>
            <a:bodyPr wrap="square" lIns="0" tIns="0" rIns="0" bIns="0" rtlCol="0"/>
            <a:lstStyle/>
            <a:p>
              <a:endParaRPr/>
            </a:p>
          </p:txBody>
        </p:sp>
        <p:pic>
          <p:nvPicPr>
            <p:cNvPr id="1090" name="object 1287">
              <a:extLst>
                <a:ext uri="{FF2B5EF4-FFF2-40B4-BE49-F238E27FC236}">
                  <a16:creationId xmlns:a16="http://schemas.microsoft.com/office/drawing/2014/main" id="{D148F3A7-18B7-DFB5-9780-34E0B0B9284D}"/>
                </a:ext>
              </a:extLst>
            </p:cNvPr>
            <p:cNvPicPr/>
            <p:nvPr/>
          </p:nvPicPr>
          <p:blipFill>
            <a:blip r:embed="rId142" cstate="screen">
              <a:extLst>
                <a:ext uri="{28A0092B-C50C-407E-A947-70E740481C1C}">
                  <a14:useLocalDpi xmlns:a14="http://schemas.microsoft.com/office/drawing/2010/main"/>
                </a:ext>
              </a:extLst>
            </a:blip>
            <a:stretch>
              <a:fillRect/>
            </a:stretch>
          </p:blipFill>
          <p:spPr>
            <a:xfrm>
              <a:off x="5516550" y="7024724"/>
              <a:ext cx="295945" cy="77495"/>
            </a:xfrm>
            <a:prstGeom prst="rect">
              <a:avLst/>
            </a:prstGeom>
          </p:spPr>
        </p:pic>
        <p:sp>
          <p:nvSpPr>
            <p:cNvPr id="1091" name="object 1288">
              <a:extLst>
                <a:ext uri="{FF2B5EF4-FFF2-40B4-BE49-F238E27FC236}">
                  <a16:creationId xmlns:a16="http://schemas.microsoft.com/office/drawing/2014/main" id="{D07F7700-B592-BFCE-29D4-8C4870A0E139}"/>
                </a:ext>
              </a:extLst>
            </p:cNvPr>
            <p:cNvSpPr/>
            <p:nvPr/>
          </p:nvSpPr>
          <p:spPr>
            <a:xfrm>
              <a:off x="5503924" y="7426119"/>
              <a:ext cx="309880" cy="30480"/>
            </a:xfrm>
            <a:custGeom>
              <a:avLst/>
              <a:gdLst/>
              <a:ahLst/>
              <a:cxnLst/>
              <a:rect l="l" t="t" r="r" b="b"/>
              <a:pathLst>
                <a:path w="309879" h="30479">
                  <a:moveTo>
                    <a:pt x="0" y="0"/>
                  </a:moveTo>
                  <a:lnTo>
                    <a:pt x="309397" y="29870"/>
                  </a:lnTo>
                </a:path>
              </a:pathLst>
            </a:custGeom>
            <a:ln w="12699">
              <a:solidFill>
                <a:srgbClr val="205E9E"/>
              </a:solidFill>
            </a:ln>
          </p:spPr>
          <p:txBody>
            <a:bodyPr wrap="square" lIns="0" tIns="0" rIns="0" bIns="0" rtlCol="0"/>
            <a:lstStyle/>
            <a:p>
              <a:endParaRPr/>
            </a:p>
          </p:txBody>
        </p:sp>
        <p:pic>
          <p:nvPicPr>
            <p:cNvPr id="1092" name="object 1289">
              <a:extLst>
                <a:ext uri="{FF2B5EF4-FFF2-40B4-BE49-F238E27FC236}">
                  <a16:creationId xmlns:a16="http://schemas.microsoft.com/office/drawing/2014/main" id="{97FC061D-E074-419C-7FF1-CDD8254DE4CB}"/>
                </a:ext>
              </a:extLst>
            </p:cNvPr>
            <p:cNvPicPr/>
            <p:nvPr/>
          </p:nvPicPr>
          <p:blipFill>
            <a:blip r:embed="rId143" cstate="screen">
              <a:extLst>
                <a:ext uri="{28A0092B-C50C-407E-A947-70E740481C1C}">
                  <a14:useLocalDpi xmlns:a14="http://schemas.microsoft.com/office/drawing/2010/main"/>
                </a:ext>
              </a:extLst>
            </a:blip>
            <a:stretch>
              <a:fillRect/>
            </a:stretch>
          </p:blipFill>
          <p:spPr>
            <a:xfrm>
              <a:off x="5434876" y="7395760"/>
              <a:ext cx="91757" cy="64490"/>
            </a:xfrm>
            <a:prstGeom prst="rect">
              <a:avLst/>
            </a:prstGeom>
          </p:spPr>
        </p:pic>
        <p:sp>
          <p:nvSpPr>
            <p:cNvPr id="1093" name="object 1290">
              <a:extLst>
                <a:ext uri="{FF2B5EF4-FFF2-40B4-BE49-F238E27FC236}">
                  <a16:creationId xmlns:a16="http://schemas.microsoft.com/office/drawing/2014/main" id="{03E08267-96EB-A407-784F-D1290C63BAB4}"/>
                </a:ext>
              </a:extLst>
            </p:cNvPr>
            <p:cNvSpPr/>
            <p:nvPr/>
          </p:nvSpPr>
          <p:spPr>
            <a:xfrm>
              <a:off x="5518880" y="8427781"/>
              <a:ext cx="260985" cy="113030"/>
            </a:xfrm>
            <a:custGeom>
              <a:avLst/>
              <a:gdLst/>
              <a:ahLst/>
              <a:cxnLst/>
              <a:rect l="l" t="t" r="r" b="b"/>
              <a:pathLst>
                <a:path w="260985" h="113029">
                  <a:moveTo>
                    <a:pt x="0" y="0"/>
                  </a:moveTo>
                  <a:lnTo>
                    <a:pt x="260870" y="20586"/>
                  </a:lnTo>
                  <a:lnTo>
                    <a:pt x="122173" y="112458"/>
                  </a:lnTo>
                </a:path>
              </a:pathLst>
            </a:custGeom>
            <a:ln w="12700">
              <a:solidFill>
                <a:srgbClr val="205E9E"/>
              </a:solidFill>
            </a:ln>
          </p:spPr>
          <p:txBody>
            <a:bodyPr wrap="square" lIns="0" tIns="0" rIns="0" bIns="0" rtlCol="0"/>
            <a:lstStyle/>
            <a:p>
              <a:endParaRPr/>
            </a:p>
          </p:txBody>
        </p:sp>
        <p:pic>
          <p:nvPicPr>
            <p:cNvPr id="1094" name="object 1291">
              <a:extLst>
                <a:ext uri="{FF2B5EF4-FFF2-40B4-BE49-F238E27FC236}">
                  <a16:creationId xmlns:a16="http://schemas.microsoft.com/office/drawing/2014/main" id="{1477F495-26F0-358A-BB7A-21D05F3F87A9}"/>
                </a:ext>
              </a:extLst>
            </p:cNvPr>
            <p:cNvPicPr/>
            <p:nvPr/>
          </p:nvPicPr>
          <p:blipFill>
            <a:blip r:embed="rId144" cstate="screen">
              <a:extLst>
                <a:ext uri="{28A0092B-C50C-407E-A947-70E740481C1C}">
                  <a14:useLocalDpi xmlns:a14="http://schemas.microsoft.com/office/drawing/2010/main"/>
                </a:ext>
              </a:extLst>
            </a:blip>
            <a:stretch>
              <a:fillRect/>
            </a:stretch>
          </p:blipFill>
          <p:spPr>
            <a:xfrm>
              <a:off x="5449724" y="8397026"/>
              <a:ext cx="91325" cy="64643"/>
            </a:xfrm>
            <a:prstGeom prst="rect">
              <a:avLst/>
            </a:prstGeom>
          </p:spPr>
        </p:pic>
        <p:pic>
          <p:nvPicPr>
            <p:cNvPr id="1095" name="object 1292">
              <a:extLst>
                <a:ext uri="{FF2B5EF4-FFF2-40B4-BE49-F238E27FC236}">
                  <a16:creationId xmlns:a16="http://schemas.microsoft.com/office/drawing/2014/main" id="{311167F0-2518-04B3-D515-538096B0EBB4}"/>
                </a:ext>
              </a:extLst>
            </p:cNvPr>
            <p:cNvPicPr/>
            <p:nvPr/>
          </p:nvPicPr>
          <p:blipFill>
            <a:blip r:embed="rId145" cstate="screen">
              <a:extLst>
                <a:ext uri="{28A0092B-C50C-407E-A947-70E740481C1C}">
                  <a14:useLocalDpi xmlns:a14="http://schemas.microsoft.com/office/drawing/2010/main"/>
                </a:ext>
              </a:extLst>
            </a:blip>
            <a:stretch>
              <a:fillRect/>
            </a:stretch>
          </p:blipFill>
          <p:spPr>
            <a:xfrm>
              <a:off x="5583218" y="8502344"/>
              <a:ext cx="92138" cy="76200"/>
            </a:xfrm>
            <a:prstGeom prst="rect">
              <a:avLst/>
            </a:prstGeom>
          </p:spPr>
        </p:pic>
        <p:sp>
          <p:nvSpPr>
            <p:cNvPr id="1096" name="object 1293">
              <a:extLst>
                <a:ext uri="{FF2B5EF4-FFF2-40B4-BE49-F238E27FC236}">
                  <a16:creationId xmlns:a16="http://schemas.microsoft.com/office/drawing/2014/main" id="{B0A473FA-3C99-7489-90B7-ADDD500FEC2D}"/>
                </a:ext>
              </a:extLst>
            </p:cNvPr>
            <p:cNvSpPr/>
            <p:nvPr/>
          </p:nvSpPr>
          <p:spPr>
            <a:xfrm>
              <a:off x="5235139" y="8731589"/>
              <a:ext cx="571500" cy="328930"/>
            </a:xfrm>
            <a:custGeom>
              <a:avLst/>
              <a:gdLst/>
              <a:ahLst/>
              <a:cxnLst/>
              <a:rect l="l" t="t" r="r" b="b"/>
              <a:pathLst>
                <a:path w="571500" h="328929">
                  <a:moveTo>
                    <a:pt x="0" y="0"/>
                  </a:moveTo>
                  <a:lnTo>
                    <a:pt x="571093" y="328320"/>
                  </a:lnTo>
                </a:path>
              </a:pathLst>
            </a:custGeom>
            <a:ln w="12700">
              <a:solidFill>
                <a:srgbClr val="205E9E"/>
              </a:solidFill>
            </a:ln>
          </p:spPr>
          <p:txBody>
            <a:bodyPr wrap="square" lIns="0" tIns="0" rIns="0" bIns="0" rtlCol="0"/>
            <a:lstStyle/>
            <a:p>
              <a:endParaRPr/>
            </a:p>
          </p:txBody>
        </p:sp>
        <p:pic>
          <p:nvPicPr>
            <p:cNvPr id="1097" name="object 1294">
              <a:extLst>
                <a:ext uri="{FF2B5EF4-FFF2-40B4-BE49-F238E27FC236}">
                  <a16:creationId xmlns:a16="http://schemas.microsoft.com/office/drawing/2014/main" id="{CABDB4A6-6C9E-9C1B-9C05-0A52960B522E}"/>
                </a:ext>
              </a:extLst>
            </p:cNvPr>
            <p:cNvPicPr/>
            <p:nvPr/>
          </p:nvPicPr>
          <p:blipFill>
            <a:blip r:embed="rId146" cstate="screen">
              <a:extLst>
                <a:ext uri="{28A0092B-C50C-407E-A947-70E740481C1C}">
                  <a14:useLocalDpi xmlns:a14="http://schemas.microsoft.com/office/drawing/2010/main"/>
                </a:ext>
              </a:extLst>
            </a:blip>
            <a:stretch>
              <a:fillRect/>
            </a:stretch>
          </p:blipFill>
          <p:spPr>
            <a:xfrm>
              <a:off x="5175000" y="8697012"/>
              <a:ext cx="93357" cy="72478"/>
            </a:xfrm>
            <a:prstGeom prst="rect">
              <a:avLst/>
            </a:prstGeom>
          </p:spPr>
        </p:pic>
        <p:sp>
          <p:nvSpPr>
            <p:cNvPr id="1098" name="object 1295">
              <a:extLst>
                <a:ext uri="{FF2B5EF4-FFF2-40B4-BE49-F238E27FC236}">
                  <a16:creationId xmlns:a16="http://schemas.microsoft.com/office/drawing/2014/main" id="{2CA6C06F-C666-691E-EA17-AC4A05C46D00}"/>
                </a:ext>
              </a:extLst>
            </p:cNvPr>
            <p:cNvSpPr/>
            <p:nvPr/>
          </p:nvSpPr>
          <p:spPr>
            <a:xfrm>
              <a:off x="5316383" y="8632768"/>
              <a:ext cx="474980" cy="123825"/>
            </a:xfrm>
            <a:custGeom>
              <a:avLst/>
              <a:gdLst/>
              <a:ahLst/>
              <a:cxnLst/>
              <a:rect l="l" t="t" r="r" b="b"/>
              <a:pathLst>
                <a:path w="474979" h="123825">
                  <a:moveTo>
                    <a:pt x="0" y="0"/>
                  </a:moveTo>
                  <a:lnTo>
                    <a:pt x="474941" y="123621"/>
                  </a:lnTo>
                </a:path>
              </a:pathLst>
            </a:custGeom>
            <a:ln w="12700">
              <a:solidFill>
                <a:srgbClr val="205E9E"/>
              </a:solidFill>
            </a:ln>
          </p:spPr>
          <p:txBody>
            <a:bodyPr wrap="square" lIns="0" tIns="0" rIns="0" bIns="0" rtlCol="0"/>
            <a:lstStyle/>
            <a:p>
              <a:endParaRPr/>
            </a:p>
          </p:txBody>
        </p:sp>
        <p:sp>
          <p:nvSpPr>
            <p:cNvPr id="1099" name="object 1296">
              <a:extLst>
                <a:ext uri="{FF2B5EF4-FFF2-40B4-BE49-F238E27FC236}">
                  <a16:creationId xmlns:a16="http://schemas.microsoft.com/office/drawing/2014/main" id="{4611EF21-3B9C-E984-9153-F173BDEF63D3}"/>
                </a:ext>
              </a:extLst>
            </p:cNvPr>
            <p:cNvSpPr/>
            <p:nvPr/>
          </p:nvSpPr>
          <p:spPr>
            <a:xfrm>
              <a:off x="5249250" y="8606377"/>
              <a:ext cx="94615" cy="62865"/>
            </a:xfrm>
            <a:custGeom>
              <a:avLst/>
              <a:gdLst/>
              <a:ahLst/>
              <a:cxnLst/>
              <a:rect l="l" t="t" r="r" b="b"/>
              <a:pathLst>
                <a:path w="94614" h="62865">
                  <a:moveTo>
                    <a:pt x="94348" y="0"/>
                  </a:moveTo>
                  <a:lnTo>
                    <a:pt x="0" y="8928"/>
                  </a:lnTo>
                  <a:lnTo>
                    <a:pt x="78016" y="62699"/>
                  </a:lnTo>
                  <a:lnTo>
                    <a:pt x="72149" y="41296"/>
                  </a:lnTo>
                  <a:lnTo>
                    <a:pt x="71894" y="27630"/>
                  </a:lnTo>
                  <a:lnTo>
                    <a:pt x="78784" y="15824"/>
                  </a:lnTo>
                  <a:lnTo>
                    <a:pt x="94348" y="0"/>
                  </a:lnTo>
                  <a:close/>
                </a:path>
              </a:pathLst>
            </a:custGeom>
            <a:solidFill>
              <a:srgbClr val="205E9E"/>
            </a:solidFill>
          </p:spPr>
          <p:txBody>
            <a:bodyPr wrap="square" lIns="0" tIns="0" rIns="0" bIns="0" rtlCol="0"/>
            <a:lstStyle/>
            <a:p>
              <a:endParaRPr/>
            </a:p>
          </p:txBody>
        </p:sp>
      </p:grpSp>
    </p:spTree>
    <p:extLst>
      <p:ext uri="{BB962C8B-B14F-4D97-AF65-F5344CB8AC3E}">
        <p14:creationId xmlns:p14="http://schemas.microsoft.com/office/powerpoint/2010/main" val="29404573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2516B28-FDED-5CA5-53CB-FDA43875591C}"/>
              </a:ext>
            </a:extLst>
          </p:cNvPr>
          <p:cNvSpPr>
            <a:spLocks noGrp="1"/>
          </p:cNvSpPr>
          <p:nvPr>
            <p:ph type="title"/>
          </p:nvPr>
        </p:nvSpPr>
        <p:spPr/>
        <p:txBody>
          <a:bodyPr/>
          <a:lstStyle/>
          <a:p>
            <a:r>
              <a:rPr lang="tr-TR" dirty="0"/>
              <a:t>Alt ekstremite baldır (</a:t>
            </a:r>
            <a:r>
              <a:rPr lang="tr-TR" dirty="0" err="1"/>
              <a:t>kalf</a:t>
            </a:r>
            <a:r>
              <a:rPr lang="tr-TR" dirty="0"/>
              <a:t>) kasları</a:t>
            </a:r>
          </a:p>
        </p:txBody>
      </p:sp>
      <p:sp>
        <p:nvSpPr>
          <p:cNvPr id="3" name="İçerik Yer Tutucusu 2">
            <a:extLst>
              <a:ext uri="{FF2B5EF4-FFF2-40B4-BE49-F238E27FC236}">
                <a16:creationId xmlns:a16="http://schemas.microsoft.com/office/drawing/2014/main" id="{74E4F3A7-E60A-E12C-A86D-D0A0B826BCBC}"/>
              </a:ext>
            </a:extLst>
          </p:cNvPr>
          <p:cNvSpPr>
            <a:spLocks noGrp="1"/>
          </p:cNvSpPr>
          <p:nvPr>
            <p:ph idx="1"/>
          </p:nvPr>
        </p:nvSpPr>
        <p:spPr>
          <a:xfrm>
            <a:off x="251520" y="895698"/>
            <a:ext cx="8712967" cy="2205843"/>
          </a:xfrm>
        </p:spPr>
        <p:txBody>
          <a:bodyPr>
            <a:normAutofit fontScale="85000" lnSpcReduction="20000"/>
          </a:bodyPr>
          <a:lstStyle/>
          <a:p>
            <a:pPr marL="100965" indent="0" algn="just">
              <a:lnSpc>
                <a:spcPct val="100000"/>
              </a:lnSpc>
              <a:spcBef>
                <a:spcPts val="340"/>
              </a:spcBef>
              <a:buNone/>
            </a:pPr>
            <a:r>
              <a:rPr lang="tr-TR" sz="2000" b="1" dirty="0">
                <a:solidFill>
                  <a:schemeClr val="accent1"/>
                </a:solidFill>
                <a:latin typeface="Myriad Pro"/>
                <a:cs typeface="Myriad Pro"/>
              </a:rPr>
              <a:t>M.</a:t>
            </a:r>
            <a:r>
              <a:rPr lang="tr-TR" sz="2000" b="1" spc="-70" dirty="0">
                <a:solidFill>
                  <a:schemeClr val="accent1"/>
                </a:solidFill>
                <a:latin typeface="Myriad Pro"/>
                <a:cs typeface="Myriad Pro"/>
              </a:rPr>
              <a:t> </a:t>
            </a:r>
            <a:r>
              <a:rPr lang="tr-TR" sz="2000" b="1" dirty="0" err="1">
                <a:solidFill>
                  <a:schemeClr val="accent1"/>
                </a:solidFill>
                <a:latin typeface="Myriad Pro"/>
                <a:cs typeface="Myriad Pro"/>
              </a:rPr>
              <a:t>Tibialis</a:t>
            </a:r>
            <a:r>
              <a:rPr lang="tr-TR" sz="2000" b="1" spc="-40" dirty="0">
                <a:solidFill>
                  <a:schemeClr val="accent1"/>
                </a:solidFill>
                <a:latin typeface="Myriad Pro"/>
                <a:cs typeface="Myriad Pro"/>
              </a:rPr>
              <a:t> </a:t>
            </a:r>
            <a:r>
              <a:rPr lang="tr-TR" sz="2000" b="1" dirty="0">
                <a:solidFill>
                  <a:schemeClr val="accent1"/>
                </a:solidFill>
                <a:latin typeface="Myriad Pro"/>
                <a:cs typeface="Myriad Pro"/>
              </a:rPr>
              <a:t>Anterior</a:t>
            </a:r>
            <a:r>
              <a:rPr lang="tr-TR" sz="2000" b="1" spc="-15" dirty="0">
                <a:solidFill>
                  <a:schemeClr val="accent1"/>
                </a:solidFill>
                <a:latin typeface="Myriad Pro"/>
                <a:cs typeface="Myriad Pro"/>
              </a:rPr>
              <a:t> </a:t>
            </a:r>
            <a:r>
              <a:rPr lang="tr-TR" sz="2000" b="1" spc="-10" dirty="0">
                <a:solidFill>
                  <a:schemeClr val="accent1"/>
                </a:solidFill>
                <a:latin typeface="Myriad Pro"/>
                <a:cs typeface="Myriad Pro"/>
              </a:rPr>
              <a:t>(Ön</a:t>
            </a:r>
            <a:r>
              <a:rPr lang="tr-TR" sz="2000" b="1" spc="-50" dirty="0">
                <a:solidFill>
                  <a:schemeClr val="accent1"/>
                </a:solidFill>
                <a:latin typeface="Myriad Pro"/>
                <a:cs typeface="Myriad Pro"/>
              </a:rPr>
              <a:t> </a:t>
            </a:r>
            <a:r>
              <a:rPr lang="tr-TR" sz="2000" b="1" dirty="0" err="1">
                <a:solidFill>
                  <a:schemeClr val="accent1"/>
                </a:solidFill>
                <a:latin typeface="Myriad Pro"/>
                <a:cs typeface="Myriad Pro"/>
              </a:rPr>
              <a:t>Tibia</a:t>
            </a:r>
            <a:r>
              <a:rPr lang="tr-TR" sz="2000" b="1" spc="-15" dirty="0">
                <a:solidFill>
                  <a:schemeClr val="accent1"/>
                </a:solidFill>
                <a:latin typeface="Myriad Pro"/>
                <a:cs typeface="Myriad Pro"/>
              </a:rPr>
              <a:t> </a:t>
            </a:r>
            <a:r>
              <a:rPr lang="tr-TR" sz="2000" b="1" spc="-10" dirty="0">
                <a:solidFill>
                  <a:schemeClr val="accent1"/>
                </a:solidFill>
                <a:latin typeface="Myriad Pro"/>
                <a:cs typeface="Myriad Pro"/>
              </a:rPr>
              <a:t>Kası): </a:t>
            </a:r>
            <a:r>
              <a:rPr lang="tr-TR" sz="2000" dirty="0" err="1">
                <a:solidFill>
                  <a:srgbClr val="4C4D4F"/>
                </a:solidFill>
                <a:latin typeface="Myriad Pro"/>
                <a:cs typeface="Myriad Pro"/>
              </a:rPr>
              <a:t>Tibia</a:t>
            </a:r>
            <a:r>
              <a:rPr lang="tr-TR" sz="2000" spc="45" dirty="0">
                <a:solidFill>
                  <a:srgbClr val="4C4D4F"/>
                </a:solidFill>
                <a:latin typeface="Myriad Pro"/>
                <a:cs typeface="Myriad Pro"/>
              </a:rPr>
              <a:t> </a:t>
            </a:r>
            <a:r>
              <a:rPr lang="tr-TR" sz="2000" dirty="0">
                <a:solidFill>
                  <a:srgbClr val="4C4D4F"/>
                </a:solidFill>
                <a:latin typeface="Myriad Pro"/>
                <a:cs typeface="Myriad Pro"/>
              </a:rPr>
              <a:t>kemiğinin</a:t>
            </a:r>
            <a:r>
              <a:rPr lang="tr-TR" sz="2000" spc="50" dirty="0">
                <a:solidFill>
                  <a:srgbClr val="4C4D4F"/>
                </a:solidFill>
                <a:latin typeface="Myriad Pro"/>
                <a:cs typeface="Myriad Pro"/>
              </a:rPr>
              <a:t> </a:t>
            </a:r>
            <a:r>
              <a:rPr lang="tr-TR" sz="2000" dirty="0">
                <a:solidFill>
                  <a:srgbClr val="4C4D4F"/>
                </a:solidFill>
                <a:latin typeface="Myriad Pro"/>
                <a:cs typeface="Myriad Pro"/>
              </a:rPr>
              <a:t>ön,</a:t>
            </a:r>
            <a:r>
              <a:rPr lang="tr-TR" sz="2000" spc="50" dirty="0">
                <a:solidFill>
                  <a:srgbClr val="4C4D4F"/>
                </a:solidFill>
                <a:latin typeface="Myriad Pro"/>
                <a:cs typeface="Myriad Pro"/>
              </a:rPr>
              <a:t> </a:t>
            </a:r>
            <a:r>
              <a:rPr lang="tr-TR" sz="2000" dirty="0">
                <a:solidFill>
                  <a:srgbClr val="4C4D4F"/>
                </a:solidFill>
                <a:latin typeface="Myriad Pro"/>
                <a:cs typeface="Myriad Pro"/>
              </a:rPr>
              <a:t>dış</a:t>
            </a:r>
            <a:r>
              <a:rPr lang="tr-TR" sz="2000" spc="50" dirty="0">
                <a:solidFill>
                  <a:srgbClr val="4C4D4F"/>
                </a:solidFill>
                <a:latin typeface="Myriad Pro"/>
                <a:cs typeface="Myriad Pro"/>
              </a:rPr>
              <a:t> </a:t>
            </a:r>
            <a:r>
              <a:rPr lang="tr-TR" sz="2000" dirty="0">
                <a:solidFill>
                  <a:srgbClr val="4C4D4F"/>
                </a:solidFill>
                <a:latin typeface="Myriad Pro"/>
                <a:cs typeface="Myriad Pro"/>
              </a:rPr>
              <a:t>ve</a:t>
            </a:r>
            <a:r>
              <a:rPr lang="tr-TR" sz="2000" spc="50" dirty="0">
                <a:solidFill>
                  <a:srgbClr val="4C4D4F"/>
                </a:solidFill>
                <a:latin typeface="Myriad Pro"/>
                <a:cs typeface="Myriad Pro"/>
              </a:rPr>
              <a:t> </a:t>
            </a:r>
            <a:r>
              <a:rPr lang="tr-TR" sz="2000" dirty="0">
                <a:solidFill>
                  <a:srgbClr val="4C4D4F"/>
                </a:solidFill>
                <a:latin typeface="Myriad Pro"/>
                <a:cs typeface="Myriad Pro"/>
              </a:rPr>
              <a:t>yan</a:t>
            </a:r>
            <a:r>
              <a:rPr lang="tr-TR" sz="2000" spc="50" dirty="0">
                <a:solidFill>
                  <a:srgbClr val="4C4D4F"/>
                </a:solidFill>
                <a:latin typeface="Myriad Pro"/>
                <a:cs typeface="Myriad Pro"/>
              </a:rPr>
              <a:t> </a:t>
            </a:r>
            <a:r>
              <a:rPr lang="tr-TR" sz="2000" dirty="0">
                <a:solidFill>
                  <a:srgbClr val="4C4D4F"/>
                </a:solidFill>
                <a:latin typeface="Myriad Pro"/>
                <a:cs typeface="Myriad Pro"/>
              </a:rPr>
              <a:t>tarafında</a:t>
            </a:r>
            <a:r>
              <a:rPr lang="tr-TR" sz="2000" spc="45" dirty="0">
                <a:solidFill>
                  <a:srgbClr val="4C4D4F"/>
                </a:solidFill>
                <a:latin typeface="Myriad Pro"/>
                <a:cs typeface="Myriad Pro"/>
              </a:rPr>
              <a:t> </a:t>
            </a:r>
            <a:r>
              <a:rPr lang="tr-TR" sz="2000" dirty="0">
                <a:solidFill>
                  <a:srgbClr val="4C4D4F"/>
                </a:solidFill>
                <a:latin typeface="Myriad Pro"/>
                <a:cs typeface="Myriad Pro"/>
              </a:rPr>
              <a:t>bulunur.</a:t>
            </a:r>
            <a:r>
              <a:rPr lang="tr-TR" sz="2000" spc="10" dirty="0">
                <a:solidFill>
                  <a:srgbClr val="4C4D4F"/>
                </a:solidFill>
                <a:latin typeface="Myriad Pro"/>
                <a:cs typeface="Myriad Pro"/>
              </a:rPr>
              <a:t> </a:t>
            </a:r>
            <a:r>
              <a:rPr lang="tr-TR" sz="2000" dirty="0" err="1">
                <a:solidFill>
                  <a:srgbClr val="4C4D4F"/>
                </a:solidFill>
                <a:latin typeface="Myriad Pro"/>
                <a:cs typeface="Myriad Pro"/>
              </a:rPr>
              <a:t>Tibia</a:t>
            </a:r>
            <a:r>
              <a:rPr lang="tr-TR" sz="2000" spc="45" dirty="0">
                <a:solidFill>
                  <a:srgbClr val="4C4D4F"/>
                </a:solidFill>
                <a:latin typeface="Myriad Pro"/>
                <a:cs typeface="Myriad Pro"/>
              </a:rPr>
              <a:t> </a:t>
            </a:r>
            <a:r>
              <a:rPr lang="tr-TR" sz="2000" dirty="0">
                <a:solidFill>
                  <a:srgbClr val="4C4D4F"/>
                </a:solidFill>
                <a:latin typeface="Myriad Pro"/>
                <a:cs typeface="Myriad Pro"/>
              </a:rPr>
              <a:t>kemiğinin</a:t>
            </a:r>
            <a:r>
              <a:rPr lang="tr-TR" sz="2000" spc="50" dirty="0">
                <a:solidFill>
                  <a:srgbClr val="4C4D4F"/>
                </a:solidFill>
                <a:latin typeface="Myriad Pro"/>
                <a:cs typeface="Myriad Pro"/>
              </a:rPr>
              <a:t> </a:t>
            </a:r>
            <a:r>
              <a:rPr lang="tr-TR" sz="2000" dirty="0">
                <a:solidFill>
                  <a:srgbClr val="4C4D4F"/>
                </a:solidFill>
                <a:latin typeface="Myriad Pro"/>
                <a:cs typeface="Myriad Pro"/>
              </a:rPr>
              <a:t>üst</a:t>
            </a:r>
            <a:r>
              <a:rPr lang="tr-TR" sz="2000" spc="50" dirty="0">
                <a:solidFill>
                  <a:srgbClr val="4C4D4F"/>
                </a:solidFill>
                <a:latin typeface="Myriad Pro"/>
                <a:cs typeface="Myriad Pro"/>
              </a:rPr>
              <a:t> </a:t>
            </a:r>
            <a:r>
              <a:rPr lang="tr-TR" sz="2000" dirty="0">
                <a:solidFill>
                  <a:srgbClr val="4C4D4F"/>
                </a:solidFill>
                <a:latin typeface="Myriad Pro"/>
                <a:cs typeface="Myriad Pro"/>
              </a:rPr>
              <a:t>ucundan</a:t>
            </a:r>
            <a:r>
              <a:rPr lang="tr-TR" sz="2000" spc="50" dirty="0">
                <a:solidFill>
                  <a:srgbClr val="4C4D4F"/>
                </a:solidFill>
                <a:latin typeface="Myriad Pro"/>
                <a:cs typeface="Myriad Pro"/>
              </a:rPr>
              <a:t> </a:t>
            </a:r>
            <a:r>
              <a:rPr lang="tr-TR" sz="2000" dirty="0">
                <a:solidFill>
                  <a:srgbClr val="4C4D4F"/>
                </a:solidFill>
                <a:latin typeface="Myriad Pro"/>
                <a:cs typeface="Myriad Pro"/>
              </a:rPr>
              <a:t>başlayıp</a:t>
            </a:r>
            <a:r>
              <a:rPr lang="tr-TR" sz="2000" spc="50" dirty="0">
                <a:solidFill>
                  <a:srgbClr val="4C4D4F"/>
                </a:solidFill>
                <a:latin typeface="Myriad Pro"/>
                <a:cs typeface="Myriad Pro"/>
              </a:rPr>
              <a:t> </a:t>
            </a:r>
            <a:r>
              <a:rPr lang="tr-TR" sz="2000" dirty="0">
                <a:solidFill>
                  <a:srgbClr val="4C4D4F"/>
                </a:solidFill>
                <a:latin typeface="Myriad Pro"/>
                <a:cs typeface="Myriad Pro"/>
              </a:rPr>
              <a:t>birinci</a:t>
            </a:r>
            <a:r>
              <a:rPr lang="tr-TR" sz="2000" spc="50" dirty="0">
                <a:solidFill>
                  <a:srgbClr val="4C4D4F"/>
                </a:solidFill>
                <a:latin typeface="Myriad Pro"/>
                <a:cs typeface="Myriad Pro"/>
              </a:rPr>
              <a:t> </a:t>
            </a:r>
            <a:r>
              <a:rPr lang="tr-TR" sz="2000" spc="-20" dirty="0">
                <a:solidFill>
                  <a:srgbClr val="4C4D4F"/>
                </a:solidFill>
                <a:latin typeface="Myriad Pro"/>
                <a:cs typeface="Myriad Pro"/>
              </a:rPr>
              <a:t>ayak </a:t>
            </a:r>
            <a:r>
              <a:rPr lang="tr-TR" sz="2000" dirty="0">
                <a:solidFill>
                  <a:srgbClr val="4C4D4F"/>
                </a:solidFill>
                <a:latin typeface="Myriad Pro"/>
                <a:cs typeface="Myriad Pro"/>
              </a:rPr>
              <a:t>tarak</a:t>
            </a:r>
            <a:r>
              <a:rPr lang="tr-TR" sz="2000" spc="-5" dirty="0">
                <a:solidFill>
                  <a:srgbClr val="4C4D4F"/>
                </a:solidFill>
                <a:latin typeface="Myriad Pro"/>
                <a:cs typeface="Myriad Pro"/>
              </a:rPr>
              <a:t> </a:t>
            </a:r>
            <a:r>
              <a:rPr lang="tr-TR" sz="2000" dirty="0">
                <a:solidFill>
                  <a:srgbClr val="4C4D4F"/>
                </a:solidFill>
                <a:latin typeface="Myriad Pro"/>
                <a:cs typeface="Myriad Pro"/>
              </a:rPr>
              <a:t>kemiğinde</a:t>
            </a:r>
            <a:r>
              <a:rPr lang="tr-TR" sz="2000" spc="-5" dirty="0">
                <a:solidFill>
                  <a:srgbClr val="4C4D4F"/>
                </a:solidFill>
                <a:latin typeface="Myriad Pro"/>
                <a:cs typeface="Myriad Pro"/>
              </a:rPr>
              <a:t> </a:t>
            </a:r>
            <a:r>
              <a:rPr lang="tr-TR" sz="2000" spc="-10" dirty="0">
                <a:solidFill>
                  <a:srgbClr val="4C4D4F"/>
                </a:solidFill>
                <a:latin typeface="Myriad Pro"/>
                <a:cs typeface="Myriad Pro"/>
              </a:rPr>
              <a:t>sonlanır.</a:t>
            </a:r>
            <a:r>
              <a:rPr lang="tr-TR" sz="2000" spc="-5" dirty="0">
                <a:solidFill>
                  <a:srgbClr val="4C4D4F"/>
                </a:solidFill>
                <a:latin typeface="Myriad Pro"/>
                <a:cs typeface="Myriad Pro"/>
              </a:rPr>
              <a:t> </a:t>
            </a:r>
            <a:r>
              <a:rPr lang="tr-TR" sz="2000" dirty="0">
                <a:solidFill>
                  <a:srgbClr val="4C4D4F"/>
                </a:solidFill>
                <a:latin typeface="Myriad Pro"/>
                <a:cs typeface="Myriad Pro"/>
              </a:rPr>
              <a:t>Ayağa </a:t>
            </a:r>
            <a:r>
              <a:rPr lang="tr-TR" sz="2000" spc="-10" dirty="0">
                <a:solidFill>
                  <a:srgbClr val="4C4D4F"/>
                </a:solidFill>
                <a:latin typeface="Myriad Pro"/>
                <a:cs typeface="Myriad Pro"/>
              </a:rPr>
              <a:t>dorsifleksiyon</a:t>
            </a:r>
            <a:r>
              <a:rPr lang="tr-TR" sz="2000" spc="-5" dirty="0">
                <a:solidFill>
                  <a:srgbClr val="4C4D4F"/>
                </a:solidFill>
                <a:latin typeface="Myriad Pro"/>
                <a:cs typeface="Myriad Pro"/>
              </a:rPr>
              <a:t> </a:t>
            </a:r>
            <a:r>
              <a:rPr lang="tr-TR" sz="2000" dirty="0">
                <a:solidFill>
                  <a:srgbClr val="4C4D4F"/>
                </a:solidFill>
                <a:latin typeface="Myriad Pro"/>
                <a:cs typeface="Myriad Pro"/>
              </a:rPr>
              <a:t>(</a:t>
            </a:r>
            <a:r>
              <a:rPr lang="tr-TR" sz="2000" dirty="0" err="1">
                <a:solidFill>
                  <a:srgbClr val="4C4D4F"/>
                </a:solidFill>
                <a:latin typeface="Myriad Pro"/>
                <a:cs typeface="Myriad Pro"/>
              </a:rPr>
              <a:t>ekstansiyon</a:t>
            </a:r>
            <a:r>
              <a:rPr lang="tr-TR" sz="2000" dirty="0">
                <a:solidFill>
                  <a:srgbClr val="4C4D4F"/>
                </a:solidFill>
                <a:latin typeface="Myriad Pro"/>
                <a:cs typeface="Myriad Pro"/>
              </a:rPr>
              <a:t>)</a:t>
            </a:r>
            <a:r>
              <a:rPr lang="tr-TR" sz="2000" spc="-5" dirty="0">
                <a:solidFill>
                  <a:srgbClr val="4C4D4F"/>
                </a:solidFill>
                <a:latin typeface="Myriad Pro"/>
                <a:cs typeface="Myriad Pro"/>
              </a:rPr>
              <a:t> </a:t>
            </a:r>
            <a:r>
              <a:rPr lang="tr-TR" sz="2000" dirty="0">
                <a:solidFill>
                  <a:srgbClr val="4C4D4F"/>
                </a:solidFill>
                <a:latin typeface="Myriad Pro"/>
                <a:cs typeface="Myriad Pro"/>
              </a:rPr>
              <a:t>ve</a:t>
            </a:r>
            <a:r>
              <a:rPr lang="tr-TR" sz="2000" spc="-5" dirty="0">
                <a:solidFill>
                  <a:srgbClr val="4C4D4F"/>
                </a:solidFill>
                <a:latin typeface="Myriad Pro"/>
                <a:cs typeface="Myriad Pro"/>
              </a:rPr>
              <a:t> </a:t>
            </a:r>
            <a:r>
              <a:rPr lang="tr-TR" sz="2000" dirty="0">
                <a:solidFill>
                  <a:srgbClr val="4C4D4F"/>
                </a:solidFill>
                <a:latin typeface="Myriad Pro"/>
                <a:cs typeface="Myriad Pro"/>
              </a:rPr>
              <a:t>inversiyon yaptırır</a:t>
            </a:r>
            <a:r>
              <a:rPr lang="tr-TR" sz="2000" spc="-10" dirty="0">
                <a:solidFill>
                  <a:srgbClr val="4C4D4F"/>
                </a:solidFill>
                <a:latin typeface="Myriad Pro"/>
                <a:cs typeface="Myriad Pro"/>
              </a:rPr>
              <a:t>.</a:t>
            </a:r>
            <a:endParaRPr lang="tr-TR" spc="-10" dirty="0">
              <a:latin typeface="Myriad Pro"/>
              <a:cs typeface="Myriad Pro"/>
            </a:endParaRPr>
          </a:p>
          <a:p>
            <a:pPr marL="100965" indent="0" algn="just">
              <a:lnSpc>
                <a:spcPct val="100000"/>
              </a:lnSpc>
              <a:spcBef>
                <a:spcPts val="340"/>
              </a:spcBef>
              <a:buNone/>
            </a:pPr>
            <a:r>
              <a:rPr lang="tr-TR" sz="2000" b="1" dirty="0">
                <a:solidFill>
                  <a:schemeClr val="accent1"/>
                </a:solidFill>
                <a:latin typeface="Myriad Pro"/>
                <a:cs typeface="Myriad Pro"/>
              </a:rPr>
              <a:t>M.</a:t>
            </a:r>
            <a:r>
              <a:rPr lang="tr-TR" sz="2000" b="1" spc="-70" dirty="0">
                <a:solidFill>
                  <a:schemeClr val="accent1"/>
                </a:solidFill>
                <a:latin typeface="Myriad Pro"/>
                <a:cs typeface="Myriad Pro"/>
              </a:rPr>
              <a:t> </a:t>
            </a:r>
            <a:r>
              <a:rPr lang="tr-TR" sz="2000" b="1" dirty="0" err="1">
                <a:solidFill>
                  <a:schemeClr val="accent1"/>
                </a:solidFill>
                <a:latin typeface="Myriad Pro"/>
                <a:cs typeface="Myriad Pro"/>
              </a:rPr>
              <a:t>Tibialis</a:t>
            </a:r>
            <a:r>
              <a:rPr lang="tr-TR" sz="2000" b="1" spc="-35" dirty="0">
                <a:solidFill>
                  <a:schemeClr val="accent1"/>
                </a:solidFill>
                <a:latin typeface="Myriad Pro"/>
                <a:cs typeface="Myriad Pro"/>
              </a:rPr>
              <a:t> </a:t>
            </a:r>
            <a:r>
              <a:rPr lang="tr-TR" sz="2000" b="1" dirty="0">
                <a:solidFill>
                  <a:schemeClr val="accent1"/>
                </a:solidFill>
                <a:latin typeface="Myriad Pro"/>
                <a:cs typeface="Myriad Pro"/>
              </a:rPr>
              <a:t>Posterior</a:t>
            </a:r>
            <a:r>
              <a:rPr lang="tr-TR" sz="2000" b="1" spc="-20" dirty="0">
                <a:solidFill>
                  <a:schemeClr val="accent1"/>
                </a:solidFill>
                <a:latin typeface="Myriad Pro"/>
                <a:cs typeface="Myriad Pro"/>
              </a:rPr>
              <a:t> </a:t>
            </a:r>
            <a:r>
              <a:rPr lang="tr-TR" sz="2000" b="1" spc="-10" dirty="0">
                <a:solidFill>
                  <a:schemeClr val="accent1"/>
                </a:solidFill>
                <a:latin typeface="Myriad Pro"/>
                <a:cs typeface="Myriad Pro"/>
              </a:rPr>
              <a:t>(Arka</a:t>
            </a:r>
            <a:r>
              <a:rPr lang="tr-TR" sz="2000" b="1" spc="-45" dirty="0">
                <a:solidFill>
                  <a:schemeClr val="accent1"/>
                </a:solidFill>
                <a:latin typeface="Myriad Pro"/>
                <a:cs typeface="Myriad Pro"/>
              </a:rPr>
              <a:t> </a:t>
            </a:r>
            <a:r>
              <a:rPr lang="tr-TR" sz="2000" b="1" dirty="0" err="1">
                <a:solidFill>
                  <a:schemeClr val="accent1"/>
                </a:solidFill>
                <a:latin typeface="Myriad Pro"/>
                <a:cs typeface="Myriad Pro"/>
              </a:rPr>
              <a:t>Tibia</a:t>
            </a:r>
            <a:r>
              <a:rPr lang="tr-TR" sz="2000" b="1" spc="-15" dirty="0">
                <a:solidFill>
                  <a:schemeClr val="accent1"/>
                </a:solidFill>
                <a:latin typeface="Myriad Pro"/>
                <a:cs typeface="Myriad Pro"/>
              </a:rPr>
              <a:t> </a:t>
            </a:r>
            <a:r>
              <a:rPr lang="tr-TR" sz="2000" b="1" spc="-10" dirty="0">
                <a:solidFill>
                  <a:schemeClr val="accent1"/>
                </a:solidFill>
                <a:latin typeface="Myriad Pro"/>
                <a:cs typeface="Myriad Pro"/>
              </a:rPr>
              <a:t>Kası): </a:t>
            </a:r>
            <a:r>
              <a:rPr lang="tr-TR" sz="2000" dirty="0" err="1">
                <a:solidFill>
                  <a:srgbClr val="4C4D4F"/>
                </a:solidFill>
                <a:latin typeface="Myriad Pro"/>
                <a:cs typeface="Myriad Pro"/>
              </a:rPr>
              <a:t>Tibia</a:t>
            </a:r>
            <a:r>
              <a:rPr lang="tr-TR" sz="2000" spc="45" dirty="0">
                <a:solidFill>
                  <a:srgbClr val="4C4D4F"/>
                </a:solidFill>
                <a:latin typeface="Myriad Pro"/>
                <a:cs typeface="Myriad Pro"/>
              </a:rPr>
              <a:t> </a:t>
            </a:r>
            <a:r>
              <a:rPr lang="tr-TR" sz="2000" dirty="0">
                <a:solidFill>
                  <a:srgbClr val="4C4D4F"/>
                </a:solidFill>
                <a:latin typeface="Myriad Pro"/>
                <a:cs typeface="Myriad Pro"/>
              </a:rPr>
              <a:t>ve</a:t>
            </a:r>
            <a:r>
              <a:rPr lang="tr-TR" sz="2000" spc="50" dirty="0">
                <a:solidFill>
                  <a:srgbClr val="4C4D4F"/>
                </a:solidFill>
                <a:latin typeface="Myriad Pro"/>
                <a:cs typeface="Myriad Pro"/>
              </a:rPr>
              <a:t> </a:t>
            </a:r>
            <a:r>
              <a:rPr lang="tr-TR" sz="2000" dirty="0">
                <a:solidFill>
                  <a:srgbClr val="4C4D4F"/>
                </a:solidFill>
                <a:latin typeface="Myriad Pro"/>
                <a:cs typeface="Myriad Pro"/>
              </a:rPr>
              <a:t>fibula</a:t>
            </a:r>
            <a:r>
              <a:rPr lang="tr-TR" sz="2000" spc="50" dirty="0">
                <a:solidFill>
                  <a:srgbClr val="4C4D4F"/>
                </a:solidFill>
                <a:latin typeface="Myriad Pro"/>
                <a:cs typeface="Myriad Pro"/>
              </a:rPr>
              <a:t> </a:t>
            </a:r>
            <a:r>
              <a:rPr lang="tr-TR" sz="2000" dirty="0">
                <a:solidFill>
                  <a:srgbClr val="4C4D4F"/>
                </a:solidFill>
                <a:latin typeface="Myriad Pro"/>
                <a:cs typeface="Myriad Pro"/>
              </a:rPr>
              <a:t>kemiğinin</a:t>
            </a:r>
            <a:r>
              <a:rPr lang="tr-TR" sz="2000" spc="50" dirty="0">
                <a:solidFill>
                  <a:srgbClr val="4C4D4F"/>
                </a:solidFill>
                <a:latin typeface="Myriad Pro"/>
                <a:cs typeface="Myriad Pro"/>
              </a:rPr>
              <a:t> </a:t>
            </a:r>
            <a:r>
              <a:rPr lang="tr-TR" sz="2000" dirty="0">
                <a:solidFill>
                  <a:srgbClr val="4C4D4F"/>
                </a:solidFill>
                <a:latin typeface="Myriad Pro"/>
                <a:cs typeface="Myriad Pro"/>
              </a:rPr>
              <a:t>arkasında</a:t>
            </a:r>
            <a:r>
              <a:rPr lang="tr-TR" sz="2000" spc="50" dirty="0">
                <a:solidFill>
                  <a:srgbClr val="4C4D4F"/>
                </a:solidFill>
                <a:latin typeface="Myriad Pro"/>
                <a:cs typeface="Myriad Pro"/>
              </a:rPr>
              <a:t> </a:t>
            </a:r>
            <a:r>
              <a:rPr lang="tr-TR" sz="2000" dirty="0">
                <a:solidFill>
                  <a:srgbClr val="4C4D4F"/>
                </a:solidFill>
                <a:latin typeface="Myriad Pro"/>
                <a:cs typeface="Myriad Pro"/>
              </a:rPr>
              <a:t>bulunur.</a:t>
            </a:r>
            <a:r>
              <a:rPr lang="tr-TR" sz="2000" spc="50" dirty="0">
                <a:solidFill>
                  <a:srgbClr val="4C4D4F"/>
                </a:solidFill>
                <a:latin typeface="Myriad Pro"/>
                <a:cs typeface="Myriad Pro"/>
              </a:rPr>
              <a:t> </a:t>
            </a:r>
            <a:r>
              <a:rPr lang="tr-TR" sz="2000" dirty="0">
                <a:solidFill>
                  <a:srgbClr val="4C4D4F"/>
                </a:solidFill>
                <a:latin typeface="Myriad Pro"/>
                <a:cs typeface="Myriad Pro"/>
              </a:rPr>
              <a:t>Buradan</a:t>
            </a:r>
            <a:r>
              <a:rPr lang="tr-TR" sz="2000" spc="50" dirty="0">
                <a:solidFill>
                  <a:srgbClr val="4C4D4F"/>
                </a:solidFill>
                <a:latin typeface="Myriad Pro"/>
                <a:cs typeface="Myriad Pro"/>
              </a:rPr>
              <a:t> </a:t>
            </a:r>
            <a:r>
              <a:rPr lang="tr-TR" sz="2000" dirty="0">
                <a:solidFill>
                  <a:srgbClr val="4C4D4F"/>
                </a:solidFill>
                <a:latin typeface="Myriad Pro"/>
                <a:cs typeface="Myriad Pro"/>
              </a:rPr>
              <a:t>başlayıp</a:t>
            </a:r>
            <a:r>
              <a:rPr lang="tr-TR" sz="2000" spc="50" dirty="0">
                <a:solidFill>
                  <a:srgbClr val="4C4D4F"/>
                </a:solidFill>
                <a:latin typeface="Myriad Pro"/>
                <a:cs typeface="Myriad Pro"/>
              </a:rPr>
              <a:t> </a:t>
            </a:r>
            <a:r>
              <a:rPr lang="tr-TR" sz="2000" dirty="0">
                <a:solidFill>
                  <a:srgbClr val="4C4D4F"/>
                </a:solidFill>
                <a:latin typeface="Myriad Pro"/>
                <a:cs typeface="Myriad Pro"/>
              </a:rPr>
              <a:t>2,</a:t>
            </a:r>
            <a:r>
              <a:rPr lang="tr-TR" sz="2000" spc="50" dirty="0">
                <a:solidFill>
                  <a:srgbClr val="4C4D4F"/>
                </a:solidFill>
                <a:latin typeface="Myriad Pro"/>
                <a:cs typeface="Myriad Pro"/>
              </a:rPr>
              <a:t> </a:t>
            </a:r>
            <a:r>
              <a:rPr lang="tr-TR" sz="2000" dirty="0">
                <a:solidFill>
                  <a:srgbClr val="4C4D4F"/>
                </a:solidFill>
                <a:latin typeface="Myriad Pro"/>
                <a:cs typeface="Myriad Pro"/>
              </a:rPr>
              <a:t>3</a:t>
            </a:r>
            <a:r>
              <a:rPr lang="tr-TR" sz="2000" spc="50" dirty="0">
                <a:solidFill>
                  <a:srgbClr val="4C4D4F"/>
                </a:solidFill>
                <a:latin typeface="Myriad Pro"/>
                <a:cs typeface="Myriad Pro"/>
              </a:rPr>
              <a:t> </a:t>
            </a:r>
            <a:r>
              <a:rPr lang="tr-TR" sz="2000" dirty="0">
                <a:solidFill>
                  <a:srgbClr val="4C4D4F"/>
                </a:solidFill>
                <a:latin typeface="Myriad Pro"/>
                <a:cs typeface="Myriad Pro"/>
              </a:rPr>
              <a:t>ve</a:t>
            </a:r>
            <a:r>
              <a:rPr lang="tr-TR" sz="2000" spc="50" dirty="0">
                <a:solidFill>
                  <a:srgbClr val="4C4D4F"/>
                </a:solidFill>
                <a:latin typeface="Myriad Pro"/>
                <a:cs typeface="Myriad Pro"/>
              </a:rPr>
              <a:t> </a:t>
            </a:r>
            <a:r>
              <a:rPr lang="tr-TR" sz="2000" dirty="0">
                <a:solidFill>
                  <a:srgbClr val="4C4D4F"/>
                </a:solidFill>
                <a:latin typeface="Myriad Pro"/>
                <a:cs typeface="Myriad Pro"/>
              </a:rPr>
              <a:t>4’üncü</a:t>
            </a:r>
            <a:r>
              <a:rPr lang="tr-TR" sz="2000" spc="50" dirty="0">
                <a:solidFill>
                  <a:srgbClr val="4C4D4F"/>
                </a:solidFill>
                <a:latin typeface="Myriad Pro"/>
                <a:cs typeface="Myriad Pro"/>
              </a:rPr>
              <a:t> </a:t>
            </a:r>
            <a:r>
              <a:rPr lang="tr-TR" sz="2000" dirty="0">
                <a:solidFill>
                  <a:srgbClr val="4C4D4F"/>
                </a:solidFill>
                <a:latin typeface="Myriad Pro"/>
                <a:cs typeface="Myriad Pro"/>
              </a:rPr>
              <a:t>ayak</a:t>
            </a:r>
            <a:r>
              <a:rPr lang="tr-TR" sz="2000" spc="50" dirty="0">
                <a:solidFill>
                  <a:srgbClr val="4C4D4F"/>
                </a:solidFill>
                <a:latin typeface="Myriad Pro"/>
                <a:cs typeface="Myriad Pro"/>
              </a:rPr>
              <a:t> </a:t>
            </a:r>
            <a:r>
              <a:rPr lang="tr-TR" sz="2000" dirty="0">
                <a:solidFill>
                  <a:srgbClr val="4C4D4F"/>
                </a:solidFill>
                <a:latin typeface="Myriad Pro"/>
                <a:cs typeface="Myriad Pro"/>
              </a:rPr>
              <a:t>tarak</a:t>
            </a:r>
            <a:r>
              <a:rPr lang="tr-TR" sz="2000" spc="50" dirty="0">
                <a:solidFill>
                  <a:srgbClr val="4C4D4F"/>
                </a:solidFill>
                <a:latin typeface="Myriad Pro"/>
                <a:cs typeface="Myriad Pro"/>
              </a:rPr>
              <a:t> </a:t>
            </a:r>
            <a:r>
              <a:rPr lang="tr-TR" sz="2000" spc="-10" dirty="0">
                <a:solidFill>
                  <a:srgbClr val="4C4D4F"/>
                </a:solidFill>
                <a:latin typeface="Myriad Pro"/>
                <a:cs typeface="Myriad Pro"/>
              </a:rPr>
              <a:t>kemiğinde sonlanır.</a:t>
            </a:r>
            <a:r>
              <a:rPr lang="tr-TR" sz="2000" spc="-20" dirty="0">
                <a:solidFill>
                  <a:srgbClr val="4C4D4F"/>
                </a:solidFill>
                <a:latin typeface="Myriad Pro"/>
                <a:cs typeface="Myriad Pro"/>
              </a:rPr>
              <a:t> </a:t>
            </a:r>
            <a:r>
              <a:rPr lang="tr-TR" sz="2000" dirty="0">
                <a:solidFill>
                  <a:srgbClr val="4C4D4F"/>
                </a:solidFill>
                <a:latin typeface="Myriad Pro"/>
                <a:cs typeface="Myriad Pro"/>
              </a:rPr>
              <a:t>Ayağa</a:t>
            </a:r>
            <a:r>
              <a:rPr lang="tr-TR" sz="2000" spc="-15" dirty="0">
                <a:solidFill>
                  <a:srgbClr val="4C4D4F"/>
                </a:solidFill>
                <a:latin typeface="Myriad Pro"/>
                <a:cs typeface="Myriad Pro"/>
              </a:rPr>
              <a:t> </a:t>
            </a:r>
            <a:r>
              <a:rPr lang="tr-TR" sz="2000" dirty="0" err="1">
                <a:solidFill>
                  <a:srgbClr val="4C4D4F"/>
                </a:solidFill>
                <a:latin typeface="Myriad Pro"/>
                <a:cs typeface="Myriad Pro"/>
              </a:rPr>
              <a:t>plantar</a:t>
            </a:r>
            <a:r>
              <a:rPr lang="tr-TR" sz="2000" spc="-15" dirty="0">
                <a:solidFill>
                  <a:srgbClr val="4C4D4F"/>
                </a:solidFill>
                <a:latin typeface="Myriad Pro"/>
                <a:cs typeface="Myriad Pro"/>
              </a:rPr>
              <a:t> </a:t>
            </a:r>
            <a:r>
              <a:rPr lang="tr-TR" sz="2000" dirty="0">
                <a:solidFill>
                  <a:srgbClr val="4C4D4F"/>
                </a:solidFill>
                <a:latin typeface="Myriad Pro"/>
                <a:cs typeface="Myriad Pro"/>
              </a:rPr>
              <a:t>fleksiyon</a:t>
            </a:r>
            <a:r>
              <a:rPr lang="tr-TR" sz="2000" spc="-15" dirty="0">
                <a:solidFill>
                  <a:srgbClr val="4C4D4F"/>
                </a:solidFill>
                <a:latin typeface="Myriad Pro"/>
                <a:cs typeface="Myriad Pro"/>
              </a:rPr>
              <a:t> </a:t>
            </a:r>
            <a:r>
              <a:rPr lang="tr-TR" sz="2000" dirty="0">
                <a:solidFill>
                  <a:srgbClr val="4C4D4F"/>
                </a:solidFill>
                <a:latin typeface="Myriad Pro"/>
                <a:cs typeface="Myriad Pro"/>
              </a:rPr>
              <a:t>ve</a:t>
            </a:r>
            <a:r>
              <a:rPr lang="tr-TR" sz="2000" spc="-15" dirty="0">
                <a:solidFill>
                  <a:srgbClr val="4C4D4F"/>
                </a:solidFill>
                <a:latin typeface="Myriad Pro"/>
                <a:cs typeface="Myriad Pro"/>
              </a:rPr>
              <a:t> </a:t>
            </a:r>
            <a:r>
              <a:rPr lang="tr-TR" sz="2000" dirty="0">
                <a:solidFill>
                  <a:srgbClr val="4C4D4F"/>
                </a:solidFill>
                <a:latin typeface="Myriad Pro"/>
                <a:cs typeface="Myriad Pro"/>
              </a:rPr>
              <a:t>inversiyon</a:t>
            </a:r>
            <a:r>
              <a:rPr lang="tr-TR" sz="2000" spc="-15" dirty="0">
                <a:solidFill>
                  <a:srgbClr val="4C4D4F"/>
                </a:solidFill>
                <a:latin typeface="Myriad Pro"/>
                <a:cs typeface="Myriad Pro"/>
              </a:rPr>
              <a:t> </a:t>
            </a:r>
            <a:r>
              <a:rPr lang="tr-TR" sz="2000" dirty="0">
                <a:solidFill>
                  <a:srgbClr val="4C4D4F"/>
                </a:solidFill>
                <a:latin typeface="Myriad Pro"/>
                <a:cs typeface="Myriad Pro"/>
              </a:rPr>
              <a:t>yaptırır</a:t>
            </a:r>
            <a:r>
              <a:rPr lang="tr-TR" sz="2000" spc="-10" dirty="0">
                <a:solidFill>
                  <a:srgbClr val="4C4D4F"/>
                </a:solidFill>
                <a:latin typeface="Myriad Pro"/>
                <a:cs typeface="Myriad Pro"/>
              </a:rPr>
              <a:t>.</a:t>
            </a:r>
            <a:endParaRPr lang="tr-TR" spc="-10" dirty="0">
              <a:latin typeface="Myriad Pro"/>
              <a:cs typeface="Myriad Pro"/>
            </a:endParaRPr>
          </a:p>
          <a:p>
            <a:pPr marL="100965" indent="0" algn="just">
              <a:lnSpc>
                <a:spcPct val="100000"/>
              </a:lnSpc>
              <a:spcBef>
                <a:spcPts val="340"/>
              </a:spcBef>
              <a:buNone/>
            </a:pPr>
            <a:r>
              <a:rPr lang="tr-TR" sz="2000" b="1" dirty="0">
                <a:solidFill>
                  <a:schemeClr val="accent1"/>
                </a:solidFill>
                <a:latin typeface="Myriad Pro"/>
                <a:cs typeface="Myriad Pro"/>
              </a:rPr>
              <a:t>M.</a:t>
            </a:r>
            <a:r>
              <a:rPr lang="tr-TR" sz="2000" b="1" spc="-50" dirty="0">
                <a:solidFill>
                  <a:schemeClr val="accent1"/>
                </a:solidFill>
                <a:latin typeface="Myriad Pro"/>
                <a:cs typeface="Myriad Pro"/>
              </a:rPr>
              <a:t> </a:t>
            </a:r>
            <a:r>
              <a:rPr lang="tr-TR" sz="2000" b="1" spc="-10" dirty="0" err="1">
                <a:solidFill>
                  <a:schemeClr val="accent1"/>
                </a:solidFill>
                <a:latin typeface="Myriad Pro"/>
                <a:cs typeface="Myriad Pro"/>
              </a:rPr>
              <a:t>Triceps</a:t>
            </a:r>
            <a:r>
              <a:rPr lang="tr-TR" sz="2000" b="1" spc="-5" dirty="0">
                <a:solidFill>
                  <a:schemeClr val="accent1"/>
                </a:solidFill>
                <a:latin typeface="Myriad Pro"/>
                <a:cs typeface="Myriad Pro"/>
              </a:rPr>
              <a:t> </a:t>
            </a:r>
            <a:r>
              <a:rPr lang="tr-TR" sz="2000" b="1" dirty="0" err="1">
                <a:solidFill>
                  <a:schemeClr val="accent1"/>
                </a:solidFill>
                <a:latin typeface="Myriad Pro"/>
                <a:cs typeface="Myriad Pro"/>
              </a:rPr>
              <a:t>Surae</a:t>
            </a:r>
            <a:r>
              <a:rPr lang="tr-TR" sz="2000" b="1" dirty="0">
                <a:solidFill>
                  <a:schemeClr val="accent1"/>
                </a:solidFill>
                <a:latin typeface="Myriad Pro"/>
                <a:cs typeface="Myriad Pro"/>
              </a:rPr>
              <a:t> (Baldır</a:t>
            </a:r>
            <a:r>
              <a:rPr lang="tr-TR" sz="2000" b="1" spc="-5" dirty="0">
                <a:solidFill>
                  <a:schemeClr val="accent1"/>
                </a:solidFill>
                <a:latin typeface="Myriad Pro"/>
                <a:cs typeface="Myriad Pro"/>
              </a:rPr>
              <a:t> </a:t>
            </a:r>
            <a:r>
              <a:rPr lang="tr-TR" sz="2000" b="1" dirty="0">
                <a:solidFill>
                  <a:schemeClr val="accent1"/>
                </a:solidFill>
                <a:latin typeface="Myriad Pro"/>
                <a:cs typeface="Myriad Pro"/>
              </a:rPr>
              <a:t>Üç</a:t>
            </a:r>
            <a:r>
              <a:rPr lang="tr-TR" sz="2000" b="1" spc="-5" dirty="0">
                <a:solidFill>
                  <a:schemeClr val="accent1"/>
                </a:solidFill>
                <a:latin typeface="Myriad Pro"/>
                <a:cs typeface="Myriad Pro"/>
              </a:rPr>
              <a:t> </a:t>
            </a:r>
            <a:r>
              <a:rPr lang="tr-TR" sz="2000" b="1" dirty="0">
                <a:solidFill>
                  <a:schemeClr val="accent1"/>
                </a:solidFill>
                <a:latin typeface="Myriad Pro"/>
                <a:cs typeface="Myriad Pro"/>
              </a:rPr>
              <a:t>Başlı </a:t>
            </a:r>
            <a:r>
              <a:rPr lang="tr-TR" sz="2000" b="1" spc="-10" dirty="0">
                <a:solidFill>
                  <a:schemeClr val="accent1"/>
                </a:solidFill>
                <a:latin typeface="Myriad Pro"/>
                <a:cs typeface="Myriad Pro"/>
              </a:rPr>
              <a:t>Kası)</a:t>
            </a:r>
            <a:r>
              <a:rPr lang="tr-TR" b="1" spc="-10" dirty="0">
                <a:solidFill>
                  <a:schemeClr val="accent1"/>
                </a:solidFill>
                <a:latin typeface="Myriad Pro"/>
                <a:cs typeface="Myriad Pro"/>
              </a:rPr>
              <a:t>: </a:t>
            </a:r>
            <a:r>
              <a:rPr lang="tr-TR" sz="2000" dirty="0">
                <a:solidFill>
                  <a:srgbClr val="4C4D4F"/>
                </a:solidFill>
                <a:latin typeface="Myriad Pro"/>
                <a:cs typeface="Myriad Pro"/>
              </a:rPr>
              <a:t>Baldırın</a:t>
            </a:r>
            <a:r>
              <a:rPr lang="tr-TR" sz="2000" spc="-25" dirty="0">
                <a:solidFill>
                  <a:srgbClr val="4C4D4F"/>
                </a:solidFill>
                <a:latin typeface="Myriad Pro"/>
                <a:cs typeface="Myriad Pro"/>
              </a:rPr>
              <a:t> </a:t>
            </a:r>
            <a:r>
              <a:rPr lang="tr-TR" sz="2000" dirty="0">
                <a:solidFill>
                  <a:srgbClr val="4C4D4F"/>
                </a:solidFill>
                <a:latin typeface="Myriad Pro"/>
                <a:cs typeface="Myriad Pro"/>
              </a:rPr>
              <a:t>arkasındaki</a:t>
            </a:r>
            <a:r>
              <a:rPr lang="tr-TR" sz="2000" spc="-10" dirty="0">
                <a:solidFill>
                  <a:srgbClr val="4C4D4F"/>
                </a:solidFill>
                <a:latin typeface="Myriad Pro"/>
                <a:cs typeface="Myriad Pro"/>
              </a:rPr>
              <a:t> </a:t>
            </a:r>
            <a:r>
              <a:rPr lang="tr-TR" sz="2000" dirty="0">
                <a:solidFill>
                  <a:srgbClr val="4C4D4F"/>
                </a:solidFill>
                <a:latin typeface="Myriad Pro"/>
                <a:cs typeface="Myriad Pro"/>
              </a:rPr>
              <a:t>kabarıklığı</a:t>
            </a:r>
            <a:r>
              <a:rPr lang="tr-TR" sz="2000" spc="-10" dirty="0">
                <a:solidFill>
                  <a:srgbClr val="4C4D4F"/>
                </a:solidFill>
                <a:latin typeface="Myriad Pro"/>
                <a:cs typeface="Myriad Pro"/>
              </a:rPr>
              <a:t> </a:t>
            </a:r>
            <a:r>
              <a:rPr lang="tr-TR" sz="2000" dirty="0">
                <a:solidFill>
                  <a:srgbClr val="4C4D4F"/>
                </a:solidFill>
                <a:latin typeface="Myriad Pro"/>
                <a:cs typeface="Myriad Pro"/>
              </a:rPr>
              <a:t>yapan</a:t>
            </a:r>
            <a:r>
              <a:rPr lang="tr-TR" sz="2000" spc="-10" dirty="0">
                <a:solidFill>
                  <a:srgbClr val="4C4D4F"/>
                </a:solidFill>
                <a:latin typeface="Myriad Pro"/>
                <a:cs typeface="Myriad Pro"/>
              </a:rPr>
              <a:t> kastır. </a:t>
            </a:r>
            <a:r>
              <a:rPr lang="tr-TR" sz="2000" dirty="0">
                <a:solidFill>
                  <a:srgbClr val="4C4D4F"/>
                </a:solidFill>
                <a:latin typeface="Myriad Pro"/>
                <a:cs typeface="Myriad Pro"/>
              </a:rPr>
              <a:t>Bu</a:t>
            </a:r>
            <a:r>
              <a:rPr lang="tr-TR" sz="2000" spc="-10" dirty="0">
                <a:solidFill>
                  <a:srgbClr val="4C4D4F"/>
                </a:solidFill>
                <a:latin typeface="Myriad Pro"/>
                <a:cs typeface="Myriad Pro"/>
              </a:rPr>
              <a:t> </a:t>
            </a:r>
            <a:r>
              <a:rPr lang="tr-TR" sz="2000" dirty="0">
                <a:solidFill>
                  <a:srgbClr val="4C4D4F"/>
                </a:solidFill>
                <a:latin typeface="Myriad Pro"/>
                <a:cs typeface="Myriad Pro"/>
              </a:rPr>
              <a:t>kas,</a:t>
            </a:r>
            <a:r>
              <a:rPr lang="tr-TR" sz="2000" spc="-15" dirty="0">
                <a:solidFill>
                  <a:srgbClr val="4C4D4F"/>
                </a:solidFill>
                <a:latin typeface="Myriad Pro"/>
                <a:cs typeface="Myriad Pro"/>
              </a:rPr>
              <a:t> </a:t>
            </a:r>
            <a:r>
              <a:rPr lang="tr-TR" sz="2000" dirty="0">
                <a:solidFill>
                  <a:srgbClr val="4C4D4F"/>
                </a:solidFill>
                <a:latin typeface="Myriad Pro"/>
                <a:cs typeface="Myriad Pro"/>
              </a:rPr>
              <a:t>m.</a:t>
            </a:r>
            <a:r>
              <a:rPr lang="tr-TR" sz="2000" spc="-10" dirty="0">
                <a:solidFill>
                  <a:srgbClr val="4C4D4F"/>
                </a:solidFill>
                <a:latin typeface="Myriad Pro"/>
                <a:cs typeface="Myriad Pro"/>
              </a:rPr>
              <a:t> </a:t>
            </a:r>
            <a:r>
              <a:rPr lang="tr-TR" sz="2000" dirty="0" err="1">
                <a:solidFill>
                  <a:srgbClr val="4C4D4F"/>
                </a:solidFill>
                <a:latin typeface="Myriad Pro"/>
                <a:cs typeface="Myriad Pro"/>
              </a:rPr>
              <a:t>gastrocnemius</a:t>
            </a:r>
            <a:r>
              <a:rPr lang="tr-TR" sz="2000" spc="-10" dirty="0">
                <a:solidFill>
                  <a:srgbClr val="4C4D4F"/>
                </a:solidFill>
                <a:latin typeface="Myriad Pro"/>
                <a:cs typeface="Myriad Pro"/>
              </a:rPr>
              <a:t> </a:t>
            </a:r>
            <a:r>
              <a:rPr lang="tr-TR" sz="2000" dirty="0">
                <a:solidFill>
                  <a:srgbClr val="4C4D4F"/>
                </a:solidFill>
                <a:latin typeface="Myriad Pro"/>
                <a:cs typeface="Myriad Pro"/>
              </a:rPr>
              <a:t>ve</a:t>
            </a:r>
            <a:r>
              <a:rPr lang="tr-TR" sz="2000" spc="-10" dirty="0">
                <a:solidFill>
                  <a:srgbClr val="4C4D4F"/>
                </a:solidFill>
                <a:latin typeface="Myriad Pro"/>
                <a:cs typeface="Myriad Pro"/>
              </a:rPr>
              <a:t> </a:t>
            </a:r>
            <a:r>
              <a:rPr lang="tr-TR" sz="2000" dirty="0">
                <a:solidFill>
                  <a:srgbClr val="4C4D4F"/>
                </a:solidFill>
                <a:latin typeface="Myriad Pro"/>
                <a:cs typeface="Myriad Pro"/>
              </a:rPr>
              <a:t>m.</a:t>
            </a:r>
            <a:r>
              <a:rPr lang="tr-TR" sz="2000" spc="-10" dirty="0">
                <a:solidFill>
                  <a:srgbClr val="4C4D4F"/>
                </a:solidFill>
                <a:latin typeface="Myriad Pro"/>
                <a:cs typeface="Myriad Pro"/>
              </a:rPr>
              <a:t> </a:t>
            </a:r>
            <a:r>
              <a:rPr lang="tr-TR" sz="2000" dirty="0" err="1">
                <a:solidFill>
                  <a:srgbClr val="4C4D4F"/>
                </a:solidFill>
                <a:latin typeface="Myriad Pro"/>
                <a:cs typeface="Myriad Pro"/>
              </a:rPr>
              <a:t>soleus</a:t>
            </a:r>
            <a:r>
              <a:rPr lang="tr-TR" sz="2000" spc="-10" dirty="0">
                <a:solidFill>
                  <a:srgbClr val="4C4D4F"/>
                </a:solidFill>
                <a:latin typeface="Myriad Pro"/>
                <a:cs typeface="Myriad Pro"/>
              </a:rPr>
              <a:t> </a:t>
            </a:r>
            <a:r>
              <a:rPr lang="tr-TR" sz="2000" dirty="0">
                <a:solidFill>
                  <a:srgbClr val="4C4D4F"/>
                </a:solidFill>
                <a:latin typeface="Myriad Pro"/>
                <a:cs typeface="Myriad Pro"/>
              </a:rPr>
              <a:t>kasının</a:t>
            </a:r>
            <a:r>
              <a:rPr lang="tr-TR" sz="2000" spc="-10" dirty="0">
                <a:solidFill>
                  <a:srgbClr val="4C4D4F"/>
                </a:solidFill>
                <a:latin typeface="Myriad Pro"/>
                <a:cs typeface="Myriad Pro"/>
              </a:rPr>
              <a:t> birleşme</a:t>
            </a:r>
            <a:r>
              <a:rPr lang="tr-TR" sz="2000" dirty="0">
                <a:solidFill>
                  <a:srgbClr val="4C4D4F"/>
                </a:solidFill>
                <a:latin typeface="Myriad Pro"/>
                <a:cs typeface="Myriad Pro"/>
              </a:rPr>
              <a:t>sinden</a:t>
            </a:r>
            <a:r>
              <a:rPr lang="tr-TR" sz="2000" spc="55" dirty="0">
                <a:solidFill>
                  <a:srgbClr val="4C4D4F"/>
                </a:solidFill>
                <a:latin typeface="Myriad Pro"/>
                <a:cs typeface="Myriad Pro"/>
              </a:rPr>
              <a:t> </a:t>
            </a:r>
            <a:r>
              <a:rPr lang="tr-TR" sz="2000" dirty="0">
                <a:solidFill>
                  <a:srgbClr val="4C4D4F"/>
                </a:solidFill>
                <a:latin typeface="Myriad Pro"/>
                <a:cs typeface="Myriad Pro"/>
              </a:rPr>
              <a:t>oluşur.</a:t>
            </a:r>
            <a:r>
              <a:rPr lang="tr-TR" sz="2000" spc="60" dirty="0">
                <a:solidFill>
                  <a:srgbClr val="4C4D4F"/>
                </a:solidFill>
                <a:latin typeface="Myriad Pro"/>
                <a:cs typeface="Myriad Pro"/>
              </a:rPr>
              <a:t> </a:t>
            </a:r>
            <a:r>
              <a:rPr lang="tr-TR" sz="2000" dirty="0">
                <a:solidFill>
                  <a:srgbClr val="4C4D4F"/>
                </a:solidFill>
                <a:latin typeface="Myriad Pro"/>
                <a:cs typeface="Myriad Pro"/>
              </a:rPr>
              <a:t>İki</a:t>
            </a:r>
            <a:r>
              <a:rPr lang="tr-TR" sz="2000" spc="60" dirty="0">
                <a:solidFill>
                  <a:srgbClr val="4C4D4F"/>
                </a:solidFill>
                <a:latin typeface="Myriad Pro"/>
                <a:cs typeface="Myriad Pro"/>
              </a:rPr>
              <a:t> </a:t>
            </a:r>
            <a:r>
              <a:rPr lang="tr-TR" sz="2000" dirty="0">
                <a:solidFill>
                  <a:srgbClr val="4C4D4F"/>
                </a:solidFill>
                <a:latin typeface="Myriad Pro"/>
                <a:cs typeface="Myriad Pro"/>
              </a:rPr>
              <a:t>kas</a:t>
            </a:r>
            <a:r>
              <a:rPr lang="tr-TR" sz="2000" spc="60" dirty="0">
                <a:solidFill>
                  <a:srgbClr val="4C4D4F"/>
                </a:solidFill>
                <a:latin typeface="Myriad Pro"/>
                <a:cs typeface="Myriad Pro"/>
              </a:rPr>
              <a:t> </a:t>
            </a:r>
            <a:r>
              <a:rPr lang="tr-TR" sz="2000" dirty="0" err="1">
                <a:solidFill>
                  <a:srgbClr val="4C4D4F"/>
                </a:solidFill>
                <a:latin typeface="Myriad Pro"/>
                <a:cs typeface="Myriad Pro"/>
              </a:rPr>
              <a:t>tibianın</a:t>
            </a:r>
            <a:r>
              <a:rPr lang="tr-TR" sz="2000" spc="60" dirty="0">
                <a:solidFill>
                  <a:srgbClr val="4C4D4F"/>
                </a:solidFill>
                <a:latin typeface="Myriad Pro"/>
                <a:cs typeface="Myriad Pro"/>
              </a:rPr>
              <a:t> </a:t>
            </a:r>
            <a:r>
              <a:rPr lang="tr-TR" sz="2000" dirty="0">
                <a:solidFill>
                  <a:srgbClr val="4C4D4F"/>
                </a:solidFill>
                <a:latin typeface="Myriad Pro"/>
                <a:cs typeface="Myriad Pro"/>
              </a:rPr>
              <a:t>üst</a:t>
            </a:r>
            <a:r>
              <a:rPr lang="tr-TR" sz="2000" spc="60" dirty="0">
                <a:solidFill>
                  <a:srgbClr val="4C4D4F"/>
                </a:solidFill>
                <a:latin typeface="Myriad Pro"/>
                <a:cs typeface="Myriad Pro"/>
              </a:rPr>
              <a:t> </a:t>
            </a:r>
            <a:r>
              <a:rPr lang="tr-TR" sz="2000" dirty="0">
                <a:solidFill>
                  <a:srgbClr val="4C4D4F"/>
                </a:solidFill>
                <a:latin typeface="Myriad Pro"/>
                <a:cs typeface="Myriad Pro"/>
              </a:rPr>
              <a:t>ucundan</a:t>
            </a:r>
            <a:r>
              <a:rPr lang="tr-TR" sz="2000" spc="55" dirty="0">
                <a:solidFill>
                  <a:srgbClr val="4C4D4F"/>
                </a:solidFill>
                <a:latin typeface="Myriad Pro"/>
                <a:cs typeface="Myriad Pro"/>
              </a:rPr>
              <a:t> </a:t>
            </a:r>
            <a:r>
              <a:rPr lang="tr-TR" sz="2000" dirty="0">
                <a:solidFill>
                  <a:srgbClr val="4C4D4F"/>
                </a:solidFill>
                <a:latin typeface="Myriad Pro"/>
                <a:cs typeface="Myriad Pro"/>
              </a:rPr>
              <a:t>başlayıp</a:t>
            </a:r>
            <a:r>
              <a:rPr lang="tr-TR" sz="2000" spc="60" dirty="0">
                <a:solidFill>
                  <a:srgbClr val="4C4D4F"/>
                </a:solidFill>
                <a:latin typeface="Myriad Pro"/>
                <a:cs typeface="Myriad Pro"/>
              </a:rPr>
              <a:t> </a:t>
            </a:r>
            <a:r>
              <a:rPr lang="tr-TR" sz="2000" b="1" dirty="0" err="1">
                <a:solidFill>
                  <a:srgbClr val="4C4D4F"/>
                </a:solidFill>
                <a:latin typeface="Myriad Pro"/>
                <a:cs typeface="Myriad Pro"/>
              </a:rPr>
              <a:t>aşil</a:t>
            </a:r>
            <a:r>
              <a:rPr lang="tr-TR" sz="2000" b="1" spc="55" dirty="0">
                <a:solidFill>
                  <a:srgbClr val="4C4D4F"/>
                </a:solidFill>
                <a:latin typeface="Myriad Pro"/>
                <a:cs typeface="Myriad Pro"/>
              </a:rPr>
              <a:t> </a:t>
            </a:r>
            <a:r>
              <a:rPr lang="tr-TR" sz="2000" b="1" dirty="0">
                <a:solidFill>
                  <a:srgbClr val="4C4D4F"/>
                </a:solidFill>
                <a:latin typeface="Myriad Pro"/>
                <a:cs typeface="Myriad Pro"/>
              </a:rPr>
              <a:t>tendonu</a:t>
            </a:r>
            <a:r>
              <a:rPr lang="tr-TR" sz="2000" dirty="0">
                <a:solidFill>
                  <a:srgbClr val="4C4D4F"/>
                </a:solidFill>
                <a:latin typeface="Myriad Pro"/>
                <a:cs typeface="Myriad Pro"/>
              </a:rPr>
              <a:t>nu</a:t>
            </a:r>
            <a:r>
              <a:rPr lang="tr-TR" sz="2000" spc="60" dirty="0">
                <a:solidFill>
                  <a:srgbClr val="4C4D4F"/>
                </a:solidFill>
                <a:latin typeface="Myriad Pro"/>
                <a:cs typeface="Myriad Pro"/>
              </a:rPr>
              <a:t> </a:t>
            </a:r>
            <a:r>
              <a:rPr lang="tr-TR" sz="2000" dirty="0">
                <a:solidFill>
                  <a:srgbClr val="4C4D4F"/>
                </a:solidFill>
                <a:latin typeface="Myriad Pro"/>
                <a:cs typeface="Myriad Pro"/>
              </a:rPr>
              <a:t>oluşturduktan</a:t>
            </a:r>
            <a:r>
              <a:rPr lang="tr-TR" sz="2000" spc="60" dirty="0">
                <a:solidFill>
                  <a:srgbClr val="4C4D4F"/>
                </a:solidFill>
                <a:latin typeface="Myriad Pro"/>
                <a:cs typeface="Myriad Pro"/>
              </a:rPr>
              <a:t> </a:t>
            </a:r>
            <a:r>
              <a:rPr lang="tr-TR" sz="2000" dirty="0">
                <a:solidFill>
                  <a:srgbClr val="4C4D4F"/>
                </a:solidFill>
                <a:latin typeface="Myriad Pro"/>
                <a:cs typeface="Myriad Pro"/>
              </a:rPr>
              <a:t>sonra</a:t>
            </a:r>
            <a:r>
              <a:rPr lang="tr-TR" sz="2000" spc="60" dirty="0">
                <a:solidFill>
                  <a:srgbClr val="4C4D4F"/>
                </a:solidFill>
                <a:latin typeface="Myriad Pro"/>
                <a:cs typeface="Myriad Pro"/>
              </a:rPr>
              <a:t> </a:t>
            </a:r>
            <a:r>
              <a:rPr lang="tr-TR" sz="2000" dirty="0">
                <a:solidFill>
                  <a:srgbClr val="4C4D4F"/>
                </a:solidFill>
                <a:latin typeface="Myriad Pro"/>
                <a:cs typeface="Myriad Pro"/>
              </a:rPr>
              <a:t>topuk</a:t>
            </a:r>
            <a:r>
              <a:rPr lang="tr-TR" sz="2000" spc="60" dirty="0">
                <a:solidFill>
                  <a:srgbClr val="4C4D4F"/>
                </a:solidFill>
                <a:latin typeface="Myriad Pro"/>
                <a:cs typeface="Myriad Pro"/>
              </a:rPr>
              <a:t> </a:t>
            </a:r>
            <a:r>
              <a:rPr lang="tr-TR" sz="2000" spc="-10" dirty="0">
                <a:solidFill>
                  <a:srgbClr val="4C4D4F"/>
                </a:solidFill>
                <a:latin typeface="Myriad Pro"/>
                <a:cs typeface="Myriad Pro"/>
              </a:rPr>
              <a:t>kemi</a:t>
            </a:r>
            <a:r>
              <a:rPr lang="tr-TR" sz="2000" dirty="0">
                <a:solidFill>
                  <a:srgbClr val="4C4D4F"/>
                </a:solidFill>
                <a:latin typeface="Myriad Pro"/>
                <a:cs typeface="Myriad Pro"/>
              </a:rPr>
              <a:t>ğinde</a:t>
            </a:r>
            <a:r>
              <a:rPr lang="tr-TR" sz="2000" spc="-15" dirty="0">
                <a:solidFill>
                  <a:srgbClr val="4C4D4F"/>
                </a:solidFill>
                <a:latin typeface="Myriad Pro"/>
                <a:cs typeface="Myriad Pro"/>
              </a:rPr>
              <a:t> </a:t>
            </a:r>
            <a:r>
              <a:rPr lang="tr-TR" sz="2000" spc="-10" dirty="0">
                <a:solidFill>
                  <a:srgbClr val="4C4D4F"/>
                </a:solidFill>
                <a:latin typeface="Myriad Pro"/>
                <a:cs typeface="Myriad Pro"/>
              </a:rPr>
              <a:t>sonlanır. </a:t>
            </a:r>
            <a:r>
              <a:rPr lang="tr-TR" sz="2000" dirty="0">
                <a:solidFill>
                  <a:srgbClr val="4C4D4F"/>
                </a:solidFill>
                <a:latin typeface="Myriad Pro"/>
                <a:cs typeface="Myriad Pro"/>
              </a:rPr>
              <a:t>Ayağa</a:t>
            </a:r>
            <a:r>
              <a:rPr lang="tr-TR" sz="2000" spc="-10" dirty="0">
                <a:solidFill>
                  <a:srgbClr val="4C4D4F"/>
                </a:solidFill>
                <a:latin typeface="Myriad Pro"/>
                <a:cs typeface="Myriad Pro"/>
              </a:rPr>
              <a:t> </a:t>
            </a:r>
            <a:r>
              <a:rPr lang="tr-TR" sz="2000" dirty="0" err="1">
                <a:solidFill>
                  <a:srgbClr val="4C4D4F"/>
                </a:solidFill>
                <a:latin typeface="Myriad Pro"/>
                <a:cs typeface="Myriad Pro"/>
              </a:rPr>
              <a:t>plantar</a:t>
            </a:r>
            <a:r>
              <a:rPr lang="tr-TR" sz="2000" spc="-10" dirty="0">
                <a:solidFill>
                  <a:srgbClr val="4C4D4F"/>
                </a:solidFill>
                <a:latin typeface="Myriad Pro"/>
                <a:cs typeface="Myriad Pro"/>
              </a:rPr>
              <a:t> </a:t>
            </a:r>
            <a:r>
              <a:rPr lang="tr-TR" sz="2000" dirty="0">
                <a:solidFill>
                  <a:srgbClr val="4C4D4F"/>
                </a:solidFill>
                <a:latin typeface="Myriad Pro"/>
                <a:cs typeface="Myriad Pro"/>
              </a:rPr>
              <a:t>fleksiyon</a:t>
            </a:r>
            <a:r>
              <a:rPr lang="tr-TR" sz="2000" spc="-10" dirty="0">
                <a:solidFill>
                  <a:srgbClr val="4C4D4F"/>
                </a:solidFill>
                <a:latin typeface="Myriad Pro"/>
                <a:cs typeface="Myriad Pro"/>
              </a:rPr>
              <a:t> </a:t>
            </a:r>
            <a:r>
              <a:rPr lang="tr-TR" sz="2000" dirty="0">
                <a:solidFill>
                  <a:srgbClr val="4C4D4F"/>
                </a:solidFill>
                <a:latin typeface="Myriad Pro"/>
                <a:cs typeface="Myriad Pro"/>
              </a:rPr>
              <a:t>yaptırır</a:t>
            </a:r>
            <a:r>
              <a:rPr lang="tr-TR" sz="2000" spc="-10" dirty="0">
                <a:solidFill>
                  <a:srgbClr val="4C4D4F"/>
                </a:solidFill>
                <a:latin typeface="Myriad Pro"/>
                <a:cs typeface="Myriad Pro"/>
              </a:rPr>
              <a:t>.</a:t>
            </a:r>
            <a:endParaRPr lang="tr-TR" sz="2000" dirty="0">
              <a:latin typeface="Myriad Pro"/>
              <a:cs typeface="Myriad Pro"/>
            </a:endParaRPr>
          </a:p>
          <a:p>
            <a:endParaRPr lang="tr-TR" dirty="0"/>
          </a:p>
        </p:txBody>
      </p:sp>
      <p:sp>
        <p:nvSpPr>
          <p:cNvPr id="5" name="Alt Bilgi Yer Tutucusu 4">
            <a:extLst>
              <a:ext uri="{FF2B5EF4-FFF2-40B4-BE49-F238E27FC236}">
                <a16:creationId xmlns:a16="http://schemas.microsoft.com/office/drawing/2014/main" id="{451E8981-9FAB-E939-5E97-72C3BB779153}"/>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6F68D99A-DC46-FC81-970B-D50871A15EB1}"/>
              </a:ext>
            </a:extLst>
          </p:cNvPr>
          <p:cNvSpPr>
            <a:spLocks noGrp="1"/>
          </p:cNvSpPr>
          <p:nvPr>
            <p:ph type="sldNum" sz="quarter" idx="12"/>
          </p:nvPr>
        </p:nvSpPr>
        <p:spPr/>
        <p:txBody>
          <a:bodyPr/>
          <a:lstStyle/>
          <a:p>
            <a:fld id="{60FF87A7-9A7A-4B3D-9625-8440EC4947F9}" type="slidenum">
              <a:rPr lang="tr-TR" smtClean="0"/>
              <a:pPr/>
              <a:t>87</a:t>
            </a:fld>
            <a:endParaRPr lang="tr-TR"/>
          </a:p>
        </p:txBody>
      </p:sp>
      <p:grpSp>
        <p:nvGrpSpPr>
          <p:cNvPr id="7" name="object 10">
            <a:extLst>
              <a:ext uri="{FF2B5EF4-FFF2-40B4-BE49-F238E27FC236}">
                <a16:creationId xmlns:a16="http://schemas.microsoft.com/office/drawing/2014/main" id="{886A73B8-00BF-7344-D7FA-2A198BFA99DF}"/>
              </a:ext>
            </a:extLst>
          </p:cNvPr>
          <p:cNvGrpSpPr/>
          <p:nvPr/>
        </p:nvGrpSpPr>
        <p:grpSpPr>
          <a:xfrm>
            <a:off x="5436096" y="3101541"/>
            <a:ext cx="601345" cy="3049270"/>
            <a:chOff x="5929781" y="1033966"/>
            <a:chExt cx="601345" cy="3049270"/>
          </a:xfrm>
        </p:grpSpPr>
        <p:sp>
          <p:nvSpPr>
            <p:cNvPr id="8" name="object 11">
              <a:extLst>
                <a:ext uri="{FF2B5EF4-FFF2-40B4-BE49-F238E27FC236}">
                  <a16:creationId xmlns:a16="http://schemas.microsoft.com/office/drawing/2014/main" id="{D6CB29F0-2E7B-F99F-A769-DB682B6F266D}"/>
                </a:ext>
              </a:extLst>
            </p:cNvPr>
            <p:cNvSpPr/>
            <p:nvPr/>
          </p:nvSpPr>
          <p:spPr>
            <a:xfrm>
              <a:off x="5934110" y="1060387"/>
              <a:ext cx="596265" cy="3022600"/>
            </a:xfrm>
            <a:custGeom>
              <a:avLst/>
              <a:gdLst/>
              <a:ahLst/>
              <a:cxnLst/>
              <a:rect l="l" t="t" r="r" b="b"/>
              <a:pathLst>
                <a:path w="596265" h="3022600">
                  <a:moveTo>
                    <a:pt x="153073" y="2705100"/>
                  </a:moveTo>
                  <a:lnTo>
                    <a:pt x="143827" y="2705100"/>
                  </a:lnTo>
                  <a:lnTo>
                    <a:pt x="143827" y="2730500"/>
                  </a:lnTo>
                  <a:lnTo>
                    <a:pt x="143255" y="2730500"/>
                  </a:lnTo>
                  <a:lnTo>
                    <a:pt x="143827" y="2743200"/>
                  </a:lnTo>
                  <a:lnTo>
                    <a:pt x="145275" y="2743200"/>
                  </a:lnTo>
                  <a:lnTo>
                    <a:pt x="145275" y="2755900"/>
                  </a:lnTo>
                  <a:lnTo>
                    <a:pt x="150429" y="2768600"/>
                  </a:lnTo>
                  <a:lnTo>
                    <a:pt x="156611" y="2781300"/>
                  </a:lnTo>
                  <a:lnTo>
                    <a:pt x="162900" y="2806700"/>
                  </a:lnTo>
                  <a:lnTo>
                    <a:pt x="168376" y="2819400"/>
                  </a:lnTo>
                  <a:lnTo>
                    <a:pt x="168376" y="2832100"/>
                  </a:lnTo>
                  <a:lnTo>
                    <a:pt x="170408" y="2832100"/>
                  </a:lnTo>
                  <a:lnTo>
                    <a:pt x="170408" y="2844800"/>
                  </a:lnTo>
                  <a:lnTo>
                    <a:pt x="171272" y="2844800"/>
                  </a:lnTo>
                  <a:lnTo>
                    <a:pt x="171564" y="2857500"/>
                  </a:lnTo>
                  <a:lnTo>
                    <a:pt x="172719" y="2857500"/>
                  </a:lnTo>
                  <a:lnTo>
                    <a:pt x="172135" y="2870200"/>
                  </a:lnTo>
                  <a:lnTo>
                    <a:pt x="172719" y="2882900"/>
                  </a:lnTo>
                  <a:lnTo>
                    <a:pt x="174155" y="2882900"/>
                  </a:lnTo>
                  <a:lnTo>
                    <a:pt x="174739" y="2895600"/>
                  </a:lnTo>
                  <a:lnTo>
                    <a:pt x="174524" y="2895600"/>
                  </a:lnTo>
                  <a:lnTo>
                    <a:pt x="174337" y="2908300"/>
                  </a:lnTo>
                  <a:lnTo>
                    <a:pt x="174205" y="2908300"/>
                  </a:lnTo>
                  <a:lnTo>
                    <a:pt x="174155" y="2921000"/>
                  </a:lnTo>
                  <a:lnTo>
                    <a:pt x="175310" y="2921000"/>
                  </a:lnTo>
                  <a:lnTo>
                    <a:pt x="176466" y="2933700"/>
                  </a:lnTo>
                  <a:lnTo>
                    <a:pt x="176174" y="2933700"/>
                  </a:lnTo>
                  <a:lnTo>
                    <a:pt x="184013" y="2959100"/>
                  </a:lnTo>
                  <a:lnTo>
                    <a:pt x="195748" y="2984500"/>
                  </a:lnTo>
                  <a:lnTo>
                    <a:pt x="213221" y="2997200"/>
                  </a:lnTo>
                  <a:lnTo>
                    <a:pt x="238277" y="3022600"/>
                  </a:lnTo>
                  <a:lnTo>
                    <a:pt x="260222" y="3022600"/>
                  </a:lnTo>
                  <a:lnTo>
                    <a:pt x="264845" y="3009900"/>
                  </a:lnTo>
                  <a:lnTo>
                    <a:pt x="239712" y="3009900"/>
                  </a:lnTo>
                  <a:lnTo>
                    <a:pt x="225986" y="2997200"/>
                  </a:lnTo>
                  <a:lnTo>
                    <a:pt x="215455" y="2997200"/>
                  </a:lnTo>
                  <a:lnTo>
                    <a:pt x="206658" y="2984500"/>
                  </a:lnTo>
                  <a:lnTo>
                    <a:pt x="198132" y="2971800"/>
                  </a:lnTo>
                  <a:lnTo>
                    <a:pt x="186990" y="2921000"/>
                  </a:lnTo>
                  <a:lnTo>
                    <a:pt x="181992" y="2882900"/>
                  </a:lnTo>
                  <a:lnTo>
                    <a:pt x="178349" y="2844800"/>
                  </a:lnTo>
                  <a:lnTo>
                    <a:pt x="171272" y="2794000"/>
                  </a:lnTo>
                  <a:lnTo>
                    <a:pt x="155676" y="2755900"/>
                  </a:lnTo>
                  <a:lnTo>
                    <a:pt x="154659" y="2743200"/>
                  </a:lnTo>
                  <a:lnTo>
                    <a:pt x="153831" y="2730500"/>
                  </a:lnTo>
                  <a:lnTo>
                    <a:pt x="153276" y="2717800"/>
                  </a:lnTo>
                  <a:lnTo>
                    <a:pt x="153073" y="2705100"/>
                  </a:lnTo>
                  <a:close/>
                </a:path>
                <a:path w="596265" h="3022600">
                  <a:moveTo>
                    <a:pt x="299504" y="2844800"/>
                  </a:moveTo>
                  <a:lnTo>
                    <a:pt x="295465" y="2857500"/>
                  </a:lnTo>
                  <a:lnTo>
                    <a:pt x="290550" y="2857500"/>
                  </a:lnTo>
                  <a:lnTo>
                    <a:pt x="292806" y="2882900"/>
                  </a:lnTo>
                  <a:lnTo>
                    <a:pt x="302734" y="2933700"/>
                  </a:lnTo>
                  <a:lnTo>
                    <a:pt x="304990" y="2946400"/>
                  </a:lnTo>
                  <a:lnTo>
                    <a:pt x="303265" y="2959100"/>
                  </a:lnTo>
                  <a:lnTo>
                    <a:pt x="301998" y="2971800"/>
                  </a:lnTo>
                  <a:lnTo>
                    <a:pt x="300566" y="2971800"/>
                  </a:lnTo>
                  <a:lnTo>
                    <a:pt x="298348" y="2984500"/>
                  </a:lnTo>
                  <a:lnTo>
                    <a:pt x="294017" y="2984500"/>
                  </a:lnTo>
                  <a:lnTo>
                    <a:pt x="289686" y="2997200"/>
                  </a:lnTo>
                  <a:lnTo>
                    <a:pt x="304990" y="2997200"/>
                  </a:lnTo>
                  <a:lnTo>
                    <a:pt x="308491" y="3009900"/>
                  </a:lnTo>
                  <a:lnTo>
                    <a:pt x="314159" y="3022600"/>
                  </a:lnTo>
                  <a:lnTo>
                    <a:pt x="333578" y="3022600"/>
                  </a:lnTo>
                  <a:lnTo>
                    <a:pt x="321818" y="3009900"/>
                  </a:lnTo>
                  <a:lnTo>
                    <a:pt x="315529" y="2997200"/>
                  </a:lnTo>
                  <a:lnTo>
                    <a:pt x="312705" y="2984500"/>
                  </a:lnTo>
                  <a:lnTo>
                    <a:pt x="311340" y="2971800"/>
                  </a:lnTo>
                  <a:lnTo>
                    <a:pt x="311924" y="2959100"/>
                  </a:lnTo>
                  <a:lnTo>
                    <a:pt x="312216" y="2946400"/>
                  </a:lnTo>
                  <a:lnTo>
                    <a:pt x="316255" y="2946400"/>
                  </a:lnTo>
                  <a:lnTo>
                    <a:pt x="324807" y="2921000"/>
                  </a:lnTo>
                  <a:lnTo>
                    <a:pt x="329215" y="2882900"/>
                  </a:lnTo>
                  <a:lnTo>
                    <a:pt x="322956" y="2857500"/>
                  </a:lnTo>
                  <a:lnTo>
                    <a:pt x="299504" y="2844800"/>
                  </a:lnTo>
                  <a:close/>
                </a:path>
                <a:path w="596265" h="3022600">
                  <a:moveTo>
                    <a:pt x="366663" y="3009900"/>
                  </a:moveTo>
                  <a:lnTo>
                    <a:pt x="348435" y="3009900"/>
                  </a:lnTo>
                  <a:lnTo>
                    <a:pt x="333578" y="3022600"/>
                  </a:lnTo>
                  <a:lnTo>
                    <a:pt x="360159" y="3022600"/>
                  </a:lnTo>
                  <a:lnTo>
                    <a:pt x="366663" y="3009900"/>
                  </a:lnTo>
                  <a:close/>
                </a:path>
                <a:path w="596265" h="3022600">
                  <a:moveTo>
                    <a:pt x="296132" y="2997200"/>
                  </a:moveTo>
                  <a:lnTo>
                    <a:pt x="285635" y="2997200"/>
                  </a:lnTo>
                  <a:lnTo>
                    <a:pt x="275334" y="3009900"/>
                  </a:lnTo>
                  <a:lnTo>
                    <a:pt x="289288" y="3009900"/>
                  </a:lnTo>
                  <a:lnTo>
                    <a:pt x="296132" y="2997200"/>
                  </a:lnTo>
                  <a:close/>
                </a:path>
                <a:path w="596265" h="3022600">
                  <a:moveTo>
                    <a:pt x="385864" y="2971800"/>
                  </a:moveTo>
                  <a:lnTo>
                    <a:pt x="376618" y="2971800"/>
                  </a:lnTo>
                  <a:lnTo>
                    <a:pt x="374599" y="2984500"/>
                  </a:lnTo>
                  <a:lnTo>
                    <a:pt x="368514" y="2997200"/>
                  </a:lnTo>
                  <a:lnTo>
                    <a:pt x="359937" y="3009900"/>
                  </a:lnTo>
                  <a:lnTo>
                    <a:pt x="372140" y="3009900"/>
                  </a:lnTo>
                  <a:lnTo>
                    <a:pt x="376966" y="2997200"/>
                  </a:lnTo>
                  <a:lnTo>
                    <a:pt x="381520" y="2984500"/>
                  </a:lnTo>
                  <a:lnTo>
                    <a:pt x="395362" y="2984500"/>
                  </a:lnTo>
                  <a:lnTo>
                    <a:pt x="385864" y="2971800"/>
                  </a:lnTo>
                  <a:close/>
                </a:path>
                <a:path w="596265" h="3022600">
                  <a:moveTo>
                    <a:pt x="429463" y="2997200"/>
                  </a:moveTo>
                  <a:lnTo>
                    <a:pt x="398708" y="2997200"/>
                  </a:lnTo>
                  <a:lnTo>
                    <a:pt x="404634" y="3009900"/>
                  </a:lnTo>
                  <a:lnTo>
                    <a:pt x="421093" y="3009900"/>
                  </a:lnTo>
                  <a:lnTo>
                    <a:pt x="429463" y="2997200"/>
                  </a:lnTo>
                  <a:close/>
                </a:path>
                <a:path w="596265" h="3022600">
                  <a:moveTo>
                    <a:pt x="395362" y="2984500"/>
                  </a:moveTo>
                  <a:lnTo>
                    <a:pt x="381520" y="2984500"/>
                  </a:lnTo>
                  <a:lnTo>
                    <a:pt x="386961" y="2997200"/>
                  </a:lnTo>
                  <a:lnTo>
                    <a:pt x="404671" y="2997200"/>
                  </a:lnTo>
                  <a:lnTo>
                    <a:pt x="395362" y="2984500"/>
                  </a:lnTo>
                  <a:close/>
                </a:path>
                <a:path w="596265" h="3022600">
                  <a:moveTo>
                    <a:pt x="483771" y="2971800"/>
                  </a:moveTo>
                  <a:lnTo>
                    <a:pt x="467601" y="2971800"/>
                  </a:lnTo>
                  <a:lnTo>
                    <a:pt x="458342" y="2984500"/>
                  </a:lnTo>
                  <a:lnTo>
                    <a:pt x="430618" y="2984500"/>
                  </a:lnTo>
                  <a:lnTo>
                    <a:pt x="427164" y="2997200"/>
                  </a:lnTo>
                  <a:lnTo>
                    <a:pt x="459511" y="2997200"/>
                  </a:lnTo>
                  <a:lnTo>
                    <a:pt x="472048" y="2984500"/>
                  </a:lnTo>
                  <a:lnTo>
                    <a:pt x="483771" y="2971800"/>
                  </a:lnTo>
                  <a:close/>
                </a:path>
                <a:path w="596265" h="3022600">
                  <a:moveTo>
                    <a:pt x="514375" y="2933700"/>
                  </a:moveTo>
                  <a:lnTo>
                    <a:pt x="499724" y="2933700"/>
                  </a:lnTo>
                  <a:lnTo>
                    <a:pt x="495682" y="2946400"/>
                  </a:lnTo>
                  <a:lnTo>
                    <a:pt x="491858" y="2959100"/>
                  </a:lnTo>
                  <a:lnTo>
                    <a:pt x="484385" y="2959100"/>
                  </a:lnTo>
                  <a:lnTo>
                    <a:pt x="476291" y="2971800"/>
                  </a:lnTo>
                  <a:lnTo>
                    <a:pt x="494194" y="2971800"/>
                  </a:lnTo>
                  <a:lnTo>
                    <a:pt x="502831" y="2959100"/>
                  </a:lnTo>
                  <a:lnTo>
                    <a:pt x="506577" y="2946400"/>
                  </a:lnTo>
                  <a:lnTo>
                    <a:pt x="509181" y="2946400"/>
                  </a:lnTo>
                  <a:lnTo>
                    <a:pt x="514375" y="2933700"/>
                  </a:lnTo>
                  <a:close/>
                </a:path>
                <a:path w="596265" h="3022600">
                  <a:moveTo>
                    <a:pt x="578497" y="2870200"/>
                  </a:moveTo>
                  <a:lnTo>
                    <a:pt x="569132" y="2870200"/>
                  </a:lnTo>
                  <a:lnTo>
                    <a:pt x="566940" y="2882900"/>
                  </a:lnTo>
                  <a:lnTo>
                    <a:pt x="564349" y="2895600"/>
                  </a:lnTo>
                  <a:lnTo>
                    <a:pt x="555104" y="2908300"/>
                  </a:lnTo>
                  <a:lnTo>
                    <a:pt x="549486" y="2908300"/>
                  </a:lnTo>
                  <a:lnTo>
                    <a:pt x="543763" y="2921000"/>
                  </a:lnTo>
                  <a:lnTo>
                    <a:pt x="510628" y="2921000"/>
                  </a:lnTo>
                  <a:lnTo>
                    <a:pt x="504525" y="2933700"/>
                  </a:lnTo>
                  <a:lnTo>
                    <a:pt x="543295" y="2933700"/>
                  </a:lnTo>
                  <a:lnTo>
                    <a:pt x="553119" y="2921000"/>
                  </a:lnTo>
                  <a:lnTo>
                    <a:pt x="561482" y="2908300"/>
                  </a:lnTo>
                  <a:lnTo>
                    <a:pt x="568680" y="2895600"/>
                  </a:lnTo>
                  <a:lnTo>
                    <a:pt x="576478" y="2895600"/>
                  </a:lnTo>
                  <a:lnTo>
                    <a:pt x="576186" y="2882900"/>
                  </a:lnTo>
                  <a:lnTo>
                    <a:pt x="578497" y="2882900"/>
                  </a:lnTo>
                  <a:lnTo>
                    <a:pt x="578497" y="2870200"/>
                  </a:lnTo>
                  <a:close/>
                </a:path>
                <a:path w="596265" h="3022600">
                  <a:moveTo>
                    <a:pt x="580224" y="2844800"/>
                  </a:moveTo>
                  <a:lnTo>
                    <a:pt x="571855" y="2844800"/>
                  </a:lnTo>
                  <a:lnTo>
                    <a:pt x="571128" y="2857500"/>
                  </a:lnTo>
                  <a:lnTo>
                    <a:pt x="570374" y="2870200"/>
                  </a:lnTo>
                  <a:lnTo>
                    <a:pt x="580516" y="2870200"/>
                  </a:lnTo>
                  <a:lnTo>
                    <a:pt x="579945" y="2857500"/>
                  </a:lnTo>
                  <a:lnTo>
                    <a:pt x="580224" y="2844800"/>
                  </a:lnTo>
                  <a:close/>
                </a:path>
                <a:path w="596265" h="3022600">
                  <a:moveTo>
                    <a:pt x="501383" y="2463800"/>
                  </a:moveTo>
                  <a:lnTo>
                    <a:pt x="491274" y="2463800"/>
                  </a:lnTo>
                  <a:lnTo>
                    <a:pt x="487420" y="2476500"/>
                  </a:lnTo>
                  <a:lnTo>
                    <a:pt x="481888" y="2489200"/>
                  </a:lnTo>
                  <a:lnTo>
                    <a:pt x="495896" y="2489200"/>
                  </a:lnTo>
                  <a:lnTo>
                    <a:pt x="499363" y="2501900"/>
                  </a:lnTo>
                  <a:lnTo>
                    <a:pt x="503261" y="2501900"/>
                  </a:lnTo>
                  <a:lnTo>
                    <a:pt x="507161" y="2514600"/>
                  </a:lnTo>
                  <a:lnTo>
                    <a:pt x="514959" y="2527300"/>
                  </a:lnTo>
                  <a:lnTo>
                    <a:pt x="521570" y="2540000"/>
                  </a:lnTo>
                  <a:lnTo>
                    <a:pt x="525175" y="2552700"/>
                  </a:lnTo>
                  <a:lnTo>
                    <a:pt x="526777" y="2578100"/>
                  </a:lnTo>
                  <a:lnTo>
                    <a:pt x="527380" y="2590800"/>
                  </a:lnTo>
                  <a:lnTo>
                    <a:pt x="533077" y="2616200"/>
                  </a:lnTo>
                  <a:lnTo>
                    <a:pt x="540018" y="2628900"/>
                  </a:lnTo>
                  <a:lnTo>
                    <a:pt x="548581" y="2654300"/>
                  </a:lnTo>
                  <a:lnTo>
                    <a:pt x="559142" y="2667000"/>
                  </a:lnTo>
                  <a:lnTo>
                    <a:pt x="565087" y="2679700"/>
                  </a:lnTo>
                  <a:lnTo>
                    <a:pt x="570053" y="2692400"/>
                  </a:lnTo>
                  <a:lnTo>
                    <a:pt x="574260" y="2717800"/>
                  </a:lnTo>
                  <a:lnTo>
                    <a:pt x="577926" y="2730500"/>
                  </a:lnTo>
                  <a:lnTo>
                    <a:pt x="579069" y="2730500"/>
                  </a:lnTo>
                  <a:lnTo>
                    <a:pt x="579883" y="2755900"/>
                  </a:lnTo>
                  <a:lnTo>
                    <a:pt x="577122" y="2781300"/>
                  </a:lnTo>
                  <a:lnTo>
                    <a:pt x="573386" y="2819400"/>
                  </a:lnTo>
                  <a:lnTo>
                    <a:pt x="571271" y="2844800"/>
                  </a:lnTo>
                  <a:lnTo>
                    <a:pt x="580809" y="2844800"/>
                  </a:lnTo>
                  <a:lnTo>
                    <a:pt x="580809" y="2832100"/>
                  </a:lnTo>
                  <a:lnTo>
                    <a:pt x="581380" y="2832100"/>
                  </a:lnTo>
                  <a:lnTo>
                    <a:pt x="582256" y="2819400"/>
                  </a:lnTo>
                  <a:lnTo>
                    <a:pt x="582536" y="2819400"/>
                  </a:lnTo>
                  <a:lnTo>
                    <a:pt x="582828" y="2806700"/>
                  </a:lnTo>
                  <a:lnTo>
                    <a:pt x="583984" y="2806700"/>
                  </a:lnTo>
                  <a:lnTo>
                    <a:pt x="583984" y="2794000"/>
                  </a:lnTo>
                  <a:lnTo>
                    <a:pt x="586273" y="2794000"/>
                  </a:lnTo>
                  <a:lnTo>
                    <a:pt x="587487" y="2781300"/>
                  </a:lnTo>
                  <a:lnTo>
                    <a:pt x="588756" y="2781300"/>
                  </a:lnTo>
                  <a:lnTo>
                    <a:pt x="590054" y="2768600"/>
                  </a:lnTo>
                  <a:lnTo>
                    <a:pt x="590054" y="2743200"/>
                  </a:lnTo>
                  <a:lnTo>
                    <a:pt x="589191" y="2743200"/>
                  </a:lnTo>
                  <a:lnTo>
                    <a:pt x="588035" y="2730500"/>
                  </a:lnTo>
                  <a:lnTo>
                    <a:pt x="582842" y="2705100"/>
                  </a:lnTo>
                  <a:lnTo>
                    <a:pt x="575105" y="2679700"/>
                  </a:lnTo>
                  <a:lnTo>
                    <a:pt x="565527" y="2667000"/>
                  </a:lnTo>
                  <a:lnTo>
                    <a:pt x="554812" y="2641600"/>
                  </a:lnTo>
                  <a:lnTo>
                    <a:pt x="549568" y="2628900"/>
                  </a:lnTo>
                  <a:lnTo>
                    <a:pt x="544455" y="2616200"/>
                  </a:lnTo>
                  <a:lnTo>
                    <a:pt x="539828" y="2603500"/>
                  </a:lnTo>
                  <a:lnTo>
                    <a:pt x="536041" y="2590800"/>
                  </a:lnTo>
                  <a:lnTo>
                    <a:pt x="536041" y="2552700"/>
                  </a:lnTo>
                  <a:lnTo>
                    <a:pt x="533730" y="2552700"/>
                  </a:lnTo>
                  <a:lnTo>
                    <a:pt x="532866" y="2540000"/>
                  </a:lnTo>
                  <a:lnTo>
                    <a:pt x="532282" y="2540000"/>
                  </a:lnTo>
                  <a:lnTo>
                    <a:pt x="526838" y="2527300"/>
                  </a:lnTo>
                  <a:lnTo>
                    <a:pt x="518602" y="2501900"/>
                  </a:lnTo>
                  <a:lnTo>
                    <a:pt x="508688" y="2489200"/>
                  </a:lnTo>
                  <a:lnTo>
                    <a:pt x="498208" y="2476500"/>
                  </a:lnTo>
                  <a:lnTo>
                    <a:pt x="497916" y="2476500"/>
                  </a:lnTo>
                  <a:lnTo>
                    <a:pt x="501383" y="2463800"/>
                  </a:lnTo>
                  <a:close/>
                </a:path>
                <a:path w="596265" h="3022600">
                  <a:moveTo>
                    <a:pt x="166065" y="2616200"/>
                  </a:moveTo>
                  <a:lnTo>
                    <a:pt x="157403" y="2616200"/>
                  </a:lnTo>
                  <a:lnTo>
                    <a:pt x="157403" y="2628900"/>
                  </a:lnTo>
                  <a:lnTo>
                    <a:pt x="156540" y="2628900"/>
                  </a:lnTo>
                  <a:lnTo>
                    <a:pt x="156248" y="2641600"/>
                  </a:lnTo>
                  <a:lnTo>
                    <a:pt x="151740" y="2654300"/>
                  </a:lnTo>
                  <a:lnTo>
                    <a:pt x="148128" y="2679700"/>
                  </a:lnTo>
                  <a:lnTo>
                    <a:pt x="145327" y="2692400"/>
                  </a:lnTo>
                  <a:lnTo>
                    <a:pt x="143255" y="2705100"/>
                  </a:lnTo>
                  <a:lnTo>
                    <a:pt x="153365" y="2705100"/>
                  </a:lnTo>
                  <a:lnTo>
                    <a:pt x="162026" y="2654300"/>
                  </a:lnTo>
                  <a:lnTo>
                    <a:pt x="163474" y="2654300"/>
                  </a:lnTo>
                  <a:lnTo>
                    <a:pt x="164045" y="2641600"/>
                  </a:lnTo>
                  <a:lnTo>
                    <a:pt x="164909" y="2641600"/>
                  </a:lnTo>
                  <a:lnTo>
                    <a:pt x="166065" y="2616200"/>
                  </a:lnTo>
                  <a:close/>
                </a:path>
                <a:path w="596265" h="3022600">
                  <a:moveTo>
                    <a:pt x="160299" y="2476500"/>
                  </a:moveTo>
                  <a:lnTo>
                    <a:pt x="151625" y="2476500"/>
                  </a:lnTo>
                  <a:lnTo>
                    <a:pt x="151625" y="2489200"/>
                  </a:lnTo>
                  <a:lnTo>
                    <a:pt x="151234" y="2501900"/>
                  </a:lnTo>
                  <a:lnTo>
                    <a:pt x="151103" y="2514600"/>
                  </a:lnTo>
                  <a:lnTo>
                    <a:pt x="151053" y="2527300"/>
                  </a:lnTo>
                  <a:lnTo>
                    <a:pt x="151345" y="2527300"/>
                  </a:lnTo>
                  <a:lnTo>
                    <a:pt x="151917" y="2540000"/>
                  </a:lnTo>
                  <a:lnTo>
                    <a:pt x="153365" y="2540000"/>
                  </a:lnTo>
                  <a:lnTo>
                    <a:pt x="154520" y="2552700"/>
                  </a:lnTo>
                  <a:lnTo>
                    <a:pt x="154812" y="2552700"/>
                  </a:lnTo>
                  <a:lnTo>
                    <a:pt x="155092" y="2565400"/>
                  </a:lnTo>
                  <a:lnTo>
                    <a:pt x="156248" y="2565400"/>
                  </a:lnTo>
                  <a:lnTo>
                    <a:pt x="157111" y="2578100"/>
                  </a:lnTo>
                  <a:lnTo>
                    <a:pt x="159143" y="2578100"/>
                  </a:lnTo>
                  <a:lnTo>
                    <a:pt x="158267" y="2603500"/>
                  </a:lnTo>
                  <a:lnTo>
                    <a:pt x="157111" y="2616200"/>
                  </a:lnTo>
                  <a:lnTo>
                    <a:pt x="166941" y="2616200"/>
                  </a:lnTo>
                  <a:lnTo>
                    <a:pt x="167059" y="2590800"/>
                  </a:lnTo>
                  <a:lnTo>
                    <a:pt x="167220" y="2578100"/>
                  </a:lnTo>
                  <a:lnTo>
                    <a:pt x="165493" y="2565400"/>
                  </a:lnTo>
                  <a:lnTo>
                    <a:pt x="163795" y="2552700"/>
                  </a:lnTo>
                  <a:lnTo>
                    <a:pt x="162148" y="2540000"/>
                  </a:lnTo>
                  <a:lnTo>
                    <a:pt x="160578" y="2527300"/>
                  </a:lnTo>
                  <a:lnTo>
                    <a:pt x="160578" y="2489200"/>
                  </a:lnTo>
                  <a:lnTo>
                    <a:pt x="160299" y="2476500"/>
                  </a:lnTo>
                  <a:close/>
                </a:path>
                <a:path w="596265" h="3022600">
                  <a:moveTo>
                    <a:pt x="494449" y="2489200"/>
                  </a:moveTo>
                  <a:lnTo>
                    <a:pt x="462394" y="2489200"/>
                  </a:lnTo>
                  <a:lnTo>
                    <a:pt x="462394" y="2501900"/>
                  </a:lnTo>
                  <a:lnTo>
                    <a:pt x="485787" y="2501900"/>
                  </a:lnTo>
                  <a:lnTo>
                    <a:pt x="494449" y="2489200"/>
                  </a:lnTo>
                  <a:close/>
                </a:path>
                <a:path w="596265" h="3022600">
                  <a:moveTo>
                    <a:pt x="189179" y="2336800"/>
                  </a:moveTo>
                  <a:lnTo>
                    <a:pt x="179933" y="2336800"/>
                  </a:lnTo>
                  <a:lnTo>
                    <a:pt x="179933" y="2349500"/>
                  </a:lnTo>
                  <a:lnTo>
                    <a:pt x="178066" y="2349500"/>
                  </a:lnTo>
                  <a:lnTo>
                    <a:pt x="175820" y="2362200"/>
                  </a:lnTo>
                  <a:lnTo>
                    <a:pt x="173681" y="2362200"/>
                  </a:lnTo>
                  <a:lnTo>
                    <a:pt x="172135" y="2374900"/>
                  </a:lnTo>
                  <a:lnTo>
                    <a:pt x="171843" y="2374900"/>
                  </a:lnTo>
                  <a:lnTo>
                    <a:pt x="166901" y="2387600"/>
                  </a:lnTo>
                  <a:lnTo>
                    <a:pt x="162823" y="2400300"/>
                  </a:lnTo>
                  <a:lnTo>
                    <a:pt x="159502" y="2425700"/>
                  </a:lnTo>
                  <a:lnTo>
                    <a:pt x="156832" y="2438400"/>
                  </a:lnTo>
                  <a:lnTo>
                    <a:pt x="156248" y="2438400"/>
                  </a:lnTo>
                  <a:lnTo>
                    <a:pt x="155384" y="2451100"/>
                  </a:lnTo>
                  <a:lnTo>
                    <a:pt x="153936" y="2451100"/>
                  </a:lnTo>
                  <a:lnTo>
                    <a:pt x="152209" y="2476500"/>
                  </a:lnTo>
                  <a:lnTo>
                    <a:pt x="161162" y="2476500"/>
                  </a:lnTo>
                  <a:lnTo>
                    <a:pt x="162026" y="2463800"/>
                  </a:lnTo>
                  <a:lnTo>
                    <a:pt x="163254" y="2463800"/>
                  </a:lnTo>
                  <a:lnTo>
                    <a:pt x="163760" y="2451100"/>
                  </a:lnTo>
                  <a:lnTo>
                    <a:pt x="165132" y="2438400"/>
                  </a:lnTo>
                  <a:lnTo>
                    <a:pt x="167805" y="2425700"/>
                  </a:lnTo>
                  <a:lnTo>
                    <a:pt x="168960" y="2425700"/>
                  </a:lnTo>
                  <a:lnTo>
                    <a:pt x="173904" y="2400300"/>
                  </a:lnTo>
                  <a:lnTo>
                    <a:pt x="179284" y="2387600"/>
                  </a:lnTo>
                  <a:lnTo>
                    <a:pt x="184557" y="2362200"/>
                  </a:lnTo>
                  <a:lnTo>
                    <a:pt x="189179" y="2336800"/>
                  </a:lnTo>
                  <a:close/>
                </a:path>
                <a:path w="596265" h="3022600">
                  <a:moveTo>
                    <a:pt x="503402" y="2451100"/>
                  </a:moveTo>
                  <a:lnTo>
                    <a:pt x="493013" y="2451100"/>
                  </a:lnTo>
                  <a:lnTo>
                    <a:pt x="492429" y="2463800"/>
                  </a:lnTo>
                  <a:lnTo>
                    <a:pt x="502538" y="2463800"/>
                  </a:lnTo>
                  <a:lnTo>
                    <a:pt x="503402" y="2451100"/>
                  </a:lnTo>
                  <a:close/>
                </a:path>
                <a:path w="596265" h="3022600">
                  <a:moveTo>
                    <a:pt x="503402" y="2438400"/>
                  </a:moveTo>
                  <a:lnTo>
                    <a:pt x="492429" y="2438400"/>
                  </a:lnTo>
                  <a:lnTo>
                    <a:pt x="494169" y="2451100"/>
                  </a:lnTo>
                  <a:lnTo>
                    <a:pt x="502831" y="2451100"/>
                  </a:lnTo>
                  <a:lnTo>
                    <a:pt x="503402" y="2438400"/>
                  </a:lnTo>
                  <a:close/>
                </a:path>
                <a:path w="596265" h="3022600">
                  <a:moveTo>
                    <a:pt x="502941" y="2336800"/>
                  </a:moveTo>
                  <a:lnTo>
                    <a:pt x="491858" y="2336800"/>
                  </a:lnTo>
                  <a:lnTo>
                    <a:pt x="487954" y="2362200"/>
                  </a:lnTo>
                  <a:lnTo>
                    <a:pt x="484060" y="2374900"/>
                  </a:lnTo>
                  <a:lnTo>
                    <a:pt x="483768" y="2374900"/>
                  </a:lnTo>
                  <a:lnTo>
                    <a:pt x="483184" y="2387600"/>
                  </a:lnTo>
                  <a:lnTo>
                    <a:pt x="484909" y="2400300"/>
                  </a:lnTo>
                  <a:lnTo>
                    <a:pt x="486983" y="2413000"/>
                  </a:lnTo>
                  <a:lnTo>
                    <a:pt x="489326" y="2425700"/>
                  </a:lnTo>
                  <a:lnTo>
                    <a:pt x="491858" y="2438400"/>
                  </a:lnTo>
                  <a:lnTo>
                    <a:pt x="501383" y="2438400"/>
                  </a:lnTo>
                  <a:lnTo>
                    <a:pt x="500227" y="2425700"/>
                  </a:lnTo>
                  <a:lnTo>
                    <a:pt x="497624" y="2425700"/>
                  </a:lnTo>
                  <a:lnTo>
                    <a:pt x="497624" y="2413000"/>
                  </a:lnTo>
                  <a:lnTo>
                    <a:pt x="495604" y="2413000"/>
                  </a:lnTo>
                  <a:lnTo>
                    <a:pt x="494741" y="2400300"/>
                  </a:lnTo>
                  <a:lnTo>
                    <a:pt x="493293" y="2400300"/>
                  </a:lnTo>
                  <a:lnTo>
                    <a:pt x="493877" y="2387600"/>
                  </a:lnTo>
                  <a:lnTo>
                    <a:pt x="493293" y="2387600"/>
                  </a:lnTo>
                  <a:lnTo>
                    <a:pt x="493877" y="2374900"/>
                  </a:lnTo>
                  <a:lnTo>
                    <a:pt x="496760" y="2362200"/>
                  </a:lnTo>
                  <a:lnTo>
                    <a:pt x="498500" y="2349500"/>
                  </a:lnTo>
                  <a:lnTo>
                    <a:pt x="499656" y="2349500"/>
                  </a:lnTo>
                  <a:lnTo>
                    <a:pt x="502941" y="2336800"/>
                  </a:lnTo>
                  <a:close/>
                </a:path>
                <a:path w="596265" h="3022600">
                  <a:moveTo>
                    <a:pt x="190047" y="2324100"/>
                  </a:moveTo>
                  <a:lnTo>
                    <a:pt x="181381" y="2324100"/>
                  </a:lnTo>
                  <a:lnTo>
                    <a:pt x="180225" y="2336800"/>
                  </a:lnTo>
                  <a:lnTo>
                    <a:pt x="190042" y="2336800"/>
                  </a:lnTo>
                  <a:lnTo>
                    <a:pt x="190047" y="2324100"/>
                  </a:lnTo>
                  <a:close/>
                </a:path>
                <a:path w="596265" h="3022600">
                  <a:moveTo>
                    <a:pt x="525932" y="2286000"/>
                  </a:moveTo>
                  <a:lnTo>
                    <a:pt x="516978" y="2286000"/>
                  </a:lnTo>
                  <a:lnTo>
                    <a:pt x="516978" y="2298700"/>
                  </a:lnTo>
                  <a:lnTo>
                    <a:pt x="513173" y="2311400"/>
                  </a:lnTo>
                  <a:lnTo>
                    <a:pt x="507338" y="2324100"/>
                  </a:lnTo>
                  <a:lnTo>
                    <a:pt x="500042" y="2336800"/>
                  </a:lnTo>
                  <a:lnTo>
                    <a:pt x="508392" y="2336800"/>
                  </a:lnTo>
                  <a:lnTo>
                    <a:pt x="514602" y="2324100"/>
                  </a:lnTo>
                  <a:lnTo>
                    <a:pt x="520166" y="2324100"/>
                  </a:lnTo>
                  <a:lnTo>
                    <a:pt x="524205" y="2298700"/>
                  </a:lnTo>
                  <a:lnTo>
                    <a:pt x="525932" y="2298700"/>
                  </a:lnTo>
                  <a:lnTo>
                    <a:pt x="525932" y="2286000"/>
                  </a:lnTo>
                  <a:close/>
                </a:path>
                <a:path w="596265" h="3022600">
                  <a:moveTo>
                    <a:pt x="227583" y="2057400"/>
                  </a:moveTo>
                  <a:lnTo>
                    <a:pt x="217195" y="2057400"/>
                  </a:lnTo>
                  <a:lnTo>
                    <a:pt x="216611" y="2070100"/>
                  </a:lnTo>
                  <a:lnTo>
                    <a:pt x="214234" y="2082800"/>
                  </a:lnTo>
                  <a:lnTo>
                    <a:pt x="211883" y="2095500"/>
                  </a:lnTo>
                  <a:lnTo>
                    <a:pt x="209585" y="2108200"/>
                  </a:lnTo>
                  <a:lnTo>
                    <a:pt x="207365" y="2108200"/>
                  </a:lnTo>
                  <a:lnTo>
                    <a:pt x="195900" y="2133600"/>
                  </a:lnTo>
                  <a:lnTo>
                    <a:pt x="184269" y="2159000"/>
                  </a:lnTo>
                  <a:lnTo>
                    <a:pt x="173502" y="2197100"/>
                  </a:lnTo>
                  <a:lnTo>
                    <a:pt x="164630" y="2222500"/>
                  </a:lnTo>
                  <a:lnTo>
                    <a:pt x="164630" y="2247900"/>
                  </a:lnTo>
                  <a:lnTo>
                    <a:pt x="172896" y="2273300"/>
                  </a:lnTo>
                  <a:lnTo>
                    <a:pt x="177097" y="2286000"/>
                  </a:lnTo>
                  <a:lnTo>
                    <a:pt x="181381" y="2311400"/>
                  </a:lnTo>
                  <a:lnTo>
                    <a:pt x="182244" y="2311400"/>
                  </a:lnTo>
                  <a:lnTo>
                    <a:pt x="182244" y="2324100"/>
                  </a:lnTo>
                  <a:lnTo>
                    <a:pt x="190079" y="2324100"/>
                  </a:lnTo>
                  <a:lnTo>
                    <a:pt x="190166" y="2311400"/>
                  </a:lnTo>
                  <a:lnTo>
                    <a:pt x="190334" y="2298700"/>
                  </a:lnTo>
                  <a:lnTo>
                    <a:pt x="186179" y="2286000"/>
                  </a:lnTo>
                  <a:lnTo>
                    <a:pt x="181811" y="2273300"/>
                  </a:lnTo>
                  <a:lnTo>
                    <a:pt x="177660" y="2260600"/>
                  </a:lnTo>
                  <a:lnTo>
                    <a:pt x="174155" y="2247900"/>
                  </a:lnTo>
                  <a:lnTo>
                    <a:pt x="173862" y="2235200"/>
                  </a:lnTo>
                  <a:lnTo>
                    <a:pt x="173862" y="2222500"/>
                  </a:lnTo>
                  <a:lnTo>
                    <a:pt x="186329" y="2184400"/>
                  </a:lnTo>
                  <a:lnTo>
                    <a:pt x="202099" y="2146300"/>
                  </a:lnTo>
                  <a:lnTo>
                    <a:pt x="216677" y="2108200"/>
                  </a:lnTo>
                  <a:lnTo>
                    <a:pt x="225564" y="2070100"/>
                  </a:lnTo>
                  <a:lnTo>
                    <a:pt x="226720" y="2070100"/>
                  </a:lnTo>
                  <a:lnTo>
                    <a:pt x="227583" y="2057400"/>
                  </a:lnTo>
                  <a:close/>
                </a:path>
                <a:path w="596265" h="3022600">
                  <a:moveTo>
                    <a:pt x="526302" y="2260600"/>
                  </a:moveTo>
                  <a:lnTo>
                    <a:pt x="516737" y="2260600"/>
                  </a:lnTo>
                  <a:lnTo>
                    <a:pt x="516869" y="2273300"/>
                  </a:lnTo>
                  <a:lnTo>
                    <a:pt x="517270" y="2286000"/>
                  </a:lnTo>
                  <a:lnTo>
                    <a:pt x="525982" y="2286000"/>
                  </a:lnTo>
                  <a:lnTo>
                    <a:pt x="526114" y="2273300"/>
                  </a:lnTo>
                  <a:lnTo>
                    <a:pt x="526302" y="2260600"/>
                  </a:lnTo>
                  <a:close/>
                </a:path>
                <a:path w="596265" h="3022600">
                  <a:moveTo>
                    <a:pt x="489546" y="1955800"/>
                  </a:moveTo>
                  <a:lnTo>
                    <a:pt x="480301" y="1955800"/>
                  </a:lnTo>
                  <a:lnTo>
                    <a:pt x="480885" y="1968500"/>
                  </a:lnTo>
                  <a:lnTo>
                    <a:pt x="481415" y="1993900"/>
                  </a:lnTo>
                  <a:lnTo>
                    <a:pt x="481456" y="2057400"/>
                  </a:lnTo>
                  <a:lnTo>
                    <a:pt x="484633" y="2082800"/>
                  </a:lnTo>
                  <a:lnTo>
                    <a:pt x="486005" y="2108200"/>
                  </a:lnTo>
                  <a:lnTo>
                    <a:pt x="490154" y="2146300"/>
                  </a:lnTo>
                  <a:lnTo>
                    <a:pt x="498822" y="2197100"/>
                  </a:lnTo>
                  <a:lnTo>
                    <a:pt x="507312" y="2235200"/>
                  </a:lnTo>
                  <a:lnTo>
                    <a:pt x="510373" y="2235200"/>
                  </a:lnTo>
                  <a:lnTo>
                    <a:pt x="513488" y="2247900"/>
                  </a:lnTo>
                  <a:lnTo>
                    <a:pt x="516686" y="2260600"/>
                  </a:lnTo>
                  <a:lnTo>
                    <a:pt x="526516" y="2260600"/>
                  </a:lnTo>
                  <a:lnTo>
                    <a:pt x="520432" y="2235200"/>
                  </a:lnTo>
                  <a:lnTo>
                    <a:pt x="514454" y="2222500"/>
                  </a:lnTo>
                  <a:lnTo>
                    <a:pt x="509453" y="2209800"/>
                  </a:lnTo>
                  <a:lnTo>
                    <a:pt x="506298" y="2184400"/>
                  </a:lnTo>
                  <a:lnTo>
                    <a:pt x="505434" y="2184400"/>
                  </a:lnTo>
                  <a:lnTo>
                    <a:pt x="504278" y="2171700"/>
                  </a:lnTo>
                  <a:lnTo>
                    <a:pt x="502538" y="2159000"/>
                  </a:lnTo>
                  <a:lnTo>
                    <a:pt x="501091" y="2159000"/>
                  </a:lnTo>
                  <a:lnTo>
                    <a:pt x="500519" y="2146300"/>
                  </a:lnTo>
                  <a:lnTo>
                    <a:pt x="499071" y="2146300"/>
                  </a:lnTo>
                  <a:lnTo>
                    <a:pt x="498500" y="2133600"/>
                  </a:lnTo>
                  <a:lnTo>
                    <a:pt x="497052" y="2133600"/>
                  </a:lnTo>
                  <a:lnTo>
                    <a:pt x="497624" y="2120900"/>
                  </a:lnTo>
                  <a:lnTo>
                    <a:pt x="495686" y="2120900"/>
                  </a:lnTo>
                  <a:lnTo>
                    <a:pt x="495449" y="2108200"/>
                  </a:lnTo>
                  <a:lnTo>
                    <a:pt x="495604" y="2095500"/>
                  </a:lnTo>
                  <a:lnTo>
                    <a:pt x="493877" y="2082800"/>
                  </a:lnTo>
                  <a:lnTo>
                    <a:pt x="493877" y="2070100"/>
                  </a:lnTo>
                  <a:lnTo>
                    <a:pt x="492429" y="2070100"/>
                  </a:lnTo>
                  <a:lnTo>
                    <a:pt x="491858" y="2057400"/>
                  </a:lnTo>
                  <a:lnTo>
                    <a:pt x="490702" y="2044700"/>
                  </a:lnTo>
                  <a:lnTo>
                    <a:pt x="490410" y="2044700"/>
                  </a:lnTo>
                  <a:lnTo>
                    <a:pt x="489546" y="2032000"/>
                  </a:lnTo>
                  <a:lnTo>
                    <a:pt x="491566" y="2032000"/>
                  </a:lnTo>
                  <a:lnTo>
                    <a:pt x="491274" y="2019300"/>
                  </a:lnTo>
                  <a:lnTo>
                    <a:pt x="491324" y="2006600"/>
                  </a:lnTo>
                  <a:lnTo>
                    <a:pt x="491456" y="1993900"/>
                  </a:lnTo>
                  <a:lnTo>
                    <a:pt x="491643" y="1981200"/>
                  </a:lnTo>
                  <a:lnTo>
                    <a:pt x="491858" y="1981200"/>
                  </a:lnTo>
                  <a:lnTo>
                    <a:pt x="491274" y="1968500"/>
                  </a:lnTo>
                  <a:lnTo>
                    <a:pt x="489546" y="1968500"/>
                  </a:lnTo>
                  <a:lnTo>
                    <a:pt x="489546" y="1955800"/>
                  </a:lnTo>
                  <a:close/>
                </a:path>
                <a:path w="596265" h="3022600">
                  <a:moveTo>
                    <a:pt x="228739" y="2044700"/>
                  </a:moveTo>
                  <a:lnTo>
                    <a:pt x="219506" y="2044700"/>
                  </a:lnTo>
                  <a:lnTo>
                    <a:pt x="218351" y="2057400"/>
                  </a:lnTo>
                  <a:lnTo>
                    <a:pt x="228460" y="2057400"/>
                  </a:lnTo>
                  <a:lnTo>
                    <a:pt x="228739" y="2044700"/>
                  </a:lnTo>
                  <a:close/>
                </a:path>
                <a:path w="596265" h="3022600">
                  <a:moveTo>
                    <a:pt x="231343" y="2006600"/>
                  </a:moveTo>
                  <a:lnTo>
                    <a:pt x="222681" y="2006600"/>
                  </a:lnTo>
                  <a:lnTo>
                    <a:pt x="222389" y="2019300"/>
                  </a:lnTo>
                  <a:lnTo>
                    <a:pt x="221526" y="2019300"/>
                  </a:lnTo>
                  <a:lnTo>
                    <a:pt x="220941" y="2032000"/>
                  </a:lnTo>
                  <a:lnTo>
                    <a:pt x="220941" y="2044700"/>
                  </a:lnTo>
                  <a:lnTo>
                    <a:pt x="229615" y="2044700"/>
                  </a:lnTo>
                  <a:lnTo>
                    <a:pt x="229615" y="2032000"/>
                  </a:lnTo>
                  <a:lnTo>
                    <a:pt x="230479" y="2032000"/>
                  </a:lnTo>
                  <a:lnTo>
                    <a:pt x="231343" y="2019300"/>
                  </a:lnTo>
                  <a:lnTo>
                    <a:pt x="231343" y="2006600"/>
                  </a:lnTo>
                  <a:close/>
                </a:path>
                <a:path w="596265" h="3022600">
                  <a:moveTo>
                    <a:pt x="229031" y="1879600"/>
                  </a:moveTo>
                  <a:lnTo>
                    <a:pt x="219786" y="1879600"/>
                  </a:lnTo>
                  <a:lnTo>
                    <a:pt x="220078" y="1892300"/>
                  </a:lnTo>
                  <a:lnTo>
                    <a:pt x="220941" y="1892300"/>
                  </a:lnTo>
                  <a:lnTo>
                    <a:pt x="220370" y="1905000"/>
                  </a:lnTo>
                  <a:lnTo>
                    <a:pt x="221233" y="1917700"/>
                  </a:lnTo>
                  <a:lnTo>
                    <a:pt x="222681" y="1917700"/>
                  </a:lnTo>
                  <a:lnTo>
                    <a:pt x="222681" y="1930400"/>
                  </a:lnTo>
                  <a:lnTo>
                    <a:pt x="222512" y="1930400"/>
                  </a:lnTo>
                  <a:lnTo>
                    <a:pt x="222426" y="1943100"/>
                  </a:lnTo>
                  <a:lnTo>
                    <a:pt x="222389" y="1955800"/>
                  </a:lnTo>
                  <a:lnTo>
                    <a:pt x="222681" y="1955800"/>
                  </a:lnTo>
                  <a:lnTo>
                    <a:pt x="223253" y="1968500"/>
                  </a:lnTo>
                  <a:lnTo>
                    <a:pt x="224701" y="1968500"/>
                  </a:lnTo>
                  <a:lnTo>
                    <a:pt x="224701" y="1981200"/>
                  </a:lnTo>
                  <a:lnTo>
                    <a:pt x="224116" y="1981200"/>
                  </a:lnTo>
                  <a:lnTo>
                    <a:pt x="224116" y="1993900"/>
                  </a:lnTo>
                  <a:lnTo>
                    <a:pt x="223545" y="1993900"/>
                  </a:lnTo>
                  <a:lnTo>
                    <a:pt x="223253" y="2006600"/>
                  </a:lnTo>
                  <a:lnTo>
                    <a:pt x="232498" y="2006600"/>
                  </a:lnTo>
                  <a:lnTo>
                    <a:pt x="233362" y="1993900"/>
                  </a:lnTo>
                  <a:lnTo>
                    <a:pt x="232356" y="1943100"/>
                  </a:lnTo>
                  <a:lnTo>
                    <a:pt x="231419" y="1917700"/>
                  </a:lnTo>
                  <a:lnTo>
                    <a:pt x="229615" y="1905000"/>
                  </a:lnTo>
                  <a:lnTo>
                    <a:pt x="229615" y="1892300"/>
                  </a:lnTo>
                  <a:lnTo>
                    <a:pt x="229031" y="1879600"/>
                  </a:lnTo>
                  <a:close/>
                </a:path>
                <a:path w="596265" h="3022600">
                  <a:moveTo>
                    <a:pt x="488099" y="1917700"/>
                  </a:moveTo>
                  <a:lnTo>
                    <a:pt x="478281" y="1917700"/>
                  </a:lnTo>
                  <a:lnTo>
                    <a:pt x="478281" y="1930400"/>
                  </a:lnTo>
                  <a:lnTo>
                    <a:pt x="479729" y="1955800"/>
                  </a:lnTo>
                  <a:lnTo>
                    <a:pt x="489826" y="1955800"/>
                  </a:lnTo>
                  <a:lnTo>
                    <a:pt x="489254" y="1943100"/>
                  </a:lnTo>
                  <a:lnTo>
                    <a:pt x="487514" y="1943100"/>
                  </a:lnTo>
                  <a:lnTo>
                    <a:pt x="487514" y="1930400"/>
                  </a:lnTo>
                  <a:lnTo>
                    <a:pt x="487806" y="1930400"/>
                  </a:lnTo>
                  <a:lnTo>
                    <a:pt x="488099" y="1917700"/>
                  </a:lnTo>
                  <a:close/>
                </a:path>
                <a:path w="596265" h="3022600">
                  <a:moveTo>
                    <a:pt x="486651" y="1828800"/>
                  </a:moveTo>
                  <a:lnTo>
                    <a:pt x="476834" y="1828800"/>
                  </a:lnTo>
                  <a:lnTo>
                    <a:pt x="476834" y="1905000"/>
                  </a:lnTo>
                  <a:lnTo>
                    <a:pt x="477126" y="1917700"/>
                  </a:lnTo>
                  <a:lnTo>
                    <a:pt x="487514" y="1917700"/>
                  </a:lnTo>
                  <a:lnTo>
                    <a:pt x="486943" y="1905000"/>
                  </a:lnTo>
                  <a:lnTo>
                    <a:pt x="485495" y="1905000"/>
                  </a:lnTo>
                  <a:lnTo>
                    <a:pt x="485495" y="1892300"/>
                  </a:lnTo>
                  <a:lnTo>
                    <a:pt x="485719" y="1879600"/>
                  </a:lnTo>
                  <a:lnTo>
                    <a:pt x="485968" y="1866900"/>
                  </a:lnTo>
                  <a:lnTo>
                    <a:pt x="486270" y="1854200"/>
                  </a:lnTo>
                  <a:lnTo>
                    <a:pt x="486651" y="1828800"/>
                  </a:lnTo>
                  <a:close/>
                </a:path>
                <a:path w="596265" h="3022600">
                  <a:moveTo>
                    <a:pt x="67805" y="1193800"/>
                  </a:moveTo>
                  <a:lnTo>
                    <a:pt x="59207" y="1193800"/>
                  </a:lnTo>
                  <a:lnTo>
                    <a:pt x="59207" y="1206500"/>
                  </a:lnTo>
                  <a:lnTo>
                    <a:pt x="58635" y="1206500"/>
                  </a:lnTo>
                  <a:lnTo>
                    <a:pt x="59499" y="1219200"/>
                  </a:lnTo>
                  <a:lnTo>
                    <a:pt x="60070" y="1219200"/>
                  </a:lnTo>
                  <a:lnTo>
                    <a:pt x="60655" y="1231900"/>
                  </a:lnTo>
                  <a:lnTo>
                    <a:pt x="63925" y="1244600"/>
                  </a:lnTo>
                  <a:lnTo>
                    <a:pt x="67332" y="1270000"/>
                  </a:lnTo>
                  <a:lnTo>
                    <a:pt x="71010" y="1295400"/>
                  </a:lnTo>
                  <a:lnTo>
                    <a:pt x="75095" y="1308100"/>
                  </a:lnTo>
                  <a:lnTo>
                    <a:pt x="75958" y="1308100"/>
                  </a:lnTo>
                  <a:lnTo>
                    <a:pt x="77523" y="1320800"/>
                  </a:lnTo>
                  <a:lnTo>
                    <a:pt x="79170" y="1333500"/>
                  </a:lnTo>
                  <a:lnTo>
                    <a:pt x="80871" y="1333500"/>
                  </a:lnTo>
                  <a:lnTo>
                    <a:pt x="82600" y="1346200"/>
                  </a:lnTo>
                  <a:lnTo>
                    <a:pt x="83756" y="1346200"/>
                  </a:lnTo>
                  <a:lnTo>
                    <a:pt x="83756" y="1358900"/>
                  </a:lnTo>
                  <a:lnTo>
                    <a:pt x="84620" y="1358900"/>
                  </a:lnTo>
                  <a:lnTo>
                    <a:pt x="120872" y="1460500"/>
                  </a:lnTo>
                  <a:lnTo>
                    <a:pt x="138805" y="1511300"/>
                  </a:lnTo>
                  <a:lnTo>
                    <a:pt x="156248" y="1574800"/>
                  </a:lnTo>
                  <a:lnTo>
                    <a:pt x="167585" y="1612900"/>
                  </a:lnTo>
                  <a:lnTo>
                    <a:pt x="178814" y="1663700"/>
                  </a:lnTo>
                  <a:lnTo>
                    <a:pt x="189544" y="1701800"/>
                  </a:lnTo>
                  <a:lnTo>
                    <a:pt x="199385" y="1752600"/>
                  </a:lnTo>
                  <a:lnTo>
                    <a:pt x="207949" y="1790700"/>
                  </a:lnTo>
                  <a:lnTo>
                    <a:pt x="208241" y="1790700"/>
                  </a:lnTo>
                  <a:lnTo>
                    <a:pt x="208813" y="1803400"/>
                  </a:lnTo>
                  <a:lnTo>
                    <a:pt x="210553" y="1816100"/>
                  </a:lnTo>
                  <a:lnTo>
                    <a:pt x="212864" y="1816100"/>
                  </a:lnTo>
                  <a:lnTo>
                    <a:pt x="212572" y="1828800"/>
                  </a:lnTo>
                  <a:lnTo>
                    <a:pt x="214007" y="1828800"/>
                  </a:lnTo>
                  <a:lnTo>
                    <a:pt x="214591" y="1841500"/>
                  </a:lnTo>
                  <a:lnTo>
                    <a:pt x="215455" y="1854200"/>
                  </a:lnTo>
                  <a:lnTo>
                    <a:pt x="216611" y="1854200"/>
                  </a:lnTo>
                  <a:lnTo>
                    <a:pt x="216903" y="1866900"/>
                  </a:lnTo>
                  <a:lnTo>
                    <a:pt x="218058" y="1866900"/>
                  </a:lnTo>
                  <a:lnTo>
                    <a:pt x="218351" y="1879600"/>
                  </a:lnTo>
                  <a:lnTo>
                    <a:pt x="228168" y="1879600"/>
                  </a:lnTo>
                  <a:lnTo>
                    <a:pt x="227583" y="1866900"/>
                  </a:lnTo>
                  <a:lnTo>
                    <a:pt x="224116" y="1841500"/>
                  </a:lnTo>
                  <a:lnTo>
                    <a:pt x="223837" y="1841500"/>
                  </a:lnTo>
                  <a:lnTo>
                    <a:pt x="216303" y="1790700"/>
                  </a:lnTo>
                  <a:lnTo>
                    <a:pt x="207068" y="1739900"/>
                  </a:lnTo>
                  <a:lnTo>
                    <a:pt x="196352" y="1689100"/>
                  </a:lnTo>
                  <a:lnTo>
                    <a:pt x="184373" y="1638300"/>
                  </a:lnTo>
                  <a:lnTo>
                    <a:pt x="171353" y="1600200"/>
                  </a:lnTo>
                  <a:lnTo>
                    <a:pt x="157509" y="1549400"/>
                  </a:lnTo>
                  <a:lnTo>
                    <a:pt x="143062" y="1498600"/>
                  </a:lnTo>
                  <a:lnTo>
                    <a:pt x="128231" y="1447800"/>
                  </a:lnTo>
                  <a:lnTo>
                    <a:pt x="121092" y="1435100"/>
                  </a:lnTo>
                  <a:lnTo>
                    <a:pt x="114658" y="1409700"/>
                  </a:lnTo>
                  <a:lnTo>
                    <a:pt x="93708" y="1346200"/>
                  </a:lnTo>
                  <a:lnTo>
                    <a:pt x="84948" y="1308100"/>
                  </a:lnTo>
                  <a:lnTo>
                    <a:pt x="77110" y="1270000"/>
                  </a:lnTo>
                  <a:lnTo>
                    <a:pt x="70764" y="1231900"/>
                  </a:lnTo>
                  <a:lnTo>
                    <a:pt x="68906" y="1206500"/>
                  </a:lnTo>
                  <a:lnTo>
                    <a:pt x="67805" y="1193800"/>
                  </a:lnTo>
                  <a:close/>
                </a:path>
                <a:path w="596265" h="3022600">
                  <a:moveTo>
                    <a:pt x="488099" y="1778000"/>
                  </a:moveTo>
                  <a:lnTo>
                    <a:pt x="477989" y="1778000"/>
                  </a:lnTo>
                  <a:lnTo>
                    <a:pt x="478866" y="1816100"/>
                  </a:lnTo>
                  <a:lnTo>
                    <a:pt x="477989" y="1816100"/>
                  </a:lnTo>
                  <a:lnTo>
                    <a:pt x="477405" y="1828800"/>
                  </a:lnTo>
                  <a:lnTo>
                    <a:pt x="488099" y="1828800"/>
                  </a:lnTo>
                  <a:lnTo>
                    <a:pt x="487514" y="1816100"/>
                  </a:lnTo>
                  <a:lnTo>
                    <a:pt x="487514" y="1803400"/>
                  </a:lnTo>
                  <a:lnTo>
                    <a:pt x="488099" y="1778000"/>
                  </a:lnTo>
                  <a:close/>
                </a:path>
                <a:path w="596265" h="3022600">
                  <a:moveTo>
                    <a:pt x="582256" y="1346200"/>
                  </a:moveTo>
                  <a:lnTo>
                    <a:pt x="574738" y="1346200"/>
                  </a:lnTo>
                  <a:lnTo>
                    <a:pt x="563798" y="1384300"/>
                  </a:lnTo>
                  <a:lnTo>
                    <a:pt x="552972" y="1422400"/>
                  </a:lnTo>
                  <a:lnTo>
                    <a:pt x="540900" y="1473200"/>
                  </a:lnTo>
                  <a:lnTo>
                    <a:pt x="526795" y="1511300"/>
                  </a:lnTo>
                  <a:lnTo>
                    <a:pt x="519700" y="1549400"/>
                  </a:lnTo>
                  <a:lnTo>
                    <a:pt x="512683" y="1574800"/>
                  </a:lnTo>
                  <a:lnTo>
                    <a:pt x="505718" y="1612900"/>
                  </a:lnTo>
                  <a:lnTo>
                    <a:pt x="498779" y="1651000"/>
                  </a:lnTo>
                  <a:lnTo>
                    <a:pt x="493293" y="1663700"/>
                  </a:lnTo>
                  <a:lnTo>
                    <a:pt x="488459" y="1689100"/>
                  </a:lnTo>
                  <a:lnTo>
                    <a:pt x="484165" y="1701800"/>
                  </a:lnTo>
                  <a:lnTo>
                    <a:pt x="480301" y="1727200"/>
                  </a:lnTo>
                  <a:lnTo>
                    <a:pt x="479729" y="1727200"/>
                  </a:lnTo>
                  <a:lnTo>
                    <a:pt x="478866" y="1739900"/>
                  </a:lnTo>
                  <a:lnTo>
                    <a:pt x="478866" y="1752600"/>
                  </a:lnTo>
                  <a:lnTo>
                    <a:pt x="477405" y="1752600"/>
                  </a:lnTo>
                  <a:lnTo>
                    <a:pt x="476834" y="1765300"/>
                  </a:lnTo>
                  <a:lnTo>
                    <a:pt x="477405" y="1778000"/>
                  </a:lnTo>
                  <a:lnTo>
                    <a:pt x="486079" y="1778000"/>
                  </a:lnTo>
                  <a:lnTo>
                    <a:pt x="485495" y="1765300"/>
                  </a:lnTo>
                  <a:lnTo>
                    <a:pt x="486943" y="1765300"/>
                  </a:lnTo>
                  <a:lnTo>
                    <a:pt x="488099" y="1739900"/>
                  </a:lnTo>
                  <a:lnTo>
                    <a:pt x="488670" y="1739900"/>
                  </a:lnTo>
                  <a:lnTo>
                    <a:pt x="489826" y="1727200"/>
                  </a:lnTo>
                  <a:lnTo>
                    <a:pt x="496480" y="1701800"/>
                  </a:lnTo>
                  <a:lnTo>
                    <a:pt x="511195" y="1638300"/>
                  </a:lnTo>
                  <a:lnTo>
                    <a:pt x="517842" y="1600200"/>
                  </a:lnTo>
                  <a:lnTo>
                    <a:pt x="518718" y="1600200"/>
                  </a:lnTo>
                  <a:lnTo>
                    <a:pt x="525985" y="1562100"/>
                  </a:lnTo>
                  <a:lnTo>
                    <a:pt x="541966" y="1498600"/>
                  </a:lnTo>
                  <a:lnTo>
                    <a:pt x="556263" y="1447800"/>
                  </a:lnTo>
                  <a:lnTo>
                    <a:pt x="570126" y="1397000"/>
                  </a:lnTo>
                  <a:lnTo>
                    <a:pt x="582256" y="1346200"/>
                  </a:lnTo>
                  <a:close/>
                </a:path>
                <a:path w="596265" h="3022600">
                  <a:moveTo>
                    <a:pt x="592645" y="1282700"/>
                  </a:moveTo>
                  <a:lnTo>
                    <a:pt x="583691" y="1282700"/>
                  </a:lnTo>
                  <a:lnTo>
                    <a:pt x="575030" y="1346200"/>
                  </a:lnTo>
                  <a:lnTo>
                    <a:pt x="583412" y="1346200"/>
                  </a:lnTo>
                  <a:lnTo>
                    <a:pt x="584977" y="1333500"/>
                  </a:lnTo>
                  <a:lnTo>
                    <a:pt x="586624" y="1333500"/>
                  </a:lnTo>
                  <a:lnTo>
                    <a:pt x="588325" y="1320800"/>
                  </a:lnTo>
                  <a:lnTo>
                    <a:pt x="590054" y="1308100"/>
                  </a:lnTo>
                  <a:lnTo>
                    <a:pt x="590626" y="1308100"/>
                  </a:lnTo>
                  <a:lnTo>
                    <a:pt x="590626" y="1295400"/>
                  </a:lnTo>
                  <a:lnTo>
                    <a:pt x="590918" y="1295400"/>
                  </a:lnTo>
                  <a:lnTo>
                    <a:pt x="592645" y="1282700"/>
                  </a:lnTo>
                  <a:close/>
                </a:path>
                <a:path w="596265" h="3022600">
                  <a:moveTo>
                    <a:pt x="594385" y="1257300"/>
                  </a:moveTo>
                  <a:lnTo>
                    <a:pt x="585204" y="1257300"/>
                  </a:lnTo>
                  <a:lnTo>
                    <a:pt x="584860" y="1270000"/>
                  </a:lnTo>
                  <a:lnTo>
                    <a:pt x="584276" y="1282700"/>
                  </a:lnTo>
                  <a:lnTo>
                    <a:pt x="593801" y="1282700"/>
                  </a:lnTo>
                  <a:lnTo>
                    <a:pt x="593521" y="1270000"/>
                  </a:lnTo>
                  <a:lnTo>
                    <a:pt x="594385" y="1257300"/>
                  </a:lnTo>
                  <a:close/>
                </a:path>
                <a:path w="596265" h="3022600">
                  <a:moveTo>
                    <a:pt x="595820" y="1244600"/>
                  </a:moveTo>
                  <a:lnTo>
                    <a:pt x="585787" y="1244600"/>
                  </a:lnTo>
                  <a:lnTo>
                    <a:pt x="585468" y="1257300"/>
                  </a:lnTo>
                  <a:lnTo>
                    <a:pt x="594956" y="1257300"/>
                  </a:lnTo>
                  <a:lnTo>
                    <a:pt x="595820" y="1244600"/>
                  </a:lnTo>
                  <a:close/>
                </a:path>
                <a:path w="596265" h="3022600">
                  <a:moveTo>
                    <a:pt x="595248" y="1231900"/>
                  </a:moveTo>
                  <a:lnTo>
                    <a:pt x="586587" y="1231900"/>
                  </a:lnTo>
                  <a:lnTo>
                    <a:pt x="586587" y="1244600"/>
                  </a:lnTo>
                  <a:lnTo>
                    <a:pt x="595248" y="1244600"/>
                  </a:lnTo>
                  <a:lnTo>
                    <a:pt x="595248" y="1231900"/>
                  </a:lnTo>
                  <a:close/>
                </a:path>
                <a:path w="596265" h="3022600">
                  <a:moveTo>
                    <a:pt x="593521" y="1193800"/>
                  </a:moveTo>
                  <a:lnTo>
                    <a:pt x="584860" y="1193800"/>
                  </a:lnTo>
                  <a:lnTo>
                    <a:pt x="584860" y="1219200"/>
                  </a:lnTo>
                  <a:lnTo>
                    <a:pt x="585431" y="1231900"/>
                  </a:lnTo>
                  <a:lnTo>
                    <a:pt x="594956" y="1231900"/>
                  </a:lnTo>
                  <a:lnTo>
                    <a:pt x="594385" y="1219200"/>
                  </a:lnTo>
                  <a:lnTo>
                    <a:pt x="593521" y="1206500"/>
                  </a:lnTo>
                  <a:lnTo>
                    <a:pt x="593521" y="1193800"/>
                  </a:lnTo>
                  <a:close/>
                </a:path>
                <a:path w="596265" h="3022600">
                  <a:moveTo>
                    <a:pt x="65849" y="1054100"/>
                  </a:moveTo>
                  <a:lnTo>
                    <a:pt x="57188" y="1054100"/>
                  </a:lnTo>
                  <a:lnTo>
                    <a:pt x="57188" y="1181100"/>
                  </a:lnTo>
                  <a:lnTo>
                    <a:pt x="56616" y="1193800"/>
                  </a:lnTo>
                  <a:lnTo>
                    <a:pt x="67028" y="1193800"/>
                  </a:lnTo>
                  <a:lnTo>
                    <a:pt x="66141" y="1181100"/>
                  </a:lnTo>
                  <a:lnTo>
                    <a:pt x="66057" y="1168400"/>
                  </a:lnTo>
                  <a:lnTo>
                    <a:pt x="65943" y="1143000"/>
                  </a:lnTo>
                  <a:lnTo>
                    <a:pt x="65849" y="1054100"/>
                  </a:lnTo>
                  <a:close/>
                </a:path>
                <a:path w="596265" h="3022600">
                  <a:moveTo>
                    <a:pt x="593801" y="1181100"/>
                  </a:moveTo>
                  <a:lnTo>
                    <a:pt x="583691" y="1181100"/>
                  </a:lnTo>
                  <a:lnTo>
                    <a:pt x="584276" y="1193800"/>
                  </a:lnTo>
                  <a:lnTo>
                    <a:pt x="593801" y="1193800"/>
                  </a:lnTo>
                  <a:lnTo>
                    <a:pt x="593801" y="1181100"/>
                  </a:lnTo>
                  <a:close/>
                </a:path>
                <a:path w="596265" h="3022600">
                  <a:moveTo>
                    <a:pt x="592073" y="1168400"/>
                  </a:moveTo>
                  <a:lnTo>
                    <a:pt x="582828" y="1168400"/>
                  </a:lnTo>
                  <a:lnTo>
                    <a:pt x="583120" y="1181100"/>
                  </a:lnTo>
                  <a:lnTo>
                    <a:pt x="592366" y="1181100"/>
                  </a:lnTo>
                  <a:lnTo>
                    <a:pt x="592073" y="1168400"/>
                  </a:lnTo>
                  <a:close/>
                </a:path>
                <a:path w="596265" h="3022600">
                  <a:moveTo>
                    <a:pt x="591489" y="1155700"/>
                  </a:moveTo>
                  <a:lnTo>
                    <a:pt x="581101" y="1155700"/>
                  </a:lnTo>
                  <a:lnTo>
                    <a:pt x="582256" y="1168400"/>
                  </a:lnTo>
                  <a:lnTo>
                    <a:pt x="591489" y="1168400"/>
                  </a:lnTo>
                  <a:lnTo>
                    <a:pt x="591489" y="1155700"/>
                  </a:lnTo>
                  <a:close/>
                </a:path>
                <a:path w="596265" h="3022600">
                  <a:moveTo>
                    <a:pt x="589191" y="1130300"/>
                  </a:moveTo>
                  <a:lnTo>
                    <a:pt x="578789" y="1130300"/>
                  </a:lnTo>
                  <a:lnTo>
                    <a:pt x="580516" y="1143000"/>
                  </a:lnTo>
                  <a:lnTo>
                    <a:pt x="580809" y="1155700"/>
                  </a:lnTo>
                  <a:lnTo>
                    <a:pt x="590054" y="1155700"/>
                  </a:lnTo>
                  <a:lnTo>
                    <a:pt x="589470" y="1143000"/>
                  </a:lnTo>
                  <a:lnTo>
                    <a:pt x="589191" y="1143000"/>
                  </a:lnTo>
                  <a:lnTo>
                    <a:pt x="589191" y="1130300"/>
                  </a:lnTo>
                  <a:close/>
                </a:path>
                <a:path w="596265" h="3022600">
                  <a:moveTo>
                    <a:pt x="587743" y="1117600"/>
                  </a:moveTo>
                  <a:lnTo>
                    <a:pt x="578205" y="1117600"/>
                  </a:lnTo>
                  <a:lnTo>
                    <a:pt x="578497" y="1130300"/>
                  </a:lnTo>
                  <a:lnTo>
                    <a:pt x="587743" y="1130300"/>
                  </a:lnTo>
                  <a:lnTo>
                    <a:pt x="587743" y="1117600"/>
                  </a:lnTo>
                  <a:close/>
                </a:path>
                <a:path w="596265" h="3022600">
                  <a:moveTo>
                    <a:pt x="586295" y="1104900"/>
                  </a:moveTo>
                  <a:lnTo>
                    <a:pt x="577049" y="1104900"/>
                  </a:lnTo>
                  <a:lnTo>
                    <a:pt x="577341" y="1117600"/>
                  </a:lnTo>
                  <a:lnTo>
                    <a:pt x="586587" y="1117600"/>
                  </a:lnTo>
                  <a:lnTo>
                    <a:pt x="586295" y="1104900"/>
                  </a:lnTo>
                  <a:close/>
                </a:path>
                <a:path w="596265" h="3022600">
                  <a:moveTo>
                    <a:pt x="584860" y="1092200"/>
                  </a:moveTo>
                  <a:lnTo>
                    <a:pt x="575030" y="1092200"/>
                  </a:lnTo>
                  <a:lnTo>
                    <a:pt x="575614" y="1104900"/>
                  </a:lnTo>
                  <a:lnTo>
                    <a:pt x="585431" y="1104900"/>
                  </a:lnTo>
                  <a:lnTo>
                    <a:pt x="584860" y="1092200"/>
                  </a:lnTo>
                  <a:close/>
                </a:path>
                <a:path w="596265" h="3022600">
                  <a:moveTo>
                    <a:pt x="583240" y="1079500"/>
                  </a:moveTo>
                  <a:lnTo>
                    <a:pt x="573303" y="1079500"/>
                  </a:lnTo>
                  <a:lnTo>
                    <a:pt x="574166" y="1092200"/>
                  </a:lnTo>
                  <a:lnTo>
                    <a:pt x="584276" y="1092200"/>
                  </a:lnTo>
                  <a:lnTo>
                    <a:pt x="583240" y="1079500"/>
                  </a:lnTo>
                  <a:close/>
                </a:path>
                <a:path w="596265" h="3022600">
                  <a:moveTo>
                    <a:pt x="576478" y="1028700"/>
                  </a:moveTo>
                  <a:lnTo>
                    <a:pt x="566940" y="1028700"/>
                  </a:lnTo>
                  <a:lnTo>
                    <a:pt x="567524" y="1041400"/>
                  </a:lnTo>
                  <a:lnTo>
                    <a:pt x="568607" y="1041400"/>
                  </a:lnTo>
                  <a:lnTo>
                    <a:pt x="569721" y="1054100"/>
                  </a:lnTo>
                  <a:lnTo>
                    <a:pt x="570893" y="1066800"/>
                  </a:lnTo>
                  <a:lnTo>
                    <a:pt x="572147" y="1079500"/>
                  </a:lnTo>
                  <a:lnTo>
                    <a:pt x="582287" y="1079500"/>
                  </a:lnTo>
                  <a:lnTo>
                    <a:pt x="580516" y="1054100"/>
                  </a:lnTo>
                  <a:lnTo>
                    <a:pt x="578205" y="1054100"/>
                  </a:lnTo>
                  <a:lnTo>
                    <a:pt x="576478" y="1041400"/>
                  </a:lnTo>
                  <a:lnTo>
                    <a:pt x="576478" y="1028700"/>
                  </a:lnTo>
                  <a:close/>
                </a:path>
                <a:path w="596265" h="3022600">
                  <a:moveTo>
                    <a:pt x="68745" y="1028700"/>
                  </a:moveTo>
                  <a:lnTo>
                    <a:pt x="58845" y="1028700"/>
                  </a:lnTo>
                  <a:lnTo>
                    <a:pt x="57972" y="1041400"/>
                  </a:lnTo>
                  <a:lnTo>
                    <a:pt x="56616" y="1054100"/>
                  </a:lnTo>
                  <a:lnTo>
                    <a:pt x="66433" y="1054100"/>
                  </a:lnTo>
                  <a:lnTo>
                    <a:pt x="66713" y="1041400"/>
                  </a:lnTo>
                  <a:lnTo>
                    <a:pt x="67868" y="1041400"/>
                  </a:lnTo>
                  <a:lnTo>
                    <a:pt x="68745" y="1028700"/>
                  </a:lnTo>
                  <a:close/>
                </a:path>
                <a:path w="596265" h="3022600">
                  <a:moveTo>
                    <a:pt x="71627" y="1003300"/>
                  </a:moveTo>
                  <a:lnTo>
                    <a:pt x="61226" y="1003300"/>
                  </a:lnTo>
                  <a:lnTo>
                    <a:pt x="60655" y="1016000"/>
                  </a:lnTo>
                  <a:lnTo>
                    <a:pt x="60655" y="1028700"/>
                  </a:lnTo>
                  <a:lnTo>
                    <a:pt x="69024" y="1028700"/>
                  </a:lnTo>
                  <a:lnTo>
                    <a:pt x="70180" y="1016000"/>
                  </a:lnTo>
                  <a:lnTo>
                    <a:pt x="70764" y="1016000"/>
                  </a:lnTo>
                  <a:lnTo>
                    <a:pt x="71627" y="1003300"/>
                  </a:lnTo>
                  <a:close/>
                </a:path>
                <a:path w="596265" h="3022600">
                  <a:moveTo>
                    <a:pt x="525640" y="698500"/>
                  </a:moveTo>
                  <a:lnTo>
                    <a:pt x="515531" y="698500"/>
                  </a:lnTo>
                  <a:lnTo>
                    <a:pt x="516605" y="711200"/>
                  </a:lnTo>
                  <a:lnTo>
                    <a:pt x="519791" y="723900"/>
                  </a:lnTo>
                  <a:lnTo>
                    <a:pt x="527636" y="774700"/>
                  </a:lnTo>
                  <a:lnTo>
                    <a:pt x="542683" y="863600"/>
                  </a:lnTo>
                  <a:lnTo>
                    <a:pt x="552274" y="927100"/>
                  </a:lnTo>
                  <a:lnTo>
                    <a:pt x="559184" y="977900"/>
                  </a:lnTo>
                  <a:lnTo>
                    <a:pt x="563764" y="1016000"/>
                  </a:lnTo>
                  <a:lnTo>
                    <a:pt x="566369" y="1028700"/>
                  </a:lnTo>
                  <a:lnTo>
                    <a:pt x="575614" y="1028700"/>
                  </a:lnTo>
                  <a:lnTo>
                    <a:pt x="573874" y="1003300"/>
                  </a:lnTo>
                  <a:lnTo>
                    <a:pt x="571855" y="1003300"/>
                  </a:lnTo>
                  <a:lnTo>
                    <a:pt x="569288" y="977900"/>
                  </a:lnTo>
                  <a:lnTo>
                    <a:pt x="568074" y="977900"/>
                  </a:lnTo>
                  <a:lnTo>
                    <a:pt x="566940" y="965200"/>
                  </a:lnTo>
                  <a:lnTo>
                    <a:pt x="566077" y="965200"/>
                  </a:lnTo>
                  <a:lnTo>
                    <a:pt x="565505" y="952500"/>
                  </a:lnTo>
                  <a:lnTo>
                    <a:pt x="564057" y="952500"/>
                  </a:lnTo>
                  <a:lnTo>
                    <a:pt x="563241" y="939800"/>
                  </a:lnTo>
                  <a:lnTo>
                    <a:pt x="562505" y="939800"/>
                  </a:lnTo>
                  <a:lnTo>
                    <a:pt x="561162" y="914400"/>
                  </a:lnTo>
                  <a:lnTo>
                    <a:pt x="560298" y="914400"/>
                  </a:lnTo>
                  <a:lnTo>
                    <a:pt x="557737" y="901700"/>
                  </a:lnTo>
                  <a:lnTo>
                    <a:pt x="556524" y="889000"/>
                  </a:lnTo>
                  <a:lnTo>
                    <a:pt x="555396" y="876300"/>
                  </a:lnTo>
                  <a:lnTo>
                    <a:pt x="554520" y="876300"/>
                  </a:lnTo>
                  <a:lnTo>
                    <a:pt x="553364" y="863600"/>
                  </a:lnTo>
                  <a:lnTo>
                    <a:pt x="552500" y="863600"/>
                  </a:lnTo>
                  <a:lnTo>
                    <a:pt x="549074" y="838200"/>
                  </a:lnTo>
                  <a:lnTo>
                    <a:pt x="547428" y="825500"/>
                  </a:lnTo>
                  <a:lnTo>
                    <a:pt x="545858" y="812800"/>
                  </a:lnTo>
                  <a:lnTo>
                    <a:pt x="543460" y="812800"/>
                  </a:lnTo>
                  <a:lnTo>
                    <a:pt x="542288" y="800100"/>
                  </a:lnTo>
                  <a:lnTo>
                    <a:pt x="540080" y="787400"/>
                  </a:lnTo>
                  <a:lnTo>
                    <a:pt x="538924" y="787400"/>
                  </a:lnTo>
                  <a:lnTo>
                    <a:pt x="535498" y="762000"/>
                  </a:lnTo>
                  <a:lnTo>
                    <a:pt x="533852" y="749300"/>
                  </a:lnTo>
                  <a:lnTo>
                    <a:pt x="532282" y="736600"/>
                  </a:lnTo>
                  <a:lnTo>
                    <a:pt x="529399" y="736600"/>
                  </a:lnTo>
                  <a:lnTo>
                    <a:pt x="529399" y="723900"/>
                  </a:lnTo>
                  <a:lnTo>
                    <a:pt x="528243" y="723900"/>
                  </a:lnTo>
                  <a:lnTo>
                    <a:pt x="527380" y="711200"/>
                  </a:lnTo>
                  <a:lnTo>
                    <a:pt x="525640" y="711200"/>
                  </a:lnTo>
                  <a:lnTo>
                    <a:pt x="525640" y="698500"/>
                  </a:lnTo>
                  <a:close/>
                </a:path>
                <a:path w="596265" h="3022600">
                  <a:moveTo>
                    <a:pt x="73075" y="990600"/>
                  </a:moveTo>
                  <a:lnTo>
                    <a:pt x="62382" y="990600"/>
                  </a:lnTo>
                  <a:lnTo>
                    <a:pt x="62382" y="1003300"/>
                  </a:lnTo>
                  <a:lnTo>
                    <a:pt x="72491" y="1003300"/>
                  </a:lnTo>
                  <a:lnTo>
                    <a:pt x="73075" y="990600"/>
                  </a:lnTo>
                  <a:close/>
                </a:path>
                <a:path w="596265" h="3022600">
                  <a:moveTo>
                    <a:pt x="114084" y="812800"/>
                  </a:moveTo>
                  <a:lnTo>
                    <a:pt x="103974" y="812800"/>
                  </a:lnTo>
                  <a:lnTo>
                    <a:pt x="103403" y="825500"/>
                  </a:lnTo>
                  <a:lnTo>
                    <a:pt x="102819" y="825500"/>
                  </a:lnTo>
                  <a:lnTo>
                    <a:pt x="94502" y="863600"/>
                  </a:lnTo>
                  <a:lnTo>
                    <a:pt x="84154" y="901700"/>
                  </a:lnTo>
                  <a:lnTo>
                    <a:pt x="73538" y="939800"/>
                  </a:lnTo>
                  <a:lnTo>
                    <a:pt x="64414" y="977900"/>
                  </a:lnTo>
                  <a:lnTo>
                    <a:pt x="64414" y="990600"/>
                  </a:lnTo>
                  <a:lnTo>
                    <a:pt x="73939" y="990600"/>
                  </a:lnTo>
                  <a:lnTo>
                    <a:pt x="74510" y="977900"/>
                  </a:lnTo>
                  <a:lnTo>
                    <a:pt x="83014" y="939800"/>
                  </a:lnTo>
                  <a:lnTo>
                    <a:pt x="93978" y="901700"/>
                  </a:lnTo>
                  <a:lnTo>
                    <a:pt x="105102" y="850900"/>
                  </a:lnTo>
                  <a:lnTo>
                    <a:pt x="114084" y="812800"/>
                  </a:lnTo>
                  <a:close/>
                </a:path>
                <a:path w="596265" h="3022600">
                  <a:moveTo>
                    <a:pt x="115811" y="800100"/>
                  </a:moveTo>
                  <a:lnTo>
                    <a:pt x="105422" y="800100"/>
                  </a:lnTo>
                  <a:lnTo>
                    <a:pt x="104838" y="812800"/>
                  </a:lnTo>
                  <a:lnTo>
                    <a:pt x="114947" y="812800"/>
                  </a:lnTo>
                  <a:lnTo>
                    <a:pt x="115811" y="800100"/>
                  </a:lnTo>
                  <a:close/>
                </a:path>
                <a:path w="596265" h="3022600">
                  <a:moveTo>
                    <a:pt x="70764" y="520700"/>
                  </a:moveTo>
                  <a:lnTo>
                    <a:pt x="60655" y="520700"/>
                  </a:lnTo>
                  <a:lnTo>
                    <a:pt x="68986" y="558800"/>
                  </a:lnTo>
                  <a:lnTo>
                    <a:pt x="91605" y="635000"/>
                  </a:lnTo>
                  <a:lnTo>
                    <a:pt x="99936" y="673100"/>
                  </a:lnTo>
                  <a:lnTo>
                    <a:pt x="101371" y="673100"/>
                  </a:lnTo>
                  <a:lnTo>
                    <a:pt x="102527" y="685800"/>
                  </a:lnTo>
                  <a:lnTo>
                    <a:pt x="102819" y="685800"/>
                  </a:lnTo>
                  <a:lnTo>
                    <a:pt x="104559" y="698500"/>
                  </a:lnTo>
                  <a:lnTo>
                    <a:pt x="105714" y="711200"/>
                  </a:lnTo>
                  <a:lnTo>
                    <a:pt x="106857" y="711200"/>
                  </a:lnTo>
                  <a:lnTo>
                    <a:pt x="106857" y="723900"/>
                  </a:lnTo>
                  <a:lnTo>
                    <a:pt x="107734" y="736600"/>
                  </a:lnTo>
                  <a:lnTo>
                    <a:pt x="109169" y="736600"/>
                  </a:lnTo>
                  <a:lnTo>
                    <a:pt x="108305" y="787400"/>
                  </a:lnTo>
                  <a:lnTo>
                    <a:pt x="106857" y="787400"/>
                  </a:lnTo>
                  <a:lnTo>
                    <a:pt x="106857" y="800100"/>
                  </a:lnTo>
                  <a:lnTo>
                    <a:pt x="116966" y="800100"/>
                  </a:lnTo>
                  <a:lnTo>
                    <a:pt x="117017" y="774700"/>
                  </a:lnTo>
                  <a:lnTo>
                    <a:pt x="117149" y="762000"/>
                  </a:lnTo>
                  <a:lnTo>
                    <a:pt x="117336" y="749300"/>
                  </a:lnTo>
                  <a:lnTo>
                    <a:pt x="117551" y="736600"/>
                  </a:lnTo>
                  <a:lnTo>
                    <a:pt x="114120" y="698500"/>
                  </a:lnTo>
                  <a:lnTo>
                    <a:pt x="111772" y="685800"/>
                  </a:lnTo>
                  <a:lnTo>
                    <a:pt x="109425" y="660400"/>
                  </a:lnTo>
                  <a:lnTo>
                    <a:pt x="105994" y="647700"/>
                  </a:lnTo>
                  <a:lnTo>
                    <a:pt x="101768" y="635000"/>
                  </a:lnTo>
                  <a:lnTo>
                    <a:pt x="98194" y="622300"/>
                  </a:lnTo>
                  <a:lnTo>
                    <a:pt x="93322" y="609600"/>
                  </a:lnTo>
                  <a:lnTo>
                    <a:pt x="85204" y="584200"/>
                  </a:lnTo>
                  <a:lnTo>
                    <a:pt x="84048" y="584200"/>
                  </a:lnTo>
                  <a:lnTo>
                    <a:pt x="80009" y="571500"/>
                  </a:lnTo>
                  <a:lnTo>
                    <a:pt x="78270" y="558800"/>
                  </a:lnTo>
                  <a:lnTo>
                    <a:pt x="75958" y="558800"/>
                  </a:lnTo>
                  <a:lnTo>
                    <a:pt x="74510" y="546100"/>
                  </a:lnTo>
                  <a:lnTo>
                    <a:pt x="73075" y="546100"/>
                  </a:lnTo>
                  <a:lnTo>
                    <a:pt x="72212" y="533400"/>
                  </a:lnTo>
                  <a:lnTo>
                    <a:pt x="70764" y="533400"/>
                  </a:lnTo>
                  <a:lnTo>
                    <a:pt x="70764" y="520700"/>
                  </a:lnTo>
                  <a:close/>
                </a:path>
                <a:path w="596265" h="3022600">
                  <a:moveTo>
                    <a:pt x="519290" y="647700"/>
                  </a:moveTo>
                  <a:lnTo>
                    <a:pt x="509765" y="647700"/>
                  </a:lnTo>
                  <a:lnTo>
                    <a:pt x="510848" y="660400"/>
                  </a:lnTo>
                  <a:lnTo>
                    <a:pt x="511960" y="673100"/>
                  </a:lnTo>
                  <a:lnTo>
                    <a:pt x="513128" y="685800"/>
                  </a:lnTo>
                  <a:lnTo>
                    <a:pt x="514375" y="698500"/>
                  </a:lnTo>
                  <a:lnTo>
                    <a:pt x="524484" y="698500"/>
                  </a:lnTo>
                  <a:lnTo>
                    <a:pt x="523328" y="685800"/>
                  </a:lnTo>
                  <a:lnTo>
                    <a:pt x="522757" y="685800"/>
                  </a:lnTo>
                  <a:lnTo>
                    <a:pt x="522757" y="673100"/>
                  </a:lnTo>
                  <a:lnTo>
                    <a:pt x="521309" y="673100"/>
                  </a:lnTo>
                  <a:lnTo>
                    <a:pt x="520738" y="660400"/>
                  </a:lnTo>
                  <a:lnTo>
                    <a:pt x="519582" y="660400"/>
                  </a:lnTo>
                  <a:lnTo>
                    <a:pt x="519290" y="647700"/>
                  </a:lnTo>
                  <a:close/>
                </a:path>
                <a:path w="596265" h="3022600">
                  <a:moveTo>
                    <a:pt x="516115" y="622300"/>
                  </a:moveTo>
                  <a:lnTo>
                    <a:pt x="506298" y="622300"/>
                  </a:lnTo>
                  <a:lnTo>
                    <a:pt x="506869" y="635000"/>
                  </a:lnTo>
                  <a:lnTo>
                    <a:pt x="508025" y="635000"/>
                  </a:lnTo>
                  <a:lnTo>
                    <a:pt x="508609" y="647700"/>
                  </a:lnTo>
                  <a:lnTo>
                    <a:pt x="518134" y="647700"/>
                  </a:lnTo>
                  <a:lnTo>
                    <a:pt x="516978" y="635000"/>
                  </a:lnTo>
                  <a:lnTo>
                    <a:pt x="516115" y="622300"/>
                  </a:lnTo>
                  <a:close/>
                </a:path>
                <a:path w="596265" h="3022600">
                  <a:moveTo>
                    <a:pt x="514959" y="609600"/>
                  </a:moveTo>
                  <a:lnTo>
                    <a:pt x="504278" y="609600"/>
                  </a:lnTo>
                  <a:lnTo>
                    <a:pt x="504850" y="622300"/>
                  </a:lnTo>
                  <a:lnTo>
                    <a:pt x="514959" y="622300"/>
                  </a:lnTo>
                  <a:lnTo>
                    <a:pt x="514959" y="609600"/>
                  </a:lnTo>
                  <a:close/>
                </a:path>
                <a:path w="596265" h="3022600">
                  <a:moveTo>
                    <a:pt x="504850" y="495300"/>
                  </a:moveTo>
                  <a:lnTo>
                    <a:pt x="495604" y="495300"/>
                  </a:lnTo>
                  <a:lnTo>
                    <a:pt x="495655" y="520700"/>
                  </a:lnTo>
                  <a:lnTo>
                    <a:pt x="495787" y="533400"/>
                  </a:lnTo>
                  <a:lnTo>
                    <a:pt x="495974" y="546100"/>
                  </a:lnTo>
                  <a:lnTo>
                    <a:pt x="496188" y="558800"/>
                  </a:lnTo>
                  <a:lnTo>
                    <a:pt x="497624" y="558800"/>
                  </a:lnTo>
                  <a:lnTo>
                    <a:pt x="498208" y="571500"/>
                  </a:lnTo>
                  <a:lnTo>
                    <a:pt x="499071" y="571500"/>
                  </a:lnTo>
                  <a:lnTo>
                    <a:pt x="499363" y="584200"/>
                  </a:lnTo>
                  <a:lnTo>
                    <a:pt x="501091" y="584200"/>
                  </a:lnTo>
                  <a:lnTo>
                    <a:pt x="502831" y="609600"/>
                  </a:lnTo>
                  <a:lnTo>
                    <a:pt x="512940" y="609600"/>
                  </a:lnTo>
                  <a:lnTo>
                    <a:pt x="512940" y="596900"/>
                  </a:lnTo>
                  <a:lnTo>
                    <a:pt x="510992" y="596900"/>
                  </a:lnTo>
                  <a:lnTo>
                    <a:pt x="509073" y="584200"/>
                  </a:lnTo>
                  <a:lnTo>
                    <a:pt x="505220" y="546100"/>
                  </a:lnTo>
                  <a:lnTo>
                    <a:pt x="504900" y="520700"/>
                  </a:lnTo>
                  <a:lnTo>
                    <a:pt x="504850" y="495300"/>
                  </a:lnTo>
                  <a:close/>
                </a:path>
                <a:path w="596265" h="3022600">
                  <a:moveTo>
                    <a:pt x="69316" y="508000"/>
                  </a:moveTo>
                  <a:lnTo>
                    <a:pt x="58635" y="508000"/>
                  </a:lnTo>
                  <a:lnTo>
                    <a:pt x="59499" y="520700"/>
                  </a:lnTo>
                  <a:lnTo>
                    <a:pt x="69316" y="520700"/>
                  </a:lnTo>
                  <a:lnTo>
                    <a:pt x="69316" y="508000"/>
                  </a:lnTo>
                  <a:close/>
                </a:path>
                <a:path w="596265" h="3022600">
                  <a:moveTo>
                    <a:pt x="67868" y="495300"/>
                  </a:moveTo>
                  <a:lnTo>
                    <a:pt x="59207" y="495300"/>
                  </a:lnTo>
                  <a:lnTo>
                    <a:pt x="59207" y="508000"/>
                  </a:lnTo>
                  <a:lnTo>
                    <a:pt x="67868" y="508000"/>
                  </a:lnTo>
                  <a:lnTo>
                    <a:pt x="67868" y="495300"/>
                  </a:lnTo>
                  <a:close/>
                </a:path>
                <a:path w="596265" h="3022600">
                  <a:moveTo>
                    <a:pt x="67297" y="482600"/>
                  </a:moveTo>
                  <a:lnTo>
                    <a:pt x="57188" y="482600"/>
                  </a:lnTo>
                  <a:lnTo>
                    <a:pt x="57759" y="495300"/>
                  </a:lnTo>
                  <a:lnTo>
                    <a:pt x="67297" y="495300"/>
                  </a:lnTo>
                  <a:lnTo>
                    <a:pt x="67297" y="482600"/>
                  </a:lnTo>
                  <a:close/>
                </a:path>
                <a:path w="596265" h="3022600">
                  <a:moveTo>
                    <a:pt x="493293" y="431800"/>
                  </a:moveTo>
                  <a:lnTo>
                    <a:pt x="483768" y="431800"/>
                  </a:lnTo>
                  <a:lnTo>
                    <a:pt x="484339" y="444500"/>
                  </a:lnTo>
                  <a:lnTo>
                    <a:pt x="485495" y="444500"/>
                  </a:lnTo>
                  <a:lnTo>
                    <a:pt x="485495" y="457200"/>
                  </a:lnTo>
                  <a:lnTo>
                    <a:pt x="488391" y="457200"/>
                  </a:lnTo>
                  <a:lnTo>
                    <a:pt x="488962" y="469900"/>
                  </a:lnTo>
                  <a:lnTo>
                    <a:pt x="491858" y="469900"/>
                  </a:lnTo>
                  <a:lnTo>
                    <a:pt x="492429" y="482600"/>
                  </a:lnTo>
                  <a:lnTo>
                    <a:pt x="494169" y="482600"/>
                  </a:lnTo>
                  <a:lnTo>
                    <a:pt x="494169" y="495300"/>
                  </a:lnTo>
                  <a:lnTo>
                    <a:pt x="505434" y="495300"/>
                  </a:lnTo>
                  <a:lnTo>
                    <a:pt x="502446" y="482600"/>
                  </a:lnTo>
                  <a:lnTo>
                    <a:pt x="499541" y="469900"/>
                  </a:lnTo>
                  <a:lnTo>
                    <a:pt x="496694" y="457200"/>
                  </a:lnTo>
                  <a:lnTo>
                    <a:pt x="493877" y="444500"/>
                  </a:lnTo>
                  <a:lnTo>
                    <a:pt x="493293" y="431800"/>
                  </a:lnTo>
                  <a:close/>
                </a:path>
                <a:path w="596265" h="3022600">
                  <a:moveTo>
                    <a:pt x="67297" y="431800"/>
                  </a:moveTo>
                  <a:lnTo>
                    <a:pt x="57759" y="431800"/>
                  </a:lnTo>
                  <a:lnTo>
                    <a:pt x="57188" y="444500"/>
                  </a:lnTo>
                  <a:lnTo>
                    <a:pt x="57188" y="457200"/>
                  </a:lnTo>
                  <a:lnTo>
                    <a:pt x="56975" y="457200"/>
                  </a:lnTo>
                  <a:lnTo>
                    <a:pt x="56792" y="469900"/>
                  </a:lnTo>
                  <a:lnTo>
                    <a:pt x="56664" y="469900"/>
                  </a:lnTo>
                  <a:lnTo>
                    <a:pt x="56616" y="482600"/>
                  </a:lnTo>
                  <a:lnTo>
                    <a:pt x="65849" y="482600"/>
                  </a:lnTo>
                  <a:lnTo>
                    <a:pt x="65849" y="444500"/>
                  </a:lnTo>
                  <a:lnTo>
                    <a:pt x="66713" y="444500"/>
                  </a:lnTo>
                  <a:lnTo>
                    <a:pt x="67297" y="431800"/>
                  </a:lnTo>
                  <a:close/>
                </a:path>
                <a:path w="596265" h="3022600">
                  <a:moveTo>
                    <a:pt x="67868" y="419100"/>
                  </a:moveTo>
                  <a:lnTo>
                    <a:pt x="59207" y="419100"/>
                  </a:lnTo>
                  <a:lnTo>
                    <a:pt x="59207" y="431800"/>
                  </a:lnTo>
                  <a:lnTo>
                    <a:pt x="67868" y="431800"/>
                  </a:lnTo>
                  <a:lnTo>
                    <a:pt x="67868" y="419100"/>
                  </a:lnTo>
                  <a:close/>
                </a:path>
                <a:path w="596265" h="3022600">
                  <a:moveTo>
                    <a:pt x="492429" y="419100"/>
                  </a:moveTo>
                  <a:lnTo>
                    <a:pt x="482612" y="419100"/>
                  </a:lnTo>
                  <a:lnTo>
                    <a:pt x="482612" y="431800"/>
                  </a:lnTo>
                  <a:lnTo>
                    <a:pt x="491858" y="431800"/>
                  </a:lnTo>
                  <a:lnTo>
                    <a:pt x="492429" y="419100"/>
                  </a:lnTo>
                  <a:close/>
                </a:path>
                <a:path w="596265" h="3022600">
                  <a:moveTo>
                    <a:pt x="66713" y="406400"/>
                  </a:moveTo>
                  <a:lnTo>
                    <a:pt x="56616" y="406400"/>
                  </a:lnTo>
                  <a:lnTo>
                    <a:pt x="57188" y="419100"/>
                  </a:lnTo>
                  <a:lnTo>
                    <a:pt x="66713" y="419100"/>
                  </a:lnTo>
                  <a:lnTo>
                    <a:pt x="66713" y="406400"/>
                  </a:lnTo>
                  <a:close/>
                </a:path>
                <a:path w="596265" h="3022600">
                  <a:moveTo>
                    <a:pt x="496188" y="393700"/>
                  </a:moveTo>
                  <a:lnTo>
                    <a:pt x="486943" y="393700"/>
                  </a:lnTo>
                  <a:lnTo>
                    <a:pt x="486651" y="406400"/>
                  </a:lnTo>
                  <a:lnTo>
                    <a:pt x="484631" y="406400"/>
                  </a:lnTo>
                  <a:lnTo>
                    <a:pt x="483476" y="419100"/>
                  </a:lnTo>
                  <a:lnTo>
                    <a:pt x="493293" y="419100"/>
                  </a:lnTo>
                  <a:lnTo>
                    <a:pt x="495604" y="406400"/>
                  </a:lnTo>
                  <a:lnTo>
                    <a:pt x="496188" y="393700"/>
                  </a:lnTo>
                  <a:close/>
                </a:path>
                <a:path w="596265" h="3022600">
                  <a:moveTo>
                    <a:pt x="44195" y="279400"/>
                  </a:moveTo>
                  <a:lnTo>
                    <a:pt x="34658" y="279400"/>
                  </a:lnTo>
                  <a:lnTo>
                    <a:pt x="35521" y="292100"/>
                  </a:lnTo>
                  <a:lnTo>
                    <a:pt x="35521" y="304800"/>
                  </a:lnTo>
                  <a:lnTo>
                    <a:pt x="40634" y="330200"/>
                  </a:lnTo>
                  <a:lnTo>
                    <a:pt x="46069" y="355600"/>
                  </a:lnTo>
                  <a:lnTo>
                    <a:pt x="51284" y="368300"/>
                  </a:lnTo>
                  <a:lnTo>
                    <a:pt x="55740" y="393700"/>
                  </a:lnTo>
                  <a:lnTo>
                    <a:pt x="56032" y="406400"/>
                  </a:lnTo>
                  <a:lnTo>
                    <a:pt x="65849" y="406400"/>
                  </a:lnTo>
                  <a:lnTo>
                    <a:pt x="65557" y="393700"/>
                  </a:lnTo>
                  <a:lnTo>
                    <a:pt x="63830" y="393700"/>
                  </a:lnTo>
                  <a:lnTo>
                    <a:pt x="63830" y="381000"/>
                  </a:lnTo>
                  <a:lnTo>
                    <a:pt x="60947" y="381000"/>
                  </a:lnTo>
                  <a:lnTo>
                    <a:pt x="60947" y="368300"/>
                  </a:lnTo>
                  <a:lnTo>
                    <a:pt x="58051" y="368300"/>
                  </a:lnTo>
                  <a:lnTo>
                    <a:pt x="57759" y="355600"/>
                  </a:lnTo>
                  <a:lnTo>
                    <a:pt x="55168" y="355600"/>
                  </a:lnTo>
                  <a:lnTo>
                    <a:pt x="53428" y="342900"/>
                  </a:lnTo>
                  <a:lnTo>
                    <a:pt x="52273" y="342900"/>
                  </a:lnTo>
                  <a:lnTo>
                    <a:pt x="51701" y="330200"/>
                  </a:lnTo>
                  <a:lnTo>
                    <a:pt x="49390" y="330200"/>
                  </a:lnTo>
                  <a:lnTo>
                    <a:pt x="48806" y="317500"/>
                  </a:lnTo>
                  <a:lnTo>
                    <a:pt x="46507" y="317500"/>
                  </a:lnTo>
                  <a:lnTo>
                    <a:pt x="46507" y="304800"/>
                  </a:lnTo>
                  <a:lnTo>
                    <a:pt x="45351" y="304800"/>
                  </a:lnTo>
                  <a:lnTo>
                    <a:pt x="44195" y="279400"/>
                  </a:lnTo>
                  <a:close/>
                </a:path>
                <a:path w="596265" h="3022600">
                  <a:moveTo>
                    <a:pt x="497624" y="381000"/>
                  </a:moveTo>
                  <a:lnTo>
                    <a:pt x="488391" y="381000"/>
                  </a:lnTo>
                  <a:lnTo>
                    <a:pt x="488391" y="393700"/>
                  </a:lnTo>
                  <a:lnTo>
                    <a:pt x="497624" y="393700"/>
                  </a:lnTo>
                  <a:lnTo>
                    <a:pt x="497624" y="381000"/>
                  </a:lnTo>
                  <a:close/>
                </a:path>
                <a:path w="596265" h="3022600">
                  <a:moveTo>
                    <a:pt x="499656" y="368300"/>
                  </a:moveTo>
                  <a:lnTo>
                    <a:pt x="490410" y="368300"/>
                  </a:lnTo>
                  <a:lnTo>
                    <a:pt x="489546" y="381000"/>
                  </a:lnTo>
                  <a:lnTo>
                    <a:pt x="499071" y="381000"/>
                  </a:lnTo>
                  <a:lnTo>
                    <a:pt x="499656" y="368300"/>
                  </a:lnTo>
                  <a:close/>
                </a:path>
                <a:path w="596265" h="3022600">
                  <a:moveTo>
                    <a:pt x="501383" y="355600"/>
                  </a:moveTo>
                  <a:lnTo>
                    <a:pt x="491274" y="355600"/>
                  </a:lnTo>
                  <a:lnTo>
                    <a:pt x="491274" y="368300"/>
                  </a:lnTo>
                  <a:lnTo>
                    <a:pt x="500519" y="368300"/>
                  </a:lnTo>
                  <a:lnTo>
                    <a:pt x="501383" y="355600"/>
                  </a:lnTo>
                  <a:close/>
                </a:path>
                <a:path w="596265" h="3022600">
                  <a:moveTo>
                    <a:pt x="501091" y="330200"/>
                  </a:moveTo>
                  <a:lnTo>
                    <a:pt x="492429" y="330200"/>
                  </a:lnTo>
                  <a:lnTo>
                    <a:pt x="492429" y="355600"/>
                  </a:lnTo>
                  <a:lnTo>
                    <a:pt x="501091" y="355600"/>
                  </a:lnTo>
                  <a:lnTo>
                    <a:pt x="501091" y="330200"/>
                  </a:lnTo>
                  <a:close/>
                </a:path>
                <a:path w="596265" h="3022600">
                  <a:moveTo>
                    <a:pt x="498574" y="304800"/>
                  </a:moveTo>
                  <a:lnTo>
                    <a:pt x="489826" y="304800"/>
                  </a:lnTo>
                  <a:lnTo>
                    <a:pt x="490410" y="317500"/>
                  </a:lnTo>
                  <a:lnTo>
                    <a:pt x="491274" y="317500"/>
                  </a:lnTo>
                  <a:lnTo>
                    <a:pt x="491274" y="330200"/>
                  </a:lnTo>
                  <a:lnTo>
                    <a:pt x="500799" y="330200"/>
                  </a:lnTo>
                  <a:lnTo>
                    <a:pt x="499656" y="317500"/>
                  </a:lnTo>
                  <a:lnTo>
                    <a:pt x="498574" y="304800"/>
                  </a:lnTo>
                  <a:close/>
                </a:path>
                <a:path w="596265" h="3022600">
                  <a:moveTo>
                    <a:pt x="495604" y="279400"/>
                  </a:moveTo>
                  <a:lnTo>
                    <a:pt x="486079" y="279400"/>
                  </a:lnTo>
                  <a:lnTo>
                    <a:pt x="486359" y="292100"/>
                  </a:lnTo>
                  <a:lnTo>
                    <a:pt x="488391" y="292100"/>
                  </a:lnTo>
                  <a:lnTo>
                    <a:pt x="488391" y="304800"/>
                  </a:lnTo>
                  <a:lnTo>
                    <a:pt x="497520" y="304800"/>
                  </a:lnTo>
                  <a:lnTo>
                    <a:pt x="496521" y="292100"/>
                  </a:lnTo>
                  <a:lnTo>
                    <a:pt x="495604" y="279400"/>
                  </a:lnTo>
                  <a:close/>
                </a:path>
                <a:path w="596265" h="3022600">
                  <a:moveTo>
                    <a:pt x="42748" y="266700"/>
                  </a:moveTo>
                  <a:lnTo>
                    <a:pt x="33502" y="266700"/>
                  </a:lnTo>
                  <a:lnTo>
                    <a:pt x="33502" y="279400"/>
                  </a:lnTo>
                  <a:lnTo>
                    <a:pt x="42748" y="279400"/>
                  </a:lnTo>
                  <a:lnTo>
                    <a:pt x="42748" y="266700"/>
                  </a:lnTo>
                  <a:close/>
                </a:path>
                <a:path w="596265" h="3022600">
                  <a:moveTo>
                    <a:pt x="530263" y="114300"/>
                  </a:moveTo>
                  <a:lnTo>
                    <a:pt x="520445" y="114300"/>
                  </a:lnTo>
                  <a:lnTo>
                    <a:pt x="520166" y="127000"/>
                  </a:lnTo>
                  <a:lnTo>
                    <a:pt x="518426" y="127000"/>
                  </a:lnTo>
                  <a:lnTo>
                    <a:pt x="518426" y="139700"/>
                  </a:lnTo>
                  <a:lnTo>
                    <a:pt x="516407" y="139700"/>
                  </a:lnTo>
                  <a:lnTo>
                    <a:pt x="512940" y="152400"/>
                  </a:lnTo>
                  <a:lnTo>
                    <a:pt x="511492" y="165100"/>
                  </a:lnTo>
                  <a:lnTo>
                    <a:pt x="508888" y="165100"/>
                  </a:lnTo>
                  <a:lnTo>
                    <a:pt x="508025" y="177800"/>
                  </a:lnTo>
                  <a:lnTo>
                    <a:pt x="506869" y="177800"/>
                  </a:lnTo>
                  <a:lnTo>
                    <a:pt x="501091" y="190500"/>
                  </a:lnTo>
                  <a:lnTo>
                    <a:pt x="498208" y="203200"/>
                  </a:lnTo>
                  <a:lnTo>
                    <a:pt x="495604" y="203200"/>
                  </a:lnTo>
                  <a:lnTo>
                    <a:pt x="493293" y="215900"/>
                  </a:lnTo>
                  <a:lnTo>
                    <a:pt x="491274" y="215900"/>
                  </a:lnTo>
                  <a:lnTo>
                    <a:pt x="490702" y="228600"/>
                  </a:lnTo>
                  <a:lnTo>
                    <a:pt x="487806" y="228600"/>
                  </a:lnTo>
                  <a:lnTo>
                    <a:pt x="486651" y="241300"/>
                  </a:lnTo>
                  <a:lnTo>
                    <a:pt x="484631" y="241300"/>
                  </a:lnTo>
                  <a:lnTo>
                    <a:pt x="484631" y="266700"/>
                  </a:lnTo>
                  <a:lnTo>
                    <a:pt x="485216" y="279400"/>
                  </a:lnTo>
                  <a:lnTo>
                    <a:pt x="494449" y="279400"/>
                  </a:lnTo>
                  <a:lnTo>
                    <a:pt x="494169" y="266700"/>
                  </a:lnTo>
                  <a:lnTo>
                    <a:pt x="493877" y="266700"/>
                  </a:lnTo>
                  <a:lnTo>
                    <a:pt x="493877" y="241300"/>
                  </a:lnTo>
                  <a:lnTo>
                    <a:pt x="503543" y="215900"/>
                  </a:lnTo>
                  <a:lnTo>
                    <a:pt x="513370" y="177800"/>
                  </a:lnTo>
                  <a:lnTo>
                    <a:pt x="522547" y="152400"/>
                  </a:lnTo>
                  <a:lnTo>
                    <a:pt x="530263" y="114300"/>
                  </a:lnTo>
                  <a:close/>
                </a:path>
                <a:path w="596265" h="3022600">
                  <a:moveTo>
                    <a:pt x="44767" y="254000"/>
                  </a:moveTo>
                  <a:lnTo>
                    <a:pt x="35521" y="254000"/>
                  </a:lnTo>
                  <a:lnTo>
                    <a:pt x="36106" y="266700"/>
                  </a:lnTo>
                  <a:lnTo>
                    <a:pt x="44767" y="266700"/>
                  </a:lnTo>
                  <a:lnTo>
                    <a:pt x="44767" y="254000"/>
                  </a:lnTo>
                  <a:close/>
                </a:path>
                <a:path w="596265" h="3022600">
                  <a:moveTo>
                    <a:pt x="47663" y="228600"/>
                  </a:moveTo>
                  <a:lnTo>
                    <a:pt x="38709" y="228600"/>
                  </a:lnTo>
                  <a:lnTo>
                    <a:pt x="37553" y="241300"/>
                  </a:lnTo>
                  <a:lnTo>
                    <a:pt x="36969" y="254000"/>
                  </a:lnTo>
                  <a:lnTo>
                    <a:pt x="46507" y="254000"/>
                  </a:lnTo>
                  <a:lnTo>
                    <a:pt x="47663" y="228600"/>
                  </a:lnTo>
                  <a:close/>
                </a:path>
                <a:path w="596265" h="3022600">
                  <a:moveTo>
                    <a:pt x="10109" y="12700"/>
                  </a:moveTo>
                  <a:lnTo>
                    <a:pt x="0" y="12700"/>
                  </a:lnTo>
                  <a:lnTo>
                    <a:pt x="5077" y="38100"/>
                  </a:lnTo>
                  <a:lnTo>
                    <a:pt x="11588" y="63500"/>
                  </a:lnTo>
                  <a:lnTo>
                    <a:pt x="22052" y="114300"/>
                  </a:lnTo>
                  <a:lnTo>
                    <a:pt x="38988" y="190500"/>
                  </a:lnTo>
                  <a:lnTo>
                    <a:pt x="39025" y="215900"/>
                  </a:lnTo>
                  <a:lnTo>
                    <a:pt x="39281" y="228600"/>
                  </a:lnTo>
                  <a:lnTo>
                    <a:pt x="48526" y="228600"/>
                  </a:lnTo>
                  <a:lnTo>
                    <a:pt x="48526" y="190500"/>
                  </a:lnTo>
                  <a:lnTo>
                    <a:pt x="46786" y="190500"/>
                  </a:lnTo>
                  <a:lnTo>
                    <a:pt x="46507" y="177800"/>
                  </a:lnTo>
                  <a:lnTo>
                    <a:pt x="44767" y="177800"/>
                  </a:lnTo>
                  <a:lnTo>
                    <a:pt x="44195" y="165100"/>
                  </a:lnTo>
                  <a:lnTo>
                    <a:pt x="41884" y="165100"/>
                  </a:lnTo>
                  <a:lnTo>
                    <a:pt x="41300" y="152400"/>
                  </a:lnTo>
                  <a:lnTo>
                    <a:pt x="38417" y="152400"/>
                  </a:lnTo>
                  <a:lnTo>
                    <a:pt x="37833" y="139700"/>
                  </a:lnTo>
                  <a:lnTo>
                    <a:pt x="35521" y="139700"/>
                  </a:lnTo>
                  <a:lnTo>
                    <a:pt x="34086" y="127000"/>
                  </a:lnTo>
                  <a:lnTo>
                    <a:pt x="32638" y="127000"/>
                  </a:lnTo>
                  <a:lnTo>
                    <a:pt x="32054" y="114300"/>
                  </a:lnTo>
                  <a:lnTo>
                    <a:pt x="30327" y="114300"/>
                  </a:lnTo>
                  <a:lnTo>
                    <a:pt x="29756" y="101600"/>
                  </a:lnTo>
                  <a:lnTo>
                    <a:pt x="27444" y="101600"/>
                  </a:lnTo>
                  <a:lnTo>
                    <a:pt x="26860" y="88900"/>
                  </a:lnTo>
                  <a:lnTo>
                    <a:pt x="25412" y="88900"/>
                  </a:lnTo>
                  <a:lnTo>
                    <a:pt x="24549" y="76200"/>
                  </a:lnTo>
                  <a:lnTo>
                    <a:pt x="22529" y="76200"/>
                  </a:lnTo>
                  <a:lnTo>
                    <a:pt x="21666" y="63500"/>
                  </a:lnTo>
                  <a:lnTo>
                    <a:pt x="19646" y="63500"/>
                  </a:lnTo>
                  <a:lnTo>
                    <a:pt x="18770" y="50800"/>
                  </a:lnTo>
                  <a:lnTo>
                    <a:pt x="15887" y="50800"/>
                  </a:lnTo>
                  <a:lnTo>
                    <a:pt x="15303" y="38100"/>
                  </a:lnTo>
                  <a:lnTo>
                    <a:pt x="13868" y="38100"/>
                  </a:lnTo>
                  <a:lnTo>
                    <a:pt x="13004" y="25400"/>
                  </a:lnTo>
                  <a:lnTo>
                    <a:pt x="10972" y="25400"/>
                  </a:lnTo>
                  <a:lnTo>
                    <a:pt x="10109" y="12700"/>
                  </a:lnTo>
                  <a:close/>
                </a:path>
                <a:path w="596265" h="3022600">
                  <a:moveTo>
                    <a:pt x="532282" y="101600"/>
                  </a:moveTo>
                  <a:lnTo>
                    <a:pt x="523049" y="101600"/>
                  </a:lnTo>
                  <a:lnTo>
                    <a:pt x="522465" y="114300"/>
                  </a:lnTo>
                  <a:lnTo>
                    <a:pt x="531418" y="114300"/>
                  </a:lnTo>
                  <a:lnTo>
                    <a:pt x="532282" y="101600"/>
                  </a:lnTo>
                  <a:close/>
                </a:path>
                <a:path w="596265" h="3022600">
                  <a:moveTo>
                    <a:pt x="534885" y="88900"/>
                  </a:moveTo>
                  <a:lnTo>
                    <a:pt x="525068" y="88900"/>
                  </a:lnTo>
                  <a:lnTo>
                    <a:pt x="523913" y="101600"/>
                  </a:lnTo>
                  <a:lnTo>
                    <a:pt x="534022" y="101600"/>
                  </a:lnTo>
                  <a:lnTo>
                    <a:pt x="534885" y="88900"/>
                  </a:lnTo>
                  <a:close/>
                </a:path>
                <a:path w="596265" h="3022600">
                  <a:moveTo>
                    <a:pt x="535749" y="76200"/>
                  </a:moveTo>
                  <a:lnTo>
                    <a:pt x="527088" y="76200"/>
                  </a:lnTo>
                  <a:lnTo>
                    <a:pt x="527088" y="88900"/>
                  </a:lnTo>
                  <a:lnTo>
                    <a:pt x="536041" y="88900"/>
                  </a:lnTo>
                  <a:lnTo>
                    <a:pt x="535749" y="76200"/>
                  </a:lnTo>
                  <a:close/>
                </a:path>
                <a:path w="596265" h="3022600">
                  <a:moveTo>
                    <a:pt x="538060" y="63500"/>
                  </a:moveTo>
                  <a:lnTo>
                    <a:pt x="528815" y="63500"/>
                  </a:lnTo>
                  <a:lnTo>
                    <a:pt x="528815" y="76200"/>
                  </a:lnTo>
                  <a:lnTo>
                    <a:pt x="538060" y="76200"/>
                  </a:lnTo>
                  <a:lnTo>
                    <a:pt x="538060" y="63500"/>
                  </a:lnTo>
                  <a:close/>
                </a:path>
                <a:path w="596265" h="3022600">
                  <a:moveTo>
                    <a:pt x="540372" y="38100"/>
                  </a:moveTo>
                  <a:lnTo>
                    <a:pt x="531418" y="38100"/>
                  </a:lnTo>
                  <a:lnTo>
                    <a:pt x="530847" y="50800"/>
                  </a:lnTo>
                  <a:lnTo>
                    <a:pt x="530847" y="63500"/>
                  </a:lnTo>
                  <a:lnTo>
                    <a:pt x="539508" y="63500"/>
                  </a:lnTo>
                  <a:lnTo>
                    <a:pt x="540080" y="50800"/>
                  </a:lnTo>
                  <a:lnTo>
                    <a:pt x="539800" y="50800"/>
                  </a:lnTo>
                  <a:lnTo>
                    <a:pt x="540372" y="38100"/>
                  </a:lnTo>
                  <a:close/>
                </a:path>
                <a:path w="596265" h="3022600">
                  <a:moveTo>
                    <a:pt x="541527" y="0"/>
                  </a:moveTo>
                  <a:lnTo>
                    <a:pt x="532866" y="0"/>
                  </a:lnTo>
                  <a:lnTo>
                    <a:pt x="532866" y="38100"/>
                  </a:lnTo>
                  <a:lnTo>
                    <a:pt x="541527" y="38100"/>
                  </a:lnTo>
                  <a:lnTo>
                    <a:pt x="541527" y="0"/>
                  </a:lnTo>
                  <a:close/>
                </a:path>
              </a:pathLst>
            </a:custGeom>
            <a:solidFill>
              <a:srgbClr val="626667"/>
            </a:solidFill>
          </p:spPr>
          <p:txBody>
            <a:bodyPr wrap="square" lIns="0" tIns="0" rIns="0" bIns="0" rtlCol="0"/>
            <a:lstStyle/>
            <a:p>
              <a:endParaRPr/>
            </a:p>
          </p:txBody>
        </p:sp>
        <p:sp>
          <p:nvSpPr>
            <p:cNvPr id="9" name="object 12">
              <a:extLst>
                <a:ext uri="{FF2B5EF4-FFF2-40B4-BE49-F238E27FC236}">
                  <a16:creationId xmlns:a16="http://schemas.microsoft.com/office/drawing/2014/main" id="{FE776F64-F49D-D880-7D10-18362AFF0DCD}"/>
                </a:ext>
              </a:extLst>
            </p:cNvPr>
            <p:cNvSpPr/>
            <p:nvPr/>
          </p:nvSpPr>
          <p:spPr>
            <a:xfrm>
              <a:off x="5937289" y="1038439"/>
              <a:ext cx="577215" cy="3035300"/>
            </a:xfrm>
            <a:custGeom>
              <a:avLst/>
              <a:gdLst/>
              <a:ahLst/>
              <a:cxnLst/>
              <a:rect l="l" t="t" r="r" b="b"/>
              <a:pathLst>
                <a:path w="577215" h="3035300">
                  <a:moveTo>
                    <a:pt x="238848" y="3009900"/>
                  </a:moveTo>
                  <a:lnTo>
                    <a:pt x="212278" y="3009900"/>
                  </a:lnTo>
                  <a:lnTo>
                    <a:pt x="222810" y="3022600"/>
                  </a:lnTo>
                  <a:lnTo>
                    <a:pt x="236537" y="3035300"/>
                  </a:lnTo>
                  <a:lnTo>
                    <a:pt x="248952" y="3035300"/>
                  </a:lnTo>
                  <a:lnTo>
                    <a:pt x="260908" y="3022600"/>
                  </a:lnTo>
                  <a:lnTo>
                    <a:pt x="239712" y="3022600"/>
                  </a:lnTo>
                  <a:lnTo>
                    <a:pt x="238848" y="3009900"/>
                  </a:lnTo>
                  <a:close/>
                </a:path>
                <a:path w="577215" h="3035300">
                  <a:moveTo>
                    <a:pt x="324624" y="2984500"/>
                  </a:moveTo>
                  <a:lnTo>
                    <a:pt x="308165" y="2984500"/>
                  </a:lnTo>
                  <a:lnTo>
                    <a:pt x="308165" y="2997200"/>
                  </a:lnTo>
                  <a:lnTo>
                    <a:pt x="309525" y="3009900"/>
                  </a:lnTo>
                  <a:lnTo>
                    <a:pt x="312350" y="3022600"/>
                  </a:lnTo>
                  <a:lnTo>
                    <a:pt x="318641" y="3035300"/>
                  </a:lnTo>
                  <a:lnTo>
                    <a:pt x="332143" y="3035300"/>
                  </a:lnTo>
                  <a:lnTo>
                    <a:pt x="330111" y="3022600"/>
                  </a:lnTo>
                  <a:lnTo>
                    <a:pt x="327799" y="3022600"/>
                  </a:lnTo>
                  <a:lnTo>
                    <a:pt x="325488" y="3009900"/>
                  </a:lnTo>
                  <a:lnTo>
                    <a:pt x="321157" y="3009900"/>
                  </a:lnTo>
                  <a:lnTo>
                    <a:pt x="315963" y="2997200"/>
                  </a:lnTo>
                  <a:lnTo>
                    <a:pt x="324624" y="2984500"/>
                  </a:lnTo>
                  <a:close/>
                </a:path>
                <a:path w="577215" h="3035300">
                  <a:moveTo>
                    <a:pt x="348015" y="3032254"/>
                  </a:moveTo>
                  <a:lnTo>
                    <a:pt x="345258" y="3035300"/>
                  </a:lnTo>
                  <a:lnTo>
                    <a:pt x="347738" y="3035300"/>
                  </a:lnTo>
                  <a:lnTo>
                    <a:pt x="348015" y="3032254"/>
                  </a:lnTo>
                  <a:close/>
                </a:path>
                <a:path w="577215" h="3035300">
                  <a:moveTo>
                    <a:pt x="371424" y="2997200"/>
                  </a:moveTo>
                  <a:lnTo>
                    <a:pt x="362178" y="2997200"/>
                  </a:lnTo>
                  <a:lnTo>
                    <a:pt x="362178" y="3009900"/>
                  </a:lnTo>
                  <a:lnTo>
                    <a:pt x="352069" y="3009900"/>
                  </a:lnTo>
                  <a:lnTo>
                    <a:pt x="351485" y="3022600"/>
                  </a:lnTo>
                  <a:lnTo>
                    <a:pt x="348894" y="3022600"/>
                  </a:lnTo>
                  <a:lnTo>
                    <a:pt x="348015" y="3032254"/>
                  </a:lnTo>
                  <a:lnTo>
                    <a:pt x="356757" y="3022600"/>
                  </a:lnTo>
                  <a:lnTo>
                    <a:pt x="365334" y="3009900"/>
                  </a:lnTo>
                  <a:lnTo>
                    <a:pt x="371424" y="2997200"/>
                  </a:lnTo>
                  <a:close/>
                </a:path>
                <a:path w="577215" h="3035300">
                  <a:moveTo>
                    <a:pt x="286499" y="3009900"/>
                  </a:moveTo>
                  <a:lnTo>
                    <a:pt x="243763" y="3009900"/>
                  </a:lnTo>
                  <a:lnTo>
                    <a:pt x="239712" y="3022600"/>
                  </a:lnTo>
                  <a:lnTo>
                    <a:pt x="282460" y="3022600"/>
                  </a:lnTo>
                  <a:lnTo>
                    <a:pt x="286499" y="3009900"/>
                  </a:lnTo>
                  <a:close/>
                </a:path>
                <a:path w="577215" h="3035300">
                  <a:moveTo>
                    <a:pt x="423976" y="3009900"/>
                  </a:moveTo>
                  <a:lnTo>
                    <a:pt x="401493" y="3009900"/>
                  </a:lnTo>
                  <a:lnTo>
                    <a:pt x="411721" y="3022600"/>
                  </a:lnTo>
                  <a:lnTo>
                    <a:pt x="423976" y="3009900"/>
                  </a:lnTo>
                  <a:close/>
                </a:path>
                <a:path w="577215" h="3035300">
                  <a:moveTo>
                    <a:pt x="183972" y="2768600"/>
                  </a:moveTo>
                  <a:lnTo>
                    <a:pt x="152488" y="2768600"/>
                  </a:lnTo>
                  <a:lnTo>
                    <a:pt x="168084" y="2819400"/>
                  </a:lnTo>
                  <a:lnTo>
                    <a:pt x="175167" y="2857500"/>
                  </a:lnTo>
                  <a:lnTo>
                    <a:pt x="178809" y="2908300"/>
                  </a:lnTo>
                  <a:lnTo>
                    <a:pt x="183804" y="2946400"/>
                  </a:lnTo>
                  <a:lnTo>
                    <a:pt x="194944" y="2997200"/>
                  </a:lnTo>
                  <a:lnTo>
                    <a:pt x="203478" y="3009900"/>
                  </a:lnTo>
                  <a:lnTo>
                    <a:pt x="228699" y="3009900"/>
                  </a:lnTo>
                  <a:lnTo>
                    <a:pt x="224548" y="2997200"/>
                  </a:lnTo>
                  <a:lnTo>
                    <a:pt x="221264" y="2997200"/>
                  </a:lnTo>
                  <a:lnTo>
                    <a:pt x="218630" y="2984500"/>
                  </a:lnTo>
                  <a:lnTo>
                    <a:pt x="216039" y="2984500"/>
                  </a:lnTo>
                  <a:lnTo>
                    <a:pt x="215747" y="2971800"/>
                  </a:lnTo>
                  <a:lnTo>
                    <a:pt x="200723" y="2971800"/>
                  </a:lnTo>
                  <a:lnTo>
                    <a:pt x="196976" y="2959100"/>
                  </a:lnTo>
                  <a:lnTo>
                    <a:pt x="192062" y="2959100"/>
                  </a:lnTo>
                  <a:lnTo>
                    <a:pt x="190614" y="2946400"/>
                  </a:lnTo>
                  <a:lnTo>
                    <a:pt x="190334" y="2946400"/>
                  </a:lnTo>
                  <a:lnTo>
                    <a:pt x="190334" y="2933700"/>
                  </a:lnTo>
                  <a:lnTo>
                    <a:pt x="194081" y="2933700"/>
                  </a:lnTo>
                  <a:lnTo>
                    <a:pt x="196392" y="2921000"/>
                  </a:lnTo>
                  <a:lnTo>
                    <a:pt x="199288" y="2921000"/>
                  </a:lnTo>
                  <a:lnTo>
                    <a:pt x="198412" y="2908300"/>
                  </a:lnTo>
                  <a:lnTo>
                    <a:pt x="196684" y="2908300"/>
                  </a:lnTo>
                  <a:lnTo>
                    <a:pt x="195529" y="2895600"/>
                  </a:lnTo>
                  <a:lnTo>
                    <a:pt x="193509" y="2895600"/>
                  </a:lnTo>
                  <a:lnTo>
                    <a:pt x="192925" y="2882900"/>
                  </a:lnTo>
                  <a:lnTo>
                    <a:pt x="191769" y="2882900"/>
                  </a:lnTo>
                  <a:lnTo>
                    <a:pt x="191769" y="2870200"/>
                  </a:lnTo>
                  <a:lnTo>
                    <a:pt x="192633" y="2870200"/>
                  </a:lnTo>
                  <a:lnTo>
                    <a:pt x="192633" y="2844800"/>
                  </a:lnTo>
                  <a:lnTo>
                    <a:pt x="191198" y="2844800"/>
                  </a:lnTo>
                  <a:lnTo>
                    <a:pt x="191198" y="2832100"/>
                  </a:lnTo>
                  <a:lnTo>
                    <a:pt x="187791" y="2832100"/>
                  </a:lnTo>
                  <a:lnTo>
                    <a:pt x="184084" y="2819400"/>
                  </a:lnTo>
                  <a:lnTo>
                    <a:pt x="180109" y="2806700"/>
                  </a:lnTo>
                  <a:lnTo>
                    <a:pt x="175894" y="2794000"/>
                  </a:lnTo>
                  <a:lnTo>
                    <a:pt x="178193" y="2781300"/>
                  </a:lnTo>
                  <a:lnTo>
                    <a:pt x="184264" y="2781300"/>
                  </a:lnTo>
                  <a:lnTo>
                    <a:pt x="183972" y="2768600"/>
                  </a:lnTo>
                  <a:close/>
                </a:path>
                <a:path w="577215" h="3035300">
                  <a:moveTo>
                    <a:pt x="295173" y="2997200"/>
                  </a:moveTo>
                  <a:lnTo>
                    <a:pt x="267728" y="2997200"/>
                  </a:lnTo>
                  <a:lnTo>
                    <a:pt x="261378" y="3009900"/>
                  </a:lnTo>
                  <a:lnTo>
                    <a:pt x="290842" y="3009900"/>
                  </a:lnTo>
                  <a:lnTo>
                    <a:pt x="295173" y="2997200"/>
                  </a:lnTo>
                  <a:close/>
                </a:path>
                <a:path w="577215" h="3035300">
                  <a:moveTo>
                    <a:pt x="410400" y="2997200"/>
                  </a:moveTo>
                  <a:lnTo>
                    <a:pt x="382676" y="2997200"/>
                  </a:lnTo>
                  <a:lnTo>
                    <a:pt x="392181" y="3009900"/>
                  </a:lnTo>
                  <a:lnTo>
                    <a:pt x="413867" y="3009900"/>
                  </a:lnTo>
                  <a:lnTo>
                    <a:pt x="410400" y="2997200"/>
                  </a:lnTo>
                  <a:close/>
                </a:path>
                <a:path w="577215" h="3035300">
                  <a:moveTo>
                    <a:pt x="464426" y="2997200"/>
                  </a:moveTo>
                  <a:lnTo>
                    <a:pt x="436689" y="2997200"/>
                  </a:lnTo>
                  <a:lnTo>
                    <a:pt x="428891" y="3009900"/>
                  </a:lnTo>
                  <a:lnTo>
                    <a:pt x="455167" y="3009900"/>
                  </a:lnTo>
                  <a:lnTo>
                    <a:pt x="464426" y="2997200"/>
                  </a:lnTo>
                  <a:close/>
                </a:path>
                <a:path w="577215" h="3035300">
                  <a:moveTo>
                    <a:pt x="298813" y="2984500"/>
                  </a:moveTo>
                  <a:lnTo>
                    <a:pt x="274954" y="2984500"/>
                  </a:lnTo>
                  <a:lnTo>
                    <a:pt x="274091" y="2997200"/>
                  </a:lnTo>
                  <a:lnTo>
                    <a:pt x="297384" y="2997200"/>
                  </a:lnTo>
                  <a:lnTo>
                    <a:pt x="298813" y="2984500"/>
                  </a:lnTo>
                  <a:close/>
                </a:path>
                <a:path w="577215" h="3035300">
                  <a:moveTo>
                    <a:pt x="402894" y="2984500"/>
                  </a:moveTo>
                  <a:lnTo>
                    <a:pt x="361022" y="2984500"/>
                  </a:lnTo>
                  <a:lnTo>
                    <a:pt x="361022" y="2997200"/>
                  </a:lnTo>
                  <a:lnTo>
                    <a:pt x="404050" y="2997200"/>
                  </a:lnTo>
                  <a:lnTo>
                    <a:pt x="402894" y="2984500"/>
                  </a:lnTo>
                  <a:close/>
                </a:path>
                <a:path w="577215" h="3035300">
                  <a:moveTo>
                    <a:pt x="488670" y="2971800"/>
                  </a:moveTo>
                  <a:lnTo>
                    <a:pt x="473074" y="2971800"/>
                  </a:lnTo>
                  <a:lnTo>
                    <a:pt x="472211" y="2984500"/>
                  </a:lnTo>
                  <a:lnTo>
                    <a:pt x="464997" y="2984500"/>
                  </a:lnTo>
                  <a:lnTo>
                    <a:pt x="463842" y="2997200"/>
                  </a:lnTo>
                  <a:lnTo>
                    <a:pt x="473114" y="2997200"/>
                  </a:lnTo>
                  <a:lnTo>
                    <a:pt x="481205" y="2984500"/>
                  </a:lnTo>
                  <a:lnTo>
                    <a:pt x="488670" y="2971800"/>
                  </a:lnTo>
                  <a:close/>
                </a:path>
                <a:path w="577215" h="3035300">
                  <a:moveTo>
                    <a:pt x="289394" y="2870200"/>
                  </a:moveTo>
                  <a:lnTo>
                    <a:pt x="270624" y="2870200"/>
                  </a:lnTo>
                  <a:lnTo>
                    <a:pt x="275818" y="2895600"/>
                  </a:lnTo>
                  <a:lnTo>
                    <a:pt x="277266" y="2895600"/>
                  </a:lnTo>
                  <a:lnTo>
                    <a:pt x="280733" y="2908300"/>
                  </a:lnTo>
                  <a:lnTo>
                    <a:pt x="287083" y="2908300"/>
                  </a:lnTo>
                  <a:lnTo>
                    <a:pt x="289966" y="2921000"/>
                  </a:lnTo>
                  <a:lnTo>
                    <a:pt x="290258" y="2933700"/>
                  </a:lnTo>
                  <a:lnTo>
                    <a:pt x="289686" y="2933700"/>
                  </a:lnTo>
                  <a:lnTo>
                    <a:pt x="288531" y="2946400"/>
                  </a:lnTo>
                  <a:lnTo>
                    <a:pt x="284479" y="2946400"/>
                  </a:lnTo>
                  <a:lnTo>
                    <a:pt x="281597" y="2959100"/>
                  </a:lnTo>
                  <a:lnTo>
                    <a:pt x="280149" y="2959100"/>
                  </a:lnTo>
                  <a:lnTo>
                    <a:pt x="280441" y="2971800"/>
                  </a:lnTo>
                  <a:lnTo>
                    <a:pt x="282752" y="2971800"/>
                  </a:lnTo>
                  <a:lnTo>
                    <a:pt x="282752" y="2984500"/>
                  </a:lnTo>
                  <a:lnTo>
                    <a:pt x="300082" y="2984500"/>
                  </a:lnTo>
                  <a:lnTo>
                    <a:pt x="301815" y="2971800"/>
                  </a:lnTo>
                  <a:lnTo>
                    <a:pt x="299559" y="2946400"/>
                  </a:lnTo>
                  <a:lnTo>
                    <a:pt x="289631" y="2908300"/>
                  </a:lnTo>
                  <a:lnTo>
                    <a:pt x="287375" y="2882900"/>
                  </a:lnTo>
                  <a:lnTo>
                    <a:pt x="289394" y="2870200"/>
                  </a:lnTo>
                  <a:close/>
                </a:path>
                <a:path w="577215" h="3035300">
                  <a:moveTo>
                    <a:pt x="322897" y="2971800"/>
                  </a:moveTo>
                  <a:lnTo>
                    <a:pt x="309029" y="2971800"/>
                  </a:lnTo>
                  <a:lnTo>
                    <a:pt x="308736" y="2984500"/>
                  </a:lnTo>
                  <a:lnTo>
                    <a:pt x="324053" y="2984500"/>
                  </a:lnTo>
                  <a:lnTo>
                    <a:pt x="322897" y="2971800"/>
                  </a:lnTo>
                  <a:close/>
                </a:path>
                <a:path w="577215" h="3035300">
                  <a:moveTo>
                    <a:pt x="398564" y="2971800"/>
                  </a:moveTo>
                  <a:lnTo>
                    <a:pt x="366509" y="2971800"/>
                  </a:lnTo>
                  <a:lnTo>
                    <a:pt x="366509" y="2984500"/>
                  </a:lnTo>
                  <a:lnTo>
                    <a:pt x="398564" y="2984500"/>
                  </a:lnTo>
                  <a:lnTo>
                    <a:pt x="398564" y="2971800"/>
                  </a:lnTo>
                  <a:close/>
                </a:path>
                <a:path w="577215" h="3035300">
                  <a:moveTo>
                    <a:pt x="339940" y="2870200"/>
                  </a:moveTo>
                  <a:lnTo>
                    <a:pt x="296329" y="2870200"/>
                  </a:lnTo>
                  <a:lnTo>
                    <a:pt x="319779" y="2882900"/>
                  </a:lnTo>
                  <a:lnTo>
                    <a:pt x="326035" y="2908300"/>
                  </a:lnTo>
                  <a:lnTo>
                    <a:pt x="321626" y="2946400"/>
                  </a:lnTo>
                  <a:lnTo>
                    <a:pt x="313080" y="2971800"/>
                  </a:lnTo>
                  <a:lnTo>
                    <a:pt x="323468" y="2971800"/>
                  </a:lnTo>
                  <a:lnTo>
                    <a:pt x="324624" y="2959100"/>
                  </a:lnTo>
                  <a:lnTo>
                    <a:pt x="326364" y="2959100"/>
                  </a:lnTo>
                  <a:lnTo>
                    <a:pt x="327228" y="2946400"/>
                  </a:lnTo>
                  <a:lnTo>
                    <a:pt x="328675" y="2946400"/>
                  </a:lnTo>
                  <a:lnTo>
                    <a:pt x="327799" y="2933700"/>
                  </a:lnTo>
                  <a:lnTo>
                    <a:pt x="325488" y="2933700"/>
                  </a:lnTo>
                  <a:lnTo>
                    <a:pt x="326643" y="2921000"/>
                  </a:lnTo>
                  <a:lnTo>
                    <a:pt x="330987" y="2921000"/>
                  </a:lnTo>
                  <a:lnTo>
                    <a:pt x="335025" y="2908300"/>
                  </a:lnTo>
                  <a:lnTo>
                    <a:pt x="338493" y="2908300"/>
                  </a:lnTo>
                  <a:lnTo>
                    <a:pt x="340804" y="2895600"/>
                  </a:lnTo>
                  <a:lnTo>
                    <a:pt x="341960" y="2895600"/>
                  </a:lnTo>
                  <a:lnTo>
                    <a:pt x="341960" y="2882900"/>
                  </a:lnTo>
                  <a:lnTo>
                    <a:pt x="340804" y="2882900"/>
                  </a:lnTo>
                  <a:lnTo>
                    <a:pt x="339940" y="2870200"/>
                  </a:lnTo>
                  <a:close/>
                </a:path>
                <a:path w="577215" h="3035300">
                  <a:moveTo>
                    <a:pt x="401446" y="2959100"/>
                  </a:moveTo>
                  <a:lnTo>
                    <a:pt x="370839" y="2959100"/>
                  </a:lnTo>
                  <a:lnTo>
                    <a:pt x="367944" y="2971800"/>
                  </a:lnTo>
                  <a:lnTo>
                    <a:pt x="402031" y="2971800"/>
                  </a:lnTo>
                  <a:lnTo>
                    <a:pt x="401446" y="2959100"/>
                  </a:lnTo>
                  <a:close/>
                </a:path>
                <a:path w="577215" h="3035300">
                  <a:moveTo>
                    <a:pt x="496547" y="2959100"/>
                  </a:moveTo>
                  <a:lnTo>
                    <a:pt x="477126" y="2959100"/>
                  </a:lnTo>
                  <a:lnTo>
                    <a:pt x="476542" y="2971800"/>
                  </a:lnTo>
                  <a:lnTo>
                    <a:pt x="492502" y="2971800"/>
                  </a:lnTo>
                  <a:lnTo>
                    <a:pt x="496547" y="2959100"/>
                  </a:lnTo>
                  <a:close/>
                </a:path>
                <a:path w="577215" h="3035300">
                  <a:moveTo>
                    <a:pt x="401446" y="2946400"/>
                  </a:moveTo>
                  <a:lnTo>
                    <a:pt x="375170" y="2946400"/>
                  </a:lnTo>
                  <a:lnTo>
                    <a:pt x="372287" y="2959100"/>
                  </a:lnTo>
                  <a:lnTo>
                    <a:pt x="400583" y="2959100"/>
                  </a:lnTo>
                  <a:lnTo>
                    <a:pt x="401446" y="2946400"/>
                  </a:lnTo>
                  <a:close/>
                </a:path>
                <a:path w="577215" h="3035300">
                  <a:moveTo>
                    <a:pt x="507453" y="2946400"/>
                  </a:moveTo>
                  <a:lnTo>
                    <a:pt x="476542" y="2946400"/>
                  </a:lnTo>
                  <a:lnTo>
                    <a:pt x="476542" y="2959100"/>
                  </a:lnTo>
                  <a:lnTo>
                    <a:pt x="501350" y="2959100"/>
                  </a:lnTo>
                  <a:lnTo>
                    <a:pt x="507453" y="2946400"/>
                  </a:lnTo>
                  <a:close/>
                </a:path>
                <a:path w="577215" h="3035300">
                  <a:moveTo>
                    <a:pt x="400583" y="2933700"/>
                  </a:moveTo>
                  <a:lnTo>
                    <a:pt x="377482" y="2933700"/>
                  </a:lnTo>
                  <a:lnTo>
                    <a:pt x="377189" y="2946400"/>
                  </a:lnTo>
                  <a:lnTo>
                    <a:pt x="401739" y="2946400"/>
                  </a:lnTo>
                  <a:lnTo>
                    <a:pt x="400583" y="2933700"/>
                  </a:lnTo>
                  <a:close/>
                </a:path>
                <a:path w="577215" h="3035300">
                  <a:moveTo>
                    <a:pt x="514667" y="2908300"/>
                  </a:moveTo>
                  <a:lnTo>
                    <a:pt x="479729" y="2908300"/>
                  </a:lnTo>
                  <a:lnTo>
                    <a:pt x="479437" y="2921000"/>
                  </a:lnTo>
                  <a:lnTo>
                    <a:pt x="479437" y="2933700"/>
                  </a:lnTo>
                  <a:lnTo>
                    <a:pt x="478561" y="2946400"/>
                  </a:lnTo>
                  <a:lnTo>
                    <a:pt x="534541" y="2946400"/>
                  </a:lnTo>
                  <a:lnTo>
                    <a:pt x="540588" y="2933700"/>
                  </a:lnTo>
                  <a:lnTo>
                    <a:pt x="520445" y="2933700"/>
                  </a:lnTo>
                  <a:lnTo>
                    <a:pt x="519861" y="2921000"/>
                  </a:lnTo>
                  <a:lnTo>
                    <a:pt x="514667" y="2908300"/>
                  </a:lnTo>
                  <a:close/>
                </a:path>
                <a:path w="577215" h="3035300">
                  <a:moveTo>
                    <a:pt x="397700" y="2921000"/>
                  </a:moveTo>
                  <a:lnTo>
                    <a:pt x="376618" y="2921000"/>
                  </a:lnTo>
                  <a:lnTo>
                    <a:pt x="375462" y="2933700"/>
                  </a:lnTo>
                  <a:lnTo>
                    <a:pt x="397992" y="2933700"/>
                  </a:lnTo>
                  <a:lnTo>
                    <a:pt x="397700" y="2921000"/>
                  </a:lnTo>
                  <a:close/>
                </a:path>
                <a:path w="577215" h="3035300">
                  <a:moveTo>
                    <a:pt x="567199" y="2882900"/>
                  </a:moveTo>
                  <a:lnTo>
                    <a:pt x="554520" y="2882900"/>
                  </a:lnTo>
                  <a:lnTo>
                    <a:pt x="554520" y="2895600"/>
                  </a:lnTo>
                  <a:lnTo>
                    <a:pt x="551929" y="2895600"/>
                  </a:lnTo>
                  <a:lnTo>
                    <a:pt x="550189" y="2908300"/>
                  </a:lnTo>
                  <a:lnTo>
                    <a:pt x="545858" y="2921000"/>
                  </a:lnTo>
                  <a:lnTo>
                    <a:pt x="537197" y="2921000"/>
                  </a:lnTo>
                  <a:lnTo>
                    <a:pt x="535177" y="2933700"/>
                  </a:lnTo>
                  <a:lnTo>
                    <a:pt x="551929" y="2933700"/>
                  </a:lnTo>
                  <a:lnTo>
                    <a:pt x="561162" y="2908300"/>
                  </a:lnTo>
                  <a:lnTo>
                    <a:pt x="563765" y="2908300"/>
                  </a:lnTo>
                  <a:lnTo>
                    <a:pt x="565957" y="2895600"/>
                  </a:lnTo>
                  <a:lnTo>
                    <a:pt x="567199" y="2882900"/>
                  </a:lnTo>
                  <a:close/>
                </a:path>
                <a:path w="577215" h="3035300">
                  <a:moveTo>
                    <a:pt x="397992" y="2908300"/>
                  </a:moveTo>
                  <a:lnTo>
                    <a:pt x="376618" y="2908300"/>
                  </a:lnTo>
                  <a:lnTo>
                    <a:pt x="377482" y="2921000"/>
                  </a:lnTo>
                  <a:lnTo>
                    <a:pt x="397128" y="2921000"/>
                  </a:lnTo>
                  <a:lnTo>
                    <a:pt x="397992" y="2908300"/>
                  </a:lnTo>
                  <a:close/>
                </a:path>
                <a:path w="577215" h="3035300">
                  <a:moveTo>
                    <a:pt x="402602" y="2895600"/>
                  </a:moveTo>
                  <a:lnTo>
                    <a:pt x="374599" y="2895600"/>
                  </a:lnTo>
                  <a:lnTo>
                    <a:pt x="375170" y="2908300"/>
                  </a:lnTo>
                  <a:lnTo>
                    <a:pt x="404050" y="2908300"/>
                  </a:lnTo>
                  <a:lnTo>
                    <a:pt x="402602" y="2895600"/>
                  </a:lnTo>
                  <a:close/>
                </a:path>
                <a:path w="577215" h="3035300">
                  <a:moveTo>
                    <a:pt x="514095" y="2895600"/>
                  </a:moveTo>
                  <a:lnTo>
                    <a:pt x="486651" y="2895600"/>
                  </a:lnTo>
                  <a:lnTo>
                    <a:pt x="486359" y="2908300"/>
                  </a:lnTo>
                  <a:lnTo>
                    <a:pt x="511784" y="2908300"/>
                  </a:lnTo>
                  <a:lnTo>
                    <a:pt x="514095" y="2895600"/>
                  </a:lnTo>
                  <a:close/>
                </a:path>
                <a:path w="577215" h="3035300">
                  <a:moveTo>
                    <a:pt x="400011" y="2882900"/>
                  </a:moveTo>
                  <a:lnTo>
                    <a:pt x="372859" y="2882900"/>
                  </a:lnTo>
                  <a:lnTo>
                    <a:pt x="373151" y="2895600"/>
                  </a:lnTo>
                  <a:lnTo>
                    <a:pt x="399148" y="2895600"/>
                  </a:lnTo>
                  <a:lnTo>
                    <a:pt x="400011" y="2882900"/>
                  </a:lnTo>
                  <a:close/>
                </a:path>
                <a:path w="577215" h="3035300">
                  <a:moveTo>
                    <a:pt x="505142" y="2819400"/>
                  </a:moveTo>
                  <a:lnTo>
                    <a:pt x="493877" y="2819400"/>
                  </a:lnTo>
                  <a:lnTo>
                    <a:pt x="492886" y="2844800"/>
                  </a:lnTo>
                  <a:lnTo>
                    <a:pt x="491813" y="2857500"/>
                  </a:lnTo>
                  <a:lnTo>
                    <a:pt x="490255" y="2882900"/>
                  </a:lnTo>
                  <a:lnTo>
                    <a:pt x="487806" y="2895600"/>
                  </a:lnTo>
                  <a:lnTo>
                    <a:pt x="512356" y="2895600"/>
                  </a:lnTo>
                  <a:lnTo>
                    <a:pt x="512356" y="2882900"/>
                  </a:lnTo>
                  <a:lnTo>
                    <a:pt x="513511" y="2882900"/>
                  </a:lnTo>
                  <a:lnTo>
                    <a:pt x="515238" y="2870200"/>
                  </a:lnTo>
                  <a:lnTo>
                    <a:pt x="515531" y="2870200"/>
                  </a:lnTo>
                  <a:lnTo>
                    <a:pt x="515531" y="2857500"/>
                  </a:lnTo>
                  <a:lnTo>
                    <a:pt x="516394" y="2857500"/>
                  </a:lnTo>
                  <a:lnTo>
                    <a:pt x="520445" y="2844800"/>
                  </a:lnTo>
                  <a:lnTo>
                    <a:pt x="518998" y="2844800"/>
                  </a:lnTo>
                  <a:lnTo>
                    <a:pt x="505142" y="2819400"/>
                  </a:lnTo>
                  <a:close/>
                </a:path>
                <a:path w="577215" h="3035300">
                  <a:moveTo>
                    <a:pt x="404914" y="2870200"/>
                  </a:moveTo>
                  <a:lnTo>
                    <a:pt x="371132" y="2870200"/>
                  </a:lnTo>
                  <a:lnTo>
                    <a:pt x="371703" y="2882900"/>
                  </a:lnTo>
                  <a:lnTo>
                    <a:pt x="404342" y="2882900"/>
                  </a:lnTo>
                  <a:lnTo>
                    <a:pt x="404914" y="2870200"/>
                  </a:lnTo>
                  <a:close/>
                </a:path>
                <a:path w="577215" h="3035300">
                  <a:moveTo>
                    <a:pt x="568680" y="2870200"/>
                  </a:moveTo>
                  <a:lnTo>
                    <a:pt x="555675" y="2870200"/>
                  </a:lnTo>
                  <a:lnTo>
                    <a:pt x="555104" y="2882900"/>
                  </a:lnTo>
                  <a:lnTo>
                    <a:pt x="567953" y="2882900"/>
                  </a:lnTo>
                  <a:lnTo>
                    <a:pt x="568680" y="2870200"/>
                  </a:lnTo>
                  <a:close/>
                </a:path>
                <a:path w="577215" h="3035300">
                  <a:moveTo>
                    <a:pt x="336181" y="2857500"/>
                  </a:moveTo>
                  <a:lnTo>
                    <a:pt x="266001" y="2857500"/>
                  </a:lnTo>
                  <a:lnTo>
                    <a:pt x="267728" y="2870200"/>
                  </a:lnTo>
                  <a:lnTo>
                    <a:pt x="336753" y="2870200"/>
                  </a:lnTo>
                  <a:lnTo>
                    <a:pt x="336181" y="2857500"/>
                  </a:lnTo>
                  <a:close/>
                </a:path>
                <a:path w="577215" h="3035300">
                  <a:moveTo>
                    <a:pt x="406361" y="2832100"/>
                  </a:moveTo>
                  <a:lnTo>
                    <a:pt x="383746" y="2832100"/>
                  </a:lnTo>
                  <a:lnTo>
                    <a:pt x="378780" y="2844800"/>
                  </a:lnTo>
                  <a:lnTo>
                    <a:pt x="374247" y="2857500"/>
                  </a:lnTo>
                  <a:lnTo>
                    <a:pt x="370255" y="2870200"/>
                  </a:lnTo>
                  <a:lnTo>
                    <a:pt x="406361" y="2870200"/>
                  </a:lnTo>
                  <a:lnTo>
                    <a:pt x="406361" y="2832100"/>
                  </a:lnTo>
                  <a:close/>
                </a:path>
                <a:path w="577215" h="3035300">
                  <a:moveTo>
                    <a:pt x="575894" y="2755900"/>
                  </a:moveTo>
                  <a:lnTo>
                    <a:pt x="560298" y="2755900"/>
                  </a:lnTo>
                  <a:lnTo>
                    <a:pt x="556259" y="2768600"/>
                  </a:lnTo>
                  <a:lnTo>
                    <a:pt x="554240" y="2768600"/>
                  </a:lnTo>
                  <a:lnTo>
                    <a:pt x="552208" y="2781300"/>
                  </a:lnTo>
                  <a:lnTo>
                    <a:pt x="555104" y="2781300"/>
                  </a:lnTo>
                  <a:lnTo>
                    <a:pt x="555675" y="2794000"/>
                  </a:lnTo>
                  <a:lnTo>
                    <a:pt x="553656" y="2794000"/>
                  </a:lnTo>
                  <a:lnTo>
                    <a:pt x="549605" y="2806700"/>
                  </a:lnTo>
                  <a:lnTo>
                    <a:pt x="548754" y="2806700"/>
                  </a:lnTo>
                  <a:lnTo>
                    <a:pt x="549605" y="2819400"/>
                  </a:lnTo>
                  <a:lnTo>
                    <a:pt x="550481" y="2819400"/>
                  </a:lnTo>
                  <a:lnTo>
                    <a:pt x="551637" y="2832100"/>
                  </a:lnTo>
                  <a:lnTo>
                    <a:pt x="552792" y="2832100"/>
                  </a:lnTo>
                  <a:lnTo>
                    <a:pt x="553656" y="2844800"/>
                  </a:lnTo>
                  <a:lnTo>
                    <a:pt x="555104" y="2844800"/>
                  </a:lnTo>
                  <a:lnTo>
                    <a:pt x="555675" y="2857500"/>
                  </a:lnTo>
                  <a:lnTo>
                    <a:pt x="560298" y="2857500"/>
                  </a:lnTo>
                  <a:lnTo>
                    <a:pt x="560298" y="2870200"/>
                  </a:lnTo>
                  <a:lnTo>
                    <a:pt x="568096" y="2870200"/>
                  </a:lnTo>
                  <a:lnTo>
                    <a:pt x="568096" y="2857500"/>
                  </a:lnTo>
                  <a:lnTo>
                    <a:pt x="570211" y="2832100"/>
                  </a:lnTo>
                  <a:lnTo>
                    <a:pt x="573947" y="2806700"/>
                  </a:lnTo>
                  <a:lnTo>
                    <a:pt x="576708" y="2781300"/>
                  </a:lnTo>
                  <a:lnTo>
                    <a:pt x="575894" y="2755900"/>
                  </a:lnTo>
                  <a:close/>
                </a:path>
                <a:path w="577215" h="3035300">
                  <a:moveTo>
                    <a:pt x="323468" y="2832100"/>
                  </a:moveTo>
                  <a:lnTo>
                    <a:pt x="265709" y="2832100"/>
                  </a:lnTo>
                  <a:lnTo>
                    <a:pt x="265709" y="2857500"/>
                  </a:lnTo>
                  <a:lnTo>
                    <a:pt x="334441" y="2857500"/>
                  </a:lnTo>
                  <a:lnTo>
                    <a:pt x="326936" y="2844800"/>
                  </a:lnTo>
                  <a:lnTo>
                    <a:pt x="324624" y="2844800"/>
                  </a:lnTo>
                  <a:lnTo>
                    <a:pt x="323468" y="2832100"/>
                  </a:lnTo>
                  <a:close/>
                </a:path>
                <a:path w="577215" h="3035300">
                  <a:moveTo>
                    <a:pt x="324624" y="2794000"/>
                  </a:moveTo>
                  <a:lnTo>
                    <a:pt x="284479" y="2794000"/>
                  </a:lnTo>
                  <a:lnTo>
                    <a:pt x="280149" y="2806700"/>
                  </a:lnTo>
                  <a:lnTo>
                    <a:pt x="274091" y="2819400"/>
                  </a:lnTo>
                  <a:lnTo>
                    <a:pt x="267157" y="2819400"/>
                  </a:lnTo>
                  <a:lnTo>
                    <a:pt x="266572" y="2832100"/>
                  </a:lnTo>
                  <a:lnTo>
                    <a:pt x="317118" y="2832100"/>
                  </a:lnTo>
                  <a:lnTo>
                    <a:pt x="320293" y="2819400"/>
                  </a:lnTo>
                  <a:lnTo>
                    <a:pt x="322605" y="2806700"/>
                  </a:lnTo>
                  <a:lnTo>
                    <a:pt x="325488" y="2806700"/>
                  </a:lnTo>
                  <a:lnTo>
                    <a:pt x="324624" y="2794000"/>
                  </a:lnTo>
                  <a:close/>
                </a:path>
                <a:path w="577215" h="3035300">
                  <a:moveTo>
                    <a:pt x="402894" y="2819400"/>
                  </a:moveTo>
                  <a:lnTo>
                    <a:pt x="389902" y="2819400"/>
                  </a:lnTo>
                  <a:lnTo>
                    <a:pt x="389902" y="2832100"/>
                  </a:lnTo>
                  <a:lnTo>
                    <a:pt x="405498" y="2832100"/>
                  </a:lnTo>
                  <a:lnTo>
                    <a:pt x="402894" y="2819400"/>
                  </a:lnTo>
                  <a:close/>
                </a:path>
                <a:path w="577215" h="3035300">
                  <a:moveTo>
                    <a:pt x="399427" y="2806700"/>
                  </a:moveTo>
                  <a:lnTo>
                    <a:pt x="384124" y="2806700"/>
                  </a:lnTo>
                  <a:lnTo>
                    <a:pt x="384695" y="2819400"/>
                  </a:lnTo>
                  <a:lnTo>
                    <a:pt x="400583" y="2819400"/>
                  </a:lnTo>
                  <a:lnTo>
                    <a:pt x="399427" y="2806700"/>
                  </a:lnTo>
                  <a:close/>
                </a:path>
                <a:path w="577215" h="3035300">
                  <a:moveTo>
                    <a:pt x="399719" y="2794000"/>
                  </a:moveTo>
                  <a:lnTo>
                    <a:pt x="387591" y="2794000"/>
                  </a:lnTo>
                  <a:lnTo>
                    <a:pt x="387007" y="2806700"/>
                  </a:lnTo>
                  <a:lnTo>
                    <a:pt x="399719" y="2806700"/>
                  </a:lnTo>
                  <a:lnTo>
                    <a:pt x="399719" y="2794000"/>
                  </a:lnTo>
                  <a:close/>
                </a:path>
                <a:path w="577215" h="3035300">
                  <a:moveTo>
                    <a:pt x="321741" y="2781300"/>
                  </a:moveTo>
                  <a:lnTo>
                    <a:pt x="285927" y="2781300"/>
                  </a:lnTo>
                  <a:lnTo>
                    <a:pt x="285927" y="2794000"/>
                  </a:lnTo>
                  <a:lnTo>
                    <a:pt x="321741" y="2794000"/>
                  </a:lnTo>
                  <a:lnTo>
                    <a:pt x="321741" y="2781300"/>
                  </a:lnTo>
                  <a:close/>
                </a:path>
                <a:path w="577215" h="3035300">
                  <a:moveTo>
                    <a:pt x="393649" y="2781300"/>
                  </a:moveTo>
                  <a:lnTo>
                    <a:pt x="388454" y="2781300"/>
                  </a:lnTo>
                  <a:lnTo>
                    <a:pt x="388162" y="2794000"/>
                  </a:lnTo>
                  <a:lnTo>
                    <a:pt x="394233" y="2794000"/>
                  </a:lnTo>
                  <a:lnTo>
                    <a:pt x="393649" y="2781300"/>
                  </a:lnTo>
                  <a:close/>
                </a:path>
                <a:path w="577215" h="3035300">
                  <a:moveTo>
                    <a:pt x="324624" y="2768600"/>
                  </a:moveTo>
                  <a:lnTo>
                    <a:pt x="283044" y="2768600"/>
                  </a:lnTo>
                  <a:lnTo>
                    <a:pt x="284187" y="2781300"/>
                  </a:lnTo>
                  <a:lnTo>
                    <a:pt x="324053" y="2781300"/>
                  </a:lnTo>
                  <a:lnTo>
                    <a:pt x="324624" y="2768600"/>
                  </a:lnTo>
                  <a:close/>
                </a:path>
                <a:path w="577215" h="3035300">
                  <a:moveTo>
                    <a:pt x="177622" y="2730500"/>
                  </a:moveTo>
                  <a:lnTo>
                    <a:pt x="149898" y="2730500"/>
                  </a:lnTo>
                  <a:lnTo>
                    <a:pt x="150101" y="2743200"/>
                  </a:lnTo>
                  <a:lnTo>
                    <a:pt x="150655" y="2755900"/>
                  </a:lnTo>
                  <a:lnTo>
                    <a:pt x="151478" y="2768600"/>
                  </a:lnTo>
                  <a:lnTo>
                    <a:pt x="178777" y="2768600"/>
                  </a:lnTo>
                  <a:lnTo>
                    <a:pt x="178193" y="2755900"/>
                  </a:lnTo>
                  <a:lnTo>
                    <a:pt x="176174" y="2755900"/>
                  </a:lnTo>
                  <a:lnTo>
                    <a:pt x="176174" y="2743200"/>
                  </a:lnTo>
                  <a:lnTo>
                    <a:pt x="177330" y="2743200"/>
                  </a:lnTo>
                  <a:lnTo>
                    <a:pt x="177622" y="2730500"/>
                  </a:lnTo>
                  <a:close/>
                </a:path>
                <a:path w="577215" h="3035300">
                  <a:moveTo>
                    <a:pt x="332143" y="2755900"/>
                  </a:moveTo>
                  <a:lnTo>
                    <a:pt x="289686" y="2755900"/>
                  </a:lnTo>
                  <a:lnTo>
                    <a:pt x="289102" y="2768600"/>
                  </a:lnTo>
                  <a:lnTo>
                    <a:pt x="330403" y="2768600"/>
                  </a:lnTo>
                  <a:lnTo>
                    <a:pt x="332143" y="2755900"/>
                  </a:lnTo>
                  <a:close/>
                </a:path>
                <a:path w="577215" h="3035300">
                  <a:moveTo>
                    <a:pt x="333286" y="2743200"/>
                  </a:moveTo>
                  <a:lnTo>
                    <a:pt x="289394" y="2743200"/>
                  </a:lnTo>
                  <a:lnTo>
                    <a:pt x="290842" y="2755900"/>
                  </a:lnTo>
                  <a:lnTo>
                    <a:pt x="333286" y="2755900"/>
                  </a:lnTo>
                  <a:lnTo>
                    <a:pt x="333286" y="2743200"/>
                  </a:lnTo>
                  <a:close/>
                </a:path>
                <a:path w="577215" h="3035300">
                  <a:moveTo>
                    <a:pt x="503982" y="2527300"/>
                  </a:moveTo>
                  <a:lnTo>
                    <a:pt x="467017" y="2527300"/>
                  </a:lnTo>
                  <a:lnTo>
                    <a:pt x="467017" y="2540000"/>
                  </a:lnTo>
                  <a:lnTo>
                    <a:pt x="464692" y="2540000"/>
                  </a:lnTo>
                  <a:lnTo>
                    <a:pt x="466432" y="2552700"/>
                  </a:lnTo>
                  <a:lnTo>
                    <a:pt x="488099" y="2552700"/>
                  </a:lnTo>
                  <a:lnTo>
                    <a:pt x="494971" y="2565400"/>
                  </a:lnTo>
                  <a:lnTo>
                    <a:pt x="505687" y="2565400"/>
                  </a:lnTo>
                  <a:lnTo>
                    <a:pt x="509473" y="2578100"/>
                  </a:lnTo>
                  <a:lnTo>
                    <a:pt x="513219" y="2578100"/>
                  </a:lnTo>
                  <a:lnTo>
                    <a:pt x="513219" y="2590800"/>
                  </a:lnTo>
                  <a:lnTo>
                    <a:pt x="512356" y="2590800"/>
                  </a:lnTo>
                  <a:lnTo>
                    <a:pt x="512356" y="2603500"/>
                  </a:lnTo>
                  <a:lnTo>
                    <a:pt x="510908" y="2603500"/>
                  </a:lnTo>
                  <a:lnTo>
                    <a:pt x="504558" y="2616200"/>
                  </a:lnTo>
                  <a:lnTo>
                    <a:pt x="500227" y="2616200"/>
                  </a:lnTo>
                  <a:lnTo>
                    <a:pt x="499071" y="2628900"/>
                  </a:lnTo>
                  <a:lnTo>
                    <a:pt x="498779" y="2628900"/>
                  </a:lnTo>
                  <a:lnTo>
                    <a:pt x="499643" y="2641600"/>
                  </a:lnTo>
                  <a:lnTo>
                    <a:pt x="506145" y="2641600"/>
                  </a:lnTo>
                  <a:lnTo>
                    <a:pt x="509398" y="2654300"/>
                  </a:lnTo>
                  <a:lnTo>
                    <a:pt x="512648" y="2654300"/>
                  </a:lnTo>
                  <a:lnTo>
                    <a:pt x="513803" y="2667000"/>
                  </a:lnTo>
                  <a:lnTo>
                    <a:pt x="517270" y="2667000"/>
                  </a:lnTo>
                  <a:lnTo>
                    <a:pt x="519861" y="2679700"/>
                  </a:lnTo>
                  <a:lnTo>
                    <a:pt x="523913" y="2679700"/>
                  </a:lnTo>
                  <a:lnTo>
                    <a:pt x="524776" y="2692400"/>
                  </a:lnTo>
                  <a:lnTo>
                    <a:pt x="527088" y="2692400"/>
                  </a:lnTo>
                  <a:lnTo>
                    <a:pt x="529970" y="2705100"/>
                  </a:lnTo>
                  <a:lnTo>
                    <a:pt x="544410" y="2705100"/>
                  </a:lnTo>
                  <a:lnTo>
                    <a:pt x="548170" y="2717800"/>
                  </a:lnTo>
                  <a:lnTo>
                    <a:pt x="553084" y="2717800"/>
                  </a:lnTo>
                  <a:lnTo>
                    <a:pt x="554812" y="2730500"/>
                  </a:lnTo>
                  <a:lnTo>
                    <a:pt x="560882" y="2730500"/>
                  </a:lnTo>
                  <a:lnTo>
                    <a:pt x="561454" y="2743200"/>
                  </a:lnTo>
                  <a:lnTo>
                    <a:pt x="562038" y="2743200"/>
                  </a:lnTo>
                  <a:lnTo>
                    <a:pt x="561454" y="2755900"/>
                  </a:lnTo>
                  <a:lnTo>
                    <a:pt x="575322" y="2755900"/>
                  </a:lnTo>
                  <a:lnTo>
                    <a:pt x="574738" y="2743200"/>
                  </a:lnTo>
                  <a:lnTo>
                    <a:pt x="561904" y="2705100"/>
                  </a:lnTo>
                  <a:lnTo>
                    <a:pt x="545398" y="2679700"/>
                  </a:lnTo>
                  <a:lnTo>
                    <a:pt x="536832" y="2654300"/>
                  </a:lnTo>
                  <a:lnTo>
                    <a:pt x="529889" y="2641600"/>
                  </a:lnTo>
                  <a:lnTo>
                    <a:pt x="524192" y="2616200"/>
                  </a:lnTo>
                  <a:lnTo>
                    <a:pt x="523595" y="2590800"/>
                  </a:lnTo>
                  <a:lnTo>
                    <a:pt x="521993" y="2578100"/>
                  </a:lnTo>
                  <a:lnTo>
                    <a:pt x="518389" y="2565400"/>
                  </a:lnTo>
                  <a:lnTo>
                    <a:pt x="511784" y="2540000"/>
                  </a:lnTo>
                  <a:lnTo>
                    <a:pt x="503982" y="2527300"/>
                  </a:lnTo>
                  <a:close/>
                </a:path>
                <a:path w="577215" h="3035300">
                  <a:moveTo>
                    <a:pt x="331850" y="2730500"/>
                  </a:moveTo>
                  <a:lnTo>
                    <a:pt x="285064" y="2730500"/>
                  </a:lnTo>
                  <a:lnTo>
                    <a:pt x="285635" y="2743200"/>
                  </a:lnTo>
                  <a:lnTo>
                    <a:pt x="332143" y="2743200"/>
                  </a:lnTo>
                  <a:lnTo>
                    <a:pt x="331850" y="2730500"/>
                  </a:lnTo>
                  <a:close/>
                </a:path>
                <a:path w="577215" h="3035300">
                  <a:moveTo>
                    <a:pt x="191769" y="2679700"/>
                  </a:moveTo>
                  <a:lnTo>
                    <a:pt x="158851" y="2679700"/>
                  </a:lnTo>
                  <a:lnTo>
                    <a:pt x="150190" y="2730500"/>
                  </a:lnTo>
                  <a:lnTo>
                    <a:pt x="181089" y="2730500"/>
                  </a:lnTo>
                  <a:lnTo>
                    <a:pt x="181660" y="2717800"/>
                  </a:lnTo>
                  <a:lnTo>
                    <a:pt x="185127" y="2717800"/>
                  </a:lnTo>
                  <a:lnTo>
                    <a:pt x="185419" y="2705100"/>
                  </a:lnTo>
                  <a:lnTo>
                    <a:pt x="187439" y="2705100"/>
                  </a:lnTo>
                  <a:lnTo>
                    <a:pt x="188302" y="2692400"/>
                  </a:lnTo>
                  <a:lnTo>
                    <a:pt x="190334" y="2692400"/>
                  </a:lnTo>
                  <a:lnTo>
                    <a:pt x="191769" y="2679700"/>
                  </a:lnTo>
                  <a:close/>
                </a:path>
                <a:path w="577215" h="3035300">
                  <a:moveTo>
                    <a:pt x="328955" y="2705100"/>
                  </a:moveTo>
                  <a:lnTo>
                    <a:pt x="275131" y="2705100"/>
                  </a:lnTo>
                  <a:lnTo>
                    <a:pt x="279857" y="2730500"/>
                  </a:lnTo>
                  <a:lnTo>
                    <a:pt x="330403" y="2730500"/>
                  </a:lnTo>
                  <a:lnTo>
                    <a:pt x="330403" y="2717800"/>
                  </a:lnTo>
                  <a:lnTo>
                    <a:pt x="329247" y="2717800"/>
                  </a:lnTo>
                  <a:lnTo>
                    <a:pt x="328955" y="2705100"/>
                  </a:lnTo>
                  <a:close/>
                </a:path>
                <a:path w="577215" h="3035300">
                  <a:moveTo>
                    <a:pt x="544410" y="2705100"/>
                  </a:moveTo>
                  <a:lnTo>
                    <a:pt x="532574" y="2705100"/>
                  </a:lnTo>
                  <a:lnTo>
                    <a:pt x="534885" y="2717800"/>
                  </a:lnTo>
                  <a:lnTo>
                    <a:pt x="543839" y="2717800"/>
                  </a:lnTo>
                  <a:lnTo>
                    <a:pt x="544410" y="2705100"/>
                  </a:lnTo>
                  <a:close/>
                </a:path>
                <a:path w="577215" h="3035300">
                  <a:moveTo>
                    <a:pt x="327520" y="2692400"/>
                  </a:moveTo>
                  <a:lnTo>
                    <a:pt x="270624" y="2692400"/>
                  </a:lnTo>
                  <a:lnTo>
                    <a:pt x="272836" y="2705100"/>
                  </a:lnTo>
                  <a:lnTo>
                    <a:pt x="327520" y="2705100"/>
                  </a:lnTo>
                  <a:lnTo>
                    <a:pt x="327520" y="2692400"/>
                  </a:lnTo>
                  <a:close/>
                </a:path>
                <a:path w="577215" h="3035300">
                  <a:moveTo>
                    <a:pt x="326364" y="2679700"/>
                  </a:moveTo>
                  <a:lnTo>
                    <a:pt x="267728" y="2679700"/>
                  </a:lnTo>
                  <a:lnTo>
                    <a:pt x="268592" y="2692400"/>
                  </a:lnTo>
                  <a:lnTo>
                    <a:pt x="326936" y="2692400"/>
                  </a:lnTo>
                  <a:lnTo>
                    <a:pt x="326364" y="2679700"/>
                  </a:lnTo>
                  <a:close/>
                </a:path>
                <a:path w="577215" h="3035300">
                  <a:moveTo>
                    <a:pt x="193217" y="2667000"/>
                  </a:moveTo>
                  <a:lnTo>
                    <a:pt x="160870" y="2667000"/>
                  </a:lnTo>
                  <a:lnTo>
                    <a:pt x="160286" y="2679700"/>
                  </a:lnTo>
                  <a:lnTo>
                    <a:pt x="192633" y="2679700"/>
                  </a:lnTo>
                  <a:lnTo>
                    <a:pt x="193217" y="2667000"/>
                  </a:lnTo>
                  <a:close/>
                </a:path>
                <a:path w="577215" h="3035300">
                  <a:moveTo>
                    <a:pt x="325488" y="2667000"/>
                  </a:moveTo>
                  <a:lnTo>
                    <a:pt x="265709" y="2667000"/>
                  </a:lnTo>
                  <a:lnTo>
                    <a:pt x="265709" y="2679700"/>
                  </a:lnTo>
                  <a:lnTo>
                    <a:pt x="325780" y="2679700"/>
                  </a:lnTo>
                  <a:lnTo>
                    <a:pt x="325488" y="2667000"/>
                  </a:lnTo>
                  <a:close/>
                </a:path>
                <a:path w="577215" h="3035300">
                  <a:moveTo>
                    <a:pt x="196684" y="2641600"/>
                  </a:moveTo>
                  <a:lnTo>
                    <a:pt x="162890" y="2641600"/>
                  </a:lnTo>
                  <a:lnTo>
                    <a:pt x="161734" y="2667000"/>
                  </a:lnTo>
                  <a:lnTo>
                    <a:pt x="194665" y="2667000"/>
                  </a:lnTo>
                  <a:lnTo>
                    <a:pt x="195529" y="2654300"/>
                  </a:lnTo>
                  <a:lnTo>
                    <a:pt x="196100" y="2654300"/>
                  </a:lnTo>
                  <a:lnTo>
                    <a:pt x="196684" y="2641600"/>
                  </a:lnTo>
                  <a:close/>
                </a:path>
                <a:path w="577215" h="3035300">
                  <a:moveTo>
                    <a:pt x="324332" y="2654300"/>
                  </a:moveTo>
                  <a:lnTo>
                    <a:pt x="263397" y="2654300"/>
                  </a:lnTo>
                  <a:lnTo>
                    <a:pt x="263982" y="2667000"/>
                  </a:lnTo>
                  <a:lnTo>
                    <a:pt x="324916" y="2667000"/>
                  </a:lnTo>
                  <a:lnTo>
                    <a:pt x="324332" y="2654300"/>
                  </a:lnTo>
                  <a:close/>
                </a:path>
                <a:path w="577215" h="3035300">
                  <a:moveTo>
                    <a:pt x="322033" y="2641600"/>
                  </a:moveTo>
                  <a:lnTo>
                    <a:pt x="262826" y="2641600"/>
                  </a:lnTo>
                  <a:lnTo>
                    <a:pt x="262826" y="2654300"/>
                  </a:lnTo>
                  <a:lnTo>
                    <a:pt x="322033" y="2654300"/>
                  </a:lnTo>
                  <a:lnTo>
                    <a:pt x="322033" y="2641600"/>
                  </a:lnTo>
                  <a:close/>
                </a:path>
                <a:path w="577215" h="3035300">
                  <a:moveTo>
                    <a:pt x="194665" y="2603500"/>
                  </a:moveTo>
                  <a:lnTo>
                    <a:pt x="163877" y="2603500"/>
                  </a:lnTo>
                  <a:lnTo>
                    <a:pt x="163753" y="2641600"/>
                  </a:lnTo>
                  <a:lnTo>
                    <a:pt x="196976" y="2641600"/>
                  </a:lnTo>
                  <a:lnTo>
                    <a:pt x="197548" y="2628900"/>
                  </a:lnTo>
                  <a:lnTo>
                    <a:pt x="195529" y="2628900"/>
                  </a:lnTo>
                  <a:lnTo>
                    <a:pt x="195529" y="2616200"/>
                  </a:lnTo>
                  <a:lnTo>
                    <a:pt x="194665" y="2603500"/>
                  </a:lnTo>
                  <a:close/>
                </a:path>
                <a:path w="577215" h="3035300">
                  <a:moveTo>
                    <a:pt x="316826" y="2616200"/>
                  </a:moveTo>
                  <a:lnTo>
                    <a:pt x="261950" y="2616200"/>
                  </a:lnTo>
                  <a:lnTo>
                    <a:pt x="261950" y="2641600"/>
                  </a:lnTo>
                  <a:lnTo>
                    <a:pt x="319722" y="2641600"/>
                  </a:lnTo>
                  <a:lnTo>
                    <a:pt x="319138" y="2628900"/>
                  </a:lnTo>
                  <a:lnTo>
                    <a:pt x="316534" y="2628900"/>
                  </a:lnTo>
                  <a:lnTo>
                    <a:pt x="316826" y="2616200"/>
                  </a:lnTo>
                  <a:close/>
                </a:path>
                <a:path w="577215" h="3035300">
                  <a:moveTo>
                    <a:pt x="308670" y="2603500"/>
                  </a:moveTo>
                  <a:lnTo>
                    <a:pt x="263397" y="2603500"/>
                  </a:lnTo>
                  <a:lnTo>
                    <a:pt x="262534" y="2616200"/>
                  </a:lnTo>
                  <a:lnTo>
                    <a:pt x="312830" y="2616200"/>
                  </a:lnTo>
                  <a:lnTo>
                    <a:pt x="308670" y="2603500"/>
                  </a:lnTo>
                  <a:close/>
                </a:path>
                <a:path w="577215" h="3035300">
                  <a:moveTo>
                    <a:pt x="172707" y="2501900"/>
                  </a:moveTo>
                  <a:lnTo>
                    <a:pt x="157403" y="2501900"/>
                  </a:lnTo>
                  <a:lnTo>
                    <a:pt x="157403" y="2552700"/>
                  </a:lnTo>
                  <a:lnTo>
                    <a:pt x="158968" y="2565400"/>
                  </a:lnTo>
                  <a:lnTo>
                    <a:pt x="160615" y="2578100"/>
                  </a:lnTo>
                  <a:lnTo>
                    <a:pt x="162316" y="2590800"/>
                  </a:lnTo>
                  <a:lnTo>
                    <a:pt x="164045" y="2603500"/>
                  </a:lnTo>
                  <a:lnTo>
                    <a:pt x="193509" y="2603500"/>
                  </a:lnTo>
                  <a:lnTo>
                    <a:pt x="193217" y="2590800"/>
                  </a:lnTo>
                  <a:lnTo>
                    <a:pt x="192633" y="2590800"/>
                  </a:lnTo>
                  <a:lnTo>
                    <a:pt x="192633" y="2578100"/>
                  </a:lnTo>
                  <a:lnTo>
                    <a:pt x="190614" y="2578100"/>
                  </a:lnTo>
                  <a:lnTo>
                    <a:pt x="189278" y="2565400"/>
                  </a:lnTo>
                  <a:lnTo>
                    <a:pt x="188591" y="2552700"/>
                  </a:lnTo>
                  <a:lnTo>
                    <a:pt x="188339" y="2552700"/>
                  </a:lnTo>
                  <a:lnTo>
                    <a:pt x="188302" y="2540000"/>
                  </a:lnTo>
                  <a:lnTo>
                    <a:pt x="186867" y="2540000"/>
                  </a:lnTo>
                  <a:lnTo>
                    <a:pt x="186867" y="2527300"/>
                  </a:lnTo>
                  <a:lnTo>
                    <a:pt x="183972" y="2527300"/>
                  </a:lnTo>
                  <a:lnTo>
                    <a:pt x="180505" y="2514600"/>
                  </a:lnTo>
                  <a:lnTo>
                    <a:pt x="173862" y="2514600"/>
                  </a:lnTo>
                  <a:lnTo>
                    <a:pt x="172707" y="2501900"/>
                  </a:lnTo>
                  <a:close/>
                </a:path>
                <a:path w="577215" h="3035300">
                  <a:moveTo>
                    <a:pt x="297192" y="2590800"/>
                  </a:moveTo>
                  <a:lnTo>
                    <a:pt x="265417" y="2590800"/>
                  </a:lnTo>
                  <a:lnTo>
                    <a:pt x="264845" y="2603500"/>
                  </a:lnTo>
                  <a:lnTo>
                    <a:pt x="300075" y="2603500"/>
                  </a:lnTo>
                  <a:lnTo>
                    <a:pt x="297192" y="2590800"/>
                  </a:lnTo>
                  <a:close/>
                </a:path>
                <a:path w="577215" h="3035300">
                  <a:moveTo>
                    <a:pt x="290842" y="2578100"/>
                  </a:moveTo>
                  <a:lnTo>
                    <a:pt x="268592" y="2578100"/>
                  </a:lnTo>
                  <a:lnTo>
                    <a:pt x="267436" y="2590800"/>
                  </a:lnTo>
                  <a:lnTo>
                    <a:pt x="291122" y="2590800"/>
                  </a:lnTo>
                  <a:lnTo>
                    <a:pt x="290842" y="2578100"/>
                  </a:lnTo>
                  <a:close/>
                </a:path>
                <a:path w="577215" h="3035300">
                  <a:moveTo>
                    <a:pt x="285635" y="2565400"/>
                  </a:moveTo>
                  <a:lnTo>
                    <a:pt x="270903" y="2565400"/>
                  </a:lnTo>
                  <a:lnTo>
                    <a:pt x="270624" y="2578100"/>
                  </a:lnTo>
                  <a:lnTo>
                    <a:pt x="285635" y="2578100"/>
                  </a:lnTo>
                  <a:lnTo>
                    <a:pt x="285635" y="2565400"/>
                  </a:lnTo>
                  <a:close/>
                </a:path>
                <a:path w="577215" h="3035300">
                  <a:moveTo>
                    <a:pt x="496188" y="2514600"/>
                  </a:moveTo>
                  <a:lnTo>
                    <a:pt x="482612" y="2514600"/>
                  </a:lnTo>
                  <a:lnTo>
                    <a:pt x="478281" y="2527300"/>
                  </a:lnTo>
                  <a:lnTo>
                    <a:pt x="500084" y="2527300"/>
                  </a:lnTo>
                  <a:lnTo>
                    <a:pt x="496188" y="2514600"/>
                  </a:lnTo>
                  <a:close/>
                </a:path>
                <a:path w="577215" h="3035300">
                  <a:moveTo>
                    <a:pt x="170116" y="2489200"/>
                  </a:moveTo>
                  <a:lnTo>
                    <a:pt x="158851" y="2489200"/>
                  </a:lnTo>
                  <a:lnTo>
                    <a:pt x="157987" y="2501900"/>
                  </a:lnTo>
                  <a:lnTo>
                    <a:pt x="171843" y="2501900"/>
                  </a:lnTo>
                  <a:lnTo>
                    <a:pt x="170116" y="2489200"/>
                  </a:lnTo>
                  <a:close/>
                </a:path>
                <a:path w="577215" h="3035300">
                  <a:moveTo>
                    <a:pt x="172135" y="2451100"/>
                  </a:moveTo>
                  <a:lnTo>
                    <a:pt x="164630" y="2451100"/>
                  </a:lnTo>
                  <a:lnTo>
                    <a:pt x="161957" y="2463800"/>
                  </a:lnTo>
                  <a:lnTo>
                    <a:pt x="160585" y="2476500"/>
                  </a:lnTo>
                  <a:lnTo>
                    <a:pt x="160079" y="2476500"/>
                  </a:lnTo>
                  <a:lnTo>
                    <a:pt x="160007" y="2489200"/>
                  </a:lnTo>
                  <a:lnTo>
                    <a:pt x="168084" y="2489200"/>
                  </a:lnTo>
                  <a:lnTo>
                    <a:pt x="168668" y="2463800"/>
                  </a:lnTo>
                  <a:lnTo>
                    <a:pt x="171551" y="2463800"/>
                  </a:lnTo>
                  <a:lnTo>
                    <a:pt x="172135" y="2451100"/>
                  </a:lnTo>
                  <a:close/>
                </a:path>
                <a:path w="577215" h="3035300">
                  <a:moveTo>
                    <a:pt x="202689" y="2362200"/>
                  </a:moveTo>
                  <a:lnTo>
                    <a:pt x="185991" y="2362200"/>
                  </a:lnTo>
                  <a:lnTo>
                    <a:pt x="181371" y="2387600"/>
                  </a:lnTo>
                  <a:lnTo>
                    <a:pt x="176102" y="2400300"/>
                  </a:lnTo>
                  <a:lnTo>
                    <a:pt x="170727" y="2425700"/>
                  </a:lnTo>
                  <a:lnTo>
                    <a:pt x="165785" y="2438400"/>
                  </a:lnTo>
                  <a:lnTo>
                    <a:pt x="165201" y="2451100"/>
                  </a:lnTo>
                  <a:lnTo>
                    <a:pt x="173862" y="2451100"/>
                  </a:lnTo>
                  <a:lnTo>
                    <a:pt x="175018" y="2438400"/>
                  </a:lnTo>
                  <a:lnTo>
                    <a:pt x="178777" y="2438400"/>
                  </a:lnTo>
                  <a:lnTo>
                    <a:pt x="181089" y="2425700"/>
                  </a:lnTo>
                  <a:lnTo>
                    <a:pt x="188302" y="2413000"/>
                  </a:lnTo>
                  <a:lnTo>
                    <a:pt x="190334" y="2413000"/>
                  </a:lnTo>
                  <a:lnTo>
                    <a:pt x="194944" y="2400300"/>
                  </a:lnTo>
                  <a:lnTo>
                    <a:pt x="197256" y="2400300"/>
                  </a:lnTo>
                  <a:lnTo>
                    <a:pt x="197840" y="2387600"/>
                  </a:lnTo>
                  <a:lnTo>
                    <a:pt x="199859" y="2387600"/>
                  </a:lnTo>
                  <a:lnTo>
                    <a:pt x="199859" y="2374900"/>
                  </a:lnTo>
                  <a:lnTo>
                    <a:pt x="200723" y="2374900"/>
                  </a:lnTo>
                  <a:lnTo>
                    <a:pt x="202689" y="2362200"/>
                  </a:lnTo>
                  <a:close/>
                </a:path>
                <a:path w="577215" h="3035300">
                  <a:moveTo>
                    <a:pt x="210261" y="2336800"/>
                  </a:moveTo>
                  <a:lnTo>
                    <a:pt x="186902" y="2336800"/>
                  </a:lnTo>
                  <a:lnTo>
                    <a:pt x="186867" y="2362200"/>
                  </a:lnTo>
                  <a:lnTo>
                    <a:pt x="204735" y="2362200"/>
                  </a:lnTo>
                  <a:lnTo>
                    <a:pt x="206940" y="2349500"/>
                  </a:lnTo>
                  <a:lnTo>
                    <a:pt x="209384" y="2349500"/>
                  </a:lnTo>
                  <a:lnTo>
                    <a:pt x="210261" y="2336800"/>
                  </a:lnTo>
                  <a:close/>
                </a:path>
                <a:path w="577215" h="3035300">
                  <a:moveTo>
                    <a:pt x="247510" y="2095500"/>
                  </a:moveTo>
                  <a:lnTo>
                    <a:pt x="222389" y="2095500"/>
                  </a:lnTo>
                  <a:lnTo>
                    <a:pt x="213496" y="2133600"/>
                  </a:lnTo>
                  <a:lnTo>
                    <a:pt x="198920" y="2171700"/>
                  </a:lnTo>
                  <a:lnTo>
                    <a:pt x="183152" y="2209800"/>
                  </a:lnTo>
                  <a:lnTo>
                    <a:pt x="170687" y="2247900"/>
                  </a:lnTo>
                  <a:lnTo>
                    <a:pt x="170687" y="2260600"/>
                  </a:lnTo>
                  <a:lnTo>
                    <a:pt x="170980" y="2273300"/>
                  </a:lnTo>
                  <a:lnTo>
                    <a:pt x="174479" y="2286000"/>
                  </a:lnTo>
                  <a:lnTo>
                    <a:pt x="178630" y="2298700"/>
                  </a:lnTo>
                  <a:lnTo>
                    <a:pt x="182997" y="2311400"/>
                  </a:lnTo>
                  <a:lnTo>
                    <a:pt x="187147" y="2324100"/>
                  </a:lnTo>
                  <a:lnTo>
                    <a:pt x="186985" y="2336800"/>
                  </a:lnTo>
                  <a:lnTo>
                    <a:pt x="214919" y="2336800"/>
                  </a:lnTo>
                  <a:lnTo>
                    <a:pt x="218092" y="2324100"/>
                  </a:lnTo>
                  <a:lnTo>
                    <a:pt x="221534" y="2324100"/>
                  </a:lnTo>
                  <a:lnTo>
                    <a:pt x="225272" y="2311400"/>
                  </a:lnTo>
                  <a:lnTo>
                    <a:pt x="229603" y="2311400"/>
                  </a:lnTo>
                  <a:lnTo>
                    <a:pt x="230187" y="2298700"/>
                  </a:lnTo>
                  <a:lnTo>
                    <a:pt x="235089" y="2298700"/>
                  </a:lnTo>
                  <a:lnTo>
                    <a:pt x="237985" y="2286000"/>
                  </a:lnTo>
                  <a:lnTo>
                    <a:pt x="241452" y="2286000"/>
                  </a:lnTo>
                  <a:lnTo>
                    <a:pt x="243179" y="2273300"/>
                  </a:lnTo>
                  <a:lnTo>
                    <a:pt x="200431" y="2273300"/>
                  </a:lnTo>
                  <a:lnTo>
                    <a:pt x="198996" y="2260600"/>
                  </a:lnTo>
                  <a:lnTo>
                    <a:pt x="188887" y="2260600"/>
                  </a:lnTo>
                  <a:lnTo>
                    <a:pt x="186867" y="2247900"/>
                  </a:lnTo>
                  <a:lnTo>
                    <a:pt x="187147" y="2247900"/>
                  </a:lnTo>
                  <a:lnTo>
                    <a:pt x="191198" y="2235200"/>
                  </a:lnTo>
                  <a:lnTo>
                    <a:pt x="196296" y="2222500"/>
                  </a:lnTo>
                  <a:lnTo>
                    <a:pt x="201664" y="2209800"/>
                  </a:lnTo>
                  <a:lnTo>
                    <a:pt x="207359" y="2197100"/>
                  </a:lnTo>
                  <a:lnTo>
                    <a:pt x="213436" y="2184400"/>
                  </a:lnTo>
                  <a:lnTo>
                    <a:pt x="216036" y="2184400"/>
                  </a:lnTo>
                  <a:lnTo>
                    <a:pt x="218636" y="2171700"/>
                  </a:lnTo>
                  <a:lnTo>
                    <a:pt x="223837" y="2159000"/>
                  </a:lnTo>
                  <a:lnTo>
                    <a:pt x="225856" y="2159000"/>
                  </a:lnTo>
                  <a:lnTo>
                    <a:pt x="232291" y="2146300"/>
                  </a:lnTo>
                  <a:lnTo>
                    <a:pt x="237913" y="2133600"/>
                  </a:lnTo>
                  <a:lnTo>
                    <a:pt x="242342" y="2120900"/>
                  </a:lnTo>
                  <a:lnTo>
                    <a:pt x="245198" y="2108200"/>
                  </a:lnTo>
                  <a:lnTo>
                    <a:pt x="246646" y="2108200"/>
                  </a:lnTo>
                  <a:lnTo>
                    <a:pt x="247510" y="2095500"/>
                  </a:lnTo>
                  <a:close/>
                </a:path>
                <a:path w="577215" h="3035300">
                  <a:moveTo>
                    <a:pt x="253005" y="2082800"/>
                  </a:moveTo>
                  <a:lnTo>
                    <a:pt x="224116" y="2082800"/>
                  </a:lnTo>
                  <a:lnTo>
                    <a:pt x="223545" y="2095500"/>
                  </a:lnTo>
                  <a:lnTo>
                    <a:pt x="248958" y="2095500"/>
                  </a:lnTo>
                  <a:lnTo>
                    <a:pt x="253005" y="2082800"/>
                  </a:lnTo>
                  <a:close/>
                </a:path>
                <a:path w="577215" h="3035300">
                  <a:moveTo>
                    <a:pt x="257205" y="2070100"/>
                  </a:moveTo>
                  <a:lnTo>
                    <a:pt x="225272" y="2070100"/>
                  </a:lnTo>
                  <a:lnTo>
                    <a:pt x="224408" y="2082800"/>
                  </a:lnTo>
                  <a:lnTo>
                    <a:pt x="255565" y="2082800"/>
                  </a:lnTo>
                  <a:lnTo>
                    <a:pt x="257205" y="2070100"/>
                  </a:lnTo>
                  <a:close/>
                </a:path>
                <a:path w="577215" h="3035300">
                  <a:moveTo>
                    <a:pt x="258775" y="2057400"/>
                  </a:moveTo>
                  <a:lnTo>
                    <a:pt x="226428" y="2057400"/>
                  </a:lnTo>
                  <a:lnTo>
                    <a:pt x="225856" y="2070100"/>
                  </a:lnTo>
                  <a:lnTo>
                    <a:pt x="258495" y="2070100"/>
                  </a:lnTo>
                  <a:lnTo>
                    <a:pt x="258775" y="2057400"/>
                  </a:lnTo>
                  <a:close/>
                </a:path>
                <a:path w="577215" h="3035300">
                  <a:moveTo>
                    <a:pt x="261950" y="2032000"/>
                  </a:moveTo>
                  <a:lnTo>
                    <a:pt x="228447" y="2032000"/>
                  </a:lnTo>
                  <a:lnTo>
                    <a:pt x="228168" y="2044700"/>
                  </a:lnTo>
                  <a:lnTo>
                    <a:pt x="227291" y="2057400"/>
                  </a:lnTo>
                  <a:lnTo>
                    <a:pt x="260794" y="2057400"/>
                  </a:lnTo>
                  <a:lnTo>
                    <a:pt x="261378" y="2044700"/>
                  </a:lnTo>
                  <a:lnTo>
                    <a:pt x="261950" y="2044700"/>
                  </a:lnTo>
                  <a:lnTo>
                    <a:pt x="261950" y="2032000"/>
                  </a:lnTo>
                  <a:close/>
                </a:path>
                <a:path w="577215" h="3035300">
                  <a:moveTo>
                    <a:pt x="262826" y="2019300"/>
                  </a:moveTo>
                  <a:lnTo>
                    <a:pt x="229323" y="2019300"/>
                  </a:lnTo>
                  <a:lnTo>
                    <a:pt x="229323" y="2032000"/>
                  </a:lnTo>
                  <a:lnTo>
                    <a:pt x="263397" y="2032000"/>
                  </a:lnTo>
                  <a:lnTo>
                    <a:pt x="262826" y="2019300"/>
                  </a:lnTo>
                  <a:close/>
                </a:path>
                <a:path w="577215" h="3035300">
                  <a:moveTo>
                    <a:pt x="233070" y="1219200"/>
                  </a:moveTo>
                  <a:lnTo>
                    <a:pt x="64620" y="1219200"/>
                  </a:lnTo>
                  <a:lnTo>
                    <a:pt x="65724" y="1231900"/>
                  </a:lnTo>
                  <a:lnTo>
                    <a:pt x="67589" y="1257300"/>
                  </a:lnTo>
                  <a:lnTo>
                    <a:pt x="73935" y="1295400"/>
                  </a:lnTo>
                  <a:lnTo>
                    <a:pt x="81773" y="1333500"/>
                  </a:lnTo>
                  <a:lnTo>
                    <a:pt x="90533" y="1371600"/>
                  </a:lnTo>
                  <a:lnTo>
                    <a:pt x="99644" y="1409700"/>
                  </a:lnTo>
                  <a:lnTo>
                    <a:pt x="111483" y="1435100"/>
                  </a:lnTo>
                  <a:lnTo>
                    <a:pt x="117917" y="1460500"/>
                  </a:lnTo>
                  <a:lnTo>
                    <a:pt x="125056" y="1473200"/>
                  </a:lnTo>
                  <a:lnTo>
                    <a:pt x="139883" y="1524000"/>
                  </a:lnTo>
                  <a:lnTo>
                    <a:pt x="154329" y="1574800"/>
                  </a:lnTo>
                  <a:lnTo>
                    <a:pt x="168171" y="1612900"/>
                  </a:lnTo>
                  <a:lnTo>
                    <a:pt x="181192" y="1663700"/>
                  </a:lnTo>
                  <a:lnTo>
                    <a:pt x="193170" y="1714500"/>
                  </a:lnTo>
                  <a:lnTo>
                    <a:pt x="203886" y="1765300"/>
                  </a:lnTo>
                  <a:lnTo>
                    <a:pt x="213119" y="1816100"/>
                  </a:lnTo>
                  <a:lnTo>
                    <a:pt x="220649" y="1854200"/>
                  </a:lnTo>
                  <a:lnTo>
                    <a:pt x="220649" y="1866900"/>
                  </a:lnTo>
                  <a:lnTo>
                    <a:pt x="220941" y="1866900"/>
                  </a:lnTo>
                  <a:lnTo>
                    <a:pt x="224408" y="1892300"/>
                  </a:lnTo>
                  <a:lnTo>
                    <a:pt x="225272" y="1892300"/>
                  </a:lnTo>
                  <a:lnTo>
                    <a:pt x="225856" y="1905000"/>
                  </a:lnTo>
                  <a:lnTo>
                    <a:pt x="227291" y="1905000"/>
                  </a:lnTo>
                  <a:lnTo>
                    <a:pt x="227291" y="1917700"/>
                  </a:lnTo>
                  <a:lnTo>
                    <a:pt x="226428" y="1917700"/>
                  </a:lnTo>
                  <a:lnTo>
                    <a:pt x="228233" y="1943100"/>
                  </a:lnTo>
                  <a:lnTo>
                    <a:pt x="229174" y="1968500"/>
                  </a:lnTo>
                  <a:lnTo>
                    <a:pt x="230187" y="2019300"/>
                  </a:lnTo>
                  <a:lnTo>
                    <a:pt x="263105" y="2019300"/>
                  </a:lnTo>
                  <a:lnTo>
                    <a:pt x="264261" y="2006600"/>
                  </a:lnTo>
                  <a:lnTo>
                    <a:pt x="264845" y="1993900"/>
                  </a:lnTo>
                  <a:lnTo>
                    <a:pt x="265709" y="1993900"/>
                  </a:lnTo>
                  <a:lnTo>
                    <a:pt x="266293" y="1981200"/>
                  </a:lnTo>
                  <a:lnTo>
                    <a:pt x="266865" y="1981200"/>
                  </a:lnTo>
                  <a:lnTo>
                    <a:pt x="267157" y="1968500"/>
                  </a:lnTo>
                  <a:lnTo>
                    <a:pt x="268312" y="1968500"/>
                  </a:lnTo>
                  <a:lnTo>
                    <a:pt x="268312" y="1955800"/>
                  </a:lnTo>
                  <a:lnTo>
                    <a:pt x="268592" y="1955800"/>
                  </a:lnTo>
                  <a:lnTo>
                    <a:pt x="269747" y="1943100"/>
                  </a:lnTo>
                  <a:lnTo>
                    <a:pt x="268304" y="1930400"/>
                  </a:lnTo>
                  <a:lnTo>
                    <a:pt x="267914" y="1905000"/>
                  </a:lnTo>
                  <a:lnTo>
                    <a:pt x="268660" y="1892300"/>
                  </a:lnTo>
                  <a:lnTo>
                    <a:pt x="270624" y="1879600"/>
                  </a:lnTo>
                  <a:lnTo>
                    <a:pt x="270624" y="1816100"/>
                  </a:lnTo>
                  <a:lnTo>
                    <a:pt x="269747" y="1816100"/>
                  </a:lnTo>
                  <a:lnTo>
                    <a:pt x="269747" y="1790700"/>
                  </a:lnTo>
                  <a:lnTo>
                    <a:pt x="268592" y="1790700"/>
                  </a:lnTo>
                  <a:lnTo>
                    <a:pt x="268592" y="1778000"/>
                  </a:lnTo>
                  <a:lnTo>
                    <a:pt x="267728" y="1752600"/>
                  </a:lnTo>
                  <a:lnTo>
                    <a:pt x="267157" y="1752600"/>
                  </a:lnTo>
                  <a:lnTo>
                    <a:pt x="266865" y="1739900"/>
                  </a:lnTo>
                  <a:lnTo>
                    <a:pt x="266484" y="1727200"/>
                  </a:lnTo>
                  <a:lnTo>
                    <a:pt x="266182" y="1727200"/>
                  </a:lnTo>
                  <a:lnTo>
                    <a:pt x="265932" y="1714500"/>
                  </a:lnTo>
                  <a:lnTo>
                    <a:pt x="265709" y="1701800"/>
                  </a:lnTo>
                  <a:lnTo>
                    <a:pt x="264845" y="1701800"/>
                  </a:lnTo>
                  <a:lnTo>
                    <a:pt x="264845" y="1689100"/>
                  </a:lnTo>
                  <a:lnTo>
                    <a:pt x="264328" y="1689100"/>
                  </a:lnTo>
                  <a:lnTo>
                    <a:pt x="263945" y="1676400"/>
                  </a:lnTo>
                  <a:lnTo>
                    <a:pt x="263508" y="1663700"/>
                  </a:lnTo>
                  <a:lnTo>
                    <a:pt x="262826" y="1638300"/>
                  </a:lnTo>
                  <a:lnTo>
                    <a:pt x="262534" y="1625600"/>
                  </a:lnTo>
                  <a:lnTo>
                    <a:pt x="261950" y="1625600"/>
                  </a:lnTo>
                  <a:lnTo>
                    <a:pt x="261378" y="1612900"/>
                  </a:lnTo>
                  <a:lnTo>
                    <a:pt x="261086" y="1612900"/>
                  </a:lnTo>
                  <a:lnTo>
                    <a:pt x="260705" y="1600200"/>
                  </a:lnTo>
                  <a:lnTo>
                    <a:pt x="260403" y="1587500"/>
                  </a:lnTo>
                  <a:lnTo>
                    <a:pt x="260154" y="1587500"/>
                  </a:lnTo>
                  <a:lnTo>
                    <a:pt x="259930" y="1574800"/>
                  </a:lnTo>
                  <a:lnTo>
                    <a:pt x="259067" y="1574800"/>
                  </a:lnTo>
                  <a:lnTo>
                    <a:pt x="259067" y="1562100"/>
                  </a:lnTo>
                  <a:lnTo>
                    <a:pt x="258203" y="1562100"/>
                  </a:lnTo>
                  <a:lnTo>
                    <a:pt x="257619" y="1549400"/>
                  </a:lnTo>
                  <a:lnTo>
                    <a:pt x="257340" y="1536700"/>
                  </a:lnTo>
                  <a:lnTo>
                    <a:pt x="256755" y="1536700"/>
                  </a:lnTo>
                  <a:lnTo>
                    <a:pt x="256755" y="1524000"/>
                  </a:lnTo>
                  <a:lnTo>
                    <a:pt x="255308" y="1524000"/>
                  </a:lnTo>
                  <a:lnTo>
                    <a:pt x="255308" y="1511300"/>
                  </a:lnTo>
                  <a:lnTo>
                    <a:pt x="253872" y="1511300"/>
                  </a:lnTo>
                  <a:lnTo>
                    <a:pt x="253288" y="1498600"/>
                  </a:lnTo>
                  <a:lnTo>
                    <a:pt x="252425" y="1498600"/>
                  </a:lnTo>
                  <a:lnTo>
                    <a:pt x="251269" y="1485900"/>
                  </a:lnTo>
                  <a:lnTo>
                    <a:pt x="250405" y="1485900"/>
                  </a:lnTo>
                  <a:lnTo>
                    <a:pt x="250405" y="1460500"/>
                  </a:lnTo>
                  <a:lnTo>
                    <a:pt x="249542" y="1460500"/>
                  </a:lnTo>
                  <a:lnTo>
                    <a:pt x="249542" y="1447800"/>
                  </a:lnTo>
                  <a:lnTo>
                    <a:pt x="248386" y="1447800"/>
                  </a:lnTo>
                  <a:lnTo>
                    <a:pt x="248386" y="1435100"/>
                  </a:lnTo>
                  <a:lnTo>
                    <a:pt x="247230" y="1435100"/>
                  </a:lnTo>
                  <a:lnTo>
                    <a:pt x="246646" y="1422400"/>
                  </a:lnTo>
                  <a:lnTo>
                    <a:pt x="242608" y="1422400"/>
                  </a:lnTo>
                  <a:lnTo>
                    <a:pt x="241484" y="1397000"/>
                  </a:lnTo>
                  <a:lnTo>
                    <a:pt x="240333" y="1371600"/>
                  </a:lnTo>
                  <a:lnTo>
                    <a:pt x="239884" y="1346200"/>
                  </a:lnTo>
                  <a:lnTo>
                    <a:pt x="240868" y="1333500"/>
                  </a:lnTo>
                  <a:lnTo>
                    <a:pt x="240868" y="1320800"/>
                  </a:lnTo>
                  <a:lnTo>
                    <a:pt x="240296" y="1308100"/>
                  </a:lnTo>
                  <a:lnTo>
                    <a:pt x="239712" y="1308100"/>
                  </a:lnTo>
                  <a:lnTo>
                    <a:pt x="239712" y="1295400"/>
                  </a:lnTo>
                  <a:lnTo>
                    <a:pt x="238848" y="1295400"/>
                  </a:lnTo>
                  <a:lnTo>
                    <a:pt x="237985" y="1282700"/>
                  </a:lnTo>
                  <a:lnTo>
                    <a:pt x="237401" y="1282700"/>
                  </a:lnTo>
                  <a:lnTo>
                    <a:pt x="237401" y="1270000"/>
                  </a:lnTo>
                  <a:lnTo>
                    <a:pt x="236829" y="1270000"/>
                  </a:lnTo>
                  <a:lnTo>
                    <a:pt x="235965" y="1257300"/>
                  </a:lnTo>
                  <a:lnTo>
                    <a:pt x="235965" y="1244600"/>
                  </a:lnTo>
                  <a:lnTo>
                    <a:pt x="235089" y="1244600"/>
                  </a:lnTo>
                  <a:lnTo>
                    <a:pt x="235089" y="1231900"/>
                  </a:lnTo>
                  <a:lnTo>
                    <a:pt x="233362" y="1231900"/>
                  </a:lnTo>
                  <a:lnTo>
                    <a:pt x="233070" y="1219200"/>
                  </a:lnTo>
                  <a:close/>
                </a:path>
                <a:path w="577215" h="3035300">
                  <a:moveTo>
                    <a:pt x="222161" y="1079500"/>
                  </a:moveTo>
                  <a:lnTo>
                    <a:pt x="62674" y="1079500"/>
                  </a:lnTo>
                  <a:lnTo>
                    <a:pt x="62768" y="1168400"/>
                  </a:lnTo>
                  <a:lnTo>
                    <a:pt x="62882" y="1193800"/>
                  </a:lnTo>
                  <a:lnTo>
                    <a:pt x="62966" y="1206500"/>
                  </a:lnTo>
                  <a:lnTo>
                    <a:pt x="63846" y="1219200"/>
                  </a:lnTo>
                  <a:lnTo>
                    <a:pt x="232206" y="1219200"/>
                  </a:lnTo>
                  <a:lnTo>
                    <a:pt x="232498" y="1206500"/>
                  </a:lnTo>
                  <a:lnTo>
                    <a:pt x="230758" y="1206500"/>
                  </a:lnTo>
                  <a:lnTo>
                    <a:pt x="230758" y="1193800"/>
                  </a:lnTo>
                  <a:lnTo>
                    <a:pt x="229323" y="1193800"/>
                  </a:lnTo>
                  <a:lnTo>
                    <a:pt x="229323" y="1181100"/>
                  </a:lnTo>
                  <a:lnTo>
                    <a:pt x="228168" y="1181100"/>
                  </a:lnTo>
                  <a:lnTo>
                    <a:pt x="227583" y="1168400"/>
                  </a:lnTo>
                  <a:lnTo>
                    <a:pt x="226428" y="1168400"/>
                  </a:lnTo>
                  <a:lnTo>
                    <a:pt x="226428" y="1155700"/>
                  </a:lnTo>
                  <a:lnTo>
                    <a:pt x="225856" y="1155700"/>
                  </a:lnTo>
                  <a:lnTo>
                    <a:pt x="225564" y="1143000"/>
                  </a:lnTo>
                  <a:lnTo>
                    <a:pt x="225272" y="1143000"/>
                  </a:lnTo>
                  <a:lnTo>
                    <a:pt x="224701" y="1130300"/>
                  </a:lnTo>
                  <a:lnTo>
                    <a:pt x="224408" y="1130300"/>
                  </a:lnTo>
                  <a:lnTo>
                    <a:pt x="224408" y="1117600"/>
                  </a:lnTo>
                  <a:lnTo>
                    <a:pt x="223545" y="1117600"/>
                  </a:lnTo>
                  <a:lnTo>
                    <a:pt x="223545" y="1104900"/>
                  </a:lnTo>
                  <a:lnTo>
                    <a:pt x="222961" y="1092200"/>
                  </a:lnTo>
                  <a:lnTo>
                    <a:pt x="222389" y="1092200"/>
                  </a:lnTo>
                  <a:lnTo>
                    <a:pt x="222161" y="1079500"/>
                  </a:lnTo>
                  <a:close/>
                </a:path>
                <a:path w="577215" h="3035300">
                  <a:moveTo>
                    <a:pt x="222961" y="1028700"/>
                  </a:moveTo>
                  <a:lnTo>
                    <a:pt x="67589" y="1028700"/>
                  </a:lnTo>
                  <a:lnTo>
                    <a:pt x="67005" y="1041400"/>
                  </a:lnTo>
                  <a:lnTo>
                    <a:pt x="65849" y="1054100"/>
                  </a:lnTo>
                  <a:lnTo>
                    <a:pt x="64693" y="1054100"/>
                  </a:lnTo>
                  <a:lnTo>
                    <a:pt x="64122" y="1066800"/>
                  </a:lnTo>
                  <a:lnTo>
                    <a:pt x="63538" y="1066800"/>
                  </a:lnTo>
                  <a:lnTo>
                    <a:pt x="63538" y="1079500"/>
                  </a:lnTo>
                  <a:lnTo>
                    <a:pt x="222315" y="1079500"/>
                  </a:lnTo>
                  <a:lnTo>
                    <a:pt x="222795" y="1066800"/>
                  </a:lnTo>
                  <a:lnTo>
                    <a:pt x="223545" y="1054100"/>
                  </a:lnTo>
                  <a:lnTo>
                    <a:pt x="223545" y="1041400"/>
                  </a:lnTo>
                  <a:lnTo>
                    <a:pt x="222961" y="1041400"/>
                  </a:lnTo>
                  <a:lnTo>
                    <a:pt x="222961" y="1028700"/>
                  </a:lnTo>
                  <a:close/>
                </a:path>
                <a:path w="577215" h="3035300">
                  <a:moveTo>
                    <a:pt x="220941" y="1016000"/>
                  </a:moveTo>
                  <a:lnTo>
                    <a:pt x="69024" y="1016000"/>
                  </a:lnTo>
                  <a:lnTo>
                    <a:pt x="68452" y="1028700"/>
                  </a:lnTo>
                  <a:lnTo>
                    <a:pt x="220649" y="1028700"/>
                  </a:lnTo>
                  <a:lnTo>
                    <a:pt x="220941" y="1016000"/>
                  </a:lnTo>
                  <a:close/>
                </a:path>
                <a:path w="577215" h="3035300">
                  <a:moveTo>
                    <a:pt x="220078" y="1003300"/>
                  </a:moveTo>
                  <a:lnTo>
                    <a:pt x="70764" y="1003300"/>
                  </a:lnTo>
                  <a:lnTo>
                    <a:pt x="70472" y="1016000"/>
                  </a:lnTo>
                  <a:lnTo>
                    <a:pt x="220649" y="1016000"/>
                  </a:lnTo>
                  <a:lnTo>
                    <a:pt x="220078" y="1003300"/>
                  </a:lnTo>
                  <a:close/>
                </a:path>
                <a:path w="577215" h="3035300">
                  <a:moveTo>
                    <a:pt x="209384" y="825500"/>
                  </a:moveTo>
                  <a:lnTo>
                    <a:pt x="111772" y="825500"/>
                  </a:lnTo>
                  <a:lnTo>
                    <a:pt x="110909" y="838200"/>
                  </a:lnTo>
                  <a:lnTo>
                    <a:pt x="101920" y="876300"/>
                  </a:lnTo>
                  <a:lnTo>
                    <a:pt x="90793" y="914400"/>
                  </a:lnTo>
                  <a:lnTo>
                    <a:pt x="79832" y="965200"/>
                  </a:lnTo>
                  <a:lnTo>
                    <a:pt x="71335" y="1003300"/>
                  </a:lnTo>
                  <a:lnTo>
                    <a:pt x="219214" y="1003300"/>
                  </a:lnTo>
                  <a:lnTo>
                    <a:pt x="219214" y="990600"/>
                  </a:lnTo>
                  <a:lnTo>
                    <a:pt x="218058" y="990600"/>
                  </a:lnTo>
                  <a:lnTo>
                    <a:pt x="217766" y="977900"/>
                  </a:lnTo>
                  <a:lnTo>
                    <a:pt x="217766" y="965200"/>
                  </a:lnTo>
                  <a:lnTo>
                    <a:pt x="217182" y="965200"/>
                  </a:lnTo>
                  <a:lnTo>
                    <a:pt x="216611" y="952500"/>
                  </a:lnTo>
                  <a:lnTo>
                    <a:pt x="216611" y="939800"/>
                  </a:lnTo>
                  <a:lnTo>
                    <a:pt x="215747" y="939800"/>
                  </a:lnTo>
                  <a:lnTo>
                    <a:pt x="215747" y="914400"/>
                  </a:lnTo>
                  <a:lnTo>
                    <a:pt x="216319" y="901700"/>
                  </a:lnTo>
                  <a:lnTo>
                    <a:pt x="215747" y="901700"/>
                  </a:lnTo>
                  <a:lnTo>
                    <a:pt x="215747" y="889000"/>
                  </a:lnTo>
                  <a:lnTo>
                    <a:pt x="214883" y="889000"/>
                  </a:lnTo>
                  <a:lnTo>
                    <a:pt x="214883" y="876300"/>
                  </a:lnTo>
                  <a:lnTo>
                    <a:pt x="214299" y="876300"/>
                  </a:lnTo>
                  <a:lnTo>
                    <a:pt x="214299" y="863600"/>
                  </a:lnTo>
                  <a:lnTo>
                    <a:pt x="213436" y="863600"/>
                  </a:lnTo>
                  <a:lnTo>
                    <a:pt x="212851" y="850900"/>
                  </a:lnTo>
                  <a:lnTo>
                    <a:pt x="210832" y="850900"/>
                  </a:lnTo>
                  <a:lnTo>
                    <a:pt x="210832" y="838200"/>
                  </a:lnTo>
                  <a:lnTo>
                    <a:pt x="209105" y="838200"/>
                  </a:lnTo>
                  <a:lnTo>
                    <a:pt x="209384" y="825500"/>
                  </a:lnTo>
                  <a:close/>
                </a:path>
                <a:path w="577215" h="3035300">
                  <a:moveTo>
                    <a:pt x="207657" y="812800"/>
                  </a:moveTo>
                  <a:lnTo>
                    <a:pt x="113220" y="812800"/>
                  </a:lnTo>
                  <a:lnTo>
                    <a:pt x="112636" y="825500"/>
                  </a:lnTo>
                  <a:lnTo>
                    <a:pt x="207949" y="825500"/>
                  </a:lnTo>
                  <a:lnTo>
                    <a:pt x="207657" y="812800"/>
                  </a:lnTo>
                  <a:close/>
                </a:path>
                <a:path w="577215" h="3035300">
                  <a:moveTo>
                    <a:pt x="165201" y="609600"/>
                  </a:moveTo>
                  <a:lnTo>
                    <a:pt x="82029" y="609600"/>
                  </a:lnTo>
                  <a:lnTo>
                    <a:pt x="90147" y="622300"/>
                  </a:lnTo>
                  <a:lnTo>
                    <a:pt x="95019" y="635000"/>
                  </a:lnTo>
                  <a:lnTo>
                    <a:pt x="98593" y="647700"/>
                  </a:lnTo>
                  <a:lnTo>
                    <a:pt x="102819" y="660400"/>
                  </a:lnTo>
                  <a:lnTo>
                    <a:pt x="106250" y="685800"/>
                  </a:lnTo>
                  <a:lnTo>
                    <a:pt x="108597" y="698500"/>
                  </a:lnTo>
                  <a:lnTo>
                    <a:pt x="110945" y="723900"/>
                  </a:lnTo>
                  <a:lnTo>
                    <a:pt x="114376" y="749300"/>
                  </a:lnTo>
                  <a:lnTo>
                    <a:pt x="114161" y="774700"/>
                  </a:lnTo>
                  <a:lnTo>
                    <a:pt x="113974" y="787400"/>
                  </a:lnTo>
                  <a:lnTo>
                    <a:pt x="113842" y="800100"/>
                  </a:lnTo>
                  <a:lnTo>
                    <a:pt x="113791" y="812800"/>
                  </a:lnTo>
                  <a:lnTo>
                    <a:pt x="206209" y="812800"/>
                  </a:lnTo>
                  <a:lnTo>
                    <a:pt x="205638" y="800100"/>
                  </a:lnTo>
                  <a:lnTo>
                    <a:pt x="203326" y="800100"/>
                  </a:lnTo>
                  <a:lnTo>
                    <a:pt x="203326" y="787400"/>
                  </a:lnTo>
                  <a:lnTo>
                    <a:pt x="201879" y="787400"/>
                  </a:lnTo>
                  <a:lnTo>
                    <a:pt x="201879" y="774700"/>
                  </a:lnTo>
                  <a:lnTo>
                    <a:pt x="200723" y="774700"/>
                  </a:lnTo>
                  <a:lnTo>
                    <a:pt x="199859" y="762000"/>
                  </a:lnTo>
                  <a:lnTo>
                    <a:pt x="198996" y="762000"/>
                  </a:lnTo>
                  <a:lnTo>
                    <a:pt x="198996" y="749300"/>
                  </a:lnTo>
                  <a:lnTo>
                    <a:pt x="197548" y="749300"/>
                  </a:lnTo>
                  <a:lnTo>
                    <a:pt x="196976" y="736600"/>
                  </a:lnTo>
                  <a:lnTo>
                    <a:pt x="195529" y="736600"/>
                  </a:lnTo>
                  <a:lnTo>
                    <a:pt x="196100" y="723900"/>
                  </a:lnTo>
                  <a:lnTo>
                    <a:pt x="194944" y="723900"/>
                  </a:lnTo>
                  <a:lnTo>
                    <a:pt x="194081" y="711200"/>
                  </a:lnTo>
                  <a:lnTo>
                    <a:pt x="193217" y="711200"/>
                  </a:lnTo>
                  <a:lnTo>
                    <a:pt x="191769" y="698500"/>
                  </a:lnTo>
                  <a:lnTo>
                    <a:pt x="188887" y="685800"/>
                  </a:lnTo>
                  <a:lnTo>
                    <a:pt x="186575" y="685800"/>
                  </a:lnTo>
                  <a:lnTo>
                    <a:pt x="185419" y="673100"/>
                  </a:lnTo>
                  <a:lnTo>
                    <a:pt x="183108" y="673100"/>
                  </a:lnTo>
                  <a:lnTo>
                    <a:pt x="181952" y="660400"/>
                  </a:lnTo>
                  <a:lnTo>
                    <a:pt x="181660" y="660400"/>
                  </a:lnTo>
                  <a:lnTo>
                    <a:pt x="178193" y="647700"/>
                  </a:lnTo>
                  <a:lnTo>
                    <a:pt x="176758" y="647700"/>
                  </a:lnTo>
                  <a:lnTo>
                    <a:pt x="172999" y="635000"/>
                  </a:lnTo>
                  <a:lnTo>
                    <a:pt x="172135" y="635000"/>
                  </a:lnTo>
                  <a:lnTo>
                    <a:pt x="170395" y="622300"/>
                  </a:lnTo>
                  <a:lnTo>
                    <a:pt x="167512" y="622300"/>
                  </a:lnTo>
                  <a:lnTo>
                    <a:pt x="165201" y="609600"/>
                  </a:lnTo>
                  <a:close/>
                </a:path>
                <a:path w="577215" h="3035300">
                  <a:moveTo>
                    <a:pt x="137477" y="596900"/>
                  </a:moveTo>
                  <a:lnTo>
                    <a:pt x="78841" y="596900"/>
                  </a:lnTo>
                  <a:lnTo>
                    <a:pt x="81445" y="609600"/>
                  </a:lnTo>
                  <a:lnTo>
                    <a:pt x="142963" y="609600"/>
                  </a:lnTo>
                  <a:lnTo>
                    <a:pt x="137477" y="596900"/>
                  </a:lnTo>
                  <a:close/>
                </a:path>
                <a:path w="577215" h="3035300">
                  <a:moveTo>
                    <a:pt x="120265" y="584200"/>
                  </a:moveTo>
                  <a:lnTo>
                    <a:pt x="75095" y="584200"/>
                  </a:lnTo>
                  <a:lnTo>
                    <a:pt x="76822" y="596900"/>
                  </a:lnTo>
                  <a:lnTo>
                    <a:pt x="123901" y="596900"/>
                  </a:lnTo>
                  <a:lnTo>
                    <a:pt x="120265" y="584200"/>
                  </a:lnTo>
                  <a:close/>
                </a:path>
                <a:path w="577215" h="3035300">
                  <a:moveTo>
                    <a:pt x="109753" y="571500"/>
                  </a:moveTo>
                  <a:lnTo>
                    <a:pt x="73355" y="571500"/>
                  </a:lnTo>
                  <a:lnTo>
                    <a:pt x="73647" y="584200"/>
                  </a:lnTo>
                  <a:lnTo>
                    <a:pt x="114517" y="584200"/>
                  </a:lnTo>
                  <a:lnTo>
                    <a:pt x="109753" y="571500"/>
                  </a:lnTo>
                  <a:close/>
                </a:path>
                <a:path w="577215" h="3035300">
                  <a:moveTo>
                    <a:pt x="101371" y="558800"/>
                  </a:moveTo>
                  <a:lnTo>
                    <a:pt x="69888" y="558800"/>
                  </a:lnTo>
                  <a:lnTo>
                    <a:pt x="70472" y="571500"/>
                  </a:lnTo>
                  <a:lnTo>
                    <a:pt x="105422" y="571500"/>
                  </a:lnTo>
                  <a:lnTo>
                    <a:pt x="101371" y="558800"/>
                  </a:lnTo>
                  <a:close/>
                </a:path>
                <a:path w="577215" h="3035300">
                  <a:moveTo>
                    <a:pt x="93002" y="533400"/>
                  </a:moveTo>
                  <a:lnTo>
                    <a:pt x="66141" y="533400"/>
                  </a:lnTo>
                  <a:lnTo>
                    <a:pt x="66141" y="546100"/>
                  </a:lnTo>
                  <a:lnTo>
                    <a:pt x="67589" y="546100"/>
                  </a:lnTo>
                  <a:lnTo>
                    <a:pt x="68160" y="558800"/>
                  </a:lnTo>
                  <a:lnTo>
                    <a:pt x="95884" y="558800"/>
                  </a:lnTo>
                  <a:lnTo>
                    <a:pt x="93865" y="546100"/>
                  </a:lnTo>
                  <a:lnTo>
                    <a:pt x="93002" y="533400"/>
                  </a:lnTo>
                  <a:close/>
                </a:path>
                <a:path w="577215" h="3035300">
                  <a:moveTo>
                    <a:pt x="87515" y="508000"/>
                  </a:moveTo>
                  <a:lnTo>
                    <a:pt x="64401" y="508000"/>
                  </a:lnTo>
                  <a:lnTo>
                    <a:pt x="64693" y="520700"/>
                  </a:lnTo>
                  <a:lnTo>
                    <a:pt x="64693" y="533400"/>
                  </a:lnTo>
                  <a:lnTo>
                    <a:pt x="91554" y="533400"/>
                  </a:lnTo>
                  <a:lnTo>
                    <a:pt x="90398" y="520700"/>
                  </a:lnTo>
                  <a:lnTo>
                    <a:pt x="88671" y="520700"/>
                  </a:lnTo>
                  <a:lnTo>
                    <a:pt x="87515" y="508000"/>
                  </a:lnTo>
                  <a:close/>
                </a:path>
                <a:path w="577215" h="3035300">
                  <a:moveTo>
                    <a:pt x="114655" y="469900"/>
                  </a:moveTo>
                  <a:lnTo>
                    <a:pt x="62966" y="469900"/>
                  </a:lnTo>
                  <a:lnTo>
                    <a:pt x="62674" y="482600"/>
                  </a:lnTo>
                  <a:lnTo>
                    <a:pt x="62674" y="508000"/>
                  </a:lnTo>
                  <a:lnTo>
                    <a:pt x="85204" y="508000"/>
                  </a:lnTo>
                  <a:lnTo>
                    <a:pt x="85483" y="495300"/>
                  </a:lnTo>
                  <a:lnTo>
                    <a:pt x="91554" y="495300"/>
                  </a:lnTo>
                  <a:lnTo>
                    <a:pt x="95313" y="482600"/>
                  </a:lnTo>
                  <a:lnTo>
                    <a:pt x="113791" y="482600"/>
                  </a:lnTo>
                  <a:lnTo>
                    <a:pt x="114655" y="469900"/>
                  </a:lnTo>
                  <a:close/>
                </a:path>
                <a:path w="577215" h="3035300">
                  <a:moveTo>
                    <a:pt x="104871" y="457200"/>
                  </a:moveTo>
                  <a:lnTo>
                    <a:pt x="63538" y="457200"/>
                  </a:lnTo>
                  <a:lnTo>
                    <a:pt x="63538" y="469900"/>
                  </a:lnTo>
                  <a:lnTo>
                    <a:pt x="110475" y="469900"/>
                  </a:lnTo>
                  <a:lnTo>
                    <a:pt x="104871" y="457200"/>
                  </a:lnTo>
                  <a:close/>
                </a:path>
                <a:path w="577215" h="3035300">
                  <a:moveTo>
                    <a:pt x="96748" y="444500"/>
                  </a:moveTo>
                  <a:lnTo>
                    <a:pt x="64693" y="444500"/>
                  </a:lnTo>
                  <a:lnTo>
                    <a:pt x="64693" y="457200"/>
                  </a:lnTo>
                  <a:lnTo>
                    <a:pt x="98780" y="457200"/>
                  </a:lnTo>
                  <a:lnTo>
                    <a:pt x="96748" y="444500"/>
                  </a:lnTo>
                  <a:close/>
                </a:path>
                <a:path w="577215" h="3035300">
                  <a:moveTo>
                    <a:pt x="94437" y="431800"/>
                  </a:moveTo>
                  <a:lnTo>
                    <a:pt x="63538" y="431800"/>
                  </a:lnTo>
                  <a:lnTo>
                    <a:pt x="64122" y="444500"/>
                  </a:lnTo>
                  <a:lnTo>
                    <a:pt x="95021" y="444500"/>
                  </a:lnTo>
                  <a:lnTo>
                    <a:pt x="94437" y="431800"/>
                  </a:lnTo>
                  <a:close/>
                </a:path>
                <a:path w="577215" h="3035300">
                  <a:moveTo>
                    <a:pt x="93002" y="419100"/>
                  </a:moveTo>
                  <a:lnTo>
                    <a:pt x="62674" y="419100"/>
                  </a:lnTo>
                  <a:lnTo>
                    <a:pt x="62674" y="431800"/>
                  </a:lnTo>
                  <a:lnTo>
                    <a:pt x="93573" y="431800"/>
                  </a:lnTo>
                  <a:lnTo>
                    <a:pt x="93002" y="419100"/>
                  </a:lnTo>
                  <a:close/>
                </a:path>
                <a:path w="577215" h="3035300">
                  <a:moveTo>
                    <a:pt x="87795" y="406400"/>
                  </a:moveTo>
                  <a:lnTo>
                    <a:pt x="60655" y="406400"/>
                  </a:lnTo>
                  <a:lnTo>
                    <a:pt x="61226" y="419100"/>
                  </a:lnTo>
                  <a:lnTo>
                    <a:pt x="88671" y="419100"/>
                  </a:lnTo>
                  <a:lnTo>
                    <a:pt x="87795" y="406400"/>
                  </a:lnTo>
                  <a:close/>
                </a:path>
                <a:path w="577215" h="3035300">
                  <a:moveTo>
                    <a:pt x="85483" y="393700"/>
                  </a:moveTo>
                  <a:lnTo>
                    <a:pt x="58915" y="393700"/>
                  </a:lnTo>
                  <a:lnTo>
                    <a:pt x="59791" y="406400"/>
                  </a:lnTo>
                  <a:lnTo>
                    <a:pt x="88671" y="406400"/>
                  </a:lnTo>
                  <a:lnTo>
                    <a:pt x="85483" y="393700"/>
                  </a:lnTo>
                  <a:close/>
                </a:path>
                <a:path w="577215" h="3035300">
                  <a:moveTo>
                    <a:pt x="79425" y="381000"/>
                  </a:moveTo>
                  <a:lnTo>
                    <a:pt x="56032" y="381000"/>
                  </a:lnTo>
                  <a:lnTo>
                    <a:pt x="56324" y="393700"/>
                  </a:lnTo>
                  <a:lnTo>
                    <a:pt x="79717" y="393700"/>
                  </a:lnTo>
                  <a:lnTo>
                    <a:pt x="79425" y="381000"/>
                  </a:lnTo>
                  <a:close/>
                </a:path>
                <a:path w="577215" h="3035300">
                  <a:moveTo>
                    <a:pt x="76250" y="368300"/>
                  </a:moveTo>
                  <a:lnTo>
                    <a:pt x="51981" y="368300"/>
                  </a:lnTo>
                  <a:lnTo>
                    <a:pt x="52565" y="381000"/>
                  </a:lnTo>
                  <a:lnTo>
                    <a:pt x="77114" y="381000"/>
                  </a:lnTo>
                  <a:lnTo>
                    <a:pt x="76250" y="368300"/>
                  </a:lnTo>
                  <a:close/>
                </a:path>
                <a:path w="577215" h="3035300">
                  <a:moveTo>
                    <a:pt x="70472" y="355600"/>
                  </a:moveTo>
                  <a:lnTo>
                    <a:pt x="48526" y="355600"/>
                  </a:lnTo>
                  <a:lnTo>
                    <a:pt x="49098" y="368300"/>
                  </a:lnTo>
                  <a:lnTo>
                    <a:pt x="70764" y="368300"/>
                  </a:lnTo>
                  <a:lnTo>
                    <a:pt x="70472" y="355600"/>
                  </a:lnTo>
                  <a:close/>
                </a:path>
                <a:path w="577215" h="3035300">
                  <a:moveTo>
                    <a:pt x="67589" y="342900"/>
                  </a:moveTo>
                  <a:lnTo>
                    <a:pt x="46215" y="342900"/>
                  </a:lnTo>
                  <a:lnTo>
                    <a:pt x="46786" y="355600"/>
                  </a:lnTo>
                  <a:lnTo>
                    <a:pt x="67005" y="355600"/>
                  </a:lnTo>
                  <a:lnTo>
                    <a:pt x="67589" y="342900"/>
                  </a:lnTo>
                  <a:close/>
                </a:path>
                <a:path w="577215" h="3035300">
                  <a:moveTo>
                    <a:pt x="71335" y="330200"/>
                  </a:moveTo>
                  <a:lnTo>
                    <a:pt x="43903" y="330200"/>
                  </a:lnTo>
                  <a:lnTo>
                    <a:pt x="44475" y="342900"/>
                  </a:lnTo>
                  <a:lnTo>
                    <a:pt x="70764" y="342900"/>
                  </a:lnTo>
                  <a:lnTo>
                    <a:pt x="71335" y="330200"/>
                  </a:lnTo>
                  <a:close/>
                </a:path>
                <a:path w="577215" h="3035300">
                  <a:moveTo>
                    <a:pt x="79717" y="304800"/>
                  </a:moveTo>
                  <a:lnTo>
                    <a:pt x="41592" y="304800"/>
                  </a:lnTo>
                  <a:lnTo>
                    <a:pt x="41884" y="317500"/>
                  </a:lnTo>
                  <a:lnTo>
                    <a:pt x="42456" y="330200"/>
                  </a:lnTo>
                  <a:lnTo>
                    <a:pt x="74231" y="330200"/>
                  </a:lnTo>
                  <a:lnTo>
                    <a:pt x="74802" y="317500"/>
                  </a:lnTo>
                  <a:lnTo>
                    <a:pt x="79425" y="317500"/>
                  </a:lnTo>
                  <a:lnTo>
                    <a:pt x="79717" y="304800"/>
                  </a:lnTo>
                  <a:close/>
                </a:path>
                <a:path w="577215" h="3035300">
                  <a:moveTo>
                    <a:pt x="84912" y="292100"/>
                  </a:moveTo>
                  <a:lnTo>
                    <a:pt x="40436" y="292100"/>
                  </a:lnTo>
                  <a:lnTo>
                    <a:pt x="40436" y="304800"/>
                  </a:lnTo>
                  <a:lnTo>
                    <a:pt x="81445" y="304800"/>
                  </a:lnTo>
                  <a:lnTo>
                    <a:pt x="84912" y="292100"/>
                  </a:lnTo>
                  <a:close/>
                </a:path>
                <a:path w="577215" h="3035300">
                  <a:moveTo>
                    <a:pt x="88087" y="279400"/>
                  </a:moveTo>
                  <a:lnTo>
                    <a:pt x="42163" y="279400"/>
                  </a:lnTo>
                  <a:lnTo>
                    <a:pt x="41592" y="292100"/>
                  </a:lnTo>
                  <a:lnTo>
                    <a:pt x="87795" y="292100"/>
                  </a:lnTo>
                  <a:lnTo>
                    <a:pt x="88087" y="279400"/>
                  </a:lnTo>
                  <a:close/>
                </a:path>
                <a:path w="577215" h="3035300">
                  <a:moveTo>
                    <a:pt x="97332" y="266700"/>
                  </a:moveTo>
                  <a:lnTo>
                    <a:pt x="43319" y="266700"/>
                  </a:lnTo>
                  <a:lnTo>
                    <a:pt x="42748" y="279400"/>
                  </a:lnTo>
                  <a:lnTo>
                    <a:pt x="93573" y="279400"/>
                  </a:lnTo>
                  <a:lnTo>
                    <a:pt x="97332" y="266700"/>
                  </a:lnTo>
                  <a:close/>
                </a:path>
                <a:path w="577215" h="3035300">
                  <a:moveTo>
                    <a:pt x="105422" y="254000"/>
                  </a:moveTo>
                  <a:lnTo>
                    <a:pt x="44475" y="254000"/>
                  </a:lnTo>
                  <a:lnTo>
                    <a:pt x="43903" y="266700"/>
                  </a:lnTo>
                  <a:lnTo>
                    <a:pt x="101663" y="266700"/>
                  </a:lnTo>
                  <a:lnTo>
                    <a:pt x="105422" y="254000"/>
                  </a:lnTo>
                  <a:close/>
                </a:path>
                <a:path w="577215" h="3035300">
                  <a:moveTo>
                    <a:pt x="157111" y="215900"/>
                  </a:moveTo>
                  <a:lnTo>
                    <a:pt x="45338" y="215900"/>
                  </a:lnTo>
                  <a:lnTo>
                    <a:pt x="45338" y="254000"/>
                  </a:lnTo>
                  <a:lnTo>
                    <a:pt x="123609" y="254000"/>
                  </a:lnTo>
                  <a:lnTo>
                    <a:pt x="128231" y="241300"/>
                  </a:lnTo>
                  <a:lnTo>
                    <a:pt x="146723" y="241300"/>
                  </a:lnTo>
                  <a:lnTo>
                    <a:pt x="147878" y="228600"/>
                  </a:lnTo>
                  <a:lnTo>
                    <a:pt x="150190" y="228600"/>
                  </a:lnTo>
                  <a:lnTo>
                    <a:pt x="157111" y="215900"/>
                  </a:lnTo>
                  <a:close/>
                </a:path>
                <a:path w="577215" h="3035300">
                  <a:moveTo>
                    <a:pt x="139788" y="241300"/>
                  </a:moveTo>
                  <a:lnTo>
                    <a:pt x="134581" y="241300"/>
                  </a:lnTo>
                  <a:lnTo>
                    <a:pt x="135737" y="254000"/>
                  </a:lnTo>
                  <a:lnTo>
                    <a:pt x="137769" y="254000"/>
                  </a:lnTo>
                  <a:lnTo>
                    <a:pt x="139788" y="241300"/>
                  </a:lnTo>
                  <a:close/>
                </a:path>
                <a:path w="577215" h="3035300">
                  <a:moveTo>
                    <a:pt x="158559" y="203200"/>
                  </a:moveTo>
                  <a:lnTo>
                    <a:pt x="43611" y="203200"/>
                  </a:lnTo>
                  <a:lnTo>
                    <a:pt x="44767" y="215900"/>
                  </a:lnTo>
                  <a:lnTo>
                    <a:pt x="157403" y="215900"/>
                  </a:lnTo>
                  <a:lnTo>
                    <a:pt x="158559" y="203200"/>
                  </a:lnTo>
                  <a:close/>
                </a:path>
                <a:path w="577215" h="3035300">
                  <a:moveTo>
                    <a:pt x="162890" y="190500"/>
                  </a:moveTo>
                  <a:lnTo>
                    <a:pt x="41592" y="190500"/>
                  </a:lnTo>
                  <a:lnTo>
                    <a:pt x="42163" y="203200"/>
                  </a:lnTo>
                  <a:lnTo>
                    <a:pt x="160870" y="203200"/>
                  </a:lnTo>
                  <a:lnTo>
                    <a:pt x="162890" y="190500"/>
                  </a:lnTo>
                  <a:close/>
                </a:path>
                <a:path w="577215" h="3035300">
                  <a:moveTo>
                    <a:pt x="167220" y="177800"/>
                  </a:moveTo>
                  <a:lnTo>
                    <a:pt x="38696" y="177800"/>
                  </a:lnTo>
                  <a:lnTo>
                    <a:pt x="39573" y="190500"/>
                  </a:lnTo>
                  <a:lnTo>
                    <a:pt x="164909" y="190500"/>
                  </a:lnTo>
                  <a:lnTo>
                    <a:pt x="167220" y="177800"/>
                  </a:lnTo>
                  <a:close/>
                </a:path>
                <a:path w="577215" h="3035300">
                  <a:moveTo>
                    <a:pt x="171551" y="165100"/>
                  </a:moveTo>
                  <a:lnTo>
                    <a:pt x="36106" y="165100"/>
                  </a:lnTo>
                  <a:lnTo>
                    <a:pt x="36677" y="177800"/>
                  </a:lnTo>
                  <a:lnTo>
                    <a:pt x="171551" y="177800"/>
                  </a:lnTo>
                  <a:lnTo>
                    <a:pt x="171551" y="165100"/>
                  </a:lnTo>
                  <a:close/>
                </a:path>
                <a:path w="577215" h="3035300">
                  <a:moveTo>
                    <a:pt x="176692" y="152400"/>
                  </a:moveTo>
                  <a:lnTo>
                    <a:pt x="32931" y="152400"/>
                  </a:lnTo>
                  <a:lnTo>
                    <a:pt x="33210" y="165100"/>
                  </a:lnTo>
                  <a:lnTo>
                    <a:pt x="173291" y="165100"/>
                  </a:lnTo>
                  <a:lnTo>
                    <a:pt x="176692" y="152400"/>
                  </a:lnTo>
                  <a:close/>
                </a:path>
                <a:path w="577215" h="3035300">
                  <a:moveTo>
                    <a:pt x="188302" y="127000"/>
                  </a:moveTo>
                  <a:lnTo>
                    <a:pt x="27152" y="127000"/>
                  </a:lnTo>
                  <a:lnTo>
                    <a:pt x="27724" y="139700"/>
                  </a:lnTo>
                  <a:lnTo>
                    <a:pt x="30035" y="139700"/>
                  </a:lnTo>
                  <a:lnTo>
                    <a:pt x="30899" y="152400"/>
                  </a:lnTo>
                  <a:lnTo>
                    <a:pt x="180363" y="152400"/>
                  </a:lnTo>
                  <a:lnTo>
                    <a:pt x="184251" y="139700"/>
                  </a:lnTo>
                  <a:lnTo>
                    <a:pt x="188302" y="127000"/>
                  </a:lnTo>
                  <a:close/>
                </a:path>
                <a:path w="577215" h="3035300">
                  <a:moveTo>
                    <a:pt x="191198" y="114300"/>
                  </a:moveTo>
                  <a:lnTo>
                    <a:pt x="24841" y="114300"/>
                  </a:lnTo>
                  <a:lnTo>
                    <a:pt x="25133" y="127000"/>
                  </a:lnTo>
                  <a:lnTo>
                    <a:pt x="189179" y="127000"/>
                  </a:lnTo>
                  <a:lnTo>
                    <a:pt x="191198" y="114300"/>
                  </a:lnTo>
                  <a:close/>
                </a:path>
                <a:path w="577215" h="3035300">
                  <a:moveTo>
                    <a:pt x="198996" y="101600"/>
                  </a:moveTo>
                  <a:lnTo>
                    <a:pt x="21374" y="101600"/>
                  </a:lnTo>
                  <a:lnTo>
                    <a:pt x="22237" y="114300"/>
                  </a:lnTo>
                  <a:lnTo>
                    <a:pt x="194373" y="114300"/>
                  </a:lnTo>
                  <a:lnTo>
                    <a:pt x="198996" y="101600"/>
                  </a:lnTo>
                  <a:close/>
                </a:path>
                <a:path w="577215" h="3035300">
                  <a:moveTo>
                    <a:pt x="200431" y="88900"/>
                  </a:moveTo>
                  <a:lnTo>
                    <a:pt x="19354" y="88900"/>
                  </a:lnTo>
                  <a:lnTo>
                    <a:pt x="19926" y="101600"/>
                  </a:lnTo>
                  <a:lnTo>
                    <a:pt x="200431" y="101600"/>
                  </a:lnTo>
                  <a:lnTo>
                    <a:pt x="200431" y="88900"/>
                  </a:lnTo>
                  <a:close/>
                </a:path>
                <a:path w="577215" h="3035300">
                  <a:moveTo>
                    <a:pt x="204190" y="76200"/>
                  </a:moveTo>
                  <a:lnTo>
                    <a:pt x="16459" y="76200"/>
                  </a:lnTo>
                  <a:lnTo>
                    <a:pt x="17335" y="88900"/>
                  </a:lnTo>
                  <a:lnTo>
                    <a:pt x="203619" y="88900"/>
                  </a:lnTo>
                  <a:lnTo>
                    <a:pt x="204190" y="76200"/>
                  </a:lnTo>
                  <a:close/>
                </a:path>
                <a:path w="577215" h="3035300">
                  <a:moveTo>
                    <a:pt x="207949" y="63500"/>
                  </a:moveTo>
                  <a:lnTo>
                    <a:pt x="12712" y="63500"/>
                  </a:lnTo>
                  <a:lnTo>
                    <a:pt x="14439" y="76200"/>
                  </a:lnTo>
                  <a:lnTo>
                    <a:pt x="206794" y="76200"/>
                  </a:lnTo>
                  <a:lnTo>
                    <a:pt x="207949" y="63500"/>
                  </a:lnTo>
                  <a:close/>
                </a:path>
                <a:path w="577215" h="3035300">
                  <a:moveTo>
                    <a:pt x="209384" y="50800"/>
                  </a:moveTo>
                  <a:lnTo>
                    <a:pt x="9817" y="50800"/>
                  </a:lnTo>
                  <a:lnTo>
                    <a:pt x="10680" y="63500"/>
                  </a:lnTo>
                  <a:lnTo>
                    <a:pt x="209384" y="63500"/>
                  </a:lnTo>
                  <a:lnTo>
                    <a:pt x="209384" y="50800"/>
                  </a:lnTo>
                  <a:close/>
                </a:path>
                <a:path w="577215" h="3035300">
                  <a:moveTo>
                    <a:pt x="211988" y="38100"/>
                  </a:moveTo>
                  <a:lnTo>
                    <a:pt x="7797" y="38100"/>
                  </a:lnTo>
                  <a:lnTo>
                    <a:pt x="8381" y="50800"/>
                  </a:lnTo>
                  <a:lnTo>
                    <a:pt x="211988" y="50800"/>
                  </a:lnTo>
                  <a:lnTo>
                    <a:pt x="211988" y="38100"/>
                  </a:lnTo>
                  <a:close/>
                </a:path>
                <a:path w="577215" h="3035300">
                  <a:moveTo>
                    <a:pt x="217365" y="12700"/>
                  </a:moveTo>
                  <a:lnTo>
                    <a:pt x="2882" y="12700"/>
                  </a:lnTo>
                  <a:lnTo>
                    <a:pt x="2882" y="25400"/>
                  </a:lnTo>
                  <a:lnTo>
                    <a:pt x="4914" y="25400"/>
                  </a:lnTo>
                  <a:lnTo>
                    <a:pt x="5778" y="38100"/>
                  </a:lnTo>
                  <a:lnTo>
                    <a:pt x="214299" y="38100"/>
                  </a:lnTo>
                  <a:lnTo>
                    <a:pt x="215818" y="25400"/>
                  </a:lnTo>
                  <a:lnTo>
                    <a:pt x="217365" y="12700"/>
                  </a:lnTo>
                  <a:close/>
                </a:path>
                <a:path w="577215" h="3035300">
                  <a:moveTo>
                    <a:pt x="220649" y="0"/>
                  </a:moveTo>
                  <a:lnTo>
                    <a:pt x="0" y="0"/>
                  </a:lnTo>
                  <a:lnTo>
                    <a:pt x="584" y="12700"/>
                  </a:lnTo>
                  <a:lnTo>
                    <a:pt x="218966" y="12700"/>
                  </a:lnTo>
                  <a:lnTo>
                    <a:pt x="220649" y="0"/>
                  </a:lnTo>
                  <a:close/>
                </a:path>
              </a:pathLst>
            </a:custGeom>
            <a:solidFill>
              <a:srgbClr val="DEDFDE"/>
            </a:solidFill>
          </p:spPr>
          <p:txBody>
            <a:bodyPr wrap="square" lIns="0" tIns="0" rIns="0" bIns="0" rtlCol="0"/>
            <a:lstStyle/>
            <a:p>
              <a:endParaRPr/>
            </a:p>
          </p:txBody>
        </p:sp>
        <p:sp>
          <p:nvSpPr>
            <p:cNvPr id="10" name="object 13">
              <a:extLst>
                <a:ext uri="{FF2B5EF4-FFF2-40B4-BE49-F238E27FC236}">
                  <a16:creationId xmlns:a16="http://schemas.microsoft.com/office/drawing/2014/main" id="{AE5B27EC-2D41-BBCA-7EB0-62B57377610C}"/>
                </a:ext>
              </a:extLst>
            </p:cNvPr>
            <p:cNvSpPr/>
            <p:nvPr/>
          </p:nvSpPr>
          <p:spPr>
            <a:xfrm>
              <a:off x="6172385" y="4071150"/>
              <a:ext cx="3175" cy="1270"/>
            </a:xfrm>
            <a:custGeom>
              <a:avLst/>
              <a:gdLst/>
              <a:ahLst/>
              <a:cxnLst/>
              <a:rect l="l" t="t" r="r" b="b"/>
              <a:pathLst>
                <a:path w="3175" h="1270">
                  <a:moveTo>
                    <a:pt x="2882" y="0"/>
                  </a:moveTo>
                  <a:lnTo>
                    <a:pt x="863" y="0"/>
                  </a:lnTo>
                  <a:lnTo>
                    <a:pt x="0" y="279"/>
                  </a:lnTo>
                  <a:lnTo>
                    <a:pt x="863" y="279"/>
                  </a:lnTo>
                  <a:lnTo>
                    <a:pt x="1727" y="571"/>
                  </a:lnTo>
                  <a:lnTo>
                    <a:pt x="2882" y="863"/>
                  </a:lnTo>
                  <a:lnTo>
                    <a:pt x="2882" y="0"/>
                  </a:lnTo>
                  <a:close/>
                </a:path>
              </a:pathLst>
            </a:custGeom>
            <a:solidFill>
              <a:srgbClr val="919495"/>
            </a:solidFill>
          </p:spPr>
          <p:txBody>
            <a:bodyPr wrap="square" lIns="0" tIns="0" rIns="0" bIns="0" rtlCol="0"/>
            <a:lstStyle/>
            <a:p>
              <a:endParaRPr/>
            </a:p>
          </p:txBody>
        </p:sp>
        <p:sp>
          <p:nvSpPr>
            <p:cNvPr id="11" name="object 14">
              <a:extLst>
                <a:ext uri="{FF2B5EF4-FFF2-40B4-BE49-F238E27FC236}">
                  <a16:creationId xmlns:a16="http://schemas.microsoft.com/office/drawing/2014/main" id="{84DFC853-46E6-A384-063A-34773749846E}"/>
                </a:ext>
              </a:extLst>
            </p:cNvPr>
            <p:cNvSpPr/>
            <p:nvPr/>
          </p:nvSpPr>
          <p:spPr>
            <a:xfrm>
              <a:off x="6175272" y="4071146"/>
              <a:ext cx="19685" cy="1270"/>
            </a:xfrm>
            <a:custGeom>
              <a:avLst/>
              <a:gdLst/>
              <a:ahLst/>
              <a:cxnLst/>
              <a:rect l="l" t="t" r="r" b="b"/>
              <a:pathLst>
                <a:path w="19685" h="1270">
                  <a:moveTo>
                    <a:pt x="12712" y="0"/>
                  </a:moveTo>
                  <a:lnTo>
                    <a:pt x="0" y="0"/>
                  </a:lnTo>
                  <a:lnTo>
                    <a:pt x="0" y="863"/>
                  </a:lnTo>
                  <a:lnTo>
                    <a:pt x="12712" y="279"/>
                  </a:lnTo>
                  <a:lnTo>
                    <a:pt x="19062" y="279"/>
                  </a:lnTo>
                  <a:lnTo>
                    <a:pt x="12712" y="0"/>
                  </a:lnTo>
                  <a:close/>
                </a:path>
              </a:pathLst>
            </a:custGeom>
            <a:solidFill>
              <a:srgbClr val="898C8D"/>
            </a:solidFill>
          </p:spPr>
          <p:txBody>
            <a:bodyPr wrap="square" lIns="0" tIns="0" rIns="0" bIns="0" rtlCol="0"/>
            <a:lstStyle/>
            <a:p>
              <a:endParaRPr/>
            </a:p>
          </p:txBody>
        </p:sp>
        <p:sp>
          <p:nvSpPr>
            <p:cNvPr id="12" name="object 15">
              <a:extLst>
                <a:ext uri="{FF2B5EF4-FFF2-40B4-BE49-F238E27FC236}">
                  <a16:creationId xmlns:a16="http://schemas.microsoft.com/office/drawing/2014/main" id="{F632EF33-993C-E443-6981-63E87C78CD3A}"/>
                </a:ext>
              </a:extLst>
            </p:cNvPr>
            <p:cNvSpPr/>
            <p:nvPr/>
          </p:nvSpPr>
          <p:spPr>
            <a:xfrm>
              <a:off x="6257005" y="3994033"/>
              <a:ext cx="34290" cy="74295"/>
            </a:xfrm>
            <a:custGeom>
              <a:avLst/>
              <a:gdLst/>
              <a:ahLst/>
              <a:cxnLst/>
              <a:rect l="l" t="t" r="r" b="b"/>
              <a:pathLst>
                <a:path w="34289" h="74295">
                  <a:moveTo>
                    <a:pt x="9537" y="60642"/>
                  </a:moveTo>
                  <a:lnTo>
                    <a:pt x="10401" y="65265"/>
                  </a:lnTo>
                  <a:lnTo>
                    <a:pt x="12420" y="71615"/>
                  </a:lnTo>
                  <a:lnTo>
                    <a:pt x="17335" y="73063"/>
                  </a:lnTo>
                  <a:lnTo>
                    <a:pt x="19062" y="73647"/>
                  </a:lnTo>
                  <a:lnTo>
                    <a:pt x="20218" y="74218"/>
                  </a:lnTo>
                  <a:lnTo>
                    <a:pt x="23977" y="73647"/>
                  </a:lnTo>
                  <a:lnTo>
                    <a:pt x="25996" y="72783"/>
                  </a:lnTo>
                  <a:lnTo>
                    <a:pt x="27507" y="70180"/>
                  </a:lnTo>
                  <a:lnTo>
                    <a:pt x="25996" y="70180"/>
                  </a:lnTo>
                  <a:lnTo>
                    <a:pt x="21945" y="69596"/>
                  </a:lnTo>
                  <a:lnTo>
                    <a:pt x="20218" y="69303"/>
                  </a:lnTo>
                  <a:lnTo>
                    <a:pt x="19918" y="63538"/>
                  </a:lnTo>
                  <a:lnTo>
                    <a:pt x="15595" y="63538"/>
                  </a:lnTo>
                  <a:lnTo>
                    <a:pt x="13576" y="62382"/>
                  </a:lnTo>
                  <a:lnTo>
                    <a:pt x="9537" y="60642"/>
                  </a:lnTo>
                  <a:close/>
                </a:path>
                <a:path w="34289" h="74295">
                  <a:moveTo>
                    <a:pt x="28016" y="66421"/>
                  </a:moveTo>
                  <a:lnTo>
                    <a:pt x="27152" y="67576"/>
                  </a:lnTo>
                  <a:lnTo>
                    <a:pt x="26568" y="68732"/>
                  </a:lnTo>
                  <a:lnTo>
                    <a:pt x="25996" y="70180"/>
                  </a:lnTo>
                  <a:lnTo>
                    <a:pt x="27507" y="70180"/>
                  </a:lnTo>
                  <a:lnTo>
                    <a:pt x="28016" y="69303"/>
                  </a:lnTo>
                  <a:lnTo>
                    <a:pt x="28016" y="66421"/>
                  </a:lnTo>
                  <a:close/>
                </a:path>
                <a:path w="34289" h="74295">
                  <a:moveTo>
                    <a:pt x="12658" y="43891"/>
                  </a:moveTo>
                  <a:lnTo>
                    <a:pt x="8089" y="43891"/>
                  </a:lnTo>
                  <a:lnTo>
                    <a:pt x="9817" y="47650"/>
                  </a:lnTo>
                  <a:lnTo>
                    <a:pt x="11556" y="51689"/>
                  </a:lnTo>
                  <a:lnTo>
                    <a:pt x="13576" y="55740"/>
                  </a:lnTo>
                  <a:lnTo>
                    <a:pt x="15887" y="61506"/>
                  </a:lnTo>
                  <a:lnTo>
                    <a:pt x="15595" y="63538"/>
                  </a:lnTo>
                  <a:lnTo>
                    <a:pt x="19918" y="63538"/>
                  </a:lnTo>
                  <a:lnTo>
                    <a:pt x="19767" y="60642"/>
                  </a:lnTo>
                  <a:lnTo>
                    <a:pt x="19646" y="54000"/>
                  </a:lnTo>
                  <a:lnTo>
                    <a:pt x="16751" y="54000"/>
                  </a:lnTo>
                  <a:lnTo>
                    <a:pt x="15303" y="50241"/>
                  </a:lnTo>
                  <a:lnTo>
                    <a:pt x="12658" y="43891"/>
                  </a:lnTo>
                  <a:close/>
                </a:path>
                <a:path w="34289" h="74295">
                  <a:moveTo>
                    <a:pt x="12420" y="0"/>
                  </a:moveTo>
                  <a:lnTo>
                    <a:pt x="9537" y="4330"/>
                  </a:lnTo>
                  <a:lnTo>
                    <a:pt x="11436" y="13563"/>
                  </a:lnTo>
                  <a:lnTo>
                    <a:pt x="11556" y="19342"/>
                  </a:lnTo>
                  <a:lnTo>
                    <a:pt x="6642" y="19342"/>
                  </a:lnTo>
                  <a:lnTo>
                    <a:pt x="7797" y="21082"/>
                  </a:lnTo>
                  <a:lnTo>
                    <a:pt x="8953" y="23101"/>
                  </a:lnTo>
                  <a:lnTo>
                    <a:pt x="10401" y="25120"/>
                  </a:lnTo>
                  <a:lnTo>
                    <a:pt x="15303" y="25120"/>
                  </a:lnTo>
                  <a:lnTo>
                    <a:pt x="16179" y="28879"/>
                  </a:lnTo>
                  <a:lnTo>
                    <a:pt x="17043" y="29743"/>
                  </a:lnTo>
                  <a:lnTo>
                    <a:pt x="20218" y="32346"/>
                  </a:lnTo>
                  <a:lnTo>
                    <a:pt x="20618" y="38404"/>
                  </a:lnTo>
                  <a:lnTo>
                    <a:pt x="20694" y="41579"/>
                  </a:lnTo>
                  <a:lnTo>
                    <a:pt x="19926" y="46202"/>
                  </a:lnTo>
                  <a:lnTo>
                    <a:pt x="16751" y="54000"/>
                  </a:lnTo>
                  <a:lnTo>
                    <a:pt x="19646" y="54000"/>
                  </a:lnTo>
                  <a:lnTo>
                    <a:pt x="19646" y="52844"/>
                  </a:lnTo>
                  <a:lnTo>
                    <a:pt x="21374" y="48234"/>
                  </a:lnTo>
                  <a:lnTo>
                    <a:pt x="27152" y="38989"/>
                  </a:lnTo>
                  <a:lnTo>
                    <a:pt x="27152" y="34366"/>
                  </a:lnTo>
                  <a:lnTo>
                    <a:pt x="22529" y="32054"/>
                  </a:lnTo>
                  <a:lnTo>
                    <a:pt x="20218" y="31191"/>
                  </a:lnTo>
                  <a:lnTo>
                    <a:pt x="19354" y="25984"/>
                  </a:lnTo>
                  <a:lnTo>
                    <a:pt x="21081" y="25984"/>
                  </a:lnTo>
                  <a:lnTo>
                    <a:pt x="23101" y="17614"/>
                  </a:lnTo>
                  <a:lnTo>
                    <a:pt x="33794" y="17614"/>
                  </a:lnTo>
                  <a:lnTo>
                    <a:pt x="33794" y="16738"/>
                  </a:lnTo>
                  <a:lnTo>
                    <a:pt x="15303" y="16738"/>
                  </a:lnTo>
                  <a:lnTo>
                    <a:pt x="12992" y="12128"/>
                  </a:lnTo>
                  <a:lnTo>
                    <a:pt x="11849" y="7213"/>
                  </a:lnTo>
                  <a:lnTo>
                    <a:pt x="14439" y="2019"/>
                  </a:lnTo>
                  <a:lnTo>
                    <a:pt x="17335" y="2019"/>
                  </a:lnTo>
                  <a:lnTo>
                    <a:pt x="19062" y="1435"/>
                  </a:lnTo>
                  <a:lnTo>
                    <a:pt x="23101" y="863"/>
                  </a:lnTo>
                  <a:lnTo>
                    <a:pt x="12420" y="0"/>
                  </a:lnTo>
                  <a:close/>
                </a:path>
                <a:path w="34289" h="74295">
                  <a:moveTo>
                    <a:pt x="3174" y="34937"/>
                  </a:moveTo>
                  <a:lnTo>
                    <a:pt x="2311" y="35229"/>
                  </a:lnTo>
                  <a:lnTo>
                    <a:pt x="584" y="36385"/>
                  </a:lnTo>
                  <a:lnTo>
                    <a:pt x="292" y="37249"/>
                  </a:lnTo>
                  <a:lnTo>
                    <a:pt x="0" y="38404"/>
                  </a:lnTo>
                  <a:lnTo>
                    <a:pt x="0" y="39560"/>
                  </a:lnTo>
                  <a:lnTo>
                    <a:pt x="1447" y="42443"/>
                  </a:lnTo>
                  <a:lnTo>
                    <a:pt x="4914" y="48234"/>
                  </a:lnTo>
                  <a:lnTo>
                    <a:pt x="4914" y="45339"/>
                  </a:lnTo>
                  <a:lnTo>
                    <a:pt x="5194" y="43891"/>
                  </a:lnTo>
                  <a:lnTo>
                    <a:pt x="12658" y="43891"/>
                  </a:lnTo>
                  <a:lnTo>
                    <a:pt x="12420" y="43319"/>
                  </a:lnTo>
                  <a:lnTo>
                    <a:pt x="10109" y="42735"/>
                  </a:lnTo>
                  <a:lnTo>
                    <a:pt x="9245" y="42443"/>
                  </a:lnTo>
                  <a:lnTo>
                    <a:pt x="8953" y="41579"/>
                  </a:lnTo>
                  <a:lnTo>
                    <a:pt x="8661" y="41008"/>
                  </a:lnTo>
                  <a:lnTo>
                    <a:pt x="8661" y="40424"/>
                  </a:lnTo>
                  <a:lnTo>
                    <a:pt x="6642" y="40424"/>
                  </a:lnTo>
                  <a:lnTo>
                    <a:pt x="6070" y="38404"/>
                  </a:lnTo>
                  <a:lnTo>
                    <a:pt x="3174" y="34937"/>
                  </a:lnTo>
                  <a:close/>
                </a:path>
                <a:path w="34289" h="74295">
                  <a:moveTo>
                    <a:pt x="33794" y="17614"/>
                  </a:moveTo>
                  <a:lnTo>
                    <a:pt x="23101" y="17614"/>
                  </a:lnTo>
                  <a:lnTo>
                    <a:pt x="33794" y="18478"/>
                  </a:lnTo>
                  <a:lnTo>
                    <a:pt x="33794" y="17614"/>
                  </a:lnTo>
                  <a:close/>
                </a:path>
                <a:path w="34289" h="74295">
                  <a:moveTo>
                    <a:pt x="20218" y="13563"/>
                  </a:moveTo>
                  <a:lnTo>
                    <a:pt x="15303" y="16738"/>
                  </a:lnTo>
                  <a:lnTo>
                    <a:pt x="33794" y="16738"/>
                  </a:lnTo>
                  <a:lnTo>
                    <a:pt x="33794" y="14147"/>
                  </a:lnTo>
                  <a:lnTo>
                    <a:pt x="25133" y="14147"/>
                  </a:lnTo>
                  <a:lnTo>
                    <a:pt x="20218" y="13563"/>
                  </a:lnTo>
                  <a:close/>
                </a:path>
                <a:path w="34289" h="74295">
                  <a:moveTo>
                    <a:pt x="30899" y="6642"/>
                  </a:moveTo>
                  <a:lnTo>
                    <a:pt x="31775" y="12700"/>
                  </a:lnTo>
                  <a:lnTo>
                    <a:pt x="30899" y="13563"/>
                  </a:lnTo>
                  <a:lnTo>
                    <a:pt x="25133" y="14147"/>
                  </a:lnTo>
                  <a:lnTo>
                    <a:pt x="33794" y="14147"/>
                  </a:lnTo>
                  <a:lnTo>
                    <a:pt x="33794" y="7797"/>
                  </a:lnTo>
                  <a:lnTo>
                    <a:pt x="32638" y="7213"/>
                  </a:lnTo>
                  <a:lnTo>
                    <a:pt x="30899" y="6642"/>
                  </a:lnTo>
                  <a:close/>
                </a:path>
              </a:pathLst>
            </a:custGeom>
            <a:solidFill>
              <a:srgbClr val="B0B3B3"/>
            </a:solidFill>
          </p:spPr>
          <p:txBody>
            <a:bodyPr wrap="square" lIns="0" tIns="0" rIns="0" bIns="0" rtlCol="0"/>
            <a:lstStyle/>
            <a:p>
              <a:endParaRPr/>
            </a:p>
          </p:txBody>
        </p:sp>
        <p:sp>
          <p:nvSpPr>
            <p:cNvPr id="13" name="object 16">
              <a:extLst>
                <a:ext uri="{FF2B5EF4-FFF2-40B4-BE49-F238E27FC236}">
                  <a16:creationId xmlns:a16="http://schemas.microsoft.com/office/drawing/2014/main" id="{ECDBDE8D-9169-0541-3C39-2F15A5E7A1B3}"/>
                </a:ext>
              </a:extLst>
            </p:cNvPr>
            <p:cNvSpPr/>
            <p:nvPr/>
          </p:nvSpPr>
          <p:spPr>
            <a:xfrm>
              <a:off x="6276357" y="4001827"/>
              <a:ext cx="17780" cy="62865"/>
            </a:xfrm>
            <a:custGeom>
              <a:avLst/>
              <a:gdLst/>
              <a:ahLst/>
              <a:cxnLst/>
              <a:rect l="l" t="t" r="r" b="b"/>
              <a:pathLst>
                <a:path w="17779" h="62864">
                  <a:moveTo>
                    <a:pt x="2603" y="14607"/>
                  </a:moveTo>
                  <a:lnTo>
                    <a:pt x="1739" y="18186"/>
                  </a:lnTo>
                  <a:lnTo>
                    <a:pt x="0" y="18186"/>
                  </a:lnTo>
                  <a:lnTo>
                    <a:pt x="863" y="23393"/>
                  </a:lnTo>
                  <a:lnTo>
                    <a:pt x="3175" y="24257"/>
                  </a:lnTo>
                  <a:lnTo>
                    <a:pt x="7797" y="26568"/>
                  </a:lnTo>
                  <a:lnTo>
                    <a:pt x="7797" y="31191"/>
                  </a:lnTo>
                  <a:lnTo>
                    <a:pt x="2019" y="40436"/>
                  </a:lnTo>
                  <a:lnTo>
                    <a:pt x="292" y="45046"/>
                  </a:lnTo>
                  <a:lnTo>
                    <a:pt x="292" y="50546"/>
                  </a:lnTo>
                  <a:lnTo>
                    <a:pt x="863" y="61518"/>
                  </a:lnTo>
                  <a:lnTo>
                    <a:pt x="2603" y="61810"/>
                  </a:lnTo>
                  <a:lnTo>
                    <a:pt x="6642" y="62382"/>
                  </a:lnTo>
                  <a:lnTo>
                    <a:pt x="7213" y="60934"/>
                  </a:lnTo>
                  <a:lnTo>
                    <a:pt x="7797" y="59778"/>
                  </a:lnTo>
                  <a:lnTo>
                    <a:pt x="8006" y="59499"/>
                  </a:lnTo>
                  <a:lnTo>
                    <a:pt x="2882" y="59499"/>
                  </a:lnTo>
                  <a:lnTo>
                    <a:pt x="2707" y="56603"/>
                  </a:lnTo>
                  <a:lnTo>
                    <a:pt x="2603" y="45631"/>
                  </a:lnTo>
                  <a:lnTo>
                    <a:pt x="7505" y="38125"/>
                  </a:lnTo>
                  <a:lnTo>
                    <a:pt x="12420" y="36677"/>
                  </a:lnTo>
                  <a:lnTo>
                    <a:pt x="12420" y="25996"/>
                  </a:lnTo>
                  <a:lnTo>
                    <a:pt x="8661" y="25412"/>
                  </a:lnTo>
                  <a:lnTo>
                    <a:pt x="6057" y="23393"/>
                  </a:lnTo>
                  <a:lnTo>
                    <a:pt x="2603" y="21374"/>
                  </a:lnTo>
                  <a:lnTo>
                    <a:pt x="2603" y="14607"/>
                  </a:lnTo>
                  <a:close/>
                </a:path>
                <a:path w="17779" h="62864">
                  <a:moveTo>
                    <a:pt x="14439" y="43611"/>
                  </a:moveTo>
                  <a:lnTo>
                    <a:pt x="6642" y="59499"/>
                  </a:lnTo>
                  <a:lnTo>
                    <a:pt x="8006" y="59499"/>
                  </a:lnTo>
                  <a:lnTo>
                    <a:pt x="8661" y="58623"/>
                  </a:lnTo>
                  <a:lnTo>
                    <a:pt x="8953" y="57759"/>
                  </a:lnTo>
                  <a:lnTo>
                    <a:pt x="9525" y="56603"/>
                  </a:lnTo>
                  <a:lnTo>
                    <a:pt x="11264" y="49669"/>
                  </a:lnTo>
                  <a:lnTo>
                    <a:pt x="12420" y="46215"/>
                  </a:lnTo>
                  <a:lnTo>
                    <a:pt x="12712" y="45631"/>
                  </a:lnTo>
                  <a:lnTo>
                    <a:pt x="13284" y="45046"/>
                  </a:lnTo>
                  <a:lnTo>
                    <a:pt x="13855" y="43891"/>
                  </a:lnTo>
                  <a:lnTo>
                    <a:pt x="14439" y="43611"/>
                  </a:lnTo>
                  <a:close/>
                </a:path>
                <a:path w="17779" h="62864">
                  <a:moveTo>
                    <a:pt x="2603" y="13576"/>
                  </a:moveTo>
                  <a:lnTo>
                    <a:pt x="2603" y="14607"/>
                  </a:lnTo>
                  <a:lnTo>
                    <a:pt x="2847" y="13597"/>
                  </a:lnTo>
                  <a:lnTo>
                    <a:pt x="2603" y="13576"/>
                  </a:lnTo>
                  <a:close/>
                </a:path>
                <a:path w="17779" h="62864">
                  <a:moveTo>
                    <a:pt x="3759" y="9817"/>
                  </a:moveTo>
                  <a:lnTo>
                    <a:pt x="2847" y="13597"/>
                  </a:lnTo>
                  <a:lnTo>
                    <a:pt x="9245" y="14147"/>
                  </a:lnTo>
                  <a:lnTo>
                    <a:pt x="15303" y="13284"/>
                  </a:lnTo>
                  <a:lnTo>
                    <a:pt x="16605" y="10680"/>
                  </a:lnTo>
                  <a:lnTo>
                    <a:pt x="14439" y="10680"/>
                  </a:lnTo>
                  <a:lnTo>
                    <a:pt x="3759" y="9817"/>
                  </a:lnTo>
                  <a:close/>
                </a:path>
                <a:path w="17779" h="62864">
                  <a:moveTo>
                    <a:pt x="15024" y="0"/>
                  </a:moveTo>
                  <a:lnTo>
                    <a:pt x="14439" y="0"/>
                  </a:lnTo>
                  <a:lnTo>
                    <a:pt x="14439" y="10680"/>
                  </a:lnTo>
                  <a:lnTo>
                    <a:pt x="16605" y="10680"/>
                  </a:lnTo>
                  <a:lnTo>
                    <a:pt x="17322" y="9245"/>
                  </a:lnTo>
                  <a:lnTo>
                    <a:pt x="17614" y="5194"/>
                  </a:lnTo>
                  <a:lnTo>
                    <a:pt x="16459" y="584"/>
                  </a:lnTo>
                  <a:lnTo>
                    <a:pt x="15595" y="292"/>
                  </a:lnTo>
                  <a:lnTo>
                    <a:pt x="15024" y="0"/>
                  </a:lnTo>
                  <a:close/>
                </a:path>
              </a:pathLst>
            </a:custGeom>
            <a:solidFill>
              <a:srgbClr val="999C9D"/>
            </a:solidFill>
          </p:spPr>
          <p:txBody>
            <a:bodyPr wrap="square" lIns="0" tIns="0" rIns="0" bIns="0" rtlCol="0"/>
            <a:lstStyle/>
            <a:p>
              <a:endParaRPr/>
            </a:p>
          </p:txBody>
        </p:sp>
        <p:sp>
          <p:nvSpPr>
            <p:cNvPr id="14" name="object 17">
              <a:extLst>
                <a:ext uri="{FF2B5EF4-FFF2-40B4-BE49-F238E27FC236}">
                  <a16:creationId xmlns:a16="http://schemas.microsoft.com/office/drawing/2014/main" id="{572337CF-E68B-1D63-DA35-ACD16E7A1391}"/>
                </a:ext>
              </a:extLst>
            </p:cNvPr>
            <p:cNvSpPr/>
            <p:nvPr/>
          </p:nvSpPr>
          <p:spPr>
            <a:xfrm>
              <a:off x="6285022" y="4058428"/>
              <a:ext cx="1905" cy="5080"/>
            </a:xfrm>
            <a:custGeom>
              <a:avLst/>
              <a:gdLst/>
              <a:ahLst/>
              <a:cxnLst/>
              <a:rect l="l" t="t" r="r" b="b"/>
              <a:pathLst>
                <a:path w="1904" h="5079">
                  <a:moveTo>
                    <a:pt x="1727" y="0"/>
                  </a:moveTo>
                  <a:lnTo>
                    <a:pt x="863" y="0"/>
                  </a:lnTo>
                  <a:lnTo>
                    <a:pt x="279" y="1155"/>
                  </a:lnTo>
                  <a:lnTo>
                    <a:pt x="0" y="2019"/>
                  </a:lnTo>
                  <a:lnTo>
                    <a:pt x="0" y="4914"/>
                  </a:lnTo>
                  <a:lnTo>
                    <a:pt x="1155" y="1447"/>
                  </a:lnTo>
                  <a:lnTo>
                    <a:pt x="1727" y="0"/>
                  </a:lnTo>
                  <a:close/>
                </a:path>
              </a:pathLst>
            </a:custGeom>
            <a:solidFill>
              <a:srgbClr val="C4C5C5"/>
            </a:solidFill>
          </p:spPr>
          <p:txBody>
            <a:bodyPr wrap="square" lIns="0" tIns="0" rIns="0" bIns="0" rtlCol="0"/>
            <a:lstStyle/>
            <a:p>
              <a:endParaRPr/>
            </a:p>
          </p:txBody>
        </p:sp>
        <p:sp>
          <p:nvSpPr>
            <p:cNvPr id="15" name="object 18">
              <a:extLst>
                <a:ext uri="{FF2B5EF4-FFF2-40B4-BE49-F238E27FC236}">
                  <a16:creationId xmlns:a16="http://schemas.microsoft.com/office/drawing/2014/main" id="{9C3BF8DC-4C05-EF67-CBA2-2A554EAD3B99}"/>
                </a:ext>
              </a:extLst>
            </p:cNvPr>
            <p:cNvSpPr/>
            <p:nvPr/>
          </p:nvSpPr>
          <p:spPr>
            <a:xfrm>
              <a:off x="6259314" y="3621906"/>
              <a:ext cx="66675" cy="439420"/>
            </a:xfrm>
            <a:custGeom>
              <a:avLst/>
              <a:gdLst/>
              <a:ahLst/>
              <a:cxnLst/>
              <a:rect l="l" t="t" r="r" b="b"/>
              <a:pathLst>
                <a:path w="66675" h="439420">
                  <a:moveTo>
                    <a:pt x="19646" y="393699"/>
                  </a:moveTo>
                  <a:lnTo>
                    <a:pt x="19646" y="401319"/>
                  </a:lnTo>
                  <a:lnTo>
                    <a:pt x="23101" y="403859"/>
                  </a:lnTo>
                  <a:lnTo>
                    <a:pt x="25704" y="406399"/>
                  </a:lnTo>
                  <a:lnTo>
                    <a:pt x="29463" y="406399"/>
                  </a:lnTo>
                  <a:lnTo>
                    <a:pt x="29463" y="417829"/>
                  </a:lnTo>
                  <a:lnTo>
                    <a:pt x="24549" y="419099"/>
                  </a:lnTo>
                  <a:lnTo>
                    <a:pt x="19646" y="426719"/>
                  </a:lnTo>
                  <a:lnTo>
                    <a:pt x="19646" y="435609"/>
                  </a:lnTo>
                  <a:lnTo>
                    <a:pt x="19926" y="439419"/>
                  </a:lnTo>
                  <a:lnTo>
                    <a:pt x="23685" y="439419"/>
                  </a:lnTo>
                  <a:lnTo>
                    <a:pt x="24841" y="433069"/>
                  </a:lnTo>
                  <a:lnTo>
                    <a:pt x="26568" y="427989"/>
                  </a:lnTo>
                  <a:lnTo>
                    <a:pt x="29171" y="424179"/>
                  </a:lnTo>
                  <a:lnTo>
                    <a:pt x="31483" y="424179"/>
                  </a:lnTo>
                  <a:lnTo>
                    <a:pt x="35242" y="421639"/>
                  </a:lnTo>
                  <a:lnTo>
                    <a:pt x="38125" y="417829"/>
                  </a:lnTo>
                  <a:lnTo>
                    <a:pt x="38125" y="415289"/>
                  </a:lnTo>
                  <a:lnTo>
                    <a:pt x="38709" y="410209"/>
                  </a:lnTo>
                  <a:lnTo>
                    <a:pt x="38709" y="408939"/>
                  </a:lnTo>
                  <a:lnTo>
                    <a:pt x="38125" y="407669"/>
                  </a:lnTo>
                  <a:lnTo>
                    <a:pt x="34658" y="403859"/>
                  </a:lnTo>
                  <a:lnTo>
                    <a:pt x="35521" y="401319"/>
                  </a:lnTo>
                  <a:lnTo>
                    <a:pt x="39001" y="398779"/>
                  </a:lnTo>
                  <a:lnTo>
                    <a:pt x="40144" y="396239"/>
                  </a:lnTo>
                  <a:lnTo>
                    <a:pt x="41020" y="396239"/>
                  </a:lnTo>
                  <a:lnTo>
                    <a:pt x="41379" y="394969"/>
                  </a:lnTo>
                  <a:lnTo>
                    <a:pt x="26288" y="394969"/>
                  </a:lnTo>
                  <a:lnTo>
                    <a:pt x="19646" y="393699"/>
                  </a:lnTo>
                  <a:close/>
                </a:path>
                <a:path w="66675" h="439420">
                  <a:moveTo>
                    <a:pt x="30040" y="367029"/>
                  </a:moveTo>
                  <a:lnTo>
                    <a:pt x="16179" y="367029"/>
                  </a:lnTo>
                  <a:lnTo>
                    <a:pt x="17614" y="369569"/>
                  </a:lnTo>
                  <a:lnTo>
                    <a:pt x="18491" y="370839"/>
                  </a:lnTo>
                  <a:lnTo>
                    <a:pt x="21666" y="372109"/>
                  </a:lnTo>
                  <a:lnTo>
                    <a:pt x="21666" y="374649"/>
                  </a:lnTo>
                  <a:lnTo>
                    <a:pt x="28600" y="379729"/>
                  </a:lnTo>
                  <a:lnTo>
                    <a:pt x="30327" y="379729"/>
                  </a:lnTo>
                  <a:lnTo>
                    <a:pt x="31483" y="380999"/>
                  </a:lnTo>
                  <a:lnTo>
                    <a:pt x="33502" y="380999"/>
                  </a:lnTo>
                  <a:lnTo>
                    <a:pt x="34658" y="386079"/>
                  </a:lnTo>
                  <a:lnTo>
                    <a:pt x="34366" y="389889"/>
                  </a:lnTo>
                  <a:lnTo>
                    <a:pt x="32346" y="393699"/>
                  </a:lnTo>
                  <a:lnTo>
                    <a:pt x="26288" y="394969"/>
                  </a:lnTo>
                  <a:lnTo>
                    <a:pt x="41379" y="394969"/>
                  </a:lnTo>
                  <a:lnTo>
                    <a:pt x="42456" y="391159"/>
                  </a:lnTo>
                  <a:lnTo>
                    <a:pt x="43903" y="388619"/>
                  </a:lnTo>
                  <a:lnTo>
                    <a:pt x="43903" y="378459"/>
                  </a:lnTo>
                  <a:lnTo>
                    <a:pt x="43319" y="377189"/>
                  </a:lnTo>
                  <a:lnTo>
                    <a:pt x="44195" y="374649"/>
                  </a:lnTo>
                  <a:lnTo>
                    <a:pt x="43903" y="374649"/>
                  </a:lnTo>
                  <a:lnTo>
                    <a:pt x="45923" y="373379"/>
                  </a:lnTo>
                  <a:lnTo>
                    <a:pt x="46507" y="370839"/>
                  </a:lnTo>
                  <a:lnTo>
                    <a:pt x="46786" y="370839"/>
                  </a:lnTo>
                  <a:lnTo>
                    <a:pt x="47074" y="369569"/>
                  </a:lnTo>
                  <a:lnTo>
                    <a:pt x="35242" y="369569"/>
                  </a:lnTo>
                  <a:lnTo>
                    <a:pt x="30040" y="367029"/>
                  </a:lnTo>
                  <a:close/>
                </a:path>
                <a:path w="66675" h="439420">
                  <a:moveTo>
                    <a:pt x="62613" y="229869"/>
                  </a:moveTo>
                  <a:lnTo>
                    <a:pt x="54597" y="229869"/>
                  </a:lnTo>
                  <a:lnTo>
                    <a:pt x="54402" y="232409"/>
                  </a:lnTo>
                  <a:lnTo>
                    <a:pt x="54305" y="242569"/>
                  </a:lnTo>
                  <a:lnTo>
                    <a:pt x="50253" y="247649"/>
                  </a:lnTo>
                  <a:lnTo>
                    <a:pt x="45631" y="251459"/>
                  </a:lnTo>
                  <a:lnTo>
                    <a:pt x="44767" y="257809"/>
                  </a:lnTo>
                  <a:lnTo>
                    <a:pt x="37845" y="257809"/>
                  </a:lnTo>
                  <a:lnTo>
                    <a:pt x="37715" y="265429"/>
                  </a:lnTo>
                  <a:lnTo>
                    <a:pt x="38128" y="273049"/>
                  </a:lnTo>
                  <a:lnTo>
                    <a:pt x="38974" y="279399"/>
                  </a:lnTo>
                  <a:lnTo>
                    <a:pt x="40144" y="287019"/>
                  </a:lnTo>
                  <a:lnTo>
                    <a:pt x="41020" y="287019"/>
                  </a:lnTo>
                  <a:lnTo>
                    <a:pt x="41020" y="293369"/>
                  </a:lnTo>
                  <a:lnTo>
                    <a:pt x="40144" y="293369"/>
                  </a:lnTo>
                  <a:lnTo>
                    <a:pt x="41993" y="307339"/>
                  </a:lnTo>
                  <a:lnTo>
                    <a:pt x="43032" y="316229"/>
                  </a:lnTo>
                  <a:lnTo>
                    <a:pt x="43639" y="323849"/>
                  </a:lnTo>
                  <a:lnTo>
                    <a:pt x="44195" y="334009"/>
                  </a:lnTo>
                  <a:lnTo>
                    <a:pt x="42625" y="340359"/>
                  </a:lnTo>
                  <a:lnTo>
                    <a:pt x="42397" y="344169"/>
                  </a:lnTo>
                  <a:lnTo>
                    <a:pt x="42340" y="350519"/>
                  </a:lnTo>
                  <a:lnTo>
                    <a:pt x="42456" y="359409"/>
                  </a:lnTo>
                  <a:lnTo>
                    <a:pt x="39865" y="361949"/>
                  </a:lnTo>
                  <a:lnTo>
                    <a:pt x="35242" y="369569"/>
                  </a:lnTo>
                  <a:lnTo>
                    <a:pt x="47074" y="369569"/>
                  </a:lnTo>
                  <a:lnTo>
                    <a:pt x="47650" y="367029"/>
                  </a:lnTo>
                  <a:lnTo>
                    <a:pt x="49390" y="365759"/>
                  </a:lnTo>
                  <a:lnTo>
                    <a:pt x="50253" y="365759"/>
                  </a:lnTo>
                  <a:lnTo>
                    <a:pt x="53149" y="360679"/>
                  </a:lnTo>
                  <a:lnTo>
                    <a:pt x="54597" y="359409"/>
                  </a:lnTo>
                  <a:lnTo>
                    <a:pt x="54597" y="350519"/>
                  </a:lnTo>
                  <a:lnTo>
                    <a:pt x="52285" y="347979"/>
                  </a:lnTo>
                  <a:lnTo>
                    <a:pt x="52285" y="344169"/>
                  </a:lnTo>
                  <a:lnTo>
                    <a:pt x="52565" y="342899"/>
                  </a:lnTo>
                  <a:lnTo>
                    <a:pt x="52565" y="341629"/>
                  </a:lnTo>
                  <a:lnTo>
                    <a:pt x="53149" y="339089"/>
                  </a:lnTo>
                  <a:lnTo>
                    <a:pt x="53441" y="336549"/>
                  </a:lnTo>
                  <a:lnTo>
                    <a:pt x="54597" y="332739"/>
                  </a:lnTo>
                  <a:lnTo>
                    <a:pt x="54597" y="326389"/>
                  </a:lnTo>
                  <a:lnTo>
                    <a:pt x="54013" y="325119"/>
                  </a:lnTo>
                  <a:lnTo>
                    <a:pt x="54013" y="323849"/>
                  </a:lnTo>
                  <a:lnTo>
                    <a:pt x="53441" y="321309"/>
                  </a:lnTo>
                  <a:lnTo>
                    <a:pt x="53441" y="320039"/>
                  </a:lnTo>
                  <a:lnTo>
                    <a:pt x="53149" y="318769"/>
                  </a:lnTo>
                  <a:lnTo>
                    <a:pt x="52565" y="317499"/>
                  </a:lnTo>
                  <a:lnTo>
                    <a:pt x="52565" y="314959"/>
                  </a:lnTo>
                  <a:lnTo>
                    <a:pt x="52285" y="313689"/>
                  </a:lnTo>
                  <a:lnTo>
                    <a:pt x="51701" y="312419"/>
                  </a:lnTo>
                  <a:lnTo>
                    <a:pt x="51701" y="306069"/>
                  </a:lnTo>
                  <a:lnTo>
                    <a:pt x="51117" y="304799"/>
                  </a:lnTo>
                  <a:lnTo>
                    <a:pt x="50838" y="302259"/>
                  </a:lnTo>
                  <a:lnTo>
                    <a:pt x="50545" y="300989"/>
                  </a:lnTo>
                  <a:lnTo>
                    <a:pt x="50545" y="299719"/>
                  </a:lnTo>
                  <a:lnTo>
                    <a:pt x="49682" y="295909"/>
                  </a:lnTo>
                  <a:lnTo>
                    <a:pt x="49682" y="293369"/>
                  </a:lnTo>
                  <a:lnTo>
                    <a:pt x="48806" y="289559"/>
                  </a:lnTo>
                  <a:lnTo>
                    <a:pt x="48806" y="287019"/>
                  </a:lnTo>
                  <a:lnTo>
                    <a:pt x="48234" y="285749"/>
                  </a:lnTo>
                  <a:lnTo>
                    <a:pt x="47650" y="283209"/>
                  </a:lnTo>
                  <a:lnTo>
                    <a:pt x="47650" y="281939"/>
                  </a:lnTo>
                  <a:lnTo>
                    <a:pt x="48234" y="279399"/>
                  </a:lnTo>
                  <a:lnTo>
                    <a:pt x="50057" y="267969"/>
                  </a:lnTo>
                  <a:lnTo>
                    <a:pt x="54371" y="256539"/>
                  </a:lnTo>
                  <a:lnTo>
                    <a:pt x="59443" y="246379"/>
                  </a:lnTo>
                  <a:lnTo>
                    <a:pt x="63538" y="234949"/>
                  </a:lnTo>
                  <a:lnTo>
                    <a:pt x="62613" y="229869"/>
                  </a:lnTo>
                  <a:close/>
                </a:path>
                <a:path w="66675" h="439420">
                  <a:moveTo>
                    <a:pt x="9829" y="344169"/>
                  </a:moveTo>
                  <a:lnTo>
                    <a:pt x="8381" y="344169"/>
                  </a:lnTo>
                  <a:lnTo>
                    <a:pt x="7797" y="346709"/>
                  </a:lnTo>
                  <a:lnTo>
                    <a:pt x="11556" y="360679"/>
                  </a:lnTo>
                  <a:lnTo>
                    <a:pt x="11264" y="364489"/>
                  </a:lnTo>
                  <a:lnTo>
                    <a:pt x="8953" y="364489"/>
                  </a:lnTo>
                  <a:lnTo>
                    <a:pt x="7226" y="368299"/>
                  </a:lnTo>
                  <a:lnTo>
                    <a:pt x="9245" y="368299"/>
                  </a:lnTo>
                  <a:lnTo>
                    <a:pt x="14160" y="367029"/>
                  </a:lnTo>
                  <a:lnTo>
                    <a:pt x="30040" y="367029"/>
                  </a:lnTo>
                  <a:lnTo>
                    <a:pt x="22237" y="363219"/>
                  </a:lnTo>
                  <a:lnTo>
                    <a:pt x="19062" y="354329"/>
                  </a:lnTo>
                  <a:lnTo>
                    <a:pt x="15887" y="353059"/>
                  </a:lnTo>
                  <a:lnTo>
                    <a:pt x="12420" y="351789"/>
                  </a:lnTo>
                  <a:lnTo>
                    <a:pt x="10972" y="347979"/>
                  </a:lnTo>
                  <a:lnTo>
                    <a:pt x="10401" y="345439"/>
                  </a:lnTo>
                  <a:lnTo>
                    <a:pt x="9829" y="344169"/>
                  </a:lnTo>
                  <a:close/>
                </a:path>
                <a:path w="66675" h="439420">
                  <a:moveTo>
                    <a:pt x="62102" y="226059"/>
                  </a:moveTo>
                  <a:lnTo>
                    <a:pt x="17906" y="226059"/>
                  </a:lnTo>
                  <a:lnTo>
                    <a:pt x="24617" y="227329"/>
                  </a:lnTo>
                  <a:lnTo>
                    <a:pt x="31300" y="229869"/>
                  </a:lnTo>
                  <a:lnTo>
                    <a:pt x="37929" y="231139"/>
                  </a:lnTo>
                  <a:lnTo>
                    <a:pt x="44475" y="233679"/>
                  </a:lnTo>
                  <a:lnTo>
                    <a:pt x="48234" y="232409"/>
                  </a:lnTo>
                  <a:lnTo>
                    <a:pt x="50253" y="229869"/>
                  </a:lnTo>
                  <a:lnTo>
                    <a:pt x="62613" y="229869"/>
                  </a:lnTo>
                  <a:lnTo>
                    <a:pt x="62382" y="228599"/>
                  </a:lnTo>
                  <a:lnTo>
                    <a:pt x="62102" y="226059"/>
                  </a:lnTo>
                  <a:close/>
                </a:path>
                <a:path w="66675" h="439420">
                  <a:moveTo>
                    <a:pt x="60655" y="224789"/>
                  </a:moveTo>
                  <a:lnTo>
                    <a:pt x="15303" y="224789"/>
                  </a:lnTo>
                  <a:lnTo>
                    <a:pt x="16459" y="226059"/>
                  </a:lnTo>
                  <a:lnTo>
                    <a:pt x="61226" y="226059"/>
                  </a:lnTo>
                  <a:lnTo>
                    <a:pt x="60655" y="224789"/>
                  </a:lnTo>
                  <a:close/>
                </a:path>
                <a:path w="66675" h="439420">
                  <a:moveTo>
                    <a:pt x="8089" y="181609"/>
                  </a:moveTo>
                  <a:lnTo>
                    <a:pt x="2019" y="204469"/>
                  </a:lnTo>
                  <a:lnTo>
                    <a:pt x="2603" y="205739"/>
                  </a:lnTo>
                  <a:lnTo>
                    <a:pt x="4622" y="210819"/>
                  </a:lnTo>
                  <a:lnTo>
                    <a:pt x="9245" y="220979"/>
                  </a:lnTo>
                  <a:lnTo>
                    <a:pt x="10693" y="222249"/>
                  </a:lnTo>
                  <a:lnTo>
                    <a:pt x="14160" y="224789"/>
                  </a:lnTo>
                  <a:lnTo>
                    <a:pt x="60070" y="224789"/>
                  </a:lnTo>
                  <a:lnTo>
                    <a:pt x="59499" y="222249"/>
                  </a:lnTo>
                  <a:lnTo>
                    <a:pt x="60075" y="217169"/>
                  </a:lnTo>
                  <a:lnTo>
                    <a:pt x="24549" y="217169"/>
                  </a:lnTo>
                  <a:lnTo>
                    <a:pt x="22821" y="215899"/>
                  </a:lnTo>
                  <a:lnTo>
                    <a:pt x="19926" y="213359"/>
                  </a:lnTo>
                  <a:lnTo>
                    <a:pt x="16179" y="213359"/>
                  </a:lnTo>
                  <a:lnTo>
                    <a:pt x="12128" y="209549"/>
                  </a:lnTo>
                  <a:lnTo>
                    <a:pt x="11264" y="205739"/>
                  </a:lnTo>
                  <a:lnTo>
                    <a:pt x="10109" y="205739"/>
                  </a:lnTo>
                  <a:lnTo>
                    <a:pt x="5778" y="198119"/>
                  </a:lnTo>
                  <a:lnTo>
                    <a:pt x="6654" y="195579"/>
                  </a:lnTo>
                  <a:lnTo>
                    <a:pt x="10693" y="184149"/>
                  </a:lnTo>
                  <a:lnTo>
                    <a:pt x="8089" y="181609"/>
                  </a:lnTo>
                  <a:close/>
                </a:path>
                <a:path w="66675" h="439420">
                  <a:moveTo>
                    <a:pt x="38125" y="207009"/>
                  </a:moveTo>
                  <a:lnTo>
                    <a:pt x="32346" y="209549"/>
                  </a:lnTo>
                  <a:lnTo>
                    <a:pt x="31483" y="210819"/>
                  </a:lnTo>
                  <a:lnTo>
                    <a:pt x="28892" y="217169"/>
                  </a:lnTo>
                  <a:lnTo>
                    <a:pt x="60075" y="217169"/>
                  </a:lnTo>
                  <a:lnTo>
                    <a:pt x="60219" y="215899"/>
                  </a:lnTo>
                  <a:lnTo>
                    <a:pt x="42748" y="215899"/>
                  </a:lnTo>
                  <a:lnTo>
                    <a:pt x="40728" y="209549"/>
                  </a:lnTo>
                  <a:lnTo>
                    <a:pt x="38125" y="207009"/>
                  </a:lnTo>
                  <a:close/>
                </a:path>
                <a:path w="66675" h="439420">
                  <a:moveTo>
                    <a:pt x="1447" y="0"/>
                  </a:moveTo>
                  <a:lnTo>
                    <a:pt x="0" y="0"/>
                  </a:lnTo>
                  <a:lnTo>
                    <a:pt x="0" y="1269"/>
                  </a:lnTo>
                  <a:lnTo>
                    <a:pt x="7505" y="12699"/>
                  </a:lnTo>
                  <a:lnTo>
                    <a:pt x="11556" y="17779"/>
                  </a:lnTo>
                  <a:lnTo>
                    <a:pt x="14439" y="17779"/>
                  </a:lnTo>
                  <a:lnTo>
                    <a:pt x="23237" y="25399"/>
                  </a:lnTo>
                  <a:lnTo>
                    <a:pt x="27373" y="33019"/>
                  </a:lnTo>
                  <a:lnTo>
                    <a:pt x="28582" y="41909"/>
                  </a:lnTo>
                  <a:lnTo>
                    <a:pt x="28600" y="55879"/>
                  </a:lnTo>
                  <a:lnTo>
                    <a:pt x="29463" y="64769"/>
                  </a:lnTo>
                  <a:lnTo>
                    <a:pt x="29463" y="68579"/>
                  </a:lnTo>
                  <a:lnTo>
                    <a:pt x="30048" y="69849"/>
                  </a:lnTo>
                  <a:lnTo>
                    <a:pt x="30327" y="71119"/>
                  </a:lnTo>
                  <a:lnTo>
                    <a:pt x="30327" y="73659"/>
                  </a:lnTo>
                  <a:lnTo>
                    <a:pt x="30899" y="76199"/>
                  </a:lnTo>
                  <a:lnTo>
                    <a:pt x="31483" y="77469"/>
                  </a:lnTo>
                  <a:lnTo>
                    <a:pt x="31483" y="78739"/>
                  </a:lnTo>
                  <a:lnTo>
                    <a:pt x="32346" y="82549"/>
                  </a:lnTo>
                  <a:lnTo>
                    <a:pt x="32346" y="86359"/>
                  </a:lnTo>
                  <a:lnTo>
                    <a:pt x="33223" y="90169"/>
                  </a:lnTo>
                  <a:lnTo>
                    <a:pt x="33223" y="91439"/>
                  </a:lnTo>
                  <a:lnTo>
                    <a:pt x="33794" y="93979"/>
                  </a:lnTo>
                  <a:lnTo>
                    <a:pt x="34366" y="95249"/>
                  </a:lnTo>
                  <a:lnTo>
                    <a:pt x="35242" y="102869"/>
                  </a:lnTo>
                  <a:lnTo>
                    <a:pt x="35813" y="104139"/>
                  </a:lnTo>
                  <a:lnTo>
                    <a:pt x="35813" y="105409"/>
                  </a:lnTo>
                  <a:lnTo>
                    <a:pt x="36106" y="106679"/>
                  </a:lnTo>
                  <a:lnTo>
                    <a:pt x="36690" y="110489"/>
                  </a:lnTo>
                  <a:lnTo>
                    <a:pt x="37261" y="111759"/>
                  </a:lnTo>
                  <a:lnTo>
                    <a:pt x="40144" y="126999"/>
                  </a:lnTo>
                  <a:lnTo>
                    <a:pt x="41884" y="133349"/>
                  </a:lnTo>
                  <a:lnTo>
                    <a:pt x="41884" y="134619"/>
                  </a:lnTo>
                  <a:lnTo>
                    <a:pt x="42748" y="137159"/>
                  </a:lnTo>
                  <a:lnTo>
                    <a:pt x="43319" y="139699"/>
                  </a:lnTo>
                  <a:lnTo>
                    <a:pt x="43319" y="140969"/>
                  </a:lnTo>
                  <a:lnTo>
                    <a:pt x="51993" y="175259"/>
                  </a:lnTo>
                  <a:lnTo>
                    <a:pt x="52565" y="177799"/>
                  </a:lnTo>
                  <a:lnTo>
                    <a:pt x="52857" y="185419"/>
                  </a:lnTo>
                  <a:lnTo>
                    <a:pt x="54013" y="201929"/>
                  </a:lnTo>
                  <a:lnTo>
                    <a:pt x="47650" y="210819"/>
                  </a:lnTo>
                  <a:lnTo>
                    <a:pt x="44767" y="215899"/>
                  </a:lnTo>
                  <a:lnTo>
                    <a:pt x="60219" y="215899"/>
                  </a:lnTo>
                  <a:lnTo>
                    <a:pt x="60363" y="214629"/>
                  </a:lnTo>
                  <a:lnTo>
                    <a:pt x="63538" y="214629"/>
                  </a:lnTo>
                  <a:lnTo>
                    <a:pt x="63830" y="213359"/>
                  </a:lnTo>
                  <a:lnTo>
                    <a:pt x="64401" y="212089"/>
                  </a:lnTo>
                  <a:lnTo>
                    <a:pt x="64985" y="212089"/>
                  </a:lnTo>
                  <a:lnTo>
                    <a:pt x="64985" y="209549"/>
                  </a:lnTo>
                  <a:lnTo>
                    <a:pt x="65849" y="205739"/>
                  </a:lnTo>
                  <a:lnTo>
                    <a:pt x="66141" y="205739"/>
                  </a:lnTo>
                  <a:lnTo>
                    <a:pt x="66141" y="200659"/>
                  </a:lnTo>
                  <a:lnTo>
                    <a:pt x="65277" y="194309"/>
                  </a:lnTo>
                  <a:lnTo>
                    <a:pt x="65291" y="181609"/>
                  </a:lnTo>
                  <a:lnTo>
                    <a:pt x="65458" y="177799"/>
                  </a:lnTo>
                  <a:lnTo>
                    <a:pt x="65570" y="172719"/>
                  </a:lnTo>
                  <a:lnTo>
                    <a:pt x="64693" y="170179"/>
                  </a:lnTo>
                  <a:lnTo>
                    <a:pt x="63538" y="165099"/>
                  </a:lnTo>
                  <a:lnTo>
                    <a:pt x="61226" y="165099"/>
                  </a:lnTo>
                  <a:lnTo>
                    <a:pt x="55460" y="151129"/>
                  </a:lnTo>
                  <a:lnTo>
                    <a:pt x="55460" y="146049"/>
                  </a:lnTo>
                  <a:lnTo>
                    <a:pt x="55168" y="146049"/>
                  </a:lnTo>
                  <a:lnTo>
                    <a:pt x="54597" y="143509"/>
                  </a:lnTo>
                  <a:lnTo>
                    <a:pt x="53441" y="140969"/>
                  </a:lnTo>
                  <a:lnTo>
                    <a:pt x="52565" y="137159"/>
                  </a:lnTo>
                  <a:lnTo>
                    <a:pt x="51701" y="137159"/>
                  </a:lnTo>
                  <a:lnTo>
                    <a:pt x="51993" y="133349"/>
                  </a:lnTo>
                  <a:lnTo>
                    <a:pt x="51701" y="132079"/>
                  </a:lnTo>
                  <a:lnTo>
                    <a:pt x="51117" y="130809"/>
                  </a:lnTo>
                  <a:lnTo>
                    <a:pt x="45923" y="105409"/>
                  </a:lnTo>
                  <a:lnTo>
                    <a:pt x="45351" y="104139"/>
                  </a:lnTo>
                  <a:lnTo>
                    <a:pt x="44767" y="101599"/>
                  </a:lnTo>
                  <a:lnTo>
                    <a:pt x="44767" y="97789"/>
                  </a:lnTo>
                  <a:lnTo>
                    <a:pt x="40436" y="97789"/>
                  </a:lnTo>
                  <a:lnTo>
                    <a:pt x="34339" y="81279"/>
                  </a:lnTo>
                  <a:lnTo>
                    <a:pt x="31921" y="62229"/>
                  </a:lnTo>
                  <a:lnTo>
                    <a:pt x="31017" y="43179"/>
                  </a:lnTo>
                  <a:lnTo>
                    <a:pt x="29463" y="24129"/>
                  </a:lnTo>
                  <a:lnTo>
                    <a:pt x="22362" y="19049"/>
                  </a:lnTo>
                  <a:lnTo>
                    <a:pt x="1447" y="0"/>
                  </a:lnTo>
                  <a:close/>
                </a:path>
                <a:path w="66675" h="439420">
                  <a:moveTo>
                    <a:pt x="36690" y="30479"/>
                  </a:moveTo>
                  <a:lnTo>
                    <a:pt x="35813" y="30479"/>
                  </a:lnTo>
                  <a:lnTo>
                    <a:pt x="34950" y="31749"/>
                  </a:lnTo>
                  <a:lnTo>
                    <a:pt x="34366" y="31749"/>
                  </a:lnTo>
                  <a:lnTo>
                    <a:pt x="37395" y="40639"/>
                  </a:lnTo>
                  <a:lnTo>
                    <a:pt x="38449" y="52069"/>
                  </a:lnTo>
                  <a:lnTo>
                    <a:pt x="38417" y="74929"/>
                  </a:lnTo>
                  <a:lnTo>
                    <a:pt x="41300" y="90169"/>
                  </a:lnTo>
                  <a:lnTo>
                    <a:pt x="40436" y="97789"/>
                  </a:lnTo>
                  <a:lnTo>
                    <a:pt x="44767" y="97789"/>
                  </a:lnTo>
                  <a:lnTo>
                    <a:pt x="44767" y="95249"/>
                  </a:lnTo>
                  <a:lnTo>
                    <a:pt x="44475" y="93979"/>
                  </a:lnTo>
                  <a:lnTo>
                    <a:pt x="43903" y="92709"/>
                  </a:lnTo>
                  <a:lnTo>
                    <a:pt x="43903" y="88899"/>
                  </a:lnTo>
                  <a:lnTo>
                    <a:pt x="43040" y="85089"/>
                  </a:lnTo>
                  <a:lnTo>
                    <a:pt x="43040" y="82549"/>
                  </a:lnTo>
                  <a:lnTo>
                    <a:pt x="42456" y="78739"/>
                  </a:lnTo>
                  <a:lnTo>
                    <a:pt x="42176" y="76199"/>
                  </a:lnTo>
                  <a:lnTo>
                    <a:pt x="41884" y="74929"/>
                  </a:lnTo>
                  <a:lnTo>
                    <a:pt x="41884" y="69849"/>
                  </a:lnTo>
                  <a:lnTo>
                    <a:pt x="41020" y="66039"/>
                  </a:lnTo>
                  <a:lnTo>
                    <a:pt x="41020" y="62229"/>
                  </a:lnTo>
                  <a:lnTo>
                    <a:pt x="40728" y="59689"/>
                  </a:lnTo>
                  <a:lnTo>
                    <a:pt x="40144" y="57149"/>
                  </a:lnTo>
                  <a:lnTo>
                    <a:pt x="40144" y="52069"/>
                  </a:lnTo>
                  <a:lnTo>
                    <a:pt x="39573" y="48259"/>
                  </a:lnTo>
                  <a:lnTo>
                    <a:pt x="38417" y="41909"/>
                  </a:lnTo>
                  <a:lnTo>
                    <a:pt x="43040" y="40639"/>
                  </a:lnTo>
                  <a:lnTo>
                    <a:pt x="49390" y="40639"/>
                  </a:lnTo>
                  <a:lnTo>
                    <a:pt x="36690" y="30479"/>
                  </a:lnTo>
                  <a:close/>
                </a:path>
                <a:path w="66675" h="439420">
                  <a:moveTo>
                    <a:pt x="49390" y="40639"/>
                  </a:moveTo>
                  <a:lnTo>
                    <a:pt x="43040" y="40639"/>
                  </a:lnTo>
                  <a:lnTo>
                    <a:pt x="50545" y="45719"/>
                  </a:lnTo>
                  <a:lnTo>
                    <a:pt x="56032" y="46989"/>
                  </a:lnTo>
                  <a:lnTo>
                    <a:pt x="49390" y="40639"/>
                  </a:lnTo>
                  <a:close/>
                </a:path>
              </a:pathLst>
            </a:custGeom>
            <a:solidFill>
              <a:srgbClr val="919495"/>
            </a:solidFill>
          </p:spPr>
          <p:txBody>
            <a:bodyPr wrap="square" lIns="0" tIns="0" rIns="0" bIns="0" rtlCol="0"/>
            <a:lstStyle/>
            <a:p>
              <a:endParaRPr/>
            </a:p>
          </p:txBody>
        </p:sp>
        <p:sp>
          <p:nvSpPr>
            <p:cNvPr id="16" name="object 19">
              <a:extLst>
                <a:ext uri="{FF2B5EF4-FFF2-40B4-BE49-F238E27FC236}">
                  <a16:creationId xmlns:a16="http://schemas.microsoft.com/office/drawing/2014/main" id="{5E59BAD6-E9BF-BB0A-5A58-223EB936AA30}"/>
                </a:ext>
              </a:extLst>
            </p:cNvPr>
            <p:cNvSpPr/>
            <p:nvPr/>
          </p:nvSpPr>
          <p:spPr>
            <a:xfrm>
              <a:off x="6265090" y="4049764"/>
              <a:ext cx="8255" cy="8255"/>
            </a:xfrm>
            <a:custGeom>
              <a:avLst/>
              <a:gdLst/>
              <a:ahLst/>
              <a:cxnLst/>
              <a:rect l="l" t="t" r="r" b="b"/>
              <a:pathLst>
                <a:path w="8254" h="8254">
                  <a:moveTo>
                    <a:pt x="0" y="1155"/>
                  </a:moveTo>
                  <a:lnTo>
                    <a:pt x="292" y="2311"/>
                  </a:lnTo>
                  <a:lnTo>
                    <a:pt x="876" y="3479"/>
                  </a:lnTo>
                  <a:lnTo>
                    <a:pt x="1447" y="4914"/>
                  </a:lnTo>
                  <a:lnTo>
                    <a:pt x="5486" y="6654"/>
                  </a:lnTo>
                  <a:lnTo>
                    <a:pt x="7518" y="7810"/>
                  </a:lnTo>
                  <a:lnTo>
                    <a:pt x="7797" y="5778"/>
                  </a:lnTo>
                  <a:lnTo>
                    <a:pt x="7106" y="4051"/>
                  </a:lnTo>
                  <a:lnTo>
                    <a:pt x="5486" y="4051"/>
                  </a:lnTo>
                  <a:lnTo>
                    <a:pt x="3467" y="2895"/>
                  </a:lnTo>
                  <a:lnTo>
                    <a:pt x="0" y="1155"/>
                  </a:lnTo>
                  <a:close/>
                </a:path>
                <a:path w="8254" h="8254">
                  <a:moveTo>
                    <a:pt x="5486" y="0"/>
                  </a:moveTo>
                  <a:lnTo>
                    <a:pt x="5486" y="4051"/>
                  </a:lnTo>
                  <a:lnTo>
                    <a:pt x="7106" y="4051"/>
                  </a:lnTo>
                  <a:lnTo>
                    <a:pt x="5486" y="0"/>
                  </a:lnTo>
                  <a:close/>
                </a:path>
              </a:pathLst>
            </a:custGeom>
            <a:solidFill>
              <a:srgbClr val="A1A4A5"/>
            </a:solidFill>
          </p:spPr>
          <p:txBody>
            <a:bodyPr wrap="square" lIns="0" tIns="0" rIns="0" bIns="0" rtlCol="0"/>
            <a:lstStyle/>
            <a:p>
              <a:endParaRPr/>
            </a:p>
          </p:txBody>
        </p:sp>
        <p:sp>
          <p:nvSpPr>
            <p:cNvPr id="17" name="object 20">
              <a:extLst>
                <a:ext uri="{FF2B5EF4-FFF2-40B4-BE49-F238E27FC236}">
                  <a16:creationId xmlns:a16="http://schemas.microsoft.com/office/drawing/2014/main" id="{A9AD71F6-05CA-4923-D385-6938A3F4405E}"/>
                </a:ext>
              </a:extLst>
            </p:cNvPr>
            <p:cNvSpPr/>
            <p:nvPr/>
          </p:nvSpPr>
          <p:spPr>
            <a:xfrm>
              <a:off x="6285889" y="4048034"/>
              <a:ext cx="3175" cy="10795"/>
            </a:xfrm>
            <a:custGeom>
              <a:avLst/>
              <a:gdLst/>
              <a:ahLst/>
              <a:cxnLst/>
              <a:rect l="l" t="t" r="r" b="b"/>
              <a:pathLst>
                <a:path w="3175" h="10795">
                  <a:moveTo>
                    <a:pt x="2895" y="0"/>
                  </a:moveTo>
                  <a:lnTo>
                    <a:pt x="1727" y="3467"/>
                  </a:lnTo>
                  <a:lnTo>
                    <a:pt x="0" y="10401"/>
                  </a:lnTo>
                  <a:lnTo>
                    <a:pt x="863" y="10401"/>
                  </a:lnTo>
                  <a:lnTo>
                    <a:pt x="2019" y="5778"/>
                  </a:lnTo>
                  <a:lnTo>
                    <a:pt x="2895" y="3759"/>
                  </a:lnTo>
                  <a:lnTo>
                    <a:pt x="2895" y="0"/>
                  </a:lnTo>
                  <a:close/>
                </a:path>
              </a:pathLst>
            </a:custGeom>
            <a:solidFill>
              <a:srgbClr val="B0B3B3"/>
            </a:solidFill>
          </p:spPr>
          <p:txBody>
            <a:bodyPr wrap="square" lIns="0" tIns="0" rIns="0" bIns="0" rtlCol="0"/>
            <a:lstStyle/>
            <a:p>
              <a:endParaRPr/>
            </a:p>
          </p:txBody>
        </p:sp>
        <p:sp>
          <p:nvSpPr>
            <p:cNvPr id="18" name="object 21">
              <a:extLst>
                <a:ext uri="{FF2B5EF4-FFF2-40B4-BE49-F238E27FC236}">
                  <a16:creationId xmlns:a16="http://schemas.microsoft.com/office/drawing/2014/main" id="{73B859ED-BA75-20C7-5931-CCD00FD17F3E}"/>
                </a:ext>
              </a:extLst>
            </p:cNvPr>
            <p:cNvSpPr/>
            <p:nvPr/>
          </p:nvSpPr>
          <p:spPr>
            <a:xfrm>
              <a:off x="6279244" y="4043993"/>
              <a:ext cx="6985" cy="13970"/>
            </a:xfrm>
            <a:custGeom>
              <a:avLst/>
              <a:gdLst/>
              <a:ahLst/>
              <a:cxnLst/>
              <a:rect l="l" t="t" r="r" b="b"/>
              <a:pathLst>
                <a:path w="6985" h="13970">
                  <a:moveTo>
                    <a:pt x="6642" y="0"/>
                  </a:moveTo>
                  <a:lnTo>
                    <a:pt x="0" y="3746"/>
                  </a:lnTo>
                  <a:lnTo>
                    <a:pt x="863" y="6350"/>
                  </a:lnTo>
                  <a:lnTo>
                    <a:pt x="863" y="13576"/>
                  </a:lnTo>
                  <a:lnTo>
                    <a:pt x="2882" y="12712"/>
                  </a:lnTo>
                  <a:lnTo>
                    <a:pt x="5778" y="7797"/>
                  </a:lnTo>
                  <a:lnTo>
                    <a:pt x="6642" y="0"/>
                  </a:lnTo>
                  <a:close/>
                </a:path>
              </a:pathLst>
            </a:custGeom>
            <a:solidFill>
              <a:srgbClr val="898C8D"/>
            </a:solidFill>
          </p:spPr>
          <p:txBody>
            <a:bodyPr wrap="square" lIns="0" tIns="0" rIns="0" bIns="0" rtlCol="0"/>
            <a:lstStyle/>
            <a:p>
              <a:endParaRPr/>
            </a:p>
          </p:txBody>
        </p:sp>
        <p:sp>
          <p:nvSpPr>
            <p:cNvPr id="19" name="object 22">
              <a:extLst>
                <a:ext uri="{FF2B5EF4-FFF2-40B4-BE49-F238E27FC236}">
                  <a16:creationId xmlns:a16="http://schemas.microsoft.com/office/drawing/2014/main" id="{81983E39-AE6C-0CA6-6907-60534BFE7E71}"/>
                </a:ext>
              </a:extLst>
            </p:cNvPr>
            <p:cNvSpPr/>
            <p:nvPr/>
          </p:nvSpPr>
          <p:spPr>
            <a:xfrm>
              <a:off x="6261919" y="4037930"/>
              <a:ext cx="8890" cy="16510"/>
            </a:xfrm>
            <a:custGeom>
              <a:avLst/>
              <a:gdLst/>
              <a:ahLst/>
              <a:cxnLst/>
              <a:rect l="l" t="t" r="r" b="b"/>
              <a:pathLst>
                <a:path w="8889" h="16510">
                  <a:moveTo>
                    <a:pt x="3175" y="0"/>
                  </a:moveTo>
                  <a:lnTo>
                    <a:pt x="292" y="0"/>
                  </a:lnTo>
                  <a:lnTo>
                    <a:pt x="0" y="1435"/>
                  </a:lnTo>
                  <a:lnTo>
                    <a:pt x="0" y="4330"/>
                  </a:lnTo>
                  <a:lnTo>
                    <a:pt x="863" y="7213"/>
                  </a:lnTo>
                  <a:lnTo>
                    <a:pt x="3175" y="12992"/>
                  </a:lnTo>
                  <a:lnTo>
                    <a:pt x="6642" y="14732"/>
                  </a:lnTo>
                  <a:lnTo>
                    <a:pt x="8661" y="15887"/>
                  </a:lnTo>
                  <a:lnTo>
                    <a:pt x="8661" y="11836"/>
                  </a:lnTo>
                  <a:lnTo>
                    <a:pt x="6642" y="7797"/>
                  </a:lnTo>
                  <a:lnTo>
                    <a:pt x="4902" y="3746"/>
                  </a:lnTo>
                  <a:lnTo>
                    <a:pt x="3175" y="0"/>
                  </a:lnTo>
                  <a:close/>
                </a:path>
              </a:pathLst>
            </a:custGeom>
            <a:solidFill>
              <a:srgbClr val="999C9D"/>
            </a:solidFill>
          </p:spPr>
          <p:txBody>
            <a:bodyPr wrap="square" lIns="0" tIns="0" rIns="0" bIns="0" rtlCol="0"/>
            <a:lstStyle/>
            <a:p>
              <a:endParaRPr/>
            </a:p>
          </p:txBody>
        </p:sp>
        <p:sp>
          <p:nvSpPr>
            <p:cNvPr id="20" name="object 23">
              <a:extLst>
                <a:ext uri="{FF2B5EF4-FFF2-40B4-BE49-F238E27FC236}">
                  <a16:creationId xmlns:a16="http://schemas.microsoft.com/office/drawing/2014/main" id="{B89CEBBF-F3B8-EFCE-3D53-C4BA85A1C15D}"/>
                </a:ext>
              </a:extLst>
            </p:cNvPr>
            <p:cNvSpPr/>
            <p:nvPr/>
          </p:nvSpPr>
          <p:spPr>
            <a:xfrm>
              <a:off x="6176137" y="4012793"/>
              <a:ext cx="113664" cy="39370"/>
            </a:xfrm>
            <a:custGeom>
              <a:avLst/>
              <a:gdLst/>
              <a:ahLst/>
              <a:cxnLst/>
              <a:rect l="l" t="t" r="r" b="b"/>
              <a:pathLst>
                <a:path w="113664" h="39370">
                  <a:moveTo>
                    <a:pt x="12420" y="34086"/>
                  </a:moveTo>
                  <a:lnTo>
                    <a:pt x="8953" y="32359"/>
                  </a:lnTo>
                  <a:lnTo>
                    <a:pt x="8953" y="30327"/>
                  </a:lnTo>
                  <a:lnTo>
                    <a:pt x="4914" y="29464"/>
                  </a:lnTo>
                  <a:lnTo>
                    <a:pt x="4330" y="31203"/>
                  </a:lnTo>
                  <a:lnTo>
                    <a:pt x="4038" y="32359"/>
                  </a:lnTo>
                  <a:lnTo>
                    <a:pt x="1155" y="33515"/>
                  </a:lnTo>
                  <a:lnTo>
                    <a:pt x="0" y="34086"/>
                  </a:lnTo>
                  <a:lnTo>
                    <a:pt x="863" y="36106"/>
                  </a:lnTo>
                  <a:lnTo>
                    <a:pt x="4914" y="34671"/>
                  </a:lnTo>
                  <a:lnTo>
                    <a:pt x="6070" y="33515"/>
                  </a:lnTo>
                  <a:lnTo>
                    <a:pt x="10109" y="34671"/>
                  </a:lnTo>
                  <a:lnTo>
                    <a:pt x="12420" y="35242"/>
                  </a:lnTo>
                  <a:lnTo>
                    <a:pt x="12420" y="34086"/>
                  </a:lnTo>
                  <a:close/>
                </a:path>
                <a:path w="113664" h="39370">
                  <a:moveTo>
                    <a:pt x="101561" y="22821"/>
                  </a:moveTo>
                  <a:lnTo>
                    <a:pt x="101485" y="19646"/>
                  </a:lnTo>
                  <a:lnTo>
                    <a:pt x="101257" y="16179"/>
                  </a:lnTo>
                  <a:lnTo>
                    <a:pt x="101079" y="13576"/>
                  </a:lnTo>
                  <a:lnTo>
                    <a:pt x="97904" y="10985"/>
                  </a:lnTo>
                  <a:lnTo>
                    <a:pt x="97040" y="10121"/>
                  </a:lnTo>
                  <a:lnTo>
                    <a:pt x="96164" y="6362"/>
                  </a:lnTo>
                  <a:lnTo>
                    <a:pt x="91262" y="6362"/>
                  </a:lnTo>
                  <a:lnTo>
                    <a:pt x="89814" y="4343"/>
                  </a:lnTo>
                  <a:lnTo>
                    <a:pt x="88658" y="2324"/>
                  </a:lnTo>
                  <a:lnTo>
                    <a:pt x="87503" y="584"/>
                  </a:lnTo>
                  <a:lnTo>
                    <a:pt x="86931" y="0"/>
                  </a:lnTo>
                  <a:lnTo>
                    <a:pt x="86639" y="0"/>
                  </a:lnTo>
                  <a:lnTo>
                    <a:pt x="85775" y="7810"/>
                  </a:lnTo>
                  <a:lnTo>
                    <a:pt x="77101" y="13296"/>
                  </a:lnTo>
                  <a:lnTo>
                    <a:pt x="80860" y="20802"/>
                  </a:lnTo>
                  <a:lnTo>
                    <a:pt x="80860" y="19646"/>
                  </a:lnTo>
                  <a:lnTo>
                    <a:pt x="81153" y="18491"/>
                  </a:lnTo>
                  <a:lnTo>
                    <a:pt x="81445" y="17627"/>
                  </a:lnTo>
                  <a:lnTo>
                    <a:pt x="83172" y="16471"/>
                  </a:lnTo>
                  <a:lnTo>
                    <a:pt x="84035" y="16179"/>
                  </a:lnTo>
                  <a:lnTo>
                    <a:pt x="86931" y="19646"/>
                  </a:lnTo>
                  <a:lnTo>
                    <a:pt x="87503" y="21666"/>
                  </a:lnTo>
                  <a:lnTo>
                    <a:pt x="89522" y="21666"/>
                  </a:lnTo>
                  <a:lnTo>
                    <a:pt x="89522" y="22250"/>
                  </a:lnTo>
                  <a:lnTo>
                    <a:pt x="89814" y="22821"/>
                  </a:lnTo>
                  <a:lnTo>
                    <a:pt x="90106" y="23685"/>
                  </a:lnTo>
                  <a:lnTo>
                    <a:pt x="90970" y="23977"/>
                  </a:lnTo>
                  <a:lnTo>
                    <a:pt x="93281" y="24561"/>
                  </a:lnTo>
                  <a:lnTo>
                    <a:pt x="96164" y="31483"/>
                  </a:lnTo>
                  <a:lnTo>
                    <a:pt x="97612" y="35242"/>
                  </a:lnTo>
                  <a:lnTo>
                    <a:pt x="100787" y="27444"/>
                  </a:lnTo>
                  <a:lnTo>
                    <a:pt x="101561" y="22821"/>
                  </a:lnTo>
                  <a:close/>
                </a:path>
                <a:path w="113664" h="39370">
                  <a:moveTo>
                    <a:pt x="113499" y="34086"/>
                  </a:moveTo>
                  <a:lnTo>
                    <a:pt x="112915" y="34671"/>
                  </a:lnTo>
                  <a:lnTo>
                    <a:pt x="112636" y="35242"/>
                  </a:lnTo>
                  <a:lnTo>
                    <a:pt x="112636" y="39001"/>
                  </a:lnTo>
                  <a:lnTo>
                    <a:pt x="112915" y="37261"/>
                  </a:lnTo>
                  <a:lnTo>
                    <a:pt x="113207" y="35534"/>
                  </a:lnTo>
                  <a:lnTo>
                    <a:pt x="113499" y="34086"/>
                  </a:lnTo>
                  <a:close/>
                </a:path>
              </a:pathLst>
            </a:custGeom>
            <a:solidFill>
              <a:srgbClr val="C4C5C5"/>
            </a:solidFill>
          </p:spPr>
          <p:txBody>
            <a:bodyPr wrap="square" lIns="0" tIns="0" rIns="0" bIns="0" rtlCol="0"/>
            <a:lstStyle/>
            <a:p>
              <a:endParaRPr/>
            </a:p>
          </p:txBody>
        </p:sp>
        <p:sp>
          <p:nvSpPr>
            <p:cNvPr id="21" name="object 24">
              <a:extLst>
                <a:ext uri="{FF2B5EF4-FFF2-40B4-BE49-F238E27FC236}">
                  <a16:creationId xmlns:a16="http://schemas.microsoft.com/office/drawing/2014/main" id="{30856274-209D-F238-F7EF-B0EEEAE48566}"/>
                </a:ext>
              </a:extLst>
            </p:cNvPr>
            <p:cNvSpPr/>
            <p:nvPr/>
          </p:nvSpPr>
          <p:spPr>
            <a:xfrm>
              <a:off x="6171224" y="4040238"/>
              <a:ext cx="20320" cy="6985"/>
            </a:xfrm>
            <a:custGeom>
              <a:avLst/>
              <a:gdLst/>
              <a:ahLst/>
              <a:cxnLst/>
              <a:rect l="l" t="t" r="r" b="b"/>
              <a:pathLst>
                <a:path w="20320" h="6985">
                  <a:moveTo>
                    <a:pt x="8674" y="0"/>
                  </a:moveTo>
                  <a:lnTo>
                    <a:pt x="8089" y="1727"/>
                  </a:lnTo>
                  <a:lnTo>
                    <a:pt x="7797" y="2882"/>
                  </a:lnTo>
                  <a:lnTo>
                    <a:pt x="5207" y="3467"/>
                  </a:lnTo>
                  <a:lnTo>
                    <a:pt x="0" y="5207"/>
                  </a:lnTo>
                  <a:lnTo>
                    <a:pt x="1447" y="5486"/>
                  </a:lnTo>
                  <a:lnTo>
                    <a:pt x="4914" y="6642"/>
                  </a:lnTo>
                  <a:lnTo>
                    <a:pt x="6070" y="6070"/>
                  </a:lnTo>
                  <a:lnTo>
                    <a:pt x="8953" y="4914"/>
                  </a:lnTo>
                  <a:lnTo>
                    <a:pt x="9245" y="3759"/>
                  </a:lnTo>
                  <a:lnTo>
                    <a:pt x="9829" y="2019"/>
                  </a:lnTo>
                  <a:lnTo>
                    <a:pt x="13868" y="2882"/>
                  </a:lnTo>
                  <a:lnTo>
                    <a:pt x="13868" y="4914"/>
                  </a:lnTo>
                  <a:lnTo>
                    <a:pt x="17335" y="6642"/>
                  </a:lnTo>
                  <a:lnTo>
                    <a:pt x="19062" y="5486"/>
                  </a:lnTo>
                  <a:lnTo>
                    <a:pt x="20218" y="5207"/>
                  </a:lnTo>
                  <a:lnTo>
                    <a:pt x="19062" y="4622"/>
                  </a:lnTo>
                  <a:lnTo>
                    <a:pt x="17907" y="4330"/>
                  </a:lnTo>
                  <a:lnTo>
                    <a:pt x="17043" y="4051"/>
                  </a:lnTo>
                  <a:lnTo>
                    <a:pt x="16471" y="1727"/>
                  </a:lnTo>
                  <a:lnTo>
                    <a:pt x="16471" y="863"/>
                  </a:lnTo>
                  <a:lnTo>
                    <a:pt x="8674" y="0"/>
                  </a:lnTo>
                  <a:close/>
                </a:path>
              </a:pathLst>
            </a:custGeom>
            <a:solidFill>
              <a:srgbClr val="B0B3B3"/>
            </a:solidFill>
          </p:spPr>
          <p:txBody>
            <a:bodyPr wrap="square" lIns="0" tIns="0" rIns="0" bIns="0" rtlCol="0"/>
            <a:lstStyle/>
            <a:p>
              <a:endParaRPr/>
            </a:p>
          </p:txBody>
        </p:sp>
        <p:sp>
          <p:nvSpPr>
            <p:cNvPr id="22" name="object 25">
              <a:extLst>
                <a:ext uri="{FF2B5EF4-FFF2-40B4-BE49-F238E27FC236}">
                  <a16:creationId xmlns:a16="http://schemas.microsoft.com/office/drawing/2014/main" id="{7D747132-05E9-1767-7D3E-09BBB29739A1}"/>
                </a:ext>
              </a:extLst>
            </p:cNvPr>
            <p:cNvSpPr/>
            <p:nvPr/>
          </p:nvSpPr>
          <p:spPr>
            <a:xfrm>
              <a:off x="6113175" y="3805407"/>
              <a:ext cx="99695" cy="240029"/>
            </a:xfrm>
            <a:custGeom>
              <a:avLst/>
              <a:gdLst/>
              <a:ahLst/>
              <a:cxnLst/>
              <a:rect l="l" t="t" r="r" b="b"/>
              <a:pathLst>
                <a:path w="99695" h="240029">
                  <a:moveTo>
                    <a:pt x="15316" y="161289"/>
                  </a:moveTo>
                  <a:lnTo>
                    <a:pt x="14731" y="161289"/>
                  </a:lnTo>
                  <a:lnTo>
                    <a:pt x="14731" y="162559"/>
                  </a:lnTo>
                  <a:lnTo>
                    <a:pt x="14439" y="163829"/>
                  </a:lnTo>
                  <a:lnTo>
                    <a:pt x="14498" y="170179"/>
                  </a:lnTo>
                  <a:lnTo>
                    <a:pt x="14731" y="175259"/>
                  </a:lnTo>
                  <a:lnTo>
                    <a:pt x="16179" y="180339"/>
                  </a:lnTo>
                  <a:lnTo>
                    <a:pt x="18770" y="186689"/>
                  </a:lnTo>
                  <a:lnTo>
                    <a:pt x="19354" y="186689"/>
                  </a:lnTo>
                  <a:lnTo>
                    <a:pt x="21081" y="189229"/>
                  </a:lnTo>
                  <a:lnTo>
                    <a:pt x="24841" y="194309"/>
                  </a:lnTo>
                  <a:lnTo>
                    <a:pt x="29756" y="194309"/>
                  </a:lnTo>
                  <a:lnTo>
                    <a:pt x="35521" y="195579"/>
                  </a:lnTo>
                  <a:lnTo>
                    <a:pt x="41300" y="207009"/>
                  </a:lnTo>
                  <a:lnTo>
                    <a:pt x="41300" y="213359"/>
                  </a:lnTo>
                  <a:lnTo>
                    <a:pt x="41884" y="213359"/>
                  </a:lnTo>
                  <a:lnTo>
                    <a:pt x="58051" y="240029"/>
                  </a:lnTo>
                  <a:lnTo>
                    <a:pt x="63258" y="238759"/>
                  </a:lnTo>
                  <a:lnTo>
                    <a:pt x="65849" y="238759"/>
                  </a:lnTo>
                  <a:lnTo>
                    <a:pt x="66725" y="234949"/>
                  </a:lnTo>
                  <a:lnTo>
                    <a:pt x="77114" y="234949"/>
                  </a:lnTo>
                  <a:lnTo>
                    <a:pt x="75095" y="231139"/>
                  </a:lnTo>
                  <a:lnTo>
                    <a:pt x="74404" y="226059"/>
                  </a:lnTo>
                  <a:lnTo>
                    <a:pt x="65849" y="226059"/>
                  </a:lnTo>
                  <a:lnTo>
                    <a:pt x="65849" y="223519"/>
                  </a:lnTo>
                  <a:lnTo>
                    <a:pt x="63830" y="222249"/>
                  </a:lnTo>
                  <a:lnTo>
                    <a:pt x="59207" y="220979"/>
                  </a:lnTo>
                  <a:lnTo>
                    <a:pt x="57188" y="220979"/>
                  </a:lnTo>
                  <a:lnTo>
                    <a:pt x="56032" y="218439"/>
                  </a:lnTo>
                  <a:lnTo>
                    <a:pt x="55168" y="217169"/>
                  </a:lnTo>
                  <a:lnTo>
                    <a:pt x="54305" y="214629"/>
                  </a:lnTo>
                  <a:lnTo>
                    <a:pt x="44767" y="191769"/>
                  </a:lnTo>
                  <a:lnTo>
                    <a:pt x="43611" y="191769"/>
                  </a:lnTo>
                  <a:lnTo>
                    <a:pt x="38417" y="189229"/>
                  </a:lnTo>
                  <a:lnTo>
                    <a:pt x="33794" y="187959"/>
                  </a:lnTo>
                  <a:lnTo>
                    <a:pt x="22821" y="175259"/>
                  </a:lnTo>
                  <a:lnTo>
                    <a:pt x="25133" y="171449"/>
                  </a:lnTo>
                  <a:lnTo>
                    <a:pt x="25996" y="171449"/>
                  </a:lnTo>
                  <a:lnTo>
                    <a:pt x="27055" y="170179"/>
                  </a:lnTo>
                  <a:lnTo>
                    <a:pt x="19646" y="170179"/>
                  </a:lnTo>
                  <a:lnTo>
                    <a:pt x="17335" y="168909"/>
                  </a:lnTo>
                  <a:lnTo>
                    <a:pt x="16471" y="168909"/>
                  </a:lnTo>
                  <a:lnTo>
                    <a:pt x="15887" y="166369"/>
                  </a:lnTo>
                  <a:lnTo>
                    <a:pt x="15316" y="161289"/>
                  </a:lnTo>
                  <a:close/>
                </a:path>
                <a:path w="99695" h="240029">
                  <a:moveTo>
                    <a:pt x="77114" y="234949"/>
                  </a:moveTo>
                  <a:lnTo>
                    <a:pt x="66725" y="234949"/>
                  </a:lnTo>
                  <a:lnTo>
                    <a:pt x="74523" y="236219"/>
                  </a:lnTo>
                  <a:lnTo>
                    <a:pt x="74523" y="237489"/>
                  </a:lnTo>
                  <a:lnTo>
                    <a:pt x="75095" y="240029"/>
                  </a:lnTo>
                  <a:lnTo>
                    <a:pt x="78270" y="240029"/>
                  </a:lnTo>
                  <a:lnTo>
                    <a:pt x="85496" y="236219"/>
                  </a:lnTo>
                  <a:lnTo>
                    <a:pt x="78270" y="236219"/>
                  </a:lnTo>
                  <a:lnTo>
                    <a:pt x="77114" y="234949"/>
                  </a:lnTo>
                  <a:close/>
                </a:path>
                <a:path w="99695" h="240029">
                  <a:moveTo>
                    <a:pt x="99072" y="218439"/>
                  </a:moveTo>
                  <a:lnTo>
                    <a:pt x="92709" y="222249"/>
                  </a:lnTo>
                  <a:lnTo>
                    <a:pt x="87223" y="229869"/>
                  </a:lnTo>
                  <a:lnTo>
                    <a:pt x="81165" y="234949"/>
                  </a:lnTo>
                  <a:lnTo>
                    <a:pt x="81165" y="236219"/>
                  </a:lnTo>
                  <a:lnTo>
                    <a:pt x="85496" y="236219"/>
                  </a:lnTo>
                  <a:lnTo>
                    <a:pt x="91846" y="229869"/>
                  </a:lnTo>
                  <a:lnTo>
                    <a:pt x="92709" y="227329"/>
                  </a:lnTo>
                  <a:lnTo>
                    <a:pt x="95605" y="223519"/>
                  </a:lnTo>
                  <a:lnTo>
                    <a:pt x="98196" y="220979"/>
                  </a:lnTo>
                  <a:lnTo>
                    <a:pt x="99072" y="218439"/>
                  </a:lnTo>
                  <a:close/>
                </a:path>
                <a:path w="99695" h="240029">
                  <a:moveTo>
                    <a:pt x="90982" y="146049"/>
                  </a:moveTo>
                  <a:lnTo>
                    <a:pt x="89827" y="146049"/>
                  </a:lnTo>
                  <a:lnTo>
                    <a:pt x="90398" y="151129"/>
                  </a:lnTo>
                  <a:lnTo>
                    <a:pt x="91554" y="153669"/>
                  </a:lnTo>
                  <a:lnTo>
                    <a:pt x="92417" y="156209"/>
                  </a:lnTo>
                  <a:lnTo>
                    <a:pt x="92709" y="157479"/>
                  </a:lnTo>
                  <a:lnTo>
                    <a:pt x="93294" y="162559"/>
                  </a:lnTo>
                  <a:lnTo>
                    <a:pt x="93865" y="165099"/>
                  </a:lnTo>
                  <a:lnTo>
                    <a:pt x="92709" y="165099"/>
                  </a:lnTo>
                  <a:lnTo>
                    <a:pt x="92709" y="168909"/>
                  </a:lnTo>
                  <a:lnTo>
                    <a:pt x="86931" y="168909"/>
                  </a:lnTo>
                  <a:lnTo>
                    <a:pt x="86359" y="170179"/>
                  </a:lnTo>
                  <a:lnTo>
                    <a:pt x="81165" y="171449"/>
                  </a:lnTo>
                  <a:lnTo>
                    <a:pt x="72491" y="171449"/>
                  </a:lnTo>
                  <a:lnTo>
                    <a:pt x="72491" y="172719"/>
                  </a:lnTo>
                  <a:lnTo>
                    <a:pt x="70764" y="172719"/>
                  </a:lnTo>
                  <a:lnTo>
                    <a:pt x="70764" y="177799"/>
                  </a:lnTo>
                  <a:lnTo>
                    <a:pt x="71335" y="179069"/>
                  </a:lnTo>
                  <a:lnTo>
                    <a:pt x="71920" y="181609"/>
                  </a:lnTo>
                  <a:lnTo>
                    <a:pt x="72491" y="185419"/>
                  </a:lnTo>
                  <a:lnTo>
                    <a:pt x="73647" y="187959"/>
                  </a:lnTo>
                  <a:lnTo>
                    <a:pt x="73647" y="189229"/>
                  </a:lnTo>
                  <a:lnTo>
                    <a:pt x="74231" y="190499"/>
                  </a:lnTo>
                  <a:lnTo>
                    <a:pt x="74523" y="191769"/>
                  </a:lnTo>
                  <a:lnTo>
                    <a:pt x="74523" y="194309"/>
                  </a:lnTo>
                  <a:lnTo>
                    <a:pt x="77114" y="199389"/>
                  </a:lnTo>
                  <a:lnTo>
                    <a:pt x="81165" y="203199"/>
                  </a:lnTo>
                  <a:lnTo>
                    <a:pt x="84048" y="210819"/>
                  </a:lnTo>
                  <a:lnTo>
                    <a:pt x="79717" y="217169"/>
                  </a:lnTo>
                  <a:lnTo>
                    <a:pt x="76542" y="223519"/>
                  </a:lnTo>
                  <a:lnTo>
                    <a:pt x="72783" y="223519"/>
                  </a:lnTo>
                  <a:lnTo>
                    <a:pt x="65849" y="226059"/>
                  </a:lnTo>
                  <a:lnTo>
                    <a:pt x="74404" y="226059"/>
                  </a:lnTo>
                  <a:lnTo>
                    <a:pt x="74231" y="224789"/>
                  </a:lnTo>
                  <a:lnTo>
                    <a:pt x="79425" y="222249"/>
                  </a:lnTo>
                  <a:lnTo>
                    <a:pt x="84620" y="209549"/>
                  </a:lnTo>
                  <a:lnTo>
                    <a:pt x="87515" y="203199"/>
                  </a:lnTo>
                  <a:lnTo>
                    <a:pt x="84912" y="199389"/>
                  </a:lnTo>
                  <a:lnTo>
                    <a:pt x="81165" y="185419"/>
                  </a:lnTo>
                  <a:lnTo>
                    <a:pt x="84048" y="185419"/>
                  </a:lnTo>
                  <a:lnTo>
                    <a:pt x="84912" y="180339"/>
                  </a:lnTo>
                  <a:lnTo>
                    <a:pt x="89827" y="180339"/>
                  </a:lnTo>
                  <a:lnTo>
                    <a:pt x="90398" y="177799"/>
                  </a:lnTo>
                  <a:lnTo>
                    <a:pt x="90690" y="177799"/>
                  </a:lnTo>
                  <a:lnTo>
                    <a:pt x="91554" y="176529"/>
                  </a:lnTo>
                  <a:lnTo>
                    <a:pt x="93865" y="176529"/>
                  </a:lnTo>
                  <a:lnTo>
                    <a:pt x="93865" y="175259"/>
                  </a:lnTo>
                  <a:lnTo>
                    <a:pt x="95605" y="175259"/>
                  </a:lnTo>
                  <a:lnTo>
                    <a:pt x="97491" y="167639"/>
                  </a:lnTo>
                  <a:lnTo>
                    <a:pt x="97512" y="160019"/>
                  </a:lnTo>
                  <a:lnTo>
                    <a:pt x="95639" y="153669"/>
                  </a:lnTo>
                  <a:lnTo>
                    <a:pt x="91846" y="147319"/>
                  </a:lnTo>
                  <a:lnTo>
                    <a:pt x="90982" y="146049"/>
                  </a:lnTo>
                  <a:close/>
                </a:path>
                <a:path w="99695" h="240029">
                  <a:moveTo>
                    <a:pt x="59207" y="144779"/>
                  </a:moveTo>
                  <a:lnTo>
                    <a:pt x="27152" y="144779"/>
                  </a:lnTo>
                  <a:lnTo>
                    <a:pt x="29171" y="149859"/>
                  </a:lnTo>
                  <a:lnTo>
                    <a:pt x="30327" y="151129"/>
                  </a:lnTo>
                  <a:lnTo>
                    <a:pt x="30327" y="156209"/>
                  </a:lnTo>
                  <a:lnTo>
                    <a:pt x="27724" y="158749"/>
                  </a:lnTo>
                  <a:lnTo>
                    <a:pt x="22529" y="162559"/>
                  </a:lnTo>
                  <a:lnTo>
                    <a:pt x="22529" y="163829"/>
                  </a:lnTo>
                  <a:lnTo>
                    <a:pt x="20510" y="163829"/>
                  </a:lnTo>
                  <a:lnTo>
                    <a:pt x="20218" y="166369"/>
                  </a:lnTo>
                  <a:lnTo>
                    <a:pt x="19646" y="170179"/>
                  </a:lnTo>
                  <a:lnTo>
                    <a:pt x="27055" y="170179"/>
                  </a:lnTo>
                  <a:lnTo>
                    <a:pt x="29171" y="167639"/>
                  </a:lnTo>
                  <a:lnTo>
                    <a:pt x="33223" y="163829"/>
                  </a:lnTo>
                  <a:lnTo>
                    <a:pt x="34950" y="160019"/>
                  </a:lnTo>
                  <a:lnTo>
                    <a:pt x="35242" y="158749"/>
                  </a:lnTo>
                  <a:lnTo>
                    <a:pt x="35242" y="153669"/>
                  </a:lnTo>
                  <a:lnTo>
                    <a:pt x="37833" y="152399"/>
                  </a:lnTo>
                  <a:lnTo>
                    <a:pt x="42748" y="151129"/>
                  </a:lnTo>
                  <a:lnTo>
                    <a:pt x="45631" y="149859"/>
                  </a:lnTo>
                  <a:lnTo>
                    <a:pt x="48526" y="147319"/>
                  </a:lnTo>
                  <a:lnTo>
                    <a:pt x="51409" y="147319"/>
                  </a:lnTo>
                  <a:lnTo>
                    <a:pt x="53149" y="146049"/>
                  </a:lnTo>
                  <a:lnTo>
                    <a:pt x="56324" y="146049"/>
                  </a:lnTo>
                  <a:lnTo>
                    <a:pt x="59207" y="144779"/>
                  </a:lnTo>
                  <a:close/>
                </a:path>
                <a:path w="99695" h="240029">
                  <a:moveTo>
                    <a:pt x="41265" y="6349"/>
                  </a:moveTo>
                  <a:lnTo>
                    <a:pt x="9245" y="6349"/>
                  </a:lnTo>
                  <a:lnTo>
                    <a:pt x="8089" y="7619"/>
                  </a:lnTo>
                  <a:lnTo>
                    <a:pt x="4330" y="11429"/>
                  </a:lnTo>
                  <a:lnTo>
                    <a:pt x="2311" y="15239"/>
                  </a:lnTo>
                  <a:lnTo>
                    <a:pt x="0" y="20319"/>
                  </a:lnTo>
                  <a:lnTo>
                    <a:pt x="0" y="26669"/>
                  </a:lnTo>
                  <a:lnTo>
                    <a:pt x="4220" y="35559"/>
                  </a:lnTo>
                  <a:lnTo>
                    <a:pt x="8196" y="45719"/>
                  </a:lnTo>
                  <a:lnTo>
                    <a:pt x="11903" y="55879"/>
                  </a:lnTo>
                  <a:lnTo>
                    <a:pt x="15316" y="66039"/>
                  </a:lnTo>
                  <a:lnTo>
                    <a:pt x="15316" y="67309"/>
                  </a:lnTo>
                  <a:lnTo>
                    <a:pt x="15887" y="71119"/>
                  </a:lnTo>
                  <a:lnTo>
                    <a:pt x="16751" y="74929"/>
                  </a:lnTo>
                  <a:lnTo>
                    <a:pt x="16751" y="76199"/>
                  </a:lnTo>
                  <a:lnTo>
                    <a:pt x="17627" y="76199"/>
                  </a:lnTo>
                  <a:lnTo>
                    <a:pt x="17627" y="81279"/>
                  </a:lnTo>
                  <a:lnTo>
                    <a:pt x="16751" y="81279"/>
                  </a:lnTo>
                  <a:lnTo>
                    <a:pt x="16751" y="107949"/>
                  </a:lnTo>
                  <a:lnTo>
                    <a:pt x="17627" y="111759"/>
                  </a:lnTo>
                  <a:lnTo>
                    <a:pt x="17627" y="118109"/>
                  </a:lnTo>
                  <a:lnTo>
                    <a:pt x="18199" y="119379"/>
                  </a:lnTo>
                  <a:lnTo>
                    <a:pt x="18199" y="120649"/>
                  </a:lnTo>
                  <a:lnTo>
                    <a:pt x="18770" y="123189"/>
                  </a:lnTo>
                  <a:lnTo>
                    <a:pt x="18770" y="124459"/>
                  </a:lnTo>
                  <a:lnTo>
                    <a:pt x="21666" y="137159"/>
                  </a:lnTo>
                  <a:lnTo>
                    <a:pt x="22529" y="139699"/>
                  </a:lnTo>
                  <a:lnTo>
                    <a:pt x="22529" y="140969"/>
                  </a:lnTo>
                  <a:lnTo>
                    <a:pt x="23393" y="144779"/>
                  </a:lnTo>
                  <a:lnTo>
                    <a:pt x="23977" y="146049"/>
                  </a:lnTo>
                  <a:lnTo>
                    <a:pt x="23977" y="151129"/>
                  </a:lnTo>
                  <a:lnTo>
                    <a:pt x="22821" y="152399"/>
                  </a:lnTo>
                  <a:lnTo>
                    <a:pt x="18199" y="156209"/>
                  </a:lnTo>
                  <a:lnTo>
                    <a:pt x="16751" y="156209"/>
                  </a:lnTo>
                  <a:lnTo>
                    <a:pt x="16179" y="160019"/>
                  </a:lnTo>
                  <a:lnTo>
                    <a:pt x="22821" y="157479"/>
                  </a:lnTo>
                  <a:lnTo>
                    <a:pt x="25704" y="153669"/>
                  </a:lnTo>
                  <a:lnTo>
                    <a:pt x="25704" y="144779"/>
                  </a:lnTo>
                  <a:lnTo>
                    <a:pt x="62102" y="144779"/>
                  </a:lnTo>
                  <a:lnTo>
                    <a:pt x="64414" y="143509"/>
                  </a:lnTo>
                  <a:lnTo>
                    <a:pt x="45631" y="143509"/>
                  </a:lnTo>
                  <a:lnTo>
                    <a:pt x="45631" y="140969"/>
                  </a:lnTo>
                  <a:lnTo>
                    <a:pt x="45923" y="140969"/>
                  </a:lnTo>
                  <a:lnTo>
                    <a:pt x="52273" y="138429"/>
                  </a:lnTo>
                  <a:lnTo>
                    <a:pt x="64985" y="134619"/>
                  </a:lnTo>
                  <a:lnTo>
                    <a:pt x="76542" y="134619"/>
                  </a:lnTo>
                  <a:lnTo>
                    <a:pt x="77977" y="133349"/>
                  </a:lnTo>
                  <a:lnTo>
                    <a:pt x="79425" y="133349"/>
                  </a:lnTo>
                  <a:lnTo>
                    <a:pt x="85204" y="132079"/>
                  </a:lnTo>
                  <a:lnTo>
                    <a:pt x="86931" y="130809"/>
                  </a:lnTo>
                  <a:lnTo>
                    <a:pt x="87515" y="128269"/>
                  </a:lnTo>
                  <a:lnTo>
                    <a:pt x="93865" y="128269"/>
                  </a:lnTo>
                  <a:lnTo>
                    <a:pt x="88484" y="110489"/>
                  </a:lnTo>
                  <a:lnTo>
                    <a:pt x="85488" y="101599"/>
                  </a:lnTo>
                  <a:lnTo>
                    <a:pt x="83794" y="95249"/>
                  </a:lnTo>
                  <a:lnTo>
                    <a:pt x="82321" y="88899"/>
                  </a:lnTo>
                  <a:lnTo>
                    <a:pt x="79855" y="82549"/>
                  </a:lnTo>
                  <a:lnTo>
                    <a:pt x="77768" y="73659"/>
                  </a:lnTo>
                  <a:lnTo>
                    <a:pt x="76224" y="66039"/>
                  </a:lnTo>
                  <a:lnTo>
                    <a:pt x="75387" y="58419"/>
                  </a:lnTo>
                  <a:lnTo>
                    <a:pt x="78464" y="58419"/>
                  </a:lnTo>
                  <a:lnTo>
                    <a:pt x="78270" y="55879"/>
                  </a:lnTo>
                  <a:lnTo>
                    <a:pt x="81165" y="55879"/>
                  </a:lnTo>
                  <a:lnTo>
                    <a:pt x="83585" y="48259"/>
                  </a:lnTo>
                  <a:lnTo>
                    <a:pt x="86467" y="39369"/>
                  </a:lnTo>
                  <a:lnTo>
                    <a:pt x="89731" y="31749"/>
                  </a:lnTo>
                  <a:lnTo>
                    <a:pt x="93294" y="24129"/>
                  </a:lnTo>
                  <a:lnTo>
                    <a:pt x="92709" y="20319"/>
                  </a:lnTo>
                  <a:lnTo>
                    <a:pt x="92138" y="17779"/>
                  </a:lnTo>
                  <a:lnTo>
                    <a:pt x="91846" y="15239"/>
                  </a:lnTo>
                  <a:lnTo>
                    <a:pt x="76822" y="15239"/>
                  </a:lnTo>
                  <a:lnTo>
                    <a:pt x="68745" y="10159"/>
                  </a:lnTo>
                  <a:lnTo>
                    <a:pt x="55288" y="8889"/>
                  </a:lnTo>
                  <a:lnTo>
                    <a:pt x="41265" y="6349"/>
                  </a:lnTo>
                  <a:close/>
                </a:path>
                <a:path w="99695" h="240029">
                  <a:moveTo>
                    <a:pt x="67919" y="142372"/>
                  </a:moveTo>
                  <a:lnTo>
                    <a:pt x="53428" y="143509"/>
                  </a:lnTo>
                  <a:lnTo>
                    <a:pt x="65849" y="143509"/>
                  </a:lnTo>
                  <a:lnTo>
                    <a:pt x="67919" y="142372"/>
                  </a:lnTo>
                  <a:close/>
                </a:path>
                <a:path w="99695" h="240029">
                  <a:moveTo>
                    <a:pt x="69608" y="142239"/>
                  </a:moveTo>
                  <a:lnTo>
                    <a:pt x="68160" y="142239"/>
                  </a:lnTo>
                  <a:lnTo>
                    <a:pt x="67919" y="142372"/>
                  </a:lnTo>
                  <a:lnTo>
                    <a:pt x="69608" y="142239"/>
                  </a:lnTo>
                  <a:close/>
                </a:path>
                <a:path w="99695" h="240029">
                  <a:moveTo>
                    <a:pt x="78464" y="58419"/>
                  </a:moveTo>
                  <a:lnTo>
                    <a:pt x="77406" y="58419"/>
                  </a:lnTo>
                  <a:lnTo>
                    <a:pt x="77406" y="59689"/>
                  </a:lnTo>
                  <a:lnTo>
                    <a:pt x="78562" y="59689"/>
                  </a:lnTo>
                  <a:lnTo>
                    <a:pt x="78464" y="58419"/>
                  </a:lnTo>
                  <a:close/>
                </a:path>
                <a:path w="99695" h="240029">
                  <a:moveTo>
                    <a:pt x="10109" y="0"/>
                  </a:moveTo>
                  <a:lnTo>
                    <a:pt x="8953" y="0"/>
                  </a:lnTo>
                  <a:lnTo>
                    <a:pt x="9537" y="3809"/>
                  </a:lnTo>
                  <a:lnTo>
                    <a:pt x="10109" y="6349"/>
                  </a:lnTo>
                  <a:lnTo>
                    <a:pt x="13576" y="6349"/>
                  </a:lnTo>
                  <a:lnTo>
                    <a:pt x="10972" y="1269"/>
                  </a:lnTo>
                  <a:lnTo>
                    <a:pt x="10109" y="0"/>
                  </a:lnTo>
                  <a:close/>
                </a:path>
              </a:pathLst>
            </a:custGeom>
            <a:solidFill>
              <a:srgbClr val="999C9D"/>
            </a:solidFill>
          </p:spPr>
          <p:txBody>
            <a:bodyPr wrap="square" lIns="0" tIns="0" rIns="0" bIns="0" rtlCol="0"/>
            <a:lstStyle/>
            <a:p>
              <a:endParaRPr/>
            </a:p>
          </p:txBody>
        </p:sp>
        <p:sp>
          <p:nvSpPr>
            <p:cNvPr id="23" name="object 26">
              <a:extLst>
                <a:ext uri="{FF2B5EF4-FFF2-40B4-BE49-F238E27FC236}">
                  <a16:creationId xmlns:a16="http://schemas.microsoft.com/office/drawing/2014/main" id="{C6D6CADC-6347-45AA-36F7-069DD57C8096}"/>
                </a:ext>
              </a:extLst>
            </p:cNvPr>
            <p:cNvSpPr/>
            <p:nvPr/>
          </p:nvSpPr>
          <p:spPr>
            <a:xfrm>
              <a:off x="6114914" y="3611847"/>
              <a:ext cx="113030" cy="429259"/>
            </a:xfrm>
            <a:custGeom>
              <a:avLst/>
              <a:gdLst/>
              <a:ahLst/>
              <a:cxnLst/>
              <a:rect l="l" t="t" r="r" b="b"/>
              <a:pathLst>
                <a:path w="113029" h="429260">
                  <a:moveTo>
                    <a:pt x="95885" y="340360"/>
                  </a:moveTo>
                  <a:lnTo>
                    <a:pt x="90106" y="340360"/>
                  </a:lnTo>
                  <a:lnTo>
                    <a:pt x="93899" y="346710"/>
                  </a:lnTo>
                  <a:lnTo>
                    <a:pt x="95772" y="354330"/>
                  </a:lnTo>
                  <a:lnTo>
                    <a:pt x="95751" y="360680"/>
                  </a:lnTo>
                  <a:lnTo>
                    <a:pt x="93865" y="368300"/>
                  </a:lnTo>
                  <a:lnTo>
                    <a:pt x="92125" y="368300"/>
                  </a:lnTo>
                  <a:lnTo>
                    <a:pt x="92125" y="370840"/>
                  </a:lnTo>
                  <a:lnTo>
                    <a:pt x="88950" y="370840"/>
                  </a:lnTo>
                  <a:lnTo>
                    <a:pt x="88658" y="372110"/>
                  </a:lnTo>
                  <a:lnTo>
                    <a:pt x="88087" y="373380"/>
                  </a:lnTo>
                  <a:lnTo>
                    <a:pt x="83172" y="373380"/>
                  </a:lnTo>
                  <a:lnTo>
                    <a:pt x="82308" y="378460"/>
                  </a:lnTo>
                  <a:lnTo>
                    <a:pt x="79425" y="378460"/>
                  </a:lnTo>
                  <a:lnTo>
                    <a:pt x="83172" y="392430"/>
                  </a:lnTo>
                  <a:lnTo>
                    <a:pt x="85775" y="397510"/>
                  </a:lnTo>
                  <a:lnTo>
                    <a:pt x="82880" y="403860"/>
                  </a:lnTo>
                  <a:lnTo>
                    <a:pt x="80289" y="408940"/>
                  </a:lnTo>
                  <a:lnTo>
                    <a:pt x="77685" y="415290"/>
                  </a:lnTo>
                  <a:lnTo>
                    <a:pt x="72491" y="417830"/>
                  </a:lnTo>
                  <a:lnTo>
                    <a:pt x="73355" y="424180"/>
                  </a:lnTo>
                  <a:lnTo>
                    <a:pt x="75374" y="429259"/>
                  </a:lnTo>
                  <a:lnTo>
                    <a:pt x="79425" y="429259"/>
                  </a:lnTo>
                  <a:lnTo>
                    <a:pt x="79425" y="427990"/>
                  </a:lnTo>
                  <a:lnTo>
                    <a:pt x="85483" y="422909"/>
                  </a:lnTo>
                  <a:lnTo>
                    <a:pt x="90970" y="415290"/>
                  </a:lnTo>
                  <a:lnTo>
                    <a:pt x="97332" y="411480"/>
                  </a:lnTo>
                  <a:lnTo>
                    <a:pt x="102527" y="405130"/>
                  </a:lnTo>
                  <a:lnTo>
                    <a:pt x="105130" y="402590"/>
                  </a:lnTo>
                  <a:lnTo>
                    <a:pt x="104546" y="398780"/>
                  </a:lnTo>
                  <a:lnTo>
                    <a:pt x="104546" y="394970"/>
                  </a:lnTo>
                  <a:lnTo>
                    <a:pt x="105130" y="392430"/>
                  </a:lnTo>
                  <a:lnTo>
                    <a:pt x="104546" y="391160"/>
                  </a:lnTo>
                  <a:lnTo>
                    <a:pt x="103974" y="391160"/>
                  </a:lnTo>
                  <a:lnTo>
                    <a:pt x="103098" y="389890"/>
                  </a:lnTo>
                  <a:lnTo>
                    <a:pt x="101942" y="389890"/>
                  </a:lnTo>
                  <a:lnTo>
                    <a:pt x="101663" y="388620"/>
                  </a:lnTo>
                  <a:lnTo>
                    <a:pt x="101663" y="386080"/>
                  </a:lnTo>
                  <a:lnTo>
                    <a:pt x="102527" y="381000"/>
                  </a:lnTo>
                  <a:lnTo>
                    <a:pt x="106857" y="369570"/>
                  </a:lnTo>
                  <a:lnTo>
                    <a:pt x="108013" y="365760"/>
                  </a:lnTo>
                  <a:lnTo>
                    <a:pt x="108305" y="363220"/>
                  </a:lnTo>
                  <a:lnTo>
                    <a:pt x="110896" y="361950"/>
                  </a:lnTo>
                  <a:lnTo>
                    <a:pt x="110896" y="360680"/>
                  </a:lnTo>
                  <a:lnTo>
                    <a:pt x="110661" y="355600"/>
                  </a:lnTo>
                  <a:lnTo>
                    <a:pt x="101371" y="355600"/>
                  </a:lnTo>
                  <a:lnTo>
                    <a:pt x="99631" y="350520"/>
                  </a:lnTo>
                  <a:lnTo>
                    <a:pt x="95885" y="345440"/>
                  </a:lnTo>
                  <a:lnTo>
                    <a:pt x="95885" y="340360"/>
                  </a:lnTo>
                  <a:close/>
                </a:path>
                <a:path w="113029" h="429260">
                  <a:moveTo>
                    <a:pt x="90678" y="287020"/>
                  </a:moveTo>
                  <a:lnTo>
                    <a:pt x="89305" y="287020"/>
                  </a:lnTo>
                  <a:lnTo>
                    <a:pt x="98556" y="313690"/>
                  </a:lnTo>
                  <a:lnTo>
                    <a:pt x="104674" y="340360"/>
                  </a:lnTo>
                  <a:lnTo>
                    <a:pt x="101371" y="355600"/>
                  </a:lnTo>
                  <a:lnTo>
                    <a:pt x="110661" y="355600"/>
                  </a:lnTo>
                  <a:lnTo>
                    <a:pt x="105702" y="332740"/>
                  </a:lnTo>
                  <a:lnTo>
                    <a:pt x="105130" y="330200"/>
                  </a:lnTo>
                  <a:lnTo>
                    <a:pt x="103098" y="325120"/>
                  </a:lnTo>
                  <a:lnTo>
                    <a:pt x="99631" y="313690"/>
                  </a:lnTo>
                  <a:lnTo>
                    <a:pt x="98475" y="311150"/>
                  </a:lnTo>
                  <a:lnTo>
                    <a:pt x="98196" y="311150"/>
                  </a:lnTo>
                  <a:lnTo>
                    <a:pt x="92989" y="294640"/>
                  </a:lnTo>
                  <a:lnTo>
                    <a:pt x="90678" y="287020"/>
                  </a:lnTo>
                  <a:close/>
                </a:path>
                <a:path w="113029" h="429260">
                  <a:moveTo>
                    <a:pt x="89242" y="286840"/>
                  </a:moveTo>
                  <a:lnTo>
                    <a:pt x="89242" y="287020"/>
                  </a:lnTo>
                  <a:lnTo>
                    <a:pt x="89242" y="286840"/>
                  </a:lnTo>
                  <a:close/>
                </a:path>
                <a:path w="113029" h="429260">
                  <a:moveTo>
                    <a:pt x="86347" y="266700"/>
                  </a:moveTo>
                  <a:lnTo>
                    <a:pt x="81445" y="266700"/>
                  </a:lnTo>
                  <a:lnTo>
                    <a:pt x="88864" y="285750"/>
                  </a:lnTo>
                  <a:lnTo>
                    <a:pt x="89242" y="286840"/>
                  </a:lnTo>
                  <a:lnTo>
                    <a:pt x="89242" y="284480"/>
                  </a:lnTo>
                  <a:lnTo>
                    <a:pt x="89522" y="283210"/>
                  </a:lnTo>
                  <a:lnTo>
                    <a:pt x="88087" y="276860"/>
                  </a:lnTo>
                  <a:lnTo>
                    <a:pt x="87223" y="274320"/>
                  </a:lnTo>
                  <a:lnTo>
                    <a:pt x="86347" y="274320"/>
                  </a:lnTo>
                  <a:lnTo>
                    <a:pt x="86347" y="266700"/>
                  </a:lnTo>
                  <a:close/>
                </a:path>
                <a:path w="113029" h="429260">
                  <a:moveTo>
                    <a:pt x="75666" y="251460"/>
                  </a:moveTo>
                  <a:lnTo>
                    <a:pt x="73647" y="251460"/>
                  </a:lnTo>
                  <a:lnTo>
                    <a:pt x="74484" y="259079"/>
                  </a:lnTo>
                  <a:lnTo>
                    <a:pt x="76028" y="267970"/>
                  </a:lnTo>
                  <a:lnTo>
                    <a:pt x="78115" y="275590"/>
                  </a:lnTo>
                  <a:lnTo>
                    <a:pt x="80581" y="283210"/>
                  </a:lnTo>
                  <a:lnTo>
                    <a:pt x="80581" y="266700"/>
                  </a:lnTo>
                  <a:lnTo>
                    <a:pt x="86347" y="266700"/>
                  </a:lnTo>
                  <a:lnTo>
                    <a:pt x="86347" y="255270"/>
                  </a:lnTo>
                  <a:lnTo>
                    <a:pt x="87223" y="255270"/>
                  </a:lnTo>
                  <a:lnTo>
                    <a:pt x="87655" y="254000"/>
                  </a:lnTo>
                  <a:lnTo>
                    <a:pt x="75666" y="254000"/>
                  </a:lnTo>
                  <a:lnTo>
                    <a:pt x="75666" y="251460"/>
                  </a:lnTo>
                  <a:close/>
                </a:path>
                <a:path w="113029" h="429260">
                  <a:moveTo>
                    <a:pt x="49669" y="190500"/>
                  </a:moveTo>
                  <a:lnTo>
                    <a:pt x="48806" y="190500"/>
                  </a:lnTo>
                  <a:lnTo>
                    <a:pt x="43891" y="191770"/>
                  </a:lnTo>
                  <a:lnTo>
                    <a:pt x="25704" y="193040"/>
                  </a:lnTo>
                  <a:lnTo>
                    <a:pt x="8369" y="193040"/>
                  </a:lnTo>
                  <a:lnTo>
                    <a:pt x="9232" y="194310"/>
                  </a:lnTo>
                  <a:lnTo>
                    <a:pt x="11836" y="199390"/>
                  </a:lnTo>
                  <a:lnTo>
                    <a:pt x="25450" y="199390"/>
                  </a:lnTo>
                  <a:lnTo>
                    <a:pt x="53548" y="201930"/>
                  </a:lnTo>
                  <a:lnTo>
                    <a:pt x="67005" y="204470"/>
                  </a:lnTo>
                  <a:lnTo>
                    <a:pt x="75082" y="208280"/>
                  </a:lnTo>
                  <a:lnTo>
                    <a:pt x="80581" y="208280"/>
                  </a:lnTo>
                  <a:lnTo>
                    <a:pt x="90106" y="209550"/>
                  </a:lnTo>
                  <a:lnTo>
                    <a:pt x="90398" y="212090"/>
                  </a:lnTo>
                  <a:lnTo>
                    <a:pt x="91554" y="217170"/>
                  </a:lnTo>
                  <a:lnTo>
                    <a:pt x="87991" y="224790"/>
                  </a:lnTo>
                  <a:lnTo>
                    <a:pt x="84728" y="233679"/>
                  </a:lnTo>
                  <a:lnTo>
                    <a:pt x="81845" y="241300"/>
                  </a:lnTo>
                  <a:lnTo>
                    <a:pt x="79425" y="250190"/>
                  </a:lnTo>
                  <a:lnTo>
                    <a:pt x="76530" y="250190"/>
                  </a:lnTo>
                  <a:lnTo>
                    <a:pt x="76822" y="254000"/>
                  </a:lnTo>
                  <a:lnTo>
                    <a:pt x="87655" y="254000"/>
                  </a:lnTo>
                  <a:lnTo>
                    <a:pt x="88087" y="252729"/>
                  </a:lnTo>
                  <a:lnTo>
                    <a:pt x="88379" y="250190"/>
                  </a:lnTo>
                  <a:lnTo>
                    <a:pt x="88950" y="247650"/>
                  </a:lnTo>
                  <a:lnTo>
                    <a:pt x="89522" y="246379"/>
                  </a:lnTo>
                  <a:lnTo>
                    <a:pt x="90970" y="242570"/>
                  </a:lnTo>
                  <a:lnTo>
                    <a:pt x="92710" y="236220"/>
                  </a:lnTo>
                  <a:lnTo>
                    <a:pt x="96456" y="234950"/>
                  </a:lnTo>
                  <a:lnTo>
                    <a:pt x="102527" y="223520"/>
                  </a:lnTo>
                  <a:lnTo>
                    <a:pt x="104254" y="217170"/>
                  </a:lnTo>
                  <a:lnTo>
                    <a:pt x="106565" y="209550"/>
                  </a:lnTo>
                  <a:lnTo>
                    <a:pt x="106565" y="200660"/>
                  </a:lnTo>
                  <a:lnTo>
                    <a:pt x="105410" y="198120"/>
                  </a:lnTo>
                  <a:lnTo>
                    <a:pt x="105410" y="196850"/>
                  </a:lnTo>
                  <a:lnTo>
                    <a:pt x="103966" y="195580"/>
                  </a:lnTo>
                  <a:lnTo>
                    <a:pt x="83464" y="195580"/>
                  </a:lnTo>
                  <a:lnTo>
                    <a:pt x="49669" y="190500"/>
                  </a:lnTo>
                  <a:close/>
                </a:path>
                <a:path w="113029" h="429260">
                  <a:moveTo>
                    <a:pt x="77393" y="181610"/>
                  </a:moveTo>
                  <a:lnTo>
                    <a:pt x="74510" y="181610"/>
                  </a:lnTo>
                  <a:lnTo>
                    <a:pt x="74510" y="187960"/>
                  </a:lnTo>
                  <a:lnTo>
                    <a:pt x="77685" y="190500"/>
                  </a:lnTo>
                  <a:lnTo>
                    <a:pt x="83464" y="193040"/>
                  </a:lnTo>
                  <a:lnTo>
                    <a:pt x="83464" y="195580"/>
                  </a:lnTo>
                  <a:lnTo>
                    <a:pt x="103966" y="195580"/>
                  </a:lnTo>
                  <a:lnTo>
                    <a:pt x="101079" y="193040"/>
                  </a:lnTo>
                  <a:lnTo>
                    <a:pt x="103682" y="191770"/>
                  </a:lnTo>
                  <a:lnTo>
                    <a:pt x="98767" y="191770"/>
                  </a:lnTo>
                  <a:lnTo>
                    <a:pt x="97904" y="185420"/>
                  </a:lnTo>
                  <a:lnTo>
                    <a:pt x="100787" y="182880"/>
                  </a:lnTo>
                  <a:lnTo>
                    <a:pt x="80860" y="182880"/>
                  </a:lnTo>
                  <a:lnTo>
                    <a:pt x="77393" y="181610"/>
                  </a:lnTo>
                  <a:close/>
                </a:path>
                <a:path w="113029" h="429260">
                  <a:moveTo>
                    <a:pt x="16459" y="90170"/>
                  </a:moveTo>
                  <a:lnTo>
                    <a:pt x="15595" y="91439"/>
                  </a:lnTo>
                  <a:lnTo>
                    <a:pt x="15595" y="93980"/>
                  </a:lnTo>
                  <a:lnTo>
                    <a:pt x="15011" y="95250"/>
                  </a:lnTo>
                  <a:lnTo>
                    <a:pt x="15011" y="96520"/>
                  </a:lnTo>
                  <a:lnTo>
                    <a:pt x="14439" y="99060"/>
                  </a:lnTo>
                  <a:lnTo>
                    <a:pt x="14439" y="100330"/>
                  </a:lnTo>
                  <a:lnTo>
                    <a:pt x="14147" y="101600"/>
                  </a:lnTo>
                  <a:lnTo>
                    <a:pt x="14147" y="104139"/>
                  </a:lnTo>
                  <a:lnTo>
                    <a:pt x="12700" y="113030"/>
                  </a:lnTo>
                  <a:lnTo>
                    <a:pt x="10680" y="118110"/>
                  </a:lnTo>
                  <a:lnTo>
                    <a:pt x="9817" y="121920"/>
                  </a:lnTo>
                  <a:lnTo>
                    <a:pt x="9817" y="123189"/>
                  </a:lnTo>
                  <a:lnTo>
                    <a:pt x="9232" y="124460"/>
                  </a:lnTo>
                  <a:lnTo>
                    <a:pt x="7797" y="130810"/>
                  </a:lnTo>
                  <a:lnTo>
                    <a:pt x="7797" y="132080"/>
                  </a:lnTo>
                  <a:lnTo>
                    <a:pt x="6934" y="135890"/>
                  </a:lnTo>
                  <a:lnTo>
                    <a:pt x="6350" y="137160"/>
                  </a:lnTo>
                  <a:lnTo>
                    <a:pt x="5778" y="139700"/>
                  </a:lnTo>
                  <a:lnTo>
                    <a:pt x="3467" y="144780"/>
                  </a:lnTo>
                  <a:lnTo>
                    <a:pt x="2590" y="148590"/>
                  </a:lnTo>
                  <a:lnTo>
                    <a:pt x="1435" y="151130"/>
                  </a:lnTo>
                  <a:lnTo>
                    <a:pt x="1155" y="152400"/>
                  </a:lnTo>
                  <a:lnTo>
                    <a:pt x="1155" y="153670"/>
                  </a:lnTo>
                  <a:lnTo>
                    <a:pt x="0" y="156210"/>
                  </a:lnTo>
                  <a:lnTo>
                    <a:pt x="114" y="165100"/>
                  </a:lnTo>
                  <a:lnTo>
                    <a:pt x="457" y="172720"/>
                  </a:lnTo>
                  <a:lnTo>
                    <a:pt x="571" y="180340"/>
                  </a:lnTo>
                  <a:lnTo>
                    <a:pt x="1435" y="184150"/>
                  </a:lnTo>
                  <a:lnTo>
                    <a:pt x="2882" y="186690"/>
                  </a:lnTo>
                  <a:lnTo>
                    <a:pt x="6350" y="193040"/>
                  </a:lnTo>
                  <a:lnTo>
                    <a:pt x="25704" y="193040"/>
                  </a:lnTo>
                  <a:lnTo>
                    <a:pt x="20789" y="189230"/>
                  </a:lnTo>
                  <a:lnTo>
                    <a:pt x="12700" y="187960"/>
                  </a:lnTo>
                  <a:lnTo>
                    <a:pt x="9522" y="179070"/>
                  </a:lnTo>
                  <a:lnTo>
                    <a:pt x="7613" y="171450"/>
                  </a:lnTo>
                  <a:lnTo>
                    <a:pt x="7381" y="162560"/>
                  </a:lnTo>
                  <a:lnTo>
                    <a:pt x="9232" y="153670"/>
                  </a:lnTo>
                  <a:lnTo>
                    <a:pt x="9525" y="153670"/>
                  </a:lnTo>
                  <a:lnTo>
                    <a:pt x="10109" y="152400"/>
                  </a:lnTo>
                  <a:lnTo>
                    <a:pt x="10680" y="152400"/>
                  </a:lnTo>
                  <a:lnTo>
                    <a:pt x="10972" y="149860"/>
                  </a:lnTo>
                  <a:lnTo>
                    <a:pt x="14439" y="142240"/>
                  </a:lnTo>
                  <a:lnTo>
                    <a:pt x="14147" y="138430"/>
                  </a:lnTo>
                  <a:lnTo>
                    <a:pt x="16167" y="130810"/>
                  </a:lnTo>
                  <a:lnTo>
                    <a:pt x="16459" y="130810"/>
                  </a:lnTo>
                  <a:lnTo>
                    <a:pt x="17030" y="129539"/>
                  </a:lnTo>
                  <a:lnTo>
                    <a:pt x="17030" y="128270"/>
                  </a:lnTo>
                  <a:lnTo>
                    <a:pt x="17322" y="127000"/>
                  </a:lnTo>
                  <a:lnTo>
                    <a:pt x="17907" y="125730"/>
                  </a:lnTo>
                  <a:lnTo>
                    <a:pt x="18021" y="121920"/>
                  </a:lnTo>
                  <a:lnTo>
                    <a:pt x="18478" y="116839"/>
                  </a:lnTo>
                  <a:lnTo>
                    <a:pt x="19062" y="113030"/>
                  </a:lnTo>
                  <a:lnTo>
                    <a:pt x="20789" y="106680"/>
                  </a:lnTo>
                  <a:lnTo>
                    <a:pt x="21374" y="101600"/>
                  </a:lnTo>
                  <a:lnTo>
                    <a:pt x="21653" y="100330"/>
                  </a:lnTo>
                  <a:lnTo>
                    <a:pt x="21653" y="97789"/>
                  </a:lnTo>
                  <a:lnTo>
                    <a:pt x="17614" y="97789"/>
                  </a:lnTo>
                  <a:lnTo>
                    <a:pt x="17030" y="95250"/>
                  </a:lnTo>
                  <a:lnTo>
                    <a:pt x="16459" y="90170"/>
                  </a:lnTo>
                  <a:close/>
                </a:path>
                <a:path w="113029" h="429260">
                  <a:moveTo>
                    <a:pt x="83464" y="39370"/>
                  </a:moveTo>
                  <a:lnTo>
                    <a:pt x="81868" y="74930"/>
                  </a:lnTo>
                  <a:lnTo>
                    <a:pt x="87612" y="110489"/>
                  </a:lnTo>
                  <a:lnTo>
                    <a:pt x="97635" y="144780"/>
                  </a:lnTo>
                  <a:lnTo>
                    <a:pt x="108877" y="177800"/>
                  </a:lnTo>
                  <a:lnTo>
                    <a:pt x="108877" y="184150"/>
                  </a:lnTo>
                  <a:lnTo>
                    <a:pt x="103974" y="189230"/>
                  </a:lnTo>
                  <a:lnTo>
                    <a:pt x="98767" y="191770"/>
                  </a:lnTo>
                  <a:lnTo>
                    <a:pt x="103682" y="191770"/>
                  </a:lnTo>
                  <a:lnTo>
                    <a:pt x="104838" y="190500"/>
                  </a:lnTo>
                  <a:lnTo>
                    <a:pt x="105410" y="190500"/>
                  </a:lnTo>
                  <a:lnTo>
                    <a:pt x="105410" y="189230"/>
                  </a:lnTo>
                  <a:lnTo>
                    <a:pt x="105994" y="189230"/>
                  </a:lnTo>
                  <a:lnTo>
                    <a:pt x="107721" y="187960"/>
                  </a:lnTo>
                  <a:lnTo>
                    <a:pt x="111772" y="184150"/>
                  </a:lnTo>
                  <a:lnTo>
                    <a:pt x="112052" y="182880"/>
                  </a:lnTo>
                  <a:lnTo>
                    <a:pt x="112636" y="181610"/>
                  </a:lnTo>
                  <a:lnTo>
                    <a:pt x="112344" y="180340"/>
                  </a:lnTo>
                  <a:lnTo>
                    <a:pt x="112344" y="176530"/>
                  </a:lnTo>
                  <a:lnTo>
                    <a:pt x="111188" y="173990"/>
                  </a:lnTo>
                  <a:lnTo>
                    <a:pt x="108585" y="167640"/>
                  </a:lnTo>
                  <a:lnTo>
                    <a:pt x="108013" y="165100"/>
                  </a:lnTo>
                  <a:lnTo>
                    <a:pt x="107429" y="163830"/>
                  </a:lnTo>
                  <a:lnTo>
                    <a:pt x="95021" y="127000"/>
                  </a:lnTo>
                  <a:lnTo>
                    <a:pt x="94437" y="125730"/>
                  </a:lnTo>
                  <a:lnTo>
                    <a:pt x="93865" y="123189"/>
                  </a:lnTo>
                  <a:lnTo>
                    <a:pt x="91346" y="114300"/>
                  </a:lnTo>
                  <a:lnTo>
                    <a:pt x="88911" y="105410"/>
                  </a:lnTo>
                  <a:lnTo>
                    <a:pt x="87073" y="95250"/>
                  </a:lnTo>
                  <a:lnTo>
                    <a:pt x="86451" y="87630"/>
                  </a:lnTo>
                  <a:lnTo>
                    <a:pt x="86347" y="82550"/>
                  </a:lnTo>
                  <a:lnTo>
                    <a:pt x="85775" y="78739"/>
                  </a:lnTo>
                  <a:lnTo>
                    <a:pt x="85775" y="77470"/>
                  </a:lnTo>
                  <a:lnTo>
                    <a:pt x="85191" y="74930"/>
                  </a:lnTo>
                  <a:lnTo>
                    <a:pt x="84912" y="72389"/>
                  </a:lnTo>
                  <a:lnTo>
                    <a:pt x="84328" y="69850"/>
                  </a:lnTo>
                  <a:lnTo>
                    <a:pt x="84328" y="64770"/>
                  </a:lnTo>
                  <a:lnTo>
                    <a:pt x="83464" y="57150"/>
                  </a:lnTo>
                  <a:lnTo>
                    <a:pt x="83464" y="39370"/>
                  </a:lnTo>
                  <a:close/>
                </a:path>
                <a:path w="113029" h="429260">
                  <a:moveTo>
                    <a:pt x="104546" y="173990"/>
                  </a:moveTo>
                  <a:lnTo>
                    <a:pt x="86067" y="173990"/>
                  </a:lnTo>
                  <a:lnTo>
                    <a:pt x="85191" y="175260"/>
                  </a:lnTo>
                  <a:lnTo>
                    <a:pt x="83464" y="182880"/>
                  </a:lnTo>
                  <a:lnTo>
                    <a:pt x="100787" y="182880"/>
                  </a:lnTo>
                  <a:lnTo>
                    <a:pt x="105410" y="180340"/>
                  </a:lnTo>
                  <a:lnTo>
                    <a:pt x="104838" y="176530"/>
                  </a:lnTo>
                  <a:lnTo>
                    <a:pt x="104546" y="173990"/>
                  </a:lnTo>
                  <a:close/>
                </a:path>
                <a:path w="113029" h="429260">
                  <a:moveTo>
                    <a:pt x="79425" y="20319"/>
                  </a:moveTo>
                  <a:lnTo>
                    <a:pt x="77685" y="20319"/>
                  </a:lnTo>
                  <a:lnTo>
                    <a:pt x="77685" y="25400"/>
                  </a:lnTo>
                  <a:lnTo>
                    <a:pt x="77114" y="26670"/>
                  </a:lnTo>
                  <a:lnTo>
                    <a:pt x="76530" y="30480"/>
                  </a:lnTo>
                  <a:lnTo>
                    <a:pt x="76530" y="34289"/>
                  </a:lnTo>
                  <a:lnTo>
                    <a:pt x="75666" y="38100"/>
                  </a:lnTo>
                  <a:lnTo>
                    <a:pt x="75666" y="44450"/>
                  </a:lnTo>
                  <a:lnTo>
                    <a:pt x="76530" y="44450"/>
                  </a:lnTo>
                  <a:lnTo>
                    <a:pt x="76530" y="52070"/>
                  </a:lnTo>
                  <a:lnTo>
                    <a:pt x="75666" y="52070"/>
                  </a:lnTo>
                  <a:lnTo>
                    <a:pt x="75666" y="55880"/>
                  </a:lnTo>
                  <a:lnTo>
                    <a:pt x="75082" y="59689"/>
                  </a:lnTo>
                  <a:lnTo>
                    <a:pt x="74803" y="62230"/>
                  </a:lnTo>
                  <a:lnTo>
                    <a:pt x="74803" y="67310"/>
                  </a:lnTo>
                  <a:lnTo>
                    <a:pt x="75082" y="68580"/>
                  </a:lnTo>
                  <a:lnTo>
                    <a:pt x="75666" y="73660"/>
                  </a:lnTo>
                  <a:lnTo>
                    <a:pt x="75666" y="78739"/>
                  </a:lnTo>
                  <a:lnTo>
                    <a:pt x="76530" y="82550"/>
                  </a:lnTo>
                  <a:lnTo>
                    <a:pt x="76530" y="87630"/>
                  </a:lnTo>
                  <a:lnTo>
                    <a:pt x="77114" y="90170"/>
                  </a:lnTo>
                  <a:lnTo>
                    <a:pt x="77685" y="91439"/>
                  </a:lnTo>
                  <a:lnTo>
                    <a:pt x="77685" y="96520"/>
                  </a:lnTo>
                  <a:lnTo>
                    <a:pt x="78549" y="104139"/>
                  </a:lnTo>
                  <a:lnTo>
                    <a:pt x="80668" y="118110"/>
                  </a:lnTo>
                  <a:lnTo>
                    <a:pt x="80748" y="123189"/>
                  </a:lnTo>
                  <a:lnTo>
                    <a:pt x="80410" y="134620"/>
                  </a:lnTo>
                  <a:lnTo>
                    <a:pt x="85267" y="147320"/>
                  </a:lnTo>
                  <a:lnTo>
                    <a:pt x="89801" y="161290"/>
                  </a:lnTo>
                  <a:lnTo>
                    <a:pt x="88379" y="173990"/>
                  </a:lnTo>
                  <a:lnTo>
                    <a:pt x="102819" y="173990"/>
                  </a:lnTo>
                  <a:lnTo>
                    <a:pt x="102235" y="172720"/>
                  </a:lnTo>
                  <a:lnTo>
                    <a:pt x="92719" y="151130"/>
                  </a:lnTo>
                  <a:lnTo>
                    <a:pt x="85448" y="127000"/>
                  </a:lnTo>
                  <a:lnTo>
                    <a:pt x="80507" y="102870"/>
                  </a:lnTo>
                  <a:lnTo>
                    <a:pt x="77978" y="78739"/>
                  </a:lnTo>
                  <a:lnTo>
                    <a:pt x="78284" y="55880"/>
                  </a:lnTo>
                  <a:lnTo>
                    <a:pt x="78916" y="38100"/>
                  </a:lnTo>
                  <a:lnTo>
                    <a:pt x="79382" y="27939"/>
                  </a:lnTo>
                  <a:lnTo>
                    <a:pt x="79425" y="20319"/>
                  </a:lnTo>
                  <a:close/>
                </a:path>
                <a:path w="113029" h="429260">
                  <a:moveTo>
                    <a:pt x="25704" y="0"/>
                  </a:moveTo>
                  <a:lnTo>
                    <a:pt x="24549" y="0"/>
                  </a:lnTo>
                  <a:lnTo>
                    <a:pt x="24655" y="20319"/>
                  </a:lnTo>
                  <a:lnTo>
                    <a:pt x="24758" y="30480"/>
                  </a:lnTo>
                  <a:lnTo>
                    <a:pt x="25120" y="55880"/>
                  </a:lnTo>
                  <a:lnTo>
                    <a:pt x="19926" y="96520"/>
                  </a:lnTo>
                  <a:lnTo>
                    <a:pt x="19062" y="96520"/>
                  </a:lnTo>
                  <a:lnTo>
                    <a:pt x="18186" y="97789"/>
                  </a:lnTo>
                  <a:lnTo>
                    <a:pt x="21653" y="97789"/>
                  </a:lnTo>
                  <a:lnTo>
                    <a:pt x="21653" y="96520"/>
                  </a:lnTo>
                  <a:lnTo>
                    <a:pt x="22809" y="91439"/>
                  </a:lnTo>
                  <a:lnTo>
                    <a:pt x="22809" y="87630"/>
                  </a:lnTo>
                  <a:lnTo>
                    <a:pt x="23101" y="87630"/>
                  </a:lnTo>
                  <a:lnTo>
                    <a:pt x="23672" y="85089"/>
                  </a:lnTo>
                  <a:lnTo>
                    <a:pt x="23672" y="83820"/>
                  </a:lnTo>
                  <a:lnTo>
                    <a:pt x="23964" y="81280"/>
                  </a:lnTo>
                  <a:lnTo>
                    <a:pt x="24549" y="80010"/>
                  </a:lnTo>
                  <a:lnTo>
                    <a:pt x="24549" y="77470"/>
                  </a:lnTo>
                  <a:lnTo>
                    <a:pt x="25120" y="73660"/>
                  </a:lnTo>
                  <a:lnTo>
                    <a:pt x="25704" y="72389"/>
                  </a:lnTo>
                  <a:lnTo>
                    <a:pt x="25704" y="68580"/>
                  </a:lnTo>
                  <a:lnTo>
                    <a:pt x="25984" y="67310"/>
                  </a:lnTo>
                  <a:lnTo>
                    <a:pt x="26568" y="66039"/>
                  </a:lnTo>
                  <a:lnTo>
                    <a:pt x="26568" y="13969"/>
                  </a:lnTo>
                  <a:lnTo>
                    <a:pt x="25704" y="6350"/>
                  </a:lnTo>
                  <a:lnTo>
                    <a:pt x="25704" y="0"/>
                  </a:lnTo>
                  <a:close/>
                </a:path>
              </a:pathLst>
            </a:custGeom>
            <a:solidFill>
              <a:srgbClr val="919495"/>
            </a:solidFill>
          </p:spPr>
          <p:txBody>
            <a:bodyPr wrap="square" lIns="0" tIns="0" rIns="0" bIns="0" rtlCol="0"/>
            <a:lstStyle/>
            <a:p>
              <a:endParaRPr/>
            </a:p>
          </p:txBody>
        </p:sp>
        <p:sp>
          <p:nvSpPr>
            <p:cNvPr id="24" name="object 27">
              <a:extLst>
                <a:ext uri="{FF2B5EF4-FFF2-40B4-BE49-F238E27FC236}">
                  <a16:creationId xmlns:a16="http://schemas.microsoft.com/office/drawing/2014/main" id="{456A55FF-1F1F-44B7-C30A-93AEE0FF7A62}"/>
                </a:ext>
              </a:extLst>
            </p:cNvPr>
            <p:cNvSpPr/>
            <p:nvPr/>
          </p:nvSpPr>
          <p:spPr>
            <a:xfrm>
              <a:off x="6288778" y="4028977"/>
              <a:ext cx="6350" cy="12700"/>
            </a:xfrm>
            <a:custGeom>
              <a:avLst/>
              <a:gdLst/>
              <a:ahLst/>
              <a:cxnLst/>
              <a:rect l="l" t="t" r="r" b="b"/>
              <a:pathLst>
                <a:path w="6350" h="12700">
                  <a:moveTo>
                    <a:pt x="3759" y="0"/>
                  </a:moveTo>
                  <a:lnTo>
                    <a:pt x="3174" y="4622"/>
                  </a:lnTo>
                  <a:lnTo>
                    <a:pt x="1727" y="6934"/>
                  </a:lnTo>
                  <a:lnTo>
                    <a:pt x="2019" y="10388"/>
                  </a:lnTo>
                  <a:lnTo>
                    <a:pt x="1155" y="10388"/>
                  </a:lnTo>
                  <a:lnTo>
                    <a:pt x="0" y="10972"/>
                  </a:lnTo>
                  <a:lnTo>
                    <a:pt x="584" y="11544"/>
                  </a:lnTo>
                  <a:lnTo>
                    <a:pt x="863" y="12128"/>
                  </a:lnTo>
                  <a:lnTo>
                    <a:pt x="6349" y="10972"/>
                  </a:lnTo>
                  <a:lnTo>
                    <a:pt x="5778" y="4330"/>
                  </a:lnTo>
                  <a:lnTo>
                    <a:pt x="3759" y="0"/>
                  </a:lnTo>
                  <a:close/>
                </a:path>
              </a:pathLst>
            </a:custGeom>
            <a:solidFill>
              <a:srgbClr val="898C8D"/>
            </a:solidFill>
          </p:spPr>
          <p:txBody>
            <a:bodyPr wrap="square" lIns="0" tIns="0" rIns="0" bIns="0" rtlCol="0"/>
            <a:lstStyle/>
            <a:p>
              <a:endParaRPr/>
            </a:p>
          </p:txBody>
        </p:sp>
        <p:sp>
          <p:nvSpPr>
            <p:cNvPr id="25" name="object 28">
              <a:extLst>
                <a:ext uri="{FF2B5EF4-FFF2-40B4-BE49-F238E27FC236}">
                  <a16:creationId xmlns:a16="http://schemas.microsoft.com/office/drawing/2014/main" id="{E80A2CA9-EB8D-7B60-CCC1-ED9909622EE8}"/>
                </a:ext>
              </a:extLst>
            </p:cNvPr>
            <p:cNvSpPr/>
            <p:nvPr/>
          </p:nvSpPr>
          <p:spPr>
            <a:xfrm>
              <a:off x="6356071" y="4039370"/>
              <a:ext cx="3175" cy="1270"/>
            </a:xfrm>
            <a:custGeom>
              <a:avLst/>
              <a:gdLst/>
              <a:ahLst/>
              <a:cxnLst/>
              <a:rect l="l" t="t" r="r" b="b"/>
              <a:pathLst>
                <a:path w="3175" h="1270">
                  <a:moveTo>
                    <a:pt x="2882" y="0"/>
                  </a:moveTo>
                  <a:lnTo>
                    <a:pt x="0" y="0"/>
                  </a:lnTo>
                  <a:lnTo>
                    <a:pt x="0" y="876"/>
                  </a:lnTo>
                  <a:lnTo>
                    <a:pt x="2882" y="876"/>
                  </a:lnTo>
                  <a:lnTo>
                    <a:pt x="2882" y="0"/>
                  </a:lnTo>
                  <a:close/>
                </a:path>
              </a:pathLst>
            </a:custGeom>
            <a:solidFill>
              <a:srgbClr val="C4C5C5"/>
            </a:solidFill>
          </p:spPr>
          <p:txBody>
            <a:bodyPr wrap="square" lIns="0" tIns="0" rIns="0" bIns="0" rtlCol="0"/>
            <a:lstStyle/>
            <a:p>
              <a:endParaRPr/>
            </a:p>
          </p:txBody>
        </p:sp>
        <p:sp>
          <p:nvSpPr>
            <p:cNvPr id="26" name="object 29">
              <a:extLst>
                <a:ext uri="{FF2B5EF4-FFF2-40B4-BE49-F238E27FC236}">
                  <a16:creationId xmlns:a16="http://schemas.microsoft.com/office/drawing/2014/main" id="{D4C2905A-E104-995E-AD89-D6631B3333D4}"/>
                </a:ext>
              </a:extLst>
            </p:cNvPr>
            <p:cNvSpPr/>
            <p:nvPr/>
          </p:nvSpPr>
          <p:spPr>
            <a:xfrm>
              <a:off x="6297440" y="4030999"/>
              <a:ext cx="1270" cy="8890"/>
            </a:xfrm>
            <a:custGeom>
              <a:avLst/>
              <a:gdLst/>
              <a:ahLst/>
              <a:cxnLst/>
              <a:rect l="l" t="t" r="r" b="b"/>
              <a:pathLst>
                <a:path w="1270" h="8889">
                  <a:moveTo>
                    <a:pt x="571" y="0"/>
                  </a:moveTo>
                  <a:lnTo>
                    <a:pt x="0" y="5778"/>
                  </a:lnTo>
                  <a:lnTo>
                    <a:pt x="0" y="8661"/>
                  </a:lnTo>
                  <a:lnTo>
                    <a:pt x="571" y="6934"/>
                  </a:lnTo>
                  <a:lnTo>
                    <a:pt x="876" y="6350"/>
                  </a:lnTo>
                  <a:lnTo>
                    <a:pt x="876" y="1435"/>
                  </a:lnTo>
                  <a:lnTo>
                    <a:pt x="571" y="863"/>
                  </a:lnTo>
                  <a:lnTo>
                    <a:pt x="571" y="0"/>
                  </a:lnTo>
                  <a:close/>
                </a:path>
              </a:pathLst>
            </a:custGeom>
            <a:solidFill>
              <a:srgbClr val="A1A4A5"/>
            </a:solidFill>
          </p:spPr>
          <p:txBody>
            <a:bodyPr wrap="square" lIns="0" tIns="0" rIns="0" bIns="0" rtlCol="0"/>
            <a:lstStyle/>
            <a:p>
              <a:endParaRPr/>
            </a:p>
          </p:txBody>
        </p:sp>
        <p:sp>
          <p:nvSpPr>
            <p:cNvPr id="27" name="object 30">
              <a:extLst>
                <a:ext uri="{FF2B5EF4-FFF2-40B4-BE49-F238E27FC236}">
                  <a16:creationId xmlns:a16="http://schemas.microsoft.com/office/drawing/2014/main" id="{CC9D9B35-A655-94F1-B8DA-908645E2E643}"/>
                </a:ext>
              </a:extLst>
            </p:cNvPr>
            <p:cNvSpPr/>
            <p:nvPr/>
          </p:nvSpPr>
          <p:spPr>
            <a:xfrm>
              <a:off x="6344518" y="4028687"/>
              <a:ext cx="12065" cy="10795"/>
            </a:xfrm>
            <a:custGeom>
              <a:avLst/>
              <a:gdLst/>
              <a:ahLst/>
              <a:cxnLst/>
              <a:rect l="l" t="t" r="r" b="b"/>
              <a:pathLst>
                <a:path w="12064" h="10795">
                  <a:moveTo>
                    <a:pt x="0" y="0"/>
                  </a:moveTo>
                  <a:lnTo>
                    <a:pt x="3175" y="4914"/>
                  </a:lnTo>
                  <a:lnTo>
                    <a:pt x="6642" y="7797"/>
                  </a:lnTo>
                  <a:lnTo>
                    <a:pt x="11557" y="10680"/>
                  </a:lnTo>
                  <a:lnTo>
                    <a:pt x="11557" y="5778"/>
                  </a:lnTo>
                  <a:lnTo>
                    <a:pt x="6934" y="4330"/>
                  </a:lnTo>
                  <a:lnTo>
                    <a:pt x="4038" y="2882"/>
                  </a:lnTo>
                  <a:lnTo>
                    <a:pt x="0" y="0"/>
                  </a:lnTo>
                  <a:close/>
                </a:path>
              </a:pathLst>
            </a:custGeom>
            <a:solidFill>
              <a:srgbClr val="BABCBC"/>
            </a:solidFill>
          </p:spPr>
          <p:txBody>
            <a:bodyPr wrap="square" lIns="0" tIns="0" rIns="0" bIns="0" rtlCol="0"/>
            <a:lstStyle/>
            <a:p>
              <a:endParaRPr/>
            </a:p>
          </p:txBody>
        </p:sp>
        <p:sp>
          <p:nvSpPr>
            <p:cNvPr id="28" name="object 31">
              <a:extLst>
                <a:ext uri="{FF2B5EF4-FFF2-40B4-BE49-F238E27FC236}">
                  <a16:creationId xmlns:a16="http://schemas.microsoft.com/office/drawing/2014/main" id="{93473178-7001-8858-8541-AC5790A72639}"/>
                </a:ext>
              </a:extLst>
            </p:cNvPr>
            <p:cNvSpPr/>
            <p:nvPr/>
          </p:nvSpPr>
          <p:spPr>
            <a:xfrm>
              <a:off x="6344235" y="4024067"/>
              <a:ext cx="36830" cy="15875"/>
            </a:xfrm>
            <a:custGeom>
              <a:avLst/>
              <a:gdLst/>
              <a:ahLst/>
              <a:cxnLst/>
              <a:rect l="l" t="t" r="r" b="b"/>
              <a:pathLst>
                <a:path w="36829" h="15875">
                  <a:moveTo>
                    <a:pt x="3175" y="3175"/>
                  </a:moveTo>
                  <a:lnTo>
                    <a:pt x="0" y="3175"/>
                  </a:lnTo>
                  <a:lnTo>
                    <a:pt x="0" y="4038"/>
                  </a:lnTo>
                  <a:lnTo>
                    <a:pt x="279" y="4622"/>
                  </a:lnTo>
                  <a:lnTo>
                    <a:pt x="4330" y="7505"/>
                  </a:lnTo>
                  <a:lnTo>
                    <a:pt x="7213" y="8953"/>
                  </a:lnTo>
                  <a:lnTo>
                    <a:pt x="11836" y="10388"/>
                  </a:lnTo>
                  <a:lnTo>
                    <a:pt x="11836" y="15303"/>
                  </a:lnTo>
                  <a:lnTo>
                    <a:pt x="14719" y="15303"/>
                  </a:lnTo>
                  <a:lnTo>
                    <a:pt x="21945" y="12712"/>
                  </a:lnTo>
                  <a:lnTo>
                    <a:pt x="22602" y="11836"/>
                  </a:lnTo>
                  <a:lnTo>
                    <a:pt x="16167" y="11836"/>
                  </a:lnTo>
                  <a:lnTo>
                    <a:pt x="13271" y="10388"/>
                  </a:lnTo>
                  <a:lnTo>
                    <a:pt x="8077" y="7505"/>
                  </a:lnTo>
                  <a:lnTo>
                    <a:pt x="7213" y="6934"/>
                  </a:lnTo>
                  <a:lnTo>
                    <a:pt x="6642" y="6350"/>
                  </a:lnTo>
                  <a:lnTo>
                    <a:pt x="6057" y="6057"/>
                  </a:lnTo>
                  <a:lnTo>
                    <a:pt x="3746" y="4330"/>
                  </a:lnTo>
                  <a:lnTo>
                    <a:pt x="3175" y="3175"/>
                  </a:lnTo>
                  <a:close/>
                </a:path>
                <a:path w="36829" h="15875">
                  <a:moveTo>
                    <a:pt x="28215" y="4349"/>
                  </a:moveTo>
                  <a:lnTo>
                    <a:pt x="24549" y="6642"/>
                  </a:lnTo>
                  <a:lnTo>
                    <a:pt x="22517" y="8369"/>
                  </a:lnTo>
                  <a:lnTo>
                    <a:pt x="20205" y="9537"/>
                  </a:lnTo>
                  <a:lnTo>
                    <a:pt x="16167" y="11836"/>
                  </a:lnTo>
                  <a:lnTo>
                    <a:pt x="22602" y="11836"/>
                  </a:lnTo>
                  <a:lnTo>
                    <a:pt x="28215" y="4349"/>
                  </a:lnTo>
                  <a:close/>
                </a:path>
                <a:path w="36829" h="15875">
                  <a:moveTo>
                    <a:pt x="31178" y="2311"/>
                  </a:moveTo>
                  <a:lnTo>
                    <a:pt x="29743" y="2311"/>
                  </a:lnTo>
                  <a:lnTo>
                    <a:pt x="28215" y="4349"/>
                  </a:lnTo>
                  <a:lnTo>
                    <a:pt x="29159" y="3759"/>
                  </a:lnTo>
                  <a:lnTo>
                    <a:pt x="31178" y="3759"/>
                  </a:lnTo>
                  <a:lnTo>
                    <a:pt x="31178" y="2311"/>
                  </a:lnTo>
                  <a:close/>
                </a:path>
                <a:path w="36829" h="15875">
                  <a:moveTo>
                    <a:pt x="34937" y="0"/>
                  </a:moveTo>
                  <a:lnTo>
                    <a:pt x="33502" y="584"/>
                  </a:lnTo>
                  <a:lnTo>
                    <a:pt x="31178" y="1727"/>
                  </a:lnTo>
                  <a:lnTo>
                    <a:pt x="31178" y="2311"/>
                  </a:lnTo>
                  <a:lnTo>
                    <a:pt x="36385" y="2311"/>
                  </a:lnTo>
                  <a:lnTo>
                    <a:pt x="36385" y="1727"/>
                  </a:lnTo>
                  <a:lnTo>
                    <a:pt x="35229" y="584"/>
                  </a:lnTo>
                  <a:lnTo>
                    <a:pt x="34937" y="0"/>
                  </a:lnTo>
                  <a:close/>
                </a:path>
              </a:pathLst>
            </a:custGeom>
            <a:solidFill>
              <a:srgbClr val="B0B3B3"/>
            </a:solidFill>
          </p:spPr>
          <p:txBody>
            <a:bodyPr wrap="square" lIns="0" tIns="0" rIns="0" bIns="0" rtlCol="0"/>
            <a:lstStyle/>
            <a:p>
              <a:endParaRPr/>
            </a:p>
          </p:txBody>
        </p:sp>
        <p:sp>
          <p:nvSpPr>
            <p:cNvPr id="29" name="object 32">
              <a:extLst>
                <a:ext uri="{FF2B5EF4-FFF2-40B4-BE49-F238E27FC236}">
                  <a16:creationId xmlns:a16="http://schemas.microsoft.com/office/drawing/2014/main" id="{0A501CFB-1FA9-D8AC-3173-F559D9813205}"/>
                </a:ext>
              </a:extLst>
            </p:cNvPr>
            <p:cNvSpPr/>
            <p:nvPr/>
          </p:nvSpPr>
          <p:spPr>
            <a:xfrm>
              <a:off x="6171229" y="4034752"/>
              <a:ext cx="1905" cy="3810"/>
            </a:xfrm>
            <a:custGeom>
              <a:avLst/>
              <a:gdLst/>
              <a:ahLst/>
              <a:cxnLst/>
              <a:rect l="l" t="t" r="r" b="b"/>
              <a:pathLst>
                <a:path w="1904" h="3810">
                  <a:moveTo>
                    <a:pt x="0" y="0"/>
                  </a:moveTo>
                  <a:lnTo>
                    <a:pt x="0" y="3467"/>
                  </a:lnTo>
                  <a:lnTo>
                    <a:pt x="1727" y="2590"/>
                  </a:lnTo>
                  <a:lnTo>
                    <a:pt x="0" y="0"/>
                  </a:lnTo>
                  <a:close/>
                </a:path>
              </a:pathLst>
            </a:custGeom>
            <a:solidFill>
              <a:srgbClr val="B1ABB3"/>
            </a:solidFill>
          </p:spPr>
          <p:txBody>
            <a:bodyPr wrap="square" lIns="0" tIns="0" rIns="0" bIns="0" rtlCol="0"/>
            <a:lstStyle/>
            <a:p>
              <a:endParaRPr/>
            </a:p>
          </p:txBody>
        </p:sp>
        <p:sp>
          <p:nvSpPr>
            <p:cNvPr id="30" name="object 33">
              <a:extLst>
                <a:ext uri="{FF2B5EF4-FFF2-40B4-BE49-F238E27FC236}">
                  <a16:creationId xmlns:a16="http://schemas.microsoft.com/office/drawing/2014/main" id="{6521D1D5-DBA3-6535-AD8A-7B0CA9840D76}"/>
                </a:ext>
              </a:extLst>
            </p:cNvPr>
            <p:cNvSpPr/>
            <p:nvPr/>
          </p:nvSpPr>
          <p:spPr>
            <a:xfrm>
              <a:off x="6298310" y="4032440"/>
              <a:ext cx="1270" cy="5080"/>
            </a:xfrm>
            <a:custGeom>
              <a:avLst/>
              <a:gdLst/>
              <a:ahLst/>
              <a:cxnLst/>
              <a:rect l="l" t="t" r="r" b="b"/>
              <a:pathLst>
                <a:path w="1270" h="5079">
                  <a:moveTo>
                    <a:pt x="1155" y="0"/>
                  </a:moveTo>
                  <a:lnTo>
                    <a:pt x="0" y="0"/>
                  </a:lnTo>
                  <a:lnTo>
                    <a:pt x="0" y="4914"/>
                  </a:lnTo>
                  <a:lnTo>
                    <a:pt x="1155" y="4914"/>
                  </a:lnTo>
                  <a:lnTo>
                    <a:pt x="1155" y="0"/>
                  </a:lnTo>
                  <a:close/>
                </a:path>
              </a:pathLst>
            </a:custGeom>
            <a:solidFill>
              <a:srgbClr val="C4C5C5"/>
            </a:solidFill>
          </p:spPr>
          <p:txBody>
            <a:bodyPr wrap="square" lIns="0" tIns="0" rIns="0" bIns="0" rtlCol="0"/>
            <a:lstStyle/>
            <a:p>
              <a:endParaRPr/>
            </a:p>
          </p:txBody>
        </p:sp>
        <p:sp>
          <p:nvSpPr>
            <p:cNvPr id="31" name="object 34">
              <a:extLst>
                <a:ext uri="{FF2B5EF4-FFF2-40B4-BE49-F238E27FC236}">
                  <a16:creationId xmlns:a16="http://schemas.microsoft.com/office/drawing/2014/main" id="{37C26345-9913-742A-07A2-E8C69D4AB05C}"/>
                </a:ext>
              </a:extLst>
            </p:cNvPr>
            <p:cNvSpPr/>
            <p:nvPr/>
          </p:nvSpPr>
          <p:spPr>
            <a:xfrm>
              <a:off x="6272314" y="4035323"/>
              <a:ext cx="3175" cy="1270"/>
            </a:xfrm>
            <a:custGeom>
              <a:avLst/>
              <a:gdLst/>
              <a:ahLst/>
              <a:cxnLst/>
              <a:rect l="l" t="t" r="r" b="b"/>
              <a:pathLst>
                <a:path w="3175" h="1270">
                  <a:moveTo>
                    <a:pt x="2882" y="0"/>
                  </a:moveTo>
                  <a:lnTo>
                    <a:pt x="0" y="0"/>
                  </a:lnTo>
                  <a:lnTo>
                    <a:pt x="0" y="1155"/>
                  </a:lnTo>
                  <a:lnTo>
                    <a:pt x="2882" y="1155"/>
                  </a:lnTo>
                  <a:lnTo>
                    <a:pt x="2882" y="0"/>
                  </a:lnTo>
                  <a:close/>
                </a:path>
              </a:pathLst>
            </a:custGeom>
            <a:solidFill>
              <a:srgbClr val="CDCFC6"/>
            </a:solidFill>
          </p:spPr>
          <p:txBody>
            <a:bodyPr wrap="square" lIns="0" tIns="0" rIns="0" bIns="0" rtlCol="0"/>
            <a:lstStyle/>
            <a:p>
              <a:endParaRPr/>
            </a:p>
          </p:txBody>
        </p:sp>
        <p:sp>
          <p:nvSpPr>
            <p:cNvPr id="32" name="object 35">
              <a:extLst>
                <a:ext uri="{FF2B5EF4-FFF2-40B4-BE49-F238E27FC236}">
                  <a16:creationId xmlns:a16="http://schemas.microsoft.com/office/drawing/2014/main" id="{71FA58B2-ED5D-D319-AD2A-8F8F7EDCE97B}"/>
                </a:ext>
              </a:extLst>
            </p:cNvPr>
            <p:cNvSpPr/>
            <p:nvPr/>
          </p:nvSpPr>
          <p:spPr>
            <a:xfrm>
              <a:off x="6352313" y="4031574"/>
              <a:ext cx="14604" cy="4445"/>
            </a:xfrm>
            <a:custGeom>
              <a:avLst/>
              <a:gdLst/>
              <a:ahLst/>
              <a:cxnLst/>
              <a:rect l="l" t="t" r="r" b="b"/>
              <a:pathLst>
                <a:path w="14604" h="4445">
                  <a:moveTo>
                    <a:pt x="0" y="0"/>
                  </a:moveTo>
                  <a:lnTo>
                    <a:pt x="5194" y="2882"/>
                  </a:lnTo>
                  <a:lnTo>
                    <a:pt x="8089" y="4330"/>
                  </a:lnTo>
                  <a:lnTo>
                    <a:pt x="12128" y="2019"/>
                  </a:lnTo>
                  <a:lnTo>
                    <a:pt x="14439" y="863"/>
                  </a:lnTo>
                  <a:lnTo>
                    <a:pt x="12420" y="863"/>
                  </a:lnTo>
                  <a:lnTo>
                    <a:pt x="7797" y="1447"/>
                  </a:lnTo>
                  <a:lnTo>
                    <a:pt x="4914" y="292"/>
                  </a:lnTo>
                  <a:lnTo>
                    <a:pt x="0" y="0"/>
                  </a:lnTo>
                  <a:close/>
                </a:path>
              </a:pathLst>
            </a:custGeom>
            <a:solidFill>
              <a:srgbClr val="A1A4A5"/>
            </a:solidFill>
          </p:spPr>
          <p:txBody>
            <a:bodyPr wrap="square" lIns="0" tIns="0" rIns="0" bIns="0" rtlCol="0"/>
            <a:lstStyle/>
            <a:p>
              <a:endParaRPr/>
            </a:p>
          </p:txBody>
        </p:sp>
        <p:sp>
          <p:nvSpPr>
            <p:cNvPr id="33" name="object 36">
              <a:extLst>
                <a:ext uri="{FF2B5EF4-FFF2-40B4-BE49-F238E27FC236}">
                  <a16:creationId xmlns:a16="http://schemas.microsoft.com/office/drawing/2014/main" id="{1A408E69-8CD4-D5D2-F386-47042EC5753A}"/>
                </a:ext>
              </a:extLst>
            </p:cNvPr>
            <p:cNvSpPr/>
            <p:nvPr/>
          </p:nvSpPr>
          <p:spPr>
            <a:xfrm>
              <a:off x="6205020" y="4028684"/>
              <a:ext cx="3810" cy="6350"/>
            </a:xfrm>
            <a:custGeom>
              <a:avLst/>
              <a:gdLst/>
              <a:ahLst/>
              <a:cxnLst/>
              <a:rect l="l" t="t" r="r" b="b"/>
              <a:pathLst>
                <a:path w="3810" h="6350">
                  <a:moveTo>
                    <a:pt x="3759" y="0"/>
                  </a:moveTo>
                  <a:lnTo>
                    <a:pt x="863" y="3187"/>
                  </a:lnTo>
                  <a:lnTo>
                    <a:pt x="0" y="5778"/>
                  </a:lnTo>
                  <a:lnTo>
                    <a:pt x="2019" y="4051"/>
                  </a:lnTo>
                  <a:lnTo>
                    <a:pt x="3759" y="0"/>
                  </a:lnTo>
                  <a:close/>
                </a:path>
              </a:pathLst>
            </a:custGeom>
            <a:solidFill>
              <a:srgbClr val="BABCBC"/>
            </a:solidFill>
          </p:spPr>
          <p:txBody>
            <a:bodyPr wrap="square" lIns="0" tIns="0" rIns="0" bIns="0" rtlCol="0"/>
            <a:lstStyle/>
            <a:p>
              <a:endParaRPr/>
            </a:p>
          </p:txBody>
        </p:sp>
        <p:sp>
          <p:nvSpPr>
            <p:cNvPr id="34" name="object 37">
              <a:extLst>
                <a:ext uri="{FF2B5EF4-FFF2-40B4-BE49-F238E27FC236}">
                  <a16:creationId xmlns:a16="http://schemas.microsoft.com/office/drawing/2014/main" id="{A79E4D44-0CFB-1F4D-706A-854FF189F1C5}"/>
                </a:ext>
              </a:extLst>
            </p:cNvPr>
            <p:cNvSpPr/>
            <p:nvPr/>
          </p:nvSpPr>
          <p:spPr>
            <a:xfrm>
              <a:off x="6268270" y="4030423"/>
              <a:ext cx="5080" cy="4445"/>
            </a:xfrm>
            <a:custGeom>
              <a:avLst/>
              <a:gdLst/>
              <a:ahLst/>
              <a:cxnLst/>
              <a:rect l="l" t="t" r="r" b="b"/>
              <a:pathLst>
                <a:path w="5079" h="4445">
                  <a:moveTo>
                    <a:pt x="1727" y="0"/>
                  </a:moveTo>
                  <a:lnTo>
                    <a:pt x="0" y="0"/>
                  </a:lnTo>
                  <a:lnTo>
                    <a:pt x="292" y="1155"/>
                  </a:lnTo>
                  <a:lnTo>
                    <a:pt x="584" y="2603"/>
                  </a:lnTo>
                  <a:lnTo>
                    <a:pt x="1155" y="4038"/>
                  </a:lnTo>
                  <a:lnTo>
                    <a:pt x="2311" y="3467"/>
                  </a:lnTo>
                  <a:lnTo>
                    <a:pt x="4622" y="2882"/>
                  </a:lnTo>
                  <a:lnTo>
                    <a:pt x="1727" y="863"/>
                  </a:lnTo>
                  <a:lnTo>
                    <a:pt x="1727" y="0"/>
                  </a:lnTo>
                  <a:close/>
                </a:path>
              </a:pathLst>
            </a:custGeom>
            <a:solidFill>
              <a:srgbClr val="CDCFC6"/>
            </a:solidFill>
          </p:spPr>
          <p:txBody>
            <a:bodyPr wrap="square" lIns="0" tIns="0" rIns="0" bIns="0" rtlCol="0"/>
            <a:lstStyle/>
            <a:p>
              <a:endParaRPr/>
            </a:p>
          </p:txBody>
        </p:sp>
        <p:sp>
          <p:nvSpPr>
            <p:cNvPr id="35" name="object 38">
              <a:extLst>
                <a:ext uri="{FF2B5EF4-FFF2-40B4-BE49-F238E27FC236}">
                  <a16:creationId xmlns:a16="http://schemas.microsoft.com/office/drawing/2014/main" id="{37536A8A-1FE5-B09D-E040-23E1E8576CE5}"/>
                </a:ext>
              </a:extLst>
            </p:cNvPr>
            <p:cNvSpPr/>
            <p:nvPr/>
          </p:nvSpPr>
          <p:spPr>
            <a:xfrm>
              <a:off x="6350294" y="3992293"/>
              <a:ext cx="26034" cy="41275"/>
            </a:xfrm>
            <a:custGeom>
              <a:avLst/>
              <a:gdLst/>
              <a:ahLst/>
              <a:cxnLst/>
              <a:rect l="l" t="t" r="r" b="b"/>
              <a:pathLst>
                <a:path w="26035" h="41275">
                  <a:moveTo>
                    <a:pt x="22237" y="0"/>
                  </a:moveTo>
                  <a:lnTo>
                    <a:pt x="18770" y="1739"/>
                  </a:lnTo>
                  <a:lnTo>
                    <a:pt x="17322" y="2603"/>
                  </a:lnTo>
                  <a:lnTo>
                    <a:pt x="16459" y="13284"/>
                  </a:lnTo>
                  <a:lnTo>
                    <a:pt x="16459" y="14731"/>
                  </a:lnTo>
                  <a:lnTo>
                    <a:pt x="15011" y="21958"/>
                  </a:lnTo>
                  <a:lnTo>
                    <a:pt x="14439" y="27724"/>
                  </a:lnTo>
                  <a:lnTo>
                    <a:pt x="13284" y="30899"/>
                  </a:lnTo>
                  <a:lnTo>
                    <a:pt x="10693" y="35521"/>
                  </a:lnTo>
                  <a:lnTo>
                    <a:pt x="6642" y="35521"/>
                  </a:lnTo>
                  <a:lnTo>
                    <a:pt x="5778" y="34366"/>
                  </a:lnTo>
                  <a:lnTo>
                    <a:pt x="4038" y="32638"/>
                  </a:lnTo>
                  <a:lnTo>
                    <a:pt x="3467" y="32346"/>
                  </a:lnTo>
                  <a:lnTo>
                    <a:pt x="3174" y="32054"/>
                  </a:lnTo>
                  <a:lnTo>
                    <a:pt x="2895" y="32054"/>
                  </a:lnTo>
                  <a:lnTo>
                    <a:pt x="3467" y="35521"/>
                  </a:lnTo>
                  <a:lnTo>
                    <a:pt x="4038" y="37261"/>
                  </a:lnTo>
                  <a:lnTo>
                    <a:pt x="2603" y="37261"/>
                  </a:lnTo>
                  <a:lnTo>
                    <a:pt x="0" y="37833"/>
                  </a:lnTo>
                  <a:lnTo>
                    <a:pt x="584" y="38125"/>
                  </a:lnTo>
                  <a:lnTo>
                    <a:pt x="1155" y="38709"/>
                  </a:lnTo>
                  <a:lnTo>
                    <a:pt x="2019" y="39281"/>
                  </a:lnTo>
                  <a:lnTo>
                    <a:pt x="6934" y="39573"/>
                  </a:lnTo>
                  <a:lnTo>
                    <a:pt x="9817" y="40728"/>
                  </a:lnTo>
                  <a:lnTo>
                    <a:pt x="14439" y="40144"/>
                  </a:lnTo>
                  <a:lnTo>
                    <a:pt x="12992" y="39865"/>
                  </a:lnTo>
                  <a:lnTo>
                    <a:pt x="10693" y="39281"/>
                  </a:lnTo>
                  <a:lnTo>
                    <a:pt x="12699" y="33210"/>
                  </a:lnTo>
                  <a:lnTo>
                    <a:pt x="20218" y="30035"/>
                  </a:lnTo>
                  <a:lnTo>
                    <a:pt x="25996" y="27724"/>
                  </a:lnTo>
                  <a:lnTo>
                    <a:pt x="25412" y="26288"/>
                  </a:lnTo>
                  <a:lnTo>
                    <a:pt x="24841" y="23393"/>
                  </a:lnTo>
                  <a:lnTo>
                    <a:pt x="23101" y="24549"/>
                  </a:lnTo>
                  <a:lnTo>
                    <a:pt x="21653" y="25704"/>
                  </a:lnTo>
                  <a:lnTo>
                    <a:pt x="20218" y="27152"/>
                  </a:lnTo>
                  <a:lnTo>
                    <a:pt x="17731" y="20350"/>
                  </a:lnTo>
                  <a:lnTo>
                    <a:pt x="18737" y="13466"/>
                  </a:lnTo>
                  <a:lnTo>
                    <a:pt x="20988" y="6637"/>
                  </a:lnTo>
                  <a:lnTo>
                    <a:pt x="22237" y="0"/>
                  </a:lnTo>
                  <a:close/>
                </a:path>
              </a:pathLst>
            </a:custGeom>
            <a:solidFill>
              <a:srgbClr val="999C9D"/>
            </a:solidFill>
          </p:spPr>
          <p:txBody>
            <a:bodyPr wrap="square" lIns="0" tIns="0" rIns="0" bIns="0" rtlCol="0"/>
            <a:lstStyle/>
            <a:p>
              <a:endParaRPr/>
            </a:p>
          </p:txBody>
        </p:sp>
        <p:sp>
          <p:nvSpPr>
            <p:cNvPr id="36" name="object 39">
              <a:extLst>
                <a:ext uri="{FF2B5EF4-FFF2-40B4-BE49-F238E27FC236}">
                  <a16:creationId xmlns:a16="http://schemas.microsoft.com/office/drawing/2014/main" id="{924FFA57-E698-1FF5-2384-0A40009B9FDA}"/>
                </a:ext>
              </a:extLst>
            </p:cNvPr>
            <p:cNvSpPr/>
            <p:nvPr/>
          </p:nvSpPr>
          <p:spPr>
            <a:xfrm>
              <a:off x="6330082" y="3674298"/>
              <a:ext cx="168910" cy="358140"/>
            </a:xfrm>
            <a:custGeom>
              <a:avLst/>
              <a:gdLst/>
              <a:ahLst/>
              <a:cxnLst/>
              <a:rect l="l" t="t" r="r" b="b"/>
              <a:pathLst>
                <a:path w="168910" h="358139">
                  <a:moveTo>
                    <a:pt x="54864" y="341630"/>
                  </a:moveTo>
                  <a:lnTo>
                    <a:pt x="45046" y="341630"/>
                  </a:lnTo>
                  <a:lnTo>
                    <a:pt x="45631" y="345440"/>
                  </a:lnTo>
                  <a:lnTo>
                    <a:pt x="46202" y="346710"/>
                  </a:lnTo>
                  <a:lnTo>
                    <a:pt x="40436" y="349250"/>
                  </a:lnTo>
                  <a:lnTo>
                    <a:pt x="32918" y="351790"/>
                  </a:lnTo>
                  <a:lnTo>
                    <a:pt x="30899" y="358140"/>
                  </a:lnTo>
                  <a:lnTo>
                    <a:pt x="36677" y="358140"/>
                  </a:lnTo>
                  <a:lnTo>
                    <a:pt x="38696" y="356870"/>
                  </a:lnTo>
                  <a:lnTo>
                    <a:pt x="43307" y="354330"/>
                  </a:lnTo>
                  <a:lnTo>
                    <a:pt x="43891" y="353060"/>
                  </a:lnTo>
                  <a:lnTo>
                    <a:pt x="44475" y="353060"/>
                  </a:lnTo>
                  <a:lnTo>
                    <a:pt x="45339" y="351790"/>
                  </a:lnTo>
                  <a:lnTo>
                    <a:pt x="47650" y="350520"/>
                  </a:lnTo>
                  <a:lnTo>
                    <a:pt x="54864" y="350520"/>
                  </a:lnTo>
                  <a:lnTo>
                    <a:pt x="54864" y="347980"/>
                  </a:lnTo>
                  <a:lnTo>
                    <a:pt x="54000" y="347980"/>
                  </a:lnTo>
                  <a:lnTo>
                    <a:pt x="54000" y="346710"/>
                  </a:lnTo>
                  <a:lnTo>
                    <a:pt x="56019" y="346710"/>
                  </a:lnTo>
                  <a:lnTo>
                    <a:pt x="56019" y="344170"/>
                  </a:lnTo>
                  <a:lnTo>
                    <a:pt x="54864" y="341630"/>
                  </a:lnTo>
                  <a:close/>
                </a:path>
                <a:path w="168910" h="358139">
                  <a:moveTo>
                    <a:pt x="10680" y="166370"/>
                  </a:moveTo>
                  <a:lnTo>
                    <a:pt x="8077" y="166370"/>
                  </a:lnTo>
                  <a:lnTo>
                    <a:pt x="6350" y="168910"/>
                  </a:lnTo>
                  <a:lnTo>
                    <a:pt x="6642" y="170180"/>
                  </a:lnTo>
                  <a:lnTo>
                    <a:pt x="7797" y="172720"/>
                  </a:lnTo>
                  <a:lnTo>
                    <a:pt x="8077" y="172720"/>
                  </a:lnTo>
                  <a:lnTo>
                    <a:pt x="8661" y="173990"/>
                  </a:lnTo>
                  <a:lnTo>
                    <a:pt x="14483" y="200660"/>
                  </a:lnTo>
                  <a:lnTo>
                    <a:pt x="14659" y="205740"/>
                  </a:lnTo>
                  <a:lnTo>
                    <a:pt x="14758" y="215900"/>
                  </a:lnTo>
                  <a:lnTo>
                    <a:pt x="14391" y="222250"/>
                  </a:lnTo>
                  <a:lnTo>
                    <a:pt x="13563" y="233680"/>
                  </a:lnTo>
                  <a:lnTo>
                    <a:pt x="12712" y="233680"/>
                  </a:lnTo>
                  <a:lnTo>
                    <a:pt x="12128" y="234950"/>
                  </a:lnTo>
                  <a:lnTo>
                    <a:pt x="11557" y="234950"/>
                  </a:lnTo>
                  <a:lnTo>
                    <a:pt x="8953" y="240030"/>
                  </a:lnTo>
                  <a:lnTo>
                    <a:pt x="7213" y="242570"/>
                  </a:lnTo>
                  <a:lnTo>
                    <a:pt x="6350" y="248920"/>
                  </a:lnTo>
                  <a:lnTo>
                    <a:pt x="7213" y="252730"/>
                  </a:lnTo>
                  <a:lnTo>
                    <a:pt x="8369" y="256540"/>
                  </a:lnTo>
                  <a:lnTo>
                    <a:pt x="11264" y="261620"/>
                  </a:lnTo>
                  <a:lnTo>
                    <a:pt x="11557" y="264160"/>
                  </a:lnTo>
                  <a:lnTo>
                    <a:pt x="12128" y="265430"/>
                  </a:lnTo>
                  <a:lnTo>
                    <a:pt x="12712" y="267970"/>
                  </a:lnTo>
                  <a:lnTo>
                    <a:pt x="8369" y="269240"/>
                  </a:lnTo>
                  <a:lnTo>
                    <a:pt x="5486" y="273050"/>
                  </a:lnTo>
                  <a:lnTo>
                    <a:pt x="4330" y="274320"/>
                  </a:lnTo>
                  <a:lnTo>
                    <a:pt x="3746" y="279400"/>
                  </a:lnTo>
                  <a:lnTo>
                    <a:pt x="4330" y="280670"/>
                  </a:lnTo>
                  <a:lnTo>
                    <a:pt x="4902" y="285750"/>
                  </a:lnTo>
                  <a:lnTo>
                    <a:pt x="5194" y="285750"/>
                  </a:lnTo>
                  <a:lnTo>
                    <a:pt x="6350" y="288290"/>
                  </a:lnTo>
                  <a:lnTo>
                    <a:pt x="8953" y="293370"/>
                  </a:lnTo>
                  <a:lnTo>
                    <a:pt x="9817" y="298450"/>
                  </a:lnTo>
                  <a:lnTo>
                    <a:pt x="9817" y="303530"/>
                  </a:lnTo>
                  <a:lnTo>
                    <a:pt x="9525" y="304800"/>
                  </a:lnTo>
                  <a:lnTo>
                    <a:pt x="9232" y="304800"/>
                  </a:lnTo>
                  <a:lnTo>
                    <a:pt x="9232" y="313690"/>
                  </a:lnTo>
                  <a:lnTo>
                    <a:pt x="10680" y="313690"/>
                  </a:lnTo>
                  <a:lnTo>
                    <a:pt x="11557" y="314960"/>
                  </a:lnTo>
                  <a:lnTo>
                    <a:pt x="12128" y="318770"/>
                  </a:lnTo>
                  <a:lnTo>
                    <a:pt x="10680" y="322580"/>
                  </a:lnTo>
                  <a:lnTo>
                    <a:pt x="9817" y="327660"/>
                  </a:lnTo>
                  <a:lnTo>
                    <a:pt x="8661" y="339090"/>
                  </a:lnTo>
                  <a:lnTo>
                    <a:pt x="8661" y="342900"/>
                  </a:lnTo>
                  <a:lnTo>
                    <a:pt x="8953" y="345440"/>
                  </a:lnTo>
                  <a:lnTo>
                    <a:pt x="11264" y="350520"/>
                  </a:lnTo>
                  <a:lnTo>
                    <a:pt x="14147" y="353060"/>
                  </a:lnTo>
                  <a:lnTo>
                    <a:pt x="17322" y="353060"/>
                  </a:lnTo>
                  <a:lnTo>
                    <a:pt x="17907" y="354330"/>
                  </a:lnTo>
                  <a:lnTo>
                    <a:pt x="20205" y="356870"/>
                  </a:lnTo>
                  <a:lnTo>
                    <a:pt x="21361" y="355600"/>
                  </a:lnTo>
                  <a:lnTo>
                    <a:pt x="24257" y="355600"/>
                  </a:lnTo>
                  <a:lnTo>
                    <a:pt x="23672" y="354330"/>
                  </a:lnTo>
                  <a:lnTo>
                    <a:pt x="23101" y="350520"/>
                  </a:lnTo>
                  <a:lnTo>
                    <a:pt x="20789" y="347980"/>
                  </a:lnTo>
                  <a:lnTo>
                    <a:pt x="19926" y="346710"/>
                  </a:lnTo>
                  <a:lnTo>
                    <a:pt x="18478" y="346710"/>
                  </a:lnTo>
                  <a:lnTo>
                    <a:pt x="16459" y="340360"/>
                  </a:lnTo>
                  <a:lnTo>
                    <a:pt x="17322" y="335280"/>
                  </a:lnTo>
                  <a:lnTo>
                    <a:pt x="17322" y="328930"/>
                  </a:lnTo>
                  <a:lnTo>
                    <a:pt x="18478" y="328930"/>
                  </a:lnTo>
                  <a:lnTo>
                    <a:pt x="18478" y="327660"/>
                  </a:lnTo>
                  <a:lnTo>
                    <a:pt x="18770" y="327660"/>
                  </a:lnTo>
                  <a:lnTo>
                    <a:pt x="18770" y="326390"/>
                  </a:lnTo>
                  <a:lnTo>
                    <a:pt x="19342" y="323850"/>
                  </a:lnTo>
                  <a:lnTo>
                    <a:pt x="19342" y="322580"/>
                  </a:lnTo>
                  <a:lnTo>
                    <a:pt x="19634" y="320040"/>
                  </a:lnTo>
                  <a:lnTo>
                    <a:pt x="19926" y="318770"/>
                  </a:lnTo>
                  <a:lnTo>
                    <a:pt x="55448" y="318770"/>
                  </a:lnTo>
                  <a:lnTo>
                    <a:pt x="56019" y="317500"/>
                  </a:lnTo>
                  <a:lnTo>
                    <a:pt x="60642" y="317500"/>
                  </a:lnTo>
                  <a:lnTo>
                    <a:pt x="49244" y="308610"/>
                  </a:lnTo>
                  <a:lnTo>
                    <a:pt x="47182" y="295910"/>
                  </a:lnTo>
                  <a:lnTo>
                    <a:pt x="50046" y="281940"/>
                  </a:lnTo>
                  <a:lnTo>
                    <a:pt x="53428" y="266700"/>
                  </a:lnTo>
                  <a:lnTo>
                    <a:pt x="51983" y="265430"/>
                  </a:lnTo>
                  <a:lnTo>
                    <a:pt x="28879" y="265430"/>
                  </a:lnTo>
                  <a:lnTo>
                    <a:pt x="22237" y="264160"/>
                  </a:lnTo>
                  <a:lnTo>
                    <a:pt x="22237" y="259080"/>
                  </a:lnTo>
                  <a:lnTo>
                    <a:pt x="17322" y="255270"/>
                  </a:lnTo>
                  <a:lnTo>
                    <a:pt x="16459" y="255270"/>
                  </a:lnTo>
                  <a:lnTo>
                    <a:pt x="16459" y="251460"/>
                  </a:lnTo>
                  <a:lnTo>
                    <a:pt x="17322" y="251460"/>
                  </a:lnTo>
                  <a:lnTo>
                    <a:pt x="18770" y="240030"/>
                  </a:lnTo>
                  <a:lnTo>
                    <a:pt x="20205" y="234950"/>
                  </a:lnTo>
                  <a:lnTo>
                    <a:pt x="20205" y="233680"/>
                  </a:lnTo>
                  <a:lnTo>
                    <a:pt x="20789" y="231140"/>
                  </a:lnTo>
                  <a:lnTo>
                    <a:pt x="21361" y="229870"/>
                  </a:lnTo>
                  <a:lnTo>
                    <a:pt x="21361" y="223520"/>
                  </a:lnTo>
                  <a:lnTo>
                    <a:pt x="22237" y="219710"/>
                  </a:lnTo>
                  <a:lnTo>
                    <a:pt x="22237" y="215900"/>
                  </a:lnTo>
                  <a:lnTo>
                    <a:pt x="23101" y="212090"/>
                  </a:lnTo>
                  <a:lnTo>
                    <a:pt x="22975" y="204470"/>
                  </a:lnTo>
                  <a:lnTo>
                    <a:pt x="22343" y="198120"/>
                  </a:lnTo>
                  <a:lnTo>
                    <a:pt x="20966" y="190500"/>
                  </a:lnTo>
                  <a:lnTo>
                    <a:pt x="18995" y="182880"/>
                  </a:lnTo>
                  <a:lnTo>
                    <a:pt x="16459" y="175260"/>
                  </a:lnTo>
                  <a:lnTo>
                    <a:pt x="13563" y="175260"/>
                  </a:lnTo>
                  <a:lnTo>
                    <a:pt x="12407" y="172720"/>
                  </a:lnTo>
                  <a:lnTo>
                    <a:pt x="10680" y="166370"/>
                  </a:lnTo>
                  <a:close/>
                </a:path>
                <a:path w="168910" h="358139">
                  <a:moveTo>
                    <a:pt x="54864" y="350520"/>
                  </a:moveTo>
                  <a:lnTo>
                    <a:pt x="49377" y="350520"/>
                  </a:lnTo>
                  <a:lnTo>
                    <a:pt x="50533" y="351790"/>
                  </a:lnTo>
                  <a:lnTo>
                    <a:pt x="54864" y="351790"/>
                  </a:lnTo>
                  <a:lnTo>
                    <a:pt x="54864" y="350520"/>
                  </a:lnTo>
                  <a:close/>
                </a:path>
                <a:path w="168910" h="358139">
                  <a:moveTo>
                    <a:pt x="55156" y="318770"/>
                  </a:moveTo>
                  <a:lnTo>
                    <a:pt x="42456" y="318770"/>
                  </a:lnTo>
                  <a:lnTo>
                    <a:pt x="41204" y="325120"/>
                  </a:lnTo>
                  <a:lnTo>
                    <a:pt x="38950" y="331470"/>
                  </a:lnTo>
                  <a:lnTo>
                    <a:pt x="37944" y="339090"/>
                  </a:lnTo>
                  <a:lnTo>
                    <a:pt x="40436" y="345440"/>
                  </a:lnTo>
                  <a:lnTo>
                    <a:pt x="43307" y="342900"/>
                  </a:lnTo>
                  <a:lnTo>
                    <a:pt x="45046" y="341630"/>
                  </a:lnTo>
                  <a:lnTo>
                    <a:pt x="54864" y="341630"/>
                  </a:lnTo>
                  <a:lnTo>
                    <a:pt x="54584" y="336550"/>
                  </a:lnTo>
                  <a:lnTo>
                    <a:pt x="54000" y="328930"/>
                  </a:lnTo>
                  <a:lnTo>
                    <a:pt x="54000" y="325120"/>
                  </a:lnTo>
                  <a:lnTo>
                    <a:pt x="54292" y="323850"/>
                  </a:lnTo>
                  <a:lnTo>
                    <a:pt x="54864" y="322580"/>
                  </a:lnTo>
                  <a:lnTo>
                    <a:pt x="54864" y="320040"/>
                  </a:lnTo>
                  <a:lnTo>
                    <a:pt x="55156" y="318770"/>
                  </a:lnTo>
                  <a:close/>
                </a:path>
                <a:path w="168910" h="358139">
                  <a:moveTo>
                    <a:pt x="42456" y="318770"/>
                  </a:moveTo>
                  <a:lnTo>
                    <a:pt x="23672" y="318770"/>
                  </a:lnTo>
                  <a:lnTo>
                    <a:pt x="25984" y="320040"/>
                  </a:lnTo>
                  <a:lnTo>
                    <a:pt x="27724" y="320040"/>
                  </a:lnTo>
                  <a:lnTo>
                    <a:pt x="28879" y="321310"/>
                  </a:lnTo>
                  <a:lnTo>
                    <a:pt x="37541" y="321310"/>
                  </a:lnTo>
                  <a:lnTo>
                    <a:pt x="38976" y="320040"/>
                  </a:lnTo>
                  <a:lnTo>
                    <a:pt x="42456" y="318770"/>
                  </a:lnTo>
                  <a:close/>
                </a:path>
                <a:path w="168910" h="358139">
                  <a:moveTo>
                    <a:pt x="88913" y="264160"/>
                  </a:moveTo>
                  <a:lnTo>
                    <a:pt x="81432" y="264160"/>
                  </a:lnTo>
                  <a:lnTo>
                    <a:pt x="81916" y="265430"/>
                  </a:lnTo>
                  <a:lnTo>
                    <a:pt x="81976" y="270510"/>
                  </a:lnTo>
                  <a:lnTo>
                    <a:pt x="81684" y="279400"/>
                  </a:lnTo>
                  <a:lnTo>
                    <a:pt x="80987" y="293370"/>
                  </a:lnTo>
                  <a:lnTo>
                    <a:pt x="80860" y="298450"/>
                  </a:lnTo>
                  <a:lnTo>
                    <a:pt x="81153" y="299720"/>
                  </a:lnTo>
                  <a:lnTo>
                    <a:pt x="81432" y="302260"/>
                  </a:lnTo>
                  <a:lnTo>
                    <a:pt x="82016" y="303530"/>
                  </a:lnTo>
                  <a:lnTo>
                    <a:pt x="82016" y="307340"/>
                  </a:lnTo>
                  <a:lnTo>
                    <a:pt x="84328" y="307340"/>
                  </a:lnTo>
                  <a:lnTo>
                    <a:pt x="84607" y="303530"/>
                  </a:lnTo>
                  <a:lnTo>
                    <a:pt x="85775" y="295910"/>
                  </a:lnTo>
                  <a:lnTo>
                    <a:pt x="84912" y="292100"/>
                  </a:lnTo>
                  <a:lnTo>
                    <a:pt x="84607" y="288290"/>
                  </a:lnTo>
                  <a:lnTo>
                    <a:pt x="84328" y="287020"/>
                  </a:lnTo>
                  <a:lnTo>
                    <a:pt x="86639" y="284480"/>
                  </a:lnTo>
                  <a:lnTo>
                    <a:pt x="87210" y="283210"/>
                  </a:lnTo>
                  <a:lnTo>
                    <a:pt x="87210" y="279400"/>
                  </a:lnTo>
                  <a:lnTo>
                    <a:pt x="85775" y="279400"/>
                  </a:lnTo>
                  <a:lnTo>
                    <a:pt x="85775" y="274320"/>
                  </a:lnTo>
                  <a:lnTo>
                    <a:pt x="86639" y="274320"/>
                  </a:lnTo>
                  <a:lnTo>
                    <a:pt x="86931" y="273050"/>
                  </a:lnTo>
                  <a:lnTo>
                    <a:pt x="88087" y="270510"/>
                  </a:lnTo>
                  <a:lnTo>
                    <a:pt x="88087" y="266700"/>
                  </a:lnTo>
                  <a:lnTo>
                    <a:pt x="88366" y="265430"/>
                  </a:lnTo>
                  <a:lnTo>
                    <a:pt x="88913" y="264160"/>
                  </a:lnTo>
                  <a:close/>
                </a:path>
                <a:path w="168910" h="358139">
                  <a:moveTo>
                    <a:pt x="93278" y="248920"/>
                  </a:moveTo>
                  <a:lnTo>
                    <a:pt x="50533" y="248920"/>
                  </a:lnTo>
                  <a:lnTo>
                    <a:pt x="52273" y="250190"/>
                  </a:lnTo>
                  <a:lnTo>
                    <a:pt x="53708" y="256540"/>
                  </a:lnTo>
                  <a:lnTo>
                    <a:pt x="54584" y="259080"/>
                  </a:lnTo>
                  <a:lnTo>
                    <a:pt x="57759" y="261620"/>
                  </a:lnTo>
                  <a:lnTo>
                    <a:pt x="72199" y="261620"/>
                  </a:lnTo>
                  <a:lnTo>
                    <a:pt x="73926" y="262890"/>
                  </a:lnTo>
                  <a:lnTo>
                    <a:pt x="71615" y="265430"/>
                  </a:lnTo>
                  <a:lnTo>
                    <a:pt x="66713" y="266700"/>
                  </a:lnTo>
                  <a:lnTo>
                    <a:pt x="62661" y="267970"/>
                  </a:lnTo>
                  <a:lnTo>
                    <a:pt x="70459" y="267970"/>
                  </a:lnTo>
                  <a:lnTo>
                    <a:pt x="73355" y="266700"/>
                  </a:lnTo>
                  <a:lnTo>
                    <a:pt x="75082" y="265430"/>
                  </a:lnTo>
                  <a:lnTo>
                    <a:pt x="77114" y="265430"/>
                  </a:lnTo>
                  <a:lnTo>
                    <a:pt x="79133" y="264160"/>
                  </a:lnTo>
                  <a:lnTo>
                    <a:pt x="88913" y="264160"/>
                  </a:lnTo>
                  <a:lnTo>
                    <a:pt x="92191" y="256540"/>
                  </a:lnTo>
                  <a:lnTo>
                    <a:pt x="93278" y="248920"/>
                  </a:lnTo>
                  <a:close/>
                </a:path>
                <a:path w="168910" h="358139">
                  <a:moveTo>
                    <a:pt x="571" y="132080"/>
                  </a:moveTo>
                  <a:lnTo>
                    <a:pt x="0" y="132080"/>
                  </a:lnTo>
                  <a:lnTo>
                    <a:pt x="0" y="143510"/>
                  </a:lnTo>
                  <a:lnTo>
                    <a:pt x="279" y="144780"/>
                  </a:lnTo>
                  <a:lnTo>
                    <a:pt x="863" y="144780"/>
                  </a:lnTo>
                  <a:lnTo>
                    <a:pt x="1435" y="146050"/>
                  </a:lnTo>
                  <a:lnTo>
                    <a:pt x="1727" y="147320"/>
                  </a:lnTo>
                  <a:lnTo>
                    <a:pt x="2882" y="148590"/>
                  </a:lnTo>
                  <a:lnTo>
                    <a:pt x="8369" y="154940"/>
                  </a:lnTo>
                  <a:lnTo>
                    <a:pt x="8077" y="158750"/>
                  </a:lnTo>
                  <a:lnTo>
                    <a:pt x="16459" y="161290"/>
                  </a:lnTo>
                  <a:lnTo>
                    <a:pt x="20789" y="163830"/>
                  </a:lnTo>
                  <a:lnTo>
                    <a:pt x="30035" y="167640"/>
                  </a:lnTo>
                  <a:lnTo>
                    <a:pt x="33782" y="167640"/>
                  </a:lnTo>
                  <a:lnTo>
                    <a:pt x="39560" y="170180"/>
                  </a:lnTo>
                  <a:lnTo>
                    <a:pt x="44475" y="171450"/>
                  </a:lnTo>
                  <a:lnTo>
                    <a:pt x="44475" y="180340"/>
                  </a:lnTo>
                  <a:lnTo>
                    <a:pt x="43891" y="181610"/>
                  </a:lnTo>
                  <a:lnTo>
                    <a:pt x="43307" y="184150"/>
                  </a:lnTo>
                  <a:lnTo>
                    <a:pt x="43307" y="185420"/>
                  </a:lnTo>
                  <a:lnTo>
                    <a:pt x="43027" y="186690"/>
                  </a:lnTo>
                  <a:lnTo>
                    <a:pt x="42456" y="187960"/>
                  </a:lnTo>
                  <a:lnTo>
                    <a:pt x="41579" y="191770"/>
                  </a:lnTo>
                  <a:lnTo>
                    <a:pt x="41008" y="195580"/>
                  </a:lnTo>
                  <a:lnTo>
                    <a:pt x="34658" y="212090"/>
                  </a:lnTo>
                  <a:lnTo>
                    <a:pt x="34658" y="229870"/>
                  </a:lnTo>
                  <a:lnTo>
                    <a:pt x="35229" y="232410"/>
                  </a:lnTo>
                  <a:lnTo>
                    <a:pt x="35801" y="233680"/>
                  </a:lnTo>
                  <a:lnTo>
                    <a:pt x="35801" y="238760"/>
                  </a:lnTo>
                  <a:lnTo>
                    <a:pt x="36385" y="241300"/>
                  </a:lnTo>
                  <a:lnTo>
                    <a:pt x="36677" y="243840"/>
                  </a:lnTo>
                  <a:lnTo>
                    <a:pt x="37541" y="250190"/>
                  </a:lnTo>
                  <a:lnTo>
                    <a:pt x="38696" y="252730"/>
                  </a:lnTo>
                  <a:lnTo>
                    <a:pt x="38125" y="255270"/>
                  </a:lnTo>
                  <a:lnTo>
                    <a:pt x="32918" y="261620"/>
                  </a:lnTo>
                  <a:lnTo>
                    <a:pt x="32918" y="262890"/>
                  </a:lnTo>
                  <a:lnTo>
                    <a:pt x="32346" y="264160"/>
                  </a:lnTo>
                  <a:lnTo>
                    <a:pt x="32054" y="264160"/>
                  </a:lnTo>
                  <a:lnTo>
                    <a:pt x="28879" y="265430"/>
                  </a:lnTo>
                  <a:lnTo>
                    <a:pt x="51983" y="265430"/>
                  </a:lnTo>
                  <a:lnTo>
                    <a:pt x="46202" y="260350"/>
                  </a:lnTo>
                  <a:lnTo>
                    <a:pt x="47066" y="259080"/>
                  </a:lnTo>
                  <a:lnTo>
                    <a:pt x="47066" y="250190"/>
                  </a:lnTo>
                  <a:lnTo>
                    <a:pt x="48806" y="248920"/>
                  </a:lnTo>
                  <a:lnTo>
                    <a:pt x="93278" y="248920"/>
                  </a:lnTo>
                  <a:lnTo>
                    <a:pt x="93821" y="245110"/>
                  </a:lnTo>
                  <a:lnTo>
                    <a:pt x="94745" y="233680"/>
                  </a:lnTo>
                  <a:lnTo>
                    <a:pt x="96456" y="224790"/>
                  </a:lnTo>
                  <a:lnTo>
                    <a:pt x="95971" y="213360"/>
                  </a:lnTo>
                  <a:lnTo>
                    <a:pt x="95859" y="209550"/>
                  </a:lnTo>
                  <a:lnTo>
                    <a:pt x="95624" y="199390"/>
                  </a:lnTo>
                  <a:lnTo>
                    <a:pt x="96902" y="187960"/>
                  </a:lnTo>
                  <a:lnTo>
                    <a:pt x="101079" y="176530"/>
                  </a:lnTo>
                  <a:lnTo>
                    <a:pt x="102235" y="173990"/>
                  </a:lnTo>
                  <a:lnTo>
                    <a:pt x="102527" y="172720"/>
                  </a:lnTo>
                  <a:lnTo>
                    <a:pt x="105117" y="172720"/>
                  </a:lnTo>
                  <a:lnTo>
                    <a:pt x="105702" y="171450"/>
                  </a:lnTo>
                  <a:lnTo>
                    <a:pt x="110032" y="171450"/>
                  </a:lnTo>
                  <a:lnTo>
                    <a:pt x="109156" y="170180"/>
                  </a:lnTo>
                  <a:lnTo>
                    <a:pt x="105117" y="168910"/>
                  </a:lnTo>
                  <a:lnTo>
                    <a:pt x="103111" y="168910"/>
                  </a:lnTo>
                  <a:lnTo>
                    <a:pt x="102235" y="161290"/>
                  </a:lnTo>
                  <a:lnTo>
                    <a:pt x="96456" y="160020"/>
                  </a:lnTo>
                  <a:lnTo>
                    <a:pt x="97040" y="154940"/>
                  </a:lnTo>
                  <a:lnTo>
                    <a:pt x="21361" y="154940"/>
                  </a:lnTo>
                  <a:lnTo>
                    <a:pt x="13388" y="152400"/>
                  </a:lnTo>
                  <a:lnTo>
                    <a:pt x="8661" y="148590"/>
                  </a:lnTo>
                  <a:lnTo>
                    <a:pt x="5448" y="142240"/>
                  </a:lnTo>
                  <a:lnTo>
                    <a:pt x="2019" y="133350"/>
                  </a:lnTo>
                  <a:lnTo>
                    <a:pt x="1155" y="133350"/>
                  </a:lnTo>
                  <a:lnTo>
                    <a:pt x="571" y="132080"/>
                  </a:lnTo>
                  <a:close/>
                </a:path>
                <a:path w="168910" h="358139">
                  <a:moveTo>
                    <a:pt x="127939" y="199390"/>
                  </a:moveTo>
                  <a:lnTo>
                    <a:pt x="126212" y="199390"/>
                  </a:lnTo>
                  <a:lnTo>
                    <a:pt x="126492" y="200660"/>
                  </a:lnTo>
                  <a:lnTo>
                    <a:pt x="127076" y="201930"/>
                  </a:lnTo>
                  <a:lnTo>
                    <a:pt x="127647" y="201930"/>
                  </a:lnTo>
                  <a:lnTo>
                    <a:pt x="127647" y="203200"/>
                  </a:lnTo>
                  <a:lnTo>
                    <a:pt x="128231" y="204470"/>
                  </a:lnTo>
                  <a:lnTo>
                    <a:pt x="129959" y="209550"/>
                  </a:lnTo>
                  <a:lnTo>
                    <a:pt x="131114" y="212090"/>
                  </a:lnTo>
                  <a:lnTo>
                    <a:pt x="132854" y="213360"/>
                  </a:lnTo>
                  <a:lnTo>
                    <a:pt x="136893" y="213360"/>
                  </a:lnTo>
                  <a:lnTo>
                    <a:pt x="137464" y="212090"/>
                  </a:lnTo>
                  <a:lnTo>
                    <a:pt x="139204" y="210820"/>
                  </a:lnTo>
                  <a:lnTo>
                    <a:pt x="138620" y="204470"/>
                  </a:lnTo>
                  <a:lnTo>
                    <a:pt x="130822" y="204470"/>
                  </a:lnTo>
                  <a:lnTo>
                    <a:pt x="127939" y="199390"/>
                  </a:lnTo>
                  <a:close/>
                </a:path>
                <a:path w="168910" h="358139">
                  <a:moveTo>
                    <a:pt x="104136" y="139700"/>
                  </a:moveTo>
                  <a:lnTo>
                    <a:pt x="101371" y="139700"/>
                  </a:lnTo>
                  <a:lnTo>
                    <a:pt x="101079" y="146050"/>
                  </a:lnTo>
                  <a:lnTo>
                    <a:pt x="99631" y="152400"/>
                  </a:lnTo>
                  <a:lnTo>
                    <a:pt x="103111" y="157480"/>
                  </a:lnTo>
                  <a:lnTo>
                    <a:pt x="105117" y="157480"/>
                  </a:lnTo>
                  <a:lnTo>
                    <a:pt x="105702" y="160020"/>
                  </a:lnTo>
                  <a:lnTo>
                    <a:pt x="130796" y="195580"/>
                  </a:lnTo>
                  <a:lnTo>
                    <a:pt x="131699" y="204470"/>
                  </a:lnTo>
                  <a:lnTo>
                    <a:pt x="138620" y="204470"/>
                  </a:lnTo>
                  <a:lnTo>
                    <a:pt x="138620" y="201930"/>
                  </a:lnTo>
                  <a:lnTo>
                    <a:pt x="133920" y="193040"/>
                  </a:lnTo>
                  <a:lnTo>
                    <a:pt x="129165" y="182880"/>
                  </a:lnTo>
                  <a:lnTo>
                    <a:pt x="124086" y="173990"/>
                  </a:lnTo>
                  <a:lnTo>
                    <a:pt x="118414" y="165100"/>
                  </a:lnTo>
                  <a:lnTo>
                    <a:pt x="116967" y="165100"/>
                  </a:lnTo>
                  <a:lnTo>
                    <a:pt x="114655" y="163830"/>
                  </a:lnTo>
                  <a:lnTo>
                    <a:pt x="113792" y="162560"/>
                  </a:lnTo>
                  <a:lnTo>
                    <a:pt x="112636" y="157480"/>
                  </a:lnTo>
                  <a:lnTo>
                    <a:pt x="109156" y="154940"/>
                  </a:lnTo>
                  <a:lnTo>
                    <a:pt x="105702" y="151130"/>
                  </a:lnTo>
                  <a:lnTo>
                    <a:pt x="104136" y="139700"/>
                  </a:lnTo>
                  <a:close/>
                </a:path>
                <a:path w="168910" h="358139">
                  <a:moveTo>
                    <a:pt x="110032" y="171450"/>
                  </a:moveTo>
                  <a:lnTo>
                    <a:pt x="108013" y="171450"/>
                  </a:lnTo>
                  <a:lnTo>
                    <a:pt x="108305" y="172720"/>
                  </a:lnTo>
                  <a:lnTo>
                    <a:pt x="109461" y="172720"/>
                  </a:lnTo>
                  <a:lnTo>
                    <a:pt x="110896" y="173990"/>
                  </a:lnTo>
                  <a:lnTo>
                    <a:pt x="112344" y="173990"/>
                  </a:lnTo>
                  <a:lnTo>
                    <a:pt x="110032" y="171450"/>
                  </a:lnTo>
                  <a:close/>
                </a:path>
                <a:path w="168910" h="358139">
                  <a:moveTo>
                    <a:pt x="31191" y="149860"/>
                  </a:moveTo>
                  <a:lnTo>
                    <a:pt x="25120" y="149860"/>
                  </a:lnTo>
                  <a:lnTo>
                    <a:pt x="25704" y="151130"/>
                  </a:lnTo>
                  <a:lnTo>
                    <a:pt x="21361" y="152400"/>
                  </a:lnTo>
                  <a:lnTo>
                    <a:pt x="21361" y="154940"/>
                  </a:lnTo>
                  <a:lnTo>
                    <a:pt x="90106" y="154940"/>
                  </a:lnTo>
                  <a:lnTo>
                    <a:pt x="91262" y="153670"/>
                  </a:lnTo>
                  <a:lnTo>
                    <a:pt x="80860" y="153670"/>
                  </a:lnTo>
                  <a:lnTo>
                    <a:pt x="80575" y="151130"/>
                  </a:lnTo>
                  <a:lnTo>
                    <a:pt x="32918" y="151130"/>
                  </a:lnTo>
                  <a:lnTo>
                    <a:pt x="31191" y="149860"/>
                  </a:lnTo>
                  <a:close/>
                </a:path>
                <a:path w="168910" h="358139">
                  <a:moveTo>
                    <a:pt x="95381" y="144572"/>
                  </a:moveTo>
                  <a:lnTo>
                    <a:pt x="95300" y="144780"/>
                  </a:lnTo>
                  <a:lnTo>
                    <a:pt x="94729" y="148590"/>
                  </a:lnTo>
                  <a:lnTo>
                    <a:pt x="95008" y="154940"/>
                  </a:lnTo>
                  <a:lnTo>
                    <a:pt x="97040" y="154940"/>
                  </a:lnTo>
                  <a:lnTo>
                    <a:pt x="95381" y="144572"/>
                  </a:lnTo>
                  <a:close/>
                </a:path>
                <a:path w="168910" h="358139">
                  <a:moveTo>
                    <a:pt x="85775" y="148590"/>
                  </a:moveTo>
                  <a:lnTo>
                    <a:pt x="85775" y="151130"/>
                  </a:lnTo>
                  <a:lnTo>
                    <a:pt x="83464" y="151130"/>
                  </a:lnTo>
                  <a:lnTo>
                    <a:pt x="82892" y="153670"/>
                  </a:lnTo>
                  <a:lnTo>
                    <a:pt x="91262" y="153670"/>
                  </a:lnTo>
                  <a:lnTo>
                    <a:pt x="89814" y="151130"/>
                  </a:lnTo>
                  <a:lnTo>
                    <a:pt x="89522" y="149860"/>
                  </a:lnTo>
                  <a:lnTo>
                    <a:pt x="85775" y="148590"/>
                  </a:lnTo>
                  <a:close/>
                </a:path>
                <a:path w="168910" h="358139">
                  <a:moveTo>
                    <a:pt x="27139" y="1270"/>
                  </a:moveTo>
                  <a:lnTo>
                    <a:pt x="24549" y="1270"/>
                  </a:lnTo>
                  <a:lnTo>
                    <a:pt x="21945" y="3810"/>
                  </a:lnTo>
                  <a:lnTo>
                    <a:pt x="21653" y="7620"/>
                  </a:lnTo>
                  <a:lnTo>
                    <a:pt x="22517" y="11430"/>
                  </a:lnTo>
                  <a:lnTo>
                    <a:pt x="20205" y="13970"/>
                  </a:lnTo>
                  <a:lnTo>
                    <a:pt x="24048" y="26670"/>
                  </a:lnTo>
                  <a:lnTo>
                    <a:pt x="29271" y="40640"/>
                  </a:lnTo>
                  <a:lnTo>
                    <a:pt x="34873" y="53340"/>
                  </a:lnTo>
                  <a:lnTo>
                    <a:pt x="39852" y="66040"/>
                  </a:lnTo>
                  <a:lnTo>
                    <a:pt x="42541" y="76200"/>
                  </a:lnTo>
                  <a:lnTo>
                    <a:pt x="45154" y="86360"/>
                  </a:lnTo>
                  <a:lnTo>
                    <a:pt x="47282" y="96520"/>
                  </a:lnTo>
                  <a:lnTo>
                    <a:pt x="48514" y="107950"/>
                  </a:lnTo>
                  <a:lnTo>
                    <a:pt x="47338" y="119380"/>
                  </a:lnTo>
                  <a:lnTo>
                    <a:pt x="45593" y="133350"/>
                  </a:lnTo>
                  <a:lnTo>
                    <a:pt x="41409" y="144780"/>
                  </a:lnTo>
                  <a:lnTo>
                    <a:pt x="32918" y="151130"/>
                  </a:lnTo>
                  <a:lnTo>
                    <a:pt x="80575" y="151130"/>
                  </a:lnTo>
                  <a:lnTo>
                    <a:pt x="80432" y="149860"/>
                  </a:lnTo>
                  <a:lnTo>
                    <a:pt x="69888" y="149860"/>
                  </a:lnTo>
                  <a:lnTo>
                    <a:pt x="63246" y="148590"/>
                  </a:lnTo>
                  <a:lnTo>
                    <a:pt x="62953" y="147320"/>
                  </a:lnTo>
                  <a:lnTo>
                    <a:pt x="62661" y="147320"/>
                  </a:lnTo>
                  <a:lnTo>
                    <a:pt x="62661" y="146050"/>
                  </a:lnTo>
                  <a:lnTo>
                    <a:pt x="54765" y="144780"/>
                  </a:lnTo>
                  <a:lnTo>
                    <a:pt x="52771" y="138430"/>
                  </a:lnTo>
                  <a:lnTo>
                    <a:pt x="54135" y="130810"/>
                  </a:lnTo>
                  <a:lnTo>
                    <a:pt x="56311" y="124460"/>
                  </a:lnTo>
                  <a:lnTo>
                    <a:pt x="56428" y="115570"/>
                  </a:lnTo>
                  <a:lnTo>
                    <a:pt x="56779" y="107950"/>
                  </a:lnTo>
                  <a:lnTo>
                    <a:pt x="56896" y="100330"/>
                  </a:lnTo>
                  <a:lnTo>
                    <a:pt x="56311" y="96520"/>
                  </a:lnTo>
                  <a:lnTo>
                    <a:pt x="56019" y="95250"/>
                  </a:lnTo>
                  <a:lnTo>
                    <a:pt x="56019" y="87630"/>
                  </a:lnTo>
                  <a:lnTo>
                    <a:pt x="55448" y="86360"/>
                  </a:lnTo>
                  <a:lnTo>
                    <a:pt x="54864" y="83820"/>
                  </a:lnTo>
                  <a:lnTo>
                    <a:pt x="54864" y="77470"/>
                  </a:lnTo>
                  <a:lnTo>
                    <a:pt x="54292" y="73660"/>
                  </a:lnTo>
                  <a:lnTo>
                    <a:pt x="54000" y="71120"/>
                  </a:lnTo>
                  <a:lnTo>
                    <a:pt x="54000" y="69850"/>
                  </a:lnTo>
                  <a:lnTo>
                    <a:pt x="48465" y="52070"/>
                  </a:lnTo>
                  <a:lnTo>
                    <a:pt x="41765" y="35560"/>
                  </a:lnTo>
                  <a:lnTo>
                    <a:pt x="34467" y="19050"/>
                  </a:lnTo>
                  <a:lnTo>
                    <a:pt x="27139" y="1270"/>
                  </a:lnTo>
                  <a:close/>
                </a:path>
                <a:path w="168910" h="358139">
                  <a:moveTo>
                    <a:pt x="79133" y="147320"/>
                  </a:moveTo>
                  <a:lnTo>
                    <a:pt x="75082" y="147320"/>
                  </a:lnTo>
                  <a:lnTo>
                    <a:pt x="75082" y="149860"/>
                  </a:lnTo>
                  <a:lnTo>
                    <a:pt x="80432" y="149860"/>
                  </a:lnTo>
                  <a:lnTo>
                    <a:pt x="80289" y="148590"/>
                  </a:lnTo>
                  <a:lnTo>
                    <a:pt x="79133" y="147320"/>
                  </a:lnTo>
                  <a:close/>
                </a:path>
                <a:path w="168910" h="358139">
                  <a:moveTo>
                    <a:pt x="96527" y="141633"/>
                  </a:moveTo>
                  <a:lnTo>
                    <a:pt x="95008" y="142240"/>
                  </a:lnTo>
                  <a:lnTo>
                    <a:pt x="95381" y="144572"/>
                  </a:lnTo>
                  <a:lnTo>
                    <a:pt x="96527" y="141633"/>
                  </a:lnTo>
                  <a:close/>
                </a:path>
                <a:path w="168910" h="358139">
                  <a:moveTo>
                    <a:pt x="132919" y="138430"/>
                  </a:moveTo>
                  <a:lnTo>
                    <a:pt x="107149" y="138430"/>
                  </a:lnTo>
                  <a:lnTo>
                    <a:pt x="108013" y="140970"/>
                  </a:lnTo>
                  <a:lnTo>
                    <a:pt x="108877" y="140970"/>
                  </a:lnTo>
                  <a:lnTo>
                    <a:pt x="110896" y="142240"/>
                  </a:lnTo>
                  <a:lnTo>
                    <a:pt x="111760" y="143510"/>
                  </a:lnTo>
                  <a:lnTo>
                    <a:pt x="122453" y="143510"/>
                  </a:lnTo>
                  <a:lnTo>
                    <a:pt x="128363" y="140970"/>
                  </a:lnTo>
                  <a:lnTo>
                    <a:pt x="132919" y="138430"/>
                  </a:lnTo>
                  <a:close/>
                </a:path>
                <a:path w="168910" h="358139">
                  <a:moveTo>
                    <a:pt x="100215" y="113030"/>
                  </a:moveTo>
                  <a:lnTo>
                    <a:pt x="96456" y="113030"/>
                  </a:lnTo>
                  <a:lnTo>
                    <a:pt x="93865" y="120650"/>
                  </a:lnTo>
                  <a:lnTo>
                    <a:pt x="95885" y="123190"/>
                  </a:lnTo>
                  <a:lnTo>
                    <a:pt x="98767" y="132080"/>
                  </a:lnTo>
                  <a:lnTo>
                    <a:pt x="98767" y="135890"/>
                  </a:lnTo>
                  <a:lnTo>
                    <a:pt x="96527" y="141633"/>
                  </a:lnTo>
                  <a:lnTo>
                    <a:pt x="101371" y="139700"/>
                  </a:lnTo>
                  <a:lnTo>
                    <a:pt x="104136" y="139700"/>
                  </a:lnTo>
                  <a:lnTo>
                    <a:pt x="103962" y="138430"/>
                  </a:lnTo>
                  <a:lnTo>
                    <a:pt x="132919" y="138430"/>
                  </a:lnTo>
                  <a:lnTo>
                    <a:pt x="138450" y="135890"/>
                  </a:lnTo>
                  <a:lnTo>
                    <a:pt x="147281" y="133350"/>
                  </a:lnTo>
                  <a:lnTo>
                    <a:pt x="156819" y="133350"/>
                  </a:lnTo>
                  <a:lnTo>
                    <a:pt x="161442" y="130810"/>
                  </a:lnTo>
                  <a:lnTo>
                    <a:pt x="147092" y="130810"/>
                  </a:lnTo>
                  <a:lnTo>
                    <a:pt x="138912" y="128270"/>
                  </a:lnTo>
                  <a:lnTo>
                    <a:pt x="127144" y="128270"/>
                  </a:lnTo>
                  <a:lnTo>
                    <a:pt x="115344" y="127000"/>
                  </a:lnTo>
                  <a:lnTo>
                    <a:pt x="105654" y="123190"/>
                  </a:lnTo>
                  <a:lnTo>
                    <a:pt x="100215" y="113030"/>
                  </a:lnTo>
                  <a:close/>
                </a:path>
                <a:path w="168910" h="358139">
                  <a:moveTo>
                    <a:pt x="156819" y="133350"/>
                  </a:moveTo>
                  <a:lnTo>
                    <a:pt x="147281" y="133350"/>
                  </a:lnTo>
                  <a:lnTo>
                    <a:pt x="147866" y="135890"/>
                  </a:lnTo>
                  <a:lnTo>
                    <a:pt x="148437" y="137160"/>
                  </a:lnTo>
                  <a:lnTo>
                    <a:pt x="153352" y="135890"/>
                  </a:lnTo>
                  <a:lnTo>
                    <a:pt x="156819" y="133350"/>
                  </a:lnTo>
                  <a:close/>
                </a:path>
                <a:path w="168910" h="358139">
                  <a:moveTo>
                    <a:pt x="155092" y="80010"/>
                  </a:moveTo>
                  <a:lnTo>
                    <a:pt x="155092" y="83820"/>
                  </a:lnTo>
                  <a:lnTo>
                    <a:pt x="155371" y="86360"/>
                  </a:lnTo>
                  <a:lnTo>
                    <a:pt x="158220" y="93980"/>
                  </a:lnTo>
                  <a:lnTo>
                    <a:pt x="158843" y="100330"/>
                  </a:lnTo>
                  <a:lnTo>
                    <a:pt x="157731" y="106680"/>
                  </a:lnTo>
                  <a:lnTo>
                    <a:pt x="155371" y="115570"/>
                  </a:lnTo>
                  <a:lnTo>
                    <a:pt x="154021" y="123190"/>
                  </a:lnTo>
                  <a:lnTo>
                    <a:pt x="151695" y="128270"/>
                  </a:lnTo>
                  <a:lnTo>
                    <a:pt x="147092" y="130810"/>
                  </a:lnTo>
                  <a:lnTo>
                    <a:pt x="161442" y="130810"/>
                  </a:lnTo>
                  <a:lnTo>
                    <a:pt x="163461" y="125730"/>
                  </a:lnTo>
                  <a:lnTo>
                    <a:pt x="167513" y="114300"/>
                  </a:lnTo>
                  <a:lnTo>
                    <a:pt x="168084" y="111760"/>
                  </a:lnTo>
                  <a:lnTo>
                    <a:pt x="168668" y="110490"/>
                  </a:lnTo>
                  <a:lnTo>
                    <a:pt x="168668" y="95250"/>
                  </a:lnTo>
                  <a:lnTo>
                    <a:pt x="168084" y="93980"/>
                  </a:lnTo>
                  <a:lnTo>
                    <a:pt x="167220" y="90170"/>
                  </a:lnTo>
                  <a:lnTo>
                    <a:pt x="165773" y="90170"/>
                  </a:lnTo>
                  <a:lnTo>
                    <a:pt x="164617" y="87630"/>
                  </a:lnTo>
                  <a:lnTo>
                    <a:pt x="163461" y="86360"/>
                  </a:lnTo>
                  <a:lnTo>
                    <a:pt x="162890" y="83820"/>
                  </a:lnTo>
                  <a:lnTo>
                    <a:pt x="162013" y="83820"/>
                  </a:lnTo>
                  <a:lnTo>
                    <a:pt x="160286" y="81280"/>
                  </a:lnTo>
                  <a:lnTo>
                    <a:pt x="155092" y="80010"/>
                  </a:lnTo>
                  <a:close/>
                </a:path>
                <a:path w="168910" h="358139">
                  <a:moveTo>
                    <a:pt x="25984" y="0"/>
                  </a:moveTo>
                  <a:lnTo>
                    <a:pt x="24549" y="0"/>
                  </a:lnTo>
                  <a:lnTo>
                    <a:pt x="24257" y="1270"/>
                  </a:lnTo>
                  <a:lnTo>
                    <a:pt x="26276" y="1270"/>
                  </a:lnTo>
                  <a:lnTo>
                    <a:pt x="25984" y="0"/>
                  </a:lnTo>
                  <a:close/>
                </a:path>
              </a:pathLst>
            </a:custGeom>
            <a:solidFill>
              <a:srgbClr val="919495"/>
            </a:solidFill>
          </p:spPr>
          <p:txBody>
            <a:bodyPr wrap="square" lIns="0" tIns="0" rIns="0" bIns="0" rtlCol="0"/>
            <a:lstStyle/>
            <a:p>
              <a:endParaRPr/>
            </a:p>
          </p:txBody>
        </p:sp>
        <p:sp>
          <p:nvSpPr>
            <p:cNvPr id="37" name="object 40">
              <a:extLst>
                <a:ext uri="{FF2B5EF4-FFF2-40B4-BE49-F238E27FC236}">
                  <a16:creationId xmlns:a16="http://schemas.microsoft.com/office/drawing/2014/main" id="{E8A5F0B7-501C-5FED-A016-E8D145446D70}"/>
                </a:ext>
              </a:extLst>
            </p:cNvPr>
            <p:cNvSpPr/>
            <p:nvPr/>
          </p:nvSpPr>
          <p:spPr>
            <a:xfrm>
              <a:off x="6386109" y="4031574"/>
              <a:ext cx="6350" cy="1270"/>
            </a:xfrm>
            <a:custGeom>
              <a:avLst/>
              <a:gdLst/>
              <a:ahLst/>
              <a:cxnLst/>
              <a:rect l="l" t="t" r="r" b="b"/>
              <a:pathLst>
                <a:path w="6350" h="1270">
                  <a:moveTo>
                    <a:pt x="5765" y="0"/>
                  </a:moveTo>
                  <a:lnTo>
                    <a:pt x="0" y="0"/>
                  </a:lnTo>
                  <a:lnTo>
                    <a:pt x="0" y="863"/>
                  </a:lnTo>
                  <a:lnTo>
                    <a:pt x="5765" y="863"/>
                  </a:lnTo>
                  <a:lnTo>
                    <a:pt x="5765" y="0"/>
                  </a:lnTo>
                  <a:close/>
                </a:path>
              </a:pathLst>
            </a:custGeom>
            <a:solidFill>
              <a:srgbClr val="C4C5C5"/>
            </a:solidFill>
          </p:spPr>
          <p:txBody>
            <a:bodyPr wrap="square" lIns="0" tIns="0" rIns="0" bIns="0" rtlCol="0"/>
            <a:lstStyle/>
            <a:p>
              <a:endParaRPr/>
            </a:p>
          </p:txBody>
        </p:sp>
        <p:sp>
          <p:nvSpPr>
            <p:cNvPr id="38" name="object 41">
              <a:extLst>
                <a:ext uri="{FF2B5EF4-FFF2-40B4-BE49-F238E27FC236}">
                  <a16:creationId xmlns:a16="http://schemas.microsoft.com/office/drawing/2014/main" id="{8DEC262B-B1D7-B4F8-4248-E532178F6C50}"/>
                </a:ext>
              </a:extLst>
            </p:cNvPr>
            <p:cNvSpPr/>
            <p:nvPr/>
          </p:nvSpPr>
          <p:spPr>
            <a:xfrm>
              <a:off x="6380618" y="3988254"/>
              <a:ext cx="29209" cy="43815"/>
            </a:xfrm>
            <a:custGeom>
              <a:avLst/>
              <a:gdLst/>
              <a:ahLst/>
              <a:cxnLst/>
              <a:rect l="l" t="t" r="r" b="b"/>
              <a:pathLst>
                <a:path w="29210" h="43814">
                  <a:moveTo>
                    <a:pt x="18770" y="4902"/>
                  </a:moveTo>
                  <a:lnTo>
                    <a:pt x="14147" y="4902"/>
                  </a:lnTo>
                  <a:lnTo>
                    <a:pt x="11836" y="9524"/>
                  </a:lnTo>
                  <a:lnTo>
                    <a:pt x="10401" y="12992"/>
                  </a:lnTo>
                  <a:lnTo>
                    <a:pt x="6070" y="15011"/>
                  </a:lnTo>
                  <a:lnTo>
                    <a:pt x="5486" y="22237"/>
                  </a:lnTo>
                  <a:lnTo>
                    <a:pt x="7226" y="29451"/>
                  </a:lnTo>
                  <a:lnTo>
                    <a:pt x="7226" y="36677"/>
                  </a:lnTo>
                  <a:lnTo>
                    <a:pt x="5486" y="36677"/>
                  </a:lnTo>
                  <a:lnTo>
                    <a:pt x="5486" y="38404"/>
                  </a:lnTo>
                  <a:lnTo>
                    <a:pt x="0" y="38404"/>
                  </a:lnTo>
                  <a:lnTo>
                    <a:pt x="2311" y="41300"/>
                  </a:lnTo>
                  <a:lnTo>
                    <a:pt x="5486" y="43319"/>
                  </a:lnTo>
                  <a:lnTo>
                    <a:pt x="15303" y="43319"/>
                  </a:lnTo>
                  <a:lnTo>
                    <a:pt x="16633" y="41592"/>
                  </a:lnTo>
                  <a:lnTo>
                    <a:pt x="8953" y="41592"/>
                  </a:lnTo>
                  <a:lnTo>
                    <a:pt x="9817" y="38112"/>
                  </a:lnTo>
                  <a:lnTo>
                    <a:pt x="10680" y="37541"/>
                  </a:lnTo>
                  <a:lnTo>
                    <a:pt x="11836" y="36969"/>
                  </a:lnTo>
                  <a:lnTo>
                    <a:pt x="12992" y="36677"/>
                  </a:lnTo>
                  <a:lnTo>
                    <a:pt x="13284" y="35813"/>
                  </a:lnTo>
                  <a:lnTo>
                    <a:pt x="13576" y="35229"/>
                  </a:lnTo>
                  <a:lnTo>
                    <a:pt x="14147" y="34658"/>
                  </a:lnTo>
                  <a:lnTo>
                    <a:pt x="15311" y="26598"/>
                  </a:lnTo>
                  <a:lnTo>
                    <a:pt x="18881" y="20032"/>
                  </a:lnTo>
                  <a:lnTo>
                    <a:pt x="23392" y="14439"/>
                  </a:lnTo>
                  <a:lnTo>
                    <a:pt x="20789" y="14439"/>
                  </a:lnTo>
                  <a:lnTo>
                    <a:pt x="19646" y="9817"/>
                  </a:lnTo>
                  <a:lnTo>
                    <a:pt x="19354" y="8089"/>
                  </a:lnTo>
                  <a:lnTo>
                    <a:pt x="15024" y="6057"/>
                  </a:lnTo>
                  <a:lnTo>
                    <a:pt x="16179" y="5486"/>
                  </a:lnTo>
                  <a:lnTo>
                    <a:pt x="17335" y="5194"/>
                  </a:lnTo>
                  <a:lnTo>
                    <a:pt x="18770" y="4902"/>
                  </a:lnTo>
                  <a:close/>
                </a:path>
                <a:path w="29210" h="43814">
                  <a:moveTo>
                    <a:pt x="18770" y="36969"/>
                  </a:moveTo>
                  <a:lnTo>
                    <a:pt x="14732" y="39852"/>
                  </a:lnTo>
                  <a:lnTo>
                    <a:pt x="12992" y="41300"/>
                  </a:lnTo>
                  <a:lnTo>
                    <a:pt x="10109" y="41300"/>
                  </a:lnTo>
                  <a:lnTo>
                    <a:pt x="8953" y="41592"/>
                  </a:lnTo>
                  <a:lnTo>
                    <a:pt x="16633" y="41592"/>
                  </a:lnTo>
                  <a:lnTo>
                    <a:pt x="18199" y="39560"/>
                  </a:lnTo>
                  <a:lnTo>
                    <a:pt x="18770" y="36969"/>
                  </a:lnTo>
                  <a:close/>
                </a:path>
                <a:path w="29210" h="43814">
                  <a:moveTo>
                    <a:pt x="27650" y="1727"/>
                  </a:moveTo>
                  <a:lnTo>
                    <a:pt x="23101" y="1727"/>
                  </a:lnTo>
                  <a:lnTo>
                    <a:pt x="25704" y="3467"/>
                  </a:lnTo>
                  <a:lnTo>
                    <a:pt x="25996" y="7213"/>
                  </a:lnTo>
                  <a:lnTo>
                    <a:pt x="23685" y="12992"/>
                  </a:lnTo>
                  <a:lnTo>
                    <a:pt x="20789" y="14439"/>
                  </a:lnTo>
                  <a:lnTo>
                    <a:pt x="23392" y="14439"/>
                  </a:lnTo>
                  <a:lnTo>
                    <a:pt x="28587" y="7797"/>
                  </a:lnTo>
                  <a:lnTo>
                    <a:pt x="28510" y="6057"/>
                  </a:lnTo>
                  <a:lnTo>
                    <a:pt x="28016" y="2311"/>
                  </a:lnTo>
                  <a:lnTo>
                    <a:pt x="27650" y="1727"/>
                  </a:lnTo>
                  <a:close/>
                </a:path>
                <a:path w="29210" h="43814">
                  <a:moveTo>
                    <a:pt x="26568" y="0"/>
                  </a:moveTo>
                  <a:lnTo>
                    <a:pt x="20789" y="0"/>
                  </a:lnTo>
                  <a:lnTo>
                    <a:pt x="20789" y="2019"/>
                  </a:lnTo>
                  <a:lnTo>
                    <a:pt x="23101" y="1727"/>
                  </a:lnTo>
                  <a:lnTo>
                    <a:pt x="27650" y="1727"/>
                  </a:lnTo>
                  <a:lnTo>
                    <a:pt x="26568" y="0"/>
                  </a:lnTo>
                  <a:close/>
                </a:path>
              </a:pathLst>
            </a:custGeom>
            <a:solidFill>
              <a:srgbClr val="B0B3B3"/>
            </a:solidFill>
          </p:spPr>
          <p:txBody>
            <a:bodyPr wrap="square" lIns="0" tIns="0" rIns="0" bIns="0" rtlCol="0"/>
            <a:lstStyle/>
            <a:p>
              <a:endParaRPr/>
            </a:p>
          </p:txBody>
        </p:sp>
        <p:sp>
          <p:nvSpPr>
            <p:cNvPr id="39" name="object 42">
              <a:extLst>
                <a:ext uri="{FF2B5EF4-FFF2-40B4-BE49-F238E27FC236}">
                  <a16:creationId xmlns:a16="http://schemas.microsoft.com/office/drawing/2014/main" id="{2A335209-045C-EF50-0325-C3D128DF876C}"/>
                </a:ext>
              </a:extLst>
            </p:cNvPr>
            <p:cNvSpPr/>
            <p:nvPr/>
          </p:nvSpPr>
          <p:spPr>
            <a:xfrm>
              <a:off x="6157649" y="4014531"/>
              <a:ext cx="8255" cy="17145"/>
            </a:xfrm>
            <a:custGeom>
              <a:avLst/>
              <a:gdLst/>
              <a:ahLst/>
              <a:cxnLst/>
              <a:rect l="l" t="t" r="r" b="b"/>
              <a:pathLst>
                <a:path w="8254" h="17145">
                  <a:moveTo>
                    <a:pt x="0" y="0"/>
                  </a:moveTo>
                  <a:lnTo>
                    <a:pt x="1155" y="6642"/>
                  </a:lnTo>
                  <a:lnTo>
                    <a:pt x="1447" y="11836"/>
                  </a:lnTo>
                  <a:lnTo>
                    <a:pt x="6070" y="17043"/>
                  </a:lnTo>
                  <a:lnTo>
                    <a:pt x="7797" y="17043"/>
                  </a:lnTo>
                  <a:lnTo>
                    <a:pt x="4343" y="8381"/>
                  </a:lnTo>
                  <a:lnTo>
                    <a:pt x="3187" y="2603"/>
                  </a:lnTo>
                  <a:lnTo>
                    <a:pt x="1155" y="2603"/>
                  </a:lnTo>
                  <a:lnTo>
                    <a:pt x="584" y="1739"/>
                  </a:lnTo>
                  <a:lnTo>
                    <a:pt x="0" y="0"/>
                  </a:lnTo>
                  <a:close/>
                </a:path>
              </a:pathLst>
            </a:custGeom>
            <a:solidFill>
              <a:srgbClr val="9A949E"/>
            </a:solidFill>
          </p:spPr>
          <p:txBody>
            <a:bodyPr wrap="square" lIns="0" tIns="0" rIns="0" bIns="0" rtlCol="0"/>
            <a:lstStyle/>
            <a:p>
              <a:endParaRPr/>
            </a:p>
          </p:txBody>
        </p:sp>
        <p:sp>
          <p:nvSpPr>
            <p:cNvPr id="40" name="object 43">
              <a:extLst>
                <a:ext uri="{FF2B5EF4-FFF2-40B4-BE49-F238E27FC236}">
                  <a16:creationId xmlns:a16="http://schemas.microsoft.com/office/drawing/2014/main" id="{6E07D019-5686-C189-3FC8-1FEB085B552B}"/>
                </a:ext>
              </a:extLst>
            </p:cNvPr>
            <p:cNvSpPr/>
            <p:nvPr/>
          </p:nvSpPr>
          <p:spPr>
            <a:xfrm>
              <a:off x="6179027" y="3998944"/>
              <a:ext cx="18415" cy="32384"/>
            </a:xfrm>
            <a:custGeom>
              <a:avLst/>
              <a:gdLst/>
              <a:ahLst/>
              <a:cxnLst/>
              <a:rect l="l" t="t" r="r" b="b"/>
              <a:pathLst>
                <a:path w="18414" h="32385">
                  <a:moveTo>
                    <a:pt x="8661" y="0"/>
                  </a:moveTo>
                  <a:lnTo>
                    <a:pt x="8661" y="3746"/>
                  </a:lnTo>
                  <a:lnTo>
                    <a:pt x="11264" y="9232"/>
                  </a:lnTo>
                  <a:lnTo>
                    <a:pt x="13576" y="13855"/>
                  </a:lnTo>
                  <a:lnTo>
                    <a:pt x="13576" y="20205"/>
                  </a:lnTo>
                  <a:lnTo>
                    <a:pt x="11557" y="20205"/>
                  </a:lnTo>
                  <a:lnTo>
                    <a:pt x="9817" y="24256"/>
                  </a:lnTo>
                  <a:lnTo>
                    <a:pt x="4330" y="29743"/>
                  </a:lnTo>
                  <a:lnTo>
                    <a:pt x="0" y="29743"/>
                  </a:lnTo>
                  <a:lnTo>
                    <a:pt x="0" y="31762"/>
                  </a:lnTo>
                  <a:lnTo>
                    <a:pt x="3467" y="30606"/>
                  </a:lnTo>
                  <a:lnTo>
                    <a:pt x="6934" y="29743"/>
                  </a:lnTo>
                  <a:lnTo>
                    <a:pt x="10680" y="28879"/>
                  </a:lnTo>
                  <a:lnTo>
                    <a:pt x="13868" y="22517"/>
                  </a:lnTo>
                  <a:lnTo>
                    <a:pt x="18199" y="16167"/>
                  </a:lnTo>
                  <a:lnTo>
                    <a:pt x="15303" y="8940"/>
                  </a:lnTo>
                  <a:lnTo>
                    <a:pt x="11264" y="5194"/>
                  </a:lnTo>
                  <a:lnTo>
                    <a:pt x="8661" y="0"/>
                  </a:lnTo>
                  <a:close/>
                </a:path>
              </a:pathLst>
            </a:custGeom>
            <a:solidFill>
              <a:srgbClr val="BABCBC"/>
            </a:solidFill>
          </p:spPr>
          <p:txBody>
            <a:bodyPr wrap="square" lIns="0" tIns="0" rIns="0" bIns="0" rtlCol="0"/>
            <a:lstStyle/>
            <a:p>
              <a:endParaRPr/>
            </a:p>
          </p:txBody>
        </p:sp>
        <p:sp>
          <p:nvSpPr>
            <p:cNvPr id="41" name="object 44">
              <a:extLst>
                <a:ext uri="{FF2B5EF4-FFF2-40B4-BE49-F238E27FC236}">
                  <a16:creationId xmlns:a16="http://schemas.microsoft.com/office/drawing/2014/main" id="{9CA583F5-F642-E914-6079-B384E1E6F6CF}"/>
                </a:ext>
              </a:extLst>
            </p:cNvPr>
            <p:cNvSpPr/>
            <p:nvPr/>
          </p:nvSpPr>
          <p:spPr>
            <a:xfrm>
              <a:off x="6389575" y="4024931"/>
              <a:ext cx="4445" cy="5080"/>
            </a:xfrm>
            <a:custGeom>
              <a:avLst/>
              <a:gdLst/>
              <a:ahLst/>
              <a:cxnLst/>
              <a:rect l="l" t="t" r="r" b="b"/>
              <a:pathLst>
                <a:path w="4445" h="5079">
                  <a:moveTo>
                    <a:pt x="4038" y="0"/>
                  </a:moveTo>
                  <a:lnTo>
                    <a:pt x="2882" y="292"/>
                  </a:lnTo>
                  <a:lnTo>
                    <a:pt x="1727" y="863"/>
                  </a:lnTo>
                  <a:lnTo>
                    <a:pt x="863" y="1435"/>
                  </a:lnTo>
                  <a:lnTo>
                    <a:pt x="0" y="4914"/>
                  </a:lnTo>
                  <a:lnTo>
                    <a:pt x="1155" y="4622"/>
                  </a:lnTo>
                  <a:lnTo>
                    <a:pt x="3174" y="4622"/>
                  </a:lnTo>
                  <a:lnTo>
                    <a:pt x="4038" y="0"/>
                  </a:lnTo>
                  <a:close/>
                </a:path>
              </a:pathLst>
            </a:custGeom>
            <a:solidFill>
              <a:srgbClr val="A1A4A5"/>
            </a:solidFill>
          </p:spPr>
          <p:txBody>
            <a:bodyPr wrap="square" lIns="0" tIns="0" rIns="0" bIns="0" rtlCol="0"/>
            <a:lstStyle/>
            <a:p>
              <a:endParaRPr/>
            </a:p>
          </p:txBody>
        </p:sp>
        <p:sp>
          <p:nvSpPr>
            <p:cNvPr id="42" name="object 45">
              <a:extLst>
                <a:ext uri="{FF2B5EF4-FFF2-40B4-BE49-F238E27FC236}">
                  <a16:creationId xmlns:a16="http://schemas.microsoft.com/office/drawing/2014/main" id="{2E256850-C7BE-119F-AA62-BCFF8D392ECC}"/>
                </a:ext>
              </a:extLst>
            </p:cNvPr>
            <p:cNvSpPr/>
            <p:nvPr/>
          </p:nvSpPr>
          <p:spPr>
            <a:xfrm>
              <a:off x="6297433" y="4024350"/>
              <a:ext cx="1270" cy="6350"/>
            </a:xfrm>
            <a:custGeom>
              <a:avLst/>
              <a:gdLst/>
              <a:ahLst/>
              <a:cxnLst/>
              <a:rect l="l" t="t" r="r" b="b"/>
              <a:pathLst>
                <a:path w="1270" h="6350">
                  <a:moveTo>
                    <a:pt x="876" y="0"/>
                  </a:moveTo>
                  <a:lnTo>
                    <a:pt x="584" y="1447"/>
                  </a:lnTo>
                  <a:lnTo>
                    <a:pt x="304" y="2895"/>
                  </a:lnTo>
                  <a:lnTo>
                    <a:pt x="0" y="4343"/>
                  </a:lnTo>
                  <a:lnTo>
                    <a:pt x="0" y="4622"/>
                  </a:lnTo>
                  <a:lnTo>
                    <a:pt x="304" y="5194"/>
                  </a:lnTo>
                  <a:lnTo>
                    <a:pt x="584" y="5778"/>
                  </a:lnTo>
                  <a:lnTo>
                    <a:pt x="584" y="1739"/>
                  </a:lnTo>
                  <a:lnTo>
                    <a:pt x="876" y="0"/>
                  </a:lnTo>
                  <a:close/>
                </a:path>
              </a:pathLst>
            </a:custGeom>
            <a:solidFill>
              <a:srgbClr val="BABCBC"/>
            </a:solidFill>
          </p:spPr>
          <p:txBody>
            <a:bodyPr wrap="square" lIns="0" tIns="0" rIns="0" bIns="0" rtlCol="0"/>
            <a:lstStyle/>
            <a:p>
              <a:endParaRPr/>
            </a:p>
          </p:txBody>
        </p:sp>
        <p:sp>
          <p:nvSpPr>
            <p:cNvPr id="43" name="object 46">
              <a:extLst>
                <a:ext uri="{FF2B5EF4-FFF2-40B4-BE49-F238E27FC236}">
                  <a16:creationId xmlns:a16="http://schemas.microsoft.com/office/drawing/2014/main" id="{429E0DE8-5478-7F35-6A5C-111FA8B6A546}"/>
                </a:ext>
              </a:extLst>
            </p:cNvPr>
            <p:cNvSpPr/>
            <p:nvPr/>
          </p:nvSpPr>
          <p:spPr>
            <a:xfrm>
              <a:off x="6137727" y="3948690"/>
              <a:ext cx="69850" cy="80010"/>
            </a:xfrm>
            <a:custGeom>
              <a:avLst/>
              <a:gdLst/>
              <a:ahLst/>
              <a:cxnLst/>
              <a:rect l="l" t="t" r="r" b="b"/>
              <a:pathLst>
                <a:path w="69850" h="80010">
                  <a:moveTo>
                    <a:pt x="49098" y="76530"/>
                  </a:moveTo>
                  <a:lnTo>
                    <a:pt x="36385" y="76530"/>
                  </a:lnTo>
                  <a:lnTo>
                    <a:pt x="36677" y="76822"/>
                  </a:lnTo>
                  <a:lnTo>
                    <a:pt x="39281" y="77977"/>
                  </a:lnTo>
                  <a:lnTo>
                    <a:pt x="41300" y="79997"/>
                  </a:lnTo>
                  <a:lnTo>
                    <a:pt x="45631" y="79997"/>
                  </a:lnTo>
                  <a:lnTo>
                    <a:pt x="49098" y="76530"/>
                  </a:lnTo>
                  <a:close/>
                </a:path>
                <a:path w="69850" h="80010">
                  <a:moveTo>
                    <a:pt x="49098" y="44475"/>
                  </a:moveTo>
                  <a:lnTo>
                    <a:pt x="16179" y="44475"/>
                  </a:lnTo>
                  <a:lnTo>
                    <a:pt x="19634" y="47942"/>
                  </a:lnTo>
                  <a:lnTo>
                    <a:pt x="20218" y="48221"/>
                  </a:lnTo>
                  <a:lnTo>
                    <a:pt x="25704" y="56311"/>
                  </a:lnTo>
                  <a:lnTo>
                    <a:pt x="27432" y="61798"/>
                  </a:lnTo>
                  <a:lnTo>
                    <a:pt x="29743" y="71323"/>
                  </a:lnTo>
                  <a:lnTo>
                    <a:pt x="30619" y="73063"/>
                  </a:lnTo>
                  <a:lnTo>
                    <a:pt x="31483" y="75082"/>
                  </a:lnTo>
                  <a:lnTo>
                    <a:pt x="32639" y="77101"/>
                  </a:lnTo>
                  <a:lnTo>
                    <a:pt x="36385" y="76530"/>
                  </a:lnTo>
                  <a:lnTo>
                    <a:pt x="49098" y="76530"/>
                  </a:lnTo>
                  <a:lnTo>
                    <a:pt x="51117" y="74510"/>
                  </a:lnTo>
                  <a:lnTo>
                    <a:pt x="52857" y="70459"/>
                  </a:lnTo>
                  <a:lnTo>
                    <a:pt x="54876" y="70459"/>
                  </a:lnTo>
                  <a:lnTo>
                    <a:pt x="54876" y="64109"/>
                  </a:lnTo>
                  <a:lnTo>
                    <a:pt x="52565" y="59486"/>
                  </a:lnTo>
                  <a:lnTo>
                    <a:pt x="49961" y="54000"/>
                  </a:lnTo>
                  <a:lnTo>
                    <a:pt x="49890" y="47942"/>
                  </a:lnTo>
                  <a:lnTo>
                    <a:pt x="49669" y="47078"/>
                  </a:lnTo>
                  <a:lnTo>
                    <a:pt x="49098" y="45338"/>
                  </a:lnTo>
                  <a:lnTo>
                    <a:pt x="49098" y="44475"/>
                  </a:lnTo>
                  <a:close/>
                </a:path>
                <a:path w="69850" h="80010">
                  <a:moveTo>
                    <a:pt x="52857" y="0"/>
                  </a:moveTo>
                  <a:lnTo>
                    <a:pt x="39852" y="0"/>
                  </a:lnTo>
                  <a:lnTo>
                    <a:pt x="37541" y="571"/>
                  </a:lnTo>
                  <a:lnTo>
                    <a:pt x="36385" y="571"/>
                  </a:lnTo>
                  <a:lnTo>
                    <a:pt x="34658" y="1155"/>
                  </a:lnTo>
                  <a:lnTo>
                    <a:pt x="31775" y="1727"/>
                  </a:lnTo>
                  <a:lnTo>
                    <a:pt x="30619" y="2019"/>
                  </a:lnTo>
                  <a:lnTo>
                    <a:pt x="29743" y="2019"/>
                  </a:lnTo>
                  <a:lnTo>
                    <a:pt x="28587" y="2298"/>
                  </a:lnTo>
                  <a:lnTo>
                    <a:pt x="12128" y="17322"/>
                  </a:lnTo>
                  <a:lnTo>
                    <a:pt x="8661" y="20218"/>
                  </a:lnTo>
                  <a:lnTo>
                    <a:pt x="4622" y="23101"/>
                  </a:lnTo>
                  <a:lnTo>
                    <a:pt x="1447" y="28003"/>
                  </a:lnTo>
                  <a:lnTo>
                    <a:pt x="2019" y="31470"/>
                  </a:lnTo>
                  <a:lnTo>
                    <a:pt x="2882" y="34645"/>
                  </a:lnTo>
                  <a:lnTo>
                    <a:pt x="0" y="37541"/>
                  </a:lnTo>
                  <a:lnTo>
                    <a:pt x="571" y="38696"/>
                  </a:lnTo>
                  <a:lnTo>
                    <a:pt x="1727" y="41579"/>
                  </a:lnTo>
                  <a:lnTo>
                    <a:pt x="3467" y="42163"/>
                  </a:lnTo>
                  <a:lnTo>
                    <a:pt x="9245" y="43611"/>
                  </a:lnTo>
                  <a:lnTo>
                    <a:pt x="11557" y="44475"/>
                  </a:lnTo>
                  <a:lnTo>
                    <a:pt x="15887" y="45046"/>
                  </a:lnTo>
                  <a:lnTo>
                    <a:pt x="16179" y="44475"/>
                  </a:lnTo>
                  <a:lnTo>
                    <a:pt x="49098" y="44475"/>
                  </a:lnTo>
                  <a:lnTo>
                    <a:pt x="48526" y="43319"/>
                  </a:lnTo>
                  <a:lnTo>
                    <a:pt x="47942" y="41579"/>
                  </a:lnTo>
                  <a:lnTo>
                    <a:pt x="47371" y="38125"/>
                  </a:lnTo>
                  <a:lnTo>
                    <a:pt x="47078" y="36677"/>
                  </a:lnTo>
                  <a:lnTo>
                    <a:pt x="46786" y="35521"/>
                  </a:lnTo>
                  <a:lnTo>
                    <a:pt x="46215" y="33781"/>
                  </a:lnTo>
                  <a:lnTo>
                    <a:pt x="46215" y="31762"/>
                  </a:lnTo>
                  <a:lnTo>
                    <a:pt x="45059" y="31762"/>
                  </a:lnTo>
                  <a:lnTo>
                    <a:pt x="45059" y="28003"/>
                  </a:lnTo>
                  <a:lnTo>
                    <a:pt x="47942" y="28003"/>
                  </a:lnTo>
                  <a:lnTo>
                    <a:pt x="56603" y="27139"/>
                  </a:lnTo>
                  <a:lnTo>
                    <a:pt x="58623" y="25412"/>
                  </a:lnTo>
                  <a:lnTo>
                    <a:pt x="62382" y="25120"/>
                  </a:lnTo>
                  <a:lnTo>
                    <a:pt x="62966" y="23393"/>
                  </a:lnTo>
                  <a:lnTo>
                    <a:pt x="64122" y="20497"/>
                  </a:lnTo>
                  <a:lnTo>
                    <a:pt x="69082" y="20497"/>
                  </a:lnTo>
                  <a:lnTo>
                    <a:pt x="68732" y="18770"/>
                  </a:lnTo>
                  <a:lnTo>
                    <a:pt x="60071" y="1727"/>
                  </a:lnTo>
                  <a:lnTo>
                    <a:pt x="57759" y="1155"/>
                  </a:lnTo>
                  <a:lnTo>
                    <a:pt x="56032" y="571"/>
                  </a:lnTo>
                  <a:lnTo>
                    <a:pt x="54292" y="279"/>
                  </a:lnTo>
                  <a:lnTo>
                    <a:pt x="52857" y="0"/>
                  </a:lnTo>
                  <a:close/>
                </a:path>
                <a:path w="69850" h="80010">
                  <a:moveTo>
                    <a:pt x="69082" y="20497"/>
                  </a:moveTo>
                  <a:lnTo>
                    <a:pt x="64122" y="20497"/>
                  </a:lnTo>
                  <a:lnTo>
                    <a:pt x="65278" y="20789"/>
                  </a:lnTo>
                  <a:lnTo>
                    <a:pt x="66713" y="21081"/>
                  </a:lnTo>
                  <a:lnTo>
                    <a:pt x="68160" y="21653"/>
                  </a:lnTo>
                  <a:lnTo>
                    <a:pt x="69316" y="21653"/>
                  </a:lnTo>
                  <a:lnTo>
                    <a:pt x="69082" y="20497"/>
                  </a:lnTo>
                  <a:close/>
                </a:path>
              </a:pathLst>
            </a:custGeom>
            <a:solidFill>
              <a:srgbClr val="C4C5C5"/>
            </a:solidFill>
          </p:spPr>
          <p:txBody>
            <a:bodyPr wrap="square" lIns="0" tIns="0" rIns="0" bIns="0" rtlCol="0"/>
            <a:lstStyle/>
            <a:p>
              <a:endParaRPr/>
            </a:p>
          </p:txBody>
        </p:sp>
        <p:sp>
          <p:nvSpPr>
            <p:cNvPr id="44" name="object 47">
              <a:extLst>
                <a:ext uri="{FF2B5EF4-FFF2-40B4-BE49-F238E27FC236}">
                  <a16:creationId xmlns:a16="http://schemas.microsoft.com/office/drawing/2014/main" id="{6F843089-CBA5-0246-6A7F-C975D0BD8600}"/>
                </a:ext>
              </a:extLst>
            </p:cNvPr>
            <p:cNvSpPr/>
            <p:nvPr/>
          </p:nvSpPr>
          <p:spPr>
            <a:xfrm>
              <a:off x="6392750" y="3990272"/>
              <a:ext cx="21590" cy="39370"/>
            </a:xfrm>
            <a:custGeom>
              <a:avLst/>
              <a:gdLst/>
              <a:ahLst/>
              <a:cxnLst/>
              <a:rect l="l" t="t" r="r" b="b"/>
              <a:pathLst>
                <a:path w="21589" h="39370">
                  <a:moveTo>
                    <a:pt x="20218" y="0"/>
                  </a:moveTo>
                  <a:lnTo>
                    <a:pt x="17322" y="0"/>
                  </a:lnTo>
                  <a:lnTo>
                    <a:pt x="17322" y="4622"/>
                  </a:lnTo>
                  <a:lnTo>
                    <a:pt x="16459" y="4622"/>
                  </a:lnTo>
                  <a:lnTo>
                    <a:pt x="16459" y="5778"/>
                  </a:lnTo>
                  <a:lnTo>
                    <a:pt x="13868" y="13284"/>
                  </a:lnTo>
                  <a:lnTo>
                    <a:pt x="8661" y="23101"/>
                  </a:lnTo>
                  <a:lnTo>
                    <a:pt x="6642" y="23101"/>
                  </a:lnTo>
                  <a:lnTo>
                    <a:pt x="4914" y="26289"/>
                  </a:lnTo>
                  <a:lnTo>
                    <a:pt x="2019" y="32639"/>
                  </a:lnTo>
                  <a:lnTo>
                    <a:pt x="1447" y="33223"/>
                  </a:lnTo>
                  <a:lnTo>
                    <a:pt x="1155" y="33794"/>
                  </a:lnTo>
                  <a:lnTo>
                    <a:pt x="863" y="34658"/>
                  </a:lnTo>
                  <a:lnTo>
                    <a:pt x="0" y="39281"/>
                  </a:lnTo>
                  <a:lnTo>
                    <a:pt x="863" y="39281"/>
                  </a:lnTo>
                  <a:lnTo>
                    <a:pt x="2603" y="37833"/>
                  </a:lnTo>
                  <a:lnTo>
                    <a:pt x="6642" y="34950"/>
                  </a:lnTo>
                  <a:lnTo>
                    <a:pt x="7213" y="34378"/>
                  </a:lnTo>
                  <a:lnTo>
                    <a:pt x="7797" y="34074"/>
                  </a:lnTo>
                  <a:lnTo>
                    <a:pt x="8369" y="31483"/>
                  </a:lnTo>
                  <a:lnTo>
                    <a:pt x="9537" y="30619"/>
                  </a:lnTo>
                  <a:lnTo>
                    <a:pt x="10972" y="27724"/>
                  </a:lnTo>
                  <a:lnTo>
                    <a:pt x="14439" y="24841"/>
                  </a:lnTo>
                  <a:lnTo>
                    <a:pt x="15011" y="22821"/>
                  </a:lnTo>
                  <a:lnTo>
                    <a:pt x="16751" y="21945"/>
                  </a:lnTo>
                  <a:lnTo>
                    <a:pt x="17614" y="19354"/>
                  </a:lnTo>
                  <a:lnTo>
                    <a:pt x="19342" y="14732"/>
                  </a:lnTo>
                  <a:lnTo>
                    <a:pt x="20218" y="10401"/>
                  </a:lnTo>
                  <a:lnTo>
                    <a:pt x="20789" y="9245"/>
                  </a:lnTo>
                  <a:lnTo>
                    <a:pt x="21081" y="8953"/>
                  </a:lnTo>
                  <a:lnTo>
                    <a:pt x="21081" y="3759"/>
                  </a:lnTo>
                  <a:lnTo>
                    <a:pt x="20789" y="2311"/>
                  </a:lnTo>
                  <a:lnTo>
                    <a:pt x="20218" y="0"/>
                  </a:lnTo>
                  <a:close/>
                </a:path>
              </a:pathLst>
            </a:custGeom>
            <a:solidFill>
              <a:srgbClr val="919495"/>
            </a:solidFill>
          </p:spPr>
          <p:txBody>
            <a:bodyPr wrap="square" lIns="0" tIns="0" rIns="0" bIns="0" rtlCol="0"/>
            <a:lstStyle/>
            <a:p>
              <a:endParaRPr/>
            </a:p>
          </p:txBody>
        </p:sp>
        <p:sp>
          <p:nvSpPr>
            <p:cNvPr id="45" name="object 48">
              <a:extLst>
                <a:ext uri="{FF2B5EF4-FFF2-40B4-BE49-F238E27FC236}">
                  <a16:creationId xmlns:a16="http://schemas.microsoft.com/office/drawing/2014/main" id="{A16E7D99-5D02-8E57-8ADB-5B240BFC4E66}"/>
                </a:ext>
              </a:extLst>
            </p:cNvPr>
            <p:cNvSpPr/>
            <p:nvPr/>
          </p:nvSpPr>
          <p:spPr>
            <a:xfrm>
              <a:off x="6268854" y="4026084"/>
              <a:ext cx="1905" cy="3175"/>
            </a:xfrm>
            <a:custGeom>
              <a:avLst/>
              <a:gdLst/>
              <a:ahLst/>
              <a:cxnLst/>
              <a:rect l="l" t="t" r="r" b="b"/>
              <a:pathLst>
                <a:path w="1904" h="3175">
                  <a:moveTo>
                    <a:pt x="1435" y="0"/>
                  </a:moveTo>
                  <a:lnTo>
                    <a:pt x="0" y="1155"/>
                  </a:lnTo>
                  <a:lnTo>
                    <a:pt x="571" y="2603"/>
                  </a:lnTo>
                  <a:lnTo>
                    <a:pt x="1435" y="2019"/>
                  </a:lnTo>
                  <a:lnTo>
                    <a:pt x="1435" y="0"/>
                  </a:lnTo>
                  <a:close/>
                </a:path>
              </a:pathLst>
            </a:custGeom>
            <a:solidFill>
              <a:srgbClr val="CDCFC6"/>
            </a:solidFill>
          </p:spPr>
          <p:txBody>
            <a:bodyPr wrap="square" lIns="0" tIns="0" rIns="0" bIns="0" rtlCol="0"/>
            <a:lstStyle/>
            <a:p>
              <a:endParaRPr/>
            </a:p>
          </p:txBody>
        </p:sp>
        <p:sp>
          <p:nvSpPr>
            <p:cNvPr id="46" name="object 49">
              <a:extLst>
                <a:ext uri="{FF2B5EF4-FFF2-40B4-BE49-F238E27FC236}">
                  <a16:creationId xmlns:a16="http://schemas.microsoft.com/office/drawing/2014/main" id="{A3E33058-6C02-D3D3-E986-AF22F144AB51}"/>
                </a:ext>
              </a:extLst>
            </p:cNvPr>
            <p:cNvSpPr/>
            <p:nvPr/>
          </p:nvSpPr>
          <p:spPr>
            <a:xfrm>
              <a:off x="6293980" y="4020018"/>
              <a:ext cx="4445" cy="8890"/>
            </a:xfrm>
            <a:custGeom>
              <a:avLst/>
              <a:gdLst/>
              <a:ahLst/>
              <a:cxnLst/>
              <a:rect l="l" t="t" r="r" b="b"/>
              <a:pathLst>
                <a:path w="4445" h="8889">
                  <a:moveTo>
                    <a:pt x="4330" y="0"/>
                  </a:moveTo>
                  <a:lnTo>
                    <a:pt x="863" y="2603"/>
                  </a:lnTo>
                  <a:lnTo>
                    <a:pt x="0" y="4622"/>
                  </a:lnTo>
                  <a:lnTo>
                    <a:pt x="1155" y="5778"/>
                  </a:lnTo>
                  <a:lnTo>
                    <a:pt x="3454" y="8674"/>
                  </a:lnTo>
                  <a:lnTo>
                    <a:pt x="4330" y="4330"/>
                  </a:lnTo>
                  <a:lnTo>
                    <a:pt x="4330" y="0"/>
                  </a:lnTo>
                  <a:close/>
                </a:path>
              </a:pathLst>
            </a:custGeom>
            <a:solidFill>
              <a:srgbClr val="A1A4A5"/>
            </a:solidFill>
          </p:spPr>
          <p:txBody>
            <a:bodyPr wrap="square" lIns="0" tIns="0" rIns="0" bIns="0" rtlCol="0"/>
            <a:lstStyle/>
            <a:p>
              <a:endParaRPr/>
            </a:p>
          </p:txBody>
        </p:sp>
        <p:sp>
          <p:nvSpPr>
            <p:cNvPr id="47" name="object 50">
              <a:extLst>
                <a:ext uri="{FF2B5EF4-FFF2-40B4-BE49-F238E27FC236}">
                  <a16:creationId xmlns:a16="http://schemas.microsoft.com/office/drawing/2014/main" id="{A63B0057-0BFD-BDC4-2C9D-B34F324D5AD9}"/>
                </a:ext>
              </a:extLst>
            </p:cNvPr>
            <p:cNvSpPr/>
            <p:nvPr/>
          </p:nvSpPr>
          <p:spPr>
            <a:xfrm>
              <a:off x="6354335" y="4020016"/>
              <a:ext cx="10795" cy="8255"/>
            </a:xfrm>
            <a:custGeom>
              <a:avLst/>
              <a:gdLst/>
              <a:ahLst/>
              <a:cxnLst/>
              <a:rect l="l" t="t" r="r" b="b"/>
              <a:pathLst>
                <a:path w="10795" h="8254">
                  <a:moveTo>
                    <a:pt x="10401" y="0"/>
                  </a:moveTo>
                  <a:lnTo>
                    <a:pt x="8661" y="2603"/>
                  </a:lnTo>
                  <a:lnTo>
                    <a:pt x="3175" y="4051"/>
                  </a:lnTo>
                  <a:lnTo>
                    <a:pt x="0" y="4914"/>
                  </a:lnTo>
                  <a:lnTo>
                    <a:pt x="1739" y="6654"/>
                  </a:lnTo>
                  <a:lnTo>
                    <a:pt x="2603" y="7810"/>
                  </a:lnTo>
                  <a:lnTo>
                    <a:pt x="6642" y="7810"/>
                  </a:lnTo>
                  <a:lnTo>
                    <a:pt x="9245" y="3174"/>
                  </a:lnTo>
                  <a:lnTo>
                    <a:pt x="10401" y="0"/>
                  </a:lnTo>
                  <a:close/>
                </a:path>
              </a:pathLst>
            </a:custGeom>
            <a:solidFill>
              <a:srgbClr val="A9ACAC"/>
            </a:solidFill>
          </p:spPr>
          <p:txBody>
            <a:bodyPr wrap="square" lIns="0" tIns="0" rIns="0" bIns="0" rtlCol="0"/>
            <a:lstStyle/>
            <a:p>
              <a:endParaRPr/>
            </a:p>
          </p:txBody>
        </p:sp>
        <p:sp>
          <p:nvSpPr>
            <p:cNvPr id="48" name="object 51">
              <a:extLst>
                <a:ext uri="{FF2B5EF4-FFF2-40B4-BE49-F238E27FC236}">
                  <a16:creationId xmlns:a16="http://schemas.microsoft.com/office/drawing/2014/main" id="{B08EC926-CFD4-2A68-CC3A-DE91FDB9CFC6}"/>
                </a:ext>
              </a:extLst>
            </p:cNvPr>
            <p:cNvSpPr/>
            <p:nvPr/>
          </p:nvSpPr>
          <p:spPr>
            <a:xfrm>
              <a:off x="6373393" y="3991152"/>
              <a:ext cx="21590" cy="36830"/>
            </a:xfrm>
            <a:custGeom>
              <a:avLst/>
              <a:gdLst/>
              <a:ahLst/>
              <a:cxnLst/>
              <a:rect l="l" t="t" r="r" b="b"/>
              <a:pathLst>
                <a:path w="21589" h="36829">
                  <a:moveTo>
                    <a:pt x="2019" y="34645"/>
                  </a:moveTo>
                  <a:lnTo>
                    <a:pt x="1155" y="35229"/>
                  </a:lnTo>
                  <a:lnTo>
                    <a:pt x="584" y="35801"/>
                  </a:lnTo>
                  <a:lnTo>
                    <a:pt x="0" y="36677"/>
                  </a:lnTo>
                  <a:lnTo>
                    <a:pt x="2019" y="36677"/>
                  </a:lnTo>
                  <a:lnTo>
                    <a:pt x="2019" y="34645"/>
                  </a:lnTo>
                  <a:close/>
                </a:path>
                <a:path w="21589" h="36829">
                  <a:moveTo>
                    <a:pt x="21374" y="863"/>
                  </a:moveTo>
                  <a:lnTo>
                    <a:pt x="17335" y="863"/>
                  </a:lnTo>
                  <a:lnTo>
                    <a:pt x="17335" y="0"/>
                  </a:lnTo>
                  <a:lnTo>
                    <a:pt x="12712" y="0"/>
                  </a:lnTo>
                  <a:lnTo>
                    <a:pt x="12141" y="863"/>
                  </a:lnTo>
                  <a:lnTo>
                    <a:pt x="11849" y="1727"/>
                  </a:lnTo>
                  <a:lnTo>
                    <a:pt x="11557" y="2882"/>
                  </a:lnTo>
                  <a:lnTo>
                    <a:pt x="11557" y="4902"/>
                  </a:lnTo>
                  <a:lnTo>
                    <a:pt x="10693" y="7797"/>
                  </a:lnTo>
                  <a:lnTo>
                    <a:pt x="10693" y="8661"/>
                  </a:lnTo>
                  <a:lnTo>
                    <a:pt x="11557" y="8661"/>
                  </a:lnTo>
                  <a:lnTo>
                    <a:pt x="11557" y="11544"/>
                  </a:lnTo>
                  <a:lnTo>
                    <a:pt x="10693" y="11544"/>
                  </a:lnTo>
                  <a:lnTo>
                    <a:pt x="11557" y="23964"/>
                  </a:lnTo>
                  <a:lnTo>
                    <a:pt x="12141" y="25704"/>
                  </a:lnTo>
                  <a:lnTo>
                    <a:pt x="12712" y="26847"/>
                  </a:lnTo>
                  <a:lnTo>
                    <a:pt x="12712" y="28879"/>
                  </a:lnTo>
                  <a:lnTo>
                    <a:pt x="12141" y="29451"/>
                  </a:lnTo>
                  <a:lnTo>
                    <a:pt x="11849" y="30035"/>
                  </a:lnTo>
                  <a:lnTo>
                    <a:pt x="11557" y="30899"/>
                  </a:lnTo>
                  <a:lnTo>
                    <a:pt x="11557" y="34645"/>
                  </a:lnTo>
                  <a:lnTo>
                    <a:pt x="7226" y="34645"/>
                  </a:lnTo>
                  <a:lnTo>
                    <a:pt x="7226" y="35521"/>
                  </a:lnTo>
                  <a:lnTo>
                    <a:pt x="12712" y="35521"/>
                  </a:lnTo>
                  <a:lnTo>
                    <a:pt x="12712" y="33782"/>
                  </a:lnTo>
                  <a:lnTo>
                    <a:pt x="14452" y="33782"/>
                  </a:lnTo>
                  <a:lnTo>
                    <a:pt x="14452" y="26568"/>
                  </a:lnTo>
                  <a:lnTo>
                    <a:pt x="12712" y="19342"/>
                  </a:lnTo>
                  <a:lnTo>
                    <a:pt x="13296" y="12128"/>
                  </a:lnTo>
                  <a:lnTo>
                    <a:pt x="17627" y="10096"/>
                  </a:lnTo>
                  <a:lnTo>
                    <a:pt x="19062" y="6642"/>
                  </a:lnTo>
                  <a:lnTo>
                    <a:pt x="21374" y="2019"/>
                  </a:lnTo>
                  <a:lnTo>
                    <a:pt x="21374" y="863"/>
                  </a:lnTo>
                  <a:close/>
                </a:path>
              </a:pathLst>
            </a:custGeom>
            <a:solidFill>
              <a:srgbClr val="A1A4A5"/>
            </a:solidFill>
          </p:spPr>
          <p:txBody>
            <a:bodyPr wrap="square" lIns="0" tIns="0" rIns="0" bIns="0" rtlCol="0"/>
            <a:lstStyle/>
            <a:p>
              <a:endParaRPr/>
            </a:p>
          </p:txBody>
        </p:sp>
        <p:sp>
          <p:nvSpPr>
            <p:cNvPr id="49" name="object 52">
              <a:extLst>
                <a:ext uri="{FF2B5EF4-FFF2-40B4-BE49-F238E27FC236}">
                  <a16:creationId xmlns:a16="http://schemas.microsoft.com/office/drawing/2014/main" id="{F7FD68A9-889D-D666-9CAC-EB94552D0A19}"/>
                </a:ext>
              </a:extLst>
            </p:cNvPr>
            <p:cNvSpPr/>
            <p:nvPr/>
          </p:nvSpPr>
          <p:spPr>
            <a:xfrm>
              <a:off x="6170364" y="4025213"/>
              <a:ext cx="6985" cy="1905"/>
            </a:xfrm>
            <a:custGeom>
              <a:avLst/>
              <a:gdLst/>
              <a:ahLst/>
              <a:cxnLst/>
              <a:rect l="l" t="t" r="r" b="b"/>
              <a:pathLst>
                <a:path w="6985" h="1904">
                  <a:moveTo>
                    <a:pt x="3759" y="0"/>
                  </a:moveTo>
                  <a:lnTo>
                    <a:pt x="0" y="584"/>
                  </a:lnTo>
                  <a:lnTo>
                    <a:pt x="2019" y="876"/>
                  </a:lnTo>
                  <a:lnTo>
                    <a:pt x="6642" y="1447"/>
                  </a:lnTo>
                  <a:lnTo>
                    <a:pt x="4038" y="304"/>
                  </a:lnTo>
                  <a:lnTo>
                    <a:pt x="3759" y="0"/>
                  </a:lnTo>
                  <a:close/>
                </a:path>
              </a:pathLst>
            </a:custGeom>
            <a:solidFill>
              <a:srgbClr val="B0B3B3"/>
            </a:solidFill>
          </p:spPr>
          <p:txBody>
            <a:bodyPr wrap="square" lIns="0" tIns="0" rIns="0" bIns="0" rtlCol="0"/>
            <a:lstStyle/>
            <a:p>
              <a:endParaRPr/>
            </a:p>
          </p:txBody>
        </p:sp>
        <p:sp>
          <p:nvSpPr>
            <p:cNvPr id="50" name="object 53">
              <a:extLst>
                <a:ext uri="{FF2B5EF4-FFF2-40B4-BE49-F238E27FC236}">
                  <a16:creationId xmlns:a16="http://schemas.microsoft.com/office/drawing/2014/main" id="{298316DF-407B-B958-5488-0077F85DDA81}"/>
                </a:ext>
              </a:extLst>
            </p:cNvPr>
            <p:cNvSpPr/>
            <p:nvPr/>
          </p:nvSpPr>
          <p:spPr>
            <a:xfrm>
              <a:off x="6244591" y="4022910"/>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797D7E"/>
            </a:solidFill>
          </p:spPr>
          <p:txBody>
            <a:bodyPr wrap="square" lIns="0" tIns="0" rIns="0" bIns="0" rtlCol="0"/>
            <a:lstStyle/>
            <a:p>
              <a:endParaRPr/>
            </a:p>
          </p:txBody>
        </p:sp>
        <p:sp>
          <p:nvSpPr>
            <p:cNvPr id="51" name="object 54">
              <a:extLst>
                <a:ext uri="{FF2B5EF4-FFF2-40B4-BE49-F238E27FC236}">
                  <a16:creationId xmlns:a16="http://schemas.microsoft.com/office/drawing/2014/main" id="{74F8D048-93E1-3846-D97E-97C9EDDCBF12}"/>
                </a:ext>
              </a:extLst>
            </p:cNvPr>
            <p:cNvSpPr/>
            <p:nvPr/>
          </p:nvSpPr>
          <p:spPr>
            <a:xfrm>
              <a:off x="6339607" y="4009338"/>
              <a:ext cx="9525" cy="16510"/>
            </a:xfrm>
            <a:custGeom>
              <a:avLst/>
              <a:gdLst/>
              <a:ahLst/>
              <a:cxnLst/>
              <a:rect l="l" t="t" r="r" b="b"/>
              <a:pathLst>
                <a:path w="9525" h="16510">
                  <a:moveTo>
                    <a:pt x="2603" y="0"/>
                  </a:moveTo>
                  <a:lnTo>
                    <a:pt x="0" y="6642"/>
                  </a:lnTo>
                  <a:lnTo>
                    <a:pt x="1727" y="12128"/>
                  </a:lnTo>
                  <a:lnTo>
                    <a:pt x="6934" y="16167"/>
                  </a:lnTo>
                  <a:lnTo>
                    <a:pt x="7797" y="15887"/>
                  </a:lnTo>
                  <a:lnTo>
                    <a:pt x="8953" y="10680"/>
                  </a:lnTo>
                  <a:lnTo>
                    <a:pt x="7797" y="10109"/>
                  </a:lnTo>
                  <a:lnTo>
                    <a:pt x="6070" y="5778"/>
                  </a:lnTo>
                  <a:lnTo>
                    <a:pt x="4038" y="5778"/>
                  </a:lnTo>
                  <a:lnTo>
                    <a:pt x="2882" y="1727"/>
                  </a:lnTo>
                  <a:lnTo>
                    <a:pt x="2603" y="0"/>
                  </a:lnTo>
                  <a:close/>
                </a:path>
              </a:pathLst>
            </a:custGeom>
            <a:solidFill>
              <a:srgbClr val="898C8D"/>
            </a:solidFill>
          </p:spPr>
          <p:txBody>
            <a:bodyPr wrap="square" lIns="0" tIns="0" rIns="0" bIns="0" rtlCol="0"/>
            <a:lstStyle/>
            <a:p>
              <a:endParaRPr/>
            </a:p>
          </p:txBody>
        </p:sp>
        <p:sp>
          <p:nvSpPr>
            <p:cNvPr id="52" name="object 55">
              <a:extLst>
                <a:ext uri="{FF2B5EF4-FFF2-40B4-BE49-F238E27FC236}">
                  <a16:creationId xmlns:a16="http://schemas.microsoft.com/office/drawing/2014/main" id="{9E3AFD9F-2A12-940F-F4D0-E2699507F707}"/>
                </a:ext>
              </a:extLst>
            </p:cNvPr>
            <p:cNvSpPr/>
            <p:nvPr/>
          </p:nvSpPr>
          <p:spPr>
            <a:xfrm>
              <a:off x="6144154" y="3953595"/>
              <a:ext cx="55880" cy="71120"/>
            </a:xfrm>
            <a:custGeom>
              <a:avLst/>
              <a:gdLst/>
              <a:ahLst/>
              <a:cxnLst/>
              <a:rect l="l" t="t" r="r" b="b"/>
              <a:pathLst>
                <a:path w="55879" h="71120">
                  <a:moveTo>
                    <a:pt x="45555" y="0"/>
                  </a:moveTo>
                  <a:lnTo>
                    <a:pt x="34991" y="1333"/>
                  </a:lnTo>
                  <a:lnTo>
                    <a:pt x="23613" y="3536"/>
                  </a:lnTo>
                  <a:lnTo>
                    <a:pt x="13315" y="7797"/>
                  </a:lnTo>
                  <a:lnTo>
                    <a:pt x="5995" y="15303"/>
                  </a:lnTo>
                  <a:lnTo>
                    <a:pt x="4839" y="15595"/>
                  </a:lnTo>
                  <a:lnTo>
                    <a:pt x="3683" y="16167"/>
                  </a:lnTo>
                  <a:lnTo>
                    <a:pt x="2820" y="16751"/>
                  </a:lnTo>
                  <a:lnTo>
                    <a:pt x="0" y="25552"/>
                  </a:lnTo>
                  <a:lnTo>
                    <a:pt x="2812" y="31697"/>
                  </a:lnTo>
                  <a:lnTo>
                    <a:pt x="9308" y="36001"/>
                  </a:lnTo>
                  <a:lnTo>
                    <a:pt x="17539" y="39281"/>
                  </a:lnTo>
                  <a:lnTo>
                    <a:pt x="21870" y="46215"/>
                  </a:lnTo>
                  <a:lnTo>
                    <a:pt x="23318" y="52565"/>
                  </a:lnTo>
                  <a:lnTo>
                    <a:pt x="25337" y="60642"/>
                  </a:lnTo>
                  <a:lnTo>
                    <a:pt x="27077" y="60642"/>
                  </a:lnTo>
                  <a:lnTo>
                    <a:pt x="27648" y="62090"/>
                  </a:lnTo>
                  <a:lnTo>
                    <a:pt x="28233" y="63830"/>
                  </a:lnTo>
                  <a:lnTo>
                    <a:pt x="29096" y="65557"/>
                  </a:lnTo>
                  <a:lnTo>
                    <a:pt x="31700" y="68453"/>
                  </a:lnTo>
                  <a:lnTo>
                    <a:pt x="36322" y="70751"/>
                  </a:lnTo>
                  <a:lnTo>
                    <a:pt x="38621" y="69596"/>
                  </a:lnTo>
                  <a:lnTo>
                    <a:pt x="39777" y="69316"/>
                  </a:lnTo>
                  <a:lnTo>
                    <a:pt x="40653" y="62382"/>
                  </a:lnTo>
                  <a:lnTo>
                    <a:pt x="43536" y="56032"/>
                  </a:lnTo>
                  <a:lnTo>
                    <a:pt x="43536" y="49098"/>
                  </a:lnTo>
                  <a:lnTo>
                    <a:pt x="42088" y="46215"/>
                  </a:lnTo>
                  <a:lnTo>
                    <a:pt x="37758" y="28879"/>
                  </a:lnTo>
                  <a:lnTo>
                    <a:pt x="35738" y="28879"/>
                  </a:lnTo>
                  <a:lnTo>
                    <a:pt x="35446" y="26568"/>
                  </a:lnTo>
                  <a:lnTo>
                    <a:pt x="35167" y="24549"/>
                  </a:lnTo>
                  <a:lnTo>
                    <a:pt x="32855" y="23393"/>
                  </a:lnTo>
                  <a:lnTo>
                    <a:pt x="39777" y="22237"/>
                  </a:lnTo>
                  <a:lnTo>
                    <a:pt x="51918" y="20789"/>
                  </a:lnTo>
                  <a:lnTo>
                    <a:pt x="55372" y="13855"/>
                  </a:lnTo>
                  <a:lnTo>
                    <a:pt x="54801" y="12420"/>
                  </a:lnTo>
                  <a:lnTo>
                    <a:pt x="54217" y="9525"/>
                  </a:lnTo>
                  <a:lnTo>
                    <a:pt x="49607" y="8369"/>
                  </a:lnTo>
                  <a:lnTo>
                    <a:pt x="47575" y="7797"/>
                  </a:lnTo>
                  <a:lnTo>
                    <a:pt x="47867" y="4914"/>
                  </a:lnTo>
                  <a:lnTo>
                    <a:pt x="45555" y="0"/>
                  </a:lnTo>
                  <a:close/>
                </a:path>
              </a:pathLst>
            </a:custGeom>
            <a:solidFill>
              <a:srgbClr val="CDCFCE"/>
            </a:solidFill>
          </p:spPr>
          <p:txBody>
            <a:bodyPr wrap="square" lIns="0" tIns="0" rIns="0" bIns="0" rtlCol="0"/>
            <a:lstStyle/>
            <a:p>
              <a:endParaRPr/>
            </a:p>
          </p:txBody>
        </p:sp>
        <p:sp>
          <p:nvSpPr>
            <p:cNvPr id="53" name="object 56">
              <a:extLst>
                <a:ext uri="{FF2B5EF4-FFF2-40B4-BE49-F238E27FC236}">
                  <a16:creationId xmlns:a16="http://schemas.microsoft.com/office/drawing/2014/main" id="{B2638D65-444D-566C-ED08-98B78292D32E}"/>
                </a:ext>
              </a:extLst>
            </p:cNvPr>
            <p:cNvSpPr/>
            <p:nvPr/>
          </p:nvSpPr>
          <p:spPr>
            <a:xfrm>
              <a:off x="6283003" y="4022048"/>
              <a:ext cx="3810" cy="3175"/>
            </a:xfrm>
            <a:custGeom>
              <a:avLst/>
              <a:gdLst/>
              <a:ahLst/>
              <a:cxnLst/>
              <a:rect l="l" t="t" r="r" b="b"/>
              <a:pathLst>
                <a:path w="3810" h="3175">
                  <a:moveTo>
                    <a:pt x="3746" y="0"/>
                  </a:moveTo>
                  <a:lnTo>
                    <a:pt x="0" y="0"/>
                  </a:lnTo>
                  <a:lnTo>
                    <a:pt x="279" y="863"/>
                  </a:lnTo>
                  <a:lnTo>
                    <a:pt x="571" y="1727"/>
                  </a:lnTo>
                  <a:lnTo>
                    <a:pt x="863" y="2882"/>
                  </a:lnTo>
                  <a:lnTo>
                    <a:pt x="1727" y="2298"/>
                  </a:lnTo>
                  <a:lnTo>
                    <a:pt x="2590" y="2019"/>
                  </a:lnTo>
                  <a:lnTo>
                    <a:pt x="3746" y="1727"/>
                  </a:lnTo>
                  <a:lnTo>
                    <a:pt x="3746" y="0"/>
                  </a:lnTo>
                  <a:close/>
                </a:path>
              </a:pathLst>
            </a:custGeom>
            <a:solidFill>
              <a:srgbClr val="898C95"/>
            </a:solidFill>
          </p:spPr>
          <p:txBody>
            <a:bodyPr wrap="square" lIns="0" tIns="0" rIns="0" bIns="0" rtlCol="0"/>
            <a:lstStyle/>
            <a:p>
              <a:endParaRPr/>
            </a:p>
          </p:txBody>
        </p:sp>
        <p:sp>
          <p:nvSpPr>
            <p:cNvPr id="54" name="object 57">
              <a:extLst>
                <a:ext uri="{FF2B5EF4-FFF2-40B4-BE49-F238E27FC236}">
                  <a16:creationId xmlns:a16="http://schemas.microsoft.com/office/drawing/2014/main" id="{5189C6C8-C807-116A-6699-646A61A19121}"/>
                </a:ext>
              </a:extLst>
            </p:cNvPr>
            <p:cNvSpPr/>
            <p:nvPr/>
          </p:nvSpPr>
          <p:spPr>
            <a:xfrm>
              <a:off x="6348849" y="3994032"/>
              <a:ext cx="18415" cy="31115"/>
            </a:xfrm>
            <a:custGeom>
              <a:avLst/>
              <a:gdLst/>
              <a:ahLst/>
              <a:cxnLst/>
              <a:rect l="l" t="t" r="r" b="b"/>
              <a:pathLst>
                <a:path w="18414" h="31114">
                  <a:moveTo>
                    <a:pt x="8089" y="0"/>
                  </a:moveTo>
                  <a:lnTo>
                    <a:pt x="4330" y="0"/>
                  </a:lnTo>
                  <a:lnTo>
                    <a:pt x="2019" y="4914"/>
                  </a:lnTo>
                  <a:lnTo>
                    <a:pt x="0" y="6642"/>
                  </a:lnTo>
                  <a:lnTo>
                    <a:pt x="95" y="11544"/>
                  </a:lnTo>
                  <a:lnTo>
                    <a:pt x="571" y="17322"/>
                  </a:lnTo>
                  <a:lnTo>
                    <a:pt x="571" y="20218"/>
                  </a:lnTo>
                  <a:lnTo>
                    <a:pt x="1155" y="25984"/>
                  </a:lnTo>
                  <a:lnTo>
                    <a:pt x="2019" y="27431"/>
                  </a:lnTo>
                  <a:lnTo>
                    <a:pt x="4330" y="30314"/>
                  </a:lnTo>
                  <a:lnTo>
                    <a:pt x="4622" y="30314"/>
                  </a:lnTo>
                  <a:lnTo>
                    <a:pt x="4902" y="30619"/>
                  </a:lnTo>
                  <a:lnTo>
                    <a:pt x="5486" y="30899"/>
                  </a:lnTo>
                  <a:lnTo>
                    <a:pt x="14147" y="28587"/>
                  </a:lnTo>
                  <a:lnTo>
                    <a:pt x="15887" y="25984"/>
                  </a:lnTo>
                  <a:lnTo>
                    <a:pt x="16459" y="20218"/>
                  </a:lnTo>
                  <a:lnTo>
                    <a:pt x="17907" y="12992"/>
                  </a:lnTo>
                  <a:lnTo>
                    <a:pt x="17798" y="10388"/>
                  </a:lnTo>
                  <a:lnTo>
                    <a:pt x="17043" y="2311"/>
                  </a:lnTo>
                  <a:lnTo>
                    <a:pt x="15887" y="1435"/>
                  </a:lnTo>
                  <a:lnTo>
                    <a:pt x="11836" y="863"/>
                  </a:lnTo>
                  <a:lnTo>
                    <a:pt x="10109" y="571"/>
                  </a:lnTo>
                  <a:lnTo>
                    <a:pt x="8953" y="279"/>
                  </a:lnTo>
                  <a:lnTo>
                    <a:pt x="8089" y="0"/>
                  </a:lnTo>
                  <a:close/>
                </a:path>
              </a:pathLst>
            </a:custGeom>
            <a:solidFill>
              <a:srgbClr val="C4C5C5"/>
            </a:solidFill>
          </p:spPr>
          <p:txBody>
            <a:bodyPr wrap="square" lIns="0" tIns="0" rIns="0" bIns="0" rtlCol="0"/>
            <a:lstStyle/>
            <a:p>
              <a:endParaRPr/>
            </a:p>
          </p:txBody>
        </p:sp>
        <p:sp>
          <p:nvSpPr>
            <p:cNvPr id="55" name="object 58">
              <a:extLst>
                <a:ext uri="{FF2B5EF4-FFF2-40B4-BE49-F238E27FC236}">
                  <a16:creationId xmlns:a16="http://schemas.microsoft.com/office/drawing/2014/main" id="{8F9CA6D7-4939-45C3-5768-13B087C01D79}"/>
                </a:ext>
              </a:extLst>
            </p:cNvPr>
            <p:cNvSpPr/>
            <p:nvPr/>
          </p:nvSpPr>
          <p:spPr>
            <a:xfrm>
              <a:off x="6400548" y="4020883"/>
              <a:ext cx="1905" cy="3810"/>
            </a:xfrm>
            <a:custGeom>
              <a:avLst/>
              <a:gdLst/>
              <a:ahLst/>
              <a:cxnLst/>
              <a:rect l="l" t="t" r="r" b="b"/>
              <a:pathLst>
                <a:path w="1904" h="3810">
                  <a:moveTo>
                    <a:pt x="1739" y="0"/>
                  </a:moveTo>
                  <a:lnTo>
                    <a:pt x="571" y="876"/>
                  </a:lnTo>
                  <a:lnTo>
                    <a:pt x="0" y="3467"/>
                  </a:lnTo>
                  <a:lnTo>
                    <a:pt x="571" y="2311"/>
                  </a:lnTo>
                  <a:lnTo>
                    <a:pt x="1739" y="584"/>
                  </a:lnTo>
                  <a:lnTo>
                    <a:pt x="1739" y="0"/>
                  </a:lnTo>
                  <a:close/>
                </a:path>
              </a:pathLst>
            </a:custGeom>
            <a:solidFill>
              <a:srgbClr val="A9ACAC"/>
            </a:solidFill>
          </p:spPr>
          <p:txBody>
            <a:bodyPr wrap="square" lIns="0" tIns="0" rIns="0" bIns="0" rtlCol="0"/>
            <a:lstStyle/>
            <a:p>
              <a:endParaRPr/>
            </a:p>
          </p:txBody>
        </p:sp>
        <p:sp>
          <p:nvSpPr>
            <p:cNvPr id="56" name="object 59">
              <a:extLst>
                <a:ext uri="{FF2B5EF4-FFF2-40B4-BE49-F238E27FC236}">
                  <a16:creationId xmlns:a16="http://schemas.microsoft.com/office/drawing/2014/main" id="{0D932038-AFDF-43E9-8E11-F70949D36969}"/>
                </a:ext>
              </a:extLst>
            </p:cNvPr>
            <p:cNvSpPr/>
            <p:nvPr/>
          </p:nvSpPr>
          <p:spPr>
            <a:xfrm>
              <a:off x="6171234" y="4022039"/>
              <a:ext cx="3175" cy="1270"/>
            </a:xfrm>
            <a:custGeom>
              <a:avLst/>
              <a:gdLst/>
              <a:ahLst/>
              <a:cxnLst/>
              <a:rect l="l" t="t" r="r" b="b"/>
              <a:pathLst>
                <a:path w="3175" h="1270">
                  <a:moveTo>
                    <a:pt x="2882" y="0"/>
                  </a:moveTo>
                  <a:lnTo>
                    <a:pt x="0" y="0"/>
                  </a:lnTo>
                  <a:lnTo>
                    <a:pt x="0" y="863"/>
                  </a:lnTo>
                  <a:lnTo>
                    <a:pt x="2882" y="863"/>
                  </a:lnTo>
                  <a:lnTo>
                    <a:pt x="2882" y="0"/>
                  </a:lnTo>
                  <a:close/>
                </a:path>
              </a:pathLst>
            </a:custGeom>
            <a:solidFill>
              <a:srgbClr val="CDCFC6"/>
            </a:solidFill>
          </p:spPr>
          <p:txBody>
            <a:bodyPr wrap="square" lIns="0" tIns="0" rIns="0" bIns="0" rtlCol="0"/>
            <a:lstStyle/>
            <a:p>
              <a:endParaRPr/>
            </a:p>
          </p:txBody>
        </p:sp>
        <p:sp>
          <p:nvSpPr>
            <p:cNvPr id="57" name="object 60">
              <a:extLst>
                <a:ext uri="{FF2B5EF4-FFF2-40B4-BE49-F238E27FC236}">
                  <a16:creationId xmlns:a16="http://schemas.microsoft.com/office/drawing/2014/main" id="{05DB3DE3-9D16-2E8B-E6CF-A39300F61E37}"/>
                </a:ext>
              </a:extLst>
            </p:cNvPr>
            <p:cNvSpPr/>
            <p:nvPr/>
          </p:nvSpPr>
          <p:spPr>
            <a:xfrm>
              <a:off x="6394769" y="3996049"/>
              <a:ext cx="14604" cy="27305"/>
            </a:xfrm>
            <a:custGeom>
              <a:avLst/>
              <a:gdLst/>
              <a:ahLst/>
              <a:cxnLst/>
              <a:rect l="l" t="t" r="r" b="b"/>
              <a:pathLst>
                <a:path w="14604" h="27304">
                  <a:moveTo>
                    <a:pt x="14439" y="0"/>
                  </a:moveTo>
                  <a:lnTo>
                    <a:pt x="9540" y="6268"/>
                  </a:lnTo>
                  <a:lnTo>
                    <a:pt x="4724" y="12239"/>
                  </a:lnTo>
                  <a:lnTo>
                    <a:pt x="1156" y="18805"/>
                  </a:lnTo>
                  <a:lnTo>
                    <a:pt x="0" y="26860"/>
                  </a:lnTo>
                  <a:lnTo>
                    <a:pt x="2895" y="20510"/>
                  </a:lnTo>
                  <a:lnTo>
                    <a:pt x="4622" y="17335"/>
                  </a:lnTo>
                  <a:lnTo>
                    <a:pt x="6642" y="17335"/>
                  </a:lnTo>
                  <a:lnTo>
                    <a:pt x="11849" y="7505"/>
                  </a:lnTo>
                  <a:lnTo>
                    <a:pt x="14439" y="0"/>
                  </a:lnTo>
                  <a:close/>
                </a:path>
              </a:pathLst>
            </a:custGeom>
            <a:solidFill>
              <a:srgbClr val="A1A4A5"/>
            </a:solidFill>
          </p:spPr>
          <p:txBody>
            <a:bodyPr wrap="square" lIns="0" tIns="0" rIns="0" bIns="0" rtlCol="0"/>
            <a:lstStyle/>
            <a:p>
              <a:endParaRPr/>
            </a:p>
          </p:txBody>
        </p:sp>
        <p:sp>
          <p:nvSpPr>
            <p:cNvPr id="58" name="object 61">
              <a:extLst>
                <a:ext uri="{FF2B5EF4-FFF2-40B4-BE49-F238E27FC236}">
                  <a16:creationId xmlns:a16="http://schemas.microsoft.com/office/drawing/2014/main" id="{CC183E33-4909-DA6A-8824-AA5A87CB1F90}"/>
                </a:ext>
              </a:extLst>
            </p:cNvPr>
            <p:cNvSpPr/>
            <p:nvPr/>
          </p:nvSpPr>
          <p:spPr>
            <a:xfrm>
              <a:off x="6298310" y="4016263"/>
              <a:ext cx="4445" cy="6350"/>
            </a:xfrm>
            <a:custGeom>
              <a:avLst/>
              <a:gdLst/>
              <a:ahLst/>
              <a:cxnLst/>
              <a:rect l="l" t="t" r="r" b="b"/>
              <a:pathLst>
                <a:path w="4445" h="6350">
                  <a:moveTo>
                    <a:pt x="4330" y="0"/>
                  </a:moveTo>
                  <a:lnTo>
                    <a:pt x="0" y="3759"/>
                  </a:lnTo>
                  <a:lnTo>
                    <a:pt x="0" y="6070"/>
                  </a:lnTo>
                  <a:lnTo>
                    <a:pt x="4330" y="0"/>
                  </a:lnTo>
                  <a:close/>
                </a:path>
              </a:pathLst>
            </a:custGeom>
            <a:solidFill>
              <a:srgbClr val="A9ACAC"/>
            </a:solidFill>
          </p:spPr>
          <p:txBody>
            <a:bodyPr wrap="square" lIns="0" tIns="0" rIns="0" bIns="0" rtlCol="0"/>
            <a:lstStyle/>
            <a:p>
              <a:endParaRPr/>
            </a:p>
          </p:txBody>
        </p:sp>
        <p:sp>
          <p:nvSpPr>
            <p:cNvPr id="59" name="object 62">
              <a:extLst>
                <a:ext uri="{FF2B5EF4-FFF2-40B4-BE49-F238E27FC236}">
                  <a16:creationId xmlns:a16="http://schemas.microsoft.com/office/drawing/2014/main" id="{A1E837F2-ECE2-87E3-EB6A-12E8594782C7}"/>
                </a:ext>
              </a:extLst>
            </p:cNvPr>
            <p:cNvSpPr/>
            <p:nvPr/>
          </p:nvSpPr>
          <p:spPr>
            <a:xfrm>
              <a:off x="6337009" y="3999230"/>
              <a:ext cx="3175" cy="22860"/>
            </a:xfrm>
            <a:custGeom>
              <a:avLst/>
              <a:gdLst/>
              <a:ahLst/>
              <a:cxnLst/>
              <a:rect l="l" t="t" r="r" b="b"/>
              <a:pathLst>
                <a:path w="3175" h="22860">
                  <a:moveTo>
                    <a:pt x="1727" y="0"/>
                  </a:moveTo>
                  <a:lnTo>
                    <a:pt x="0" y="2603"/>
                  </a:lnTo>
                  <a:lnTo>
                    <a:pt x="0" y="12128"/>
                  </a:lnTo>
                  <a:lnTo>
                    <a:pt x="584" y="18478"/>
                  </a:lnTo>
                  <a:lnTo>
                    <a:pt x="1155" y="21653"/>
                  </a:lnTo>
                  <a:lnTo>
                    <a:pt x="2311" y="22237"/>
                  </a:lnTo>
                  <a:lnTo>
                    <a:pt x="3175" y="22809"/>
                  </a:lnTo>
                  <a:lnTo>
                    <a:pt x="2019" y="19354"/>
                  </a:lnTo>
                  <a:lnTo>
                    <a:pt x="1447" y="16459"/>
                  </a:lnTo>
                  <a:lnTo>
                    <a:pt x="863" y="14147"/>
                  </a:lnTo>
                  <a:lnTo>
                    <a:pt x="1155" y="8369"/>
                  </a:lnTo>
                  <a:lnTo>
                    <a:pt x="2311" y="5486"/>
                  </a:lnTo>
                  <a:lnTo>
                    <a:pt x="1727" y="0"/>
                  </a:lnTo>
                  <a:close/>
                </a:path>
              </a:pathLst>
            </a:custGeom>
            <a:solidFill>
              <a:srgbClr val="B0B3B3"/>
            </a:solidFill>
          </p:spPr>
          <p:txBody>
            <a:bodyPr wrap="square" lIns="0" tIns="0" rIns="0" bIns="0" rtlCol="0"/>
            <a:lstStyle/>
            <a:p>
              <a:endParaRPr/>
            </a:p>
          </p:txBody>
        </p:sp>
        <p:sp>
          <p:nvSpPr>
            <p:cNvPr id="60" name="object 63">
              <a:extLst>
                <a:ext uri="{FF2B5EF4-FFF2-40B4-BE49-F238E27FC236}">
                  <a16:creationId xmlns:a16="http://schemas.microsoft.com/office/drawing/2014/main" id="{794AC4D4-3E13-8260-3271-4E2D1393ADD2}"/>
                </a:ext>
              </a:extLst>
            </p:cNvPr>
            <p:cNvSpPr/>
            <p:nvPr/>
          </p:nvSpPr>
          <p:spPr>
            <a:xfrm>
              <a:off x="6384090" y="4020018"/>
              <a:ext cx="2540" cy="2540"/>
            </a:xfrm>
            <a:custGeom>
              <a:avLst/>
              <a:gdLst/>
              <a:ahLst/>
              <a:cxnLst/>
              <a:rect l="l" t="t" r="r" b="b"/>
              <a:pathLst>
                <a:path w="2539" h="2539">
                  <a:moveTo>
                    <a:pt x="2019" y="0"/>
                  </a:moveTo>
                  <a:lnTo>
                    <a:pt x="0" y="0"/>
                  </a:lnTo>
                  <a:lnTo>
                    <a:pt x="0" y="2019"/>
                  </a:lnTo>
                  <a:lnTo>
                    <a:pt x="863" y="2019"/>
                  </a:lnTo>
                  <a:lnTo>
                    <a:pt x="1142" y="1155"/>
                  </a:lnTo>
                  <a:lnTo>
                    <a:pt x="1435" y="584"/>
                  </a:lnTo>
                  <a:lnTo>
                    <a:pt x="2019" y="0"/>
                  </a:lnTo>
                  <a:close/>
                </a:path>
              </a:pathLst>
            </a:custGeom>
            <a:solidFill>
              <a:srgbClr val="99A4A5"/>
            </a:solidFill>
          </p:spPr>
          <p:txBody>
            <a:bodyPr wrap="square" lIns="0" tIns="0" rIns="0" bIns="0" rtlCol="0"/>
            <a:lstStyle/>
            <a:p>
              <a:endParaRPr/>
            </a:p>
          </p:txBody>
        </p:sp>
        <p:sp>
          <p:nvSpPr>
            <p:cNvPr id="61" name="object 64">
              <a:extLst>
                <a:ext uri="{FF2B5EF4-FFF2-40B4-BE49-F238E27FC236}">
                  <a16:creationId xmlns:a16="http://schemas.microsoft.com/office/drawing/2014/main" id="{A23C78A9-C509-E990-CCDC-1765CADD7DB6}"/>
                </a:ext>
              </a:extLst>
            </p:cNvPr>
            <p:cNvSpPr/>
            <p:nvPr/>
          </p:nvSpPr>
          <p:spPr>
            <a:xfrm>
              <a:off x="6402283" y="4015117"/>
              <a:ext cx="5080" cy="6350"/>
            </a:xfrm>
            <a:custGeom>
              <a:avLst/>
              <a:gdLst/>
              <a:ahLst/>
              <a:cxnLst/>
              <a:rect l="l" t="t" r="r" b="b"/>
              <a:pathLst>
                <a:path w="5079" h="6350">
                  <a:moveTo>
                    <a:pt x="4914" y="0"/>
                  </a:moveTo>
                  <a:lnTo>
                    <a:pt x="1435" y="2882"/>
                  </a:lnTo>
                  <a:lnTo>
                    <a:pt x="0" y="5765"/>
                  </a:lnTo>
                  <a:lnTo>
                    <a:pt x="0" y="6350"/>
                  </a:lnTo>
                  <a:lnTo>
                    <a:pt x="3467" y="3175"/>
                  </a:lnTo>
                  <a:lnTo>
                    <a:pt x="4914" y="571"/>
                  </a:lnTo>
                  <a:lnTo>
                    <a:pt x="4914" y="0"/>
                  </a:lnTo>
                  <a:close/>
                </a:path>
              </a:pathLst>
            </a:custGeom>
            <a:solidFill>
              <a:srgbClr val="B0B3B3"/>
            </a:solidFill>
          </p:spPr>
          <p:txBody>
            <a:bodyPr wrap="square" lIns="0" tIns="0" rIns="0" bIns="0" rtlCol="0"/>
            <a:lstStyle/>
            <a:p>
              <a:endParaRPr/>
            </a:p>
          </p:txBody>
        </p:sp>
        <p:sp>
          <p:nvSpPr>
            <p:cNvPr id="62" name="object 65">
              <a:extLst>
                <a:ext uri="{FF2B5EF4-FFF2-40B4-BE49-F238E27FC236}">
                  <a16:creationId xmlns:a16="http://schemas.microsoft.com/office/drawing/2014/main" id="{F4156F00-A01E-89A9-E118-BEEA30567C81}"/>
                </a:ext>
              </a:extLst>
            </p:cNvPr>
            <p:cNvSpPr/>
            <p:nvPr/>
          </p:nvSpPr>
          <p:spPr>
            <a:xfrm>
              <a:off x="6170368" y="4017133"/>
              <a:ext cx="3175" cy="3810"/>
            </a:xfrm>
            <a:custGeom>
              <a:avLst/>
              <a:gdLst/>
              <a:ahLst/>
              <a:cxnLst/>
              <a:rect l="l" t="t" r="r" b="b"/>
              <a:pathLst>
                <a:path w="3175" h="3810">
                  <a:moveTo>
                    <a:pt x="863" y="0"/>
                  </a:moveTo>
                  <a:lnTo>
                    <a:pt x="0" y="0"/>
                  </a:lnTo>
                  <a:lnTo>
                    <a:pt x="571" y="2882"/>
                  </a:lnTo>
                  <a:lnTo>
                    <a:pt x="1155" y="3174"/>
                  </a:lnTo>
                  <a:lnTo>
                    <a:pt x="2882" y="3759"/>
                  </a:lnTo>
                  <a:lnTo>
                    <a:pt x="2882" y="2019"/>
                  </a:lnTo>
                  <a:lnTo>
                    <a:pt x="863" y="2019"/>
                  </a:lnTo>
                  <a:lnTo>
                    <a:pt x="863" y="0"/>
                  </a:lnTo>
                  <a:close/>
                </a:path>
              </a:pathLst>
            </a:custGeom>
            <a:solidFill>
              <a:srgbClr val="CDCFC6"/>
            </a:solidFill>
          </p:spPr>
          <p:txBody>
            <a:bodyPr wrap="square" lIns="0" tIns="0" rIns="0" bIns="0" rtlCol="0"/>
            <a:lstStyle/>
            <a:p>
              <a:endParaRPr/>
            </a:p>
          </p:txBody>
        </p:sp>
        <p:sp>
          <p:nvSpPr>
            <p:cNvPr id="63" name="object 66">
              <a:extLst>
                <a:ext uri="{FF2B5EF4-FFF2-40B4-BE49-F238E27FC236}">
                  <a16:creationId xmlns:a16="http://schemas.microsoft.com/office/drawing/2014/main" id="{078CE400-1F93-0D3A-94D0-2E939EEAB362}"/>
                </a:ext>
              </a:extLst>
            </p:cNvPr>
            <p:cNvSpPr/>
            <p:nvPr/>
          </p:nvSpPr>
          <p:spPr>
            <a:xfrm>
              <a:off x="6157944" y="3996918"/>
              <a:ext cx="9525" cy="23495"/>
            </a:xfrm>
            <a:custGeom>
              <a:avLst/>
              <a:gdLst/>
              <a:ahLst/>
              <a:cxnLst/>
              <a:rect l="l" t="t" r="r" b="b"/>
              <a:pathLst>
                <a:path w="9525" h="23495">
                  <a:moveTo>
                    <a:pt x="0" y="0"/>
                  </a:moveTo>
                  <a:lnTo>
                    <a:pt x="3175" y="7505"/>
                  </a:lnTo>
                  <a:lnTo>
                    <a:pt x="9525" y="23101"/>
                  </a:lnTo>
                  <a:lnTo>
                    <a:pt x="7226" y="13576"/>
                  </a:lnTo>
                  <a:lnTo>
                    <a:pt x="5486" y="8089"/>
                  </a:lnTo>
                  <a:lnTo>
                    <a:pt x="0" y="0"/>
                  </a:lnTo>
                  <a:close/>
                </a:path>
              </a:pathLst>
            </a:custGeom>
            <a:solidFill>
              <a:srgbClr val="B0B3B3"/>
            </a:solidFill>
          </p:spPr>
          <p:txBody>
            <a:bodyPr wrap="square" lIns="0" tIns="0" rIns="0" bIns="0" rtlCol="0"/>
            <a:lstStyle/>
            <a:p>
              <a:endParaRPr/>
            </a:p>
          </p:txBody>
        </p:sp>
        <p:sp>
          <p:nvSpPr>
            <p:cNvPr id="64" name="object 67">
              <a:extLst>
                <a:ext uri="{FF2B5EF4-FFF2-40B4-BE49-F238E27FC236}">
                  <a16:creationId xmlns:a16="http://schemas.microsoft.com/office/drawing/2014/main" id="{956D0897-16E2-7BA5-0773-25CF1C72F5DF}"/>
                </a:ext>
              </a:extLst>
            </p:cNvPr>
            <p:cNvSpPr/>
            <p:nvPr/>
          </p:nvSpPr>
          <p:spPr>
            <a:xfrm>
              <a:off x="6346541" y="4002695"/>
              <a:ext cx="3810" cy="17780"/>
            </a:xfrm>
            <a:custGeom>
              <a:avLst/>
              <a:gdLst/>
              <a:ahLst/>
              <a:cxnLst/>
              <a:rect l="l" t="t" r="r" b="b"/>
              <a:pathLst>
                <a:path w="3810" h="17779">
                  <a:moveTo>
                    <a:pt x="2019" y="0"/>
                  </a:moveTo>
                  <a:lnTo>
                    <a:pt x="863" y="0"/>
                  </a:lnTo>
                  <a:lnTo>
                    <a:pt x="863" y="6350"/>
                  </a:lnTo>
                  <a:lnTo>
                    <a:pt x="0" y="11252"/>
                  </a:lnTo>
                  <a:lnTo>
                    <a:pt x="2019" y="17322"/>
                  </a:lnTo>
                  <a:lnTo>
                    <a:pt x="3467" y="17322"/>
                  </a:lnTo>
                  <a:lnTo>
                    <a:pt x="2882" y="11544"/>
                  </a:lnTo>
                  <a:lnTo>
                    <a:pt x="2882" y="8661"/>
                  </a:lnTo>
                  <a:lnTo>
                    <a:pt x="2019" y="0"/>
                  </a:lnTo>
                  <a:close/>
                </a:path>
              </a:pathLst>
            </a:custGeom>
            <a:solidFill>
              <a:srgbClr val="A1A4A5"/>
            </a:solidFill>
          </p:spPr>
          <p:txBody>
            <a:bodyPr wrap="square" lIns="0" tIns="0" rIns="0" bIns="0" rtlCol="0"/>
            <a:lstStyle/>
            <a:p>
              <a:endParaRPr/>
            </a:p>
          </p:txBody>
        </p:sp>
        <p:sp>
          <p:nvSpPr>
            <p:cNvPr id="65" name="object 68">
              <a:extLst>
                <a:ext uri="{FF2B5EF4-FFF2-40B4-BE49-F238E27FC236}">
                  <a16:creationId xmlns:a16="http://schemas.microsoft.com/office/drawing/2014/main" id="{325329E2-2DC2-97A3-299D-A31DD7984684}"/>
                </a:ext>
              </a:extLst>
            </p:cNvPr>
            <p:cNvSpPr/>
            <p:nvPr/>
          </p:nvSpPr>
          <p:spPr>
            <a:xfrm>
              <a:off x="6153023" y="4004716"/>
              <a:ext cx="246379" cy="15875"/>
            </a:xfrm>
            <a:custGeom>
              <a:avLst/>
              <a:gdLst/>
              <a:ahLst/>
              <a:cxnLst/>
              <a:rect l="l" t="t" r="r" b="b"/>
              <a:pathLst>
                <a:path w="246379" h="15875">
                  <a:moveTo>
                    <a:pt x="1447" y="6654"/>
                  </a:moveTo>
                  <a:lnTo>
                    <a:pt x="0" y="3759"/>
                  </a:lnTo>
                  <a:lnTo>
                    <a:pt x="292" y="6654"/>
                  </a:lnTo>
                  <a:lnTo>
                    <a:pt x="1447" y="13004"/>
                  </a:lnTo>
                  <a:lnTo>
                    <a:pt x="1447" y="6654"/>
                  </a:lnTo>
                  <a:close/>
                </a:path>
                <a:path w="246379" h="15875">
                  <a:moveTo>
                    <a:pt x="246367" y="0"/>
                  </a:moveTo>
                  <a:lnTo>
                    <a:pt x="241173" y="571"/>
                  </a:lnTo>
                  <a:lnTo>
                    <a:pt x="234810" y="2882"/>
                  </a:lnTo>
                  <a:lnTo>
                    <a:pt x="235966" y="10972"/>
                  </a:lnTo>
                  <a:lnTo>
                    <a:pt x="236842" y="15303"/>
                  </a:lnTo>
                  <a:lnTo>
                    <a:pt x="238861" y="15303"/>
                  </a:lnTo>
                  <a:lnTo>
                    <a:pt x="243484" y="4038"/>
                  </a:lnTo>
                  <a:lnTo>
                    <a:pt x="246367" y="0"/>
                  </a:lnTo>
                  <a:close/>
                </a:path>
              </a:pathLst>
            </a:custGeom>
            <a:solidFill>
              <a:srgbClr val="C4C5C5"/>
            </a:solidFill>
          </p:spPr>
          <p:txBody>
            <a:bodyPr wrap="square" lIns="0" tIns="0" rIns="0" bIns="0" rtlCol="0"/>
            <a:lstStyle/>
            <a:p>
              <a:endParaRPr/>
            </a:p>
          </p:txBody>
        </p:sp>
        <p:sp>
          <p:nvSpPr>
            <p:cNvPr id="66" name="object 69">
              <a:extLst>
                <a:ext uri="{FF2B5EF4-FFF2-40B4-BE49-F238E27FC236}">
                  <a16:creationId xmlns:a16="http://schemas.microsoft.com/office/drawing/2014/main" id="{341479E0-AC17-D0C9-51AF-0064516E0D39}"/>
                </a:ext>
              </a:extLst>
            </p:cNvPr>
            <p:cNvSpPr/>
            <p:nvPr/>
          </p:nvSpPr>
          <p:spPr>
            <a:xfrm>
              <a:off x="6300331" y="4010493"/>
              <a:ext cx="3810" cy="6985"/>
            </a:xfrm>
            <a:custGeom>
              <a:avLst/>
              <a:gdLst/>
              <a:ahLst/>
              <a:cxnLst/>
              <a:rect l="l" t="t" r="r" b="b"/>
              <a:pathLst>
                <a:path w="3810" h="6985">
                  <a:moveTo>
                    <a:pt x="3175" y="0"/>
                  </a:moveTo>
                  <a:lnTo>
                    <a:pt x="2882" y="0"/>
                  </a:lnTo>
                  <a:lnTo>
                    <a:pt x="1435" y="1727"/>
                  </a:lnTo>
                  <a:lnTo>
                    <a:pt x="0" y="6642"/>
                  </a:lnTo>
                  <a:lnTo>
                    <a:pt x="571" y="6350"/>
                  </a:lnTo>
                  <a:lnTo>
                    <a:pt x="2311" y="5765"/>
                  </a:lnTo>
                  <a:lnTo>
                    <a:pt x="2311" y="5194"/>
                  </a:lnTo>
                  <a:lnTo>
                    <a:pt x="2882" y="4622"/>
                  </a:lnTo>
                  <a:lnTo>
                    <a:pt x="2882" y="3467"/>
                  </a:lnTo>
                  <a:lnTo>
                    <a:pt x="3175" y="2311"/>
                  </a:lnTo>
                  <a:lnTo>
                    <a:pt x="3372" y="1727"/>
                  </a:lnTo>
                  <a:lnTo>
                    <a:pt x="3467" y="279"/>
                  </a:lnTo>
                  <a:lnTo>
                    <a:pt x="3175" y="0"/>
                  </a:lnTo>
                  <a:close/>
                </a:path>
              </a:pathLst>
            </a:custGeom>
            <a:solidFill>
              <a:srgbClr val="A1A4A5"/>
            </a:solidFill>
          </p:spPr>
          <p:txBody>
            <a:bodyPr wrap="square" lIns="0" tIns="0" rIns="0" bIns="0" rtlCol="0"/>
            <a:lstStyle/>
            <a:p>
              <a:endParaRPr/>
            </a:p>
          </p:txBody>
        </p:sp>
        <p:sp>
          <p:nvSpPr>
            <p:cNvPr id="67" name="object 70">
              <a:extLst>
                <a:ext uri="{FF2B5EF4-FFF2-40B4-BE49-F238E27FC236}">
                  <a16:creationId xmlns:a16="http://schemas.microsoft.com/office/drawing/2014/main" id="{0D602140-1D17-F9EE-184C-2C3DE7517914}"/>
                </a:ext>
              </a:extLst>
            </p:cNvPr>
            <p:cNvSpPr/>
            <p:nvPr/>
          </p:nvSpPr>
          <p:spPr>
            <a:xfrm>
              <a:off x="6337875" y="4013379"/>
              <a:ext cx="1270" cy="3810"/>
            </a:xfrm>
            <a:custGeom>
              <a:avLst/>
              <a:gdLst/>
              <a:ahLst/>
              <a:cxnLst/>
              <a:rect l="l" t="t" r="r" b="b"/>
              <a:pathLst>
                <a:path w="1270" h="3810">
                  <a:moveTo>
                    <a:pt x="863" y="0"/>
                  </a:moveTo>
                  <a:lnTo>
                    <a:pt x="0" y="0"/>
                  </a:lnTo>
                  <a:lnTo>
                    <a:pt x="584" y="2311"/>
                  </a:lnTo>
                  <a:lnTo>
                    <a:pt x="863" y="3759"/>
                  </a:lnTo>
                  <a:lnTo>
                    <a:pt x="863" y="0"/>
                  </a:lnTo>
                  <a:close/>
                </a:path>
              </a:pathLst>
            </a:custGeom>
            <a:solidFill>
              <a:srgbClr val="A9ACAC"/>
            </a:solidFill>
          </p:spPr>
          <p:txBody>
            <a:bodyPr wrap="square" lIns="0" tIns="0" rIns="0" bIns="0" rtlCol="0"/>
            <a:lstStyle/>
            <a:p>
              <a:endParaRPr/>
            </a:p>
          </p:txBody>
        </p:sp>
        <p:sp>
          <p:nvSpPr>
            <p:cNvPr id="68" name="object 71">
              <a:extLst>
                <a:ext uri="{FF2B5EF4-FFF2-40B4-BE49-F238E27FC236}">
                  <a16:creationId xmlns:a16="http://schemas.microsoft.com/office/drawing/2014/main" id="{80126A60-56AA-B9F6-410C-96ABB90FCB92}"/>
                </a:ext>
              </a:extLst>
            </p:cNvPr>
            <p:cNvSpPr/>
            <p:nvPr/>
          </p:nvSpPr>
          <p:spPr>
            <a:xfrm>
              <a:off x="6374879" y="3992008"/>
              <a:ext cx="6350" cy="24765"/>
            </a:xfrm>
            <a:custGeom>
              <a:avLst/>
              <a:gdLst/>
              <a:ahLst/>
              <a:cxnLst/>
              <a:rect l="l" t="t" r="r" b="b"/>
              <a:pathLst>
                <a:path w="6350" h="24764">
                  <a:moveTo>
                    <a:pt x="5446" y="0"/>
                  </a:moveTo>
                  <a:lnTo>
                    <a:pt x="733" y="3749"/>
                  </a:lnTo>
                  <a:lnTo>
                    <a:pt x="0" y="10285"/>
                  </a:lnTo>
                  <a:lnTo>
                    <a:pt x="1269" y="17743"/>
                  </a:lnTo>
                  <a:lnTo>
                    <a:pt x="2563" y="24256"/>
                  </a:lnTo>
                  <a:lnTo>
                    <a:pt x="6323" y="24256"/>
                  </a:lnTo>
                  <a:lnTo>
                    <a:pt x="5446" y="0"/>
                  </a:lnTo>
                  <a:close/>
                </a:path>
              </a:pathLst>
            </a:custGeom>
            <a:solidFill>
              <a:srgbClr val="898C8D"/>
            </a:solidFill>
          </p:spPr>
          <p:txBody>
            <a:bodyPr wrap="square" lIns="0" tIns="0" rIns="0" bIns="0" rtlCol="0"/>
            <a:lstStyle/>
            <a:p>
              <a:endParaRPr/>
            </a:p>
          </p:txBody>
        </p:sp>
        <p:sp>
          <p:nvSpPr>
            <p:cNvPr id="69" name="object 72">
              <a:extLst>
                <a:ext uri="{FF2B5EF4-FFF2-40B4-BE49-F238E27FC236}">
                  <a16:creationId xmlns:a16="http://schemas.microsoft.com/office/drawing/2014/main" id="{AC6CF6DE-B6D4-CF3B-2190-E8CB2D60DF75}"/>
                </a:ext>
              </a:extLst>
            </p:cNvPr>
            <p:cNvSpPr/>
            <p:nvPr/>
          </p:nvSpPr>
          <p:spPr>
            <a:xfrm>
              <a:off x="6407191" y="4012223"/>
              <a:ext cx="2540" cy="3810"/>
            </a:xfrm>
            <a:custGeom>
              <a:avLst/>
              <a:gdLst/>
              <a:ahLst/>
              <a:cxnLst/>
              <a:rect l="l" t="t" r="r" b="b"/>
              <a:pathLst>
                <a:path w="2539" h="3810">
                  <a:moveTo>
                    <a:pt x="2311" y="0"/>
                  </a:moveTo>
                  <a:lnTo>
                    <a:pt x="571" y="863"/>
                  </a:lnTo>
                  <a:lnTo>
                    <a:pt x="0" y="2895"/>
                  </a:lnTo>
                  <a:lnTo>
                    <a:pt x="0" y="3467"/>
                  </a:lnTo>
                  <a:lnTo>
                    <a:pt x="571" y="2311"/>
                  </a:lnTo>
                  <a:lnTo>
                    <a:pt x="2311" y="0"/>
                  </a:lnTo>
                  <a:close/>
                </a:path>
              </a:pathLst>
            </a:custGeom>
            <a:solidFill>
              <a:srgbClr val="A9ACAC"/>
            </a:solidFill>
          </p:spPr>
          <p:txBody>
            <a:bodyPr wrap="square" lIns="0" tIns="0" rIns="0" bIns="0" rtlCol="0"/>
            <a:lstStyle/>
            <a:p>
              <a:endParaRPr/>
            </a:p>
          </p:txBody>
        </p:sp>
        <p:sp>
          <p:nvSpPr>
            <p:cNvPr id="70" name="object 73">
              <a:extLst>
                <a:ext uri="{FF2B5EF4-FFF2-40B4-BE49-F238E27FC236}">
                  <a16:creationId xmlns:a16="http://schemas.microsoft.com/office/drawing/2014/main" id="{77871FCD-1849-B21C-11DE-609163FE57B0}"/>
                </a:ext>
              </a:extLst>
            </p:cNvPr>
            <p:cNvSpPr/>
            <p:nvPr/>
          </p:nvSpPr>
          <p:spPr>
            <a:xfrm>
              <a:off x="6294551" y="4005580"/>
              <a:ext cx="6350" cy="10160"/>
            </a:xfrm>
            <a:custGeom>
              <a:avLst/>
              <a:gdLst/>
              <a:ahLst/>
              <a:cxnLst/>
              <a:rect l="l" t="t" r="r" b="b"/>
              <a:pathLst>
                <a:path w="6350" h="10160">
                  <a:moveTo>
                    <a:pt x="3759" y="0"/>
                  </a:moveTo>
                  <a:lnTo>
                    <a:pt x="2603" y="292"/>
                  </a:lnTo>
                  <a:lnTo>
                    <a:pt x="0" y="9537"/>
                  </a:lnTo>
                  <a:lnTo>
                    <a:pt x="2019" y="9537"/>
                  </a:lnTo>
                  <a:lnTo>
                    <a:pt x="2019" y="6642"/>
                  </a:lnTo>
                  <a:lnTo>
                    <a:pt x="3174" y="6070"/>
                  </a:lnTo>
                  <a:lnTo>
                    <a:pt x="4038" y="5778"/>
                  </a:lnTo>
                  <a:lnTo>
                    <a:pt x="5194" y="2311"/>
                  </a:lnTo>
                  <a:lnTo>
                    <a:pt x="5778" y="863"/>
                  </a:lnTo>
                  <a:lnTo>
                    <a:pt x="4914" y="584"/>
                  </a:lnTo>
                  <a:lnTo>
                    <a:pt x="3759" y="0"/>
                  </a:lnTo>
                  <a:close/>
                </a:path>
              </a:pathLst>
            </a:custGeom>
            <a:solidFill>
              <a:srgbClr val="898C95"/>
            </a:solidFill>
          </p:spPr>
          <p:txBody>
            <a:bodyPr wrap="square" lIns="0" tIns="0" rIns="0" bIns="0" rtlCol="0"/>
            <a:lstStyle/>
            <a:p>
              <a:endParaRPr/>
            </a:p>
          </p:txBody>
        </p:sp>
        <p:sp>
          <p:nvSpPr>
            <p:cNvPr id="71" name="object 74">
              <a:extLst>
                <a:ext uri="{FF2B5EF4-FFF2-40B4-BE49-F238E27FC236}">
                  <a16:creationId xmlns:a16="http://schemas.microsoft.com/office/drawing/2014/main" id="{1E669C4D-0F95-A4B8-6C4A-2A7A21992479}"/>
                </a:ext>
              </a:extLst>
            </p:cNvPr>
            <p:cNvSpPr/>
            <p:nvPr/>
          </p:nvSpPr>
          <p:spPr>
            <a:xfrm>
              <a:off x="6260767" y="3952444"/>
              <a:ext cx="20320" cy="60960"/>
            </a:xfrm>
            <a:custGeom>
              <a:avLst/>
              <a:gdLst/>
              <a:ahLst/>
              <a:cxnLst/>
              <a:rect l="l" t="t" r="r" b="b"/>
              <a:pathLst>
                <a:path w="20320" h="60960">
                  <a:moveTo>
                    <a:pt x="1155" y="53136"/>
                  </a:moveTo>
                  <a:lnTo>
                    <a:pt x="1202" y="57467"/>
                  </a:lnTo>
                  <a:lnTo>
                    <a:pt x="1435" y="58915"/>
                  </a:lnTo>
                  <a:lnTo>
                    <a:pt x="1435" y="59194"/>
                  </a:lnTo>
                  <a:lnTo>
                    <a:pt x="2019" y="60350"/>
                  </a:lnTo>
                  <a:lnTo>
                    <a:pt x="2311" y="60350"/>
                  </a:lnTo>
                  <a:lnTo>
                    <a:pt x="2882" y="60934"/>
                  </a:lnTo>
                  <a:lnTo>
                    <a:pt x="7797" y="60934"/>
                  </a:lnTo>
                  <a:lnTo>
                    <a:pt x="7797" y="57467"/>
                  </a:lnTo>
                  <a:lnTo>
                    <a:pt x="3746" y="57467"/>
                  </a:lnTo>
                  <a:lnTo>
                    <a:pt x="2311" y="56896"/>
                  </a:lnTo>
                  <a:lnTo>
                    <a:pt x="1155" y="53136"/>
                  </a:lnTo>
                  <a:close/>
                </a:path>
                <a:path w="20320" h="60960">
                  <a:moveTo>
                    <a:pt x="6725" y="44475"/>
                  </a:moveTo>
                  <a:lnTo>
                    <a:pt x="5765" y="44475"/>
                  </a:lnTo>
                  <a:lnTo>
                    <a:pt x="5524" y="48221"/>
                  </a:lnTo>
                  <a:lnTo>
                    <a:pt x="5486" y="53708"/>
                  </a:lnTo>
                  <a:lnTo>
                    <a:pt x="3746" y="57467"/>
                  </a:lnTo>
                  <a:lnTo>
                    <a:pt x="7797" y="57467"/>
                  </a:lnTo>
                  <a:lnTo>
                    <a:pt x="7797" y="55740"/>
                  </a:lnTo>
                  <a:lnTo>
                    <a:pt x="5765" y="45910"/>
                  </a:lnTo>
                  <a:lnTo>
                    <a:pt x="6725" y="44475"/>
                  </a:lnTo>
                  <a:close/>
                </a:path>
                <a:path w="20320" h="60960">
                  <a:moveTo>
                    <a:pt x="8953" y="0"/>
                  </a:moveTo>
                  <a:lnTo>
                    <a:pt x="7213" y="0"/>
                  </a:lnTo>
                  <a:lnTo>
                    <a:pt x="5765" y="1155"/>
                  </a:lnTo>
                  <a:lnTo>
                    <a:pt x="4038" y="4610"/>
                  </a:lnTo>
                  <a:lnTo>
                    <a:pt x="4124" y="15595"/>
                  </a:lnTo>
                  <a:lnTo>
                    <a:pt x="4330" y="19062"/>
                  </a:lnTo>
                  <a:lnTo>
                    <a:pt x="5194" y="20789"/>
                  </a:lnTo>
                  <a:lnTo>
                    <a:pt x="6921" y="24828"/>
                  </a:lnTo>
                  <a:lnTo>
                    <a:pt x="8661" y="29159"/>
                  </a:lnTo>
                  <a:lnTo>
                    <a:pt x="8661" y="30899"/>
                  </a:lnTo>
                  <a:lnTo>
                    <a:pt x="6921" y="30899"/>
                  </a:lnTo>
                  <a:lnTo>
                    <a:pt x="6057" y="31470"/>
                  </a:lnTo>
                  <a:lnTo>
                    <a:pt x="5486" y="32054"/>
                  </a:lnTo>
                  <a:lnTo>
                    <a:pt x="4902" y="32918"/>
                  </a:lnTo>
                  <a:lnTo>
                    <a:pt x="4038" y="33782"/>
                  </a:lnTo>
                  <a:lnTo>
                    <a:pt x="3454" y="36677"/>
                  </a:lnTo>
                  <a:lnTo>
                    <a:pt x="2882" y="42456"/>
                  </a:lnTo>
                  <a:lnTo>
                    <a:pt x="2590" y="42456"/>
                  </a:lnTo>
                  <a:lnTo>
                    <a:pt x="2019" y="43027"/>
                  </a:lnTo>
                  <a:lnTo>
                    <a:pt x="1155" y="44754"/>
                  </a:lnTo>
                  <a:lnTo>
                    <a:pt x="0" y="48221"/>
                  </a:lnTo>
                  <a:lnTo>
                    <a:pt x="0" y="51117"/>
                  </a:lnTo>
                  <a:lnTo>
                    <a:pt x="1155" y="51117"/>
                  </a:lnTo>
                  <a:lnTo>
                    <a:pt x="2311" y="46494"/>
                  </a:lnTo>
                  <a:lnTo>
                    <a:pt x="2882" y="44475"/>
                  </a:lnTo>
                  <a:lnTo>
                    <a:pt x="6725" y="44475"/>
                  </a:lnTo>
                  <a:lnTo>
                    <a:pt x="8661" y="41579"/>
                  </a:lnTo>
                  <a:lnTo>
                    <a:pt x="20205" y="41579"/>
                  </a:lnTo>
                  <a:lnTo>
                    <a:pt x="20205" y="40716"/>
                  </a:lnTo>
                  <a:lnTo>
                    <a:pt x="17030" y="39281"/>
                  </a:lnTo>
                  <a:lnTo>
                    <a:pt x="16167" y="38696"/>
                  </a:lnTo>
                  <a:lnTo>
                    <a:pt x="15506" y="37249"/>
                  </a:lnTo>
                  <a:lnTo>
                    <a:pt x="7797" y="37249"/>
                  </a:lnTo>
                  <a:lnTo>
                    <a:pt x="5765" y="36677"/>
                  </a:lnTo>
                  <a:lnTo>
                    <a:pt x="6921" y="34366"/>
                  </a:lnTo>
                  <a:lnTo>
                    <a:pt x="7505" y="33502"/>
                  </a:lnTo>
                  <a:lnTo>
                    <a:pt x="8077" y="33210"/>
                  </a:lnTo>
                  <a:lnTo>
                    <a:pt x="8953" y="32918"/>
                  </a:lnTo>
                  <a:lnTo>
                    <a:pt x="9817" y="32918"/>
                  </a:lnTo>
                  <a:lnTo>
                    <a:pt x="10109" y="29159"/>
                  </a:lnTo>
                  <a:lnTo>
                    <a:pt x="6349" y="15595"/>
                  </a:lnTo>
                  <a:lnTo>
                    <a:pt x="6921" y="12992"/>
                  </a:lnTo>
                  <a:lnTo>
                    <a:pt x="8224" y="12992"/>
                  </a:lnTo>
                  <a:lnTo>
                    <a:pt x="8077" y="12407"/>
                  </a:lnTo>
                  <a:lnTo>
                    <a:pt x="7797" y="11544"/>
                  </a:lnTo>
                  <a:lnTo>
                    <a:pt x="7797" y="10680"/>
                  </a:lnTo>
                  <a:lnTo>
                    <a:pt x="6921" y="10680"/>
                  </a:lnTo>
                  <a:lnTo>
                    <a:pt x="6921" y="7797"/>
                  </a:lnTo>
                  <a:lnTo>
                    <a:pt x="7797" y="7797"/>
                  </a:lnTo>
                  <a:lnTo>
                    <a:pt x="8369" y="6350"/>
                  </a:lnTo>
                  <a:lnTo>
                    <a:pt x="8953" y="5194"/>
                  </a:lnTo>
                  <a:lnTo>
                    <a:pt x="9817" y="4038"/>
                  </a:lnTo>
                  <a:lnTo>
                    <a:pt x="9232" y="1155"/>
                  </a:lnTo>
                  <a:lnTo>
                    <a:pt x="8953" y="0"/>
                  </a:lnTo>
                  <a:close/>
                </a:path>
                <a:path w="20320" h="60960">
                  <a:moveTo>
                    <a:pt x="20205" y="41579"/>
                  </a:moveTo>
                  <a:lnTo>
                    <a:pt x="8661" y="41579"/>
                  </a:lnTo>
                  <a:lnTo>
                    <a:pt x="19342" y="42456"/>
                  </a:lnTo>
                  <a:lnTo>
                    <a:pt x="19634" y="42735"/>
                  </a:lnTo>
                  <a:lnTo>
                    <a:pt x="20205" y="43891"/>
                  </a:lnTo>
                  <a:lnTo>
                    <a:pt x="20205" y="41579"/>
                  </a:lnTo>
                  <a:close/>
                </a:path>
                <a:path w="20320" h="60960">
                  <a:moveTo>
                    <a:pt x="12699" y="35229"/>
                  </a:moveTo>
                  <a:lnTo>
                    <a:pt x="7797" y="37249"/>
                  </a:lnTo>
                  <a:lnTo>
                    <a:pt x="15506" y="37249"/>
                  </a:lnTo>
                  <a:lnTo>
                    <a:pt x="14719" y="35521"/>
                  </a:lnTo>
                  <a:lnTo>
                    <a:pt x="12699" y="35229"/>
                  </a:lnTo>
                  <a:close/>
                </a:path>
                <a:path w="20320" h="60960">
                  <a:moveTo>
                    <a:pt x="8224" y="12992"/>
                  </a:moveTo>
                  <a:lnTo>
                    <a:pt x="7213" y="12992"/>
                  </a:lnTo>
                  <a:lnTo>
                    <a:pt x="8369" y="13563"/>
                  </a:lnTo>
                  <a:lnTo>
                    <a:pt x="8224" y="12992"/>
                  </a:lnTo>
                  <a:close/>
                </a:path>
              </a:pathLst>
            </a:custGeom>
            <a:solidFill>
              <a:srgbClr val="A1A4A5"/>
            </a:solidFill>
          </p:spPr>
          <p:txBody>
            <a:bodyPr wrap="square" lIns="0" tIns="0" rIns="0" bIns="0" rtlCol="0"/>
            <a:lstStyle/>
            <a:p>
              <a:endParaRPr/>
            </a:p>
          </p:txBody>
        </p:sp>
        <p:sp>
          <p:nvSpPr>
            <p:cNvPr id="72" name="object 75">
              <a:extLst>
                <a:ext uri="{FF2B5EF4-FFF2-40B4-BE49-F238E27FC236}">
                  <a16:creationId xmlns:a16="http://schemas.microsoft.com/office/drawing/2014/main" id="{726D8513-DF4D-D2B8-B07A-5E16F9F46E3F}"/>
                </a:ext>
              </a:extLst>
            </p:cNvPr>
            <p:cNvSpPr/>
            <p:nvPr/>
          </p:nvSpPr>
          <p:spPr>
            <a:xfrm>
              <a:off x="6219468" y="4008471"/>
              <a:ext cx="1270" cy="5715"/>
            </a:xfrm>
            <a:custGeom>
              <a:avLst/>
              <a:gdLst/>
              <a:ahLst/>
              <a:cxnLst/>
              <a:rect l="l" t="t" r="r" b="b"/>
              <a:pathLst>
                <a:path w="1270" h="5714">
                  <a:moveTo>
                    <a:pt x="863" y="0"/>
                  </a:moveTo>
                  <a:lnTo>
                    <a:pt x="0" y="0"/>
                  </a:lnTo>
                  <a:lnTo>
                    <a:pt x="0" y="1727"/>
                  </a:lnTo>
                  <a:lnTo>
                    <a:pt x="279" y="3467"/>
                  </a:lnTo>
                  <a:lnTo>
                    <a:pt x="571" y="5194"/>
                  </a:lnTo>
                  <a:lnTo>
                    <a:pt x="571" y="1727"/>
                  </a:lnTo>
                  <a:lnTo>
                    <a:pt x="863" y="0"/>
                  </a:lnTo>
                  <a:close/>
                </a:path>
              </a:pathLst>
            </a:custGeom>
            <a:solidFill>
              <a:srgbClr val="A9ACAC"/>
            </a:solidFill>
          </p:spPr>
          <p:txBody>
            <a:bodyPr wrap="square" lIns="0" tIns="0" rIns="0" bIns="0" rtlCol="0"/>
            <a:lstStyle/>
            <a:p>
              <a:endParaRPr/>
            </a:p>
          </p:txBody>
        </p:sp>
        <p:sp>
          <p:nvSpPr>
            <p:cNvPr id="73" name="object 76">
              <a:extLst>
                <a:ext uri="{FF2B5EF4-FFF2-40B4-BE49-F238E27FC236}">
                  <a16:creationId xmlns:a16="http://schemas.microsoft.com/office/drawing/2014/main" id="{7187954D-27F3-9104-B5A0-4034A0C463BD}"/>
                </a:ext>
              </a:extLst>
            </p:cNvPr>
            <p:cNvSpPr/>
            <p:nvPr/>
          </p:nvSpPr>
          <p:spPr>
            <a:xfrm>
              <a:off x="6152790" y="3960242"/>
              <a:ext cx="45720" cy="53340"/>
            </a:xfrm>
            <a:custGeom>
              <a:avLst/>
              <a:gdLst/>
              <a:ahLst/>
              <a:cxnLst/>
              <a:rect l="l" t="t" r="r" b="b"/>
              <a:pathLst>
                <a:path w="45720" h="53339">
                  <a:moveTo>
                    <a:pt x="18434" y="0"/>
                  </a:moveTo>
                  <a:lnTo>
                    <a:pt x="8028" y="792"/>
                  </a:lnTo>
                  <a:lnTo>
                    <a:pt x="1902" y="6597"/>
                  </a:lnTo>
                  <a:lnTo>
                    <a:pt x="0" y="15384"/>
                  </a:lnTo>
                  <a:lnTo>
                    <a:pt x="2267" y="25120"/>
                  </a:lnTo>
                  <a:lnTo>
                    <a:pt x="3994" y="25120"/>
                  </a:lnTo>
                  <a:lnTo>
                    <a:pt x="5442" y="31191"/>
                  </a:lnTo>
                  <a:lnTo>
                    <a:pt x="10357" y="30022"/>
                  </a:lnTo>
                  <a:lnTo>
                    <a:pt x="15551" y="30022"/>
                  </a:lnTo>
                  <a:lnTo>
                    <a:pt x="20745" y="51117"/>
                  </a:lnTo>
                  <a:lnTo>
                    <a:pt x="21037" y="50533"/>
                  </a:lnTo>
                  <a:lnTo>
                    <a:pt x="22193" y="49377"/>
                  </a:lnTo>
                  <a:lnTo>
                    <a:pt x="22777" y="49669"/>
                  </a:lnTo>
                  <a:lnTo>
                    <a:pt x="23920" y="50825"/>
                  </a:lnTo>
                  <a:lnTo>
                    <a:pt x="23349" y="52273"/>
                  </a:lnTo>
                  <a:lnTo>
                    <a:pt x="23349" y="53136"/>
                  </a:lnTo>
                  <a:lnTo>
                    <a:pt x="27972" y="50241"/>
                  </a:lnTo>
                  <a:lnTo>
                    <a:pt x="30575" y="49098"/>
                  </a:lnTo>
                  <a:lnTo>
                    <a:pt x="30575" y="45046"/>
                  </a:lnTo>
                  <a:lnTo>
                    <a:pt x="31147" y="37541"/>
                  </a:lnTo>
                  <a:lnTo>
                    <a:pt x="29127" y="37541"/>
                  </a:lnTo>
                  <a:lnTo>
                    <a:pt x="26816" y="31762"/>
                  </a:lnTo>
                  <a:lnTo>
                    <a:pt x="26816" y="28587"/>
                  </a:lnTo>
                  <a:lnTo>
                    <a:pt x="21330" y="25984"/>
                  </a:lnTo>
                  <a:lnTo>
                    <a:pt x="18726" y="18186"/>
                  </a:lnTo>
                  <a:lnTo>
                    <a:pt x="19310" y="17030"/>
                  </a:lnTo>
                  <a:lnTo>
                    <a:pt x="19882" y="16167"/>
                  </a:lnTo>
                  <a:lnTo>
                    <a:pt x="20745" y="15303"/>
                  </a:lnTo>
                  <a:lnTo>
                    <a:pt x="29419" y="13855"/>
                  </a:lnTo>
                  <a:lnTo>
                    <a:pt x="36341" y="10680"/>
                  </a:lnTo>
                  <a:lnTo>
                    <a:pt x="44431" y="8661"/>
                  </a:lnTo>
                  <a:lnTo>
                    <a:pt x="44723" y="7797"/>
                  </a:lnTo>
                  <a:lnTo>
                    <a:pt x="45294" y="6642"/>
                  </a:lnTo>
                  <a:lnTo>
                    <a:pt x="40263" y="3644"/>
                  </a:lnTo>
                  <a:lnTo>
                    <a:pt x="32521" y="2378"/>
                  </a:lnTo>
                  <a:lnTo>
                    <a:pt x="24670" y="2087"/>
                  </a:lnTo>
                  <a:lnTo>
                    <a:pt x="19310" y="2019"/>
                  </a:lnTo>
                  <a:lnTo>
                    <a:pt x="19018" y="1155"/>
                  </a:lnTo>
                  <a:lnTo>
                    <a:pt x="18434" y="0"/>
                  </a:lnTo>
                  <a:close/>
                </a:path>
              </a:pathLst>
            </a:custGeom>
            <a:solidFill>
              <a:srgbClr val="D5D7D6"/>
            </a:solidFill>
          </p:spPr>
          <p:txBody>
            <a:bodyPr wrap="square" lIns="0" tIns="0" rIns="0" bIns="0" rtlCol="0"/>
            <a:lstStyle/>
            <a:p>
              <a:endParaRPr/>
            </a:p>
          </p:txBody>
        </p:sp>
        <p:sp>
          <p:nvSpPr>
            <p:cNvPr id="74" name="object 77">
              <a:extLst>
                <a:ext uri="{FF2B5EF4-FFF2-40B4-BE49-F238E27FC236}">
                  <a16:creationId xmlns:a16="http://schemas.microsoft.com/office/drawing/2014/main" id="{AC39092D-FB10-8DB7-7D85-0BB81B73A4E0}"/>
                </a:ext>
              </a:extLst>
            </p:cNvPr>
            <p:cNvSpPr/>
            <p:nvPr/>
          </p:nvSpPr>
          <p:spPr>
            <a:xfrm>
              <a:off x="6210795" y="3996346"/>
              <a:ext cx="130175" cy="17145"/>
            </a:xfrm>
            <a:custGeom>
              <a:avLst/>
              <a:gdLst/>
              <a:ahLst/>
              <a:cxnLst/>
              <a:rect l="l" t="t" r="r" b="b"/>
              <a:pathLst>
                <a:path w="130175" h="17145">
                  <a:moveTo>
                    <a:pt x="2882" y="11252"/>
                  </a:moveTo>
                  <a:lnTo>
                    <a:pt x="0" y="11252"/>
                  </a:lnTo>
                  <a:lnTo>
                    <a:pt x="571" y="12407"/>
                  </a:lnTo>
                  <a:lnTo>
                    <a:pt x="1155" y="13563"/>
                  </a:lnTo>
                  <a:lnTo>
                    <a:pt x="2019" y="15011"/>
                  </a:lnTo>
                  <a:lnTo>
                    <a:pt x="2311" y="13563"/>
                  </a:lnTo>
                  <a:lnTo>
                    <a:pt x="2590" y="12407"/>
                  </a:lnTo>
                  <a:lnTo>
                    <a:pt x="2882" y="11252"/>
                  </a:lnTo>
                  <a:close/>
                </a:path>
                <a:path w="130175" h="17145">
                  <a:moveTo>
                    <a:pt x="129971" y="0"/>
                  </a:moveTo>
                  <a:lnTo>
                    <a:pt x="128816" y="1155"/>
                  </a:lnTo>
                  <a:lnTo>
                    <a:pt x="128511" y="2019"/>
                  </a:lnTo>
                  <a:lnTo>
                    <a:pt x="127939" y="2603"/>
                  </a:lnTo>
                  <a:lnTo>
                    <a:pt x="127939" y="2895"/>
                  </a:lnTo>
                  <a:lnTo>
                    <a:pt x="128511" y="8382"/>
                  </a:lnTo>
                  <a:lnTo>
                    <a:pt x="127368" y="11264"/>
                  </a:lnTo>
                  <a:lnTo>
                    <a:pt x="127076" y="17043"/>
                  </a:lnTo>
                  <a:lnTo>
                    <a:pt x="127939" y="17043"/>
                  </a:lnTo>
                  <a:lnTo>
                    <a:pt x="129095" y="5486"/>
                  </a:lnTo>
                  <a:lnTo>
                    <a:pt x="129971" y="0"/>
                  </a:lnTo>
                  <a:close/>
                </a:path>
              </a:pathLst>
            </a:custGeom>
            <a:solidFill>
              <a:srgbClr val="A1A4A5"/>
            </a:solidFill>
          </p:spPr>
          <p:txBody>
            <a:bodyPr wrap="square" lIns="0" tIns="0" rIns="0" bIns="0" rtlCol="0"/>
            <a:lstStyle/>
            <a:p>
              <a:endParaRPr/>
            </a:p>
          </p:txBody>
        </p:sp>
        <p:sp>
          <p:nvSpPr>
            <p:cNvPr id="75" name="object 78">
              <a:extLst>
                <a:ext uri="{FF2B5EF4-FFF2-40B4-BE49-F238E27FC236}">
                  <a16:creationId xmlns:a16="http://schemas.microsoft.com/office/drawing/2014/main" id="{A4E86B7A-4A74-4523-99B7-2C405766FC29}"/>
                </a:ext>
              </a:extLst>
            </p:cNvPr>
            <p:cNvSpPr/>
            <p:nvPr/>
          </p:nvSpPr>
          <p:spPr>
            <a:xfrm>
              <a:off x="6260185" y="3996054"/>
              <a:ext cx="76835" cy="15875"/>
            </a:xfrm>
            <a:custGeom>
              <a:avLst/>
              <a:gdLst/>
              <a:ahLst/>
              <a:cxnLst/>
              <a:rect l="l" t="t" r="r" b="b"/>
              <a:pathLst>
                <a:path w="76835" h="15875">
                  <a:moveTo>
                    <a:pt x="2019" y="15303"/>
                  </a:moveTo>
                  <a:lnTo>
                    <a:pt x="1727" y="13576"/>
                  </a:lnTo>
                  <a:lnTo>
                    <a:pt x="1727" y="10388"/>
                  </a:lnTo>
                  <a:lnTo>
                    <a:pt x="1143" y="9245"/>
                  </a:lnTo>
                  <a:lnTo>
                    <a:pt x="571" y="7505"/>
                  </a:lnTo>
                  <a:lnTo>
                    <a:pt x="571" y="4622"/>
                  </a:lnTo>
                  <a:lnTo>
                    <a:pt x="0" y="12420"/>
                  </a:lnTo>
                  <a:lnTo>
                    <a:pt x="1143" y="15303"/>
                  </a:lnTo>
                  <a:lnTo>
                    <a:pt x="2019" y="15303"/>
                  </a:lnTo>
                  <a:close/>
                </a:path>
                <a:path w="76835" h="15875">
                  <a:moveTo>
                    <a:pt x="27724" y="11557"/>
                  </a:moveTo>
                  <a:lnTo>
                    <a:pt x="22809" y="10972"/>
                  </a:lnTo>
                  <a:lnTo>
                    <a:pt x="13284" y="10401"/>
                  </a:lnTo>
                  <a:lnTo>
                    <a:pt x="11836" y="6350"/>
                  </a:lnTo>
                  <a:lnTo>
                    <a:pt x="12128" y="5194"/>
                  </a:lnTo>
                  <a:lnTo>
                    <a:pt x="12128" y="876"/>
                  </a:lnTo>
                  <a:lnTo>
                    <a:pt x="13284" y="292"/>
                  </a:lnTo>
                  <a:lnTo>
                    <a:pt x="14147" y="0"/>
                  </a:lnTo>
                  <a:lnTo>
                    <a:pt x="11264" y="0"/>
                  </a:lnTo>
                  <a:lnTo>
                    <a:pt x="8661" y="5194"/>
                  </a:lnTo>
                  <a:lnTo>
                    <a:pt x="9817" y="10109"/>
                  </a:lnTo>
                  <a:lnTo>
                    <a:pt x="12128" y="14732"/>
                  </a:lnTo>
                  <a:lnTo>
                    <a:pt x="17030" y="11557"/>
                  </a:lnTo>
                  <a:lnTo>
                    <a:pt x="21945" y="12128"/>
                  </a:lnTo>
                  <a:lnTo>
                    <a:pt x="27724" y="11557"/>
                  </a:lnTo>
                  <a:close/>
                </a:path>
                <a:path w="76835" h="15875">
                  <a:moveTo>
                    <a:pt x="76822" y="8661"/>
                  </a:moveTo>
                  <a:lnTo>
                    <a:pt x="75653" y="8661"/>
                  </a:lnTo>
                  <a:lnTo>
                    <a:pt x="75653" y="15303"/>
                  </a:lnTo>
                  <a:lnTo>
                    <a:pt x="76822" y="15303"/>
                  </a:lnTo>
                  <a:lnTo>
                    <a:pt x="76822" y="8661"/>
                  </a:lnTo>
                  <a:close/>
                </a:path>
              </a:pathLst>
            </a:custGeom>
            <a:solidFill>
              <a:srgbClr val="C4C5C5"/>
            </a:solidFill>
          </p:spPr>
          <p:txBody>
            <a:bodyPr wrap="square" lIns="0" tIns="0" rIns="0" bIns="0" rtlCol="0"/>
            <a:lstStyle/>
            <a:p>
              <a:endParaRPr/>
            </a:p>
          </p:txBody>
        </p:sp>
        <p:sp>
          <p:nvSpPr>
            <p:cNvPr id="76" name="object 79">
              <a:extLst>
                <a:ext uri="{FF2B5EF4-FFF2-40B4-BE49-F238E27FC236}">
                  <a16:creationId xmlns:a16="http://schemas.microsoft.com/office/drawing/2014/main" id="{88211EFE-27AE-9CC1-6C51-E7B768CE1016}"/>
                </a:ext>
              </a:extLst>
            </p:cNvPr>
            <p:cNvSpPr/>
            <p:nvPr/>
          </p:nvSpPr>
          <p:spPr>
            <a:xfrm>
              <a:off x="6348561" y="4001245"/>
              <a:ext cx="1270" cy="10160"/>
            </a:xfrm>
            <a:custGeom>
              <a:avLst/>
              <a:gdLst/>
              <a:ahLst/>
              <a:cxnLst/>
              <a:rect l="l" t="t" r="r" b="b"/>
              <a:pathLst>
                <a:path w="1270" h="10160">
                  <a:moveTo>
                    <a:pt x="292" y="0"/>
                  </a:moveTo>
                  <a:lnTo>
                    <a:pt x="0" y="292"/>
                  </a:lnTo>
                  <a:lnTo>
                    <a:pt x="0" y="1447"/>
                  </a:lnTo>
                  <a:lnTo>
                    <a:pt x="863" y="10109"/>
                  </a:lnTo>
                  <a:lnTo>
                    <a:pt x="292" y="3175"/>
                  </a:lnTo>
                  <a:lnTo>
                    <a:pt x="292" y="0"/>
                  </a:lnTo>
                  <a:close/>
                </a:path>
              </a:pathLst>
            </a:custGeom>
            <a:solidFill>
              <a:srgbClr val="B0B3B3"/>
            </a:solidFill>
          </p:spPr>
          <p:txBody>
            <a:bodyPr wrap="square" lIns="0" tIns="0" rIns="0" bIns="0" rtlCol="0"/>
            <a:lstStyle/>
            <a:p>
              <a:endParaRPr/>
            </a:p>
          </p:txBody>
        </p:sp>
        <p:sp>
          <p:nvSpPr>
            <p:cNvPr id="77" name="object 80">
              <a:extLst>
                <a:ext uri="{FF2B5EF4-FFF2-40B4-BE49-F238E27FC236}">
                  <a16:creationId xmlns:a16="http://schemas.microsoft.com/office/drawing/2014/main" id="{2A8C9726-C42E-EA32-9388-F4D8FA0A22B3}"/>
                </a:ext>
              </a:extLst>
            </p:cNvPr>
            <p:cNvSpPr/>
            <p:nvPr/>
          </p:nvSpPr>
          <p:spPr>
            <a:xfrm>
              <a:off x="6303210" y="4006447"/>
              <a:ext cx="1270" cy="4445"/>
            </a:xfrm>
            <a:custGeom>
              <a:avLst/>
              <a:gdLst/>
              <a:ahLst/>
              <a:cxnLst/>
              <a:rect l="l" t="t" r="r" b="b"/>
              <a:pathLst>
                <a:path w="1270" h="4445">
                  <a:moveTo>
                    <a:pt x="876" y="0"/>
                  </a:moveTo>
                  <a:lnTo>
                    <a:pt x="0" y="0"/>
                  </a:lnTo>
                  <a:lnTo>
                    <a:pt x="0" y="4038"/>
                  </a:lnTo>
                  <a:lnTo>
                    <a:pt x="304" y="4038"/>
                  </a:lnTo>
                  <a:lnTo>
                    <a:pt x="584" y="4330"/>
                  </a:lnTo>
                  <a:lnTo>
                    <a:pt x="584" y="1447"/>
                  </a:lnTo>
                  <a:lnTo>
                    <a:pt x="876" y="0"/>
                  </a:lnTo>
                  <a:close/>
                </a:path>
              </a:pathLst>
            </a:custGeom>
            <a:solidFill>
              <a:srgbClr val="A9ACAC"/>
            </a:solidFill>
          </p:spPr>
          <p:txBody>
            <a:bodyPr wrap="square" lIns="0" tIns="0" rIns="0" bIns="0" rtlCol="0"/>
            <a:lstStyle/>
            <a:p>
              <a:endParaRPr/>
            </a:p>
          </p:txBody>
        </p:sp>
        <p:sp>
          <p:nvSpPr>
            <p:cNvPr id="78" name="object 81">
              <a:extLst>
                <a:ext uri="{FF2B5EF4-FFF2-40B4-BE49-F238E27FC236}">
                  <a16:creationId xmlns:a16="http://schemas.microsoft.com/office/drawing/2014/main" id="{9A1D5591-B29A-9DFF-4AC6-748B56E6A730}"/>
                </a:ext>
              </a:extLst>
            </p:cNvPr>
            <p:cNvSpPr/>
            <p:nvPr/>
          </p:nvSpPr>
          <p:spPr>
            <a:xfrm>
              <a:off x="6261916" y="3996918"/>
              <a:ext cx="5080" cy="13335"/>
            </a:xfrm>
            <a:custGeom>
              <a:avLst/>
              <a:gdLst/>
              <a:ahLst/>
              <a:cxnLst/>
              <a:rect l="l" t="t" r="r" b="b"/>
              <a:pathLst>
                <a:path w="5079" h="13335">
                  <a:moveTo>
                    <a:pt x="4622" y="0"/>
                  </a:moveTo>
                  <a:lnTo>
                    <a:pt x="1727" y="0"/>
                  </a:lnTo>
                  <a:lnTo>
                    <a:pt x="1155" y="2019"/>
                  </a:lnTo>
                  <a:lnTo>
                    <a:pt x="0" y="6642"/>
                  </a:lnTo>
                  <a:lnTo>
                    <a:pt x="0" y="8661"/>
                  </a:lnTo>
                  <a:lnTo>
                    <a:pt x="1155" y="12420"/>
                  </a:lnTo>
                  <a:lnTo>
                    <a:pt x="2603" y="12992"/>
                  </a:lnTo>
                  <a:lnTo>
                    <a:pt x="4330" y="9245"/>
                  </a:lnTo>
                  <a:lnTo>
                    <a:pt x="4330" y="4330"/>
                  </a:lnTo>
                  <a:lnTo>
                    <a:pt x="4622" y="0"/>
                  </a:lnTo>
                  <a:close/>
                </a:path>
              </a:pathLst>
            </a:custGeom>
            <a:solidFill>
              <a:srgbClr val="919495"/>
            </a:solidFill>
          </p:spPr>
          <p:txBody>
            <a:bodyPr wrap="square" lIns="0" tIns="0" rIns="0" bIns="0" rtlCol="0"/>
            <a:lstStyle/>
            <a:p>
              <a:endParaRPr/>
            </a:p>
          </p:txBody>
        </p:sp>
        <p:sp>
          <p:nvSpPr>
            <p:cNvPr id="79" name="object 82">
              <a:extLst>
                <a:ext uri="{FF2B5EF4-FFF2-40B4-BE49-F238E27FC236}">
                  <a16:creationId xmlns:a16="http://schemas.microsoft.com/office/drawing/2014/main" id="{5606673F-F233-06BC-D8F9-C2D85BB59936}"/>
                </a:ext>
              </a:extLst>
            </p:cNvPr>
            <p:cNvSpPr/>
            <p:nvPr/>
          </p:nvSpPr>
          <p:spPr>
            <a:xfrm>
              <a:off x="6219461" y="4003272"/>
              <a:ext cx="1270" cy="5715"/>
            </a:xfrm>
            <a:custGeom>
              <a:avLst/>
              <a:gdLst/>
              <a:ahLst/>
              <a:cxnLst/>
              <a:rect l="l" t="t" r="r" b="b"/>
              <a:pathLst>
                <a:path w="1270" h="5714">
                  <a:moveTo>
                    <a:pt x="571" y="0"/>
                  </a:moveTo>
                  <a:lnTo>
                    <a:pt x="292" y="1727"/>
                  </a:lnTo>
                  <a:lnTo>
                    <a:pt x="0" y="3467"/>
                  </a:lnTo>
                  <a:lnTo>
                    <a:pt x="0" y="5194"/>
                  </a:lnTo>
                  <a:lnTo>
                    <a:pt x="863" y="5194"/>
                  </a:lnTo>
                  <a:lnTo>
                    <a:pt x="863" y="2311"/>
                  </a:lnTo>
                  <a:lnTo>
                    <a:pt x="571" y="1435"/>
                  </a:lnTo>
                  <a:lnTo>
                    <a:pt x="571" y="0"/>
                  </a:lnTo>
                  <a:close/>
                </a:path>
              </a:pathLst>
            </a:custGeom>
            <a:solidFill>
              <a:srgbClr val="A1A4A5"/>
            </a:solidFill>
          </p:spPr>
          <p:txBody>
            <a:bodyPr wrap="square" lIns="0" tIns="0" rIns="0" bIns="0" rtlCol="0"/>
            <a:lstStyle/>
            <a:p>
              <a:endParaRPr/>
            </a:p>
          </p:txBody>
        </p:sp>
        <p:sp>
          <p:nvSpPr>
            <p:cNvPr id="80" name="object 83">
              <a:extLst>
                <a:ext uri="{FF2B5EF4-FFF2-40B4-BE49-F238E27FC236}">
                  <a16:creationId xmlns:a16="http://schemas.microsoft.com/office/drawing/2014/main" id="{1B1CB18B-B829-B5D0-9948-E38A1418F4D2}"/>
                </a:ext>
              </a:extLst>
            </p:cNvPr>
            <p:cNvSpPr/>
            <p:nvPr/>
          </p:nvSpPr>
          <p:spPr>
            <a:xfrm>
              <a:off x="6220332" y="4005580"/>
              <a:ext cx="1270" cy="3175"/>
            </a:xfrm>
            <a:custGeom>
              <a:avLst/>
              <a:gdLst/>
              <a:ahLst/>
              <a:cxnLst/>
              <a:rect l="l" t="t" r="r" b="b"/>
              <a:pathLst>
                <a:path w="1270" h="3175">
                  <a:moveTo>
                    <a:pt x="1155" y="0"/>
                  </a:moveTo>
                  <a:lnTo>
                    <a:pt x="0" y="0"/>
                  </a:lnTo>
                  <a:lnTo>
                    <a:pt x="0" y="2882"/>
                  </a:lnTo>
                  <a:lnTo>
                    <a:pt x="1155" y="2882"/>
                  </a:lnTo>
                  <a:lnTo>
                    <a:pt x="1155" y="0"/>
                  </a:lnTo>
                  <a:close/>
                </a:path>
              </a:pathLst>
            </a:custGeom>
            <a:solidFill>
              <a:srgbClr val="CDCFC6"/>
            </a:solidFill>
          </p:spPr>
          <p:txBody>
            <a:bodyPr wrap="square" lIns="0" tIns="0" rIns="0" bIns="0" rtlCol="0"/>
            <a:lstStyle/>
            <a:p>
              <a:endParaRPr/>
            </a:p>
          </p:txBody>
        </p:sp>
        <p:sp>
          <p:nvSpPr>
            <p:cNvPr id="81" name="object 84">
              <a:extLst>
                <a:ext uri="{FF2B5EF4-FFF2-40B4-BE49-F238E27FC236}">
                  <a16:creationId xmlns:a16="http://schemas.microsoft.com/office/drawing/2014/main" id="{36C4D47F-5FF0-BA23-557D-FA87246BDEC1}"/>
                </a:ext>
              </a:extLst>
            </p:cNvPr>
            <p:cNvSpPr/>
            <p:nvPr/>
          </p:nvSpPr>
          <p:spPr>
            <a:xfrm>
              <a:off x="6272025" y="3994893"/>
              <a:ext cx="17145" cy="13335"/>
            </a:xfrm>
            <a:custGeom>
              <a:avLst/>
              <a:gdLst/>
              <a:ahLst/>
              <a:cxnLst/>
              <a:rect l="l" t="t" r="r" b="b"/>
              <a:pathLst>
                <a:path w="17145" h="13335">
                  <a:moveTo>
                    <a:pt x="8077" y="0"/>
                  </a:moveTo>
                  <a:lnTo>
                    <a:pt x="4038" y="584"/>
                  </a:lnTo>
                  <a:lnTo>
                    <a:pt x="1447" y="1447"/>
                  </a:lnTo>
                  <a:lnTo>
                    <a:pt x="292" y="2032"/>
                  </a:lnTo>
                  <a:lnTo>
                    <a:pt x="292" y="6350"/>
                  </a:lnTo>
                  <a:lnTo>
                    <a:pt x="0" y="7505"/>
                  </a:lnTo>
                  <a:lnTo>
                    <a:pt x="1447" y="11557"/>
                  </a:lnTo>
                  <a:lnTo>
                    <a:pt x="10972" y="12128"/>
                  </a:lnTo>
                  <a:lnTo>
                    <a:pt x="15887" y="12712"/>
                  </a:lnTo>
                  <a:lnTo>
                    <a:pt x="16751" y="11836"/>
                  </a:lnTo>
                  <a:lnTo>
                    <a:pt x="15887" y="5778"/>
                  </a:lnTo>
                  <a:lnTo>
                    <a:pt x="8953" y="1447"/>
                  </a:lnTo>
                  <a:lnTo>
                    <a:pt x="8382" y="292"/>
                  </a:lnTo>
                  <a:lnTo>
                    <a:pt x="8077" y="0"/>
                  </a:lnTo>
                  <a:close/>
                </a:path>
              </a:pathLst>
            </a:custGeom>
            <a:solidFill>
              <a:srgbClr val="CDCFCE"/>
            </a:solidFill>
          </p:spPr>
          <p:txBody>
            <a:bodyPr wrap="square" lIns="0" tIns="0" rIns="0" bIns="0" rtlCol="0"/>
            <a:lstStyle/>
            <a:p>
              <a:endParaRPr/>
            </a:p>
          </p:txBody>
        </p:sp>
        <p:sp>
          <p:nvSpPr>
            <p:cNvPr id="82" name="object 85">
              <a:extLst>
                <a:ext uri="{FF2B5EF4-FFF2-40B4-BE49-F238E27FC236}">
                  <a16:creationId xmlns:a16="http://schemas.microsoft.com/office/drawing/2014/main" id="{5E1FA137-3361-1054-ED5F-0C9B04CD7790}"/>
                </a:ext>
              </a:extLst>
            </p:cNvPr>
            <p:cNvSpPr/>
            <p:nvPr/>
          </p:nvSpPr>
          <p:spPr>
            <a:xfrm>
              <a:off x="6260760" y="4003558"/>
              <a:ext cx="1270" cy="3175"/>
            </a:xfrm>
            <a:custGeom>
              <a:avLst/>
              <a:gdLst/>
              <a:ahLst/>
              <a:cxnLst/>
              <a:rect l="l" t="t" r="r" b="b"/>
              <a:pathLst>
                <a:path w="1270" h="3175">
                  <a:moveTo>
                    <a:pt x="1155" y="0"/>
                  </a:moveTo>
                  <a:lnTo>
                    <a:pt x="0" y="0"/>
                  </a:lnTo>
                  <a:lnTo>
                    <a:pt x="292" y="863"/>
                  </a:lnTo>
                  <a:lnTo>
                    <a:pt x="571" y="1727"/>
                  </a:lnTo>
                  <a:lnTo>
                    <a:pt x="1155" y="2882"/>
                  </a:lnTo>
                  <a:lnTo>
                    <a:pt x="1155" y="0"/>
                  </a:lnTo>
                  <a:close/>
                </a:path>
              </a:pathLst>
            </a:custGeom>
            <a:solidFill>
              <a:srgbClr val="B0B3B3"/>
            </a:solidFill>
          </p:spPr>
          <p:txBody>
            <a:bodyPr wrap="square" lIns="0" tIns="0" rIns="0" bIns="0" rtlCol="0"/>
            <a:lstStyle/>
            <a:p>
              <a:endParaRPr/>
            </a:p>
          </p:txBody>
        </p:sp>
        <p:sp>
          <p:nvSpPr>
            <p:cNvPr id="83" name="object 86">
              <a:extLst>
                <a:ext uri="{FF2B5EF4-FFF2-40B4-BE49-F238E27FC236}">
                  <a16:creationId xmlns:a16="http://schemas.microsoft.com/office/drawing/2014/main" id="{61AE3AF8-43EB-A918-038E-611122451046}"/>
                </a:ext>
              </a:extLst>
            </p:cNvPr>
            <p:cNvSpPr/>
            <p:nvPr/>
          </p:nvSpPr>
          <p:spPr>
            <a:xfrm>
              <a:off x="6303215" y="3999218"/>
              <a:ext cx="1270" cy="7620"/>
            </a:xfrm>
            <a:custGeom>
              <a:avLst/>
              <a:gdLst/>
              <a:ahLst/>
              <a:cxnLst/>
              <a:rect l="l" t="t" r="r" b="b"/>
              <a:pathLst>
                <a:path w="1270" h="7620">
                  <a:moveTo>
                    <a:pt x="0" y="0"/>
                  </a:moveTo>
                  <a:lnTo>
                    <a:pt x="0" y="7226"/>
                  </a:lnTo>
                  <a:lnTo>
                    <a:pt x="876" y="7226"/>
                  </a:lnTo>
                  <a:lnTo>
                    <a:pt x="876" y="6362"/>
                  </a:lnTo>
                  <a:lnTo>
                    <a:pt x="584" y="4051"/>
                  </a:lnTo>
                  <a:lnTo>
                    <a:pt x="0" y="0"/>
                  </a:lnTo>
                  <a:close/>
                </a:path>
              </a:pathLst>
            </a:custGeom>
            <a:solidFill>
              <a:srgbClr val="A1A4A5"/>
            </a:solidFill>
          </p:spPr>
          <p:txBody>
            <a:bodyPr wrap="square" lIns="0" tIns="0" rIns="0" bIns="0" rtlCol="0"/>
            <a:lstStyle/>
            <a:p>
              <a:endParaRPr/>
            </a:p>
          </p:txBody>
        </p:sp>
        <p:sp>
          <p:nvSpPr>
            <p:cNvPr id="84" name="object 87">
              <a:extLst>
                <a:ext uri="{FF2B5EF4-FFF2-40B4-BE49-F238E27FC236}">
                  <a16:creationId xmlns:a16="http://schemas.microsoft.com/office/drawing/2014/main" id="{2BC2294E-ACBB-A3C0-E049-F14C7EFF1BFC}"/>
                </a:ext>
              </a:extLst>
            </p:cNvPr>
            <p:cNvSpPr/>
            <p:nvPr/>
          </p:nvSpPr>
          <p:spPr>
            <a:xfrm>
              <a:off x="6263068" y="4000665"/>
              <a:ext cx="38735" cy="5080"/>
            </a:xfrm>
            <a:custGeom>
              <a:avLst/>
              <a:gdLst/>
              <a:ahLst/>
              <a:cxnLst/>
              <a:rect l="l" t="t" r="r" b="b"/>
              <a:pathLst>
                <a:path w="38735" h="5079">
                  <a:moveTo>
                    <a:pt x="1143" y="0"/>
                  </a:moveTo>
                  <a:lnTo>
                    <a:pt x="0" y="2032"/>
                  </a:lnTo>
                  <a:lnTo>
                    <a:pt x="571" y="4914"/>
                  </a:lnTo>
                  <a:lnTo>
                    <a:pt x="571" y="3187"/>
                  </a:lnTo>
                  <a:lnTo>
                    <a:pt x="863" y="1447"/>
                  </a:lnTo>
                  <a:lnTo>
                    <a:pt x="1143" y="0"/>
                  </a:lnTo>
                  <a:close/>
                </a:path>
                <a:path w="38735" h="5079">
                  <a:moveTo>
                    <a:pt x="38125" y="2895"/>
                  </a:moveTo>
                  <a:lnTo>
                    <a:pt x="35242" y="2895"/>
                  </a:lnTo>
                  <a:lnTo>
                    <a:pt x="35242" y="4914"/>
                  </a:lnTo>
                  <a:lnTo>
                    <a:pt x="38125" y="4051"/>
                  </a:lnTo>
                  <a:lnTo>
                    <a:pt x="38125" y="2895"/>
                  </a:lnTo>
                  <a:close/>
                </a:path>
              </a:pathLst>
            </a:custGeom>
            <a:solidFill>
              <a:srgbClr val="898C95"/>
            </a:solidFill>
          </p:spPr>
          <p:txBody>
            <a:bodyPr wrap="square" lIns="0" tIns="0" rIns="0" bIns="0" rtlCol="0"/>
            <a:lstStyle/>
            <a:p>
              <a:endParaRPr/>
            </a:p>
          </p:txBody>
        </p:sp>
        <p:sp>
          <p:nvSpPr>
            <p:cNvPr id="85" name="object 88">
              <a:extLst>
                <a:ext uri="{FF2B5EF4-FFF2-40B4-BE49-F238E27FC236}">
                  <a16:creationId xmlns:a16="http://schemas.microsoft.com/office/drawing/2014/main" id="{68EE27F2-91B7-4565-48B9-2427263A4708}"/>
                </a:ext>
              </a:extLst>
            </p:cNvPr>
            <p:cNvSpPr/>
            <p:nvPr/>
          </p:nvSpPr>
          <p:spPr>
            <a:xfrm>
              <a:off x="6302636" y="3991724"/>
              <a:ext cx="5715" cy="13970"/>
            </a:xfrm>
            <a:custGeom>
              <a:avLst/>
              <a:gdLst/>
              <a:ahLst/>
              <a:cxnLst/>
              <a:rect l="l" t="t" r="r" b="b"/>
              <a:pathLst>
                <a:path w="5714" h="13970">
                  <a:moveTo>
                    <a:pt x="4330" y="0"/>
                  </a:moveTo>
                  <a:lnTo>
                    <a:pt x="3467" y="0"/>
                  </a:lnTo>
                  <a:lnTo>
                    <a:pt x="3174" y="571"/>
                  </a:lnTo>
                  <a:lnTo>
                    <a:pt x="2603" y="2298"/>
                  </a:lnTo>
                  <a:lnTo>
                    <a:pt x="0" y="6629"/>
                  </a:lnTo>
                  <a:lnTo>
                    <a:pt x="0" y="6921"/>
                  </a:lnTo>
                  <a:lnTo>
                    <a:pt x="571" y="7505"/>
                  </a:lnTo>
                  <a:lnTo>
                    <a:pt x="1155" y="11544"/>
                  </a:lnTo>
                  <a:lnTo>
                    <a:pt x="1447" y="13855"/>
                  </a:lnTo>
                  <a:lnTo>
                    <a:pt x="2603" y="10096"/>
                  </a:lnTo>
                  <a:lnTo>
                    <a:pt x="5486" y="3746"/>
                  </a:lnTo>
                  <a:lnTo>
                    <a:pt x="4330" y="0"/>
                  </a:lnTo>
                  <a:close/>
                </a:path>
              </a:pathLst>
            </a:custGeom>
            <a:solidFill>
              <a:srgbClr val="BABCBC"/>
            </a:solidFill>
          </p:spPr>
          <p:txBody>
            <a:bodyPr wrap="square" lIns="0" tIns="0" rIns="0" bIns="0" rtlCol="0"/>
            <a:lstStyle/>
            <a:p>
              <a:endParaRPr/>
            </a:p>
          </p:txBody>
        </p:sp>
        <p:sp>
          <p:nvSpPr>
            <p:cNvPr id="86" name="object 89">
              <a:extLst>
                <a:ext uri="{FF2B5EF4-FFF2-40B4-BE49-F238E27FC236}">
                  <a16:creationId xmlns:a16="http://schemas.microsoft.com/office/drawing/2014/main" id="{D0408C11-7C81-5124-8499-23578A5A245E}"/>
                </a:ext>
              </a:extLst>
            </p:cNvPr>
            <p:cNvSpPr/>
            <p:nvPr/>
          </p:nvSpPr>
          <p:spPr>
            <a:xfrm>
              <a:off x="6364738" y="3994899"/>
              <a:ext cx="3175" cy="10795"/>
            </a:xfrm>
            <a:custGeom>
              <a:avLst/>
              <a:gdLst/>
              <a:ahLst/>
              <a:cxnLst/>
              <a:rect l="l" t="t" r="r" b="b"/>
              <a:pathLst>
                <a:path w="3175" h="10795">
                  <a:moveTo>
                    <a:pt x="2882" y="0"/>
                  </a:moveTo>
                  <a:lnTo>
                    <a:pt x="1727" y="0"/>
                  </a:lnTo>
                  <a:lnTo>
                    <a:pt x="0" y="571"/>
                  </a:lnTo>
                  <a:lnTo>
                    <a:pt x="1142" y="1435"/>
                  </a:lnTo>
                  <a:lnTo>
                    <a:pt x="2019" y="10680"/>
                  </a:lnTo>
                  <a:lnTo>
                    <a:pt x="2298" y="6921"/>
                  </a:lnTo>
                  <a:lnTo>
                    <a:pt x="2882" y="0"/>
                  </a:lnTo>
                  <a:close/>
                </a:path>
              </a:pathLst>
            </a:custGeom>
            <a:solidFill>
              <a:srgbClr val="A9ACAC"/>
            </a:solidFill>
          </p:spPr>
          <p:txBody>
            <a:bodyPr wrap="square" lIns="0" tIns="0" rIns="0" bIns="0" rtlCol="0"/>
            <a:lstStyle/>
            <a:p>
              <a:endParaRPr/>
            </a:p>
          </p:txBody>
        </p:sp>
        <p:sp>
          <p:nvSpPr>
            <p:cNvPr id="87" name="object 90">
              <a:extLst>
                <a:ext uri="{FF2B5EF4-FFF2-40B4-BE49-F238E27FC236}">
                  <a16:creationId xmlns:a16="http://schemas.microsoft.com/office/drawing/2014/main" id="{B67B6D5A-8D0C-82B2-D4C6-C512FD74AC86}"/>
                </a:ext>
              </a:extLst>
            </p:cNvPr>
            <p:cNvSpPr/>
            <p:nvPr/>
          </p:nvSpPr>
          <p:spPr>
            <a:xfrm>
              <a:off x="6202427" y="3994896"/>
              <a:ext cx="3810" cy="10160"/>
            </a:xfrm>
            <a:custGeom>
              <a:avLst/>
              <a:gdLst/>
              <a:ahLst/>
              <a:cxnLst/>
              <a:rect l="l" t="t" r="r" b="b"/>
              <a:pathLst>
                <a:path w="3810" h="10160">
                  <a:moveTo>
                    <a:pt x="0" y="0"/>
                  </a:moveTo>
                  <a:lnTo>
                    <a:pt x="0" y="4038"/>
                  </a:lnTo>
                  <a:lnTo>
                    <a:pt x="1727" y="9817"/>
                  </a:lnTo>
                  <a:lnTo>
                    <a:pt x="3454" y="9817"/>
                  </a:lnTo>
                  <a:lnTo>
                    <a:pt x="2298" y="6350"/>
                  </a:lnTo>
                  <a:lnTo>
                    <a:pt x="0" y="0"/>
                  </a:lnTo>
                  <a:close/>
                </a:path>
              </a:pathLst>
            </a:custGeom>
            <a:solidFill>
              <a:srgbClr val="898C95"/>
            </a:solidFill>
          </p:spPr>
          <p:txBody>
            <a:bodyPr wrap="square" lIns="0" tIns="0" rIns="0" bIns="0" rtlCol="0"/>
            <a:lstStyle/>
            <a:p>
              <a:endParaRPr/>
            </a:p>
          </p:txBody>
        </p:sp>
        <p:sp>
          <p:nvSpPr>
            <p:cNvPr id="88" name="object 91">
              <a:extLst>
                <a:ext uri="{FF2B5EF4-FFF2-40B4-BE49-F238E27FC236}">
                  <a16:creationId xmlns:a16="http://schemas.microsoft.com/office/drawing/2014/main" id="{FEAA244C-8F50-EF75-0632-488E6496C046}"/>
                </a:ext>
              </a:extLst>
            </p:cNvPr>
            <p:cNvSpPr/>
            <p:nvPr/>
          </p:nvSpPr>
          <p:spPr>
            <a:xfrm>
              <a:off x="6354330" y="4000665"/>
              <a:ext cx="1905" cy="2540"/>
            </a:xfrm>
            <a:custGeom>
              <a:avLst/>
              <a:gdLst/>
              <a:ahLst/>
              <a:cxnLst/>
              <a:rect l="l" t="t" r="r" b="b"/>
              <a:pathLst>
                <a:path w="1904" h="2539">
                  <a:moveTo>
                    <a:pt x="1739" y="0"/>
                  </a:moveTo>
                  <a:lnTo>
                    <a:pt x="0" y="0"/>
                  </a:lnTo>
                  <a:lnTo>
                    <a:pt x="0" y="2019"/>
                  </a:lnTo>
                  <a:lnTo>
                    <a:pt x="1739" y="2019"/>
                  </a:lnTo>
                  <a:lnTo>
                    <a:pt x="1739" y="0"/>
                  </a:lnTo>
                  <a:close/>
                </a:path>
              </a:pathLst>
            </a:custGeom>
            <a:solidFill>
              <a:srgbClr val="CCD8D7"/>
            </a:solidFill>
          </p:spPr>
          <p:txBody>
            <a:bodyPr wrap="square" lIns="0" tIns="0" rIns="0" bIns="0" rtlCol="0"/>
            <a:lstStyle/>
            <a:p>
              <a:endParaRPr/>
            </a:p>
          </p:txBody>
        </p:sp>
        <p:sp>
          <p:nvSpPr>
            <p:cNvPr id="89" name="object 92">
              <a:extLst>
                <a:ext uri="{FF2B5EF4-FFF2-40B4-BE49-F238E27FC236}">
                  <a16:creationId xmlns:a16="http://schemas.microsoft.com/office/drawing/2014/main" id="{42C17578-4CA6-8163-83A6-642C6F9E01DC}"/>
                </a:ext>
              </a:extLst>
            </p:cNvPr>
            <p:cNvSpPr/>
            <p:nvPr/>
          </p:nvSpPr>
          <p:spPr>
            <a:xfrm>
              <a:off x="6384088" y="3999810"/>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99A4A5"/>
            </a:solidFill>
          </p:spPr>
          <p:txBody>
            <a:bodyPr wrap="square" lIns="0" tIns="0" rIns="0" bIns="0" rtlCol="0"/>
            <a:lstStyle/>
            <a:p>
              <a:endParaRPr/>
            </a:p>
          </p:txBody>
        </p:sp>
        <p:sp>
          <p:nvSpPr>
            <p:cNvPr id="90" name="object 93">
              <a:extLst>
                <a:ext uri="{FF2B5EF4-FFF2-40B4-BE49-F238E27FC236}">
                  <a16:creationId xmlns:a16="http://schemas.microsoft.com/office/drawing/2014/main" id="{90F0340A-7A79-C460-72E8-6444CB6A69FE}"/>
                </a:ext>
              </a:extLst>
            </p:cNvPr>
            <p:cNvSpPr/>
            <p:nvPr/>
          </p:nvSpPr>
          <p:spPr>
            <a:xfrm>
              <a:off x="6395634" y="3989980"/>
              <a:ext cx="11430" cy="13335"/>
            </a:xfrm>
            <a:custGeom>
              <a:avLst/>
              <a:gdLst/>
              <a:ahLst/>
              <a:cxnLst/>
              <a:rect l="l" t="t" r="r" b="b"/>
              <a:pathLst>
                <a:path w="11429" h="13335">
                  <a:moveTo>
                    <a:pt x="8089" y="0"/>
                  </a:moveTo>
                  <a:lnTo>
                    <a:pt x="5778" y="292"/>
                  </a:lnTo>
                  <a:lnTo>
                    <a:pt x="4914" y="1155"/>
                  </a:lnTo>
                  <a:lnTo>
                    <a:pt x="4330" y="2031"/>
                  </a:lnTo>
                  <a:lnTo>
                    <a:pt x="3759" y="3187"/>
                  </a:lnTo>
                  <a:lnTo>
                    <a:pt x="2311" y="3467"/>
                  </a:lnTo>
                  <a:lnTo>
                    <a:pt x="1155" y="3759"/>
                  </a:lnTo>
                  <a:lnTo>
                    <a:pt x="0" y="4343"/>
                  </a:lnTo>
                  <a:lnTo>
                    <a:pt x="4330" y="6362"/>
                  </a:lnTo>
                  <a:lnTo>
                    <a:pt x="4622" y="8089"/>
                  </a:lnTo>
                  <a:lnTo>
                    <a:pt x="5778" y="12712"/>
                  </a:lnTo>
                  <a:lnTo>
                    <a:pt x="8674" y="11264"/>
                  </a:lnTo>
                  <a:lnTo>
                    <a:pt x="10985" y="5486"/>
                  </a:lnTo>
                  <a:lnTo>
                    <a:pt x="10693" y="1739"/>
                  </a:lnTo>
                  <a:lnTo>
                    <a:pt x="8089" y="0"/>
                  </a:lnTo>
                  <a:close/>
                </a:path>
              </a:pathLst>
            </a:custGeom>
            <a:solidFill>
              <a:srgbClr val="C4C5C5"/>
            </a:solidFill>
          </p:spPr>
          <p:txBody>
            <a:bodyPr wrap="square" lIns="0" tIns="0" rIns="0" bIns="0" rtlCol="0"/>
            <a:lstStyle/>
            <a:p>
              <a:endParaRPr/>
            </a:p>
          </p:txBody>
        </p:sp>
        <p:sp>
          <p:nvSpPr>
            <p:cNvPr id="91" name="object 94">
              <a:extLst>
                <a:ext uri="{FF2B5EF4-FFF2-40B4-BE49-F238E27FC236}">
                  <a16:creationId xmlns:a16="http://schemas.microsoft.com/office/drawing/2014/main" id="{51E09D21-102B-FB90-90E0-D602B0F5D45D}"/>
                </a:ext>
              </a:extLst>
            </p:cNvPr>
            <p:cNvSpPr/>
            <p:nvPr/>
          </p:nvSpPr>
          <p:spPr>
            <a:xfrm>
              <a:off x="6216573" y="3996918"/>
              <a:ext cx="2540" cy="5080"/>
            </a:xfrm>
            <a:custGeom>
              <a:avLst/>
              <a:gdLst/>
              <a:ahLst/>
              <a:cxnLst/>
              <a:rect l="l" t="t" r="r" b="b"/>
              <a:pathLst>
                <a:path w="2539" h="5079">
                  <a:moveTo>
                    <a:pt x="863" y="0"/>
                  </a:moveTo>
                  <a:lnTo>
                    <a:pt x="0" y="0"/>
                  </a:lnTo>
                  <a:lnTo>
                    <a:pt x="0" y="2311"/>
                  </a:lnTo>
                  <a:lnTo>
                    <a:pt x="292" y="3759"/>
                  </a:lnTo>
                  <a:lnTo>
                    <a:pt x="1447" y="4330"/>
                  </a:lnTo>
                  <a:lnTo>
                    <a:pt x="2311" y="4914"/>
                  </a:lnTo>
                  <a:lnTo>
                    <a:pt x="1727" y="3175"/>
                  </a:lnTo>
                  <a:lnTo>
                    <a:pt x="1155" y="1435"/>
                  </a:lnTo>
                  <a:lnTo>
                    <a:pt x="863" y="0"/>
                  </a:lnTo>
                  <a:close/>
                </a:path>
              </a:pathLst>
            </a:custGeom>
            <a:solidFill>
              <a:srgbClr val="A1A4A5"/>
            </a:solidFill>
          </p:spPr>
          <p:txBody>
            <a:bodyPr wrap="square" lIns="0" tIns="0" rIns="0" bIns="0" rtlCol="0"/>
            <a:lstStyle/>
            <a:p>
              <a:endParaRPr/>
            </a:p>
          </p:txBody>
        </p:sp>
        <p:sp>
          <p:nvSpPr>
            <p:cNvPr id="92" name="object 95">
              <a:extLst>
                <a:ext uri="{FF2B5EF4-FFF2-40B4-BE49-F238E27FC236}">
                  <a16:creationId xmlns:a16="http://schemas.microsoft.com/office/drawing/2014/main" id="{6E6F1A62-7358-BFDA-EA31-988234F639F2}"/>
                </a:ext>
              </a:extLst>
            </p:cNvPr>
            <p:cNvSpPr/>
            <p:nvPr/>
          </p:nvSpPr>
          <p:spPr>
            <a:xfrm>
              <a:off x="6272890" y="3976693"/>
              <a:ext cx="29845" cy="24130"/>
            </a:xfrm>
            <a:custGeom>
              <a:avLst/>
              <a:gdLst/>
              <a:ahLst/>
              <a:cxnLst/>
              <a:rect l="l" t="t" r="r" b="b"/>
              <a:pathLst>
                <a:path w="29845" h="24129">
                  <a:moveTo>
                    <a:pt x="584" y="0"/>
                  </a:moveTo>
                  <a:lnTo>
                    <a:pt x="0" y="4914"/>
                  </a:lnTo>
                  <a:lnTo>
                    <a:pt x="1447" y="9537"/>
                  </a:lnTo>
                  <a:lnTo>
                    <a:pt x="7505" y="12141"/>
                  </a:lnTo>
                  <a:lnTo>
                    <a:pt x="12128" y="20218"/>
                  </a:lnTo>
                  <a:lnTo>
                    <a:pt x="17907" y="23977"/>
                  </a:lnTo>
                  <a:lnTo>
                    <a:pt x="23685" y="22529"/>
                  </a:lnTo>
                  <a:lnTo>
                    <a:pt x="24841" y="20510"/>
                  </a:lnTo>
                  <a:lnTo>
                    <a:pt x="28678" y="17875"/>
                  </a:lnTo>
                  <a:lnTo>
                    <a:pt x="18811" y="17875"/>
                  </a:lnTo>
                  <a:lnTo>
                    <a:pt x="14916" y="15940"/>
                  </a:lnTo>
                  <a:lnTo>
                    <a:pt x="12128" y="9537"/>
                  </a:lnTo>
                  <a:lnTo>
                    <a:pt x="8953" y="9537"/>
                  </a:lnTo>
                  <a:lnTo>
                    <a:pt x="3467" y="2324"/>
                  </a:lnTo>
                  <a:lnTo>
                    <a:pt x="584" y="0"/>
                  </a:lnTo>
                  <a:close/>
                </a:path>
                <a:path w="29845" h="24129">
                  <a:moveTo>
                    <a:pt x="29171" y="13868"/>
                  </a:moveTo>
                  <a:lnTo>
                    <a:pt x="23626" y="16724"/>
                  </a:lnTo>
                  <a:lnTo>
                    <a:pt x="18811" y="17875"/>
                  </a:lnTo>
                  <a:lnTo>
                    <a:pt x="28678" y="17875"/>
                  </a:lnTo>
                  <a:lnTo>
                    <a:pt x="29464" y="17335"/>
                  </a:lnTo>
                  <a:lnTo>
                    <a:pt x="29171" y="16179"/>
                  </a:lnTo>
                  <a:lnTo>
                    <a:pt x="29171" y="13868"/>
                  </a:lnTo>
                  <a:close/>
                </a:path>
              </a:pathLst>
            </a:custGeom>
            <a:solidFill>
              <a:srgbClr val="898C8D"/>
            </a:solidFill>
          </p:spPr>
          <p:txBody>
            <a:bodyPr wrap="square" lIns="0" tIns="0" rIns="0" bIns="0" rtlCol="0"/>
            <a:lstStyle/>
            <a:p>
              <a:endParaRPr/>
            </a:p>
          </p:txBody>
        </p:sp>
        <p:sp>
          <p:nvSpPr>
            <p:cNvPr id="93" name="object 96">
              <a:extLst>
                <a:ext uri="{FF2B5EF4-FFF2-40B4-BE49-F238E27FC236}">
                  <a16:creationId xmlns:a16="http://schemas.microsoft.com/office/drawing/2014/main" id="{4615B684-71C3-F286-26C8-CB1D5ABF289D}"/>
                </a:ext>
              </a:extLst>
            </p:cNvPr>
            <p:cNvSpPr/>
            <p:nvPr/>
          </p:nvSpPr>
          <p:spPr>
            <a:xfrm>
              <a:off x="6348851" y="3994029"/>
              <a:ext cx="4445" cy="6985"/>
            </a:xfrm>
            <a:custGeom>
              <a:avLst/>
              <a:gdLst/>
              <a:ahLst/>
              <a:cxnLst/>
              <a:rect l="l" t="t" r="r" b="b"/>
              <a:pathLst>
                <a:path w="4445" h="6985">
                  <a:moveTo>
                    <a:pt x="4330" y="0"/>
                  </a:moveTo>
                  <a:lnTo>
                    <a:pt x="1435" y="0"/>
                  </a:lnTo>
                  <a:lnTo>
                    <a:pt x="1435" y="3759"/>
                  </a:lnTo>
                  <a:lnTo>
                    <a:pt x="584" y="3759"/>
                  </a:lnTo>
                  <a:lnTo>
                    <a:pt x="0" y="5486"/>
                  </a:lnTo>
                  <a:lnTo>
                    <a:pt x="0" y="6642"/>
                  </a:lnTo>
                  <a:lnTo>
                    <a:pt x="2019" y="4914"/>
                  </a:lnTo>
                  <a:lnTo>
                    <a:pt x="4330" y="0"/>
                  </a:lnTo>
                  <a:close/>
                </a:path>
              </a:pathLst>
            </a:custGeom>
            <a:solidFill>
              <a:srgbClr val="B0B3B3"/>
            </a:solidFill>
          </p:spPr>
          <p:txBody>
            <a:bodyPr wrap="square" lIns="0" tIns="0" rIns="0" bIns="0" rtlCol="0"/>
            <a:lstStyle/>
            <a:p>
              <a:endParaRPr/>
            </a:p>
          </p:txBody>
        </p:sp>
        <p:sp>
          <p:nvSpPr>
            <p:cNvPr id="94" name="object 97">
              <a:extLst>
                <a:ext uri="{FF2B5EF4-FFF2-40B4-BE49-F238E27FC236}">
                  <a16:creationId xmlns:a16="http://schemas.microsoft.com/office/drawing/2014/main" id="{CEC59413-4889-1347-F8D8-C53FAD2105E4}"/>
                </a:ext>
              </a:extLst>
            </p:cNvPr>
            <p:cNvSpPr/>
            <p:nvPr/>
          </p:nvSpPr>
          <p:spPr>
            <a:xfrm>
              <a:off x="6355206" y="3997787"/>
              <a:ext cx="3175" cy="2540"/>
            </a:xfrm>
            <a:custGeom>
              <a:avLst/>
              <a:gdLst/>
              <a:ahLst/>
              <a:cxnLst/>
              <a:rect l="l" t="t" r="r" b="b"/>
              <a:pathLst>
                <a:path w="3175" h="2539">
                  <a:moveTo>
                    <a:pt x="2882" y="0"/>
                  </a:moveTo>
                  <a:lnTo>
                    <a:pt x="0" y="0"/>
                  </a:lnTo>
                  <a:lnTo>
                    <a:pt x="0" y="1155"/>
                  </a:lnTo>
                  <a:lnTo>
                    <a:pt x="2019" y="2019"/>
                  </a:lnTo>
                  <a:lnTo>
                    <a:pt x="2298" y="1155"/>
                  </a:lnTo>
                  <a:lnTo>
                    <a:pt x="2882" y="0"/>
                  </a:lnTo>
                  <a:close/>
                </a:path>
              </a:pathLst>
            </a:custGeom>
            <a:solidFill>
              <a:srgbClr val="CCD8D7"/>
            </a:solidFill>
          </p:spPr>
          <p:txBody>
            <a:bodyPr wrap="square" lIns="0" tIns="0" rIns="0" bIns="0" rtlCol="0"/>
            <a:lstStyle/>
            <a:p>
              <a:endParaRPr/>
            </a:p>
          </p:txBody>
        </p:sp>
        <p:sp>
          <p:nvSpPr>
            <p:cNvPr id="95" name="object 98">
              <a:extLst>
                <a:ext uri="{FF2B5EF4-FFF2-40B4-BE49-F238E27FC236}">
                  <a16:creationId xmlns:a16="http://schemas.microsoft.com/office/drawing/2014/main" id="{1064B1BD-4E89-F769-026E-5A52706F88D1}"/>
                </a:ext>
              </a:extLst>
            </p:cNvPr>
            <p:cNvSpPr/>
            <p:nvPr/>
          </p:nvSpPr>
          <p:spPr>
            <a:xfrm>
              <a:off x="6302629" y="3994035"/>
              <a:ext cx="112395" cy="5715"/>
            </a:xfrm>
            <a:custGeom>
              <a:avLst/>
              <a:gdLst/>
              <a:ahLst/>
              <a:cxnLst/>
              <a:rect l="l" t="t" r="r" b="b"/>
              <a:pathLst>
                <a:path w="112395" h="5714">
                  <a:moveTo>
                    <a:pt x="876" y="1447"/>
                  </a:moveTo>
                  <a:lnTo>
                    <a:pt x="571" y="2019"/>
                  </a:lnTo>
                  <a:lnTo>
                    <a:pt x="762" y="1828"/>
                  </a:lnTo>
                  <a:lnTo>
                    <a:pt x="876" y="1447"/>
                  </a:lnTo>
                  <a:close/>
                </a:path>
                <a:path w="112395" h="5714">
                  <a:moveTo>
                    <a:pt x="2603" y="0"/>
                  </a:moveTo>
                  <a:lnTo>
                    <a:pt x="762" y="1828"/>
                  </a:lnTo>
                  <a:lnTo>
                    <a:pt x="0" y="4330"/>
                  </a:lnTo>
                  <a:lnTo>
                    <a:pt x="2603" y="0"/>
                  </a:lnTo>
                  <a:close/>
                </a:path>
                <a:path w="112395" h="5714">
                  <a:moveTo>
                    <a:pt x="112356" y="863"/>
                  </a:moveTo>
                  <a:lnTo>
                    <a:pt x="111201" y="863"/>
                  </a:lnTo>
                  <a:lnTo>
                    <a:pt x="111201" y="5194"/>
                  </a:lnTo>
                  <a:lnTo>
                    <a:pt x="111480" y="3759"/>
                  </a:lnTo>
                  <a:lnTo>
                    <a:pt x="111772" y="2311"/>
                  </a:lnTo>
                  <a:lnTo>
                    <a:pt x="112356" y="863"/>
                  </a:lnTo>
                  <a:close/>
                </a:path>
              </a:pathLst>
            </a:custGeom>
            <a:solidFill>
              <a:srgbClr val="A9ACAC"/>
            </a:solidFill>
          </p:spPr>
          <p:txBody>
            <a:bodyPr wrap="square" lIns="0" tIns="0" rIns="0" bIns="0" rtlCol="0"/>
            <a:lstStyle/>
            <a:p>
              <a:endParaRPr/>
            </a:p>
          </p:txBody>
        </p:sp>
        <p:sp>
          <p:nvSpPr>
            <p:cNvPr id="96" name="object 99">
              <a:extLst>
                <a:ext uri="{FF2B5EF4-FFF2-40B4-BE49-F238E27FC236}">
                  <a16:creationId xmlns:a16="http://schemas.microsoft.com/office/drawing/2014/main" id="{4D8D107E-6B4A-31D0-FC41-5682741A49CE}"/>
                </a:ext>
              </a:extLst>
            </p:cNvPr>
            <p:cNvSpPr/>
            <p:nvPr/>
          </p:nvSpPr>
          <p:spPr>
            <a:xfrm>
              <a:off x="6337881" y="3991133"/>
              <a:ext cx="3175" cy="7620"/>
            </a:xfrm>
            <a:custGeom>
              <a:avLst/>
              <a:gdLst/>
              <a:ahLst/>
              <a:cxnLst/>
              <a:rect l="l" t="t" r="r" b="b"/>
              <a:pathLst>
                <a:path w="3175" h="7620">
                  <a:moveTo>
                    <a:pt x="0" y="0"/>
                  </a:moveTo>
                  <a:lnTo>
                    <a:pt x="279" y="2311"/>
                  </a:lnTo>
                  <a:lnTo>
                    <a:pt x="863" y="4635"/>
                  </a:lnTo>
                  <a:lnTo>
                    <a:pt x="1435" y="7226"/>
                  </a:lnTo>
                  <a:lnTo>
                    <a:pt x="1727" y="6362"/>
                  </a:lnTo>
                  <a:lnTo>
                    <a:pt x="2882" y="5206"/>
                  </a:lnTo>
                  <a:lnTo>
                    <a:pt x="2806" y="4635"/>
                  </a:lnTo>
                  <a:lnTo>
                    <a:pt x="2019" y="1739"/>
                  </a:lnTo>
                  <a:lnTo>
                    <a:pt x="0" y="0"/>
                  </a:lnTo>
                  <a:close/>
                </a:path>
              </a:pathLst>
            </a:custGeom>
            <a:solidFill>
              <a:srgbClr val="C4C5C5"/>
            </a:solidFill>
          </p:spPr>
          <p:txBody>
            <a:bodyPr wrap="square" lIns="0" tIns="0" rIns="0" bIns="0" rtlCol="0"/>
            <a:lstStyle/>
            <a:p>
              <a:endParaRPr/>
            </a:p>
          </p:txBody>
        </p:sp>
        <p:sp>
          <p:nvSpPr>
            <p:cNvPr id="97" name="object 100">
              <a:extLst>
                <a:ext uri="{FF2B5EF4-FFF2-40B4-BE49-F238E27FC236}">
                  <a16:creationId xmlns:a16="http://schemas.microsoft.com/office/drawing/2014/main" id="{1D029DAB-F4F9-2C91-7B9E-FAAB4EE2927B}"/>
                </a:ext>
              </a:extLst>
            </p:cNvPr>
            <p:cNvSpPr/>
            <p:nvPr/>
          </p:nvSpPr>
          <p:spPr>
            <a:xfrm>
              <a:off x="6349427" y="3992590"/>
              <a:ext cx="6985" cy="5715"/>
            </a:xfrm>
            <a:custGeom>
              <a:avLst/>
              <a:gdLst/>
              <a:ahLst/>
              <a:cxnLst/>
              <a:rect l="l" t="t" r="r" b="b"/>
              <a:pathLst>
                <a:path w="6985" h="5714">
                  <a:moveTo>
                    <a:pt x="4330" y="0"/>
                  </a:moveTo>
                  <a:lnTo>
                    <a:pt x="584" y="279"/>
                  </a:lnTo>
                  <a:lnTo>
                    <a:pt x="292" y="1727"/>
                  </a:lnTo>
                  <a:lnTo>
                    <a:pt x="0" y="3454"/>
                  </a:lnTo>
                  <a:lnTo>
                    <a:pt x="0" y="5194"/>
                  </a:lnTo>
                  <a:lnTo>
                    <a:pt x="863" y="5194"/>
                  </a:lnTo>
                  <a:lnTo>
                    <a:pt x="863" y="1435"/>
                  </a:lnTo>
                  <a:lnTo>
                    <a:pt x="6642" y="1435"/>
                  </a:lnTo>
                  <a:lnTo>
                    <a:pt x="4330" y="0"/>
                  </a:lnTo>
                  <a:close/>
                </a:path>
              </a:pathLst>
            </a:custGeom>
            <a:solidFill>
              <a:srgbClr val="A1A4A5"/>
            </a:solidFill>
          </p:spPr>
          <p:txBody>
            <a:bodyPr wrap="square" lIns="0" tIns="0" rIns="0" bIns="0" rtlCol="0"/>
            <a:lstStyle/>
            <a:p>
              <a:endParaRPr/>
            </a:p>
          </p:txBody>
        </p:sp>
        <p:sp>
          <p:nvSpPr>
            <p:cNvPr id="98" name="object 101">
              <a:extLst>
                <a:ext uri="{FF2B5EF4-FFF2-40B4-BE49-F238E27FC236}">
                  <a16:creationId xmlns:a16="http://schemas.microsoft.com/office/drawing/2014/main" id="{C57DBC46-C6C2-DBEF-5AB1-AD7E91E9764B}"/>
                </a:ext>
              </a:extLst>
            </p:cNvPr>
            <p:cNvSpPr/>
            <p:nvPr/>
          </p:nvSpPr>
          <p:spPr>
            <a:xfrm>
              <a:off x="6149276" y="3992587"/>
              <a:ext cx="68580" cy="4445"/>
            </a:xfrm>
            <a:custGeom>
              <a:avLst/>
              <a:gdLst/>
              <a:ahLst/>
              <a:cxnLst/>
              <a:rect l="l" t="t" r="r" b="b"/>
              <a:pathLst>
                <a:path w="68579" h="4445">
                  <a:moveTo>
                    <a:pt x="7505" y="3467"/>
                  </a:moveTo>
                  <a:lnTo>
                    <a:pt x="4622" y="584"/>
                  </a:lnTo>
                  <a:lnTo>
                    <a:pt x="4330" y="1168"/>
                  </a:lnTo>
                  <a:lnTo>
                    <a:pt x="0" y="584"/>
                  </a:lnTo>
                  <a:lnTo>
                    <a:pt x="2311" y="1447"/>
                  </a:lnTo>
                  <a:lnTo>
                    <a:pt x="4914" y="2324"/>
                  </a:lnTo>
                  <a:lnTo>
                    <a:pt x="7505" y="3467"/>
                  </a:lnTo>
                  <a:close/>
                </a:path>
                <a:path w="68579" h="4445">
                  <a:moveTo>
                    <a:pt x="68160" y="0"/>
                  </a:moveTo>
                  <a:lnTo>
                    <a:pt x="67868" y="1435"/>
                  </a:lnTo>
                  <a:lnTo>
                    <a:pt x="67589" y="2882"/>
                  </a:lnTo>
                  <a:lnTo>
                    <a:pt x="67297" y="4330"/>
                  </a:lnTo>
                  <a:lnTo>
                    <a:pt x="68160" y="4330"/>
                  </a:lnTo>
                  <a:lnTo>
                    <a:pt x="68160" y="0"/>
                  </a:lnTo>
                  <a:close/>
                </a:path>
              </a:pathLst>
            </a:custGeom>
            <a:solidFill>
              <a:srgbClr val="B0B3B3"/>
            </a:solidFill>
          </p:spPr>
          <p:txBody>
            <a:bodyPr wrap="square" lIns="0" tIns="0" rIns="0" bIns="0" rtlCol="0"/>
            <a:lstStyle/>
            <a:p>
              <a:endParaRPr/>
            </a:p>
          </p:txBody>
        </p:sp>
        <p:sp>
          <p:nvSpPr>
            <p:cNvPr id="99" name="object 102">
              <a:extLst>
                <a:ext uri="{FF2B5EF4-FFF2-40B4-BE49-F238E27FC236}">
                  <a16:creationId xmlns:a16="http://schemas.microsoft.com/office/drawing/2014/main" id="{34DF8115-470C-5315-6531-BBEAD13DF84A}"/>
                </a:ext>
              </a:extLst>
            </p:cNvPr>
            <p:cNvSpPr/>
            <p:nvPr/>
          </p:nvSpPr>
          <p:spPr>
            <a:xfrm>
              <a:off x="6337870" y="3987387"/>
              <a:ext cx="4445" cy="8890"/>
            </a:xfrm>
            <a:custGeom>
              <a:avLst/>
              <a:gdLst/>
              <a:ahLst/>
              <a:cxnLst/>
              <a:rect l="l" t="t" r="r" b="b"/>
              <a:pathLst>
                <a:path w="4445" h="8889">
                  <a:moveTo>
                    <a:pt x="1447" y="0"/>
                  </a:moveTo>
                  <a:lnTo>
                    <a:pt x="292" y="2311"/>
                  </a:lnTo>
                  <a:lnTo>
                    <a:pt x="0" y="3746"/>
                  </a:lnTo>
                  <a:lnTo>
                    <a:pt x="2019" y="5486"/>
                  </a:lnTo>
                  <a:lnTo>
                    <a:pt x="2895" y="8661"/>
                  </a:lnTo>
                  <a:lnTo>
                    <a:pt x="4330" y="4622"/>
                  </a:lnTo>
                  <a:lnTo>
                    <a:pt x="3759" y="1155"/>
                  </a:lnTo>
                  <a:lnTo>
                    <a:pt x="2895" y="571"/>
                  </a:lnTo>
                  <a:lnTo>
                    <a:pt x="2019" y="292"/>
                  </a:lnTo>
                  <a:lnTo>
                    <a:pt x="1447" y="0"/>
                  </a:lnTo>
                  <a:close/>
                </a:path>
              </a:pathLst>
            </a:custGeom>
            <a:solidFill>
              <a:srgbClr val="A1A4A5"/>
            </a:solidFill>
          </p:spPr>
          <p:txBody>
            <a:bodyPr wrap="square" lIns="0" tIns="0" rIns="0" bIns="0" rtlCol="0"/>
            <a:lstStyle/>
            <a:p>
              <a:endParaRPr/>
            </a:p>
          </p:txBody>
        </p:sp>
        <p:sp>
          <p:nvSpPr>
            <p:cNvPr id="100" name="object 103">
              <a:extLst>
                <a:ext uri="{FF2B5EF4-FFF2-40B4-BE49-F238E27FC236}">
                  <a16:creationId xmlns:a16="http://schemas.microsoft.com/office/drawing/2014/main" id="{7FB88F49-DE58-D4C0-77C9-33C5CCFDB773}"/>
                </a:ext>
              </a:extLst>
            </p:cNvPr>
            <p:cNvSpPr/>
            <p:nvPr/>
          </p:nvSpPr>
          <p:spPr>
            <a:xfrm>
              <a:off x="6262493" y="3988247"/>
              <a:ext cx="1270" cy="7620"/>
            </a:xfrm>
            <a:custGeom>
              <a:avLst/>
              <a:gdLst/>
              <a:ahLst/>
              <a:cxnLst/>
              <a:rect l="l" t="t" r="r" b="b"/>
              <a:pathLst>
                <a:path w="1270" h="7620">
                  <a:moveTo>
                    <a:pt x="1155" y="0"/>
                  </a:moveTo>
                  <a:lnTo>
                    <a:pt x="584" y="0"/>
                  </a:lnTo>
                  <a:lnTo>
                    <a:pt x="0" y="584"/>
                  </a:lnTo>
                  <a:lnTo>
                    <a:pt x="0" y="4914"/>
                  </a:lnTo>
                  <a:lnTo>
                    <a:pt x="292" y="7226"/>
                  </a:lnTo>
                  <a:lnTo>
                    <a:pt x="863" y="6654"/>
                  </a:lnTo>
                  <a:lnTo>
                    <a:pt x="1155" y="6654"/>
                  </a:lnTo>
                  <a:lnTo>
                    <a:pt x="1155" y="0"/>
                  </a:lnTo>
                  <a:close/>
                </a:path>
              </a:pathLst>
            </a:custGeom>
            <a:solidFill>
              <a:srgbClr val="C4C5C5"/>
            </a:solidFill>
          </p:spPr>
          <p:txBody>
            <a:bodyPr wrap="square" lIns="0" tIns="0" rIns="0" bIns="0" rtlCol="0"/>
            <a:lstStyle/>
            <a:p>
              <a:endParaRPr/>
            </a:p>
          </p:txBody>
        </p:sp>
        <p:sp>
          <p:nvSpPr>
            <p:cNvPr id="101" name="object 104">
              <a:extLst>
                <a:ext uri="{FF2B5EF4-FFF2-40B4-BE49-F238E27FC236}">
                  <a16:creationId xmlns:a16="http://schemas.microsoft.com/office/drawing/2014/main" id="{C804E3A1-EFD0-F267-215F-96C3AC37FF81}"/>
                </a:ext>
              </a:extLst>
            </p:cNvPr>
            <p:cNvSpPr/>
            <p:nvPr/>
          </p:nvSpPr>
          <p:spPr>
            <a:xfrm>
              <a:off x="6263650" y="3986235"/>
              <a:ext cx="1270" cy="8890"/>
            </a:xfrm>
            <a:custGeom>
              <a:avLst/>
              <a:gdLst/>
              <a:ahLst/>
              <a:cxnLst/>
              <a:rect l="l" t="t" r="r" b="b"/>
              <a:pathLst>
                <a:path w="1270" h="8889">
                  <a:moveTo>
                    <a:pt x="1155" y="0"/>
                  </a:moveTo>
                  <a:lnTo>
                    <a:pt x="0" y="0"/>
                  </a:lnTo>
                  <a:lnTo>
                    <a:pt x="0" y="8661"/>
                  </a:lnTo>
                  <a:lnTo>
                    <a:pt x="571" y="2882"/>
                  </a:lnTo>
                  <a:lnTo>
                    <a:pt x="1155" y="0"/>
                  </a:lnTo>
                  <a:close/>
                </a:path>
              </a:pathLst>
            </a:custGeom>
            <a:solidFill>
              <a:srgbClr val="B0B3B3"/>
            </a:solidFill>
          </p:spPr>
          <p:txBody>
            <a:bodyPr wrap="square" lIns="0" tIns="0" rIns="0" bIns="0" rtlCol="0"/>
            <a:lstStyle/>
            <a:p>
              <a:endParaRPr/>
            </a:p>
          </p:txBody>
        </p:sp>
        <p:sp>
          <p:nvSpPr>
            <p:cNvPr id="102" name="object 105">
              <a:extLst>
                <a:ext uri="{FF2B5EF4-FFF2-40B4-BE49-F238E27FC236}">
                  <a16:creationId xmlns:a16="http://schemas.microsoft.com/office/drawing/2014/main" id="{5B7731B1-D449-36F7-7100-282E8C5775AB}"/>
                </a:ext>
              </a:extLst>
            </p:cNvPr>
            <p:cNvSpPr/>
            <p:nvPr/>
          </p:nvSpPr>
          <p:spPr>
            <a:xfrm>
              <a:off x="6407193" y="3986806"/>
              <a:ext cx="6985" cy="8255"/>
            </a:xfrm>
            <a:custGeom>
              <a:avLst/>
              <a:gdLst/>
              <a:ahLst/>
              <a:cxnLst/>
              <a:rect l="l" t="t" r="r" b="b"/>
              <a:pathLst>
                <a:path w="6985" h="8254">
                  <a:moveTo>
                    <a:pt x="4330" y="0"/>
                  </a:moveTo>
                  <a:lnTo>
                    <a:pt x="2882" y="292"/>
                  </a:lnTo>
                  <a:lnTo>
                    <a:pt x="0" y="1447"/>
                  </a:lnTo>
                  <a:lnTo>
                    <a:pt x="1435" y="3759"/>
                  </a:lnTo>
                  <a:lnTo>
                    <a:pt x="2019" y="8089"/>
                  </a:lnTo>
                  <a:lnTo>
                    <a:pt x="2882" y="8089"/>
                  </a:lnTo>
                  <a:lnTo>
                    <a:pt x="2882" y="3467"/>
                  </a:lnTo>
                  <a:lnTo>
                    <a:pt x="6642" y="3467"/>
                  </a:lnTo>
                  <a:lnTo>
                    <a:pt x="6642" y="2311"/>
                  </a:lnTo>
                  <a:lnTo>
                    <a:pt x="4330" y="0"/>
                  </a:lnTo>
                  <a:close/>
                </a:path>
                <a:path w="6985" h="8254">
                  <a:moveTo>
                    <a:pt x="6642" y="3467"/>
                  </a:moveTo>
                  <a:lnTo>
                    <a:pt x="5778" y="3467"/>
                  </a:lnTo>
                  <a:lnTo>
                    <a:pt x="6349" y="5778"/>
                  </a:lnTo>
                  <a:lnTo>
                    <a:pt x="6642" y="7213"/>
                  </a:lnTo>
                  <a:lnTo>
                    <a:pt x="6642" y="3467"/>
                  </a:lnTo>
                  <a:close/>
                </a:path>
              </a:pathLst>
            </a:custGeom>
            <a:solidFill>
              <a:srgbClr val="A1A4A5"/>
            </a:solidFill>
          </p:spPr>
          <p:txBody>
            <a:bodyPr wrap="square" lIns="0" tIns="0" rIns="0" bIns="0" rtlCol="0"/>
            <a:lstStyle/>
            <a:p>
              <a:endParaRPr/>
            </a:p>
          </p:txBody>
        </p:sp>
        <p:sp>
          <p:nvSpPr>
            <p:cNvPr id="103" name="object 106">
              <a:extLst>
                <a:ext uri="{FF2B5EF4-FFF2-40B4-BE49-F238E27FC236}">
                  <a16:creationId xmlns:a16="http://schemas.microsoft.com/office/drawing/2014/main" id="{14129B87-CDF2-AAF0-A6D6-D17840D706F5}"/>
                </a:ext>
              </a:extLst>
            </p:cNvPr>
            <p:cNvSpPr/>
            <p:nvPr/>
          </p:nvSpPr>
          <p:spPr>
            <a:xfrm>
              <a:off x="6413835" y="3991137"/>
              <a:ext cx="1270" cy="3810"/>
            </a:xfrm>
            <a:custGeom>
              <a:avLst/>
              <a:gdLst/>
              <a:ahLst/>
              <a:cxnLst/>
              <a:rect l="l" t="t" r="r" b="b"/>
              <a:pathLst>
                <a:path w="1270" h="3810">
                  <a:moveTo>
                    <a:pt x="0" y="0"/>
                  </a:moveTo>
                  <a:lnTo>
                    <a:pt x="0" y="3759"/>
                  </a:lnTo>
                  <a:lnTo>
                    <a:pt x="1155" y="3759"/>
                  </a:lnTo>
                  <a:lnTo>
                    <a:pt x="571" y="2311"/>
                  </a:lnTo>
                  <a:lnTo>
                    <a:pt x="279" y="1155"/>
                  </a:lnTo>
                  <a:lnTo>
                    <a:pt x="0" y="0"/>
                  </a:lnTo>
                  <a:close/>
                </a:path>
              </a:pathLst>
            </a:custGeom>
            <a:solidFill>
              <a:srgbClr val="C4C5C5"/>
            </a:solidFill>
          </p:spPr>
          <p:txBody>
            <a:bodyPr wrap="square" lIns="0" tIns="0" rIns="0" bIns="0" rtlCol="0"/>
            <a:lstStyle/>
            <a:p>
              <a:endParaRPr/>
            </a:p>
          </p:txBody>
        </p:sp>
        <p:sp>
          <p:nvSpPr>
            <p:cNvPr id="104" name="object 107">
              <a:extLst>
                <a:ext uri="{FF2B5EF4-FFF2-40B4-BE49-F238E27FC236}">
                  <a16:creationId xmlns:a16="http://schemas.microsoft.com/office/drawing/2014/main" id="{D249F0EA-47E8-7DA1-3A32-31688F8A0C86}"/>
                </a:ext>
              </a:extLst>
            </p:cNvPr>
            <p:cNvSpPr/>
            <p:nvPr/>
          </p:nvSpPr>
          <p:spPr>
            <a:xfrm>
              <a:off x="6131951" y="3991140"/>
              <a:ext cx="2540" cy="3175"/>
            </a:xfrm>
            <a:custGeom>
              <a:avLst/>
              <a:gdLst/>
              <a:ahLst/>
              <a:cxnLst/>
              <a:rect l="l" t="t" r="r" b="b"/>
              <a:pathLst>
                <a:path w="2539" h="3175">
                  <a:moveTo>
                    <a:pt x="0" y="0"/>
                  </a:moveTo>
                  <a:lnTo>
                    <a:pt x="863" y="2311"/>
                  </a:lnTo>
                  <a:lnTo>
                    <a:pt x="2311" y="2882"/>
                  </a:lnTo>
                  <a:lnTo>
                    <a:pt x="1447" y="1727"/>
                  </a:lnTo>
                  <a:lnTo>
                    <a:pt x="571" y="863"/>
                  </a:lnTo>
                  <a:lnTo>
                    <a:pt x="0" y="0"/>
                  </a:lnTo>
                  <a:close/>
                </a:path>
              </a:pathLst>
            </a:custGeom>
            <a:solidFill>
              <a:srgbClr val="BABCBC"/>
            </a:solidFill>
          </p:spPr>
          <p:txBody>
            <a:bodyPr wrap="square" lIns="0" tIns="0" rIns="0" bIns="0" rtlCol="0"/>
            <a:lstStyle/>
            <a:p>
              <a:endParaRPr/>
            </a:p>
          </p:txBody>
        </p:sp>
        <p:sp>
          <p:nvSpPr>
            <p:cNvPr id="105" name="object 108">
              <a:extLst>
                <a:ext uri="{FF2B5EF4-FFF2-40B4-BE49-F238E27FC236}">
                  <a16:creationId xmlns:a16="http://schemas.microsoft.com/office/drawing/2014/main" id="{9135CC43-5E6B-CD0D-98E1-FDF61B4BEC09}"/>
                </a:ext>
              </a:extLst>
            </p:cNvPr>
            <p:cNvSpPr/>
            <p:nvPr/>
          </p:nvSpPr>
          <p:spPr>
            <a:xfrm>
              <a:off x="6356650" y="3988540"/>
              <a:ext cx="12065" cy="5715"/>
            </a:xfrm>
            <a:custGeom>
              <a:avLst/>
              <a:gdLst/>
              <a:ahLst/>
              <a:cxnLst/>
              <a:rect l="l" t="t" r="r" b="b"/>
              <a:pathLst>
                <a:path w="12064" h="5714">
                  <a:moveTo>
                    <a:pt x="9232" y="0"/>
                  </a:moveTo>
                  <a:lnTo>
                    <a:pt x="3174" y="1447"/>
                  </a:lnTo>
                  <a:lnTo>
                    <a:pt x="0" y="1447"/>
                  </a:lnTo>
                  <a:lnTo>
                    <a:pt x="571" y="3759"/>
                  </a:lnTo>
                  <a:lnTo>
                    <a:pt x="3174" y="4622"/>
                  </a:lnTo>
                  <a:lnTo>
                    <a:pt x="5194" y="5486"/>
                  </a:lnTo>
                  <a:lnTo>
                    <a:pt x="9524" y="4330"/>
                  </a:lnTo>
                  <a:lnTo>
                    <a:pt x="11556" y="2311"/>
                  </a:lnTo>
                  <a:lnTo>
                    <a:pt x="9232" y="0"/>
                  </a:lnTo>
                  <a:close/>
                </a:path>
              </a:pathLst>
            </a:custGeom>
            <a:solidFill>
              <a:srgbClr val="898C8D"/>
            </a:solidFill>
          </p:spPr>
          <p:txBody>
            <a:bodyPr wrap="square" lIns="0" tIns="0" rIns="0" bIns="0" rtlCol="0"/>
            <a:lstStyle/>
            <a:p>
              <a:endParaRPr/>
            </a:p>
          </p:txBody>
        </p:sp>
        <p:sp>
          <p:nvSpPr>
            <p:cNvPr id="106" name="object 109">
              <a:extLst>
                <a:ext uri="{FF2B5EF4-FFF2-40B4-BE49-F238E27FC236}">
                  <a16:creationId xmlns:a16="http://schemas.microsoft.com/office/drawing/2014/main" id="{628601F7-DBB1-7BA1-42AC-F387218C2A1F}"/>
                </a:ext>
              </a:extLst>
            </p:cNvPr>
            <p:cNvSpPr/>
            <p:nvPr/>
          </p:nvSpPr>
          <p:spPr>
            <a:xfrm>
              <a:off x="6383943" y="3941181"/>
              <a:ext cx="23495" cy="52069"/>
            </a:xfrm>
            <a:custGeom>
              <a:avLst/>
              <a:gdLst/>
              <a:ahLst/>
              <a:cxnLst/>
              <a:rect l="l" t="t" r="r" b="b"/>
              <a:pathLst>
                <a:path w="23495" h="52070">
                  <a:moveTo>
                    <a:pt x="12566" y="0"/>
                  </a:moveTo>
                  <a:lnTo>
                    <a:pt x="2165" y="0"/>
                  </a:lnTo>
                  <a:lnTo>
                    <a:pt x="3321" y="3759"/>
                  </a:lnTo>
                  <a:lnTo>
                    <a:pt x="3321" y="20205"/>
                  </a:lnTo>
                  <a:lnTo>
                    <a:pt x="711" y="30315"/>
                  </a:lnTo>
                  <a:lnTo>
                    <a:pt x="0" y="36744"/>
                  </a:lnTo>
                  <a:lnTo>
                    <a:pt x="3403" y="41329"/>
                  </a:lnTo>
                  <a:lnTo>
                    <a:pt x="13138" y="45910"/>
                  </a:lnTo>
                  <a:lnTo>
                    <a:pt x="11690" y="48221"/>
                  </a:lnTo>
                  <a:lnTo>
                    <a:pt x="9391" y="49085"/>
                  </a:lnTo>
                  <a:lnTo>
                    <a:pt x="6788" y="49961"/>
                  </a:lnTo>
                  <a:lnTo>
                    <a:pt x="6788" y="50825"/>
                  </a:lnTo>
                  <a:lnTo>
                    <a:pt x="10826" y="50825"/>
                  </a:lnTo>
                  <a:lnTo>
                    <a:pt x="10826" y="51981"/>
                  </a:lnTo>
                  <a:lnTo>
                    <a:pt x="15449" y="51981"/>
                  </a:lnTo>
                  <a:lnTo>
                    <a:pt x="16021" y="50825"/>
                  </a:lnTo>
                  <a:lnTo>
                    <a:pt x="16605" y="49961"/>
                  </a:lnTo>
                  <a:lnTo>
                    <a:pt x="17468" y="49085"/>
                  </a:lnTo>
                  <a:lnTo>
                    <a:pt x="17468" y="47066"/>
                  </a:lnTo>
                  <a:lnTo>
                    <a:pt x="23247" y="47066"/>
                  </a:lnTo>
                  <a:lnTo>
                    <a:pt x="22383" y="44183"/>
                  </a:lnTo>
                  <a:lnTo>
                    <a:pt x="20072" y="43599"/>
                  </a:lnTo>
                  <a:lnTo>
                    <a:pt x="19565" y="43319"/>
                  </a:lnTo>
                  <a:lnTo>
                    <a:pt x="8807" y="43319"/>
                  </a:lnTo>
                  <a:lnTo>
                    <a:pt x="8807" y="42163"/>
                  </a:lnTo>
                  <a:lnTo>
                    <a:pt x="5911" y="42163"/>
                  </a:lnTo>
                  <a:lnTo>
                    <a:pt x="5911" y="40424"/>
                  </a:lnTo>
                  <a:lnTo>
                    <a:pt x="4476" y="38404"/>
                  </a:lnTo>
                  <a:lnTo>
                    <a:pt x="3321" y="36385"/>
                  </a:lnTo>
                  <a:lnTo>
                    <a:pt x="2165" y="34658"/>
                  </a:lnTo>
                  <a:lnTo>
                    <a:pt x="1581" y="34353"/>
                  </a:lnTo>
                  <a:lnTo>
                    <a:pt x="2444" y="32346"/>
                  </a:lnTo>
                  <a:lnTo>
                    <a:pt x="3892" y="31762"/>
                  </a:lnTo>
                  <a:lnTo>
                    <a:pt x="4184" y="30606"/>
                  </a:lnTo>
                  <a:lnTo>
                    <a:pt x="4476" y="29743"/>
                  </a:lnTo>
                  <a:lnTo>
                    <a:pt x="5048" y="28879"/>
                  </a:lnTo>
                  <a:lnTo>
                    <a:pt x="6203" y="23101"/>
                  </a:lnTo>
                  <a:lnTo>
                    <a:pt x="7943" y="20205"/>
                  </a:lnTo>
                  <a:lnTo>
                    <a:pt x="7943" y="14439"/>
                  </a:lnTo>
                  <a:lnTo>
                    <a:pt x="7359" y="12699"/>
                  </a:lnTo>
                  <a:lnTo>
                    <a:pt x="7067" y="10960"/>
                  </a:lnTo>
                  <a:lnTo>
                    <a:pt x="6788" y="9524"/>
                  </a:lnTo>
                  <a:lnTo>
                    <a:pt x="7359" y="5194"/>
                  </a:lnTo>
                  <a:lnTo>
                    <a:pt x="9391" y="1142"/>
                  </a:lnTo>
                  <a:lnTo>
                    <a:pt x="10242" y="863"/>
                  </a:lnTo>
                  <a:lnTo>
                    <a:pt x="12566" y="863"/>
                  </a:lnTo>
                  <a:lnTo>
                    <a:pt x="12566" y="0"/>
                  </a:lnTo>
                  <a:close/>
                </a:path>
                <a:path w="23495" h="52070">
                  <a:moveTo>
                    <a:pt x="17468" y="42163"/>
                  </a:moveTo>
                  <a:lnTo>
                    <a:pt x="17468" y="43319"/>
                  </a:lnTo>
                  <a:lnTo>
                    <a:pt x="19565" y="43319"/>
                  </a:lnTo>
                  <a:lnTo>
                    <a:pt x="17468" y="42163"/>
                  </a:lnTo>
                  <a:close/>
                </a:path>
              </a:pathLst>
            </a:custGeom>
            <a:solidFill>
              <a:srgbClr val="999C9D"/>
            </a:solidFill>
          </p:spPr>
          <p:txBody>
            <a:bodyPr wrap="square" lIns="0" tIns="0" rIns="0" bIns="0" rtlCol="0"/>
            <a:lstStyle/>
            <a:p>
              <a:endParaRPr/>
            </a:p>
          </p:txBody>
        </p:sp>
        <p:sp>
          <p:nvSpPr>
            <p:cNvPr id="107" name="object 110">
              <a:extLst>
                <a:ext uri="{FF2B5EF4-FFF2-40B4-BE49-F238E27FC236}">
                  <a16:creationId xmlns:a16="http://schemas.microsoft.com/office/drawing/2014/main" id="{C31195FE-D9E2-FE8C-2A64-3BA72596E0D4}"/>
                </a:ext>
              </a:extLst>
            </p:cNvPr>
            <p:cNvSpPr/>
            <p:nvPr/>
          </p:nvSpPr>
          <p:spPr>
            <a:xfrm>
              <a:off x="6270574" y="3847312"/>
              <a:ext cx="43815" cy="144780"/>
            </a:xfrm>
            <a:custGeom>
              <a:avLst/>
              <a:gdLst/>
              <a:ahLst/>
              <a:cxnLst/>
              <a:rect l="l" t="t" r="r" b="b"/>
              <a:pathLst>
                <a:path w="43814" h="144779">
                  <a:moveTo>
                    <a:pt x="36385" y="140944"/>
                  </a:moveTo>
                  <a:lnTo>
                    <a:pt x="36106" y="142100"/>
                  </a:lnTo>
                  <a:lnTo>
                    <a:pt x="35801" y="143256"/>
                  </a:lnTo>
                  <a:lnTo>
                    <a:pt x="35521" y="144411"/>
                  </a:lnTo>
                  <a:lnTo>
                    <a:pt x="36385" y="144411"/>
                  </a:lnTo>
                  <a:lnTo>
                    <a:pt x="36385" y="140944"/>
                  </a:lnTo>
                  <a:close/>
                </a:path>
                <a:path w="43814" h="144779">
                  <a:moveTo>
                    <a:pt x="37033" y="22923"/>
                  </a:moveTo>
                  <a:lnTo>
                    <a:pt x="32346" y="24841"/>
                  </a:lnTo>
                  <a:lnTo>
                    <a:pt x="30607" y="22529"/>
                  </a:lnTo>
                  <a:lnTo>
                    <a:pt x="30035" y="21374"/>
                  </a:lnTo>
                  <a:lnTo>
                    <a:pt x="26568" y="21374"/>
                  </a:lnTo>
                  <a:lnTo>
                    <a:pt x="24841" y="21666"/>
                  </a:lnTo>
                  <a:lnTo>
                    <a:pt x="24244" y="42379"/>
                  </a:lnTo>
                  <a:lnTo>
                    <a:pt x="26606" y="62966"/>
                  </a:lnTo>
                  <a:lnTo>
                    <a:pt x="29667" y="83566"/>
                  </a:lnTo>
                  <a:lnTo>
                    <a:pt x="31191" y="104267"/>
                  </a:lnTo>
                  <a:lnTo>
                    <a:pt x="30327" y="105702"/>
                  </a:lnTo>
                  <a:lnTo>
                    <a:pt x="29451" y="107442"/>
                  </a:lnTo>
                  <a:lnTo>
                    <a:pt x="28879" y="109169"/>
                  </a:lnTo>
                  <a:lnTo>
                    <a:pt x="29171" y="109753"/>
                  </a:lnTo>
                  <a:lnTo>
                    <a:pt x="30327" y="110909"/>
                  </a:lnTo>
                  <a:lnTo>
                    <a:pt x="29171" y="111772"/>
                  </a:lnTo>
                  <a:lnTo>
                    <a:pt x="28016" y="112928"/>
                  </a:lnTo>
                  <a:lnTo>
                    <a:pt x="27152" y="114084"/>
                  </a:lnTo>
                  <a:lnTo>
                    <a:pt x="27152" y="123317"/>
                  </a:lnTo>
                  <a:lnTo>
                    <a:pt x="25996" y="129971"/>
                  </a:lnTo>
                  <a:lnTo>
                    <a:pt x="23393" y="138912"/>
                  </a:lnTo>
                  <a:lnTo>
                    <a:pt x="21666" y="138912"/>
                  </a:lnTo>
                  <a:lnTo>
                    <a:pt x="20789" y="139204"/>
                  </a:lnTo>
                  <a:lnTo>
                    <a:pt x="19634" y="137477"/>
                  </a:lnTo>
                  <a:lnTo>
                    <a:pt x="20218" y="134302"/>
                  </a:lnTo>
                  <a:lnTo>
                    <a:pt x="14719" y="131991"/>
                  </a:lnTo>
                  <a:lnTo>
                    <a:pt x="13284" y="130835"/>
                  </a:lnTo>
                  <a:lnTo>
                    <a:pt x="9525" y="125628"/>
                  </a:lnTo>
                  <a:lnTo>
                    <a:pt x="8661" y="125628"/>
                  </a:lnTo>
                  <a:lnTo>
                    <a:pt x="5778" y="124472"/>
                  </a:lnTo>
                  <a:lnTo>
                    <a:pt x="0" y="122745"/>
                  </a:lnTo>
                  <a:lnTo>
                    <a:pt x="1155" y="126212"/>
                  </a:lnTo>
                  <a:lnTo>
                    <a:pt x="4622" y="127076"/>
                  </a:lnTo>
                  <a:lnTo>
                    <a:pt x="7797" y="128231"/>
                  </a:lnTo>
                  <a:lnTo>
                    <a:pt x="10972" y="136601"/>
                  </a:lnTo>
                  <a:lnTo>
                    <a:pt x="16167" y="139496"/>
                  </a:lnTo>
                  <a:lnTo>
                    <a:pt x="23977" y="142963"/>
                  </a:lnTo>
                  <a:lnTo>
                    <a:pt x="26276" y="139496"/>
                  </a:lnTo>
                  <a:lnTo>
                    <a:pt x="26492" y="139204"/>
                  </a:lnTo>
                  <a:lnTo>
                    <a:pt x="28587" y="136321"/>
                  </a:lnTo>
                  <a:lnTo>
                    <a:pt x="31191" y="133146"/>
                  </a:lnTo>
                  <a:lnTo>
                    <a:pt x="31089" y="124472"/>
                  </a:lnTo>
                  <a:lnTo>
                    <a:pt x="30975" y="120586"/>
                  </a:lnTo>
                  <a:lnTo>
                    <a:pt x="31356" y="114630"/>
                  </a:lnTo>
                  <a:lnTo>
                    <a:pt x="32918" y="108013"/>
                  </a:lnTo>
                  <a:lnTo>
                    <a:pt x="32372" y="97485"/>
                  </a:lnTo>
                  <a:lnTo>
                    <a:pt x="31762" y="89789"/>
                  </a:lnTo>
                  <a:lnTo>
                    <a:pt x="30734" y="81178"/>
                  </a:lnTo>
                  <a:lnTo>
                    <a:pt x="28879" y="67868"/>
                  </a:lnTo>
                  <a:lnTo>
                    <a:pt x="28879" y="60934"/>
                  </a:lnTo>
                  <a:lnTo>
                    <a:pt x="27711" y="53835"/>
                  </a:lnTo>
                  <a:lnTo>
                    <a:pt x="26860" y="46507"/>
                  </a:lnTo>
                  <a:lnTo>
                    <a:pt x="26441" y="39179"/>
                  </a:lnTo>
                  <a:lnTo>
                    <a:pt x="26568" y="32054"/>
                  </a:lnTo>
                  <a:lnTo>
                    <a:pt x="27152" y="31470"/>
                  </a:lnTo>
                  <a:lnTo>
                    <a:pt x="27724" y="31191"/>
                  </a:lnTo>
                  <a:lnTo>
                    <a:pt x="27724" y="30327"/>
                  </a:lnTo>
                  <a:lnTo>
                    <a:pt x="30607" y="30327"/>
                  </a:lnTo>
                  <a:lnTo>
                    <a:pt x="30607" y="31191"/>
                  </a:lnTo>
                  <a:lnTo>
                    <a:pt x="32346" y="31762"/>
                  </a:lnTo>
                  <a:lnTo>
                    <a:pt x="33502" y="32054"/>
                  </a:lnTo>
                  <a:lnTo>
                    <a:pt x="33731" y="30327"/>
                  </a:lnTo>
                  <a:lnTo>
                    <a:pt x="34366" y="25412"/>
                  </a:lnTo>
                  <a:lnTo>
                    <a:pt x="34975" y="24841"/>
                  </a:lnTo>
                  <a:lnTo>
                    <a:pt x="37033" y="22923"/>
                  </a:lnTo>
                  <a:close/>
                </a:path>
                <a:path w="43814" h="144779">
                  <a:moveTo>
                    <a:pt x="37338" y="22644"/>
                  </a:moveTo>
                  <a:lnTo>
                    <a:pt x="37033" y="22923"/>
                  </a:lnTo>
                  <a:lnTo>
                    <a:pt x="37261" y="22821"/>
                  </a:lnTo>
                  <a:lnTo>
                    <a:pt x="37338" y="22644"/>
                  </a:lnTo>
                  <a:close/>
                </a:path>
                <a:path w="43814" h="144779">
                  <a:moveTo>
                    <a:pt x="43319" y="4038"/>
                  </a:moveTo>
                  <a:lnTo>
                    <a:pt x="38989" y="4038"/>
                  </a:lnTo>
                  <a:lnTo>
                    <a:pt x="36969" y="6642"/>
                  </a:lnTo>
                  <a:lnTo>
                    <a:pt x="33210" y="7797"/>
                  </a:lnTo>
                  <a:lnTo>
                    <a:pt x="26670" y="5410"/>
                  </a:lnTo>
                  <a:lnTo>
                    <a:pt x="20040" y="3365"/>
                  </a:lnTo>
                  <a:lnTo>
                    <a:pt x="13347" y="1587"/>
                  </a:lnTo>
                  <a:lnTo>
                    <a:pt x="6642" y="0"/>
                  </a:lnTo>
                  <a:lnTo>
                    <a:pt x="6642" y="1447"/>
                  </a:lnTo>
                  <a:lnTo>
                    <a:pt x="8369" y="2019"/>
                  </a:lnTo>
                  <a:lnTo>
                    <a:pt x="12420" y="3175"/>
                  </a:lnTo>
                  <a:lnTo>
                    <a:pt x="17614" y="4914"/>
                  </a:lnTo>
                  <a:lnTo>
                    <a:pt x="23291" y="9918"/>
                  </a:lnTo>
                  <a:lnTo>
                    <a:pt x="27940" y="11811"/>
                  </a:lnTo>
                  <a:lnTo>
                    <a:pt x="33134" y="11049"/>
                  </a:lnTo>
                  <a:lnTo>
                    <a:pt x="40436" y="8089"/>
                  </a:lnTo>
                  <a:lnTo>
                    <a:pt x="40728" y="8369"/>
                  </a:lnTo>
                  <a:lnTo>
                    <a:pt x="41008" y="8953"/>
                  </a:lnTo>
                  <a:lnTo>
                    <a:pt x="41592" y="9525"/>
                  </a:lnTo>
                  <a:lnTo>
                    <a:pt x="40436" y="14439"/>
                  </a:lnTo>
                  <a:lnTo>
                    <a:pt x="37338" y="22644"/>
                  </a:lnTo>
                  <a:lnTo>
                    <a:pt x="38989" y="21082"/>
                  </a:lnTo>
                  <a:lnTo>
                    <a:pt x="43027" y="16167"/>
                  </a:lnTo>
                  <a:lnTo>
                    <a:pt x="43027" y="8089"/>
                  </a:lnTo>
                  <a:lnTo>
                    <a:pt x="43053" y="7797"/>
                  </a:lnTo>
                  <a:lnTo>
                    <a:pt x="43319" y="4038"/>
                  </a:lnTo>
                  <a:close/>
                </a:path>
              </a:pathLst>
            </a:custGeom>
            <a:solidFill>
              <a:srgbClr val="A1A4A5"/>
            </a:solidFill>
          </p:spPr>
          <p:txBody>
            <a:bodyPr wrap="square" lIns="0" tIns="0" rIns="0" bIns="0" rtlCol="0"/>
            <a:lstStyle/>
            <a:p>
              <a:endParaRPr/>
            </a:p>
          </p:txBody>
        </p:sp>
        <p:sp>
          <p:nvSpPr>
            <p:cNvPr id="108" name="object 111">
              <a:extLst>
                <a:ext uri="{FF2B5EF4-FFF2-40B4-BE49-F238E27FC236}">
                  <a16:creationId xmlns:a16="http://schemas.microsoft.com/office/drawing/2014/main" id="{6C194263-9233-3F00-BCE2-4A8CBA938B3B}"/>
                </a:ext>
              </a:extLst>
            </p:cNvPr>
            <p:cNvSpPr/>
            <p:nvPr/>
          </p:nvSpPr>
          <p:spPr>
            <a:xfrm>
              <a:off x="6337293" y="3981610"/>
              <a:ext cx="2540" cy="9525"/>
            </a:xfrm>
            <a:custGeom>
              <a:avLst/>
              <a:gdLst/>
              <a:ahLst/>
              <a:cxnLst/>
              <a:rect l="l" t="t" r="r" b="b"/>
              <a:pathLst>
                <a:path w="2539" h="9525">
                  <a:moveTo>
                    <a:pt x="1447" y="0"/>
                  </a:moveTo>
                  <a:lnTo>
                    <a:pt x="584" y="3759"/>
                  </a:lnTo>
                  <a:lnTo>
                    <a:pt x="0" y="5194"/>
                  </a:lnTo>
                  <a:lnTo>
                    <a:pt x="584" y="9525"/>
                  </a:lnTo>
                  <a:lnTo>
                    <a:pt x="876" y="8089"/>
                  </a:lnTo>
                  <a:lnTo>
                    <a:pt x="2031" y="5778"/>
                  </a:lnTo>
                  <a:lnTo>
                    <a:pt x="2031" y="5194"/>
                  </a:lnTo>
                  <a:lnTo>
                    <a:pt x="1447" y="1727"/>
                  </a:lnTo>
                  <a:lnTo>
                    <a:pt x="1447" y="0"/>
                  </a:lnTo>
                  <a:close/>
                </a:path>
              </a:pathLst>
            </a:custGeom>
            <a:solidFill>
              <a:srgbClr val="BABCBC"/>
            </a:solidFill>
          </p:spPr>
          <p:txBody>
            <a:bodyPr wrap="square" lIns="0" tIns="0" rIns="0" bIns="0" rtlCol="0"/>
            <a:lstStyle/>
            <a:p>
              <a:endParaRPr/>
            </a:p>
          </p:txBody>
        </p:sp>
        <p:sp>
          <p:nvSpPr>
            <p:cNvPr id="109" name="object 112">
              <a:extLst>
                <a:ext uri="{FF2B5EF4-FFF2-40B4-BE49-F238E27FC236}">
                  <a16:creationId xmlns:a16="http://schemas.microsoft.com/office/drawing/2014/main" id="{7DBC9738-FE45-9DFA-44D8-9B1C5A3B32EE}"/>
                </a:ext>
              </a:extLst>
            </p:cNvPr>
            <p:cNvSpPr/>
            <p:nvPr/>
          </p:nvSpPr>
          <p:spPr>
            <a:xfrm>
              <a:off x="6376287" y="3922115"/>
              <a:ext cx="27940" cy="69215"/>
            </a:xfrm>
            <a:custGeom>
              <a:avLst/>
              <a:gdLst/>
              <a:ahLst/>
              <a:cxnLst/>
              <a:rect l="l" t="t" r="r" b="b"/>
              <a:pathLst>
                <a:path w="27939" h="69214">
                  <a:moveTo>
                    <a:pt x="3467" y="0"/>
                  </a:moveTo>
                  <a:lnTo>
                    <a:pt x="2603" y="292"/>
                  </a:lnTo>
                  <a:lnTo>
                    <a:pt x="863" y="1447"/>
                  </a:lnTo>
                  <a:lnTo>
                    <a:pt x="863" y="10401"/>
                  </a:lnTo>
                  <a:lnTo>
                    <a:pt x="0" y="11836"/>
                  </a:lnTo>
                  <a:lnTo>
                    <a:pt x="7213" y="17906"/>
                  </a:lnTo>
                  <a:lnTo>
                    <a:pt x="3836" y="33123"/>
                  </a:lnTo>
                  <a:lnTo>
                    <a:pt x="973" y="47580"/>
                  </a:lnTo>
                  <a:lnTo>
                    <a:pt x="3036" y="59980"/>
                  </a:lnTo>
                  <a:lnTo>
                    <a:pt x="14439" y="69024"/>
                  </a:lnTo>
                  <a:lnTo>
                    <a:pt x="17043" y="68148"/>
                  </a:lnTo>
                  <a:lnTo>
                    <a:pt x="19354" y="67297"/>
                  </a:lnTo>
                  <a:lnTo>
                    <a:pt x="20802" y="64973"/>
                  </a:lnTo>
                  <a:lnTo>
                    <a:pt x="11060" y="60394"/>
                  </a:lnTo>
                  <a:lnTo>
                    <a:pt x="7653" y="55813"/>
                  </a:lnTo>
                  <a:lnTo>
                    <a:pt x="8363" y="49389"/>
                  </a:lnTo>
                  <a:lnTo>
                    <a:pt x="10972" y="39281"/>
                  </a:lnTo>
                  <a:lnTo>
                    <a:pt x="10972" y="22809"/>
                  </a:lnTo>
                  <a:lnTo>
                    <a:pt x="9817" y="19062"/>
                  </a:lnTo>
                  <a:lnTo>
                    <a:pt x="16459" y="19062"/>
                  </a:lnTo>
                  <a:lnTo>
                    <a:pt x="20510" y="18199"/>
                  </a:lnTo>
                  <a:lnTo>
                    <a:pt x="25412" y="17322"/>
                  </a:lnTo>
                  <a:lnTo>
                    <a:pt x="27724" y="13855"/>
                  </a:lnTo>
                  <a:lnTo>
                    <a:pt x="25996" y="12699"/>
                  </a:lnTo>
                  <a:lnTo>
                    <a:pt x="11557" y="12699"/>
                  </a:lnTo>
                  <a:lnTo>
                    <a:pt x="8369" y="11264"/>
                  </a:lnTo>
                  <a:lnTo>
                    <a:pt x="7505" y="7797"/>
                  </a:lnTo>
                  <a:lnTo>
                    <a:pt x="6642" y="4622"/>
                  </a:lnTo>
                  <a:lnTo>
                    <a:pt x="6057" y="1447"/>
                  </a:lnTo>
                  <a:lnTo>
                    <a:pt x="4330" y="292"/>
                  </a:lnTo>
                  <a:lnTo>
                    <a:pt x="3467" y="0"/>
                  </a:lnTo>
                  <a:close/>
                </a:path>
              </a:pathLst>
            </a:custGeom>
            <a:solidFill>
              <a:srgbClr val="898C8D"/>
            </a:solidFill>
          </p:spPr>
          <p:txBody>
            <a:bodyPr wrap="square" lIns="0" tIns="0" rIns="0" bIns="0" rtlCol="0"/>
            <a:lstStyle/>
            <a:p>
              <a:endParaRPr/>
            </a:p>
          </p:txBody>
        </p:sp>
        <p:sp>
          <p:nvSpPr>
            <p:cNvPr id="110" name="object 113">
              <a:extLst>
                <a:ext uri="{FF2B5EF4-FFF2-40B4-BE49-F238E27FC236}">
                  <a16:creationId xmlns:a16="http://schemas.microsoft.com/office/drawing/2014/main" id="{F5C30AFD-CD5F-E6BD-A19F-DB4C6494F5A3}"/>
                </a:ext>
              </a:extLst>
            </p:cNvPr>
            <p:cNvSpPr/>
            <p:nvPr/>
          </p:nvSpPr>
          <p:spPr>
            <a:xfrm>
              <a:off x="6306971" y="3986805"/>
              <a:ext cx="3175" cy="3810"/>
            </a:xfrm>
            <a:custGeom>
              <a:avLst/>
              <a:gdLst/>
              <a:ahLst/>
              <a:cxnLst/>
              <a:rect l="l" t="t" r="r" b="b"/>
              <a:pathLst>
                <a:path w="3175" h="3810">
                  <a:moveTo>
                    <a:pt x="2603" y="0"/>
                  </a:moveTo>
                  <a:lnTo>
                    <a:pt x="1739" y="292"/>
                  </a:lnTo>
                  <a:lnTo>
                    <a:pt x="863" y="863"/>
                  </a:lnTo>
                  <a:lnTo>
                    <a:pt x="0" y="1447"/>
                  </a:lnTo>
                  <a:lnTo>
                    <a:pt x="0" y="3759"/>
                  </a:lnTo>
                  <a:lnTo>
                    <a:pt x="863" y="2311"/>
                  </a:lnTo>
                  <a:lnTo>
                    <a:pt x="1739" y="1155"/>
                  </a:lnTo>
                  <a:lnTo>
                    <a:pt x="2603" y="0"/>
                  </a:lnTo>
                  <a:close/>
                </a:path>
              </a:pathLst>
            </a:custGeom>
            <a:solidFill>
              <a:srgbClr val="B1ABB3"/>
            </a:solidFill>
          </p:spPr>
          <p:txBody>
            <a:bodyPr wrap="square" lIns="0" tIns="0" rIns="0" bIns="0" rtlCol="0"/>
            <a:lstStyle/>
            <a:p>
              <a:endParaRPr/>
            </a:p>
          </p:txBody>
        </p:sp>
        <p:sp>
          <p:nvSpPr>
            <p:cNvPr id="111" name="object 114">
              <a:extLst>
                <a:ext uri="{FF2B5EF4-FFF2-40B4-BE49-F238E27FC236}">
                  <a16:creationId xmlns:a16="http://schemas.microsoft.com/office/drawing/2014/main" id="{6D99CA00-005A-E1E2-CE2C-5CD5230E7F3F}"/>
                </a:ext>
              </a:extLst>
            </p:cNvPr>
            <p:cNvSpPr/>
            <p:nvPr/>
          </p:nvSpPr>
          <p:spPr>
            <a:xfrm>
              <a:off x="6401413" y="3977568"/>
              <a:ext cx="12700" cy="12065"/>
            </a:xfrm>
            <a:custGeom>
              <a:avLst/>
              <a:gdLst/>
              <a:ahLst/>
              <a:cxnLst/>
              <a:rect l="l" t="t" r="r" b="b"/>
              <a:pathLst>
                <a:path w="12700" h="12064">
                  <a:moveTo>
                    <a:pt x="12420" y="9245"/>
                  </a:moveTo>
                  <a:lnTo>
                    <a:pt x="10109" y="9245"/>
                  </a:lnTo>
                  <a:lnTo>
                    <a:pt x="12420" y="11557"/>
                  </a:lnTo>
                  <a:lnTo>
                    <a:pt x="12420" y="9245"/>
                  </a:lnTo>
                  <a:close/>
                </a:path>
                <a:path w="12700" h="12064">
                  <a:moveTo>
                    <a:pt x="2019" y="5194"/>
                  </a:moveTo>
                  <a:lnTo>
                    <a:pt x="0" y="5765"/>
                  </a:lnTo>
                  <a:lnTo>
                    <a:pt x="2603" y="7213"/>
                  </a:lnTo>
                  <a:lnTo>
                    <a:pt x="4902" y="7797"/>
                  </a:lnTo>
                  <a:lnTo>
                    <a:pt x="5778" y="10680"/>
                  </a:lnTo>
                  <a:lnTo>
                    <a:pt x="8661" y="9525"/>
                  </a:lnTo>
                  <a:lnTo>
                    <a:pt x="10109" y="9245"/>
                  </a:lnTo>
                  <a:lnTo>
                    <a:pt x="12420" y="9245"/>
                  </a:lnTo>
                  <a:lnTo>
                    <a:pt x="12420" y="6350"/>
                  </a:lnTo>
                  <a:lnTo>
                    <a:pt x="4902" y="6350"/>
                  </a:lnTo>
                  <a:lnTo>
                    <a:pt x="2019" y="5194"/>
                  </a:lnTo>
                  <a:close/>
                </a:path>
                <a:path w="12700" h="12064">
                  <a:moveTo>
                    <a:pt x="10693" y="0"/>
                  </a:moveTo>
                  <a:lnTo>
                    <a:pt x="9537" y="0"/>
                  </a:lnTo>
                  <a:lnTo>
                    <a:pt x="8661" y="6057"/>
                  </a:lnTo>
                  <a:lnTo>
                    <a:pt x="4902" y="6350"/>
                  </a:lnTo>
                  <a:lnTo>
                    <a:pt x="12420" y="6350"/>
                  </a:lnTo>
                  <a:lnTo>
                    <a:pt x="12420" y="5194"/>
                  </a:lnTo>
                  <a:lnTo>
                    <a:pt x="11264" y="5194"/>
                  </a:lnTo>
                  <a:lnTo>
                    <a:pt x="10693" y="4038"/>
                  </a:lnTo>
                  <a:lnTo>
                    <a:pt x="10693" y="0"/>
                  </a:lnTo>
                  <a:close/>
                </a:path>
                <a:path w="12700" h="12064">
                  <a:moveTo>
                    <a:pt x="12420" y="4914"/>
                  </a:moveTo>
                  <a:lnTo>
                    <a:pt x="11264" y="5194"/>
                  </a:lnTo>
                  <a:lnTo>
                    <a:pt x="12420" y="5194"/>
                  </a:lnTo>
                  <a:lnTo>
                    <a:pt x="12420" y="4914"/>
                  </a:lnTo>
                  <a:close/>
                </a:path>
              </a:pathLst>
            </a:custGeom>
            <a:solidFill>
              <a:srgbClr val="A9ACAC"/>
            </a:solidFill>
          </p:spPr>
          <p:txBody>
            <a:bodyPr wrap="square" lIns="0" tIns="0" rIns="0" bIns="0" rtlCol="0"/>
            <a:lstStyle/>
            <a:p>
              <a:endParaRPr/>
            </a:p>
          </p:txBody>
        </p:sp>
        <p:sp>
          <p:nvSpPr>
            <p:cNvPr id="112" name="object 115">
              <a:extLst>
                <a:ext uri="{FF2B5EF4-FFF2-40B4-BE49-F238E27FC236}">
                  <a16:creationId xmlns:a16="http://schemas.microsoft.com/office/drawing/2014/main" id="{0763D3BF-A14B-37B8-4FA8-6FD022FE64F7}"/>
                </a:ext>
              </a:extLst>
            </p:cNvPr>
            <p:cNvSpPr/>
            <p:nvPr/>
          </p:nvSpPr>
          <p:spPr>
            <a:xfrm>
              <a:off x="6346836" y="3977563"/>
              <a:ext cx="9525" cy="10795"/>
            </a:xfrm>
            <a:custGeom>
              <a:avLst/>
              <a:gdLst/>
              <a:ahLst/>
              <a:cxnLst/>
              <a:rect l="l" t="t" r="r" b="b"/>
              <a:pathLst>
                <a:path w="9525" h="10795">
                  <a:moveTo>
                    <a:pt x="2590" y="0"/>
                  </a:moveTo>
                  <a:lnTo>
                    <a:pt x="279" y="4622"/>
                  </a:lnTo>
                  <a:lnTo>
                    <a:pt x="0" y="5486"/>
                  </a:lnTo>
                  <a:lnTo>
                    <a:pt x="1727" y="10680"/>
                  </a:lnTo>
                  <a:lnTo>
                    <a:pt x="4038" y="10401"/>
                  </a:lnTo>
                  <a:lnTo>
                    <a:pt x="9232" y="9829"/>
                  </a:lnTo>
                  <a:lnTo>
                    <a:pt x="5473" y="8089"/>
                  </a:lnTo>
                  <a:lnTo>
                    <a:pt x="4318" y="8089"/>
                  </a:lnTo>
                  <a:lnTo>
                    <a:pt x="3454" y="4051"/>
                  </a:lnTo>
                  <a:lnTo>
                    <a:pt x="2882" y="1155"/>
                  </a:lnTo>
                  <a:lnTo>
                    <a:pt x="2590" y="0"/>
                  </a:lnTo>
                  <a:close/>
                </a:path>
              </a:pathLst>
            </a:custGeom>
            <a:solidFill>
              <a:srgbClr val="A1A4A5"/>
            </a:solidFill>
          </p:spPr>
          <p:txBody>
            <a:bodyPr wrap="square" lIns="0" tIns="0" rIns="0" bIns="0" rtlCol="0"/>
            <a:lstStyle/>
            <a:p>
              <a:endParaRPr/>
            </a:p>
          </p:txBody>
        </p:sp>
        <p:sp>
          <p:nvSpPr>
            <p:cNvPr id="113" name="object 116">
              <a:extLst>
                <a:ext uri="{FF2B5EF4-FFF2-40B4-BE49-F238E27FC236}">
                  <a16:creationId xmlns:a16="http://schemas.microsoft.com/office/drawing/2014/main" id="{106CB8FC-DF27-69F3-C544-2FF5657E0514}"/>
                </a:ext>
              </a:extLst>
            </p:cNvPr>
            <p:cNvSpPr/>
            <p:nvPr/>
          </p:nvSpPr>
          <p:spPr>
            <a:xfrm>
              <a:off x="6356934" y="3942913"/>
              <a:ext cx="22860" cy="45085"/>
            </a:xfrm>
            <a:custGeom>
              <a:avLst/>
              <a:gdLst/>
              <a:ahLst/>
              <a:cxnLst/>
              <a:rect l="l" t="t" r="r" b="b"/>
              <a:pathLst>
                <a:path w="22860" h="45085">
                  <a:moveTo>
                    <a:pt x="15024" y="0"/>
                  </a:moveTo>
                  <a:lnTo>
                    <a:pt x="13868" y="5194"/>
                  </a:lnTo>
                  <a:lnTo>
                    <a:pt x="6934" y="5778"/>
                  </a:lnTo>
                  <a:lnTo>
                    <a:pt x="6934" y="6934"/>
                  </a:lnTo>
                  <a:lnTo>
                    <a:pt x="8089" y="7505"/>
                  </a:lnTo>
                  <a:lnTo>
                    <a:pt x="8953" y="7797"/>
                  </a:lnTo>
                  <a:lnTo>
                    <a:pt x="10401" y="8661"/>
                  </a:lnTo>
                  <a:lnTo>
                    <a:pt x="13868" y="10401"/>
                  </a:lnTo>
                  <a:lnTo>
                    <a:pt x="15887" y="8369"/>
                  </a:lnTo>
                  <a:lnTo>
                    <a:pt x="16179" y="5486"/>
                  </a:lnTo>
                  <a:lnTo>
                    <a:pt x="16179" y="2603"/>
                  </a:lnTo>
                  <a:lnTo>
                    <a:pt x="18199" y="2603"/>
                  </a:lnTo>
                  <a:lnTo>
                    <a:pt x="19354" y="2882"/>
                  </a:lnTo>
                  <a:lnTo>
                    <a:pt x="19926" y="6934"/>
                  </a:lnTo>
                  <a:lnTo>
                    <a:pt x="18770" y="8661"/>
                  </a:lnTo>
                  <a:lnTo>
                    <a:pt x="17907" y="17322"/>
                  </a:lnTo>
                  <a:lnTo>
                    <a:pt x="15311" y="23025"/>
                  </a:lnTo>
                  <a:lnTo>
                    <a:pt x="14228" y="29132"/>
                  </a:lnTo>
                  <a:lnTo>
                    <a:pt x="13686" y="35398"/>
                  </a:lnTo>
                  <a:lnTo>
                    <a:pt x="12712" y="41579"/>
                  </a:lnTo>
                  <a:lnTo>
                    <a:pt x="10401" y="42163"/>
                  </a:lnTo>
                  <a:lnTo>
                    <a:pt x="8674" y="42163"/>
                  </a:lnTo>
                  <a:lnTo>
                    <a:pt x="6934" y="40424"/>
                  </a:lnTo>
                  <a:lnTo>
                    <a:pt x="3467" y="39281"/>
                  </a:lnTo>
                  <a:lnTo>
                    <a:pt x="2019" y="38696"/>
                  </a:lnTo>
                  <a:lnTo>
                    <a:pt x="1155" y="38696"/>
                  </a:lnTo>
                  <a:lnTo>
                    <a:pt x="0" y="39281"/>
                  </a:lnTo>
                  <a:lnTo>
                    <a:pt x="0" y="42735"/>
                  </a:lnTo>
                  <a:lnTo>
                    <a:pt x="292" y="44475"/>
                  </a:lnTo>
                  <a:lnTo>
                    <a:pt x="15595" y="44754"/>
                  </a:lnTo>
                  <a:lnTo>
                    <a:pt x="15024" y="44183"/>
                  </a:lnTo>
                  <a:lnTo>
                    <a:pt x="15887" y="28879"/>
                  </a:lnTo>
                  <a:lnTo>
                    <a:pt x="17616" y="22739"/>
                  </a:lnTo>
                  <a:lnTo>
                    <a:pt x="19965" y="15736"/>
                  </a:lnTo>
                  <a:lnTo>
                    <a:pt x="21936" y="8736"/>
                  </a:lnTo>
                  <a:lnTo>
                    <a:pt x="22529" y="2603"/>
                  </a:lnTo>
                  <a:lnTo>
                    <a:pt x="15024" y="0"/>
                  </a:lnTo>
                  <a:close/>
                </a:path>
              </a:pathLst>
            </a:custGeom>
            <a:solidFill>
              <a:srgbClr val="A9ACAC"/>
            </a:solidFill>
          </p:spPr>
          <p:txBody>
            <a:bodyPr wrap="square" lIns="0" tIns="0" rIns="0" bIns="0" rtlCol="0"/>
            <a:lstStyle/>
            <a:p>
              <a:endParaRPr/>
            </a:p>
          </p:txBody>
        </p:sp>
        <p:sp>
          <p:nvSpPr>
            <p:cNvPr id="114" name="object 117">
              <a:extLst>
                <a:ext uri="{FF2B5EF4-FFF2-40B4-BE49-F238E27FC236}">
                  <a16:creationId xmlns:a16="http://schemas.microsoft.com/office/drawing/2014/main" id="{DCF32DE2-AAB6-28C8-4C74-CCFB9F998F05}"/>
                </a:ext>
              </a:extLst>
            </p:cNvPr>
            <p:cNvSpPr/>
            <p:nvPr/>
          </p:nvSpPr>
          <p:spPr>
            <a:xfrm>
              <a:off x="6280110" y="3850491"/>
              <a:ext cx="32384" cy="136525"/>
            </a:xfrm>
            <a:custGeom>
              <a:avLst/>
              <a:gdLst/>
              <a:ahLst/>
              <a:cxnLst/>
              <a:rect l="l" t="t" r="r" b="b"/>
              <a:pathLst>
                <a:path w="32385" h="136525">
                  <a:moveTo>
                    <a:pt x="5778" y="119849"/>
                  </a:moveTo>
                  <a:lnTo>
                    <a:pt x="0" y="122453"/>
                  </a:lnTo>
                  <a:lnTo>
                    <a:pt x="3759" y="127647"/>
                  </a:lnTo>
                  <a:lnTo>
                    <a:pt x="5194" y="128803"/>
                  </a:lnTo>
                  <a:lnTo>
                    <a:pt x="10680" y="131114"/>
                  </a:lnTo>
                  <a:lnTo>
                    <a:pt x="10109" y="134289"/>
                  </a:lnTo>
                  <a:lnTo>
                    <a:pt x="11264" y="136029"/>
                  </a:lnTo>
                  <a:lnTo>
                    <a:pt x="12128" y="135737"/>
                  </a:lnTo>
                  <a:lnTo>
                    <a:pt x="13868" y="135737"/>
                  </a:lnTo>
                  <a:lnTo>
                    <a:pt x="16459" y="126784"/>
                  </a:lnTo>
                  <a:lnTo>
                    <a:pt x="16662" y="125628"/>
                  </a:lnTo>
                  <a:lnTo>
                    <a:pt x="9525" y="125628"/>
                  </a:lnTo>
                  <a:lnTo>
                    <a:pt x="5778" y="121005"/>
                  </a:lnTo>
                  <a:lnTo>
                    <a:pt x="5778" y="119849"/>
                  </a:lnTo>
                  <a:close/>
                </a:path>
                <a:path w="32385" h="136525">
                  <a:moveTo>
                    <a:pt x="2895" y="0"/>
                  </a:moveTo>
                  <a:lnTo>
                    <a:pt x="4914" y="1727"/>
                  </a:lnTo>
                  <a:lnTo>
                    <a:pt x="7797" y="8661"/>
                  </a:lnTo>
                  <a:lnTo>
                    <a:pt x="9525" y="8661"/>
                  </a:lnTo>
                  <a:lnTo>
                    <a:pt x="9525" y="10680"/>
                  </a:lnTo>
                  <a:lnTo>
                    <a:pt x="10109" y="10680"/>
                  </a:lnTo>
                  <a:lnTo>
                    <a:pt x="10680" y="10972"/>
                  </a:lnTo>
                  <a:lnTo>
                    <a:pt x="11557" y="11264"/>
                  </a:lnTo>
                  <a:lnTo>
                    <a:pt x="12128" y="15875"/>
                  </a:lnTo>
                  <a:lnTo>
                    <a:pt x="12712" y="18478"/>
                  </a:lnTo>
                  <a:lnTo>
                    <a:pt x="3759" y="18478"/>
                  </a:lnTo>
                  <a:lnTo>
                    <a:pt x="5486" y="22529"/>
                  </a:lnTo>
                  <a:lnTo>
                    <a:pt x="10972" y="30035"/>
                  </a:lnTo>
                  <a:lnTo>
                    <a:pt x="11681" y="42951"/>
                  </a:lnTo>
                  <a:lnTo>
                    <a:pt x="13390" y="56026"/>
                  </a:lnTo>
                  <a:lnTo>
                    <a:pt x="15478" y="69101"/>
                  </a:lnTo>
                  <a:lnTo>
                    <a:pt x="17322" y="82016"/>
                  </a:lnTo>
                  <a:lnTo>
                    <a:pt x="15303" y="82016"/>
                  </a:lnTo>
                  <a:lnTo>
                    <a:pt x="15303" y="82880"/>
                  </a:lnTo>
                  <a:lnTo>
                    <a:pt x="17322" y="82880"/>
                  </a:lnTo>
                  <a:lnTo>
                    <a:pt x="17627" y="87795"/>
                  </a:lnTo>
                  <a:lnTo>
                    <a:pt x="18199" y="98196"/>
                  </a:lnTo>
                  <a:lnTo>
                    <a:pt x="16459" y="98196"/>
                  </a:lnTo>
                  <a:lnTo>
                    <a:pt x="15887" y="99352"/>
                  </a:lnTo>
                  <a:lnTo>
                    <a:pt x="15595" y="100215"/>
                  </a:lnTo>
                  <a:lnTo>
                    <a:pt x="13284" y="100799"/>
                  </a:lnTo>
                  <a:lnTo>
                    <a:pt x="12420" y="101079"/>
                  </a:lnTo>
                  <a:lnTo>
                    <a:pt x="11557" y="110324"/>
                  </a:lnTo>
                  <a:lnTo>
                    <a:pt x="16459" y="114655"/>
                  </a:lnTo>
                  <a:lnTo>
                    <a:pt x="16459" y="122453"/>
                  </a:lnTo>
                  <a:lnTo>
                    <a:pt x="14147" y="123317"/>
                  </a:lnTo>
                  <a:lnTo>
                    <a:pt x="9525" y="125628"/>
                  </a:lnTo>
                  <a:lnTo>
                    <a:pt x="16662" y="125628"/>
                  </a:lnTo>
                  <a:lnTo>
                    <a:pt x="17627" y="120142"/>
                  </a:lnTo>
                  <a:lnTo>
                    <a:pt x="17627" y="110896"/>
                  </a:lnTo>
                  <a:lnTo>
                    <a:pt x="18478" y="109740"/>
                  </a:lnTo>
                  <a:lnTo>
                    <a:pt x="19634" y="108585"/>
                  </a:lnTo>
                  <a:lnTo>
                    <a:pt x="20802" y="107721"/>
                  </a:lnTo>
                  <a:lnTo>
                    <a:pt x="19634" y="106565"/>
                  </a:lnTo>
                  <a:lnTo>
                    <a:pt x="19354" y="105994"/>
                  </a:lnTo>
                  <a:lnTo>
                    <a:pt x="19926" y="104254"/>
                  </a:lnTo>
                  <a:lnTo>
                    <a:pt x="20802" y="102527"/>
                  </a:lnTo>
                  <a:lnTo>
                    <a:pt x="21666" y="101079"/>
                  </a:lnTo>
                  <a:lnTo>
                    <a:pt x="20145" y="80375"/>
                  </a:lnTo>
                  <a:lnTo>
                    <a:pt x="17079" y="59778"/>
                  </a:lnTo>
                  <a:lnTo>
                    <a:pt x="14717" y="39182"/>
                  </a:lnTo>
                  <a:lnTo>
                    <a:pt x="15303" y="18478"/>
                  </a:lnTo>
                  <a:lnTo>
                    <a:pt x="17043" y="18186"/>
                  </a:lnTo>
                  <a:lnTo>
                    <a:pt x="28273" y="18186"/>
                  </a:lnTo>
                  <a:lnTo>
                    <a:pt x="30899" y="11264"/>
                  </a:lnTo>
                  <a:lnTo>
                    <a:pt x="31519" y="8624"/>
                  </a:lnTo>
                  <a:lnTo>
                    <a:pt x="18413" y="8624"/>
                  </a:lnTo>
                  <a:lnTo>
                    <a:pt x="13766" y="6732"/>
                  </a:lnTo>
                  <a:lnTo>
                    <a:pt x="8089" y="1727"/>
                  </a:lnTo>
                  <a:lnTo>
                    <a:pt x="2895" y="0"/>
                  </a:lnTo>
                  <a:close/>
                </a:path>
                <a:path w="32385" h="136525">
                  <a:moveTo>
                    <a:pt x="28273" y="18186"/>
                  </a:moveTo>
                  <a:lnTo>
                    <a:pt x="20510" y="18186"/>
                  </a:lnTo>
                  <a:lnTo>
                    <a:pt x="21082" y="19342"/>
                  </a:lnTo>
                  <a:lnTo>
                    <a:pt x="22821" y="21653"/>
                  </a:lnTo>
                  <a:lnTo>
                    <a:pt x="27724" y="19634"/>
                  </a:lnTo>
                  <a:lnTo>
                    <a:pt x="28273" y="18186"/>
                  </a:lnTo>
                  <a:close/>
                </a:path>
                <a:path w="32385" h="136525">
                  <a:moveTo>
                    <a:pt x="30899" y="4902"/>
                  </a:moveTo>
                  <a:lnTo>
                    <a:pt x="23600" y="7861"/>
                  </a:lnTo>
                  <a:lnTo>
                    <a:pt x="18413" y="8624"/>
                  </a:lnTo>
                  <a:lnTo>
                    <a:pt x="31519" y="8624"/>
                  </a:lnTo>
                  <a:lnTo>
                    <a:pt x="32054" y="6350"/>
                  </a:lnTo>
                  <a:lnTo>
                    <a:pt x="31483" y="5778"/>
                  </a:lnTo>
                  <a:lnTo>
                    <a:pt x="31191" y="5194"/>
                  </a:lnTo>
                  <a:lnTo>
                    <a:pt x="30899" y="4902"/>
                  </a:lnTo>
                  <a:close/>
                </a:path>
              </a:pathLst>
            </a:custGeom>
            <a:solidFill>
              <a:srgbClr val="C4C5C5"/>
            </a:solidFill>
          </p:spPr>
          <p:txBody>
            <a:bodyPr wrap="square" lIns="0" tIns="0" rIns="0" bIns="0" rtlCol="0"/>
            <a:lstStyle/>
            <a:p>
              <a:endParaRPr/>
            </a:p>
          </p:txBody>
        </p:sp>
        <p:sp>
          <p:nvSpPr>
            <p:cNvPr id="115" name="object 118">
              <a:extLst>
                <a:ext uri="{FF2B5EF4-FFF2-40B4-BE49-F238E27FC236}">
                  <a16:creationId xmlns:a16="http://schemas.microsoft.com/office/drawing/2014/main" id="{E4E733F1-A05F-72EF-EEF2-BF4E14CA6022}"/>
                </a:ext>
              </a:extLst>
            </p:cNvPr>
            <p:cNvSpPr/>
            <p:nvPr/>
          </p:nvSpPr>
          <p:spPr>
            <a:xfrm>
              <a:off x="6339900" y="3964279"/>
              <a:ext cx="7620" cy="22860"/>
            </a:xfrm>
            <a:custGeom>
              <a:avLst/>
              <a:gdLst/>
              <a:ahLst/>
              <a:cxnLst/>
              <a:rect l="l" t="t" r="r" b="b"/>
              <a:pathLst>
                <a:path w="7620" h="22860">
                  <a:moveTo>
                    <a:pt x="1435" y="0"/>
                  </a:moveTo>
                  <a:lnTo>
                    <a:pt x="863" y="584"/>
                  </a:lnTo>
                  <a:lnTo>
                    <a:pt x="279" y="2311"/>
                  </a:lnTo>
                  <a:lnTo>
                    <a:pt x="4038" y="8661"/>
                  </a:lnTo>
                  <a:lnTo>
                    <a:pt x="0" y="15595"/>
                  </a:lnTo>
                  <a:lnTo>
                    <a:pt x="3467" y="22529"/>
                  </a:lnTo>
                  <a:lnTo>
                    <a:pt x="4622" y="21374"/>
                  </a:lnTo>
                  <a:lnTo>
                    <a:pt x="5194" y="21082"/>
                  </a:lnTo>
                  <a:lnTo>
                    <a:pt x="5778" y="15887"/>
                  </a:lnTo>
                  <a:lnTo>
                    <a:pt x="6642" y="10693"/>
                  </a:lnTo>
                  <a:lnTo>
                    <a:pt x="7505" y="5778"/>
                  </a:lnTo>
                  <a:lnTo>
                    <a:pt x="3467" y="1739"/>
                  </a:lnTo>
                  <a:lnTo>
                    <a:pt x="1435" y="0"/>
                  </a:lnTo>
                  <a:close/>
                </a:path>
              </a:pathLst>
            </a:custGeom>
            <a:solidFill>
              <a:srgbClr val="898C8D"/>
            </a:solidFill>
          </p:spPr>
          <p:txBody>
            <a:bodyPr wrap="square" lIns="0" tIns="0" rIns="0" bIns="0" rtlCol="0"/>
            <a:lstStyle/>
            <a:p>
              <a:endParaRPr/>
            </a:p>
          </p:txBody>
        </p:sp>
        <p:sp>
          <p:nvSpPr>
            <p:cNvPr id="116" name="object 119">
              <a:extLst>
                <a:ext uri="{FF2B5EF4-FFF2-40B4-BE49-F238E27FC236}">
                  <a16:creationId xmlns:a16="http://schemas.microsoft.com/office/drawing/2014/main" id="{F313448C-61A2-A84C-D37C-8E80B9AA85E3}"/>
                </a:ext>
              </a:extLst>
            </p:cNvPr>
            <p:cNvSpPr/>
            <p:nvPr/>
          </p:nvSpPr>
          <p:spPr>
            <a:xfrm>
              <a:off x="6350293" y="3980454"/>
              <a:ext cx="8890" cy="6985"/>
            </a:xfrm>
            <a:custGeom>
              <a:avLst/>
              <a:gdLst/>
              <a:ahLst/>
              <a:cxnLst/>
              <a:rect l="l" t="t" r="r" b="b"/>
              <a:pathLst>
                <a:path w="8889" h="6985">
                  <a:moveTo>
                    <a:pt x="8661" y="0"/>
                  </a:moveTo>
                  <a:lnTo>
                    <a:pt x="2311" y="4038"/>
                  </a:lnTo>
                  <a:lnTo>
                    <a:pt x="1447" y="2882"/>
                  </a:lnTo>
                  <a:lnTo>
                    <a:pt x="584" y="2019"/>
                  </a:lnTo>
                  <a:lnTo>
                    <a:pt x="0" y="1155"/>
                  </a:lnTo>
                  <a:lnTo>
                    <a:pt x="863" y="5194"/>
                  </a:lnTo>
                  <a:lnTo>
                    <a:pt x="2019" y="5194"/>
                  </a:lnTo>
                  <a:lnTo>
                    <a:pt x="5778" y="6934"/>
                  </a:lnTo>
                  <a:lnTo>
                    <a:pt x="6934" y="6934"/>
                  </a:lnTo>
                  <a:lnTo>
                    <a:pt x="6642" y="5194"/>
                  </a:lnTo>
                  <a:lnTo>
                    <a:pt x="6642" y="1739"/>
                  </a:lnTo>
                  <a:lnTo>
                    <a:pt x="7797" y="1155"/>
                  </a:lnTo>
                  <a:lnTo>
                    <a:pt x="8661" y="1155"/>
                  </a:lnTo>
                  <a:lnTo>
                    <a:pt x="8661" y="0"/>
                  </a:lnTo>
                  <a:close/>
                </a:path>
              </a:pathLst>
            </a:custGeom>
            <a:solidFill>
              <a:srgbClr val="BABCBC"/>
            </a:solidFill>
          </p:spPr>
          <p:txBody>
            <a:bodyPr wrap="square" lIns="0" tIns="0" rIns="0" bIns="0" rtlCol="0"/>
            <a:lstStyle/>
            <a:p>
              <a:endParaRPr/>
            </a:p>
          </p:txBody>
        </p:sp>
        <p:sp>
          <p:nvSpPr>
            <p:cNvPr id="117" name="object 120">
              <a:extLst>
                <a:ext uri="{FF2B5EF4-FFF2-40B4-BE49-F238E27FC236}">
                  <a16:creationId xmlns:a16="http://schemas.microsoft.com/office/drawing/2014/main" id="{050F224B-1641-1398-E797-2DD341F15F3B}"/>
                </a:ext>
              </a:extLst>
            </p:cNvPr>
            <p:cNvSpPr/>
            <p:nvPr/>
          </p:nvSpPr>
          <p:spPr>
            <a:xfrm>
              <a:off x="6338745" y="3979010"/>
              <a:ext cx="635" cy="8255"/>
            </a:xfrm>
            <a:custGeom>
              <a:avLst/>
              <a:gdLst/>
              <a:ahLst/>
              <a:cxnLst/>
              <a:rect l="l" t="t" r="r" b="b"/>
              <a:pathLst>
                <a:path w="635" h="8254">
                  <a:moveTo>
                    <a:pt x="571" y="0"/>
                  </a:moveTo>
                  <a:lnTo>
                    <a:pt x="0" y="1727"/>
                  </a:lnTo>
                  <a:lnTo>
                    <a:pt x="0" y="4330"/>
                  </a:lnTo>
                  <a:lnTo>
                    <a:pt x="571" y="7797"/>
                  </a:lnTo>
                  <a:lnTo>
                    <a:pt x="571" y="0"/>
                  </a:lnTo>
                  <a:close/>
                </a:path>
              </a:pathLst>
            </a:custGeom>
            <a:solidFill>
              <a:srgbClr val="A1A4A5"/>
            </a:solidFill>
          </p:spPr>
          <p:txBody>
            <a:bodyPr wrap="square" lIns="0" tIns="0" rIns="0" bIns="0" rtlCol="0"/>
            <a:lstStyle/>
            <a:p>
              <a:endParaRPr/>
            </a:p>
          </p:txBody>
        </p:sp>
        <p:sp>
          <p:nvSpPr>
            <p:cNvPr id="118" name="object 121">
              <a:extLst>
                <a:ext uri="{FF2B5EF4-FFF2-40B4-BE49-F238E27FC236}">
                  <a16:creationId xmlns:a16="http://schemas.microsoft.com/office/drawing/2014/main" id="{E185FADB-8987-768A-6977-FAFED2D4CA12}"/>
                </a:ext>
              </a:extLst>
            </p:cNvPr>
            <p:cNvSpPr/>
            <p:nvPr/>
          </p:nvSpPr>
          <p:spPr>
            <a:xfrm>
              <a:off x="6135996" y="3976697"/>
              <a:ext cx="5080" cy="10160"/>
            </a:xfrm>
            <a:custGeom>
              <a:avLst/>
              <a:gdLst/>
              <a:ahLst/>
              <a:cxnLst/>
              <a:rect l="l" t="t" r="r" b="b"/>
              <a:pathLst>
                <a:path w="5079" h="10160">
                  <a:moveTo>
                    <a:pt x="3175" y="0"/>
                  </a:moveTo>
                  <a:lnTo>
                    <a:pt x="2311" y="0"/>
                  </a:lnTo>
                  <a:lnTo>
                    <a:pt x="0" y="3759"/>
                  </a:lnTo>
                  <a:lnTo>
                    <a:pt x="571" y="5486"/>
                  </a:lnTo>
                  <a:lnTo>
                    <a:pt x="1727" y="9537"/>
                  </a:lnTo>
                  <a:lnTo>
                    <a:pt x="4622" y="6642"/>
                  </a:lnTo>
                  <a:lnTo>
                    <a:pt x="3759" y="3467"/>
                  </a:lnTo>
                  <a:lnTo>
                    <a:pt x="3175" y="0"/>
                  </a:lnTo>
                  <a:close/>
                </a:path>
              </a:pathLst>
            </a:custGeom>
            <a:solidFill>
              <a:srgbClr val="B0B3B3"/>
            </a:solidFill>
          </p:spPr>
          <p:txBody>
            <a:bodyPr wrap="square" lIns="0" tIns="0" rIns="0" bIns="0" rtlCol="0"/>
            <a:lstStyle/>
            <a:p>
              <a:endParaRPr/>
            </a:p>
          </p:txBody>
        </p:sp>
        <p:sp>
          <p:nvSpPr>
            <p:cNvPr id="119" name="object 122">
              <a:extLst>
                <a:ext uri="{FF2B5EF4-FFF2-40B4-BE49-F238E27FC236}">
                  <a16:creationId xmlns:a16="http://schemas.microsoft.com/office/drawing/2014/main" id="{E1E13213-CC9A-A07E-5D1E-670FC3D5D7C9}"/>
                </a:ext>
              </a:extLst>
            </p:cNvPr>
            <p:cNvSpPr/>
            <p:nvPr/>
          </p:nvSpPr>
          <p:spPr>
            <a:xfrm>
              <a:off x="6263640" y="3945508"/>
              <a:ext cx="113664" cy="41275"/>
            </a:xfrm>
            <a:custGeom>
              <a:avLst/>
              <a:gdLst/>
              <a:ahLst/>
              <a:cxnLst/>
              <a:rect l="l" t="t" r="r" b="b"/>
              <a:pathLst>
                <a:path w="113664" h="41275">
                  <a:moveTo>
                    <a:pt x="5778" y="36106"/>
                  </a:moveTo>
                  <a:lnTo>
                    <a:pt x="4038" y="31775"/>
                  </a:lnTo>
                  <a:lnTo>
                    <a:pt x="863" y="36398"/>
                  </a:lnTo>
                  <a:lnTo>
                    <a:pt x="0" y="40728"/>
                  </a:lnTo>
                  <a:lnTo>
                    <a:pt x="1155" y="40728"/>
                  </a:lnTo>
                  <a:lnTo>
                    <a:pt x="2019" y="39865"/>
                  </a:lnTo>
                  <a:lnTo>
                    <a:pt x="2019" y="37833"/>
                  </a:lnTo>
                  <a:lnTo>
                    <a:pt x="4038" y="37833"/>
                  </a:lnTo>
                  <a:lnTo>
                    <a:pt x="4330" y="36690"/>
                  </a:lnTo>
                  <a:lnTo>
                    <a:pt x="5778" y="36106"/>
                  </a:lnTo>
                  <a:close/>
                </a:path>
                <a:path w="113664" h="41275">
                  <a:moveTo>
                    <a:pt x="113220" y="4330"/>
                  </a:moveTo>
                  <a:lnTo>
                    <a:pt x="112636" y="292"/>
                  </a:lnTo>
                  <a:lnTo>
                    <a:pt x="111480" y="0"/>
                  </a:lnTo>
                  <a:lnTo>
                    <a:pt x="109461" y="0"/>
                  </a:lnTo>
                  <a:lnTo>
                    <a:pt x="109461" y="2882"/>
                  </a:lnTo>
                  <a:lnTo>
                    <a:pt x="109169" y="5778"/>
                  </a:lnTo>
                  <a:lnTo>
                    <a:pt x="107149" y="7797"/>
                  </a:lnTo>
                  <a:lnTo>
                    <a:pt x="103682" y="6057"/>
                  </a:lnTo>
                  <a:lnTo>
                    <a:pt x="102235" y="5194"/>
                  </a:lnTo>
                  <a:lnTo>
                    <a:pt x="102819" y="7213"/>
                  </a:lnTo>
                  <a:lnTo>
                    <a:pt x="105130" y="8089"/>
                  </a:lnTo>
                  <a:lnTo>
                    <a:pt x="105130" y="10109"/>
                  </a:lnTo>
                  <a:lnTo>
                    <a:pt x="107442" y="10680"/>
                  </a:lnTo>
                  <a:lnTo>
                    <a:pt x="110324" y="13576"/>
                  </a:lnTo>
                  <a:lnTo>
                    <a:pt x="107734" y="15595"/>
                  </a:lnTo>
                  <a:lnTo>
                    <a:pt x="106857" y="15595"/>
                  </a:lnTo>
                  <a:lnTo>
                    <a:pt x="105994" y="18770"/>
                  </a:lnTo>
                  <a:lnTo>
                    <a:pt x="103974" y="19354"/>
                  </a:lnTo>
                  <a:lnTo>
                    <a:pt x="100507" y="20510"/>
                  </a:lnTo>
                  <a:lnTo>
                    <a:pt x="103390" y="21082"/>
                  </a:lnTo>
                  <a:lnTo>
                    <a:pt x="105130" y="21666"/>
                  </a:lnTo>
                  <a:lnTo>
                    <a:pt x="103974" y="26568"/>
                  </a:lnTo>
                  <a:lnTo>
                    <a:pt x="102235" y="36969"/>
                  </a:lnTo>
                  <a:lnTo>
                    <a:pt x="101371" y="37261"/>
                  </a:lnTo>
                  <a:lnTo>
                    <a:pt x="100215" y="37833"/>
                  </a:lnTo>
                  <a:lnTo>
                    <a:pt x="101955" y="39560"/>
                  </a:lnTo>
                  <a:lnTo>
                    <a:pt x="103682" y="39560"/>
                  </a:lnTo>
                  <a:lnTo>
                    <a:pt x="105994" y="38989"/>
                  </a:lnTo>
                  <a:lnTo>
                    <a:pt x="106972" y="32804"/>
                  </a:lnTo>
                  <a:lnTo>
                    <a:pt x="107518" y="26543"/>
                  </a:lnTo>
                  <a:lnTo>
                    <a:pt x="108597" y="20434"/>
                  </a:lnTo>
                  <a:lnTo>
                    <a:pt x="111188" y="14732"/>
                  </a:lnTo>
                  <a:lnTo>
                    <a:pt x="111899" y="7797"/>
                  </a:lnTo>
                  <a:lnTo>
                    <a:pt x="112064" y="6057"/>
                  </a:lnTo>
                  <a:lnTo>
                    <a:pt x="113220" y="4330"/>
                  </a:lnTo>
                  <a:close/>
                </a:path>
              </a:pathLst>
            </a:custGeom>
            <a:solidFill>
              <a:srgbClr val="BABCBC"/>
            </a:solidFill>
          </p:spPr>
          <p:txBody>
            <a:bodyPr wrap="square" lIns="0" tIns="0" rIns="0" bIns="0" rtlCol="0"/>
            <a:lstStyle/>
            <a:p>
              <a:endParaRPr/>
            </a:p>
          </p:txBody>
        </p:sp>
        <p:sp>
          <p:nvSpPr>
            <p:cNvPr id="120" name="object 123">
              <a:extLst>
                <a:ext uri="{FF2B5EF4-FFF2-40B4-BE49-F238E27FC236}">
                  <a16:creationId xmlns:a16="http://schemas.microsoft.com/office/drawing/2014/main" id="{DC13F2EE-1984-CC04-010B-19FB554835DD}"/>
                </a:ext>
              </a:extLst>
            </p:cNvPr>
            <p:cNvSpPr/>
            <p:nvPr/>
          </p:nvSpPr>
          <p:spPr>
            <a:xfrm>
              <a:off x="6109705" y="3982475"/>
              <a:ext cx="1270" cy="3810"/>
            </a:xfrm>
            <a:custGeom>
              <a:avLst/>
              <a:gdLst/>
              <a:ahLst/>
              <a:cxnLst/>
              <a:rect l="l" t="t" r="r" b="b"/>
              <a:pathLst>
                <a:path w="1270" h="3810">
                  <a:moveTo>
                    <a:pt x="876" y="0"/>
                  </a:moveTo>
                  <a:lnTo>
                    <a:pt x="0" y="0"/>
                  </a:lnTo>
                  <a:lnTo>
                    <a:pt x="0" y="1155"/>
                  </a:lnTo>
                  <a:lnTo>
                    <a:pt x="584" y="3467"/>
                  </a:lnTo>
                  <a:lnTo>
                    <a:pt x="584" y="1155"/>
                  </a:lnTo>
                  <a:lnTo>
                    <a:pt x="876" y="0"/>
                  </a:lnTo>
                  <a:close/>
                </a:path>
              </a:pathLst>
            </a:custGeom>
            <a:solidFill>
              <a:srgbClr val="898C8D"/>
            </a:solidFill>
          </p:spPr>
          <p:txBody>
            <a:bodyPr wrap="square" lIns="0" tIns="0" rIns="0" bIns="0" rtlCol="0"/>
            <a:lstStyle/>
            <a:p>
              <a:endParaRPr/>
            </a:p>
          </p:txBody>
        </p:sp>
        <p:sp>
          <p:nvSpPr>
            <p:cNvPr id="121" name="object 124">
              <a:extLst>
                <a:ext uri="{FF2B5EF4-FFF2-40B4-BE49-F238E27FC236}">
                  <a16:creationId xmlns:a16="http://schemas.microsoft.com/office/drawing/2014/main" id="{401EC0A9-5988-EA18-0C4A-28255F570D16}"/>
                </a:ext>
              </a:extLst>
            </p:cNvPr>
            <p:cNvSpPr/>
            <p:nvPr/>
          </p:nvSpPr>
          <p:spPr>
            <a:xfrm>
              <a:off x="6265671" y="3983347"/>
              <a:ext cx="2540" cy="2540"/>
            </a:xfrm>
            <a:custGeom>
              <a:avLst/>
              <a:gdLst/>
              <a:ahLst/>
              <a:cxnLst/>
              <a:rect l="l" t="t" r="r" b="b"/>
              <a:pathLst>
                <a:path w="2539" h="2539">
                  <a:moveTo>
                    <a:pt x="2019" y="0"/>
                  </a:moveTo>
                  <a:lnTo>
                    <a:pt x="0" y="0"/>
                  </a:lnTo>
                  <a:lnTo>
                    <a:pt x="0" y="2019"/>
                  </a:lnTo>
                  <a:lnTo>
                    <a:pt x="571" y="1142"/>
                  </a:lnTo>
                  <a:lnTo>
                    <a:pt x="1155" y="571"/>
                  </a:lnTo>
                  <a:lnTo>
                    <a:pt x="2019" y="0"/>
                  </a:lnTo>
                  <a:close/>
                </a:path>
              </a:pathLst>
            </a:custGeom>
            <a:solidFill>
              <a:srgbClr val="B0B3B3"/>
            </a:solidFill>
          </p:spPr>
          <p:txBody>
            <a:bodyPr wrap="square" lIns="0" tIns="0" rIns="0" bIns="0" rtlCol="0"/>
            <a:lstStyle/>
            <a:p>
              <a:endParaRPr/>
            </a:p>
          </p:txBody>
        </p:sp>
        <p:sp>
          <p:nvSpPr>
            <p:cNvPr id="122" name="object 125">
              <a:extLst>
                <a:ext uri="{FF2B5EF4-FFF2-40B4-BE49-F238E27FC236}">
                  <a16:creationId xmlns:a16="http://schemas.microsoft.com/office/drawing/2014/main" id="{9ACF4ECE-9D66-FA88-C217-7456CCBED585}"/>
                </a:ext>
              </a:extLst>
            </p:cNvPr>
            <p:cNvSpPr/>
            <p:nvPr/>
          </p:nvSpPr>
          <p:spPr>
            <a:xfrm>
              <a:off x="6347410" y="3944932"/>
              <a:ext cx="26670" cy="40005"/>
            </a:xfrm>
            <a:custGeom>
              <a:avLst/>
              <a:gdLst/>
              <a:ahLst/>
              <a:cxnLst/>
              <a:rect l="l" t="t" r="r" b="b"/>
              <a:pathLst>
                <a:path w="26670" h="40004">
                  <a:moveTo>
                    <a:pt x="12699" y="0"/>
                  </a:moveTo>
                  <a:lnTo>
                    <a:pt x="8661" y="0"/>
                  </a:lnTo>
                  <a:lnTo>
                    <a:pt x="6921" y="571"/>
                  </a:lnTo>
                  <a:lnTo>
                    <a:pt x="5778" y="571"/>
                  </a:lnTo>
                  <a:lnTo>
                    <a:pt x="1727" y="2882"/>
                  </a:lnTo>
                  <a:lnTo>
                    <a:pt x="0" y="4330"/>
                  </a:lnTo>
                  <a:lnTo>
                    <a:pt x="0" y="8089"/>
                  </a:lnTo>
                  <a:lnTo>
                    <a:pt x="292" y="8089"/>
                  </a:lnTo>
                  <a:lnTo>
                    <a:pt x="571" y="8369"/>
                  </a:lnTo>
                  <a:lnTo>
                    <a:pt x="1155" y="8661"/>
                  </a:lnTo>
                  <a:lnTo>
                    <a:pt x="2019" y="8661"/>
                  </a:lnTo>
                  <a:lnTo>
                    <a:pt x="2019" y="11557"/>
                  </a:lnTo>
                  <a:lnTo>
                    <a:pt x="1155" y="11557"/>
                  </a:lnTo>
                  <a:lnTo>
                    <a:pt x="1155" y="12407"/>
                  </a:lnTo>
                  <a:lnTo>
                    <a:pt x="571" y="15303"/>
                  </a:lnTo>
                  <a:lnTo>
                    <a:pt x="571" y="17043"/>
                  </a:lnTo>
                  <a:lnTo>
                    <a:pt x="863" y="17322"/>
                  </a:lnTo>
                  <a:lnTo>
                    <a:pt x="1155" y="17907"/>
                  </a:lnTo>
                  <a:lnTo>
                    <a:pt x="2882" y="19634"/>
                  </a:lnTo>
                  <a:lnTo>
                    <a:pt x="4902" y="21374"/>
                  </a:lnTo>
                  <a:lnTo>
                    <a:pt x="6921" y="23393"/>
                  </a:lnTo>
                  <a:lnTo>
                    <a:pt x="5486" y="26276"/>
                  </a:lnTo>
                  <a:lnTo>
                    <a:pt x="4038" y="29451"/>
                  </a:lnTo>
                  <a:lnTo>
                    <a:pt x="2882" y="32626"/>
                  </a:lnTo>
                  <a:lnTo>
                    <a:pt x="2882" y="36677"/>
                  </a:lnTo>
                  <a:lnTo>
                    <a:pt x="3467" y="37541"/>
                  </a:lnTo>
                  <a:lnTo>
                    <a:pt x="4330" y="38404"/>
                  </a:lnTo>
                  <a:lnTo>
                    <a:pt x="5194" y="39560"/>
                  </a:lnTo>
                  <a:lnTo>
                    <a:pt x="11544" y="35521"/>
                  </a:lnTo>
                  <a:lnTo>
                    <a:pt x="18814" y="35521"/>
                  </a:lnTo>
                  <a:lnTo>
                    <a:pt x="20205" y="27152"/>
                  </a:lnTo>
                  <a:lnTo>
                    <a:pt x="21361" y="22237"/>
                  </a:lnTo>
                  <a:lnTo>
                    <a:pt x="19634" y="21666"/>
                  </a:lnTo>
                  <a:lnTo>
                    <a:pt x="16751" y="21082"/>
                  </a:lnTo>
                  <a:lnTo>
                    <a:pt x="20205" y="19926"/>
                  </a:lnTo>
                  <a:lnTo>
                    <a:pt x="22237" y="19354"/>
                  </a:lnTo>
                  <a:lnTo>
                    <a:pt x="23101" y="16167"/>
                  </a:lnTo>
                  <a:lnTo>
                    <a:pt x="23964" y="16167"/>
                  </a:lnTo>
                  <a:lnTo>
                    <a:pt x="26568" y="14147"/>
                  </a:lnTo>
                  <a:lnTo>
                    <a:pt x="23685" y="11264"/>
                  </a:lnTo>
                  <a:lnTo>
                    <a:pt x="21361" y="10693"/>
                  </a:lnTo>
                  <a:lnTo>
                    <a:pt x="21361" y="8661"/>
                  </a:lnTo>
                  <a:lnTo>
                    <a:pt x="19049" y="7797"/>
                  </a:lnTo>
                  <a:lnTo>
                    <a:pt x="18478" y="5778"/>
                  </a:lnTo>
                  <a:lnTo>
                    <a:pt x="17614" y="5486"/>
                  </a:lnTo>
                  <a:lnTo>
                    <a:pt x="16459" y="4902"/>
                  </a:lnTo>
                  <a:lnTo>
                    <a:pt x="13855" y="4038"/>
                  </a:lnTo>
                  <a:lnTo>
                    <a:pt x="13284" y="2603"/>
                  </a:lnTo>
                  <a:lnTo>
                    <a:pt x="12699" y="0"/>
                  </a:lnTo>
                  <a:close/>
                </a:path>
                <a:path w="26670" h="40004">
                  <a:moveTo>
                    <a:pt x="18814" y="35521"/>
                  </a:moveTo>
                  <a:lnTo>
                    <a:pt x="11544" y="35521"/>
                  </a:lnTo>
                  <a:lnTo>
                    <a:pt x="11544" y="36677"/>
                  </a:lnTo>
                  <a:lnTo>
                    <a:pt x="12992" y="37261"/>
                  </a:lnTo>
                  <a:lnTo>
                    <a:pt x="16459" y="38404"/>
                  </a:lnTo>
                  <a:lnTo>
                    <a:pt x="17614" y="37833"/>
                  </a:lnTo>
                  <a:lnTo>
                    <a:pt x="18478" y="37541"/>
                  </a:lnTo>
                  <a:lnTo>
                    <a:pt x="18814" y="35521"/>
                  </a:lnTo>
                  <a:close/>
                </a:path>
              </a:pathLst>
            </a:custGeom>
            <a:solidFill>
              <a:srgbClr val="C4C5C5"/>
            </a:solidFill>
          </p:spPr>
          <p:txBody>
            <a:bodyPr wrap="square" lIns="0" tIns="0" rIns="0" bIns="0" rtlCol="0"/>
            <a:lstStyle/>
            <a:p>
              <a:endParaRPr/>
            </a:p>
          </p:txBody>
        </p:sp>
        <p:sp>
          <p:nvSpPr>
            <p:cNvPr id="123" name="object 126">
              <a:extLst>
                <a:ext uri="{FF2B5EF4-FFF2-40B4-BE49-F238E27FC236}">
                  <a16:creationId xmlns:a16="http://schemas.microsoft.com/office/drawing/2014/main" id="{F794E49F-96D3-D9DC-7D58-B070C5041BCD}"/>
                </a:ext>
              </a:extLst>
            </p:cNvPr>
            <p:cNvSpPr/>
            <p:nvPr/>
          </p:nvSpPr>
          <p:spPr>
            <a:xfrm>
              <a:off x="6392748" y="3983342"/>
              <a:ext cx="8890" cy="1270"/>
            </a:xfrm>
            <a:custGeom>
              <a:avLst/>
              <a:gdLst/>
              <a:ahLst/>
              <a:cxnLst/>
              <a:rect l="l" t="t" r="r" b="b"/>
              <a:pathLst>
                <a:path w="8889" h="1270">
                  <a:moveTo>
                    <a:pt x="8661" y="0"/>
                  </a:moveTo>
                  <a:lnTo>
                    <a:pt x="0" y="0"/>
                  </a:lnTo>
                  <a:lnTo>
                    <a:pt x="0" y="1155"/>
                  </a:lnTo>
                  <a:lnTo>
                    <a:pt x="8661" y="1155"/>
                  </a:lnTo>
                  <a:lnTo>
                    <a:pt x="8661" y="0"/>
                  </a:lnTo>
                  <a:close/>
                </a:path>
              </a:pathLst>
            </a:custGeom>
            <a:solidFill>
              <a:srgbClr val="A9ACAC"/>
            </a:solidFill>
          </p:spPr>
          <p:txBody>
            <a:bodyPr wrap="square" lIns="0" tIns="0" rIns="0" bIns="0" rtlCol="0"/>
            <a:lstStyle/>
            <a:p>
              <a:endParaRPr/>
            </a:p>
          </p:txBody>
        </p:sp>
        <p:sp>
          <p:nvSpPr>
            <p:cNvPr id="124" name="object 127">
              <a:extLst>
                <a:ext uri="{FF2B5EF4-FFF2-40B4-BE49-F238E27FC236}">
                  <a16:creationId xmlns:a16="http://schemas.microsoft.com/office/drawing/2014/main" id="{7A4F1E07-1BDC-3658-148B-19DF4513EEFD}"/>
                </a:ext>
              </a:extLst>
            </p:cNvPr>
            <p:cNvSpPr/>
            <p:nvPr/>
          </p:nvSpPr>
          <p:spPr>
            <a:xfrm>
              <a:off x="6386106" y="3939730"/>
              <a:ext cx="29845" cy="45085"/>
            </a:xfrm>
            <a:custGeom>
              <a:avLst/>
              <a:gdLst/>
              <a:ahLst/>
              <a:cxnLst/>
              <a:rect l="l" t="t" r="r" b="b"/>
              <a:pathLst>
                <a:path w="29845" h="45085">
                  <a:moveTo>
                    <a:pt x="24828" y="30327"/>
                  </a:moveTo>
                  <a:lnTo>
                    <a:pt x="24117" y="20256"/>
                  </a:lnTo>
                  <a:lnTo>
                    <a:pt x="23876" y="10972"/>
                  </a:lnTo>
                  <a:lnTo>
                    <a:pt x="23774" y="5397"/>
                  </a:lnTo>
                  <a:lnTo>
                    <a:pt x="23393" y="1155"/>
                  </a:lnTo>
                  <a:lnTo>
                    <a:pt x="21945" y="584"/>
                  </a:lnTo>
                  <a:lnTo>
                    <a:pt x="19062" y="0"/>
                  </a:lnTo>
                  <a:lnTo>
                    <a:pt x="17322" y="292"/>
                  </a:lnTo>
                  <a:lnTo>
                    <a:pt x="14439" y="1447"/>
                  </a:lnTo>
                  <a:lnTo>
                    <a:pt x="11544" y="2019"/>
                  </a:lnTo>
                  <a:lnTo>
                    <a:pt x="10388" y="2311"/>
                  </a:lnTo>
                  <a:lnTo>
                    <a:pt x="8077" y="2311"/>
                  </a:lnTo>
                  <a:lnTo>
                    <a:pt x="7213" y="2603"/>
                  </a:lnTo>
                  <a:lnTo>
                    <a:pt x="5194" y="6642"/>
                  </a:lnTo>
                  <a:lnTo>
                    <a:pt x="4622" y="10972"/>
                  </a:lnTo>
                  <a:lnTo>
                    <a:pt x="4902" y="12420"/>
                  </a:lnTo>
                  <a:lnTo>
                    <a:pt x="5194" y="14147"/>
                  </a:lnTo>
                  <a:lnTo>
                    <a:pt x="5778" y="15887"/>
                  </a:lnTo>
                  <a:lnTo>
                    <a:pt x="5778" y="21666"/>
                  </a:lnTo>
                  <a:lnTo>
                    <a:pt x="5194" y="25704"/>
                  </a:lnTo>
                  <a:lnTo>
                    <a:pt x="4902" y="27152"/>
                  </a:lnTo>
                  <a:lnTo>
                    <a:pt x="2882" y="30327"/>
                  </a:lnTo>
                  <a:lnTo>
                    <a:pt x="2311" y="31191"/>
                  </a:lnTo>
                  <a:lnTo>
                    <a:pt x="2019" y="32054"/>
                  </a:lnTo>
                  <a:lnTo>
                    <a:pt x="1727" y="33210"/>
                  </a:lnTo>
                  <a:lnTo>
                    <a:pt x="571" y="34950"/>
                  </a:lnTo>
                  <a:lnTo>
                    <a:pt x="0" y="36106"/>
                  </a:lnTo>
                  <a:lnTo>
                    <a:pt x="1155" y="37833"/>
                  </a:lnTo>
                  <a:lnTo>
                    <a:pt x="2311" y="39852"/>
                  </a:lnTo>
                  <a:lnTo>
                    <a:pt x="3746" y="41884"/>
                  </a:lnTo>
                  <a:lnTo>
                    <a:pt x="4902" y="43040"/>
                  </a:lnTo>
                  <a:lnTo>
                    <a:pt x="5778" y="43611"/>
                  </a:lnTo>
                  <a:lnTo>
                    <a:pt x="15303" y="43611"/>
                  </a:lnTo>
                  <a:lnTo>
                    <a:pt x="17322" y="43040"/>
                  </a:lnTo>
                  <a:lnTo>
                    <a:pt x="20218" y="44196"/>
                  </a:lnTo>
                  <a:lnTo>
                    <a:pt x="23964" y="43903"/>
                  </a:lnTo>
                  <a:lnTo>
                    <a:pt x="24079" y="43040"/>
                  </a:lnTo>
                  <a:lnTo>
                    <a:pt x="24828" y="37833"/>
                  </a:lnTo>
                  <a:lnTo>
                    <a:pt x="24828" y="30327"/>
                  </a:lnTo>
                  <a:close/>
                </a:path>
                <a:path w="29845" h="45085">
                  <a:moveTo>
                    <a:pt x="29743" y="41884"/>
                  </a:moveTo>
                  <a:lnTo>
                    <a:pt x="28295" y="41884"/>
                  </a:lnTo>
                  <a:lnTo>
                    <a:pt x="28003" y="42164"/>
                  </a:lnTo>
                  <a:lnTo>
                    <a:pt x="27724" y="42456"/>
                  </a:lnTo>
                  <a:lnTo>
                    <a:pt x="27724" y="44767"/>
                  </a:lnTo>
                  <a:lnTo>
                    <a:pt x="28295" y="43611"/>
                  </a:lnTo>
                  <a:lnTo>
                    <a:pt x="28879" y="42748"/>
                  </a:lnTo>
                  <a:lnTo>
                    <a:pt x="29743" y="41884"/>
                  </a:lnTo>
                  <a:close/>
                </a:path>
              </a:pathLst>
            </a:custGeom>
            <a:solidFill>
              <a:srgbClr val="C4C5C5"/>
            </a:solidFill>
          </p:spPr>
          <p:txBody>
            <a:bodyPr wrap="square" lIns="0" tIns="0" rIns="0" bIns="0" rtlCol="0"/>
            <a:lstStyle/>
            <a:p>
              <a:endParaRPr/>
            </a:p>
          </p:txBody>
        </p:sp>
        <p:sp>
          <p:nvSpPr>
            <p:cNvPr id="125" name="object 128">
              <a:extLst>
                <a:ext uri="{FF2B5EF4-FFF2-40B4-BE49-F238E27FC236}">
                  <a16:creationId xmlns:a16="http://schemas.microsoft.com/office/drawing/2014/main" id="{0BD52FD5-0926-8D23-B897-D6E8F60807E5}"/>
                </a:ext>
              </a:extLst>
            </p:cNvPr>
            <p:cNvSpPr/>
            <p:nvPr/>
          </p:nvSpPr>
          <p:spPr>
            <a:xfrm>
              <a:off x="6267692" y="3981614"/>
              <a:ext cx="1905" cy="1905"/>
            </a:xfrm>
            <a:custGeom>
              <a:avLst/>
              <a:gdLst/>
              <a:ahLst/>
              <a:cxnLst/>
              <a:rect l="l" t="t" r="r" b="b"/>
              <a:pathLst>
                <a:path w="1904" h="1904">
                  <a:moveTo>
                    <a:pt x="0" y="1727"/>
                  </a:moveTo>
                  <a:lnTo>
                    <a:pt x="292" y="571"/>
                  </a:lnTo>
                  <a:lnTo>
                    <a:pt x="1727" y="0"/>
                  </a:lnTo>
                  <a:lnTo>
                    <a:pt x="1727" y="1727"/>
                  </a:lnTo>
                  <a:lnTo>
                    <a:pt x="0" y="1727"/>
                  </a:lnTo>
                  <a:close/>
                </a:path>
              </a:pathLst>
            </a:custGeom>
            <a:solidFill>
              <a:srgbClr val="B0B3B3"/>
            </a:solidFill>
          </p:spPr>
          <p:txBody>
            <a:bodyPr wrap="square" lIns="0" tIns="0" rIns="0" bIns="0" rtlCol="0"/>
            <a:lstStyle/>
            <a:p>
              <a:endParaRPr/>
            </a:p>
          </p:txBody>
        </p:sp>
        <p:sp>
          <p:nvSpPr>
            <p:cNvPr id="126" name="object 129">
              <a:extLst>
                <a:ext uri="{FF2B5EF4-FFF2-40B4-BE49-F238E27FC236}">
                  <a16:creationId xmlns:a16="http://schemas.microsoft.com/office/drawing/2014/main" id="{BAE14B88-FF41-58AD-C1E4-8A9001447125}"/>
                </a:ext>
              </a:extLst>
            </p:cNvPr>
            <p:cNvSpPr/>
            <p:nvPr/>
          </p:nvSpPr>
          <p:spPr>
            <a:xfrm>
              <a:off x="6389861" y="3981610"/>
              <a:ext cx="2540" cy="1905"/>
            </a:xfrm>
            <a:custGeom>
              <a:avLst/>
              <a:gdLst/>
              <a:ahLst/>
              <a:cxnLst/>
              <a:rect l="l" t="t" r="r" b="b"/>
              <a:pathLst>
                <a:path w="2539" h="1904">
                  <a:moveTo>
                    <a:pt x="0" y="0"/>
                  </a:moveTo>
                  <a:lnTo>
                    <a:pt x="0" y="1727"/>
                  </a:lnTo>
                  <a:lnTo>
                    <a:pt x="2019" y="1727"/>
                  </a:lnTo>
                  <a:lnTo>
                    <a:pt x="1155" y="1155"/>
                  </a:lnTo>
                  <a:lnTo>
                    <a:pt x="571" y="584"/>
                  </a:lnTo>
                  <a:lnTo>
                    <a:pt x="0" y="0"/>
                  </a:lnTo>
                  <a:close/>
                </a:path>
              </a:pathLst>
            </a:custGeom>
            <a:solidFill>
              <a:srgbClr val="AAA3AC"/>
            </a:solidFill>
          </p:spPr>
          <p:txBody>
            <a:bodyPr wrap="square" lIns="0" tIns="0" rIns="0" bIns="0" rtlCol="0"/>
            <a:lstStyle/>
            <a:p>
              <a:endParaRPr/>
            </a:p>
          </p:txBody>
        </p:sp>
        <p:sp>
          <p:nvSpPr>
            <p:cNvPr id="127" name="object 130">
              <a:extLst>
                <a:ext uri="{FF2B5EF4-FFF2-40B4-BE49-F238E27FC236}">
                  <a16:creationId xmlns:a16="http://schemas.microsoft.com/office/drawing/2014/main" id="{6C8B294E-B51A-EF74-E25A-F0C23DB4684F}"/>
                </a:ext>
              </a:extLst>
            </p:cNvPr>
            <p:cNvSpPr/>
            <p:nvPr/>
          </p:nvSpPr>
          <p:spPr>
            <a:xfrm>
              <a:off x="6412100" y="3981610"/>
              <a:ext cx="2540" cy="1270"/>
            </a:xfrm>
            <a:custGeom>
              <a:avLst/>
              <a:gdLst/>
              <a:ahLst/>
              <a:cxnLst/>
              <a:rect l="l" t="t" r="r" b="b"/>
              <a:pathLst>
                <a:path w="2539" h="1270">
                  <a:moveTo>
                    <a:pt x="2311" y="0"/>
                  </a:moveTo>
                  <a:lnTo>
                    <a:pt x="0" y="0"/>
                  </a:lnTo>
                  <a:lnTo>
                    <a:pt x="584" y="1155"/>
                  </a:lnTo>
                  <a:lnTo>
                    <a:pt x="1739" y="863"/>
                  </a:lnTo>
                  <a:lnTo>
                    <a:pt x="1739" y="584"/>
                  </a:lnTo>
                  <a:lnTo>
                    <a:pt x="2019" y="279"/>
                  </a:lnTo>
                  <a:lnTo>
                    <a:pt x="2311" y="0"/>
                  </a:lnTo>
                  <a:close/>
                </a:path>
              </a:pathLst>
            </a:custGeom>
            <a:solidFill>
              <a:srgbClr val="A1A4A5"/>
            </a:solidFill>
          </p:spPr>
          <p:txBody>
            <a:bodyPr wrap="square" lIns="0" tIns="0" rIns="0" bIns="0" rtlCol="0"/>
            <a:lstStyle/>
            <a:p>
              <a:endParaRPr/>
            </a:p>
          </p:txBody>
        </p:sp>
        <p:sp>
          <p:nvSpPr>
            <p:cNvPr id="128" name="object 131">
              <a:extLst>
                <a:ext uri="{FF2B5EF4-FFF2-40B4-BE49-F238E27FC236}">
                  <a16:creationId xmlns:a16="http://schemas.microsoft.com/office/drawing/2014/main" id="{70C18BEC-996B-388B-0F78-818A00910746}"/>
                </a:ext>
              </a:extLst>
            </p:cNvPr>
            <p:cNvSpPr/>
            <p:nvPr/>
          </p:nvSpPr>
          <p:spPr>
            <a:xfrm>
              <a:off x="6109129" y="3979009"/>
              <a:ext cx="1905" cy="3810"/>
            </a:xfrm>
            <a:custGeom>
              <a:avLst/>
              <a:gdLst/>
              <a:ahLst/>
              <a:cxnLst/>
              <a:rect l="l" t="t" r="r" b="b"/>
              <a:pathLst>
                <a:path w="1904" h="3810">
                  <a:moveTo>
                    <a:pt x="0" y="0"/>
                  </a:moveTo>
                  <a:lnTo>
                    <a:pt x="0" y="1155"/>
                  </a:lnTo>
                  <a:lnTo>
                    <a:pt x="584" y="3467"/>
                  </a:lnTo>
                  <a:lnTo>
                    <a:pt x="1447" y="3467"/>
                  </a:lnTo>
                  <a:lnTo>
                    <a:pt x="876" y="2311"/>
                  </a:lnTo>
                  <a:lnTo>
                    <a:pt x="292" y="1155"/>
                  </a:lnTo>
                  <a:lnTo>
                    <a:pt x="0" y="0"/>
                  </a:lnTo>
                  <a:close/>
                </a:path>
              </a:pathLst>
            </a:custGeom>
            <a:solidFill>
              <a:srgbClr val="797D7E"/>
            </a:solidFill>
          </p:spPr>
          <p:txBody>
            <a:bodyPr wrap="square" lIns="0" tIns="0" rIns="0" bIns="0" rtlCol="0"/>
            <a:lstStyle/>
            <a:p>
              <a:endParaRPr/>
            </a:p>
          </p:txBody>
        </p:sp>
        <p:sp>
          <p:nvSpPr>
            <p:cNvPr id="129" name="object 132">
              <a:extLst>
                <a:ext uri="{FF2B5EF4-FFF2-40B4-BE49-F238E27FC236}">
                  <a16:creationId xmlns:a16="http://schemas.microsoft.com/office/drawing/2014/main" id="{8D2F4B4E-F255-D9F6-F8E1-738F6A0F9410}"/>
                </a:ext>
              </a:extLst>
            </p:cNvPr>
            <p:cNvSpPr/>
            <p:nvPr/>
          </p:nvSpPr>
          <p:spPr>
            <a:xfrm>
              <a:off x="6182779" y="3957929"/>
              <a:ext cx="234315" cy="24130"/>
            </a:xfrm>
            <a:custGeom>
              <a:avLst/>
              <a:gdLst/>
              <a:ahLst/>
              <a:cxnLst/>
              <a:rect l="l" t="t" r="r" b="b"/>
              <a:pathLst>
                <a:path w="234314" h="24129">
                  <a:moveTo>
                    <a:pt x="2882" y="18770"/>
                  </a:moveTo>
                  <a:lnTo>
                    <a:pt x="0" y="18770"/>
                  </a:lnTo>
                  <a:lnTo>
                    <a:pt x="0" y="22529"/>
                  </a:lnTo>
                  <a:lnTo>
                    <a:pt x="1155" y="22529"/>
                  </a:lnTo>
                  <a:lnTo>
                    <a:pt x="1155" y="19634"/>
                  </a:lnTo>
                  <a:lnTo>
                    <a:pt x="2882" y="19634"/>
                  </a:lnTo>
                  <a:lnTo>
                    <a:pt x="2882" y="18770"/>
                  </a:lnTo>
                  <a:close/>
                </a:path>
                <a:path w="234314" h="24129">
                  <a:moveTo>
                    <a:pt x="167500" y="19634"/>
                  </a:moveTo>
                  <a:lnTo>
                    <a:pt x="166636" y="19634"/>
                  </a:lnTo>
                  <a:lnTo>
                    <a:pt x="166928" y="20789"/>
                  </a:lnTo>
                  <a:lnTo>
                    <a:pt x="167220" y="22237"/>
                  </a:lnTo>
                  <a:lnTo>
                    <a:pt x="167500" y="23685"/>
                  </a:lnTo>
                  <a:lnTo>
                    <a:pt x="167500" y="19634"/>
                  </a:lnTo>
                  <a:close/>
                </a:path>
                <a:path w="234314" h="24129">
                  <a:moveTo>
                    <a:pt x="233934" y="0"/>
                  </a:moveTo>
                  <a:lnTo>
                    <a:pt x="231622" y="2311"/>
                  </a:lnTo>
                  <a:lnTo>
                    <a:pt x="231902" y="4622"/>
                  </a:lnTo>
                  <a:lnTo>
                    <a:pt x="232206" y="8089"/>
                  </a:lnTo>
                  <a:lnTo>
                    <a:pt x="232486" y="9245"/>
                  </a:lnTo>
                  <a:lnTo>
                    <a:pt x="233070" y="12128"/>
                  </a:lnTo>
                  <a:lnTo>
                    <a:pt x="231902" y="19634"/>
                  </a:lnTo>
                  <a:lnTo>
                    <a:pt x="231622" y="23685"/>
                  </a:lnTo>
                  <a:lnTo>
                    <a:pt x="233070" y="23685"/>
                  </a:lnTo>
                  <a:lnTo>
                    <a:pt x="233934" y="2311"/>
                  </a:lnTo>
                  <a:lnTo>
                    <a:pt x="233934" y="0"/>
                  </a:lnTo>
                  <a:close/>
                </a:path>
              </a:pathLst>
            </a:custGeom>
            <a:solidFill>
              <a:srgbClr val="B0B3B3"/>
            </a:solidFill>
          </p:spPr>
          <p:txBody>
            <a:bodyPr wrap="square" lIns="0" tIns="0" rIns="0" bIns="0" rtlCol="0"/>
            <a:lstStyle/>
            <a:p>
              <a:endParaRPr/>
            </a:p>
          </p:txBody>
        </p:sp>
        <p:sp>
          <p:nvSpPr>
            <p:cNvPr id="130" name="object 133">
              <a:extLst>
                <a:ext uri="{FF2B5EF4-FFF2-40B4-BE49-F238E27FC236}">
                  <a16:creationId xmlns:a16="http://schemas.microsoft.com/office/drawing/2014/main" id="{7CCFAADB-721C-531C-C715-27A5B9B8BC1C}"/>
                </a:ext>
              </a:extLst>
            </p:cNvPr>
            <p:cNvSpPr/>
            <p:nvPr/>
          </p:nvSpPr>
          <p:spPr>
            <a:xfrm>
              <a:off x="6221773" y="3973230"/>
              <a:ext cx="4445" cy="6985"/>
            </a:xfrm>
            <a:custGeom>
              <a:avLst/>
              <a:gdLst/>
              <a:ahLst/>
              <a:cxnLst/>
              <a:rect l="l" t="t" r="r" b="b"/>
              <a:pathLst>
                <a:path w="4445" h="6985">
                  <a:moveTo>
                    <a:pt x="4038" y="0"/>
                  </a:moveTo>
                  <a:lnTo>
                    <a:pt x="1447" y="1155"/>
                  </a:lnTo>
                  <a:lnTo>
                    <a:pt x="1155" y="4330"/>
                  </a:lnTo>
                  <a:lnTo>
                    <a:pt x="0" y="6934"/>
                  </a:lnTo>
                  <a:lnTo>
                    <a:pt x="1447" y="6362"/>
                  </a:lnTo>
                  <a:lnTo>
                    <a:pt x="4038" y="0"/>
                  </a:lnTo>
                  <a:close/>
                </a:path>
              </a:pathLst>
            </a:custGeom>
            <a:solidFill>
              <a:srgbClr val="A1A4A5"/>
            </a:solidFill>
          </p:spPr>
          <p:txBody>
            <a:bodyPr wrap="square" lIns="0" tIns="0" rIns="0" bIns="0" rtlCol="0"/>
            <a:lstStyle/>
            <a:p>
              <a:endParaRPr/>
            </a:p>
          </p:txBody>
        </p:sp>
        <p:sp>
          <p:nvSpPr>
            <p:cNvPr id="131" name="object 134">
              <a:extLst>
                <a:ext uri="{FF2B5EF4-FFF2-40B4-BE49-F238E27FC236}">
                  <a16:creationId xmlns:a16="http://schemas.microsoft.com/office/drawing/2014/main" id="{443BD6C2-DBC5-2E5A-E805-7452F3589944}"/>
                </a:ext>
              </a:extLst>
            </p:cNvPr>
            <p:cNvSpPr/>
            <p:nvPr/>
          </p:nvSpPr>
          <p:spPr>
            <a:xfrm>
              <a:off x="6313905" y="3970919"/>
              <a:ext cx="1270" cy="9525"/>
            </a:xfrm>
            <a:custGeom>
              <a:avLst/>
              <a:gdLst/>
              <a:ahLst/>
              <a:cxnLst/>
              <a:rect l="l" t="t" r="r" b="b"/>
              <a:pathLst>
                <a:path w="1270" h="9525">
                  <a:moveTo>
                    <a:pt x="863" y="0"/>
                  </a:moveTo>
                  <a:lnTo>
                    <a:pt x="0" y="0"/>
                  </a:lnTo>
                  <a:lnTo>
                    <a:pt x="0" y="9245"/>
                  </a:lnTo>
                  <a:lnTo>
                    <a:pt x="571" y="2895"/>
                  </a:lnTo>
                  <a:lnTo>
                    <a:pt x="863" y="0"/>
                  </a:lnTo>
                  <a:close/>
                </a:path>
              </a:pathLst>
            </a:custGeom>
            <a:solidFill>
              <a:srgbClr val="A9ACAC"/>
            </a:solidFill>
          </p:spPr>
          <p:txBody>
            <a:bodyPr wrap="square" lIns="0" tIns="0" rIns="0" bIns="0" rtlCol="0"/>
            <a:lstStyle/>
            <a:p>
              <a:endParaRPr/>
            </a:p>
          </p:txBody>
        </p:sp>
        <p:sp>
          <p:nvSpPr>
            <p:cNvPr id="132" name="object 135">
              <a:extLst>
                <a:ext uri="{FF2B5EF4-FFF2-40B4-BE49-F238E27FC236}">
                  <a16:creationId xmlns:a16="http://schemas.microsoft.com/office/drawing/2014/main" id="{74E1FE1A-8F4E-6DD3-FE24-87A0083A5F8E}"/>
                </a:ext>
              </a:extLst>
            </p:cNvPr>
            <p:cNvSpPr/>
            <p:nvPr/>
          </p:nvSpPr>
          <p:spPr>
            <a:xfrm>
              <a:off x="6395611" y="3944930"/>
              <a:ext cx="12065" cy="34925"/>
            </a:xfrm>
            <a:custGeom>
              <a:avLst/>
              <a:gdLst/>
              <a:ahLst/>
              <a:cxnLst/>
              <a:rect l="l" t="t" r="r" b="b"/>
              <a:pathLst>
                <a:path w="12064" h="34925">
                  <a:moveTo>
                    <a:pt x="8697" y="32626"/>
                  </a:moveTo>
                  <a:lnTo>
                    <a:pt x="5801" y="32626"/>
                  </a:lnTo>
                  <a:lnTo>
                    <a:pt x="5801" y="34658"/>
                  </a:lnTo>
                  <a:lnTo>
                    <a:pt x="8697" y="34658"/>
                  </a:lnTo>
                  <a:lnTo>
                    <a:pt x="8697" y="32626"/>
                  </a:lnTo>
                  <a:close/>
                </a:path>
                <a:path w="12064" h="34925">
                  <a:moveTo>
                    <a:pt x="11580" y="0"/>
                  </a:moveTo>
                  <a:lnTo>
                    <a:pt x="4287" y="4430"/>
                  </a:lnTo>
                  <a:lnTo>
                    <a:pt x="924" y="11839"/>
                  </a:lnTo>
                  <a:lnTo>
                    <a:pt x="0" y="20548"/>
                  </a:lnTo>
                  <a:lnTo>
                    <a:pt x="23" y="28879"/>
                  </a:lnTo>
                  <a:lnTo>
                    <a:pt x="1470" y="28879"/>
                  </a:lnTo>
                  <a:lnTo>
                    <a:pt x="4937" y="29451"/>
                  </a:lnTo>
                  <a:lnTo>
                    <a:pt x="5230" y="30035"/>
                  </a:lnTo>
                  <a:lnTo>
                    <a:pt x="5801" y="31762"/>
                  </a:lnTo>
                  <a:lnTo>
                    <a:pt x="3782" y="31762"/>
                  </a:lnTo>
                  <a:lnTo>
                    <a:pt x="3782" y="32626"/>
                  </a:lnTo>
                  <a:lnTo>
                    <a:pt x="10716" y="32626"/>
                  </a:lnTo>
                  <a:lnTo>
                    <a:pt x="10401" y="24001"/>
                  </a:lnTo>
                  <a:lnTo>
                    <a:pt x="10386" y="17727"/>
                  </a:lnTo>
                  <a:lnTo>
                    <a:pt x="10752" y="10746"/>
                  </a:lnTo>
                  <a:lnTo>
                    <a:pt x="11580" y="0"/>
                  </a:lnTo>
                  <a:close/>
                </a:path>
              </a:pathLst>
            </a:custGeom>
            <a:solidFill>
              <a:srgbClr val="CDCFCE"/>
            </a:solidFill>
          </p:spPr>
          <p:txBody>
            <a:bodyPr wrap="square" lIns="0" tIns="0" rIns="0" bIns="0" rtlCol="0"/>
            <a:lstStyle/>
            <a:p>
              <a:endParaRPr/>
            </a:p>
          </p:txBody>
        </p:sp>
        <p:sp>
          <p:nvSpPr>
            <p:cNvPr id="133" name="object 136">
              <a:extLst>
                <a:ext uri="{FF2B5EF4-FFF2-40B4-BE49-F238E27FC236}">
                  <a16:creationId xmlns:a16="http://schemas.microsoft.com/office/drawing/2014/main" id="{9CB4A4B8-8FEA-459D-2E16-747B7C192417}"/>
                </a:ext>
              </a:extLst>
            </p:cNvPr>
            <p:cNvSpPr/>
            <p:nvPr/>
          </p:nvSpPr>
          <p:spPr>
            <a:xfrm>
              <a:off x="6155051" y="3968038"/>
              <a:ext cx="23495" cy="9525"/>
            </a:xfrm>
            <a:custGeom>
              <a:avLst/>
              <a:gdLst/>
              <a:ahLst/>
              <a:cxnLst/>
              <a:rect l="l" t="t" r="r" b="b"/>
              <a:pathLst>
                <a:path w="23495" h="9525">
                  <a:moveTo>
                    <a:pt x="21081" y="0"/>
                  </a:moveTo>
                  <a:lnTo>
                    <a:pt x="20218" y="1727"/>
                  </a:lnTo>
                  <a:lnTo>
                    <a:pt x="8674" y="1727"/>
                  </a:lnTo>
                  <a:lnTo>
                    <a:pt x="2895" y="2019"/>
                  </a:lnTo>
                  <a:lnTo>
                    <a:pt x="2895" y="2882"/>
                  </a:lnTo>
                  <a:lnTo>
                    <a:pt x="6642" y="2882"/>
                  </a:lnTo>
                  <a:lnTo>
                    <a:pt x="6642" y="3759"/>
                  </a:lnTo>
                  <a:lnTo>
                    <a:pt x="0" y="3759"/>
                  </a:lnTo>
                  <a:lnTo>
                    <a:pt x="0" y="5765"/>
                  </a:lnTo>
                  <a:lnTo>
                    <a:pt x="2895" y="6350"/>
                  </a:lnTo>
                  <a:lnTo>
                    <a:pt x="4622" y="6642"/>
                  </a:lnTo>
                  <a:lnTo>
                    <a:pt x="4051" y="8369"/>
                  </a:lnTo>
                  <a:lnTo>
                    <a:pt x="3759" y="9525"/>
                  </a:lnTo>
                  <a:lnTo>
                    <a:pt x="5778" y="8661"/>
                  </a:lnTo>
                  <a:lnTo>
                    <a:pt x="7226" y="6350"/>
                  </a:lnTo>
                  <a:lnTo>
                    <a:pt x="17335" y="4330"/>
                  </a:lnTo>
                  <a:lnTo>
                    <a:pt x="23393" y="1727"/>
                  </a:lnTo>
                  <a:lnTo>
                    <a:pt x="23393" y="863"/>
                  </a:lnTo>
                  <a:lnTo>
                    <a:pt x="21081" y="0"/>
                  </a:lnTo>
                  <a:close/>
                </a:path>
              </a:pathLst>
            </a:custGeom>
            <a:solidFill>
              <a:srgbClr val="DFD6DE"/>
            </a:solidFill>
          </p:spPr>
          <p:txBody>
            <a:bodyPr wrap="square" lIns="0" tIns="0" rIns="0" bIns="0" rtlCol="0"/>
            <a:lstStyle/>
            <a:p>
              <a:endParaRPr/>
            </a:p>
          </p:txBody>
        </p:sp>
        <p:sp>
          <p:nvSpPr>
            <p:cNvPr id="134" name="object 137">
              <a:extLst>
                <a:ext uri="{FF2B5EF4-FFF2-40B4-BE49-F238E27FC236}">
                  <a16:creationId xmlns:a16="http://schemas.microsoft.com/office/drawing/2014/main" id="{F4751BB3-C9C4-7080-6192-18C71D80A742}"/>
                </a:ext>
              </a:extLst>
            </p:cNvPr>
            <p:cNvSpPr/>
            <p:nvPr/>
          </p:nvSpPr>
          <p:spPr>
            <a:xfrm>
              <a:off x="6336429" y="3961396"/>
              <a:ext cx="3810" cy="16510"/>
            </a:xfrm>
            <a:custGeom>
              <a:avLst/>
              <a:gdLst/>
              <a:ahLst/>
              <a:cxnLst/>
              <a:rect l="l" t="t" r="r" b="b"/>
              <a:pathLst>
                <a:path w="3810" h="16510">
                  <a:moveTo>
                    <a:pt x="0" y="0"/>
                  </a:moveTo>
                  <a:lnTo>
                    <a:pt x="0" y="1447"/>
                  </a:lnTo>
                  <a:lnTo>
                    <a:pt x="584" y="3746"/>
                  </a:lnTo>
                  <a:lnTo>
                    <a:pt x="584" y="4330"/>
                  </a:lnTo>
                  <a:lnTo>
                    <a:pt x="863" y="5194"/>
                  </a:lnTo>
                  <a:lnTo>
                    <a:pt x="1447" y="7505"/>
                  </a:lnTo>
                  <a:lnTo>
                    <a:pt x="2603" y="13284"/>
                  </a:lnTo>
                  <a:lnTo>
                    <a:pt x="3467" y="16167"/>
                  </a:lnTo>
                  <a:lnTo>
                    <a:pt x="3467" y="10096"/>
                  </a:lnTo>
                  <a:lnTo>
                    <a:pt x="2603" y="5765"/>
                  </a:lnTo>
                  <a:lnTo>
                    <a:pt x="0" y="0"/>
                  </a:lnTo>
                  <a:close/>
                </a:path>
              </a:pathLst>
            </a:custGeom>
            <a:solidFill>
              <a:srgbClr val="A9ACAC"/>
            </a:solidFill>
          </p:spPr>
          <p:txBody>
            <a:bodyPr wrap="square" lIns="0" tIns="0" rIns="0" bIns="0" rtlCol="0"/>
            <a:lstStyle/>
            <a:p>
              <a:endParaRPr/>
            </a:p>
          </p:txBody>
        </p:sp>
        <p:sp>
          <p:nvSpPr>
            <p:cNvPr id="135" name="object 138">
              <a:extLst>
                <a:ext uri="{FF2B5EF4-FFF2-40B4-BE49-F238E27FC236}">
                  <a16:creationId xmlns:a16="http://schemas.microsoft.com/office/drawing/2014/main" id="{74136ED1-956C-91F4-9F3C-8536245EE1F7}"/>
                </a:ext>
              </a:extLst>
            </p:cNvPr>
            <p:cNvSpPr/>
            <p:nvPr/>
          </p:nvSpPr>
          <p:spPr>
            <a:xfrm>
              <a:off x="6348552" y="3962844"/>
              <a:ext cx="64135" cy="15240"/>
            </a:xfrm>
            <a:custGeom>
              <a:avLst/>
              <a:gdLst/>
              <a:ahLst/>
              <a:cxnLst/>
              <a:rect l="l" t="t" r="r" b="b"/>
              <a:pathLst>
                <a:path w="64135" h="15239">
                  <a:moveTo>
                    <a:pt x="5778" y="5473"/>
                  </a:moveTo>
                  <a:lnTo>
                    <a:pt x="3746" y="3454"/>
                  </a:lnTo>
                  <a:lnTo>
                    <a:pt x="1727" y="1727"/>
                  </a:lnTo>
                  <a:lnTo>
                    <a:pt x="0" y="0"/>
                  </a:lnTo>
                  <a:lnTo>
                    <a:pt x="0" y="6629"/>
                  </a:lnTo>
                  <a:lnTo>
                    <a:pt x="1155" y="11252"/>
                  </a:lnTo>
                  <a:lnTo>
                    <a:pt x="863" y="14719"/>
                  </a:lnTo>
                  <a:lnTo>
                    <a:pt x="1727" y="14719"/>
                  </a:lnTo>
                  <a:lnTo>
                    <a:pt x="2882" y="11544"/>
                  </a:lnTo>
                  <a:lnTo>
                    <a:pt x="4330" y="8369"/>
                  </a:lnTo>
                  <a:lnTo>
                    <a:pt x="5778" y="5473"/>
                  </a:lnTo>
                  <a:close/>
                </a:path>
                <a:path w="64135" h="15239">
                  <a:moveTo>
                    <a:pt x="63538" y="14719"/>
                  </a:moveTo>
                  <a:lnTo>
                    <a:pt x="62953" y="12700"/>
                  </a:lnTo>
                  <a:lnTo>
                    <a:pt x="62674" y="10680"/>
                  </a:lnTo>
                  <a:lnTo>
                    <a:pt x="62382" y="8953"/>
                  </a:lnTo>
                  <a:lnTo>
                    <a:pt x="62382" y="14719"/>
                  </a:lnTo>
                  <a:lnTo>
                    <a:pt x="63538" y="14719"/>
                  </a:lnTo>
                  <a:close/>
                </a:path>
              </a:pathLst>
            </a:custGeom>
            <a:solidFill>
              <a:srgbClr val="A1A4A5"/>
            </a:solidFill>
          </p:spPr>
          <p:txBody>
            <a:bodyPr wrap="square" lIns="0" tIns="0" rIns="0" bIns="0" rtlCol="0"/>
            <a:lstStyle/>
            <a:p>
              <a:endParaRPr/>
            </a:p>
          </p:txBody>
        </p:sp>
        <p:sp>
          <p:nvSpPr>
            <p:cNvPr id="136" name="object 139">
              <a:extLst>
                <a:ext uri="{FF2B5EF4-FFF2-40B4-BE49-F238E27FC236}">
                  <a16:creationId xmlns:a16="http://schemas.microsoft.com/office/drawing/2014/main" id="{7CFA74CD-9C50-A892-E845-C3A36E26C283}"/>
                </a:ext>
              </a:extLst>
            </p:cNvPr>
            <p:cNvSpPr/>
            <p:nvPr/>
          </p:nvSpPr>
          <p:spPr>
            <a:xfrm>
              <a:off x="6261339" y="3846657"/>
              <a:ext cx="37465" cy="129539"/>
            </a:xfrm>
            <a:custGeom>
              <a:avLst/>
              <a:gdLst/>
              <a:ahLst/>
              <a:cxnLst/>
              <a:rect l="l" t="t" r="r" b="b"/>
              <a:pathLst>
                <a:path w="37464" h="129539">
                  <a:moveTo>
                    <a:pt x="35229" y="123683"/>
                  </a:moveTo>
                  <a:lnTo>
                    <a:pt x="24549" y="123683"/>
                  </a:lnTo>
                  <a:lnTo>
                    <a:pt x="24549" y="124839"/>
                  </a:lnTo>
                  <a:lnTo>
                    <a:pt x="28295" y="129462"/>
                  </a:lnTo>
                  <a:lnTo>
                    <a:pt x="32918" y="127150"/>
                  </a:lnTo>
                  <a:lnTo>
                    <a:pt x="35229" y="126287"/>
                  </a:lnTo>
                  <a:lnTo>
                    <a:pt x="35229" y="123683"/>
                  </a:lnTo>
                  <a:close/>
                </a:path>
                <a:path w="37464" h="129539">
                  <a:moveTo>
                    <a:pt x="30974" y="114730"/>
                  </a:moveTo>
                  <a:lnTo>
                    <a:pt x="15887" y="114730"/>
                  </a:lnTo>
                  <a:lnTo>
                    <a:pt x="15628" y="119353"/>
                  </a:lnTo>
                  <a:lnTo>
                    <a:pt x="15523" y="120508"/>
                  </a:lnTo>
                  <a:lnTo>
                    <a:pt x="15303" y="122248"/>
                  </a:lnTo>
                  <a:lnTo>
                    <a:pt x="17907" y="126287"/>
                  </a:lnTo>
                  <a:lnTo>
                    <a:pt x="18770" y="126287"/>
                  </a:lnTo>
                  <a:lnTo>
                    <a:pt x="24549" y="123683"/>
                  </a:lnTo>
                  <a:lnTo>
                    <a:pt x="35229" y="123683"/>
                  </a:lnTo>
                  <a:lnTo>
                    <a:pt x="35229" y="118489"/>
                  </a:lnTo>
                  <a:lnTo>
                    <a:pt x="30974" y="114730"/>
                  </a:lnTo>
                  <a:close/>
                </a:path>
                <a:path w="37464" h="129539">
                  <a:moveTo>
                    <a:pt x="24674" y="26935"/>
                  </a:moveTo>
                  <a:lnTo>
                    <a:pt x="12128" y="26935"/>
                  </a:lnTo>
                  <a:lnTo>
                    <a:pt x="13855" y="35609"/>
                  </a:lnTo>
                  <a:lnTo>
                    <a:pt x="13855" y="36764"/>
                  </a:lnTo>
                  <a:lnTo>
                    <a:pt x="20008" y="46939"/>
                  </a:lnTo>
                  <a:lnTo>
                    <a:pt x="23644" y="57332"/>
                  </a:lnTo>
                  <a:lnTo>
                    <a:pt x="25274" y="68268"/>
                  </a:lnTo>
                  <a:lnTo>
                    <a:pt x="25412" y="80071"/>
                  </a:lnTo>
                  <a:lnTo>
                    <a:pt x="24549" y="84415"/>
                  </a:lnTo>
                  <a:lnTo>
                    <a:pt x="22529" y="84415"/>
                  </a:lnTo>
                  <a:lnTo>
                    <a:pt x="21666" y="84694"/>
                  </a:lnTo>
                  <a:lnTo>
                    <a:pt x="21082" y="86421"/>
                  </a:lnTo>
                  <a:lnTo>
                    <a:pt x="20789" y="87590"/>
                  </a:lnTo>
                  <a:lnTo>
                    <a:pt x="20510" y="87869"/>
                  </a:lnTo>
                  <a:lnTo>
                    <a:pt x="20218" y="88453"/>
                  </a:lnTo>
                  <a:lnTo>
                    <a:pt x="20218" y="89609"/>
                  </a:lnTo>
                  <a:lnTo>
                    <a:pt x="19062" y="91921"/>
                  </a:lnTo>
                  <a:lnTo>
                    <a:pt x="18770" y="93076"/>
                  </a:lnTo>
                  <a:lnTo>
                    <a:pt x="17043" y="97115"/>
                  </a:lnTo>
                  <a:lnTo>
                    <a:pt x="16459" y="99134"/>
                  </a:lnTo>
                  <a:lnTo>
                    <a:pt x="15887" y="100290"/>
                  </a:lnTo>
                  <a:lnTo>
                    <a:pt x="15887" y="101153"/>
                  </a:lnTo>
                  <a:lnTo>
                    <a:pt x="14439" y="104328"/>
                  </a:lnTo>
                  <a:lnTo>
                    <a:pt x="9245" y="109828"/>
                  </a:lnTo>
                  <a:lnTo>
                    <a:pt x="8369" y="110983"/>
                  </a:lnTo>
                  <a:lnTo>
                    <a:pt x="7797" y="112139"/>
                  </a:lnTo>
                  <a:lnTo>
                    <a:pt x="7226" y="113574"/>
                  </a:lnTo>
                  <a:lnTo>
                    <a:pt x="7226" y="117333"/>
                  </a:lnTo>
                  <a:lnTo>
                    <a:pt x="7505" y="118197"/>
                  </a:lnTo>
                  <a:lnTo>
                    <a:pt x="7797" y="119353"/>
                  </a:lnTo>
                  <a:lnTo>
                    <a:pt x="8369" y="120508"/>
                  </a:lnTo>
                  <a:lnTo>
                    <a:pt x="8661" y="121372"/>
                  </a:lnTo>
                  <a:lnTo>
                    <a:pt x="12128" y="121372"/>
                  </a:lnTo>
                  <a:lnTo>
                    <a:pt x="12250" y="118489"/>
                  </a:lnTo>
                  <a:lnTo>
                    <a:pt x="12700" y="115314"/>
                  </a:lnTo>
                  <a:lnTo>
                    <a:pt x="13576" y="115022"/>
                  </a:lnTo>
                  <a:lnTo>
                    <a:pt x="14732" y="114730"/>
                  </a:lnTo>
                  <a:lnTo>
                    <a:pt x="30974" y="114730"/>
                  </a:lnTo>
                  <a:lnTo>
                    <a:pt x="30327" y="114158"/>
                  </a:lnTo>
                  <a:lnTo>
                    <a:pt x="31191" y="104913"/>
                  </a:lnTo>
                  <a:lnTo>
                    <a:pt x="32054" y="104633"/>
                  </a:lnTo>
                  <a:lnTo>
                    <a:pt x="34366" y="104049"/>
                  </a:lnTo>
                  <a:lnTo>
                    <a:pt x="34658" y="103185"/>
                  </a:lnTo>
                  <a:lnTo>
                    <a:pt x="35229" y="102030"/>
                  </a:lnTo>
                  <a:lnTo>
                    <a:pt x="36969" y="102030"/>
                  </a:lnTo>
                  <a:lnTo>
                    <a:pt x="36093" y="86714"/>
                  </a:lnTo>
                  <a:lnTo>
                    <a:pt x="34074" y="86714"/>
                  </a:lnTo>
                  <a:lnTo>
                    <a:pt x="34074" y="85850"/>
                  </a:lnTo>
                  <a:lnTo>
                    <a:pt x="36093" y="85850"/>
                  </a:lnTo>
                  <a:lnTo>
                    <a:pt x="34249" y="72934"/>
                  </a:lnTo>
                  <a:lnTo>
                    <a:pt x="32161" y="59859"/>
                  </a:lnTo>
                  <a:lnTo>
                    <a:pt x="30451" y="46784"/>
                  </a:lnTo>
                  <a:lnTo>
                    <a:pt x="29743" y="33869"/>
                  </a:lnTo>
                  <a:lnTo>
                    <a:pt x="24674" y="26935"/>
                  </a:lnTo>
                  <a:close/>
                </a:path>
                <a:path w="37464" h="129539">
                  <a:moveTo>
                    <a:pt x="30721" y="18273"/>
                  </a:moveTo>
                  <a:lnTo>
                    <a:pt x="5778" y="18273"/>
                  </a:lnTo>
                  <a:lnTo>
                    <a:pt x="7226" y="22604"/>
                  </a:lnTo>
                  <a:lnTo>
                    <a:pt x="6642" y="23468"/>
                  </a:lnTo>
                  <a:lnTo>
                    <a:pt x="10972" y="25487"/>
                  </a:lnTo>
                  <a:lnTo>
                    <a:pt x="9817" y="26071"/>
                  </a:lnTo>
                  <a:lnTo>
                    <a:pt x="9245" y="26643"/>
                  </a:lnTo>
                  <a:lnTo>
                    <a:pt x="9525" y="27227"/>
                  </a:lnTo>
                  <a:lnTo>
                    <a:pt x="10109" y="28954"/>
                  </a:lnTo>
                  <a:lnTo>
                    <a:pt x="10972" y="28954"/>
                  </a:lnTo>
                  <a:lnTo>
                    <a:pt x="10972" y="26935"/>
                  </a:lnTo>
                  <a:lnTo>
                    <a:pt x="24674" y="26935"/>
                  </a:lnTo>
                  <a:lnTo>
                    <a:pt x="24257" y="26363"/>
                  </a:lnTo>
                  <a:lnTo>
                    <a:pt x="22529" y="22312"/>
                  </a:lnTo>
                  <a:lnTo>
                    <a:pt x="31483" y="22312"/>
                  </a:lnTo>
                  <a:lnTo>
                    <a:pt x="30899" y="19708"/>
                  </a:lnTo>
                  <a:lnTo>
                    <a:pt x="30721" y="18273"/>
                  </a:lnTo>
                  <a:close/>
                </a:path>
                <a:path w="37464" h="129539">
                  <a:moveTo>
                    <a:pt x="4586" y="0"/>
                  </a:moveTo>
                  <a:lnTo>
                    <a:pt x="1223" y="1849"/>
                  </a:lnTo>
                  <a:lnTo>
                    <a:pt x="0" y="8736"/>
                  </a:lnTo>
                  <a:lnTo>
                    <a:pt x="863" y="13650"/>
                  </a:lnTo>
                  <a:lnTo>
                    <a:pt x="4038" y="17118"/>
                  </a:lnTo>
                  <a:lnTo>
                    <a:pt x="4038" y="18845"/>
                  </a:lnTo>
                  <a:lnTo>
                    <a:pt x="5194" y="18273"/>
                  </a:lnTo>
                  <a:lnTo>
                    <a:pt x="30721" y="18273"/>
                  </a:lnTo>
                  <a:lnTo>
                    <a:pt x="30327" y="15098"/>
                  </a:lnTo>
                  <a:lnTo>
                    <a:pt x="29451" y="14806"/>
                  </a:lnTo>
                  <a:lnTo>
                    <a:pt x="28879" y="14514"/>
                  </a:lnTo>
                  <a:lnTo>
                    <a:pt x="28295" y="14514"/>
                  </a:lnTo>
                  <a:lnTo>
                    <a:pt x="28295" y="12495"/>
                  </a:lnTo>
                  <a:lnTo>
                    <a:pt x="26568" y="12495"/>
                  </a:lnTo>
                  <a:lnTo>
                    <a:pt x="23685" y="5561"/>
                  </a:lnTo>
                  <a:lnTo>
                    <a:pt x="21666" y="3833"/>
                  </a:lnTo>
                  <a:lnTo>
                    <a:pt x="17614" y="2678"/>
                  </a:lnTo>
                  <a:lnTo>
                    <a:pt x="15887" y="2093"/>
                  </a:lnTo>
                  <a:lnTo>
                    <a:pt x="9627" y="858"/>
                  </a:lnTo>
                  <a:lnTo>
                    <a:pt x="4586" y="0"/>
                  </a:lnTo>
                  <a:close/>
                </a:path>
              </a:pathLst>
            </a:custGeom>
            <a:solidFill>
              <a:srgbClr val="CDCFCE"/>
            </a:solidFill>
          </p:spPr>
          <p:txBody>
            <a:bodyPr wrap="square" lIns="0" tIns="0" rIns="0" bIns="0" rtlCol="0"/>
            <a:lstStyle/>
            <a:p>
              <a:endParaRPr/>
            </a:p>
          </p:txBody>
        </p:sp>
        <p:sp>
          <p:nvSpPr>
            <p:cNvPr id="137" name="object 140">
              <a:extLst>
                <a:ext uri="{FF2B5EF4-FFF2-40B4-BE49-F238E27FC236}">
                  <a16:creationId xmlns:a16="http://schemas.microsoft.com/office/drawing/2014/main" id="{76933A30-A210-2997-F573-0FA21FF26F35}"/>
                </a:ext>
              </a:extLst>
            </p:cNvPr>
            <p:cNvSpPr/>
            <p:nvPr/>
          </p:nvSpPr>
          <p:spPr>
            <a:xfrm>
              <a:off x="6194334" y="3973804"/>
              <a:ext cx="6350" cy="2540"/>
            </a:xfrm>
            <a:custGeom>
              <a:avLst/>
              <a:gdLst/>
              <a:ahLst/>
              <a:cxnLst/>
              <a:rect l="l" t="t" r="r" b="b"/>
              <a:pathLst>
                <a:path w="6350" h="2539">
                  <a:moveTo>
                    <a:pt x="5778" y="0"/>
                  </a:moveTo>
                  <a:lnTo>
                    <a:pt x="2019" y="292"/>
                  </a:lnTo>
                  <a:lnTo>
                    <a:pt x="0" y="2031"/>
                  </a:lnTo>
                  <a:lnTo>
                    <a:pt x="5194" y="876"/>
                  </a:lnTo>
                  <a:lnTo>
                    <a:pt x="5778" y="0"/>
                  </a:lnTo>
                  <a:close/>
                </a:path>
              </a:pathLst>
            </a:custGeom>
            <a:solidFill>
              <a:srgbClr val="B0B3B3"/>
            </a:solidFill>
          </p:spPr>
          <p:txBody>
            <a:bodyPr wrap="square" lIns="0" tIns="0" rIns="0" bIns="0" rtlCol="0"/>
            <a:lstStyle/>
            <a:p>
              <a:endParaRPr/>
            </a:p>
          </p:txBody>
        </p:sp>
        <p:sp>
          <p:nvSpPr>
            <p:cNvPr id="138" name="object 141">
              <a:extLst>
                <a:ext uri="{FF2B5EF4-FFF2-40B4-BE49-F238E27FC236}">
                  <a16:creationId xmlns:a16="http://schemas.microsoft.com/office/drawing/2014/main" id="{235BE05D-17B8-470A-7D2C-0A14BFF9652E}"/>
                </a:ext>
              </a:extLst>
            </p:cNvPr>
            <p:cNvSpPr/>
            <p:nvPr/>
          </p:nvSpPr>
          <p:spPr>
            <a:xfrm>
              <a:off x="6233907" y="3912298"/>
              <a:ext cx="19050" cy="63500"/>
            </a:xfrm>
            <a:custGeom>
              <a:avLst/>
              <a:gdLst/>
              <a:ahLst/>
              <a:cxnLst/>
              <a:rect l="l" t="t" r="r" b="b"/>
              <a:pathLst>
                <a:path w="19050" h="63500">
                  <a:moveTo>
                    <a:pt x="8661" y="0"/>
                  </a:moveTo>
                  <a:lnTo>
                    <a:pt x="3746" y="0"/>
                  </a:lnTo>
                  <a:lnTo>
                    <a:pt x="2298" y="863"/>
                  </a:lnTo>
                  <a:lnTo>
                    <a:pt x="1155" y="1727"/>
                  </a:lnTo>
                  <a:lnTo>
                    <a:pt x="0" y="2882"/>
                  </a:lnTo>
                  <a:lnTo>
                    <a:pt x="0" y="7226"/>
                  </a:lnTo>
                  <a:lnTo>
                    <a:pt x="279" y="9245"/>
                  </a:lnTo>
                  <a:lnTo>
                    <a:pt x="1435" y="13855"/>
                  </a:lnTo>
                  <a:lnTo>
                    <a:pt x="1435" y="16459"/>
                  </a:lnTo>
                  <a:lnTo>
                    <a:pt x="2019" y="21653"/>
                  </a:lnTo>
                  <a:lnTo>
                    <a:pt x="7213" y="39852"/>
                  </a:lnTo>
                  <a:lnTo>
                    <a:pt x="7213" y="41008"/>
                  </a:lnTo>
                  <a:lnTo>
                    <a:pt x="8077" y="45046"/>
                  </a:lnTo>
                  <a:lnTo>
                    <a:pt x="9232" y="48513"/>
                  </a:lnTo>
                  <a:lnTo>
                    <a:pt x="9232" y="52273"/>
                  </a:lnTo>
                  <a:lnTo>
                    <a:pt x="9525" y="54292"/>
                  </a:lnTo>
                  <a:lnTo>
                    <a:pt x="11252" y="60070"/>
                  </a:lnTo>
                  <a:lnTo>
                    <a:pt x="12407" y="62953"/>
                  </a:lnTo>
                  <a:lnTo>
                    <a:pt x="12700" y="62661"/>
                  </a:lnTo>
                  <a:lnTo>
                    <a:pt x="13855" y="62661"/>
                  </a:lnTo>
                  <a:lnTo>
                    <a:pt x="15595" y="56311"/>
                  </a:lnTo>
                  <a:lnTo>
                    <a:pt x="16751" y="53428"/>
                  </a:lnTo>
                  <a:lnTo>
                    <a:pt x="16751" y="49377"/>
                  </a:lnTo>
                  <a:lnTo>
                    <a:pt x="17030" y="46786"/>
                  </a:lnTo>
                  <a:lnTo>
                    <a:pt x="18186" y="41871"/>
                  </a:lnTo>
                  <a:lnTo>
                    <a:pt x="18186" y="23101"/>
                  </a:lnTo>
                  <a:lnTo>
                    <a:pt x="18770" y="19634"/>
                  </a:lnTo>
                  <a:lnTo>
                    <a:pt x="16459" y="11544"/>
                  </a:lnTo>
                  <a:lnTo>
                    <a:pt x="16459" y="4038"/>
                  </a:lnTo>
                  <a:lnTo>
                    <a:pt x="8661" y="0"/>
                  </a:lnTo>
                  <a:close/>
                </a:path>
              </a:pathLst>
            </a:custGeom>
            <a:solidFill>
              <a:srgbClr val="FFFFFF"/>
            </a:solidFill>
          </p:spPr>
          <p:txBody>
            <a:bodyPr wrap="square" lIns="0" tIns="0" rIns="0" bIns="0" rtlCol="0"/>
            <a:lstStyle/>
            <a:p>
              <a:endParaRPr/>
            </a:p>
          </p:txBody>
        </p:sp>
        <p:sp>
          <p:nvSpPr>
            <p:cNvPr id="139" name="object 142">
              <a:extLst>
                <a:ext uri="{FF2B5EF4-FFF2-40B4-BE49-F238E27FC236}">
                  <a16:creationId xmlns:a16="http://schemas.microsoft.com/office/drawing/2014/main" id="{6E328195-36A5-22E5-2008-90C221FE6E04}"/>
                </a:ext>
              </a:extLst>
            </p:cNvPr>
            <p:cNvSpPr/>
            <p:nvPr/>
          </p:nvSpPr>
          <p:spPr>
            <a:xfrm>
              <a:off x="6385529" y="3972944"/>
              <a:ext cx="2540" cy="3175"/>
            </a:xfrm>
            <a:custGeom>
              <a:avLst/>
              <a:gdLst/>
              <a:ahLst/>
              <a:cxnLst/>
              <a:rect l="l" t="t" r="r" b="b"/>
              <a:pathLst>
                <a:path w="2539" h="3175">
                  <a:moveTo>
                    <a:pt x="2311" y="0"/>
                  </a:moveTo>
                  <a:lnTo>
                    <a:pt x="863" y="571"/>
                  </a:lnTo>
                  <a:lnTo>
                    <a:pt x="0" y="2590"/>
                  </a:lnTo>
                  <a:lnTo>
                    <a:pt x="584" y="2895"/>
                  </a:lnTo>
                  <a:lnTo>
                    <a:pt x="1155" y="1727"/>
                  </a:lnTo>
                  <a:lnTo>
                    <a:pt x="1727" y="863"/>
                  </a:lnTo>
                  <a:lnTo>
                    <a:pt x="2311" y="0"/>
                  </a:lnTo>
                  <a:close/>
                </a:path>
              </a:pathLst>
            </a:custGeom>
            <a:solidFill>
              <a:srgbClr val="A9ACAC"/>
            </a:solidFill>
          </p:spPr>
          <p:txBody>
            <a:bodyPr wrap="square" lIns="0" tIns="0" rIns="0" bIns="0" rtlCol="0"/>
            <a:lstStyle/>
            <a:p>
              <a:endParaRPr/>
            </a:p>
          </p:txBody>
        </p:sp>
        <p:sp>
          <p:nvSpPr>
            <p:cNvPr id="140" name="object 143">
              <a:extLst>
                <a:ext uri="{FF2B5EF4-FFF2-40B4-BE49-F238E27FC236}">
                  <a16:creationId xmlns:a16="http://schemas.microsoft.com/office/drawing/2014/main" id="{DD2B4550-F239-EB24-44A3-C398CE99035B}"/>
                </a:ext>
              </a:extLst>
            </p:cNvPr>
            <p:cNvSpPr/>
            <p:nvPr/>
          </p:nvSpPr>
          <p:spPr>
            <a:xfrm>
              <a:off x="6128484" y="3949265"/>
              <a:ext cx="15240" cy="26034"/>
            </a:xfrm>
            <a:custGeom>
              <a:avLst/>
              <a:gdLst/>
              <a:ahLst/>
              <a:cxnLst/>
              <a:rect l="l" t="t" r="r" b="b"/>
              <a:pathLst>
                <a:path w="15239" h="26035">
                  <a:moveTo>
                    <a:pt x="11836" y="0"/>
                  </a:moveTo>
                  <a:lnTo>
                    <a:pt x="11264" y="0"/>
                  </a:lnTo>
                  <a:lnTo>
                    <a:pt x="10680" y="292"/>
                  </a:lnTo>
                  <a:lnTo>
                    <a:pt x="10401" y="571"/>
                  </a:lnTo>
                  <a:lnTo>
                    <a:pt x="10401" y="8661"/>
                  </a:lnTo>
                  <a:lnTo>
                    <a:pt x="7505" y="12420"/>
                  </a:lnTo>
                  <a:lnTo>
                    <a:pt x="863" y="15011"/>
                  </a:lnTo>
                  <a:lnTo>
                    <a:pt x="584" y="15303"/>
                  </a:lnTo>
                  <a:lnTo>
                    <a:pt x="0" y="16459"/>
                  </a:lnTo>
                  <a:lnTo>
                    <a:pt x="584" y="21653"/>
                  </a:lnTo>
                  <a:lnTo>
                    <a:pt x="1155" y="24549"/>
                  </a:lnTo>
                  <a:lnTo>
                    <a:pt x="2019" y="24841"/>
                  </a:lnTo>
                  <a:lnTo>
                    <a:pt x="4330" y="25412"/>
                  </a:lnTo>
                  <a:lnTo>
                    <a:pt x="5194" y="19634"/>
                  </a:lnTo>
                  <a:lnTo>
                    <a:pt x="7226" y="19634"/>
                  </a:lnTo>
                  <a:lnTo>
                    <a:pt x="7226" y="17894"/>
                  </a:lnTo>
                  <a:lnTo>
                    <a:pt x="12420" y="13855"/>
                  </a:lnTo>
                  <a:lnTo>
                    <a:pt x="15024" y="12128"/>
                  </a:lnTo>
                  <a:lnTo>
                    <a:pt x="15024" y="6934"/>
                  </a:lnTo>
                  <a:lnTo>
                    <a:pt x="13868" y="4902"/>
                  </a:lnTo>
                  <a:lnTo>
                    <a:pt x="11836" y="0"/>
                  </a:lnTo>
                  <a:close/>
                </a:path>
              </a:pathLst>
            </a:custGeom>
            <a:solidFill>
              <a:srgbClr val="919495"/>
            </a:solidFill>
          </p:spPr>
          <p:txBody>
            <a:bodyPr wrap="square" lIns="0" tIns="0" rIns="0" bIns="0" rtlCol="0"/>
            <a:lstStyle/>
            <a:p>
              <a:endParaRPr/>
            </a:p>
          </p:txBody>
        </p:sp>
        <p:sp>
          <p:nvSpPr>
            <p:cNvPr id="141" name="object 144">
              <a:extLst>
                <a:ext uri="{FF2B5EF4-FFF2-40B4-BE49-F238E27FC236}">
                  <a16:creationId xmlns:a16="http://schemas.microsoft.com/office/drawing/2014/main" id="{15E0C21C-694C-75C9-204F-9FACD5AC3024}"/>
                </a:ext>
              </a:extLst>
            </p:cNvPr>
            <p:cNvSpPr/>
            <p:nvPr/>
          </p:nvSpPr>
          <p:spPr>
            <a:xfrm>
              <a:off x="6200112" y="3969188"/>
              <a:ext cx="6350" cy="5080"/>
            </a:xfrm>
            <a:custGeom>
              <a:avLst/>
              <a:gdLst/>
              <a:ahLst/>
              <a:cxnLst/>
              <a:rect l="l" t="t" r="r" b="b"/>
              <a:pathLst>
                <a:path w="6350" h="5079">
                  <a:moveTo>
                    <a:pt x="1727" y="0"/>
                  </a:moveTo>
                  <a:lnTo>
                    <a:pt x="1155" y="1447"/>
                  </a:lnTo>
                  <a:lnTo>
                    <a:pt x="571" y="2895"/>
                  </a:lnTo>
                  <a:lnTo>
                    <a:pt x="0" y="4622"/>
                  </a:lnTo>
                  <a:lnTo>
                    <a:pt x="5778" y="4622"/>
                  </a:lnTo>
                  <a:lnTo>
                    <a:pt x="5778" y="1155"/>
                  </a:lnTo>
                  <a:lnTo>
                    <a:pt x="4330" y="584"/>
                  </a:lnTo>
                  <a:lnTo>
                    <a:pt x="2882" y="292"/>
                  </a:lnTo>
                  <a:lnTo>
                    <a:pt x="1727" y="0"/>
                  </a:lnTo>
                  <a:close/>
                </a:path>
              </a:pathLst>
            </a:custGeom>
            <a:solidFill>
              <a:srgbClr val="B0B3B3"/>
            </a:solidFill>
          </p:spPr>
          <p:txBody>
            <a:bodyPr wrap="square" lIns="0" tIns="0" rIns="0" bIns="0" rtlCol="0"/>
            <a:lstStyle/>
            <a:p>
              <a:endParaRPr/>
            </a:p>
          </p:txBody>
        </p:sp>
        <p:sp>
          <p:nvSpPr>
            <p:cNvPr id="142" name="object 145">
              <a:extLst>
                <a:ext uri="{FF2B5EF4-FFF2-40B4-BE49-F238E27FC236}">
                  <a16:creationId xmlns:a16="http://schemas.microsoft.com/office/drawing/2014/main" id="{75703605-1649-3C2E-8A8E-AB7B1C16D850}"/>
                </a:ext>
              </a:extLst>
            </p:cNvPr>
            <p:cNvSpPr/>
            <p:nvPr/>
          </p:nvSpPr>
          <p:spPr>
            <a:xfrm>
              <a:off x="6269997" y="3961396"/>
              <a:ext cx="9525" cy="12065"/>
            </a:xfrm>
            <a:custGeom>
              <a:avLst/>
              <a:gdLst/>
              <a:ahLst/>
              <a:cxnLst/>
              <a:rect l="l" t="t" r="r" b="b"/>
              <a:pathLst>
                <a:path w="9525" h="12064">
                  <a:moveTo>
                    <a:pt x="7226" y="0"/>
                  </a:moveTo>
                  <a:lnTo>
                    <a:pt x="6070" y="0"/>
                  </a:lnTo>
                  <a:lnTo>
                    <a:pt x="4914" y="292"/>
                  </a:lnTo>
                  <a:lnTo>
                    <a:pt x="4051" y="571"/>
                  </a:lnTo>
                  <a:lnTo>
                    <a:pt x="3467" y="4622"/>
                  </a:lnTo>
                  <a:lnTo>
                    <a:pt x="3467" y="6642"/>
                  </a:lnTo>
                  <a:lnTo>
                    <a:pt x="0" y="6642"/>
                  </a:lnTo>
                  <a:lnTo>
                    <a:pt x="0" y="7213"/>
                  </a:lnTo>
                  <a:lnTo>
                    <a:pt x="292" y="7785"/>
                  </a:lnTo>
                  <a:lnTo>
                    <a:pt x="584" y="8661"/>
                  </a:lnTo>
                  <a:lnTo>
                    <a:pt x="6362" y="10388"/>
                  </a:lnTo>
                  <a:lnTo>
                    <a:pt x="9245" y="11544"/>
                  </a:lnTo>
                  <a:lnTo>
                    <a:pt x="6654" y="7505"/>
                  </a:lnTo>
                  <a:lnTo>
                    <a:pt x="6934" y="5194"/>
                  </a:lnTo>
                  <a:lnTo>
                    <a:pt x="7226" y="0"/>
                  </a:lnTo>
                  <a:close/>
                </a:path>
              </a:pathLst>
            </a:custGeom>
            <a:solidFill>
              <a:srgbClr val="BABCBC"/>
            </a:solidFill>
          </p:spPr>
          <p:txBody>
            <a:bodyPr wrap="square" lIns="0" tIns="0" rIns="0" bIns="0" rtlCol="0"/>
            <a:lstStyle/>
            <a:p>
              <a:endParaRPr/>
            </a:p>
          </p:txBody>
        </p:sp>
        <p:sp>
          <p:nvSpPr>
            <p:cNvPr id="143" name="object 146">
              <a:extLst>
                <a:ext uri="{FF2B5EF4-FFF2-40B4-BE49-F238E27FC236}">
                  <a16:creationId xmlns:a16="http://schemas.microsoft.com/office/drawing/2014/main" id="{000814CF-CDD8-4B56-A58F-BB4C6DD73D89}"/>
                </a:ext>
              </a:extLst>
            </p:cNvPr>
            <p:cNvSpPr/>
            <p:nvPr/>
          </p:nvSpPr>
          <p:spPr>
            <a:xfrm>
              <a:off x="6222348" y="3946953"/>
              <a:ext cx="5715" cy="26034"/>
            </a:xfrm>
            <a:custGeom>
              <a:avLst/>
              <a:gdLst/>
              <a:ahLst/>
              <a:cxnLst/>
              <a:rect l="l" t="t" r="r" b="b"/>
              <a:pathLst>
                <a:path w="5714" h="26035">
                  <a:moveTo>
                    <a:pt x="0" y="0"/>
                  </a:moveTo>
                  <a:lnTo>
                    <a:pt x="1599" y="6408"/>
                  </a:lnTo>
                  <a:lnTo>
                    <a:pt x="2600" y="12492"/>
                  </a:lnTo>
                  <a:lnTo>
                    <a:pt x="3168" y="18682"/>
                  </a:lnTo>
                  <a:lnTo>
                    <a:pt x="3467" y="25412"/>
                  </a:lnTo>
                  <a:lnTo>
                    <a:pt x="4622" y="21374"/>
                  </a:lnTo>
                  <a:lnTo>
                    <a:pt x="5194" y="19646"/>
                  </a:lnTo>
                  <a:lnTo>
                    <a:pt x="5194" y="14731"/>
                  </a:lnTo>
                  <a:lnTo>
                    <a:pt x="4914" y="12128"/>
                  </a:lnTo>
                  <a:lnTo>
                    <a:pt x="4914" y="7505"/>
                  </a:lnTo>
                  <a:lnTo>
                    <a:pt x="1447" y="2311"/>
                  </a:lnTo>
                  <a:lnTo>
                    <a:pt x="0" y="0"/>
                  </a:lnTo>
                  <a:close/>
                </a:path>
              </a:pathLst>
            </a:custGeom>
            <a:solidFill>
              <a:srgbClr val="A1A4A5"/>
            </a:solidFill>
          </p:spPr>
          <p:txBody>
            <a:bodyPr wrap="square" lIns="0" tIns="0" rIns="0" bIns="0" rtlCol="0"/>
            <a:lstStyle/>
            <a:p>
              <a:endParaRPr/>
            </a:p>
          </p:txBody>
        </p:sp>
        <p:sp>
          <p:nvSpPr>
            <p:cNvPr id="144" name="object 147">
              <a:extLst>
                <a:ext uri="{FF2B5EF4-FFF2-40B4-BE49-F238E27FC236}">
                  <a16:creationId xmlns:a16="http://schemas.microsoft.com/office/drawing/2014/main" id="{C5E9637C-FA89-C15C-944B-235C8149FAB9}"/>
                </a:ext>
              </a:extLst>
            </p:cNvPr>
            <p:cNvSpPr/>
            <p:nvPr/>
          </p:nvSpPr>
          <p:spPr>
            <a:xfrm>
              <a:off x="6276933" y="3947815"/>
              <a:ext cx="15875" cy="24130"/>
            </a:xfrm>
            <a:custGeom>
              <a:avLst/>
              <a:gdLst/>
              <a:ahLst/>
              <a:cxnLst/>
              <a:rect l="l" t="t" r="r" b="b"/>
              <a:pathLst>
                <a:path w="15875" h="24129">
                  <a:moveTo>
                    <a:pt x="6934" y="0"/>
                  </a:moveTo>
                  <a:lnTo>
                    <a:pt x="1447" y="2603"/>
                  </a:lnTo>
                  <a:lnTo>
                    <a:pt x="584" y="3759"/>
                  </a:lnTo>
                  <a:lnTo>
                    <a:pt x="0" y="10109"/>
                  </a:lnTo>
                  <a:lnTo>
                    <a:pt x="2895" y="12128"/>
                  </a:lnTo>
                  <a:lnTo>
                    <a:pt x="3200" y="18783"/>
                  </a:lnTo>
                  <a:lnTo>
                    <a:pt x="3467" y="21958"/>
                  </a:lnTo>
                  <a:lnTo>
                    <a:pt x="8369" y="21958"/>
                  </a:lnTo>
                  <a:lnTo>
                    <a:pt x="10972" y="22237"/>
                  </a:lnTo>
                  <a:lnTo>
                    <a:pt x="10972" y="22529"/>
                  </a:lnTo>
                  <a:lnTo>
                    <a:pt x="11556" y="23685"/>
                  </a:lnTo>
                  <a:lnTo>
                    <a:pt x="12420" y="23113"/>
                  </a:lnTo>
                  <a:lnTo>
                    <a:pt x="13576" y="22529"/>
                  </a:lnTo>
                  <a:lnTo>
                    <a:pt x="14731" y="22237"/>
                  </a:lnTo>
                  <a:lnTo>
                    <a:pt x="15374" y="18478"/>
                  </a:lnTo>
                  <a:lnTo>
                    <a:pt x="15595" y="17322"/>
                  </a:lnTo>
                  <a:lnTo>
                    <a:pt x="13868" y="17322"/>
                  </a:lnTo>
                  <a:lnTo>
                    <a:pt x="13284" y="10693"/>
                  </a:lnTo>
                  <a:lnTo>
                    <a:pt x="11849" y="6642"/>
                  </a:lnTo>
                  <a:lnTo>
                    <a:pt x="10109" y="6070"/>
                  </a:lnTo>
                  <a:lnTo>
                    <a:pt x="9524" y="5778"/>
                  </a:lnTo>
                  <a:lnTo>
                    <a:pt x="9245" y="4330"/>
                  </a:lnTo>
                  <a:lnTo>
                    <a:pt x="9245" y="3467"/>
                  </a:lnTo>
                  <a:lnTo>
                    <a:pt x="8089" y="3467"/>
                  </a:lnTo>
                  <a:lnTo>
                    <a:pt x="7213" y="2895"/>
                  </a:lnTo>
                  <a:lnTo>
                    <a:pt x="6642" y="2311"/>
                  </a:lnTo>
                  <a:lnTo>
                    <a:pt x="6070" y="2019"/>
                  </a:lnTo>
                  <a:lnTo>
                    <a:pt x="6349" y="1155"/>
                  </a:lnTo>
                  <a:lnTo>
                    <a:pt x="6934" y="0"/>
                  </a:lnTo>
                  <a:close/>
                </a:path>
                <a:path w="15875" h="24129">
                  <a:moveTo>
                    <a:pt x="9245" y="2019"/>
                  </a:moveTo>
                  <a:lnTo>
                    <a:pt x="8661" y="2311"/>
                  </a:lnTo>
                  <a:lnTo>
                    <a:pt x="8089" y="3467"/>
                  </a:lnTo>
                  <a:lnTo>
                    <a:pt x="9245" y="3467"/>
                  </a:lnTo>
                  <a:lnTo>
                    <a:pt x="9245" y="2019"/>
                  </a:lnTo>
                  <a:close/>
                </a:path>
              </a:pathLst>
            </a:custGeom>
            <a:solidFill>
              <a:srgbClr val="D5D7D6"/>
            </a:solidFill>
          </p:spPr>
          <p:txBody>
            <a:bodyPr wrap="square" lIns="0" tIns="0" rIns="0" bIns="0" rtlCol="0"/>
            <a:lstStyle/>
            <a:p>
              <a:endParaRPr/>
            </a:p>
          </p:txBody>
        </p:sp>
        <p:sp>
          <p:nvSpPr>
            <p:cNvPr id="145" name="object 148">
              <a:extLst>
                <a:ext uri="{FF2B5EF4-FFF2-40B4-BE49-F238E27FC236}">
                  <a16:creationId xmlns:a16="http://schemas.microsoft.com/office/drawing/2014/main" id="{E6E56839-3D22-C6B1-119E-9727F070F40D}"/>
                </a:ext>
              </a:extLst>
            </p:cNvPr>
            <p:cNvSpPr/>
            <p:nvPr/>
          </p:nvSpPr>
          <p:spPr>
            <a:xfrm>
              <a:off x="6311591" y="3964569"/>
              <a:ext cx="2540" cy="7620"/>
            </a:xfrm>
            <a:custGeom>
              <a:avLst/>
              <a:gdLst/>
              <a:ahLst/>
              <a:cxnLst/>
              <a:rect l="l" t="t" r="r" b="b"/>
              <a:pathLst>
                <a:path w="2539" h="7620">
                  <a:moveTo>
                    <a:pt x="1155" y="0"/>
                  </a:moveTo>
                  <a:lnTo>
                    <a:pt x="292" y="0"/>
                  </a:lnTo>
                  <a:lnTo>
                    <a:pt x="0" y="1447"/>
                  </a:lnTo>
                  <a:lnTo>
                    <a:pt x="0" y="4914"/>
                  </a:lnTo>
                  <a:lnTo>
                    <a:pt x="1447" y="6350"/>
                  </a:lnTo>
                  <a:lnTo>
                    <a:pt x="2311" y="7226"/>
                  </a:lnTo>
                  <a:lnTo>
                    <a:pt x="2311" y="3467"/>
                  </a:lnTo>
                  <a:lnTo>
                    <a:pt x="1727" y="2311"/>
                  </a:lnTo>
                  <a:lnTo>
                    <a:pt x="1155" y="0"/>
                  </a:lnTo>
                  <a:close/>
                </a:path>
              </a:pathLst>
            </a:custGeom>
            <a:solidFill>
              <a:srgbClr val="A1A4A5"/>
            </a:solidFill>
          </p:spPr>
          <p:txBody>
            <a:bodyPr wrap="square" lIns="0" tIns="0" rIns="0" bIns="0" rtlCol="0"/>
            <a:lstStyle/>
            <a:p>
              <a:endParaRPr/>
            </a:p>
          </p:txBody>
        </p:sp>
        <p:sp>
          <p:nvSpPr>
            <p:cNvPr id="146" name="object 149">
              <a:extLst>
                <a:ext uri="{FF2B5EF4-FFF2-40B4-BE49-F238E27FC236}">
                  <a16:creationId xmlns:a16="http://schemas.microsoft.com/office/drawing/2014/main" id="{9A7B4F07-BA53-CA55-F9BB-7DC1986C1830}"/>
                </a:ext>
              </a:extLst>
            </p:cNvPr>
            <p:cNvSpPr/>
            <p:nvPr/>
          </p:nvSpPr>
          <p:spPr>
            <a:xfrm>
              <a:off x="6262782" y="3957059"/>
              <a:ext cx="2540" cy="14604"/>
            </a:xfrm>
            <a:custGeom>
              <a:avLst/>
              <a:gdLst/>
              <a:ahLst/>
              <a:cxnLst/>
              <a:rect l="l" t="t" r="r" b="b"/>
              <a:pathLst>
                <a:path w="2539" h="14604">
                  <a:moveTo>
                    <a:pt x="2019" y="0"/>
                  </a:moveTo>
                  <a:lnTo>
                    <a:pt x="1155" y="863"/>
                  </a:lnTo>
                  <a:lnTo>
                    <a:pt x="0" y="3174"/>
                  </a:lnTo>
                  <a:lnTo>
                    <a:pt x="0" y="6070"/>
                  </a:lnTo>
                  <a:lnTo>
                    <a:pt x="584" y="8661"/>
                  </a:lnTo>
                  <a:lnTo>
                    <a:pt x="2311" y="14439"/>
                  </a:lnTo>
                  <a:lnTo>
                    <a:pt x="2019" y="9524"/>
                  </a:lnTo>
                  <a:lnTo>
                    <a:pt x="2019" y="0"/>
                  </a:lnTo>
                  <a:close/>
                </a:path>
              </a:pathLst>
            </a:custGeom>
            <a:solidFill>
              <a:srgbClr val="B0B3B3"/>
            </a:solidFill>
          </p:spPr>
          <p:txBody>
            <a:bodyPr wrap="square" lIns="0" tIns="0" rIns="0" bIns="0" rtlCol="0"/>
            <a:lstStyle/>
            <a:p>
              <a:endParaRPr/>
            </a:p>
          </p:txBody>
        </p:sp>
        <p:sp>
          <p:nvSpPr>
            <p:cNvPr id="147" name="object 150">
              <a:extLst>
                <a:ext uri="{FF2B5EF4-FFF2-40B4-BE49-F238E27FC236}">
                  <a16:creationId xmlns:a16="http://schemas.microsoft.com/office/drawing/2014/main" id="{C1E7135B-F1BB-1198-2A84-B9753C0831CA}"/>
                </a:ext>
              </a:extLst>
            </p:cNvPr>
            <p:cNvSpPr/>
            <p:nvPr/>
          </p:nvSpPr>
          <p:spPr>
            <a:xfrm>
              <a:off x="6313905" y="3968040"/>
              <a:ext cx="1270" cy="3175"/>
            </a:xfrm>
            <a:custGeom>
              <a:avLst/>
              <a:gdLst/>
              <a:ahLst/>
              <a:cxnLst/>
              <a:rect l="l" t="t" r="r" b="b"/>
              <a:pathLst>
                <a:path w="1270" h="3175">
                  <a:moveTo>
                    <a:pt x="0" y="0"/>
                  </a:moveTo>
                  <a:lnTo>
                    <a:pt x="0" y="2882"/>
                  </a:lnTo>
                  <a:lnTo>
                    <a:pt x="863" y="2882"/>
                  </a:lnTo>
                  <a:lnTo>
                    <a:pt x="571" y="1727"/>
                  </a:lnTo>
                  <a:lnTo>
                    <a:pt x="279" y="863"/>
                  </a:lnTo>
                  <a:lnTo>
                    <a:pt x="0" y="0"/>
                  </a:lnTo>
                  <a:close/>
                </a:path>
              </a:pathLst>
            </a:custGeom>
            <a:solidFill>
              <a:srgbClr val="BABCBC"/>
            </a:solidFill>
          </p:spPr>
          <p:txBody>
            <a:bodyPr wrap="square" lIns="0" tIns="0" rIns="0" bIns="0" rtlCol="0"/>
            <a:lstStyle/>
            <a:p>
              <a:endParaRPr/>
            </a:p>
          </p:txBody>
        </p:sp>
        <p:sp>
          <p:nvSpPr>
            <p:cNvPr id="148" name="object 151">
              <a:extLst>
                <a:ext uri="{FF2B5EF4-FFF2-40B4-BE49-F238E27FC236}">
                  <a16:creationId xmlns:a16="http://schemas.microsoft.com/office/drawing/2014/main" id="{D52E0C79-C3A5-F2CF-2ACE-66A03AF5D56C}"/>
                </a:ext>
              </a:extLst>
            </p:cNvPr>
            <p:cNvSpPr/>
            <p:nvPr/>
          </p:nvSpPr>
          <p:spPr>
            <a:xfrm>
              <a:off x="6107697" y="3944067"/>
              <a:ext cx="1270" cy="26670"/>
            </a:xfrm>
            <a:custGeom>
              <a:avLst/>
              <a:gdLst/>
              <a:ahLst/>
              <a:cxnLst/>
              <a:rect l="l" t="t" r="r" b="b"/>
              <a:pathLst>
                <a:path w="1270" h="26670">
                  <a:moveTo>
                    <a:pt x="1155" y="0"/>
                  </a:moveTo>
                  <a:lnTo>
                    <a:pt x="0" y="0"/>
                  </a:lnTo>
                  <a:lnTo>
                    <a:pt x="48" y="7152"/>
                  </a:lnTo>
                  <a:lnTo>
                    <a:pt x="176" y="13465"/>
                  </a:lnTo>
                  <a:lnTo>
                    <a:pt x="571" y="26276"/>
                  </a:lnTo>
                  <a:lnTo>
                    <a:pt x="621" y="19611"/>
                  </a:lnTo>
                  <a:lnTo>
                    <a:pt x="754" y="13028"/>
                  </a:lnTo>
                  <a:lnTo>
                    <a:pt x="1155" y="0"/>
                  </a:lnTo>
                  <a:close/>
                </a:path>
              </a:pathLst>
            </a:custGeom>
            <a:solidFill>
              <a:srgbClr val="898C8D"/>
            </a:solidFill>
          </p:spPr>
          <p:txBody>
            <a:bodyPr wrap="square" lIns="0" tIns="0" rIns="0" bIns="0" rtlCol="0"/>
            <a:lstStyle/>
            <a:p>
              <a:endParaRPr/>
            </a:p>
          </p:txBody>
        </p:sp>
        <p:sp>
          <p:nvSpPr>
            <p:cNvPr id="149" name="object 152">
              <a:extLst>
                <a:ext uri="{FF2B5EF4-FFF2-40B4-BE49-F238E27FC236}">
                  <a16:creationId xmlns:a16="http://schemas.microsoft.com/office/drawing/2014/main" id="{16559FD4-23F4-2792-DDB7-7C1F45EE8659}"/>
                </a:ext>
              </a:extLst>
            </p:cNvPr>
            <p:cNvSpPr/>
            <p:nvPr/>
          </p:nvSpPr>
          <p:spPr>
            <a:xfrm>
              <a:off x="6181050" y="3966019"/>
              <a:ext cx="8890" cy="4445"/>
            </a:xfrm>
            <a:custGeom>
              <a:avLst/>
              <a:gdLst/>
              <a:ahLst/>
              <a:cxnLst/>
              <a:rect l="l" t="t" r="r" b="b"/>
              <a:pathLst>
                <a:path w="8889" h="4445">
                  <a:moveTo>
                    <a:pt x="8661" y="0"/>
                  </a:moveTo>
                  <a:lnTo>
                    <a:pt x="2882" y="1142"/>
                  </a:lnTo>
                  <a:lnTo>
                    <a:pt x="0" y="2019"/>
                  </a:lnTo>
                  <a:lnTo>
                    <a:pt x="0" y="4038"/>
                  </a:lnTo>
                  <a:lnTo>
                    <a:pt x="3759" y="3746"/>
                  </a:lnTo>
                  <a:lnTo>
                    <a:pt x="7226" y="3746"/>
                  </a:lnTo>
                  <a:lnTo>
                    <a:pt x="8661" y="0"/>
                  </a:lnTo>
                  <a:close/>
                </a:path>
              </a:pathLst>
            </a:custGeom>
            <a:solidFill>
              <a:srgbClr val="DFD6DE"/>
            </a:solidFill>
          </p:spPr>
          <p:txBody>
            <a:bodyPr wrap="square" lIns="0" tIns="0" rIns="0" bIns="0" rtlCol="0"/>
            <a:lstStyle/>
            <a:p>
              <a:endParaRPr/>
            </a:p>
          </p:txBody>
        </p:sp>
        <p:sp>
          <p:nvSpPr>
            <p:cNvPr id="150" name="object 153">
              <a:extLst>
                <a:ext uri="{FF2B5EF4-FFF2-40B4-BE49-F238E27FC236}">
                  <a16:creationId xmlns:a16="http://schemas.microsoft.com/office/drawing/2014/main" id="{86CF2C65-3844-C780-AB72-9397A9AB746D}"/>
                </a:ext>
              </a:extLst>
            </p:cNvPr>
            <p:cNvSpPr/>
            <p:nvPr/>
          </p:nvSpPr>
          <p:spPr>
            <a:xfrm>
              <a:off x="6388989" y="3937711"/>
              <a:ext cx="23495" cy="32384"/>
            </a:xfrm>
            <a:custGeom>
              <a:avLst/>
              <a:gdLst/>
              <a:ahLst/>
              <a:cxnLst/>
              <a:rect l="l" t="t" r="r" b="b"/>
              <a:pathLst>
                <a:path w="23495" h="32385">
                  <a:moveTo>
                    <a:pt x="2882" y="23685"/>
                  </a:moveTo>
                  <a:lnTo>
                    <a:pt x="1155" y="26568"/>
                  </a:lnTo>
                  <a:lnTo>
                    <a:pt x="0" y="32346"/>
                  </a:lnTo>
                  <a:lnTo>
                    <a:pt x="2019" y="29171"/>
                  </a:lnTo>
                  <a:lnTo>
                    <a:pt x="2311" y="27724"/>
                  </a:lnTo>
                  <a:lnTo>
                    <a:pt x="2882" y="23685"/>
                  </a:lnTo>
                  <a:close/>
                </a:path>
                <a:path w="23495" h="32385">
                  <a:moveTo>
                    <a:pt x="23101" y="5562"/>
                  </a:moveTo>
                  <a:lnTo>
                    <a:pt x="22999" y="1651"/>
                  </a:lnTo>
                  <a:lnTo>
                    <a:pt x="22517" y="0"/>
                  </a:lnTo>
                  <a:lnTo>
                    <a:pt x="18186" y="1155"/>
                  </a:lnTo>
                  <a:lnTo>
                    <a:pt x="16167" y="2032"/>
                  </a:lnTo>
                  <a:lnTo>
                    <a:pt x="19062" y="2603"/>
                  </a:lnTo>
                  <a:lnTo>
                    <a:pt x="20497" y="3187"/>
                  </a:lnTo>
                  <a:lnTo>
                    <a:pt x="20891" y="7416"/>
                  </a:lnTo>
                  <a:lnTo>
                    <a:pt x="21234" y="22275"/>
                  </a:lnTo>
                  <a:lnTo>
                    <a:pt x="21945" y="32359"/>
                  </a:lnTo>
                  <a:lnTo>
                    <a:pt x="22771" y="14795"/>
                  </a:lnTo>
                  <a:lnTo>
                    <a:pt x="23101" y="5562"/>
                  </a:lnTo>
                  <a:close/>
                </a:path>
              </a:pathLst>
            </a:custGeom>
            <a:solidFill>
              <a:srgbClr val="A9ACAC"/>
            </a:solidFill>
          </p:spPr>
          <p:txBody>
            <a:bodyPr wrap="square" lIns="0" tIns="0" rIns="0" bIns="0" rtlCol="0"/>
            <a:lstStyle/>
            <a:p>
              <a:endParaRPr/>
            </a:p>
          </p:txBody>
        </p:sp>
        <p:sp>
          <p:nvSpPr>
            <p:cNvPr id="151" name="object 154">
              <a:extLst>
                <a:ext uri="{FF2B5EF4-FFF2-40B4-BE49-F238E27FC236}">
                  <a16:creationId xmlns:a16="http://schemas.microsoft.com/office/drawing/2014/main" id="{FEEFC909-B069-BC09-02C9-539932015F47}"/>
                </a:ext>
              </a:extLst>
            </p:cNvPr>
            <p:cNvSpPr/>
            <p:nvPr/>
          </p:nvSpPr>
          <p:spPr>
            <a:xfrm>
              <a:off x="6462064" y="3955900"/>
              <a:ext cx="12700" cy="13335"/>
            </a:xfrm>
            <a:custGeom>
              <a:avLst/>
              <a:gdLst/>
              <a:ahLst/>
              <a:cxnLst/>
              <a:rect l="l" t="t" r="r" b="b"/>
              <a:pathLst>
                <a:path w="12700" h="13335">
                  <a:moveTo>
                    <a:pt x="12420" y="0"/>
                  </a:moveTo>
                  <a:lnTo>
                    <a:pt x="10109" y="2895"/>
                  </a:lnTo>
                  <a:lnTo>
                    <a:pt x="7797" y="6070"/>
                  </a:lnTo>
                  <a:lnTo>
                    <a:pt x="5778" y="9245"/>
                  </a:lnTo>
                  <a:lnTo>
                    <a:pt x="1727" y="11556"/>
                  </a:lnTo>
                  <a:lnTo>
                    <a:pt x="0" y="12712"/>
                  </a:lnTo>
                  <a:lnTo>
                    <a:pt x="8661" y="12712"/>
                  </a:lnTo>
                  <a:lnTo>
                    <a:pt x="10401" y="8089"/>
                  </a:lnTo>
                  <a:lnTo>
                    <a:pt x="12420" y="0"/>
                  </a:lnTo>
                  <a:close/>
                </a:path>
              </a:pathLst>
            </a:custGeom>
            <a:solidFill>
              <a:srgbClr val="C4C5C5"/>
            </a:solidFill>
          </p:spPr>
          <p:txBody>
            <a:bodyPr wrap="square" lIns="0" tIns="0" rIns="0" bIns="0" rtlCol="0"/>
            <a:lstStyle/>
            <a:p>
              <a:endParaRPr/>
            </a:p>
          </p:txBody>
        </p:sp>
        <p:sp>
          <p:nvSpPr>
            <p:cNvPr id="152" name="object 155">
              <a:extLst>
                <a:ext uri="{FF2B5EF4-FFF2-40B4-BE49-F238E27FC236}">
                  <a16:creationId xmlns:a16="http://schemas.microsoft.com/office/drawing/2014/main" id="{A92645E3-AFD3-AD48-2B73-1DD896235CE8}"/>
                </a:ext>
              </a:extLst>
            </p:cNvPr>
            <p:cNvSpPr/>
            <p:nvPr/>
          </p:nvSpPr>
          <p:spPr>
            <a:xfrm>
              <a:off x="6146381" y="3955617"/>
              <a:ext cx="321945" cy="13335"/>
            </a:xfrm>
            <a:custGeom>
              <a:avLst/>
              <a:gdLst/>
              <a:ahLst/>
              <a:cxnLst/>
              <a:rect l="l" t="t" r="r" b="b"/>
              <a:pathLst>
                <a:path w="321945" h="13335">
                  <a:moveTo>
                    <a:pt x="9525" y="0"/>
                  </a:moveTo>
                  <a:lnTo>
                    <a:pt x="4622" y="1155"/>
                  </a:lnTo>
                  <a:lnTo>
                    <a:pt x="2019" y="3467"/>
                  </a:lnTo>
                  <a:lnTo>
                    <a:pt x="2019" y="7505"/>
                  </a:lnTo>
                  <a:lnTo>
                    <a:pt x="1727" y="9525"/>
                  </a:lnTo>
                  <a:lnTo>
                    <a:pt x="0" y="13284"/>
                  </a:lnTo>
                  <a:lnTo>
                    <a:pt x="3467" y="10401"/>
                  </a:lnTo>
                  <a:lnTo>
                    <a:pt x="5778" y="3759"/>
                  </a:lnTo>
                  <a:lnTo>
                    <a:pt x="9525" y="0"/>
                  </a:lnTo>
                  <a:close/>
                </a:path>
                <a:path w="321945" h="13335">
                  <a:moveTo>
                    <a:pt x="321449" y="9537"/>
                  </a:moveTo>
                  <a:lnTo>
                    <a:pt x="314528" y="9537"/>
                  </a:lnTo>
                  <a:lnTo>
                    <a:pt x="312204" y="5778"/>
                  </a:lnTo>
                  <a:lnTo>
                    <a:pt x="311924" y="1727"/>
                  </a:lnTo>
                  <a:lnTo>
                    <a:pt x="311340" y="1447"/>
                  </a:lnTo>
                  <a:lnTo>
                    <a:pt x="310769" y="1447"/>
                  </a:lnTo>
                  <a:lnTo>
                    <a:pt x="311340" y="5486"/>
                  </a:lnTo>
                  <a:lnTo>
                    <a:pt x="311048" y="11557"/>
                  </a:lnTo>
                  <a:lnTo>
                    <a:pt x="315683" y="13004"/>
                  </a:lnTo>
                  <a:lnTo>
                    <a:pt x="317411" y="11849"/>
                  </a:lnTo>
                  <a:lnTo>
                    <a:pt x="321449" y="9537"/>
                  </a:lnTo>
                  <a:close/>
                </a:path>
              </a:pathLst>
            </a:custGeom>
            <a:solidFill>
              <a:srgbClr val="B0B3B3"/>
            </a:solidFill>
          </p:spPr>
          <p:txBody>
            <a:bodyPr wrap="square" lIns="0" tIns="0" rIns="0" bIns="0" rtlCol="0"/>
            <a:lstStyle/>
            <a:p>
              <a:endParaRPr/>
            </a:p>
          </p:txBody>
        </p:sp>
        <p:sp>
          <p:nvSpPr>
            <p:cNvPr id="153" name="object 156">
              <a:extLst>
                <a:ext uri="{FF2B5EF4-FFF2-40B4-BE49-F238E27FC236}">
                  <a16:creationId xmlns:a16="http://schemas.microsoft.com/office/drawing/2014/main" id="{E13B002C-C16C-F142-6962-303A118B6786}"/>
                </a:ext>
              </a:extLst>
            </p:cNvPr>
            <p:cNvSpPr/>
            <p:nvPr/>
          </p:nvSpPr>
          <p:spPr>
            <a:xfrm>
              <a:off x="6158805" y="3878496"/>
              <a:ext cx="60960" cy="88265"/>
            </a:xfrm>
            <a:custGeom>
              <a:avLst/>
              <a:gdLst/>
              <a:ahLst/>
              <a:cxnLst/>
              <a:rect l="l" t="t" r="r" b="b"/>
              <a:pathLst>
                <a:path w="60960" h="88264">
                  <a:moveTo>
                    <a:pt x="59689" y="68745"/>
                  </a:moveTo>
                  <a:lnTo>
                    <a:pt x="24549" y="68745"/>
                  </a:lnTo>
                  <a:lnTo>
                    <a:pt x="25133" y="69037"/>
                  </a:lnTo>
                  <a:lnTo>
                    <a:pt x="25996" y="69316"/>
                  </a:lnTo>
                  <a:lnTo>
                    <a:pt x="28879" y="69316"/>
                  </a:lnTo>
                  <a:lnTo>
                    <a:pt x="37553" y="70192"/>
                  </a:lnTo>
                  <a:lnTo>
                    <a:pt x="38125" y="70192"/>
                  </a:lnTo>
                  <a:lnTo>
                    <a:pt x="38709" y="70472"/>
                  </a:lnTo>
                  <a:lnTo>
                    <a:pt x="39573" y="70764"/>
                  </a:lnTo>
                  <a:lnTo>
                    <a:pt x="40436" y="71640"/>
                  </a:lnTo>
                  <a:lnTo>
                    <a:pt x="42748" y="72212"/>
                  </a:lnTo>
                  <a:lnTo>
                    <a:pt x="44196" y="72796"/>
                  </a:lnTo>
                  <a:lnTo>
                    <a:pt x="45351" y="72796"/>
                  </a:lnTo>
                  <a:lnTo>
                    <a:pt x="46215" y="73075"/>
                  </a:lnTo>
                  <a:lnTo>
                    <a:pt x="51993" y="73075"/>
                  </a:lnTo>
                  <a:lnTo>
                    <a:pt x="51993" y="78562"/>
                  </a:lnTo>
                  <a:lnTo>
                    <a:pt x="55740" y="82892"/>
                  </a:lnTo>
                  <a:lnTo>
                    <a:pt x="57480" y="88087"/>
                  </a:lnTo>
                  <a:lnTo>
                    <a:pt x="60783" y="73512"/>
                  </a:lnTo>
                  <a:lnTo>
                    <a:pt x="59689" y="68745"/>
                  </a:lnTo>
                  <a:close/>
                </a:path>
                <a:path w="60960" h="88264">
                  <a:moveTo>
                    <a:pt x="19354" y="61518"/>
                  </a:moveTo>
                  <a:lnTo>
                    <a:pt x="6642" y="64985"/>
                  </a:lnTo>
                  <a:lnTo>
                    <a:pt x="292" y="67005"/>
                  </a:lnTo>
                  <a:lnTo>
                    <a:pt x="0" y="67881"/>
                  </a:lnTo>
                  <a:lnTo>
                    <a:pt x="0" y="69900"/>
                  </a:lnTo>
                  <a:lnTo>
                    <a:pt x="7797" y="69316"/>
                  </a:lnTo>
                  <a:lnTo>
                    <a:pt x="23977" y="68745"/>
                  </a:lnTo>
                  <a:lnTo>
                    <a:pt x="59689" y="68745"/>
                  </a:lnTo>
                  <a:lnTo>
                    <a:pt x="58295" y="62674"/>
                  </a:lnTo>
                  <a:lnTo>
                    <a:pt x="19354" y="62674"/>
                  </a:lnTo>
                  <a:lnTo>
                    <a:pt x="19354" y="61518"/>
                  </a:lnTo>
                  <a:close/>
                </a:path>
                <a:path w="60960" h="88264">
                  <a:moveTo>
                    <a:pt x="45923" y="55168"/>
                  </a:moveTo>
                  <a:lnTo>
                    <a:pt x="45059" y="55168"/>
                  </a:lnTo>
                  <a:lnTo>
                    <a:pt x="44196" y="56896"/>
                  </a:lnTo>
                  <a:lnTo>
                    <a:pt x="41300" y="56896"/>
                  </a:lnTo>
                  <a:lnTo>
                    <a:pt x="39573" y="58343"/>
                  </a:lnTo>
                  <a:lnTo>
                    <a:pt x="33794" y="59791"/>
                  </a:lnTo>
                  <a:lnTo>
                    <a:pt x="30911" y="60363"/>
                  </a:lnTo>
                  <a:lnTo>
                    <a:pt x="29756" y="60655"/>
                  </a:lnTo>
                  <a:lnTo>
                    <a:pt x="25133" y="61239"/>
                  </a:lnTo>
                  <a:lnTo>
                    <a:pt x="23114" y="61518"/>
                  </a:lnTo>
                  <a:lnTo>
                    <a:pt x="23114" y="62674"/>
                  </a:lnTo>
                  <a:lnTo>
                    <a:pt x="58295" y="62674"/>
                  </a:lnTo>
                  <a:lnTo>
                    <a:pt x="57170" y="57772"/>
                  </a:lnTo>
                  <a:lnTo>
                    <a:pt x="47078" y="57772"/>
                  </a:lnTo>
                  <a:lnTo>
                    <a:pt x="46507" y="56896"/>
                  </a:lnTo>
                  <a:lnTo>
                    <a:pt x="45923" y="55168"/>
                  </a:lnTo>
                  <a:close/>
                </a:path>
                <a:path w="60960" h="88264">
                  <a:moveTo>
                    <a:pt x="37553" y="0"/>
                  </a:moveTo>
                  <a:lnTo>
                    <a:pt x="36690" y="0"/>
                  </a:lnTo>
                  <a:lnTo>
                    <a:pt x="36690" y="15316"/>
                  </a:lnTo>
                  <a:lnTo>
                    <a:pt x="38163" y="21442"/>
                  </a:lnTo>
                  <a:lnTo>
                    <a:pt x="39857" y="27516"/>
                  </a:lnTo>
                  <a:lnTo>
                    <a:pt x="42853" y="37163"/>
                  </a:lnTo>
                  <a:lnTo>
                    <a:pt x="48234" y="54013"/>
                  </a:lnTo>
                  <a:lnTo>
                    <a:pt x="48333" y="55168"/>
                  </a:lnTo>
                  <a:lnTo>
                    <a:pt x="48526" y="55740"/>
                  </a:lnTo>
                  <a:lnTo>
                    <a:pt x="48818" y="56896"/>
                  </a:lnTo>
                  <a:lnTo>
                    <a:pt x="47078" y="57772"/>
                  </a:lnTo>
                  <a:lnTo>
                    <a:pt x="57170" y="57772"/>
                  </a:lnTo>
                  <a:lnTo>
                    <a:pt x="54665" y="46863"/>
                  </a:lnTo>
                  <a:lnTo>
                    <a:pt x="44973" y="18803"/>
                  </a:lnTo>
                  <a:lnTo>
                    <a:pt x="37553" y="0"/>
                  </a:lnTo>
                  <a:close/>
                </a:path>
              </a:pathLst>
            </a:custGeom>
            <a:solidFill>
              <a:srgbClr val="898C8D"/>
            </a:solidFill>
          </p:spPr>
          <p:txBody>
            <a:bodyPr wrap="square" lIns="0" tIns="0" rIns="0" bIns="0" rtlCol="0"/>
            <a:lstStyle/>
            <a:p>
              <a:endParaRPr/>
            </a:p>
          </p:txBody>
        </p:sp>
        <p:sp>
          <p:nvSpPr>
            <p:cNvPr id="154" name="object 157">
              <a:extLst>
                <a:ext uri="{FF2B5EF4-FFF2-40B4-BE49-F238E27FC236}">
                  <a16:creationId xmlns:a16="http://schemas.microsoft.com/office/drawing/2014/main" id="{F5205BBA-4C32-3201-C028-490DD6917B19}"/>
                </a:ext>
              </a:extLst>
            </p:cNvPr>
            <p:cNvSpPr/>
            <p:nvPr/>
          </p:nvSpPr>
          <p:spPr>
            <a:xfrm>
              <a:off x="6396507" y="3964279"/>
              <a:ext cx="2540" cy="1905"/>
            </a:xfrm>
            <a:custGeom>
              <a:avLst/>
              <a:gdLst/>
              <a:ahLst/>
              <a:cxnLst/>
              <a:rect l="l" t="t" r="r" b="b"/>
              <a:pathLst>
                <a:path w="2539" h="1904">
                  <a:moveTo>
                    <a:pt x="2019" y="0"/>
                  </a:moveTo>
                  <a:lnTo>
                    <a:pt x="0" y="0"/>
                  </a:lnTo>
                  <a:lnTo>
                    <a:pt x="0" y="1739"/>
                  </a:lnTo>
                  <a:lnTo>
                    <a:pt x="2019" y="1739"/>
                  </a:lnTo>
                  <a:lnTo>
                    <a:pt x="2019" y="0"/>
                  </a:lnTo>
                  <a:close/>
                </a:path>
              </a:pathLst>
            </a:custGeom>
            <a:solidFill>
              <a:srgbClr val="CCD8D7"/>
            </a:solidFill>
          </p:spPr>
          <p:txBody>
            <a:bodyPr wrap="square" lIns="0" tIns="0" rIns="0" bIns="0" rtlCol="0"/>
            <a:lstStyle/>
            <a:p>
              <a:endParaRPr/>
            </a:p>
          </p:txBody>
        </p:sp>
        <p:sp>
          <p:nvSpPr>
            <p:cNvPr id="155" name="object 158">
              <a:extLst>
                <a:ext uri="{FF2B5EF4-FFF2-40B4-BE49-F238E27FC236}">
                  <a16:creationId xmlns:a16="http://schemas.microsoft.com/office/drawing/2014/main" id="{52BD3E96-1ED7-15C2-0F33-33BB2DBA3B79}"/>
                </a:ext>
              </a:extLst>
            </p:cNvPr>
            <p:cNvSpPr/>
            <p:nvPr/>
          </p:nvSpPr>
          <p:spPr>
            <a:xfrm>
              <a:off x="6452826" y="3812070"/>
              <a:ext cx="44450" cy="153670"/>
            </a:xfrm>
            <a:custGeom>
              <a:avLst/>
              <a:gdLst/>
              <a:ahLst/>
              <a:cxnLst/>
              <a:rect l="l" t="t" r="r" b="b"/>
              <a:pathLst>
                <a:path w="44450" h="153670">
                  <a:moveTo>
                    <a:pt x="5486" y="145275"/>
                  </a:moveTo>
                  <a:lnTo>
                    <a:pt x="5765" y="149326"/>
                  </a:lnTo>
                  <a:lnTo>
                    <a:pt x="8077" y="153073"/>
                  </a:lnTo>
                  <a:lnTo>
                    <a:pt x="15011" y="153073"/>
                  </a:lnTo>
                  <a:lnTo>
                    <a:pt x="15564" y="152209"/>
                  </a:lnTo>
                  <a:lnTo>
                    <a:pt x="8953" y="152209"/>
                  </a:lnTo>
                  <a:lnTo>
                    <a:pt x="5486" y="145275"/>
                  </a:lnTo>
                  <a:close/>
                </a:path>
                <a:path w="44450" h="153670">
                  <a:moveTo>
                    <a:pt x="7213" y="119291"/>
                  </a:moveTo>
                  <a:lnTo>
                    <a:pt x="6350" y="123329"/>
                  </a:lnTo>
                  <a:lnTo>
                    <a:pt x="4610" y="124777"/>
                  </a:lnTo>
                  <a:lnTo>
                    <a:pt x="6099" y="130568"/>
                  </a:lnTo>
                  <a:lnTo>
                    <a:pt x="8047" y="138418"/>
                  </a:lnTo>
                  <a:lnTo>
                    <a:pt x="10587" y="145728"/>
                  </a:lnTo>
                  <a:lnTo>
                    <a:pt x="13855" y="149898"/>
                  </a:lnTo>
                  <a:lnTo>
                    <a:pt x="13576" y="150482"/>
                  </a:lnTo>
                  <a:lnTo>
                    <a:pt x="12992" y="152209"/>
                  </a:lnTo>
                  <a:lnTo>
                    <a:pt x="15564" y="152209"/>
                  </a:lnTo>
                  <a:lnTo>
                    <a:pt x="17043" y="149898"/>
                  </a:lnTo>
                  <a:lnTo>
                    <a:pt x="19342" y="146723"/>
                  </a:lnTo>
                  <a:lnTo>
                    <a:pt x="21653" y="143840"/>
                  </a:lnTo>
                  <a:lnTo>
                    <a:pt x="23393" y="140944"/>
                  </a:lnTo>
                  <a:lnTo>
                    <a:pt x="27432" y="137769"/>
                  </a:lnTo>
                  <a:lnTo>
                    <a:pt x="28295" y="136613"/>
                  </a:lnTo>
                  <a:lnTo>
                    <a:pt x="29171" y="135750"/>
                  </a:lnTo>
                  <a:lnTo>
                    <a:pt x="30314" y="134873"/>
                  </a:lnTo>
                  <a:lnTo>
                    <a:pt x="34658" y="127952"/>
                  </a:lnTo>
                  <a:lnTo>
                    <a:pt x="36385" y="121297"/>
                  </a:lnTo>
                  <a:lnTo>
                    <a:pt x="36690" y="119882"/>
                  </a:lnTo>
                  <a:lnTo>
                    <a:pt x="14152" y="119882"/>
                  </a:lnTo>
                  <a:lnTo>
                    <a:pt x="7213" y="119291"/>
                  </a:lnTo>
                  <a:close/>
                </a:path>
                <a:path w="44450" h="153670">
                  <a:moveTo>
                    <a:pt x="38916" y="110045"/>
                  </a:moveTo>
                  <a:lnTo>
                    <a:pt x="36106" y="110045"/>
                  </a:lnTo>
                  <a:lnTo>
                    <a:pt x="36677" y="112648"/>
                  </a:lnTo>
                  <a:lnTo>
                    <a:pt x="35229" y="118414"/>
                  </a:lnTo>
                  <a:lnTo>
                    <a:pt x="28134" y="119123"/>
                  </a:lnTo>
                  <a:lnTo>
                    <a:pt x="21116" y="119719"/>
                  </a:lnTo>
                  <a:lnTo>
                    <a:pt x="14152" y="119882"/>
                  </a:lnTo>
                  <a:lnTo>
                    <a:pt x="36690" y="119882"/>
                  </a:lnTo>
                  <a:lnTo>
                    <a:pt x="38125" y="113220"/>
                  </a:lnTo>
                  <a:lnTo>
                    <a:pt x="38916" y="110045"/>
                  </a:lnTo>
                  <a:close/>
                </a:path>
                <a:path w="44450" h="153670">
                  <a:moveTo>
                    <a:pt x="34270" y="114084"/>
                  </a:moveTo>
                  <a:lnTo>
                    <a:pt x="23685" y="114084"/>
                  </a:lnTo>
                  <a:lnTo>
                    <a:pt x="29743" y="116966"/>
                  </a:lnTo>
                  <a:lnTo>
                    <a:pt x="33794" y="115531"/>
                  </a:lnTo>
                  <a:lnTo>
                    <a:pt x="34270" y="114084"/>
                  </a:lnTo>
                  <a:close/>
                </a:path>
                <a:path w="44450" h="153670">
                  <a:moveTo>
                    <a:pt x="5486" y="65570"/>
                  </a:moveTo>
                  <a:lnTo>
                    <a:pt x="5194" y="66141"/>
                  </a:lnTo>
                  <a:lnTo>
                    <a:pt x="4902" y="67005"/>
                  </a:lnTo>
                  <a:lnTo>
                    <a:pt x="4902" y="67868"/>
                  </a:lnTo>
                  <a:lnTo>
                    <a:pt x="863" y="74802"/>
                  </a:lnTo>
                  <a:lnTo>
                    <a:pt x="0" y="79425"/>
                  </a:lnTo>
                  <a:lnTo>
                    <a:pt x="3608" y="79910"/>
                  </a:lnTo>
                  <a:lnTo>
                    <a:pt x="6381" y="85240"/>
                  </a:lnTo>
                  <a:lnTo>
                    <a:pt x="9211" y="92139"/>
                  </a:lnTo>
                  <a:lnTo>
                    <a:pt x="12992" y="97332"/>
                  </a:lnTo>
                  <a:lnTo>
                    <a:pt x="15595" y="98209"/>
                  </a:lnTo>
                  <a:lnTo>
                    <a:pt x="21361" y="99936"/>
                  </a:lnTo>
                  <a:lnTo>
                    <a:pt x="21361" y="101955"/>
                  </a:lnTo>
                  <a:lnTo>
                    <a:pt x="21653" y="103111"/>
                  </a:lnTo>
                  <a:lnTo>
                    <a:pt x="17322" y="103974"/>
                  </a:lnTo>
                  <a:lnTo>
                    <a:pt x="12992" y="105130"/>
                  </a:lnTo>
                  <a:lnTo>
                    <a:pt x="8953" y="106286"/>
                  </a:lnTo>
                  <a:lnTo>
                    <a:pt x="8425" y="108889"/>
                  </a:lnTo>
                  <a:lnTo>
                    <a:pt x="8369" y="110616"/>
                  </a:lnTo>
                  <a:lnTo>
                    <a:pt x="10109" y="110616"/>
                  </a:lnTo>
                  <a:lnTo>
                    <a:pt x="10109" y="112648"/>
                  </a:lnTo>
                  <a:lnTo>
                    <a:pt x="16459" y="114947"/>
                  </a:lnTo>
                  <a:lnTo>
                    <a:pt x="23685" y="114084"/>
                  </a:lnTo>
                  <a:lnTo>
                    <a:pt x="34270" y="114084"/>
                  </a:lnTo>
                  <a:lnTo>
                    <a:pt x="34366" y="113791"/>
                  </a:lnTo>
                  <a:lnTo>
                    <a:pt x="34897" y="112648"/>
                  </a:lnTo>
                  <a:lnTo>
                    <a:pt x="19634" y="112648"/>
                  </a:lnTo>
                  <a:lnTo>
                    <a:pt x="15303" y="110616"/>
                  </a:lnTo>
                  <a:lnTo>
                    <a:pt x="19062" y="108889"/>
                  </a:lnTo>
                  <a:lnTo>
                    <a:pt x="26568" y="105994"/>
                  </a:lnTo>
                  <a:lnTo>
                    <a:pt x="28295" y="104559"/>
                  </a:lnTo>
                  <a:lnTo>
                    <a:pt x="30314" y="103111"/>
                  </a:lnTo>
                  <a:lnTo>
                    <a:pt x="32346" y="101955"/>
                  </a:lnTo>
                  <a:lnTo>
                    <a:pt x="35814" y="100799"/>
                  </a:lnTo>
                  <a:lnTo>
                    <a:pt x="37261" y="100228"/>
                  </a:lnTo>
                  <a:lnTo>
                    <a:pt x="38989" y="97332"/>
                  </a:lnTo>
                  <a:lnTo>
                    <a:pt x="39281" y="96761"/>
                  </a:lnTo>
                  <a:lnTo>
                    <a:pt x="39560" y="96469"/>
                  </a:lnTo>
                  <a:lnTo>
                    <a:pt x="40144" y="96177"/>
                  </a:lnTo>
                  <a:lnTo>
                    <a:pt x="40297" y="95884"/>
                  </a:lnTo>
                  <a:lnTo>
                    <a:pt x="24257" y="95884"/>
                  </a:lnTo>
                  <a:lnTo>
                    <a:pt x="12712" y="93573"/>
                  </a:lnTo>
                  <a:lnTo>
                    <a:pt x="10680" y="90398"/>
                  </a:lnTo>
                  <a:lnTo>
                    <a:pt x="7213" y="84048"/>
                  </a:lnTo>
                  <a:lnTo>
                    <a:pt x="8953" y="83477"/>
                  </a:lnTo>
                  <a:lnTo>
                    <a:pt x="12992" y="82892"/>
                  </a:lnTo>
                  <a:lnTo>
                    <a:pt x="13284" y="81737"/>
                  </a:lnTo>
                  <a:lnTo>
                    <a:pt x="13855" y="80581"/>
                  </a:lnTo>
                  <a:lnTo>
                    <a:pt x="14439" y="79717"/>
                  </a:lnTo>
                  <a:lnTo>
                    <a:pt x="17043" y="79717"/>
                  </a:lnTo>
                  <a:lnTo>
                    <a:pt x="19253" y="75095"/>
                  </a:lnTo>
                  <a:lnTo>
                    <a:pt x="14147" y="75095"/>
                  </a:lnTo>
                  <a:lnTo>
                    <a:pt x="10109" y="74523"/>
                  </a:lnTo>
                  <a:lnTo>
                    <a:pt x="8369" y="74231"/>
                  </a:lnTo>
                  <a:lnTo>
                    <a:pt x="7213" y="71348"/>
                  </a:lnTo>
                  <a:lnTo>
                    <a:pt x="5486" y="65570"/>
                  </a:lnTo>
                  <a:close/>
                </a:path>
                <a:path w="44450" h="153670">
                  <a:moveTo>
                    <a:pt x="37833" y="103695"/>
                  </a:moveTo>
                  <a:lnTo>
                    <a:pt x="35814" y="103695"/>
                  </a:lnTo>
                  <a:lnTo>
                    <a:pt x="35229" y="104266"/>
                  </a:lnTo>
                  <a:lnTo>
                    <a:pt x="34658" y="105130"/>
                  </a:lnTo>
                  <a:lnTo>
                    <a:pt x="34366" y="105994"/>
                  </a:lnTo>
                  <a:lnTo>
                    <a:pt x="33502" y="107734"/>
                  </a:lnTo>
                  <a:lnTo>
                    <a:pt x="32346" y="111772"/>
                  </a:lnTo>
                  <a:lnTo>
                    <a:pt x="27139" y="112064"/>
                  </a:lnTo>
                  <a:lnTo>
                    <a:pt x="19634" y="112648"/>
                  </a:lnTo>
                  <a:lnTo>
                    <a:pt x="34897" y="112648"/>
                  </a:lnTo>
                  <a:lnTo>
                    <a:pt x="36106" y="110045"/>
                  </a:lnTo>
                  <a:lnTo>
                    <a:pt x="38916" y="110045"/>
                  </a:lnTo>
                  <a:lnTo>
                    <a:pt x="38989" y="103974"/>
                  </a:lnTo>
                  <a:lnTo>
                    <a:pt x="37833" y="103695"/>
                  </a:lnTo>
                  <a:close/>
                </a:path>
                <a:path w="44450" h="153670">
                  <a:moveTo>
                    <a:pt x="39560" y="0"/>
                  </a:moveTo>
                  <a:lnTo>
                    <a:pt x="31191" y="584"/>
                  </a:lnTo>
                  <a:lnTo>
                    <a:pt x="31470" y="4622"/>
                  </a:lnTo>
                  <a:lnTo>
                    <a:pt x="31762" y="8381"/>
                  </a:lnTo>
                  <a:lnTo>
                    <a:pt x="30314" y="11556"/>
                  </a:lnTo>
                  <a:lnTo>
                    <a:pt x="29743" y="13004"/>
                  </a:lnTo>
                  <a:lnTo>
                    <a:pt x="23393" y="18199"/>
                  </a:lnTo>
                  <a:lnTo>
                    <a:pt x="23429" y="22881"/>
                  </a:lnTo>
                  <a:lnTo>
                    <a:pt x="23682" y="27511"/>
                  </a:lnTo>
                  <a:lnTo>
                    <a:pt x="24439" y="35534"/>
                  </a:lnTo>
                  <a:lnTo>
                    <a:pt x="25704" y="47663"/>
                  </a:lnTo>
                  <a:lnTo>
                    <a:pt x="28295" y="53149"/>
                  </a:lnTo>
                  <a:lnTo>
                    <a:pt x="29743" y="60363"/>
                  </a:lnTo>
                  <a:lnTo>
                    <a:pt x="30314" y="66433"/>
                  </a:lnTo>
                  <a:lnTo>
                    <a:pt x="31470" y="66433"/>
                  </a:lnTo>
                  <a:lnTo>
                    <a:pt x="31470" y="75095"/>
                  </a:lnTo>
                  <a:lnTo>
                    <a:pt x="32054" y="75095"/>
                  </a:lnTo>
                  <a:lnTo>
                    <a:pt x="32639" y="75387"/>
                  </a:lnTo>
                  <a:lnTo>
                    <a:pt x="33502" y="75666"/>
                  </a:lnTo>
                  <a:lnTo>
                    <a:pt x="33210" y="77114"/>
                  </a:lnTo>
                  <a:lnTo>
                    <a:pt x="33210" y="80009"/>
                  </a:lnTo>
                  <a:lnTo>
                    <a:pt x="33794" y="80581"/>
                  </a:lnTo>
                  <a:lnTo>
                    <a:pt x="37833" y="82600"/>
                  </a:lnTo>
                  <a:lnTo>
                    <a:pt x="36385" y="85788"/>
                  </a:lnTo>
                  <a:lnTo>
                    <a:pt x="34366" y="86652"/>
                  </a:lnTo>
                  <a:lnTo>
                    <a:pt x="31470" y="92417"/>
                  </a:lnTo>
                  <a:lnTo>
                    <a:pt x="30314" y="95313"/>
                  </a:lnTo>
                  <a:lnTo>
                    <a:pt x="24257" y="95884"/>
                  </a:lnTo>
                  <a:lnTo>
                    <a:pt x="40297" y="95884"/>
                  </a:lnTo>
                  <a:lnTo>
                    <a:pt x="43319" y="90106"/>
                  </a:lnTo>
                  <a:lnTo>
                    <a:pt x="43891" y="86652"/>
                  </a:lnTo>
                  <a:lnTo>
                    <a:pt x="43832" y="82600"/>
                  </a:lnTo>
                  <a:lnTo>
                    <a:pt x="43027" y="78562"/>
                  </a:lnTo>
                  <a:lnTo>
                    <a:pt x="42456" y="77406"/>
                  </a:lnTo>
                  <a:lnTo>
                    <a:pt x="42456" y="77114"/>
                  </a:lnTo>
                  <a:lnTo>
                    <a:pt x="41008" y="76250"/>
                  </a:lnTo>
                  <a:lnTo>
                    <a:pt x="40144" y="75958"/>
                  </a:lnTo>
                  <a:lnTo>
                    <a:pt x="40144" y="72783"/>
                  </a:lnTo>
                  <a:lnTo>
                    <a:pt x="39560" y="72491"/>
                  </a:lnTo>
                  <a:lnTo>
                    <a:pt x="39281" y="72212"/>
                  </a:lnTo>
                  <a:lnTo>
                    <a:pt x="38989" y="72212"/>
                  </a:lnTo>
                  <a:lnTo>
                    <a:pt x="38204" y="66141"/>
                  </a:lnTo>
                  <a:lnTo>
                    <a:pt x="38125" y="63538"/>
                  </a:lnTo>
                  <a:lnTo>
                    <a:pt x="37541" y="60083"/>
                  </a:lnTo>
                  <a:lnTo>
                    <a:pt x="36677" y="55460"/>
                  </a:lnTo>
                  <a:lnTo>
                    <a:pt x="36106" y="49098"/>
                  </a:lnTo>
                  <a:lnTo>
                    <a:pt x="35229" y="46215"/>
                  </a:lnTo>
                  <a:lnTo>
                    <a:pt x="34950" y="42748"/>
                  </a:lnTo>
                  <a:lnTo>
                    <a:pt x="32054" y="41300"/>
                  </a:lnTo>
                  <a:lnTo>
                    <a:pt x="31762" y="37553"/>
                  </a:lnTo>
                  <a:lnTo>
                    <a:pt x="31762" y="35534"/>
                  </a:lnTo>
                  <a:lnTo>
                    <a:pt x="33210" y="32359"/>
                  </a:lnTo>
                  <a:lnTo>
                    <a:pt x="34074" y="26860"/>
                  </a:lnTo>
                  <a:lnTo>
                    <a:pt x="38125" y="16751"/>
                  </a:lnTo>
                  <a:lnTo>
                    <a:pt x="38125" y="10985"/>
                  </a:lnTo>
                  <a:lnTo>
                    <a:pt x="39560" y="0"/>
                  </a:lnTo>
                  <a:close/>
                </a:path>
                <a:path w="44450" h="153670">
                  <a:moveTo>
                    <a:pt x="15887" y="63538"/>
                  </a:moveTo>
                  <a:lnTo>
                    <a:pt x="15944" y="67005"/>
                  </a:lnTo>
                  <a:lnTo>
                    <a:pt x="16459" y="72212"/>
                  </a:lnTo>
                  <a:lnTo>
                    <a:pt x="14732" y="73939"/>
                  </a:lnTo>
                  <a:lnTo>
                    <a:pt x="14147" y="75095"/>
                  </a:lnTo>
                  <a:lnTo>
                    <a:pt x="19253" y="75095"/>
                  </a:lnTo>
                  <a:lnTo>
                    <a:pt x="20218" y="73075"/>
                  </a:lnTo>
                  <a:lnTo>
                    <a:pt x="15887" y="63538"/>
                  </a:lnTo>
                  <a:close/>
                </a:path>
              </a:pathLst>
            </a:custGeom>
            <a:solidFill>
              <a:srgbClr val="999C9D"/>
            </a:solidFill>
          </p:spPr>
          <p:txBody>
            <a:bodyPr wrap="square" lIns="0" tIns="0" rIns="0" bIns="0" rtlCol="0"/>
            <a:lstStyle/>
            <a:p>
              <a:endParaRPr/>
            </a:p>
          </p:txBody>
        </p:sp>
        <p:sp>
          <p:nvSpPr>
            <p:cNvPr id="156" name="object 159">
              <a:extLst>
                <a:ext uri="{FF2B5EF4-FFF2-40B4-BE49-F238E27FC236}">
                  <a16:creationId xmlns:a16="http://schemas.microsoft.com/office/drawing/2014/main" id="{7A459F7E-19E2-26C3-893D-544D21673D57}"/>
                </a:ext>
              </a:extLst>
            </p:cNvPr>
            <p:cNvSpPr/>
            <p:nvPr/>
          </p:nvSpPr>
          <p:spPr>
            <a:xfrm>
              <a:off x="6400545" y="3963124"/>
              <a:ext cx="1905" cy="2540"/>
            </a:xfrm>
            <a:custGeom>
              <a:avLst/>
              <a:gdLst/>
              <a:ahLst/>
              <a:cxnLst/>
              <a:rect l="l" t="t" r="r" b="b"/>
              <a:pathLst>
                <a:path w="1904" h="2539">
                  <a:moveTo>
                    <a:pt x="1739" y="0"/>
                  </a:moveTo>
                  <a:lnTo>
                    <a:pt x="0" y="0"/>
                  </a:lnTo>
                  <a:lnTo>
                    <a:pt x="0" y="2019"/>
                  </a:lnTo>
                  <a:lnTo>
                    <a:pt x="1739" y="2019"/>
                  </a:lnTo>
                  <a:lnTo>
                    <a:pt x="1739" y="0"/>
                  </a:lnTo>
                  <a:close/>
                </a:path>
              </a:pathLst>
            </a:custGeom>
            <a:solidFill>
              <a:srgbClr val="CCD8D7"/>
            </a:solidFill>
          </p:spPr>
          <p:txBody>
            <a:bodyPr wrap="square" lIns="0" tIns="0" rIns="0" bIns="0" rtlCol="0"/>
            <a:lstStyle/>
            <a:p>
              <a:endParaRPr/>
            </a:p>
          </p:txBody>
        </p:sp>
        <p:sp>
          <p:nvSpPr>
            <p:cNvPr id="157" name="object 160">
              <a:extLst>
                <a:ext uri="{FF2B5EF4-FFF2-40B4-BE49-F238E27FC236}">
                  <a16:creationId xmlns:a16="http://schemas.microsoft.com/office/drawing/2014/main" id="{ABF249A6-995D-7EF0-2DB1-A54C4891DDC3}"/>
                </a:ext>
              </a:extLst>
            </p:cNvPr>
            <p:cNvSpPr/>
            <p:nvPr/>
          </p:nvSpPr>
          <p:spPr>
            <a:xfrm>
              <a:off x="6451086" y="3909402"/>
              <a:ext cx="38735" cy="55244"/>
            </a:xfrm>
            <a:custGeom>
              <a:avLst/>
              <a:gdLst/>
              <a:ahLst/>
              <a:cxnLst/>
              <a:rect l="l" t="t" r="r" b="b"/>
              <a:pathLst>
                <a:path w="38735" h="55245">
                  <a:moveTo>
                    <a:pt x="3187" y="1727"/>
                  </a:moveTo>
                  <a:lnTo>
                    <a:pt x="876" y="9817"/>
                  </a:lnTo>
                  <a:lnTo>
                    <a:pt x="126" y="13284"/>
                  </a:lnTo>
                  <a:lnTo>
                    <a:pt x="0" y="15316"/>
                  </a:lnTo>
                  <a:lnTo>
                    <a:pt x="292" y="15887"/>
                  </a:lnTo>
                  <a:lnTo>
                    <a:pt x="876" y="18770"/>
                  </a:lnTo>
                  <a:lnTo>
                    <a:pt x="1447" y="20218"/>
                  </a:lnTo>
                  <a:lnTo>
                    <a:pt x="1447" y="23113"/>
                  </a:lnTo>
                  <a:lnTo>
                    <a:pt x="876" y="23964"/>
                  </a:lnTo>
                  <a:lnTo>
                    <a:pt x="584" y="24841"/>
                  </a:lnTo>
                  <a:lnTo>
                    <a:pt x="292" y="25996"/>
                  </a:lnTo>
                  <a:lnTo>
                    <a:pt x="292" y="31191"/>
                  </a:lnTo>
                  <a:lnTo>
                    <a:pt x="876" y="34658"/>
                  </a:lnTo>
                  <a:lnTo>
                    <a:pt x="6070" y="47663"/>
                  </a:lnTo>
                  <a:lnTo>
                    <a:pt x="6642" y="47663"/>
                  </a:lnTo>
                  <a:lnTo>
                    <a:pt x="7226" y="47942"/>
                  </a:lnTo>
                  <a:lnTo>
                    <a:pt x="10693" y="54876"/>
                  </a:lnTo>
                  <a:lnTo>
                    <a:pt x="14732" y="54876"/>
                  </a:lnTo>
                  <a:lnTo>
                    <a:pt x="15316" y="53149"/>
                  </a:lnTo>
                  <a:lnTo>
                    <a:pt x="15595" y="52565"/>
                  </a:lnTo>
                  <a:lnTo>
                    <a:pt x="12327" y="48395"/>
                  </a:lnTo>
                  <a:lnTo>
                    <a:pt x="9786" y="41086"/>
                  </a:lnTo>
                  <a:lnTo>
                    <a:pt x="7839" y="33236"/>
                  </a:lnTo>
                  <a:lnTo>
                    <a:pt x="6350" y="27444"/>
                  </a:lnTo>
                  <a:lnTo>
                    <a:pt x="8089" y="25996"/>
                  </a:lnTo>
                  <a:lnTo>
                    <a:pt x="8953" y="21958"/>
                  </a:lnTo>
                  <a:lnTo>
                    <a:pt x="27899" y="21958"/>
                  </a:lnTo>
                  <a:lnTo>
                    <a:pt x="29873" y="21790"/>
                  </a:lnTo>
                  <a:lnTo>
                    <a:pt x="36969" y="21081"/>
                  </a:lnTo>
                  <a:lnTo>
                    <a:pt x="10985" y="21081"/>
                  </a:lnTo>
                  <a:lnTo>
                    <a:pt x="10109" y="19354"/>
                  </a:lnTo>
                  <a:lnTo>
                    <a:pt x="3669" y="18102"/>
                  </a:lnTo>
                  <a:lnTo>
                    <a:pt x="1885" y="13898"/>
                  </a:lnTo>
                  <a:lnTo>
                    <a:pt x="3187" y="1727"/>
                  </a:lnTo>
                  <a:close/>
                </a:path>
                <a:path w="38735" h="55245">
                  <a:moveTo>
                    <a:pt x="27899" y="21958"/>
                  </a:moveTo>
                  <a:lnTo>
                    <a:pt x="8953" y="21958"/>
                  </a:lnTo>
                  <a:lnTo>
                    <a:pt x="15892" y="22550"/>
                  </a:lnTo>
                  <a:lnTo>
                    <a:pt x="22856" y="22386"/>
                  </a:lnTo>
                  <a:lnTo>
                    <a:pt x="27899" y="21958"/>
                  </a:lnTo>
                  <a:close/>
                </a:path>
                <a:path w="38735" h="55245">
                  <a:moveTo>
                    <a:pt x="9817" y="3759"/>
                  </a:moveTo>
                  <a:lnTo>
                    <a:pt x="9245" y="5486"/>
                  </a:lnTo>
                  <a:lnTo>
                    <a:pt x="8953" y="6642"/>
                  </a:lnTo>
                  <a:lnTo>
                    <a:pt x="7226" y="6642"/>
                  </a:lnTo>
                  <a:lnTo>
                    <a:pt x="7226" y="16179"/>
                  </a:lnTo>
                  <a:lnTo>
                    <a:pt x="8953" y="16459"/>
                  </a:lnTo>
                  <a:lnTo>
                    <a:pt x="10985" y="16751"/>
                  </a:lnTo>
                  <a:lnTo>
                    <a:pt x="12992" y="17335"/>
                  </a:lnTo>
                  <a:lnTo>
                    <a:pt x="12992" y="18199"/>
                  </a:lnTo>
                  <a:lnTo>
                    <a:pt x="13296" y="19062"/>
                  </a:lnTo>
                  <a:lnTo>
                    <a:pt x="13576" y="20218"/>
                  </a:lnTo>
                  <a:lnTo>
                    <a:pt x="10985" y="21081"/>
                  </a:lnTo>
                  <a:lnTo>
                    <a:pt x="36969" y="21081"/>
                  </a:lnTo>
                  <a:lnTo>
                    <a:pt x="37333" y="19634"/>
                  </a:lnTo>
                  <a:lnTo>
                    <a:pt x="31483" y="19634"/>
                  </a:lnTo>
                  <a:lnTo>
                    <a:pt x="27240" y="17614"/>
                  </a:lnTo>
                  <a:lnTo>
                    <a:pt x="18199" y="17614"/>
                  </a:lnTo>
                  <a:lnTo>
                    <a:pt x="11849" y="15316"/>
                  </a:lnTo>
                  <a:lnTo>
                    <a:pt x="11849" y="13284"/>
                  </a:lnTo>
                  <a:lnTo>
                    <a:pt x="10109" y="13284"/>
                  </a:lnTo>
                  <a:lnTo>
                    <a:pt x="10109" y="11836"/>
                  </a:lnTo>
                  <a:lnTo>
                    <a:pt x="10693" y="8953"/>
                  </a:lnTo>
                  <a:lnTo>
                    <a:pt x="14732" y="7797"/>
                  </a:lnTo>
                  <a:lnTo>
                    <a:pt x="19062" y="6642"/>
                  </a:lnTo>
                  <a:lnTo>
                    <a:pt x="21928" y="6070"/>
                  </a:lnTo>
                  <a:lnTo>
                    <a:pt x="16179" y="6070"/>
                  </a:lnTo>
                  <a:lnTo>
                    <a:pt x="11849" y="5206"/>
                  </a:lnTo>
                  <a:lnTo>
                    <a:pt x="9817" y="3759"/>
                  </a:lnTo>
                  <a:close/>
                </a:path>
                <a:path w="38735" h="55245">
                  <a:moveTo>
                    <a:pt x="37846" y="12712"/>
                  </a:moveTo>
                  <a:lnTo>
                    <a:pt x="36106" y="16459"/>
                  </a:lnTo>
                  <a:lnTo>
                    <a:pt x="35534" y="18199"/>
                  </a:lnTo>
                  <a:lnTo>
                    <a:pt x="31483" y="19634"/>
                  </a:lnTo>
                  <a:lnTo>
                    <a:pt x="37333" y="19634"/>
                  </a:lnTo>
                  <a:lnTo>
                    <a:pt x="38417" y="15316"/>
                  </a:lnTo>
                  <a:lnTo>
                    <a:pt x="37846" y="12712"/>
                  </a:lnTo>
                  <a:close/>
                </a:path>
                <a:path w="38735" h="55245">
                  <a:moveTo>
                    <a:pt x="25425" y="16751"/>
                  </a:moveTo>
                  <a:lnTo>
                    <a:pt x="18199" y="17614"/>
                  </a:lnTo>
                  <a:lnTo>
                    <a:pt x="27240" y="17614"/>
                  </a:lnTo>
                  <a:lnTo>
                    <a:pt x="25425" y="16751"/>
                  </a:lnTo>
                  <a:close/>
                </a:path>
                <a:path w="38735" h="55245">
                  <a:moveTo>
                    <a:pt x="14732" y="0"/>
                  </a:moveTo>
                  <a:lnTo>
                    <a:pt x="15887" y="876"/>
                  </a:lnTo>
                  <a:lnTo>
                    <a:pt x="17335" y="1727"/>
                  </a:lnTo>
                  <a:lnTo>
                    <a:pt x="18783" y="2895"/>
                  </a:lnTo>
                  <a:lnTo>
                    <a:pt x="17907" y="4914"/>
                  </a:lnTo>
                  <a:lnTo>
                    <a:pt x="16179" y="6070"/>
                  </a:lnTo>
                  <a:lnTo>
                    <a:pt x="21928" y="6070"/>
                  </a:lnTo>
                  <a:lnTo>
                    <a:pt x="23393" y="5778"/>
                  </a:lnTo>
                  <a:lnTo>
                    <a:pt x="23175" y="4914"/>
                  </a:lnTo>
                  <a:lnTo>
                    <a:pt x="23101" y="2603"/>
                  </a:lnTo>
                  <a:lnTo>
                    <a:pt x="17335" y="876"/>
                  </a:lnTo>
                  <a:lnTo>
                    <a:pt x="14732" y="0"/>
                  </a:lnTo>
                  <a:close/>
                </a:path>
              </a:pathLst>
            </a:custGeom>
            <a:solidFill>
              <a:srgbClr val="919495"/>
            </a:solidFill>
          </p:spPr>
          <p:txBody>
            <a:bodyPr wrap="square" lIns="0" tIns="0" rIns="0" bIns="0" rtlCol="0"/>
            <a:lstStyle/>
            <a:p>
              <a:endParaRPr/>
            </a:p>
          </p:txBody>
        </p:sp>
        <p:sp>
          <p:nvSpPr>
            <p:cNvPr id="158" name="object 161">
              <a:extLst>
                <a:ext uri="{FF2B5EF4-FFF2-40B4-BE49-F238E27FC236}">
                  <a16:creationId xmlns:a16="http://schemas.microsoft.com/office/drawing/2014/main" id="{CC57A4EA-A256-9382-F795-19073191D59A}"/>
                </a:ext>
              </a:extLst>
            </p:cNvPr>
            <p:cNvSpPr/>
            <p:nvPr/>
          </p:nvSpPr>
          <p:spPr>
            <a:xfrm>
              <a:off x="6261913" y="3959948"/>
              <a:ext cx="51435" cy="5080"/>
            </a:xfrm>
            <a:custGeom>
              <a:avLst/>
              <a:gdLst/>
              <a:ahLst/>
              <a:cxnLst/>
              <a:rect l="l" t="t" r="r" b="b"/>
              <a:pathLst>
                <a:path w="51435" h="5079">
                  <a:moveTo>
                    <a:pt x="863" y="292"/>
                  </a:moveTo>
                  <a:lnTo>
                    <a:pt x="0" y="292"/>
                  </a:lnTo>
                  <a:lnTo>
                    <a:pt x="0" y="3175"/>
                  </a:lnTo>
                  <a:lnTo>
                    <a:pt x="863" y="3175"/>
                  </a:lnTo>
                  <a:lnTo>
                    <a:pt x="863" y="292"/>
                  </a:lnTo>
                  <a:close/>
                </a:path>
                <a:path w="51435" h="5079">
                  <a:moveTo>
                    <a:pt x="50825" y="0"/>
                  </a:moveTo>
                  <a:lnTo>
                    <a:pt x="50533" y="0"/>
                  </a:lnTo>
                  <a:lnTo>
                    <a:pt x="50241" y="1447"/>
                  </a:lnTo>
                  <a:lnTo>
                    <a:pt x="49961" y="2895"/>
                  </a:lnTo>
                  <a:lnTo>
                    <a:pt x="49961" y="4622"/>
                  </a:lnTo>
                  <a:lnTo>
                    <a:pt x="50825" y="4622"/>
                  </a:lnTo>
                  <a:lnTo>
                    <a:pt x="50825" y="0"/>
                  </a:lnTo>
                  <a:close/>
                </a:path>
              </a:pathLst>
            </a:custGeom>
            <a:solidFill>
              <a:srgbClr val="C4C5C5"/>
            </a:solidFill>
          </p:spPr>
          <p:txBody>
            <a:bodyPr wrap="square" lIns="0" tIns="0" rIns="0" bIns="0" rtlCol="0"/>
            <a:lstStyle/>
            <a:p>
              <a:endParaRPr/>
            </a:p>
          </p:txBody>
        </p:sp>
        <p:sp>
          <p:nvSpPr>
            <p:cNvPr id="159" name="object 162">
              <a:extLst>
                <a:ext uri="{FF2B5EF4-FFF2-40B4-BE49-F238E27FC236}">
                  <a16:creationId xmlns:a16="http://schemas.microsoft.com/office/drawing/2014/main" id="{B3E101C8-C1E6-BB50-F8CD-3912F11F04FF}"/>
                </a:ext>
              </a:extLst>
            </p:cNvPr>
            <p:cNvSpPr/>
            <p:nvPr/>
          </p:nvSpPr>
          <p:spPr>
            <a:xfrm>
              <a:off x="6267697" y="3960237"/>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B0B3B3"/>
            </a:solidFill>
          </p:spPr>
          <p:txBody>
            <a:bodyPr wrap="square" lIns="0" tIns="0" rIns="0" bIns="0" rtlCol="0"/>
            <a:lstStyle/>
            <a:p>
              <a:endParaRPr/>
            </a:p>
          </p:txBody>
        </p:sp>
        <p:sp>
          <p:nvSpPr>
            <p:cNvPr id="160" name="object 163">
              <a:extLst>
                <a:ext uri="{FF2B5EF4-FFF2-40B4-BE49-F238E27FC236}">
                  <a16:creationId xmlns:a16="http://schemas.microsoft.com/office/drawing/2014/main" id="{56F7D741-819C-247A-B6DB-0E8FC0867833}"/>
                </a:ext>
              </a:extLst>
            </p:cNvPr>
            <p:cNvSpPr/>
            <p:nvPr/>
          </p:nvSpPr>
          <p:spPr>
            <a:xfrm>
              <a:off x="6306106" y="3936263"/>
              <a:ext cx="5715" cy="27305"/>
            </a:xfrm>
            <a:custGeom>
              <a:avLst/>
              <a:gdLst/>
              <a:ahLst/>
              <a:cxnLst/>
              <a:rect l="l" t="t" r="r" b="b"/>
              <a:pathLst>
                <a:path w="5714" h="27304">
                  <a:moveTo>
                    <a:pt x="0" y="0"/>
                  </a:moveTo>
                  <a:lnTo>
                    <a:pt x="0" y="26860"/>
                  </a:lnTo>
                  <a:lnTo>
                    <a:pt x="2311" y="25704"/>
                  </a:lnTo>
                  <a:lnTo>
                    <a:pt x="3759" y="25425"/>
                  </a:lnTo>
                  <a:lnTo>
                    <a:pt x="4632" y="19620"/>
                  </a:lnTo>
                  <a:lnTo>
                    <a:pt x="5127" y="11083"/>
                  </a:lnTo>
                  <a:lnTo>
                    <a:pt x="3998" y="3361"/>
                  </a:lnTo>
                  <a:lnTo>
                    <a:pt x="0" y="0"/>
                  </a:lnTo>
                  <a:close/>
                </a:path>
              </a:pathLst>
            </a:custGeom>
            <a:solidFill>
              <a:srgbClr val="898C8D"/>
            </a:solidFill>
          </p:spPr>
          <p:txBody>
            <a:bodyPr wrap="square" lIns="0" tIns="0" rIns="0" bIns="0" rtlCol="0"/>
            <a:lstStyle/>
            <a:p>
              <a:endParaRPr/>
            </a:p>
          </p:txBody>
        </p:sp>
        <p:sp>
          <p:nvSpPr>
            <p:cNvPr id="161" name="object 164">
              <a:extLst>
                <a:ext uri="{FF2B5EF4-FFF2-40B4-BE49-F238E27FC236}">
                  <a16:creationId xmlns:a16="http://schemas.microsoft.com/office/drawing/2014/main" id="{EF84073B-95F8-ADCA-E1D2-E7D72B5AD1E4}"/>
                </a:ext>
              </a:extLst>
            </p:cNvPr>
            <p:cNvSpPr/>
            <p:nvPr/>
          </p:nvSpPr>
          <p:spPr>
            <a:xfrm>
              <a:off x="6347401" y="3957351"/>
              <a:ext cx="1270" cy="4445"/>
            </a:xfrm>
            <a:custGeom>
              <a:avLst/>
              <a:gdLst/>
              <a:ahLst/>
              <a:cxnLst/>
              <a:rect l="l" t="t" r="r" b="b"/>
              <a:pathLst>
                <a:path w="1270" h="4445">
                  <a:moveTo>
                    <a:pt x="1155" y="0"/>
                  </a:moveTo>
                  <a:lnTo>
                    <a:pt x="584" y="1155"/>
                  </a:lnTo>
                  <a:lnTo>
                    <a:pt x="0" y="4038"/>
                  </a:lnTo>
                  <a:lnTo>
                    <a:pt x="292" y="4038"/>
                  </a:lnTo>
                  <a:lnTo>
                    <a:pt x="584" y="4330"/>
                  </a:lnTo>
                  <a:lnTo>
                    <a:pt x="584" y="2882"/>
                  </a:lnTo>
                  <a:lnTo>
                    <a:pt x="1155" y="0"/>
                  </a:lnTo>
                  <a:close/>
                </a:path>
              </a:pathLst>
            </a:custGeom>
            <a:solidFill>
              <a:srgbClr val="B0B3B3"/>
            </a:solidFill>
          </p:spPr>
          <p:txBody>
            <a:bodyPr wrap="square" lIns="0" tIns="0" rIns="0" bIns="0" rtlCol="0"/>
            <a:lstStyle/>
            <a:p>
              <a:endParaRPr/>
            </a:p>
          </p:txBody>
        </p:sp>
        <p:sp>
          <p:nvSpPr>
            <p:cNvPr id="162" name="object 165">
              <a:extLst>
                <a:ext uri="{FF2B5EF4-FFF2-40B4-BE49-F238E27FC236}">
                  <a16:creationId xmlns:a16="http://schemas.microsoft.com/office/drawing/2014/main" id="{66350DB7-3D5F-3C85-722D-94EE36A333AB}"/>
                </a:ext>
              </a:extLst>
            </p:cNvPr>
            <p:cNvSpPr/>
            <p:nvPr/>
          </p:nvSpPr>
          <p:spPr>
            <a:xfrm>
              <a:off x="6346542" y="3953022"/>
              <a:ext cx="2540" cy="8890"/>
            </a:xfrm>
            <a:custGeom>
              <a:avLst/>
              <a:gdLst/>
              <a:ahLst/>
              <a:cxnLst/>
              <a:rect l="l" t="t" r="r" b="b"/>
              <a:pathLst>
                <a:path w="2539" h="8889">
                  <a:moveTo>
                    <a:pt x="1155" y="0"/>
                  </a:moveTo>
                  <a:lnTo>
                    <a:pt x="863" y="0"/>
                  </a:lnTo>
                  <a:lnTo>
                    <a:pt x="863" y="571"/>
                  </a:lnTo>
                  <a:lnTo>
                    <a:pt x="0" y="8369"/>
                  </a:lnTo>
                  <a:lnTo>
                    <a:pt x="863" y="8369"/>
                  </a:lnTo>
                  <a:lnTo>
                    <a:pt x="1447" y="5486"/>
                  </a:lnTo>
                  <a:lnTo>
                    <a:pt x="2019" y="4330"/>
                  </a:lnTo>
                  <a:lnTo>
                    <a:pt x="2019" y="571"/>
                  </a:lnTo>
                  <a:lnTo>
                    <a:pt x="1447" y="292"/>
                  </a:lnTo>
                  <a:lnTo>
                    <a:pt x="1155" y="0"/>
                  </a:lnTo>
                  <a:close/>
                </a:path>
              </a:pathLst>
            </a:custGeom>
            <a:solidFill>
              <a:srgbClr val="A1A4A5"/>
            </a:solidFill>
          </p:spPr>
          <p:txBody>
            <a:bodyPr wrap="square" lIns="0" tIns="0" rIns="0" bIns="0" rtlCol="0"/>
            <a:lstStyle/>
            <a:p>
              <a:endParaRPr/>
            </a:p>
          </p:txBody>
        </p:sp>
        <p:sp>
          <p:nvSpPr>
            <p:cNvPr id="163" name="object 166">
              <a:extLst>
                <a:ext uri="{FF2B5EF4-FFF2-40B4-BE49-F238E27FC236}">
                  <a16:creationId xmlns:a16="http://schemas.microsoft.com/office/drawing/2014/main" id="{B8E5FCD0-7ED8-F076-F6DE-269F8CAEE1D0}"/>
                </a:ext>
              </a:extLst>
            </p:cNvPr>
            <p:cNvSpPr/>
            <p:nvPr/>
          </p:nvSpPr>
          <p:spPr>
            <a:xfrm>
              <a:off x="6416723" y="3957062"/>
              <a:ext cx="635" cy="2540"/>
            </a:xfrm>
            <a:custGeom>
              <a:avLst/>
              <a:gdLst/>
              <a:ahLst/>
              <a:cxnLst/>
              <a:rect l="l" t="t" r="r" b="b"/>
              <a:pathLst>
                <a:path w="635" h="2539">
                  <a:moveTo>
                    <a:pt x="571" y="0"/>
                  </a:moveTo>
                  <a:lnTo>
                    <a:pt x="0" y="584"/>
                  </a:lnTo>
                  <a:lnTo>
                    <a:pt x="0" y="2019"/>
                  </a:lnTo>
                  <a:lnTo>
                    <a:pt x="292" y="863"/>
                  </a:lnTo>
                  <a:lnTo>
                    <a:pt x="571" y="0"/>
                  </a:lnTo>
                  <a:close/>
                </a:path>
              </a:pathLst>
            </a:custGeom>
            <a:solidFill>
              <a:srgbClr val="C4C5C5"/>
            </a:solidFill>
          </p:spPr>
          <p:txBody>
            <a:bodyPr wrap="square" lIns="0" tIns="0" rIns="0" bIns="0" rtlCol="0"/>
            <a:lstStyle/>
            <a:p>
              <a:endParaRPr/>
            </a:p>
          </p:txBody>
        </p:sp>
        <p:sp>
          <p:nvSpPr>
            <p:cNvPr id="164" name="object 167">
              <a:extLst>
                <a:ext uri="{FF2B5EF4-FFF2-40B4-BE49-F238E27FC236}">
                  <a16:creationId xmlns:a16="http://schemas.microsoft.com/office/drawing/2014/main" id="{086B8FD9-DDB2-7407-8C0F-8859CD75D7E0}"/>
                </a:ext>
              </a:extLst>
            </p:cNvPr>
            <p:cNvSpPr/>
            <p:nvPr/>
          </p:nvSpPr>
          <p:spPr>
            <a:xfrm>
              <a:off x="6312460" y="3954461"/>
              <a:ext cx="2540" cy="5715"/>
            </a:xfrm>
            <a:custGeom>
              <a:avLst/>
              <a:gdLst/>
              <a:ahLst/>
              <a:cxnLst/>
              <a:rect l="l" t="t" r="r" b="b"/>
              <a:pathLst>
                <a:path w="2539" h="5714">
                  <a:moveTo>
                    <a:pt x="2311" y="0"/>
                  </a:moveTo>
                  <a:lnTo>
                    <a:pt x="1447" y="0"/>
                  </a:lnTo>
                  <a:lnTo>
                    <a:pt x="292" y="3467"/>
                  </a:lnTo>
                  <a:lnTo>
                    <a:pt x="0" y="5486"/>
                  </a:lnTo>
                  <a:lnTo>
                    <a:pt x="292" y="5486"/>
                  </a:lnTo>
                  <a:lnTo>
                    <a:pt x="1447" y="4330"/>
                  </a:lnTo>
                  <a:lnTo>
                    <a:pt x="2311" y="0"/>
                  </a:lnTo>
                  <a:close/>
                </a:path>
              </a:pathLst>
            </a:custGeom>
            <a:solidFill>
              <a:srgbClr val="BABCBC"/>
            </a:solidFill>
          </p:spPr>
          <p:txBody>
            <a:bodyPr wrap="square" lIns="0" tIns="0" rIns="0" bIns="0" rtlCol="0"/>
            <a:lstStyle/>
            <a:p>
              <a:endParaRPr/>
            </a:p>
          </p:txBody>
        </p:sp>
        <p:sp>
          <p:nvSpPr>
            <p:cNvPr id="165" name="object 168">
              <a:extLst>
                <a:ext uri="{FF2B5EF4-FFF2-40B4-BE49-F238E27FC236}">
                  <a16:creationId xmlns:a16="http://schemas.microsoft.com/office/drawing/2014/main" id="{01750B60-6E8B-55E3-689C-A8971EEE6065}"/>
                </a:ext>
              </a:extLst>
            </p:cNvPr>
            <p:cNvSpPr/>
            <p:nvPr/>
          </p:nvSpPr>
          <p:spPr>
            <a:xfrm>
              <a:off x="6133684" y="3951290"/>
              <a:ext cx="3810" cy="7620"/>
            </a:xfrm>
            <a:custGeom>
              <a:avLst/>
              <a:gdLst/>
              <a:ahLst/>
              <a:cxnLst/>
              <a:rect l="l" t="t" r="r" b="b"/>
              <a:pathLst>
                <a:path w="3810" h="7620">
                  <a:moveTo>
                    <a:pt x="3467" y="0"/>
                  </a:moveTo>
                  <a:lnTo>
                    <a:pt x="2311" y="0"/>
                  </a:lnTo>
                  <a:lnTo>
                    <a:pt x="1447" y="2298"/>
                  </a:lnTo>
                  <a:lnTo>
                    <a:pt x="571" y="4902"/>
                  </a:lnTo>
                  <a:lnTo>
                    <a:pt x="0" y="7505"/>
                  </a:lnTo>
                  <a:lnTo>
                    <a:pt x="2311" y="5765"/>
                  </a:lnTo>
                  <a:lnTo>
                    <a:pt x="3467" y="5194"/>
                  </a:lnTo>
                  <a:lnTo>
                    <a:pt x="3467" y="0"/>
                  </a:lnTo>
                  <a:close/>
                </a:path>
              </a:pathLst>
            </a:custGeom>
            <a:solidFill>
              <a:srgbClr val="C4C5C5"/>
            </a:solidFill>
          </p:spPr>
          <p:txBody>
            <a:bodyPr wrap="square" lIns="0" tIns="0" rIns="0" bIns="0" rtlCol="0"/>
            <a:lstStyle/>
            <a:p>
              <a:endParaRPr/>
            </a:p>
          </p:txBody>
        </p:sp>
        <p:sp>
          <p:nvSpPr>
            <p:cNvPr id="166" name="object 169">
              <a:extLst>
                <a:ext uri="{FF2B5EF4-FFF2-40B4-BE49-F238E27FC236}">
                  <a16:creationId xmlns:a16="http://schemas.microsoft.com/office/drawing/2014/main" id="{12434FC7-E176-4F27-3FDE-B7660261B2FE}"/>
                </a:ext>
              </a:extLst>
            </p:cNvPr>
            <p:cNvSpPr/>
            <p:nvPr/>
          </p:nvSpPr>
          <p:spPr>
            <a:xfrm>
              <a:off x="6199238" y="3948391"/>
              <a:ext cx="135890" cy="10795"/>
            </a:xfrm>
            <a:custGeom>
              <a:avLst/>
              <a:gdLst/>
              <a:ahLst/>
              <a:cxnLst/>
              <a:rect l="l" t="t" r="r" b="b"/>
              <a:pathLst>
                <a:path w="135889" h="10795">
                  <a:moveTo>
                    <a:pt x="4914" y="8966"/>
                  </a:moveTo>
                  <a:lnTo>
                    <a:pt x="4330" y="6946"/>
                  </a:lnTo>
                  <a:lnTo>
                    <a:pt x="3759" y="2908"/>
                  </a:lnTo>
                  <a:lnTo>
                    <a:pt x="2311" y="2324"/>
                  </a:lnTo>
                  <a:lnTo>
                    <a:pt x="0" y="1752"/>
                  </a:lnTo>
                  <a:lnTo>
                    <a:pt x="0" y="2324"/>
                  </a:lnTo>
                  <a:lnTo>
                    <a:pt x="2019" y="4064"/>
                  </a:lnTo>
                  <a:lnTo>
                    <a:pt x="4914" y="8966"/>
                  </a:lnTo>
                  <a:close/>
                </a:path>
                <a:path w="135889" h="10795">
                  <a:moveTo>
                    <a:pt x="135737" y="10401"/>
                  </a:moveTo>
                  <a:lnTo>
                    <a:pt x="135166" y="6070"/>
                  </a:lnTo>
                  <a:lnTo>
                    <a:pt x="134594" y="4330"/>
                  </a:lnTo>
                  <a:lnTo>
                    <a:pt x="135166" y="0"/>
                  </a:lnTo>
                  <a:lnTo>
                    <a:pt x="134302" y="0"/>
                  </a:lnTo>
                  <a:lnTo>
                    <a:pt x="132854" y="3187"/>
                  </a:lnTo>
                  <a:lnTo>
                    <a:pt x="133134" y="4914"/>
                  </a:lnTo>
                  <a:lnTo>
                    <a:pt x="133718" y="8953"/>
                  </a:lnTo>
                  <a:lnTo>
                    <a:pt x="134302" y="9245"/>
                  </a:lnTo>
                  <a:lnTo>
                    <a:pt x="134874" y="9829"/>
                  </a:lnTo>
                  <a:lnTo>
                    <a:pt x="135737" y="10401"/>
                  </a:lnTo>
                  <a:close/>
                </a:path>
              </a:pathLst>
            </a:custGeom>
            <a:solidFill>
              <a:srgbClr val="B0B3B3"/>
            </a:solidFill>
          </p:spPr>
          <p:txBody>
            <a:bodyPr wrap="square" lIns="0" tIns="0" rIns="0" bIns="0" rtlCol="0"/>
            <a:lstStyle/>
            <a:p>
              <a:endParaRPr/>
            </a:p>
          </p:txBody>
        </p:sp>
        <p:sp>
          <p:nvSpPr>
            <p:cNvPr id="167" name="object 170">
              <a:extLst>
                <a:ext uri="{FF2B5EF4-FFF2-40B4-BE49-F238E27FC236}">
                  <a16:creationId xmlns:a16="http://schemas.microsoft.com/office/drawing/2014/main" id="{CDD35263-3DFA-4BAC-1F5A-FE6B910756E6}"/>
                </a:ext>
              </a:extLst>
            </p:cNvPr>
            <p:cNvSpPr/>
            <p:nvPr/>
          </p:nvSpPr>
          <p:spPr>
            <a:xfrm>
              <a:off x="6331809" y="3951572"/>
              <a:ext cx="1270" cy="6350"/>
            </a:xfrm>
            <a:custGeom>
              <a:avLst/>
              <a:gdLst/>
              <a:ahLst/>
              <a:cxnLst/>
              <a:rect l="l" t="t" r="r" b="b"/>
              <a:pathLst>
                <a:path w="1270" h="6350">
                  <a:moveTo>
                    <a:pt x="292" y="0"/>
                  </a:moveTo>
                  <a:lnTo>
                    <a:pt x="0" y="1739"/>
                  </a:lnTo>
                  <a:lnTo>
                    <a:pt x="0" y="5194"/>
                  </a:lnTo>
                  <a:lnTo>
                    <a:pt x="292" y="5194"/>
                  </a:lnTo>
                  <a:lnTo>
                    <a:pt x="571" y="5486"/>
                  </a:lnTo>
                  <a:lnTo>
                    <a:pt x="1155" y="5765"/>
                  </a:lnTo>
                  <a:lnTo>
                    <a:pt x="571" y="1739"/>
                  </a:lnTo>
                  <a:lnTo>
                    <a:pt x="292" y="0"/>
                  </a:lnTo>
                  <a:close/>
                </a:path>
              </a:pathLst>
            </a:custGeom>
            <a:solidFill>
              <a:srgbClr val="C4C5C5"/>
            </a:solidFill>
          </p:spPr>
          <p:txBody>
            <a:bodyPr wrap="square" lIns="0" tIns="0" rIns="0" bIns="0" rtlCol="0"/>
            <a:lstStyle/>
            <a:p>
              <a:endParaRPr/>
            </a:p>
          </p:txBody>
        </p:sp>
        <p:sp>
          <p:nvSpPr>
            <p:cNvPr id="168" name="object 171">
              <a:extLst>
                <a:ext uri="{FF2B5EF4-FFF2-40B4-BE49-F238E27FC236}">
                  <a16:creationId xmlns:a16="http://schemas.microsoft.com/office/drawing/2014/main" id="{718E7C44-6B73-734D-1036-F8D0D6D5275A}"/>
                </a:ext>
              </a:extLst>
            </p:cNvPr>
            <p:cNvSpPr/>
            <p:nvPr/>
          </p:nvSpPr>
          <p:spPr>
            <a:xfrm>
              <a:off x="6266543" y="3944063"/>
              <a:ext cx="10795" cy="12700"/>
            </a:xfrm>
            <a:custGeom>
              <a:avLst/>
              <a:gdLst/>
              <a:ahLst/>
              <a:cxnLst/>
              <a:rect l="l" t="t" r="r" b="b"/>
              <a:pathLst>
                <a:path w="10795" h="12700">
                  <a:moveTo>
                    <a:pt x="7862" y="8381"/>
                  </a:moveTo>
                  <a:lnTo>
                    <a:pt x="3174" y="8381"/>
                  </a:lnTo>
                  <a:lnTo>
                    <a:pt x="3454" y="9524"/>
                  </a:lnTo>
                  <a:lnTo>
                    <a:pt x="4038" y="12420"/>
                  </a:lnTo>
                  <a:lnTo>
                    <a:pt x="7862" y="8381"/>
                  </a:lnTo>
                  <a:close/>
                </a:path>
                <a:path w="10795" h="12700">
                  <a:moveTo>
                    <a:pt x="5765" y="0"/>
                  </a:moveTo>
                  <a:lnTo>
                    <a:pt x="4038" y="1727"/>
                  </a:lnTo>
                  <a:lnTo>
                    <a:pt x="4038" y="5778"/>
                  </a:lnTo>
                  <a:lnTo>
                    <a:pt x="2882" y="6070"/>
                  </a:lnTo>
                  <a:lnTo>
                    <a:pt x="1155" y="6642"/>
                  </a:lnTo>
                  <a:lnTo>
                    <a:pt x="571" y="7505"/>
                  </a:lnTo>
                  <a:lnTo>
                    <a:pt x="279" y="8381"/>
                  </a:lnTo>
                  <a:lnTo>
                    <a:pt x="0" y="9524"/>
                  </a:lnTo>
                  <a:lnTo>
                    <a:pt x="1435" y="8381"/>
                  </a:lnTo>
                  <a:lnTo>
                    <a:pt x="7862" y="8381"/>
                  </a:lnTo>
                  <a:lnTo>
                    <a:pt x="9232" y="6934"/>
                  </a:lnTo>
                  <a:lnTo>
                    <a:pt x="10282" y="4622"/>
                  </a:lnTo>
                  <a:lnTo>
                    <a:pt x="5765" y="4622"/>
                  </a:lnTo>
                  <a:lnTo>
                    <a:pt x="5765" y="0"/>
                  </a:lnTo>
                  <a:close/>
                </a:path>
                <a:path w="10795" h="12700">
                  <a:moveTo>
                    <a:pt x="10680" y="3746"/>
                  </a:moveTo>
                  <a:lnTo>
                    <a:pt x="8953" y="4051"/>
                  </a:lnTo>
                  <a:lnTo>
                    <a:pt x="7213" y="4330"/>
                  </a:lnTo>
                  <a:lnTo>
                    <a:pt x="5765" y="4622"/>
                  </a:lnTo>
                  <a:lnTo>
                    <a:pt x="10282" y="4622"/>
                  </a:lnTo>
                  <a:lnTo>
                    <a:pt x="10680" y="3746"/>
                  </a:lnTo>
                  <a:close/>
                </a:path>
              </a:pathLst>
            </a:custGeom>
            <a:solidFill>
              <a:srgbClr val="BABCBC"/>
            </a:solidFill>
          </p:spPr>
          <p:txBody>
            <a:bodyPr wrap="square" lIns="0" tIns="0" rIns="0" bIns="0" rtlCol="0"/>
            <a:lstStyle/>
            <a:p>
              <a:endParaRPr/>
            </a:p>
          </p:txBody>
        </p:sp>
        <p:sp>
          <p:nvSpPr>
            <p:cNvPr id="169" name="object 172">
              <a:extLst>
                <a:ext uri="{FF2B5EF4-FFF2-40B4-BE49-F238E27FC236}">
                  <a16:creationId xmlns:a16="http://schemas.microsoft.com/office/drawing/2014/main" id="{30FA3EE9-ED1A-A513-F7FD-0DF41980C84B}"/>
                </a:ext>
              </a:extLst>
            </p:cNvPr>
            <p:cNvSpPr/>
            <p:nvPr/>
          </p:nvSpPr>
          <p:spPr>
            <a:xfrm>
              <a:off x="6348561" y="3953588"/>
              <a:ext cx="1270" cy="3175"/>
            </a:xfrm>
            <a:custGeom>
              <a:avLst/>
              <a:gdLst/>
              <a:ahLst/>
              <a:cxnLst/>
              <a:rect l="l" t="t" r="r" b="b"/>
              <a:pathLst>
                <a:path w="1270" h="3175">
                  <a:moveTo>
                    <a:pt x="863" y="0"/>
                  </a:moveTo>
                  <a:lnTo>
                    <a:pt x="0" y="0"/>
                  </a:lnTo>
                  <a:lnTo>
                    <a:pt x="0" y="2895"/>
                  </a:lnTo>
                  <a:lnTo>
                    <a:pt x="863" y="2895"/>
                  </a:lnTo>
                  <a:lnTo>
                    <a:pt x="863" y="0"/>
                  </a:lnTo>
                  <a:close/>
                </a:path>
              </a:pathLst>
            </a:custGeom>
            <a:solidFill>
              <a:srgbClr val="B0B3B3"/>
            </a:solidFill>
          </p:spPr>
          <p:txBody>
            <a:bodyPr wrap="square" lIns="0" tIns="0" rIns="0" bIns="0" rtlCol="0"/>
            <a:lstStyle/>
            <a:p>
              <a:endParaRPr/>
            </a:p>
          </p:txBody>
        </p:sp>
        <p:sp>
          <p:nvSpPr>
            <p:cNvPr id="170" name="object 173">
              <a:extLst>
                <a:ext uri="{FF2B5EF4-FFF2-40B4-BE49-F238E27FC236}">
                  <a16:creationId xmlns:a16="http://schemas.microsoft.com/office/drawing/2014/main" id="{424F2AA2-DD83-0E50-074A-0BDF73163837}"/>
                </a:ext>
              </a:extLst>
            </p:cNvPr>
            <p:cNvSpPr/>
            <p:nvPr/>
          </p:nvSpPr>
          <p:spPr>
            <a:xfrm>
              <a:off x="6354329" y="3955328"/>
              <a:ext cx="4445" cy="1270"/>
            </a:xfrm>
            <a:custGeom>
              <a:avLst/>
              <a:gdLst/>
              <a:ahLst/>
              <a:cxnLst/>
              <a:rect l="l" t="t" r="r" b="b"/>
              <a:pathLst>
                <a:path w="4445" h="1270">
                  <a:moveTo>
                    <a:pt x="4051" y="0"/>
                  </a:moveTo>
                  <a:lnTo>
                    <a:pt x="0" y="0"/>
                  </a:lnTo>
                  <a:lnTo>
                    <a:pt x="292" y="292"/>
                  </a:lnTo>
                  <a:lnTo>
                    <a:pt x="584" y="571"/>
                  </a:lnTo>
                  <a:lnTo>
                    <a:pt x="876" y="1155"/>
                  </a:lnTo>
                  <a:lnTo>
                    <a:pt x="1739" y="571"/>
                  </a:lnTo>
                  <a:lnTo>
                    <a:pt x="2895" y="292"/>
                  </a:lnTo>
                  <a:lnTo>
                    <a:pt x="4051" y="0"/>
                  </a:lnTo>
                  <a:close/>
                </a:path>
              </a:pathLst>
            </a:custGeom>
            <a:solidFill>
              <a:srgbClr val="CCD8D7"/>
            </a:solidFill>
          </p:spPr>
          <p:txBody>
            <a:bodyPr wrap="square" lIns="0" tIns="0" rIns="0" bIns="0" rtlCol="0"/>
            <a:lstStyle/>
            <a:p>
              <a:endParaRPr/>
            </a:p>
          </p:txBody>
        </p:sp>
        <p:sp>
          <p:nvSpPr>
            <p:cNvPr id="171" name="object 174">
              <a:extLst>
                <a:ext uri="{FF2B5EF4-FFF2-40B4-BE49-F238E27FC236}">
                  <a16:creationId xmlns:a16="http://schemas.microsoft.com/office/drawing/2014/main" id="{A9886C35-05E6-B011-A1DE-333D49D83711}"/>
                </a:ext>
              </a:extLst>
            </p:cNvPr>
            <p:cNvSpPr/>
            <p:nvPr/>
          </p:nvSpPr>
          <p:spPr>
            <a:xfrm>
              <a:off x="6220039" y="3942034"/>
              <a:ext cx="7620" cy="12700"/>
            </a:xfrm>
            <a:custGeom>
              <a:avLst/>
              <a:gdLst/>
              <a:ahLst/>
              <a:cxnLst/>
              <a:rect l="l" t="t" r="r" b="b"/>
              <a:pathLst>
                <a:path w="7620" h="12700">
                  <a:moveTo>
                    <a:pt x="0" y="0"/>
                  </a:moveTo>
                  <a:lnTo>
                    <a:pt x="584" y="1447"/>
                  </a:lnTo>
                  <a:lnTo>
                    <a:pt x="2311" y="4914"/>
                  </a:lnTo>
                  <a:lnTo>
                    <a:pt x="3759" y="7226"/>
                  </a:lnTo>
                  <a:lnTo>
                    <a:pt x="7226" y="12433"/>
                  </a:lnTo>
                  <a:lnTo>
                    <a:pt x="7226" y="6654"/>
                  </a:lnTo>
                  <a:lnTo>
                    <a:pt x="4330" y="3479"/>
                  </a:lnTo>
                  <a:lnTo>
                    <a:pt x="0" y="0"/>
                  </a:lnTo>
                  <a:close/>
                </a:path>
              </a:pathLst>
            </a:custGeom>
            <a:solidFill>
              <a:srgbClr val="B0B3B3"/>
            </a:solidFill>
          </p:spPr>
          <p:txBody>
            <a:bodyPr wrap="square" lIns="0" tIns="0" rIns="0" bIns="0" rtlCol="0"/>
            <a:lstStyle/>
            <a:p>
              <a:endParaRPr/>
            </a:p>
          </p:txBody>
        </p:sp>
        <p:sp>
          <p:nvSpPr>
            <p:cNvPr id="172" name="object 175">
              <a:extLst>
                <a:ext uri="{FF2B5EF4-FFF2-40B4-BE49-F238E27FC236}">
                  <a16:creationId xmlns:a16="http://schemas.microsoft.com/office/drawing/2014/main" id="{1639CB78-BAC2-D3B1-8488-FD5E5E392759}"/>
                </a:ext>
              </a:extLst>
            </p:cNvPr>
            <p:cNvSpPr/>
            <p:nvPr/>
          </p:nvSpPr>
          <p:spPr>
            <a:xfrm>
              <a:off x="6313905" y="3947820"/>
              <a:ext cx="1270" cy="6985"/>
            </a:xfrm>
            <a:custGeom>
              <a:avLst/>
              <a:gdLst/>
              <a:ahLst/>
              <a:cxnLst/>
              <a:rect l="l" t="t" r="r" b="b"/>
              <a:pathLst>
                <a:path w="1270" h="6985">
                  <a:moveTo>
                    <a:pt x="863" y="0"/>
                  </a:moveTo>
                  <a:lnTo>
                    <a:pt x="0" y="0"/>
                  </a:lnTo>
                  <a:lnTo>
                    <a:pt x="0" y="6642"/>
                  </a:lnTo>
                  <a:lnTo>
                    <a:pt x="863" y="6642"/>
                  </a:lnTo>
                  <a:lnTo>
                    <a:pt x="863" y="0"/>
                  </a:lnTo>
                  <a:close/>
                </a:path>
              </a:pathLst>
            </a:custGeom>
            <a:solidFill>
              <a:srgbClr val="A1A4A5"/>
            </a:solidFill>
          </p:spPr>
          <p:txBody>
            <a:bodyPr wrap="square" lIns="0" tIns="0" rIns="0" bIns="0" rtlCol="0"/>
            <a:lstStyle/>
            <a:p>
              <a:endParaRPr/>
            </a:p>
          </p:txBody>
        </p:sp>
        <p:sp>
          <p:nvSpPr>
            <p:cNvPr id="173" name="object 176">
              <a:extLst>
                <a:ext uri="{FF2B5EF4-FFF2-40B4-BE49-F238E27FC236}">
                  <a16:creationId xmlns:a16="http://schemas.microsoft.com/office/drawing/2014/main" id="{8C5B7C9C-4042-6DC1-451C-5F25E625FDA2}"/>
                </a:ext>
              </a:extLst>
            </p:cNvPr>
            <p:cNvSpPr/>
            <p:nvPr/>
          </p:nvSpPr>
          <p:spPr>
            <a:xfrm>
              <a:off x="6314771" y="3951567"/>
              <a:ext cx="1270" cy="3175"/>
            </a:xfrm>
            <a:custGeom>
              <a:avLst/>
              <a:gdLst/>
              <a:ahLst/>
              <a:cxnLst/>
              <a:rect l="l" t="t" r="r" b="b"/>
              <a:pathLst>
                <a:path w="1270" h="3175">
                  <a:moveTo>
                    <a:pt x="863" y="0"/>
                  </a:moveTo>
                  <a:lnTo>
                    <a:pt x="0" y="0"/>
                  </a:lnTo>
                  <a:lnTo>
                    <a:pt x="0" y="2895"/>
                  </a:lnTo>
                  <a:lnTo>
                    <a:pt x="863" y="2895"/>
                  </a:lnTo>
                  <a:lnTo>
                    <a:pt x="863" y="0"/>
                  </a:lnTo>
                  <a:close/>
                </a:path>
              </a:pathLst>
            </a:custGeom>
            <a:solidFill>
              <a:srgbClr val="C4C5C5"/>
            </a:solidFill>
          </p:spPr>
          <p:txBody>
            <a:bodyPr wrap="square" lIns="0" tIns="0" rIns="0" bIns="0" rtlCol="0"/>
            <a:lstStyle/>
            <a:p>
              <a:endParaRPr/>
            </a:p>
          </p:txBody>
        </p:sp>
        <p:sp>
          <p:nvSpPr>
            <p:cNvPr id="174" name="object 177">
              <a:extLst>
                <a:ext uri="{FF2B5EF4-FFF2-40B4-BE49-F238E27FC236}">
                  <a16:creationId xmlns:a16="http://schemas.microsoft.com/office/drawing/2014/main" id="{8543CE69-D5B9-B9E4-CE25-3EB145CC9245}"/>
                </a:ext>
              </a:extLst>
            </p:cNvPr>
            <p:cNvSpPr/>
            <p:nvPr/>
          </p:nvSpPr>
          <p:spPr>
            <a:xfrm>
              <a:off x="6252098" y="3937138"/>
              <a:ext cx="1270" cy="17145"/>
            </a:xfrm>
            <a:custGeom>
              <a:avLst/>
              <a:gdLst/>
              <a:ahLst/>
              <a:cxnLst/>
              <a:rect l="l" t="t" r="r" b="b"/>
              <a:pathLst>
                <a:path w="1270" h="17145">
                  <a:moveTo>
                    <a:pt x="1155" y="0"/>
                  </a:moveTo>
                  <a:lnTo>
                    <a:pt x="0" y="0"/>
                  </a:lnTo>
                  <a:lnTo>
                    <a:pt x="0" y="17030"/>
                  </a:lnTo>
                  <a:lnTo>
                    <a:pt x="571" y="5473"/>
                  </a:lnTo>
                  <a:lnTo>
                    <a:pt x="1155" y="0"/>
                  </a:lnTo>
                  <a:close/>
                </a:path>
              </a:pathLst>
            </a:custGeom>
            <a:solidFill>
              <a:srgbClr val="898C8D"/>
            </a:solidFill>
          </p:spPr>
          <p:txBody>
            <a:bodyPr wrap="square" lIns="0" tIns="0" rIns="0" bIns="0" rtlCol="0"/>
            <a:lstStyle/>
            <a:p>
              <a:endParaRPr/>
            </a:p>
          </p:txBody>
        </p:sp>
        <p:sp>
          <p:nvSpPr>
            <p:cNvPr id="175" name="object 178">
              <a:extLst>
                <a:ext uri="{FF2B5EF4-FFF2-40B4-BE49-F238E27FC236}">
                  <a16:creationId xmlns:a16="http://schemas.microsoft.com/office/drawing/2014/main" id="{7D5C057E-9F12-1AB8-1BCD-A39123B526E0}"/>
                </a:ext>
              </a:extLst>
            </p:cNvPr>
            <p:cNvSpPr/>
            <p:nvPr/>
          </p:nvSpPr>
          <p:spPr>
            <a:xfrm>
              <a:off x="6143503" y="3949841"/>
              <a:ext cx="3810" cy="3175"/>
            </a:xfrm>
            <a:custGeom>
              <a:avLst/>
              <a:gdLst/>
              <a:ahLst/>
              <a:cxnLst/>
              <a:rect l="l" t="t" r="r" b="b"/>
              <a:pathLst>
                <a:path w="3810" h="3175">
                  <a:moveTo>
                    <a:pt x="0" y="0"/>
                  </a:moveTo>
                  <a:lnTo>
                    <a:pt x="0" y="863"/>
                  </a:lnTo>
                  <a:lnTo>
                    <a:pt x="292" y="2019"/>
                  </a:lnTo>
                  <a:lnTo>
                    <a:pt x="571" y="3175"/>
                  </a:lnTo>
                  <a:lnTo>
                    <a:pt x="1447" y="2311"/>
                  </a:lnTo>
                  <a:lnTo>
                    <a:pt x="2603" y="1447"/>
                  </a:lnTo>
                  <a:lnTo>
                    <a:pt x="3759" y="863"/>
                  </a:lnTo>
                  <a:lnTo>
                    <a:pt x="2311" y="571"/>
                  </a:lnTo>
                  <a:lnTo>
                    <a:pt x="1155" y="292"/>
                  </a:lnTo>
                  <a:lnTo>
                    <a:pt x="0" y="0"/>
                  </a:lnTo>
                  <a:close/>
                </a:path>
              </a:pathLst>
            </a:custGeom>
            <a:solidFill>
              <a:srgbClr val="B0B3B3"/>
            </a:solidFill>
          </p:spPr>
          <p:txBody>
            <a:bodyPr wrap="square" lIns="0" tIns="0" rIns="0" bIns="0" rtlCol="0"/>
            <a:lstStyle/>
            <a:p>
              <a:endParaRPr/>
            </a:p>
          </p:txBody>
        </p:sp>
        <p:sp>
          <p:nvSpPr>
            <p:cNvPr id="176" name="object 179">
              <a:extLst>
                <a:ext uri="{FF2B5EF4-FFF2-40B4-BE49-F238E27FC236}">
                  <a16:creationId xmlns:a16="http://schemas.microsoft.com/office/drawing/2014/main" id="{26116FB3-BD47-3496-4CC9-59877CB3FFBA}"/>
                </a:ext>
              </a:extLst>
            </p:cNvPr>
            <p:cNvSpPr/>
            <p:nvPr/>
          </p:nvSpPr>
          <p:spPr>
            <a:xfrm>
              <a:off x="6337875" y="3946088"/>
              <a:ext cx="2540" cy="7620"/>
            </a:xfrm>
            <a:custGeom>
              <a:avLst/>
              <a:gdLst/>
              <a:ahLst/>
              <a:cxnLst/>
              <a:rect l="l" t="t" r="r" b="b"/>
              <a:pathLst>
                <a:path w="2539" h="7620">
                  <a:moveTo>
                    <a:pt x="2019" y="0"/>
                  </a:moveTo>
                  <a:lnTo>
                    <a:pt x="1155" y="292"/>
                  </a:lnTo>
                  <a:lnTo>
                    <a:pt x="0" y="863"/>
                  </a:lnTo>
                  <a:lnTo>
                    <a:pt x="0" y="7505"/>
                  </a:lnTo>
                  <a:lnTo>
                    <a:pt x="2311" y="2590"/>
                  </a:lnTo>
                  <a:lnTo>
                    <a:pt x="2019" y="0"/>
                  </a:lnTo>
                  <a:close/>
                </a:path>
              </a:pathLst>
            </a:custGeom>
            <a:solidFill>
              <a:srgbClr val="898C95"/>
            </a:solidFill>
          </p:spPr>
          <p:txBody>
            <a:bodyPr wrap="square" lIns="0" tIns="0" rIns="0" bIns="0" rtlCol="0"/>
            <a:lstStyle/>
            <a:p>
              <a:endParaRPr/>
            </a:p>
          </p:txBody>
        </p:sp>
        <p:sp>
          <p:nvSpPr>
            <p:cNvPr id="177" name="object 180">
              <a:extLst>
                <a:ext uri="{FF2B5EF4-FFF2-40B4-BE49-F238E27FC236}">
                  <a16:creationId xmlns:a16="http://schemas.microsoft.com/office/drawing/2014/main" id="{BA9F2DF3-CE3D-75EB-2351-9CB8D1330FC8}"/>
                </a:ext>
              </a:extLst>
            </p:cNvPr>
            <p:cNvSpPr/>
            <p:nvPr/>
          </p:nvSpPr>
          <p:spPr>
            <a:xfrm>
              <a:off x="6344805" y="3947820"/>
              <a:ext cx="73025" cy="6350"/>
            </a:xfrm>
            <a:custGeom>
              <a:avLst/>
              <a:gdLst/>
              <a:ahLst/>
              <a:cxnLst/>
              <a:rect l="l" t="t" r="r" b="b"/>
              <a:pathLst>
                <a:path w="73025" h="6350">
                  <a:moveTo>
                    <a:pt x="2590" y="876"/>
                  </a:moveTo>
                  <a:lnTo>
                    <a:pt x="863" y="876"/>
                  </a:lnTo>
                  <a:lnTo>
                    <a:pt x="279" y="2032"/>
                  </a:lnTo>
                  <a:lnTo>
                    <a:pt x="0" y="2895"/>
                  </a:lnTo>
                  <a:lnTo>
                    <a:pt x="1727" y="4635"/>
                  </a:lnTo>
                  <a:lnTo>
                    <a:pt x="2590" y="5791"/>
                  </a:lnTo>
                  <a:lnTo>
                    <a:pt x="2590" y="876"/>
                  </a:lnTo>
                  <a:close/>
                </a:path>
                <a:path w="73025" h="6350">
                  <a:moveTo>
                    <a:pt x="72478" y="4914"/>
                  </a:moveTo>
                  <a:lnTo>
                    <a:pt x="72199" y="3175"/>
                  </a:lnTo>
                  <a:lnTo>
                    <a:pt x="71907" y="1447"/>
                  </a:lnTo>
                  <a:lnTo>
                    <a:pt x="71907" y="0"/>
                  </a:lnTo>
                  <a:lnTo>
                    <a:pt x="71043" y="0"/>
                  </a:lnTo>
                  <a:lnTo>
                    <a:pt x="71043" y="4914"/>
                  </a:lnTo>
                  <a:lnTo>
                    <a:pt x="72478" y="4914"/>
                  </a:lnTo>
                  <a:close/>
                </a:path>
              </a:pathLst>
            </a:custGeom>
            <a:solidFill>
              <a:srgbClr val="A1A4A5"/>
            </a:solidFill>
          </p:spPr>
          <p:txBody>
            <a:bodyPr wrap="square" lIns="0" tIns="0" rIns="0" bIns="0" rtlCol="0"/>
            <a:lstStyle/>
            <a:p>
              <a:endParaRPr/>
            </a:p>
          </p:txBody>
        </p:sp>
        <p:sp>
          <p:nvSpPr>
            <p:cNvPr id="178" name="object 181">
              <a:extLst>
                <a:ext uri="{FF2B5EF4-FFF2-40B4-BE49-F238E27FC236}">
                  <a16:creationId xmlns:a16="http://schemas.microsoft.com/office/drawing/2014/main" id="{1650B246-0BE1-27A1-B259-F886C50BBB2E}"/>
                </a:ext>
              </a:extLst>
            </p:cNvPr>
            <p:cNvSpPr/>
            <p:nvPr/>
          </p:nvSpPr>
          <p:spPr>
            <a:xfrm>
              <a:off x="6143503" y="3947809"/>
              <a:ext cx="6985" cy="3175"/>
            </a:xfrm>
            <a:custGeom>
              <a:avLst/>
              <a:gdLst/>
              <a:ahLst/>
              <a:cxnLst/>
              <a:rect l="l" t="t" r="r" b="b"/>
              <a:pathLst>
                <a:path w="6985" h="3175">
                  <a:moveTo>
                    <a:pt x="0" y="0"/>
                  </a:moveTo>
                  <a:lnTo>
                    <a:pt x="0" y="2031"/>
                  </a:lnTo>
                  <a:lnTo>
                    <a:pt x="2311" y="2603"/>
                  </a:lnTo>
                  <a:lnTo>
                    <a:pt x="3759" y="2895"/>
                  </a:lnTo>
                  <a:lnTo>
                    <a:pt x="5486" y="1739"/>
                  </a:lnTo>
                  <a:lnTo>
                    <a:pt x="6642" y="1447"/>
                  </a:lnTo>
                  <a:lnTo>
                    <a:pt x="2019" y="304"/>
                  </a:lnTo>
                  <a:lnTo>
                    <a:pt x="0" y="0"/>
                  </a:lnTo>
                  <a:close/>
                </a:path>
              </a:pathLst>
            </a:custGeom>
            <a:solidFill>
              <a:srgbClr val="C4C5C5"/>
            </a:solidFill>
          </p:spPr>
          <p:txBody>
            <a:bodyPr wrap="square" lIns="0" tIns="0" rIns="0" bIns="0" rtlCol="0"/>
            <a:lstStyle/>
            <a:p>
              <a:endParaRPr/>
            </a:p>
          </p:txBody>
        </p:sp>
        <p:sp>
          <p:nvSpPr>
            <p:cNvPr id="179" name="object 182">
              <a:extLst>
                <a:ext uri="{FF2B5EF4-FFF2-40B4-BE49-F238E27FC236}">
                  <a16:creationId xmlns:a16="http://schemas.microsoft.com/office/drawing/2014/main" id="{ABCC684B-855C-30D7-C8F8-BBBC7B47E763}"/>
                </a:ext>
              </a:extLst>
            </p:cNvPr>
            <p:cNvSpPr/>
            <p:nvPr/>
          </p:nvSpPr>
          <p:spPr>
            <a:xfrm>
              <a:off x="6195489" y="3949256"/>
              <a:ext cx="3810" cy="1905"/>
            </a:xfrm>
            <a:custGeom>
              <a:avLst/>
              <a:gdLst/>
              <a:ahLst/>
              <a:cxnLst/>
              <a:rect l="l" t="t" r="r" b="b"/>
              <a:pathLst>
                <a:path w="3810" h="1904">
                  <a:moveTo>
                    <a:pt x="2882" y="0"/>
                  </a:moveTo>
                  <a:lnTo>
                    <a:pt x="1727" y="0"/>
                  </a:lnTo>
                  <a:lnTo>
                    <a:pt x="0" y="584"/>
                  </a:lnTo>
                  <a:lnTo>
                    <a:pt x="1155" y="876"/>
                  </a:lnTo>
                  <a:lnTo>
                    <a:pt x="2311" y="1155"/>
                  </a:lnTo>
                  <a:lnTo>
                    <a:pt x="3759" y="1447"/>
                  </a:lnTo>
                  <a:lnTo>
                    <a:pt x="3759" y="876"/>
                  </a:lnTo>
                  <a:lnTo>
                    <a:pt x="2882" y="0"/>
                  </a:lnTo>
                  <a:close/>
                </a:path>
              </a:pathLst>
            </a:custGeom>
            <a:solidFill>
              <a:srgbClr val="B0B3B3"/>
            </a:solidFill>
          </p:spPr>
          <p:txBody>
            <a:bodyPr wrap="square" lIns="0" tIns="0" rIns="0" bIns="0" rtlCol="0"/>
            <a:lstStyle/>
            <a:p>
              <a:endParaRPr/>
            </a:p>
          </p:txBody>
        </p:sp>
        <p:sp>
          <p:nvSpPr>
            <p:cNvPr id="180" name="object 183">
              <a:extLst>
                <a:ext uri="{FF2B5EF4-FFF2-40B4-BE49-F238E27FC236}">
                  <a16:creationId xmlns:a16="http://schemas.microsoft.com/office/drawing/2014/main" id="{1F6C1133-915A-A4A9-605E-EE6674438602}"/>
                </a:ext>
              </a:extLst>
            </p:cNvPr>
            <p:cNvSpPr/>
            <p:nvPr/>
          </p:nvSpPr>
          <p:spPr>
            <a:xfrm>
              <a:off x="6267692" y="3945791"/>
              <a:ext cx="3175" cy="5080"/>
            </a:xfrm>
            <a:custGeom>
              <a:avLst/>
              <a:gdLst/>
              <a:ahLst/>
              <a:cxnLst/>
              <a:rect l="l" t="t" r="r" b="b"/>
              <a:pathLst>
                <a:path w="3175" h="5079">
                  <a:moveTo>
                    <a:pt x="2882" y="0"/>
                  </a:moveTo>
                  <a:lnTo>
                    <a:pt x="571" y="2324"/>
                  </a:lnTo>
                  <a:lnTo>
                    <a:pt x="0" y="4914"/>
                  </a:lnTo>
                  <a:lnTo>
                    <a:pt x="1727" y="4343"/>
                  </a:lnTo>
                  <a:lnTo>
                    <a:pt x="2882" y="4051"/>
                  </a:lnTo>
                  <a:lnTo>
                    <a:pt x="2882" y="0"/>
                  </a:lnTo>
                  <a:close/>
                </a:path>
              </a:pathLst>
            </a:custGeom>
            <a:solidFill>
              <a:srgbClr val="C4BCC5"/>
            </a:solidFill>
          </p:spPr>
          <p:txBody>
            <a:bodyPr wrap="square" lIns="0" tIns="0" rIns="0" bIns="0" rtlCol="0"/>
            <a:lstStyle/>
            <a:p>
              <a:endParaRPr/>
            </a:p>
          </p:txBody>
        </p:sp>
        <p:sp>
          <p:nvSpPr>
            <p:cNvPr id="181" name="object 184">
              <a:extLst>
                <a:ext uri="{FF2B5EF4-FFF2-40B4-BE49-F238E27FC236}">
                  <a16:creationId xmlns:a16="http://schemas.microsoft.com/office/drawing/2014/main" id="{06DAF61C-3F87-77E4-7A05-F9CC0A6AD899}"/>
                </a:ext>
              </a:extLst>
            </p:cNvPr>
            <p:cNvSpPr/>
            <p:nvPr/>
          </p:nvSpPr>
          <p:spPr>
            <a:xfrm>
              <a:off x="6190577" y="3933380"/>
              <a:ext cx="292100" cy="17780"/>
            </a:xfrm>
            <a:custGeom>
              <a:avLst/>
              <a:gdLst/>
              <a:ahLst/>
              <a:cxnLst/>
              <a:rect l="l" t="t" r="r" b="b"/>
              <a:pathLst>
                <a:path w="292100" h="17779">
                  <a:moveTo>
                    <a:pt x="4914" y="15316"/>
                  </a:moveTo>
                  <a:lnTo>
                    <a:pt x="0" y="15316"/>
                  </a:lnTo>
                  <a:lnTo>
                    <a:pt x="1447" y="15595"/>
                  </a:lnTo>
                  <a:lnTo>
                    <a:pt x="3175" y="15900"/>
                  </a:lnTo>
                  <a:lnTo>
                    <a:pt x="4914" y="16471"/>
                  </a:lnTo>
                  <a:lnTo>
                    <a:pt x="4914" y="15316"/>
                  </a:lnTo>
                  <a:close/>
                </a:path>
                <a:path w="292100" h="17779">
                  <a:moveTo>
                    <a:pt x="291693" y="0"/>
                  </a:moveTo>
                  <a:lnTo>
                    <a:pt x="285927" y="863"/>
                  </a:lnTo>
                  <a:lnTo>
                    <a:pt x="281292" y="1739"/>
                  </a:lnTo>
                  <a:lnTo>
                    <a:pt x="276098" y="5486"/>
                  </a:lnTo>
                  <a:lnTo>
                    <a:pt x="275513" y="10109"/>
                  </a:lnTo>
                  <a:lnTo>
                    <a:pt x="276961" y="12992"/>
                  </a:lnTo>
                  <a:lnTo>
                    <a:pt x="278117" y="17322"/>
                  </a:lnTo>
                  <a:lnTo>
                    <a:pt x="280136" y="17322"/>
                  </a:lnTo>
                  <a:lnTo>
                    <a:pt x="280428" y="16167"/>
                  </a:lnTo>
                  <a:lnTo>
                    <a:pt x="281012" y="14439"/>
                  </a:lnTo>
                  <a:lnTo>
                    <a:pt x="278980" y="13576"/>
                  </a:lnTo>
                  <a:lnTo>
                    <a:pt x="277545" y="10972"/>
                  </a:lnTo>
                  <a:lnTo>
                    <a:pt x="280136" y="4902"/>
                  </a:lnTo>
                  <a:lnTo>
                    <a:pt x="283895" y="3759"/>
                  </a:lnTo>
                  <a:lnTo>
                    <a:pt x="287655" y="2882"/>
                  </a:lnTo>
                  <a:lnTo>
                    <a:pt x="291693" y="2019"/>
                  </a:lnTo>
                  <a:lnTo>
                    <a:pt x="291693" y="0"/>
                  </a:lnTo>
                  <a:close/>
                </a:path>
              </a:pathLst>
            </a:custGeom>
            <a:solidFill>
              <a:srgbClr val="B0B3B3"/>
            </a:solidFill>
          </p:spPr>
          <p:txBody>
            <a:bodyPr wrap="square" lIns="0" tIns="0" rIns="0" bIns="0" rtlCol="0"/>
            <a:lstStyle/>
            <a:p>
              <a:endParaRPr/>
            </a:p>
          </p:txBody>
        </p:sp>
        <p:sp>
          <p:nvSpPr>
            <p:cNvPr id="182" name="object 185">
              <a:extLst>
                <a:ext uri="{FF2B5EF4-FFF2-40B4-BE49-F238E27FC236}">
                  <a16:creationId xmlns:a16="http://schemas.microsoft.com/office/drawing/2014/main" id="{A2AE89D9-1081-6ACF-C01E-3DD3FC906FDE}"/>
                </a:ext>
              </a:extLst>
            </p:cNvPr>
            <p:cNvSpPr/>
            <p:nvPr/>
          </p:nvSpPr>
          <p:spPr>
            <a:xfrm>
              <a:off x="6195489" y="3948685"/>
              <a:ext cx="3175" cy="1270"/>
            </a:xfrm>
            <a:custGeom>
              <a:avLst/>
              <a:gdLst/>
              <a:ahLst/>
              <a:cxnLst/>
              <a:rect l="l" t="t" r="r" b="b"/>
              <a:pathLst>
                <a:path w="3175" h="1270">
                  <a:moveTo>
                    <a:pt x="1447" y="0"/>
                  </a:moveTo>
                  <a:lnTo>
                    <a:pt x="0" y="0"/>
                  </a:lnTo>
                  <a:lnTo>
                    <a:pt x="0" y="1155"/>
                  </a:lnTo>
                  <a:lnTo>
                    <a:pt x="1727" y="571"/>
                  </a:lnTo>
                  <a:lnTo>
                    <a:pt x="2882" y="571"/>
                  </a:lnTo>
                  <a:lnTo>
                    <a:pt x="2019" y="279"/>
                  </a:lnTo>
                  <a:lnTo>
                    <a:pt x="1447" y="0"/>
                  </a:lnTo>
                  <a:close/>
                </a:path>
              </a:pathLst>
            </a:custGeom>
            <a:solidFill>
              <a:srgbClr val="A1A4A5"/>
            </a:solidFill>
          </p:spPr>
          <p:txBody>
            <a:bodyPr wrap="square" lIns="0" tIns="0" rIns="0" bIns="0" rtlCol="0"/>
            <a:lstStyle/>
            <a:p>
              <a:endParaRPr/>
            </a:p>
          </p:txBody>
        </p:sp>
        <p:sp>
          <p:nvSpPr>
            <p:cNvPr id="183" name="object 186">
              <a:extLst>
                <a:ext uri="{FF2B5EF4-FFF2-40B4-BE49-F238E27FC236}">
                  <a16:creationId xmlns:a16="http://schemas.microsoft.com/office/drawing/2014/main" id="{C760792B-3D69-4397-6E42-FD619AFAFE56}"/>
                </a:ext>
              </a:extLst>
            </p:cNvPr>
            <p:cNvSpPr/>
            <p:nvPr/>
          </p:nvSpPr>
          <p:spPr>
            <a:xfrm>
              <a:off x="6360114" y="3944348"/>
              <a:ext cx="3810" cy="5715"/>
            </a:xfrm>
            <a:custGeom>
              <a:avLst/>
              <a:gdLst/>
              <a:ahLst/>
              <a:cxnLst/>
              <a:rect l="l" t="t" r="r" b="b"/>
              <a:pathLst>
                <a:path w="3810" h="5714">
                  <a:moveTo>
                    <a:pt x="0" y="0"/>
                  </a:moveTo>
                  <a:lnTo>
                    <a:pt x="0" y="584"/>
                  </a:lnTo>
                  <a:lnTo>
                    <a:pt x="571" y="3175"/>
                  </a:lnTo>
                  <a:lnTo>
                    <a:pt x="1155" y="4622"/>
                  </a:lnTo>
                  <a:lnTo>
                    <a:pt x="3759" y="5499"/>
                  </a:lnTo>
                  <a:lnTo>
                    <a:pt x="3759" y="4343"/>
                  </a:lnTo>
                  <a:lnTo>
                    <a:pt x="2590" y="3759"/>
                  </a:lnTo>
                  <a:lnTo>
                    <a:pt x="1727" y="1447"/>
                  </a:lnTo>
                  <a:lnTo>
                    <a:pt x="571" y="292"/>
                  </a:lnTo>
                  <a:lnTo>
                    <a:pt x="0" y="0"/>
                  </a:lnTo>
                  <a:close/>
                </a:path>
              </a:pathLst>
            </a:custGeom>
            <a:solidFill>
              <a:srgbClr val="B0B3B3"/>
            </a:solidFill>
          </p:spPr>
          <p:txBody>
            <a:bodyPr wrap="square" lIns="0" tIns="0" rIns="0" bIns="0" rtlCol="0"/>
            <a:lstStyle/>
            <a:p>
              <a:endParaRPr/>
            </a:p>
          </p:txBody>
        </p:sp>
        <p:sp>
          <p:nvSpPr>
            <p:cNvPr id="184" name="object 187">
              <a:extLst>
                <a:ext uri="{FF2B5EF4-FFF2-40B4-BE49-F238E27FC236}">
                  <a16:creationId xmlns:a16="http://schemas.microsoft.com/office/drawing/2014/main" id="{31CE7B44-8E0F-2D44-F603-623318EA5930}"/>
                </a:ext>
              </a:extLst>
            </p:cNvPr>
            <p:cNvSpPr/>
            <p:nvPr/>
          </p:nvSpPr>
          <p:spPr>
            <a:xfrm>
              <a:off x="6480261" y="3946945"/>
              <a:ext cx="3175" cy="3175"/>
            </a:xfrm>
            <a:custGeom>
              <a:avLst/>
              <a:gdLst/>
              <a:ahLst/>
              <a:cxnLst/>
              <a:rect l="l" t="t" r="r" b="b"/>
              <a:pathLst>
                <a:path w="3175" h="3175">
                  <a:moveTo>
                    <a:pt x="2882" y="0"/>
                  </a:moveTo>
                  <a:lnTo>
                    <a:pt x="1739" y="863"/>
                  </a:lnTo>
                  <a:lnTo>
                    <a:pt x="863" y="1739"/>
                  </a:lnTo>
                  <a:lnTo>
                    <a:pt x="0" y="2895"/>
                  </a:lnTo>
                  <a:lnTo>
                    <a:pt x="2019" y="2019"/>
                  </a:lnTo>
                  <a:lnTo>
                    <a:pt x="2882" y="0"/>
                  </a:lnTo>
                  <a:close/>
                </a:path>
              </a:pathLst>
            </a:custGeom>
            <a:solidFill>
              <a:srgbClr val="C4C5C5"/>
            </a:solidFill>
          </p:spPr>
          <p:txBody>
            <a:bodyPr wrap="square" lIns="0" tIns="0" rIns="0" bIns="0" rtlCol="0"/>
            <a:lstStyle/>
            <a:p>
              <a:endParaRPr/>
            </a:p>
          </p:txBody>
        </p:sp>
        <p:sp>
          <p:nvSpPr>
            <p:cNvPr id="185" name="object 188">
              <a:extLst>
                <a:ext uri="{FF2B5EF4-FFF2-40B4-BE49-F238E27FC236}">
                  <a16:creationId xmlns:a16="http://schemas.microsoft.com/office/drawing/2014/main" id="{921074B2-1C19-604E-1E08-7C14AB50F300}"/>
                </a:ext>
              </a:extLst>
            </p:cNvPr>
            <p:cNvSpPr/>
            <p:nvPr/>
          </p:nvSpPr>
          <p:spPr>
            <a:xfrm>
              <a:off x="6129064" y="3814962"/>
              <a:ext cx="61594" cy="134620"/>
            </a:xfrm>
            <a:custGeom>
              <a:avLst/>
              <a:gdLst/>
              <a:ahLst/>
              <a:cxnLst/>
              <a:rect l="l" t="t" r="r" b="b"/>
              <a:pathLst>
                <a:path w="61595" h="134620">
                  <a:moveTo>
                    <a:pt x="41683" y="45339"/>
                  </a:moveTo>
                  <a:lnTo>
                    <a:pt x="16167" y="45339"/>
                  </a:lnTo>
                  <a:lnTo>
                    <a:pt x="17043" y="50546"/>
                  </a:lnTo>
                  <a:lnTo>
                    <a:pt x="20218" y="56896"/>
                  </a:lnTo>
                  <a:lnTo>
                    <a:pt x="20218" y="57772"/>
                  </a:lnTo>
                  <a:lnTo>
                    <a:pt x="20789" y="59499"/>
                  </a:lnTo>
                  <a:lnTo>
                    <a:pt x="21082" y="60655"/>
                  </a:lnTo>
                  <a:lnTo>
                    <a:pt x="21082" y="65557"/>
                  </a:lnTo>
                  <a:lnTo>
                    <a:pt x="21374" y="67297"/>
                  </a:lnTo>
                  <a:lnTo>
                    <a:pt x="21945" y="71335"/>
                  </a:lnTo>
                  <a:lnTo>
                    <a:pt x="21945" y="72212"/>
                  </a:lnTo>
                  <a:lnTo>
                    <a:pt x="23101" y="72212"/>
                  </a:lnTo>
                  <a:lnTo>
                    <a:pt x="23101" y="77978"/>
                  </a:lnTo>
                  <a:lnTo>
                    <a:pt x="21945" y="77978"/>
                  </a:lnTo>
                  <a:lnTo>
                    <a:pt x="21374" y="79717"/>
                  </a:lnTo>
                  <a:lnTo>
                    <a:pt x="21082" y="80873"/>
                  </a:lnTo>
                  <a:lnTo>
                    <a:pt x="15595" y="87223"/>
                  </a:lnTo>
                  <a:lnTo>
                    <a:pt x="14147" y="93002"/>
                  </a:lnTo>
                  <a:lnTo>
                    <a:pt x="13284" y="101079"/>
                  </a:lnTo>
                  <a:lnTo>
                    <a:pt x="12700" y="103403"/>
                  </a:lnTo>
                  <a:lnTo>
                    <a:pt x="12420" y="104838"/>
                  </a:lnTo>
                  <a:lnTo>
                    <a:pt x="11557" y="108305"/>
                  </a:lnTo>
                  <a:lnTo>
                    <a:pt x="10972" y="111772"/>
                  </a:lnTo>
                  <a:lnTo>
                    <a:pt x="10401" y="115519"/>
                  </a:lnTo>
                  <a:lnTo>
                    <a:pt x="10401" y="116674"/>
                  </a:lnTo>
                  <a:lnTo>
                    <a:pt x="10972" y="118999"/>
                  </a:lnTo>
                  <a:lnTo>
                    <a:pt x="10972" y="119570"/>
                  </a:lnTo>
                  <a:lnTo>
                    <a:pt x="12128" y="123037"/>
                  </a:lnTo>
                  <a:lnTo>
                    <a:pt x="12420" y="124193"/>
                  </a:lnTo>
                  <a:lnTo>
                    <a:pt x="12420" y="126212"/>
                  </a:lnTo>
                  <a:lnTo>
                    <a:pt x="12992" y="127952"/>
                  </a:lnTo>
                  <a:lnTo>
                    <a:pt x="13284" y="129095"/>
                  </a:lnTo>
                  <a:lnTo>
                    <a:pt x="13284" y="130835"/>
                  </a:lnTo>
                  <a:lnTo>
                    <a:pt x="13855" y="131991"/>
                  </a:lnTo>
                  <a:lnTo>
                    <a:pt x="14439" y="132854"/>
                  </a:lnTo>
                  <a:lnTo>
                    <a:pt x="16459" y="133146"/>
                  </a:lnTo>
                  <a:lnTo>
                    <a:pt x="21082" y="134302"/>
                  </a:lnTo>
                  <a:lnTo>
                    <a:pt x="22809" y="133146"/>
                  </a:lnTo>
                  <a:lnTo>
                    <a:pt x="23964" y="132854"/>
                  </a:lnTo>
                  <a:lnTo>
                    <a:pt x="25704" y="129387"/>
                  </a:lnTo>
                  <a:lnTo>
                    <a:pt x="26568" y="129387"/>
                  </a:lnTo>
                  <a:lnTo>
                    <a:pt x="29743" y="127952"/>
                  </a:lnTo>
                  <a:lnTo>
                    <a:pt x="30366" y="123037"/>
                  </a:lnTo>
                  <a:lnTo>
                    <a:pt x="30607" y="121297"/>
                  </a:lnTo>
                  <a:lnTo>
                    <a:pt x="35229" y="118414"/>
                  </a:lnTo>
                  <a:lnTo>
                    <a:pt x="40144" y="115519"/>
                  </a:lnTo>
                  <a:lnTo>
                    <a:pt x="45059" y="112928"/>
                  </a:lnTo>
                  <a:lnTo>
                    <a:pt x="36969" y="106857"/>
                  </a:lnTo>
                  <a:lnTo>
                    <a:pt x="38125" y="101955"/>
                  </a:lnTo>
                  <a:lnTo>
                    <a:pt x="35521" y="92430"/>
                  </a:lnTo>
                  <a:lnTo>
                    <a:pt x="37541" y="92430"/>
                  </a:lnTo>
                  <a:lnTo>
                    <a:pt x="37541" y="91554"/>
                  </a:lnTo>
                  <a:lnTo>
                    <a:pt x="37833" y="90690"/>
                  </a:lnTo>
                  <a:lnTo>
                    <a:pt x="38125" y="90106"/>
                  </a:lnTo>
                  <a:lnTo>
                    <a:pt x="42748" y="87223"/>
                  </a:lnTo>
                  <a:lnTo>
                    <a:pt x="45339" y="85775"/>
                  </a:lnTo>
                  <a:lnTo>
                    <a:pt x="45923" y="79133"/>
                  </a:lnTo>
                  <a:lnTo>
                    <a:pt x="46494" y="75958"/>
                  </a:lnTo>
                  <a:lnTo>
                    <a:pt x="43936" y="65164"/>
                  </a:lnTo>
                  <a:lnTo>
                    <a:pt x="41405" y="50904"/>
                  </a:lnTo>
                  <a:lnTo>
                    <a:pt x="41683" y="45339"/>
                  </a:lnTo>
                  <a:close/>
                </a:path>
                <a:path w="61595" h="134620">
                  <a:moveTo>
                    <a:pt x="15303" y="45339"/>
                  </a:moveTo>
                  <a:lnTo>
                    <a:pt x="14439" y="45339"/>
                  </a:lnTo>
                  <a:lnTo>
                    <a:pt x="14439" y="48234"/>
                  </a:lnTo>
                  <a:lnTo>
                    <a:pt x="15303" y="48234"/>
                  </a:lnTo>
                  <a:lnTo>
                    <a:pt x="15303" y="45339"/>
                  </a:lnTo>
                  <a:close/>
                </a:path>
                <a:path w="61595" h="134620">
                  <a:moveTo>
                    <a:pt x="14439" y="0"/>
                  </a:moveTo>
                  <a:lnTo>
                    <a:pt x="6642" y="571"/>
                  </a:lnTo>
                  <a:lnTo>
                    <a:pt x="8089" y="1155"/>
                  </a:lnTo>
                  <a:lnTo>
                    <a:pt x="2019" y="4622"/>
                  </a:lnTo>
                  <a:lnTo>
                    <a:pt x="2019" y="8674"/>
                  </a:lnTo>
                  <a:lnTo>
                    <a:pt x="292" y="9537"/>
                  </a:lnTo>
                  <a:lnTo>
                    <a:pt x="0" y="9817"/>
                  </a:lnTo>
                  <a:lnTo>
                    <a:pt x="0" y="10693"/>
                  </a:lnTo>
                  <a:lnTo>
                    <a:pt x="863" y="13868"/>
                  </a:lnTo>
                  <a:lnTo>
                    <a:pt x="1727" y="17322"/>
                  </a:lnTo>
                  <a:lnTo>
                    <a:pt x="2882" y="20789"/>
                  </a:lnTo>
                  <a:lnTo>
                    <a:pt x="4622" y="29464"/>
                  </a:lnTo>
                  <a:lnTo>
                    <a:pt x="5194" y="31775"/>
                  </a:lnTo>
                  <a:lnTo>
                    <a:pt x="5778" y="33223"/>
                  </a:lnTo>
                  <a:lnTo>
                    <a:pt x="6057" y="34086"/>
                  </a:lnTo>
                  <a:lnTo>
                    <a:pt x="6642" y="34950"/>
                  </a:lnTo>
                  <a:lnTo>
                    <a:pt x="7213" y="36106"/>
                  </a:lnTo>
                  <a:lnTo>
                    <a:pt x="7532" y="37621"/>
                  </a:lnTo>
                  <a:lnTo>
                    <a:pt x="8661" y="40436"/>
                  </a:lnTo>
                  <a:lnTo>
                    <a:pt x="9817" y="41300"/>
                  </a:lnTo>
                  <a:lnTo>
                    <a:pt x="9525" y="42456"/>
                  </a:lnTo>
                  <a:lnTo>
                    <a:pt x="9525" y="43319"/>
                  </a:lnTo>
                  <a:lnTo>
                    <a:pt x="10109" y="43319"/>
                  </a:lnTo>
                  <a:lnTo>
                    <a:pt x="10680" y="43611"/>
                  </a:lnTo>
                  <a:lnTo>
                    <a:pt x="11557" y="43903"/>
                  </a:lnTo>
                  <a:lnTo>
                    <a:pt x="11836" y="44767"/>
                  </a:lnTo>
                  <a:lnTo>
                    <a:pt x="12420" y="47078"/>
                  </a:lnTo>
                  <a:lnTo>
                    <a:pt x="13284" y="47078"/>
                  </a:lnTo>
                  <a:lnTo>
                    <a:pt x="13284" y="45339"/>
                  </a:lnTo>
                  <a:lnTo>
                    <a:pt x="41683" y="45339"/>
                  </a:lnTo>
                  <a:lnTo>
                    <a:pt x="42069" y="37621"/>
                  </a:lnTo>
                  <a:lnTo>
                    <a:pt x="49098" y="29756"/>
                  </a:lnTo>
                  <a:lnTo>
                    <a:pt x="49390" y="28308"/>
                  </a:lnTo>
                  <a:lnTo>
                    <a:pt x="49669" y="27152"/>
                  </a:lnTo>
                  <a:lnTo>
                    <a:pt x="47942" y="26276"/>
                  </a:lnTo>
                  <a:lnTo>
                    <a:pt x="57188" y="22237"/>
                  </a:lnTo>
                  <a:lnTo>
                    <a:pt x="58623" y="21945"/>
                  </a:lnTo>
                  <a:lnTo>
                    <a:pt x="59499" y="11557"/>
                  </a:lnTo>
                  <a:lnTo>
                    <a:pt x="61518" y="11557"/>
                  </a:lnTo>
                  <a:lnTo>
                    <a:pt x="61518" y="10693"/>
                  </a:lnTo>
                  <a:lnTo>
                    <a:pt x="58343" y="9817"/>
                  </a:lnTo>
                  <a:lnTo>
                    <a:pt x="57759" y="8674"/>
                  </a:lnTo>
                  <a:lnTo>
                    <a:pt x="47013" y="4509"/>
                  </a:lnTo>
                  <a:lnTo>
                    <a:pt x="36752" y="2055"/>
                  </a:lnTo>
                  <a:lnTo>
                    <a:pt x="26164" y="742"/>
                  </a:lnTo>
                  <a:lnTo>
                    <a:pt x="14439" y="0"/>
                  </a:lnTo>
                  <a:close/>
                </a:path>
              </a:pathLst>
            </a:custGeom>
            <a:solidFill>
              <a:srgbClr val="CDCFCE"/>
            </a:solidFill>
          </p:spPr>
          <p:txBody>
            <a:bodyPr wrap="square" lIns="0" tIns="0" rIns="0" bIns="0" rtlCol="0"/>
            <a:lstStyle/>
            <a:p>
              <a:endParaRPr/>
            </a:p>
          </p:txBody>
        </p:sp>
        <p:sp>
          <p:nvSpPr>
            <p:cNvPr id="186" name="object 189">
              <a:extLst>
                <a:ext uri="{FF2B5EF4-FFF2-40B4-BE49-F238E27FC236}">
                  <a16:creationId xmlns:a16="http://schemas.microsoft.com/office/drawing/2014/main" id="{3F0AE4BB-5FF1-05FE-4C14-3C0ABC728FEC}"/>
                </a:ext>
              </a:extLst>
            </p:cNvPr>
            <p:cNvSpPr/>
            <p:nvPr/>
          </p:nvSpPr>
          <p:spPr>
            <a:xfrm>
              <a:off x="6187691" y="3947809"/>
              <a:ext cx="8890" cy="1270"/>
            </a:xfrm>
            <a:custGeom>
              <a:avLst/>
              <a:gdLst/>
              <a:ahLst/>
              <a:cxnLst/>
              <a:rect l="l" t="t" r="r" b="b"/>
              <a:pathLst>
                <a:path w="8889" h="1270">
                  <a:moveTo>
                    <a:pt x="0" y="0"/>
                  </a:moveTo>
                  <a:lnTo>
                    <a:pt x="0" y="876"/>
                  </a:lnTo>
                  <a:lnTo>
                    <a:pt x="8661" y="876"/>
                  </a:lnTo>
                  <a:lnTo>
                    <a:pt x="2882" y="304"/>
                  </a:lnTo>
                  <a:lnTo>
                    <a:pt x="0" y="0"/>
                  </a:lnTo>
                  <a:close/>
                </a:path>
              </a:pathLst>
            </a:custGeom>
            <a:solidFill>
              <a:srgbClr val="999C9D"/>
            </a:solidFill>
          </p:spPr>
          <p:txBody>
            <a:bodyPr wrap="square" lIns="0" tIns="0" rIns="0" bIns="0" rtlCol="0"/>
            <a:lstStyle/>
            <a:p>
              <a:endParaRPr/>
            </a:p>
          </p:txBody>
        </p:sp>
        <p:sp>
          <p:nvSpPr>
            <p:cNvPr id="187" name="object 190">
              <a:extLst>
                <a:ext uri="{FF2B5EF4-FFF2-40B4-BE49-F238E27FC236}">
                  <a16:creationId xmlns:a16="http://schemas.microsoft.com/office/drawing/2014/main" id="{F88D9694-6F25-970E-AC5D-0C6BD63AA6DF}"/>
                </a:ext>
              </a:extLst>
            </p:cNvPr>
            <p:cNvSpPr/>
            <p:nvPr/>
          </p:nvSpPr>
          <p:spPr>
            <a:xfrm>
              <a:off x="6347406" y="3945505"/>
              <a:ext cx="6350" cy="3810"/>
            </a:xfrm>
            <a:custGeom>
              <a:avLst/>
              <a:gdLst/>
              <a:ahLst/>
              <a:cxnLst/>
              <a:rect l="l" t="t" r="r" b="b"/>
              <a:pathLst>
                <a:path w="6350" h="3810">
                  <a:moveTo>
                    <a:pt x="5778" y="0"/>
                  </a:moveTo>
                  <a:lnTo>
                    <a:pt x="1727" y="0"/>
                  </a:lnTo>
                  <a:lnTo>
                    <a:pt x="1155" y="863"/>
                  </a:lnTo>
                  <a:lnTo>
                    <a:pt x="0" y="3175"/>
                  </a:lnTo>
                  <a:lnTo>
                    <a:pt x="0" y="3759"/>
                  </a:lnTo>
                  <a:lnTo>
                    <a:pt x="1727" y="2311"/>
                  </a:lnTo>
                  <a:lnTo>
                    <a:pt x="5778" y="0"/>
                  </a:lnTo>
                  <a:close/>
                </a:path>
              </a:pathLst>
            </a:custGeom>
            <a:solidFill>
              <a:srgbClr val="A1A4A5"/>
            </a:solidFill>
          </p:spPr>
          <p:txBody>
            <a:bodyPr wrap="square" lIns="0" tIns="0" rIns="0" bIns="0" rtlCol="0"/>
            <a:lstStyle/>
            <a:p>
              <a:endParaRPr/>
            </a:p>
          </p:txBody>
        </p:sp>
        <p:sp>
          <p:nvSpPr>
            <p:cNvPr id="188" name="object 191">
              <a:extLst>
                <a:ext uri="{FF2B5EF4-FFF2-40B4-BE49-F238E27FC236}">
                  <a16:creationId xmlns:a16="http://schemas.microsoft.com/office/drawing/2014/main" id="{49196C0B-8213-0D63-60C7-0F8D12D513BD}"/>
                </a:ext>
              </a:extLst>
            </p:cNvPr>
            <p:cNvSpPr/>
            <p:nvPr/>
          </p:nvSpPr>
          <p:spPr>
            <a:xfrm>
              <a:off x="6142347" y="3945793"/>
              <a:ext cx="1270" cy="3175"/>
            </a:xfrm>
            <a:custGeom>
              <a:avLst/>
              <a:gdLst/>
              <a:ahLst/>
              <a:cxnLst/>
              <a:rect l="l" t="t" r="r" b="b"/>
              <a:pathLst>
                <a:path w="1270" h="3175">
                  <a:moveTo>
                    <a:pt x="0" y="0"/>
                  </a:moveTo>
                  <a:lnTo>
                    <a:pt x="292" y="876"/>
                  </a:lnTo>
                  <a:lnTo>
                    <a:pt x="571" y="1739"/>
                  </a:lnTo>
                  <a:lnTo>
                    <a:pt x="1155" y="2895"/>
                  </a:lnTo>
                  <a:lnTo>
                    <a:pt x="1155" y="2019"/>
                  </a:lnTo>
                  <a:lnTo>
                    <a:pt x="571" y="1155"/>
                  </a:lnTo>
                  <a:lnTo>
                    <a:pt x="0" y="0"/>
                  </a:lnTo>
                  <a:close/>
                </a:path>
              </a:pathLst>
            </a:custGeom>
            <a:solidFill>
              <a:srgbClr val="BABCBC"/>
            </a:solidFill>
          </p:spPr>
          <p:txBody>
            <a:bodyPr wrap="square" lIns="0" tIns="0" rIns="0" bIns="0" rtlCol="0"/>
            <a:lstStyle/>
            <a:p>
              <a:endParaRPr/>
            </a:p>
          </p:txBody>
        </p:sp>
        <p:sp>
          <p:nvSpPr>
            <p:cNvPr id="189" name="object 192">
              <a:extLst>
                <a:ext uri="{FF2B5EF4-FFF2-40B4-BE49-F238E27FC236}">
                  <a16:creationId xmlns:a16="http://schemas.microsoft.com/office/drawing/2014/main" id="{E35E1787-1998-5C07-6D81-5914678D07A0}"/>
                </a:ext>
              </a:extLst>
            </p:cNvPr>
            <p:cNvSpPr/>
            <p:nvPr/>
          </p:nvSpPr>
          <p:spPr>
            <a:xfrm>
              <a:off x="6179027" y="3947237"/>
              <a:ext cx="6350" cy="1905"/>
            </a:xfrm>
            <a:custGeom>
              <a:avLst/>
              <a:gdLst/>
              <a:ahLst/>
              <a:cxnLst/>
              <a:rect l="l" t="t" r="r" b="b"/>
              <a:pathLst>
                <a:path w="6350" h="1904">
                  <a:moveTo>
                    <a:pt x="4330" y="0"/>
                  </a:moveTo>
                  <a:lnTo>
                    <a:pt x="3759" y="0"/>
                  </a:lnTo>
                  <a:lnTo>
                    <a:pt x="2311" y="292"/>
                  </a:lnTo>
                  <a:lnTo>
                    <a:pt x="0" y="1447"/>
                  </a:lnTo>
                  <a:lnTo>
                    <a:pt x="5778" y="1447"/>
                  </a:lnTo>
                  <a:lnTo>
                    <a:pt x="5778" y="571"/>
                  </a:lnTo>
                  <a:lnTo>
                    <a:pt x="4914" y="292"/>
                  </a:lnTo>
                  <a:lnTo>
                    <a:pt x="4330" y="0"/>
                  </a:lnTo>
                  <a:close/>
                </a:path>
              </a:pathLst>
            </a:custGeom>
            <a:solidFill>
              <a:srgbClr val="B0B3B3"/>
            </a:solidFill>
          </p:spPr>
          <p:txBody>
            <a:bodyPr wrap="square" lIns="0" tIns="0" rIns="0" bIns="0" rtlCol="0"/>
            <a:lstStyle/>
            <a:p>
              <a:endParaRPr/>
            </a:p>
          </p:txBody>
        </p:sp>
        <p:sp>
          <p:nvSpPr>
            <p:cNvPr id="190" name="object 193">
              <a:extLst>
                <a:ext uri="{FF2B5EF4-FFF2-40B4-BE49-F238E27FC236}">
                  <a16:creationId xmlns:a16="http://schemas.microsoft.com/office/drawing/2014/main" id="{B1966AAB-9B0B-2D5F-8D79-10EB203E6D1C}"/>
                </a:ext>
              </a:extLst>
            </p:cNvPr>
            <p:cNvSpPr/>
            <p:nvPr/>
          </p:nvSpPr>
          <p:spPr>
            <a:xfrm>
              <a:off x="6184798" y="3942625"/>
              <a:ext cx="179070" cy="6350"/>
            </a:xfrm>
            <a:custGeom>
              <a:avLst/>
              <a:gdLst/>
              <a:ahLst/>
              <a:cxnLst/>
              <a:rect l="l" t="t" r="r" b="b"/>
              <a:pathLst>
                <a:path w="179070" h="6350">
                  <a:moveTo>
                    <a:pt x="2882" y="5181"/>
                  </a:moveTo>
                  <a:lnTo>
                    <a:pt x="0" y="5181"/>
                  </a:lnTo>
                  <a:lnTo>
                    <a:pt x="0" y="6057"/>
                  </a:lnTo>
                  <a:lnTo>
                    <a:pt x="2882" y="6057"/>
                  </a:lnTo>
                  <a:lnTo>
                    <a:pt x="2882" y="5181"/>
                  </a:lnTo>
                  <a:close/>
                </a:path>
                <a:path w="179070" h="6350">
                  <a:moveTo>
                    <a:pt x="93002" y="3175"/>
                  </a:moveTo>
                  <a:lnTo>
                    <a:pt x="91554" y="2895"/>
                  </a:lnTo>
                  <a:lnTo>
                    <a:pt x="90398" y="2603"/>
                  </a:lnTo>
                  <a:lnTo>
                    <a:pt x="89242" y="2324"/>
                  </a:lnTo>
                  <a:lnTo>
                    <a:pt x="88963" y="1447"/>
                  </a:lnTo>
                  <a:lnTo>
                    <a:pt x="88671" y="584"/>
                  </a:lnTo>
                  <a:lnTo>
                    <a:pt x="88671" y="0"/>
                  </a:lnTo>
                  <a:lnTo>
                    <a:pt x="88087" y="292"/>
                  </a:lnTo>
                  <a:lnTo>
                    <a:pt x="87807" y="876"/>
                  </a:lnTo>
                  <a:lnTo>
                    <a:pt x="87515" y="1447"/>
                  </a:lnTo>
                  <a:lnTo>
                    <a:pt x="87515" y="6070"/>
                  </a:lnTo>
                  <a:lnTo>
                    <a:pt x="88963" y="5778"/>
                  </a:lnTo>
                  <a:lnTo>
                    <a:pt x="92430" y="5207"/>
                  </a:lnTo>
                  <a:lnTo>
                    <a:pt x="92430" y="4330"/>
                  </a:lnTo>
                  <a:lnTo>
                    <a:pt x="93002" y="3175"/>
                  </a:lnTo>
                  <a:close/>
                </a:path>
                <a:path w="179070" h="6350">
                  <a:moveTo>
                    <a:pt x="179057" y="6070"/>
                  </a:moveTo>
                  <a:lnTo>
                    <a:pt x="178193" y="4914"/>
                  </a:lnTo>
                  <a:lnTo>
                    <a:pt x="177038" y="3175"/>
                  </a:lnTo>
                  <a:lnTo>
                    <a:pt x="177901" y="5486"/>
                  </a:lnTo>
                  <a:lnTo>
                    <a:pt x="179057" y="6070"/>
                  </a:lnTo>
                  <a:close/>
                </a:path>
              </a:pathLst>
            </a:custGeom>
            <a:solidFill>
              <a:srgbClr val="A1A4A5"/>
            </a:solidFill>
          </p:spPr>
          <p:txBody>
            <a:bodyPr wrap="square" lIns="0" tIns="0" rIns="0" bIns="0" rtlCol="0"/>
            <a:lstStyle/>
            <a:p>
              <a:endParaRPr/>
            </a:p>
          </p:txBody>
        </p:sp>
        <p:sp>
          <p:nvSpPr>
            <p:cNvPr id="191" name="object 194">
              <a:extLst>
                <a:ext uri="{FF2B5EF4-FFF2-40B4-BE49-F238E27FC236}">
                  <a16:creationId xmlns:a16="http://schemas.microsoft.com/office/drawing/2014/main" id="{1AE50A43-3D2A-2135-6BE2-B81392BE3376}"/>
                </a:ext>
              </a:extLst>
            </p:cNvPr>
            <p:cNvSpPr/>
            <p:nvPr/>
          </p:nvSpPr>
          <p:spPr>
            <a:xfrm>
              <a:off x="6153034" y="3942913"/>
              <a:ext cx="6350" cy="5080"/>
            </a:xfrm>
            <a:custGeom>
              <a:avLst/>
              <a:gdLst/>
              <a:ahLst/>
              <a:cxnLst/>
              <a:rect l="l" t="t" r="r" b="b"/>
              <a:pathLst>
                <a:path w="6350" h="5079">
                  <a:moveTo>
                    <a:pt x="5778" y="0"/>
                  </a:moveTo>
                  <a:lnTo>
                    <a:pt x="2603" y="1435"/>
                  </a:lnTo>
                  <a:lnTo>
                    <a:pt x="1727" y="1435"/>
                  </a:lnTo>
                  <a:lnTo>
                    <a:pt x="0" y="4902"/>
                  </a:lnTo>
                  <a:lnTo>
                    <a:pt x="1727" y="3174"/>
                  </a:lnTo>
                  <a:lnTo>
                    <a:pt x="3759" y="1435"/>
                  </a:lnTo>
                  <a:lnTo>
                    <a:pt x="5778" y="0"/>
                  </a:lnTo>
                  <a:close/>
                </a:path>
              </a:pathLst>
            </a:custGeom>
            <a:solidFill>
              <a:srgbClr val="B0B3B3"/>
            </a:solidFill>
          </p:spPr>
          <p:txBody>
            <a:bodyPr wrap="square" lIns="0" tIns="0" rIns="0" bIns="0" rtlCol="0"/>
            <a:lstStyle/>
            <a:p>
              <a:endParaRPr/>
            </a:p>
          </p:txBody>
        </p:sp>
        <p:sp>
          <p:nvSpPr>
            <p:cNvPr id="192" name="object 195">
              <a:extLst>
                <a:ext uri="{FF2B5EF4-FFF2-40B4-BE49-F238E27FC236}">
                  <a16:creationId xmlns:a16="http://schemas.microsoft.com/office/drawing/2014/main" id="{37905499-305F-DA62-DE62-94E5C46378D2}"/>
                </a:ext>
              </a:extLst>
            </p:cNvPr>
            <p:cNvSpPr/>
            <p:nvPr/>
          </p:nvSpPr>
          <p:spPr>
            <a:xfrm>
              <a:off x="6283867" y="3944056"/>
              <a:ext cx="1905" cy="3810"/>
            </a:xfrm>
            <a:custGeom>
              <a:avLst/>
              <a:gdLst/>
              <a:ahLst/>
              <a:cxnLst/>
              <a:rect l="l" t="t" r="r" b="b"/>
              <a:pathLst>
                <a:path w="1904" h="3810">
                  <a:moveTo>
                    <a:pt x="1155" y="0"/>
                  </a:moveTo>
                  <a:lnTo>
                    <a:pt x="0" y="0"/>
                  </a:lnTo>
                  <a:lnTo>
                    <a:pt x="0" y="3759"/>
                  </a:lnTo>
                  <a:lnTo>
                    <a:pt x="279" y="3187"/>
                  </a:lnTo>
                  <a:lnTo>
                    <a:pt x="863" y="2603"/>
                  </a:lnTo>
                  <a:lnTo>
                    <a:pt x="1435" y="2324"/>
                  </a:lnTo>
                  <a:lnTo>
                    <a:pt x="1155" y="0"/>
                  </a:lnTo>
                  <a:close/>
                </a:path>
              </a:pathLst>
            </a:custGeom>
            <a:solidFill>
              <a:srgbClr val="CCD8D7"/>
            </a:solidFill>
          </p:spPr>
          <p:txBody>
            <a:bodyPr wrap="square" lIns="0" tIns="0" rIns="0" bIns="0" rtlCol="0"/>
            <a:lstStyle/>
            <a:p>
              <a:endParaRPr/>
            </a:p>
          </p:txBody>
        </p:sp>
        <p:sp>
          <p:nvSpPr>
            <p:cNvPr id="193" name="object 196">
              <a:extLst>
                <a:ext uri="{FF2B5EF4-FFF2-40B4-BE49-F238E27FC236}">
                  <a16:creationId xmlns:a16="http://schemas.microsoft.com/office/drawing/2014/main" id="{0F4E41E0-9517-6D07-7518-00C52092E413}"/>
                </a:ext>
              </a:extLst>
            </p:cNvPr>
            <p:cNvSpPr/>
            <p:nvPr/>
          </p:nvSpPr>
          <p:spPr>
            <a:xfrm>
              <a:off x="6313321" y="3944348"/>
              <a:ext cx="1905" cy="3810"/>
            </a:xfrm>
            <a:custGeom>
              <a:avLst/>
              <a:gdLst/>
              <a:ahLst/>
              <a:cxnLst/>
              <a:rect l="l" t="t" r="r" b="b"/>
              <a:pathLst>
                <a:path w="1904" h="3810">
                  <a:moveTo>
                    <a:pt x="584" y="0"/>
                  </a:moveTo>
                  <a:lnTo>
                    <a:pt x="0" y="584"/>
                  </a:lnTo>
                  <a:lnTo>
                    <a:pt x="0" y="1739"/>
                  </a:lnTo>
                  <a:lnTo>
                    <a:pt x="584" y="3467"/>
                  </a:lnTo>
                  <a:lnTo>
                    <a:pt x="1447" y="3467"/>
                  </a:lnTo>
                  <a:lnTo>
                    <a:pt x="863" y="1155"/>
                  </a:lnTo>
                  <a:lnTo>
                    <a:pt x="584" y="0"/>
                  </a:lnTo>
                  <a:close/>
                </a:path>
              </a:pathLst>
            </a:custGeom>
            <a:solidFill>
              <a:srgbClr val="C4C5C5"/>
            </a:solidFill>
          </p:spPr>
          <p:txBody>
            <a:bodyPr wrap="square" lIns="0" tIns="0" rIns="0" bIns="0" rtlCol="0"/>
            <a:lstStyle/>
            <a:p>
              <a:endParaRPr/>
            </a:p>
          </p:txBody>
        </p:sp>
        <p:sp>
          <p:nvSpPr>
            <p:cNvPr id="194" name="object 197">
              <a:extLst>
                <a:ext uri="{FF2B5EF4-FFF2-40B4-BE49-F238E27FC236}">
                  <a16:creationId xmlns:a16="http://schemas.microsoft.com/office/drawing/2014/main" id="{59EE1618-94BE-272E-61EC-89CB6F920567}"/>
                </a:ext>
              </a:extLst>
            </p:cNvPr>
            <p:cNvSpPr/>
            <p:nvPr/>
          </p:nvSpPr>
          <p:spPr>
            <a:xfrm>
              <a:off x="6334411" y="3943484"/>
              <a:ext cx="4445" cy="4445"/>
            </a:xfrm>
            <a:custGeom>
              <a:avLst/>
              <a:gdLst/>
              <a:ahLst/>
              <a:cxnLst/>
              <a:rect l="l" t="t" r="r" b="b"/>
              <a:pathLst>
                <a:path w="4445" h="4445">
                  <a:moveTo>
                    <a:pt x="4038" y="0"/>
                  </a:moveTo>
                  <a:lnTo>
                    <a:pt x="1727" y="1447"/>
                  </a:lnTo>
                  <a:lnTo>
                    <a:pt x="863" y="1447"/>
                  </a:lnTo>
                  <a:lnTo>
                    <a:pt x="0" y="4330"/>
                  </a:lnTo>
                  <a:lnTo>
                    <a:pt x="1155" y="2895"/>
                  </a:lnTo>
                  <a:lnTo>
                    <a:pt x="2590" y="1447"/>
                  </a:lnTo>
                  <a:lnTo>
                    <a:pt x="4038" y="0"/>
                  </a:lnTo>
                  <a:close/>
                </a:path>
              </a:pathLst>
            </a:custGeom>
            <a:solidFill>
              <a:srgbClr val="A9ACAC"/>
            </a:solidFill>
          </p:spPr>
          <p:txBody>
            <a:bodyPr wrap="square" lIns="0" tIns="0" rIns="0" bIns="0" rtlCol="0"/>
            <a:lstStyle/>
            <a:p>
              <a:endParaRPr/>
            </a:p>
          </p:txBody>
        </p:sp>
        <p:sp>
          <p:nvSpPr>
            <p:cNvPr id="195" name="object 198">
              <a:extLst>
                <a:ext uri="{FF2B5EF4-FFF2-40B4-BE49-F238E27FC236}">
                  <a16:creationId xmlns:a16="http://schemas.microsoft.com/office/drawing/2014/main" id="{A0373C18-05EE-306E-134F-3C15329528DE}"/>
                </a:ext>
              </a:extLst>
            </p:cNvPr>
            <p:cNvSpPr/>
            <p:nvPr/>
          </p:nvSpPr>
          <p:spPr>
            <a:xfrm>
              <a:off x="6468134" y="3935397"/>
              <a:ext cx="14604" cy="12700"/>
            </a:xfrm>
            <a:custGeom>
              <a:avLst/>
              <a:gdLst/>
              <a:ahLst/>
              <a:cxnLst/>
              <a:rect l="l" t="t" r="r" b="b"/>
              <a:pathLst>
                <a:path w="14604" h="12700">
                  <a:moveTo>
                    <a:pt x="14147" y="0"/>
                  </a:moveTo>
                  <a:lnTo>
                    <a:pt x="10109" y="863"/>
                  </a:lnTo>
                  <a:lnTo>
                    <a:pt x="6349" y="1739"/>
                  </a:lnTo>
                  <a:lnTo>
                    <a:pt x="2590" y="2882"/>
                  </a:lnTo>
                  <a:lnTo>
                    <a:pt x="0" y="8953"/>
                  </a:lnTo>
                  <a:lnTo>
                    <a:pt x="1435" y="11557"/>
                  </a:lnTo>
                  <a:lnTo>
                    <a:pt x="3467" y="12420"/>
                  </a:lnTo>
                  <a:lnTo>
                    <a:pt x="7797" y="8661"/>
                  </a:lnTo>
                  <a:lnTo>
                    <a:pt x="11556" y="5194"/>
                  </a:lnTo>
                  <a:lnTo>
                    <a:pt x="14147" y="0"/>
                  </a:lnTo>
                  <a:close/>
                </a:path>
              </a:pathLst>
            </a:custGeom>
            <a:solidFill>
              <a:srgbClr val="C4C5C5"/>
            </a:solidFill>
          </p:spPr>
          <p:txBody>
            <a:bodyPr wrap="square" lIns="0" tIns="0" rIns="0" bIns="0" rtlCol="0"/>
            <a:lstStyle/>
            <a:p>
              <a:endParaRPr/>
            </a:p>
          </p:txBody>
        </p:sp>
        <p:sp>
          <p:nvSpPr>
            <p:cNvPr id="196" name="object 199">
              <a:extLst>
                <a:ext uri="{FF2B5EF4-FFF2-40B4-BE49-F238E27FC236}">
                  <a16:creationId xmlns:a16="http://schemas.microsoft.com/office/drawing/2014/main" id="{7FB5B170-9417-8BBC-65C1-5A9D6A6E63C7}"/>
                </a:ext>
              </a:extLst>
            </p:cNvPr>
            <p:cNvSpPr/>
            <p:nvPr/>
          </p:nvSpPr>
          <p:spPr>
            <a:xfrm>
              <a:off x="6273468" y="3931060"/>
              <a:ext cx="8255" cy="15240"/>
            </a:xfrm>
            <a:custGeom>
              <a:avLst/>
              <a:gdLst/>
              <a:ahLst/>
              <a:cxnLst/>
              <a:rect l="l" t="t" r="r" b="b"/>
              <a:pathLst>
                <a:path w="8254" h="15239">
                  <a:moveTo>
                    <a:pt x="7518" y="0"/>
                  </a:moveTo>
                  <a:lnTo>
                    <a:pt x="4330" y="0"/>
                  </a:lnTo>
                  <a:lnTo>
                    <a:pt x="4330" y="1155"/>
                  </a:lnTo>
                  <a:lnTo>
                    <a:pt x="2311" y="3187"/>
                  </a:lnTo>
                  <a:lnTo>
                    <a:pt x="1447" y="5778"/>
                  </a:lnTo>
                  <a:lnTo>
                    <a:pt x="584" y="8674"/>
                  </a:lnTo>
                  <a:lnTo>
                    <a:pt x="0" y="11556"/>
                  </a:lnTo>
                  <a:lnTo>
                    <a:pt x="0" y="12141"/>
                  </a:lnTo>
                  <a:lnTo>
                    <a:pt x="584" y="13868"/>
                  </a:lnTo>
                  <a:lnTo>
                    <a:pt x="2882" y="14452"/>
                  </a:lnTo>
                  <a:lnTo>
                    <a:pt x="4330" y="14731"/>
                  </a:lnTo>
                  <a:lnTo>
                    <a:pt x="4914" y="12712"/>
                  </a:lnTo>
                  <a:lnTo>
                    <a:pt x="6642" y="8674"/>
                  </a:lnTo>
                  <a:lnTo>
                    <a:pt x="6934" y="7518"/>
                  </a:lnTo>
                  <a:lnTo>
                    <a:pt x="8089" y="5206"/>
                  </a:lnTo>
                  <a:lnTo>
                    <a:pt x="8089" y="4622"/>
                  </a:lnTo>
                  <a:lnTo>
                    <a:pt x="7797" y="2895"/>
                  </a:lnTo>
                  <a:lnTo>
                    <a:pt x="7518" y="1447"/>
                  </a:lnTo>
                  <a:lnTo>
                    <a:pt x="7518" y="0"/>
                  </a:lnTo>
                  <a:close/>
                </a:path>
              </a:pathLst>
            </a:custGeom>
            <a:solidFill>
              <a:srgbClr val="919495"/>
            </a:solidFill>
          </p:spPr>
          <p:txBody>
            <a:bodyPr wrap="square" lIns="0" tIns="0" rIns="0" bIns="0" rtlCol="0"/>
            <a:lstStyle/>
            <a:p>
              <a:endParaRPr/>
            </a:p>
          </p:txBody>
        </p:sp>
        <p:sp>
          <p:nvSpPr>
            <p:cNvPr id="197" name="object 200">
              <a:extLst>
                <a:ext uri="{FF2B5EF4-FFF2-40B4-BE49-F238E27FC236}">
                  <a16:creationId xmlns:a16="http://schemas.microsoft.com/office/drawing/2014/main" id="{E93894DC-3730-CFC4-682F-A96F24B024F5}"/>
                </a:ext>
              </a:extLst>
            </p:cNvPr>
            <p:cNvSpPr/>
            <p:nvPr/>
          </p:nvSpPr>
          <p:spPr>
            <a:xfrm>
              <a:off x="6312753" y="3940592"/>
              <a:ext cx="1270" cy="5080"/>
            </a:xfrm>
            <a:custGeom>
              <a:avLst/>
              <a:gdLst/>
              <a:ahLst/>
              <a:cxnLst/>
              <a:rect l="l" t="t" r="r" b="b"/>
              <a:pathLst>
                <a:path w="1270" h="5079">
                  <a:moveTo>
                    <a:pt x="571" y="0"/>
                  </a:moveTo>
                  <a:lnTo>
                    <a:pt x="279" y="0"/>
                  </a:lnTo>
                  <a:lnTo>
                    <a:pt x="0" y="292"/>
                  </a:lnTo>
                  <a:lnTo>
                    <a:pt x="0" y="2019"/>
                  </a:lnTo>
                  <a:lnTo>
                    <a:pt x="279" y="3467"/>
                  </a:lnTo>
                  <a:lnTo>
                    <a:pt x="571" y="4914"/>
                  </a:lnTo>
                  <a:lnTo>
                    <a:pt x="571" y="4343"/>
                  </a:lnTo>
                  <a:lnTo>
                    <a:pt x="863" y="4038"/>
                  </a:lnTo>
                  <a:lnTo>
                    <a:pt x="1155" y="3759"/>
                  </a:lnTo>
                  <a:lnTo>
                    <a:pt x="863" y="2324"/>
                  </a:lnTo>
                  <a:lnTo>
                    <a:pt x="571" y="1155"/>
                  </a:lnTo>
                  <a:lnTo>
                    <a:pt x="571" y="0"/>
                  </a:lnTo>
                  <a:close/>
                </a:path>
              </a:pathLst>
            </a:custGeom>
            <a:solidFill>
              <a:srgbClr val="B0B3B3"/>
            </a:solidFill>
          </p:spPr>
          <p:txBody>
            <a:bodyPr wrap="square" lIns="0" tIns="0" rIns="0" bIns="0" rtlCol="0"/>
            <a:lstStyle/>
            <a:p>
              <a:endParaRPr/>
            </a:p>
          </p:txBody>
        </p:sp>
        <p:sp>
          <p:nvSpPr>
            <p:cNvPr id="198" name="object 201">
              <a:extLst>
                <a:ext uri="{FF2B5EF4-FFF2-40B4-BE49-F238E27FC236}">
                  <a16:creationId xmlns:a16="http://schemas.microsoft.com/office/drawing/2014/main" id="{24C4901F-96EA-0BD4-BAA3-E6BD500E6A32}"/>
                </a:ext>
              </a:extLst>
            </p:cNvPr>
            <p:cNvSpPr/>
            <p:nvPr/>
          </p:nvSpPr>
          <p:spPr>
            <a:xfrm>
              <a:off x="6354335" y="3944060"/>
              <a:ext cx="3175" cy="1905"/>
            </a:xfrm>
            <a:custGeom>
              <a:avLst/>
              <a:gdLst/>
              <a:ahLst/>
              <a:cxnLst/>
              <a:rect l="l" t="t" r="r" b="b"/>
              <a:pathLst>
                <a:path w="3175" h="1904">
                  <a:moveTo>
                    <a:pt x="2895" y="0"/>
                  </a:moveTo>
                  <a:lnTo>
                    <a:pt x="1739" y="292"/>
                  </a:lnTo>
                  <a:lnTo>
                    <a:pt x="876" y="876"/>
                  </a:lnTo>
                  <a:lnTo>
                    <a:pt x="0" y="1447"/>
                  </a:lnTo>
                  <a:lnTo>
                    <a:pt x="876" y="1155"/>
                  </a:lnTo>
                  <a:lnTo>
                    <a:pt x="1739" y="876"/>
                  </a:lnTo>
                  <a:lnTo>
                    <a:pt x="2895" y="876"/>
                  </a:lnTo>
                  <a:lnTo>
                    <a:pt x="2895" y="0"/>
                  </a:lnTo>
                  <a:close/>
                </a:path>
              </a:pathLst>
            </a:custGeom>
            <a:solidFill>
              <a:srgbClr val="A1A4A5"/>
            </a:solidFill>
          </p:spPr>
          <p:txBody>
            <a:bodyPr wrap="square" lIns="0" tIns="0" rIns="0" bIns="0" rtlCol="0"/>
            <a:lstStyle/>
            <a:p>
              <a:endParaRPr/>
            </a:p>
          </p:txBody>
        </p:sp>
        <p:sp>
          <p:nvSpPr>
            <p:cNvPr id="199" name="object 202">
              <a:extLst>
                <a:ext uri="{FF2B5EF4-FFF2-40B4-BE49-F238E27FC236}">
                  <a16:creationId xmlns:a16="http://schemas.microsoft.com/office/drawing/2014/main" id="{8B3EE55C-6391-140A-DDCF-1C835536CA87}"/>
                </a:ext>
              </a:extLst>
            </p:cNvPr>
            <p:cNvSpPr/>
            <p:nvPr/>
          </p:nvSpPr>
          <p:spPr>
            <a:xfrm>
              <a:off x="6106822" y="3941175"/>
              <a:ext cx="1270" cy="3810"/>
            </a:xfrm>
            <a:custGeom>
              <a:avLst/>
              <a:gdLst/>
              <a:ahLst/>
              <a:cxnLst/>
              <a:rect l="l" t="t" r="r" b="b"/>
              <a:pathLst>
                <a:path w="1270" h="3810">
                  <a:moveTo>
                    <a:pt x="863" y="0"/>
                  </a:moveTo>
                  <a:lnTo>
                    <a:pt x="0" y="0"/>
                  </a:lnTo>
                  <a:lnTo>
                    <a:pt x="584" y="2311"/>
                  </a:lnTo>
                  <a:lnTo>
                    <a:pt x="863" y="3759"/>
                  </a:lnTo>
                  <a:lnTo>
                    <a:pt x="863" y="0"/>
                  </a:lnTo>
                  <a:close/>
                </a:path>
              </a:pathLst>
            </a:custGeom>
            <a:solidFill>
              <a:srgbClr val="DEDFDE"/>
            </a:solidFill>
          </p:spPr>
          <p:txBody>
            <a:bodyPr wrap="square" lIns="0" tIns="0" rIns="0" bIns="0" rtlCol="0"/>
            <a:lstStyle/>
            <a:p>
              <a:endParaRPr/>
            </a:p>
          </p:txBody>
        </p:sp>
        <p:sp>
          <p:nvSpPr>
            <p:cNvPr id="200" name="object 203">
              <a:extLst>
                <a:ext uri="{FF2B5EF4-FFF2-40B4-BE49-F238E27FC236}">
                  <a16:creationId xmlns:a16="http://schemas.microsoft.com/office/drawing/2014/main" id="{98077BDA-3989-916A-1974-FEF2BEC390A2}"/>
                </a:ext>
              </a:extLst>
            </p:cNvPr>
            <p:cNvSpPr/>
            <p:nvPr/>
          </p:nvSpPr>
          <p:spPr>
            <a:xfrm>
              <a:off x="6357226" y="3944056"/>
              <a:ext cx="3175" cy="1270"/>
            </a:xfrm>
            <a:custGeom>
              <a:avLst/>
              <a:gdLst/>
              <a:ahLst/>
              <a:cxnLst/>
              <a:rect l="l" t="t" r="r" b="b"/>
              <a:pathLst>
                <a:path w="3175" h="1270">
                  <a:moveTo>
                    <a:pt x="2882" y="0"/>
                  </a:moveTo>
                  <a:lnTo>
                    <a:pt x="0" y="0"/>
                  </a:lnTo>
                  <a:lnTo>
                    <a:pt x="0" y="876"/>
                  </a:lnTo>
                  <a:lnTo>
                    <a:pt x="2882" y="876"/>
                  </a:lnTo>
                  <a:lnTo>
                    <a:pt x="2882" y="0"/>
                  </a:lnTo>
                  <a:close/>
                </a:path>
              </a:pathLst>
            </a:custGeom>
            <a:solidFill>
              <a:srgbClr val="B0B3B3"/>
            </a:solidFill>
          </p:spPr>
          <p:txBody>
            <a:bodyPr wrap="square" lIns="0" tIns="0" rIns="0" bIns="0" rtlCol="0"/>
            <a:lstStyle/>
            <a:p>
              <a:endParaRPr/>
            </a:p>
          </p:txBody>
        </p:sp>
        <p:sp>
          <p:nvSpPr>
            <p:cNvPr id="201" name="object 204">
              <a:extLst>
                <a:ext uri="{FF2B5EF4-FFF2-40B4-BE49-F238E27FC236}">
                  <a16:creationId xmlns:a16="http://schemas.microsoft.com/office/drawing/2014/main" id="{6E260C11-C0A5-A579-6547-B617D8604EB3}"/>
                </a:ext>
              </a:extLst>
            </p:cNvPr>
            <p:cNvSpPr/>
            <p:nvPr/>
          </p:nvSpPr>
          <p:spPr>
            <a:xfrm>
              <a:off x="6418168" y="3897858"/>
              <a:ext cx="8890" cy="46990"/>
            </a:xfrm>
            <a:custGeom>
              <a:avLst/>
              <a:gdLst/>
              <a:ahLst/>
              <a:cxnLst/>
              <a:rect l="l" t="t" r="r" b="b"/>
              <a:pathLst>
                <a:path w="8889" h="46989">
                  <a:moveTo>
                    <a:pt x="8369" y="0"/>
                  </a:moveTo>
                  <a:lnTo>
                    <a:pt x="6664" y="10109"/>
                  </a:lnTo>
                  <a:lnTo>
                    <a:pt x="5738" y="21547"/>
                  </a:lnTo>
                  <a:lnTo>
                    <a:pt x="4106" y="32605"/>
                  </a:lnTo>
                  <a:lnTo>
                    <a:pt x="279" y="41579"/>
                  </a:lnTo>
                  <a:lnTo>
                    <a:pt x="0" y="43027"/>
                  </a:lnTo>
                  <a:lnTo>
                    <a:pt x="0" y="46494"/>
                  </a:lnTo>
                  <a:lnTo>
                    <a:pt x="1435" y="43891"/>
                  </a:lnTo>
                  <a:lnTo>
                    <a:pt x="4330" y="39268"/>
                  </a:lnTo>
                  <a:lnTo>
                    <a:pt x="4622" y="37541"/>
                  </a:lnTo>
                  <a:lnTo>
                    <a:pt x="6350" y="32626"/>
                  </a:lnTo>
                  <a:lnTo>
                    <a:pt x="6934" y="32054"/>
                  </a:lnTo>
                  <a:lnTo>
                    <a:pt x="7201" y="24036"/>
                  </a:lnTo>
                  <a:lnTo>
                    <a:pt x="8369" y="0"/>
                  </a:lnTo>
                  <a:close/>
                </a:path>
              </a:pathLst>
            </a:custGeom>
            <a:solidFill>
              <a:srgbClr val="A1A4A5"/>
            </a:solidFill>
          </p:spPr>
          <p:txBody>
            <a:bodyPr wrap="square" lIns="0" tIns="0" rIns="0" bIns="0" rtlCol="0"/>
            <a:lstStyle/>
            <a:p>
              <a:endParaRPr/>
            </a:p>
          </p:txBody>
        </p:sp>
        <p:sp>
          <p:nvSpPr>
            <p:cNvPr id="202" name="object 205">
              <a:extLst>
                <a:ext uri="{FF2B5EF4-FFF2-40B4-BE49-F238E27FC236}">
                  <a16:creationId xmlns:a16="http://schemas.microsoft.com/office/drawing/2014/main" id="{02870C3B-AB51-6102-E4C5-094AD870FC01}"/>
                </a:ext>
              </a:extLst>
            </p:cNvPr>
            <p:cNvSpPr/>
            <p:nvPr/>
          </p:nvSpPr>
          <p:spPr>
            <a:xfrm>
              <a:off x="6107691" y="3938284"/>
              <a:ext cx="1270" cy="6350"/>
            </a:xfrm>
            <a:custGeom>
              <a:avLst/>
              <a:gdLst/>
              <a:ahLst/>
              <a:cxnLst/>
              <a:rect l="l" t="t" r="r" b="b"/>
              <a:pathLst>
                <a:path w="1270" h="6350">
                  <a:moveTo>
                    <a:pt x="0" y="0"/>
                  </a:moveTo>
                  <a:lnTo>
                    <a:pt x="0" y="5778"/>
                  </a:lnTo>
                  <a:lnTo>
                    <a:pt x="1155" y="5778"/>
                  </a:lnTo>
                  <a:lnTo>
                    <a:pt x="584" y="3759"/>
                  </a:lnTo>
                  <a:lnTo>
                    <a:pt x="292" y="1739"/>
                  </a:lnTo>
                  <a:lnTo>
                    <a:pt x="0" y="0"/>
                  </a:lnTo>
                  <a:close/>
                </a:path>
              </a:pathLst>
            </a:custGeom>
            <a:solidFill>
              <a:srgbClr val="797D7E"/>
            </a:solidFill>
          </p:spPr>
          <p:txBody>
            <a:bodyPr wrap="square" lIns="0" tIns="0" rIns="0" bIns="0" rtlCol="0"/>
            <a:lstStyle/>
            <a:p>
              <a:endParaRPr/>
            </a:p>
          </p:txBody>
        </p:sp>
        <p:sp>
          <p:nvSpPr>
            <p:cNvPr id="203" name="object 206">
              <a:extLst>
                <a:ext uri="{FF2B5EF4-FFF2-40B4-BE49-F238E27FC236}">
                  <a16:creationId xmlns:a16="http://schemas.microsoft.com/office/drawing/2014/main" id="{FDA4E7C1-7B03-9C81-2A67-016844925C27}"/>
                </a:ext>
              </a:extLst>
            </p:cNvPr>
            <p:cNvSpPr/>
            <p:nvPr/>
          </p:nvSpPr>
          <p:spPr>
            <a:xfrm>
              <a:off x="6338740" y="3921824"/>
              <a:ext cx="15875" cy="22860"/>
            </a:xfrm>
            <a:custGeom>
              <a:avLst/>
              <a:gdLst/>
              <a:ahLst/>
              <a:cxnLst/>
              <a:rect l="l" t="t" r="r" b="b"/>
              <a:pathLst>
                <a:path w="15875" h="22860">
                  <a:moveTo>
                    <a:pt x="1739" y="0"/>
                  </a:moveTo>
                  <a:lnTo>
                    <a:pt x="1155" y="0"/>
                  </a:lnTo>
                  <a:lnTo>
                    <a:pt x="0" y="4622"/>
                  </a:lnTo>
                  <a:lnTo>
                    <a:pt x="4622" y="13284"/>
                  </a:lnTo>
                  <a:lnTo>
                    <a:pt x="8661" y="15303"/>
                  </a:lnTo>
                  <a:lnTo>
                    <a:pt x="8661" y="16459"/>
                  </a:lnTo>
                  <a:lnTo>
                    <a:pt x="6642" y="17614"/>
                  </a:lnTo>
                  <a:lnTo>
                    <a:pt x="5194" y="19634"/>
                  </a:lnTo>
                  <a:lnTo>
                    <a:pt x="6934" y="22237"/>
                  </a:lnTo>
                  <a:lnTo>
                    <a:pt x="9817" y="21081"/>
                  </a:lnTo>
                  <a:lnTo>
                    <a:pt x="15595" y="19354"/>
                  </a:lnTo>
                  <a:lnTo>
                    <a:pt x="15595" y="16459"/>
                  </a:lnTo>
                  <a:lnTo>
                    <a:pt x="12712" y="15887"/>
                  </a:lnTo>
                  <a:lnTo>
                    <a:pt x="9245" y="13284"/>
                  </a:lnTo>
                  <a:lnTo>
                    <a:pt x="9245" y="11264"/>
                  </a:lnTo>
                  <a:lnTo>
                    <a:pt x="8369" y="10680"/>
                  </a:lnTo>
                  <a:lnTo>
                    <a:pt x="7505" y="10401"/>
                  </a:lnTo>
                  <a:lnTo>
                    <a:pt x="6934" y="10109"/>
                  </a:lnTo>
                  <a:lnTo>
                    <a:pt x="7226" y="9524"/>
                  </a:lnTo>
                  <a:lnTo>
                    <a:pt x="7797" y="8953"/>
                  </a:lnTo>
                  <a:lnTo>
                    <a:pt x="8369" y="8661"/>
                  </a:lnTo>
                  <a:lnTo>
                    <a:pt x="7797" y="7505"/>
                  </a:lnTo>
                  <a:lnTo>
                    <a:pt x="7226" y="6642"/>
                  </a:lnTo>
                  <a:lnTo>
                    <a:pt x="6934" y="5778"/>
                  </a:lnTo>
                  <a:lnTo>
                    <a:pt x="4914" y="5778"/>
                  </a:lnTo>
                  <a:lnTo>
                    <a:pt x="3174" y="584"/>
                  </a:lnTo>
                  <a:lnTo>
                    <a:pt x="2311" y="292"/>
                  </a:lnTo>
                  <a:lnTo>
                    <a:pt x="1739" y="0"/>
                  </a:lnTo>
                  <a:close/>
                </a:path>
              </a:pathLst>
            </a:custGeom>
            <a:solidFill>
              <a:srgbClr val="898C8D"/>
            </a:solidFill>
          </p:spPr>
          <p:txBody>
            <a:bodyPr wrap="square" lIns="0" tIns="0" rIns="0" bIns="0" rtlCol="0"/>
            <a:lstStyle/>
            <a:p>
              <a:endParaRPr/>
            </a:p>
          </p:txBody>
        </p:sp>
        <p:sp>
          <p:nvSpPr>
            <p:cNvPr id="204" name="object 207">
              <a:extLst>
                <a:ext uri="{FF2B5EF4-FFF2-40B4-BE49-F238E27FC236}">
                  <a16:creationId xmlns:a16="http://schemas.microsoft.com/office/drawing/2014/main" id="{60EE72AA-B1DE-3BB3-FF9B-2E53574A272D}"/>
                </a:ext>
              </a:extLst>
            </p:cNvPr>
            <p:cNvSpPr/>
            <p:nvPr/>
          </p:nvSpPr>
          <p:spPr>
            <a:xfrm>
              <a:off x="6358092" y="3942335"/>
              <a:ext cx="2540" cy="1905"/>
            </a:xfrm>
            <a:custGeom>
              <a:avLst/>
              <a:gdLst/>
              <a:ahLst/>
              <a:cxnLst/>
              <a:rect l="l" t="t" r="r" b="b"/>
              <a:pathLst>
                <a:path w="2539" h="1904">
                  <a:moveTo>
                    <a:pt x="863" y="0"/>
                  </a:moveTo>
                  <a:lnTo>
                    <a:pt x="571" y="571"/>
                  </a:lnTo>
                  <a:lnTo>
                    <a:pt x="292" y="1155"/>
                  </a:lnTo>
                  <a:lnTo>
                    <a:pt x="0" y="1727"/>
                  </a:lnTo>
                  <a:lnTo>
                    <a:pt x="2019" y="1727"/>
                  </a:lnTo>
                  <a:lnTo>
                    <a:pt x="1435" y="1155"/>
                  </a:lnTo>
                  <a:lnTo>
                    <a:pt x="1155" y="571"/>
                  </a:lnTo>
                  <a:lnTo>
                    <a:pt x="863" y="0"/>
                  </a:lnTo>
                  <a:close/>
                </a:path>
              </a:pathLst>
            </a:custGeom>
            <a:solidFill>
              <a:srgbClr val="A1A4A5"/>
            </a:solidFill>
          </p:spPr>
          <p:txBody>
            <a:bodyPr wrap="square" lIns="0" tIns="0" rIns="0" bIns="0" rtlCol="0"/>
            <a:lstStyle/>
            <a:p>
              <a:endParaRPr/>
            </a:p>
          </p:txBody>
        </p:sp>
        <p:sp>
          <p:nvSpPr>
            <p:cNvPr id="205" name="object 208">
              <a:extLst>
                <a:ext uri="{FF2B5EF4-FFF2-40B4-BE49-F238E27FC236}">
                  <a16:creationId xmlns:a16="http://schemas.microsoft.com/office/drawing/2014/main" id="{FD6788AB-0079-3C6C-8533-866018130FFC}"/>
                </a:ext>
              </a:extLst>
            </p:cNvPr>
            <p:cNvSpPr/>
            <p:nvPr/>
          </p:nvSpPr>
          <p:spPr>
            <a:xfrm>
              <a:off x="6448496" y="3931354"/>
              <a:ext cx="3810" cy="13335"/>
            </a:xfrm>
            <a:custGeom>
              <a:avLst/>
              <a:gdLst/>
              <a:ahLst/>
              <a:cxnLst/>
              <a:rect l="l" t="t" r="r" b="b"/>
              <a:pathLst>
                <a:path w="3810" h="13335">
                  <a:moveTo>
                    <a:pt x="2882" y="0"/>
                  </a:moveTo>
                  <a:lnTo>
                    <a:pt x="571" y="4914"/>
                  </a:lnTo>
                  <a:lnTo>
                    <a:pt x="0" y="7213"/>
                  </a:lnTo>
                  <a:lnTo>
                    <a:pt x="2603" y="12712"/>
                  </a:lnTo>
                  <a:lnTo>
                    <a:pt x="3467" y="12712"/>
                  </a:lnTo>
                  <a:lnTo>
                    <a:pt x="2882" y="9245"/>
                  </a:lnTo>
                  <a:lnTo>
                    <a:pt x="2882" y="7797"/>
                  </a:lnTo>
                  <a:lnTo>
                    <a:pt x="2019" y="7797"/>
                  </a:lnTo>
                  <a:lnTo>
                    <a:pt x="2019" y="4038"/>
                  </a:lnTo>
                  <a:lnTo>
                    <a:pt x="2882" y="4038"/>
                  </a:lnTo>
                  <a:lnTo>
                    <a:pt x="2882" y="0"/>
                  </a:lnTo>
                  <a:close/>
                </a:path>
              </a:pathLst>
            </a:custGeom>
            <a:solidFill>
              <a:srgbClr val="C4C5C5"/>
            </a:solidFill>
          </p:spPr>
          <p:txBody>
            <a:bodyPr wrap="square" lIns="0" tIns="0" rIns="0" bIns="0" rtlCol="0"/>
            <a:lstStyle/>
            <a:p>
              <a:endParaRPr/>
            </a:p>
          </p:txBody>
        </p:sp>
        <p:sp>
          <p:nvSpPr>
            <p:cNvPr id="206" name="object 209">
              <a:extLst>
                <a:ext uri="{FF2B5EF4-FFF2-40B4-BE49-F238E27FC236}">
                  <a16:creationId xmlns:a16="http://schemas.microsoft.com/office/drawing/2014/main" id="{382346CC-CA19-7A7B-F0DF-4F2430998B80}"/>
                </a:ext>
              </a:extLst>
            </p:cNvPr>
            <p:cNvSpPr/>
            <p:nvPr/>
          </p:nvSpPr>
          <p:spPr>
            <a:xfrm>
              <a:off x="6510296" y="3937708"/>
              <a:ext cx="1270" cy="6350"/>
            </a:xfrm>
            <a:custGeom>
              <a:avLst/>
              <a:gdLst/>
              <a:ahLst/>
              <a:cxnLst/>
              <a:rect l="l" t="t" r="r" b="b"/>
              <a:pathLst>
                <a:path w="1270" h="6350">
                  <a:moveTo>
                    <a:pt x="863" y="0"/>
                  </a:moveTo>
                  <a:lnTo>
                    <a:pt x="0" y="0"/>
                  </a:lnTo>
                  <a:lnTo>
                    <a:pt x="292" y="5778"/>
                  </a:lnTo>
                  <a:lnTo>
                    <a:pt x="292" y="3746"/>
                  </a:lnTo>
                  <a:lnTo>
                    <a:pt x="571" y="1727"/>
                  </a:lnTo>
                  <a:lnTo>
                    <a:pt x="863" y="0"/>
                  </a:lnTo>
                  <a:close/>
                </a:path>
              </a:pathLst>
            </a:custGeom>
            <a:solidFill>
              <a:srgbClr val="898C8D"/>
            </a:solidFill>
          </p:spPr>
          <p:txBody>
            <a:bodyPr wrap="square" lIns="0" tIns="0" rIns="0" bIns="0" rtlCol="0"/>
            <a:lstStyle/>
            <a:p>
              <a:endParaRPr/>
            </a:p>
          </p:txBody>
        </p:sp>
        <p:sp>
          <p:nvSpPr>
            <p:cNvPr id="207" name="object 210">
              <a:extLst>
                <a:ext uri="{FF2B5EF4-FFF2-40B4-BE49-F238E27FC236}">
                  <a16:creationId xmlns:a16="http://schemas.microsoft.com/office/drawing/2014/main" id="{A383F3DA-92A5-677F-5B9A-DFD1C7C91B0C}"/>
                </a:ext>
              </a:extLst>
            </p:cNvPr>
            <p:cNvSpPr/>
            <p:nvPr/>
          </p:nvSpPr>
          <p:spPr>
            <a:xfrm>
              <a:off x="6158810" y="3823048"/>
              <a:ext cx="41910" cy="120014"/>
            </a:xfrm>
            <a:custGeom>
              <a:avLst/>
              <a:gdLst/>
              <a:ahLst/>
              <a:cxnLst/>
              <a:rect l="l" t="t" r="r" b="b"/>
              <a:pathLst>
                <a:path w="41910" h="120014">
                  <a:moveTo>
                    <a:pt x="29171" y="0"/>
                  </a:moveTo>
                  <a:lnTo>
                    <a:pt x="28016" y="0"/>
                  </a:lnTo>
                  <a:lnTo>
                    <a:pt x="28016" y="584"/>
                  </a:lnTo>
                  <a:lnTo>
                    <a:pt x="28587" y="1727"/>
                  </a:lnTo>
                  <a:lnTo>
                    <a:pt x="31775" y="2603"/>
                  </a:lnTo>
                  <a:lnTo>
                    <a:pt x="31775" y="3467"/>
                  </a:lnTo>
                  <a:lnTo>
                    <a:pt x="29743" y="3467"/>
                  </a:lnTo>
                  <a:lnTo>
                    <a:pt x="28879" y="13868"/>
                  </a:lnTo>
                  <a:lnTo>
                    <a:pt x="27432" y="14147"/>
                  </a:lnTo>
                  <a:lnTo>
                    <a:pt x="18199" y="18199"/>
                  </a:lnTo>
                  <a:lnTo>
                    <a:pt x="19926" y="19062"/>
                  </a:lnTo>
                  <a:lnTo>
                    <a:pt x="19634" y="20218"/>
                  </a:lnTo>
                  <a:lnTo>
                    <a:pt x="19354" y="21666"/>
                  </a:lnTo>
                  <a:lnTo>
                    <a:pt x="12325" y="29533"/>
                  </a:lnTo>
                  <a:lnTo>
                    <a:pt x="11661" y="42819"/>
                  </a:lnTo>
                  <a:lnTo>
                    <a:pt x="14193" y="57079"/>
                  </a:lnTo>
                  <a:lnTo>
                    <a:pt x="16751" y="67868"/>
                  </a:lnTo>
                  <a:lnTo>
                    <a:pt x="16167" y="71043"/>
                  </a:lnTo>
                  <a:lnTo>
                    <a:pt x="15595" y="77685"/>
                  </a:lnTo>
                  <a:lnTo>
                    <a:pt x="12992" y="79133"/>
                  </a:lnTo>
                  <a:lnTo>
                    <a:pt x="8369" y="82029"/>
                  </a:lnTo>
                  <a:lnTo>
                    <a:pt x="8089" y="82600"/>
                  </a:lnTo>
                  <a:lnTo>
                    <a:pt x="7797" y="83464"/>
                  </a:lnTo>
                  <a:lnTo>
                    <a:pt x="7797" y="84340"/>
                  </a:lnTo>
                  <a:lnTo>
                    <a:pt x="5778" y="84340"/>
                  </a:lnTo>
                  <a:lnTo>
                    <a:pt x="8369" y="93865"/>
                  </a:lnTo>
                  <a:lnTo>
                    <a:pt x="7226" y="98780"/>
                  </a:lnTo>
                  <a:lnTo>
                    <a:pt x="15303" y="104838"/>
                  </a:lnTo>
                  <a:lnTo>
                    <a:pt x="0" y="119862"/>
                  </a:lnTo>
                  <a:lnTo>
                    <a:pt x="3759" y="119570"/>
                  </a:lnTo>
                  <a:lnTo>
                    <a:pt x="6642" y="118122"/>
                  </a:lnTo>
                  <a:lnTo>
                    <a:pt x="7797" y="116395"/>
                  </a:lnTo>
                  <a:lnTo>
                    <a:pt x="9525" y="116103"/>
                  </a:lnTo>
                  <a:lnTo>
                    <a:pt x="10680" y="115531"/>
                  </a:lnTo>
                  <a:lnTo>
                    <a:pt x="11557" y="115239"/>
                  </a:lnTo>
                  <a:lnTo>
                    <a:pt x="12712" y="110045"/>
                  </a:lnTo>
                  <a:lnTo>
                    <a:pt x="13576" y="107441"/>
                  </a:lnTo>
                  <a:lnTo>
                    <a:pt x="15303" y="107149"/>
                  </a:lnTo>
                  <a:lnTo>
                    <a:pt x="19354" y="106578"/>
                  </a:lnTo>
                  <a:lnTo>
                    <a:pt x="19354" y="104559"/>
                  </a:lnTo>
                  <a:lnTo>
                    <a:pt x="20789" y="103695"/>
                  </a:lnTo>
                  <a:lnTo>
                    <a:pt x="16459" y="97624"/>
                  </a:lnTo>
                  <a:lnTo>
                    <a:pt x="11557" y="92709"/>
                  </a:lnTo>
                  <a:lnTo>
                    <a:pt x="11557" y="85204"/>
                  </a:lnTo>
                  <a:lnTo>
                    <a:pt x="14147" y="83756"/>
                  </a:lnTo>
                  <a:lnTo>
                    <a:pt x="17614" y="79425"/>
                  </a:lnTo>
                  <a:lnTo>
                    <a:pt x="19544" y="79425"/>
                  </a:lnTo>
                  <a:lnTo>
                    <a:pt x="19926" y="77685"/>
                  </a:lnTo>
                  <a:lnTo>
                    <a:pt x="22237" y="76822"/>
                  </a:lnTo>
                  <a:lnTo>
                    <a:pt x="20956" y="69204"/>
                  </a:lnTo>
                  <a:lnTo>
                    <a:pt x="16876" y="54283"/>
                  </a:lnTo>
                  <a:lnTo>
                    <a:pt x="15595" y="46494"/>
                  </a:lnTo>
                  <a:lnTo>
                    <a:pt x="17322" y="45923"/>
                  </a:lnTo>
                  <a:lnTo>
                    <a:pt x="18199" y="45923"/>
                  </a:lnTo>
                  <a:lnTo>
                    <a:pt x="17614" y="42456"/>
                  </a:lnTo>
                  <a:lnTo>
                    <a:pt x="17322" y="41008"/>
                  </a:lnTo>
                  <a:lnTo>
                    <a:pt x="20334" y="41008"/>
                  </a:lnTo>
                  <a:lnTo>
                    <a:pt x="21082" y="37261"/>
                  </a:lnTo>
                  <a:lnTo>
                    <a:pt x="22237" y="36690"/>
                  </a:lnTo>
                  <a:lnTo>
                    <a:pt x="23101" y="36385"/>
                  </a:lnTo>
                  <a:lnTo>
                    <a:pt x="23685" y="32931"/>
                  </a:lnTo>
                  <a:lnTo>
                    <a:pt x="23977" y="31483"/>
                  </a:lnTo>
                  <a:lnTo>
                    <a:pt x="23977" y="29463"/>
                  </a:lnTo>
                  <a:lnTo>
                    <a:pt x="22529" y="23113"/>
                  </a:lnTo>
                  <a:lnTo>
                    <a:pt x="23101" y="20802"/>
                  </a:lnTo>
                  <a:lnTo>
                    <a:pt x="25120" y="20802"/>
                  </a:lnTo>
                  <a:lnTo>
                    <a:pt x="25120" y="18783"/>
                  </a:lnTo>
                  <a:lnTo>
                    <a:pt x="33298" y="18783"/>
                  </a:lnTo>
                  <a:lnTo>
                    <a:pt x="34950" y="15887"/>
                  </a:lnTo>
                  <a:lnTo>
                    <a:pt x="39573" y="8381"/>
                  </a:lnTo>
                  <a:lnTo>
                    <a:pt x="39852" y="7226"/>
                  </a:lnTo>
                  <a:lnTo>
                    <a:pt x="40728" y="4622"/>
                  </a:lnTo>
                  <a:lnTo>
                    <a:pt x="41300" y="3467"/>
                  </a:lnTo>
                  <a:lnTo>
                    <a:pt x="41008" y="2311"/>
                  </a:lnTo>
                  <a:lnTo>
                    <a:pt x="40722" y="1447"/>
                  </a:lnTo>
                  <a:lnTo>
                    <a:pt x="31775" y="1447"/>
                  </a:lnTo>
                  <a:lnTo>
                    <a:pt x="31775" y="584"/>
                  </a:lnTo>
                  <a:lnTo>
                    <a:pt x="30327" y="292"/>
                  </a:lnTo>
                  <a:lnTo>
                    <a:pt x="29171" y="0"/>
                  </a:lnTo>
                  <a:close/>
                </a:path>
                <a:path w="41910" h="120014">
                  <a:moveTo>
                    <a:pt x="19544" y="79425"/>
                  </a:moveTo>
                  <a:lnTo>
                    <a:pt x="17614" y="79425"/>
                  </a:lnTo>
                  <a:lnTo>
                    <a:pt x="19354" y="80289"/>
                  </a:lnTo>
                  <a:lnTo>
                    <a:pt x="19544" y="79425"/>
                  </a:lnTo>
                  <a:close/>
                </a:path>
                <a:path w="41910" h="120014">
                  <a:moveTo>
                    <a:pt x="20334" y="41008"/>
                  </a:moveTo>
                  <a:lnTo>
                    <a:pt x="18199" y="41008"/>
                  </a:lnTo>
                  <a:lnTo>
                    <a:pt x="19062" y="41300"/>
                  </a:lnTo>
                  <a:lnTo>
                    <a:pt x="20218" y="41592"/>
                  </a:lnTo>
                  <a:lnTo>
                    <a:pt x="20334" y="41008"/>
                  </a:lnTo>
                  <a:close/>
                </a:path>
                <a:path w="41910" h="120014">
                  <a:moveTo>
                    <a:pt x="33298" y="18783"/>
                  </a:moveTo>
                  <a:lnTo>
                    <a:pt x="25120" y="18783"/>
                  </a:lnTo>
                  <a:lnTo>
                    <a:pt x="27152" y="19634"/>
                  </a:lnTo>
                  <a:lnTo>
                    <a:pt x="29463" y="20510"/>
                  </a:lnTo>
                  <a:lnTo>
                    <a:pt x="31775" y="21666"/>
                  </a:lnTo>
                  <a:lnTo>
                    <a:pt x="31775" y="19938"/>
                  </a:lnTo>
                  <a:lnTo>
                    <a:pt x="32638" y="19938"/>
                  </a:lnTo>
                  <a:lnTo>
                    <a:pt x="33298" y="18783"/>
                  </a:lnTo>
                  <a:close/>
                </a:path>
                <a:path w="41910" h="120014">
                  <a:moveTo>
                    <a:pt x="40436" y="584"/>
                  </a:moveTo>
                  <a:lnTo>
                    <a:pt x="35521" y="584"/>
                  </a:lnTo>
                  <a:lnTo>
                    <a:pt x="35521" y="1447"/>
                  </a:lnTo>
                  <a:lnTo>
                    <a:pt x="40722" y="1447"/>
                  </a:lnTo>
                  <a:lnTo>
                    <a:pt x="40436" y="584"/>
                  </a:lnTo>
                  <a:close/>
                </a:path>
              </a:pathLst>
            </a:custGeom>
            <a:solidFill>
              <a:srgbClr val="BABCBC"/>
            </a:solidFill>
          </p:spPr>
          <p:txBody>
            <a:bodyPr wrap="square" lIns="0" tIns="0" rIns="0" bIns="0" rtlCol="0"/>
            <a:lstStyle/>
            <a:p>
              <a:endParaRPr/>
            </a:p>
          </p:txBody>
        </p:sp>
        <p:sp>
          <p:nvSpPr>
            <p:cNvPr id="208" name="object 211">
              <a:extLst>
                <a:ext uri="{FF2B5EF4-FFF2-40B4-BE49-F238E27FC236}">
                  <a16:creationId xmlns:a16="http://schemas.microsoft.com/office/drawing/2014/main" id="{C659238B-BD5F-E8C0-D826-9736B2057C73}"/>
                </a:ext>
              </a:extLst>
            </p:cNvPr>
            <p:cNvSpPr/>
            <p:nvPr/>
          </p:nvSpPr>
          <p:spPr>
            <a:xfrm>
              <a:off x="6338455" y="3935684"/>
              <a:ext cx="4445" cy="7620"/>
            </a:xfrm>
            <a:custGeom>
              <a:avLst/>
              <a:gdLst/>
              <a:ahLst/>
              <a:cxnLst/>
              <a:rect l="l" t="t" r="r" b="b"/>
              <a:pathLst>
                <a:path w="4445" h="7620">
                  <a:moveTo>
                    <a:pt x="2882" y="0"/>
                  </a:moveTo>
                  <a:lnTo>
                    <a:pt x="1727" y="2311"/>
                  </a:lnTo>
                  <a:lnTo>
                    <a:pt x="863" y="4622"/>
                  </a:lnTo>
                  <a:lnTo>
                    <a:pt x="0" y="7226"/>
                  </a:lnTo>
                  <a:lnTo>
                    <a:pt x="4330" y="5486"/>
                  </a:lnTo>
                  <a:lnTo>
                    <a:pt x="3759" y="3467"/>
                  </a:lnTo>
                  <a:lnTo>
                    <a:pt x="3175" y="1739"/>
                  </a:lnTo>
                  <a:lnTo>
                    <a:pt x="2882" y="0"/>
                  </a:lnTo>
                  <a:close/>
                </a:path>
              </a:pathLst>
            </a:custGeom>
            <a:solidFill>
              <a:srgbClr val="A1A4A5"/>
            </a:solidFill>
          </p:spPr>
          <p:txBody>
            <a:bodyPr wrap="square" lIns="0" tIns="0" rIns="0" bIns="0" rtlCol="0"/>
            <a:lstStyle/>
            <a:p>
              <a:endParaRPr/>
            </a:p>
          </p:txBody>
        </p:sp>
        <p:sp>
          <p:nvSpPr>
            <p:cNvPr id="209" name="object 212">
              <a:extLst>
                <a:ext uri="{FF2B5EF4-FFF2-40B4-BE49-F238E27FC236}">
                  <a16:creationId xmlns:a16="http://schemas.microsoft.com/office/drawing/2014/main" id="{93628B9D-E729-1C17-A33E-9A775CA47C94}"/>
                </a:ext>
              </a:extLst>
            </p:cNvPr>
            <p:cNvSpPr/>
            <p:nvPr/>
          </p:nvSpPr>
          <p:spPr>
            <a:xfrm>
              <a:off x="6396504" y="3941178"/>
              <a:ext cx="4445" cy="1270"/>
            </a:xfrm>
            <a:custGeom>
              <a:avLst/>
              <a:gdLst/>
              <a:ahLst/>
              <a:cxnLst/>
              <a:rect l="l" t="t" r="r" b="b"/>
              <a:pathLst>
                <a:path w="4445" h="1270">
                  <a:moveTo>
                    <a:pt x="4038" y="0"/>
                  </a:moveTo>
                  <a:lnTo>
                    <a:pt x="0" y="0"/>
                  </a:lnTo>
                  <a:lnTo>
                    <a:pt x="0" y="863"/>
                  </a:lnTo>
                  <a:lnTo>
                    <a:pt x="1155" y="571"/>
                  </a:lnTo>
                  <a:lnTo>
                    <a:pt x="2590" y="279"/>
                  </a:lnTo>
                  <a:lnTo>
                    <a:pt x="4038" y="0"/>
                  </a:lnTo>
                  <a:close/>
                </a:path>
              </a:pathLst>
            </a:custGeom>
            <a:solidFill>
              <a:srgbClr val="A9ACAC"/>
            </a:solidFill>
          </p:spPr>
          <p:txBody>
            <a:bodyPr wrap="square" lIns="0" tIns="0" rIns="0" bIns="0" rtlCol="0"/>
            <a:lstStyle/>
            <a:p>
              <a:endParaRPr/>
            </a:p>
          </p:txBody>
        </p:sp>
        <p:sp>
          <p:nvSpPr>
            <p:cNvPr id="210" name="object 213">
              <a:extLst>
                <a:ext uri="{FF2B5EF4-FFF2-40B4-BE49-F238E27FC236}">
                  <a16:creationId xmlns:a16="http://schemas.microsoft.com/office/drawing/2014/main" id="{829AB68D-FBE8-A44A-8914-21C2DC4D9DAB}"/>
                </a:ext>
              </a:extLst>
            </p:cNvPr>
            <p:cNvSpPr/>
            <p:nvPr/>
          </p:nvSpPr>
          <p:spPr>
            <a:xfrm>
              <a:off x="6106822" y="3937708"/>
              <a:ext cx="1270" cy="3810"/>
            </a:xfrm>
            <a:custGeom>
              <a:avLst/>
              <a:gdLst/>
              <a:ahLst/>
              <a:cxnLst/>
              <a:rect l="l" t="t" r="r" b="b"/>
              <a:pathLst>
                <a:path w="1270" h="3810">
                  <a:moveTo>
                    <a:pt x="584" y="0"/>
                  </a:moveTo>
                  <a:lnTo>
                    <a:pt x="0" y="2311"/>
                  </a:lnTo>
                  <a:lnTo>
                    <a:pt x="0" y="3467"/>
                  </a:lnTo>
                  <a:lnTo>
                    <a:pt x="863" y="3467"/>
                  </a:lnTo>
                  <a:lnTo>
                    <a:pt x="863" y="571"/>
                  </a:lnTo>
                  <a:lnTo>
                    <a:pt x="584" y="292"/>
                  </a:lnTo>
                  <a:lnTo>
                    <a:pt x="584" y="0"/>
                  </a:lnTo>
                  <a:close/>
                </a:path>
              </a:pathLst>
            </a:custGeom>
            <a:solidFill>
              <a:srgbClr val="CDCFCE"/>
            </a:solidFill>
          </p:spPr>
          <p:txBody>
            <a:bodyPr wrap="square" lIns="0" tIns="0" rIns="0" bIns="0" rtlCol="0"/>
            <a:lstStyle/>
            <a:p>
              <a:endParaRPr/>
            </a:p>
          </p:txBody>
        </p:sp>
        <p:sp>
          <p:nvSpPr>
            <p:cNvPr id="211" name="object 214">
              <a:extLst>
                <a:ext uri="{FF2B5EF4-FFF2-40B4-BE49-F238E27FC236}">
                  <a16:creationId xmlns:a16="http://schemas.microsoft.com/office/drawing/2014/main" id="{FCC502EB-327F-35E3-2A7C-BB42776DDFA8}"/>
                </a:ext>
              </a:extLst>
            </p:cNvPr>
            <p:cNvSpPr/>
            <p:nvPr/>
          </p:nvSpPr>
          <p:spPr>
            <a:xfrm>
              <a:off x="6165453" y="3939156"/>
              <a:ext cx="3175" cy="2540"/>
            </a:xfrm>
            <a:custGeom>
              <a:avLst/>
              <a:gdLst/>
              <a:ahLst/>
              <a:cxnLst/>
              <a:rect l="l" t="t" r="r" b="b"/>
              <a:pathLst>
                <a:path w="3175" h="2539">
                  <a:moveTo>
                    <a:pt x="2882" y="0"/>
                  </a:moveTo>
                  <a:lnTo>
                    <a:pt x="1155" y="279"/>
                  </a:lnTo>
                  <a:lnTo>
                    <a:pt x="0" y="2019"/>
                  </a:lnTo>
                  <a:lnTo>
                    <a:pt x="863" y="1155"/>
                  </a:lnTo>
                  <a:lnTo>
                    <a:pt x="1727" y="584"/>
                  </a:lnTo>
                  <a:lnTo>
                    <a:pt x="2882" y="0"/>
                  </a:lnTo>
                  <a:close/>
                </a:path>
              </a:pathLst>
            </a:custGeom>
            <a:solidFill>
              <a:srgbClr val="B0B3B3"/>
            </a:solidFill>
          </p:spPr>
          <p:txBody>
            <a:bodyPr wrap="square" lIns="0" tIns="0" rIns="0" bIns="0" rtlCol="0"/>
            <a:lstStyle/>
            <a:p>
              <a:endParaRPr/>
            </a:p>
          </p:txBody>
        </p:sp>
        <p:sp>
          <p:nvSpPr>
            <p:cNvPr id="212" name="object 215">
              <a:extLst>
                <a:ext uri="{FF2B5EF4-FFF2-40B4-BE49-F238E27FC236}">
                  <a16:creationId xmlns:a16="http://schemas.microsoft.com/office/drawing/2014/main" id="{91BF7DD6-4DD2-A051-0ADF-9302F70D56FF}"/>
                </a:ext>
              </a:extLst>
            </p:cNvPr>
            <p:cNvSpPr/>
            <p:nvPr/>
          </p:nvSpPr>
          <p:spPr>
            <a:xfrm>
              <a:off x="6178156" y="3940022"/>
              <a:ext cx="3810" cy="1270"/>
            </a:xfrm>
            <a:custGeom>
              <a:avLst/>
              <a:gdLst/>
              <a:ahLst/>
              <a:cxnLst/>
              <a:rect l="l" t="t" r="r" b="b"/>
              <a:pathLst>
                <a:path w="3810" h="1270">
                  <a:moveTo>
                    <a:pt x="3759" y="0"/>
                  </a:moveTo>
                  <a:lnTo>
                    <a:pt x="0" y="0"/>
                  </a:lnTo>
                  <a:lnTo>
                    <a:pt x="0" y="1155"/>
                  </a:lnTo>
                  <a:lnTo>
                    <a:pt x="3759" y="1155"/>
                  </a:lnTo>
                  <a:lnTo>
                    <a:pt x="3759" y="0"/>
                  </a:lnTo>
                  <a:close/>
                </a:path>
              </a:pathLst>
            </a:custGeom>
            <a:solidFill>
              <a:srgbClr val="9A949E"/>
            </a:solidFill>
          </p:spPr>
          <p:txBody>
            <a:bodyPr wrap="square" lIns="0" tIns="0" rIns="0" bIns="0" rtlCol="0"/>
            <a:lstStyle/>
            <a:p>
              <a:endParaRPr/>
            </a:p>
          </p:txBody>
        </p:sp>
        <p:sp>
          <p:nvSpPr>
            <p:cNvPr id="213" name="object 216">
              <a:extLst>
                <a:ext uri="{FF2B5EF4-FFF2-40B4-BE49-F238E27FC236}">
                  <a16:creationId xmlns:a16="http://schemas.microsoft.com/office/drawing/2014/main" id="{1E7EC6DE-16F8-3248-E247-E0FAD8F3FA5C}"/>
                </a:ext>
              </a:extLst>
            </p:cNvPr>
            <p:cNvSpPr/>
            <p:nvPr/>
          </p:nvSpPr>
          <p:spPr>
            <a:xfrm>
              <a:off x="6311883" y="3938285"/>
              <a:ext cx="1905" cy="3175"/>
            </a:xfrm>
            <a:custGeom>
              <a:avLst/>
              <a:gdLst/>
              <a:ahLst/>
              <a:cxnLst/>
              <a:rect l="l" t="t" r="r" b="b"/>
              <a:pathLst>
                <a:path w="1904" h="3175">
                  <a:moveTo>
                    <a:pt x="863" y="0"/>
                  </a:moveTo>
                  <a:lnTo>
                    <a:pt x="0" y="0"/>
                  </a:lnTo>
                  <a:lnTo>
                    <a:pt x="279" y="876"/>
                  </a:lnTo>
                  <a:lnTo>
                    <a:pt x="571" y="1739"/>
                  </a:lnTo>
                  <a:lnTo>
                    <a:pt x="863" y="2895"/>
                  </a:lnTo>
                  <a:lnTo>
                    <a:pt x="863" y="2603"/>
                  </a:lnTo>
                  <a:lnTo>
                    <a:pt x="1155" y="2311"/>
                  </a:lnTo>
                  <a:lnTo>
                    <a:pt x="1435" y="2311"/>
                  </a:lnTo>
                  <a:lnTo>
                    <a:pt x="1155" y="1447"/>
                  </a:lnTo>
                  <a:lnTo>
                    <a:pt x="863" y="584"/>
                  </a:lnTo>
                  <a:lnTo>
                    <a:pt x="863" y="0"/>
                  </a:lnTo>
                  <a:close/>
                </a:path>
              </a:pathLst>
            </a:custGeom>
            <a:solidFill>
              <a:srgbClr val="A9ACAC"/>
            </a:solidFill>
          </p:spPr>
          <p:txBody>
            <a:bodyPr wrap="square" lIns="0" tIns="0" rIns="0" bIns="0" rtlCol="0"/>
            <a:lstStyle/>
            <a:p>
              <a:endParaRPr/>
            </a:p>
          </p:txBody>
        </p:sp>
        <p:sp>
          <p:nvSpPr>
            <p:cNvPr id="214" name="object 217">
              <a:extLst>
                <a:ext uri="{FF2B5EF4-FFF2-40B4-BE49-F238E27FC236}">
                  <a16:creationId xmlns:a16="http://schemas.microsoft.com/office/drawing/2014/main" id="{B3F6954A-5E7D-A9AB-3ADA-6AD152117D48}"/>
                </a:ext>
              </a:extLst>
            </p:cNvPr>
            <p:cNvSpPr/>
            <p:nvPr/>
          </p:nvSpPr>
          <p:spPr>
            <a:xfrm>
              <a:off x="6352313" y="3933375"/>
              <a:ext cx="10795" cy="5715"/>
            </a:xfrm>
            <a:custGeom>
              <a:avLst/>
              <a:gdLst/>
              <a:ahLst/>
              <a:cxnLst/>
              <a:rect l="l" t="t" r="r" b="b"/>
              <a:pathLst>
                <a:path w="10795" h="5714">
                  <a:moveTo>
                    <a:pt x="0" y="0"/>
                  </a:moveTo>
                  <a:lnTo>
                    <a:pt x="0" y="4038"/>
                  </a:lnTo>
                  <a:lnTo>
                    <a:pt x="6642" y="5486"/>
                  </a:lnTo>
                  <a:lnTo>
                    <a:pt x="9817" y="4914"/>
                  </a:lnTo>
                  <a:lnTo>
                    <a:pt x="10109" y="4038"/>
                  </a:lnTo>
                  <a:lnTo>
                    <a:pt x="10680" y="2882"/>
                  </a:lnTo>
                  <a:lnTo>
                    <a:pt x="5486" y="3759"/>
                  </a:lnTo>
                  <a:lnTo>
                    <a:pt x="4622" y="2603"/>
                  </a:lnTo>
                  <a:lnTo>
                    <a:pt x="0" y="0"/>
                  </a:lnTo>
                  <a:close/>
                </a:path>
              </a:pathLst>
            </a:custGeom>
            <a:solidFill>
              <a:srgbClr val="A1A4A5"/>
            </a:solidFill>
          </p:spPr>
          <p:txBody>
            <a:bodyPr wrap="square" lIns="0" tIns="0" rIns="0" bIns="0" rtlCol="0"/>
            <a:lstStyle/>
            <a:p>
              <a:endParaRPr/>
            </a:p>
          </p:txBody>
        </p:sp>
        <p:sp>
          <p:nvSpPr>
            <p:cNvPr id="215" name="object 218">
              <a:extLst>
                <a:ext uri="{FF2B5EF4-FFF2-40B4-BE49-F238E27FC236}">
                  <a16:creationId xmlns:a16="http://schemas.microsoft.com/office/drawing/2014/main" id="{1BF7C384-0220-04CD-BC1E-ECFECD46B247}"/>
                </a:ext>
              </a:extLst>
            </p:cNvPr>
            <p:cNvSpPr/>
            <p:nvPr/>
          </p:nvSpPr>
          <p:spPr>
            <a:xfrm>
              <a:off x="6450515" y="3935397"/>
              <a:ext cx="1270" cy="3810"/>
            </a:xfrm>
            <a:custGeom>
              <a:avLst/>
              <a:gdLst/>
              <a:ahLst/>
              <a:cxnLst/>
              <a:rect l="l" t="t" r="r" b="b"/>
              <a:pathLst>
                <a:path w="1270" h="3810">
                  <a:moveTo>
                    <a:pt x="863" y="0"/>
                  </a:moveTo>
                  <a:lnTo>
                    <a:pt x="0" y="0"/>
                  </a:lnTo>
                  <a:lnTo>
                    <a:pt x="0" y="3759"/>
                  </a:lnTo>
                  <a:lnTo>
                    <a:pt x="863" y="3759"/>
                  </a:lnTo>
                  <a:lnTo>
                    <a:pt x="863" y="0"/>
                  </a:lnTo>
                  <a:close/>
                </a:path>
              </a:pathLst>
            </a:custGeom>
            <a:solidFill>
              <a:srgbClr val="B1BCBC"/>
            </a:solidFill>
          </p:spPr>
          <p:txBody>
            <a:bodyPr wrap="square" lIns="0" tIns="0" rIns="0" bIns="0" rtlCol="0"/>
            <a:lstStyle/>
            <a:p>
              <a:endParaRPr/>
            </a:p>
          </p:txBody>
        </p:sp>
        <p:sp>
          <p:nvSpPr>
            <p:cNvPr id="216" name="object 219">
              <a:extLst>
                <a:ext uri="{FF2B5EF4-FFF2-40B4-BE49-F238E27FC236}">
                  <a16:creationId xmlns:a16="http://schemas.microsoft.com/office/drawing/2014/main" id="{2C185A3C-A1D6-F5E7-34D1-E2091FB012A1}"/>
                </a:ext>
              </a:extLst>
            </p:cNvPr>
            <p:cNvSpPr/>
            <p:nvPr/>
          </p:nvSpPr>
          <p:spPr>
            <a:xfrm>
              <a:off x="6170358" y="3835183"/>
              <a:ext cx="204470" cy="103505"/>
            </a:xfrm>
            <a:custGeom>
              <a:avLst/>
              <a:gdLst/>
              <a:ahLst/>
              <a:cxnLst/>
              <a:rect l="l" t="t" r="r" b="b"/>
              <a:pathLst>
                <a:path w="204470" h="103504">
                  <a:moveTo>
                    <a:pt x="26860" y="86652"/>
                  </a:moveTo>
                  <a:lnTo>
                    <a:pt x="25120" y="86652"/>
                  </a:lnTo>
                  <a:lnTo>
                    <a:pt x="22529" y="79717"/>
                  </a:lnTo>
                  <a:lnTo>
                    <a:pt x="21082" y="78854"/>
                  </a:lnTo>
                  <a:lnTo>
                    <a:pt x="21945" y="76835"/>
                  </a:lnTo>
                  <a:lnTo>
                    <a:pt x="23977" y="75958"/>
                  </a:lnTo>
                  <a:lnTo>
                    <a:pt x="23977" y="77990"/>
                  </a:lnTo>
                  <a:lnTo>
                    <a:pt x="25704" y="77127"/>
                  </a:lnTo>
                  <a:lnTo>
                    <a:pt x="25450" y="75958"/>
                  </a:lnTo>
                  <a:lnTo>
                    <a:pt x="23710" y="68160"/>
                  </a:lnTo>
                  <a:lnTo>
                    <a:pt x="22491" y="62649"/>
                  </a:lnTo>
                  <a:lnTo>
                    <a:pt x="18846" y="48234"/>
                  </a:lnTo>
                  <a:lnTo>
                    <a:pt x="15303" y="33794"/>
                  </a:lnTo>
                  <a:lnTo>
                    <a:pt x="14439" y="29464"/>
                  </a:lnTo>
                  <a:lnTo>
                    <a:pt x="12420" y="19354"/>
                  </a:lnTo>
                  <a:lnTo>
                    <a:pt x="12128" y="20802"/>
                  </a:lnTo>
                  <a:lnTo>
                    <a:pt x="11557" y="24269"/>
                  </a:lnTo>
                  <a:lnTo>
                    <a:pt x="10680" y="24561"/>
                  </a:lnTo>
                  <a:lnTo>
                    <a:pt x="9525" y="25133"/>
                  </a:lnTo>
                  <a:lnTo>
                    <a:pt x="8661" y="29464"/>
                  </a:lnTo>
                  <a:lnTo>
                    <a:pt x="7505" y="29171"/>
                  </a:lnTo>
                  <a:lnTo>
                    <a:pt x="6642" y="28879"/>
                  </a:lnTo>
                  <a:lnTo>
                    <a:pt x="5778" y="28879"/>
                  </a:lnTo>
                  <a:lnTo>
                    <a:pt x="6070" y="30327"/>
                  </a:lnTo>
                  <a:lnTo>
                    <a:pt x="6642" y="33794"/>
                  </a:lnTo>
                  <a:lnTo>
                    <a:pt x="5778" y="33794"/>
                  </a:lnTo>
                  <a:lnTo>
                    <a:pt x="4038" y="34378"/>
                  </a:lnTo>
                  <a:lnTo>
                    <a:pt x="5321" y="42151"/>
                  </a:lnTo>
                  <a:lnTo>
                    <a:pt x="9398" y="57073"/>
                  </a:lnTo>
                  <a:lnTo>
                    <a:pt x="10680" y="64706"/>
                  </a:lnTo>
                  <a:lnTo>
                    <a:pt x="8369" y="65570"/>
                  </a:lnTo>
                  <a:lnTo>
                    <a:pt x="7797" y="68160"/>
                  </a:lnTo>
                  <a:lnTo>
                    <a:pt x="6070" y="67297"/>
                  </a:lnTo>
                  <a:lnTo>
                    <a:pt x="2603" y="71628"/>
                  </a:lnTo>
                  <a:lnTo>
                    <a:pt x="0" y="73075"/>
                  </a:lnTo>
                  <a:lnTo>
                    <a:pt x="0" y="80594"/>
                  </a:lnTo>
                  <a:lnTo>
                    <a:pt x="4914" y="85496"/>
                  </a:lnTo>
                  <a:lnTo>
                    <a:pt x="9245" y="91567"/>
                  </a:lnTo>
                  <a:lnTo>
                    <a:pt x="7797" y="92430"/>
                  </a:lnTo>
                  <a:lnTo>
                    <a:pt x="7797" y="94449"/>
                  </a:lnTo>
                  <a:lnTo>
                    <a:pt x="3759" y="95021"/>
                  </a:lnTo>
                  <a:lnTo>
                    <a:pt x="2019" y="95313"/>
                  </a:lnTo>
                  <a:lnTo>
                    <a:pt x="1155" y="97917"/>
                  </a:lnTo>
                  <a:lnTo>
                    <a:pt x="0" y="103111"/>
                  </a:lnTo>
                  <a:lnTo>
                    <a:pt x="7162" y="100330"/>
                  </a:lnTo>
                  <a:lnTo>
                    <a:pt x="15494" y="96507"/>
                  </a:lnTo>
                  <a:lnTo>
                    <a:pt x="22783" y="91859"/>
                  </a:lnTo>
                  <a:lnTo>
                    <a:pt x="26860" y="86652"/>
                  </a:lnTo>
                  <a:close/>
                </a:path>
                <a:path w="204470" h="103504">
                  <a:moveTo>
                    <a:pt x="142379" y="100228"/>
                  </a:moveTo>
                  <a:lnTo>
                    <a:pt x="141516" y="100228"/>
                  </a:lnTo>
                  <a:lnTo>
                    <a:pt x="141516" y="103111"/>
                  </a:lnTo>
                  <a:lnTo>
                    <a:pt x="142379" y="103111"/>
                  </a:lnTo>
                  <a:lnTo>
                    <a:pt x="142379" y="100228"/>
                  </a:lnTo>
                  <a:close/>
                </a:path>
                <a:path w="204470" h="103504">
                  <a:moveTo>
                    <a:pt x="204190" y="17335"/>
                  </a:moveTo>
                  <a:lnTo>
                    <a:pt x="201307" y="11849"/>
                  </a:lnTo>
                  <a:lnTo>
                    <a:pt x="198704" y="9829"/>
                  </a:lnTo>
                  <a:lnTo>
                    <a:pt x="193509" y="6642"/>
                  </a:lnTo>
                  <a:lnTo>
                    <a:pt x="193217" y="6350"/>
                  </a:lnTo>
                  <a:lnTo>
                    <a:pt x="192633" y="6350"/>
                  </a:lnTo>
                  <a:lnTo>
                    <a:pt x="191477" y="6070"/>
                  </a:lnTo>
                  <a:lnTo>
                    <a:pt x="190627" y="5778"/>
                  </a:lnTo>
                  <a:lnTo>
                    <a:pt x="189750" y="5778"/>
                  </a:lnTo>
                  <a:lnTo>
                    <a:pt x="180517" y="1727"/>
                  </a:lnTo>
                  <a:lnTo>
                    <a:pt x="176187" y="0"/>
                  </a:lnTo>
                  <a:lnTo>
                    <a:pt x="175018" y="0"/>
                  </a:lnTo>
                  <a:lnTo>
                    <a:pt x="173863" y="292"/>
                  </a:lnTo>
                  <a:lnTo>
                    <a:pt x="172999" y="571"/>
                  </a:lnTo>
                  <a:lnTo>
                    <a:pt x="171843" y="3759"/>
                  </a:lnTo>
                  <a:lnTo>
                    <a:pt x="172427" y="5194"/>
                  </a:lnTo>
                  <a:lnTo>
                    <a:pt x="172999" y="8369"/>
                  </a:lnTo>
                  <a:lnTo>
                    <a:pt x="181432" y="11569"/>
                  </a:lnTo>
                  <a:lnTo>
                    <a:pt x="184404" y="21844"/>
                  </a:lnTo>
                  <a:lnTo>
                    <a:pt x="184124" y="34328"/>
                  </a:lnTo>
                  <a:lnTo>
                    <a:pt x="182829" y="44183"/>
                  </a:lnTo>
                  <a:lnTo>
                    <a:pt x="182829" y="51130"/>
                  </a:lnTo>
                  <a:lnTo>
                    <a:pt x="182245" y="52857"/>
                  </a:lnTo>
                  <a:lnTo>
                    <a:pt x="181952" y="54013"/>
                  </a:lnTo>
                  <a:lnTo>
                    <a:pt x="181952" y="58343"/>
                  </a:lnTo>
                  <a:lnTo>
                    <a:pt x="181673" y="59207"/>
                  </a:lnTo>
                  <a:lnTo>
                    <a:pt x="181089" y="61518"/>
                  </a:lnTo>
                  <a:lnTo>
                    <a:pt x="181089" y="68453"/>
                  </a:lnTo>
                  <a:lnTo>
                    <a:pt x="180517" y="69608"/>
                  </a:lnTo>
                  <a:lnTo>
                    <a:pt x="180225" y="70764"/>
                  </a:lnTo>
                  <a:lnTo>
                    <a:pt x="179933" y="72212"/>
                  </a:lnTo>
                  <a:lnTo>
                    <a:pt x="179933" y="73075"/>
                  </a:lnTo>
                  <a:lnTo>
                    <a:pt x="180225" y="79133"/>
                  </a:lnTo>
                  <a:lnTo>
                    <a:pt x="181089" y="85204"/>
                  </a:lnTo>
                  <a:lnTo>
                    <a:pt x="177038" y="90398"/>
                  </a:lnTo>
                  <a:lnTo>
                    <a:pt x="177038" y="93281"/>
                  </a:lnTo>
                  <a:lnTo>
                    <a:pt x="181952" y="98196"/>
                  </a:lnTo>
                  <a:lnTo>
                    <a:pt x="186575" y="100799"/>
                  </a:lnTo>
                  <a:lnTo>
                    <a:pt x="187439" y="101955"/>
                  </a:lnTo>
                  <a:lnTo>
                    <a:pt x="192633" y="101079"/>
                  </a:lnTo>
                  <a:lnTo>
                    <a:pt x="192633" y="100507"/>
                  </a:lnTo>
                  <a:lnTo>
                    <a:pt x="197840" y="93865"/>
                  </a:lnTo>
                  <a:lnTo>
                    <a:pt x="198412" y="91554"/>
                  </a:lnTo>
                  <a:lnTo>
                    <a:pt x="197840" y="90398"/>
                  </a:lnTo>
                  <a:lnTo>
                    <a:pt x="197256" y="88671"/>
                  </a:lnTo>
                  <a:lnTo>
                    <a:pt x="196392" y="81737"/>
                  </a:lnTo>
                  <a:lnTo>
                    <a:pt x="196100" y="80010"/>
                  </a:lnTo>
                  <a:lnTo>
                    <a:pt x="195529" y="77114"/>
                  </a:lnTo>
                  <a:lnTo>
                    <a:pt x="195529" y="72212"/>
                  </a:lnTo>
                  <a:lnTo>
                    <a:pt x="194945" y="70764"/>
                  </a:lnTo>
                  <a:lnTo>
                    <a:pt x="194373" y="68453"/>
                  </a:lnTo>
                  <a:lnTo>
                    <a:pt x="194373" y="49961"/>
                  </a:lnTo>
                  <a:lnTo>
                    <a:pt x="195529" y="44183"/>
                  </a:lnTo>
                  <a:lnTo>
                    <a:pt x="196100" y="32639"/>
                  </a:lnTo>
                  <a:lnTo>
                    <a:pt x="201307" y="29756"/>
                  </a:lnTo>
                  <a:lnTo>
                    <a:pt x="201587" y="28587"/>
                  </a:lnTo>
                  <a:lnTo>
                    <a:pt x="202171" y="26860"/>
                  </a:lnTo>
                  <a:lnTo>
                    <a:pt x="202755" y="24549"/>
                  </a:lnTo>
                  <a:lnTo>
                    <a:pt x="203034" y="23685"/>
                  </a:lnTo>
                  <a:lnTo>
                    <a:pt x="203136" y="21844"/>
                  </a:lnTo>
                  <a:lnTo>
                    <a:pt x="203327" y="21082"/>
                  </a:lnTo>
                  <a:lnTo>
                    <a:pt x="203619" y="20218"/>
                  </a:lnTo>
                  <a:lnTo>
                    <a:pt x="204190" y="19354"/>
                  </a:lnTo>
                  <a:lnTo>
                    <a:pt x="204190" y="17335"/>
                  </a:lnTo>
                  <a:close/>
                </a:path>
              </a:pathLst>
            </a:custGeom>
            <a:solidFill>
              <a:srgbClr val="B0B3B3"/>
            </a:solidFill>
          </p:spPr>
          <p:txBody>
            <a:bodyPr wrap="square" lIns="0" tIns="0" rIns="0" bIns="0" rtlCol="0"/>
            <a:lstStyle/>
            <a:p>
              <a:endParaRPr/>
            </a:p>
          </p:txBody>
        </p:sp>
        <p:sp>
          <p:nvSpPr>
            <p:cNvPr id="217" name="object 220">
              <a:extLst>
                <a:ext uri="{FF2B5EF4-FFF2-40B4-BE49-F238E27FC236}">
                  <a16:creationId xmlns:a16="http://schemas.microsoft.com/office/drawing/2014/main" id="{BB1563DF-9582-E9DC-BE48-941750FD49A0}"/>
                </a:ext>
              </a:extLst>
            </p:cNvPr>
            <p:cNvSpPr/>
            <p:nvPr/>
          </p:nvSpPr>
          <p:spPr>
            <a:xfrm>
              <a:off x="6252098" y="3931939"/>
              <a:ext cx="1270" cy="5715"/>
            </a:xfrm>
            <a:custGeom>
              <a:avLst/>
              <a:gdLst/>
              <a:ahLst/>
              <a:cxnLst/>
              <a:rect l="l" t="t" r="r" b="b"/>
              <a:pathLst>
                <a:path w="1270" h="5714">
                  <a:moveTo>
                    <a:pt x="571" y="0"/>
                  </a:moveTo>
                  <a:lnTo>
                    <a:pt x="292" y="1727"/>
                  </a:lnTo>
                  <a:lnTo>
                    <a:pt x="0" y="3454"/>
                  </a:lnTo>
                  <a:lnTo>
                    <a:pt x="0" y="5194"/>
                  </a:lnTo>
                  <a:lnTo>
                    <a:pt x="1155" y="5194"/>
                  </a:lnTo>
                  <a:lnTo>
                    <a:pt x="571" y="1727"/>
                  </a:lnTo>
                  <a:lnTo>
                    <a:pt x="571" y="0"/>
                  </a:lnTo>
                  <a:close/>
                </a:path>
              </a:pathLst>
            </a:custGeom>
            <a:solidFill>
              <a:srgbClr val="919495"/>
            </a:solidFill>
          </p:spPr>
          <p:txBody>
            <a:bodyPr wrap="square" lIns="0" tIns="0" rIns="0" bIns="0" rtlCol="0"/>
            <a:lstStyle/>
            <a:p>
              <a:endParaRPr/>
            </a:p>
          </p:txBody>
        </p:sp>
        <p:sp>
          <p:nvSpPr>
            <p:cNvPr id="218" name="object 221">
              <a:extLst>
                <a:ext uri="{FF2B5EF4-FFF2-40B4-BE49-F238E27FC236}">
                  <a16:creationId xmlns:a16="http://schemas.microsoft.com/office/drawing/2014/main" id="{70C9090E-6C1A-CFC1-1064-328444008565}"/>
                </a:ext>
              </a:extLst>
            </p:cNvPr>
            <p:cNvSpPr/>
            <p:nvPr/>
          </p:nvSpPr>
          <p:spPr>
            <a:xfrm>
              <a:off x="6422496" y="3931939"/>
              <a:ext cx="1905" cy="5715"/>
            </a:xfrm>
            <a:custGeom>
              <a:avLst/>
              <a:gdLst/>
              <a:ahLst/>
              <a:cxnLst/>
              <a:rect l="l" t="t" r="r" b="b"/>
              <a:pathLst>
                <a:path w="1904" h="5714">
                  <a:moveTo>
                    <a:pt x="1447" y="0"/>
                  </a:moveTo>
                  <a:lnTo>
                    <a:pt x="863" y="1727"/>
                  </a:lnTo>
                  <a:lnTo>
                    <a:pt x="292" y="3454"/>
                  </a:lnTo>
                  <a:lnTo>
                    <a:pt x="0" y="5194"/>
                  </a:lnTo>
                  <a:lnTo>
                    <a:pt x="1155" y="4317"/>
                  </a:lnTo>
                  <a:lnTo>
                    <a:pt x="1447" y="0"/>
                  </a:lnTo>
                  <a:close/>
                </a:path>
              </a:pathLst>
            </a:custGeom>
            <a:solidFill>
              <a:srgbClr val="BABCBC"/>
            </a:solidFill>
          </p:spPr>
          <p:txBody>
            <a:bodyPr wrap="square" lIns="0" tIns="0" rIns="0" bIns="0" rtlCol="0"/>
            <a:lstStyle/>
            <a:p>
              <a:endParaRPr/>
            </a:p>
          </p:txBody>
        </p:sp>
        <p:sp>
          <p:nvSpPr>
            <p:cNvPr id="219" name="object 222">
              <a:extLst>
                <a:ext uri="{FF2B5EF4-FFF2-40B4-BE49-F238E27FC236}">
                  <a16:creationId xmlns:a16="http://schemas.microsoft.com/office/drawing/2014/main" id="{C5775A10-EB93-52EC-0153-BDFEE322AD55}"/>
                </a:ext>
              </a:extLst>
            </p:cNvPr>
            <p:cNvSpPr/>
            <p:nvPr/>
          </p:nvSpPr>
          <p:spPr>
            <a:xfrm>
              <a:off x="6200112" y="3932514"/>
              <a:ext cx="7620" cy="3810"/>
            </a:xfrm>
            <a:custGeom>
              <a:avLst/>
              <a:gdLst/>
              <a:ahLst/>
              <a:cxnLst/>
              <a:rect l="l" t="t" r="r" b="b"/>
              <a:pathLst>
                <a:path w="7620" h="3810">
                  <a:moveTo>
                    <a:pt x="7032" y="1155"/>
                  </a:moveTo>
                  <a:lnTo>
                    <a:pt x="4622" y="1155"/>
                  </a:lnTo>
                  <a:lnTo>
                    <a:pt x="5194" y="2882"/>
                  </a:lnTo>
                  <a:lnTo>
                    <a:pt x="5778" y="3746"/>
                  </a:lnTo>
                  <a:lnTo>
                    <a:pt x="7505" y="2882"/>
                  </a:lnTo>
                  <a:lnTo>
                    <a:pt x="7226" y="1727"/>
                  </a:lnTo>
                  <a:lnTo>
                    <a:pt x="7032" y="1155"/>
                  </a:lnTo>
                  <a:close/>
                </a:path>
                <a:path w="7620" h="3810">
                  <a:moveTo>
                    <a:pt x="6934" y="0"/>
                  </a:moveTo>
                  <a:lnTo>
                    <a:pt x="1155" y="0"/>
                  </a:lnTo>
                  <a:lnTo>
                    <a:pt x="571" y="863"/>
                  </a:lnTo>
                  <a:lnTo>
                    <a:pt x="292" y="1727"/>
                  </a:lnTo>
                  <a:lnTo>
                    <a:pt x="0" y="2882"/>
                  </a:lnTo>
                  <a:lnTo>
                    <a:pt x="2882" y="2882"/>
                  </a:lnTo>
                  <a:lnTo>
                    <a:pt x="3759" y="1155"/>
                  </a:lnTo>
                  <a:lnTo>
                    <a:pt x="7032" y="1155"/>
                  </a:lnTo>
                  <a:lnTo>
                    <a:pt x="6934" y="0"/>
                  </a:lnTo>
                  <a:close/>
                </a:path>
              </a:pathLst>
            </a:custGeom>
            <a:solidFill>
              <a:srgbClr val="9A949E"/>
            </a:solidFill>
          </p:spPr>
          <p:txBody>
            <a:bodyPr wrap="square" lIns="0" tIns="0" rIns="0" bIns="0" rtlCol="0"/>
            <a:lstStyle/>
            <a:p>
              <a:endParaRPr/>
            </a:p>
          </p:txBody>
        </p:sp>
        <p:sp>
          <p:nvSpPr>
            <p:cNvPr id="220" name="object 223">
              <a:extLst>
                <a:ext uri="{FF2B5EF4-FFF2-40B4-BE49-F238E27FC236}">
                  <a16:creationId xmlns:a16="http://schemas.microsoft.com/office/drawing/2014/main" id="{D5BC897C-C519-6E07-2F85-CD73288A2C99}"/>
                </a:ext>
              </a:extLst>
            </p:cNvPr>
            <p:cNvSpPr/>
            <p:nvPr/>
          </p:nvSpPr>
          <p:spPr>
            <a:xfrm>
              <a:off x="6311014" y="3933375"/>
              <a:ext cx="1270" cy="3175"/>
            </a:xfrm>
            <a:custGeom>
              <a:avLst/>
              <a:gdLst/>
              <a:ahLst/>
              <a:cxnLst/>
              <a:rect l="l" t="t" r="r" b="b"/>
              <a:pathLst>
                <a:path w="1270" h="3175">
                  <a:moveTo>
                    <a:pt x="876" y="0"/>
                  </a:moveTo>
                  <a:lnTo>
                    <a:pt x="0" y="0"/>
                  </a:lnTo>
                  <a:lnTo>
                    <a:pt x="584" y="1739"/>
                  </a:lnTo>
                  <a:lnTo>
                    <a:pt x="876" y="2882"/>
                  </a:lnTo>
                  <a:lnTo>
                    <a:pt x="876" y="0"/>
                  </a:lnTo>
                  <a:close/>
                </a:path>
              </a:pathLst>
            </a:custGeom>
            <a:solidFill>
              <a:srgbClr val="A1A4A5"/>
            </a:solidFill>
          </p:spPr>
          <p:txBody>
            <a:bodyPr wrap="square" lIns="0" tIns="0" rIns="0" bIns="0" rtlCol="0"/>
            <a:lstStyle/>
            <a:p>
              <a:endParaRPr/>
            </a:p>
          </p:txBody>
        </p:sp>
        <p:sp>
          <p:nvSpPr>
            <p:cNvPr id="221" name="object 224">
              <a:extLst>
                <a:ext uri="{FF2B5EF4-FFF2-40B4-BE49-F238E27FC236}">
                  <a16:creationId xmlns:a16="http://schemas.microsoft.com/office/drawing/2014/main" id="{E43B758B-869E-140A-086D-CC059232555E}"/>
                </a:ext>
              </a:extLst>
            </p:cNvPr>
            <p:cNvSpPr/>
            <p:nvPr/>
          </p:nvSpPr>
          <p:spPr>
            <a:xfrm>
              <a:off x="6352822" y="3840958"/>
              <a:ext cx="17145" cy="94615"/>
            </a:xfrm>
            <a:custGeom>
              <a:avLst/>
              <a:gdLst/>
              <a:ahLst/>
              <a:cxnLst/>
              <a:rect l="l" t="t" r="r" b="b"/>
              <a:pathLst>
                <a:path w="17145" h="94614">
                  <a:moveTo>
                    <a:pt x="2382" y="65557"/>
                  </a:moveTo>
                  <a:lnTo>
                    <a:pt x="677" y="74088"/>
                  </a:lnTo>
                  <a:lnTo>
                    <a:pt x="0" y="83569"/>
                  </a:lnTo>
                  <a:lnTo>
                    <a:pt x="2463" y="91264"/>
                  </a:lnTo>
                  <a:lnTo>
                    <a:pt x="10180" y="94437"/>
                  </a:lnTo>
                  <a:lnTo>
                    <a:pt x="9888" y="86067"/>
                  </a:lnTo>
                  <a:lnTo>
                    <a:pt x="10176" y="85775"/>
                  </a:lnTo>
                  <a:lnTo>
                    <a:pt x="8161" y="85775"/>
                  </a:lnTo>
                  <a:lnTo>
                    <a:pt x="6142" y="85191"/>
                  </a:lnTo>
                  <a:lnTo>
                    <a:pt x="4110" y="84912"/>
                  </a:lnTo>
                  <a:lnTo>
                    <a:pt x="2382" y="84620"/>
                  </a:lnTo>
                  <a:lnTo>
                    <a:pt x="2382" y="65557"/>
                  </a:lnTo>
                  <a:close/>
                </a:path>
                <a:path w="17145" h="94614">
                  <a:moveTo>
                    <a:pt x="10124" y="50546"/>
                  </a:moveTo>
                  <a:lnTo>
                    <a:pt x="7005" y="50546"/>
                  </a:lnTo>
                  <a:lnTo>
                    <a:pt x="8320" y="59297"/>
                  </a:lnTo>
                  <a:lnTo>
                    <a:pt x="9312" y="68160"/>
                  </a:lnTo>
                  <a:lnTo>
                    <a:pt x="9439" y="77024"/>
                  </a:lnTo>
                  <a:lnTo>
                    <a:pt x="8161" y="85775"/>
                  </a:lnTo>
                  <a:lnTo>
                    <a:pt x="10176" y="85775"/>
                  </a:lnTo>
                  <a:lnTo>
                    <a:pt x="10752" y="85191"/>
                  </a:lnTo>
                  <a:lnTo>
                    <a:pt x="10792" y="73460"/>
                  </a:lnTo>
                  <a:lnTo>
                    <a:pt x="10459" y="63538"/>
                  </a:lnTo>
                  <a:lnTo>
                    <a:pt x="10124" y="50546"/>
                  </a:lnTo>
                  <a:close/>
                </a:path>
                <a:path w="17145" h="94614">
                  <a:moveTo>
                    <a:pt x="363" y="0"/>
                  </a:moveTo>
                  <a:lnTo>
                    <a:pt x="4973" y="11557"/>
                  </a:lnTo>
                  <a:lnTo>
                    <a:pt x="7577" y="17614"/>
                  </a:lnTo>
                  <a:lnTo>
                    <a:pt x="6713" y="20218"/>
                  </a:lnTo>
                  <a:lnTo>
                    <a:pt x="5849" y="23101"/>
                  </a:lnTo>
                  <a:lnTo>
                    <a:pt x="5265" y="25996"/>
                  </a:lnTo>
                  <a:lnTo>
                    <a:pt x="4402" y="25996"/>
                  </a:lnTo>
                  <a:lnTo>
                    <a:pt x="3538" y="26276"/>
                  </a:lnTo>
                  <a:lnTo>
                    <a:pt x="2954" y="26568"/>
                  </a:lnTo>
                  <a:lnTo>
                    <a:pt x="3411" y="31489"/>
                  </a:lnTo>
                  <a:lnTo>
                    <a:pt x="3490" y="38404"/>
                  </a:lnTo>
                  <a:lnTo>
                    <a:pt x="3199" y="46715"/>
                  </a:lnTo>
                  <a:lnTo>
                    <a:pt x="2382" y="63538"/>
                  </a:lnTo>
                  <a:lnTo>
                    <a:pt x="2954" y="61226"/>
                  </a:lnTo>
                  <a:lnTo>
                    <a:pt x="4110" y="50546"/>
                  </a:lnTo>
                  <a:lnTo>
                    <a:pt x="10124" y="50546"/>
                  </a:lnTo>
                  <a:lnTo>
                    <a:pt x="10213" y="46715"/>
                  </a:lnTo>
                  <a:lnTo>
                    <a:pt x="10472" y="38404"/>
                  </a:lnTo>
                  <a:lnTo>
                    <a:pt x="13315" y="31489"/>
                  </a:lnTo>
                  <a:lnTo>
                    <a:pt x="15701" y="25090"/>
                  </a:lnTo>
                  <a:lnTo>
                    <a:pt x="16844" y="18636"/>
                  </a:lnTo>
                  <a:lnTo>
                    <a:pt x="16753" y="17907"/>
                  </a:lnTo>
                  <a:lnTo>
                    <a:pt x="15095" y="17907"/>
                  </a:lnTo>
                  <a:lnTo>
                    <a:pt x="14219" y="17614"/>
                  </a:lnTo>
                  <a:lnTo>
                    <a:pt x="8161" y="16459"/>
                  </a:lnTo>
                  <a:lnTo>
                    <a:pt x="6421" y="10680"/>
                  </a:lnTo>
                  <a:lnTo>
                    <a:pt x="3817" y="7226"/>
                  </a:lnTo>
                  <a:lnTo>
                    <a:pt x="8161" y="2882"/>
                  </a:lnTo>
                  <a:lnTo>
                    <a:pt x="3246" y="292"/>
                  </a:lnTo>
                  <a:lnTo>
                    <a:pt x="363" y="0"/>
                  </a:lnTo>
                  <a:close/>
                </a:path>
                <a:path w="17145" h="94614">
                  <a:moveTo>
                    <a:pt x="15959" y="11557"/>
                  </a:moveTo>
                  <a:lnTo>
                    <a:pt x="15095" y="17907"/>
                  </a:lnTo>
                  <a:lnTo>
                    <a:pt x="16753" y="17907"/>
                  </a:lnTo>
                  <a:lnTo>
                    <a:pt x="15959" y="11557"/>
                  </a:lnTo>
                  <a:close/>
                </a:path>
              </a:pathLst>
            </a:custGeom>
            <a:solidFill>
              <a:srgbClr val="C4C5C5"/>
            </a:solidFill>
          </p:spPr>
          <p:txBody>
            <a:bodyPr wrap="square" lIns="0" tIns="0" rIns="0" bIns="0" rtlCol="0"/>
            <a:lstStyle/>
            <a:p>
              <a:endParaRPr/>
            </a:p>
          </p:txBody>
        </p:sp>
        <p:sp>
          <p:nvSpPr>
            <p:cNvPr id="222" name="object 225">
              <a:extLst>
                <a:ext uri="{FF2B5EF4-FFF2-40B4-BE49-F238E27FC236}">
                  <a16:creationId xmlns:a16="http://schemas.microsoft.com/office/drawing/2014/main" id="{684828B7-B906-5462-F962-F82E20CDD5F3}"/>
                </a:ext>
              </a:extLst>
            </p:cNvPr>
            <p:cNvSpPr/>
            <p:nvPr/>
          </p:nvSpPr>
          <p:spPr>
            <a:xfrm>
              <a:off x="6275777" y="3900737"/>
              <a:ext cx="11430" cy="35560"/>
            </a:xfrm>
            <a:custGeom>
              <a:avLst/>
              <a:gdLst/>
              <a:ahLst/>
              <a:cxnLst/>
              <a:rect l="l" t="t" r="r" b="b"/>
              <a:pathLst>
                <a:path w="11429" h="35560">
                  <a:moveTo>
                    <a:pt x="0" y="0"/>
                  </a:moveTo>
                  <a:lnTo>
                    <a:pt x="292" y="1739"/>
                  </a:lnTo>
                  <a:lnTo>
                    <a:pt x="1447" y="5206"/>
                  </a:lnTo>
                  <a:lnTo>
                    <a:pt x="2311" y="8674"/>
                  </a:lnTo>
                  <a:lnTo>
                    <a:pt x="2311" y="10401"/>
                  </a:lnTo>
                  <a:lnTo>
                    <a:pt x="2895" y="13576"/>
                  </a:lnTo>
                  <a:lnTo>
                    <a:pt x="3467" y="15316"/>
                  </a:lnTo>
                  <a:lnTo>
                    <a:pt x="3467" y="20218"/>
                  </a:lnTo>
                  <a:lnTo>
                    <a:pt x="4330" y="20218"/>
                  </a:lnTo>
                  <a:lnTo>
                    <a:pt x="4330" y="25996"/>
                  </a:lnTo>
                  <a:lnTo>
                    <a:pt x="3467" y="25996"/>
                  </a:lnTo>
                  <a:lnTo>
                    <a:pt x="2311" y="28308"/>
                  </a:lnTo>
                  <a:lnTo>
                    <a:pt x="0" y="33502"/>
                  </a:lnTo>
                  <a:lnTo>
                    <a:pt x="2019" y="31483"/>
                  </a:lnTo>
                  <a:lnTo>
                    <a:pt x="2019" y="30327"/>
                  </a:lnTo>
                  <a:lnTo>
                    <a:pt x="5194" y="30327"/>
                  </a:lnTo>
                  <a:lnTo>
                    <a:pt x="5194" y="31775"/>
                  </a:lnTo>
                  <a:lnTo>
                    <a:pt x="5778" y="34950"/>
                  </a:lnTo>
                  <a:lnTo>
                    <a:pt x="5778" y="34378"/>
                  </a:lnTo>
                  <a:lnTo>
                    <a:pt x="6070" y="33794"/>
                  </a:lnTo>
                  <a:lnTo>
                    <a:pt x="6349" y="33502"/>
                  </a:lnTo>
                  <a:lnTo>
                    <a:pt x="6642" y="32346"/>
                  </a:lnTo>
                  <a:lnTo>
                    <a:pt x="7226" y="30619"/>
                  </a:lnTo>
                  <a:lnTo>
                    <a:pt x="8089" y="30327"/>
                  </a:lnTo>
                  <a:lnTo>
                    <a:pt x="10109" y="30327"/>
                  </a:lnTo>
                  <a:lnTo>
                    <a:pt x="10972" y="25996"/>
                  </a:lnTo>
                  <a:lnTo>
                    <a:pt x="9245" y="14731"/>
                  </a:lnTo>
                  <a:lnTo>
                    <a:pt x="8953" y="19062"/>
                  </a:lnTo>
                  <a:lnTo>
                    <a:pt x="9817" y="24269"/>
                  </a:lnTo>
                  <a:lnTo>
                    <a:pt x="5194" y="25996"/>
                  </a:lnTo>
                  <a:lnTo>
                    <a:pt x="5804" y="19209"/>
                  </a:lnTo>
                  <a:lnTo>
                    <a:pt x="5521" y="12236"/>
                  </a:lnTo>
                  <a:lnTo>
                    <a:pt x="3776" y="5644"/>
                  </a:lnTo>
                  <a:lnTo>
                    <a:pt x="0" y="0"/>
                  </a:lnTo>
                  <a:close/>
                </a:path>
              </a:pathLst>
            </a:custGeom>
            <a:solidFill>
              <a:srgbClr val="A1A4A5"/>
            </a:solidFill>
          </p:spPr>
          <p:txBody>
            <a:bodyPr wrap="square" lIns="0" tIns="0" rIns="0" bIns="0" rtlCol="0"/>
            <a:lstStyle/>
            <a:p>
              <a:endParaRPr/>
            </a:p>
          </p:txBody>
        </p:sp>
        <p:sp>
          <p:nvSpPr>
            <p:cNvPr id="223" name="object 226">
              <a:extLst>
                <a:ext uri="{FF2B5EF4-FFF2-40B4-BE49-F238E27FC236}">
                  <a16:creationId xmlns:a16="http://schemas.microsoft.com/office/drawing/2014/main" id="{9E616A7F-6896-1259-D76F-DE5305DC2B39}"/>
                </a:ext>
              </a:extLst>
            </p:cNvPr>
            <p:cNvSpPr/>
            <p:nvPr/>
          </p:nvSpPr>
          <p:spPr>
            <a:xfrm>
              <a:off x="6311883" y="3932514"/>
              <a:ext cx="1270" cy="3175"/>
            </a:xfrm>
            <a:custGeom>
              <a:avLst/>
              <a:gdLst/>
              <a:ahLst/>
              <a:cxnLst/>
              <a:rect l="l" t="t" r="r" b="b"/>
              <a:pathLst>
                <a:path w="1270" h="3175">
                  <a:moveTo>
                    <a:pt x="0" y="0"/>
                  </a:moveTo>
                  <a:lnTo>
                    <a:pt x="0" y="2882"/>
                  </a:lnTo>
                  <a:lnTo>
                    <a:pt x="863" y="2882"/>
                  </a:lnTo>
                  <a:lnTo>
                    <a:pt x="571" y="1727"/>
                  </a:lnTo>
                  <a:lnTo>
                    <a:pt x="279" y="863"/>
                  </a:lnTo>
                  <a:lnTo>
                    <a:pt x="0" y="0"/>
                  </a:lnTo>
                  <a:close/>
                </a:path>
              </a:pathLst>
            </a:custGeom>
            <a:solidFill>
              <a:srgbClr val="C4C5C5"/>
            </a:solidFill>
          </p:spPr>
          <p:txBody>
            <a:bodyPr wrap="square" lIns="0" tIns="0" rIns="0" bIns="0" rtlCol="0"/>
            <a:lstStyle/>
            <a:p>
              <a:endParaRPr/>
            </a:p>
          </p:txBody>
        </p:sp>
        <p:sp>
          <p:nvSpPr>
            <p:cNvPr id="224" name="object 227">
              <a:extLst>
                <a:ext uri="{FF2B5EF4-FFF2-40B4-BE49-F238E27FC236}">
                  <a16:creationId xmlns:a16="http://schemas.microsoft.com/office/drawing/2014/main" id="{56FE82E0-71F8-0D88-42B8-EAAEF48C96DA}"/>
                </a:ext>
              </a:extLst>
            </p:cNvPr>
            <p:cNvSpPr/>
            <p:nvPr/>
          </p:nvSpPr>
          <p:spPr>
            <a:xfrm>
              <a:off x="6388646" y="3900741"/>
              <a:ext cx="64135" cy="34925"/>
            </a:xfrm>
            <a:custGeom>
              <a:avLst/>
              <a:gdLst/>
              <a:ahLst/>
              <a:cxnLst/>
              <a:rect l="l" t="t" r="r" b="b"/>
              <a:pathLst>
                <a:path w="64135" h="34925">
                  <a:moveTo>
                    <a:pt x="24320" y="30327"/>
                  </a:moveTo>
                  <a:lnTo>
                    <a:pt x="22580" y="30619"/>
                  </a:lnTo>
                  <a:lnTo>
                    <a:pt x="20840" y="31191"/>
                  </a:lnTo>
                  <a:lnTo>
                    <a:pt x="19405" y="31775"/>
                  </a:lnTo>
                  <a:lnTo>
                    <a:pt x="14211" y="31191"/>
                  </a:lnTo>
                  <a:lnTo>
                    <a:pt x="11899" y="30899"/>
                  </a:lnTo>
                  <a:lnTo>
                    <a:pt x="7848" y="27724"/>
                  </a:lnTo>
                  <a:lnTo>
                    <a:pt x="5537" y="25996"/>
                  </a:lnTo>
                  <a:lnTo>
                    <a:pt x="3225" y="24549"/>
                  </a:lnTo>
                  <a:lnTo>
                    <a:pt x="1206" y="23101"/>
                  </a:lnTo>
                  <a:lnTo>
                    <a:pt x="4965" y="19354"/>
                  </a:lnTo>
                  <a:lnTo>
                    <a:pt x="4381" y="17043"/>
                  </a:lnTo>
                  <a:lnTo>
                    <a:pt x="4381" y="11836"/>
                  </a:lnTo>
                  <a:lnTo>
                    <a:pt x="9004" y="3759"/>
                  </a:lnTo>
                  <a:lnTo>
                    <a:pt x="11315" y="0"/>
                  </a:lnTo>
                  <a:lnTo>
                    <a:pt x="6985" y="1727"/>
                  </a:lnTo>
                  <a:lnTo>
                    <a:pt x="3390" y="10401"/>
                  </a:lnTo>
                  <a:lnTo>
                    <a:pt x="558" y="16687"/>
                  </a:lnTo>
                  <a:lnTo>
                    <a:pt x="0" y="22860"/>
                  </a:lnTo>
                  <a:lnTo>
                    <a:pt x="3225" y="31191"/>
                  </a:lnTo>
                  <a:lnTo>
                    <a:pt x="18542" y="32918"/>
                  </a:lnTo>
                  <a:lnTo>
                    <a:pt x="24320" y="32639"/>
                  </a:lnTo>
                  <a:lnTo>
                    <a:pt x="24320" y="31775"/>
                  </a:lnTo>
                  <a:lnTo>
                    <a:pt x="24320" y="30327"/>
                  </a:lnTo>
                  <a:close/>
                </a:path>
                <a:path w="64135" h="34925">
                  <a:moveTo>
                    <a:pt x="63881" y="31775"/>
                  </a:moveTo>
                  <a:lnTo>
                    <a:pt x="62725" y="31775"/>
                  </a:lnTo>
                  <a:lnTo>
                    <a:pt x="62725" y="34658"/>
                  </a:lnTo>
                  <a:lnTo>
                    <a:pt x="63017" y="33502"/>
                  </a:lnTo>
                  <a:lnTo>
                    <a:pt x="63309" y="32639"/>
                  </a:lnTo>
                  <a:lnTo>
                    <a:pt x="63881" y="31775"/>
                  </a:lnTo>
                  <a:close/>
                </a:path>
              </a:pathLst>
            </a:custGeom>
            <a:solidFill>
              <a:srgbClr val="A1A4A5"/>
            </a:solidFill>
          </p:spPr>
          <p:txBody>
            <a:bodyPr wrap="square" lIns="0" tIns="0" rIns="0" bIns="0" rtlCol="0"/>
            <a:lstStyle/>
            <a:p>
              <a:endParaRPr/>
            </a:p>
          </p:txBody>
        </p:sp>
        <p:sp>
          <p:nvSpPr>
            <p:cNvPr id="225" name="object 228">
              <a:extLst>
                <a:ext uri="{FF2B5EF4-FFF2-40B4-BE49-F238E27FC236}">
                  <a16:creationId xmlns:a16="http://schemas.microsoft.com/office/drawing/2014/main" id="{AA2836CB-2279-62E9-D1D5-833098967FF5}"/>
                </a:ext>
              </a:extLst>
            </p:cNvPr>
            <p:cNvSpPr/>
            <p:nvPr/>
          </p:nvSpPr>
          <p:spPr>
            <a:xfrm>
              <a:off x="6311014" y="3929616"/>
              <a:ext cx="1270" cy="3810"/>
            </a:xfrm>
            <a:custGeom>
              <a:avLst/>
              <a:gdLst/>
              <a:ahLst/>
              <a:cxnLst/>
              <a:rect l="l" t="t" r="r" b="b"/>
              <a:pathLst>
                <a:path w="1270" h="3810">
                  <a:moveTo>
                    <a:pt x="876" y="0"/>
                  </a:moveTo>
                  <a:lnTo>
                    <a:pt x="0" y="0"/>
                  </a:lnTo>
                  <a:lnTo>
                    <a:pt x="0" y="3759"/>
                  </a:lnTo>
                  <a:lnTo>
                    <a:pt x="876" y="3759"/>
                  </a:lnTo>
                  <a:lnTo>
                    <a:pt x="876" y="0"/>
                  </a:lnTo>
                  <a:close/>
                </a:path>
              </a:pathLst>
            </a:custGeom>
            <a:solidFill>
              <a:srgbClr val="A9ACAC"/>
            </a:solidFill>
          </p:spPr>
          <p:txBody>
            <a:bodyPr wrap="square" lIns="0" tIns="0" rIns="0" bIns="0" rtlCol="0"/>
            <a:lstStyle/>
            <a:p>
              <a:endParaRPr/>
            </a:p>
          </p:txBody>
        </p:sp>
        <p:sp>
          <p:nvSpPr>
            <p:cNvPr id="226" name="object 229">
              <a:extLst>
                <a:ext uri="{FF2B5EF4-FFF2-40B4-BE49-F238E27FC236}">
                  <a16:creationId xmlns:a16="http://schemas.microsoft.com/office/drawing/2014/main" id="{3F66D4FF-D8E2-B29C-13E6-DE5DF0488CB8}"/>
                </a:ext>
              </a:extLst>
            </p:cNvPr>
            <p:cNvSpPr/>
            <p:nvPr/>
          </p:nvSpPr>
          <p:spPr>
            <a:xfrm>
              <a:off x="6396504" y="3928468"/>
              <a:ext cx="12065" cy="4445"/>
            </a:xfrm>
            <a:custGeom>
              <a:avLst/>
              <a:gdLst/>
              <a:ahLst/>
              <a:cxnLst/>
              <a:rect l="l" t="t" r="r" b="b"/>
              <a:pathLst>
                <a:path w="12064" h="4445">
                  <a:moveTo>
                    <a:pt x="0" y="0"/>
                  </a:moveTo>
                  <a:lnTo>
                    <a:pt x="4038" y="3175"/>
                  </a:lnTo>
                  <a:lnTo>
                    <a:pt x="6350" y="3467"/>
                  </a:lnTo>
                  <a:lnTo>
                    <a:pt x="11557" y="4038"/>
                  </a:lnTo>
                  <a:lnTo>
                    <a:pt x="9817" y="1727"/>
                  </a:lnTo>
                  <a:lnTo>
                    <a:pt x="9245" y="863"/>
                  </a:lnTo>
                  <a:lnTo>
                    <a:pt x="2882" y="292"/>
                  </a:lnTo>
                  <a:lnTo>
                    <a:pt x="0" y="0"/>
                  </a:lnTo>
                  <a:close/>
                </a:path>
              </a:pathLst>
            </a:custGeom>
            <a:solidFill>
              <a:srgbClr val="B0B3B3"/>
            </a:solidFill>
          </p:spPr>
          <p:txBody>
            <a:bodyPr wrap="square" lIns="0" tIns="0" rIns="0" bIns="0" rtlCol="0"/>
            <a:lstStyle/>
            <a:p>
              <a:endParaRPr/>
            </a:p>
          </p:txBody>
        </p:sp>
        <p:sp>
          <p:nvSpPr>
            <p:cNvPr id="227" name="object 230">
              <a:extLst>
                <a:ext uri="{FF2B5EF4-FFF2-40B4-BE49-F238E27FC236}">
                  <a16:creationId xmlns:a16="http://schemas.microsoft.com/office/drawing/2014/main" id="{126BC554-8885-CE04-644A-36CF3EB23FBE}"/>
                </a:ext>
              </a:extLst>
            </p:cNvPr>
            <p:cNvSpPr/>
            <p:nvPr/>
          </p:nvSpPr>
          <p:spPr>
            <a:xfrm>
              <a:off x="6389857" y="3838645"/>
              <a:ext cx="33655" cy="93980"/>
            </a:xfrm>
            <a:custGeom>
              <a:avLst/>
              <a:gdLst/>
              <a:ahLst/>
              <a:cxnLst/>
              <a:rect l="l" t="t" r="r" b="b"/>
              <a:pathLst>
                <a:path w="33654" h="93979">
                  <a:moveTo>
                    <a:pt x="7797" y="0"/>
                  </a:moveTo>
                  <a:lnTo>
                    <a:pt x="571" y="0"/>
                  </a:lnTo>
                  <a:lnTo>
                    <a:pt x="6642" y="14731"/>
                  </a:lnTo>
                  <a:lnTo>
                    <a:pt x="7226" y="16459"/>
                  </a:lnTo>
                  <a:lnTo>
                    <a:pt x="7797" y="17614"/>
                  </a:lnTo>
                  <a:lnTo>
                    <a:pt x="10109" y="28879"/>
                  </a:lnTo>
                  <a:lnTo>
                    <a:pt x="10693" y="38988"/>
                  </a:lnTo>
                  <a:lnTo>
                    <a:pt x="11264" y="40728"/>
                  </a:lnTo>
                  <a:lnTo>
                    <a:pt x="11556" y="41884"/>
                  </a:lnTo>
                  <a:lnTo>
                    <a:pt x="12433" y="47942"/>
                  </a:lnTo>
                  <a:lnTo>
                    <a:pt x="14160" y="56032"/>
                  </a:lnTo>
                  <a:lnTo>
                    <a:pt x="10109" y="61518"/>
                  </a:lnTo>
                  <a:lnTo>
                    <a:pt x="10109" y="62090"/>
                  </a:lnTo>
                  <a:lnTo>
                    <a:pt x="7797" y="65849"/>
                  </a:lnTo>
                  <a:lnTo>
                    <a:pt x="3174" y="73939"/>
                  </a:lnTo>
                  <a:lnTo>
                    <a:pt x="3174" y="79133"/>
                  </a:lnTo>
                  <a:lnTo>
                    <a:pt x="3759" y="81445"/>
                  </a:lnTo>
                  <a:lnTo>
                    <a:pt x="0" y="85204"/>
                  </a:lnTo>
                  <a:lnTo>
                    <a:pt x="2031" y="86639"/>
                  </a:lnTo>
                  <a:lnTo>
                    <a:pt x="4330" y="88087"/>
                  </a:lnTo>
                  <a:lnTo>
                    <a:pt x="6642" y="89827"/>
                  </a:lnTo>
                  <a:lnTo>
                    <a:pt x="15887" y="90690"/>
                  </a:lnTo>
                  <a:lnTo>
                    <a:pt x="16459" y="91554"/>
                  </a:lnTo>
                  <a:lnTo>
                    <a:pt x="18199" y="93865"/>
                  </a:lnTo>
                  <a:lnTo>
                    <a:pt x="19634" y="93281"/>
                  </a:lnTo>
                  <a:lnTo>
                    <a:pt x="21374" y="92709"/>
                  </a:lnTo>
                  <a:lnTo>
                    <a:pt x="23113" y="92417"/>
                  </a:lnTo>
                  <a:lnTo>
                    <a:pt x="23393" y="91274"/>
                  </a:lnTo>
                  <a:lnTo>
                    <a:pt x="23977" y="89534"/>
                  </a:lnTo>
                  <a:lnTo>
                    <a:pt x="25704" y="79717"/>
                  </a:lnTo>
                  <a:lnTo>
                    <a:pt x="26860" y="75095"/>
                  </a:lnTo>
                  <a:lnTo>
                    <a:pt x="26860" y="73647"/>
                  </a:lnTo>
                  <a:lnTo>
                    <a:pt x="27152" y="71627"/>
                  </a:lnTo>
                  <a:lnTo>
                    <a:pt x="27444" y="69888"/>
                  </a:lnTo>
                  <a:lnTo>
                    <a:pt x="28016" y="68160"/>
                  </a:lnTo>
                  <a:lnTo>
                    <a:pt x="28879" y="53720"/>
                  </a:lnTo>
                  <a:lnTo>
                    <a:pt x="28879" y="31191"/>
                  </a:lnTo>
                  <a:lnTo>
                    <a:pt x="29171" y="30035"/>
                  </a:lnTo>
                  <a:lnTo>
                    <a:pt x="29756" y="28308"/>
                  </a:lnTo>
                  <a:lnTo>
                    <a:pt x="30327" y="24841"/>
                  </a:lnTo>
                  <a:lnTo>
                    <a:pt x="30911" y="23393"/>
                  </a:lnTo>
                  <a:lnTo>
                    <a:pt x="30911" y="21666"/>
                  </a:lnTo>
                  <a:lnTo>
                    <a:pt x="31719" y="17614"/>
                  </a:lnTo>
                  <a:lnTo>
                    <a:pt x="31838" y="16459"/>
                  </a:lnTo>
                  <a:lnTo>
                    <a:pt x="32067" y="13284"/>
                  </a:lnTo>
                  <a:lnTo>
                    <a:pt x="33223" y="10972"/>
                  </a:lnTo>
                  <a:lnTo>
                    <a:pt x="32943" y="7797"/>
                  </a:lnTo>
                  <a:lnTo>
                    <a:pt x="25704" y="7797"/>
                  </a:lnTo>
                  <a:lnTo>
                    <a:pt x="22126" y="2882"/>
                  </a:lnTo>
                  <a:lnTo>
                    <a:pt x="12712" y="2882"/>
                  </a:lnTo>
                  <a:lnTo>
                    <a:pt x="7797" y="0"/>
                  </a:lnTo>
                  <a:close/>
                </a:path>
                <a:path w="33654" h="93979">
                  <a:moveTo>
                    <a:pt x="27152" y="2311"/>
                  </a:moveTo>
                  <a:lnTo>
                    <a:pt x="25704" y="7797"/>
                  </a:lnTo>
                  <a:lnTo>
                    <a:pt x="32943" y="7797"/>
                  </a:lnTo>
                  <a:lnTo>
                    <a:pt x="32638" y="4343"/>
                  </a:lnTo>
                  <a:lnTo>
                    <a:pt x="27152" y="2311"/>
                  </a:lnTo>
                  <a:close/>
                </a:path>
                <a:path w="33654" h="93979">
                  <a:moveTo>
                    <a:pt x="21081" y="1447"/>
                  </a:moveTo>
                  <a:lnTo>
                    <a:pt x="20218" y="1447"/>
                  </a:lnTo>
                  <a:lnTo>
                    <a:pt x="12712" y="2882"/>
                  </a:lnTo>
                  <a:lnTo>
                    <a:pt x="22126" y="2882"/>
                  </a:lnTo>
                  <a:lnTo>
                    <a:pt x="21081" y="1447"/>
                  </a:lnTo>
                  <a:close/>
                </a:path>
              </a:pathLst>
            </a:custGeom>
            <a:solidFill>
              <a:srgbClr val="C4C5C5"/>
            </a:solidFill>
          </p:spPr>
          <p:txBody>
            <a:bodyPr wrap="square" lIns="0" tIns="0" rIns="0" bIns="0" rtlCol="0"/>
            <a:lstStyle/>
            <a:p>
              <a:endParaRPr/>
            </a:p>
          </p:txBody>
        </p:sp>
        <p:sp>
          <p:nvSpPr>
            <p:cNvPr id="228" name="object 231">
              <a:extLst>
                <a:ext uri="{FF2B5EF4-FFF2-40B4-BE49-F238E27FC236}">
                  <a16:creationId xmlns:a16="http://schemas.microsoft.com/office/drawing/2014/main" id="{DE6BA0B2-AE48-43F1-6771-1703C109AD48}"/>
                </a:ext>
              </a:extLst>
            </p:cNvPr>
            <p:cNvSpPr/>
            <p:nvPr/>
          </p:nvSpPr>
          <p:spPr>
            <a:xfrm>
              <a:off x="6451378" y="3929627"/>
              <a:ext cx="1270" cy="3175"/>
            </a:xfrm>
            <a:custGeom>
              <a:avLst/>
              <a:gdLst/>
              <a:ahLst/>
              <a:cxnLst/>
              <a:rect l="l" t="t" r="r" b="b"/>
              <a:pathLst>
                <a:path w="1270" h="3175">
                  <a:moveTo>
                    <a:pt x="1155" y="0"/>
                  </a:moveTo>
                  <a:lnTo>
                    <a:pt x="0" y="0"/>
                  </a:lnTo>
                  <a:lnTo>
                    <a:pt x="0" y="2882"/>
                  </a:lnTo>
                  <a:lnTo>
                    <a:pt x="1155" y="2882"/>
                  </a:lnTo>
                  <a:lnTo>
                    <a:pt x="1155" y="0"/>
                  </a:lnTo>
                  <a:close/>
                </a:path>
              </a:pathLst>
            </a:custGeom>
            <a:solidFill>
              <a:srgbClr val="A9ACAC"/>
            </a:solidFill>
          </p:spPr>
          <p:txBody>
            <a:bodyPr wrap="square" lIns="0" tIns="0" rIns="0" bIns="0" rtlCol="0"/>
            <a:lstStyle/>
            <a:p>
              <a:endParaRPr/>
            </a:p>
          </p:txBody>
        </p:sp>
        <p:sp>
          <p:nvSpPr>
            <p:cNvPr id="229" name="object 232">
              <a:extLst>
                <a:ext uri="{FF2B5EF4-FFF2-40B4-BE49-F238E27FC236}">
                  <a16:creationId xmlns:a16="http://schemas.microsoft.com/office/drawing/2014/main" id="{7AC45D57-30D6-E33D-B7C0-2FF073E98CDB}"/>
                </a:ext>
              </a:extLst>
            </p:cNvPr>
            <p:cNvSpPr/>
            <p:nvPr/>
          </p:nvSpPr>
          <p:spPr>
            <a:xfrm>
              <a:off x="6412970" y="3928179"/>
              <a:ext cx="1270" cy="3175"/>
            </a:xfrm>
            <a:custGeom>
              <a:avLst/>
              <a:gdLst/>
              <a:ahLst/>
              <a:cxnLst/>
              <a:rect l="l" t="t" r="r" b="b"/>
              <a:pathLst>
                <a:path w="1270" h="3175">
                  <a:moveTo>
                    <a:pt x="863" y="0"/>
                  </a:moveTo>
                  <a:lnTo>
                    <a:pt x="279" y="1739"/>
                  </a:lnTo>
                  <a:lnTo>
                    <a:pt x="0" y="2882"/>
                  </a:lnTo>
                  <a:lnTo>
                    <a:pt x="0" y="3175"/>
                  </a:lnTo>
                  <a:lnTo>
                    <a:pt x="279" y="2019"/>
                  </a:lnTo>
                  <a:lnTo>
                    <a:pt x="863" y="292"/>
                  </a:lnTo>
                  <a:lnTo>
                    <a:pt x="863" y="0"/>
                  </a:lnTo>
                  <a:close/>
                </a:path>
              </a:pathLst>
            </a:custGeom>
            <a:solidFill>
              <a:srgbClr val="A1A4A5"/>
            </a:solidFill>
          </p:spPr>
          <p:txBody>
            <a:bodyPr wrap="square" lIns="0" tIns="0" rIns="0" bIns="0" rtlCol="0"/>
            <a:lstStyle/>
            <a:p>
              <a:endParaRPr/>
            </a:p>
          </p:txBody>
        </p:sp>
        <p:sp>
          <p:nvSpPr>
            <p:cNvPr id="230" name="object 233">
              <a:extLst>
                <a:ext uri="{FF2B5EF4-FFF2-40B4-BE49-F238E27FC236}">
                  <a16:creationId xmlns:a16="http://schemas.microsoft.com/office/drawing/2014/main" id="{4A93E5DC-5125-DA72-7519-D7FF83586744}"/>
                </a:ext>
              </a:extLst>
            </p:cNvPr>
            <p:cNvSpPr/>
            <p:nvPr/>
          </p:nvSpPr>
          <p:spPr>
            <a:xfrm>
              <a:off x="6135705" y="3851070"/>
              <a:ext cx="15875" cy="80010"/>
            </a:xfrm>
            <a:custGeom>
              <a:avLst/>
              <a:gdLst/>
              <a:ahLst/>
              <a:cxnLst/>
              <a:rect l="l" t="t" r="r" b="b"/>
              <a:pathLst>
                <a:path w="15875" h="80010">
                  <a:moveTo>
                    <a:pt x="571" y="0"/>
                  </a:moveTo>
                  <a:lnTo>
                    <a:pt x="292" y="0"/>
                  </a:lnTo>
                  <a:lnTo>
                    <a:pt x="0" y="292"/>
                  </a:lnTo>
                  <a:lnTo>
                    <a:pt x="0" y="571"/>
                  </a:lnTo>
                  <a:lnTo>
                    <a:pt x="707" y="20327"/>
                  </a:lnTo>
                  <a:lnTo>
                    <a:pt x="903" y="40106"/>
                  </a:lnTo>
                  <a:lnTo>
                    <a:pt x="1587" y="59828"/>
                  </a:lnTo>
                  <a:lnTo>
                    <a:pt x="3759" y="79413"/>
                  </a:lnTo>
                  <a:lnTo>
                    <a:pt x="4914" y="72199"/>
                  </a:lnTo>
                  <a:lnTo>
                    <a:pt x="6642" y="64973"/>
                  </a:lnTo>
                  <a:lnTo>
                    <a:pt x="7505" y="56895"/>
                  </a:lnTo>
                  <a:lnTo>
                    <a:pt x="8953" y="51117"/>
                  </a:lnTo>
                  <a:lnTo>
                    <a:pt x="14439" y="44767"/>
                  </a:lnTo>
                  <a:lnTo>
                    <a:pt x="15303" y="41871"/>
                  </a:lnTo>
                  <a:lnTo>
                    <a:pt x="15303" y="35229"/>
                  </a:lnTo>
                  <a:lnTo>
                    <a:pt x="14439" y="29451"/>
                  </a:lnTo>
                  <a:lnTo>
                    <a:pt x="14439" y="24549"/>
                  </a:lnTo>
                  <a:lnTo>
                    <a:pt x="13576" y="21653"/>
                  </a:lnTo>
                  <a:lnTo>
                    <a:pt x="13576" y="20789"/>
                  </a:lnTo>
                  <a:lnTo>
                    <a:pt x="10401" y="18770"/>
                  </a:lnTo>
                  <a:lnTo>
                    <a:pt x="10972" y="16167"/>
                  </a:lnTo>
                  <a:lnTo>
                    <a:pt x="6642" y="15303"/>
                  </a:lnTo>
                  <a:lnTo>
                    <a:pt x="5194" y="12407"/>
                  </a:lnTo>
                  <a:lnTo>
                    <a:pt x="2882" y="7213"/>
                  </a:lnTo>
                  <a:lnTo>
                    <a:pt x="2882" y="6349"/>
                  </a:lnTo>
                  <a:lnTo>
                    <a:pt x="863" y="1447"/>
                  </a:lnTo>
                  <a:lnTo>
                    <a:pt x="571" y="0"/>
                  </a:lnTo>
                  <a:close/>
                </a:path>
              </a:pathLst>
            </a:custGeom>
            <a:solidFill>
              <a:srgbClr val="BABCBC"/>
            </a:solidFill>
          </p:spPr>
          <p:txBody>
            <a:bodyPr wrap="square" lIns="0" tIns="0" rIns="0" bIns="0" rtlCol="0"/>
            <a:lstStyle/>
            <a:p>
              <a:endParaRPr/>
            </a:p>
          </p:txBody>
        </p:sp>
        <p:sp>
          <p:nvSpPr>
            <p:cNvPr id="231" name="object 234">
              <a:extLst>
                <a:ext uri="{FF2B5EF4-FFF2-40B4-BE49-F238E27FC236}">
                  <a16:creationId xmlns:a16="http://schemas.microsoft.com/office/drawing/2014/main" id="{5A0AF247-52FE-B5A5-883B-761691086177}"/>
                </a:ext>
              </a:extLst>
            </p:cNvPr>
            <p:cNvSpPr/>
            <p:nvPr/>
          </p:nvSpPr>
          <p:spPr>
            <a:xfrm>
              <a:off x="6417869" y="3889489"/>
              <a:ext cx="52069" cy="41275"/>
            </a:xfrm>
            <a:custGeom>
              <a:avLst/>
              <a:gdLst/>
              <a:ahLst/>
              <a:cxnLst/>
              <a:rect l="l" t="t" r="r" b="b"/>
              <a:pathLst>
                <a:path w="52070" h="41275">
                  <a:moveTo>
                    <a:pt x="5956" y="9931"/>
                  </a:moveTo>
                  <a:lnTo>
                    <a:pt x="5486" y="0"/>
                  </a:lnTo>
                  <a:lnTo>
                    <a:pt x="1879" y="20497"/>
                  </a:lnTo>
                  <a:lnTo>
                    <a:pt x="533" y="30784"/>
                  </a:lnTo>
                  <a:lnTo>
                    <a:pt x="0" y="41008"/>
                  </a:lnTo>
                  <a:lnTo>
                    <a:pt x="1727" y="41008"/>
                  </a:lnTo>
                  <a:lnTo>
                    <a:pt x="4191" y="31877"/>
                  </a:lnTo>
                  <a:lnTo>
                    <a:pt x="5562" y="21043"/>
                  </a:lnTo>
                  <a:lnTo>
                    <a:pt x="5956" y="9931"/>
                  </a:lnTo>
                  <a:close/>
                </a:path>
                <a:path w="52070" h="41275">
                  <a:moveTo>
                    <a:pt x="51993" y="22809"/>
                  </a:moveTo>
                  <a:lnTo>
                    <a:pt x="50546" y="21653"/>
                  </a:lnTo>
                  <a:lnTo>
                    <a:pt x="49098" y="20789"/>
                  </a:lnTo>
                  <a:lnTo>
                    <a:pt x="47942" y="19926"/>
                  </a:lnTo>
                  <a:lnTo>
                    <a:pt x="44170" y="14732"/>
                  </a:lnTo>
                  <a:lnTo>
                    <a:pt x="41338" y="7835"/>
                  </a:lnTo>
                  <a:lnTo>
                    <a:pt x="38557" y="2501"/>
                  </a:lnTo>
                  <a:lnTo>
                    <a:pt x="34950" y="2019"/>
                  </a:lnTo>
                  <a:lnTo>
                    <a:pt x="35052" y="7835"/>
                  </a:lnTo>
                  <a:lnTo>
                    <a:pt x="35521" y="9232"/>
                  </a:lnTo>
                  <a:lnTo>
                    <a:pt x="36398" y="9232"/>
                  </a:lnTo>
                  <a:lnTo>
                    <a:pt x="36398" y="15875"/>
                  </a:lnTo>
                  <a:lnTo>
                    <a:pt x="35521" y="15875"/>
                  </a:lnTo>
                  <a:lnTo>
                    <a:pt x="35521" y="20789"/>
                  </a:lnTo>
                  <a:lnTo>
                    <a:pt x="36398" y="21653"/>
                  </a:lnTo>
                  <a:lnTo>
                    <a:pt x="35687" y="27940"/>
                  </a:lnTo>
                  <a:lnTo>
                    <a:pt x="35090" y="33820"/>
                  </a:lnTo>
                  <a:lnTo>
                    <a:pt x="36880" y="38023"/>
                  </a:lnTo>
                  <a:lnTo>
                    <a:pt x="43332" y="39281"/>
                  </a:lnTo>
                  <a:lnTo>
                    <a:pt x="44196" y="41008"/>
                  </a:lnTo>
                  <a:lnTo>
                    <a:pt x="46786" y="40132"/>
                  </a:lnTo>
                  <a:lnTo>
                    <a:pt x="46507" y="38989"/>
                  </a:lnTo>
                  <a:lnTo>
                    <a:pt x="46215" y="38112"/>
                  </a:lnTo>
                  <a:lnTo>
                    <a:pt x="46215" y="37249"/>
                  </a:lnTo>
                  <a:lnTo>
                    <a:pt x="44196" y="36677"/>
                  </a:lnTo>
                  <a:lnTo>
                    <a:pt x="42176" y="36385"/>
                  </a:lnTo>
                  <a:lnTo>
                    <a:pt x="40436" y="36093"/>
                  </a:lnTo>
                  <a:lnTo>
                    <a:pt x="40436" y="26568"/>
                  </a:lnTo>
                  <a:lnTo>
                    <a:pt x="42176" y="26568"/>
                  </a:lnTo>
                  <a:lnTo>
                    <a:pt x="42468" y="25412"/>
                  </a:lnTo>
                  <a:lnTo>
                    <a:pt x="43040" y="23672"/>
                  </a:lnTo>
                  <a:lnTo>
                    <a:pt x="45059" y="25120"/>
                  </a:lnTo>
                  <a:lnTo>
                    <a:pt x="49390" y="25984"/>
                  </a:lnTo>
                  <a:lnTo>
                    <a:pt x="51117" y="24828"/>
                  </a:lnTo>
                  <a:lnTo>
                    <a:pt x="51612" y="23672"/>
                  </a:lnTo>
                  <a:lnTo>
                    <a:pt x="51993" y="22809"/>
                  </a:lnTo>
                  <a:close/>
                </a:path>
              </a:pathLst>
            </a:custGeom>
            <a:solidFill>
              <a:srgbClr val="898C8D"/>
            </a:solidFill>
          </p:spPr>
          <p:txBody>
            <a:bodyPr wrap="square" lIns="0" tIns="0" rIns="0" bIns="0" rtlCol="0"/>
            <a:lstStyle/>
            <a:p>
              <a:endParaRPr/>
            </a:p>
          </p:txBody>
        </p:sp>
        <p:sp>
          <p:nvSpPr>
            <p:cNvPr id="232" name="object 235">
              <a:extLst>
                <a:ext uri="{FF2B5EF4-FFF2-40B4-BE49-F238E27FC236}">
                  <a16:creationId xmlns:a16="http://schemas.microsoft.com/office/drawing/2014/main" id="{5CAEE8FA-3EC8-E2F5-6C58-D17CE1A42634}"/>
                </a:ext>
              </a:extLst>
            </p:cNvPr>
            <p:cNvSpPr/>
            <p:nvPr/>
          </p:nvSpPr>
          <p:spPr>
            <a:xfrm>
              <a:off x="6425097" y="3854539"/>
              <a:ext cx="6350" cy="75565"/>
            </a:xfrm>
            <a:custGeom>
              <a:avLst/>
              <a:gdLst/>
              <a:ahLst/>
              <a:cxnLst/>
              <a:rect l="l" t="t" r="r" b="b"/>
              <a:pathLst>
                <a:path w="6350" h="75564">
                  <a:moveTo>
                    <a:pt x="6070" y="0"/>
                  </a:moveTo>
                  <a:lnTo>
                    <a:pt x="3112" y="9810"/>
                  </a:lnTo>
                  <a:lnTo>
                    <a:pt x="2128" y="21112"/>
                  </a:lnTo>
                  <a:lnTo>
                    <a:pt x="1957" y="32688"/>
                  </a:lnTo>
                  <a:lnTo>
                    <a:pt x="0" y="75374"/>
                  </a:lnTo>
                  <a:lnTo>
                    <a:pt x="2448" y="56808"/>
                  </a:lnTo>
                  <a:lnTo>
                    <a:pt x="4006" y="37787"/>
                  </a:lnTo>
                  <a:lnTo>
                    <a:pt x="6070" y="0"/>
                  </a:lnTo>
                  <a:close/>
                </a:path>
              </a:pathLst>
            </a:custGeom>
            <a:solidFill>
              <a:srgbClr val="B0B3B3"/>
            </a:solidFill>
          </p:spPr>
          <p:txBody>
            <a:bodyPr wrap="square" lIns="0" tIns="0" rIns="0" bIns="0" rtlCol="0"/>
            <a:lstStyle/>
            <a:p>
              <a:endParaRPr/>
            </a:p>
          </p:txBody>
        </p:sp>
        <p:sp>
          <p:nvSpPr>
            <p:cNvPr id="233" name="object 236">
              <a:extLst>
                <a:ext uri="{FF2B5EF4-FFF2-40B4-BE49-F238E27FC236}">
                  <a16:creationId xmlns:a16="http://schemas.microsoft.com/office/drawing/2014/main" id="{E2B18F6B-6E51-647A-9AD4-6800EF1C5B32}"/>
                </a:ext>
              </a:extLst>
            </p:cNvPr>
            <p:cNvSpPr/>
            <p:nvPr/>
          </p:nvSpPr>
          <p:spPr>
            <a:xfrm>
              <a:off x="6311014" y="3926156"/>
              <a:ext cx="1270" cy="3810"/>
            </a:xfrm>
            <a:custGeom>
              <a:avLst/>
              <a:gdLst/>
              <a:ahLst/>
              <a:cxnLst/>
              <a:rect l="l" t="t" r="r" b="b"/>
              <a:pathLst>
                <a:path w="1270" h="3810">
                  <a:moveTo>
                    <a:pt x="292" y="0"/>
                  </a:moveTo>
                  <a:lnTo>
                    <a:pt x="0" y="292"/>
                  </a:lnTo>
                  <a:lnTo>
                    <a:pt x="0" y="3467"/>
                  </a:lnTo>
                  <a:lnTo>
                    <a:pt x="876" y="3467"/>
                  </a:lnTo>
                  <a:lnTo>
                    <a:pt x="292" y="1155"/>
                  </a:lnTo>
                  <a:lnTo>
                    <a:pt x="292" y="0"/>
                  </a:lnTo>
                  <a:close/>
                </a:path>
              </a:pathLst>
            </a:custGeom>
            <a:solidFill>
              <a:srgbClr val="BABCBC"/>
            </a:solidFill>
          </p:spPr>
          <p:txBody>
            <a:bodyPr wrap="square" lIns="0" tIns="0" rIns="0" bIns="0" rtlCol="0"/>
            <a:lstStyle/>
            <a:p>
              <a:endParaRPr/>
            </a:p>
          </p:txBody>
        </p:sp>
        <p:sp>
          <p:nvSpPr>
            <p:cNvPr id="234" name="object 237">
              <a:extLst>
                <a:ext uri="{FF2B5EF4-FFF2-40B4-BE49-F238E27FC236}">
                  <a16:creationId xmlns:a16="http://schemas.microsoft.com/office/drawing/2014/main" id="{A5E69F2F-CFB0-5B0E-3352-E2893CEDB6AE}"/>
                </a:ext>
              </a:extLst>
            </p:cNvPr>
            <p:cNvSpPr/>
            <p:nvPr/>
          </p:nvSpPr>
          <p:spPr>
            <a:xfrm>
              <a:off x="6451378" y="3925293"/>
              <a:ext cx="1270" cy="4445"/>
            </a:xfrm>
            <a:custGeom>
              <a:avLst/>
              <a:gdLst/>
              <a:ahLst/>
              <a:cxnLst/>
              <a:rect l="l" t="t" r="r" b="b"/>
              <a:pathLst>
                <a:path w="1270" h="4445">
                  <a:moveTo>
                    <a:pt x="0" y="0"/>
                  </a:moveTo>
                  <a:lnTo>
                    <a:pt x="0" y="4330"/>
                  </a:lnTo>
                  <a:lnTo>
                    <a:pt x="1155" y="4330"/>
                  </a:lnTo>
                  <a:lnTo>
                    <a:pt x="584" y="2882"/>
                  </a:lnTo>
                  <a:lnTo>
                    <a:pt x="0" y="0"/>
                  </a:lnTo>
                  <a:close/>
                </a:path>
              </a:pathLst>
            </a:custGeom>
            <a:solidFill>
              <a:srgbClr val="B0B3B3"/>
            </a:solidFill>
          </p:spPr>
          <p:txBody>
            <a:bodyPr wrap="square" lIns="0" tIns="0" rIns="0" bIns="0" rtlCol="0"/>
            <a:lstStyle/>
            <a:p>
              <a:endParaRPr/>
            </a:p>
          </p:txBody>
        </p:sp>
        <p:sp>
          <p:nvSpPr>
            <p:cNvPr id="235" name="object 238">
              <a:extLst>
                <a:ext uri="{FF2B5EF4-FFF2-40B4-BE49-F238E27FC236}">
                  <a16:creationId xmlns:a16="http://schemas.microsoft.com/office/drawing/2014/main" id="{650C2149-D88D-9F68-9E82-66271CE3AC63}"/>
                </a:ext>
              </a:extLst>
            </p:cNvPr>
            <p:cNvSpPr/>
            <p:nvPr/>
          </p:nvSpPr>
          <p:spPr>
            <a:xfrm>
              <a:off x="6346533" y="3913746"/>
              <a:ext cx="70485" cy="15240"/>
            </a:xfrm>
            <a:custGeom>
              <a:avLst/>
              <a:gdLst/>
              <a:ahLst/>
              <a:cxnLst/>
              <a:rect l="l" t="t" r="r" b="b"/>
              <a:pathLst>
                <a:path w="70485" h="15239">
                  <a:moveTo>
                    <a:pt x="863" y="11836"/>
                  </a:moveTo>
                  <a:lnTo>
                    <a:pt x="0" y="11836"/>
                  </a:lnTo>
                  <a:lnTo>
                    <a:pt x="0" y="14719"/>
                  </a:lnTo>
                  <a:lnTo>
                    <a:pt x="863" y="14719"/>
                  </a:lnTo>
                  <a:lnTo>
                    <a:pt x="863" y="11836"/>
                  </a:lnTo>
                  <a:close/>
                </a:path>
                <a:path w="70485" h="15239">
                  <a:moveTo>
                    <a:pt x="70180" y="0"/>
                  </a:moveTo>
                  <a:lnTo>
                    <a:pt x="69024" y="4622"/>
                  </a:lnTo>
                  <a:lnTo>
                    <a:pt x="67297" y="14439"/>
                  </a:lnTo>
                  <a:lnTo>
                    <a:pt x="67297" y="14732"/>
                  </a:lnTo>
                  <a:lnTo>
                    <a:pt x="68732" y="10972"/>
                  </a:lnTo>
                  <a:lnTo>
                    <a:pt x="70180" y="0"/>
                  </a:lnTo>
                  <a:close/>
                </a:path>
              </a:pathLst>
            </a:custGeom>
            <a:solidFill>
              <a:srgbClr val="A1A4A5"/>
            </a:solidFill>
          </p:spPr>
          <p:txBody>
            <a:bodyPr wrap="square" lIns="0" tIns="0" rIns="0" bIns="0" rtlCol="0"/>
            <a:lstStyle/>
            <a:p>
              <a:endParaRPr/>
            </a:p>
          </p:txBody>
        </p:sp>
        <p:sp>
          <p:nvSpPr>
            <p:cNvPr id="236" name="object 239">
              <a:extLst>
                <a:ext uri="{FF2B5EF4-FFF2-40B4-BE49-F238E27FC236}">
                  <a16:creationId xmlns:a16="http://schemas.microsoft.com/office/drawing/2014/main" id="{504D8C0F-6A23-0F94-D42A-19C5A72883AD}"/>
                </a:ext>
              </a:extLst>
            </p:cNvPr>
            <p:cNvSpPr/>
            <p:nvPr/>
          </p:nvSpPr>
          <p:spPr>
            <a:xfrm>
              <a:off x="6105954" y="3909406"/>
              <a:ext cx="1270" cy="19050"/>
            </a:xfrm>
            <a:custGeom>
              <a:avLst/>
              <a:gdLst/>
              <a:ahLst/>
              <a:cxnLst/>
              <a:rect l="l" t="t" r="r" b="b"/>
              <a:pathLst>
                <a:path w="1270" h="19050">
                  <a:moveTo>
                    <a:pt x="863" y="0"/>
                  </a:moveTo>
                  <a:lnTo>
                    <a:pt x="0" y="0"/>
                  </a:lnTo>
                  <a:lnTo>
                    <a:pt x="0" y="12992"/>
                  </a:lnTo>
                  <a:lnTo>
                    <a:pt x="292" y="18770"/>
                  </a:lnTo>
                  <a:lnTo>
                    <a:pt x="292" y="12420"/>
                  </a:lnTo>
                  <a:lnTo>
                    <a:pt x="863" y="0"/>
                  </a:lnTo>
                  <a:close/>
                </a:path>
              </a:pathLst>
            </a:custGeom>
            <a:solidFill>
              <a:srgbClr val="898C8D"/>
            </a:solidFill>
          </p:spPr>
          <p:txBody>
            <a:bodyPr wrap="square" lIns="0" tIns="0" rIns="0" bIns="0" rtlCol="0"/>
            <a:lstStyle/>
            <a:p>
              <a:endParaRPr/>
            </a:p>
          </p:txBody>
        </p:sp>
        <p:sp>
          <p:nvSpPr>
            <p:cNvPr id="237" name="object 240">
              <a:extLst>
                <a:ext uri="{FF2B5EF4-FFF2-40B4-BE49-F238E27FC236}">
                  <a16:creationId xmlns:a16="http://schemas.microsoft.com/office/drawing/2014/main" id="{17938038-374C-7666-7F45-C25FEE4902AD}"/>
                </a:ext>
              </a:extLst>
            </p:cNvPr>
            <p:cNvSpPr/>
            <p:nvPr/>
          </p:nvSpPr>
          <p:spPr>
            <a:xfrm>
              <a:off x="6309862" y="3922693"/>
              <a:ext cx="1905" cy="5080"/>
            </a:xfrm>
            <a:custGeom>
              <a:avLst/>
              <a:gdLst/>
              <a:ahLst/>
              <a:cxnLst/>
              <a:rect l="l" t="t" r="r" b="b"/>
              <a:pathLst>
                <a:path w="1904" h="5079">
                  <a:moveTo>
                    <a:pt x="1155" y="0"/>
                  </a:moveTo>
                  <a:lnTo>
                    <a:pt x="0" y="0"/>
                  </a:lnTo>
                  <a:lnTo>
                    <a:pt x="279" y="1435"/>
                  </a:lnTo>
                  <a:lnTo>
                    <a:pt x="571" y="3175"/>
                  </a:lnTo>
                  <a:lnTo>
                    <a:pt x="1155" y="4914"/>
                  </a:lnTo>
                  <a:lnTo>
                    <a:pt x="1155" y="3759"/>
                  </a:lnTo>
                  <a:lnTo>
                    <a:pt x="1435" y="3467"/>
                  </a:lnTo>
                  <a:lnTo>
                    <a:pt x="1155" y="2311"/>
                  </a:lnTo>
                  <a:lnTo>
                    <a:pt x="1155" y="0"/>
                  </a:lnTo>
                  <a:close/>
                </a:path>
              </a:pathLst>
            </a:custGeom>
            <a:solidFill>
              <a:srgbClr val="A1A4A5"/>
            </a:solidFill>
          </p:spPr>
          <p:txBody>
            <a:bodyPr wrap="square" lIns="0" tIns="0" rIns="0" bIns="0" rtlCol="0"/>
            <a:lstStyle/>
            <a:p>
              <a:endParaRPr/>
            </a:p>
          </p:txBody>
        </p:sp>
        <p:sp>
          <p:nvSpPr>
            <p:cNvPr id="238" name="object 241">
              <a:extLst>
                <a:ext uri="{FF2B5EF4-FFF2-40B4-BE49-F238E27FC236}">
                  <a16:creationId xmlns:a16="http://schemas.microsoft.com/office/drawing/2014/main" id="{B9D433B8-62F3-347B-AC2A-E2FBF0FBC949}"/>
                </a:ext>
              </a:extLst>
            </p:cNvPr>
            <p:cNvSpPr/>
            <p:nvPr/>
          </p:nvSpPr>
          <p:spPr>
            <a:xfrm>
              <a:off x="6451093" y="3924134"/>
              <a:ext cx="635" cy="3810"/>
            </a:xfrm>
            <a:custGeom>
              <a:avLst/>
              <a:gdLst/>
              <a:ahLst/>
              <a:cxnLst/>
              <a:rect l="l" t="t" r="r" b="b"/>
              <a:pathLst>
                <a:path w="635" h="3810">
                  <a:moveTo>
                    <a:pt x="0" y="0"/>
                  </a:moveTo>
                  <a:lnTo>
                    <a:pt x="0" y="2311"/>
                  </a:lnTo>
                  <a:lnTo>
                    <a:pt x="279" y="3467"/>
                  </a:lnTo>
                  <a:lnTo>
                    <a:pt x="279" y="1155"/>
                  </a:lnTo>
                  <a:lnTo>
                    <a:pt x="0" y="584"/>
                  </a:lnTo>
                  <a:lnTo>
                    <a:pt x="0" y="0"/>
                  </a:lnTo>
                  <a:close/>
                </a:path>
              </a:pathLst>
            </a:custGeom>
            <a:solidFill>
              <a:srgbClr val="C4C5C5"/>
            </a:solidFill>
          </p:spPr>
          <p:txBody>
            <a:bodyPr wrap="square" lIns="0" tIns="0" rIns="0" bIns="0" rtlCol="0"/>
            <a:lstStyle/>
            <a:p>
              <a:endParaRPr/>
            </a:p>
          </p:txBody>
        </p:sp>
        <p:sp>
          <p:nvSpPr>
            <p:cNvPr id="239" name="object 242">
              <a:extLst>
                <a:ext uri="{FF2B5EF4-FFF2-40B4-BE49-F238E27FC236}">
                  <a16:creationId xmlns:a16="http://schemas.microsoft.com/office/drawing/2014/main" id="{9E347A30-73A0-DAB0-C7A4-21A35F2BFC35}"/>
                </a:ext>
              </a:extLst>
            </p:cNvPr>
            <p:cNvSpPr/>
            <p:nvPr/>
          </p:nvSpPr>
          <p:spPr>
            <a:xfrm>
              <a:off x="6279244" y="3920958"/>
              <a:ext cx="1270" cy="6350"/>
            </a:xfrm>
            <a:custGeom>
              <a:avLst/>
              <a:gdLst/>
              <a:ahLst/>
              <a:cxnLst/>
              <a:rect l="l" t="t" r="r" b="b"/>
              <a:pathLst>
                <a:path w="1270" h="6350">
                  <a:moveTo>
                    <a:pt x="863" y="0"/>
                  </a:moveTo>
                  <a:lnTo>
                    <a:pt x="0" y="0"/>
                  </a:lnTo>
                  <a:lnTo>
                    <a:pt x="0" y="5778"/>
                  </a:lnTo>
                  <a:lnTo>
                    <a:pt x="863" y="5778"/>
                  </a:lnTo>
                  <a:lnTo>
                    <a:pt x="863" y="0"/>
                  </a:lnTo>
                  <a:close/>
                </a:path>
              </a:pathLst>
            </a:custGeom>
            <a:solidFill>
              <a:srgbClr val="BABCBC"/>
            </a:solidFill>
          </p:spPr>
          <p:txBody>
            <a:bodyPr wrap="square" lIns="0" tIns="0" rIns="0" bIns="0" rtlCol="0"/>
            <a:lstStyle/>
            <a:p>
              <a:endParaRPr/>
            </a:p>
          </p:txBody>
        </p:sp>
        <p:sp>
          <p:nvSpPr>
            <p:cNvPr id="240" name="object 243">
              <a:extLst>
                <a:ext uri="{FF2B5EF4-FFF2-40B4-BE49-F238E27FC236}">
                  <a16:creationId xmlns:a16="http://schemas.microsoft.com/office/drawing/2014/main" id="{53F0F251-6D0E-A89B-B4D8-115E17552468}"/>
                </a:ext>
              </a:extLst>
            </p:cNvPr>
            <p:cNvSpPr/>
            <p:nvPr/>
          </p:nvSpPr>
          <p:spPr>
            <a:xfrm>
              <a:off x="6260755" y="3866083"/>
              <a:ext cx="25400" cy="60960"/>
            </a:xfrm>
            <a:custGeom>
              <a:avLst/>
              <a:gdLst/>
              <a:ahLst/>
              <a:cxnLst/>
              <a:rect l="l" t="t" r="r" b="b"/>
              <a:pathLst>
                <a:path w="25400" h="60960">
                  <a:moveTo>
                    <a:pt x="2895" y="0"/>
                  </a:moveTo>
                  <a:lnTo>
                    <a:pt x="0" y="0"/>
                  </a:lnTo>
                  <a:lnTo>
                    <a:pt x="0" y="3175"/>
                  </a:lnTo>
                  <a:lnTo>
                    <a:pt x="1155" y="4914"/>
                  </a:lnTo>
                  <a:lnTo>
                    <a:pt x="3467" y="8953"/>
                  </a:lnTo>
                  <a:lnTo>
                    <a:pt x="7797" y="15303"/>
                  </a:lnTo>
                  <a:lnTo>
                    <a:pt x="10401" y="21082"/>
                  </a:lnTo>
                  <a:lnTo>
                    <a:pt x="12712" y="28308"/>
                  </a:lnTo>
                  <a:lnTo>
                    <a:pt x="13296" y="30327"/>
                  </a:lnTo>
                  <a:lnTo>
                    <a:pt x="14160" y="32346"/>
                  </a:lnTo>
                  <a:lnTo>
                    <a:pt x="15024" y="34658"/>
                  </a:lnTo>
                  <a:lnTo>
                    <a:pt x="18800" y="40302"/>
                  </a:lnTo>
                  <a:lnTo>
                    <a:pt x="20545" y="46894"/>
                  </a:lnTo>
                  <a:lnTo>
                    <a:pt x="20828" y="53867"/>
                  </a:lnTo>
                  <a:lnTo>
                    <a:pt x="20218" y="60655"/>
                  </a:lnTo>
                  <a:lnTo>
                    <a:pt x="24841" y="58915"/>
                  </a:lnTo>
                  <a:lnTo>
                    <a:pt x="23977" y="53721"/>
                  </a:lnTo>
                  <a:lnTo>
                    <a:pt x="24269" y="49390"/>
                  </a:lnTo>
                  <a:lnTo>
                    <a:pt x="24269" y="46215"/>
                  </a:lnTo>
                  <a:lnTo>
                    <a:pt x="23393" y="43319"/>
                  </a:lnTo>
                  <a:lnTo>
                    <a:pt x="22250" y="37553"/>
                  </a:lnTo>
                  <a:lnTo>
                    <a:pt x="21958" y="36385"/>
                  </a:lnTo>
                  <a:lnTo>
                    <a:pt x="21374" y="34658"/>
                  </a:lnTo>
                  <a:lnTo>
                    <a:pt x="14452" y="19062"/>
                  </a:lnTo>
                  <a:lnTo>
                    <a:pt x="13868" y="17614"/>
                  </a:lnTo>
                  <a:lnTo>
                    <a:pt x="12712" y="15303"/>
                  </a:lnTo>
                  <a:lnTo>
                    <a:pt x="10109" y="10972"/>
                  </a:lnTo>
                  <a:lnTo>
                    <a:pt x="4914" y="2882"/>
                  </a:lnTo>
                  <a:lnTo>
                    <a:pt x="3759" y="2311"/>
                  </a:lnTo>
                  <a:lnTo>
                    <a:pt x="2895" y="0"/>
                  </a:lnTo>
                  <a:close/>
                </a:path>
              </a:pathLst>
            </a:custGeom>
            <a:solidFill>
              <a:srgbClr val="919495"/>
            </a:solidFill>
          </p:spPr>
          <p:txBody>
            <a:bodyPr wrap="square" lIns="0" tIns="0" rIns="0" bIns="0" rtlCol="0"/>
            <a:lstStyle/>
            <a:p>
              <a:endParaRPr/>
            </a:p>
          </p:txBody>
        </p:sp>
        <p:sp>
          <p:nvSpPr>
            <p:cNvPr id="241" name="object 244">
              <a:extLst>
                <a:ext uri="{FF2B5EF4-FFF2-40B4-BE49-F238E27FC236}">
                  <a16:creationId xmlns:a16="http://schemas.microsoft.com/office/drawing/2014/main" id="{1423D3D0-B5E4-9395-FE38-757F9B3C5B27}"/>
                </a:ext>
              </a:extLst>
            </p:cNvPr>
            <p:cNvSpPr/>
            <p:nvPr/>
          </p:nvSpPr>
          <p:spPr>
            <a:xfrm>
              <a:off x="6275198" y="3883417"/>
              <a:ext cx="12065" cy="43815"/>
            </a:xfrm>
            <a:custGeom>
              <a:avLst/>
              <a:gdLst/>
              <a:ahLst/>
              <a:cxnLst/>
              <a:rect l="l" t="t" r="r" b="b"/>
              <a:pathLst>
                <a:path w="12064" h="43814">
                  <a:moveTo>
                    <a:pt x="10693" y="26644"/>
                  </a:moveTo>
                  <a:lnTo>
                    <a:pt x="10693" y="28879"/>
                  </a:lnTo>
                  <a:lnTo>
                    <a:pt x="9829" y="28879"/>
                  </a:lnTo>
                  <a:lnTo>
                    <a:pt x="9829" y="32054"/>
                  </a:lnTo>
                  <a:lnTo>
                    <a:pt x="11557" y="43319"/>
                  </a:lnTo>
                  <a:lnTo>
                    <a:pt x="11419" y="31514"/>
                  </a:lnTo>
                  <a:lnTo>
                    <a:pt x="10693" y="26644"/>
                  </a:lnTo>
                  <a:close/>
                </a:path>
                <a:path w="12064" h="43814">
                  <a:moveTo>
                    <a:pt x="10693" y="25984"/>
                  </a:moveTo>
                  <a:lnTo>
                    <a:pt x="10693" y="26644"/>
                  </a:lnTo>
                  <a:lnTo>
                    <a:pt x="10693" y="25984"/>
                  </a:lnTo>
                  <a:close/>
                </a:path>
                <a:path w="12064" h="43814">
                  <a:moveTo>
                    <a:pt x="0" y="0"/>
                  </a:moveTo>
                  <a:lnTo>
                    <a:pt x="0" y="1727"/>
                  </a:lnTo>
                  <a:lnTo>
                    <a:pt x="6934" y="17322"/>
                  </a:lnTo>
                  <a:lnTo>
                    <a:pt x="7226" y="17894"/>
                  </a:lnTo>
                  <a:lnTo>
                    <a:pt x="7797" y="19634"/>
                  </a:lnTo>
                  <a:lnTo>
                    <a:pt x="8953" y="23685"/>
                  </a:lnTo>
                  <a:lnTo>
                    <a:pt x="9829" y="25984"/>
                  </a:lnTo>
                  <a:lnTo>
                    <a:pt x="10594" y="25984"/>
                  </a:lnTo>
                  <a:lnTo>
                    <a:pt x="9788" y="20573"/>
                  </a:lnTo>
                  <a:lnTo>
                    <a:pt x="6152" y="10176"/>
                  </a:lnTo>
                  <a:lnTo>
                    <a:pt x="0" y="0"/>
                  </a:lnTo>
                  <a:close/>
                </a:path>
              </a:pathLst>
            </a:custGeom>
            <a:solidFill>
              <a:srgbClr val="BABCBC"/>
            </a:solidFill>
          </p:spPr>
          <p:txBody>
            <a:bodyPr wrap="square" lIns="0" tIns="0" rIns="0" bIns="0" rtlCol="0"/>
            <a:lstStyle/>
            <a:p>
              <a:endParaRPr/>
            </a:p>
          </p:txBody>
        </p:sp>
        <p:sp>
          <p:nvSpPr>
            <p:cNvPr id="242" name="object 245">
              <a:extLst>
                <a:ext uri="{FF2B5EF4-FFF2-40B4-BE49-F238E27FC236}">
                  <a16:creationId xmlns:a16="http://schemas.microsoft.com/office/drawing/2014/main" id="{1A188855-C641-7EB8-29E0-0D52340A4F2D}"/>
                </a:ext>
              </a:extLst>
            </p:cNvPr>
            <p:cNvSpPr/>
            <p:nvPr/>
          </p:nvSpPr>
          <p:spPr>
            <a:xfrm>
              <a:off x="6336433" y="3922404"/>
              <a:ext cx="1270" cy="4445"/>
            </a:xfrm>
            <a:custGeom>
              <a:avLst/>
              <a:gdLst/>
              <a:ahLst/>
              <a:cxnLst/>
              <a:rect l="l" t="t" r="r" b="b"/>
              <a:pathLst>
                <a:path w="1270" h="4445">
                  <a:moveTo>
                    <a:pt x="0" y="0"/>
                  </a:moveTo>
                  <a:lnTo>
                    <a:pt x="0" y="4330"/>
                  </a:lnTo>
                  <a:lnTo>
                    <a:pt x="863" y="4330"/>
                  </a:lnTo>
                  <a:lnTo>
                    <a:pt x="279" y="1435"/>
                  </a:lnTo>
                  <a:lnTo>
                    <a:pt x="0" y="0"/>
                  </a:lnTo>
                  <a:close/>
                </a:path>
              </a:pathLst>
            </a:custGeom>
            <a:solidFill>
              <a:srgbClr val="C4C5C5"/>
            </a:solidFill>
          </p:spPr>
          <p:txBody>
            <a:bodyPr wrap="square" lIns="0" tIns="0" rIns="0" bIns="0" rtlCol="0"/>
            <a:lstStyle/>
            <a:p>
              <a:endParaRPr/>
            </a:p>
          </p:txBody>
        </p:sp>
        <p:sp>
          <p:nvSpPr>
            <p:cNvPr id="243" name="object 246">
              <a:extLst>
                <a:ext uri="{FF2B5EF4-FFF2-40B4-BE49-F238E27FC236}">
                  <a16:creationId xmlns:a16="http://schemas.microsoft.com/office/drawing/2014/main" id="{D54FAF2B-50C9-6BF9-3884-C337B7F05C79}"/>
                </a:ext>
              </a:extLst>
            </p:cNvPr>
            <p:cNvSpPr/>
            <p:nvPr/>
          </p:nvSpPr>
          <p:spPr>
            <a:xfrm>
              <a:off x="6355205" y="3891505"/>
              <a:ext cx="7620" cy="35560"/>
            </a:xfrm>
            <a:custGeom>
              <a:avLst/>
              <a:gdLst/>
              <a:ahLst/>
              <a:cxnLst/>
              <a:rect l="l" t="t" r="r" b="b"/>
              <a:pathLst>
                <a:path w="7620" h="35560">
                  <a:moveTo>
                    <a:pt x="4622" y="0"/>
                  </a:moveTo>
                  <a:lnTo>
                    <a:pt x="1727" y="0"/>
                  </a:lnTo>
                  <a:lnTo>
                    <a:pt x="571" y="10680"/>
                  </a:lnTo>
                  <a:lnTo>
                    <a:pt x="0" y="12992"/>
                  </a:lnTo>
                  <a:lnTo>
                    <a:pt x="0" y="15011"/>
                  </a:lnTo>
                  <a:lnTo>
                    <a:pt x="0" y="34074"/>
                  </a:lnTo>
                  <a:lnTo>
                    <a:pt x="3759" y="34645"/>
                  </a:lnTo>
                  <a:lnTo>
                    <a:pt x="5778" y="35229"/>
                  </a:lnTo>
                  <a:lnTo>
                    <a:pt x="7057" y="26478"/>
                  </a:lnTo>
                  <a:lnTo>
                    <a:pt x="6929" y="17614"/>
                  </a:lnTo>
                  <a:lnTo>
                    <a:pt x="5937" y="8751"/>
                  </a:lnTo>
                  <a:lnTo>
                    <a:pt x="4622" y="0"/>
                  </a:lnTo>
                  <a:close/>
                </a:path>
              </a:pathLst>
            </a:custGeom>
            <a:solidFill>
              <a:srgbClr val="CDCFCE"/>
            </a:solidFill>
          </p:spPr>
          <p:txBody>
            <a:bodyPr wrap="square" lIns="0" tIns="0" rIns="0" bIns="0" rtlCol="0"/>
            <a:lstStyle/>
            <a:p>
              <a:endParaRPr/>
            </a:p>
          </p:txBody>
        </p:sp>
        <p:sp>
          <p:nvSpPr>
            <p:cNvPr id="244" name="object 247">
              <a:extLst>
                <a:ext uri="{FF2B5EF4-FFF2-40B4-BE49-F238E27FC236}">
                  <a16:creationId xmlns:a16="http://schemas.microsoft.com/office/drawing/2014/main" id="{84F36E0E-A2B7-4D4A-8CF0-AC4B968445D9}"/>
                </a:ext>
              </a:extLst>
            </p:cNvPr>
            <p:cNvSpPr/>
            <p:nvPr/>
          </p:nvSpPr>
          <p:spPr>
            <a:xfrm>
              <a:off x="6347406" y="3908246"/>
              <a:ext cx="4445" cy="17780"/>
            </a:xfrm>
            <a:custGeom>
              <a:avLst/>
              <a:gdLst/>
              <a:ahLst/>
              <a:cxnLst/>
              <a:rect l="l" t="t" r="r" b="b"/>
              <a:pathLst>
                <a:path w="4445" h="17779">
                  <a:moveTo>
                    <a:pt x="2882" y="0"/>
                  </a:moveTo>
                  <a:lnTo>
                    <a:pt x="1447" y="4914"/>
                  </a:lnTo>
                  <a:lnTo>
                    <a:pt x="0" y="17335"/>
                  </a:lnTo>
                  <a:lnTo>
                    <a:pt x="4038" y="12141"/>
                  </a:lnTo>
                  <a:lnTo>
                    <a:pt x="3175" y="6070"/>
                  </a:lnTo>
                  <a:lnTo>
                    <a:pt x="2882" y="0"/>
                  </a:lnTo>
                  <a:close/>
                </a:path>
              </a:pathLst>
            </a:custGeom>
            <a:solidFill>
              <a:srgbClr val="A1A4A5"/>
            </a:solidFill>
          </p:spPr>
          <p:txBody>
            <a:bodyPr wrap="square" lIns="0" tIns="0" rIns="0" bIns="0" rtlCol="0"/>
            <a:lstStyle/>
            <a:p>
              <a:endParaRPr/>
            </a:p>
          </p:txBody>
        </p:sp>
        <p:sp>
          <p:nvSpPr>
            <p:cNvPr id="245" name="object 248">
              <a:extLst>
                <a:ext uri="{FF2B5EF4-FFF2-40B4-BE49-F238E27FC236}">
                  <a16:creationId xmlns:a16="http://schemas.microsoft.com/office/drawing/2014/main" id="{68B74311-1A57-4FD6-3EBD-1FE3782117F3}"/>
                </a:ext>
              </a:extLst>
            </p:cNvPr>
            <p:cNvSpPr/>
            <p:nvPr/>
          </p:nvSpPr>
          <p:spPr>
            <a:xfrm>
              <a:off x="6398526" y="3924719"/>
              <a:ext cx="3175" cy="1270"/>
            </a:xfrm>
            <a:custGeom>
              <a:avLst/>
              <a:gdLst/>
              <a:ahLst/>
              <a:cxnLst/>
              <a:rect l="l" t="t" r="r" b="b"/>
              <a:pathLst>
                <a:path w="3175" h="1270">
                  <a:moveTo>
                    <a:pt x="2882" y="0"/>
                  </a:moveTo>
                  <a:lnTo>
                    <a:pt x="0" y="0"/>
                  </a:lnTo>
                  <a:lnTo>
                    <a:pt x="0" y="863"/>
                  </a:lnTo>
                  <a:lnTo>
                    <a:pt x="2882" y="863"/>
                  </a:lnTo>
                  <a:lnTo>
                    <a:pt x="2882" y="0"/>
                  </a:lnTo>
                  <a:close/>
                </a:path>
              </a:pathLst>
            </a:custGeom>
            <a:solidFill>
              <a:srgbClr val="CDCFC6"/>
            </a:solidFill>
          </p:spPr>
          <p:txBody>
            <a:bodyPr wrap="square" lIns="0" tIns="0" rIns="0" bIns="0" rtlCol="0"/>
            <a:lstStyle/>
            <a:p>
              <a:endParaRPr/>
            </a:p>
          </p:txBody>
        </p:sp>
        <p:sp>
          <p:nvSpPr>
            <p:cNvPr id="246" name="object 249">
              <a:extLst>
                <a:ext uri="{FF2B5EF4-FFF2-40B4-BE49-F238E27FC236}">
                  <a16:creationId xmlns:a16="http://schemas.microsoft.com/office/drawing/2014/main" id="{668EA87D-B5DF-FF66-4CB7-B9FA186212A2}"/>
                </a:ext>
              </a:extLst>
            </p:cNvPr>
            <p:cNvSpPr/>
            <p:nvPr/>
          </p:nvSpPr>
          <p:spPr>
            <a:xfrm>
              <a:off x="6400553" y="3842980"/>
              <a:ext cx="16510" cy="81280"/>
            </a:xfrm>
            <a:custGeom>
              <a:avLst/>
              <a:gdLst/>
              <a:ahLst/>
              <a:cxnLst/>
              <a:rect l="l" t="t" r="r" b="b"/>
              <a:pathLst>
                <a:path w="16510" h="81279">
                  <a:moveTo>
                    <a:pt x="11544" y="0"/>
                  </a:moveTo>
                  <a:lnTo>
                    <a:pt x="3467" y="571"/>
                  </a:lnTo>
                  <a:lnTo>
                    <a:pt x="0" y="5778"/>
                  </a:lnTo>
                  <a:lnTo>
                    <a:pt x="4038" y="16751"/>
                  </a:lnTo>
                  <a:lnTo>
                    <a:pt x="5194" y="21945"/>
                  </a:lnTo>
                  <a:lnTo>
                    <a:pt x="4995" y="36016"/>
                  </a:lnTo>
                  <a:lnTo>
                    <a:pt x="2882" y="77685"/>
                  </a:lnTo>
                  <a:lnTo>
                    <a:pt x="1155" y="77685"/>
                  </a:lnTo>
                  <a:lnTo>
                    <a:pt x="2882" y="78270"/>
                  </a:lnTo>
                  <a:lnTo>
                    <a:pt x="3746" y="78841"/>
                  </a:lnTo>
                  <a:lnTo>
                    <a:pt x="3746" y="79717"/>
                  </a:lnTo>
                  <a:lnTo>
                    <a:pt x="1727" y="79717"/>
                  </a:lnTo>
                  <a:lnTo>
                    <a:pt x="1727" y="80860"/>
                  </a:lnTo>
                  <a:lnTo>
                    <a:pt x="11544" y="79997"/>
                  </a:lnTo>
                  <a:lnTo>
                    <a:pt x="14806" y="64559"/>
                  </a:lnTo>
                  <a:lnTo>
                    <a:pt x="15335" y="48769"/>
                  </a:lnTo>
                  <a:lnTo>
                    <a:pt x="14187" y="32925"/>
                  </a:lnTo>
                  <a:lnTo>
                    <a:pt x="12420" y="17322"/>
                  </a:lnTo>
                  <a:lnTo>
                    <a:pt x="13563" y="16751"/>
                  </a:lnTo>
                  <a:lnTo>
                    <a:pt x="16167" y="16167"/>
                  </a:lnTo>
                  <a:lnTo>
                    <a:pt x="16167" y="11557"/>
                  </a:lnTo>
                  <a:lnTo>
                    <a:pt x="16459" y="9245"/>
                  </a:lnTo>
                  <a:lnTo>
                    <a:pt x="15874" y="8953"/>
                  </a:lnTo>
                  <a:lnTo>
                    <a:pt x="15582" y="8661"/>
                  </a:lnTo>
                  <a:lnTo>
                    <a:pt x="15303" y="8661"/>
                  </a:lnTo>
                  <a:lnTo>
                    <a:pt x="11836" y="2311"/>
                  </a:lnTo>
                  <a:lnTo>
                    <a:pt x="11544" y="0"/>
                  </a:lnTo>
                  <a:close/>
                </a:path>
              </a:pathLst>
            </a:custGeom>
            <a:solidFill>
              <a:srgbClr val="CDCFCE"/>
            </a:solidFill>
          </p:spPr>
          <p:txBody>
            <a:bodyPr wrap="square" lIns="0" tIns="0" rIns="0" bIns="0" rtlCol="0"/>
            <a:lstStyle/>
            <a:p>
              <a:endParaRPr/>
            </a:p>
          </p:txBody>
        </p:sp>
        <p:sp>
          <p:nvSpPr>
            <p:cNvPr id="247" name="object 250">
              <a:extLst>
                <a:ext uri="{FF2B5EF4-FFF2-40B4-BE49-F238E27FC236}">
                  <a16:creationId xmlns:a16="http://schemas.microsoft.com/office/drawing/2014/main" id="{2B51A52C-2530-EBA4-13BB-BAC4389F58C1}"/>
                </a:ext>
              </a:extLst>
            </p:cNvPr>
            <p:cNvSpPr/>
            <p:nvPr/>
          </p:nvSpPr>
          <p:spPr>
            <a:xfrm>
              <a:off x="6468130" y="3918068"/>
              <a:ext cx="17145" cy="6985"/>
            </a:xfrm>
            <a:custGeom>
              <a:avLst/>
              <a:gdLst/>
              <a:ahLst/>
              <a:cxnLst/>
              <a:rect l="l" t="t" r="r" b="b"/>
              <a:pathLst>
                <a:path w="17145" h="6985">
                  <a:moveTo>
                    <a:pt x="11264" y="0"/>
                  </a:moveTo>
                  <a:lnTo>
                    <a:pt x="3759" y="2895"/>
                  </a:lnTo>
                  <a:lnTo>
                    <a:pt x="0" y="4622"/>
                  </a:lnTo>
                  <a:lnTo>
                    <a:pt x="4330" y="6642"/>
                  </a:lnTo>
                  <a:lnTo>
                    <a:pt x="11849" y="6070"/>
                  </a:lnTo>
                  <a:lnTo>
                    <a:pt x="17043" y="5778"/>
                  </a:lnTo>
                  <a:lnTo>
                    <a:pt x="10109" y="4051"/>
                  </a:lnTo>
                  <a:lnTo>
                    <a:pt x="10109" y="1155"/>
                  </a:lnTo>
                  <a:lnTo>
                    <a:pt x="11264" y="0"/>
                  </a:lnTo>
                  <a:close/>
                </a:path>
              </a:pathLst>
            </a:custGeom>
            <a:solidFill>
              <a:srgbClr val="B0B3B3"/>
            </a:solidFill>
          </p:spPr>
          <p:txBody>
            <a:bodyPr wrap="square" lIns="0" tIns="0" rIns="0" bIns="0" rtlCol="0"/>
            <a:lstStyle/>
            <a:p>
              <a:endParaRPr/>
            </a:p>
          </p:txBody>
        </p:sp>
        <p:sp>
          <p:nvSpPr>
            <p:cNvPr id="248" name="object 251">
              <a:extLst>
                <a:ext uri="{FF2B5EF4-FFF2-40B4-BE49-F238E27FC236}">
                  <a16:creationId xmlns:a16="http://schemas.microsoft.com/office/drawing/2014/main" id="{C9450D76-C9D4-2EE3-B0A2-518C6C3BD73F}"/>
                </a:ext>
              </a:extLst>
            </p:cNvPr>
            <p:cNvSpPr/>
            <p:nvPr/>
          </p:nvSpPr>
          <p:spPr>
            <a:xfrm>
              <a:off x="6478239" y="3914029"/>
              <a:ext cx="9525" cy="10160"/>
            </a:xfrm>
            <a:custGeom>
              <a:avLst/>
              <a:gdLst/>
              <a:ahLst/>
              <a:cxnLst/>
              <a:rect l="l" t="t" r="r" b="b"/>
              <a:pathLst>
                <a:path w="9525" h="10160">
                  <a:moveTo>
                    <a:pt x="8953" y="0"/>
                  </a:moveTo>
                  <a:lnTo>
                    <a:pt x="6934" y="0"/>
                  </a:lnTo>
                  <a:lnTo>
                    <a:pt x="4914" y="1155"/>
                  </a:lnTo>
                  <a:lnTo>
                    <a:pt x="2882" y="2603"/>
                  </a:lnTo>
                  <a:lnTo>
                    <a:pt x="1155" y="4038"/>
                  </a:lnTo>
                  <a:lnTo>
                    <a:pt x="0" y="5194"/>
                  </a:lnTo>
                  <a:lnTo>
                    <a:pt x="0" y="8089"/>
                  </a:lnTo>
                  <a:lnTo>
                    <a:pt x="6934" y="9817"/>
                  </a:lnTo>
                  <a:lnTo>
                    <a:pt x="8089" y="5778"/>
                  </a:lnTo>
                  <a:lnTo>
                    <a:pt x="8953" y="4038"/>
                  </a:lnTo>
                  <a:lnTo>
                    <a:pt x="8953" y="0"/>
                  </a:lnTo>
                  <a:close/>
                </a:path>
              </a:pathLst>
            </a:custGeom>
            <a:solidFill>
              <a:srgbClr val="C4C5C5"/>
            </a:solidFill>
          </p:spPr>
          <p:txBody>
            <a:bodyPr wrap="square" lIns="0" tIns="0" rIns="0" bIns="0" rtlCol="0"/>
            <a:lstStyle/>
            <a:p>
              <a:endParaRPr/>
            </a:p>
          </p:txBody>
        </p:sp>
        <p:sp>
          <p:nvSpPr>
            <p:cNvPr id="249" name="object 252">
              <a:extLst>
                <a:ext uri="{FF2B5EF4-FFF2-40B4-BE49-F238E27FC236}">
                  <a16:creationId xmlns:a16="http://schemas.microsoft.com/office/drawing/2014/main" id="{32DA08F6-3C85-10D1-EEA6-487831DB0ACC}"/>
                </a:ext>
              </a:extLst>
            </p:cNvPr>
            <p:cNvSpPr/>
            <p:nvPr/>
          </p:nvSpPr>
          <p:spPr>
            <a:xfrm>
              <a:off x="6450509" y="3908246"/>
              <a:ext cx="3810" cy="15240"/>
            </a:xfrm>
            <a:custGeom>
              <a:avLst/>
              <a:gdLst/>
              <a:ahLst/>
              <a:cxnLst/>
              <a:rect l="l" t="t" r="r" b="b"/>
              <a:pathLst>
                <a:path w="3810" h="15239">
                  <a:moveTo>
                    <a:pt x="2019" y="0"/>
                  </a:moveTo>
                  <a:lnTo>
                    <a:pt x="292" y="2311"/>
                  </a:lnTo>
                  <a:lnTo>
                    <a:pt x="0" y="4914"/>
                  </a:lnTo>
                  <a:lnTo>
                    <a:pt x="0" y="13868"/>
                  </a:lnTo>
                  <a:lnTo>
                    <a:pt x="584" y="15024"/>
                  </a:lnTo>
                  <a:lnTo>
                    <a:pt x="1447" y="10985"/>
                  </a:lnTo>
                  <a:lnTo>
                    <a:pt x="3759" y="2895"/>
                  </a:lnTo>
                  <a:lnTo>
                    <a:pt x="2895" y="2031"/>
                  </a:lnTo>
                  <a:lnTo>
                    <a:pt x="2603" y="1155"/>
                  </a:lnTo>
                  <a:lnTo>
                    <a:pt x="2019" y="0"/>
                  </a:lnTo>
                  <a:close/>
                </a:path>
              </a:pathLst>
            </a:custGeom>
            <a:solidFill>
              <a:srgbClr val="A9ACAC"/>
            </a:solidFill>
          </p:spPr>
          <p:txBody>
            <a:bodyPr wrap="square" lIns="0" tIns="0" rIns="0" bIns="0" rtlCol="0"/>
            <a:lstStyle/>
            <a:p>
              <a:endParaRPr/>
            </a:p>
          </p:txBody>
        </p:sp>
        <p:sp>
          <p:nvSpPr>
            <p:cNvPr id="250" name="object 253">
              <a:extLst>
                <a:ext uri="{FF2B5EF4-FFF2-40B4-BE49-F238E27FC236}">
                  <a16:creationId xmlns:a16="http://schemas.microsoft.com/office/drawing/2014/main" id="{3EE3415E-C81C-9F58-D648-B0A2586C8EA6}"/>
                </a:ext>
              </a:extLst>
            </p:cNvPr>
            <p:cNvSpPr/>
            <p:nvPr/>
          </p:nvSpPr>
          <p:spPr>
            <a:xfrm>
              <a:off x="6129921" y="3916057"/>
              <a:ext cx="181610" cy="6985"/>
            </a:xfrm>
            <a:custGeom>
              <a:avLst/>
              <a:gdLst/>
              <a:ahLst/>
              <a:cxnLst/>
              <a:rect l="l" t="t" r="r" b="b"/>
              <a:pathLst>
                <a:path w="181610" h="6985">
                  <a:moveTo>
                    <a:pt x="863" y="0"/>
                  </a:moveTo>
                  <a:lnTo>
                    <a:pt x="0" y="0"/>
                  </a:lnTo>
                  <a:lnTo>
                    <a:pt x="292" y="1739"/>
                  </a:lnTo>
                  <a:lnTo>
                    <a:pt x="571" y="3759"/>
                  </a:lnTo>
                  <a:lnTo>
                    <a:pt x="863" y="5778"/>
                  </a:lnTo>
                  <a:lnTo>
                    <a:pt x="863" y="0"/>
                  </a:lnTo>
                  <a:close/>
                </a:path>
                <a:path w="181610" h="6985">
                  <a:moveTo>
                    <a:pt x="181089" y="6642"/>
                  </a:moveTo>
                  <a:lnTo>
                    <a:pt x="180505" y="5486"/>
                  </a:lnTo>
                  <a:lnTo>
                    <a:pt x="180213" y="4330"/>
                  </a:lnTo>
                  <a:lnTo>
                    <a:pt x="179933" y="3467"/>
                  </a:lnTo>
                  <a:lnTo>
                    <a:pt x="179933" y="6642"/>
                  </a:lnTo>
                  <a:lnTo>
                    <a:pt x="181089" y="6642"/>
                  </a:lnTo>
                  <a:close/>
                </a:path>
              </a:pathLst>
            </a:custGeom>
            <a:solidFill>
              <a:srgbClr val="BABCBC"/>
            </a:solidFill>
          </p:spPr>
          <p:txBody>
            <a:bodyPr wrap="square" lIns="0" tIns="0" rIns="0" bIns="0" rtlCol="0"/>
            <a:lstStyle/>
            <a:p>
              <a:endParaRPr/>
            </a:p>
          </p:txBody>
        </p:sp>
        <p:sp>
          <p:nvSpPr>
            <p:cNvPr id="251" name="object 254">
              <a:extLst>
                <a:ext uri="{FF2B5EF4-FFF2-40B4-BE49-F238E27FC236}">
                  <a16:creationId xmlns:a16="http://schemas.microsoft.com/office/drawing/2014/main" id="{16AE4E07-CF89-FE93-99F4-9141A51258C8}"/>
                </a:ext>
              </a:extLst>
            </p:cNvPr>
            <p:cNvSpPr/>
            <p:nvPr/>
          </p:nvSpPr>
          <p:spPr>
            <a:xfrm>
              <a:off x="6449649" y="3913163"/>
              <a:ext cx="1270" cy="8890"/>
            </a:xfrm>
            <a:custGeom>
              <a:avLst/>
              <a:gdLst/>
              <a:ahLst/>
              <a:cxnLst/>
              <a:rect l="l" t="t" r="r" b="b"/>
              <a:pathLst>
                <a:path w="1270" h="8889">
                  <a:moveTo>
                    <a:pt x="863" y="0"/>
                  </a:moveTo>
                  <a:lnTo>
                    <a:pt x="0" y="0"/>
                  </a:lnTo>
                  <a:lnTo>
                    <a:pt x="0" y="8661"/>
                  </a:lnTo>
                  <a:lnTo>
                    <a:pt x="863" y="8661"/>
                  </a:lnTo>
                  <a:lnTo>
                    <a:pt x="863" y="0"/>
                  </a:lnTo>
                  <a:close/>
                </a:path>
              </a:pathLst>
            </a:custGeom>
            <a:solidFill>
              <a:srgbClr val="C4C5C5"/>
            </a:solidFill>
          </p:spPr>
          <p:txBody>
            <a:bodyPr wrap="square" lIns="0" tIns="0" rIns="0" bIns="0" rtlCol="0"/>
            <a:lstStyle/>
            <a:p>
              <a:endParaRPr/>
            </a:p>
          </p:txBody>
        </p:sp>
        <p:sp>
          <p:nvSpPr>
            <p:cNvPr id="252" name="object 255">
              <a:extLst>
                <a:ext uri="{FF2B5EF4-FFF2-40B4-BE49-F238E27FC236}">
                  <a16:creationId xmlns:a16="http://schemas.microsoft.com/office/drawing/2014/main" id="{EA9263EF-9299-7470-68E0-D6E550BAE768}"/>
                </a:ext>
              </a:extLst>
            </p:cNvPr>
            <p:cNvSpPr/>
            <p:nvPr/>
          </p:nvSpPr>
          <p:spPr>
            <a:xfrm>
              <a:off x="6308992" y="3916916"/>
              <a:ext cx="1270" cy="4445"/>
            </a:xfrm>
            <a:custGeom>
              <a:avLst/>
              <a:gdLst/>
              <a:ahLst/>
              <a:cxnLst/>
              <a:rect l="l" t="t" r="r" b="b"/>
              <a:pathLst>
                <a:path w="1270" h="4445">
                  <a:moveTo>
                    <a:pt x="876" y="0"/>
                  </a:moveTo>
                  <a:lnTo>
                    <a:pt x="0" y="0"/>
                  </a:lnTo>
                  <a:lnTo>
                    <a:pt x="292" y="1155"/>
                  </a:lnTo>
                  <a:lnTo>
                    <a:pt x="876" y="4038"/>
                  </a:lnTo>
                  <a:lnTo>
                    <a:pt x="876" y="0"/>
                  </a:lnTo>
                  <a:close/>
                </a:path>
              </a:pathLst>
            </a:custGeom>
            <a:solidFill>
              <a:srgbClr val="A1A4A5"/>
            </a:solidFill>
          </p:spPr>
          <p:txBody>
            <a:bodyPr wrap="square" lIns="0" tIns="0" rIns="0" bIns="0" rtlCol="0"/>
            <a:lstStyle/>
            <a:p>
              <a:endParaRPr/>
            </a:p>
          </p:txBody>
        </p:sp>
        <p:sp>
          <p:nvSpPr>
            <p:cNvPr id="253" name="object 256">
              <a:extLst>
                <a:ext uri="{FF2B5EF4-FFF2-40B4-BE49-F238E27FC236}">
                  <a16:creationId xmlns:a16="http://schemas.microsoft.com/office/drawing/2014/main" id="{A5EF47F1-4C45-7219-A770-3C5CC85A81E9}"/>
                </a:ext>
              </a:extLst>
            </p:cNvPr>
            <p:cNvSpPr/>
            <p:nvPr/>
          </p:nvSpPr>
          <p:spPr>
            <a:xfrm>
              <a:off x="6481417" y="3918367"/>
              <a:ext cx="1905" cy="1905"/>
            </a:xfrm>
            <a:custGeom>
              <a:avLst/>
              <a:gdLst/>
              <a:ahLst/>
              <a:cxnLst/>
              <a:rect l="l" t="t" r="r" b="b"/>
              <a:pathLst>
                <a:path w="1904" h="1904">
                  <a:moveTo>
                    <a:pt x="584" y="0"/>
                  </a:moveTo>
                  <a:lnTo>
                    <a:pt x="279" y="279"/>
                  </a:lnTo>
                  <a:lnTo>
                    <a:pt x="0" y="863"/>
                  </a:lnTo>
                  <a:lnTo>
                    <a:pt x="0" y="1435"/>
                  </a:lnTo>
                  <a:lnTo>
                    <a:pt x="1727" y="1435"/>
                  </a:lnTo>
                  <a:lnTo>
                    <a:pt x="1155" y="863"/>
                  </a:lnTo>
                  <a:lnTo>
                    <a:pt x="863" y="279"/>
                  </a:lnTo>
                  <a:lnTo>
                    <a:pt x="584" y="0"/>
                  </a:lnTo>
                  <a:close/>
                </a:path>
              </a:pathLst>
            </a:custGeom>
            <a:solidFill>
              <a:srgbClr val="CDCFC6"/>
            </a:solidFill>
          </p:spPr>
          <p:txBody>
            <a:bodyPr wrap="square" lIns="0" tIns="0" rIns="0" bIns="0" rtlCol="0"/>
            <a:lstStyle/>
            <a:p>
              <a:endParaRPr/>
            </a:p>
          </p:txBody>
        </p:sp>
        <p:sp>
          <p:nvSpPr>
            <p:cNvPr id="254" name="object 257">
              <a:extLst>
                <a:ext uri="{FF2B5EF4-FFF2-40B4-BE49-F238E27FC236}">
                  <a16:creationId xmlns:a16="http://schemas.microsoft.com/office/drawing/2014/main" id="{E1AD36EF-E278-666C-DA3D-9662C053FD6F}"/>
                </a:ext>
              </a:extLst>
            </p:cNvPr>
            <p:cNvSpPr/>
            <p:nvPr/>
          </p:nvSpPr>
          <p:spPr>
            <a:xfrm>
              <a:off x="6233039" y="3915185"/>
              <a:ext cx="1270" cy="4445"/>
            </a:xfrm>
            <a:custGeom>
              <a:avLst/>
              <a:gdLst/>
              <a:ahLst/>
              <a:cxnLst/>
              <a:rect l="l" t="t" r="r" b="b"/>
              <a:pathLst>
                <a:path w="1270" h="4445">
                  <a:moveTo>
                    <a:pt x="863" y="0"/>
                  </a:moveTo>
                  <a:lnTo>
                    <a:pt x="0" y="0"/>
                  </a:lnTo>
                  <a:lnTo>
                    <a:pt x="863" y="4330"/>
                  </a:lnTo>
                  <a:lnTo>
                    <a:pt x="863" y="0"/>
                  </a:lnTo>
                  <a:close/>
                </a:path>
              </a:pathLst>
            </a:custGeom>
            <a:solidFill>
              <a:srgbClr val="818485"/>
            </a:solidFill>
          </p:spPr>
          <p:txBody>
            <a:bodyPr wrap="square" lIns="0" tIns="0" rIns="0" bIns="0" rtlCol="0"/>
            <a:lstStyle/>
            <a:p>
              <a:endParaRPr/>
            </a:p>
          </p:txBody>
        </p:sp>
        <p:sp>
          <p:nvSpPr>
            <p:cNvPr id="255" name="object 258">
              <a:extLst>
                <a:ext uri="{FF2B5EF4-FFF2-40B4-BE49-F238E27FC236}">
                  <a16:creationId xmlns:a16="http://schemas.microsoft.com/office/drawing/2014/main" id="{C73DA79C-7E13-9CEA-1F44-32A6816705F2}"/>
                </a:ext>
              </a:extLst>
            </p:cNvPr>
            <p:cNvSpPr/>
            <p:nvPr/>
          </p:nvSpPr>
          <p:spPr>
            <a:xfrm>
              <a:off x="6376287" y="3916625"/>
              <a:ext cx="2540" cy="3175"/>
            </a:xfrm>
            <a:custGeom>
              <a:avLst/>
              <a:gdLst/>
              <a:ahLst/>
              <a:cxnLst/>
              <a:rect l="l" t="t" r="r" b="b"/>
              <a:pathLst>
                <a:path w="2539" h="3175">
                  <a:moveTo>
                    <a:pt x="584" y="0"/>
                  </a:moveTo>
                  <a:lnTo>
                    <a:pt x="292" y="584"/>
                  </a:lnTo>
                  <a:lnTo>
                    <a:pt x="0" y="1435"/>
                  </a:lnTo>
                  <a:lnTo>
                    <a:pt x="0" y="2311"/>
                  </a:lnTo>
                  <a:lnTo>
                    <a:pt x="1155" y="2603"/>
                  </a:lnTo>
                  <a:lnTo>
                    <a:pt x="2019" y="863"/>
                  </a:lnTo>
                  <a:lnTo>
                    <a:pt x="1447" y="584"/>
                  </a:lnTo>
                  <a:lnTo>
                    <a:pt x="863" y="292"/>
                  </a:lnTo>
                  <a:lnTo>
                    <a:pt x="584" y="0"/>
                  </a:lnTo>
                  <a:close/>
                </a:path>
              </a:pathLst>
            </a:custGeom>
            <a:solidFill>
              <a:srgbClr val="B0B3B3"/>
            </a:solidFill>
          </p:spPr>
          <p:txBody>
            <a:bodyPr wrap="square" lIns="0" tIns="0" rIns="0" bIns="0" rtlCol="0"/>
            <a:lstStyle/>
            <a:p>
              <a:endParaRPr/>
            </a:p>
          </p:txBody>
        </p:sp>
        <p:sp>
          <p:nvSpPr>
            <p:cNvPr id="256" name="object 259">
              <a:extLst>
                <a:ext uri="{FF2B5EF4-FFF2-40B4-BE49-F238E27FC236}">
                  <a16:creationId xmlns:a16="http://schemas.microsoft.com/office/drawing/2014/main" id="{1362B6E3-5846-9CB8-FF60-BC8B9BF389BA}"/>
                </a:ext>
              </a:extLst>
            </p:cNvPr>
            <p:cNvSpPr/>
            <p:nvPr/>
          </p:nvSpPr>
          <p:spPr>
            <a:xfrm>
              <a:off x="6375418" y="3915185"/>
              <a:ext cx="1905" cy="3810"/>
            </a:xfrm>
            <a:custGeom>
              <a:avLst/>
              <a:gdLst/>
              <a:ahLst/>
              <a:cxnLst/>
              <a:rect l="l" t="t" r="r" b="b"/>
              <a:pathLst>
                <a:path w="1904" h="3810">
                  <a:moveTo>
                    <a:pt x="876" y="0"/>
                  </a:moveTo>
                  <a:lnTo>
                    <a:pt x="0" y="0"/>
                  </a:lnTo>
                  <a:lnTo>
                    <a:pt x="584" y="2311"/>
                  </a:lnTo>
                  <a:lnTo>
                    <a:pt x="876" y="3759"/>
                  </a:lnTo>
                  <a:lnTo>
                    <a:pt x="876" y="2882"/>
                  </a:lnTo>
                  <a:lnTo>
                    <a:pt x="1155" y="2019"/>
                  </a:lnTo>
                  <a:lnTo>
                    <a:pt x="1447" y="1435"/>
                  </a:lnTo>
                  <a:lnTo>
                    <a:pt x="1155" y="863"/>
                  </a:lnTo>
                  <a:lnTo>
                    <a:pt x="876" y="279"/>
                  </a:lnTo>
                  <a:lnTo>
                    <a:pt x="876" y="0"/>
                  </a:lnTo>
                  <a:close/>
                </a:path>
              </a:pathLst>
            </a:custGeom>
            <a:solidFill>
              <a:srgbClr val="A1A4A5"/>
            </a:solidFill>
          </p:spPr>
          <p:txBody>
            <a:bodyPr wrap="square" lIns="0" tIns="0" rIns="0" bIns="0" rtlCol="0"/>
            <a:lstStyle/>
            <a:p>
              <a:endParaRPr/>
            </a:p>
          </p:txBody>
        </p:sp>
        <p:sp>
          <p:nvSpPr>
            <p:cNvPr id="257" name="object 260">
              <a:extLst>
                <a:ext uri="{FF2B5EF4-FFF2-40B4-BE49-F238E27FC236}">
                  <a16:creationId xmlns:a16="http://schemas.microsoft.com/office/drawing/2014/main" id="{DA8BFB5A-7F37-D77C-4C3E-3F5B873E5CAF}"/>
                </a:ext>
              </a:extLst>
            </p:cNvPr>
            <p:cNvSpPr/>
            <p:nvPr/>
          </p:nvSpPr>
          <p:spPr>
            <a:xfrm>
              <a:off x="6514056" y="3907388"/>
              <a:ext cx="1270" cy="11430"/>
            </a:xfrm>
            <a:custGeom>
              <a:avLst/>
              <a:gdLst/>
              <a:ahLst/>
              <a:cxnLst/>
              <a:rect l="l" t="t" r="r" b="b"/>
              <a:pathLst>
                <a:path w="1270" h="11429">
                  <a:moveTo>
                    <a:pt x="863" y="0"/>
                  </a:moveTo>
                  <a:lnTo>
                    <a:pt x="0" y="0"/>
                  </a:lnTo>
                  <a:lnTo>
                    <a:pt x="0" y="3454"/>
                  </a:lnTo>
                  <a:lnTo>
                    <a:pt x="571" y="10972"/>
                  </a:lnTo>
                  <a:lnTo>
                    <a:pt x="571" y="4038"/>
                  </a:lnTo>
                  <a:lnTo>
                    <a:pt x="863" y="863"/>
                  </a:lnTo>
                  <a:lnTo>
                    <a:pt x="863" y="0"/>
                  </a:lnTo>
                  <a:close/>
                </a:path>
              </a:pathLst>
            </a:custGeom>
            <a:solidFill>
              <a:srgbClr val="898C8D"/>
            </a:solidFill>
          </p:spPr>
          <p:txBody>
            <a:bodyPr wrap="square" lIns="0" tIns="0" rIns="0" bIns="0" rtlCol="0"/>
            <a:lstStyle/>
            <a:p>
              <a:endParaRPr/>
            </a:p>
          </p:txBody>
        </p:sp>
        <p:sp>
          <p:nvSpPr>
            <p:cNvPr id="258" name="object 261">
              <a:extLst>
                <a:ext uri="{FF2B5EF4-FFF2-40B4-BE49-F238E27FC236}">
                  <a16:creationId xmlns:a16="http://schemas.microsoft.com/office/drawing/2014/main" id="{377BC979-DD8F-2DC8-CA31-6423D7751D09}"/>
                </a:ext>
              </a:extLst>
            </p:cNvPr>
            <p:cNvSpPr/>
            <p:nvPr/>
          </p:nvSpPr>
          <p:spPr>
            <a:xfrm>
              <a:off x="6485174" y="3909406"/>
              <a:ext cx="6985" cy="8890"/>
            </a:xfrm>
            <a:custGeom>
              <a:avLst/>
              <a:gdLst/>
              <a:ahLst/>
              <a:cxnLst/>
              <a:rect l="l" t="t" r="r" b="b"/>
              <a:pathLst>
                <a:path w="6985" h="8889">
                  <a:moveTo>
                    <a:pt x="6642" y="0"/>
                  </a:moveTo>
                  <a:lnTo>
                    <a:pt x="4902" y="2882"/>
                  </a:lnTo>
                  <a:lnTo>
                    <a:pt x="3454" y="3467"/>
                  </a:lnTo>
                  <a:lnTo>
                    <a:pt x="0" y="4622"/>
                  </a:lnTo>
                  <a:lnTo>
                    <a:pt x="2019" y="4622"/>
                  </a:lnTo>
                  <a:lnTo>
                    <a:pt x="2019" y="8661"/>
                  </a:lnTo>
                  <a:lnTo>
                    <a:pt x="2298" y="7797"/>
                  </a:lnTo>
                  <a:lnTo>
                    <a:pt x="2882" y="6934"/>
                  </a:lnTo>
                  <a:lnTo>
                    <a:pt x="3454" y="6350"/>
                  </a:lnTo>
                  <a:lnTo>
                    <a:pt x="5486" y="6350"/>
                  </a:lnTo>
                  <a:lnTo>
                    <a:pt x="6642" y="6642"/>
                  </a:lnTo>
                  <a:lnTo>
                    <a:pt x="6642" y="0"/>
                  </a:lnTo>
                  <a:close/>
                </a:path>
              </a:pathLst>
            </a:custGeom>
            <a:solidFill>
              <a:srgbClr val="B0B3B3"/>
            </a:solidFill>
          </p:spPr>
          <p:txBody>
            <a:bodyPr wrap="square" lIns="0" tIns="0" rIns="0" bIns="0" rtlCol="0"/>
            <a:lstStyle/>
            <a:p>
              <a:endParaRPr/>
            </a:p>
          </p:txBody>
        </p:sp>
        <p:sp>
          <p:nvSpPr>
            <p:cNvPr id="259" name="object 262">
              <a:extLst>
                <a:ext uri="{FF2B5EF4-FFF2-40B4-BE49-F238E27FC236}">
                  <a16:creationId xmlns:a16="http://schemas.microsoft.com/office/drawing/2014/main" id="{17A74B5D-E4E6-4CED-202E-CF30E94B191D}"/>
                </a:ext>
              </a:extLst>
            </p:cNvPr>
            <p:cNvSpPr/>
            <p:nvPr/>
          </p:nvSpPr>
          <p:spPr>
            <a:xfrm>
              <a:off x="6491813" y="3908251"/>
              <a:ext cx="1270" cy="10160"/>
            </a:xfrm>
            <a:custGeom>
              <a:avLst/>
              <a:gdLst/>
              <a:ahLst/>
              <a:cxnLst/>
              <a:rect l="l" t="t" r="r" b="b"/>
              <a:pathLst>
                <a:path w="1270" h="10160">
                  <a:moveTo>
                    <a:pt x="1155" y="0"/>
                  </a:moveTo>
                  <a:lnTo>
                    <a:pt x="584" y="292"/>
                  </a:lnTo>
                  <a:lnTo>
                    <a:pt x="292" y="584"/>
                  </a:lnTo>
                  <a:lnTo>
                    <a:pt x="0" y="1155"/>
                  </a:lnTo>
                  <a:lnTo>
                    <a:pt x="0" y="9817"/>
                  </a:lnTo>
                  <a:lnTo>
                    <a:pt x="292" y="6350"/>
                  </a:lnTo>
                  <a:lnTo>
                    <a:pt x="584" y="3175"/>
                  </a:lnTo>
                  <a:lnTo>
                    <a:pt x="1155" y="0"/>
                  </a:lnTo>
                  <a:close/>
                </a:path>
              </a:pathLst>
            </a:custGeom>
            <a:solidFill>
              <a:srgbClr val="C4C5C5"/>
            </a:solidFill>
          </p:spPr>
          <p:txBody>
            <a:bodyPr wrap="square" lIns="0" tIns="0" rIns="0" bIns="0" rtlCol="0"/>
            <a:lstStyle/>
            <a:p>
              <a:endParaRPr/>
            </a:p>
          </p:txBody>
        </p:sp>
        <p:sp>
          <p:nvSpPr>
            <p:cNvPr id="260" name="object 263">
              <a:extLst>
                <a:ext uri="{FF2B5EF4-FFF2-40B4-BE49-F238E27FC236}">
                  <a16:creationId xmlns:a16="http://schemas.microsoft.com/office/drawing/2014/main" id="{D669E4CB-D81E-C0E5-46A3-8900089861CD}"/>
                </a:ext>
              </a:extLst>
            </p:cNvPr>
            <p:cNvSpPr/>
            <p:nvPr/>
          </p:nvSpPr>
          <p:spPr>
            <a:xfrm>
              <a:off x="6373400" y="3848185"/>
              <a:ext cx="19050" cy="69850"/>
            </a:xfrm>
            <a:custGeom>
              <a:avLst/>
              <a:gdLst/>
              <a:ahLst/>
              <a:cxnLst/>
              <a:rect l="l" t="t" r="r" b="b"/>
              <a:pathLst>
                <a:path w="19050" h="69850">
                  <a:moveTo>
                    <a:pt x="8661" y="0"/>
                  </a:moveTo>
                  <a:lnTo>
                    <a:pt x="8089" y="5194"/>
                  </a:lnTo>
                  <a:lnTo>
                    <a:pt x="7797" y="8077"/>
                  </a:lnTo>
                  <a:lnTo>
                    <a:pt x="8661" y="8077"/>
                  </a:lnTo>
                  <a:lnTo>
                    <a:pt x="8661" y="12992"/>
                  </a:lnTo>
                  <a:lnTo>
                    <a:pt x="7797" y="12992"/>
                  </a:lnTo>
                  <a:lnTo>
                    <a:pt x="7505" y="13563"/>
                  </a:lnTo>
                  <a:lnTo>
                    <a:pt x="7226" y="14427"/>
                  </a:lnTo>
                  <a:lnTo>
                    <a:pt x="7226" y="15303"/>
                  </a:lnTo>
                  <a:lnTo>
                    <a:pt x="6057" y="22225"/>
                  </a:lnTo>
                  <a:lnTo>
                    <a:pt x="5778" y="25984"/>
                  </a:lnTo>
                  <a:lnTo>
                    <a:pt x="4902" y="29451"/>
                  </a:lnTo>
                  <a:lnTo>
                    <a:pt x="4902" y="31178"/>
                  </a:lnTo>
                  <a:lnTo>
                    <a:pt x="4330" y="32918"/>
                  </a:lnTo>
                  <a:lnTo>
                    <a:pt x="4038" y="34074"/>
                  </a:lnTo>
                  <a:lnTo>
                    <a:pt x="3746" y="38404"/>
                  </a:lnTo>
                  <a:lnTo>
                    <a:pt x="292" y="42735"/>
                  </a:lnTo>
                  <a:lnTo>
                    <a:pt x="0" y="47650"/>
                  </a:lnTo>
                  <a:lnTo>
                    <a:pt x="0" y="51104"/>
                  </a:lnTo>
                  <a:lnTo>
                    <a:pt x="571" y="54000"/>
                  </a:lnTo>
                  <a:lnTo>
                    <a:pt x="1155" y="55727"/>
                  </a:lnTo>
                  <a:lnTo>
                    <a:pt x="1155" y="56883"/>
                  </a:lnTo>
                  <a:lnTo>
                    <a:pt x="1435" y="57759"/>
                  </a:lnTo>
                  <a:lnTo>
                    <a:pt x="1435" y="58915"/>
                  </a:lnTo>
                  <a:lnTo>
                    <a:pt x="2019" y="61214"/>
                  </a:lnTo>
                  <a:lnTo>
                    <a:pt x="2590" y="62953"/>
                  </a:lnTo>
                  <a:lnTo>
                    <a:pt x="2882" y="64109"/>
                  </a:lnTo>
                  <a:lnTo>
                    <a:pt x="2882" y="67284"/>
                  </a:lnTo>
                  <a:lnTo>
                    <a:pt x="3467" y="68440"/>
                  </a:lnTo>
                  <a:lnTo>
                    <a:pt x="3746" y="68732"/>
                  </a:lnTo>
                  <a:lnTo>
                    <a:pt x="4902" y="69303"/>
                  </a:lnTo>
                  <a:lnTo>
                    <a:pt x="5486" y="68160"/>
                  </a:lnTo>
                  <a:lnTo>
                    <a:pt x="7226" y="66421"/>
                  </a:lnTo>
                  <a:lnTo>
                    <a:pt x="9817" y="62090"/>
                  </a:lnTo>
                  <a:lnTo>
                    <a:pt x="10109" y="61214"/>
                  </a:lnTo>
                  <a:lnTo>
                    <a:pt x="11264" y="60071"/>
                  </a:lnTo>
                  <a:lnTo>
                    <a:pt x="13849" y="60071"/>
                  </a:lnTo>
                  <a:lnTo>
                    <a:pt x="14439" y="59778"/>
                  </a:lnTo>
                  <a:lnTo>
                    <a:pt x="14732" y="58623"/>
                  </a:lnTo>
                  <a:lnTo>
                    <a:pt x="15887" y="56311"/>
                  </a:lnTo>
                  <a:lnTo>
                    <a:pt x="18478" y="47650"/>
                  </a:lnTo>
                  <a:lnTo>
                    <a:pt x="18418" y="38404"/>
                  </a:lnTo>
                  <a:lnTo>
                    <a:pt x="17967" y="34074"/>
                  </a:lnTo>
                  <a:lnTo>
                    <a:pt x="17907" y="30899"/>
                  </a:lnTo>
                  <a:lnTo>
                    <a:pt x="17322" y="26847"/>
                  </a:lnTo>
                  <a:lnTo>
                    <a:pt x="17043" y="25120"/>
                  </a:lnTo>
                  <a:lnTo>
                    <a:pt x="16459" y="22809"/>
                  </a:lnTo>
                  <a:lnTo>
                    <a:pt x="16459" y="21653"/>
                  </a:lnTo>
                  <a:lnTo>
                    <a:pt x="15595" y="21653"/>
                  </a:lnTo>
                  <a:lnTo>
                    <a:pt x="15887" y="18186"/>
                  </a:lnTo>
                  <a:lnTo>
                    <a:pt x="14147" y="12700"/>
                  </a:lnTo>
                  <a:lnTo>
                    <a:pt x="13576" y="3175"/>
                  </a:lnTo>
                  <a:lnTo>
                    <a:pt x="8661" y="0"/>
                  </a:lnTo>
                  <a:close/>
                </a:path>
                <a:path w="19050" h="69850">
                  <a:moveTo>
                    <a:pt x="13849" y="60071"/>
                  </a:moveTo>
                  <a:lnTo>
                    <a:pt x="11557" y="60071"/>
                  </a:lnTo>
                  <a:lnTo>
                    <a:pt x="12712" y="60642"/>
                  </a:lnTo>
                  <a:lnTo>
                    <a:pt x="12992" y="60642"/>
                  </a:lnTo>
                  <a:lnTo>
                    <a:pt x="13284" y="60350"/>
                  </a:lnTo>
                  <a:lnTo>
                    <a:pt x="13849" y="60071"/>
                  </a:lnTo>
                  <a:close/>
                </a:path>
              </a:pathLst>
            </a:custGeom>
            <a:solidFill>
              <a:srgbClr val="DEDFDE"/>
            </a:solidFill>
          </p:spPr>
          <p:txBody>
            <a:bodyPr wrap="square" lIns="0" tIns="0" rIns="0" bIns="0" rtlCol="0"/>
            <a:lstStyle/>
            <a:p>
              <a:endParaRPr/>
            </a:p>
          </p:txBody>
        </p:sp>
        <p:sp>
          <p:nvSpPr>
            <p:cNvPr id="261" name="object 264">
              <a:extLst>
                <a:ext uri="{FF2B5EF4-FFF2-40B4-BE49-F238E27FC236}">
                  <a16:creationId xmlns:a16="http://schemas.microsoft.com/office/drawing/2014/main" id="{182837C8-E079-8AB4-8146-490B637DD776}"/>
                </a:ext>
              </a:extLst>
            </p:cNvPr>
            <p:cNvSpPr/>
            <p:nvPr/>
          </p:nvSpPr>
          <p:spPr>
            <a:xfrm>
              <a:off x="6129921" y="3913174"/>
              <a:ext cx="180340" cy="3810"/>
            </a:xfrm>
            <a:custGeom>
              <a:avLst/>
              <a:gdLst/>
              <a:ahLst/>
              <a:cxnLst/>
              <a:rect l="l" t="t" r="r" b="b"/>
              <a:pathLst>
                <a:path w="180339" h="3810">
                  <a:moveTo>
                    <a:pt x="863" y="2882"/>
                  </a:moveTo>
                  <a:lnTo>
                    <a:pt x="571" y="1727"/>
                  </a:lnTo>
                  <a:lnTo>
                    <a:pt x="292" y="863"/>
                  </a:lnTo>
                  <a:lnTo>
                    <a:pt x="0" y="0"/>
                  </a:lnTo>
                  <a:lnTo>
                    <a:pt x="0" y="2882"/>
                  </a:lnTo>
                  <a:lnTo>
                    <a:pt x="863" y="2882"/>
                  </a:lnTo>
                  <a:close/>
                </a:path>
                <a:path w="180339" h="3810">
                  <a:moveTo>
                    <a:pt x="179946" y="3746"/>
                  </a:moveTo>
                  <a:lnTo>
                    <a:pt x="179362" y="1435"/>
                  </a:lnTo>
                  <a:lnTo>
                    <a:pt x="179070" y="571"/>
                  </a:lnTo>
                  <a:lnTo>
                    <a:pt x="179070" y="3746"/>
                  </a:lnTo>
                  <a:lnTo>
                    <a:pt x="179946" y="3746"/>
                  </a:lnTo>
                  <a:close/>
                </a:path>
              </a:pathLst>
            </a:custGeom>
            <a:solidFill>
              <a:srgbClr val="B0B3B3"/>
            </a:solidFill>
          </p:spPr>
          <p:txBody>
            <a:bodyPr wrap="square" lIns="0" tIns="0" rIns="0" bIns="0" rtlCol="0"/>
            <a:lstStyle/>
            <a:p>
              <a:endParaRPr/>
            </a:p>
          </p:txBody>
        </p:sp>
        <p:sp>
          <p:nvSpPr>
            <p:cNvPr id="262" name="object 265">
              <a:extLst>
                <a:ext uri="{FF2B5EF4-FFF2-40B4-BE49-F238E27FC236}">
                  <a16:creationId xmlns:a16="http://schemas.microsoft.com/office/drawing/2014/main" id="{32B1534D-B833-B9C6-1CAA-765A844EA226}"/>
                </a:ext>
              </a:extLst>
            </p:cNvPr>
            <p:cNvSpPr/>
            <p:nvPr/>
          </p:nvSpPr>
          <p:spPr>
            <a:xfrm>
              <a:off x="6299462" y="3908251"/>
              <a:ext cx="1270" cy="6985"/>
            </a:xfrm>
            <a:custGeom>
              <a:avLst/>
              <a:gdLst/>
              <a:ahLst/>
              <a:cxnLst/>
              <a:rect l="l" t="t" r="r" b="b"/>
              <a:pathLst>
                <a:path w="1270" h="6985">
                  <a:moveTo>
                    <a:pt x="876" y="0"/>
                  </a:moveTo>
                  <a:lnTo>
                    <a:pt x="0" y="0"/>
                  </a:lnTo>
                  <a:lnTo>
                    <a:pt x="0" y="6934"/>
                  </a:lnTo>
                  <a:lnTo>
                    <a:pt x="876" y="6934"/>
                  </a:lnTo>
                  <a:lnTo>
                    <a:pt x="876" y="0"/>
                  </a:lnTo>
                  <a:close/>
                </a:path>
              </a:pathLst>
            </a:custGeom>
            <a:solidFill>
              <a:srgbClr val="99A4A5"/>
            </a:solidFill>
          </p:spPr>
          <p:txBody>
            <a:bodyPr wrap="square" lIns="0" tIns="0" rIns="0" bIns="0" rtlCol="0"/>
            <a:lstStyle/>
            <a:p>
              <a:endParaRPr/>
            </a:p>
          </p:txBody>
        </p:sp>
        <p:sp>
          <p:nvSpPr>
            <p:cNvPr id="263" name="object 266">
              <a:extLst>
                <a:ext uri="{FF2B5EF4-FFF2-40B4-BE49-F238E27FC236}">
                  <a16:creationId xmlns:a16="http://schemas.microsoft.com/office/drawing/2014/main" id="{9847DC09-CB47-6319-CEF5-E77AA4279C30}"/>
                </a:ext>
              </a:extLst>
            </p:cNvPr>
            <p:cNvSpPr/>
            <p:nvPr/>
          </p:nvSpPr>
          <p:spPr>
            <a:xfrm>
              <a:off x="6308126" y="3910271"/>
              <a:ext cx="1270" cy="5080"/>
            </a:xfrm>
            <a:custGeom>
              <a:avLst/>
              <a:gdLst/>
              <a:ahLst/>
              <a:cxnLst/>
              <a:rect l="l" t="t" r="r" b="b"/>
              <a:pathLst>
                <a:path w="1270" h="5079">
                  <a:moveTo>
                    <a:pt x="863" y="0"/>
                  </a:moveTo>
                  <a:lnTo>
                    <a:pt x="0" y="0"/>
                  </a:lnTo>
                  <a:lnTo>
                    <a:pt x="292" y="1435"/>
                  </a:lnTo>
                  <a:lnTo>
                    <a:pt x="584" y="3175"/>
                  </a:lnTo>
                  <a:lnTo>
                    <a:pt x="863" y="4914"/>
                  </a:lnTo>
                  <a:lnTo>
                    <a:pt x="863" y="0"/>
                  </a:lnTo>
                  <a:close/>
                </a:path>
              </a:pathLst>
            </a:custGeom>
            <a:solidFill>
              <a:srgbClr val="A1A4A5"/>
            </a:solidFill>
          </p:spPr>
          <p:txBody>
            <a:bodyPr wrap="square" lIns="0" tIns="0" rIns="0" bIns="0" rtlCol="0"/>
            <a:lstStyle/>
            <a:p>
              <a:endParaRPr/>
            </a:p>
          </p:txBody>
        </p:sp>
        <p:sp>
          <p:nvSpPr>
            <p:cNvPr id="264" name="object 267">
              <a:extLst>
                <a:ext uri="{FF2B5EF4-FFF2-40B4-BE49-F238E27FC236}">
                  <a16:creationId xmlns:a16="http://schemas.microsoft.com/office/drawing/2014/main" id="{9559D815-8F09-69D9-AA63-874925A03C17}"/>
                </a:ext>
              </a:extLst>
            </p:cNvPr>
            <p:cNvSpPr/>
            <p:nvPr/>
          </p:nvSpPr>
          <p:spPr>
            <a:xfrm>
              <a:off x="6342790" y="3897849"/>
              <a:ext cx="5715" cy="17780"/>
            </a:xfrm>
            <a:custGeom>
              <a:avLst/>
              <a:gdLst/>
              <a:ahLst/>
              <a:cxnLst/>
              <a:rect l="l" t="t" r="r" b="b"/>
              <a:pathLst>
                <a:path w="5714" h="17779">
                  <a:moveTo>
                    <a:pt x="5194" y="0"/>
                  </a:moveTo>
                  <a:lnTo>
                    <a:pt x="2019" y="9537"/>
                  </a:lnTo>
                  <a:lnTo>
                    <a:pt x="863" y="10401"/>
                  </a:lnTo>
                  <a:lnTo>
                    <a:pt x="0" y="17335"/>
                  </a:lnTo>
                  <a:lnTo>
                    <a:pt x="1727" y="17335"/>
                  </a:lnTo>
                  <a:lnTo>
                    <a:pt x="4038" y="10985"/>
                  </a:lnTo>
                  <a:lnTo>
                    <a:pt x="5194" y="0"/>
                  </a:lnTo>
                  <a:close/>
                </a:path>
              </a:pathLst>
            </a:custGeom>
            <a:solidFill>
              <a:srgbClr val="898C8D"/>
            </a:solidFill>
          </p:spPr>
          <p:txBody>
            <a:bodyPr wrap="square" lIns="0" tIns="0" rIns="0" bIns="0" rtlCol="0"/>
            <a:lstStyle/>
            <a:p>
              <a:endParaRPr/>
            </a:p>
          </p:txBody>
        </p:sp>
        <p:sp>
          <p:nvSpPr>
            <p:cNvPr id="265" name="object 268">
              <a:extLst>
                <a:ext uri="{FF2B5EF4-FFF2-40B4-BE49-F238E27FC236}">
                  <a16:creationId xmlns:a16="http://schemas.microsoft.com/office/drawing/2014/main" id="{C1E74696-AE30-9584-DC3C-E893E729BB8A}"/>
                </a:ext>
              </a:extLst>
            </p:cNvPr>
            <p:cNvSpPr/>
            <p:nvPr/>
          </p:nvSpPr>
          <p:spPr>
            <a:xfrm>
              <a:off x="6375412" y="3908843"/>
              <a:ext cx="11430" cy="6350"/>
            </a:xfrm>
            <a:custGeom>
              <a:avLst/>
              <a:gdLst/>
              <a:ahLst/>
              <a:cxnLst/>
              <a:rect l="l" t="t" r="r" b="b"/>
              <a:pathLst>
                <a:path w="11429" h="6350">
                  <a:moveTo>
                    <a:pt x="876" y="3454"/>
                  </a:moveTo>
                  <a:lnTo>
                    <a:pt x="0" y="3454"/>
                  </a:lnTo>
                  <a:lnTo>
                    <a:pt x="0" y="6350"/>
                  </a:lnTo>
                  <a:lnTo>
                    <a:pt x="876" y="6350"/>
                  </a:lnTo>
                  <a:lnTo>
                    <a:pt x="876" y="3454"/>
                  </a:lnTo>
                  <a:close/>
                </a:path>
                <a:path w="11429" h="6350">
                  <a:moveTo>
                    <a:pt x="10972" y="0"/>
                  </a:moveTo>
                  <a:lnTo>
                    <a:pt x="10693" y="0"/>
                  </a:lnTo>
                  <a:lnTo>
                    <a:pt x="9537" y="279"/>
                  </a:lnTo>
                  <a:lnTo>
                    <a:pt x="7797" y="1435"/>
                  </a:lnTo>
                  <a:lnTo>
                    <a:pt x="6934" y="2870"/>
                  </a:lnTo>
                  <a:lnTo>
                    <a:pt x="6070" y="4330"/>
                  </a:lnTo>
                  <a:lnTo>
                    <a:pt x="5207" y="5765"/>
                  </a:lnTo>
                  <a:lnTo>
                    <a:pt x="6654" y="4902"/>
                  </a:lnTo>
                  <a:lnTo>
                    <a:pt x="8089" y="4025"/>
                  </a:lnTo>
                  <a:lnTo>
                    <a:pt x="9537" y="3454"/>
                  </a:lnTo>
                  <a:lnTo>
                    <a:pt x="9829" y="2298"/>
                  </a:lnTo>
                  <a:lnTo>
                    <a:pt x="10972" y="0"/>
                  </a:lnTo>
                  <a:close/>
                </a:path>
              </a:pathLst>
            </a:custGeom>
            <a:solidFill>
              <a:srgbClr val="B0B3B3"/>
            </a:solidFill>
          </p:spPr>
          <p:txBody>
            <a:bodyPr wrap="square" lIns="0" tIns="0" rIns="0" bIns="0" rtlCol="0"/>
            <a:lstStyle/>
            <a:p>
              <a:endParaRPr/>
            </a:p>
          </p:txBody>
        </p:sp>
        <p:sp>
          <p:nvSpPr>
            <p:cNvPr id="266" name="object 269">
              <a:extLst>
                <a:ext uri="{FF2B5EF4-FFF2-40B4-BE49-F238E27FC236}">
                  <a16:creationId xmlns:a16="http://schemas.microsoft.com/office/drawing/2014/main" id="{B03C7E75-74E5-A3EE-E3D6-03ECDA247C3A}"/>
                </a:ext>
              </a:extLst>
            </p:cNvPr>
            <p:cNvSpPr/>
            <p:nvPr/>
          </p:nvSpPr>
          <p:spPr>
            <a:xfrm>
              <a:off x="6129065" y="3896699"/>
              <a:ext cx="1270" cy="17780"/>
            </a:xfrm>
            <a:custGeom>
              <a:avLst/>
              <a:gdLst/>
              <a:ahLst/>
              <a:cxnLst/>
              <a:rect l="l" t="t" r="r" b="b"/>
              <a:pathLst>
                <a:path w="1270" h="17779">
                  <a:moveTo>
                    <a:pt x="863" y="0"/>
                  </a:moveTo>
                  <a:lnTo>
                    <a:pt x="0" y="0"/>
                  </a:lnTo>
                  <a:lnTo>
                    <a:pt x="0" y="17322"/>
                  </a:lnTo>
                  <a:lnTo>
                    <a:pt x="863" y="17322"/>
                  </a:lnTo>
                  <a:lnTo>
                    <a:pt x="863" y="0"/>
                  </a:lnTo>
                  <a:close/>
                </a:path>
              </a:pathLst>
            </a:custGeom>
            <a:solidFill>
              <a:srgbClr val="C4C5C5"/>
            </a:solidFill>
          </p:spPr>
          <p:txBody>
            <a:bodyPr wrap="square" lIns="0" tIns="0" rIns="0" bIns="0" rtlCol="0"/>
            <a:lstStyle/>
            <a:p>
              <a:endParaRPr/>
            </a:p>
          </p:txBody>
        </p:sp>
        <p:sp>
          <p:nvSpPr>
            <p:cNvPr id="267" name="object 270">
              <a:extLst>
                <a:ext uri="{FF2B5EF4-FFF2-40B4-BE49-F238E27FC236}">
                  <a16:creationId xmlns:a16="http://schemas.microsoft.com/office/drawing/2014/main" id="{3DFB7B4B-8A15-ECE0-9F4C-68E10BD1B038}"/>
                </a:ext>
              </a:extLst>
            </p:cNvPr>
            <p:cNvSpPr/>
            <p:nvPr/>
          </p:nvSpPr>
          <p:spPr>
            <a:xfrm>
              <a:off x="6301485" y="3868970"/>
              <a:ext cx="13335" cy="45085"/>
            </a:xfrm>
            <a:custGeom>
              <a:avLst/>
              <a:gdLst/>
              <a:ahLst/>
              <a:cxnLst/>
              <a:rect l="l" t="t" r="r" b="b"/>
              <a:pathLst>
                <a:path w="13335" h="45085">
                  <a:moveTo>
                    <a:pt x="13279" y="0"/>
                  </a:moveTo>
                  <a:lnTo>
                    <a:pt x="8948" y="863"/>
                  </a:lnTo>
                  <a:lnTo>
                    <a:pt x="4618" y="5778"/>
                  </a:lnTo>
                  <a:lnTo>
                    <a:pt x="5202" y="10693"/>
                  </a:lnTo>
                  <a:lnTo>
                    <a:pt x="732" y="17157"/>
                  </a:lnTo>
                  <a:lnTo>
                    <a:pt x="0" y="26681"/>
                  </a:lnTo>
                  <a:lnTo>
                    <a:pt x="1217" y="36802"/>
                  </a:lnTo>
                  <a:lnTo>
                    <a:pt x="2598" y="45059"/>
                  </a:lnTo>
                  <a:lnTo>
                    <a:pt x="4910" y="38989"/>
                  </a:lnTo>
                  <a:lnTo>
                    <a:pt x="4046" y="31483"/>
                  </a:lnTo>
                  <a:lnTo>
                    <a:pt x="4046" y="24841"/>
                  </a:lnTo>
                  <a:lnTo>
                    <a:pt x="4910" y="19926"/>
                  </a:lnTo>
                  <a:lnTo>
                    <a:pt x="7221" y="10109"/>
                  </a:lnTo>
                  <a:lnTo>
                    <a:pt x="7793" y="9817"/>
                  </a:lnTo>
                  <a:lnTo>
                    <a:pt x="8669" y="9537"/>
                  </a:lnTo>
                  <a:lnTo>
                    <a:pt x="9532" y="9537"/>
                  </a:lnTo>
                  <a:lnTo>
                    <a:pt x="10104" y="6070"/>
                  </a:lnTo>
                  <a:lnTo>
                    <a:pt x="13279" y="0"/>
                  </a:lnTo>
                  <a:close/>
                </a:path>
              </a:pathLst>
            </a:custGeom>
            <a:solidFill>
              <a:srgbClr val="898C8D"/>
            </a:solidFill>
          </p:spPr>
          <p:txBody>
            <a:bodyPr wrap="square" lIns="0" tIns="0" rIns="0" bIns="0" rtlCol="0"/>
            <a:lstStyle/>
            <a:p>
              <a:endParaRPr/>
            </a:p>
          </p:txBody>
        </p:sp>
        <p:sp>
          <p:nvSpPr>
            <p:cNvPr id="268" name="object 271">
              <a:extLst>
                <a:ext uri="{FF2B5EF4-FFF2-40B4-BE49-F238E27FC236}">
                  <a16:creationId xmlns:a16="http://schemas.microsoft.com/office/drawing/2014/main" id="{5044E6F9-6833-FA30-726A-D88870128A5D}"/>
                </a:ext>
              </a:extLst>
            </p:cNvPr>
            <p:cNvSpPr/>
            <p:nvPr/>
          </p:nvSpPr>
          <p:spPr>
            <a:xfrm>
              <a:off x="6374556" y="3909406"/>
              <a:ext cx="1270" cy="3810"/>
            </a:xfrm>
            <a:custGeom>
              <a:avLst/>
              <a:gdLst/>
              <a:ahLst/>
              <a:cxnLst/>
              <a:rect l="l" t="t" r="r" b="b"/>
              <a:pathLst>
                <a:path w="1270" h="3810">
                  <a:moveTo>
                    <a:pt x="863" y="0"/>
                  </a:moveTo>
                  <a:lnTo>
                    <a:pt x="0" y="0"/>
                  </a:lnTo>
                  <a:lnTo>
                    <a:pt x="279" y="1155"/>
                  </a:lnTo>
                  <a:lnTo>
                    <a:pt x="571" y="2311"/>
                  </a:lnTo>
                  <a:lnTo>
                    <a:pt x="863" y="3759"/>
                  </a:lnTo>
                  <a:lnTo>
                    <a:pt x="863" y="0"/>
                  </a:lnTo>
                  <a:close/>
                </a:path>
              </a:pathLst>
            </a:custGeom>
            <a:solidFill>
              <a:srgbClr val="A1A4A5"/>
            </a:solidFill>
          </p:spPr>
          <p:txBody>
            <a:bodyPr wrap="square" lIns="0" tIns="0" rIns="0" bIns="0" rtlCol="0"/>
            <a:lstStyle/>
            <a:p>
              <a:endParaRPr/>
            </a:p>
          </p:txBody>
        </p:sp>
        <p:sp>
          <p:nvSpPr>
            <p:cNvPr id="269" name="object 272">
              <a:extLst>
                <a:ext uri="{FF2B5EF4-FFF2-40B4-BE49-F238E27FC236}">
                  <a16:creationId xmlns:a16="http://schemas.microsoft.com/office/drawing/2014/main" id="{63FEF084-5B80-EF28-204B-0F1CB17792D3}"/>
                </a:ext>
              </a:extLst>
            </p:cNvPr>
            <p:cNvSpPr/>
            <p:nvPr/>
          </p:nvSpPr>
          <p:spPr>
            <a:xfrm>
              <a:off x="6237655" y="3911142"/>
              <a:ext cx="5080" cy="1270"/>
            </a:xfrm>
            <a:custGeom>
              <a:avLst/>
              <a:gdLst/>
              <a:ahLst/>
              <a:cxnLst/>
              <a:rect l="l" t="t" r="r" b="b"/>
              <a:pathLst>
                <a:path w="5079" h="1270">
                  <a:moveTo>
                    <a:pt x="4914" y="0"/>
                  </a:moveTo>
                  <a:lnTo>
                    <a:pt x="0" y="0"/>
                  </a:lnTo>
                  <a:lnTo>
                    <a:pt x="0" y="1155"/>
                  </a:lnTo>
                  <a:lnTo>
                    <a:pt x="4914" y="1155"/>
                  </a:lnTo>
                  <a:lnTo>
                    <a:pt x="4914" y="0"/>
                  </a:lnTo>
                  <a:close/>
                </a:path>
              </a:pathLst>
            </a:custGeom>
            <a:solidFill>
              <a:srgbClr val="898C8D"/>
            </a:solidFill>
          </p:spPr>
          <p:txBody>
            <a:bodyPr wrap="square" lIns="0" tIns="0" rIns="0" bIns="0" rtlCol="0"/>
            <a:lstStyle/>
            <a:p>
              <a:endParaRPr/>
            </a:p>
          </p:txBody>
        </p:sp>
        <p:sp>
          <p:nvSpPr>
            <p:cNvPr id="270" name="object 273">
              <a:extLst>
                <a:ext uri="{FF2B5EF4-FFF2-40B4-BE49-F238E27FC236}">
                  <a16:creationId xmlns:a16="http://schemas.microsoft.com/office/drawing/2014/main" id="{4001D89F-0107-317F-937E-62632C137190}"/>
                </a:ext>
              </a:extLst>
            </p:cNvPr>
            <p:cNvSpPr/>
            <p:nvPr/>
          </p:nvSpPr>
          <p:spPr>
            <a:xfrm>
              <a:off x="6283001" y="3903047"/>
              <a:ext cx="2540" cy="9525"/>
            </a:xfrm>
            <a:custGeom>
              <a:avLst/>
              <a:gdLst/>
              <a:ahLst/>
              <a:cxnLst/>
              <a:rect l="l" t="t" r="r" b="b"/>
              <a:pathLst>
                <a:path w="2539" h="9525">
                  <a:moveTo>
                    <a:pt x="0" y="0"/>
                  </a:moveTo>
                  <a:lnTo>
                    <a:pt x="0" y="584"/>
                  </a:lnTo>
                  <a:lnTo>
                    <a:pt x="1155" y="6362"/>
                  </a:lnTo>
                  <a:lnTo>
                    <a:pt x="2019" y="9245"/>
                  </a:lnTo>
                  <a:lnTo>
                    <a:pt x="2019" y="6362"/>
                  </a:lnTo>
                  <a:lnTo>
                    <a:pt x="1155" y="4051"/>
                  </a:lnTo>
                  <a:lnTo>
                    <a:pt x="0" y="0"/>
                  </a:lnTo>
                  <a:close/>
                </a:path>
              </a:pathLst>
            </a:custGeom>
            <a:solidFill>
              <a:srgbClr val="B0B3B3"/>
            </a:solidFill>
          </p:spPr>
          <p:txBody>
            <a:bodyPr wrap="square" lIns="0" tIns="0" rIns="0" bIns="0" rtlCol="0"/>
            <a:lstStyle/>
            <a:p>
              <a:endParaRPr/>
            </a:p>
          </p:txBody>
        </p:sp>
        <p:sp>
          <p:nvSpPr>
            <p:cNvPr id="271" name="object 274">
              <a:extLst>
                <a:ext uri="{FF2B5EF4-FFF2-40B4-BE49-F238E27FC236}">
                  <a16:creationId xmlns:a16="http://schemas.microsoft.com/office/drawing/2014/main" id="{113124C5-8012-91AF-D7FC-EC490FAFD596}"/>
                </a:ext>
              </a:extLst>
            </p:cNvPr>
            <p:cNvSpPr/>
            <p:nvPr/>
          </p:nvSpPr>
          <p:spPr>
            <a:xfrm>
              <a:off x="6285022" y="3909410"/>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B1BCBC"/>
            </a:solidFill>
          </p:spPr>
          <p:txBody>
            <a:bodyPr wrap="square" lIns="0" tIns="0" rIns="0" bIns="0" rtlCol="0"/>
            <a:lstStyle/>
            <a:p>
              <a:endParaRPr/>
            </a:p>
          </p:txBody>
        </p:sp>
        <p:sp>
          <p:nvSpPr>
            <p:cNvPr id="272" name="object 275">
              <a:extLst>
                <a:ext uri="{FF2B5EF4-FFF2-40B4-BE49-F238E27FC236}">
                  <a16:creationId xmlns:a16="http://schemas.microsoft.com/office/drawing/2014/main" id="{95E02A47-B977-90A1-0B7F-4585AD6B89D0}"/>
                </a:ext>
              </a:extLst>
            </p:cNvPr>
            <p:cNvSpPr/>
            <p:nvPr/>
          </p:nvSpPr>
          <p:spPr>
            <a:xfrm>
              <a:off x="6375418" y="3909410"/>
              <a:ext cx="1270" cy="3175"/>
            </a:xfrm>
            <a:custGeom>
              <a:avLst/>
              <a:gdLst/>
              <a:ahLst/>
              <a:cxnLst/>
              <a:rect l="l" t="t" r="r" b="b"/>
              <a:pathLst>
                <a:path w="1270" h="3175">
                  <a:moveTo>
                    <a:pt x="0" y="0"/>
                  </a:moveTo>
                  <a:lnTo>
                    <a:pt x="0" y="2882"/>
                  </a:lnTo>
                  <a:lnTo>
                    <a:pt x="876" y="2882"/>
                  </a:lnTo>
                  <a:lnTo>
                    <a:pt x="584" y="1727"/>
                  </a:lnTo>
                  <a:lnTo>
                    <a:pt x="0" y="0"/>
                  </a:lnTo>
                  <a:close/>
                </a:path>
              </a:pathLst>
            </a:custGeom>
            <a:solidFill>
              <a:srgbClr val="CDCFCE"/>
            </a:solidFill>
          </p:spPr>
          <p:txBody>
            <a:bodyPr wrap="square" lIns="0" tIns="0" rIns="0" bIns="0" rtlCol="0"/>
            <a:lstStyle/>
            <a:p>
              <a:endParaRPr/>
            </a:p>
          </p:txBody>
        </p:sp>
        <p:sp>
          <p:nvSpPr>
            <p:cNvPr id="273" name="object 276">
              <a:extLst>
                <a:ext uri="{FF2B5EF4-FFF2-40B4-BE49-F238E27FC236}">
                  <a16:creationId xmlns:a16="http://schemas.microsoft.com/office/drawing/2014/main" id="{2EDC7032-7E49-4640-5756-501318AA6293}"/>
                </a:ext>
              </a:extLst>
            </p:cNvPr>
            <p:cNvSpPr/>
            <p:nvPr/>
          </p:nvSpPr>
          <p:spPr>
            <a:xfrm>
              <a:off x="6384950" y="3906811"/>
              <a:ext cx="33020" cy="5715"/>
            </a:xfrm>
            <a:custGeom>
              <a:avLst/>
              <a:gdLst/>
              <a:ahLst/>
              <a:cxnLst/>
              <a:rect l="l" t="t" r="r" b="b"/>
              <a:pathLst>
                <a:path w="33020" h="5714">
                  <a:moveTo>
                    <a:pt x="2882" y="1155"/>
                  </a:moveTo>
                  <a:lnTo>
                    <a:pt x="2311" y="1447"/>
                  </a:lnTo>
                  <a:lnTo>
                    <a:pt x="1727" y="1727"/>
                  </a:lnTo>
                  <a:lnTo>
                    <a:pt x="1435" y="2019"/>
                  </a:lnTo>
                  <a:lnTo>
                    <a:pt x="863" y="3175"/>
                  </a:lnTo>
                  <a:lnTo>
                    <a:pt x="279" y="4330"/>
                  </a:lnTo>
                  <a:lnTo>
                    <a:pt x="0" y="5486"/>
                  </a:lnTo>
                  <a:lnTo>
                    <a:pt x="571" y="5207"/>
                  </a:lnTo>
                  <a:lnTo>
                    <a:pt x="1155" y="4902"/>
                  </a:lnTo>
                  <a:lnTo>
                    <a:pt x="2019" y="4622"/>
                  </a:lnTo>
                  <a:lnTo>
                    <a:pt x="2311" y="3467"/>
                  </a:lnTo>
                  <a:lnTo>
                    <a:pt x="2590" y="2311"/>
                  </a:lnTo>
                  <a:lnTo>
                    <a:pt x="2882" y="1155"/>
                  </a:lnTo>
                  <a:close/>
                </a:path>
                <a:path w="33020" h="5714">
                  <a:moveTo>
                    <a:pt x="32918" y="0"/>
                  </a:moveTo>
                  <a:lnTo>
                    <a:pt x="32334" y="1727"/>
                  </a:lnTo>
                  <a:lnTo>
                    <a:pt x="32054" y="3467"/>
                  </a:lnTo>
                  <a:lnTo>
                    <a:pt x="31762" y="5486"/>
                  </a:lnTo>
                  <a:lnTo>
                    <a:pt x="32054" y="3759"/>
                  </a:lnTo>
                  <a:lnTo>
                    <a:pt x="32334" y="2019"/>
                  </a:lnTo>
                  <a:lnTo>
                    <a:pt x="32918" y="571"/>
                  </a:lnTo>
                  <a:lnTo>
                    <a:pt x="32918" y="0"/>
                  </a:lnTo>
                  <a:close/>
                </a:path>
              </a:pathLst>
            </a:custGeom>
            <a:solidFill>
              <a:srgbClr val="A1A4A5"/>
            </a:solidFill>
          </p:spPr>
          <p:txBody>
            <a:bodyPr wrap="square" lIns="0" tIns="0" rIns="0" bIns="0" rtlCol="0"/>
            <a:lstStyle/>
            <a:p>
              <a:endParaRPr/>
            </a:p>
          </p:txBody>
        </p:sp>
        <p:sp>
          <p:nvSpPr>
            <p:cNvPr id="274" name="object 277">
              <a:extLst>
                <a:ext uri="{FF2B5EF4-FFF2-40B4-BE49-F238E27FC236}">
                  <a16:creationId xmlns:a16="http://schemas.microsoft.com/office/drawing/2014/main" id="{D49B56DD-B2A0-39B2-B5DD-5E78E8B2DB45}"/>
                </a:ext>
              </a:extLst>
            </p:cNvPr>
            <p:cNvSpPr/>
            <p:nvPr/>
          </p:nvSpPr>
          <p:spPr>
            <a:xfrm>
              <a:off x="6105380" y="3905939"/>
              <a:ext cx="635" cy="5715"/>
            </a:xfrm>
            <a:custGeom>
              <a:avLst/>
              <a:gdLst/>
              <a:ahLst/>
              <a:cxnLst/>
              <a:rect l="l" t="t" r="r" b="b"/>
              <a:pathLst>
                <a:path w="635" h="5714">
                  <a:moveTo>
                    <a:pt x="0" y="0"/>
                  </a:moveTo>
                  <a:lnTo>
                    <a:pt x="0" y="1727"/>
                  </a:lnTo>
                  <a:lnTo>
                    <a:pt x="292" y="3467"/>
                  </a:lnTo>
                  <a:lnTo>
                    <a:pt x="571" y="5194"/>
                  </a:lnTo>
                  <a:lnTo>
                    <a:pt x="571" y="3467"/>
                  </a:lnTo>
                  <a:lnTo>
                    <a:pt x="292" y="2311"/>
                  </a:lnTo>
                  <a:lnTo>
                    <a:pt x="0" y="1155"/>
                  </a:lnTo>
                  <a:lnTo>
                    <a:pt x="0" y="0"/>
                  </a:lnTo>
                  <a:close/>
                </a:path>
              </a:pathLst>
            </a:custGeom>
            <a:solidFill>
              <a:srgbClr val="DEDFDE"/>
            </a:solidFill>
          </p:spPr>
          <p:txBody>
            <a:bodyPr wrap="square" lIns="0" tIns="0" rIns="0" bIns="0" rtlCol="0"/>
            <a:lstStyle/>
            <a:p>
              <a:endParaRPr/>
            </a:p>
          </p:txBody>
        </p:sp>
        <p:sp>
          <p:nvSpPr>
            <p:cNvPr id="275" name="object 278">
              <a:extLst>
                <a:ext uri="{FF2B5EF4-FFF2-40B4-BE49-F238E27FC236}">
                  <a16:creationId xmlns:a16="http://schemas.microsoft.com/office/drawing/2014/main" id="{FB421DEB-E846-26CE-8BAE-148F196EE728}"/>
                </a:ext>
              </a:extLst>
            </p:cNvPr>
            <p:cNvSpPr/>
            <p:nvPr/>
          </p:nvSpPr>
          <p:spPr>
            <a:xfrm>
              <a:off x="6308126" y="3906804"/>
              <a:ext cx="1270" cy="3810"/>
            </a:xfrm>
            <a:custGeom>
              <a:avLst/>
              <a:gdLst/>
              <a:ahLst/>
              <a:cxnLst/>
              <a:rect l="l" t="t" r="r" b="b"/>
              <a:pathLst>
                <a:path w="1270" h="3810">
                  <a:moveTo>
                    <a:pt x="292" y="0"/>
                  </a:moveTo>
                  <a:lnTo>
                    <a:pt x="0" y="292"/>
                  </a:lnTo>
                  <a:lnTo>
                    <a:pt x="0" y="3467"/>
                  </a:lnTo>
                  <a:lnTo>
                    <a:pt x="863" y="3467"/>
                  </a:lnTo>
                  <a:lnTo>
                    <a:pt x="584" y="2311"/>
                  </a:lnTo>
                  <a:lnTo>
                    <a:pt x="292" y="1155"/>
                  </a:lnTo>
                  <a:lnTo>
                    <a:pt x="292" y="0"/>
                  </a:lnTo>
                  <a:close/>
                </a:path>
              </a:pathLst>
            </a:custGeom>
            <a:solidFill>
              <a:srgbClr val="B0B3B3"/>
            </a:solidFill>
          </p:spPr>
          <p:txBody>
            <a:bodyPr wrap="square" lIns="0" tIns="0" rIns="0" bIns="0" rtlCol="0"/>
            <a:lstStyle/>
            <a:p>
              <a:endParaRPr/>
            </a:p>
          </p:txBody>
        </p:sp>
        <p:sp>
          <p:nvSpPr>
            <p:cNvPr id="276" name="object 279">
              <a:extLst>
                <a:ext uri="{FF2B5EF4-FFF2-40B4-BE49-F238E27FC236}">
                  <a16:creationId xmlns:a16="http://schemas.microsoft.com/office/drawing/2014/main" id="{76C84E95-792F-05E5-8461-55EC3957C6DB}"/>
                </a:ext>
              </a:extLst>
            </p:cNvPr>
            <p:cNvSpPr/>
            <p:nvPr/>
          </p:nvSpPr>
          <p:spPr>
            <a:xfrm>
              <a:off x="6383218" y="3908252"/>
              <a:ext cx="3175" cy="2540"/>
            </a:xfrm>
            <a:custGeom>
              <a:avLst/>
              <a:gdLst/>
              <a:ahLst/>
              <a:cxnLst/>
              <a:rect l="l" t="t" r="r" b="b"/>
              <a:pathLst>
                <a:path w="3175" h="2539">
                  <a:moveTo>
                    <a:pt x="1739" y="0"/>
                  </a:moveTo>
                  <a:lnTo>
                    <a:pt x="1447" y="0"/>
                  </a:lnTo>
                  <a:lnTo>
                    <a:pt x="876" y="584"/>
                  </a:lnTo>
                  <a:lnTo>
                    <a:pt x="292" y="1155"/>
                  </a:lnTo>
                  <a:lnTo>
                    <a:pt x="0" y="2019"/>
                  </a:lnTo>
                  <a:lnTo>
                    <a:pt x="1739" y="863"/>
                  </a:lnTo>
                  <a:lnTo>
                    <a:pt x="2895" y="584"/>
                  </a:lnTo>
                  <a:lnTo>
                    <a:pt x="2311" y="279"/>
                  </a:lnTo>
                  <a:lnTo>
                    <a:pt x="1739" y="0"/>
                  </a:lnTo>
                  <a:close/>
                </a:path>
              </a:pathLst>
            </a:custGeom>
            <a:solidFill>
              <a:srgbClr val="CDCFCE"/>
            </a:solidFill>
          </p:spPr>
          <p:txBody>
            <a:bodyPr wrap="square" lIns="0" tIns="0" rIns="0" bIns="0" rtlCol="0"/>
            <a:lstStyle/>
            <a:p>
              <a:endParaRPr/>
            </a:p>
          </p:txBody>
        </p:sp>
        <p:sp>
          <p:nvSpPr>
            <p:cNvPr id="277" name="object 280">
              <a:extLst>
                <a:ext uri="{FF2B5EF4-FFF2-40B4-BE49-F238E27FC236}">
                  <a16:creationId xmlns:a16="http://schemas.microsoft.com/office/drawing/2014/main" id="{1E5DE15D-64BA-A3ED-C16B-2144578B0E85}"/>
                </a:ext>
              </a:extLst>
            </p:cNvPr>
            <p:cNvSpPr/>
            <p:nvPr/>
          </p:nvSpPr>
          <p:spPr>
            <a:xfrm>
              <a:off x="6452534" y="3906816"/>
              <a:ext cx="1270" cy="3810"/>
            </a:xfrm>
            <a:custGeom>
              <a:avLst/>
              <a:gdLst/>
              <a:ahLst/>
              <a:cxnLst/>
              <a:rect l="l" t="t" r="r" b="b"/>
              <a:pathLst>
                <a:path w="1270" h="3810">
                  <a:moveTo>
                    <a:pt x="863" y="0"/>
                  </a:moveTo>
                  <a:lnTo>
                    <a:pt x="584" y="279"/>
                  </a:lnTo>
                  <a:lnTo>
                    <a:pt x="0" y="1435"/>
                  </a:lnTo>
                  <a:lnTo>
                    <a:pt x="584" y="2590"/>
                  </a:lnTo>
                  <a:lnTo>
                    <a:pt x="863" y="3454"/>
                  </a:lnTo>
                  <a:lnTo>
                    <a:pt x="863" y="0"/>
                  </a:lnTo>
                  <a:close/>
                </a:path>
              </a:pathLst>
            </a:custGeom>
            <a:solidFill>
              <a:srgbClr val="999C9D"/>
            </a:solidFill>
          </p:spPr>
          <p:txBody>
            <a:bodyPr wrap="square" lIns="0" tIns="0" rIns="0" bIns="0" rtlCol="0"/>
            <a:lstStyle/>
            <a:p>
              <a:endParaRPr/>
            </a:p>
          </p:txBody>
        </p:sp>
        <p:sp>
          <p:nvSpPr>
            <p:cNvPr id="278" name="object 281">
              <a:extLst>
                <a:ext uri="{FF2B5EF4-FFF2-40B4-BE49-F238E27FC236}">
                  <a16:creationId xmlns:a16="http://schemas.microsoft.com/office/drawing/2014/main" id="{9759290D-1C3B-1469-DD47-2CA4A43B475C}"/>
                </a:ext>
              </a:extLst>
            </p:cNvPr>
            <p:cNvSpPr/>
            <p:nvPr/>
          </p:nvSpPr>
          <p:spPr>
            <a:xfrm>
              <a:off x="6105373" y="3904492"/>
              <a:ext cx="1905" cy="5080"/>
            </a:xfrm>
            <a:custGeom>
              <a:avLst/>
              <a:gdLst/>
              <a:ahLst/>
              <a:cxnLst/>
              <a:rect l="l" t="t" r="r" b="b"/>
              <a:pathLst>
                <a:path w="1904" h="5079">
                  <a:moveTo>
                    <a:pt x="0" y="0"/>
                  </a:moveTo>
                  <a:lnTo>
                    <a:pt x="0" y="2603"/>
                  </a:lnTo>
                  <a:lnTo>
                    <a:pt x="584" y="4914"/>
                  </a:lnTo>
                  <a:lnTo>
                    <a:pt x="1447" y="4914"/>
                  </a:lnTo>
                  <a:lnTo>
                    <a:pt x="876" y="3174"/>
                  </a:lnTo>
                  <a:lnTo>
                    <a:pt x="292" y="1447"/>
                  </a:lnTo>
                  <a:lnTo>
                    <a:pt x="0" y="0"/>
                  </a:lnTo>
                  <a:close/>
                </a:path>
              </a:pathLst>
            </a:custGeom>
            <a:solidFill>
              <a:srgbClr val="797D7E"/>
            </a:solidFill>
          </p:spPr>
          <p:txBody>
            <a:bodyPr wrap="square" lIns="0" tIns="0" rIns="0" bIns="0" rtlCol="0"/>
            <a:lstStyle/>
            <a:p>
              <a:endParaRPr/>
            </a:p>
          </p:txBody>
        </p:sp>
        <p:sp>
          <p:nvSpPr>
            <p:cNvPr id="279" name="object 282">
              <a:extLst>
                <a:ext uri="{FF2B5EF4-FFF2-40B4-BE49-F238E27FC236}">
                  <a16:creationId xmlns:a16="http://schemas.microsoft.com/office/drawing/2014/main" id="{8566E554-6889-E53A-A4EB-B95F9E790AB0}"/>
                </a:ext>
              </a:extLst>
            </p:cNvPr>
            <p:cNvSpPr/>
            <p:nvPr/>
          </p:nvSpPr>
          <p:spPr>
            <a:xfrm>
              <a:off x="6374556" y="3905939"/>
              <a:ext cx="1270" cy="3810"/>
            </a:xfrm>
            <a:custGeom>
              <a:avLst/>
              <a:gdLst/>
              <a:ahLst/>
              <a:cxnLst/>
              <a:rect l="l" t="t" r="r" b="b"/>
              <a:pathLst>
                <a:path w="1270" h="3810">
                  <a:moveTo>
                    <a:pt x="279" y="0"/>
                  </a:moveTo>
                  <a:lnTo>
                    <a:pt x="0" y="292"/>
                  </a:lnTo>
                  <a:lnTo>
                    <a:pt x="0" y="3467"/>
                  </a:lnTo>
                  <a:lnTo>
                    <a:pt x="863" y="3467"/>
                  </a:lnTo>
                  <a:lnTo>
                    <a:pt x="279" y="1155"/>
                  </a:lnTo>
                  <a:lnTo>
                    <a:pt x="279" y="0"/>
                  </a:lnTo>
                  <a:close/>
                </a:path>
              </a:pathLst>
            </a:custGeom>
            <a:solidFill>
              <a:srgbClr val="BABCBC"/>
            </a:solidFill>
          </p:spPr>
          <p:txBody>
            <a:bodyPr wrap="square" lIns="0" tIns="0" rIns="0" bIns="0" rtlCol="0"/>
            <a:lstStyle/>
            <a:p>
              <a:endParaRPr/>
            </a:p>
          </p:txBody>
        </p:sp>
        <p:sp>
          <p:nvSpPr>
            <p:cNvPr id="280" name="object 283">
              <a:extLst>
                <a:ext uri="{FF2B5EF4-FFF2-40B4-BE49-F238E27FC236}">
                  <a16:creationId xmlns:a16="http://schemas.microsoft.com/office/drawing/2014/main" id="{C6530A5E-A3AE-F2A2-81B7-A3B6DE6A3B0E}"/>
                </a:ext>
              </a:extLst>
            </p:cNvPr>
            <p:cNvSpPr/>
            <p:nvPr/>
          </p:nvSpPr>
          <p:spPr>
            <a:xfrm>
              <a:off x="6485454" y="3900161"/>
              <a:ext cx="7620" cy="9525"/>
            </a:xfrm>
            <a:custGeom>
              <a:avLst/>
              <a:gdLst/>
              <a:ahLst/>
              <a:cxnLst/>
              <a:rect l="l" t="t" r="r" b="b"/>
              <a:pathLst>
                <a:path w="7620" h="9525">
                  <a:moveTo>
                    <a:pt x="6934" y="0"/>
                  </a:moveTo>
                  <a:lnTo>
                    <a:pt x="2324" y="3174"/>
                  </a:lnTo>
                  <a:lnTo>
                    <a:pt x="0" y="6654"/>
                  </a:lnTo>
                  <a:lnTo>
                    <a:pt x="1739" y="9245"/>
                  </a:lnTo>
                  <a:lnTo>
                    <a:pt x="3467" y="8674"/>
                  </a:lnTo>
                  <a:lnTo>
                    <a:pt x="7226" y="4622"/>
                  </a:lnTo>
                  <a:lnTo>
                    <a:pt x="6981" y="3174"/>
                  </a:lnTo>
                  <a:lnTo>
                    <a:pt x="6934" y="0"/>
                  </a:lnTo>
                  <a:close/>
                </a:path>
              </a:pathLst>
            </a:custGeom>
            <a:solidFill>
              <a:srgbClr val="919495"/>
            </a:solidFill>
          </p:spPr>
          <p:txBody>
            <a:bodyPr wrap="square" lIns="0" tIns="0" rIns="0" bIns="0" rtlCol="0"/>
            <a:lstStyle/>
            <a:p>
              <a:endParaRPr/>
            </a:p>
          </p:txBody>
        </p:sp>
        <p:sp>
          <p:nvSpPr>
            <p:cNvPr id="281" name="object 284">
              <a:extLst>
                <a:ext uri="{FF2B5EF4-FFF2-40B4-BE49-F238E27FC236}">
                  <a16:creationId xmlns:a16="http://schemas.microsoft.com/office/drawing/2014/main" id="{B4BAB59C-D49B-0432-4AD3-9234C162356D}"/>
                </a:ext>
              </a:extLst>
            </p:cNvPr>
            <p:cNvSpPr/>
            <p:nvPr/>
          </p:nvSpPr>
          <p:spPr>
            <a:xfrm>
              <a:off x="6341631" y="3905364"/>
              <a:ext cx="1270" cy="3810"/>
            </a:xfrm>
            <a:custGeom>
              <a:avLst/>
              <a:gdLst/>
              <a:ahLst/>
              <a:cxnLst/>
              <a:rect l="l" t="t" r="r" b="b"/>
              <a:pathLst>
                <a:path w="1270" h="3810">
                  <a:moveTo>
                    <a:pt x="1155" y="0"/>
                  </a:moveTo>
                  <a:lnTo>
                    <a:pt x="571" y="1155"/>
                  </a:lnTo>
                  <a:lnTo>
                    <a:pt x="279" y="2311"/>
                  </a:lnTo>
                  <a:lnTo>
                    <a:pt x="0" y="3467"/>
                  </a:lnTo>
                  <a:lnTo>
                    <a:pt x="279" y="3175"/>
                  </a:lnTo>
                  <a:lnTo>
                    <a:pt x="571" y="2882"/>
                  </a:lnTo>
                  <a:lnTo>
                    <a:pt x="1155" y="2590"/>
                  </a:lnTo>
                  <a:lnTo>
                    <a:pt x="1155" y="0"/>
                  </a:lnTo>
                  <a:close/>
                </a:path>
              </a:pathLst>
            </a:custGeom>
            <a:solidFill>
              <a:srgbClr val="C4C5C5"/>
            </a:solidFill>
          </p:spPr>
          <p:txBody>
            <a:bodyPr wrap="square" lIns="0" tIns="0" rIns="0" bIns="0" rtlCol="0"/>
            <a:lstStyle/>
            <a:p>
              <a:endParaRPr/>
            </a:p>
          </p:txBody>
        </p:sp>
        <p:sp>
          <p:nvSpPr>
            <p:cNvPr id="282" name="object 285">
              <a:extLst>
                <a:ext uri="{FF2B5EF4-FFF2-40B4-BE49-F238E27FC236}">
                  <a16:creationId xmlns:a16="http://schemas.microsoft.com/office/drawing/2014/main" id="{604BBCB8-0B52-8F54-A251-E90F70EF32FC}"/>
                </a:ext>
              </a:extLst>
            </p:cNvPr>
            <p:cNvSpPr/>
            <p:nvPr/>
          </p:nvSpPr>
          <p:spPr>
            <a:xfrm>
              <a:off x="6306971" y="3904494"/>
              <a:ext cx="1905" cy="3810"/>
            </a:xfrm>
            <a:custGeom>
              <a:avLst/>
              <a:gdLst/>
              <a:ahLst/>
              <a:cxnLst/>
              <a:rect l="l" t="t" r="r" b="b"/>
              <a:pathLst>
                <a:path w="1904" h="3810">
                  <a:moveTo>
                    <a:pt x="1155" y="0"/>
                  </a:moveTo>
                  <a:lnTo>
                    <a:pt x="0" y="0"/>
                  </a:lnTo>
                  <a:lnTo>
                    <a:pt x="584" y="2311"/>
                  </a:lnTo>
                  <a:lnTo>
                    <a:pt x="1155" y="3759"/>
                  </a:lnTo>
                  <a:lnTo>
                    <a:pt x="1155" y="2603"/>
                  </a:lnTo>
                  <a:lnTo>
                    <a:pt x="1447" y="2311"/>
                  </a:lnTo>
                  <a:lnTo>
                    <a:pt x="1155" y="1447"/>
                  </a:lnTo>
                  <a:lnTo>
                    <a:pt x="1155" y="0"/>
                  </a:lnTo>
                  <a:close/>
                </a:path>
              </a:pathLst>
            </a:custGeom>
            <a:solidFill>
              <a:srgbClr val="A1A4A5"/>
            </a:solidFill>
          </p:spPr>
          <p:txBody>
            <a:bodyPr wrap="square" lIns="0" tIns="0" rIns="0" bIns="0" rtlCol="0"/>
            <a:lstStyle/>
            <a:p>
              <a:endParaRPr/>
            </a:p>
          </p:txBody>
        </p:sp>
        <p:sp>
          <p:nvSpPr>
            <p:cNvPr id="283" name="object 286">
              <a:extLst>
                <a:ext uri="{FF2B5EF4-FFF2-40B4-BE49-F238E27FC236}">
                  <a16:creationId xmlns:a16="http://schemas.microsoft.com/office/drawing/2014/main" id="{8DA277D0-7032-B911-C76A-A990700F3EEE}"/>
                </a:ext>
              </a:extLst>
            </p:cNvPr>
            <p:cNvSpPr/>
            <p:nvPr/>
          </p:nvSpPr>
          <p:spPr>
            <a:xfrm>
              <a:off x="6436069" y="3804276"/>
              <a:ext cx="57150" cy="104139"/>
            </a:xfrm>
            <a:custGeom>
              <a:avLst/>
              <a:gdLst/>
              <a:ahLst/>
              <a:cxnLst/>
              <a:rect l="l" t="t" r="r" b="b"/>
              <a:pathLst>
                <a:path w="57150" h="104139">
                  <a:moveTo>
                    <a:pt x="2019" y="9817"/>
                  </a:moveTo>
                  <a:lnTo>
                    <a:pt x="0" y="9817"/>
                  </a:lnTo>
                  <a:lnTo>
                    <a:pt x="863" y="21374"/>
                  </a:lnTo>
                  <a:lnTo>
                    <a:pt x="3174" y="24549"/>
                  </a:lnTo>
                  <a:lnTo>
                    <a:pt x="6654" y="27152"/>
                  </a:lnTo>
                  <a:lnTo>
                    <a:pt x="8369" y="29463"/>
                  </a:lnTo>
                  <a:lnTo>
                    <a:pt x="32638" y="71335"/>
                  </a:lnTo>
                  <a:lnTo>
                    <a:pt x="36969" y="80860"/>
                  </a:lnTo>
                  <a:lnTo>
                    <a:pt x="33794" y="87515"/>
                  </a:lnTo>
                  <a:lnTo>
                    <a:pt x="31191" y="87515"/>
                  </a:lnTo>
                  <a:lnTo>
                    <a:pt x="30619" y="88379"/>
                  </a:lnTo>
                  <a:lnTo>
                    <a:pt x="30035" y="89534"/>
                  </a:lnTo>
                  <a:lnTo>
                    <a:pt x="29743" y="90690"/>
                  </a:lnTo>
                  <a:lnTo>
                    <a:pt x="25704" y="91262"/>
                  </a:lnTo>
                  <a:lnTo>
                    <a:pt x="23977" y="91846"/>
                  </a:lnTo>
                  <a:lnTo>
                    <a:pt x="27444" y="98196"/>
                  </a:lnTo>
                  <a:lnTo>
                    <a:pt x="29463" y="101371"/>
                  </a:lnTo>
                  <a:lnTo>
                    <a:pt x="41020" y="103682"/>
                  </a:lnTo>
                  <a:lnTo>
                    <a:pt x="47078" y="103111"/>
                  </a:lnTo>
                  <a:lnTo>
                    <a:pt x="47656" y="101663"/>
                  </a:lnTo>
                  <a:lnTo>
                    <a:pt x="36969" y="101663"/>
                  </a:lnTo>
                  <a:lnTo>
                    <a:pt x="33223" y="101371"/>
                  </a:lnTo>
                  <a:lnTo>
                    <a:pt x="33223" y="92417"/>
                  </a:lnTo>
                  <a:lnTo>
                    <a:pt x="36944" y="84938"/>
                  </a:lnTo>
                  <a:lnTo>
                    <a:pt x="37041" y="77189"/>
                  </a:lnTo>
                  <a:lnTo>
                    <a:pt x="35082" y="69113"/>
                  </a:lnTo>
                  <a:lnTo>
                    <a:pt x="32638" y="60655"/>
                  </a:lnTo>
                  <a:lnTo>
                    <a:pt x="30899" y="60655"/>
                  </a:lnTo>
                  <a:lnTo>
                    <a:pt x="32054" y="57480"/>
                  </a:lnTo>
                  <a:lnTo>
                    <a:pt x="31483" y="55168"/>
                  </a:lnTo>
                  <a:lnTo>
                    <a:pt x="30899" y="51993"/>
                  </a:lnTo>
                  <a:lnTo>
                    <a:pt x="28016" y="51993"/>
                  </a:lnTo>
                  <a:lnTo>
                    <a:pt x="27152" y="46215"/>
                  </a:lnTo>
                  <a:lnTo>
                    <a:pt x="25133" y="45351"/>
                  </a:lnTo>
                  <a:lnTo>
                    <a:pt x="21666" y="41008"/>
                  </a:lnTo>
                  <a:lnTo>
                    <a:pt x="20674" y="34319"/>
                  </a:lnTo>
                  <a:lnTo>
                    <a:pt x="16308" y="22127"/>
                  </a:lnTo>
                  <a:lnTo>
                    <a:pt x="15316" y="15595"/>
                  </a:lnTo>
                  <a:lnTo>
                    <a:pt x="21081" y="15595"/>
                  </a:lnTo>
                  <a:lnTo>
                    <a:pt x="21081" y="14439"/>
                  </a:lnTo>
                  <a:lnTo>
                    <a:pt x="27445" y="14426"/>
                  </a:lnTo>
                  <a:lnTo>
                    <a:pt x="32755" y="13576"/>
                  </a:lnTo>
                  <a:lnTo>
                    <a:pt x="5778" y="13576"/>
                  </a:lnTo>
                  <a:lnTo>
                    <a:pt x="5778" y="12712"/>
                  </a:lnTo>
                  <a:lnTo>
                    <a:pt x="3467" y="11849"/>
                  </a:lnTo>
                  <a:lnTo>
                    <a:pt x="2895" y="10693"/>
                  </a:lnTo>
                  <a:lnTo>
                    <a:pt x="2019" y="9817"/>
                  </a:lnTo>
                  <a:close/>
                </a:path>
                <a:path w="57150" h="104139">
                  <a:moveTo>
                    <a:pt x="51117" y="94449"/>
                  </a:moveTo>
                  <a:lnTo>
                    <a:pt x="49961" y="94729"/>
                  </a:lnTo>
                  <a:lnTo>
                    <a:pt x="47370" y="99352"/>
                  </a:lnTo>
                  <a:lnTo>
                    <a:pt x="44195" y="101663"/>
                  </a:lnTo>
                  <a:lnTo>
                    <a:pt x="47656" y="101663"/>
                  </a:lnTo>
                  <a:lnTo>
                    <a:pt x="48234" y="100215"/>
                  </a:lnTo>
                  <a:lnTo>
                    <a:pt x="51117" y="94449"/>
                  </a:lnTo>
                  <a:close/>
                </a:path>
                <a:path w="57150" h="104139">
                  <a:moveTo>
                    <a:pt x="55718" y="12390"/>
                  </a:moveTo>
                  <a:lnTo>
                    <a:pt x="54876" y="18770"/>
                  </a:lnTo>
                  <a:lnTo>
                    <a:pt x="54876" y="24549"/>
                  </a:lnTo>
                  <a:lnTo>
                    <a:pt x="55448" y="22809"/>
                  </a:lnTo>
                  <a:lnTo>
                    <a:pt x="55740" y="22237"/>
                  </a:lnTo>
                  <a:lnTo>
                    <a:pt x="56032" y="21081"/>
                  </a:lnTo>
                  <a:lnTo>
                    <a:pt x="56324" y="20218"/>
                  </a:lnTo>
                  <a:lnTo>
                    <a:pt x="56895" y="19354"/>
                  </a:lnTo>
                  <a:lnTo>
                    <a:pt x="56895" y="15595"/>
                  </a:lnTo>
                  <a:lnTo>
                    <a:pt x="56319" y="14426"/>
                  </a:lnTo>
                  <a:lnTo>
                    <a:pt x="55740" y="12712"/>
                  </a:lnTo>
                  <a:lnTo>
                    <a:pt x="55718" y="12390"/>
                  </a:lnTo>
                  <a:close/>
                </a:path>
                <a:path w="57150" h="104139">
                  <a:moveTo>
                    <a:pt x="48115" y="10693"/>
                  </a:moveTo>
                  <a:lnTo>
                    <a:pt x="46215" y="10693"/>
                  </a:lnTo>
                  <a:lnTo>
                    <a:pt x="47078" y="19354"/>
                  </a:lnTo>
                  <a:lnTo>
                    <a:pt x="48526" y="16179"/>
                  </a:lnTo>
                  <a:lnTo>
                    <a:pt x="48115" y="10693"/>
                  </a:lnTo>
                  <a:close/>
                </a:path>
                <a:path w="57150" h="104139">
                  <a:moveTo>
                    <a:pt x="21081" y="15595"/>
                  </a:moveTo>
                  <a:lnTo>
                    <a:pt x="15316" y="15595"/>
                  </a:lnTo>
                  <a:lnTo>
                    <a:pt x="17043" y="15887"/>
                  </a:lnTo>
                  <a:lnTo>
                    <a:pt x="21081" y="16459"/>
                  </a:lnTo>
                  <a:lnTo>
                    <a:pt x="21081" y="15595"/>
                  </a:lnTo>
                  <a:close/>
                </a:path>
                <a:path w="57150" h="104139">
                  <a:moveTo>
                    <a:pt x="38417" y="5778"/>
                  </a:moveTo>
                  <a:lnTo>
                    <a:pt x="38417" y="7797"/>
                  </a:lnTo>
                  <a:lnTo>
                    <a:pt x="34658" y="9245"/>
                  </a:lnTo>
                  <a:lnTo>
                    <a:pt x="16471" y="12712"/>
                  </a:lnTo>
                  <a:lnTo>
                    <a:pt x="16471" y="13576"/>
                  </a:lnTo>
                  <a:lnTo>
                    <a:pt x="32755" y="13576"/>
                  </a:lnTo>
                  <a:lnTo>
                    <a:pt x="33648" y="13433"/>
                  </a:lnTo>
                  <a:lnTo>
                    <a:pt x="39852" y="12007"/>
                  </a:lnTo>
                  <a:lnTo>
                    <a:pt x="46215" y="10693"/>
                  </a:lnTo>
                  <a:lnTo>
                    <a:pt x="48115" y="10693"/>
                  </a:lnTo>
                  <a:lnTo>
                    <a:pt x="47942" y="8381"/>
                  </a:lnTo>
                  <a:lnTo>
                    <a:pt x="55211" y="7875"/>
                  </a:lnTo>
                  <a:lnTo>
                    <a:pt x="54773" y="6934"/>
                  </a:lnTo>
                  <a:lnTo>
                    <a:pt x="42456" y="6934"/>
                  </a:lnTo>
                  <a:lnTo>
                    <a:pt x="41020" y="6349"/>
                  </a:lnTo>
                  <a:lnTo>
                    <a:pt x="39573" y="6070"/>
                  </a:lnTo>
                  <a:lnTo>
                    <a:pt x="38417" y="5778"/>
                  </a:lnTo>
                  <a:close/>
                </a:path>
                <a:path w="57150" h="104139">
                  <a:moveTo>
                    <a:pt x="56324" y="7797"/>
                  </a:moveTo>
                  <a:lnTo>
                    <a:pt x="55211" y="7875"/>
                  </a:lnTo>
                  <a:lnTo>
                    <a:pt x="55448" y="8381"/>
                  </a:lnTo>
                  <a:lnTo>
                    <a:pt x="55718" y="12390"/>
                  </a:lnTo>
                  <a:lnTo>
                    <a:pt x="56324" y="7797"/>
                  </a:lnTo>
                  <a:close/>
                </a:path>
                <a:path w="57150" h="104139">
                  <a:moveTo>
                    <a:pt x="55448" y="0"/>
                  </a:moveTo>
                  <a:lnTo>
                    <a:pt x="50825" y="2895"/>
                  </a:lnTo>
                  <a:lnTo>
                    <a:pt x="47370" y="5486"/>
                  </a:lnTo>
                  <a:lnTo>
                    <a:pt x="42456" y="6934"/>
                  </a:lnTo>
                  <a:lnTo>
                    <a:pt x="54773" y="6934"/>
                  </a:lnTo>
                  <a:lnTo>
                    <a:pt x="53428" y="4051"/>
                  </a:lnTo>
                  <a:lnTo>
                    <a:pt x="55448" y="0"/>
                  </a:lnTo>
                  <a:close/>
                </a:path>
              </a:pathLst>
            </a:custGeom>
            <a:solidFill>
              <a:srgbClr val="BABCBC"/>
            </a:solidFill>
          </p:spPr>
          <p:txBody>
            <a:bodyPr wrap="square" lIns="0" tIns="0" rIns="0" bIns="0" rtlCol="0"/>
            <a:lstStyle/>
            <a:p>
              <a:endParaRPr/>
            </a:p>
          </p:txBody>
        </p:sp>
        <p:sp>
          <p:nvSpPr>
            <p:cNvPr id="284" name="object 287">
              <a:extLst>
                <a:ext uri="{FF2B5EF4-FFF2-40B4-BE49-F238E27FC236}">
                  <a16:creationId xmlns:a16="http://schemas.microsoft.com/office/drawing/2014/main" id="{087BAE20-EFEB-8430-98D9-70AE5965866D}"/>
                </a:ext>
              </a:extLst>
            </p:cNvPr>
            <p:cNvSpPr/>
            <p:nvPr/>
          </p:nvSpPr>
          <p:spPr>
            <a:xfrm>
              <a:off x="6514922" y="3905076"/>
              <a:ext cx="635" cy="2540"/>
            </a:xfrm>
            <a:custGeom>
              <a:avLst/>
              <a:gdLst/>
              <a:ahLst/>
              <a:cxnLst/>
              <a:rect l="l" t="t" r="r" b="b"/>
              <a:pathLst>
                <a:path w="634" h="2539">
                  <a:moveTo>
                    <a:pt x="571" y="0"/>
                  </a:moveTo>
                  <a:lnTo>
                    <a:pt x="279" y="571"/>
                  </a:lnTo>
                  <a:lnTo>
                    <a:pt x="0" y="1435"/>
                  </a:lnTo>
                  <a:lnTo>
                    <a:pt x="0" y="2019"/>
                  </a:lnTo>
                  <a:lnTo>
                    <a:pt x="279" y="863"/>
                  </a:lnTo>
                  <a:lnTo>
                    <a:pt x="571" y="0"/>
                  </a:lnTo>
                  <a:close/>
                </a:path>
              </a:pathLst>
            </a:custGeom>
            <a:solidFill>
              <a:srgbClr val="DEDFDE"/>
            </a:solidFill>
          </p:spPr>
          <p:txBody>
            <a:bodyPr wrap="square" lIns="0" tIns="0" rIns="0" bIns="0" rtlCol="0"/>
            <a:lstStyle/>
            <a:p>
              <a:endParaRPr/>
            </a:p>
          </p:txBody>
        </p:sp>
        <p:sp>
          <p:nvSpPr>
            <p:cNvPr id="285" name="object 288">
              <a:extLst>
                <a:ext uri="{FF2B5EF4-FFF2-40B4-BE49-F238E27FC236}">
                  <a16:creationId xmlns:a16="http://schemas.microsoft.com/office/drawing/2014/main" id="{9FAC1962-7B40-88B4-7763-F9392ECE933D}"/>
                </a:ext>
              </a:extLst>
            </p:cNvPr>
            <p:cNvSpPr/>
            <p:nvPr/>
          </p:nvSpPr>
          <p:spPr>
            <a:xfrm>
              <a:off x="6342786" y="3872737"/>
              <a:ext cx="32384" cy="35560"/>
            </a:xfrm>
            <a:custGeom>
              <a:avLst/>
              <a:gdLst/>
              <a:ahLst/>
              <a:cxnLst/>
              <a:rect l="l" t="t" r="r" b="b"/>
              <a:pathLst>
                <a:path w="32385" h="35560">
                  <a:moveTo>
                    <a:pt x="2057" y="16319"/>
                  </a:moveTo>
                  <a:lnTo>
                    <a:pt x="2032" y="9486"/>
                  </a:lnTo>
                  <a:lnTo>
                    <a:pt x="1727" y="0"/>
                  </a:lnTo>
                  <a:lnTo>
                    <a:pt x="1155" y="1155"/>
                  </a:lnTo>
                  <a:lnTo>
                    <a:pt x="863" y="2019"/>
                  </a:lnTo>
                  <a:lnTo>
                    <a:pt x="863" y="28003"/>
                  </a:lnTo>
                  <a:lnTo>
                    <a:pt x="279" y="30314"/>
                  </a:lnTo>
                  <a:lnTo>
                    <a:pt x="0" y="31762"/>
                  </a:lnTo>
                  <a:lnTo>
                    <a:pt x="0" y="35229"/>
                  </a:lnTo>
                  <a:lnTo>
                    <a:pt x="863" y="35229"/>
                  </a:lnTo>
                  <a:lnTo>
                    <a:pt x="1689" y="23799"/>
                  </a:lnTo>
                  <a:lnTo>
                    <a:pt x="2057" y="16319"/>
                  </a:lnTo>
                  <a:close/>
                </a:path>
                <a:path w="32385" h="35560">
                  <a:moveTo>
                    <a:pt x="32054" y="33210"/>
                  </a:moveTo>
                  <a:lnTo>
                    <a:pt x="31762" y="32346"/>
                  </a:lnTo>
                  <a:lnTo>
                    <a:pt x="31762" y="31191"/>
                  </a:lnTo>
                  <a:lnTo>
                    <a:pt x="30607" y="31191"/>
                  </a:lnTo>
                  <a:lnTo>
                    <a:pt x="31191" y="33502"/>
                  </a:lnTo>
                  <a:lnTo>
                    <a:pt x="31762" y="34658"/>
                  </a:lnTo>
                  <a:lnTo>
                    <a:pt x="31762" y="33502"/>
                  </a:lnTo>
                  <a:lnTo>
                    <a:pt x="32054" y="33210"/>
                  </a:lnTo>
                  <a:close/>
                </a:path>
              </a:pathLst>
            </a:custGeom>
            <a:solidFill>
              <a:srgbClr val="A1A4A5"/>
            </a:solidFill>
          </p:spPr>
          <p:txBody>
            <a:bodyPr wrap="square" lIns="0" tIns="0" rIns="0" bIns="0" rtlCol="0"/>
            <a:lstStyle/>
            <a:p>
              <a:endParaRPr/>
            </a:p>
          </p:txBody>
        </p:sp>
        <p:sp>
          <p:nvSpPr>
            <p:cNvPr id="286" name="object 289">
              <a:extLst>
                <a:ext uri="{FF2B5EF4-FFF2-40B4-BE49-F238E27FC236}">
                  <a16:creationId xmlns:a16="http://schemas.microsoft.com/office/drawing/2014/main" id="{999B7978-2A75-A8BA-A010-852480F0A81E}"/>
                </a:ext>
              </a:extLst>
            </p:cNvPr>
            <p:cNvSpPr/>
            <p:nvPr/>
          </p:nvSpPr>
          <p:spPr>
            <a:xfrm>
              <a:off x="6408920" y="3892945"/>
              <a:ext cx="5080" cy="14604"/>
            </a:xfrm>
            <a:custGeom>
              <a:avLst/>
              <a:gdLst/>
              <a:ahLst/>
              <a:cxnLst/>
              <a:rect l="l" t="t" r="r" b="b"/>
              <a:pathLst>
                <a:path w="5079" h="14604">
                  <a:moveTo>
                    <a:pt x="1447" y="0"/>
                  </a:moveTo>
                  <a:lnTo>
                    <a:pt x="876" y="292"/>
                  </a:lnTo>
                  <a:lnTo>
                    <a:pt x="292" y="863"/>
                  </a:lnTo>
                  <a:lnTo>
                    <a:pt x="0" y="1447"/>
                  </a:lnTo>
                  <a:lnTo>
                    <a:pt x="0" y="10109"/>
                  </a:lnTo>
                  <a:lnTo>
                    <a:pt x="292" y="14439"/>
                  </a:lnTo>
                  <a:lnTo>
                    <a:pt x="2019" y="14439"/>
                  </a:lnTo>
                  <a:lnTo>
                    <a:pt x="3759" y="10388"/>
                  </a:lnTo>
                  <a:lnTo>
                    <a:pt x="4914" y="8661"/>
                  </a:lnTo>
                  <a:lnTo>
                    <a:pt x="3175" y="8661"/>
                  </a:lnTo>
                  <a:lnTo>
                    <a:pt x="4914" y="5194"/>
                  </a:lnTo>
                  <a:lnTo>
                    <a:pt x="2895" y="3174"/>
                  </a:lnTo>
                  <a:lnTo>
                    <a:pt x="1447" y="0"/>
                  </a:lnTo>
                  <a:close/>
                </a:path>
              </a:pathLst>
            </a:custGeom>
            <a:solidFill>
              <a:srgbClr val="CCD8D7"/>
            </a:solidFill>
          </p:spPr>
          <p:txBody>
            <a:bodyPr wrap="square" lIns="0" tIns="0" rIns="0" bIns="0" rtlCol="0"/>
            <a:lstStyle/>
            <a:p>
              <a:endParaRPr/>
            </a:p>
          </p:txBody>
        </p:sp>
        <p:sp>
          <p:nvSpPr>
            <p:cNvPr id="287" name="object 290">
              <a:extLst>
                <a:ext uri="{FF2B5EF4-FFF2-40B4-BE49-F238E27FC236}">
                  <a16:creationId xmlns:a16="http://schemas.microsoft.com/office/drawing/2014/main" id="{00399E65-42D9-4F1E-C4D1-777940346BF5}"/>
                </a:ext>
              </a:extLst>
            </p:cNvPr>
            <p:cNvSpPr/>
            <p:nvPr/>
          </p:nvSpPr>
          <p:spPr>
            <a:xfrm>
              <a:off x="6417878" y="3892373"/>
              <a:ext cx="1270" cy="15240"/>
            </a:xfrm>
            <a:custGeom>
              <a:avLst/>
              <a:gdLst/>
              <a:ahLst/>
              <a:cxnLst/>
              <a:rect l="l" t="t" r="r" b="b"/>
              <a:pathLst>
                <a:path w="1270" h="15239">
                  <a:moveTo>
                    <a:pt x="863" y="0"/>
                  </a:moveTo>
                  <a:lnTo>
                    <a:pt x="571" y="4610"/>
                  </a:lnTo>
                  <a:lnTo>
                    <a:pt x="0" y="14439"/>
                  </a:lnTo>
                  <a:lnTo>
                    <a:pt x="0" y="15011"/>
                  </a:lnTo>
                  <a:lnTo>
                    <a:pt x="863" y="0"/>
                  </a:lnTo>
                  <a:close/>
                </a:path>
              </a:pathLst>
            </a:custGeom>
            <a:solidFill>
              <a:srgbClr val="A9ACAC"/>
            </a:solidFill>
          </p:spPr>
          <p:txBody>
            <a:bodyPr wrap="square" lIns="0" tIns="0" rIns="0" bIns="0" rtlCol="0"/>
            <a:lstStyle/>
            <a:p>
              <a:endParaRPr/>
            </a:p>
          </p:txBody>
        </p:sp>
        <p:sp>
          <p:nvSpPr>
            <p:cNvPr id="288" name="object 291">
              <a:extLst>
                <a:ext uri="{FF2B5EF4-FFF2-40B4-BE49-F238E27FC236}">
                  <a16:creationId xmlns:a16="http://schemas.microsoft.com/office/drawing/2014/main" id="{8C8F1F88-9F53-A090-B7F0-25570587991E}"/>
                </a:ext>
              </a:extLst>
            </p:cNvPr>
            <p:cNvSpPr/>
            <p:nvPr/>
          </p:nvSpPr>
          <p:spPr>
            <a:xfrm>
              <a:off x="6514052" y="3903625"/>
              <a:ext cx="1905" cy="3810"/>
            </a:xfrm>
            <a:custGeom>
              <a:avLst/>
              <a:gdLst/>
              <a:ahLst/>
              <a:cxnLst/>
              <a:rect l="l" t="t" r="r" b="b"/>
              <a:pathLst>
                <a:path w="1904" h="3810">
                  <a:moveTo>
                    <a:pt x="1447" y="0"/>
                  </a:moveTo>
                  <a:lnTo>
                    <a:pt x="292" y="292"/>
                  </a:lnTo>
                  <a:lnTo>
                    <a:pt x="0" y="3759"/>
                  </a:lnTo>
                  <a:lnTo>
                    <a:pt x="876" y="3759"/>
                  </a:lnTo>
                  <a:lnTo>
                    <a:pt x="876" y="2895"/>
                  </a:lnTo>
                  <a:lnTo>
                    <a:pt x="1155" y="2019"/>
                  </a:lnTo>
                  <a:lnTo>
                    <a:pt x="1447" y="1447"/>
                  </a:lnTo>
                  <a:lnTo>
                    <a:pt x="1447" y="0"/>
                  </a:lnTo>
                  <a:close/>
                </a:path>
              </a:pathLst>
            </a:custGeom>
            <a:solidFill>
              <a:srgbClr val="797D7E"/>
            </a:solidFill>
          </p:spPr>
          <p:txBody>
            <a:bodyPr wrap="square" lIns="0" tIns="0" rIns="0" bIns="0" rtlCol="0"/>
            <a:lstStyle/>
            <a:p>
              <a:endParaRPr/>
            </a:p>
          </p:txBody>
        </p:sp>
        <p:sp>
          <p:nvSpPr>
            <p:cNvPr id="289" name="object 292">
              <a:extLst>
                <a:ext uri="{FF2B5EF4-FFF2-40B4-BE49-F238E27FC236}">
                  <a16:creationId xmlns:a16="http://schemas.microsoft.com/office/drawing/2014/main" id="{21087D98-47D2-2735-E1EF-7A3E9187D081}"/>
                </a:ext>
              </a:extLst>
            </p:cNvPr>
            <p:cNvSpPr/>
            <p:nvPr/>
          </p:nvSpPr>
          <p:spPr>
            <a:xfrm>
              <a:off x="6451372" y="3814968"/>
              <a:ext cx="36195" cy="91440"/>
            </a:xfrm>
            <a:custGeom>
              <a:avLst/>
              <a:gdLst/>
              <a:ahLst/>
              <a:cxnLst/>
              <a:rect l="l" t="t" r="r" b="b"/>
              <a:pathLst>
                <a:path w="36195" h="91439">
                  <a:moveTo>
                    <a:pt x="0" y="4902"/>
                  </a:moveTo>
                  <a:lnTo>
                    <a:pt x="994" y="11433"/>
                  </a:lnTo>
                  <a:lnTo>
                    <a:pt x="5368" y="23625"/>
                  </a:lnTo>
                  <a:lnTo>
                    <a:pt x="6362" y="30314"/>
                  </a:lnTo>
                  <a:lnTo>
                    <a:pt x="9829" y="34645"/>
                  </a:lnTo>
                  <a:lnTo>
                    <a:pt x="11849" y="35521"/>
                  </a:lnTo>
                  <a:lnTo>
                    <a:pt x="12712" y="41300"/>
                  </a:lnTo>
                  <a:lnTo>
                    <a:pt x="15595" y="41300"/>
                  </a:lnTo>
                  <a:lnTo>
                    <a:pt x="16179" y="44475"/>
                  </a:lnTo>
                  <a:lnTo>
                    <a:pt x="16751" y="46786"/>
                  </a:lnTo>
                  <a:lnTo>
                    <a:pt x="15595" y="49961"/>
                  </a:lnTo>
                  <a:lnTo>
                    <a:pt x="17335" y="49961"/>
                  </a:lnTo>
                  <a:lnTo>
                    <a:pt x="19778" y="58420"/>
                  </a:lnTo>
                  <a:lnTo>
                    <a:pt x="21736" y="66497"/>
                  </a:lnTo>
                  <a:lnTo>
                    <a:pt x="21636" y="74250"/>
                  </a:lnTo>
                  <a:lnTo>
                    <a:pt x="17907" y="81737"/>
                  </a:lnTo>
                  <a:lnTo>
                    <a:pt x="17907" y="90678"/>
                  </a:lnTo>
                  <a:lnTo>
                    <a:pt x="21666" y="90970"/>
                  </a:lnTo>
                  <a:lnTo>
                    <a:pt x="28892" y="90970"/>
                  </a:lnTo>
                  <a:lnTo>
                    <a:pt x="32067" y="88658"/>
                  </a:lnTo>
                  <a:lnTo>
                    <a:pt x="34671" y="84035"/>
                  </a:lnTo>
                  <a:lnTo>
                    <a:pt x="35826" y="83756"/>
                  </a:lnTo>
                  <a:lnTo>
                    <a:pt x="35826" y="77978"/>
                  </a:lnTo>
                  <a:lnTo>
                    <a:pt x="35242" y="77685"/>
                  </a:lnTo>
                  <a:lnTo>
                    <a:pt x="34671" y="77101"/>
                  </a:lnTo>
                  <a:lnTo>
                    <a:pt x="31496" y="73063"/>
                  </a:lnTo>
                  <a:lnTo>
                    <a:pt x="31775" y="68732"/>
                  </a:lnTo>
                  <a:lnTo>
                    <a:pt x="31775" y="63538"/>
                  </a:lnTo>
                  <a:lnTo>
                    <a:pt x="31191" y="57467"/>
                  </a:lnTo>
                  <a:lnTo>
                    <a:pt x="29756" y="50241"/>
                  </a:lnTo>
                  <a:lnTo>
                    <a:pt x="27152" y="44767"/>
                  </a:lnTo>
                  <a:lnTo>
                    <a:pt x="25816" y="31955"/>
                  </a:lnTo>
                  <a:lnTo>
                    <a:pt x="25130" y="24615"/>
                  </a:lnTo>
                  <a:lnTo>
                    <a:pt x="24877" y="19985"/>
                  </a:lnTo>
                  <a:lnTo>
                    <a:pt x="24841" y="15303"/>
                  </a:lnTo>
                  <a:lnTo>
                    <a:pt x="31191" y="10096"/>
                  </a:lnTo>
                  <a:lnTo>
                    <a:pt x="31775" y="8661"/>
                  </a:lnTo>
                  <a:lnTo>
                    <a:pt x="31486" y="5765"/>
                  </a:lnTo>
                  <a:lnTo>
                    <a:pt x="5791" y="5765"/>
                  </a:lnTo>
                  <a:lnTo>
                    <a:pt x="1739" y="5194"/>
                  </a:lnTo>
                  <a:lnTo>
                    <a:pt x="0" y="4902"/>
                  </a:lnTo>
                  <a:close/>
                </a:path>
                <a:path w="36195" h="91439">
                  <a:moveTo>
                    <a:pt x="30911" y="0"/>
                  </a:moveTo>
                  <a:lnTo>
                    <a:pt x="24548" y="1314"/>
                  </a:lnTo>
                  <a:lnTo>
                    <a:pt x="18346" y="2740"/>
                  </a:lnTo>
                  <a:lnTo>
                    <a:pt x="12146" y="3732"/>
                  </a:lnTo>
                  <a:lnTo>
                    <a:pt x="5791" y="3746"/>
                  </a:lnTo>
                  <a:lnTo>
                    <a:pt x="5791" y="5765"/>
                  </a:lnTo>
                  <a:lnTo>
                    <a:pt x="31486" y="5765"/>
                  </a:lnTo>
                  <a:lnTo>
                    <a:pt x="30911" y="0"/>
                  </a:lnTo>
                  <a:close/>
                </a:path>
              </a:pathLst>
            </a:custGeom>
            <a:solidFill>
              <a:srgbClr val="CDCFCE"/>
            </a:solidFill>
          </p:spPr>
          <p:txBody>
            <a:bodyPr wrap="square" lIns="0" tIns="0" rIns="0" bIns="0" rtlCol="0"/>
            <a:lstStyle/>
            <a:p>
              <a:endParaRPr/>
            </a:p>
          </p:txBody>
        </p:sp>
        <p:sp>
          <p:nvSpPr>
            <p:cNvPr id="290" name="object 293">
              <a:extLst>
                <a:ext uri="{FF2B5EF4-FFF2-40B4-BE49-F238E27FC236}">
                  <a16:creationId xmlns:a16="http://schemas.microsoft.com/office/drawing/2014/main" id="{52B85757-BDD9-E9E0-8E0A-444DED9A4356}"/>
                </a:ext>
              </a:extLst>
            </p:cNvPr>
            <p:cNvSpPr/>
            <p:nvPr/>
          </p:nvSpPr>
          <p:spPr>
            <a:xfrm>
              <a:off x="6453399" y="3898718"/>
              <a:ext cx="1270" cy="6985"/>
            </a:xfrm>
            <a:custGeom>
              <a:avLst/>
              <a:gdLst/>
              <a:ahLst/>
              <a:cxnLst/>
              <a:rect l="l" t="t" r="r" b="b"/>
              <a:pathLst>
                <a:path w="1270" h="6985">
                  <a:moveTo>
                    <a:pt x="876" y="0"/>
                  </a:moveTo>
                  <a:lnTo>
                    <a:pt x="0" y="0"/>
                  </a:lnTo>
                  <a:lnTo>
                    <a:pt x="0" y="6642"/>
                  </a:lnTo>
                  <a:lnTo>
                    <a:pt x="876" y="6642"/>
                  </a:lnTo>
                  <a:lnTo>
                    <a:pt x="876" y="0"/>
                  </a:lnTo>
                  <a:close/>
                </a:path>
              </a:pathLst>
            </a:custGeom>
            <a:solidFill>
              <a:srgbClr val="999C9D"/>
            </a:solidFill>
          </p:spPr>
          <p:txBody>
            <a:bodyPr wrap="square" lIns="0" tIns="0" rIns="0" bIns="0" rtlCol="0"/>
            <a:lstStyle/>
            <a:p>
              <a:endParaRPr/>
            </a:p>
          </p:txBody>
        </p:sp>
        <p:sp>
          <p:nvSpPr>
            <p:cNvPr id="291" name="object 294">
              <a:extLst>
                <a:ext uri="{FF2B5EF4-FFF2-40B4-BE49-F238E27FC236}">
                  <a16:creationId xmlns:a16="http://schemas.microsoft.com/office/drawing/2014/main" id="{E8E96F39-D9C2-26AB-B427-9C8C51290734}"/>
                </a:ext>
              </a:extLst>
            </p:cNvPr>
            <p:cNvSpPr/>
            <p:nvPr/>
          </p:nvSpPr>
          <p:spPr>
            <a:xfrm>
              <a:off x="6306971" y="3901027"/>
              <a:ext cx="1270" cy="3810"/>
            </a:xfrm>
            <a:custGeom>
              <a:avLst/>
              <a:gdLst/>
              <a:ahLst/>
              <a:cxnLst/>
              <a:rect l="l" t="t" r="r" b="b"/>
              <a:pathLst>
                <a:path w="1270" h="3810">
                  <a:moveTo>
                    <a:pt x="584" y="0"/>
                  </a:moveTo>
                  <a:lnTo>
                    <a:pt x="0" y="2311"/>
                  </a:lnTo>
                  <a:lnTo>
                    <a:pt x="0" y="3467"/>
                  </a:lnTo>
                  <a:lnTo>
                    <a:pt x="1155" y="3467"/>
                  </a:lnTo>
                  <a:lnTo>
                    <a:pt x="863" y="2311"/>
                  </a:lnTo>
                  <a:lnTo>
                    <a:pt x="584" y="1155"/>
                  </a:lnTo>
                  <a:lnTo>
                    <a:pt x="584" y="0"/>
                  </a:lnTo>
                  <a:close/>
                </a:path>
              </a:pathLst>
            </a:custGeom>
            <a:solidFill>
              <a:srgbClr val="A9ACAC"/>
            </a:solidFill>
          </p:spPr>
          <p:txBody>
            <a:bodyPr wrap="square" lIns="0" tIns="0" rIns="0" bIns="0" rtlCol="0"/>
            <a:lstStyle/>
            <a:p>
              <a:endParaRPr/>
            </a:p>
          </p:txBody>
        </p:sp>
        <p:sp>
          <p:nvSpPr>
            <p:cNvPr id="292" name="object 295">
              <a:extLst>
                <a:ext uri="{FF2B5EF4-FFF2-40B4-BE49-F238E27FC236}">
                  <a16:creationId xmlns:a16="http://schemas.microsoft.com/office/drawing/2014/main" id="{8BBA621D-140B-8D5A-52C0-BD1ADA3380CB}"/>
                </a:ext>
              </a:extLst>
            </p:cNvPr>
            <p:cNvSpPr/>
            <p:nvPr/>
          </p:nvSpPr>
          <p:spPr>
            <a:xfrm>
              <a:off x="6342787" y="3900735"/>
              <a:ext cx="1270" cy="3810"/>
            </a:xfrm>
            <a:custGeom>
              <a:avLst/>
              <a:gdLst/>
              <a:ahLst/>
              <a:cxnLst/>
              <a:rect l="l" t="t" r="r" b="b"/>
              <a:pathLst>
                <a:path w="1270" h="3810">
                  <a:moveTo>
                    <a:pt x="863" y="0"/>
                  </a:moveTo>
                  <a:lnTo>
                    <a:pt x="0" y="0"/>
                  </a:lnTo>
                  <a:lnTo>
                    <a:pt x="0" y="3759"/>
                  </a:lnTo>
                  <a:lnTo>
                    <a:pt x="279" y="2324"/>
                  </a:lnTo>
                  <a:lnTo>
                    <a:pt x="863" y="0"/>
                  </a:lnTo>
                  <a:close/>
                </a:path>
              </a:pathLst>
            </a:custGeom>
            <a:solidFill>
              <a:srgbClr val="BABCBC"/>
            </a:solidFill>
          </p:spPr>
          <p:txBody>
            <a:bodyPr wrap="square" lIns="0" tIns="0" rIns="0" bIns="0" rtlCol="0"/>
            <a:lstStyle/>
            <a:p>
              <a:endParaRPr/>
            </a:p>
          </p:txBody>
        </p:sp>
        <p:sp>
          <p:nvSpPr>
            <p:cNvPr id="293" name="object 296">
              <a:extLst>
                <a:ext uri="{FF2B5EF4-FFF2-40B4-BE49-F238E27FC236}">
                  <a16:creationId xmlns:a16="http://schemas.microsoft.com/office/drawing/2014/main" id="{773BCE57-B6F4-1D61-0176-57184BF6A359}"/>
                </a:ext>
              </a:extLst>
            </p:cNvPr>
            <p:cNvSpPr/>
            <p:nvPr/>
          </p:nvSpPr>
          <p:spPr>
            <a:xfrm>
              <a:off x="6389286" y="3892937"/>
              <a:ext cx="3810" cy="12065"/>
            </a:xfrm>
            <a:custGeom>
              <a:avLst/>
              <a:gdLst/>
              <a:ahLst/>
              <a:cxnLst/>
              <a:rect l="l" t="t" r="r" b="b"/>
              <a:pathLst>
                <a:path w="3810" h="12064">
                  <a:moveTo>
                    <a:pt x="3467" y="0"/>
                  </a:moveTo>
                  <a:lnTo>
                    <a:pt x="2882" y="1739"/>
                  </a:lnTo>
                  <a:lnTo>
                    <a:pt x="2590" y="2895"/>
                  </a:lnTo>
                  <a:lnTo>
                    <a:pt x="0" y="11556"/>
                  </a:lnTo>
                  <a:lnTo>
                    <a:pt x="571" y="10985"/>
                  </a:lnTo>
                  <a:lnTo>
                    <a:pt x="1435" y="10401"/>
                  </a:lnTo>
                  <a:lnTo>
                    <a:pt x="2311" y="10121"/>
                  </a:lnTo>
                  <a:lnTo>
                    <a:pt x="3759" y="3759"/>
                  </a:lnTo>
                  <a:lnTo>
                    <a:pt x="3467" y="0"/>
                  </a:lnTo>
                  <a:close/>
                </a:path>
              </a:pathLst>
            </a:custGeom>
            <a:solidFill>
              <a:srgbClr val="A9ACAC"/>
            </a:solidFill>
          </p:spPr>
          <p:txBody>
            <a:bodyPr wrap="square" lIns="0" tIns="0" rIns="0" bIns="0" rtlCol="0"/>
            <a:lstStyle/>
            <a:p>
              <a:endParaRPr/>
            </a:p>
          </p:txBody>
        </p:sp>
        <p:sp>
          <p:nvSpPr>
            <p:cNvPr id="294" name="object 297">
              <a:extLst>
                <a:ext uri="{FF2B5EF4-FFF2-40B4-BE49-F238E27FC236}">
                  <a16:creationId xmlns:a16="http://schemas.microsoft.com/office/drawing/2014/main" id="{A10855C1-89FD-C151-7F02-824EA97C2C5A}"/>
                </a:ext>
              </a:extLst>
            </p:cNvPr>
            <p:cNvSpPr/>
            <p:nvPr/>
          </p:nvSpPr>
          <p:spPr>
            <a:xfrm>
              <a:off x="6373397" y="3899295"/>
              <a:ext cx="1270" cy="5080"/>
            </a:xfrm>
            <a:custGeom>
              <a:avLst/>
              <a:gdLst/>
              <a:ahLst/>
              <a:cxnLst/>
              <a:rect l="l" t="t" r="r" b="b"/>
              <a:pathLst>
                <a:path w="1270" h="5079">
                  <a:moveTo>
                    <a:pt x="0" y="0"/>
                  </a:moveTo>
                  <a:lnTo>
                    <a:pt x="0" y="4622"/>
                  </a:lnTo>
                  <a:lnTo>
                    <a:pt x="1155" y="4622"/>
                  </a:lnTo>
                  <a:lnTo>
                    <a:pt x="584" y="2882"/>
                  </a:lnTo>
                  <a:lnTo>
                    <a:pt x="0" y="0"/>
                  </a:lnTo>
                  <a:close/>
                </a:path>
              </a:pathLst>
            </a:custGeom>
            <a:solidFill>
              <a:srgbClr val="C4C5C5"/>
            </a:solidFill>
          </p:spPr>
          <p:txBody>
            <a:bodyPr wrap="square" lIns="0" tIns="0" rIns="0" bIns="0" rtlCol="0"/>
            <a:lstStyle/>
            <a:p>
              <a:endParaRPr/>
            </a:p>
          </p:txBody>
        </p:sp>
        <p:sp>
          <p:nvSpPr>
            <p:cNvPr id="295" name="object 298">
              <a:extLst>
                <a:ext uri="{FF2B5EF4-FFF2-40B4-BE49-F238E27FC236}">
                  <a16:creationId xmlns:a16="http://schemas.microsoft.com/office/drawing/2014/main" id="{BB50A6AA-7EBB-85F4-4DFA-B398979CA524}"/>
                </a:ext>
              </a:extLst>
            </p:cNvPr>
            <p:cNvSpPr/>
            <p:nvPr/>
          </p:nvSpPr>
          <p:spPr>
            <a:xfrm>
              <a:off x="6282132" y="3900741"/>
              <a:ext cx="1270" cy="3175"/>
            </a:xfrm>
            <a:custGeom>
              <a:avLst/>
              <a:gdLst/>
              <a:ahLst/>
              <a:cxnLst/>
              <a:rect l="l" t="t" r="r" b="b"/>
              <a:pathLst>
                <a:path w="1270" h="3175">
                  <a:moveTo>
                    <a:pt x="0" y="0"/>
                  </a:moveTo>
                  <a:lnTo>
                    <a:pt x="584" y="1727"/>
                  </a:lnTo>
                  <a:lnTo>
                    <a:pt x="876" y="2895"/>
                  </a:lnTo>
                  <a:lnTo>
                    <a:pt x="876" y="2311"/>
                  </a:lnTo>
                  <a:lnTo>
                    <a:pt x="292" y="571"/>
                  </a:lnTo>
                  <a:lnTo>
                    <a:pt x="0" y="0"/>
                  </a:lnTo>
                  <a:close/>
                </a:path>
              </a:pathLst>
            </a:custGeom>
            <a:solidFill>
              <a:srgbClr val="B0B3B3"/>
            </a:solidFill>
          </p:spPr>
          <p:txBody>
            <a:bodyPr wrap="square" lIns="0" tIns="0" rIns="0" bIns="0" rtlCol="0"/>
            <a:lstStyle/>
            <a:p>
              <a:endParaRPr/>
            </a:p>
          </p:txBody>
        </p:sp>
        <p:sp>
          <p:nvSpPr>
            <p:cNvPr id="296" name="object 299">
              <a:extLst>
                <a:ext uri="{FF2B5EF4-FFF2-40B4-BE49-F238E27FC236}">
                  <a16:creationId xmlns:a16="http://schemas.microsoft.com/office/drawing/2014/main" id="{C33AED18-D9AE-81A4-157F-0C5BF35887CD}"/>
                </a:ext>
              </a:extLst>
            </p:cNvPr>
            <p:cNvSpPr/>
            <p:nvPr/>
          </p:nvSpPr>
          <p:spPr>
            <a:xfrm>
              <a:off x="6473902" y="3891792"/>
              <a:ext cx="11430" cy="10795"/>
            </a:xfrm>
            <a:custGeom>
              <a:avLst/>
              <a:gdLst/>
              <a:ahLst/>
              <a:cxnLst/>
              <a:rect l="l" t="t" r="r" b="b"/>
              <a:pathLst>
                <a:path w="11429" h="10795">
                  <a:moveTo>
                    <a:pt x="2019" y="5194"/>
                  </a:moveTo>
                  <a:lnTo>
                    <a:pt x="0" y="8661"/>
                  </a:lnTo>
                  <a:lnTo>
                    <a:pt x="1155" y="9817"/>
                  </a:lnTo>
                  <a:lnTo>
                    <a:pt x="1739" y="10680"/>
                  </a:lnTo>
                  <a:lnTo>
                    <a:pt x="4051" y="10109"/>
                  </a:lnTo>
                  <a:lnTo>
                    <a:pt x="9245" y="8953"/>
                  </a:lnTo>
                  <a:lnTo>
                    <a:pt x="10237" y="5486"/>
                  </a:lnTo>
                  <a:lnTo>
                    <a:pt x="2603" y="5486"/>
                  </a:lnTo>
                  <a:lnTo>
                    <a:pt x="2019" y="5194"/>
                  </a:lnTo>
                  <a:close/>
                </a:path>
                <a:path w="11429" h="10795">
                  <a:moveTo>
                    <a:pt x="6934" y="0"/>
                  </a:moveTo>
                  <a:lnTo>
                    <a:pt x="2603" y="279"/>
                  </a:lnTo>
                  <a:lnTo>
                    <a:pt x="2603" y="5486"/>
                  </a:lnTo>
                  <a:lnTo>
                    <a:pt x="10237" y="5486"/>
                  </a:lnTo>
                  <a:lnTo>
                    <a:pt x="10401" y="4914"/>
                  </a:lnTo>
                  <a:lnTo>
                    <a:pt x="11264" y="3175"/>
                  </a:lnTo>
                  <a:lnTo>
                    <a:pt x="9245" y="3175"/>
                  </a:lnTo>
                  <a:lnTo>
                    <a:pt x="9245" y="1155"/>
                  </a:lnTo>
                  <a:lnTo>
                    <a:pt x="6934" y="0"/>
                  </a:lnTo>
                  <a:close/>
                </a:path>
              </a:pathLst>
            </a:custGeom>
            <a:solidFill>
              <a:srgbClr val="D5D7D6"/>
            </a:solidFill>
          </p:spPr>
          <p:txBody>
            <a:bodyPr wrap="square" lIns="0" tIns="0" rIns="0" bIns="0" rtlCol="0"/>
            <a:lstStyle/>
            <a:p>
              <a:endParaRPr/>
            </a:p>
          </p:txBody>
        </p:sp>
        <p:sp>
          <p:nvSpPr>
            <p:cNvPr id="297" name="object 300">
              <a:extLst>
                <a:ext uri="{FF2B5EF4-FFF2-40B4-BE49-F238E27FC236}">
                  <a16:creationId xmlns:a16="http://schemas.microsoft.com/office/drawing/2014/main" id="{3D2E8B5C-C533-02D4-C470-D02E6777540C}"/>
                </a:ext>
              </a:extLst>
            </p:cNvPr>
            <p:cNvSpPr/>
            <p:nvPr/>
          </p:nvSpPr>
          <p:spPr>
            <a:xfrm>
              <a:off x="6372536" y="3898719"/>
              <a:ext cx="1270" cy="3175"/>
            </a:xfrm>
            <a:custGeom>
              <a:avLst/>
              <a:gdLst/>
              <a:ahLst/>
              <a:cxnLst/>
              <a:rect l="l" t="t" r="r" b="b"/>
              <a:pathLst>
                <a:path w="1270" h="3175">
                  <a:moveTo>
                    <a:pt x="863" y="0"/>
                  </a:moveTo>
                  <a:lnTo>
                    <a:pt x="0" y="0"/>
                  </a:lnTo>
                  <a:lnTo>
                    <a:pt x="279" y="863"/>
                  </a:lnTo>
                  <a:lnTo>
                    <a:pt x="571" y="1727"/>
                  </a:lnTo>
                  <a:lnTo>
                    <a:pt x="863" y="2882"/>
                  </a:lnTo>
                  <a:lnTo>
                    <a:pt x="863" y="0"/>
                  </a:lnTo>
                  <a:close/>
                </a:path>
              </a:pathLst>
            </a:custGeom>
            <a:solidFill>
              <a:srgbClr val="A1A4A5"/>
            </a:solidFill>
          </p:spPr>
          <p:txBody>
            <a:bodyPr wrap="square" lIns="0" tIns="0" rIns="0" bIns="0" rtlCol="0"/>
            <a:lstStyle/>
            <a:p>
              <a:endParaRPr/>
            </a:p>
          </p:txBody>
        </p:sp>
        <p:sp>
          <p:nvSpPr>
            <p:cNvPr id="298" name="object 301">
              <a:extLst>
                <a:ext uri="{FF2B5EF4-FFF2-40B4-BE49-F238E27FC236}">
                  <a16:creationId xmlns:a16="http://schemas.microsoft.com/office/drawing/2014/main" id="{2EE2CCAA-FE22-2552-FDBF-CE7710385957}"/>
                </a:ext>
              </a:extLst>
            </p:cNvPr>
            <p:cNvSpPr/>
            <p:nvPr/>
          </p:nvSpPr>
          <p:spPr>
            <a:xfrm>
              <a:off x="6342787" y="3896702"/>
              <a:ext cx="1270" cy="4445"/>
            </a:xfrm>
            <a:custGeom>
              <a:avLst/>
              <a:gdLst/>
              <a:ahLst/>
              <a:cxnLst/>
              <a:rect l="l" t="t" r="r" b="b"/>
              <a:pathLst>
                <a:path w="1270" h="4445">
                  <a:moveTo>
                    <a:pt x="863" y="0"/>
                  </a:moveTo>
                  <a:lnTo>
                    <a:pt x="571" y="1155"/>
                  </a:lnTo>
                  <a:lnTo>
                    <a:pt x="279" y="2590"/>
                  </a:lnTo>
                  <a:lnTo>
                    <a:pt x="0" y="4038"/>
                  </a:lnTo>
                  <a:lnTo>
                    <a:pt x="863" y="4038"/>
                  </a:lnTo>
                  <a:lnTo>
                    <a:pt x="863" y="0"/>
                  </a:lnTo>
                  <a:close/>
                </a:path>
              </a:pathLst>
            </a:custGeom>
            <a:solidFill>
              <a:srgbClr val="C4C5C5"/>
            </a:solidFill>
          </p:spPr>
          <p:txBody>
            <a:bodyPr wrap="square" lIns="0" tIns="0" rIns="0" bIns="0" rtlCol="0"/>
            <a:lstStyle/>
            <a:p>
              <a:endParaRPr/>
            </a:p>
          </p:txBody>
        </p:sp>
        <p:sp>
          <p:nvSpPr>
            <p:cNvPr id="299" name="object 302">
              <a:extLst>
                <a:ext uri="{FF2B5EF4-FFF2-40B4-BE49-F238E27FC236}">
                  <a16:creationId xmlns:a16="http://schemas.microsoft.com/office/drawing/2014/main" id="{A0112B2D-FB64-DC7E-E768-30ED3818E1B9}"/>
                </a:ext>
              </a:extLst>
            </p:cNvPr>
            <p:cNvSpPr/>
            <p:nvPr/>
          </p:nvSpPr>
          <p:spPr>
            <a:xfrm>
              <a:off x="6307551" y="3847597"/>
              <a:ext cx="19050" cy="52705"/>
            </a:xfrm>
            <a:custGeom>
              <a:avLst/>
              <a:gdLst/>
              <a:ahLst/>
              <a:cxnLst/>
              <a:rect l="l" t="t" r="r" b="b"/>
              <a:pathLst>
                <a:path w="19050" h="52704">
                  <a:moveTo>
                    <a:pt x="13855" y="0"/>
                  </a:moveTo>
                  <a:lnTo>
                    <a:pt x="14147" y="2895"/>
                  </a:lnTo>
                  <a:lnTo>
                    <a:pt x="15303" y="8674"/>
                  </a:lnTo>
                  <a:lnTo>
                    <a:pt x="11208" y="19548"/>
                  </a:lnTo>
                  <a:lnTo>
                    <a:pt x="6137" y="30291"/>
                  </a:lnTo>
                  <a:lnTo>
                    <a:pt x="1823" y="41197"/>
                  </a:lnTo>
                  <a:lnTo>
                    <a:pt x="0" y="52565"/>
                  </a:lnTo>
                  <a:lnTo>
                    <a:pt x="3991" y="41761"/>
                  </a:lnTo>
                  <a:lnTo>
                    <a:pt x="8523" y="31305"/>
                  </a:lnTo>
                  <a:lnTo>
                    <a:pt x="13485" y="21011"/>
                  </a:lnTo>
                  <a:lnTo>
                    <a:pt x="18770" y="10693"/>
                  </a:lnTo>
                  <a:lnTo>
                    <a:pt x="18770" y="7797"/>
                  </a:lnTo>
                  <a:lnTo>
                    <a:pt x="17614" y="5499"/>
                  </a:lnTo>
                  <a:lnTo>
                    <a:pt x="16751" y="3175"/>
                  </a:lnTo>
                  <a:lnTo>
                    <a:pt x="15875" y="1155"/>
                  </a:lnTo>
                  <a:lnTo>
                    <a:pt x="15011" y="584"/>
                  </a:lnTo>
                  <a:lnTo>
                    <a:pt x="13855" y="0"/>
                  </a:lnTo>
                  <a:close/>
                </a:path>
              </a:pathLst>
            </a:custGeom>
            <a:solidFill>
              <a:srgbClr val="A1A4A5"/>
            </a:solidFill>
          </p:spPr>
          <p:txBody>
            <a:bodyPr wrap="square" lIns="0" tIns="0" rIns="0" bIns="0" rtlCol="0"/>
            <a:lstStyle/>
            <a:p>
              <a:endParaRPr/>
            </a:p>
          </p:txBody>
        </p:sp>
        <p:sp>
          <p:nvSpPr>
            <p:cNvPr id="300" name="object 303">
              <a:extLst>
                <a:ext uri="{FF2B5EF4-FFF2-40B4-BE49-F238E27FC236}">
                  <a16:creationId xmlns:a16="http://schemas.microsoft.com/office/drawing/2014/main" id="{47EAD389-9AB6-9853-BD9A-FBE3B5405257}"/>
                </a:ext>
              </a:extLst>
            </p:cNvPr>
            <p:cNvSpPr/>
            <p:nvPr/>
          </p:nvSpPr>
          <p:spPr>
            <a:xfrm>
              <a:off x="6372542" y="3833164"/>
              <a:ext cx="38100" cy="67310"/>
            </a:xfrm>
            <a:custGeom>
              <a:avLst/>
              <a:gdLst/>
              <a:ahLst/>
              <a:cxnLst/>
              <a:rect l="l" t="t" r="r" b="b"/>
              <a:pathLst>
                <a:path w="38100" h="67310">
                  <a:moveTo>
                    <a:pt x="850" y="62661"/>
                  </a:moveTo>
                  <a:lnTo>
                    <a:pt x="0" y="62661"/>
                  </a:lnTo>
                  <a:lnTo>
                    <a:pt x="0" y="65544"/>
                  </a:lnTo>
                  <a:lnTo>
                    <a:pt x="850" y="65544"/>
                  </a:lnTo>
                  <a:lnTo>
                    <a:pt x="850" y="62661"/>
                  </a:lnTo>
                  <a:close/>
                </a:path>
                <a:path w="38100" h="67310">
                  <a:moveTo>
                    <a:pt x="37528" y="6934"/>
                  </a:moveTo>
                  <a:lnTo>
                    <a:pt x="36080" y="5486"/>
                  </a:lnTo>
                  <a:lnTo>
                    <a:pt x="30594" y="0"/>
                  </a:lnTo>
                  <a:lnTo>
                    <a:pt x="24828" y="1155"/>
                  </a:lnTo>
                  <a:lnTo>
                    <a:pt x="15290" y="1155"/>
                  </a:lnTo>
                  <a:lnTo>
                    <a:pt x="19583" y="17576"/>
                  </a:lnTo>
                  <a:lnTo>
                    <a:pt x="23850" y="33540"/>
                  </a:lnTo>
                  <a:lnTo>
                    <a:pt x="26860" y="49771"/>
                  </a:lnTo>
                  <a:lnTo>
                    <a:pt x="27419" y="67005"/>
                  </a:lnTo>
                  <a:lnTo>
                    <a:pt x="31470" y="61518"/>
                  </a:lnTo>
                  <a:lnTo>
                    <a:pt x="29730" y="53428"/>
                  </a:lnTo>
                  <a:lnTo>
                    <a:pt x="28867" y="47371"/>
                  </a:lnTo>
                  <a:lnTo>
                    <a:pt x="28575" y="46215"/>
                  </a:lnTo>
                  <a:lnTo>
                    <a:pt x="28003" y="44488"/>
                  </a:lnTo>
                  <a:lnTo>
                    <a:pt x="27419" y="34378"/>
                  </a:lnTo>
                  <a:lnTo>
                    <a:pt x="25107" y="23114"/>
                  </a:lnTo>
                  <a:lnTo>
                    <a:pt x="24536" y="21958"/>
                  </a:lnTo>
                  <a:lnTo>
                    <a:pt x="23952" y="20218"/>
                  </a:lnTo>
                  <a:lnTo>
                    <a:pt x="17894" y="5486"/>
                  </a:lnTo>
                  <a:lnTo>
                    <a:pt x="25107" y="5486"/>
                  </a:lnTo>
                  <a:lnTo>
                    <a:pt x="30022" y="8382"/>
                  </a:lnTo>
                  <a:lnTo>
                    <a:pt x="37528" y="6934"/>
                  </a:lnTo>
                  <a:close/>
                </a:path>
              </a:pathLst>
            </a:custGeom>
            <a:solidFill>
              <a:srgbClr val="A9ACAC"/>
            </a:solidFill>
          </p:spPr>
          <p:txBody>
            <a:bodyPr wrap="square" lIns="0" tIns="0" rIns="0" bIns="0" rtlCol="0"/>
            <a:lstStyle/>
            <a:p>
              <a:endParaRPr/>
            </a:p>
          </p:txBody>
        </p:sp>
        <p:sp>
          <p:nvSpPr>
            <p:cNvPr id="301" name="object 304">
              <a:extLst>
                <a:ext uri="{FF2B5EF4-FFF2-40B4-BE49-F238E27FC236}">
                  <a16:creationId xmlns:a16="http://schemas.microsoft.com/office/drawing/2014/main" id="{CE02B3D2-3EA8-EC1E-1052-80BE87CB20D9}"/>
                </a:ext>
              </a:extLst>
            </p:cNvPr>
            <p:cNvSpPr/>
            <p:nvPr/>
          </p:nvSpPr>
          <p:spPr>
            <a:xfrm>
              <a:off x="6487194" y="3892941"/>
              <a:ext cx="3810" cy="6350"/>
            </a:xfrm>
            <a:custGeom>
              <a:avLst/>
              <a:gdLst/>
              <a:ahLst/>
              <a:cxnLst/>
              <a:rect l="l" t="t" r="r" b="b"/>
              <a:pathLst>
                <a:path w="3810" h="6350">
                  <a:moveTo>
                    <a:pt x="0" y="0"/>
                  </a:moveTo>
                  <a:lnTo>
                    <a:pt x="0" y="5778"/>
                  </a:lnTo>
                  <a:lnTo>
                    <a:pt x="2019" y="4914"/>
                  </a:lnTo>
                  <a:lnTo>
                    <a:pt x="3467" y="1739"/>
                  </a:lnTo>
                  <a:lnTo>
                    <a:pt x="0" y="0"/>
                  </a:lnTo>
                  <a:close/>
                </a:path>
              </a:pathLst>
            </a:custGeom>
            <a:solidFill>
              <a:srgbClr val="B0B3B3"/>
            </a:solidFill>
          </p:spPr>
          <p:txBody>
            <a:bodyPr wrap="square" lIns="0" tIns="0" rIns="0" bIns="0" rtlCol="0"/>
            <a:lstStyle/>
            <a:p>
              <a:endParaRPr/>
            </a:p>
          </p:txBody>
        </p:sp>
        <p:sp>
          <p:nvSpPr>
            <p:cNvPr id="302" name="object 305">
              <a:extLst>
                <a:ext uri="{FF2B5EF4-FFF2-40B4-BE49-F238E27FC236}">
                  <a16:creationId xmlns:a16="http://schemas.microsoft.com/office/drawing/2014/main" id="{29D52CA2-675E-C212-AE77-DEF021665716}"/>
                </a:ext>
              </a:extLst>
            </p:cNvPr>
            <p:cNvSpPr/>
            <p:nvPr/>
          </p:nvSpPr>
          <p:spPr>
            <a:xfrm>
              <a:off x="6496721" y="3892941"/>
              <a:ext cx="1270" cy="6350"/>
            </a:xfrm>
            <a:custGeom>
              <a:avLst/>
              <a:gdLst/>
              <a:ahLst/>
              <a:cxnLst/>
              <a:rect l="l" t="t" r="r" b="b"/>
              <a:pathLst>
                <a:path w="1270" h="6350">
                  <a:moveTo>
                    <a:pt x="876" y="0"/>
                  </a:moveTo>
                  <a:lnTo>
                    <a:pt x="0" y="0"/>
                  </a:lnTo>
                  <a:lnTo>
                    <a:pt x="0" y="5778"/>
                  </a:lnTo>
                  <a:lnTo>
                    <a:pt x="876" y="5778"/>
                  </a:lnTo>
                  <a:lnTo>
                    <a:pt x="876" y="0"/>
                  </a:lnTo>
                  <a:close/>
                </a:path>
              </a:pathLst>
            </a:custGeom>
            <a:solidFill>
              <a:srgbClr val="C4C5C5"/>
            </a:solidFill>
          </p:spPr>
          <p:txBody>
            <a:bodyPr wrap="square" lIns="0" tIns="0" rIns="0" bIns="0" rtlCol="0"/>
            <a:lstStyle/>
            <a:p>
              <a:endParaRPr/>
            </a:p>
          </p:txBody>
        </p:sp>
        <p:sp>
          <p:nvSpPr>
            <p:cNvPr id="303" name="object 306">
              <a:extLst>
                <a:ext uri="{FF2B5EF4-FFF2-40B4-BE49-F238E27FC236}">
                  <a16:creationId xmlns:a16="http://schemas.microsoft.com/office/drawing/2014/main" id="{D8465E43-F092-D76F-C0BC-4D2109BDA827}"/>
                </a:ext>
              </a:extLst>
            </p:cNvPr>
            <p:cNvSpPr/>
            <p:nvPr/>
          </p:nvSpPr>
          <p:spPr>
            <a:xfrm>
              <a:off x="6515493" y="3895826"/>
              <a:ext cx="1905" cy="3175"/>
            </a:xfrm>
            <a:custGeom>
              <a:avLst/>
              <a:gdLst/>
              <a:ahLst/>
              <a:cxnLst/>
              <a:rect l="l" t="t" r="r" b="b"/>
              <a:pathLst>
                <a:path w="1904" h="3175">
                  <a:moveTo>
                    <a:pt x="1447" y="0"/>
                  </a:moveTo>
                  <a:lnTo>
                    <a:pt x="0" y="0"/>
                  </a:lnTo>
                  <a:lnTo>
                    <a:pt x="0" y="2882"/>
                  </a:lnTo>
                  <a:lnTo>
                    <a:pt x="1447" y="2882"/>
                  </a:lnTo>
                  <a:lnTo>
                    <a:pt x="1447" y="0"/>
                  </a:lnTo>
                  <a:close/>
                </a:path>
              </a:pathLst>
            </a:custGeom>
            <a:solidFill>
              <a:srgbClr val="DEDFDE"/>
            </a:solidFill>
          </p:spPr>
          <p:txBody>
            <a:bodyPr wrap="square" lIns="0" tIns="0" rIns="0" bIns="0" rtlCol="0"/>
            <a:lstStyle/>
            <a:p>
              <a:endParaRPr/>
            </a:p>
          </p:txBody>
        </p:sp>
        <p:sp>
          <p:nvSpPr>
            <p:cNvPr id="304" name="object 307">
              <a:extLst>
                <a:ext uri="{FF2B5EF4-FFF2-40B4-BE49-F238E27FC236}">
                  <a16:creationId xmlns:a16="http://schemas.microsoft.com/office/drawing/2014/main" id="{A0F16F21-8FDC-49A7-80CF-593778ECAE5B}"/>
                </a:ext>
              </a:extLst>
            </p:cNvPr>
            <p:cNvSpPr/>
            <p:nvPr/>
          </p:nvSpPr>
          <p:spPr>
            <a:xfrm>
              <a:off x="6204140" y="3850487"/>
              <a:ext cx="227329" cy="47625"/>
            </a:xfrm>
            <a:custGeom>
              <a:avLst/>
              <a:gdLst/>
              <a:ahLst/>
              <a:cxnLst/>
              <a:rect l="l" t="t" r="r" b="b"/>
              <a:pathLst>
                <a:path w="227329" h="47625">
                  <a:moveTo>
                    <a:pt x="1447" y="47371"/>
                  </a:moveTo>
                  <a:lnTo>
                    <a:pt x="876" y="46215"/>
                  </a:lnTo>
                  <a:lnTo>
                    <a:pt x="292" y="43903"/>
                  </a:lnTo>
                  <a:lnTo>
                    <a:pt x="0" y="45059"/>
                  </a:lnTo>
                  <a:lnTo>
                    <a:pt x="0" y="47371"/>
                  </a:lnTo>
                  <a:lnTo>
                    <a:pt x="1447" y="47371"/>
                  </a:lnTo>
                  <a:close/>
                </a:path>
                <a:path w="227329" h="47625">
                  <a:moveTo>
                    <a:pt x="227012" y="0"/>
                  </a:moveTo>
                  <a:lnTo>
                    <a:pt x="222834" y="11099"/>
                  </a:lnTo>
                  <a:lnTo>
                    <a:pt x="221564" y="22936"/>
                  </a:lnTo>
                  <a:lnTo>
                    <a:pt x="221856" y="35140"/>
                  </a:lnTo>
                  <a:lnTo>
                    <a:pt x="222389" y="47371"/>
                  </a:lnTo>
                  <a:lnTo>
                    <a:pt x="222910" y="36741"/>
                  </a:lnTo>
                  <a:lnTo>
                    <a:pt x="223075" y="25171"/>
                  </a:lnTo>
                  <a:lnTo>
                    <a:pt x="224053" y="13868"/>
                  </a:lnTo>
                  <a:lnTo>
                    <a:pt x="227012" y="4051"/>
                  </a:lnTo>
                  <a:lnTo>
                    <a:pt x="227012" y="0"/>
                  </a:lnTo>
                  <a:close/>
                </a:path>
              </a:pathLst>
            </a:custGeom>
            <a:solidFill>
              <a:srgbClr val="A1A4A5"/>
            </a:solidFill>
          </p:spPr>
          <p:txBody>
            <a:bodyPr wrap="square" lIns="0" tIns="0" rIns="0" bIns="0" rtlCol="0"/>
            <a:lstStyle/>
            <a:p>
              <a:endParaRPr/>
            </a:p>
          </p:txBody>
        </p:sp>
        <p:sp>
          <p:nvSpPr>
            <p:cNvPr id="305" name="object 308">
              <a:extLst>
                <a:ext uri="{FF2B5EF4-FFF2-40B4-BE49-F238E27FC236}">
                  <a16:creationId xmlns:a16="http://schemas.microsoft.com/office/drawing/2014/main" id="{0850DA41-20ED-7A96-4CB6-6EBD50F2DFEF}"/>
                </a:ext>
              </a:extLst>
            </p:cNvPr>
            <p:cNvSpPr/>
            <p:nvPr/>
          </p:nvSpPr>
          <p:spPr>
            <a:xfrm>
              <a:off x="6372536" y="3863486"/>
              <a:ext cx="8255" cy="32384"/>
            </a:xfrm>
            <a:custGeom>
              <a:avLst/>
              <a:gdLst/>
              <a:ahLst/>
              <a:cxnLst/>
              <a:rect l="l" t="t" r="r" b="b"/>
              <a:pathLst>
                <a:path w="8254" h="32385">
                  <a:moveTo>
                    <a:pt x="8089" y="0"/>
                  </a:moveTo>
                  <a:lnTo>
                    <a:pt x="7226" y="0"/>
                  </a:lnTo>
                  <a:lnTo>
                    <a:pt x="2019" y="17907"/>
                  </a:lnTo>
                  <a:lnTo>
                    <a:pt x="1435" y="21653"/>
                  </a:lnTo>
                  <a:lnTo>
                    <a:pt x="0" y="23685"/>
                  </a:lnTo>
                  <a:lnTo>
                    <a:pt x="0" y="32346"/>
                  </a:lnTo>
                  <a:lnTo>
                    <a:pt x="863" y="32346"/>
                  </a:lnTo>
                  <a:lnTo>
                    <a:pt x="1155" y="27432"/>
                  </a:lnTo>
                  <a:lnTo>
                    <a:pt x="4622" y="23101"/>
                  </a:lnTo>
                  <a:lnTo>
                    <a:pt x="4914" y="18770"/>
                  </a:lnTo>
                  <a:lnTo>
                    <a:pt x="5194" y="17614"/>
                  </a:lnTo>
                  <a:lnTo>
                    <a:pt x="5765" y="15887"/>
                  </a:lnTo>
                  <a:lnTo>
                    <a:pt x="5765" y="14147"/>
                  </a:lnTo>
                  <a:lnTo>
                    <a:pt x="6642" y="10680"/>
                  </a:lnTo>
                  <a:lnTo>
                    <a:pt x="6934" y="6921"/>
                  </a:lnTo>
                  <a:lnTo>
                    <a:pt x="8089" y="0"/>
                  </a:lnTo>
                  <a:close/>
                </a:path>
              </a:pathLst>
            </a:custGeom>
            <a:solidFill>
              <a:srgbClr val="A9ACAC"/>
            </a:solidFill>
          </p:spPr>
          <p:txBody>
            <a:bodyPr wrap="square" lIns="0" tIns="0" rIns="0" bIns="0" rtlCol="0"/>
            <a:lstStyle/>
            <a:p>
              <a:endParaRPr/>
            </a:p>
          </p:txBody>
        </p:sp>
        <p:sp>
          <p:nvSpPr>
            <p:cNvPr id="306" name="object 309">
              <a:extLst>
                <a:ext uri="{FF2B5EF4-FFF2-40B4-BE49-F238E27FC236}">
                  <a16:creationId xmlns:a16="http://schemas.microsoft.com/office/drawing/2014/main" id="{EC03F311-C0EA-3154-6A90-87828AF18B5F}"/>
                </a:ext>
              </a:extLst>
            </p:cNvPr>
            <p:cNvSpPr/>
            <p:nvPr/>
          </p:nvSpPr>
          <p:spPr>
            <a:xfrm>
              <a:off x="6391883" y="3890054"/>
              <a:ext cx="1270" cy="6350"/>
            </a:xfrm>
            <a:custGeom>
              <a:avLst/>
              <a:gdLst/>
              <a:ahLst/>
              <a:cxnLst/>
              <a:rect l="l" t="t" r="r" b="b"/>
              <a:pathLst>
                <a:path w="1270" h="6350">
                  <a:moveTo>
                    <a:pt x="863" y="0"/>
                  </a:moveTo>
                  <a:lnTo>
                    <a:pt x="0" y="0"/>
                  </a:lnTo>
                  <a:lnTo>
                    <a:pt x="0" y="5778"/>
                  </a:lnTo>
                  <a:lnTo>
                    <a:pt x="292" y="4622"/>
                  </a:lnTo>
                  <a:lnTo>
                    <a:pt x="863" y="2882"/>
                  </a:lnTo>
                  <a:lnTo>
                    <a:pt x="863" y="0"/>
                  </a:lnTo>
                  <a:close/>
                </a:path>
              </a:pathLst>
            </a:custGeom>
            <a:solidFill>
              <a:srgbClr val="BABCBC"/>
            </a:solidFill>
          </p:spPr>
          <p:txBody>
            <a:bodyPr wrap="square" lIns="0" tIns="0" rIns="0" bIns="0" rtlCol="0"/>
            <a:lstStyle/>
            <a:p>
              <a:endParaRPr/>
            </a:p>
          </p:txBody>
        </p:sp>
        <p:sp>
          <p:nvSpPr>
            <p:cNvPr id="307" name="object 310">
              <a:extLst>
                <a:ext uri="{FF2B5EF4-FFF2-40B4-BE49-F238E27FC236}">
                  <a16:creationId xmlns:a16="http://schemas.microsoft.com/office/drawing/2014/main" id="{D8565BCF-F41F-1D08-6EC5-B148617F1295}"/>
                </a:ext>
              </a:extLst>
            </p:cNvPr>
            <p:cNvSpPr/>
            <p:nvPr/>
          </p:nvSpPr>
          <p:spPr>
            <a:xfrm>
              <a:off x="6495855" y="3890634"/>
              <a:ext cx="1270" cy="4445"/>
            </a:xfrm>
            <a:custGeom>
              <a:avLst/>
              <a:gdLst/>
              <a:ahLst/>
              <a:cxnLst/>
              <a:rect l="l" t="t" r="r" b="b"/>
              <a:pathLst>
                <a:path w="1270" h="4445">
                  <a:moveTo>
                    <a:pt x="0" y="0"/>
                  </a:moveTo>
                  <a:lnTo>
                    <a:pt x="584" y="2882"/>
                  </a:lnTo>
                  <a:lnTo>
                    <a:pt x="863" y="4330"/>
                  </a:lnTo>
                  <a:lnTo>
                    <a:pt x="863" y="2311"/>
                  </a:lnTo>
                  <a:lnTo>
                    <a:pt x="584" y="1435"/>
                  </a:lnTo>
                  <a:lnTo>
                    <a:pt x="292" y="571"/>
                  </a:lnTo>
                  <a:lnTo>
                    <a:pt x="0" y="0"/>
                  </a:lnTo>
                  <a:close/>
                </a:path>
              </a:pathLst>
            </a:custGeom>
            <a:solidFill>
              <a:srgbClr val="B0B3B3"/>
            </a:solidFill>
          </p:spPr>
          <p:txBody>
            <a:bodyPr wrap="square" lIns="0" tIns="0" rIns="0" bIns="0" rtlCol="0"/>
            <a:lstStyle/>
            <a:p>
              <a:endParaRPr/>
            </a:p>
          </p:txBody>
        </p:sp>
        <p:sp>
          <p:nvSpPr>
            <p:cNvPr id="308" name="object 311">
              <a:extLst>
                <a:ext uri="{FF2B5EF4-FFF2-40B4-BE49-F238E27FC236}">
                  <a16:creationId xmlns:a16="http://schemas.microsoft.com/office/drawing/2014/main" id="{A652B27F-A6EE-F72F-FF18-F39DA7F0E444}"/>
                </a:ext>
              </a:extLst>
            </p:cNvPr>
            <p:cNvSpPr/>
            <p:nvPr/>
          </p:nvSpPr>
          <p:spPr>
            <a:xfrm>
              <a:off x="6264227" y="3875036"/>
              <a:ext cx="9525" cy="19685"/>
            </a:xfrm>
            <a:custGeom>
              <a:avLst/>
              <a:gdLst/>
              <a:ahLst/>
              <a:cxnLst/>
              <a:rect l="l" t="t" r="r" b="b"/>
              <a:pathLst>
                <a:path w="9525" h="19685">
                  <a:moveTo>
                    <a:pt x="0" y="0"/>
                  </a:moveTo>
                  <a:lnTo>
                    <a:pt x="7505" y="17335"/>
                  </a:lnTo>
                  <a:lnTo>
                    <a:pt x="9245" y="19354"/>
                  </a:lnTo>
                  <a:lnTo>
                    <a:pt x="6934" y="12128"/>
                  </a:lnTo>
                  <a:lnTo>
                    <a:pt x="4330" y="6350"/>
                  </a:lnTo>
                  <a:lnTo>
                    <a:pt x="0" y="0"/>
                  </a:lnTo>
                  <a:close/>
                </a:path>
              </a:pathLst>
            </a:custGeom>
            <a:solidFill>
              <a:srgbClr val="BABCBC"/>
            </a:solidFill>
          </p:spPr>
          <p:txBody>
            <a:bodyPr wrap="square" lIns="0" tIns="0" rIns="0" bIns="0" rtlCol="0"/>
            <a:lstStyle/>
            <a:p>
              <a:endParaRPr/>
            </a:p>
          </p:txBody>
        </p:sp>
        <p:sp>
          <p:nvSpPr>
            <p:cNvPr id="309" name="object 312">
              <a:extLst>
                <a:ext uri="{FF2B5EF4-FFF2-40B4-BE49-F238E27FC236}">
                  <a16:creationId xmlns:a16="http://schemas.microsoft.com/office/drawing/2014/main" id="{FCC00887-C4A6-FD5E-48B0-5DD42E86317E}"/>
                </a:ext>
              </a:extLst>
            </p:cNvPr>
            <p:cNvSpPr/>
            <p:nvPr/>
          </p:nvSpPr>
          <p:spPr>
            <a:xfrm>
              <a:off x="6347697" y="3892072"/>
              <a:ext cx="1905" cy="1905"/>
            </a:xfrm>
            <a:custGeom>
              <a:avLst/>
              <a:gdLst/>
              <a:ahLst/>
              <a:cxnLst/>
              <a:rect l="l" t="t" r="r" b="b"/>
              <a:pathLst>
                <a:path w="1904" h="1904">
                  <a:moveTo>
                    <a:pt x="1727" y="0"/>
                  </a:moveTo>
                  <a:lnTo>
                    <a:pt x="1155" y="0"/>
                  </a:lnTo>
                  <a:lnTo>
                    <a:pt x="571" y="292"/>
                  </a:lnTo>
                  <a:lnTo>
                    <a:pt x="0" y="584"/>
                  </a:lnTo>
                  <a:lnTo>
                    <a:pt x="571" y="1155"/>
                  </a:lnTo>
                  <a:lnTo>
                    <a:pt x="863" y="1739"/>
                  </a:lnTo>
                  <a:lnTo>
                    <a:pt x="1155" y="1155"/>
                  </a:lnTo>
                  <a:lnTo>
                    <a:pt x="1435" y="584"/>
                  </a:lnTo>
                  <a:lnTo>
                    <a:pt x="1727" y="0"/>
                  </a:lnTo>
                  <a:close/>
                </a:path>
              </a:pathLst>
            </a:custGeom>
            <a:solidFill>
              <a:srgbClr val="898C8D"/>
            </a:solidFill>
          </p:spPr>
          <p:txBody>
            <a:bodyPr wrap="square" lIns="0" tIns="0" rIns="0" bIns="0" rtlCol="0"/>
            <a:lstStyle/>
            <a:p>
              <a:endParaRPr/>
            </a:p>
          </p:txBody>
        </p:sp>
        <p:sp>
          <p:nvSpPr>
            <p:cNvPr id="310" name="object 313">
              <a:extLst>
                <a:ext uri="{FF2B5EF4-FFF2-40B4-BE49-F238E27FC236}">
                  <a16:creationId xmlns:a16="http://schemas.microsoft.com/office/drawing/2014/main" id="{48A24F82-14C9-45D5-EA6E-4B14C5ECE1D9}"/>
                </a:ext>
              </a:extLst>
            </p:cNvPr>
            <p:cNvSpPr/>
            <p:nvPr/>
          </p:nvSpPr>
          <p:spPr>
            <a:xfrm>
              <a:off x="6151016" y="3887165"/>
              <a:ext cx="1270" cy="6350"/>
            </a:xfrm>
            <a:custGeom>
              <a:avLst/>
              <a:gdLst/>
              <a:ahLst/>
              <a:cxnLst/>
              <a:rect l="l" t="t" r="r" b="b"/>
              <a:pathLst>
                <a:path w="1270" h="6350">
                  <a:moveTo>
                    <a:pt x="1155" y="0"/>
                  </a:moveTo>
                  <a:lnTo>
                    <a:pt x="0" y="0"/>
                  </a:lnTo>
                  <a:lnTo>
                    <a:pt x="0" y="5778"/>
                  </a:lnTo>
                  <a:lnTo>
                    <a:pt x="1155" y="5778"/>
                  </a:lnTo>
                  <a:lnTo>
                    <a:pt x="1155" y="0"/>
                  </a:lnTo>
                  <a:close/>
                </a:path>
              </a:pathLst>
            </a:custGeom>
            <a:solidFill>
              <a:srgbClr val="C4BCC5"/>
            </a:solidFill>
          </p:spPr>
          <p:txBody>
            <a:bodyPr wrap="square" lIns="0" tIns="0" rIns="0" bIns="0" rtlCol="0"/>
            <a:lstStyle/>
            <a:p>
              <a:endParaRPr/>
            </a:p>
          </p:txBody>
        </p:sp>
        <p:sp>
          <p:nvSpPr>
            <p:cNvPr id="311" name="object 314">
              <a:extLst>
                <a:ext uri="{FF2B5EF4-FFF2-40B4-BE49-F238E27FC236}">
                  <a16:creationId xmlns:a16="http://schemas.microsoft.com/office/drawing/2014/main" id="{75C8FE9A-553F-EE3C-0C6D-05A49695A363}"/>
                </a:ext>
              </a:extLst>
            </p:cNvPr>
            <p:cNvSpPr/>
            <p:nvPr/>
          </p:nvSpPr>
          <p:spPr>
            <a:xfrm>
              <a:off x="6514048" y="3885722"/>
              <a:ext cx="1905" cy="6985"/>
            </a:xfrm>
            <a:custGeom>
              <a:avLst/>
              <a:gdLst/>
              <a:ahLst/>
              <a:cxnLst/>
              <a:rect l="l" t="t" r="r" b="b"/>
              <a:pathLst>
                <a:path w="1904" h="6985">
                  <a:moveTo>
                    <a:pt x="1447" y="0"/>
                  </a:moveTo>
                  <a:lnTo>
                    <a:pt x="0" y="0"/>
                  </a:lnTo>
                  <a:lnTo>
                    <a:pt x="0" y="6642"/>
                  </a:lnTo>
                  <a:lnTo>
                    <a:pt x="876" y="6642"/>
                  </a:lnTo>
                  <a:lnTo>
                    <a:pt x="876" y="4330"/>
                  </a:lnTo>
                  <a:lnTo>
                    <a:pt x="1155" y="2019"/>
                  </a:lnTo>
                  <a:lnTo>
                    <a:pt x="1447" y="0"/>
                  </a:lnTo>
                  <a:close/>
                </a:path>
              </a:pathLst>
            </a:custGeom>
            <a:solidFill>
              <a:srgbClr val="797D7E"/>
            </a:solidFill>
          </p:spPr>
          <p:txBody>
            <a:bodyPr wrap="square" lIns="0" tIns="0" rIns="0" bIns="0" rtlCol="0"/>
            <a:lstStyle/>
            <a:p>
              <a:endParaRPr/>
            </a:p>
          </p:txBody>
        </p:sp>
        <p:sp>
          <p:nvSpPr>
            <p:cNvPr id="312" name="object 315">
              <a:extLst>
                <a:ext uri="{FF2B5EF4-FFF2-40B4-BE49-F238E27FC236}">
                  <a16:creationId xmlns:a16="http://schemas.microsoft.com/office/drawing/2014/main" id="{F89AB8AC-C104-DF12-DD7F-171EC4B0936A}"/>
                </a:ext>
              </a:extLst>
            </p:cNvPr>
            <p:cNvSpPr/>
            <p:nvPr/>
          </p:nvSpPr>
          <p:spPr>
            <a:xfrm>
              <a:off x="6482868" y="3878502"/>
              <a:ext cx="3810" cy="13970"/>
            </a:xfrm>
            <a:custGeom>
              <a:avLst/>
              <a:gdLst/>
              <a:ahLst/>
              <a:cxnLst/>
              <a:rect l="l" t="t" r="r" b="b"/>
              <a:pathLst>
                <a:path w="3810" h="13970">
                  <a:moveTo>
                    <a:pt x="1435" y="0"/>
                  </a:moveTo>
                  <a:lnTo>
                    <a:pt x="279" y="0"/>
                  </a:lnTo>
                  <a:lnTo>
                    <a:pt x="279" y="5194"/>
                  </a:lnTo>
                  <a:lnTo>
                    <a:pt x="0" y="9525"/>
                  </a:lnTo>
                  <a:lnTo>
                    <a:pt x="3174" y="13576"/>
                  </a:lnTo>
                  <a:lnTo>
                    <a:pt x="3174" y="10680"/>
                  </a:lnTo>
                  <a:lnTo>
                    <a:pt x="3454" y="9245"/>
                  </a:lnTo>
                  <a:lnTo>
                    <a:pt x="2590" y="8953"/>
                  </a:lnTo>
                  <a:lnTo>
                    <a:pt x="2019" y="8661"/>
                  </a:lnTo>
                  <a:lnTo>
                    <a:pt x="1435" y="8661"/>
                  </a:lnTo>
                  <a:lnTo>
                    <a:pt x="1435" y="0"/>
                  </a:lnTo>
                  <a:close/>
                </a:path>
              </a:pathLst>
            </a:custGeom>
            <a:solidFill>
              <a:srgbClr val="B0B3B3"/>
            </a:solidFill>
          </p:spPr>
          <p:txBody>
            <a:bodyPr wrap="square" lIns="0" tIns="0" rIns="0" bIns="0" rtlCol="0"/>
            <a:lstStyle/>
            <a:p>
              <a:endParaRPr/>
            </a:p>
          </p:txBody>
        </p:sp>
        <p:sp>
          <p:nvSpPr>
            <p:cNvPr id="313" name="object 316">
              <a:extLst>
                <a:ext uri="{FF2B5EF4-FFF2-40B4-BE49-F238E27FC236}">
                  <a16:creationId xmlns:a16="http://schemas.microsoft.com/office/drawing/2014/main" id="{EEFAF568-DE02-A6EC-1C09-D86208933C6F}"/>
                </a:ext>
              </a:extLst>
            </p:cNvPr>
            <p:cNvSpPr/>
            <p:nvPr/>
          </p:nvSpPr>
          <p:spPr>
            <a:xfrm>
              <a:off x="6346542" y="3865619"/>
              <a:ext cx="5080" cy="25400"/>
            </a:xfrm>
            <a:custGeom>
              <a:avLst/>
              <a:gdLst/>
              <a:ahLst/>
              <a:cxnLst/>
              <a:rect l="l" t="t" r="r" b="b"/>
              <a:pathLst>
                <a:path w="5079" h="25400">
                  <a:moveTo>
                    <a:pt x="2114" y="0"/>
                  </a:moveTo>
                  <a:lnTo>
                    <a:pt x="1727" y="2492"/>
                  </a:lnTo>
                  <a:lnTo>
                    <a:pt x="0" y="3355"/>
                  </a:lnTo>
                  <a:lnTo>
                    <a:pt x="1447" y="18951"/>
                  </a:lnTo>
                  <a:lnTo>
                    <a:pt x="863" y="25301"/>
                  </a:lnTo>
                  <a:lnTo>
                    <a:pt x="2311" y="22418"/>
                  </a:lnTo>
                  <a:lnTo>
                    <a:pt x="2882" y="16639"/>
                  </a:lnTo>
                  <a:lnTo>
                    <a:pt x="4902" y="16639"/>
                  </a:lnTo>
                  <a:lnTo>
                    <a:pt x="4902" y="15776"/>
                  </a:lnTo>
                  <a:lnTo>
                    <a:pt x="2882" y="14900"/>
                  </a:lnTo>
                  <a:lnTo>
                    <a:pt x="3638" y="9755"/>
                  </a:lnTo>
                  <a:lnTo>
                    <a:pt x="3067" y="3605"/>
                  </a:lnTo>
                  <a:lnTo>
                    <a:pt x="2114" y="0"/>
                  </a:lnTo>
                  <a:close/>
                </a:path>
              </a:pathLst>
            </a:custGeom>
            <a:solidFill>
              <a:srgbClr val="898C8D"/>
            </a:solidFill>
          </p:spPr>
          <p:txBody>
            <a:bodyPr wrap="square" lIns="0" tIns="0" rIns="0" bIns="0" rtlCol="0"/>
            <a:lstStyle/>
            <a:p>
              <a:endParaRPr/>
            </a:p>
          </p:txBody>
        </p:sp>
        <p:sp>
          <p:nvSpPr>
            <p:cNvPr id="314" name="object 317">
              <a:extLst>
                <a:ext uri="{FF2B5EF4-FFF2-40B4-BE49-F238E27FC236}">
                  <a16:creationId xmlns:a16="http://schemas.microsoft.com/office/drawing/2014/main" id="{C239FD08-944A-2F36-19A9-42FEE002655A}"/>
                </a:ext>
              </a:extLst>
            </p:cNvPr>
            <p:cNvSpPr/>
            <p:nvPr/>
          </p:nvSpPr>
          <p:spPr>
            <a:xfrm>
              <a:off x="6391883" y="3879081"/>
              <a:ext cx="1270" cy="11430"/>
            </a:xfrm>
            <a:custGeom>
              <a:avLst/>
              <a:gdLst/>
              <a:ahLst/>
              <a:cxnLst/>
              <a:rect l="l" t="t" r="r" b="b"/>
              <a:pathLst>
                <a:path w="1270" h="11429">
                  <a:moveTo>
                    <a:pt x="0" y="0"/>
                  </a:moveTo>
                  <a:lnTo>
                    <a:pt x="0" y="10972"/>
                  </a:lnTo>
                  <a:lnTo>
                    <a:pt x="863" y="10972"/>
                  </a:lnTo>
                  <a:lnTo>
                    <a:pt x="292" y="3467"/>
                  </a:lnTo>
                  <a:lnTo>
                    <a:pt x="0" y="0"/>
                  </a:lnTo>
                  <a:close/>
                </a:path>
              </a:pathLst>
            </a:custGeom>
            <a:solidFill>
              <a:srgbClr val="A9ACAC"/>
            </a:solidFill>
          </p:spPr>
          <p:txBody>
            <a:bodyPr wrap="square" lIns="0" tIns="0" rIns="0" bIns="0" rtlCol="0"/>
            <a:lstStyle/>
            <a:p>
              <a:endParaRPr/>
            </a:p>
          </p:txBody>
        </p:sp>
        <p:sp>
          <p:nvSpPr>
            <p:cNvPr id="315" name="object 318">
              <a:extLst>
                <a:ext uri="{FF2B5EF4-FFF2-40B4-BE49-F238E27FC236}">
                  <a16:creationId xmlns:a16="http://schemas.microsoft.com/office/drawing/2014/main" id="{562FAB33-E411-EED5-4885-52798885D870}"/>
                </a:ext>
              </a:extLst>
            </p:cNvPr>
            <p:cNvSpPr/>
            <p:nvPr/>
          </p:nvSpPr>
          <p:spPr>
            <a:xfrm>
              <a:off x="6492968" y="3885722"/>
              <a:ext cx="2540" cy="3810"/>
            </a:xfrm>
            <a:custGeom>
              <a:avLst/>
              <a:gdLst/>
              <a:ahLst/>
              <a:cxnLst/>
              <a:rect l="l" t="t" r="r" b="b"/>
              <a:pathLst>
                <a:path w="2539" h="3810">
                  <a:moveTo>
                    <a:pt x="0" y="0"/>
                  </a:moveTo>
                  <a:lnTo>
                    <a:pt x="0" y="2311"/>
                  </a:lnTo>
                  <a:lnTo>
                    <a:pt x="863" y="2603"/>
                  </a:lnTo>
                  <a:lnTo>
                    <a:pt x="2311" y="3467"/>
                  </a:lnTo>
                  <a:lnTo>
                    <a:pt x="1447" y="2311"/>
                  </a:lnTo>
                  <a:lnTo>
                    <a:pt x="571" y="1155"/>
                  </a:lnTo>
                  <a:lnTo>
                    <a:pt x="0" y="0"/>
                  </a:lnTo>
                  <a:close/>
                </a:path>
              </a:pathLst>
            </a:custGeom>
            <a:solidFill>
              <a:srgbClr val="B0B3B3"/>
            </a:solidFill>
          </p:spPr>
          <p:txBody>
            <a:bodyPr wrap="square" lIns="0" tIns="0" rIns="0" bIns="0" rtlCol="0"/>
            <a:lstStyle/>
            <a:p>
              <a:endParaRPr/>
            </a:p>
          </p:txBody>
        </p:sp>
        <p:sp>
          <p:nvSpPr>
            <p:cNvPr id="316" name="object 319">
              <a:extLst>
                <a:ext uri="{FF2B5EF4-FFF2-40B4-BE49-F238E27FC236}">
                  <a16:creationId xmlns:a16="http://schemas.microsoft.com/office/drawing/2014/main" id="{723B1478-9806-460D-E788-B84D27CF62FB}"/>
                </a:ext>
              </a:extLst>
            </p:cNvPr>
            <p:cNvSpPr/>
            <p:nvPr/>
          </p:nvSpPr>
          <p:spPr>
            <a:xfrm>
              <a:off x="6202133" y="3884278"/>
              <a:ext cx="1270" cy="3810"/>
            </a:xfrm>
            <a:custGeom>
              <a:avLst/>
              <a:gdLst/>
              <a:ahLst/>
              <a:cxnLst/>
              <a:rect l="l" t="t" r="r" b="b"/>
              <a:pathLst>
                <a:path w="1270" h="3810">
                  <a:moveTo>
                    <a:pt x="863" y="0"/>
                  </a:moveTo>
                  <a:lnTo>
                    <a:pt x="0" y="0"/>
                  </a:lnTo>
                  <a:lnTo>
                    <a:pt x="0" y="863"/>
                  </a:lnTo>
                  <a:lnTo>
                    <a:pt x="292" y="1739"/>
                  </a:lnTo>
                  <a:lnTo>
                    <a:pt x="571" y="2603"/>
                  </a:lnTo>
                  <a:lnTo>
                    <a:pt x="863" y="3467"/>
                  </a:lnTo>
                  <a:lnTo>
                    <a:pt x="863" y="0"/>
                  </a:lnTo>
                  <a:close/>
                </a:path>
              </a:pathLst>
            </a:custGeom>
            <a:solidFill>
              <a:srgbClr val="BABCBC"/>
            </a:solidFill>
          </p:spPr>
          <p:txBody>
            <a:bodyPr wrap="square" lIns="0" tIns="0" rIns="0" bIns="0" rtlCol="0"/>
            <a:lstStyle/>
            <a:p>
              <a:endParaRPr/>
            </a:p>
          </p:txBody>
        </p:sp>
        <p:sp>
          <p:nvSpPr>
            <p:cNvPr id="317" name="object 320">
              <a:extLst>
                <a:ext uri="{FF2B5EF4-FFF2-40B4-BE49-F238E27FC236}">
                  <a16:creationId xmlns:a16="http://schemas.microsoft.com/office/drawing/2014/main" id="{2B4A73EE-E15A-A4E8-6211-E2E475CDD582}"/>
                </a:ext>
              </a:extLst>
            </p:cNvPr>
            <p:cNvSpPr/>
            <p:nvPr/>
          </p:nvSpPr>
          <p:spPr>
            <a:xfrm>
              <a:off x="6372536" y="3881389"/>
              <a:ext cx="2540" cy="6350"/>
            </a:xfrm>
            <a:custGeom>
              <a:avLst/>
              <a:gdLst/>
              <a:ahLst/>
              <a:cxnLst/>
              <a:rect l="l" t="t" r="r" b="b"/>
              <a:pathLst>
                <a:path w="2539" h="6350">
                  <a:moveTo>
                    <a:pt x="2019" y="0"/>
                  </a:moveTo>
                  <a:lnTo>
                    <a:pt x="1155" y="1739"/>
                  </a:lnTo>
                  <a:lnTo>
                    <a:pt x="571" y="3759"/>
                  </a:lnTo>
                  <a:lnTo>
                    <a:pt x="0" y="5778"/>
                  </a:lnTo>
                  <a:lnTo>
                    <a:pt x="1435" y="3759"/>
                  </a:lnTo>
                  <a:lnTo>
                    <a:pt x="2019" y="0"/>
                  </a:lnTo>
                  <a:close/>
                </a:path>
              </a:pathLst>
            </a:custGeom>
            <a:solidFill>
              <a:srgbClr val="A1A4A5"/>
            </a:solidFill>
          </p:spPr>
          <p:txBody>
            <a:bodyPr wrap="square" lIns="0" tIns="0" rIns="0" bIns="0" rtlCol="0"/>
            <a:lstStyle/>
            <a:p>
              <a:endParaRPr/>
            </a:p>
          </p:txBody>
        </p:sp>
        <p:sp>
          <p:nvSpPr>
            <p:cNvPr id="318" name="object 321">
              <a:extLst>
                <a:ext uri="{FF2B5EF4-FFF2-40B4-BE49-F238E27FC236}">
                  <a16:creationId xmlns:a16="http://schemas.microsoft.com/office/drawing/2014/main" id="{568E3839-A34B-898C-8AC2-982B3EC9F5BF}"/>
                </a:ext>
              </a:extLst>
            </p:cNvPr>
            <p:cNvSpPr/>
            <p:nvPr/>
          </p:nvSpPr>
          <p:spPr>
            <a:xfrm>
              <a:off x="6391306" y="3879083"/>
              <a:ext cx="635" cy="8255"/>
            </a:xfrm>
            <a:custGeom>
              <a:avLst/>
              <a:gdLst/>
              <a:ahLst/>
              <a:cxnLst/>
              <a:rect l="l" t="t" r="r" b="b"/>
              <a:pathLst>
                <a:path w="635" h="8254">
                  <a:moveTo>
                    <a:pt x="584" y="0"/>
                  </a:moveTo>
                  <a:lnTo>
                    <a:pt x="0" y="0"/>
                  </a:lnTo>
                  <a:lnTo>
                    <a:pt x="0" y="2590"/>
                  </a:lnTo>
                  <a:lnTo>
                    <a:pt x="584" y="8089"/>
                  </a:lnTo>
                  <a:lnTo>
                    <a:pt x="584" y="0"/>
                  </a:lnTo>
                  <a:close/>
                </a:path>
              </a:pathLst>
            </a:custGeom>
            <a:solidFill>
              <a:srgbClr val="CDCFCE"/>
            </a:solidFill>
          </p:spPr>
          <p:txBody>
            <a:bodyPr wrap="square" lIns="0" tIns="0" rIns="0" bIns="0" rtlCol="0"/>
            <a:lstStyle/>
            <a:p>
              <a:endParaRPr/>
            </a:p>
          </p:txBody>
        </p:sp>
        <p:sp>
          <p:nvSpPr>
            <p:cNvPr id="319" name="object 322">
              <a:extLst>
                <a:ext uri="{FF2B5EF4-FFF2-40B4-BE49-F238E27FC236}">
                  <a16:creationId xmlns:a16="http://schemas.microsoft.com/office/drawing/2014/main" id="{D48C4891-371F-1C33-66A5-8641E4FE2671}"/>
                </a:ext>
              </a:extLst>
            </p:cNvPr>
            <p:cNvSpPr/>
            <p:nvPr/>
          </p:nvSpPr>
          <p:spPr>
            <a:xfrm>
              <a:off x="6129929" y="3880523"/>
              <a:ext cx="1270" cy="6350"/>
            </a:xfrm>
            <a:custGeom>
              <a:avLst/>
              <a:gdLst/>
              <a:ahLst/>
              <a:cxnLst/>
              <a:rect l="l" t="t" r="r" b="b"/>
              <a:pathLst>
                <a:path w="1270" h="6350">
                  <a:moveTo>
                    <a:pt x="863" y="0"/>
                  </a:moveTo>
                  <a:lnTo>
                    <a:pt x="0" y="0"/>
                  </a:lnTo>
                  <a:lnTo>
                    <a:pt x="0" y="5778"/>
                  </a:lnTo>
                  <a:lnTo>
                    <a:pt x="863" y="5778"/>
                  </a:lnTo>
                  <a:lnTo>
                    <a:pt x="863" y="0"/>
                  </a:lnTo>
                  <a:close/>
                </a:path>
              </a:pathLst>
            </a:custGeom>
            <a:solidFill>
              <a:srgbClr val="B0B3B3"/>
            </a:solidFill>
          </p:spPr>
          <p:txBody>
            <a:bodyPr wrap="square" lIns="0" tIns="0" rIns="0" bIns="0" rtlCol="0"/>
            <a:lstStyle/>
            <a:p>
              <a:endParaRPr/>
            </a:p>
          </p:txBody>
        </p:sp>
        <p:sp>
          <p:nvSpPr>
            <p:cNvPr id="320" name="object 323">
              <a:extLst>
                <a:ext uri="{FF2B5EF4-FFF2-40B4-BE49-F238E27FC236}">
                  <a16:creationId xmlns:a16="http://schemas.microsoft.com/office/drawing/2014/main" id="{186F4211-8AB5-576A-A93C-EBDD7F5C3C8F}"/>
                </a:ext>
              </a:extLst>
            </p:cNvPr>
            <p:cNvSpPr/>
            <p:nvPr/>
          </p:nvSpPr>
          <p:spPr>
            <a:xfrm>
              <a:off x="6201270" y="3866082"/>
              <a:ext cx="1270" cy="19685"/>
            </a:xfrm>
            <a:custGeom>
              <a:avLst/>
              <a:gdLst/>
              <a:ahLst/>
              <a:cxnLst/>
              <a:rect l="l" t="t" r="r" b="b"/>
              <a:pathLst>
                <a:path w="1270" h="19685">
                  <a:moveTo>
                    <a:pt x="863" y="0"/>
                  </a:moveTo>
                  <a:lnTo>
                    <a:pt x="0" y="0"/>
                  </a:lnTo>
                  <a:lnTo>
                    <a:pt x="0" y="19062"/>
                  </a:lnTo>
                  <a:lnTo>
                    <a:pt x="863" y="19062"/>
                  </a:lnTo>
                  <a:lnTo>
                    <a:pt x="863" y="0"/>
                  </a:lnTo>
                  <a:close/>
                </a:path>
              </a:pathLst>
            </a:custGeom>
            <a:solidFill>
              <a:srgbClr val="A1A4A5"/>
            </a:solidFill>
          </p:spPr>
          <p:txBody>
            <a:bodyPr wrap="square" lIns="0" tIns="0" rIns="0" bIns="0" rtlCol="0"/>
            <a:lstStyle/>
            <a:p>
              <a:endParaRPr/>
            </a:p>
          </p:txBody>
        </p:sp>
        <p:sp>
          <p:nvSpPr>
            <p:cNvPr id="321" name="object 324">
              <a:extLst>
                <a:ext uri="{FF2B5EF4-FFF2-40B4-BE49-F238E27FC236}">
                  <a16:creationId xmlns:a16="http://schemas.microsoft.com/office/drawing/2014/main" id="{578BA4B1-F287-43B3-3AAC-1D8AC2E73D0F}"/>
                </a:ext>
              </a:extLst>
            </p:cNvPr>
            <p:cNvSpPr/>
            <p:nvPr/>
          </p:nvSpPr>
          <p:spPr>
            <a:xfrm>
              <a:off x="6273468" y="3881390"/>
              <a:ext cx="1905" cy="3810"/>
            </a:xfrm>
            <a:custGeom>
              <a:avLst/>
              <a:gdLst/>
              <a:ahLst/>
              <a:cxnLst/>
              <a:rect l="l" t="t" r="r" b="b"/>
              <a:pathLst>
                <a:path w="1904" h="3810">
                  <a:moveTo>
                    <a:pt x="0" y="0"/>
                  </a:moveTo>
                  <a:lnTo>
                    <a:pt x="584" y="1155"/>
                  </a:lnTo>
                  <a:lnTo>
                    <a:pt x="1155" y="2311"/>
                  </a:lnTo>
                  <a:lnTo>
                    <a:pt x="1727" y="3759"/>
                  </a:lnTo>
                  <a:lnTo>
                    <a:pt x="1727" y="876"/>
                  </a:lnTo>
                  <a:lnTo>
                    <a:pt x="1155" y="571"/>
                  </a:lnTo>
                  <a:lnTo>
                    <a:pt x="0" y="0"/>
                  </a:lnTo>
                  <a:close/>
                </a:path>
              </a:pathLst>
            </a:custGeom>
            <a:solidFill>
              <a:srgbClr val="A9ACAC"/>
            </a:solidFill>
          </p:spPr>
          <p:txBody>
            <a:bodyPr wrap="square" lIns="0" tIns="0" rIns="0" bIns="0" rtlCol="0"/>
            <a:lstStyle/>
            <a:p>
              <a:endParaRPr/>
            </a:p>
          </p:txBody>
        </p:sp>
        <p:sp>
          <p:nvSpPr>
            <p:cNvPr id="322" name="object 325">
              <a:extLst>
                <a:ext uri="{FF2B5EF4-FFF2-40B4-BE49-F238E27FC236}">
                  <a16:creationId xmlns:a16="http://schemas.microsoft.com/office/drawing/2014/main" id="{BA4C7944-4C6C-45DF-E4BE-E7700C31CAA3}"/>
                </a:ext>
              </a:extLst>
            </p:cNvPr>
            <p:cNvSpPr/>
            <p:nvPr/>
          </p:nvSpPr>
          <p:spPr>
            <a:xfrm>
              <a:off x="6281266" y="3878500"/>
              <a:ext cx="5080" cy="6985"/>
            </a:xfrm>
            <a:custGeom>
              <a:avLst/>
              <a:gdLst/>
              <a:ahLst/>
              <a:cxnLst/>
              <a:rect l="l" t="t" r="r" b="b"/>
              <a:pathLst>
                <a:path w="5079" h="6985">
                  <a:moveTo>
                    <a:pt x="2603" y="0"/>
                  </a:moveTo>
                  <a:lnTo>
                    <a:pt x="1739" y="0"/>
                  </a:lnTo>
                  <a:lnTo>
                    <a:pt x="0" y="584"/>
                  </a:lnTo>
                  <a:lnTo>
                    <a:pt x="1155" y="3175"/>
                  </a:lnTo>
                  <a:lnTo>
                    <a:pt x="2019" y="5486"/>
                  </a:lnTo>
                  <a:lnTo>
                    <a:pt x="4622" y="6642"/>
                  </a:lnTo>
                  <a:lnTo>
                    <a:pt x="3759" y="4330"/>
                  </a:lnTo>
                  <a:lnTo>
                    <a:pt x="3174" y="2019"/>
                  </a:lnTo>
                  <a:lnTo>
                    <a:pt x="2603" y="0"/>
                  </a:lnTo>
                  <a:close/>
                </a:path>
              </a:pathLst>
            </a:custGeom>
            <a:solidFill>
              <a:srgbClr val="CCD8D7"/>
            </a:solidFill>
          </p:spPr>
          <p:txBody>
            <a:bodyPr wrap="square" lIns="0" tIns="0" rIns="0" bIns="0" rtlCol="0"/>
            <a:lstStyle/>
            <a:p>
              <a:endParaRPr/>
            </a:p>
          </p:txBody>
        </p:sp>
        <p:sp>
          <p:nvSpPr>
            <p:cNvPr id="323" name="object 326">
              <a:extLst>
                <a:ext uri="{FF2B5EF4-FFF2-40B4-BE49-F238E27FC236}">
                  <a16:creationId xmlns:a16="http://schemas.microsoft.com/office/drawing/2014/main" id="{47FD96EE-3A25-C855-2AE8-D3C9CFF7F47D}"/>
                </a:ext>
              </a:extLst>
            </p:cNvPr>
            <p:cNvSpPr/>
            <p:nvPr/>
          </p:nvSpPr>
          <p:spPr>
            <a:xfrm>
              <a:off x="6364735" y="3864923"/>
              <a:ext cx="6985" cy="20320"/>
            </a:xfrm>
            <a:custGeom>
              <a:avLst/>
              <a:gdLst/>
              <a:ahLst/>
              <a:cxnLst/>
              <a:rect l="l" t="t" r="r" b="b"/>
              <a:pathLst>
                <a:path w="6985" h="20320">
                  <a:moveTo>
                    <a:pt x="6934" y="0"/>
                  </a:moveTo>
                  <a:lnTo>
                    <a:pt x="1727" y="2895"/>
                  </a:lnTo>
                  <a:lnTo>
                    <a:pt x="1155" y="14452"/>
                  </a:lnTo>
                  <a:lnTo>
                    <a:pt x="0" y="20218"/>
                  </a:lnTo>
                  <a:lnTo>
                    <a:pt x="6350" y="4051"/>
                  </a:lnTo>
                  <a:lnTo>
                    <a:pt x="6934" y="0"/>
                  </a:lnTo>
                  <a:close/>
                </a:path>
              </a:pathLst>
            </a:custGeom>
            <a:solidFill>
              <a:srgbClr val="A1A4A5"/>
            </a:solidFill>
          </p:spPr>
          <p:txBody>
            <a:bodyPr wrap="square" lIns="0" tIns="0" rIns="0" bIns="0" rtlCol="0"/>
            <a:lstStyle/>
            <a:p>
              <a:endParaRPr/>
            </a:p>
          </p:txBody>
        </p:sp>
        <p:sp>
          <p:nvSpPr>
            <p:cNvPr id="324" name="object 327">
              <a:extLst>
                <a:ext uri="{FF2B5EF4-FFF2-40B4-BE49-F238E27FC236}">
                  <a16:creationId xmlns:a16="http://schemas.microsoft.com/office/drawing/2014/main" id="{1DA867F9-124D-026E-45F9-CBEF37936EF8}"/>
                </a:ext>
              </a:extLst>
            </p:cNvPr>
            <p:cNvSpPr/>
            <p:nvPr/>
          </p:nvSpPr>
          <p:spPr>
            <a:xfrm>
              <a:off x="6491813" y="3879366"/>
              <a:ext cx="1270" cy="5715"/>
            </a:xfrm>
            <a:custGeom>
              <a:avLst/>
              <a:gdLst/>
              <a:ahLst/>
              <a:cxnLst/>
              <a:rect l="l" t="t" r="r" b="b"/>
              <a:pathLst>
                <a:path w="1270" h="5714">
                  <a:moveTo>
                    <a:pt x="0" y="0"/>
                  </a:moveTo>
                  <a:lnTo>
                    <a:pt x="0" y="4914"/>
                  </a:lnTo>
                  <a:lnTo>
                    <a:pt x="292" y="4914"/>
                  </a:lnTo>
                  <a:lnTo>
                    <a:pt x="584" y="5194"/>
                  </a:lnTo>
                  <a:lnTo>
                    <a:pt x="1155" y="5486"/>
                  </a:lnTo>
                  <a:lnTo>
                    <a:pt x="584" y="3467"/>
                  </a:lnTo>
                  <a:lnTo>
                    <a:pt x="0" y="0"/>
                  </a:lnTo>
                  <a:close/>
                </a:path>
              </a:pathLst>
            </a:custGeom>
            <a:solidFill>
              <a:srgbClr val="C4C5C5"/>
            </a:solidFill>
          </p:spPr>
          <p:txBody>
            <a:bodyPr wrap="square" lIns="0" tIns="0" rIns="0" bIns="0" rtlCol="0"/>
            <a:lstStyle/>
            <a:p>
              <a:endParaRPr/>
            </a:p>
          </p:txBody>
        </p:sp>
        <p:sp>
          <p:nvSpPr>
            <p:cNvPr id="325" name="object 328">
              <a:extLst>
                <a:ext uri="{FF2B5EF4-FFF2-40B4-BE49-F238E27FC236}">
                  <a16:creationId xmlns:a16="http://schemas.microsoft.com/office/drawing/2014/main" id="{50B6EE2B-C2B6-5A98-6736-125FB5D79178}"/>
                </a:ext>
              </a:extLst>
            </p:cNvPr>
            <p:cNvSpPr/>
            <p:nvPr/>
          </p:nvSpPr>
          <p:spPr>
            <a:xfrm>
              <a:off x="6132233" y="3882259"/>
              <a:ext cx="1905" cy="2540"/>
            </a:xfrm>
            <a:custGeom>
              <a:avLst/>
              <a:gdLst/>
              <a:ahLst/>
              <a:cxnLst/>
              <a:rect l="l" t="t" r="r" b="b"/>
              <a:pathLst>
                <a:path w="1904" h="2539">
                  <a:moveTo>
                    <a:pt x="584" y="0"/>
                  </a:moveTo>
                  <a:lnTo>
                    <a:pt x="0" y="863"/>
                  </a:lnTo>
                  <a:lnTo>
                    <a:pt x="1447" y="2019"/>
                  </a:lnTo>
                  <a:lnTo>
                    <a:pt x="1155" y="1155"/>
                  </a:lnTo>
                  <a:lnTo>
                    <a:pt x="876" y="571"/>
                  </a:lnTo>
                  <a:lnTo>
                    <a:pt x="584" y="0"/>
                  </a:lnTo>
                  <a:close/>
                </a:path>
              </a:pathLst>
            </a:custGeom>
            <a:solidFill>
              <a:srgbClr val="9A949E"/>
            </a:solidFill>
          </p:spPr>
          <p:txBody>
            <a:bodyPr wrap="square" lIns="0" tIns="0" rIns="0" bIns="0" rtlCol="0"/>
            <a:lstStyle/>
            <a:p>
              <a:endParaRPr/>
            </a:p>
          </p:txBody>
        </p:sp>
        <p:sp>
          <p:nvSpPr>
            <p:cNvPr id="326" name="object 329">
              <a:extLst>
                <a:ext uri="{FF2B5EF4-FFF2-40B4-BE49-F238E27FC236}">
                  <a16:creationId xmlns:a16="http://schemas.microsoft.com/office/drawing/2014/main" id="{4B2D700A-8A0D-9320-D4F5-1E9C60498B7A}"/>
                </a:ext>
              </a:extLst>
            </p:cNvPr>
            <p:cNvSpPr/>
            <p:nvPr/>
          </p:nvSpPr>
          <p:spPr>
            <a:xfrm>
              <a:off x="6202133" y="3866947"/>
              <a:ext cx="1270" cy="17780"/>
            </a:xfrm>
            <a:custGeom>
              <a:avLst/>
              <a:gdLst/>
              <a:ahLst/>
              <a:cxnLst/>
              <a:rect l="l" t="t" r="r" b="b"/>
              <a:pathLst>
                <a:path w="1270" h="17779">
                  <a:moveTo>
                    <a:pt x="863" y="0"/>
                  </a:moveTo>
                  <a:lnTo>
                    <a:pt x="0" y="0"/>
                  </a:lnTo>
                  <a:lnTo>
                    <a:pt x="0" y="17335"/>
                  </a:lnTo>
                  <a:lnTo>
                    <a:pt x="863" y="17335"/>
                  </a:lnTo>
                  <a:lnTo>
                    <a:pt x="863" y="0"/>
                  </a:lnTo>
                  <a:close/>
                </a:path>
              </a:pathLst>
            </a:custGeom>
            <a:solidFill>
              <a:srgbClr val="C4C5C5"/>
            </a:solidFill>
          </p:spPr>
          <p:txBody>
            <a:bodyPr wrap="square" lIns="0" tIns="0" rIns="0" bIns="0" rtlCol="0"/>
            <a:lstStyle/>
            <a:p>
              <a:endParaRPr/>
            </a:p>
          </p:txBody>
        </p:sp>
        <p:sp>
          <p:nvSpPr>
            <p:cNvPr id="327" name="object 330">
              <a:extLst>
                <a:ext uri="{FF2B5EF4-FFF2-40B4-BE49-F238E27FC236}">
                  <a16:creationId xmlns:a16="http://schemas.microsoft.com/office/drawing/2014/main" id="{232937F3-38A6-7D25-AD69-9A25CD59E1A7}"/>
                </a:ext>
              </a:extLst>
            </p:cNvPr>
            <p:cNvSpPr/>
            <p:nvPr/>
          </p:nvSpPr>
          <p:spPr>
            <a:xfrm>
              <a:off x="6484593" y="3859732"/>
              <a:ext cx="5715" cy="24765"/>
            </a:xfrm>
            <a:custGeom>
              <a:avLst/>
              <a:gdLst/>
              <a:ahLst/>
              <a:cxnLst/>
              <a:rect l="l" t="t" r="r" b="b"/>
              <a:pathLst>
                <a:path w="5714" h="24764">
                  <a:moveTo>
                    <a:pt x="292" y="0"/>
                  </a:moveTo>
                  <a:lnTo>
                    <a:pt x="0" y="3467"/>
                  </a:lnTo>
                  <a:lnTo>
                    <a:pt x="3467" y="24549"/>
                  </a:lnTo>
                  <a:lnTo>
                    <a:pt x="5486" y="24549"/>
                  </a:lnTo>
                  <a:lnTo>
                    <a:pt x="4622" y="18770"/>
                  </a:lnTo>
                  <a:lnTo>
                    <a:pt x="4330" y="4038"/>
                  </a:lnTo>
                  <a:lnTo>
                    <a:pt x="292" y="0"/>
                  </a:lnTo>
                  <a:close/>
                </a:path>
              </a:pathLst>
            </a:custGeom>
            <a:solidFill>
              <a:srgbClr val="919495"/>
            </a:solidFill>
          </p:spPr>
          <p:txBody>
            <a:bodyPr wrap="square" lIns="0" tIns="0" rIns="0" bIns="0" rtlCol="0"/>
            <a:lstStyle/>
            <a:p>
              <a:endParaRPr/>
            </a:p>
          </p:txBody>
        </p:sp>
        <p:sp>
          <p:nvSpPr>
            <p:cNvPr id="328" name="object 331">
              <a:extLst>
                <a:ext uri="{FF2B5EF4-FFF2-40B4-BE49-F238E27FC236}">
                  <a16:creationId xmlns:a16="http://schemas.microsoft.com/office/drawing/2014/main" id="{113930AE-5251-9FC1-30C4-E322193FA710}"/>
                </a:ext>
              </a:extLst>
            </p:cNvPr>
            <p:cNvSpPr/>
            <p:nvPr/>
          </p:nvSpPr>
          <p:spPr>
            <a:xfrm>
              <a:off x="6490947" y="3877636"/>
              <a:ext cx="1270" cy="6985"/>
            </a:xfrm>
            <a:custGeom>
              <a:avLst/>
              <a:gdLst/>
              <a:ahLst/>
              <a:cxnLst/>
              <a:rect l="l" t="t" r="r" b="b"/>
              <a:pathLst>
                <a:path w="1270" h="6985">
                  <a:moveTo>
                    <a:pt x="863" y="0"/>
                  </a:moveTo>
                  <a:lnTo>
                    <a:pt x="0" y="0"/>
                  </a:lnTo>
                  <a:lnTo>
                    <a:pt x="292" y="2019"/>
                  </a:lnTo>
                  <a:lnTo>
                    <a:pt x="863" y="6642"/>
                  </a:lnTo>
                  <a:lnTo>
                    <a:pt x="863" y="0"/>
                  </a:lnTo>
                  <a:close/>
                </a:path>
              </a:pathLst>
            </a:custGeom>
            <a:solidFill>
              <a:srgbClr val="BABCBC"/>
            </a:solidFill>
          </p:spPr>
          <p:txBody>
            <a:bodyPr wrap="square" lIns="0" tIns="0" rIns="0" bIns="0" rtlCol="0"/>
            <a:lstStyle/>
            <a:p>
              <a:endParaRPr/>
            </a:p>
          </p:txBody>
        </p:sp>
        <p:sp>
          <p:nvSpPr>
            <p:cNvPr id="329" name="object 332">
              <a:extLst>
                <a:ext uri="{FF2B5EF4-FFF2-40B4-BE49-F238E27FC236}">
                  <a16:creationId xmlns:a16="http://schemas.microsoft.com/office/drawing/2014/main" id="{06A396B2-00A0-24E7-1224-6DBA39DE09AA}"/>
                </a:ext>
              </a:extLst>
            </p:cNvPr>
            <p:cNvSpPr/>
            <p:nvPr/>
          </p:nvSpPr>
          <p:spPr>
            <a:xfrm>
              <a:off x="6117542" y="3820169"/>
              <a:ext cx="17780" cy="62230"/>
            </a:xfrm>
            <a:custGeom>
              <a:avLst/>
              <a:gdLst/>
              <a:ahLst/>
              <a:cxnLst/>
              <a:rect l="l" t="t" r="r" b="b"/>
              <a:pathLst>
                <a:path w="17779" h="62229">
                  <a:moveTo>
                    <a:pt x="2562" y="0"/>
                  </a:moveTo>
                  <a:lnTo>
                    <a:pt x="0" y="9634"/>
                  </a:lnTo>
                  <a:lnTo>
                    <a:pt x="1522" y="18405"/>
                  </a:lnTo>
                  <a:lnTo>
                    <a:pt x="5371" y="27285"/>
                  </a:lnTo>
                  <a:lnTo>
                    <a:pt x="9788" y="37249"/>
                  </a:lnTo>
                  <a:lnTo>
                    <a:pt x="12146" y="49981"/>
                  </a:lnTo>
                  <a:lnTo>
                    <a:pt x="13503" y="56813"/>
                  </a:lnTo>
                  <a:lnTo>
                    <a:pt x="14375" y="60073"/>
                  </a:lnTo>
                  <a:lnTo>
                    <a:pt x="15275" y="62090"/>
                  </a:lnTo>
                  <a:lnTo>
                    <a:pt x="16430" y="61506"/>
                  </a:lnTo>
                  <a:lnTo>
                    <a:pt x="17294" y="61214"/>
                  </a:lnTo>
                  <a:lnTo>
                    <a:pt x="16914" y="47571"/>
                  </a:lnTo>
                  <a:lnTo>
                    <a:pt x="14013" y="33462"/>
                  </a:lnTo>
                  <a:lnTo>
                    <a:pt x="9866" y="19514"/>
                  </a:lnTo>
                  <a:lnTo>
                    <a:pt x="5750" y="6350"/>
                  </a:lnTo>
                  <a:lnTo>
                    <a:pt x="8633" y="6350"/>
                  </a:lnTo>
                  <a:lnTo>
                    <a:pt x="8633" y="3467"/>
                  </a:lnTo>
                  <a:lnTo>
                    <a:pt x="3718" y="3467"/>
                  </a:lnTo>
                  <a:lnTo>
                    <a:pt x="3146" y="2311"/>
                  </a:lnTo>
                  <a:lnTo>
                    <a:pt x="2562" y="0"/>
                  </a:lnTo>
                  <a:close/>
                </a:path>
                <a:path w="17779" h="62229">
                  <a:moveTo>
                    <a:pt x="8633" y="2311"/>
                  </a:moveTo>
                  <a:lnTo>
                    <a:pt x="6029" y="2311"/>
                  </a:lnTo>
                  <a:lnTo>
                    <a:pt x="3718" y="3467"/>
                  </a:lnTo>
                  <a:lnTo>
                    <a:pt x="8633" y="3467"/>
                  </a:lnTo>
                  <a:lnTo>
                    <a:pt x="8633" y="2311"/>
                  </a:lnTo>
                  <a:close/>
                </a:path>
              </a:pathLst>
            </a:custGeom>
            <a:solidFill>
              <a:srgbClr val="919495"/>
            </a:solidFill>
          </p:spPr>
          <p:txBody>
            <a:bodyPr wrap="square" lIns="0" tIns="0" rIns="0" bIns="0" rtlCol="0"/>
            <a:lstStyle/>
            <a:p>
              <a:endParaRPr/>
            </a:p>
          </p:txBody>
        </p:sp>
        <p:sp>
          <p:nvSpPr>
            <p:cNvPr id="330" name="object 333">
              <a:extLst>
                <a:ext uri="{FF2B5EF4-FFF2-40B4-BE49-F238E27FC236}">
                  <a16:creationId xmlns:a16="http://schemas.microsoft.com/office/drawing/2014/main" id="{D6FCBD85-FA96-B059-CD7E-6F8DF1F164DA}"/>
                </a:ext>
              </a:extLst>
            </p:cNvPr>
            <p:cNvSpPr/>
            <p:nvPr/>
          </p:nvSpPr>
          <p:spPr>
            <a:xfrm>
              <a:off x="6254405" y="3842985"/>
              <a:ext cx="22860" cy="39370"/>
            </a:xfrm>
            <a:custGeom>
              <a:avLst/>
              <a:gdLst/>
              <a:ahLst/>
              <a:cxnLst/>
              <a:rect l="l" t="t" r="r" b="b"/>
              <a:pathLst>
                <a:path w="22860" h="39370">
                  <a:moveTo>
                    <a:pt x="14147" y="0"/>
                  </a:moveTo>
                  <a:lnTo>
                    <a:pt x="10401" y="0"/>
                  </a:lnTo>
                  <a:lnTo>
                    <a:pt x="9817" y="1155"/>
                  </a:lnTo>
                  <a:lnTo>
                    <a:pt x="9537" y="2019"/>
                  </a:lnTo>
                  <a:lnTo>
                    <a:pt x="5486" y="2882"/>
                  </a:lnTo>
                  <a:lnTo>
                    <a:pt x="5486" y="0"/>
                  </a:lnTo>
                  <a:lnTo>
                    <a:pt x="3174" y="6921"/>
                  </a:lnTo>
                  <a:lnTo>
                    <a:pt x="0" y="15011"/>
                  </a:lnTo>
                  <a:lnTo>
                    <a:pt x="3467" y="21945"/>
                  </a:lnTo>
                  <a:lnTo>
                    <a:pt x="2603" y="12420"/>
                  </a:lnTo>
                  <a:lnTo>
                    <a:pt x="3174" y="12420"/>
                  </a:lnTo>
                  <a:lnTo>
                    <a:pt x="3759" y="12700"/>
                  </a:lnTo>
                  <a:lnTo>
                    <a:pt x="4622" y="12992"/>
                  </a:lnTo>
                  <a:lnTo>
                    <a:pt x="4622" y="18186"/>
                  </a:lnTo>
                  <a:lnTo>
                    <a:pt x="6642" y="18478"/>
                  </a:lnTo>
                  <a:lnTo>
                    <a:pt x="9245" y="23101"/>
                  </a:lnTo>
                  <a:lnTo>
                    <a:pt x="11264" y="25984"/>
                  </a:lnTo>
                  <a:lnTo>
                    <a:pt x="16459" y="34074"/>
                  </a:lnTo>
                  <a:lnTo>
                    <a:pt x="19062" y="38404"/>
                  </a:lnTo>
                  <a:lnTo>
                    <a:pt x="20789" y="39281"/>
                  </a:lnTo>
                  <a:lnTo>
                    <a:pt x="19062" y="30607"/>
                  </a:lnTo>
                  <a:lnTo>
                    <a:pt x="17906" y="30607"/>
                  </a:lnTo>
                  <a:lnTo>
                    <a:pt x="17906" y="32626"/>
                  </a:lnTo>
                  <a:lnTo>
                    <a:pt x="17043" y="32626"/>
                  </a:lnTo>
                  <a:lnTo>
                    <a:pt x="16459" y="30899"/>
                  </a:lnTo>
                  <a:lnTo>
                    <a:pt x="16179" y="30314"/>
                  </a:lnTo>
                  <a:lnTo>
                    <a:pt x="16751" y="29743"/>
                  </a:lnTo>
                  <a:lnTo>
                    <a:pt x="17906" y="29159"/>
                  </a:lnTo>
                  <a:lnTo>
                    <a:pt x="13576" y="27139"/>
                  </a:lnTo>
                  <a:lnTo>
                    <a:pt x="14147" y="26276"/>
                  </a:lnTo>
                  <a:lnTo>
                    <a:pt x="12712" y="21945"/>
                  </a:lnTo>
                  <a:lnTo>
                    <a:pt x="12128" y="21945"/>
                  </a:lnTo>
                  <a:lnTo>
                    <a:pt x="10972" y="22517"/>
                  </a:lnTo>
                  <a:lnTo>
                    <a:pt x="10972" y="20789"/>
                  </a:lnTo>
                  <a:lnTo>
                    <a:pt x="7797" y="17322"/>
                  </a:lnTo>
                  <a:lnTo>
                    <a:pt x="6934" y="12420"/>
                  </a:lnTo>
                  <a:lnTo>
                    <a:pt x="8157" y="5531"/>
                  </a:lnTo>
                  <a:lnTo>
                    <a:pt x="11520" y="3678"/>
                  </a:lnTo>
                  <a:lnTo>
                    <a:pt x="16562" y="4532"/>
                  </a:lnTo>
                  <a:lnTo>
                    <a:pt x="22821" y="5765"/>
                  </a:lnTo>
                  <a:lnTo>
                    <a:pt x="22821" y="4330"/>
                  </a:lnTo>
                  <a:lnTo>
                    <a:pt x="21374" y="3746"/>
                  </a:lnTo>
                  <a:lnTo>
                    <a:pt x="20218" y="3175"/>
                  </a:lnTo>
                  <a:lnTo>
                    <a:pt x="19062" y="2882"/>
                  </a:lnTo>
                  <a:lnTo>
                    <a:pt x="17335" y="1727"/>
                  </a:lnTo>
                  <a:lnTo>
                    <a:pt x="15595" y="863"/>
                  </a:lnTo>
                  <a:lnTo>
                    <a:pt x="14147" y="0"/>
                  </a:lnTo>
                  <a:close/>
                </a:path>
              </a:pathLst>
            </a:custGeom>
            <a:solidFill>
              <a:srgbClr val="BABCBC"/>
            </a:solidFill>
          </p:spPr>
          <p:txBody>
            <a:bodyPr wrap="square" lIns="0" tIns="0" rIns="0" bIns="0" rtlCol="0"/>
            <a:lstStyle/>
            <a:p>
              <a:endParaRPr/>
            </a:p>
          </p:txBody>
        </p:sp>
        <p:sp>
          <p:nvSpPr>
            <p:cNvPr id="331" name="object 334">
              <a:extLst>
                <a:ext uri="{FF2B5EF4-FFF2-40B4-BE49-F238E27FC236}">
                  <a16:creationId xmlns:a16="http://schemas.microsoft.com/office/drawing/2014/main" id="{6F241A87-BDB2-0C16-F234-27CDCDD60217}"/>
                </a:ext>
              </a:extLst>
            </p:cNvPr>
            <p:cNvSpPr/>
            <p:nvPr/>
          </p:nvSpPr>
          <p:spPr>
            <a:xfrm>
              <a:off x="6406312" y="3855402"/>
              <a:ext cx="74930" cy="26034"/>
            </a:xfrm>
            <a:custGeom>
              <a:avLst/>
              <a:gdLst/>
              <a:ahLst/>
              <a:cxnLst/>
              <a:rect l="l" t="t" r="r" b="b"/>
              <a:pathLst>
                <a:path w="74929" h="26035">
                  <a:moveTo>
                    <a:pt x="6654" y="14439"/>
                  </a:moveTo>
                  <a:lnTo>
                    <a:pt x="4622" y="14439"/>
                  </a:lnTo>
                  <a:lnTo>
                    <a:pt x="5207" y="10693"/>
                  </a:lnTo>
                  <a:lnTo>
                    <a:pt x="4051" y="9537"/>
                  </a:lnTo>
                  <a:lnTo>
                    <a:pt x="0" y="13576"/>
                  </a:lnTo>
                  <a:lnTo>
                    <a:pt x="584" y="21082"/>
                  </a:lnTo>
                  <a:lnTo>
                    <a:pt x="2895" y="25996"/>
                  </a:lnTo>
                  <a:lnTo>
                    <a:pt x="5207" y="25425"/>
                  </a:lnTo>
                  <a:lnTo>
                    <a:pt x="6654" y="25133"/>
                  </a:lnTo>
                  <a:lnTo>
                    <a:pt x="6654" y="14439"/>
                  </a:lnTo>
                  <a:close/>
                </a:path>
                <a:path w="74929" h="26035">
                  <a:moveTo>
                    <a:pt x="74523" y="17907"/>
                  </a:moveTo>
                  <a:lnTo>
                    <a:pt x="73367" y="12141"/>
                  </a:lnTo>
                  <a:lnTo>
                    <a:pt x="72212" y="4914"/>
                  </a:lnTo>
                  <a:lnTo>
                    <a:pt x="70485" y="1447"/>
                  </a:lnTo>
                  <a:lnTo>
                    <a:pt x="69621" y="0"/>
                  </a:lnTo>
                  <a:lnTo>
                    <a:pt x="68580" y="6731"/>
                  </a:lnTo>
                  <a:lnTo>
                    <a:pt x="68961" y="13360"/>
                  </a:lnTo>
                  <a:lnTo>
                    <a:pt x="70751" y="19659"/>
                  </a:lnTo>
                  <a:lnTo>
                    <a:pt x="73952" y="25425"/>
                  </a:lnTo>
                  <a:lnTo>
                    <a:pt x="74523" y="17907"/>
                  </a:lnTo>
                  <a:close/>
                </a:path>
              </a:pathLst>
            </a:custGeom>
            <a:solidFill>
              <a:srgbClr val="D5D7D6"/>
            </a:solidFill>
          </p:spPr>
          <p:txBody>
            <a:bodyPr wrap="square" lIns="0" tIns="0" rIns="0" bIns="0" rtlCol="0"/>
            <a:lstStyle/>
            <a:p>
              <a:endParaRPr/>
            </a:p>
          </p:txBody>
        </p:sp>
        <p:sp>
          <p:nvSpPr>
            <p:cNvPr id="332" name="object 335">
              <a:extLst>
                <a:ext uri="{FF2B5EF4-FFF2-40B4-BE49-F238E27FC236}">
                  <a16:creationId xmlns:a16="http://schemas.microsoft.com/office/drawing/2014/main" id="{9CC1BF5D-2C0D-8D93-0883-709F79C7595A}"/>
                </a:ext>
              </a:extLst>
            </p:cNvPr>
            <p:cNvSpPr/>
            <p:nvPr/>
          </p:nvSpPr>
          <p:spPr>
            <a:xfrm>
              <a:off x="6457732" y="3876477"/>
              <a:ext cx="635" cy="3175"/>
            </a:xfrm>
            <a:custGeom>
              <a:avLst/>
              <a:gdLst/>
              <a:ahLst/>
              <a:cxnLst/>
              <a:rect l="l" t="t" r="r" b="b"/>
              <a:pathLst>
                <a:path w="635" h="3175">
                  <a:moveTo>
                    <a:pt x="0" y="0"/>
                  </a:moveTo>
                  <a:lnTo>
                    <a:pt x="0" y="2603"/>
                  </a:lnTo>
                  <a:lnTo>
                    <a:pt x="292" y="1739"/>
                  </a:lnTo>
                  <a:lnTo>
                    <a:pt x="584" y="1155"/>
                  </a:lnTo>
                  <a:lnTo>
                    <a:pt x="0" y="0"/>
                  </a:lnTo>
                  <a:close/>
                </a:path>
              </a:pathLst>
            </a:custGeom>
            <a:solidFill>
              <a:srgbClr val="C4C5C5"/>
            </a:solidFill>
          </p:spPr>
          <p:txBody>
            <a:bodyPr wrap="square" lIns="0" tIns="0" rIns="0" bIns="0" rtlCol="0"/>
            <a:lstStyle/>
            <a:p>
              <a:endParaRPr/>
            </a:p>
          </p:txBody>
        </p:sp>
        <p:sp>
          <p:nvSpPr>
            <p:cNvPr id="333" name="object 336">
              <a:extLst>
                <a:ext uri="{FF2B5EF4-FFF2-40B4-BE49-F238E27FC236}">
                  <a16:creationId xmlns:a16="http://schemas.microsoft.com/office/drawing/2014/main" id="{768287EE-EF39-B9B2-D996-02ECF36C8C15}"/>
                </a:ext>
              </a:extLst>
            </p:cNvPr>
            <p:cNvSpPr/>
            <p:nvPr/>
          </p:nvSpPr>
          <p:spPr>
            <a:xfrm>
              <a:off x="6129061" y="3876190"/>
              <a:ext cx="1270" cy="3175"/>
            </a:xfrm>
            <a:custGeom>
              <a:avLst/>
              <a:gdLst/>
              <a:ahLst/>
              <a:cxnLst/>
              <a:rect l="l" t="t" r="r" b="b"/>
              <a:pathLst>
                <a:path w="1270" h="3175">
                  <a:moveTo>
                    <a:pt x="0" y="0"/>
                  </a:moveTo>
                  <a:lnTo>
                    <a:pt x="0" y="292"/>
                  </a:lnTo>
                  <a:lnTo>
                    <a:pt x="571" y="2019"/>
                  </a:lnTo>
                  <a:lnTo>
                    <a:pt x="863" y="3175"/>
                  </a:lnTo>
                  <a:lnTo>
                    <a:pt x="292" y="876"/>
                  </a:lnTo>
                  <a:lnTo>
                    <a:pt x="0" y="0"/>
                  </a:lnTo>
                  <a:close/>
                </a:path>
              </a:pathLst>
            </a:custGeom>
            <a:solidFill>
              <a:srgbClr val="BABCBC"/>
            </a:solidFill>
          </p:spPr>
          <p:txBody>
            <a:bodyPr wrap="square" lIns="0" tIns="0" rIns="0" bIns="0" rtlCol="0"/>
            <a:lstStyle/>
            <a:p>
              <a:endParaRPr/>
            </a:p>
          </p:txBody>
        </p:sp>
        <p:sp>
          <p:nvSpPr>
            <p:cNvPr id="334" name="object 337">
              <a:extLst>
                <a:ext uri="{FF2B5EF4-FFF2-40B4-BE49-F238E27FC236}">
                  <a16:creationId xmlns:a16="http://schemas.microsoft.com/office/drawing/2014/main" id="{04080B75-48F7-B223-8988-F0C40F91CDCD}"/>
                </a:ext>
              </a:extLst>
            </p:cNvPr>
            <p:cNvSpPr/>
            <p:nvPr/>
          </p:nvSpPr>
          <p:spPr>
            <a:xfrm>
              <a:off x="6332965" y="3822764"/>
              <a:ext cx="22225" cy="57150"/>
            </a:xfrm>
            <a:custGeom>
              <a:avLst/>
              <a:gdLst/>
              <a:ahLst/>
              <a:cxnLst/>
              <a:rect l="l" t="t" r="r" b="b"/>
              <a:pathLst>
                <a:path w="22225" h="57150">
                  <a:moveTo>
                    <a:pt x="9701" y="17322"/>
                  </a:moveTo>
                  <a:lnTo>
                    <a:pt x="7797" y="17322"/>
                  </a:lnTo>
                  <a:lnTo>
                    <a:pt x="9524" y="23101"/>
                  </a:lnTo>
                  <a:lnTo>
                    <a:pt x="10693" y="25984"/>
                  </a:lnTo>
                  <a:lnTo>
                    <a:pt x="13576" y="25984"/>
                  </a:lnTo>
                  <a:lnTo>
                    <a:pt x="16112" y="33777"/>
                  </a:lnTo>
                  <a:lnTo>
                    <a:pt x="18083" y="41079"/>
                  </a:lnTo>
                  <a:lnTo>
                    <a:pt x="19460" y="48488"/>
                  </a:lnTo>
                  <a:lnTo>
                    <a:pt x="20218" y="56603"/>
                  </a:lnTo>
                  <a:lnTo>
                    <a:pt x="21524" y="46743"/>
                  </a:lnTo>
                  <a:lnTo>
                    <a:pt x="21805" y="34258"/>
                  </a:lnTo>
                  <a:lnTo>
                    <a:pt x="18839" y="23992"/>
                  </a:lnTo>
                  <a:lnTo>
                    <a:pt x="10401" y="20789"/>
                  </a:lnTo>
                  <a:lnTo>
                    <a:pt x="9817" y="17614"/>
                  </a:lnTo>
                  <a:lnTo>
                    <a:pt x="9701" y="17322"/>
                  </a:lnTo>
                  <a:close/>
                </a:path>
                <a:path w="22225" h="57150">
                  <a:moveTo>
                    <a:pt x="0" y="0"/>
                  </a:moveTo>
                  <a:lnTo>
                    <a:pt x="0" y="1727"/>
                  </a:lnTo>
                  <a:lnTo>
                    <a:pt x="1155" y="4038"/>
                  </a:lnTo>
                  <a:lnTo>
                    <a:pt x="2590" y="6349"/>
                  </a:lnTo>
                  <a:lnTo>
                    <a:pt x="4051" y="8953"/>
                  </a:lnTo>
                  <a:lnTo>
                    <a:pt x="4914" y="8953"/>
                  </a:lnTo>
                  <a:lnTo>
                    <a:pt x="4914" y="12992"/>
                  </a:lnTo>
                  <a:lnTo>
                    <a:pt x="4051" y="12992"/>
                  </a:lnTo>
                  <a:lnTo>
                    <a:pt x="3174" y="15887"/>
                  </a:lnTo>
                  <a:lnTo>
                    <a:pt x="3467" y="19634"/>
                  </a:lnTo>
                  <a:lnTo>
                    <a:pt x="5194" y="17906"/>
                  </a:lnTo>
                  <a:lnTo>
                    <a:pt x="7797" y="17322"/>
                  </a:lnTo>
                  <a:lnTo>
                    <a:pt x="9701" y="17322"/>
                  </a:lnTo>
                  <a:lnTo>
                    <a:pt x="9245" y="16167"/>
                  </a:lnTo>
                  <a:lnTo>
                    <a:pt x="10401" y="12992"/>
                  </a:lnTo>
                  <a:lnTo>
                    <a:pt x="11264" y="12699"/>
                  </a:lnTo>
                  <a:lnTo>
                    <a:pt x="12420" y="12420"/>
                  </a:lnTo>
                  <a:lnTo>
                    <a:pt x="13576" y="12420"/>
                  </a:lnTo>
                  <a:lnTo>
                    <a:pt x="5194" y="10109"/>
                  </a:lnTo>
                  <a:lnTo>
                    <a:pt x="5486" y="5778"/>
                  </a:lnTo>
                  <a:lnTo>
                    <a:pt x="0" y="0"/>
                  </a:lnTo>
                  <a:close/>
                </a:path>
              </a:pathLst>
            </a:custGeom>
            <a:solidFill>
              <a:srgbClr val="A1A4A5"/>
            </a:solidFill>
          </p:spPr>
          <p:txBody>
            <a:bodyPr wrap="square" lIns="0" tIns="0" rIns="0" bIns="0" rtlCol="0"/>
            <a:lstStyle/>
            <a:p>
              <a:endParaRPr/>
            </a:p>
          </p:txBody>
        </p:sp>
        <p:sp>
          <p:nvSpPr>
            <p:cNvPr id="335" name="object 338">
              <a:extLst>
                <a:ext uri="{FF2B5EF4-FFF2-40B4-BE49-F238E27FC236}">
                  <a16:creationId xmlns:a16="http://schemas.microsoft.com/office/drawing/2014/main" id="{6F8E6294-7685-4D5C-B9C9-36419F40CDA3}"/>
                </a:ext>
              </a:extLst>
            </p:cNvPr>
            <p:cNvSpPr/>
            <p:nvPr/>
          </p:nvSpPr>
          <p:spPr>
            <a:xfrm>
              <a:off x="6298310" y="3877638"/>
              <a:ext cx="3175" cy="1270"/>
            </a:xfrm>
            <a:custGeom>
              <a:avLst/>
              <a:gdLst/>
              <a:ahLst/>
              <a:cxnLst/>
              <a:rect l="l" t="t" r="r" b="b"/>
              <a:pathLst>
                <a:path w="3175" h="1270">
                  <a:moveTo>
                    <a:pt x="2882" y="0"/>
                  </a:moveTo>
                  <a:lnTo>
                    <a:pt x="0" y="0"/>
                  </a:lnTo>
                  <a:lnTo>
                    <a:pt x="0" y="863"/>
                  </a:lnTo>
                  <a:lnTo>
                    <a:pt x="2882" y="863"/>
                  </a:lnTo>
                  <a:lnTo>
                    <a:pt x="2882" y="0"/>
                  </a:lnTo>
                  <a:close/>
                </a:path>
              </a:pathLst>
            </a:custGeom>
            <a:solidFill>
              <a:srgbClr val="99A4A5"/>
            </a:solidFill>
          </p:spPr>
          <p:txBody>
            <a:bodyPr wrap="square" lIns="0" tIns="0" rIns="0" bIns="0" rtlCol="0"/>
            <a:lstStyle/>
            <a:p>
              <a:endParaRPr/>
            </a:p>
          </p:txBody>
        </p:sp>
        <p:sp>
          <p:nvSpPr>
            <p:cNvPr id="336" name="object 339">
              <a:extLst>
                <a:ext uri="{FF2B5EF4-FFF2-40B4-BE49-F238E27FC236}">
                  <a16:creationId xmlns:a16="http://schemas.microsoft.com/office/drawing/2014/main" id="{42F67AA7-C03B-E05D-7100-EBCC1D72EE8C}"/>
                </a:ext>
              </a:extLst>
            </p:cNvPr>
            <p:cNvSpPr/>
            <p:nvPr/>
          </p:nvSpPr>
          <p:spPr>
            <a:xfrm>
              <a:off x="6425100" y="3813233"/>
              <a:ext cx="36830" cy="64769"/>
            </a:xfrm>
            <a:custGeom>
              <a:avLst/>
              <a:gdLst/>
              <a:ahLst/>
              <a:cxnLst/>
              <a:rect l="l" t="t" r="r" b="b"/>
              <a:pathLst>
                <a:path w="36829" h="64770">
                  <a:moveTo>
                    <a:pt x="36172" y="59778"/>
                  </a:moveTo>
                  <a:lnTo>
                    <a:pt x="32918" y="59778"/>
                  </a:lnTo>
                  <a:lnTo>
                    <a:pt x="35814" y="64693"/>
                  </a:lnTo>
                  <a:lnTo>
                    <a:pt x="36677" y="64693"/>
                  </a:lnTo>
                  <a:lnTo>
                    <a:pt x="36172" y="59778"/>
                  </a:lnTo>
                  <a:close/>
                </a:path>
                <a:path w="36829" h="64770">
                  <a:moveTo>
                    <a:pt x="6350" y="0"/>
                  </a:moveTo>
                  <a:lnTo>
                    <a:pt x="0" y="2590"/>
                  </a:lnTo>
                  <a:lnTo>
                    <a:pt x="2019" y="15303"/>
                  </a:lnTo>
                  <a:lnTo>
                    <a:pt x="1435" y="21082"/>
                  </a:lnTo>
                  <a:lnTo>
                    <a:pt x="7213" y="21945"/>
                  </a:lnTo>
                  <a:lnTo>
                    <a:pt x="8089" y="29743"/>
                  </a:lnTo>
                  <a:lnTo>
                    <a:pt x="10109" y="29743"/>
                  </a:lnTo>
                  <a:lnTo>
                    <a:pt x="14147" y="30327"/>
                  </a:lnTo>
                  <a:lnTo>
                    <a:pt x="15011" y="31762"/>
                  </a:lnTo>
                  <a:lnTo>
                    <a:pt x="16167" y="33210"/>
                  </a:lnTo>
                  <a:lnTo>
                    <a:pt x="17322" y="34937"/>
                  </a:lnTo>
                  <a:lnTo>
                    <a:pt x="31191" y="60071"/>
                  </a:lnTo>
                  <a:lnTo>
                    <a:pt x="31762" y="59778"/>
                  </a:lnTo>
                  <a:lnTo>
                    <a:pt x="36172" y="59778"/>
                  </a:lnTo>
                  <a:lnTo>
                    <a:pt x="35774" y="55908"/>
                  </a:lnTo>
                  <a:lnTo>
                    <a:pt x="13855" y="22237"/>
                  </a:lnTo>
                  <a:lnTo>
                    <a:pt x="10680" y="20205"/>
                  </a:lnTo>
                  <a:lnTo>
                    <a:pt x="10109" y="18199"/>
                  </a:lnTo>
                  <a:lnTo>
                    <a:pt x="8089" y="18199"/>
                  </a:lnTo>
                  <a:lnTo>
                    <a:pt x="4610" y="12420"/>
                  </a:lnTo>
                  <a:lnTo>
                    <a:pt x="6057" y="6642"/>
                  </a:lnTo>
                  <a:lnTo>
                    <a:pt x="6350" y="0"/>
                  </a:lnTo>
                  <a:close/>
                </a:path>
              </a:pathLst>
            </a:custGeom>
            <a:solidFill>
              <a:srgbClr val="898C8D"/>
            </a:solidFill>
          </p:spPr>
          <p:txBody>
            <a:bodyPr wrap="square" lIns="0" tIns="0" rIns="0" bIns="0" rtlCol="0"/>
            <a:lstStyle/>
            <a:p>
              <a:endParaRPr/>
            </a:p>
          </p:txBody>
        </p:sp>
        <p:sp>
          <p:nvSpPr>
            <p:cNvPr id="337" name="object 340">
              <a:extLst>
                <a:ext uri="{FF2B5EF4-FFF2-40B4-BE49-F238E27FC236}">
                  <a16:creationId xmlns:a16="http://schemas.microsoft.com/office/drawing/2014/main" id="{57433837-9875-A4CF-59B1-66789DE967DF}"/>
                </a:ext>
              </a:extLst>
            </p:cNvPr>
            <p:cNvSpPr/>
            <p:nvPr/>
          </p:nvSpPr>
          <p:spPr>
            <a:xfrm>
              <a:off x="6128474" y="3870705"/>
              <a:ext cx="363855" cy="6985"/>
            </a:xfrm>
            <a:custGeom>
              <a:avLst/>
              <a:gdLst/>
              <a:ahLst/>
              <a:cxnLst/>
              <a:rect l="l" t="t" r="r" b="b"/>
              <a:pathLst>
                <a:path w="363854" h="6985">
                  <a:moveTo>
                    <a:pt x="584" y="5486"/>
                  </a:moveTo>
                  <a:lnTo>
                    <a:pt x="0" y="1447"/>
                  </a:lnTo>
                  <a:lnTo>
                    <a:pt x="0" y="1727"/>
                  </a:lnTo>
                  <a:lnTo>
                    <a:pt x="584" y="5778"/>
                  </a:lnTo>
                  <a:lnTo>
                    <a:pt x="584" y="5486"/>
                  </a:lnTo>
                  <a:close/>
                </a:path>
                <a:path w="363854" h="6985">
                  <a:moveTo>
                    <a:pt x="363334" y="6934"/>
                  </a:moveTo>
                  <a:lnTo>
                    <a:pt x="362470" y="0"/>
                  </a:lnTo>
                  <a:lnTo>
                    <a:pt x="362470" y="6934"/>
                  </a:lnTo>
                  <a:lnTo>
                    <a:pt x="363334" y="6934"/>
                  </a:lnTo>
                  <a:close/>
                </a:path>
              </a:pathLst>
            </a:custGeom>
            <a:solidFill>
              <a:srgbClr val="C4C5C5"/>
            </a:solidFill>
          </p:spPr>
          <p:txBody>
            <a:bodyPr wrap="square" lIns="0" tIns="0" rIns="0" bIns="0" rtlCol="0"/>
            <a:lstStyle/>
            <a:p>
              <a:endParaRPr/>
            </a:p>
          </p:txBody>
        </p:sp>
        <p:sp>
          <p:nvSpPr>
            <p:cNvPr id="338" name="object 341">
              <a:extLst>
                <a:ext uri="{FF2B5EF4-FFF2-40B4-BE49-F238E27FC236}">
                  <a16:creationId xmlns:a16="http://schemas.microsoft.com/office/drawing/2014/main" id="{B20DD21D-B668-C661-5421-DF3CE19CED11}"/>
                </a:ext>
              </a:extLst>
            </p:cNvPr>
            <p:cNvSpPr/>
            <p:nvPr/>
          </p:nvSpPr>
          <p:spPr>
            <a:xfrm>
              <a:off x="6490082" y="3870707"/>
              <a:ext cx="1270" cy="5080"/>
            </a:xfrm>
            <a:custGeom>
              <a:avLst/>
              <a:gdLst/>
              <a:ahLst/>
              <a:cxnLst/>
              <a:rect l="l" t="t" r="r" b="b"/>
              <a:pathLst>
                <a:path w="1270" h="5079">
                  <a:moveTo>
                    <a:pt x="863" y="0"/>
                  </a:moveTo>
                  <a:lnTo>
                    <a:pt x="0" y="0"/>
                  </a:lnTo>
                  <a:lnTo>
                    <a:pt x="292" y="1435"/>
                  </a:lnTo>
                  <a:lnTo>
                    <a:pt x="584" y="3175"/>
                  </a:lnTo>
                  <a:lnTo>
                    <a:pt x="863" y="4902"/>
                  </a:lnTo>
                  <a:lnTo>
                    <a:pt x="863" y="0"/>
                  </a:lnTo>
                  <a:close/>
                </a:path>
              </a:pathLst>
            </a:custGeom>
            <a:solidFill>
              <a:srgbClr val="B0B3B3"/>
            </a:solidFill>
          </p:spPr>
          <p:txBody>
            <a:bodyPr wrap="square" lIns="0" tIns="0" rIns="0" bIns="0" rtlCol="0"/>
            <a:lstStyle/>
            <a:p>
              <a:endParaRPr/>
            </a:p>
          </p:txBody>
        </p:sp>
        <p:sp>
          <p:nvSpPr>
            <p:cNvPr id="339" name="object 342">
              <a:extLst>
                <a:ext uri="{FF2B5EF4-FFF2-40B4-BE49-F238E27FC236}">
                  <a16:creationId xmlns:a16="http://schemas.microsoft.com/office/drawing/2014/main" id="{248F9C41-A4B8-90DE-E4DA-31DAF9FE34B3}"/>
                </a:ext>
              </a:extLst>
            </p:cNvPr>
            <p:cNvSpPr/>
            <p:nvPr/>
          </p:nvSpPr>
          <p:spPr>
            <a:xfrm>
              <a:off x="6343653" y="3869831"/>
              <a:ext cx="1270" cy="5080"/>
            </a:xfrm>
            <a:custGeom>
              <a:avLst/>
              <a:gdLst/>
              <a:ahLst/>
              <a:cxnLst/>
              <a:rect l="l" t="t" r="r" b="b"/>
              <a:pathLst>
                <a:path w="1270" h="5079">
                  <a:moveTo>
                    <a:pt x="863" y="0"/>
                  </a:moveTo>
                  <a:lnTo>
                    <a:pt x="0" y="0"/>
                  </a:lnTo>
                  <a:lnTo>
                    <a:pt x="0" y="4914"/>
                  </a:lnTo>
                  <a:lnTo>
                    <a:pt x="279" y="4051"/>
                  </a:lnTo>
                  <a:lnTo>
                    <a:pt x="863" y="2895"/>
                  </a:lnTo>
                  <a:lnTo>
                    <a:pt x="863" y="0"/>
                  </a:lnTo>
                  <a:close/>
                </a:path>
              </a:pathLst>
            </a:custGeom>
            <a:solidFill>
              <a:srgbClr val="BABCBC"/>
            </a:solidFill>
          </p:spPr>
          <p:txBody>
            <a:bodyPr wrap="square" lIns="0" tIns="0" rIns="0" bIns="0" rtlCol="0"/>
            <a:lstStyle/>
            <a:p>
              <a:endParaRPr/>
            </a:p>
          </p:txBody>
        </p:sp>
        <p:sp>
          <p:nvSpPr>
            <p:cNvPr id="340" name="object 343">
              <a:extLst>
                <a:ext uri="{FF2B5EF4-FFF2-40B4-BE49-F238E27FC236}">
                  <a16:creationId xmlns:a16="http://schemas.microsoft.com/office/drawing/2014/main" id="{9909B9C0-952D-2366-EA75-5131283CB226}"/>
                </a:ext>
              </a:extLst>
            </p:cNvPr>
            <p:cNvSpPr/>
            <p:nvPr/>
          </p:nvSpPr>
          <p:spPr>
            <a:xfrm>
              <a:off x="6418743" y="3869831"/>
              <a:ext cx="1270" cy="5080"/>
            </a:xfrm>
            <a:custGeom>
              <a:avLst/>
              <a:gdLst/>
              <a:ahLst/>
              <a:cxnLst/>
              <a:rect l="l" t="t" r="r" b="b"/>
              <a:pathLst>
                <a:path w="1270" h="5079">
                  <a:moveTo>
                    <a:pt x="863" y="0"/>
                  </a:moveTo>
                  <a:lnTo>
                    <a:pt x="0" y="0"/>
                  </a:lnTo>
                  <a:lnTo>
                    <a:pt x="0" y="4914"/>
                  </a:lnTo>
                  <a:lnTo>
                    <a:pt x="292" y="3187"/>
                  </a:lnTo>
                  <a:lnTo>
                    <a:pt x="571" y="1447"/>
                  </a:lnTo>
                  <a:lnTo>
                    <a:pt x="863" y="0"/>
                  </a:lnTo>
                  <a:close/>
                </a:path>
              </a:pathLst>
            </a:custGeom>
            <a:solidFill>
              <a:srgbClr val="A1A4A5"/>
            </a:solidFill>
          </p:spPr>
          <p:txBody>
            <a:bodyPr wrap="square" lIns="0" tIns="0" rIns="0" bIns="0" rtlCol="0"/>
            <a:lstStyle/>
            <a:p>
              <a:endParaRPr/>
            </a:p>
          </p:txBody>
        </p:sp>
        <p:sp>
          <p:nvSpPr>
            <p:cNvPr id="341" name="object 344">
              <a:extLst>
                <a:ext uri="{FF2B5EF4-FFF2-40B4-BE49-F238E27FC236}">
                  <a16:creationId xmlns:a16="http://schemas.microsoft.com/office/drawing/2014/main" id="{30FC95C0-6799-AF69-C14C-93B85B558AB7}"/>
                </a:ext>
              </a:extLst>
            </p:cNvPr>
            <p:cNvSpPr/>
            <p:nvPr/>
          </p:nvSpPr>
          <p:spPr>
            <a:xfrm>
              <a:off x="6389866" y="3869253"/>
              <a:ext cx="635" cy="4445"/>
            </a:xfrm>
            <a:custGeom>
              <a:avLst/>
              <a:gdLst/>
              <a:ahLst/>
              <a:cxnLst/>
              <a:rect l="l" t="t" r="r" b="b"/>
              <a:pathLst>
                <a:path w="635" h="4445">
                  <a:moveTo>
                    <a:pt x="571" y="0"/>
                  </a:moveTo>
                  <a:lnTo>
                    <a:pt x="292" y="0"/>
                  </a:lnTo>
                  <a:lnTo>
                    <a:pt x="0" y="292"/>
                  </a:lnTo>
                  <a:lnTo>
                    <a:pt x="0" y="1739"/>
                  </a:lnTo>
                  <a:lnTo>
                    <a:pt x="292" y="2895"/>
                  </a:lnTo>
                  <a:lnTo>
                    <a:pt x="571" y="4051"/>
                  </a:lnTo>
                  <a:lnTo>
                    <a:pt x="571" y="0"/>
                  </a:lnTo>
                  <a:close/>
                </a:path>
              </a:pathLst>
            </a:custGeom>
            <a:solidFill>
              <a:srgbClr val="A9ACAC"/>
            </a:solidFill>
          </p:spPr>
          <p:txBody>
            <a:bodyPr wrap="square" lIns="0" tIns="0" rIns="0" bIns="0" rtlCol="0"/>
            <a:lstStyle/>
            <a:p>
              <a:endParaRPr/>
            </a:p>
          </p:txBody>
        </p:sp>
        <p:sp>
          <p:nvSpPr>
            <p:cNvPr id="342" name="object 345">
              <a:extLst>
                <a:ext uri="{FF2B5EF4-FFF2-40B4-BE49-F238E27FC236}">
                  <a16:creationId xmlns:a16="http://schemas.microsoft.com/office/drawing/2014/main" id="{BD828274-E5F9-02DD-7C93-DF6FBDEBC470}"/>
                </a:ext>
              </a:extLst>
            </p:cNvPr>
            <p:cNvSpPr/>
            <p:nvPr/>
          </p:nvSpPr>
          <p:spPr>
            <a:xfrm>
              <a:off x="6138594" y="3858285"/>
              <a:ext cx="10795" cy="13970"/>
            </a:xfrm>
            <a:custGeom>
              <a:avLst/>
              <a:gdLst/>
              <a:ahLst/>
              <a:cxnLst/>
              <a:rect l="l" t="t" r="r" b="b"/>
              <a:pathLst>
                <a:path w="10795" h="13970">
                  <a:moveTo>
                    <a:pt x="571" y="0"/>
                  </a:moveTo>
                  <a:lnTo>
                    <a:pt x="0" y="0"/>
                  </a:lnTo>
                  <a:lnTo>
                    <a:pt x="2311" y="5194"/>
                  </a:lnTo>
                  <a:lnTo>
                    <a:pt x="3759" y="8089"/>
                  </a:lnTo>
                  <a:lnTo>
                    <a:pt x="8089" y="8953"/>
                  </a:lnTo>
                  <a:lnTo>
                    <a:pt x="7505" y="11557"/>
                  </a:lnTo>
                  <a:lnTo>
                    <a:pt x="10680" y="13576"/>
                  </a:lnTo>
                  <a:lnTo>
                    <a:pt x="7505" y="7226"/>
                  </a:lnTo>
                  <a:lnTo>
                    <a:pt x="7122" y="4914"/>
                  </a:lnTo>
                  <a:lnTo>
                    <a:pt x="4914" y="4914"/>
                  </a:lnTo>
                  <a:lnTo>
                    <a:pt x="4914" y="3759"/>
                  </a:lnTo>
                  <a:lnTo>
                    <a:pt x="2882" y="3759"/>
                  </a:lnTo>
                  <a:lnTo>
                    <a:pt x="2311" y="1447"/>
                  </a:lnTo>
                  <a:lnTo>
                    <a:pt x="2019" y="571"/>
                  </a:lnTo>
                  <a:lnTo>
                    <a:pt x="1155" y="292"/>
                  </a:lnTo>
                  <a:lnTo>
                    <a:pt x="571" y="0"/>
                  </a:lnTo>
                  <a:close/>
                </a:path>
                <a:path w="10795" h="13970">
                  <a:moveTo>
                    <a:pt x="6642" y="2019"/>
                  </a:moveTo>
                  <a:lnTo>
                    <a:pt x="5778" y="2019"/>
                  </a:lnTo>
                  <a:lnTo>
                    <a:pt x="5778" y="4914"/>
                  </a:lnTo>
                  <a:lnTo>
                    <a:pt x="7122" y="4914"/>
                  </a:lnTo>
                  <a:lnTo>
                    <a:pt x="6642" y="2019"/>
                  </a:lnTo>
                  <a:close/>
                </a:path>
                <a:path w="10795" h="13970">
                  <a:moveTo>
                    <a:pt x="4914" y="2019"/>
                  </a:moveTo>
                  <a:lnTo>
                    <a:pt x="3759" y="2019"/>
                  </a:lnTo>
                  <a:lnTo>
                    <a:pt x="3759" y="3759"/>
                  </a:lnTo>
                  <a:lnTo>
                    <a:pt x="4914" y="3759"/>
                  </a:lnTo>
                  <a:lnTo>
                    <a:pt x="4914" y="2019"/>
                  </a:lnTo>
                  <a:close/>
                </a:path>
              </a:pathLst>
            </a:custGeom>
            <a:solidFill>
              <a:srgbClr val="C4BCC5"/>
            </a:solidFill>
          </p:spPr>
          <p:txBody>
            <a:bodyPr wrap="square" lIns="0" tIns="0" rIns="0" bIns="0" rtlCol="0"/>
            <a:lstStyle/>
            <a:p>
              <a:endParaRPr/>
            </a:p>
          </p:txBody>
        </p:sp>
        <p:sp>
          <p:nvSpPr>
            <p:cNvPr id="343" name="object 346">
              <a:extLst>
                <a:ext uri="{FF2B5EF4-FFF2-40B4-BE49-F238E27FC236}">
                  <a16:creationId xmlns:a16="http://schemas.microsoft.com/office/drawing/2014/main" id="{2157047A-F907-D1C1-3E5C-72623C2D6630}"/>
                </a:ext>
              </a:extLst>
            </p:cNvPr>
            <p:cNvSpPr/>
            <p:nvPr/>
          </p:nvSpPr>
          <p:spPr>
            <a:xfrm>
              <a:off x="6488926" y="3860306"/>
              <a:ext cx="2540" cy="10795"/>
            </a:xfrm>
            <a:custGeom>
              <a:avLst/>
              <a:gdLst/>
              <a:ahLst/>
              <a:cxnLst/>
              <a:rect l="l" t="t" r="r" b="b"/>
              <a:pathLst>
                <a:path w="2539" h="10795">
                  <a:moveTo>
                    <a:pt x="1155" y="0"/>
                  </a:moveTo>
                  <a:lnTo>
                    <a:pt x="0" y="0"/>
                  </a:lnTo>
                  <a:lnTo>
                    <a:pt x="0" y="863"/>
                  </a:lnTo>
                  <a:lnTo>
                    <a:pt x="571" y="7226"/>
                  </a:lnTo>
                  <a:lnTo>
                    <a:pt x="1155" y="10401"/>
                  </a:lnTo>
                  <a:lnTo>
                    <a:pt x="2019" y="10401"/>
                  </a:lnTo>
                  <a:lnTo>
                    <a:pt x="1155" y="0"/>
                  </a:lnTo>
                  <a:close/>
                </a:path>
              </a:pathLst>
            </a:custGeom>
            <a:solidFill>
              <a:srgbClr val="BABCBC"/>
            </a:solidFill>
          </p:spPr>
          <p:txBody>
            <a:bodyPr wrap="square" lIns="0" tIns="0" rIns="0" bIns="0" rtlCol="0"/>
            <a:lstStyle/>
            <a:p>
              <a:endParaRPr/>
            </a:p>
          </p:txBody>
        </p:sp>
        <p:sp>
          <p:nvSpPr>
            <p:cNvPr id="344" name="object 347">
              <a:extLst>
                <a:ext uri="{FF2B5EF4-FFF2-40B4-BE49-F238E27FC236}">
                  <a16:creationId xmlns:a16="http://schemas.microsoft.com/office/drawing/2014/main" id="{291EB905-A974-F692-8755-55D2E8509A22}"/>
                </a:ext>
              </a:extLst>
            </p:cNvPr>
            <p:cNvSpPr/>
            <p:nvPr/>
          </p:nvSpPr>
          <p:spPr>
            <a:xfrm>
              <a:off x="6343653" y="3860593"/>
              <a:ext cx="1270" cy="9525"/>
            </a:xfrm>
            <a:custGeom>
              <a:avLst/>
              <a:gdLst/>
              <a:ahLst/>
              <a:cxnLst/>
              <a:rect l="l" t="t" r="r" b="b"/>
              <a:pathLst>
                <a:path w="1270" h="9525">
                  <a:moveTo>
                    <a:pt x="0" y="0"/>
                  </a:moveTo>
                  <a:lnTo>
                    <a:pt x="0" y="9245"/>
                  </a:lnTo>
                  <a:lnTo>
                    <a:pt x="863" y="9245"/>
                  </a:lnTo>
                  <a:lnTo>
                    <a:pt x="0" y="0"/>
                  </a:lnTo>
                  <a:close/>
                </a:path>
              </a:pathLst>
            </a:custGeom>
            <a:solidFill>
              <a:srgbClr val="A1A4A5"/>
            </a:solidFill>
          </p:spPr>
          <p:txBody>
            <a:bodyPr wrap="square" lIns="0" tIns="0" rIns="0" bIns="0" rtlCol="0"/>
            <a:lstStyle/>
            <a:p>
              <a:endParaRPr/>
            </a:p>
          </p:txBody>
        </p:sp>
        <p:sp>
          <p:nvSpPr>
            <p:cNvPr id="345" name="object 348">
              <a:extLst>
                <a:ext uri="{FF2B5EF4-FFF2-40B4-BE49-F238E27FC236}">
                  <a16:creationId xmlns:a16="http://schemas.microsoft.com/office/drawing/2014/main" id="{4F39EB94-98DC-701A-0F48-CD956F1D077E}"/>
                </a:ext>
              </a:extLst>
            </p:cNvPr>
            <p:cNvSpPr/>
            <p:nvPr/>
          </p:nvSpPr>
          <p:spPr>
            <a:xfrm>
              <a:off x="6388994" y="3866370"/>
              <a:ext cx="1905" cy="3810"/>
            </a:xfrm>
            <a:custGeom>
              <a:avLst/>
              <a:gdLst/>
              <a:ahLst/>
              <a:cxnLst/>
              <a:rect l="l" t="t" r="r" b="b"/>
              <a:pathLst>
                <a:path w="1904" h="3810">
                  <a:moveTo>
                    <a:pt x="292" y="0"/>
                  </a:moveTo>
                  <a:lnTo>
                    <a:pt x="0" y="3467"/>
                  </a:lnTo>
                  <a:lnTo>
                    <a:pt x="863" y="3467"/>
                  </a:lnTo>
                  <a:lnTo>
                    <a:pt x="863" y="3175"/>
                  </a:lnTo>
                  <a:lnTo>
                    <a:pt x="1155" y="2882"/>
                  </a:lnTo>
                  <a:lnTo>
                    <a:pt x="1447" y="2882"/>
                  </a:lnTo>
                  <a:lnTo>
                    <a:pt x="863" y="1739"/>
                  </a:lnTo>
                  <a:lnTo>
                    <a:pt x="571" y="863"/>
                  </a:lnTo>
                  <a:lnTo>
                    <a:pt x="292" y="0"/>
                  </a:lnTo>
                  <a:close/>
                </a:path>
              </a:pathLst>
            </a:custGeom>
            <a:solidFill>
              <a:srgbClr val="CDCFCE"/>
            </a:solidFill>
          </p:spPr>
          <p:txBody>
            <a:bodyPr wrap="square" lIns="0" tIns="0" rIns="0" bIns="0" rtlCol="0"/>
            <a:lstStyle/>
            <a:p>
              <a:endParaRPr/>
            </a:p>
          </p:txBody>
        </p:sp>
        <p:sp>
          <p:nvSpPr>
            <p:cNvPr id="346" name="object 349">
              <a:extLst>
                <a:ext uri="{FF2B5EF4-FFF2-40B4-BE49-F238E27FC236}">
                  <a16:creationId xmlns:a16="http://schemas.microsoft.com/office/drawing/2014/main" id="{4280898A-B662-E05D-E530-38BE3749672A}"/>
                </a:ext>
              </a:extLst>
            </p:cNvPr>
            <p:cNvSpPr/>
            <p:nvPr/>
          </p:nvSpPr>
          <p:spPr>
            <a:xfrm>
              <a:off x="6257010" y="3855414"/>
              <a:ext cx="163195" cy="14604"/>
            </a:xfrm>
            <a:custGeom>
              <a:avLst/>
              <a:gdLst/>
              <a:ahLst/>
              <a:cxnLst/>
              <a:rect l="l" t="t" r="r" b="b"/>
              <a:pathLst>
                <a:path w="163195" h="14604">
                  <a:moveTo>
                    <a:pt x="6629" y="10668"/>
                  </a:moveTo>
                  <a:lnTo>
                    <a:pt x="4038" y="6057"/>
                  </a:lnTo>
                  <a:lnTo>
                    <a:pt x="2019" y="5765"/>
                  </a:lnTo>
                  <a:lnTo>
                    <a:pt x="2019" y="571"/>
                  </a:lnTo>
                  <a:lnTo>
                    <a:pt x="1155" y="279"/>
                  </a:lnTo>
                  <a:lnTo>
                    <a:pt x="571" y="0"/>
                  </a:lnTo>
                  <a:lnTo>
                    <a:pt x="0" y="0"/>
                  </a:lnTo>
                  <a:lnTo>
                    <a:pt x="863" y="9525"/>
                  </a:lnTo>
                  <a:lnTo>
                    <a:pt x="2590" y="12407"/>
                  </a:lnTo>
                  <a:lnTo>
                    <a:pt x="3746" y="13855"/>
                  </a:lnTo>
                  <a:lnTo>
                    <a:pt x="3746" y="10680"/>
                  </a:lnTo>
                  <a:lnTo>
                    <a:pt x="6629" y="10680"/>
                  </a:lnTo>
                  <a:close/>
                </a:path>
                <a:path w="163195" h="14604">
                  <a:moveTo>
                    <a:pt x="8648" y="13563"/>
                  </a:moveTo>
                  <a:lnTo>
                    <a:pt x="7785" y="12407"/>
                  </a:lnTo>
                  <a:lnTo>
                    <a:pt x="7200" y="11544"/>
                  </a:lnTo>
                  <a:lnTo>
                    <a:pt x="6629" y="10680"/>
                  </a:lnTo>
                  <a:lnTo>
                    <a:pt x="7493" y="12979"/>
                  </a:lnTo>
                  <a:lnTo>
                    <a:pt x="8648" y="13563"/>
                  </a:lnTo>
                  <a:close/>
                </a:path>
                <a:path w="163195" h="14604">
                  <a:moveTo>
                    <a:pt x="162585" y="11544"/>
                  </a:moveTo>
                  <a:lnTo>
                    <a:pt x="162293" y="12407"/>
                  </a:lnTo>
                  <a:lnTo>
                    <a:pt x="162013" y="13271"/>
                  </a:lnTo>
                  <a:lnTo>
                    <a:pt x="161721" y="14427"/>
                  </a:lnTo>
                  <a:lnTo>
                    <a:pt x="162585" y="14427"/>
                  </a:lnTo>
                  <a:lnTo>
                    <a:pt x="162585" y="11544"/>
                  </a:lnTo>
                  <a:close/>
                </a:path>
              </a:pathLst>
            </a:custGeom>
            <a:solidFill>
              <a:srgbClr val="A9ACAC"/>
            </a:solidFill>
          </p:spPr>
          <p:txBody>
            <a:bodyPr wrap="square" lIns="0" tIns="0" rIns="0" bIns="0" rtlCol="0"/>
            <a:lstStyle/>
            <a:p>
              <a:endParaRPr/>
            </a:p>
          </p:txBody>
        </p:sp>
        <p:sp>
          <p:nvSpPr>
            <p:cNvPr id="347" name="object 350">
              <a:extLst>
                <a:ext uri="{FF2B5EF4-FFF2-40B4-BE49-F238E27FC236}">
                  <a16:creationId xmlns:a16="http://schemas.microsoft.com/office/drawing/2014/main" id="{8E3E7DDA-F479-C1BC-FB10-CAB5C0AC3647}"/>
                </a:ext>
              </a:extLst>
            </p:cNvPr>
            <p:cNvSpPr/>
            <p:nvPr/>
          </p:nvSpPr>
          <p:spPr>
            <a:xfrm>
              <a:off x="6342787" y="3862038"/>
              <a:ext cx="1270" cy="6350"/>
            </a:xfrm>
            <a:custGeom>
              <a:avLst/>
              <a:gdLst/>
              <a:ahLst/>
              <a:cxnLst/>
              <a:rect l="l" t="t" r="r" b="b"/>
              <a:pathLst>
                <a:path w="1270" h="6350">
                  <a:moveTo>
                    <a:pt x="863" y="0"/>
                  </a:moveTo>
                  <a:lnTo>
                    <a:pt x="0" y="0"/>
                  </a:lnTo>
                  <a:lnTo>
                    <a:pt x="279" y="1739"/>
                  </a:lnTo>
                  <a:lnTo>
                    <a:pt x="863" y="5778"/>
                  </a:lnTo>
                  <a:lnTo>
                    <a:pt x="863" y="0"/>
                  </a:lnTo>
                  <a:close/>
                </a:path>
              </a:pathLst>
            </a:custGeom>
            <a:solidFill>
              <a:srgbClr val="BABCBC"/>
            </a:solidFill>
          </p:spPr>
          <p:txBody>
            <a:bodyPr wrap="square" lIns="0" tIns="0" rIns="0" bIns="0" rtlCol="0"/>
            <a:lstStyle/>
            <a:p>
              <a:endParaRPr/>
            </a:p>
          </p:txBody>
        </p:sp>
        <p:sp>
          <p:nvSpPr>
            <p:cNvPr id="348" name="object 351">
              <a:extLst>
                <a:ext uri="{FF2B5EF4-FFF2-40B4-BE49-F238E27FC236}">
                  <a16:creationId xmlns:a16="http://schemas.microsoft.com/office/drawing/2014/main" id="{8625EDDD-A7E7-4D76-16EA-B1C0B2CE0465}"/>
                </a:ext>
              </a:extLst>
            </p:cNvPr>
            <p:cNvSpPr/>
            <p:nvPr/>
          </p:nvSpPr>
          <p:spPr>
            <a:xfrm>
              <a:off x="6202134" y="3847325"/>
              <a:ext cx="141605" cy="19685"/>
            </a:xfrm>
            <a:custGeom>
              <a:avLst/>
              <a:gdLst/>
              <a:ahLst/>
              <a:cxnLst/>
              <a:rect l="l" t="t" r="r" b="b"/>
              <a:pathLst>
                <a:path w="141604" h="19685">
                  <a:moveTo>
                    <a:pt x="863" y="16167"/>
                  </a:moveTo>
                  <a:lnTo>
                    <a:pt x="571" y="17030"/>
                  </a:lnTo>
                  <a:lnTo>
                    <a:pt x="292" y="17894"/>
                  </a:lnTo>
                  <a:lnTo>
                    <a:pt x="0" y="18757"/>
                  </a:lnTo>
                  <a:lnTo>
                    <a:pt x="0" y="19634"/>
                  </a:lnTo>
                  <a:lnTo>
                    <a:pt x="863" y="19634"/>
                  </a:lnTo>
                  <a:lnTo>
                    <a:pt x="863" y="16167"/>
                  </a:lnTo>
                  <a:close/>
                </a:path>
                <a:path w="141604" h="19685">
                  <a:moveTo>
                    <a:pt x="141516" y="13284"/>
                  </a:moveTo>
                  <a:lnTo>
                    <a:pt x="140931" y="8077"/>
                  </a:lnTo>
                  <a:lnTo>
                    <a:pt x="139496" y="4318"/>
                  </a:lnTo>
                  <a:lnTo>
                    <a:pt x="136601" y="0"/>
                  </a:lnTo>
                  <a:lnTo>
                    <a:pt x="136893" y="1727"/>
                  </a:lnTo>
                  <a:lnTo>
                    <a:pt x="138049" y="5194"/>
                  </a:lnTo>
                  <a:lnTo>
                    <a:pt x="140652" y="14719"/>
                  </a:lnTo>
                  <a:lnTo>
                    <a:pt x="141516" y="14719"/>
                  </a:lnTo>
                  <a:lnTo>
                    <a:pt x="141516" y="13284"/>
                  </a:lnTo>
                  <a:close/>
                </a:path>
              </a:pathLst>
            </a:custGeom>
            <a:solidFill>
              <a:srgbClr val="B0B3B3"/>
            </a:solidFill>
          </p:spPr>
          <p:txBody>
            <a:bodyPr wrap="square" lIns="0" tIns="0" rIns="0" bIns="0" rtlCol="0"/>
            <a:lstStyle/>
            <a:p>
              <a:endParaRPr/>
            </a:p>
          </p:txBody>
        </p:sp>
        <p:sp>
          <p:nvSpPr>
            <p:cNvPr id="349" name="object 352">
              <a:extLst>
                <a:ext uri="{FF2B5EF4-FFF2-40B4-BE49-F238E27FC236}">
                  <a16:creationId xmlns:a16="http://schemas.microsoft.com/office/drawing/2014/main" id="{7902B4AF-8B18-9A5C-1071-FED769382404}"/>
                </a:ext>
              </a:extLst>
            </p:cNvPr>
            <p:cNvSpPr/>
            <p:nvPr/>
          </p:nvSpPr>
          <p:spPr>
            <a:xfrm>
              <a:off x="6380624" y="3856257"/>
              <a:ext cx="1905" cy="5080"/>
            </a:xfrm>
            <a:custGeom>
              <a:avLst/>
              <a:gdLst/>
              <a:ahLst/>
              <a:cxnLst/>
              <a:rect l="l" t="t" r="r" b="b"/>
              <a:pathLst>
                <a:path w="1904" h="5079">
                  <a:moveTo>
                    <a:pt x="1447" y="0"/>
                  </a:moveTo>
                  <a:lnTo>
                    <a:pt x="292" y="0"/>
                  </a:lnTo>
                  <a:lnTo>
                    <a:pt x="0" y="292"/>
                  </a:lnTo>
                  <a:lnTo>
                    <a:pt x="0" y="2031"/>
                  </a:lnTo>
                  <a:lnTo>
                    <a:pt x="292" y="3479"/>
                  </a:lnTo>
                  <a:lnTo>
                    <a:pt x="571" y="4914"/>
                  </a:lnTo>
                  <a:lnTo>
                    <a:pt x="1447" y="4914"/>
                  </a:lnTo>
                  <a:lnTo>
                    <a:pt x="1447" y="0"/>
                  </a:lnTo>
                  <a:close/>
                </a:path>
              </a:pathLst>
            </a:custGeom>
            <a:solidFill>
              <a:srgbClr val="C4C5C5"/>
            </a:solidFill>
          </p:spPr>
          <p:txBody>
            <a:bodyPr wrap="square" lIns="0" tIns="0" rIns="0" bIns="0" rtlCol="0"/>
            <a:lstStyle/>
            <a:p>
              <a:endParaRPr/>
            </a:p>
          </p:txBody>
        </p:sp>
        <p:sp>
          <p:nvSpPr>
            <p:cNvPr id="350" name="object 353">
              <a:extLst>
                <a:ext uri="{FF2B5EF4-FFF2-40B4-BE49-F238E27FC236}">
                  <a16:creationId xmlns:a16="http://schemas.microsoft.com/office/drawing/2014/main" id="{5F513FCD-14B4-07FC-2F84-9817427BC6B0}"/>
                </a:ext>
              </a:extLst>
            </p:cNvPr>
            <p:cNvSpPr/>
            <p:nvPr/>
          </p:nvSpPr>
          <p:spPr>
            <a:xfrm>
              <a:off x="6484592" y="3844422"/>
              <a:ext cx="4445" cy="17145"/>
            </a:xfrm>
            <a:custGeom>
              <a:avLst/>
              <a:gdLst/>
              <a:ahLst/>
              <a:cxnLst/>
              <a:rect l="l" t="t" r="r" b="b"/>
              <a:pathLst>
                <a:path w="4445" h="17145">
                  <a:moveTo>
                    <a:pt x="3174" y="10401"/>
                  </a:moveTo>
                  <a:lnTo>
                    <a:pt x="3467" y="13868"/>
                  </a:lnTo>
                  <a:lnTo>
                    <a:pt x="4330" y="16751"/>
                  </a:lnTo>
                  <a:lnTo>
                    <a:pt x="4330" y="15887"/>
                  </a:lnTo>
                  <a:lnTo>
                    <a:pt x="3174" y="10401"/>
                  </a:lnTo>
                  <a:close/>
                </a:path>
                <a:path w="4445" h="17145">
                  <a:moveTo>
                    <a:pt x="1447" y="0"/>
                  </a:moveTo>
                  <a:lnTo>
                    <a:pt x="0" y="3175"/>
                  </a:lnTo>
                  <a:lnTo>
                    <a:pt x="0" y="5194"/>
                  </a:lnTo>
                  <a:lnTo>
                    <a:pt x="292" y="8953"/>
                  </a:lnTo>
                  <a:lnTo>
                    <a:pt x="3174" y="10401"/>
                  </a:lnTo>
                  <a:lnTo>
                    <a:pt x="1447" y="0"/>
                  </a:lnTo>
                  <a:close/>
                </a:path>
              </a:pathLst>
            </a:custGeom>
            <a:solidFill>
              <a:srgbClr val="B0B3B3"/>
            </a:solidFill>
          </p:spPr>
          <p:txBody>
            <a:bodyPr wrap="square" lIns="0" tIns="0" rIns="0" bIns="0" rtlCol="0"/>
            <a:lstStyle/>
            <a:p>
              <a:endParaRPr/>
            </a:p>
          </p:txBody>
        </p:sp>
        <p:sp>
          <p:nvSpPr>
            <p:cNvPr id="351" name="object 354">
              <a:extLst>
                <a:ext uri="{FF2B5EF4-FFF2-40B4-BE49-F238E27FC236}">
                  <a16:creationId xmlns:a16="http://schemas.microsoft.com/office/drawing/2014/main" id="{C599EAF6-22EB-0C66-A126-CC5BBDC2DF1D}"/>
                </a:ext>
              </a:extLst>
            </p:cNvPr>
            <p:cNvSpPr/>
            <p:nvPr/>
          </p:nvSpPr>
          <p:spPr>
            <a:xfrm>
              <a:off x="6421353" y="3855976"/>
              <a:ext cx="635" cy="1905"/>
            </a:xfrm>
            <a:custGeom>
              <a:avLst/>
              <a:gdLst/>
              <a:ahLst/>
              <a:cxnLst/>
              <a:rect l="l" t="t" r="r" b="b"/>
              <a:pathLst>
                <a:path w="635" h="1904">
                  <a:moveTo>
                    <a:pt x="276" y="0"/>
                  </a:moveTo>
                  <a:lnTo>
                    <a:pt x="0" y="1384"/>
                  </a:lnTo>
                  <a:lnTo>
                    <a:pt x="276" y="292"/>
                  </a:lnTo>
                  <a:lnTo>
                    <a:pt x="276" y="0"/>
                  </a:lnTo>
                  <a:close/>
                </a:path>
              </a:pathLst>
            </a:custGeom>
            <a:solidFill>
              <a:srgbClr val="A9ACAC"/>
            </a:solidFill>
          </p:spPr>
          <p:txBody>
            <a:bodyPr wrap="square" lIns="0" tIns="0" rIns="0" bIns="0" rtlCol="0"/>
            <a:lstStyle/>
            <a:p>
              <a:endParaRPr/>
            </a:p>
          </p:txBody>
        </p:sp>
        <p:sp>
          <p:nvSpPr>
            <p:cNvPr id="352" name="object 355">
              <a:extLst>
                <a:ext uri="{FF2B5EF4-FFF2-40B4-BE49-F238E27FC236}">
                  <a16:creationId xmlns:a16="http://schemas.microsoft.com/office/drawing/2014/main" id="{A95AD75C-3DFD-FB27-6415-6C4114878BA2}"/>
                </a:ext>
              </a:extLst>
            </p:cNvPr>
            <p:cNvSpPr/>
            <p:nvPr/>
          </p:nvSpPr>
          <p:spPr>
            <a:xfrm>
              <a:off x="6356653" y="3843846"/>
              <a:ext cx="12700" cy="15240"/>
            </a:xfrm>
            <a:custGeom>
              <a:avLst/>
              <a:gdLst/>
              <a:ahLst/>
              <a:cxnLst/>
              <a:rect l="l" t="t" r="r" b="b"/>
              <a:pathLst>
                <a:path w="12700" h="15239">
                  <a:moveTo>
                    <a:pt x="4330" y="0"/>
                  </a:moveTo>
                  <a:lnTo>
                    <a:pt x="0" y="4330"/>
                  </a:lnTo>
                  <a:lnTo>
                    <a:pt x="2590" y="7797"/>
                  </a:lnTo>
                  <a:lnTo>
                    <a:pt x="4330" y="13576"/>
                  </a:lnTo>
                  <a:lnTo>
                    <a:pt x="10388" y="14731"/>
                  </a:lnTo>
                  <a:lnTo>
                    <a:pt x="11264" y="15011"/>
                  </a:lnTo>
                  <a:lnTo>
                    <a:pt x="12128" y="8661"/>
                  </a:lnTo>
                  <a:lnTo>
                    <a:pt x="10388" y="4330"/>
                  </a:lnTo>
                  <a:lnTo>
                    <a:pt x="10096" y="571"/>
                  </a:lnTo>
                  <a:lnTo>
                    <a:pt x="4330" y="0"/>
                  </a:lnTo>
                  <a:close/>
                </a:path>
              </a:pathLst>
            </a:custGeom>
            <a:solidFill>
              <a:srgbClr val="CDCFCE"/>
            </a:solidFill>
          </p:spPr>
          <p:txBody>
            <a:bodyPr wrap="square" lIns="0" tIns="0" rIns="0" bIns="0" rtlCol="0"/>
            <a:lstStyle/>
            <a:p>
              <a:endParaRPr/>
            </a:p>
          </p:txBody>
        </p:sp>
        <p:sp>
          <p:nvSpPr>
            <p:cNvPr id="353" name="object 356">
              <a:extLst>
                <a:ext uri="{FF2B5EF4-FFF2-40B4-BE49-F238E27FC236}">
                  <a16:creationId xmlns:a16="http://schemas.microsoft.com/office/drawing/2014/main" id="{3101D3A0-8DE0-8A90-7EC4-10CDF5613356}"/>
                </a:ext>
              </a:extLst>
            </p:cNvPr>
            <p:cNvSpPr/>
            <p:nvPr/>
          </p:nvSpPr>
          <p:spPr>
            <a:xfrm>
              <a:off x="6326323" y="3855402"/>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C4C5C5"/>
            </a:solidFill>
          </p:spPr>
          <p:txBody>
            <a:bodyPr wrap="square" lIns="0" tIns="0" rIns="0" bIns="0" rtlCol="0"/>
            <a:lstStyle/>
            <a:p>
              <a:endParaRPr/>
            </a:p>
          </p:txBody>
        </p:sp>
        <p:sp>
          <p:nvSpPr>
            <p:cNvPr id="354" name="object 357">
              <a:extLst>
                <a:ext uri="{FF2B5EF4-FFF2-40B4-BE49-F238E27FC236}">
                  <a16:creationId xmlns:a16="http://schemas.microsoft.com/office/drawing/2014/main" id="{D14C8FAF-0D9B-1E03-5C27-4652BA6E6EAF}"/>
                </a:ext>
              </a:extLst>
            </p:cNvPr>
            <p:cNvSpPr/>
            <p:nvPr/>
          </p:nvSpPr>
          <p:spPr>
            <a:xfrm>
              <a:off x="6405163" y="3846727"/>
              <a:ext cx="12065" cy="12065"/>
            </a:xfrm>
            <a:custGeom>
              <a:avLst/>
              <a:gdLst/>
              <a:ahLst/>
              <a:cxnLst/>
              <a:rect l="l" t="t" r="r" b="b"/>
              <a:pathLst>
                <a:path w="12064" h="12064">
                  <a:moveTo>
                    <a:pt x="5499" y="0"/>
                  </a:moveTo>
                  <a:lnTo>
                    <a:pt x="0" y="0"/>
                  </a:lnTo>
                  <a:lnTo>
                    <a:pt x="1447" y="5791"/>
                  </a:lnTo>
                  <a:lnTo>
                    <a:pt x="2031" y="11556"/>
                  </a:lnTo>
                  <a:lnTo>
                    <a:pt x="9829" y="10693"/>
                  </a:lnTo>
                  <a:lnTo>
                    <a:pt x="9829" y="8674"/>
                  </a:lnTo>
                  <a:lnTo>
                    <a:pt x="11556" y="8674"/>
                  </a:lnTo>
                  <a:lnTo>
                    <a:pt x="11264" y="7226"/>
                  </a:lnTo>
                  <a:lnTo>
                    <a:pt x="10693" y="4914"/>
                  </a:lnTo>
                  <a:lnTo>
                    <a:pt x="6934" y="1155"/>
                  </a:lnTo>
                  <a:lnTo>
                    <a:pt x="5499" y="0"/>
                  </a:lnTo>
                  <a:close/>
                </a:path>
              </a:pathLst>
            </a:custGeom>
            <a:solidFill>
              <a:srgbClr val="D5D7D6"/>
            </a:solidFill>
          </p:spPr>
          <p:txBody>
            <a:bodyPr wrap="square" lIns="0" tIns="0" rIns="0" bIns="0" rtlCol="0"/>
            <a:lstStyle/>
            <a:p>
              <a:endParaRPr/>
            </a:p>
          </p:txBody>
        </p:sp>
        <p:sp>
          <p:nvSpPr>
            <p:cNvPr id="355" name="object 358">
              <a:extLst>
                <a:ext uri="{FF2B5EF4-FFF2-40B4-BE49-F238E27FC236}">
                  <a16:creationId xmlns:a16="http://schemas.microsoft.com/office/drawing/2014/main" id="{0B5178DE-7B9C-46AE-715B-622AEF167FFF}"/>
                </a:ext>
              </a:extLst>
            </p:cNvPr>
            <p:cNvSpPr/>
            <p:nvPr/>
          </p:nvSpPr>
          <p:spPr>
            <a:xfrm>
              <a:off x="6204442" y="3846737"/>
              <a:ext cx="6985" cy="11430"/>
            </a:xfrm>
            <a:custGeom>
              <a:avLst/>
              <a:gdLst/>
              <a:ahLst/>
              <a:cxnLst/>
              <a:rect l="l" t="t" r="r" b="b"/>
              <a:pathLst>
                <a:path w="6985" h="11429">
                  <a:moveTo>
                    <a:pt x="6934" y="0"/>
                  </a:moveTo>
                  <a:lnTo>
                    <a:pt x="3175" y="1155"/>
                  </a:lnTo>
                  <a:lnTo>
                    <a:pt x="1447" y="7505"/>
                  </a:lnTo>
                  <a:lnTo>
                    <a:pt x="0" y="10972"/>
                  </a:lnTo>
                  <a:lnTo>
                    <a:pt x="3759" y="8661"/>
                  </a:lnTo>
                  <a:lnTo>
                    <a:pt x="5194" y="4038"/>
                  </a:lnTo>
                  <a:lnTo>
                    <a:pt x="6934" y="0"/>
                  </a:lnTo>
                  <a:close/>
                </a:path>
              </a:pathLst>
            </a:custGeom>
            <a:solidFill>
              <a:srgbClr val="A9ACAC"/>
            </a:solidFill>
          </p:spPr>
          <p:txBody>
            <a:bodyPr wrap="square" lIns="0" tIns="0" rIns="0" bIns="0" rtlCol="0"/>
            <a:lstStyle/>
            <a:p>
              <a:endParaRPr/>
            </a:p>
          </p:txBody>
        </p:sp>
        <p:sp>
          <p:nvSpPr>
            <p:cNvPr id="356" name="object 359">
              <a:extLst>
                <a:ext uri="{FF2B5EF4-FFF2-40B4-BE49-F238E27FC236}">
                  <a16:creationId xmlns:a16="http://schemas.microsoft.com/office/drawing/2014/main" id="{64DEED2E-1552-A931-171D-880105998A21}"/>
                </a:ext>
              </a:extLst>
            </p:cNvPr>
            <p:cNvSpPr/>
            <p:nvPr/>
          </p:nvSpPr>
          <p:spPr>
            <a:xfrm>
              <a:off x="6137727" y="3855398"/>
              <a:ext cx="1270" cy="2540"/>
            </a:xfrm>
            <a:custGeom>
              <a:avLst/>
              <a:gdLst/>
              <a:ahLst/>
              <a:cxnLst/>
              <a:rect l="l" t="t" r="r" b="b"/>
              <a:pathLst>
                <a:path w="1270" h="2539">
                  <a:moveTo>
                    <a:pt x="0" y="0"/>
                  </a:moveTo>
                  <a:lnTo>
                    <a:pt x="1155" y="863"/>
                  </a:lnTo>
                  <a:lnTo>
                    <a:pt x="863" y="2019"/>
                  </a:lnTo>
                  <a:lnTo>
                    <a:pt x="584" y="1155"/>
                  </a:lnTo>
                  <a:lnTo>
                    <a:pt x="0" y="0"/>
                  </a:lnTo>
                  <a:close/>
                </a:path>
              </a:pathLst>
            </a:custGeom>
            <a:solidFill>
              <a:srgbClr val="C4BCC5"/>
            </a:solidFill>
          </p:spPr>
          <p:txBody>
            <a:bodyPr wrap="square" lIns="0" tIns="0" rIns="0" bIns="0" rtlCol="0"/>
            <a:lstStyle/>
            <a:p>
              <a:endParaRPr/>
            </a:p>
          </p:txBody>
        </p:sp>
        <p:sp>
          <p:nvSpPr>
            <p:cNvPr id="357" name="object 360">
              <a:extLst>
                <a:ext uri="{FF2B5EF4-FFF2-40B4-BE49-F238E27FC236}">
                  <a16:creationId xmlns:a16="http://schemas.microsoft.com/office/drawing/2014/main" id="{E9E98529-1264-0C68-0E3A-4800F7E02F4E}"/>
                </a:ext>
              </a:extLst>
            </p:cNvPr>
            <p:cNvSpPr/>
            <p:nvPr/>
          </p:nvSpPr>
          <p:spPr>
            <a:xfrm>
              <a:off x="6277223" y="3855401"/>
              <a:ext cx="3175" cy="2540"/>
            </a:xfrm>
            <a:custGeom>
              <a:avLst/>
              <a:gdLst/>
              <a:ahLst/>
              <a:cxnLst/>
              <a:rect l="l" t="t" r="r" b="b"/>
              <a:pathLst>
                <a:path w="3175" h="2539">
                  <a:moveTo>
                    <a:pt x="571" y="0"/>
                  </a:moveTo>
                  <a:lnTo>
                    <a:pt x="0" y="1155"/>
                  </a:lnTo>
                  <a:lnTo>
                    <a:pt x="0" y="2019"/>
                  </a:lnTo>
                  <a:lnTo>
                    <a:pt x="2882" y="2019"/>
                  </a:lnTo>
                  <a:lnTo>
                    <a:pt x="2882" y="863"/>
                  </a:lnTo>
                  <a:lnTo>
                    <a:pt x="571" y="0"/>
                  </a:lnTo>
                  <a:close/>
                </a:path>
              </a:pathLst>
            </a:custGeom>
            <a:solidFill>
              <a:srgbClr val="CCD8D7"/>
            </a:solidFill>
          </p:spPr>
          <p:txBody>
            <a:bodyPr wrap="square" lIns="0" tIns="0" rIns="0" bIns="0" rtlCol="0"/>
            <a:lstStyle/>
            <a:p>
              <a:endParaRPr/>
            </a:p>
          </p:txBody>
        </p:sp>
        <p:sp>
          <p:nvSpPr>
            <p:cNvPr id="358" name="object 361">
              <a:extLst>
                <a:ext uri="{FF2B5EF4-FFF2-40B4-BE49-F238E27FC236}">
                  <a16:creationId xmlns:a16="http://schemas.microsoft.com/office/drawing/2014/main" id="{5A5037A9-906A-B16C-65EB-BEF299055F23}"/>
                </a:ext>
              </a:extLst>
            </p:cNvPr>
            <p:cNvSpPr/>
            <p:nvPr/>
          </p:nvSpPr>
          <p:spPr>
            <a:xfrm>
              <a:off x="6380650" y="3847886"/>
              <a:ext cx="1905" cy="8890"/>
            </a:xfrm>
            <a:custGeom>
              <a:avLst/>
              <a:gdLst/>
              <a:ahLst/>
              <a:cxnLst/>
              <a:rect l="l" t="t" r="r" b="b"/>
              <a:pathLst>
                <a:path w="1904" h="8889">
                  <a:moveTo>
                    <a:pt x="833" y="0"/>
                  </a:moveTo>
                  <a:lnTo>
                    <a:pt x="0" y="8642"/>
                  </a:lnTo>
                  <a:lnTo>
                    <a:pt x="262" y="8369"/>
                  </a:lnTo>
                  <a:lnTo>
                    <a:pt x="541" y="8369"/>
                  </a:lnTo>
                  <a:lnTo>
                    <a:pt x="833" y="5486"/>
                  </a:lnTo>
                  <a:lnTo>
                    <a:pt x="1417" y="292"/>
                  </a:lnTo>
                  <a:lnTo>
                    <a:pt x="833" y="0"/>
                  </a:lnTo>
                  <a:close/>
                </a:path>
              </a:pathLst>
            </a:custGeom>
            <a:solidFill>
              <a:srgbClr val="A1A4A5"/>
            </a:solidFill>
          </p:spPr>
          <p:txBody>
            <a:bodyPr wrap="square" lIns="0" tIns="0" rIns="0" bIns="0" rtlCol="0"/>
            <a:lstStyle/>
            <a:p>
              <a:endParaRPr/>
            </a:p>
          </p:txBody>
        </p:sp>
        <p:sp>
          <p:nvSpPr>
            <p:cNvPr id="359" name="object 362">
              <a:extLst>
                <a:ext uri="{FF2B5EF4-FFF2-40B4-BE49-F238E27FC236}">
                  <a16:creationId xmlns:a16="http://schemas.microsoft.com/office/drawing/2014/main" id="{5B5EC09F-A894-4079-1848-524B193CF8BD}"/>
                </a:ext>
              </a:extLst>
            </p:cNvPr>
            <p:cNvSpPr/>
            <p:nvPr/>
          </p:nvSpPr>
          <p:spPr>
            <a:xfrm>
              <a:off x="6410949" y="3838065"/>
              <a:ext cx="16510" cy="18415"/>
            </a:xfrm>
            <a:custGeom>
              <a:avLst/>
              <a:gdLst/>
              <a:ahLst/>
              <a:cxnLst/>
              <a:rect l="l" t="t" r="r" b="b"/>
              <a:pathLst>
                <a:path w="16510" h="18414">
                  <a:moveTo>
                    <a:pt x="16459" y="0"/>
                  </a:moveTo>
                  <a:lnTo>
                    <a:pt x="5486" y="1155"/>
                  </a:lnTo>
                  <a:lnTo>
                    <a:pt x="0" y="2031"/>
                  </a:lnTo>
                  <a:lnTo>
                    <a:pt x="4610" y="8381"/>
                  </a:lnTo>
                  <a:lnTo>
                    <a:pt x="6057" y="2895"/>
                  </a:lnTo>
                  <a:lnTo>
                    <a:pt x="11544" y="4914"/>
                  </a:lnTo>
                  <a:lnTo>
                    <a:pt x="12128" y="11556"/>
                  </a:lnTo>
                  <a:lnTo>
                    <a:pt x="10972" y="13868"/>
                  </a:lnTo>
                  <a:lnTo>
                    <a:pt x="10680" y="17906"/>
                  </a:lnTo>
                  <a:lnTo>
                    <a:pt x="10680" y="18199"/>
                  </a:lnTo>
                  <a:lnTo>
                    <a:pt x="13855" y="12128"/>
                  </a:lnTo>
                  <a:lnTo>
                    <a:pt x="16459" y="6642"/>
                  </a:lnTo>
                  <a:lnTo>
                    <a:pt x="16459" y="0"/>
                  </a:lnTo>
                  <a:close/>
                </a:path>
              </a:pathLst>
            </a:custGeom>
            <a:solidFill>
              <a:srgbClr val="A9ACAC"/>
            </a:solidFill>
          </p:spPr>
          <p:txBody>
            <a:bodyPr wrap="square" lIns="0" tIns="0" rIns="0" bIns="0" rtlCol="0"/>
            <a:lstStyle/>
            <a:p>
              <a:endParaRPr/>
            </a:p>
          </p:txBody>
        </p:sp>
        <p:sp>
          <p:nvSpPr>
            <p:cNvPr id="360" name="object 363">
              <a:extLst>
                <a:ext uri="{FF2B5EF4-FFF2-40B4-BE49-F238E27FC236}">
                  <a16:creationId xmlns:a16="http://schemas.microsoft.com/office/drawing/2014/main" id="{F9C742BC-2F7C-A1C3-7105-59262E83F88C}"/>
                </a:ext>
              </a:extLst>
            </p:cNvPr>
            <p:cNvSpPr/>
            <p:nvPr/>
          </p:nvSpPr>
          <p:spPr>
            <a:xfrm>
              <a:off x="6518104" y="3851643"/>
              <a:ext cx="1270" cy="4445"/>
            </a:xfrm>
            <a:custGeom>
              <a:avLst/>
              <a:gdLst/>
              <a:ahLst/>
              <a:cxnLst/>
              <a:rect l="l" t="t" r="r" b="b"/>
              <a:pathLst>
                <a:path w="1270" h="4445">
                  <a:moveTo>
                    <a:pt x="1143" y="0"/>
                  </a:moveTo>
                  <a:lnTo>
                    <a:pt x="279" y="0"/>
                  </a:lnTo>
                  <a:lnTo>
                    <a:pt x="0" y="292"/>
                  </a:lnTo>
                  <a:lnTo>
                    <a:pt x="0" y="2895"/>
                  </a:lnTo>
                  <a:lnTo>
                    <a:pt x="279" y="4330"/>
                  </a:lnTo>
                  <a:lnTo>
                    <a:pt x="863" y="1447"/>
                  </a:lnTo>
                  <a:lnTo>
                    <a:pt x="1143" y="0"/>
                  </a:lnTo>
                  <a:close/>
                </a:path>
              </a:pathLst>
            </a:custGeom>
            <a:solidFill>
              <a:srgbClr val="818485"/>
            </a:solidFill>
          </p:spPr>
          <p:txBody>
            <a:bodyPr wrap="square" lIns="0" tIns="0" rIns="0" bIns="0" rtlCol="0"/>
            <a:lstStyle/>
            <a:p>
              <a:endParaRPr/>
            </a:p>
          </p:txBody>
        </p:sp>
        <p:sp>
          <p:nvSpPr>
            <p:cNvPr id="361" name="object 364">
              <a:extLst>
                <a:ext uri="{FF2B5EF4-FFF2-40B4-BE49-F238E27FC236}">
                  <a16:creationId xmlns:a16="http://schemas.microsoft.com/office/drawing/2014/main" id="{6F15EC5C-693D-CC3F-AF3D-AD4C815F3A27}"/>
                </a:ext>
              </a:extLst>
            </p:cNvPr>
            <p:cNvSpPr/>
            <p:nvPr/>
          </p:nvSpPr>
          <p:spPr>
            <a:xfrm>
              <a:off x="6181337" y="3841825"/>
              <a:ext cx="10160" cy="10795"/>
            </a:xfrm>
            <a:custGeom>
              <a:avLst/>
              <a:gdLst/>
              <a:ahLst/>
              <a:cxnLst/>
              <a:rect l="l" t="t" r="r" b="b"/>
              <a:pathLst>
                <a:path w="10160" h="10795">
                  <a:moveTo>
                    <a:pt x="2603" y="0"/>
                  </a:moveTo>
                  <a:lnTo>
                    <a:pt x="2603" y="2019"/>
                  </a:lnTo>
                  <a:lnTo>
                    <a:pt x="584" y="2019"/>
                  </a:lnTo>
                  <a:lnTo>
                    <a:pt x="0" y="4330"/>
                  </a:lnTo>
                  <a:lnTo>
                    <a:pt x="1447" y="10680"/>
                  </a:lnTo>
                  <a:lnTo>
                    <a:pt x="2273" y="4330"/>
                  </a:lnTo>
                  <a:lnTo>
                    <a:pt x="1739" y="4330"/>
                  </a:lnTo>
                  <a:lnTo>
                    <a:pt x="2311" y="4038"/>
                  </a:lnTo>
                  <a:lnTo>
                    <a:pt x="9027" y="4038"/>
                  </a:lnTo>
                  <a:lnTo>
                    <a:pt x="9319" y="2882"/>
                  </a:lnTo>
                  <a:lnTo>
                    <a:pt x="6934" y="1739"/>
                  </a:lnTo>
                  <a:lnTo>
                    <a:pt x="4622" y="863"/>
                  </a:lnTo>
                  <a:lnTo>
                    <a:pt x="2603" y="0"/>
                  </a:lnTo>
                  <a:close/>
                </a:path>
                <a:path w="10160" h="10795">
                  <a:moveTo>
                    <a:pt x="9027" y="4038"/>
                  </a:moveTo>
                  <a:lnTo>
                    <a:pt x="2311" y="4038"/>
                  </a:lnTo>
                  <a:lnTo>
                    <a:pt x="2273" y="4330"/>
                  </a:lnTo>
                  <a:lnTo>
                    <a:pt x="8953" y="4330"/>
                  </a:lnTo>
                  <a:lnTo>
                    <a:pt x="9027" y="4038"/>
                  </a:lnTo>
                  <a:close/>
                </a:path>
                <a:path w="10160" h="10795">
                  <a:moveTo>
                    <a:pt x="10109" y="1155"/>
                  </a:moveTo>
                  <a:lnTo>
                    <a:pt x="9245" y="1155"/>
                  </a:lnTo>
                  <a:lnTo>
                    <a:pt x="9245" y="2882"/>
                  </a:lnTo>
                  <a:lnTo>
                    <a:pt x="9537" y="2019"/>
                  </a:lnTo>
                  <a:lnTo>
                    <a:pt x="10109" y="1155"/>
                  </a:lnTo>
                  <a:close/>
                </a:path>
              </a:pathLst>
            </a:custGeom>
            <a:solidFill>
              <a:srgbClr val="B0B3B3"/>
            </a:solidFill>
          </p:spPr>
          <p:txBody>
            <a:bodyPr wrap="square" lIns="0" tIns="0" rIns="0" bIns="0" rtlCol="0"/>
            <a:lstStyle/>
            <a:p>
              <a:endParaRPr/>
            </a:p>
          </p:txBody>
        </p:sp>
        <p:sp>
          <p:nvSpPr>
            <p:cNvPr id="362" name="object 365">
              <a:extLst>
                <a:ext uri="{FF2B5EF4-FFF2-40B4-BE49-F238E27FC236}">
                  <a16:creationId xmlns:a16="http://schemas.microsoft.com/office/drawing/2014/main" id="{CCB41A98-BACF-2B44-08D4-A45313A62FF3}"/>
                </a:ext>
              </a:extLst>
            </p:cNvPr>
            <p:cNvSpPr/>
            <p:nvPr/>
          </p:nvSpPr>
          <p:spPr>
            <a:xfrm>
              <a:off x="6337875" y="3846733"/>
              <a:ext cx="2540" cy="6350"/>
            </a:xfrm>
            <a:custGeom>
              <a:avLst/>
              <a:gdLst/>
              <a:ahLst/>
              <a:cxnLst/>
              <a:rect l="l" t="t" r="r" b="b"/>
              <a:pathLst>
                <a:path w="2539" h="6350">
                  <a:moveTo>
                    <a:pt x="292" y="0"/>
                  </a:moveTo>
                  <a:lnTo>
                    <a:pt x="0" y="0"/>
                  </a:lnTo>
                  <a:lnTo>
                    <a:pt x="292" y="3759"/>
                  </a:lnTo>
                  <a:lnTo>
                    <a:pt x="1435" y="5778"/>
                  </a:lnTo>
                  <a:lnTo>
                    <a:pt x="2311" y="5778"/>
                  </a:lnTo>
                  <a:lnTo>
                    <a:pt x="1739" y="4038"/>
                  </a:lnTo>
                  <a:lnTo>
                    <a:pt x="1155" y="2311"/>
                  </a:lnTo>
                  <a:lnTo>
                    <a:pt x="863" y="584"/>
                  </a:lnTo>
                  <a:lnTo>
                    <a:pt x="292" y="0"/>
                  </a:lnTo>
                  <a:close/>
                </a:path>
              </a:pathLst>
            </a:custGeom>
            <a:solidFill>
              <a:srgbClr val="C4C5C5"/>
            </a:solidFill>
          </p:spPr>
          <p:txBody>
            <a:bodyPr wrap="square" lIns="0" tIns="0" rIns="0" bIns="0" rtlCol="0"/>
            <a:lstStyle/>
            <a:p>
              <a:endParaRPr/>
            </a:p>
          </p:txBody>
        </p:sp>
        <p:sp>
          <p:nvSpPr>
            <p:cNvPr id="363" name="object 366">
              <a:extLst>
                <a:ext uri="{FF2B5EF4-FFF2-40B4-BE49-F238E27FC236}">
                  <a16:creationId xmlns:a16="http://schemas.microsoft.com/office/drawing/2014/main" id="{03B98053-44CD-A97C-4664-021D56D0F963}"/>
                </a:ext>
              </a:extLst>
            </p:cNvPr>
            <p:cNvSpPr/>
            <p:nvPr/>
          </p:nvSpPr>
          <p:spPr>
            <a:xfrm>
              <a:off x="6363863" y="3841830"/>
              <a:ext cx="10795" cy="10795"/>
            </a:xfrm>
            <a:custGeom>
              <a:avLst/>
              <a:gdLst/>
              <a:ahLst/>
              <a:cxnLst/>
              <a:rect l="l" t="t" r="r" b="b"/>
              <a:pathLst>
                <a:path w="10795" h="10795">
                  <a:moveTo>
                    <a:pt x="0" y="0"/>
                  </a:moveTo>
                  <a:lnTo>
                    <a:pt x="5206" y="3175"/>
                  </a:lnTo>
                  <a:lnTo>
                    <a:pt x="7797" y="5194"/>
                  </a:lnTo>
                  <a:lnTo>
                    <a:pt x="10693" y="10680"/>
                  </a:lnTo>
                  <a:lnTo>
                    <a:pt x="10693" y="3454"/>
                  </a:lnTo>
                  <a:lnTo>
                    <a:pt x="5778" y="2019"/>
                  </a:lnTo>
                  <a:lnTo>
                    <a:pt x="0" y="0"/>
                  </a:lnTo>
                  <a:close/>
                </a:path>
              </a:pathLst>
            </a:custGeom>
            <a:solidFill>
              <a:srgbClr val="A1A4A5"/>
            </a:solidFill>
          </p:spPr>
          <p:txBody>
            <a:bodyPr wrap="square" lIns="0" tIns="0" rIns="0" bIns="0" rtlCol="0"/>
            <a:lstStyle/>
            <a:p>
              <a:endParaRPr/>
            </a:p>
          </p:txBody>
        </p:sp>
        <p:sp>
          <p:nvSpPr>
            <p:cNvPr id="364" name="object 367">
              <a:extLst>
                <a:ext uri="{FF2B5EF4-FFF2-40B4-BE49-F238E27FC236}">
                  <a16:creationId xmlns:a16="http://schemas.microsoft.com/office/drawing/2014/main" id="{E654AABA-5AF3-85A5-70E8-DCCC4AAE1984}"/>
                </a:ext>
              </a:extLst>
            </p:cNvPr>
            <p:cNvSpPr/>
            <p:nvPr/>
          </p:nvSpPr>
          <p:spPr>
            <a:xfrm>
              <a:off x="6134840" y="3848184"/>
              <a:ext cx="1905" cy="3810"/>
            </a:xfrm>
            <a:custGeom>
              <a:avLst/>
              <a:gdLst/>
              <a:ahLst/>
              <a:cxnLst/>
              <a:rect l="l" t="t" r="r" b="b"/>
              <a:pathLst>
                <a:path w="1904" h="3810">
                  <a:moveTo>
                    <a:pt x="0" y="0"/>
                  </a:moveTo>
                  <a:lnTo>
                    <a:pt x="0" y="571"/>
                  </a:lnTo>
                  <a:lnTo>
                    <a:pt x="292" y="1435"/>
                  </a:lnTo>
                  <a:lnTo>
                    <a:pt x="571" y="2311"/>
                  </a:lnTo>
                  <a:lnTo>
                    <a:pt x="863" y="3454"/>
                  </a:lnTo>
                  <a:lnTo>
                    <a:pt x="863" y="3174"/>
                  </a:lnTo>
                  <a:lnTo>
                    <a:pt x="1155" y="2882"/>
                  </a:lnTo>
                  <a:lnTo>
                    <a:pt x="1447" y="2882"/>
                  </a:lnTo>
                  <a:lnTo>
                    <a:pt x="863" y="1727"/>
                  </a:lnTo>
                  <a:lnTo>
                    <a:pt x="292" y="863"/>
                  </a:lnTo>
                  <a:lnTo>
                    <a:pt x="0" y="0"/>
                  </a:lnTo>
                  <a:close/>
                </a:path>
              </a:pathLst>
            </a:custGeom>
            <a:solidFill>
              <a:srgbClr val="BABCBC"/>
            </a:solidFill>
          </p:spPr>
          <p:txBody>
            <a:bodyPr wrap="square" lIns="0" tIns="0" rIns="0" bIns="0" rtlCol="0"/>
            <a:lstStyle/>
            <a:p>
              <a:endParaRPr/>
            </a:p>
          </p:txBody>
        </p:sp>
        <p:sp>
          <p:nvSpPr>
            <p:cNvPr id="365" name="object 368">
              <a:extLst>
                <a:ext uri="{FF2B5EF4-FFF2-40B4-BE49-F238E27FC236}">
                  <a16:creationId xmlns:a16="http://schemas.microsoft.com/office/drawing/2014/main" id="{8D669946-0CF9-2A40-64CD-B2D317B4FB39}"/>
                </a:ext>
              </a:extLst>
            </p:cNvPr>
            <p:cNvSpPr/>
            <p:nvPr/>
          </p:nvSpPr>
          <p:spPr>
            <a:xfrm>
              <a:off x="6298312" y="3810062"/>
              <a:ext cx="23495" cy="41910"/>
            </a:xfrm>
            <a:custGeom>
              <a:avLst/>
              <a:gdLst/>
              <a:ahLst/>
              <a:cxnLst/>
              <a:rect l="l" t="t" r="r" b="b"/>
              <a:pathLst>
                <a:path w="23495" h="41910">
                  <a:moveTo>
                    <a:pt x="23101" y="0"/>
                  </a:moveTo>
                  <a:lnTo>
                    <a:pt x="13576" y="33782"/>
                  </a:lnTo>
                  <a:lnTo>
                    <a:pt x="4330" y="35509"/>
                  </a:lnTo>
                  <a:lnTo>
                    <a:pt x="0" y="36664"/>
                  </a:lnTo>
                  <a:lnTo>
                    <a:pt x="0" y="40424"/>
                  </a:lnTo>
                  <a:lnTo>
                    <a:pt x="1142" y="41008"/>
                  </a:lnTo>
                  <a:lnTo>
                    <a:pt x="2019" y="41579"/>
                  </a:lnTo>
                  <a:lnTo>
                    <a:pt x="22690" y="9382"/>
                  </a:lnTo>
                  <a:lnTo>
                    <a:pt x="23101" y="0"/>
                  </a:lnTo>
                  <a:close/>
                </a:path>
              </a:pathLst>
            </a:custGeom>
            <a:solidFill>
              <a:srgbClr val="898C8D"/>
            </a:solidFill>
          </p:spPr>
          <p:txBody>
            <a:bodyPr wrap="square" lIns="0" tIns="0" rIns="0" bIns="0" rtlCol="0"/>
            <a:lstStyle/>
            <a:p>
              <a:endParaRPr/>
            </a:p>
          </p:txBody>
        </p:sp>
        <p:sp>
          <p:nvSpPr>
            <p:cNvPr id="366" name="object 369">
              <a:extLst>
                <a:ext uri="{FF2B5EF4-FFF2-40B4-BE49-F238E27FC236}">
                  <a16:creationId xmlns:a16="http://schemas.microsoft.com/office/drawing/2014/main" id="{495C2E25-42B1-0183-42D2-6A10C29FA295}"/>
                </a:ext>
              </a:extLst>
            </p:cNvPr>
            <p:cNvSpPr/>
            <p:nvPr/>
          </p:nvSpPr>
          <p:spPr>
            <a:xfrm>
              <a:off x="6316793" y="3848759"/>
              <a:ext cx="2540" cy="3175"/>
            </a:xfrm>
            <a:custGeom>
              <a:avLst/>
              <a:gdLst/>
              <a:ahLst/>
              <a:cxnLst/>
              <a:rect l="l" t="t" r="r" b="b"/>
              <a:pathLst>
                <a:path w="2539" h="3175">
                  <a:moveTo>
                    <a:pt x="571" y="0"/>
                  </a:moveTo>
                  <a:lnTo>
                    <a:pt x="0" y="0"/>
                  </a:lnTo>
                  <a:lnTo>
                    <a:pt x="0" y="2882"/>
                  </a:lnTo>
                  <a:lnTo>
                    <a:pt x="571" y="2019"/>
                  </a:lnTo>
                  <a:lnTo>
                    <a:pt x="1435" y="1155"/>
                  </a:lnTo>
                  <a:lnTo>
                    <a:pt x="2311" y="571"/>
                  </a:lnTo>
                  <a:lnTo>
                    <a:pt x="1435" y="292"/>
                  </a:lnTo>
                  <a:lnTo>
                    <a:pt x="571" y="0"/>
                  </a:lnTo>
                  <a:close/>
                </a:path>
              </a:pathLst>
            </a:custGeom>
            <a:solidFill>
              <a:srgbClr val="898C95"/>
            </a:solidFill>
          </p:spPr>
          <p:txBody>
            <a:bodyPr wrap="square" lIns="0" tIns="0" rIns="0" bIns="0" rtlCol="0"/>
            <a:lstStyle/>
            <a:p>
              <a:endParaRPr/>
            </a:p>
          </p:txBody>
        </p:sp>
        <p:sp>
          <p:nvSpPr>
            <p:cNvPr id="367" name="object 370">
              <a:extLst>
                <a:ext uri="{FF2B5EF4-FFF2-40B4-BE49-F238E27FC236}">
                  <a16:creationId xmlns:a16="http://schemas.microsoft.com/office/drawing/2014/main" id="{43969BDC-5E1B-8F64-7543-B4AC9AEFE021}"/>
                </a:ext>
              </a:extLst>
            </p:cNvPr>
            <p:cNvSpPr/>
            <p:nvPr/>
          </p:nvSpPr>
          <p:spPr>
            <a:xfrm>
              <a:off x="6204154" y="3813514"/>
              <a:ext cx="15240" cy="36195"/>
            </a:xfrm>
            <a:custGeom>
              <a:avLst/>
              <a:gdLst/>
              <a:ahLst/>
              <a:cxnLst/>
              <a:rect l="l" t="t" r="r" b="b"/>
              <a:pathLst>
                <a:path w="15239" h="36195">
                  <a:moveTo>
                    <a:pt x="14147" y="0"/>
                  </a:moveTo>
                  <a:lnTo>
                    <a:pt x="12992" y="584"/>
                  </a:lnTo>
                  <a:lnTo>
                    <a:pt x="11264" y="1739"/>
                  </a:lnTo>
                  <a:lnTo>
                    <a:pt x="8042" y="10401"/>
                  </a:lnTo>
                  <a:lnTo>
                    <a:pt x="4332" y="19032"/>
                  </a:lnTo>
                  <a:lnTo>
                    <a:pt x="1272" y="27609"/>
                  </a:lnTo>
                  <a:lnTo>
                    <a:pt x="0" y="36106"/>
                  </a:lnTo>
                  <a:lnTo>
                    <a:pt x="1727" y="36106"/>
                  </a:lnTo>
                  <a:lnTo>
                    <a:pt x="5986" y="27908"/>
                  </a:lnTo>
                  <a:lnTo>
                    <a:pt x="11299" y="18381"/>
                  </a:lnTo>
                  <a:lnTo>
                    <a:pt x="14932" y="8690"/>
                  </a:lnTo>
                  <a:lnTo>
                    <a:pt x="14147" y="0"/>
                  </a:lnTo>
                  <a:close/>
                </a:path>
              </a:pathLst>
            </a:custGeom>
            <a:solidFill>
              <a:srgbClr val="898C8D"/>
            </a:solidFill>
          </p:spPr>
          <p:txBody>
            <a:bodyPr wrap="square" lIns="0" tIns="0" rIns="0" bIns="0" rtlCol="0"/>
            <a:lstStyle/>
            <a:p>
              <a:endParaRPr/>
            </a:p>
          </p:txBody>
        </p:sp>
        <p:sp>
          <p:nvSpPr>
            <p:cNvPr id="368" name="object 371">
              <a:extLst>
                <a:ext uri="{FF2B5EF4-FFF2-40B4-BE49-F238E27FC236}">
                  <a16:creationId xmlns:a16="http://schemas.microsoft.com/office/drawing/2014/main" id="{CED2B40D-057D-135C-CFA4-A226D8BFB982}"/>
                </a:ext>
              </a:extLst>
            </p:cNvPr>
            <p:cNvSpPr/>
            <p:nvPr/>
          </p:nvSpPr>
          <p:spPr>
            <a:xfrm>
              <a:off x="6133681" y="3844429"/>
              <a:ext cx="189865" cy="4445"/>
            </a:xfrm>
            <a:custGeom>
              <a:avLst/>
              <a:gdLst/>
              <a:ahLst/>
              <a:cxnLst/>
              <a:rect l="l" t="t" r="r" b="b"/>
              <a:pathLst>
                <a:path w="189864" h="4445">
                  <a:moveTo>
                    <a:pt x="1155" y="3759"/>
                  </a:moveTo>
                  <a:lnTo>
                    <a:pt x="571" y="2311"/>
                  </a:lnTo>
                  <a:lnTo>
                    <a:pt x="292" y="1155"/>
                  </a:lnTo>
                  <a:lnTo>
                    <a:pt x="0" y="0"/>
                  </a:lnTo>
                  <a:lnTo>
                    <a:pt x="0" y="292"/>
                  </a:lnTo>
                  <a:lnTo>
                    <a:pt x="292" y="1447"/>
                  </a:lnTo>
                  <a:lnTo>
                    <a:pt x="571" y="2895"/>
                  </a:lnTo>
                  <a:lnTo>
                    <a:pt x="1155" y="4330"/>
                  </a:lnTo>
                  <a:lnTo>
                    <a:pt x="1155" y="3759"/>
                  </a:lnTo>
                  <a:close/>
                </a:path>
                <a:path w="189864" h="4445">
                  <a:moveTo>
                    <a:pt x="189738" y="4330"/>
                  </a:moveTo>
                  <a:lnTo>
                    <a:pt x="188874" y="2895"/>
                  </a:lnTo>
                  <a:lnTo>
                    <a:pt x="188302" y="1435"/>
                  </a:lnTo>
                  <a:lnTo>
                    <a:pt x="187718" y="292"/>
                  </a:lnTo>
                  <a:lnTo>
                    <a:pt x="187718" y="3175"/>
                  </a:lnTo>
                  <a:lnTo>
                    <a:pt x="188874" y="3759"/>
                  </a:lnTo>
                  <a:lnTo>
                    <a:pt x="189738" y="4330"/>
                  </a:lnTo>
                  <a:close/>
                </a:path>
              </a:pathLst>
            </a:custGeom>
            <a:solidFill>
              <a:srgbClr val="BABCBC"/>
            </a:solidFill>
          </p:spPr>
          <p:txBody>
            <a:bodyPr wrap="square" lIns="0" tIns="0" rIns="0" bIns="0" rtlCol="0"/>
            <a:lstStyle/>
            <a:p>
              <a:endParaRPr/>
            </a:p>
          </p:txBody>
        </p:sp>
        <p:sp>
          <p:nvSpPr>
            <p:cNvPr id="369" name="object 372">
              <a:extLst>
                <a:ext uri="{FF2B5EF4-FFF2-40B4-BE49-F238E27FC236}">
                  <a16:creationId xmlns:a16="http://schemas.microsoft.com/office/drawing/2014/main" id="{7A6DA8EF-9397-7AD4-CE44-ECA80A640D17}"/>
                </a:ext>
              </a:extLst>
            </p:cNvPr>
            <p:cNvSpPr/>
            <p:nvPr/>
          </p:nvSpPr>
          <p:spPr>
            <a:xfrm>
              <a:off x="6477949" y="3831712"/>
              <a:ext cx="6350" cy="17145"/>
            </a:xfrm>
            <a:custGeom>
              <a:avLst/>
              <a:gdLst/>
              <a:ahLst/>
              <a:cxnLst/>
              <a:rect l="l" t="t" r="r" b="b"/>
              <a:pathLst>
                <a:path w="6350" h="17145">
                  <a:moveTo>
                    <a:pt x="6070" y="0"/>
                  </a:moveTo>
                  <a:lnTo>
                    <a:pt x="1727" y="6070"/>
                  </a:lnTo>
                  <a:lnTo>
                    <a:pt x="0" y="9537"/>
                  </a:lnTo>
                  <a:lnTo>
                    <a:pt x="2311" y="17043"/>
                  </a:lnTo>
                  <a:lnTo>
                    <a:pt x="4330" y="17043"/>
                  </a:lnTo>
                  <a:lnTo>
                    <a:pt x="5486" y="11264"/>
                  </a:lnTo>
                  <a:lnTo>
                    <a:pt x="6070" y="5778"/>
                  </a:lnTo>
                  <a:lnTo>
                    <a:pt x="6070" y="0"/>
                  </a:lnTo>
                  <a:close/>
                </a:path>
              </a:pathLst>
            </a:custGeom>
            <a:solidFill>
              <a:srgbClr val="919495"/>
            </a:solidFill>
          </p:spPr>
          <p:txBody>
            <a:bodyPr wrap="square" lIns="0" tIns="0" rIns="0" bIns="0" rtlCol="0"/>
            <a:lstStyle/>
            <a:p>
              <a:endParaRPr/>
            </a:p>
          </p:txBody>
        </p:sp>
        <p:sp>
          <p:nvSpPr>
            <p:cNvPr id="370" name="object 373">
              <a:extLst>
                <a:ext uri="{FF2B5EF4-FFF2-40B4-BE49-F238E27FC236}">
                  <a16:creationId xmlns:a16="http://schemas.microsoft.com/office/drawing/2014/main" id="{5A1D1652-1340-1CB6-432B-D887D8F8DD79}"/>
                </a:ext>
              </a:extLst>
            </p:cNvPr>
            <p:cNvSpPr/>
            <p:nvPr/>
          </p:nvSpPr>
          <p:spPr>
            <a:xfrm>
              <a:off x="6432317" y="3845867"/>
              <a:ext cx="3175" cy="2540"/>
            </a:xfrm>
            <a:custGeom>
              <a:avLst/>
              <a:gdLst/>
              <a:ahLst/>
              <a:cxnLst/>
              <a:rect l="l" t="t" r="r" b="b"/>
              <a:pathLst>
                <a:path w="3175" h="2539">
                  <a:moveTo>
                    <a:pt x="2882" y="0"/>
                  </a:moveTo>
                  <a:lnTo>
                    <a:pt x="292" y="863"/>
                  </a:lnTo>
                  <a:lnTo>
                    <a:pt x="0" y="2311"/>
                  </a:lnTo>
                  <a:lnTo>
                    <a:pt x="1727" y="2311"/>
                  </a:lnTo>
                  <a:lnTo>
                    <a:pt x="2311" y="571"/>
                  </a:lnTo>
                  <a:lnTo>
                    <a:pt x="2882" y="0"/>
                  </a:lnTo>
                  <a:close/>
                </a:path>
              </a:pathLst>
            </a:custGeom>
            <a:solidFill>
              <a:srgbClr val="A9ACAC"/>
            </a:solidFill>
          </p:spPr>
          <p:txBody>
            <a:bodyPr wrap="square" lIns="0" tIns="0" rIns="0" bIns="0" rtlCol="0"/>
            <a:lstStyle/>
            <a:p>
              <a:endParaRPr/>
            </a:p>
          </p:txBody>
        </p:sp>
        <p:sp>
          <p:nvSpPr>
            <p:cNvPr id="371" name="object 374">
              <a:extLst>
                <a:ext uri="{FF2B5EF4-FFF2-40B4-BE49-F238E27FC236}">
                  <a16:creationId xmlns:a16="http://schemas.microsoft.com/office/drawing/2014/main" id="{5C96D086-3CA1-EB6A-46AF-8B9B9B801102}"/>
                </a:ext>
              </a:extLst>
            </p:cNvPr>
            <p:cNvSpPr/>
            <p:nvPr/>
          </p:nvSpPr>
          <p:spPr>
            <a:xfrm>
              <a:off x="6434048" y="3845003"/>
              <a:ext cx="4445" cy="3175"/>
            </a:xfrm>
            <a:custGeom>
              <a:avLst/>
              <a:gdLst/>
              <a:ahLst/>
              <a:cxnLst/>
              <a:rect l="l" t="t" r="r" b="b"/>
              <a:pathLst>
                <a:path w="4445" h="3175">
                  <a:moveTo>
                    <a:pt x="3467" y="0"/>
                  </a:moveTo>
                  <a:lnTo>
                    <a:pt x="0" y="3175"/>
                  </a:lnTo>
                  <a:lnTo>
                    <a:pt x="1447" y="2311"/>
                  </a:lnTo>
                  <a:lnTo>
                    <a:pt x="4330" y="1155"/>
                  </a:lnTo>
                  <a:lnTo>
                    <a:pt x="4038" y="571"/>
                  </a:lnTo>
                  <a:lnTo>
                    <a:pt x="3759" y="279"/>
                  </a:lnTo>
                  <a:lnTo>
                    <a:pt x="3467" y="0"/>
                  </a:lnTo>
                  <a:close/>
                </a:path>
              </a:pathLst>
            </a:custGeom>
            <a:solidFill>
              <a:srgbClr val="B0B3B3"/>
            </a:solidFill>
          </p:spPr>
          <p:txBody>
            <a:bodyPr wrap="square" lIns="0" tIns="0" rIns="0" bIns="0" rtlCol="0"/>
            <a:lstStyle/>
            <a:p>
              <a:endParaRPr/>
            </a:p>
          </p:txBody>
        </p:sp>
        <p:sp>
          <p:nvSpPr>
            <p:cNvPr id="372" name="object 375">
              <a:extLst>
                <a:ext uri="{FF2B5EF4-FFF2-40B4-BE49-F238E27FC236}">
                  <a16:creationId xmlns:a16="http://schemas.microsoft.com/office/drawing/2014/main" id="{EB6FED1E-6265-0E30-EFC7-2B0944F1665F}"/>
                </a:ext>
              </a:extLst>
            </p:cNvPr>
            <p:cNvSpPr/>
            <p:nvPr/>
          </p:nvSpPr>
          <p:spPr>
            <a:xfrm>
              <a:off x="6318817" y="3836047"/>
              <a:ext cx="4445" cy="12065"/>
            </a:xfrm>
            <a:custGeom>
              <a:avLst/>
              <a:gdLst/>
              <a:ahLst/>
              <a:cxnLst/>
              <a:rect l="l" t="t" r="r" b="b"/>
              <a:pathLst>
                <a:path w="4445" h="12064">
                  <a:moveTo>
                    <a:pt x="4038" y="0"/>
                  </a:moveTo>
                  <a:lnTo>
                    <a:pt x="863" y="0"/>
                  </a:lnTo>
                  <a:lnTo>
                    <a:pt x="0" y="7213"/>
                  </a:lnTo>
                  <a:lnTo>
                    <a:pt x="571" y="10109"/>
                  </a:lnTo>
                  <a:lnTo>
                    <a:pt x="1155" y="10401"/>
                  </a:lnTo>
                  <a:lnTo>
                    <a:pt x="1727" y="10972"/>
                  </a:lnTo>
                  <a:lnTo>
                    <a:pt x="2590" y="11557"/>
                  </a:lnTo>
                  <a:lnTo>
                    <a:pt x="2590" y="8661"/>
                  </a:lnTo>
                  <a:lnTo>
                    <a:pt x="1727" y="8661"/>
                  </a:lnTo>
                  <a:lnTo>
                    <a:pt x="1727" y="5778"/>
                  </a:lnTo>
                  <a:lnTo>
                    <a:pt x="2590" y="5778"/>
                  </a:lnTo>
                  <a:lnTo>
                    <a:pt x="2882" y="3759"/>
                  </a:lnTo>
                  <a:lnTo>
                    <a:pt x="3454" y="1739"/>
                  </a:lnTo>
                  <a:lnTo>
                    <a:pt x="4038" y="0"/>
                  </a:lnTo>
                  <a:close/>
                </a:path>
              </a:pathLst>
            </a:custGeom>
            <a:solidFill>
              <a:srgbClr val="A1A4A5"/>
            </a:solidFill>
          </p:spPr>
          <p:txBody>
            <a:bodyPr wrap="square" lIns="0" tIns="0" rIns="0" bIns="0" rtlCol="0"/>
            <a:lstStyle/>
            <a:p>
              <a:endParaRPr/>
            </a:p>
          </p:txBody>
        </p:sp>
        <p:sp>
          <p:nvSpPr>
            <p:cNvPr id="373" name="object 376">
              <a:extLst>
                <a:ext uri="{FF2B5EF4-FFF2-40B4-BE49-F238E27FC236}">
                  <a16:creationId xmlns:a16="http://schemas.microsoft.com/office/drawing/2014/main" id="{7B649E71-D496-06B5-0A05-69243EA79593}"/>
                </a:ext>
              </a:extLst>
            </p:cNvPr>
            <p:cNvSpPr/>
            <p:nvPr/>
          </p:nvSpPr>
          <p:spPr>
            <a:xfrm>
              <a:off x="6259893" y="3827386"/>
              <a:ext cx="12065" cy="19050"/>
            </a:xfrm>
            <a:custGeom>
              <a:avLst/>
              <a:gdLst/>
              <a:ahLst/>
              <a:cxnLst/>
              <a:rect l="l" t="t" r="r" b="b"/>
              <a:pathLst>
                <a:path w="12064" h="19050">
                  <a:moveTo>
                    <a:pt x="11823" y="17322"/>
                  </a:moveTo>
                  <a:lnTo>
                    <a:pt x="10109" y="16179"/>
                  </a:lnTo>
                  <a:lnTo>
                    <a:pt x="8661" y="15011"/>
                  </a:lnTo>
                  <a:lnTo>
                    <a:pt x="6350" y="9817"/>
                  </a:lnTo>
                  <a:lnTo>
                    <a:pt x="4038" y="4902"/>
                  </a:lnTo>
                  <a:lnTo>
                    <a:pt x="2019" y="0"/>
                  </a:lnTo>
                  <a:lnTo>
                    <a:pt x="2019" y="3467"/>
                  </a:lnTo>
                  <a:lnTo>
                    <a:pt x="2882" y="8661"/>
                  </a:lnTo>
                  <a:lnTo>
                    <a:pt x="1727" y="10972"/>
                  </a:lnTo>
                  <a:lnTo>
                    <a:pt x="0" y="15595"/>
                  </a:lnTo>
                  <a:lnTo>
                    <a:pt x="0" y="18478"/>
                  </a:lnTo>
                  <a:lnTo>
                    <a:pt x="1155" y="18186"/>
                  </a:lnTo>
                  <a:lnTo>
                    <a:pt x="4038" y="17614"/>
                  </a:lnTo>
                  <a:lnTo>
                    <a:pt x="4330" y="16751"/>
                  </a:lnTo>
                  <a:lnTo>
                    <a:pt x="4914" y="15595"/>
                  </a:lnTo>
                  <a:lnTo>
                    <a:pt x="8661" y="15595"/>
                  </a:lnTo>
                  <a:lnTo>
                    <a:pt x="10109" y="16459"/>
                  </a:lnTo>
                  <a:lnTo>
                    <a:pt x="11823" y="17322"/>
                  </a:lnTo>
                  <a:close/>
                </a:path>
              </a:pathLst>
            </a:custGeom>
            <a:solidFill>
              <a:srgbClr val="A9ACAC"/>
            </a:solidFill>
          </p:spPr>
          <p:txBody>
            <a:bodyPr wrap="square" lIns="0" tIns="0" rIns="0" bIns="0" rtlCol="0"/>
            <a:lstStyle/>
            <a:p>
              <a:endParaRPr/>
            </a:p>
          </p:txBody>
        </p:sp>
        <p:sp>
          <p:nvSpPr>
            <p:cNvPr id="374" name="object 377">
              <a:extLst>
                <a:ext uri="{FF2B5EF4-FFF2-40B4-BE49-F238E27FC236}">
                  <a16:creationId xmlns:a16="http://schemas.microsoft.com/office/drawing/2014/main" id="{86A130EE-6C50-B1A4-2DF0-CD631518D96D}"/>
                </a:ext>
              </a:extLst>
            </p:cNvPr>
            <p:cNvSpPr/>
            <p:nvPr/>
          </p:nvSpPr>
          <p:spPr>
            <a:xfrm>
              <a:off x="6360980" y="3828542"/>
              <a:ext cx="24130" cy="17780"/>
            </a:xfrm>
            <a:custGeom>
              <a:avLst/>
              <a:gdLst/>
              <a:ahLst/>
              <a:cxnLst/>
              <a:rect l="l" t="t" r="r" b="b"/>
              <a:pathLst>
                <a:path w="24129" h="17779">
                  <a:moveTo>
                    <a:pt x="8661" y="0"/>
                  </a:moveTo>
                  <a:lnTo>
                    <a:pt x="863" y="0"/>
                  </a:lnTo>
                  <a:lnTo>
                    <a:pt x="292" y="1727"/>
                  </a:lnTo>
                  <a:lnTo>
                    <a:pt x="0" y="2882"/>
                  </a:lnTo>
                  <a:lnTo>
                    <a:pt x="7505" y="5194"/>
                  </a:lnTo>
                  <a:lnTo>
                    <a:pt x="11556" y="6642"/>
                  </a:lnTo>
                  <a:lnTo>
                    <a:pt x="14147" y="12128"/>
                  </a:lnTo>
                  <a:lnTo>
                    <a:pt x="15595" y="12700"/>
                  </a:lnTo>
                  <a:lnTo>
                    <a:pt x="22237" y="14439"/>
                  </a:lnTo>
                  <a:lnTo>
                    <a:pt x="22237" y="17322"/>
                  </a:lnTo>
                  <a:lnTo>
                    <a:pt x="23977" y="12700"/>
                  </a:lnTo>
                  <a:lnTo>
                    <a:pt x="21653" y="8369"/>
                  </a:lnTo>
                  <a:lnTo>
                    <a:pt x="21081" y="3746"/>
                  </a:lnTo>
                  <a:lnTo>
                    <a:pt x="13855" y="2311"/>
                  </a:lnTo>
                  <a:lnTo>
                    <a:pt x="8661" y="0"/>
                  </a:lnTo>
                  <a:close/>
                </a:path>
              </a:pathLst>
            </a:custGeom>
            <a:solidFill>
              <a:srgbClr val="898C8D"/>
            </a:solidFill>
          </p:spPr>
          <p:txBody>
            <a:bodyPr wrap="square" lIns="0" tIns="0" rIns="0" bIns="0" rtlCol="0"/>
            <a:lstStyle/>
            <a:p>
              <a:endParaRPr/>
            </a:p>
          </p:txBody>
        </p:sp>
        <p:sp>
          <p:nvSpPr>
            <p:cNvPr id="375" name="object 378">
              <a:extLst>
                <a:ext uri="{FF2B5EF4-FFF2-40B4-BE49-F238E27FC236}">
                  <a16:creationId xmlns:a16="http://schemas.microsoft.com/office/drawing/2014/main" id="{21399C93-E3C0-98A1-C1A5-1AD0733BBDEF}"/>
                </a:ext>
              </a:extLst>
            </p:cNvPr>
            <p:cNvSpPr/>
            <p:nvPr/>
          </p:nvSpPr>
          <p:spPr>
            <a:xfrm>
              <a:off x="6131951" y="3835755"/>
              <a:ext cx="1905" cy="9525"/>
            </a:xfrm>
            <a:custGeom>
              <a:avLst/>
              <a:gdLst/>
              <a:ahLst/>
              <a:cxnLst/>
              <a:rect l="l" t="t" r="r" b="b"/>
              <a:pathLst>
                <a:path w="1904" h="9525">
                  <a:moveTo>
                    <a:pt x="0" y="0"/>
                  </a:moveTo>
                  <a:lnTo>
                    <a:pt x="0" y="292"/>
                  </a:lnTo>
                  <a:lnTo>
                    <a:pt x="292" y="5207"/>
                  </a:lnTo>
                  <a:lnTo>
                    <a:pt x="1727" y="8953"/>
                  </a:lnTo>
                  <a:lnTo>
                    <a:pt x="1727" y="8661"/>
                  </a:lnTo>
                  <a:lnTo>
                    <a:pt x="0" y="0"/>
                  </a:lnTo>
                  <a:close/>
                </a:path>
              </a:pathLst>
            </a:custGeom>
            <a:solidFill>
              <a:srgbClr val="B0B3B3"/>
            </a:solidFill>
          </p:spPr>
          <p:txBody>
            <a:bodyPr wrap="square" lIns="0" tIns="0" rIns="0" bIns="0" rtlCol="0"/>
            <a:lstStyle/>
            <a:p>
              <a:endParaRPr/>
            </a:p>
          </p:txBody>
        </p:sp>
        <p:sp>
          <p:nvSpPr>
            <p:cNvPr id="376" name="object 379">
              <a:extLst>
                <a:ext uri="{FF2B5EF4-FFF2-40B4-BE49-F238E27FC236}">
                  <a16:creationId xmlns:a16="http://schemas.microsoft.com/office/drawing/2014/main" id="{8FE483C8-7082-A3E5-158C-EC6D81118A06}"/>
                </a:ext>
              </a:extLst>
            </p:cNvPr>
            <p:cNvSpPr/>
            <p:nvPr/>
          </p:nvSpPr>
          <p:spPr>
            <a:xfrm>
              <a:off x="6320547" y="3841825"/>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BABCBC"/>
            </a:solidFill>
          </p:spPr>
          <p:txBody>
            <a:bodyPr wrap="square" lIns="0" tIns="0" rIns="0" bIns="0" rtlCol="0"/>
            <a:lstStyle/>
            <a:p>
              <a:endParaRPr/>
            </a:p>
          </p:txBody>
        </p:sp>
        <p:sp>
          <p:nvSpPr>
            <p:cNvPr id="377" name="object 380">
              <a:extLst>
                <a:ext uri="{FF2B5EF4-FFF2-40B4-BE49-F238E27FC236}">
                  <a16:creationId xmlns:a16="http://schemas.microsoft.com/office/drawing/2014/main" id="{1148F7D1-7C26-4384-A738-C6F3FEABA404}"/>
                </a:ext>
              </a:extLst>
            </p:cNvPr>
            <p:cNvSpPr/>
            <p:nvPr/>
          </p:nvSpPr>
          <p:spPr>
            <a:xfrm>
              <a:off x="6270574" y="3799661"/>
              <a:ext cx="178435" cy="39370"/>
            </a:xfrm>
            <a:custGeom>
              <a:avLst/>
              <a:gdLst/>
              <a:ahLst/>
              <a:cxnLst/>
              <a:rect l="l" t="t" r="r" b="b"/>
              <a:pathLst>
                <a:path w="178435" h="39370">
                  <a:moveTo>
                    <a:pt x="42748" y="23114"/>
                  </a:moveTo>
                  <a:lnTo>
                    <a:pt x="41592" y="7518"/>
                  </a:lnTo>
                  <a:lnTo>
                    <a:pt x="41300" y="0"/>
                  </a:lnTo>
                  <a:lnTo>
                    <a:pt x="41300" y="10401"/>
                  </a:lnTo>
                  <a:lnTo>
                    <a:pt x="41592" y="14439"/>
                  </a:lnTo>
                  <a:lnTo>
                    <a:pt x="40144" y="23114"/>
                  </a:lnTo>
                  <a:lnTo>
                    <a:pt x="38417" y="23977"/>
                  </a:lnTo>
                  <a:lnTo>
                    <a:pt x="39560" y="27444"/>
                  </a:lnTo>
                  <a:lnTo>
                    <a:pt x="35229" y="31775"/>
                  </a:lnTo>
                  <a:lnTo>
                    <a:pt x="32626" y="33502"/>
                  </a:lnTo>
                  <a:lnTo>
                    <a:pt x="31762" y="31775"/>
                  </a:lnTo>
                  <a:lnTo>
                    <a:pt x="30721" y="29171"/>
                  </a:lnTo>
                  <a:lnTo>
                    <a:pt x="30607" y="28892"/>
                  </a:lnTo>
                  <a:lnTo>
                    <a:pt x="27152" y="23977"/>
                  </a:lnTo>
                  <a:lnTo>
                    <a:pt x="21374" y="23977"/>
                  </a:lnTo>
                  <a:lnTo>
                    <a:pt x="15303" y="23393"/>
                  </a:lnTo>
                  <a:lnTo>
                    <a:pt x="13284" y="23114"/>
                  </a:lnTo>
                  <a:lnTo>
                    <a:pt x="7505" y="25996"/>
                  </a:lnTo>
                  <a:lnTo>
                    <a:pt x="5778" y="27444"/>
                  </a:lnTo>
                  <a:lnTo>
                    <a:pt x="2882" y="30327"/>
                  </a:lnTo>
                  <a:lnTo>
                    <a:pt x="1727" y="29464"/>
                  </a:lnTo>
                  <a:lnTo>
                    <a:pt x="0" y="27736"/>
                  </a:lnTo>
                  <a:lnTo>
                    <a:pt x="863" y="31775"/>
                  </a:lnTo>
                  <a:lnTo>
                    <a:pt x="4914" y="34658"/>
                  </a:lnTo>
                  <a:lnTo>
                    <a:pt x="8661" y="35534"/>
                  </a:lnTo>
                  <a:lnTo>
                    <a:pt x="8661" y="34658"/>
                  </a:lnTo>
                  <a:lnTo>
                    <a:pt x="8953" y="34378"/>
                  </a:lnTo>
                  <a:lnTo>
                    <a:pt x="13563" y="33794"/>
                  </a:lnTo>
                  <a:lnTo>
                    <a:pt x="16167" y="33502"/>
                  </a:lnTo>
                  <a:lnTo>
                    <a:pt x="16167" y="38417"/>
                  </a:lnTo>
                  <a:lnTo>
                    <a:pt x="13284" y="38417"/>
                  </a:lnTo>
                  <a:lnTo>
                    <a:pt x="17614" y="39281"/>
                  </a:lnTo>
                  <a:lnTo>
                    <a:pt x="19989" y="33502"/>
                  </a:lnTo>
                  <a:lnTo>
                    <a:pt x="20218" y="32931"/>
                  </a:lnTo>
                  <a:lnTo>
                    <a:pt x="21082" y="31483"/>
                  </a:lnTo>
                  <a:lnTo>
                    <a:pt x="23977" y="30327"/>
                  </a:lnTo>
                  <a:lnTo>
                    <a:pt x="26860" y="29171"/>
                  </a:lnTo>
                  <a:lnTo>
                    <a:pt x="29451" y="30911"/>
                  </a:lnTo>
                  <a:lnTo>
                    <a:pt x="31483" y="37833"/>
                  </a:lnTo>
                  <a:lnTo>
                    <a:pt x="33502" y="37833"/>
                  </a:lnTo>
                  <a:lnTo>
                    <a:pt x="36055" y="33502"/>
                  </a:lnTo>
                  <a:lnTo>
                    <a:pt x="36385" y="32931"/>
                  </a:lnTo>
                  <a:lnTo>
                    <a:pt x="42748" y="23114"/>
                  </a:lnTo>
                  <a:close/>
                </a:path>
                <a:path w="178435" h="39370">
                  <a:moveTo>
                    <a:pt x="177901" y="39281"/>
                  </a:moveTo>
                  <a:lnTo>
                    <a:pt x="175895" y="36677"/>
                  </a:lnTo>
                  <a:lnTo>
                    <a:pt x="173863" y="34086"/>
                  </a:lnTo>
                  <a:lnTo>
                    <a:pt x="172135" y="31775"/>
                  </a:lnTo>
                  <a:lnTo>
                    <a:pt x="172707" y="33794"/>
                  </a:lnTo>
                  <a:lnTo>
                    <a:pt x="173291" y="36106"/>
                  </a:lnTo>
                  <a:lnTo>
                    <a:pt x="174155" y="38417"/>
                  </a:lnTo>
                  <a:lnTo>
                    <a:pt x="176466" y="38989"/>
                  </a:lnTo>
                  <a:lnTo>
                    <a:pt x="177901" y="39281"/>
                  </a:lnTo>
                  <a:close/>
                </a:path>
              </a:pathLst>
            </a:custGeom>
            <a:solidFill>
              <a:srgbClr val="A1A4A5"/>
            </a:solidFill>
          </p:spPr>
          <p:txBody>
            <a:bodyPr wrap="square" lIns="0" tIns="0" rIns="0" bIns="0" rtlCol="0"/>
            <a:lstStyle/>
            <a:p>
              <a:endParaRPr/>
            </a:p>
          </p:txBody>
        </p:sp>
        <p:sp>
          <p:nvSpPr>
            <p:cNvPr id="378" name="object 381">
              <a:extLst>
                <a:ext uri="{FF2B5EF4-FFF2-40B4-BE49-F238E27FC236}">
                  <a16:creationId xmlns:a16="http://schemas.microsoft.com/office/drawing/2014/main" id="{06AF1299-EBE9-B06A-8C4A-079BE0842E34}"/>
                </a:ext>
              </a:extLst>
            </p:cNvPr>
            <p:cNvSpPr/>
            <p:nvPr/>
          </p:nvSpPr>
          <p:spPr>
            <a:xfrm>
              <a:off x="6462929" y="3818144"/>
              <a:ext cx="19050" cy="20955"/>
            </a:xfrm>
            <a:custGeom>
              <a:avLst/>
              <a:gdLst/>
              <a:ahLst/>
              <a:cxnLst/>
              <a:rect l="l" t="t" r="r" b="b"/>
              <a:pathLst>
                <a:path w="19050" h="20954">
                  <a:moveTo>
                    <a:pt x="4902" y="0"/>
                  </a:moveTo>
                  <a:lnTo>
                    <a:pt x="1155" y="6642"/>
                  </a:lnTo>
                  <a:lnTo>
                    <a:pt x="0" y="17030"/>
                  </a:lnTo>
                  <a:lnTo>
                    <a:pt x="3467" y="17906"/>
                  </a:lnTo>
                  <a:lnTo>
                    <a:pt x="3174" y="18186"/>
                  </a:lnTo>
                  <a:lnTo>
                    <a:pt x="5778" y="20789"/>
                  </a:lnTo>
                  <a:lnTo>
                    <a:pt x="7797" y="20789"/>
                  </a:lnTo>
                  <a:lnTo>
                    <a:pt x="9245" y="14719"/>
                  </a:lnTo>
                  <a:lnTo>
                    <a:pt x="11264" y="8953"/>
                  </a:lnTo>
                  <a:lnTo>
                    <a:pt x="18491" y="7505"/>
                  </a:lnTo>
                  <a:lnTo>
                    <a:pt x="17906" y="3467"/>
                  </a:lnTo>
                  <a:lnTo>
                    <a:pt x="16459" y="1447"/>
                  </a:lnTo>
                  <a:lnTo>
                    <a:pt x="4902" y="0"/>
                  </a:lnTo>
                  <a:close/>
                </a:path>
              </a:pathLst>
            </a:custGeom>
            <a:solidFill>
              <a:srgbClr val="D5D7D6"/>
            </a:solidFill>
          </p:spPr>
          <p:txBody>
            <a:bodyPr wrap="square" lIns="0" tIns="0" rIns="0" bIns="0" rtlCol="0"/>
            <a:lstStyle/>
            <a:p>
              <a:endParaRPr/>
            </a:p>
          </p:txBody>
        </p:sp>
        <p:sp>
          <p:nvSpPr>
            <p:cNvPr id="379" name="object 382">
              <a:extLst>
                <a:ext uri="{FF2B5EF4-FFF2-40B4-BE49-F238E27FC236}">
                  <a16:creationId xmlns:a16="http://schemas.microsoft.com/office/drawing/2014/main" id="{75F99D0A-47B4-99CE-BE10-FB750A8CDE85}"/>
                </a:ext>
              </a:extLst>
            </p:cNvPr>
            <p:cNvSpPr/>
            <p:nvPr/>
          </p:nvSpPr>
          <p:spPr>
            <a:xfrm>
              <a:off x="6279244" y="3833153"/>
              <a:ext cx="7620" cy="5080"/>
            </a:xfrm>
            <a:custGeom>
              <a:avLst/>
              <a:gdLst/>
              <a:ahLst/>
              <a:cxnLst/>
              <a:rect l="l" t="t" r="r" b="b"/>
              <a:pathLst>
                <a:path w="7620" h="5079">
                  <a:moveTo>
                    <a:pt x="7505" y="0"/>
                  </a:moveTo>
                  <a:lnTo>
                    <a:pt x="4902" y="292"/>
                  </a:lnTo>
                  <a:lnTo>
                    <a:pt x="292" y="876"/>
                  </a:lnTo>
                  <a:lnTo>
                    <a:pt x="0" y="1155"/>
                  </a:lnTo>
                  <a:lnTo>
                    <a:pt x="0" y="2031"/>
                  </a:lnTo>
                  <a:lnTo>
                    <a:pt x="2882" y="3759"/>
                  </a:lnTo>
                  <a:lnTo>
                    <a:pt x="4622" y="4914"/>
                  </a:lnTo>
                  <a:lnTo>
                    <a:pt x="7505" y="4914"/>
                  </a:lnTo>
                  <a:lnTo>
                    <a:pt x="7505" y="0"/>
                  </a:lnTo>
                  <a:close/>
                </a:path>
              </a:pathLst>
            </a:custGeom>
            <a:solidFill>
              <a:srgbClr val="B0B3B3"/>
            </a:solidFill>
          </p:spPr>
          <p:txBody>
            <a:bodyPr wrap="square" lIns="0" tIns="0" rIns="0" bIns="0" rtlCol="0"/>
            <a:lstStyle/>
            <a:p>
              <a:endParaRPr/>
            </a:p>
          </p:txBody>
        </p:sp>
        <p:sp>
          <p:nvSpPr>
            <p:cNvPr id="380" name="object 383">
              <a:extLst>
                <a:ext uri="{FF2B5EF4-FFF2-40B4-BE49-F238E27FC236}">
                  <a16:creationId xmlns:a16="http://schemas.microsoft.com/office/drawing/2014/main" id="{AF5A93EA-6C7E-3BFE-D2A0-E557CB67918D}"/>
                </a:ext>
              </a:extLst>
            </p:cNvPr>
            <p:cNvSpPr/>
            <p:nvPr/>
          </p:nvSpPr>
          <p:spPr>
            <a:xfrm>
              <a:off x="6412095" y="3832580"/>
              <a:ext cx="12700" cy="5080"/>
            </a:xfrm>
            <a:custGeom>
              <a:avLst/>
              <a:gdLst/>
              <a:ahLst/>
              <a:cxnLst/>
              <a:rect l="l" t="t" r="r" b="b"/>
              <a:pathLst>
                <a:path w="12700" h="5079">
                  <a:moveTo>
                    <a:pt x="6934" y="0"/>
                  </a:moveTo>
                  <a:lnTo>
                    <a:pt x="4914" y="863"/>
                  </a:lnTo>
                  <a:lnTo>
                    <a:pt x="0" y="2882"/>
                  </a:lnTo>
                  <a:lnTo>
                    <a:pt x="1739" y="4622"/>
                  </a:lnTo>
                  <a:lnTo>
                    <a:pt x="5207" y="3746"/>
                  </a:lnTo>
                  <a:lnTo>
                    <a:pt x="8674" y="3175"/>
                  </a:lnTo>
                  <a:lnTo>
                    <a:pt x="12420" y="2603"/>
                  </a:lnTo>
                  <a:lnTo>
                    <a:pt x="12420" y="571"/>
                  </a:lnTo>
                  <a:lnTo>
                    <a:pt x="6934" y="0"/>
                  </a:lnTo>
                  <a:close/>
                </a:path>
              </a:pathLst>
            </a:custGeom>
            <a:solidFill>
              <a:srgbClr val="898C8D"/>
            </a:solidFill>
          </p:spPr>
          <p:txBody>
            <a:bodyPr wrap="square" lIns="0" tIns="0" rIns="0" bIns="0" rtlCol="0"/>
            <a:lstStyle/>
            <a:p>
              <a:endParaRPr/>
            </a:p>
          </p:txBody>
        </p:sp>
        <p:sp>
          <p:nvSpPr>
            <p:cNvPr id="381" name="object 384">
              <a:extLst>
                <a:ext uri="{FF2B5EF4-FFF2-40B4-BE49-F238E27FC236}">
                  <a16:creationId xmlns:a16="http://schemas.microsoft.com/office/drawing/2014/main" id="{8FD970B9-6A61-A73F-B1B8-70C4DE72368A}"/>
                </a:ext>
              </a:extLst>
            </p:cNvPr>
            <p:cNvSpPr/>
            <p:nvPr/>
          </p:nvSpPr>
          <p:spPr>
            <a:xfrm>
              <a:off x="6128477" y="3825650"/>
              <a:ext cx="3810" cy="10795"/>
            </a:xfrm>
            <a:custGeom>
              <a:avLst/>
              <a:gdLst/>
              <a:ahLst/>
              <a:cxnLst/>
              <a:rect l="l" t="t" r="r" b="b"/>
              <a:pathLst>
                <a:path w="3810" h="10795">
                  <a:moveTo>
                    <a:pt x="584" y="0"/>
                  </a:moveTo>
                  <a:lnTo>
                    <a:pt x="0" y="1727"/>
                  </a:lnTo>
                  <a:lnTo>
                    <a:pt x="3467" y="10401"/>
                  </a:lnTo>
                  <a:lnTo>
                    <a:pt x="3467" y="10109"/>
                  </a:lnTo>
                  <a:lnTo>
                    <a:pt x="2311" y="6642"/>
                  </a:lnTo>
                  <a:lnTo>
                    <a:pt x="1447" y="3175"/>
                  </a:lnTo>
                  <a:lnTo>
                    <a:pt x="584" y="0"/>
                  </a:lnTo>
                  <a:close/>
                </a:path>
              </a:pathLst>
            </a:custGeom>
            <a:solidFill>
              <a:srgbClr val="B0B3B3"/>
            </a:solidFill>
          </p:spPr>
          <p:txBody>
            <a:bodyPr wrap="square" lIns="0" tIns="0" rIns="0" bIns="0" rtlCol="0"/>
            <a:lstStyle/>
            <a:p>
              <a:endParaRPr/>
            </a:p>
          </p:txBody>
        </p:sp>
        <p:sp>
          <p:nvSpPr>
            <p:cNvPr id="382" name="object 385">
              <a:extLst>
                <a:ext uri="{FF2B5EF4-FFF2-40B4-BE49-F238E27FC236}">
                  <a16:creationId xmlns:a16="http://schemas.microsoft.com/office/drawing/2014/main" id="{294F5825-67C7-CC22-3D57-C06D7AFB1B7E}"/>
                </a:ext>
              </a:extLst>
            </p:cNvPr>
            <p:cNvSpPr/>
            <p:nvPr/>
          </p:nvSpPr>
          <p:spPr>
            <a:xfrm>
              <a:off x="6337009" y="3831718"/>
              <a:ext cx="1270" cy="4445"/>
            </a:xfrm>
            <a:custGeom>
              <a:avLst/>
              <a:gdLst/>
              <a:ahLst/>
              <a:cxnLst/>
              <a:rect l="l" t="t" r="r" b="b"/>
              <a:pathLst>
                <a:path w="1270" h="4445">
                  <a:moveTo>
                    <a:pt x="863" y="0"/>
                  </a:moveTo>
                  <a:lnTo>
                    <a:pt x="0" y="0"/>
                  </a:lnTo>
                  <a:lnTo>
                    <a:pt x="0" y="4038"/>
                  </a:lnTo>
                  <a:lnTo>
                    <a:pt x="863" y="4038"/>
                  </a:lnTo>
                  <a:lnTo>
                    <a:pt x="863" y="0"/>
                  </a:lnTo>
                  <a:close/>
                </a:path>
              </a:pathLst>
            </a:custGeom>
            <a:solidFill>
              <a:srgbClr val="C4C5C5"/>
            </a:solidFill>
          </p:spPr>
          <p:txBody>
            <a:bodyPr wrap="square" lIns="0" tIns="0" rIns="0" bIns="0" rtlCol="0"/>
            <a:lstStyle/>
            <a:p>
              <a:endParaRPr/>
            </a:p>
          </p:txBody>
        </p:sp>
        <p:sp>
          <p:nvSpPr>
            <p:cNvPr id="383" name="object 386">
              <a:extLst>
                <a:ext uri="{FF2B5EF4-FFF2-40B4-BE49-F238E27FC236}">
                  <a16:creationId xmlns:a16="http://schemas.microsoft.com/office/drawing/2014/main" id="{97B0A2E6-94AE-DAC4-E7AA-44CFE08D23B5}"/>
                </a:ext>
              </a:extLst>
            </p:cNvPr>
            <p:cNvSpPr/>
            <p:nvPr/>
          </p:nvSpPr>
          <p:spPr>
            <a:xfrm>
              <a:off x="6217439" y="3814095"/>
              <a:ext cx="5080" cy="20955"/>
            </a:xfrm>
            <a:custGeom>
              <a:avLst/>
              <a:gdLst/>
              <a:ahLst/>
              <a:cxnLst/>
              <a:rect l="l" t="t" r="r" b="b"/>
              <a:pathLst>
                <a:path w="5079" h="20954">
                  <a:moveTo>
                    <a:pt x="4914" y="0"/>
                  </a:moveTo>
                  <a:lnTo>
                    <a:pt x="4038" y="0"/>
                  </a:lnTo>
                  <a:lnTo>
                    <a:pt x="4038" y="7226"/>
                  </a:lnTo>
                  <a:lnTo>
                    <a:pt x="1727" y="13868"/>
                  </a:lnTo>
                  <a:lnTo>
                    <a:pt x="0" y="20510"/>
                  </a:lnTo>
                  <a:lnTo>
                    <a:pt x="4330" y="13868"/>
                  </a:lnTo>
                  <a:lnTo>
                    <a:pt x="4914" y="11557"/>
                  </a:lnTo>
                  <a:lnTo>
                    <a:pt x="4914" y="0"/>
                  </a:lnTo>
                  <a:close/>
                </a:path>
              </a:pathLst>
            </a:custGeom>
            <a:solidFill>
              <a:srgbClr val="A1A4A5"/>
            </a:solidFill>
          </p:spPr>
          <p:txBody>
            <a:bodyPr wrap="square" lIns="0" tIns="0" rIns="0" bIns="0" rtlCol="0"/>
            <a:lstStyle/>
            <a:p>
              <a:endParaRPr/>
            </a:p>
          </p:txBody>
        </p:sp>
        <p:sp>
          <p:nvSpPr>
            <p:cNvPr id="384" name="object 387">
              <a:extLst>
                <a:ext uri="{FF2B5EF4-FFF2-40B4-BE49-F238E27FC236}">
                  <a16:creationId xmlns:a16="http://schemas.microsoft.com/office/drawing/2014/main" id="{5895333A-1373-8CE6-AD88-9E6DCB69D337}"/>
                </a:ext>
              </a:extLst>
            </p:cNvPr>
            <p:cNvSpPr/>
            <p:nvPr/>
          </p:nvSpPr>
          <p:spPr>
            <a:xfrm>
              <a:off x="6301193" y="3810059"/>
              <a:ext cx="11430" cy="23495"/>
            </a:xfrm>
            <a:custGeom>
              <a:avLst/>
              <a:gdLst/>
              <a:ahLst/>
              <a:cxnLst/>
              <a:rect l="l" t="t" r="r" b="b"/>
              <a:pathLst>
                <a:path w="11429" h="23495">
                  <a:moveTo>
                    <a:pt x="0" y="18478"/>
                  </a:moveTo>
                  <a:lnTo>
                    <a:pt x="1155" y="21374"/>
                  </a:lnTo>
                  <a:lnTo>
                    <a:pt x="2019" y="23101"/>
                  </a:lnTo>
                  <a:lnTo>
                    <a:pt x="4622" y="21374"/>
                  </a:lnTo>
                  <a:lnTo>
                    <a:pt x="5787" y="20205"/>
                  </a:lnTo>
                  <a:lnTo>
                    <a:pt x="4914" y="20205"/>
                  </a:lnTo>
                  <a:lnTo>
                    <a:pt x="1447" y="19050"/>
                  </a:lnTo>
                  <a:lnTo>
                    <a:pt x="0" y="18478"/>
                  </a:lnTo>
                  <a:close/>
                </a:path>
                <a:path w="11429" h="23495">
                  <a:moveTo>
                    <a:pt x="10693" y="0"/>
                  </a:moveTo>
                  <a:lnTo>
                    <a:pt x="9245" y="7797"/>
                  </a:lnTo>
                  <a:lnTo>
                    <a:pt x="4914" y="20205"/>
                  </a:lnTo>
                  <a:lnTo>
                    <a:pt x="5787" y="20205"/>
                  </a:lnTo>
                  <a:lnTo>
                    <a:pt x="8953" y="17030"/>
                  </a:lnTo>
                  <a:lnTo>
                    <a:pt x="7797" y="13563"/>
                  </a:lnTo>
                  <a:lnTo>
                    <a:pt x="9537" y="12700"/>
                  </a:lnTo>
                  <a:lnTo>
                    <a:pt x="10972" y="4038"/>
                  </a:lnTo>
                  <a:lnTo>
                    <a:pt x="10693" y="0"/>
                  </a:lnTo>
                  <a:close/>
                </a:path>
              </a:pathLst>
            </a:custGeom>
            <a:solidFill>
              <a:srgbClr val="B0B3B3"/>
            </a:solidFill>
          </p:spPr>
          <p:txBody>
            <a:bodyPr wrap="square" lIns="0" tIns="0" rIns="0" bIns="0" rtlCol="0"/>
            <a:lstStyle/>
            <a:p>
              <a:endParaRPr/>
            </a:p>
          </p:txBody>
        </p:sp>
        <p:sp>
          <p:nvSpPr>
            <p:cNvPr id="385" name="object 388">
              <a:extLst>
                <a:ext uri="{FF2B5EF4-FFF2-40B4-BE49-F238E27FC236}">
                  <a16:creationId xmlns:a16="http://schemas.microsoft.com/office/drawing/2014/main" id="{CA356288-823C-0BF4-107C-5F6F3EC6B04C}"/>
                </a:ext>
              </a:extLst>
            </p:cNvPr>
            <p:cNvSpPr/>
            <p:nvPr/>
          </p:nvSpPr>
          <p:spPr>
            <a:xfrm>
              <a:off x="6324301" y="3828831"/>
              <a:ext cx="1270" cy="4445"/>
            </a:xfrm>
            <a:custGeom>
              <a:avLst/>
              <a:gdLst/>
              <a:ahLst/>
              <a:cxnLst/>
              <a:rect l="l" t="t" r="r" b="b"/>
              <a:pathLst>
                <a:path w="1270" h="4445">
                  <a:moveTo>
                    <a:pt x="584" y="0"/>
                  </a:moveTo>
                  <a:lnTo>
                    <a:pt x="279" y="1142"/>
                  </a:lnTo>
                  <a:lnTo>
                    <a:pt x="0" y="2603"/>
                  </a:lnTo>
                  <a:lnTo>
                    <a:pt x="0" y="4038"/>
                  </a:lnTo>
                  <a:lnTo>
                    <a:pt x="279" y="3174"/>
                  </a:lnTo>
                  <a:lnTo>
                    <a:pt x="584" y="2298"/>
                  </a:lnTo>
                  <a:lnTo>
                    <a:pt x="1155" y="1435"/>
                  </a:lnTo>
                  <a:lnTo>
                    <a:pt x="863" y="863"/>
                  </a:lnTo>
                  <a:lnTo>
                    <a:pt x="584" y="279"/>
                  </a:lnTo>
                  <a:lnTo>
                    <a:pt x="584" y="0"/>
                  </a:lnTo>
                  <a:close/>
                </a:path>
              </a:pathLst>
            </a:custGeom>
            <a:solidFill>
              <a:srgbClr val="A9ACAC"/>
            </a:solidFill>
          </p:spPr>
          <p:txBody>
            <a:bodyPr wrap="square" lIns="0" tIns="0" rIns="0" bIns="0" rtlCol="0"/>
            <a:lstStyle/>
            <a:p>
              <a:endParaRPr/>
            </a:p>
          </p:txBody>
        </p:sp>
        <p:sp>
          <p:nvSpPr>
            <p:cNvPr id="386" name="object 389">
              <a:extLst>
                <a:ext uri="{FF2B5EF4-FFF2-40B4-BE49-F238E27FC236}">
                  <a16:creationId xmlns:a16="http://schemas.microsoft.com/office/drawing/2014/main" id="{143E2023-95BB-D07A-BCE3-0471534C49BA}"/>
                </a:ext>
              </a:extLst>
            </p:cNvPr>
            <p:cNvSpPr/>
            <p:nvPr/>
          </p:nvSpPr>
          <p:spPr>
            <a:xfrm>
              <a:off x="6377443" y="3814677"/>
              <a:ext cx="15875" cy="17145"/>
            </a:xfrm>
            <a:custGeom>
              <a:avLst/>
              <a:gdLst/>
              <a:ahLst/>
              <a:cxnLst/>
              <a:rect l="l" t="t" r="r" b="b"/>
              <a:pathLst>
                <a:path w="15875" h="17145">
                  <a:moveTo>
                    <a:pt x="2882" y="0"/>
                  </a:moveTo>
                  <a:lnTo>
                    <a:pt x="571" y="0"/>
                  </a:lnTo>
                  <a:lnTo>
                    <a:pt x="1421" y="12883"/>
                  </a:lnTo>
                  <a:lnTo>
                    <a:pt x="13284" y="16751"/>
                  </a:lnTo>
                  <a:lnTo>
                    <a:pt x="14439" y="16167"/>
                  </a:lnTo>
                  <a:lnTo>
                    <a:pt x="15303" y="15874"/>
                  </a:lnTo>
                  <a:lnTo>
                    <a:pt x="15303" y="13576"/>
                  </a:lnTo>
                  <a:lnTo>
                    <a:pt x="8369" y="9232"/>
                  </a:lnTo>
                  <a:lnTo>
                    <a:pt x="6349" y="7213"/>
                  </a:lnTo>
                  <a:lnTo>
                    <a:pt x="2882" y="0"/>
                  </a:lnTo>
                  <a:close/>
                </a:path>
                <a:path w="15875" h="17145">
                  <a:moveTo>
                    <a:pt x="0" y="12420"/>
                  </a:moveTo>
                  <a:lnTo>
                    <a:pt x="1447" y="13284"/>
                  </a:lnTo>
                  <a:lnTo>
                    <a:pt x="1421" y="12883"/>
                  </a:lnTo>
                  <a:lnTo>
                    <a:pt x="0" y="12420"/>
                  </a:lnTo>
                  <a:close/>
                </a:path>
              </a:pathLst>
            </a:custGeom>
            <a:solidFill>
              <a:srgbClr val="898C8D"/>
            </a:solidFill>
          </p:spPr>
          <p:txBody>
            <a:bodyPr wrap="square" lIns="0" tIns="0" rIns="0" bIns="0" rtlCol="0"/>
            <a:lstStyle/>
            <a:p>
              <a:endParaRPr/>
            </a:p>
          </p:txBody>
        </p:sp>
        <p:sp>
          <p:nvSpPr>
            <p:cNvPr id="387" name="object 390">
              <a:extLst>
                <a:ext uri="{FF2B5EF4-FFF2-40B4-BE49-F238E27FC236}">
                  <a16:creationId xmlns:a16="http://schemas.microsoft.com/office/drawing/2014/main" id="{0A4400A9-FADB-30C6-7E35-254A3C2E06A2}"/>
                </a:ext>
              </a:extLst>
            </p:cNvPr>
            <p:cNvSpPr/>
            <p:nvPr/>
          </p:nvSpPr>
          <p:spPr>
            <a:xfrm>
              <a:off x="6268562" y="3810059"/>
              <a:ext cx="9525" cy="20320"/>
            </a:xfrm>
            <a:custGeom>
              <a:avLst/>
              <a:gdLst/>
              <a:ahLst/>
              <a:cxnLst/>
              <a:rect l="l" t="t" r="r" b="b"/>
              <a:pathLst>
                <a:path w="9525" h="20320">
                  <a:moveTo>
                    <a:pt x="2019" y="8175"/>
                  </a:moveTo>
                  <a:lnTo>
                    <a:pt x="2019" y="10680"/>
                  </a:lnTo>
                  <a:lnTo>
                    <a:pt x="863" y="10680"/>
                  </a:lnTo>
                  <a:lnTo>
                    <a:pt x="863" y="16459"/>
                  </a:lnTo>
                  <a:lnTo>
                    <a:pt x="1435" y="17030"/>
                  </a:lnTo>
                  <a:lnTo>
                    <a:pt x="2019" y="17322"/>
                  </a:lnTo>
                  <a:lnTo>
                    <a:pt x="3746" y="19050"/>
                  </a:lnTo>
                  <a:lnTo>
                    <a:pt x="4902" y="19913"/>
                  </a:lnTo>
                  <a:lnTo>
                    <a:pt x="7797" y="17030"/>
                  </a:lnTo>
                  <a:lnTo>
                    <a:pt x="9524" y="15595"/>
                  </a:lnTo>
                  <a:lnTo>
                    <a:pt x="3467" y="14147"/>
                  </a:lnTo>
                  <a:lnTo>
                    <a:pt x="2019" y="8175"/>
                  </a:lnTo>
                  <a:close/>
                </a:path>
                <a:path w="9525" h="20320">
                  <a:moveTo>
                    <a:pt x="2019" y="7797"/>
                  </a:moveTo>
                  <a:lnTo>
                    <a:pt x="2019" y="8175"/>
                  </a:lnTo>
                  <a:lnTo>
                    <a:pt x="2019" y="7797"/>
                  </a:lnTo>
                  <a:close/>
                </a:path>
                <a:path w="9525" h="20320">
                  <a:moveTo>
                    <a:pt x="863" y="0"/>
                  </a:moveTo>
                  <a:lnTo>
                    <a:pt x="0" y="0"/>
                  </a:lnTo>
                  <a:lnTo>
                    <a:pt x="863" y="7797"/>
                  </a:lnTo>
                  <a:lnTo>
                    <a:pt x="1927" y="7797"/>
                  </a:lnTo>
                  <a:lnTo>
                    <a:pt x="1435" y="5765"/>
                  </a:lnTo>
                  <a:lnTo>
                    <a:pt x="863" y="0"/>
                  </a:lnTo>
                  <a:close/>
                </a:path>
              </a:pathLst>
            </a:custGeom>
            <a:solidFill>
              <a:srgbClr val="B0B3B3"/>
            </a:solidFill>
          </p:spPr>
          <p:txBody>
            <a:bodyPr wrap="square" lIns="0" tIns="0" rIns="0" bIns="0" rtlCol="0"/>
            <a:lstStyle/>
            <a:p>
              <a:endParaRPr/>
            </a:p>
          </p:txBody>
        </p:sp>
        <p:sp>
          <p:nvSpPr>
            <p:cNvPr id="388" name="object 391">
              <a:extLst>
                <a:ext uri="{FF2B5EF4-FFF2-40B4-BE49-F238E27FC236}">
                  <a16:creationId xmlns:a16="http://schemas.microsoft.com/office/drawing/2014/main" id="{CC9B182A-7B3F-0B37-D5F2-C93C54C18D18}"/>
                </a:ext>
              </a:extLst>
            </p:cNvPr>
            <p:cNvSpPr/>
            <p:nvPr/>
          </p:nvSpPr>
          <p:spPr>
            <a:xfrm>
              <a:off x="6285890" y="3795607"/>
              <a:ext cx="26034" cy="34925"/>
            </a:xfrm>
            <a:custGeom>
              <a:avLst/>
              <a:gdLst/>
              <a:ahLst/>
              <a:cxnLst/>
              <a:rect l="l" t="t" r="r" b="b"/>
              <a:pathLst>
                <a:path w="26035" h="34925">
                  <a:moveTo>
                    <a:pt x="25120" y="0"/>
                  </a:moveTo>
                  <a:lnTo>
                    <a:pt x="23977" y="0"/>
                  </a:lnTo>
                  <a:lnTo>
                    <a:pt x="23977" y="7797"/>
                  </a:lnTo>
                  <a:lnTo>
                    <a:pt x="16614" y="13064"/>
                  </a:lnTo>
                  <a:lnTo>
                    <a:pt x="13393" y="19573"/>
                  </a:lnTo>
                  <a:lnTo>
                    <a:pt x="9470" y="25107"/>
                  </a:lnTo>
                  <a:lnTo>
                    <a:pt x="0" y="27444"/>
                  </a:lnTo>
                  <a:lnTo>
                    <a:pt x="6070" y="28016"/>
                  </a:lnTo>
                  <a:lnTo>
                    <a:pt x="11836" y="28016"/>
                  </a:lnTo>
                  <a:lnTo>
                    <a:pt x="15303" y="32931"/>
                  </a:lnTo>
                  <a:lnTo>
                    <a:pt x="16751" y="33502"/>
                  </a:lnTo>
                  <a:lnTo>
                    <a:pt x="20218" y="34658"/>
                  </a:lnTo>
                  <a:lnTo>
                    <a:pt x="24549" y="22250"/>
                  </a:lnTo>
                  <a:lnTo>
                    <a:pt x="25996" y="14452"/>
                  </a:lnTo>
                  <a:lnTo>
                    <a:pt x="25996" y="4051"/>
                  </a:lnTo>
                  <a:lnTo>
                    <a:pt x="25412" y="1155"/>
                  </a:lnTo>
                  <a:lnTo>
                    <a:pt x="25120" y="0"/>
                  </a:lnTo>
                  <a:close/>
                </a:path>
              </a:pathLst>
            </a:custGeom>
            <a:solidFill>
              <a:srgbClr val="BABCBC"/>
            </a:solidFill>
          </p:spPr>
          <p:txBody>
            <a:bodyPr wrap="square" lIns="0" tIns="0" rIns="0" bIns="0" rtlCol="0"/>
            <a:lstStyle/>
            <a:p>
              <a:endParaRPr/>
            </a:p>
          </p:txBody>
        </p:sp>
        <p:sp>
          <p:nvSpPr>
            <p:cNvPr id="389" name="object 392">
              <a:extLst>
                <a:ext uri="{FF2B5EF4-FFF2-40B4-BE49-F238E27FC236}">
                  <a16:creationId xmlns:a16="http://schemas.microsoft.com/office/drawing/2014/main" id="{63A1390C-76C4-D4E1-E4A4-58F4CD5D8CBD}"/>
                </a:ext>
              </a:extLst>
            </p:cNvPr>
            <p:cNvSpPr/>
            <p:nvPr/>
          </p:nvSpPr>
          <p:spPr>
            <a:xfrm>
              <a:off x="6324885" y="3826510"/>
              <a:ext cx="1905" cy="3810"/>
            </a:xfrm>
            <a:custGeom>
              <a:avLst/>
              <a:gdLst/>
              <a:ahLst/>
              <a:cxnLst/>
              <a:rect l="l" t="t" r="r" b="b"/>
              <a:pathLst>
                <a:path w="1904" h="3810">
                  <a:moveTo>
                    <a:pt x="1435" y="0"/>
                  </a:moveTo>
                  <a:lnTo>
                    <a:pt x="571" y="0"/>
                  </a:lnTo>
                  <a:lnTo>
                    <a:pt x="279" y="584"/>
                  </a:lnTo>
                  <a:lnTo>
                    <a:pt x="0" y="1447"/>
                  </a:lnTo>
                  <a:lnTo>
                    <a:pt x="0" y="2603"/>
                  </a:lnTo>
                  <a:lnTo>
                    <a:pt x="279" y="3187"/>
                  </a:lnTo>
                  <a:lnTo>
                    <a:pt x="571" y="3759"/>
                  </a:lnTo>
                  <a:lnTo>
                    <a:pt x="850" y="2324"/>
                  </a:lnTo>
                  <a:lnTo>
                    <a:pt x="1435" y="0"/>
                  </a:lnTo>
                  <a:close/>
                </a:path>
              </a:pathLst>
            </a:custGeom>
            <a:solidFill>
              <a:srgbClr val="C4C5C5"/>
            </a:solidFill>
          </p:spPr>
          <p:txBody>
            <a:bodyPr wrap="square" lIns="0" tIns="0" rIns="0" bIns="0" rtlCol="0"/>
            <a:lstStyle/>
            <a:p>
              <a:endParaRPr/>
            </a:p>
          </p:txBody>
        </p:sp>
        <p:sp>
          <p:nvSpPr>
            <p:cNvPr id="390" name="object 393">
              <a:extLst>
                <a:ext uri="{FF2B5EF4-FFF2-40B4-BE49-F238E27FC236}">
                  <a16:creationId xmlns:a16="http://schemas.microsoft.com/office/drawing/2014/main" id="{3254B78F-1512-98A3-FF94-0D6982C6132C}"/>
                </a:ext>
              </a:extLst>
            </p:cNvPr>
            <p:cNvSpPr/>
            <p:nvPr/>
          </p:nvSpPr>
          <p:spPr>
            <a:xfrm>
              <a:off x="6327184" y="3674312"/>
              <a:ext cx="51435" cy="154305"/>
            </a:xfrm>
            <a:custGeom>
              <a:avLst/>
              <a:gdLst/>
              <a:ahLst/>
              <a:cxnLst/>
              <a:rect l="l" t="t" r="r" b="b"/>
              <a:pathLst>
                <a:path w="51435" h="154304">
                  <a:moveTo>
                    <a:pt x="9245" y="131406"/>
                  </a:moveTo>
                  <a:lnTo>
                    <a:pt x="8661" y="131406"/>
                  </a:lnTo>
                  <a:lnTo>
                    <a:pt x="7518" y="131991"/>
                  </a:lnTo>
                  <a:lnTo>
                    <a:pt x="3467" y="131991"/>
                  </a:lnTo>
                  <a:lnTo>
                    <a:pt x="4070" y="132276"/>
                  </a:lnTo>
                  <a:lnTo>
                    <a:pt x="4914" y="132562"/>
                  </a:lnTo>
                  <a:lnTo>
                    <a:pt x="8344" y="141225"/>
                  </a:lnTo>
                  <a:lnTo>
                    <a:pt x="11558" y="147724"/>
                  </a:lnTo>
                  <a:lnTo>
                    <a:pt x="16289" y="152059"/>
                  </a:lnTo>
                  <a:lnTo>
                    <a:pt x="24269" y="154228"/>
                  </a:lnTo>
                  <a:lnTo>
                    <a:pt x="24269" y="152209"/>
                  </a:lnTo>
                  <a:lnTo>
                    <a:pt x="28600" y="150469"/>
                  </a:lnTo>
                  <a:lnTo>
                    <a:pt x="28016" y="149034"/>
                  </a:lnTo>
                  <a:lnTo>
                    <a:pt x="38004" y="149034"/>
                  </a:lnTo>
                  <a:lnTo>
                    <a:pt x="39469" y="147878"/>
                  </a:lnTo>
                  <a:lnTo>
                    <a:pt x="34658" y="147878"/>
                  </a:lnTo>
                  <a:lnTo>
                    <a:pt x="27152" y="146430"/>
                  </a:lnTo>
                  <a:lnTo>
                    <a:pt x="23685" y="145554"/>
                  </a:lnTo>
                  <a:lnTo>
                    <a:pt x="17335" y="144398"/>
                  </a:lnTo>
                  <a:lnTo>
                    <a:pt x="14160" y="142963"/>
                  </a:lnTo>
                  <a:lnTo>
                    <a:pt x="12712" y="134873"/>
                  </a:lnTo>
                  <a:lnTo>
                    <a:pt x="9245" y="131406"/>
                  </a:lnTo>
                  <a:close/>
                </a:path>
                <a:path w="51435" h="154304">
                  <a:moveTo>
                    <a:pt x="38004" y="149034"/>
                  </a:moveTo>
                  <a:lnTo>
                    <a:pt x="34086" y="149034"/>
                  </a:lnTo>
                  <a:lnTo>
                    <a:pt x="35814" y="150761"/>
                  </a:lnTo>
                  <a:lnTo>
                    <a:pt x="38004" y="149034"/>
                  </a:lnTo>
                  <a:close/>
                </a:path>
                <a:path w="51435" h="154304">
                  <a:moveTo>
                    <a:pt x="39782" y="147632"/>
                  </a:moveTo>
                  <a:lnTo>
                    <a:pt x="34658" y="147878"/>
                  </a:lnTo>
                  <a:lnTo>
                    <a:pt x="39469" y="147878"/>
                  </a:lnTo>
                  <a:lnTo>
                    <a:pt x="39782" y="147632"/>
                  </a:lnTo>
                  <a:close/>
                </a:path>
                <a:path w="51435" h="154304">
                  <a:moveTo>
                    <a:pt x="40847" y="146792"/>
                  </a:moveTo>
                  <a:lnTo>
                    <a:pt x="39782" y="147632"/>
                  </a:lnTo>
                  <a:lnTo>
                    <a:pt x="40728" y="147586"/>
                  </a:lnTo>
                  <a:lnTo>
                    <a:pt x="40847" y="146792"/>
                  </a:lnTo>
                  <a:close/>
                </a:path>
                <a:path w="51435" h="154304">
                  <a:moveTo>
                    <a:pt x="27152" y="0"/>
                  </a:moveTo>
                  <a:lnTo>
                    <a:pt x="23114" y="0"/>
                  </a:lnTo>
                  <a:lnTo>
                    <a:pt x="23114" y="584"/>
                  </a:lnTo>
                  <a:lnTo>
                    <a:pt x="23685" y="1739"/>
                  </a:lnTo>
                  <a:lnTo>
                    <a:pt x="21374" y="2019"/>
                  </a:lnTo>
                  <a:lnTo>
                    <a:pt x="19354" y="2311"/>
                  </a:lnTo>
                  <a:lnTo>
                    <a:pt x="17335" y="2895"/>
                  </a:lnTo>
                  <a:lnTo>
                    <a:pt x="18161" y="11967"/>
                  </a:lnTo>
                  <a:lnTo>
                    <a:pt x="22426" y="23071"/>
                  </a:lnTo>
                  <a:lnTo>
                    <a:pt x="27613" y="33472"/>
                  </a:lnTo>
                  <a:lnTo>
                    <a:pt x="31203" y="40436"/>
                  </a:lnTo>
                  <a:lnTo>
                    <a:pt x="42538" y="75349"/>
                  </a:lnTo>
                  <a:lnTo>
                    <a:pt x="47205" y="93522"/>
                  </a:lnTo>
                  <a:lnTo>
                    <a:pt x="49110" y="110909"/>
                  </a:lnTo>
                  <a:lnTo>
                    <a:pt x="47371" y="110909"/>
                  </a:lnTo>
                  <a:lnTo>
                    <a:pt x="46288" y="113589"/>
                  </a:lnTo>
                  <a:lnTo>
                    <a:pt x="45276" y="118122"/>
                  </a:lnTo>
                  <a:lnTo>
                    <a:pt x="43590" y="128489"/>
                  </a:lnTo>
                  <a:lnTo>
                    <a:pt x="40847" y="146792"/>
                  </a:lnTo>
                  <a:lnTo>
                    <a:pt x="44305" y="144066"/>
                  </a:lnTo>
                  <a:lnTo>
                    <a:pt x="48489" y="132270"/>
                  </a:lnTo>
                  <a:lnTo>
                    <a:pt x="50233" y="118754"/>
                  </a:lnTo>
                  <a:lnTo>
                    <a:pt x="51351" y="107441"/>
                  </a:lnTo>
                  <a:lnTo>
                    <a:pt x="51241" y="105422"/>
                  </a:lnTo>
                  <a:lnTo>
                    <a:pt x="42748" y="65557"/>
                  </a:lnTo>
                  <a:lnTo>
                    <a:pt x="32173" y="39785"/>
                  </a:lnTo>
                  <a:lnTo>
                    <a:pt x="26955" y="26573"/>
                  </a:lnTo>
                  <a:lnTo>
                    <a:pt x="23114" y="13576"/>
                  </a:lnTo>
                  <a:lnTo>
                    <a:pt x="25412" y="11264"/>
                  </a:lnTo>
                  <a:lnTo>
                    <a:pt x="24549" y="6934"/>
                  </a:lnTo>
                  <a:lnTo>
                    <a:pt x="24841" y="3467"/>
                  </a:lnTo>
                  <a:lnTo>
                    <a:pt x="27444" y="863"/>
                  </a:lnTo>
                  <a:lnTo>
                    <a:pt x="27152" y="0"/>
                  </a:lnTo>
                  <a:close/>
                </a:path>
                <a:path w="51435" h="154304">
                  <a:moveTo>
                    <a:pt x="12712" y="88087"/>
                  </a:moveTo>
                  <a:lnTo>
                    <a:pt x="12361" y="89534"/>
                  </a:lnTo>
                  <a:lnTo>
                    <a:pt x="12128" y="90690"/>
                  </a:lnTo>
                  <a:lnTo>
                    <a:pt x="12128" y="92125"/>
                  </a:lnTo>
                  <a:lnTo>
                    <a:pt x="11264" y="93865"/>
                  </a:lnTo>
                  <a:lnTo>
                    <a:pt x="10985" y="96469"/>
                  </a:lnTo>
                  <a:lnTo>
                    <a:pt x="4330" y="111772"/>
                  </a:lnTo>
                  <a:lnTo>
                    <a:pt x="3175" y="115811"/>
                  </a:lnTo>
                  <a:lnTo>
                    <a:pt x="3012" y="117154"/>
                  </a:lnTo>
                  <a:lnTo>
                    <a:pt x="2940" y="118303"/>
                  </a:lnTo>
                  <a:lnTo>
                    <a:pt x="3467" y="120434"/>
                  </a:lnTo>
                  <a:lnTo>
                    <a:pt x="2603" y="121881"/>
                  </a:lnTo>
                  <a:lnTo>
                    <a:pt x="0" y="129971"/>
                  </a:lnTo>
                  <a:lnTo>
                    <a:pt x="0" y="138633"/>
                  </a:lnTo>
                  <a:lnTo>
                    <a:pt x="1739" y="141516"/>
                  </a:lnTo>
                  <a:lnTo>
                    <a:pt x="2895" y="142963"/>
                  </a:lnTo>
                  <a:lnTo>
                    <a:pt x="2895" y="131991"/>
                  </a:lnTo>
                  <a:lnTo>
                    <a:pt x="7518" y="131991"/>
                  </a:lnTo>
                  <a:lnTo>
                    <a:pt x="6168" y="124153"/>
                  </a:lnTo>
                  <a:lnTo>
                    <a:pt x="12101" y="117154"/>
                  </a:lnTo>
                  <a:lnTo>
                    <a:pt x="20146" y="111074"/>
                  </a:lnTo>
                  <a:lnTo>
                    <a:pt x="22290" y="108889"/>
                  </a:lnTo>
                  <a:lnTo>
                    <a:pt x="10693" y="108889"/>
                  </a:lnTo>
                  <a:lnTo>
                    <a:pt x="12128" y="103974"/>
                  </a:lnTo>
                  <a:lnTo>
                    <a:pt x="13576" y="90690"/>
                  </a:lnTo>
                  <a:lnTo>
                    <a:pt x="12712" y="88087"/>
                  </a:lnTo>
                  <a:close/>
                </a:path>
                <a:path w="51435" h="154304">
                  <a:moveTo>
                    <a:pt x="13868" y="103974"/>
                  </a:moveTo>
                  <a:lnTo>
                    <a:pt x="12712" y="105422"/>
                  </a:lnTo>
                  <a:lnTo>
                    <a:pt x="11557" y="107149"/>
                  </a:lnTo>
                  <a:lnTo>
                    <a:pt x="10693" y="108889"/>
                  </a:lnTo>
                  <a:lnTo>
                    <a:pt x="22290" y="108889"/>
                  </a:lnTo>
                  <a:lnTo>
                    <a:pt x="23712" y="107441"/>
                  </a:lnTo>
                  <a:lnTo>
                    <a:pt x="15316" y="107441"/>
                  </a:lnTo>
                  <a:lnTo>
                    <a:pt x="14160" y="105130"/>
                  </a:lnTo>
                  <a:lnTo>
                    <a:pt x="13868" y="103974"/>
                  </a:lnTo>
                  <a:close/>
                </a:path>
                <a:path w="51435" h="154304">
                  <a:moveTo>
                    <a:pt x="18783" y="64985"/>
                  </a:moveTo>
                  <a:lnTo>
                    <a:pt x="19864" y="75027"/>
                  </a:lnTo>
                  <a:lnTo>
                    <a:pt x="20588" y="85993"/>
                  </a:lnTo>
                  <a:lnTo>
                    <a:pt x="20644" y="89242"/>
                  </a:lnTo>
                  <a:lnTo>
                    <a:pt x="19756" y="100315"/>
                  </a:lnTo>
                  <a:lnTo>
                    <a:pt x="15316" y="107441"/>
                  </a:lnTo>
                  <a:lnTo>
                    <a:pt x="23712" y="107441"/>
                  </a:lnTo>
                  <a:lnTo>
                    <a:pt x="25133" y="105994"/>
                  </a:lnTo>
                  <a:lnTo>
                    <a:pt x="25412" y="104838"/>
                  </a:lnTo>
                  <a:lnTo>
                    <a:pt x="25996" y="103098"/>
                  </a:lnTo>
                  <a:lnTo>
                    <a:pt x="25937" y="89242"/>
                  </a:lnTo>
                  <a:lnTo>
                    <a:pt x="25704" y="88087"/>
                  </a:lnTo>
                  <a:lnTo>
                    <a:pt x="24841" y="84620"/>
                  </a:lnTo>
                  <a:lnTo>
                    <a:pt x="24269" y="82892"/>
                  </a:lnTo>
                  <a:lnTo>
                    <a:pt x="24269" y="82029"/>
                  </a:lnTo>
                  <a:lnTo>
                    <a:pt x="23685" y="80873"/>
                  </a:lnTo>
                  <a:lnTo>
                    <a:pt x="23114" y="79133"/>
                  </a:lnTo>
                  <a:lnTo>
                    <a:pt x="22529" y="76238"/>
                  </a:lnTo>
                  <a:lnTo>
                    <a:pt x="21958" y="73939"/>
                  </a:lnTo>
                  <a:lnTo>
                    <a:pt x="20510" y="69608"/>
                  </a:lnTo>
                  <a:lnTo>
                    <a:pt x="18783" y="64985"/>
                  </a:lnTo>
                  <a:close/>
                </a:path>
              </a:pathLst>
            </a:custGeom>
            <a:solidFill>
              <a:srgbClr val="A9ACAC"/>
            </a:solidFill>
          </p:spPr>
          <p:txBody>
            <a:bodyPr wrap="square" lIns="0" tIns="0" rIns="0" bIns="0" rtlCol="0"/>
            <a:lstStyle/>
            <a:p>
              <a:endParaRPr/>
            </a:p>
          </p:txBody>
        </p:sp>
        <p:sp>
          <p:nvSpPr>
            <p:cNvPr id="391" name="object 394">
              <a:extLst>
                <a:ext uri="{FF2B5EF4-FFF2-40B4-BE49-F238E27FC236}">
                  <a16:creationId xmlns:a16="http://schemas.microsoft.com/office/drawing/2014/main" id="{C74CF5E1-6FBA-0E4F-9215-E4B17AB8016F}"/>
                </a:ext>
              </a:extLst>
            </p:cNvPr>
            <p:cNvSpPr/>
            <p:nvPr/>
          </p:nvSpPr>
          <p:spPr>
            <a:xfrm>
              <a:off x="6405166" y="3807747"/>
              <a:ext cx="20320" cy="21590"/>
            </a:xfrm>
            <a:custGeom>
              <a:avLst/>
              <a:gdLst/>
              <a:ahLst/>
              <a:cxnLst/>
              <a:rect l="l" t="t" r="r" b="b"/>
              <a:pathLst>
                <a:path w="20320" h="21589">
                  <a:moveTo>
                    <a:pt x="19659" y="15011"/>
                  </a:moveTo>
                  <a:lnTo>
                    <a:pt x="10693" y="15011"/>
                  </a:lnTo>
                  <a:lnTo>
                    <a:pt x="14439" y="15887"/>
                  </a:lnTo>
                  <a:lnTo>
                    <a:pt x="14731" y="17030"/>
                  </a:lnTo>
                  <a:lnTo>
                    <a:pt x="16167" y="19926"/>
                  </a:lnTo>
                  <a:lnTo>
                    <a:pt x="15024" y="20497"/>
                  </a:lnTo>
                  <a:lnTo>
                    <a:pt x="14439" y="21082"/>
                  </a:lnTo>
                  <a:lnTo>
                    <a:pt x="19926" y="21082"/>
                  </a:lnTo>
                  <a:lnTo>
                    <a:pt x="19659" y="15011"/>
                  </a:lnTo>
                  <a:close/>
                </a:path>
                <a:path w="20320" h="21589">
                  <a:moveTo>
                    <a:pt x="4914" y="3467"/>
                  </a:moveTo>
                  <a:lnTo>
                    <a:pt x="2895" y="3467"/>
                  </a:lnTo>
                  <a:lnTo>
                    <a:pt x="1739" y="5765"/>
                  </a:lnTo>
                  <a:lnTo>
                    <a:pt x="0" y="10972"/>
                  </a:lnTo>
                  <a:lnTo>
                    <a:pt x="0" y="12992"/>
                  </a:lnTo>
                  <a:lnTo>
                    <a:pt x="4051" y="12992"/>
                  </a:lnTo>
                  <a:lnTo>
                    <a:pt x="5207" y="15011"/>
                  </a:lnTo>
                  <a:lnTo>
                    <a:pt x="5778" y="19634"/>
                  </a:lnTo>
                  <a:lnTo>
                    <a:pt x="7797" y="19634"/>
                  </a:lnTo>
                  <a:lnTo>
                    <a:pt x="8382" y="17614"/>
                  </a:lnTo>
                  <a:lnTo>
                    <a:pt x="10693" y="16751"/>
                  </a:lnTo>
                  <a:lnTo>
                    <a:pt x="10693" y="15011"/>
                  </a:lnTo>
                  <a:lnTo>
                    <a:pt x="19659" y="15011"/>
                  </a:lnTo>
                  <a:lnTo>
                    <a:pt x="19634" y="14439"/>
                  </a:lnTo>
                  <a:lnTo>
                    <a:pt x="20178" y="10401"/>
                  </a:lnTo>
                  <a:lnTo>
                    <a:pt x="19062" y="10401"/>
                  </a:lnTo>
                  <a:lnTo>
                    <a:pt x="18813" y="8077"/>
                  </a:lnTo>
                  <a:lnTo>
                    <a:pt x="10109" y="8077"/>
                  </a:lnTo>
                  <a:lnTo>
                    <a:pt x="9525" y="6642"/>
                  </a:lnTo>
                  <a:lnTo>
                    <a:pt x="9245" y="5194"/>
                  </a:lnTo>
                  <a:lnTo>
                    <a:pt x="8953" y="4038"/>
                  </a:lnTo>
                  <a:lnTo>
                    <a:pt x="4914" y="3467"/>
                  </a:lnTo>
                  <a:close/>
                </a:path>
                <a:path w="20320" h="21589">
                  <a:moveTo>
                    <a:pt x="20218" y="10109"/>
                  </a:moveTo>
                  <a:lnTo>
                    <a:pt x="19354" y="10109"/>
                  </a:lnTo>
                  <a:lnTo>
                    <a:pt x="19062" y="10401"/>
                  </a:lnTo>
                  <a:lnTo>
                    <a:pt x="20178" y="10401"/>
                  </a:lnTo>
                  <a:lnTo>
                    <a:pt x="20218" y="10109"/>
                  </a:lnTo>
                  <a:close/>
                </a:path>
                <a:path w="20320" h="21589">
                  <a:moveTo>
                    <a:pt x="13868" y="0"/>
                  </a:moveTo>
                  <a:lnTo>
                    <a:pt x="12128" y="4330"/>
                  </a:lnTo>
                  <a:lnTo>
                    <a:pt x="10109" y="8077"/>
                  </a:lnTo>
                  <a:lnTo>
                    <a:pt x="18813" y="8077"/>
                  </a:lnTo>
                  <a:lnTo>
                    <a:pt x="18515" y="5765"/>
                  </a:lnTo>
                  <a:lnTo>
                    <a:pt x="18478" y="3175"/>
                  </a:lnTo>
                  <a:lnTo>
                    <a:pt x="13868" y="0"/>
                  </a:lnTo>
                  <a:close/>
                </a:path>
              </a:pathLst>
            </a:custGeom>
            <a:solidFill>
              <a:srgbClr val="A1A4A5"/>
            </a:solidFill>
          </p:spPr>
          <p:txBody>
            <a:bodyPr wrap="square" lIns="0" tIns="0" rIns="0" bIns="0" rtlCol="0"/>
            <a:lstStyle/>
            <a:p>
              <a:endParaRPr/>
            </a:p>
          </p:txBody>
        </p:sp>
        <p:sp>
          <p:nvSpPr>
            <p:cNvPr id="392" name="object 395">
              <a:extLst>
                <a:ext uri="{FF2B5EF4-FFF2-40B4-BE49-F238E27FC236}">
                  <a16:creationId xmlns:a16="http://schemas.microsoft.com/office/drawing/2014/main" id="{F7D71676-3543-49FF-359E-01B7FF03CE7B}"/>
                </a:ext>
              </a:extLst>
            </p:cNvPr>
            <p:cNvSpPr/>
            <p:nvPr/>
          </p:nvSpPr>
          <p:spPr>
            <a:xfrm>
              <a:off x="6199248" y="3823633"/>
              <a:ext cx="2540" cy="3175"/>
            </a:xfrm>
            <a:custGeom>
              <a:avLst/>
              <a:gdLst/>
              <a:ahLst/>
              <a:cxnLst/>
              <a:rect l="l" t="t" r="r" b="b"/>
              <a:pathLst>
                <a:path w="2539" h="3175">
                  <a:moveTo>
                    <a:pt x="0" y="0"/>
                  </a:moveTo>
                  <a:lnTo>
                    <a:pt x="279" y="863"/>
                  </a:lnTo>
                  <a:lnTo>
                    <a:pt x="571" y="1727"/>
                  </a:lnTo>
                  <a:lnTo>
                    <a:pt x="863" y="2882"/>
                  </a:lnTo>
                  <a:lnTo>
                    <a:pt x="1155" y="2019"/>
                  </a:lnTo>
                  <a:lnTo>
                    <a:pt x="1727" y="1435"/>
                  </a:lnTo>
                  <a:lnTo>
                    <a:pt x="2311" y="863"/>
                  </a:lnTo>
                  <a:lnTo>
                    <a:pt x="571" y="279"/>
                  </a:lnTo>
                  <a:lnTo>
                    <a:pt x="0" y="0"/>
                  </a:lnTo>
                  <a:close/>
                </a:path>
              </a:pathLst>
            </a:custGeom>
            <a:solidFill>
              <a:srgbClr val="B0B3B3"/>
            </a:solidFill>
          </p:spPr>
          <p:txBody>
            <a:bodyPr wrap="square" lIns="0" tIns="0" rIns="0" bIns="0" rtlCol="0"/>
            <a:lstStyle/>
            <a:p>
              <a:endParaRPr/>
            </a:p>
          </p:txBody>
        </p:sp>
        <p:sp>
          <p:nvSpPr>
            <p:cNvPr id="393" name="object 396">
              <a:extLst>
                <a:ext uri="{FF2B5EF4-FFF2-40B4-BE49-F238E27FC236}">
                  <a16:creationId xmlns:a16="http://schemas.microsoft.com/office/drawing/2014/main" id="{CC24F254-3FE0-CDC6-7276-CCB246F1BBA1}"/>
                </a:ext>
              </a:extLst>
            </p:cNvPr>
            <p:cNvSpPr/>
            <p:nvPr/>
          </p:nvSpPr>
          <p:spPr>
            <a:xfrm>
              <a:off x="6263360" y="3683556"/>
              <a:ext cx="17145" cy="143510"/>
            </a:xfrm>
            <a:custGeom>
              <a:avLst/>
              <a:gdLst/>
              <a:ahLst/>
              <a:cxnLst/>
              <a:rect l="l" t="t" r="r" b="b"/>
              <a:pathLst>
                <a:path w="17145" h="143510">
                  <a:moveTo>
                    <a:pt x="12992" y="119278"/>
                  </a:moveTo>
                  <a:lnTo>
                    <a:pt x="4038" y="119278"/>
                  </a:lnTo>
                  <a:lnTo>
                    <a:pt x="6642" y="121881"/>
                  </a:lnTo>
                  <a:lnTo>
                    <a:pt x="2603" y="132854"/>
                  </a:lnTo>
                  <a:lnTo>
                    <a:pt x="1727" y="136321"/>
                  </a:lnTo>
                  <a:lnTo>
                    <a:pt x="3175" y="138341"/>
                  </a:lnTo>
                  <a:lnTo>
                    <a:pt x="6070" y="142963"/>
                  </a:lnTo>
                  <a:lnTo>
                    <a:pt x="6070" y="134289"/>
                  </a:lnTo>
                  <a:lnTo>
                    <a:pt x="5194" y="126504"/>
                  </a:lnTo>
                  <a:lnTo>
                    <a:pt x="6070" y="126504"/>
                  </a:lnTo>
                  <a:lnTo>
                    <a:pt x="7505" y="121589"/>
                  </a:lnTo>
                  <a:lnTo>
                    <a:pt x="8089" y="120726"/>
                  </a:lnTo>
                  <a:lnTo>
                    <a:pt x="12992" y="119278"/>
                  </a:lnTo>
                  <a:close/>
                </a:path>
                <a:path w="17145" h="143510">
                  <a:moveTo>
                    <a:pt x="8089" y="99631"/>
                  </a:moveTo>
                  <a:lnTo>
                    <a:pt x="7505" y="104546"/>
                  </a:lnTo>
                  <a:lnTo>
                    <a:pt x="7797" y="110616"/>
                  </a:lnTo>
                  <a:lnTo>
                    <a:pt x="3759" y="114655"/>
                  </a:lnTo>
                  <a:lnTo>
                    <a:pt x="3759" y="114947"/>
                  </a:lnTo>
                  <a:lnTo>
                    <a:pt x="2311" y="117830"/>
                  </a:lnTo>
                  <a:lnTo>
                    <a:pt x="0" y="123609"/>
                  </a:lnTo>
                  <a:lnTo>
                    <a:pt x="1155" y="122173"/>
                  </a:lnTo>
                  <a:lnTo>
                    <a:pt x="4038" y="119278"/>
                  </a:lnTo>
                  <a:lnTo>
                    <a:pt x="12992" y="119278"/>
                  </a:lnTo>
                  <a:lnTo>
                    <a:pt x="14331" y="113499"/>
                  </a:lnTo>
                  <a:lnTo>
                    <a:pt x="11836" y="113499"/>
                  </a:lnTo>
                  <a:lnTo>
                    <a:pt x="10972" y="113207"/>
                  </a:lnTo>
                  <a:lnTo>
                    <a:pt x="9817" y="112636"/>
                  </a:lnTo>
                  <a:lnTo>
                    <a:pt x="8089" y="99631"/>
                  </a:lnTo>
                  <a:close/>
                </a:path>
                <a:path w="17145" h="143510">
                  <a:moveTo>
                    <a:pt x="4622" y="0"/>
                  </a:moveTo>
                  <a:lnTo>
                    <a:pt x="6507" y="31769"/>
                  </a:lnTo>
                  <a:lnTo>
                    <a:pt x="7340" y="44957"/>
                  </a:lnTo>
                  <a:lnTo>
                    <a:pt x="8369" y="60070"/>
                  </a:lnTo>
                  <a:lnTo>
                    <a:pt x="10418" y="72644"/>
                  </a:lnTo>
                  <a:lnTo>
                    <a:pt x="12598" y="87004"/>
                  </a:lnTo>
                  <a:lnTo>
                    <a:pt x="13424" y="99631"/>
                  </a:lnTo>
                  <a:lnTo>
                    <a:pt x="13474" y="101663"/>
                  </a:lnTo>
                  <a:lnTo>
                    <a:pt x="11836" y="113499"/>
                  </a:lnTo>
                  <a:lnTo>
                    <a:pt x="14331" y="113499"/>
                  </a:lnTo>
                  <a:lnTo>
                    <a:pt x="14731" y="111772"/>
                  </a:lnTo>
                  <a:lnTo>
                    <a:pt x="15887" y="108305"/>
                  </a:lnTo>
                  <a:lnTo>
                    <a:pt x="16459" y="103682"/>
                  </a:lnTo>
                  <a:lnTo>
                    <a:pt x="16751" y="101663"/>
                  </a:lnTo>
                  <a:lnTo>
                    <a:pt x="16694" y="87004"/>
                  </a:lnTo>
                  <a:lnTo>
                    <a:pt x="15024" y="80568"/>
                  </a:lnTo>
                  <a:lnTo>
                    <a:pt x="13284" y="74218"/>
                  </a:lnTo>
                  <a:lnTo>
                    <a:pt x="11836" y="67868"/>
                  </a:lnTo>
                  <a:lnTo>
                    <a:pt x="11264" y="62674"/>
                  </a:lnTo>
                  <a:lnTo>
                    <a:pt x="10109" y="52565"/>
                  </a:lnTo>
                  <a:lnTo>
                    <a:pt x="9085" y="42248"/>
                  </a:lnTo>
                  <a:lnTo>
                    <a:pt x="8443" y="31769"/>
                  </a:lnTo>
                  <a:lnTo>
                    <a:pt x="7914" y="21289"/>
                  </a:lnTo>
                  <a:lnTo>
                    <a:pt x="7226" y="10972"/>
                  </a:lnTo>
                  <a:lnTo>
                    <a:pt x="7226" y="10109"/>
                  </a:lnTo>
                  <a:lnTo>
                    <a:pt x="6642" y="8953"/>
                  </a:lnTo>
                  <a:lnTo>
                    <a:pt x="6070" y="7213"/>
                  </a:lnTo>
                  <a:lnTo>
                    <a:pt x="5486" y="4622"/>
                  </a:lnTo>
                  <a:lnTo>
                    <a:pt x="4914" y="2311"/>
                  </a:lnTo>
                  <a:lnTo>
                    <a:pt x="4622" y="0"/>
                  </a:lnTo>
                  <a:close/>
                </a:path>
              </a:pathLst>
            </a:custGeom>
            <a:solidFill>
              <a:srgbClr val="A9ACAC"/>
            </a:solidFill>
          </p:spPr>
          <p:txBody>
            <a:bodyPr wrap="square" lIns="0" tIns="0" rIns="0" bIns="0" rtlCol="0"/>
            <a:lstStyle/>
            <a:p>
              <a:endParaRPr/>
            </a:p>
          </p:txBody>
        </p:sp>
        <p:sp>
          <p:nvSpPr>
            <p:cNvPr id="394" name="object 397">
              <a:extLst>
                <a:ext uri="{FF2B5EF4-FFF2-40B4-BE49-F238E27FC236}">
                  <a16:creationId xmlns:a16="http://schemas.microsoft.com/office/drawing/2014/main" id="{944FF582-D0C3-9FD4-C205-62823FD9DD3A}"/>
                </a:ext>
              </a:extLst>
            </p:cNvPr>
            <p:cNvSpPr/>
            <p:nvPr/>
          </p:nvSpPr>
          <p:spPr>
            <a:xfrm>
              <a:off x="6325457" y="3822757"/>
              <a:ext cx="1270" cy="3810"/>
            </a:xfrm>
            <a:custGeom>
              <a:avLst/>
              <a:gdLst/>
              <a:ahLst/>
              <a:cxnLst/>
              <a:rect l="l" t="t" r="r" b="b"/>
              <a:pathLst>
                <a:path w="1270" h="3810">
                  <a:moveTo>
                    <a:pt x="0" y="0"/>
                  </a:moveTo>
                  <a:lnTo>
                    <a:pt x="0" y="3759"/>
                  </a:lnTo>
                  <a:lnTo>
                    <a:pt x="863" y="3759"/>
                  </a:lnTo>
                  <a:lnTo>
                    <a:pt x="571" y="2311"/>
                  </a:lnTo>
                  <a:lnTo>
                    <a:pt x="279" y="1155"/>
                  </a:lnTo>
                  <a:lnTo>
                    <a:pt x="0" y="0"/>
                  </a:lnTo>
                  <a:close/>
                </a:path>
              </a:pathLst>
            </a:custGeom>
            <a:solidFill>
              <a:srgbClr val="B0B3B3"/>
            </a:solidFill>
          </p:spPr>
          <p:txBody>
            <a:bodyPr wrap="square" lIns="0" tIns="0" rIns="0" bIns="0" rtlCol="0"/>
            <a:lstStyle/>
            <a:p>
              <a:endParaRPr/>
            </a:p>
          </p:txBody>
        </p:sp>
        <p:sp>
          <p:nvSpPr>
            <p:cNvPr id="395" name="object 398">
              <a:extLst>
                <a:ext uri="{FF2B5EF4-FFF2-40B4-BE49-F238E27FC236}">
                  <a16:creationId xmlns:a16="http://schemas.microsoft.com/office/drawing/2014/main" id="{6577D3ED-22B8-B37B-9F5F-C2E1AFC6A0D7}"/>
                </a:ext>
              </a:extLst>
            </p:cNvPr>
            <p:cNvSpPr/>
            <p:nvPr/>
          </p:nvSpPr>
          <p:spPr>
            <a:xfrm>
              <a:off x="6222350" y="3818716"/>
              <a:ext cx="1270" cy="6985"/>
            </a:xfrm>
            <a:custGeom>
              <a:avLst/>
              <a:gdLst/>
              <a:ahLst/>
              <a:cxnLst/>
              <a:rect l="l" t="t" r="r" b="b"/>
              <a:pathLst>
                <a:path w="1270" h="6985">
                  <a:moveTo>
                    <a:pt x="863" y="0"/>
                  </a:moveTo>
                  <a:lnTo>
                    <a:pt x="0" y="0"/>
                  </a:lnTo>
                  <a:lnTo>
                    <a:pt x="0" y="6934"/>
                  </a:lnTo>
                  <a:lnTo>
                    <a:pt x="863" y="6934"/>
                  </a:lnTo>
                  <a:lnTo>
                    <a:pt x="863" y="0"/>
                  </a:lnTo>
                  <a:close/>
                </a:path>
              </a:pathLst>
            </a:custGeom>
            <a:solidFill>
              <a:srgbClr val="C4C5C5"/>
            </a:solidFill>
          </p:spPr>
          <p:txBody>
            <a:bodyPr wrap="square" lIns="0" tIns="0" rIns="0" bIns="0" rtlCol="0"/>
            <a:lstStyle/>
            <a:p>
              <a:endParaRPr/>
            </a:p>
          </p:txBody>
        </p:sp>
        <p:sp>
          <p:nvSpPr>
            <p:cNvPr id="396" name="object 399">
              <a:extLst>
                <a:ext uri="{FF2B5EF4-FFF2-40B4-BE49-F238E27FC236}">
                  <a16:creationId xmlns:a16="http://schemas.microsoft.com/office/drawing/2014/main" id="{9D0B7FD8-F594-353B-4257-7B38D4E01620}"/>
                </a:ext>
              </a:extLst>
            </p:cNvPr>
            <p:cNvSpPr/>
            <p:nvPr/>
          </p:nvSpPr>
          <p:spPr>
            <a:xfrm>
              <a:off x="6265095" y="3660449"/>
              <a:ext cx="45085" cy="165735"/>
            </a:xfrm>
            <a:custGeom>
              <a:avLst/>
              <a:gdLst/>
              <a:ahLst/>
              <a:cxnLst/>
              <a:rect l="l" t="t" r="r" b="b"/>
              <a:pathLst>
                <a:path w="45085" h="165735">
                  <a:moveTo>
                    <a:pt x="5194" y="0"/>
                  </a:moveTo>
                  <a:lnTo>
                    <a:pt x="1155" y="1435"/>
                  </a:lnTo>
                  <a:lnTo>
                    <a:pt x="571" y="4622"/>
                  </a:lnTo>
                  <a:lnTo>
                    <a:pt x="0" y="11556"/>
                  </a:lnTo>
                  <a:lnTo>
                    <a:pt x="1155" y="13576"/>
                  </a:lnTo>
                  <a:lnTo>
                    <a:pt x="1447" y="18186"/>
                  </a:lnTo>
                  <a:lnTo>
                    <a:pt x="2019" y="20497"/>
                  </a:lnTo>
                  <a:lnTo>
                    <a:pt x="2603" y="21666"/>
                  </a:lnTo>
                  <a:lnTo>
                    <a:pt x="2603" y="22529"/>
                  </a:lnTo>
                  <a:lnTo>
                    <a:pt x="2882" y="23101"/>
                  </a:lnTo>
                  <a:lnTo>
                    <a:pt x="3175" y="25412"/>
                  </a:lnTo>
                  <a:lnTo>
                    <a:pt x="3759" y="27724"/>
                  </a:lnTo>
                  <a:lnTo>
                    <a:pt x="4330" y="30327"/>
                  </a:lnTo>
                  <a:lnTo>
                    <a:pt x="4902" y="32054"/>
                  </a:lnTo>
                  <a:lnTo>
                    <a:pt x="5486" y="33210"/>
                  </a:lnTo>
                  <a:lnTo>
                    <a:pt x="5486" y="34074"/>
                  </a:lnTo>
                  <a:lnTo>
                    <a:pt x="6867" y="38864"/>
                  </a:lnTo>
                  <a:lnTo>
                    <a:pt x="7869" y="43108"/>
                  </a:lnTo>
                  <a:lnTo>
                    <a:pt x="8977" y="49188"/>
                  </a:lnTo>
                  <a:lnTo>
                    <a:pt x="10680" y="59486"/>
                  </a:lnTo>
                  <a:lnTo>
                    <a:pt x="8661" y="67868"/>
                  </a:lnTo>
                  <a:lnTo>
                    <a:pt x="8369" y="75666"/>
                  </a:lnTo>
                  <a:lnTo>
                    <a:pt x="8953" y="80581"/>
                  </a:lnTo>
                  <a:lnTo>
                    <a:pt x="10109" y="90970"/>
                  </a:lnTo>
                  <a:lnTo>
                    <a:pt x="12517" y="97612"/>
                  </a:lnTo>
                  <a:lnTo>
                    <a:pt x="14439" y="103390"/>
                  </a:lnTo>
                  <a:lnTo>
                    <a:pt x="15011" y="110324"/>
                  </a:lnTo>
                  <a:lnTo>
                    <a:pt x="15011" y="114084"/>
                  </a:lnTo>
                  <a:lnTo>
                    <a:pt x="15887" y="114084"/>
                  </a:lnTo>
                  <a:lnTo>
                    <a:pt x="15887" y="124764"/>
                  </a:lnTo>
                  <a:lnTo>
                    <a:pt x="15011" y="124764"/>
                  </a:lnTo>
                  <a:lnTo>
                    <a:pt x="14732" y="126784"/>
                  </a:lnTo>
                  <a:lnTo>
                    <a:pt x="14147" y="131406"/>
                  </a:lnTo>
                  <a:lnTo>
                    <a:pt x="12992" y="134873"/>
                  </a:lnTo>
                  <a:lnTo>
                    <a:pt x="11264" y="142379"/>
                  </a:lnTo>
                  <a:lnTo>
                    <a:pt x="6350" y="143827"/>
                  </a:lnTo>
                  <a:lnTo>
                    <a:pt x="5778" y="144691"/>
                  </a:lnTo>
                  <a:lnTo>
                    <a:pt x="4330" y="149605"/>
                  </a:lnTo>
                  <a:lnTo>
                    <a:pt x="4902" y="155371"/>
                  </a:lnTo>
                  <a:lnTo>
                    <a:pt x="6934" y="163753"/>
                  </a:lnTo>
                  <a:lnTo>
                    <a:pt x="12992" y="165201"/>
                  </a:lnTo>
                  <a:lnTo>
                    <a:pt x="18770" y="162305"/>
                  </a:lnTo>
                  <a:lnTo>
                    <a:pt x="21974" y="162305"/>
                  </a:lnTo>
                  <a:lnTo>
                    <a:pt x="30265" y="160260"/>
                  </a:lnTo>
                  <a:lnTo>
                    <a:pt x="34188" y="154728"/>
                  </a:lnTo>
                  <a:lnTo>
                    <a:pt x="37406" y="148223"/>
                  </a:lnTo>
                  <a:lnTo>
                    <a:pt x="44767" y="142963"/>
                  </a:lnTo>
                  <a:lnTo>
                    <a:pt x="44703" y="134873"/>
                  </a:lnTo>
                  <a:lnTo>
                    <a:pt x="41335" y="119570"/>
                  </a:lnTo>
                  <a:lnTo>
                    <a:pt x="39684" y="111773"/>
                  </a:lnTo>
                  <a:lnTo>
                    <a:pt x="38112" y="103974"/>
                  </a:lnTo>
                  <a:lnTo>
                    <a:pt x="37541" y="101663"/>
                  </a:lnTo>
                  <a:lnTo>
                    <a:pt x="37541" y="100507"/>
                  </a:lnTo>
                  <a:lnTo>
                    <a:pt x="36969" y="99352"/>
                  </a:lnTo>
                  <a:lnTo>
                    <a:pt x="36398" y="98475"/>
                  </a:lnTo>
                  <a:lnTo>
                    <a:pt x="36093" y="97612"/>
                  </a:lnTo>
                  <a:lnTo>
                    <a:pt x="35814" y="96456"/>
                  </a:lnTo>
                  <a:lnTo>
                    <a:pt x="35242" y="94729"/>
                  </a:lnTo>
                  <a:lnTo>
                    <a:pt x="30911" y="72199"/>
                  </a:lnTo>
                  <a:lnTo>
                    <a:pt x="30327" y="69316"/>
                  </a:lnTo>
                  <a:lnTo>
                    <a:pt x="30327" y="67868"/>
                  </a:lnTo>
                  <a:lnTo>
                    <a:pt x="30035" y="66713"/>
                  </a:lnTo>
                  <a:lnTo>
                    <a:pt x="30035" y="64401"/>
                  </a:lnTo>
                  <a:lnTo>
                    <a:pt x="29451" y="63830"/>
                  </a:lnTo>
                  <a:lnTo>
                    <a:pt x="29451" y="63538"/>
                  </a:lnTo>
                  <a:lnTo>
                    <a:pt x="18478" y="32054"/>
                  </a:lnTo>
                  <a:lnTo>
                    <a:pt x="17907" y="30327"/>
                  </a:lnTo>
                  <a:lnTo>
                    <a:pt x="13284" y="19926"/>
                  </a:lnTo>
                  <a:lnTo>
                    <a:pt x="11264" y="15011"/>
                  </a:lnTo>
                  <a:lnTo>
                    <a:pt x="10401" y="12992"/>
                  </a:lnTo>
                  <a:lnTo>
                    <a:pt x="9817" y="10972"/>
                  </a:lnTo>
                  <a:lnTo>
                    <a:pt x="9245" y="9245"/>
                  </a:lnTo>
                  <a:lnTo>
                    <a:pt x="8369" y="6934"/>
                  </a:lnTo>
                  <a:lnTo>
                    <a:pt x="7213" y="2311"/>
                  </a:lnTo>
                  <a:lnTo>
                    <a:pt x="6350" y="584"/>
                  </a:lnTo>
                  <a:lnTo>
                    <a:pt x="5194" y="0"/>
                  </a:lnTo>
                  <a:close/>
                </a:path>
                <a:path w="45085" h="165735">
                  <a:moveTo>
                    <a:pt x="21974" y="162305"/>
                  </a:moveTo>
                  <a:lnTo>
                    <a:pt x="18770" y="162305"/>
                  </a:lnTo>
                  <a:lnTo>
                    <a:pt x="20789" y="162598"/>
                  </a:lnTo>
                  <a:lnTo>
                    <a:pt x="21974" y="162305"/>
                  </a:lnTo>
                  <a:close/>
                </a:path>
              </a:pathLst>
            </a:custGeom>
            <a:solidFill>
              <a:srgbClr val="CDCFCE"/>
            </a:solidFill>
          </p:spPr>
          <p:txBody>
            <a:bodyPr wrap="square" lIns="0" tIns="0" rIns="0" bIns="0" rtlCol="0"/>
            <a:lstStyle/>
            <a:p>
              <a:endParaRPr/>
            </a:p>
          </p:txBody>
        </p:sp>
        <p:sp>
          <p:nvSpPr>
            <p:cNvPr id="397" name="object 400">
              <a:extLst>
                <a:ext uri="{FF2B5EF4-FFF2-40B4-BE49-F238E27FC236}">
                  <a16:creationId xmlns:a16="http://schemas.microsoft.com/office/drawing/2014/main" id="{55C490F9-DC6D-04C1-3F1B-3039DA6ADC92}"/>
                </a:ext>
              </a:extLst>
            </p:cNvPr>
            <p:cNvSpPr/>
            <p:nvPr/>
          </p:nvSpPr>
          <p:spPr>
            <a:xfrm>
              <a:off x="6434052" y="3812079"/>
              <a:ext cx="4445" cy="13970"/>
            </a:xfrm>
            <a:custGeom>
              <a:avLst/>
              <a:gdLst/>
              <a:ahLst/>
              <a:cxnLst/>
              <a:rect l="l" t="t" r="r" b="b"/>
              <a:pathLst>
                <a:path w="4445" h="13970">
                  <a:moveTo>
                    <a:pt x="0" y="0"/>
                  </a:moveTo>
                  <a:lnTo>
                    <a:pt x="1727" y="12992"/>
                  </a:lnTo>
                  <a:lnTo>
                    <a:pt x="2882" y="13576"/>
                  </a:lnTo>
                  <a:lnTo>
                    <a:pt x="2603" y="9524"/>
                  </a:lnTo>
                  <a:lnTo>
                    <a:pt x="2019" y="2019"/>
                  </a:lnTo>
                  <a:lnTo>
                    <a:pt x="4038" y="2019"/>
                  </a:lnTo>
                  <a:lnTo>
                    <a:pt x="3174" y="571"/>
                  </a:lnTo>
                  <a:lnTo>
                    <a:pt x="0" y="0"/>
                  </a:lnTo>
                  <a:close/>
                </a:path>
              </a:pathLst>
            </a:custGeom>
            <a:solidFill>
              <a:srgbClr val="A1A4A5"/>
            </a:solidFill>
          </p:spPr>
          <p:txBody>
            <a:bodyPr wrap="square" lIns="0" tIns="0" rIns="0" bIns="0" rtlCol="0"/>
            <a:lstStyle/>
            <a:p>
              <a:endParaRPr/>
            </a:p>
          </p:txBody>
        </p:sp>
        <p:sp>
          <p:nvSpPr>
            <p:cNvPr id="398" name="object 401">
              <a:extLst>
                <a:ext uri="{FF2B5EF4-FFF2-40B4-BE49-F238E27FC236}">
                  <a16:creationId xmlns:a16="http://schemas.microsoft.com/office/drawing/2014/main" id="{E2A8C65B-FE4A-7B92-43A7-CE94DE3C925A}"/>
                </a:ext>
              </a:extLst>
            </p:cNvPr>
            <p:cNvSpPr/>
            <p:nvPr/>
          </p:nvSpPr>
          <p:spPr>
            <a:xfrm>
              <a:off x="6259892" y="3809767"/>
              <a:ext cx="3175" cy="15875"/>
            </a:xfrm>
            <a:custGeom>
              <a:avLst/>
              <a:gdLst/>
              <a:ahLst/>
              <a:cxnLst/>
              <a:rect l="l" t="t" r="r" b="b"/>
              <a:pathLst>
                <a:path w="3175" h="15875">
                  <a:moveTo>
                    <a:pt x="2895" y="0"/>
                  </a:moveTo>
                  <a:lnTo>
                    <a:pt x="1739" y="571"/>
                  </a:lnTo>
                  <a:lnTo>
                    <a:pt x="1447" y="863"/>
                  </a:lnTo>
                  <a:lnTo>
                    <a:pt x="863" y="3175"/>
                  </a:lnTo>
                  <a:lnTo>
                    <a:pt x="0" y="7505"/>
                  </a:lnTo>
                  <a:lnTo>
                    <a:pt x="0" y="12992"/>
                  </a:lnTo>
                  <a:lnTo>
                    <a:pt x="292" y="13576"/>
                  </a:lnTo>
                  <a:lnTo>
                    <a:pt x="1447" y="15303"/>
                  </a:lnTo>
                  <a:lnTo>
                    <a:pt x="1739" y="10109"/>
                  </a:lnTo>
                  <a:lnTo>
                    <a:pt x="2311" y="4902"/>
                  </a:lnTo>
                  <a:lnTo>
                    <a:pt x="2895" y="0"/>
                  </a:lnTo>
                  <a:close/>
                </a:path>
              </a:pathLst>
            </a:custGeom>
            <a:solidFill>
              <a:srgbClr val="A9ACAC"/>
            </a:solidFill>
          </p:spPr>
          <p:txBody>
            <a:bodyPr wrap="square" lIns="0" tIns="0" rIns="0" bIns="0" rtlCol="0"/>
            <a:lstStyle/>
            <a:p>
              <a:endParaRPr/>
            </a:p>
          </p:txBody>
        </p:sp>
        <p:sp>
          <p:nvSpPr>
            <p:cNvPr id="399" name="object 402">
              <a:extLst>
                <a:ext uri="{FF2B5EF4-FFF2-40B4-BE49-F238E27FC236}">
                  <a16:creationId xmlns:a16="http://schemas.microsoft.com/office/drawing/2014/main" id="{BFACAEC9-9F0C-77C1-D59A-6DB04C0015D1}"/>
                </a:ext>
              </a:extLst>
            </p:cNvPr>
            <p:cNvSpPr/>
            <p:nvPr/>
          </p:nvSpPr>
          <p:spPr>
            <a:xfrm>
              <a:off x="6125021" y="3811210"/>
              <a:ext cx="19050" cy="13335"/>
            </a:xfrm>
            <a:custGeom>
              <a:avLst/>
              <a:gdLst/>
              <a:ahLst/>
              <a:cxnLst/>
              <a:rect l="l" t="t" r="r" b="b"/>
              <a:pathLst>
                <a:path w="19050" h="13335">
                  <a:moveTo>
                    <a:pt x="4902" y="0"/>
                  </a:moveTo>
                  <a:lnTo>
                    <a:pt x="0" y="7505"/>
                  </a:lnTo>
                  <a:lnTo>
                    <a:pt x="1155" y="7797"/>
                  </a:lnTo>
                  <a:lnTo>
                    <a:pt x="4038" y="8369"/>
                  </a:lnTo>
                  <a:lnTo>
                    <a:pt x="5194" y="10680"/>
                  </a:lnTo>
                  <a:lnTo>
                    <a:pt x="4330" y="13284"/>
                  </a:lnTo>
                  <a:lnTo>
                    <a:pt x="6057" y="12420"/>
                  </a:lnTo>
                  <a:lnTo>
                    <a:pt x="6057" y="8369"/>
                  </a:lnTo>
                  <a:lnTo>
                    <a:pt x="12128" y="4914"/>
                  </a:lnTo>
                  <a:lnTo>
                    <a:pt x="10680" y="4330"/>
                  </a:lnTo>
                  <a:lnTo>
                    <a:pt x="18478" y="3759"/>
                  </a:lnTo>
                  <a:lnTo>
                    <a:pt x="10680" y="1447"/>
                  </a:lnTo>
                  <a:lnTo>
                    <a:pt x="4902" y="0"/>
                  </a:lnTo>
                  <a:close/>
                </a:path>
              </a:pathLst>
            </a:custGeom>
            <a:solidFill>
              <a:srgbClr val="BABCBC"/>
            </a:solidFill>
          </p:spPr>
          <p:txBody>
            <a:bodyPr wrap="square" lIns="0" tIns="0" rIns="0" bIns="0" rtlCol="0"/>
            <a:lstStyle/>
            <a:p>
              <a:endParaRPr/>
            </a:p>
          </p:txBody>
        </p:sp>
        <p:sp>
          <p:nvSpPr>
            <p:cNvPr id="400" name="object 403">
              <a:extLst>
                <a:ext uri="{FF2B5EF4-FFF2-40B4-BE49-F238E27FC236}">
                  <a16:creationId xmlns:a16="http://schemas.microsoft.com/office/drawing/2014/main" id="{3234AE8C-0355-50E7-87A6-2CE5F4AE7F68}"/>
                </a:ext>
              </a:extLst>
            </p:cNvPr>
            <p:cNvSpPr/>
            <p:nvPr/>
          </p:nvSpPr>
          <p:spPr>
            <a:xfrm>
              <a:off x="6190580" y="3823629"/>
              <a:ext cx="3810" cy="1270"/>
            </a:xfrm>
            <a:custGeom>
              <a:avLst/>
              <a:gdLst/>
              <a:ahLst/>
              <a:cxnLst/>
              <a:rect l="l" t="t" r="r" b="b"/>
              <a:pathLst>
                <a:path w="3810" h="1270">
                  <a:moveTo>
                    <a:pt x="3759" y="0"/>
                  </a:moveTo>
                  <a:lnTo>
                    <a:pt x="0" y="0"/>
                  </a:lnTo>
                  <a:lnTo>
                    <a:pt x="0" y="863"/>
                  </a:lnTo>
                  <a:lnTo>
                    <a:pt x="3759" y="863"/>
                  </a:lnTo>
                  <a:lnTo>
                    <a:pt x="3759" y="0"/>
                  </a:lnTo>
                  <a:close/>
                </a:path>
              </a:pathLst>
            </a:custGeom>
            <a:solidFill>
              <a:srgbClr val="B1BCBC"/>
            </a:solidFill>
          </p:spPr>
          <p:txBody>
            <a:bodyPr wrap="square" lIns="0" tIns="0" rIns="0" bIns="0" rtlCol="0"/>
            <a:lstStyle/>
            <a:p>
              <a:endParaRPr/>
            </a:p>
          </p:txBody>
        </p:sp>
        <p:sp>
          <p:nvSpPr>
            <p:cNvPr id="401" name="object 404">
              <a:extLst>
                <a:ext uri="{FF2B5EF4-FFF2-40B4-BE49-F238E27FC236}">
                  <a16:creationId xmlns:a16="http://schemas.microsoft.com/office/drawing/2014/main" id="{D6CCD226-D08F-A475-E71D-E86C8805EE95}"/>
                </a:ext>
              </a:extLst>
            </p:cNvPr>
            <p:cNvSpPr/>
            <p:nvPr/>
          </p:nvSpPr>
          <p:spPr>
            <a:xfrm>
              <a:off x="6331521" y="3820162"/>
              <a:ext cx="1905" cy="4445"/>
            </a:xfrm>
            <a:custGeom>
              <a:avLst/>
              <a:gdLst/>
              <a:ahLst/>
              <a:cxnLst/>
              <a:rect l="l" t="t" r="r" b="b"/>
              <a:pathLst>
                <a:path w="1904" h="4445">
                  <a:moveTo>
                    <a:pt x="0" y="0"/>
                  </a:moveTo>
                  <a:lnTo>
                    <a:pt x="292" y="3759"/>
                  </a:lnTo>
                  <a:lnTo>
                    <a:pt x="1435" y="4330"/>
                  </a:lnTo>
                  <a:lnTo>
                    <a:pt x="1435" y="2590"/>
                  </a:lnTo>
                  <a:lnTo>
                    <a:pt x="292" y="863"/>
                  </a:lnTo>
                  <a:lnTo>
                    <a:pt x="0" y="0"/>
                  </a:lnTo>
                  <a:close/>
                </a:path>
              </a:pathLst>
            </a:custGeom>
            <a:solidFill>
              <a:srgbClr val="BABCBC"/>
            </a:solidFill>
          </p:spPr>
          <p:txBody>
            <a:bodyPr wrap="square" lIns="0" tIns="0" rIns="0" bIns="0" rtlCol="0"/>
            <a:lstStyle/>
            <a:p>
              <a:endParaRPr/>
            </a:p>
          </p:txBody>
        </p:sp>
        <p:sp>
          <p:nvSpPr>
            <p:cNvPr id="402" name="object 405">
              <a:extLst>
                <a:ext uri="{FF2B5EF4-FFF2-40B4-BE49-F238E27FC236}">
                  <a16:creationId xmlns:a16="http://schemas.microsoft.com/office/drawing/2014/main" id="{0225FD2A-9C09-6314-9E23-B34EA810C7F0}"/>
                </a:ext>
              </a:extLst>
            </p:cNvPr>
            <p:cNvSpPr/>
            <p:nvPr/>
          </p:nvSpPr>
          <p:spPr>
            <a:xfrm>
              <a:off x="6382859" y="3778863"/>
              <a:ext cx="22860" cy="45085"/>
            </a:xfrm>
            <a:custGeom>
              <a:avLst/>
              <a:gdLst/>
              <a:ahLst/>
              <a:cxnLst/>
              <a:rect l="l" t="t" r="r" b="b"/>
              <a:pathLst>
                <a:path w="22860" h="45085">
                  <a:moveTo>
                    <a:pt x="15379" y="36969"/>
                  </a:moveTo>
                  <a:lnTo>
                    <a:pt x="11049" y="38696"/>
                  </a:lnTo>
                  <a:lnTo>
                    <a:pt x="6565" y="40384"/>
                  </a:lnTo>
                  <a:lnTo>
                    <a:pt x="9880" y="41008"/>
                  </a:lnTo>
                  <a:lnTo>
                    <a:pt x="9880" y="41592"/>
                  </a:lnTo>
                  <a:lnTo>
                    <a:pt x="10185" y="42164"/>
                  </a:lnTo>
                  <a:lnTo>
                    <a:pt x="10464" y="43027"/>
                  </a:lnTo>
                  <a:lnTo>
                    <a:pt x="17106" y="45046"/>
                  </a:lnTo>
                  <a:lnTo>
                    <a:pt x="22301" y="44767"/>
                  </a:lnTo>
                  <a:lnTo>
                    <a:pt x="22301" y="42748"/>
                  </a:lnTo>
                  <a:lnTo>
                    <a:pt x="19418" y="42748"/>
                  </a:lnTo>
                  <a:lnTo>
                    <a:pt x="19418" y="41008"/>
                  </a:lnTo>
                  <a:lnTo>
                    <a:pt x="15379" y="36969"/>
                  </a:lnTo>
                  <a:close/>
                </a:path>
                <a:path w="22860" h="45085">
                  <a:moveTo>
                    <a:pt x="22301" y="39852"/>
                  </a:moveTo>
                  <a:lnTo>
                    <a:pt x="21729" y="41008"/>
                  </a:lnTo>
                  <a:lnTo>
                    <a:pt x="21532" y="41592"/>
                  </a:lnTo>
                  <a:lnTo>
                    <a:pt x="21437" y="42748"/>
                  </a:lnTo>
                  <a:lnTo>
                    <a:pt x="22301" y="42748"/>
                  </a:lnTo>
                  <a:lnTo>
                    <a:pt x="22301" y="39852"/>
                  </a:lnTo>
                  <a:close/>
                </a:path>
                <a:path w="22860" h="45085">
                  <a:moveTo>
                    <a:pt x="6303" y="40335"/>
                  </a:moveTo>
                  <a:lnTo>
                    <a:pt x="6565" y="40384"/>
                  </a:lnTo>
                  <a:lnTo>
                    <a:pt x="6303" y="40335"/>
                  </a:lnTo>
                  <a:close/>
                </a:path>
                <a:path w="22860" h="45085">
                  <a:moveTo>
                    <a:pt x="4114" y="0"/>
                  </a:moveTo>
                  <a:lnTo>
                    <a:pt x="3530" y="12420"/>
                  </a:lnTo>
                  <a:lnTo>
                    <a:pt x="3422" y="19129"/>
                  </a:lnTo>
                  <a:lnTo>
                    <a:pt x="1352" y="25996"/>
                  </a:lnTo>
                  <a:lnTo>
                    <a:pt x="0" y="33680"/>
                  </a:lnTo>
                  <a:lnTo>
                    <a:pt x="1991" y="39523"/>
                  </a:lnTo>
                  <a:lnTo>
                    <a:pt x="6303" y="40335"/>
                  </a:lnTo>
                  <a:lnTo>
                    <a:pt x="4686" y="38989"/>
                  </a:lnTo>
                  <a:lnTo>
                    <a:pt x="2959" y="37833"/>
                  </a:lnTo>
                  <a:lnTo>
                    <a:pt x="1511" y="36677"/>
                  </a:lnTo>
                  <a:lnTo>
                    <a:pt x="1511" y="30899"/>
                  </a:lnTo>
                  <a:lnTo>
                    <a:pt x="2667" y="25996"/>
                  </a:lnTo>
                  <a:lnTo>
                    <a:pt x="3530" y="25704"/>
                  </a:lnTo>
                  <a:lnTo>
                    <a:pt x="4686" y="25412"/>
                  </a:lnTo>
                  <a:lnTo>
                    <a:pt x="5842" y="25412"/>
                  </a:lnTo>
                  <a:lnTo>
                    <a:pt x="6427" y="19129"/>
                  </a:lnTo>
                  <a:lnTo>
                    <a:pt x="5954" y="12815"/>
                  </a:lnTo>
                  <a:lnTo>
                    <a:pt x="4993" y="6447"/>
                  </a:lnTo>
                  <a:lnTo>
                    <a:pt x="4114" y="0"/>
                  </a:lnTo>
                  <a:close/>
                </a:path>
              </a:pathLst>
            </a:custGeom>
            <a:solidFill>
              <a:srgbClr val="A1A4A5"/>
            </a:solidFill>
          </p:spPr>
          <p:txBody>
            <a:bodyPr wrap="square" lIns="0" tIns="0" rIns="0" bIns="0" rtlCol="0"/>
            <a:lstStyle/>
            <a:p>
              <a:endParaRPr/>
            </a:p>
          </p:txBody>
        </p:sp>
        <p:sp>
          <p:nvSpPr>
            <p:cNvPr id="403" name="object 406">
              <a:extLst>
                <a:ext uri="{FF2B5EF4-FFF2-40B4-BE49-F238E27FC236}">
                  <a16:creationId xmlns:a16="http://schemas.microsoft.com/office/drawing/2014/main" id="{99029525-C6DA-09E4-6C87-2383EA2FC0E6}"/>
                </a:ext>
              </a:extLst>
            </p:cNvPr>
            <p:cNvSpPr/>
            <p:nvPr/>
          </p:nvSpPr>
          <p:spPr>
            <a:xfrm>
              <a:off x="6143498" y="3672293"/>
              <a:ext cx="233045" cy="151765"/>
            </a:xfrm>
            <a:custGeom>
              <a:avLst/>
              <a:gdLst/>
              <a:ahLst/>
              <a:cxnLst/>
              <a:rect l="l" t="t" r="r" b="b"/>
              <a:pathLst>
                <a:path w="233045" h="151764">
                  <a:moveTo>
                    <a:pt x="43319" y="150761"/>
                  </a:moveTo>
                  <a:lnTo>
                    <a:pt x="33375" y="145605"/>
                  </a:lnTo>
                  <a:lnTo>
                    <a:pt x="22529" y="143040"/>
                  </a:lnTo>
                  <a:lnTo>
                    <a:pt x="11239" y="142316"/>
                  </a:lnTo>
                  <a:lnTo>
                    <a:pt x="0" y="142671"/>
                  </a:lnTo>
                  <a:lnTo>
                    <a:pt x="11722" y="143421"/>
                  </a:lnTo>
                  <a:lnTo>
                    <a:pt x="22313" y="144729"/>
                  </a:lnTo>
                  <a:lnTo>
                    <a:pt x="32575" y="147180"/>
                  </a:lnTo>
                  <a:lnTo>
                    <a:pt x="43319" y="151333"/>
                  </a:lnTo>
                  <a:lnTo>
                    <a:pt x="43319" y="150761"/>
                  </a:lnTo>
                  <a:close/>
                </a:path>
                <a:path w="233045" h="151764">
                  <a:moveTo>
                    <a:pt x="116395" y="142671"/>
                  </a:moveTo>
                  <a:lnTo>
                    <a:pt x="115531" y="142671"/>
                  </a:lnTo>
                  <a:lnTo>
                    <a:pt x="115531" y="150469"/>
                  </a:lnTo>
                  <a:lnTo>
                    <a:pt x="116395" y="150469"/>
                  </a:lnTo>
                  <a:lnTo>
                    <a:pt x="116395" y="142671"/>
                  </a:lnTo>
                  <a:close/>
                </a:path>
                <a:path w="233045" h="151764">
                  <a:moveTo>
                    <a:pt x="232791" y="112928"/>
                  </a:moveTo>
                  <a:lnTo>
                    <a:pt x="214884" y="42456"/>
                  </a:lnTo>
                  <a:lnTo>
                    <a:pt x="211289" y="35496"/>
                  </a:lnTo>
                  <a:lnTo>
                    <a:pt x="206108" y="25095"/>
                  </a:lnTo>
                  <a:lnTo>
                    <a:pt x="201841" y="13982"/>
                  </a:lnTo>
                  <a:lnTo>
                    <a:pt x="201015" y="4914"/>
                  </a:lnTo>
                  <a:lnTo>
                    <a:pt x="203034" y="4330"/>
                  </a:lnTo>
                  <a:lnTo>
                    <a:pt x="205054" y="4038"/>
                  </a:lnTo>
                  <a:lnTo>
                    <a:pt x="207365" y="3759"/>
                  </a:lnTo>
                  <a:lnTo>
                    <a:pt x="206794" y="2603"/>
                  </a:lnTo>
                  <a:lnTo>
                    <a:pt x="206794" y="2019"/>
                  </a:lnTo>
                  <a:lnTo>
                    <a:pt x="205917" y="1155"/>
                  </a:lnTo>
                  <a:lnTo>
                    <a:pt x="200431" y="0"/>
                  </a:lnTo>
                  <a:lnTo>
                    <a:pt x="193509" y="584"/>
                  </a:lnTo>
                  <a:lnTo>
                    <a:pt x="193598" y="4914"/>
                  </a:lnTo>
                  <a:lnTo>
                    <a:pt x="193789" y="5486"/>
                  </a:lnTo>
                  <a:lnTo>
                    <a:pt x="194081" y="5486"/>
                  </a:lnTo>
                  <a:lnTo>
                    <a:pt x="195237" y="6070"/>
                  </a:lnTo>
                  <a:lnTo>
                    <a:pt x="195237" y="6934"/>
                  </a:lnTo>
                  <a:lnTo>
                    <a:pt x="195808" y="9245"/>
                  </a:lnTo>
                  <a:lnTo>
                    <a:pt x="195237" y="10401"/>
                  </a:lnTo>
                  <a:lnTo>
                    <a:pt x="194665" y="11836"/>
                  </a:lnTo>
                  <a:lnTo>
                    <a:pt x="194373" y="13284"/>
                  </a:lnTo>
                  <a:lnTo>
                    <a:pt x="190614" y="13284"/>
                  </a:lnTo>
                  <a:lnTo>
                    <a:pt x="190614" y="13576"/>
                  </a:lnTo>
                  <a:lnTo>
                    <a:pt x="193789" y="15595"/>
                  </a:lnTo>
                  <a:lnTo>
                    <a:pt x="194373" y="20789"/>
                  </a:lnTo>
                  <a:lnTo>
                    <a:pt x="195237" y="24269"/>
                  </a:lnTo>
                  <a:lnTo>
                    <a:pt x="197256" y="24841"/>
                  </a:lnTo>
                  <a:lnTo>
                    <a:pt x="199288" y="28016"/>
                  </a:lnTo>
                  <a:lnTo>
                    <a:pt x="200431" y="29743"/>
                  </a:lnTo>
                  <a:lnTo>
                    <a:pt x="201015" y="30899"/>
                  </a:lnTo>
                  <a:lnTo>
                    <a:pt x="205638" y="32054"/>
                  </a:lnTo>
                  <a:lnTo>
                    <a:pt x="216954" y="68872"/>
                  </a:lnTo>
                  <a:lnTo>
                    <a:pt x="218338" y="81165"/>
                  </a:lnTo>
                  <a:lnTo>
                    <a:pt x="218338" y="82016"/>
                  </a:lnTo>
                  <a:lnTo>
                    <a:pt x="218630" y="84048"/>
                  </a:lnTo>
                  <a:lnTo>
                    <a:pt x="218922" y="86360"/>
                  </a:lnTo>
                  <a:lnTo>
                    <a:pt x="219494" y="88671"/>
                  </a:lnTo>
                  <a:lnTo>
                    <a:pt x="219494" y="89814"/>
                  </a:lnTo>
                  <a:lnTo>
                    <a:pt x="220078" y="92138"/>
                  </a:lnTo>
                  <a:lnTo>
                    <a:pt x="220357" y="93573"/>
                  </a:lnTo>
                  <a:lnTo>
                    <a:pt x="221513" y="101079"/>
                  </a:lnTo>
                  <a:lnTo>
                    <a:pt x="222389" y="105130"/>
                  </a:lnTo>
                  <a:lnTo>
                    <a:pt x="222961" y="99060"/>
                  </a:lnTo>
                  <a:lnTo>
                    <a:pt x="224701" y="86931"/>
                  </a:lnTo>
                  <a:lnTo>
                    <a:pt x="227012" y="95592"/>
                  </a:lnTo>
                  <a:lnTo>
                    <a:pt x="228155" y="100228"/>
                  </a:lnTo>
                  <a:lnTo>
                    <a:pt x="228460" y="101079"/>
                  </a:lnTo>
                  <a:lnTo>
                    <a:pt x="228739" y="101955"/>
                  </a:lnTo>
                  <a:lnTo>
                    <a:pt x="229031" y="103111"/>
                  </a:lnTo>
                  <a:lnTo>
                    <a:pt x="229031" y="110045"/>
                  </a:lnTo>
                  <a:lnTo>
                    <a:pt x="228155" y="111480"/>
                  </a:lnTo>
                  <a:lnTo>
                    <a:pt x="227520" y="113106"/>
                  </a:lnTo>
                  <a:lnTo>
                    <a:pt x="227012" y="114655"/>
                  </a:lnTo>
                  <a:lnTo>
                    <a:pt x="226021" y="120815"/>
                  </a:lnTo>
                  <a:lnTo>
                    <a:pt x="224243" y="137896"/>
                  </a:lnTo>
                  <a:lnTo>
                    <a:pt x="223253" y="144691"/>
                  </a:lnTo>
                  <a:lnTo>
                    <a:pt x="222935" y="144589"/>
                  </a:lnTo>
                  <a:lnTo>
                    <a:pt x="219786" y="143535"/>
                  </a:lnTo>
                  <a:lnTo>
                    <a:pt x="221234" y="141516"/>
                  </a:lnTo>
                  <a:lnTo>
                    <a:pt x="216903" y="141516"/>
                  </a:lnTo>
                  <a:lnTo>
                    <a:pt x="211594" y="144589"/>
                  </a:lnTo>
                  <a:lnTo>
                    <a:pt x="208876" y="143535"/>
                  </a:lnTo>
                  <a:lnTo>
                    <a:pt x="206502" y="140550"/>
                  </a:lnTo>
                  <a:lnTo>
                    <a:pt x="202171" y="137769"/>
                  </a:lnTo>
                  <a:lnTo>
                    <a:pt x="202171" y="136029"/>
                  </a:lnTo>
                  <a:lnTo>
                    <a:pt x="200152" y="136029"/>
                  </a:lnTo>
                  <a:lnTo>
                    <a:pt x="199631" y="133438"/>
                  </a:lnTo>
                  <a:lnTo>
                    <a:pt x="198704" y="128816"/>
                  </a:lnTo>
                  <a:lnTo>
                    <a:pt x="200723" y="117830"/>
                  </a:lnTo>
                  <a:lnTo>
                    <a:pt x="208813" y="115811"/>
                  </a:lnTo>
                  <a:lnTo>
                    <a:pt x="208813" y="113792"/>
                  </a:lnTo>
                  <a:lnTo>
                    <a:pt x="210248" y="112928"/>
                  </a:lnTo>
                  <a:lnTo>
                    <a:pt x="213728" y="111772"/>
                  </a:lnTo>
                  <a:lnTo>
                    <a:pt x="211124" y="94437"/>
                  </a:lnTo>
                  <a:lnTo>
                    <a:pt x="209677" y="91554"/>
                  </a:lnTo>
                  <a:lnTo>
                    <a:pt x="209677" y="105130"/>
                  </a:lnTo>
                  <a:lnTo>
                    <a:pt x="209105" y="106870"/>
                  </a:lnTo>
                  <a:lnTo>
                    <a:pt x="208813" y="108026"/>
                  </a:lnTo>
                  <a:lnTo>
                    <a:pt x="203822" y="113106"/>
                  </a:lnTo>
                  <a:lnTo>
                    <a:pt x="195783" y="119176"/>
                  </a:lnTo>
                  <a:lnTo>
                    <a:pt x="189852" y="126174"/>
                  </a:lnTo>
                  <a:lnTo>
                    <a:pt x="191198" y="134010"/>
                  </a:lnTo>
                  <a:lnTo>
                    <a:pt x="192354" y="133438"/>
                  </a:lnTo>
                  <a:lnTo>
                    <a:pt x="192925" y="133438"/>
                  </a:lnTo>
                  <a:lnTo>
                    <a:pt x="196392" y="136893"/>
                  </a:lnTo>
                  <a:lnTo>
                    <a:pt x="197840" y="144983"/>
                  </a:lnTo>
                  <a:lnTo>
                    <a:pt x="201015" y="146431"/>
                  </a:lnTo>
                  <a:lnTo>
                    <a:pt x="208813" y="147015"/>
                  </a:lnTo>
                  <a:lnTo>
                    <a:pt x="210832" y="148450"/>
                  </a:lnTo>
                  <a:lnTo>
                    <a:pt x="218338" y="149898"/>
                  </a:lnTo>
                  <a:lnTo>
                    <a:pt x="224409" y="149606"/>
                  </a:lnTo>
                  <a:lnTo>
                    <a:pt x="225145" y="144691"/>
                  </a:lnTo>
                  <a:lnTo>
                    <a:pt x="227266" y="130505"/>
                  </a:lnTo>
                  <a:lnTo>
                    <a:pt x="228917" y="120319"/>
                  </a:lnTo>
                  <a:lnTo>
                    <a:pt x="229971" y="115608"/>
                  </a:lnTo>
                  <a:lnTo>
                    <a:pt x="231051" y="112928"/>
                  </a:lnTo>
                  <a:lnTo>
                    <a:pt x="232791" y="112928"/>
                  </a:lnTo>
                  <a:close/>
                </a:path>
              </a:pathLst>
            </a:custGeom>
            <a:solidFill>
              <a:srgbClr val="BABCBC"/>
            </a:solidFill>
          </p:spPr>
          <p:txBody>
            <a:bodyPr wrap="square" lIns="0" tIns="0" rIns="0" bIns="0" rtlCol="0"/>
            <a:lstStyle/>
            <a:p>
              <a:endParaRPr/>
            </a:p>
          </p:txBody>
        </p:sp>
        <p:sp>
          <p:nvSpPr>
            <p:cNvPr id="404" name="object 407">
              <a:extLst>
                <a:ext uri="{FF2B5EF4-FFF2-40B4-BE49-F238E27FC236}">
                  <a16:creationId xmlns:a16="http://schemas.microsoft.com/office/drawing/2014/main" id="{54A692E6-26B4-68A0-CFDB-1C7322511CB1}"/>
                </a:ext>
              </a:extLst>
            </p:cNvPr>
            <p:cNvSpPr/>
            <p:nvPr/>
          </p:nvSpPr>
          <p:spPr>
            <a:xfrm>
              <a:off x="6278088" y="3799649"/>
              <a:ext cx="16510" cy="22225"/>
            </a:xfrm>
            <a:custGeom>
              <a:avLst/>
              <a:gdLst/>
              <a:ahLst/>
              <a:cxnLst/>
              <a:rect l="l" t="t" r="r" b="b"/>
              <a:pathLst>
                <a:path w="16510" h="22225">
                  <a:moveTo>
                    <a:pt x="7797" y="0"/>
                  </a:moveTo>
                  <a:lnTo>
                    <a:pt x="292" y="584"/>
                  </a:lnTo>
                  <a:lnTo>
                    <a:pt x="584" y="3187"/>
                  </a:lnTo>
                  <a:lnTo>
                    <a:pt x="0" y="10401"/>
                  </a:lnTo>
                  <a:lnTo>
                    <a:pt x="2019" y="10401"/>
                  </a:lnTo>
                  <a:lnTo>
                    <a:pt x="2019" y="12433"/>
                  </a:lnTo>
                  <a:lnTo>
                    <a:pt x="1447" y="12433"/>
                  </a:lnTo>
                  <a:lnTo>
                    <a:pt x="292" y="13004"/>
                  </a:lnTo>
                  <a:lnTo>
                    <a:pt x="1155" y="17907"/>
                  </a:lnTo>
                  <a:lnTo>
                    <a:pt x="2019" y="18199"/>
                  </a:lnTo>
                  <a:lnTo>
                    <a:pt x="5778" y="21958"/>
                  </a:lnTo>
                  <a:lnTo>
                    <a:pt x="14439" y="20218"/>
                  </a:lnTo>
                  <a:lnTo>
                    <a:pt x="14439" y="17335"/>
                  </a:lnTo>
                  <a:lnTo>
                    <a:pt x="16459" y="6654"/>
                  </a:lnTo>
                  <a:lnTo>
                    <a:pt x="11556" y="6654"/>
                  </a:lnTo>
                  <a:lnTo>
                    <a:pt x="10401" y="3187"/>
                  </a:lnTo>
                  <a:lnTo>
                    <a:pt x="9817" y="1739"/>
                  </a:lnTo>
                  <a:lnTo>
                    <a:pt x="7797" y="1739"/>
                  </a:lnTo>
                  <a:lnTo>
                    <a:pt x="7797" y="0"/>
                  </a:lnTo>
                  <a:close/>
                </a:path>
              </a:pathLst>
            </a:custGeom>
            <a:solidFill>
              <a:srgbClr val="D5D7D6"/>
            </a:solidFill>
          </p:spPr>
          <p:txBody>
            <a:bodyPr wrap="square" lIns="0" tIns="0" rIns="0" bIns="0" rtlCol="0"/>
            <a:lstStyle/>
            <a:p>
              <a:endParaRPr/>
            </a:p>
          </p:txBody>
        </p:sp>
        <p:sp>
          <p:nvSpPr>
            <p:cNvPr id="405" name="object 408">
              <a:extLst>
                <a:ext uri="{FF2B5EF4-FFF2-40B4-BE49-F238E27FC236}">
                  <a16:creationId xmlns:a16="http://schemas.microsoft.com/office/drawing/2014/main" id="{61799C99-BF3E-7672-0FE5-74AA5526E148}"/>
                </a:ext>
              </a:extLst>
            </p:cNvPr>
            <p:cNvSpPr/>
            <p:nvPr/>
          </p:nvSpPr>
          <p:spPr>
            <a:xfrm>
              <a:off x="6324410" y="3796188"/>
              <a:ext cx="1905" cy="26034"/>
            </a:xfrm>
            <a:custGeom>
              <a:avLst/>
              <a:gdLst/>
              <a:ahLst/>
              <a:cxnLst/>
              <a:rect l="l" t="t" r="r" b="b"/>
              <a:pathLst>
                <a:path w="1904" h="26035">
                  <a:moveTo>
                    <a:pt x="471" y="0"/>
                  </a:moveTo>
                  <a:lnTo>
                    <a:pt x="194" y="6489"/>
                  </a:lnTo>
                  <a:lnTo>
                    <a:pt x="0" y="12707"/>
                  </a:lnTo>
                  <a:lnTo>
                    <a:pt x="183" y="18929"/>
                  </a:lnTo>
                  <a:lnTo>
                    <a:pt x="1042" y="25425"/>
                  </a:lnTo>
                  <a:lnTo>
                    <a:pt x="1042" y="23685"/>
                  </a:lnTo>
                  <a:lnTo>
                    <a:pt x="1335" y="23113"/>
                  </a:lnTo>
                  <a:lnTo>
                    <a:pt x="1042" y="19926"/>
                  </a:lnTo>
                  <a:lnTo>
                    <a:pt x="1042" y="7213"/>
                  </a:lnTo>
                  <a:lnTo>
                    <a:pt x="471" y="2311"/>
                  </a:lnTo>
                  <a:lnTo>
                    <a:pt x="471" y="0"/>
                  </a:lnTo>
                  <a:close/>
                </a:path>
              </a:pathLst>
            </a:custGeom>
            <a:solidFill>
              <a:srgbClr val="A1A4A5"/>
            </a:solidFill>
          </p:spPr>
          <p:txBody>
            <a:bodyPr wrap="square" lIns="0" tIns="0" rIns="0" bIns="0" rtlCol="0"/>
            <a:lstStyle/>
            <a:p>
              <a:endParaRPr/>
            </a:p>
          </p:txBody>
        </p:sp>
        <p:sp>
          <p:nvSpPr>
            <p:cNvPr id="406" name="object 409">
              <a:extLst>
                <a:ext uri="{FF2B5EF4-FFF2-40B4-BE49-F238E27FC236}">
                  <a16:creationId xmlns:a16="http://schemas.microsoft.com/office/drawing/2014/main" id="{C54D2448-C7A0-C1B9-96B1-74133509B556}"/>
                </a:ext>
              </a:extLst>
            </p:cNvPr>
            <p:cNvSpPr/>
            <p:nvPr/>
          </p:nvSpPr>
          <p:spPr>
            <a:xfrm>
              <a:off x="6402283" y="3819873"/>
              <a:ext cx="2540" cy="1905"/>
            </a:xfrm>
            <a:custGeom>
              <a:avLst/>
              <a:gdLst/>
              <a:ahLst/>
              <a:cxnLst/>
              <a:rect l="l" t="t" r="r" b="b"/>
              <a:pathLst>
                <a:path w="2539" h="1904">
                  <a:moveTo>
                    <a:pt x="0" y="0"/>
                  </a:moveTo>
                  <a:lnTo>
                    <a:pt x="0" y="1739"/>
                  </a:lnTo>
                  <a:lnTo>
                    <a:pt x="2019" y="1739"/>
                  </a:lnTo>
                  <a:lnTo>
                    <a:pt x="2019" y="863"/>
                  </a:lnTo>
                  <a:lnTo>
                    <a:pt x="1155" y="584"/>
                  </a:lnTo>
                  <a:lnTo>
                    <a:pt x="0" y="0"/>
                  </a:lnTo>
                  <a:close/>
                </a:path>
              </a:pathLst>
            </a:custGeom>
            <a:solidFill>
              <a:srgbClr val="A9ACAC"/>
            </a:solidFill>
          </p:spPr>
          <p:txBody>
            <a:bodyPr wrap="square" lIns="0" tIns="0" rIns="0" bIns="0" rtlCol="0"/>
            <a:lstStyle/>
            <a:p>
              <a:endParaRPr/>
            </a:p>
          </p:txBody>
        </p:sp>
        <p:sp>
          <p:nvSpPr>
            <p:cNvPr id="407" name="object 410">
              <a:extLst>
                <a:ext uri="{FF2B5EF4-FFF2-40B4-BE49-F238E27FC236}">
                  <a16:creationId xmlns:a16="http://schemas.microsoft.com/office/drawing/2014/main" id="{1696F04F-5907-939E-FE3F-FD3B544EE169}"/>
                </a:ext>
              </a:extLst>
            </p:cNvPr>
            <p:cNvSpPr/>
            <p:nvPr/>
          </p:nvSpPr>
          <p:spPr>
            <a:xfrm>
              <a:off x="6269431" y="3817848"/>
              <a:ext cx="1270" cy="3175"/>
            </a:xfrm>
            <a:custGeom>
              <a:avLst/>
              <a:gdLst/>
              <a:ahLst/>
              <a:cxnLst/>
              <a:rect l="l" t="t" r="r" b="b"/>
              <a:pathLst>
                <a:path w="1270" h="3175">
                  <a:moveTo>
                    <a:pt x="1155" y="0"/>
                  </a:moveTo>
                  <a:lnTo>
                    <a:pt x="0" y="0"/>
                  </a:lnTo>
                  <a:lnTo>
                    <a:pt x="0" y="2882"/>
                  </a:lnTo>
                  <a:lnTo>
                    <a:pt x="1155" y="2882"/>
                  </a:lnTo>
                  <a:lnTo>
                    <a:pt x="1155" y="0"/>
                  </a:lnTo>
                  <a:close/>
                </a:path>
              </a:pathLst>
            </a:custGeom>
            <a:solidFill>
              <a:srgbClr val="B1ABB3"/>
            </a:solidFill>
          </p:spPr>
          <p:txBody>
            <a:bodyPr wrap="square" lIns="0" tIns="0" rIns="0" bIns="0" rtlCol="0"/>
            <a:lstStyle/>
            <a:p>
              <a:endParaRPr/>
            </a:p>
          </p:txBody>
        </p:sp>
        <p:sp>
          <p:nvSpPr>
            <p:cNvPr id="408" name="object 411">
              <a:extLst>
                <a:ext uri="{FF2B5EF4-FFF2-40B4-BE49-F238E27FC236}">
                  <a16:creationId xmlns:a16="http://schemas.microsoft.com/office/drawing/2014/main" id="{1586A9B9-A0B8-0E7E-0A43-F69ED608F74D}"/>
                </a:ext>
              </a:extLst>
            </p:cNvPr>
            <p:cNvSpPr/>
            <p:nvPr/>
          </p:nvSpPr>
          <p:spPr>
            <a:xfrm>
              <a:off x="6344518" y="3818717"/>
              <a:ext cx="10160" cy="2540"/>
            </a:xfrm>
            <a:custGeom>
              <a:avLst/>
              <a:gdLst/>
              <a:ahLst/>
              <a:cxnLst/>
              <a:rect l="l" t="t" r="r" b="b"/>
              <a:pathLst>
                <a:path w="10160" h="2539">
                  <a:moveTo>
                    <a:pt x="0" y="0"/>
                  </a:moveTo>
                  <a:lnTo>
                    <a:pt x="6350" y="1155"/>
                  </a:lnTo>
                  <a:lnTo>
                    <a:pt x="9817" y="2019"/>
                  </a:lnTo>
                  <a:lnTo>
                    <a:pt x="7797" y="584"/>
                  </a:lnTo>
                  <a:lnTo>
                    <a:pt x="0" y="0"/>
                  </a:lnTo>
                  <a:close/>
                </a:path>
              </a:pathLst>
            </a:custGeom>
            <a:solidFill>
              <a:srgbClr val="B0B3B3"/>
            </a:solidFill>
          </p:spPr>
          <p:txBody>
            <a:bodyPr wrap="square" lIns="0" tIns="0" rIns="0" bIns="0" rtlCol="0"/>
            <a:lstStyle/>
            <a:p>
              <a:endParaRPr/>
            </a:p>
          </p:txBody>
        </p:sp>
        <p:sp>
          <p:nvSpPr>
            <p:cNvPr id="409" name="object 412">
              <a:extLst>
                <a:ext uri="{FF2B5EF4-FFF2-40B4-BE49-F238E27FC236}">
                  <a16:creationId xmlns:a16="http://schemas.microsoft.com/office/drawing/2014/main" id="{74650867-BDD7-5699-446B-FC4673E33B6C}"/>
                </a:ext>
              </a:extLst>
            </p:cNvPr>
            <p:cNvSpPr/>
            <p:nvPr/>
          </p:nvSpPr>
          <p:spPr>
            <a:xfrm>
              <a:off x="6363002" y="3673149"/>
              <a:ext cx="64769" cy="147955"/>
            </a:xfrm>
            <a:custGeom>
              <a:avLst/>
              <a:gdLst/>
              <a:ahLst/>
              <a:cxnLst/>
              <a:rect l="l" t="t" r="r" b="b"/>
              <a:pathLst>
                <a:path w="64770" h="147954">
                  <a:moveTo>
                    <a:pt x="43129" y="142684"/>
                  </a:moveTo>
                  <a:lnTo>
                    <a:pt x="35229" y="142684"/>
                  </a:lnTo>
                  <a:lnTo>
                    <a:pt x="39281" y="146723"/>
                  </a:lnTo>
                  <a:lnTo>
                    <a:pt x="40436" y="147307"/>
                  </a:lnTo>
                  <a:lnTo>
                    <a:pt x="41300" y="147586"/>
                  </a:lnTo>
                  <a:lnTo>
                    <a:pt x="41592" y="146723"/>
                  </a:lnTo>
                  <a:lnTo>
                    <a:pt x="42164" y="145567"/>
                  </a:lnTo>
                  <a:lnTo>
                    <a:pt x="43129" y="142684"/>
                  </a:lnTo>
                  <a:close/>
                </a:path>
                <a:path w="64770" h="147954">
                  <a:moveTo>
                    <a:pt x="2311" y="0"/>
                  </a:moveTo>
                  <a:lnTo>
                    <a:pt x="0" y="0"/>
                  </a:lnTo>
                  <a:lnTo>
                    <a:pt x="584" y="876"/>
                  </a:lnTo>
                  <a:lnTo>
                    <a:pt x="1739" y="3187"/>
                  </a:lnTo>
                  <a:lnTo>
                    <a:pt x="3759" y="3187"/>
                  </a:lnTo>
                  <a:lnTo>
                    <a:pt x="4914" y="8381"/>
                  </a:lnTo>
                  <a:lnTo>
                    <a:pt x="5778" y="10985"/>
                  </a:lnTo>
                  <a:lnTo>
                    <a:pt x="3759" y="10985"/>
                  </a:lnTo>
                  <a:lnTo>
                    <a:pt x="3759" y="11849"/>
                  </a:lnTo>
                  <a:lnTo>
                    <a:pt x="5778" y="12420"/>
                  </a:lnTo>
                  <a:lnTo>
                    <a:pt x="10628" y="21368"/>
                  </a:lnTo>
                  <a:lnTo>
                    <a:pt x="15125" y="30476"/>
                  </a:lnTo>
                  <a:lnTo>
                    <a:pt x="19137" y="39799"/>
                  </a:lnTo>
                  <a:lnTo>
                    <a:pt x="22529" y="49390"/>
                  </a:lnTo>
                  <a:lnTo>
                    <a:pt x="22529" y="54305"/>
                  </a:lnTo>
                  <a:lnTo>
                    <a:pt x="21374" y="56032"/>
                  </a:lnTo>
                  <a:lnTo>
                    <a:pt x="21082" y="70472"/>
                  </a:lnTo>
                  <a:lnTo>
                    <a:pt x="21202" y="72460"/>
                  </a:lnTo>
                  <a:lnTo>
                    <a:pt x="21374" y="73647"/>
                  </a:lnTo>
                  <a:lnTo>
                    <a:pt x="21958" y="78282"/>
                  </a:lnTo>
                  <a:lnTo>
                    <a:pt x="21958" y="81165"/>
                  </a:lnTo>
                  <a:lnTo>
                    <a:pt x="22529" y="82892"/>
                  </a:lnTo>
                  <a:lnTo>
                    <a:pt x="23114" y="84048"/>
                  </a:lnTo>
                  <a:lnTo>
                    <a:pt x="23114" y="91846"/>
                  </a:lnTo>
                  <a:lnTo>
                    <a:pt x="23977" y="91846"/>
                  </a:lnTo>
                  <a:lnTo>
                    <a:pt x="23977" y="105714"/>
                  </a:lnTo>
                  <a:lnTo>
                    <a:pt x="24854" y="112160"/>
                  </a:lnTo>
                  <a:lnTo>
                    <a:pt x="25812" y="118525"/>
                  </a:lnTo>
                  <a:lnTo>
                    <a:pt x="26285" y="124838"/>
                  </a:lnTo>
                  <a:lnTo>
                    <a:pt x="25704" y="131127"/>
                  </a:lnTo>
                  <a:lnTo>
                    <a:pt x="24549" y="131127"/>
                  </a:lnTo>
                  <a:lnTo>
                    <a:pt x="23393" y="131419"/>
                  </a:lnTo>
                  <a:lnTo>
                    <a:pt x="22529" y="131711"/>
                  </a:lnTo>
                  <a:lnTo>
                    <a:pt x="21374" y="136613"/>
                  </a:lnTo>
                  <a:lnTo>
                    <a:pt x="21374" y="142392"/>
                  </a:lnTo>
                  <a:lnTo>
                    <a:pt x="22821" y="143548"/>
                  </a:lnTo>
                  <a:lnTo>
                    <a:pt x="24549" y="144703"/>
                  </a:lnTo>
                  <a:lnTo>
                    <a:pt x="26289" y="146151"/>
                  </a:lnTo>
                  <a:lnTo>
                    <a:pt x="30899" y="144411"/>
                  </a:lnTo>
                  <a:lnTo>
                    <a:pt x="35229" y="142684"/>
                  </a:lnTo>
                  <a:lnTo>
                    <a:pt x="43129" y="142684"/>
                  </a:lnTo>
                  <a:lnTo>
                    <a:pt x="43903" y="140373"/>
                  </a:lnTo>
                  <a:lnTo>
                    <a:pt x="45046" y="138061"/>
                  </a:lnTo>
                  <a:lnTo>
                    <a:pt x="48234" y="136042"/>
                  </a:lnTo>
                  <a:lnTo>
                    <a:pt x="54876" y="136042"/>
                  </a:lnTo>
                  <a:lnTo>
                    <a:pt x="55168" y="135166"/>
                  </a:lnTo>
                  <a:lnTo>
                    <a:pt x="55740" y="134010"/>
                  </a:lnTo>
                  <a:lnTo>
                    <a:pt x="59499" y="133438"/>
                  </a:lnTo>
                  <a:lnTo>
                    <a:pt x="63765" y="133438"/>
                  </a:lnTo>
                  <a:lnTo>
                    <a:pt x="62382" y="129679"/>
                  </a:lnTo>
                  <a:lnTo>
                    <a:pt x="58915" y="124485"/>
                  </a:lnTo>
                  <a:lnTo>
                    <a:pt x="59230" y="117647"/>
                  </a:lnTo>
                  <a:lnTo>
                    <a:pt x="60619" y="104298"/>
                  </a:lnTo>
                  <a:lnTo>
                    <a:pt x="60934" y="97624"/>
                  </a:lnTo>
                  <a:lnTo>
                    <a:pt x="47997" y="72460"/>
                  </a:lnTo>
                  <a:lnTo>
                    <a:pt x="33466" y="47731"/>
                  </a:lnTo>
                  <a:lnTo>
                    <a:pt x="18013" y="23542"/>
                  </a:lnTo>
                  <a:lnTo>
                    <a:pt x="2311" y="0"/>
                  </a:lnTo>
                  <a:close/>
                </a:path>
                <a:path w="64770" h="147954">
                  <a:moveTo>
                    <a:pt x="63765" y="133438"/>
                  </a:moveTo>
                  <a:lnTo>
                    <a:pt x="59499" y="133438"/>
                  </a:lnTo>
                  <a:lnTo>
                    <a:pt x="61226" y="133730"/>
                  </a:lnTo>
                  <a:lnTo>
                    <a:pt x="64401" y="135166"/>
                  </a:lnTo>
                  <a:lnTo>
                    <a:pt x="63765" y="133438"/>
                  </a:lnTo>
                  <a:close/>
                </a:path>
              </a:pathLst>
            </a:custGeom>
            <a:solidFill>
              <a:srgbClr val="C4C5C5"/>
            </a:solidFill>
          </p:spPr>
          <p:txBody>
            <a:bodyPr wrap="square" lIns="0" tIns="0" rIns="0" bIns="0" rtlCol="0"/>
            <a:lstStyle/>
            <a:p>
              <a:endParaRPr/>
            </a:p>
          </p:txBody>
        </p:sp>
        <p:sp>
          <p:nvSpPr>
            <p:cNvPr id="410" name="object 413">
              <a:extLst>
                <a:ext uri="{FF2B5EF4-FFF2-40B4-BE49-F238E27FC236}">
                  <a16:creationId xmlns:a16="http://schemas.microsoft.com/office/drawing/2014/main" id="{E9601D9F-5F31-1C1F-5D43-E2750AD49EAA}"/>
                </a:ext>
              </a:extLst>
            </p:cNvPr>
            <p:cNvSpPr/>
            <p:nvPr/>
          </p:nvSpPr>
          <p:spPr>
            <a:xfrm>
              <a:off x="6163723" y="3806881"/>
              <a:ext cx="51435" cy="13335"/>
            </a:xfrm>
            <a:custGeom>
              <a:avLst/>
              <a:gdLst/>
              <a:ahLst/>
              <a:cxnLst/>
              <a:rect l="l" t="t" r="r" b="b"/>
              <a:pathLst>
                <a:path w="51435" h="13335">
                  <a:moveTo>
                    <a:pt x="0" y="0"/>
                  </a:moveTo>
                  <a:lnTo>
                    <a:pt x="1727" y="4330"/>
                  </a:lnTo>
                  <a:lnTo>
                    <a:pt x="7881" y="5116"/>
                  </a:lnTo>
                  <a:lnTo>
                    <a:pt x="14144" y="6280"/>
                  </a:lnTo>
                  <a:lnTo>
                    <a:pt x="24308" y="8634"/>
                  </a:lnTo>
                  <a:lnTo>
                    <a:pt x="42163" y="12992"/>
                  </a:lnTo>
                  <a:lnTo>
                    <a:pt x="46202" y="12128"/>
                  </a:lnTo>
                  <a:lnTo>
                    <a:pt x="47078" y="8077"/>
                  </a:lnTo>
                  <a:lnTo>
                    <a:pt x="50825" y="7213"/>
                  </a:lnTo>
                  <a:lnTo>
                    <a:pt x="49669" y="3746"/>
                  </a:lnTo>
                  <a:lnTo>
                    <a:pt x="49390" y="2019"/>
                  </a:lnTo>
                  <a:lnTo>
                    <a:pt x="37038" y="2068"/>
                  </a:lnTo>
                  <a:lnTo>
                    <a:pt x="24690" y="1333"/>
                  </a:lnTo>
                  <a:lnTo>
                    <a:pt x="12344" y="436"/>
                  </a:lnTo>
                  <a:lnTo>
                    <a:pt x="0" y="0"/>
                  </a:lnTo>
                  <a:close/>
                </a:path>
              </a:pathLst>
            </a:custGeom>
            <a:solidFill>
              <a:srgbClr val="898C8D"/>
            </a:solidFill>
          </p:spPr>
          <p:txBody>
            <a:bodyPr wrap="square" lIns="0" tIns="0" rIns="0" bIns="0" rtlCol="0"/>
            <a:lstStyle/>
            <a:p>
              <a:endParaRPr/>
            </a:p>
          </p:txBody>
        </p:sp>
        <p:sp>
          <p:nvSpPr>
            <p:cNvPr id="411" name="object 414">
              <a:extLst>
                <a:ext uri="{FF2B5EF4-FFF2-40B4-BE49-F238E27FC236}">
                  <a16:creationId xmlns:a16="http://schemas.microsoft.com/office/drawing/2014/main" id="{9B70DE6C-DE84-E334-A45E-28581A879F70}"/>
                </a:ext>
              </a:extLst>
            </p:cNvPr>
            <p:cNvSpPr/>
            <p:nvPr/>
          </p:nvSpPr>
          <p:spPr>
            <a:xfrm>
              <a:off x="6325463" y="3810050"/>
              <a:ext cx="1905" cy="9525"/>
            </a:xfrm>
            <a:custGeom>
              <a:avLst/>
              <a:gdLst/>
              <a:ahLst/>
              <a:cxnLst/>
              <a:rect l="l" t="t" r="r" b="b"/>
              <a:pathLst>
                <a:path w="1904" h="9525">
                  <a:moveTo>
                    <a:pt x="0" y="0"/>
                  </a:moveTo>
                  <a:lnTo>
                    <a:pt x="0" y="6070"/>
                  </a:lnTo>
                  <a:lnTo>
                    <a:pt x="279" y="9245"/>
                  </a:lnTo>
                  <a:lnTo>
                    <a:pt x="571" y="6934"/>
                  </a:lnTo>
                  <a:lnTo>
                    <a:pt x="1727" y="2895"/>
                  </a:lnTo>
                  <a:lnTo>
                    <a:pt x="1727" y="2603"/>
                  </a:lnTo>
                  <a:lnTo>
                    <a:pt x="1142" y="1739"/>
                  </a:lnTo>
                  <a:lnTo>
                    <a:pt x="0" y="0"/>
                  </a:lnTo>
                  <a:close/>
                </a:path>
              </a:pathLst>
            </a:custGeom>
            <a:solidFill>
              <a:srgbClr val="B0B3B3"/>
            </a:solidFill>
          </p:spPr>
          <p:txBody>
            <a:bodyPr wrap="square" lIns="0" tIns="0" rIns="0" bIns="0" rtlCol="0"/>
            <a:lstStyle/>
            <a:p>
              <a:endParaRPr/>
            </a:p>
          </p:txBody>
        </p:sp>
        <p:sp>
          <p:nvSpPr>
            <p:cNvPr id="412" name="object 415">
              <a:extLst>
                <a:ext uri="{FF2B5EF4-FFF2-40B4-BE49-F238E27FC236}">
                  <a16:creationId xmlns:a16="http://schemas.microsoft.com/office/drawing/2014/main" id="{E8A7CE0F-A658-67A2-C96C-5EF47256E673}"/>
                </a:ext>
              </a:extLst>
            </p:cNvPr>
            <p:cNvSpPr/>
            <p:nvPr/>
          </p:nvSpPr>
          <p:spPr>
            <a:xfrm>
              <a:off x="6259895" y="3814386"/>
              <a:ext cx="635" cy="3175"/>
            </a:xfrm>
            <a:custGeom>
              <a:avLst/>
              <a:gdLst/>
              <a:ahLst/>
              <a:cxnLst/>
              <a:rect l="l" t="t" r="r" b="b"/>
              <a:pathLst>
                <a:path w="635" h="3175">
                  <a:moveTo>
                    <a:pt x="571" y="0"/>
                  </a:moveTo>
                  <a:lnTo>
                    <a:pt x="292" y="0"/>
                  </a:lnTo>
                  <a:lnTo>
                    <a:pt x="0" y="292"/>
                  </a:lnTo>
                  <a:lnTo>
                    <a:pt x="0" y="2895"/>
                  </a:lnTo>
                  <a:lnTo>
                    <a:pt x="571" y="0"/>
                  </a:lnTo>
                  <a:close/>
                </a:path>
              </a:pathLst>
            </a:custGeom>
            <a:solidFill>
              <a:srgbClr val="B1ABB3"/>
            </a:solidFill>
          </p:spPr>
          <p:txBody>
            <a:bodyPr wrap="square" lIns="0" tIns="0" rIns="0" bIns="0" rtlCol="0"/>
            <a:lstStyle/>
            <a:p>
              <a:endParaRPr/>
            </a:p>
          </p:txBody>
        </p:sp>
        <p:sp>
          <p:nvSpPr>
            <p:cNvPr id="413" name="object 416">
              <a:extLst>
                <a:ext uri="{FF2B5EF4-FFF2-40B4-BE49-F238E27FC236}">
                  <a16:creationId xmlns:a16="http://schemas.microsoft.com/office/drawing/2014/main" id="{39E289A9-B9DA-CD87-4E37-AD7904B014D3}"/>
                </a:ext>
              </a:extLst>
            </p:cNvPr>
            <p:cNvSpPr/>
            <p:nvPr/>
          </p:nvSpPr>
          <p:spPr>
            <a:xfrm>
              <a:off x="6345090" y="3596340"/>
              <a:ext cx="145415" cy="222250"/>
            </a:xfrm>
            <a:custGeom>
              <a:avLst/>
              <a:gdLst/>
              <a:ahLst/>
              <a:cxnLst/>
              <a:rect l="l" t="t" r="r" b="b"/>
              <a:pathLst>
                <a:path w="145414" h="222250">
                  <a:moveTo>
                    <a:pt x="81057" y="211404"/>
                  </a:moveTo>
                  <a:lnTo>
                    <a:pt x="73939" y="211404"/>
                  </a:lnTo>
                  <a:lnTo>
                    <a:pt x="78562" y="214579"/>
                  </a:lnTo>
                  <a:lnTo>
                    <a:pt x="78562" y="216890"/>
                  </a:lnTo>
                  <a:lnTo>
                    <a:pt x="78887" y="219494"/>
                  </a:lnTo>
                  <a:lnTo>
                    <a:pt x="79146" y="221805"/>
                  </a:lnTo>
                  <a:lnTo>
                    <a:pt x="79425" y="221513"/>
                  </a:lnTo>
                  <a:lnTo>
                    <a:pt x="80289" y="221513"/>
                  </a:lnTo>
                  <a:lnTo>
                    <a:pt x="83756" y="212851"/>
                  </a:lnTo>
                  <a:lnTo>
                    <a:pt x="83756" y="211975"/>
                  </a:lnTo>
                  <a:lnTo>
                    <a:pt x="82321" y="211975"/>
                  </a:lnTo>
                  <a:lnTo>
                    <a:pt x="81057" y="211404"/>
                  </a:lnTo>
                  <a:close/>
                </a:path>
                <a:path w="145414" h="222250">
                  <a:moveTo>
                    <a:pt x="77406" y="210248"/>
                  </a:moveTo>
                  <a:lnTo>
                    <a:pt x="73647" y="210819"/>
                  </a:lnTo>
                  <a:lnTo>
                    <a:pt x="73075" y="211975"/>
                  </a:lnTo>
                  <a:lnTo>
                    <a:pt x="72783" y="212851"/>
                  </a:lnTo>
                  <a:lnTo>
                    <a:pt x="66141" y="212851"/>
                  </a:lnTo>
                  <a:lnTo>
                    <a:pt x="62966" y="214871"/>
                  </a:lnTo>
                  <a:lnTo>
                    <a:pt x="64985" y="214871"/>
                  </a:lnTo>
                  <a:lnTo>
                    <a:pt x="69037" y="215442"/>
                  </a:lnTo>
                  <a:lnTo>
                    <a:pt x="69375" y="216890"/>
                  </a:lnTo>
                  <a:lnTo>
                    <a:pt x="69608" y="218046"/>
                  </a:lnTo>
                  <a:lnTo>
                    <a:pt x="70192" y="219494"/>
                  </a:lnTo>
                  <a:lnTo>
                    <a:pt x="72212" y="215734"/>
                  </a:lnTo>
                  <a:lnTo>
                    <a:pt x="73939" y="211404"/>
                  </a:lnTo>
                  <a:lnTo>
                    <a:pt x="81057" y="211404"/>
                  </a:lnTo>
                  <a:lnTo>
                    <a:pt x="79146" y="210540"/>
                  </a:lnTo>
                  <a:lnTo>
                    <a:pt x="77406" y="210248"/>
                  </a:lnTo>
                  <a:close/>
                </a:path>
                <a:path w="145414" h="222250">
                  <a:moveTo>
                    <a:pt x="28144" y="76809"/>
                  </a:moveTo>
                  <a:lnTo>
                    <a:pt x="20218" y="76809"/>
                  </a:lnTo>
                  <a:lnTo>
                    <a:pt x="35922" y="100352"/>
                  </a:lnTo>
                  <a:lnTo>
                    <a:pt x="51379" y="124540"/>
                  </a:lnTo>
                  <a:lnTo>
                    <a:pt x="65930" y="149301"/>
                  </a:lnTo>
                  <a:lnTo>
                    <a:pt x="78854" y="174434"/>
                  </a:lnTo>
                  <a:lnTo>
                    <a:pt x="78511" y="181368"/>
                  </a:lnTo>
                  <a:lnTo>
                    <a:pt x="77150" y="194456"/>
                  </a:lnTo>
                  <a:lnTo>
                    <a:pt x="76835" y="201294"/>
                  </a:lnTo>
                  <a:lnTo>
                    <a:pt x="80289" y="206489"/>
                  </a:lnTo>
                  <a:lnTo>
                    <a:pt x="82321" y="211975"/>
                  </a:lnTo>
                  <a:lnTo>
                    <a:pt x="83756" y="211975"/>
                  </a:lnTo>
                  <a:lnTo>
                    <a:pt x="83756" y="209384"/>
                  </a:lnTo>
                  <a:lnTo>
                    <a:pt x="80873" y="200710"/>
                  </a:lnTo>
                  <a:lnTo>
                    <a:pt x="78854" y="198412"/>
                  </a:lnTo>
                  <a:lnTo>
                    <a:pt x="81445" y="190601"/>
                  </a:lnTo>
                  <a:lnTo>
                    <a:pt x="83185" y="189166"/>
                  </a:lnTo>
                  <a:lnTo>
                    <a:pt x="88760" y="189166"/>
                  </a:lnTo>
                  <a:lnTo>
                    <a:pt x="88099" y="187718"/>
                  </a:lnTo>
                  <a:lnTo>
                    <a:pt x="89827" y="186562"/>
                  </a:lnTo>
                  <a:lnTo>
                    <a:pt x="90690" y="186270"/>
                  </a:lnTo>
                  <a:lnTo>
                    <a:pt x="91274" y="181368"/>
                  </a:lnTo>
                  <a:lnTo>
                    <a:pt x="86067" y="181368"/>
                  </a:lnTo>
                  <a:lnTo>
                    <a:pt x="80873" y="179641"/>
                  </a:lnTo>
                  <a:lnTo>
                    <a:pt x="79425" y="165773"/>
                  </a:lnTo>
                  <a:lnTo>
                    <a:pt x="78562" y="161721"/>
                  </a:lnTo>
                  <a:lnTo>
                    <a:pt x="71697" y="143535"/>
                  </a:lnTo>
                  <a:lnTo>
                    <a:pt x="60691" y="115587"/>
                  </a:lnTo>
                  <a:lnTo>
                    <a:pt x="47978" y="89839"/>
                  </a:lnTo>
                  <a:lnTo>
                    <a:pt x="37628" y="79997"/>
                  </a:lnTo>
                  <a:lnTo>
                    <a:pt x="35242" y="79997"/>
                  </a:lnTo>
                  <a:lnTo>
                    <a:pt x="28144" y="76809"/>
                  </a:lnTo>
                  <a:close/>
                </a:path>
                <a:path w="145414" h="222250">
                  <a:moveTo>
                    <a:pt x="88760" y="189166"/>
                  </a:moveTo>
                  <a:lnTo>
                    <a:pt x="83185" y="189166"/>
                  </a:lnTo>
                  <a:lnTo>
                    <a:pt x="85204" y="189737"/>
                  </a:lnTo>
                  <a:lnTo>
                    <a:pt x="90643" y="199907"/>
                  </a:lnTo>
                  <a:lnTo>
                    <a:pt x="100333" y="204577"/>
                  </a:lnTo>
                  <a:lnTo>
                    <a:pt x="112132" y="205943"/>
                  </a:lnTo>
                  <a:lnTo>
                    <a:pt x="123901" y="206197"/>
                  </a:lnTo>
                  <a:lnTo>
                    <a:pt x="132080" y="207533"/>
                  </a:lnTo>
                  <a:lnTo>
                    <a:pt x="136685" y="205592"/>
                  </a:lnTo>
                  <a:lnTo>
                    <a:pt x="137334" y="204190"/>
                  </a:lnTo>
                  <a:lnTo>
                    <a:pt x="126504" y="204190"/>
                  </a:lnTo>
                  <a:lnTo>
                    <a:pt x="110337" y="203314"/>
                  </a:lnTo>
                  <a:lnTo>
                    <a:pt x="109374" y="198983"/>
                  </a:lnTo>
                  <a:lnTo>
                    <a:pt x="94449" y="198983"/>
                  </a:lnTo>
                  <a:lnTo>
                    <a:pt x="92710" y="197827"/>
                  </a:lnTo>
                  <a:lnTo>
                    <a:pt x="88760" y="189166"/>
                  </a:lnTo>
                  <a:close/>
                </a:path>
                <a:path w="145414" h="222250">
                  <a:moveTo>
                    <a:pt x="140683" y="164617"/>
                  </a:moveTo>
                  <a:lnTo>
                    <a:pt x="138341" y="164617"/>
                  </a:lnTo>
                  <a:lnTo>
                    <a:pt x="140944" y="168363"/>
                  </a:lnTo>
                  <a:lnTo>
                    <a:pt x="140944" y="173278"/>
                  </a:lnTo>
                  <a:lnTo>
                    <a:pt x="140373" y="175005"/>
                  </a:lnTo>
                  <a:lnTo>
                    <a:pt x="140081" y="176174"/>
                  </a:lnTo>
                  <a:lnTo>
                    <a:pt x="141060" y="183810"/>
                  </a:lnTo>
                  <a:lnTo>
                    <a:pt x="138818" y="189850"/>
                  </a:lnTo>
                  <a:lnTo>
                    <a:pt x="135332" y="195621"/>
                  </a:lnTo>
                  <a:lnTo>
                    <a:pt x="132575" y="202450"/>
                  </a:lnTo>
                  <a:lnTo>
                    <a:pt x="126504" y="204190"/>
                  </a:lnTo>
                  <a:lnTo>
                    <a:pt x="137334" y="204190"/>
                  </a:lnTo>
                  <a:lnTo>
                    <a:pt x="139015" y="200562"/>
                  </a:lnTo>
                  <a:lnTo>
                    <a:pt x="140373" y="192633"/>
                  </a:lnTo>
                  <a:lnTo>
                    <a:pt x="142725" y="184627"/>
                  </a:lnTo>
                  <a:lnTo>
                    <a:pt x="143835" y="178192"/>
                  </a:lnTo>
                  <a:lnTo>
                    <a:pt x="143214" y="171754"/>
                  </a:lnTo>
                  <a:lnTo>
                    <a:pt x="140683" y="164617"/>
                  </a:lnTo>
                  <a:close/>
                </a:path>
                <a:path w="145414" h="222250">
                  <a:moveTo>
                    <a:pt x="99644" y="195808"/>
                  </a:moveTo>
                  <a:lnTo>
                    <a:pt x="97917" y="196672"/>
                  </a:lnTo>
                  <a:lnTo>
                    <a:pt x="94449" y="198983"/>
                  </a:lnTo>
                  <a:lnTo>
                    <a:pt x="109374" y="198983"/>
                  </a:lnTo>
                  <a:lnTo>
                    <a:pt x="109181" y="198119"/>
                  </a:lnTo>
                  <a:lnTo>
                    <a:pt x="104559" y="197243"/>
                  </a:lnTo>
                  <a:lnTo>
                    <a:pt x="99644" y="195808"/>
                  </a:lnTo>
                  <a:close/>
                </a:path>
                <a:path w="145414" h="222250">
                  <a:moveTo>
                    <a:pt x="88099" y="139776"/>
                  </a:moveTo>
                  <a:lnTo>
                    <a:pt x="88913" y="151612"/>
                  </a:lnTo>
                  <a:lnTo>
                    <a:pt x="89135" y="157111"/>
                  </a:lnTo>
                  <a:lnTo>
                    <a:pt x="89242" y="167211"/>
                  </a:lnTo>
                  <a:lnTo>
                    <a:pt x="88386" y="174531"/>
                  </a:lnTo>
                  <a:lnTo>
                    <a:pt x="86067" y="181368"/>
                  </a:lnTo>
                  <a:lnTo>
                    <a:pt x="91274" y="181368"/>
                  </a:lnTo>
                  <a:lnTo>
                    <a:pt x="93002" y="171551"/>
                  </a:lnTo>
                  <a:lnTo>
                    <a:pt x="94742" y="171551"/>
                  </a:lnTo>
                  <a:lnTo>
                    <a:pt x="94742" y="163741"/>
                  </a:lnTo>
                  <a:lnTo>
                    <a:pt x="90043" y="147281"/>
                  </a:lnTo>
                  <a:lnTo>
                    <a:pt x="88099" y="139776"/>
                  </a:lnTo>
                  <a:close/>
                </a:path>
                <a:path w="145414" h="222250">
                  <a:moveTo>
                    <a:pt x="133668" y="158838"/>
                  </a:moveTo>
                  <a:lnTo>
                    <a:pt x="122466" y="158838"/>
                  </a:lnTo>
                  <a:lnTo>
                    <a:pt x="125056" y="161150"/>
                  </a:lnTo>
                  <a:lnTo>
                    <a:pt x="127660" y="163741"/>
                  </a:lnTo>
                  <a:lnTo>
                    <a:pt x="130556" y="166344"/>
                  </a:lnTo>
                  <a:lnTo>
                    <a:pt x="138341" y="164617"/>
                  </a:lnTo>
                  <a:lnTo>
                    <a:pt x="140683" y="164617"/>
                  </a:lnTo>
                  <a:lnTo>
                    <a:pt x="140373" y="163741"/>
                  </a:lnTo>
                  <a:lnTo>
                    <a:pt x="140165" y="162305"/>
                  </a:lnTo>
                  <a:lnTo>
                    <a:pt x="140081" y="159410"/>
                  </a:lnTo>
                  <a:lnTo>
                    <a:pt x="134010" y="159410"/>
                  </a:lnTo>
                  <a:lnTo>
                    <a:pt x="133668" y="158838"/>
                  </a:lnTo>
                  <a:close/>
                </a:path>
                <a:path w="145414" h="222250">
                  <a:moveTo>
                    <a:pt x="91096" y="67576"/>
                  </a:moveTo>
                  <a:lnTo>
                    <a:pt x="81445" y="67576"/>
                  </a:lnTo>
                  <a:lnTo>
                    <a:pt x="83124" y="75198"/>
                  </a:lnTo>
                  <a:lnTo>
                    <a:pt x="85532" y="81762"/>
                  </a:lnTo>
                  <a:lnTo>
                    <a:pt x="88644" y="88164"/>
                  </a:lnTo>
                  <a:lnTo>
                    <a:pt x="92430" y="95300"/>
                  </a:lnTo>
                  <a:lnTo>
                    <a:pt x="105422" y="129095"/>
                  </a:lnTo>
                  <a:lnTo>
                    <a:pt x="106006" y="130543"/>
                  </a:lnTo>
                  <a:lnTo>
                    <a:pt x="106578" y="132270"/>
                  </a:lnTo>
                  <a:lnTo>
                    <a:pt x="107442" y="133997"/>
                  </a:lnTo>
                  <a:lnTo>
                    <a:pt x="109753" y="138912"/>
                  </a:lnTo>
                  <a:lnTo>
                    <a:pt x="111772" y="143814"/>
                  </a:lnTo>
                  <a:lnTo>
                    <a:pt x="112064" y="149301"/>
                  </a:lnTo>
                  <a:lnTo>
                    <a:pt x="112636" y="151612"/>
                  </a:lnTo>
                  <a:lnTo>
                    <a:pt x="113220" y="153060"/>
                  </a:lnTo>
                  <a:lnTo>
                    <a:pt x="114947" y="159994"/>
                  </a:lnTo>
                  <a:lnTo>
                    <a:pt x="116979" y="160566"/>
                  </a:lnTo>
                  <a:lnTo>
                    <a:pt x="121018" y="162305"/>
                  </a:lnTo>
                  <a:lnTo>
                    <a:pt x="121310" y="161150"/>
                  </a:lnTo>
                  <a:lnTo>
                    <a:pt x="122466" y="158838"/>
                  </a:lnTo>
                  <a:lnTo>
                    <a:pt x="133668" y="158838"/>
                  </a:lnTo>
                  <a:lnTo>
                    <a:pt x="132633" y="157111"/>
                  </a:lnTo>
                  <a:lnTo>
                    <a:pt x="125641" y="157111"/>
                  </a:lnTo>
                  <a:lnTo>
                    <a:pt x="121589" y="155663"/>
                  </a:lnTo>
                  <a:lnTo>
                    <a:pt x="118414" y="151041"/>
                  </a:lnTo>
                  <a:lnTo>
                    <a:pt x="116979" y="147281"/>
                  </a:lnTo>
                  <a:lnTo>
                    <a:pt x="110310" y="135539"/>
                  </a:lnTo>
                  <a:lnTo>
                    <a:pt x="104808" y="123062"/>
                  </a:lnTo>
                  <a:lnTo>
                    <a:pt x="100118" y="110205"/>
                  </a:lnTo>
                  <a:lnTo>
                    <a:pt x="95885" y="97320"/>
                  </a:lnTo>
                  <a:lnTo>
                    <a:pt x="93586" y="93281"/>
                  </a:lnTo>
                  <a:lnTo>
                    <a:pt x="93865" y="91262"/>
                  </a:lnTo>
                  <a:lnTo>
                    <a:pt x="93865" y="83743"/>
                  </a:lnTo>
                  <a:lnTo>
                    <a:pt x="98473" y="83743"/>
                  </a:lnTo>
                  <a:lnTo>
                    <a:pt x="91846" y="71335"/>
                  </a:lnTo>
                  <a:lnTo>
                    <a:pt x="91096" y="67576"/>
                  </a:lnTo>
                  <a:close/>
                </a:path>
                <a:path w="145414" h="222250">
                  <a:moveTo>
                    <a:pt x="134302" y="154216"/>
                  </a:moveTo>
                  <a:lnTo>
                    <a:pt x="134059" y="155663"/>
                  </a:lnTo>
                  <a:lnTo>
                    <a:pt x="134010" y="159410"/>
                  </a:lnTo>
                  <a:lnTo>
                    <a:pt x="140081" y="159410"/>
                  </a:lnTo>
                  <a:lnTo>
                    <a:pt x="140081" y="157975"/>
                  </a:lnTo>
                  <a:lnTo>
                    <a:pt x="145069" y="157975"/>
                  </a:lnTo>
                  <a:lnTo>
                    <a:pt x="144995" y="157683"/>
                  </a:lnTo>
                  <a:lnTo>
                    <a:pt x="144411" y="155955"/>
                  </a:lnTo>
                  <a:lnTo>
                    <a:pt x="137477" y="154800"/>
                  </a:lnTo>
                  <a:lnTo>
                    <a:pt x="134302" y="154216"/>
                  </a:lnTo>
                  <a:close/>
                </a:path>
                <a:path w="145414" h="222250">
                  <a:moveTo>
                    <a:pt x="145069" y="157975"/>
                  </a:moveTo>
                  <a:lnTo>
                    <a:pt x="140081" y="157975"/>
                  </a:lnTo>
                  <a:lnTo>
                    <a:pt x="145288" y="158838"/>
                  </a:lnTo>
                  <a:lnTo>
                    <a:pt x="145069" y="157975"/>
                  </a:lnTo>
                  <a:close/>
                </a:path>
                <a:path w="145414" h="222250">
                  <a:moveTo>
                    <a:pt x="122745" y="141516"/>
                  </a:moveTo>
                  <a:lnTo>
                    <a:pt x="121881" y="141516"/>
                  </a:lnTo>
                  <a:lnTo>
                    <a:pt x="121956" y="143814"/>
                  </a:lnTo>
                  <a:lnTo>
                    <a:pt x="123037" y="147866"/>
                  </a:lnTo>
                  <a:lnTo>
                    <a:pt x="124193" y="152488"/>
                  </a:lnTo>
                  <a:lnTo>
                    <a:pt x="125641" y="157111"/>
                  </a:lnTo>
                  <a:lnTo>
                    <a:pt x="132633" y="157111"/>
                  </a:lnTo>
                  <a:lnTo>
                    <a:pt x="132283" y="156527"/>
                  </a:lnTo>
                  <a:lnTo>
                    <a:pt x="129400" y="151333"/>
                  </a:lnTo>
                  <a:lnTo>
                    <a:pt x="127076" y="147866"/>
                  </a:lnTo>
                  <a:lnTo>
                    <a:pt x="124777" y="144691"/>
                  </a:lnTo>
                  <a:lnTo>
                    <a:pt x="122745" y="141516"/>
                  </a:lnTo>
                  <a:close/>
                </a:path>
                <a:path w="145414" h="222250">
                  <a:moveTo>
                    <a:pt x="2311" y="57175"/>
                  </a:moveTo>
                  <a:lnTo>
                    <a:pt x="0" y="57467"/>
                  </a:lnTo>
                  <a:lnTo>
                    <a:pt x="0" y="58331"/>
                  </a:lnTo>
                  <a:lnTo>
                    <a:pt x="7797" y="66128"/>
                  </a:lnTo>
                  <a:lnTo>
                    <a:pt x="8953" y="66128"/>
                  </a:lnTo>
                  <a:lnTo>
                    <a:pt x="12420" y="69888"/>
                  </a:lnTo>
                  <a:lnTo>
                    <a:pt x="13868" y="74218"/>
                  </a:lnTo>
                  <a:lnTo>
                    <a:pt x="13296" y="75945"/>
                  </a:lnTo>
                  <a:lnTo>
                    <a:pt x="13004" y="77101"/>
                  </a:lnTo>
                  <a:lnTo>
                    <a:pt x="12420" y="78257"/>
                  </a:lnTo>
                  <a:lnTo>
                    <a:pt x="12141" y="79120"/>
                  </a:lnTo>
                  <a:lnTo>
                    <a:pt x="19471" y="95884"/>
                  </a:lnTo>
                  <a:lnTo>
                    <a:pt x="26755" y="112768"/>
                  </a:lnTo>
                  <a:lnTo>
                    <a:pt x="33454" y="129889"/>
                  </a:lnTo>
                  <a:lnTo>
                    <a:pt x="38989" y="147281"/>
                  </a:lnTo>
                  <a:lnTo>
                    <a:pt x="39281" y="132841"/>
                  </a:lnTo>
                  <a:lnTo>
                    <a:pt x="40436" y="131114"/>
                  </a:lnTo>
                  <a:lnTo>
                    <a:pt x="40436" y="126199"/>
                  </a:lnTo>
                  <a:lnTo>
                    <a:pt x="23685" y="89230"/>
                  </a:lnTo>
                  <a:lnTo>
                    <a:pt x="21666" y="88658"/>
                  </a:lnTo>
                  <a:lnTo>
                    <a:pt x="21666" y="87795"/>
                  </a:lnTo>
                  <a:lnTo>
                    <a:pt x="23685" y="87795"/>
                  </a:lnTo>
                  <a:lnTo>
                    <a:pt x="22821" y="85191"/>
                  </a:lnTo>
                  <a:lnTo>
                    <a:pt x="21666" y="79997"/>
                  </a:lnTo>
                  <a:lnTo>
                    <a:pt x="19646" y="79997"/>
                  </a:lnTo>
                  <a:lnTo>
                    <a:pt x="18491" y="77685"/>
                  </a:lnTo>
                  <a:lnTo>
                    <a:pt x="17907" y="76809"/>
                  </a:lnTo>
                  <a:lnTo>
                    <a:pt x="28144" y="76809"/>
                  </a:lnTo>
                  <a:lnTo>
                    <a:pt x="26037" y="75863"/>
                  </a:lnTo>
                  <a:lnTo>
                    <a:pt x="17695" y="70319"/>
                  </a:lnTo>
                  <a:lnTo>
                    <a:pt x="9894" y="63909"/>
                  </a:lnTo>
                  <a:lnTo>
                    <a:pt x="2311" y="57175"/>
                  </a:lnTo>
                  <a:close/>
                </a:path>
                <a:path w="145414" h="222250">
                  <a:moveTo>
                    <a:pt x="60071" y="0"/>
                  </a:moveTo>
                  <a:lnTo>
                    <a:pt x="56322" y="8639"/>
                  </a:lnTo>
                  <a:lnTo>
                    <a:pt x="50836" y="16525"/>
                  </a:lnTo>
                  <a:lnTo>
                    <a:pt x="44481" y="23874"/>
                  </a:lnTo>
                  <a:lnTo>
                    <a:pt x="38125" y="30899"/>
                  </a:lnTo>
                  <a:lnTo>
                    <a:pt x="38125" y="32918"/>
                  </a:lnTo>
                  <a:lnTo>
                    <a:pt x="35242" y="32918"/>
                  </a:lnTo>
                  <a:lnTo>
                    <a:pt x="31483" y="38696"/>
                  </a:lnTo>
                  <a:lnTo>
                    <a:pt x="25975" y="43306"/>
                  </a:lnTo>
                  <a:lnTo>
                    <a:pt x="21094" y="47650"/>
                  </a:lnTo>
                  <a:lnTo>
                    <a:pt x="21666" y="53416"/>
                  </a:lnTo>
                  <a:lnTo>
                    <a:pt x="22250" y="56311"/>
                  </a:lnTo>
                  <a:lnTo>
                    <a:pt x="29756" y="58902"/>
                  </a:lnTo>
                  <a:lnTo>
                    <a:pt x="37846" y="60934"/>
                  </a:lnTo>
                  <a:lnTo>
                    <a:pt x="44196" y="65265"/>
                  </a:lnTo>
                  <a:lnTo>
                    <a:pt x="55719" y="72602"/>
                  </a:lnTo>
                  <a:lnTo>
                    <a:pt x="64482" y="82375"/>
                  </a:lnTo>
                  <a:lnTo>
                    <a:pt x="71404" y="93772"/>
                  </a:lnTo>
                  <a:lnTo>
                    <a:pt x="77406" y="105981"/>
                  </a:lnTo>
                  <a:lnTo>
                    <a:pt x="76326" y="102409"/>
                  </a:lnTo>
                  <a:lnTo>
                    <a:pt x="74191" y="96886"/>
                  </a:lnTo>
                  <a:lnTo>
                    <a:pt x="68545" y="83496"/>
                  </a:lnTo>
                  <a:lnTo>
                    <a:pt x="60375" y="64388"/>
                  </a:lnTo>
                  <a:lnTo>
                    <a:pt x="81827" y="64388"/>
                  </a:lnTo>
                  <a:lnTo>
                    <a:pt x="77990" y="62090"/>
                  </a:lnTo>
                  <a:lnTo>
                    <a:pt x="64152" y="61056"/>
                  </a:lnTo>
                  <a:lnTo>
                    <a:pt x="55673" y="54255"/>
                  </a:lnTo>
                  <a:lnTo>
                    <a:pt x="51427" y="43306"/>
                  </a:lnTo>
                  <a:lnTo>
                    <a:pt x="50253" y="29743"/>
                  </a:lnTo>
                  <a:lnTo>
                    <a:pt x="50838" y="29159"/>
                  </a:lnTo>
                  <a:lnTo>
                    <a:pt x="52565" y="28003"/>
                  </a:lnTo>
                  <a:lnTo>
                    <a:pt x="92595" y="28003"/>
                  </a:lnTo>
                  <a:lnTo>
                    <a:pt x="92765" y="27285"/>
                  </a:lnTo>
                  <a:lnTo>
                    <a:pt x="94742" y="16446"/>
                  </a:lnTo>
                  <a:lnTo>
                    <a:pt x="93294" y="12992"/>
                  </a:lnTo>
                  <a:lnTo>
                    <a:pt x="92710" y="12407"/>
                  </a:lnTo>
                  <a:lnTo>
                    <a:pt x="88950" y="11544"/>
                  </a:lnTo>
                  <a:lnTo>
                    <a:pt x="88099" y="7505"/>
                  </a:lnTo>
                  <a:lnTo>
                    <a:pt x="86067" y="5194"/>
                  </a:lnTo>
                  <a:lnTo>
                    <a:pt x="79448" y="4705"/>
                  </a:lnTo>
                  <a:lnTo>
                    <a:pt x="72964" y="3459"/>
                  </a:lnTo>
                  <a:lnTo>
                    <a:pt x="66533" y="1781"/>
                  </a:lnTo>
                  <a:lnTo>
                    <a:pt x="60071" y="0"/>
                  </a:lnTo>
                  <a:close/>
                </a:path>
                <a:path w="145414" h="222250">
                  <a:moveTo>
                    <a:pt x="98473" y="83743"/>
                  </a:moveTo>
                  <a:lnTo>
                    <a:pt x="93865" y="83743"/>
                  </a:lnTo>
                  <a:lnTo>
                    <a:pt x="98488" y="86639"/>
                  </a:lnTo>
                  <a:lnTo>
                    <a:pt x="100507" y="92989"/>
                  </a:lnTo>
                  <a:lnTo>
                    <a:pt x="104838" y="95884"/>
                  </a:lnTo>
                  <a:lnTo>
                    <a:pt x="101590" y="89648"/>
                  </a:lnTo>
                  <a:lnTo>
                    <a:pt x="98473" y="83743"/>
                  </a:lnTo>
                  <a:close/>
                </a:path>
                <a:path w="145414" h="222250">
                  <a:moveTo>
                    <a:pt x="36106" y="78549"/>
                  </a:moveTo>
                  <a:lnTo>
                    <a:pt x="35814" y="78841"/>
                  </a:lnTo>
                  <a:lnTo>
                    <a:pt x="35242" y="79997"/>
                  </a:lnTo>
                  <a:lnTo>
                    <a:pt x="37628" y="79997"/>
                  </a:lnTo>
                  <a:lnTo>
                    <a:pt x="36106" y="78549"/>
                  </a:lnTo>
                  <a:close/>
                </a:path>
                <a:path w="145414" h="222250">
                  <a:moveTo>
                    <a:pt x="81827" y="64388"/>
                  </a:moveTo>
                  <a:lnTo>
                    <a:pt x="62395" y="64388"/>
                  </a:lnTo>
                  <a:lnTo>
                    <a:pt x="69608" y="68732"/>
                  </a:lnTo>
                  <a:lnTo>
                    <a:pt x="75679" y="68732"/>
                  </a:lnTo>
                  <a:lnTo>
                    <a:pt x="81445" y="67576"/>
                  </a:lnTo>
                  <a:lnTo>
                    <a:pt x="91096" y="67576"/>
                  </a:lnTo>
                  <a:lnTo>
                    <a:pt x="90982" y="66420"/>
                  </a:lnTo>
                  <a:lnTo>
                    <a:pt x="90119" y="66420"/>
                  </a:lnTo>
                  <a:lnTo>
                    <a:pt x="90119" y="65544"/>
                  </a:lnTo>
                  <a:lnTo>
                    <a:pt x="83756" y="65544"/>
                  </a:lnTo>
                  <a:lnTo>
                    <a:pt x="81827" y="64388"/>
                  </a:lnTo>
                  <a:close/>
                </a:path>
                <a:path w="145414" h="222250">
                  <a:moveTo>
                    <a:pt x="92430" y="57759"/>
                  </a:moveTo>
                  <a:lnTo>
                    <a:pt x="87515" y="61506"/>
                  </a:lnTo>
                  <a:lnTo>
                    <a:pt x="83756" y="65544"/>
                  </a:lnTo>
                  <a:lnTo>
                    <a:pt x="90119" y="65544"/>
                  </a:lnTo>
                  <a:lnTo>
                    <a:pt x="90119" y="60642"/>
                  </a:lnTo>
                  <a:lnTo>
                    <a:pt x="90982" y="60642"/>
                  </a:lnTo>
                  <a:lnTo>
                    <a:pt x="91274" y="59486"/>
                  </a:lnTo>
                  <a:lnTo>
                    <a:pt x="92430" y="57759"/>
                  </a:lnTo>
                  <a:close/>
                </a:path>
                <a:path w="145414" h="222250">
                  <a:moveTo>
                    <a:pt x="92595" y="28003"/>
                  </a:moveTo>
                  <a:lnTo>
                    <a:pt x="52565" y="28003"/>
                  </a:lnTo>
                  <a:lnTo>
                    <a:pt x="53721" y="28295"/>
                  </a:lnTo>
                  <a:lnTo>
                    <a:pt x="56032" y="29451"/>
                  </a:lnTo>
                  <a:lnTo>
                    <a:pt x="56896" y="34074"/>
                  </a:lnTo>
                  <a:lnTo>
                    <a:pt x="59207" y="43306"/>
                  </a:lnTo>
                  <a:lnTo>
                    <a:pt x="61226" y="43306"/>
                  </a:lnTo>
                  <a:lnTo>
                    <a:pt x="64212" y="50722"/>
                  </a:lnTo>
                  <a:lnTo>
                    <a:pt x="68167" y="56672"/>
                  </a:lnTo>
                  <a:lnTo>
                    <a:pt x="73417" y="58828"/>
                  </a:lnTo>
                  <a:lnTo>
                    <a:pt x="80289" y="54863"/>
                  </a:lnTo>
                  <a:lnTo>
                    <a:pt x="86651" y="46139"/>
                  </a:lnTo>
                  <a:lnTo>
                    <a:pt x="90439" y="37064"/>
                  </a:lnTo>
                  <a:lnTo>
                    <a:pt x="92595" y="28003"/>
                  </a:lnTo>
                  <a:close/>
                </a:path>
              </a:pathLst>
            </a:custGeom>
            <a:solidFill>
              <a:srgbClr val="A9ACAC"/>
            </a:solidFill>
          </p:spPr>
          <p:txBody>
            <a:bodyPr wrap="square" lIns="0" tIns="0" rIns="0" bIns="0" rtlCol="0"/>
            <a:lstStyle/>
            <a:p>
              <a:endParaRPr/>
            </a:p>
          </p:txBody>
        </p:sp>
        <p:sp>
          <p:nvSpPr>
            <p:cNvPr id="414" name="object 417">
              <a:extLst>
                <a:ext uri="{FF2B5EF4-FFF2-40B4-BE49-F238E27FC236}">
                  <a16:creationId xmlns:a16="http://schemas.microsoft.com/office/drawing/2014/main" id="{39D41F65-A986-1E8E-580A-5D1C1D537071}"/>
                </a:ext>
              </a:extLst>
            </p:cNvPr>
            <p:cNvSpPr/>
            <p:nvPr/>
          </p:nvSpPr>
          <p:spPr>
            <a:xfrm>
              <a:off x="6441847" y="3816985"/>
              <a:ext cx="10795" cy="1270"/>
            </a:xfrm>
            <a:custGeom>
              <a:avLst/>
              <a:gdLst/>
              <a:ahLst/>
              <a:cxnLst/>
              <a:rect l="l" t="t" r="r" b="b"/>
              <a:pathLst>
                <a:path w="10795" h="1270">
                  <a:moveTo>
                    <a:pt x="10680" y="0"/>
                  </a:moveTo>
                  <a:lnTo>
                    <a:pt x="0" y="0"/>
                  </a:lnTo>
                  <a:lnTo>
                    <a:pt x="0" y="863"/>
                  </a:lnTo>
                  <a:lnTo>
                    <a:pt x="10680" y="863"/>
                  </a:lnTo>
                  <a:lnTo>
                    <a:pt x="10680" y="0"/>
                  </a:lnTo>
                  <a:close/>
                </a:path>
              </a:pathLst>
            </a:custGeom>
            <a:solidFill>
              <a:srgbClr val="A1A4A5"/>
            </a:solidFill>
          </p:spPr>
          <p:txBody>
            <a:bodyPr wrap="square" lIns="0" tIns="0" rIns="0" bIns="0" rtlCol="0"/>
            <a:lstStyle/>
            <a:p>
              <a:endParaRPr/>
            </a:p>
          </p:txBody>
        </p:sp>
        <p:sp>
          <p:nvSpPr>
            <p:cNvPr id="415" name="object 418">
              <a:extLst>
                <a:ext uri="{FF2B5EF4-FFF2-40B4-BE49-F238E27FC236}">
                  <a16:creationId xmlns:a16="http://schemas.microsoft.com/office/drawing/2014/main" id="{D47CC272-F9AD-543D-D2C4-DA1A9FCE100A}"/>
                </a:ext>
              </a:extLst>
            </p:cNvPr>
            <p:cNvSpPr/>
            <p:nvPr/>
          </p:nvSpPr>
          <p:spPr>
            <a:xfrm>
              <a:off x="6334984" y="3696558"/>
              <a:ext cx="38100" cy="120650"/>
            </a:xfrm>
            <a:custGeom>
              <a:avLst/>
              <a:gdLst/>
              <a:ahLst/>
              <a:cxnLst/>
              <a:rect l="l" t="t" r="r" b="b"/>
              <a:pathLst>
                <a:path w="38100" h="120650">
                  <a:moveTo>
                    <a:pt x="32238" y="117246"/>
                  </a:moveTo>
                  <a:lnTo>
                    <a:pt x="29756" y="117246"/>
                  </a:lnTo>
                  <a:lnTo>
                    <a:pt x="28308" y="119265"/>
                  </a:lnTo>
                  <a:lnTo>
                    <a:pt x="31775" y="120421"/>
                  </a:lnTo>
                  <a:lnTo>
                    <a:pt x="32238" y="117246"/>
                  </a:lnTo>
                  <a:close/>
                </a:path>
                <a:path w="38100" h="120650">
                  <a:moveTo>
                    <a:pt x="3759" y="0"/>
                  </a:moveTo>
                  <a:lnTo>
                    <a:pt x="2311" y="863"/>
                  </a:lnTo>
                  <a:lnTo>
                    <a:pt x="1155" y="1714"/>
                  </a:lnTo>
                  <a:lnTo>
                    <a:pt x="0" y="2882"/>
                  </a:lnTo>
                  <a:lnTo>
                    <a:pt x="0" y="3746"/>
                  </a:lnTo>
                  <a:lnTo>
                    <a:pt x="571" y="5473"/>
                  </a:lnTo>
                  <a:lnTo>
                    <a:pt x="876" y="6629"/>
                  </a:lnTo>
                  <a:lnTo>
                    <a:pt x="2821" y="13394"/>
                  </a:lnTo>
                  <a:lnTo>
                    <a:pt x="8674" y="34074"/>
                  </a:lnTo>
                  <a:lnTo>
                    <a:pt x="9245" y="36957"/>
                  </a:lnTo>
                  <a:lnTo>
                    <a:pt x="10972" y="42735"/>
                  </a:lnTo>
                  <a:lnTo>
                    <a:pt x="12712" y="47358"/>
                  </a:lnTo>
                  <a:lnTo>
                    <a:pt x="14147" y="51689"/>
                  </a:lnTo>
                  <a:lnTo>
                    <a:pt x="14731" y="54000"/>
                  </a:lnTo>
                  <a:lnTo>
                    <a:pt x="15303" y="56883"/>
                  </a:lnTo>
                  <a:lnTo>
                    <a:pt x="15887" y="58623"/>
                  </a:lnTo>
                  <a:lnTo>
                    <a:pt x="16459" y="59778"/>
                  </a:lnTo>
                  <a:lnTo>
                    <a:pt x="16459" y="60642"/>
                  </a:lnTo>
                  <a:lnTo>
                    <a:pt x="17043" y="62369"/>
                  </a:lnTo>
                  <a:lnTo>
                    <a:pt x="17906" y="65849"/>
                  </a:lnTo>
                  <a:lnTo>
                    <a:pt x="18199" y="67284"/>
                  </a:lnTo>
                  <a:lnTo>
                    <a:pt x="19634" y="70167"/>
                  </a:lnTo>
                  <a:lnTo>
                    <a:pt x="22237" y="87503"/>
                  </a:lnTo>
                  <a:lnTo>
                    <a:pt x="18783" y="88658"/>
                  </a:lnTo>
                  <a:lnTo>
                    <a:pt x="17322" y="89522"/>
                  </a:lnTo>
                  <a:lnTo>
                    <a:pt x="17322" y="91541"/>
                  </a:lnTo>
                  <a:lnTo>
                    <a:pt x="9245" y="93560"/>
                  </a:lnTo>
                  <a:lnTo>
                    <a:pt x="7226" y="104546"/>
                  </a:lnTo>
                  <a:lnTo>
                    <a:pt x="8674" y="111760"/>
                  </a:lnTo>
                  <a:lnTo>
                    <a:pt x="10693" y="111760"/>
                  </a:lnTo>
                  <a:lnTo>
                    <a:pt x="10693" y="113499"/>
                  </a:lnTo>
                  <a:lnTo>
                    <a:pt x="15025" y="116274"/>
                  </a:lnTo>
                  <a:lnTo>
                    <a:pt x="17406" y="119268"/>
                  </a:lnTo>
                  <a:lnTo>
                    <a:pt x="20114" y="120315"/>
                  </a:lnTo>
                  <a:lnTo>
                    <a:pt x="25425" y="117246"/>
                  </a:lnTo>
                  <a:lnTo>
                    <a:pt x="32238" y="117246"/>
                  </a:lnTo>
                  <a:lnTo>
                    <a:pt x="32780" y="113499"/>
                  </a:lnTo>
                  <a:lnTo>
                    <a:pt x="34529" y="96543"/>
                  </a:lnTo>
                  <a:lnTo>
                    <a:pt x="35521" y="90385"/>
                  </a:lnTo>
                  <a:lnTo>
                    <a:pt x="35229" y="89522"/>
                  </a:lnTo>
                  <a:lnTo>
                    <a:pt x="34658" y="88366"/>
                  </a:lnTo>
                  <a:lnTo>
                    <a:pt x="36116" y="86918"/>
                  </a:lnTo>
                  <a:lnTo>
                    <a:pt x="31483" y="86918"/>
                  </a:lnTo>
                  <a:lnTo>
                    <a:pt x="30899" y="82880"/>
                  </a:lnTo>
                  <a:lnTo>
                    <a:pt x="30899" y="80860"/>
                  </a:lnTo>
                  <a:lnTo>
                    <a:pt x="30035" y="76809"/>
                  </a:lnTo>
                  <a:lnTo>
                    <a:pt x="28879" y="69303"/>
                  </a:lnTo>
                  <a:lnTo>
                    <a:pt x="28600" y="67868"/>
                  </a:lnTo>
                  <a:lnTo>
                    <a:pt x="28092" y="65849"/>
                  </a:lnTo>
                  <a:lnTo>
                    <a:pt x="28016" y="64389"/>
                  </a:lnTo>
                  <a:lnTo>
                    <a:pt x="26860" y="61214"/>
                  </a:lnTo>
                  <a:lnTo>
                    <a:pt x="26860" y="56883"/>
                  </a:lnTo>
                  <a:lnTo>
                    <a:pt x="24841" y="56019"/>
                  </a:lnTo>
                  <a:lnTo>
                    <a:pt x="26288" y="54000"/>
                  </a:lnTo>
                  <a:lnTo>
                    <a:pt x="23964" y="52844"/>
                  </a:lnTo>
                  <a:lnTo>
                    <a:pt x="23741" y="51689"/>
                  </a:lnTo>
                  <a:lnTo>
                    <a:pt x="23685" y="48806"/>
                  </a:lnTo>
                  <a:lnTo>
                    <a:pt x="22529" y="48221"/>
                  </a:lnTo>
                  <a:lnTo>
                    <a:pt x="22237" y="48221"/>
                  </a:lnTo>
                  <a:lnTo>
                    <a:pt x="20778" y="38737"/>
                  </a:lnTo>
                  <a:lnTo>
                    <a:pt x="18991" y="29337"/>
                  </a:lnTo>
                  <a:lnTo>
                    <a:pt x="16878" y="19993"/>
                  </a:lnTo>
                  <a:lnTo>
                    <a:pt x="14439" y="10680"/>
                  </a:lnTo>
                  <a:lnTo>
                    <a:pt x="10693" y="10680"/>
                  </a:lnTo>
                  <a:lnTo>
                    <a:pt x="10109" y="9232"/>
                  </a:lnTo>
                  <a:lnTo>
                    <a:pt x="4914" y="1143"/>
                  </a:lnTo>
                  <a:lnTo>
                    <a:pt x="3759" y="0"/>
                  </a:lnTo>
                  <a:close/>
                </a:path>
                <a:path w="38100" h="120650">
                  <a:moveTo>
                    <a:pt x="36677" y="75946"/>
                  </a:moveTo>
                  <a:lnTo>
                    <a:pt x="35813" y="75946"/>
                  </a:lnTo>
                  <a:lnTo>
                    <a:pt x="34950" y="76238"/>
                  </a:lnTo>
                  <a:lnTo>
                    <a:pt x="34378" y="76530"/>
                  </a:lnTo>
                  <a:lnTo>
                    <a:pt x="33223" y="82880"/>
                  </a:lnTo>
                  <a:lnTo>
                    <a:pt x="31483" y="86918"/>
                  </a:lnTo>
                  <a:lnTo>
                    <a:pt x="36116" y="86918"/>
                  </a:lnTo>
                  <a:lnTo>
                    <a:pt x="36398" y="86639"/>
                  </a:lnTo>
                  <a:lnTo>
                    <a:pt x="37553" y="85763"/>
                  </a:lnTo>
                  <a:lnTo>
                    <a:pt x="37553" y="82880"/>
                  </a:lnTo>
                  <a:lnTo>
                    <a:pt x="36677" y="82880"/>
                  </a:lnTo>
                  <a:lnTo>
                    <a:pt x="35813" y="82588"/>
                  </a:lnTo>
                  <a:lnTo>
                    <a:pt x="34658" y="82016"/>
                  </a:lnTo>
                  <a:lnTo>
                    <a:pt x="36398" y="79705"/>
                  </a:lnTo>
                  <a:lnTo>
                    <a:pt x="37553" y="78841"/>
                  </a:lnTo>
                  <a:lnTo>
                    <a:pt x="37261" y="77685"/>
                  </a:lnTo>
                  <a:lnTo>
                    <a:pt x="36677" y="75946"/>
                  </a:lnTo>
                  <a:close/>
                </a:path>
                <a:path w="38100" h="120650">
                  <a:moveTo>
                    <a:pt x="37553" y="80860"/>
                  </a:moveTo>
                  <a:lnTo>
                    <a:pt x="36969" y="82016"/>
                  </a:lnTo>
                  <a:lnTo>
                    <a:pt x="36677" y="82880"/>
                  </a:lnTo>
                  <a:lnTo>
                    <a:pt x="37553" y="82880"/>
                  </a:lnTo>
                  <a:lnTo>
                    <a:pt x="37553" y="80860"/>
                  </a:lnTo>
                  <a:close/>
                </a:path>
              </a:pathLst>
            </a:custGeom>
            <a:solidFill>
              <a:srgbClr val="CDCFCE"/>
            </a:solidFill>
          </p:spPr>
          <p:txBody>
            <a:bodyPr wrap="square" lIns="0" tIns="0" rIns="0" bIns="0" rtlCol="0"/>
            <a:lstStyle/>
            <a:p>
              <a:endParaRPr/>
            </a:p>
          </p:txBody>
        </p:sp>
        <p:sp>
          <p:nvSpPr>
            <p:cNvPr id="416" name="object 419">
              <a:extLst>
                <a:ext uri="{FF2B5EF4-FFF2-40B4-BE49-F238E27FC236}">
                  <a16:creationId xmlns:a16="http://schemas.microsoft.com/office/drawing/2014/main" id="{454A2585-FA25-BA53-FC50-C920AC4894D0}"/>
                </a:ext>
              </a:extLst>
            </p:cNvPr>
            <p:cNvSpPr/>
            <p:nvPr/>
          </p:nvSpPr>
          <p:spPr>
            <a:xfrm>
              <a:off x="6438951" y="3807167"/>
              <a:ext cx="40005" cy="10160"/>
            </a:xfrm>
            <a:custGeom>
              <a:avLst/>
              <a:gdLst/>
              <a:ahLst/>
              <a:cxnLst/>
              <a:rect l="l" t="t" r="r" b="b"/>
              <a:pathLst>
                <a:path w="40004" h="10160">
                  <a:moveTo>
                    <a:pt x="2882" y="9817"/>
                  </a:moveTo>
                  <a:lnTo>
                    <a:pt x="2019" y="8369"/>
                  </a:lnTo>
                  <a:lnTo>
                    <a:pt x="0" y="7797"/>
                  </a:lnTo>
                  <a:lnTo>
                    <a:pt x="584" y="8953"/>
                  </a:lnTo>
                  <a:lnTo>
                    <a:pt x="2882" y="9817"/>
                  </a:lnTo>
                  <a:close/>
                </a:path>
                <a:path w="40004" h="10160">
                  <a:moveTo>
                    <a:pt x="39560" y="4051"/>
                  </a:moveTo>
                  <a:lnTo>
                    <a:pt x="38989" y="2590"/>
                  </a:lnTo>
                  <a:lnTo>
                    <a:pt x="38709" y="1155"/>
                  </a:lnTo>
                  <a:lnTo>
                    <a:pt x="38404" y="0"/>
                  </a:lnTo>
                  <a:lnTo>
                    <a:pt x="29578" y="2921"/>
                  </a:lnTo>
                  <a:lnTo>
                    <a:pt x="24041" y="4914"/>
                  </a:lnTo>
                  <a:lnTo>
                    <a:pt x="19481" y="6908"/>
                  </a:lnTo>
                  <a:lnTo>
                    <a:pt x="13576" y="9817"/>
                  </a:lnTo>
                  <a:lnTo>
                    <a:pt x="31775" y="6350"/>
                  </a:lnTo>
                  <a:lnTo>
                    <a:pt x="35534" y="4902"/>
                  </a:lnTo>
                  <a:lnTo>
                    <a:pt x="35534" y="2882"/>
                  </a:lnTo>
                  <a:lnTo>
                    <a:pt x="36690" y="3175"/>
                  </a:lnTo>
                  <a:lnTo>
                    <a:pt x="38125" y="3467"/>
                  </a:lnTo>
                  <a:lnTo>
                    <a:pt x="39560" y="4051"/>
                  </a:lnTo>
                  <a:close/>
                </a:path>
              </a:pathLst>
            </a:custGeom>
            <a:solidFill>
              <a:srgbClr val="A1A4A5"/>
            </a:solidFill>
          </p:spPr>
          <p:txBody>
            <a:bodyPr wrap="square" lIns="0" tIns="0" rIns="0" bIns="0" rtlCol="0"/>
            <a:lstStyle/>
            <a:p>
              <a:endParaRPr/>
            </a:p>
          </p:txBody>
        </p:sp>
        <p:sp>
          <p:nvSpPr>
            <p:cNvPr id="417" name="object 420">
              <a:extLst>
                <a:ext uri="{FF2B5EF4-FFF2-40B4-BE49-F238E27FC236}">
                  <a16:creationId xmlns:a16="http://schemas.microsoft.com/office/drawing/2014/main" id="{E2E5CBE3-4E10-018E-7B2B-0DAE93EB535E}"/>
                </a:ext>
              </a:extLst>
            </p:cNvPr>
            <p:cNvSpPr/>
            <p:nvPr/>
          </p:nvSpPr>
          <p:spPr>
            <a:xfrm>
              <a:off x="6385521" y="3730051"/>
              <a:ext cx="22860" cy="85725"/>
            </a:xfrm>
            <a:custGeom>
              <a:avLst/>
              <a:gdLst/>
              <a:ahLst/>
              <a:cxnLst/>
              <a:rect l="l" t="t" r="r" b="b"/>
              <a:pathLst>
                <a:path w="22860" h="85725">
                  <a:moveTo>
                    <a:pt x="9444" y="7505"/>
                  </a:moveTo>
                  <a:lnTo>
                    <a:pt x="7226" y="7505"/>
                  </a:lnTo>
                  <a:lnTo>
                    <a:pt x="11658" y="24804"/>
                  </a:lnTo>
                  <a:lnTo>
                    <a:pt x="15386" y="43648"/>
                  </a:lnTo>
                  <a:lnTo>
                    <a:pt x="17056" y="62546"/>
                  </a:lnTo>
                  <a:lnTo>
                    <a:pt x="15316" y="80009"/>
                  </a:lnTo>
                  <a:lnTo>
                    <a:pt x="7634" y="81069"/>
                  </a:lnTo>
                  <a:lnTo>
                    <a:pt x="8966" y="85483"/>
                  </a:lnTo>
                  <a:lnTo>
                    <a:pt x="15316" y="83756"/>
                  </a:lnTo>
                  <a:lnTo>
                    <a:pt x="20218" y="77114"/>
                  </a:lnTo>
                  <a:lnTo>
                    <a:pt x="19646" y="75387"/>
                  </a:lnTo>
                  <a:lnTo>
                    <a:pt x="19062" y="73939"/>
                  </a:lnTo>
                  <a:lnTo>
                    <a:pt x="18783" y="72491"/>
                  </a:lnTo>
                  <a:lnTo>
                    <a:pt x="22529" y="72491"/>
                  </a:lnTo>
                  <a:lnTo>
                    <a:pt x="22529" y="71335"/>
                  </a:lnTo>
                  <a:lnTo>
                    <a:pt x="19646" y="71335"/>
                  </a:lnTo>
                  <a:lnTo>
                    <a:pt x="19646" y="69608"/>
                  </a:lnTo>
                  <a:lnTo>
                    <a:pt x="22529" y="69608"/>
                  </a:lnTo>
                  <a:lnTo>
                    <a:pt x="22529" y="68452"/>
                  </a:lnTo>
                  <a:lnTo>
                    <a:pt x="19646" y="68452"/>
                  </a:lnTo>
                  <a:lnTo>
                    <a:pt x="20510" y="66713"/>
                  </a:lnTo>
                  <a:lnTo>
                    <a:pt x="21958" y="66420"/>
                  </a:lnTo>
                  <a:lnTo>
                    <a:pt x="20218" y="65849"/>
                  </a:lnTo>
                  <a:lnTo>
                    <a:pt x="19646" y="65557"/>
                  </a:lnTo>
                  <a:lnTo>
                    <a:pt x="20218" y="61518"/>
                  </a:lnTo>
                  <a:lnTo>
                    <a:pt x="20802" y="59778"/>
                  </a:lnTo>
                  <a:lnTo>
                    <a:pt x="19646" y="59778"/>
                  </a:lnTo>
                  <a:lnTo>
                    <a:pt x="19646" y="52273"/>
                  </a:lnTo>
                  <a:lnTo>
                    <a:pt x="20802" y="52273"/>
                  </a:lnTo>
                  <a:lnTo>
                    <a:pt x="20218" y="50253"/>
                  </a:lnTo>
                  <a:lnTo>
                    <a:pt x="13868" y="15595"/>
                  </a:lnTo>
                  <a:lnTo>
                    <a:pt x="12141" y="15595"/>
                  </a:lnTo>
                  <a:lnTo>
                    <a:pt x="9444" y="7505"/>
                  </a:lnTo>
                  <a:close/>
                </a:path>
                <a:path w="22860" h="85725">
                  <a:moveTo>
                    <a:pt x="7304" y="79978"/>
                  </a:moveTo>
                  <a:lnTo>
                    <a:pt x="6934" y="81165"/>
                  </a:lnTo>
                  <a:lnTo>
                    <a:pt x="7634" y="81069"/>
                  </a:lnTo>
                  <a:lnTo>
                    <a:pt x="7304" y="79978"/>
                  </a:lnTo>
                  <a:close/>
                </a:path>
                <a:path w="22860" h="85725">
                  <a:moveTo>
                    <a:pt x="7226" y="68452"/>
                  </a:moveTo>
                  <a:lnTo>
                    <a:pt x="7282" y="69608"/>
                  </a:lnTo>
                  <a:lnTo>
                    <a:pt x="7405" y="76530"/>
                  </a:lnTo>
                  <a:lnTo>
                    <a:pt x="7304" y="79978"/>
                  </a:lnTo>
                  <a:lnTo>
                    <a:pt x="8382" y="76530"/>
                  </a:lnTo>
                  <a:lnTo>
                    <a:pt x="7226" y="68452"/>
                  </a:lnTo>
                  <a:close/>
                </a:path>
                <a:path w="22860" h="85725">
                  <a:moveTo>
                    <a:pt x="7226" y="0"/>
                  </a:moveTo>
                  <a:lnTo>
                    <a:pt x="3187" y="0"/>
                  </a:lnTo>
                  <a:lnTo>
                    <a:pt x="0" y="5194"/>
                  </a:lnTo>
                  <a:lnTo>
                    <a:pt x="1460" y="11556"/>
                  </a:lnTo>
                  <a:lnTo>
                    <a:pt x="1460" y="14160"/>
                  </a:lnTo>
                  <a:lnTo>
                    <a:pt x="1739" y="10693"/>
                  </a:lnTo>
                  <a:lnTo>
                    <a:pt x="2032" y="7505"/>
                  </a:lnTo>
                  <a:lnTo>
                    <a:pt x="9444" y="7505"/>
                  </a:lnTo>
                  <a:lnTo>
                    <a:pt x="8674" y="5194"/>
                  </a:lnTo>
                  <a:lnTo>
                    <a:pt x="7226" y="0"/>
                  </a:lnTo>
                  <a:close/>
                </a:path>
              </a:pathLst>
            </a:custGeom>
            <a:solidFill>
              <a:srgbClr val="CDCFCE"/>
            </a:solidFill>
          </p:spPr>
          <p:txBody>
            <a:bodyPr wrap="square" lIns="0" tIns="0" rIns="0" bIns="0" rtlCol="0"/>
            <a:lstStyle/>
            <a:p>
              <a:endParaRPr/>
            </a:p>
          </p:txBody>
        </p:sp>
        <p:sp>
          <p:nvSpPr>
            <p:cNvPr id="418" name="object 421">
              <a:extLst>
                <a:ext uri="{FF2B5EF4-FFF2-40B4-BE49-F238E27FC236}">
                  <a16:creationId xmlns:a16="http://schemas.microsoft.com/office/drawing/2014/main" id="{584A5A6A-D0A4-690A-8F97-55D4AD2EF182}"/>
                </a:ext>
              </a:extLst>
            </p:cNvPr>
            <p:cNvSpPr/>
            <p:nvPr/>
          </p:nvSpPr>
          <p:spPr>
            <a:xfrm>
              <a:off x="6218599" y="3801106"/>
              <a:ext cx="3810" cy="13335"/>
            </a:xfrm>
            <a:custGeom>
              <a:avLst/>
              <a:gdLst/>
              <a:ahLst/>
              <a:cxnLst/>
              <a:rect l="l" t="t" r="r" b="b"/>
              <a:pathLst>
                <a:path w="3810" h="13335">
                  <a:moveTo>
                    <a:pt x="1727" y="0"/>
                  </a:moveTo>
                  <a:lnTo>
                    <a:pt x="1155" y="279"/>
                  </a:lnTo>
                  <a:lnTo>
                    <a:pt x="0" y="1435"/>
                  </a:lnTo>
                  <a:lnTo>
                    <a:pt x="571" y="3175"/>
                  </a:lnTo>
                  <a:lnTo>
                    <a:pt x="1727" y="7213"/>
                  </a:lnTo>
                  <a:lnTo>
                    <a:pt x="1727" y="8077"/>
                  </a:lnTo>
                  <a:lnTo>
                    <a:pt x="2311" y="9817"/>
                  </a:lnTo>
                  <a:lnTo>
                    <a:pt x="2882" y="10972"/>
                  </a:lnTo>
                  <a:lnTo>
                    <a:pt x="2882" y="12992"/>
                  </a:lnTo>
                  <a:lnTo>
                    <a:pt x="3746" y="12992"/>
                  </a:lnTo>
                  <a:lnTo>
                    <a:pt x="2882" y="8661"/>
                  </a:lnTo>
                  <a:lnTo>
                    <a:pt x="1727" y="0"/>
                  </a:lnTo>
                  <a:close/>
                </a:path>
              </a:pathLst>
            </a:custGeom>
            <a:solidFill>
              <a:srgbClr val="BABCBC"/>
            </a:solidFill>
          </p:spPr>
          <p:txBody>
            <a:bodyPr wrap="square" lIns="0" tIns="0" rIns="0" bIns="0" rtlCol="0"/>
            <a:lstStyle/>
            <a:p>
              <a:endParaRPr/>
            </a:p>
          </p:txBody>
        </p:sp>
        <p:sp>
          <p:nvSpPr>
            <p:cNvPr id="419" name="object 422">
              <a:extLst>
                <a:ext uri="{FF2B5EF4-FFF2-40B4-BE49-F238E27FC236}">
                  <a16:creationId xmlns:a16="http://schemas.microsoft.com/office/drawing/2014/main" id="{7DC102AB-67E7-8E2F-C06A-8625130F4C82}"/>
                </a:ext>
              </a:extLst>
            </p:cNvPr>
            <p:cNvSpPr/>
            <p:nvPr/>
          </p:nvSpPr>
          <p:spPr>
            <a:xfrm>
              <a:off x="6325457" y="3803413"/>
              <a:ext cx="1905" cy="9525"/>
            </a:xfrm>
            <a:custGeom>
              <a:avLst/>
              <a:gdLst/>
              <a:ahLst/>
              <a:cxnLst/>
              <a:rect l="l" t="t" r="r" b="b"/>
              <a:pathLst>
                <a:path w="1904" h="9525">
                  <a:moveTo>
                    <a:pt x="0" y="0"/>
                  </a:moveTo>
                  <a:lnTo>
                    <a:pt x="0" y="6642"/>
                  </a:lnTo>
                  <a:lnTo>
                    <a:pt x="1727" y="9232"/>
                  </a:lnTo>
                  <a:lnTo>
                    <a:pt x="1727" y="863"/>
                  </a:lnTo>
                  <a:lnTo>
                    <a:pt x="0" y="0"/>
                  </a:lnTo>
                  <a:close/>
                </a:path>
              </a:pathLst>
            </a:custGeom>
            <a:solidFill>
              <a:srgbClr val="C4C5C5"/>
            </a:solidFill>
          </p:spPr>
          <p:txBody>
            <a:bodyPr wrap="square" lIns="0" tIns="0" rIns="0" bIns="0" rtlCol="0"/>
            <a:lstStyle/>
            <a:p>
              <a:endParaRPr/>
            </a:p>
          </p:txBody>
        </p:sp>
        <p:sp>
          <p:nvSpPr>
            <p:cNvPr id="420" name="object 423">
              <a:extLst>
                <a:ext uri="{FF2B5EF4-FFF2-40B4-BE49-F238E27FC236}">
                  <a16:creationId xmlns:a16="http://schemas.microsoft.com/office/drawing/2014/main" id="{2A9F5EB3-EA09-2841-E07F-1E2811776A02}"/>
                </a:ext>
              </a:extLst>
            </p:cNvPr>
            <p:cNvSpPr/>
            <p:nvPr/>
          </p:nvSpPr>
          <p:spPr>
            <a:xfrm>
              <a:off x="6121264" y="3803987"/>
              <a:ext cx="2540" cy="8255"/>
            </a:xfrm>
            <a:custGeom>
              <a:avLst/>
              <a:gdLst/>
              <a:ahLst/>
              <a:cxnLst/>
              <a:rect l="l" t="t" r="r" b="b"/>
              <a:pathLst>
                <a:path w="2539" h="8254">
                  <a:moveTo>
                    <a:pt x="1648" y="5726"/>
                  </a:moveTo>
                  <a:lnTo>
                    <a:pt x="0" y="8089"/>
                  </a:lnTo>
                  <a:lnTo>
                    <a:pt x="1155" y="7505"/>
                  </a:lnTo>
                  <a:lnTo>
                    <a:pt x="2019" y="7226"/>
                  </a:lnTo>
                  <a:lnTo>
                    <a:pt x="1648" y="5726"/>
                  </a:lnTo>
                  <a:close/>
                </a:path>
                <a:path w="2539" h="8254">
                  <a:moveTo>
                    <a:pt x="1390" y="4458"/>
                  </a:moveTo>
                  <a:lnTo>
                    <a:pt x="1516" y="5194"/>
                  </a:lnTo>
                  <a:lnTo>
                    <a:pt x="1648" y="5726"/>
                  </a:lnTo>
                  <a:lnTo>
                    <a:pt x="2019" y="5194"/>
                  </a:lnTo>
                  <a:lnTo>
                    <a:pt x="1390" y="4458"/>
                  </a:lnTo>
                  <a:close/>
                </a:path>
                <a:path w="2539" h="8254">
                  <a:moveTo>
                    <a:pt x="571" y="0"/>
                  </a:moveTo>
                  <a:lnTo>
                    <a:pt x="0" y="0"/>
                  </a:lnTo>
                  <a:lnTo>
                    <a:pt x="292" y="3174"/>
                  </a:lnTo>
                  <a:lnTo>
                    <a:pt x="1390" y="4458"/>
                  </a:lnTo>
                  <a:lnTo>
                    <a:pt x="863" y="292"/>
                  </a:lnTo>
                  <a:lnTo>
                    <a:pt x="571" y="0"/>
                  </a:lnTo>
                  <a:close/>
                </a:path>
              </a:pathLst>
            </a:custGeom>
            <a:solidFill>
              <a:srgbClr val="B0B3B3"/>
            </a:solidFill>
          </p:spPr>
          <p:txBody>
            <a:bodyPr wrap="square" lIns="0" tIns="0" rIns="0" bIns="0" rtlCol="0"/>
            <a:lstStyle/>
            <a:p>
              <a:endParaRPr/>
            </a:p>
          </p:txBody>
        </p:sp>
        <p:sp>
          <p:nvSpPr>
            <p:cNvPr id="421" name="object 424">
              <a:extLst>
                <a:ext uri="{FF2B5EF4-FFF2-40B4-BE49-F238E27FC236}">
                  <a16:creationId xmlns:a16="http://schemas.microsoft.com/office/drawing/2014/main" id="{9EBFCE3A-EF23-7AB1-D43A-FF8EC36E795E}"/>
                </a:ext>
              </a:extLst>
            </p:cNvPr>
            <p:cNvSpPr/>
            <p:nvPr/>
          </p:nvSpPr>
          <p:spPr>
            <a:xfrm>
              <a:off x="6386982" y="3737556"/>
              <a:ext cx="15875" cy="73660"/>
            </a:xfrm>
            <a:custGeom>
              <a:avLst/>
              <a:gdLst/>
              <a:ahLst/>
              <a:cxnLst/>
              <a:rect l="l" t="t" r="r" b="b"/>
              <a:pathLst>
                <a:path w="15875" h="73660">
                  <a:moveTo>
                    <a:pt x="5765" y="0"/>
                  </a:moveTo>
                  <a:lnTo>
                    <a:pt x="571" y="0"/>
                  </a:lnTo>
                  <a:lnTo>
                    <a:pt x="279" y="3187"/>
                  </a:lnTo>
                  <a:lnTo>
                    <a:pt x="0" y="6654"/>
                  </a:lnTo>
                  <a:lnTo>
                    <a:pt x="86" y="17299"/>
                  </a:lnTo>
                  <a:lnTo>
                    <a:pt x="571" y="26873"/>
                  </a:lnTo>
                  <a:lnTo>
                    <a:pt x="1143" y="32638"/>
                  </a:lnTo>
                  <a:lnTo>
                    <a:pt x="2882" y="44767"/>
                  </a:lnTo>
                  <a:lnTo>
                    <a:pt x="3454" y="46507"/>
                  </a:lnTo>
                  <a:lnTo>
                    <a:pt x="3746" y="47663"/>
                  </a:lnTo>
                  <a:lnTo>
                    <a:pt x="4330" y="58051"/>
                  </a:lnTo>
                  <a:lnTo>
                    <a:pt x="5765" y="60947"/>
                  </a:lnTo>
                  <a:lnTo>
                    <a:pt x="6921" y="69024"/>
                  </a:lnTo>
                  <a:lnTo>
                    <a:pt x="5473" y="73659"/>
                  </a:lnTo>
                  <a:lnTo>
                    <a:pt x="13855" y="72504"/>
                  </a:lnTo>
                  <a:lnTo>
                    <a:pt x="15595" y="55040"/>
                  </a:lnTo>
                  <a:lnTo>
                    <a:pt x="13925" y="36142"/>
                  </a:lnTo>
                  <a:lnTo>
                    <a:pt x="10198" y="17299"/>
                  </a:lnTo>
                  <a:lnTo>
                    <a:pt x="5765" y="0"/>
                  </a:lnTo>
                  <a:close/>
                </a:path>
              </a:pathLst>
            </a:custGeom>
            <a:solidFill>
              <a:srgbClr val="D5D7D6"/>
            </a:solidFill>
          </p:spPr>
          <p:txBody>
            <a:bodyPr wrap="square" lIns="0" tIns="0" rIns="0" bIns="0" rtlCol="0"/>
            <a:lstStyle/>
            <a:p>
              <a:endParaRPr/>
            </a:p>
          </p:txBody>
        </p:sp>
        <p:sp>
          <p:nvSpPr>
            <p:cNvPr id="422" name="object 425">
              <a:extLst>
                <a:ext uri="{FF2B5EF4-FFF2-40B4-BE49-F238E27FC236}">
                  <a16:creationId xmlns:a16="http://schemas.microsoft.com/office/drawing/2014/main" id="{F211DA8D-A4DB-966A-F605-08AEFE308A08}"/>
                </a:ext>
              </a:extLst>
            </p:cNvPr>
            <p:cNvSpPr/>
            <p:nvPr/>
          </p:nvSpPr>
          <p:spPr>
            <a:xfrm>
              <a:off x="6261339" y="3798502"/>
              <a:ext cx="6350" cy="12700"/>
            </a:xfrm>
            <a:custGeom>
              <a:avLst/>
              <a:gdLst/>
              <a:ahLst/>
              <a:cxnLst/>
              <a:rect l="l" t="t" r="r" b="b"/>
              <a:pathLst>
                <a:path w="6350" h="12700">
                  <a:moveTo>
                    <a:pt x="5778" y="0"/>
                  </a:moveTo>
                  <a:lnTo>
                    <a:pt x="863" y="3175"/>
                  </a:lnTo>
                  <a:lnTo>
                    <a:pt x="571" y="6642"/>
                  </a:lnTo>
                  <a:lnTo>
                    <a:pt x="0" y="12128"/>
                  </a:lnTo>
                  <a:lnTo>
                    <a:pt x="292" y="11836"/>
                  </a:lnTo>
                  <a:lnTo>
                    <a:pt x="1447" y="11252"/>
                  </a:lnTo>
                  <a:lnTo>
                    <a:pt x="1447" y="10401"/>
                  </a:lnTo>
                  <a:lnTo>
                    <a:pt x="2019" y="8661"/>
                  </a:lnTo>
                  <a:lnTo>
                    <a:pt x="4330" y="2882"/>
                  </a:lnTo>
                  <a:lnTo>
                    <a:pt x="5778" y="0"/>
                  </a:lnTo>
                  <a:close/>
                </a:path>
              </a:pathLst>
            </a:custGeom>
            <a:solidFill>
              <a:srgbClr val="C4C5C5"/>
            </a:solidFill>
          </p:spPr>
          <p:txBody>
            <a:bodyPr wrap="square" lIns="0" tIns="0" rIns="0" bIns="0" rtlCol="0"/>
            <a:lstStyle/>
            <a:p>
              <a:endParaRPr/>
            </a:p>
          </p:txBody>
        </p:sp>
        <p:sp>
          <p:nvSpPr>
            <p:cNvPr id="423" name="object 426">
              <a:extLst>
                <a:ext uri="{FF2B5EF4-FFF2-40B4-BE49-F238E27FC236}">
                  <a16:creationId xmlns:a16="http://schemas.microsoft.com/office/drawing/2014/main" id="{549973DA-A909-BF86-27A0-BEE455454037}"/>
                </a:ext>
              </a:extLst>
            </p:cNvPr>
            <p:cNvSpPr/>
            <p:nvPr/>
          </p:nvSpPr>
          <p:spPr>
            <a:xfrm>
              <a:off x="6318529" y="3804272"/>
              <a:ext cx="116205" cy="5080"/>
            </a:xfrm>
            <a:custGeom>
              <a:avLst/>
              <a:gdLst/>
              <a:ahLst/>
              <a:cxnLst/>
              <a:rect l="l" t="t" r="r" b="b"/>
              <a:pathLst>
                <a:path w="116204" h="5079">
                  <a:moveTo>
                    <a:pt x="2870" y="4051"/>
                  </a:moveTo>
                  <a:lnTo>
                    <a:pt x="0" y="4051"/>
                  </a:lnTo>
                  <a:lnTo>
                    <a:pt x="0" y="4914"/>
                  </a:lnTo>
                  <a:lnTo>
                    <a:pt x="2870" y="4914"/>
                  </a:lnTo>
                  <a:lnTo>
                    <a:pt x="2870" y="4051"/>
                  </a:lnTo>
                  <a:close/>
                </a:path>
                <a:path w="116204" h="5079">
                  <a:moveTo>
                    <a:pt x="115811" y="876"/>
                  </a:moveTo>
                  <a:lnTo>
                    <a:pt x="114935" y="584"/>
                  </a:lnTo>
                  <a:lnTo>
                    <a:pt x="113779" y="0"/>
                  </a:lnTo>
                  <a:lnTo>
                    <a:pt x="114071" y="1447"/>
                  </a:lnTo>
                  <a:lnTo>
                    <a:pt x="114655" y="4914"/>
                  </a:lnTo>
                  <a:lnTo>
                    <a:pt x="115519" y="4343"/>
                  </a:lnTo>
                  <a:lnTo>
                    <a:pt x="115811" y="876"/>
                  </a:lnTo>
                  <a:close/>
                </a:path>
              </a:pathLst>
            </a:custGeom>
            <a:solidFill>
              <a:srgbClr val="898C95"/>
            </a:solidFill>
          </p:spPr>
          <p:txBody>
            <a:bodyPr wrap="square" lIns="0" tIns="0" rIns="0" bIns="0" rtlCol="0"/>
            <a:lstStyle/>
            <a:p>
              <a:endParaRPr/>
            </a:p>
          </p:txBody>
        </p:sp>
        <p:sp>
          <p:nvSpPr>
            <p:cNvPr id="424" name="object 427">
              <a:extLst>
                <a:ext uri="{FF2B5EF4-FFF2-40B4-BE49-F238E27FC236}">
                  <a16:creationId xmlns:a16="http://schemas.microsoft.com/office/drawing/2014/main" id="{43AF0FC6-20AE-C819-6D9A-13A64FD203FD}"/>
                </a:ext>
              </a:extLst>
            </p:cNvPr>
            <p:cNvSpPr/>
            <p:nvPr/>
          </p:nvSpPr>
          <p:spPr>
            <a:xfrm>
              <a:off x="6215992" y="3802542"/>
              <a:ext cx="4445" cy="6350"/>
            </a:xfrm>
            <a:custGeom>
              <a:avLst/>
              <a:gdLst/>
              <a:ahLst/>
              <a:cxnLst/>
              <a:rect l="l" t="t" r="r" b="b"/>
              <a:pathLst>
                <a:path w="4445" h="6350">
                  <a:moveTo>
                    <a:pt x="2603" y="0"/>
                  </a:moveTo>
                  <a:lnTo>
                    <a:pt x="1739" y="584"/>
                  </a:lnTo>
                  <a:lnTo>
                    <a:pt x="0" y="1739"/>
                  </a:lnTo>
                  <a:lnTo>
                    <a:pt x="1447" y="2895"/>
                  </a:lnTo>
                  <a:lnTo>
                    <a:pt x="2895" y="4330"/>
                  </a:lnTo>
                  <a:lnTo>
                    <a:pt x="4330" y="5778"/>
                  </a:lnTo>
                  <a:lnTo>
                    <a:pt x="3187" y="1739"/>
                  </a:lnTo>
                  <a:lnTo>
                    <a:pt x="2603" y="0"/>
                  </a:lnTo>
                  <a:close/>
                </a:path>
              </a:pathLst>
            </a:custGeom>
            <a:solidFill>
              <a:srgbClr val="A1A4A5"/>
            </a:solidFill>
          </p:spPr>
          <p:txBody>
            <a:bodyPr wrap="square" lIns="0" tIns="0" rIns="0" bIns="0" rtlCol="0"/>
            <a:lstStyle/>
            <a:p>
              <a:endParaRPr/>
            </a:p>
          </p:txBody>
        </p:sp>
        <p:sp>
          <p:nvSpPr>
            <p:cNvPr id="425" name="object 428">
              <a:extLst>
                <a:ext uri="{FF2B5EF4-FFF2-40B4-BE49-F238E27FC236}">
                  <a16:creationId xmlns:a16="http://schemas.microsoft.com/office/drawing/2014/main" id="{E0AA923A-5683-7F8D-CCF4-08F292B74231}"/>
                </a:ext>
              </a:extLst>
            </p:cNvPr>
            <p:cNvSpPr/>
            <p:nvPr/>
          </p:nvSpPr>
          <p:spPr>
            <a:xfrm>
              <a:off x="6479973" y="3803406"/>
              <a:ext cx="4445" cy="5080"/>
            </a:xfrm>
            <a:custGeom>
              <a:avLst/>
              <a:gdLst/>
              <a:ahLst/>
              <a:cxnLst/>
              <a:rect l="l" t="t" r="r" b="b"/>
              <a:pathLst>
                <a:path w="4445" h="5079">
                  <a:moveTo>
                    <a:pt x="2311" y="876"/>
                  </a:moveTo>
                  <a:lnTo>
                    <a:pt x="0" y="876"/>
                  </a:lnTo>
                  <a:lnTo>
                    <a:pt x="1727" y="4330"/>
                  </a:lnTo>
                  <a:lnTo>
                    <a:pt x="3175" y="4914"/>
                  </a:lnTo>
                  <a:lnTo>
                    <a:pt x="4051" y="4330"/>
                  </a:lnTo>
                  <a:lnTo>
                    <a:pt x="4143" y="2895"/>
                  </a:lnTo>
                  <a:lnTo>
                    <a:pt x="2311" y="2895"/>
                  </a:lnTo>
                  <a:lnTo>
                    <a:pt x="2311" y="876"/>
                  </a:lnTo>
                  <a:close/>
                </a:path>
                <a:path w="4445" h="5079">
                  <a:moveTo>
                    <a:pt x="4330" y="0"/>
                  </a:moveTo>
                  <a:lnTo>
                    <a:pt x="3175" y="0"/>
                  </a:lnTo>
                  <a:lnTo>
                    <a:pt x="3175" y="2895"/>
                  </a:lnTo>
                  <a:lnTo>
                    <a:pt x="4143" y="2895"/>
                  </a:lnTo>
                  <a:lnTo>
                    <a:pt x="4330" y="0"/>
                  </a:lnTo>
                  <a:close/>
                </a:path>
              </a:pathLst>
            </a:custGeom>
            <a:solidFill>
              <a:srgbClr val="898C95"/>
            </a:solidFill>
          </p:spPr>
          <p:txBody>
            <a:bodyPr wrap="square" lIns="0" tIns="0" rIns="0" bIns="0" rtlCol="0"/>
            <a:lstStyle/>
            <a:p>
              <a:endParaRPr/>
            </a:p>
          </p:txBody>
        </p:sp>
        <p:sp>
          <p:nvSpPr>
            <p:cNvPr id="426" name="object 429">
              <a:extLst>
                <a:ext uri="{FF2B5EF4-FFF2-40B4-BE49-F238E27FC236}">
                  <a16:creationId xmlns:a16="http://schemas.microsoft.com/office/drawing/2014/main" id="{7A144644-CB8F-5FCC-CB71-252A506AF762}"/>
                </a:ext>
              </a:extLst>
            </p:cNvPr>
            <p:cNvSpPr/>
            <p:nvPr/>
          </p:nvSpPr>
          <p:spPr>
            <a:xfrm>
              <a:off x="6118668" y="3789837"/>
              <a:ext cx="10795" cy="16510"/>
            </a:xfrm>
            <a:custGeom>
              <a:avLst/>
              <a:gdLst/>
              <a:ahLst/>
              <a:cxnLst/>
              <a:rect l="l" t="t" r="r" b="b"/>
              <a:pathLst>
                <a:path w="10795" h="16510">
                  <a:moveTo>
                    <a:pt x="1155" y="0"/>
                  </a:moveTo>
                  <a:lnTo>
                    <a:pt x="571" y="292"/>
                  </a:lnTo>
                  <a:lnTo>
                    <a:pt x="0" y="1447"/>
                  </a:lnTo>
                  <a:lnTo>
                    <a:pt x="3467" y="10680"/>
                  </a:lnTo>
                  <a:lnTo>
                    <a:pt x="5486" y="15595"/>
                  </a:lnTo>
                  <a:lnTo>
                    <a:pt x="7797" y="15595"/>
                  </a:lnTo>
                  <a:lnTo>
                    <a:pt x="9245" y="15887"/>
                  </a:lnTo>
                  <a:lnTo>
                    <a:pt x="10680" y="11544"/>
                  </a:lnTo>
                  <a:lnTo>
                    <a:pt x="2603" y="4914"/>
                  </a:lnTo>
                  <a:lnTo>
                    <a:pt x="1155" y="0"/>
                  </a:lnTo>
                  <a:close/>
                </a:path>
              </a:pathLst>
            </a:custGeom>
            <a:solidFill>
              <a:srgbClr val="898C8D"/>
            </a:solidFill>
          </p:spPr>
          <p:txBody>
            <a:bodyPr wrap="square" lIns="0" tIns="0" rIns="0" bIns="0" rtlCol="0"/>
            <a:lstStyle/>
            <a:p>
              <a:endParaRPr/>
            </a:p>
          </p:txBody>
        </p:sp>
        <p:sp>
          <p:nvSpPr>
            <p:cNvPr id="427" name="object 430">
              <a:extLst>
                <a:ext uri="{FF2B5EF4-FFF2-40B4-BE49-F238E27FC236}">
                  <a16:creationId xmlns:a16="http://schemas.microsoft.com/office/drawing/2014/main" id="{7C717FFC-8C78-A66B-4E04-90C0477CF72A}"/>
                </a:ext>
              </a:extLst>
            </p:cNvPr>
            <p:cNvSpPr/>
            <p:nvPr/>
          </p:nvSpPr>
          <p:spPr>
            <a:xfrm>
              <a:off x="6164586" y="3707229"/>
              <a:ext cx="40640" cy="99695"/>
            </a:xfrm>
            <a:custGeom>
              <a:avLst/>
              <a:gdLst/>
              <a:ahLst/>
              <a:cxnLst/>
              <a:rect l="l" t="t" r="r" b="b"/>
              <a:pathLst>
                <a:path w="40639" h="99695">
                  <a:moveTo>
                    <a:pt x="27152" y="70180"/>
                  </a:moveTo>
                  <a:lnTo>
                    <a:pt x="16459" y="70180"/>
                  </a:lnTo>
                  <a:lnTo>
                    <a:pt x="16557" y="71348"/>
                  </a:lnTo>
                  <a:lnTo>
                    <a:pt x="16751" y="71920"/>
                  </a:lnTo>
                  <a:lnTo>
                    <a:pt x="17043" y="73075"/>
                  </a:lnTo>
                  <a:lnTo>
                    <a:pt x="15887" y="73659"/>
                  </a:lnTo>
                  <a:lnTo>
                    <a:pt x="14731" y="74523"/>
                  </a:lnTo>
                  <a:lnTo>
                    <a:pt x="13868" y="75387"/>
                  </a:lnTo>
                  <a:lnTo>
                    <a:pt x="13868" y="76834"/>
                  </a:lnTo>
                  <a:lnTo>
                    <a:pt x="14439" y="79717"/>
                  </a:lnTo>
                  <a:lnTo>
                    <a:pt x="15887" y="80009"/>
                  </a:lnTo>
                  <a:lnTo>
                    <a:pt x="17614" y="80302"/>
                  </a:lnTo>
                  <a:lnTo>
                    <a:pt x="19354" y="80873"/>
                  </a:lnTo>
                  <a:lnTo>
                    <a:pt x="20510" y="84632"/>
                  </a:lnTo>
                  <a:lnTo>
                    <a:pt x="20218" y="90398"/>
                  </a:lnTo>
                  <a:lnTo>
                    <a:pt x="12420" y="92722"/>
                  </a:lnTo>
                  <a:lnTo>
                    <a:pt x="0" y="94157"/>
                  </a:lnTo>
                  <a:lnTo>
                    <a:pt x="8448" y="95291"/>
                  </a:lnTo>
                  <a:lnTo>
                    <a:pt x="33794" y="99072"/>
                  </a:lnTo>
                  <a:lnTo>
                    <a:pt x="33794" y="97053"/>
                  </a:lnTo>
                  <a:lnTo>
                    <a:pt x="28016" y="94741"/>
                  </a:lnTo>
                  <a:lnTo>
                    <a:pt x="24841" y="92430"/>
                  </a:lnTo>
                  <a:lnTo>
                    <a:pt x="24841" y="85204"/>
                  </a:lnTo>
                  <a:lnTo>
                    <a:pt x="34115" y="85204"/>
                  </a:lnTo>
                  <a:lnTo>
                    <a:pt x="35521" y="78854"/>
                  </a:lnTo>
                  <a:lnTo>
                    <a:pt x="36385" y="78562"/>
                  </a:lnTo>
                  <a:lnTo>
                    <a:pt x="38696" y="77990"/>
                  </a:lnTo>
                  <a:lnTo>
                    <a:pt x="38921" y="75971"/>
                  </a:lnTo>
                  <a:lnTo>
                    <a:pt x="33794" y="75971"/>
                  </a:lnTo>
                  <a:lnTo>
                    <a:pt x="33794" y="73939"/>
                  </a:lnTo>
                  <a:lnTo>
                    <a:pt x="29171" y="71348"/>
                  </a:lnTo>
                  <a:lnTo>
                    <a:pt x="27152" y="70180"/>
                  </a:lnTo>
                  <a:close/>
                </a:path>
                <a:path w="40639" h="99695">
                  <a:moveTo>
                    <a:pt x="34115" y="85204"/>
                  </a:moveTo>
                  <a:lnTo>
                    <a:pt x="27724" y="85204"/>
                  </a:lnTo>
                  <a:lnTo>
                    <a:pt x="31191" y="86931"/>
                  </a:lnTo>
                  <a:lnTo>
                    <a:pt x="33794" y="86652"/>
                  </a:lnTo>
                  <a:lnTo>
                    <a:pt x="34115" y="85204"/>
                  </a:lnTo>
                  <a:close/>
                </a:path>
                <a:path w="40639" h="99695">
                  <a:moveTo>
                    <a:pt x="39920" y="67005"/>
                  </a:moveTo>
                  <a:lnTo>
                    <a:pt x="37261" y="67005"/>
                  </a:lnTo>
                  <a:lnTo>
                    <a:pt x="38125" y="70472"/>
                  </a:lnTo>
                  <a:lnTo>
                    <a:pt x="36969" y="74523"/>
                  </a:lnTo>
                  <a:lnTo>
                    <a:pt x="33794" y="75971"/>
                  </a:lnTo>
                  <a:lnTo>
                    <a:pt x="38921" y="75971"/>
                  </a:lnTo>
                  <a:lnTo>
                    <a:pt x="39920" y="67005"/>
                  </a:lnTo>
                  <a:close/>
                </a:path>
                <a:path w="40639" h="99695">
                  <a:moveTo>
                    <a:pt x="22237" y="68173"/>
                  </a:moveTo>
                  <a:lnTo>
                    <a:pt x="20510" y="68173"/>
                  </a:lnTo>
                  <a:lnTo>
                    <a:pt x="19354" y="70180"/>
                  </a:lnTo>
                  <a:lnTo>
                    <a:pt x="22237" y="70180"/>
                  </a:lnTo>
                  <a:lnTo>
                    <a:pt x="22237" y="68173"/>
                  </a:lnTo>
                  <a:close/>
                </a:path>
                <a:path w="40639" h="99695">
                  <a:moveTo>
                    <a:pt x="28016" y="0"/>
                  </a:moveTo>
                  <a:lnTo>
                    <a:pt x="27630" y="12613"/>
                  </a:lnTo>
                  <a:lnTo>
                    <a:pt x="27328" y="25309"/>
                  </a:lnTo>
                  <a:lnTo>
                    <a:pt x="27081" y="38101"/>
                  </a:lnTo>
                  <a:lnTo>
                    <a:pt x="26860" y="50838"/>
                  </a:lnTo>
                  <a:lnTo>
                    <a:pt x="28587" y="51701"/>
                  </a:lnTo>
                  <a:lnTo>
                    <a:pt x="28587" y="56895"/>
                  </a:lnTo>
                  <a:lnTo>
                    <a:pt x="30899" y="60655"/>
                  </a:lnTo>
                  <a:lnTo>
                    <a:pt x="32638" y="65277"/>
                  </a:lnTo>
                  <a:lnTo>
                    <a:pt x="30899" y="65277"/>
                  </a:lnTo>
                  <a:lnTo>
                    <a:pt x="30899" y="66433"/>
                  </a:lnTo>
                  <a:lnTo>
                    <a:pt x="31191" y="67589"/>
                  </a:lnTo>
                  <a:lnTo>
                    <a:pt x="31483" y="69024"/>
                  </a:lnTo>
                  <a:lnTo>
                    <a:pt x="34950" y="67005"/>
                  </a:lnTo>
                  <a:lnTo>
                    <a:pt x="39920" y="67005"/>
                  </a:lnTo>
                  <a:lnTo>
                    <a:pt x="40126" y="65159"/>
                  </a:lnTo>
                  <a:lnTo>
                    <a:pt x="35545" y="51701"/>
                  </a:lnTo>
                  <a:lnTo>
                    <a:pt x="30740" y="38101"/>
                  </a:lnTo>
                  <a:lnTo>
                    <a:pt x="31191" y="23977"/>
                  </a:lnTo>
                  <a:lnTo>
                    <a:pt x="28879" y="7810"/>
                  </a:lnTo>
                  <a:lnTo>
                    <a:pt x="28016" y="0"/>
                  </a:lnTo>
                  <a:close/>
                </a:path>
              </a:pathLst>
            </a:custGeom>
            <a:solidFill>
              <a:srgbClr val="A9ACAC"/>
            </a:solidFill>
          </p:spPr>
          <p:txBody>
            <a:bodyPr wrap="square" lIns="0" tIns="0" rIns="0" bIns="0" rtlCol="0"/>
            <a:lstStyle/>
            <a:p>
              <a:endParaRPr/>
            </a:p>
          </p:txBody>
        </p:sp>
        <p:sp>
          <p:nvSpPr>
            <p:cNvPr id="428" name="object 431">
              <a:extLst>
                <a:ext uri="{FF2B5EF4-FFF2-40B4-BE49-F238E27FC236}">
                  <a16:creationId xmlns:a16="http://schemas.microsoft.com/office/drawing/2014/main" id="{DC799F24-30F6-CDEF-DB7A-13918CB12190}"/>
                </a:ext>
              </a:extLst>
            </p:cNvPr>
            <p:cNvSpPr/>
            <p:nvPr/>
          </p:nvSpPr>
          <p:spPr>
            <a:xfrm>
              <a:off x="6412100" y="3804864"/>
              <a:ext cx="1905" cy="1905"/>
            </a:xfrm>
            <a:custGeom>
              <a:avLst/>
              <a:gdLst/>
              <a:ahLst/>
              <a:cxnLst/>
              <a:rect l="l" t="t" r="r" b="b"/>
              <a:pathLst>
                <a:path w="1904" h="1904">
                  <a:moveTo>
                    <a:pt x="0" y="1435"/>
                  </a:moveTo>
                  <a:lnTo>
                    <a:pt x="584" y="0"/>
                  </a:lnTo>
                  <a:lnTo>
                    <a:pt x="1447" y="571"/>
                  </a:lnTo>
                  <a:lnTo>
                    <a:pt x="292" y="1143"/>
                  </a:lnTo>
                  <a:lnTo>
                    <a:pt x="0" y="1435"/>
                  </a:lnTo>
                  <a:close/>
                </a:path>
              </a:pathLst>
            </a:custGeom>
            <a:solidFill>
              <a:srgbClr val="CDCFCE"/>
            </a:solidFill>
          </p:spPr>
          <p:txBody>
            <a:bodyPr wrap="square" lIns="0" tIns="0" rIns="0" bIns="0" rtlCol="0"/>
            <a:lstStyle/>
            <a:p>
              <a:endParaRPr/>
            </a:p>
          </p:txBody>
        </p:sp>
        <p:sp>
          <p:nvSpPr>
            <p:cNvPr id="429" name="object 432">
              <a:extLst>
                <a:ext uri="{FF2B5EF4-FFF2-40B4-BE49-F238E27FC236}">
                  <a16:creationId xmlns:a16="http://schemas.microsoft.com/office/drawing/2014/main" id="{C2CC3F87-58DA-EE11-284A-2374CB669D52}"/>
                </a:ext>
              </a:extLst>
            </p:cNvPr>
            <p:cNvSpPr/>
            <p:nvPr/>
          </p:nvSpPr>
          <p:spPr>
            <a:xfrm>
              <a:off x="6122301" y="3765000"/>
              <a:ext cx="41910" cy="38735"/>
            </a:xfrm>
            <a:custGeom>
              <a:avLst/>
              <a:gdLst/>
              <a:ahLst/>
              <a:cxnLst/>
              <a:rect l="l" t="t" r="r" b="b"/>
              <a:pathLst>
                <a:path w="41910" h="38735">
                  <a:moveTo>
                    <a:pt x="1853" y="0"/>
                  </a:moveTo>
                  <a:lnTo>
                    <a:pt x="0" y="8362"/>
                  </a:lnTo>
                  <a:lnTo>
                    <a:pt x="229" y="17106"/>
                  </a:lnTo>
                  <a:lnTo>
                    <a:pt x="2137" y="25746"/>
                  </a:lnTo>
                  <a:lnTo>
                    <a:pt x="5320" y="33794"/>
                  </a:lnTo>
                  <a:lnTo>
                    <a:pt x="13410" y="35814"/>
                  </a:lnTo>
                  <a:lnTo>
                    <a:pt x="18312" y="38696"/>
                  </a:lnTo>
                  <a:lnTo>
                    <a:pt x="36511" y="37833"/>
                  </a:lnTo>
                  <a:lnTo>
                    <a:pt x="38845" y="37145"/>
                  </a:lnTo>
                  <a:lnTo>
                    <a:pt x="23478" y="37145"/>
                  </a:lnTo>
                  <a:lnTo>
                    <a:pt x="17251" y="34640"/>
                  </a:lnTo>
                  <a:lnTo>
                    <a:pt x="11378" y="27724"/>
                  </a:lnTo>
                  <a:lnTo>
                    <a:pt x="9943" y="27432"/>
                  </a:lnTo>
                  <a:lnTo>
                    <a:pt x="7631" y="26860"/>
                  </a:lnTo>
                  <a:lnTo>
                    <a:pt x="5507" y="20186"/>
                  </a:lnTo>
                  <a:lnTo>
                    <a:pt x="3656" y="13539"/>
                  </a:lnTo>
                  <a:lnTo>
                    <a:pt x="2348" y="6838"/>
                  </a:lnTo>
                  <a:lnTo>
                    <a:pt x="1853" y="0"/>
                  </a:lnTo>
                  <a:close/>
                </a:path>
                <a:path w="41910" h="38735">
                  <a:moveTo>
                    <a:pt x="41426" y="36385"/>
                  </a:moveTo>
                  <a:lnTo>
                    <a:pt x="31166" y="37105"/>
                  </a:lnTo>
                  <a:lnTo>
                    <a:pt x="23478" y="37145"/>
                  </a:lnTo>
                  <a:lnTo>
                    <a:pt x="38845" y="37145"/>
                  </a:lnTo>
                  <a:lnTo>
                    <a:pt x="41426" y="36385"/>
                  </a:lnTo>
                  <a:close/>
                </a:path>
              </a:pathLst>
            </a:custGeom>
            <a:solidFill>
              <a:srgbClr val="A1A4A5"/>
            </a:solidFill>
          </p:spPr>
          <p:txBody>
            <a:bodyPr wrap="square" lIns="0" tIns="0" rIns="0" bIns="0" rtlCol="0"/>
            <a:lstStyle/>
            <a:p>
              <a:endParaRPr/>
            </a:p>
          </p:txBody>
        </p:sp>
        <p:sp>
          <p:nvSpPr>
            <p:cNvPr id="430" name="object 433">
              <a:extLst>
                <a:ext uri="{FF2B5EF4-FFF2-40B4-BE49-F238E27FC236}">
                  <a16:creationId xmlns:a16="http://schemas.microsoft.com/office/drawing/2014/main" id="{F1DBE50F-7BB2-A3D4-629B-22EBCF7A903B}"/>
                </a:ext>
              </a:extLst>
            </p:cNvPr>
            <p:cNvSpPr/>
            <p:nvPr/>
          </p:nvSpPr>
          <p:spPr>
            <a:xfrm>
              <a:off x="6324885" y="3793882"/>
              <a:ext cx="3810" cy="10795"/>
            </a:xfrm>
            <a:custGeom>
              <a:avLst/>
              <a:gdLst/>
              <a:ahLst/>
              <a:cxnLst/>
              <a:rect l="l" t="t" r="r" b="b"/>
              <a:pathLst>
                <a:path w="3810" h="10795">
                  <a:moveTo>
                    <a:pt x="1435" y="0"/>
                  </a:moveTo>
                  <a:lnTo>
                    <a:pt x="0" y="0"/>
                  </a:lnTo>
                  <a:lnTo>
                    <a:pt x="0" y="4622"/>
                  </a:lnTo>
                  <a:lnTo>
                    <a:pt x="571" y="9525"/>
                  </a:lnTo>
                  <a:lnTo>
                    <a:pt x="2298" y="10401"/>
                  </a:lnTo>
                  <a:lnTo>
                    <a:pt x="2590" y="8089"/>
                  </a:lnTo>
                  <a:lnTo>
                    <a:pt x="3175" y="5765"/>
                  </a:lnTo>
                  <a:lnTo>
                    <a:pt x="3746" y="3759"/>
                  </a:lnTo>
                  <a:lnTo>
                    <a:pt x="2006" y="4902"/>
                  </a:lnTo>
                  <a:lnTo>
                    <a:pt x="1435" y="5765"/>
                  </a:lnTo>
                  <a:lnTo>
                    <a:pt x="1435" y="0"/>
                  </a:lnTo>
                  <a:close/>
                </a:path>
              </a:pathLst>
            </a:custGeom>
            <a:solidFill>
              <a:srgbClr val="CDCFC6"/>
            </a:solidFill>
          </p:spPr>
          <p:txBody>
            <a:bodyPr wrap="square" lIns="0" tIns="0" rIns="0" bIns="0" rtlCol="0"/>
            <a:lstStyle/>
            <a:p>
              <a:endParaRPr/>
            </a:p>
          </p:txBody>
        </p:sp>
        <p:sp>
          <p:nvSpPr>
            <p:cNvPr id="431" name="object 434">
              <a:extLst>
                <a:ext uri="{FF2B5EF4-FFF2-40B4-BE49-F238E27FC236}">
                  <a16:creationId xmlns:a16="http://schemas.microsoft.com/office/drawing/2014/main" id="{7C2999CE-813E-FD60-E808-366ACC35ABBF}"/>
                </a:ext>
              </a:extLst>
            </p:cNvPr>
            <p:cNvSpPr/>
            <p:nvPr/>
          </p:nvSpPr>
          <p:spPr>
            <a:xfrm>
              <a:off x="6381196" y="3800518"/>
              <a:ext cx="1905" cy="3810"/>
            </a:xfrm>
            <a:custGeom>
              <a:avLst/>
              <a:gdLst/>
              <a:ahLst/>
              <a:cxnLst/>
              <a:rect l="l" t="t" r="r" b="b"/>
              <a:pathLst>
                <a:path w="1904" h="3810">
                  <a:moveTo>
                    <a:pt x="584" y="0"/>
                  </a:moveTo>
                  <a:lnTo>
                    <a:pt x="0" y="0"/>
                  </a:lnTo>
                  <a:lnTo>
                    <a:pt x="0" y="3759"/>
                  </a:lnTo>
                  <a:lnTo>
                    <a:pt x="876" y="3759"/>
                  </a:lnTo>
                  <a:lnTo>
                    <a:pt x="1739" y="584"/>
                  </a:lnTo>
                  <a:lnTo>
                    <a:pt x="584" y="0"/>
                  </a:lnTo>
                  <a:close/>
                </a:path>
              </a:pathLst>
            </a:custGeom>
            <a:solidFill>
              <a:srgbClr val="898C95"/>
            </a:solidFill>
          </p:spPr>
          <p:txBody>
            <a:bodyPr wrap="square" lIns="0" tIns="0" rIns="0" bIns="0" rtlCol="0"/>
            <a:lstStyle/>
            <a:p>
              <a:endParaRPr/>
            </a:p>
          </p:txBody>
        </p:sp>
        <p:sp>
          <p:nvSpPr>
            <p:cNvPr id="432" name="object 435">
              <a:extLst>
                <a:ext uri="{FF2B5EF4-FFF2-40B4-BE49-F238E27FC236}">
                  <a16:creationId xmlns:a16="http://schemas.microsoft.com/office/drawing/2014/main" id="{C9E992DC-0C37-BCE3-7C71-D5D191B41F39}"/>
                </a:ext>
              </a:extLst>
            </p:cNvPr>
            <p:cNvSpPr/>
            <p:nvPr/>
          </p:nvSpPr>
          <p:spPr>
            <a:xfrm>
              <a:off x="6078802" y="3800522"/>
              <a:ext cx="1270" cy="3810"/>
            </a:xfrm>
            <a:custGeom>
              <a:avLst/>
              <a:gdLst/>
              <a:ahLst/>
              <a:cxnLst/>
              <a:rect l="l" t="t" r="r" b="b"/>
              <a:pathLst>
                <a:path w="1270" h="3810">
                  <a:moveTo>
                    <a:pt x="1155" y="0"/>
                  </a:moveTo>
                  <a:lnTo>
                    <a:pt x="0" y="0"/>
                  </a:lnTo>
                  <a:lnTo>
                    <a:pt x="0" y="1739"/>
                  </a:lnTo>
                  <a:lnTo>
                    <a:pt x="584" y="3467"/>
                  </a:lnTo>
                  <a:lnTo>
                    <a:pt x="584" y="2311"/>
                  </a:lnTo>
                  <a:lnTo>
                    <a:pt x="876" y="1155"/>
                  </a:lnTo>
                  <a:lnTo>
                    <a:pt x="1155" y="0"/>
                  </a:lnTo>
                  <a:close/>
                </a:path>
              </a:pathLst>
            </a:custGeom>
            <a:solidFill>
              <a:srgbClr val="898C8D"/>
            </a:solidFill>
          </p:spPr>
          <p:txBody>
            <a:bodyPr wrap="square" lIns="0" tIns="0" rIns="0" bIns="0" rtlCol="0"/>
            <a:lstStyle/>
            <a:p>
              <a:endParaRPr/>
            </a:p>
          </p:txBody>
        </p:sp>
        <p:sp>
          <p:nvSpPr>
            <p:cNvPr id="433" name="object 436">
              <a:extLst>
                <a:ext uri="{FF2B5EF4-FFF2-40B4-BE49-F238E27FC236}">
                  <a16:creationId xmlns:a16="http://schemas.microsoft.com/office/drawing/2014/main" id="{7C45DA89-B21C-E88A-A9DF-4C964C3BBEDB}"/>
                </a:ext>
              </a:extLst>
            </p:cNvPr>
            <p:cNvSpPr/>
            <p:nvPr/>
          </p:nvSpPr>
          <p:spPr>
            <a:xfrm>
              <a:off x="6409207" y="3800817"/>
              <a:ext cx="7620" cy="3175"/>
            </a:xfrm>
            <a:custGeom>
              <a:avLst/>
              <a:gdLst/>
              <a:ahLst/>
              <a:cxnLst/>
              <a:rect l="l" t="t" r="r" b="b"/>
              <a:pathLst>
                <a:path w="7620" h="3175">
                  <a:moveTo>
                    <a:pt x="2298" y="1435"/>
                  </a:moveTo>
                  <a:lnTo>
                    <a:pt x="1727" y="0"/>
                  </a:lnTo>
                  <a:lnTo>
                    <a:pt x="0" y="279"/>
                  </a:lnTo>
                  <a:lnTo>
                    <a:pt x="279" y="863"/>
                  </a:lnTo>
                  <a:lnTo>
                    <a:pt x="863" y="2590"/>
                  </a:lnTo>
                  <a:lnTo>
                    <a:pt x="1155" y="2019"/>
                  </a:lnTo>
                  <a:lnTo>
                    <a:pt x="2298" y="1435"/>
                  </a:lnTo>
                  <a:close/>
                </a:path>
                <a:path w="7620" h="3175">
                  <a:moveTo>
                    <a:pt x="7505" y="1727"/>
                  </a:moveTo>
                  <a:lnTo>
                    <a:pt x="4622" y="1727"/>
                  </a:lnTo>
                  <a:lnTo>
                    <a:pt x="4622" y="2590"/>
                  </a:lnTo>
                  <a:lnTo>
                    <a:pt x="7505" y="2590"/>
                  </a:lnTo>
                  <a:lnTo>
                    <a:pt x="7505" y="1727"/>
                  </a:lnTo>
                  <a:close/>
                </a:path>
              </a:pathLst>
            </a:custGeom>
            <a:solidFill>
              <a:srgbClr val="CDCFC6"/>
            </a:solidFill>
          </p:spPr>
          <p:txBody>
            <a:bodyPr wrap="square" lIns="0" tIns="0" rIns="0" bIns="0" rtlCol="0"/>
            <a:lstStyle/>
            <a:p>
              <a:endParaRPr/>
            </a:p>
          </p:txBody>
        </p:sp>
        <p:sp>
          <p:nvSpPr>
            <p:cNvPr id="434" name="object 437">
              <a:extLst>
                <a:ext uri="{FF2B5EF4-FFF2-40B4-BE49-F238E27FC236}">
                  <a16:creationId xmlns:a16="http://schemas.microsoft.com/office/drawing/2014/main" id="{CB83F0EB-06E5-C978-DFA0-97441D33EE46}"/>
                </a:ext>
              </a:extLst>
            </p:cNvPr>
            <p:cNvSpPr/>
            <p:nvPr/>
          </p:nvSpPr>
          <p:spPr>
            <a:xfrm>
              <a:off x="6133684" y="3659578"/>
              <a:ext cx="69215" cy="142875"/>
            </a:xfrm>
            <a:custGeom>
              <a:avLst/>
              <a:gdLst/>
              <a:ahLst/>
              <a:cxnLst/>
              <a:rect l="l" t="t" r="r" b="b"/>
              <a:pathLst>
                <a:path w="69214" h="142875">
                  <a:moveTo>
                    <a:pt x="0" y="133146"/>
                  </a:moveTo>
                  <a:lnTo>
                    <a:pt x="5871" y="140063"/>
                  </a:lnTo>
                  <a:lnTo>
                    <a:pt x="12093" y="142568"/>
                  </a:lnTo>
                  <a:lnTo>
                    <a:pt x="19777" y="142528"/>
                  </a:lnTo>
                  <a:lnTo>
                    <a:pt x="30035" y="141808"/>
                  </a:lnTo>
                  <a:lnTo>
                    <a:pt x="30899" y="141808"/>
                  </a:lnTo>
                  <a:lnTo>
                    <a:pt x="40916" y="140650"/>
                  </a:lnTo>
                  <a:lnTo>
                    <a:pt x="23052" y="140650"/>
                  </a:lnTo>
                  <a:lnTo>
                    <a:pt x="15595" y="138925"/>
                  </a:lnTo>
                  <a:lnTo>
                    <a:pt x="5194" y="134874"/>
                  </a:lnTo>
                  <a:lnTo>
                    <a:pt x="0" y="133146"/>
                  </a:lnTo>
                  <a:close/>
                </a:path>
                <a:path w="69214" h="142875">
                  <a:moveTo>
                    <a:pt x="27152" y="105422"/>
                  </a:moveTo>
                  <a:lnTo>
                    <a:pt x="24257" y="105422"/>
                  </a:lnTo>
                  <a:lnTo>
                    <a:pt x="20218" y="107721"/>
                  </a:lnTo>
                  <a:lnTo>
                    <a:pt x="18478" y="109169"/>
                  </a:lnTo>
                  <a:lnTo>
                    <a:pt x="18770" y="111201"/>
                  </a:lnTo>
                  <a:lnTo>
                    <a:pt x="19354" y="115824"/>
                  </a:lnTo>
                  <a:lnTo>
                    <a:pt x="20510" y="121310"/>
                  </a:lnTo>
                  <a:lnTo>
                    <a:pt x="35521" y="125920"/>
                  </a:lnTo>
                  <a:lnTo>
                    <a:pt x="40436" y="127368"/>
                  </a:lnTo>
                  <a:lnTo>
                    <a:pt x="44475" y="128816"/>
                  </a:lnTo>
                  <a:lnTo>
                    <a:pt x="46786" y="130835"/>
                  </a:lnTo>
                  <a:lnTo>
                    <a:pt x="48234" y="135166"/>
                  </a:lnTo>
                  <a:lnTo>
                    <a:pt x="40777" y="138148"/>
                  </a:lnTo>
                  <a:lnTo>
                    <a:pt x="31915" y="140184"/>
                  </a:lnTo>
                  <a:lnTo>
                    <a:pt x="23052" y="140650"/>
                  </a:lnTo>
                  <a:lnTo>
                    <a:pt x="40916" y="140650"/>
                  </a:lnTo>
                  <a:lnTo>
                    <a:pt x="43319" y="140373"/>
                  </a:lnTo>
                  <a:lnTo>
                    <a:pt x="51117" y="138061"/>
                  </a:lnTo>
                  <a:lnTo>
                    <a:pt x="51409" y="132270"/>
                  </a:lnTo>
                  <a:lnTo>
                    <a:pt x="50253" y="128524"/>
                  </a:lnTo>
                  <a:lnTo>
                    <a:pt x="48526" y="127952"/>
                  </a:lnTo>
                  <a:lnTo>
                    <a:pt x="46786" y="127660"/>
                  </a:lnTo>
                  <a:lnTo>
                    <a:pt x="45339" y="127368"/>
                  </a:lnTo>
                  <a:lnTo>
                    <a:pt x="44767" y="124485"/>
                  </a:lnTo>
                  <a:lnTo>
                    <a:pt x="44767" y="123037"/>
                  </a:lnTo>
                  <a:lnTo>
                    <a:pt x="45631" y="122174"/>
                  </a:lnTo>
                  <a:lnTo>
                    <a:pt x="46786" y="121310"/>
                  </a:lnTo>
                  <a:lnTo>
                    <a:pt x="47942" y="120726"/>
                  </a:lnTo>
                  <a:lnTo>
                    <a:pt x="47650" y="119570"/>
                  </a:lnTo>
                  <a:lnTo>
                    <a:pt x="47465" y="118999"/>
                  </a:lnTo>
                  <a:lnTo>
                    <a:pt x="47371" y="117843"/>
                  </a:lnTo>
                  <a:lnTo>
                    <a:pt x="50253" y="117843"/>
                  </a:lnTo>
                  <a:lnTo>
                    <a:pt x="51409" y="115824"/>
                  </a:lnTo>
                  <a:lnTo>
                    <a:pt x="62208" y="115824"/>
                  </a:lnTo>
                  <a:lnTo>
                    <a:pt x="62090" y="115239"/>
                  </a:lnTo>
                  <a:lnTo>
                    <a:pt x="61810" y="114084"/>
                  </a:lnTo>
                  <a:lnTo>
                    <a:pt x="61810" y="112928"/>
                  </a:lnTo>
                  <a:lnTo>
                    <a:pt x="63538" y="112928"/>
                  </a:lnTo>
                  <a:lnTo>
                    <a:pt x="62460" y="110045"/>
                  </a:lnTo>
                  <a:lnTo>
                    <a:pt x="50253" y="110045"/>
                  </a:lnTo>
                  <a:lnTo>
                    <a:pt x="45631" y="108877"/>
                  </a:lnTo>
                  <a:lnTo>
                    <a:pt x="42526" y="108305"/>
                  </a:lnTo>
                  <a:lnTo>
                    <a:pt x="31483" y="108305"/>
                  </a:lnTo>
                  <a:lnTo>
                    <a:pt x="30899" y="107149"/>
                  </a:lnTo>
                  <a:lnTo>
                    <a:pt x="29463" y="106578"/>
                  </a:lnTo>
                  <a:lnTo>
                    <a:pt x="27152" y="105422"/>
                  </a:lnTo>
                  <a:close/>
                </a:path>
                <a:path w="69214" h="142875">
                  <a:moveTo>
                    <a:pt x="62208" y="115824"/>
                  </a:moveTo>
                  <a:lnTo>
                    <a:pt x="53136" y="115824"/>
                  </a:lnTo>
                  <a:lnTo>
                    <a:pt x="53136" y="117843"/>
                  </a:lnTo>
                  <a:lnTo>
                    <a:pt x="58051" y="117843"/>
                  </a:lnTo>
                  <a:lnTo>
                    <a:pt x="60071" y="118999"/>
                  </a:lnTo>
                  <a:lnTo>
                    <a:pt x="64693" y="121589"/>
                  </a:lnTo>
                  <a:lnTo>
                    <a:pt x="64693" y="123621"/>
                  </a:lnTo>
                  <a:lnTo>
                    <a:pt x="67868" y="122174"/>
                  </a:lnTo>
                  <a:lnTo>
                    <a:pt x="68857" y="118706"/>
                  </a:lnTo>
                  <a:lnTo>
                    <a:pt x="68954" y="117843"/>
                  </a:lnTo>
                  <a:lnTo>
                    <a:pt x="68665" y="116687"/>
                  </a:lnTo>
                  <a:lnTo>
                    <a:pt x="62382" y="116687"/>
                  </a:lnTo>
                  <a:lnTo>
                    <a:pt x="62208" y="115824"/>
                  </a:lnTo>
                  <a:close/>
                </a:path>
                <a:path w="69214" h="142875">
                  <a:moveTo>
                    <a:pt x="68160" y="114668"/>
                  </a:moveTo>
                  <a:lnTo>
                    <a:pt x="65849" y="114668"/>
                  </a:lnTo>
                  <a:lnTo>
                    <a:pt x="62382" y="116687"/>
                  </a:lnTo>
                  <a:lnTo>
                    <a:pt x="68665" y="116687"/>
                  </a:lnTo>
                  <a:lnTo>
                    <a:pt x="68160" y="114668"/>
                  </a:lnTo>
                  <a:close/>
                </a:path>
                <a:path w="69214" h="142875">
                  <a:moveTo>
                    <a:pt x="56896" y="0"/>
                  </a:moveTo>
                  <a:lnTo>
                    <a:pt x="54292" y="4330"/>
                  </a:lnTo>
                  <a:lnTo>
                    <a:pt x="54013" y="6362"/>
                  </a:lnTo>
                  <a:lnTo>
                    <a:pt x="54013" y="27444"/>
                  </a:lnTo>
                  <a:lnTo>
                    <a:pt x="54584" y="30327"/>
                  </a:lnTo>
                  <a:lnTo>
                    <a:pt x="54876" y="32067"/>
                  </a:lnTo>
                  <a:lnTo>
                    <a:pt x="54013" y="51409"/>
                  </a:lnTo>
                  <a:lnTo>
                    <a:pt x="53428" y="53149"/>
                  </a:lnTo>
                  <a:lnTo>
                    <a:pt x="53136" y="54305"/>
                  </a:lnTo>
                  <a:lnTo>
                    <a:pt x="49961" y="58928"/>
                  </a:lnTo>
                  <a:lnTo>
                    <a:pt x="54013" y="66421"/>
                  </a:lnTo>
                  <a:lnTo>
                    <a:pt x="54876" y="71628"/>
                  </a:lnTo>
                  <a:lnTo>
                    <a:pt x="56032" y="71628"/>
                  </a:lnTo>
                  <a:lnTo>
                    <a:pt x="56032" y="77406"/>
                  </a:lnTo>
                  <a:lnTo>
                    <a:pt x="54876" y="77406"/>
                  </a:lnTo>
                  <a:lnTo>
                    <a:pt x="53721" y="77698"/>
                  </a:lnTo>
                  <a:lnTo>
                    <a:pt x="51981" y="78270"/>
                  </a:lnTo>
                  <a:lnTo>
                    <a:pt x="51117" y="91846"/>
                  </a:lnTo>
                  <a:lnTo>
                    <a:pt x="51117" y="94729"/>
                  </a:lnTo>
                  <a:lnTo>
                    <a:pt x="52565" y="103403"/>
                  </a:lnTo>
                  <a:lnTo>
                    <a:pt x="51981" y="106286"/>
                  </a:lnTo>
                  <a:lnTo>
                    <a:pt x="51117" y="107149"/>
                  </a:lnTo>
                  <a:lnTo>
                    <a:pt x="50546" y="108877"/>
                  </a:lnTo>
                  <a:lnTo>
                    <a:pt x="50253" y="110045"/>
                  </a:lnTo>
                  <a:lnTo>
                    <a:pt x="62460" y="110045"/>
                  </a:lnTo>
                  <a:lnTo>
                    <a:pt x="61810" y="108305"/>
                  </a:lnTo>
                  <a:lnTo>
                    <a:pt x="59499" y="104546"/>
                  </a:lnTo>
                  <a:lnTo>
                    <a:pt x="59499" y="99352"/>
                  </a:lnTo>
                  <a:lnTo>
                    <a:pt x="57759" y="98488"/>
                  </a:lnTo>
                  <a:lnTo>
                    <a:pt x="58264" y="71628"/>
                  </a:lnTo>
                  <a:lnTo>
                    <a:pt x="58575" y="58928"/>
                  </a:lnTo>
                  <a:lnTo>
                    <a:pt x="58802" y="51409"/>
                  </a:lnTo>
                  <a:lnTo>
                    <a:pt x="58915" y="42748"/>
                  </a:lnTo>
                  <a:lnTo>
                    <a:pt x="58343" y="41300"/>
                  </a:lnTo>
                  <a:lnTo>
                    <a:pt x="57759" y="38989"/>
                  </a:lnTo>
                  <a:lnTo>
                    <a:pt x="57759" y="34086"/>
                  </a:lnTo>
                  <a:lnTo>
                    <a:pt x="57480" y="32639"/>
                  </a:lnTo>
                  <a:lnTo>
                    <a:pt x="56896" y="30327"/>
                  </a:lnTo>
                  <a:lnTo>
                    <a:pt x="56896" y="25425"/>
                  </a:lnTo>
                  <a:lnTo>
                    <a:pt x="56324" y="20789"/>
                  </a:lnTo>
                  <a:lnTo>
                    <a:pt x="56032" y="18770"/>
                  </a:lnTo>
                  <a:lnTo>
                    <a:pt x="56032" y="16751"/>
                  </a:lnTo>
                  <a:lnTo>
                    <a:pt x="54876" y="16751"/>
                  </a:lnTo>
                  <a:lnTo>
                    <a:pt x="54876" y="13868"/>
                  </a:lnTo>
                  <a:lnTo>
                    <a:pt x="56032" y="13868"/>
                  </a:lnTo>
                  <a:lnTo>
                    <a:pt x="56324" y="11557"/>
                  </a:lnTo>
                  <a:lnTo>
                    <a:pt x="56896" y="7518"/>
                  </a:lnTo>
                  <a:lnTo>
                    <a:pt x="56896" y="0"/>
                  </a:lnTo>
                  <a:close/>
                </a:path>
                <a:path w="69214" h="142875">
                  <a:moveTo>
                    <a:pt x="36677" y="107149"/>
                  </a:moveTo>
                  <a:lnTo>
                    <a:pt x="36677" y="108305"/>
                  </a:lnTo>
                  <a:lnTo>
                    <a:pt x="42526" y="108305"/>
                  </a:lnTo>
                  <a:lnTo>
                    <a:pt x="41008" y="108026"/>
                  </a:lnTo>
                  <a:lnTo>
                    <a:pt x="36677" y="107149"/>
                  </a:lnTo>
                  <a:close/>
                </a:path>
              </a:pathLst>
            </a:custGeom>
            <a:solidFill>
              <a:srgbClr val="B0B3B3"/>
            </a:solidFill>
          </p:spPr>
          <p:txBody>
            <a:bodyPr wrap="square" lIns="0" tIns="0" rIns="0" bIns="0" rtlCol="0"/>
            <a:lstStyle/>
            <a:p>
              <a:endParaRPr/>
            </a:p>
          </p:txBody>
        </p:sp>
        <p:sp>
          <p:nvSpPr>
            <p:cNvPr id="435" name="object 438">
              <a:extLst>
                <a:ext uri="{FF2B5EF4-FFF2-40B4-BE49-F238E27FC236}">
                  <a16:creationId xmlns:a16="http://schemas.microsoft.com/office/drawing/2014/main" id="{3E09A2B1-F670-D7E0-254A-142FD67F2E98}"/>
                </a:ext>
              </a:extLst>
            </p:cNvPr>
            <p:cNvSpPr/>
            <p:nvPr/>
          </p:nvSpPr>
          <p:spPr>
            <a:xfrm>
              <a:off x="6192023" y="3557049"/>
              <a:ext cx="32384" cy="245745"/>
            </a:xfrm>
            <a:custGeom>
              <a:avLst/>
              <a:gdLst/>
              <a:ahLst/>
              <a:cxnLst/>
              <a:rect l="l" t="t" r="r" b="b"/>
              <a:pathLst>
                <a:path w="32385" h="245745">
                  <a:moveTo>
                    <a:pt x="12835" y="18491"/>
                  </a:moveTo>
                  <a:lnTo>
                    <a:pt x="4914" y="18491"/>
                  </a:lnTo>
                  <a:lnTo>
                    <a:pt x="8953" y="21374"/>
                  </a:lnTo>
                  <a:lnTo>
                    <a:pt x="12712" y="26873"/>
                  </a:lnTo>
                  <a:lnTo>
                    <a:pt x="13868" y="31775"/>
                  </a:lnTo>
                  <a:lnTo>
                    <a:pt x="15024" y="31775"/>
                  </a:lnTo>
                  <a:lnTo>
                    <a:pt x="15024" y="34658"/>
                  </a:lnTo>
                  <a:lnTo>
                    <a:pt x="13868" y="34658"/>
                  </a:lnTo>
                  <a:lnTo>
                    <a:pt x="9537" y="44767"/>
                  </a:lnTo>
                  <a:lnTo>
                    <a:pt x="6350" y="57772"/>
                  </a:lnTo>
                  <a:lnTo>
                    <a:pt x="3759" y="57772"/>
                  </a:lnTo>
                  <a:lnTo>
                    <a:pt x="4914" y="61226"/>
                  </a:lnTo>
                  <a:lnTo>
                    <a:pt x="5778" y="62966"/>
                  </a:lnTo>
                  <a:lnTo>
                    <a:pt x="6642" y="63830"/>
                  </a:lnTo>
                  <a:lnTo>
                    <a:pt x="6642" y="67881"/>
                  </a:lnTo>
                  <a:lnTo>
                    <a:pt x="6350" y="68160"/>
                  </a:lnTo>
                  <a:lnTo>
                    <a:pt x="6350" y="68745"/>
                  </a:lnTo>
                  <a:lnTo>
                    <a:pt x="5194" y="71628"/>
                  </a:lnTo>
                  <a:lnTo>
                    <a:pt x="4914" y="73075"/>
                  </a:lnTo>
                  <a:lnTo>
                    <a:pt x="4330" y="73367"/>
                  </a:lnTo>
                  <a:lnTo>
                    <a:pt x="3759" y="73939"/>
                  </a:lnTo>
                  <a:lnTo>
                    <a:pt x="3467" y="74523"/>
                  </a:lnTo>
                  <a:lnTo>
                    <a:pt x="2882" y="74523"/>
                  </a:lnTo>
                  <a:lnTo>
                    <a:pt x="2311" y="75095"/>
                  </a:lnTo>
                  <a:lnTo>
                    <a:pt x="2326" y="80386"/>
                  </a:lnTo>
                  <a:lnTo>
                    <a:pt x="1803" y="91846"/>
                  </a:lnTo>
                  <a:lnTo>
                    <a:pt x="1170" y="109495"/>
                  </a:lnTo>
                  <a:lnTo>
                    <a:pt x="3398" y="157242"/>
                  </a:lnTo>
                  <a:lnTo>
                    <a:pt x="15611" y="204995"/>
                  </a:lnTo>
                  <a:lnTo>
                    <a:pt x="27432" y="228168"/>
                  </a:lnTo>
                  <a:lnTo>
                    <a:pt x="27724" y="230187"/>
                  </a:lnTo>
                  <a:lnTo>
                    <a:pt x="28308" y="234810"/>
                  </a:lnTo>
                  <a:lnTo>
                    <a:pt x="23685" y="237413"/>
                  </a:lnTo>
                  <a:lnTo>
                    <a:pt x="20789" y="239725"/>
                  </a:lnTo>
                  <a:lnTo>
                    <a:pt x="21666" y="245491"/>
                  </a:lnTo>
                  <a:lnTo>
                    <a:pt x="26860" y="242900"/>
                  </a:lnTo>
                  <a:lnTo>
                    <a:pt x="31775" y="237693"/>
                  </a:lnTo>
                  <a:lnTo>
                    <a:pt x="31775" y="231927"/>
                  </a:lnTo>
                  <a:lnTo>
                    <a:pt x="20533" y="198699"/>
                  </a:lnTo>
                  <a:lnTo>
                    <a:pt x="10509" y="164338"/>
                  </a:lnTo>
                  <a:lnTo>
                    <a:pt x="4761" y="129328"/>
                  </a:lnTo>
                  <a:lnTo>
                    <a:pt x="6350" y="94157"/>
                  </a:lnTo>
                  <a:lnTo>
                    <a:pt x="6350" y="92417"/>
                  </a:lnTo>
                  <a:lnTo>
                    <a:pt x="6642" y="91846"/>
                  </a:lnTo>
                  <a:lnTo>
                    <a:pt x="7797" y="86652"/>
                  </a:lnTo>
                  <a:lnTo>
                    <a:pt x="8661" y="84048"/>
                  </a:lnTo>
                  <a:lnTo>
                    <a:pt x="8661" y="79717"/>
                  </a:lnTo>
                  <a:lnTo>
                    <a:pt x="9537" y="79717"/>
                  </a:lnTo>
                  <a:lnTo>
                    <a:pt x="9537" y="79425"/>
                  </a:lnTo>
                  <a:lnTo>
                    <a:pt x="9245" y="77978"/>
                  </a:lnTo>
                  <a:lnTo>
                    <a:pt x="9358" y="74523"/>
                  </a:lnTo>
                  <a:lnTo>
                    <a:pt x="9817" y="72199"/>
                  </a:lnTo>
                  <a:lnTo>
                    <a:pt x="10109" y="71056"/>
                  </a:lnTo>
                  <a:lnTo>
                    <a:pt x="10109" y="69608"/>
                  </a:lnTo>
                  <a:lnTo>
                    <a:pt x="10680" y="66725"/>
                  </a:lnTo>
                  <a:lnTo>
                    <a:pt x="11557" y="64985"/>
                  </a:lnTo>
                  <a:lnTo>
                    <a:pt x="11557" y="62674"/>
                  </a:lnTo>
                  <a:lnTo>
                    <a:pt x="11836" y="61518"/>
                  </a:lnTo>
                  <a:lnTo>
                    <a:pt x="12128" y="60655"/>
                  </a:lnTo>
                  <a:lnTo>
                    <a:pt x="12128" y="58343"/>
                  </a:lnTo>
                  <a:lnTo>
                    <a:pt x="13576" y="52857"/>
                  </a:lnTo>
                  <a:lnTo>
                    <a:pt x="15303" y="50838"/>
                  </a:lnTo>
                  <a:lnTo>
                    <a:pt x="15303" y="48526"/>
                  </a:lnTo>
                  <a:lnTo>
                    <a:pt x="15024" y="45059"/>
                  </a:lnTo>
                  <a:lnTo>
                    <a:pt x="15887" y="45059"/>
                  </a:lnTo>
                  <a:lnTo>
                    <a:pt x="16459" y="42748"/>
                  </a:lnTo>
                  <a:lnTo>
                    <a:pt x="21666" y="39865"/>
                  </a:lnTo>
                  <a:lnTo>
                    <a:pt x="24549" y="38709"/>
                  </a:lnTo>
                  <a:lnTo>
                    <a:pt x="25996" y="38417"/>
                  </a:lnTo>
                  <a:lnTo>
                    <a:pt x="20421" y="30509"/>
                  </a:lnTo>
                  <a:lnTo>
                    <a:pt x="16065" y="23871"/>
                  </a:lnTo>
                  <a:lnTo>
                    <a:pt x="12835" y="18491"/>
                  </a:lnTo>
                  <a:close/>
                </a:path>
                <a:path w="32385" h="245745">
                  <a:moveTo>
                    <a:pt x="2019" y="0"/>
                  </a:moveTo>
                  <a:lnTo>
                    <a:pt x="1155" y="292"/>
                  </a:lnTo>
                  <a:lnTo>
                    <a:pt x="0" y="1447"/>
                  </a:lnTo>
                  <a:lnTo>
                    <a:pt x="0" y="2895"/>
                  </a:lnTo>
                  <a:lnTo>
                    <a:pt x="292" y="3759"/>
                  </a:lnTo>
                  <a:lnTo>
                    <a:pt x="863" y="6070"/>
                  </a:lnTo>
                  <a:lnTo>
                    <a:pt x="863" y="7518"/>
                  </a:lnTo>
                  <a:lnTo>
                    <a:pt x="1447" y="9829"/>
                  </a:lnTo>
                  <a:lnTo>
                    <a:pt x="2019" y="10972"/>
                  </a:lnTo>
                  <a:lnTo>
                    <a:pt x="2311" y="13868"/>
                  </a:lnTo>
                  <a:lnTo>
                    <a:pt x="3467" y="20218"/>
                  </a:lnTo>
                  <a:lnTo>
                    <a:pt x="4330" y="20218"/>
                  </a:lnTo>
                  <a:lnTo>
                    <a:pt x="4330" y="19646"/>
                  </a:lnTo>
                  <a:lnTo>
                    <a:pt x="4914" y="18491"/>
                  </a:lnTo>
                  <a:lnTo>
                    <a:pt x="12835" y="18491"/>
                  </a:lnTo>
                  <a:lnTo>
                    <a:pt x="10680" y="14902"/>
                  </a:lnTo>
                  <a:lnTo>
                    <a:pt x="2019" y="0"/>
                  </a:lnTo>
                  <a:close/>
                </a:path>
              </a:pathLst>
            </a:custGeom>
            <a:solidFill>
              <a:srgbClr val="898C8D"/>
            </a:solidFill>
          </p:spPr>
          <p:txBody>
            <a:bodyPr wrap="square" lIns="0" tIns="0" rIns="0" bIns="0" rtlCol="0"/>
            <a:lstStyle/>
            <a:p>
              <a:endParaRPr/>
            </a:p>
          </p:txBody>
        </p:sp>
        <p:sp>
          <p:nvSpPr>
            <p:cNvPr id="436" name="object 439">
              <a:extLst>
                <a:ext uri="{FF2B5EF4-FFF2-40B4-BE49-F238E27FC236}">
                  <a16:creationId xmlns:a16="http://schemas.microsoft.com/office/drawing/2014/main" id="{E479EBD7-8808-3976-C917-BDD94510C656}"/>
                </a:ext>
              </a:extLst>
            </p:cNvPr>
            <p:cNvSpPr/>
            <p:nvPr/>
          </p:nvSpPr>
          <p:spPr>
            <a:xfrm>
              <a:off x="6078520" y="3799657"/>
              <a:ext cx="635" cy="1905"/>
            </a:xfrm>
            <a:custGeom>
              <a:avLst/>
              <a:gdLst/>
              <a:ahLst/>
              <a:cxnLst/>
              <a:rect l="l" t="t" r="r" b="b"/>
              <a:pathLst>
                <a:path w="635" h="1904">
                  <a:moveTo>
                    <a:pt x="0" y="0"/>
                  </a:moveTo>
                  <a:lnTo>
                    <a:pt x="73" y="863"/>
                  </a:lnTo>
                  <a:lnTo>
                    <a:pt x="292" y="1727"/>
                  </a:lnTo>
                  <a:lnTo>
                    <a:pt x="193" y="571"/>
                  </a:lnTo>
                  <a:lnTo>
                    <a:pt x="0" y="0"/>
                  </a:lnTo>
                  <a:close/>
                </a:path>
              </a:pathLst>
            </a:custGeom>
            <a:solidFill>
              <a:srgbClr val="DEDFDE"/>
            </a:solidFill>
          </p:spPr>
          <p:txBody>
            <a:bodyPr wrap="square" lIns="0" tIns="0" rIns="0" bIns="0" rtlCol="0"/>
            <a:lstStyle/>
            <a:p>
              <a:endParaRPr/>
            </a:p>
          </p:txBody>
        </p:sp>
        <p:sp>
          <p:nvSpPr>
            <p:cNvPr id="437" name="object 440">
              <a:extLst>
                <a:ext uri="{FF2B5EF4-FFF2-40B4-BE49-F238E27FC236}">
                  <a16:creationId xmlns:a16="http://schemas.microsoft.com/office/drawing/2014/main" id="{9D45FA3B-1DDF-55BD-BD50-2C659792BD3A}"/>
                </a:ext>
              </a:extLst>
            </p:cNvPr>
            <p:cNvSpPr/>
            <p:nvPr/>
          </p:nvSpPr>
          <p:spPr>
            <a:xfrm>
              <a:off x="6358094" y="3792725"/>
              <a:ext cx="6985" cy="8890"/>
            </a:xfrm>
            <a:custGeom>
              <a:avLst/>
              <a:gdLst/>
              <a:ahLst/>
              <a:cxnLst/>
              <a:rect l="l" t="t" r="r" b="b"/>
              <a:pathLst>
                <a:path w="6985" h="8889">
                  <a:moveTo>
                    <a:pt x="2019" y="0"/>
                  </a:moveTo>
                  <a:lnTo>
                    <a:pt x="2019" y="4038"/>
                  </a:lnTo>
                  <a:lnTo>
                    <a:pt x="0" y="4038"/>
                  </a:lnTo>
                  <a:lnTo>
                    <a:pt x="0" y="4902"/>
                  </a:lnTo>
                  <a:lnTo>
                    <a:pt x="1727" y="5486"/>
                  </a:lnTo>
                  <a:lnTo>
                    <a:pt x="1435" y="6350"/>
                  </a:lnTo>
                  <a:lnTo>
                    <a:pt x="863" y="8661"/>
                  </a:lnTo>
                  <a:lnTo>
                    <a:pt x="2019" y="7505"/>
                  </a:lnTo>
                  <a:lnTo>
                    <a:pt x="2590" y="7226"/>
                  </a:lnTo>
                  <a:lnTo>
                    <a:pt x="4902" y="7226"/>
                  </a:lnTo>
                  <a:lnTo>
                    <a:pt x="6642" y="4902"/>
                  </a:lnTo>
                  <a:lnTo>
                    <a:pt x="3746" y="4902"/>
                  </a:lnTo>
                  <a:lnTo>
                    <a:pt x="3746" y="4038"/>
                  </a:lnTo>
                  <a:lnTo>
                    <a:pt x="5486" y="3175"/>
                  </a:lnTo>
                  <a:lnTo>
                    <a:pt x="4038" y="863"/>
                  </a:lnTo>
                  <a:lnTo>
                    <a:pt x="2019" y="0"/>
                  </a:lnTo>
                  <a:close/>
                </a:path>
                <a:path w="6985" h="8889">
                  <a:moveTo>
                    <a:pt x="4902" y="7226"/>
                  </a:moveTo>
                  <a:lnTo>
                    <a:pt x="2590" y="7226"/>
                  </a:lnTo>
                  <a:lnTo>
                    <a:pt x="3174" y="7505"/>
                  </a:lnTo>
                  <a:lnTo>
                    <a:pt x="4330" y="8661"/>
                  </a:lnTo>
                  <a:lnTo>
                    <a:pt x="4902" y="7226"/>
                  </a:lnTo>
                  <a:close/>
                </a:path>
              </a:pathLst>
            </a:custGeom>
            <a:solidFill>
              <a:srgbClr val="DFD6DE"/>
            </a:solidFill>
          </p:spPr>
          <p:txBody>
            <a:bodyPr wrap="square" lIns="0" tIns="0" rIns="0" bIns="0" rtlCol="0"/>
            <a:lstStyle/>
            <a:p>
              <a:endParaRPr/>
            </a:p>
          </p:txBody>
        </p:sp>
        <p:sp>
          <p:nvSpPr>
            <p:cNvPr id="438" name="object 441">
              <a:extLst>
                <a:ext uri="{FF2B5EF4-FFF2-40B4-BE49-F238E27FC236}">
                  <a16:creationId xmlns:a16="http://schemas.microsoft.com/office/drawing/2014/main" id="{554E468D-8F3C-9786-2DA2-066C35C57836}"/>
                </a:ext>
              </a:extLst>
            </p:cNvPr>
            <p:cNvSpPr/>
            <p:nvPr/>
          </p:nvSpPr>
          <p:spPr>
            <a:xfrm>
              <a:off x="6412970" y="3799659"/>
              <a:ext cx="3810" cy="1905"/>
            </a:xfrm>
            <a:custGeom>
              <a:avLst/>
              <a:gdLst/>
              <a:ahLst/>
              <a:cxnLst/>
              <a:rect l="l" t="t" r="r" b="b"/>
              <a:pathLst>
                <a:path w="3810" h="1904">
                  <a:moveTo>
                    <a:pt x="3759" y="0"/>
                  </a:moveTo>
                  <a:lnTo>
                    <a:pt x="0" y="0"/>
                  </a:lnTo>
                  <a:lnTo>
                    <a:pt x="0" y="1727"/>
                  </a:lnTo>
                  <a:lnTo>
                    <a:pt x="2311" y="1155"/>
                  </a:lnTo>
                  <a:lnTo>
                    <a:pt x="3759" y="863"/>
                  </a:lnTo>
                  <a:lnTo>
                    <a:pt x="3759" y="0"/>
                  </a:lnTo>
                  <a:close/>
                </a:path>
              </a:pathLst>
            </a:custGeom>
            <a:solidFill>
              <a:srgbClr val="CDCFC6"/>
            </a:solidFill>
          </p:spPr>
          <p:txBody>
            <a:bodyPr wrap="square" lIns="0" tIns="0" rIns="0" bIns="0" rtlCol="0"/>
            <a:lstStyle/>
            <a:p>
              <a:endParaRPr/>
            </a:p>
          </p:txBody>
        </p:sp>
        <p:sp>
          <p:nvSpPr>
            <p:cNvPr id="439" name="object 442">
              <a:extLst>
                <a:ext uri="{FF2B5EF4-FFF2-40B4-BE49-F238E27FC236}">
                  <a16:creationId xmlns:a16="http://schemas.microsoft.com/office/drawing/2014/main" id="{722A7197-A8B3-A45D-C35C-4C5B6247BB59}"/>
                </a:ext>
              </a:extLst>
            </p:cNvPr>
            <p:cNvSpPr/>
            <p:nvPr/>
          </p:nvSpPr>
          <p:spPr>
            <a:xfrm>
              <a:off x="6078517" y="3796766"/>
              <a:ext cx="1905" cy="3810"/>
            </a:xfrm>
            <a:custGeom>
              <a:avLst/>
              <a:gdLst/>
              <a:ahLst/>
              <a:cxnLst/>
              <a:rect l="l" t="t" r="r" b="b"/>
              <a:pathLst>
                <a:path w="1904" h="3810">
                  <a:moveTo>
                    <a:pt x="0" y="0"/>
                  </a:moveTo>
                  <a:lnTo>
                    <a:pt x="0" y="2882"/>
                  </a:lnTo>
                  <a:lnTo>
                    <a:pt x="292" y="3759"/>
                  </a:lnTo>
                  <a:lnTo>
                    <a:pt x="1447" y="3759"/>
                  </a:lnTo>
                  <a:lnTo>
                    <a:pt x="863" y="2311"/>
                  </a:lnTo>
                  <a:lnTo>
                    <a:pt x="292" y="1155"/>
                  </a:lnTo>
                  <a:lnTo>
                    <a:pt x="0" y="0"/>
                  </a:lnTo>
                  <a:close/>
                </a:path>
              </a:pathLst>
            </a:custGeom>
            <a:solidFill>
              <a:srgbClr val="797D7E"/>
            </a:solidFill>
          </p:spPr>
          <p:txBody>
            <a:bodyPr wrap="square" lIns="0" tIns="0" rIns="0" bIns="0" rtlCol="0"/>
            <a:lstStyle/>
            <a:p>
              <a:endParaRPr/>
            </a:p>
          </p:txBody>
        </p:sp>
        <p:sp>
          <p:nvSpPr>
            <p:cNvPr id="440" name="object 443">
              <a:extLst>
                <a:ext uri="{FF2B5EF4-FFF2-40B4-BE49-F238E27FC236}">
                  <a16:creationId xmlns:a16="http://schemas.microsoft.com/office/drawing/2014/main" id="{8A0E6A91-24BA-7CE7-70A7-AC7B34D3AEBA}"/>
                </a:ext>
              </a:extLst>
            </p:cNvPr>
            <p:cNvSpPr/>
            <p:nvPr/>
          </p:nvSpPr>
          <p:spPr>
            <a:xfrm>
              <a:off x="6149278" y="3786947"/>
              <a:ext cx="33020" cy="13335"/>
            </a:xfrm>
            <a:custGeom>
              <a:avLst/>
              <a:gdLst/>
              <a:ahLst/>
              <a:cxnLst/>
              <a:rect l="l" t="t" r="r" b="b"/>
              <a:pathLst>
                <a:path w="33020" h="13335">
                  <a:moveTo>
                    <a:pt x="24841" y="0"/>
                  </a:moveTo>
                  <a:lnTo>
                    <a:pt x="28016" y="2311"/>
                  </a:lnTo>
                  <a:lnTo>
                    <a:pt x="28308" y="3759"/>
                  </a:lnTo>
                  <a:lnTo>
                    <a:pt x="28879" y="7797"/>
                  </a:lnTo>
                  <a:lnTo>
                    <a:pt x="24257" y="10109"/>
                  </a:lnTo>
                  <a:lnTo>
                    <a:pt x="19354" y="10972"/>
                  </a:lnTo>
                  <a:lnTo>
                    <a:pt x="14147" y="11264"/>
                  </a:lnTo>
                  <a:lnTo>
                    <a:pt x="13576" y="10109"/>
                  </a:lnTo>
                  <a:lnTo>
                    <a:pt x="13284" y="9817"/>
                  </a:lnTo>
                  <a:lnTo>
                    <a:pt x="0" y="11556"/>
                  </a:lnTo>
                  <a:lnTo>
                    <a:pt x="7451" y="13282"/>
                  </a:lnTo>
                  <a:lnTo>
                    <a:pt x="16314" y="12815"/>
                  </a:lnTo>
                  <a:lnTo>
                    <a:pt x="25179" y="10780"/>
                  </a:lnTo>
                  <a:lnTo>
                    <a:pt x="32638" y="7797"/>
                  </a:lnTo>
                  <a:lnTo>
                    <a:pt x="31191" y="3467"/>
                  </a:lnTo>
                  <a:lnTo>
                    <a:pt x="28879" y="1447"/>
                  </a:lnTo>
                  <a:lnTo>
                    <a:pt x="24841" y="0"/>
                  </a:lnTo>
                  <a:close/>
                </a:path>
              </a:pathLst>
            </a:custGeom>
            <a:solidFill>
              <a:srgbClr val="C4C5C5"/>
            </a:solidFill>
          </p:spPr>
          <p:txBody>
            <a:bodyPr wrap="square" lIns="0" tIns="0" rIns="0" bIns="0" rtlCol="0"/>
            <a:lstStyle/>
            <a:p>
              <a:endParaRPr/>
            </a:p>
          </p:txBody>
        </p:sp>
        <p:sp>
          <p:nvSpPr>
            <p:cNvPr id="441" name="object 444">
              <a:extLst>
                <a:ext uri="{FF2B5EF4-FFF2-40B4-BE49-F238E27FC236}">
                  <a16:creationId xmlns:a16="http://schemas.microsoft.com/office/drawing/2014/main" id="{743E3891-016F-A729-E539-B8113DC0AE8F}"/>
                </a:ext>
              </a:extLst>
            </p:cNvPr>
            <p:cNvSpPr/>
            <p:nvPr/>
          </p:nvSpPr>
          <p:spPr>
            <a:xfrm>
              <a:off x="6220904" y="3760088"/>
              <a:ext cx="250825" cy="40640"/>
            </a:xfrm>
            <a:custGeom>
              <a:avLst/>
              <a:gdLst/>
              <a:ahLst/>
              <a:cxnLst/>
              <a:rect l="l" t="t" r="r" b="b"/>
              <a:pathLst>
                <a:path w="250825" h="40639">
                  <a:moveTo>
                    <a:pt x="5778" y="35242"/>
                  </a:moveTo>
                  <a:lnTo>
                    <a:pt x="1727" y="38696"/>
                  </a:lnTo>
                  <a:lnTo>
                    <a:pt x="0" y="40436"/>
                  </a:lnTo>
                  <a:lnTo>
                    <a:pt x="1727" y="39852"/>
                  </a:lnTo>
                  <a:lnTo>
                    <a:pt x="3467" y="39281"/>
                  </a:lnTo>
                  <a:lnTo>
                    <a:pt x="5486" y="38696"/>
                  </a:lnTo>
                  <a:lnTo>
                    <a:pt x="5486" y="36385"/>
                  </a:lnTo>
                  <a:lnTo>
                    <a:pt x="5778" y="35242"/>
                  </a:lnTo>
                  <a:close/>
                </a:path>
                <a:path w="250825" h="40639">
                  <a:moveTo>
                    <a:pt x="250698" y="40436"/>
                  </a:moveTo>
                  <a:lnTo>
                    <a:pt x="236397" y="34620"/>
                  </a:lnTo>
                  <a:lnTo>
                    <a:pt x="231597" y="32054"/>
                  </a:lnTo>
                  <a:lnTo>
                    <a:pt x="228676" y="30492"/>
                  </a:lnTo>
                  <a:lnTo>
                    <a:pt x="224688" y="25996"/>
                  </a:lnTo>
                  <a:lnTo>
                    <a:pt x="222097" y="25133"/>
                  </a:lnTo>
                  <a:lnTo>
                    <a:pt x="221818" y="23977"/>
                  </a:lnTo>
                  <a:lnTo>
                    <a:pt x="221818" y="22237"/>
                  </a:lnTo>
                  <a:lnTo>
                    <a:pt x="220078" y="22237"/>
                  </a:lnTo>
                  <a:lnTo>
                    <a:pt x="218922" y="14732"/>
                  </a:lnTo>
                  <a:lnTo>
                    <a:pt x="220662" y="7226"/>
                  </a:lnTo>
                  <a:lnTo>
                    <a:pt x="218922" y="0"/>
                  </a:lnTo>
                  <a:lnTo>
                    <a:pt x="218922" y="7797"/>
                  </a:lnTo>
                  <a:lnTo>
                    <a:pt x="217182" y="7797"/>
                  </a:lnTo>
                  <a:lnTo>
                    <a:pt x="215455" y="17627"/>
                  </a:lnTo>
                  <a:lnTo>
                    <a:pt x="214884" y="22529"/>
                  </a:lnTo>
                  <a:lnTo>
                    <a:pt x="214007" y="22821"/>
                  </a:lnTo>
                  <a:lnTo>
                    <a:pt x="212280" y="23977"/>
                  </a:lnTo>
                  <a:lnTo>
                    <a:pt x="216903" y="34074"/>
                  </a:lnTo>
                  <a:lnTo>
                    <a:pt x="218643" y="35242"/>
                  </a:lnTo>
                  <a:lnTo>
                    <a:pt x="220357" y="34074"/>
                  </a:lnTo>
                  <a:lnTo>
                    <a:pt x="222097" y="32931"/>
                  </a:lnTo>
                  <a:lnTo>
                    <a:pt x="223837" y="32054"/>
                  </a:lnTo>
                  <a:lnTo>
                    <a:pt x="228739" y="33502"/>
                  </a:lnTo>
                  <a:lnTo>
                    <a:pt x="233362" y="34366"/>
                  </a:lnTo>
                  <a:lnTo>
                    <a:pt x="234518" y="39573"/>
                  </a:lnTo>
                  <a:lnTo>
                    <a:pt x="250698" y="40436"/>
                  </a:lnTo>
                  <a:close/>
                </a:path>
              </a:pathLst>
            </a:custGeom>
            <a:solidFill>
              <a:srgbClr val="BABCBC"/>
            </a:solidFill>
          </p:spPr>
          <p:txBody>
            <a:bodyPr wrap="square" lIns="0" tIns="0" rIns="0" bIns="0" rtlCol="0"/>
            <a:lstStyle/>
            <a:p>
              <a:endParaRPr/>
            </a:p>
          </p:txBody>
        </p:sp>
        <p:sp>
          <p:nvSpPr>
            <p:cNvPr id="442" name="object 445">
              <a:extLst>
                <a:ext uri="{FF2B5EF4-FFF2-40B4-BE49-F238E27FC236}">
                  <a16:creationId xmlns:a16="http://schemas.microsoft.com/office/drawing/2014/main" id="{A79740B2-16BA-BB76-1569-8F77884479A0}"/>
                </a:ext>
              </a:extLst>
            </p:cNvPr>
            <p:cNvSpPr/>
            <p:nvPr/>
          </p:nvSpPr>
          <p:spPr>
            <a:xfrm>
              <a:off x="6405467" y="3660737"/>
              <a:ext cx="81280" cy="140335"/>
            </a:xfrm>
            <a:custGeom>
              <a:avLst/>
              <a:gdLst/>
              <a:ahLst/>
              <a:cxnLst/>
              <a:rect l="l" t="t" r="r" b="b"/>
              <a:pathLst>
                <a:path w="81279" h="140335">
                  <a:moveTo>
                    <a:pt x="35431" y="121082"/>
                  </a:moveTo>
                  <a:lnTo>
                    <a:pt x="35509" y="121589"/>
                  </a:lnTo>
                  <a:lnTo>
                    <a:pt x="37249" y="121589"/>
                  </a:lnTo>
                  <a:lnTo>
                    <a:pt x="37249" y="123329"/>
                  </a:lnTo>
                  <a:lnTo>
                    <a:pt x="37541" y="124485"/>
                  </a:lnTo>
                  <a:lnTo>
                    <a:pt x="40131" y="125348"/>
                  </a:lnTo>
                  <a:lnTo>
                    <a:pt x="44113" y="129835"/>
                  </a:lnTo>
                  <a:lnTo>
                    <a:pt x="51830" y="133973"/>
                  </a:lnTo>
                  <a:lnTo>
                    <a:pt x="66128" y="139788"/>
                  </a:lnTo>
                  <a:lnTo>
                    <a:pt x="72199" y="138048"/>
                  </a:lnTo>
                  <a:lnTo>
                    <a:pt x="74416" y="132562"/>
                  </a:lnTo>
                  <a:lnTo>
                    <a:pt x="59778" y="132562"/>
                  </a:lnTo>
                  <a:lnTo>
                    <a:pt x="56311" y="131698"/>
                  </a:lnTo>
                  <a:lnTo>
                    <a:pt x="53136" y="130835"/>
                  </a:lnTo>
                  <a:lnTo>
                    <a:pt x="49961" y="130251"/>
                  </a:lnTo>
                  <a:lnTo>
                    <a:pt x="49085" y="128231"/>
                  </a:lnTo>
                  <a:lnTo>
                    <a:pt x="48513" y="126212"/>
                  </a:lnTo>
                  <a:lnTo>
                    <a:pt x="47929" y="124485"/>
                  </a:lnTo>
                  <a:lnTo>
                    <a:pt x="41300" y="122161"/>
                  </a:lnTo>
                  <a:lnTo>
                    <a:pt x="35431" y="121082"/>
                  </a:lnTo>
                  <a:close/>
                </a:path>
                <a:path w="81279" h="140335">
                  <a:moveTo>
                    <a:pt x="54571" y="95592"/>
                  </a:moveTo>
                  <a:lnTo>
                    <a:pt x="54571" y="98488"/>
                  </a:lnTo>
                  <a:lnTo>
                    <a:pt x="56019" y="101955"/>
                  </a:lnTo>
                  <a:lnTo>
                    <a:pt x="59486" y="108889"/>
                  </a:lnTo>
                  <a:lnTo>
                    <a:pt x="63227" y="114697"/>
                  </a:lnTo>
                  <a:lnTo>
                    <a:pt x="65086" y="120726"/>
                  </a:lnTo>
                  <a:lnTo>
                    <a:pt x="65064" y="121589"/>
                  </a:lnTo>
                  <a:lnTo>
                    <a:pt x="64317" y="127076"/>
                  </a:lnTo>
                  <a:lnTo>
                    <a:pt x="59778" y="132562"/>
                  </a:lnTo>
                  <a:lnTo>
                    <a:pt x="74416" y="132562"/>
                  </a:lnTo>
                  <a:lnTo>
                    <a:pt x="74956" y="131226"/>
                  </a:lnTo>
                  <a:lnTo>
                    <a:pt x="78443" y="125458"/>
                  </a:lnTo>
                  <a:lnTo>
                    <a:pt x="80684" y="119416"/>
                  </a:lnTo>
                  <a:lnTo>
                    <a:pt x="79705" y="111772"/>
                  </a:lnTo>
                  <a:lnTo>
                    <a:pt x="79413" y="109753"/>
                  </a:lnTo>
                  <a:lnTo>
                    <a:pt x="80568" y="108889"/>
                  </a:lnTo>
                  <a:lnTo>
                    <a:pt x="80568" y="103974"/>
                  </a:lnTo>
                  <a:lnTo>
                    <a:pt x="79170" y="101955"/>
                  </a:lnTo>
                  <a:lnTo>
                    <a:pt x="70180" y="101955"/>
                  </a:lnTo>
                  <a:lnTo>
                    <a:pt x="67284" y="99352"/>
                  </a:lnTo>
                  <a:lnTo>
                    <a:pt x="65849" y="97916"/>
                  </a:lnTo>
                  <a:lnTo>
                    <a:pt x="60642" y="97916"/>
                  </a:lnTo>
                  <a:lnTo>
                    <a:pt x="56603" y="96177"/>
                  </a:lnTo>
                  <a:lnTo>
                    <a:pt x="54571" y="95592"/>
                  </a:lnTo>
                  <a:close/>
                </a:path>
                <a:path w="81279" h="140335">
                  <a:moveTo>
                    <a:pt x="35124" y="119093"/>
                  </a:moveTo>
                  <a:lnTo>
                    <a:pt x="33489" y="120726"/>
                  </a:lnTo>
                  <a:lnTo>
                    <a:pt x="35431" y="121082"/>
                  </a:lnTo>
                  <a:lnTo>
                    <a:pt x="35124" y="119093"/>
                  </a:lnTo>
                  <a:close/>
                </a:path>
                <a:path w="81279" h="140335">
                  <a:moveTo>
                    <a:pt x="2019" y="0"/>
                  </a:moveTo>
                  <a:lnTo>
                    <a:pt x="0" y="0"/>
                  </a:lnTo>
                  <a:lnTo>
                    <a:pt x="9031" y="21123"/>
                  </a:lnTo>
                  <a:lnTo>
                    <a:pt x="13816" y="32497"/>
                  </a:lnTo>
                  <a:lnTo>
                    <a:pt x="15950" y="38020"/>
                  </a:lnTo>
                  <a:lnTo>
                    <a:pt x="17030" y="41592"/>
                  </a:lnTo>
                  <a:lnTo>
                    <a:pt x="20497" y="48234"/>
                  </a:lnTo>
                  <a:lnTo>
                    <a:pt x="20497" y="51117"/>
                  </a:lnTo>
                  <a:lnTo>
                    <a:pt x="21069" y="51701"/>
                  </a:lnTo>
                  <a:lnTo>
                    <a:pt x="21361" y="52857"/>
                  </a:lnTo>
                  <a:lnTo>
                    <a:pt x="22517" y="55156"/>
                  </a:lnTo>
                  <a:lnTo>
                    <a:pt x="24256" y="61226"/>
                  </a:lnTo>
                  <a:lnTo>
                    <a:pt x="24828" y="63538"/>
                  </a:lnTo>
                  <a:lnTo>
                    <a:pt x="25399" y="64693"/>
                  </a:lnTo>
                  <a:lnTo>
                    <a:pt x="25399" y="65265"/>
                  </a:lnTo>
                  <a:lnTo>
                    <a:pt x="26555" y="69888"/>
                  </a:lnTo>
                  <a:lnTo>
                    <a:pt x="27139" y="72491"/>
                  </a:lnTo>
                  <a:lnTo>
                    <a:pt x="27139" y="73355"/>
                  </a:lnTo>
                  <a:lnTo>
                    <a:pt x="27431" y="74218"/>
                  </a:lnTo>
                  <a:lnTo>
                    <a:pt x="29743" y="83184"/>
                  </a:lnTo>
                  <a:lnTo>
                    <a:pt x="34353" y="99352"/>
                  </a:lnTo>
                  <a:lnTo>
                    <a:pt x="36093" y="106565"/>
                  </a:lnTo>
                  <a:lnTo>
                    <a:pt x="34553" y="113220"/>
                  </a:lnTo>
                  <a:lnTo>
                    <a:pt x="34448" y="114697"/>
                  </a:lnTo>
                  <a:lnTo>
                    <a:pt x="35124" y="119093"/>
                  </a:lnTo>
                  <a:lnTo>
                    <a:pt x="41008" y="113220"/>
                  </a:lnTo>
                  <a:lnTo>
                    <a:pt x="41008" y="108889"/>
                  </a:lnTo>
                  <a:lnTo>
                    <a:pt x="38976" y="106286"/>
                  </a:lnTo>
                  <a:lnTo>
                    <a:pt x="37249" y="102527"/>
                  </a:lnTo>
                  <a:lnTo>
                    <a:pt x="33469" y="90098"/>
                  </a:lnTo>
                  <a:lnTo>
                    <a:pt x="29092" y="76285"/>
                  </a:lnTo>
                  <a:lnTo>
                    <a:pt x="25472" y="62525"/>
                  </a:lnTo>
                  <a:lnTo>
                    <a:pt x="23964" y="50253"/>
                  </a:lnTo>
                  <a:lnTo>
                    <a:pt x="21945" y="50253"/>
                  </a:lnTo>
                  <a:lnTo>
                    <a:pt x="20071" y="42191"/>
                  </a:lnTo>
                  <a:lnTo>
                    <a:pt x="16956" y="34043"/>
                  </a:lnTo>
                  <a:lnTo>
                    <a:pt x="14385" y="25841"/>
                  </a:lnTo>
                  <a:lnTo>
                    <a:pt x="14147" y="17614"/>
                  </a:lnTo>
                  <a:lnTo>
                    <a:pt x="15582" y="17335"/>
                  </a:lnTo>
                  <a:lnTo>
                    <a:pt x="25141" y="17335"/>
                  </a:lnTo>
                  <a:lnTo>
                    <a:pt x="22746" y="10798"/>
                  </a:lnTo>
                  <a:lnTo>
                    <a:pt x="21323" y="4330"/>
                  </a:lnTo>
                  <a:lnTo>
                    <a:pt x="9232" y="4330"/>
                  </a:lnTo>
                  <a:lnTo>
                    <a:pt x="2019" y="0"/>
                  </a:lnTo>
                  <a:close/>
                </a:path>
                <a:path w="81279" h="140335">
                  <a:moveTo>
                    <a:pt x="77965" y="100215"/>
                  </a:moveTo>
                  <a:lnTo>
                    <a:pt x="70180" y="101955"/>
                  </a:lnTo>
                  <a:lnTo>
                    <a:pt x="79170" y="101955"/>
                  </a:lnTo>
                  <a:lnTo>
                    <a:pt x="77965" y="100215"/>
                  </a:lnTo>
                  <a:close/>
                </a:path>
                <a:path w="81279" h="140335">
                  <a:moveTo>
                    <a:pt x="62090" y="94437"/>
                  </a:moveTo>
                  <a:lnTo>
                    <a:pt x="60934" y="96748"/>
                  </a:lnTo>
                  <a:lnTo>
                    <a:pt x="60642" y="97916"/>
                  </a:lnTo>
                  <a:lnTo>
                    <a:pt x="65849" y="97916"/>
                  </a:lnTo>
                  <a:lnTo>
                    <a:pt x="64681" y="96748"/>
                  </a:lnTo>
                  <a:lnTo>
                    <a:pt x="62090" y="94437"/>
                  </a:lnTo>
                  <a:close/>
                </a:path>
                <a:path w="81279" h="140335">
                  <a:moveTo>
                    <a:pt x="25141" y="17335"/>
                  </a:moveTo>
                  <a:lnTo>
                    <a:pt x="19049" y="17335"/>
                  </a:lnTo>
                  <a:lnTo>
                    <a:pt x="21069" y="20510"/>
                  </a:lnTo>
                  <a:lnTo>
                    <a:pt x="23964" y="24256"/>
                  </a:lnTo>
                  <a:lnTo>
                    <a:pt x="27724" y="24256"/>
                  </a:lnTo>
                  <a:lnTo>
                    <a:pt x="29451" y="28587"/>
                  </a:lnTo>
                  <a:lnTo>
                    <a:pt x="32054" y="30899"/>
                  </a:lnTo>
                  <a:lnTo>
                    <a:pt x="28263" y="23768"/>
                  </a:lnTo>
                  <a:lnTo>
                    <a:pt x="25141" y="17335"/>
                  </a:lnTo>
                  <a:close/>
                </a:path>
                <a:path w="81279" h="140335">
                  <a:moveTo>
                    <a:pt x="21069" y="3174"/>
                  </a:moveTo>
                  <a:lnTo>
                    <a:pt x="15303" y="4330"/>
                  </a:lnTo>
                  <a:lnTo>
                    <a:pt x="21323" y="4330"/>
                  </a:lnTo>
                  <a:lnTo>
                    <a:pt x="21069" y="3174"/>
                  </a:lnTo>
                  <a:close/>
                </a:path>
              </a:pathLst>
            </a:custGeom>
            <a:solidFill>
              <a:srgbClr val="C4C5C5"/>
            </a:solidFill>
          </p:spPr>
          <p:txBody>
            <a:bodyPr wrap="square" lIns="0" tIns="0" rIns="0" bIns="0" rtlCol="0"/>
            <a:lstStyle/>
            <a:p>
              <a:endParaRPr/>
            </a:p>
          </p:txBody>
        </p:sp>
        <p:sp>
          <p:nvSpPr>
            <p:cNvPr id="443" name="object 446">
              <a:extLst>
                <a:ext uri="{FF2B5EF4-FFF2-40B4-BE49-F238E27FC236}">
                  <a16:creationId xmlns:a16="http://schemas.microsoft.com/office/drawing/2014/main" id="{16CE88BE-A9D7-792C-6C2A-F0EB2F8DB2E5}"/>
                </a:ext>
              </a:extLst>
            </p:cNvPr>
            <p:cNvSpPr/>
            <p:nvPr/>
          </p:nvSpPr>
          <p:spPr>
            <a:xfrm>
              <a:off x="6300332" y="3665353"/>
              <a:ext cx="39370" cy="134620"/>
            </a:xfrm>
            <a:custGeom>
              <a:avLst/>
              <a:gdLst/>
              <a:ahLst/>
              <a:cxnLst/>
              <a:rect l="l" t="t" r="r" b="b"/>
              <a:pathLst>
                <a:path w="39370" h="134620">
                  <a:moveTo>
                    <a:pt x="0" y="0"/>
                  </a:moveTo>
                  <a:lnTo>
                    <a:pt x="0" y="14732"/>
                  </a:lnTo>
                  <a:lnTo>
                    <a:pt x="863" y="17627"/>
                  </a:lnTo>
                  <a:lnTo>
                    <a:pt x="863" y="22250"/>
                  </a:lnTo>
                  <a:lnTo>
                    <a:pt x="2311" y="27444"/>
                  </a:lnTo>
                  <a:lnTo>
                    <a:pt x="2311" y="30899"/>
                  </a:lnTo>
                  <a:lnTo>
                    <a:pt x="3746" y="36106"/>
                  </a:lnTo>
                  <a:lnTo>
                    <a:pt x="3746" y="39001"/>
                  </a:lnTo>
                  <a:lnTo>
                    <a:pt x="4914" y="41884"/>
                  </a:lnTo>
                  <a:lnTo>
                    <a:pt x="5778" y="49390"/>
                  </a:lnTo>
                  <a:lnTo>
                    <a:pt x="6642" y="52273"/>
                  </a:lnTo>
                  <a:lnTo>
                    <a:pt x="6642" y="53428"/>
                  </a:lnTo>
                  <a:lnTo>
                    <a:pt x="7226" y="55740"/>
                  </a:lnTo>
                  <a:lnTo>
                    <a:pt x="7226" y="56908"/>
                  </a:lnTo>
                  <a:lnTo>
                    <a:pt x="8661" y="65570"/>
                  </a:lnTo>
                  <a:lnTo>
                    <a:pt x="9245" y="67297"/>
                  </a:lnTo>
                  <a:lnTo>
                    <a:pt x="9245" y="70192"/>
                  </a:lnTo>
                  <a:lnTo>
                    <a:pt x="9524" y="71628"/>
                  </a:lnTo>
                  <a:lnTo>
                    <a:pt x="10680" y="74523"/>
                  </a:lnTo>
                  <a:lnTo>
                    <a:pt x="10680" y="78270"/>
                  </a:lnTo>
                  <a:lnTo>
                    <a:pt x="10972" y="82600"/>
                  </a:lnTo>
                  <a:lnTo>
                    <a:pt x="12128" y="92417"/>
                  </a:lnTo>
                  <a:lnTo>
                    <a:pt x="12992" y="96177"/>
                  </a:lnTo>
                  <a:lnTo>
                    <a:pt x="13576" y="96177"/>
                  </a:lnTo>
                  <a:lnTo>
                    <a:pt x="19634" y="109181"/>
                  </a:lnTo>
                  <a:lnTo>
                    <a:pt x="22517" y="120726"/>
                  </a:lnTo>
                  <a:lnTo>
                    <a:pt x="23672" y="125933"/>
                  </a:lnTo>
                  <a:lnTo>
                    <a:pt x="24549" y="128524"/>
                  </a:lnTo>
                  <a:lnTo>
                    <a:pt x="25984" y="128524"/>
                  </a:lnTo>
                  <a:lnTo>
                    <a:pt x="25984" y="134302"/>
                  </a:lnTo>
                  <a:lnTo>
                    <a:pt x="26568" y="133438"/>
                  </a:lnTo>
                  <a:lnTo>
                    <a:pt x="28308" y="132283"/>
                  </a:lnTo>
                  <a:lnTo>
                    <a:pt x="28879" y="131127"/>
                  </a:lnTo>
                  <a:lnTo>
                    <a:pt x="29451" y="130835"/>
                  </a:lnTo>
                  <a:lnTo>
                    <a:pt x="29451" y="128244"/>
                  </a:lnTo>
                  <a:lnTo>
                    <a:pt x="30035" y="124764"/>
                  </a:lnTo>
                  <a:lnTo>
                    <a:pt x="31191" y="120726"/>
                  </a:lnTo>
                  <a:lnTo>
                    <a:pt x="32054" y="114376"/>
                  </a:lnTo>
                  <a:lnTo>
                    <a:pt x="35229" y="108597"/>
                  </a:lnTo>
                  <a:lnTo>
                    <a:pt x="38988" y="101092"/>
                  </a:lnTo>
                  <a:lnTo>
                    <a:pt x="38988" y="97053"/>
                  </a:lnTo>
                  <a:lnTo>
                    <a:pt x="37447" y="88862"/>
                  </a:lnTo>
                  <a:lnTo>
                    <a:pt x="35523" y="80729"/>
                  </a:lnTo>
                  <a:lnTo>
                    <a:pt x="31191" y="64414"/>
                  </a:lnTo>
                  <a:lnTo>
                    <a:pt x="24938" y="47809"/>
                  </a:lnTo>
                  <a:lnTo>
                    <a:pt x="19342" y="30327"/>
                  </a:lnTo>
                  <a:lnTo>
                    <a:pt x="17322" y="30327"/>
                  </a:lnTo>
                  <a:lnTo>
                    <a:pt x="15303" y="25133"/>
                  </a:lnTo>
                  <a:lnTo>
                    <a:pt x="14439" y="21094"/>
                  </a:lnTo>
                  <a:lnTo>
                    <a:pt x="14439" y="15303"/>
                  </a:lnTo>
                  <a:lnTo>
                    <a:pt x="10401" y="5499"/>
                  </a:lnTo>
                  <a:lnTo>
                    <a:pt x="10109" y="4051"/>
                  </a:lnTo>
                  <a:lnTo>
                    <a:pt x="0" y="0"/>
                  </a:lnTo>
                  <a:close/>
                </a:path>
              </a:pathLst>
            </a:custGeom>
            <a:solidFill>
              <a:srgbClr val="DEDFDE"/>
            </a:solidFill>
          </p:spPr>
          <p:txBody>
            <a:bodyPr wrap="square" lIns="0" tIns="0" rIns="0" bIns="0" rtlCol="0"/>
            <a:lstStyle/>
            <a:p>
              <a:endParaRPr/>
            </a:p>
          </p:txBody>
        </p:sp>
        <p:sp>
          <p:nvSpPr>
            <p:cNvPr id="444" name="object 447">
              <a:extLst>
                <a:ext uri="{FF2B5EF4-FFF2-40B4-BE49-F238E27FC236}">
                  <a16:creationId xmlns:a16="http://schemas.microsoft.com/office/drawing/2014/main" id="{14493CAA-1DF9-4928-C2F0-E0F9241010E0}"/>
                </a:ext>
              </a:extLst>
            </p:cNvPr>
            <p:cNvSpPr/>
            <p:nvPr/>
          </p:nvSpPr>
          <p:spPr>
            <a:xfrm>
              <a:off x="6125594" y="3568608"/>
              <a:ext cx="65405" cy="230504"/>
            </a:xfrm>
            <a:custGeom>
              <a:avLst/>
              <a:gdLst/>
              <a:ahLst/>
              <a:cxnLst/>
              <a:rect l="l" t="t" r="r" b="b"/>
              <a:pathLst>
                <a:path w="65404" h="230504">
                  <a:moveTo>
                    <a:pt x="36398" y="0"/>
                  </a:moveTo>
                  <a:lnTo>
                    <a:pt x="19926" y="1155"/>
                  </a:lnTo>
                  <a:lnTo>
                    <a:pt x="15595" y="2590"/>
                  </a:lnTo>
                  <a:lnTo>
                    <a:pt x="13463" y="15303"/>
                  </a:lnTo>
                  <a:lnTo>
                    <a:pt x="13441" y="17614"/>
                  </a:lnTo>
                  <a:lnTo>
                    <a:pt x="14150" y="31621"/>
                  </a:lnTo>
                  <a:lnTo>
                    <a:pt x="16364" y="48514"/>
                  </a:lnTo>
                  <a:lnTo>
                    <a:pt x="17907" y="61518"/>
                  </a:lnTo>
                  <a:lnTo>
                    <a:pt x="18491" y="63246"/>
                  </a:lnTo>
                  <a:lnTo>
                    <a:pt x="18770" y="64401"/>
                  </a:lnTo>
                  <a:lnTo>
                    <a:pt x="18770" y="72199"/>
                  </a:lnTo>
                  <a:lnTo>
                    <a:pt x="18055" y="75946"/>
                  </a:lnTo>
                  <a:lnTo>
                    <a:pt x="17907" y="76822"/>
                  </a:lnTo>
                  <a:lnTo>
                    <a:pt x="17537" y="86931"/>
                  </a:lnTo>
                  <a:lnTo>
                    <a:pt x="17224" y="97618"/>
                  </a:lnTo>
                  <a:lnTo>
                    <a:pt x="16751" y="118414"/>
                  </a:lnTo>
                  <a:lnTo>
                    <a:pt x="16179" y="120142"/>
                  </a:lnTo>
                  <a:lnTo>
                    <a:pt x="15887" y="121297"/>
                  </a:lnTo>
                  <a:lnTo>
                    <a:pt x="15173" y="136577"/>
                  </a:lnTo>
                  <a:lnTo>
                    <a:pt x="13400" y="153860"/>
                  </a:lnTo>
                  <a:lnTo>
                    <a:pt x="9838" y="170600"/>
                  </a:lnTo>
                  <a:lnTo>
                    <a:pt x="3759" y="184251"/>
                  </a:lnTo>
                  <a:lnTo>
                    <a:pt x="292" y="192341"/>
                  </a:lnTo>
                  <a:lnTo>
                    <a:pt x="0" y="194945"/>
                  </a:lnTo>
                  <a:lnTo>
                    <a:pt x="584" y="202742"/>
                  </a:lnTo>
                  <a:lnTo>
                    <a:pt x="2895" y="207365"/>
                  </a:lnTo>
                  <a:lnTo>
                    <a:pt x="6362" y="214591"/>
                  </a:lnTo>
                  <a:lnTo>
                    <a:pt x="4330" y="214591"/>
                  </a:lnTo>
                  <a:lnTo>
                    <a:pt x="4330" y="217474"/>
                  </a:lnTo>
                  <a:lnTo>
                    <a:pt x="5486" y="219494"/>
                  </a:lnTo>
                  <a:lnTo>
                    <a:pt x="6642" y="221805"/>
                  </a:lnTo>
                  <a:lnTo>
                    <a:pt x="8089" y="224116"/>
                  </a:lnTo>
                  <a:lnTo>
                    <a:pt x="13284" y="225844"/>
                  </a:lnTo>
                  <a:lnTo>
                    <a:pt x="23685" y="229895"/>
                  </a:lnTo>
                  <a:lnTo>
                    <a:pt x="36969" y="228155"/>
                  </a:lnTo>
                  <a:lnTo>
                    <a:pt x="48526" y="228155"/>
                  </a:lnTo>
                  <a:lnTo>
                    <a:pt x="52565" y="226136"/>
                  </a:lnTo>
                  <a:lnTo>
                    <a:pt x="51993" y="222097"/>
                  </a:lnTo>
                  <a:lnTo>
                    <a:pt x="51701" y="220649"/>
                  </a:lnTo>
                  <a:lnTo>
                    <a:pt x="48526" y="218338"/>
                  </a:lnTo>
                  <a:lnTo>
                    <a:pt x="43611" y="216890"/>
                  </a:lnTo>
                  <a:lnTo>
                    <a:pt x="28600" y="212280"/>
                  </a:lnTo>
                  <a:lnTo>
                    <a:pt x="27444" y="206794"/>
                  </a:lnTo>
                  <a:lnTo>
                    <a:pt x="26568" y="205638"/>
                  </a:lnTo>
                  <a:lnTo>
                    <a:pt x="24841" y="203898"/>
                  </a:lnTo>
                  <a:lnTo>
                    <a:pt x="25412" y="199567"/>
                  </a:lnTo>
                  <a:lnTo>
                    <a:pt x="26860" y="199567"/>
                  </a:lnTo>
                  <a:lnTo>
                    <a:pt x="28308" y="196392"/>
                  </a:lnTo>
                  <a:lnTo>
                    <a:pt x="32346" y="196392"/>
                  </a:lnTo>
                  <a:lnTo>
                    <a:pt x="32346" y="195237"/>
                  </a:lnTo>
                  <a:lnTo>
                    <a:pt x="59669" y="195237"/>
                  </a:lnTo>
                  <a:lnTo>
                    <a:pt x="58635" y="190042"/>
                  </a:lnTo>
                  <a:lnTo>
                    <a:pt x="59207" y="185699"/>
                  </a:lnTo>
                  <a:lnTo>
                    <a:pt x="59207" y="182816"/>
                  </a:lnTo>
                  <a:lnTo>
                    <a:pt x="58635" y="178485"/>
                  </a:lnTo>
                  <a:lnTo>
                    <a:pt x="58051" y="170103"/>
                  </a:lnTo>
                  <a:lnTo>
                    <a:pt x="59207" y="169532"/>
                  </a:lnTo>
                  <a:lnTo>
                    <a:pt x="61810" y="168668"/>
                  </a:lnTo>
                  <a:lnTo>
                    <a:pt x="62966" y="168376"/>
                  </a:lnTo>
                  <a:lnTo>
                    <a:pt x="62966" y="166357"/>
                  </a:lnTo>
                  <a:lnTo>
                    <a:pt x="61226" y="165493"/>
                  </a:lnTo>
                  <a:lnTo>
                    <a:pt x="61810" y="164338"/>
                  </a:lnTo>
                  <a:lnTo>
                    <a:pt x="62966" y="162598"/>
                  </a:lnTo>
                  <a:lnTo>
                    <a:pt x="62103" y="157391"/>
                  </a:lnTo>
                  <a:lnTo>
                    <a:pt x="58051" y="149898"/>
                  </a:lnTo>
                  <a:lnTo>
                    <a:pt x="61226" y="145275"/>
                  </a:lnTo>
                  <a:lnTo>
                    <a:pt x="60655" y="144691"/>
                  </a:lnTo>
                  <a:lnTo>
                    <a:pt x="62103" y="142379"/>
                  </a:lnTo>
                  <a:lnTo>
                    <a:pt x="62382" y="135737"/>
                  </a:lnTo>
                  <a:lnTo>
                    <a:pt x="62966" y="123037"/>
                  </a:lnTo>
                  <a:lnTo>
                    <a:pt x="62674" y="121297"/>
                  </a:lnTo>
                  <a:lnTo>
                    <a:pt x="62103" y="118414"/>
                  </a:lnTo>
                  <a:lnTo>
                    <a:pt x="62103" y="111480"/>
                  </a:lnTo>
                  <a:lnTo>
                    <a:pt x="61226" y="111480"/>
                  </a:lnTo>
                  <a:lnTo>
                    <a:pt x="61226" y="102819"/>
                  </a:lnTo>
                  <a:lnTo>
                    <a:pt x="62103" y="102819"/>
                  </a:lnTo>
                  <a:lnTo>
                    <a:pt x="62103" y="97332"/>
                  </a:lnTo>
                  <a:lnTo>
                    <a:pt x="62382" y="95300"/>
                  </a:lnTo>
                  <a:lnTo>
                    <a:pt x="64985" y="90970"/>
                  </a:lnTo>
                  <a:lnTo>
                    <a:pt x="64414" y="88087"/>
                  </a:lnTo>
                  <a:lnTo>
                    <a:pt x="64414" y="86931"/>
                  </a:lnTo>
                  <a:lnTo>
                    <a:pt x="63830" y="86639"/>
                  </a:lnTo>
                  <a:lnTo>
                    <a:pt x="62966" y="86639"/>
                  </a:lnTo>
                  <a:lnTo>
                    <a:pt x="58915" y="84912"/>
                  </a:lnTo>
                  <a:lnTo>
                    <a:pt x="55168" y="83172"/>
                  </a:lnTo>
                  <a:lnTo>
                    <a:pt x="51409" y="81737"/>
                  </a:lnTo>
                  <a:lnTo>
                    <a:pt x="51701" y="80581"/>
                  </a:lnTo>
                  <a:lnTo>
                    <a:pt x="52135" y="79705"/>
                  </a:lnTo>
                  <a:lnTo>
                    <a:pt x="48526" y="79705"/>
                  </a:lnTo>
                  <a:lnTo>
                    <a:pt x="48090" y="77685"/>
                  </a:lnTo>
                  <a:lnTo>
                    <a:pt x="42456" y="77685"/>
                  </a:lnTo>
                  <a:lnTo>
                    <a:pt x="40436" y="77393"/>
                  </a:lnTo>
                  <a:lnTo>
                    <a:pt x="39281" y="69316"/>
                  </a:lnTo>
                  <a:lnTo>
                    <a:pt x="38913" y="64401"/>
                  </a:lnTo>
                  <a:lnTo>
                    <a:pt x="26568" y="64401"/>
                  </a:lnTo>
                  <a:lnTo>
                    <a:pt x="26568" y="63538"/>
                  </a:lnTo>
                  <a:lnTo>
                    <a:pt x="25996" y="62674"/>
                  </a:lnTo>
                  <a:lnTo>
                    <a:pt x="25412" y="60934"/>
                  </a:lnTo>
                  <a:lnTo>
                    <a:pt x="24257" y="59778"/>
                  </a:lnTo>
                  <a:lnTo>
                    <a:pt x="22529" y="58623"/>
                  </a:lnTo>
                  <a:lnTo>
                    <a:pt x="22578" y="56603"/>
                  </a:lnTo>
                  <a:lnTo>
                    <a:pt x="22821" y="55156"/>
                  </a:lnTo>
                  <a:lnTo>
                    <a:pt x="23114" y="53721"/>
                  </a:lnTo>
                  <a:lnTo>
                    <a:pt x="23977" y="48514"/>
                  </a:lnTo>
                  <a:lnTo>
                    <a:pt x="24549" y="47942"/>
                  </a:lnTo>
                  <a:lnTo>
                    <a:pt x="25133" y="47650"/>
                  </a:lnTo>
                  <a:lnTo>
                    <a:pt x="26289" y="44754"/>
                  </a:lnTo>
                  <a:lnTo>
                    <a:pt x="26860" y="43611"/>
                  </a:lnTo>
                  <a:lnTo>
                    <a:pt x="27444" y="41300"/>
                  </a:lnTo>
                  <a:lnTo>
                    <a:pt x="28016" y="40436"/>
                  </a:lnTo>
                  <a:lnTo>
                    <a:pt x="29171" y="36093"/>
                  </a:lnTo>
                  <a:lnTo>
                    <a:pt x="33210" y="28879"/>
                  </a:lnTo>
                  <a:lnTo>
                    <a:pt x="34086" y="28879"/>
                  </a:lnTo>
                  <a:lnTo>
                    <a:pt x="34950" y="25412"/>
                  </a:lnTo>
                  <a:lnTo>
                    <a:pt x="36677" y="19062"/>
                  </a:lnTo>
                  <a:lnTo>
                    <a:pt x="36969" y="17614"/>
                  </a:lnTo>
                  <a:lnTo>
                    <a:pt x="37553" y="15303"/>
                  </a:lnTo>
                  <a:lnTo>
                    <a:pt x="37553" y="10972"/>
                  </a:lnTo>
                  <a:lnTo>
                    <a:pt x="36969" y="7213"/>
                  </a:lnTo>
                  <a:lnTo>
                    <a:pt x="36398" y="0"/>
                  </a:lnTo>
                  <a:close/>
                </a:path>
                <a:path w="65404" h="230504">
                  <a:moveTo>
                    <a:pt x="48526" y="228155"/>
                  </a:moveTo>
                  <a:lnTo>
                    <a:pt x="36969" y="228155"/>
                  </a:lnTo>
                  <a:lnTo>
                    <a:pt x="37261" y="228447"/>
                  </a:lnTo>
                  <a:lnTo>
                    <a:pt x="37833" y="229603"/>
                  </a:lnTo>
                  <a:lnTo>
                    <a:pt x="43040" y="229311"/>
                  </a:lnTo>
                  <a:lnTo>
                    <a:pt x="47942" y="228447"/>
                  </a:lnTo>
                  <a:lnTo>
                    <a:pt x="48526" y="228155"/>
                  </a:lnTo>
                  <a:close/>
                </a:path>
                <a:path w="65404" h="230504">
                  <a:moveTo>
                    <a:pt x="59724" y="195516"/>
                  </a:moveTo>
                  <a:lnTo>
                    <a:pt x="43040" y="195516"/>
                  </a:lnTo>
                  <a:lnTo>
                    <a:pt x="44767" y="198120"/>
                  </a:lnTo>
                  <a:lnTo>
                    <a:pt x="49098" y="198996"/>
                  </a:lnTo>
                  <a:lnTo>
                    <a:pt x="53721" y="199847"/>
                  </a:lnTo>
                  <a:lnTo>
                    <a:pt x="58343" y="201015"/>
                  </a:lnTo>
                  <a:lnTo>
                    <a:pt x="58635" y="199847"/>
                  </a:lnTo>
                  <a:lnTo>
                    <a:pt x="59207" y="198120"/>
                  </a:lnTo>
                  <a:lnTo>
                    <a:pt x="60071" y="197256"/>
                  </a:lnTo>
                  <a:lnTo>
                    <a:pt x="59724" y="195516"/>
                  </a:lnTo>
                  <a:close/>
                </a:path>
                <a:path w="65404" h="230504">
                  <a:moveTo>
                    <a:pt x="59669" y="195237"/>
                  </a:moveTo>
                  <a:lnTo>
                    <a:pt x="35242" y="195237"/>
                  </a:lnTo>
                  <a:lnTo>
                    <a:pt x="35242" y="196392"/>
                  </a:lnTo>
                  <a:lnTo>
                    <a:pt x="37553" y="197548"/>
                  </a:lnTo>
                  <a:lnTo>
                    <a:pt x="38989" y="198120"/>
                  </a:lnTo>
                  <a:lnTo>
                    <a:pt x="41008" y="197256"/>
                  </a:lnTo>
                  <a:lnTo>
                    <a:pt x="43040" y="195516"/>
                  </a:lnTo>
                  <a:lnTo>
                    <a:pt x="59724" y="195516"/>
                  </a:lnTo>
                  <a:lnTo>
                    <a:pt x="59669" y="195237"/>
                  </a:lnTo>
                  <a:close/>
                </a:path>
                <a:path w="65404" h="230504">
                  <a:moveTo>
                    <a:pt x="51117" y="77978"/>
                  </a:moveTo>
                  <a:lnTo>
                    <a:pt x="50546" y="77978"/>
                  </a:lnTo>
                  <a:lnTo>
                    <a:pt x="50546" y="79705"/>
                  </a:lnTo>
                  <a:lnTo>
                    <a:pt x="52135" y="79705"/>
                  </a:lnTo>
                  <a:lnTo>
                    <a:pt x="52273" y="79425"/>
                  </a:lnTo>
                  <a:lnTo>
                    <a:pt x="52857" y="78549"/>
                  </a:lnTo>
                  <a:lnTo>
                    <a:pt x="51117" y="77978"/>
                  </a:lnTo>
                  <a:close/>
                </a:path>
                <a:path w="65404" h="230504">
                  <a:moveTo>
                    <a:pt x="46786" y="47066"/>
                  </a:moveTo>
                  <a:lnTo>
                    <a:pt x="45631" y="47066"/>
                  </a:lnTo>
                  <a:lnTo>
                    <a:pt x="45584" y="60934"/>
                  </a:lnTo>
                  <a:lnTo>
                    <a:pt x="44767" y="66421"/>
                  </a:lnTo>
                  <a:lnTo>
                    <a:pt x="43903" y="73939"/>
                  </a:lnTo>
                  <a:lnTo>
                    <a:pt x="44767" y="73939"/>
                  </a:lnTo>
                  <a:lnTo>
                    <a:pt x="44767" y="76822"/>
                  </a:lnTo>
                  <a:lnTo>
                    <a:pt x="43903" y="76822"/>
                  </a:lnTo>
                  <a:lnTo>
                    <a:pt x="42456" y="77685"/>
                  </a:lnTo>
                  <a:lnTo>
                    <a:pt x="48090" y="77685"/>
                  </a:lnTo>
                  <a:lnTo>
                    <a:pt x="47663" y="75946"/>
                  </a:lnTo>
                  <a:lnTo>
                    <a:pt x="50253" y="75374"/>
                  </a:lnTo>
                  <a:lnTo>
                    <a:pt x="53149" y="74790"/>
                  </a:lnTo>
                  <a:lnTo>
                    <a:pt x="56032" y="74510"/>
                  </a:lnTo>
                  <a:lnTo>
                    <a:pt x="56032" y="71615"/>
                  </a:lnTo>
                  <a:lnTo>
                    <a:pt x="56324" y="70180"/>
                  </a:lnTo>
                  <a:lnTo>
                    <a:pt x="54305" y="70180"/>
                  </a:lnTo>
                  <a:lnTo>
                    <a:pt x="54305" y="67284"/>
                  </a:lnTo>
                  <a:lnTo>
                    <a:pt x="55168" y="66421"/>
                  </a:lnTo>
                  <a:lnTo>
                    <a:pt x="56032" y="65849"/>
                  </a:lnTo>
                  <a:lnTo>
                    <a:pt x="55168" y="65849"/>
                  </a:lnTo>
                  <a:lnTo>
                    <a:pt x="54971" y="65265"/>
                  </a:lnTo>
                  <a:lnTo>
                    <a:pt x="54876" y="63830"/>
                  </a:lnTo>
                  <a:lnTo>
                    <a:pt x="54013" y="62090"/>
                  </a:lnTo>
                  <a:lnTo>
                    <a:pt x="52857" y="59207"/>
                  </a:lnTo>
                  <a:lnTo>
                    <a:pt x="52565" y="58623"/>
                  </a:lnTo>
                  <a:lnTo>
                    <a:pt x="52565" y="57759"/>
                  </a:lnTo>
                  <a:lnTo>
                    <a:pt x="50838" y="54584"/>
                  </a:lnTo>
                  <a:lnTo>
                    <a:pt x="49682" y="54292"/>
                  </a:lnTo>
                  <a:lnTo>
                    <a:pt x="47942" y="52565"/>
                  </a:lnTo>
                  <a:lnTo>
                    <a:pt x="46786" y="51981"/>
                  </a:lnTo>
                  <a:lnTo>
                    <a:pt x="46786" y="47066"/>
                  </a:lnTo>
                  <a:close/>
                </a:path>
                <a:path w="65404" h="230504">
                  <a:moveTo>
                    <a:pt x="57188" y="65265"/>
                  </a:moveTo>
                  <a:lnTo>
                    <a:pt x="55740" y="65265"/>
                  </a:lnTo>
                  <a:lnTo>
                    <a:pt x="55168" y="65849"/>
                  </a:lnTo>
                  <a:lnTo>
                    <a:pt x="56032" y="65849"/>
                  </a:lnTo>
                  <a:lnTo>
                    <a:pt x="57188" y="65265"/>
                  </a:lnTo>
                  <a:close/>
                </a:path>
                <a:path w="65404" h="230504">
                  <a:moveTo>
                    <a:pt x="38417" y="54292"/>
                  </a:moveTo>
                  <a:lnTo>
                    <a:pt x="37261" y="55448"/>
                  </a:lnTo>
                  <a:lnTo>
                    <a:pt x="36398" y="56603"/>
                  </a:lnTo>
                  <a:lnTo>
                    <a:pt x="35521" y="58051"/>
                  </a:lnTo>
                  <a:lnTo>
                    <a:pt x="34366" y="59778"/>
                  </a:lnTo>
                  <a:lnTo>
                    <a:pt x="34086" y="60642"/>
                  </a:lnTo>
                  <a:lnTo>
                    <a:pt x="32346" y="61518"/>
                  </a:lnTo>
                  <a:lnTo>
                    <a:pt x="30911" y="62382"/>
                  </a:lnTo>
                  <a:lnTo>
                    <a:pt x="29464" y="63538"/>
                  </a:lnTo>
                  <a:lnTo>
                    <a:pt x="29464" y="64401"/>
                  </a:lnTo>
                  <a:lnTo>
                    <a:pt x="38913" y="64401"/>
                  </a:lnTo>
                  <a:lnTo>
                    <a:pt x="38525" y="59207"/>
                  </a:lnTo>
                  <a:lnTo>
                    <a:pt x="38417" y="54292"/>
                  </a:lnTo>
                  <a:close/>
                </a:path>
              </a:pathLst>
            </a:custGeom>
            <a:solidFill>
              <a:srgbClr val="CDCFCE"/>
            </a:solidFill>
          </p:spPr>
          <p:txBody>
            <a:bodyPr wrap="square" lIns="0" tIns="0" rIns="0" bIns="0" rtlCol="0"/>
            <a:lstStyle/>
            <a:p>
              <a:endParaRPr/>
            </a:p>
          </p:txBody>
        </p:sp>
        <p:sp>
          <p:nvSpPr>
            <p:cNvPr id="445" name="object 448">
              <a:extLst>
                <a:ext uri="{FF2B5EF4-FFF2-40B4-BE49-F238E27FC236}">
                  <a16:creationId xmlns:a16="http://schemas.microsoft.com/office/drawing/2014/main" id="{883979FD-2B23-27CF-3466-710996FDEE89}"/>
                </a:ext>
              </a:extLst>
            </p:cNvPr>
            <p:cNvSpPr/>
            <p:nvPr/>
          </p:nvSpPr>
          <p:spPr>
            <a:xfrm>
              <a:off x="6414990" y="3796764"/>
              <a:ext cx="1270" cy="1905"/>
            </a:xfrm>
            <a:custGeom>
              <a:avLst/>
              <a:gdLst/>
              <a:ahLst/>
              <a:cxnLst/>
              <a:rect l="l" t="t" r="r" b="b"/>
              <a:pathLst>
                <a:path w="1270" h="1904">
                  <a:moveTo>
                    <a:pt x="279" y="0"/>
                  </a:moveTo>
                  <a:lnTo>
                    <a:pt x="0" y="0"/>
                  </a:lnTo>
                  <a:lnTo>
                    <a:pt x="0" y="1739"/>
                  </a:lnTo>
                  <a:lnTo>
                    <a:pt x="279" y="1155"/>
                  </a:lnTo>
                  <a:lnTo>
                    <a:pt x="571" y="863"/>
                  </a:lnTo>
                  <a:lnTo>
                    <a:pt x="1155" y="584"/>
                  </a:lnTo>
                  <a:lnTo>
                    <a:pt x="571" y="292"/>
                  </a:lnTo>
                  <a:lnTo>
                    <a:pt x="279" y="0"/>
                  </a:lnTo>
                  <a:close/>
                </a:path>
              </a:pathLst>
            </a:custGeom>
            <a:solidFill>
              <a:srgbClr val="CDCFC6"/>
            </a:solidFill>
          </p:spPr>
          <p:txBody>
            <a:bodyPr wrap="square" lIns="0" tIns="0" rIns="0" bIns="0" rtlCol="0"/>
            <a:lstStyle/>
            <a:p>
              <a:endParaRPr/>
            </a:p>
          </p:txBody>
        </p:sp>
        <p:sp>
          <p:nvSpPr>
            <p:cNvPr id="446" name="object 449">
              <a:extLst>
                <a:ext uri="{FF2B5EF4-FFF2-40B4-BE49-F238E27FC236}">
                  <a16:creationId xmlns:a16="http://schemas.microsoft.com/office/drawing/2014/main" id="{82083333-F6F1-B56D-EF96-E9406C421E64}"/>
                </a:ext>
              </a:extLst>
            </p:cNvPr>
            <p:cNvSpPr/>
            <p:nvPr/>
          </p:nvSpPr>
          <p:spPr>
            <a:xfrm>
              <a:off x="6267692" y="3783195"/>
              <a:ext cx="3810" cy="14604"/>
            </a:xfrm>
            <a:custGeom>
              <a:avLst/>
              <a:gdLst/>
              <a:ahLst/>
              <a:cxnLst/>
              <a:rect l="l" t="t" r="r" b="b"/>
              <a:pathLst>
                <a:path w="3810" h="14604">
                  <a:moveTo>
                    <a:pt x="3759" y="0"/>
                  </a:moveTo>
                  <a:lnTo>
                    <a:pt x="2882" y="0"/>
                  </a:lnTo>
                  <a:lnTo>
                    <a:pt x="1727" y="4622"/>
                  </a:lnTo>
                  <a:lnTo>
                    <a:pt x="0" y="14439"/>
                  </a:lnTo>
                  <a:lnTo>
                    <a:pt x="3467" y="10972"/>
                  </a:lnTo>
                  <a:lnTo>
                    <a:pt x="3175" y="4914"/>
                  </a:lnTo>
                  <a:lnTo>
                    <a:pt x="3759" y="0"/>
                  </a:lnTo>
                  <a:close/>
                </a:path>
              </a:pathLst>
            </a:custGeom>
            <a:solidFill>
              <a:srgbClr val="B0B3B3"/>
            </a:solidFill>
          </p:spPr>
          <p:txBody>
            <a:bodyPr wrap="square" lIns="0" tIns="0" rIns="0" bIns="0" rtlCol="0"/>
            <a:lstStyle/>
            <a:p>
              <a:endParaRPr/>
            </a:p>
          </p:txBody>
        </p:sp>
        <p:sp>
          <p:nvSpPr>
            <p:cNvPr id="447" name="object 450">
              <a:extLst>
                <a:ext uri="{FF2B5EF4-FFF2-40B4-BE49-F238E27FC236}">
                  <a16:creationId xmlns:a16="http://schemas.microsoft.com/office/drawing/2014/main" id="{AB657DD4-62BE-6FEA-42E3-A77268924F49}"/>
                </a:ext>
              </a:extLst>
            </p:cNvPr>
            <p:cNvSpPr/>
            <p:nvPr/>
          </p:nvSpPr>
          <p:spPr>
            <a:xfrm>
              <a:off x="6254696" y="3655255"/>
              <a:ext cx="22225" cy="142240"/>
            </a:xfrm>
            <a:custGeom>
              <a:avLst/>
              <a:gdLst/>
              <a:ahLst/>
              <a:cxnLst/>
              <a:rect l="l" t="t" r="r" b="b"/>
              <a:pathLst>
                <a:path w="22225" h="142239">
                  <a:moveTo>
                    <a:pt x="863" y="0"/>
                  </a:moveTo>
                  <a:lnTo>
                    <a:pt x="571" y="863"/>
                  </a:lnTo>
                  <a:lnTo>
                    <a:pt x="0" y="3174"/>
                  </a:lnTo>
                  <a:lnTo>
                    <a:pt x="1727" y="10972"/>
                  </a:lnTo>
                  <a:lnTo>
                    <a:pt x="2019" y="12128"/>
                  </a:lnTo>
                  <a:lnTo>
                    <a:pt x="2603" y="13284"/>
                  </a:lnTo>
                  <a:lnTo>
                    <a:pt x="3175" y="14719"/>
                  </a:lnTo>
                  <a:lnTo>
                    <a:pt x="3759" y="17030"/>
                  </a:lnTo>
                  <a:lnTo>
                    <a:pt x="4330" y="18186"/>
                  </a:lnTo>
                  <a:lnTo>
                    <a:pt x="4330" y="19634"/>
                  </a:lnTo>
                  <a:lnTo>
                    <a:pt x="4622" y="20497"/>
                  </a:lnTo>
                  <a:lnTo>
                    <a:pt x="4622" y="21361"/>
                  </a:lnTo>
                  <a:lnTo>
                    <a:pt x="5778" y="24828"/>
                  </a:lnTo>
                  <a:lnTo>
                    <a:pt x="6070" y="25984"/>
                  </a:lnTo>
                  <a:lnTo>
                    <a:pt x="5893" y="26860"/>
                  </a:lnTo>
                  <a:lnTo>
                    <a:pt x="5778" y="30606"/>
                  </a:lnTo>
                  <a:lnTo>
                    <a:pt x="6642" y="34074"/>
                  </a:lnTo>
                  <a:lnTo>
                    <a:pt x="6934" y="35521"/>
                  </a:lnTo>
                  <a:lnTo>
                    <a:pt x="7505" y="38976"/>
                  </a:lnTo>
                  <a:lnTo>
                    <a:pt x="7616" y="43246"/>
                  </a:lnTo>
                  <a:lnTo>
                    <a:pt x="8089" y="44183"/>
                  </a:lnTo>
                  <a:lnTo>
                    <a:pt x="8661" y="45923"/>
                  </a:lnTo>
                  <a:lnTo>
                    <a:pt x="8953" y="47066"/>
                  </a:lnTo>
                  <a:lnTo>
                    <a:pt x="8953" y="51117"/>
                  </a:lnTo>
                  <a:lnTo>
                    <a:pt x="9525" y="53428"/>
                  </a:lnTo>
                  <a:lnTo>
                    <a:pt x="9525" y="54292"/>
                  </a:lnTo>
                  <a:lnTo>
                    <a:pt x="10109" y="56603"/>
                  </a:lnTo>
                  <a:lnTo>
                    <a:pt x="10109" y="58623"/>
                  </a:lnTo>
                  <a:lnTo>
                    <a:pt x="10680" y="60350"/>
                  </a:lnTo>
                  <a:lnTo>
                    <a:pt x="10972" y="61506"/>
                  </a:lnTo>
                  <a:lnTo>
                    <a:pt x="10972" y="68732"/>
                  </a:lnTo>
                  <a:lnTo>
                    <a:pt x="11376" y="73258"/>
                  </a:lnTo>
                  <a:lnTo>
                    <a:pt x="11836" y="78841"/>
                  </a:lnTo>
                  <a:lnTo>
                    <a:pt x="11557" y="80568"/>
                  </a:lnTo>
                  <a:lnTo>
                    <a:pt x="11557" y="84620"/>
                  </a:lnTo>
                  <a:lnTo>
                    <a:pt x="11836" y="85483"/>
                  </a:lnTo>
                  <a:lnTo>
                    <a:pt x="12420" y="86347"/>
                  </a:lnTo>
                  <a:lnTo>
                    <a:pt x="12992" y="87502"/>
                  </a:lnTo>
                  <a:lnTo>
                    <a:pt x="12992" y="94145"/>
                  </a:lnTo>
                  <a:lnTo>
                    <a:pt x="13284" y="95592"/>
                  </a:lnTo>
                  <a:lnTo>
                    <a:pt x="13868" y="99059"/>
                  </a:lnTo>
                  <a:lnTo>
                    <a:pt x="13868" y="105409"/>
                  </a:lnTo>
                  <a:lnTo>
                    <a:pt x="14147" y="106273"/>
                  </a:lnTo>
                  <a:lnTo>
                    <a:pt x="14732" y="108584"/>
                  </a:lnTo>
                  <a:lnTo>
                    <a:pt x="14732" y="111772"/>
                  </a:lnTo>
                  <a:lnTo>
                    <a:pt x="15303" y="112915"/>
                  </a:lnTo>
                  <a:lnTo>
                    <a:pt x="15412" y="115300"/>
                  </a:lnTo>
                  <a:lnTo>
                    <a:pt x="15595" y="116382"/>
                  </a:lnTo>
                  <a:lnTo>
                    <a:pt x="15887" y="118402"/>
                  </a:lnTo>
                  <a:lnTo>
                    <a:pt x="15595" y="119278"/>
                  </a:lnTo>
                  <a:lnTo>
                    <a:pt x="15303" y="120434"/>
                  </a:lnTo>
                  <a:lnTo>
                    <a:pt x="15303" y="122161"/>
                  </a:lnTo>
                  <a:lnTo>
                    <a:pt x="15595" y="122745"/>
                  </a:lnTo>
                  <a:lnTo>
                    <a:pt x="15887" y="123609"/>
                  </a:lnTo>
                  <a:lnTo>
                    <a:pt x="16751" y="127939"/>
                  </a:lnTo>
                  <a:lnTo>
                    <a:pt x="18478" y="140931"/>
                  </a:lnTo>
                  <a:lnTo>
                    <a:pt x="19634" y="141516"/>
                  </a:lnTo>
                  <a:lnTo>
                    <a:pt x="20510" y="141795"/>
                  </a:lnTo>
                  <a:lnTo>
                    <a:pt x="22197" y="129550"/>
                  </a:lnTo>
                  <a:lnTo>
                    <a:pt x="21262" y="115300"/>
                  </a:lnTo>
                  <a:lnTo>
                    <a:pt x="19085" y="100940"/>
                  </a:lnTo>
                  <a:lnTo>
                    <a:pt x="17043" y="88366"/>
                  </a:lnTo>
                  <a:lnTo>
                    <a:pt x="15922" y="71907"/>
                  </a:lnTo>
                  <a:lnTo>
                    <a:pt x="14142" y="43027"/>
                  </a:lnTo>
                  <a:lnTo>
                    <a:pt x="13284" y="28295"/>
                  </a:lnTo>
                  <a:lnTo>
                    <a:pt x="12992" y="27724"/>
                  </a:lnTo>
                  <a:lnTo>
                    <a:pt x="12992" y="26860"/>
                  </a:lnTo>
                  <a:lnTo>
                    <a:pt x="12420" y="25704"/>
                  </a:lnTo>
                  <a:lnTo>
                    <a:pt x="11836" y="23393"/>
                  </a:lnTo>
                  <a:lnTo>
                    <a:pt x="11557" y="18770"/>
                  </a:lnTo>
                  <a:lnTo>
                    <a:pt x="10401" y="16751"/>
                  </a:lnTo>
                  <a:lnTo>
                    <a:pt x="9817" y="14147"/>
                  </a:lnTo>
                  <a:lnTo>
                    <a:pt x="9245" y="11836"/>
                  </a:lnTo>
                  <a:lnTo>
                    <a:pt x="8953" y="9524"/>
                  </a:lnTo>
                  <a:lnTo>
                    <a:pt x="8661" y="8077"/>
                  </a:lnTo>
                  <a:lnTo>
                    <a:pt x="8089" y="5765"/>
                  </a:lnTo>
                  <a:lnTo>
                    <a:pt x="6674" y="5486"/>
                  </a:lnTo>
                  <a:lnTo>
                    <a:pt x="4330" y="5486"/>
                  </a:lnTo>
                  <a:lnTo>
                    <a:pt x="3175" y="2882"/>
                  </a:lnTo>
                  <a:lnTo>
                    <a:pt x="2311" y="1727"/>
                  </a:lnTo>
                  <a:lnTo>
                    <a:pt x="1447" y="863"/>
                  </a:lnTo>
                  <a:lnTo>
                    <a:pt x="863" y="0"/>
                  </a:lnTo>
                  <a:close/>
                </a:path>
                <a:path w="22225" h="142239">
                  <a:moveTo>
                    <a:pt x="5194" y="5194"/>
                  </a:moveTo>
                  <a:lnTo>
                    <a:pt x="4330" y="5486"/>
                  </a:lnTo>
                  <a:lnTo>
                    <a:pt x="6674" y="5486"/>
                  </a:lnTo>
                  <a:lnTo>
                    <a:pt x="5194" y="5194"/>
                  </a:lnTo>
                  <a:close/>
                </a:path>
              </a:pathLst>
            </a:custGeom>
            <a:solidFill>
              <a:srgbClr val="919495"/>
            </a:solidFill>
          </p:spPr>
          <p:txBody>
            <a:bodyPr wrap="square" lIns="0" tIns="0" rIns="0" bIns="0" rtlCol="0"/>
            <a:lstStyle/>
            <a:p>
              <a:endParaRPr/>
            </a:p>
          </p:txBody>
        </p:sp>
        <p:sp>
          <p:nvSpPr>
            <p:cNvPr id="448" name="object 451">
              <a:extLst>
                <a:ext uri="{FF2B5EF4-FFF2-40B4-BE49-F238E27FC236}">
                  <a16:creationId xmlns:a16="http://schemas.microsoft.com/office/drawing/2014/main" id="{8DD1CDDB-2E48-141F-73C8-99B4C427B86C}"/>
                </a:ext>
              </a:extLst>
            </p:cNvPr>
            <p:cNvSpPr/>
            <p:nvPr/>
          </p:nvSpPr>
          <p:spPr>
            <a:xfrm>
              <a:off x="6382067" y="3793871"/>
              <a:ext cx="1270" cy="3810"/>
            </a:xfrm>
            <a:custGeom>
              <a:avLst/>
              <a:gdLst/>
              <a:ahLst/>
              <a:cxnLst/>
              <a:rect l="l" t="t" r="r" b="b"/>
              <a:pathLst>
                <a:path w="1270" h="3810">
                  <a:moveTo>
                    <a:pt x="1155" y="0"/>
                  </a:moveTo>
                  <a:lnTo>
                    <a:pt x="0" y="0"/>
                  </a:lnTo>
                  <a:lnTo>
                    <a:pt x="0" y="3759"/>
                  </a:lnTo>
                  <a:lnTo>
                    <a:pt x="1155" y="3759"/>
                  </a:lnTo>
                  <a:lnTo>
                    <a:pt x="1155" y="0"/>
                  </a:lnTo>
                  <a:close/>
                </a:path>
              </a:pathLst>
            </a:custGeom>
            <a:solidFill>
              <a:srgbClr val="898C95"/>
            </a:solidFill>
          </p:spPr>
          <p:txBody>
            <a:bodyPr wrap="square" lIns="0" tIns="0" rIns="0" bIns="0" rtlCol="0"/>
            <a:lstStyle/>
            <a:p>
              <a:endParaRPr/>
            </a:p>
          </p:txBody>
        </p:sp>
        <p:sp>
          <p:nvSpPr>
            <p:cNvPr id="449" name="object 452">
              <a:extLst>
                <a:ext uri="{FF2B5EF4-FFF2-40B4-BE49-F238E27FC236}">
                  <a16:creationId xmlns:a16="http://schemas.microsoft.com/office/drawing/2014/main" id="{710FD2D6-6E47-F2A3-D45A-86C2DA76D110}"/>
                </a:ext>
              </a:extLst>
            </p:cNvPr>
            <p:cNvSpPr/>
            <p:nvPr/>
          </p:nvSpPr>
          <p:spPr>
            <a:xfrm>
              <a:off x="6329786" y="3792429"/>
              <a:ext cx="1270" cy="3810"/>
            </a:xfrm>
            <a:custGeom>
              <a:avLst/>
              <a:gdLst/>
              <a:ahLst/>
              <a:cxnLst/>
              <a:rect l="l" t="t" r="r" b="b"/>
              <a:pathLst>
                <a:path w="1270" h="3810">
                  <a:moveTo>
                    <a:pt x="292" y="0"/>
                  </a:moveTo>
                  <a:lnTo>
                    <a:pt x="0" y="1168"/>
                  </a:lnTo>
                  <a:lnTo>
                    <a:pt x="0" y="3759"/>
                  </a:lnTo>
                  <a:lnTo>
                    <a:pt x="876" y="2324"/>
                  </a:lnTo>
                  <a:lnTo>
                    <a:pt x="292" y="0"/>
                  </a:lnTo>
                  <a:close/>
                </a:path>
              </a:pathLst>
            </a:custGeom>
            <a:solidFill>
              <a:srgbClr val="C4C5C5"/>
            </a:solidFill>
          </p:spPr>
          <p:txBody>
            <a:bodyPr wrap="square" lIns="0" tIns="0" rIns="0" bIns="0" rtlCol="0"/>
            <a:lstStyle/>
            <a:p>
              <a:endParaRPr/>
            </a:p>
          </p:txBody>
        </p:sp>
        <p:sp>
          <p:nvSpPr>
            <p:cNvPr id="450" name="object 453">
              <a:extLst>
                <a:ext uri="{FF2B5EF4-FFF2-40B4-BE49-F238E27FC236}">
                  <a16:creationId xmlns:a16="http://schemas.microsoft.com/office/drawing/2014/main" id="{44870C45-4C94-46D8-51AA-5F77E7B89FD8}"/>
                </a:ext>
              </a:extLst>
            </p:cNvPr>
            <p:cNvSpPr/>
            <p:nvPr/>
          </p:nvSpPr>
          <p:spPr>
            <a:xfrm>
              <a:off x="6303220" y="3764422"/>
              <a:ext cx="8255" cy="31750"/>
            </a:xfrm>
            <a:custGeom>
              <a:avLst/>
              <a:gdLst/>
              <a:ahLst/>
              <a:cxnLst/>
              <a:rect l="l" t="t" r="r" b="b"/>
              <a:pathLst>
                <a:path w="8254" h="31750">
                  <a:moveTo>
                    <a:pt x="0" y="0"/>
                  </a:moveTo>
                  <a:lnTo>
                    <a:pt x="1564" y="7798"/>
                  </a:lnTo>
                  <a:lnTo>
                    <a:pt x="3211" y="15595"/>
                  </a:lnTo>
                  <a:lnTo>
                    <a:pt x="6642" y="31191"/>
                  </a:lnTo>
                  <a:lnTo>
                    <a:pt x="7797" y="31191"/>
                  </a:lnTo>
                  <a:lnTo>
                    <a:pt x="0" y="0"/>
                  </a:lnTo>
                  <a:close/>
                </a:path>
              </a:pathLst>
            </a:custGeom>
            <a:solidFill>
              <a:srgbClr val="B0B3B3"/>
            </a:solidFill>
          </p:spPr>
          <p:txBody>
            <a:bodyPr wrap="square" lIns="0" tIns="0" rIns="0" bIns="0" rtlCol="0"/>
            <a:lstStyle/>
            <a:p>
              <a:endParaRPr/>
            </a:p>
          </p:txBody>
        </p:sp>
        <p:sp>
          <p:nvSpPr>
            <p:cNvPr id="451" name="object 454">
              <a:extLst>
                <a:ext uri="{FF2B5EF4-FFF2-40B4-BE49-F238E27FC236}">
                  <a16:creationId xmlns:a16="http://schemas.microsoft.com/office/drawing/2014/main" id="{7C3A40CC-6848-46FB-E938-BC509C4573B3}"/>
                </a:ext>
              </a:extLst>
            </p:cNvPr>
            <p:cNvSpPr/>
            <p:nvPr/>
          </p:nvSpPr>
          <p:spPr>
            <a:xfrm>
              <a:off x="6115488" y="3791855"/>
              <a:ext cx="1270" cy="3810"/>
            </a:xfrm>
            <a:custGeom>
              <a:avLst/>
              <a:gdLst/>
              <a:ahLst/>
              <a:cxnLst/>
              <a:rect l="l" t="t" r="r" b="b"/>
              <a:pathLst>
                <a:path w="1270" h="3810">
                  <a:moveTo>
                    <a:pt x="0" y="0"/>
                  </a:moveTo>
                  <a:lnTo>
                    <a:pt x="0" y="2311"/>
                  </a:lnTo>
                  <a:lnTo>
                    <a:pt x="292" y="2603"/>
                  </a:lnTo>
                  <a:lnTo>
                    <a:pt x="571" y="2895"/>
                  </a:lnTo>
                  <a:lnTo>
                    <a:pt x="863" y="3467"/>
                  </a:lnTo>
                  <a:lnTo>
                    <a:pt x="571" y="2311"/>
                  </a:lnTo>
                  <a:lnTo>
                    <a:pt x="292" y="1155"/>
                  </a:lnTo>
                  <a:lnTo>
                    <a:pt x="0" y="0"/>
                  </a:lnTo>
                  <a:close/>
                </a:path>
              </a:pathLst>
            </a:custGeom>
            <a:solidFill>
              <a:srgbClr val="A1A4A5"/>
            </a:solidFill>
          </p:spPr>
          <p:txBody>
            <a:bodyPr wrap="square" lIns="0" tIns="0" rIns="0" bIns="0" rtlCol="0"/>
            <a:lstStyle/>
            <a:p>
              <a:endParaRPr/>
            </a:p>
          </p:txBody>
        </p:sp>
        <p:sp>
          <p:nvSpPr>
            <p:cNvPr id="452" name="object 455">
              <a:extLst>
                <a:ext uri="{FF2B5EF4-FFF2-40B4-BE49-F238E27FC236}">
                  <a16:creationId xmlns:a16="http://schemas.microsoft.com/office/drawing/2014/main" id="{85E33F26-B3A8-4B94-0708-F7AD5CB6385A}"/>
                </a:ext>
              </a:extLst>
            </p:cNvPr>
            <p:cNvSpPr/>
            <p:nvPr/>
          </p:nvSpPr>
          <p:spPr>
            <a:xfrm>
              <a:off x="6142348" y="3780599"/>
              <a:ext cx="28575" cy="14604"/>
            </a:xfrm>
            <a:custGeom>
              <a:avLst/>
              <a:gdLst/>
              <a:ahLst/>
              <a:cxnLst/>
              <a:rect l="l" t="t" r="r" b="b"/>
              <a:pathLst>
                <a:path w="28575" h="14604">
                  <a:moveTo>
                    <a:pt x="2311" y="0"/>
                  </a:moveTo>
                  <a:lnTo>
                    <a:pt x="2311" y="1435"/>
                  </a:lnTo>
                  <a:lnTo>
                    <a:pt x="2603" y="2882"/>
                  </a:lnTo>
                  <a:lnTo>
                    <a:pt x="2882" y="4622"/>
                  </a:lnTo>
                  <a:lnTo>
                    <a:pt x="2019" y="4622"/>
                  </a:lnTo>
                  <a:lnTo>
                    <a:pt x="292" y="5194"/>
                  </a:lnTo>
                  <a:lnTo>
                    <a:pt x="0" y="6057"/>
                  </a:lnTo>
                  <a:lnTo>
                    <a:pt x="0" y="8369"/>
                  </a:lnTo>
                  <a:lnTo>
                    <a:pt x="5194" y="10109"/>
                  </a:lnTo>
                  <a:lnTo>
                    <a:pt x="15595" y="14147"/>
                  </a:lnTo>
                  <a:lnTo>
                    <a:pt x="28016" y="14147"/>
                  </a:lnTo>
                  <a:lnTo>
                    <a:pt x="28016" y="7505"/>
                  </a:lnTo>
                  <a:lnTo>
                    <a:pt x="22331" y="5400"/>
                  </a:lnTo>
                  <a:lnTo>
                    <a:pt x="15268" y="2562"/>
                  </a:lnTo>
                  <a:lnTo>
                    <a:pt x="8153" y="319"/>
                  </a:lnTo>
                  <a:lnTo>
                    <a:pt x="2311" y="0"/>
                  </a:lnTo>
                  <a:close/>
                </a:path>
              </a:pathLst>
            </a:custGeom>
            <a:solidFill>
              <a:srgbClr val="DEDFDE"/>
            </a:solidFill>
          </p:spPr>
          <p:txBody>
            <a:bodyPr wrap="square" lIns="0" tIns="0" rIns="0" bIns="0" rtlCol="0"/>
            <a:lstStyle/>
            <a:p>
              <a:endParaRPr/>
            </a:p>
          </p:txBody>
        </p:sp>
        <p:sp>
          <p:nvSpPr>
            <p:cNvPr id="453" name="object 456">
              <a:extLst>
                <a:ext uri="{FF2B5EF4-FFF2-40B4-BE49-F238E27FC236}">
                  <a16:creationId xmlns:a16="http://schemas.microsoft.com/office/drawing/2014/main" id="{CBCE0CDD-E351-05FC-0BEA-E9930969A394}"/>
                </a:ext>
              </a:extLst>
            </p:cNvPr>
            <p:cNvSpPr/>
            <p:nvPr/>
          </p:nvSpPr>
          <p:spPr>
            <a:xfrm>
              <a:off x="6114623" y="3786948"/>
              <a:ext cx="1270" cy="7620"/>
            </a:xfrm>
            <a:custGeom>
              <a:avLst/>
              <a:gdLst/>
              <a:ahLst/>
              <a:cxnLst/>
              <a:rect l="l" t="t" r="r" b="b"/>
              <a:pathLst>
                <a:path w="1270" h="7620">
                  <a:moveTo>
                    <a:pt x="863" y="0"/>
                  </a:moveTo>
                  <a:lnTo>
                    <a:pt x="0" y="0"/>
                  </a:lnTo>
                  <a:lnTo>
                    <a:pt x="571" y="4622"/>
                  </a:lnTo>
                  <a:lnTo>
                    <a:pt x="863" y="7226"/>
                  </a:lnTo>
                  <a:lnTo>
                    <a:pt x="863" y="0"/>
                  </a:lnTo>
                  <a:close/>
                </a:path>
              </a:pathLst>
            </a:custGeom>
            <a:solidFill>
              <a:srgbClr val="A9ACAC"/>
            </a:solidFill>
          </p:spPr>
          <p:txBody>
            <a:bodyPr wrap="square" lIns="0" tIns="0" rIns="0" bIns="0" rtlCol="0"/>
            <a:lstStyle/>
            <a:p>
              <a:endParaRPr/>
            </a:p>
          </p:txBody>
        </p:sp>
        <p:sp>
          <p:nvSpPr>
            <p:cNvPr id="454" name="object 457">
              <a:extLst>
                <a:ext uri="{FF2B5EF4-FFF2-40B4-BE49-F238E27FC236}">
                  <a16:creationId xmlns:a16="http://schemas.microsoft.com/office/drawing/2014/main" id="{FB0C170A-58DA-1059-9576-96AD265F69C8}"/>
                </a:ext>
              </a:extLst>
            </p:cNvPr>
            <p:cNvSpPr/>
            <p:nvPr/>
          </p:nvSpPr>
          <p:spPr>
            <a:xfrm>
              <a:off x="6419608" y="3678063"/>
              <a:ext cx="51435" cy="115570"/>
            </a:xfrm>
            <a:custGeom>
              <a:avLst/>
              <a:gdLst/>
              <a:ahLst/>
              <a:cxnLst/>
              <a:rect l="l" t="t" r="r" b="b"/>
              <a:pathLst>
                <a:path w="51435" h="115570">
                  <a:moveTo>
                    <a:pt x="4914" y="0"/>
                  </a:moveTo>
                  <a:lnTo>
                    <a:pt x="1447" y="0"/>
                  </a:lnTo>
                  <a:lnTo>
                    <a:pt x="0" y="292"/>
                  </a:lnTo>
                  <a:lnTo>
                    <a:pt x="245" y="8517"/>
                  </a:lnTo>
                  <a:lnTo>
                    <a:pt x="2817" y="16716"/>
                  </a:lnTo>
                  <a:lnTo>
                    <a:pt x="5931" y="24863"/>
                  </a:lnTo>
                  <a:lnTo>
                    <a:pt x="7797" y="32931"/>
                  </a:lnTo>
                  <a:lnTo>
                    <a:pt x="9817" y="32931"/>
                  </a:lnTo>
                  <a:lnTo>
                    <a:pt x="11325" y="45195"/>
                  </a:lnTo>
                  <a:lnTo>
                    <a:pt x="14946" y="58953"/>
                  </a:lnTo>
                  <a:lnTo>
                    <a:pt x="19327" y="72768"/>
                  </a:lnTo>
                  <a:lnTo>
                    <a:pt x="23114" y="85204"/>
                  </a:lnTo>
                  <a:lnTo>
                    <a:pt x="24841" y="88950"/>
                  </a:lnTo>
                  <a:lnTo>
                    <a:pt x="26860" y="91554"/>
                  </a:lnTo>
                  <a:lnTo>
                    <a:pt x="26860" y="95897"/>
                  </a:lnTo>
                  <a:lnTo>
                    <a:pt x="19354" y="103403"/>
                  </a:lnTo>
                  <a:lnTo>
                    <a:pt x="27152" y="104838"/>
                  </a:lnTo>
                  <a:lnTo>
                    <a:pt x="33794" y="107149"/>
                  </a:lnTo>
                  <a:lnTo>
                    <a:pt x="34366" y="108889"/>
                  </a:lnTo>
                  <a:lnTo>
                    <a:pt x="34950" y="110909"/>
                  </a:lnTo>
                  <a:lnTo>
                    <a:pt x="35814" y="112928"/>
                  </a:lnTo>
                  <a:lnTo>
                    <a:pt x="38989" y="113499"/>
                  </a:lnTo>
                  <a:lnTo>
                    <a:pt x="42164" y="114376"/>
                  </a:lnTo>
                  <a:lnTo>
                    <a:pt x="45631" y="115239"/>
                  </a:lnTo>
                  <a:lnTo>
                    <a:pt x="50175" y="109753"/>
                  </a:lnTo>
                  <a:lnTo>
                    <a:pt x="50411" y="108013"/>
                  </a:lnTo>
                  <a:lnTo>
                    <a:pt x="39281" y="108013"/>
                  </a:lnTo>
                  <a:lnTo>
                    <a:pt x="33210" y="103974"/>
                  </a:lnTo>
                  <a:lnTo>
                    <a:pt x="28308" y="99352"/>
                  </a:lnTo>
                  <a:lnTo>
                    <a:pt x="28926" y="95897"/>
                  </a:lnTo>
                  <a:lnTo>
                    <a:pt x="29464" y="92709"/>
                  </a:lnTo>
                  <a:lnTo>
                    <a:pt x="31483" y="90690"/>
                  </a:lnTo>
                  <a:lnTo>
                    <a:pt x="30327" y="90106"/>
                  </a:lnTo>
                  <a:lnTo>
                    <a:pt x="29743" y="90106"/>
                  </a:lnTo>
                  <a:lnTo>
                    <a:pt x="28416" y="86641"/>
                  </a:lnTo>
                  <a:lnTo>
                    <a:pt x="25761" y="77328"/>
                  </a:lnTo>
                  <a:lnTo>
                    <a:pt x="20770" y="59447"/>
                  </a:lnTo>
                  <a:lnTo>
                    <a:pt x="12128" y="29171"/>
                  </a:lnTo>
                  <a:lnTo>
                    <a:pt x="12420" y="27152"/>
                  </a:lnTo>
                  <a:lnTo>
                    <a:pt x="12712" y="24256"/>
                  </a:lnTo>
                  <a:lnTo>
                    <a:pt x="10680" y="23393"/>
                  </a:lnTo>
                  <a:lnTo>
                    <a:pt x="12413" y="20510"/>
                  </a:lnTo>
                  <a:lnTo>
                    <a:pt x="10680" y="20510"/>
                  </a:lnTo>
                  <a:lnTo>
                    <a:pt x="10680" y="17614"/>
                  </a:lnTo>
                  <a:lnTo>
                    <a:pt x="12712" y="17614"/>
                  </a:lnTo>
                  <a:lnTo>
                    <a:pt x="12712" y="15595"/>
                  </a:lnTo>
                  <a:lnTo>
                    <a:pt x="18683" y="15595"/>
                  </a:lnTo>
                  <a:lnTo>
                    <a:pt x="17907" y="13576"/>
                  </a:lnTo>
                  <a:lnTo>
                    <a:pt x="15303" y="11264"/>
                  </a:lnTo>
                  <a:lnTo>
                    <a:pt x="13576" y="6934"/>
                  </a:lnTo>
                  <a:lnTo>
                    <a:pt x="9817" y="6934"/>
                  </a:lnTo>
                  <a:lnTo>
                    <a:pt x="6934" y="3174"/>
                  </a:lnTo>
                  <a:lnTo>
                    <a:pt x="4914" y="0"/>
                  </a:lnTo>
                  <a:close/>
                </a:path>
                <a:path w="51435" h="115570">
                  <a:moveTo>
                    <a:pt x="45339" y="91554"/>
                  </a:moveTo>
                  <a:lnTo>
                    <a:pt x="45339" y="101371"/>
                  </a:lnTo>
                  <a:lnTo>
                    <a:pt x="47371" y="101371"/>
                  </a:lnTo>
                  <a:lnTo>
                    <a:pt x="47371" y="102247"/>
                  </a:lnTo>
                  <a:lnTo>
                    <a:pt x="45339" y="102247"/>
                  </a:lnTo>
                  <a:lnTo>
                    <a:pt x="45339" y="104266"/>
                  </a:lnTo>
                  <a:lnTo>
                    <a:pt x="45923" y="104266"/>
                  </a:lnTo>
                  <a:lnTo>
                    <a:pt x="47078" y="104838"/>
                  </a:lnTo>
                  <a:lnTo>
                    <a:pt x="46786" y="105422"/>
                  </a:lnTo>
                  <a:lnTo>
                    <a:pt x="46215" y="107149"/>
                  </a:lnTo>
                  <a:lnTo>
                    <a:pt x="39281" y="108013"/>
                  </a:lnTo>
                  <a:lnTo>
                    <a:pt x="50411" y="108013"/>
                  </a:lnTo>
                  <a:lnTo>
                    <a:pt x="50960" y="103974"/>
                  </a:lnTo>
                  <a:lnTo>
                    <a:pt x="50943" y="103403"/>
                  </a:lnTo>
                  <a:lnTo>
                    <a:pt x="49081" y="97369"/>
                  </a:lnTo>
                  <a:lnTo>
                    <a:pt x="45339" y="91554"/>
                  </a:lnTo>
                  <a:close/>
                </a:path>
                <a:path w="51435" h="115570">
                  <a:moveTo>
                    <a:pt x="18683" y="15595"/>
                  </a:moveTo>
                  <a:lnTo>
                    <a:pt x="13576" y="15595"/>
                  </a:lnTo>
                  <a:lnTo>
                    <a:pt x="21666" y="28308"/>
                  </a:lnTo>
                  <a:lnTo>
                    <a:pt x="21666" y="30911"/>
                  </a:lnTo>
                  <a:lnTo>
                    <a:pt x="30117" y="53094"/>
                  </a:lnTo>
                  <a:lnTo>
                    <a:pt x="35594" y="68268"/>
                  </a:lnTo>
                  <a:lnTo>
                    <a:pt x="38879" y="77512"/>
                  </a:lnTo>
                  <a:lnTo>
                    <a:pt x="40436" y="81165"/>
                  </a:lnTo>
                  <a:lnTo>
                    <a:pt x="40436" y="78270"/>
                  </a:lnTo>
                  <a:lnTo>
                    <a:pt x="38709" y="71335"/>
                  </a:lnTo>
                  <a:lnTo>
                    <a:pt x="38125" y="69900"/>
                  </a:lnTo>
                  <a:lnTo>
                    <a:pt x="37541" y="67589"/>
                  </a:lnTo>
                  <a:lnTo>
                    <a:pt x="35814" y="62382"/>
                  </a:lnTo>
                  <a:lnTo>
                    <a:pt x="34366" y="57188"/>
                  </a:lnTo>
                  <a:lnTo>
                    <a:pt x="32931" y="52273"/>
                  </a:lnTo>
                  <a:lnTo>
                    <a:pt x="32054" y="50545"/>
                  </a:lnTo>
                  <a:lnTo>
                    <a:pt x="31483" y="48806"/>
                  </a:lnTo>
                  <a:lnTo>
                    <a:pt x="30899" y="47370"/>
                  </a:lnTo>
                  <a:lnTo>
                    <a:pt x="18683" y="15595"/>
                  </a:lnTo>
                  <a:close/>
                </a:path>
                <a:path w="51435" h="115570">
                  <a:moveTo>
                    <a:pt x="12128" y="18491"/>
                  </a:moveTo>
                  <a:lnTo>
                    <a:pt x="11557" y="18491"/>
                  </a:lnTo>
                  <a:lnTo>
                    <a:pt x="11557" y="20510"/>
                  </a:lnTo>
                  <a:lnTo>
                    <a:pt x="12413" y="20510"/>
                  </a:lnTo>
                  <a:lnTo>
                    <a:pt x="13284" y="19062"/>
                  </a:lnTo>
                  <a:lnTo>
                    <a:pt x="12128" y="18491"/>
                  </a:lnTo>
                  <a:close/>
                </a:path>
              </a:pathLst>
            </a:custGeom>
            <a:solidFill>
              <a:srgbClr val="CDCFCE"/>
            </a:solidFill>
          </p:spPr>
          <p:txBody>
            <a:bodyPr wrap="square" lIns="0" tIns="0" rIns="0" bIns="0" rtlCol="0"/>
            <a:lstStyle/>
            <a:p>
              <a:endParaRPr/>
            </a:p>
          </p:txBody>
        </p:sp>
        <p:sp>
          <p:nvSpPr>
            <p:cNvPr id="455" name="object 458">
              <a:extLst>
                <a:ext uri="{FF2B5EF4-FFF2-40B4-BE49-F238E27FC236}">
                  <a16:creationId xmlns:a16="http://schemas.microsoft.com/office/drawing/2014/main" id="{7C52AE42-BEB3-9E7E-5FA7-CBD51500C1D1}"/>
                </a:ext>
              </a:extLst>
            </p:cNvPr>
            <p:cNvSpPr/>
            <p:nvPr/>
          </p:nvSpPr>
          <p:spPr>
            <a:xfrm>
              <a:off x="6124154" y="3763552"/>
              <a:ext cx="9525" cy="29209"/>
            </a:xfrm>
            <a:custGeom>
              <a:avLst/>
              <a:gdLst/>
              <a:ahLst/>
              <a:cxnLst/>
              <a:rect l="l" t="t" r="r" b="b"/>
              <a:pathLst>
                <a:path w="9525" h="29210">
                  <a:moveTo>
                    <a:pt x="1447" y="0"/>
                  </a:moveTo>
                  <a:lnTo>
                    <a:pt x="863" y="292"/>
                  </a:lnTo>
                  <a:lnTo>
                    <a:pt x="292" y="863"/>
                  </a:lnTo>
                  <a:lnTo>
                    <a:pt x="0" y="1447"/>
                  </a:lnTo>
                  <a:lnTo>
                    <a:pt x="495" y="8286"/>
                  </a:lnTo>
                  <a:lnTo>
                    <a:pt x="1803" y="14987"/>
                  </a:lnTo>
                  <a:lnTo>
                    <a:pt x="3654" y="21634"/>
                  </a:lnTo>
                  <a:lnTo>
                    <a:pt x="5778" y="28308"/>
                  </a:lnTo>
                  <a:lnTo>
                    <a:pt x="9525" y="29171"/>
                  </a:lnTo>
                  <a:lnTo>
                    <a:pt x="8089" y="26860"/>
                  </a:lnTo>
                  <a:lnTo>
                    <a:pt x="6934" y="24549"/>
                  </a:lnTo>
                  <a:lnTo>
                    <a:pt x="5778" y="22529"/>
                  </a:lnTo>
                  <a:lnTo>
                    <a:pt x="4914" y="22529"/>
                  </a:lnTo>
                  <a:lnTo>
                    <a:pt x="4914" y="19646"/>
                  </a:lnTo>
                  <a:lnTo>
                    <a:pt x="7797" y="19646"/>
                  </a:lnTo>
                  <a:lnTo>
                    <a:pt x="4330" y="12420"/>
                  </a:lnTo>
                  <a:lnTo>
                    <a:pt x="2019" y="7797"/>
                  </a:lnTo>
                  <a:lnTo>
                    <a:pt x="1447" y="0"/>
                  </a:lnTo>
                  <a:close/>
                </a:path>
              </a:pathLst>
            </a:custGeom>
            <a:solidFill>
              <a:srgbClr val="B0B3B3"/>
            </a:solidFill>
          </p:spPr>
          <p:txBody>
            <a:bodyPr wrap="square" lIns="0" tIns="0" rIns="0" bIns="0" rtlCol="0"/>
            <a:lstStyle/>
            <a:p>
              <a:endParaRPr/>
            </a:p>
          </p:txBody>
        </p:sp>
        <p:sp>
          <p:nvSpPr>
            <p:cNvPr id="456" name="object 459">
              <a:extLst>
                <a:ext uri="{FF2B5EF4-FFF2-40B4-BE49-F238E27FC236}">
                  <a16:creationId xmlns:a16="http://schemas.microsoft.com/office/drawing/2014/main" id="{3A075FE4-C507-B96B-4026-38037D0E9CB9}"/>
                </a:ext>
              </a:extLst>
            </p:cNvPr>
            <p:cNvSpPr/>
            <p:nvPr/>
          </p:nvSpPr>
          <p:spPr>
            <a:xfrm>
              <a:off x="6227256" y="3788106"/>
              <a:ext cx="1270" cy="4445"/>
            </a:xfrm>
            <a:custGeom>
              <a:avLst/>
              <a:gdLst/>
              <a:ahLst/>
              <a:cxnLst/>
              <a:rect l="l" t="t" r="r" b="b"/>
              <a:pathLst>
                <a:path w="1270" h="4445">
                  <a:moveTo>
                    <a:pt x="863" y="0"/>
                  </a:moveTo>
                  <a:lnTo>
                    <a:pt x="0" y="0"/>
                  </a:lnTo>
                  <a:lnTo>
                    <a:pt x="0" y="2882"/>
                  </a:lnTo>
                  <a:lnTo>
                    <a:pt x="292" y="4330"/>
                  </a:lnTo>
                  <a:lnTo>
                    <a:pt x="292" y="3467"/>
                  </a:lnTo>
                  <a:lnTo>
                    <a:pt x="584" y="2603"/>
                  </a:lnTo>
                  <a:lnTo>
                    <a:pt x="863" y="1727"/>
                  </a:lnTo>
                  <a:lnTo>
                    <a:pt x="863" y="0"/>
                  </a:lnTo>
                  <a:close/>
                </a:path>
              </a:pathLst>
            </a:custGeom>
            <a:solidFill>
              <a:srgbClr val="AAA3AC"/>
            </a:solidFill>
          </p:spPr>
          <p:txBody>
            <a:bodyPr wrap="square" lIns="0" tIns="0" rIns="0" bIns="0" rtlCol="0"/>
            <a:lstStyle/>
            <a:p>
              <a:endParaRPr/>
            </a:p>
          </p:txBody>
        </p:sp>
        <p:sp>
          <p:nvSpPr>
            <p:cNvPr id="457" name="object 460">
              <a:extLst>
                <a:ext uri="{FF2B5EF4-FFF2-40B4-BE49-F238E27FC236}">
                  <a16:creationId xmlns:a16="http://schemas.microsoft.com/office/drawing/2014/main" id="{BAB3FE5E-C368-86D9-C74F-945DABDF478A}"/>
                </a:ext>
              </a:extLst>
            </p:cNvPr>
            <p:cNvSpPr/>
            <p:nvPr/>
          </p:nvSpPr>
          <p:spPr>
            <a:xfrm>
              <a:off x="6358952" y="3692796"/>
              <a:ext cx="26034" cy="99060"/>
            </a:xfrm>
            <a:custGeom>
              <a:avLst/>
              <a:gdLst/>
              <a:ahLst/>
              <a:cxnLst/>
              <a:rect l="l" t="t" r="r" b="b"/>
              <a:pathLst>
                <a:path w="26035" h="99060">
                  <a:moveTo>
                    <a:pt x="0" y="0"/>
                  </a:moveTo>
                  <a:lnTo>
                    <a:pt x="7635" y="23882"/>
                  </a:lnTo>
                  <a:lnTo>
                    <a:pt x="15133" y="48767"/>
                  </a:lnTo>
                  <a:lnTo>
                    <a:pt x="20843" y="74034"/>
                  </a:lnTo>
                  <a:lnTo>
                    <a:pt x="23113" y="99059"/>
                  </a:lnTo>
                  <a:lnTo>
                    <a:pt x="24549" y="97040"/>
                  </a:lnTo>
                  <a:lnTo>
                    <a:pt x="24269" y="93281"/>
                  </a:lnTo>
                  <a:lnTo>
                    <a:pt x="25996" y="93281"/>
                  </a:lnTo>
                  <a:lnTo>
                    <a:pt x="25704" y="84912"/>
                  </a:lnTo>
                  <a:lnTo>
                    <a:pt x="22529" y="69316"/>
                  </a:lnTo>
                  <a:lnTo>
                    <a:pt x="22383" y="54669"/>
                  </a:lnTo>
                  <a:lnTo>
                    <a:pt x="16575" y="31843"/>
                  </a:lnTo>
                  <a:lnTo>
                    <a:pt x="8111" y="10425"/>
                  </a:lnTo>
                  <a:lnTo>
                    <a:pt x="0" y="0"/>
                  </a:lnTo>
                  <a:close/>
                </a:path>
              </a:pathLst>
            </a:custGeom>
            <a:solidFill>
              <a:srgbClr val="898C8D"/>
            </a:solidFill>
          </p:spPr>
          <p:txBody>
            <a:bodyPr wrap="square" lIns="0" tIns="0" rIns="0" bIns="0" rtlCol="0"/>
            <a:lstStyle/>
            <a:p>
              <a:endParaRPr/>
            </a:p>
          </p:txBody>
        </p:sp>
        <p:sp>
          <p:nvSpPr>
            <p:cNvPr id="458" name="object 461">
              <a:extLst>
                <a:ext uri="{FF2B5EF4-FFF2-40B4-BE49-F238E27FC236}">
                  <a16:creationId xmlns:a16="http://schemas.microsoft.com/office/drawing/2014/main" id="{4CEFB429-6B5C-D0F2-0274-D8429DC270CB}"/>
                </a:ext>
              </a:extLst>
            </p:cNvPr>
            <p:cNvSpPr/>
            <p:nvPr/>
          </p:nvSpPr>
          <p:spPr>
            <a:xfrm>
              <a:off x="6406312" y="3786961"/>
              <a:ext cx="7620" cy="5080"/>
            </a:xfrm>
            <a:custGeom>
              <a:avLst/>
              <a:gdLst/>
              <a:ahLst/>
              <a:cxnLst/>
              <a:rect l="l" t="t" r="r" b="b"/>
              <a:pathLst>
                <a:path w="7620" h="5079">
                  <a:moveTo>
                    <a:pt x="2895" y="2019"/>
                  </a:moveTo>
                  <a:lnTo>
                    <a:pt x="876" y="2019"/>
                  </a:lnTo>
                  <a:lnTo>
                    <a:pt x="876" y="0"/>
                  </a:lnTo>
                  <a:lnTo>
                    <a:pt x="0" y="0"/>
                  </a:lnTo>
                  <a:lnTo>
                    <a:pt x="0" y="2882"/>
                  </a:lnTo>
                  <a:lnTo>
                    <a:pt x="1739" y="3467"/>
                  </a:lnTo>
                  <a:lnTo>
                    <a:pt x="2895" y="4038"/>
                  </a:lnTo>
                  <a:lnTo>
                    <a:pt x="2895" y="2019"/>
                  </a:lnTo>
                  <a:close/>
                </a:path>
                <a:path w="7620" h="5079">
                  <a:moveTo>
                    <a:pt x="7518" y="4038"/>
                  </a:moveTo>
                  <a:lnTo>
                    <a:pt x="2895" y="4038"/>
                  </a:lnTo>
                  <a:lnTo>
                    <a:pt x="2895" y="4902"/>
                  </a:lnTo>
                  <a:lnTo>
                    <a:pt x="7518" y="4902"/>
                  </a:lnTo>
                  <a:lnTo>
                    <a:pt x="7518" y="4038"/>
                  </a:lnTo>
                  <a:close/>
                </a:path>
              </a:pathLst>
            </a:custGeom>
            <a:solidFill>
              <a:srgbClr val="CDCFC6"/>
            </a:solidFill>
          </p:spPr>
          <p:txBody>
            <a:bodyPr wrap="square" lIns="0" tIns="0" rIns="0" bIns="0" rtlCol="0"/>
            <a:lstStyle/>
            <a:p>
              <a:endParaRPr/>
            </a:p>
          </p:txBody>
        </p:sp>
        <p:sp>
          <p:nvSpPr>
            <p:cNvPr id="459" name="object 462">
              <a:extLst>
                <a:ext uri="{FF2B5EF4-FFF2-40B4-BE49-F238E27FC236}">
                  <a16:creationId xmlns:a16="http://schemas.microsoft.com/office/drawing/2014/main" id="{63BE37AE-C9E6-3DAB-D379-3E72161D3848}"/>
                </a:ext>
              </a:extLst>
            </p:cNvPr>
            <p:cNvSpPr/>
            <p:nvPr/>
          </p:nvSpPr>
          <p:spPr>
            <a:xfrm>
              <a:off x="6228126" y="3784056"/>
              <a:ext cx="1270" cy="6350"/>
            </a:xfrm>
            <a:custGeom>
              <a:avLst/>
              <a:gdLst/>
              <a:ahLst/>
              <a:cxnLst/>
              <a:rect l="l" t="t" r="r" b="b"/>
              <a:pathLst>
                <a:path w="1270" h="6350">
                  <a:moveTo>
                    <a:pt x="863" y="0"/>
                  </a:moveTo>
                  <a:lnTo>
                    <a:pt x="0" y="0"/>
                  </a:lnTo>
                  <a:lnTo>
                    <a:pt x="0" y="5778"/>
                  </a:lnTo>
                  <a:lnTo>
                    <a:pt x="863" y="5778"/>
                  </a:lnTo>
                  <a:lnTo>
                    <a:pt x="863" y="0"/>
                  </a:lnTo>
                  <a:close/>
                </a:path>
              </a:pathLst>
            </a:custGeom>
            <a:solidFill>
              <a:srgbClr val="C4C5C5"/>
            </a:solidFill>
          </p:spPr>
          <p:txBody>
            <a:bodyPr wrap="square" lIns="0" tIns="0" rIns="0" bIns="0" rtlCol="0"/>
            <a:lstStyle/>
            <a:p>
              <a:endParaRPr/>
            </a:p>
          </p:txBody>
        </p:sp>
        <p:sp>
          <p:nvSpPr>
            <p:cNvPr id="460" name="object 463">
              <a:extLst>
                <a:ext uri="{FF2B5EF4-FFF2-40B4-BE49-F238E27FC236}">
                  <a16:creationId xmlns:a16="http://schemas.microsoft.com/office/drawing/2014/main" id="{8A2EF7E6-3F71-8F27-A8B1-6F4D320F2A64}"/>
                </a:ext>
              </a:extLst>
            </p:cNvPr>
            <p:cNvSpPr/>
            <p:nvPr/>
          </p:nvSpPr>
          <p:spPr>
            <a:xfrm>
              <a:off x="6412100" y="3788400"/>
              <a:ext cx="1905" cy="1905"/>
            </a:xfrm>
            <a:custGeom>
              <a:avLst/>
              <a:gdLst/>
              <a:ahLst/>
              <a:cxnLst/>
              <a:rect l="l" t="t" r="r" b="b"/>
              <a:pathLst>
                <a:path w="1904" h="1904">
                  <a:moveTo>
                    <a:pt x="0" y="1435"/>
                  </a:moveTo>
                  <a:lnTo>
                    <a:pt x="584" y="0"/>
                  </a:lnTo>
                  <a:lnTo>
                    <a:pt x="1447" y="571"/>
                  </a:lnTo>
                  <a:lnTo>
                    <a:pt x="292" y="1155"/>
                  </a:lnTo>
                  <a:lnTo>
                    <a:pt x="0" y="1435"/>
                  </a:lnTo>
                  <a:close/>
                </a:path>
              </a:pathLst>
            </a:custGeom>
            <a:solidFill>
              <a:srgbClr val="CDCFC6"/>
            </a:solidFill>
          </p:spPr>
          <p:txBody>
            <a:bodyPr wrap="square" lIns="0" tIns="0" rIns="0" bIns="0" rtlCol="0"/>
            <a:lstStyle/>
            <a:p>
              <a:endParaRPr/>
            </a:p>
          </p:txBody>
        </p:sp>
        <p:sp>
          <p:nvSpPr>
            <p:cNvPr id="461" name="object 464">
              <a:extLst>
                <a:ext uri="{FF2B5EF4-FFF2-40B4-BE49-F238E27FC236}">
                  <a16:creationId xmlns:a16="http://schemas.microsoft.com/office/drawing/2014/main" id="{3BC21761-E907-025B-2FEF-ACD19297167D}"/>
                </a:ext>
              </a:extLst>
            </p:cNvPr>
            <p:cNvSpPr/>
            <p:nvPr/>
          </p:nvSpPr>
          <p:spPr>
            <a:xfrm>
              <a:off x="6077073" y="3786082"/>
              <a:ext cx="1270" cy="3810"/>
            </a:xfrm>
            <a:custGeom>
              <a:avLst/>
              <a:gdLst/>
              <a:ahLst/>
              <a:cxnLst/>
              <a:rect l="l" t="t" r="r" b="b"/>
              <a:pathLst>
                <a:path w="1270" h="3810">
                  <a:moveTo>
                    <a:pt x="863" y="0"/>
                  </a:moveTo>
                  <a:lnTo>
                    <a:pt x="0" y="0"/>
                  </a:lnTo>
                  <a:lnTo>
                    <a:pt x="0" y="2311"/>
                  </a:lnTo>
                  <a:lnTo>
                    <a:pt x="292" y="3467"/>
                  </a:lnTo>
                  <a:lnTo>
                    <a:pt x="292" y="2311"/>
                  </a:lnTo>
                  <a:lnTo>
                    <a:pt x="584" y="1155"/>
                  </a:lnTo>
                  <a:lnTo>
                    <a:pt x="863" y="0"/>
                  </a:lnTo>
                  <a:close/>
                </a:path>
              </a:pathLst>
            </a:custGeom>
            <a:solidFill>
              <a:srgbClr val="919495"/>
            </a:solidFill>
          </p:spPr>
          <p:txBody>
            <a:bodyPr wrap="square" lIns="0" tIns="0" rIns="0" bIns="0" rtlCol="0"/>
            <a:lstStyle/>
            <a:p>
              <a:endParaRPr/>
            </a:p>
          </p:txBody>
        </p:sp>
        <p:sp>
          <p:nvSpPr>
            <p:cNvPr id="462" name="object 465">
              <a:extLst>
                <a:ext uri="{FF2B5EF4-FFF2-40B4-BE49-F238E27FC236}">
                  <a16:creationId xmlns:a16="http://schemas.microsoft.com/office/drawing/2014/main" id="{09E5DAA1-A917-7AC8-C43B-C1C6D28BBF96}"/>
                </a:ext>
              </a:extLst>
            </p:cNvPr>
            <p:cNvSpPr/>
            <p:nvPr/>
          </p:nvSpPr>
          <p:spPr>
            <a:xfrm>
              <a:off x="6216573" y="3786949"/>
              <a:ext cx="1905" cy="2540"/>
            </a:xfrm>
            <a:custGeom>
              <a:avLst/>
              <a:gdLst/>
              <a:ahLst/>
              <a:cxnLst/>
              <a:rect l="l" t="t" r="r" b="b"/>
              <a:pathLst>
                <a:path w="1904" h="2539">
                  <a:moveTo>
                    <a:pt x="292" y="0"/>
                  </a:moveTo>
                  <a:lnTo>
                    <a:pt x="0" y="584"/>
                  </a:lnTo>
                  <a:lnTo>
                    <a:pt x="0" y="2019"/>
                  </a:lnTo>
                  <a:lnTo>
                    <a:pt x="571" y="1727"/>
                  </a:lnTo>
                  <a:lnTo>
                    <a:pt x="1155" y="1447"/>
                  </a:lnTo>
                  <a:lnTo>
                    <a:pt x="1727" y="1155"/>
                  </a:lnTo>
                  <a:lnTo>
                    <a:pt x="1155" y="584"/>
                  </a:lnTo>
                  <a:lnTo>
                    <a:pt x="571" y="292"/>
                  </a:lnTo>
                  <a:lnTo>
                    <a:pt x="292" y="0"/>
                  </a:lnTo>
                  <a:close/>
                </a:path>
              </a:pathLst>
            </a:custGeom>
            <a:solidFill>
              <a:srgbClr val="A1A4A5"/>
            </a:solidFill>
          </p:spPr>
          <p:txBody>
            <a:bodyPr wrap="square" lIns="0" tIns="0" rIns="0" bIns="0" rtlCol="0"/>
            <a:lstStyle/>
            <a:p>
              <a:endParaRPr/>
            </a:p>
          </p:txBody>
        </p:sp>
        <p:sp>
          <p:nvSpPr>
            <p:cNvPr id="463" name="object 466">
              <a:extLst>
                <a:ext uri="{FF2B5EF4-FFF2-40B4-BE49-F238E27FC236}">
                  <a16:creationId xmlns:a16="http://schemas.microsoft.com/office/drawing/2014/main" id="{CF92CBE3-FC63-D993-FD07-BE04CCC621A3}"/>
                </a:ext>
              </a:extLst>
            </p:cNvPr>
            <p:cNvSpPr/>
            <p:nvPr/>
          </p:nvSpPr>
          <p:spPr>
            <a:xfrm>
              <a:off x="6497590" y="3783770"/>
              <a:ext cx="1270" cy="5080"/>
            </a:xfrm>
            <a:custGeom>
              <a:avLst/>
              <a:gdLst/>
              <a:ahLst/>
              <a:cxnLst/>
              <a:rect l="l" t="t" r="r" b="b"/>
              <a:pathLst>
                <a:path w="1270" h="5079">
                  <a:moveTo>
                    <a:pt x="1155" y="0"/>
                  </a:moveTo>
                  <a:lnTo>
                    <a:pt x="571" y="1447"/>
                  </a:lnTo>
                  <a:lnTo>
                    <a:pt x="279" y="2882"/>
                  </a:lnTo>
                  <a:lnTo>
                    <a:pt x="0" y="4622"/>
                  </a:lnTo>
                  <a:lnTo>
                    <a:pt x="279" y="3175"/>
                  </a:lnTo>
                  <a:lnTo>
                    <a:pt x="571" y="1739"/>
                  </a:lnTo>
                  <a:lnTo>
                    <a:pt x="1155" y="292"/>
                  </a:lnTo>
                  <a:lnTo>
                    <a:pt x="1155" y="0"/>
                  </a:lnTo>
                  <a:close/>
                </a:path>
              </a:pathLst>
            </a:custGeom>
            <a:solidFill>
              <a:srgbClr val="B0B3B3"/>
            </a:solidFill>
          </p:spPr>
          <p:txBody>
            <a:bodyPr wrap="square" lIns="0" tIns="0" rIns="0" bIns="0" rtlCol="0"/>
            <a:lstStyle/>
            <a:p>
              <a:endParaRPr/>
            </a:p>
          </p:txBody>
        </p:sp>
        <p:sp>
          <p:nvSpPr>
            <p:cNvPr id="464" name="object 467">
              <a:extLst>
                <a:ext uri="{FF2B5EF4-FFF2-40B4-BE49-F238E27FC236}">
                  <a16:creationId xmlns:a16="http://schemas.microsoft.com/office/drawing/2014/main" id="{FA769845-3A96-38F3-5602-2A0EBECA3858}"/>
                </a:ext>
              </a:extLst>
            </p:cNvPr>
            <p:cNvSpPr/>
            <p:nvPr/>
          </p:nvSpPr>
          <p:spPr>
            <a:xfrm>
              <a:off x="6224376" y="3775975"/>
              <a:ext cx="3810" cy="12700"/>
            </a:xfrm>
            <a:custGeom>
              <a:avLst/>
              <a:gdLst/>
              <a:ahLst/>
              <a:cxnLst/>
              <a:rect l="l" t="t" r="r" b="b"/>
              <a:pathLst>
                <a:path w="3810" h="12700">
                  <a:moveTo>
                    <a:pt x="0" y="0"/>
                  </a:moveTo>
                  <a:lnTo>
                    <a:pt x="0" y="5194"/>
                  </a:lnTo>
                  <a:lnTo>
                    <a:pt x="1727" y="9817"/>
                  </a:lnTo>
                  <a:lnTo>
                    <a:pt x="2882" y="12128"/>
                  </a:lnTo>
                  <a:lnTo>
                    <a:pt x="3746" y="12128"/>
                  </a:lnTo>
                  <a:lnTo>
                    <a:pt x="3746" y="8089"/>
                  </a:lnTo>
                  <a:lnTo>
                    <a:pt x="2298" y="5194"/>
                  </a:lnTo>
                  <a:lnTo>
                    <a:pt x="0" y="0"/>
                  </a:lnTo>
                  <a:close/>
                </a:path>
              </a:pathLst>
            </a:custGeom>
            <a:solidFill>
              <a:srgbClr val="A9ACAC"/>
            </a:solidFill>
          </p:spPr>
          <p:txBody>
            <a:bodyPr wrap="square" lIns="0" tIns="0" rIns="0" bIns="0" rtlCol="0"/>
            <a:lstStyle/>
            <a:p>
              <a:endParaRPr/>
            </a:p>
          </p:txBody>
        </p:sp>
        <p:sp>
          <p:nvSpPr>
            <p:cNvPr id="465" name="object 468">
              <a:extLst>
                <a:ext uri="{FF2B5EF4-FFF2-40B4-BE49-F238E27FC236}">
                  <a16:creationId xmlns:a16="http://schemas.microsoft.com/office/drawing/2014/main" id="{D10F524E-D62A-6CD0-812F-0CF2F2A5A2A0}"/>
                </a:ext>
              </a:extLst>
            </p:cNvPr>
            <p:cNvSpPr/>
            <p:nvPr/>
          </p:nvSpPr>
          <p:spPr>
            <a:xfrm>
              <a:off x="6114623" y="3768177"/>
              <a:ext cx="1270" cy="19050"/>
            </a:xfrm>
            <a:custGeom>
              <a:avLst/>
              <a:gdLst/>
              <a:ahLst/>
              <a:cxnLst/>
              <a:rect l="l" t="t" r="r" b="b"/>
              <a:pathLst>
                <a:path w="1270" h="19050">
                  <a:moveTo>
                    <a:pt x="292" y="0"/>
                  </a:moveTo>
                  <a:lnTo>
                    <a:pt x="0" y="2882"/>
                  </a:lnTo>
                  <a:lnTo>
                    <a:pt x="0" y="18770"/>
                  </a:lnTo>
                  <a:lnTo>
                    <a:pt x="863" y="18770"/>
                  </a:lnTo>
                  <a:lnTo>
                    <a:pt x="292" y="6057"/>
                  </a:lnTo>
                  <a:lnTo>
                    <a:pt x="292" y="0"/>
                  </a:lnTo>
                  <a:close/>
                </a:path>
              </a:pathLst>
            </a:custGeom>
            <a:solidFill>
              <a:srgbClr val="A1A4A5"/>
            </a:solidFill>
          </p:spPr>
          <p:txBody>
            <a:bodyPr wrap="square" lIns="0" tIns="0" rIns="0" bIns="0" rtlCol="0"/>
            <a:lstStyle/>
            <a:p>
              <a:endParaRPr/>
            </a:p>
          </p:txBody>
        </p:sp>
        <p:sp>
          <p:nvSpPr>
            <p:cNvPr id="466" name="object 469">
              <a:extLst>
                <a:ext uri="{FF2B5EF4-FFF2-40B4-BE49-F238E27FC236}">
                  <a16:creationId xmlns:a16="http://schemas.microsoft.com/office/drawing/2014/main" id="{AD5E64D8-6EBF-180B-4D30-363646441B5F}"/>
                </a:ext>
              </a:extLst>
            </p:cNvPr>
            <p:cNvSpPr/>
            <p:nvPr/>
          </p:nvSpPr>
          <p:spPr>
            <a:xfrm>
              <a:off x="6369637" y="3782325"/>
              <a:ext cx="3175" cy="5080"/>
            </a:xfrm>
            <a:custGeom>
              <a:avLst/>
              <a:gdLst/>
              <a:ahLst/>
              <a:cxnLst/>
              <a:rect l="l" t="t" r="r" b="b"/>
              <a:pathLst>
                <a:path w="3175" h="5079">
                  <a:moveTo>
                    <a:pt x="2895" y="0"/>
                  </a:moveTo>
                  <a:lnTo>
                    <a:pt x="1739" y="863"/>
                  </a:lnTo>
                  <a:lnTo>
                    <a:pt x="876" y="1739"/>
                  </a:lnTo>
                  <a:lnTo>
                    <a:pt x="0" y="2603"/>
                  </a:lnTo>
                  <a:lnTo>
                    <a:pt x="584" y="3759"/>
                  </a:lnTo>
                  <a:lnTo>
                    <a:pt x="876" y="4622"/>
                  </a:lnTo>
                  <a:lnTo>
                    <a:pt x="1447" y="2895"/>
                  </a:lnTo>
                  <a:lnTo>
                    <a:pt x="2032" y="1447"/>
                  </a:lnTo>
                  <a:lnTo>
                    <a:pt x="2895" y="0"/>
                  </a:lnTo>
                  <a:close/>
                </a:path>
              </a:pathLst>
            </a:custGeom>
            <a:solidFill>
              <a:srgbClr val="C4BCC5"/>
            </a:solidFill>
          </p:spPr>
          <p:txBody>
            <a:bodyPr wrap="square" lIns="0" tIns="0" rIns="0" bIns="0" rtlCol="0"/>
            <a:lstStyle/>
            <a:p>
              <a:endParaRPr/>
            </a:p>
          </p:txBody>
        </p:sp>
        <p:sp>
          <p:nvSpPr>
            <p:cNvPr id="467" name="object 470">
              <a:extLst>
                <a:ext uri="{FF2B5EF4-FFF2-40B4-BE49-F238E27FC236}">
                  <a16:creationId xmlns:a16="http://schemas.microsoft.com/office/drawing/2014/main" id="{6C69B2E2-D847-653A-C2DF-DB8F8D8D51B8}"/>
                </a:ext>
              </a:extLst>
            </p:cNvPr>
            <p:cNvSpPr/>
            <p:nvPr/>
          </p:nvSpPr>
          <p:spPr>
            <a:xfrm>
              <a:off x="6426539" y="3785513"/>
              <a:ext cx="3810" cy="1905"/>
            </a:xfrm>
            <a:custGeom>
              <a:avLst/>
              <a:gdLst/>
              <a:ahLst/>
              <a:cxnLst/>
              <a:rect l="l" t="t" r="r" b="b"/>
              <a:pathLst>
                <a:path w="3810" h="1904">
                  <a:moveTo>
                    <a:pt x="1739" y="0"/>
                  </a:moveTo>
                  <a:lnTo>
                    <a:pt x="0" y="1435"/>
                  </a:lnTo>
                  <a:lnTo>
                    <a:pt x="2311" y="863"/>
                  </a:lnTo>
                  <a:lnTo>
                    <a:pt x="3759" y="571"/>
                  </a:lnTo>
                  <a:lnTo>
                    <a:pt x="1739" y="0"/>
                  </a:lnTo>
                  <a:close/>
                </a:path>
              </a:pathLst>
            </a:custGeom>
            <a:solidFill>
              <a:srgbClr val="99A4A5"/>
            </a:solidFill>
          </p:spPr>
          <p:txBody>
            <a:bodyPr wrap="square" lIns="0" tIns="0" rIns="0" bIns="0" rtlCol="0"/>
            <a:lstStyle/>
            <a:p>
              <a:endParaRPr/>
            </a:p>
          </p:txBody>
        </p:sp>
        <p:sp>
          <p:nvSpPr>
            <p:cNvPr id="468" name="object 471">
              <a:extLst>
                <a:ext uri="{FF2B5EF4-FFF2-40B4-BE49-F238E27FC236}">
                  <a16:creationId xmlns:a16="http://schemas.microsoft.com/office/drawing/2014/main" id="{4AC4AD7E-814E-1B1D-7179-31F4390A45A4}"/>
                </a:ext>
              </a:extLst>
            </p:cNvPr>
            <p:cNvSpPr/>
            <p:nvPr/>
          </p:nvSpPr>
          <p:spPr>
            <a:xfrm>
              <a:off x="6077076" y="3760952"/>
              <a:ext cx="1270" cy="25400"/>
            </a:xfrm>
            <a:custGeom>
              <a:avLst/>
              <a:gdLst/>
              <a:ahLst/>
              <a:cxnLst/>
              <a:rect l="l" t="t" r="r" b="b"/>
              <a:pathLst>
                <a:path w="1270" h="25400">
                  <a:moveTo>
                    <a:pt x="863" y="0"/>
                  </a:moveTo>
                  <a:lnTo>
                    <a:pt x="0" y="0"/>
                  </a:lnTo>
                  <a:lnTo>
                    <a:pt x="0" y="25133"/>
                  </a:lnTo>
                  <a:lnTo>
                    <a:pt x="863" y="25133"/>
                  </a:lnTo>
                  <a:lnTo>
                    <a:pt x="863" y="0"/>
                  </a:lnTo>
                  <a:close/>
                </a:path>
              </a:pathLst>
            </a:custGeom>
            <a:solidFill>
              <a:srgbClr val="898C8D"/>
            </a:solidFill>
          </p:spPr>
          <p:txBody>
            <a:bodyPr wrap="square" lIns="0" tIns="0" rIns="0" bIns="0" rtlCol="0"/>
            <a:lstStyle/>
            <a:p>
              <a:endParaRPr/>
            </a:p>
          </p:txBody>
        </p:sp>
        <p:sp>
          <p:nvSpPr>
            <p:cNvPr id="469" name="object 472">
              <a:extLst>
                <a:ext uri="{FF2B5EF4-FFF2-40B4-BE49-F238E27FC236}">
                  <a16:creationId xmlns:a16="http://schemas.microsoft.com/office/drawing/2014/main" id="{6325EE60-38BB-EDAC-2447-A4D2EE56530C}"/>
                </a:ext>
              </a:extLst>
            </p:cNvPr>
            <p:cNvSpPr/>
            <p:nvPr/>
          </p:nvSpPr>
          <p:spPr>
            <a:xfrm>
              <a:off x="6129065" y="3783195"/>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C4BCC5"/>
            </a:solidFill>
          </p:spPr>
          <p:txBody>
            <a:bodyPr wrap="square" lIns="0" tIns="0" rIns="0" bIns="0" rtlCol="0"/>
            <a:lstStyle/>
            <a:p>
              <a:endParaRPr/>
            </a:p>
          </p:txBody>
        </p:sp>
        <p:sp>
          <p:nvSpPr>
            <p:cNvPr id="470" name="object 473">
              <a:extLst>
                <a:ext uri="{FF2B5EF4-FFF2-40B4-BE49-F238E27FC236}">
                  <a16:creationId xmlns:a16="http://schemas.microsoft.com/office/drawing/2014/main" id="{5A3AB072-9B75-4015-7505-9A5454AA847B}"/>
                </a:ext>
              </a:extLst>
            </p:cNvPr>
            <p:cNvSpPr/>
            <p:nvPr/>
          </p:nvSpPr>
          <p:spPr>
            <a:xfrm>
              <a:off x="6314771" y="3767302"/>
              <a:ext cx="8255" cy="19050"/>
            </a:xfrm>
            <a:custGeom>
              <a:avLst/>
              <a:gdLst/>
              <a:ahLst/>
              <a:cxnLst/>
              <a:rect l="l" t="t" r="r" b="b"/>
              <a:pathLst>
                <a:path w="8254" h="19050">
                  <a:moveTo>
                    <a:pt x="0" y="0"/>
                  </a:moveTo>
                  <a:lnTo>
                    <a:pt x="0" y="4914"/>
                  </a:lnTo>
                  <a:lnTo>
                    <a:pt x="5778" y="18783"/>
                  </a:lnTo>
                  <a:lnTo>
                    <a:pt x="8089" y="18783"/>
                  </a:lnTo>
                  <a:lnTo>
                    <a:pt x="6934" y="14732"/>
                  </a:lnTo>
                  <a:lnTo>
                    <a:pt x="5194" y="7226"/>
                  </a:lnTo>
                  <a:lnTo>
                    <a:pt x="3759" y="6654"/>
                  </a:lnTo>
                  <a:lnTo>
                    <a:pt x="0" y="0"/>
                  </a:lnTo>
                  <a:close/>
                </a:path>
              </a:pathLst>
            </a:custGeom>
            <a:solidFill>
              <a:srgbClr val="A1A4A5"/>
            </a:solidFill>
          </p:spPr>
          <p:txBody>
            <a:bodyPr wrap="square" lIns="0" tIns="0" rIns="0" bIns="0" rtlCol="0"/>
            <a:lstStyle/>
            <a:p>
              <a:endParaRPr/>
            </a:p>
          </p:txBody>
        </p:sp>
        <p:sp>
          <p:nvSpPr>
            <p:cNvPr id="471" name="object 474">
              <a:extLst>
                <a:ext uri="{FF2B5EF4-FFF2-40B4-BE49-F238E27FC236}">
                  <a16:creationId xmlns:a16="http://schemas.microsoft.com/office/drawing/2014/main" id="{8C3D4C28-BBFA-7A4D-1EB9-76D3EAC8B339}"/>
                </a:ext>
              </a:extLst>
            </p:cNvPr>
            <p:cNvSpPr/>
            <p:nvPr/>
          </p:nvSpPr>
          <p:spPr>
            <a:xfrm>
              <a:off x="6331521" y="3768175"/>
              <a:ext cx="6985" cy="18415"/>
            </a:xfrm>
            <a:custGeom>
              <a:avLst/>
              <a:gdLst/>
              <a:ahLst/>
              <a:cxnLst/>
              <a:rect l="l" t="t" r="r" b="b"/>
              <a:pathLst>
                <a:path w="6985" h="18414">
                  <a:moveTo>
                    <a:pt x="6934" y="0"/>
                  </a:moveTo>
                  <a:lnTo>
                    <a:pt x="4038" y="5778"/>
                  </a:lnTo>
                  <a:lnTo>
                    <a:pt x="863" y="11556"/>
                  </a:lnTo>
                  <a:lnTo>
                    <a:pt x="0" y="17906"/>
                  </a:lnTo>
                  <a:lnTo>
                    <a:pt x="6642" y="2603"/>
                  </a:lnTo>
                  <a:lnTo>
                    <a:pt x="6934" y="0"/>
                  </a:lnTo>
                  <a:close/>
                </a:path>
              </a:pathLst>
            </a:custGeom>
            <a:solidFill>
              <a:srgbClr val="BABCBC"/>
            </a:solidFill>
          </p:spPr>
          <p:txBody>
            <a:bodyPr wrap="square" lIns="0" tIns="0" rIns="0" bIns="0" rtlCol="0"/>
            <a:lstStyle/>
            <a:p>
              <a:endParaRPr/>
            </a:p>
          </p:txBody>
        </p:sp>
        <p:sp>
          <p:nvSpPr>
            <p:cNvPr id="472" name="object 475">
              <a:extLst>
                <a:ext uri="{FF2B5EF4-FFF2-40B4-BE49-F238E27FC236}">
                  <a16:creationId xmlns:a16="http://schemas.microsoft.com/office/drawing/2014/main" id="{A3EF1D9C-D57A-2452-62F2-ADCD17C8A95C}"/>
                </a:ext>
              </a:extLst>
            </p:cNvPr>
            <p:cNvSpPr/>
            <p:nvPr/>
          </p:nvSpPr>
          <p:spPr>
            <a:xfrm>
              <a:off x="6430300" y="3693655"/>
              <a:ext cx="36830" cy="92710"/>
            </a:xfrm>
            <a:custGeom>
              <a:avLst/>
              <a:gdLst/>
              <a:ahLst/>
              <a:cxnLst/>
              <a:rect l="l" t="t" r="r" b="b"/>
              <a:pathLst>
                <a:path w="36829" h="92710">
                  <a:moveTo>
                    <a:pt x="4722" y="2895"/>
                  </a:moveTo>
                  <a:lnTo>
                    <a:pt x="1435" y="2895"/>
                  </a:lnTo>
                  <a:lnTo>
                    <a:pt x="2590" y="3479"/>
                  </a:lnTo>
                  <a:lnTo>
                    <a:pt x="0" y="7797"/>
                  </a:lnTo>
                  <a:lnTo>
                    <a:pt x="2019" y="8674"/>
                  </a:lnTo>
                  <a:lnTo>
                    <a:pt x="1727" y="11557"/>
                  </a:lnTo>
                  <a:lnTo>
                    <a:pt x="1435" y="13576"/>
                  </a:lnTo>
                  <a:lnTo>
                    <a:pt x="10077" y="43857"/>
                  </a:lnTo>
                  <a:lnTo>
                    <a:pt x="15120" y="61923"/>
                  </a:lnTo>
                  <a:lnTo>
                    <a:pt x="17728" y="71053"/>
                  </a:lnTo>
                  <a:lnTo>
                    <a:pt x="19062" y="74523"/>
                  </a:lnTo>
                  <a:lnTo>
                    <a:pt x="19634" y="74523"/>
                  </a:lnTo>
                  <a:lnTo>
                    <a:pt x="20789" y="75095"/>
                  </a:lnTo>
                  <a:lnTo>
                    <a:pt x="18770" y="77127"/>
                  </a:lnTo>
                  <a:lnTo>
                    <a:pt x="18186" y="80581"/>
                  </a:lnTo>
                  <a:lnTo>
                    <a:pt x="17614" y="83756"/>
                  </a:lnTo>
                  <a:lnTo>
                    <a:pt x="22517" y="88379"/>
                  </a:lnTo>
                  <a:lnTo>
                    <a:pt x="28587" y="92430"/>
                  </a:lnTo>
                  <a:lnTo>
                    <a:pt x="35509" y="91554"/>
                  </a:lnTo>
                  <a:lnTo>
                    <a:pt x="36093" y="89827"/>
                  </a:lnTo>
                  <a:lnTo>
                    <a:pt x="36385" y="89242"/>
                  </a:lnTo>
                  <a:lnTo>
                    <a:pt x="35229" y="88671"/>
                  </a:lnTo>
                  <a:lnTo>
                    <a:pt x="34658" y="88671"/>
                  </a:lnTo>
                  <a:lnTo>
                    <a:pt x="34658" y="86652"/>
                  </a:lnTo>
                  <a:lnTo>
                    <a:pt x="36677" y="86652"/>
                  </a:lnTo>
                  <a:lnTo>
                    <a:pt x="36677" y="85788"/>
                  </a:lnTo>
                  <a:lnTo>
                    <a:pt x="34658" y="85788"/>
                  </a:lnTo>
                  <a:lnTo>
                    <a:pt x="34658" y="75971"/>
                  </a:lnTo>
                  <a:lnTo>
                    <a:pt x="31191" y="69037"/>
                  </a:lnTo>
                  <a:lnTo>
                    <a:pt x="29743" y="65570"/>
                  </a:lnTo>
                  <a:lnTo>
                    <a:pt x="28108" y="61739"/>
                  </a:lnTo>
                  <a:lnTo>
                    <a:pt x="24904" y="52682"/>
                  </a:lnTo>
                  <a:lnTo>
                    <a:pt x="19424" y="37505"/>
                  </a:lnTo>
                  <a:lnTo>
                    <a:pt x="10960" y="15316"/>
                  </a:lnTo>
                  <a:lnTo>
                    <a:pt x="10960" y="12712"/>
                  </a:lnTo>
                  <a:lnTo>
                    <a:pt x="4722" y="2895"/>
                  </a:lnTo>
                  <a:close/>
                </a:path>
                <a:path w="36829" h="92710">
                  <a:moveTo>
                    <a:pt x="2882" y="0"/>
                  </a:moveTo>
                  <a:lnTo>
                    <a:pt x="2019" y="0"/>
                  </a:lnTo>
                  <a:lnTo>
                    <a:pt x="2019" y="2032"/>
                  </a:lnTo>
                  <a:lnTo>
                    <a:pt x="0" y="2032"/>
                  </a:lnTo>
                  <a:lnTo>
                    <a:pt x="0" y="4914"/>
                  </a:lnTo>
                  <a:lnTo>
                    <a:pt x="863" y="4914"/>
                  </a:lnTo>
                  <a:lnTo>
                    <a:pt x="863" y="2895"/>
                  </a:lnTo>
                  <a:lnTo>
                    <a:pt x="4722" y="2895"/>
                  </a:lnTo>
                  <a:lnTo>
                    <a:pt x="2882" y="0"/>
                  </a:lnTo>
                  <a:close/>
                </a:path>
              </a:pathLst>
            </a:custGeom>
            <a:solidFill>
              <a:srgbClr val="D5D7D6"/>
            </a:solidFill>
          </p:spPr>
          <p:txBody>
            <a:bodyPr wrap="square" lIns="0" tIns="0" rIns="0" bIns="0" rtlCol="0"/>
            <a:lstStyle/>
            <a:p>
              <a:endParaRPr/>
            </a:p>
          </p:txBody>
        </p:sp>
        <p:sp>
          <p:nvSpPr>
            <p:cNvPr id="473" name="object 476">
              <a:extLst>
                <a:ext uri="{FF2B5EF4-FFF2-40B4-BE49-F238E27FC236}">
                  <a16:creationId xmlns:a16="http://schemas.microsoft.com/office/drawing/2014/main" id="{4EB17948-DF3B-A069-098C-9874B7C7CD1F}"/>
                </a:ext>
              </a:extLst>
            </p:cNvPr>
            <p:cNvSpPr/>
            <p:nvPr/>
          </p:nvSpPr>
          <p:spPr>
            <a:xfrm>
              <a:off x="6113462" y="3777424"/>
              <a:ext cx="1270" cy="8255"/>
            </a:xfrm>
            <a:custGeom>
              <a:avLst/>
              <a:gdLst/>
              <a:ahLst/>
              <a:cxnLst/>
              <a:rect l="l" t="t" r="r" b="b"/>
              <a:pathLst>
                <a:path w="1270" h="8254">
                  <a:moveTo>
                    <a:pt x="1155" y="0"/>
                  </a:moveTo>
                  <a:lnTo>
                    <a:pt x="0" y="0"/>
                  </a:lnTo>
                  <a:lnTo>
                    <a:pt x="0" y="7797"/>
                  </a:lnTo>
                  <a:lnTo>
                    <a:pt x="1155" y="7797"/>
                  </a:lnTo>
                  <a:lnTo>
                    <a:pt x="1155" y="0"/>
                  </a:lnTo>
                  <a:close/>
                </a:path>
              </a:pathLst>
            </a:custGeom>
            <a:solidFill>
              <a:srgbClr val="C4C5C5"/>
            </a:solidFill>
          </p:spPr>
          <p:txBody>
            <a:bodyPr wrap="square" lIns="0" tIns="0" rIns="0" bIns="0" rtlCol="0"/>
            <a:lstStyle/>
            <a:p>
              <a:endParaRPr/>
            </a:p>
          </p:txBody>
        </p:sp>
        <p:sp>
          <p:nvSpPr>
            <p:cNvPr id="474" name="object 477">
              <a:extLst>
                <a:ext uri="{FF2B5EF4-FFF2-40B4-BE49-F238E27FC236}">
                  <a16:creationId xmlns:a16="http://schemas.microsoft.com/office/drawing/2014/main" id="{27BA75BA-09D9-0021-7307-046BDAF6145C}"/>
                </a:ext>
              </a:extLst>
            </p:cNvPr>
            <p:cNvSpPr/>
            <p:nvPr/>
          </p:nvSpPr>
          <p:spPr>
            <a:xfrm>
              <a:off x="6280110" y="3774536"/>
              <a:ext cx="1270" cy="10795"/>
            </a:xfrm>
            <a:custGeom>
              <a:avLst/>
              <a:gdLst/>
              <a:ahLst/>
              <a:cxnLst/>
              <a:rect l="l" t="t" r="r" b="b"/>
              <a:pathLst>
                <a:path w="1270" h="10795">
                  <a:moveTo>
                    <a:pt x="876" y="0"/>
                  </a:moveTo>
                  <a:lnTo>
                    <a:pt x="0" y="0"/>
                  </a:lnTo>
                  <a:lnTo>
                    <a:pt x="0" y="10680"/>
                  </a:lnTo>
                  <a:lnTo>
                    <a:pt x="876" y="10680"/>
                  </a:lnTo>
                  <a:lnTo>
                    <a:pt x="876" y="0"/>
                  </a:lnTo>
                  <a:close/>
                </a:path>
              </a:pathLst>
            </a:custGeom>
            <a:solidFill>
              <a:srgbClr val="B0B3B3"/>
            </a:solidFill>
          </p:spPr>
          <p:txBody>
            <a:bodyPr wrap="square" lIns="0" tIns="0" rIns="0" bIns="0" rtlCol="0"/>
            <a:lstStyle/>
            <a:p>
              <a:endParaRPr/>
            </a:p>
          </p:txBody>
        </p:sp>
        <p:sp>
          <p:nvSpPr>
            <p:cNvPr id="475" name="object 478">
              <a:extLst>
                <a:ext uri="{FF2B5EF4-FFF2-40B4-BE49-F238E27FC236}">
                  <a16:creationId xmlns:a16="http://schemas.microsoft.com/office/drawing/2014/main" id="{CDB0450D-09F0-1847-6C08-6000C298F77D}"/>
                </a:ext>
              </a:extLst>
            </p:cNvPr>
            <p:cNvSpPr/>
            <p:nvPr/>
          </p:nvSpPr>
          <p:spPr>
            <a:xfrm>
              <a:off x="6365887" y="3759230"/>
              <a:ext cx="6350" cy="24765"/>
            </a:xfrm>
            <a:custGeom>
              <a:avLst/>
              <a:gdLst/>
              <a:ahLst/>
              <a:cxnLst/>
              <a:rect l="l" t="t" r="r" b="b"/>
              <a:pathLst>
                <a:path w="6350" h="24764">
                  <a:moveTo>
                    <a:pt x="2311" y="0"/>
                  </a:moveTo>
                  <a:lnTo>
                    <a:pt x="584" y="12115"/>
                  </a:lnTo>
                  <a:lnTo>
                    <a:pt x="0" y="18186"/>
                  </a:lnTo>
                  <a:lnTo>
                    <a:pt x="0" y="20205"/>
                  </a:lnTo>
                  <a:lnTo>
                    <a:pt x="584" y="24257"/>
                  </a:lnTo>
                  <a:lnTo>
                    <a:pt x="2311" y="20205"/>
                  </a:lnTo>
                  <a:lnTo>
                    <a:pt x="3467" y="13855"/>
                  </a:lnTo>
                  <a:lnTo>
                    <a:pt x="4051" y="13563"/>
                  </a:lnTo>
                  <a:lnTo>
                    <a:pt x="4914" y="13271"/>
                  </a:lnTo>
                  <a:lnTo>
                    <a:pt x="5778" y="13271"/>
                  </a:lnTo>
                  <a:lnTo>
                    <a:pt x="4622" y="8661"/>
                  </a:lnTo>
                  <a:lnTo>
                    <a:pt x="2311" y="0"/>
                  </a:lnTo>
                  <a:close/>
                </a:path>
              </a:pathLst>
            </a:custGeom>
            <a:solidFill>
              <a:srgbClr val="C4BCC5"/>
            </a:solidFill>
          </p:spPr>
          <p:txBody>
            <a:bodyPr wrap="square" lIns="0" tIns="0" rIns="0" bIns="0" rtlCol="0"/>
            <a:lstStyle/>
            <a:p>
              <a:endParaRPr/>
            </a:p>
          </p:txBody>
        </p:sp>
        <p:sp>
          <p:nvSpPr>
            <p:cNvPr id="476" name="object 479">
              <a:extLst>
                <a:ext uri="{FF2B5EF4-FFF2-40B4-BE49-F238E27FC236}">
                  <a16:creationId xmlns:a16="http://schemas.microsoft.com/office/drawing/2014/main" id="{B6A0E430-4A63-01DD-A543-FD7E2CD1D0EE}"/>
                </a:ext>
              </a:extLst>
            </p:cNvPr>
            <p:cNvSpPr/>
            <p:nvPr/>
          </p:nvSpPr>
          <p:spPr>
            <a:xfrm>
              <a:off x="6406321" y="3780589"/>
              <a:ext cx="3175" cy="3175"/>
            </a:xfrm>
            <a:custGeom>
              <a:avLst/>
              <a:gdLst/>
              <a:ahLst/>
              <a:cxnLst/>
              <a:rect l="l" t="t" r="r" b="b"/>
              <a:pathLst>
                <a:path w="3175" h="3175">
                  <a:moveTo>
                    <a:pt x="1739" y="0"/>
                  </a:moveTo>
                  <a:lnTo>
                    <a:pt x="0" y="1739"/>
                  </a:lnTo>
                  <a:lnTo>
                    <a:pt x="876" y="2019"/>
                  </a:lnTo>
                  <a:lnTo>
                    <a:pt x="1739" y="2603"/>
                  </a:lnTo>
                  <a:lnTo>
                    <a:pt x="2895" y="3174"/>
                  </a:lnTo>
                  <a:lnTo>
                    <a:pt x="2311" y="2019"/>
                  </a:lnTo>
                  <a:lnTo>
                    <a:pt x="2019" y="863"/>
                  </a:lnTo>
                  <a:lnTo>
                    <a:pt x="1739" y="0"/>
                  </a:lnTo>
                  <a:close/>
                </a:path>
              </a:pathLst>
            </a:custGeom>
            <a:solidFill>
              <a:srgbClr val="CDCFC6"/>
            </a:solidFill>
          </p:spPr>
          <p:txBody>
            <a:bodyPr wrap="square" lIns="0" tIns="0" rIns="0" bIns="0" rtlCol="0"/>
            <a:lstStyle/>
            <a:p>
              <a:endParaRPr/>
            </a:p>
          </p:txBody>
        </p:sp>
        <p:sp>
          <p:nvSpPr>
            <p:cNvPr id="477" name="object 480">
              <a:extLst>
                <a:ext uri="{FF2B5EF4-FFF2-40B4-BE49-F238E27FC236}">
                  <a16:creationId xmlns:a16="http://schemas.microsoft.com/office/drawing/2014/main" id="{6C1EA5AD-E06B-CFD1-D2D4-5BBD8F2A68BB}"/>
                </a:ext>
              </a:extLst>
            </p:cNvPr>
            <p:cNvSpPr/>
            <p:nvPr/>
          </p:nvSpPr>
          <p:spPr>
            <a:xfrm>
              <a:off x="6498743" y="3778283"/>
              <a:ext cx="1270" cy="6350"/>
            </a:xfrm>
            <a:custGeom>
              <a:avLst/>
              <a:gdLst/>
              <a:ahLst/>
              <a:cxnLst/>
              <a:rect l="l" t="t" r="r" b="b"/>
              <a:pathLst>
                <a:path w="1270" h="6350">
                  <a:moveTo>
                    <a:pt x="876" y="0"/>
                  </a:moveTo>
                  <a:lnTo>
                    <a:pt x="0" y="0"/>
                  </a:lnTo>
                  <a:lnTo>
                    <a:pt x="0" y="5778"/>
                  </a:lnTo>
                  <a:lnTo>
                    <a:pt x="584" y="1739"/>
                  </a:lnTo>
                  <a:lnTo>
                    <a:pt x="876" y="0"/>
                  </a:lnTo>
                  <a:close/>
                </a:path>
              </a:pathLst>
            </a:custGeom>
            <a:solidFill>
              <a:srgbClr val="BABCBC"/>
            </a:solidFill>
          </p:spPr>
          <p:txBody>
            <a:bodyPr wrap="square" lIns="0" tIns="0" rIns="0" bIns="0" rtlCol="0"/>
            <a:lstStyle/>
            <a:p>
              <a:endParaRPr/>
            </a:p>
          </p:txBody>
        </p:sp>
        <p:sp>
          <p:nvSpPr>
            <p:cNvPr id="478" name="object 481">
              <a:extLst>
                <a:ext uri="{FF2B5EF4-FFF2-40B4-BE49-F238E27FC236}">
                  <a16:creationId xmlns:a16="http://schemas.microsoft.com/office/drawing/2014/main" id="{71FD5927-525D-B999-3BD6-1AD21B68D980}"/>
                </a:ext>
              </a:extLst>
            </p:cNvPr>
            <p:cNvSpPr/>
            <p:nvPr/>
          </p:nvSpPr>
          <p:spPr>
            <a:xfrm>
              <a:off x="6270581" y="3778864"/>
              <a:ext cx="1270" cy="4445"/>
            </a:xfrm>
            <a:custGeom>
              <a:avLst/>
              <a:gdLst/>
              <a:ahLst/>
              <a:cxnLst/>
              <a:rect l="l" t="t" r="r" b="b"/>
              <a:pathLst>
                <a:path w="1270" h="4445">
                  <a:moveTo>
                    <a:pt x="0" y="0"/>
                  </a:moveTo>
                  <a:lnTo>
                    <a:pt x="0" y="4330"/>
                  </a:lnTo>
                  <a:lnTo>
                    <a:pt x="863" y="4330"/>
                  </a:lnTo>
                  <a:lnTo>
                    <a:pt x="0" y="0"/>
                  </a:lnTo>
                  <a:close/>
                </a:path>
              </a:pathLst>
            </a:custGeom>
            <a:solidFill>
              <a:srgbClr val="A9ACAC"/>
            </a:solidFill>
          </p:spPr>
          <p:txBody>
            <a:bodyPr wrap="square" lIns="0" tIns="0" rIns="0" bIns="0" rtlCol="0"/>
            <a:lstStyle/>
            <a:p>
              <a:endParaRPr/>
            </a:p>
          </p:txBody>
        </p:sp>
        <p:sp>
          <p:nvSpPr>
            <p:cNvPr id="479" name="object 482">
              <a:extLst>
                <a:ext uri="{FF2B5EF4-FFF2-40B4-BE49-F238E27FC236}">
                  <a16:creationId xmlns:a16="http://schemas.microsoft.com/office/drawing/2014/main" id="{C5389519-EB3C-321D-C76F-1819E3BD3DF8}"/>
                </a:ext>
              </a:extLst>
            </p:cNvPr>
            <p:cNvSpPr/>
            <p:nvPr/>
          </p:nvSpPr>
          <p:spPr>
            <a:xfrm>
              <a:off x="6316788" y="3668531"/>
              <a:ext cx="31750" cy="114935"/>
            </a:xfrm>
            <a:custGeom>
              <a:avLst/>
              <a:gdLst/>
              <a:ahLst/>
              <a:cxnLst/>
              <a:rect l="l" t="t" r="r" b="b"/>
              <a:pathLst>
                <a:path w="31750" h="114935">
                  <a:moveTo>
                    <a:pt x="23977" y="96469"/>
                  </a:moveTo>
                  <a:lnTo>
                    <a:pt x="22529" y="109753"/>
                  </a:lnTo>
                  <a:lnTo>
                    <a:pt x="21081" y="114668"/>
                  </a:lnTo>
                  <a:lnTo>
                    <a:pt x="21958" y="112928"/>
                  </a:lnTo>
                  <a:lnTo>
                    <a:pt x="23101" y="111201"/>
                  </a:lnTo>
                  <a:lnTo>
                    <a:pt x="24256" y="109753"/>
                  </a:lnTo>
                  <a:lnTo>
                    <a:pt x="27867" y="109753"/>
                  </a:lnTo>
                  <a:lnTo>
                    <a:pt x="29665" y="106870"/>
                  </a:lnTo>
                  <a:lnTo>
                    <a:pt x="25996" y="106870"/>
                  </a:lnTo>
                  <a:lnTo>
                    <a:pt x="25133" y="103403"/>
                  </a:lnTo>
                  <a:lnTo>
                    <a:pt x="23977" y="96469"/>
                  </a:lnTo>
                  <a:close/>
                </a:path>
                <a:path w="31750" h="114935">
                  <a:moveTo>
                    <a:pt x="27867" y="109753"/>
                  </a:moveTo>
                  <a:lnTo>
                    <a:pt x="24256" y="109753"/>
                  </a:lnTo>
                  <a:lnTo>
                    <a:pt x="24561" y="110909"/>
                  </a:lnTo>
                  <a:lnTo>
                    <a:pt x="25704" y="113220"/>
                  </a:lnTo>
                  <a:lnTo>
                    <a:pt x="27867" y="109753"/>
                  </a:lnTo>
                  <a:close/>
                </a:path>
                <a:path w="31750" h="114935">
                  <a:moveTo>
                    <a:pt x="16751" y="34658"/>
                  </a:moveTo>
                  <a:lnTo>
                    <a:pt x="11849" y="34658"/>
                  </a:lnTo>
                  <a:lnTo>
                    <a:pt x="13151" y="38964"/>
                  </a:lnTo>
                  <a:lnTo>
                    <a:pt x="14796" y="43332"/>
                  </a:lnTo>
                  <a:lnTo>
                    <a:pt x="17490" y="49526"/>
                  </a:lnTo>
                  <a:lnTo>
                    <a:pt x="22529" y="60655"/>
                  </a:lnTo>
                  <a:lnTo>
                    <a:pt x="24726" y="72086"/>
                  </a:lnTo>
                  <a:lnTo>
                    <a:pt x="26463" y="83219"/>
                  </a:lnTo>
                  <a:lnTo>
                    <a:pt x="27557" y="93940"/>
                  </a:lnTo>
                  <a:lnTo>
                    <a:pt x="27678" y="96469"/>
                  </a:lnTo>
                  <a:lnTo>
                    <a:pt x="28016" y="105994"/>
                  </a:lnTo>
                  <a:lnTo>
                    <a:pt x="27152" y="106286"/>
                  </a:lnTo>
                  <a:lnTo>
                    <a:pt x="25996" y="106870"/>
                  </a:lnTo>
                  <a:lnTo>
                    <a:pt x="29665" y="106870"/>
                  </a:lnTo>
                  <a:lnTo>
                    <a:pt x="30030" y="106286"/>
                  </a:lnTo>
                  <a:lnTo>
                    <a:pt x="30155" y="105994"/>
                  </a:lnTo>
                  <a:lnTo>
                    <a:pt x="31124" y="93940"/>
                  </a:lnTo>
                  <a:lnTo>
                    <a:pt x="30258" y="80807"/>
                  </a:lnTo>
                  <a:lnTo>
                    <a:pt x="29171" y="70764"/>
                  </a:lnTo>
                  <a:lnTo>
                    <a:pt x="27444" y="64985"/>
                  </a:lnTo>
                  <a:lnTo>
                    <a:pt x="26860" y="62103"/>
                  </a:lnTo>
                  <a:lnTo>
                    <a:pt x="24256" y="58343"/>
                  </a:lnTo>
                  <a:lnTo>
                    <a:pt x="19062" y="44488"/>
                  </a:lnTo>
                  <a:lnTo>
                    <a:pt x="18770" y="43332"/>
                  </a:lnTo>
                  <a:lnTo>
                    <a:pt x="18199" y="41592"/>
                  </a:lnTo>
                  <a:lnTo>
                    <a:pt x="18199" y="39573"/>
                  </a:lnTo>
                  <a:lnTo>
                    <a:pt x="17906" y="38417"/>
                  </a:lnTo>
                  <a:lnTo>
                    <a:pt x="17335" y="36690"/>
                  </a:lnTo>
                  <a:lnTo>
                    <a:pt x="17335" y="35814"/>
                  </a:lnTo>
                  <a:lnTo>
                    <a:pt x="16751" y="34658"/>
                  </a:lnTo>
                  <a:close/>
                </a:path>
                <a:path w="31750" h="114935">
                  <a:moveTo>
                    <a:pt x="0" y="0"/>
                  </a:moveTo>
                  <a:lnTo>
                    <a:pt x="1155" y="5486"/>
                  </a:lnTo>
                  <a:lnTo>
                    <a:pt x="1739" y="21666"/>
                  </a:lnTo>
                  <a:lnTo>
                    <a:pt x="2019" y="22821"/>
                  </a:lnTo>
                  <a:lnTo>
                    <a:pt x="2311" y="24269"/>
                  </a:lnTo>
                  <a:lnTo>
                    <a:pt x="2895" y="25704"/>
                  </a:lnTo>
                  <a:lnTo>
                    <a:pt x="2895" y="27152"/>
                  </a:lnTo>
                  <a:lnTo>
                    <a:pt x="6166" y="37593"/>
                  </a:lnTo>
                  <a:lnTo>
                    <a:pt x="8489" y="44624"/>
                  </a:lnTo>
                  <a:lnTo>
                    <a:pt x="10975" y="51441"/>
                  </a:lnTo>
                  <a:lnTo>
                    <a:pt x="14731" y="61239"/>
                  </a:lnTo>
                  <a:lnTo>
                    <a:pt x="13551" y="53508"/>
                  </a:lnTo>
                  <a:lnTo>
                    <a:pt x="12857" y="48163"/>
                  </a:lnTo>
                  <a:lnTo>
                    <a:pt x="12379" y="42710"/>
                  </a:lnTo>
                  <a:lnTo>
                    <a:pt x="11849" y="34658"/>
                  </a:lnTo>
                  <a:lnTo>
                    <a:pt x="16751" y="34658"/>
                  </a:lnTo>
                  <a:lnTo>
                    <a:pt x="16179" y="32931"/>
                  </a:lnTo>
                  <a:lnTo>
                    <a:pt x="16179" y="31775"/>
                  </a:lnTo>
                  <a:lnTo>
                    <a:pt x="15595" y="29464"/>
                  </a:lnTo>
                  <a:lnTo>
                    <a:pt x="15316" y="28600"/>
                  </a:lnTo>
                  <a:lnTo>
                    <a:pt x="10693" y="16471"/>
                  </a:lnTo>
                  <a:lnTo>
                    <a:pt x="8674" y="10693"/>
                  </a:lnTo>
                  <a:lnTo>
                    <a:pt x="8089" y="10401"/>
                  </a:lnTo>
                  <a:lnTo>
                    <a:pt x="7797" y="10109"/>
                  </a:lnTo>
                  <a:lnTo>
                    <a:pt x="7518" y="10109"/>
                  </a:lnTo>
                  <a:lnTo>
                    <a:pt x="7226" y="8089"/>
                  </a:lnTo>
                  <a:lnTo>
                    <a:pt x="8089" y="6934"/>
                  </a:lnTo>
                  <a:lnTo>
                    <a:pt x="6070" y="4343"/>
                  </a:lnTo>
                  <a:lnTo>
                    <a:pt x="0" y="0"/>
                  </a:lnTo>
                  <a:close/>
                </a:path>
              </a:pathLst>
            </a:custGeom>
            <a:solidFill>
              <a:srgbClr val="919495"/>
            </a:solidFill>
          </p:spPr>
          <p:txBody>
            <a:bodyPr wrap="square" lIns="0" tIns="0" rIns="0" bIns="0" rtlCol="0"/>
            <a:lstStyle/>
            <a:p>
              <a:endParaRPr/>
            </a:p>
          </p:txBody>
        </p:sp>
        <p:sp>
          <p:nvSpPr>
            <p:cNvPr id="480" name="object 483">
              <a:extLst>
                <a:ext uri="{FF2B5EF4-FFF2-40B4-BE49-F238E27FC236}">
                  <a16:creationId xmlns:a16="http://schemas.microsoft.com/office/drawing/2014/main" id="{FDBFEB55-5F46-1216-774D-4EFCE1344DCD}"/>
                </a:ext>
              </a:extLst>
            </p:cNvPr>
            <p:cNvSpPr/>
            <p:nvPr/>
          </p:nvSpPr>
          <p:spPr>
            <a:xfrm>
              <a:off x="6222350" y="3774530"/>
              <a:ext cx="2540" cy="6985"/>
            </a:xfrm>
            <a:custGeom>
              <a:avLst/>
              <a:gdLst/>
              <a:ahLst/>
              <a:cxnLst/>
              <a:rect l="l" t="t" r="r" b="b"/>
              <a:pathLst>
                <a:path w="2539" h="6985">
                  <a:moveTo>
                    <a:pt x="1447" y="0"/>
                  </a:moveTo>
                  <a:lnTo>
                    <a:pt x="0" y="0"/>
                  </a:lnTo>
                  <a:lnTo>
                    <a:pt x="571" y="2019"/>
                  </a:lnTo>
                  <a:lnTo>
                    <a:pt x="1155" y="4330"/>
                  </a:lnTo>
                  <a:lnTo>
                    <a:pt x="2019" y="6642"/>
                  </a:lnTo>
                  <a:lnTo>
                    <a:pt x="2019" y="1447"/>
                  </a:lnTo>
                  <a:lnTo>
                    <a:pt x="1447" y="292"/>
                  </a:lnTo>
                  <a:lnTo>
                    <a:pt x="1447" y="0"/>
                  </a:lnTo>
                  <a:close/>
                </a:path>
              </a:pathLst>
            </a:custGeom>
            <a:solidFill>
              <a:srgbClr val="A1A4A5"/>
            </a:solidFill>
          </p:spPr>
          <p:txBody>
            <a:bodyPr wrap="square" lIns="0" tIns="0" rIns="0" bIns="0" rtlCol="0"/>
            <a:lstStyle/>
            <a:p>
              <a:endParaRPr/>
            </a:p>
          </p:txBody>
        </p:sp>
        <p:sp>
          <p:nvSpPr>
            <p:cNvPr id="481" name="object 484">
              <a:extLst>
                <a:ext uri="{FF2B5EF4-FFF2-40B4-BE49-F238E27FC236}">
                  <a16:creationId xmlns:a16="http://schemas.microsoft.com/office/drawing/2014/main" id="{746F9B97-313F-4836-29AE-3D94FA943E8B}"/>
                </a:ext>
              </a:extLst>
            </p:cNvPr>
            <p:cNvSpPr/>
            <p:nvPr/>
          </p:nvSpPr>
          <p:spPr>
            <a:xfrm>
              <a:off x="6369640" y="3775396"/>
              <a:ext cx="3175" cy="4445"/>
            </a:xfrm>
            <a:custGeom>
              <a:avLst/>
              <a:gdLst/>
              <a:ahLst/>
              <a:cxnLst/>
              <a:rect l="l" t="t" r="r" b="b"/>
              <a:pathLst>
                <a:path w="3175" h="4445">
                  <a:moveTo>
                    <a:pt x="2895" y="0"/>
                  </a:moveTo>
                  <a:lnTo>
                    <a:pt x="1739" y="863"/>
                  </a:lnTo>
                  <a:lnTo>
                    <a:pt x="876" y="2019"/>
                  </a:lnTo>
                  <a:lnTo>
                    <a:pt x="0" y="3175"/>
                  </a:lnTo>
                  <a:lnTo>
                    <a:pt x="1155" y="3759"/>
                  </a:lnTo>
                  <a:lnTo>
                    <a:pt x="2019" y="4038"/>
                  </a:lnTo>
                  <a:lnTo>
                    <a:pt x="2311" y="3175"/>
                  </a:lnTo>
                  <a:lnTo>
                    <a:pt x="2895" y="2019"/>
                  </a:lnTo>
                  <a:lnTo>
                    <a:pt x="2895" y="0"/>
                  </a:lnTo>
                  <a:close/>
                </a:path>
              </a:pathLst>
            </a:custGeom>
            <a:solidFill>
              <a:srgbClr val="C4BCC5"/>
            </a:solidFill>
          </p:spPr>
          <p:txBody>
            <a:bodyPr wrap="square" lIns="0" tIns="0" rIns="0" bIns="0" rtlCol="0"/>
            <a:lstStyle/>
            <a:p>
              <a:endParaRPr/>
            </a:p>
          </p:txBody>
        </p:sp>
        <p:sp>
          <p:nvSpPr>
            <p:cNvPr id="482" name="object 485">
              <a:extLst>
                <a:ext uri="{FF2B5EF4-FFF2-40B4-BE49-F238E27FC236}">
                  <a16:creationId xmlns:a16="http://schemas.microsoft.com/office/drawing/2014/main" id="{4804CDBA-1D77-F818-7B98-04D1E4FB9C17}"/>
                </a:ext>
              </a:extLst>
            </p:cNvPr>
            <p:cNvSpPr/>
            <p:nvPr/>
          </p:nvSpPr>
          <p:spPr>
            <a:xfrm>
              <a:off x="6423652" y="3748541"/>
              <a:ext cx="10795" cy="29209"/>
            </a:xfrm>
            <a:custGeom>
              <a:avLst/>
              <a:gdLst/>
              <a:ahLst/>
              <a:cxnLst/>
              <a:rect l="l" t="t" r="r" b="b"/>
              <a:pathLst>
                <a:path w="10795" h="29210">
                  <a:moveTo>
                    <a:pt x="10401" y="0"/>
                  </a:moveTo>
                  <a:lnTo>
                    <a:pt x="8661" y="21082"/>
                  </a:lnTo>
                  <a:lnTo>
                    <a:pt x="3467" y="19926"/>
                  </a:lnTo>
                  <a:lnTo>
                    <a:pt x="2311" y="14147"/>
                  </a:lnTo>
                  <a:lnTo>
                    <a:pt x="0" y="9525"/>
                  </a:lnTo>
                  <a:lnTo>
                    <a:pt x="863" y="13563"/>
                  </a:lnTo>
                  <a:lnTo>
                    <a:pt x="2311" y="27432"/>
                  </a:lnTo>
                  <a:lnTo>
                    <a:pt x="7505" y="29159"/>
                  </a:lnTo>
                  <a:lnTo>
                    <a:pt x="9824" y="22329"/>
                  </a:lnTo>
                  <a:lnTo>
                    <a:pt x="10682" y="15012"/>
                  </a:lnTo>
                  <a:lnTo>
                    <a:pt x="10675" y="7479"/>
                  </a:lnTo>
                  <a:lnTo>
                    <a:pt x="10401" y="0"/>
                  </a:lnTo>
                  <a:close/>
                </a:path>
              </a:pathLst>
            </a:custGeom>
            <a:solidFill>
              <a:srgbClr val="999C9D"/>
            </a:solidFill>
          </p:spPr>
          <p:txBody>
            <a:bodyPr wrap="square" lIns="0" tIns="0" rIns="0" bIns="0" rtlCol="0"/>
            <a:lstStyle/>
            <a:p>
              <a:endParaRPr/>
            </a:p>
          </p:txBody>
        </p:sp>
        <p:sp>
          <p:nvSpPr>
            <p:cNvPr id="483" name="object 486">
              <a:extLst>
                <a:ext uri="{FF2B5EF4-FFF2-40B4-BE49-F238E27FC236}">
                  <a16:creationId xmlns:a16="http://schemas.microsoft.com/office/drawing/2014/main" id="{1E9672D3-B0F9-AC6F-2633-48F348D5695F}"/>
                </a:ext>
              </a:extLst>
            </p:cNvPr>
            <p:cNvSpPr/>
            <p:nvPr/>
          </p:nvSpPr>
          <p:spPr>
            <a:xfrm>
              <a:off x="6269431" y="3769334"/>
              <a:ext cx="230504" cy="9525"/>
            </a:xfrm>
            <a:custGeom>
              <a:avLst/>
              <a:gdLst/>
              <a:ahLst/>
              <a:cxnLst/>
              <a:rect l="l" t="t" r="r" b="b"/>
              <a:pathLst>
                <a:path w="230504" h="9525">
                  <a:moveTo>
                    <a:pt x="1143" y="4343"/>
                  </a:moveTo>
                  <a:lnTo>
                    <a:pt x="0" y="4343"/>
                  </a:lnTo>
                  <a:lnTo>
                    <a:pt x="0" y="5207"/>
                  </a:lnTo>
                  <a:lnTo>
                    <a:pt x="279" y="6362"/>
                  </a:lnTo>
                  <a:lnTo>
                    <a:pt x="571" y="7518"/>
                  </a:lnTo>
                  <a:lnTo>
                    <a:pt x="571" y="6362"/>
                  </a:lnTo>
                  <a:lnTo>
                    <a:pt x="863" y="5207"/>
                  </a:lnTo>
                  <a:lnTo>
                    <a:pt x="1143" y="4343"/>
                  </a:lnTo>
                  <a:close/>
                </a:path>
                <a:path w="230504" h="9525">
                  <a:moveTo>
                    <a:pt x="230187" y="8953"/>
                  </a:moveTo>
                  <a:lnTo>
                    <a:pt x="229895" y="5778"/>
                  </a:lnTo>
                  <a:lnTo>
                    <a:pt x="229311" y="0"/>
                  </a:lnTo>
                  <a:lnTo>
                    <a:pt x="229311" y="8953"/>
                  </a:lnTo>
                  <a:lnTo>
                    <a:pt x="230187" y="8953"/>
                  </a:lnTo>
                  <a:close/>
                </a:path>
              </a:pathLst>
            </a:custGeom>
            <a:solidFill>
              <a:srgbClr val="B0B3B3"/>
            </a:solidFill>
          </p:spPr>
          <p:txBody>
            <a:bodyPr wrap="square" lIns="0" tIns="0" rIns="0" bIns="0" rtlCol="0"/>
            <a:lstStyle/>
            <a:p>
              <a:endParaRPr/>
            </a:p>
          </p:txBody>
        </p:sp>
        <p:sp>
          <p:nvSpPr>
            <p:cNvPr id="484" name="object 487">
              <a:extLst>
                <a:ext uri="{FF2B5EF4-FFF2-40B4-BE49-F238E27FC236}">
                  <a16:creationId xmlns:a16="http://schemas.microsoft.com/office/drawing/2014/main" id="{AF908E75-6CE6-51F0-1418-6835B7AE95A1}"/>
                </a:ext>
              </a:extLst>
            </p:cNvPr>
            <p:cNvSpPr/>
            <p:nvPr/>
          </p:nvSpPr>
          <p:spPr>
            <a:xfrm>
              <a:off x="6150438" y="3765000"/>
              <a:ext cx="7620" cy="10795"/>
            </a:xfrm>
            <a:custGeom>
              <a:avLst/>
              <a:gdLst/>
              <a:ahLst/>
              <a:cxnLst/>
              <a:rect l="l" t="t" r="r" b="b"/>
              <a:pathLst>
                <a:path w="7620" h="10795">
                  <a:moveTo>
                    <a:pt x="7505" y="0"/>
                  </a:moveTo>
                  <a:lnTo>
                    <a:pt x="3467" y="0"/>
                  </a:lnTo>
                  <a:lnTo>
                    <a:pt x="2019" y="3175"/>
                  </a:lnTo>
                  <a:lnTo>
                    <a:pt x="571" y="3175"/>
                  </a:lnTo>
                  <a:lnTo>
                    <a:pt x="0" y="7505"/>
                  </a:lnTo>
                  <a:lnTo>
                    <a:pt x="1727" y="9245"/>
                  </a:lnTo>
                  <a:lnTo>
                    <a:pt x="2590" y="10401"/>
                  </a:lnTo>
                  <a:lnTo>
                    <a:pt x="2019" y="5778"/>
                  </a:lnTo>
                  <a:lnTo>
                    <a:pt x="1727" y="3759"/>
                  </a:lnTo>
                  <a:lnTo>
                    <a:pt x="3467" y="2311"/>
                  </a:lnTo>
                  <a:lnTo>
                    <a:pt x="7505" y="0"/>
                  </a:lnTo>
                  <a:close/>
                </a:path>
              </a:pathLst>
            </a:custGeom>
            <a:solidFill>
              <a:srgbClr val="C4BCC5"/>
            </a:solidFill>
          </p:spPr>
          <p:txBody>
            <a:bodyPr wrap="square" lIns="0" tIns="0" rIns="0" bIns="0" rtlCol="0"/>
            <a:lstStyle/>
            <a:p>
              <a:endParaRPr/>
            </a:p>
          </p:txBody>
        </p:sp>
        <p:sp>
          <p:nvSpPr>
            <p:cNvPr id="485" name="object 488">
              <a:extLst>
                <a:ext uri="{FF2B5EF4-FFF2-40B4-BE49-F238E27FC236}">
                  <a16:creationId xmlns:a16="http://schemas.microsoft.com/office/drawing/2014/main" id="{305C4C2B-AFD3-87D5-BDBB-943846AD03F4}"/>
                </a:ext>
              </a:extLst>
            </p:cNvPr>
            <p:cNvSpPr/>
            <p:nvPr/>
          </p:nvSpPr>
          <p:spPr>
            <a:xfrm>
              <a:off x="6328637" y="3703189"/>
              <a:ext cx="16510" cy="72390"/>
            </a:xfrm>
            <a:custGeom>
              <a:avLst/>
              <a:gdLst/>
              <a:ahLst/>
              <a:cxnLst/>
              <a:rect l="l" t="t" r="r" b="b"/>
              <a:pathLst>
                <a:path w="16510" h="72389">
                  <a:moveTo>
                    <a:pt x="0" y="0"/>
                  </a:moveTo>
                  <a:lnTo>
                    <a:pt x="1008" y="13504"/>
                  </a:lnTo>
                  <a:lnTo>
                    <a:pt x="2882" y="26581"/>
                  </a:lnTo>
                  <a:lnTo>
                    <a:pt x="7219" y="42895"/>
                  </a:lnTo>
                  <a:lnTo>
                    <a:pt x="9140" y="51028"/>
                  </a:lnTo>
                  <a:lnTo>
                    <a:pt x="10680" y="59220"/>
                  </a:lnTo>
                  <a:lnTo>
                    <a:pt x="11252" y="59220"/>
                  </a:lnTo>
                  <a:lnTo>
                    <a:pt x="12128" y="61810"/>
                  </a:lnTo>
                  <a:lnTo>
                    <a:pt x="13284" y="68745"/>
                  </a:lnTo>
                  <a:lnTo>
                    <a:pt x="14147" y="72212"/>
                  </a:lnTo>
                  <a:lnTo>
                    <a:pt x="16167" y="71335"/>
                  </a:lnTo>
                  <a:lnTo>
                    <a:pt x="10680" y="25996"/>
                  </a:lnTo>
                  <a:lnTo>
                    <a:pt x="2849" y="8450"/>
                  </a:lnTo>
                  <a:lnTo>
                    <a:pt x="1302" y="4306"/>
                  </a:lnTo>
                  <a:lnTo>
                    <a:pt x="0" y="0"/>
                  </a:lnTo>
                  <a:close/>
                </a:path>
              </a:pathLst>
            </a:custGeom>
            <a:solidFill>
              <a:srgbClr val="898C8D"/>
            </a:solidFill>
          </p:spPr>
          <p:txBody>
            <a:bodyPr wrap="square" lIns="0" tIns="0" rIns="0" bIns="0" rtlCol="0"/>
            <a:lstStyle/>
            <a:p>
              <a:endParaRPr/>
            </a:p>
          </p:txBody>
        </p:sp>
        <p:sp>
          <p:nvSpPr>
            <p:cNvPr id="486" name="object 489">
              <a:extLst>
                <a:ext uri="{FF2B5EF4-FFF2-40B4-BE49-F238E27FC236}">
                  <a16:creationId xmlns:a16="http://schemas.microsoft.com/office/drawing/2014/main" id="{19B3DD49-9A25-6441-A980-00F488511008}"/>
                </a:ext>
              </a:extLst>
            </p:cNvPr>
            <p:cNvSpPr/>
            <p:nvPr/>
          </p:nvSpPr>
          <p:spPr>
            <a:xfrm>
              <a:off x="6210797" y="3741310"/>
              <a:ext cx="12065" cy="33655"/>
            </a:xfrm>
            <a:custGeom>
              <a:avLst/>
              <a:gdLst/>
              <a:ahLst/>
              <a:cxnLst/>
              <a:rect l="l" t="t" r="r" b="b"/>
              <a:pathLst>
                <a:path w="12064" h="33654">
                  <a:moveTo>
                    <a:pt x="0" y="0"/>
                  </a:moveTo>
                  <a:lnTo>
                    <a:pt x="0" y="584"/>
                  </a:lnTo>
                  <a:lnTo>
                    <a:pt x="2373" y="9014"/>
                  </a:lnTo>
                  <a:lnTo>
                    <a:pt x="4911" y="17337"/>
                  </a:lnTo>
                  <a:lnTo>
                    <a:pt x="7883" y="25442"/>
                  </a:lnTo>
                  <a:lnTo>
                    <a:pt x="11557" y="33223"/>
                  </a:lnTo>
                  <a:lnTo>
                    <a:pt x="11557" y="30327"/>
                  </a:lnTo>
                  <a:lnTo>
                    <a:pt x="10109" y="28308"/>
                  </a:lnTo>
                  <a:lnTo>
                    <a:pt x="8089" y="20218"/>
                  </a:lnTo>
                  <a:lnTo>
                    <a:pt x="7797" y="19354"/>
                  </a:lnTo>
                  <a:lnTo>
                    <a:pt x="6642" y="16459"/>
                  </a:lnTo>
                  <a:lnTo>
                    <a:pt x="6350" y="15024"/>
                  </a:lnTo>
                  <a:lnTo>
                    <a:pt x="5486" y="15024"/>
                  </a:lnTo>
                  <a:lnTo>
                    <a:pt x="0" y="0"/>
                  </a:lnTo>
                  <a:close/>
                </a:path>
              </a:pathLst>
            </a:custGeom>
            <a:solidFill>
              <a:srgbClr val="A1A4A5"/>
            </a:solidFill>
          </p:spPr>
          <p:txBody>
            <a:bodyPr wrap="square" lIns="0" tIns="0" rIns="0" bIns="0" rtlCol="0"/>
            <a:lstStyle/>
            <a:p>
              <a:endParaRPr/>
            </a:p>
          </p:txBody>
        </p:sp>
        <p:sp>
          <p:nvSpPr>
            <p:cNvPr id="487" name="object 490">
              <a:extLst>
                <a:ext uri="{FF2B5EF4-FFF2-40B4-BE49-F238E27FC236}">
                  <a16:creationId xmlns:a16="http://schemas.microsoft.com/office/drawing/2014/main" id="{D1B3FCD4-7B50-CD0C-E4CD-CD0FB93CEBE7}"/>
                </a:ext>
              </a:extLst>
            </p:cNvPr>
            <p:cNvSpPr/>
            <p:nvPr/>
          </p:nvSpPr>
          <p:spPr>
            <a:xfrm>
              <a:off x="6222350" y="3771647"/>
              <a:ext cx="1905" cy="3175"/>
            </a:xfrm>
            <a:custGeom>
              <a:avLst/>
              <a:gdLst/>
              <a:ahLst/>
              <a:cxnLst/>
              <a:rect l="l" t="t" r="r" b="b"/>
              <a:pathLst>
                <a:path w="1904" h="3175">
                  <a:moveTo>
                    <a:pt x="863" y="0"/>
                  </a:moveTo>
                  <a:lnTo>
                    <a:pt x="0" y="0"/>
                  </a:lnTo>
                  <a:lnTo>
                    <a:pt x="0" y="2882"/>
                  </a:lnTo>
                  <a:lnTo>
                    <a:pt x="1447" y="2882"/>
                  </a:lnTo>
                  <a:lnTo>
                    <a:pt x="1155" y="1727"/>
                  </a:lnTo>
                  <a:lnTo>
                    <a:pt x="863" y="863"/>
                  </a:lnTo>
                  <a:lnTo>
                    <a:pt x="863" y="0"/>
                  </a:lnTo>
                  <a:close/>
                </a:path>
              </a:pathLst>
            </a:custGeom>
            <a:solidFill>
              <a:srgbClr val="BABCBC"/>
            </a:solidFill>
          </p:spPr>
          <p:txBody>
            <a:bodyPr wrap="square" lIns="0" tIns="0" rIns="0" bIns="0" rtlCol="0"/>
            <a:lstStyle/>
            <a:p>
              <a:endParaRPr/>
            </a:p>
          </p:txBody>
        </p:sp>
        <p:sp>
          <p:nvSpPr>
            <p:cNvPr id="488" name="object 491">
              <a:extLst>
                <a:ext uri="{FF2B5EF4-FFF2-40B4-BE49-F238E27FC236}">
                  <a16:creationId xmlns:a16="http://schemas.microsoft.com/office/drawing/2014/main" id="{68DCB55D-C453-7A2B-2128-D0BE21EB6AF9}"/>
                </a:ext>
              </a:extLst>
            </p:cNvPr>
            <p:cNvSpPr/>
            <p:nvPr/>
          </p:nvSpPr>
          <p:spPr>
            <a:xfrm>
              <a:off x="6313907" y="3761540"/>
              <a:ext cx="6350" cy="13335"/>
            </a:xfrm>
            <a:custGeom>
              <a:avLst/>
              <a:gdLst/>
              <a:ahLst/>
              <a:cxnLst/>
              <a:rect l="l" t="t" r="r" b="b"/>
              <a:pathLst>
                <a:path w="6350" h="13335">
                  <a:moveTo>
                    <a:pt x="0" y="0"/>
                  </a:moveTo>
                  <a:lnTo>
                    <a:pt x="0" y="3454"/>
                  </a:lnTo>
                  <a:lnTo>
                    <a:pt x="279" y="4038"/>
                  </a:lnTo>
                  <a:lnTo>
                    <a:pt x="863" y="5765"/>
                  </a:lnTo>
                  <a:lnTo>
                    <a:pt x="4622" y="12407"/>
                  </a:lnTo>
                  <a:lnTo>
                    <a:pt x="6057" y="12992"/>
                  </a:lnTo>
                  <a:lnTo>
                    <a:pt x="0" y="0"/>
                  </a:lnTo>
                  <a:close/>
                </a:path>
              </a:pathLst>
            </a:custGeom>
            <a:solidFill>
              <a:srgbClr val="B0B3B3"/>
            </a:solidFill>
          </p:spPr>
          <p:txBody>
            <a:bodyPr wrap="square" lIns="0" tIns="0" rIns="0" bIns="0" rtlCol="0"/>
            <a:lstStyle/>
            <a:p>
              <a:endParaRPr/>
            </a:p>
          </p:txBody>
        </p:sp>
        <p:sp>
          <p:nvSpPr>
            <p:cNvPr id="489" name="object 492">
              <a:extLst>
                <a:ext uri="{FF2B5EF4-FFF2-40B4-BE49-F238E27FC236}">
                  <a16:creationId xmlns:a16="http://schemas.microsoft.com/office/drawing/2014/main" id="{23F72A37-4C86-99AD-5E34-DA1D38B11254}"/>
                </a:ext>
              </a:extLst>
            </p:cNvPr>
            <p:cNvSpPr/>
            <p:nvPr/>
          </p:nvSpPr>
          <p:spPr>
            <a:xfrm>
              <a:off x="6269426" y="3768173"/>
              <a:ext cx="1270" cy="5715"/>
            </a:xfrm>
            <a:custGeom>
              <a:avLst/>
              <a:gdLst/>
              <a:ahLst/>
              <a:cxnLst/>
              <a:rect l="l" t="t" r="r" b="b"/>
              <a:pathLst>
                <a:path w="1270" h="5714">
                  <a:moveTo>
                    <a:pt x="571" y="0"/>
                  </a:moveTo>
                  <a:lnTo>
                    <a:pt x="292" y="292"/>
                  </a:lnTo>
                  <a:lnTo>
                    <a:pt x="0" y="863"/>
                  </a:lnTo>
                  <a:lnTo>
                    <a:pt x="0" y="5486"/>
                  </a:lnTo>
                  <a:lnTo>
                    <a:pt x="1155" y="5486"/>
                  </a:lnTo>
                  <a:lnTo>
                    <a:pt x="863" y="3467"/>
                  </a:lnTo>
                  <a:lnTo>
                    <a:pt x="571" y="1727"/>
                  </a:lnTo>
                  <a:lnTo>
                    <a:pt x="571" y="0"/>
                  </a:lnTo>
                  <a:close/>
                </a:path>
              </a:pathLst>
            </a:custGeom>
            <a:solidFill>
              <a:srgbClr val="A9ACAC"/>
            </a:solidFill>
          </p:spPr>
          <p:txBody>
            <a:bodyPr wrap="square" lIns="0" tIns="0" rIns="0" bIns="0" rtlCol="0"/>
            <a:lstStyle/>
            <a:p>
              <a:endParaRPr/>
            </a:p>
          </p:txBody>
        </p:sp>
        <p:sp>
          <p:nvSpPr>
            <p:cNvPr id="490" name="object 493">
              <a:extLst>
                <a:ext uri="{FF2B5EF4-FFF2-40B4-BE49-F238E27FC236}">
                  <a16:creationId xmlns:a16="http://schemas.microsoft.com/office/drawing/2014/main" id="{6815A46E-C26A-79EC-10A3-58CE4DEA89EF}"/>
                </a:ext>
              </a:extLst>
            </p:cNvPr>
            <p:cNvSpPr/>
            <p:nvPr/>
          </p:nvSpPr>
          <p:spPr>
            <a:xfrm>
              <a:off x="6386109" y="3768755"/>
              <a:ext cx="1270" cy="5080"/>
            </a:xfrm>
            <a:custGeom>
              <a:avLst/>
              <a:gdLst/>
              <a:ahLst/>
              <a:cxnLst/>
              <a:rect l="l" t="t" r="r" b="b"/>
              <a:pathLst>
                <a:path w="1270" h="5079">
                  <a:moveTo>
                    <a:pt x="863" y="0"/>
                  </a:moveTo>
                  <a:lnTo>
                    <a:pt x="0" y="0"/>
                  </a:lnTo>
                  <a:lnTo>
                    <a:pt x="279" y="1435"/>
                  </a:lnTo>
                  <a:lnTo>
                    <a:pt x="863" y="4902"/>
                  </a:lnTo>
                  <a:lnTo>
                    <a:pt x="863" y="0"/>
                  </a:lnTo>
                  <a:close/>
                </a:path>
              </a:pathLst>
            </a:custGeom>
            <a:solidFill>
              <a:srgbClr val="A1A4A5"/>
            </a:solidFill>
          </p:spPr>
          <p:txBody>
            <a:bodyPr wrap="square" lIns="0" tIns="0" rIns="0" bIns="0" rtlCol="0"/>
            <a:lstStyle/>
            <a:p>
              <a:endParaRPr/>
            </a:p>
          </p:txBody>
        </p:sp>
        <p:sp>
          <p:nvSpPr>
            <p:cNvPr id="491" name="object 494">
              <a:extLst>
                <a:ext uri="{FF2B5EF4-FFF2-40B4-BE49-F238E27FC236}">
                  <a16:creationId xmlns:a16="http://schemas.microsoft.com/office/drawing/2014/main" id="{791839F0-9C54-ACBE-BBCB-5B53B1C158A4}"/>
                </a:ext>
              </a:extLst>
            </p:cNvPr>
            <p:cNvSpPr/>
            <p:nvPr/>
          </p:nvSpPr>
          <p:spPr>
            <a:xfrm>
              <a:off x="6484884" y="3769621"/>
              <a:ext cx="1270" cy="3175"/>
            </a:xfrm>
            <a:custGeom>
              <a:avLst/>
              <a:gdLst/>
              <a:ahLst/>
              <a:cxnLst/>
              <a:rect l="l" t="t" r="r" b="b"/>
              <a:pathLst>
                <a:path w="1270" h="3175">
                  <a:moveTo>
                    <a:pt x="1155" y="0"/>
                  </a:moveTo>
                  <a:lnTo>
                    <a:pt x="0" y="863"/>
                  </a:lnTo>
                  <a:lnTo>
                    <a:pt x="292" y="2882"/>
                  </a:lnTo>
                  <a:lnTo>
                    <a:pt x="571" y="1727"/>
                  </a:lnTo>
                  <a:lnTo>
                    <a:pt x="1155" y="0"/>
                  </a:lnTo>
                  <a:close/>
                </a:path>
              </a:pathLst>
            </a:custGeom>
            <a:solidFill>
              <a:srgbClr val="B1BCBC"/>
            </a:solidFill>
          </p:spPr>
          <p:txBody>
            <a:bodyPr wrap="square" lIns="0" tIns="0" rIns="0" bIns="0" rtlCol="0"/>
            <a:lstStyle/>
            <a:p>
              <a:endParaRPr/>
            </a:p>
          </p:txBody>
        </p:sp>
        <p:sp>
          <p:nvSpPr>
            <p:cNvPr id="492" name="object 495">
              <a:extLst>
                <a:ext uri="{FF2B5EF4-FFF2-40B4-BE49-F238E27FC236}">
                  <a16:creationId xmlns:a16="http://schemas.microsoft.com/office/drawing/2014/main" id="{C4A73501-AC64-86F5-F090-E8CE4446A643}"/>
                </a:ext>
              </a:extLst>
            </p:cNvPr>
            <p:cNvSpPr/>
            <p:nvPr/>
          </p:nvSpPr>
          <p:spPr>
            <a:xfrm>
              <a:off x="6219461" y="3763551"/>
              <a:ext cx="3175" cy="8255"/>
            </a:xfrm>
            <a:custGeom>
              <a:avLst/>
              <a:gdLst/>
              <a:ahLst/>
              <a:cxnLst/>
              <a:rect l="l" t="t" r="r" b="b"/>
              <a:pathLst>
                <a:path w="3175" h="8254">
                  <a:moveTo>
                    <a:pt x="571" y="0"/>
                  </a:moveTo>
                  <a:lnTo>
                    <a:pt x="0" y="0"/>
                  </a:lnTo>
                  <a:lnTo>
                    <a:pt x="0" y="292"/>
                  </a:lnTo>
                  <a:lnTo>
                    <a:pt x="1447" y="6070"/>
                  </a:lnTo>
                  <a:lnTo>
                    <a:pt x="2882" y="8089"/>
                  </a:lnTo>
                  <a:lnTo>
                    <a:pt x="2882" y="5207"/>
                  </a:lnTo>
                  <a:lnTo>
                    <a:pt x="1155" y="1727"/>
                  </a:lnTo>
                  <a:lnTo>
                    <a:pt x="571" y="0"/>
                  </a:lnTo>
                  <a:close/>
                </a:path>
              </a:pathLst>
            </a:custGeom>
            <a:solidFill>
              <a:srgbClr val="BABCBC"/>
            </a:solidFill>
          </p:spPr>
          <p:txBody>
            <a:bodyPr wrap="square" lIns="0" tIns="0" rIns="0" bIns="0" rtlCol="0"/>
            <a:lstStyle/>
            <a:p>
              <a:endParaRPr/>
            </a:p>
          </p:txBody>
        </p:sp>
        <p:sp>
          <p:nvSpPr>
            <p:cNvPr id="493" name="object 496">
              <a:extLst>
                <a:ext uri="{FF2B5EF4-FFF2-40B4-BE49-F238E27FC236}">
                  <a16:creationId xmlns:a16="http://schemas.microsoft.com/office/drawing/2014/main" id="{3EC5DCD0-E411-7070-E544-BF4E2B2C0713}"/>
                </a:ext>
              </a:extLst>
            </p:cNvPr>
            <p:cNvSpPr/>
            <p:nvPr/>
          </p:nvSpPr>
          <p:spPr>
            <a:xfrm>
              <a:off x="6222350" y="3768760"/>
              <a:ext cx="1270" cy="3175"/>
            </a:xfrm>
            <a:custGeom>
              <a:avLst/>
              <a:gdLst/>
              <a:ahLst/>
              <a:cxnLst/>
              <a:rect l="l" t="t" r="r" b="b"/>
              <a:pathLst>
                <a:path w="1270" h="3175">
                  <a:moveTo>
                    <a:pt x="0" y="0"/>
                  </a:moveTo>
                  <a:lnTo>
                    <a:pt x="0" y="2882"/>
                  </a:lnTo>
                  <a:lnTo>
                    <a:pt x="863" y="2882"/>
                  </a:lnTo>
                  <a:lnTo>
                    <a:pt x="571" y="1727"/>
                  </a:lnTo>
                  <a:lnTo>
                    <a:pt x="292" y="863"/>
                  </a:lnTo>
                  <a:lnTo>
                    <a:pt x="0" y="0"/>
                  </a:lnTo>
                  <a:close/>
                </a:path>
              </a:pathLst>
            </a:custGeom>
            <a:solidFill>
              <a:srgbClr val="C4C5C5"/>
            </a:solidFill>
          </p:spPr>
          <p:txBody>
            <a:bodyPr wrap="square" lIns="0" tIns="0" rIns="0" bIns="0" rtlCol="0"/>
            <a:lstStyle/>
            <a:p>
              <a:endParaRPr/>
            </a:p>
          </p:txBody>
        </p:sp>
        <p:sp>
          <p:nvSpPr>
            <p:cNvPr id="494" name="object 497">
              <a:extLst>
                <a:ext uri="{FF2B5EF4-FFF2-40B4-BE49-F238E27FC236}">
                  <a16:creationId xmlns:a16="http://schemas.microsoft.com/office/drawing/2014/main" id="{6ECB3A88-5AA3-228C-5D17-595852E52B0B}"/>
                </a:ext>
              </a:extLst>
            </p:cNvPr>
            <p:cNvSpPr/>
            <p:nvPr/>
          </p:nvSpPr>
          <p:spPr>
            <a:xfrm>
              <a:off x="6275202" y="3751426"/>
              <a:ext cx="5080" cy="19685"/>
            </a:xfrm>
            <a:custGeom>
              <a:avLst/>
              <a:gdLst/>
              <a:ahLst/>
              <a:cxnLst/>
              <a:rect l="l" t="t" r="r" b="b"/>
              <a:pathLst>
                <a:path w="5079" h="19685">
                  <a:moveTo>
                    <a:pt x="0" y="0"/>
                  </a:moveTo>
                  <a:lnTo>
                    <a:pt x="1447" y="6350"/>
                  </a:lnTo>
                  <a:lnTo>
                    <a:pt x="3175" y="12700"/>
                  </a:lnTo>
                  <a:lnTo>
                    <a:pt x="4914" y="19354"/>
                  </a:lnTo>
                  <a:lnTo>
                    <a:pt x="4330" y="12420"/>
                  </a:lnTo>
                  <a:lnTo>
                    <a:pt x="2311" y="6350"/>
                  </a:lnTo>
                  <a:lnTo>
                    <a:pt x="0" y="0"/>
                  </a:lnTo>
                  <a:close/>
                </a:path>
              </a:pathLst>
            </a:custGeom>
            <a:solidFill>
              <a:srgbClr val="B0B3B3"/>
            </a:solidFill>
          </p:spPr>
          <p:txBody>
            <a:bodyPr wrap="square" lIns="0" tIns="0" rIns="0" bIns="0" rtlCol="0"/>
            <a:lstStyle/>
            <a:p>
              <a:endParaRPr/>
            </a:p>
          </p:txBody>
        </p:sp>
        <p:sp>
          <p:nvSpPr>
            <p:cNvPr id="495" name="object 498">
              <a:extLst>
                <a:ext uri="{FF2B5EF4-FFF2-40B4-BE49-F238E27FC236}">
                  <a16:creationId xmlns:a16="http://schemas.microsoft.com/office/drawing/2014/main" id="{346DA4A4-FAFD-2DE0-419D-B8E57ED119D1}"/>
                </a:ext>
              </a:extLst>
            </p:cNvPr>
            <p:cNvSpPr/>
            <p:nvPr/>
          </p:nvSpPr>
          <p:spPr>
            <a:xfrm>
              <a:off x="6268561" y="3766731"/>
              <a:ext cx="1905" cy="3175"/>
            </a:xfrm>
            <a:custGeom>
              <a:avLst/>
              <a:gdLst/>
              <a:ahLst/>
              <a:cxnLst/>
              <a:rect l="l" t="t" r="r" b="b"/>
              <a:pathLst>
                <a:path w="1904" h="3175">
                  <a:moveTo>
                    <a:pt x="863" y="0"/>
                  </a:moveTo>
                  <a:lnTo>
                    <a:pt x="0" y="0"/>
                  </a:lnTo>
                  <a:lnTo>
                    <a:pt x="571" y="1727"/>
                  </a:lnTo>
                  <a:lnTo>
                    <a:pt x="863" y="2895"/>
                  </a:lnTo>
                  <a:lnTo>
                    <a:pt x="863" y="2311"/>
                  </a:lnTo>
                  <a:lnTo>
                    <a:pt x="1155" y="1727"/>
                  </a:lnTo>
                  <a:lnTo>
                    <a:pt x="1447" y="1447"/>
                  </a:lnTo>
                  <a:lnTo>
                    <a:pt x="863" y="292"/>
                  </a:lnTo>
                  <a:lnTo>
                    <a:pt x="863" y="0"/>
                  </a:lnTo>
                  <a:close/>
                </a:path>
              </a:pathLst>
            </a:custGeom>
            <a:solidFill>
              <a:srgbClr val="C4C5C5"/>
            </a:solidFill>
          </p:spPr>
          <p:txBody>
            <a:bodyPr wrap="square" lIns="0" tIns="0" rIns="0" bIns="0" rtlCol="0"/>
            <a:lstStyle/>
            <a:p>
              <a:endParaRPr/>
            </a:p>
          </p:txBody>
        </p:sp>
        <p:sp>
          <p:nvSpPr>
            <p:cNvPr id="496" name="object 499">
              <a:extLst>
                <a:ext uri="{FF2B5EF4-FFF2-40B4-BE49-F238E27FC236}">
                  <a16:creationId xmlns:a16="http://schemas.microsoft.com/office/drawing/2014/main" id="{92077C60-94A6-9DB4-759E-9849B6EDB61B}"/>
                </a:ext>
              </a:extLst>
            </p:cNvPr>
            <p:cNvSpPr/>
            <p:nvPr/>
          </p:nvSpPr>
          <p:spPr>
            <a:xfrm>
              <a:off x="6253256" y="3522684"/>
              <a:ext cx="180975" cy="247015"/>
            </a:xfrm>
            <a:custGeom>
              <a:avLst/>
              <a:gdLst/>
              <a:ahLst/>
              <a:cxnLst/>
              <a:rect l="l" t="t" r="r" b="b"/>
              <a:pathLst>
                <a:path w="180975" h="247014">
                  <a:moveTo>
                    <a:pt x="152893" y="152209"/>
                  </a:moveTo>
                  <a:lnTo>
                    <a:pt x="127939" y="152209"/>
                  </a:lnTo>
                  <a:lnTo>
                    <a:pt x="139811" y="163499"/>
                  </a:lnTo>
                  <a:lnTo>
                    <a:pt x="152525" y="189247"/>
                  </a:lnTo>
                  <a:lnTo>
                    <a:pt x="163560" y="217269"/>
                  </a:lnTo>
                  <a:lnTo>
                    <a:pt x="170395" y="235381"/>
                  </a:lnTo>
                  <a:lnTo>
                    <a:pt x="172707" y="240004"/>
                  </a:lnTo>
                  <a:lnTo>
                    <a:pt x="173862" y="245783"/>
                  </a:lnTo>
                  <a:lnTo>
                    <a:pt x="179057" y="246938"/>
                  </a:lnTo>
                  <a:lnTo>
                    <a:pt x="180797" y="225856"/>
                  </a:lnTo>
                  <a:lnTo>
                    <a:pt x="179933" y="213436"/>
                  </a:lnTo>
                  <a:lnTo>
                    <a:pt x="179641" y="212280"/>
                  </a:lnTo>
                  <a:lnTo>
                    <a:pt x="179349" y="211404"/>
                  </a:lnTo>
                  <a:lnTo>
                    <a:pt x="179349" y="210553"/>
                  </a:lnTo>
                  <a:lnTo>
                    <a:pt x="178485" y="210553"/>
                  </a:lnTo>
                  <a:lnTo>
                    <a:pt x="177330" y="208521"/>
                  </a:lnTo>
                  <a:lnTo>
                    <a:pt x="177622" y="203326"/>
                  </a:lnTo>
                  <a:lnTo>
                    <a:pt x="177622" y="202742"/>
                  </a:lnTo>
                  <a:lnTo>
                    <a:pt x="176174" y="202742"/>
                  </a:lnTo>
                  <a:lnTo>
                    <a:pt x="176174" y="200444"/>
                  </a:lnTo>
                  <a:lnTo>
                    <a:pt x="176466" y="199275"/>
                  </a:lnTo>
                  <a:lnTo>
                    <a:pt x="174726" y="193217"/>
                  </a:lnTo>
                  <a:lnTo>
                    <a:pt x="173570" y="190906"/>
                  </a:lnTo>
                  <a:lnTo>
                    <a:pt x="173278" y="189750"/>
                  </a:lnTo>
                  <a:lnTo>
                    <a:pt x="172786" y="189247"/>
                  </a:lnTo>
                  <a:lnTo>
                    <a:pt x="156316" y="156029"/>
                  </a:lnTo>
                  <a:lnTo>
                    <a:pt x="152893" y="152209"/>
                  </a:lnTo>
                  <a:close/>
                </a:path>
                <a:path w="180975" h="247014">
                  <a:moveTo>
                    <a:pt x="116610" y="130835"/>
                  </a:moveTo>
                  <a:lnTo>
                    <a:pt x="94145" y="130835"/>
                  </a:lnTo>
                  <a:lnTo>
                    <a:pt x="101728" y="137567"/>
                  </a:lnTo>
                  <a:lnTo>
                    <a:pt x="109529" y="143973"/>
                  </a:lnTo>
                  <a:lnTo>
                    <a:pt x="117871" y="149512"/>
                  </a:lnTo>
                  <a:lnTo>
                    <a:pt x="127076" y="153644"/>
                  </a:lnTo>
                  <a:lnTo>
                    <a:pt x="127660" y="152501"/>
                  </a:lnTo>
                  <a:lnTo>
                    <a:pt x="127939" y="152209"/>
                  </a:lnTo>
                  <a:lnTo>
                    <a:pt x="152893" y="152209"/>
                  </a:lnTo>
                  <a:lnTo>
                    <a:pt x="147553" y="146251"/>
                  </a:lnTo>
                  <a:lnTo>
                    <a:pt x="136029" y="138912"/>
                  </a:lnTo>
                  <a:lnTo>
                    <a:pt x="129679" y="134594"/>
                  </a:lnTo>
                  <a:lnTo>
                    <a:pt x="121589" y="132562"/>
                  </a:lnTo>
                  <a:lnTo>
                    <a:pt x="116610" y="130835"/>
                  </a:lnTo>
                  <a:close/>
                </a:path>
                <a:path w="180975" h="247014">
                  <a:moveTo>
                    <a:pt x="78650" y="96418"/>
                  </a:moveTo>
                  <a:lnTo>
                    <a:pt x="71907" y="97332"/>
                  </a:lnTo>
                  <a:lnTo>
                    <a:pt x="71335" y="101371"/>
                  </a:lnTo>
                  <a:lnTo>
                    <a:pt x="71043" y="103682"/>
                  </a:lnTo>
                  <a:lnTo>
                    <a:pt x="72491" y="103974"/>
                  </a:lnTo>
                  <a:lnTo>
                    <a:pt x="75958" y="105130"/>
                  </a:lnTo>
                  <a:lnTo>
                    <a:pt x="78549" y="112928"/>
                  </a:lnTo>
                  <a:lnTo>
                    <a:pt x="81445" y="118122"/>
                  </a:lnTo>
                  <a:lnTo>
                    <a:pt x="88658" y="122453"/>
                  </a:lnTo>
                  <a:lnTo>
                    <a:pt x="88379" y="124485"/>
                  </a:lnTo>
                  <a:lnTo>
                    <a:pt x="88379" y="128523"/>
                  </a:lnTo>
                  <a:lnTo>
                    <a:pt x="88087" y="128816"/>
                  </a:lnTo>
                  <a:lnTo>
                    <a:pt x="88087" y="129679"/>
                  </a:lnTo>
                  <a:lnTo>
                    <a:pt x="88658" y="130251"/>
                  </a:lnTo>
                  <a:lnTo>
                    <a:pt x="89814" y="131991"/>
                  </a:lnTo>
                  <a:lnTo>
                    <a:pt x="91833" y="131991"/>
                  </a:lnTo>
                  <a:lnTo>
                    <a:pt x="91833" y="131114"/>
                  </a:lnTo>
                  <a:lnTo>
                    <a:pt x="94145" y="130835"/>
                  </a:lnTo>
                  <a:lnTo>
                    <a:pt x="116610" y="130835"/>
                  </a:lnTo>
                  <a:lnTo>
                    <a:pt x="114084" y="129959"/>
                  </a:lnTo>
                  <a:lnTo>
                    <a:pt x="113499" y="127076"/>
                  </a:lnTo>
                  <a:lnTo>
                    <a:pt x="112928" y="121310"/>
                  </a:lnTo>
                  <a:lnTo>
                    <a:pt x="118122" y="116674"/>
                  </a:lnTo>
                  <a:lnTo>
                    <a:pt x="123316" y="112344"/>
                  </a:lnTo>
                  <a:lnTo>
                    <a:pt x="127076" y="106565"/>
                  </a:lnTo>
                  <a:lnTo>
                    <a:pt x="127368" y="105422"/>
                  </a:lnTo>
                  <a:lnTo>
                    <a:pt x="129959" y="104546"/>
                  </a:lnTo>
                  <a:lnTo>
                    <a:pt x="132834" y="101371"/>
                  </a:lnTo>
                  <a:lnTo>
                    <a:pt x="103098" y="101371"/>
                  </a:lnTo>
                  <a:lnTo>
                    <a:pt x="96033" y="99034"/>
                  </a:lnTo>
                  <a:lnTo>
                    <a:pt x="87288" y="97185"/>
                  </a:lnTo>
                  <a:lnTo>
                    <a:pt x="78650" y="96418"/>
                  </a:lnTo>
                  <a:close/>
                </a:path>
                <a:path w="180975" h="247014">
                  <a:moveTo>
                    <a:pt x="150469" y="58689"/>
                  </a:moveTo>
                  <a:lnTo>
                    <a:pt x="127193" y="58689"/>
                  </a:lnTo>
                  <a:lnTo>
                    <a:pt x="131913" y="59420"/>
                  </a:lnTo>
                  <a:lnTo>
                    <a:pt x="133925" y="65241"/>
                  </a:lnTo>
                  <a:lnTo>
                    <a:pt x="134581" y="75666"/>
                  </a:lnTo>
                  <a:lnTo>
                    <a:pt x="126834" y="80875"/>
                  </a:lnTo>
                  <a:lnTo>
                    <a:pt x="120469" y="88955"/>
                  </a:lnTo>
                  <a:lnTo>
                    <a:pt x="113507" y="96385"/>
                  </a:lnTo>
                  <a:lnTo>
                    <a:pt x="103974" y="99644"/>
                  </a:lnTo>
                  <a:lnTo>
                    <a:pt x="103098" y="101371"/>
                  </a:lnTo>
                  <a:lnTo>
                    <a:pt x="132834" y="101371"/>
                  </a:lnTo>
                  <a:lnTo>
                    <a:pt x="136315" y="97528"/>
                  </a:lnTo>
                  <a:lnTo>
                    <a:pt x="142724" y="90106"/>
                  </a:lnTo>
                  <a:lnTo>
                    <a:pt x="148161" y="82293"/>
                  </a:lnTo>
                  <a:lnTo>
                    <a:pt x="151917" y="73647"/>
                  </a:lnTo>
                  <a:lnTo>
                    <a:pt x="155955" y="72199"/>
                  </a:lnTo>
                  <a:lnTo>
                    <a:pt x="161734" y="72199"/>
                  </a:lnTo>
                  <a:lnTo>
                    <a:pt x="161734" y="68745"/>
                  </a:lnTo>
                  <a:lnTo>
                    <a:pt x="156540" y="67005"/>
                  </a:lnTo>
                  <a:lnTo>
                    <a:pt x="156248" y="66141"/>
                  </a:lnTo>
                  <a:lnTo>
                    <a:pt x="155955" y="65557"/>
                  </a:lnTo>
                  <a:lnTo>
                    <a:pt x="155955" y="64985"/>
                  </a:lnTo>
                  <a:lnTo>
                    <a:pt x="152780" y="63538"/>
                  </a:lnTo>
                  <a:lnTo>
                    <a:pt x="150469" y="61810"/>
                  </a:lnTo>
                  <a:lnTo>
                    <a:pt x="150469" y="58689"/>
                  </a:lnTo>
                  <a:close/>
                </a:path>
                <a:path w="180975" h="247014">
                  <a:moveTo>
                    <a:pt x="17614" y="72783"/>
                  </a:moveTo>
                  <a:lnTo>
                    <a:pt x="17614" y="74218"/>
                  </a:lnTo>
                  <a:lnTo>
                    <a:pt x="20789" y="75958"/>
                  </a:lnTo>
                  <a:lnTo>
                    <a:pt x="26276" y="82308"/>
                  </a:lnTo>
                  <a:lnTo>
                    <a:pt x="27431" y="83464"/>
                  </a:lnTo>
                  <a:lnTo>
                    <a:pt x="30314" y="85775"/>
                  </a:lnTo>
                  <a:lnTo>
                    <a:pt x="36385" y="90106"/>
                  </a:lnTo>
                  <a:lnTo>
                    <a:pt x="38404" y="92138"/>
                  </a:lnTo>
                  <a:lnTo>
                    <a:pt x="39852" y="92709"/>
                  </a:lnTo>
                  <a:lnTo>
                    <a:pt x="39268" y="93865"/>
                  </a:lnTo>
                  <a:lnTo>
                    <a:pt x="40424" y="96177"/>
                  </a:lnTo>
                  <a:lnTo>
                    <a:pt x="41300" y="97332"/>
                  </a:lnTo>
                  <a:lnTo>
                    <a:pt x="42748" y="98196"/>
                  </a:lnTo>
                  <a:lnTo>
                    <a:pt x="44475" y="99059"/>
                  </a:lnTo>
                  <a:lnTo>
                    <a:pt x="46202" y="100215"/>
                  </a:lnTo>
                  <a:lnTo>
                    <a:pt x="43903" y="96177"/>
                  </a:lnTo>
                  <a:lnTo>
                    <a:pt x="43319" y="93002"/>
                  </a:lnTo>
                  <a:lnTo>
                    <a:pt x="46202" y="93002"/>
                  </a:lnTo>
                  <a:lnTo>
                    <a:pt x="46202" y="90106"/>
                  </a:lnTo>
                  <a:lnTo>
                    <a:pt x="53720" y="90106"/>
                  </a:lnTo>
                  <a:lnTo>
                    <a:pt x="62994" y="88101"/>
                  </a:lnTo>
                  <a:lnTo>
                    <a:pt x="69349" y="86931"/>
                  </a:lnTo>
                  <a:lnTo>
                    <a:pt x="49098" y="86931"/>
                  </a:lnTo>
                  <a:lnTo>
                    <a:pt x="47358" y="85204"/>
                  </a:lnTo>
                  <a:lnTo>
                    <a:pt x="32918" y="80289"/>
                  </a:lnTo>
                  <a:lnTo>
                    <a:pt x="28295" y="77114"/>
                  </a:lnTo>
                  <a:lnTo>
                    <a:pt x="23101" y="74510"/>
                  </a:lnTo>
                  <a:lnTo>
                    <a:pt x="17614" y="72783"/>
                  </a:lnTo>
                  <a:close/>
                </a:path>
                <a:path w="180975" h="247014">
                  <a:moveTo>
                    <a:pt x="53720" y="90106"/>
                  </a:moveTo>
                  <a:lnTo>
                    <a:pt x="47942" y="90106"/>
                  </a:lnTo>
                  <a:lnTo>
                    <a:pt x="47942" y="93002"/>
                  </a:lnTo>
                  <a:lnTo>
                    <a:pt x="49961" y="93573"/>
                  </a:lnTo>
                  <a:lnTo>
                    <a:pt x="51688" y="92417"/>
                  </a:lnTo>
                  <a:lnTo>
                    <a:pt x="52778" y="92417"/>
                  </a:lnTo>
                  <a:lnTo>
                    <a:pt x="53136" y="90970"/>
                  </a:lnTo>
                  <a:lnTo>
                    <a:pt x="53720" y="90106"/>
                  </a:lnTo>
                  <a:close/>
                </a:path>
                <a:path w="180975" h="247014">
                  <a:moveTo>
                    <a:pt x="52778" y="92417"/>
                  </a:moveTo>
                  <a:lnTo>
                    <a:pt x="51688" y="92417"/>
                  </a:lnTo>
                  <a:lnTo>
                    <a:pt x="52565" y="93281"/>
                  </a:lnTo>
                  <a:lnTo>
                    <a:pt x="52778" y="92417"/>
                  </a:lnTo>
                  <a:close/>
                </a:path>
                <a:path w="180975" h="247014">
                  <a:moveTo>
                    <a:pt x="86067" y="52857"/>
                  </a:moveTo>
                  <a:lnTo>
                    <a:pt x="57175" y="52857"/>
                  </a:lnTo>
                  <a:lnTo>
                    <a:pt x="60349" y="58689"/>
                  </a:lnTo>
                  <a:lnTo>
                    <a:pt x="60465" y="59207"/>
                  </a:lnTo>
                  <a:lnTo>
                    <a:pt x="59094" y="67367"/>
                  </a:lnTo>
                  <a:lnTo>
                    <a:pt x="54705" y="75435"/>
                  </a:lnTo>
                  <a:lnTo>
                    <a:pt x="49098" y="80581"/>
                  </a:lnTo>
                  <a:lnTo>
                    <a:pt x="49098" y="86931"/>
                  </a:lnTo>
                  <a:lnTo>
                    <a:pt x="69349" y="86931"/>
                  </a:lnTo>
                  <a:lnTo>
                    <a:pt x="72272" y="86393"/>
                  </a:lnTo>
                  <a:lnTo>
                    <a:pt x="81660" y="84954"/>
                  </a:lnTo>
                  <a:lnTo>
                    <a:pt x="91262" y="83756"/>
                  </a:lnTo>
                  <a:lnTo>
                    <a:pt x="102819" y="78854"/>
                  </a:lnTo>
                  <a:lnTo>
                    <a:pt x="108584" y="77685"/>
                  </a:lnTo>
                  <a:lnTo>
                    <a:pt x="108912" y="75095"/>
                  </a:lnTo>
                  <a:lnTo>
                    <a:pt x="67576" y="75095"/>
                  </a:lnTo>
                  <a:lnTo>
                    <a:pt x="69024" y="73063"/>
                  </a:lnTo>
                  <a:lnTo>
                    <a:pt x="70180" y="69888"/>
                  </a:lnTo>
                  <a:lnTo>
                    <a:pt x="73063" y="69888"/>
                  </a:lnTo>
                  <a:lnTo>
                    <a:pt x="74510" y="63245"/>
                  </a:lnTo>
                  <a:lnTo>
                    <a:pt x="81445" y="56895"/>
                  </a:lnTo>
                  <a:lnTo>
                    <a:pt x="86067" y="52857"/>
                  </a:lnTo>
                  <a:close/>
                </a:path>
                <a:path w="180975" h="247014">
                  <a:moveTo>
                    <a:pt x="105702" y="67868"/>
                  </a:moveTo>
                  <a:lnTo>
                    <a:pt x="96249" y="70705"/>
                  </a:lnTo>
                  <a:lnTo>
                    <a:pt x="86853" y="73215"/>
                  </a:lnTo>
                  <a:lnTo>
                    <a:pt x="77350" y="74858"/>
                  </a:lnTo>
                  <a:lnTo>
                    <a:pt x="67576" y="75095"/>
                  </a:lnTo>
                  <a:lnTo>
                    <a:pt x="108912" y="75095"/>
                  </a:lnTo>
                  <a:lnTo>
                    <a:pt x="109149" y="73215"/>
                  </a:lnTo>
                  <a:lnTo>
                    <a:pt x="109238" y="72783"/>
                  </a:lnTo>
                  <a:lnTo>
                    <a:pt x="109740" y="70764"/>
                  </a:lnTo>
                  <a:lnTo>
                    <a:pt x="106857" y="70180"/>
                  </a:lnTo>
                  <a:lnTo>
                    <a:pt x="105702" y="69888"/>
                  </a:lnTo>
                  <a:lnTo>
                    <a:pt x="105702" y="67868"/>
                  </a:lnTo>
                  <a:close/>
                </a:path>
                <a:path w="180975" h="247014">
                  <a:moveTo>
                    <a:pt x="161734" y="72199"/>
                  </a:moveTo>
                  <a:lnTo>
                    <a:pt x="155955" y="72199"/>
                  </a:lnTo>
                  <a:lnTo>
                    <a:pt x="157683" y="72783"/>
                  </a:lnTo>
                  <a:lnTo>
                    <a:pt x="161734" y="72783"/>
                  </a:lnTo>
                  <a:lnTo>
                    <a:pt x="161734" y="72199"/>
                  </a:lnTo>
                  <a:close/>
                </a:path>
                <a:path w="180975" h="247014">
                  <a:moveTo>
                    <a:pt x="148279" y="52857"/>
                  </a:moveTo>
                  <a:lnTo>
                    <a:pt x="86067" y="52857"/>
                  </a:lnTo>
                  <a:lnTo>
                    <a:pt x="91833" y="54584"/>
                  </a:lnTo>
                  <a:lnTo>
                    <a:pt x="96748" y="58343"/>
                  </a:lnTo>
                  <a:lnTo>
                    <a:pt x="98196" y="64109"/>
                  </a:lnTo>
                  <a:lnTo>
                    <a:pt x="102819" y="61226"/>
                  </a:lnTo>
                  <a:lnTo>
                    <a:pt x="122599" y="61226"/>
                  </a:lnTo>
                  <a:lnTo>
                    <a:pt x="127193" y="58689"/>
                  </a:lnTo>
                  <a:lnTo>
                    <a:pt x="150469" y="58689"/>
                  </a:lnTo>
                  <a:lnTo>
                    <a:pt x="150352" y="57467"/>
                  </a:lnTo>
                  <a:lnTo>
                    <a:pt x="148729" y="53428"/>
                  </a:lnTo>
                  <a:lnTo>
                    <a:pt x="148279" y="52857"/>
                  </a:lnTo>
                  <a:close/>
                </a:path>
                <a:path w="180975" h="247014">
                  <a:moveTo>
                    <a:pt x="122599" y="61226"/>
                  </a:moveTo>
                  <a:lnTo>
                    <a:pt x="102819" y="61226"/>
                  </a:lnTo>
                  <a:lnTo>
                    <a:pt x="112928" y="63538"/>
                  </a:lnTo>
                  <a:lnTo>
                    <a:pt x="118414" y="63538"/>
                  </a:lnTo>
                  <a:lnTo>
                    <a:pt x="122599" y="61226"/>
                  </a:lnTo>
                  <a:close/>
                </a:path>
                <a:path w="180975" h="247014">
                  <a:moveTo>
                    <a:pt x="144691" y="43040"/>
                  </a:moveTo>
                  <a:lnTo>
                    <a:pt x="49098" y="43040"/>
                  </a:lnTo>
                  <a:lnTo>
                    <a:pt x="51981" y="43611"/>
                  </a:lnTo>
                  <a:lnTo>
                    <a:pt x="53720" y="48806"/>
                  </a:lnTo>
                  <a:lnTo>
                    <a:pt x="50825" y="48806"/>
                  </a:lnTo>
                  <a:lnTo>
                    <a:pt x="47650" y="52857"/>
                  </a:lnTo>
                  <a:lnTo>
                    <a:pt x="44183" y="56311"/>
                  </a:lnTo>
                  <a:lnTo>
                    <a:pt x="42163" y="61226"/>
                  </a:lnTo>
                  <a:lnTo>
                    <a:pt x="45338" y="59791"/>
                  </a:lnTo>
                  <a:lnTo>
                    <a:pt x="48513" y="58635"/>
                  </a:lnTo>
                  <a:lnTo>
                    <a:pt x="51981" y="57467"/>
                  </a:lnTo>
                  <a:lnTo>
                    <a:pt x="51981" y="55460"/>
                  </a:lnTo>
                  <a:lnTo>
                    <a:pt x="57175" y="52857"/>
                  </a:lnTo>
                  <a:lnTo>
                    <a:pt x="148279" y="52857"/>
                  </a:lnTo>
                  <a:lnTo>
                    <a:pt x="144411" y="47942"/>
                  </a:lnTo>
                  <a:lnTo>
                    <a:pt x="144691" y="43040"/>
                  </a:lnTo>
                  <a:close/>
                </a:path>
                <a:path w="180975" h="247014">
                  <a:moveTo>
                    <a:pt x="34198" y="54292"/>
                  </a:moveTo>
                  <a:lnTo>
                    <a:pt x="23393" y="54292"/>
                  </a:lnTo>
                  <a:lnTo>
                    <a:pt x="25984" y="56895"/>
                  </a:lnTo>
                  <a:lnTo>
                    <a:pt x="25120" y="56895"/>
                  </a:lnTo>
                  <a:lnTo>
                    <a:pt x="23964" y="57467"/>
                  </a:lnTo>
                  <a:lnTo>
                    <a:pt x="24549" y="59499"/>
                  </a:lnTo>
                  <a:lnTo>
                    <a:pt x="26860" y="60934"/>
                  </a:lnTo>
                  <a:lnTo>
                    <a:pt x="27724" y="59207"/>
                  </a:lnTo>
                  <a:lnTo>
                    <a:pt x="29743" y="59207"/>
                  </a:lnTo>
                  <a:lnTo>
                    <a:pt x="29743" y="57467"/>
                  </a:lnTo>
                  <a:lnTo>
                    <a:pt x="34198" y="54292"/>
                  </a:lnTo>
                  <a:close/>
                </a:path>
                <a:path w="180975" h="247014">
                  <a:moveTo>
                    <a:pt x="15303" y="25704"/>
                  </a:moveTo>
                  <a:lnTo>
                    <a:pt x="10680" y="28016"/>
                  </a:lnTo>
                  <a:lnTo>
                    <a:pt x="6057" y="30606"/>
                  </a:lnTo>
                  <a:lnTo>
                    <a:pt x="1727" y="33210"/>
                  </a:lnTo>
                  <a:lnTo>
                    <a:pt x="0" y="33210"/>
                  </a:lnTo>
                  <a:lnTo>
                    <a:pt x="279" y="34074"/>
                  </a:lnTo>
                  <a:lnTo>
                    <a:pt x="3746" y="35229"/>
                  </a:lnTo>
                  <a:lnTo>
                    <a:pt x="4330" y="41008"/>
                  </a:lnTo>
                  <a:lnTo>
                    <a:pt x="4038" y="42748"/>
                  </a:lnTo>
                  <a:lnTo>
                    <a:pt x="6921" y="47650"/>
                  </a:lnTo>
                  <a:lnTo>
                    <a:pt x="16459" y="49390"/>
                  </a:lnTo>
                  <a:lnTo>
                    <a:pt x="16167" y="51117"/>
                  </a:lnTo>
                  <a:lnTo>
                    <a:pt x="16167" y="54584"/>
                  </a:lnTo>
                  <a:lnTo>
                    <a:pt x="19634" y="54876"/>
                  </a:lnTo>
                  <a:lnTo>
                    <a:pt x="23393" y="54292"/>
                  </a:lnTo>
                  <a:lnTo>
                    <a:pt x="34198" y="54292"/>
                  </a:lnTo>
                  <a:lnTo>
                    <a:pt x="37833" y="51701"/>
                  </a:lnTo>
                  <a:lnTo>
                    <a:pt x="42163" y="48806"/>
                  </a:lnTo>
                  <a:lnTo>
                    <a:pt x="42163" y="46786"/>
                  </a:lnTo>
                  <a:lnTo>
                    <a:pt x="43903" y="45923"/>
                  </a:lnTo>
                  <a:lnTo>
                    <a:pt x="47942" y="44767"/>
                  </a:lnTo>
                  <a:lnTo>
                    <a:pt x="47942" y="43040"/>
                  </a:lnTo>
                  <a:lnTo>
                    <a:pt x="144691" y="43040"/>
                  </a:lnTo>
                  <a:lnTo>
                    <a:pt x="144910" y="40436"/>
                  </a:lnTo>
                  <a:lnTo>
                    <a:pt x="97040" y="40436"/>
                  </a:lnTo>
                  <a:lnTo>
                    <a:pt x="90106" y="39573"/>
                  </a:lnTo>
                  <a:lnTo>
                    <a:pt x="85775" y="36969"/>
                  </a:lnTo>
                  <a:lnTo>
                    <a:pt x="79413" y="33502"/>
                  </a:lnTo>
                  <a:lnTo>
                    <a:pt x="79413" y="30327"/>
                  </a:lnTo>
                  <a:lnTo>
                    <a:pt x="14439" y="30327"/>
                  </a:lnTo>
                  <a:lnTo>
                    <a:pt x="14719" y="28587"/>
                  </a:lnTo>
                  <a:lnTo>
                    <a:pt x="15303" y="25704"/>
                  </a:lnTo>
                  <a:close/>
                </a:path>
                <a:path w="180975" h="247014">
                  <a:moveTo>
                    <a:pt x="125920" y="32346"/>
                  </a:moveTo>
                  <a:lnTo>
                    <a:pt x="125056" y="32346"/>
                  </a:lnTo>
                  <a:lnTo>
                    <a:pt x="124180" y="33502"/>
                  </a:lnTo>
                  <a:lnTo>
                    <a:pt x="123609" y="34658"/>
                  </a:lnTo>
                  <a:lnTo>
                    <a:pt x="123024" y="36106"/>
                  </a:lnTo>
                  <a:lnTo>
                    <a:pt x="97040" y="40436"/>
                  </a:lnTo>
                  <a:lnTo>
                    <a:pt x="144910" y="40436"/>
                  </a:lnTo>
                  <a:lnTo>
                    <a:pt x="145275" y="36106"/>
                  </a:lnTo>
                  <a:lnTo>
                    <a:pt x="144411" y="36106"/>
                  </a:lnTo>
                  <a:lnTo>
                    <a:pt x="138620" y="35813"/>
                  </a:lnTo>
                  <a:lnTo>
                    <a:pt x="136601" y="34366"/>
                  </a:lnTo>
                  <a:lnTo>
                    <a:pt x="125920" y="32346"/>
                  </a:lnTo>
                  <a:close/>
                </a:path>
                <a:path w="180975" h="247014">
                  <a:moveTo>
                    <a:pt x="97320" y="0"/>
                  </a:moveTo>
                  <a:lnTo>
                    <a:pt x="96164" y="0"/>
                  </a:lnTo>
                  <a:lnTo>
                    <a:pt x="87110" y="231"/>
                  </a:lnTo>
                  <a:lnTo>
                    <a:pt x="78949" y="760"/>
                  </a:lnTo>
                  <a:lnTo>
                    <a:pt x="70950" y="1991"/>
                  </a:lnTo>
                  <a:lnTo>
                    <a:pt x="62382" y="4330"/>
                  </a:lnTo>
                  <a:lnTo>
                    <a:pt x="61226" y="4622"/>
                  </a:lnTo>
                  <a:lnTo>
                    <a:pt x="60363" y="4914"/>
                  </a:lnTo>
                  <a:lnTo>
                    <a:pt x="59499" y="5486"/>
                  </a:lnTo>
                  <a:lnTo>
                    <a:pt x="39747" y="12995"/>
                  </a:lnTo>
                  <a:lnTo>
                    <a:pt x="29967" y="17262"/>
                  </a:lnTo>
                  <a:lnTo>
                    <a:pt x="21081" y="22237"/>
                  </a:lnTo>
                  <a:lnTo>
                    <a:pt x="21081" y="28587"/>
                  </a:lnTo>
                  <a:lnTo>
                    <a:pt x="16459" y="29743"/>
                  </a:lnTo>
                  <a:lnTo>
                    <a:pt x="14439" y="30327"/>
                  </a:lnTo>
                  <a:lnTo>
                    <a:pt x="79413" y="30327"/>
                  </a:lnTo>
                  <a:lnTo>
                    <a:pt x="79413" y="30035"/>
                  </a:lnTo>
                  <a:lnTo>
                    <a:pt x="82029" y="28308"/>
                  </a:lnTo>
                  <a:lnTo>
                    <a:pt x="85483" y="23685"/>
                  </a:lnTo>
                  <a:lnTo>
                    <a:pt x="88379" y="23685"/>
                  </a:lnTo>
                  <a:lnTo>
                    <a:pt x="89242" y="20789"/>
                  </a:lnTo>
                  <a:lnTo>
                    <a:pt x="91833" y="17043"/>
                  </a:lnTo>
                  <a:lnTo>
                    <a:pt x="95300" y="17043"/>
                  </a:lnTo>
                  <a:lnTo>
                    <a:pt x="93865" y="12420"/>
                  </a:lnTo>
                  <a:lnTo>
                    <a:pt x="91554" y="10109"/>
                  </a:lnTo>
                  <a:lnTo>
                    <a:pt x="88379" y="10109"/>
                  </a:lnTo>
                  <a:lnTo>
                    <a:pt x="79705" y="6642"/>
                  </a:lnTo>
                  <a:lnTo>
                    <a:pt x="81724" y="5778"/>
                  </a:lnTo>
                  <a:lnTo>
                    <a:pt x="90398" y="5778"/>
                  </a:lnTo>
                  <a:lnTo>
                    <a:pt x="90398" y="4330"/>
                  </a:lnTo>
                  <a:lnTo>
                    <a:pt x="93281" y="4330"/>
                  </a:lnTo>
                  <a:lnTo>
                    <a:pt x="95300" y="2895"/>
                  </a:lnTo>
                  <a:lnTo>
                    <a:pt x="99923" y="584"/>
                  </a:lnTo>
                  <a:lnTo>
                    <a:pt x="98475" y="292"/>
                  </a:lnTo>
                  <a:lnTo>
                    <a:pt x="97320" y="0"/>
                  </a:lnTo>
                  <a:close/>
                </a:path>
                <a:path w="180975" h="247014">
                  <a:moveTo>
                    <a:pt x="89242" y="7797"/>
                  </a:moveTo>
                  <a:lnTo>
                    <a:pt x="88950" y="8369"/>
                  </a:lnTo>
                  <a:lnTo>
                    <a:pt x="88379" y="10109"/>
                  </a:lnTo>
                  <a:lnTo>
                    <a:pt x="91554" y="10109"/>
                  </a:lnTo>
                  <a:lnTo>
                    <a:pt x="89242" y="7797"/>
                  </a:lnTo>
                  <a:close/>
                </a:path>
                <a:path w="180975" h="247014">
                  <a:moveTo>
                    <a:pt x="90398" y="5778"/>
                  </a:moveTo>
                  <a:lnTo>
                    <a:pt x="81724" y="5778"/>
                  </a:lnTo>
                  <a:lnTo>
                    <a:pt x="90398" y="6349"/>
                  </a:lnTo>
                  <a:lnTo>
                    <a:pt x="90398" y="5778"/>
                  </a:lnTo>
                  <a:close/>
                </a:path>
              </a:pathLst>
            </a:custGeom>
            <a:solidFill>
              <a:srgbClr val="919495"/>
            </a:solidFill>
          </p:spPr>
          <p:txBody>
            <a:bodyPr wrap="square" lIns="0" tIns="0" rIns="0" bIns="0" rtlCol="0"/>
            <a:lstStyle/>
            <a:p>
              <a:endParaRPr/>
            </a:p>
          </p:txBody>
        </p:sp>
        <p:sp>
          <p:nvSpPr>
            <p:cNvPr id="497" name="object 500">
              <a:extLst>
                <a:ext uri="{FF2B5EF4-FFF2-40B4-BE49-F238E27FC236}">
                  <a16:creationId xmlns:a16="http://schemas.microsoft.com/office/drawing/2014/main" id="{D7E046DE-481D-11DD-CC0A-BD7F8DCB1CDA}"/>
                </a:ext>
              </a:extLst>
            </p:cNvPr>
            <p:cNvSpPr/>
            <p:nvPr/>
          </p:nvSpPr>
          <p:spPr>
            <a:xfrm>
              <a:off x="6478525" y="3766726"/>
              <a:ext cx="3175" cy="3175"/>
            </a:xfrm>
            <a:custGeom>
              <a:avLst/>
              <a:gdLst/>
              <a:ahLst/>
              <a:cxnLst/>
              <a:rect l="l" t="t" r="r" b="b"/>
              <a:pathLst>
                <a:path w="3175" h="3175">
                  <a:moveTo>
                    <a:pt x="2895" y="0"/>
                  </a:moveTo>
                  <a:lnTo>
                    <a:pt x="1739" y="876"/>
                  </a:lnTo>
                  <a:lnTo>
                    <a:pt x="876" y="1739"/>
                  </a:lnTo>
                  <a:lnTo>
                    <a:pt x="0" y="2895"/>
                  </a:lnTo>
                  <a:lnTo>
                    <a:pt x="2895" y="2895"/>
                  </a:lnTo>
                  <a:lnTo>
                    <a:pt x="2895" y="0"/>
                  </a:lnTo>
                  <a:close/>
                </a:path>
              </a:pathLst>
            </a:custGeom>
            <a:solidFill>
              <a:srgbClr val="CDCFC6"/>
            </a:solidFill>
          </p:spPr>
          <p:txBody>
            <a:bodyPr wrap="square" lIns="0" tIns="0" rIns="0" bIns="0" rtlCol="0"/>
            <a:lstStyle/>
            <a:p>
              <a:endParaRPr/>
            </a:p>
          </p:txBody>
        </p:sp>
        <p:sp>
          <p:nvSpPr>
            <p:cNvPr id="498" name="object 501">
              <a:extLst>
                <a:ext uri="{FF2B5EF4-FFF2-40B4-BE49-F238E27FC236}">
                  <a16:creationId xmlns:a16="http://schemas.microsoft.com/office/drawing/2014/main" id="{262FA63F-2A09-765A-1117-D78B4F460278}"/>
                </a:ext>
              </a:extLst>
            </p:cNvPr>
            <p:cNvSpPr/>
            <p:nvPr/>
          </p:nvSpPr>
          <p:spPr>
            <a:xfrm>
              <a:off x="6164586" y="3764127"/>
              <a:ext cx="6350" cy="3810"/>
            </a:xfrm>
            <a:custGeom>
              <a:avLst/>
              <a:gdLst/>
              <a:ahLst/>
              <a:cxnLst/>
              <a:rect l="l" t="t" r="r" b="b"/>
              <a:pathLst>
                <a:path w="6350" h="3810">
                  <a:moveTo>
                    <a:pt x="4038" y="0"/>
                  </a:moveTo>
                  <a:lnTo>
                    <a:pt x="2019" y="1739"/>
                  </a:lnTo>
                  <a:lnTo>
                    <a:pt x="0" y="2603"/>
                  </a:lnTo>
                  <a:lnTo>
                    <a:pt x="571" y="3759"/>
                  </a:lnTo>
                  <a:lnTo>
                    <a:pt x="5778" y="3759"/>
                  </a:lnTo>
                  <a:lnTo>
                    <a:pt x="5778" y="2603"/>
                  </a:lnTo>
                  <a:lnTo>
                    <a:pt x="4038" y="0"/>
                  </a:lnTo>
                  <a:close/>
                </a:path>
              </a:pathLst>
            </a:custGeom>
            <a:solidFill>
              <a:srgbClr val="C4BCC5"/>
            </a:solidFill>
          </p:spPr>
          <p:txBody>
            <a:bodyPr wrap="square" lIns="0" tIns="0" rIns="0" bIns="0" rtlCol="0"/>
            <a:lstStyle/>
            <a:p>
              <a:endParaRPr/>
            </a:p>
          </p:txBody>
        </p:sp>
        <p:sp>
          <p:nvSpPr>
            <p:cNvPr id="499" name="object 502">
              <a:extLst>
                <a:ext uri="{FF2B5EF4-FFF2-40B4-BE49-F238E27FC236}">
                  <a16:creationId xmlns:a16="http://schemas.microsoft.com/office/drawing/2014/main" id="{DD9D6F2C-F178-7A14-C0E2-E8A16C04E8E2}"/>
                </a:ext>
              </a:extLst>
            </p:cNvPr>
            <p:cNvSpPr/>
            <p:nvPr/>
          </p:nvSpPr>
          <p:spPr>
            <a:xfrm>
              <a:off x="6386106" y="3765004"/>
              <a:ext cx="1270" cy="3810"/>
            </a:xfrm>
            <a:custGeom>
              <a:avLst/>
              <a:gdLst/>
              <a:ahLst/>
              <a:cxnLst/>
              <a:rect l="l" t="t" r="r" b="b"/>
              <a:pathLst>
                <a:path w="1270" h="3810">
                  <a:moveTo>
                    <a:pt x="863" y="0"/>
                  </a:moveTo>
                  <a:lnTo>
                    <a:pt x="0" y="0"/>
                  </a:lnTo>
                  <a:lnTo>
                    <a:pt x="0" y="3759"/>
                  </a:lnTo>
                  <a:lnTo>
                    <a:pt x="863" y="3759"/>
                  </a:lnTo>
                  <a:lnTo>
                    <a:pt x="863" y="0"/>
                  </a:lnTo>
                  <a:close/>
                </a:path>
              </a:pathLst>
            </a:custGeom>
            <a:solidFill>
              <a:srgbClr val="A9ACAC"/>
            </a:solidFill>
          </p:spPr>
          <p:txBody>
            <a:bodyPr wrap="square" lIns="0" tIns="0" rIns="0" bIns="0" rtlCol="0"/>
            <a:lstStyle/>
            <a:p>
              <a:endParaRPr/>
            </a:p>
          </p:txBody>
        </p:sp>
        <p:sp>
          <p:nvSpPr>
            <p:cNvPr id="500" name="object 503">
              <a:extLst>
                <a:ext uri="{FF2B5EF4-FFF2-40B4-BE49-F238E27FC236}">
                  <a16:creationId xmlns:a16="http://schemas.microsoft.com/office/drawing/2014/main" id="{16291DF8-04AE-C229-BBA6-57B6E9293AF8}"/>
                </a:ext>
              </a:extLst>
            </p:cNvPr>
            <p:cNvSpPr/>
            <p:nvPr/>
          </p:nvSpPr>
          <p:spPr>
            <a:xfrm>
              <a:off x="6313905" y="3765000"/>
              <a:ext cx="1270" cy="3175"/>
            </a:xfrm>
            <a:custGeom>
              <a:avLst/>
              <a:gdLst/>
              <a:ahLst/>
              <a:cxnLst/>
              <a:rect l="l" t="t" r="r" b="b"/>
              <a:pathLst>
                <a:path w="1270" h="3175">
                  <a:moveTo>
                    <a:pt x="0" y="0"/>
                  </a:moveTo>
                  <a:lnTo>
                    <a:pt x="279" y="863"/>
                  </a:lnTo>
                  <a:lnTo>
                    <a:pt x="571" y="1727"/>
                  </a:lnTo>
                  <a:lnTo>
                    <a:pt x="863" y="2882"/>
                  </a:lnTo>
                  <a:lnTo>
                    <a:pt x="863" y="2311"/>
                  </a:lnTo>
                  <a:lnTo>
                    <a:pt x="571" y="1435"/>
                  </a:lnTo>
                  <a:lnTo>
                    <a:pt x="279" y="584"/>
                  </a:lnTo>
                  <a:lnTo>
                    <a:pt x="0" y="0"/>
                  </a:lnTo>
                  <a:close/>
                </a:path>
              </a:pathLst>
            </a:custGeom>
            <a:solidFill>
              <a:srgbClr val="AAA3AC"/>
            </a:solidFill>
          </p:spPr>
          <p:txBody>
            <a:bodyPr wrap="square" lIns="0" tIns="0" rIns="0" bIns="0" rtlCol="0"/>
            <a:lstStyle/>
            <a:p>
              <a:endParaRPr/>
            </a:p>
          </p:txBody>
        </p:sp>
        <p:sp>
          <p:nvSpPr>
            <p:cNvPr id="501" name="object 504">
              <a:extLst>
                <a:ext uri="{FF2B5EF4-FFF2-40B4-BE49-F238E27FC236}">
                  <a16:creationId xmlns:a16="http://schemas.microsoft.com/office/drawing/2014/main" id="{F77FF2EE-772B-DDA4-2091-2A4056C9AE0F}"/>
                </a:ext>
              </a:extLst>
            </p:cNvPr>
            <p:cNvSpPr/>
            <p:nvPr/>
          </p:nvSpPr>
          <p:spPr>
            <a:xfrm>
              <a:off x="6268554" y="3763848"/>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B0B3B3"/>
            </a:solidFill>
          </p:spPr>
          <p:txBody>
            <a:bodyPr wrap="square" lIns="0" tIns="0" rIns="0" bIns="0" rtlCol="0"/>
            <a:lstStyle/>
            <a:p>
              <a:endParaRPr/>
            </a:p>
          </p:txBody>
        </p:sp>
        <p:sp>
          <p:nvSpPr>
            <p:cNvPr id="502" name="object 505">
              <a:extLst>
                <a:ext uri="{FF2B5EF4-FFF2-40B4-BE49-F238E27FC236}">
                  <a16:creationId xmlns:a16="http://schemas.microsoft.com/office/drawing/2014/main" id="{E7C5FEF4-2DF6-85A3-A19B-87EFD4FDFE45}"/>
                </a:ext>
              </a:extLst>
            </p:cNvPr>
            <p:cNvSpPr/>
            <p:nvPr/>
          </p:nvSpPr>
          <p:spPr>
            <a:xfrm>
              <a:off x="6339316" y="3762403"/>
              <a:ext cx="635" cy="3175"/>
            </a:xfrm>
            <a:custGeom>
              <a:avLst/>
              <a:gdLst/>
              <a:ahLst/>
              <a:cxnLst/>
              <a:rect l="l" t="t" r="r" b="b"/>
              <a:pathLst>
                <a:path w="635" h="3175">
                  <a:moveTo>
                    <a:pt x="584" y="0"/>
                  </a:moveTo>
                  <a:lnTo>
                    <a:pt x="0" y="0"/>
                  </a:lnTo>
                  <a:lnTo>
                    <a:pt x="0" y="2603"/>
                  </a:lnTo>
                  <a:lnTo>
                    <a:pt x="292" y="1155"/>
                  </a:lnTo>
                  <a:lnTo>
                    <a:pt x="584" y="0"/>
                  </a:lnTo>
                  <a:close/>
                </a:path>
              </a:pathLst>
            </a:custGeom>
            <a:solidFill>
              <a:srgbClr val="C4C5C5"/>
            </a:solidFill>
          </p:spPr>
          <p:txBody>
            <a:bodyPr wrap="square" lIns="0" tIns="0" rIns="0" bIns="0" rtlCol="0"/>
            <a:lstStyle/>
            <a:p>
              <a:endParaRPr/>
            </a:p>
          </p:txBody>
        </p:sp>
        <p:sp>
          <p:nvSpPr>
            <p:cNvPr id="503" name="object 506">
              <a:extLst>
                <a:ext uri="{FF2B5EF4-FFF2-40B4-BE49-F238E27FC236}">
                  <a16:creationId xmlns:a16="http://schemas.microsoft.com/office/drawing/2014/main" id="{28041698-04EB-0032-CDDB-D220F40941B2}"/>
                </a:ext>
              </a:extLst>
            </p:cNvPr>
            <p:cNvSpPr/>
            <p:nvPr/>
          </p:nvSpPr>
          <p:spPr>
            <a:xfrm>
              <a:off x="6157950" y="3754310"/>
              <a:ext cx="28575" cy="12065"/>
            </a:xfrm>
            <a:custGeom>
              <a:avLst/>
              <a:gdLst/>
              <a:ahLst/>
              <a:cxnLst/>
              <a:rect l="l" t="t" r="r" b="b"/>
              <a:pathLst>
                <a:path w="28575" h="12064">
                  <a:moveTo>
                    <a:pt x="2870" y="9537"/>
                  </a:moveTo>
                  <a:lnTo>
                    <a:pt x="0" y="9537"/>
                  </a:lnTo>
                  <a:lnTo>
                    <a:pt x="0" y="10693"/>
                  </a:lnTo>
                  <a:lnTo>
                    <a:pt x="2870" y="10693"/>
                  </a:lnTo>
                  <a:lnTo>
                    <a:pt x="2870" y="9537"/>
                  </a:lnTo>
                  <a:close/>
                </a:path>
                <a:path w="28575" h="12064">
                  <a:moveTo>
                    <a:pt x="28282" y="8674"/>
                  </a:moveTo>
                  <a:lnTo>
                    <a:pt x="26847" y="0"/>
                  </a:lnTo>
                  <a:lnTo>
                    <a:pt x="26263" y="4330"/>
                  </a:lnTo>
                  <a:lnTo>
                    <a:pt x="27711" y="11557"/>
                  </a:lnTo>
                  <a:lnTo>
                    <a:pt x="28282" y="8674"/>
                  </a:lnTo>
                  <a:close/>
                </a:path>
              </a:pathLst>
            </a:custGeom>
            <a:solidFill>
              <a:srgbClr val="C4BCC5"/>
            </a:solidFill>
          </p:spPr>
          <p:txBody>
            <a:bodyPr wrap="square" lIns="0" tIns="0" rIns="0" bIns="0" rtlCol="0"/>
            <a:lstStyle/>
            <a:p>
              <a:endParaRPr/>
            </a:p>
          </p:txBody>
        </p:sp>
        <p:sp>
          <p:nvSpPr>
            <p:cNvPr id="504" name="object 507">
              <a:extLst>
                <a:ext uri="{FF2B5EF4-FFF2-40B4-BE49-F238E27FC236}">
                  <a16:creationId xmlns:a16="http://schemas.microsoft.com/office/drawing/2014/main" id="{D780B74B-0713-E0BA-6077-B6FB87D2395B}"/>
                </a:ext>
              </a:extLst>
            </p:cNvPr>
            <p:cNvSpPr/>
            <p:nvPr/>
          </p:nvSpPr>
          <p:spPr>
            <a:xfrm>
              <a:off x="6116066" y="3759517"/>
              <a:ext cx="198120" cy="5715"/>
            </a:xfrm>
            <a:custGeom>
              <a:avLst/>
              <a:gdLst/>
              <a:ahLst/>
              <a:cxnLst/>
              <a:rect l="l" t="t" r="r" b="b"/>
              <a:pathLst>
                <a:path w="198120" h="5714">
                  <a:moveTo>
                    <a:pt x="1447" y="571"/>
                  </a:moveTo>
                  <a:lnTo>
                    <a:pt x="863" y="0"/>
                  </a:lnTo>
                  <a:lnTo>
                    <a:pt x="0" y="4330"/>
                  </a:lnTo>
                  <a:lnTo>
                    <a:pt x="292" y="2895"/>
                  </a:lnTo>
                  <a:lnTo>
                    <a:pt x="1447" y="571"/>
                  </a:lnTo>
                  <a:close/>
                </a:path>
                <a:path w="198120" h="5714">
                  <a:moveTo>
                    <a:pt x="197827" y="2019"/>
                  </a:moveTo>
                  <a:lnTo>
                    <a:pt x="196951" y="2019"/>
                  </a:lnTo>
                  <a:lnTo>
                    <a:pt x="196672" y="2311"/>
                  </a:lnTo>
                  <a:lnTo>
                    <a:pt x="196672" y="2590"/>
                  </a:lnTo>
                  <a:lnTo>
                    <a:pt x="196951" y="3467"/>
                  </a:lnTo>
                  <a:lnTo>
                    <a:pt x="197243" y="4330"/>
                  </a:lnTo>
                  <a:lnTo>
                    <a:pt x="197827" y="5486"/>
                  </a:lnTo>
                  <a:lnTo>
                    <a:pt x="197827" y="2019"/>
                  </a:lnTo>
                  <a:close/>
                </a:path>
              </a:pathLst>
            </a:custGeom>
            <a:solidFill>
              <a:srgbClr val="A9ACAC"/>
            </a:solidFill>
          </p:spPr>
          <p:txBody>
            <a:bodyPr wrap="square" lIns="0" tIns="0" rIns="0" bIns="0" rtlCol="0"/>
            <a:lstStyle/>
            <a:p>
              <a:endParaRPr/>
            </a:p>
          </p:txBody>
        </p:sp>
        <p:sp>
          <p:nvSpPr>
            <p:cNvPr id="505" name="object 508">
              <a:extLst>
                <a:ext uri="{FF2B5EF4-FFF2-40B4-BE49-F238E27FC236}">
                  <a16:creationId xmlns:a16="http://schemas.microsoft.com/office/drawing/2014/main" id="{CF9DD9C6-F3A8-5219-B92E-4A40EAC3F070}"/>
                </a:ext>
              </a:extLst>
            </p:cNvPr>
            <p:cNvSpPr/>
            <p:nvPr/>
          </p:nvSpPr>
          <p:spPr>
            <a:xfrm>
              <a:off x="6119243" y="3757201"/>
              <a:ext cx="4445" cy="6985"/>
            </a:xfrm>
            <a:custGeom>
              <a:avLst/>
              <a:gdLst/>
              <a:ahLst/>
              <a:cxnLst/>
              <a:rect l="l" t="t" r="r" b="b"/>
              <a:pathLst>
                <a:path w="4445" h="6985">
                  <a:moveTo>
                    <a:pt x="3175" y="0"/>
                  </a:moveTo>
                  <a:lnTo>
                    <a:pt x="2019" y="0"/>
                  </a:lnTo>
                  <a:lnTo>
                    <a:pt x="1155" y="2019"/>
                  </a:lnTo>
                  <a:lnTo>
                    <a:pt x="0" y="6642"/>
                  </a:lnTo>
                  <a:lnTo>
                    <a:pt x="2019" y="6642"/>
                  </a:lnTo>
                  <a:lnTo>
                    <a:pt x="2603" y="4330"/>
                  </a:lnTo>
                  <a:lnTo>
                    <a:pt x="3175" y="2311"/>
                  </a:lnTo>
                  <a:lnTo>
                    <a:pt x="4038" y="292"/>
                  </a:lnTo>
                  <a:lnTo>
                    <a:pt x="3175" y="0"/>
                  </a:lnTo>
                  <a:close/>
                </a:path>
              </a:pathLst>
            </a:custGeom>
            <a:solidFill>
              <a:srgbClr val="898C95"/>
            </a:solidFill>
          </p:spPr>
          <p:txBody>
            <a:bodyPr wrap="square" lIns="0" tIns="0" rIns="0" bIns="0" rtlCol="0"/>
            <a:lstStyle/>
            <a:p>
              <a:endParaRPr/>
            </a:p>
          </p:txBody>
        </p:sp>
        <p:sp>
          <p:nvSpPr>
            <p:cNvPr id="506" name="object 509">
              <a:extLst>
                <a:ext uri="{FF2B5EF4-FFF2-40B4-BE49-F238E27FC236}">
                  <a16:creationId xmlns:a16="http://schemas.microsoft.com/office/drawing/2014/main" id="{942973C4-8D95-3E15-8275-209043DA2682}"/>
                </a:ext>
              </a:extLst>
            </p:cNvPr>
            <p:cNvSpPr/>
            <p:nvPr/>
          </p:nvSpPr>
          <p:spPr>
            <a:xfrm>
              <a:off x="6218887" y="3761530"/>
              <a:ext cx="1270" cy="2540"/>
            </a:xfrm>
            <a:custGeom>
              <a:avLst/>
              <a:gdLst/>
              <a:ahLst/>
              <a:cxnLst/>
              <a:rect l="l" t="t" r="r" b="b"/>
              <a:pathLst>
                <a:path w="1270" h="2539">
                  <a:moveTo>
                    <a:pt x="0" y="0"/>
                  </a:moveTo>
                  <a:lnTo>
                    <a:pt x="571" y="2311"/>
                  </a:lnTo>
                  <a:lnTo>
                    <a:pt x="571" y="2019"/>
                  </a:lnTo>
                  <a:lnTo>
                    <a:pt x="1155" y="2019"/>
                  </a:lnTo>
                  <a:lnTo>
                    <a:pt x="571" y="876"/>
                  </a:lnTo>
                  <a:lnTo>
                    <a:pt x="0" y="0"/>
                  </a:lnTo>
                  <a:close/>
                </a:path>
              </a:pathLst>
            </a:custGeom>
            <a:solidFill>
              <a:srgbClr val="B0B3B3"/>
            </a:solidFill>
          </p:spPr>
          <p:txBody>
            <a:bodyPr wrap="square" lIns="0" tIns="0" rIns="0" bIns="0" rtlCol="0"/>
            <a:lstStyle/>
            <a:p>
              <a:endParaRPr/>
            </a:p>
          </p:txBody>
        </p:sp>
        <p:sp>
          <p:nvSpPr>
            <p:cNvPr id="507" name="object 510">
              <a:extLst>
                <a:ext uri="{FF2B5EF4-FFF2-40B4-BE49-F238E27FC236}">
                  <a16:creationId xmlns:a16="http://schemas.microsoft.com/office/drawing/2014/main" id="{0CA998D9-C1B8-207A-CB54-5C50EA4A2302}"/>
                </a:ext>
              </a:extLst>
            </p:cNvPr>
            <p:cNvSpPr/>
            <p:nvPr/>
          </p:nvSpPr>
          <p:spPr>
            <a:xfrm>
              <a:off x="6267692" y="3760952"/>
              <a:ext cx="1270" cy="3175"/>
            </a:xfrm>
            <a:custGeom>
              <a:avLst/>
              <a:gdLst/>
              <a:ahLst/>
              <a:cxnLst/>
              <a:rect l="l" t="t" r="r" b="b"/>
              <a:pathLst>
                <a:path w="1270" h="3175">
                  <a:moveTo>
                    <a:pt x="863" y="0"/>
                  </a:moveTo>
                  <a:lnTo>
                    <a:pt x="0" y="0"/>
                  </a:lnTo>
                  <a:lnTo>
                    <a:pt x="292" y="876"/>
                  </a:lnTo>
                  <a:lnTo>
                    <a:pt x="571" y="1739"/>
                  </a:lnTo>
                  <a:lnTo>
                    <a:pt x="863" y="2895"/>
                  </a:lnTo>
                  <a:lnTo>
                    <a:pt x="863" y="0"/>
                  </a:lnTo>
                  <a:close/>
                </a:path>
              </a:pathLst>
            </a:custGeom>
            <a:solidFill>
              <a:srgbClr val="BABCBC"/>
            </a:solidFill>
          </p:spPr>
          <p:txBody>
            <a:bodyPr wrap="square" lIns="0" tIns="0" rIns="0" bIns="0" rtlCol="0"/>
            <a:lstStyle/>
            <a:p>
              <a:endParaRPr/>
            </a:p>
          </p:txBody>
        </p:sp>
        <p:sp>
          <p:nvSpPr>
            <p:cNvPr id="508" name="object 511">
              <a:extLst>
                <a:ext uri="{FF2B5EF4-FFF2-40B4-BE49-F238E27FC236}">
                  <a16:creationId xmlns:a16="http://schemas.microsoft.com/office/drawing/2014/main" id="{5C36E6AE-C56A-FA4E-C1A8-96EF16DE4D8D}"/>
                </a:ext>
              </a:extLst>
            </p:cNvPr>
            <p:cNvSpPr/>
            <p:nvPr/>
          </p:nvSpPr>
          <p:spPr>
            <a:xfrm>
              <a:off x="6268561" y="3760668"/>
              <a:ext cx="1270" cy="3175"/>
            </a:xfrm>
            <a:custGeom>
              <a:avLst/>
              <a:gdLst/>
              <a:ahLst/>
              <a:cxnLst/>
              <a:rect l="l" t="t" r="r" b="b"/>
              <a:pathLst>
                <a:path w="1270" h="3175">
                  <a:moveTo>
                    <a:pt x="0" y="0"/>
                  </a:moveTo>
                  <a:lnTo>
                    <a:pt x="0" y="3175"/>
                  </a:lnTo>
                  <a:lnTo>
                    <a:pt x="863" y="3175"/>
                  </a:lnTo>
                  <a:lnTo>
                    <a:pt x="571" y="2019"/>
                  </a:lnTo>
                  <a:lnTo>
                    <a:pt x="292" y="863"/>
                  </a:lnTo>
                  <a:lnTo>
                    <a:pt x="0" y="0"/>
                  </a:lnTo>
                  <a:close/>
                </a:path>
              </a:pathLst>
            </a:custGeom>
            <a:solidFill>
              <a:srgbClr val="A1A4A5"/>
            </a:solidFill>
          </p:spPr>
          <p:txBody>
            <a:bodyPr wrap="square" lIns="0" tIns="0" rIns="0" bIns="0" rtlCol="0"/>
            <a:lstStyle/>
            <a:p>
              <a:endParaRPr/>
            </a:p>
          </p:txBody>
        </p:sp>
        <p:sp>
          <p:nvSpPr>
            <p:cNvPr id="509" name="object 512">
              <a:extLst>
                <a:ext uri="{FF2B5EF4-FFF2-40B4-BE49-F238E27FC236}">
                  <a16:creationId xmlns:a16="http://schemas.microsoft.com/office/drawing/2014/main" id="{D2E88EC4-01E1-9440-A821-2EAE59DC51CC}"/>
                </a:ext>
              </a:extLst>
            </p:cNvPr>
            <p:cNvSpPr/>
            <p:nvPr/>
          </p:nvSpPr>
          <p:spPr>
            <a:xfrm>
              <a:off x="6311874" y="3757777"/>
              <a:ext cx="185420" cy="6350"/>
            </a:xfrm>
            <a:custGeom>
              <a:avLst/>
              <a:gdLst/>
              <a:ahLst/>
              <a:cxnLst/>
              <a:rect l="l" t="t" r="r" b="b"/>
              <a:pathLst>
                <a:path w="185420" h="6350">
                  <a:moveTo>
                    <a:pt x="1435" y="3759"/>
                  </a:moveTo>
                  <a:lnTo>
                    <a:pt x="1155" y="2311"/>
                  </a:lnTo>
                  <a:lnTo>
                    <a:pt x="571" y="0"/>
                  </a:lnTo>
                  <a:lnTo>
                    <a:pt x="0" y="0"/>
                  </a:lnTo>
                  <a:lnTo>
                    <a:pt x="0" y="292"/>
                  </a:lnTo>
                  <a:lnTo>
                    <a:pt x="279" y="1447"/>
                  </a:lnTo>
                  <a:lnTo>
                    <a:pt x="863" y="4330"/>
                  </a:lnTo>
                  <a:lnTo>
                    <a:pt x="863" y="4051"/>
                  </a:lnTo>
                  <a:lnTo>
                    <a:pt x="1155" y="3759"/>
                  </a:lnTo>
                  <a:lnTo>
                    <a:pt x="1435" y="3759"/>
                  </a:lnTo>
                  <a:close/>
                </a:path>
                <a:path w="185420" h="6350">
                  <a:moveTo>
                    <a:pt x="185420" y="6070"/>
                  </a:moveTo>
                  <a:lnTo>
                    <a:pt x="184556" y="4914"/>
                  </a:lnTo>
                  <a:lnTo>
                    <a:pt x="183680" y="3759"/>
                  </a:lnTo>
                  <a:lnTo>
                    <a:pt x="182816" y="2895"/>
                  </a:lnTo>
                  <a:lnTo>
                    <a:pt x="182816" y="3175"/>
                  </a:lnTo>
                  <a:lnTo>
                    <a:pt x="183972" y="5486"/>
                  </a:lnTo>
                  <a:lnTo>
                    <a:pt x="185420" y="6070"/>
                  </a:lnTo>
                  <a:close/>
                </a:path>
              </a:pathLst>
            </a:custGeom>
            <a:solidFill>
              <a:srgbClr val="A9ACAC"/>
            </a:solidFill>
          </p:spPr>
          <p:txBody>
            <a:bodyPr wrap="square" lIns="0" tIns="0" rIns="0" bIns="0" rtlCol="0"/>
            <a:lstStyle/>
            <a:p>
              <a:endParaRPr/>
            </a:p>
          </p:txBody>
        </p:sp>
        <p:sp>
          <p:nvSpPr>
            <p:cNvPr id="510" name="object 513">
              <a:extLst>
                <a:ext uri="{FF2B5EF4-FFF2-40B4-BE49-F238E27FC236}">
                  <a16:creationId xmlns:a16="http://schemas.microsoft.com/office/drawing/2014/main" id="{D7462AFC-FABF-7D62-A8B7-F60DAFA4A9CD}"/>
                </a:ext>
              </a:extLst>
            </p:cNvPr>
            <p:cNvSpPr/>
            <p:nvPr/>
          </p:nvSpPr>
          <p:spPr>
            <a:xfrm>
              <a:off x="6077076" y="3758069"/>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999C9D"/>
            </a:solidFill>
          </p:spPr>
          <p:txBody>
            <a:bodyPr wrap="square" lIns="0" tIns="0" rIns="0" bIns="0" rtlCol="0"/>
            <a:lstStyle/>
            <a:p>
              <a:endParaRPr/>
            </a:p>
          </p:txBody>
        </p:sp>
        <p:sp>
          <p:nvSpPr>
            <p:cNvPr id="511" name="object 514">
              <a:extLst>
                <a:ext uri="{FF2B5EF4-FFF2-40B4-BE49-F238E27FC236}">
                  <a16:creationId xmlns:a16="http://schemas.microsoft.com/office/drawing/2014/main" id="{3F49CDAD-6F2D-5AA9-E36B-AC8A1C5CC08C}"/>
                </a:ext>
              </a:extLst>
            </p:cNvPr>
            <p:cNvSpPr/>
            <p:nvPr/>
          </p:nvSpPr>
          <p:spPr>
            <a:xfrm>
              <a:off x="6267691" y="3754310"/>
              <a:ext cx="35560" cy="6985"/>
            </a:xfrm>
            <a:custGeom>
              <a:avLst/>
              <a:gdLst/>
              <a:ahLst/>
              <a:cxnLst/>
              <a:rect l="l" t="t" r="r" b="b"/>
              <a:pathLst>
                <a:path w="35560" h="6985">
                  <a:moveTo>
                    <a:pt x="863" y="0"/>
                  </a:moveTo>
                  <a:lnTo>
                    <a:pt x="0" y="0"/>
                  </a:lnTo>
                  <a:lnTo>
                    <a:pt x="0" y="6642"/>
                  </a:lnTo>
                  <a:lnTo>
                    <a:pt x="863" y="6642"/>
                  </a:lnTo>
                  <a:lnTo>
                    <a:pt x="863" y="0"/>
                  </a:lnTo>
                  <a:close/>
                </a:path>
                <a:path w="35560" h="6985">
                  <a:moveTo>
                    <a:pt x="34950" y="6642"/>
                  </a:moveTo>
                  <a:lnTo>
                    <a:pt x="34658" y="5499"/>
                  </a:lnTo>
                  <a:lnTo>
                    <a:pt x="34378" y="4343"/>
                  </a:lnTo>
                  <a:lnTo>
                    <a:pt x="34086" y="3467"/>
                  </a:lnTo>
                  <a:lnTo>
                    <a:pt x="33502" y="3467"/>
                  </a:lnTo>
                  <a:lnTo>
                    <a:pt x="33502" y="3759"/>
                  </a:lnTo>
                  <a:lnTo>
                    <a:pt x="33794" y="4622"/>
                  </a:lnTo>
                  <a:lnTo>
                    <a:pt x="34378" y="5499"/>
                  </a:lnTo>
                  <a:lnTo>
                    <a:pt x="34950" y="6642"/>
                  </a:lnTo>
                  <a:close/>
                </a:path>
              </a:pathLst>
            </a:custGeom>
            <a:solidFill>
              <a:srgbClr val="B0B3B3"/>
            </a:solidFill>
          </p:spPr>
          <p:txBody>
            <a:bodyPr wrap="square" lIns="0" tIns="0" rIns="0" bIns="0" rtlCol="0"/>
            <a:lstStyle/>
            <a:p>
              <a:endParaRPr/>
            </a:p>
          </p:txBody>
        </p:sp>
        <p:sp>
          <p:nvSpPr>
            <p:cNvPr id="512" name="object 515">
              <a:extLst>
                <a:ext uri="{FF2B5EF4-FFF2-40B4-BE49-F238E27FC236}">
                  <a16:creationId xmlns:a16="http://schemas.microsoft.com/office/drawing/2014/main" id="{4E38732B-BC49-0283-F5B9-F804018817E1}"/>
                </a:ext>
              </a:extLst>
            </p:cNvPr>
            <p:cNvSpPr/>
            <p:nvPr/>
          </p:nvSpPr>
          <p:spPr>
            <a:xfrm>
              <a:off x="6361845" y="3754313"/>
              <a:ext cx="1270" cy="6985"/>
            </a:xfrm>
            <a:custGeom>
              <a:avLst/>
              <a:gdLst/>
              <a:ahLst/>
              <a:cxnLst/>
              <a:rect l="l" t="t" r="r" b="b"/>
              <a:pathLst>
                <a:path w="1270" h="6985">
                  <a:moveTo>
                    <a:pt x="0" y="0"/>
                  </a:moveTo>
                  <a:lnTo>
                    <a:pt x="0" y="3467"/>
                  </a:lnTo>
                  <a:lnTo>
                    <a:pt x="1155" y="6642"/>
                  </a:lnTo>
                  <a:lnTo>
                    <a:pt x="584" y="4330"/>
                  </a:lnTo>
                  <a:lnTo>
                    <a:pt x="292" y="2019"/>
                  </a:lnTo>
                  <a:lnTo>
                    <a:pt x="0" y="0"/>
                  </a:lnTo>
                  <a:close/>
                </a:path>
              </a:pathLst>
            </a:custGeom>
            <a:solidFill>
              <a:srgbClr val="C4BCC5"/>
            </a:solidFill>
          </p:spPr>
          <p:txBody>
            <a:bodyPr wrap="square" lIns="0" tIns="0" rIns="0" bIns="0" rtlCol="0"/>
            <a:lstStyle/>
            <a:p>
              <a:endParaRPr/>
            </a:p>
          </p:txBody>
        </p:sp>
        <p:sp>
          <p:nvSpPr>
            <p:cNvPr id="513" name="object 516">
              <a:extLst>
                <a:ext uri="{FF2B5EF4-FFF2-40B4-BE49-F238E27FC236}">
                  <a16:creationId xmlns:a16="http://schemas.microsoft.com/office/drawing/2014/main" id="{8230F0C9-A0D2-D9D2-1145-484F0CD76EE7}"/>
                </a:ext>
              </a:extLst>
            </p:cNvPr>
            <p:cNvSpPr/>
            <p:nvPr/>
          </p:nvSpPr>
          <p:spPr>
            <a:xfrm>
              <a:off x="6384954" y="3757199"/>
              <a:ext cx="1270" cy="3810"/>
            </a:xfrm>
            <a:custGeom>
              <a:avLst/>
              <a:gdLst/>
              <a:ahLst/>
              <a:cxnLst/>
              <a:rect l="l" t="t" r="r" b="b"/>
              <a:pathLst>
                <a:path w="1270" h="3810">
                  <a:moveTo>
                    <a:pt x="1155" y="0"/>
                  </a:moveTo>
                  <a:lnTo>
                    <a:pt x="0" y="0"/>
                  </a:lnTo>
                  <a:lnTo>
                    <a:pt x="279" y="1155"/>
                  </a:lnTo>
                  <a:lnTo>
                    <a:pt x="571" y="2311"/>
                  </a:lnTo>
                  <a:lnTo>
                    <a:pt x="1155" y="3759"/>
                  </a:lnTo>
                  <a:lnTo>
                    <a:pt x="1155" y="0"/>
                  </a:lnTo>
                  <a:close/>
                </a:path>
              </a:pathLst>
            </a:custGeom>
            <a:solidFill>
              <a:srgbClr val="A1A4A5"/>
            </a:solidFill>
          </p:spPr>
          <p:txBody>
            <a:bodyPr wrap="square" lIns="0" tIns="0" rIns="0" bIns="0" rtlCol="0"/>
            <a:lstStyle/>
            <a:p>
              <a:endParaRPr/>
            </a:p>
          </p:txBody>
        </p:sp>
        <p:sp>
          <p:nvSpPr>
            <p:cNvPr id="514" name="object 517">
              <a:extLst>
                <a:ext uri="{FF2B5EF4-FFF2-40B4-BE49-F238E27FC236}">
                  <a16:creationId xmlns:a16="http://schemas.microsoft.com/office/drawing/2014/main" id="{5188329B-D03D-1326-3C17-F16DEADE8FF2}"/>
                </a:ext>
              </a:extLst>
            </p:cNvPr>
            <p:cNvSpPr/>
            <p:nvPr/>
          </p:nvSpPr>
          <p:spPr>
            <a:xfrm>
              <a:off x="6492968" y="3758066"/>
              <a:ext cx="1905" cy="3175"/>
            </a:xfrm>
            <a:custGeom>
              <a:avLst/>
              <a:gdLst/>
              <a:ahLst/>
              <a:cxnLst/>
              <a:rect l="l" t="t" r="r" b="b"/>
              <a:pathLst>
                <a:path w="1904" h="3175">
                  <a:moveTo>
                    <a:pt x="0" y="0"/>
                  </a:moveTo>
                  <a:lnTo>
                    <a:pt x="571" y="2311"/>
                  </a:lnTo>
                  <a:lnTo>
                    <a:pt x="1727" y="2882"/>
                  </a:lnTo>
                  <a:lnTo>
                    <a:pt x="1727" y="2603"/>
                  </a:lnTo>
                  <a:lnTo>
                    <a:pt x="0" y="0"/>
                  </a:lnTo>
                  <a:close/>
                </a:path>
              </a:pathLst>
            </a:custGeom>
            <a:solidFill>
              <a:srgbClr val="B0B3B3"/>
            </a:solidFill>
          </p:spPr>
          <p:txBody>
            <a:bodyPr wrap="square" lIns="0" tIns="0" rIns="0" bIns="0" rtlCol="0"/>
            <a:lstStyle/>
            <a:p>
              <a:endParaRPr/>
            </a:p>
          </p:txBody>
        </p:sp>
        <p:sp>
          <p:nvSpPr>
            <p:cNvPr id="515" name="object 518">
              <a:extLst>
                <a:ext uri="{FF2B5EF4-FFF2-40B4-BE49-F238E27FC236}">
                  <a16:creationId xmlns:a16="http://schemas.microsoft.com/office/drawing/2014/main" id="{3E60F752-F7D5-92F7-0F89-E9BFFC1CC625}"/>
                </a:ext>
              </a:extLst>
            </p:cNvPr>
            <p:cNvSpPr/>
            <p:nvPr/>
          </p:nvSpPr>
          <p:spPr>
            <a:xfrm>
              <a:off x="6077064" y="3754894"/>
              <a:ext cx="41910" cy="5715"/>
            </a:xfrm>
            <a:custGeom>
              <a:avLst/>
              <a:gdLst/>
              <a:ahLst/>
              <a:cxnLst/>
              <a:rect l="l" t="t" r="r" b="b"/>
              <a:pathLst>
                <a:path w="41910" h="5714">
                  <a:moveTo>
                    <a:pt x="863" y="3175"/>
                  </a:moveTo>
                  <a:lnTo>
                    <a:pt x="571" y="2019"/>
                  </a:lnTo>
                  <a:lnTo>
                    <a:pt x="292" y="863"/>
                  </a:lnTo>
                  <a:lnTo>
                    <a:pt x="292" y="0"/>
                  </a:lnTo>
                  <a:lnTo>
                    <a:pt x="0" y="863"/>
                  </a:lnTo>
                  <a:lnTo>
                    <a:pt x="0" y="3175"/>
                  </a:lnTo>
                  <a:lnTo>
                    <a:pt x="863" y="3175"/>
                  </a:lnTo>
                  <a:close/>
                </a:path>
                <a:path w="41910" h="5714">
                  <a:moveTo>
                    <a:pt x="41300" y="1727"/>
                  </a:moveTo>
                  <a:lnTo>
                    <a:pt x="40144" y="3467"/>
                  </a:lnTo>
                  <a:lnTo>
                    <a:pt x="39865" y="4622"/>
                  </a:lnTo>
                  <a:lnTo>
                    <a:pt x="40436" y="5194"/>
                  </a:lnTo>
                  <a:lnTo>
                    <a:pt x="41300" y="1727"/>
                  </a:lnTo>
                  <a:close/>
                </a:path>
              </a:pathLst>
            </a:custGeom>
            <a:solidFill>
              <a:srgbClr val="A1A4A5"/>
            </a:solidFill>
          </p:spPr>
          <p:txBody>
            <a:bodyPr wrap="square" lIns="0" tIns="0" rIns="0" bIns="0" rtlCol="0"/>
            <a:lstStyle/>
            <a:p>
              <a:endParaRPr/>
            </a:p>
          </p:txBody>
        </p:sp>
        <p:sp>
          <p:nvSpPr>
            <p:cNvPr id="516" name="object 519">
              <a:extLst>
                <a:ext uri="{FF2B5EF4-FFF2-40B4-BE49-F238E27FC236}">
                  <a16:creationId xmlns:a16="http://schemas.microsoft.com/office/drawing/2014/main" id="{9B87D390-6579-61D3-0908-FC73571AD521}"/>
                </a:ext>
              </a:extLst>
            </p:cNvPr>
            <p:cNvSpPr/>
            <p:nvPr/>
          </p:nvSpPr>
          <p:spPr>
            <a:xfrm>
              <a:off x="6300331" y="3755178"/>
              <a:ext cx="1905" cy="3175"/>
            </a:xfrm>
            <a:custGeom>
              <a:avLst/>
              <a:gdLst/>
              <a:ahLst/>
              <a:cxnLst/>
              <a:rect l="l" t="t" r="r" b="b"/>
              <a:pathLst>
                <a:path w="1904" h="3175">
                  <a:moveTo>
                    <a:pt x="863" y="0"/>
                  </a:moveTo>
                  <a:lnTo>
                    <a:pt x="0" y="0"/>
                  </a:lnTo>
                  <a:lnTo>
                    <a:pt x="279" y="863"/>
                  </a:lnTo>
                  <a:lnTo>
                    <a:pt x="571" y="1727"/>
                  </a:lnTo>
                  <a:lnTo>
                    <a:pt x="863" y="2882"/>
                  </a:lnTo>
                  <a:lnTo>
                    <a:pt x="863" y="2590"/>
                  </a:lnTo>
                  <a:lnTo>
                    <a:pt x="1435" y="2590"/>
                  </a:lnTo>
                  <a:lnTo>
                    <a:pt x="1155" y="1727"/>
                  </a:lnTo>
                  <a:lnTo>
                    <a:pt x="863" y="863"/>
                  </a:lnTo>
                  <a:lnTo>
                    <a:pt x="863" y="0"/>
                  </a:lnTo>
                  <a:close/>
                </a:path>
              </a:pathLst>
            </a:custGeom>
            <a:solidFill>
              <a:srgbClr val="B1BCBC"/>
            </a:solidFill>
          </p:spPr>
          <p:txBody>
            <a:bodyPr wrap="square" lIns="0" tIns="0" rIns="0" bIns="0" rtlCol="0"/>
            <a:lstStyle/>
            <a:p>
              <a:endParaRPr/>
            </a:p>
          </p:txBody>
        </p:sp>
        <p:sp>
          <p:nvSpPr>
            <p:cNvPr id="517" name="object 520">
              <a:extLst>
                <a:ext uri="{FF2B5EF4-FFF2-40B4-BE49-F238E27FC236}">
                  <a16:creationId xmlns:a16="http://schemas.microsoft.com/office/drawing/2014/main" id="{755D2D07-7E1F-F8C3-EB4F-1A1ACC06E97B}"/>
                </a:ext>
              </a:extLst>
            </p:cNvPr>
            <p:cNvSpPr/>
            <p:nvPr/>
          </p:nvSpPr>
          <p:spPr>
            <a:xfrm>
              <a:off x="6311012" y="3754888"/>
              <a:ext cx="1905" cy="3175"/>
            </a:xfrm>
            <a:custGeom>
              <a:avLst/>
              <a:gdLst/>
              <a:ahLst/>
              <a:cxnLst/>
              <a:rect l="l" t="t" r="r" b="b"/>
              <a:pathLst>
                <a:path w="1904" h="3175">
                  <a:moveTo>
                    <a:pt x="292" y="0"/>
                  </a:moveTo>
                  <a:lnTo>
                    <a:pt x="0" y="3175"/>
                  </a:lnTo>
                  <a:lnTo>
                    <a:pt x="876" y="3175"/>
                  </a:lnTo>
                  <a:lnTo>
                    <a:pt x="876" y="2882"/>
                  </a:lnTo>
                  <a:lnTo>
                    <a:pt x="1447" y="2882"/>
                  </a:lnTo>
                  <a:lnTo>
                    <a:pt x="1447" y="1739"/>
                  </a:lnTo>
                  <a:lnTo>
                    <a:pt x="876" y="1155"/>
                  </a:lnTo>
                  <a:lnTo>
                    <a:pt x="292" y="0"/>
                  </a:lnTo>
                  <a:close/>
                </a:path>
              </a:pathLst>
            </a:custGeom>
            <a:solidFill>
              <a:srgbClr val="A1A4A5"/>
            </a:solidFill>
          </p:spPr>
          <p:txBody>
            <a:bodyPr wrap="square" lIns="0" tIns="0" rIns="0" bIns="0" rtlCol="0"/>
            <a:lstStyle/>
            <a:p>
              <a:endParaRPr/>
            </a:p>
          </p:txBody>
        </p:sp>
        <p:sp>
          <p:nvSpPr>
            <p:cNvPr id="518" name="object 521">
              <a:extLst>
                <a:ext uri="{FF2B5EF4-FFF2-40B4-BE49-F238E27FC236}">
                  <a16:creationId xmlns:a16="http://schemas.microsoft.com/office/drawing/2014/main" id="{D3871789-E1C7-4087-0A8D-08CF33ACF867}"/>
                </a:ext>
              </a:extLst>
            </p:cNvPr>
            <p:cNvSpPr/>
            <p:nvPr/>
          </p:nvSpPr>
          <p:spPr>
            <a:xfrm>
              <a:off x="6384954" y="3754317"/>
              <a:ext cx="1270" cy="3175"/>
            </a:xfrm>
            <a:custGeom>
              <a:avLst/>
              <a:gdLst/>
              <a:ahLst/>
              <a:cxnLst/>
              <a:rect l="l" t="t" r="r" b="b"/>
              <a:pathLst>
                <a:path w="1270" h="3175">
                  <a:moveTo>
                    <a:pt x="0" y="0"/>
                  </a:moveTo>
                  <a:lnTo>
                    <a:pt x="0" y="2882"/>
                  </a:lnTo>
                  <a:lnTo>
                    <a:pt x="1155" y="2882"/>
                  </a:lnTo>
                  <a:lnTo>
                    <a:pt x="571" y="1727"/>
                  </a:lnTo>
                  <a:lnTo>
                    <a:pt x="279" y="863"/>
                  </a:lnTo>
                  <a:lnTo>
                    <a:pt x="0" y="0"/>
                  </a:lnTo>
                  <a:close/>
                </a:path>
              </a:pathLst>
            </a:custGeom>
            <a:solidFill>
              <a:srgbClr val="A9ACAC"/>
            </a:solidFill>
          </p:spPr>
          <p:txBody>
            <a:bodyPr wrap="square" lIns="0" tIns="0" rIns="0" bIns="0" rtlCol="0"/>
            <a:lstStyle/>
            <a:p>
              <a:endParaRPr/>
            </a:p>
          </p:txBody>
        </p:sp>
        <p:sp>
          <p:nvSpPr>
            <p:cNvPr id="519" name="object 522">
              <a:extLst>
                <a:ext uri="{FF2B5EF4-FFF2-40B4-BE49-F238E27FC236}">
                  <a16:creationId xmlns:a16="http://schemas.microsoft.com/office/drawing/2014/main" id="{F807C691-8CF4-9761-3118-C3AF90435D29}"/>
                </a:ext>
              </a:extLst>
            </p:cNvPr>
            <p:cNvSpPr/>
            <p:nvPr/>
          </p:nvSpPr>
          <p:spPr>
            <a:xfrm>
              <a:off x="6310440" y="3743632"/>
              <a:ext cx="2540" cy="13335"/>
            </a:xfrm>
            <a:custGeom>
              <a:avLst/>
              <a:gdLst/>
              <a:ahLst/>
              <a:cxnLst/>
              <a:rect l="l" t="t" r="r" b="b"/>
              <a:pathLst>
                <a:path w="2539" h="13335">
                  <a:moveTo>
                    <a:pt x="571" y="0"/>
                  </a:moveTo>
                  <a:lnTo>
                    <a:pt x="0" y="5486"/>
                  </a:lnTo>
                  <a:lnTo>
                    <a:pt x="0" y="8369"/>
                  </a:lnTo>
                  <a:lnTo>
                    <a:pt x="571" y="10096"/>
                  </a:lnTo>
                  <a:lnTo>
                    <a:pt x="863" y="11252"/>
                  </a:lnTo>
                  <a:lnTo>
                    <a:pt x="1435" y="12407"/>
                  </a:lnTo>
                  <a:lnTo>
                    <a:pt x="2019" y="12992"/>
                  </a:lnTo>
                  <a:lnTo>
                    <a:pt x="863" y="4330"/>
                  </a:lnTo>
                  <a:lnTo>
                    <a:pt x="571" y="0"/>
                  </a:lnTo>
                  <a:close/>
                </a:path>
              </a:pathLst>
            </a:custGeom>
            <a:solidFill>
              <a:srgbClr val="CDCFCE"/>
            </a:solidFill>
          </p:spPr>
          <p:txBody>
            <a:bodyPr wrap="square" lIns="0" tIns="0" rIns="0" bIns="0" rtlCol="0"/>
            <a:lstStyle/>
            <a:p>
              <a:endParaRPr/>
            </a:p>
          </p:txBody>
        </p:sp>
        <p:sp>
          <p:nvSpPr>
            <p:cNvPr id="520" name="object 523">
              <a:extLst>
                <a:ext uri="{FF2B5EF4-FFF2-40B4-BE49-F238E27FC236}">
                  <a16:creationId xmlns:a16="http://schemas.microsoft.com/office/drawing/2014/main" id="{B42C4160-C193-3899-2366-FDF7A73CE32E}"/>
                </a:ext>
              </a:extLst>
            </p:cNvPr>
            <p:cNvSpPr/>
            <p:nvPr/>
          </p:nvSpPr>
          <p:spPr>
            <a:xfrm>
              <a:off x="6207914" y="3726304"/>
              <a:ext cx="9525" cy="30480"/>
            </a:xfrm>
            <a:custGeom>
              <a:avLst/>
              <a:gdLst/>
              <a:ahLst/>
              <a:cxnLst/>
              <a:rect l="l" t="t" r="r" b="b"/>
              <a:pathLst>
                <a:path w="9525" h="30479">
                  <a:moveTo>
                    <a:pt x="0" y="0"/>
                  </a:moveTo>
                  <a:lnTo>
                    <a:pt x="863" y="8661"/>
                  </a:lnTo>
                  <a:lnTo>
                    <a:pt x="1435" y="10388"/>
                  </a:lnTo>
                  <a:lnTo>
                    <a:pt x="2019" y="11544"/>
                  </a:lnTo>
                  <a:lnTo>
                    <a:pt x="2882" y="15011"/>
                  </a:lnTo>
                  <a:lnTo>
                    <a:pt x="8369" y="30022"/>
                  </a:lnTo>
                  <a:lnTo>
                    <a:pt x="9232" y="30022"/>
                  </a:lnTo>
                  <a:lnTo>
                    <a:pt x="4506" y="14906"/>
                  </a:lnTo>
                  <a:lnTo>
                    <a:pt x="0" y="0"/>
                  </a:lnTo>
                  <a:close/>
                </a:path>
              </a:pathLst>
            </a:custGeom>
            <a:solidFill>
              <a:srgbClr val="B0B3B3"/>
            </a:solidFill>
          </p:spPr>
          <p:txBody>
            <a:bodyPr wrap="square" lIns="0" tIns="0" rIns="0" bIns="0" rtlCol="0"/>
            <a:lstStyle/>
            <a:p>
              <a:endParaRPr/>
            </a:p>
          </p:txBody>
        </p:sp>
        <p:sp>
          <p:nvSpPr>
            <p:cNvPr id="521" name="object 524">
              <a:extLst>
                <a:ext uri="{FF2B5EF4-FFF2-40B4-BE49-F238E27FC236}">
                  <a16:creationId xmlns:a16="http://schemas.microsoft.com/office/drawing/2014/main" id="{2310EBB1-43CC-C915-6F44-76D2E46DFDD6}"/>
                </a:ext>
              </a:extLst>
            </p:cNvPr>
            <p:cNvSpPr/>
            <p:nvPr/>
          </p:nvSpPr>
          <p:spPr>
            <a:xfrm>
              <a:off x="6474486" y="3742753"/>
              <a:ext cx="15240" cy="13335"/>
            </a:xfrm>
            <a:custGeom>
              <a:avLst/>
              <a:gdLst/>
              <a:ahLst/>
              <a:cxnLst/>
              <a:rect l="l" t="t" r="r" b="b"/>
              <a:pathLst>
                <a:path w="15239" h="13335">
                  <a:moveTo>
                    <a:pt x="7213" y="0"/>
                  </a:moveTo>
                  <a:lnTo>
                    <a:pt x="6642" y="1155"/>
                  </a:lnTo>
                  <a:lnTo>
                    <a:pt x="6350" y="2031"/>
                  </a:lnTo>
                  <a:lnTo>
                    <a:pt x="5194" y="876"/>
                  </a:lnTo>
                  <a:lnTo>
                    <a:pt x="3467" y="4343"/>
                  </a:lnTo>
                  <a:lnTo>
                    <a:pt x="2882" y="6070"/>
                  </a:lnTo>
                  <a:lnTo>
                    <a:pt x="1727" y="5499"/>
                  </a:lnTo>
                  <a:lnTo>
                    <a:pt x="0" y="4914"/>
                  </a:lnTo>
                  <a:lnTo>
                    <a:pt x="2882" y="10109"/>
                  </a:lnTo>
                  <a:lnTo>
                    <a:pt x="4622" y="13004"/>
                  </a:lnTo>
                  <a:lnTo>
                    <a:pt x="4622" y="9537"/>
                  </a:lnTo>
                  <a:lnTo>
                    <a:pt x="4914" y="7797"/>
                  </a:lnTo>
                  <a:lnTo>
                    <a:pt x="8089" y="8381"/>
                  </a:lnTo>
                  <a:lnTo>
                    <a:pt x="15011" y="9537"/>
                  </a:lnTo>
                  <a:lnTo>
                    <a:pt x="12992" y="5778"/>
                  </a:lnTo>
                  <a:lnTo>
                    <a:pt x="10972" y="1739"/>
                  </a:lnTo>
                  <a:lnTo>
                    <a:pt x="7213" y="0"/>
                  </a:lnTo>
                  <a:close/>
                </a:path>
              </a:pathLst>
            </a:custGeom>
            <a:solidFill>
              <a:srgbClr val="BABCBC"/>
            </a:solidFill>
          </p:spPr>
          <p:txBody>
            <a:bodyPr wrap="square" lIns="0" tIns="0" rIns="0" bIns="0" rtlCol="0"/>
            <a:lstStyle/>
            <a:p>
              <a:endParaRPr/>
            </a:p>
          </p:txBody>
        </p:sp>
        <p:sp>
          <p:nvSpPr>
            <p:cNvPr id="522" name="object 525">
              <a:extLst>
                <a:ext uri="{FF2B5EF4-FFF2-40B4-BE49-F238E27FC236}">
                  <a16:creationId xmlns:a16="http://schemas.microsoft.com/office/drawing/2014/main" id="{5E682056-DB10-BB21-C929-8191A9D8E018}"/>
                </a:ext>
              </a:extLst>
            </p:cNvPr>
            <p:cNvSpPr/>
            <p:nvPr/>
          </p:nvSpPr>
          <p:spPr>
            <a:xfrm>
              <a:off x="6296000" y="3732661"/>
              <a:ext cx="5715" cy="22860"/>
            </a:xfrm>
            <a:custGeom>
              <a:avLst/>
              <a:gdLst/>
              <a:ahLst/>
              <a:cxnLst/>
              <a:rect l="l" t="t" r="r" b="b"/>
              <a:pathLst>
                <a:path w="5714" h="22860">
                  <a:moveTo>
                    <a:pt x="571" y="0"/>
                  </a:moveTo>
                  <a:lnTo>
                    <a:pt x="0" y="0"/>
                  </a:lnTo>
                  <a:lnTo>
                    <a:pt x="4330" y="22517"/>
                  </a:lnTo>
                  <a:lnTo>
                    <a:pt x="5194" y="22517"/>
                  </a:lnTo>
                  <a:lnTo>
                    <a:pt x="3454" y="15011"/>
                  </a:lnTo>
                  <a:lnTo>
                    <a:pt x="571" y="0"/>
                  </a:lnTo>
                  <a:close/>
                </a:path>
              </a:pathLst>
            </a:custGeom>
            <a:solidFill>
              <a:srgbClr val="A9ACAC"/>
            </a:solidFill>
          </p:spPr>
          <p:txBody>
            <a:bodyPr wrap="square" lIns="0" tIns="0" rIns="0" bIns="0" rtlCol="0"/>
            <a:lstStyle/>
            <a:p>
              <a:endParaRPr/>
            </a:p>
          </p:txBody>
        </p:sp>
        <p:sp>
          <p:nvSpPr>
            <p:cNvPr id="523" name="object 526">
              <a:extLst>
                <a:ext uri="{FF2B5EF4-FFF2-40B4-BE49-F238E27FC236}">
                  <a16:creationId xmlns:a16="http://schemas.microsoft.com/office/drawing/2014/main" id="{21B2C7CB-ECE0-93D4-8174-1B9038B0FEF7}"/>
                </a:ext>
              </a:extLst>
            </p:cNvPr>
            <p:cNvSpPr/>
            <p:nvPr/>
          </p:nvSpPr>
          <p:spPr>
            <a:xfrm>
              <a:off x="6267108" y="3749398"/>
              <a:ext cx="1905" cy="5080"/>
            </a:xfrm>
            <a:custGeom>
              <a:avLst/>
              <a:gdLst/>
              <a:ahLst/>
              <a:cxnLst/>
              <a:rect l="l" t="t" r="r" b="b"/>
              <a:pathLst>
                <a:path w="1904" h="5079">
                  <a:moveTo>
                    <a:pt x="584" y="0"/>
                  </a:moveTo>
                  <a:lnTo>
                    <a:pt x="0" y="1739"/>
                  </a:lnTo>
                  <a:lnTo>
                    <a:pt x="0" y="3174"/>
                  </a:lnTo>
                  <a:lnTo>
                    <a:pt x="584" y="4914"/>
                  </a:lnTo>
                  <a:lnTo>
                    <a:pt x="1447" y="4914"/>
                  </a:lnTo>
                  <a:lnTo>
                    <a:pt x="1155" y="3174"/>
                  </a:lnTo>
                  <a:lnTo>
                    <a:pt x="876" y="1447"/>
                  </a:lnTo>
                  <a:lnTo>
                    <a:pt x="584" y="0"/>
                  </a:lnTo>
                  <a:close/>
                </a:path>
              </a:pathLst>
            </a:custGeom>
            <a:solidFill>
              <a:srgbClr val="A1A4A5"/>
            </a:solidFill>
          </p:spPr>
          <p:txBody>
            <a:bodyPr wrap="square" lIns="0" tIns="0" rIns="0" bIns="0" rtlCol="0"/>
            <a:lstStyle/>
            <a:p>
              <a:endParaRPr/>
            </a:p>
          </p:txBody>
        </p:sp>
        <p:sp>
          <p:nvSpPr>
            <p:cNvPr id="524" name="object 527">
              <a:extLst>
                <a:ext uri="{FF2B5EF4-FFF2-40B4-BE49-F238E27FC236}">
                  <a16:creationId xmlns:a16="http://schemas.microsoft.com/office/drawing/2014/main" id="{E5EAFC5B-0FE0-ACC0-DD6C-1CFD7B292129}"/>
                </a:ext>
              </a:extLst>
            </p:cNvPr>
            <p:cNvSpPr/>
            <p:nvPr/>
          </p:nvSpPr>
          <p:spPr>
            <a:xfrm>
              <a:off x="6344518" y="3703193"/>
              <a:ext cx="17780" cy="50800"/>
            </a:xfrm>
            <a:custGeom>
              <a:avLst/>
              <a:gdLst/>
              <a:ahLst/>
              <a:cxnLst/>
              <a:rect l="l" t="t" r="r" b="b"/>
              <a:pathLst>
                <a:path w="17779" h="50800">
                  <a:moveTo>
                    <a:pt x="0" y="0"/>
                  </a:moveTo>
                  <a:lnTo>
                    <a:pt x="571" y="2603"/>
                  </a:lnTo>
                  <a:lnTo>
                    <a:pt x="1155" y="4038"/>
                  </a:lnTo>
                  <a:lnTo>
                    <a:pt x="4914" y="4038"/>
                  </a:lnTo>
                  <a:lnTo>
                    <a:pt x="7345" y="13358"/>
                  </a:lnTo>
                  <a:lnTo>
                    <a:pt x="9456" y="22706"/>
                  </a:lnTo>
                  <a:lnTo>
                    <a:pt x="11246" y="32108"/>
                  </a:lnTo>
                  <a:lnTo>
                    <a:pt x="12712" y="41592"/>
                  </a:lnTo>
                  <a:lnTo>
                    <a:pt x="12992" y="41592"/>
                  </a:lnTo>
                  <a:lnTo>
                    <a:pt x="14147" y="42164"/>
                  </a:lnTo>
                  <a:lnTo>
                    <a:pt x="14147" y="44767"/>
                  </a:lnTo>
                  <a:lnTo>
                    <a:pt x="14439" y="46215"/>
                  </a:lnTo>
                  <a:lnTo>
                    <a:pt x="16751" y="47371"/>
                  </a:lnTo>
                  <a:lnTo>
                    <a:pt x="15303" y="49390"/>
                  </a:lnTo>
                  <a:lnTo>
                    <a:pt x="17322" y="50253"/>
                  </a:lnTo>
                  <a:lnTo>
                    <a:pt x="6934" y="2019"/>
                  </a:lnTo>
                  <a:lnTo>
                    <a:pt x="4622" y="1155"/>
                  </a:lnTo>
                  <a:lnTo>
                    <a:pt x="0" y="0"/>
                  </a:lnTo>
                  <a:close/>
                </a:path>
              </a:pathLst>
            </a:custGeom>
            <a:solidFill>
              <a:srgbClr val="C4BCC5"/>
            </a:solidFill>
          </p:spPr>
          <p:txBody>
            <a:bodyPr wrap="square" lIns="0" tIns="0" rIns="0" bIns="0" rtlCol="0"/>
            <a:lstStyle/>
            <a:p>
              <a:endParaRPr/>
            </a:p>
          </p:txBody>
        </p:sp>
        <p:sp>
          <p:nvSpPr>
            <p:cNvPr id="525" name="object 528">
              <a:extLst>
                <a:ext uri="{FF2B5EF4-FFF2-40B4-BE49-F238E27FC236}">
                  <a16:creationId xmlns:a16="http://schemas.microsoft.com/office/drawing/2014/main" id="{28225544-006C-DDF4-B53A-274B7F15ED74}"/>
                </a:ext>
              </a:extLst>
            </p:cNvPr>
            <p:cNvSpPr/>
            <p:nvPr/>
          </p:nvSpPr>
          <p:spPr>
            <a:xfrm>
              <a:off x="6462064" y="3739866"/>
              <a:ext cx="8890" cy="13970"/>
            </a:xfrm>
            <a:custGeom>
              <a:avLst/>
              <a:gdLst/>
              <a:ahLst/>
              <a:cxnLst/>
              <a:rect l="l" t="t" r="r" b="b"/>
              <a:pathLst>
                <a:path w="8889" h="13970">
                  <a:moveTo>
                    <a:pt x="4914" y="0"/>
                  </a:moveTo>
                  <a:lnTo>
                    <a:pt x="4622" y="1447"/>
                  </a:lnTo>
                  <a:lnTo>
                    <a:pt x="4330" y="3187"/>
                  </a:lnTo>
                  <a:lnTo>
                    <a:pt x="4330" y="4914"/>
                  </a:lnTo>
                  <a:lnTo>
                    <a:pt x="3175" y="3759"/>
                  </a:lnTo>
                  <a:lnTo>
                    <a:pt x="2590" y="4343"/>
                  </a:lnTo>
                  <a:lnTo>
                    <a:pt x="2019" y="5486"/>
                  </a:lnTo>
                  <a:lnTo>
                    <a:pt x="1155" y="4914"/>
                  </a:lnTo>
                  <a:lnTo>
                    <a:pt x="0" y="3759"/>
                  </a:lnTo>
                  <a:lnTo>
                    <a:pt x="1447" y="7518"/>
                  </a:lnTo>
                  <a:lnTo>
                    <a:pt x="4622" y="12128"/>
                  </a:lnTo>
                  <a:lnTo>
                    <a:pt x="8661" y="13576"/>
                  </a:lnTo>
                  <a:lnTo>
                    <a:pt x="7226" y="8953"/>
                  </a:lnTo>
                  <a:lnTo>
                    <a:pt x="6070" y="4343"/>
                  </a:lnTo>
                  <a:lnTo>
                    <a:pt x="4914" y="0"/>
                  </a:lnTo>
                  <a:close/>
                </a:path>
              </a:pathLst>
            </a:custGeom>
            <a:solidFill>
              <a:srgbClr val="999C9D"/>
            </a:solidFill>
          </p:spPr>
          <p:txBody>
            <a:bodyPr wrap="square" lIns="0" tIns="0" rIns="0" bIns="0" rtlCol="0"/>
            <a:lstStyle/>
            <a:p>
              <a:endParaRPr/>
            </a:p>
          </p:txBody>
        </p:sp>
        <p:sp>
          <p:nvSpPr>
            <p:cNvPr id="526" name="object 529">
              <a:extLst>
                <a:ext uri="{FF2B5EF4-FFF2-40B4-BE49-F238E27FC236}">
                  <a16:creationId xmlns:a16="http://schemas.microsoft.com/office/drawing/2014/main" id="{C1DD1154-A04D-7EA8-4C9F-D68EE23BA7C9}"/>
                </a:ext>
              </a:extLst>
            </p:cNvPr>
            <p:cNvSpPr/>
            <p:nvPr/>
          </p:nvSpPr>
          <p:spPr>
            <a:xfrm>
              <a:off x="6129060" y="3559942"/>
              <a:ext cx="34925" cy="193040"/>
            </a:xfrm>
            <a:custGeom>
              <a:avLst/>
              <a:gdLst/>
              <a:ahLst/>
              <a:cxnLst/>
              <a:rect l="l" t="t" r="r" b="b"/>
              <a:pathLst>
                <a:path w="34925" h="193039">
                  <a:moveTo>
                    <a:pt x="3759" y="1739"/>
                  </a:moveTo>
                  <a:lnTo>
                    <a:pt x="4330" y="5778"/>
                  </a:lnTo>
                  <a:lnTo>
                    <a:pt x="4914" y="10109"/>
                  </a:lnTo>
                  <a:lnTo>
                    <a:pt x="5778" y="14439"/>
                  </a:lnTo>
                  <a:lnTo>
                    <a:pt x="5778" y="14732"/>
                  </a:lnTo>
                  <a:lnTo>
                    <a:pt x="6642" y="19062"/>
                  </a:lnTo>
                  <a:lnTo>
                    <a:pt x="7226" y="20789"/>
                  </a:lnTo>
                  <a:lnTo>
                    <a:pt x="7518" y="21945"/>
                  </a:lnTo>
                  <a:lnTo>
                    <a:pt x="7518" y="23393"/>
                  </a:lnTo>
                  <a:lnTo>
                    <a:pt x="8089" y="26276"/>
                  </a:lnTo>
                  <a:lnTo>
                    <a:pt x="8661" y="27724"/>
                  </a:lnTo>
                  <a:lnTo>
                    <a:pt x="8661" y="29171"/>
                  </a:lnTo>
                  <a:lnTo>
                    <a:pt x="9245" y="32639"/>
                  </a:lnTo>
                  <a:lnTo>
                    <a:pt x="9537" y="34658"/>
                  </a:lnTo>
                  <a:lnTo>
                    <a:pt x="9537" y="36398"/>
                  </a:lnTo>
                  <a:lnTo>
                    <a:pt x="9817" y="37833"/>
                  </a:lnTo>
                  <a:lnTo>
                    <a:pt x="10401" y="41300"/>
                  </a:lnTo>
                  <a:lnTo>
                    <a:pt x="10401" y="45631"/>
                  </a:lnTo>
                  <a:lnTo>
                    <a:pt x="10972" y="49098"/>
                  </a:lnTo>
                  <a:lnTo>
                    <a:pt x="11557" y="50825"/>
                  </a:lnTo>
                  <a:lnTo>
                    <a:pt x="11557" y="57188"/>
                  </a:lnTo>
                  <a:lnTo>
                    <a:pt x="11849" y="59778"/>
                  </a:lnTo>
                  <a:lnTo>
                    <a:pt x="12420" y="65278"/>
                  </a:lnTo>
                  <a:lnTo>
                    <a:pt x="12420" y="117259"/>
                  </a:lnTo>
                  <a:lnTo>
                    <a:pt x="11849" y="118986"/>
                  </a:lnTo>
                  <a:lnTo>
                    <a:pt x="11557" y="120142"/>
                  </a:lnTo>
                  <a:lnTo>
                    <a:pt x="11557" y="123037"/>
                  </a:lnTo>
                  <a:lnTo>
                    <a:pt x="10972" y="124764"/>
                  </a:lnTo>
                  <a:lnTo>
                    <a:pt x="10401" y="128803"/>
                  </a:lnTo>
                  <a:lnTo>
                    <a:pt x="10401" y="130835"/>
                  </a:lnTo>
                  <a:lnTo>
                    <a:pt x="9817" y="133146"/>
                  </a:lnTo>
                  <a:lnTo>
                    <a:pt x="9537" y="134581"/>
                  </a:lnTo>
                  <a:lnTo>
                    <a:pt x="9537" y="136613"/>
                  </a:lnTo>
                  <a:lnTo>
                    <a:pt x="8953" y="138341"/>
                  </a:lnTo>
                  <a:lnTo>
                    <a:pt x="8661" y="139496"/>
                  </a:lnTo>
                  <a:lnTo>
                    <a:pt x="8661" y="142963"/>
                  </a:lnTo>
                  <a:lnTo>
                    <a:pt x="8089" y="144703"/>
                  </a:lnTo>
                  <a:lnTo>
                    <a:pt x="7518" y="148158"/>
                  </a:lnTo>
                  <a:lnTo>
                    <a:pt x="7518" y="151053"/>
                  </a:lnTo>
                  <a:lnTo>
                    <a:pt x="7226" y="153073"/>
                  </a:lnTo>
                  <a:lnTo>
                    <a:pt x="6642" y="157695"/>
                  </a:lnTo>
                  <a:lnTo>
                    <a:pt x="5486" y="163461"/>
                  </a:lnTo>
                  <a:lnTo>
                    <a:pt x="3759" y="175018"/>
                  </a:lnTo>
                  <a:lnTo>
                    <a:pt x="3759" y="177038"/>
                  </a:lnTo>
                  <a:lnTo>
                    <a:pt x="3175" y="178777"/>
                  </a:lnTo>
                  <a:lnTo>
                    <a:pt x="2895" y="179933"/>
                  </a:lnTo>
                  <a:lnTo>
                    <a:pt x="2895" y="180797"/>
                  </a:lnTo>
                  <a:lnTo>
                    <a:pt x="2311" y="181660"/>
                  </a:lnTo>
                  <a:lnTo>
                    <a:pt x="2019" y="182524"/>
                  </a:lnTo>
                  <a:lnTo>
                    <a:pt x="1739" y="183680"/>
                  </a:lnTo>
                  <a:lnTo>
                    <a:pt x="0" y="190334"/>
                  </a:lnTo>
                  <a:lnTo>
                    <a:pt x="11706" y="145246"/>
                  </a:lnTo>
                  <a:lnTo>
                    <a:pt x="12420" y="129959"/>
                  </a:lnTo>
                  <a:lnTo>
                    <a:pt x="12712" y="128803"/>
                  </a:lnTo>
                  <a:lnTo>
                    <a:pt x="13284" y="127076"/>
                  </a:lnTo>
                  <a:lnTo>
                    <a:pt x="13507" y="116676"/>
                  </a:lnTo>
                  <a:lnTo>
                    <a:pt x="13757" y="106279"/>
                  </a:lnTo>
                  <a:lnTo>
                    <a:pt x="14059" y="95883"/>
                  </a:lnTo>
                  <a:lnTo>
                    <a:pt x="14439" y="85483"/>
                  </a:lnTo>
                  <a:lnTo>
                    <a:pt x="14732" y="83756"/>
                  </a:lnTo>
                  <a:lnTo>
                    <a:pt x="15316" y="80860"/>
                  </a:lnTo>
                  <a:lnTo>
                    <a:pt x="15316" y="73063"/>
                  </a:lnTo>
                  <a:lnTo>
                    <a:pt x="15024" y="71907"/>
                  </a:lnTo>
                  <a:lnTo>
                    <a:pt x="14439" y="70180"/>
                  </a:lnTo>
                  <a:lnTo>
                    <a:pt x="12780" y="56183"/>
                  </a:lnTo>
                  <a:lnTo>
                    <a:pt x="10688" y="40289"/>
                  </a:lnTo>
                  <a:lnTo>
                    <a:pt x="9894" y="24612"/>
                  </a:lnTo>
                  <a:lnTo>
                    <a:pt x="12128" y="11264"/>
                  </a:lnTo>
                  <a:lnTo>
                    <a:pt x="16459" y="9817"/>
                  </a:lnTo>
                  <a:lnTo>
                    <a:pt x="32931" y="8661"/>
                  </a:lnTo>
                  <a:lnTo>
                    <a:pt x="34658" y="8661"/>
                  </a:lnTo>
                  <a:lnTo>
                    <a:pt x="34658" y="2882"/>
                  </a:lnTo>
                  <a:lnTo>
                    <a:pt x="34461" y="2489"/>
                  </a:lnTo>
                  <a:lnTo>
                    <a:pt x="18849" y="2489"/>
                  </a:lnTo>
                  <a:lnTo>
                    <a:pt x="11006" y="2153"/>
                  </a:lnTo>
                  <a:lnTo>
                    <a:pt x="3759" y="1739"/>
                  </a:lnTo>
                  <a:close/>
                </a:path>
                <a:path w="34925" h="193039">
                  <a:moveTo>
                    <a:pt x="34658" y="8661"/>
                  </a:moveTo>
                  <a:lnTo>
                    <a:pt x="32931" y="8661"/>
                  </a:lnTo>
                  <a:lnTo>
                    <a:pt x="33502" y="15887"/>
                  </a:lnTo>
                  <a:lnTo>
                    <a:pt x="34086" y="19634"/>
                  </a:lnTo>
                  <a:lnTo>
                    <a:pt x="34086" y="18478"/>
                  </a:lnTo>
                  <a:lnTo>
                    <a:pt x="34658" y="16179"/>
                  </a:lnTo>
                  <a:lnTo>
                    <a:pt x="34658" y="8661"/>
                  </a:lnTo>
                  <a:close/>
                </a:path>
                <a:path w="34925" h="193039">
                  <a:moveTo>
                    <a:pt x="33502" y="0"/>
                  </a:moveTo>
                  <a:lnTo>
                    <a:pt x="26583" y="2014"/>
                  </a:lnTo>
                  <a:lnTo>
                    <a:pt x="18849" y="2489"/>
                  </a:lnTo>
                  <a:lnTo>
                    <a:pt x="34461" y="2489"/>
                  </a:lnTo>
                  <a:lnTo>
                    <a:pt x="34086" y="1739"/>
                  </a:lnTo>
                  <a:lnTo>
                    <a:pt x="33502" y="0"/>
                  </a:lnTo>
                  <a:close/>
                </a:path>
              </a:pathLst>
            </a:custGeom>
            <a:solidFill>
              <a:srgbClr val="A9ACAC"/>
            </a:solidFill>
          </p:spPr>
          <p:txBody>
            <a:bodyPr wrap="square" lIns="0" tIns="0" rIns="0" bIns="0" rtlCol="0"/>
            <a:lstStyle/>
            <a:p>
              <a:endParaRPr/>
            </a:p>
          </p:txBody>
        </p:sp>
        <p:sp>
          <p:nvSpPr>
            <p:cNvPr id="527" name="object 530">
              <a:extLst>
                <a:ext uri="{FF2B5EF4-FFF2-40B4-BE49-F238E27FC236}">
                  <a16:creationId xmlns:a16="http://schemas.microsoft.com/office/drawing/2014/main" id="{787EBD6F-5310-2A36-3435-83988E74B864}"/>
                </a:ext>
              </a:extLst>
            </p:cNvPr>
            <p:cNvSpPr/>
            <p:nvPr/>
          </p:nvSpPr>
          <p:spPr>
            <a:xfrm>
              <a:off x="6266535" y="3695115"/>
              <a:ext cx="45085" cy="57150"/>
            </a:xfrm>
            <a:custGeom>
              <a:avLst/>
              <a:gdLst/>
              <a:ahLst/>
              <a:cxnLst/>
              <a:rect l="l" t="t" r="r" b="b"/>
              <a:pathLst>
                <a:path w="45085" h="57150">
                  <a:moveTo>
                    <a:pt x="1155" y="51409"/>
                  </a:moveTo>
                  <a:lnTo>
                    <a:pt x="0" y="51409"/>
                  </a:lnTo>
                  <a:lnTo>
                    <a:pt x="0" y="53136"/>
                  </a:lnTo>
                  <a:lnTo>
                    <a:pt x="279" y="54876"/>
                  </a:lnTo>
                  <a:lnTo>
                    <a:pt x="571" y="56896"/>
                  </a:lnTo>
                  <a:lnTo>
                    <a:pt x="571" y="56032"/>
                  </a:lnTo>
                  <a:lnTo>
                    <a:pt x="1155" y="54305"/>
                  </a:lnTo>
                  <a:lnTo>
                    <a:pt x="1155" y="51409"/>
                  </a:lnTo>
                  <a:close/>
                </a:path>
                <a:path w="45085" h="57150">
                  <a:moveTo>
                    <a:pt x="44462" y="48526"/>
                  </a:moveTo>
                  <a:lnTo>
                    <a:pt x="43891" y="47078"/>
                  </a:lnTo>
                  <a:lnTo>
                    <a:pt x="43307" y="44767"/>
                  </a:lnTo>
                  <a:lnTo>
                    <a:pt x="43307" y="41871"/>
                  </a:lnTo>
                  <a:lnTo>
                    <a:pt x="43027" y="40436"/>
                  </a:lnTo>
                  <a:lnTo>
                    <a:pt x="43027" y="37553"/>
                  </a:lnTo>
                  <a:lnTo>
                    <a:pt x="42443" y="35814"/>
                  </a:lnTo>
                  <a:lnTo>
                    <a:pt x="42443" y="35229"/>
                  </a:lnTo>
                  <a:lnTo>
                    <a:pt x="41579" y="30327"/>
                  </a:lnTo>
                  <a:lnTo>
                    <a:pt x="41579" y="29464"/>
                  </a:lnTo>
                  <a:lnTo>
                    <a:pt x="41008" y="27152"/>
                  </a:lnTo>
                  <a:lnTo>
                    <a:pt x="41008" y="25996"/>
                  </a:lnTo>
                  <a:lnTo>
                    <a:pt x="40424" y="23685"/>
                  </a:lnTo>
                  <a:lnTo>
                    <a:pt x="40424" y="22529"/>
                  </a:lnTo>
                  <a:lnTo>
                    <a:pt x="39560" y="19634"/>
                  </a:lnTo>
                  <a:lnTo>
                    <a:pt x="38696" y="12128"/>
                  </a:lnTo>
                  <a:lnTo>
                    <a:pt x="38112" y="10972"/>
                  </a:lnTo>
                  <a:lnTo>
                    <a:pt x="37541" y="9245"/>
                  </a:lnTo>
                  <a:lnTo>
                    <a:pt x="37541" y="6350"/>
                  </a:lnTo>
                  <a:lnTo>
                    <a:pt x="36093" y="1155"/>
                  </a:lnTo>
                  <a:lnTo>
                    <a:pt x="36093" y="0"/>
                  </a:lnTo>
                  <a:lnTo>
                    <a:pt x="35801" y="0"/>
                  </a:lnTo>
                  <a:lnTo>
                    <a:pt x="35801" y="10680"/>
                  </a:lnTo>
                  <a:lnTo>
                    <a:pt x="36664" y="15024"/>
                  </a:lnTo>
                  <a:lnTo>
                    <a:pt x="36664" y="18770"/>
                  </a:lnTo>
                  <a:lnTo>
                    <a:pt x="37541" y="21666"/>
                  </a:lnTo>
                  <a:lnTo>
                    <a:pt x="37541" y="28016"/>
                  </a:lnTo>
                  <a:lnTo>
                    <a:pt x="38112" y="30035"/>
                  </a:lnTo>
                  <a:lnTo>
                    <a:pt x="38696" y="31191"/>
                  </a:lnTo>
                  <a:lnTo>
                    <a:pt x="43891" y="56896"/>
                  </a:lnTo>
                  <a:lnTo>
                    <a:pt x="43891" y="54013"/>
                  </a:lnTo>
                  <a:lnTo>
                    <a:pt x="44462" y="48526"/>
                  </a:lnTo>
                  <a:close/>
                </a:path>
              </a:pathLst>
            </a:custGeom>
            <a:solidFill>
              <a:srgbClr val="B0B3B3"/>
            </a:solidFill>
          </p:spPr>
          <p:txBody>
            <a:bodyPr wrap="square" lIns="0" tIns="0" rIns="0" bIns="0" rtlCol="0"/>
            <a:lstStyle/>
            <a:p>
              <a:endParaRPr/>
            </a:p>
          </p:txBody>
        </p:sp>
        <p:sp>
          <p:nvSpPr>
            <p:cNvPr id="528" name="object 531">
              <a:extLst>
                <a:ext uri="{FF2B5EF4-FFF2-40B4-BE49-F238E27FC236}">
                  <a16:creationId xmlns:a16="http://schemas.microsoft.com/office/drawing/2014/main" id="{28C12370-BF19-E520-49DF-C6EFB62D426A}"/>
                </a:ext>
              </a:extLst>
            </p:cNvPr>
            <p:cNvSpPr/>
            <p:nvPr/>
          </p:nvSpPr>
          <p:spPr>
            <a:xfrm>
              <a:off x="6183651" y="3737852"/>
              <a:ext cx="2540" cy="13970"/>
            </a:xfrm>
            <a:custGeom>
              <a:avLst/>
              <a:gdLst/>
              <a:ahLst/>
              <a:cxnLst/>
              <a:rect l="l" t="t" r="r" b="b"/>
              <a:pathLst>
                <a:path w="2539" h="13970">
                  <a:moveTo>
                    <a:pt x="2019" y="0"/>
                  </a:moveTo>
                  <a:lnTo>
                    <a:pt x="1155" y="279"/>
                  </a:lnTo>
                  <a:lnTo>
                    <a:pt x="0" y="863"/>
                  </a:lnTo>
                  <a:lnTo>
                    <a:pt x="292" y="4914"/>
                  </a:lnTo>
                  <a:lnTo>
                    <a:pt x="571" y="9245"/>
                  </a:lnTo>
                  <a:lnTo>
                    <a:pt x="1155" y="13576"/>
                  </a:lnTo>
                  <a:lnTo>
                    <a:pt x="1727" y="4330"/>
                  </a:lnTo>
                  <a:lnTo>
                    <a:pt x="2019" y="0"/>
                  </a:lnTo>
                  <a:close/>
                </a:path>
              </a:pathLst>
            </a:custGeom>
            <a:solidFill>
              <a:srgbClr val="C4BCC5"/>
            </a:solidFill>
          </p:spPr>
          <p:txBody>
            <a:bodyPr wrap="square" lIns="0" tIns="0" rIns="0" bIns="0" rtlCol="0"/>
            <a:lstStyle/>
            <a:p>
              <a:endParaRPr/>
            </a:p>
          </p:txBody>
        </p:sp>
        <p:sp>
          <p:nvSpPr>
            <p:cNvPr id="529" name="object 532">
              <a:extLst>
                <a:ext uri="{FF2B5EF4-FFF2-40B4-BE49-F238E27FC236}">
                  <a16:creationId xmlns:a16="http://schemas.microsoft.com/office/drawing/2014/main" id="{7F376BAB-147F-837F-AE57-DF70E4DCC136}"/>
                </a:ext>
              </a:extLst>
            </p:cNvPr>
            <p:cNvSpPr/>
            <p:nvPr/>
          </p:nvSpPr>
          <p:spPr>
            <a:xfrm>
              <a:off x="6266538" y="3742754"/>
              <a:ext cx="1270" cy="3810"/>
            </a:xfrm>
            <a:custGeom>
              <a:avLst/>
              <a:gdLst/>
              <a:ahLst/>
              <a:cxnLst/>
              <a:rect l="l" t="t" r="r" b="b"/>
              <a:pathLst>
                <a:path w="1270" h="3810">
                  <a:moveTo>
                    <a:pt x="1155" y="0"/>
                  </a:moveTo>
                  <a:lnTo>
                    <a:pt x="0" y="0"/>
                  </a:lnTo>
                  <a:lnTo>
                    <a:pt x="0" y="3759"/>
                  </a:lnTo>
                  <a:lnTo>
                    <a:pt x="1155" y="3759"/>
                  </a:lnTo>
                  <a:lnTo>
                    <a:pt x="1155" y="0"/>
                  </a:lnTo>
                  <a:close/>
                </a:path>
              </a:pathLst>
            </a:custGeom>
            <a:solidFill>
              <a:srgbClr val="A9ACAC"/>
            </a:solidFill>
          </p:spPr>
          <p:txBody>
            <a:bodyPr wrap="square" lIns="0" tIns="0" rIns="0" bIns="0" rtlCol="0"/>
            <a:lstStyle/>
            <a:p>
              <a:endParaRPr/>
            </a:p>
          </p:txBody>
        </p:sp>
        <p:sp>
          <p:nvSpPr>
            <p:cNvPr id="530" name="object 533">
              <a:extLst>
                <a:ext uri="{FF2B5EF4-FFF2-40B4-BE49-F238E27FC236}">
                  <a16:creationId xmlns:a16="http://schemas.microsoft.com/office/drawing/2014/main" id="{63CE60F9-9C7B-C492-2132-C35AE83A1151}"/>
                </a:ext>
              </a:extLst>
            </p:cNvPr>
            <p:cNvSpPr/>
            <p:nvPr/>
          </p:nvSpPr>
          <p:spPr>
            <a:xfrm>
              <a:off x="6452534" y="3730339"/>
              <a:ext cx="5080" cy="15875"/>
            </a:xfrm>
            <a:custGeom>
              <a:avLst/>
              <a:gdLst/>
              <a:ahLst/>
              <a:cxnLst/>
              <a:rect l="l" t="t" r="r" b="b"/>
              <a:pathLst>
                <a:path w="5079" h="15875">
                  <a:moveTo>
                    <a:pt x="0" y="0"/>
                  </a:moveTo>
                  <a:lnTo>
                    <a:pt x="1447" y="4914"/>
                  </a:lnTo>
                  <a:lnTo>
                    <a:pt x="2882" y="10109"/>
                  </a:lnTo>
                  <a:lnTo>
                    <a:pt x="4622" y="15303"/>
                  </a:lnTo>
                  <a:lnTo>
                    <a:pt x="4330" y="9817"/>
                  </a:lnTo>
                  <a:lnTo>
                    <a:pt x="2311" y="4914"/>
                  </a:lnTo>
                  <a:lnTo>
                    <a:pt x="0" y="0"/>
                  </a:lnTo>
                  <a:close/>
                </a:path>
              </a:pathLst>
            </a:custGeom>
            <a:solidFill>
              <a:srgbClr val="C4BCC5"/>
            </a:solidFill>
          </p:spPr>
          <p:txBody>
            <a:bodyPr wrap="square" lIns="0" tIns="0" rIns="0" bIns="0" rtlCol="0"/>
            <a:lstStyle/>
            <a:p>
              <a:endParaRPr/>
            </a:p>
          </p:txBody>
        </p:sp>
        <p:sp>
          <p:nvSpPr>
            <p:cNvPr id="531" name="object 534">
              <a:extLst>
                <a:ext uri="{FF2B5EF4-FFF2-40B4-BE49-F238E27FC236}">
                  <a16:creationId xmlns:a16="http://schemas.microsoft.com/office/drawing/2014/main" id="{F0E4D5BC-2789-F8BB-F7F3-3C1169CC8892}"/>
                </a:ext>
              </a:extLst>
            </p:cNvPr>
            <p:cNvSpPr/>
            <p:nvPr/>
          </p:nvSpPr>
          <p:spPr>
            <a:xfrm>
              <a:off x="6438963" y="3680088"/>
              <a:ext cx="28575" cy="65405"/>
            </a:xfrm>
            <a:custGeom>
              <a:avLst/>
              <a:gdLst/>
              <a:ahLst/>
              <a:cxnLst/>
              <a:rect l="l" t="t" r="r" b="b"/>
              <a:pathLst>
                <a:path w="28575" h="65404">
                  <a:moveTo>
                    <a:pt x="0" y="0"/>
                  </a:moveTo>
                  <a:lnTo>
                    <a:pt x="0" y="2882"/>
                  </a:lnTo>
                  <a:lnTo>
                    <a:pt x="1447" y="5778"/>
                  </a:lnTo>
                  <a:lnTo>
                    <a:pt x="1155" y="7797"/>
                  </a:lnTo>
                  <a:lnTo>
                    <a:pt x="2882" y="8661"/>
                  </a:lnTo>
                  <a:lnTo>
                    <a:pt x="2603" y="10109"/>
                  </a:lnTo>
                  <a:lnTo>
                    <a:pt x="2019" y="13576"/>
                  </a:lnTo>
                  <a:lnTo>
                    <a:pt x="16437" y="51790"/>
                  </a:lnTo>
                  <a:lnTo>
                    <a:pt x="25120" y="65265"/>
                  </a:lnTo>
                  <a:lnTo>
                    <a:pt x="25692" y="64122"/>
                  </a:lnTo>
                  <a:lnTo>
                    <a:pt x="26276" y="63538"/>
                  </a:lnTo>
                  <a:lnTo>
                    <a:pt x="27432" y="63538"/>
                  </a:lnTo>
                  <a:lnTo>
                    <a:pt x="27432" y="62966"/>
                  </a:lnTo>
                  <a:lnTo>
                    <a:pt x="27724" y="61226"/>
                  </a:lnTo>
                  <a:lnTo>
                    <a:pt x="28016" y="59778"/>
                  </a:lnTo>
                  <a:lnTo>
                    <a:pt x="28016" y="57772"/>
                  </a:lnTo>
                  <a:lnTo>
                    <a:pt x="27432" y="56311"/>
                  </a:lnTo>
                  <a:lnTo>
                    <a:pt x="26860" y="55168"/>
                  </a:lnTo>
                  <a:lnTo>
                    <a:pt x="26568" y="54013"/>
                  </a:lnTo>
                  <a:lnTo>
                    <a:pt x="23713" y="48907"/>
                  </a:lnTo>
                  <a:lnTo>
                    <a:pt x="19127" y="37222"/>
                  </a:lnTo>
                  <a:lnTo>
                    <a:pt x="14868" y="24400"/>
                  </a:lnTo>
                  <a:lnTo>
                    <a:pt x="12992" y="15887"/>
                  </a:lnTo>
                  <a:lnTo>
                    <a:pt x="12128" y="14439"/>
                  </a:lnTo>
                  <a:lnTo>
                    <a:pt x="10972" y="12128"/>
                  </a:lnTo>
                  <a:lnTo>
                    <a:pt x="6642" y="9245"/>
                  </a:lnTo>
                  <a:lnTo>
                    <a:pt x="4622" y="2882"/>
                  </a:lnTo>
                  <a:lnTo>
                    <a:pt x="0" y="0"/>
                  </a:lnTo>
                  <a:close/>
                </a:path>
                <a:path w="28575" h="65404">
                  <a:moveTo>
                    <a:pt x="27432" y="63538"/>
                  </a:moveTo>
                  <a:lnTo>
                    <a:pt x="26276" y="63538"/>
                  </a:lnTo>
                  <a:lnTo>
                    <a:pt x="27432" y="64693"/>
                  </a:lnTo>
                  <a:lnTo>
                    <a:pt x="27432" y="63538"/>
                  </a:lnTo>
                  <a:close/>
                </a:path>
              </a:pathLst>
            </a:custGeom>
            <a:solidFill>
              <a:srgbClr val="919495"/>
            </a:solidFill>
          </p:spPr>
          <p:txBody>
            <a:bodyPr wrap="square" lIns="0" tIns="0" rIns="0" bIns="0" rtlCol="0"/>
            <a:lstStyle/>
            <a:p>
              <a:endParaRPr/>
            </a:p>
          </p:txBody>
        </p:sp>
        <p:sp>
          <p:nvSpPr>
            <p:cNvPr id="532" name="object 535">
              <a:extLst>
                <a:ext uri="{FF2B5EF4-FFF2-40B4-BE49-F238E27FC236}">
                  <a16:creationId xmlns:a16="http://schemas.microsoft.com/office/drawing/2014/main" id="{37AE3FF3-2E5F-DDA0-311D-77DDA43DE002}"/>
                </a:ext>
              </a:extLst>
            </p:cNvPr>
            <p:cNvSpPr/>
            <p:nvPr/>
          </p:nvSpPr>
          <p:spPr>
            <a:xfrm>
              <a:off x="6266243" y="3739883"/>
              <a:ext cx="45085" cy="3810"/>
            </a:xfrm>
            <a:custGeom>
              <a:avLst/>
              <a:gdLst/>
              <a:ahLst/>
              <a:cxnLst/>
              <a:rect l="l" t="t" r="r" b="b"/>
              <a:pathLst>
                <a:path w="45085" h="3810">
                  <a:moveTo>
                    <a:pt x="292" y="3746"/>
                  </a:moveTo>
                  <a:lnTo>
                    <a:pt x="190" y="2590"/>
                  </a:lnTo>
                  <a:lnTo>
                    <a:pt x="0" y="2019"/>
                  </a:lnTo>
                  <a:lnTo>
                    <a:pt x="76" y="2882"/>
                  </a:lnTo>
                  <a:lnTo>
                    <a:pt x="292" y="3746"/>
                  </a:lnTo>
                  <a:close/>
                </a:path>
                <a:path w="45085" h="3810">
                  <a:moveTo>
                    <a:pt x="44767" y="0"/>
                  </a:moveTo>
                  <a:lnTo>
                    <a:pt x="43611" y="0"/>
                  </a:lnTo>
                  <a:lnTo>
                    <a:pt x="43891" y="1155"/>
                  </a:lnTo>
                  <a:lnTo>
                    <a:pt x="44183" y="2311"/>
                  </a:lnTo>
                  <a:lnTo>
                    <a:pt x="44767" y="3759"/>
                  </a:lnTo>
                  <a:lnTo>
                    <a:pt x="44767" y="0"/>
                  </a:lnTo>
                  <a:close/>
                </a:path>
              </a:pathLst>
            </a:custGeom>
            <a:solidFill>
              <a:srgbClr val="C4C5C5"/>
            </a:solidFill>
          </p:spPr>
          <p:txBody>
            <a:bodyPr wrap="square" lIns="0" tIns="0" rIns="0" bIns="0" rtlCol="0"/>
            <a:lstStyle/>
            <a:p>
              <a:endParaRPr/>
            </a:p>
          </p:txBody>
        </p:sp>
        <p:sp>
          <p:nvSpPr>
            <p:cNvPr id="533" name="object 536">
              <a:extLst>
                <a:ext uri="{FF2B5EF4-FFF2-40B4-BE49-F238E27FC236}">
                  <a16:creationId xmlns:a16="http://schemas.microsoft.com/office/drawing/2014/main" id="{B42CFD0A-41B4-6AAA-5763-CC6E2BE20814}"/>
                </a:ext>
              </a:extLst>
            </p:cNvPr>
            <p:cNvSpPr/>
            <p:nvPr/>
          </p:nvSpPr>
          <p:spPr>
            <a:xfrm>
              <a:off x="6210236" y="3739095"/>
              <a:ext cx="57785" cy="3810"/>
            </a:xfrm>
            <a:custGeom>
              <a:avLst/>
              <a:gdLst/>
              <a:ahLst/>
              <a:cxnLst/>
              <a:rect l="l" t="t" r="r" b="b"/>
              <a:pathLst>
                <a:path w="57785" h="3810">
                  <a:moveTo>
                    <a:pt x="546" y="2235"/>
                  </a:moveTo>
                  <a:lnTo>
                    <a:pt x="0" y="0"/>
                  </a:lnTo>
                  <a:lnTo>
                    <a:pt x="546" y="2806"/>
                  </a:lnTo>
                  <a:lnTo>
                    <a:pt x="546" y="2235"/>
                  </a:lnTo>
                  <a:close/>
                </a:path>
                <a:path w="57785" h="3810">
                  <a:moveTo>
                    <a:pt x="57454" y="3670"/>
                  </a:moveTo>
                  <a:lnTo>
                    <a:pt x="56870" y="2514"/>
                  </a:lnTo>
                  <a:lnTo>
                    <a:pt x="56299" y="1651"/>
                  </a:lnTo>
                  <a:lnTo>
                    <a:pt x="56007" y="787"/>
                  </a:lnTo>
                  <a:lnTo>
                    <a:pt x="56007" y="2806"/>
                  </a:lnTo>
                  <a:lnTo>
                    <a:pt x="56299" y="3670"/>
                  </a:lnTo>
                  <a:lnTo>
                    <a:pt x="57454" y="3670"/>
                  </a:lnTo>
                  <a:close/>
                </a:path>
              </a:pathLst>
            </a:custGeom>
            <a:solidFill>
              <a:srgbClr val="A1A4A5"/>
            </a:solidFill>
          </p:spPr>
          <p:txBody>
            <a:bodyPr wrap="square" lIns="0" tIns="0" rIns="0" bIns="0" rtlCol="0"/>
            <a:lstStyle/>
            <a:p>
              <a:endParaRPr/>
            </a:p>
          </p:txBody>
        </p:sp>
        <p:sp>
          <p:nvSpPr>
            <p:cNvPr id="534" name="object 537">
              <a:extLst>
                <a:ext uri="{FF2B5EF4-FFF2-40B4-BE49-F238E27FC236}">
                  <a16:creationId xmlns:a16="http://schemas.microsoft.com/office/drawing/2014/main" id="{6DA00271-3194-4D72-58CE-746175776476}"/>
                </a:ext>
              </a:extLst>
            </p:cNvPr>
            <p:cNvSpPr/>
            <p:nvPr/>
          </p:nvSpPr>
          <p:spPr>
            <a:xfrm>
              <a:off x="6309862" y="3736978"/>
              <a:ext cx="1270" cy="3175"/>
            </a:xfrm>
            <a:custGeom>
              <a:avLst/>
              <a:gdLst/>
              <a:ahLst/>
              <a:cxnLst/>
              <a:rect l="l" t="t" r="r" b="b"/>
              <a:pathLst>
                <a:path w="1270" h="3175">
                  <a:moveTo>
                    <a:pt x="0" y="0"/>
                  </a:moveTo>
                  <a:lnTo>
                    <a:pt x="0" y="2895"/>
                  </a:lnTo>
                  <a:lnTo>
                    <a:pt x="1155" y="2895"/>
                  </a:lnTo>
                  <a:lnTo>
                    <a:pt x="571" y="1739"/>
                  </a:lnTo>
                  <a:lnTo>
                    <a:pt x="279" y="876"/>
                  </a:lnTo>
                  <a:lnTo>
                    <a:pt x="0" y="0"/>
                  </a:lnTo>
                  <a:close/>
                </a:path>
              </a:pathLst>
            </a:custGeom>
            <a:solidFill>
              <a:srgbClr val="CDCFCE"/>
            </a:solidFill>
          </p:spPr>
          <p:txBody>
            <a:bodyPr wrap="square" lIns="0" tIns="0" rIns="0" bIns="0" rtlCol="0"/>
            <a:lstStyle/>
            <a:p>
              <a:endParaRPr/>
            </a:p>
          </p:txBody>
        </p:sp>
        <p:sp>
          <p:nvSpPr>
            <p:cNvPr id="535" name="object 538">
              <a:extLst>
                <a:ext uri="{FF2B5EF4-FFF2-40B4-BE49-F238E27FC236}">
                  <a16:creationId xmlns:a16="http://schemas.microsoft.com/office/drawing/2014/main" id="{0FB3C8D6-57F1-4C5D-67C7-A34EB9E46B71}"/>
                </a:ext>
              </a:extLst>
            </p:cNvPr>
            <p:cNvSpPr/>
            <p:nvPr/>
          </p:nvSpPr>
          <p:spPr>
            <a:xfrm>
              <a:off x="6265678" y="3734099"/>
              <a:ext cx="1270" cy="5715"/>
            </a:xfrm>
            <a:custGeom>
              <a:avLst/>
              <a:gdLst/>
              <a:ahLst/>
              <a:cxnLst/>
              <a:rect l="l" t="t" r="r" b="b"/>
              <a:pathLst>
                <a:path w="1270" h="5714">
                  <a:moveTo>
                    <a:pt x="863" y="0"/>
                  </a:moveTo>
                  <a:lnTo>
                    <a:pt x="0" y="0"/>
                  </a:lnTo>
                  <a:lnTo>
                    <a:pt x="0" y="1727"/>
                  </a:lnTo>
                  <a:lnTo>
                    <a:pt x="279" y="3454"/>
                  </a:lnTo>
                  <a:lnTo>
                    <a:pt x="571" y="5194"/>
                  </a:lnTo>
                  <a:lnTo>
                    <a:pt x="571" y="1727"/>
                  </a:lnTo>
                  <a:lnTo>
                    <a:pt x="863" y="0"/>
                  </a:lnTo>
                  <a:close/>
                </a:path>
              </a:pathLst>
            </a:custGeom>
            <a:solidFill>
              <a:srgbClr val="A9ACAC"/>
            </a:solidFill>
          </p:spPr>
          <p:txBody>
            <a:bodyPr wrap="square" lIns="0" tIns="0" rIns="0" bIns="0" rtlCol="0"/>
            <a:lstStyle/>
            <a:p>
              <a:endParaRPr/>
            </a:p>
          </p:txBody>
        </p:sp>
        <p:sp>
          <p:nvSpPr>
            <p:cNvPr id="536" name="object 539">
              <a:extLst>
                <a:ext uri="{FF2B5EF4-FFF2-40B4-BE49-F238E27FC236}">
                  <a16:creationId xmlns:a16="http://schemas.microsoft.com/office/drawing/2014/main" id="{029B7B53-BDFA-C5EE-C2AA-077C8DB0E6ED}"/>
                </a:ext>
              </a:extLst>
            </p:cNvPr>
            <p:cNvSpPr/>
            <p:nvPr/>
          </p:nvSpPr>
          <p:spPr>
            <a:xfrm>
              <a:off x="6461486" y="3718218"/>
              <a:ext cx="6350" cy="19685"/>
            </a:xfrm>
            <a:custGeom>
              <a:avLst/>
              <a:gdLst/>
              <a:ahLst/>
              <a:cxnLst/>
              <a:rect l="l" t="t" r="r" b="b"/>
              <a:pathLst>
                <a:path w="6350" h="19685">
                  <a:moveTo>
                    <a:pt x="571" y="0"/>
                  </a:moveTo>
                  <a:lnTo>
                    <a:pt x="0" y="0"/>
                  </a:lnTo>
                  <a:lnTo>
                    <a:pt x="1155" y="5194"/>
                  </a:lnTo>
                  <a:lnTo>
                    <a:pt x="2603" y="10388"/>
                  </a:lnTo>
                  <a:lnTo>
                    <a:pt x="4051" y="15875"/>
                  </a:lnTo>
                  <a:lnTo>
                    <a:pt x="4330" y="17030"/>
                  </a:lnTo>
                  <a:lnTo>
                    <a:pt x="4914" y="18186"/>
                  </a:lnTo>
                  <a:lnTo>
                    <a:pt x="5486" y="19634"/>
                  </a:lnTo>
                  <a:lnTo>
                    <a:pt x="6350" y="19634"/>
                  </a:lnTo>
                  <a:lnTo>
                    <a:pt x="5778" y="12700"/>
                  </a:lnTo>
                  <a:lnTo>
                    <a:pt x="2895" y="6350"/>
                  </a:lnTo>
                  <a:lnTo>
                    <a:pt x="571" y="0"/>
                  </a:lnTo>
                  <a:close/>
                </a:path>
              </a:pathLst>
            </a:custGeom>
            <a:solidFill>
              <a:srgbClr val="B0B3B3"/>
            </a:solidFill>
          </p:spPr>
          <p:txBody>
            <a:bodyPr wrap="square" lIns="0" tIns="0" rIns="0" bIns="0" rtlCol="0"/>
            <a:lstStyle/>
            <a:p>
              <a:endParaRPr/>
            </a:p>
          </p:txBody>
        </p:sp>
        <p:sp>
          <p:nvSpPr>
            <p:cNvPr id="537" name="object 540">
              <a:extLst>
                <a:ext uri="{FF2B5EF4-FFF2-40B4-BE49-F238E27FC236}">
                  <a16:creationId xmlns:a16="http://schemas.microsoft.com/office/drawing/2014/main" id="{73AC3BC5-8412-54EF-E040-E1A53837576D}"/>
                </a:ext>
              </a:extLst>
            </p:cNvPr>
            <p:cNvSpPr/>
            <p:nvPr/>
          </p:nvSpPr>
          <p:spPr>
            <a:xfrm>
              <a:off x="6186830" y="3731205"/>
              <a:ext cx="3175" cy="6350"/>
            </a:xfrm>
            <a:custGeom>
              <a:avLst/>
              <a:gdLst/>
              <a:ahLst/>
              <a:cxnLst/>
              <a:rect l="l" t="t" r="r" b="b"/>
              <a:pathLst>
                <a:path w="3175" h="6350">
                  <a:moveTo>
                    <a:pt x="2882" y="0"/>
                  </a:moveTo>
                  <a:lnTo>
                    <a:pt x="1727" y="0"/>
                  </a:lnTo>
                  <a:lnTo>
                    <a:pt x="571" y="1739"/>
                  </a:lnTo>
                  <a:lnTo>
                    <a:pt x="0" y="2895"/>
                  </a:lnTo>
                  <a:lnTo>
                    <a:pt x="1727" y="3759"/>
                  </a:lnTo>
                  <a:lnTo>
                    <a:pt x="1727" y="5778"/>
                  </a:lnTo>
                  <a:lnTo>
                    <a:pt x="2882" y="5778"/>
                  </a:lnTo>
                  <a:lnTo>
                    <a:pt x="2882" y="0"/>
                  </a:lnTo>
                  <a:close/>
                </a:path>
              </a:pathLst>
            </a:custGeom>
            <a:solidFill>
              <a:srgbClr val="C4BCC5"/>
            </a:solidFill>
          </p:spPr>
          <p:txBody>
            <a:bodyPr wrap="square" lIns="0" tIns="0" rIns="0" bIns="0" rtlCol="0"/>
            <a:lstStyle/>
            <a:p>
              <a:endParaRPr/>
            </a:p>
          </p:txBody>
        </p:sp>
        <p:sp>
          <p:nvSpPr>
            <p:cNvPr id="538" name="object 541">
              <a:extLst>
                <a:ext uri="{FF2B5EF4-FFF2-40B4-BE49-F238E27FC236}">
                  <a16:creationId xmlns:a16="http://schemas.microsoft.com/office/drawing/2014/main" id="{4D4C0B7B-7177-3BFB-4EB1-3132EF084C30}"/>
                </a:ext>
              </a:extLst>
            </p:cNvPr>
            <p:cNvSpPr/>
            <p:nvPr/>
          </p:nvSpPr>
          <p:spPr>
            <a:xfrm>
              <a:off x="6270581" y="3694526"/>
              <a:ext cx="5715" cy="41910"/>
            </a:xfrm>
            <a:custGeom>
              <a:avLst/>
              <a:gdLst/>
              <a:ahLst/>
              <a:cxnLst/>
              <a:rect l="l" t="t" r="r" b="b"/>
              <a:pathLst>
                <a:path w="5714" h="41910">
                  <a:moveTo>
                    <a:pt x="0" y="0"/>
                  </a:moveTo>
                  <a:lnTo>
                    <a:pt x="695" y="10317"/>
                  </a:lnTo>
                  <a:lnTo>
                    <a:pt x="1227" y="20796"/>
                  </a:lnTo>
                  <a:lnTo>
                    <a:pt x="1866" y="31275"/>
                  </a:lnTo>
                  <a:lnTo>
                    <a:pt x="2882" y="41592"/>
                  </a:lnTo>
                  <a:lnTo>
                    <a:pt x="3175" y="33794"/>
                  </a:lnTo>
                  <a:lnTo>
                    <a:pt x="5194" y="25412"/>
                  </a:lnTo>
                  <a:lnTo>
                    <a:pt x="3491" y="15107"/>
                  </a:lnTo>
                  <a:lnTo>
                    <a:pt x="2382" y="9024"/>
                  </a:lnTo>
                  <a:lnTo>
                    <a:pt x="1381" y="4783"/>
                  </a:lnTo>
                  <a:lnTo>
                    <a:pt x="0" y="0"/>
                  </a:lnTo>
                  <a:close/>
                </a:path>
              </a:pathLst>
            </a:custGeom>
            <a:solidFill>
              <a:srgbClr val="B0B3B3"/>
            </a:solidFill>
          </p:spPr>
          <p:txBody>
            <a:bodyPr wrap="square" lIns="0" tIns="0" rIns="0" bIns="0" rtlCol="0"/>
            <a:lstStyle/>
            <a:p>
              <a:endParaRPr/>
            </a:p>
          </p:txBody>
        </p:sp>
        <p:sp>
          <p:nvSpPr>
            <p:cNvPr id="539" name="object 542">
              <a:extLst>
                <a:ext uri="{FF2B5EF4-FFF2-40B4-BE49-F238E27FC236}">
                  <a16:creationId xmlns:a16="http://schemas.microsoft.com/office/drawing/2014/main" id="{BD4B5B4F-A042-0178-744E-D02476422B99}"/>
                </a:ext>
              </a:extLst>
            </p:cNvPr>
            <p:cNvSpPr/>
            <p:nvPr/>
          </p:nvSpPr>
          <p:spPr>
            <a:xfrm>
              <a:off x="6132817" y="3697426"/>
              <a:ext cx="76200" cy="38100"/>
            </a:xfrm>
            <a:custGeom>
              <a:avLst/>
              <a:gdLst/>
              <a:ahLst/>
              <a:cxnLst/>
              <a:rect l="l" t="t" r="r" b="b"/>
              <a:pathLst>
                <a:path w="76200" h="38100">
                  <a:moveTo>
                    <a:pt x="2882" y="20205"/>
                  </a:moveTo>
                  <a:lnTo>
                    <a:pt x="1155" y="26276"/>
                  </a:lnTo>
                  <a:lnTo>
                    <a:pt x="571" y="31191"/>
                  </a:lnTo>
                  <a:lnTo>
                    <a:pt x="0" y="37541"/>
                  </a:lnTo>
                  <a:lnTo>
                    <a:pt x="1727" y="25984"/>
                  </a:lnTo>
                  <a:lnTo>
                    <a:pt x="2882" y="20205"/>
                  </a:lnTo>
                  <a:close/>
                </a:path>
                <a:path w="76200" h="38100">
                  <a:moveTo>
                    <a:pt x="75946" y="37541"/>
                  </a:moveTo>
                  <a:lnTo>
                    <a:pt x="75082" y="28879"/>
                  </a:lnTo>
                  <a:lnTo>
                    <a:pt x="74218" y="26568"/>
                  </a:lnTo>
                  <a:lnTo>
                    <a:pt x="73063" y="22237"/>
                  </a:lnTo>
                  <a:lnTo>
                    <a:pt x="72199" y="18770"/>
                  </a:lnTo>
                  <a:lnTo>
                    <a:pt x="72199" y="17322"/>
                  </a:lnTo>
                  <a:lnTo>
                    <a:pt x="71615" y="15011"/>
                  </a:lnTo>
                  <a:lnTo>
                    <a:pt x="71323" y="14147"/>
                  </a:lnTo>
                  <a:lnTo>
                    <a:pt x="71323" y="12712"/>
                  </a:lnTo>
                  <a:lnTo>
                    <a:pt x="70751" y="11264"/>
                  </a:lnTo>
                  <a:lnTo>
                    <a:pt x="70167" y="8369"/>
                  </a:lnTo>
                  <a:lnTo>
                    <a:pt x="70167" y="6934"/>
                  </a:lnTo>
                  <a:lnTo>
                    <a:pt x="69888" y="5486"/>
                  </a:lnTo>
                  <a:lnTo>
                    <a:pt x="69888" y="2019"/>
                  </a:lnTo>
                  <a:lnTo>
                    <a:pt x="69303" y="1155"/>
                  </a:lnTo>
                  <a:lnTo>
                    <a:pt x="68732" y="571"/>
                  </a:lnTo>
                  <a:lnTo>
                    <a:pt x="68440" y="0"/>
                  </a:lnTo>
                  <a:lnTo>
                    <a:pt x="69164" y="9398"/>
                  </a:lnTo>
                  <a:lnTo>
                    <a:pt x="71005" y="18872"/>
                  </a:lnTo>
                  <a:lnTo>
                    <a:pt x="73431" y="28308"/>
                  </a:lnTo>
                  <a:lnTo>
                    <a:pt x="75946" y="37541"/>
                  </a:lnTo>
                  <a:close/>
                </a:path>
              </a:pathLst>
            </a:custGeom>
            <a:solidFill>
              <a:srgbClr val="A1A4A5"/>
            </a:solidFill>
          </p:spPr>
          <p:txBody>
            <a:bodyPr wrap="square" lIns="0" tIns="0" rIns="0" bIns="0" rtlCol="0"/>
            <a:lstStyle/>
            <a:p>
              <a:endParaRPr/>
            </a:p>
          </p:txBody>
        </p:sp>
        <p:sp>
          <p:nvSpPr>
            <p:cNvPr id="540" name="object 543">
              <a:extLst>
                <a:ext uri="{FF2B5EF4-FFF2-40B4-BE49-F238E27FC236}">
                  <a16:creationId xmlns:a16="http://schemas.microsoft.com/office/drawing/2014/main" id="{A8A4E4B6-6A40-B80F-9156-4F49795D7C55}"/>
                </a:ext>
              </a:extLst>
            </p:cNvPr>
            <p:cNvSpPr/>
            <p:nvPr/>
          </p:nvSpPr>
          <p:spPr>
            <a:xfrm>
              <a:off x="6264805" y="3731204"/>
              <a:ext cx="1270" cy="3175"/>
            </a:xfrm>
            <a:custGeom>
              <a:avLst/>
              <a:gdLst/>
              <a:ahLst/>
              <a:cxnLst/>
              <a:rect l="l" t="t" r="r" b="b"/>
              <a:pathLst>
                <a:path w="1270" h="3175">
                  <a:moveTo>
                    <a:pt x="863" y="0"/>
                  </a:moveTo>
                  <a:lnTo>
                    <a:pt x="0" y="0"/>
                  </a:lnTo>
                  <a:lnTo>
                    <a:pt x="292" y="876"/>
                  </a:lnTo>
                  <a:lnTo>
                    <a:pt x="571" y="1739"/>
                  </a:lnTo>
                  <a:lnTo>
                    <a:pt x="863" y="2895"/>
                  </a:lnTo>
                  <a:lnTo>
                    <a:pt x="863" y="0"/>
                  </a:lnTo>
                  <a:close/>
                </a:path>
              </a:pathLst>
            </a:custGeom>
            <a:solidFill>
              <a:srgbClr val="C4C5C5"/>
            </a:solidFill>
          </p:spPr>
          <p:txBody>
            <a:bodyPr wrap="square" lIns="0" tIns="0" rIns="0" bIns="0" rtlCol="0"/>
            <a:lstStyle/>
            <a:p>
              <a:endParaRPr/>
            </a:p>
          </p:txBody>
        </p:sp>
        <p:sp>
          <p:nvSpPr>
            <p:cNvPr id="541" name="object 544">
              <a:extLst>
                <a:ext uri="{FF2B5EF4-FFF2-40B4-BE49-F238E27FC236}">
                  <a16:creationId xmlns:a16="http://schemas.microsoft.com/office/drawing/2014/main" id="{B26BC393-D950-43B3-0AC7-3FFE85940451}"/>
                </a:ext>
              </a:extLst>
            </p:cNvPr>
            <p:cNvSpPr/>
            <p:nvPr/>
          </p:nvSpPr>
          <p:spPr>
            <a:xfrm>
              <a:off x="6265672" y="3695979"/>
              <a:ext cx="200025" cy="38735"/>
            </a:xfrm>
            <a:custGeom>
              <a:avLst/>
              <a:gdLst/>
              <a:ahLst/>
              <a:cxnLst/>
              <a:rect l="l" t="t" r="r" b="b"/>
              <a:pathLst>
                <a:path w="200025" h="38735">
                  <a:moveTo>
                    <a:pt x="863" y="38125"/>
                  </a:moveTo>
                  <a:lnTo>
                    <a:pt x="292" y="31191"/>
                  </a:lnTo>
                  <a:lnTo>
                    <a:pt x="0" y="28016"/>
                  </a:lnTo>
                  <a:lnTo>
                    <a:pt x="0" y="38125"/>
                  </a:lnTo>
                  <a:lnTo>
                    <a:pt x="863" y="38125"/>
                  </a:lnTo>
                  <a:close/>
                </a:path>
                <a:path w="200025" h="38735">
                  <a:moveTo>
                    <a:pt x="199859" y="38125"/>
                  </a:moveTo>
                  <a:lnTo>
                    <a:pt x="196964" y="27432"/>
                  </a:lnTo>
                  <a:lnTo>
                    <a:pt x="195808" y="22237"/>
                  </a:lnTo>
                  <a:lnTo>
                    <a:pt x="194652" y="19354"/>
                  </a:lnTo>
                  <a:lnTo>
                    <a:pt x="194373" y="17907"/>
                  </a:lnTo>
                  <a:lnTo>
                    <a:pt x="191477" y="11836"/>
                  </a:lnTo>
                  <a:lnTo>
                    <a:pt x="188874" y="5778"/>
                  </a:lnTo>
                  <a:lnTo>
                    <a:pt x="186283" y="0"/>
                  </a:lnTo>
                  <a:lnTo>
                    <a:pt x="188163" y="8521"/>
                  </a:lnTo>
                  <a:lnTo>
                    <a:pt x="192417" y="21336"/>
                  </a:lnTo>
                  <a:lnTo>
                    <a:pt x="197002" y="33020"/>
                  </a:lnTo>
                  <a:lnTo>
                    <a:pt x="199859" y="38125"/>
                  </a:lnTo>
                  <a:close/>
                </a:path>
              </a:pathLst>
            </a:custGeom>
            <a:solidFill>
              <a:srgbClr val="A1A4A5"/>
            </a:solidFill>
          </p:spPr>
          <p:txBody>
            <a:bodyPr wrap="square" lIns="0" tIns="0" rIns="0" bIns="0" rtlCol="0"/>
            <a:lstStyle/>
            <a:p>
              <a:endParaRPr/>
            </a:p>
          </p:txBody>
        </p:sp>
        <p:sp>
          <p:nvSpPr>
            <p:cNvPr id="542" name="object 545">
              <a:extLst>
                <a:ext uri="{FF2B5EF4-FFF2-40B4-BE49-F238E27FC236}">
                  <a16:creationId xmlns:a16="http://schemas.microsoft.com/office/drawing/2014/main" id="{94A2A430-3D68-140A-106D-7C88CCC64961}"/>
                </a:ext>
              </a:extLst>
            </p:cNvPr>
            <p:cNvSpPr/>
            <p:nvPr/>
          </p:nvSpPr>
          <p:spPr>
            <a:xfrm>
              <a:off x="6430592" y="3726006"/>
              <a:ext cx="2540" cy="7620"/>
            </a:xfrm>
            <a:custGeom>
              <a:avLst/>
              <a:gdLst/>
              <a:ahLst/>
              <a:cxnLst/>
              <a:rect l="l" t="t" r="r" b="b"/>
              <a:pathLst>
                <a:path w="2539" h="7620">
                  <a:moveTo>
                    <a:pt x="279" y="0"/>
                  </a:moveTo>
                  <a:lnTo>
                    <a:pt x="0" y="5194"/>
                  </a:lnTo>
                  <a:lnTo>
                    <a:pt x="1142" y="7226"/>
                  </a:lnTo>
                  <a:lnTo>
                    <a:pt x="2019" y="7226"/>
                  </a:lnTo>
                  <a:lnTo>
                    <a:pt x="1435" y="4622"/>
                  </a:lnTo>
                  <a:lnTo>
                    <a:pt x="279" y="0"/>
                  </a:lnTo>
                  <a:close/>
                </a:path>
              </a:pathLst>
            </a:custGeom>
            <a:solidFill>
              <a:srgbClr val="999C9D"/>
            </a:solidFill>
          </p:spPr>
          <p:txBody>
            <a:bodyPr wrap="square" lIns="0" tIns="0" rIns="0" bIns="0" rtlCol="0"/>
            <a:lstStyle/>
            <a:p>
              <a:endParaRPr/>
            </a:p>
          </p:txBody>
        </p:sp>
        <p:sp>
          <p:nvSpPr>
            <p:cNvPr id="543" name="object 546">
              <a:extLst>
                <a:ext uri="{FF2B5EF4-FFF2-40B4-BE49-F238E27FC236}">
                  <a16:creationId xmlns:a16="http://schemas.microsoft.com/office/drawing/2014/main" id="{8EBE3355-3A21-52B1-B41F-A602A2D45814}"/>
                </a:ext>
              </a:extLst>
            </p:cNvPr>
            <p:cNvSpPr/>
            <p:nvPr/>
          </p:nvSpPr>
          <p:spPr>
            <a:xfrm>
              <a:off x="6295415" y="3728323"/>
              <a:ext cx="1270" cy="4445"/>
            </a:xfrm>
            <a:custGeom>
              <a:avLst/>
              <a:gdLst/>
              <a:ahLst/>
              <a:cxnLst/>
              <a:rect l="l" t="t" r="r" b="b"/>
              <a:pathLst>
                <a:path w="1270" h="4445">
                  <a:moveTo>
                    <a:pt x="0" y="0"/>
                  </a:moveTo>
                  <a:lnTo>
                    <a:pt x="0" y="1435"/>
                  </a:lnTo>
                  <a:lnTo>
                    <a:pt x="584" y="4330"/>
                  </a:lnTo>
                  <a:lnTo>
                    <a:pt x="1168" y="4330"/>
                  </a:lnTo>
                  <a:lnTo>
                    <a:pt x="584" y="2882"/>
                  </a:lnTo>
                  <a:lnTo>
                    <a:pt x="0" y="0"/>
                  </a:lnTo>
                  <a:close/>
                </a:path>
              </a:pathLst>
            </a:custGeom>
            <a:solidFill>
              <a:srgbClr val="A9ACAC"/>
            </a:solidFill>
          </p:spPr>
          <p:txBody>
            <a:bodyPr wrap="square" lIns="0" tIns="0" rIns="0" bIns="0" rtlCol="0"/>
            <a:lstStyle/>
            <a:p>
              <a:endParaRPr/>
            </a:p>
          </p:txBody>
        </p:sp>
        <p:sp>
          <p:nvSpPr>
            <p:cNvPr id="544" name="object 547">
              <a:extLst>
                <a:ext uri="{FF2B5EF4-FFF2-40B4-BE49-F238E27FC236}">
                  <a16:creationId xmlns:a16="http://schemas.microsoft.com/office/drawing/2014/main" id="{8411A6F2-9CC5-C8BD-05A5-61A53E6A7AAE}"/>
                </a:ext>
              </a:extLst>
            </p:cNvPr>
            <p:cNvSpPr/>
            <p:nvPr/>
          </p:nvSpPr>
          <p:spPr>
            <a:xfrm>
              <a:off x="6264808" y="3676345"/>
              <a:ext cx="79375" cy="55244"/>
            </a:xfrm>
            <a:custGeom>
              <a:avLst/>
              <a:gdLst/>
              <a:ahLst/>
              <a:cxnLst/>
              <a:rect l="l" t="t" r="r" b="b"/>
              <a:pathLst>
                <a:path w="79375" h="55245">
                  <a:moveTo>
                    <a:pt x="850" y="49085"/>
                  </a:moveTo>
                  <a:lnTo>
                    <a:pt x="0" y="49085"/>
                  </a:lnTo>
                  <a:lnTo>
                    <a:pt x="0" y="54876"/>
                  </a:lnTo>
                  <a:lnTo>
                    <a:pt x="850" y="54876"/>
                  </a:lnTo>
                  <a:lnTo>
                    <a:pt x="850" y="49085"/>
                  </a:lnTo>
                  <a:close/>
                </a:path>
                <a:path w="79375" h="55245">
                  <a:moveTo>
                    <a:pt x="78841" y="54292"/>
                  </a:moveTo>
                  <a:lnTo>
                    <a:pt x="74942" y="40462"/>
                  </a:lnTo>
                  <a:lnTo>
                    <a:pt x="71043" y="26860"/>
                  </a:lnTo>
                  <a:lnTo>
                    <a:pt x="70751" y="25704"/>
                  </a:lnTo>
                  <a:lnTo>
                    <a:pt x="70180" y="23964"/>
                  </a:lnTo>
                  <a:lnTo>
                    <a:pt x="70180" y="23101"/>
                  </a:lnTo>
                  <a:lnTo>
                    <a:pt x="71907" y="17043"/>
                  </a:lnTo>
                  <a:lnTo>
                    <a:pt x="69303" y="15011"/>
                  </a:lnTo>
                  <a:lnTo>
                    <a:pt x="69303" y="8089"/>
                  </a:lnTo>
                  <a:lnTo>
                    <a:pt x="68148" y="7797"/>
                  </a:lnTo>
                  <a:lnTo>
                    <a:pt x="67868" y="6642"/>
                  </a:lnTo>
                  <a:lnTo>
                    <a:pt x="63246" y="2019"/>
                  </a:lnTo>
                  <a:lnTo>
                    <a:pt x="60934" y="0"/>
                  </a:lnTo>
                  <a:lnTo>
                    <a:pt x="60642" y="863"/>
                  </a:lnTo>
                  <a:lnTo>
                    <a:pt x="60642" y="2882"/>
                  </a:lnTo>
                  <a:lnTo>
                    <a:pt x="62661" y="8661"/>
                  </a:lnTo>
                  <a:lnTo>
                    <a:pt x="67284" y="20789"/>
                  </a:lnTo>
                  <a:lnTo>
                    <a:pt x="67576" y="21666"/>
                  </a:lnTo>
                  <a:lnTo>
                    <a:pt x="68148" y="23964"/>
                  </a:lnTo>
                  <a:lnTo>
                    <a:pt x="68148" y="25120"/>
                  </a:lnTo>
                  <a:lnTo>
                    <a:pt x="68732" y="26860"/>
                  </a:lnTo>
                  <a:lnTo>
                    <a:pt x="69303" y="28016"/>
                  </a:lnTo>
                  <a:lnTo>
                    <a:pt x="69303" y="28879"/>
                  </a:lnTo>
                  <a:lnTo>
                    <a:pt x="69888" y="30607"/>
                  </a:lnTo>
                  <a:lnTo>
                    <a:pt x="70180" y="31762"/>
                  </a:lnTo>
                  <a:lnTo>
                    <a:pt x="70180" y="33794"/>
                  </a:lnTo>
                  <a:lnTo>
                    <a:pt x="70751" y="35521"/>
                  </a:lnTo>
                  <a:lnTo>
                    <a:pt x="71043" y="36677"/>
                  </a:lnTo>
                  <a:lnTo>
                    <a:pt x="76238" y="50546"/>
                  </a:lnTo>
                  <a:lnTo>
                    <a:pt x="78841" y="54292"/>
                  </a:lnTo>
                  <a:close/>
                </a:path>
              </a:pathLst>
            </a:custGeom>
            <a:solidFill>
              <a:srgbClr val="BABCBC"/>
            </a:solidFill>
          </p:spPr>
          <p:txBody>
            <a:bodyPr wrap="square" lIns="0" tIns="0" rIns="0" bIns="0" rtlCol="0"/>
            <a:lstStyle/>
            <a:p>
              <a:endParaRPr/>
            </a:p>
          </p:txBody>
        </p:sp>
        <p:sp>
          <p:nvSpPr>
            <p:cNvPr id="545" name="object 548">
              <a:extLst>
                <a:ext uri="{FF2B5EF4-FFF2-40B4-BE49-F238E27FC236}">
                  <a16:creationId xmlns:a16="http://schemas.microsoft.com/office/drawing/2014/main" id="{16488B39-54B9-BF6D-9F98-3E2D5B200DBC}"/>
                </a:ext>
              </a:extLst>
            </p:cNvPr>
            <p:cNvSpPr/>
            <p:nvPr/>
          </p:nvSpPr>
          <p:spPr>
            <a:xfrm>
              <a:off x="6455710" y="3714740"/>
              <a:ext cx="3810" cy="13335"/>
            </a:xfrm>
            <a:custGeom>
              <a:avLst/>
              <a:gdLst/>
              <a:ahLst/>
              <a:cxnLst/>
              <a:rect l="l" t="t" r="r" b="b"/>
              <a:pathLst>
                <a:path w="3810" h="13335">
                  <a:moveTo>
                    <a:pt x="0" y="0"/>
                  </a:moveTo>
                  <a:lnTo>
                    <a:pt x="0" y="4622"/>
                  </a:lnTo>
                  <a:lnTo>
                    <a:pt x="1727" y="8381"/>
                  </a:lnTo>
                  <a:lnTo>
                    <a:pt x="3467" y="12712"/>
                  </a:lnTo>
                  <a:lnTo>
                    <a:pt x="3746" y="10693"/>
                  </a:lnTo>
                  <a:lnTo>
                    <a:pt x="0" y="0"/>
                  </a:lnTo>
                  <a:close/>
                </a:path>
              </a:pathLst>
            </a:custGeom>
            <a:solidFill>
              <a:srgbClr val="898C95"/>
            </a:solidFill>
          </p:spPr>
          <p:txBody>
            <a:bodyPr wrap="square" lIns="0" tIns="0" rIns="0" bIns="0" rtlCol="0"/>
            <a:lstStyle/>
            <a:p>
              <a:endParaRPr/>
            </a:p>
          </p:txBody>
        </p:sp>
        <p:sp>
          <p:nvSpPr>
            <p:cNvPr id="546" name="object 549">
              <a:extLst>
                <a:ext uri="{FF2B5EF4-FFF2-40B4-BE49-F238E27FC236}">
                  <a16:creationId xmlns:a16="http://schemas.microsoft.com/office/drawing/2014/main" id="{DD027C23-9082-ACD3-0B30-CB6BB879F627}"/>
                </a:ext>
              </a:extLst>
            </p:cNvPr>
            <p:cNvSpPr/>
            <p:nvPr/>
          </p:nvSpPr>
          <p:spPr>
            <a:xfrm>
              <a:off x="6264805" y="3720516"/>
              <a:ext cx="1270" cy="5080"/>
            </a:xfrm>
            <a:custGeom>
              <a:avLst/>
              <a:gdLst/>
              <a:ahLst/>
              <a:cxnLst/>
              <a:rect l="l" t="t" r="r" b="b"/>
              <a:pathLst>
                <a:path w="1270" h="5079">
                  <a:moveTo>
                    <a:pt x="863" y="0"/>
                  </a:moveTo>
                  <a:lnTo>
                    <a:pt x="0" y="0"/>
                  </a:lnTo>
                  <a:lnTo>
                    <a:pt x="0" y="4914"/>
                  </a:lnTo>
                  <a:lnTo>
                    <a:pt x="863" y="4914"/>
                  </a:lnTo>
                  <a:lnTo>
                    <a:pt x="863" y="0"/>
                  </a:lnTo>
                  <a:close/>
                </a:path>
              </a:pathLst>
            </a:custGeom>
            <a:solidFill>
              <a:srgbClr val="B0B3B3"/>
            </a:solidFill>
          </p:spPr>
          <p:txBody>
            <a:bodyPr wrap="square" lIns="0" tIns="0" rIns="0" bIns="0" rtlCol="0"/>
            <a:lstStyle/>
            <a:p>
              <a:endParaRPr/>
            </a:p>
          </p:txBody>
        </p:sp>
        <p:sp>
          <p:nvSpPr>
            <p:cNvPr id="547" name="object 550">
              <a:extLst>
                <a:ext uri="{FF2B5EF4-FFF2-40B4-BE49-F238E27FC236}">
                  <a16:creationId xmlns:a16="http://schemas.microsoft.com/office/drawing/2014/main" id="{0FE9538E-AEC5-733D-973C-FD22C682BDF2}"/>
                </a:ext>
              </a:extLst>
            </p:cNvPr>
            <p:cNvSpPr/>
            <p:nvPr/>
          </p:nvSpPr>
          <p:spPr>
            <a:xfrm>
              <a:off x="6429437" y="3721963"/>
              <a:ext cx="1905" cy="3810"/>
            </a:xfrm>
            <a:custGeom>
              <a:avLst/>
              <a:gdLst/>
              <a:ahLst/>
              <a:cxnLst/>
              <a:rect l="l" t="t" r="r" b="b"/>
              <a:pathLst>
                <a:path w="1904" h="3810">
                  <a:moveTo>
                    <a:pt x="279" y="0"/>
                  </a:moveTo>
                  <a:lnTo>
                    <a:pt x="0" y="1155"/>
                  </a:lnTo>
                  <a:lnTo>
                    <a:pt x="0" y="3467"/>
                  </a:lnTo>
                  <a:lnTo>
                    <a:pt x="1435" y="3467"/>
                  </a:lnTo>
                  <a:lnTo>
                    <a:pt x="863" y="2311"/>
                  </a:lnTo>
                  <a:lnTo>
                    <a:pt x="279" y="0"/>
                  </a:lnTo>
                  <a:close/>
                </a:path>
              </a:pathLst>
            </a:custGeom>
            <a:solidFill>
              <a:srgbClr val="A9ACAC"/>
            </a:solidFill>
          </p:spPr>
          <p:txBody>
            <a:bodyPr wrap="square" lIns="0" tIns="0" rIns="0" bIns="0" rtlCol="0"/>
            <a:lstStyle/>
            <a:p>
              <a:endParaRPr/>
            </a:p>
          </p:txBody>
        </p:sp>
        <p:sp>
          <p:nvSpPr>
            <p:cNvPr id="548" name="object 551">
              <a:extLst>
                <a:ext uri="{FF2B5EF4-FFF2-40B4-BE49-F238E27FC236}">
                  <a16:creationId xmlns:a16="http://schemas.microsoft.com/office/drawing/2014/main" id="{67CB0FD3-B4C0-604D-D338-7F51AB037AC3}"/>
                </a:ext>
              </a:extLst>
            </p:cNvPr>
            <p:cNvSpPr/>
            <p:nvPr/>
          </p:nvSpPr>
          <p:spPr>
            <a:xfrm>
              <a:off x="6259026" y="3640804"/>
              <a:ext cx="35560" cy="83185"/>
            </a:xfrm>
            <a:custGeom>
              <a:avLst/>
              <a:gdLst/>
              <a:ahLst/>
              <a:cxnLst/>
              <a:rect l="l" t="t" r="r" b="b"/>
              <a:pathLst>
                <a:path w="35560" h="83185">
                  <a:moveTo>
                    <a:pt x="27841" y="19646"/>
                  </a:moveTo>
                  <a:lnTo>
                    <a:pt x="11264" y="19646"/>
                  </a:lnTo>
                  <a:lnTo>
                    <a:pt x="12420" y="20218"/>
                  </a:lnTo>
                  <a:lnTo>
                    <a:pt x="14439" y="20218"/>
                  </a:lnTo>
                  <a:lnTo>
                    <a:pt x="14439" y="21958"/>
                  </a:lnTo>
                  <a:lnTo>
                    <a:pt x="13284" y="21958"/>
                  </a:lnTo>
                  <a:lnTo>
                    <a:pt x="14439" y="26581"/>
                  </a:lnTo>
                  <a:lnTo>
                    <a:pt x="15316" y="28879"/>
                  </a:lnTo>
                  <a:lnTo>
                    <a:pt x="16179" y="29171"/>
                  </a:lnTo>
                  <a:lnTo>
                    <a:pt x="17335" y="34658"/>
                  </a:lnTo>
                  <a:lnTo>
                    <a:pt x="19354" y="39573"/>
                  </a:lnTo>
                  <a:lnTo>
                    <a:pt x="23977" y="49974"/>
                  </a:lnTo>
                  <a:lnTo>
                    <a:pt x="24549" y="51701"/>
                  </a:lnTo>
                  <a:lnTo>
                    <a:pt x="35521" y="83185"/>
                  </a:lnTo>
                  <a:lnTo>
                    <a:pt x="35242" y="80581"/>
                  </a:lnTo>
                  <a:lnTo>
                    <a:pt x="34658" y="75958"/>
                  </a:lnTo>
                  <a:lnTo>
                    <a:pt x="34086" y="74523"/>
                  </a:lnTo>
                  <a:lnTo>
                    <a:pt x="33502" y="72212"/>
                  </a:lnTo>
                  <a:lnTo>
                    <a:pt x="33502" y="70180"/>
                  </a:lnTo>
                  <a:lnTo>
                    <a:pt x="33223" y="68745"/>
                  </a:lnTo>
                  <a:lnTo>
                    <a:pt x="32639" y="66433"/>
                  </a:lnTo>
                  <a:lnTo>
                    <a:pt x="32639" y="63538"/>
                  </a:lnTo>
                  <a:lnTo>
                    <a:pt x="32067" y="60655"/>
                  </a:lnTo>
                  <a:lnTo>
                    <a:pt x="31775" y="59499"/>
                  </a:lnTo>
                  <a:lnTo>
                    <a:pt x="31775" y="57772"/>
                  </a:lnTo>
                  <a:lnTo>
                    <a:pt x="31191" y="56324"/>
                  </a:lnTo>
                  <a:lnTo>
                    <a:pt x="30911" y="54876"/>
                  </a:lnTo>
                  <a:lnTo>
                    <a:pt x="30619" y="53721"/>
                  </a:lnTo>
                  <a:lnTo>
                    <a:pt x="30545" y="51701"/>
                  </a:lnTo>
                  <a:lnTo>
                    <a:pt x="30327" y="50838"/>
                  </a:lnTo>
                  <a:lnTo>
                    <a:pt x="29756" y="49098"/>
                  </a:lnTo>
                  <a:lnTo>
                    <a:pt x="29756" y="45059"/>
                  </a:lnTo>
                  <a:lnTo>
                    <a:pt x="28879" y="36398"/>
                  </a:lnTo>
                  <a:lnTo>
                    <a:pt x="28879" y="34658"/>
                  </a:lnTo>
                  <a:lnTo>
                    <a:pt x="28294" y="28600"/>
                  </a:lnTo>
                  <a:lnTo>
                    <a:pt x="27841" y="19646"/>
                  </a:lnTo>
                  <a:close/>
                </a:path>
                <a:path w="35560" h="83185">
                  <a:moveTo>
                    <a:pt x="3759" y="0"/>
                  </a:moveTo>
                  <a:lnTo>
                    <a:pt x="2895" y="0"/>
                  </a:lnTo>
                  <a:lnTo>
                    <a:pt x="2895" y="1447"/>
                  </a:lnTo>
                  <a:lnTo>
                    <a:pt x="3175" y="2603"/>
                  </a:lnTo>
                  <a:lnTo>
                    <a:pt x="3467" y="4051"/>
                  </a:lnTo>
                  <a:lnTo>
                    <a:pt x="2019" y="5207"/>
                  </a:lnTo>
                  <a:lnTo>
                    <a:pt x="65" y="5207"/>
                  </a:lnTo>
                  <a:lnTo>
                    <a:pt x="292" y="7226"/>
                  </a:lnTo>
                  <a:lnTo>
                    <a:pt x="4330" y="13296"/>
                  </a:lnTo>
                  <a:lnTo>
                    <a:pt x="4914" y="13868"/>
                  </a:lnTo>
                  <a:lnTo>
                    <a:pt x="5207" y="14439"/>
                  </a:lnTo>
                  <a:lnTo>
                    <a:pt x="5778" y="14439"/>
                  </a:lnTo>
                  <a:lnTo>
                    <a:pt x="6362" y="14732"/>
                  </a:lnTo>
                  <a:lnTo>
                    <a:pt x="7226" y="15024"/>
                  </a:lnTo>
                  <a:lnTo>
                    <a:pt x="6642" y="16179"/>
                  </a:lnTo>
                  <a:lnTo>
                    <a:pt x="6070" y="17627"/>
                  </a:lnTo>
                  <a:lnTo>
                    <a:pt x="5778" y="19062"/>
                  </a:lnTo>
                  <a:lnTo>
                    <a:pt x="5207" y="19354"/>
                  </a:lnTo>
                  <a:lnTo>
                    <a:pt x="4914" y="19646"/>
                  </a:lnTo>
                  <a:lnTo>
                    <a:pt x="4622" y="20218"/>
                  </a:lnTo>
                  <a:lnTo>
                    <a:pt x="4659" y="24269"/>
                  </a:lnTo>
                  <a:lnTo>
                    <a:pt x="4914" y="26289"/>
                  </a:lnTo>
                  <a:lnTo>
                    <a:pt x="5614" y="29171"/>
                  </a:lnTo>
                  <a:lnTo>
                    <a:pt x="6070" y="31203"/>
                  </a:lnTo>
                  <a:lnTo>
                    <a:pt x="6642" y="24269"/>
                  </a:lnTo>
                  <a:lnTo>
                    <a:pt x="7226" y="21082"/>
                  </a:lnTo>
                  <a:lnTo>
                    <a:pt x="11264" y="19646"/>
                  </a:lnTo>
                  <a:lnTo>
                    <a:pt x="27841" y="19646"/>
                  </a:lnTo>
                  <a:lnTo>
                    <a:pt x="27724" y="17335"/>
                  </a:lnTo>
                  <a:lnTo>
                    <a:pt x="25996" y="17335"/>
                  </a:lnTo>
                  <a:lnTo>
                    <a:pt x="25326" y="12992"/>
                  </a:lnTo>
                  <a:lnTo>
                    <a:pt x="16179" y="12992"/>
                  </a:lnTo>
                  <a:lnTo>
                    <a:pt x="11849" y="11264"/>
                  </a:lnTo>
                  <a:lnTo>
                    <a:pt x="10109" y="8661"/>
                  </a:lnTo>
                  <a:lnTo>
                    <a:pt x="8382" y="7518"/>
                  </a:lnTo>
                  <a:lnTo>
                    <a:pt x="6960" y="5207"/>
                  </a:lnTo>
                  <a:lnTo>
                    <a:pt x="2019" y="5207"/>
                  </a:lnTo>
                  <a:lnTo>
                    <a:pt x="0" y="4622"/>
                  </a:lnTo>
                  <a:lnTo>
                    <a:pt x="6601" y="4622"/>
                  </a:lnTo>
                  <a:lnTo>
                    <a:pt x="3759" y="0"/>
                  </a:lnTo>
                  <a:close/>
                </a:path>
                <a:path w="35560" h="83185">
                  <a:moveTo>
                    <a:pt x="24257" y="6642"/>
                  </a:moveTo>
                  <a:lnTo>
                    <a:pt x="22529" y="8953"/>
                  </a:lnTo>
                  <a:lnTo>
                    <a:pt x="21082" y="10693"/>
                  </a:lnTo>
                  <a:lnTo>
                    <a:pt x="18199" y="11557"/>
                  </a:lnTo>
                  <a:lnTo>
                    <a:pt x="17335" y="11836"/>
                  </a:lnTo>
                  <a:lnTo>
                    <a:pt x="16179" y="12992"/>
                  </a:lnTo>
                  <a:lnTo>
                    <a:pt x="25326" y="12992"/>
                  </a:lnTo>
                  <a:lnTo>
                    <a:pt x="24257" y="6642"/>
                  </a:lnTo>
                  <a:close/>
                </a:path>
              </a:pathLst>
            </a:custGeom>
            <a:solidFill>
              <a:srgbClr val="B0B3B3"/>
            </a:solidFill>
          </p:spPr>
          <p:txBody>
            <a:bodyPr wrap="square" lIns="0" tIns="0" rIns="0" bIns="0" rtlCol="0"/>
            <a:lstStyle/>
            <a:p>
              <a:endParaRPr/>
            </a:p>
          </p:txBody>
        </p:sp>
        <p:sp>
          <p:nvSpPr>
            <p:cNvPr id="549" name="object 552">
              <a:extLst>
                <a:ext uri="{FF2B5EF4-FFF2-40B4-BE49-F238E27FC236}">
                  <a16:creationId xmlns:a16="http://schemas.microsoft.com/office/drawing/2014/main" id="{E62831E4-FAD7-7D6F-1E7E-6EE9F59EC63D}"/>
                </a:ext>
              </a:extLst>
            </p:cNvPr>
            <p:cNvSpPr/>
            <p:nvPr/>
          </p:nvSpPr>
          <p:spPr>
            <a:xfrm>
              <a:off x="6263650" y="3717631"/>
              <a:ext cx="1270" cy="3175"/>
            </a:xfrm>
            <a:custGeom>
              <a:avLst/>
              <a:gdLst/>
              <a:ahLst/>
              <a:cxnLst/>
              <a:rect l="l" t="t" r="r" b="b"/>
              <a:pathLst>
                <a:path w="1270" h="3175">
                  <a:moveTo>
                    <a:pt x="1155" y="0"/>
                  </a:moveTo>
                  <a:lnTo>
                    <a:pt x="0" y="0"/>
                  </a:lnTo>
                  <a:lnTo>
                    <a:pt x="292" y="876"/>
                  </a:lnTo>
                  <a:lnTo>
                    <a:pt x="571" y="1739"/>
                  </a:lnTo>
                  <a:lnTo>
                    <a:pt x="1155" y="2895"/>
                  </a:lnTo>
                  <a:lnTo>
                    <a:pt x="1155" y="0"/>
                  </a:lnTo>
                  <a:close/>
                </a:path>
              </a:pathLst>
            </a:custGeom>
            <a:solidFill>
              <a:srgbClr val="C4C5C5"/>
            </a:solidFill>
          </p:spPr>
          <p:txBody>
            <a:bodyPr wrap="square" lIns="0" tIns="0" rIns="0" bIns="0" rtlCol="0"/>
            <a:lstStyle/>
            <a:p>
              <a:endParaRPr/>
            </a:p>
          </p:txBody>
        </p:sp>
        <p:sp>
          <p:nvSpPr>
            <p:cNvPr id="550" name="object 553">
              <a:extLst>
                <a:ext uri="{FF2B5EF4-FFF2-40B4-BE49-F238E27FC236}">
                  <a16:creationId xmlns:a16="http://schemas.microsoft.com/office/drawing/2014/main" id="{863F3649-9194-9E51-BD57-0AEC44EE99F3}"/>
                </a:ext>
              </a:extLst>
            </p:cNvPr>
            <p:cNvSpPr/>
            <p:nvPr/>
          </p:nvSpPr>
          <p:spPr>
            <a:xfrm>
              <a:off x="6264805" y="3716763"/>
              <a:ext cx="1270" cy="3810"/>
            </a:xfrm>
            <a:custGeom>
              <a:avLst/>
              <a:gdLst/>
              <a:ahLst/>
              <a:cxnLst/>
              <a:rect l="l" t="t" r="r" b="b"/>
              <a:pathLst>
                <a:path w="1270" h="3810">
                  <a:moveTo>
                    <a:pt x="863" y="0"/>
                  </a:moveTo>
                  <a:lnTo>
                    <a:pt x="0" y="0"/>
                  </a:lnTo>
                  <a:lnTo>
                    <a:pt x="0" y="3759"/>
                  </a:lnTo>
                  <a:lnTo>
                    <a:pt x="863" y="3759"/>
                  </a:lnTo>
                  <a:lnTo>
                    <a:pt x="863" y="0"/>
                  </a:lnTo>
                  <a:close/>
                </a:path>
              </a:pathLst>
            </a:custGeom>
            <a:solidFill>
              <a:srgbClr val="A9ACAC"/>
            </a:solidFill>
          </p:spPr>
          <p:txBody>
            <a:bodyPr wrap="square" lIns="0" tIns="0" rIns="0" bIns="0" rtlCol="0"/>
            <a:lstStyle/>
            <a:p>
              <a:endParaRPr/>
            </a:p>
          </p:txBody>
        </p:sp>
        <p:sp>
          <p:nvSpPr>
            <p:cNvPr id="551" name="object 554">
              <a:extLst>
                <a:ext uri="{FF2B5EF4-FFF2-40B4-BE49-F238E27FC236}">
                  <a16:creationId xmlns:a16="http://schemas.microsoft.com/office/drawing/2014/main" id="{90874222-CFBD-FF77-173C-53F5F612883D}"/>
                </a:ext>
              </a:extLst>
            </p:cNvPr>
            <p:cNvSpPr/>
            <p:nvPr/>
          </p:nvSpPr>
          <p:spPr>
            <a:xfrm>
              <a:off x="6288779" y="3646007"/>
              <a:ext cx="12065" cy="73660"/>
            </a:xfrm>
            <a:custGeom>
              <a:avLst/>
              <a:gdLst/>
              <a:ahLst/>
              <a:cxnLst/>
              <a:rect l="l" t="t" r="r" b="b"/>
              <a:pathLst>
                <a:path w="12064" h="73660">
                  <a:moveTo>
                    <a:pt x="0" y="0"/>
                  </a:moveTo>
                  <a:lnTo>
                    <a:pt x="1551" y="18043"/>
                  </a:lnTo>
                  <a:lnTo>
                    <a:pt x="2452" y="37795"/>
                  </a:lnTo>
                  <a:lnTo>
                    <a:pt x="4870" y="57060"/>
                  </a:lnTo>
                  <a:lnTo>
                    <a:pt x="10972" y="73647"/>
                  </a:lnTo>
                  <a:lnTo>
                    <a:pt x="11836" y="65849"/>
                  </a:lnTo>
                  <a:lnTo>
                    <a:pt x="8953" y="49961"/>
                  </a:lnTo>
                  <a:lnTo>
                    <a:pt x="8985" y="27800"/>
                  </a:lnTo>
                  <a:lnTo>
                    <a:pt x="7931" y="16175"/>
                  </a:lnTo>
                  <a:lnTo>
                    <a:pt x="4902" y="6934"/>
                  </a:lnTo>
                  <a:lnTo>
                    <a:pt x="6350" y="6350"/>
                  </a:lnTo>
                  <a:lnTo>
                    <a:pt x="7226" y="6350"/>
                  </a:lnTo>
                  <a:lnTo>
                    <a:pt x="0" y="0"/>
                  </a:lnTo>
                  <a:close/>
                </a:path>
              </a:pathLst>
            </a:custGeom>
            <a:solidFill>
              <a:srgbClr val="898C8D"/>
            </a:solidFill>
          </p:spPr>
          <p:txBody>
            <a:bodyPr wrap="square" lIns="0" tIns="0" rIns="0" bIns="0" rtlCol="0"/>
            <a:lstStyle/>
            <a:p>
              <a:endParaRPr/>
            </a:p>
          </p:txBody>
        </p:sp>
        <p:sp>
          <p:nvSpPr>
            <p:cNvPr id="552" name="object 555">
              <a:extLst>
                <a:ext uri="{FF2B5EF4-FFF2-40B4-BE49-F238E27FC236}">
                  <a16:creationId xmlns:a16="http://schemas.microsoft.com/office/drawing/2014/main" id="{147BC010-CBB2-88F7-C0A5-2DEBC34A72ED}"/>
                </a:ext>
              </a:extLst>
            </p:cNvPr>
            <p:cNvSpPr/>
            <p:nvPr/>
          </p:nvSpPr>
          <p:spPr>
            <a:xfrm>
              <a:off x="6263640" y="3711866"/>
              <a:ext cx="198755" cy="6350"/>
            </a:xfrm>
            <a:custGeom>
              <a:avLst/>
              <a:gdLst/>
              <a:ahLst/>
              <a:cxnLst/>
              <a:rect l="l" t="t" r="r" b="b"/>
              <a:pathLst>
                <a:path w="198754" h="6350">
                  <a:moveTo>
                    <a:pt x="1155" y="0"/>
                  </a:moveTo>
                  <a:lnTo>
                    <a:pt x="0" y="0"/>
                  </a:lnTo>
                  <a:lnTo>
                    <a:pt x="0" y="5765"/>
                  </a:lnTo>
                  <a:lnTo>
                    <a:pt x="1155" y="5765"/>
                  </a:lnTo>
                  <a:lnTo>
                    <a:pt x="1155" y="0"/>
                  </a:lnTo>
                  <a:close/>
                </a:path>
                <a:path w="198754" h="6350">
                  <a:moveTo>
                    <a:pt x="198412" y="6350"/>
                  </a:moveTo>
                  <a:lnTo>
                    <a:pt x="197548" y="4902"/>
                  </a:lnTo>
                  <a:lnTo>
                    <a:pt x="196964" y="3467"/>
                  </a:lnTo>
                  <a:lnTo>
                    <a:pt x="196392" y="2019"/>
                  </a:lnTo>
                  <a:lnTo>
                    <a:pt x="196684" y="3467"/>
                  </a:lnTo>
                  <a:lnTo>
                    <a:pt x="197840" y="6350"/>
                  </a:lnTo>
                  <a:lnTo>
                    <a:pt x="198412" y="6350"/>
                  </a:lnTo>
                  <a:close/>
                </a:path>
              </a:pathLst>
            </a:custGeom>
            <a:solidFill>
              <a:srgbClr val="BABCBC"/>
            </a:solidFill>
          </p:spPr>
          <p:txBody>
            <a:bodyPr wrap="square" lIns="0" tIns="0" rIns="0" bIns="0" rtlCol="0"/>
            <a:lstStyle/>
            <a:p>
              <a:endParaRPr/>
            </a:p>
          </p:txBody>
        </p:sp>
        <p:sp>
          <p:nvSpPr>
            <p:cNvPr id="553" name="object 556">
              <a:extLst>
                <a:ext uri="{FF2B5EF4-FFF2-40B4-BE49-F238E27FC236}">
                  <a16:creationId xmlns:a16="http://schemas.microsoft.com/office/drawing/2014/main" id="{227BA888-5C73-035D-74DD-909425E5D9F4}"/>
                </a:ext>
              </a:extLst>
            </p:cNvPr>
            <p:cNvSpPr/>
            <p:nvPr/>
          </p:nvSpPr>
          <p:spPr>
            <a:xfrm>
              <a:off x="6264805" y="3713882"/>
              <a:ext cx="1270" cy="3175"/>
            </a:xfrm>
            <a:custGeom>
              <a:avLst/>
              <a:gdLst/>
              <a:ahLst/>
              <a:cxnLst/>
              <a:rect l="l" t="t" r="r" b="b"/>
              <a:pathLst>
                <a:path w="1270" h="3175">
                  <a:moveTo>
                    <a:pt x="0" y="0"/>
                  </a:moveTo>
                  <a:lnTo>
                    <a:pt x="0" y="2882"/>
                  </a:lnTo>
                  <a:lnTo>
                    <a:pt x="863" y="2882"/>
                  </a:lnTo>
                  <a:lnTo>
                    <a:pt x="571" y="1727"/>
                  </a:lnTo>
                  <a:lnTo>
                    <a:pt x="292" y="863"/>
                  </a:lnTo>
                  <a:lnTo>
                    <a:pt x="0" y="0"/>
                  </a:lnTo>
                  <a:close/>
                </a:path>
              </a:pathLst>
            </a:custGeom>
            <a:solidFill>
              <a:srgbClr val="A1A4A5"/>
            </a:solidFill>
          </p:spPr>
          <p:txBody>
            <a:bodyPr wrap="square" lIns="0" tIns="0" rIns="0" bIns="0" rtlCol="0"/>
            <a:lstStyle/>
            <a:p>
              <a:endParaRPr/>
            </a:p>
          </p:txBody>
        </p:sp>
        <p:sp>
          <p:nvSpPr>
            <p:cNvPr id="554" name="object 557">
              <a:extLst>
                <a:ext uri="{FF2B5EF4-FFF2-40B4-BE49-F238E27FC236}">
                  <a16:creationId xmlns:a16="http://schemas.microsoft.com/office/drawing/2014/main" id="{4527D751-D0DB-C133-BE3A-AC5417822183}"/>
                </a:ext>
              </a:extLst>
            </p:cNvPr>
            <p:cNvSpPr/>
            <p:nvPr/>
          </p:nvSpPr>
          <p:spPr>
            <a:xfrm>
              <a:off x="6186243" y="3710992"/>
              <a:ext cx="1905" cy="3175"/>
            </a:xfrm>
            <a:custGeom>
              <a:avLst/>
              <a:gdLst/>
              <a:ahLst/>
              <a:cxnLst/>
              <a:rect l="l" t="t" r="r" b="b"/>
              <a:pathLst>
                <a:path w="1904" h="3175">
                  <a:moveTo>
                    <a:pt x="1447" y="0"/>
                  </a:moveTo>
                  <a:lnTo>
                    <a:pt x="0" y="2311"/>
                  </a:lnTo>
                  <a:lnTo>
                    <a:pt x="584" y="2882"/>
                  </a:lnTo>
                  <a:lnTo>
                    <a:pt x="876" y="1727"/>
                  </a:lnTo>
                  <a:lnTo>
                    <a:pt x="1155" y="863"/>
                  </a:lnTo>
                  <a:lnTo>
                    <a:pt x="1447" y="0"/>
                  </a:lnTo>
                  <a:close/>
                </a:path>
              </a:pathLst>
            </a:custGeom>
            <a:solidFill>
              <a:srgbClr val="C4BCC5"/>
            </a:solidFill>
          </p:spPr>
          <p:txBody>
            <a:bodyPr wrap="square" lIns="0" tIns="0" rIns="0" bIns="0" rtlCol="0"/>
            <a:lstStyle/>
            <a:p>
              <a:endParaRPr/>
            </a:p>
          </p:txBody>
        </p:sp>
        <p:sp>
          <p:nvSpPr>
            <p:cNvPr id="555" name="object 558">
              <a:extLst>
                <a:ext uri="{FF2B5EF4-FFF2-40B4-BE49-F238E27FC236}">
                  <a16:creationId xmlns:a16="http://schemas.microsoft.com/office/drawing/2014/main" id="{9683FA04-C73A-F7F1-8207-8A907F010C42}"/>
                </a:ext>
              </a:extLst>
            </p:cNvPr>
            <p:cNvSpPr/>
            <p:nvPr/>
          </p:nvSpPr>
          <p:spPr>
            <a:xfrm>
              <a:off x="6272890" y="3687310"/>
              <a:ext cx="10160" cy="26670"/>
            </a:xfrm>
            <a:custGeom>
              <a:avLst/>
              <a:gdLst/>
              <a:ahLst/>
              <a:cxnLst/>
              <a:rect l="l" t="t" r="r" b="b"/>
              <a:pathLst>
                <a:path w="10160" h="26670">
                  <a:moveTo>
                    <a:pt x="1155" y="0"/>
                  </a:moveTo>
                  <a:lnTo>
                    <a:pt x="571" y="292"/>
                  </a:lnTo>
                  <a:lnTo>
                    <a:pt x="0" y="863"/>
                  </a:lnTo>
                  <a:lnTo>
                    <a:pt x="2240" y="9223"/>
                  </a:lnTo>
                  <a:lnTo>
                    <a:pt x="3830" y="14687"/>
                  </a:lnTo>
                  <a:lnTo>
                    <a:pt x="5527" y="19665"/>
                  </a:lnTo>
                  <a:lnTo>
                    <a:pt x="8089" y="26568"/>
                  </a:lnTo>
                  <a:lnTo>
                    <a:pt x="10109" y="26568"/>
                  </a:lnTo>
                  <a:lnTo>
                    <a:pt x="8424" y="19895"/>
                  </a:lnTo>
                  <a:lnTo>
                    <a:pt x="6823" y="11979"/>
                  </a:lnTo>
                  <a:lnTo>
                    <a:pt x="4626" y="4715"/>
                  </a:lnTo>
                  <a:lnTo>
                    <a:pt x="1155" y="0"/>
                  </a:lnTo>
                  <a:close/>
                </a:path>
              </a:pathLst>
            </a:custGeom>
            <a:solidFill>
              <a:srgbClr val="D5D7D6"/>
            </a:solidFill>
          </p:spPr>
          <p:txBody>
            <a:bodyPr wrap="square" lIns="0" tIns="0" rIns="0" bIns="0" rtlCol="0"/>
            <a:lstStyle/>
            <a:p>
              <a:endParaRPr/>
            </a:p>
          </p:txBody>
        </p:sp>
        <p:sp>
          <p:nvSpPr>
            <p:cNvPr id="556" name="object 559">
              <a:extLst>
                <a:ext uri="{FF2B5EF4-FFF2-40B4-BE49-F238E27FC236}">
                  <a16:creationId xmlns:a16="http://schemas.microsoft.com/office/drawing/2014/main" id="{5124C6E2-9197-EE19-D833-AA1B38CE5A92}"/>
                </a:ext>
              </a:extLst>
            </p:cNvPr>
            <p:cNvSpPr/>
            <p:nvPr/>
          </p:nvSpPr>
          <p:spPr>
            <a:xfrm>
              <a:off x="6131951" y="3710993"/>
              <a:ext cx="1270" cy="2540"/>
            </a:xfrm>
            <a:custGeom>
              <a:avLst/>
              <a:gdLst/>
              <a:ahLst/>
              <a:cxnLst/>
              <a:rect l="l" t="t" r="r" b="b"/>
              <a:pathLst>
                <a:path w="1270" h="2539">
                  <a:moveTo>
                    <a:pt x="0" y="0"/>
                  </a:moveTo>
                  <a:lnTo>
                    <a:pt x="0" y="2019"/>
                  </a:lnTo>
                  <a:lnTo>
                    <a:pt x="292" y="1435"/>
                  </a:lnTo>
                  <a:lnTo>
                    <a:pt x="571" y="1155"/>
                  </a:lnTo>
                  <a:lnTo>
                    <a:pt x="1155" y="863"/>
                  </a:lnTo>
                  <a:lnTo>
                    <a:pt x="571" y="571"/>
                  </a:lnTo>
                  <a:lnTo>
                    <a:pt x="0" y="0"/>
                  </a:lnTo>
                  <a:close/>
                </a:path>
              </a:pathLst>
            </a:custGeom>
            <a:solidFill>
              <a:srgbClr val="898C95"/>
            </a:solidFill>
          </p:spPr>
          <p:txBody>
            <a:bodyPr wrap="square" lIns="0" tIns="0" rIns="0" bIns="0" rtlCol="0"/>
            <a:lstStyle/>
            <a:p>
              <a:endParaRPr/>
            </a:p>
          </p:txBody>
        </p:sp>
        <p:sp>
          <p:nvSpPr>
            <p:cNvPr id="557" name="object 560">
              <a:extLst>
                <a:ext uri="{FF2B5EF4-FFF2-40B4-BE49-F238E27FC236}">
                  <a16:creationId xmlns:a16="http://schemas.microsoft.com/office/drawing/2014/main" id="{21F584D5-88FC-B019-6257-6E22F01EE499}"/>
                </a:ext>
              </a:extLst>
            </p:cNvPr>
            <p:cNvSpPr/>
            <p:nvPr/>
          </p:nvSpPr>
          <p:spPr>
            <a:xfrm>
              <a:off x="6263650" y="3708683"/>
              <a:ext cx="1270" cy="3175"/>
            </a:xfrm>
            <a:custGeom>
              <a:avLst/>
              <a:gdLst/>
              <a:ahLst/>
              <a:cxnLst/>
              <a:rect l="l" t="t" r="r" b="b"/>
              <a:pathLst>
                <a:path w="1270" h="3175">
                  <a:moveTo>
                    <a:pt x="571" y="0"/>
                  </a:moveTo>
                  <a:lnTo>
                    <a:pt x="292" y="292"/>
                  </a:lnTo>
                  <a:lnTo>
                    <a:pt x="0" y="863"/>
                  </a:lnTo>
                  <a:lnTo>
                    <a:pt x="0" y="3175"/>
                  </a:lnTo>
                  <a:lnTo>
                    <a:pt x="1155" y="3175"/>
                  </a:lnTo>
                  <a:lnTo>
                    <a:pt x="571" y="863"/>
                  </a:lnTo>
                  <a:lnTo>
                    <a:pt x="571" y="0"/>
                  </a:lnTo>
                  <a:close/>
                </a:path>
              </a:pathLst>
            </a:custGeom>
            <a:solidFill>
              <a:srgbClr val="B1ABB3"/>
            </a:solidFill>
          </p:spPr>
          <p:txBody>
            <a:bodyPr wrap="square" lIns="0" tIns="0" rIns="0" bIns="0" rtlCol="0"/>
            <a:lstStyle/>
            <a:p>
              <a:endParaRPr/>
            </a:p>
          </p:txBody>
        </p:sp>
        <p:sp>
          <p:nvSpPr>
            <p:cNvPr id="558" name="object 561">
              <a:extLst>
                <a:ext uri="{FF2B5EF4-FFF2-40B4-BE49-F238E27FC236}">
                  <a16:creationId xmlns:a16="http://schemas.microsoft.com/office/drawing/2014/main" id="{C43ED908-D02C-BED4-7030-BBFDB8FF1357}"/>
                </a:ext>
              </a:extLst>
            </p:cNvPr>
            <p:cNvSpPr/>
            <p:nvPr/>
          </p:nvSpPr>
          <p:spPr>
            <a:xfrm>
              <a:off x="6422496" y="3702321"/>
              <a:ext cx="3810" cy="9525"/>
            </a:xfrm>
            <a:custGeom>
              <a:avLst/>
              <a:gdLst/>
              <a:ahLst/>
              <a:cxnLst/>
              <a:rect l="l" t="t" r="r" b="b"/>
              <a:pathLst>
                <a:path w="3810" h="9525">
                  <a:moveTo>
                    <a:pt x="0" y="0"/>
                  </a:moveTo>
                  <a:lnTo>
                    <a:pt x="1155" y="2895"/>
                  </a:lnTo>
                  <a:lnTo>
                    <a:pt x="3467" y="9245"/>
                  </a:lnTo>
                  <a:lnTo>
                    <a:pt x="3467" y="6654"/>
                  </a:lnTo>
                  <a:lnTo>
                    <a:pt x="0" y="0"/>
                  </a:lnTo>
                  <a:close/>
                </a:path>
              </a:pathLst>
            </a:custGeom>
            <a:solidFill>
              <a:srgbClr val="A1A4A5"/>
            </a:solidFill>
          </p:spPr>
          <p:txBody>
            <a:bodyPr wrap="square" lIns="0" tIns="0" rIns="0" bIns="0" rtlCol="0"/>
            <a:lstStyle/>
            <a:p>
              <a:endParaRPr/>
            </a:p>
          </p:txBody>
        </p:sp>
        <p:sp>
          <p:nvSpPr>
            <p:cNvPr id="559" name="object 562">
              <a:extLst>
                <a:ext uri="{FF2B5EF4-FFF2-40B4-BE49-F238E27FC236}">
                  <a16:creationId xmlns:a16="http://schemas.microsoft.com/office/drawing/2014/main" id="{113998BE-0A31-5C0D-B8FB-0B74DB10AD9A}"/>
                </a:ext>
              </a:extLst>
            </p:cNvPr>
            <p:cNvSpPr/>
            <p:nvPr/>
          </p:nvSpPr>
          <p:spPr>
            <a:xfrm>
              <a:off x="6262785" y="3705213"/>
              <a:ext cx="1905" cy="5080"/>
            </a:xfrm>
            <a:custGeom>
              <a:avLst/>
              <a:gdLst/>
              <a:ahLst/>
              <a:cxnLst/>
              <a:rect l="l" t="t" r="r" b="b"/>
              <a:pathLst>
                <a:path w="1904" h="5079">
                  <a:moveTo>
                    <a:pt x="863" y="0"/>
                  </a:moveTo>
                  <a:lnTo>
                    <a:pt x="0" y="0"/>
                  </a:lnTo>
                  <a:lnTo>
                    <a:pt x="292" y="1447"/>
                  </a:lnTo>
                  <a:lnTo>
                    <a:pt x="571" y="3175"/>
                  </a:lnTo>
                  <a:lnTo>
                    <a:pt x="863" y="4914"/>
                  </a:lnTo>
                  <a:lnTo>
                    <a:pt x="863" y="4330"/>
                  </a:lnTo>
                  <a:lnTo>
                    <a:pt x="1155" y="3759"/>
                  </a:lnTo>
                  <a:lnTo>
                    <a:pt x="1447" y="3467"/>
                  </a:lnTo>
                  <a:lnTo>
                    <a:pt x="863" y="1155"/>
                  </a:lnTo>
                  <a:lnTo>
                    <a:pt x="863" y="0"/>
                  </a:lnTo>
                  <a:close/>
                </a:path>
              </a:pathLst>
            </a:custGeom>
            <a:solidFill>
              <a:srgbClr val="C4C5C5"/>
            </a:solidFill>
          </p:spPr>
          <p:txBody>
            <a:bodyPr wrap="square" lIns="0" tIns="0" rIns="0" bIns="0" rtlCol="0"/>
            <a:lstStyle/>
            <a:p>
              <a:endParaRPr/>
            </a:p>
          </p:txBody>
        </p:sp>
        <p:sp>
          <p:nvSpPr>
            <p:cNvPr id="560" name="object 563">
              <a:extLst>
                <a:ext uri="{FF2B5EF4-FFF2-40B4-BE49-F238E27FC236}">
                  <a16:creationId xmlns:a16="http://schemas.microsoft.com/office/drawing/2014/main" id="{A07D2AFE-7477-2353-8786-FA6D8ADEF38F}"/>
                </a:ext>
              </a:extLst>
            </p:cNvPr>
            <p:cNvSpPr/>
            <p:nvPr/>
          </p:nvSpPr>
          <p:spPr>
            <a:xfrm>
              <a:off x="6267692" y="3707235"/>
              <a:ext cx="1270" cy="3175"/>
            </a:xfrm>
            <a:custGeom>
              <a:avLst/>
              <a:gdLst/>
              <a:ahLst/>
              <a:cxnLst/>
              <a:rect l="l" t="t" r="r" b="b"/>
              <a:pathLst>
                <a:path w="1270" h="3175">
                  <a:moveTo>
                    <a:pt x="863" y="0"/>
                  </a:moveTo>
                  <a:lnTo>
                    <a:pt x="0" y="0"/>
                  </a:lnTo>
                  <a:lnTo>
                    <a:pt x="0" y="2895"/>
                  </a:lnTo>
                  <a:lnTo>
                    <a:pt x="863" y="2895"/>
                  </a:lnTo>
                  <a:lnTo>
                    <a:pt x="863" y="0"/>
                  </a:lnTo>
                  <a:close/>
                </a:path>
              </a:pathLst>
            </a:custGeom>
            <a:solidFill>
              <a:srgbClr val="898C95"/>
            </a:solidFill>
          </p:spPr>
          <p:txBody>
            <a:bodyPr wrap="square" lIns="0" tIns="0" rIns="0" bIns="0" rtlCol="0"/>
            <a:lstStyle/>
            <a:p>
              <a:endParaRPr/>
            </a:p>
          </p:txBody>
        </p:sp>
        <p:sp>
          <p:nvSpPr>
            <p:cNvPr id="561" name="object 564">
              <a:extLst>
                <a:ext uri="{FF2B5EF4-FFF2-40B4-BE49-F238E27FC236}">
                  <a16:creationId xmlns:a16="http://schemas.microsoft.com/office/drawing/2014/main" id="{8168D642-5EBF-B817-9406-657445B6BA53}"/>
                </a:ext>
              </a:extLst>
            </p:cNvPr>
            <p:cNvSpPr/>
            <p:nvPr/>
          </p:nvSpPr>
          <p:spPr>
            <a:xfrm>
              <a:off x="6123283" y="3551566"/>
              <a:ext cx="36830" cy="157480"/>
            </a:xfrm>
            <a:custGeom>
              <a:avLst/>
              <a:gdLst/>
              <a:ahLst/>
              <a:cxnLst/>
              <a:rect l="l" t="t" r="r" b="b"/>
              <a:pathLst>
                <a:path w="36829" h="157479">
                  <a:moveTo>
                    <a:pt x="11557" y="0"/>
                  </a:moveTo>
                  <a:lnTo>
                    <a:pt x="6362" y="0"/>
                  </a:lnTo>
                  <a:lnTo>
                    <a:pt x="0" y="584"/>
                  </a:lnTo>
                  <a:lnTo>
                    <a:pt x="584" y="4902"/>
                  </a:lnTo>
                  <a:lnTo>
                    <a:pt x="1739" y="14147"/>
                  </a:lnTo>
                  <a:lnTo>
                    <a:pt x="1834" y="18478"/>
                  </a:lnTo>
                  <a:lnTo>
                    <a:pt x="2311" y="21374"/>
                  </a:lnTo>
                  <a:lnTo>
                    <a:pt x="2311" y="22237"/>
                  </a:lnTo>
                  <a:lnTo>
                    <a:pt x="2895" y="22809"/>
                  </a:lnTo>
                  <a:lnTo>
                    <a:pt x="3467" y="25704"/>
                  </a:lnTo>
                  <a:lnTo>
                    <a:pt x="3759" y="27431"/>
                  </a:lnTo>
                  <a:lnTo>
                    <a:pt x="3759" y="28879"/>
                  </a:lnTo>
                  <a:lnTo>
                    <a:pt x="4622" y="33210"/>
                  </a:lnTo>
                  <a:lnTo>
                    <a:pt x="6324" y="44957"/>
                  </a:lnTo>
                  <a:lnTo>
                    <a:pt x="7837" y="56786"/>
                  </a:lnTo>
                  <a:lnTo>
                    <a:pt x="8971" y="68670"/>
                  </a:lnTo>
                  <a:lnTo>
                    <a:pt x="9537" y="80581"/>
                  </a:lnTo>
                  <a:lnTo>
                    <a:pt x="9537" y="89242"/>
                  </a:lnTo>
                  <a:lnTo>
                    <a:pt x="10109" y="91554"/>
                  </a:lnTo>
                  <a:lnTo>
                    <a:pt x="10109" y="100215"/>
                  </a:lnTo>
                  <a:lnTo>
                    <a:pt x="10401" y="104546"/>
                  </a:lnTo>
                  <a:lnTo>
                    <a:pt x="10972" y="106857"/>
                  </a:lnTo>
                  <a:lnTo>
                    <a:pt x="11557" y="108305"/>
                  </a:lnTo>
                  <a:lnTo>
                    <a:pt x="12420" y="108305"/>
                  </a:lnTo>
                  <a:lnTo>
                    <a:pt x="12420" y="123901"/>
                  </a:lnTo>
                  <a:lnTo>
                    <a:pt x="10972" y="123901"/>
                  </a:lnTo>
                  <a:lnTo>
                    <a:pt x="10109" y="134010"/>
                  </a:lnTo>
                  <a:lnTo>
                    <a:pt x="9537" y="136893"/>
                  </a:lnTo>
                  <a:lnTo>
                    <a:pt x="9537" y="144119"/>
                  </a:lnTo>
                  <a:lnTo>
                    <a:pt x="8382" y="145846"/>
                  </a:lnTo>
                  <a:lnTo>
                    <a:pt x="8089" y="147002"/>
                  </a:lnTo>
                  <a:lnTo>
                    <a:pt x="8089" y="149313"/>
                  </a:lnTo>
                  <a:lnTo>
                    <a:pt x="8661" y="154520"/>
                  </a:lnTo>
                  <a:lnTo>
                    <a:pt x="9245" y="157111"/>
                  </a:lnTo>
                  <a:lnTo>
                    <a:pt x="9817" y="156819"/>
                  </a:lnTo>
                  <a:lnTo>
                    <a:pt x="10693" y="156540"/>
                  </a:lnTo>
                  <a:lnTo>
                    <a:pt x="11557" y="156540"/>
                  </a:lnTo>
                  <a:lnTo>
                    <a:pt x="16751" y="115239"/>
                  </a:lnTo>
                  <a:lnTo>
                    <a:pt x="16422" y="91554"/>
                  </a:lnTo>
                  <a:lnTo>
                    <a:pt x="16299" y="80581"/>
                  </a:lnTo>
                  <a:lnTo>
                    <a:pt x="16179" y="53428"/>
                  </a:lnTo>
                  <a:lnTo>
                    <a:pt x="15887" y="51981"/>
                  </a:lnTo>
                  <a:lnTo>
                    <a:pt x="15316" y="49669"/>
                  </a:lnTo>
                  <a:lnTo>
                    <a:pt x="15316" y="45923"/>
                  </a:lnTo>
                  <a:lnTo>
                    <a:pt x="15024" y="44767"/>
                  </a:lnTo>
                  <a:lnTo>
                    <a:pt x="14439" y="43040"/>
                  </a:lnTo>
                  <a:lnTo>
                    <a:pt x="14439" y="38988"/>
                  </a:lnTo>
                  <a:lnTo>
                    <a:pt x="13868" y="37833"/>
                  </a:lnTo>
                  <a:lnTo>
                    <a:pt x="13284" y="36093"/>
                  </a:lnTo>
                  <a:lnTo>
                    <a:pt x="13284" y="33210"/>
                  </a:lnTo>
                  <a:lnTo>
                    <a:pt x="13004" y="32054"/>
                  </a:lnTo>
                  <a:lnTo>
                    <a:pt x="12420" y="30327"/>
                  </a:lnTo>
                  <a:lnTo>
                    <a:pt x="12420" y="27431"/>
                  </a:lnTo>
                  <a:lnTo>
                    <a:pt x="11557" y="23101"/>
                  </a:lnTo>
                  <a:lnTo>
                    <a:pt x="11557" y="22809"/>
                  </a:lnTo>
                  <a:lnTo>
                    <a:pt x="10401" y="18478"/>
                  </a:lnTo>
                  <a:lnTo>
                    <a:pt x="7518" y="13576"/>
                  </a:lnTo>
                  <a:lnTo>
                    <a:pt x="8953" y="8953"/>
                  </a:lnTo>
                  <a:lnTo>
                    <a:pt x="22785" y="8626"/>
                  </a:lnTo>
                  <a:lnTo>
                    <a:pt x="29632" y="8178"/>
                  </a:lnTo>
                  <a:lnTo>
                    <a:pt x="36398" y="7213"/>
                  </a:lnTo>
                  <a:lnTo>
                    <a:pt x="34455" y="2603"/>
                  </a:lnTo>
                  <a:lnTo>
                    <a:pt x="14439" y="2603"/>
                  </a:lnTo>
                  <a:lnTo>
                    <a:pt x="14439" y="1447"/>
                  </a:lnTo>
                  <a:lnTo>
                    <a:pt x="13284" y="863"/>
                  </a:lnTo>
                  <a:lnTo>
                    <a:pt x="12420" y="292"/>
                  </a:lnTo>
                  <a:lnTo>
                    <a:pt x="11557" y="0"/>
                  </a:lnTo>
                  <a:close/>
                </a:path>
                <a:path w="36829" h="157479">
                  <a:moveTo>
                    <a:pt x="21958" y="1447"/>
                  </a:moveTo>
                  <a:lnTo>
                    <a:pt x="21958" y="2603"/>
                  </a:lnTo>
                  <a:lnTo>
                    <a:pt x="34455" y="2603"/>
                  </a:lnTo>
                  <a:lnTo>
                    <a:pt x="34086" y="1727"/>
                  </a:lnTo>
                  <a:lnTo>
                    <a:pt x="27152" y="1727"/>
                  </a:lnTo>
                  <a:lnTo>
                    <a:pt x="21958" y="1447"/>
                  </a:lnTo>
                  <a:close/>
                </a:path>
              </a:pathLst>
            </a:custGeom>
            <a:solidFill>
              <a:srgbClr val="898C8D"/>
            </a:solidFill>
          </p:spPr>
          <p:txBody>
            <a:bodyPr wrap="square" lIns="0" tIns="0" rIns="0" bIns="0" rtlCol="0"/>
            <a:lstStyle/>
            <a:p>
              <a:endParaRPr/>
            </a:p>
          </p:txBody>
        </p:sp>
        <p:sp>
          <p:nvSpPr>
            <p:cNvPr id="562" name="object 565">
              <a:extLst>
                <a:ext uri="{FF2B5EF4-FFF2-40B4-BE49-F238E27FC236}">
                  <a16:creationId xmlns:a16="http://schemas.microsoft.com/office/drawing/2014/main" id="{783B36F6-07E4-775C-F3BC-DDA8E7D6F057}"/>
                </a:ext>
              </a:extLst>
            </p:cNvPr>
            <p:cNvSpPr/>
            <p:nvPr/>
          </p:nvSpPr>
          <p:spPr>
            <a:xfrm>
              <a:off x="6262789" y="3702329"/>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B0B3B3"/>
            </a:solidFill>
          </p:spPr>
          <p:txBody>
            <a:bodyPr wrap="square" lIns="0" tIns="0" rIns="0" bIns="0" rtlCol="0"/>
            <a:lstStyle/>
            <a:p>
              <a:endParaRPr/>
            </a:p>
          </p:txBody>
        </p:sp>
        <p:sp>
          <p:nvSpPr>
            <p:cNvPr id="563" name="object 566">
              <a:extLst>
                <a:ext uri="{FF2B5EF4-FFF2-40B4-BE49-F238E27FC236}">
                  <a16:creationId xmlns:a16="http://schemas.microsoft.com/office/drawing/2014/main" id="{D1C61256-E4D3-A8C0-58D8-57BDE9C8CD65}"/>
                </a:ext>
              </a:extLst>
            </p:cNvPr>
            <p:cNvSpPr/>
            <p:nvPr/>
          </p:nvSpPr>
          <p:spPr>
            <a:xfrm>
              <a:off x="6262778" y="3681528"/>
              <a:ext cx="6350" cy="24130"/>
            </a:xfrm>
            <a:custGeom>
              <a:avLst/>
              <a:gdLst/>
              <a:ahLst/>
              <a:cxnLst/>
              <a:rect l="l" t="t" r="r" b="b"/>
              <a:pathLst>
                <a:path w="6350" h="24129">
                  <a:moveTo>
                    <a:pt x="1739" y="0"/>
                  </a:moveTo>
                  <a:lnTo>
                    <a:pt x="876" y="0"/>
                  </a:lnTo>
                  <a:lnTo>
                    <a:pt x="0" y="5499"/>
                  </a:lnTo>
                  <a:lnTo>
                    <a:pt x="584" y="5499"/>
                  </a:lnTo>
                  <a:lnTo>
                    <a:pt x="1739" y="6070"/>
                  </a:lnTo>
                  <a:lnTo>
                    <a:pt x="2311" y="19926"/>
                  </a:lnTo>
                  <a:lnTo>
                    <a:pt x="3759" y="23685"/>
                  </a:lnTo>
                  <a:lnTo>
                    <a:pt x="4914" y="23114"/>
                  </a:lnTo>
                  <a:lnTo>
                    <a:pt x="5778" y="22821"/>
                  </a:lnTo>
                  <a:lnTo>
                    <a:pt x="4330" y="15024"/>
                  </a:lnTo>
                  <a:lnTo>
                    <a:pt x="2895" y="7518"/>
                  </a:lnTo>
                  <a:lnTo>
                    <a:pt x="1739" y="0"/>
                  </a:lnTo>
                  <a:close/>
                </a:path>
              </a:pathLst>
            </a:custGeom>
            <a:solidFill>
              <a:srgbClr val="898C95"/>
            </a:solidFill>
          </p:spPr>
          <p:txBody>
            <a:bodyPr wrap="square" lIns="0" tIns="0" rIns="0" bIns="0" rtlCol="0"/>
            <a:lstStyle/>
            <a:p>
              <a:endParaRPr/>
            </a:p>
          </p:txBody>
        </p:sp>
        <p:sp>
          <p:nvSpPr>
            <p:cNvPr id="564" name="object 567">
              <a:extLst>
                <a:ext uri="{FF2B5EF4-FFF2-40B4-BE49-F238E27FC236}">
                  <a16:creationId xmlns:a16="http://schemas.microsoft.com/office/drawing/2014/main" id="{5D497661-43F7-EB39-1EBD-8CDFCE153386}"/>
                </a:ext>
              </a:extLst>
            </p:cNvPr>
            <p:cNvSpPr/>
            <p:nvPr/>
          </p:nvSpPr>
          <p:spPr>
            <a:xfrm>
              <a:off x="6262776" y="3695687"/>
              <a:ext cx="40005" cy="7620"/>
            </a:xfrm>
            <a:custGeom>
              <a:avLst/>
              <a:gdLst/>
              <a:ahLst/>
              <a:cxnLst/>
              <a:rect l="l" t="t" r="r" b="b"/>
              <a:pathLst>
                <a:path w="40004" h="7620">
                  <a:moveTo>
                    <a:pt x="863" y="6642"/>
                  </a:moveTo>
                  <a:lnTo>
                    <a:pt x="571" y="5486"/>
                  </a:lnTo>
                  <a:lnTo>
                    <a:pt x="292" y="4622"/>
                  </a:lnTo>
                  <a:lnTo>
                    <a:pt x="0" y="3759"/>
                  </a:lnTo>
                  <a:lnTo>
                    <a:pt x="0" y="6642"/>
                  </a:lnTo>
                  <a:lnTo>
                    <a:pt x="863" y="6642"/>
                  </a:lnTo>
                  <a:close/>
                </a:path>
                <a:path w="40004" h="7620">
                  <a:moveTo>
                    <a:pt x="39573" y="0"/>
                  </a:moveTo>
                  <a:lnTo>
                    <a:pt x="38417" y="0"/>
                  </a:lnTo>
                  <a:lnTo>
                    <a:pt x="38709" y="2311"/>
                  </a:lnTo>
                  <a:lnTo>
                    <a:pt x="39001" y="4914"/>
                  </a:lnTo>
                  <a:lnTo>
                    <a:pt x="39573" y="7505"/>
                  </a:lnTo>
                  <a:lnTo>
                    <a:pt x="39573" y="0"/>
                  </a:lnTo>
                  <a:close/>
                </a:path>
              </a:pathLst>
            </a:custGeom>
            <a:solidFill>
              <a:srgbClr val="A1A4A5"/>
            </a:solidFill>
          </p:spPr>
          <p:txBody>
            <a:bodyPr wrap="square" lIns="0" tIns="0" rIns="0" bIns="0" rtlCol="0"/>
            <a:lstStyle/>
            <a:p>
              <a:endParaRPr/>
            </a:p>
          </p:txBody>
        </p:sp>
        <p:sp>
          <p:nvSpPr>
            <p:cNvPr id="565" name="object 568">
              <a:extLst>
                <a:ext uri="{FF2B5EF4-FFF2-40B4-BE49-F238E27FC236}">
                  <a16:creationId xmlns:a16="http://schemas.microsoft.com/office/drawing/2014/main" id="{A6B6DA40-A1C9-BAAB-3CA8-E094B0C4A312}"/>
                </a:ext>
              </a:extLst>
            </p:cNvPr>
            <p:cNvSpPr/>
            <p:nvPr/>
          </p:nvSpPr>
          <p:spPr>
            <a:xfrm>
              <a:off x="6338741" y="3696552"/>
              <a:ext cx="4445" cy="3810"/>
            </a:xfrm>
            <a:custGeom>
              <a:avLst/>
              <a:gdLst/>
              <a:ahLst/>
              <a:cxnLst/>
              <a:rect l="l" t="t" r="r" b="b"/>
              <a:pathLst>
                <a:path w="4445" h="3810">
                  <a:moveTo>
                    <a:pt x="0" y="0"/>
                  </a:moveTo>
                  <a:lnTo>
                    <a:pt x="1155" y="1155"/>
                  </a:lnTo>
                  <a:lnTo>
                    <a:pt x="2603" y="2311"/>
                  </a:lnTo>
                  <a:lnTo>
                    <a:pt x="4051" y="3759"/>
                  </a:lnTo>
                  <a:lnTo>
                    <a:pt x="2032" y="584"/>
                  </a:lnTo>
                  <a:lnTo>
                    <a:pt x="0" y="0"/>
                  </a:lnTo>
                  <a:close/>
                </a:path>
              </a:pathLst>
            </a:custGeom>
            <a:solidFill>
              <a:srgbClr val="C4BCC5"/>
            </a:solidFill>
          </p:spPr>
          <p:txBody>
            <a:bodyPr wrap="square" lIns="0" tIns="0" rIns="0" bIns="0" rtlCol="0"/>
            <a:lstStyle/>
            <a:p>
              <a:endParaRPr/>
            </a:p>
          </p:txBody>
        </p:sp>
        <p:sp>
          <p:nvSpPr>
            <p:cNvPr id="566" name="object 569">
              <a:extLst>
                <a:ext uri="{FF2B5EF4-FFF2-40B4-BE49-F238E27FC236}">
                  <a16:creationId xmlns:a16="http://schemas.microsoft.com/office/drawing/2014/main" id="{E5A9B5B0-47BA-1302-7E4E-A64EF447C228}"/>
                </a:ext>
              </a:extLst>
            </p:cNvPr>
            <p:cNvSpPr/>
            <p:nvPr/>
          </p:nvSpPr>
          <p:spPr>
            <a:xfrm>
              <a:off x="6201265" y="3695678"/>
              <a:ext cx="1905" cy="3810"/>
            </a:xfrm>
            <a:custGeom>
              <a:avLst/>
              <a:gdLst/>
              <a:ahLst/>
              <a:cxnLst/>
              <a:rect l="l" t="t" r="r" b="b"/>
              <a:pathLst>
                <a:path w="1904" h="3810">
                  <a:moveTo>
                    <a:pt x="863" y="0"/>
                  </a:moveTo>
                  <a:lnTo>
                    <a:pt x="0" y="0"/>
                  </a:lnTo>
                  <a:lnTo>
                    <a:pt x="0" y="1739"/>
                  </a:lnTo>
                  <a:lnTo>
                    <a:pt x="292" y="2311"/>
                  </a:lnTo>
                  <a:lnTo>
                    <a:pt x="863" y="2895"/>
                  </a:lnTo>
                  <a:lnTo>
                    <a:pt x="1447" y="3759"/>
                  </a:lnTo>
                  <a:lnTo>
                    <a:pt x="1155" y="2311"/>
                  </a:lnTo>
                  <a:lnTo>
                    <a:pt x="863" y="1155"/>
                  </a:lnTo>
                  <a:lnTo>
                    <a:pt x="863" y="0"/>
                  </a:lnTo>
                  <a:close/>
                </a:path>
              </a:pathLst>
            </a:custGeom>
            <a:solidFill>
              <a:srgbClr val="B0B3B3"/>
            </a:solidFill>
          </p:spPr>
          <p:txBody>
            <a:bodyPr wrap="square" lIns="0" tIns="0" rIns="0" bIns="0" rtlCol="0"/>
            <a:lstStyle/>
            <a:p>
              <a:endParaRPr/>
            </a:p>
          </p:txBody>
        </p:sp>
        <p:sp>
          <p:nvSpPr>
            <p:cNvPr id="567" name="object 570">
              <a:extLst>
                <a:ext uri="{FF2B5EF4-FFF2-40B4-BE49-F238E27FC236}">
                  <a16:creationId xmlns:a16="http://schemas.microsoft.com/office/drawing/2014/main" id="{49DC7F81-25E1-FE48-8A9E-7D94ED03DE66}"/>
                </a:ext>
              </a:extLst>
            </p:cNvPr>
            <p:cNvSpPr/>
            <p:nvPr/>
          </p:nvSpPr>
          <p:spPr>
            <a:xfrm>
              <a:off x="6334112" y="3685864"/>
              <a:ext cx="5080" cy="13970"/>
            </a:xfrm>
            <a:custGeom>
              <a:avLst/>
              <a:gdLst/>
              <a:ahLst/>
              <a:cxnLst/>
              <a:rect l="l" t="t" r="r" b="b"/>
              <a:pathLst>
                <a:path w="5079" h="13970">
                  <a:moveTo>
                    <a:pt x="0" y="0"/>
                  </a:moveTo>
                  <a:lnTo>
                    <a:pt x="0" y="5486"/>
                  </a:lnTo>
                  <a:lnTo>
                    <a:pt x="2603" y="7505"/>
                  </a:lnTo>
                  <a:lnTo>
                    <a:pt x="876" y="13576"/>
                  </a:lnTo>
                  <a:lnTo>
                    <a:pt x="2032" y="12420"/>
                  </a:lnTo>
                  <a:lnTo>
                    <a:pt x="3187" y="11556"/>
                  </a:lnTo>
                  <a:lnTo>
                    <a:pt x="4635" y="10693"/>
                  </a:lnTo>
                  <a:lnTo>
                    <a:pt x="3759" y="7213"/>
                  </a:lnTo>
                  <a:lnTo>
                    <a:pt x="3187" y="2019"/>
                  </a:lnTo>
                  <a:lnTo>
                    <a:pt x="0" y="0"/>
                  </a:lnTo>
                  <a:close/>
                </a:path>
              </a:pathLst>
            </a:custGeom>
            <a:solidFill>
              <a:srgbClr val="C4BCC5"/>
            </a:solidFill>
          </p:spPr>
          <p:txBody>
            <a:bodyPr wrap="square" lIns="0" tIns="0" rIns="0" bIns="0" rtlCol="0"/>
            <a:lstStyle/>
            <a:p>
              <a:endParaRPr/>
            </a:p>
          </p:txBody>
        </p:sp>
        <p:sp>
          <p:nvSpPr>
            <p:cNvPr id="568" name="object 571">
              <a:extLst>
                <a:ext uri="{FF2B5EF4-FFF2-40B4-BE49-F238E27FC236}">
                  <a16:creationId xmlns:a16="http://schemas.microsoft.com/office/drawing/2014/main" id="{C85C9DC5-6DAE-D96D-0710-9492A9D79AC9}"/>
                </a:ext>
              </a:extLst>
            </p:cNvPr>
            <p:cNvSpPr/>
            <p:nvPr/>
          </p:nvSpPr>
          <p:spPr>
            <a:xfrm>
              <a:off x="6131373" y="3695678"/>
              <a:ext cx="1905" cy="3175"/>
            </a:xfrm>
            <a:custGeom>
              <a:avLst/>
              <a:gdLst/>
              <a:ahLst/>
              <a:cxnLst/>
              <a:rect l="l" t="t" r="r" b="b"/>
              <a:pathLst>
                <a:path w="1904" h="3175">
                  <a:moveTo>
                    <a:pt x="1447" y="0"/>
                  </a:moveTo>
                  <a:lnTo>
                    <a:pt x="571" y="0"/>
                  </a:lnTo>
                  <a:lnTo>
                    <a:pt x="292" y="876"/>
                  </a:lnTo>
                  <a:lnTo>
                    <a:pt x="0" y="1739"/>
                  </a:lnTo>
                  <a:lnTo>
                    <a:pt x="0" y="2895"/>
                  </a:lnTo>
                  <a:lnTo>
                    <a:pt x="292" y="1739"/>
                  </a:lnTo>
                  <a:lnTo>
                    <a:pt x="1447" y="0"/>
                  </a:lnTo>
                  <a:close/>
                </a:path>
              </a:pathLst>
            </a:custGeom>
            <a:solidFill>
              <a:srgbClr val="999C9D"/>
            </a:solidFill>
          </p:spPr>
          <p:txBody>
            <a:bodyPr wrap="square" lIns="0" tIns="0" rIns="0" bIns="0" rtlCol="0"/>
            <a:lstStyle/>
            <a:p>
              <a:endParaRPr/>
            </a:p>
          </p:txBody>
        </p:sp>
        <p:sp>
          <p:nvSpPr>
            <p:cNvPr id="569" name="object 572">
              <a:extLst>
                <a:ext uri="{FF2B5EF4-FFF2-40B4-BE49-F238E27FC236}">
                  <a16:creationId xmlns:a16="http://schemas.microsoft.com/office/drawing/2014/main" id="{01138254-C9AF-8611-8218-A69EBB1B1F18}"/>
                </a:ext>
              </a:extLst>
            </p:cNvPr>
            <p:cNvSpPr/>
            <p:nvPr/>
          </p:nvSpPr>
          <p:spPr>
            <a:xfrm>
              <a:off x="6131953" y="3692791"/>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A1A4A5"/>
            </a:solidFill>
          </p:spPr>
          <p:txBody>
            <a:bodyPr wrap="square" lIns="0" tIns="0" rIns="0" bIns="0" rtlCol="0"/>
            <a:lstStyle/>
            <a:p>
              <a:endParaRPr/>
            </a:p>
          </p:txBody>
        </p:sp>
        <p:sp>
          <p:nvSpPr>
            <p:cNvPr id="570" name="object 573">
              <a:extLst>
                <a:ext uri="{FF2B5EF4-FFF2-40B4-BE49-F238E27FC236}">
                  <a16:creationId xmlns:a16="http://schemas.microsoft.com/office/drawing/2014/main" id="{6C9B2E37-785A-D4A3-4CAA-F387917D1B3C}"/>
                </a:ext>
              </a:extLst>
            </p:cNvPr>
            <p:cNvSpPr/>
            <p:nvPr/>
          </p:nvSpPr>
          <p:spPr>
            <a:xfrm>
              <a:off x="6201265" y="3692799"/>
              <a:ext cx="1270" cy="3175"/>
            </a:xfrm>
            <a:custGeom>
              <a:avLst/>
              <a:gdLst/>
              <a:ahLst/>
              <a:cxnLst/>
              <a:rect l="l" t="t" r="r" b="b"/>
              <a:pathLst>
                <a:path w="1270" h="3175">
                  <a:moveTo>
                    <a:pt x="0" y="0"/>
                  </a:moveTo>
                  <a:lnTo>
                    <a:pt x="0" y="2882"/>
                  </a:lnTo>
                  <a:lnTo>
                    <a:pt x="863" y="2882"/>
                  </a:lnTo>
                  <a:lnTo>
                    <a:pt x="571" y="1727"/>
                  </a:lnTo>
                  <a:lnTo>
                    <a:pt x="292" y="863"/>
                  </a:lnTo>
                  <a:lnTo>
                    <a:pt x="0" y="0"/>
                  </a:lnTo>
                  <a:close/>
                </a:path>
              </a:pathLst>
            </a:custGeom>
            <a:solidFill>
              <a:srgbClr val="BABCBC"/>
            </a:solidFill>
          </p:spPr>
          <p:txBody>
            <a:bodyPr wrap="square" lIns="0" tIns="0" rIns="0" bIns="0" rtlCol="0"/>
            <a:lstStyle/>
            <a:p>
              <a:endParaRPr/>
            </a:p>
          </p:txBody>
        </p:sp>
        <p:sp>
          <p:nvSpPr>
            <p:cNvPr id="571" name="object 574">
              <a:extLst>
                <a:ext uri="{FF2B5EF4-FFF2-40B4-BE49-F238E27FC236}">
                  <a16:creationId xmlns:a16="http://schemas.microsoft.com/office/drawing/2014/main" id="{0B4DABD6-47C8-A5AA-7A02-FD2A7F7437A7}"/>
                </a:ext>
              </a:extLst>
            </p:cNvPr>
            <p:cNvSpPr/>
            <p:nvPr/>
          </p:nvSpPr>
          <p:spPr>
            <a:xfrm>
              <a:off x="6301193" y="3692799"/>
              <a:ext cx="1905" cy="3175"/>
            </a:xfrm>
            <a:custGeom>
              <a:avLst/>
              <a:gdLst/>
              <a:ahLst/>
              <a:cxnLst/>
              <a:rect l="l" t="t" r="r" b="b"/>
              <a:pathLst>
                <a:path w="1904" h="3175">
                  <a:moveTo>
                    <a:pt x="1447" y="0"/>
                  </a:moveTo>
                  <a:lnTo>
                    <a:pt x="0" y="0"/>
                  </a:lnTo>
                  <a:lnTo>
                    <a:pt x="0" y="2882"/>
                  </a:lnTo>
                  <a:lnTo>
                    <a:pt x="1155" y="2882"/>
                  </a:lnTo>
                  <a:lnTo>
                    <a:pt x="1155" y="2298"/>
                  </a:lnTo>
                  <a:lnTo>
                    <a:pt x="1447" y="2298"/>
                  </a:lnTo>
                  <a:lnTo>
                    <a:pt x="1447" y="0"/>
                  </a:lnTo>
                  <a:close/>
                </a:path>
              </a:pathLst>
            </a:custGeom>
            <a:solidFill>
              <a:srgbClr val="A9ACAC"/>
            </a:solidFill>
          </p:spPr>
          <p:txBody>
            <a:bodyPr wrap="square" lIns="0" tIns="0" rIns="0" bIns="0" rtlCol="0"/>
            <a:lstStyle/>
            <a:p>
              <a:endParaRPr/>
            </a:p>
          </p:txBody>
        </p:sp>
        <p:sp>
          <p:nvSpPr>
            <p:cNvPr id="572" name="object 575">
              <a:extLst>
                <a:ext uri="{FF2B5EF4-FFF2-40B4-BE49-F238E27FC236}">
                  <a16:creationId xmlns:a16="http://schemas.microsoft.com/office/drawing/2014/main" id="{49C8CE1F-F439-1BC9-A4D9-8ED19ADD1E2C}"/>
                </a:ext>
              </a:extLst>
            </p:cNvPr>
            <p:cNvSpPr/>
            <p:nvPr/>
          </p:nvSpPr>
          <p:spPr>
            <a:xfrm>
              <a:off x="6314771" y="3680663"/>
              <a:ext cx="5080" cy="15240"/>
            </a:xfrm>
            <a:custGeom>
              <a:avLst/>
              <a:gdLst/>
              <a:ahLst/>
              <a:cxnLst/>
              <a:rect l="l" t="t" r="r" b="b"/>
              <a:pathLst>
                <a:path w="5079" h="15239">
                  <a:moveTo>
                    <a:pt x="0" y="0"/>
                  </a:moveTo>
                  <a:lnTo>
                    <a:pt x="0" y="5778"/>
                  </a:lnTo>
                  <a:lnTo>
                    <a:pt x="863" y="9817"/>
                  </a:lnTo>
                  <a:lnTo>
                    <a:pt x="2882" y="15024"/>
                  </a:lnTo>
                  <a:lnTo>
                    <a:pt x="4914" y="15024"/>
                  </a:lnTo>
                  <a:lnTo>
                    <a:pt x="4914" y="13576"/>
                  </a:lnTo>
                  <a:lnTo>
                    <a:pt x="4330" y="12992"/>
                  </a:lnTo>
                  <a:lnTo>
                    <a:pt x="4038" y="12420"/>
                  </a:lnTo>
                  <a:lnTo>
                    <a:pt x="3759" y="12128"/>
                  </a:lnTo>
                  <a:lnTo>
                    <a:pt x="3467" y="10972"/>
                  </a:lnTo>
                  <a:lnTo>
                    <a:pt x="2882" y="9245"/>
                  </a:lnTo>
                  <a:lnTo>
                    <a:pt x="1727" y="6070"/>
                  </a:lnTo>
                  <a:lnTo>
                    <a:pt x="863" y="2882"/>
                  </a:lnTo>
                  <a:lnTo>
                    <a:pt x="0" y="0"/>
                  </a:lnTo>
                  <a:close/>
                </a:path>
              </a:pathLst>
            </a:custGeom>
            <a:solidFill>
              <a:srgbClr val="CDCFCE"/>
            </a:solidFill>
          </p:spPr>
          <p:txBody>
            <a:bodyPr wrap="square" lIns="0" tIns="0" rIns="0" bIns="0" rtlCol="0"/>
            <a:lstStyle/>
            <a:p>
              <a:endParaRPr/>
            </a:p>
          </p:txBody>
        </p:sp>
        <p:sp>
          <p:nvSpPr>
            <p:cNvPr id="573" name="object 576">
              <a:extLst>
                <a:ext uri="{FF2B5EF4-FFF2-40B4-BE49-F238E27FC236}">
                  <a16:creationId xmlns:a16="http://schemas.microsoft.com/office/drawing/2014/main" id="{E5DAE0F5-8ECC-8794-6E35-3E5A35029BC7}"/>
                </a:ext>
              </a:extLst>
            </p:cNvPr>
            <p:cNvSpPr/>
            <p:nvPr/>
          </p:nvSpPr>
          <p:spPr>
            <a:xfrm>
              <a:off x="6200686" y="3689908"/>
              <a:ext cx="119380" cy="4445"/>
            </a:xfrm>
            <a:custGeom>
              <a:avLst/>
              <a:gdLst/>
              <a:ahLst/>
              <a:cxnLst/>
              <a:rect l="l" t="t" r="r" b="b"/>
              <a:pathLst>
                <a:path w="119379" h="4445">
                  <a:moveTo>
                    <a:pt x="571" y="2895"/>
                  </a:moveTo>
                  <a:lnTo>
                    <a:pt x="292" y="1447"/>
                  </a:lnTo>
                  <a:lnTo>
                    <a:pt x="0" y="0"/>
                  </a:lnTo>
                  <a:lnTo>
                    <a:pt x="0" y="304"/>
                  </a:lnTo>
                  <a:lnTo>
                    <a:pt x="292" y="2032"/>
                  </a:lnTo>
                  <a:lnTo>
                    <a:pt x="571" y="3759"/>
                  </a:lnTo>
                  <a:lnTo>
                    <a:pt x="571" y="2895"/>
                  </a:lnTo>
                  <a:close/>
                </a:path>
                <a:path w="119379" h="4445">
                  <a:moveTo>
                    <a:pt x="118986" y="4330"/>
                  </a:moveTo>
                  <a:lnTo>
                    <a:pt x="118414" y="2895"/>
                  </a:lnTo>
                  <a:lnTo>
                    <a:pt x="118122" y="1447"/>
                  </a:lnTo>
                  <a:lnTo>
                    <a:pt x="117830" y="304"/>
                  </a:lnTo>
                  <a:lnTo>
                    <a:pt x="117830" y="2895"/>
                  </a:lnTo>
                  <a:lnTo>
                    <a:pt x="118122" y="3175"/>
                  </a:lnTo>
                  <a:lnTo>
                    <a:pt x="118414" y="3759"/>
                  </a:lnTo>
                  <a:lnTo>
                    <a:pt x="118986" y="4330"/>
                  </a:lnTo>
                  <a:close/>
                </a:path>
              </a:pathLst>
            </a:custGeom>
            <a:solidFill>
              <a:srgbClr val="A1A4A5"/>
            </a:solidFill>
          </p:spPr>
          <p:txBody>
            <a:bodyPr wrap="square" lIns="0" tIns="0" rIns="0" bIns="0" rtlCol="0"/>
            <a:lstStyle/>
            <a:p>
              <a:endParaRPr/>
            </a:p>
          </p:txBody>
        </p:sp>
        <p:sp>
          <p:nvSpPr>
            <p:cNvPr id="574" name="object 577">
              <a:extLst>
                <a:ext uri="{FF2B5EF4-FFF2-40B4-BE49-F238E27FC236}">
                  <a16:creationId xmlns:a16="http://schemas.microsoft.com/office/drawing/2014/main" id="{0E14EACB-7FBA-8777-E29D-607592D7EE82}"/>
                </a:ext>
              </a:extLst>
            </p:cNvPr>
            <p:cNvSpPr/>
            <p:nvPr/>
          </p:nvSpPr>
          <p:spPr>
            <a:xfrm>
              <a:off x="6438668" y="3682974"/>
              <a:ext cx="3175" cy="10795"/>
            </a:xfrm>
            <a:custGeom>
              <a:avLst/>
              <a:gdLst/>
              <a:ahLst/>
              <a:cxnLst/>
              <a:rect l="l" t="t" r="r" b="b"/>
              <a:pathLst>
                <a:path w="3175" h="10795">
                  <a:moveTo>
                    <a:pt x="292" y="0"/>
                  </a:moveTo>
                  <a:lnTo>
                    <a:pt x="249" y="4914"/>
                  </a:lnTo>
                  <a:lnTo>
                    <a:pt x="0" y="6642"/>
                  </a:lnTo>
                  <a:lnTo>
                    <a:pt x="2311" y="10680"/>
                  </a:lnTo>
                  <a:lnTo>
                    <a:pt x="3008" y="6642"/>
                  </a:lnTo>
                  <a:lnTo>
                    <a:pt x="3175" y="5778"/>
                  </a:lnTo>
                  <a:lnTo>
                    <a:pt x="1447" y="4914"/>
                  </a:lnTo>
                  <a:lnTo>
                    <a:pt x="1739" y="2882"/>
                  </a:lnTo>
                  <a:lnTo>
                    <a:pt x="292" y="0"/>
                  </a:lnTo>
                  <a:close/>
                </a:path>
              </a:pathLst>
            </a:custGeom>
            <a:solidFill>
              <a:srgbClr val="99A4A5"/>
            </a:solidFill>
          </p:spPr>
          <p:txBody>
            <a:bodyPr wrap="square" lIns="0" tIns="0" rIns="0" bIns="0" rtlCol="0"/>
            <a:lstStyle/>
            <a:p>
              <a:endParaRPr/>
            </a:p>
          </p:txBody>
        </p:sp>
        <p:sp>
          <p:nvSpPr>
            <p:cNvPr id="575" name="object 578">
              <a:extLst>
                <a:ext uri="{FF2B5EF4-FFF2-40B4-BE49-F238E27FC236}">
                  <a16:creationId xmlns:a16="http://schemas.microsoft.com/office/drawing/2014/main" id="{7E4A703C-2E7C-36F0-0D70-856BC3FA9E62}"/>
                </a:ext>
              </a:extLst>
            </p:cNvPr>
            <p:cNvSpPr/>
            <p:nvPr/>
          </p:nvSpPr>
          <p:spPr>
            <a:xfrm>
              <a:off x="6131941" y="3689337"/>
              <a:ext cx="170815" cy="3810"/>
            </a:xfrm>
            <a:custGeom>
              <a:avLst/>
              <a:gdLst/>
              <a:ahLst/>
              <a:cxnLst/>
              <a:rect l="l" t="t" r="r" b="b"/>
              <a:pathLst>
                <a:path w="170814" h="3810">
                  <a:moveTo>
                    <a:pt x="863" y="0"/>
                  </a:moveTo>
                  <a:lnTo>
                    <a:pt x="571" y="1155"/>
                  </a:lnTo>
                  <a:lnTo>
                    <a:pt x="292" y="2311"/>
                  </a:lnTo>
                  <a:lnTo>
                    <a:pt x="0" y="3467"/>
                  </a:lnTo>
                  <a:lnTo>
                    <a:pt x="863" y="3467"/>
                  </a:lnTo>
                  <a:lnTo>
                    <a:pt x="863" y="0"/>
                  </a:lnTo>
                  <a:close/>
                </a:path>
                <a:path w="170814" h="3810">
                  <a:moveTo>
                    <a:pt x="170700" y="3467"/>
                  </a:moveTo>
                  <a:lnTo>
                    <a:pt x="170408" y="2311"/>
                  </a:lnTo>
                  <a:lnTo>
                    <a:pt x="170129" y="1155"/>
                  </a:lnTo>
                  <a:lnTo>
                    <a:pt x="169837" y="0"/>
                  </a:lnTo>
                  <a:lnTo>
                    <a:pt x="169545" y="571"/>
                  </a:lnTo>
                  <a:lnTo>
                    <a:pt x="169252" y="1447"/>
                  </a:lnTo>
                  <a:lnTo>
                    <a:pt x="169252" y="3467"/>
                  </a:lnTo>
                  <a:lnTo>
                    <a:pt x="170700" y="3467"/>
                  </a:lnTo>
                  <a:close/>
                </a:path>
              </a:pathLst>
            </a:custGeom>
            <a:solidFill>
              <a:srgbClr val="B0B3B3"/>
            </a:solidFill>
          </p:spPr>
          <p:txBody>
            <a:bodyPr wrap="square" lIns="0" tIns="0" rIns="0" bIns="0" rtlCol="0"/>
            <a:lstStyle/>
            <a:p>
              <a:endParaRPr/>
            </a:p>
          </p:txBody>
        </p:sp>
        <p:sp>
          <p:nvSpPr>
            <p:cNvPr id="576" name="object 579">
              <a:extLst>
                <a:ext uri="{FF2B5EF4-FFF2-40B4-BE49-F238E27FC236}">
                  <a16:creationId xmlns:a16="http://schemas.microsoft.com/office/drawing/2014/main" id="{6D41DA8E-AD41-AAF6-C522-0218D22F2A2D}"/>
                </a:ext>
              </a:extLst>
            </p:cNvPr>
            <p:cNvSpPr/>
            <p:nvPr/>
          </p:nvSpPr>
          <p:spPr>
            <a:xfrm>
              <a:off x="6317658" y="3689905"/>
              <a:ext cx="1270" cy="3175"/>
            </a:xfrm>
            <a:custGeom>
              <a:avLst/>
              <a:gdLst/>
              <a:ahLst/>
              <a:cxnLst/>
              <a:rect l="l" t="t" r="r" b="b"/>
              <a:pathLst>
                <a:path w="1270" h="3175">
                  <a:moveTo>
                    <a:pt x="863" y="0"/>
                  </a:moveTo>
                  <a:lnTo>
                    <a:pt x="0" y="0"/>
                  </a:lnTo>
                  <a:lnTo>
                    <a:pt x="292" y="876"/>
                  </a:lnTo>
                  <a:lnTo>
                    <a:pt x="571" y="1739"/>
                  </a:lnTo>
                  <a:lnTo>
                    <a:pt x="863" y="2895"/>
                  </a:lnTo>
                  <a:lnTo>
                    <a:pt x="863" y="0"/>
                  </a:lnTo>
                  <a:close/>
                </a:path>
              </a:pathLst>
            </a:custGeom>
            <a:solidFill>
              <a:srgbClr val="BABCBC"/>
            </a:solidFill>
          </p:spPr>
          <p:txBody>
            <a:bodyPr wrap="square" lIns="0" tIns="0" rIns="0" bIns="0" rtlCol="0"/>
            <a:lstStyle/>
            <a:p>
              <a:endParaRPr/>
            </a:p>
          </p:txBody>
        </p:sp>
        <p:sp>
          <p:nvSpPr>
            <p:cNvPr id="577" name="object 580">
              <a:extLst>
                <a:ext uri="{FF2B5EF4-FFF2-40B4-BE49-F238E27FC236}">
                  <a16:creationId xmlns:a16="http://schemas.microsoft.com/office/drawing/2014/main" id="{E421C7E1-F4E8-DB9C-4A24-838E8955C622}"/>
                </a:ext>
              </a:extLst>
            </p:cNvPr>
            <p:cNvSpPr/>
            <p:nvPr/>
          </p:nvSpPr>
          <p:spPr>
            <a:xfrm>
              <a:off x="6300331" y="3687022"/>
              <a:ext cx="1905" cy="5080"/>
            </a:xfrm>
            <a:custGeom>
              <a:avLst/>
              <a:gdLst/>
              <a:ahLst/>
              <a:cxnLst/>
              <a:rect l="l" t="t" r="r" b="b"/>
              <a:pathLst>
                <a:path w="1904" h="5079">
                  <a:moveTo>
                    <a:pt x="863" y="0"/>
                  </a:moveTo>
                  <a:lnTo>
                    <a:pt x="0" y="0"/>
                  </a:lnTo>
                  <a:lnTo>
                    <a:pt x="279" y="1435"/>
                  </a:lnTo>
                  <a:lnTo>
                    <a:pt x="571" y="2882"/>
                  </a:lnTo>
                  <a:lnTo>
                    <a:pt x="863" y="4622"/>
                  </a:lnTo>
                  <a:lnTo>
                    <a:pt x="863" y="3759"/>
                  </a:lnTo>
                  <a:lnTo>
                    <a:pt x="1155" y="2882"/>
                  </a:lnTo>
                  <a:lnTo>
                    <a:pt x="1435" y="2311"/>
                  </a:lnTo>
                  <a:lnTo>
                    <a:pt x="1155" y="1435"/>
                  </a:lnTo>
                  <a:lnTo>
                    <a:pt x="863" y="571"/>
                  </a:lnTo>
                  <a:lnTo>
                    <a:pt x="863" y="0"/>
                  </a:lnTo>
                  <a:close/>
                </a:path>
              </a:pathLst>
            </a:custGeom>
            <a:solidFill>
              <a:srgbClr val="A9ACAC"/>
            </a:solidFill>
          </p:spPr>
          <p:txBody>
            <a:bodyPr wrap="square" lIns="0" tIns="0" rIns="0" bIns="0" rtlCol="0"/>
            <a:lstStyle/>
            <a:p>
              <a:endParaRPr/>
            </a:p>
          </p:txBody>
        </p:sp>
        <p:sp>
          <p:nvSpPr>
            <p:cNvPr id="578" name="object 581">
              <a:extLst>
                <a:ext uri="{FF2B5EF4-FFF2-40B4-BE49-F238E27FC236}">
                  <a16:creationId xmlns:a16="http://schemas.microsoft.com/office/drawing/2014/main" id="{0D402AED-A7F3-0EDF-EE04-28A7A8B3E890}"/>
                </a:ext>
              </a:extLst>
            </p:cNvPr>
            <p:cNvSpPr/>
            <p:nvPr/>
          </p:nvSpPr>
          <p:spPr>
            <a:xfrm>
              <a:off x="6132817" y="3685574"/>
              <a:ext cx="635" cy="3175"/>
            </a:xfrm>
            <a:custGeom>
              <a:avLst/>
              <a:gdLst/>
              <a:ahLst/>
              <a:cxnLst/>
              <a:rect l="l" t="t" r="r" b="b"/>
              <a:pathLst>
                <a:path w="635" h="3175">
                  <a:moveTo>
                    <a:pt x="571" y="0"/>
                  </a:moveTo>
                  <a:lnTo>
                    <a:pt x="0" y="2311"/>
                  </a:lnTo>
                  <a:lnTo>
                    <a:pt x="0" y="2895"/>
                  </a:lnTo>
                  <a:lnTo>
                    <a:pt x="571" y="0"/>
                  </a:lnTo>
                  <a:close/>
                </a:path>
              </a:pathLst>
            </a:custGeom>
            <a:solidFill>
              <a:srgbClr val="A1A4A5"/>
            </a:solidFill>
          </p:spPr>
          <p:txBody>
            <a:bodyPr wrap="square" lIns="0" tIns="0" rIns="0" bIns="0" rtlCol="0"/>
            <a:lstStyle/>
            <a:p>
              <a:endParaRPr/>
            </a:p>
          </p:txBody>
        </p:sp>
        <p:sp>
          <p:nvSpPr>
            <p:cNvPr id="579" name="object 582">
              <a:extLst>
                <a:ext uri="{FF2B5EF4-FFF2-40B4-BE49-F238E27FC236}">
                  <a16:creationId xmlns:a16="http://schemas.microsoft.com/office/drawing/2014/main" id="{CA1BC096-69A3-9E06-268D-387E40C518AF}"/>
                </a:ext>
              </a:extLst>
            </p:cNvPr>
            <p:cNvSpPr/>
            <p:nvPr/>
          </p:nvSpPr>
          <p:spPr>
            <a:xfrm>
              <a:off x="6297731" y="3661317"/>
              <a:ext cx="20955" cy="29209"/>
            </a:xfrm>
            <a:custGeom>
              <a:avLst/>
              <a:gdLst/>
              <a:ahLst/>
              <a:cxnLst/>
              <a:rect l="l" t="t" r="r" b="b"/>
              <a:pathLst>
                <a:path w="20954" h="29210">
                  <a:moveTo>
                    <a:pt x="10054" y="3759"/>
                  </a:moveTo>
                  <a:lnTo>
                    <a:pt x="2019" y="3759"/>
                  </a:lnTo>
                  <a:lnTo>
                    <a:pt x="2603" y="4038"/>
                  </a:lnTo>
                  <a:lnTo>
                    <a:pt x="12700" y="8089"/>
                  </a:lnTo>
                  <a:lnTo>
                    <a:pt x="12992" y="9524"/>
                  </a:lnTo>
                  <a:lnTo>
                    <a:pt x="17043" y="19342"/>
                  </a:lnTo>
                  <a:lnTo>
                    <a:pt x="17907" y="22237"/>
                  </a:lnTo>
                  <a:lnTo>
                    <a:pt x="18770" y="25412"/>
                  </a:lnTo>
                  <a:lnTo>
                    <a:pt x="19926" y="28587"/>
                  </a:lnTo>
                  <a:lnTo>
                    <a:pt x="20789" y="28587"/>
                  </a:lnTo>
                  <a:lnTo>
                    <a:pt x="20218" y="12712"/>
                  </a:lnTo>
                  <a:lnTo>
                    <a:pt x="19062" y="7213"/>
                  </a:lnTo>
                  <a:lnTo>
                    <a:pt x="17907" y="6642"/>
                  </a:lnTo>
                  <a:lnTo>
                    <a:pt x="17614" y="6349"/>
                  </a:lnTo>
                  <a:lnTo>
                    <a:pt x="12128" y="5194"/>
                  </a:lnTo>
                  <a:lnTo>
                    <a:pt x="10054" y="3759"/>
                  </a:lnTo>
                  <a:close/>
                </a:path>
                <a:path w="20954" h="29210">
                  <a:moveTo>
                    <a:pt x="4622" y="0"/>
                  </a:moveTo>
                  <a:lnTo>
                    <a:pt x="0" y="2311"/>
                  </a:lnTo>
                  <a:lnTo>
                    <a:pt x="1155" y="8661"/>
                  </a:lnTo>
                  <a:lnTo>
                    <a:pt x="1727" y="12128"/>
                  </a:lnTo>
                  <a:lnTo>
                    <a:pt x="2019" y="3759"/>
                  </a:lnTo>
                  <a:lnTo>
                    <a:pt x="10054" y="3759"/>
                  </a:lnTo>
                  <a:lnTo>
                    <a:pt x="4622" y="0"/>
                  </a:lnTo>
                  <a:close/>
                </a:path>
              </a:pathLst>
            </a:custGeom>
            <a:solidFill>
              <a:srgbClr val="A9ACAC"/>
            </a:solidFill>
          </p:spPr>
          <p:txBody>
            <a:bodyPr wrap="square" lIns="0" tIns="0" rIns="0" bIns="0" rtlCol="0"/>
            <a:lstStyle/>
            <a:p>
              <a:endParaRPr/>
            </a:p>
          </p:txBody>
        </p:sp>
        <p:sp>
          <p:nvSpPr>
            <p:cNvPr id="580" name="object 583">
              <a:extLst>
                <a:ext uri="{FF2B5EF4-FFF2-40B4-BE49-F238E27FC236}">
                  <a16:creationId xmlns:a16="http://schemas.microsoft.com/office/drawing/2014/main" id="{199B8543-13AA-9030-590B-E660B16A65E4}"/>
                </a:ext>
              </a:extLst>
            </p:cNvPr>
            <p:cNvSpPr/>
            <p:nvPr/>
          </p:nvSpPr>
          <p:spPr>
            <a:xfrm>
              <a:off x="6090361" y="3682102"/>
              <a:ext cx="1270" cy="7620"/>
            </a:xfrm>
            <a:custGeom>
              <a:avLst/>
              <a:gdLst/>
              <a:ahLst/>
              <a:cxnLst/>
              <a:rect l="l" t="t" r="r" b="b"/>
              <a:pathLst>
                <a:path w="1270" h="7620">
                  <a:moveTo>
                    <a:pt x="1155" y="0"/>
                  </a:moveTo>
                  <a:lnTo>
                    <a:pt x="0" y="0"/>
                  </a:lnTo>
                  <a:lnTo>
                    <a:pt x="0" y="7226"/>
                  </a:lnTo>
                  <a:lnTo>
                    <a:pt x="292" y="4622"/>
                  </a:lnTo>
                  <a:lnTo>
                    <a:pt x="571" y="2311"/>
                  </a:lnTo>
                  <a:lnTo>
                    <a:pt x="1155" y="0"/>
                  </a:lnTo>
                  <a:close/>
                </a:path>
              </a:pathLst>
            </a:custGeom>
            <a:solidFill>
              <a:srgbClr val="898C8D"/>
            </a:solidFill>
          </p:spPr>
          <p:txBody>
            <a:bodyPr wrap="square" lIns="0" tIns="0" rIns="0" bIns="0" rtlCol="0"/>
            <a:lstStyle/>
            <a:p>
              <a:endParaRPr/>
            </a:p>
          </p:txBody>
        </p:sp>
        <p:sp>
          <p:nvSpPr>
            <p:cNvPr id="581" name="object 584">
              <a:extLst>
                <a:ext uri="{FF2B5EF4-FFF2-40B4-BE49-F238E27FC236}">
                  <a16:creationId xmlns:a16="http://schemas.microsoft.com/office/drawing/2014/main" id="{0F6FD704-470A-A2FB-ABF3-58CA6CDDD798}"/>
                </a:ext>
              </a:extLst>
            </p:cNvPr>
            <p:cNvSpPr/>
            <p:nvPr/>
          </p:nvSpPr>
          <p:spPr>
            <a:xfrm>
              <a:off x="6300330" y="3682974"/>
              <a:ext cx="1270" cy="4445"/>
            </a:xfrm>
            <a:custGeom>
              <a:avLst/>
              <a:gdLst/>
              <a:ahLst/>
              <a:cxnLst/>
              <a:rect l="l" t="t" r="r" b="b"/>
              <a:pathLst>
                <a:path w="1270" h="4445">
                  <a:moveTo>
                    <a:pt x="863" y="0"/>
                  </a:moveTo>
                  <a:lnTo>
                    <a:pt x="0" y="0"/>
                  </a:lnTo>
                  <a:lnTo>
                    <a:pt x="0" y="4051"/>
                  </a:lnTo>
                  <a:lnTo>
                    <a:pt x="863" y="4051"/>
                  </a:lnTo>
                  <a:lnTo>
                    <a:pt x="863" y="0"/>
                  </a:lnTo>
                  <a:close/>
                </a:path>
              </a:pathLst>
            </a:custGeom>
            <a:solidFill>
              <a:srgbClr val="B0B3B3"/>
            </a:solidFill>
          </p:spPr>
          <p:txBody>
            <a:bodyPr wrap="square" lIns="0" tIns="0" rIns="0" bIns="0" rtlCol="0"/>
            <a:lstStyle/>
            <a:p>
              <a:endParaRPr/>
            </a:p>
          </p:txBody>
        </p:sp>
        <p:sp>
          <p:nvSpPr>
            <p:cNvPr id="582" name="object 585">
              <a:extLst>
                <a:ext uri="{FF2B5EF4-FFF2-40B4-BE49-F238E27FC236}">
                  <a16:creationId xmlns:a16="http://schemas.microsoft.com/office/drawing/2014/main" id="{D4A9F53B-AB5A-9D1E-90F5-F57D235DB902}"/>
                </a:ext>
              </a:extLst>
            </p:cNvPr>
            <p:cNvSpPr/>
            <p:nvPr/>
          </p:nvSpPr>
          <p:spPr>
            <a:xfrm>
              <a:off x="6199244" y="3681243"/>
              <a:ext cx="1270" cy="5080"/>
            </a:xfrm>
            <a:custGeom>
              <a:avLst/>
              <a:gdLst/>
              <a:ahLst/>
              <a:cxnLst/>
              <a:rect l="l" t="t" r="r" b="b"/>
              <a:pathLst>
                <a:path w="1270" h="5079">
                  <a:moveTo>
                    <a:pt x="863" y="0"/>
                  </a:moveTo>
                  <a:lnTo>
                    <a:pt x="0" y="0"/>
                  </a:lnTo>
                  <a:lnTo>
                    <a:pt x="292" y="1435"/>
                  </a:lnTo>
                  <a:lnTo>
                    <a:pt x="571" y="2882"/>
                  </a:lnTo>
                  <a:lnTo>
                    <a:pt x="863" y="4622"/>
                  </a:lnTo>
                  <a:lnTo>
                    <a:pt x="863" y="0"/>
                  </a:lnTo>
                  <a:close/>
                </a:path>
              </a:pathLst>
            </a:custGeom>
            <a:solidFill>
              <a:srgbClr val="A1A4A5"/>
            </a:solidFill>
          </p:spPr>
          <p:txBody>
            <a:bodyPr wrap="square" lIns="0" tIns="0" rIns="0" bIns="0" rtlCol="0"/>
            <a:lstStyle/>
            <a:p>
              <a:endParaRPr/>
            </a:p>
          </p:txBody>
        </p:sp>
        <p:sp>
          <p:nvSpPr>
            <p:cNvPr id="583" name="object 586">
              <a:extLst>
                <a:ext uri="{FF2B5EF4-FFF2-40B4-BE49-F238E27FC236}">
                  <a16:creationId xmlns:a16="http://schemas.microsoft.com/office/drawing/2014/main" id="{A6FE8420-606F-B91B-129A-8D4E1471755B}"/>
                </a:ext>
              </a:extLst>
            </p:cNvPr>
            <p:cNvSpPr/>
            <p:nvPr/>
          </p:nvSpPr>
          <p:spPr>
            <a:xfrm>
              <a:off x="6259889" y="3681242"/>
              <a:ext cx="1270" cy="4445"/>
            </a:xfrm>
            <a:custGeom>
              <a:avLst/>
              <a:gdLst/>
              <a:ahLst/>
              <a:cxnLst/>
              <a:rect l="l" t="t" r="r" b="b"/>
              <a:pathLst>
                <a:path w="1270" h="4445">
                  <a:moveTo>
                    <a:pt x="876" y="0"/>
                  </a:moveTo>
                  <a:lnTo>
                    <a:pt x="0" y="0"/>
                  </a:lnTo>
                  <a:lnTo>
                    <a:pt x="0" y="1447"/>
                  </a:lnTo>
                  <a:lnTo>
                    <a:pt x="584" y="4330"/>
                  </a:lnTo>
                  <a:lnTo>
                    <a:pt x="584" y="1447"/>
                  </a:lnTo>
                  <a:lnTo>
                    <a:pt x="876" y="0"/>
                  </a:lnTo>
                  <a:close/>
                </a:path>
              </a:pathLst>
            </a:custGeom>
            <a:solidFill>
              <a:srgbClr val="A9ACAC"/>
            </a:solidFill>
          </p:spPr>
          <p:txBody>
            <a:bodyPr wrap="square" lIns="0" tIns="0" rIns="0" bIns="0" rtlCol="0"/>
            <a:lstStyle/>
            <a:p>
              <a:endParaRPr/>
            </a:p>
          </p:txBody>
        </p:sp>
        <p:sp>
          <p:nvSpPr>
            <p:cNvPr id="584" name="object 587">
              <a:extLst>
                <a:ext uri="{FF2B5EF4-FFF2-40B4-BE49-F238E27FC236}">
                  <a16:creationId xmlns:a16="http://schemas.microsoft.com/office/drawing/2014/main" id="{2DA709F3-6629-13DB-9A26-62B426FC4207}"/>
                </a:ext>
              </a:extLst>
            </p:cNvPr>
            <p:cNvSpPr/>
            <p:nvPr/>
          </p:nvSpPr>
          <p:spPr>
            <a:xfrm>
              <a:off x="6334118" y="3681534"/>
              <a:ext cx="5715" cy="4445"/>
            </a:xfrm>
            <a:custGeom>
              <a:avLst/>
              <a:gdLst/>
              <a:ahLst/>
              <a:cxnLst/>
              <a:rect l="l" t="t" r="r" b="b"/>
              <a:pathLst>
                <a:path w="5714" h="4445">
                  <a:moveTo>
                    <a:pt x="5194" y="0"/>
                  </a:moveTo>
                  <a:lnTo>
                    <a:pt x="3759" y="0"/>
                  </a:lnTo>
                  <a:lnTo>
                    <a:pt x="3467" y="279"/>
                  </a:lnTo>
                  <a:lnTo>
                    <a:pt x="2895" y="1447"/>
                  </a:lnTo>
                  <a:lnTo>
                    <a:pt x="2895" y="2603"/>
                  </a:lnTo>
                  <a:lnTo>
                    <a:pt x="0" y="2882"/>
                  </a:lnTo>
                  <a:lnTo>
                    <a:pt x="0" y="4038"/>
                  </a:lnTo>
                  <a:lnTo>
                    <a:pt x="3759" y="4038"/>
                  </a:lnTo>
                  <a:lnTo>
                    <a:pt x="4051" y="2603"/>
                  </a:lnTo>
                  <a:lnTo>
                    <a:pt x="4622" y="1155"/>
                  </a:lnTo>
                  <a:lnTo>
                    <a:pt x="5194" y="0"/>
                  </a:lnTo>
                  <a:close/>
                </a:path>
              </a:pathLst>
            </a:custGeom>
            <a:solidFill>
              <a:srgbClr val="91736E"/>
            </a:solidFill>
          </p:spPr>
          <p:txBody>
            <a:bodyPr wrap="square" lIns="0" tIns="0" rIns="0" bIns="0" rtlCol="0"/>
            <a:lstStyle/>
            <a:p>
              <a:endParaRPr/>
            </a:p>
          </p:txBody>
        </p:sp>
        <p:sp>
          <p:nvSpPr>
            <p:cNvPr id="585" name="object 588">
              <a:extLst>
                <a:ext uri="{FF2B5EF4-FFF2-40B4-BE49-F238E27FC236}">
                  <a16:creationId xmlns:a16="http://schemas.microsoft.com/office/drawing/2014/main" id="{49D5F903-D283-ED09-835A-03B65E3B563B}"/>
                </a:ext>
              </a:extLst>
            </p:cNvPr>
            <p:cNvSpPr/>
            <p:nvPr/>
          </p:nvSpPr>
          <p:spPr>
            <a:xfrm>
              <a:off x="6332677" y="3682974"/>
              <a:ext cx="4445" cy="1905"/>
            </a:xfrm>
            <a:custGeom>
              <a:avLst/>
              <a:gdLst/>
              <a:ahLst/>
              <a:cxnLst/>
              <a:rect l="l" t="t" r="r" b="b"/>
              <a:pathLst>
                <a:path w="4445" h="1904">
                  <a:moveTo>
                    <a:pt x="4330" y="0"/>
                  </a:moveTo>
                  <a:lnTo>
                    <a:pt x="0" y="0"/>
                  </a:lnTo>
                  <a:lnTo>
                    <a:pt x="279" y="1155"/>
                  </a:lnTo>
                  <a:lnTo>
                    <a:pt x="1435" y="1447"/>
                  </a:lnTo>
                  <a:lnTo>
                    <a:pt x="4330" y="1155"/>
                  </a:lnTo>
                  <a:lnTo>
                    <a:pt x="4330" y="0"/>
                  </a:lnTo>
                  <a:close/>
                </a:path>
              </a:pathLst>
            </a:custGeom>
            <a:solidFill>
              <a:srgbClr val="B7654F"/>
            </a:solidFill>
          </p:spPr>
          <p:txBody>
            <a:bodyPr wrap="square" lIns="0" tIns="0" rIns="0" bIns="0" rtlCol="0"/>
            <a:lstStyle/>
            <a:p>
              <a:endParaRPr/>
            </a:p>
          </p:txBody>
        </p:sp>
        <p:sp>
          <p:nvSpPr>
            <p:cNvPr id="586" name="object 589">
              <a:extLst>
                <a:ext uri="{FF2B5EF4-FFF2-40B4-BE49-F238E27FC236}">
                  <a16:creationId xmlns:a16="http://schemas.microsoft.com/office/drawing/2014/main" id="{1119FF16-6A51-B878-5F79-BD4AB544857A}"/>
                </a:ext>
              </a:extLst>
            </p:cNvPr>
            <p:cNvSpPr/>
            <p:nvPr/>
          </p:nvSpPr>
          <p:spPr>
            <a:xfrm>
              <a:off x="6299462" y="3678353"/>
              <a:ext cx="1270" cy="5080"/>
            </a:xfrm>
            <a:custGeom>
              <a:avLst/>
              <a:gdLst/>
              <a:ahLst/>
              <a:cxnLst/>
              <a:rect l="l" t="t" r="r" b="b"/>
              <a:pathLst>
                <a:path w="1270" h="5079">
                  <a:moveTo>
                    <a:pt x="876" y="0"/>
                  </a:moveTo>
                  <a:lnTo>
                    <a:pt x="0" y="0"/>
                  </a:lnTo>
                  <a:lnTo>
                    <a:pt x="584" y="2895"/>
                  </a:lnTo>
                  <a:lnTo>
                    <a:pt x="876" y="4622"/>
                  </a:lnTo>
                  <a:lnTo>
                    <a:pt x="876" y="0"/>
                  </a:lnTo>
                  <a:close/>
                </a:path>
              </a:pathLst>
            </a:custGeom>
            <a:solidFill>
              <a:srgbClr val="A1A4A5"/>
            </a:solidFill>
          </p:spPr>
          <p:txBody>
            <a:bodyPr wrap="square" lIns="0" tIns="0" rIns="0" bIns="0" rtlCol="0"/>
            <a:lstStyle/>
            <a:p>
              <a:endParaRPr/>
            </a:p>
          </p:txBody>
        </p:sp>
        <p:sp>
          <p:nvSpPr>
            <p:cNvPr id="587" name="object 590">
              <a:extLst>
                <a:ext uri="{FF2B5EF4-FFF2-40B4-BE49-F238E27FC236}">
                  <a16:creationId xmlns:a16="http://schemas.microsoft.com/office/drawing/2014/main" id="{AD347E1B-AA22-D07B-182C-F1A2B99BA294}"/>
                </a:ext>
              </a:extLst>
            </p:cNvPr>
            <p:cNvSpPr/>
            <p:nvPr/>
          </p:nvSpPr>
          <p:spPr>
            <a:xfrm>
              <a:off x="6300331" y="3680091"/>
              <a:ext cx="1270" cy="3175"/>
            </a:xfrm>
            <a:custGeom>
              <a:avLst/>
              <a:gdLst/>
              <a:ahLst/>
              <a:cxnLst/>
              <a:rect l="l" t="t" r="r" b="b"/>
              <a:pathLst>
                <a:path w="1270" h="3175">
                  <a:moveTo>
                    <a:pt x="0" y="0"/>
                  </a:moveTo>
                  <a:lnTo>
                    <a:pt x="0" y="2882"/>
                  </a:lnTo>
                  <a:lnTo>
                    <a:pt x="863" y="2882"/>
                  </a:lnTo>
                  <a:lnTo>
                    <a:pt x="571" y="1727"/>
                  </a:lnTo>
                  <a:lnTo>
                    <a:pt x="279" y="863"/>
                  </a:lnTo>
                  <a:lnTo>
                    <a:pt x="0" y="0"/>
                  </a:lnTo>
                  <a:close/>
                </a:path>
              </a:pathLst>
            </a:custGeom>
            <a:solidFill>
              <a:srgbClr val="CDCFCE"/>
            </a:solidFill>
          </p:spPr>
          <p:txBody>
            <a:bodyPr wrap="square" lIns="0" tIns="0" rIns="0" bIns="0" rtlCol="0"/>
            <a:lstStyle/>
            <a:p>
              <a:endParaRPr/>
            </a:p>
          </p:txBody>
        </p:sp>
        <p:sp>
          <p:nvSpPr>
            <p:cNvPr id="588" name="object 591">
              <a:extLst>
                <a:ext uri="{FF2B5EF4-FFF2-40B4-BE49-F238E27FC236}">
                  <a16:creationId xmlns:a16="http://schemas.microsoft.com/office/drawing/2014/main" id="{437F8D90-DB06-C724-3F3A-74FD98458858}"/>
                </a:ext>
              </a:extLst>
            </p:cNvPr>
            <p:cNvSpPr/>
            <p:nvPr/>
          </p:nvSpPr>
          <p:spPr>
            <a:xfrm>
              <a:off x="6260757" y="3615677"/>
              <a:ext cx="76835" cy="67310"/>
            </a:xfrm>
            <a:custGeom>
              <a:avLst/>
              <a:gdLst/>
              <a:ahLst/>
              <a:cxnLst/>
              <a:rect l="l" t="t" r="r" b="b"/>
              <a:pathLst>
                <a:path w="76835" h="67310">
                  <a:moveTo>
                    <a:pt x="1155" y="0"/>
                  </a:moveTo>
                  <a:lnTo>
                    <a:pt x="0" y="0"/>
                  </a:lnTo>
                  <a:lnTo>
                    <a:pt x="0" y="5206"/>
                  </a:lnTo>
                  <a:lnTo>
                    <a:pt x="20925" y="24048"/>
                  </a:lnTo>
                  <a:lnTo>
                    <a:pt x="35242" y="36677"/>
                  </a:lnTo>
                  <a:lnTo>
                    <a:pt x="41592" y="41592"/>
                  </a:lnTo>
                  <a:lnTo>
                    <a:pt x="47942" y="46799"/>
                  </a:lnTo>
                  <a:lnTo>
                    <a:pt x="54597" y="51993"/>
                  </a:lnTo>
                  <a:lnTo>
                    <a:pt x="54876" y="52273"/>
                  </a:lnTo>
                  <a:lnTo>
                    <a:pt x="56032" y="52857"/>
                  </a:lnTo>
                  <a:lnTo>
                    <a:pt x="62103" y="57188"/>
                  </a:lnTo>
                  <a:lnTo>
                    <a:pt x="64122" y="59791"/>
                  </a:lnTo>
                  <a:lnTo>
                    <a:pt x="64985" y="60655"/>
                  </a:lnTo>
                  <a:lnTo>
                    <a:pt x="67297" y="62674"/>
                  </a:lnTo>
                  <a:lnTo>
                    <a:pt x="71920" y="67297"/>
                  </a:lnTo>
                  <a:lnTo>
                    <a:pt x="72199" y="67297"/>
                  </a:lnTo>
                  <a:lnTo>
                    <a:pt x="75095" y="66433"/>
                  </a:lnTo>
                  <a:lnTo>
                    <a:pt x="75679" y="64122"/>
                  </a:lnTo>
                  <a:lnTo>
                    <a:pt x="76542" y="64122"/>
                  </a:lnTo>
                  <a:lnTo>
                    <a:pt x="76542" y="62674"/>
                  </a:lnTo>
                  <a:lnTo>
                    <a:pt x="74523" y="60655"/>
                  </a:lnTo>
                  <a:lnTo>
                    <a:pt x="74231" y="57772"/>
                  </a:lnTo>
                  <a:lnTo>
                    <a:pt x="74231" y="57188"/>
                  </a:lnTo>
                  <a:lnTo>
                    <a:pt x="72504" y="56032"/>
                  </a:lnTo>
                  <a:lnTo>
                    <a:pt x="71920" y="55740"/>
                  </a:lnTo>
                  <a:lnTo>
                    <a:pt x="70485" y="55460"/>
                  </a:lnTo>
                  <a:lnTo>
                    <a:pt x="67881" y="52565"/>
                  </a:lnTo>
                  <a:lnTo>
                    <a:pt x="53778" y="42136"/>
                  </a:lnTo>
                  <a:lnTo>
                    <a:pt x="46069" y="36283"/>
                  </a:lnTo>
                  <a:lnTo>
                    <a:pt x="42046" y="32869"/>
                  </a:lnTo>
                  <a:lnTo>
                    <a:pt x="39001" y="29756"/>
                  </a:lnTo>
                  <a:lnTo>
                    <a:pt x="33415" y="25422"/>
                  </a:lnTo>
                  <a:lnTo>
                    <a:pt x="17043" y="12420"/>
                  </a:lnTo>
                  <a:lnTo>
                    <a:pt x="15887" y="12128"/>
                  </a:lnTo>
                  <a:lnTo>
                    <a:pt x="14160" y="11556"/>
                  </a:lnTo>
                  <a:lnTo>
                    <a:pt x="13868" y="10693"/>
                  </a:lnTo>
                  <a:lnTo>
                    <a:pt x="13576" y="10109"/>
                  </a:lnTo>
                  <a:lnTo>
                    <a:pt x="13576" y="9537"/>
                  </a:lnTo>
                  <a:lnTo>
                    <a:pt x="10109" y="8953"/>
                  </a:lnTo>
                  <a:lnTo>
                    <a:pt x="8674" y="8674"/>
                  </a:lnTo>
                  <a:lnTo>
                    <a:pt x="8674" y="6642"/>
                  </a:lnTo>
                  <a:lnTo>
                    <a:pt x="6642" y="5778"/>
                  </a:lnTo>
                  <a:lnTo>
                    <a:pt x="4051" y="2895"/>
                  </a:lnTo>
                  <a:lnTo>
                    <a:pt x="1739" y="2019"/>
                  </a:lnTo>
                  <a:lnTo>
                    <a:pt x="1155" y="0"/>
                  </a:lnTo>
                  <a:close/>
                </a:path>
              </a:pathLst>
            </a:custGeom>
            <a:solidFill>
              <a:srgbClr val="8B3731"/>
            </a:solidFill>
          </p:spPr>
          <p:txBody>
            <a:bodyPr wrap="square" lIns="0" tIns="0" rIns="0" bIns="0" rtlCol="0"/>
            <a:lstStyle/>
            <a:p>
              <a:endParaRPr/>
            </a:p>
          </p:txBody>
        </p:sp>
        <p:sp>
          <p:nvSpPr>
            <p:cNvPr id="589" name="object 592">
              <a:extLst>
                <a:ext uri="{FF2B5EF4-FFF2-40B4-BE49-F238E27FC236}">
                  <a16:creationId xmlns:a16="http://schemas.microsoft.com/office/drawing/2014/main" id="{F39A53F7-8CB4-942B-EDA6-5FBAC5E5600F}"/>
                </a:ext>
              </a:extLst>
            </p:cNvPr>
            <p:cNvSpPr/>
            <p:nvPr/>
          </p:nvSpPr>
          <p:spPr>
            <a:xfrm>
              <a:off x="6332962" y="3679799"/>
              <a:ext cx="5080" cy="3175"/>
            </a:xfrm>
            <a:custGeom>
              <a:avLst/>
              <a:gdLst/>
              <a:ahLst/>
              <a:cxnLst/>
              <a:rect l="l" t="t" r="r" b="b"/>
              <a:pathLst>
                <a:path w="5079" h="3175">
                  <a:moveTo>
                    <a:pt x="4330" y="0"/>
                  </a:moveTo>
                  <a:lnTo>
                    <a:pt x="3467" y="0"/>
                  </a:lnTo>
                  <a:lnTo>
                    <a:pt x="2895" y="2311"/>
                  </a:lnTo>
                  <a:lnTo>
                    <a:pt x="0" y="3175"/>
                  </a:lnTo>
                  <a:lnTo>
                    <a:pt x="4051" y="3175"/>
                  </a:lnTo>
                  <a:lnTo>
                    <a:pt x="4622" y="2019"/>
                  </a:lnTo>
                  <a:lnTo>
                    <a:pt x="4914" y="1727"/>
                  </a:lnTo>
                  <a:lnTo>
                    <a:pt x="4330" y="571"/>
                  </a:lnTo>
                  <a:lnTo>
                    <a:pt x="4330" y="0"/>
                  </a:lnTo>
                  <a:close/>
                </a:path>
              </a:pathLst>
            </a:custGeom>
            <a:solidFill>
              <a:srgbClr val="A64E3C"/>
            </a:solidFill>
          </p:spPr>
          <p:txBody>
            <a:bodyPr wrap="square" lIns="0" tIns="0" rIns="0" bIns="0" rtlCol="0"/>
            <a:lstStyle/>
            <a:p>
              <a:endParaRPr/>
            </a:p>
          </p:txBody>
        </p:sp>
        <p:sp>
          <p:nvSpPr>
            <p:cNvPr id="590" name="object 593">
              <a:extLst>
                <a:ext uri="{FF2B5EF4-FFF2-40B4-BE49-F238E27FC236}">
                  <a16:creationId xmlns:a16="http://schemas.microsoft.com/office/drawing/2014/main" id="{5BA295A1-F216-750A-3FC6-E94F56D0EF0A}"/>
                </a:ext>
              </a:extLst>
            </p:cNvPr>
            <p:cNvSpPr/>
            <p:nvPr/>
          </p:nvSpPr>
          <p:spPr>
            <a:xfrm>
              <a:off x="6090361" y="3674313"/>
              <a:ext cx="1270" cy="8255"/>
            </a:xfrm>
            <a:custGeom>
              <a:avLst/>
              <a:gdLst/>
              <a:ahLst/>
              <a:cxnLst/>
              <a:rect l="l" t="t" r="r" b="b"/>
              <a:pathLst>
                <a:path w="1270" h="8254">
                  <a:moveTo>
                    <a:pt x="1155" y="0"/>
                  </a:moveTo>
                  <a:lnTo>
                    <a:pt x="0" y="0"/>
                  </a:lnTo>
                  <a:lnTo>
                    <a:pt x="0" y="7797"/>
                  </a:lnTo>
                  <a:lnTo>
                    <a:pt x="1155" y="7797"/>
                  </a:lnTo>
                  <a:lnTo>
                    <a:pt x="1155" y="0"/>
                  </a:lnTo>
                  <a:close/>
                </a:path>
              </a:pathLst>
            </a:custGeom>
            <a:solidFill>
              <a:srgbClr val="919495"/>
            </a:solidFill>
          </p:spPr>
          <p:txBody>
            <a:bodyPr wrap="square" lIns="0" tIns="0" rIns="0" bIns="0" rtlCol="0"/>
            <a:lstStyle/>
            <a:p>
              <a:endParaRPr/>
            </a:p>
          </p:txBody>
        </p:sp>
        <p:sp>
          <p:nvSpPr>
            <p:cNvPr id="591" name="object 594">
              <a:extLst>
                <a:ext uri="{FF2B5EF4-FFF2-40B4-BE49-F238E27FC236}">
                  <a16:creationId xmlns:a16="http://schemas.microsoft.com/office/drawing/2014/main" id="{A5A37093-8823-1202-D608-31097C9E5089}"/>
                </a:ext>
              </a:extLst>
            </p:cNvPr>
            <p:cNvSpPr/>
            <p:nvPr/>
          </p:nvSpPr>
          <p:spPr>
            <a:xfrm>
              <a:off x="6337291" y="3677770"/>
              <a:ext cx="1905" cy="3810"/>
            </a:xfrm>
            <a:custGeom>
              <a:avLst/>
              <a:gdLst/>
              <a:ahLst/>
              <a:cxnLst/>
              <a:rect l="l" t="t" r="r" b="b"/>
              <a:pathLst>
                <a:path w="1904" h="3810">
                  <a:moveTo>
                    <a:pt x="304" y="0"/>
                  </a:moveTo>
                  <a:lnTo>
                    <a:pt x="0" y="0"/>
                  </a:lnTo>
                  <a:lnTo>
                    <a:pt x="0" y="2603"/>
                  </a:lnTo>
                  <a:lnTo>
                    <a:pt x="304" y="3187"/>
                  </a:lnTo>
                  <a:lnTo>
                    <a:pt x="584" y="3759"/>
                  </a:lnTo>
                  <a:lnTo>
                    <a:pt x="1447" y="3759"/>
                  </a:lnTo>
                  <a:lnTo>
                    <a:pt x="1447" y="584"/>
                  </a:lnTo>
                  <a:lnTo>
                    <a:pt x="304" y="0"/>
                  </a:lnTo>
                  <a:close/>
                </a:path>
              </a:pathLst>
            </a:custGeom>
            <a:solidFill>
              <a:srgbClr val="91736E"/>
            </a:solidFill>
          </p:spPr>
          <p:txBody>
            <a:bodyPr wrap="square" lIns="0" tIns="0" rIns="0" bIns="0" rtlCol="0"/>
            <a:lstStyle/>
            <a:p>
              <a:endParaRPr/>
            </a:p>
          </p:txBody>
        </p:sp>
        <p:sp>
          <p:nvSpPr>
            <p:cNvPr id="592" name="object 595">
              <a:extLst>
                <a:ext uri="{FF2B5EF4-FFF2-40B4-BE49-F238E27FC236}">
                  <a16:creationId xmlns:a16="http://schemas.microsoft.com/office/drawing/2014/main" id="{B900240E-6C89-7377-89C8-6003AA4BC6DB}"/>
                </a:ext>
              </a:extLst>
            </p:cNvPr>
            <p:cNvSpPr/>
            <p:nvPr/>
          </p:nvSpPr>
          <p:spPr>
            <a:xfrm>
              <a:off x="6338741" y="3678354"/>
              <a:ext cx="635" cy="3175"/>
            </a:xfrm>
            <a:custGeom>
              <a:avLst/>
              <a:gdLst/>
              <a:ahLst/>
              <a:cxnLst/>
              <a:rect l="l" t="t" r="r" b="b"/>
              <a:pathLst>
                <a:path w="635" h="3175">
                  <a:moveTo>
                    <a:pt x="0" y="3175"/>
                  </a:moveTo>
                  <a:lnTo>
                    <a:pt x="0" y="0"/>
                  </a:lnTo>
                  <a:lnTo>
                    <a:pt x="0" y="863"/>
                  </a:lnTo>
                  <a:lnTo>
                    <a:pt x="584" y="3175"/>
                  </a:lnTo>
                  <a:lnTo>
                    <a:pt x="0" y="3175"/>
                  </a:lnTo>
                  <a:close/>
                </a:path>
              </a:pathLst>
            </a:custGeom>
            <a:solidFill>
              <a:srgbClr val="AE9FA0"/>
            </a:solidFill>
          </p:spPr>
          <p:txBody>
            <a:bodyPr wrap="square" lIns="0" tIns="0" rIns="0" bIns="0" rtlCol="0"/>
            <a:lstStyle/>
            <a:p>
              <a:endParaRPr/>
            </a:p>
          </p:txBody>
        </p:sp>
        <p:sp>
          <p:nvSpPr>
            <p:cNvPr id="593" name="object 596">
              <a:extLst>
                <a:ext uri="{FF2B5EF4-FFF2-40B4-BE49-F238E27FC236}">
                  <a16:creationId xmlns:a16="http://schemas.microsoft.com/office/drawing/2014/main" id="{435AD9DA-5AF1-4663-77FD-239BFD446FE9}"/>
                </a:ext>
              </a:extLst>
            </p:cNvPr>
            <p:cNvSpPr/>
            <p:nvPr/>
          </p:nvSpPr>
          <p:spPr>
            <a:xfrm>
              <a:off x="6199250" y="3678351"/>
              <a:ext cx="1270" cy="3175"/>
            </a:xfrm>
            <a:custGeom>
              <a:avLst/>
              <a:gdLst/>
              <a:ahLst/>
              <a:cxnLst/>
              <a:rect l="l" t="t" r="r" b="b"/>
              <a:pathLst>
                <a:path w="1270" h="3175">
                  <a:moveTo>
                    <a:pt x="863" y="0"/>
                  </a:moveTo>
                  <a:lnTo>
                    <a:pt x="0" y="0"/>
                  </a:lnTo>
                  <a:lnTo>
                    <a:pt x="0" y="2895"/>
                  </a:lnTo>
                  <a:lnTo>
                    <a:pt x="863" y="2895"/>
                  </a:lnTo>
                  <a:lnTo>
                    <a:pt x="863" y="0"/>
                  </a:lnTo>
                  <a:close/>
                </a:path>
              </a:pathLst>
            </a:custGeom>
            <a:solidFill>
              <a:srgbClr val="B0B3B3"/>
            </a:solidFill>
          </p:spPr>
          <p:txBody>
            <a:bodyPr wrap="square" lIns="0" tIns="0" rIns="0" bIns="0" rtlCol="0"/>
            <a:lstStyle/>
            <a:p>
              <a:endParaRPr/>
            </a:p>
          </p:txBody>
        </p:sp>
        <p:sp>
          <p:nvSpPr>
            <p:cNvPr id="594" name="object 597">
              <a:extLst>
                <a:ext uri="{FF2B5EF4-FFF2-40B4-BE49-F238E27FC236}">
                  <a16:creationId xmlns:a16="http://schemas.microsoft.com/office/drawing/2014/main" id="{931CD08C-D1C0-ACF8-FCD3-2F1D7E854ADA}"/>
                </a:ext>
              </a:extLst>
            </p:cNvPr>
            <p:cNvSpPr/>
            <p:nvPr/>
          </p:nvSpPr>
          <p:spPr>
            <a:xfrm>
              <a:off x="6259311" y="3678348"/>
              <a:ext cx="1905" cy="3175"/>
            </a:xfrm>
            <a:custGeom>
              <a:avLst/>
              <a:gdLst/>
              <a:ahLst/>
              <a:cxnLst/>
              <a:rect l="l" t="t" r="r" b="b"/>
              <a:pathLst>
                <a:path w="1904" h="3175">
                  <a:moveTo>
                    <a:pt x="584" y="0"/>
                  </a:moveTo>
                  <a:lnTo>
                    <a:pt x="292" y="292"/>
                  </a:lnTo>
                  <a:lnTo>
                    <a:pt x="0" y="876"/>
                  </a:lnTo>
                  <a:lnTo>
                    <a:pt x="0" y="1739"/>
                  </a:lnTo>
                  <a:lnTo>
                    <a:pt x="584" y="2895"/>
                  </a:lnTo>
                  <a:lnTo>
                    <a:pt x="1447" y="2895"/>
                  </a:lnTo>
                  <a:lnTo>
                    <a:pt x="1155" y="1739"/>
                  </a:lnTo>
                  <a:lnTo>
                    <a:pt x="876" y="876"/>
                  </a:lnTo>
                  <a:lnTo>
                    <a:pt x="584" y="0"/>
                  </a:lnTo>
                  <a:close/>
                </a:path>
              </a:pathLst>
            </a:custGeom>
            <a:solidFill>
              <a:srgbClr val="A1A4A5"/>
            </a:solidFill>
          </p:spPr>
          <p:txBody>
            <a:bodyPr wrap="square" lIns="0" tIns="0" rIns="0" bIns="0" rtlCol="0"/>
            <a:lstStyle/>
            <a:p>
              <a:endParaRPr/>
            </a:p>
          </p:txBody>
        </p:sp>
        <p:sp>
          <p:nvSpPr>
            <p:cNvPr id="595" name="object 598">
              <a:extLst>
                <a:ext uri="{FF2B5EF4-FFF2-40B4-BE49-F238E27FC236}">
                  <a16:creationId xmlns:a16="http://schemas.microsoft.com/office/drawing/2014/main" id="{34CE1E97-D3B0-2940-0E9B-363DFA8E100D}"/>
                </a:ext>
              </a:extLst>
            </p:cNvPr>
            <p:cNvSpPr/>
            <p:nvPr/>
          </p:nvSpPr>
          <p:spPr>
            <a:xfrm>
              <a:off x="6186827" y="3671422"/>
              <a:ext cx="1270" cy="8890"/>
            </a:xfrm>
            <a:custGeom>
              <a:avLst/>
              <a:gdLst/>
              <a:ahLst/>
              <a:cxnLst/>
              <a:rect l="l" t="t" r="r" b="b"/>
              <a:pathLst>
                <a:path w="1270" h="8889">
                  <a:moveTo>
                    <a:pt x="863" y="0"/>
                  </a:moveTo>
                  <a:lnTo>
                    <a:pt x="0" y="0"/>
                  </a:lnTo>
                  <a:lnTo>
                    <a:pt x="0" y="8661"/>
                  </a:lnTo>
                  <a:lnTo>
                    <a:pt x="863" y="8661"/>
                  </a:lnTo>
                  <a:lnTo>
                    <a:pt x="863" y="0"/>
                  </a:lnTo>
                  <a:close/>
                </a:path>
              </a:pathLst>
            </a:custGeom>
            <a:solidFill>
              <a:srgbClr val="C4BCC5"/>
            </a:solidFill>
          </p:spPr>
          <p:txBody>
            <a:bodyPr wrap="square" lIns="0" tIns="0" rIns="0" bIns="0" rtlCol="0"/>
            <a:lstStyle/>
            <a:p>
              <a:endParaRPr/>
            </a:p>
          </p:txBody>
        </p:sp>
        <p:sp>
          <p:nvSpPr>
            <p:cNvPr id="596" name="object 599">
              <a:extLst>
                <a:ext uri="{FF2B5EF4-FFF2-40B4-BE49-F238E27FC236}">
                  <a16:creationId xmlns:a16="http://schemas.microsoft.com/office/drawing/2014/main" id="{5DB256C5-EA42-35A1-3EF6-B11E8549EF73}"/>
                </a:ext>
              </a:extLst>
            </p:cNvPr>
            <p:cNvSpPr/>
            <p:nvPr/>
          </p:nvSpPr>
          <p:spPr>
            <a:xfrm>
              <a:off x="6261916" y="3677484"/>
              <a:ext cx="3175" cy="3175"/>
            </a:xfrm>
            <a:custGeom>
              <a:avLst/>
              <a:gdLst/>
              <a:ahLst/>
              <a:cxnLst/>
              <a:rect l="l" t="t" r="r" b="b"/>
              <a:pathLst>
                <a:path w="3175" h="3175">
                  <a:moveTo>
                    <a:pt x="2019" y="0"/>
                  </a:moveTo>
                  <a:lnTo>
                    <a:pt x="1155" y="292"/>
                  </a:lnTo>
                  <a:lnTo>
                    <a:pt x="0" y="863"/>
                  </a:lnTo>
                  <a:lnTo>
                    <a:pt x="0" y="2603"/>
                  </a:lnTo>
                  <a:lnTo>
                    <a:pt x="2882" y="2603"/>
                  </a:lnTo>
                  <a:lnTo>
                    <a:pt x="2603" y="1739"/>
                  </a:lnTo>
                  <a:lnTo>
                    <a:pt x="2019" y="0"/>
                  </a:lnTo>
                  <a:close/>
                </a:path>
              </a:pathLst>
            </a:custGeom>
            <a:solidFill>
              <a:srgbClr val="898C95"/>
            </a:solidFill>
          </p:spPr>
          <p:txBody>
            <a:bodyPr wrap="square" lIns="0" tIns="0" rIns="0" bIns="0" rtlCol="0"/>
            <a:lstStyle/>
            <a:p>
              <a:endParaRPr/>
            </a:p>
          </p:txBody>
        </p:sp>
        <p:sp>
          <p:nvSpPr>
            <p:cNvPr id="597" name="object 600">
              <a:extLst>
                <a:ext uri="{FF2B5EF4-FFF2-40B4-BE49-F238E27FC236}">
                  <a16:creationId xmlns:a16="http://schemas.microsoft.com/office/drawing/2014/main" id="{BA10A1E4-B656-28BD-2E45-CEE3507F2457}"/>
                </a:ext>
              </a:extLst>
            </p:cNvPr>
            <p:cNvSpPr/>
            <p:nvPr/>
          </p:nvSpPr>
          <p:spPr>
            <a:xfrm>
              <a:off x="6259026" y="3675759"/>
              <a:ext cx="1270" cy="4445"/>
            </a:xfrm>
            <a:custGeom>
              <a:avLst/>
              <a:gdLst/>
              <a:ahLst/>
              <a:cxnLst/>
              <a:rect l="l" t="t" r="r" b="b"/>
              <a:pathLst>
                <a:path w="1270" h="4445">
                  <a:moveTo>
                    <a:pt x="292" y="0"/>
                  </a:moveTo>
                  <a:lnTo>
                    <a:pt x="0" y="0"/>
                  </a:lnTo>
                  <a:lnTo>
                    <a:pt x="0" y="2882"/>
                  </a:lnTo>
                  <a:lnTo>
                    <a:pt x="292" y="4038"/>
                  </a:lnTo>
                  <a:lnTo>
                    <a:pt x="292" y="3467"/>
                  </a:lnTo>
                  <a:lnTo>
                    <a:pt x="584" y="2882"/>
                  </a:lnTo>
                  <a:lnTo>
                    <a:pt x="863" y="2590"/>
                  </a:lnTo>
                  <a:lnTo>
                    <a:pt x="584" y="1727"/>
                  </a:lnTo>
                  <a:lnTo>
                    <a:pt x="292" y="863"/>
                  </a:lnTo>
                  <a:lnTo>
                    <a:pt x="292" y="0"/>
                  </a:lnTo>
                  <a:close/>
                </a:path>
              </a:pathLst>
            </a:custGeom>
            <a:solidFill>
              <a:srgbClr val="B0B3B3"/>
            </a:solidFill>
          </p:spPr>
          <p:txBody>
            <a:bodyPr wrap="square" lIns="0" tIns="0" rIns="0" bIns="0" rtlCol="0"/>
            <a:lstStyle/>
            <a:p>
              <a:endParaRPr/>
            </a:p>
          </p:txBody>
        </p:sp>
        <p:sp>
          <p:nvSpPr>
            <p:cNvPr id="598" name="object 601">
              <a:extLst>
                <a:ext uri="{FF2B5EF4-FFF2-40B4-BE49-F238E27FC236}">
                  <a16:creationId xmlns:a16="http://schemas.microsoft.com/office/drawing/2014/main" id="{7A17D573-4C4E-B55C-68FC-DA534DBC36DB}"/>
                </a:ext>
              </a:extLst>
            </p:cNvPr>
            <p:cNvSpPr/>
            <p:nvPr/>
          </p:nvSpPr>
          <p:spPr>
            <a:xfrm>
              <a:off x="6324005" y="3675465"/>
              <a:ext cx="1905" cy="3810"/>
            </a:xfrm>
            <a:custGeom>
              <a:avLst/>
              <a:gdLst/>
              <a:ahLst/>
              <a:cxnLst/>
              <a:rect l="l" t="t" r="r" b="b"/>
              <a:pathLst>
                <a:path w="1904" h="3810">
                  <a:moveTo>
                    <a:pt x="876" y="0"/>
                  </a:moveTo>
                  <a:lnTo>
                    <a:pt x="0" y="1155"/>
                  </a:lnTo>
                  <a:lnTo>
                    <a:pt x="292" y="3175"/>
                  </a:lnTo>
                  <a:lnTo>
                    <a:pt x="584" y="3175"/>
                  </a:lnTo>
                  <a:lnTo>
                    <a:pt x="876" y="3467"/>
                  </a:lnTo>
                  <a:lnTo>
                    <a:pt x="1447" y="3759"/>
                  </a:lnTo>
                  <a:lnTo>
                    <a:pt x="1447" y="1739"/>
                  </a:lnTo>
                  <a:lnTo>
                    <a:pt x="1739" y="863"/>
                  </a:lnTo>
                  <a:lnTo>
                    <a:pt x="1447" y="584"/>
                  </a:lnTo>
                  <a:lnTo>
                    <a:pt x="1155" y="292"/>
                  </a:lnTo>
                  <a:lnTo>
                    <a:pt x="876" y="0"/>
                  </a:lnTo>
                  <a:close/>
                </a:path>
              </a:pathLst>
            </a:custGeom>
            <a:solidFill>
              <a:srgbClr val="A1A4A5"/>
            </a:solidFill>
          </p:spPr>
          <p:txBody>
            <a:bodyPr wrap="square" lIns="0" tIns="0" rIns="0" bIns="0" rtlCol="0"/>
            <a:lstStyle/>
            <a:p>
              <a:endParaRPr/>
            </a:p>
          </p:txBody>
        </p:sp>
        <p:sp>
          <p:nvSpPr>
            <p:cNvPr id="599" name="object 602">
              <a:extLst>
                <a:ext uri="{FF2B5EF4-FFF2-40B4-BE49-F238E27FC236}">
                  <a16:creationId xmlns:a16="http://schemas.microsoft.com/office/drawing/2014/main" id="{0630E936-FCDC-7552-BE8F-69B0B6A1CD90}"/>
                </a:ext>
              </a:extLst>
            </p:cNvPr>
            <p:cNvSpPr/>
            <p:nvPr/>
          </p:nvSpPr>
          <p:spPr>
            <a:xfrm>
              <a:off x="6199244" y="3675470"/>
              <a:ext cx="1270" cy="3175"/>
            </a:xfrm>
            <a:custGeom>
              <a:avLst/>
              <a:gdLst/>
              <a:ahLst/>
              <a:cxnLst/>
              <a:rect l="l" t="t" r="r" b="b"/>
              <a:pathLst>
                <a:path w="1270" h="3175">
                  <a:moveTo>
                    <a:pt x="0" y="0"/>
                  </a:moveTo>
                  <a:lnTo>
                    <a:pt x="0" y="2882"/>
                  </a:lnTo>
                  <a:lnTo>
                    <a:pt x="863" y="2882"/>
                  </a:lnTo>
                  <a:lnTo>
                    <a:pt x="571" y="1727"/>
                  </a:lnTo>
                  <a:lnTo>
                    <a:pt x="292" y="863"/>
                  </a:lnTo>
                  <a:lnTo>
                    <a:pt x="0" y="0"/>
                  </a:lnTo>
                  <a:close/>
                </a:path>
              </a:pathLst>
            </a:custGeom>
            <a:solidFill>
              <a:srgbClr val="C4C5C5"/>
            </a:solidFill>
          </p:spPr>
          <p:txBody>
            <a:bodyPr wrap="square" lIns="0" tIns="0" rIns="0" bIns="0" rtlCol="0"/>
            <a:lstStyle/>
            <a:p>
              <a:endParaRPr/>
            </a:p>
          </p:txBody>
        </p:sp>
        <p:sp>
          <p:nvSpPr>
            <p:cNvPr id="600" name="object 603">
              <a:extLst>
                <a:ext uri="{FF2B5EF4-FFF2-40B4-BE49-F238E27FC236}">
                  <a16:creationId xmlns:a16="http://schemas.microsoft.com/office/drawing/2014/main" id="{FBF96734-07B8-6990-B696-8E214A1BB216}"/>
                </a:ext>
              </a:extLst>
            </p:cNvPr>
            <p:cNvSpPr/>
            <p:nvPr/>
          </p:nvSpPr>
          <p:spPr>
            <a:xfrm>
              <a:off x="6299466" y="3675468"/>
              <a:ext cx="1270" cy="3175"/>
            </a:xfrm>
            <a:custGeom>
              <a:avLst/>
              <a:gdLst/>
              <a:ahLst/>
              <a:cxnLst/>
              <a:rect l="l" t="t" r="r" b="b"/>
              <a:pathLst>
                <a:path w="1270" h="3175">
                  <a:moveTo>
                    <a:pt x="876" y="0"/>
                  </a:moveTo>
                  <a:lnTo>
                    <a:pt x="0" y="0"/>
                  </a:lnTo>
                  <a:lnTo>
                    <a:pt x="0" y="2882"/>
                  </a:lnTo>
                  <a:lnTo>
                    <a:pt x="876" y="2882"/>
                  </a:lnTo>
                  <a:lnTo>
                    <a:pt x="876" y="0"/>
                  </a:lnTo>
                  <a:close/>
                </a:path>
              </a:pathLst>
            </a:custGeom>
            <a:solidFill>
              <a:srgbClr val="B0B3B3"/>
            </a:solidFill>
          </p:spPr>
          <p:txBody>
            <a:bodyPr wrap="square" lIns="0" tIns="0" rIns="0" bIns="0" rtlCol="0"/>
            <a:lstStyle/>
            <a:p>
              <a:endParaRPr/>
            </a:p>
          </p:txBody>
        </p:sp>
        <p:sp>
          <p:nvSpPr>
            <p:cNvPr id="601" name="object 604">
              <a:extLst>
                <a:ext uri="{FF2B5EF4-FFF2-40B4-BE49-F238E27FC236}">
                  <a16:creationId xmlns:a16="http://schemas.microsoft.com/office/drawing/2014/main" id="{700F692F-5DE9-3169-7F4F-56AB23EEDD9C}"/>
                </a:ext>
              </a:extLst>
            </p:cNvPr>
            <p:cNvSpPr/>
            <p:nvPr/>
          </p:nvSpPr>
          <p:spPr>
            <a:xfrm>
              <a:off x="6334988" y="3673444"/>
              <a:ext cx="2540" cy="5080"/>
            </a:xfrm>
            <a:custGeom>
              <a:avLst/>
              <a:gdLst/>
              <a:ahLst/>
              <a:cxnLst/>
              <a:rect l="l" t="t" r="r" b="b"/>
              <a:pathLst>
                <a:path w="2539" h="5079">
                  <a:moveTo>
                    <a:pt x="0" y="0"/>
                  </a:moveTo>
                  <a:lnTo>
                    <a:pt x="292" y="2882"/>
                  </a:lnTo>
                  <a:lnTo>
                    <a:pt x="2311" y="4914"/>
                  </a:lnTo>
                  <a:lnTo>
                    <a:pt x="2311" y="4330"/>
                  </a:lnTo>
                  <a:lnTo>
                    <a:pt x="2019" y="3467"/>
                  </a:lnTo>
                  <a:lnTo>
                    <a:pt x="2019" y="2019"/>
                  </a:lnTo>
                  <a:lnTo>
                    <a:pt x="1155" y="1155"/>
                  </a:lnTo>
                  <a:lnTo>
                    <a:pt x="571" y="584"/>
                  </a:lnTo>
                  <a:lnTo>
                    <a:pt x="0" y="0"/>
                  </a:lnTo>
                  <a:close/>
                </a:path>
              </a:pathLst>
            </a:custGeom>
            <a:solidFill>
              <a:srgbClr val="91736E"/>
            </a:solidFill>
          </p:spPr>
          <p:txBody>
            <a:bodyPr wrap="square" lIns="0" tIns="0" rIns="0" bIns="0" rtlCol="0"/>
            <a:lstStyle/>
            <a:p>
              <a:endParaRPr/>
            </a:p>
          </p:txBody>
        </p:sp>
        <p:sp>
          <p:nvSpPr>
            <p:cNvPr id="602" name="object 605">
              <a:extLst>
                <a:ext uri="{FF2B5EF4-FFF2-40B4-BE49-F238E27FC236}">
                  <a16:creationId xmlns:a16="http://schemas.microsoft.com/office/drawing/2014/main" id="{790FCF6B-A763-47CB-336C-FDF84C39FAF6}"/>
                </a:ext>
              </a:extLst>
            </p:cNvPr>
            <p:cNvSpPr/>
            <p:nvPr/>
          </p:nvSpPr>
          <p:spPr>
            <a:xfrm>
              <a:off x="6100182" y="3673448"/>
              <a:ext cx="1270" cy="3175"/>
            </a:xfrm>
            <a:custGeom>
              <a:avLst/>
              <a:gdLst/>
              <a:ahLst/>
              <a:cxnLst/>
              <a:rect l="l" t="t" r="r" b="b"/>
              <a:pathLst>
                <a:path w="1270" h="3175">
                  <a:moveTo>
                    <a:pt x="863" y="0"/>
                  </a:moveTo>
                  <a:lnTo>
                    <a:pt x="0" y="0"/>
                  </a:lnTo>
                  <a:lnTo>
                    <a:pt x="0" y="2882"/>
                  </a:lnTo>
                  <a:lnTo>
                    <a:pt x="292" y="1727"/>
                  </a:lnTo>
                  <a:lnTo>
                    <a:pt x="571" y="863"/>
                  </a:lnTo>
                  <a:lnTo>
                    <a:pt x="863" y="0"/>
                  </a:lnTo>
                  <a:close/>
                </a:path>
              </a:pathLst>
            </a:custGeom>
            <a:solidFill>
              <a:srgbClr val="898C8D"/>
            </a:solidFill>
          </p:spPr>
          <p:txBody>
            <a:bodyPr wrap="square" lIns="0" tIns="0" rIns="0" bIns="0" rtlCol="0"/>
            <a:lstStyle/>
            <a:p>
              <a:endParaRPr/>
            </a:p>
          </p:txBody>
        </p:sp>
        <p:sp>
          <p:nvSpPr>
            <p:cNvPr id="603" name="object 606">
              <a:extLst>
                <a:ext uri="{FF2B5EF4-FFF2-40B4-BE49-F238E27FC236}">
                  <a16:creationId xmlns:a16="http://schemas.microsoft.com/office/drawing/2014/main" id="{E094E5CE-B184-F28D-85FA-668B430693F7}"/>
                </a:ext>
              </a:extLst>
            </p:cNvPr>
            <p:cNvSpPr/>
            <p:nvPr/>
          </p:nvSpPr>
          <p:spPr>
            <a:xfrm>
              <a:off x="6188557" y="3673449"/>
              <a:ext cx="1270" cy="3175"/>
            </a:xfrm>
            <a:custGeom>
              <a:avLst/>
              <a:gdLst/>
              <a:ahLst/>
              <a:cxnLst/>
              <a:rect l="l" t="t" r="r" b="b"/>
              <a:pathLst>
                <a:path w="1270" h="3175">
                  <a:moveTo>
                    <a:pt x="1155" y="0"/>
                  </a:moveTo>
                  <a:lnTo>
                    <a:pt x="0" y="0"/>
                  </a:lnTo>
                  <a:lnTo>
                    <a:pt x="0" y="2882"/>
                  </a:lnTo>
                  <a:lnTo>
                    <a:pt x="1155" y="2882"/>
                  </a:lnTo>
                  <a:lnTo>
                    <a:pt x="1155" y="0"/>
                  </a:lnTo>
                  <a:close/>
                </a:path>
              </a:pathLst>
            </a:custGeom>
            <a:solidFill>
              <a:srgbClr val="AAA3AC"/>
            </a:solidFill>
          </p:spPr>
          <p:txBody>
            <a:bodyPr wrap="square" lIns="0" tIns="0" rIns="0" bIns="0" rtlCol="0"/>
            <a:lstStyle/>
            <a:p>
              <a:endParaRPr/>
            </a:p>
          </p:txBody>
        </p:sp>
        <p:sp>
          <p:nvSpPr>
            <p:cNvPr id="604" name="object 607">
              <a:extLst>
                <a:ext uri="{FF2B5EF4-FFF2-40B4-BE49-F238E27FC236}">
                  <a16:creationId xmlns:a16="http://schemas.microsoft.com/office/drawing/2014/main" id="{746B7D2E-05A6-1391-18CD-258CBA1106C5}"/>
                </a:ext>
              </a:extLst>
            </p:cNvPr>
            <p:cNvSpPr/>
            <p:nvPr/>
          </p:nvSpPr>
          <p:spPr>
            <a:xfrm>
              <a:off x="6257874" y="3673444"/>
              <a:ext cx="1905" cy="3175"/>
            </a:xfrm>
            <a:custGeom>
              <a:avLst/>
              <a:gdLst/>
              <a:ahLst/>
              <a:cxnLst/>
              <a:rect l="l" t="t" r="r" b="b"/>
              <a:pathLst>
                <a:path w="1904" h="3175">
                  <a:moveTo>
                    <a:pt x="1155" y="0"/>
                  </a:moveTo>
                  <a:lnTo>
                    <a:pt x="0" y="0"/>
                  </a:lnTo>
                  <a:lnTo>
                    <a:pt x="292" y="863"/>
                  </a:lnTo>
                  <a:lnTo>
                    <a:pt x="571" y="1739"/>
                  </a:lnTo>
                  <a:lnTo>
                    <a:pt x="1155" y="2882"/>
                  </a:lnTo>
                  <a:lnTo>
                    <a:pt x="1155" y="2311"/>
                  </a:lnTo>
                  <a:lnTo>
                    <a:pt x="1447" y="2311"/>
                  </a:lnTo>
                  <a:lnTo>
                    <a:pt x="1155" y="1447"/>
                  </a:lnTo>
                  <a:lnTo>
                    <a:pt x="1155" y="0"/>
                  </a:lnTo>
                  <a:close/>
                </a:path>
              </a:pathLst>
            </a:custGeom>
            <a:solidFill>
              <a:srgbClr val="C4C5C5"/>
            </a:solidFill>
          </p:spPr>
          <p:txBody>
            <a:bodyPr wrap="square" lIns="0" tIns="0" rIns="0" bIns="0" rtlCol="0"/>
            <a:lstStyle/>
            <a:p>
              <a:endParaRPr/>
            </a:p>
          </p:txBody>
        </p:sp>
        <p:sp>
          <p:nvSpPr>
            <p:cNvPr id="605" name="object 608">
              <a:extLst>
                <a:ext uri="{FF2B5EF4-FFF2-40B4-BE49-F238E27FC236}">
                  <a16:creationId xmlns:a16="http://schemas.microsoft.com/office/drawing/2014/main" id="{19F5E004-ABF0-6363-6D44-20911E7E9C3F}"/>
                </a:ext>
              </a:extLst>
            </p:cNvPr>
            <p:cNvSpPr/>
            <p:nvPr/>
          </p:nvSpPr>
          <p:spPr>
            <a:xfrm>
              <a:off x="6134262" y="3659869"/>
              <a:ext cx="1905" cy="15875"/>
            </a:xfrm>
            <a:custGeom>
              <a:avLst/>
              <a:gdLst/>
              <a:ahLst/>
              <a:cxnLst/>
              <a:rect l="l" t="t" r="r" b="b"/>
              <a:pathLst>
                <a:path w="1904" h="15875">
                  <a:moveTo>
                    <a:pt x="1447" y="0"/>
                  </a:moveTo>
                  <a:lnTo>
                    <a:pt x="584" y="0"/>
                  </a:lnTo>
                  <a:lnTo>
                    <a:pt x="584" y="4914"/>
                  </a:lnTo>
                  <a:lnTo>
                    <a:pt x="0" y="11836"/>
                  </a:lnTo>
                  <a:lnTo>
                    <a:pt x="0" y="15595"/>
                  </a:lnTo>
                  <a:lnTo>
                    <a:pt x="1447" y="15595"/>
                  </a:lnTo>
                  <a:lnTo>
                    <a:pt x="1447" y="0"/>
                  </a:lnTo>
                  <a:close/>
                </a:path>
              </a:pathLst>
            </a:custGeom>
            <a:solidFill>
              <a:srgbClr val="999C9D"/>
            </a:solidFill>
          </p:spPr>
          <p:txBody>
            <a:bodyPr wrap="square" lIns="0" tIns="0" rIns="0" bIns="0" rtlCol="0"/>
            <a:lstStyle/>
            <a:p>
              <a:endParaRPr/>
            </a:p>
          </p:txBody>
        </p:sp>
        <p:sp>
          <p:nvSpPr>
            <p:cNvPr id="606" name="object 609">
              <a:extLst>
                <a:ext uri="{FF2B5EF4-FFF2-40B4-BE49-F238E27FC236}">
                  <a16:creationId xmlns:a16="http://schemas.microsoft.com/office/drawing/2014/main" id="{AC00D5D0-311D-025F-4F2B-B0C1E21BD2BB}"/>
                </a:ext>
              </a:extLst>
            </p:cNvPr>
            <p:cNvSpPr/>
            <p:nvPr/>
          </p:nvSpPr>
          <p:spPr>
            <a:xfrm>
              <a:off x="6165165" y="3657850"/>
              <a:ext cx="6350" cy="17780"/>
            </a:xfrm>
            <a:custGeom>
              <a:avLst/>
              <a:gdLst/>
              <a:ahLst/>
              <a:cxnLst/>
              <a:rect l="l" t="t" r="r" b="b"/>
              <a:pathLst>
                <a:path w="6350" h="17779">
                  <a:moveTo>
                    <a:pt x="3746" y="0"/>
                  </a:moveTo>
                  <a:lnTo>
                    <a:pt x="0" y="0"/>
                  </a:lnTo>
                  <a:lnTo>
                    <a:pt x="863" y="5778"/>
                  </a:lnTo>
                  <a:lnTo>
                    <a:pt x="2019" y="11544"/>
                  </a:lnTo>
                  <a:lnTo>
                    <a:pt x="3175" y="17614"/>
                  </a:lnTo>
                  <a:lnTo>
                    <a:pt x="5778" y="13576"/>
                  </a:lnTo>
                  <a:lnTo>
                    <a:pt x="4038" y="5194"/>
                  </a:lnTo>
                  <a:lnTo>
                    <a:pt x="3746" y="0"/>
                  </a:lnTo>
                  <a:close/>
                </a:path>
              </a:pathLst>
            </a:custGeom>
            <a:solidFill>
              <a:srgbClr val="C4BCC5"/>
            </a:solidFill>
          </p:spPr>
          <p:txBody>
            <a:bodyPr wrap="square" lIns="0" tIns="0" rIns="0" bIns="0" rtlCol="0"/>
            <a:lstStyle/>
            <a:p>
              <a:endParaRPr/>
            </a:p>
          </p:txBody>
        </p:sp>
        <p:sp>
          <p:nvSpPr>
            <p:cNvPr id="607" name="object 610">
              <a:extLst>
                <a:ext uri="{FF2B5EF4-FFF2-40B4-BE49-F238E27FC236}">
                  <a16:creationId xmlns:a16="http://schemas.microsoft.com/office/drawing/2014/main" id="{0A78D5D1-C32C-1396-368D-1035FFCF494C}"/>
                </a:ext>
              </a:extLst>
            </p:cNvPr>
            <p:cNvSpPr/>
            <p:nvPr/>
          </p:nvSpPr>
          <p:spPr>
            <a:xfrm>
              <a:off x="6198378" y="3668536"/>
              <a:ext cx="1270" cy="6985"/>
            </a:xfrm>
            <a:custGeom>
              <a:avLst/>
              <a:gdLst/>
              <a:ahLst/>
              <a:cxnLst/>
              <a:rect l="l" t="t" r="r" b="b"/>
              <a:pathLst>
                <a:path w="1270" h="6985">
                  <a:moveTo>
                    <a:pt x="863" y="0"/>
                  </a:moveTo>
                  <a:lnTo>
                    <a:pt x="0" y="0"/>
                  </a:lnTo>
                  <a:lnTo>
                    <a:pt x="863" y="6934"/>
                  </a:lnTo>
                  <a:lnTo>
                    <a:pt x="863" y="0"/>
                  </a:lnTo>
                  <a:close/>
                </a:path>
              </a:pathLst>
            </a:custGeom>
            <a:solidFill>
              <a:srgbClr val="A1A4A5"/>
            </a:solidFill>
          </p:spPr>
          <p:txBody>
            <a:bodyPr wrap="square" lIns="0" tIns="0" rIns="0" bIns="0" rtlCol="0"/>
            <a:lstStyle/>
            <a:p>
              <a:endParaRPr/>
            </a:p>
          </p:txBody>
        </p:sp>
        <p:sp>
          <p:nvSpPr>
            <p:cNvPr id="608" name="object 611">
              <a:extLst>
                <a:ext uri="{FF2B5EF4-FFF2-40B4-BE49-F238E27FC236}">
                  <a16:creationId xmlns:a16="http://schemas.microsoft.com/office/drawing/2014/main" id="{E1862711-FE40-C55B-0111-18E2CFD1B4F2}"/>
                </a:ext>
              </a:extLst>
            </p:cNvPr>
            <p:cNvSpPr/>
            <p:nvPr/>
          </p:nvSpPr>
          <p:spPr>
            <a:xfrm>
              <a:off x="6274337" y="3669691"/>
              <a:ext cx="2540" cy="6350"/>
            </a:xfrm>
            <a:custGeom>
              <a:avLst/>
              <a:gdLst/>
              <a:ahLst/>
              <a:cxnLst/>
              <a:rect l="l" t="t" r="r" b="b"/>
              <a:pathLst>
                <a:path w="2539" h="6350">
                  <a:moveTo>
                    <a:pt x="0" y="0"/>
                  </a:moveTo>
                  <a:lnTo>
                    <a:pt x="584" y="1727"/>
                  </a:lnTo>
                  <a:lnTo>
                    <a:pt x="1155" y="3759"/>
                  </a:lnTo>
                  <a:lnTo>
                    <a:pt x="2019" y="5765"/>
                  </a:lnTo>
                  <a:lnTo>
                    <a:pt x="863" y="292"/>
                  </a:lnTo>
                  <a:lnTo>
                    <a:pt x="0" y="0"/>
                  </a:lnTo>
                  <a:close/>
                </a:path>
              </a:pathLst>
            </a:custGeom>
            <a:solidFill>
              <a:srgbClr val="B1BCBC"/>
            </a:solidFill>
          </p:spPr>
          <p:txBody>
            <a:bodyPr wrap="square" lIns="0" tIns="0" rIns="0" bIns="0" rtlCol="0"/>
            <a:lstStyle/>
            <a:p>
              <a:endParaRPr/>
            </a:p>
          </p:txBody>
        </p:sp>
        <p:sp>
          <p:nvSpPr>
            <p:cNvPr id="609" name="object 612">
              <a:extLst>
                <a:ext uri="{FF2B5EF4-FFF2-40B4-BE49-F238E27FC236}">
                  <a16:creationId xmlns:a16="http://schemas.microsoft.com/office/drawing/2014/main" id="{7D176103-2F4D-FEF8-FCB3-A5604CF6886D}"/>
                </a:ext>
              </a:extLst>
            </p:cNvPr>
            <p:cNvSpPr/>
            <p:nvPr/>
          </p:nvSpPr>
          <p:spPr>
            <a:xfrm>
              <a:off x="6270867" y="3638495"/>
              <a:ext cx="17145" cy="37465"/>
            </a:xfrm>
            <a:custGeom>
              <a:avLst/>
              <a:gdLst/>
              <a:ahLst/>
              <a:cxnLst/>
              <a:rect l="l" t="t" r="r" b="b"/>
              <a:pathLst>
                <a:path w="17145" h="37464">
                  <a:moveTo>
                    <a:pt x="12498" y="9419"/>
                  </a:moveTo>
                  <a:lnTo>
                    <a:pt x="13576" y="15887"/>
                  </a:lnTo>
                  <a:lnTo>
                    <a:pt x="14160" y="19646"/>
                  </a:lnTo>
                  <a:lnTo>
                    <a:pt x="15887" y="19646"/>
                  </a:lnTo>
                  <a:lnTo>
                    <a:pt x="16459" y="31203"/>
                  </a:lnTo>
                  <a:lnTo>
                    <a:pt x="17043" y="36969"/>
                  </a:lnTo>
                  <a:lnTo>
                    <a:pt x="17025" y="24858"/>
                  </a:lnTo>
                  <a:lnTo>
                    <a:pt x="15817" y="15670"/>
                  </a:lnTo>
                  <a:lnTo>
                    <a:pt x="12498" y="9419"/>
                  </a:lnTo>
                  <a:close/>
                </a:path>
                <a:path w="17145" h="37464">
                  <a:moveTo>
                    <a:pt x="2895" y="0"/>
                  </a:moveTo>
                  <a:lnTo>
                    <a:pt x="1739" y="292"/>
                  </a:lnTo>
                  <a:lnTo>
                    <a:pt x="0" y="863"/>
                  </a:lnTo>
                  <a:lnTo>
                    <a:pt x="1739" y="4914"/>
                  </a:lnTo>
                  <a:lnTo>
                    <a:pt x="2895" y="6934"/>
                  </a:lnTo>
                  <a:lnTo>
                    <a:pt x="3174" y="6934"/>
                  </a:lnTo>
                  <a:lnTo>
                    <a:pt x="3467" y="7226"/>
                  </a:lnTo>
                  <a:lnTo>
                    <a:pt x="4051" y="7505"/>
                  </a:lnTo>
                  <a:lnTo>
                    <a:pt x="4330" y="8661"/>
                  </a:lnTo>
                  <a:lnTo>
                    <a:pt x="5486" y="10972"/>
                  </a:lnTo>
                  <a:lnTo>
                    <a:pt x="6070" y="12712"/>
                  </a:lnTo>
                  <a:lnTo>
                    <a:pt x="6362" y="13868"/>
                  </a:lnTo>
                  <a:lnTo>
                    <a:pt x="9245" y="12992"/>
                  </a:lnTo>
                  <a:lnTo>
                    <a:pt x="10693" y="11264"/>
                  </a:lnTo>
                  <a:lnTo>
                    <a:pt x="12321" y="9086"/>
                  </a:lnTo>
                  <a:lnTo>
                    <a:pt x="11685" y="7889"/>
                  </a:lnTo>
                  <a:lnTo>
                    <a:pt x="2895" y="0"/>
                  </a:lnTo>
                  <a:close/>
                </a:path>
                <a:path w="17145" h="37464">
                  <a:moveTo>
                    <a:pt x="12420" y="8953"/>
                  </a:moveTo>
                  <a:lnTo>
                    <a:pt x="12321" y="9086"/>
                  </a:lnTo>
                  <a:lnTo>
                    <a:pt x="12498" y="9419"/>
                  </a:lnTo>
                  <a:lnTo>
                    <a:pt x="12420" y="8953"/>
                  </a:lnTo>
                  <a:close/>
                </a:path>
              </a:pathLst>
            </a:custGeom>
            <a:solidFill>
              <a:srgbClr val="A1A4A5"/>
            </a:solidFill>
          </p:spPr>
          <p:txBody>
            <a:bodyPr wrap="square" lIns="0" tIns="0" rIns="0" bIns="0" rtlCol="0"/>
            <a:lstStyle/>
            <a:p>
              <a:endParaRPr/>
            </a:p>
          </p:txBody>
        </p:sp>
        <p:sp>
          <p:nvSpPr>
            <p:cNvPr id="610" name="object 613">
              <a:extLst>
                <a:ext uri="{FF2B5EF4-FFF2-40B4-BE49-F238E27FC236}">
                  <a16:creationId xmlns:a16="http://schemas.microsoft.com/office/drawing/2014/main" id="{92399F5B-59AB-7BBC-B2F8-BBCDF7BFAD0B}"/>
                </a:ext>
              </a:extLst>
            </p:cNvPr>
            <p:cNvSpPr/>
            <p:nvPr/>
          </p:nvSpPr>
          <p:spPr>
            <a:xfrm>
              <a:off x="6299462" y="3665063"/>
              <a:ext cx="1270" cy="10795"/>
            </a:xfrm>
            <a:custGeom>
              <a:avLst/>
              <a:gdLst/>
              <a:ahLst/>
              <a:cxnLst/>
              <a:rect l="l" t="t" r="r" b="b"/>
              <a:pathLst>
                <a:path w="1270" h="10795">
                  <a:moveTo>
                    <a:pt x="292" y="0"/>
                  </a:moveTo>
                  <a:lnTo>
                    <a:pt x="0" y="8381"/>
                  </a:lnTo>
                  <a:lnTo>
                    <a:pt x="0" y="10401"/>
                  </a:lnTo>
                  <a:lnTo>
                    <a:pt x="876" y="10401"/>
                  </a:lnTo>
                  <a:lnTo>
                    <a:pt x="876" y="292"/>
                  </a:lnTo>
                  <a:lnTo>
                    <a:pt x="292" y="0"/>
                  </a:lnTo>
                  <a:close/>
                </a:path>
              </a:pathLst>
            </a:custGeom>
            <a:solidFill>
              <a:srgbClr val="C4C5C5"/>
            </a:solidFill>
          </p:spPr>
          <p:txBody>
            <a:bodyPr wrap="square" lIns="0" tIns="0" rIns="0" bIns="0" rtlCol="0"/>
            <a:lstStyle/>
            <a:p>
              <a:endParaRPr/>
            </a:p>
          </p:txBody>
        </p:sp>
        <p:sp>
          <p:nvSpPr>
            <p:cNvPr id="611" name="object 614">
              <a:extLst>
                <a:ext uri="{FF2B5EF4-FFF2-40B4-BE49-F238E27FC236}">
                  <a16:creationId xmlns:a16="http://schemas.microsoft.com/office/drawing/2014/main" id="{FAFD8260-37CC-4993-16F9-0B32A558053E}"/>
                </a:ext>
              </a:extLst>
            </p:cNvPr>
            <p:cNvSpPr/>
            <p:nvPr/>
          </p:nvSpPr>
          <p:spPr>
            <a:xfrm>
              <a:off x="6334988" y="3672580"/>
              <a:ext cx="2540" cy="3175"/>
            </a:xfrm>
            <a:custGeom>
              <a:avLst/>
              <a:gdLst/>
              <a:ahLst/>
              <a:cxnLst/>
              <a:rect l="l" t="t" r="r" b="b"/>
              <a:pathLst>
                <a:path w="2539" h="3175">
                  <a:moveTo>
                    <a:pt x="1155" y="0"/>
                  </a:moveTo>
                  <a:lnTo>
                    <a:pt x="0" y="0"/>
                  </a:lnTo>
                  <a:lnTo>
                    <a:pt x="0" y="863"/>
                  </a:lnTo>
                  <a:lnTo>
                    <a:pt x="571" y="1447"/>
                  </a:lnTo>
                  <a:lnTo>
                    <a:pt x="1155" y="2019"/>
                  </a:lnTo>
                  <a:lnTo>
                    <a:pt x="2019" y="2882"/>
                  </a:lnTo>
                  <a:lnTo>
                    <a:pt x="2019" y="292"/>
                  </a:lnTo>
                  <a:lnTo>
                    <a:pt x="1155" y="0"/>
                  </a:lnTo>
                  <a:close/>
                </a:path>
              </a:pathLst>
            </a:custGeom>
            <a:solidFill>
              <a:srgbClr val="AE9FA0"/>
            </a:solidFill>
          </p:spPr>
          <p:txBody>
            <a:bodyPr wrap="square" lIns="0" tIns="0" rIns="0" bIns="0" rtlCol="0"/>
            <a:lstStyle/>
            <a:p>
              <a:endParaRPr/>
            </a:p>
          </p:txBody>
        </p:sp>
        <p:sp>
          <p:nvSpPr>
            <p:cNvPr id="612" name="object 615">
              <a:extLst>
                <a:ext uri="{FF2B5EF4-FFF2-40B4-BE49-F238E27FC236}">
                  <a16:creationId xmlns:a16="http://schemas.microsoft.com/office/drawing/2014/main" id="{685D8AB4-5BC5-505C-A561-9900A81F60B3}"/>
                </a:ext>
              </a:extLst>
            </p:cNvPr>
            <p:cNvSpPr/>
            <p:nvPr/>
          </p:nvSpPr>
          <p:spPr>
            <a:xfrm>
              <a:off x="6356071" y="3673440"/>
              <a:ext cx="2540" cy="2540"/>
            </a:xfrm>
            <a:custGeom>
              <a:avLst/>
              <a:gdLst/>
              <a:ahLst/>
              <a:cxnLst/>
              <a:rect l="l" t="t" r="r" b="b"/>
              <a:pathLst>
                <a:path w="2539" h="2539">
                  <a:moveTo>
                    <a:pt x="2019" y="0"/>
                  </a:moveTo>
                  <a:lnTo>
                    <a:pt x="1155" y="0"/>
                  </a:lnTo>
                  <a:lnTo>
                    <a:pt x="571" y="292"/>
                  </a:lnTo>
                  <a:lnTo>
                    <a:pt x="0" y="584"/>
                  </a:lnTo>
                  <a:lnTo>
                    <a:pt x="279" y="863"/>
                  </a:lnTo>
                  <a:lnTo>
                    <a:pt x="571" y="1447"/>
                  </a:lnTo>
                  <a:lnTo>
                    <a:pt x="1155" y="2019"/>
                  </a:lnTo>
                  <a:lnTo>
                    <a:pt x="1435" y="1155"/>
                  </a:lnTo>
                  <a:lnTo>
                    <a:pt x="1727" y="584"/>
                  </a:lnTo>
                  <a:lnTo>
                    <a:pt x="2019" y="0"/>
                  </a:lnTo>
                  <a:close/>
                </a:path>
              </a:pathLst>
            </a:custGeom>
            <a:solidFill>
              <a:srgbClr val="99A4A5"/>
            </a:solidFill>
          </p:spPr>
          <p:txBody>
            <a:bodyPr wrap="square" lIns="0" tIns="0" rIns="0" bIns="0" rtlCol="0"/>
            <a:lstStyle/>
            <a:p>
              <a:endParaRPr/>
            </a:p>
          </p:txBody>
        </p:sp>
        <p:sp>
          <p:nvSpPr>
            <p:cNvPr id="613" name="object 616">
              <a:extLst>
                <a:ext uri="{FF2B5EF4-FFF2-40B4-BE49-F238E27FC236}">
                  <a16:creationId xmlns:a16="http://schemas.microsoft.com/office/drawing/2014/main" id="{3ED846B9-EAB5-65B0-46DF-A8E9F9133E2A}"/>
                </a:ext>
              </a:extLst>
            </p:cNvPr>
            <p:cNvSpPr/>
            <p:nvPr/>
          </p:nvSpPr>
          <p:spPr>
            <a:xfrm>
              <a:off x="6090361" y="3669115"/>
              <a:ext cx="1270" cy="5715"/>
            </a:xfrm>
            <a:custGeom>
              <a:avLst/>
              <a:gdLst/>
              <a:ahLst/>
              <a:cxnLst/>
              <a:rect l="l" t="t" r="r" b="b"/>
              <a:pathLst>
                <a:path w="1270" h="5714">
                  <a:moveTo>
                    <a:pt x="571" y="0"/>
                  </a:moveTo>
                  <a:lnTo>
                    <a:pt x="292" y="1727"/>
                  </a:lnTo>
                  <a:lnTo>
                    <a:pt x="0" y="3467"/>
                  </a:lnTo>
                  <a:lnTo>
                    <a:pt x="0" y="5194"/>
                  </a:lnTo>
                  <a:lnTo>
                    <a:pt x="1155" y="5194"/>
                  </a:lnTo>
                  <a:lnTo>
                    <a:pt x="571" y="1727"/>
                  </a:lnTo>
                  <a:lnTo>
                    <a:pt x="571" y="0"/>
                  </a:lnTo>
                  <a:close/>
                </a:path>
              </a:pathLst>
            </a:custGeom>
            <a:solidFill>
              <a:srgbClr val="999C9D"/>
            </a:solidFill>
          </p:spPr>
          <p:txBody>
            <a:bodyPr wrap="square" lIns="0" tIns="0" rIns="0" bIns="0" rtlCol="0"/>
            <a:lstStyle/>
            <a:p>
              <a:endParaRPr/>
            </a:p>
          </p:txBody>
        </p:sp>
        <p:sp>
          <p:nvSpPr>
            <p:cNvPr id="614" name="object 617">
              <a:extLst>
                <a:ext uri="{FF2B5EF4-FFF2-40B4-BE49-F238E27FC236}">
                  <a16:creationId xmlns:a16="http://schemas.microsoft.com/office/drawing/2014/main" id="{B3701820-D6A9-089C-38E7-FA835F9FF0CD}"/>
                </a:ext>
              </a:extLst>
            </p:cNvPr>
            <p:cNvSpPr/>
            <p:nvPr/>
          </p:nvSpPr>
          <p:spPr>
            <a:xfrm>
              <a:off x="6337009" y="3658421"/>
              <a:ext cx="18415" cy="16510"/>
            </a:xfrm>
            <a:custGeom>
              <a:avLst/>
              <a:gdLst/>
              <a:ahLst/>
              <a:cxnLst/>
              <a:rect l="l" t="t" r="r" b="b"/>
              <a:pathLst>
                <a:path w="18414" h="16510">
                  <a:moveTo>
                    <a:pt x="292" y="0"/>
                  </a:moveTo>
                  <a:lnTo>
                    <a:pt x="0" y="0"/>
                  </a:lnTo>
                  <a:lnTo>
                    <a:pt x="0" y="584"/>
                  </a:lnTo>
                  <a:lnTo>
                    <a:pt x="6057" y="8953"/>
                  </a:lnTo>
                  <a:lnTo>
                    <a:pt x="12420" y="15024"/>
                  </a:lnTo>
                  <a:lnTo>
                    <a:pt x="13284" y="15887"/>
                  </a:lnTo>
                  <a:lnTo>
                    <a:pt x="17322" y="15887"/>
                  </a:lnTo>
                  <a:lnTo>
                    <a:pt x="17614" y="15608"/>
                  </a:lnTo>
                  <a:lnTo>
                    <a:pt x="18199" y="15608"/>
                  </a:lnTo>
                  <a:lnTo>
                    <a:pt x="18199" y="15024"/>
                  </a:lnTo>
                  <a:lnTo>
                    <a:pt x="17322" y="14160"/>
                  </a:lnTo>
                  <a:lnTo>
                    <a:pt x="16751" y="13296"/>
                  </a:lnTo>
                  <a:lnTo>
                    <a:pt x="15887" y="12420"/>
                  </a:lnTo>
                  <a:lnTo>
                    <a:pt x="15887" y="12128"/>
                  </a:lnTo>
                  <a:lnTo>
                    <a:pt x="14731" y="11849"/>
                  </a:lnTo>
                  <a:lnTo>
                    <a:pt x="13004" y="11264"/>
                  </a:lnTo>
                  <a:lnTo>
                    <a:pt x="12712" y="10401"/>
                  </a:lnTo>
                  <a:lnTo>
                    <a:pt x="12420" y="9817"/>
                  </a:lnTo>
                  <a:lnTo>
                    <a:pt x="12420" y="9245"/>
                  </a:lnTo>
                  <a:lnTo>
                    <a:pt x="11264" y="8674"/>
                  </a:lnTo>
                  <a:lnTo>
                    <a:pt x="10972" y="8381"/>
                  </a:lnTo>
                  <a:lnTo>
                    <a:pt x="9524" y="7797"/>
                  </a:lnTo>
                  <a:lnTo>
                    <a:pt x="6642" y="7226"/>
                  </a:lnTo>
                  <a:lnTo>
                    <a:pt x="6642" y="5486"/>
                  </a:lnTo>
                  <a:lnTo>
                    <a:pt x="5778" y="4914"/>
                  </a:lnTo>
                  <a:lnTo>
                    <a:pt x="4038" y="4330"/>
                  </a:lnTo>
                  <a:lnTo>
                    <a:pt x="4038" y="3174"/>
                  </a:lnTo>
                  <a:lnTo>
                    <a:pt x="4330" y="2895"/>
                  </a:lnTo>
                  <a:lnTo>
                    <a:pt x="3759" y="1739"/>
                  </a:lnTo>
                  <a:lnTo>
                    <a:pt x="292" y="0"/>
                  </a:lnTo>
                  <a:close/>
                </a:path>
              </a:pathLst>
            </a:custGeom>
            <a:solidFill>
              <a:srgbClr val="E3AA99"/>
            </a:solidFill>
          </p:spPr>
          <p:txBody>
            <a:bodyPr wrap="square" lIns="0" tIns="0" rIns="0" bIns="0" rtlCol="0"/>
            <a:lstStyle/>
            <a:p>
              <a:endParaRPr/>
            </a:p>
          </p:txBody>
        </p:sp>
        <p:sp>
          <p:nvSpPr>
            <p:cNvPr id="615" name="object 618">
              <a:extLst>
                <a:ext uri="{FF2B5EF4-FFF2-40B4-BE49-F238E27FC236}">
                  <a16:creationId xmlns:a16="http://schemas.microsoft.com/office/drawing/2014/main" id="{73D7E853-6968-3E54-CA23-C20965E26973}"/>
                </a:ext>
              </a:extLst>
            </p:cNvPr>
            <p:cNvSpPr/>
            <p:nvPr/>
          </p:nvSpPr>
          <p:spPr>
            <a:xfrm>
              <a:off x="6355205" y="3670558"/>
              <a:ext cx="3810" cy="3810"/>
            </a:xfrm>
            <a:custGeom>
              <a:avLst/>
              <a:gdLst/>
              <a:ahLst/>
              <a:cxnLst/>
              <a:rect l="l" t="t" r="r" b="b"/>
              <a:pathLst>
                <a:path w="3810" h="3810">
                  <a:moveTo>
                    <a:pt x="3759" y="0"/>
                  </a:moveTo>
                  <a:lnTo>
                    <a:pt x="2311" y="571"/>
                  </a:lnTo>
                  <a:lnTo>
                    <a:pt x="1155" y="1155"/>
                  </a:lnTo>
                  <a:lnTo>
                    <a:pt x="0" y="2019"/>
                  </a:lnTo>
                  <a:lnTo>
                    <a:pt x="0" y="3467"/>
                  </a:lnTo>
                  <a:lnTo>
                    <a:pt x="863" y="3467"/>
                  </a:lnTo>
                  <a:lnTo>
                    <a:pt x="2019" y="2882"/>
                  </a:lnTo>
                  <a:lnTo>
                    <a:pt x="2882" y="2882"/>
                  </a:lnTo>
                  <a:lnTo>
                    <a:pt x="3175" y="1727"/>
                  </a:lnTo>
                  <a:lnTo>
                    <a:pt x="3759" y="0"/>
                  </a:lnTo>
                  <a:close/>
                </a:path>
              </a:pathLst>
            </a:custGeom>
            <a:solidFill>
              <a:srgbClr val="9A9D95"/>
            </a:solidFill>
          </p:spPr>
          <p:txBody>
            <a:bodyPr wrap="square" lIns="0" tIns="0" rIns="0" bIns="0" rtlCol="0"/>
            <a:lstStyle/>
            <a:p>
              <a:endParaRPr/>
            </a:p>
          </p:txBody>
        </p:sp>
        <p:sp>
          <p:nvSpPr>
            <p:cNvPr id="616" name="object 619">
              <a:extLst>
                <a:ext uri="{FF2B5EF4-FFF2-40B4-BE49-F238E27FC236}">
                  <a16:creationId xmlns:a16="http://schemas.microsoft.com/office/drawing/2014/main" id="{56D71BA5-350D-24E7-859B-E2C709ED0602}"/>
                </a:ext>
              </a:extLst>
            </p:cNvPr>
            <p:cNvSpPr/>
            <p:nvPr/>
          </p:nvSpPr>
          <p:spPr>
            <a:xfrm>
              <a:off x="6100182" y="3667666"/>
              <a:ext cx="1270" cy="6350"/>
            </a:xfrm>
            <a:custGeom>
              <a:avLst/>
              <a:gdLst/>
              <a:ahLst/>
              <a:cxnLst/>
              <a:rect l="l" t="t" r="r" b="b"/>
              <a:pathLst>
                <a:path w="1270" h="6350">
                  <a:moveTo>
                    <a:pt x="863" y="0"/>
                  </a:moveTo>
                  <a:lnTo>
                    <a:pt x="571" y="1739"/>
                  </a:lnTo>
                  <a:lnTo>
                    <a:pt x="292" y="3759"/>
                  </a:lnTo>
                  <a:lnTo>
                    <a:pt x="0" y="5778"/>
                  </a:lnTo>
                  <a:lnTo>
                    <a:pt x="863" y="5778"/>
                  </a:lnTo>
                  <a:lnTo>
                    <a:pt x="863" y="0"/>
                  </a:lnTo>
                  <a:close/>
                </a:path>
              </a:pathLst>
            </a:custGeom>
            <a:solidFill>
              <a:srgbClr val="797D7E"/>
            </a:solidFill>
          </p:spPr>
          <p:txBody>
            <a:bodyPr wrap="square" lIns="0" tIns="0" rIns="0" bIns="0" rtlCol="0"/>
            <a:lstStyle/>
            <a:p>
              <a:endParaRPr/>
            </a:p>
          </p:txBody>
        </p:sp>
        <p:sp>
          <p:nvSpPr>
            <p:cNvPr id="617" name="object 620">
              <a:extLst>
                <a:ext uri="{FF2B5EF4-FFF2-40B4-BE49-F238E27FC236}">
                  <a16:creationId xmlns:a16="http://schemas.microsoft.com/office/drawing/2014/main" id="{0F2F5F90-76D5-8371-B3F7-9D88F0A375B3}"/>
                </a:ext>
              </a:extLst>
            </p:cNvPr>
            <p:cNvSpPr/>
            <p:nvPr/>
          </p:nvSpPr>
          <p:spPr>
            <a:xfrm>
              <a:off x="6257582" y="3669977"/>
              <a:ext cx="1905" cy="3810"/>
            </a:xfrm>
            <a:custGeom>
              <a:avLst/>
              <a:gdLst/>
              <a:ahLst/>
              <a:cxnLst/>
              <a:rect l="l" t="t" r="r" b="b"/>
              <a:pathLst>
                <a:path w="1904" h="3810">
                  <a:moveTo>
                    <a:pt x="292" y="0"/>
                  </a:moveTo>
                  <a:lnTo>
                    <a:pt x="0" y="0"/>
                  </a:lnTo>
                  <a:lnTo>
                    <a:pt x="0" y="2311"/>
                  </a:lnTo>
                  <a:lnTo>
                    <a:pt x="292" y="3467"/>
                  </a:lnTo>
                  <a:lnTo>
                    <a:pt x="1447" y="3467"/>
                  </a:lnTo>
                  <a:lnTo>
                    <a:pt x="863" y="2311"/>
                  </a:lnTo>
                  <a:lnTo>
                    <a:pt x="584" y="1155"/>
                  </a:lnTo>
                  <a:lnTo>
                    <a:pt x="292" y="0"/>
                  </a:lnTo>
                  <a:close/>
                </a:path>
              </a:pathLst>
            </a:custGeom>
            <a:solidFill>
              <a:srgbClr val="B0B3B3"/>
            </a:solidFill>
          </p:spPr>
          <p:txBody>
            <a:bodyPr wrap="square" lIns="0" tIns="0" rIns="0" bIns="0" rtlCol="0"/>
            <a:lstStyle/>
            <a:p>
              <a:endParaRPr/>
            </a:p>
          </p:txBody>
        </p:sp>
        <p:sp>
          <p:nvSpPr>
            <p:cNvPr id="618" name="object 621">
              <a:extLst>
                <a:ext uri="{FF2B5EF4-FFF2-40B4-BE49-F238E27FC236}">
                  <a16:creationId xmlns:a16="http://schemas.microsoft.com/office/drawing/2014/main" id="{E6DF009F-A29F-81FF-4CB5-ABFEC50CC9D6}"/>
                </a:ext>
              </a:extLst>
            </p:cNvPr>
            <p:cNvSpPr/>
            <p:nvPr/>
          </p:nvSpPr>
          <p:spPr>
            <a:xfrm>
              <a:off x="6145239" y="3387690"/>
              <a:ext cx="204470" cy="285750"/>
            </a:xfrm>
            <a:custGeom>
              <a:avLst/>
              <a:gdLst/>
              <a:ahLst/>
              <a:cxnLst/>
              <a:rect l="l" t="t" r="r" b="b"/>
              <a:pathLst>
                <a:path w="204470" h="285750">
                  <a:moveTo>
                    <a:pt x="109753" y="209550"/>
                  </a:moveTo>
                  <a:lnTo>
                    <a:pt x="94437" y="209550"/>
                  </a:lnTo>
                  <a:lnTo>
                    <a:pt x="95300" y="212090"/>
                  </a:lnTo>
                  <a:lnTo>
                    <a:pt x="96748" y="213360"/>
                  </a:lnTo>
                  <a:lnTo>
                    <a:pt x="98196" y="213360"/>
                  </a:lnTo>
                  <a:lnTo>
                    <a:pt x="101942" y="215900"/>
                  </a:lnTo>
                  <a:lnTo>
                    <a:pt x="103974" y="219710"/>
                  </a:lnTo>
                  <a:lnTo>
                    <a:pt x="105130" y="219710"/>
                  </a:lnTo>
                  <a:lnTo>
                    <a:pt x="105994" y="220980"/>
                  </a:lnTo>
                  <a:lnTo>
                    <a:pt x="108877" y="222250"/>
                  </a:lnTo>
                  <a:lnTo>
                    <a:pt x="109753" y="222250"/>
                  </a:lnTo>
                  <a:lnTo>
                    <a:pt x="116674" y="223520"/>
                  </a:lnTo>
                  <a:lnTo>
                    <a:pt x="123317" y="228600"/>
                  </a:lnTo>
                  <a:lnTo>
                    <a:pt x="127076" y="234950"/>
                  </a:lnTo>
                  <a:lnTo>
                    <a:pt x="128231" y="237490"/>
                  </a:lnTo>
                  <a:lnTo>
                    <a:pt x="129095" y="238760"/>
                  </a:lnTo>
                  <a:lnTo>
                    <a:pt x="131406" y="238760"/>
                  </a:lnTo>
                  <a:lnTo>
                    <a:pt x="132562" y="241300"/>
                  </a:lnTo>
                  <a:lnTo>
                    <a:pt x="143430" y="250190"/>
                  </a:lnTo>
                  <a:lnTo>
                    <a:pt x="148928" y="254000"/>
                  </a:lnTo>
                  <a:lnTo>
                    <a:pt x="154508" y="257810"/>
                  </a:lnTo>
                  <a:lnTo>
                    <a:pt x="163225" y="261620"/>
                  </a:lnTo>
                  <a:lnTo>
                    <a:pt x="174405" y="269240"/>
                  </a:lnTo>
                  <a:lnTo>
                    <a:pt x="184447" y="276860"/>
                  </a:lnTo>
                  <a:lnTo>
                    <a:pt x="189750" y="285750"/>
                  </a:lnTo>
                  <a:lnTo>
                    <a:pt x="204190" y="285750"/>
                  </a:lnTo>
                  <a:lnTo>
                    <a:pt x="197840" y="280670"/>
                  </a:lnTo>
                  <a:lnTo>
                    <a:pt x="191770" y="271780"/>
                  </a:lnTo>
                  <a:lnTo>
                    <a:pt x="189458" y="270510"/>
                  </a:lnTo>
                  <a:lnTo>
                    <a:pt x="188874" y="269240"/>
                  </a:lnTo>
                  <a:lnTo>
                    <a:pt x="182524" y="264160"/>
                  </a:lnTo>
                  <a:lnTo>
                    <a:pt x="179641" y="262890"/>
                  </a:lnTo>
                  <a:lnTo>
                    <a:pt x="176466" y="260350"/>
                  </a:lnTo>
                  <a:lnTo>
                    <a:pt x="174726" y="257810"/>
                  </a:lnTo>
                  <a:lnTo>
                    <a:pt x="171494" y="256540"/>
                  </a:lnTo>
                  <a:lnTo>
                    <a:pt x="166204" y="252730"/>
                  </a:lnTo>
                  <a:lnTo>
                    <a:pt x="155067" y="245110"/>
                  </a:lnTo>
                  <a:lnTo>
                    <a:pt x="134289" y="228600"/>
                  </a:lnTo>
                  <a:lnTo>
                    <a:pt x="129565" y="226060"/>
                  </a:lnTo>
                  <a:lnTo>
                    <a:pt x="125734" y="223520"/>
                  </a:lnTo>
                  <a:lnTo>
                    <a:pt x="120768" y="218440"/>
                  </a:lnTo>
                  <a:lnTo>
                    <a:pt x="112636" y="212090"/>
                  </a:lnTo>
                  <a:lnTo>
                    <a:pt x="110617" y="210820"/>
                  </a:lnTo>
                  <a:lnTo>
                    <a:pt x="109753" y="209550"/>
                  </a:lnTo>
                  <a:close/>
                </a:path>
                <a:path w="204470" h="285750">
                  <a:moveTo>
                    <a:pt x="65557" y="162560"/>
                  </a:moveTo>
                  <a:lnTo>
                    <a:pt x="53721" y="162560"/>
                  </a:lnTo>
                  <a:lnTo>
                    <a:pt x="55448" y="167640"/>
                  </a:lnTo>
                  <a:lnTo>
                    <a:pt x="56032" y="168910"/>
                  </a:lnTo>
                  <a:lnTo>
                    <a:pt x="57759" y="171450"/>
                  </a:lnTo>
                  <a:lnTo>
                    <a:pt x="58915" y="172720"/>
                  </a:lnTo>
                  <a:lnTo>
                    <a:pt x="60642" y="176530"/>
                  </a:lnTo>
                  <a:lnTo>
                    <a:pt x="62382" y="177800"/>
                  </a:lnTo>
                  <a:lnTo>
                    <a:pt x="64985" y="181610"/>
                  </a:lnTo>
                  <a:lnTo>
                    <a:pt x="66141" y="182880"/>
                  </a:lnTo>
                  <a:lnTo>
                    <a:pt x="67005" y="184150"/>
                  </a:lnTo>
                  <a:lnTo>
                    <a:pt x="69316" y="187960"/>
                  </a:lnTo>
                  <a:lnTo>
                    <a:pt x="72199" y="187960"/>
                  </a:lnTo>
                  <a:lnTo>
                    <a:pt x="71628" y="190500"/>
                  </a:lnTo>
                  <a:lnTo>
                    <a:pt x="71335" y="190500"/>
                  </a:lnTo>
                  <a:lnTo>
                    <a:pt x="81649" y="208280"/>
                  </a:lnTo>
                  <a:lnTo>
                    <a:pt x="96756" y="233680"/>
                  </a:lnTo>
                  <a:lnTo>
                    <a:pt x="102527" y="242570"/>
                  </a:lnTo>
                  <a:lnTo>
                    <a:pt x="104546" y="243840"/>
                  </a:lnTo>
                  <a:lnTo>
                    <a:pt x="105130" y="246380"/>
                  </a:lnTo>
                  <a:lnTo>
                    <a:pt x="106857" y="248920"/>
                  </a:lnTo>
                  <a:lnTo>
                    <a:pt x="108013" y="251460"/>
                  </a:lnTo>
                  <a:lnTo>
                    <a:pt x="110896" y="254000"/>
                  </a:lnTo>
                  <a:lnTo>
                    <a:pt x="110896" y="248920"/>
                  </a:lnTo>
                  <a:lnTo>
                    <a:pt x="111188" y="248920"/>
                  </a:lnTo>
                  <a:lnTo>
                    <a:pt x="112344" y="247650"/>
                  </a:lnTo>
                  <a:lnTo>
                    <a:pt x="108715" y="241300"/>
                  </a:lnTo>
                  <a:lnTo>
                    <a:pt x="105165" y="233680"/>
                  </a:lnTo>
                  <a:lnTo>
                    <a:pt x="98196" y="220980"/>
                  </a:lnTo>
                  <a:lnTo>
                    <a:pt x="97332" y="220980"/>
                  </a:lnTo>
                  <a:lnTo>
                    <a:pt x="95885" y="217170"/>
                  </a:lnTo>
                  <a:lnTo>
                    <a:pt x="95885" y="215900"/>
                  </a:lnTo>
                  <a:lnTo>
                    <a:pt x="95021" y="212090"/>
                  </a:lnTo>
                  <a:lnTo>
                    <a:pt x="93281" y="212090"/>
                  </a:lnTo>
                  <a:lnTo>
                    <a:pt x="92417" y="209550"/>
                  </a:lnTo>
                  <a:lnTo>
                    <a:pt x="109753" y="209550"/>
                  </a:lnTo>
                  <a:lnTo>
                    <a:pt x="107442" y="208280"/>
                  </a:lnTo>
                  <a:lnTo>
                    <a:pt x="106565" y="208280"/>
                  </a:lnTo>
                  <a:lnTo>
                    <a:pt x="106286" y="207010"/>
                  </a:lnTo>
                  <a:lnTo>
                    <a:pt x="105994" y="207010"/>
                  </a:lnTo>
                  <a:lnTo>
                    <a:pt x="102527" y="204470"/>
                  </a:lnTo>
                  <a:lnTo>
                    <a:pt x="99923" y="203200"/>
                  </a:lnTo>
                  <a:lnTo>
                    <a:pt x="99644" y="203200"/>
                  </a:lnTo>
                  <a:lnTo>
                    <a:pt x="99352" y="201930"/>
                  </a:lnTo>
                  <a:lnTo>
                    <a:pt x="94379" y="199390"/>
                  </a:lnTo>
                  <a:lnTo>
                    <a:pt x="88593" y="194310"/>
                  </a:lnTo>
                  <a:lnTo>
                    <a:pt x="83348" y="187960"/>
                  </a:lnTo>
                  <a:lnTo>
                    <a:pt x="79997" y="182880"/>
                  </a:lnTo>
                  <a:lnTo>
                    <a:pt x="78549" y="181610"/>
                  </a:lnTo>
                  <a:lnTo>
                    <a:pt x="76250" y="180340"/>
                  </a:lnTo>
                  <a:lnTo>
                    <a:pt x="75095" y="176530"/>
                  </a:lnTo>
                  <a:lnTo>
                    <a:pt x="73063" y="175260"/>
                  </a:lnTo>
                  <a:lnTo>
                    <a:pt x="72199" y="173990"/>
                  </a:lnTo>
                  <a:lnTo>
                    <a:pt x="71043" y="172720"/>
                  </a:lnTo>
                  <a:lnTo>
                    <a:pt x="70472" y="170180"/>
                  </a:lnTo>
                  <a:lnTo>
                    <a:pt x="68440" y="170180"/>
                  </a:lnTo>
                  <a:lnTo>
                    <a:pt x="68160" y="168910"/>
                  </a:lnTo>
                  <a:lnTo>
                    <a:pt x="67576" y="167640"/>
                  </a:lnTo>
                  <a:lnTo>
                    <a:pt x="65849" y="166370"/>
                  </a:lnTo>
                  <a:lnTo>
                    <a:pt x="65557" y="162560"/>
                  </a:lnTo>
                  <a:close/>
                </a:path>
                <a:path w="204470" h="285750">
                  <a:moveTo>
                    <a:pt x="32918" y="236220"/>
                  </a:moveTo>
                  <a:lnTo>
                    <a:pt x="31191" y="236220"/>
                  </a:lnTo>
                  <a:lnTo>
                    <a:pt x="32918" y="238760"/>
                  </a:lnTo>
                  <a:lnTo>
                    <a:pt x="32918" y="236220"/>
                  </a:lnTo>
                  <a:close/>
                </a:path>
                <a:path w="204470" h="285750">
                  <a:moveTo>
                    <a:pt x="38125" y="228600"/>
                  </a:moveTo>
                  <a:lnTo>
                    <a:pt x="28879" y="228600"/>
                  </a:lnTo>
                  <a:lnTo>
                    <a:pt x="30035" y="234950"/>
                  </a:lnTo>
                  <a:lnTo>
                    <a:pt x="30035" y="236220"/>
                  </a:lnTo>
                  <a:lnTo>
                    <a:pt x="33794" y="236220"/>
                  </a:lnTo>
                  <a:lnTo>
                    <a:pt x="34658" y="234950"/>
                  </a:lnTo>
                  <a:lnTo>
                    <a:pt x="35814" y="234950"/>
                  </a:lnTo>
                  <a:lnTo>
                    <a:pt x="36677" y="233680"/>
                  </a:lnTo>
                  <a:lnTo>
                    <a:pt x="36677" y="231140"/>
                  </a:lnTo>
                  <a:lnTo>
                    <a:pt x="38696" y="231140"/>
                  </a:lnTo>
                  <a:lnTo>
                    <a:pt x="38125" y="228600"/>
                  </a:lnTo>
                  <a:close/>
                </a:path>
                <a:path w="204470" h="285750">
                  <a:moveTo>
                    <a:pt x="21082" y="102870"/>
                  </a:moveTo>
                  <a:lnTo>
                    <a:pt x="19342" y="104140"/>
                  </a:lnTo>
                  <a:lnTo>
                    <a:pt x="17614" y="106680"/>
                  </a:lnTo>
                  <a:lnTo>
                    <a:pt x="16167" y="109220"/>
                  </a:lnTo>
                  <a:lnTo>
                    <a:pt x="22237" y="109220"/>
                  </a:lnTo>
                  <a:lnTo>
                    <a:pt x="23074" y="116840"/>
                  </a:lnTo>
                  <a:lnTo>
                    <a:pt x="23504" y="121920"/>
                  </a:lnTo>
                  <a:lnTo>
                    <a:pt x="23599" y="125730"/>
                  </a:lnTo>
                  <a:lnTo>
                    <a:pt x="23685" y="138430"/>
                  </a:lnTo>
                  <a:lnTo>
                    <a:pt x="25120" y="144780"/>
                  </a:lnTo>
                  <a:lnTo>
                    <a:pt x="26276" y="160020"/>
                  </a:lnTo>
                  <a:lnTo>
                    <a:pt x="26995" y="166370"/>
                  </a:lnTo>
                  <a:lnTo>
                    <a:pt x="27044" y="170180"/>
                  </a:lnTo>
                  <a:lnTo>
                    <a:pt x="26568" y="176530"/>
                  </a:lnTo>
                  <a:lnTo>
                    <a:pt x="26044" y="190500"/>
                  </a:lnTo>
                  <a:lnTo>
                    <a:pt x="25996" y="194310"/>
                  </a:lnTo>
                  <a:lnTo>
                    <a:pt x="25412" y="195580"/>
                  </a:lnTo>
                  <a:lnTo>
                    <a:pt x="24549" y="199390"/>
                  </a:lnTo>
                  <a:lnTo>
                    <a:pt x="22809" y="209550"/>
                  </a:lnTo>
                  <a:lnTo>
                    <a:pt x="22882" y="222250"/>
                  </a:lnTo>
                  <a:lnTo>
                    <a:pt x="23101" y="226060"/>
                  </a:lnTo>
                  <a:lnTo>
                    <a:pt x="24257" y="228600"/>
                  </a:lnTo>
                  <a:lnTo>
                    <a:pt x="25120" y="231140"/>
                  </a:lnTo>
                  <a:lnTo>
                    <a:pt x="25996" y="231140"/>
                  </a:lnTo>
                  <a:lnTo>
                    <a:pt x="25996" y="228600"/>
                  </a:lnTo>
                  <a:lnTo>
                    <a:pt x="38125" y="228600"/>
                  </a:lnTo>
                  <a:lnTo>
                    <a:pt x="38125" y="227330"/>
                  </a:lnTo>
                  <a:lnTo>
                    <a:pt x="39477" y="227330"/>
                  </a:lnTo>
                  <a:lnTo>
                    <a:pt x="39104" y="215900"/>
                  </a:lnTo>
                  <a:lnTo>
                    <a:pt x="38801" y="208280"/>
                  </a:lnTo>
                  <a:lnTo>
                    <a:pt x="38676" y="204470"/>
                  </a:lnTo>
                  <a:lnTo>
                    <a:pt x="38581" y="199390"/>
                  </a:lnTo>
                  <a:lnTo>
                    <a:pt x="38696" y="181610"/>
                  </a:lnTo>
                  <a:lnTo>
                    <a:pt x="37234" y="172720"/>
                  </a:lnTo>
                  <a:lnTo>
                    <a:pt x="35447" y="162560"/>
                  </a:lnTo>
                  <a:lnTo>
                    <a:pt x="34633" y="152400"/>
                  </a:lnTo>
                  <a:lnTo>
                    <a:pt x="36093" y="144780"/>
                  </a:lnTo>
                  <a:lnTo>
                    <a:pt x="53424" y="144780"/>
                  </a:lnTo>
                  <a:lnTo>
                    <a:pt x="53136" y="143510"/>
                  </a:lnTo>
                  <a:lnTo>
                    <a:pt x="52273" y="142240"/>
                  </a:lnTo>
                  <a:lnTo>
                    <a:pt x="51117" y="139700"/>
                  </a:lnTo>
                  <a:lnTo>
                    <a:pt x="47358" y="138430"/>
                  </a:lnTo>
                  <a:lnTo>
                    <a:pt x="45631" y="133350"/>
                  </a:lnTo>
                  <a:lnTo>
                    <a:pt x="45339" y="129540"/>
                  </a:lnTo>
                  <a:lnTo>
                    <a:pt x="42748" y="125730"/>
                  </a:lnTo>
                  <a:lnTo>
                    <a:pt x="41592" y="119380"/>
                  </a:lnTo>
                  <a:lnTo>
                    <a:pt x="39560" y="119380"/>
                  </a:lnTo>
                  <a:lnTo>
                    <a:pt x="37691" y="114300"/>
                  </a:lnTo>
                  <a:lnTo>
                    <a:pt x="24549" y="114300"/>
                  </a:lnTo>
                  <a:lnTo>
                    <a:pt x="21082" y="102870"/>
                  </a:lnTo>
                  <a:close/>
                </a:path>
                <a:path w="204470" h="285750">
                  <a:moveTo>
                    <a:pt x="28879" y="228600"/>
                  </a:moveTo>
                  <a:lnTo>
                    <a:pt x="27139" y="228600"/>
                  </a:lnTo>
                  <a:lnTo>
                    <a:pt x="27139" y="231140"/>
                  </a:lnTo>
                  <a:lnTo>
                    <a:pt x="28879" y="228600"/>
                  </a:lnTo>
                  <a:close/>
                </a:path>
                <a:path w="204470" h="285750">
                  <a:moveTo>
                    <a:pt x="39477" y="227330"/>
                  </a:moveTo>
                  <a:lnTo>
                    <a:pt x="38125" y="227330"/>
                  </a:lnTo>
                  <a:lnTo>
                    <a:pt x="38404" y="228600"/>
                  </a:lnTo>
                  <a:lnTo>
                    <a:pt x="39560" y="229870"/>
                  </a:lnTo>
                  <a:lnTo>
                    <a:pt x="39477" y="227330"/>
                  </a:lnTo>
                  <a:close/>
                </a:path>
                <a:path w="204470" h="285750">
                  <a:moveTo>
                    <a:pt x="53424" y="144780"/>
                  </a:moveTo>
                  <a:lnTo>
                    <a:pt x="37541" y="144780"/>
                  </a:lnTo>
                  <a:lnTo>
                    <a:pt x="40436" y="146050"/>
                  </a:lnTo>
                  <a:lnTo>
                    <a:pt x="43319" y="146050"/>
                  </a:lnTo>
                  <a:lnTo>
                    <a:pt x="43319" y="148590"/>
                  </a:lnTo>
                  <a:lnTo>
                    <a:pt x="45046" y="149860"/>
                  </a:lnTo>
                  <a:lnTo>
                    <a:pt x="45923" y="153670"/>
                  </a:lnTo>
                  <a:lnTo>
                    <a:pt x="46494" y="154940"/>
                  </a:lnTo>
                  <a:lnTo>
                    <a:pt x="47358" y="154940"/>
                  </a:lnTo>
                  <a:lnTo>
                    <a:pt x="48234" y="156210"/>
                  </a:lnTo>
                  <a:lnTo>
                    <a:pt x="51117" y="158750"/>
                  </a:lnTo>
                  <a:lnTo>
                    <a:pt x="51409" y="160020"/>
                  </a:lnTo>
                  <a:lnTo>
                    <a:pt x="52565" y="162560"/>
                  </a:lnTo>
                  <a:lnTo>
                    <a:pt x="63246" y="162560"/>
                  </a:lnTo>
                  <a:lnTo>
                    <a:pt x="62674" y="160020"/>
                  </a:lnTo>
                  <a:lnTo>
                    <a:pt x="60363" y="156210"/>
                  </a:lnTo>
                  <a:lnTo>
                    <a:pt x="59207" y="153670"/>
                  </a:lnTo>
                  <a:lnTo>
                    <a:pt x="57759" y="152400"/>
                  </a:lnTo>
                  <a:lnTo>
                    <a:pt x="57467" y="148590"/>
                  </a:lnTo>
                  <a:lnTo>
                    <a:pt x="56896" y="148590"/>
                  </a:lnTo>
                  <a:lnTo>
                    <a:pt x="55740" y="147320"/>
                  </a:lnTo>
                  <a:lnTo>
                    <a:pt x="54000" y="147320"/>
                  </a:lnTo>
                  <a:lnTo>
                    <a:pt x="53424" y="144780"/>
                  </a:lnTo>
                  <a:close/>
                </a:path>
                <a:path w="204470" h="285750">
                  <a:moveTo>
                    <a:pt x="15595" y="102870"/>
                  </a:moveTo>
                  <a:lnTo>
                    <a:pt x="14147" y="104140"/>
                  </a:lnTo>
                  <a:lnTo>
                    <a:pt x="12700" y="106680"/>
                  </a:lnTo>
                  <a:lnTo>
                    <a:pt x="11544" y="107950"/>
                  </a:lnTo>
                  <a:lnTo>
                    <a:pt x="11544" y="109220"/>
                  </a:lnTo>
                  <a:lnTo>
                    <a:pt x="10972" y="110490"/>
                  </a:lnTo>
                  <a:lnTo>
                    <a:pt x="10680" y="111760"/>
                  </a:lnTo>
                  <a:lnTo>
                    <a:pt x="10109" y="113030"/>
                  </a:lnTo>
                  <a:lnTo>
                    <a:pt x="9525" y="113030"/>
                  </a:lnTo>
                  <a:lnTo>
                    <a:pt x="9245" y="114300"/>
                  </a:lnTo>
                  <a:lnTo>
                    <a:pt x="9245" y="115570"/>
                  </a:lnTo>
                  <a:lnTo>
                    <a:pt x="8089" y="116840"/>
                  </a:lnTo>
                  <a:lnTo>
                    <a:pt x="5778" y="118110"/>
                  </a:lnTo>
                  <a:lnTo>
                    <a:pt x="4038" y="120650"/>
                  </a:lnTo>
                  <a:lnTo>
                    <a:pt x="4038" y="127000"/>
                  </a:lnTo>
                  <a:lnTo>
                    <a:pt x="1447" y="127000"/>
                  </a:lnTo>
                  <a:lnTo>
                    <a:pt x="2019" y="128270"/>
                  </a:lnTo>
                  <a:lnTo>
                    <a:pt x="2311" y="129540"/>
                  </a:lnTo>
                  <a:lnTo>
                    <a:pt x="571" y="129540"/>
                  </a:lnTo>
                  <a:lnTo>
                    <a:pt x="0" y="130810"/>
                  </a:lnTo>
                  <a:lnTo>
                    <a:pt x="2019" y="130810"/>
                  </a:lnTo>
                  <a:lnTo>
                    <a:pt x="2019" y="132080"/>
                  </a:lnTo>
                  <a:lnTo>
                    <a:pt x="292" y="133350"/>
                  </a:lnTo>
                  <a:lnTo>
                    <a:pt x="571" y="133350"/>
                  </a:lnTo>
                  <a:lnTo>
                    <a:pt x="1727" y="135890"/>
                  </a:lnTo>
                  <a:lnTo>
                    <a:pt x="2590" y="134620"/>
                  </a:lnTo>
                  <a:lnTo>
                    <a:pt x="4902" y="134620"/>
                  </a:lnTo>
                  <a:lnTo>
                    <a:pt x="5486" y="132080"/>
                  </a:lnTo>
                  <a:lnTo>
                    <a:pt x="6934" y="130810"/>
                  </a:lnTo>
                  <a:lnTo>
                    <a:pt x="10416" y="125730"/>
                  </a:lnTo>
                  <a:lnTo>
                    <a:pt x="14038" y="118110"/>
                  </a:lnTo>
                  <a:lnTo>
                    <a:pt x="17933" y="111760"/>
                  </a:lnTo>
                  <a:lnTo>
                    <a:pt x="22237" y="109220"/>
                  </a:lnTo>
                  <a:lnTo>
                    <a:pt x="16167" y="109220"/>
                  </a:lnTo>
                  <a:lnTo>
                    <a:pt x="15595" y="104140"/>
                  </a:lnTo>
                  <a:lnTo>
                    <a:pt x="15595" y="102870"/>
                  </a:lnTo>
                  <a:close/>
                </a:path>
                <a:path w="204470" h="285750">
                  <a:moveTo>
                    <a:pt x="25996" y="106680"/>
                  </a:moveTo>
                  <a:lnTo>
                    <a:pt x="24257" y="106680"/>
                  </a:lnTo>
                  <a:lnTo>
                    <a:pt x="24257" y="111760"/>
                  </a:lnTo>
                  <a:lnTo>
                    <a:pt x="24549" y="114300"/>
                  </a:lnTo>
                  <a:lnTo>
                    <a:pt x="37691" y="114300"/>
                  </a:lnTo>
                  <a:lnTo>
                    <a:pt x="35821" y="109220"/>
                  </a:lnTo>
                  <a:lnTo>
                    <a:pt x="35418" y="107950"/>
                  </a:lnTo>
                  <a:lnTo>
                    <a:pt x="25996" y="107950"/>
                  </a:lnTo>
                  <a:lnTo>
                    <a:pt x="25996" y="106680"/>
                  </a:lnTo>
                  <a:close/>
                </a:path>
                <a:path w="204470" h="285750">
                  <a:moveTo>
                    <a:pt x="32999" y="100330"/>
                  </a:moveTo>
                  <a:lnTo>
                    <a:pt x="25120" y="100330"/>
                  </a:lnTo>
                  <a:lnTo>
                    <a:pt x="25996" y="105410"/>
                  </a:lnTo>
                  <a:lnTo>
                    <a:pt x="28016" y="105410"/>
                  </a:lnTo>
                  <a:lnTo>
                    <a:pt x="28016" y="107950"/>
                  </a:lnTo>
                  <a:lnTo>
                    <a:pt x="35418" y="107950"/>
                  </a:lnTo>
                  <a:lnTo>
                    <a:pt x="32999" y="100330"/>
                  </a:lnTo>
                  <a:close/>
                </a:path>
                <a:path w="204470" h="285750">
                  <a:moveTo>
                    <a:pt x="30182" y="88900"/>
                  </a:moveTo>
                  <a:lnTo>
                    <a:pt x="20218" y="88900"/>
                  </a:lnTo>
                  <a:lnTo>
                    <a:pt x="23101" y="104140"/>
                  </a:lnTo>
                  <a:lnTo>
                    <a:pt x="24257" y="104140"/>
                  </a:lnTo>
                  <a:lnTo>
                    <a:pt x="24257" y="100330"/>
                  </a:lnTo>
                  <a:lnTo>
                    <a:pt x="32999" y="100330"/>
                  </a:lnTo>
                  <a:lnTo>
                    <a:pt x="32596" y="99060"/>
                  </a:lnTo>
                  <a:lnTo>
                    <a:pt x="30182" y="88900"/>
                  </a:lnTo>
                  <a:close/>
                </a:path>
                <a:path w="204470" h="285750">
                  <a:moveTo>
                    <a:pt x="31762" y="0"/>
                  </a:moveTo>
                  <a:lnTo>
                    <a:pt x="30035" y="1270"/>
                  </a:lnTo>
                  <a:lnTo>
                    <a:pt x="29451" y="3810"/>
                  </a:lnTo>
                  <a:lnTo>
                    <a:pt x="28879" y="8890"/>
                  </a:lnTo>
                  <a:lnTo>
                    <a:pt x="29451" y="12700"/>
                  </a:lnTo>
                  <a:lnTo>
                    <a:pt x="28016" y="15240"/>
                  </a:lnTo>
                  <a:lnTo>
                    <a:pt x="27139" y="20320"/>
                  </a:lnTo>
                  <a:lnTo>
                    <a:pt x="26568" y="21590"/>
                  </a:lnTo>
                  <a:lnTo>
                    <a:pt x="25996" y="25400"/>
                  </a:lnTo>
                  <a:lnTo>
                    <a:pt x="25996" y="26670"/>
                  </a:lnTo>
                  <a:lnTo>
                    <a:pt x="26568" y="29210"/>
                  </a:lnTo>
                  <a:lnTo>
                    <a:pt x="25704" y="30480"/>
                  </a:lnTo>
                  <a:lnTo>
                    <a:pt x="25120" y="31750"/>
                  </a:lnTo>
                  <a:lnTo>
                    <a:pt x="25704" y="33020"/>
                  </a:lnTo>
                  <a:lnTo>
                    <a:pt x="25996" y="34290"/>
                  </a:lnTo>
                  <a:lnTo>
                    <a:pt x="26860" y="48260"/>
                  </a:lnTo>
                  <a:lnTo>
                    <a:pt x="25120" y="49530"/>
                  </a:lnTo>
                  <a:lnTo>
                    <a:pt x="26276" y="53340"/>
                  </a:lnTo>
                  <a:lnTo>
                    <a:pt x="24549" y="60960"/>
                  </a:lnTo>
                  <a:lnTo>
                    <a:pt x="26860" y="62230"/>
                  </a:lnTo>
                  <a:lnTo>
                    <a:pt x="25120" y="63500"/>
                  </a:lnTo>
                  <a:lnTo>
                    <a:pt x="25704" y="67310"/>
                  </a:lnTo>
                  <a:lnTo>
                    <a:pt x="23393" y="67310"/>
                  </a:lnTo>
                  <a:lnTo>
                    <a:pt x="23964" y="71120"/>
                  </a:lnTo>
                  <a:lnTo>
                    <a:pt x="22809" y="72390"/>
                  </a:lnTo>
                  <a:lnTo>
                    <a:pt x="21374" y="74930"/>
                  </a:lnTo>
                  <a:lnTo>
                    <a:pt x="20218" y="74930"/>
                  </a:lnTo>
                  <a:lnTo>
                    <a:pt x="19342" y="82550"/>
                  </a:lnTo>
                  <a:lnTo>
                    <a:pt x="19342" y="90170"/>
                  </a:lnTo>
                  <a:lnTo>
                    <a:pt x="20218" y="88900"/>
                  </a:lnTo>
                  <a:lnTo>
                    <a:pt x="30182" y="88900"/>
                  </a:lnTo>
                  <a:lnTo>
                    <a:pt x="28879" y="78740"/>
                  </a:lnTo>
                  <a:lnTo>
                    <a:pt x="28016" y="78740"/>
                  </a:lnTo>
                  <a:lnTo>
                    <a:pt x="28016" y="73660"/>
                  </a:lnTo>
                  <a:lnTo>
                    <a:pt x="28879" y="73660"/>
                  </a:lnTo>
                  <a:lnTo>
                    <a:pt x="28821" y="71120"/>
                  </a:lnTo>
                  <a:lnTo>
                    <a:pt x="28646" y="67310"/>
                  </a:lnTo>
                  <a:lnTo>
                    <a:pt x="28587" y="50800"/>
                  </a:lnTo>
                  <a:lnTo>
                    <a:pt x="30035" y="50800"/>
                  </a:lnTo>
                  <a:lnTo>
                    <a:pt x="30035" y="48260"/>
                  </a:lnTo>
                  <a:lnTo>
                    <a:pt x="30327" y="48260"/>
                  </a:lnTo>
                  <a:lnTo>
                    <a:pt x="30327" y="46990"/>
                  </a:lnTo>
                  <a:lnTo>
                    <a:pt x="30899" y="46990"/>
                  </a:lnTo>
                  <a:lnTo>
                    <a:pt x="31762" y="41910"/>
                  </a:lnTo>
                  <a:lnTo>
                    <a:pt x="31762" y="36830"/>
                  </a:lnTo>
                  <a:lnTo>
                    <a:pt x="30607" y="36830"/>
                  </a:lnTo>
                  <a:lnTo>
                    <a:pt x="30976" y="29210"/>
                  </a:lnTo>
                  <a:lnTo>
                    <a:pt x="31370" y="24130"/>
                  </a:lnTo>
                  <a:lnTo>
                    <a:pt x="33210" y="10160"/>
                  </a:lnTo>
                  <a:lnTo>
                    <a:pt x="31191" y="7620"/>
                  </a:lnTo>
                  <a:lnTo>
                    <a:pt x="31762" y="3810"/>
                  </a:lnTo>
                  <a:lnTo>
                    <a:pt x="31762" y="0"/>
                  </a:lnTo>
                  <a:close/>
                </a:path>
                <a:path w="204470" h="285750">
                  <a:moveTo>
                    <a:pt x="31762" y="35560"/>
                  </a:moveTo>
                  <a:lnTo>
                    <a:pt x="31191" y="35560"/>
                  </a:lnTo>
                  <a:lnTo>
                    <a:pt x="30607" y="36830"/>
                  </a:lnTo>
                  <a:lnTo>
                    <a:pt x="31762" y="36830"/>
                  </a:lnTo>
                  <a:lnTo>
                    <a:pt x="31762" y="35560"/>
                  </a:lnTo>
                  <a:close/>
                </a:path>
              </a:pathLst>
            </a:custGeom>
            <a:solidFill>
              <a:srgbClr val="E8C8BD"/>
            </a:solidFill>
          </p:spPr>
          <p:txBody>
            <a:bodyPr wrap="square" lIns="0" tIns="0" rIns="0" bIns="0" rtlCol="0"/>
            <a:lstStyle/>
            <a:p>
              <a:endParaRPr/>
            </a:p>
          </p:txBody>
        </p:sp>
        <p:sp>
          <p:nvSpPr>
            <p:cNvPr id="619" name="object 622">
              <a:extLst>
                <a:ext uri="{FF2B5EF4-FFF2-40B4-BE49-F238E27FC236}">
                  <a16:creationId xmlns:a16="http://schemas.microsoft.com/office/drawing/2014/main" id="{1B97D9BF-5780-4364-CA4C-E2289A34E30C}"/>
                </a:ext>
              </a:extLst>
            </p:cNvPr>
            <p:cNvSpPr/>
            <p:nvPr/>
          </p:nvSpPr>
          <p:spPr>
            <a:xfrm>
              <a:off x="6353183" y="3671133"/>
              <a:ext cx="2540" cy="2540"/>
            </a:xfrm>
            <a:custGeom>
              <a:avLst/>
              <a:gdLst/>
              <a:ahLst/>
              <a:cxnLst/>
              <a:rect l="l" t="t" r="r" b="b"/>
              <a:pathLst>
                <a:path w="2539" h="2539">
                  <a:moveTo>
                    <a:pt x="1155" y="0"/>
                  </a:moveTo>
                  <a:lnTo>
                    <a:pt x="0" y="0"/>
                  </a:lnTo>
                  <a:lnTo>
                    <a:pt x="584" y="584"/>
                  </a:lnTo>
                  <a:lnTo>
                    <a:pt x="1155" y="1447"/>
                  </a:lnTo>
                  <a:lnTo>
                    <a:pt x="2019" y="2311"/>
                  </a:lnTo>
                  <a:lnTo>
                    <a:pt x="2019" y="292"/>
                  </a:lnTo>
                  <a:lnTo>
                    <a:pt x="1155" y="0"/>
                  </a:lnTo>
                  <a:close/>
                </a:path>
              </a:pathLst>
            </a:custGeom>
            <a:solidFill>
              <a:srgbClr val="CB8F83"/>
            </a:solidFill>
          </p:spPr>
          <p:txBody>
            <a:bodyPr wrap="square" lIns="0" tIns="0" rIns="0" bIns="0" rtlCol="0"/>
            <a:lstStyle/>
            <a:p>
              <a:endParaRPr/>
            </a:p>
          </p:txBody>
        </p:sp>
        <p:sp>
          <p:nvSpPr>
            <p:cNvPr id="620" name="object 623">
              <a:extLst>
                <a:ext uri="{FF2B5EF4-FFF2-40B4-BE49-F238E27FC236}">
                  <a16:creationId xmlns:a16="http://schemas.microsoft.com/office/drawing/2014/main" id="{975205DB-F366-BBD3-C993-0E3DE13097C8}"/>
                </a:ext>
              </a:extLst>
            </p:cNvPr>
            <p:cNvSpPr/>
            <p:nvPr/>
          </p:nvSpPr>
          <p:spPr>
            <a:xfrm>
              <a:off x="6299758" y="3645425"/>
              <a:ext cx="35560" cy="27940"/>
            </a:xfrm>
            <a:custGeom>
              <a:avLst/>
              <a:gdLst/>
              <a:ahLst/>
              <a:cxnLst/>
              <a:rect l="l" t="t" r="r" b="b"/>
              <a:pathLst>
                <a:path w="35560" h="27939">
                  <a:moveTo>
                    <a:pt x="0" y="0"/>
                  </a:moveTo>
                  <a:lnTo>
                    <a:pt x="30899" y="23406"/>
                  </a:lnTo>
                  <a:lnTo>
                    <a:pt x="32054" y="23977"/>
                  </a:lnTo>
                  <a:lnTo>
                    <a:pt x="32626" y="25133"/>
                  </a:lnTo>
                  <a:lnTo>
                    <a:pt x="32918" y="25996"/>
                  </a:lnTo>
                  <a:lnTo>
                    <a:pt x="33502" y="26289"/>
                  </a:lnTo>
                  <a:lnTo>
                    <a:pt x="35229" y="27444"/>
                  </a:lnTo>
                  <a:lnTo>
                    <a:pt x="35229" y="27152"/>
                  </a:lnTo>
                  <a:lnTo>
                    <a:pt x="29926" y="19013"/>
                  </a:lnTo>
                  <a:lnTo>
                    <a:pt x="19886" y="10547"/>
                  </a:lnTo>
                  <a:lnTo>
                    <a:pt x="8710" y="3596"/>
                  </a:lnTo>
                  <a:lnTo>
                    <a:pt x="0" y="0"/>
                  </a:lnTo>
                  <a:close/>
                </a:path>
              </a:pathLst>
            </a:custGeom>
            <a:solidFill>
              <a:srgbClr val="E3AA99"/>
            </a:solidFill>
          </p:spPr>
          <p:txBody>
            <a:bodyPr wrap="square" lIns="0" tIns="0" rIns="0" bIns="0" rtlCol="0"/>
            <a:lstStyle/>
            <a:p>
              <a:endParaRPr/>
            </a:p>
          </p:txBody>
        </p:sp>
        <p:sp>
          <p:nvSpPr>
            <p:cNvPr id="621" name="object 624">
              <a:extLst>
                <a:ext uri="{FF2B5EF4-FFF2-40B4-BE49-F238E27FC236}">
                  <a16:creationId xmlns:a16="http://schemas.microsoft.com/office/drawing/2014/main" id="{651A0B28-244E-38EB-5E2A-5E115FC38ADF}"/>
                </a:ext>
              </a:extLst>
            </p:cNvPr>
            <p:cNvSpPr/>
            <p:nvPr/>
          </p:nvSpPr>
          <p:spPr>
            <a:xfrm>
              <a:off x="6328626" y="3662476"/>
              <a:ext cx="30480" cy="10160"/>
            </a:xfrm>
            <a:custGeom>
              <a:avLst/>
              <a:gdLst/>
              <a:ahLst/>
              <a:cxnLst/>
              <a:rect l="l" t="t" r="r" b="b"/>
              <a:pathLst>
                <a:path w="30479" h="10160">
                  <a:moveTo>
                    <a:pt x="4038" y="8953"/>
                  </a:moveTo>
                  <a:lnTo>
                    <a:pt x="3759" y="8089"/>
                  </a:lnTo>
                  <a:lnTo>
                    <a:pt x="3175" y="6934"/>
                  </a:lnTo>
                  <a:lnTo>
                    <a:pt x="2019" y="6362"/>
                  </a:lnTo>
                  <a:lnTo>
                    <a:pt x="863" y="6070"/>
                  </a:lnTo>
                  <a:lnTo>
                    <a:pt x="0" y="5778"/>
                  </a:lnTo>
                  <a:lnTo>
                    <a:pt x="2603" y="8661"/>
                  </a:lnTo>
                  <a:lnTo>
                    <a:pt x="4038" y="8953"/>
                  </a:lnTo>
                  <a:close/>
                </a:path>
                <a:path w="30479" h="10160">
                  <a:moveTo>
                    <a:pt x="30327" y="8089"/>
                  </a:moveTo>
                  <a:lnTo>
                    <a:pt x="28879" y="3759"/>
                  </a:lnTo>
                  <a:lnTo>
                    <a:pt x="25412" y="0"/>
                  </a:lnTo>
                  <a:lnTo>
                    <a:pt x="24257" y="0"/>
                  </a:lnTo>
                  <a:lnTo>
                    <a:pt x="24257" y="1155"/>
                  </a:lnTo>
                  <a:lnTo>
                    <a:pt x="24549" y="1739"/>
                  </a:lnTo>
                  <a:lnTo>
                    <a:pt x="25692" y="2019"/>
                  </a:lnTo>
                  <a:lnTo>
                    <a:pt x="26568" y="7226"/>
                  </a:lnTo>
                  <a:lnTo>
                    <a:pt x="26568" y="10109"/>
                  </a:lnTo>
                  <a:lnTo>
                    <a:pt x="27724" y="9245"/>
                  </a:lnTo>
                  <a:lnTo>
                    <a:pt x="28879" y="8661"/>
                  </a:lnTo>
                  <a:lnTo>
                    <a:pt x="30327" y="8089"/>
                  </a:lnTo>
                  <a:close/>
                </a:path>
              </a:pathLst>
            </a:custGeom>
            <a:solidFill>
              <a:srgbClr val="91736E"/>
            </a:solidFill>
          </p:spPr>
          <p:txBody>
            <a:bodyPr wrap="square" lIns="0" tIns="0" rIns="0" bIns="0" rtlCol="0"/>
            <a:lstStyle/>
            <a:p>
              <a:endParaRPr/>
            </a:p>
          </p:txBody>
        </p:sp>
        <p:sp>
          <p:nvSpPr>
            <p:cNvPr id="622" name="object 625">
              <a:extLst>
                <a:ext uri="{FF2B5EF4-FFF2-40B4-BE49-F238E27FC236}">
                  <a16:creationId xmlns:a16="http://schemas.microsoft.com/office/drawing/2014/main" id="{B20ED0ED-ADF5-36CB-1A71-A54DCCC78C90}"/>
                </a:ext>
              </a:extLst>
            </p:cNvPr>
            <p:cNvSpPr/>
            <p:nvPr/>
          </p:nvSpPr>
          <p:spPr>
            <a:xfrm>
              <a:off x="6352891" y="3669698"/>
              <a:ext cx="2540" cy="1905"/>
            </a:xfrm>
            <a:custGeom>
              <a:avLst/>
              <a:gdLst/>
              <a:ahLst/>
              <a:cxnLst/>
              <a:rect l="l" t="t" r="r" b="b"/>
              <a:pathLst>
                <a:path w="2539" h="1904">
                  <a:moveTo>
                    <a:pt x="2311" y="0"/>
                  </a:moveTo>
                  <a:lnTo>
                    <a:pt x="571" y="0"/>
                  </a:lnTo>
                  <a:lnTo>
                    <a:pt x="0" y="279"/>
                  </a:lnTo>
                  <a:lnTo>
                    <a:pt x="0" y="1155"/>
                  </a:lnTo>
                  <a:lnTo>
                    <a:pt x="292" y="1435"/>
                  </a:lnTo>
                  <a:lnTo>
                    <a:pt x="1447" y="1435"/>
                  </a:lnTo>
                  <a:lnTo>
                    <a:pt x="2311" y="1727"/>
                  </a:lnTo>
                  <a:lnTo>
                    <a:pt x="2311" y="0"/>
                  </a:lnTo>
                  <a:close/>
                </a:path>
              </a:pathLst>
            </a:custGeom>
            <a:solidFill>
              <a:srgbClr val="C77662"/>
            </a:solidFill>
          </p:spPr>
          <p:txBody>
            <a:bodyPr wrap="square" lIns="0" tIns="0" rIns="0" bIns="0" rtlCol="0"/>
            <a:lstStyle/>
            <a:p>
              <a:endParaRPr/>
            </a:p>
          </p:txBody>
        </p:sp>
        <p:sp>
          <p:nvSpPr>
            <p:cNvPr id="623" name="object 626">
              <a:extLst>
                <a:ext uri="{FF2B5EF4-FFF2-40B4-BE49-F238E27FC236}">
                  <a16:creationId xmlns:a16="http://schemas.microsoft.com/office/drawing/2014/main" id="{22F312A5-CEEF-7D5A-7970-ED7FCA200294}"/>
                </a:ext>
              </a:extLst>
            </p:cNvPr>
            <p:cNvSpPr/>
            <p:nvPr/>
          </p:nvSpPr>
          <p:spPr>
            <a:xfrm>
              <a:off x="6392748" y="3668539"/>
              <a:ext cx="4445" cy="3175"/>
            </a:xfrm>
            <a:custGeom>
              <a:avLst/>
              <a:gdLst/>
              <a:ahLst/>
              <a:cxnLst/>
              <a:rect l="l" t="t" r="r" b="b"/>
              <a:pathLst>
                <a:path w="4445" h="3175">
                  <a:moveTo>
                    <a:pt x="0" y="0"/>
                  </a:moveTo>
                  <a:lnTo>
                    <a:pt x="0" y="2882"/>
                  </a:lnTo>
                  <a:lnTo>
                    <a:pt x="1447" y="2019"/>
                  </a:lnTo>
                  <a:lnTo>
                    <a:pt x="4330" y="863"/>
                  </a:lnTo>
                  <a:lnTo>
                    <a:pt x="2882" y="571"/>
                  </a:lnTo>
                  <a:lnTo>
                    <a:pt x="1447" y="292"/>
                  </a:lnTo>
                  <a:lnTo>
                    <a:pt x="0" y="0"/>
                  </a:lnTo>
                  <a:close/>
                </a:path>
              </a:pathLst>
            </a:custGeom>
            <a:solidFill>
              <a:srgbClr val="99A4A5"/>
            </a:solidFill>
          </p:spPr>
          <p:txBody>
            <a:bodyPr wrap="square" lIns="0" tIns="0" rIns="0" bIns="0" rtlCol="0"/>
            <a:lstStyle/>
            <a:p>
              <a:endParaRPr/>
            </a:p>
          </p:txBody>
        </p:sp>
        <p:sp>
          <p:nvSpPr>
            <p:cNvPr id="624" name="object 627">
              <a:extLst>
                <a:ext uri="{FF2B5EF4-FFF2-40B4-BE49-F238E27FC236}">
                  <a16:creationId xmlns:a16="http://schemas.microsoft.com/office/drawing/2014/main" id="{67E396C2-048D-045D-526B-1D8EF9A5DCB9}"/>
                </a:ext>
              </a:extLst>
            </p:cNvPr>
            <p:cNvSpPr/>
            <p:nvPr/>
          </p:nvSpPr>
          <p:spPr>
            <a:xfrm>
              <a:off x="6349427" y="3667671"/>
              <a:ext cx="3810" cy="3175"/>
            </a:xfrm>
            <a:custGeom>
              <a:avLst/>
              <a:gdLst/>
              <a:ahLst/>
              <a:cxnLst/>
              <a:rect l="l" t="t" r="r" b="b"/>
              <a:pathLst>
                <a:path w="3810" h="3175">
                  <a:moveTo>
                    <a:pt x="1447" y="0"/>
                  </a:moveTo>
                  <a:lnTo>
                    <a:pt x="0" y="0"/>
                  </a:lnTo>
                  <a:lnTo>
                    <a:pt x="0" y="571"/>
                  </a:lnTo>
                  <a:lnTo>
                    <a:pt x="292" y="1155"/>
                  </a:lnTo>
                  <a:lnTo>
                    <a:pt x="584" y="2019"/>
                  </a:lnTo>
                  <a:lnTo>
                    <a:pt x="1447" y="2311"/>
                  </a:lnTo>
                  <a:lnTo>
                    <a:pt x="2311" y="2590"/>
                  </a:lnTo>
                  <a:lnTo>
                    <a:pt x="3467" y="2882"/>
                  </a:lnTo>
                  <a:lnTo>
                    <a:pt x="3467" y="2311"/>
                  </a:lnTo>
                  <a:lnTo>
                    <a:pt x="2603" y="1435"/>
                  </a:lnTo>
                  <a:lnTo>
                    <a:pt x="2019" y="571"/>
                  </a:lnTo>
                  <a:lnTo>
                    <a:pt x="1447" y="0"/>
                  </a:lnTo>
                  <a:close/>
                </a:path>
              </a:pathLst>
            </a:custGeom>
            <a:solidFill>
              <a:srgbClr val="CB8F83"/>
            </a:solidFill>
          </p:spPr>
          <p:txBody>
            <a:bodyPr wrap="square" lIns="0" tIns="0" rIns="0" bIns="0" rtlCol="0"/>
            <a:lstStyle/>
            <a:p>
              <a:endParaRPr/>
            </a:p>
          </p:txBody>
        </p:sp>
        <p:sp>
          <p:nvSpPr>
            <p:cNvPr id="625" name="object 628">
              <a:extLst>
                <a:ext uri="{FF2B5EF4-FFF2-40B4-BE49-F238E27FC236}">
                  <a16:creationId xmlns:a16="http://schemas.microsoft.com/office/drawing/2014/main" id="{40173CA4-AE4D-E9E9-8AAC-EEA4DEEAD551}"/>
                </a:ext>
              </a:extLst>
            </p:cNvPr>
            <p:cNvSpPr/>
            <p:nvPr/>
          </p:nvSpPr>
          <p:spPr>
            <a:xfrm>
              <a:off x="6256428" y="3666222"/>
              <a:ext cx="1905" cy="3810"/>
            </a:xfrm>
            <a:custGeom>
              <a:avLst/>
              <a:gdLst/>
              <a:ahLst/>
              <a:cxnLst/>
              <a:rect l="l" t="t" r="r" b="b"/>
              <a:pathLst>
                <a:path w="1904" h="3810">
                  <a:moveTo>
                    <a:pt x="0" y="0"/>
                  </a:moveTo>
                  <a:lnTo>
                    <a:pt x="571" y="2311"/>
                  </a:lnTo>
                  <a:lnTo>
                    <a:pt x="1155" y="3759"/>
                  </a:lnTo>
                  <a:lnTo>
                    <a:pt x="1447" y="3759"/>
                  </a:lnTo>
                  <a:lnTo>
                    <a:pt x="863" y="2311"/>
                  </a:lnTo>
                  <a:lnTo>
                    <a:pt x="292" y="1155"/>
                  </a:lnTo>
                  <a:lnTo>
                    <a:pt x="0" y="0"/>
                  </a:lnTo>
                  <a:close/>
                </a:path>
              </a:pathLst>
            </a:custGeom>
            <a:solidFill>
              <a:srgbClr val="B0B3B3"/>
            </a:solidFill>
          </p:spPr>
          <p:txBody>
            <a:bodyPr wrap="square" lIns="0" tIns="0" rIns="0" bIns="0" rtlCol="0"/>
            <a:lstStyle/>
            <a:p>
              <a:endParaRPr/>
            </a:p>
          </p:txBody>
        </p:sp>
        <p:sp>
          <p:nvSpPr>
            <p:cNvPr id="626" name="object 629">
              <a:extLst>
                <a:ext uri="{FF2B5EF4-FFF2-40B4-BE49-F238E27FC236}">
                  <a16:creationId xmlns:a16="http://schemas.microsoft.com/office/drawing/2014/main" id="{B73EC211-A7E3-FEAC-7C9D-3C21E310DBB2}"/>
                </a:ext>
              </a:extLst>
            </p:cNvPr>
            <p:cNvSpPr/>
            <p:nvPr/>
          </p:nvSpPr>
          <p:spPr>
            <a:xfrm>
              <a:off x="6350874" y="3664202"/>
              <a:ext cx="4445" cy="6350"/>
            </a:xfrm>
            <a:custGeom>
              <a:avLst/>
              <a:gdLst/>
              <a:ahLst/>
              <a:cxnLst/>
              <a:rect l="l" t="t" r="r" b="b"/>
              <a:pathLst>
                <a:path w="4445" h="6350">
                  <a:moveTo>
                    <a:pt x="2311" y="0"/>
                  </a:moveTo>
                  <a:lnTo>
                    <a:pt x="2882" y="2311"/>
                  </a:lnTo>
                  <a:lnTo>
                    <a:pt x="3454" y="3467"/>
                  </a:lnTo>
                  <a:lnTo>
                    <a:pt x="0" y="3467"/>
                  </a:lnTo>
                  <a:lnTo>
                    <a:pt x="571" y="4038"/>
                  </a:lnTo>
                  <a:lnTo>
                    <a:pt x="1155" y="4902"/>
                  </a:lnTo>
                  <a:lnTo>
                    <a:pt x="2019" y="5778"/>
                  </a:lnTo>
                  <a:lnTo>
                    <a:pt x="2590" y="5486"/>
                  </a:lnTo>
                  <a:lnTo>
                    <a:pt x="4330" y="5486"/>
                  </a:lnTo>
                  <a:lnTo>
                    <a:pt x="3454" y="292"/>
                  </a:lnTo>
                  <a:lnTo>
                    <a:pt x="2311" y="0"/>
                  </a:lnTo>
                  <a:close/>
                </a:path>
              </a:pathLst>
            </a:custGeom>
            <a:solidFill>
              <a:srgbClr val="B7654F"/>
            </a:solidFill>
          </p:spPr>
          <p:txBody>
            <a:bodyPr wrap="square" lIns="0" tIns="0" rIns="0" bIns="0" rtlCol="0"/>
            <a:lstStyle/>
            <a:p>
              <a:endParaRPr/>
            </a:p>
          </p:txBody>
        </p:sp>
        <p:sp>
          <p:nvSpPr>
            <p:cNvPr id="627" name="object 630">
              <a:extLst>
                <a:ext uri="{FF2B5EF4-FFF2-40B4-BE49-F238E27FC236}">
                  <a16:creationId xmlns:a16="http://schemas.microsoft.com/office/drawing/2014/main" id="{85F32FB3-BA4E-E269-890B-DB79B85F3AEC}"/>
                </a:ext>
              </a:extLst>
            </p:cNvPr>
            <p:cNvSpPr/>
            <p:nvPr/>
          </p:nvSpPr>
          <p:spPr>
            <a:xfrm>
              <a:off x="6198374" y="3663912"/>
              <a:ext cx="1270" cy="5080"/>
            </a:xfrm>
            <a:custGeom>
              <a:avLst/>
              <a:gdLst/>
              <a:ahLst/>
              <a:cxnLst/>
              <a:rect l="l" t="t" r="r" b="b"/>
              <a:pathLst>
                <a:path w="1270" h="5079">
                  <a:moveTo>
                    <a:pt x="863" y="0"/>
                  </a:moveTo>
                  <a:lnTo>
                    <a:pt x="0" y="0"/>
                  </a:lnTo>
                  <a:lnTo>
                    <a:pt x="0" y="4622"/>
                  </a:lnTo>
                  <a:lnTo>
                    <a:pt x="863" y="4622"/>
                  </a:lnTo>
                  <a:lnTo>
                    <a:pt x="863" y="0"/>
                  </a:lnTo>
                  <a:close/>
                </a:path>
              </a:pathLst>
            </a:custGeom>
            <a:solidFill>
              <a:srgbClr val="A9ACAC"/>
            </a:solidFill>
          </p:spPr>
          <p:txBody>
            <a:bodyPr wrap="square" lIns="0" tIns="0" rIns="0" bIns="0" rtlCol="0"/>
            <a:lstStyle/>
            <a:p>
              <a:endParaRPr/>
            </a:p>
          </p:txBody>
        </p:sp>
        <p:sp>
          <p:nvSpPr>
            <p:cNvPr id="628" name="object 631">
              <a:extLst>
                <a:ext uri="{FF2B5EF4-FFF2-40B4-BE49-F238E27FC236}">
                  <a16:creationId xmlns:a16="http://schemas.microsoft.com/office/drawing/2014/main" id="{F74E6A3D-082E-C484-5922-19AE61252E36}"/>
                </a:ext>
              </a:extLst>
            </p:cNvPr>
            <p:cNvSpPr/>
            <p:nvPr/>
          </p:nvSpPr>
          <p:spPr>
            <a:xfrm>
              <a:off x="6306971" y="3640809"/>
              <a:ext cx="33655" cy="27305"/>
            </a:xfrm>
            <a:custGeom>
              <a:avLst/>
              <a:gdLst/>
              <a:ahLst/>
              <a:cxnLst/>
              <a:rect l="l" t="t" r="r" b="b"/>
              <a:pathLst>
                <a:path w="33654" h="27304">
                  <a:moveTo>
                    <a:pt x="0" y="0"/>
                  </a:moveTo>
                  <a:lnTo>
                    <a:pt x="1739" y="4330"/>
                  </a:lnTo>
                  <a:lnTo>
                    <a:pt x="4622" y="6642"/>
                  </a:lnTo>
                  <a:lnTo>
                    <a:pt x="8661" y="8661"/>
                  </a:lnTo>
                  <a:lnTo>
                    <a:pt x="8661" y="10401"/>
                  </a:lnTo>
                  <a:lnTo>
                    <a:pt x="13868" y="13284"/>
                  </a:lnTo>
                  <a:lnTo>
                    <a:pt x="24269" y="19926"/>
                  </a:lnTo>
                  <a:lnTo>
                    <a:pt x="26860" y="25133"/>
                  </a:lnTo>
                  <a:lnTo>
                    <a:pt x="27724" y="24841"/>
                  </a:lnTo>
                  <a:lnTo>
                    <a:pt x="30035" y="24841"/>
                  </a:lnTo>
                  <a:lnTo>
                    <a:pt x="29463" y="25996"/>
                  </a:lnTo>
                  <a:lnTo>
                    <a:pt x="29171" y="26860"/>
                  </a:lnTo>
                  <a:lnTo>
                    <a:pt x="33502" y="26860"/>
                  </a:lnTo>
                  <a:lnTo>
                    <a:pt x="30035" y="22529"/>
                  </a:lnTo>
                  <a:lnTo>
                    <a:pt x="23393" y="14439"/>
                  </a:lnTo>
                  <a:lnTo>
                    <a:pt x="17322" y="14439"/>
                  </a:lnTo>
                  <a:lnTo>
                    <a:pt x="17322" y="12420"/>
                  </a:lnTo>
                  <a:lnTo>
                    <a:pt x="15887" y="12128"/>
                  </a:lnTo>
                  <a:lnTo>
                    <a:pt x="13576" y="11557"/>
                  </a:lnTo>
                  <a:lnTo>
                    <a:pt x="13576" y="8661"/>
                  </a:lnTo>
                  <a:lnTo>
                    <a:pt x="10680" y="8661"/>
                  </a:lnTo>
                  <a:lnTo>
                    <a:pt x="10680" y="6642"/>
                  </a:lnTo>
                  <a:lnTo>
                    <a:pt x="9245" y="6350"/>
                  </a:lnTo>
                  <a:lnTo>
                    <a:pt x="6934" y="5778"/>
                  </a:lnTo>
                  <a:lnTo>
                    <a:pt x="6934" y="3759"/>
                  </a:lnTo>
                  <a:lnTo>
                    <a:pt x="2603" y="4622"/>
                  </a:lnTo>
                  <a:lnTo>
                    <a:pt x="2311" y="1155"/>
                  </a:lnTo>
                  <a:lnTo>
                    <a:pt x="0" y="0"/>
                  </a:lnTo>
                  <a:close/>
                </a:path>
              </a:pathLst>
            </a:custGeom>
            <a:solidFill>
              <a:srgbClr val="EFD5CC"/>
            </a:solidFill>
          </p:spPr>
          <p:txBody>
            <a:bodyPr wrap="square" lIns="0" tIns="0" rIns="0" bIns="0" rtlCol="0"/>
            <a:lstStyle/>
            <a:p>
              <a:endParaRPr/>
            </a:p>
          </p:txBody>
        </p:sp>
        <p:sp>
          <p:nvSpPr>
            <p:cNvPr id="629" name="object 632">
              <a:extLst>
                <a:ext uri="{FF2B5EF4-FFF2-40B4-BE49-F238E27FC236}">
                  <a16:creationId xmlns:a16="http://schemas.microsoft.com/office/drawing/2014/main" id="{3270E4EB-218C-6428-AF03-DE33346331A3}"/>
                </a:ext>
              </a:extLst>
            </p:cNvPr>
            <p:cNvSpPr/>
            <p:nvPr/>
          </p:nvSpPr>
          <p:spPr>
            <a:xfrm>
              <a:off x="6324878" y="3648316"/>
              <a:ext cx="29845" cy="19685"/>
            </a:xfrm>
            <a:custGeom>
              <a:avLst/>
              <a:gdLst/>
              <a:ahLst/>
              <a:cxnLst/>
              <a:rect l="l" t="t" r="r" b="b"/>
              <a:pathLst>
                <a:path w="29845" h="19685">
                  <a:moveTo>
                    <a:pt x="571" y="0"/>
                  </a:moveTo>
                  <a:lnTo>
                    <a:pt x="0" y="571"/>
                  </a:lnTo>
                  <a:lnTo>
                    <a:pt x="0" y="1155"/>
                  </a:lnTo>
                  <a:lnTo>
                    <a:pt x="2882" y="3187"/>
                  </a:lnTo>
                  <a:lnTo>
                    <a:pt x="9245" y="7797"/>
                  </a:lnTo>
                  <a:lnTo>
                    <a:pt x="10109" y="8382"/>
                  </a:lnTo>
                  <a:lnTo>
                    <a:pt x="12420" y="10109"/>
                  </a:lnTo>
                  <a:lnTo>
                    <a:pt x="15887" y="11836"/>
                  </a:lnTo>
                  <a:lnTo>
                    <a:pt x="16459" y="13004"/>
                  </a:lnTo>
                  <a:lnTo>
                    <a:pt x="18199" y="14160"/>
                  </a:lnTo>
                  <a:lnTo>
                    <a:pt x="19354" y="15024"/>
                  </a:lnTo>
                  <a:lnTo>
                    <a:pt x="22237" y="16459"/>
                  </a:lnTo>
                  <a:lnTo>
                    <a:pt x="23113" y="18491"/>
                  </a:lnTo>
                  <a:lnTo>
                    <a:pt x="23393" y="18770"/>
                  </a:lnTo>
                  <a:lnTo>
                    <a:pt x="24549" y="19354"/>
                  </a:lnTo>
                  <a:lnTo>
                    <a:pt x="29463" y="19354"/>
                  </a:lnTo>
                  <a:lnTo>
                    <a:pt x="28879" y="18199"/>
                  </a:lnTo>
                  <a:lnTo>
                    <a:pt x="28308" y="15887"/>
                  </a:lnTo>
                  <a:lnTo>
                    <a:pt x="28016" y="15316"/>
                  </a:lnTo>
                  <a:lnTo>
                    <a:pt x="28016" y="14160"/>
                  </a:lnTo>
                  <a:lnTo>
                    <a:pt x="23672" y="9817"/>
                  </a:lnTo>
                  <a:lnTo>
                    <a:pt x="17906" y="9817"/>
                  </a:lnTo>
                  <a:lnTo>
                    <a:pt x="12128" y="6362"/>
                  </a:lnTo>
                  <a:lnTo>
                    <a:pt x="571" y="0"/>
                  </a:lnTo>
                  <a:close/>
                </a:path>
                <a:path w="29845" h="19685">
                  <a:moveTo>
                    <a:pt x="20218" y="6362"/>
                  </a:moveTo>
                  <a:lnTo>
                    <a:pt x="18199" y="6362"/>
                  </a:lnTo>
                  <a:lnTo>
                    <a:pt x="17906" y="7505"/>
                  </a:lnTo>
                  <a:lnTo>
                    <a:pt x="17906" y="9817"/>
                  </a:lnTo>
                  <a:lnTo>
                    <a:pt x="23672" y="9817"/>
                  </a:lnTo>
                  <a:lnTo>
                    <a:pt x="20218" y="6362"/>
                  </a:lnTo>
                  <a:close/>
                </a:path>
              </a:pathLst>
            </a:custGeom>
            <a:solidFill>
              <a:srgbClr val="A64E3C"/>
            </a:solidFill>
          </p:spPr>
          <p:txBody>
            <a:bodyPr wrap="square" lIns="0" tIns="0" rIns="0" bIns="0" rtlCol="0"/>
            <a:lstStyle/>
            <a:p>
              <a:endParaRPr/>
            </a:p>
          </p:txBody>
        </p:sp>
        <p:sp>
          <p:nvSpPr>
            <p:cNvPr id="630" name="object 633">
              <a:extLst>
                <a:ext uri="{FF2B5EF4-FFF2-40B4-BE49-F238E27FC236}">
                  <a16:creationId xmlns:a16="http://schemas.microsoft.com/office/drawing/2014/main" id="{C80DF07C-F216-DEBF-62BA-457BB4D12EF8}"/>
                </a:ext>
              </a:extLst>
            </p:cNvPr>
            <p:cNvSpPr/>
            <p:nvPr/>
          </p:nvSpPr>
          <p:spPr>
            <a:xfrm>
              <a:off x="6343653" y="3663341"/>
              <a:ext cx="4445" cy="3810"/>
            </a:xfrm>
            <a:custGeom>
              <a:avLst/>
              <a:gdLst/>
              <a:ahLst/>
              <a:cxnLst/>
              <a:rect l="l" t="t" r="r" b="b"/>
              <a:pathLst>
                <a:path w="4445" h="3810">
                  <a:moveTo>
                    <a:pt x="571" y="0"/>
                  </a:moveTo>
                  <a:lnTo>
                    <a:pt x="279" y="0"/>
                  </a:lnTo>
                  <a:lnTo>
                    <a:pt x="0" y="292"/>
                  </a:lnTo>
                  <a:lnTo>
                    <a:pt x="0" y="2311"/>
                  </a:lnTo>
                  <a:lnTo>
                    <a:pt x="2882" y="2882"/>
                  </a:lnTo>
                  <a:lnTo>
                    <a:pt x="4330" y="3467"/>
                  </a:lnTo>
                  <a:lnTo>
                    <a:pt x="3467" y="1435"/>
                  </a:lnTo>
                  <a:lnTo>
                    <a:pt x="571" y="0"/>
                  </a:lnTo>
                  <a:close/>
                </a:path>
              </a:pathLst>
            </a:custGeom>
            <a:solidFill>
              <a:srgbClr val="CB8F83"/>
            </a:solidFill>
          </p:spPr>
          <p:txBody>
            <a:bodyPr wrap="square" lIns="0" tIns="0" rIns="0" bIns="0" rtlCol="0"/>
            <a:lstStyle/>
            <a:p>
              <a:endParaRPr/>
            </a:p>
          </p:txBody>
        </p:sp>
        <p:sp>
          <p:nvSpPr>
            <p:cNvPr id="631" name="object 634">
              <a:extLst>
                <a:ext uri="{FF2B5EF4-FFF2-40B4-BE49-F238E27FC236}">
                  <a16:creationId xmlns:a16="http://schemas.microsoft.com/office/drawing/2014/main" id="{029C8F3C-6832-592C-9FB5-1979C82755B5}"/>
                </a:ext>
              </a:extLst>
            </p:cNvPr>
            <p:cNvSpPr/>
            <p:nvPr/>
          </p:nvSpPr>
          <p:spPr>
            <a:xfrm>
              <a:off x="6132817" y="3660451"/>
              <a:ext cx="2540" cy="4445"/>
            </a:xfrm>
            <a:custGeom>
              <a:avLst/>
              <a:gdLst/>
              <a:ahLst/>
              <a:cxnLst/>
              <a:rect l="l" t="t" r="r" b="b"/>
              <a:pathLst>
                <a:path w="2539" h="4445">
                  <a:moveTo>
                    <a:pt x="2019" y="0"/>
                  </a:moveTo>
                  <a:lnTo>
                    <a:pt x="0" y="0"/>
                  </a:lnTo>
                  <a:lnTo>
                    <a:pt x="1155" y="2882"/>
                  </a:lnTo>
                  <a:lnTo>
                    <a:pt x="2019" y="4330"/>
                  </a:lnTo>
                  <a:lnTo>
                    <a:pt x="2019" y="0"/>
                  </a:lnTo>
                  <a:close/>
                </a:path>
              </a:pathLst>
            </a:custGeom>
            <a:solidFill>
              <a:srgbClr val="C4C5C5"/>
            </a:solidFill>
          </p:spPr>
          <p:txBody>
            <a:bodyPr wrap="square" lIns="0" tIns="0" rIns="0" bIns="0" rtlCol="0"/>
            <a:lstStyle/>
            <a:p>
              <a:endParaRPr/>
            </a:p>
          </p:txBody>
        </p:sp>
        <p:sp>
          <p:nvSpPr>
            <p:cNvPr id="632" name="object 635">
              <a:extLst>
                <a:ext uri="{FF2B5EF4-FFF2-40B4-BE49-F238E27FC236}">
                  <a16:creationId xmlns:a16="http://schemas.microsoft.com/office/drawing/2014/main" id="{90B2E5CD-1768-9118-0506-E76C32E010B6}"/>
                </a:ext>
              </a:extLst>
            </p:cNvPr>
            <p:cNvSpPr/>
            <p:nvPr/>
          </p:nvSpPr>
          <p:spPr>
            <a:xfrm>
              <a:off x="6262785" y="3661026"/>
              <a:ext cx="1270" cy="3810"/>
            </a:xfrm>
            <a:custGeom>
              <a:avLst/>
              <a:gdLst/>
              <a:ahLst/>
              <a:cxnLst/>
              <a:rect l="l" t="t" r="r" b="b"/>
              <a:pathLst>
                <a:path w="1270" h="3810">
                  <a:moveTo>
                    <a:pt x="863" y="0"/>
                  </a:moveTo>
                  <a:lnTo>
                    <a:pt x="0" y="0"/>
                  </a:lnTo>
                  <a:lnTo>
                    <a:pt x="292" y="1155"/>
                  </a:lnTo>
                  <a:lnTo>
                    <a:pt x="571" y="2311"/>
                  </a:lnTo>
                  <a:lnTo>
                    <a:pt x="863" y="3759"/>
                  </a:lnTo>
                  <a:lnTo>
                    <a:pt x="863" y="0"/>
                  </a:lnTo>
                  <a:close/>
                </a:path>
              </a:pathLst>
            </a:custGeom>
            <a:solidFill>
              <a:srgbClr val="A1A4A5"/>
            </a:solidFill>
          </p:spPr>
          <p:txBody>
            <a:bodyPr wrap="square" lIns="0" tIns="0" rIns="0" bIns="0" rtlCol="0"/>
            <a:lstStyle/>
            <a:p>
              <a:endParaRPr/>
            </a:p>
          </p:txBody>
        </p:sp>
        <p:sp>
          <p:nvSpPr>
            <p:cNvPr id="633" name="object 636">
              <a:extLst>
                <a:ext uri="{FF2B5EF4-FFF2-40B4-BE49-F238E27FC236}">
                  <a16:creationId xmlns:a16="http://schemas.microsoft.com/office/drawing/2014/main" id="{E8029FCB-A5BC-DF9D-3DF3-224DF8C363DA}"/>
                </a:ext>
              </a:extLst>
            </p:cNvPr>
            <p:cNvSpPr/>
            <p:nvPr/>
          </p:nvSpPr>
          <p:spPr>
            <a:xfrm>
              <a:off x="6198374" y="3655250"/>
              <a:ext cx="1270" cy="8890"/>
            </a:xfrm>
            <a:custGeom>
              <a:avLst/>
              <a:gdLst/>
              <a:ahLst/>
              <a:cxnLst/>
              <a:rect l="l" t="t" r="r" b="b"/>
              <a:pathLst>
                <a:path w="1270" h="8889">
                  <a:moveTo>
                    <a:pt x="863" y="0"/>
                  </a:moveTo>
                  <a:lnTo>
                    <a:pt x="0" y="0"/>
                  </a:lnTo>
                  <a:lnTo>
                    <a:pt x="0" y="8661"/>
                  </a:lnTo>
                  <a:lnTo>
                    <a:pt x="863" y="8661"/>
                  </a:lnTo>
                  <a:lnTo>
                    <a:pt x="863" y="0"/>
                  </a:lnTo>
                  <a:close/>
                </a:path>
              </a:pathLst>
            </a:custGeom>
            <a:solidFill>
              <a:srgbClr val="B0B3B3"/>
            </a:solidFill>
          </p:spPr>
          <p:txBody>
            <a:bodyPr wrap="square" lIns="0" tIns="0" rIns="0" bIns="0" rtlCol="0"/>
            <a:lstStyle/>
            <a:p>
              <a:endParaRPr/>
            </a:p>
          </p:txBody>
        </p:sp>
        <p:sp>
          <p:nvSpPr>
            <p:cNvPr id="634" name="object 637">
              <a:extLst>
                <a:ext uri="{FF2B5EF4-FFF2-40B4-BE49-F238E27FC236}">
                  <a16:creationId xmlns:a16="http://schemas.microsoft.com/office/drawing/2014/main" id="{4BBD0407-87D7-DA19-DFC3-2432991A05FB}"/>
                </a:ext>
              </a:extLst>
            </p:cNvPr>
            <p:cNvSpPr/>
            <p:nvPr/>
          </p:nvSpPr>
          <p:spPr>
            <a:xfrm>
              <a:off x="6341050" y="3661316"/>
              <a:ext cx="3175" cy="3175"/>
            </a:xfrm>
            <a:custGeom>
              <a:avLst/>
              <a:gdLst/>
              <a:ahLst/>
              <a:cxnLst/>
              <a:rect l="l" t="t" r="r" b="b"/>
              <a:pathLst>
                <a:path w="3175" h="3175">
                  <a:moveTo>
                    <a:pt x="292" y="0"/>
                  </a:moveTo>
                  <a:lnTo>
                    <a:pt x="0" y="279"/>
                  </a:lnTo>
                  <a:lnTo>
                    <a:pt x="0" y="1435"/>
                  </a:lnTo>
                  <a:lnTo>
                    <a:pt x="1739" y="2019"/>
                  </a:lnTo>
                  <a:lnTo>
                    <a:pt x="2603" y="2590"/>
                  </a:lnTo>
                  <a:lnTo>
                    <a:pt x="2603" y="2311"/>
                  </a:lnTo>
                  <a:lnTo>
                    <a:pt x="2882" y="2019"/>
                  </a:lnTo>
                  <a:lnTo>
                    <a:pt x="3175" y="2019"/>
                  </a:lnTo>
                  <a:lnTo>
                    <a:pt x="2019" y="1155"/>
                  </a:lnTo>
                  <a:lnTo>
                    <a:pt x="1155" y="571"/>
                  </a:lnTo>
                  <a:lnTo>
                    <a:pt x="292" y="0"/>
                  </a:lnTo>
                  <a:close/>
                </a:path>
              </a:pathLst>
            </a:custGeom>
            <a:solidFill>
              <a:srgbClr val="CB8F83"/>
            </a:solidFill>
          </p:spPr>
          <p:txBody>
            <a:bodyPr wrap="square" lIns="0" tIns="0" rIns="0" bIns="0" rtlCol="0"/>
            <a:lstStyle/>
            <a:p>
              <a:endParaRPr/>
            </a:p>
          </p:txBody>
        </p:sp>
        <p:sp>
          <p:nvSpPr>
            <p:cNvPr id="635" name="object 638">
              <a:extLst>
                <a:ext uri="{FF2B5EF4-FFF2-40B4-BE49-F238E27FC236}">
                  <a16:creationId xmlns:a16="http://schemas.microsoft.com/office/drawing/2014/main" id="{F90BF00A-39D3-2C41-7BDA-D95B631DCD74}"/>
                </a:ext>
              </a:extLst>
            </p:cNvPr>
            <p:cNvSpPr/>
            <p:nvPr/>
          </p:nvSpPr>
          <p:spPr>
            <a:xfrm>
              <a:off x="6190009" y="3655253"/>
              <a:ext cx="1905" cy="7620"/>
            </a:xfrm>
            <a:custGeom>
              <a:avLst/>
              <a:gdLst/>
              <a:ahLst/>
              <a:cxnLst/>
              <a:rect l="l" t="t" r="r" b="b"/>
              <a:pathLst>
                <a:path w="1904" h="7620">
                  <a:moveTo>
                    <a:pt x="1435" y="0"/>
                  </a:moveTo>
                  <a:lnTo>
                    <a:pt x="0" y="0"/>
                  </a:lnTo>
                  <a:lnTo>
                    <a:pt x="0" y="1435"/>
                  </a:lnTo>
                  <a:lnTo>
                    <a:pt x="571" y="4330"/>
                  </a:lnTo>
                  <a:lnTo>
                    <a:pt x="571" y="7505"/>
                  </a:lnTo>
                  <a:lnTo>
                    <a:pt x="1435" y="7505"/>
                  </a:lnTo>
                  <a:lnTo>
                    <a:pt x="1435" y="0"/>
                  </a:lnTo>
                  <a:close/>
                </a:path>
              </a:pathLst>
            </a:custGeom>
            <a:solidFill>
              <a:srgbClr val="A1A4A5"/>
            </a:solidFill>
          </p:spPr>
          <p:txBody>
            <a:bodyPr wrap="square" lIns="0" tIns="0" rIns="0" bIns="0" rtlCol="0"/>
            <a:lstStyle/>
            <a:p>
              <a:endParaRPr/>
            </a:p>
          </p:txBody>
        </p:sp>
        <p:sp>
          <p:nvSpPr>
            <p:cNvPr id="636" name="object 639">
              <a:extLst>
                <a:ext uri="{FF2B5EF4-FFF2-40B4-BE49-F238E27FC236}">
                  <a16:creationId xmlns:a16="http://schemas.microsoft.com/office/drawing/2014/main" id="{E95738FE-1084-95A8-2283-1F1705899C9F}"/>
                </a:ext>
              </a:extLst>
            </p:cNvPr>
            <p:cNvSpPr/>
            <p:nvPr/>
          </p:nvSpPr>
          <p:spPr>
            <a:xfrm>
              <a:off x="6271447" y="3661026"/>
              <a:ext cx="2540" cy="1905"/>
            </a:xfrm>
            <a:custGeom>
              <a:avLst/>
              <a:gdLst/>
              <a:ahLst/>
              <a:cxnLst/>
              <a:rect l="l" t="t" r="r" b="b"/>
              <a:pathLst>
                <a:path w="2539" h="1904">
                  <a:moveTo>
                    <a:pt x="0" y="0"/>
                  </a:moveTo>
                  <a:lnTo>
                    <a:pt x="2019" y="0"/>
                  </a:lnTo>
                  <a:lnTo>
                    <a:pt x="2019" y="1727"/>
                  </a:lnTo>
                  <a:lnTo>
                    <a:pt x="863" y="1727"/>
                  </a:lnTo>
                  <a:lnTo>
                    <a:pt x="0" y="0"/>
                  </a:lnTo>
                  <a:close/>
                </a:path>
              </a:pathLst>
            </a:custGeom>
            <a:solidFill>
              <a:srgbClr val="B1BCBC"/>
            </a:solidFill>
          </p:spPr>
          <p:txBody>
            <a:bodyPr wrap="square" lIns="0" tIns="0" rIns="0" bIns="0" rtlCol="0"/>
            <a:lstStyle/>
            <a:p>
              <a:endParaRPr/>
            </a:p>
          </p:txBody>
        </p:sp>
        <p:sp>
          <p:nvSpPr>
            <p:cNvPr id="637" name="object 640">
              <a:extLst>
                <a:ext uri="{FF2B5EF4-FFF2-40B4-BE49-F238E27FC236}">
                  <a16:creationId xmlns:a16="http://schemas.microsoft.com/office/drawing/2014/main" id="{3AEB30BF-D0B3-29B2-0E45-853083825555}"/>
                </a:ext>
              </a:extLst>
            </p:cNvPr>
            <p:cNvSpPr/>
            <p:nvPr/>
          </p:nvSpPr>
          <p:spPr>
            <a:xfrm>
              <a:off x="6435206" y="3656980"/>
              <a:ext cx="1270" cy="6350"/>
            </a:xfrm>
            <a:custGeom>
              <a:avLst/>
              <a:gdLst/>
              <a:ahLst/>
              <a:cxnLst/>
              <a:rect l="l" t="t" r="r" b="b"/>
              <a:pathLst>
                <a:path w="1270" h="6350">
                  <a:moveTo>
                    <a:pt x="863" y="0"/>
                  </a:moveTo>
                  <a:lnTo>
                    <a:pt x="0" y="0"/>
                  </a:lnTo>
                  <a:lnTo>
                    <a:pt x="0" y="5778"/>
                  </a:lnTo>
                  <a:lnTo>
                    <a:pt x="863" y="5778"/>
                  </a:lnTo>
                  <a:lnTo>
                    <a:pt x="863" y="0"/>
                  </a:lnTo>
                  <a:close/>
                </a:path>
              </a:pathLst>
            </a:custGeom>
            <a:solidFill>
              <a:srgbClr val="BABCBC"/>
            </a:solidFill>
          </p:spPr>
          <p:txBody>
            <a:bodyPr wrap="square" lIns="0" tIns="0" rIns="0" bIns="0" rtlCol="0"/>
            <a:lstStyle/>
            <a:p>
              <a:endParaRPr/>
            </a:p>
          </p:txBody>
        </p:sp>
        <p:sp>
          <p:nvSpPr>
            <p:cNvPr id="638" name="object 641">
              <a:extLst>
                <a:ext uri="{FF2B5EF4-FFF2-40B4-BE49-F238E27FC236}">
                  <a16:creationId xmlns:a16="http://schemas.microsoft.com/office/drawing/2014/main" id="{E245ACDE-8B92-0061-3D25-BC4699C8F0B2}"/>
                </a:ext>
              </a:extLst>
            </p:cNvPr>
            <p:cNvSpPr/>
            <p:nvPr/>
          </p:nvSpPr>
          <p:spPr>
            <a:xfrm>
              <a:off x="6257874" y="3654097"/>
              <a:ext cx="6350" cy="6985"/>
            </a:xfrm>
            <a:custGeom>
              <a:avLst/>
              <a:gdLst/>
              <a:ahLst/>
              <a:cxnLst/>
              <a:rect l="l" t="t" r="r" b="b"/>
              <a:pathLst>
                <a:path w="6350" h="6985">
                  <a:moveTo>
                    <a:pt x="5486" y="0"/>
                  </a:moveTo>
                  <a:lnTo>
                    <a:pt x="4330" y="2311"/>
                  </a:lnTo>
                  <a:lnTo>
                    <a:pt x="3467" y="4330"/>
                  </a:lnTo>
                  <a:lnTo>
                    <a:pt x="0" y="4038"/>
                  </a:lnTo>
                  <a:lnTo>
                    <a:pt x="1155" y="6642"/>
                  </a:lnTo>
                  <a:lnTo>
                    <a:pt x="2019" y="6349"/>
                  </a:lnTo>
                  <a:lnTo>
                    <a:pt x="4914" y="6934"/>
                  </a:lnTo>
                  <a:lnTo>
                    <a:pt x="5486" y="6934"/>
                  </a:lnTo>
                  <a:lnTo>
                    <a:pt x="5778" y="4902"/>
                  </a:lnTo>
                  <a:lnTo>
                    <a:pt x="6350" y="1447"/>
                  </a:lnTo>
                  <a:lnTo>
                    <a:pt x="6350" y="1155"/>
                  </a:lnTo>
                  <a:lnTo>
                    <a:pt x="6070" y="571"/>
                  </a:lnTo>
                  <a:lnTo>
                    <a:pt x="5486" y="0"/>
                  </a:lnTo>
                  <a:close/>
                </a:path>
              </a:pathLst>
            </a:custGeom>
            <a:solidFill>
              <a:srgbClr val="675352"/>
            </a:solidFill>
          </p:spPr>
          <p:txBody>
            <a:bodyPr wrap="square" lIns="0" tIns="0" rIns="0" bIns="0" rtlCol="0"/>
            <a:lstStyle/>
            <a:p>
              <a:endParaRPr/>
            </a:p>
          </p:txBody>
        </p:sp>
        <p:sp>
          <p:nvSpPr>
            <p:cNvPr id="639" name="object 642">
              <a:extLst>
                <a:ext uri="{FF2B5EF4-FFF2-40B4-BE49-F238E27FC236}">
                  <a16:creationId xmlns:a16="http://schemas.microsoft.com/office/drawing/2014/main" id="{61BA1D9F-8158-106F-A5EF-65DFEC0DB7BA}"/>
                </a:ext>
              </a:extLst>
            </p:cNvPr>
            <p:cNvSpPr/>
            <p:nvPr/>
          </p:nvSpPr>
          <p:spPr>
            <a:xfrm>
              <a:off x="6263360" y="3655540"/>
              <a:ext cx="1905" cy="5715"/>
            </a:xfrm>
            <a:custGeom>
              <a:avLst/>
              <a:gdLst/>
              <a:ahLst/>
              <a:cxnLst/>
              <a:rect l="l" t="t" r="r" b="b"/>
              <a:pathLst>
                <a:path w="1904" h="5714">
                  <a:moveTo>
                    <a:pt x="863" y="0"/>
                  </a:moveTo>
                  <a:lnTo>
                    <a:pt x="571" y="1727"/>
                  </a:lnTo>
                  <a:lnTo>
                    <a:pt x="292" y="3467"/>
                  </a:lnTo>
                  <a:lnTo>
                    <a:pt x="0" y="5486"/>
                  </a:lnTo>
                  <a:lnTo>
                    <a:pt x="292" y="5486"/>
                  </a:lnTo>
                  <a:lnTo>
                    <a:pt x="571" y="4914"/>
                  </a:lnTo>
                  <a:lnTo>
                    <a:pt x="863" y="4610"/>
                  </a:lnTo>
                  <a:lnTo>
                    <a:pt x="1447" y="4330"/>
                  </a:lnTo>
                  <a:lnTo>
                    <a:pt x="863" y="1435"/>
                  </a:lnTo>
                  <a:lnTo>
                    <a:pt x="863" y="0"/>
                  </a:lnTo>
                  <a:close/>
                </a:path>
              </a:pathLst>
            </a:custGeom>
            <a:solidFill>
              <a:srgbClr val="91736E"/>
            </a:solidFill>
          </p:spPr>
          <p:txBody>
            <a:bodyPr wrap="square" lIns="0" tIns="0" rIns="0" bIns="0" rtlCol="0"/>
            <a:lstStyle/>
            <a:p>
              <a:endParaRPr/>
            </a:p>
          </p:txBody>
        </p:sp>
        <p:sp>
          <p:nvSpPr>
            <p:cNvPr id="640" name="object 643">
              <a:extLst>
                <a:ext uri="{FF2B5EF4-FFF2-40B4-BE49-F238E27FC236}">
                  <a16:creationId xmlns:a16="http://schemas.microsoft.com/office/drawing/2014/main" id="{1519C965-7EC1-A7B5-B0DC-717CABC87BDA}"/>
                </a:ext>
              </a:extLst>
            </p:cNvPr>
            <p:cNvSpPr/>
            <p:nvPr/>
          </p:nvSpPr>
          <p:spPr>
            <a:xfrm>
              <a:off x="6395351" y="3587376"/>
              <a:ext cx="54610" cy="74930"/>
            </a:xfrm>
            <a:custGeom>
              <a:avLst/>
              <a:gdLst/>
              <a:ahLst/>
              <a:cxnLst/>
              <a:rect l="l" t="t" r="r" b="b"/>
              <a:pathLst>
                <a:path w="54610" h="74929">
                  <a:moveTo>
                    <a:pt x="2311" y="36969"/>
                  </a:moveTo>
                  <a:lnTo>
                    <a:pt x="571" y="38125"/>
                  </a:lnTo>
                  <a:lnTo>
                    <a:pt x="0" y="38696"/>
                  </a:lnTo>
                  <a:lnTo>
                    <a:pt x="1175" y="52273"/>
                  </a:lnTo>
                  <a:lnTo>
                    <a:pt x="5413" y="63214"/>
                  </a:lnTo>
                  <a:lnTo>
                    <a:pt x="13887" y="70015"/>
                  </a:lnTo>
                  <a:lnTo>
                    <a:pt x="27724" y="71043"/>
                  </a:lnTo>
                  <a:lnTo>
                    <a:pt x="33502" y="74510"/>
                  </a:lnTo>
                  <a:lnTo>
                    <a:pt x="37261" y="70472"/>
                  </a:lnTo>
                  <a:lnTo>
                    <a:pt x="38009" y="69900"/>
                  </a:lnTo>
                  <a:lnTo>
                    <a:pt x="33210" y="69900"/>
                  </a:lnTo>
                  <a:lnTo>
                    <a:pt x="29159" y="68745"/>
                  </a:lnTo>
                  <a:lnTo>
                    <a:pt x="29319" y="67792"/>
                  </a:lnTo>
                  <a:lnTo>
                    <a:pt x="23156" y="67792"/>
                  </a:lnTo>
                  <a:lnTo>
                    <a:pt x="17903" y="65633"/>
                  </a:lnTo>
                  <a:lnTo>
                    <a:pt x="13951" y="59683"/>
                  </a:lnTo>
                  <a:lnTo>
                    <a:pt x="10972" y="52273"/>
                  </a:lnTo>
                  <a:lnTo>
                    <a:pt x="8953" y="52273"/>
                  </a:lnTo>
                  <a:lnTo>
                    <a:pt x="6642" y="43040"/>
                  </a:lnTo>
                  <a:lnTo>
                    <a:pt x="5765" y="38417"/>
                  </a:lnTo>
                  <a:lnTo>
                    <a:pt x="3454" y="37261"/>
                  </a:lnTo>
                  <a:lnTo>
                    <a:pt x="2311" y="36969"/>
                  </a:lnTo>
                  <a:close/>
                </a:path>
                <a:path w="54610" h="74929">
                  <a:moveTo>
                    <a:pt x="50713" y="17614"/>
                  </a:moveTo>
                  <a:lnTo>
                    <a:pt x="47358" y="17614"/>
                  </a:lnTo>
                  <a:lnTo>
                    <a:pt x="50101" y="30270"/>
                  </a:lnTo>
                  <a:lnTo>
                    <a:pt x="49347" y="42598"/>
                  </a:lnTo>
                  <a:lnTo>
                    <a:pt x="45938" y="54494"/>
                  </a:lnTo>
                  <a:lnTo>
                    <a:pt x="40716" y="65849"/>
                  </a:lnTo>
                  <a:lnTo>
                    <a:pt x="38696" y="65849"/>
                  </a:lnTo>
                  <a:lnTo>
                    <a:pt x="38696" y="67868"/>
                  </a:lnTo>
                  <a:lnTo>
                    <a:pt x="34366" y="69316"/>
                  </a:lnTo>
                  <a:lnTo>
                    <a:pt x="33210" y="69900"/>
                  </a:lnTo>
                  <a:lnTo>
                    <a:pt x="38009" y="69900"/>
                  </a:lnTo>
                  <a:lnTo>
                    <a:pt x="42164" y="66725"/>
                  </a:lnTo>
                  <a:lnTo>
                    <a:pt x="46494" y="60655"/>
                  </a:lnTo>
                  <a:lnTo>
                    <a:pt x="52844" y="46507"/>
                  </a:lnTo>
                  <a:lnTo>
                    <a:pt x="52844" y="44475"/>
                  </a:lnTo>
                  <a:lnTo>
                    <a:pt x="53136" y="43611"/>
                  </a:lnTo>
                  <a:lnTo>
                    <a:pt x="53428" y="42176"/>
                  </a:lnTo>
                  <a:lnTo>
                    <a:pt x="53721" y="41020"/>
                  </a:lnTo>
                  <a:lnTo>
                    <a:pt x="54292" y="39852"/>
                  </a:lnTo>
                  <a:lnTo>
                    <a:pt x="54292" y="32054"/>
                  </a:lnTo>
                  <a:lnTo>
                    <a:pt x="53721" y="30899"/>
                  </a:lnTo>
                  <a:lnTo>
                    <a:pt x="53136" y="29171"/>
                  </a:lnTo>
                  <a:lnTo>
                    <a:pt x="53136" y="27444"/>
                  </a:lnTo>
                  <a:lnTo>
                    <a:pt x="52844" y="26288"/>
                  </a:lnTo>
                  <a:lnTo>
                    <a:pt x="52273" y="24549"/>
                  </a:lnTo>
                  <a:lnTo>
                    <a:pt x="51981" y="23393"/>
                  </a:lnTo>
                  <a:lnTo>
                    <a:pt x="51689" y="22529"/>
                  </a:lnTo>
                  <a:lnTo>
                    <a:pt x="51689" y="21081"/>
                  </a:lnTo>
                  <a:lnTo>
                    <a:pt x="51504" y="20510"/>
                  </a:lnTo>
                  <a:lnTo>
                    <a:pt x="51409" y="18770"/>
                  </a:lnTo>
                  <a:lnTo>
                    <a:pt x="50713" y="17614"/>
                  </a:lnTo>
                  <a:close/>
                </a:path>
                <a:path w="54610" h="74929">
                  <a:moveTo>
                    <a:pt x="30035" y="63830"/>
                  </a:moveTo>
                  <a:lnTo>
                    <a:pt x="23156" y="67792"/>
                  </a:lnTo>
                  <a:lnTo>
                    <a:pt x="29319" y="67792"/>
                  </a:lnTo>
                  <a:lnTo>
                    <a:pt x="29743" y="65265"/>
                  </a:lnTo>
                  <a:lnTo>
                    <a:pt x="30035" y="63830"/>
                  </a:lnTo>
                  <a:close/>
                </a:path>
                <a:path w="54610" h="74929">
                  <a:moveTo>
                    <a:pt x="13855" y="7505"/>
                  </a:moveTo>
                  <a:lnTo>
                    <a:pt x="35801" y="14160"/>
                  </a:lnTo>
                  <a:lnTo>
                    <a:pt x="37833" y="16459"/>
                  </a:lnTo>
                  <a:lnTo>
                    <a:pt x="38696" y="20510"/>
                  </a:lnTo>
                  <a:lnTo>
                    <a:pt x="42456" y="21374"/>
                  </a:lnTo>
                  <a:lnTo>
                    <a:pt x="43027" y="21958"/>
                  </a:lnTo>
                  <a:lnTo>
                    <a:pt x="44475" y="25412"/>
                  </a:lnTo>
                  <a:lnTo>
                    <a:pt x="43611" y="19354"/>
                  </a:lnTo>
                  <a:lnTo>
                    <a:pt x="45910" y="18199"/>
                  </a:lnTo>
                  <a:lnTo>
                    <a:pt x="47358" y="17614"/>
                  </a:lnTo>
                  <a:lnTo>
                    <a:pt x="50713" y="17614"/>
                  </a:lnTo>
                  <a:lnTo>
                    <a:pt x="47762" y="12712"/>
                  </a:lnTo>
                  <a:lnTo>
                    <a:pt x="36106" y="12712"/>
                  </a:lnTo>
                  <a:lnTo>
                    <a:pt x="34691" y="8089"/>
                  </a:lnTo>
                  <a:lnTo>
                    <a:pt x="15595" y="8089"/>
                  </a:lnTo>
                  <a:lnTo>
                    <a:pt x="13855" y="7505"/>
                  </a:lnTo>
                  <a:close/>
                </a:path>
                <a:path w="54610" h="74929">
                  <a:moveTo>
                    <a:pt x="47066" y="11556"/>
                  </a:moveTo>
                  <a:lnTo>
                    <a:pt x="36106" y="12712"/>
                  </a:lnTo>
                  <a:lnTo>
                    <a:pt x="47762" y="12712"/>
                  </a:lnTo>
                  <a:lnTo>
                    <a:pt x="47066" y="11556"/>
                  </a:lnTo>
                  <a:close/>
                </a:path>
                <a:path w="54610" h="74929">
                  <a:moveTo>
                    <a:pt x="14147" y="0"/>
                  </a:moveTo>
                  <a:lnTo>
                    <a:pt x="13855" y="0"/>
                  </a:lnTo>
                  <a:lnTo>
                    <a:pt x="13855" y="876"/>
                  </a:lnTo>
                  <a:lnTo>
                    <a:pt x="14147" y="1447"/>
                  </a:lnTo>
                  <a:lnTo>
                    <a:pt x="14439" y="2311"/>
                  </a:lnTo>
                  <a:lnTo>
                    <a:pt x="19634" y="4051"/>
                  </a:lnTo>
                  <a:lnTo>
                    <a:pt x="19634" y="8089"/>
                  </a:lnTo>
                  <a:lnTo>
                    <a:pt x="34691" y="8089"/>
                  </a:lnTo>
                  <a:lnTo>
                    <a:pt x="34074" y="6070"/>
                  </a:lnTo>
                  <a:lnTo>
                    <a:pt x="31191" y="6070"/>
                  </a:lnTo>
                  <a:lnTo>
                    <a:pt x="31191" y="4330"/>
                  </a:lnTo>
                  <a:lnTo>
                    <a:pt x="29159" y="4330"/>
                  </a:lnTo>
                  <a:lnTo>
                    <a:pt x="29159" y="3174"/>
                  </a:lnTo>
                  <a:lnTo>
                    <a:pt x="27139" y="3174"/>
                  </a:lnTo>
                  <a:lnTo>
                    <a:pt x="22529" y="2603"/>
                  </a:lnTo>
                  <a:lnTo>
                    <a:pt x="20510" y="876"/>
                  </a:lnTo>
                  <a:lnTo>
                    <a:pt x="14147" y="0"/>
                  </a:lnTo>
                  <a:close/>
                </a:path>
              </a:pathLst>
            </a:custGeom>
            <a:solidFill>
              <a:srgbClr val="999C9D"/>
            </a:solidFill>
          </p:spPr>
          <p:txBody>
            <a:bodyPr wrap="square" lIns="0" tIns="0" rIns="0" bIns="0" rtlCol="0"/>
            <a:lstStyle/>
            <a:p>
              <a:endParaRPr/>
            </a:p>
          </p:txBody>
        </p:sp>
        <p:sp>
          <p:nvSpPr>
            <p:cNvPr id="641" name="object 644">
              <a:extLst>
                <a:ext uri="{FF2B5EF4-FFF2-40B4-BE49-F238E27FC236}">
                  <a16:creationId xmlns:a16="http://schemas.microsoft.com/office/drawing/2014/main" id="{0485F4CE-AFE1-F6E5-405E-F0FDAACB3501}"/>
                </a:ext>
              </a:extLst>
            </p:cNvPr>
            <p:cNvSpPr/>
            <p:nvPr/>
          </p:nvSpPr>
          <p:spPr>
            <a:xfrm>
              <a:off x="6132817" y="3656120"/>
              <a:ext cx="2540" cy="4445"/>
            </a:xfrm>
            <a:custGeom>
              <a:avLst/>
              <a:gdLst/>
              <a:ahLst/>
              <a:cxnLst/>
              <a:rect l="l" t="t" r="r" b="b"/>
              <a:pathLst>
                <a:path w="2539" h="4445">
                  <a:moveTo>
                    <a:pt x="863" y="0"/>
                  </a:moveTo>
                  <a:lnTo>
                    <a:pt x="0" y="0"/>
                  </a:lnTo>
                  <a:lnTo>
                    <a:pt x="0" y="4330"/>
                  </a:lnTo>
                  <a:lnTo>
                    <a:pt x="2019" y="4330"/>
                  </a:lnTo>
                  <a:lnTo>
                    <a:pt x="2019" y="3746"/>
                  </a:lnTo>
                  <a:lnTo>
                    <a:pt x="1447" y="2311"/>
                  </a:lnTo>
                  <a:lnTo>
                    <a:pt x="863" y="0"/>
                  </a:lnTo>
                  <a:close/>
                </a:path>
              </a:pathLst>
            </a:custGeom>
            <a:solidFill>
              <a:srgbClr val="A9ACAC"/>
            </a:solidFill>
          </p:spPr>
          <p:txBody>
            <a:bodyPr wrap="square" lIns="0" tIns="0" rIns="0" bIns="0" rtlCol="0"/>
            <a:lstStyle/>
            <a:p>
              <a:endParaRPr/>
            </a:p>
          </p:txBody>
        </p:sp>
        <p:sp>
          <p:nvSpPr>
            <p:cNvPr id="642" name="object 645">
              <a:extLst>
                <a:ext uri="{FF2B5EF4-FFF2-40B4-BE49-F238E27FC236}">
                  <a16:creationId xmlns:a16="http://schemas.microsoft.com/office/drawing/2014/main" id="{25DFC1EB-AD11-EF06-1B8E-19EBB1E209BA}"/>
                </a:ext>
              </a:extLst>
            </p:cNvPr>
            <p:cNvSpPr/>
            <p:nvPr/>
          </p:nvSpPr>
          <p:spPr>
            <a:xfrm>
              <a:off x="6264234" y="3655248"/>
              <a:ext cx="2540" cy="5080"/>
            </a:xfrm>
            <a:custGeom>
              <a:avLst/>
              <a:gdLst/>
              <a:ahLst/>
              <a:cxnLst/>
              <a:rect l="l" t="t" r="r" b="b"/>
              <a:pathLst>
                <a:path w="2539" h="5079">
                  <a:moveTo>
                    <a:pt x="571" y="0"/>
                  </a:moveTo>
                  <a:lnTo>
                    <a:pt x="0" y="0"/>
                  </a:lnTo>
                  <a:lnTo>
                    <a:pt x="0" y="1727"/>
                  </a:lnTo>
                  <a:lnTo>
                    <a:pt x="279" y="3175"/>
                  </a:lnTo>
                  <a:lnTo>
                    <a:pt x="571" y="4622"/>
                  </a:lnTo>
                  <a:lnTo>
                    <a:pt x="863" y="3175"/>
                  </a:lnTo>
                  <a:lnTo>
                    <a:pt x="1435" y="1727"/>
                  </a:lnTo>
                  <a:lnTo>
                    <a:pt x="2019" y="571"/>
                  </a:lnTo>
                  <a:lnTo>
                    <a:pt x="1143" y="292"/>
                  </a:lnTo>
                  <a:lnTo>
                    <a:pt x="571" y="0"/>
                  </a:lnTo>
                  <a:close/>
                </a:path>
              </a:pathLst>
            </a:custGeom>
            <a:solidFill>
              <a:srgbClr val="AE9FA0"/>
            </a:solidFill>
          </p:spPr>
          <p:txBody>
            <a:bodyPr wrap="square" lIns="0" tIns="0" rIns="0" bIns="0" rtlCol="0"/>
            <a:lstStyle/>
            <a:p>
              <a:endParaRPr/>
            </a:p>
          </p:txBody>
        </p:sp>
        <p:sp>
          <p:nvSpPr>
            <p:cNvPr id="643" name="object 646">
              <a:extLst>
                <a:ext uri="{FF2B5EF4-FFF2-40B4-BE49-F238E27FC236}">
                  <a16:creationId xmlns:a16="http://schemas.microsoft.com/office/drawing/2014/main" id="{C4D1A1C3-9385-8869-8251-5DD0053E6F02}"/>
                </a:ext>
              </a:extLst>
            </p:cNvPr>
            <p:cNvSpPr/>
            <p:nvPr/>
          </p:nvSpPr>
          <p:spPr>
            <a:xfrm>
              <a:off x="6191161" y="3550122"/>
              <a:ext cx="72390" cy="108585"/>
            </a:xfrm>
            <a:custGeom>
              <a:avLst/>
              <a:gdLst/>
              <a:ahLst/>
              <a:cxnLst/>
              <a:rect l="l" t="t" r="r" b="b"/>
              <a:pathLst>
                <a:path w="72389" h="108585">
                  <a:moveTo>
                    <a:pt x="279" y="0"/>
                  </a:moveTo>
                  <a:lnTo>
                    <a:pt x="0" y="863"/>
                  </a:lnTo>
                  <a:lnTo>
                    <a:pt x="0" y="2882"/>
                  </a:lnTo>
                  <a:lnTo>
                    <a:pt x="863" y="4038"/>
                  </a:lnTo>
                  <a:lnTo>
                    <a:pt x="1727" y="5486"/>
                  </a:lnTo>
                  <a:lnTo>
                    <a:pt x="2882" y="6934"/>
                  </a:lnTo>
                  <a:lnTo>
                    <a:pt x="11544" y="21828"/>
                  </a:lnTo>
                  <a:lnTo>
                    <a:pt x="16929" y="30794"/>
                  </a:lnTo>
                  <a:lnTo>
                    <a:pt x="21285" y="37430"/>
                  </a:lnTo>
                  <a:lnTo>
                    <a:pt x="26860" y="45338"/>
                  </a:lnTo>
                  <a:lnTo>
                    <a:pt x="26860" y="45631"/>
                  </a:lnTo>
                  <a:lnTo>
                    <a:pt x="27431" y="46786"/>
                  </a:lnTo>
                  <a:lnTo>
                    <a:pt x="28879" y="48806"/>
                  </a:lnTo>
                  <a:lnTo>
                    <a:pt x="31762" y="53428"/>
                  </a:lnTo>
                  <a:lnTo>
                    <a:pt x="33210" y="54584"/>
                  </a:lnTo>
                  <a:lnTo>
                    <a:pt x="35229" y="59791"/>
                  </a:lnTo>
                  <a:lnTo>
                    <a:pt x="36969" y="62674"/>
                  </a:lnTo>
                  <a:lnTo>
                    <a:pt x="36969" y="63538"/>
                  </a:lnTo>
                  <a:lnTo>
                    <a:pt x="38696" y="64985"/>
                  </a:lnTo>
                  <a:lnTo>
                    <a:pt x="39281" y="67576"/>
                  </a:lnTo>
                  <a:lnTo>
                    <a:pt x="40436" y="69316"/>
                  </a:lnTo>
                  <a:lnTo>
                    <a:pt x="42735" y="73355"/>
                  </a:lnTo>
                  <a:lnTo>
                    <a:pt x="45631" y="76530"/>
                  </a:lnTo>
                  <a:lnTo>
                    <a:pt x="46202" y="79133"/>
                  </a:lnTo>
                  <a:lnTo>
                    <a:pt x="54797" y="91339"/>
                  </a:lnTo>
                  <a:lnTo>
                    <a:pt x="58957" y="97494"/>
                  </a:lnTo>
                  <a:lnTo>
                    <a:pt x="62953" y="103974"/>
                  </a:lnTo>
                  <a:lnTo>
                    <a:pt x="63245" y="104254"/>
                  </a:lnTo>
                  <a:lnTo>
                    <a:pt x="63830" y="104546"/>
                  </a:lnTo>
                  <a:lnTo>
                    <a:pt x="64401" y="105130"/>
                  </a:lnTo>
                  <a:lnTo>
                    <a:pt x="64985" y="105994"/>
                  </a:lnTo>
                  <a:lnTo>
                    <a:pt x="65849" y="106857"/>
                  </a:lnTo>
                  <a:lnTo>
                    <a:pt x="66713" y="108013"/>
                  </a:lnTo>
                  <a:lnTo>
                    <a:pt x="70180" y="108305"/>
                  </a:lnTo>
                  <a:lnTo>
                    <a:pt x="71043" y="106286"/>
                  </a:lnTo>
                  <a:lnTo>
                    <a:pt x="72199" y="103974"/>
                  </a:lnTo>
                  <a:lnTo>
                    <a:pt x="68160" y="97904"/>
                  </a:lnTo>
                  <a:lnTo>
                    <a:pt x="67868" y="95300"/>
                  </a:lnTo>
                  <a:lnTo>
                    <a:pt x="66713" y="94729"/>
                  </a:lnTo>
                  <a:lnTo>
                    <a:pt x="66420" y="94437"/>
                  </a:lnTo>
                  <a:lnTo>
                    <a:pt x="65265" y="93865"/>
                  </a:lnTo>
                  <a:lnTo>
                    <a:pt x="64985" y="93573"/>
                  </a:lnTo>
                  <a:lnTo>
                    <a:pt x="63830" y="91554"/>
                  </a:lnTo>
                  <a:lnTo>
                    <a:pt x="60363" y="86359"/>
                  </a:lnTo>
                  <a:lnTo>
                    <a:pt x="58623" y="83464"/>
                  </a:lnTo>
                  <a:lnTo>
                    <a:pt x="57467" y="82892"/>
                  </a:lnTo>
                  <a:lnTo>
                    <a:pt x="56603" y="79997"/>
                  </a:lnTo>
                  <a:lnTo>
                    <a:pt x="50833" y="70375"/>
                  </a:lnTo>
                  <a:lnTo>
                    <a:pt x="44037" y="58664"/>
                  </a:lnTo>
                  <a:lnTo>
                    <a:pt x="35726" y="44625"/>
                  </a:lnTo>
                  <a:lnTo>
                    <a:pt x="25412" y="28016"/>
                  </a:lnTo>
                  <a:lnTo>
                    <a:pt x="24256" y="27431"/>
                  </a:lnTo>
                  <a:lnTo>
                    <a:pt x="23393" y="25120"/>
                  </a:lnTo>
                  <a:lnTo>
                    <a:pt x="21081" y="21666"/>
                  </a:lnTo>
                  <a:lnTo>
                    <a:pt x="20218" y="20218"/>
                  </a:lnTo>
                  <a:lnTo>
                    <a:pt x="19062" y="19926"/>
                  </a:lnTo>
                  <a:lnTo>
                    <a:pt x="18186" y="19646"/>
                  </a:lnTo>
                  <a:lnTo>
                    <a:pt x="17322" y="19342"/>
                  </a:lnTo>
                  <a:lnTo>
                    <a:pt x="17322" y="15887"/>
                  </a:lnTo>
                  <a:lnTo>
                    <a:pt x="16459" y="14731"/>
                  </a:lnTo>
                  <a:lnTo>
                    <a:pt x="14731" y="12992"/>
                  </a:lnTo>
                  <a:lnTo>
                    <a:pt x="12992" y="12992"/>
                  </a:lnTo>
                  <a:lnTo>
                    <a:pt x="12420" y="12128"/>
                  </a:lnTo>
                  <a:lnTo>
                    <a:pt x="12128" y="11264"/>
                  </a:lnTo>
                  <a:lnTo>
                    <a:pt x="11836" y="10680"/>
                  </a:lnTo>
                  <a:lnTo>
                    <a:pt x="10109" y="10680"/>
                  </a:lnTo>
                  <a:lnTo>
                    <a:pt x="9524" y="9245"/>
                  </a:lnTo>
                  <a:lnTo>
                    <a:pt x="8953" y="6934"/>
                  </a:lnTo>
                  <a:lnTo>
                    <a:pt x="279" y="0"/>
                  </a:lnTo>
                  <a:close/>
                </a:path>
              </a:pathLst>
            </a:custGeom>
            <a:solidFill>
              <a:srgbClr val="8B3731"/>
            </a:solidFill>
          </p:spPr>
          <p:txBody>
            <a:bodyPr wrap="square" lIns="0" tIns="0" rIns="0" bIns="0" rtlCol="0"/>
            <a:lstStyle/>
            <a:p>
              <a:endParaRPr/>
            </a:p>
          </p:txBody>
        </p:sp>
        <p:sp>
          <p:nvSpPr>
            <p:cNvPr id="644" name="object 647">
              <a:extLst>
                <a:ext uri="{FF2B5EF4-FFF2-40B4-BE49-F238E27FC236}">
                  <a16:creationId xmlns:a16="http://schemas.microsoft.com/office/drawing/2014/main" id="{F4C01CED-8125-1ADF-E399-4E756CAEE624}"/>
                </a:ext>
              </a:extLst>
            </p:cNvPr>
            <p:cNvSpPr/>
            <p:nvPr/>
          </p:nvSpPr>
          <p:spPr>
            <a:xfrm>
              <a:off x="6334118" y="3656118"/>
              <a:ext cx="3175" cy="3175"/>
            </a:xfrm>
            <a:custGeom>
              <a:avLst/>
              <a:gdLst/>
              <a:ahLst/>
              <a:cxnLst/>
              <a:rect l="l" t="t" r="r" b="b"/>
              <a:pathLst>
                <a:path w="3175" h="3175">
                  <a:moveTo>
                    <a:pt x="0" y="0"/>
                  </a:moveTo>
                  <a:lnTo>
                    <a:pt x="584" y="2019"/>
                  </a:lnTo>
                  <a:lnTo>
                    <a:pt x="2895" y="2882"/>
                  </a:lnTo>
                  <a:lnTo>
                    <a:pt x="2895" y="2311"/>
                  </a:lnTo>
                  <a:lnTo>
                    <a:pt x="3175" y="2311"/>
                  </a:lnTo>
                  <a:lnTo>
                    <a:pt x="876" y="571"/>
                  </a:lnTo>
                  <a:lnTo>
                    <a:pt x="0" y="0"/>
                  </a:lnTo>
                  <a:close/>
                </a:path>
              </a:pathLst>
            </a:custGeom>
            <a:solidFill>
              <a:srgbClr val="E3AA99"/>
            </a:solidFill>
          </p:spPr>
          <p:txBody>
            <a:bodyPr wrap="square" lIns="0" tIns="0" rIns="0" bIns="0" rtlCol="0"/>
            <a:lstStyle/>
            <a:p>
              <a:endParaRPr/>
            </a:p>
          </p:txBody>
        </p:sp>
        <p:sp>
          <p:nvSpPr>
            <p:cNvPr id="645" name="object 648">
              <a:extLst>
                <a:ext uri="{FF2B5EF4-FFF2-40B4-BE49-F238E27FC236}">
                  <a16:creationId xmlns:a16="http://schemas.microsoft.com/office/drawing/2014/main" id="{41928D9C-C8FF-C352-3F5A-0DEA852FC479}"/>
                </a:ext>
              </a:extLst>
            </p:cNvPr>
            <p:cNvSpPr/>
            <p:nvPr/>
          </p:nvSpPr>
          <p:spPr>
            <a:xfrm>
              <a:off x="6092381" y="3636772"/>
              <a:ext cx="1270" cy="22225"/>
            </a:xfrm>
            <a:custGeom>
              <a:avLst/>
              <a:gdLst/>
              <a:ahLst/>
              <a:cxnLst/>
              <a:rect l="l" t="t" r="r" b="b"/>
              <a:pathLst>
                <a:path w="1270" h="22225">
                  <a:moveTo>
                    <a:pt x="863" y="0"/>
                  </a:moveTo>
                  <a:lnTo>
                    <a:pt x="0" y="0"/>
                  </a:lnTo>
                  <a:lnTo>
                    <a:pt x="0" y="21653"/>
                  </a:lnTo>
                  <a:lnTo>
                    <a:pt x="863" y="0"/>
                  </a:lnTo>
                  <a:close/>
                </a:path>
              </a:pathLst>
            </a:custGeom>
            <a:solidFill>
              <a:srgbClr val="898C8D"/>
            </a:solidFill>
          </p:spPr>
          <p:txBody>
            <a:bodyPr wrap="square" lIns="0" tIns="0" rIns="0" bIns="0" rtlCol="0"/>
            <a:lstStyle/>
            <a:p>
              <a:endParaRPr/>
            </a:p>
          </p:txBody>
        </p:sp>
        <p:sp>
          <p:nvSpPr>
            <p:cNvPr id="646" name="object 649">
              <a:extLst>
                <a:ext uri="{FF2B5EF4-FFF2-40B4-BE49-F238E27FC236}">
                  <a16:creationId xmlns:a16="http://schemas.microsoft.com/office/drawing/2014/main" id="{8191A869-5022-791E-E971-EA2E85426C91}"/>
                </a:ext>
              </a:extLst>
            </p:cNvPr>
            <p:cNvSpPr/>
            <p:nvPr/>
          </p:nvSpPr>
          <p:spPr>
            <a:xfrm>
              <a:off x="6253834" y="3654094"/>
              <a:ext cx="1905" cy="4445"/>
            </a:xfrm>
            <a:custGeom>
              <a:avLst/>
              <a:gdLst/>
              <a:ahLst/>
              <a:cxnLst/>
              <a:rect l="l" t="t" r="r" b="b"/>
              <a:pathLst>
                <a:path w="1904" h="4445">
                  <a:moveTo>
                    <a:pt x="279" y="0"/>
                  </a:moveTo>
                  <a:lnTo>
                    <a:pt x="0" y="2603"/>
                  </a:lnTo>
                  <a:lnTo>
                    <a:pt x="863" y="4330"/>
                  </a:lnTo>
                  <a:lnTo>
                    <a:pt x="1435" y="2019"/>
                  </a:lnTo>
                  <a:lnTo>
                    <a:pt x="1727" y="1155"/>
                  </a:lnTo>
                  <a:lnTo>
                    <a:pt x="1155" y="571"/>
                  </a:lnTo>
                  <a:lnTo>
                    <a:pt x="571" y="292"/>
                  </a:lnTo>
                  <a:lnTo>
                    <a:pt x="279" y="0"/>
                  </a:lnTo>
                  <a:close/>
                </a:path>
              </a:pathLst>
            </a:custGeom>
            <a:solidFill>
              <a:srgbClr val="A1A4A5"/>
            </a:solidFill>
          </p:spPr>
          <p:txBody>
            <a:bodyPr wrap="square" lIns="0" tIns="0" rIns="0" bIns="0" rtlCol="0"/>
            <a:lstStyle/>
            <a:p>
              <a:endParaRPr/>
            </a:p>
          </p:txBody>
        </p:sp>
        <p:sp>
          <p:nvSpPr>
            <p:cNvPr id="647" name="object 650">
              <a:extLst>
                <a:ext uri="{FF2B5EF4-FFF2-40B4-BE49-F238E27FC236}">
                  <a16:creationId xmlns:a16="http://schemas.microsoft.com/office/drawing/2014/main" id="{88516466-8B3E-3172-C360-30C129B1D5E9}"/>
                </a:ext>
              </a:extLst>
            </p:cNvPr>
            <p:cNvSpPr/>
            <p:nvPr/>
          </p:nvSpPr>
          <p:spPr>
            <a:xfrm>
              <a:off x="6178162" y="3203476"/>
              <a:ext cx="165100" cy="454659"/>
            </a:xfrm>
            <a:custGeom>
              <a:avLst/>
              <a:gdLst/>
              <a:ahLst/>
              <a:cxnLst/>
              <a:rect l="l" t="t" r="r" b="b"/>
              <a:pathLst>
                <a:path w="165100" h="454660">
                  <a:moveTo>
                    <a:pt x="66713" y="372110"/>
                  </a:moveTo>
                  <a:lnTo>
                    <a:pt x="58623" y="372110"/>
                  </a:lnTo>
                  <a:lnTo>
                    <a:pt x="58623" y="375920"/>
                  </a:lnTo>
                  <a:lnTo>
                    <a:pt x="60071" y="375920"/>
                  </a:lnTo>
                  <a:lnTo>
                    <a:pt x="60934" y="378460"/>
                  </a:lnTo>
                  <a:lnTo>
                    <a:pt x="63830" y="379730"/>
                  </a:lnTo>
                  <a:lnTo>
                    <a:pt x="64985" y="382270"/>
                  </a:lnTo>
                  <a:lnTo>
                    <a:pt x="69316" y="383540"/>
                  </a:lnTo>
                  <a:lnTo>
                    <a:pt x="73939" y="391160"/>
                  </a:lnTo>
                  <a:lnTo>
                    <a:pt x="76822" y="393700"/>
                  </a:lnTo>
                  <a:lnTo>
                    <a:pt x="79425" y="394970"/>
                  </a:lnTo>
                  <a:lnTo>
                    <a:pt x="80289" y="396240"/>
                  </a:lnTo>
                  <a:lnTo>
                    <a:pt x="85778" y="400050"/>
                  </a:lnTo>
                  <a:lnTo>
                    <a:pt x="91482" y="403860"/>
                  </a:lnTo>
                  <a:lnTo>
                    <a:pt x="96861" y="407670"/>
                  </a:lnTo>
                  <a:lnTo>
                    <a:pt x="101371" y="412750"/>
                  </a:lnTo>
                  <a:lnTo>
                    <a:pt x="122148" y="429260"/>
                  </a:lnTo>
                  <a:lnTo>
                    <a:pt x="133286" y="436880"/>
                  </a:lnTo>
                  <a:lnTo>
                    <a:pt x="138576" y="440690"/>
                  </a:lnTo>
                  <a:lnTo>
                    <a:pt x="141808" y="441960"/>
                  </a:lnTo>
                  <a:lnTo>
                    <a:pt x="144399" y="443230"/>
                  </a:lnTo>
                  <a:lnTo>
                    <a:pt x="147294" y="445770"/>
                  </a:lnTo>
                  <a:lnTo>
                    <a:pt x="158851" y="452120"/>
                  </a:lnTo>
                  <a:lnTo>
                    <a:pt x="164617" y="454660"/>
                  </a:lnTo>
                  <a:lnTo>
                    <a:pt x="164617" y="453390"/>
                  </a:lnTo>
                  <a:lnTo>
                    <a:pt x="164909" y="452120"/>
                  </a:lnTo>
                  <a:lnTo>
                    <a:pt x="163753" y="449580"/>
                  </a:lnTo>
                  <a:lnTo>
                    <a:pt x="163182" y="449580"/>
                  </a:lnTo>
                  <a:lnTo>
                    <a:pt x="162026" y="448310"/>
                  </a:lnTo>
                  <a:lnTo>
                    <a:pt x="160286" y="447040"/>
                  </a:lnTo>
                  <a:lnTo>
                    <a:pt x="155663" y="445770"/>
                  </a:lnTo>
                  <a:lnTo>
                    <a:pt x="155384" y="443230"/>
                  </a:lnTo>
                  <a:lnTo>
                    <a:pt x="150761" y="443230"/>
                  </a:lnTo>
                  <a:lnTo>
                    <a:pt x="150469" y="441960"/>
                  </a:lnTo>
                  <a:lnTo>
                    <a:pt x="150177" y="441960"/>
                  </a:lnTo>
                  <a:lnTo>
                    <a:pt x="150177" y="440690"/>
                  </a:lnTo>
                  <a:lnTo>
                    <a:pt x="149606" y="440690"/>
                  </a:lnTo>
                  <a:lnTo>
                    <a:pt x="147002" y="439420"/>
                  </a:lnTo>
                  <a:lnTo>
                    <a:pt x="146138" y="438150"/>
                  </a:lnTo>
                  <a:lnTo>
                    <a:pt x="144691" y="436880"/>
                  </a:lnTo>
                  <a:lnTo>
                    <a:pt x="142379" y="435610"/>
                  </a:lnTo>
                  <a:lnTo>
                    <a:pt x="137017" y="431800"/>
                  </a:lnTo>
                  <a:lnTo>
                    <a:pt x="117830" y="417830"/>
                  </a:lnTo>
                  <a:lnTo>
                    <a:pt x="116395" y="416560"/>
                  </a:lnTo>
                  <a:lnTo>
                    <a:pt x="114947" y="416560"/>
                  </a:lnTo>
                  <a:lnTo>
                    <a:pt x="105702" y="408940"/>
                  </a:lnTo>
                  <a:lnTo>
                    <a:pt x="103390" y="407670"/>
                  </a:lnTo>
                  <a:lnTo>
                    <a:pt x="99352" y="403860"/>
                  </a:lnTo>
                  <a:lnTo>
                    <a:pt x="99352" y="402590"/>
                  </a:lnTo>
                  <a:lnTo>
                    <a:pt x="99923" y="402590"/>
                  </a:lnTo>
                  <a:lnTo>
                    <a:pt x="97332" y="400050"/>
                  </a:lnTo>
                  <a:lnTo>
                    <a:pt x="92710" y="396240"/>
                  </a:lnTo>
                  <a:lnTo>
                    <a:pt x="90398" y="394970"/>
                  </a:lnTo>
                  <a:lnTo>
                    <a:pt x="81737" y="388620"/>
                  </a:lnTo>
                  <a:lnTo>
                    <a:pt x="81737" y="386080"/>
                  </a:lnTo>
                  <a:lnTo>
                    <a:pt x="69316" y="374650"/>
                  </a:lnTo>
                  <a:lnTo>
                    <a:pt x="68453" y="373380"/>
                  </a:lnTo>
                  <a:lnTo>
                    <a:pt x="66713" y="372110"/>
                  </a:lnTo>
                  <a:close/>
                </a:path>
                <a:path w="165100" h="454660">
                  <a:moveTo>
                    <a:pt x="152488" y="441960"/>
                  </a:moveTo>
                  <a:lnTo>
                    <a:pt x="151333" y="443230"/>
                  </a:lnTo>
                  <a:lnTo>
                    <a:pt x="154228" y="443230"/>
                  </a:lnTo>
                  <a:lnTo>
                    <a:pt x="152488" y="441960"/>
                  </a:lnTo>
                  <a:close/>
                </a:path>
                <a:path w="165100" h="454660">
                  <a:moveTo>
                    <a:pt x="97040" y="0"/>
                  </a:moveTo>
                  <a:lnTo>
                    <a:pt x="94729" y="0"/>
                  </a:lnTo>
                  <a:lnTo>
                    <a:pt x="95885" y="3810"/>
                  </a:lnTo>
                  <a:lnTo>
                    <a:pt x="93281" y="3810"/>
                  </a:lnTo>
                  <a:lnTo>
                    <a:pt x="93003" y="5080"/>
                  </a:lnTo>
                  <a:lnTo>
                    <a:pt x="91044" y="8890"/>
                  </a:lnTo>
                  <a:lnTo>
                    <a:pt x="86378" y="20320"/>
                  </a:lnTo>
                  <a:lnTo>
                    <a:pt x="77406" y="40640"/>
                  </a:lnTo>
                  <a:lnTo>
                    <a:pt x="77114" y="40640"/>
                  </a:lnTo>
                  <a:lnTo>
                    <a:pt x="76822" y="41910"/>
                  </a:lnTo>
                  <a:lnTo>
                    <a:pt x="75095" y="45720"/>
                  </a:lnTo>
                  <a:lnTo>
                    <a:pt x="74510" y="45720"/>
                  </a:lnTo>
                  <a:lnTo>
                    <a:pt x="74510" y="50800"/>
                  </a:lnTo>
                  <a:lnTo>
                    <a:pt x="71335" y="55880"/>
                  </a:lnTo>
                  <a:lnTo>
                    <a:pt x="69316" y="59690"/>
                  </a:lnTo>
                  <a:lnTo>
                    <a:pt x="68453" y="62230"/>
                  </a:lnTo>
                  <a:lnTo>
                    <a:pt x="67297" y="63500"/>
                  </a:lnTo>
                  <a:lnTo>
                    <a:pt x="66421" y="64770"/>
                  </a:lnTo>
                  <a:lnTo>
                    <a:pt x="63538" y="68580"/>
                  </a:lnTo>
                  <a:lnTo>
                    <a:pt x="62090" y="71120"/>
                  </a:lnTo>
                  <a:lnTo>
                    <a:pt x="61226" y="71120"/>
                  </a:lnTo>
                  <a:lnTo>
                    <a:pt x="60071" y="72390"/>
                  </a:lnTo>
                  <a:lnTo>
                    <a:pt x="59207" y="74930"/>
                  </a:lnTo>
                  <a:lnTo>
                    <a:pt x="58051" y="77470"/>
                  </a:lnTo>
                  <a:lnTo>
                    <a:pt x="56896" y="78740"/>
                  </a:lnTo>
                  <a:lnTo>
                    <a:pt x="56603" y="80010"/>
                  </a:lnTo>
                  <a:lnTo>
                    <a:pt x="55740" y="82550"/>
                  </a:lnTo>
                  <a:lnTo>
                    <a:pt x="54292" y="83820"/>
                  </a:lnTo>
                  <a:lnTo>
                    <a:pt x="53721" y="85090"/>
                  </a:lnTo>
                  <a:lnTo>
                    <a:pt x="53136" y="85090"/>
                  </a:lnTo>
                  <a:lnTo>
                    <a:pt x="52857" y="86360"/>
                  </a:lnTo>
                  <a:lnTo>
                    <a:pt x="52857" y="87630"/>
                  </a:lnTo>
                  <a:lnTo>
                    <a:pt x="49961" y="93980"/>
                  </a:lnTo>
                  <a:lnTo>
                    <a:pt x="47942" y="96520"/>
                  </a:lnTo>
                  <a:lnTo>
                    <a:pt x="46215" y="99060"/>
                  </a:lnTo>
                  <a:lnTo>
                    <a:pt x="43319" y="104140"/>
                  </a:lnTo>
                  <a:lnTo>
                    <a:pt x="42456" y="105410"/>
                  </a:lnTo>
                  <a:lnTo>
                    <a:pt x="40716" y="106680"/>
                  </a:lnTo>
                  <a:lnTo>
                    <a:pt x="40436" y="106680"/>
                  </a:lnTo>
                  <a:lnTo>
                    <a:pt x="39852" y="109220"/>
                  </a:lnTo>
                  <a:lnTo>
                    <a:pt x="38417" y="109220"/>
                  </a:lnTo>
                  <a:lnTo>
                    <a:pt x="38417" y="110490"/>
                  </a:lnTo>
                  <a:lnTo>
                    <a:pt x="37261" y="113030"/>
                  </a:lnTo>
                  <a:lnTo>
                    <a:pt x="36969" y="114300"/>
                  </a:lnTo>
                  <a:lnTo>
                    <a:pt x="36106" y="115570"/>
                  </a:lnTo>
                  <a:lnTo>
                    <a:pt x="34950" y="118110"/>
                  </a:lnTo>
                  <a:lnTo>
                    <a:pt x="33210" y="119380"/>
                  </a:lnTo>
                  <a:lnTo>
                    <a:pt x="32639" y="120650"/>
                  </a:lnTo>
                  <a:lnTo>
                    <a:pt x="32054" y="123190"/>
                  </a:lnTo>
                  <a:lnTo>
                    <a:pt x="30619" y="124460"/>
                  </a:lnTo>
                  <a:lnTo>
                    <a:pt x="29743" y="128270"/>
                  </a:lnTo>
                  <a:lnTo>
                    <a:pt x="28587" y="130810"/>
                  </a:lnTo>
                  <a:lnTo>
                    <a:pt x="28308" y="132080"/>
                  </a:lnTo>
                  <a:lnTo>
                    <a:pt x="26568" y="135890"/>
                  </a:lnTo>
                  <a:lnTo>
                    <a:pt x="26276" y="135890"/>
                  </a:lnTo>
                  <a:lnTo>
                    <a:pt x="25120" y="138430"/>
                  </a:lnTo>
                  <a:lnTo>
                    <a:pt x="24841" y="139700"/>
                  </a:lnTo>
                  <a:lnTo>
                    <a:pt x="21828" y="146050"/>
                  </a:lnTo>
                  <a:lnTo>
                    <a:pt x="19169" y="153670"/>
                  </a:lnTo>
                  <a:lnTo>
                    <a:pt x="15373" y="165100"/>
                  </a:lnTo>
                  <a:lnTo>
                    <a:pt x="8953" y="182880"/>
                  </a:lnTo>
                  <a:lnTo>
                    <a:pt x="8089" y="186690"/>
                  </a:lnTo>
                  <a:lnTo>
                    <a:pt x="6934" y="190500"/>
                  </a:lnTo>
                  <a:lnTo>
                    <a:pt x="4330" y="201930"/>
                  </a:lnTo>
                  <a:lnTo>
                    <a:pt x="3759" y="203200"/>
                  </a:lnTo>
                  <a:lnTo>
                    <a:pt x="3175" y="205740"/>
                  </a:lnTo>
                  <a:lnTo>
                    <a:pt x="3175" y="209550"/>
                  </a:lnTo>
                  <a:lnTo>
                    <a:pt x="2311" y="212090"/>
                  </a:lnTo>
                  <a:lnTo>
                    <a:pt x="2311" y="213360"/>
                  </a:lnTo>
                  <a:lnTo>
                    <a:pt x="1727" y="217170"/>
                  </a:lnTo>
                  <a:lnTo>
                    <a:pt x="1447" y="219710"/>
                  </a:lnTo>
                  <a:lnTo>
                    <a:pt x="863" y="228600"/>
                  </a:lnTo>
                  <a:lnTo>
                    <a:pt x="766" y="236220"/>
                  </a:lnTo>
                  <a:lnTo>
                    <a:pt x="571" y="238760"/>
                  </a:lnTo>
                  <a:lnTo>
                    <a:pt x="0" y="247650"/>
                  </a:lnTo>
                  <a:lnTo>
                    <a:pt x="0" y="259080"/>
                  </a:lnTo>
                  <a:lnTo>
                    <a:pt x="863" y="270510"/>
                  </a:lnTo>
                  <a:lnTo>
                    <a:pt x="863" y="273050"/>
                  </a:lnTo>
                  <a:lnTo>
                    <a:pt x="2882" y="276860"/>
                  </a:lnTo>
                  <a:lnTo>
                    <a:pt x="2882" y="284480"/>
                  </a:lnTo>
                  <a:lnTo>
                    <a:pt x="3175" y="285750"/>
                  </a:lnTo>
                  <a:lnTo>
                    <a:pt x="4330" y="288290"/>
                  </a:lnTo>
                  <a:lnTo>
                    <a:pt x="8661" y="303530"/>
                  </a:lnTo>
                  <a:lnTo>
                    <a:pt x="11557" y="309880"/>
                  </a:lnTo>
                  <a:lnTo>
                    <a:pt x="12992" y="312420"/>
                  </a:lnTo>
                  <a:lnTo>
                    <a:pt x="13576" y="313690"/>
                  </a:lnTo>
                  <a:lnTo>
                    <a:pt x="15024" y="313690"/>
                  </a:lnTo>
                  <a:lnTo>
                    <a:pt x="15887" y="317500"/>
                  </a:lnTo>
                  <a:lnTo>
                    <a:pt x="16459" y="318770"/>
                  </a:lnTo>
                  <a:lnTo>
                    <a:pt x="18199" y="323850"/>
                  </a:lnTo>
                  <a:lnTo>
                    <a:pt x="19354" y="326390"/>
                  </a:lnTo>
                  <a:lnTo>
                    <a:pt x="20218" y="327660"/>
                  </a:lnTo>
                  <a:lnTo>
                    <a:pt x="20510" y="327660"/>
                  </a:lnTo>
                  <a:lnTo>
                    <a:pt x="21666" y="328930"/>
                  </a:lnTo>
                  <a:lnTo>
                    <a:pt x="23393" y="330200"/>
                  </a:lnTo>
                  <a:lnTo>
                    <a:pt x="23964" y="332740"/>
                  </a:lnTo>
                  <a:lnTo>
                    <a:pt x="24549" y="334010"/>
                  </a:lnTo>
                  <a:lnTo>
                    <a:pt x="32639" y="346710"/>
                  </a:lnTo>
                  <a:lnTo>
                    <a:pt x="34074" y="346710"/>
                  </a:lnTo>
                  <a:lnTo>
                    <a:pt x="37541" y="351790"/>
                  </a:lnTo>
                  <a:lnTo>
                    <a:pt x="37541" y="353060"/>
                  </a:lnTo>
                  <a:lnTo>
                    <a:pt x="37833" y="353060"/>
                  </a:lnTo>
                  <a:lnTo>
                    <a:pt x="39852" y="355600"/>
                  </a:lnTo>
                  <a:lnTo>
                    <a:pt x="40436" y="356870"/>
                  </a:lnTo>
                  <a:lnTo>
                    <a:pt x="42748" y="359410"/>
                  </a:lnTo>
                  <a:lnTo>
                    <a:pt x="48806" y="360680"/>
                  </a:lnTo>
                  <a:lnTo>
                    <a:pt x="51117" y="367030"/>
                  </a:lnTo>
                  <a:lnTo>
                    <a:pt x="56603" y="369570"/>
                  </a:lnTo>
                  <a:lnTo>
                    <a:pt x="56603" y="372110"/>
                  </a:lnTo>
                  <a:lnTo>
                    <a:pt x="66421" y="372110"/>
                  </a:lnTo>
                  <a:lnTo>
                    <a:pt x="64122" y="368300"/>
                  </a:lnTo>
                  <a:lnTo>
                    <a:pt x="59499" y="363220"/>
                  </a:lnTo>
                  <a:lnTo>
                    <a:pt x="57759" y="361950"/>
                  </a:lnTo>
                  <a:lnTo>
                    <a:pt x="53428" y="359410"/>
                  </a:lnTo>
                  <a:lnTo>
                    <a:pt x="52857" y="358140"/>
                  </a:lnTo>
                  <a:lnTo>
                    <a:pt x="51117" y="358140"/>
                  </a:lnTo>
                  <a:lnTo>
                    <a:pt x="50546" y="356870"/>
                  </a:lnTo>
                  <a:lnTo>
                    <a:pt x="50253" y="355600"/>
                  </a:lnTo>
                  <a:lnTo>
                    <a:pt x="49961" y="355600"/>
                  </a:lnTo>
                  <a:lnTo>
                    <a:pt x="49961" y="354330"/>
                  </a:lnTo>
                  <a:lnTo>
                    <a:pt x="43611" y="344170"/>
                  </a:lnTo>
                  <a:lnTo>
                    <a:pt x="40436" y="340360"/>
                  </a:lnTo>
                  <a:lnTo>
                    <a:pt x="38417" y="339090"/>
                  </a:lnTo>
                  <a:lnTo>
                    <a:pt x="37833" y="336550"/>
                  </a:lnTo>
                  <a:lnTo>
                    <a:pt x="26258" y="316230"/>
                  </a:lnTo>
                  <a:lnTo>
                    <a:pt x="22529" y="308610"/>
                  </a:lnTo>
                  <a:lnTo>
                    <a:pt x="21666" y="308610"/>
                  </a:lnTo>
                  <a:lnTo>
                    <a:pt x="15595" y="300990"/>
                  </a:lnTo>
                  <a:lnTo>
                    <a:pt x="15303" y="298450"/>
                  </a:lnTo>
                  <a:lnTo>
                    <a:pt x="14732" y="297180"/>
                  </a:lnTo>
                  <a:lnTo>
                    <a:pt x="14439" y="295910"/>
                  </a:lnTo>
                  <a:lnTo>
                    <a:pt x="12420" y="290830"/>
                  </a:lnTo>
                  <a:lnTo>
                    <a:pt x="8953" y="281940"/>
                  </a:lnTo>
                  <a:lnTo>
                    <a:pt x="8089" y="278130"/>
                  </a:lnTo>
                  <a:lnTo>
                    <a:pt x="6642" y="278130"/>
                  </a:lnTo>
                  <a:lnTo>
                    <a:pt x="6642" y="275590"/>
                  </a:lnTo>
                  <a:lnTo>
                    <a:pt x="8089" y="275590"/>
                  </a:lnTo>
                  <a:lnTo>
                    <a:pt x="7797" y="273050"/>
                  </a:lnTo>
                  <a:lnTo>
                    <a:pt x="7505" y="273050"/>
                  </a:lnTo>
                  <a:lnTo>
                    <a:pt x="7505" y="271780"/>
                  </a:lnTo>
                  <a:lnTo>
                    <a:pt x="6934" y="267970"/>
                  </a:lnTo>
                  <a:lnTo>
                    <a:pt x="6642" y="266700"/>
                  </a:lnTo>
                  <a:lnTo>
                    <a:pt x="6642" y="257810"/>
                  </a:lnTo>
                  <a:lnTo>
                    <a:pt x="5778" y="254000"/>
                  </a:lnTo>
                  <a:lnTo>
                    <a:pt x="5778" y="251460"/>
                  </a:lnTo>
                  <a:lnTo>
                    <a:pt x="6070" y="250190"/>
                  </a:lnTo>
                  <a:lnTo>
                    <a:pt x="5778" y="242570"/>
                  </a:lnTo>
                  <a:lnTo>
                    <a:pt x="6642" y="242570"/>
                  </a:lnTo>
                  <a:lnTo>
                    <a:pt x="6642" y="238760"/>
                  </a:lnTo>
                  <a:lnTo>
                    <a:pt x="7213" y="236220"/>
                  </a:lnTo>
                  <a:lnTo>
                    <a:pt x="7213" y="232410"/>
                  </a:lnTo>
                  <a:lnTo>
                    <a:pt x="7505" y="231140"/>
                  </a:lnTo>
                  <a:lnTo>
                    <a:pt x="8089" y="226060"/>
                  </a:lnTo>
                  <a:lnTo>
                    <a:pt x="8661" y="224790"/>
                  </a:lnTo>
                  <a:lnTo>
                    <a:pt x="8661" y="219710"/>
                  </a:lnTo>
                  <a:lnTo>
                    <a:pt x="8953" y="218440"/>
                  </a:lnTo>
                  <a:lnTo>
                    <a:pt x="9525" y="217170"/>
                  </a:lnTo>
                  <a:lnTo>
                    <a:pt x="9525" y="215900"/>
                  </a:lnTo>
                  <a:lnTo>
                    <a:pt x="10401" y="212090"/>
                  </a:lnTo>
                  <a:lnTo>
                    <a:pt x="11159" y="207010"/>
                  </a:lnTo>
                  <a:lnTo>
                    <a:pt x="12133" y="201930"/>
                  </a:lnTo>
                  <a:lnTo>
                    <a:pt x="13971" y="195580"/>
                  </a:lnTo>
                  <a:lnTo>
                    <a:pt x="17322" y="184150"/>
                  </a:lnTo>
                  <a:lnTo>
                    <a:pt x="17614" y="184150"/>
                  </a:lnTo>
                  <a:lnTo>
                    <a:pt x="18770" y="179070"/>
                  </a:lnTo>
                  <a:lnTo>
                    <a:pt x="19634" y="177800"/>
                  </a:lnTo>
                  <a:lnTo>
                    <a:pt x="20510" y="173990"/>
                  </a:lnTo>
                  <a:lnTo>
                    <a:pt x="21666" y="171450"/>
                  </a:lnTo>
                  <a:lnTo>
                    <a:pt x="23978" y="163830"/>
                  </a:lnTo>
                  <a:lnTo>
                    <a:pt x="26536" y="156210"/>
                  </a:lnTo>
                  <a:lnTo>
                    <a:pt x="29256" y="149860"/>
                  </a:lnTo>
                  <a:lnTo>
                    <a:pt x="32054" y="142240"/>
                  </a:lnTo>
                  <a:lnTo>
                    <a:pt x="37728" y="129540"/>
                  </a:lnTo>
                  <a:lnTo>
                    <a:pt x="40630" y="124460"/>
                  </a:lnTo>
                  <a:lnTo>
                    <a:pt x="43611" y="118110"/>
                  </a:lnTo>
                  <a:lnTo>
                    <a:pt x="57078" y="95250"/>
                  </a:lnTo>
                  <a:lnTo>
                    <a:pt x="63880" y="83820"/>
                  </a:lnTo>
                  <a:lnTo>
                    <a:pt x="70764" y="72390"/>
                  </a:lnTo>
                  <a:lnTo>
                    <a:pt x="72491" y="68580"/>
                  </a:lnTo>
                  <a:lnTo>
                    <a:pt x="73647" y="67310"/>
                  </a:lnTo>
                  <a:lnTo>
                    <a:pt x="74510" y="64770"/>
                  </a:lnTo>
                  <a:lnTo>
                    <a:pt x="77978" y="57150"/>
                  </a:lnTo>
                  <a:lnTo>
                    <a:pt x="78841" y="55880"/>
                  </a:lnTo>
                  <a:lnTo>
                    <a:pt x="79717" y="53340"/>
                  </a:lnTo>
                  <a:lnTo>
                    <a:pt x="82016" y="48260"/>
                  </a:lnTo>
                  <a:lnTo>
                    <a:pt x="86639" y="39370"/>
                  </a:lnTo>
                  <a:lnTo>
                    <a:pt x="87515" y="35560"/>
                  </a:lnTo>
                  <a:lnTo>
                    <a:pt x="88379" y="35560"/>
                  </a:lnTo>
                  <a:lnTo>
                    <a:pt x="88379" y="34290"/>
                  </a:lnTo>
                  <a:lnTo>
                    <a:pt x="88950" y="33020"/>
                  </a:lnTo>
                  <a:lnTo>
                    <a:pt x="91262" y="24130"/>
                  </a:lnTo>
                  <a:lnTo>
                    <a:pt x="92417" y="24130"/>
                  </a:lnTo>
                  <a:lnTo>
                    <a:pt x="93002" y="20320"/>
                  </a:lnTo>
                  <a:lnTo>
                    <a:pt x="95592" y="10160"/>
                  </a:lnTo>
                  <a:lnTo>
                    <a:pt x="95592" y="8890"/>
                  </a:lnTo>
                  <a:lnTo>
                    <a:pt x="95885" y="7620"/>
                  </a:lnTo>
                  <a:lnTo>
                    <a:pt x="97040" y="5080"/>
                  </a:lnTo>
                  <a:lnTo>
                    <a:pt x="97040" y="0"/>
                  </a:lnTo>
                  <a:close/>
                </a:path>
              </a:pathLst>
            </a:custGeom>
            <a:solidFill>
              <a:srgbClr val="8B3731"/>
            </a:solidFill>
          </p:spPr>
          <p:txBody>
            <a:bodyPr wrap="square" lIns="0" tIns="0" rIns="0" bIns="0" rtlCol="0"/>
            <a:lstStyle/>
            <a:p>
              <a:endParaRPr/>
            </a:p>
          </p:txBody>
        </p:sp>
        <p:pic>
          <p:nvPicPr>
            <p:cNvPr id="648" name="object 651">
              <a:extLst>
                <a:ext uri="{FF2B5EF4-FFF2-40B4-BE49-F238E27FC236}">
                  <a16:creationId xmlns:a16="http://schemas.microsoft.com/office/drawing/2014/main" id="{6DE67E4D-9434-45B6-8420-1DA21C947361}"/>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84591" y="3329755"/>
              <a:ext cx="365920" cy="327521"/>
            </a:xfrm>
            <a:prstGeom prst="rect">
              <a:avLst/>
            </a:prstGeom>
          </p:spPr>
        </p:pic>
        <p:sp>
          <p:nvSpPr>
            <p:cNvPr id="649" name="object 652">
              <a:extLst>
                <a:ext uri="{FF2B5EF4-FFF2-40B4-BE49-F238E27FC236}">
                  <a16:creationId xmlns:a16="http://schemas.microsoft.com/office/drawing/2014/main" id="{EA313E4B-C9E3-CEAE-F2C3-E4CDCFF69799}"/>
                </a:ext>
              </a:extLst>
            </p:cNvPr>
            <p:cNvSpPr/>
            <p:nvPr/>
          </p:nvSpPr>
          <p:spPr>
            <a:xfrm>
              <a:off x="6382645" y="1644255"/>
              <a:ext cx="137795" cy="1905000"/>
            </a:xfrm>
            <a:custGeom>
              <a:avLst/>
              <a:gdLst/>
              <a:ahLst/>
              <a:cxnLst/>
              <a:rect l="l" t="t" r="r" b="b"/>
              <a:pathLst>
                <a:path w="137795" h="1905000">
                  <a:moveTo>
                    <a:pt x="42748" y="1879600"/>
                  </a:moveTo>
                  <a:lnTo>
                    <a:pt x="7213" y="1879600"/>
                  </a:lnTo>
                  <a:lnTo>
                    <a:pt x="9362" y="1892300"/>
                  </a:lnTo>
                  <a:lnTo>
                    <a:pt x="11009" y="1905000"/>
                  </a:lnTo>
                  <a:lnTo>
                    <a:pt x="33356" y="1905000"/>
                  </a:lnTo>
                  <a:lnTo>
                    <a:pt x="38892" y="1892300"/>
                  </a:lnTo>
                  <a:lnTo>
                    <a:pt x="42748" y="1879600"/>
                  </a:lnTo>
                  <a:close/>
                </a:path>
                <a:path w="137795" h="1905000">
                  <a:moveTo>
                    <a:pt x="44475" y="1866900"/>
                  </a:moveTo>
                  <a:lnTo>
                    <a:pt x="6921" y="1866900"/>
                  </a:lnTo>
                  <a:lnTo>
                    <a:pt x="6350" y="1879600"/>
                  </a:lnTo>
                  <a:lnTo>
                    <a:pt x="43891" y="1879600"/>
                  </a:lnTo>
                  <a:lnTo>
                    <a:pt x="44475" y="1866900"/>
                  </a:lnTo>
                  <a:close/>
                </a:path>
                <a:path w="137795" h="1905000">
                  <a:moveTo>
                    <a:pt x="43891" y="1854200"/>
                  </a:moveTo>
                  <a:lnTo>
                    <a:pt x="6642" y="1854200"/>
                  </a:lnTo>
                  <a:lnTo>
                    <a:pt x="6642" y="1866900"/>
                  </a:lnTo>
                  <a:lnTo>
                    <a:pt x="45631" y="1866900"/>
                  </a:lnTo>
                  <a:lnTo>
                    <a:pt x="43891" y="1854200"/>
                  </a:lnTo>
                  <a:close/>
                </a:path>
                <a:path w="137795" h="1905000">
                  <a:moveTo>
                    <a:pt x="43319" y="1752600"/>
                  </a:moveTo>
                  <a:lnTo>
                    <a:pt x="7505" y="1752600"/>
                  </a:lnTo>
                  <a:lnTo>
                    <a:pt x="7213" y="1765300"/>
                  </a:lnTo>
                  <a:lnTo>
                    <a:pt x="4902" y="1765300"/>
                  </a:lnTo>
                  <a:lnTo>
                    <a:pt x="8077" y="1778000"/>
                  </a:lnTo>
                  <a:lnTo>
                    <a:pt x="4330" y="1778000"/>
                  </a:lnTo>
                  <a:lnTo>
                    <a:pt x="4330" y="1790700"/>
                  </a:lnTo>
                  <a:lnTo>
                    <a:pt x="4610" y="1803400"/>
                  </a:lnTo>
                  <a:lnTo>
                    <a:pt x="5765" y="1816100"/>
                  </a:lnTo>
                  <a:lnTo>
                    <a:pt x="7797" y="1816100"/>
                  </a:lnTo>
                  <a:lnTo>
                    <a:pt x="8369" y="1828800"/>
                  </a:lnTo>
                  <a:lnTo>
                    <a:pt x="10680" y="1828800"/>
                  </a:lnTo>
                  <a:lnTo>
                    <a:pt x="11836" y="1841500"/>
                  </a:lnTo>
                  <a:lnTo>
                    <a:pt x="12407" y="1841500"/>
                  </a:lnTo>
                  <a:lnTo>
                    <a:pt x="11544" y="1854200"/>
                  </a:lnTo>
                  <a:lnTo>
                    <a:pt x="43319" y="1854200"/>
                  </a:lnTo>
                  <a:lnTo>
                    <a:pt x="40787" y="1841500"/>
                  </a:lnTo>
                  <a:lnTo>
                    <a:pt x="38446" y="1828800"/>
                  </a:lnTo>
                  <a:lnTo>
                    <a:pt x="36375" y="1816100"/>
                  </a:lnTo>
                  <a:lnTo>
                    <a:pt x="34658" y="1803400"/>
                  </a:lnTo>
                  <a:lnTo>
                    <a:pt x="35229" y="1790700"/>
                  </a:lnTo>
                  <a:lnTo>
                    <a:pt x="35521" y="1790700"/>
                  </a:lnTo>
                  <a:lnTo>
                    <a:pt x="39416" y="1778000"/>
                  </a:lnTo>
                  <a:lnTo>
                    <a:pt x="43319" y="1752600"/>
                  </a:lnTo>
                  <a:close/>
                </a:path>
                <a:path w="137795" h="1905000">
                  <a:moveTo>
                    <a:pt x="21082" y="1727200"/>
                  </a:moveTo>
                  <a:lnTo>
                    <a:pt x="0" y="1727200"/>
                  </a:lnTo>
                  <a:lnTo>
                    <a:pt x="4902" y="1739900"/>
                  </a:lnTo>
                  <a:lnTo>
                    <a:pt x="4902" y="1752600"/>
                  </a:lnTo>
                  <a:lnTo>
                    <a:pt x="51509" y="1752600"/>
                  </a:lnTo>
                  <a:lnTo>
                    <a:pt x="58805" y="1739900"/>
                  </a:lnTo>
                  <a:lnTo>
                    <a:pt x="22517" y="1739900"/>
                  </a:lnTo>
                  <a:lnTo>
                    <a:pt x="21082" y="1727200"/>
                  </a:lnTo>
                  <a:close/>
                </a:path>
                <a:path w="137795" h="1905000">
                  <a:moveTo>
                    <a:pt x="68453" y="1701800"/>
                  </a:moveTo>
                  <a:lnTo>
                    <a:pt x="60071" y="1701800"/>
                  </a:lnTo>
                  <a:lnTo>
                    <a:pt x="60071" y="1714500"/>
                  </a:lnTo>
                  <a:lnTo>
                    <a:pt x="54000" y="1714500"/>
                  </a:lnTo>
                  <a:lnTo>
                    <a:pt x="52844" y="1727200"/>
                  </a:lnTo>
                  <a:lnTo>
                    <a:pt x="48514" y="1727200"/>
                  </a:lnTo>
                  <a:lnTo>
                    <a:pt x="39852" y="1739900"/>
                  </a:lnTo>
                  <a:lnTo>
                    <a:pt x="58805" y="1739900"/>
                  </a:lnTo>
                  <a:lnTo>
                    <a:pt x="64642" y="1727200"/>
                  </a:lnTo>
                  <a:lnTo>
                    <a:pt x="68453" y="1714500"/>
                  </a:lnTo>
                  <a:lnTo>
                    <a:pt x="68453" y="1701800"/>
                  </a:lnTo>
                  <a:close/>
                </a:path>
                <a:path w="137795" h="1905000">
                  <a:moveTo>
                    <a:pt x="68210" y="1676400"/>
                  </a:moveTo>
                  <a:lnTo>
                    <a:pt x="62953" y="1676400"/>
                  </a:lnTo>
                  <a:lnTo>
                    <a:pt x="63538" y="1689100"/>
                  </a:lnTo>
                  <a:lnTo>
                    <a:pt x="64401" y="1689100"/>
                  </a:lnTo>
                  <a:lnTo>
                    <a:pt x="65557" y="1701800"/>
                  </a:lnTo>
                  <a:lnTo>
                    <a:pt x="68732" y="1701800"/>
                  </a:lnTo>
                  <a:lnTo>
                    <a:pt x="68341" y="1689100"/>
                  </a:lnTo>
                  <a:lnTo>
                    <a:pt x="68210" y="1676400"/>
                  </a:lnTo>
                  <a:close/>
                </a:path>
                <a:path w="137795" h="1905000">
                  <a:moveTo>
                    <a:pt x="61841" y="1651000"/>
                  </a:moveTo>
                  <a:lnTo>
                    <a:pt x="57759" y="1651000"/>
                  </a:lnTo>
                  <a:lnTo>
                    <a:pt x="59207" y="1663700"/>
                  </a:lnTo>
                  <a:lnTo>
                    <a:pt x="60655" y="1663700"/>
                  </a:lnTo>
                  <a:lnTo>
                    <a:pt x="61226" y="1676400"/>
                  </a:lnTo>
                  <a:lnTo>
                    <a:pt x="68160" y="1676400"/>
                  </a:lnTo>
                  <a:lnTo>
                    <a:pt x="64961" y="1663700"/>
                  </a:lnTo>
                  <a:lnTo>
                    <a:pt x="61841" y="1651000"/>
                  </a:lnTo>
                  <a:close/>
                </a:path>
                <a:path w="137795" h="1905000">
                  <a:moveTo>
                    <a:pt x="28295" y="1320800"/>
                  </a:moveTo>
                  <a:lnTo>
                    <a:pt x="15875" y="1320800"/>
                  </a:lnTo>
                  <a:lnTo>
                    <a:pt x="15875" y="1346200"/>
                  </a:lnTo>
                  <a:lnTo>
                    <a:pt x="16459" y="1346200"/>
                  </a:lnTo>
                  <a:lnTo>
                    <a:pt x="17554" y="1371600"/>
                  </a:lnTo>
                  <a:lnTo>
                    <a:pt x="18267" y="1384300"/>
                  </a:lnTo>
                  <a:lnTo>
                    <a:pt x="18654" y="1397000"/>
                  </a:lnTo>
                  <a:lnTo>
                    <a:pt x="18770" y="1422400"/>
                  </a:lnTo>
                  <a:lnTo>
                    <a:pt x="18558" y="1422400"/>
                  </a:lnTo>
                  <a:lnTo>
                    <a:pt x="18375" y="1435100"/>
                  </a:lnTo>
                  <a:lnTo>
                    <a:pt x="18247" y="1435100"/>
                  </a:lnTo>
                  <a:lnTo>
                    <a:pt x="18199" y="1447800"/>
                  </a:lnTo>
                  <a:lnTo>
                    <a:pt x="19342" y="1447800"/>
                  </a:lnTo>
                  <a:lnTo>
                    <a:pt x="19342" y="1460500"/>
                  </a:lnTo>
                  <a:lnTo>
                    <a:pt x="19926" y="1460500"/>
                  </a:lnTo>
                  <a:lnTo>
                    <a:pt x="20205" y="1473200"/>
                  </a:lnTo>
                  <a:lnTo>
                    <a:pt x="22237" y="1473200"/>
                  </a:lnTo>
                  <a:lnTo>
                    <a:pt x="22237" y="1485900"/>
                  </a:lnTo>
                  <a:lnTo>
                    <a:pt x="23672" y="1485900"/>
                  </a:lnTo>
                  <a:lnTo>
                    <a:pt x="28016" y="1498600"/>
                  </a:lnTo>
                  <a:lnTo>
                    <a:pt x="28587" y="1498600"/>
                  </a:lnTo>
                  <a:lnTo>
                    <a:pt x="28879" y="1511300"/>
                  </a:lnTo>
                  <a:lnTo>
                    <a:pt x="27152" y="1511300"/>
                  </a:lnTo>
                  <a:lnTo>
                    <a:pt x="31191" y="1524000"/>
                  </a:lnTo>
                  <a:lnTo>
                    <a:pt x="34658" y="1536700"/>
                  </a:lnTo>
                  <a:lnTo>
                    <a:pt x="35814" y="1536700"/>
                  </a:lnTo>
                  <a:lnTo>
                    <a:pt x="37541" y="1549400"/>
                  </a:lnTo>
                  <a:lnTo>
                    <a:pt x="38989" y="1549400"/>
                  </a:lnTo>
                  <a:lnTo>
                    <a:pt x="38112" y="1562100"/>
                  </a:lnTo>
                  <a:lnTo>
                    <a:pt x="36957" y="1562100"/>
                  </a:lnTo>
                  <a:lnTo>
                    <a:pt x="36957" y="1574800"/>
                  </a:lnTo>
                  <a:lnTo>
                    <a:pt x="38112" y="1574800"/>
                  </a:lnTo>
                  <a:lnTo>
                    <a:pt x="38112" y="1587500"/>
                  </a:lnTo>
                  <a:lnTo>
                    <a:pt x="39560" y="1587500"/>
                  </a:lnTo>
                  <a:lnTo>
                    <a:pt x="40424" y="1600200"/>
                  </a:lnTo>
                  <a:lnTo>
                    <a:pt x="42164" y="1600200"/>
                  </a:lnTo>
                  <a:lnTo>
                    <a:pt x="43027" y="1612900"/>
                  </a:lnTo>
                  <a:lnTo>
                    <a:pt x="46494" y="1612900"/>
                  </a:lnTo>
                  <a:lnTo>
                    <a:pt x="47066" y="1625600"/>
                  </a:lnTo>
                  <a:lnTo>
                    <a:pt x="49961" y="1625600"/>
                  </a:lnTo>
                  <a:lnTo>
                    <a:pt x="51117" y="1638300"/>
                  </a:lnTo>
                  <a:lnTo>
                    <a:pt x="54292" y="1638300"/>
                  </a:lnTo>
                  <a:lnTo>
                    <a:pt x="54864" y="1651000"/>
                  </a:lnTo>
                  <a:lnTo>
                    <a:pt x="58775" y="1651000"/>
                  </a:lnTo>
                  <a:lnTo>
                    <a:pt x="55740" y="1638300"/>
                  </a:lnTo>
                  <a:lnTo>
                    <a:pt x="52971" y="1625600"/>
                  </a:lnTo>
                  <a:lnTo>
                    <a:pt x="45046" y="1587500"/>
                  </a:lnTo>
                  <a:lnTo>
                    <a:pt x="39976" y="1549400"/>
                  </a:lnTo>
                  <a:lnTo>
                    <a:pt x="36096" y="1498600"/>
                  </a:lnTo>
                  <a:lnTo>
                    <a:pt x="32918" y="1473200"/>
                  </a:lnTo>
                  <a:lnTo>
                    <a:pt x="32882" y="1409700"/>
                  </a:lnTo>
                  <a:lnTo>
                    <a:pt x="32346" y="1384300"/>
                  </a:lnTo>
                  <a:lnTo>
                    <a:pt x="31762" y="1371600"/>
                  </a:lnTo>
                  <a:lnTo>
                    <a:pt x="31191" y="1371600"/>
                  </a:lnTo>
                  <a:lnTo>
                    <a:pt x="30327" y="1358900"/>
                  </a:lnTo>
                  <a:lnTo>
                    <a:pt x="29451" y="1358900"/>
                  </a:lnTo>
                  <a:lnTo>
                    <a:pt x="29743" y="1333500"/>
                  </a:lnTo>
                  <a:lnTo>
                    <a:pt x="28587" y="1333500"/>
                  </a:lnTo>
                  <a:lnTo>
                    <a:pt x="28295" y="1320800"/>
                  </a:lnTo>
                  <a:close/>
                </a:path>
                <a:path w="137795" h="1905000">
                  <a:moveTo>
                    <a:pt x="135153" y="698500"/>
                  </a:moveTo>
                  <a:lnTo>
                    <a:pt x="22517" y="698500"/>
                  </a:lnTo>
                  <a:lnTo>
                    <a:pt x="22517" y="711200"/>
                  </a:lnTo>
                  <a:lnTo>
                    <a:pt x="23672" y="711200"/>
                  </a:lnTo>
                  <a:lnTo>
                    <a:pt x="23672" y="723900"/>
                  </a:lnTo>
                  <a:lnTo>
                    <a:pt x="22517" y="723900"/>
                  </a:lnTo>
                  <a:lnTo>
                    <a:pt x="22517" y="736600"/>
                  </a:lnTo>
                  <a:lnTo>
                    <a:pt x="21666" y="749300"/>
                  </a:lnTo>
                  <a:lnTo>
                    <a:pt x="22517" y="762000"/>
                  </a:lnTo>
                  <a:lnTo>
                    <a:pt x="23837" y="774700"/>
                  </a:lnTo>
                  <a:lnTo>
                    <a:pt x="24180" y="787400"/>
                  </a:lnTo>
                  <a:lnTo>
                    <a:pt x="23981" y="800100"/>
                  </a:lnTo>
                  <a:lnTo>
                    <a:pt x="23672" y="812800"/>
                  </a:lnTo>
                  <a:lnTo>
                    <a:pt x="23101" y="825500"/>
                  </a:lnTo>
                  <a:lnTo>
                    <a:pt x="22517" y="825500"/>
                  </a:lnTo>
                  <a:lnTo>
                    <a:pt x="21666" y="838200"/>
                  </a:lnTo>
                  <a:lnTo>
                    <a:pt x="21082" y="850900"/>
                  </a:lnTo>
                  <a:lnTo>
                    <a:pt x="19634" y="863600"/>
                  </a:lnTo>
                  <a:lnTo>
                    <a:pt x="19634" y="876300"/>
                  </a:lnTo>
                  <a:lnTo>
                    <a:pt x="18770" y="876300"/>
                  </a:lnTo>
                  <a:lnTo>
                    <a:pt x="18770" y="889000"/>
                  </a:lnTo>
                  <a:lnTo>
                    <a:pt x="17322" y="889000"/>
                  </a:lnTo>
                  <a:lnTo>
                    <a:pt x="17322" y="901700"/>
                  </a:lnTo>
                  <a:lnTo>
                    <a:pt x="16459" y="901700"/>
                  </a:lnTo>
                  <a:lnTo>
                    <a:pt x="16459" y="914400"/>
                  </a:lnTo>
                  <a:lnTo>
                    <a:pt x="16751" y="914400"/>
                  </a:lnTo>
                  <a:lnTo>
                    <a:pt x="15875" y="927100"/>
                  </a:lnTo>
                  <a:lnTo>
                    <a:pt x="15875" y="939800"/>
                  </a:lnTo>
                  <a:lnTo>
                    <a:pt x="15303" y="939800"/>
                  </a:lnTo>
                  <a:lnTo>
                    <a:pt x="15011" y="952500"/>
                  </a:lnTo>
                  <a:lnTo>
                    <a:pt x="15011" y="965200"/>
                  </a:lnTo>
                  <a:lnTo>
                    <a:pt x="14776" y="977900"/>
                  </a:lnTo>
                  <a:lnTo>
                    <a:pt x="14435" y="977900"/>
                  </a:lnTo>
                  <a:lnTo>
                    <a:pt x="13877" y="990600"/>
                  </a:lnTo>
                  <a:lnTo>
                    <a:pt x="12992" y="1003300"/>
                  </a:lnTo>
                  <a:lnTo>
                    <a:pt x="12992" y="1016000"/>
                  </a:lnTo>
                  <a:lnTo>
                    <a:pt x="12128" y="1041400"/>
                  </a:lnTo>
                  <a:lnTo>
                    <a:pt x="12128" y="1079500"/>
                  </a:lnTo>
                  <a:lnTo>
                    <a:pt x="10972" y="1079500"/>
                  </a:lnTo>
                  <a:lnTo>
                    <a:pt x="10972" y="1104900"/>
                  </a:lnTo>
                  <a:lnTo>
                    <a:pt x="10109" y="1104900"/>
                  </a:lnTo>
                  <a:lnTo>
                    <a:pt x="10109" y="1181100"/>
                  </a:lnTo>
                  <a:lnTo>
                    <a:pt x="9232" y="1193800"/>
                  </a:lnTo>
                  <a:lnTo>
                    <a:pt x="8661" y="1193800"/>
                  </a:lnTo>
                  <a:lnTo>
                    <a:pt x="8661" y="1206500"/>
                  </a:lnTo>
                  <a:lnTo>
                    <a:pt x="10109" y="1206500"/>
                  </a:lnTo>
                  <a:lnTo>
                    <a:pt x="10109" y="1219200"/>
                  </a:lnTo>
                  <a:lnTo>
                    <a:pt x="10680" y="1219200"/>
                  </a:lnTo>
                  <a:lnTo>
                    <a:pt x="10680" y="1231900"/>
                  </a:lnTo>
                  <a:lnTo>
                    <a:pt x="12128" y="1231900"/>
                  </a:lnTo>
                  <a:lnTo>
                    <a:pt x="12128" y="1257300"/>
                  </a:lnTo>
                  <a:lnTo>
                    <a:pt x="12407" y="1257300"/>
                  </a:lnTo>
                  <a:lnTo>
                    <a:pt x="12992" y="1270000"/>
                  </a:lnTo>
                  <a:lnTo>
                    <a:pt x="12407" y="1270000"/>
                  </a:lnTo>
                  <a:lnTo>
                    <a:pt x="12992" y="1282700"/>
                  </a:lnTo>
                  <a:lnTo>
                    <a:pt x="13855" y="1282700"/>
                  </a:lnTo>
                  <a:lnTo>
                    <a:pt x="13855" y="1295400"/>
                  </a:lnTo>
                  <a:lnTo>
                    <a:pt x="14439" y="1308100"/>
                  </a:lnTo>
                  <a:lnTo>
                    <a:pt x="15011" y="1308100"/>
                  </a:lnTo>
                  <a:lnTo>
                    <a:pt x="15595" y="1320800"/>
                  </a:lnTo>
                  <a:lnTo>
                    <a:pt x="27432" y="1320800"/>
                  </a:lnTo>
                  <a:lnTo>
                    <a:pt x="27432" y="1257300"/>
                  </a:lnTo>
                  <a:lnTo>
                    <a:pt x="28016" y="1244600"/>
                  </a:lnTo>
                  <a:lnTo>
                    <a:pt x="28879" y="1244600"/>
                  </a:lnTo>
                  <a:lnTo>
                    <a:pt x="29451" y="1231900"/>
                  </a:lnTo>
                  <a:lnTo>
                    <a:pt x="29451" y="1206500"/>
                  </a:lnTo>
                  <a:lnTo>
                    <a:pt x="28295" y="1181100"/>
                  </a:lnTo>
                  <a:lnTo>
                    <a:pt x="28879" y="1168400"/>
                  </a:lnTo>
                  <a:lnTo>
                    <a:pt x="29451" y="1168400"/>
                  </a:lnTo>
                  <a:lnTo>
                    <a:pt x="29451" y="1155700"/>
                  </a:lnTo>
                  <a:lnTo>
                    <a:pt x="30327" y="1155700"/>
                  </a:lnTo>
                  <a:lnTo>
                    <a:pt x="31191" y="1143000"/>
                  </a:lnTo>
                  <a:lnTo>
                    <a:pt x="31762" y="1143000"/>
                  </a:lnTo>
                  <a:lnTo>
                    <a:pt x="35628" y="1130300"/>
                  </a:lnTo>
                  <a:lnTo>
                    <a:pt x="39927" y="1104900"/>
                  </a:lnTo>
                  <a:lnTo>
                    <a:pt x="44766" y="1079500"/>
                  </a:lnTo>
                  <a:lnTo>
                    <a:pt x="50253" y="1066800"/>
                  </a:lnTo>
                  <a:lnTo>
                    <a:pt x="57185" y="1028700"/>
                  </a:lnTo>
                  <a:lnTo>
                    <a:pt x="64146" y="990600"/>
                  </a:lnTo>
                  <a:lnTo>
                    <a:pt x="71161" y="965200"/>
                  </a:lnTo>
                  <a:lnTo>
                    <a:pt x="78257" y="927100"/>
                  </a:lnTo>
                  <a:lnTo>
                    <a:pt x="92363" y="889000"/>
                  </a:lnTo>
                  <a:lnTo>
                    <a:pt x="104438" y="838200"/>
                  </a:lnTo>
                  <a:lnTo>
                    <a:pt x="115265" y="800100"/>
                  </a:lnTo>
                  <a:lnTo>
                    <a:pt x="126212" y="762000"/>
                  </a:lnTo>
                  <a:lnTo>
                    <a:pt x="126504" y="762000"/>
                  </a:lnTo>
                  <a:lnTo>
                    <a:pt x="135153" y="698500"/>
                  </a:lnTo>
                  <a:close/>
                </a:path>
                <a:path w="137795" h="1905000">
                  <a:moveTo>
                    <a:pt x="134302" y="584200"/>
                  </a:moveTo>
                  <a:lnTo>
                    <a:pt x="22237" y="584200"/>
                  </a:lnTo>
                  <a:lnTo>
                    <a:pt x="22237" y="596900"/>
                  </a:lnTo>
                  <a:lnTo>
                    <a:pt x="21666" y="596900"/>
                  </a:lnTo>
                  <a:lnTo>
                    <a:pt x="21666" y="698500"/>
                  </a:lnTo>
                  <a:lnTo>
                    <a:pt x="135737" y="698500"/>
                  </a:lnTo>
                  <a:lnTo>
                    <a:pt x="136321" y="685800"/>
                  </a:lnTo>
                  <a:lnTo>
                    <a:pt x="136665" y="673100"/>
                  </a:lnTo>
                  <a:lnTo>
                    <a:pt x="136929" y="673100"/>
                  </a:lnTo>
                  <a:lnTo>
                    <a:pt x="137248" y="660400"/>
                  </a:lnTo>
                  <a:lnTo>
                    <a:pt x="137185" y="647700"/>
                  </a:lnTo>
                  <a:lnTo>
                    <a:pt x="136321" y="635000"/>
                  </a:lnTo>
                  <a:lnTo>
                    <a:pt x="136321" y="622300"/>
                  </a:lnTo>
                  <a:lnTo>
                    <a:pt x="135737" y="609600"/>
                  </a:lnTo>
                  <a:lnTo>
                    <a:pt x="135153" y="609600"/>
                  </a:lnTo>
                  <a:lnTo>
                    <a:pt x="134302" y="584200"/>
                  </a:lnTo>
                  <a:close/>
                </a:path>
                <a:path w="137795" h="1905000">
                  <a:moveTo>
                    <a:pt x="132562" y="571500"/>
                  </a:moveTo>
                  <a:lnTo>
                    <a:pt x="22740" y="571500"/>
                  </a:lnTo>
                  <a:lnTo>
                    <a:pt x="22517" y="584200"/>
                  </a:lnTo>
                  <a:lnTo>
                    <a:pt x="133718" y="584200"/>
                  </a:lnTo>
                  <a:lnTo>
                    <a:pt x="132562" y="571500"/>
                  </a:lnTo>
                  <a:close/>
                </a:path>
                <a:path w="137795" h="1905000">
                  <a:moveTo>
                    <a:pt x="130251" y="546100"/>
                  </a:moveTo>
                  <a:lnTo>
                    <a:pt x="24257" y="546100"/>
                  </a:lnTo>
                  <a:lnTo>
                    <a:pt x="23672" y="558800"/>
                  </a:lnTo>
                  <a:lnTo>
                    <a:pt x="23292" y="558800"/>
                  </a:lnTo>
                  <a:lnTo>
                    <a:pt x="22990" y="571500"/>
                  </a:lnTo>
                  <a:lnTo>
                    <a:pt x="132270" y="571500"/>
                  </a:lnTo>
                  <a:lnTo>
                    <a:pt x="131978" y="558800"/>
                  </a:lnTo>
                  <a:lnTo>
                    <a:pt x="130251" y="546100"/>
                  </a:lnTo>
                  <a:close/>
                </a:path>
                <a:path w="137795" h="1905000">
                  <a:moveTo>
                    <a:pt x="125056" y="495300"/>
                  </a:moveTo>
                  <a:lnTo>
                    <a:pt x="25120" y="495300"/>
                  </a:lnTo>
                  <a:lnTo>
                    <a:pt x="25120" y="508000"/>
                  </a:lnTo>
                  <a:lnTo>
                    <a:pt x="24549" y="520700"/>
                  </a:lnTo>
                  <a:lnTo>
                    <a:pt x="24549" y="546100"/>
                  </a:lnTo>
                  <a:lnTo>
                    <a:pt x="129387" y="546100"/>
                  </a:lnTo>
                  <a:lnTo>
                    <a:pt x="129387" y="533400"/>
                  </a:lnTo>
                  <a:lnTo>
                    <a:pt x="128511" y="520700"/>
                  </a:lnTo>
                  <a:lnTo>
                    <a:pt x="127076" y="520700"/>
                  </a:lnTo>
                  <a:lnTo>
                    <a:pt x="126504" y="508000"/>
                  </a:lnTo>
                  <a:lnTo>
                    <a:pt x="125628" y="508000"/>
                  </a:lnTo>
                  <a:lnTo>
                    <a:pt x="125056" y="495300"/>
                  </a:lnTo>
                  <a:close/>
                </a:path>
                <a:path w="137795" h="1905000">
                  <a:moveTo>
                    <a:pt x="61226" y="63500"/>
                  </a:moveTo>
                  <a:lnTo>
                    <a:pt x="25704" y="63500"/>
                  </a:lnTo>
                  <a:lnTo>
                    <a:pt x="21082" y="76200"/>
                  </a:lnTo>
                  <a:lnTo>
                    <a:pt x="20205" y="76200"/>
                  </a:lnTo>
                  <a:lnTo>
                    <a:pt x="20205" y="88900"/>
                  </a:lnTo>
                  <a:lnTo>
                    <a:pt x="19342" y="88900"/>
                  </a:lnTo>
                  <a:lnTo>
                    <a:pt x="19346" y="101600"/>
                  </a:lnTo>
                  <a:lnTo>
                    <a:pt x="19465" y="114300"/>
                  </a:lnTo>
                  <a:lnTo>
                    <a:pt x="19634" y="127000"/>
                  </a:lnTo>
                  <a:lnTo>
                    <a:pt x="19634" y="165100"/>
                  </a:lnTo>
                  <a:lnTo>
                    <a:pt x="18770" y="177800"/>
                  </a:lnTo>
                  <a:lnTo>
                    <a:pt x="17907" y="177800"/>
                  </a:lnTo>
                  <a:lnTo>
                    <a:pt x="17907" y="203200"/>
                  </a:lnTo>
                  <a:lnTo>
                    <a:pt x="18770" y="203200"/>
                  </a:lnTo>
                  <a:lnTo>
                    <a:pt x="18770" y="215900"/>
                  </a:lnTo>
                  <a:lnTo>
                    <a:pt x="19342" y="215900"/>
                  </a:lnTo>
                  <a:lnTo>
                    <a:pt x="19634" y="228600"/>
                  </a:lnTo>
                  <a:lnTo>
                    <a:pt x="19465" y="241300"/>
                  </a:lnTo>
                  <a:lnTo>
                    <a:pt x="19342" y="279400"/>
                  </a:lnTo>
                  <a:lnTo>
                    <a:pt x="19634" y="279400"/>
                  </a:lnTo>
                  <a:lnTo>
                    <a:pt x="19634" y="292100"/>
                  </a:lnTo>
                  <a:lnTo>
                    <a:pt x="20789" y="292100"/>
                  </a:lnTo>
                  <a:lnTo>
                    <a:pt x="20789" y="304800"/>
                  </a:lnTo>
                  <a:lnTo>
                    <a:pt x="23573" y="317500"/>
                  </a:lnTo>
                  <a:lnTo>
                    <a:pt x="24622" y="342900"/>
                  </a:lnTo>
                  <a:lnTo>
                    <a:pt x="24693" y="355600"/>
                  </a:lnTo>
                  <a:lnTo>
                    <a:pt x="24549" y="381000"/>
                  </a:lnTo>
                  <a:lnTo>
                    <a:pt x="23672" y="381000"/>
                  </a:lnTo>
                  <a:lnTo>
                    <a:pt x="23672" y="406400"/>
                  </a:lnTo>
                  <a:lnTo>
                    <a:pt x="23964" y="406400"/>
                  </a:lnTo>
                  <a:lnTo>
                    <a:pt x="24549" y="419100"/>
                  </a:lnTo>
                  <a:lnTo>
                    <a:pt x="24549" y="431800"/>
                  </a:lnTo>
                  <a:lnTo>
                    <a:pt x="26568" y="431800"/>
                  </a:lnTo>
                  <a:lnTo>
                    <a:pt x="26568" y="482600"/>
                  </a:lnTo>
                  <a:lnTo>
                    <a:pt x="25412" y="482600"/>
                  </a:lnTo>
                  <a:lnTo>
                    <a:pt x="25412" y="495300"/>
                  </a:lnTo>
                  <a:lnTo>
                    <a:pt x="123609" y="495300"/>
                  </a:lnTo>
                  <a:lnTo>
                    <a:pt x="122356" y="482600"/>
                  </a:lnTo>
                  <a:lnTo>
                    <a:pt x="121188" y="469900"/>
                  </a:lnTo>
                  <a:lnTo>
                    <a:pt x="118986" y="457200"/>
                  </a:lnTo>
                  <a:lnTo>
                    <a:pt x="118414" y="444500"/>
                  </a:lnTo>
                  <a:lnTo>
                    <a:pt x="117830" y="444500"/>
                  </a:lnTo>
                  <a:lnTo>
                    <a:pt x="115226" y="431800"/>
                  </a:lnTo>
                  <a:lnTo>
                    <a:pt x="110645" y="393700"/>
                  </a:lnTo>
                  <a:lnTo>
                    <a:pt x="103735" y="342900"/>
                  </a:lnTo>
                  <a:lnTo>
                    <a:pt x="94145" y="279400"/>
                  </a:lnTo>
                  <a:lnTo>
                    <a:pt x="79104" y="190500"/>
                  </a:lnTo>
                  <a:lnTo>
                    <a:pt x="71264" y="139700"/>
                  </a:lnTo>
                  <a:lnTo>
                    <a:pt x="68079" y="127000"/>
                  </a:lnTo>
                  <a:lnTo>
                    <a:pt x="67005" y="114300"/>
                  </a:lnTo>
                  <a:lnTo>
                    <a:pt x="65849" y="114300"/>
                  </a:lnTo>
                  <a:lnTo>
                    <a:pt x="64594" y="101600"/>
                  </a:lnTo>
                  <a:lnTo>
                    <a:pt x="63423" y="88900"/>
                  </a:lnTo>
                  <a:lnTo>
                    <a:pt x="62309" y="76200"/>
                  </a:lnTo>
                  <a:lnTo>
                    <a:pt x="61226" y="63500"/>
                  </a:lnTo>
                  <a:close/>
                </a:path>
                <a:path w="137795" h="1905000">
                  <a:moveTo>
                    <a:pt x="52565" y="0"/>
                  </a:moveTo>
                  <a:lnTo>
                    <a:pt x="51409" y="0"/>
                  </a:lnTo>
                  <a:lnTo>
                    <a:pt x="50825" y="12700"/>
                  </a:lnTo>
                  <a:lnTo>
                    <a:pt x="45339" y="12700"/>
                  </a:lnTo>
                  <a:lnTo>
                    <a:pt x="42392" y="25400"/>
                  </a:lnTo>
                  <a:lnTo>
                    <a:pt x="38660" y="38100"/>
                  </a:lnTo>
                  <a:lnTo>
                    <a:pt x="34007" y="50800"/>
                  </a:lnTo>
                  <a:lnTo>
                    <a:pt x="28295" y="63500"/>
                  </a:lnTo>
                  <a:lnTo>
                    <a:pt x="60071" y="63500"/>
                  </a:lnTo>
                  <a:lnTo>
                    <a:pt x="59207" y="50800"/>
                  </a:lnTo>
                  <a:lnTo>
                    <a:pt x="58331" y="50800"/>
                  </a:lnTo>
                  <a:lnTo>
                    <a:pt x="57759" y="38100"/>
                  </a:lnTo>
                  <a:lnTo>
                    <a:pt x="56311" y="38100"/>
                  </a:lnTo>
                  <a:lnTo>
                    <a:pt x="55740" y="25400"/>
                  </a:lnTo>
                  <a:lnTo>
                    <a:pt x="54292" y="25400"/>
                  </a:lnTo>
                  <a:lnTo>
                    <a:pt x="52565" y="0"/>
                  </a:lnTo>
                  <a:close/>
                </a:path>
              </a:pathLst>
            </a:custGeom>
            <a:solidFill>
              <a:srgbClr val="DEDFDE"/>
            </a:solidFill>
          </p:spPr>
          <p:txBody>
            <a:bodyPr wrap="square" lIns="0" tIns="0" rIns="0" bIns="0" rtlCol="0"/>
            <a:lstStyle/>
            <a:p>
              <a:endParaRPr/>
            </a:p>
          </p:txBody>
        </p:sp>
        <p:sp>
          <p:nvSpPr>
            <p:cNvPr id="650" name="object 653">
              <a:extLst>
                <a:ext uri="{FF2B5EF4-FFF2-40B4-BE49-F238E27FC236}">
                  <a16:creationId xmlns:a16="http://schemas.microsoft.com/office/drawing/2014/main" id="{50BA9DEF-6E17-5C59-22BD-06F86D482206}"/>
                </a:ext>
              </a:extLst>
            </p:cNvPr>
            <p:cNvSpPr/>
            <p:nvPr/>
          </p:nvSpPr>
          <p:spPr>
            <a:xfrm>
              <a:off x="6115488" y="3546367"/>
              <a:ext cx="2540" cy="3175"/>
            </a:xfrm>
            <a:custGeom>
              <a:avLst/>
              <a:gdLst/>
              <a:ahLst/>
              <a:cxnLst/>
              <a:rect l="l" t="t" r="r" b="b"/>
              <a:pathLst>
                <a:path w="2539" h="3175">
                  <a:moveTo>
                    <a:pt x="0" y="0"/>
                  </a:moveTo>
                  <a:lnTo>
                    <a:pt x="863" y="2311"/>
                  </a:lnTo>
                  <a:lnTo>
                    <a:pt x="2311" y="2882"/>
                  </a:lnTo>
                  <a:lnTo>
                    <a:pt x="1447" y="1727"/>
                  </a:lnTo>
                  <a:lnTo>
                    <a:pt x="571" y="863"/>
                  </a:lnTo>
                  <a:lnTo>
                    <a:pt x="0" y="0"/>
                  </a:lnTo>
                  <a:close/>
                </a:path>
              </a:pathLst>
            </a:custGeom>
            <a:solidFill>
              <a:srgbClr val="C4C5C5"/>
            </a:solidFill>
          </p:spPr>
          <p:txBody>
            <a:bodyPr wrap="square" lIns="0" tIns="0" rIns="0" bIns="0" rtlCol="0"/>
            <a:lstStyle/>
            <a:p>
              <a:endParaRPr/>
            </a:p>
          </p:txBody>
        </p:sp>
        <p:sp>
          <p:nvSpPr>
            <p:cNvPr id="651" name="object 654">
              <a:extLst>
                <a:ext uri="{FF2B5EF4-FFF2-40B4-BE49-F238E27FC236}">
                  <a16:creationId xmlns:a16="http://schemas.microsoft.com/office/drawing/2014/main" id="{DD851963-637B-0429-C342-EB3CC298332F}"/>
                </a:ext>
              </a:extLst>
            </p:cNvPr>
            <p:cNvSpPr/>
            <p:nvPr/>
          </p:nvSpPr>
          <p:spPr>
            <a:xfrm>
              <a:off x="6143498" y="3540594"/>
              <a:ext cx="10160" cy="8890"/>
            </a:xfrm>
            <a:custGeom>
              <a:avLst/>
              <a:gdLst/>
              <a:ahLst/>
              <a:cxnLst/>
              <a:rect l="l" t="t" r="r" b="b"/>
              <a:pathLst>
                <a:path w="10160" h="8889">
                  <a:moveTo>
                    <a:pt x="2882" y="0"/>
                  </a:moveTo>
                  <a:lnTo>
                    <a:pt x="1727" y="571"/>
                  </a:lnTo>
                  <a:lnTo>
                    <a:pt x="0" y="2311"/>
                  </a:lnTo>
                  <a:lnTo>
                    <a:pt x="571" y="6350"/>
                  </a:lnTo>
                  <a:lnTo>
                    <a:pt x="863" y="8661"/>
                  </a:lnTo>
                  <a:lnTo>
                    <a:pt x="1727" y="8661"/>
                  </a:lnTo>
                  <a:lnTo>
                    <a:pt x="2311" y="2882"/>
                  </a:lnTo>
                  <a:lnTo>
                    <a:pt x="2882" y="0"/>
                  </a:lnTo>
                  <a:close/>
                </a:path>
                <a:path w="10160" h="8889">
                  <a:moveTo>
                    <a:pt x="10109" y="6350"/>
                  </a:moveTo>
                  <a:lnTo>
                    <a:pt x="9537" y="5194"/>
                  </a:lnTo>
                  <a:lnTo>
                    <a:pt x="9245" y="4902"/>
                  </a:lnTo>
                  <a:lnTo>
                    <a:pt x="6362" y="6057"/>
                  </a:lnTo>
                  <a:lnTo>
                    <a:pt x="3759" y="8661"/>
                  </a:lnTo>
                  <a:lnTo>
                    <a:pt x="8089" y="8661"/>
                  </a:lnTo>
                  <a:lnTo>
                    <a:pt x="9245" y="6921"/>
                  </a:lnTo>
                  <a:lnTo>
                    <a:pt x="10109" y="6350"/>
                  </a:lnTo>
                  <a:close/>
                </a:path>
              </a:pathLst>
            </a:custGeom>
            <a:solidFill>
              <a:srgbClr val="A64E3C"/>
            </a:solidFill>
          </p:spPr>
          <p:txBody>
            <a:bodyPr wrap="square" lIns="0" tIns="0" rIns="0" bIns="0" rtlCol="0"/>
            <a:lstStyle/>
            <a:p>
              <a:endParaRPr/>
            </a:p>
          </p:txBody>
        </p:sp>
        <p:sp>
          <p:nvSpPr>
            <p:cNvPr id="652" name="object 655">
              <a:extLst>
                <a:ext uri="{FF2B5EF4-FFF2-40B4-BE49-F238E27FC236}">
                  <a16:creationId xmlns:a16="http://schemas.microsoft.com/office/drawing/2014/main" id="{46F38B75-772E-C4B7-0549-636CC924E5F0}"/>
                </a:ext>
              </a:extLst>
            </p:cNvPr>
            <p:cNvSpPr/>
            <p:nvPr/>
          </p:nvSpPr>
          <p:spPr>
            <a:xfrm>
              <a:off x="6162564" y="3546367"/>
              <a:ext cx="1905" cy="3175"/>
            </a:xfrm>
            <a:custGeom>
              <a:avLst/>
              <a:gdLst/>
              <a:ahLst/>
              <a:cxnLst/>
              <a:rect l="l" t="t" r="r" b="b"/>
              <a:pathLst>
                <a:path w="1904" h="3175">
                  <a:moveTo>
                    <a:pt x="1447" y="0"/>
                  </a:moveTo>
                  <a:lnTo>
                    <a:pt x="0" y="0"/>
                  </a:lnTo>
                  <a:lnTo>
                    <a:pt x="584" y="1727"/>
                  </a:lnTo>
                  <a:lnTo>
                    <a:pt x="1155" y="2882"/>
                  </a:lnTo>
                  <a:lnTo>
                    <a:pt x="1155" y="1155"/>
                  </a:lnTo>
                  <a:lnTo>
                    <a:pt x="1447" y="584"/>
                  </a:lnTo>
                  <a:lnTo>
                    <a:pt x="1447" y="0"/>
                  </a:lnTo>
                  <a:close/>
                </a:path>
              </a:pathLst>
            </a:custGeom>
            <a:solidFill>
              <a:srgbClr val="AE9FA0"/>
            </a:solidFill>
          </p:spPr>
          <p:txBody>
            <a:bodyPr wrap="square" lIns="0" tIns="0" rIns="0" bIns="0" rtlCol="0"/>
            <a:lstStyle/>
            <a:p>
              <a:endParaRPr/>
            </a:p>
          </p:txBody>
        </p:sp>
        <p:sp>
          <p:nvSpPr>
            <p:cNvPr id="653" name="object 656">
              <a:extLst>
                <a:ext uri="{FF2B5EF4-FFF2-40B4-BE49-F238E27FC236}">
                  <a16:creationId xmlns:a16="http://schemas.microsoft.com/office/drawing/2014/main" id="{4CBA6A8B-4F0E-8ECC-CF52-5C1A52D81B67}"/>
                </a:ext>
              </a:extLst>
            </p:cNvPr>
            <p:cNvSpPr/>
            <p:nvPr/>
          </p:nvSpPr>
          <p:spPr>
            <a:xfrm>
              <a:off x="6138594" y="3532797"/>
              <a:ext cx="13335" cy="15875"/>
            </a:xfrm>
            <a:custGeom>
              <a:avLst/>
              <a:gdLst/>
              <a:ahLst/>
              <a:cxnLst/>
              <a:rect l="l" t="t" r="r" b="b"/>
              <a:pathLst>
                <a:path w="13335" h="15875">
                  <a:moveTo>
                    <a:pt x="12992" y="0"/>
                  </a:moveTo>
                  <a:lnTo>
                    <a:pt x="9245" y="2019"/>
                  </a:lnTo>
                  <a:lnTo>
                    <a:pt x="1727" y="6629"/>
                  </a:lnTo>
                  <a:lnTo>
                    <a:pt x="1155" y="8077"/>
                  </a:lnTo>
                  <a:lnTo>
                    <a:pt x="0" y="11544"/>
                  </a:lnTo>
                  <a:lnTo>
                    <a:pt x="0" y="12700"/>
                  </a:lnTo>
                  <a:lnTo>
                    <a:pt x="292" y="14439"/>
                  </a:lnTo>
                  <a:lnTo>
                    <a:pt x="2311" y="15595"/>
                  </a:lnTo>
                  <a:lnTo>
                    <a:pt x="2311" y="12128"/>
                  </a:lnTo>
                  <a:lnTo>
                    <a:pt x="2603" y="10680"/>
                  </a:lnTo>
                  <a:lnTo>
                    <a:pt x="3175" y="10388"/>
                  </a:lnTo>
                  <a:lnTo>
                    <a:pt x="4038" y="10109"/>
                  </a:lnTo>
                  <a:lnTo>
                    <a:pt x="4914" y="10109"/>
                  </a:lnTo>
                  <a:lnTo>
                    <a:pt x="6642" y="8369"/>
                  </a:lnTo>
                  <a:lnTo>
                    <a:pt x="7797" y="7785"/>
                  </a:lnTo>
                  <a:lnTo>
                    <a:pt x="7797" y="4902"/>
                  </a:lnTo>
                  <a:lnTo>
                    <a:pt x="10972" y="4902"/>
                  </a:lnTo>
                  <a:lnTo>
                    <a:pt x="11557" y="3746"/>
                  </a:lnTo>
                  <a:lnTo>
                    <a:pt x="12128" y="2882"/>
                  </a:lnTo>
                  <a:lnTo>
                    <a:pt x="12992" y="2019"/>
                  </a:lnTo>
                  <a:lnTo>
                    <a:pt x="12992" y="0"/>
                  </a:lnTo>
                  <a:close/>
                </a:path>
              </a:pathLst>
            </a:custGeom>
            <a:solidFill>
              <a:srgbClr val="DC8772"/>
            </a:solidFill>
          </p:spPr>
          <p:txBody>
            <a:bodyPr wrap="square" lIns="0" tIns="0" rIns="0" bIns="0" rtlCol="0"/>
            <a:lstStyle/>
            <a:p>
              <a:endParaRPr/>
            </a:p>
          </p:txBody>
        </p:sp>
        <p:sp>
          <p:nvSpPr>
            <p:cNvPr id="654" name="object 657">
              <a:extLst>
                <a:ext uri="{FF2B5EF4-FFF2-40B4-BE49-F238E27FC236}">
                  <a16:creationId xmlns:a16="http://schemas.microsoft.com/office/drawing/2014/main" id="{A8BAD6FF-33D7-797E-7762-027E81731303}"/>
                </a:ext>
              </a:extLst>
            </p:cNvPr>
            <p:cNvSpPr/>
            <p:nvPr/>
          </p:nvSpPr>
          <p:spPr>
            <a:xfrm>
              <a:off x="6367623" y="3544342"/>
              <a:ext cx="8890" cy="3810"/>
            </a:xfrm>
            <a:custGeom>
              <a:avLst/>
              <a:gdLst/>
              <a:ahLst/>
              <a:cxnLst/>
              <a:rect l="l" t="t" r="r" b="b"/>
              <a:pathLst>
                <a:path w="8889" h="3810">
                  <a:moveTo>
                    <a:pt x="4038" y="0"/>
                  </a:moveTo>
                  <a:lnTo>
                    <a:pt x="0" y="0"/>
                  </a:lnTo>
                  <a:lnTo>
                    <a:pt x="1739" y="3467"/>
                  </a:lnTo>
                  <a:lnTo>
                    <a:pt x="6350" y="1739"/>
                  </a:lnTo>
                  <a:lnTo>
                    <a:pt x="8661" y="1155"/>
                  </a:lnTo>
                  <a:lnTo>
                    <a:pt x="6934" y="1155"/>
                  </a:lnTo>
                  <a:lnTo>
                    <a:pt x="5765" y="584"/>
                  </a:lnTo>
                  <a:lnTo>
                    <a:pt x="4038" y="0"/>
                  </a:lnTo>
                  <a:close/>
                </a:path>
              </a:pathLst>
            </a:custGeom>
            <a:solidFill>
              <a:srgbClr val="797D7E"/>
            </a:solidFill>
          </p:spPr>
          <p:txBody>
            <a:bodyPr wrap="square" lIns="0" tIns="0" rIns="0" bIns="0" rtlCol="0"/>
            <a:lstStyle/>
            <a:p>
              <a:endParaRPr/>
            </a:p>
          </p:txBody>
        </p:sp>
        <p:sp>
          <p:nvSpPr>
            <p:cNvPr id="655" name="object 658">
              <a:extLst>
                <a:ext uri="{FF2B5EF4-FFF2-40B4-BE49-F238E27FC236}">
                  <a16:creationId xmlns:a16="http://schemas.microsoft.com/office/drawing/2014/main" id="{DB6D86B6-1C8E-E158-5DC3-272E7A413055}"/>
                </a:ext>
              </a:extLst>
            </p:cNvPr>
            <p:cNvSpPr/>
            <p:nvPr/>
          </p:nvSpPr>
          <p:spPr>
            <a:xfrm>
              <a:off x="6170364" y="3543474"/>
              <a:ext cx="1270" cy="3810"/>
            </a:xfrm>
            <a:custGeom>
              <a:avLst/>
              <a:gdLst/>
              <a:ahLst/>
              <a:cxnLst/>
              <a:rect l="l" t="t" r="r" b="b"/>
              <a:pathLst>
                <a:path w="1270" h="3810">
                  <a:moveTo>
                    <a:pt x="0" y="0"/>
                  </a:moveTo>
                  <a:lnTo>
                    <a:pt x="0" y="3759"/>
                  </a:lnTo>
                  <a:lnTo>
                    <a:pt x="863" y="3759"/>
                  </a:lnTo>
                  <a:lnTo>
                    <a:pt x="571" y="2324"/>
                  </a:lnTo>
                  <a:lnTo>
                    <a:pt x="292" y="1155"/>
                  </a:lnTo>
                  <a:lnTo>
                    <a:pt x="0" y="0"/>
                  </a:lnTo>
                  <a:close/>
                </a:path>
              </a:pathLst>
            </a:custGeom>
            <a:solidFill>
              <a:srgbClr val="CB8F83"/>
            </a:solidFill>
          </p:spPr>
          <p:txBody>
            <a:bodyPr wrap="square" lIns="0" tIns="0" rIns="0" bIns="0" rtlCol="0"/>
            <a:lstStyle/>
            <a:p>
              <a:endParaRPr/>
            </a:p>
          </p:txBody>
        </p:sp>
        <p:sp>
          <p:nvSpPr>
            <p:cNvPr id="656" name="object 659">
              <a:extLst>
                <a:ext uri="{FF2B5EF4-FFF2-40B4-BE49-F238E27FC236}">
                  <a16:creationId xmlns:a16="http://schemas.microsoft.com/office/drawing/2014/main" id="{8767E813-E1BF-0FAF-4EEB-1FC41D574A49}"/>
                </a:ext>
              </a:extLst>
            </p:cNvPr>
            <p:cNvSpPr/>
            <p:nvPr/>
          </p:nvSpPr>
          <p:spPr>
            <a:xfrm>
              <a:off x="6182775" y="3539730"/>
              <a:ext cx="1270" cy="7620"/>
            </a:xfrm>
            <a:custGeom>
              <a:avLst/>
              <a:gdLst/>
              <a:ahLst/>
              <a:cxnLst/>
              <a:rect l="l" t="t" r="r" b="b"/>
              <a:pathLst>
                <a:path w="1270" h="7620">
                  <a:moveTo>
                    <a:pt x="1155" y="0"/>
                  </a:moveTo>
                  <a:lnTo>
                    <a:pt x="584" y="1142"/>
                  </a:lnTo>
                  <a:lnTo>
                    <a:pt x="292" y="2298"/>
                  </a:lnTo>
                  <a:lnTo>
                    <a:pt x="0" y="3746"/>
                  </a:lnTo>
                  <a:lnTo>
                    <a:pt x="0" y="6642"/>
                  </a:lnTo>
                  <a:lnTo>
                    <a:pt x="584" y="7213"/>
                  </a:lnTo>
                  <a:lnTo>
                    <a:pt x="691" y="3746"/>
                  </a:lnTo>
                  <a:lnTo>
                    <a:pt x="1155" y="0"/>
                  </a:lnTo>
                  <a:close/>
                </a:path>
              </a:pathLst>
            </a:custGeom>
            <a:solidFill>
              <a:srgbClr val="B75E49"/>
            </a:solidFill>
          </p:spPr>
          <p:txBody>
            <a:bodyPr wrap="square" lIns="0" tIns="0" rIns="0" bIns="0" rtlCol="0"/>
            <a:lstStyle/>
            <a:p>
              <a:endParaRPr/>
            </a:p>
          </p:txBody>
        </p:sp>
        <p:sp>
          <p:nvSpPr>
            <p:cNvPr id="657" name="object 660">
              <a:extLst>
                <a:ext uri="{FF2B5EF4-FFF2-40B4-BE49-F238E27FC236}">
                  <a16:creationId xmlns:a16="http://schemas.microsoft.com/office/drawing/2014/main" id="{D5D7FA88-06E6-3F17-437D-D92B6A0663C5}"/>
                </a:ext>
              </a:extLst>
            </p:cNvPr>
            <p:cNvSpPr/>
            <p:nvPr/>
          </p:nvSpPr>
          <p:spPr>
            <a:xfrm>
              <a:off x="6204442" y="3540009"/>
              <a:ext cx="5715" cy="6985"/>
            </a:xfrm>
            <a:custGeom>
              <a:avLst/>
              <a:gdLst/>
              <a:ahLst/>
              <a:cxnLst/>
              <a:rect l="l" t="t" r="r" b="b"/>
              <a:pathLst>
                <a:path w="5714" h="6985">
                  <a:moveTo>
                    <a:pt x="1155" y="0"/>
                  </a:moveTo>
                  <a:lnTo>
                    <a:pt x="584" y="292"/>
                  </a:lnTo>
                  <a:lnTo>
                    <a:pt x="292" y="584"/>
                  </a:lnTo>
                  <a:lnTo>
                    <a:pt x="0" y="1155"/>
                  </a:lnTo>
                  <a:lnTo>
                    <a:pt x="1155" y="2895"/>
                  </a:lnTo>
                  <a:lnTo>
                    <a:pt x="3467" y="6934"/>
                  </a:lnTo>
                  <a:lnTo>
                    <a:pt x="5486" y="6934"/>
                  </a:lnTo>
                  <a:lnTo>
                    <a:pt x="1155" y="0"/>
                  </a:lnTo>
                  <a:close/>
                </a:path>
              </a:pathLst>
            </a:custGeom>
            <a:solidFill>
              <a:srgbClr val="919495"/>
            </a:solidFill>
          </p:spPr>
          <p:txBody>
            <a:bodyPr wrap="square" lIns="0" tIns="0" rIns="0" bIns="0" rtlCol="0"/>
            <a:lstStyle/>
            <a:p>
              <a:endParaRPr/>
            </a:p>
          </p:txBody>
        </p:sp>
        <p:sp>
          <p:nvSpPr>
            <p:cNvPr id="658" name="object 661">
              <a:extLst>
                <a:ext uri="{FF2B5EF4-FFF2-40B4-BE49-F238E27FC236}">
                  <a16:creationId xmlns:a16="http://schemas.microsoft.com/office/drawing/2014/main" id="{95263E82-0A36-91B3-EAE0-87445C907E32}"/>
                </a:ext>
              </a:extLst>
            </p:cNvPr>
            <p:cNvSpPr/>
            <p:nvPr/>
          </p:nvSpPr>
          <p:spPr>
            <a:xfrm>
              <a:off x="6162564" y="3543471"/>
              <a:ext cx="1905" cy="3175"/>
            </a:xfrm>
            <a:custGeom>
              <a:avLst/>
              <a:gdLst/>
              <a:ahLst/>
              <a:cxnLst/>
              <a:rect l="l" t="t" r="r" b="b"/>
              <a:pathLst>
                <a:path w="1904" h="3175">
                  <a:moveTo>
                    <a:pt x="1155" y="0"/>
                  </a:moveTo>
                  <a:lnTo>
                    <a:pt x="0" y="0"/>
                  </a:lnTo>
                  <a:lnTo>
                    <a:pt x="0" y="2895"/>
                  </a:lnTo>
                  <a:lnTo>
                    <a:pt x="1447" y="2895"/>
                  </a:lnTo>
                  <a:lnTo>
                    <a:pt x="1155" y="1739"/>
                  </a:lnTo>
                  <a:lnTo>
                    <a:pt x="1155" y="0"/>
                  </a:lnTo>
                  <a:close/>
                </a:path>
              </a:pathLst>
            </a:custGeom>
            <a:solidFill>
              <a:srgbClr val="9A9D95"/>
            </a:solidFill>
          </p:spPr>
          <p:txBody>
            <a:bodyPr wrap="square" lIns="0" tIns="0" rIns="0" bIns="0" rtlCol="0"/>
            <a:lstStyle/>
            <a:p>
              <a:endParaRPr/>
            </a:p>
          </p:txBody>
        </p:sp>
        <p:sp>
          <p:nvSpPr>
            <p:cNvPr id="659" name="object 662">
              <a:extLst>
                <a:ext uri="{FF2B5EF4-FFF2-40B4-BE49-F238E27FC236}">
                  <a16:creationId xmlns:a16="http://schemas.microsoft.com/office/drawing/2014/main" id="{13783F83-50F3-5E74-2898-0DB71FC74E05}"/>
                </a:ext>
              </a:extLst>
            </p:cNvPr>
            <p:cNvSpPr/>
            <p:nvPr/>
          </p:nvSpPr>
          <p:spPr>
            <a:xfrm>
              <a:off x="6181916" y="3543476"/>
              <a:ext cx="1270" cy="3175"/>
            </a:xfrm>
            <a:custGeom>
              <a:avLst/>
              <a:gdLst/>
              <a:ahLst/>
              <a:cxnLst/>
              <a:rect l="l" t="t" r="r" b="b"/>
              <a:pathLst>
                <a:path w="1270" h="3175">
                  <a:moveTo>
                    <a:pt x="863" y="0"/>
                  </a:moveTo>
                  <a:lnTo>
                    <a:pt x="0" y="0"/>
                  </a:lnTo>
                  <a:lnTo>
                    <a:pt x="292" y="863"/>
                  </a:lnTo>
                  <a:lnTo>
                    <a:pt x="571" y="1739"/>
                  </a:lnTo>
                  <a:lnTo>
                    <a:pt x="863" y="2895"/>
                  </a:lnTo>
                  <a:lnTo>
                    <a:pt x="863" y="0"/>
                  </a:lnTo>
                  <a:close/>
                </a:path>
              </a:pathLst>
            </a:custGeom>
            <a:solidFill>
              <a:srgbClr val="CB8F83"/>
            </a:solidFill>
          </p:spPr>
          <p:txBody>
            <a:bodyPr wrap="square" lIns="0" tIns="0" rIns="0" bIns="0" rtlCol="0"/>
            <a:lstStyle/>
            <a:p>
              <a:endParaRPr/>
            </a:p>
          </p:txBody>
        </p:sp>
        <p:sp>
          <p:nvSpPr>
            <p:cNvPr id="660" name="object 663">
              <a:extLst>
                <a:ext uri="{FF2B5EF4-FFF2-40B4-BE49-F238E27FC236}">
                  <a16:creationId xmlns:a16="http://schemas.microsoft.com/office/drawing/2014/main" id="{86DB2696-2795-99C1-0337-B61C44B5F8FD}"/>
                </a:ext>
              </a:extLst>
            </p:cNvPr>
            <p:cNvSpPr/>
            <p:nvPr/>
          </p:nvSpPr>
          <p:spPr>
            <a:xfrm>
              <a:off x="6345674" y="3534810"/>
              <a:ext cx="6985" cy="12065"/>
            </a:xfrm>
            <a:custGeom>
              <a:avLst/>
              <a:gdLst/>
              <a:ahLst/>
              <a:cxnLst/>
              <a:rect l="l" t="t" r="r" b="b"/>
              <a:pathLst>
                <a:path w="6985" h="12064">
                  <a:moveTo>
                    <a:pt x="3759" y="0"/>
                  </a:moveTo>
                  <a:lnTo>
                    <a:pt x="4038" y="1447"/>
                  </a:lnTo>
                  <a:lnTo>
                    <a:pt x="5194" y="4330"/>
                  </a:lnTo>
                  <a:lnTo>
                    <a:pt x="1727" y="8953"/>
                  </a:lnTo>
                  <a:lnTo>
                    <a:pt x="0" y="11556"/>
                  </a:lnTo>
                  <a:lnTo>
                    <a:pt x="1727" y="11264"/>
                  </a:lnTo>
                  <a:lnTo>
                    <a:pt x="3759" y="10985"/>
                  </a:lnTo>
                  <a:lnTo>
                    <a:pt x="5778" y="10985"/>
                  </a:lnTo>
                  <a:lnTo>
                    <a:pt x="6934" y="4914"/>
                  </a:lnTo>
                  <a:lnTo>
                    <a:pt x="6070" y="876"/>
                  </a:lnTo>
                  <a:lnTo>
                    <a:pt x="4330" y="292"/>
                  </a:lnTo>
                  <a:lnTo>
                    <a:pt x="3759" y="0"/>
                  </a:lnTo>
                  <a:close/>
                </a:path>
              </a:pathLst>
            </a:custGeom>
            <a:solidFill>
              <a:srgbClr val="A9ACAC"/>
            </a:solidFill>
          </p:spPr>
          <p:txBody>
            <a:bodyPr wrap="square" lIns="0" tIns="0" rIns="0" bIns="0" rtlCol="0"/>
            <a:lstStyle/>
            <a:p>
              <a:endParaRPr/>
            </a:p>
          </p:txBody>
        </p:sp>
        <p:sp>
          <p:nvSpPr>
            <p:cNvPr id="661" name="object 664">
              <a:extLst>
                <a:ext uri="{FF2B5EF4-FFF2-40B4-BE49-F238E27FC236}">
                  <a16:creationId xmlns:a16="http://schemas.microsoft.com/office/drawing/2014/main" id="{2DC0C105-8DCE-EE1F-F02F-EDD19046BCC8}"/>
                </a:ext>
              </a:extLst>
            </p:cNvPr>
            <p:cNvSpPr/>
            <p:nvPr/>
          </p:nvSpPr>
          <p:spPr>
            <a:xfrm>
              <a:off x="6379175" y="3545490"/>
              <a:ext cx="4445" cy="1270"/>
            </a:xfrm>
            <a:custGeom>
              <a:avLst/>
              <a:gdLst/>
              <a:ahLst/>
              <a:cxnLst/>
              <a:rect l="l" t="t" r="r" b="b"/>
              <a:pathLst>
                <a:path w="4445" h="1270">
                  <a:moveTo>
                    <a:pt x="0" y="0"/>
                  </a:moveTo>
                  <a:lnTo>
                    <a:pt x="0" y="876"/>
                  </a:lnTo>
                  <a:lnTo>
                    <a:pt x="4038" y="876"/>
                  </a:lnTo>
                  <a:lnTo>
                    <a:pt x="2603" y="584"/>
                  </a:lnTo>
                  <a:lnTo>
                    <a:pt x="1155" y="304"/>
                  </a:lnTo>
                  <a:lnTo>
                    <a:pt x="0" y="0"/>
                  </a:lnTo>
                  <a:close/>
                </a:path>
              </a:pathLst>
            </a:custGeom>
            <a:solidFill>
              <a:srgbClr val="898C8D"/>
            </a:solidFill>
          </p:spPr>
          <p:txBody>
            <a:bodyPr wrap="square" lIns="0" tIns="0" rIns="0" bIns="0" rtlCol="0"/>
            <a:lstStyle/>
            <a:p>
              <a:endParaRPr/>
            </a:p>
          </p:txBody>
        </p:sp>
        <p:sp>
          <p:nvSpPr>
            <p:cNvPr id="662" name="object 665">
              <a:extLst>
                <a:ext uri="{FF2B5EF4-FFF2-40B4-BE49-F238E27FC236}">
                  <a16:creationId xmlns:a16="http://schemas.microsoft.com/office/drawing/2014/main" id="{0ED6E017-B6F8-B14E-1F68-31F09D1782B8}"/>
                </a:ext>
              </a:extLst>
            </p:cNvPr>
            <p:cNvSpPr/>
            <p:nvPr/>
          </p:nvSpPr>
          <p:spPr>
            <a:xfrm>
              <a:off x="6153908" y="3541461"/>
              <a:ext cx="3175" cy="4445"/>
            </a:xfrm>
            <a:custGeom>
              <a:avLst/>
              <a:gdLst/>
              <a:ahLst/>
              <a:cxnLst/>
              <a:rect l="l" t="t" r="r" b="b"/>
              <a:pathLst>
                <a:path w="3175" h="4445">
                  <a:moveTo>
                    <a:pt x="2590" y="0"/>
                  </a:moveTo>
                  <a:lnTo>
                    <a:pt x="0" y="0"/>
                  </a:lnTo>
                  <a:lnTo>
                    <a:pt x="0" y="1435"/>
                  </a:lnTo>
                  <a:lnTo>
                    <a:pt x="279" y="2882"/>
                  </a:lnTo>
                  <a:lnTo>
                    <a:pt x="571" y="4330"/>
                  </a:lnTo>
                  <a:lnTo>
                    <a:pt x="1143" y="2882"/>
                  </a:lnTo>
                  <a:lnTo>
                    <a:pt x="1727" y="1435"/>
                  </a:lnTo>
                  <a:lnTo>
                    <a:pt x="2590" y="0"/>
                  </a:lnTo>
                  <a:close/>
                </a:path>
              </a:pathLst>
            </a:custGeom>
            <a:solidFill>
              <a:srgbClr val="A64E3C"/>
            </a:solidFill>
          </p:spPr>
          <p:txBody>
            <a:bodyPr wrap="square" lIns="0" tIns="0" rIns="0" bIns="0" rtlCol="0"/>
            <a:lstStyle/>
            <a:p>
              <a:endParaRPr/>
            </a:p>
          </p:txBody>
        </p:sp>
        <p:sp>
          <p:nvSpPr>
            <p:cNvPr id="663" name="object 666">
              <a:extLst>
                <a:ext uri="{FF2B5EF4-FFF2-40B4-BE49-F238E27FC236}">
                  <a16:creationId xmlns:a16="http://schemas.microsoft.com/office/drawing/2014/main" id="{4C4D87BF-3F93-DCE0-0063-D8106611FC2A}"/>
                </a:ext>
              </a:extLst>
            </p:cNvPr>
            <p:cNvSpPr/>
            <p:nvPr/>
          </p:nvSpPr>
          <p:spPr>
            <a:xfrm>
              <a:off x="6345962" y="3527008"/>
              <a:ext cx="31750" cy="19050"/>
            </a:xfrm>
            <a:custGeom>
              <a:avLst/>
              <a:gdLst/>
              <a:ahLst/>
              <a:cxnLst/>
              <a:rect l="l" t="t" r="r" b="b"/>
              <a:pathLst>
                <a:path w="31750" h="19050">
                  <a:moveTo>
                    <a:pt x="15887" y="0"/>
                  </a:moveTo>
                  <a:lnTo>
                    <a:pt x="571" y="0"/>
                  </a:lnTo>
                  <a:lnTo>
                    <a:pt x="0" y="2324"/>
                  </a:lnTo>
                  <a:lnTo>
                    <a:pt x="0" y="3479"/>
                  </a:lnTo>
                  <a:lnTo>
                    <a:pt x="3467" y="7810"/>
                  </a:lnTo>
                  <a:lnTo>
                    <a:pt x="4051" y="8089"/>
                  </a:lnTo>
                  <a:lnTo>
                    <a:pt x="5778" y="8674"/>
                  </a:lnTo>
                  <a:lnTo>
                    <a:pt x="6642" y="12712"/>
                  </a:lnTo>
                  <a:lnTo>
                    <a:pt x="5486" y="18783"/>
                  </a:lnTo>
                  <a:lnTo>
                    <a:pt x="6642" y="18491"/>
                  </a:lnTo>
                  <a:lnTo>
                    <a:pt x="9245" y="18491"/>
                  </a:lnTo>
                  <a:lnTo>
                    <a:pt x="9245" y="17335"/>
                  </a:lnTo>
                  <a:lnTo>
                    <a:pt x="10680" y="9829"/>
                  </a:lnTo>
                  <a:lnTo>
                    <a:pt x="17604" y="9829"/>
                  </a:lnTo>
                  <a:lnTo>
                    <a:pt x="18478" y="8953"/>
                  </a:lnTo>
                  <a:lnTo>
                    <a:pt x="24673" y="8953"/>
                  </a:lnTo>
                  <a:lnTo>
                    <a:pt x="21945" y="6070"/>
                  </a:lnTo>
                  <a:lnTo>
                    <a:pt x="15887" y="0"/>
                  </a:lnTo>
                  <a:close/>
                </a:path>
                <a:path w="31750" h="19050">
                  <a:moveTo>
                    <a:pt x="24673" y="8953"/>
                  </a:moveTo>
                  <a:lnTo>
                    <a:pt x="18478" y="8953"/>
                  </a:lnTo>
                  <a:lnTo>
                    <a:pt x="23393" y="10985"/>
                  </a:lnTo>
                  <a:lnTo>
                    <a:pt x="24257" y="11264"/>
                  </a:lnTo>
                  <a:lnTo>
                    <a:pt x="26276" y="15608"/>
                  </a:lnTo>
                  <a:lnTo>
                    <a:pt x="27152" y="15887"/>
                  </a:lnTo>
                  <a:lnTo>
                    <a:pt x="29464" y="16471"/>
                  </a:lnTo>
                  <a:lnTo>
                    <a:pt x="29464" y="18491"/>
                  </a:lnTo>
                  <a:lnTo>
                    <a:pt x="31483" y="18491"/>
                  </a:lnTo>
                  <a:lnTo>
                    <a:pt x="26860" y="11264"/>
                  </a:lnTo>
                  <a:lnTo>
                    <a:pt x="24673" y="8953"/>
                  </a:lnTo>
                  <a:close/>
                </a:path>
                <a:path w="31750" h="19050">
                  <a:moveTo>
                    <a:pt x="17604" y="9829"/>
                  </a:moveTo>
                  <a:lnTo>
                    <a:pt x="10680" y="9829"/>
                  </a:lnTo>
                  <a:lnTo>
                    <a:pt x="13576" y="13868"/>
                  </a:lnTo>
                  <a:lnTo>
                    <a:pt x="17604" y="9829"/>
                  </a:lnTo>
                  <a:close/>
                </a:path>
              </a:pathLst>
            </a:custGeom>
            <a:solidFill>
              <a:srgbClr val="BABCBC"/>
            </a:solidFill>
          </p:spPr>
          <p:txBody>
            <a:bodyPr wrap="square" lIns="0" tIns="0" rIns="0" bIns="0" rtlCol="0"/>
            <a:lstStyle/>
            <a:p>
              <a:endParaRPr/>
            </a:p>
          </p:txBody>
        </p:sp>
        <p:sp>
          <p:nvSpPr>
            <p:cNvPr id="664" name="object 667">
              <a:extLst>
                <a:ext uri="{FF2B5EF4-FFF2-40B4-BE49-F238E27FC236}">
                  <a16:creationId xmlns:a16="http://schemas.microsoft.com/office/drawing/2014/main" id="{A621A82C-ABFC-BF24-718A-8BBA2868C03C}"/>
                </a:ext>
              </a:extLst>
            </p:cNvPr>
            <p:cNvSpPr/>
            <p:nvPr/>
          </p:nvSpPr>
          <p:spPr>
            <a:xfrm>
              <a:off x="6137727" y="3541458"/>
              <a:ext cx="1270" cy="4445"/>
            </a:xfrm>
            <a:custGeom>
              <a:avLst/>
              <a:gdLst/>
              <a:ahLst/>
              <a:cxnLst/>
              <a:rect l="l" t="t" r="r" b="b"/>
              <a:pathLst>
                <a:path w="1270" h="4445">
                  <a:moveTo>
                    <a:pt x="0" y="0"/>
                  </a:moveTo>
                  <a:lnTo>
                    <a:pt x="0" y="4038"/>
                  </a:lnTo>
                  <a:lnTo>
                    <a:pt x="863" y="4038"/>
                  </a:lnTo>
                  <a:lnTo>
                    <a:pt x="863" y="2882"/>
                  </a:lnTo>
                  <a:lnTo>
                    <a:pt x="584" y="1727"/>
                  </a:lnTo>
                  <a:lnTo>
                    <a:pt x="0" y="0"/>
                  </a:lnTo>
                  <a:close/>
                </a:path>
              </a:pathLst>
            </a:custGeom>
            <a:solidFill>
              <a:srgbClr val="E3AA99"/>
            </a:solidFill>
          </p:spPr>
          <p:txBody>
            <a:bodyPr wrap="square" lIns="0" tIns="0" rIns="0" bIns="0" rtlCol="0"/>
            <a:lstStyle/>
            <a:p>
              <a:endParaRPr/>
            </a:p>
          </p:txBody>
        </p:sp>
        <p:sp>
          <p:nvSpPr>
            <p:cNvPr id="665" name="object 668">
              <a:extLst>
                <a:ext uri="{FF2B5EF4-FFF2-40B4-BE49-F238E27FC236}">
                  <a16:creationId xmlns:a16="http://schemas.microsoft.com/office/drawing/2014/main" id="{F5C516A3-2D65-B331-4DDF-217C455498F2}"/>
                </a:ext>
              </a:extLst>
            </p:cNvPr>
            <p:cNvSpPr/>
            <p:nvPr/>
          </p:nvSpPr>
          <p:spPr>
            <a:xfrm>
              <a:off x="6169496" y="3542614"/>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B75E49"/>
            </a:solidFill>
          </p:spPr>
          <p:txBody>
            <a:bodyPr wrap="square" lIns="0" tIns="0" rIns="0" bIns="0" rtlCol="0"/>
            <a:lstStyle/>
            <a:p>
              <a:endParaRPr/>
            </a:p>
          </p:txBody>
        </p:sp>
        <p:sp>
          <p:nvSpPr>
            <p:cNvPr id="666" name="object 669">
              <a:extLst>
                <a:ext uri="{FF2B5EF4-FFF2-40B4-BE49-F238E27FC236}">
                  <a16:creationId xmlns:a16="http://schemas.microsoft.com/office/drawing/2014/main" id="{912540F0-A074-98CC-98F1-53E20AD0586D}"/>
                </a:ext>
              </a:extLst>
            </p:cNvPr>
            <p:cNvSpPr/>
            <p:nvPr/>
          </p:nvSpPr>
          <p:spPr>
            <a:xfrm>
              <a:off x="6190004" y="3540588"/>
              <a:ext cx="3810" cy="5080"/>
            </a:xfrm>
            <a:custGeom>
              <a:avLst/>
              <a:gdLst/>
              <a:ahLst/>
              <a:cxnLst/>
              <a:rect l="l" t="t" r="r" b="b"/>
              <a:pathLst>
                <a:path w="3810" h="5079">
                  <a:moveTo>
                    <a:pt x="1155" y="0"/>
                  </a:moveTo>
                  <a:lnTo>
                    <a:pt x="0" y="0"/>
                  </a:lnTo>
                  <a:lnTo>
                    <a:pt x="0" y="2603"/>
                  </a:lnTo>
                  <a:lnTo>
                    <a:pt x="292" y="4038"/>
                  </a:lnTo>
                  <a:lnTo>
                    <a:pt x="1155" y="4330"/>
                  </a:lnTo>
                  <a:lnTo>
                    <a:pt x="3467" y="4914"/>
                  </a:lnTo>
                  <a:lnTo>
                    <a:pt x="3467" y="2882"/>
                  </a:lnTo>
                  <a:lnTo>
                    <a:pt x="2603" y="1727"/>
                  </a:lnTo>
                  <a:lnTo>
                    <a:pt x="1727" y="863"/>
                  </a:lnTo>
                  <a:lnTo>
                    <a:pt x="1155" y="0"/>
                  </a:lnTo>
                  <a:close/>
                </a:path>
              </a:pathLst>
            </a:custGeom>
            <a:solidFill>
              <a:srgbClr val="C77662"/>
            </a:solidFill>
          </p:spPr>
          <p:txBody>
            <a:bodyPr wrap="square" lIns="0" tIns="0" rIns="0" bIns="0" rtlCol="0"/>
            <a:lstStyle/>
            <a:p>
              <a:endParaRPr/>
            </a:p>
          </p:txBody>
        </p:sp>
        <p:sp>
          <p:nvSpPr>
            <p:cNvPr id="667" name="object 670">
              <a:extLst>
                <a:ext uri="{FF2B5EF4-FFF2-40B4-BE49-F238E27FC236}">
                  <a16:creationId xmlns:a16="http://schemas.microsoft.com/office/drawing/2014/main" id="{CAC90365-CD3B-6109-F6B5-5C0FB4EB50C4}"/>
                </a:ext>
              </a:extLst>
            </p:cNvPr>
            <p:cNvSpPr/>
            <p:nvPr/>
          </p:nvSpPr>
          <p:spPr>
            <a:xfrm>
              <a:off x="6355201" y="3535972"/>
              <a:ext cx="20320" cy="9525"/>
            </a:xfrm>
            <a:custGeom>
              <a:avLst/>
              <a:gdLst/>
              <a:ahLst/>
              <a:cxnLst/>
              <a:rect l="l" t="t" r="r" b="b"/>
              <a:pathLst>
                <a:path w="20320" h="9525">
                  <a:moveTo>
                    <a:pt x="9245" y="0"/>
                  </a:moveTo>
                  <a:lnTo>
                    <a:pt x="4330" y="4902"/>
                  </a:lnTo>
                  <a:lnTo>
                    <a:pt x="1447" y="863"/>
                  </a:lnTo>
                  <a:lnTo>
                    <a:pt x="0" y="8369"/>
                  </a:lnTo>
                  <a:lnTo>
                    <a:pt x="6642" y="8369"/>
                  </a:lnTo>
                  <a:lnTo>
                    <a:pt x="6642" y="7505"/>
                  </a:lnTo>
                  <a:lnTo>
                    <a:pt x="12420" y="7505"/>
                  </a:lnTo>
                  <a:lnTo>
                    <a:pt x="12420" y="8369"/>
                  </a:lnTo>
                  <a:lnTo>
                    <a:pt x="16459" y="8369"/>
                  </a:lnTo>
                  <a:lnTo>
                    <a:pt x="18199" y="8953"/>
                  </a:lnTo>
                  <a:lnTo>
                    <a:pt x="19354" y="9525"/>
                  </a:lnTo>
                  <a:lnTo>
                    <a:pt x="20218" y="9525"/>
                  </a:lnTo>
                  <a:lnTo>
                    <a:pt x="20218" y="7505"/>
                  </a:lnTo>
                  <a:lnTo>
                    <a:pt x="17907" y="6934"/>
                  </a:lnTo>
                  <a:lnTo>
                    <a:pt x="17043" y="6642"/>
                  </a:lnTo>
                  <a:lnTo>
                    <a:pt x="15024" y="2311"/>
                  </a:lnTo>
                  <a:lnTo>
                    <a:pt x="14160" y="2019"/>
                  </a:lnTo>
                  <a:lnTo>
                    <a:pt x="9245" y="0"/>
                  </a:lnTo>
                  <a:close/>
                </a:path>
              </a:pathLst>
            </a:custGeom>
            <a:solidFill>
              <a:srgbClr val="C4C5C5"/>
            </a:solidFill>
          </p:spPr>
          <p:txBody>
            <a:bodyPr wrap="square" lIns="0" tIns="0" rIns="0" bIns="0" rtlCol="0"/>
            <a:lstStyle/>
            <a:p>
              <a:endParaRPr/>
            </a:p>
          </p:txBody>
        </p:sp>
        <p:sp>
          <p:nvSpPr>
            <p:cNvPr id="668" name="object 671">
              <a:extLst>
                <a:ext uri="{FF2B5EF4-FFF2-40B4-BE49-F238E27FC236}">
                  <a16:creationId xmlns:a16="http://schemas.microsoft.com/office/drawing/2014/main" id="{A641B6DD-A09C-CC83-C6C7-F7A59E8F8504}"/>
                </a:ext>
              </a:extLst>
            </p:cNvPr>
            <p:cNvSpPr/>
            <p:nvPr/>
          </p:nvSpPr>
          <p:spPr>
            <a:xfrm>
              <a:off x="6137730" y="3526156"/>
              <a:ext cx="15875" cy="18415"/>
            </a:xfrm>
            <a:custGeom>
              <a:avLst/>
              <a:gdLst/>
              <a:ahLst/>
              <a:cxnLst/>
              <a:rect l="l" t="t" r="r" b="b"/>
              <a:pathLst>
                <a:path w="15875" h="18414">
                  <a:moveTo>
                    <a:pt x="14439" y="0"/>
                  </a:moveTo>
                  <a:lnTo>
                    <a:pt x="13576" y="0"/>
                  </a:lnTo>
                  <a:lnTo>
                    <a:pt x="0" y="12115"/>
                  </a:lnTo>
                  <a:lnTo>
                    <a:pt x="0" y="15303"/>
                  </a:lnTo>
                  <a:lnTo>
                    <a:pt x="571" y="17030"/>
                  </a:lnTo>
                  <a:lnTo>
                    <a:pt x="863" y="18186"/>
                  </a:lnTo>
                  <a:lnTo>
                    <a:pt x="2019" y="14719"/>
                  </a:lnTo>
                  <a:lnTo>
                    <a:pt x="2590" y="13271"/>
                  </a:lnTo>
                  <a:lnTo>
                    <a:pt x="10109" y="8661"/>
                  </a:lnTo>
                  <a:lnTo>
                    <a:pt x="13855" y="6642"/>
                  </a:lnTo>
                  <a:lnTo>
                    <a:pt x="14147" y="4610"/>
                  </a:lnTo>
                  <a:lnTo>
                    <a:pt x="14731" y="2590"/>
                  </a:lnTo>
                  <a:lnTo>
                    <a:pt x="15303" y="863"/>
                  </a:lnTo>
                  <a:lnTo>
                    <a:pt x="14439" y="0"/>
                  </a:lnTo>
                  <a:close/>
                </a:path>
              </a:pathLst>
            </a:custGeom>
            <a:solidFill>
              <a:srgbClr val="CB8F83"/>
            </a:solidFill>
          </p:spPr>
          <p:txBody>
            <a:bodyPr wrap="square" lIns="0" tIns="0" rIns="0" bIns="0" rtlCol="0"/>
            <a:lstStyle/>
            <a:p>
              <a:endParaRPr/>
            </a:p>
          </p:txBody>
        </p:sp>
        <p:sp>
          <p:nvSpPr>
            <p:cNvPr id="669" name="object 672">
              <a:extLst>
                <a:ext uri="{FF2B5EF4-FFF2-40B4-BE49-F238E27FC236}">
                  <a16:creationId xmlns:a16="http://schemas.microsoft.com/office/drawing/2014/main" id="{3A881D77-153B-1ADB-7612-5DF0FB16180B}"/>
                </a:ext>
              </a:extLst>
            </p:cNvPr>
            <p:cNvSpPr/>
            <p:nvPr/>
          </p:nvSpPr>
          <p:spPr>
            <a:xfrm>
              <a:off x="6361845" y="3543479"/>
              <a:ext cx="6350" cy="1270"/>
            </a:xfrm>
            <a:custGeom>
              <a:avLst/>
              <a:gdLst/>
              <a:ahLst/>
              <a:cxnLst/>
              <a:rect l="l" t="t" r="r" b="b"/>
              <a:pathLst>
                <a:path w="6350" h="1270">
                  <a:moveTo>
                    <a:pt x="5778" y="0"/>
                  </a:moveTo>
                  <a:lnTo>
                    <a:pt x="0" y="0"/>
                  </a:lnTo>
                  <a:lnTo>
                    <a:pt x="0" y="863"/>
                  </a:lnTo>
                  <a:lnTo>
                    <a:pt x="5778" y="863"/>
                  </a:lnTo>
                  <a:lnTo>
                    <a:pt x="5778" y="0"/>
                  </a:lnTo>
                  <a:close/>
                </a:path>
              </a:pathLst>
            </a:custGeom>
            <a:solidFill>
              <a:srgbClr val="B0B3B3"/>
            </a:solidFill>
          </p:spPr>
          <p:txBody>
            <a:bodyPr wrap="square" lIns="0" tIns="0" rIns="0" bIns="0" rtlCol="0"/>
            <a:lstStyle/>
            <a:p>
              <a:endParaRPr/>
            </a:p>
          </p:txBody>
        </p:sp>
        <p:sp>
          <p:nvSpPr>
            <p:cNvPr id="670" name="object 673">
              <a:extLst>
                <a:ext uri="{FF2B5EF4-FFF2-40B4-BE49-F238E27FC236}">
                  <a16:creationId xmlns:a16="http://schemas.microsoft.com/office/drawing/2014/main" id="{10157B24-64CE-179D-DF6F-51CD03F04967}"/>
                </a:ext>
              </a:extLst>
            </p:cNvPr>
            <p:cNvSpPr/>
            <p:nvPr/>
          </p:nvSpPr>
          <p:spPr>
            <a:xfrm>
              <a:off x="6118377" y="3537703"/>
              <a:ext cx="3810" cy="6350"/>
            </a:xfrm>
            <a:custGeom>
              <a:avLst/>
              <a:gdLst/>
              <a:ahLst/>
              <a:cxnLst/>
              <a:rect l="l" t="t" r="r" b="b"/>
              <a:pathLst>
                <a:path w="3810" h="6350">
                  <a:moveTo>
                    <a:pt x="0" y="0"/>
                  </a:moveTo>
                  <a:lnTo>
                    <a:pt x="1727" y="4330"/>
                  </a:lnTo>
                  <a:lnTo>
                    <a:pt x="3759" y="5778"/>
                  </a:lnTo>
                  <a:lnTo>
                    <a:pt x="2311" y="3759"/>
                  </a:lnTo>
                  <a:lnTo>
                    <a:pt x="1155" y="1727"/>
                  </a:lnTo>
                  <a:lnTo>
                    <a:pt x="0" y="0"/>
                  </a:lnTo>
                  <a:close/>
                </a:path>
              </a:pathLst>
            </a:custGeom>
            <a:solidFill>
              <a:srgbClr val="A1A4A5"/>
            </a:solidFill>
          </p:spPr>
          <p:txBody>
            <a:bodyPr wrap="square" lIns="0" tIns="0" rIns="0" bIns="0" rtlCol="0"/>
            <a:lstStyle/>
            <a:p>
              <a:endParaRPr/>
            </a:p>
          </p:txBody>
        </p:sp>
        <p:sp>
          <p:nvSpPr>
            <p:cNvPr id="671" name="object 674">
              <a:extLst>
                <a:ext uri="{FF2B5EF4-FFF2-40B4-BE49-F238E27FC236}">
                  <a16:creationId xmlns:a16="http://schemas.microsoft.com/office/drawing/2014/main" id="{46C33925-3734-56DD-005F-86DD50BEAAAC}"/>
                </a:ext>
              </a:extLst>
            </p:cNvPr>
            <p:cNvSpPr/>
            <p:nvPr/>
          </p:nvSpPr>
          <p:spPr>
            <a:xfrm>
              <a:off x="6162272" y="3533951"/>
              <a:ext cx="1905" cy="9525"/>
            </a:xfrm>
            <a:custGeom>
              <a:avLst/>
              <a:gdLst/>
              <a:ahLst/>
              <a:cxnLst/>
              <a:rect l="l" t="t" r="r" b="b"/>
              <a:pathLst>
                <a:path w="1904" h="9525">
                  <a:moveTo>
                    <a:pt x="1447" y="0"/>
                  </a:moveTo>
                  <a:lnTo>
                    <a:pt x="0" y="0"/>
                  </a:lnTo>
                  <a:lnTo>
                    <a:pt x="0" y="4902"/>
                  </a:lnTo>
                  <a:lnTo>
                    <a:pt x="292" y="7505"/>
                  </a:lnTo>
                  <a:lnTo>
                    <a:pt x="292" y="9525"/>
                  </a:lnTo>
                  <a:lnTo>
                    <a:pt x="1447" y="9525"/>
                  </a:lnTo>
                  <a:lnTo>
                    <a:pt x="1447" y="0"/>
                  </a:lnTo>
                  <a:close/>
                </a:path>
              </a:pathLst>
            </a:custGeom>
            <a:solidFill>
              <a:srgbClr val="91736E"/>
            </a:solidFill>
          </p:spPr>
          <p:txBody>
            <a:bodyPr wrap="square" lIns="0" tIns="0" rIns="0" bIns="0" rtlCol="0"/>
            <a:lstStyle/>
            <a:p>
              <a:endParaRPr/>
            </a:p>
          </p:txBody>
        </p:sp>
        <p:sp>
          <p:nvSpPr>
            <p:cNvPr id="672" name="object 675">
              <a:extLst>
                <a:ext uri="{FF2B5EF4-FFF2-40B4-BE49-F238E27FC236}">
                  <a16:creationId xmlns:a16="http://schemas.microsoft.com/office/drawing/2014/main" id="{3B6499EE-9DB1-A662-FCB2-F4312A7349B7}"/>
                </a:ext>
              </a:extLst>
            </p:cNvPr>
            <p:cNvSpPr/>
            <p:nvPr/>
          </p:nvSpPr>
          <p:spPr>
            <a:xfrm>
              <a:off x="6181916" y="3536250"/>
              <a:ext cx="3810" cy="7620"/>
            </a:xfrm>
            <a:custGeom>
              <a:avLst/>
              <a:gdLst/>
              <a:ahLst/>
              <a:cxnLst/>
              <a:rect l="l" t="t" r="r" b="b"/>
              <a:pathLst>
                <a:path w="3810" h="7620">
                  <a:moveTo>
                    <a:pt x="3759" y="0"/>
                  </a:moveTo>
                  <a:lnTo>
                    <a:pt x="2603" y="292"/>
                  </a:lnTo>
                  <a:lnTo>
                    <a:pt x="863" y="876"/>
                  </a:lnTo>
                  <a:lnTo>
                    <a:pt x="0" y="4343"/>
                  </a:lnTo>
                  <a:lnTo>
                    <a:pt x="0" y="7226"/>
                  </a:lnTo>
                  <a:lnTo>
                    <a:pt x="863" y="7226"/>
                  </a:lnTo>
                  <a:lnTo>
                    <a:pt x="1155" y="5791"/>
                  </a:lnTo>
                  <a:lnTo>
                    <a:pt x="1447" y="4635"/>
                  </a:lnTo>
                  <a:lnTo>
                    <a:pt x="2019" y="3467"/>
                  </a:lnTo>
                  <a:lnTo>
                    <a:pt x="3759" y="876"/>
                  </a:lnTo>
                  <a:lnTo>
                    <a:pt x="3759" y="0"/>
                  </a:lnTo>
                  <a:close/>
                </a:path>
              </a:pathLst>
            </a:custGeom>
            <a:solidFill>
              <a:srgbClr val="C77662"/>
            </a:solidFill>
          </p:spPr>
          <p:txBody>
            <a:bodyPr wrap="square" lIns="0" tIns="0" rIns="0" bIns="0" rtlCol="0"/>
            <a:lstStyle/>
            <a:p>
              <a:endParaRPr/>
            </a:p>
          </p:txBody>
        </p:sp>
        <p:sp>
          <p:nvSpPr>
            <p:cNvPr id="673" name="object 676">
              <a:extLst>
                <a:ext uri="{FF2B5EF4-FFF2-40B4-BE49-F238E27FC236}">
                  <a16:creationId xmlns:a16="http://schemas.microsoft.com/office/drawing/2014/main" id="{BD51881A-9356-11AB-E719-7585BC0D984E}"/>
                </a:ext>
              </a:extLst>
            </p:cNvPr>
            <p:cNvSpPr/>
            <p:nvPr/>
          </p:nvSpPr>
          <p:spPr>
            <a:xfrm>
              <a:off x="6215995" y="3539144"/>
              <a:ext cx="3175" cy="3810"/>
            </a:xfrm>
            <a:custGeom>
              <a:avLst/>
              <a:gdLst/>
              <a:ahLst/>
              <a:cxnLst/>
              <a:rect l="l" t="t" r="r" b="b"/>
              <a:pathLst>
                <a:path w="3175" h="3810">
                  <a:moveTo>
                    <a:pt x="571" y="0"/>
                  </a:moveTo>
                  <a:lnTo>
                    <a:pt x="0" y="0"/>
                  </a:lnTo>
                  <a:lnTo>
                    <a:pt x="571" y="2311"/>
                  </a:lnTo>
                  <a:lnTo>
                    <a:pt x="2603" y="3759"/>
                  </a:lnTo>
                  <a:lnTo>
                    <a:pt x="2019" y="1447"/>
                  </a:lnTo>
                  <a:lnTo>
                    <a:pt x="571" y="0"/>
                  </a:lnTo>
                  <a:close/>
                </a:path>
              </a:pathLst>
            </a:custGeom>
            <a:solidFill>
              <a:srgbClr val="91736E"/>
            </a:solidFill>
          </p:spPr>
          <p:txBody>
            <a:bodyPr wrap="square" lIns="0" tIns="0" rIns="0" bIns="0" rtlCol="0"/>
            <a:lstStyle/>
            <a:p>
              <a:endParaRPr/>
            </a:p>
          </p:txBody>
        </p:sp>
        <p:sp>
          <p:nvSpPr>
            <p:cNvPr id="674" name="object 677">
              <a:extLst>
                <a:ext uri="{FF2B5EF4-FFF2-40B4-BE49-F238E27FC236}">
                  <a16:creationId xmlns:a16="http://schemas.microsoft.com/office/drawing/2014/main" id="{8813DC7A-EFED-4306-B9D4-259323E63579}"/>
                </a:ext>
              </a:extLst>
            </p:cNvPr>
            <p:cNvSpPr/>
            <p:nvPr/>
          </p:nvSpPr>
          <p:spPr>
            <a:xfrm>
              <a:off x="6169496" y="3536835"/>
              <a:ext cx="1270" cy="6350"/>
            </a:xfrm>
            <a:custGeom>
              <a:avLst/>
              <a:gdLst/>
              <a:ahLst/>
              <a:cxnLst/>
              <a:rect l="l" t="t" r="r" b="b"/>
              <a:pathLst>
                <a:path w="1270" h="6350">
                  <a:moveTo>
                    <a:pt x="863" y="0"/>
                  </a:moveTo>
                  <a:lnTo>
                    <a:pt x="0" y="0"/>
                  </a:lnTo>
                  <a:lnTo>
                    <a:pt x="0" y="5778"/>
                  </a:lnTo>
                  <a:lnTo>
                    <a:pt x="863" y="5778"/>
                  </a:lnTo>
                  <a:lnTo>
                    <a:pt x="863" y="0"/>
                  </a:lnTo>
                  <a:close/>
                </a:path>
              </a:pathLst>
            </a:custGeom>
            <a:solidFill>
              <a:srgbClr val="C77662"/>
            </a:solidFill>
          </p:spPr>
          <p:txBody>
            <a:bodyPr wrap="square" lIns="0" tIns="0" rIns="0" bIns="0" rtlCol="0"/>
            <a:lstStyle/>
            <a:p>
              <a:endParaRPr/>
            </a:p>
          </p:txBody>
        </p:sp>
        <p:sp>
          <p:nvSpPr>
            <p:cNvPr id="675" name="object 678">
              <a:extLst>
                <a:ext uri="{FF2B5EF4-FFF2-40B4-BE49-F238E27FC236}">
                  <a16:creationId xmlns:a16="http://schemas.microsoft.com/office/drawing/2014/main" id="{C998E194-42C4-5840-5159-B6152FF3ECEC}"/>
                </a:ext>
              </a:extLst>
            </p:cNvPr>
            <p:cNvSpPr/>
            <p:nvPr/>
          </p:nvSpPr>
          <p:spPr>
            <a:xfrm>
              <a:off x="6159677" y="3533941"/>
              <a:ext cx="3175" cy="7620"/>
            </a:xfrm>
            <a:custGeom>
              <a:avLst/>
              <a:gdLst/>
              <a:ahLst/>
              <a:cxnLst/>
              <a:rect l="l" t="t" r="r" b="b"/>
              <a:pathLst>
                <a:path w="3175" h="7620">
                  <a:moveTo>
                    <a:pt x="2603" y="0"/>
                  </a:moveTo>
                  <a:lnTo>
                    <a:pt x="2019" y="0"/>
                  </a:lnTo>
                  <a:lnTo>
                    <a:pt x="1155" y="876"/>
                  </a:lnTo>
                  <a:lnTo>
                    <a:pt x="571" y="1739"/>
                  </a:lnTo>
                  <a:lnTo>
                    <a:pt x="0" y="2895"/>
                  </a:lnTo>
                  <a:lnTo>
                    <a:pt x="2019" y="2895"/>
                  </a:lnTo>
                  <a:lnTo>
                    <a:pt x="2019" y="7518"/>
                  </a:lnTo>
                  <a:lnTo>
                    <a:pt x="2882" y="7518"/>
                  </a:lnTo>
                  <a:lnTo>
                    <a:pt x="2603" y="4914"/>
                  </a:lnTo>
                  <a:lnTo>
                    <a:pt x="2603" y="0"/>
                  </a:lnTo>
                  <a:close/>
                </a:path>
              </a:pathLst>
            </a:custGeom>
            <a:solidFill>
              <a:srgbClr val="A1A4A5"/>
            </a:solidFill>
          </p:spPr>
          <p:txBody>
            <a:bodyPr wrap="square" lIns="0" tIns="0" rIns="0" bIns="0" rtlCol="0"/>
            <a:lstStyle/>
            <a:p>
              <a:endParaRPr/>
            </a:p>
          </p:txBody>
        </p:sp>
        <p:sp>
          <p:nvSpPr>
            <p:cNvPr id="676" name="object 679">
              <a:extLst>
                <a:ext uri="{FF2B5EF4-FFF2-40B4-BE49-F238E27FC236}">
                  <a16:creationId xmlns:a16="http://schemas.microsoft.com/office/drawing/2014/main" id="{551ADC8C-AFC1-F6F1-619D-C306FBC8A59F}"/>
                </a:ext>
              </a:extLst>
            </p:cNvPr>
            <p:cNvSpPr/>
            <p:nvPr/>
          </p:nvSpPr>
          <p:spPr>
            <a:xfrm>
              <a:off x="6202715" y="3536251"/>
              <a:ext cx="3175" cy="5080"/>
            </a:xfrm>
            <a:custGeom>
              <a:avLst/>
              <a:gdLst/>
              <a:ahLst/>
              <a:cxnLst/>
              <a:rect l="l" t="t" r="r" b="b"/>
              <a:pathLst>
                <a:path w="3175" h="5079">
                  <a:moveTo>
                    <a:pt x="0" y="0"/>
                  </a:moveTo>
                  <a:lnTo>
                    <a:pt x="279" y="3479"/>
                  </a:lnTo>
                  <a:lnTo>
                    <a:pt x="1727" y="4914"/>
                  </a:lnTo>
                  <a:lnTo>
                    <a:pt x="2019" y="4330"/>
                  </a:lnTo>
                  <a:lnTo>
                    <a:pt x="2311" y="4051"/>
                  </a:lnTo>
                  <a:lnTo>
                    <a:pt x="2882" y="3759"/>
                  </a:lnTo>
                  <a:lnTo>
                    <a:pt x="1727" y="2324"/>
                  </a:lnTo>
                  <a:lnTo>
                    <a:pt x="0" y="0"/>
                  </a:lnTo>
                  <a:close/>
                </a:path>
              </a:pathLst>
            </a:custGeom>
            <a:solidFill>
              <a:srgbClr val="919495"/>
            </a:solidFill>
          </p:spPr>
          <p:txBody>
            <a:bodyPr wrap="square" lIns="0" tIns="0" rIns="0" bIns="0" rtlCol="0"/>
            <a:lstStyle/>
            <a:p>
              <a:endParaRPr/>
            </a:p>
          </p:txBody>
        </p:sp>
        <p:sp>
          <p:nvSpPr>
            <p:cNvPr id="677" name="object 680">
              <a:extLst>
                <a:ext uri="{FF2B5EF4-FFF2-40B4-BE49-F238E27FC236}">
                  <a16:creationId xmlns:a16="http://schemas.microsoft.com/office/drawing/2014/main" id="{23EB1506-9718-FE81-6E9E-F0E6BB872D2D}"/>
                </a:ext>
              </a:extLst>
            </p:cNvPr>
            <p:cNvSpPr/>
            <p:nvPr/>
          </p:nvSpPr>
          <p:spPr>
            <a:xfrm>
              <a:off x="6109713" y="3534232"/>
              <a:ext cx="2540" cy="6350"/>
            </a:xfrm>
            <a:custGeom>
              <a:avLst/>
              <a:gdLst/>
              <a:ahLst/>
              <a:cxnLst/>
              <a:rect l="l" t="t" r="r" b="b"/>
              <a:pathLst>
                <a:path w="2539" h="6350">
                  <a:moveTo>
                    <a:pt x="571" y="0"/>
                  </a:moveTo>
                  <a:lnTo>
                    <a:pt x="292" y="0"/>
                  </a:lnTo>
                  <a:lnTo>
                    <a:pt x="0" y="292"/>
                  </a:lnTo>
                  <a:lnTo>
                    <a:pt x="0" y="584"/>
                  </a:lnTo>
                  <a:lnTo>
                    <a:pt x="292" y="4343"/>
                  </a:lnTo>
                  <a:lnTo>
                    <a:pt x="1447" y="6350"/>
                  </a:lnTo>
                  <a:lnTo>
                    <a:pt x="2311" y="6350"/>
                  </a:lnTo>
                  <a:lnTo>
                    <a:pt x="1727" y="4051"/>
                  </a:lnTo>
                  <a:lnTo>
                    <a:pt x="1155" y="2019"/>
                  </a:lnTo>
                  <a:lnTo>
                    <a:pt x="571" y="0"/>
                  </a:lnTo>
                  <a:close/>
                </a:path>
              </a:pathLst>
            </a:custGeom>
            <a:solidFill>
              <a:srgbClr val="C4C5C5"/>
            </a:solidFill>
          </p:spPr>
          <p:txBody>
            <a:bodyPr wrap="square" lIns="0" tIns="0" rIns="0" bIns="0" rtlCol="0"/>
            <a:lstStyle/>
            <a:p>
              <a:endParaRPr/>
            </a:p>
          </p:txBody>
        </p:sp>
        <p:sp>
          <p:nvSpPr>
            <p:cNvPr id="678" name="object 681">
              <a:extLst>
                <a:ext uri="{FF2B5EF4-FFF2-40B4-BE49-F238E27FC236}">
                  <a16:creationId xmlns:a16="http://schemas.microsoft.com/office/drawing/2014/main" id="{45C4A4BB-79C2-82E4-0339-BCDB60AC7187}"/>
                </a:ext>
              </a:extLst>
            </p:cNvPr>
            <p:cNvSpPr/>
            <p:nvPr/>
          </p:nvSpPr>
          <p:spPr>
            <a:xfrm>
              <a:off x="6133688" y="3496400"/>
              <a:ext cx="35560" cy="44450"/>
            </a:xfrm>
            <a:custGeom>
              <a:avLst/>
              <a:gdLst/>
              <a:ahLst/>
              <a:cxnLst/>
              <a:rect l="l" t="t" r="r" b="b"/>
              <a:pathLst>
                <a:path w="35560" h="44450">
                  <a:moveTo>
                    <a:pt x="4038" y="31483"/>
                  </a:moveTo>
                  <a:lnTo>
                    <a:pt x="1435" y="31483"/>
                  </a:lnTo>
                  <a:lnTo>
                    <a:pt x="1727" y="32067"/>
                  </a:lnTo>
                  <a:lnTo>
                    <a:pt x="2298" y="32638"/>
                  </a:lnTo>
                  <a:lnTo>
                    <a:pt x="2882" y="33502"/>
                  </a:lnTo>
                  <a:lnTo>
                    <a:pt x="0" y="33502"/>
                  </a:lnTo>
                  <a:lnTo>
                    <a:pt x="0" y="34658"/>
                  </a:lnTo>
                  <a:lnTo>
                    <a:pt x="4038" y="34658"/>
                  </a:lnTo>
                  <a:lnTo>
                    <a:pt x="3454" y="36106"/>
                  </a:lnTo>
                  <a:lnTo>
                    <a:pt x="3174" y="37541"/>
                  </a:lnTo>
                  <a:lnTo>
                    <a:pt x="2882" y="39281"/>
                  </a:lnTo>
                  <a:lnTo>
                    <a:pt x="3174" y="40716"/>
                  </a:lnTo>
                  <a:lnTo>
                    <a:pt x="3454" y="42456"/>
                  </a:lnTo>
                  <a:lnTo>
                    <a:pt x="4038" y="44195"/>
                  </a:lnTo>
                  <a:lnTo>
                    <a:pt x="4038" y="41871"/>
                  </a:lnTo>
                  <a:lnTo>
                    <a:pt x="13089" y="33794"/>
                  </a:lnTo>
                  <a:lnTo>
                    <a:pt x="5486" y="33794"/>
                  </a:lnTo>
                  <a:lnTo>
                    <a:pt x="4330" y="32067"/>
                  </a:lnTo>
                  <a:lnTo>
                    <a:pt x="4038" y="31483"/>
                  </a:lnTo>
                  <a:close/>
                </a:path>
                <a:path w="35560" h="44450">
                  <a:moveTo>
                    <a:pt x="33781" y="0"/>
                  </a:moveTo>
                  <a:lnTo>
                    <a:pt x="29485" y="2659"/>
                  </a:lnTo>
                  <a:lnTo>
                    <a:pt x="25592" y="8921"/>
                  </a:lnTo>
                  <a:lnTo>
                    <a:pt x="21968" y="16212"/>
                  </a:lnTo>
                  <a:lnTo>
                    <a:pt x="18478" y="21958"/>
                  </a:lnTo>
                  <a:lnTo>
                    <a:pt x="17614" y="22821"/>
                  </a:lnTo>
                  <a:lnTo>
                    <a:pt x="17030" y="23685"/>
                  </a:lnTo>
                  <a:lnTo>
                    <a:pt x="16459" y="24841"/>
                  </a:lnTo>
                  <a:lnTo>
                    <a:pt x="15595" y="28600"/>
                  </a:lnTo>
                  <a:lnTo>
                    <a:pt x="12128" y="30619"/>
                  </a:lnTo>
                  <a:lnTo>
                    <a:pt x="9817" y="33794"/>
                  </a:lnTo>
                  <a:lnTo>
                    <a:pt x="13089" y="33794"/>
                  </a:lnTo>
                  <a:lnTo>
                    <a:pt x="17614" y="29756"/>
                  </a:lnTo>
                  <a:lnTo>
                    <a:pt x="18478" y="29756"/>
                  </a:lnTo>
                  <a:lnTo>
                    <a:pt x="19049" y="28308"/>
                  </a:lnTo>
                  <a:lnTo>
                    <a:pt x="21945" y="22529"/>
                  </a:lnTo>
                  <a:lnTo>
                    <a:pt x="23101" y="21081"/>
                  </a:lnTo>
                  <a:lnTo>
                    <a:pt x="23393" y="19926"/>
                  </a:lnTo>
                  <a:lnTo>
                    <a:pt x="23672" y="19062"/>
                  </a:lnTo>
                  <a:lnTo>
                    <a:pt x="24256" y="18199"/>
                  </a:lnTo>
                  <a:lnTo>
                    <a:pt x="24256" y="17614"/>
                  </a:lnTo>
                  <a:lnTo>
                    <a:pt x="24549" y="17614"/>
                  </a:lnTo>
                  <a:lnTo>
                    <a:pt x="25984" y="14731"/>
                  </a:lnTo>
                  <a:lnTo>
                    <a:pt x="28879" y="9537"/>
                  </a:lnTo>
                  <a:lnTo>
                    <a:pt x="29451" y="7226"/>
                  </a:lnTo>
                  <a:lnTo>
                    <a:pt x="29743" y="6362"/>
                  </a:lnTo>
                  <a:lnTo>
                    <a:pt x="30899" y="5778"/>
                  </a:lnTo>
                  <a:lnTo>
                    <a:pt x="34478" y="5778"/>
                  </a:lnTo>
                  <a:lnTo>
                    <a:pt x="33781" y="0"/>
                  </a:lnTo>
                  <a:close/>
                </a:path>
                <a:path w="35560" h="44450">
                  <a:moveTo>
                    <a:pt x="34478" y="5778"/>
                  </a:moveTo>
                  <a:lnTo>
                    <a:pt x="31762" y="5778"/>
                  </a:lnTo>
                  <a:lnTo>
                    <a:pt x="32346" y="8089"/>
                  </a:lnTo>
                  <a:lnTo>
                    <a:pt x="32918" y="10693"/>
                  </a:lnTo>
                  <a:lnTo>
                    <a:pt x="33781" y="13296"/>
                  </a:lnTo>
                  <a:lnTo>
                    <a:pt x="33880" y="14731"/>
                  </a:lnTo>
                  <a:lnTo>
                    <a:pt x="34377" y="16212"/>
                  </a:lnTo>
                  <a:lnTo>
                    <a:pt x="34658" y="17322"/>
                  </a:lnTo>
                  <a:lnTo>
                    <a:pt x="34658" y="27724"/>
                  </a:lnTo>
                  <a:lnTo>
                    <a:pt x="35229" y="28308"/>
                  </a:lnTo>
                  <a:lnTo>
                    <a:pt x="35105" y="14439"/>
                  </a:lnTo>
                  <a:lnTo>
                    <a:pt x="35048" y="12206"/>
                  </a:lnTo>
                  <a:lnTo>
                    <a:pt x="34619" y="6943"/>
                  </a:lnTo>
                  <a:lnTo>
                    <a:pt x="34478" y="5778"/>
                  </a:lnTo>
                  <a:close/>
                </a:path>
              </a:pathLst>
            </a:custGeom>
            <a:solidFill>
              <a:srgbClr val="E3AA99"/>
            </a:solidFill>
          </p:spPr>
          <p:txBody>
            <a:bodyPr wrap="square" lIns="0" tIns="0" rIns="0" bIns="0" rtlCol="0"/>
            <a:lstStyle/>
            <a:p>
              <a:endParaRPr/>
            </a:p>
          </p:txBody>
        </p:sp>
        <p:sp>
          <p:nvSpPr>
            <p:cNvPr id="679" name="object 682">
              <a:extLst>
                <a:ext uri="{FF2B5EF4-FFF2-40B4-BE49-F238E27FC236}">
                  <a16:creationId xmlns:a16="http://schemas.microsoft.com/office/drawing/2014/main" id="{D9A2DFCE-A887-A9D2-CC1C-63BF32425E38}"/>
                </a:ext>
              </a:extLst>
            </p:cNvPr>
            <p:cNvSpPr/>
            <p:nvPr/>
          </p:nvSpPr>
          <p:spPr>
            <a:xfrm>
              <a:off x="6146392" y="3537705"/>
              <a:ext cx="3175" cy="3175"/>
            </a:xfrm>
            <a:custGeom>
              <a:avLst/>
              <a:gdLst/>
              <a:ahLst/>
              <a:cxnLst/>
              <a:rect l="l" t="t" r="r" b="b"/>
              <a:pathLst>
                <a:path w="3175" h="3175">
                  <a:moveTo>
                    <a:pt x="3175" y="0"/>
                  </a:moveTo>
                  <a:lnTo>
                    <a:pt x="0" y="0"/>
                  </a:lnTo>
                  <a:lnTo>
                    <a:pt x="0" y="2882"/>
                  </a:lnTo>
                  <a:lnTo>
                    <a:pt x="1447" y="2882"/>
                  </a:lnTo>
                  <a:lnTo>
                    <a:pt x="2019" y="1727"/>
                  </a:lnTo>
                  <a:lnTo>
                    <a:pt x="2603" y="863"/>
                  </a:lnTo>
                  <a:lnTo>
                    <a:pt x="3175" y="0"/>
                  </a:lnTo>
                  <a:close/>
                </a:path>
              </a:pathLst>
            </a:custGeom>
            <a:solidFill>
              <a:srgbClr val="C77662"/>
            </a:solidFill>
          </p:spPr>
          <p:txBody>
            <a:bodyPr wrap="square" lIns="0" tIns="0" rIns="0" bIns="0" rtlCol="0"/>
            <a:lstStyle/>
            <a:p>
              <a:endParaRPr/>
            </a:p>
          </p:txBody>
        </p:sp>
        <p:sp>
          <p:nvSpPr>
            <p:cNvPr id="680" name="object 683">
              <a:extLst>
                <a:ext uri="{FF2B5EF4-FFF2-40B4-BE49-F238E27FC236}">
                  <a16:creationId xmlns:a16="http://schemas.microsoft.com/office/drawing/2014/main" id="{A791C37C-46D9-F3C2-FD23-9F5C4176B4E9}"/>
                </a:ext>
              </a:extLst>
            </p:cNvPr>
            <p:cNvSpPr/>
            <p:nvPr/>
          </p:nvSpPr>
          <p:spPr>
            <a:xfrm>
              <a:off x="6147828" y="3516058"/>
              <a:ext cx="22225" cy="24765"/>
            </a:xfrm>
            <a:custGeom>
              <a:avLst/>
              <a:gdLst/>
              <a:ahLst/>
              <a:cxnLst/>
              <a:rect l="l" t="t" r="r" b="b"/>
              <a:pathLst>
                <a:path w="22225" h="24764">
                  <a:moveTo>
                    <a:pt x="21653" y="17894"/>
                  </a:moveTo>
                  <a:lnTo>
                    <a:pt x="21082" y="16751"/>
                  </a:lnTo>
                  <a:lnTo>
                    <a:pt x="20497" y="15011"/>
                  </a:lnTo>
                  <a:lnTo>
                    <a:pt x="20383" y="11544"/>
                  </a:lnTo>
                  <a:lnTo>
                    <a:pt x="19926" y="9232"/>
                  </a:lnTo>
                  <a:lnTo>
                    <a:pt x="19634" y="8077"/>
                  </a:lnTo>
                  <a:lnTo>
                    <a:pt x="19634" y="7213"/>
                  </a:lnTo>
                  <a:lnTo>
                    <a:pt x="19634" y="1435"/>
                  </a:lnTo>
                  <a:lnTo>
                    <a:pt x="17322" y="279"/>
                  </a:lnTo>
                  <a:lnTo>
                    <a:pt x="16459" y="0"/>
                  </a:lnTo>
                  <a:lnTo>
                    <a:pt x="12992" y="4622"/>
                  </a:lnTo>
                  <a:lnTo>
                    <a:pt x="6057" y="14439"/>
                  </a:lnTo>
                  <a:lnTo>
                    <a:pt x="4330" y="16167"/>
                  </a:lnTo>
                  <a:lnTo>
                    <a:pt x="3746" y="17322"/>
                  </a:lnTo>
                  <a:lnTo>
                    <a:pt x="3746" y="18783"/>
                  </a:lnTo>
                  <a:lnTo>
                    <a:pt x="2882" y="19621"/>
                  </a:lnTo>
                  <a:lnTo>
                    <a:pt x="2311" y="20497"/>
                  </a:lnTo>
                  <a:lnTo>
                    <a:pt x="1727" y="21653"/>
                  </a:lnTo>
                  <a:lnTo>
                    <a:pt x="571" y="23380"/>
                  </a:lnTo>
                  <a:lnTo>
                    <a:pt x="0" y="24536"/>
                  </a:lnTo>
                  <a:lnTo>
                    <a:pt x="3175" y="24536"/>
                  </a:lnTo>
                  <a:lnTo>
                    <a:pt x="3759" y="21069"/>
                  </a:lnTo>
                  <a:lnTo>
                    <a:pt x="4318" y="19634"/>
                  </a:lnTo>
                  <a:lnTo>
                    <a:pt x="7213" y="17322"/>
                  </a:lnTo>
                  <a:lnTo>
                    <a:pt x="7213" y="14147"/>
                  </a:lnTo>
                  <a:lnTo>
                    <a:pt x="10972" y="12992"/>
                  </a:lnTo>
                  <a:lnTo>
                    <a:pt x="10972" y="11544"/>
                  </a:lnTo>
                  <a:lnTo>
                    <a:pt x="11264" y="10972"/>
                  </a:lnTo>
                  <a:lnTo>
                    <a:pt x="12700" y="11836"/>
                  </a:lnTo>
                  <a:lnTo>
                    <a:pt x="15887" y="10972"/>
                  </a:lnTo>
                  <a:lnTo>
                    <a:pt x="15303" y="9525"/>
                  </a:lnTo>
                  <a:lnTo>
                    <a:pt x="14732" y="7213"/>
                  </a:lnTo>
                  <a:lnTo>
                    <a:pt x="15303" y="7213"/>
                  </a:lnTo>
                  <a:lnTo>
                    <a:pt x="15887" y="7505"/>
                  </a:lnTo>
                  <a:lnTo>
                    <a:pt x="16751" y="7797"/>
                  </a:lnTo>
                  <a:lnTo>
                    <a:pt x="18199" y="13284"/>
                  </a:lnTo>
                  <a:lnTo>
                    <a:pt x="20015" y="19050"/>
                  </a:lnTo>
                  <a:lnTo>
                    <a:pt x="21653" y="24549"/>
                  </a:lnTo>
                  <a:lnTo>
                    <a:pt x="21653" y="17894"/>
                  </a:lnTo>
                  <a:close/>
                </a:path>
              </a:pathLst>
            </a:custGeom>
            <a:solidFill>
              <a:srgbClr val="A7473A"/>
            </a:solidFill>
          </p:spPr>
          <p:txBody>
            <a:bodyPr wrap="square" lIns="0" tIns="0" rIns="0" bIns="0" rtlCol="0"/>
            <a:lstStyle/>
            <a:p>
              <a:endParaRPr/>
            </a:p>
          </p:txBody>
        </p:sp>
        <p:sp>
          <p:nvSpPr>
            <p:cNvPr id="681" name="object 684">
              <a:extLst>
                <a:ext uri="{FF2B5EF4-FFF2-40B4-BE49-F238E27FC236}">
                  <a16:creationId xmlns:a16="http://schemas.microsoft.com/office/drawing/2014/main" id="{50C209F3-D679-7FF6-A320-784E139C08E5}"/>
                </a:ext>
              </a:extLst>
            </p:cNvPr>
            <p:cNvSpPr/>
            <p:nvPr/>
          </p:nvSpPr>
          <p:spPr>
            <a:xfrm>
              <a:off x="6181048" y="3534821"/>
              <a:ext cx="5080" cy="6350"/>
            </a:xfrm>
            <a:custGeom>
              <a:avLst/>
              <a:gdLst/>
              <a:ahLst/>
              <a:cxnLst/>
              <a:rect l="l" t="t" r="r" b="b"/>
              <a:pathLst>
                <a:path w="5079" h="6350">
                  <a:moveTo>
                    <a:pt x="4622" y="0"/>
                  </a:moveTo>
                  <a:lnTo>
                    <a:pt x="0" y="0"/>
                  </a:lnTo>
                  <a:lnTo>
                    <a:pt x="0" y="5765"/>
                  </a:lnTo>
                  <a:lnTo>
                    <a:pt x="863" y="5765"/>
                  </a:lnTo>
                  <a:lnTo>
                    <a:pt x="1739" y="2298"/>
                  </a:lnTo>
                  <a:lnTo>
                    <a:pt x="3467" y="1727"/>
                  </a:lnTo>
                  <a:lnTo>
                    <a:pt x="4622" y="1435"/>
                  </a:lnTo>
                  <a:lnTo>
                    <a:pt x="4622" y="0"/>
                  </a:lnTo>
                  <a:close/>
                </a:path>
              </a:pathLst>
            </a:custGeom>
            <a:solidFill>
              <a:srgbClr val="CB8F83"/>
            </a:solidFill>
          </p:spPr>
          <p:txBody>
            <a:bodyPr wrap="square" lIns="0" tIns="0" rIns="0" bIns="0" rtlCol="0"/>
            <a:lstStyle/>
            <a:p>
              <a:endParaRPr/>
            </a:p>
          </p:txBody>
        </p:sp>
        <p:sp>
          <p:nvSpPr>
            <p:cNvPr id="682" name="object 685">
              <a:extLst>
                <a:ext uri="{FF2B5EF4-FFF2-40B4-BE49-F238E27FC236}">
                  <a16:creationId xmlns:a16="http://schemas.microsoft.com/office/drawing/2014/main" id="{75AA86ED-3DE0-2C36-CBB8-C335F47DC562}"/>
                </a:ext>
              </a:extLst>
            </p:cNvPr>
            <p:cNvSpPr/>
            <p:nvPr/>
          </p:nvSpPr>
          <p:spPr>
            <a:xfrm>
              <a:off x="6183937" y="3537120"/>
              <a:ext cx="4445" cy="3175"/>
            </a:xfrm>
            <a:custGeom>
              <a:avLst/>
              <a:gdLst/>
              <a:ahLst/>
              <a:cxnLst/>
              <a:rect l="l" t="t" r="r" b="b"/>
              <a:pathLst>
                <a:path w="4445" h="3175">
                  <a:moveTo>
                    <a:pt x="1727" y="0"/>
                  </a:moveTo>
                  <a:lnTo>
                    <a:pt x="1155" y="876"/>
                  </a:lnTo>
                  <a:lnTo>
                    <a:pt x="571" y="1739"/>
                  </a:lnTo>
                  <a:lnTo>
                    <a:pt x="0" y="2603"/>
                  </a:lnTo>
                  <a:lnTo>
                    <a:pt x="4330" y="2603"/>
                  </a:lnTo>
                  <a:lnTo>
                    <a:pt x="1727" y="0"/>
                  </a:lnTo>
                  <a:close/>
                </a:path>
              </a:pathLst>
            </a:custGeom>
            <a:solidFill>
              <a:srgbClr val="C56853"/>
            </a:solidFill>
          </p:spPr>
          <p:txBody>
            <a:bodyPr wrap="square" lIns="0" tIns="0" rIns="0" bIns="0" rtlCol="0"/>
            <a:lstStyle/>
            <a:p>
              <a:endParaRPr/>
            </a:p>
          </p:txBody>
        </p:sp>
        <p:sp>
          <p:nvSpPr>
            <p:cNvPr id="683" name="object 686">
              <a:extLst>
                <a:ext uri="{FF2B5EF4-FFF2-40B4-BE49-F238E27FC236}">
                  <a16:creationId xmlns:a16="http://schemas.microsoft.com/office/drawing/2014/main" id="{1D5E5C62-D428-F819-6534-9DDAB52A6410}"/>
                </a:ext>
              </a:extLst>
            </p:cNvPr>
            <p:cNvSpPr/>
            <p:nvPr/>
          </p:nvSpPr>
          <p:spPr>
            <a:xfrm>
              <a:off x="6084582" y="3535680"/>
              <a:ext cx="1270" cy="3175"/>
            </a:xfrm>
            <a:custGeom>
              <a:avLst/>
              <a:gdLst/>
              <a:ahLst/>
              <a:cxnLst/>
              <a:rect l="l" t="t" r="r" b="b"/>
              <a:pathLst>
                <a:path w="1270" h="3175">
                  <a:moveTo>
                    <a:pt x="1155" y="0"/>
                  </a:moveTo>
                  <a:lnTo>
                    <a:pt x="0" y="0"/>
                  </a:lnTo>
                  <a:lnTo>
                    <a:pt x="0" y="2882"/>
                  </a:lnTo>
                  <a:lnTo>
                    <a:pt x="1155" y="2882"/>
                  </a:lnTo>
                  <a:lnTo>
                    <a:pt x="1155" y="0"/>
                  </a:lnTo>
                  <a:close/>
                </a:path>
              </a:pathLst>
            </a:custGeom>
            <a:solidFill>
              <a:srgbClr val="999C9D"/>
            </a:solidFill>
          </p:spPr>
          <p:txBody>
            <a:bodyPr wrap="square" lIns="0" tIns="0" rIns="0" bIns="0" rtlCol="0"/>
            <a:lstStyle/>
            <a:p>
              <a:endParaRPr/>
            </a:p>
          </p:txBody>
        </p:sp>
        <p:sp>
          <p:nvSpPr>
            <p:cNvPr id="684" name="object 687">
              <a:extLst>
                <a:ext uri="{FF2B5EF4-FFF2-40B4-BE49-F238E27FC236}">
                  <a16:creationId xmlns:a16="http://schemas.microsoft.com/office/drawing/2014/main" id="{CEC91159-605D-5C1E-7F8E-AAD8F2CD6247}"/>
                </a:ext>
              </a:extLst>
            </p:cNvPr>
            <p:cNvSpPr/>
            <p:nvPr/>
          </p:nvSpPr>
          <p:spPr>
            <a:xfrm>
              <a:off x="6094402" y="3533947"/>
              <a:ext cx="1270" cy="4445"/>
            </a:xfrm>
            <a:custGeom>
              <a:avLst/>
              <a:gdLst/>
              <a:ahLst/>
              <a:cxnLst/>
              <a:rect l="l" t="t" r="r" b="b"/>
              <a:pathLst>
                <a:path w="1270" h="4445">
                  <a:moveTo>
                    <a:pt x="863" y="0"/>
                  </a:moveTo>
                  <a:lnTo>
                    <a:pt x="0" y="0"/>
                  </a:lnTo>
                  <a:lnTo>
                    <a:pt x="292" y="4330"/>
                  </a:lnTo>
                  <a:lnTo>
                    <a:pt x="292" y="2895"/>
                  </a:lnTo>
                  <a:lnTo>
                    <a:pt x="863" y="0"/>
                  </a:lnTo>
                  <a:close/>
                </a:path>
              </a:pathLst>
            </a:custGeom>
            <a:solidFill>
              <a:srgbClr val="797D7E"/>
            </a:solidFill>
          </p:spPr>
          <p:txBody>
            <a:bodyPr wrap="square" lIns="0" tIns="0" rIns="0" bIns="0" rtlCol="0"/>
            <a:lstStyle/>
            <a:p>
              <a:endParaRPr/>
            </a:p>
          </p:txBody>
        </p:sp>
        <p:sp>
          <p:nvSpPr>
            <p:cNvPr id="685" name="object 688">
              <a:extLst>
                <a:ext uri="{FF2B5EF4-FFF2-40B4-BE49-F238E27FC236}">
                  <a16:creationId xmlns:a16="http://schemas.microsoft.com/office/drawing/2014/main" id="{E503EBB0-0718-FC9F-9CDC-DC9952F8FC4F}"/>
                </a:ext>
              </a:extLst>
            </p:cNvPr>
            <p:cNvSpPr/>
            <p:nvPr/>
          </p:nvSpPr>
          <p:spPr>
            <a:xfrm>
              <a:off x="6116354" y="3534816"/>
              <a:ext cx="2540" cy="3175"/>
            </a:xfrm>
            <a:custGeom>
              <a:avLst/>
              <a:gdLst/>
              <a:ahLst/>
              <a:cxnLst/>
              <a:rect l="l" t="t" r="r" b="b"/>
              <a:pathLst>
                <a:path w="2539" h="3175">
                  <a:moveTo>
                    <a:pt x="2019" y="0"/>
                  </a:moveTo>
                  <a:lnTo>
                    <a:pt x="0" y="0"/>
                  </a:lnTo>
                  <a:lnTo>
                    <a:pt x="571" y="863"/>
                  </a:lnTo>
                  <a:lnTo>
                    <a:pt x="1155" y="1727"/>
                  </a:lnTo>
                  <a:lnTo>
                    <a:pt x="2019" y="2882"/>
                  </a:lnTo>
                  <a:lnTo>
                    <a:pt x="2019" y="0"/>
                  </a:lnTo>
                  <a:close/>
                </a:path>
              </a:pathLst>
            </a:custGeom>
            <a:solidFill>
              <a:srgbClr val="A1A4A5"/>
            </a:solidFill>
          </p:spPr>
          <p:txBody>
            <a:bodyPr wrap="square" lIns="0" tIns="0" rIns="0" bIns="0" rtlCol="0"/>
            <a:lstStyle/>
            <a:p>
              <a:endParaRPr/>
            </a:p>
          </p:txBody>
        </p:sp>
        <p:sp>
          <p:nvSpPr>
            <p:cNvPr id="686" name="object 689">
              <a:extLst>
                <a:ext uri="{FF2B5EF4-FFF2-40B4-BE49-F238E27FC236}">
                  <a16:creationId xmlns:a16="http://schemas.microsoft.com/office/drawing/2014/main" id="{705ADE32-444B-284C-5632-F74568B18D31}"/>
                </a:ext>
              </a:extLst>
            </p:cNvPr>
            <p:cNvSpPr/>
            <p:nvPr/>
          </p:nvSpPr>
          <p:spPr>
            <a:xfrm>
              <a:off x="6169496" y="3531922"/>
              <a:ext cx="1270" cy="5080"/>
            </a:xfrm>
            <a:custGeom>
              <a:avLst/>
              <a:gdLst/>
              <a:ahLst/>
              <a:cxnLst/>
              <a:rect l="l" t="t" r="r" b="b"/>
              <a:pathLst>
                <a:path w="1270" h="5079">
                  <a:moveTo>
                    <a:pt x="863" y="0"/>
                  </a:moveTo>
                  <a:lnTo>
                    <a:pt x="0" y="0"/>
                  </a:lnTo>
                  <a:lnTo>
                    <a:pt x="0" y="4914"/>
                  </a:lnTo>
                  <a:lnTo>
                    <a:pt x="863" y="4914"/>
                  </a:lnTo>
                  <a:lnTo>
                    <a:pt x="863" y="0"/>
                  </a:lnTo>
                  <a:close/>
                </a:path>
              </a:pathLst>
            </a:custGeom>
            <a:solidFill>
              <a:srgbClr val="CB8F83"/>
            </a:solidFill>
          </p:spPr>
          <p:txBody>
            <a:bodyPr wrap="square" lIns="0" tIns="0" rIns="0" bIns="0" rtlCol="0"/>
            <a:lstStyle/>
            <a:p>
              <a:endParaRPr/>
            </a:p>
          </p:txBody>
        </p:sp>
        <p:sp>
          <p:nvSpPr>
            <p:cNvPr id="687" name="object 690">
              <a:extLst>
                <a:ext uri="{FF2B5EF4-FFF2-40B4-BE49-F238E27FC236}">
                  <a16:creationId xmlns:a16="http://schemas.microsoft.com/office/drawing/2014/main" id="{D0511D1D-E99A-88DE-7338-984F1DCF87F4}"/>
                </a:ext>
              </a:extLst>
            </p:cNvPr>
            <p:cNvSpPr/>
            <p:nvPr/>
          </p:nvSpPr>
          <p:spPr>
            <a:xfrm>
              <a:off x="6084585" y="3532506"/>
              <a:ext cx="1270" cy="3175"/>
            </a:xfrm>
            <a:custGeom>
              <a:avLst/>
              <a:gdLst/>
              <a:ahLst/>
              <a:cxnLst/>
              <a:rect l="l" t="t" r="r" b="b"/>
              <a:pathLst>
                <a:path w="1270" h="3175">
                  <a:moveTo>
                    <a:pt x="571" y="0"/>
                  </a:moveTo>
                  <a:lnTo>
                    <a:pt x="292" y="863"/>
                  </a:lnTo>
                  <a:lnTo>
                    <a:pt x="0" y="2019"/>
                  </a:lnTo>
                  <a:lnTo>
                    <a:pt x="0" y="3175"/>
                  </a:lnTo>
                  <a:lnTo>
                    <a:pt x="1155" y="3175"/>
                  </a:lnTo>
                  <a:lnTo>
                    <a:pt x="571" y="863"/>
                  </a:lnTo>
                  <a:lnTo>
                    <a:pt x="571" y="0"/>
                  </a:lnTo>
                  <a:close/>
                </a:path>
              </a:pathLst>
            </a:custGeom>
            <a:solidFill>
              <a:srgbClr val="A1A4A5"/>
            </a:solidFill>
          </p:spPr>
          <p:txBody>
            <a:bodyPr wrap="square" lIns="0" tIns="0" rIns="0" bIns="0" rtlCol="0"/>
            <a:lstStyle/>
            <a:p>
              <a:endParaRPr/>
            </a:p>
          </p:txBody>
        </p:sp>
        <p:sp>
          <p:nvSpPr>
            <p:cNvPr id="688" name="object 691">
              <a:extLst>
                <a:ext uri="{FF2B5EF4-FFF2-40B4-BE49-F238E27FC236}">
                  <a16:creationId xmlns:a16="http://schemas.microsoft.com/office/drawing/2014/main" id="{1220DD5B-A825-7752-9A1E-2DEEBD873517}"/>
                </a:ext>
              </a:extLst>
            </p:cNvPr>
            <p:cNvSpPr/>
            <p:nvPr/>
          </p:nvSpPr>
          <p:spPr>
            <a:xfrm>
              <a:off x="6132525" y="3529902"/>
              <a:ext cx="5715" cy="6350"/>
            </a:xfrm>
            <a:custGeom>
              <a:avLst/>
              <a:gdLst/>
              <a:ahLst/>
              <a:cxnLst/>
              <a:rect l="l" t="t" r="r" b="b"/>
              <a:pathLst>
                <a:path w="5714" h="6350">
                  <a:moveTo>
                    <a:pt x="1155" y="0"/>
                  </a:moveTo>
                  <a:lnTo>
                    <a:pt x="292" y="0"/>
                  </a:lnTo>
                  <a:lnTo>
                    <a:pt x="0" y="584"/>
                  </a:lnTo>
                  <a:lnTo>
                    <a:pt x="0" y="2019"/>
                  </a:lnTo>
                  <a:lnTo>
                    <a:pt x="1155" y="3175"/>
                  </a:lnTo>
                  <a:lnTo>
                    <a:pt x="2603" y="4330"/>
                  </a:lnTo>
                  <a:lnTo>
                    <a:pt x="4051" y="5778"/>
                  </a:lnTo>
                  <a:lnTo>
                    <a:pt x="4330" y="4038"/>
                  </a:lnTo>
                  <a:lnTo>
                    <a:pt x="4622" y="2603"/>
                  </a:lnTo>
                  <a:lnTo>
                    <a:pt x="5207" y="1155"/>
                  </a:lnTo>
                  <a:lnTo>
                    <a:pt x="1155" y="1155"/>
                  </a:lnTo>
                  <a:lnTo>
                    <a:pt x="1155" y="0"/>
                  </a:lnTo>
                  <a:close/>
                </a:path>
              </a:pathLst>
            </a:custGeom>
            <a:solidFill>
              <a:srgbClr val="A9ACAC"/>
            </a:solidFill>
          </p:spPr>
          <p:txBody>
            <a:bodyPr wrap="square" lIns="0" tIns="0" rIns="0" bIns="0" rtlCol="0"/>
            <a:lstStyle/>
            <a:p>
              <a:endParaRPr/>
            </a:p>
          </p:txBody>
        </p:sp>
        <p:sp>
          <p:nvSpPr>
            <p:cNvPr id="689" name="object 692">
              <a:extLst>
                <a:ext uri="{FF2B5EF4-FFF2-40B4-BE49-F238E27FC236}">
                  <a16:creationId xmlns:a16="http://schemas.microsoft.com/office/drawing/2014/main" id="{EF2A7A46-4817-B322-07E3-25DF4B7EBBB9}"/>
                </a:ext>
              </a:extLst>
            </p:cNvPr>
            <p:cNvSpPr/>
            <p:nvPr/>
          </p:nvSpPr>
          <p:spPr>
            <a:xfrm>
              <a:off x="6185670" y="3532793"/>
              <a:ext cx="3175" cy="3175"/>
            </a:xfrm>
            <a:custGeom>
              <a:avLst/>
              <a:gdLst/>
              <a:ahLst/>
              <a:cxnLst/>
              <a:rect l="l" t="t" r="r" b="b"/>
              <a:pathLst>
                <a:path w="3175" h="3175">
                  <a:moveTo>
                    <a:pt x="2882" y="0"/>
                  </a:moveTo>
                  <a:lnTo>
                    <a:pt x="0" y="0"/>
                  </a:lnTo>
                  <a:lnTo>
                    <a:pt x="1727" y="1727"/>
                  </a:lnTo>
                  <a:lnTo>
                    <a:pt x="2882" y="2590"/>
                  </a:lnTo>
                  <a:lnTo>
                    <a:pt x="2882" y="0"/>
                  </a:lnTo>
                  <a:close/>
                </a:path>
              </a:pathLst>
            </a:custGeom>
            <a:solidFill>
              <a:srgbClr val="E2BEB2"/>
            </a:solidFill>
          </p:spPr>
          <p:txBody>
            <a:bodyPr wrap="square" lIns="0" tIns="0" rIns="0" bIns="0" rtlCol="0"/>
            <a:lstStyle/>
            <a:p>
              <a:endParaRPr/>
            </a:p>
          </p:txBody>
        </p:sp>
        <p:sp>
          <p:nvSpPr>
            <p:cNvPr id="690" name="object 693">
              <a:extLst>
                <a:ext uri="{FF2B5EF4-FFF2-40B4-BE49-F238E27FC236}">
                  <a16:creationId xmlns:a16="http://schemas.microsoft.com/office/drawing/2014/main" id="{5D42769F-859A-B170-72D0-73A2DB157415}"/>
                </a:ext>
              </a:extLst>
            </p:cNvPr>
            <p:cNvSpPr/>
            <p:nvPr/>
          </p:nvSpPr>
          <p:spPr>
            <a:xfrm>
              <a:off x="6199823" y="3531349"/>
              <a:ext cx="2540" cy="4445"/>
            </a:xfrm>
            <a:custGeom>
              <a:avLst/>
              <a:gdLst/>
              <a:ahLst/>
              <a:cxnLst/>
              <a:rect l="l" t="t" r="r" b="b"/>
              <a:pathLst>
                <a:path w="2539" h="4445">
                  <a:moveTo>
                    <a:pt x="0" y="0"/>
                  </a:moveTo>
                  <a:lnTo>
                    <a:pt x="863" y="3467"/>
                  </a:lnTo>
                  <a:lnTo>
                    <a:pt x="1155" y="3467"/>
                  </a:lnTo>
                  <a:lnTo>
                    <a:pt x="2311" y="4038"/>
                  </a:lnTo>
                  <a:lnTo>
                    <a:pt x="1727" y="1447"/>
                  </a:lnTo>
                  <a:lnTo>
                    <a:pt x="0" y="0"/>
                  </a:lnTo>
                  <a:close/>
                </a:path>
              </a:pathLst>
            </a:custGeom>
            <a:solidFill>
              <a:srgbClr val="91736E"/>
            </a:solidFill>
          </p:spPr>
          <p:txBody>
            <a:bodyPr wrap="square" lIns="0" tIns="0" rIns="0" bIns="0" rtlCol="0"/>
            <a:lstStyle/>
            <a:p>
              <a:endParaRPr/>
            </a:p>
          </p:txBody>
        </p:sp>
        <p:sp>
          <p:nvSpPr>
            <p:cNvPr id="691" name="object 694">
              <a:extLst>
                <a:ext uri="{FF2B5EF4-FFF2-40B4-BE49-F238E27FC236}">
                  <a16:creationId xmlns:a16="http://schemas.microsoft.com/office/drawing/2014/main" id="{6D97E5BB-2105-880F-AE6F-BE2AAFCC0A34}"/>
                </a:ext>
              </a:extLst>
            </p:cNvPr>
            <p:cNvSpPr/>
            <p:nvPr/>
          </p:nvSpPr>
          <p:spPr>
            <a:xfrm>
              <a:off x="6108842" y="3531348"/>
              <a:ext cx="1905" cy="3810"/>
            </a:xfrm>
            <a:custGeom>
              <a:avLst/>
              <a:gdLst/>
              <a:ahLst/>
              <a:cxnLst/>
              <a:rect l="l" t="t" r="r" b="b"/>
              <a:pathLst>
                <a:path w="1904" h="3810">
                  <a:moveTo>
                    <a:pt x="292" y="0"/>
                  </a:moveTo>
                  <a:lnTo>
                    <a:pt x="0" y="3467"/>
                  </a:lnTo>
                  <a:lnTo>
                    <a:pt x="863" y="3467"/>
                  </a:lnTo>
                  <a:lnTo>
                    <a:pt x="863" y="3175"/>
                  </a:lnTo>
                  <a:lnTo>
                    <a:pt x="1155" y="2882"/>
                  </a:lnTo>
                  <a:lnTo>
                    <a:pt x="1447" y="2882"/>
                  </a:lnTo>
                  <a:lnTo>
                    <a:pt x="1447" y="2590"/>
                  </a:lnTo>
                  <a:lnTo>
                    <a:pt x="863" y="1727"/>
                  </a:lnTo>
                  <a:lnTo>
                    <a:pt x="584" y="863"/>
                  </a:lnTo>
                  <a:lnTo>
                    <a:pt x="292" y="0"/>
                  </a:lnTo>
                  <a:close/>
                </a:path>
              </a:pathLst>
            </a:custGeom>
            <a:solidFill>
              <a:srgbClr val="C4C5C5"/>
            </a:solidFill>
          </p:spPr>
          <p:txBody>
            <a:bodyPr wrap="square" lIns="0" tIns="0" rIns="0" bIns="0" rtlCol="0"/>
            <a:lstStyle/>
            <a:p>
              <a:endParaRPr/>
            </a:p>
          </p:txBody>
        </p:sp>
        <p:sp>
          <p:nvSpPr>
            <p:cNvPr id="692" name="object 695">
              <a:extLst>
                <a:ext uri="{FF2B5EF4-FFF2-40B4-BE49-F238E27FC236}">
                  <a16:creationId xmlns:a16="http://schemas.microsoft.com/office/drawing/2014/main" id="{E8D3BA6C-D2EC-F71D-0155-C031F1F8FCC6}"/>
                </a:ext>
              </a:extLst>
            </p:cNvPr>
            <p:cNvSpPr/>
            <p:nvPr/>
          </p:nvSpPr>
          <p:spPr>
            <a:xfrm>
              <a:off x="6198378" y="3530483"/>
              <a:ext cx="2540" cy="4445"/>
            </a:xfrm>
            <a:custGeom>
              <a:avLst/>
              <a:gdLst/>
              <a:ahLst/>
              <a:cxnLst/>
              <a:rect l="l" t="t" r="r" b="b"/>
              <a:pathLst>
                <a:path w="2539" h="4445">
                  <a:moveTo>
                    <a:pt x="0" y="0"/>
                  </a:moveTo>
                  <a:lnTo>
                    <a:pt x="863" y="3759"/>
                  </a:lnTo>
                  <a:lnTo>
                    <a:pt x="2311" y="4330"/>
                  </a:lnTo>
                  <a:lnTo>
                    <a:pt x="1727" y="2019"/>
                  </a:lnTo>
                  <a:lnTo>
                    <a:pt x="1447" y="863"/>
                  </a:lnTo>
                  <a:lnTo>
                    <a:pt x="292" y="292"/>
                  </a:lnTo>
                  <a:lnTo>
                    <a:pt x="0" y="0"/>
                  </a:lnTo>
                  <a:close/>
                </a:path>
              </a:pathLst>
            </a:custGeom>
            <a:solidFill>
              <a:srgbClr val="E3AA99"/>
            </a:solidFill>
          </p:spPr>
          <p:txBody>
            <a:bodyPr wrap="square" lIns="0" tIns="0" rIns="0" bIns="0" rtlCol="0"/>
            <a:lstStyle/>
            <a:p>
              <a:endParaRPr/>
            </a:p>
          </p:txBody>
        </p:sp>
        <p:sp>
          <p:nvSpPr>
            <p:cNvPr id="693" name="object 696">
              <a:extLst>
                <a:ext uri="{FF2B5EF4-FFF2-40B4-BE49-F238E27FC236}">
                  <a16:creationId xmlns:a16="http://schemas.microsoft.com/office/drawing/2014/main" id="{A2A42F61-9654-A998-A5E2-7B0949156083}"/>
                </a:ext>
              </a:extLst>
            </p:cNvPr>
            <p:cNvSpPr/>
            <p:nvPr/>
          </p:nvSpPr>
          <p:spPr>
            <a:xfrm>
              <a:off x="6318815" y="3533660"/>
              <a:ext cx="2540" cy="1270"/>
            </a:xfrm>
            <a:custGeom>
              <a:avLst/>
              <a:gdLst/>
              <a:ahLst/>
              <a:cxnLst/>
              <a:rect l="l" t="t" r="r" b="b"/>
              <a:pathLst>
                <a:path w="2539" h="1270">
                  <a:moveTo>
                    <a:pt x="2019" y="0"/>
                  </a:moveTo>
                  <a:lnTo>
                    <a:pt x="0" y="0"/>
                  </a:lnTo>
                  <a:lnTo>
                    <a:pt x="292" y="279"/>
                  </a:lnTo>
                  <a:lnTo>
                    <a:pt x="571" y="571"/>
                  </a:lnTo>
                  <a:lnTo>
                    <a:pt x="863" y="1155"/>
                  </a:lnTo>
                  <a:lnTo>
                    <a:pt x="1155" y="571"/>
                  </a:lnTo>
                  <a:lnTo>
                    <a:pt x="1447" y="279"/>
                  </a:lnTo>
                  <a:lnTo>
                    <a:pt x="2019" y="0"/>
                  </a:lnTo>
                  <a:close/>
                </a:path>
              </a:pathLst>
            </a:custGeom>
            <a:solidFill>
              <a:srgbClr val="99A4A5"/>
            </a:solidFill>
          </p:spPr>
          <p:txBody>
            <a:bodyPr wrap="square" lIns="0" tIns="0" rIns="0" bIns="0" rtlCol="0"/>
            <a:lstStyle/>
            <a:p>
              <a:endParaRPr/>
            </a:p>
          </p:txBody>
        </p:sp>
        <p:sp>
          <p:nvSpPr>
            <p:cNvPr id="694" name="object 697">
              <a:extLst>
                <a:ext uri="{FF2B5EF4-FFF2-40B4-BE49-F238E27FC236}">
                  <a16:creationId xmlns:a16="http://schemas.microsoft.com/office/drawing/2014/main" id="{026396BE-4402-464C-86D7-86EB3AEC9EC3}"/>
                </a:ext>
              </a:extLst>
            </p:cNvPr>
            <p:cNvSpPr/>
            <p:nvPr/>
          </p:nvSpPr>
          <p:spPr>
            <a:xfrm>
              <a:off x="6112020" y="3526149"/>
              <a:ext cx="12700" cy="8255"/>
            </a:xfrm>
            <a:custGeom>
              <a:avLst/>
              <a:gdLst/>
              <a:ahLst/>
              <a:cxnLst/>
              <a:rect l="l" t="t" r="r" b="b"/>
              <a:pathLst>
                <a:path w="12700" h="8254">
                  <a:moveTo>
                    <a:pt x="3467" y="0"/>
                  </a:moveTo>
                  <a:lnTo>
                    <a:pt x="1155" y="0"/>
                  </a:lnTo>
                  <a:lnTo>
                    <a:pt x="584" y="1727"/>
                  </a:lnTo>
                  <a:lnTo>
                    <a:pt x="0" y="5194"/>
                  </a:lnTo>
                  <a:lnTo>
                    <a:pt x="2882" y="6934"/>
                  </a:lnTo>
                  <a:lnTo>
                    <a:pt x="4330" y="8089"/>
                  </a:lnTo>
                  <a:lnTo>
                    <a:pt x="8382" y="7226"/>
                  </a:lnTo>
                  <a:lnTo>
                    <a:pt x="12128" y="4914"/>
                  </a:lnTo>
                  <a:lnTo>
                    <a:pt x="9537" y="4622"/>
                  </a:lnTo>
                  <a:lnTo>
                    <a:pt x="3467" y="3175"/>
                  </a:lnTo>
                  <a:lnTo>
                    <a:pt x="3467" y="0"/>
                  </a:lnTo>
                  <a:close/>
                </a:path>
              </a:pathLst>
            </a:custGeom>
            <a:solidFill>
              <a:srgbClr val="E2BEB2"/>
            </a:solidFill>
          </p:spPr>
          <p:txBody>
            <a:bodyPr wrap="square" lIns="0" tIns="0" rIns="0" bIns="0" rtlCol="0"/>
            <a:lstStyle/>
            <a:p>
              <a:endParaRPr/>
            </a:p>
          </p:txBody>
        </p:sp>
        <p:sp>
          <p:nvSpPr>
            <p:cNvPr id="695" name="object 698">
              <a:extLst>
                <a:ext uri="{FF2B5EF4-FFF2-40B4-BE49-F238E27FC236}">
                  <a16:creationId xmlns:a16="http://schemas.microsoft.com/office/drawing/2014/main" id="{B00E1BB8-7ACF-8CFD-A5BE-1C0A0DFAA084}"/>
                </a:ext>
              </a:extLst>
            </p:cNvPr>
            <p:cNvSpPr/>
            <p:nvPr/>
          </p:nvSpPr>
          <p:spPr>
            <a:xfrm>
              <a:off x="6161697" y="3531069"/>
              <a:ext cx="8255" cy="3175"/>
            </a:xfrm>
            <a:custGeom>
              <a:avLst/>
              <a:gdLst/>
              <a:ahLst/>
              <a:cxnLst/>
              <a:rect l="l" t="t" r="r" b="b"/>
              <a:pathLst>
                <a:path w="8254" h="3175">
                  <a:moveTo>
                    <a:pt x="2019" y="2882"/>
                  </a:moveTo>
                  <a:lnTo>
                    <a:pt x="1727" y="863"/>
                  </a:lnTo>
                  <a:lnTo>
                    <a:pt x="292" y="292"/>
                  </a:lnTo>
                  <a:lnTo>
                    <a:pt x="88" y="863"/>
                  </a:lnTo>
                  <a:lnTo>
                    <a:pt x="0" y="2882"/>
                  </a:lnTo>
                  <a:lnTo>
                    <a:pt x="2019" y="2882"/>
                  </a:lnTo>
                  <a:close/>
                </a:path>
                <a:path w="8254" h="3175">
                  <a:moveTo>
                    <a:pt x="7797" y="0"/>
                  </a:moveTo>
                  <a:lnTo>
                    <a:pt x="6642" y="0"/>
                  </a:lnTo>
                  <a:lnTo>
                    <a:pt x="6934" y="863"/>
                  </a:lnTo>
                  <a:lnTo>
                    <a:pt x="7213" y="1739"/>
                  </a:lnTo>
                  <a:lnTo>
                    <a:pt x="7797" y="2882"/>
                  </a:lnTo>
                  <a:lnTo>
                    <a:pt x="7797" y="0"/>
                  </a:lnTo>
                  <a:close/>
                </a:path>
              </a:pathLst>
            </a:custGeom>
            <a:solidFill>
              <a:srgbClr val="B7654F"/>
            </a:solidFill>
          </p:spPr>
          <p:txBody>
            <a:bodyPr wrap="square" lIns="0" tIns="0" rIns="0" bIns="0" rtlCol="0"/>
            <a:lstStyle/>
            <a:p>
              <a:endParaRPr/>
            </a:p>
          </p:txBody>
        </p:sp>
        <p:sp>
          <p:nvSpPr>
            <p:cNvPr id="696" name="object 699">
              <a:extLst>
                <a:ext uri="{FF2B5EF4-FFF2-40B4-BE49-F238E27FC236}">
                  <a16:creationId xmlns:a16="http://schemas.microsoft.com/office/drawing/2014/main" id="{6BE8C37A-5FC4-0B00-1277-BF44A2D91FBB}"/>
                </a:ext>
              </a:extLst>
            </p:cNvPr>
            <p:cNvSpPr/>
            <p:nvPr/>
          </p:nvSpPr>
          <p:spPr>
            <a:xfrm>
              <a:off x="6377448" y="3517487"/>
              <a:ext cx="10160" cy="16510"/>
            </a:xfrm>
            <a:custGeom>
              <a:avLst/>
              <a:gdLst/>
              <a:ahLst/>
              <a:cxnLst/>
              <a:rect l="l" t="t" r="r" b="b"/>
              <a:pathLst>
                <a:path w="10160" h="16510">
                  <a:moveTo>
                    <a:pt x="7505" y="0"/>
                  </a:moveTo>
                  <a:lnTo>
                    <a:pt x="2882" y="0"/>
                  </a:lnTo>
                  <a:lnTo>
                    <a:pt x="2882" y="5778"/>
                  </a:lnTo>
                  <a:lnTo>
                    <a:pt x="0" y="5778"/>
                  </a:lnTo>
                  <a:lnTo>
                    <a:pt x="1727" y="10109"/>
                  </a:lnTo>
                  <a:lnTo>
                    <a:pt x="3175" y="11264"/>
                  </a:lnTo>
                  <a:lnTo>
                    <a:pt x="7505" y="13576"/>
                  </a:lnTo>
                  <a:lnTo>
                    <a:pt x="7505" y="16459"/>
                  </a:lnTo>
                  <a:lnTo>
                    <a:pt x="9525" y="14439"/>
                  </a:lnTo>
                  <a:lnTo>
                    <a:pt x="9817" y="12128"/>
                  </a:lnTo>
                  <a:lnTo>
                    <a:pt x="10096" y="9232"/>
                  </a:lnTo>
                  <a:lnTo>
                    <a:pt x="8940" y="8661"/>
                  </a:lnTo>
                  <a:lnTo>
                    <a:pt x="8661" y="8661"/>
                  </a:lnTo>
                  <a:lnTo>
                    <a:pt x="8940" y="4914"/>
                  </a:lnTo>
                  <a:lnTo>
                    <a:pt x="7505" y="0"/>
                  </a:lnTo>
                  <a:close/>
                </a:path>
              </a:pathLst>
            </a:custGeom>
            <a:solidFill>
              <a:srgbClr val="898C8D"/>
            </a:solidFill>
          </p:spPr>
          <p:txBody>
            <a:bodyPr wrap="square" lIns="0" tIns="0" rIns="0" bIns="0" rtlCol="0"/>
            <a:lstStyle/>
            <a:p>
              <a:endParaRPr/>
            </a:p>
          </p:txBody>
        </p:sp>
        <p:sp>
          <p:nvSpPr>
            <p:cNvPr id="697" name="object 700">
              <a:extLst>
                <a:ext uri="{FF2B5EF4-FFF2-40B4-BE49-F238E27FC236}">
                  <a16:creationId xmlns:a16="http://schemas.microsoft.com/office/drawing/2014/main" id="{655CE751-B5B5-88C8-2AE3-711401DA4E76}"/>
                </a:ext>
              </a:extLst>
            </p:cNvPr>
            <p:cNvSpPr/>
            <p:nvPr/>
          </p:nvSpPr>
          <p:spPr>
            <a:xfrm>
              <a:off x="6151590" y="3527020"/>
              <a:ext cx="2540" cy="6350"/>
            </a:xfrm>
            <a:custGeom>
              <a:avLst/>
              <a:gdLst/>
              <a:ahLst/>
              <a:cxnLst/>
              <a:rect l="l" t="t" r="r" b="b"/>
              <a:pathLst>
                <a:path w="2539" h="6350">
                  <a:moveTo>
                    <a:pt x="2311" y="0"/>
                  </a:moveTo>
                  <a:lnTo>
                    <a:pt x="1447" y="0"/>
                  </a:lnTo>
                  <a:lnTo>
                    <a:pt x="863" y="1727"/>
                  </a:lnTo>
                  <a:lnTo>
                    <a:pt x="292" y="3759"/>
                  </a:lnTo>
                  <a:lnTo>
                    <a:pt x="0" y="5765"/>
                  </a:lnTo>
                  <a:lnTo>
                    <a:pt x="0" y="6350"/>
                  </a:lnTo>
                  <a:lnTo>
                    <a:pt x="571" y="5194"/>
                  </a:lnTo>
                  <a:lnTo>
                    <a:pt x="2311" y="3467"/>
                  </a:lnTo>
                  <a:lnTo>
                    <a:pt x="2311" y="0"/>
                  </a:lnTo>
                  <a:close/>
                </a:path>
              </a:pathLst>
            </a:custGeom>
            <a:solidFill>
              <a:srgbClr val="C77662"/>
            </a:solidFill>
          </p:spPr>
          <p:txBody>
            <a:bodyPr wrap="square" lIns="0" tIns="0" rIns="0" bIns="0" rtlCol="0"/>
            <a:lstStyle/>
            <a:p>
              <a:endParaRPr/>
            </a:p>
          </p:txBody>
        </p:sp>
        <p:sp>
          <p:nvSpPr>
            <p:cNvPr id="698" name="object 701">
              <a:extLst>
                <a:ext uri="{FF2B5EF4-FFF2-40B4-BE49-F238E27FC236}">
                  <a16:creationId xmlns:a16="http://schemas.microsoft.com/office/drawing/2014/main" id="{4FB786FD-AE7B-CB49-1F1E-5D9307336D94}"/>
                </a:ext>
              </a:extLst>
            </p:cNvPr>
            <p:cNvSpPr/>
            <p:nvPr/>
          </p:nvSpPr>
          <p:spPr>
            <a:xfrm>
              <a:off x="6213684" y="3515168"/>
              <a:ext cx="20955" cy="17145"/>
            </a:xfrm>
            <a:custGeom>
              <a:avLst/>
              <a:gdLst/>
              <a:ahLst/>
              <a:cxnLst/>
              <a:rect l="l" t="t" r="r" b="b"/>
              <a:pathLst>
                <a:path w="20954" h="17145">
                  <a:moveTo>
                    <a:pt x="18199" y="12712"/>
                  </a:moveTo>
                  <a:lnTo>
                    <a:pt x="10109" y="12712"/>
                  </a:lnTo>
                  <a:lnTo>
                    <a:pt x="11836" y="15608"/>
                  </a:lnTo>
                  <a:lnTo>
                    <a:pt x="13284" y="17043"/>
                  </a:lnTo>
                  <a:lnTo>
                    <a:pt x="15887" y="15887"/>
                  </a:lnTo>
                  <a:lnTo>
                    <a:pt x="19361" y="15887"/>
                  </a:lnTo>
                  <a:lnTo>
                    <a:pt x="19926" y="15608"/>
                  </a:lnTo>
                  <a:lnTo>
                    <a:pt x="18199" y="12712"/>
                  </a:lnTo>
                  <a:close/>
                </a:path>
                <a:path w="20954" h="17145">
                  <a:moveTo>
                    <a:pt x="19361" y="15887"/>
                  </a:moveTo>
                  <a:lnTo>
                    <a:pt x="15887" y="15887"/>
                  </a:lnTo>
                  <a:lnTo>
                    <a:pt x="17614" y="16751"/>
                  </a:lnTo>
                  <a:lnTo>
                    <a:pt x="19361" y="15887"/>
                  </a:lnTo>
                  <a:close/>
                </a:path>
                <a:path w="20954" h="17145">
                  <a:moveTo>
                    <a:pt x="2019" y="292"/>
                  </a:moveTo>
                  <a:lnTo>
                    <a:pt x="1155" y="584"/>
                  </a:lnTo>
                  <a:lnTo>
                    <a:pt x="0" y="1155"/>
                  </a:lnTo>
                  <a:lnTo>
                    <a:pt x="4330" y="5499"/>
                  </a:lnTo>
                  <a:lnTo>
                    <a:pt x="6070" y="8102"/>
                  </a:lnTo>
                  <a:lnTo>
                    <a:pt x="7797" y="13868"/>
                  </a:lnTo>
                  <a:lnTo>
                    <a:pt x="10109" y="12712"/>
                  </a:lnTo>
                  <a:lnTo>
                    <a:pt x="18199" y="12712"/>
                  </a:lnTo>
                  <a:lnTo>
                    <a:pt x="20789" y="10985"/>
                  </a:lnTo>
                  <a:lnTo>
                    <a:pt x="16459" y="10109"/>
                  </a:lnTo>
                  <a:lnTo>
                    <a:pt x="13576" y="5206"/>
                  </a:lnTo>
                  <a:lnTo>
                    <a:pt x="5778" y="5206"/>
                  </a:lnTo>
                  <a:lnTo>
                    <a:pt x="4622" y="2603"/>
                  </a:lnTo>
                  <a:lnTo>
                    <a:pt x="2603" y="1739"/>
                  </a:lnTo>
                  <a:lnTo>
                    <a:pt x="2019" y="292"/>
                  </a:lnTo>
                  <a:close/>
                </a:path>
                <a:path w="20954" h="17145">
                  <a:moveTo>
                    <a:pt x="7797" y="0"/>
                  </a:moveTo>
                  <a:lnTo>
                    <a:pt x="5778" y="0"/>
                  </a:lnTo>
                  <a:lnTo>
                    <a:pt x="7226" y="1447"/>
                  </a:lnTo>
                  <a:lnTo>
                    <a:pt x="7797" y="5206"/>
                  </a:lnTo>
                  <a:lnTo>
                    <a:pt x="13576" y="5206"/>
                  </a:lnTo>
                  <a:lnTo>
                    <a:pt x="14147" y="4343"/>
                  </a:lnTo>
                  <a:lnTo>
                    <a:pt x="8661" y="2311"/>
                  </a:lnTo>
                  <a:lnTo>
                    <a:pt x="8089" y="584"/>
                  </a:lnTo>
                  <a:lnTo>
                    <a:pt x="7797" y="0"/>
                  </a:lnTo>
                  <a:close/>
                </a:path>
              </a:pathLst>
            </a:custGeom>
            <a:solidFill>
              <a:srgbClr val="675352"/>
            </a:solidFill>
          </p:spPr>
          <p:txBody>
            <a:bodyPr wrap="square" lIns="0" tIns="0" rIns="0" bIns="0" rtlCol="0"/>
            <a:lstStyle/>
            <a:p>
              <a:endParaRPr/>
            </a:p>
          </p:txBody>
        </p:sp>
        <p:sp>
          <p:nvSpPr>
            <p:cNvPr id="699" name="object 702">
              <a:extLst>
                <a:ext uri="{FF2B5EF4-FFF2-40B4-BE49-F238E27FC236}">
                  <a16:creationId xmlns:a16="http://schemas.microsoft.com/office/drawing/2014/main" id="{4F281878-A252-445E-CA76-35197DC50F01}"/>
                </a:ext>
              </a:extLst>
            </p:cNvPr>
            <p:cNvSpPr/>
            <p:nvPr/>
          </p:nvSpPr>
          <p:spPr>
            <a:xfrm>
              <a:off x="6113170" y="3516629"/>
              <a:ext cx="57785" cy="15875"/>
            </a:xfrm>
            <a:custGeom>
              <a:avLst/>
              <a:gdLst/>
              <a:ahLst/>
              <a:cxnLst/>
              <a:rect l="l" t="t" r="r" b="b"/>
              <a:pathLst>
                <a:path w="57785" h="15875">
                  <a:moveTo>
                    <a:pt x="19926" y="9232"/>
                  </a:moveTo>
                  <a:lnTo>
                    <a:pt x="17043" y="7505"/>
                  </a:lnTo>
                  <a:lnTo>
                    <a:pt x="15595" y="6921"/>
                  </a:lnTo>
                  <a:lnTo>
                    <a:pt x="15595" y="2882"/>
                  </a:lnTo>
                  <a:lnTo>
                    <a:pt x="15595" y="2298"/>
                  </a:lnTo>
                  <a:lnTo>
                    <a:pt x="16751" y="0"/>
                  </a:lnTo>
                  <a:lnTo>
                    <a:pt x="15303" y="0"/>
                  </a:lnTo>
                  <a:lnTo>
                    <a:pt x="14439" y="571"/>
                  </a:lnTo>
                  <a:lnTo>
                    <a:pt x="13576" y="1435"/>
                  </a:lnTo>
                  <a:lnTo>
                    <a:pt x="12992" y="2298"/>
                  </a:lnTo>
                  <a:lnTo>
                    <a:pt x="10401" y="2298"/>
                  </a:lnTo>
                  <a:lnTo>
                    <a:pt x="5778" y="2882"/>
                  </a:lnTo>
                  <a:lnTo>
                    <a:pt x="5486" y="2298"/>
                  </a:lnTo>
                  <a:lnTo>
                    <a:pt x="5194" y="2019"/>
                  </a:lnTo>
                  <a:lnTo>
                    <a:pt x="5194" y="1727"/>
                  </a:lnTo>
                  <a:lnTo>
                    <a:pt x="2311" y="1727"/>
                  </a:lnTo>
                  <a:lnTo>
                    <a:pt x="1447" y="2298"/>
                  </a:lnTo>
                  <a:lnTo>
                    <a:pt x="863" y="2882"/>
                  </a:lnTo>
                  <a:lnTo>
                    <a:pt x="292" y="3746"/>
                  </a:lnTo>
                  <a:lnTo>
                    <a:pt x="0" y="5486"/>
                  </a:lnTo>
                  <a:lnTo>
                    <a:pt x="0" y="9525"/>
                  </a:lnTo>
                  <a:lnTo>
                    <a:pt x="2311" y="9525"/>
                  </a:lnTo>
                  <a:lnTo>
                    <a:pt x="2311" y="12700"/>
                  </a:lnTo>
                  <a:lnTo>
                    <a:pt x="8382" y="14147"/>
                  </a:lnTo>
                  <a:lnTo>
                    <a:pt x="10972" y="14439"/>
                  </a:lnTo>
                  <a:lnTo>
                    <a:pt x="13868" y="12992"/>
                  </a:lnTo>
                  <a:lnTo>
                    <a:pt x="16179" y="12407"/>
                  </a:lnTo>
                  <a:lnTo>
                    <a:pt x="19634" y="12992"/>
                  </a:lnTo>
                  <a:lnTo>
                    <a:pt x="19405" y="12407"/>
                  </a:lnTo>
                  <a:lnTo>
                    <a:pt x="19062" y="11544"/>
                  </a:lnTo>
                  <a:lnTo>
                    <a:pt x="19926" y="9232"/>
                  </a:lnTo>
                  <a:close/>
                </a:path>
                <a:path w="57785" h="15875">
                  <a:moveTo>
                    <a:pt x="57188" y="15303"/>
                  </a:moveTo>
                  <a:lnTo>
                    <a:pt x="56032" y="10680"/>
                  </a:lnTo>
                  <a:lnTo>
                    <a:pt x="55740" y="8661"/>
                  </a:lnTo>
                  <a:lnTo>
                    <a:pt x="55740" y="11544"/>
                  </a:lnTo>
                  <a:lnTo>
                    <a:pt x="56324" y="14439"/>
                  </a:lnTo>
                  <a:lnTo>
                    <a:pt x="56324" y="15303"/>
                  </a:lnTo>
                  <a:lnTo>
                    <a:pt x="57188" y="15303"/>
                  </a:lnTo>
                  <a:close/>
                </a:path>
              </a:pathLst>
            </a:custGeom>
            <a:solidFill>
              <a:srgbClr val="E3AA99"/>
            </a:solidFill>
          </p:spPr>
          <p:txBody>
            <a:bodyPr wrap="square" lIns="0" tIns="0" rIns="0" bIns="0" rtlCol="0"/>
            <a:lstStyle/>
            <a:p>
              <a:endParaRPr/>
            </a:p>
          </p:txBody>
        </p:sp>
        <p:sp>
          <p:nvSpPr>
            <p:cNvPr id="700" name="object 703">
              <a:extLst>
                <a:ext uri="{FF2B5EF4-FFF2-40B4-BE49-F238E27FC236}">
                  <a16:creationId xmlns:a16="http://schemas.microsoft.com/office/drawing/2014/main" id="{137AA9EC-B48D-7637-E990-2551DAE26FDF}"/>
                </a:ext>
              </a:extLst>
            </p:cNvPr>
            <p:cNvSpPr/>
            <p:nvPr/>
          </p:nvSpPr>
          <p:spPr>
            <a:xfrm>
              <a:off x="6128769" y="3507373"/>
              <a:ext cx="21590" cy="22860"/>
            </a:xfrm>
            <a:custGeom>
              <a:avLst/>
              <a:gdLst/>
              <a:ahLst/>
              <a:cxnLst/>
              <a:rect l="l" t="t" r="r" b="b"/>
              <a:pathLst>
                <a:path w="21589" h="22860">
                  <a:moveTo>
                    <a:pt x="16414" y="20510"/>
                  </a:moveTo>
                  <a:lnTo>
                    <a:pt x="8953" y="20510"/>
                  </a:lnTo>
                  <a:lnTo>
                    <a:pt x="9245" y="21094"/>
                  </a:lnTo>
                  <a:lnTo>
                    <a:pt x="10401" y="22821"/>
                  </a:lnTo>
                  <a:lnTo>
                    <a:pt x="14732" y="22821"/>
                  </a:lnTo>
                  <a:lnTo>
                    <a:pt x="16414" y="20510"/>
                  </a:lnTo>
                  <a:close/>
                </a:path>
                <a:path w="21589" h="22860">
                  <a:moveTo>
                    <a:pt x="7797" y="4343"/>
                  </a:moveTo>
                  <a:lnTo>
                    <a:pt x="5486" y="5778"/>
                  </a:lnTo>
                  <a:lnTo>
                    <a:pt x="3187" y="7518"/>
                  </a:lnTo>
                  <a:lnTo>
                    <a:pt x="1155" y="9245"/>
                  </a:lnTo>
                  <a:lnTo>
                    <a:pt x="0" y="11557"/>
                  </a:lnTo>
                  <a:lnTo>
                    <a:pt x="0" y="16179"/>
                  </a:lnTo>
                  <a:lnTo>
                    <a:pt x="1447" y="16751"/>
                  </a:lnTo>
                  <a:lnTo>
                    <a:pt x="4330" y="18491"/>
                  </a:lnTo>
                  <a:lnTo>
                    <a:pt x="3576" y="20510"/>
                  </a:lnTo>
                  <a:lnTo>
                    <a:pt x="3584" y="21094"/>
                  </a:lnTo>
                  <a:lnTo>
                    <a:pt x="4051" y="22250"/>
                  </a:lnTo>
                  <a:lnTo>
                    <a:pt x="4051" y="22529"/>
                  </a:lnTo>
                  <a:lnTo>
                    <a:pt x="7797" y="22529"/>
                  </a:lnTo>
                  <a:lnTo>
                    <a:pt x="7226" y="21666"/>
                  </a:lnTo>
                  <a:lnTo>
                    <a:pt x="6642" y="21094"/>
                  </a:lnTo>
                  <a:lnTo>
                    <a:pt x="6362" y="20510"/>
                  </a:lnTo>
                  <a:lnTo>
                    <a:pt x="16414" y="20510"/>
                  </a:lnTo>
                  <a:lnTo>
                    <a:pt x="17043" y="19646"/>
                  </a:lnTo>
                  <a:lnTo>
                    <a:pt x="20510" y="17614"/>
                  </a:lnTo>
                  <a:lnTo>
                    <a:pt x="20908" y="15887"/>
                  </a:lnTo>
                  <a:lnTo>
                    <a:pt x="3187" y="15887"/>
                  </a:lnTo>
                  <a:lnTo>
                    <a:pt x="1155" y="9537"/>
                  </a:lnTo>
                  <a:lnTo>
                    <a:pt x="8953" y="8089"/>
                  </a:lnTo>
                  <a:lnTo>
                    <a:pt x="12712" y="5778"/>
                  </a:lnTo>
                  <a:lnTo>
                    <a:pt x="9245" y="4622"/>
                  </a:lnTo>
                  <a:lnTo>
                    <a:pt x="7797" y="4343"/>
                  </a:lnTo>
                  <a:close/>
                </a:path>
                <a:path w="21589" h="22860">
                  <a:moveTo>
                    <a:pt x="19939" y="0"/>
                  </a:moveTo>
                  <a:lnTo>
                    <a:pt x="16471" y="3467"/>
                  </a:lnTo>
                  <a:lnTo>
                    <a:pt x="15024" y="5194"/>
                  </a:lnTo>
                  <a:lnTo>
                    <a:pt x="13868" y="10401"/>
                  </a:lnTo>
                  <a:lnTo>
                    <a:pt x="13576" y="13004"/>
                  </a:lnTo>
                  <a:lnTo>
                    <a:pt x="13868" y="13284"/>
                  </a:lnTo>
                  <a:lnTo>
                    <a:pt x="15024" y="13868"/>
                  </a:lnTo>
                  <a:lnTo>
                    <a:pt x="10693" y="15887"/>
                  </a:lnTo>
                  <a:lnTo>
                    <a:pt x="20908" y="15887"/>
                  </a:lnTo>
                  <a:lnTo>
                    <a:pt x="21107" y="15024"/>
                  </a:lnTo>
                  <a:lnTo>
                    <a:pt x="18199" y="15024"/>
                  </a:lnTo>
                  <a:lnTo>
                    <a:pt x="17043" y="13284"/>
                  </a:lnTo>
                  <a:lnTo>
                    <a:pt x="16751" y="12712"/>
                  </a:lnTo>
                  <a:lnTo>
                    <a:pt x="18491" y="12128"/>
                  </a:lnTo>
                  <a:lnTo>
                    <a:pt x="18491" y="10972"/>
                  </a:lnTo>
                  <a:lnTo>
                    <a:pt x="16471" y="10972"/>
                  </a:lnTo>
                  <a:lnTo>
                    <a:pt x="16471" y="10109"/>
                  </a:lnTo>
                  <a:lnTo>
                    <a:pt x="17043" y="9537"/>
                  </a:lnTo>
                  <a:lnTo>
                    <a:pt x="18783" y="8953"/>
                  </a:lnTo>
                  <a:lnTo>
                    <a:pt x="18491" y="8089"/>
                  </a:lnTo>
                  <a:lnTo>
                    <a:pt x="17907" y="6934"/>
                  </a:lnTo>
                  <a:lnTo>
                    <a:pt x="19646" y="6362"/>
                  </a:lnTo>
                  <a:lnTo>
                    <a:pt x="20510" y="6362"/>
                  </a:lnTo>
                  <a:lnTo>
                    <a:pt x="20510" y="584"/>
                  </a:lnTo>
                  <a:lnTo>
                    <a:pt x="19939" y="0"/>
                  </a:lnTo>
                  <a:close/>
                </a:path>
                <a:path w="21589" h="22860">
                  <a:moveTo>
                    <a:pt x="21374" y="13868"/>
                  </a:moveTo>
                  <a:lnTo>
                    <a:pt x="19062" y="14439"/>
                  </a:lnTo>
                  <a:lnTo>
                    <a:pt x="18199" y="15024"/>
                  </a:lnTo>
                  <a:lnTo>
                    <a:pt x="21107" y="15024"/>
                  </a:lnTo>
                  <a:lnTo>
                    <a:pt x="21374" y="13868"/>
                  </a:lnTo>
                  <a:close/>
                </a:path>
              </a:pathLst>
            </a:custGeom>
            <a:solidFill>
              <a:srgbClr val="E2BEB2"/>
            </a:solidFill>
          </p:spPr>
          <p:txBody>
            <a:bodyPr wrap="square" lIns="0" tIns="0" rIns="0" bIns="0" rtlCol="0"/>
            <a:lstStyle/>
            <a:p>
              <a:endParaRPr/>
            </a:p>
          </p:txBody>
        </p:sp>
        <p:sp>
          <p:nvSpPr>
            <p:cNvPr id="701" name="object 704">
              <a:extLst>
                <a:ext uri="{FF2B5EF4-FFF2-40B4-BE49-F238E27FC236}">
                  <a16:creationId xmlns:a16="http://schemas.microsoft.com/office/drawing/2014/main" id="{9F67DED0-BF75-6347-0742-8964C62194B8}"/>
                </a:ext>
              </a:extLst>
            </p:cNvPr>
            <p:cNvSpPr/>
            <p:nvPr/>
          </p:nvSpPr>
          <p:spPr>
            <a:xfrm>
              <a:off x="6168340" y="3526727"/>
              <a:ext cx="1270" cy="4445"/>
            </a:xfrm>
            <a:custGeom>
              <a:avLst/>
              <a:gdLst/>
              <a:ahLst/>
              <a:cxnLst/>
              <a:rect l="l" t="t" r="r" b="b"/>
              <a:pathLst>
                <a:path w="1270" h="4445">
                  <a:moveTo>
                    <a:pt x="571" y="0"/>
                  </a:moveTo>
                  <a:lnTo>
                    <a:pt x="292" y="292"/>
                  </a:lnTo>
                  <a:lnTo>
                    <a:pt x="0" y="863"/>
                  </a:lnTo>
                  <a:lnTo>
                    <a:pt x="0" y="4330"/>
                  </a:lnTo>
                  <a:lnTo>
                    <a:pt x="1155" y="4330"/>
                  </a:lnTo>
                  <a:lnTo>
                    <a:pt x="571" y="1447"/>
                  </a:lnTo>
                  <a:lnTo>
                    <a:pt x="571" y="0"/>
                  </a:lnTo>
                  <a:close/>
                </a:path>
              </a:pathLst>
            </a:custGeom>
            <a:solidFill>
              <a:srgbClr val="C77662"/>
            </a:solidFill>
          </p:spPr>
          <p:txBody>
            <a:bodyPr wrap="square" lIns="0" tIns="0" rIns="0" bIns="0" rtlCol="0"/>
            <a:lstStyle/>
            <a:p>
              <a:endParaRPr/>
            </a:p>
          </p:txBody>
        </p:sp>
        <p:sp>
          <p:nvSpPr>
            <p:cNvPr id="702" name="object 705">
              <a:extLst>
                <a:ext uri="{FF2B5EF4-FFF2-40B4-BE49-F238E27FC236}">
                  <a16:creationId xmlns:a16="http://schemas.microsoft.com/office/drawing/2014/main" id="{98CD36E9-58D4-9690-D0CA-58D8AE50BD63}"/>
                </a:ext>
              </a:extLst>
            </p:cNvPr>
            <p:cNvSpPr/>
            <p:nvPr/>
          </p:nvSpPr>
          <p:spPr>
            <a:xfrm>
              <a:off x="6240545" y="3516912"/>
              <a:ext cx="40640" cy="12700"/>
            </a:xfrm>
            <a:custGeom>
              <a:avLst/>
              <a:gdLst/>
              <a:ahLst/>
              <a:cxnLst/>
              <a:rect l="l" t="t" r="r" b="b"/>
              <a:pathLst>
                <a:path w="40639" h="12700">
                  <a:moveTo>
                    <a:pt x="0" y="4330"/>
                  </a:moveTo>
                  <a:lnTo>
                    <a:pt x="8714" y="12669"/>
                  </a:lnTo>
                  <a:lnTo>
                    <a:pt x="19675" y="12128"/>
                  </a:lnTo>
                  <a:lnTo>
                    <a:pt x="21431" y="11264"/>
                  </a:lnTo>
                  <a:lnTo>
                    <a:pt x="8661" y="11264"/>
                  </a:lnTo>
                  <a:lnTo>
                    <a:pt x="7505" y="6642"/>
                  </a:lnTo>
                  <a:lnTo>
                    <a:pt x="4038" y="6057"/>
                  </a:lnTo>
                  <a:lnTo>
                    <a:pt x="0" y="4330"/>
                  </a:lnTo>
                  <a:close/>
                </a:path>
                <a:path w="40639" h="12700">
                  <a:moveTo>
                    <a:pt x="24698" y="9658"/>
                  </a:moveTo>
                  <a:lnTo>
                    <a:pt x="19634" y="11264"/>
                  </a:lnTo>
                  <a:lnTo>
                    <a:pt x="21431" y="11264"/>
                  </a:lnTo>
                  <a:lnTo>
                    <a:pt x="24698" y="9658"/>
                  </a:lnTo>
                  <a:close/>
                </a:path>
                <a:path w="40639" h="12700">
                  <a:moveTo>
                    <a:pt x="25361" y="9332"/>
                  </a:moveTo>
                  <a:lnTo>
                    <a:pt x="24698" y="9658"/>
                  </a:lnTo>
                  <a:lnTo>
                    <a:pt x="25120" y="9525"/>
                  </a:lnTo>
                  <a:lnTo>
                    <a:pt x="25361" y="9332"/>
                  </a:lnTo>
                  <a:close/>
                </a:path>
                <a:path w="40639" h="12700">
                  <a:moveTo>
                    <a:pt x="40436" y="0"/>
                  </a:moveTo>
                  <a:lnTo>
                    <a:pt x="39281" y="0"/>
                  </a:lnTo>
                  <a:lnTo>
                    <a:pt x="37541" y="571"/>
                  </a:lnTo>
                  <a:lnTo>
                    <a:pt x="33502" y="2311"/>
                  </a:lnTo>
                  <a:lnTo>
                    <a:pt x="31775" y="3454"/>
                  </a:lnTo>
                  <a:lnTo>
                    <a:pt x="31775" y="5486"/>
                  </a:lnTo>
                  <a:lnTo>
                    <a:pt x="29463" y="6057"/>
                  </a:lnTo>
                  <a:lnTo>
                    <a:pt x="25361" y="9332"/>
                  </a:lnTo>
                  <a:lnTo>
                    <a:pt x="30907" y="6605"/>
                  </a:lnTo>
                  <a:lnTo>
                    <a:pt x="40436" y="0"/>
                  </a:lnTo>
                  <a:close/>
                </a:path>
              </a:pathLst>
            </a:custGeom>
            <a:solidFill>
              <a:srgbClr val="797D7E"/>
            </a:solidFill>
          </p:spPr>
          <p:txBody>
            <a:bodyPr wrap="square" lIns="0" tIns="0" rIns="0" bIns="0" rtlCol="0"/>
            <a:lstStyle/>
            <a:p>
              <a:endParaRPr/>
            </a:p>
          </p:txBody>
        </p:sp>
        <p:sp>
          <p:nvSpPr>
            <p:cNvPr id="703" name="object 706">
              <a:extLst>
                <a:ext uri="{FF2B5EF4-FFF2-40B4-BE49-F238E27FC236}">
                  <a16:creationId xmlns:a16="http://schemas.microsoft.com/office/drawing/2014/main" id="{E5BA5C6D-2204-AAA8-E817-B1E4B2871F33}"/>
                </a:ext>
              </a:extLst>
            </p:cNvPr>
            <p:cNvSpPr/>
            <p:nvPr/>
          </p:nvSpPr>
          <p:spPr>
            <a:xfrm>
              <a:off x="6153901" y="3512576"/>
              <a:ext cx="13970" cy="18415"/>
            </a:xfrm>
            <a:custGeom>
              <a:avLst/>
              <a:gdLst/>
              <a:ahLst/>
              <a:cxnLst/>
              <a:rect l="l" t="t" r="r" b="b"/>
              <a:pathLst>
                <a:path w="13970" h="18414">
                  <a:moveTo>
                    <a:pt x="10680" y="0"/>
                  </a:moveTo>
                  <a:lnTo>
                    <a:pt x="10401" y="0"/>
                  </a:lnTo>
                  <a:lnTo>
                    <a:pt x="9817" y="584"/>
                  </a:lnTo>
                  <a:lnTo>
                    <a:pt x="8953" y="3174"/>
                  </a:lnTo>
                  <a:lnTo>
                    <a:pt x="6934" y="4914"/>
                  </a:lnTo>
                  <a:lnTo>
                    <a:pt x="5778" y="6349"/>
                  </a:lnTo>
                  <a:lnTo>
                    <a:pt x="3467" y="6934"/>
                  </a:lnTo>
                  <a:lnTo>
                    <a:pt x="1727" y="10401"/>
                  </a:lnTo>
                  <a:lnTo>
                    <a:pt x="0" y="14439"/>
                  </a:lnTo>
                  <a:lnTo>
                    <a:pt x="0" y="17906"/>
                  </a:lnTo>
                  <a:lnTo>
                    <a:pt x="6934" y="8089"/>
                  </a:lnTo>
                  <a:lnTo>
                    <a:pt x="10401" y="3467"/>
                  </a:lnTo>
                  <a:lnTo>
                    <a:pt x="13576" y="3467"/>
                  </a:lnTo>
                  <a:lnTo>
                    <a:pt x="13576" y="1155"/>
                  </a:lnTo>
                  <a:lnTo>
                    <a:pt x="12420" y="584"/>
                  </a:lnTo>
                  <a:lnTo>
                    <a:pt x="10680" y="0"/>
                  </a:lnTo>
                  <a:close/>
                </a:path>
                <a:path w="13970" h="18414">
                  <a:moveTo>
                    <a:pt x="13576" y="3467"/>
                  </a:moveTo>
                  <a:lnTo>
                    <a:pt x="10401" y="3467"/>
                  </a:lnTo>
                  <a:lnTo>
                    <a:pt x="11264" y="3759"/>
                  </a:lnTo>
                  <a:lnTo>
                    <a:pt x="13576" y="4914"/>
                  </a:lnTo>
                  <a:lnTo>
                    <a:pt x="13576" y="3467"/>
                  </a:lnTo>
                  <a:close/>
                </a:path>
              </a:pathLst>
            </a:custGeom>
            <a:solidFill>
              <a:srgbClr val="C56853"/>
            </a:solidFill>
          </p:spPr>
          <p:txBody>
            <a:bodyPr wrap="square" lIns="0" tIns="0" rIns="0" bIns="0" rtlCol="0"/>
            <a:lstStyle/>
            <a:p>
              <a:endParaRPr/>
            </a:p>
          </p:txBody>
        </p:sp>
        <p:sp>
          <p:nvSpPr>
            <p:cNvPr id="704" name="object 707">
              <a:extLst>
                <a:ext uri="{FF2B5EF4-FFF2-40B4-BE49-F238E27FC236}">
                  <a16:creationId xmlns:a16="http://schemas.microsoft.com/office/drawing/2014/main" id="{610C1B48-86B2-9BC5-B594-05DF6F2DF7D1}"/>
                </a:ext>
              </a:extLst>
            </p:cNvPr>
            <p:cNvSpPr/>
            <p:nvPr/>
          </p:nvSpPr>
          <p:spPr>
            <a:xfrm>
              <a:off x="6177005" y="3526149"/>
              <a:ext cx="1905" cy="3175"/>
            </a:xfrm>
            <a:custGeom>
              <a:avLst/>
              <a:gdLst/>
              <a:ahLst/>
              <a:cxnLst/>
              <a:rect l="l" t="t" r="r" b="b"/>
              <a:pathLst>
                <a:path w="1904" h="3175">
                  <a:moveTo>
                    <a:pt x="1155" y="0"/>
                  </a:moveTo>
                  <a:lnTo>
                    <a:pt x="0" y="0"/>
                  </a:lnTo>
                  <a:lnTo>
                    <a:pt x="0" y="2882"/>
                  </a:lnTo>
                  <a:lnTo>
                    <a:pt x="1739" y="2019"/>
                  </a:lnTo>
                  <a:lnTo>
                    <a:pt x="1447" y="1155"/>
                  </a:lnTo>
                  <a:lnTo>
                    <a:pt x="1155" y="571"/>
                  </a:lnTo>
                  <a:lnTo>
                    <a:pt x="1155" y="0"/>
                  </a:lnTo>
                  <a:close/>
                </a:path>
              </a:pathLst>
            </a:custGeom>
            <a:solidFill>
              <a:srgbClr val="EFD5CC"/>
            </a:solidFill>
          </p:spPr>
          <p:txBody>
            <a:bodyPr wrap="square" lIns="0" tIns="0" rIns="0" bIns="0" rtlCol="0"/>
            <a:lstStyle/>
            <a:p>
              <a:endParaRPr/>
            </a:p>
          </p:txBody>
        </p:sp>
        <p:sp>
          <p:nvSpPr>
            <p:cNvPr id="705" name="object 708">
              <a:extLst>
                <a:ext uri="{FF2B5EF4-FFF2-40B4-BE49-F238E27FC236}">
                  <a16:creationId xmlns:a16="http://schemas.microsoft.com/office/drawing/2014/main" id="{2095B582-050D-A9CF-129D-D62EB6650F5D}"/>
                </a:ext>
              </a:extLst>
            </p:cNvPr>
            <p:cNvSpPr/>
            <p:nvPr/>
          </p:nvSpPr>
          <p:spPr>
            <a:xfrm>
              <a:off x="6230435" y="3507958"/>
              <a:ext cx="48260" cy="20320"/>
            </a:xfrm>
            <a:custGeom>
              <a:avLst/>
              <a:gdLst/>
              <a:ahLst/>
              <a:cxnLst/>
              <a:rect l="l" t="t" r="r" b="b"/>
              <a:pathLst>
                <a:path w="48260" h="20320">
                  <a:moveTo>
                    <a:pt x="0" y="0"/>
                  </a:moveTo>
                  <a:lnTo>
                    <a:pt x="3174" y="4330"/>
                  </a:lnTo>
                  <a:lnTo>
                    <a:pt x="6642" y="8661"/>
                  </a:lnTo>
                  <a:lnTo>
                    <a:pt x="10109" y="13284"/>
                  </a:lnTo>
                  <a:lnTo>
                    <a:pt x="14147" y="15011"/>
                  </a:lnTo>
                  <a:lnTo>
                    <a:pt x="17614" y="15595"/>
                  </a:lnTo>
                  <a:lnTo>
                    <a:pt x="18770" y="20218"/>
                  </a:lnTo>
                  <a:lnTo>
                    <a:pt x="29743" y="20218"/>
                  </a:lnTo>
                  <a:lnTo>
                    <a:pt x="35229" y="18478"/>
                  </a:lnTo>
                  <a:lnTo>
                    <a:pt x="36135" y="17755"/>
                  </a:lnTo>
                  <a:lnTo>
                    <a:pt x="28736" y="17755"/>
                  </a:lnTo>
                  <a:lnTo>
                    <a:pt x="23175" y="17433"/>
                  </a:lnTo>
                  <a:lnTo>
                    <a:pt x="17258" y="14439"/>
                  </a:lnTo>
                  <a:lnTo>
                    <a:pt x="11836" y="10972"/>
                  </a:lnTo>
                  <a:lnTo>
                    <a:pt x="10401" y="8369"/>
                  </a:lnTo>
                  <a:lnTo>
                    <a:pt x="2019" y="571"/>
                  </a:lnTo>
                  <a:lnTo>
                    <a:pt x="0" y="0"/>
                  </a:lnTo>
                  <a:close/>
                </a:path>
                <a:path w="48260" h="20320">
                  <a:moveTo>
                    <a:pt x="47650" y="9525"/>
                  </a:moveTo>
                  <a:lnTo>
                    <a:pt x="37833" y="11836"/>
                  </a:lnTo>
                  <a:lnTo>
                    <a:pt x="33210" y="13284"/>
                  </a:lnTo>
                  <a:lnTo>
                    <a:pt x="28736" y="17755"/>
                  </a:lnTo>
                  <a:lnTo>
                    <a:pt x="36135" y="17755"/>
                  </a:lnTo>
                  <a:lnTo>
                    <a:pt x="39573" y="15011"/>
                  </a:lnTo>
                  <a:lnTo>
                    <a:pt x="41805" y="14459"/>
                  </a:lnTo>
                  <a:lnTo>
                    <a:pt x="41884" y="12407"/>
                  </a:lnTo>
                  <a:lnTo>
                    <a:pt x="43611" y="11264"/>
                  </a:lnTo>
                  <a:lnTo>
                    <a:pt x="47650" y="9525"/>
                  </a:lnTo>
                  <a:close/>
                </a:path>
              </a:pathLst>
            </a:custGeom>
            <a:solidFill>
              <a:srgbClr val="919495"/>
            </a:solidFill>
          </p:spPr>
          <p:txBody>
            <a:bodyPr wrap="square" lIns="0" tIns="0" rIns="0" bIns="0" rtlCol="0"/>
            <a:lstStyle/>
            <a:p>
              <a:endParaRPr/>
            </a:p>
          </p:txBody>
        </p:sp>
        <p:sp>
          <p:nvSpPr>
            <p:cNvPr id="706" name="object 709">
              <a:extLst>
                <a:ext uri="{FF2B5EF4-FFF2-40B4-BE49-F238E27FC236}">
                  <a16:creationId xmlns:a16="http://schemas.microsoft.com/office/drawing/2014/main" id="{8E3282E2-AEA1-5B75-7EC6-0B233B361445}"/>
                </a:ext>
              </a:extLst>
            </p:cNvPr>
            <p:cNvSpPr/>
            <p:nvPr/>
          </p:nvSpPr>
          <p:spPr>
            <a:xfrm>
              <a:off x="6167475" y="3524129"/>
              <a:ext cx="1905" cy="4445"/>
            </a:xfrm>
            <a:custGeom>
              <a:avLst/>
              <a:gdLst/>
              <a:ahLst/>
              <a:cxnLst/>
              <a:rect l="l" t="t" r="r" b="b"/>
              <a:pathLst>
                <a:path w="1904" h="4445">
                  <a:moveTo>
                    <a:pt x="863" y="0"/>
                  </a:moveTo>
                  <a:lnTo>
                    <a:pt x="0" y="0"/>
                  </a:lnTo>
                  <a:lnTo>
                    <a:pt x="292" y="1155"/>
                  </a:lnTo>
                  <a:lnTo>
                    <a:pt x="863" y="4038"/>
                  </a:lnTo>
                  <a:lnTo>
                    <a:pt x="863" y="3467"/>
                  </a:lnTo>
                  <a:lnTo>
                    <a:pt x="1155" y="2882"/>
                  </a:lnTo>
                  <a:lnTo>
                    <a:pt x="1447" y="2590"/>
                  </a:lnTo>
                  <a:lnTo>
                    <a:pt x="1447" y="571"/>
                  </a:lnTo>
                  <a:lnTo>
                    <a:pt x="863" y="0"/>
                  </a:lnTo>
                  <a:close/>
                </a:path>
              </a:pathLst>
            </a:custGeom>
            <a:solidFill>
              <a:srgbClr val="B7654F"/>
            </a:solidFill>
          </p:spPr>
          <p:txBody>
            <a:bodyPr wrap="square" lIns="0" tIns="0" rIns="0" bIns="0" rtlCol="0"/>
            <a:lstStyle/>
            <a:p>
              <a:endParaRPr/>
            </a:p>
          </p:txBody>
        </p:sp>
        <p:sp>
          <p:nvSpPr>
            <p:cNvPr id="707" name="object 710">
              <a:extLst>
                <a:ext uri="{FF2B5EF4-FFF2-40B4-BE49-F238E27FC236}">
                  <a16:creationId xmlns:a16="http://schemas.microsoft.com/office/drawing/2014/main" id="{57C9B031-CC6C-323B-57C0-21B53D88DC3F}"/>
                </a:ext>
              </a:extLst>
            </p:cNvPr>
            <p:cNvSpPr/>
            <p:nvPr/>
          </p:nvSpPr>
          <p:spPr>
            <a:xfrm>
              <a:off x="6152168" y="3521235"/>
              <a:ext cx="4445" cy="6350"/>
            </a:xfrm>
            <a:custGeom>
              <a:avLst/>
              <a:gdLst/>
              <a:ahLst/>
              <a:cxnLst/>
              <a:rect l="l" t="t" r="r" b="b"/>
              <a:pathLst>
                <a:path w="4445" h="6350">
                  <a:moveTo>
                    <a:pt x="4330" y="0"/>
                  </a:moveTo>
                  <a:lnTo>
                    <a:pt x="2603" y="584"/>
                  </a:lnTo>
                  <a:lnTo>
                    <a:pt x="1727" y="1155"/>
                  </a:lnTo>
                  <a:lnTo>
                    <a:pt x="571" y="3467"/>
                  </a:lnTo>
                  <a:lnTo>
                    <a:pt x="0" y="4914"/>
                  </a:lnTo>
                  <a:lnTo>
                    <a:pt x="863" y="5778"/>
                  </a:lnTo>
                  <a:lnTo>
                    <a:pt x="1727" y="5778"/>
                  </a:lnTo>
                  <a:lnTo>
                    <a:pt x="2603" y="3759"/>
                  </a:lnTo>
                  <a:lnTo>
                    <a:pt x="3467" y="1739"/>
                  </a:lnTo>
                  <a:lnTo>
                    <a:pt x="4330" y="0"/>
                  </a:lnTo>
                  <a:close/>
                </a:path>
              </a:pathLst>
            </a:custGeom>
            <a:solidFill>
              <a:srgbClr val="DC8772"/>
            </a:solidFill>
          </p:spPr>
          <p:txBody>
            <a:bodyPr wrap="square" lIns="0" tIns="0" rIns="0" bIns="0" rtlCol="0"/>
            <a:lstStyle/>
            <a:p>
              <a:endParaRPr/>
            </a:p>
          </p:txBody>
        </p:sp>
        <p:sp>
          <p:nvSpPr>
            <p:cNvPr id="708" name="object 711">
              <a:extLst>
                <a:ext uri="{FF2B5EF4-FFF2-40B4-BE49-F238E27FC236}">
                  <a16:creationId xmlns:a16="http://schemas.microsoft.com/office/drawing/2014/main" id="{67C6CD36-C581-5F61-5095-E2932969D2D4}"/>
                </a:ext>
              </a:extLst>
            </p:cNvPr>
            <p:cNvSpPr/>
            <p:nvPr/>
          </p:nvSpPr>
          <p:spPr>
            <a:xfrm>
              <a:off x="6198088" y="3298240"/>
              <a:ext cx="170815" cy="227965"/>
            </a:xfrm>
            <a:custGeom>
              <a:avLst/>
              <a:gdLst/>
              <a:ahLst/>
              <a:cxnLst/>
              <a:rect l="l" t="t" r="r" b="b"/>
              <a:pathLst>
                <a:path w="170814" h="227964">
                  <a:moveTo>
                    <a:pt x="46354" y="91299"/>
                  </a:moveTo>
                  <a:lnTo>
                    <a:pt x="11264" y="91299"/>
                  </a:lnTo>
                  <a:lnTo>
                    <a:pt x="14732" y="91883"/>
                  </a:lnTo>
                  <a:lnTo>
                    <a:pt x="17269" y="97485"/>
                  </a:lnTo>
                  <a:lnTo>
                    <a:pt x="18559" y="103577"/>
                  </a:lnTo>
                  <a:lnTo>
                    <a:pt x="16923" y="107721"/>
                  </a:lnTo>
                  <a:lnTo>
                    <a:pt x="10641" y="107721"/>
                  </a:lnTo>
                  <a:lnTo>
                    <a:pt x="8383" y="121514"/>
                  </a:lnTo>
                  <a:lnTo>
                    <a:pt x="5199" y="145042"/>
                  </a:lnTo>
                  <a:lnTo>
                    <a:pt x="4038" y="150798"/>
                  </a:lnTo>
                  <a:lnTo>
                    <a:pt x="2019" y="150798"/>
                  </a:lnTo>
                  <a:lnTo>
                    <a:pt x="2019" y="156577"/>
                  </a:lnTo>
                  <a:lnTo>
                    <a:pt x="2603" y="158304"/>
                  </a:lnTo>
                  <a:lnTo>
                    <a:pt x="3175" y="159460"/>
                  </a:lnTo>
                  <a:lnTo>
                    <a:pt x="3175" y="161187"/>
                  </a:lnTo>
                  <a:lnTo>
                    <a:pt x="3467" y="162063"/>
                  </a:lnTo>
                  <a:lnTo>
                    <a:pt x="3759" y="163498"/>
                  </a:lnTo>
                  <a:lnTo>
                    <a:pt x="4914" y="166394"/>
                  </a:lnTo>
                  <a:lnTo>
                    <a:pt x="6350" y="167842"/>
                  </a:lnTo>
                  <a:lnTo>
                    <a:pt x="5486" y="168693"/>
                  </a:lnTo>
                  <a:lnTo>
                    <a:pt x="10680" y="178230"/>
                  </a:lnTo>
                  <a:lnTo>
                    <a:pt x="13284" y="181697"/>
                  </a:lnTo>
                  <a:lnTo>
                    <a:pt x="13284" y="181990"/>
                  </a:lnTo>
                  <a:lnTo>
                    <a:pt x="13576" y="182282"/>
                  </a:lnTo>
                  <a:lnTo>
                    <a:pt x="16469" y="185632"/>
                  </a:lnTo>
                  <a:lnTo>
                    <a:pt x="19389" y="189606"/>
                  </a:lnTo>
                  <a:lnTo>
                    <a:pt x="24095" y="196776"/>
                  </a:lnTo>
                  <a:lnTo>
                    <a:pt x="32346" y="209714"/>
                  </a:lnTo>
                  <a:lnTo>
                    <a:pt x="34366" y="210285"/>
                  </a:lnTo>
                  <a:lnTo>
                    <a:pt x="42748" y="218083"/>
                  </a:lnTo>
                  <a:lnTo>
                    <a:pt x="44183" y="220686"/>
                  </a:lnTo>
                  <a:lnTo>
                    <a:pt x="49635" y="224178"/>
                  </a:lnTo>
                  <a:lnTo>
                    <a:pt x="55522" y="227152"/>
                  </a:lnTo>
                  <a:lnTo>
                    <a:pt x="61083" y="227471"/>
                  </a:lnTo>
                  <a:lnTo>
                    <a:pt x="65557" y="222998"/>
                  </a:lnTo>
                  <a:lnTo>
                    <a:pt x="66490" y="222706"/>
                  </a:lnTo>
                  <a:lnTo>
                    <a:pt x="61226" y="222706"/>
                  </a:lnTo>
                  <a:lnTo>
                    <a:pt x="54013" y="222134"/>
                  </a:lnTo>
                  <a:lnTo>
                    <a:pt x="48234" y="221271"/>
                  </a:lnTo>
                  <a:lnTo>
                    <a:pt x="48234" y="219239"/>
                  </a:lnTo>
                  <a:lnTo>
                    <a:pt x="41871" y="214336"/>
                  </a:lnTo>
                  <a:lnTo>
                    <a:pt x="37833" y="212597"/>
                  </a:lnTo>
                  <a:lnTo>
                    <a:pt x="37833" y="210577"/>
                  </a:lnTo>
                  <a:lnTo>
                    <a:pt x="32918" y="209129"/>
                  </a:lnTo>
                  <a:lnTo>
                    <a:pt x="32054" y="203072"/>
                  </a:lnTo>
                  <a:lnTo>
                    <a:pt x="28016" y="200468"/>
                  </a:lnTo>
                  <a:lnTo>
                    <a:pt x="28308" y="199897"/>
                  </a:lnTo>
                  <a:lnTo>
                    <a:pt x="28587" y="199604"/>
                  </a:lnTo>
                  <a:lnTo>
                    <a:pt x="29171" y="199312"/>
                  </a:lnTo>
                  <a:lnTo>
                    <a:pt x="21020" y="190101"/>
                  </a:lnTo>
                  <a:lnTo>
                    <a:pt x="15308" y="176935"/>
                  </a:lnTo>
                  <a:lnTo>
                    <a:pt x="11546" y="162683"/>
                  </a:lnTo>
                  <a:lnTo>
                    <a:pt x="9245" y="150214"/>
                  </a:lnTo>
                  <a:lnTo>
                    <a:pt x="10766" y="143622"/>
                  </a:lnTo>
                  <a:lnTo>
                    <a:pt x="11880" y="136893"/>
                  </a:lnTo>
                  <a:lnTo>
                    <a:pt x="12613" y="130110"/>
                  </a:lnTo>
                  <a:lnTo>
                    <a:pt x="12992" y="123354"/>
                  </a:lnTo>
                  <a:lnTo>
                    <a:pt x="17322" y="114692"/>
                  </a:lnTo>
                  <a:lnTo>
                    <a:pt x="20218" y="111809"/>
                  </a:lnTo>
                  <a:lnTo>
                    <a:pt x="21803" y="107721"/>
                  </a:lnTo>
                  <a:lnTo>
                    <a:pt x="16923" y="107721"/>
                  </a:lnTo>
                  <a:lnTo>
                    <a:pt x="10680" y="107479"/>
                  </a:lnTo>
                  <a:lnTo>
                    <a:pt x="21897" y="107479"/>
                  </a:lnTo>
                  <a:lnTo>
                    <a:pt x="22237" y="106602"/>
                  </a:lnTo>
                  <a:lnTo>
                    <a:pt x="24257" y="106602"/>
                  </a:lnTo>
                  <a:lnTo>
                    <a:pt x="24257" y="102843"/>
                  </a:lnTo>
                  <a:lnTo>
                    <a:pt x="26276" y="101992"/>
                  </a:lnTo>
                  <a:lnTo>
                    <a:pt x="30899" y="100824"/>
                  </a:lnTo>
                  <a:lnTo>
                    <a:pt x="37261" y="96214"/>
                  </a:lnTo>
                  <a:lnTo>
                    <a:pt x="43903" y="95058"/>
                  </a:lnTo>
                  <a:lnTo>
                    <a:pt x="46354" y="91299"/>
                  </a:lnTo>
                  <a:close/>
                </a:path>
                <a:path w="170814" h="227964">
                  <a:moveTo>
                    <a:pt x="126212" y="204227"/>
                  </a:moveTo>
                  <a:lnTo>
                    <a:pt x="111270" y="207560"/>
                  </a:lnTo>
                  <a:lnTo>
                    <a:pt x="81819" y="216940"/>
                  </a:lnTo>
                  <a:lnTo>
                    <a:pt x="66713" y="220115"/>
                  </a:lnTo>
                  <a:lnTo>
                    <a:pt x="61226" y="222706"/>
                  </a:lnTo>
                  <a:lnTo>
                    <a:pt x="66490" y="222706"/>
                  </a:lnTo>
                  <a:lnTo>
                    <a:pt x="70180" y="221550"/>
                  </a:lnTo>
                  <a:lnTo>
                    <a:pt x="79997" y="219239"/>
                  </a:lnTo>
                  <a:lnTo>
                    <a:pt x="81737" y="218667"/>
                  </a:lnTo>
                  <a:lnTo>
                    <a:pt x="84912" y="218667"/>
                  </a:lnTo>
                  <a:lnTo>
                    <a:pt x="86360" y="218083"/>
                  </a:lnTo>
                  <a:lnTo>
                    <a:pt x="88087" y="217511"/>
                  </a:lnTo>
                  <a:lnTo>
                    <a:pt x="89827" y="217219"/>
                  </a:lnTo>
                  <a:lnTo>
                    <a:pt x="93573" y="217219"/>
                  </a:lnTo>
                  <a:lnTo>
                    <a:pt x="95313" y="216648"/>
                  </a:lnTo>
                  <a:lnTo>
                    <a:pt x="96469" y="216356"/>
                  </a:lnTo>
                  <a:lnTo>
                    <a:pt x="103754" y="212979"/>
                  </a:lnTo>
                  <a:lnTo>
                    <a:pt x="111012" y="209930"/>
                  </a:lnTo>
                  <a:lnTo>
                    <a:pt x="118434" y="207422"/>
                  </a:lnTo>
                  <a:lnTo>
                    <a:pt x="126212" y="205675"/>
                  </a:lnTo>
                  <a:lnTo>
                    <a:pt x="126212" y="204227"/>
                  </a:lnTo>
                  <a:close/>
                </a:path>
                <a:path w="170814" h="227964">
                  <a:moveTo>
                    <a:pt x="123006" y="17080"/>
                  </a:moveTo>
                  <a:lnTo>
                    <a:pt x="107149" y="17080"/>
                  </a:lnTo>
                  <a:lnTo>
                    <a:pt x="107149" y="17944"/>
                  </a:lnTo>
                  <a:lnTo>
                    <a:pt x="117830" y="20255"/>
                  </a:lnTo>
                  <a:lnTo>
                    <a:pt x="117551" y="21982"/>
                  </a:lnTo>
                  <a:lnTo>
                    <a:pt x="124472" y="30644"/>
                  </a:lnTo>
                  <a:lnTo>
                    <a:pt x="125628" y="31799"/>
                  </a:lnTo>
                  <a:lnTo>
                    <a:pt x="125349" y="33539"/>
                  </a:lnTo>
                  <a:lnTo>
                    <a:pt x="126504" y="34123"/>
                  </a:lnTo>
                  <a:lnTo>
                    <a:pt x="127368" y="34403"/>
                  </a:lnTo>
                  <a:lnTo>
                    <a:pt x="129095" y="35559"/>
                  </a:lnTo>
                  <a:lnTo>
                    <a:pt x="130251" y="36422"/>
                  </a:lnTo>
                  <a:lnTo>
                    <a:pt x="131991" y="38162"/>
                  </a:lnTo>
                  <a:lnTo>
                    <a:pt x="135458" y="44512"/>
                  </a:lnTo>
                  <a:lnTo>
                    <a:pt x="139204" y="49706"/>
                  </a:lnTo>
                  <a:lnTo>
                    <a:pt x="144411" y="54913"/>
                  </a:lnTo>
                  <a:lnTo>
                    <a:pt x="145846" y="62991"/>
                  </a:lnTo>
                  <a:lnTo>
                    <a:pt x="148158" y="71373"/>
                  </a:lnTo>
                  <a:lnTo>
                    <a:pt x="156248" y="75703"/>
                  </a:lnTo>
                  <a:lnTo>
                    <a:pt x="157403" y="75703"/>
                  </a:lnTo>
                  <a:lnTo>
                    <a:pt x="156819" y="78294"/>
                  </a:lnTo>
                  <a:lnTo>
                    <a:pt x="158851" y="78294"/>
                  </a:lnTo>
                  <a:lnTo>
                    <a:pt x="157111" y="80326"/>
                  </a:lnTo>
                  <a:lnTo>
                    <a:pt x="153365" y="81482"/>
                  </a:lnTo>
                  <a:lnTo>
                    <a:pt x="148928" y="92976"/>
                  </a:lnTo>
                  <a:lnTo>
                    <a:pt x="150582" y="103035"/>
                  </a:lnTo>
                  <a:lnTo>
                    <a:pt x="156081" y="112716"/>
                  </a:lnTo>
                  <a:lnTo>
                    <a:pt x="163182" y="123074"/>
                  </a:lnTo>
                  <a:lnTo>
                    <a:pt x="165493" y="130580"/>
                  </a:lnTo>
                  <a:lnTo>
                    <a:pt x="166357" y="130580"/>
                  </a:lnTo>
                  <a:lnTo>
                    <a:pt x="165488" y="123788"/>
                  </a:lnTo>
                  <a:lnTo>
                    <a:pt x="165023" y="117186"/>
                  </a:lnTo>
                  <a:lnTo>
                    <a:pt x="166235" y="111286"/>
                  </a:lnTo>
                  <a:lnTo>
                    <a:pt x="170395" y="106602"/>
                  </a:lnTo>
                  <a:lnTo>
                    <a:pt x="170395" y="92162"/>
                  </a:lnTo>
                  <a:lnTo>
                    <a:pt x="167777" y="86790"/>
                  </a:lnTo>
                  <a:lnTo>
                    <a:pt x="165578" y="81482"/>
                  </a:lnTo>
                  <a:lnTo>
                    <a:pt x="162724" y="73392"/>
                  </a:lnTo>
                  <a:lnTo>
                    <a:pt x="158267" y="60108"/>
                  </a:lnTo>
                  <a:lnTo>
                    <a:pt x="151917" y="56348"/>
                  </a:lnTo>
                  <a:lnTo>
                    <a:pt x="149313" y="52018"/>
                  </a:lnTo>
                  <a:lnTo>
                    <a:pt x="144983" y="45960"/>
                  </a:lnTo>
                  <a:lnTo>
                    <a:pt x="144411" y="44804"/>
                  </a:lnTo>
                  <a:lnTo>
                    <a:pt x="143827" y="43941"/>
                  </a:lnTo>
                  <a:lnTo>
                    <a:pt x="143548" y="43064"/>
                  </a:lnTo>
                  <a:lnTo>
                    <a:pt x="142963" y="41909"/>
                  </a:lnTo>
                  <a:lnTo>
                    <a:pt x="136572" y="32324"/>
                  </a:lnTo>
                  <a:lnTo>
                    <a:pt x="130036" y="24516"/>
                  </a:lnTo>
                  <a:lnTo>
                    <a:pt x="123006" y="17080"/>
                  </a:lnTo>
                  <a:close/>
                </a:path>
                <a:path w="170814" h="227964">
                  <a:moveTo>
                    <a:pt x="3695" y="97077"/>
                  </a:moveTo>
                  <a:lnTo>
                    <a:pt x="2019" y="97077"/>
                  </a:lnTo>
                  <a:lnTo>
                    <a:pt x="2019" y="98805"/>
                  </a:lnTo>
                  <a:lnTo>
                    <a:pt x="3175" y="98805"/>
                  </a:lnTo>
                  <a:lnTo>
                    <a:pt x="3695" y="97077"/>
                  </a:lnTo>
                  <a:close/>
                </a:path>
                <a:path w="170814" h="227964">
                  <a:moveTo>
                    <a:pt x="101088" y="4659"/>
                  </a:moveTo>
                  <a:lnTo>
                    <a:pt x="87795" y="4659"/>
                  </a:lnTo>
                  <a:lnTo>
                    <a:pt x="89827" y="5815"/>
                  </a:lnTo>
                  <a:lnTo>
                    <a:pt x="89827" y="8698"/>
                  </a:lnTo>
                  <a:lnTo>
                    <a:pt x="88087" y="10730"/>
                  </a:lnTo>
                  <a:lnTo>
                    <a:pt x="66018" y="19560"/>
                  </a:lnTo>
                  <a:lnTo>
                    <a:pt x="44980" y="30937"/>
                  </a:lnTo>
                  <a:lnTo>
                    <a:pt x="26433" y="45565"/>
                  </a:lnTo>
                  <a:lnTo>
                    <a:pt x="11836" y="64146"/>
                  </a:lnTo>
                  <a:lnTo>
                    <a:pt x="11264" y="64438"/>
                  </a:lnTo>
                  <a:lnTo>
                    <a:pt x="10972" y="64730"/>
                  </a:lnTo>
                  <a:lnTo>
                    <a:pt x="10680" y="65302"/>
                  </a:lnTo>
                  <a:lnTo>
                    <a:pt x="8089" y="67905"/>
                  </a:lnTo>
                  <a:lnTo>
                    <a:pt x="7505" y="68769"/>
                  </a:lnTo>
                  <a:lnTo>
                    <a:pt x="6934" y="69925"/>
                  </a:lnTo>
                  <a:lnTo>
                    <a:pt x="6070" y="70509"/>
                  </a:lnTo>
                  <a:lnTo>
                    <a:pt x="5486" y="71080"/>
                  </a:lnTo>
                  <a:lnTo>
                    <a:pt x="4914" y="71944"/>
                  </a:lnTo>
                  <a:lnTo>
                    <a:pt x="2603" y="74255"/>
                  </a:lnTo>
                  <a:lnTo>
                    <a:pt x="1727" y="75703"/>
                  </a:lnTo>
                  <a:lnTo>
                    <a:pt x="1155" y="76859"/>
                  </a:lnTo>
                  <a:lnTo>
                    <a:pt x="292" y="80326"/>
                  </a:lnTo>
                  <a:lnTo>
                    <a:pt x="240" y="83501"/>
                  </a:lnTo>
                  <a:lnTo>
                    <a:pt x="120" y="85520"/>
                  </a:lnTo>
                  <a:lnTo>
                    <a:pt x="0" y="97649"/>
                  </a:lnTo>
                  <a:lnTo>
                    <a:pt x="1155" y="97077"/>
                  </a:lnTo>
                  <a:lnTo>
                    <a:pt x="3695" y="97077"/>
                  </a:lnTo>
                  <a:lnTo>
                    <a:pt x="4914" y="93026"/>
                  </a:lnTo>
                  <a:lnTo>
                    <a:pt x="6934" y="93026"/>
                  </a:lnTo>
                  <a:lnTo>
                    <a:pt x="6934" y="91299"/>
                  </a:lnTo>
                  <a:lnTo>
                    <a:pt x="46354" y="91299"/>
                  </a:lnTo>
                  <a:lnTo>
                    <a:pt x="48234" y="88416"/>
                  </a:lnTo>
                  <a:lnTo>
                    <a:pt x="48234" y="85812"/>
                  </a:lnTo>
                  <a:lnTo>
                    <a:pt x="49390" y="85520"/>
                  </a:lnTo>
                  <a:lnTo>
                    <a:pt x="49961" y="84085"/>
                  </a:lnTo>
                  <a:lnTo>
                    <a:pt x="51117" y="83793"/>
                  </a:lnTo>
                  <a:lnTo>
                    <a:pt x="21082" y="83793"/>
                  </a:lnTo>
                  <a:lnTo>
                    <a:pt x="19027" y="76337"/>
                  </a:lnTo>
                  <a:lnTo>
                    <a:pt x="20869" y="69204"/>
                  </a:lnTo>
                  <a:lnTo>
                    <a:pt x="24982" y="62505"/>
                  </a:lnTo>
                  <a:lnTo>
                    <a:pt x="29743" y="56348"/>
                  </a:lnTo>
                  <a:lnTo>
                    <a:pt x="42628" y="38084"/>
                  </a:lnTo>
                  <a:lnTo>
                    <a:pt x="60036" y="25016"/>
                  </a:lnTo>
                  <a:lnTo>
                    <a:pt x="80639" y="18013"/>
                  </a:lnTo>
                  <a:lnTo>
                    <a:pt x="103111" y="17944"/>
                  </a:lnTo>
                  <a:lnTo>
                    <a:pt x="103111" y="17080"/>
                  </a:lnTo>
                  <a:lnTo>
                    <a:pt x="123006" y="17080"/>
                  </a:lnTo>
                  <a:lnTo>
                    <a:pt x="116103" y="10146"/>
                  </a:lnTo>
                  <a:lnTo>
                    <a:pt x="115783" y="8406"/>
                  </a:lnTo>
                  <a:lnTo>
                    <a:pt x="101371" y="8406"/>
                  </a:lnTo>
                  <a:lnTo>
                    <a:pt x="101371" y="6387"/>
                  </a:lnTo>
                  <a:lnTo>
                    <a:pt x="102247" y="6387"/>
                  </a:lnTo>
                  <a:lnTo>
                    <a:pt x="101371" y="5231"/>
                  </a:lnTo>
                  <a:lnTo>
                    <a:pt x="101088" y="4659"/>
                  </a:lnTo>
                  <a:close/>
                </a:path>
                <a:path w="170814" h="227964">
                  <a:moveTo>
                    <a:pt x="9817" y="91299"/>
                  </a:moveTo>
                  <a:lnTo>
                    <a:pt x="7797" y="91299"/>
                  </a:lnTo>
                  <a:lnTo>
                    <a:pt x="7797" y="93026"/>
                  </a:lnTo>
                  <a:lnTo>
                    <a:pt x="9817" y="93026"/>
                  </a:lnTo>
                  <a:lnTo>
                    <a:pt x="9817" y="91299"/>
                  </a:lnTo>
                  <a:close/>
                </a:path>
                <a:path w="170814" h="227964">
                  <a:moveTo>
                    <a:pt x="79531" y="80326"/>
                  </a:moveTo>
                  <a:lnTo>
                    <a:pt x="60071" y="80326"/>
                  </a:lnTo>
                  <a:lnTo>
                    <a:pt x="70180" y="82930"/>
                  </a:lnTo>
                  <a:lnTo>
                    <a:pt x="77114" y="84365"/>
                  </a:lnTo>
                  <a:lnTo>
                    <a:pt x="81153" y="84365"/>
                  </a:lnTo>
                  <a:lnTo>
                    <a:pt x="80581" y="81774"/>
                  </a:lnTo>
                  <a:lnTo>
                    <a:pt x="79531" y="80326"/>
                  </a:lnTo>
                  <a:close/>
                </a:path>
                <a:path w="170814" h="227964">
                  <a:moveTo>
                    <a:pt x="26568" y="77430"/>
                  </a:moveTo>
                  <a:lnTo>
                    <a:pt x="22821" y="82345"/>
                  </a:lnTo>
                  <a:lnTo>
                    <a:pt x="21082" y="83793"/>
                  </a:lnTo>
                  <a:lnTo>
                    <a:pt x="51117" y="83793"/>
                  </a:lnTo>
                  <a:lnTo>
                    <a:pt x="52273" y="83501"/>
                  </a:lnTo>
                  <a:lnTo>
                    <a:pt x="53136" y="82637"/>
                  </a:lnTo>
                  <a:lnTo>
                    <a:pt x="60071" y="80326"/>
                  </a:lnTo>
                  <a:lnTo>
                    <a:pt x="79531" y="80326"/>
                  </a:lnTo>
                  <a:lnTo>
                    <a:pt x="79117" y="79755"/>
                  </a:lnTo>
                  <a:lnTo>
                    <a:pt x="28308" y="79755"/>
                  </a:lnTo>
                  <a:lnTo>
                    <a:pt x="28587" y="79170"/>
                  </a:lnTo>
                  <a:lnTo>
                    <a:pt x="29171" y="78586"/>
                  </a:lnTo>
                  <a:lnTo>
                    <a:pt x="26568" y="77430"/>
                  </a:lnTo>
                  <a:close/>
                </a:path>
                <a:path w="170814" h="227964">
                  <a:moveTo>
                    <a:pt x="70472" y="72236"/>
                  </a:moveTo>
                  <a:lnTo>
                    <a:pt x="68453" y="73392"/>
                  </a:lnTo>
                  <a:lnTo>
                    <a:pt x="52273" y="73392"/>
                  </a:lnTo>
                  <a:lnTo>
                    <a:pt x="46786" y="75995"/>
                  </a:lnTo>
                  <a:lnTo>
                    <a:pt x="39852" y="79755"/>
                  </a:lnTo>
                  <a:lnTo>
                    <a:pt x="76250" y="79755"/>
                  </a:lnTo>
                  <a:lnTo>
                    <a:pt x="76530" y="78878"/>
                  </a:lnTo>
                  <a:lnTo>
                    <a:pt x="77114" y="77723"/>
                  </a:lnTo>
                  <a:lnTo>
                    <a:pt x="77114" y="72820"/>
                  </a:lnTo>
                  <a:lnTo>
                    <a:pt x="70472" y="72236"/>
                  </a:lnTo>
                  <a:close/>
                </a:path>
                <a:path w="170814" h="227964">
                  <a:moveTo>
                    <a:pt x="78270" y="78586"/>
                  </a:moveTo>
                  <a:lnTo>
                    <a:pt x="77406" y="78878"/>
                  </a:lnTo>
                  <a:lnTo>
                    <a:pt x="76822" y="79170"/>
                  </a:lnTo>
                  <a:lnTo>
                    <a:pt x="76250" y="79755"/>
                  </a:lnTo>
                  <a:lnTo>
                    <a:pt x="79117" y="79755"/>
                  </a:lnTo>
                  <a:lnTo>
                    <a:pt x="78270" y="78586"/>
                  </a:lnTo>
                  <a:close/>
                </a:path>
                <a:path w="170814" h="227964">
                  <a:moveTo>
                    <a:pt x="114947" y="900"/>
                  </a:moveTo>
                  <a:lnTo>
                    <a:pt x="111480" y="4367"/>
                  </a:lnTo>
                  <a:lnTo>
                    <a:pt x="109169" y="7542"/>
                  </a:lnTo>
                  <a:lnTo>
                    <a:pt x="104267" y="7542"/>
                  </a:lnTo>
                  <a:lnTo>
                    <a:pt x="104267" y="8406"/>
                  </a:lnTo>
                  <a:lnTo>
                    <a:pt x="115783" y="8406"/>
                  </a:lnTo>
                  <a:lnTo>
                    <a:pt x="115519" y="6971"/>
                  </a:lnTo>
                  <a:lnTo>
                    <a:pt x="114947" y="900"/>
                  </a:lnTo>
                  <a:close/>
                </a:path>
                <a:path w="170814" h="227964">
                  <a:moveTo>
                    <a:pt x="85233" y="0"/>
                  </a:moveTo>
                  <a:lnTo>
                    <a:pt x="78562" y="4075"/>
                  </a:lnTo>
                  <a:lnTo>
                    <a:pt x="81737" y="5231"/>
                  </a:lnTo>
                  <a:lnTo>
                    <a:pt x="87795" y="4659"/>
                  </a:lnTo>
                  <a:lnTo>
                    <a:pt x="101088" y="4659"/>
                  </a:lnTo>
                  <a:lnTo>
                    <a:pt x="100228" y="2920"/>
                  </a:lnTo>
                  <a:lnTo>
                    <a:pt x="93385" y="1802"/>
                  </a:lnTo>
                  <a:lnTo>
                    <a:pt x="89281" y="35"/>
                  </a:lnTo>
                  <a:lnTo>
                    <a:pt x="85233" y="0"/>
                  </a:lnTo>
                  <a:close/>
                </a:path>
              </a:pathLst>
            </a:custGeom>
            <a:solidFill>
              <a:srgbClr val="A1A4A5"/>
            </a:solidFill>
          </p:spPr>
          <p:txBody>
            <a:bodyPr wrap="square" lIns="0" tIns="0" rIns="0" bIns="0" rtlCol="0"/>
            <a:lstStyle/>
            <a:p>
              <a:endParaRPr/>
            </a:p>
          </p:txBody>
        </p:sp>
        <p:sp>
          <p:nvSpPr>
            <p:cNvPr id="709" name="object 712">
              <a:extLst>
                <a:ext uri="{FF2B5EF4-FFF2-40B4-BE49-F238E27FC236}">
                  <a16:creationId xmlns:a16="http://schemas.microsoft.com/office/drawing/2014/main" id="{F46A2B99-FE68-0CC9-0DC6-B9A7E9F4DE06}"/>
                </a:ext>
              </a:extLst>
            </p:cNvPr>
            <p:cNvSpPr/>
            <p:nvPr/>
          </p:nvSpPr>
          <p:spPr>
            <a:xfrm>
              <a:off x="6297728" y="3518354"/>
              <a:ext cx="12700" cy="8890"/>
            </a:xfrm>
            <a:custGeom>
              <a:avLst/>
              <a:gdLst/>
              <a:ahLst/>
              <a:cxnLst/>
              <a:rect l="l" t="t" r="r" b="b"/>
              <a:pathLst>
                <a:path w="12700" h="8889">
                  <a:moveTo>
                    <a:pt x="3467" y="0"/>
                  </a:moveTo>
                  <a:lnTo>
                    <a:pt x="0" y="4330"/>
                  </a:lnTo>
                  <a:lnTo>
                    <a:pt x="2603" y="8661"/>
                  </a:lnTo>
                  <a:lnTo>
                    <a:pt x="5778" y="4622"/>
                  </a:lnTo>
                  <a:lnTo>
                    <a:pt x="6934" y="4038"/>
                  </a:lnTo>
                  <a:lnTo>
                    <a:pt x="12128" y="2311"/>
                  </a:lnTo>
                  <a:lnTo>
                    <a:pt x="7797" y="863"/>
                  </a:lnTo>
                  <a:lnTo>
                    <a:pt x="3467" y="0"/>
                  </a:lnTo>
                  <a:close/>
                </a:path>
              </a:pathLst>
            </a:custGeom>
            <a:solidFill>
              <a:srgbClr val="635E68"/>
            </a:solidFill>
          </p:spPr>
          <p:txBody>
            <a:bodyPr wrap="square" lIns="0" tIns="0" rIns="0" bIns="0" rtlCol="0"/>
            <a:lstStyle/>
            <a:p>
              <a:endParaRPr/>
            </a:p>
          </p:txBody>
        </p:sp>
        <p:sp>
          <p:nvSpPr>
            <p:cNvPr id="710" name="object 713">
              <a:extLst>
                <a:ext uri="{FF2B5EF4-FFF2-40B4-BE49-F238E27FC236}">
                  <a16:creationId xmlns:a16="http://schemas.microsoft.com/office/drawing/2014/main" id="{BCE41536-0CA0-44D7-C997-6EC27D967768}"/>
                </a:ext>
              </a:extLst>
            </p:cNvPr>
            <p:cNvSpPr/>
            <p:nvPr/>
          </p:nvSpPr>
          <p:spPr>
            <a:xfrm>
              <a:off x="6358092" y="3526152"/>
              <a:ext cx="3810" cy="1270"/>
            </a:xfrm>
            <a:custGeom>
              <a:avLst/>
              <a:gdLst/>
              <a:ahLst/>
              <a:cxnLst/>
              <a:rect l="l" t="t" r="r" b="b"/>
              <a:pathLst>
                <a:path w="3810" h="1270">
                  <a:moveTo>
                    <a:pt x="3759" y="0"/>
                  </a:moveTo>
                  <a:lnTo>
                    <a:pt x="0" y="0"/>
                  </a:lnTo>
                  <a:lnTo>
                    <a:pt x="0" y="863"/>
                  </a:lnTo>
                  <a:lnTo>
                    <a:pt x="3759" y="863"/>
                  </a:lnTo>
                  <a:lnTo>
                    <a:pt x="3759" y="0"/>
                  </a:lnTo>
                  <a:close/>
                </a:path>
              </a:pathLst>
            </a:custGeom>
            <a:solidFill>
              <a:srgbClr val="AAA3AC"/>
            </a:solidFill>
          </p:spPr>
          <p:txBody>
            <a:bodyPr wrap="square" lIns="0" tIns="0" rIns="0" bIns="0" rtlCol="0"/>
            <a:lstStyle/>
            <a:p>
              <a:endParaRPr/>
            </a:p>
          </p:txBody>
        </p:sp>
        <p:sp>
          <p:nvSpPr>
            <p:cNvPr id="711" name="object 714">
              <a:extLst>
                <a:ext uri="{FF2B5EF4-FFF2-40B4-BE49-F238E27FC236}">
                  <a16:creationId xmlns:a16="http://schemas.microsoft.com/office/drawing/2014/main" id="{F5141A82-A0F9-F55E-67BC-400A3C42FC4F}"/>
                </a:ext>
              </a:extLst>
            </p:cNvPr>
            <p:cNvSpPr/>
            <p:nvPr/>
          </p:nvSpPr>
          <p:spPr>
            <a:xfrm>
              <a:off x="6178161" y="3516624"/>
              <a:ext cx="1270" cy="9525"/>
            </a:xfrm>
            <a:custGeom>
              <a:avLst/>
              <a:gdLst/>
              <a:ahLst/>
              <a:cxnLst/>
              <a:rect l="l" t="t" r="r" b="b"/>
              <a:pathLst>
                <a:path w="1270" h="9525">
                  <a:moveTo>
                    <a:pt x="1155" y="0"/>
                  </a:moveTo>
                  <a:lnTo>
                    <a:pt x="584" y="3175"/>
                  </a:lnTo>
                  <a:lnTo>
                    <a:pt x="0" y="9525"/>
                  </a:lnTo>
                  <a:lnTo>
                    <a:pt x="1155" y="7505"/>
                  </a:lnTo>
                  <a:lnTo>
                    <a:pt x="1155" y="0"/>
                  </a:lnTo>
                  <a:close/>
                </a:path>
              </a:pathLst>
            </a:custGeom>
            <a:solidFill>
              <a:srgbClr val="EFD5CC"/>
            </a:solidFill>
          </p:spPr>
          <p:txBody>
            <a:bodyPr wrap="square" lIns="0" tIns="0" rIns="0" bIns="0" rtlCol="0"/>
            <a:lstStyle/>
            <a:p>
              <a:endParaRPr/>
            </a:p>
          </p:txBody>
        </p:sp>
        <p:sp>
          <p:nvSpPr>
            <p:cNvPr id="712" name="object 715">
              <a:extLst>
                <a:ext uri="{FF2B5EF4-FFF2-40B4-BE49-F238E27FC236}">
                  <a16:creationId xmlns:a16="http://schemas.microsoft.com/office/drawing/2014/main" id="{765FA722-5ED6-15C4-CC44-9F93C0754721}"/>
                </a:ext>
              </a:extLst>
            </p:cNvPr>
            <p:cNvSpPr/>
            <p:nvPr/>
          </p:nvSpPr>
          <p:spPr>
            <a:xfrm>
              <a:off x="6190580" y="3515464"/>
              <a:ext cx="6350" cy="10795"/>
            </a:xfrm>
            <a:custGeom>
              <a:avLst/>
              <a:gdLst/>
              <a:ahLst/>
              <a:cxnLst/>
              <a:rect l="l" t="t" r="r" b="b"/>
              <a:pathLst>
                <a:path w="6350" h="10795">
                  <a:moveTo>
                    <a:pt x="584" y="0"/>
                  </a:moveTo>
                  <a:lnTo>
                    <a:pt x="0" y="584"/>
                  </a:lnTo>
                  <a:lnTo>
                    <a:pt x="0" y="1155"/>
                  </a:lnTo>
                  <a:lnTo>
                    <a:pt x="292" y="4914"/>
                  </a:lnTo>
                  <a:lnTo>
                    <a:pt x="2019" y="9537"/>
                  </a:lnTo>
                  <a:lnTo>
                    <a:pt x="5778" y="10680"/>
                  </a:lnTo>
                  <a:lnTo>
                    <a:pt x="4914" y="8382"/>
                  </a:lnTo>
                  <a:lnTo>
                    <a:pt x="4038" y="6350"/>
                  </a:lnTo>
                  <a:lnTo>
                    <a:pt x="3467" y="4330"/>
                  </a:lnTo>
                  <a:lnTo>
                    <a:pt x="2603" y="3175"/>
                  </a:lnTo>
                  <a:lnTo>
                    <a:pt x="2019" y="2019"/>
                  </a:lnTo>
                  <a:lnTo>
                    <a:pt x="1447" y="1155"/>
                  </a:lnTo>
                  <a:lnTo>
                    <a:pt x="1155" y="584"/>
                  </a:lnTo>
                  <a:lnTo>
                    <a:pt x="584" y="0"/>
                  </a:lnTo>
                  <a:close/>
                </a:path>
              </a:pathLst>
            </a:custGeom>
            <a:solidFill>
              <a:srgbClr val="E3AA99"/>
            </a:solidFill>
          </p:spPr>
          <p:txBody>
            <a:bodyPr wrap="square" lIns="0" tIns="0" rIns="0" bIns="0" rtlCol="0"/>
            <a:lstStyle/>
            <a:p>
              <a:endParaRPr/>
            </a:p>
          </p:txBody>
        </p:sp>
        <p:sp>
          <p:nvSpPr>
            <p:cNvPr id="713" name="object 716">
              <a:extLst>
                <a:ext uri="{FF2B5EF4-FFF2-40B4-BE49-F238E27FC236}">
                  <a16:creationId xmlns:a16="http://schemas.microsoft.com/office/drawing/2014/main" id="{C8F2D335-9724-9F01-7BAA-19660F0F53BD}"/>
                </a:ext>
              </a:extLst>
            </p:cNvPr>
            <p:cNvSpPr/>
            <p:nvPr/>
          </p:nvSpPr>
          <p:spPr>
            <a:xfrm>
              <a:off x="6129925" y="3512568"/>
              <a:ext cx="13970" cy="10795"/>
            </a:xfrm>
            <a:custGeom>
              <a:avLst/>
              <a:gdLst/>
              <a:ahLst/>
              <a:cxnLst/>
              <a:rect l="l" t="t" r="r" b="b"/>
              <a:pathLst>
                <a:path w="13970" h="10795">
                  <a:moveTo>
                    <a:pt x="13868" y="0"/>
                  </a:moveTo>
                  <a:lnTo>
                    <a:pt x="13004" y="0"/>
                  </a:lnTo>
                  <a:lnTo>
                    <a:pt x="12128" y="304"/>
                  </a:lnTo>
                  <a:lnTo>
                    <a:pt x="11557" y="584"/>
                  </a:lnTo>
                  <a:lnTo>
                    <a:pt x="7797" y="2895"/>
                  </a:lnTo>
                  <a:lnTo>
                    <a:pt x="0" y="4343"/>
                  </a:lnTo>
                  <a:lnTo>
                    <a:pt x="2032" y="10693"/>
                  </a:lnTo>
                  <a:lnTo>
                    <a:pt x="9537" y="10693"/>
                  </a:lnTo>
                  <a:lnTo>
                    <a:pt x="13868" y="8674"/>
                  </a:lnTo>
                  <a:lnTo>
                    <a:pt x="12712" y="8089"/>
                  </a:lnTo>
                  <a:lnTo>
                    <a:pt x="12420" y="7810"/>
                  </a:lnTo>
                  <a:lnTo>
                    <a:pt x="12712" y="5207"/>
                  </a:lnTo>
                  <a:lnTo>
                    <a:pt x="13868" y="0"/>
                  </a:lnTo>
                  <a:close/>
                </a:path>
              </a:pathLst>
            </a:custGeom>
            <a:solidFill>
              <a:srgbClr val="EFD5CC"/>
            </a:solidFill>
          </p:spPr>
          <p:txBody>
            <a:bodyPr wrap="square" lIns="0" tIns="0" rIns="0" bIns="0" rtlCol="0"/>
            <a:lstStyle/>
            <a:p>
              <a:endParaRPr/>
            </a:p>
          </p:txBody>
        </p:sp>
        <p:sp>
          <p:nvSpPr>
            <p:cNvPr id="714" name="object 717">
              <a:extLst>
                <a:ext uri="{FF2B5EF4-FFF2-40B4-BE49-F238E27FC236}">
                  <a16:creationId xmlns:a16="http://schemas.microsoft.com/office/drawing/2014/main" id="{BD1C8B2C-B6AF-1227-F3C7-32A164E9A66A}"/>
                </a:ext>
              </a:extLst>
            </p:cNvPr>
            <p:cNvSpPr/>
            <p:nvPr/>
          </p:nvSpPr>
          <p:spPr>
            <a:xfrm>
              <a:off x="6167475" y="3513728"/>
              <a:ext cx="1270" cy="10795"/>
            </a:xfrm>
            <a:custGeom>
              <a:avLst/>
              <a:gdLst/>
              <a:ahLst/>
              <a:cxnLst/>
              <a:rect l="l" t="t" r="r" b="b"/>
              <a:pathLst>
                <a:path w="1270" h="10795">
                  <a:moveTo>
                    <a:pt x="863" y="0"/>
                  </a:moveTo>
                  <a:lnTo>
                    <a:pt x="0" y="0"/>
                  </a:lnTo>
                  <a:lnTo>
                    <a:pt x="0" y="10401"/>
                  </a:lnTo>
                  <a:lnTo>
                    <a:pt x="863" y="10401"/>
                  </a:lnTo>
                  <a:lnTo>
                    <a:pt x="863" y="0"/>
                  </a:lnTo>
                  <a:close/>
                </a:path>
              </a:pathLst>
            </a:custGeom>
            <a:solidFill>
              <a:srgbClr val="C77662"/>
            </a:solidFill>
          </p:spPr>
          <p:txBody>
            <a:bodyPr wrap="square" lIns="0" tIns="0" rIns="0" bIns="0" rtlCol="0"/>
            <a:lstStyle/>
            <a:p>
              <a:endParaRPr/>
            </a:p>
          </p:txBody>
        </p:sp>
        <p:sp>
          <p:nvSpPr>
            <p:cNvPr id="715" name="object 718">
              <a:extLst>
                <a:ext uri="{FF2B5EF4-FFF2-40B4-BE49-F238E27FC236}">
                  <a16:creationId xmlns:a16="http://schemas.microsoft.com/office/drawing/2014/main" id="{1435E602-8C0E-8149-B914-6A7BE3742CA1}"/>
                </a:ext>
              </a:extLst>
            </p:cNvPr>
            <p:cNvSpPr/>
            <p:nvPr/>
          </p:nvSpPr>
          <p:spPr>
            <a:xfrm>
              <a:off x="6086599" y="3520371"/>
              <a:ext cx="1270" cy="3810"/>
            </a:xfrm>
            <a:custGeom>
              <a:avLst/>
              <a:gdLst/>
              <a:ahLst/>
              <a:cxnLst/>
              <a:rect l="l" t="t" r="r" b="b"/>
              <a:pathLst>
                <a:path w="1270" h="3810">
                  <a:moveTo>
                    <a:pt x="876" y="0"/>
                  </a:moveTo>
                  <a:lnTo>
                    <a:pt x="0" y="0"/>
                  </a:lnTo>
                  <a:lnTo>
                    <a:pt x="0" y="1155"/>
                  </a:lnTo>
                  <a:lnTo>
                    <a:pt x="584" y="3467"/>
                  </a:lnTo>
                  <a:lnTo>
                    <a:pt x="584" y="1155"/>
                  </a:lnTo>
                  <a:lnTo>
                    <a:pt x="876" y="0"/>
                  </a:lnTo>
                  <a:close/>
                </a:path>
              </a:pathLst>
            </a:custGeom>
            <a:solidFill>
              <a:srgbClr val="919495"/>
            </a:solidFill>
          </p:spPr>
          <p:txBody>
            <a:bodyPr wrap="square" lIns="0" tIns="0" rIns="0" bIns="0" rtlCol="0"/>
            <a:lstStyle/>
            <a:p>
              <a:endParaRPr/>
            </a:p>
          </p:txBody>
        </p:sp>
        <p:sp>
          <p:nvSpPr>
            <p:cNvPr id="716" name="object 719">
              <a:extLst>
                <a:ext uri="{FF2B5EF4-FFF2-40B4-BE49-F238E27FC236}">
                  <a16:creationId xmlns:a16="http://schemas.microsoft.com/office/drawing/2014/main" id="{FA249DA6-B250-8058-1738-1A5706F4F507}"/>
                </a:ext>
              </a:extLst>
            </p:cNvPr>
            <p:cNvSpPr/>
            <p:nvPr/>
          </p:nvSpPr>
          <p:spPr>
            <a:xfrm>
              <a:off x="6349427" y="3522403"/>
              <a:ext cx="6350" cy="1270"/>
            </a:xfrm>
            <a:custGeom>
              <a:avLst/>
              <a:gdLst/>
              <a:ahLst/>
              <a:cxnLst/>
              <a:rect l="l" t="t" r="r" b="b"/>
              <a:pathLst>
                <a:path w="6350" h="1270">
                  <a:moveTo>
                    <a:pt x="5778" y="0"/>
                  </a:moveTo>
                  <a:lnTo>
                    <a:pt x="1727" y="0"/>
                  </a:lnTo>
                  <a:lnTo>
                    <a:pt x="0" y="279"/>
                  </a:lnTo>
                  <a:lnTo>
                    <a:pt x="1155" y="279"/>
                  </a:lnTo>
                  <a:lnTo>
                    <a:pt x="2311" y="571"/>
                  </a:lnTo>
                  <a:lnTo>
                    <a:pt x="3759" y="863"/>
                  </a:lnTo>
                  <a:lnTo>
                    <a:pt x="4914" y="279"/>
                  </a:lnTo>
                  <a:lnTo>
                    <a:pt x="5778" y="0"/>
                  </a:lnTo>
                  <a:close/>
                </a:path>
              </a:pathLst>
            </a:custGeom>
            <a:solidFill>
              <a:srgbClr val="797D7E"/>
            </a:solidFill>
          </p:spPr>
          <p:txBody>
            <a:bodyPr wrap="square" lIns="0" tIns="0" rIns="0" bIns="0" rtlCol="0"/>
            <a:lstStyle/>
            <a:p>
              <a:endParaRPr/>
            </a:p>
          </p:txBody>
        </p:sp>
        <p:sp>
          <p:nvSpPr>
            <p:cNvPr id="717" name="object 720">
              <a:extLst>
                <a:ext uri="{FF2B5EF4-FFF2-40B4-BE49-F238E27FC236}">
                  <a16:creationId xmlns:a16="http://schemas.microsoft.com/office/drawing/2014/main" id="{6A3B42AB-D998-34BE-5699-0C54D9718A03}"/>
                </a:ext>
              </a:extLst>
            </p:cNvPr>
            <p:cNvSpPr/>
            <p:nvPr/>
          </p:nvSpPr>
          <p:spPr>
            <a:xfrm>
              <a:off x="6153901" y="3517482"/>
              <a:ext cx="3810" cy="5080"/>
            </a:xfrm>
            <a:custGeom>
              <a:avLst/>
              <a:gdLst/>
              <a:ahLst/>
              <a:cxnLst/>
              <a:rect l="l" t="t" r="r" b="b"/>
              <a:pathLst>
                <a:path w="3810" h="5079">
                  <a:moveTo>
                    <a:pt x="2882" y="0"/>
                  </a:moveTo>
                  <a:lnTo>
                    <a:pt x="1727" y="1447"/>
                  </a:lnTo>
                  <a:lnTo>
                    <a:pt x="0" y="4914"/>
                  </a:lnTo>
                  <a:lnTo>
                    <a:pt x="863" y="4330"/>
                  </a:lnTo>
                  <a:lnTo>
                    <a:pt x="2603" y="3759"/>
                  </a:lnTo>
                  <a:lnTo>
                    <a:pt x="3467" y="2019"/>
                  </a:lnTo>
                  <a:lnTo>
                    <a:pt x="3467" y="584"/>
                  </a:lnTo>
                  <a:lnTo>
                    <a:pt x="2882" y="0"/>
                  </a:lnTo>
                  <a:close/>
                </a:path>
              </a:pathLst>
            </a:custGeom>
            <a:solidFill>
              <a:srgbClr val="CB8F83"/>
            </a:solidFill>
          </p:spPr>
          <p:txBody>
            <a:bodyPr wrap="square" lIns="0" tIns="0" rIns="0" bIns="0" rtlCol="0"/>
            <a:lstStyle/>
            <a:p>
              <a:endParaRPr/>
            </a:p>
          </p:txBody>
        </p:sp>
        <p:sp>
          <p:nvSpPr>
            <p:cNvPr id="718" name="object 721">
              <a:extLst>
                <a:ext uri="{FF2B5EF4-FFF2-40B4-BE49-F238E27FC236}">
                  <a16:creationId xmlns:a16="http://schemas.microsoft.com/office/drawing/2014/main" id="{437D9D33-5D4D-6D84-D4A7-ACAADC8D1541}"/>
                </a:ext>
              </a:extLst>
            </p:cNvPr>
            <p:cNvSpPr/>
            <p:nvPr/>
          </p:nvSpPr>
          <p:spPr>
            <a:xfrm>
              <a:off x="6106246" y="3517487"/>
              <a:ext cx="1270" cy="4445"/>
            </a:xfrm>
            <a:custGeom>
              <a:avLst/>
              <a:gdLst/>
              <a:ahLst/>
              <a:cxnLst/>
              <a:rect l="l" t="t" r="r" b="b"/>
              <a:pathLst>
                <a:path w="1270" h="4445">
                  <a:moveTo>
                    <a:pt x="571" y="0"/>
                  </a:moveTo>
                  <a:lnTo>
                    <a:pt x="292" y="279"/>
                  </a:lnTo>
                  <a:lnTo>
                    <a:pt x="0" y="863"/>
                  </a:lnTo>
                  <a:lnTo>
                    <a:pt x="0" y="1447"/>
                  </a:lnTo>
                  <a:lnTo>
                    <a:pt x="292" y="2311"/>
                  </a:lnTo>
                  <a:lnTo>
                    <a:pt x="571" y="3175"/>
                  </a:lnTo>
                  <a:lnTo>
                    <a:pt x="1155" y="4330"/>
                  </a:lnTo>
                  <a:lnTo>
                    <a:pt x="571" y="1447"/>
                  </a:lnTo>
                  <a:lnTo>
                    <a:pt x="571" y="0"/>
                  </a:lnTo>
                  <a:close/>
                </a:path>
              </a:pathLst>
            </a:custGeom>
            <a:solidFill>
              <a:srgbClr val="A1A4A5"/>
            </a:solidFill>
          </p:spPr>
          <p:txBody>
            <a:bodyPr wrap="square" lIns="0" tIns="0" rIns="0" bIns="0" rtlCol="0"/>
            <a:lstStyle/>
            <a:p>
              <a:endParaRPr/>
            </a:p>
          </p:txBody>
        </p:sp>
        <p:sp>
          <p:nvSpPr>
            <p:cNvPr id="719" name="object 722">
              <a:extLst>
                <a:ext uri="{FF2B5EF4-FFF2-40B4-BE49-F238E27FC236}">
                  <a16:creationId xmlns:a16="http://schemas.microsoft.com/office/drawing/2014/main" id="{26141589-3015-CED9-3C48-B3DF52B69A42}"/>
                </a:ext>
              </a:extLst>
            </p:cNvPr>
            <p:cNvSpPr/>
            <p:nvPr/>
          </p:nvSpPr>
          <p:spPr>
            <a:xfrm>
              <a:off x="6150146" y="3518347"/>
              <a:ext cx="2540" cy="3175"/>
            </a:xfrm>
            <a:custGeom>
              <a:avLst/>
              <a:gdLst/>
              <a:ahLst/>
              <a:cxnLst/>
              <a:rect l="l" t="t" r="r" b="b"/>
              <a:pathLst>
                <a:path w="2539" h="3175">
                  <a:moveTo>
                    <a:pt x="2019" y="0"/>
                  </a:moveTo>
                  <a:lnTo>
                    <a:pt x="571" y="876"/>
                  </a:lnTo>
                  <a:lnTo>
                    <a:pt x="0" y="2895"/>
                  </a:lnTo>
                  <a:lnTo>
                    <a:pt x="571" y="1739"/>
                  </a:lnTo>
                  <a:lnTo>
                    <a:pt x="1155" y="876"/>
                  </a:lnTo>
                  <a:lnTo>
                    <a:pt x="2019" y="0"/>
                  </a:lnTo>
                  <a:close/>
                </a:path>
              </a:pathLst>
            </a:custGeom>
            <a:solidFill>
              <a:srgbClr val="E2BEB2"/>
            </a:solidFill>
          </p:spPr>
          <p:txBody>
            <a:bodyPr wrap="square" lIns="0" tIns="0" rIns="0" bIns="0" rtlCol="0"/>
            <a:lstStyle/>
            <a:p>
              <a:endParaRPr/>
            </a:p>
          </p:txBody>
        </p:sp>
        <p:sp>
          <p:nvSpPr>
            <p:cNvPr id="720" name="object 723">
              <a:extLst>
                <a:ext uri="{FF2B5EF4-FFF2-40B4-BE49-F238E27FC236}">
                  <a16:creationId xmlns:a16="http://schemas.microsoft.com/office/drawing/2014/main" id="{A54E563F-2920-1ADF-C019-77F7A80CC59C}"/>
                </a:ext>
              </a:extLst>
            </p:cNvPr>
            <p:cNvSpPr/>
            <p:nvPr/>
          </p:nvSpPr>
          <p:spPr>
            <a:xfrm>
              <a:off x="6207325" y="3399068"/>
              <a:ext cx="57785" cy="121920"/>
            </a:xfrm>
            <a:custGeom>
              <a:avLst/>
              <a:gdLst/>
              <a:ahLst/>
              <a:cxnLst/>
              <a:rect l="l" t="t" r="r" b="b"/>
              <a:pathLst>
                <a:path w="57785" h="121920">
                  <a:moveTo>
                    <a:pt x="23360" y="106019"/>
                  </a:moveTo>
                  <a:lnTo>
                    <a:pt x="23685" y="108305"/>
                  </a:lnTo>
                  <a:lnTo>
                    <a:pt x="28600" y="109753"/>
                  </a:lnTo>
                  <a:lnTo>
                    <a:pt x="28600" y="111772"/>
                  </a:lnTo>
                  <a:lnTo>
                    <a:pt x="32639" y="113499"/>
                  </a:lnTo>
                  <a:lnTo>
                    <a:pt x="38989" y="118414"/>
                  </a:lnTo>
                  <a:lnTo>
                    <a:pt x="38989" y="120434"/>
                  </a:lnTo>
                  <a:lnTo>
                    <a:pt x="44767" y="121297"/>
                  </a:lnTo>
                  <a:lnTo>
                    <a:pt x="51993" y="121881"/>
                  </a:lnTo>
                  <a:lnTo>
                    <a:pt x="57480" y="119278"/>
                  </a:lnTo>
                  <a:lnTo>
                    <a:pt x="39865" y="119278"/>
                  </a:lnTo>
                  <a:lnTo>
                    <a:pt x="37261" y="113792"/>
                  </a:lnTo>
                  <a:lnTo>
                    <a:pt x="36106" y="113499"/>
                  </a:lnTo>
                  <a:lnTo>
                    <a:pt x="34378" y="113499"/>
                  </a:lnTo>
                  <a:lnTo>
                    <a:pt x="34086" y="112636"/>
                  </a:lnTo>
                  <a:lnTo>
                    <a:pt x="33502" y="111480"/>
                  </a:lnTo>
                  <a:lnTo>
                    <a:pt x="31191" y="110909"/>
                  </a:lnTo>
                  <a:lnTo>
                    <a:pt x="30327" y="110617"/>
                  </a:lnTo>
                  <a:lnTo>
                    <a:pt x="30327" y="108889"/>
                  </a:lnTo>
                  <a:lnTo>
                    <a:pt x="23685" y="107442"/>
                  </a:lnTo>
                  <a:lnTo>
                    <a:pt x="23360" y="106019"/>
                  </a:lnTo>
                  <a:close/>
                </a:path>
                <a:path w="57785" h="121920">
                  <a:moveTo>
                    <a:pt x="52285" y="118998"/>
                  </a:moveTo>
                  <a:lnTo>
                    <a:pt x="39865" y="119278"/>
                  </a:lnTo>
                  <a:lnTo>
                    <a:pt x="57480" y="119278"/>
                  </a:lnTo>
                  <a:lnTo>
                    <a:pt x="52285" y="118998"/>
                  </a:lnTo>
                  <a:close/>
                </a:path>
                <a:path w="57785" h="121920">
                  <a:moveTo>
                    <a:pt x="22438" y="101989"/>
                  </a:moveTo>
                  <a:lnTo>
                    <a:pt x="23360" y="106019"/>
                  </a:lnTo>
                  <a:lnTo>
                    <a:pt x="22821" y="102235"/>
                  </a:lnTo>
                  <a:lnTo>
                    <a:pt x="22438" y="101989"/>
                  </a:lnTo>
                  <a:close/>
                </a:path>
                <a:path w="57785" h="121920">
                  <a:moveTo>
                    <a:pt x="21666" y="0"/>
                  </a:moveTo>
                  <a:lnTo>
                    <a:pt x="17043" y="1155"/>
                  </a:lnTo>
                  <a:lnTo>
                    <a:pt x="15024" y="2019"/>
                  </a:lnTo>
                  <a:lnTo>
                    <a:pt x="15024" y="5778"/>
                  </a:lnTo>
                  <a:lnTo>
                    <a:pt x="13004" y="5778"/>
                  </a:lnTo>
                  <a:lnTo>
                    <a:pt x="10985" y="10972"/>
                  </a:lnTo>
                  <a:lnTo>
                    <a:pt x="8089" y="13868"/>
                  </a:lnTo>
                  <a:lnTo>
                    <a:pt x="3759" y="22529"/>
                  </a:lnTo>
                  <a:lnTo>
                    <a:pt x="3373" y="29286"/>
                  </a:lnTo>
                  <a:lnTo>
                    <a:pt x="2636" y="36069"/>
                  </a:lnTo>
                  <a:lnTo>
                    <a:pt x="1521" y="42798"/>
                  </a:lnTo>
                  <a:lnTo>
                    <a:pt x="0" y="49390"/>
                  </a:lnTo>
                  <a:lnTo>
                    <a:pt x="2302" y="61853"/>
                  </a:lnTo>
                  <a:lnTo>
                    <a:pt x="6069" y="76106"/>
                  </a:lnTo>
                  <a:lnTo>
                    <a:pt x="11785" y="89275"/>
                  </a:lnTo>
                  <a:lnTo>
                    <a:pt x="19939" y="98488"/>
                  </a:lnTo>
                  <a:lnTo>
                    <a:pt x="19354" y="98780"/>
                  </a:lnTo>
                  <a:lnTo>
                    <a:pt x="19062" y="99060"/>
                  </a:lnTo>
                  <a:lnTo>
                    <a:pt x="18783" y="99644"/>
                  </a:lnTo>
                  <a:lnTo>
                    <a:pt x="22438" y="101989"/>
                  </a:lnTo>
                  <a:lnTo>
                    <a:pt x="21374" y="97332"/>
                  </a:lnTo>
                  <a:lnTo>
                    <a:pt x="19354" y="91554"/>
                  </a:lnTo>
                  <a:lnTo>
                    <a:pt x="12817" y="80568"/>
                  </a:lnTo>
                  <a:lnTo>
                    <a:pt x="8632" y="68632"/>
                  </a:lnTo>
                  <a:lnTo>
                    <a:pt x="5910" y="56098"/>
                  </a:lnTo>
                  <a:lnTo>
                    <a:pt x="3759" y="43319"/>
                  </a:lnTo>
                  <a:lnTo>
                    <a:pt x="5278" y="35788"/>
                  </a:lnTo>
                  <a:lnTo>
                    <a:pt x="6824" y="28338"/>
                  </a:lnTo>
                  <a:lnTo>
                    <a:pt x="8425" y="20943"/>
                  </a:lnTo>
                  <a:lnTo>
                    <a:pt x="10109" y="13576"/>
                  </a:lnTo>
                  <a:lnTo>
                    <a:pt x="12712" y="12712"/>
                  </a:lnTo>
                  <a:lnTo>
                    <a:pt x="18783" y="2895"/>
                  </a:lnTo>
                  <a:lnTo>
                    <a:pt x="21666" y="0"/>
                  </a:lnTo>
                  <a:close/>
                </a:path>
              </a:pathLst>
            </a:custGeom>
            <a:solidFill>
              <a:srgbClr val="A9ACAC"/>
            </a:solidFill>
          </p:spPr>
          <p:txBody>
            <a:bodyPr wrap="square" lIns="0" tIns="0" rIns="0" bIns="0" rtlCol="0"/>
            <a:lstStyle/>
            <a:p>
              <a:endParaRPr/>
            </a:p>
          </p:txBody>
        </p:sp>
        <p:sp>
          <p:nvSpPr>
            <p:cNvPr id="721" name="object 724">
              <a:extLst>
                <a:ext uri="{FF2B5EF4-FFF2-40B4-BE49-F238E27FC236}">
                  <a16:creationId xmlns:a16="http://schemas.microsoft.com/office/drawing/2014/main" id="{48CEB7C2-3DBD-7F05-768D-85F1C25DB375}"/>
                </a:ext>
              </a:extLst>
            </p:cNvPr>
            <p:cNvSpPr/>
            <p:nvPr/>
          </p:nvSpPr>
          <p:spPr>
            <a:xfrm>
              <a:off x="6336137" y="3508949"/>
              <a:ext cx="22860" cy="12700"/>
            </a:xfrm>
            <a:custGeom>
              <a:avLst/>
              <a:gdLst/>
              <a:ahLst/>
              <a:cxnLst/>
              <a:rect l="l" t="t" r="r" b="b"/>
              <a:pathLst>
                <a:path w="22860" h="12700">
                  <a:moveTo>
                    <a:pt x="10756" y="0"/>
                  </a:moveTo>
                  <a:lnTo>
                    <a:pt x="2603" y="1891"/>
                  </a:lnTo>
                  <a:lnTo>
                    <a:pt x="2031" y="5650"/>
                  </a:lnTo>
                  <a:lnTo>
                    <a:pt x="0" y="9689"/>
                  </a:lnTo>
                  <a:lnTo>
                    <a:pt x="2324" y="11416"/>
                  </a:lnTo>
                  <a:lnTo>
                    <a:pt x="3759" y="12293"/>
                  </a:lnTo>
                  <a:lnTo>
                    <a:pt x="11264" y="10845"/>
                  </a:lnTo>
                  <a:lnTo>
                    <a:pt x="15024" y="7098"/>
                  </a:lnTo>
                  <a:lnTo>
                    <a:pt x="21417" y="7098"/>
                  </a:lnTo>
                  <a:lnTo>
                    <a:pt x="20027" y="3679"/>
                  </a:lnTo>
                  <a:lnTo>
                    <a:pt x="16284" y="378"/>
                  </a:lnTo>
                  <a:lnTo>
                    <a:pt x="10756" y="0"/>
                  </a:lnTo>
                  <a:close/>
                </a:path>
                <a:path w="22860" h="12700">
                  <a:moveTo>
                    <a:pt x="21417" y="7098"/>
                  </a:moveTo>
                  <a:lnTo>
                    <a:pt x="15024" y="7098"/>
                  </a:lnTo>
                  <a:lnTo>
                    <a:pt x="22821" y="10553"/>
                  </a:lnTo>
                  <a:lnTo>
                    <a:pt x="21417" y="7098"/>
                  </a:lnTo>
                  <a:close/>
                </a:path>
              </a:pathLst>
            </a:custGeom>
            <a:solidFill>
              <a:srgbClr val="5B6667"/>
            </a:solidFill>
          </p:spPr>
          <p:txBody>
            <a:bodyPr wrap="square" lIns="0" tIns="0" rIns="0" bIns="0" rtlCol="0"/>
            <a:lstStyle/>
            <a:p>
              <a:endParaRPr/>
            </a:p>
          </p:txBody>
        </p:sp>
        <p:sp>
          <p:nvSpPr>
            <p:cNvPr id="722" name="object 725">
              <a:extLst>
                <a:ext uri="{FF2B5EF4-FFF2-40B4-BE49-F238E27FC236}">
                  <a16:creationId xmlns:a16="http://schemas.microsoft.com/office/drawing/2014/main" id="{E258DCED-0AD8-CB06-5D4A-ADAC9CD5D8F6}"/>
                </a:ext>
              </a:extLst>
            </p:cNvPr>
            <p:cNvSpPr/>
            <p:nvPr/>
          </p:nvSpPr>
          <p:spPr>
            <a:xfrm>
              <a:off x="6086607" y="3516905"/>
              <a:ext cx="1270" cy="3810"/>
            </a:xfrm>
            <a:custGeom>
              <a:avLst/>
              <a:gdLst/>
              <a:ahLst/>
              <a:cxnLst/>
              <a:rect l="l" t="t" r="r" b="b"/>
              <a:pathLst>
                <a:path w="1270" h="3810">
                  <a:moveTo>
                    <a:pt x="571" y="0"/>
                  </a:moveTo>
                  <a:lnTo>
                    <a:pt x="292" y="1155"/>
                  </a:lnTo>
                  <a:lnTo>
                    <a:pt x="0" y="2311"/>
                  </a:lnTo>
                  <a:lnTo>
                    <a:pt x="0" y="3467"/>
                  </a:lnTo>
                  <a:lnTo>
                    <a:pt x="863" y="3467"/>
                  </a:lnTo>
                  <a:lnTo>
                    <a:pt x="571" y="2311"/>
                  </a:lnTo>
                  <a:lnTo>
                    <a:pt x="571" y="0"/>
                  </a:lnTo>
                  <a:close/>
                </a:path>
              </a:pathLst>
            </a:custGeom>
            <a:solidFill>
              <a:srgbClr val="999C9D"/>
            </a:solidFill>
          </p:spPr>
          <p:txBody>
            <a:bodyPr wrap="square" lIns="0" tIns="0" rIns="0" bIns="0" rtlCol="0"/>
            <a:lstStyle/>
            <a:p>
              <a:endParaRPr/>
            </a:p>
          </p:txBody>
        </p:sp>
        <p:sp>
          <p:nvSpPr>
            <p:cNvPr id="723" name="object 726">
              <a:extLst>
                <a:ext uri="{FF2B5EF4-FFF2-40B4-BE49-F238E27FC236}">
                  <a16:creationId xmlns:a16="http://schemas.microsoft.com/office/drawing/2014/main" id="{4A9C5477-98F4-7E26-3525-088421837E9B}"/>
                </a:ext>
              </a:extLst>
            </p:cNvPr>
            <p:cNvSpPr/>
            <p:nvPr/>
          </p:nvSpPr>
          <p:spPr>
            <a:xfrm>
              <a:off x="6112603" y="3505932"/>
              <a:ext cx="3810" cy="14604"/>
            </a:xfrm>
            <a:custGeom>
              <a:avLst/>
              <a:gdLst/>
              <a:ahLst/>
              <a:cxnLst/>
              <a:rect l="l" t="t" r="r" b="b"/>
              <a:pathLst>
                <a:path w="3810" h="14604">
                  <a:moveTo>
                    <a:pt x="3746" y="0"/>
                  </a:moveTo>
                  <a:lnTo>
                    <a:pt x="0" y="4914"/>
                  </a:lnTo>
                  <a:lnTo>
                    <a:pt x="863" y="8369"/>
                  </a:lnTo>
                  <a:lnTo>
                    <a:pt x="863" y="14439"/>
                  </a:lnTo>
                  <a:lnTo>
                    <a:pt x="1435" y="13576"/>
                  </a:lnTo>
                  <a:lnTo>
                    <a:pt x="2019" y="13004"/>
                  </a:lnTo>
                  <a:lnTo>
                    <a:pt x="2882" y="12420"/>
                  </a:lnTo>
                  <a:lnTo>
                    <a:pt x="3746" y="0"/>
                  </a:lnTo>
                  <a:close/>
                </a:path>
              </a:pathLst>
            </a:custGeom>
            <a:solidFill>
              <a:srgbClr val="A1A4A5"/>
            </a:solidFill>
          </p:spPr>
          <p:txBody>
            <a:bodyPr wrap="square" lIns="0" tIns="0" rIns="0" bIns="0" rtlCol="0"/>
            <a:lstStyle/>
            <a:p>
              <a:endParaRPr/>
            </a:p>
          </p:txBody>
        </p:sp>
        <p:sp>
          <p:nvSpPr>
            <p:cNvPr id="724" name="object 727">
              <a:extLst>
                <a:ext uri="{FF2B5EF4-FFF2-40B4-BE49-F238E27FC236}">
                  <a16:creationId xmlns:a16="http://schemas.microsoft.com/office/drawing/2014/main" id="{9C66C8F1-C385-0649-CDBA-D7C13AFE541F}"/>
                </a:ext>
              </a:extLst>
            </p:cNvPr>
            <p:cNvSpPr/>
            <p:nvPr/>
          </p:nvSpPr>
          <p:spPr>
            <a:xfrm>
              <a:off x="6118377" y="3516915"/>
              <a:ext cx="5715" cy="3175"/>
            </a:xfrm>
            <a:custGeom>
              <a:avLst/>
              <a:gdLst/>
              <a:ahLst/>
              <a:cxnLst/>
              <a:rect l="l" t="t" r="r" b="b"/>
              <a:pathLst>
                <a:path w="5714" h="3175">
                  <a:moveTo>
                    <a:pt x="1447" y="0"/>
                  </a:moveTo>
                  <a:lnTo>
                    <a:pt x="863" y="279"/>
                  </a:lnTo>
                  <a:lnTo>
                    <a:pt x="292" y="850"/>
                  </a:lnTo>
                  <a:lnTo>
                    <a:pt x="0" y="1435"/>
                  </a:lnTo>
                  <a:lnTo>
                    <a:pt x="0" y="1727"/>
                  </a:lnTo>
                  <a:lnTo>
                    <a:pt x="292" y="2019"/>
                  </a:lnTo>
                  <a:lnTo>
                    <a:pt x="571" y="2590"/>
                  </a:lnTo>
                  <a:lnTo>
                    <a:pt x="5194" y="2019"/>
                  </a:lnTo>
                  <a:lnTo>
                    <a:pt x="2882" y="2019"/>
                  </a:lnTo>
                  <a:lnTo>
                    <a:pt x="2311" y="1155"/>
                  </a:lnTo>
                  <a:lnTo>
                    <a:pt x="1727" y="571"/>
                  </a:lnTo>
                  <a:lnTo>
                    <a:pt x="1447" y="0"/>
                  </a:lnTo>
                  <a:close/>
                </a:path>
              </a:pathLst>
            </a:custGeom>
            <a:solidFill>
              <a:srgbClr val="CB8F83"/>
            </a:solidFill>
          </p:spPr>
          <p:txBody>
            <a:bodyPr wrap="square" lIns="0" tIns="0" rIns="0" bIns="0" rtlCol="0"/>
            <a:lstStyle/>
            <a:p>
              <a:endParaRPr/>
            </a:p>
          </p:txBody>
        </p:sp>
        <p:sp>
          <p:nvSpPr>
            <p:cNvPr id="725" name="object 728">
              <a:extLst>
                <a:ext uri="{FF2B5EF4-FFF2-40B4-BE49-F238E27FC236}">
                  <a16:creationId xmlns:a16="http://schemas.microsoft.com/office/drawing/2014/main" id="{BBA57B45-9027-A634-7026-B0514C8AAA20}"/>
                </a:ext>
              </a:extLst>
            </p:cNvPr>
            <p:cNvSpPr/>
            <p:nvPr/>
          </p:nvSpPr>
          <p:spPr>
            <a:xfrm>
              <a:off x="6311014" y="3517489"/>
              <a:ext cx="1905" cy="3175"/>
            </a:xfrm>
            <a:custGeom>
              <a:avLst/>
              <a:gdLst/>
              <a:ahLst/>
              <a:cxnLst/>
              <a:rect l="l" t="t" r="r" b="b"/>
              <a:pathLst>
                <a:path w="1904" h="3175">
                  <a:moveTo>
                    <a:pt x="1739" y="0"/>
                  </a:moveTo>
                  <a:lnTo>
                    <a:pt x="0" y="0"/>
                  </a:lnTo>
                  <a:lnTo>
                    <a:pt x="0" y="2882"/>
                  </a:lnTo>
                  <a:lnTo>
                    <a:pt x="584" y="1727"/>
                  </a:lnTo>
                  <a:lnTo>
                    <a:pt x="1155" y="863"/>
                  </a:lnTo>
                  <a:lnTo>
                    <a:pt x="1739" y="0"/>
                  </a:lnTo>
                  <a:close/>
                </a:path>
              </a:pathLst>
            </a:custGeom>
            <a:solidFill>
              <a:srgbClr val="635E68"/>
            </a:solidFill>
          </p:spPr>
          <p:txBody>
            <a:bodyPr wrap="square" lIns="0" tIns="0" rIns="0" bIns="0" rtlCol="0"/>
            <a:lstStyle/>
            <a:p>
              <a:endParaRPr/>
            </a:p>
          </p:txBody>
        </p:sp>
        <p:sp>
          <p:nvSpPr>
            <p:cNvPr id="726" name="object 729">
              <a:extLst>
                <a:ext uri="{FF2B5EF4-FFF2-40B4-BE49-F238E27FC236}">
                  <a16:creationId xmlns:a16="http://schemas.microsoft.com/office/drawing/2014/main" id="{AB73858F-3BFB-51A9-634D-1C8F0E905277}"/>
                </a:ext>
              </a:extLst>
            </p:cNvPr>
            <p:cNvSpPr/>
            <p:nvPr/>
          </p:nvSpPr>
          <p:spPr>
            <a:xfrm>
              <a:off x="6192024" y="3516619"/>
              <a:ext cx="2540" cy="3175"/>
            </a:xfrm>
            <a:custGeom>
              <a:avLst/>
              <a:gdLst/>
              <a:ahLst/>
              <a:cxnLst/>
              <a:rect l="l" t="t" r="r" b="b"/>
              <a:pathLst>
                <a:path w="2539" h="3175">
                  <a:moveTo>
                    <a:pt x="0" y="0"/>
                  </a:moveTo>
                  <a:lnTo>
                    <a:pt x="571" y="863"/>
                  </a:lnTo>
                  <a:lnTo>
                    <a:pt x="1155" y="2019"/>
                  </a:lnTo>
                  <a:lnTo>
                    <a:pt x="2019" y="3175"/>
                  </a:lnTo>
                  <a:lnTo>
                    <a:pt x="1155" y="292"/>
                  </a:lnTo>
                  <a:lnTo>
                    <a:pt x="0" y="0"/>
                  </a:lnTo>
                  <a:close/>
                </a:path>
              </a:pathLst>
            </a:custGeom>
            <a:solidFill>
              <a:srgbClr val="A64E3C"/>
            </a:solidFill>
          </p:spPr>
          <p:txBody>
            <a:bodyPr wrap="square" lIns="0" tIns="0" rIns="0" bIns="0" rtlCol="0"/>
            <a:lstStyle/>
            <a:p>
              <a:endParaRPr/>
            </a:p>
          </p:txBody>
        </p:sp>
        <p:sp>
          <p:nvSpPr>
            <p:cNvPr id="727" name="object 730">
              <a:extLst>
                <a:ext uri="{FF2B5EF4-FFF2-40B4-BE49-F238E27FC236}">
                  <a16:creationId xmlns:a16="http://schemas.microsoft.com/office/drawing/2014/main" id="{34068444-9868-B8D3-28A0-E81985784D18}"/>
                </a:ext>
              </a:extLst>
            </p:cNvPr>
            <p:cNvSpPr/>
            <p:nvPr/>
          </p:nvSpPr>
          <p:spPr>
            <a:xfrm>
              <a:off x="6157366" y="3512572"/>
              <a:ext cx="5080" cy="6985"/>
            </a:xfrm>
            <a:custGeom>
              <a:avLst/>
              <a:gdLst/>
              <a:ahLst/>
              <a:cxnLst/>
              <a:rect l="l" t="t" r="r" b="b"/>
              <a:pathLst>
                <a:path w="5079" h="6985">
                  <a:moveTo>
                    <a:pt x="3467" y="0"/>
                  </a:moveTo>
                  <a:lnTo>
                    <a:pt x="2882" y="0"/>
                  </a:lnTo>
                  <a:lnTo>
                    <a:pt x="1727" y="1155"/>
                  </a:lnTo>
                  <a:lnTo>
                    <a:pt x="863" y="3759"/>
                  </a:lnTo>
                  <a:lnTo>
                    <a:pt x="571" y="4914"/>
                  </a:lnTo>
                  <a:lnTo>
                    <a:pt x="292" y="4914"/>
                  </a:lnTo>
                  <a:lnTo>
                    <a:pt x="0" y="5194"/>
                  </a:lnTo>
                  <a:lnTo>
                    <a:pt x="0" y="6934"/>
                  </a:lnTo>
                  <a:lnTo>
                    <a:pt x="2311" y="6350"/>
                  </a:lnTo>
                  <a:lnTo>
                    <a:pt x="3467" y="4914"/>
                  </a:lnTo>
                  <a:lnTo>
                    <a:pt x="3175" y="2895"/>
                  </a:lnTo>
                  <a:lnTo>
                    <a:pt x="4914" y="584"/>
                  </a:lnTo>
                  <a:lnTo>
                    <a:pt x="4038" y="292"/>
                  </a:lnTo>
                  <a:lnTo>
                    <a:pt x="3467" y="0"/>
                  </a:lnTo>
                  <a:close/>
                </a:path>
              </a:pathLst>
            </a:custGeom>
            <a:solidFill>
              <a:srgbClr val="C77662"/>
            </a:solidFill>
          </p:spPr>
          <p:txBody>
            <a:bodyPr wrap="square" lIns="0" tIns="0" rIns="0" bIns="0" rtlCol="0"/>
            <a:lstStyle/>
            <a:p>
              <a:endParaRPr/>
            </a:p>
          </p:txBody>
        </p:sp>
        <p:sp>
          <p:nvSpPr>
            <p:cNvPr id="728" name="object 731">
              <a:extLst>
                <a:ext uri="{FF2B5EF4-FFF2-40B4-BE49-F238E27FC236}">
                  <a16:creationId xmlns:a16="http://schemas.microsoft.com/office/drawing/2014/main" id="{3DB24E8B-FDA6-DFD1-DA64-9E8BE656BBCD}"/>
                </a:ext>
              </a:extLst>
            </p:cNvPr>
            <p:cNvSpPr/>
            <p:nvPr/>
          </p:nvSpPr>
          <p:spPr>
            <a:xfrm>
              <a:off x="6105382" y="3497849"/>
              <a:ext cx="1905" cy="21590"/>
            </a:xfrm>
            <a:custGeom>
              <a:avLst/>
              <a:gdLst/>
              <a:ahLst/>
              <a:cxnLst/>
              <a:rect l="l" t="t" r="r" b="b"/>
              <a:pathLst>
                <a:path w="1904" h="21589">
                  <a:moveTo>
                    <a:pt x="571" y="0"/>
                  </a:moveTo>
                  <a:lnTo>
                    <a:pt x="0" y="18199"/>
                  </a:lnTo>
                  <a:lnTo>
                    <a:pt x="863" y="21081"/>
                  </a:lnTo>
                  <a:lnTo>
                    <a:pt x="863" y="20497"/>
                  </a:lnTo>
                  <a:lnTo>
                    <a:pt x="1155" y="19926"/>
                  </a:lnTo>
                  <a:lnTo>
                    <a:pt x="1435" y="19634"/>
                  </a:lnTo>
                  <a:lnTo>
                    <a:pt x="1435" y="16751"/>
                  </a:lnTo>
                  <a:lnTo>
                    <a:pt x="1155" y="15595"/>
                  </a:lnTo>
                  <a:lnTo>
                    <a:pt x="571" y="13855"/>
                  </a:lnTo>
                  <a:lnTo>
                    <a:pt x="571" y="0"/>
                  </a:lnTo>
                  <a:close/>
                </a:path>
              </a:pathLst>
            </a:custGeom>
            <a:solidFill>
              <a:srgbClr val="B0B3B3"/>
            </a:solidFill>
          </p:spPr>
          <p:txBody>
            <a:bodyPr wrap="square" lIns="0" tIns="0" rIns="0" bIns="0" rtlCol="0"/>
            <a:lstStyle/>
            <a:p>
              <a:endParaRPr/>
            </a:p>
          </p:txBody>
        </p:sp>
        <p:sp>
          <p:nvSpPr>
            <p:cNvPr id="729" name="object 732">
              <a:extLst>
                <a:ext uri="{FF2B5EF4-FFF2-40B4-BE49-F238E27FC236}">
                  <a16:creationId xmlns:a16="http://schemas.microsoft.com/office/drawing/2014/main" id="{24779ABB-CADC-1809-BFB4-E80A8E8F43A9}"/>
                </a:ext>
              </a:extLst>
            </p:cNvPr>
            <p:cNvSpPr/>
            <p:nvPr/>
          </p:nvSpPr>
          <p:spPr>
            <a:xfrm>
              <a:off x="6119821" y="3515461"/>
              <a:ext cx="1905" cy="3810"/>
            </a:xfrm>
            <a:custGeom>
              <a:avLst/>
              <a:gdLst/>
              <a:ahLst/>
              <a:cxnLst/>
              <a:rect l="l" t="t" r="r" b="b"/>
              <a:pathLst>
                <a:path w="1904" h="3810">
                  <a:moveTo>
                    <a:pt x="1447" y="0"/>
                  </a:moveTo>
                  <a:lnTo>
                    <a:pt x="0" y="0"/>
                  </a:lnTo>
                  <a:lnTo>
                    <a:pt x="0" y="1447"/>
                  </a:lnTo>
                  <a:lnTo>
                    <a:pt x="292" y="2032"/>
                  </a:lnTo>
                  <a:lnTo>
                    <a:pt x="863" y="2603"/>
                  </a:lnTo>
                  <a:lnTo>
                    <a:pt x="1447" y="3467"/>
                  </a:lnTo>
                  <a:lnTo>
                    <a:pt x="1447" y="0"/>
                  </a:lnTo>
                  <a:close/>
                </a:path>
              </a:pathLst>
            </a:custGeom>
            <a:solidFill>
              <a:srgbClr val="91736E"/>
            </a:solidFill>
          </p:spPr>
          <p:txBody>
            <a:bodyPr wrap="square" lIns="0" tIns="0" rIns="0" bIns="0" rtlCol="0"/>
            <a:lstStyle/>
            <a:p>
              <a:endParaRPr/>
            </a:p>
          </p:txBody>
        </p:sp>
        <p:sp>
          <p:nvSpPr>
            <p:cNvPr id="730" name="object 733">
              <a:extLst>
                <a:ext uri="{FF2B5EF4-FFF2-40B4-BE49-F238E27FC236}">
                  <a16:creationId xmlns:a16="http://schemas.microsoft.com/office/drawing/2014/main" id="{CE852249-DA21-B8D2-AE86-085FE2F3A0A8}"/>
                </a:ext>
              </a:extLst>
            </p:cNvPr>
            <p:cNvSpPr/>
            <p:nvPr/>
          </p:nvSpPr>
          <p:spPr>
            <a:xfrm>
              <a:off x="6121264" y="3513152"/>
              <a:ext cx="7620" cy="6350"/>
            </a:xfrm>
            <a:custGeom>
              <a:avLst/>
              <a:gdLst/>
              <a:ahLst/>
              <a:cxnLst/>
              <a:rect l="l" t="t" r="r" b="b"/>
              <a:pathLst>
                <a:path w="7620" h="6350">
                  <a:moveTo>
                    <a:pt x="863" y="0"/>
                  </a:moveTo>
                  <a:lnTo>
                    <a:pt x="571" y="571"/>
                  </a:lnTo>
                  <a:lnTo>
                    <a:pt x="292" y="1447"/>
                  </a:lnTo>
                  <a:lnTo>
                    <a:pt x="0" y="2311"/>
                  </a:lnTo>
                  <a:lnTo>
                    <a:pt x="0" y="5778"/>
                  </a:lnTo>
                  <a:lnTo>
                    <a:pt x="4914" y="5778"/>
                  </a:lnTo>
                  <a:lnTo>
                    <a:pt x="5486" y="4914"/>
                  </a:lnTo>
                  <a:lnTo>
                    <a:pt x="6350" y="4038"/>
                  </a:lnTo>
                  <a:lnTo>
                    <a:pt x="7226" y="3467"/>
                  </a:lnTo>
                  <a:lnTo>
                    <a:pt x="5194" y="3175"/>
                  </a:lnTo>
                  <a:lnTo>
                    <a:pt x="1727" y="2603"/>
                  </a:lnTo>
                  <a:lnTo>
                    <a:pt x="863" y="0"/>
                  </a:lnTo>
                  <a:close/>
                </a:path>
              </a:pathLst>
            </a:custGeom>
            <a:solidFill>
              <a:srgbClr val="A64E3C"/>
            </a:solidFill>
          </p:spPr>
          <p:txBody>
            <a:bodyPr wrap="square" lIns="0" tIns="0" rIns="0" bIns="0" rtlCol="0"/>
            <a:lstStyle/>
            <a:p>
              <a:endParaRPr/>
            </a:p>
          </p:txBody>
        </p:sp>
        <p:sp>
          <p:nvSpPr>
            <p:cNvPr id="731" name="object 734">
              <a:extLst>
                <a:ext uri="{FF2B5EF4-FFF2-40B4-BE49-F238E27FC236}">
                  <a16:creationId xmlns:a16="http://schemas.microsoft.com/office/drawing/2014/main" id="{BD49542F-81B9-315C-CB61-791E18D443C4}"/>
                </a:ext>
              </a:extLst>
            </p:cNvPr>
            <p:cNvSpPr/>
            <p:nvPr/>
          </p:nvSpPr>
          <p:spPr>
            <a:xfrm>
              <a:off x="6115482" y="3316198"/>
              <a:ext cx="261620" cy="202565"/>
            </a:xfrm>
            <a:custGeom>
              <a:avLst/>
              <a:gdLst/>
              <a:ahLst/>
              <a:cxnLst/>
              <a:rect l="l" t="t" r="r" b="b"/>
              <a:pathLst>
                <a:path w="261620" h="202564">
                  <a:moveTo>
                    <a:pt x="39852" y="144106"/>
                  </a:moveTo>
                  <a:lnTo>
                    <a:pt x="39573" y="143535"/>
                  </a:lnTo>
                  <a:lnTo>
                    <a:pt x="39573" y="142659"/>
                  </a:lnTo>
                  <a:lnTo>
                    <a:pt x="30568" y="140525"/>
                  </a:lnTo>
                  <a:lnTo>
                    <a:pt x="23279" y="141833"/>
                  </a:lnTo>
                  <a:lnTo>
                    <a:pt x="17348" y="146443"/>
                  </a:lnTo>
                  <a:lnTo>
                    <a:pt x="12420" y="154216"/>
                  </a:lnTo>
                  <a:lnTo>
                    <a:pt x="11264" y="161721"/>
                  </a:lnTo>
                  <a:lnTo>
                    <a:pt x="8369" y="169811"/>
                  </a:lnTo>
                  <a:lnTo>
                    <a:pt x="2882" y="175298"/>
                  </a:lnTo>
                  <a:lnTo>
                    <a:pt x="2882" y="176174"/>
                  </a:lnTo>
                  <a:lnTo>
                    <a:pt x="2501" y="178181"/>
                  </a:lnTo>
                  <a:lnTo>
                    <a:pt x="2019" y="181076"/>
                  </a:lnTo>
                  <a:lnTo>
                    <a:pt x="2019" y="183959"/>
                  </a:lnTo>
                  <a:lnTo>
                    <a:pt x="1447" y="185115"/>
                  </a:lnTo>
                  <a:lnTo>
                    <a:pt x="1155" y="186270"/>
                  </a:lnTo>
                  <a:lnTo>
                    <a:pt x="863" y="187718"/>
                  </a:lnTo>
                  <a:lnTo>
                    <a:pt x="736" y="191477"/>
                  </a:lnTo>
                  <a:lnTo>
                    <a:pt x="0" y="202158"/>
                  </a:lnTo>
                  <a:lnTo>
                    <a:pt x="2882" y="202158"/>
                  </a:lnTo>
                  <a:lnTo>
                    <a:pt x="3175" y="201574"/>
                  </a:lnTo>
                  <a:lnTo>
                    <a:pt x="3759" y="201002"/>
                  </a:lnTo>
                  <a:lnTo>
                    <a:pt x="4330" y="200723"/>
                  </a:lnTo>
                  <a:lnTo>
                    <a:pt x="4330" y="198399"/>
                  </a:lnTo>
                  <a:lnTo>
                    <a:pt x="4914" y="196672"/>
                  </a:lnTo>
                  <a:lnTo>
                    <a:pt x="6070" y="196088"/>
                  </a:lnTo>
                  <a:lnTo>
                    <a:pt x="6642" y="196088"/>
                  </a:lnTo>
                  <a:lnTo>
                    <a:pt x="7505" y="193205"/>
                  </a:lnTo>
                  <a:lnTo>
                    <a:pt x="9245" y="192633"/>
                  </a:lnTo>
                  <a:lnTo>
                    <a:pt x="10401" y="191477"/>
                  </a:lnTo>
                  <a:lnTo>
                    <a:pt x="10972" y="191185"/>
                  </a:lnTo>
                  <a:lnTo>
                    <a:pt x="13868" y="190030"/>
                  </a:lnTo>
                  <a:lnTo>
                    <a:pt x="15303" y="189738"/>
                  </a:lnTo>
                  <a:lnTo>
                    <a:pt x="15887" y="189166"/>
                  </a:lnTo>
                  <a:lnTo>
                    <a:pt x="16459" y="188874"/>
                  </a:lnTo>
                  <a:lnTo>
                    <a:pt x="15303" y="188290"/>
                  </a:lnTo>
                  <a:lnTo>
                    <a:pt x="13576" y="187147"/>
                  </a:lnTo>
                  <a:lnTo>
                    <a:pt x="12877" y="178181"/>
                  </a:lnTo>
                  <a:lnTo>
                    <a:pt x="12966" y="175298"/>
                  </a:lnTo>
                  <a:lnTo>
                    <a:pt x="14084" y="163017"/>
                  </a:lnTo>
                  <a:lnTo>
                    <a:pt x="18935" y="151726"/>
                  </a:lnTo>
                  <a:lnTo>
                    <a:pt x="28879" y="150177"/>
                  </a:lnTo>
                  <a:lnTo>
                    <a:pt x="28790" y="157518"/>
                  </a:lnTo>
                  <a:lnTo>
                    <a:pt x="29006" y="163017"/>
                  </a:lnTo>
                  <a:lnTo>
                    <a:pt x="29095" y="164617"/>
                  </a:lnTo>
                  <a:lnTo>
                    <a:pt x="29819" y="171005"/>
                  </a:lnTo>
                  <a:lnTo>
                    <a:pt x="31191" y="178181"/>
                  </a:lnTo>
                  <a:lnTo>
                    <a:pt x="32918" y="174726"/>
                  </a:lnTo>
                  <a:lnTo>
                    <a:pt x="34950" y="171259"/>
                  </a:lnTo>
                  <a:lnTo>
                    <a:pt x="36969" y="168084"/>
                  </a:lnTo>
                  <a:lnTo>
                    <a:pt x="36677" y="166928"/>
                  </a:lnTo>
                  <a:lnTo>
                    <a:pt x="36677" y="164617"/>
                  </a:lnTo>
                  <a:lnTo>
                    <a:pt x="35521" y="164617"/>
                  </a:lnTo>
                  <a:lnTo>
                    <a:pt x="35521" y="157099"/>
                  </a:lnTo>
                  <a:lnTo>
                    <a:pt x="36677" y="157099"/>
                  </a:lnTo>
                  <a:lnTo>
                    <a:pt x="36677" y="154787"/>
                  </a:lnTo>
                  <a:lnTo>
                    <a:pt x="36969" y="153644"/>
                  </a:lnTo>
                  <a:lnTo>
                    <a:pt x="37261" y="153060"/>
                  </a:lnTo>
                  <a:lnTo>
                    <a:pt x="37833" y="152488"/>
                  </a:lnTo>
                  <a:lnTo>
                    <a:pt x="38417" y="152196"/>
                  </a:lnTo>
                  <a:lnTo>
                    <a:pt x="38608" y="150177"/>
                  </a:lnTo>
                  <a:lnTo>
                    <a:pt x="38696" y="149301"/>
                  </a:lnTo>
                  <a:lnTo>
                    <a:pt x="39852" y="144106"/>
                  </a:lnTo>
                  <a:close/>
                </a:path>
                <a:path w="261620" h="202564">
                  <a:moveTo>
                    <a:pt x="261188" y="145618"/>
                  </a:moveTo>
                  <a:lnTo>
                    <a:pt x="256743" y="127939"/>
                  </a:lnTo>
                  <a:lnTo>
                    <a:pt x="256171" y="127076"/>
                  </a:lnTo>
                  <a:lnTo>
                    <a:pt x="255028" y="126492"/>
                  </a:lnTo>
                  <a:lnTo>
                    <a:pt x="254152" y="123901"/>
                  </a:lnTo>
                  <a:lnTo>
                    <a:pt x="252996" y="121577"/>
                  </a:lnTo>
                  <a:lnTo>
                    <a:pt x="252717" y="120421"/>
                  </a:lnTo>
                  <a:lnTo>
                    <a:pt x="251841" y="118986"/>
                  </a:lnTo>
                  <a:lnTo>
                    <a:pt x="250393" y="116090"/>
                  </a:lnTo>
                  <a:lnTo>
                    <a:pt x="250393" y="115227"/>
                  </a:lnTo>
                  <a:lnTo>
                    <a:pt x="249237" y="113499"/>
                  </a:lnTo>
                  <a:lnTo>
                    <a:pt x="248958" y="112623"/>
                  </a:lnTo>
                  <a:lnTo>
                    <a:pt x="248081" y="112623"/>
                  </a:lnTo>
                  <a:lnTo>
                    <a:pt x="245770" y="105117"/>
                  </a:lnTo>
                  <a:lnTo>
                    <a:pt x="238683" y="94767"/>
                  </a:lnTo>
                  <a:lnTo>
                    <a:pt x="233184" y="85090"/>
                  </a:lnTo>
                  <a:lnTo>
                    <a:pt x="231521" y="75031"/>
                  </a:lnTo>
                  <a:lnTo>
                    <a:pt x="233845" y="69024"/>
                  </a:lnTo>
                  <a:lnTo>
                    <a:pt x="235953" y="63538"/>
                  </a:lnTo>
                  <a:lnTo>
                    <a:pt x="236245" y="61798"/>
                  </a:lnTo>
                  <a:lnTo>
                    <a:pt x="236829" y="58902"/>
                  </a:lnTo>
                  <a:lnTo>
                    <a:pt x="238848" y="58902"/>
                  </a:lnTo>
                  <a:lnTo>
                    <a:pt x="238848" y="57759"/>
                  </a:lnTo>
                  <a:lnTo>
                    <a:pt x="232397" y="54292"/>
                  </a:lnTo>
                  <a:lnTo>
                    <a:pt x="230759" y="53416"/>
                  </a:lnTo>
                  <a:lnTo>
                    <a:pt x="228447" y="45046"/>
                  </a:lnTo>
                  <a:lnTo>
                    <a:pt x="226999" y="36957"/>
                  </a:lnTo>
                  <a:lnTo>
                    <a:pt x="221805" y="31762"/>
                  </a:lnTo>
                  <a:lnTo>
                    <a:pt x="218046" y="26568"/>
                  </a:lnTo>
                  <a:lnTo>
                    <a:pt x="214591" y="20205"/>
                  </a:lnTo>
                  <a:lnTo>
                    <a:pt x="212852" y="20205"/>
                  </a:lnTo>
                  <a:lnTo>
                    <a:pt x="212852" y="18478"/>
                  </a:lnTo>
                  <a:lnTo>
                    <a:pt x="211696" y="17614"/>
                  </a:lnTo>
                  <a:lnTo>
                    <a:pt x="210413" y="16751"/>
                  </a:lnTo>
                  <a:lnTo>
                    <a:pt x="209969" y="16459"/>
                  </a:lnTo>
                  <a:lnTo>
                    <a:pt x="208813" y="16751"/>
                  </a:lnTo>
                  <a:lnTo>
                    <a:pt x="207937" y="15595"/>
                  </a:lnTo>
                  <a:lnTo>
                    <a:pt x="207657" y="14439"/>
                  </a:lnTo>
                  <a:lnTo>
                    <a:pt x="207073" y="12700"/>
                  </a:lnTo>
                  <a:lnTo>
                    <a:pt x="200139" y="4038"/>
                  </a:lnTo>
                  <a:lnTo>
                    <a:pt x="200431" y="2298"/>
                  </a:lnTo>
                  <a:lnTo>
                    <a:pt x="189750" y="0"/>
                  </a:lnTo>
                  <a:lnTo>
                    <a:pt x="163233" y="63"/>
                  </a:lnTo>
                  <a:lnTo>
                    <a:pt x="142633" y="7061"/>
                  </a:lnTo>
                  <a:lnTo>
                    <a:pt x="125234" y="20129"/>
                  </a:lnTo>
                  <a:lnTo>
                    <a:pt x="112344" y="38404"/>
                  </a:lnTo>
                  <a:lnTo>
                    <a:pt x="107581" y="44551"/>
                  </a:lnTo>
                  <a:lnTo>
                    <a:pt x="103466" y="51257"/>
                  </a:lnTo>
                  <a:lnTo>
                    <a:pt x="101625" y="58381"/>
                  </a:lnTo>
                  <a:lnTo>
                    <a:pt x="103682" y="65849"/>
                  </a:lnTo>
                  <a:lnTo>
                    <a:pt x="105410" y="64401"/>
                  </a:lnTo>
                  <a:lnTo>
                    <a:pt x="109169" y="59486"/>
                  </a:lnTo>
                  <a:lnTo>
                    <a:pt x="111772" y="60642"/>
                  </a:lnTo>
                  <a:lnTo>
                    <a:pt x="114655" y="61226"/>
                  </a:lnTo>
                  <a:lnTo>
                    <a:pt x="116382" y="61798"/>
                  </a:lnTo>
                  <a:lnTo>
                    <a:pt x="122453" y="61798"/>
                  </a:lnTo>
                  <a:lnTo>
                    <a:pt x="126733" y="59486"/>
                  </a:lnTo>
                  <a:lnTo>
                    <a:pt x="129387" y="58051"/>
                  </a:lnTo>
                  <a:lnTo>
                    <a:pt x="134874" y="55448"/>
                  </a:lnTo>
                  <a:lnTo>
                    <a:pt x="151041" y="55448"/>
                  </a:lnTo>
                  <a:lnTo>
                    <a:pt x="153073" y="54292"/>
                  </a:lnTo>
                  <a:lnTo>
                    <a:pt x="159715" y="54864"/>
                  </a:lnTo>
                  <a:lnTo>
                    <a:pt x="159715" y="59778"/>
                  </a:lnTo>
                  <a:lnTo>
                    <a:pt x="160286" y="60350"/>
                  </a:lnTo>
                  <a:lnTo>
                    <a:pt x="160870" y="60642"/>
                  </a:lnTo>
                  <a:lnTo>
                    <a:pt x="163169" y="63817"/>
                  </a:lnTo>
                  <a:lnTo>
                    <a:pt x="163753" y="66421"/>
                  </a:lnTo>
                  <a:lnTo>
                    <a:pt x="162890" y="67284"/>
                  </a:lnTo>
                  <a:lnTo>
                    <a:pt x="159715" y="69024"/>
                  </a:lnTo>
                  <a:lnTo>
                    <a:pt x="159715" y="66421"/>
                  </a:lnTo>
                  <a:lnTo>
                    <a:pt x="152781" y="64973"/>
                  </a:lnTo>
                  <a:lnTo>
                    <a:pt x="142671" y="62382"/>
                  </a:lnTo>
                  <a:lnTo>
                    <a:pt x="135737" y="64693"/>
                  </a:lnTo>
                  <a:lnTo>
                    <a:pt x="135737" y="67576"/>
                  </a:lnTo>
                  <a:lnTo>
                    <a:pt x="134874" y="67576"/>
                  </a:lnTo>
                  <a:lnTo>
                    <a:pt x="134874" y="65557"/>
                  </a:lnTo>
                  <a:lnTo>
                    <a:pt x="132562" y="66128"/>
                  </a:lnTo>
                  <a:lnTo>
                    <a:pt x="131978" y="67576"/>
                  </a:lnTo>
                  <a:lnTo>
                    <a:pt x="133718" y="67576"/>
                  </a:lnTo>
                  <a:lnTo>
                    <a:pt x="133718" y="69303"/>
                  </a:lnTo>
                  <a:lnTo>
                    <a:pt x="132562" y="69596"/>
                  </a:lnTo>
                  <a:lnTo>
                    <a:pt x="131699" y="69888"/>
                  </a:lnTo>
                  <a:lnTo>
                    <a:pt x="130822" y="70459"/>
                  </a:lnTo>
                  <a:lnTo>
                    <a:pt x="126492" y="77114"/>
                  </a:lnTo>
                  <a:lnTo>
                    <a:pt x="119849" y="78257"/>
                  </a:lnTo>
                  <a:lnTo>
                    <a:pt x="113499" y="82880"/>
                  </a:lnTo>
                  <a:lnTo>
                    <a:pt x="110617" y="85775"/>
                  </a:lnTo>
                  <a:lnTo>
                    <a:pt x="104546" y="95592"/>
                  </a:lnTo>
                  <a:lnTo>
                    <a:pt x="101942" y="96456"/>
                  </a:lnTo>
                  <a:lnTo>
                    <a:pt x="100266" y="103822"/>
                  </a:lnTo>
                  <a:lnTo>
                    <a:pt x="98666" y="111213"/>
                  </a:lnTo>
                  <a:lnTo>
                    <a:pt x="97053" y="118986"/>
                  </a:lnTo>
                  <a:lnTo>
                    <a:pt x="95592" y="126199"/>
                  </a:lnTo>
                  <a:lnTo>
                    <a:pt x="97751" y="138976"/>
                  </a:lnTo>
                  <a:lnTo>
                    <a:pt x="100469" y="151511"/>
                  </a:lnTo>
                  <a:lnTo>
                    <a:pt x="104660" y="163449"/>
                  </a:lnTo>
                  <a:lnTo>
                    <a:pt x="111188" y="174434"/>
                  </a:lnTo>
                  <a:lnTo>
                    <a:pt x="113207" y="180213"/>
                  </a:lnTo>
                  <a:lnTo>
                    <a:pt x="115519" y="190322"/>
                  </a:lnTo>
                  <a:lnTo>
                    <a:pt x="122161" y="191770"/>
                  </a:lnTo>
                  <a:lnTo>
                    <a:pt x="122161" y="193497"/>
                  </a:lnTo>
                  <a:lnTo>
                    <a:pt x="123024" y="193789"/>
                  </a:lnTo>
                  <a:lnTo>
                    <a:pt x="125336" y="194360"/>
                  </a:lnTo>
                  <a:lnTo>
                    <a:pt x="125920" y="195516"/>
                  </a:lnTo>
                  <a:lnTo>
                    <a:pt x="126212" y="196380"/>
                  </a:lnTo>
                  <a:lnTo>
                    <a:pt x="127939" y="196380"/>
                  </a:lnTo>
                  <a:lnTo>
                    <a:pt x="129095" y="196672"/>
                  </a:lnTo>
                  <a:lnTo>
                    <a:pt x="131699" y="202158"/>
                  </a:lnTo>
                  <a:lnTo>
                    <a:pt x="144119" y="201879"/>
                  </a:lnTo>
                  <a:lnTo>
                    <a:pt x="149313" y="202158"/>
                  </a:lnTo>
                  <a:lnTo>
                    <a:pt x="150647" y="201879"/>
                  </a:lnTo>
                  <a:lnTo>
                    <a:pt x="164426" y="198983"/>
                  </a:lnTo>
                  <a:lnTo>
                    <a:pt x="179171" y="194322"/>
                  </a:lnTo>
                  <a:lnTo>
                    <a:pt x="193878" y="189611"/>
                  </a:lnTo>
                  <a:lnTo>
                    <a:pt x="208813" y="186270"/>
                  </a:lnTo>
                  <a:lnTo>
                    <a:pt x="209969" y="186270"/>
                  </a:lnTo>
                  <a:lnTo>
                    <a:pt x="211112" y="185407"/>
                  </a:lnTo>
                  <a:lnTo>
                    <a:pt x="214007" y="183680"/>
                  </a:lnTo>
                  <a:lnTo>
                    <a:pt x="255206" y="165265"/>
                  </a:lnTo>
                  <a:lnTo>
                    <a:pt x="259499" y="155663"/>
                  </a:lnTo>
                  <a:lnTo>
                    <a:pt x="261188" y="145618"/>
                  </a:lnTo>
                  <a:close/>
                </a:path>
              </a:pathLst>
            </a:custGeom>
            <a:solidFill>
              <a:srgbClr val="BABCBC"/>
            </a:solidFill>
          </p:spPr>
          <p:txBody>
            <a:bodyPr wrap="square" lIns="0" tIns="0" rIns="0" bIns="0" rtlCol="0"/>
            <a:lstStyle/>
            <a:p>
              <a:endParaRPr/>
            </a:p>
          </p:txBody>
        </p:sp>
        <p:sp>
          <p:nvSpPr>
            <p:cNvPr id="732" name="object 735">
              <a:extLst>
                <a:ext uri="{FF2B5EF4-FFF2-40B4-BE49-F238E27FC236}">
                  <a16:creationId xmlns:a16="http://schemas.microsoft.com/office/drawing/2014/main" id="{8B204E08-A585-F224-BFDD-4C0E7094AD34}"/>
                </a:ext>
              </a:extLst>
            </p:cNvPr>
            <p:cNvSpPr/>
            <p:nvPr/>
          </p:nvSpPr>
          <p:spPr>
            <a:xfrm>
              <a:off x="6156782" y="3514598"/>
              <a:ext cx="1270" cy="3810"/>
            </a:xfrm>
            <a:custGeom>
              <a:avLst/>
              <a:gdLst/>
              <a:ahLst/>
              <a:cxnLst/>
              <a:rect l="l" t="t" r="r" b="b"/>
              <a:pathLst>
                <a:path w="1270" h="3810">
                  <a:moveTo>
                    <a:pt x="1155" y="0"/>
                  </a:moveTo>
                  <a:lnTo>
                    <a:pt x="584" y="863"/>
                  </a:lnTo>
                  <a:lnTo>
                    <a:pt x="292" y="1727"/>
                  </a:lnTo>
                  <a:lnTo>
                    <a:pt x="0" y="2882"/>
                  </a:lnTo>
                  <a:lnTo>
                    <a:pt x="584" y="3467"/>
                  </a:lnTo>
                  <a:lnTo>
                    <a:pt x="584" y="3175"/>
                  </a:lnTo>
                  <a:lnTo>
                    <a:pt x="876" y="2882"/>
                  </a:lnTo>
                  <a:lnTo>
                    <a:pt x="1155" y="2882"/>
                  </a:lnTo>
                  <a:lnTo>
                    <a:pt x="1155" y="0"/>
                  </a:lnTo>
                  <a:close/>
                </a:path>
              </a:pathLst>
            </a:custGeom>
            <a:solidFill>
              <a:srgbClr val="CB8F83"/>
            </a:solidFill>
          </p:spPr>
          <p:txBody>
            <a:bodyPr wrap="square" lIns="0" tIns="0" rIns="0" bIns="0" rtlCol="0"/>
            <a:lstStyle/>
            <a:p>
              <a:endParaRPr/>
            </a:p>
          </p:txBody>
        </p:sp>
        <p:sp>
          <p:nvSpPr>
            <p:cNvPr id="733" name="object 736">
              <a:extLst>
                <a:ext uri="{FF2B5EF4-FFF2-40B4-BE49-F238E27FC236}">
                  <a16:creationId xmlns:a16="http://schemas.microsoft.com/office/drawing/2014/main" id="{618BFC45-9C8D-742D-1E2B-7E4E45A3DEC3}"/>
                </a:ext>
              </a:extLst>
            </p:cNvPr>
            <p:cNvSpPr/>
            <p:nvPr/>
          </p:nvSpPr>
          <p:spPr>
            <a:xfrm>
              <a:off x="6157944" y="3514017"/>
              <a:ext cx="1270" cy="3810"/>
            </a:xfrm>
            <a:custGeom>
              <a:avLst/>
              <a:gdLst/>
              <a:ahLst/>
              <a:cxnLst/>
              <a:rect l="l" t="t" r="r" b="b"/>
              <a:pathLst>
                <a:path w="1270" h="3810">
                  <a:moveTo>
                    <a:pt x="292" y="0"/>
                  </a:moveTo>
                  <a:lnTo>
                    <a:pt x="0" y="0"/>
                  </a:lnTo>
                  <a:lnTo>
                    <a:pt x="0" y="3467"/>
                  </a:lnTo>
                  <a:lnTo>
                    <a:pt x="292" y="2311"/>
                  </a:lnTo>
                  <a:lnTo>
                    <a:pt x="863" y="571"/>
                  </a:lnTo>
                  <a:lnTo>
                    <a:pt x="292" y="0"/>
                  </a:lnTo>
                  <a:close/>
                </a:path>
              </a:pathLst>
            </a:custGeom>
            <a:solidFill>
              <a:srgbClr val="DC8772"/>
            </a:solidFill>
          </p:spPr>
          <p:txBody>
            <a:bodyPr wrap="square" lIns="0" tIns="0" rIns="0" bIns="0" rtlCol="0"/>
            <a:lstStyle/>
            <a:p>
              <a:endParaRPr/>
            </a:p>
          </p:txBody>
        </p:sp>
        <p:sp>
          <p:nvSpPr>
            <p:cNvPr id="734" name="object 737">
              <a:extLst>
                <a:ext uri="{FF2B5EF4-FFF2-40B4-BE49-F238E27FC236}">
                  <a16:creationId xmlns:a16="http://schemas.microsoft.com/office/drawing/2014/main" id="{15B74797-72A5-444F-FE70-C67371A99D16}"/>
                </a:ext>
              </a:extLst>
            </p:cNvPr>
            <p:cNvSpPr/>
            <p:nvPr/>
          </p:nvSpPr>
          <p:spPr>
            <a:xfrm>
              <a:off x="6160541" y="3513154"/>
              <a:ext cx="3175" cy="4445"/>
            </a:xfrm>
            <a:custGeom>
              <a:avLst/>
              <a:gdLst/>
              <a:ahLst/>
              <a:cxnLst/>
              <a:rect l="l" t="t" r="r" b="b"/>
              <a:pathLst>
                <a:path w="3175" h="4445">
                  <a:moveTo>
                    <a:pt x="3175" y="0"/>
                  </a:moveTo>
                  <a:lnTo>
                    <a:pt x="1739" y="0"/>
                  </a:lnTo>
                  <a:lnTo>
                    <a:pt x="0" y="2311"/>
                  </a:lnTo>
                  <a:lnTo>
                    <a:pt x="292" y="4330"/>
                  </a:lnTo>
                  <a:lnTo>
                    <a:pt x="2311" y="2590"/>
                  </a:lnTo>
                  <a:lnTo>
                    <a:pt x="3175" y="0"/>
                  </a:lnTo>
                  <a:close/>
                </a:path>
              </a:pathLst>
            </a:custGeom>
            <a:solidFill>
              <a:srgbClr val="C77662"/>
            </a:solidFill>
          </p:spPr>
          <p:txBody>
            <a:bodyPr wrap="square" lIns="0" tIns="0" rIns="0" bIns="0" rtlCol="0"/>
            <a:lstStyle/>
            <a:p>
              <a:endParaRPr/>
            </a:p>
          </p:txBody>
        </p:sp>
        <p:sp>
          <p:nvSpPr>
            <p:cNvPr id="735" name="object 738">
              <a:extLst>
                <a:ext uri="{FF2B5EF4-FFF2-40B4-BE49-F238E27FC236}">
                  <a16:creationId xmlns:a16="http://schemas.microsoft.com/office/drawing/2014/main" id="{FD748753-C1F8-1DD1-3B20-7D863304CA79}"/>
                </a:ext>
              </a:extLst>
            </p:cNvPr>
            <p:cNvSpPr/>
            <p:nvPr/>
          </p:nvSpPr>
          <p:spPr>
            <a:xfrm>
              <a:off x="6283001" y="3515461"/>
              <a:ext cx="5080" cy="1905"/>
            </a:xfrm>
            <a:custGeom>
              <a:avLst/>
              <a:gdLst/>
              <a:ahLst/>
              <a:cxnLst/>
              <a:rect l="l" t="t" r="r" b="b"/>
              <a:pathLst>
                <a:path w="5079" h="1904">
                  <a:moveTo>
                    <a:pt x="4914" y="0"/>
                  </a:moveTo>
                  <a:lnTo>
                    <a:pt x="3175" y="292"/>
                  </a:lnTo>
                  <a:lnTo>
                    <a:pt x="1435" y="863"/>
                  </a:lnTo>
                  <a:lnTo>
                    <a:pt x="0" y="1447"/>
                  </a:lnTo>
                  <a:lnTo>
                    <a:pt x="1435" y="1155"/>
                  </a:lnTo>
                  <a:lnTo>
                    <a:pt x="4914" y="1155"/>
                  </a:lnTo>
                  <a:lnTo>
                    <a:pt x="4914" y="0"/>
                  </a:lnTo>
                  <a:close/>
                </a:path>
              </a:pathLst>
            </a:custGeom>
            <a:solidFill>
              <a:srgbClr val="818485"/>
            </a:solidFill>
          </p:spPr>
          <p:txBody>
            <a:bodyPr wrap="square" lIns="0" tIns="0" rIns="0" bIns="0" rtlCol="0"/>
            <a:lstStyle/>
            <a:p>
              <a:endParaRPr/>
            </a:p>
          </p:txBody>
        </p:sp>
        <p:sp>
          <p:nvSpPr>
            <p:cNvPr id="736" name="object 739">
              <a:extLst>
                <a:ext uri="{FF2B5EF4-FFF2-40B4-BE49-F238E27FC236}">
                  <a16:creationId xmlns:a16="http://schemas.microsoft.com/office/drawing/2014/main" id="{F32B9390-963A-86A0-D0E7-B14AD28484F7}"/>
                </a:ext>
              </a:extLst>
            </p:cNvPr>
            <p:cNvSpPr/>
            <p:nvPr/>
          </p:nvSpPr>
          <p:spPr>
            <a:xfrm>
              <a:off x="6122130" y="3268233"/>
              <a:ext cx="95250" cy="248920"/>
            </a:xfrm>
            <a:custGeom>
              <a:avLst/>
              <a:gdLst/>
              <a:ahLst/>
              <a:cxnLst/>
              <a:rect l="l" t="t" r="r" b="b"/>
              <a:pathLst>
                <a:path w="95250" h="248920">
                  <a:moveTo>
                    <a:pt x="95021" y="0"/>
                  </a:moveTo>
                  <a:lnTo>
                    <a:pt x="90690" y="1155"/>
                  </a:lnTo>
                  <a:lnTo>
                    <a:pt x="87223" y="3759"/>
                  </a:lnTo>
                  <a:lnTo>
                    <a:pt x="86931" y="3759"/>
                  </a:lnTo>
                  <a:lnTo>
                    <a:pt x="86639" y="4051"/>
                  </a:lnTo>
                  <a:lnTo>
                    <a:pt x="86639" y="4343"/>
                  </a:lnTo>
                  <a:lnTo>
                    <a:pt x="69316" y="40728"/>
                  </a:lnTo>
                  <a:lnTo>
                    <a:pt x="51929" y="77843"/>
                  </a:lnTo>
                  <a:lnTo>
                    <a:pt x="50546" y="79425"/>
                  </a:lnTo>
                  <a:lnTo>
                    <a:pt x="45923" y="93294"/>
                  </a:lnTo>
                  <a:lnTo>
                    <a:pt x="43903" y="100507"/>
                  </a:lnTo>
                  <a:lnTo>
                    <a:pt x="43903" y="102819"/>
                  </a:lnTo>
                  <a:lnTo>
                    <a:pt x="44475" y="107734"/>
                  </a:lnTo>
                  <a:lnTo>
                    <a:pt x="43903" y="110045"/>
                  </a:lnTo>
                  <a:lnTo>
                    <a:pt x="43903" y="111201"/>
                  </a:lnTo>
                  <a:lnTo>
                    <a:pt x="43319" y="112941"/>
                  </a:lnTo>
                  <a:lnTo>
                    <a:pt x="43027" y="114084"/>
                  </a:lnTo>
                  <a:lnTo>
                    <a:pt x="40144" y="122745"/>
                  </a:lnTo>
                  <a:lnTo>
                    <a:pt x="39058" y="127088"/>
                  </a:lnTo>
                  <a:lnTo>
                    <a:pt x="38989" y="132283"/>
                  </a:lnTo>
                  <a:lnTo>
                    <a:pt x="38696" y="133146"/>
                  </a:lnTo>
                  <a:lnTo>
                    <a:pt x="38696" y="135178"/>
                  </a:lnTo>
                  <a:lnTo>
                    <a:pt x="38125" y="137477"/>
                  </a:lnTo>
                  <a:lnTo>
                    <a:pt x="38125" y="138925"/>
                  </a:lnTo>
                  <a:lnTo>
                    <a:pt x="37541" y="140652"/>
                  </a:lnTo>
                  <a:lnTo>
                    <a:pt x="37541" y="141808"/>
                  </a:lnTo>
                  <a:lnTo>
                    <a:pt x="37261" y="142963"/>
                  </a:lnTo>
                  <a:lnTo>
                    <a:pt x="37261" y="146138"/>
                  </a:lnTo>
                  <a:lnTo>
                    <a:pt x="36677" y="147878"/>
                  </a:lnTo>
                  <a:lnTo>
                    <a:pt x="36385" y="149605"/>
                  </a:lnTo>
                  <a:lnTo>
                    <a:pt x="36106" y="151637"/>
                  </a:lnTo>
                  <a:lnTo>
                    <a:pt x="36106" y="151917"/>
                  </a:lnTo>
                  <a:lnTo>
                    <a:pt x="36677" y="153073"/>
                  </a:lnTo>
                  <a:lnTo>
                    <a:pt x="37541" y="153073"/>
                  </a:lnTo>
                  <a:lnTo>
                    <a:pt x="37541" y="165493"/>
                  </a:lnTo>
                  <a:lnTo>
                    <a:pt x="36677" y="165493"/>
                  </a:lnTo>
                  <a:lnTo>
                    <a:pt x="36106" y="168389"/>
                  </a:lnTo>
                  <a:lnTo>
                    <a:pt x="36106" y="170700"/>
                  </a:lnTo>
                  <a:lnTo>
                    <a:pt x="35814" y="172135"/>
                  </a:lnTo>
                  <a:lnTo>
                    <a:pt x="35814" y="175031"/>
                  </a:lnTo>
                  <a:lnTo>
                    <a:pt x="35521" y="175310"/>
                  </a:lnTo>
                  <a:lnTo>
                    <a:pt x="35229" y="175894"/>
                  </a:lnTo>
                  <a:lnTo>
                    <a:pt x="35229" y="177914"/>
                  </a:lnTo>
                  <a:lnTo>
                    <a:pt x="36677" y="177914"/>
                  </a:lnTo>
                  <a:lnTo>
                    <a:pt x="36677" y="182829"/>
                  </a:lnTo>
                  <a:lnTo>
                    <a:pt x="35814" y="182829"/>
                  </a:lnTo>
                  <a:lnTo>
                    <a:pt x="35521" y="183400"/>
                  </a:lnTo>
                  <a:lnTo>
                    <a:pt x="35229" y="184264"/>
                  </a:lnTo>
                  <a:lnTo>
                    <a:pt x="35229" y="185140"/>
                  </a:lnTo>
                  <a:lnTo>
                    <a:pt x="34366" y="190906"/>
                  </a:lnTo>
                  <a:lnTo>
                    <a:pt x="33210" y="192062"/>
                  </a:lnTo>
                  <a:lnTo>
                    <a:pt x="32054" y="197269"/>
                  </a:lnTo>
                  <a:lnTo>
                    <a:pt x="31775" y="200151"/>
                  </a:lnTo>
                  <a:lnTo>
                    <a:pt x="30899" y="212280"/>
                  </a:lnTo>
                  <a:lnTo>
                    <a:pt x="30327" y="214591"/>
                  </a:lnTo>
                  <a:lnTo>
                    <a:pt x="30327" y="216039"/>
                  </a:lnTo>
                  <a:lnTo>
                    <a:pt x="28308" y="219214"/>
                  </a:lnTo>
                  <a:lnTo>
                    <a:pt x="26276" y="222681"/>
                  </a:lnTo>
                  <a:lnTo>
                    <a:pt x="23977" y="227304"/>
                  </a:lnTo>
                  <a:lnTo>
                    <a:pt x="23101" y="229895"/>
                  </a:lnTo>
                  <a:lnTo>
                    <a:pt x="23101" y="231051"/>
                  </a:lnTo>
                  <a:lnTo>
                    <a:pt x="21945" y="232206"/>
                  </a:lnTo>
                  <a:lnTo>
                    <a:pt x="21666" y="232790"/>
                  </a:lnTo>
                  <a:lnTo>
                    <a:pt x="16459" y="232790"/>
                  </a:lnTo>
                  <a:lnTo>
                    <a:pt x="14147" y="233946"/>
                  </a:lnTo>
                  <a:lnTo>
                    <a:pt x="11836" y="235394"/>
                  </a:lnTo>
                  <a:lnTo>
                    <a:pt x="9817" y="236829"/>
                  </a:lnTo>
                  <a:lnTo>
                    <a:pt x="9245" y="237121"/>
                  </a:lnTo>
                  <a:lnTo>
                    <a:pt x="8661" y="237693"/>
                  </a:lnTo>
                  <a:lnTo>
                    <a:pt x="8089" y="238848"/>
                  </a:lnTo>
                  <a:lnTo>
                    <a:pt x="7797" y="239725"/>
                  </a:lnTo>
                  <a:lnTo>
                    <a:pt x="6350" y="240588"/>
                  </a:lnTo>
                  <a:lnTo>
                    <a:pt x="5194" y="241452"/>
                  </a:lnTo>
                  <a:lnTo>
                    <a:pt x="4038" y="242608"/>
                  </a:lnTo>
                  <a:lnTo>
                    <a:pt x="1155" y="243763"/>
                  </a:lnTo>
                  <a:lnTo>
                    <a:pt x="0" y="244335"/>
                  </a:lnTo>
                  <a:lnTo>
                    <a:pt x="0" y="244919"/>
                  </a:lnTo>
                  <a:lnTo>
                    <a:pt x="863" y="247510"/>
                  </a:lnTo>
                  <a:lnTo>
                    <a:pt x="4330" y="248094"/>
                  </a:lnTo>
                  <a:lnTo>
                    <a:pt x="6350" y="248386"/>
                  </a:lnTo>
                  <a:lnTo>
                    <a:pt x="7797" y="248386"/>
                  </a:lnTo>
                  <a:lnTo>
                    <a:pt x="9817" y="246659"/>
                  </a:lnTo>
                  <a:lnTo>
                    <a:pt x="12128" y="244919"/>
                  </a:lnTo>
                  <a:lnTo>
                    <a:pt x="14439" y="243484"/>
                  </a:lnTo>
                  <a:lnTo>
                    <a:pt x="14439" y="241452"/>
                  </a:lnTo>
                  <a:lnTo>
                    <a:pt x="18770" y="239433"/>
                  </a:lnTo>
                  <a:lnTo>
                    <a:pt x="23393" y="237413"/>
                  </a:lnTo>
                  <a:lnTo>
                    <a:pt x="28016" y="235673"/>
                  </a:lnTo>
                  <a:lnTo>
                    <a:pt x="28308" y="235102"/>
                  </a:lnTo>
                  <a:lnTo>
                    <a:pt x="29463" y="233946"/>
                  </a:lnTo>
                  <a:lnTo>
                    <a:pt x="30327" y="231635"/>
                  </a:lnTo>
                  <a:lnTo>
                    <a:pt x="31775" y="231051"/>
                  </a:lnTo>
                  <a:lnTo>
                    <a:pt x="32054" y="229895"/>
                  </a:lnTo>
                  <a:lnTo>
                    <a:pt x="32346" y="229031"/>
                  </a:lnTo>
                  <a:lnTo>
                    <a:pt x="32918" y="228168"/>
                  </a:lnTo>
                  <a:lnTo>
                    <a:pt x="33210" y="227012"/>
                  </a:lnTo>
                  <a:lnTo>
                    <a:pt x="34366" y="224701"/>
                  </a:lnTo>
                  <a:lnTo>
                    <a:pt x="36106" y="219506"/>
                  </a:lnTo>
                  <a:lnTo>
                    <a:pt x="36161" y="216039"/>
                  </a:lnTo>
                  <a:lnTo>
                    <a:pt x="36385" y="212572"/>
                  </a:lnTo>
                  <a:lnTo>
                    <a:pt x="37261" y="212572"/>
                  </a:lnTo>
                  <a:lnTo>
                    <a:pt x="35814" y="206794"/>
                  </a:lnTo>
                  <a:lnTo>
                    <a:pt x="36385" y="202755"/>
                  </a:lnTo>
                  <a:lnTo>
                    <a:pt x="38696" y="197269"/>
                  </a:lnTo>
                  <a:lnTo>
                    <a:pt x="39281" y="195529"/>
                  </a:lnTo>
                  <a:lnTo>
                    <a:pt x="39573" y="194957"/>
                  </a:lnTo>
                  <a:lnTo>
                    <a:pt x="40436" y="192354"/>
                  </a:lnTo>
                  <a:lnTo>
                    <a:pt x="39573" y="179933"/>
                  </a:lnTo>
                  <a:lnTo>
                    <a:pt x="40436" y="179933"/>
                  </a:lnTo>
                  <a:lnTo>
                    <a:pt x="40728" y="178790"/>
                  </a:lnTo>
                  <a:lnTo>
                    <a:pt x="41008" y="177914"/>
                  </a:lnTo>
                  <a:lnTo>
                    <a:pt x="41592" y="177050"/>
                  </a:lnTo>
                  <a:lnTo>
                    <a:pt x="41871" y="175602"/>
                  </a:lnTo>
                  <a:lnTo>
                    <a:pt x="42456" y="173291"/>
                  </a:lnTo>
                  <a:lnTo>
                    <a:pt x="42786" y="163814"/>
                  </a:lnTo>
                  <a:lnTo>
                    <a:pt x="43359" y="154416"/>
                  </a:lnTo>
                  <a:lnTo>
                    <a:pt x="44200" y="145070"/>
                  </a:lnTo>
                  <a:lnTo>
                    <a:pt x="45339" y="135750"/>
                  </a:lnTo>
                  <a:lnTo>
                    <a:pt x="45339" y="134302"/>
                  </a:lnTo>
                  <a:lnTo>
                    <a:pt x="45923" y="131419"/>
                  </a:lnTo>
                  <a:lnTo>
                    <a:pt x="46215" y="130543"/>
                  </a:lnTo>
                  <a:lnTo>
                    <a:pt x="46786" y="129400"/>
                  </a:lnTo>
                  <a:lnTo>
                    <a:pt x="47371" y="127660"/>
                  </a:lnTo>
                  <a:lnTo>
                    <a:pt x="47650" y="127088"/>
                  </a:lnTo>
                  <a:lnTo>
                    <a:pt x="48234" y="124777"/>
                  </a:lnTo>
                  <a:lnTo>
                    <a:pt x="48806" y="123621"/>
                  </a:lnTo>
                  <a:lnTo>
                    <a:pt x="49098" y="122173"/>
                  </a:lnTo>
                  <a:lnTo>
                    <a:pt x="49669" y="119862"/>
                  </a:lnTo>
                  <a:lnTo>
                    <a:pt x="50253" y="116395"/>
                  </a:lnTo>
                  <a:lnTo>
                    <a:pt x="50546" y="114960"/>
                  </a:lnTo>
                  <a:lnTo>
                    <a:pt x="50546" y="114376"/>
                  </a:lnTo>
                  <a:lnTo>
                    <a:pt x="50825" y="113791"/>
                  </a:lnTo>
                  <a:lnTo>
                    <a:pt x="51117" y="113512"/>
                  </a:lnTo>
                  <a:lnTo>
                    <a:pt x="52273" y="109461"/>
                  </a:lnTo>
                  <a:lnTo>
                    <a:pt x="53136" y="107734"/>
                  </a:lnTo>
                  <a:lnTo>
                    <a:pt x="53136" y="105714"/>
                  </a:lnTo>
                  <a:lnTo>
                    <a:pt x="53428" y="104851"/>
                  </a:lnTo>
                  <a:lnTo>
                    <a:pt x="54013" y="101955"/>
                  </a:lnTo>
                  <a:lnTo>
                    <a:pt x="54584" y="100507"/>
                  </a:lnTo>
                  <a:lnTo>
                    <a:pt x="54876" y="97053"/>
                  </a:lnTo>
                  <a:lnTo>
                    <a:pt x="56324" y="94741"/>
                  </a:lnTo>
                  <a:lnTo>
                    <a:pt x="56603" y="93573"/>
                  </a:lnTo>
                  <a:lnTo>
                    <a:pt x="56896" y="92709"/>
                  </a:lnTo>
                  <a:lnTo>
                    <a:pt x="57480" y="91846"/>
                  </a:lnTo>
                  <a:lnTo>
                    <a:pt x="57759" y="90690"/>
                  </a:lnTo>
                  <a:lnTo>
                    <a:pt x="58343" y="88963"/>
                  </a:lnTo>
                  <a:lnTo>
                    <a:pt x="58623" y="87515"/>
                  </a:lnTo>
                  <a:lnTo>
                    <a:pt x="59207" y="85204"/>
                  </a:lnTo>
                  <a:lnTo>
                    <a:pt x="58915" y="83184"/>
                  </a:lnTo>
                  <a:lnTo>
                    <a:pt x="58915" y="79717"/>
                  </a:lnTo>
                  <a:lnTo>
                    <a:pt x="60363" y="79717"/>
                  </a:lnTo>
                  <a:lnTo>
                    <a:pt x="60655" y="79425"/>
                  </a:lnTo>
                  <a:lnTo>
                    <a:pt x="61810" y="78854"/>
                  </a:lnTo>
                  <a:lnTo>
                    <a:pt x="61847" y="77843"/>
                  </a:lnTo>
                  <a:lnTo>
                    <a:pt x="62674" y="74523"/>
                  </a:lnTo>
                  <a:lnTo>
                    <a:pt x="64985" y="70764"/>
                  </a:lnTo>
                  <a:lnTo>
                    <a:pt x="71043" y="57772"/>
                  </a:lnTo>
                  <a:lnTo>
                    <a:pt x="72783" y="56616"/>
                  </a:lnTo>
                  <a:lnTo>
                    <a:pt x="73075" y="55740"/>
                  </a:lnTo>
                  <a:lnTo>
                    <a:pt x="73647" y="54876"/>
                  </a:lnTo>
                  <a:lnTo>
                    <a:pt x="74231" y="54292"/>
                  </a:lnTo>
                  <a:lnTo>
                    <a:pt x="74510" y="51701"/>
                  </a:lnTo>
                  <a:lnTo>
                    <a:pt x="76250" y="49390"/>
                  </a:lnTo>
                  <a:lnTo>
                    <a:pt x="76250" y="47663"/>
                  </a:lnTo>
                  <a:lnTo>
                    <a:pt x="77978" y="44767"/>
                  </a:lnTo>
                  <a:lnTo>
                    <a:pt x="78562" y="42456"/>
                  </a:lnTo>
                  <a:lnTo>
                    <a:pt x="79133" y="41300"/>
                  </a:lnTo>
                  <a:lnTo>
                    <a:pt x="79425" y="39865"/>
                  </a:lnTo>
                  <a:lnTo>
                    <a:pt x="80581" y="37553"/>
                  </a:lnTo>
                  <a:lnTo>
                    <a:pt x="80581" y="36690"/>
                  </a:lnTo>
                  <a:lnTo>
                    <a:pt x="80873" y="36398"/>
                  </a:lnTo>
                  <a:lnTo>
                    <a:pt x="81445" y="32638"/>
                  </a:lnTo>
                  <a:lnTo>
                    <a:pt x="82892" y="30619"/>
                  </a:lnTo>
                  <a:lnTo>
                    <a:pt x="83172" y="27724"/>
                  </a:lnTo>
                  <a:lnTo>
                    <a:pt x="85775" y="23977"/>
                  </a:lnTo>
                  <a:lnTo>
                    <a:pt x="86067" y="22821"/>
                  </a:lnTo>
                  <a:lnTo>
                    <a:pt x="87223" y="21094"/>
                  </a:lnTo>
                  <a:lnTo>
                    <a:pt x="87515" y="20218"/>
                  </a:lnTo>
                  <a:lnTo>
                    <a:pt x="88087" y="19062"/>
                  </a:lnTo>
                  <a:lnTo>
                    <a:pt x="89535" y="14160"/>
                  </a:lnTo>
                  <a:lnTo>
                    <a:pt x="91262" y="9245"/>
                  </a:lnTo>
                  <a:lnTo>
                    <a:pt x="93289" y="3759"/>
                  </a:lnTo>
                  <a:lnTo>
                    <a:pt x="93573" y="2895"/>
                  </a:lnTo>
                  <a:lnTo>
                    <a:pt x="94157" y="1447"/>
                  </a:lnTo>
                  <a:lnTo>
                    <a:pt x="95021" y="0"/>
                  </a:lnTo>
                  <a:close/>
                </a:path>
              </a:pathLst>
            </a:custGeom>
            <a:solidFill>
              <a:srgbClr val="8B3731"/>
            </a:solidFill>
          </p:spPr>
          <p:txBody>
            <a:bodyPr wrap="square" lIns="0" tIns="0" rIns="0" bIns="0" rtlCol="0"/>
            <a:lstStyle/>
            <a:p>
              <a:endParaRPr/>
            </a:p>
          </p:txBody>
        </p:sp>
        <p:sp>
          <p:nvSpPr>
            <p:cNvPr id="737" name="object 740">
              <a:extLst>
                <a:ext uri="{FF2B5EF4-FFF2-40B4-BE49-F238E27FC236}">
                  <a16:creationId xmlns:a16="http://schemas.microsoft.com/office/drawing/2014/main" id="{384F3176-6ECC-21B5-D942-55D8B164D670}"/>
                </a:ext>
              </a:extLst>
            </p:cNvPr>
            <p:cNvSpPr/>
            <p:nvPr/>
          </p:nvSpPr>
          <p:spPr>
            <a:xfrm>
              <a:off x="6186826" y="3506513"/>
              <a:ext cx="4445" cy="10160"/>
            </a:xfrm>
            <a:custGeom>
              <a:avLst/>
              <a:gdLst/>
              <a:ahLst/>
              <a:cxnLst/>
              <a:rect l="l" t="t" r="r" b="b"/>
              <a:pathLst>
                <a:path w="4445" h="10160">
                  <a:moveTo>
                    <a:pt x="0" y="0"/>
                  </a:moveTo>
                  <a:lnTo>
                    <a:pt x="1155" y="6057"/>
                  </a:lnTo>
                  <a:lnTo>
                    <a:pt x="3759" y="10109"/>
                  </a:lnTo>
                  <a:lnTo>
                    <a:pt x="3759" y="9525"/>
                  </a:lnTo>
                  <a:lnTo>
                    <a:pt x="4330" y="8953"/>
                  </a:lnTo>
                  <a:lnTo>
                    <a:pt x="2882" y="5778"/>
                  </a:lnTo>
                  <a:lnTo>
                    <a:pt x="0" y="0"/>
                  </a:lnTo>
                  <a:close/>
                </a:path>
              </a:pathLst>
            </a:custGeom>
            <a:solidFill>
              <a:srgbClr val="E3AA99"/>
            </a:solidFill>
          </p:spPr>
          <p:txBody>
            <a:bodyPr wrap="square" lIns="0" tIns="0" rIns="0" bIns="0" rtlCol="0"/>
            <a:lstStyle/>
            <a:p>
              <a:endParaRPr/>
            </a:p>
          </p:txBody>
        </p:sp>
        <p:sp>
          <p:nvSpPr>
            <p:cNvPr id="738" name="object 741">
              <a:extLst>
                <a:ext uri="{FF2B5EF4-FFF2-40B4-BE49-F238E27FC236}">
                  <a16:creationId xmlns:a16="http://schemas.microsoft.com/office/drawing/2014/main" id="{91FD1F50-7962-3991-3E7F-EF2B20C4642D}"/>
                </a:ext>
              </a:extLst>
            </p:cNvPr>
            <p:cNvSpPr/>
            <p:nvPr/>
          </p:nvSpPr>
          <p:spPr>
            <a:xfrm>
              <a:off x="6287910" y="3515464"/>
              <a:ext cx="5080" cy="1270"/>
            </a:xfrm>
            <a:custGeom>
              <a:avLst/>
              <a:gdLst/>
              <a:ahLst/>
              <a:cxnLst/>
              <a:rect l="l" t="t" r="r" b="b"/>
              <a:pathLst>
                <a:path w="5079" h="1270">
                  <a:moveTo>
                    <a:pt x="4622" y="0"/>
                  </a:moveTo>
                  <a:lnTo>
                    <a:pt x="0" y="0"/>
                  </a:lnTo>
                  <a:lnTo>
                    <a:pt x="0" y="1155"/>
                  </a:lnTo>
                  <a:lnTo>
                    <a:pt x="1447" y="584"/>
                  </a:lnTo>
                  <a:lnTo>
                    <a:pt x="2882" y="279"/>
                  </a:lnTo>
                  <a:lnTo>
                    <a:pt x="4622" y="0"/>
                  </a:lnTo>
                  <a:close/>
                </a:path>
              </a:pathLst>
            </a:custGeom>
            <a:solidFill>
              <a:srgbClr val="797D7E"/>
            </a:solidFill>
          </p:spPr>
          <p:txBody>
            <a:bodyPr wrap="square" lIns="0" tIns="0" rIns="0" bIns="0" rtlCol="0"/>
            <a:lstStyle/>
            <a:p>
              <a:endParaRPr/>
            </a:p>
          </p:txBody>
        </p:sp>
        <p:sp>
          <p:nvSpPr>
            <p:cNvPr id="739" name="object 742">
              <a:extLst>
                <a:ext uri="{FF2B5EF4-FFF2-40B4-BE49-F238E27FC236}">
                  <a16:creationId xmlns:a16="http://schemas.microsoft.com/office/drawing/2014/main" id="{7EB37291-EB5A-88A1-8C78-558FD8DE2E88}"/>
                </a:ext>
              </a:extLst>
            </p:cNvPr>
            <p:cNvSpPr/>
            <p:nvPr/>
          </p:nvSpPr>
          <p:spPr>
            <a:xfrm>
              <a:off x="6386109" y="3496688"/>
              <a:ext cx="3810" cy="19685"/>
            </a:xfrm>
            <a:custGeom>
              <a:avLst/>
              <a:gdLst/>
              <a:ahLst/>
              <a:cxnLst/>
              <a:rect l="l" t="t" r="r" b="b"/>
              <a:pathLst>
                <a:path w="3810" h="19685">
                  <a:moveTo>
                    <a:pt x="3175" y="0"/>
                  </a:moveTo>
                  <a:lnTo>
                    <a:pt x="2019" y="1739"/>
                  </a:lnTo>
                  <a:lnTo>
                    <a:pt x="863" y="3759"/>
                  </a:lnTo>
                  <a:lnTo>
                    <a:pt x="0" y="5778"/>
                  </a:lnTo>
                  <a:lnTo>
                    <a:pt x="863" y="10109"/>
                  </a:lnTo>
                  <a:lnTo>
                    <a:pt x="1727" y="14732"/>
                  </a:lnTo>
                  <a:lnTo>
                    <a:pt x="2882" y="19354"/>
                  </a:lnTo>
                  <a:lnTo>
                    <a:pt x="3175" y="16459"/>
                  </a:lnTo>
                  <a:lnTo>
                    <a:pt x="3759" y="11264"/>
                  </a:lnTo>
                  <a:lnTo>
                    <a:pt x="2882" y="11264"/>
                  </a:lnTo>
                  <a:lnTo>
                    <a:pt x="2882" y="6350"/>
                  </a:lnTo>
                  <a:lnTo>
                    <a:pt x="3759" y="6350"/>
                  </a:lnTo>
                  <a:lnTo>
                    <a:pt x="3175" y="2019"/>
                  </a:lnTo>
                  <a:lnTo>
                    <a:pt x="3175" y="0"/>
                  </a:lnTo>
                  <a:close/>
                </a:path>
              </a:pathLst>
            </a:custGeom>
            <a:solidFill>
              <a:srgbClr val="BABCBC"/>
            </a:solidFill>
          </p:spPr>
          <p:txBody>
            <a:bodyPr wrap="square" lIns="0" tIns="0" rIns="0" bIns="0" rtlCol="0"/>
            <a:lstStyle/>
            <a:p>
              <a:endParaRPr/>
            </a:p>
          </p:txBody>
        </p:sp>
        <p:sp>
          <p:nvSpPr>
            <p:cNvPr id="740" name="object 743">
              <a:extLst>
                <a:ext uri="{FF2B5EF4-FFF2-40B4-BE49-F238E27FC236}">
                  <a16:creationId xmlns:a16="http://schemas.microsoft.com/office/drawing/2014/main" id="{123B7D85-6807-9B6D-B255-7B852BF685C2}"/>
                </a:ext>
              </a:extLst>
            </p:cNvPr>
            <p:cNvSpPr/>
            <p:nvPr/>
          </p:nvSpPr>
          <p:spPr>
            <a:xfrm>
              <a:off x="6119821" y="3512289"/>
              <a:ext cx="2540" cy="3175"/>
            </a:xfrm>
            <a:custGeom>
              <a:avLst/>
              <a:gdLst/>
              <a:ahLst/>
              <a:cxnLst/>
              <a:rect l="l" t="t" r="r" b="b"/>
              <a:pathLst>
                <a:path w="2539" h="3175">
                  <a:moveTo>
                    <a:pt x="2311" y="0"/>
                  </a:moveTo>
                  <a:lnTo>
                    <a:pt x="1727" y="0"/>
                  </a:lnTo>
                  <a:lnTo>
                    <a:pt x="1155" y="279"/>
                  </a:lnTo>
                  <a:lnTo>
                    <a:pt x="571" y="584"/>
                  </a:lnTo>
                  <a:lnTo>
                    <a:pt x="292" y="1435"/>
                  </a:lnTo>
                  <a:lnTo>
                    <a:pt x="0" y="2298"/>
                  </a:lnTo>
                  <a:lnTo>
                    <a:pt x="0" y="3175"/>
                  </a:lnTo>
                  <a:lnTo>
                    <a:pt x="1447" y="3175"/>
                  </a:lnTo>
                  <a:lnTo>
                    <a:pt x="1727" y="2298"/>
                  </a:lnTo>
                  <a:lnTo>
                    <a:pt x="2019" y="1435"/>
                  </a:lnTo>
                  <a:lnTo>
                    <a:pt x="2311" y="863"/>
                  </a:lnTo>
                  <a:lnTo>
                    <a:pt x="2311" y="0"/>
                  </a:lnTo>
                  <a:close/>
                </a:path>
              </a:pathLst>
            </a:custGeom>
            <a:solidFill>
              <a:srgbClr val="91736E"/>
            </a:solidFill>
          </p:spPr>
          <p:txBody>
            <a:bodyPr wrap="square" lIns="0" tIns="0" rIns="0" bIns="0" rtlCol="0"/>
            <a:lstStyle/>
            <a:p>
              <a:endParaRPr/>
            </a:p>
          </p:txBody>
        </p:sp>
        <p:sp>
          <p:nvSpPr>
            <p:cNvPr id="741" name="object 744">
              <a:extLst>
                <a:ext uri="{FF2B5EF4-FFF2-40B4-BE49-F238E27FC236}">
                  <a16:creationId xmlns:a16="http://schemas.microsoft.com/office/drawing/2014/main" id="{3F1A001D-2BCF-4012-A005-443D9F904AD5}"/>
                </a:ext>
              </a:extLst>
            </p:cNvPr>
            <p:cNvSpPr/>
            <p:nvPr/>
          </p:nvSpPr>
          <p:spPr>
            <a:xfrm>
              <a:off x="6216862" y="3383838"/>
              <a:ext cx="154940" cy="132080"/>
            </a:xfrm>
            <a:custGeom>
              <a:avLst/>
              <a:gdLst/>
              <a:ahLst/>
              <a:cxnLst/>
              <a:rect l="l" t="t" r="r" b="b"/>
              <a:pathLst>
                <a:path w="154939" h="132079">
                  <a:moveTo>
                    <a:pt x="77698" y="122380"/>
                  </a:moveTo>
                  <a:lnTo>
                    <a:pt x="32346" y="122380"/>
                  </a:lnTo>
                  <a:lnTo>
                    <a:pt x="36677" y="125275"/>
                  </a:lnTo>
                  <a:lnTo>
                    <a:pt x="45923" y="131625"/>
                  </a:lnTo>
                  <a:lnTo>
                    <a:pt x="48234" y="130470"/>
                  </a:lnTo>
                  <a:lnTo>
                    <a:pt x="56032" y="130178"/>
                  </a:lnTo>
                  <a:lnTo>
                    <a:pt x="60363" y="128158"/>
                  </a:lnTo>
                  <a:lnTo>
                    <a:pt x="71043" y="126431"/>
                  </a:lnTo>
                  <a:lnTo>
                    <a:pt x="77698" y="124120"/>
                  </a:lnTo>
                  <a:lnTo>
                    <a:pt x="77698" y="122380"/>
                  </a:lnTo>
                  <a:close/>
                </a:path>
                <a:path w="154939" h="132079">
                  <a:moveTo>
                    <a:pt x="31963" y="123536"/>
                  </a:moveTo>
                  <a:lnTo>
                    <a:pt x="28308" y="123536"/>
                  </a:lnTo>
                  <a:lnTo>
                    <a:pt x="29463" y="124983"/>
                  </a:lnTo>
                  <a:lnTo>
                    <a:pt x="31483" y="124983"/>
                  </a:lnTo>
                  <a:lnTo>
                    <a:pt x="31963" y="123536"/>
                  </a:lnTo>
                  <a:close/>
                </a:path>
                <a:path w="154939" h="132079">
                  <a:moveTo>
                    <a:pt x="46215" y="8016"/>
                  </a:moveTo>
                  <a:lnTo>
                    <a:pt x="41008" y="8016"/>
                  </a:lnTo>
                  <a:lnTo>
                    <a:pt x="36677" y="10036"/>
                  </a:lnTo>
                  <a:lnTo>
                    <a:pt x="34086" y="10328"/>
                  </a:lnTo>
                  <a:lnTo>
                    <a:pt x="29463" y="10328"/>
                  </a:lnTo>
                  <a:lnTo>
                    <a:pt x="29463" y="12347"/>
                  </a:lnTo>
                  <a:lnTo>
                    <a:pt x="25996" y="12919"/>
                  </a:lnTo>
                  <a:lnTo>
                    <a:pt x="25133" y="13503"/>
                  </a:lnTo>
                  <a:lnTo>
                    <a:pt x="23685" y="16678"/>
                  </a:lnTo>
                  <a:lnTo>
                    <a:pt x="17614" y="16678"/>
                  </a:lnTo>
                  <a:lnTo>
                    <a:pt x="14731" y="16970"/>
                  </a:lnTo>
                  <a:lnTo>
                    <a:pt x="9537" y="25060"/>
                  </a:lnTo>
                  <a:lnTo>
                    <a:pt x="7505" y="25923"/>
                  </a:lnTo>
                  <a:lnTo>
                    <a:pt x="6070" y="34001"/>
                  </a:lnTo>
                  <a:lnTo>
                    <a:pt x="8953" y="40655"/>
                  </a:lnTo>
                  <a:lnTo>
                    <a:pt x="3759" y="47577"/>
                  </a:lnTo>
                  <a:lnTo>
                    <a:pt x="4051" y="48148"/>
                  </a:lnTo>
                  <a:lnTo>
                    <a:pt x="4622" y="49888"/>
                  </a:lnTo>
                  <a:lnTo>
                    <a:pt x="2603" y="49888"/>
                  </a:lnTo>
                  <a:lnTo>
                    <a:pt x="2971" y="51795"/>
                  </a:lnTo>
                  <a:lnTo>
                    <a:pt x="3467" y="54803"/>
                  </a:lnTo>
                  <a:lnTo>
                    <a:pt x="584" y="54803"/>
                  </a:lnTo>
                  <a:lnTo>
                    <a:pt x="1041" y="59426"/>
                  </a:lnTo>
                  <a:lnTo>
                    <a:pt x="1069" y="60861"/>
                  </a:lnTo>
                  <a:lnTo>
                    <a:pt x="0" y="64328"/>
                  </a:lnTo>
                  <a:lnTo>
                    <a:pt x="0" y="74437"/>
                  </a:lnTo>
                  <a:lnTo>
                    <a:pt x="5091" y="88306"/>
                  </a:lnTo>
                  <a:lnTo>
                    <a:pt x="10579" y="101261"/>
                  </a:lnTo>
                  <a:lnTo>
                    <a:pt x="17423" y="113305"/>
                  </a:lnTo>
                  <a:lnTo>
                    <a:pt x="26568" y="124399"/>
                  </a:lnTo>
                  <a:lnTo>
                    <a:pt x="28308" y="123536"/>
                  </a:lnTo>
                  <a:lnTo>
                    <a:pt x="31963" y="123536"/>
                  </a:lnTo>
                  <a:lnTo>
                    <a:pt x="32346" y="122380"/>
                  </a:lnTo>
                  <a:lnTo>
                    <a:pt x="77698" y="122380"/>
                  </a:lnTo>
                  <a:lnTo>
                    <a:pt x="77698" y="122100"/>
                  </a:lnTo>
                  <a:lnTo>
                    <a:pt x="82723" y="120780"/>
                  </a:lnTo>
                  <a:lnTo>
                    <a:pt x="92814" y="117836"/>
                  </a:lnTo>
                  <a:lnTo>
                    <a:pt x="103073" y="114135"/>
                  </a:lnTo>
                  <a:lnTo>
                    <a:pt x="108597" y="110543"/>
                  </a:lnTo>
                  <a:lnTo>
                    <a:pt x="110324" y="109959"/>
                  </a:lnTo>
                  <a:lnTo>
                    <a:pt x="111480" y="109680"/>
                  </a:lnTo>
                  <a:lnTo>
                    <a:pt x="115245" y="106021"/>
                  </a:lnTo>
                  <a:lnTo>
                    <a:pt x="121664" y="105344"/>
                  </a:lnTo>
                  <a:lnTo>
                    <a:pt x="140502" y="105344"/>
                  </a:lnTo>
                  <a:lnTo>
                    <a:pt x="142963" y="103609"/>
                  </a:lnTo>
                  <a:lnTo>
                    <a:pt x="147878" y="99850"/>
                  </a:lnTo>
                  <a:lnTo>
                    <a:pt x="147878" y="96967"/>
                  </a:lnTo>
                  <a:lnTo>
                    <a:pt x="149898" y="96967"/>
                  </a:lnTo>
                  <a:lnTo>
                    <a:pt x="149829" y="92524"/>
                  </a:lnTo>
                  <a:lnTo>
                    <a:pt x="59997" y="92524"/>
                  </a:lnTo>
                  <a:lnTo>
                    <a:pt x="53104" y="92221"/>
                  </a:lnTo>
                  <a:lnTo>
                    <a:pt x="33502" y="59426"/>
                  </a:lnTo>
                  <a:lnTo>
                    <a:pt x="51770" y="59426"/>
                  </a:lnTo>
                  <a:lnTo>
                    <a:pt x="51993" y="55667"/>
                  </a:lnTo>
                  <a:lnTo>
                    <a:pt x="53428" y="53063"/>
                  </a:lnTo>
                  <a:lnTo>
                    <a:pt x="72965" y="53063"/>
                  </a:lnTo>
                  <a:lnTo>
                    <a:pt x="74985" y="46894"/>
                  </a:lnTo>
                  <a:lnTo>
                    <a:pt x="76344" y="39888"/>
                  </a:lnTo>
                  <a:lnTo>
                    <a:pt x="77406" y="32858"/>
                  </a:lnTo>
                  <a:lnTo>
                    <a:pt x="100484" y="32858"/>
                  </a:lnTo>
                  <a:lnTo>
                    <a:pt x="101663" y="29670"/>
                  </a:lnTo>
                  <a:lnTo>
                    <a:pt x="103682" y="29670"/>
                  </a:lnTo>
                  <a:lnTo>
                    <a:pt x="104321" y="25923"/>
                  </a:lnTo>
                  <a:lnTo>
                    <a:pt x="104546" y="24768"/>
                  </a:lnTo>
                  <a:lnTo>
                    <a:pt x="113220" y="23028"/>
                  </a:lnTo>
                  <a:lnTo>
                    <a:pt x="112680" y="8588"/>
                  </a:lnTo>
                  <a:lnTo>
                    <a:pt x="56603" y="8588"/>
                  </a:lnTo>
                  <a:lnTo>
                    <a:pt x="46215" y="8016"/>
                  </a:lnTo>
                  <a:close/>
                </a:path>
                <a:path w="154939" h="132079">
                  <a:moveTo>
                    <a:pt x="140502" y="105344"/>
                  </a:moveTo>
                  <a:lnTo>
                    <a:pt x="121664" y="105344"/>
                  </a:lnTo>
                  <a:lnTo>
                    <a:pt x="128623" y="106185"/>
                  </a:lnTo>
                  <a:lnTo>
                    <a:pt x="134010" y="107076"/>
                  </a:lnTo>
                  <a:lnTo>
                    <a:pt x="140080" y="105641"/>
                  </a:lnTo>
                  <a:lnTo>
                    <a:pt x="140502" y="105344"/>
                  </a:lnTo>
                  <a:close/>
                </a:path>
                <a:path w="154939" h="132079">
                  <a:moveTo>
                    <a:pt x="52565" y="78768"/>
                  </a:moveTo>
                  <a:lnTo>
                    <a:pt x="52899" y="80800"/>
                  </a:lnTo>
                  <a:lnTo>
                    <a:pt x="53149" y="82527"/>
                  </a:lnTo>
                  <a:lnTo>
                    <a:pt x="53720" y="84547"/>
                  </a:lnTo>
                  <a:lnTo>
                    <a:pt x="51701" y="84547"/>
                  </a:lnTo>
                  <a:lnTo>
                    <a:pt x="51701" y="85410"/>
                  </a:lnTo>
                  <a:lnTo>
                    <a:pt x="56895" y="88014"/>
                  </a:lnTo>
                  <a:lnTo>
                    <a:pt x="58343" y="90325"/>
                  </a:lnTo>
                  <a:lnTo>
                    <a:pt x="61226" y="90325"/>
                  </a:lnTo>
                  <a:lnTo>
                    <a:pt x="61226" y="92344"/>
                  </a:lnTo>
                  <a:lnTo>
                    <a:pt x="62019" y="92448"/>
                  </a:lnTo>
                  <a:lnTo>
                    <a:pt x="59997" y="92524"/>
                  </a:lnTo>
                  <a:lnTo>
                    <a:pt x="149829" y="92524"/>
                  </a:lnTo>
                  <a:lnTo>
                    <a:pt x="149821" y="92344"/>
                  </a:lnTo>
                  <a:lnTo>
                    <a:pt x="133718" y="92344"/>
                  </a:lnTo>
                  <a:lnTo>
                    <a:pt x="132562" y="88306"/>
                  </a:lnTo>
                  <a:lnTo>
                    <a:pt x="130215" y="87722"/>
                  </a:lnTo>
                  <a:lnTo>
                    <a:pt x="87223" y="87722"/>
                  </a:lnTo>
                  <a:lnTo>
                    <a:pt x="78720" y="85022"/>
                  </a:lnTo>
                  <a:lnTo>
                    <a:pt x="70108" y="82378"/>
                  </a:lnTo>
                  <a:lnTo>
                    <a:pt x="61390" y="80167"/>
                  </a:lnTo>
                  <a:lnTo>
                    <a:pt x="52565" y="78768"/>
                  </a:lnTo>
                  <a:close/>
                </a:path>
                <a:path w="154939" h="132079">
                  <a:moveTo>
                    <a:pt x="142100" y="43246"/>
                  </a:moveTo>
                  <a:lnTo>
                    <a:pt x="136893" y="44402"/>
                  </a:lnTo>
                  <a:lnTo>
                    <a:pt x="134594" y="44973"/>
                  </a:lnTo>
                  <a:lnTo>
                    <a:pt x="134575" y="56530"/>
                  </a:lnTo>
                  <a:lnTo>
                    <a:pt x="137369" y="67978"/>
                  </a:lnTo>
                  <a:lnTo>
                    <a:pt x="140070" y="79544"/>
                  </a:lnTo>
                  <a:lnTo>
                    <a:pt x="139496" y="90325"/>
                  </a:lnTo>
                  <a:lnTo>
                    <a:pt x="136601" y="91481"/>
                  </a:lnTo>
                  <a:lnTo>
                    <a:pt x="133718" y="92344"/>
                  </a:lnTo>
                  <a:lnTo>
                    <a:pt x="149821" y="92344"/>
                  </a:lnTo>
                  <a:lnTo>
                    <a:pt x="149313" y="80800"/>
                  </a:lnTo>
                  <a:lnTo>
                    <a:pt x="154800" y="80800"/>
                  </a:lnTo>
                  <a:lnTo>
                    <a:pt x="153955" y="71386"/>
                  </a:lnTo>
                  <a:lnTo>
                    <a:pt x="151917" y="61158"/>
                  </a:lnTo>
                  <a:lnTo>
                    <a:pt x="148145" y="51795"/>
                  </a:lnTo>
                  <a:lnTo>
                    <a:pt x="142100" y="44973"/>
                  </a:lnTo>
                  <a:lnTo>
                    <a:pt x="142100" y="43246"/>
                  </a:lnTo>
                  <a:close/>
                </a:path>
                <a:path w="154939" h="132079">
                  <a:moveTo>
                    <a:pt x="110112" y="84980"/>
                  </a:moveTo>
                  <a:lnTo>
                    <a:pt x="99994" y="86268"/>
                  </a:lnTo>
                  <a:lnTo>
                    <a:pt x="87223" y="87722"/>
                  </a:lnTo>
                  <a:lnTo>
                    <a:pt x="130215" y="87722"/>
                  </a:lnTo>
                  <a:lnTo>
                    <a:pt x="120120" y="85209"/>
                  </a:lnTo>
                  <a:lnTo>
                    <a:pt x="110112" y="84980"/>
                  </a:lnTo>
                  <a:close/>
                </a:path>
                <a:path w="154939" h="132079">
                  <a:moveTo>
                    <a:pt x="51770" y="59426"/>
                  </a:moveTo>
                  <a:lnTo>
                    <a:pt x="33502" y="59426"/>
                  </a:lnTo>
                  <a:lnTo>
                    <a:pt x="39852" y="60861"/>
                  </a:lnTo>
                  <a:lnTo>
                    <a:pt x="43040" y="63757"/>
                  </a:lnTo>
                  <a:lnTo>
                    <a:pt x="49682" y="62309"/>
                  </a:lnTo>
                  <a:lnTo>
                    <a:pt x="49682" y="60582"/>
                  </a:lnTo>
                  <a:lnTo>
                    <a:pt x="51701" y="60582"/>
                  </a:lnTo>
                  <a:lnTo>
                    <a:pt x="51770" y="59426"/>
                  </a:lnTo>
                  <a:close/>
                </a:path>
                <a:path w="154939" h="132079">
                  <a:moveTo>
                    <a:pt x="71033" y="56530"/>
                  </a:moveTo>
                  <a:lnTo>
                    <a:pt x="66420" y="56530"/>
                  </a:lnTo>
                  <a:lnTo>
                    <a:pt x="69316" y="59426"/>
                  </a:lnTo>
                  <a:lnTo>
                    <a:pt x="71033" y="56530"/>
                  </a:lnTo>
                  <a:close/>
                </a:path>
                <a:path w="154939" h="132079">
                  <a:moveTo>
                    <a:pt x="72965" y="53063"/>
                  </a:moveTo>
                  <a:lnTo>
                    <a:pt x="53428" y="53063"/>
                  </a:lnTo>
                  <a:lnTo>
                    <a:pt x="54013" y="55375"/>
                  </a:lnTo>
                  <a:lnTo>
                    <a:pt x="54584" y="56530"/>
                  </a:lnTo>
                  <a:lnTo>
                    <a:pt x="58915" y="58270"/>
                  </a:lnTo>
                  <a:lnTo>
                    <a:pt x="66420" y="56530"/>
                  </a:lnTo>
                  <a:lnTo>
                    <a:pt x="71033" y="56530"/>
                  </a:lnTo>
                  <a:lnTo>
                    <a:pt x="72814" y="53524"/>
                  </a:lnTo>
                  <a:lnTo>
                    <a:pt x="72965" y="53063"/>
                  </a:lnTo>
                  <a:close/>
                </a:path>
                <a:path w="154939" h="132079">
                  <a:moveTo>
                    <a:pt x="82600" y="36312"/>
                  </a:moveTo>
                  <a:lnTo>
                    <a:pt x="81445" y="36312"/>
                  </a:lnTo>
                  <a:lnTo>
                    <a:pt x="81445" y="39208"/>
                  </a:lnTo>
                  <a:lnTo>
                    <a:pt x="82600" y="39208"/>
                  </a:lnTo>
                  <a:lnTo>
                    <a:pt x="82600" y="36312"/>
                  </a:lnTo>
                  <a:close/>
                </a:path>
                <a:path w="154939" h="132079">
                  <a:moveTo>
                    <a:pt x="100484" y="32858"/>
                  </a:moveTo>
                  <a:lnTo>
                    <a:pt x="77406" y="32858"/>
                  </a:lnTo>
                  <a:lnTo>
                    <a:pt x="77977" y="35156"/>
                  </a:lnTo>
                  <a:lnTo>
                    <a:pt x="78562" y="36312"/>
                  </a:lnTo>
                  <a:lnTo>
                    <a:pt x="82600" y="36312"/>
                  </a:lnTo>
                  <a:lnTo>
                    <a:pt x="90106" y="39208"/>
                  </a:lnTo>
                  <a:lnTo>
                    <a:pt x="98780" y="37468"/>
                  </a:lnTo>
                  <a:lnTo>
                    <a:pt x="100484" y="32858"/>
                  </a:lnTo>
                  <a:close/>
                </a:path>
                <a:path w="154939" h="132079">
                  <a:moveTo>
                    <a:pt x="61226" y="3101"/>
                  </a:moveTo>
                  <a:lnTo>
                    <a:pt x="59207" y="4841"/>
                  </a:lnTo>
                  <a:lnTo>
                    <a:pt x="56603" y="5413"/>
                  </a:lnTo>
                  <a:lnTo>
                    <a:pt x="56603" y="8588"/>
                  </a:lnTo>
                  <a:lnTo>
                    <a:pt x="112680" y="8588"/>
                  </a:lnTo>
                  <a:lnTo>
                    <a:pt x="112624" y="7100"/>
                  </a:lnTo>
                  <a:lnTo>
                    <a:pt x="112404" y="6861"/>
                  </a:lnTo>
                  <a:lnTo>
                    <a:pt x="80581" y="6861"/>
                  </a:lnTo>
                  <a:lnTo>
                    <a:pt x="74231" y="6276"/>
                  </a:lnTo>
                  <a:lnTo>
                    <a:pt x="61226" y="3101"/>
                  </a:lnTo>
                  <a:close/>
                </a:path>
                <a:path w="154939" h="132079">
                  <a:moveTo>
                    <a:pt x="106102" y="0"/>
                  </a:moveTo>
                  <a:lnTo>
                    <a:pt x="94978" y="371"/>
                  </a:lnTo>
                  <a:lnTo>
                    <a:pt x="80581" y="6861"/>
                  </a:lnTo>
                  <a:lnTo>
                    <a:pt x="112404" y="6861"/>
                  </a:lnTo>
                  <a:lnTo>
                    <a:pt x="106102" y="0"/>
                  </a:lnTo>
                  <a:close/>
                </a:path>
              </a:pathLst>
            </a:custGeom>
            <a:solidFill>
              <a:srgbClr val="C4C5C5"/>
            </a:solidFill>
          </p:spPr>
          <p:txBody>
            <a:bodyPr wrap="square" lIns="0" tIns="0" rIns="0" bIns="0" rtlCol="0"/>
            <a:lstStyle/>
            <a:p>
              <a:endParaRPr/>
            </a:p>
          </p:txBody>
        </p:sp>
        <p:sp>
          <p:nvSpPr>
            <p:cNvPr id="742" name="object 745">
              <a:extLst>
                <a:ext uri="{FF2B5EF4-FFF2-40B4-BE49-F238E27FC236}">
                  <a16:creationId xmlns:a16="http://schemas.microsoft.com/office/drawing/2014/main" id="{5DDE3421-D49C-ED06-42CF-74BC5D55FC21}"/>
                </a:ext>
              </a:extLst>
            </p:cNvPr>
            <p:cNvSpPr/>
            <p:nvPr/>
          </p:nvSpPr>
          <p:spPr>
            <a:xfrm>
              <a:off x="6291662" y="3514587"/>
              <a:ext cx="3175" cy="1270"/>
            </a:xfrm>
            <a:custGeom>
              <a:avLst/>
              <a:gdLst/>
              <a:ahLst/>
              <a:cxnLst/>
              <a:rect l="l" t="t" r="r" b="b"/>
              <a:pathLst>
                <a:path w="3175" h="1270">
                  <a:moveTo>
                    <a:pt x="2895" y="0"/>
                  </a:moveTo>
                  <a:lnTo>
                    <a:pt x="1739" y="304"/>
                  </a:lnTo>
                  <a:lnTo>
                    <a:pt x="876" y="584"/>
                  </a:lnTo>
                  <a:lnTo>
                    <a:pt x="0" y="876"/>
                  </a:lnTo>
                  <a:lnTo>
                    <a:pt x="2895" y="876"/>
                  </a:lnTo>
                  <a:lnTo>
                    <a:pt x="2895" y="0"/>
                  </a:lnTo>
                  <a:close/>
                </a:path>
              </a:pathLst>
            </a:custGeom>
            <a:solidFill>
              <a:srgbClr val="898C8D"/>
            </a:solidFill>
          </p:spPr>
          <p:txBody>
            <a:bodyPr wrap="square" lIns="0" tIns="0" rIns="0" bIns="0" rtlCol="0"/>
            <a:lstStyle/>
            <a:p>
              <a:endParaRPr/>
            </a:p>
          </p:txBody>
        </p:sp>
        <p:sp>
          <p:nvSpPr>
            <p:cNvPr id="743" name="object 746">
              <a:extLst>
                <a:ext uri="{FF2B5EF4-FFF2-40B4-BE49-F238E27FC236}">
                  <a16:creationId xmlns:a16="http://schemas.microsoft.com/office/drawing/2014/main" id="{4EE6E146-42F5-C224-4995-EE893B827A91}"/>
                </a:ext>
              </a:extLst>
            </p:cNvPr>
            <p:cNvSpPr/>
            <p:nvPr/>
          </p:nvSpPr>
          <p:spPr>
            <a:xfrm>
              <a:off x="6294554" y="3503907"/>
              <a:ext cx="34290" cy="12065"/>
            </a:xfrm>
            <a:custGeom>
              <a:avLst/>
              <a:gdLst/>
              <a:ahLst/>
              <a:cxnLst/>
              <a:rect l="l" t="t" r="r" b="b"/>
              <a:pathLst>
                <a:path w="34289" h="12064">
                  <a:moveTo>
                    <a:pt x="33794" y="0"/>
                  </a:moveTo>
                  <a:lnTo>
                    <a:pt x="29743" y="0"/>
                  </a:lnTo>
                  <a:lnTo>
                    <a:pt x="21970" y="1754"/>
                  </a:lnTo>
                  <a:lnTo>
                    <a:pt x="14547" y="4264"/>
                  </a:lnTo>
                  <a:lnTo>
                    <a:pt x="7287" y="7311"/>
                  </a:lnTo>
                  <a:lnTo>
                    <a:pt x="0" y="10680"/>
                  </a:lnTo>
                  <a:lnTo>
                    <a:pt x="0" y="11556"/>
                  </a:lnTo>
                  <a:lnTo>
                    <a:pt x="8284" y="9065"/>
                  </a:lnTo>
                  <a:lnTo>
                    <a:pt x="25181" y="2663"/>
                  </a:lnTo>
                  <a:lnTo>
                    <a:pt x="33794" y="0"/>
                  </a:lnTo>
                  <a:close/>
                </a:path>
              </a:pathLst>
            </a:custGeom>
            <a:solidFill>
              <a:srgbClr val="797D7E"/>
            </a:solidFill>
          </p:spPr>
          <p:txBody>
            <a:bodyPr wrap="square" lIns="0" tIns="0" rIns="0" bIns="0" rtlCol="0"/>
            <a:lstStyle/>
            <a:p>
              <a:endParaRPr/>
            </a:p>
          </p:txBody>
        </p:sp>
        <p:sp>
          <p:nvSpPr>
            <p:cNvPr id="744" name="object 747">
              <a:extLst>
                <a:ext uri="{FF2B5EF4-FFF2-40B4-BE49-F238E27FC236}">
                  <a16:creationId xmlns:a16="http://schemas.microsoft.com/office/drawing/2014/main" id="{76F4BC28-3634-D9F4-3346-AE22C1DDB782}"/>
                </a:ext>
              </a:extLst>
            </p:cNvPr>
            <p:cNvSpPr/>
            <p:nvPr/>
          </p:nvSpPr>
          <p:spPr>
            <a:xfrm>
              <a:off x="6158238" y="3505932"/>
              <a:ext cx="9525" cy="8890"/>
            </a:xfrm>
            <a:custGeom>
              <a:avLst/>
              <a:gdLst/>
              <a:ahLst/>
              <a:cxnLst/>
              <a:rect l="l" t="t" r="r" b="b"/>
              <a:pathLst>
                <a:path w="9525" h="8889">
                  <a:moveTo>
                    <a:pt x="7213" y="0"/>
                  </a:moveTo>
                  <a:lnTo>
                    <a:pt x="4330" y="0"/>
                  </a:lnTo>
                  <a:lnTo>
                    <a:pt x="1435" y="5194"/>
                  </a:lnTo>
                  <a:lnTo>
                    <a:pt x="0" y="8077"/>
                  </a:lnTo>
                  <a:lnTo>
                    <a:pt x="279" y="8382"/>
                  </a:lnTo>
                  <a:lnTo>
                    <a:pt x="571" y="8661"/>
                  </a:lnTo>
                  <a:lnTo>
                    <a:pt x="863" y="7797"/>
                  </a:lnTo>
                  <a:lnTo>
                    <a:pt x="2019" y="6642"/>
                  </a:lnTo>
                  <a:lnTo>
                    <a:pt x="6350" y="6642"/>
                  </a:lnTo>
                  <a:lnTo>
                    <a:pt x="6350" y="4902"/>
                  </a:lnTo>
                  <a:lnTo>
                    <a:pt x="9232" y="4902"/>
                  </a:lnTo>
                  <a:lnTo>
                    <a:pt x="9232" y="3759"/>
                  </a:lnTo>
                  <a:lnTo>
                    <a:pt x="8369" y="2311"/>
                  </a:lnTo>
                  <a:lnTo>
                    <a:pt x="7213" y="0"/>
                  </a:lnTo>
                  <a:close/>
                </a:path>
                <a:path w="9525" h="8889">
                  <a:moveTo>
                    <a:pt x="6057" y="6642"/>
                  </a:moveTo>
                  <a:lnTo>
                    <a:pt x="2590" y="6642"/>
                  </a:lnTo>
                  <a:lnTo>
                    <a:pt x="3175" y="6934"/>
                  </a:lnTo>
                  <a:lnTo>
                    <a:pt x="4038" y="7226"/>
                  </a:lnTo>
                  <a:lnTo>
                    <a:pt x="5486" y="7226"/>
                  </a:lnTo>
                  <a:lnTo>
                    <a:pt x="6057" y="6642"/>
                  </a:lnTo>
                  <a:close/>
                </a:path>
                <a:path w="9525" h="8889">
                  <a:moveTo>
                    <a:pt x="9232" y="4902"/>
                  </a:moveTo>
                  <a:lnTo>
                    <a:pt x="6350" y="4902"/>
                  </a:lnTo>
                  <a:lnTo>
                    <a:pt x="8077" y="5486"/>
                  </a:lnTo>
                  <a:lnTo>
                    <a:pt x="9232" y="5778"/>
                  </a:lnTo>
                  <a:lnTo>
                    <a:pt x="9232" y="4902"/>
                  </a:lnTo>
                  <a:close/>
                </a:path>
              </a:pathLst>
            </a:custGeom>
            <a:solidFill>
              <a:srgbClr val="DC8772"/>
            </a:solidFill>
          </p:spPr>
          <p:txBody>
            <a:bodyPr wrap="square" lIns="0" tIns="0" rIns="0" bIns="0" rtlCol="0"/>
            <a:lstStyle/>
            <a:p>
              <a:endParaRPr/>
            </a:p>
          </p:txBody>
        </p:sp>
        <p:sp>
          <p:nvSpPr>
            <p:cNvPr id="745" name="object 748">
              <a:extLst>
                <a:ext uri="{FF2B5EF4-FFF2-40B4-BE49-F238E27FC236}">
                  <a16:creationId xmlns:a16="http://schemas.microsoft.com/office/drawing/2014/main" id="{534046AF-B363-D132-EF35-05A4A913DF00}"/>
                </a:ext>
              </a:extLst>
            </p:cNvPr>
            <p:cNvSpPr/>
            <p:nvPr/>
          </p:nvSpPr>
          <p:spPr>
            <a:xfrm>
              <a:off x="6179032" y="3511715"/>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EFD5CC"/>
            </a:solidFill>
          </p:spPr>
          <p:txBody>
            <a:bodyPr wrap="square" lIns="0" tIns="0" rIns="0" bIns="0" rtlCol="0"/>
            <a:lstStyle/>
            <a:p>
              <a:endParaRPr/>
            </a:p>
          </p:txBody>
        </p:sp>
        <p:sp>
          <p:nvSpPr>
            <p:cNvPr id="746" name="object 749">
              <a:extLst>
                <a:ext uri="{FF2B5EF4-FFF2-40B4-BE49-F238E27FC236}">
                  <a16:creationId xmlns:a16="http://schemas.microsoft.com/office/drawing/2014/main" id="{134893B1-BCD8-7208-1EFA-1E2DAD0DB201}"/>
                </a:ext>
              </a:extLst>
            </p:cNvPr>
            <p:cNvSpPr/>
            <p:nvPr/>
          </p:nvSpPr>
          <p:spPr>
            <a:xfrm>
              <a:off x="6373976" y="3509692"/>
              <a:ext cx="4445" cy="5080"/>
            </a:xfrm>
            <a:custGeom>
              <a:avLst/>
              <a:gdLst/>
              <a:ahLst/>
              <a:cxnLst/>
              <a:rect l="l" t="t" r="r" b="b"/>
              <a:pathLst>
                <a:path w="4445" h="5079">
                  <a:moveTo>
                    <a:pt x="4330" y="0"/>
                  </a:moveTo>
                  <a:lnTo>
                    <a:pt x="3467" y="0"/>
                  </a:lnTo>
                  <a:lnTo>
                    <a:pt x="2311" y="1435"/>
                  </a:lnTo>
                  <a:lnTo>
                    <a:pt x="0" y="4902"/>
                  </a:lnTo>
                  <a:lnTo>
                    <a:pt x="3467" y="2019"/>
                  </a:lnTo>
                  <a:lnTo>
                    <a:pt x="4330" y="0"/>
                  </a:lnTo>
                  <a:close/>
                </a:path>
              </a:pathLst>
            </a:custGeom>
            <a:solidFill>
              <a:srgbClr val="818485"/>
            </a:solidFill>
          </p:spPr>
          <p:txBody>
            <a:bodyPr wrap="square" lIns="0" tIns="0" rIns="0" bIns="0" rtlCol="0"/>
            <a:lstStyle/>
            <a:p>
              <a:endParaRPr/>
            </a:p>
          </p:txBody>
        </p:sp>
        <p:sp>
          <p:nvSpPr>
            <p:cNvPr id="747" name="object 750">
              <a:extLst>
                <a:ext uri="{FF2B5EF4-FFF2-40B4-BE49-F238E27FC236}">
                  <a16:creationId xmlns:a16="http://schemas.microsoft.com/office/drawing/2014/main" id="{20850709-CAD9-F3E1-FD96-BA9B5ED8CAFE}"/>
                </a:ext>
              </a:extLst>
            </p:cNvPr>
            <p:cNvSpPr/>
            <p:nvPr/>
          </p:nvSpPr>
          <p:spPr>
            <a:xfrm>
              <a:off x="6164586" y="3510846"/>
              <a:ext cx="3175" cy="3175"/>
            </a:xfrm>
            <a:custGeom>
              <a:avLst/>
              <a:gdLst/>
              <a:ahLst/>
              <a:cxnLst/>
              <a:rect l="l" t="t" r="r" b="b"/>
              <a:pathLst>
                <a:path w="3175" h="3175">
                  <a:moveTo>
                    <a:pt x="0" y="0"/>
                  </a:moveTo>
                  <a:lnTo>
                    <a:pt x="0" y="1727"/>
                  </a:lnTo>
                  <a:lnTo>
                    <a:pt x="1727" y="2311"/>
                  </a:lnTo>
                  <a:lnTo>
                    <a:pt x="2882" y="2882"/>
                  </a:lnTo>
                  <a:lnTo>
                    <a:pt x="2882" y="863"/>
                  </a:lnTo>
                  <a:lnTo>
                    <a:pt x="1727" y="571"/>
                  </a:lnTo>
                  <a:lnTo>
                    <a:pt x="863" y="292"/>
                  </a:lnTo>
                  <a:lnTo>
                    <a:pt x="0" y="0"/>
                  </a:lnTo>
                  <a:close/>
                </a:path>
              </a:pathLst>
            </a:custGeom>
            <a:solidFill>
              <a:srgbClr val="C77662"/>
            </a:solidFill>
          </p:spPr>
          <p:txBody>
            <a:bodyPr wrap="square" lIns="0" tIns="0" rIns="0" bIns="0" rtlCol="0"/>
            <a:lstStyle/>
            <a:p>
              <a:endParaRPr/>
            </a:p>
          </p:txBody>
        </p:sp>
        <p:sp>
          <p:nvSpPr>
            <p:cNvPr id="748" name="object 751">
              <a:extLst>
                <a:ext uri="{FF2B5EF4-FFF2-40B4-BE49-F238E27FC236}">
                  <a16:creationId xmlns:a16="http://schemas.microsoft.com/office/drawing/2014/main" id="{7D2AF79C-C424-DDFC-1754-1386EDDCF28B}"/>
                </a:ext>
              </a:extLst>
            </p:cNvPr>
            <p:cNvSpPr/>
            <p:nvPr/>
          </p:nvSpPr>
          <p:spPr>
            <a:xfrm>
              <a:off x="6167475" y="3510846"/>
              <a:ext cx="1270" cy="3175"/>
            </a:xfrm>
            <a:custGeom>
              <a:avLst/>
              <a:gdLst/>
              <a:ahLst/>
              <a:cxnLst/>
              <a:rect l="l" t="t" r="r" b="b"/>
              <a:pathLst>
                <a:path w="1270" h="3175">
                  <a:moveTo>
                    <a:pt x="0" y="0"/>
                  </a:moveTo>
                  <a:lnTo>
                    <a:pt x="0" y="2882"/>
                  </a:lnTo>
                  <a:lnTo>
                    <a:pt x="863" y="2882"/>
                  </a:lnTo>
                  <a:lnTo>
                    <a:pt x="571" y="1727"/>
                  </a:lnTo>
                  <a:lnTo>
                    <a:pt x="292" y="863"/>
                  </a:lnTo>
                  <a:lnTo>
                    <a:pt x="0" y="0"/>
                  </a:lnTo>
                  <a:close/>
                </a:path>
              </a:pathLst>
            </a:custGeom>
            <a:solidFill>
              <a:srgbClr val="CB8F83"/>
            </a:solidFill>
          </p:spPr>
          <p:txBody>
            <a:bodyPr wrap="square" lIns="0" tIns="0" rIns="0" bIns="0" rtlCol="0"/>
            <a:lstStyle/>
            <a:p>
              <a:endParaRPr/>
            </a:p>
          </p:txBody>
        </p:sp>
        <p:sp>
          <p:nvSpPr>
            <p:cNvPr id="749" name="object 752">
              <a:extLst>
                <a:ext uri="{FF2B5EF4-FFF2-40B4-BE49-F238E27FC236}">
                  <a16:creationId xmlns:a16="http://schemas.microsoft.com/office/drawing/2014/main" id="{91D9A12F-8F30-EDCB-01C2-11779A52DC0D}"/>
                </a:ext>
              </a:extLst>
            </p:cNvPr>
            <p:cNvSpPr/>
            <p:nvPr/>
          </p:nvSpPr>
          <p:spPr>
            <a:xfrm>
              <a:off x="6136571" y="3503913"/>
              <a:ext cx="13970" cy="9525"/>
            </a:xfrm>
            <a:custGeom>
              <a:avLst/>
              <a:gdLst/>
              <a:ahLst/>
              <a:cxnLst/>
              <a:rect l="l" t="t" r="r" b="b"/>
              <a:pathLst>
                <a:path w="13970" h="9525">
                  <a:moveTo>
                    <a:pt x="13576" y="0"/>
                  </a:moveTo>
                  <a:lnTo>
                    <a:pt x="8953" y="1727"/>
                  </a:lnTo>
                  <a:lnTo>
                    <a:pt x="4330" y="3746"/>
                  </a:lnTo>
                  <a:lnTo>
                    <a:pt x="0" y="5778"/>
                  </a:lnTo>
                  <a:lnTo>
                    <a:pt x="0" y="7797"/>
                  </a:lnTo>
                  <a:lnTo>
                    <a:pt x="1447" y="8077"/>
                  </a:lnTo>
                  <a:lnTo>
                    <a:pt x="4914" y="9232"/>
                  </a:lnTo>
                  <a:lnTo>
                    <a:pt x="5486" y="8953"/>
                  </a:lnTo>
                  <a:lnTo>
                    <a:pt x="6350" y="8661"/>
                  </a:lnTo>
                  <a:lnTo>
                    <a:pt x="7226" y="8661"/>
                  </a:lnTo>
                  <a:lnTo>
                    <a:pt x="8661" y="6921"/>
                  </a:lnTo>
                  <a:lnTo>
                    <a:pt x="12128" y="3467"/>
                  </a:lnTo>
                  <a:lnTo>
                    <a:pt x="12420" y="2603"/>
                  </a:lnTo>
                  <a:lnTo>
                    <a:pt x="12992" y="1727"/>
                  </a:lnTo>
                  <a:lnTo>
                    <a:pt x="13576" y="1155"/>
                  </a:lnTo>
                  <a:lnTo>
                    <a:pt x="13576" y="0"/>
                  </a:lnTo>
                  <a:close/>
                </a:path>
              </a:pathLst>
            </a:custGeom>
            <a:solidFill>
              <a:srgbClr val="A7473A"/>
            </a:solidFill>
          </p:spPr>
          <p:txBody>
            <a:bodyPr wrap="square" lIns="0" tIns="0" rIns="0" bIns="0" rtlCol="0"/>
            <a:lstStyle/>
            <a:p>
              <a:endParaRPr/>
            </a:p>
          </p:txBody>
        </p:sp>
        <p:sp>
          <p:nvSpPr>
            <p:cNvPr id="750" name="object 753">
              <a:extLst>
                <a:ext uri="{FF2B5EF4-FFF2-40B4-BE49-F238E27FC236}">
                  <a16:creationId xmlns:a16="http://schemas.microsoft.com/office/drawing/2014/main" id="{961EC861-8EC7-0465-19DC-0BF448C8DFFF}"/>
                </a:ext>
              </a:extLst>
            </p:cNvPr>
            <p:cNvSpPr/>
            <p:nvPr/>
          </p:nvSpPr>
          <p:spPr>
            <a:xfrm>
              <a:off x="6122130" y="3508814"/>
              <a:ext cx="4445" cy="3810"/>
            </a:xfrm>
            <a:custGeom>
              <a:avLst/>
              <a:gdLst/>
              <a:ahLst/>
              <a:cxnLst/>
              <a:rect l="l" t="t" r="r" b="b"/>
              <a:pathLst>
                <a:path w="4445" h="3810">
                  <a:moveTo>
                    <a:pt x="2603" y="0"/>
                  </a:moveTo>
                  <a:lnTo>
                    <a:pt x="863" y="584"/>
                  </a:lnTo>
                  <a:lnTo>
                    <a:pt x="87" y="3187"/>
                  </a:lnTo>
                  <a:lnTo>
                    <a:pt x="0" y="3759"/>
                  </a:lnTo>
                  <a:lnTo>
                    <a:pt x="1155" y="3187"/>
                  </a:lnTo>
                  <a:lnTo>
                    <a:pt x="4038" y="2032"/>
                  </a:lnTo>
                  <a:lnTo>
                    <a:pt x="3467" y="1168"/>
                  </a:lnTo>
                  <a:lnTo>
                    <a:pt x="2882" y="584"/>
                  </a:lnTo>
                  <a:lnTo>
                    <a:pt x="2603" y="0"/>
                  </a:lnTo>
                  <a:close/>
                </a:path>
              </a:pathLst>
            </a:custGeom>
            <a:solidFill>
              <a:srgbClr val="A64E3C"/>
            </a:solidFill>
          </p:spPr>
          <p:txBody>
            <a:bodyPr wrap="square" lIns="0" tIns="0" rIns="0" bIns="0" rtlCol="0"/>
            <a:lstStyle/>
            <a:p>
              <a:endParaRPr/>
            </a:p>
          </p:txBody>
        </p:sp>
        <p:sp>
          <p:nvSpPr>
            <p:cNvPr id="751" name="object 754">
              <a:extLst>
                <a:ext uri="{FF2B5EF4-FFF2-40B4-BE49-F238E27FC236}">
                  <a16:creationId xmlns:a16="http://schemas.microsoft.com/office/drawing/2014/main" id="{D734B74D-1B89-FB18-C1A7-925AB4E23875}"/>
                </a:ext>
              </a:extLst>
            </p:cNvPr>
            <p:cNvSpPr/>
            <p:nvPr/>
          </p:nvSpPr>
          <p:spPr>
            <a:xfrm>
              <a:off x="6107691" y="3453083"/>
              <a:ext cx="20320" cy="59055"/>
            </a:xfrm>
            <a:custGeom>
              <a:avLst/>
              <a:gdLst/>
              <a:ahLst/>
              <a:cxnLst/>
              <a:rect l="l" t="t" r="r" b="b"/>
              <a:pathLst>
                <a:path w="20320" h="59054">
                  <a:moveTo>
                    <a:pt x="20218" y="0"/>
                  </a:moveTo>
                  <a:lnTo>
                    <a:pt x="17322" y="0"/>
                  </a:lnTo>
                  <a:lnTo>
                    <a:pt x="12992" y="9524"/>
                  </a:lnTo>
                  <a:lnTo>
                    <a:pt x="8382" y="16167"/>
                  </a:lnTo>
                  <a:lnTo>
                    <a:pt x="6070" y="23101"/>
                  </a:lnTo>
                  <a:lnTo>
                    <a:pt x="4914" y="26860"/>
                  </a:lnTo>
                  <a:lnTo>
                    <a:pt x="3759" y="28587"/>
                  </a:lnTo>
                  <a:lnTo>
                    <a:pt x="3467" y="29743"/>
                  </a:lnTo>
                  <a:lnTo>
                    <a:pt x="1727" y="34950"/>
                  </a:lnTo>
                  <a:lnTo>
                    <a:pt x="1155" y="37833"/>
                  </a:lnTo>
                  <a:lnTo>
                    <a:pt x="584" y="39560"/>
                  </a:lnTo>
                  <a:lnTo>
                    <a:pt x="292" y="41300"/>
                  </a:lnTo>
                  <a:lnTo>
                    <a:pt x="0" y="43319"/>
                  </a:lnTo>
                  <a:lnTo>
                    <a:pt x="0" y="48234"/>
                  </a:lnTo>
                  <a:lnTo>
                    <a:pt x="584" y="58623"/>
                  </a:lnTo>
                  <a:lnTo>
                    <a:pt x="5396" y="43900"/>
                  </a:lnTo>
                  <a:lnTo>
                    <a:pt x="10291" y="29202"/>
                  </a:lnTo>
                  <a:lnTo>
                    <a:pt x="15241" y="14558"/>
                  </a:lnTo>
                  <a:lnTo>
                    <a:pt x="20218" y="0"/>
                  </a:lnTo>
                  <a:close/>
                </a:path>
              </a:pathLst>
            </a:custGeom>
            <a:solidFill>
              <a:srgbClr val="898C8D"/>
            </a:solidFill>
          </p:spPr>
          <p:txBody>
            <a:bodyPr wrap="square" lIns="0" tIns="0" rIns="0" bIns="0" rtlCol="0"/>
            <a:lstStyle/>
            <a:p>
              <a:endParaRPr/>
            </a:p>
          </p:txBody>
        </p:sp>
        <p:sp>
          <p:nvSpPr>
            <p:cNvPr id="752" name="object 755">
              <a:extLst>
                <a:ext uri="{FF2B5EF4-FFF2-40B4-BE49-F238E27FC236}">
                  <a16:creationId xmlns:a16="http://schemas.microsoft.com/office/drawing/2014/main" id="{F6EDD65A-1B10-905D-1D8A-6A293DD9D117}"/>
                </a:ext>
              </a:extLst>
            </p:cNvPr>
            <p:cNvSpPr/>
            <p:nvPr/>
          </p:nvSpPr>
          <p:spPr>
            <a:xfrm>
              <a:off x="6193468" y="3501016"/>
              <a:ext cx="7620" cy="10795"/>
            </a:xfrm>
            <a:custGeom>
              <a:avLst/>
              <a:gdLst/>
              <a:ahLst/>
              <a:cxnLst/>
              <a:rect l="l" t="t" r="r" b="b"/>
              <a:pathLst>
                <a:path w="7620" h="10795">
                  <a:moveTo>
                    <a:pt x="2311" y="0"/>
                  </a:moveTo>
                  <a:lnTo>
                    <a:pt x="1447" y="0"/>
                  </a:lnTo>
                  <a:lnTo>
                    <a:pt x="584" y="292"/>
                  </a:lnTo>
                  <a:lnTo>
                    <a:pt x="0" y="584"/>
                  </a:lnTo>
                  <a:lnTo>
                    <a:pt x="292" y="2895"/>
                  </a:lnTo>
                  <a:lnTo>
                    <a:pt x="6350" y="10693"/>
                  </a:lnTo>
                  <a:lnTo>
                    <a:pt x="7226" y="10693"/>
                  </a:lnTo>
                  <a:lnTo>
                    <a:pt x="6642" y="8382"/>
                  </a:lnTo>
                  <a:lnTo>
                    <a:pt x="6642" y="7226"/>
                  </a:lnTo>
                  <a:lnTo>
                    <a:pt x="4914" y="4343"/>
                  </a:lnTo>
                  <a:lnTo>
                    <a:pt x="4330" y="2895"/>
                  </a:lnTo>
                  <a:lnTo>
                    <a:pt x="3467" y="1739"/>
                  </a:lnTo>
                  <a:lnTo>
                    <a:pt x="2311" y="0"/>
                  </a:lnTo>
                  <a:close/>
                </a:path>
              </a:pathLst>
            </a:custGeom>
            <a:solidFill>
              <a:srgbClr val="675352"/>
            </a:solidFill>
          </p:spPr>
          <p:txBody>
            <a:bodyPr wrap="square" lIns="0" tIns="0" rIns="0" bIns="0" rtlCol="0"/>
            <a:lstStyle/>
            <a:p>
              <a:endParaRPr/>
            </a:p>
          </p:txBody>
        </p:sp>
        <p:sp>
          <p:nvSpPr>
            <p:cNvPr id="753" name="object 756">
              <a:extLst>
                <a:ext uri="{FF2B5EF4-FFF2-40B4-BE49-F238E27FC236}">
                  <a16:creationId xmlns:a16="http://schemas.microsoft.com/office/drawing/2014/main" id="{56B0419D-E49F-7FDF-6BB3-552EF58F4913}"/>
                </a:ext>
              </a:extLst>
            </p:cNvPr>
            <p:cNvSpPr/>
            <p:nvPr/>
          </p:nvSpPr>
          <p:spPr>
            <a:xfrm>
              <a:off x="6369937" y="3493511"/>
              <a:ext cx="14604" cy="18415"/>
            </a:xfrm>
            <a:custGeom>
              <a:avLst/>
              <a:gdLst/>
              <a:ahLst/>
              <a:cxnLst/>
              <a:rect l="l" t="t" r="r" b="b"/>
              <a:pathLst>
                <a:path w="14604" h="18414">
                  <a:moveTo>
                    <a:pt x="14147" y="0"/>
                  </a:moveTo>
                  <a:lnTo>
                    <a:pt x="12992" y="0"/>
                  </a:lnTo>
                  <a:lnTo>
                    <a:pt x="11264" y="584"/>
                  </a:lnTo>
                  <a:lnTo>
                    <a:pt x="11544" y="1155"/>
                  </a:lnTo>
                  <a:lnTo>
                    <a:pt x="12128" y="2895"/>
                  </a:lnTo>
                  <a:lnTo>
                    <a:pt x="8077" y="4051"/>
                  </a:lnTo>
                  <a:lnTo>
                    <a:pt x="6350" y="8661"/>
                  </a:lnTo>
                  <a:lnTo>
                    <a:pt x="1727" y="10401"/>
                  </a:lnTo>
                  <a:lnTo>
                    <a:pt x="0" y="14439"/>
                  </a:lnTo>
                  <a:lnTo>
                    <a:pt x="279" y="17907"/>
                  </a:lnTo>
                  <a:lnTo>
                    <a:pt x="4902" y="16751"/>
                  </a:lnTo>
                  <a:lnTo>
                    <a:pt x="7505" y="16179"/>
                  </a:lnTo>
                  <a:lnTo>
                    <a:pt x="9525" y="10693"/>
                  </a:lnTo>
                  <a:lnTo>
                    <a:pt x="11836" y="5207"/>
                  </a:lnTo>
                  <a:lnTo>
                    <a:pt x="14147" y="0"/>
                  </a:lnTo>
                  <a:close/>
                </a:path>
              </a:pathLst>
            </a:custGeom>
            <a:solidFill>
              <a:srgbClr val="5B6667"/>
            </a:solidFill>
          </p:spPr>
          <p:txBody>
            <a:bodyPr wrap="square" lIns="0" tIns="0" rIns="0" bIns="0" rtlCol="0"/>
            <a:lstStyle/>
            <a:p>
              <a:endParaRPr/>
            </a:p>
          </p:txBody>
        </p:sp>
        <p:sp>
          <p:nvSpPr>
            <p:cNvPr id="754" name="object 757">
              <a:extLst>
                <a:ext uri="{FF2B5EF4-FFF2-40B4-BE49-F238E27FC236}">
                  <a16:creationId xmlns:a16="http://schemas.microsoft.com/office/drawing/2014/main" id="{1FAF7366-1D61-DF19-945F-DFBB63611186}"/>
                </a:ext>
              </a:extLst>
            </p:cNvPr>
            <p:cNvSpPr/>
            <p:nvPr/>
          </p:nvSpPr>
          <p:spPr>
            <a:xfrm>
              <a:off x="6124727" y="3507374"/>
              <a:ext cx="5715" cy="3810"/>
            </a:xfrm>
            <a:custGeom>
              <a:avLst/>
              <a:gdLst/>
              <a:ahLst/>
              <a:cxnLst/>
              <a:rect l="l" t="t" r="r" b="b"/>
              <a:pathLst>
                <a:path w="5714" h="3810">
                  <a:moveTo>
                    <a:pt x="2895" y="0"/>
                  </a:moveTo>
                  <a:lnTo>
                    <a:pt x="1739" y="0"/>
                  </a:lnTo>
                  <a:lnTo>
                    <a:pt x="1155" y="292"/>
                  </a:lnTo>
                  <a:lnTo>
                    <a:pt x="0" y="1447"/>
                  </a:lnTo>
                  <a:lnTo>
                    <a:pt x="292" y="2019"/>
                  </a:lnTo>
                  <a:lnTo>
                    <a:pt x="863" y="2603"/>
                  </a:lnTo>
                  <a:lnTo>
                    <a:pt x="1447" y="3467"/>
                  </a:lnTo>
                  <a:lnTo>
                    <a:pt x="2603" y="2311"/>
                  </a:lnTo>
                  <a:lnTo>
                    <a:pt x="3759" y="1447"/>
                  </a:lnTo>
                  <a:lnTo>
                    <a:pt x="5206" y="584"/>
                  </a:lnTo>
                  <a:lnTo>
                    <a:pt x="2895" y="0"/>
                  </a:lnTo>
                  <a:close/>
                </a:path>
              </a:pathLst>
            </a:custGeom>
            <a:solidFill>
              <a:srgbClr val="A64E3C"/>
            </a:solidFill>
          </p:spPr>
          <p:txBody>
            <a:bodyPr wrap="square" lIns="0" tIns="0" rIns="0" bIns="0" rtlCol="0"/>
            <a:lstStyle/>
            <a:p>
              <a:endParaRPr/>
            </a:p>
          </p:txBody>
        </p:sp>
        <p:sp>
          <p:nvSpPr>
            <p:cNvPr id="755" name="object 758">
              <a:extLst>
                <a:ext uri="{FF2B5EF4-FFF2-40B4-BE49-F238E27FC236}">
                  <a16:creationId xmlns:a16="http://schemas.microsoft.com/office/drawing/2014/main" id="{C528B49F-DBA3-CF77-97F1-B130BCA86FB7}"/>
                </a:ext>
              </a:extLst>
            </p:cNvPr>
            <p:cNvSpPr/>
            <p:nvPr/>
          </p:nvSpPr>
          <p:spPr>
            <a:xfrm>
              <a:off x="6436944" y="3506799"/>
              <a:ext cx="1270" cy="3810"/>
            </a:xfrm>
            <a:custGeom>
              <a:avLst/>
              <a:gdLst/>
              <a:ahLst/>
              <a:cxnLst/>
              <a:rect l="l" t="t" r="r" b="b"/>
              <a:pathLst>
                <a:path w="1270" h="3810">
                  <a:moveTo>
                    <a:pt x="1143" y="0"/>
                  </a:moveTo>
                  <a:lnTo>
                    <a:pt x="0" y="0"/>
                  </a:lnTo>
                  <a:lnTo>
                    <a:pt x="0" y="1155"/>
                  </a:lnTo>
                  <a:lnTo>
                    <a:pt x="279" y="2311"/>
                  </a:lnTo>
                  <a:lnTo>
                    <a:pt x="571" y="3467"/>
                  </a:lnTo>
                  <a:lnTo>
                    <a:pt x="571" y="2311"/>
                  </a:lnTo>
                  <a:lnTo>
                    <a:pt x="863" y="1155"/>
                  </a:lnTo>
                  <a:lnTo>
                    <a:pt x="1143" y="0"/>
                  </a:lnTo>
                  <a:close/>
                </a:path>
              </a:pathLst>
            </a:custGeom>
            <a:solidFill>
              <a:srgbClr val="919495"/>
            </a:solidFill>
          </p:spPr>
          <p:txBody>
            <a:bodyPr wrap="square" lIns="0" tIns="0" rIns="0" bIns="0" rtlCol="0"/>
            <a:lstStyle/>
            <a:p>
              <a:endParaRPr/>
            </a:p>
          </p:txBody>
        </p:sp>
        <p:sp>
          <p:nvSpPr>
            <p:cNvPr id="756" name="object 759">
              <a:extLst>
                <a:ext uri="{FF2B5EF4-FFF2-40B4-BE49-F238E27FC236}">
                  <a16:creationId xmlns:a16="http://schemas.microsoft.com/office/drawing/2014/main" id="{0BC1AB26-80FF-6A92-874D-94934086C136}"/>
                </a:ext>
              </a:extLst>
            </p:cNvPr>
            <p:cNvSpPr/>
            <p:nvPr/>
          </p:nvSpPr>
          <p:spPr>
            <a:xfrm>
              <a:off x="6162564" y="3502173"/>
              <a:ext cx="5080" cy="7620"/>
            </a:xfrm>
            <a:custGeom>
              <a:avLst/>
              <a:gdLst/>
              <a:ahLst/>
              <a:cxnLst/>
              <a:rect l="l" t="t" r="r" b="b"/>
              <a:pathLst>
                <a:path w="5079" h="7620">
                  <a:moveTo>
                    <a:pt x="2882" y="0"/>
                  </a:moveTo>
                  <a:lnTo>
                    <a:pt x="2019" y="0"/>
                  </a:lnTo>
                  <a:lnTo>
                    <a:pt x="863" y="584"/>
                  </a:lnTo>
                  <a:lnTo>
                    <a:pt x="584" y="1447"/>
                  </a:lnTo>
                  <a:lnTo>
                    <a:pt x="0" y="3759"/>
                  </a:lnTo>
                  <a:lnTo>
                    <a:pt x="2882" y="3759"/>
                  </a:lnTo>
                  <a:lnTo>
                    <a:pt x="4038" y="6070"/>
                  </a:lnTo>
                  <a:lnTo>
                    <a:pt x="4914" y="7518"/>
                  </a:lnTo>
                  <a:lnTo>
                    <a:pt x="4038" y="4914"/>
                  </a:lnTo>
                  <a:lnTo>
                    <a:pt x="3467" y="2311"/>
                  </a:lnTo>
                  <a:lnTo>
                    <a:pt x="2882" y="0"/>
                  </a:lnTo>
                  <a:close/>
                </a:path>
              </a:pathLst>
            </a:custGeom>
            <a:solidFill>
              <a:srgbClr val="CB8F83"/>
            </a:solidFill>
          </p:spPr>
          <p:txBody>
            <a:bodyPr wrap="square" lIns="0" tIns="0" rIns="0" bIns="0" rtlCol="0"/>
            <a:lstStyle/>
            <a:p>
              <a:endParaRPr/>
            </a:p>
          </p:txBody>
        </p:sp>
        <p:sp>
          <p:nvSpPr>
            <p:cNvPr id="757" name="object 760">
              <a:extLst>
                <a:ext uri="{FF2B5EF4-FFF2-40B4-BE49-F238E27FC236}">
                  <a16:creationId xmlns:a16="http://schemas.microsoft.com/office/drawing/2014/main" id="{6554CE60-EBD3-732C-C5B2-5B976DA6E7AD}"/>
                </a:ext>
              </a:extLst>
            </p:cNvPr>
            <p:cNvSpPr/>
            <p:nvPr/>
          </p:nvSpPr>
          <p:spPr>
            <a:xfrm>
              <a:off x="6221404" y="3446724"/>
              <a:ext cx="101600" cy="63500"/>
            </a:xfrm>
            <a:custGeom>
              <a:avLst/>
              <a:gdLst/>
              <a:ahLst/>
              <a:cxnLst/>
              <a:rect l="l" t="t" r="r" b="b"/>
              <a:pathLst>
                <a:path w="101600" h="63500">
                  <a:moveTo>
                    <a:pt x="90372" y="49682"/>
                  </a:moveTo>
                  <a:lnTo>
                    <a:pt x="43401" y="49682"/>
                  </a:lnTo>
                  <a:lnTo>
                    <a:pt x="43972" y="51993"/>
                  </a:lnTo>
                  <a:lnTo>
                    <a:pt x="44557" y="53136"/>
                  </a:lnTo>
                  <a:lnTo>
                    <a:pt x="43401" y="54292"/>
                  </a:lnTo>
                  <a:lnTo>
                    <a:pt x="41661" y="57188"/>
                  </a:lnTo>
                  <a:lnTo>
                    <a:pt x="45420" y="58635"/>
                  </a:lnTo>
                  <a:lnTo>
                    <a:pt x="46284" y="61810"/>
                  </a:lnTo>
                  <a:lnTo>
                    <a:pt x="50043" y="62966"/>
                  </a:lnTo>
                  <a:lnTo>
                    <a:pt x="52926" y="62966"/>
                  </a:lnTo>
                  <a:lnTo>
                    <a:pt x="54082" y="60070"/>
                  </a:lnTo>
                  <a:lnTo>
                    <a:pt x="54666" y="58915"/>
                  </a:lnTo>
                  <a:lnTo>
                    <a:pt x="58412" y="58635"/>
                  </a:lnTo>
                  <a:lnTo>
                    <a:pt x="66502" y="58635"/>
                  </a:lnTo>
                  <a:lnTo>
                    <a:pt x="78267" y="54375"/>
                  </a:lnTo>
                  <a:lnTo>
                    <a:pt x="90372" y="49682"/>
                  </a:lnTo>
                  <a:close/>
                </a:path>
                <a:path w="101600" h="63500">
                  <a:moveTo>
                    <a:pt x="36467" y="51409"/>
                  </a:moveTo>
                  <a:lnTo>
                    <a:pt x="27221" y="51409"/>
                  </a:lnTo>
                  <a:lnTo>
                    <a:pt x="29533" y="54876"/>
                  </a:lnTo>
                  <a:lnTo>
                    <a:pt x="31844" y="60070"/>
                  </a:lnTo>
                  <a:lnTo>
                    <a:pt x="36467" y="60070"/>
                  </a:lnTo>
                  <a:lnTo>
                    <a:pt x="36467" y="62090"/>
                  </a:lnTo>
                  <a:lnTo>
                    <a:pt x="37622" y="62090"/>
                  </a:lnTo>
                  <a:lnTo>
                    <a:pt x="37915" y="58343"/>
                  </a:lnTo>
                  <a:lnTo>
                    <a:pt x="36558" y="54013"/>
                  </a:lnTo>
                  <a:lnTo>
                    <a:pt x="36467" y="51409"/>
                  </a:lnTo>
                  <a:close/>
                </a:path>
                <a:path w="101600" h="63500">
                  <a:moveTo>
                    <a:pt x="4704" y="0"/>
                  </a:moveTo>
                  <a:lnTo>
                    <a:pt x="945" y="1155"/>
                  </a:lnTo>
                  <a:lnTo>
                    <a:pt x="0" y="14981"/>
                  </a:lnTo>
                  <a:lnTo>
                    <a:pt x="4879" y="31161"/>
                  </a:lnTo>
                  <a:lnTo>
                    <a:pt x="13496" y="45552"/>
                  </a:lnTo>
                  <a:lnTo>
                    <a:pt x="23767" y="54013"/>
                  </a:lnTo>
                  <a:lnTo>
                    <a:pt x="23767" y="56032"/>
                  </a:lnTo>
                  <a:lnTo>
                    <a:pt x="24338" y="55740"/>
                  </a:lnTo>
                  <a:lnTo>
                    <a:pt x="25202" y="55448"/>
                  </a:lnTo>
                  <a:lnTo>
                    <a:pt x="26065" y="55448"/>
                  </a:lnTo>
                  <a:lnTo>
                    <a:pt x="26650" y="52565"/>
                  </a:lnTo>
                  <a:lnTo>
                    <a:pt x="27221" y="51409"/>
                  </a:lnTo>
                  <a:lnTo>
                    <a:pt x="36467" y="51409"/>
                  </a:lnTo>
                  <a:lnTo>
                    <a:pt x="36467" y="49682"/>
                  </a:lnTo>
                  <a:lnTo>
                    <a:pt x="90372" y="49682"/>
                  </a:lnTo>
                  <a:lnTo>
                    <a:pt x="90748" y="49536"/>
                  </a:lnTo>
                  <a:lnTo>
                    <a:pt x="94226" y="48526"/>
                  </a:lnTo>
                  <a:lnTo>
                    <a:pt x="94226" y="46786"/>
                  </a:lnTo>
                  <a:lnTo>
                    <a:pt x="96538" y="45631"/>
                  </a:lnTo>
                  <a:lnTo>
                    <a:pt x="101161" y="43903"/>
                  </a:lnTo>
                  <a:lnTo>
                    <a:pt x="101161" y="41008"/>
                  </a:lnTo>
                  <a:lnTo>
                    <a:pt x="95382" y="40436"/>
                  </a:lnTo>
                  <a:lnTo>
                    <a:pt x="92499" y="40436"/>
                  </a:lnTo>
                  <a:lnTo>
                    <a:pt x="85723" y="35521"/>
                  </a:lnTo>
                  <a:lnTo>
                    <a:pt x="69398" y="35521"/>
                  </a:lnTo>
                  <a:lnTo>
                    <a:pt x="62772" y="33223"/>
                  </a:lnTo>
                  <a:lnTo>
                    <a:pt x="28961" y="33223"/>
                  </a:lnTo>
                  <a:lnTo>
                    <a:pt x="26650" y="32346"/>
                  </a:lnTo>
                  <a:lnTo>
                    <a:pt x="24000" y="29463"/>
                  </a:lnTo>
                  <a:lnTo>
                    <a:pt x="20300" y="29463"/>
                  </a:lnTo>
                  <a:lnTo>
                    <a:pt x="20871" y="25996"/>
                  </a:lnTo>
                  <a:lnTo>
                    <a:pt x="21163" y="24549"/>
                  </a:lnTo>
                  <a:lnTo>
                    <a:pt x="18268" y="24549"/>
                  </a:lnTo>
                  <a:lnTo>
                    <a:pt x="15506" y="18488"/>
                  </a:lnTo>
                  <a:lnTo>
                    <a:pt x="12823" y="12457"/>
                  </a:lnTo>
                  <a:lnTo>
                    <a:pt x="7587" y="584"/>
                  </a:lnTo>
                  <a:lnTo>
                    <a:pt x="4704" y="0"/>
                  </a:lnTo>
                  <a:close/>
                </a:path>
                <a:path w="101600" h="63500">
                  <a:moveTo>
                    <a:pt x="40226" y="49682"/>
                  </a:moveTo>
                  <a:lnTo>
                    <a:pt x="38486" y="49682"/>
                  </a:lnTo>
                  <a:lnTo>
                    <a:pt x="38486" y="51409"/>
                  </a:lnTo>
                  <a:lnTo>
                    <a:pt x="39362" y="51409"/>
                  </a:lnTo>
                  <a:lnTo>
                    <a:pt x="40226" y="49682"/>
                  </a:lnTo>
                  <a:close/>
                </a:path>
                <a:path w="101600" h="63500">
                  <a:moveTo>
                    <a:pt x="84130" y="34366"/>
                  </a:moveTo>
                  <a:lnTo>
                    <a:pt x="80371" y="34950"/>
                  </a:lnTo>
                  <a:lnTo>
                    <a:pt x="69398" y="35521"/>
                  </a:lnTo>
                  <a:lnTo>
                    <a:pt x="85723" y="35521"/>
                  </a:lnTo>
                  <a:lnTo>
                    <a:pt x="84130" y="34366"/>
                  </a:lnTo>
                  <a:close/>
                </a:path>
                <a:path w="101600" h="63500">
                  <a:moveTo>
                    <a:pt x="34155" y="30035"/>
                  </a:moveTo>
                  <a:lnTo>
                    <a:pt x="32428" y="30035"/>
                  </a:lnTo>
                  <a:lnTo>
                    <a:pt x="28097" y="30899"/>
                  </a:lnTo>
                  <a:lnTo>
                    <a:pt x="28377" y="31483"/>
                  </a:lnTo>
                  <a:lnTo>
                    <a:pt x="28961" y="33223"/>
                  </a:lnTo>
                  <a:lnTo>
                    <a:pt x="62772" y="33223"/>
                  </a:lnTo>
                  <a:lnTo>
                    <a:pt x="62089" y="32986"/>
                  </a:lnTo>
                  <a:lnTo>
                    <a:pt x="54266" y="31915"/>
                  </a:lnTo>
                  <a:lnTo>
                    <a:pt x="48808" y="31775"/>
                  </a:lnTo>
                  <a:lnTo>
                    <a:pt x="38486" y="31775"/>
                  </a:lnTo>
                  <a:lnTo>
                    <a:pt x="34155" y="30035"/>
                  </a:lnTo>
                  <a:close/>
                </a:path>
                <a:path w="101600" h="63500">
                  <a:moveTo>
                    <a:pt x="46281" y="31710"/>
                  </a:moveTo>
                  <a:lnTo>
                    <a:pt x="38486" y="31775"/>
                  </a:lnTo>
                  <a:lnTo>
                    <a:pt x="48808" y="31775"/>
                  </a:lnTo>
                  <a:lnTo>
                    <a:pt x="46281" y="31710"/>
                  </a:lnTo>
                  <a:close/>
                </a:path>
                <a:path w="101600" h="63500">
                  <a:moveTo>
                    <a:pt x="23475" y="28892"/>
                  </a:moveTo>
                  <a:lnTo>
                    <a:pt x="22319" y="28892"/>
                  </a:lnTo>
                  <a:lnTo>
                    <a:pt x="21163" y="29171"/>
                  </a:lnTo>
                  <a:lnTo>
                    <a:pt x="20300" y="29463"/>
                  </a:lnTo>
                  <a:lnTo>
                    <a:pt x="24000" y="29463"/>
                  </a:lnTo>
                  <a:lnTo>
                    <a:pt x="23475" y="28892"/>
                  </a:lnTo>
                  <a:close/>
                </a:path>
              </a:pathLst>
            </a:custGeom>
            <a:solidFill>
              <a:srgbClr val="CDCFCE"/>
            </a:solidFill>
          </p:spPr>
          <p:txBody>
            <a:bodyPr wrap="square" lIns="0" tIns="0" rIns="0" bIns="0" rtlCol="0"/>
            <a:lstStyle/>
            <a:p>
              <a:endParaRPr/>
            </a:p>
          </p:txBody>
        </p:sp>
        <p:sp>
          <p:nvSpPr>
            <p:cNvPr id="758" name="object 761">
              <a:extLst>
                <a:ext uri="{FF2B5EF4-FFF2-40B4-BE49-F238E27FC236}">
                  <a16:creationId xmlns:a16="http://schemas.microsoft.com/office/drawing/2014/main" id="{52767127-D7BD-C2B6-556C-8BEBFD10B413}"/>
                </a:ext>
              </a:extLst>
            </p:cNvPr>
            <p:cNvSpPr/>
            <p:nvPr/>
          </p:nvSpPr>
          <p:spPr>
            <a:xfrm>
              <a:off x="6197800" y="3503912"/>
              <a:ext cx="3810" cy="4445"/>
            </a:xfrm>
            <a:custGeom>
              <a:avLst/>
              <a:gdLst/>
              <a:ahLst/>
              <a:cxnLst/>
              <a:rect l="l" t="t" r="r" b="b"/>
              <a:pathLst>
                <a:path w="3810" h="4445">
                  <a:moveTo>
                    <a:pt x="0" y="0"/>
                  </a:moveTo>
                  <a:lnTo>
                    <a:pt x="571" y="1435"/>
                  </a:lnTo>
                  <a:lnTo>
                    <a:pt x="1447" y="2882"/>
                  </a:lnTo>
                  <a:lnTo>
                    <a:pt x="2311" y="4330"/>
                  </a:lnTo>
                  <a:lnTo>
                    <a:pt x="2603" y="3759"/>
                  </a:lnTo>
                  <a:lnTo>
                    <a:pt x="2882" y="3175"/>
                  </a:lnTo>
                  <a:lnTo>
                    <a:pt x="3467" y="2882"/>
                  </a:lnTo>
                  <a:lnTo>
                    <a:pt x="3467" y="2019"/>
                  </a:lnTo>
                  <a:lnTo>
                    <a:pt x="2311" y="1155"/>
                  </a:lnTo>
                  <a:lnTo>
                    <a:pt x="1155" y="571"/>
                  </a:lnTo>
                  <a:lnTo>
                    <a:pt x="0" y="0"/>
                  </a:lnTo>
                  <a:close/>
                </a:path>
              </a:pathLst>
            </a:custGeom>
            <a:solidFill>
              <a:srgbClr val="818485"/>
            </a:solidFill>
          </p:spPr>
          <p:txBody>
            <a:bodyPr wrap="square" lIns="0" tIns="0" rIns="0" bIns="0" rtlCol="0"/>
            <a:lstStyle/>
            <a:p>
              <a:endParaRPr/>
            </a:p>
          </p:txBody>
        </p:sp>
        <p:sp>
          <p:nvSpPr>
            <p:cNvPr id="759" name="object 762">
              <a:extLst>
                <a:ext uri="{FF2B5EF4-FFF2-40B4-BE49-F238E27FC236}">
                  <a16:creationId xmlns:a16="http://schemas.microsoft.com/office/drawing/2014/main" id="{F46CB94E-FDC8-1D2C-3013-4AF3E2C28D7B}"/>
                </a:ext>
              </a:extLst>
            </p:cNvPr>
            <p:cNvSpPr/>
            <p:nvPr/>
          </p:nvSpPr>
          <p:spPr>
            <a:xfrm>
              <a:off x="6126463" y="3505940"/>
              <a:ext cx="4445" cy="2540"/>
            </a:xfrm>
            <a:custGeom>
              <a:avLst/>
              <a:gdLst/>
              <a:ahLst/>
              <a:cxnLst/>
              <a:rect l="l" t="t" r="r" b="b"/>
              <a:pathLst>
                <a:path w="4445" h="2539">
                  <a:moveTo>
                    <a:pt x="4330" y="0"/>
                  </a:moveTo>
                  <a:lnTo>
                    <a:pt x="2882" y="279"/>
                  </a:lnTo>
                  <a:lnTo>
                    <a:pt x="0" y="1435"/>
                  </a:lnTo>
                  <a:lnTo>
                    <a:pt x="1155" y="1435"/>
                  </a:lnTo>
                  <a:lnTo>
                    <a:pt x="3467" y="2019"/>
                  </a:lnTo>
                  <a:lnTo>
                    <a:pt x="3759" y="1155"/>
                  </a:lnTo>
                  <a:lnTo>
                    <a:pt x="4038" y="571"/>
                  </a:lnTo>
                  <a:lnTo>
                    <a:pt x="4330" y="0"/>
                  </a:lnTo>
                  <a:close/>
                </a:path>
              </a:pathLst>
            </a:custGeom>
            <a:solidFill>
              <a:srgbClr val="B7654F"/>
            </a:solidFill>
          </p:spPr>
          <p:txBody>
            <a:bodyPr wrap="square" lIns="0" tIns="0" rIns="0" bIns="0" rtlCol="0"/>
            <a:lstStyle/>
            <a:p>
              <a:endParaRPr/>
            </a:p>
          </p:txBody>
        </p:sp>
        <p:sp>
          <p:nvSpPr>
            <p:cNvPr id="760" name="object 763">
              <a:extLst>
                <a:ext uri="{FF2B5EF4-FFF2-40B4-BE49-F238E27FC236}">
                  <a16:creationId xmlns:a16="http://schemas.microsoft.com/office/drawing/2014/main" id="{89CACAE9-FD9B-227C-960F-19A7D44D385E}"/>
                </a:ext>
              </a:extLst>
            </p:cNvPr>
            <p:cNvSpPr/>
            <p:nvPr/>
          </p:nvSpPr>
          <p:spPr>
            <a:xfrm>
              <a:off x="6148694" y="3505059"/>
              <a:ext cx="2540" cy="3175"/>
            </a:xfrm>
            <a:custGeom>
              <a:avLst/>
              <a:gdLst/>
              <a:ahLst/>
              <a:cxnLst/>
              <a:rect l="l" t="t" r="r" b="b"/>
              <a:pathLst>
                <a:path w="2539" h="3175">
                  <a:moveTo>
                    <a:pt x="2031" y="0"/>
                  </a:moveTo>
                  <a:lnTo>
                    <a:pt x="1447" y="0"/>
                  </a:lnTo>
                  <a:lnTo>
                    <a:pt x="876" y="584"/>
                  </a:lnTo>
                  <a:lnTo>
                    <a:pt x="292" y="1460"/>
                  </a:lnTo>
                  <a:lnTo>
                    <a:pt x="0" y="2311"/>
                  </a:lnTo>
                  <a:lnTo>
                    <a:pt x="584" y="2895"/>
                  </a:lnTo>
                  <a:lnTo>
                    <a:pt x="2311" y="292"/>
                  </a:lnTo>
                  <a:lnTo>
                    <a:pt x="2031" y="0"/>
                  </a:lnTo>
                  <a:close/>
                </a:path>
              </a:pathLst>
            </a:custGeom>
            <a:solidFill>
              <a:srgbClr val="E2BEB2"/>
            </a:solidFill>
          </p:spPr>
          <p:txBody>
            <a:bodyPr wrap="square" lIns="0" tIns="0" rIns="0" bIns="0" rtlCol="0"/>
            <a:lstStyle/>
            <a:p>
              <a:endParaRPr/>
            </a:p>
          </p:txBody>
        </p:sp>
        <p:sp>
          <p:nvSpPr>
            <p:cNvPr id="761" name="object 764">
              <a:extLst>
                <a:ext uri="{FF2B5EF4-FFF2-40B4-BE49-F238E27FC236}">
                  <a16:creationId xmlns:a16="http://schemas.microsoft.com/office/drawing/2014/main" id="{2CB2A5F7-0CB7-1D05-5045-95002C8A0780}"/>
                </a:ext>
              </a:extLst>
            </p:cNvPr>
            <p:cNvSpPr/>
            <p:nvPr/>
          </p:nvSpPr>
          <p:spPr>
            <a:xfrm>
              <a:off x="6211663" y="3480517"/>
              <a:ext cx="19050" cy="27940"/>
            </a:xfrm>
            <a:custGeom>
              <a:avLst/>
              <a:gdLst/>
              <a:ahLst/>
              <a:cxnLst/>
              <a:rect l="l" t="t" r="r" b="b"/>
              <a:pathLst>
                <a:path w="19050" h="27939">
                  <a:moveTo>
                    <a:pt x="0" y="0"/>
                  </a:moveTo>
                  <a:lnTo>
                    <a:pt x="3908" y="7536"/>
                  </a:lnTo>
                  <a:lnTo>
                    <a:pt x="7870" y="14801"/>
                  </a:lnTo>
                  <a:lnTo>
                    <a:pt x="12590" y="21524"/>
                  </a:lnTo>
                  <a:lnTo>
                    <a:pt x="18770" y="27432"/>
                  </a:lnTo>
                  <a:lnTo>
                    <a:pt x="10519" y="14494"/>
                  </a:lnTo>
                  <a:lnTo>
                    <a:pt x="5813" y="7324"/>
                  </a:lnTo>
                  <a:lnTo>
                    <a:pt x="2893" y="3350"/>
                  </a:lnTo>
                  <a:lnTo>
                    <a:pt x="0" y="0"/>
                  </a:lnTo>
                  <a:close/>
                </a:path>
              </a:pathLst>
            </a:custGeom>
            <a:solidFill>
              <a:srgbClr val="797D7E"/>
            </a:solidFill>
          </p:spPr>
          <p:txBody>
            <a:bodyPr wrap="square" lIns="0" tIns="0" rIns="0" bIns="0" rtlCol="0"/>
            <a:lstStyle/>
            <a:p>
              <a:endParaRPr/>
            </a:p>
          </p:txBody>
        </p:sp>
        <p:sp>
          <p:nvSpPr>
            <p:cNvPr id="762" name="object 765">
              <a:extLst>
                <a:ext uri="{FF2B5EF4-FFF2-40B4-BE49-F238E27FC236}">
                  <a16:creationId xmlns:a16="http://schemas.microsoft.com/office/drawing/2014/main" id="{13CECC5E-DC26-7BE9-4788-C20393DCE967}"/>
                </a:ext>
              </a:extLst>
            </p:cNvPr>
            <p:cNvSpPr/>
            <p:nvPr/>
          </p:nvSpPr>
          <p:spPr>
            <a:xfrm>
              <a:off x="6388997" y="3503042"/>
              <a:ext cx="1270" cy="5080"/>
            </a:xfrm>
            <a:custGeom>
              <a:avLst/>
              <a:gdLst/>
              <a:ahLst/>
              <a:cxnLst/>
              <a:rect l="l" t="t" r="r" b="b"/>
              <a:pathLst>
                <a:path w="1270" h="5079">
                  <a:moveTo>
                    <a:pt x="863" y="0"/>
                  </a:moveTo>
                  <a:lnTo>
                    <a:pt x="0" y="0"/>
                  </a:lnTo>
                  <a:lnTo>
                    <a:pt x="0" y="4914"/>
                  </a:lnTo>
                  <a:lnTo>
                    <a:pt x="863" y="4914"/>
                  </a:lnTo>
                  <a:lnTo>
                    <a:pt x="863" y="0"/>
                  </a:lnTo>
                  <a:close/>
                </a:path>
              </a:pathLst>
            </a:custGeom>
            <a:solidFill>
              <a:srgbClr val="CDCFCE"/>
            </a:solidFill>
          </p:spPr>
          <p:txBody>
            <a:bodyPr wrap="square" lIns="0" tIns="0" rIns="0" bIns="0" rtlCol="0"/>
            <a:lstStyle/>
            <a:p>
              <a:endParaRPr/>
            </a:p>
          </p:txBody>
        </p:sp>
        <p:sp>
          <p:nvSpPr>
            <p:cNvPr id="763" name="object 766">
              <a:extLst>
                <a:ext uri="{FF2B5EF4-FFF2-40B4-BE49-F238E27FC236}">
                  <a16:creationId xmlns:a16="http://schemas.microsoft.com/office/drawing/2014/main" id="{5D9C887E-C50D-164E-FF0B-285BC32DBE3B}"/>
                </a:ext>
              </a:extLst>
            </p:cNvPr>
            <p:cNvSpPr/>
            <p:nvPr/>
          </p:nvSpPr>
          <p:spPr>
            <a:xfrm>
              <a:off x="6436939" y="3498709"/>
              <a:ext cx="1270" cy="8255"/>
            </a:xfrm>
            <a:custGeom>
              <a:avLst/>
              <a:gdLst/>
              <a:ahLst/>
              <a:cxnLst/>
              <a:rect l="l" t="t" r="r" b="b"/>
              <a:pathLst>
                <a:path w="1270" h="8254">
                  <a:moveTo>
                    <a:pt x="571" y="0"/>
                  </a:moveTo>
                  <a:lnTo>
                    <a:pt x="0" y="5206"/>
                  </a:lnTo>
                  <a:lnTo>
                    <a:pt x="0" y="8089"/>
                  </a:lnTo>
                  <a:lnTo>
                    <a:pt x="1155" y="8089"/>
                  </a:lnTo>
                  <a:lnTo>
                    <a:pt x="863" y="5206"/>
                  </a:lnTo>
                  <a:lnTo>
                    <a:pt x="571" y="2603"/>
                  </a:lnTo>
                  <a:lnTo>
                    <a:pt x="571" y="0"/>
                  </a:lnTo>
                  <a:close/>
                </a:path>
              </a:pathLst>
            </a:custGeom>
            <a:solidFill>
              <a:srgbClr val="898C8D"/>
            </a:solidFill>
          </p:spPr>
          <p:txBody>
            <a:bodyPr wrap="square" lIns="0" tIns="0" rIns="0" bIns="0" rtlCol="0"/>
            <a:lstStyle/>
            <a:p>
              <a:endParaRPr/>
            </a:p>
          </p:txBody>
        </p:sp>
        <p:sp>
          <p:nvSpPr>
            <p:cNvPr id="764" name="object 767">
              <a:extLst>
                <a:ext uri="{FF2B5EF4-FFF2-40B4-BE49-F238E27FC236}">
                  <a16:creationId xmlns:a16="http://schemas.microsoft.com/office/drawing/2014/main" id="{D269C5AA-3745-0BE2-91BD-10A0E321F8DC}"/>
                </a:ext>
              </a:extLst>
            </p:cNvPr>
            <p:cNvSpPr/>
            <p:nvPr/>
          </p:nvSpPr>
          <p:spPr>
            <a:xfrm>
              <a:off x="6150140" y="3435172"/>
              <a:ext cx="36830" cy="71120"/>
            </a:xfrm>
            <a:custGeom>
              <a:avLst/>
              <a:gdLst/>
              <a:ahLst/>
              <a:cxnLst/>
              <a:rect l="l" t="t" r="r" b="b"/>
              <a:pathLst>
                <a:path w="36829" h="71120">
                  <a:moveTo>
                    <a:pt x="4330" y="67017"/>
                  </a:moveTo>
                  <a:lnTo>
                    <a:pt x="1435" y="67017"/>
                  </a:lnTo>
                  <a:lnTo>
                    <a:pt x="863" y="67602"/>
                  </a:lnTo>
                  <a:lnTo>
                    <a:pt x="292" y="68173"/>
                  </a:lnTo>
                  <a:lnTo>
                    <a:pt x="0" y="68757"/>
                  </a:lnTo>
                  <a:lnTo>
                    <a:pt x="0" y="69900"/>
                  </a:lnTo>
                  <a:lnTo>
                    <a:pt x="571" y="69900"/>
                  </a:lnTo>
                  <a:lnTo>
                    <a:pt x="863" y="70192"/>
                  </a:lnTo>
                  <a:lnTo>
                    <a:pt x="3175" y="69037"/>
                  </a:lnTo>
                  <a:lnTo>
                    <a:pt x="4330" y="67017"/>
                  </a:lnTo>
                  <a:close/>
                </a:path>
                <a:path w="36829" h="71120">
                  <a:moveTo>
                    <a:pt x="36690" y="70764"/>
                  </a:moveTo>
                  <a:lnTo>
                    <a:pt x="33705" y="60667"/>
                  </a:lnTo>
                  <a:lnTo>
                    <a:pt x="32346" y="56324"/>
                  </a:lnTo>
                  <a:lnTo>
                    <a:pt x="31775" y="54876"/>
                  </a:lnTo>
                  <a:lnTo>
                    <a:pt x="31203" y="53721"/>
                  </a:lnTo>
                  <a:lnTo>
                    <a:pt x="30911" y="52565"/>
                  </a:lnTo>
                  <a:lnTo>
                    <a:pt x="30911" y="51409"/>
                  </a:lnTo>
                  <a:lnTo>
                    <a:pt x="29171" y="47371"/>
                  </a:lnTo>
                  <a:lnTo>
                    <a:pt x="28308" y="45631"/>
                  </a:lnTo>
                  <a:lnTo>
                    <a:pt x="27444" y="45631"/>
                  </a:lnTo>
                  <a:lnTo>
                    <a:pt x="27343" y="40919"/>
                  </a:lnTo>
                  <a:lnTo>
                    <a:pt x="26860" y="38989"/>
                  </a:lnTo>
                  <a:lnTo>
                    <a:pt x="26860" y="38125"/>
                  </a:lnTo>
                  <a:lnTo>
                    <a:pt x="26581" y="36969"/>
                  </a:lnTo>
                  <a:lnTo>
                    <a:pt x="25996" y="35242"/>
                  </a:lnTo>
                  <a:lnTo>
                    <a:pt x="25996" y="30327"/>
                  </a:lnTo>
                  <a:lnTo>
                    <a:pt x="26289" y="29171"/>
                  </a:lnTo>
                  <a:lnTo>
                    <a:pt x="26860" y="27444"/>
                  </a:lnTo>
                  <a:lnTo>
                    <a:pt x="26860" y="7797"/>
                  </a:lnTo>
                  <a:lnTo>
                    <a:pt x="26581" y="5778"/>
                  </a:lnTo>
                  <a:lnTo>
                    <a:pt x="25996" y="2311"/>
                  </a:lnTo>
                  <a:lnTo>
                    <a:pt x="25425" y="584"/>
                  </a:lnTo>
                  <a:lnTo>
                    <a:pt x="25425" y="0"/>
                  </a:lnTo>
                  <a:lnTo>
                    <a:pt x="25133" y="584"/>
                  </a:lnTo>
                  <a:lnTo>
                    <a:pt x="25133" y="2311"/>
                  </a:lnTo>
                  <a:lnTo>
                    <a:pt x="24549" y="9537"/>
                  </a:lnTo>
                  <a:lnTo>
                    <a:pt x="23977" y="24549"/>
                  </a:lnTo>
                  <a:lnTo>
                    <a:pt x="23977" y="30327"/>
                  </a:lnTo>
                  <a:lnTo>
                    <a:pt x="25273" y="40919"/>
                  </a:lnTo>
                  <a:lnTo>
                    <a:pt x="27686" y="50876"/>
                  </a:lnTo>
                  <a:lnTo>
                    <a:pt x="31013" y="60947"/>
                  </a:lnTo>
                  <a:lnTo>
                    <a:pt x="34658" y="70764"/>
                  </a:lnTo>
                  <a:lnTo>
                    <a:pt x="36690" y="70764"/>
                  </a:lnTo>
                  <a:close/>
                </a:path>
              </a:pathLst>
            </a:custGeom>
            <a:solidFill>
              <a:srgbClr val="E3AA99"/>
            </a:solidFill>
          </p:spPr>
          <p:txBody>
            <a:bodyPr wrap="square" lIns="0" tIns="0" rIns="0" bIns="0" rtlCol="0"/>
            <a:lstStyle/>
            <a:p>
              <a:endParaRPr/>
            </a:p>
          </p:txBody>
        </p:sp>
        <p:sp>
          <p:nvSpPr>
            <p:cNvPr id="765" name="object 768">
              <a:extLst>
                <a:ext uri="{FF2B5EF4-FFF2-40B4-BE49-F238E27FC236}">
                  <a16:creationId xmlns:a16="http://schemas.microsoft.com/office/drawing/2014/main" id="{F3296E82-9FB8-4F55-7882-309A72342110}"/>
                </a:ext>
              </a:extLst>
            </p:cNvPr>
            <p:cNvSpPr/>
            <p:nvPr/>
          </p:nvSpPr>
          <p:spPr>
            <a:xfrm>
              <a:off x="6128286" y="3466364"/>
              <a:ext cx="18415" cy="38735"/>
            </a:xfrm>
            <a:custGeom>
              <a:avLst/>
              <a:gdLst/>
              <a:ahLst/>
              <a:cxnLst/>
              <a:rect l="l" t="t" r="r" b="b"/>
              <a:pathLst>
                <a:path w="18414" h="38735">
                  <a:moveTo>
                    <a:pt x="16082" y="0"/>
                  </a:moveTo>
                  <a:lnTo>
                    <a:pt x="6138" y="1552"/>
                  </a:lnTo>
                  <a:lnTo>
                    <a:pt x="1282" y="12850"/>
                  </a:lnTo>
                  <a:lnTo>
                    <a:pt x="0" y="26965"/>
                  </a:lnTo>
                  <a:lnTo>
                    <a:pt x="778" y="36969"/>
                  </a:lnTo>
                  <a:lnTo>
                    <a:pt x="2506" y="38125"/>
                  </a:lnTo>
                  <a:lnTo>
                    <a:pt x="3661" y="38696"/>
                  </a:lnTo>
                  <a:lnTo>
                    <a:pt x="5681" y="37261"/>
                  </a:lnTo>
                  <a:lnTo>
                    <a:pt x="7992" y="35814"/>
                  </a:lnTo>
                  <a:lnTo>
                    <a:pt x="10303" y="34658"/>
                  </a:lnTo>
                  <a:lnTo>
                    <a:pt x="10595" y="33502"/>
                  </a:lnTo>
                  <a:lnTo>
                    <a:pt x="13770" y="32346"/>
                  </a:lnTo>
                  <a:lnTo>
                    <a:pt x="16082" y="30607"/>
                  </a:lnTo>
                  <a:lnTo>
                    <a:pt x="17530" y="30035"/>
                  </a:lnTo>
                  <a:lnTo>
                    <a:pt x="17822" y="29171"/>
                  </a:lnTo>
                  <a:lnTo>
                    <a:pt x="18393" y="28016"/>
                  </a:lnTo>
                  <a:lnTo>
                    <a:pt x="17016" y="20836"/>
                  </a:lnTo>
                  <a:lnTo>
                    <a:pt x="16261" y="14117"/>
                  </a:lnTo>
                  <a:lnTo>
                    <a:pt x="15995" y="7343"/>
                  </a:lnTo>
                  <a:lnTo>
                    <a:pt x="16082" y="0"/>
                  </a:lnTo>
                  <a:close/>
                </a:path>
              </a:pathLst>
            </a:custGeom>
            <a:solidFill>
              <a:srgbClr val="CDCFCE"/>
            </a:solidFill>
          </p:spPr>
          <p:txBody>
            <a:bodyPr wrap="square" lIns="0" tIns="0" rIns="0" bIns="0" rtlCol="0"/>
            <a:lstStyle/>
            <a:p>
              <a:endParaRPr/>
            </a:p>
          </p:txBody>
        </p:sp>
        <p:sp>
          <p:nvSpPr>
            <p:cNvPr id="766" name="object 769">
              <a:extLst>
                <a:ext uri="{FF2B5EF4-FFF2-40B4-BE49-F238E27FC236}">
                  <a16:creationId xmlns:a16="http://schemas.microsoft.com/office/drawing/2014/main" id="{05234339-3505-8016-B2E9-D17AD82462A1}"/>
                </a:ext>
              </a:extLst>
            </p:cNvPr>
            <p:cNvSpPr/>
            <p:nvPr/>
          </p:nvSpPr>
          <p:spPr>
            <a:xfrm>
              <a:off x="6328345" y="3502172"/>
              <a:ext cx="27940" cy="2540"/>
            </a:xfrm>
            <a:custGeom>
              <a:avLst/>
              <a:gdLst/>
              <a:ahLst/>
              <a:cxnLst/>
              <a:rect l="l" t="t" r="r" b="b"/>
              <a:pathLst>
                <a:path w="27939" h="2539">
                  <a:moveTo>
                    <a:pt x="24841" y="0"/>
                  </a:moveTo>
                  <a:lnTo>
                    <a:pt x="19062" y="0"/>
                  </a:lnTo>
                  <a:lnTo>
                    <a:pt x="9525" y="863"/>
                  </a:lnTo>
                  <a:lnTo>
                    <a:pt x="0" y="863"/>
                  </a:lnTo>
                  <a:lnTo>
                    <a:pt x="0" y="1739"/>
                  </a:lnTo>
                  <a:lnTo>
                    <a:pt x="6766" y="2010"/>
                  </a:lnTo>
                  <a:lnTo>
                    <a:pt x="14076" y="2387"/>
                  </a:lnTo>
                  <a:lnTo>
                    <a:pt x="21279" y="2222"/>
                  </a:lnTo>
                  <a:lnTo>
                    <a:pt x="27724" y="863"/>
                  </a:lnTo>
                  <a:lnTo>
                    <a:pt x="26568" y="584"/>
                  </a:lnTo>
                  <a:lnTo>
                    <a:pt x="24841" y="0"/>
                  </a:lnTo>
                  <a:close/>
                </a:path>
              </a:pathLst>
            </a:custGeom>
            <a:solidFill>
              <a:srgbClr val="797D7E"/>
            </a:solidFill>
          </p:spPr>
          <p:txBody>
            <a:bodyPr wrap="square" lIns="0" tIns="0" rIns="0" bIns="0" rtlCol="0"/>
            <a:lstStyle/>
            <a:p>
              <a:endParaRPr/>
            </a:p>
          </p:txBody>
        </p:sp>
        <p:sp>
          <p:nvSpPr>
            <p:cNvPr id="767" name="object 770">
              <a:extLst>
                <a:ext uri="{FF2B5EF4-FFF2-40B4-BE49-F238E27FC236}">
                  <a16:creationId xmlns:a16="http://schemas.microsoft.com/office/drawing/2014/main" id="{FD433552-A536-FF46-9176-0B8FC6DBC4E0}"/>
                </a:ext>
              </a:extLst>
            </p:cNvPr>
            <p:cNvSpPr/>
            <p:nvPr/>
          </p:nvSpPr>
          <p:spPr>
            <a:xfrm>
              <a:off x="6324301" y="3502464"/>
              <a:ext cx="4445" cy="1905"/>
            </a:xfrm>
            <a:custGeom>
              <a:avLst/>
              <a:gdLst/>
              <a:ahLst/>
              <a:cxnLst/>
              <a:rect l="l" t="t" r="r" b="b"/>
              <a:pathLst>
                <a:path w="4445" h="1904">
                  <a:moveTo>
                    <a:pt x="2019" y="0"/>
                  </a:moveTo>
                  <a:lnTo>
                    <a:pt x="0" y="0"/>
                  </a:lnTo>
                  <a:lnTo>
                    <a:pt x="0" y="1447"/>
                  </a:lnTo>
                  <a:lnTo>
                    <a:pt x="4038" y="1447"/>
                  </a:lnTo>
                  <a:lnTo>
                    <a:pt x="4038" y="571"/>
                  </a:lnTo>
                  <a:lnTo>
                    <a:pt x="2882" y="292"/>
                  </a:lnTo>
                  <a:lnTo>
                    <a:pt x="2019" y="0"/>
                  </a:lnTo>
                  <a:close/>
                </a:path>
              </a:pathLst>
            </a:custGeom>
            <a:solidFill>
              <a:srgbClr val="898C8D"/>
            </a:solidFill>
          </p:spPr>
          <p:txBody>
            <a:bodyPr wrap="square" lIns="0" tIns="0" rIns="0" bIns="0" rtlCol="0"/>
            <a:lstStyle/>
            <a:p>
              <a:endParaRPr/>
            </a:p>
          </p:txBody>
        </p:sp>
        <p:sp>
          <p:nvSpPr>
            <p:cNvPr id="768" name="object 771">
              <a:extLst>
                <a:ext uri="{FF2B5EF4-FFF2-40B4-BE49-F238E27FC236}">
                  <a16:creationId xmlns:a16="http://schemas.microsoft.com/office/drawing/2014/main" id="{C354CA86-A083-B712-E022-2AA95EC586AF}"/>
                </a:ext>
              </a:extLst>
            </p:cNvPr>
            <p:cNvSpPr/>
            <p:nvPr/>
          </p:nvSpPr>
          <p:spPr>
            <a:xfrm>
              <a:off x="6357226" y="3501023"/>
              <a:ext cx="10795" cy="2540"/>
            </a:xfrm>
            <a:custGeom>
              <a:avLst/>
              <a:gdLst/>
              <a:ahLst/>
              <a:cxnLst/>
              <a:rect l="l" t="t" r="r" b="b"/>
              <a:pathLst>
                <a:path w="10795" h="2539">
                  <a:moveTo>
                    <a:pt x="5778" y="0"/>
                  </a:moveTo>
                  <a:lnTo>
                    <a:pt x="1727" y="584"/>
                  </a:lnTo>
                  <a:lnTo>
                    <a:pt x="0" y="1155"/>
                  </a:lnTo>
                  <a:lnTo>
                    <a:pt x="0" y="2019"/>
                  </a:lnTo>
                  <a:lnTo>
                    <a:pt x="10401" y="1155"/>
                  </a:lnTo>
                  <a:lnTo>
                    <a:pt x="8661" y="584"/>
                  </a:lnTo>
                  <a:lnTo>
                    <a:pt x="5778" y="0"/>
                  </a:lnTo>
                  <a:close/>
                </a:path>
              </a:pathLst>
            </a:custGeom>
            <a:solidFill>
              <a:srgbClr val="797D7E"/>
            </a:solidFill>
          </p:spPr>
          <p:txBody>
            <a:bodyPr wrap="square" lIns="0" tIns="0" rIns="0" bIns="0" rtlCol="0"/>
            <a:lstStyle/>
            <a:p>
              <a:endParaRPr/>
            </a:p>
          </p:txBody>
        </p:sp>
        <p:sp>
          <p:nvSpPr>
            <p:cNvPr id="769" name="object 772">
              <a:extLst>
                <a:ext uri="{FF2B5EF4-FFF2-40B4-BE49-F238E27FC236}">
                  <a16:creationId xmlns:a16="http://schemas.microsoft.com/office/drawing/2014/main" id="{F35FC9B9-2483-A9E9-1FE1-246FEC8AA7C0}"/>
                </a:ext>
              </a:extLst>
            </p:cNvPr>
            <p:cNvSpPr/>
            <p:nvPr/>
          </p:nvSpPr>
          <p:spPr>
            <a:xfrm>
              <a:off x="6325457" y="3450193"/>
              <a:ext cx="56515" cy="53340"/>
            </a:xfrm>
            <a:custGeom>
              <a:avLst/>
              <a:gdLst/>
              <a:ahLst/>
              <a:cxnLst/>
              <a:rect l="l" t="t" r="r" b="b"/>
              <a:pathLst>
                <a:path w="56514" h="53339">
                  <a:moveTo>
                    <a:pt x="50825" y="0"/>
                  </a:moveTo>
                  <a:lnTo>
                    <a:pt x="49390" y="0"/>
                  </a:lnTo>
                  <a:lnTo>
                    <a:pt x="51220" y="11617"/>
                  </a:lnTo>
                  <a:lnTo>
                    <a:pt x="49531" y="21663"/>
                  </a:lnTo>
                  <a:lnTo>
                    <a:pt x="13040" y="49463"/>
                  </a:lnTo>
                  <a:lnTo>
                    <a:pt x="4038" y="49669"/>
                  </a:lnTo>
                  <a:lnTo>
                    <a:pt x="1155" y="51409"/>
                  </a:lnTo>
                  <a:lnTo>
                    <a:pt x="0" y="52273"/>
                  </a:lnTo>
                  <a:lnTo>
                    <a:pt x="863" y="52273"/>
                  </a:lnTo>
                  <a:lnTo>
                    <a:pt x="1727" y="52565"/>
                  </a:lnTo>
                  <a:lnTo>
                    <a:pt x="2882" y="52844"/>
                  </a:lnTo>
                  <a:lnTo>
                    <a:pt x="12420" y="52844"/>
                  </a:lnTo>
                  <a:lnTo>
                    <a:pt x="21945" y="51981"/>
                  </a:lnTo>
                  <a:lnTo>
                    <a:pt x="31775" y="51981"/>
                  </a:lnTo>
                  <a:lnTo>
                    <a:pt x="33502" y="51409"/>
                  </a:lnTo>
                  <a:lnTo>
                    <a:pt x="37541" y="50825"/>
                  </a:lnTo>
                  <a:lnTo>
                    <a:pt x="42164" y="49669"/>
                  </a:lnTo>
                  <a:lnTo>
                    <a:pt x="44767" y="49098"/>
                  </a:lnTo>
                  <a:lnTo>
                    <a:pt x="46215" y="45923"/>
                  </a:lnTo>
                  <a:lnTo>
                    <a:pt x="47650" y="45046"/>
                  </a:lnTo>
                  <a:lnTo>
                    <a:pt x="48234" y="43891"/>
                  </a:lnTo>
                  <a:lnTo>
                    <a:pt x="49961" y="42163"/>
                  </a:lnTo>
                  <a:lnTo>
                    <a:pt x="50546" y="40144"/>
                  </a:lnTo>
                  <a:lnTo>
                    <a:pt x="51981" y="39281"/>
                  </a:lnTo>
                  <a:lnTo>
                    <a:pt x="52565" y="37249"/>
                  </a:lnTo>
                  <a:lnTo>
                    <a:pt x="55740" y="34645"/>
                  </a:lnTo>
                  <a:lnTo>
                    <a:pt x="55740" y="34074"/>
                  </a:lnTo>
                  <a:lnTo>
                    <a:pt x="56032" y="33502"/>
                  </a:lnTo>
                  <a:lnTo>
                    <a:pt x="56324" y="33210"/>
                  </a:lnTo>
                  <a:lnTo>
                    <a:pt x="55740" y="25120"/>
                  </a:lnTo>
                  <a:lnTo>
                    <a:pt x="55740" y="20218"/>
                  </a:lnTo>
                  <a:lnTo>
                    <a:pt x="55168" y="17322"/>
                  </a:lnTo>
                  <a:lnTo>
                    <a:pt x="54876" y="16167"/>
                  </a:lnTo>
                  <a:lnTo>
                    <a:pt x="54876" y="11544"/>
                  </a:lnTo>
                  <a:lnTo>
                    <a:pt x="54292" y="10401"/>
                  </a:lnTo>
                  <a:lnTo>
                    <a:pt x="53721" y="8661"/>
                  </a:lnTo>
                  <a:lnTo>
                    <a:pt x="53721" y="6642"/>
                  </a:lnTo>
                  <a:lnTo>
                    <a:pt x="53428" y="5486"/>
                  </a:lnTo>
                  <a:lnTo>
                    <a:pt x="53428" y="3174"/>
                  </a:lnTo>
                  <a:lnTo>
                    <a:pt x="52857" y="2603"/>
                  </a:lnTo>
                  <a:lnTo>
                    <a:pt x="52565" y="2019"/>
                  </a:lnTo>
                  <a:lnTo>
                    <a:pt x="52273" y="1727"/>
                  </a:lnTo>
                  <a:lnTo>
                    <a:pt x="50825" y="1727"/>
                  </a:lnTo>
                  <a:lnTo>
                    <a:pt x="50825" y="0"/>
                  </a:lnTo>
                  <a:close/>
                </a:path>
              </a:pathLst>
            </a:custGeom>
            <a:solidFill>
              <a:srgbClr val="A1A4A5"/>
            </a:solidFill>
          </p:spPr>
          <p:txBody>
            <a:bodyPr wrap="square" lIns="0" tIns="0" rIns="0" bIns="0" rtlCol="0"/>
            <a:lstStyle/>
            <a:p>
              <a:endParaRPr/>
            </a:p>
          </p:txBody>
        </p:sp>
        <p:sp>
          <p:nvSpPr>
            <p:cNvPr id="770" name="object 773">
              <a:extLst>
                <a:ext uri="{FF2B5EF4-FFF2-40B4-BE49-F238E27FC236}">
                  <a16:creationId xmlns:a16="http://schemas.microsoft.com/office/drawing/2014/main" id="{C2972991-ECC8-3B61-16FE-E40B54EBBBE6}"/>
                </a:ext>
              </a:extLst>
            </p:cNvPr>
            <p:cNvSpPr/>
            <p:nvPr/>
          </p:nvSpPr>
          <p:spPr>
            <a:xfrm>
              <a:off x="6353183" y="3502176"/>
              <a:ext cx="4445" cy="1270"/>
            </a:xfrm>
            <a:custGeom>
              <a:avLst/>
              <a:gdLst/>
              <a:ahLst/>
              <a:cxnLst/>
              <a:rect l="l" t="t" r="r" b="b"/>
              <a:pathLst>
                <a:path w="4445" h="1270">
                  <a:moveTo>
                    <a:pt x="4038" y="0"/>
                  </a:moveTo>
                  <a:lnTo>
                    <a:pt x="0" y="0"/>
                  </a:lnTo>
                  <a:lnTo>
                    <a:pt x="1727" y="584"/>
                  </a:lnTo>
                  <a:lnTo>
                    <a:pt x="2882" y="863"/>
                  </a:lnTo>
                  <a:lnTo>
                    <a:pt x="4038" y="863"/>
                  </a:lnTo>
                  <a:lnTo>
                    <a:pt x="4038" y="0"/>
                  </a:lnTo>
                  <a:close/>
                </a:path>
              </a:pathLst>
            </a:custGeom>
            <a:solidFill>
              <a:srgbClr val="898C8D"/>
            </a:solidFill>
          </p:spPr>
          <p:txBody>
            <a:bodyPr wrap="square" lIns="0" tIns="0" rIns="0" bIns="0" rtlCol="0"/>
            <a:lstStyle/>
            <a:p>
              <a:endParaRPr/>
            </a:p>
          </p:txBody>
        </p:sp>
        <p:sp>
          <p:nvSpPr>
            <p:cNvPr id="771" name="object 774">
              <a:extLst>
                <a:ext uri="{FF2B5EF4-FFF2-40B4-BE49-F238E27FC236}">
                  <a16:creationId xmlns:a16="http://schemas.microsoft.com/office/drawing/2014/main" id="{6C38611F-DA32-5EFD-F432-CB2C750BE10D}"/>
                </a:ext>
              </a:extLst>
            </p:cNvPr>
            <p:cNvSpPr/>
            <p:nvPr/>
          </p:nvSpPr>
          <p:spPr>
            <a:xfrm>
              <a:off x="6105958" y="3499293"/>
              <a:ext cx="1270" cy="3175"/>
            </a:xfrm>
            <a:custGeom>
              <a:avLst/>
              <a:gdLst/>
              <a:ahLst/>
              <a:cxnLst/>
              <a:rect l="l" t="t" r="r" b="b"/>
              <a:pathLst>
                <a:path w="1270" h="3175">
                  <a:moveTo>
                    <a:pt x="863" y="0"/>
                  </a:moveTo>
                  <a:lnTo>
                    <a:pt x="0" y="0"/>
                  </a:lnTo>
                  <a:lnTo>
                    <a:pt x="0" y="2882"/>
                  </a:lnTo>
                  <a:lnTo>
                    <a:pt x="292" y="1727"/>
                  </a:lnTo>
                  <a:lnTo>
                    <a:pt x="571" y="863"/>
                  </a:lnTo>
                  <a:lnTo>
                    <a:pt x="863" y="0"/>
                  </a:lnTo>
                  <a:close/>
                </a:path>
              </a:pathLst>
            </a:custGeom>
            <a:solidFill>
              <a:srgbClr val="A1A4A5"/>
            </a:solidFill>
          </p:spPr>
          <p:txBody>
            <a:bodyPr wrap="square" lIns="0" tIns="0" rIns="0" bIns="0" rtlCol="0"/>
            <a:lstStyle/>
            <a:p>
              <a:endParaRPr/>
            </a:p>
          </p:txBody>
        </p:sp>
        <p:sp>
          <p:nvSpPr>
            <p:cNvPr id="772" name="object 775">
              <a:extLst>
                <a:ext uri="{FF2B5EF4-FFF2-40B4-BE49-F238E27FC236}">
                  <a16:creationId xmlns:a16="http://schemas.microsoft.com/office/drawing/2014/main" id="{AF907004-FBAB-02F0-F52A-16794DAF3FE6}"/>
                </a:ext>
              </a:extLst>
            </p:cNvPr>
            <p:cNvSpPr/>
            <p:nvPr/>
          </p:nvSpPr>
          <p:spPr>
            <a:xfrm>
              <a:off x="6138594" y="3498709"/>
              <a:ext cx="6985" cy="2540"/>
            </a:xfrm>
            <a:custGeom>
              <a:avLst/>
              <a:gdLst/>
              <a:ahLst/>
              <a:cxnLst/>
              <a:rect l="l" t="t" r="r" b="b"/>
              <a:pathLst>
                <a:path w="6985" h="2539">
                  <a:moveTo>
                    <a:pt x="4330" y="0"/>
                  </a:moveTo>
                  <a:lnTo>
                    <a:pt x="3467" y="0"/>
                  </a:lnTo>
                  <a:lnTo>
                    <a:pt x="292" y="1155"/>
                  </a:lnTo>
                  <a:lnTo>
                    <a:pt x="0" y="2311"/>
                  </a:lnTo>
                  <a:lnTo>
                    <a:pt x="5194" y="2311"/>
                  </a:lnTo>
                  <a:lnTo>
                    <a:pt x="5486" y="1727"/>
                  </a:lnTo>
                  <a:lnTo>
                    <a:pt x="6642" y="584"/>
                  </a:lnTo>
                  <a:lnTo>
                    <a:pt x="4330" y="0"/>
                  </a:lnTo>
                  <a:close/>
                </a:path>
              </a:pathLst>
            </a:custGeom>
            <a:solidFill>
              <a:srgbClr val="A64E3C"/>
            </a:solidFill>
          </p:spPr>
          <p:txBody>
            <a:bodyPr wrap="square" lIns="0" tIns="0" rIns="0" bIns="0" rtlCol="0"/>
            <a:lstStyle/>
            <a:p>
              <a:endParaRPr/>
            </a:p>
          </p:txBody>
        </p:sp>
        <p:sp>
          <p:nvSpPr>
            <p:cNvPr id="773" name="object 776">
              <a:extLst>
                <a:ext uri="{FF2B5EF4-FFF2-40B4-BE49-F238E27FC236}">
                  <a16:creationId xmlns:a16="http://schemas.microsoft.com/office/drawing/2014/main" id="{A1673AF5-2878-78A1-4DD4-3BD048C06D7C}"/>
                </a:ext>
              </a:extLst>
            </p:cNvPr>
            <p:cNvSpPr/>
            <p:nvPr/>
          </p:nvSpPr>
          <p:spPr>
            <a:xfrm>
              <a:off x="6151590" y="3499293"/>
              <a:ext cx="3175" cy="3175"/>
            </a:xfrm>
            <a:custGeom>
              <a:avLst/>
              <a:gdLst/>
              <a:ahLst/>
              <a:cxnLst/>
              <a:rect l="l" t="t" r="r" b="b"/>
              <a:pathLst>
                <a:path w="3175" h="3175">
                  <a:moveTo>
                    <a:pt x="2311" y="0"/>
                  </a:moveTo>
                  <a:lnTo>
                    <a:pt x="863" y="571"/>
                  </a:lnTo>
                  <a:lnTo>
                    <a:pt x="0" y="2882"/>
                  </a:lnTo>
                  <a:lnTo>
                    <a:pt x="2882" y="2882"/>
                  </a:lnTo>
                  <a:lnTo>
                    <a:pt x="2882" y="1447"/>
                  </a:lnTo>
                  <a:lnTo>
                    <a:pt x="2311" y="292"/>
                  </a:lnTo>
                  <a:lnTo>
                    <a:pt x="2311" y="0"/>
                  </a:lnTo>
                  <a:close/>
                </a:path>
              </a:pathLst>
            </a:custGeom>
            <a:solidFill>
              <a:srgbClr val="CB8F83"/>
            </a:solidFill>
          </p:spPr>
          <p:txBody>
            <a:bodyPr wrap="square" lIns="0" tIns="0" rIns="0" bIns="0" rtlCol="0"/>
            <a:lstStyle/>
            <a:p>
              <a:endParaRPr/>
            </a:p>
          </p:txBody>
        </p:sp>
        <p:sp>
          <p:nvSpPr>
            <p:cNvPr id="774" name="object 777">
              <a:extLst>
                <a:ext uri="{FF2B5EF4-FFF2-40B4-BE49-F238E27FC236}">
                  <a16:creationId xmlns:a16="http://schemas.microsoft.com/office/drawing/2014/main" id="{365675C7-2A06-62A8-97D7-5A91C4F0BF62}"/>
                </a:ext>
              </a:extLst>
            </p:cNvPr>
            <p:cNvSpPr/>
            <p:nvPr/>
          </p:nvSpPr>
          <p:spPr>
            <a:xfrm>
              <a:off x="6363000" y="3499293"/>
              <a:ext cx="7620" cy="3175"/>
            </a:xfrm>
            <a:custGeom>
              <a:avLst/>
              <a:gdLst/>
              <a:ahLst/>
              <a:cxnLst/>
              <a:rect l="l" t="t" r="r" b="b"/>
              <a:pathLst>
                <a:path w="7620" h="3175">
                  <a:moveTo>
                    <a:pt x="7226" y="0"/>
                  </a:moveTo>
                  <a:lnTo>
                    <a:pt x="4622" y="571"/>
                  </a:lnTo>
                  <a:lnTo>
                    <a:pt x="0" y="1727"/>
                  </a:lnTo>
                  <a:lnTo>
                    <a:pt x="2882" y="2311"/>
                  </a:lnTo>
                  <a:lnTo>
                    <a:pt x="4622" y="2882"/>
                  </a:lnTo>
                  <a:lnTo>
                    <a:pt x="5486" y="1727"/>
                  </a:lnTo>
                  <a:lnTo>
                    <a:pt x="7226" y="0"/>
                  </a:lnTo>
                  <a:close/>
                </a:path>
              </a:pathLst>
            </a:custGeom>
            <a:solidFill>
              <a:srgbClr val="898C8D"/>
            </a:solidFill>
          </p:spPr>
          <p:txBody>
            <a:bodyPr wrap="square" lIns="0" tIns="0" rIns="0" bIns="0" rtlCol="0"/>
            <a:lstStyle/>
            <a:p>
              <a:endParaRPr/>
            </a:p>
          </p:txBody>
        </p:sp>
        <p:sp>
          <p:nvSpPr>
            <p:cNvPr id="775" name="object 778">
              <a:extLst>
                <a:ext uri="{FF2B5EF4-FFF2-40B4-BE49-F238E27FC236}">
                  <a16:creationId xmlns:a16="http://schemas.microsoft.com/office/drawing/2014/main" id="{31621DC2-A38B-39C2-A703-8535E7CA12FD}"/>
                </a:ext>
              </a:extLst>
            </p:cNvPr>
            <p:cNvSpPr/>
            <p:nvPr/>
          </p:nvSpPr>
          <p:spPr>
            <a:xfrm>
              <a:off x="6192602" y="3499289"/>
              <a:ext cx="3175" cy="2540"/>
            </a:xfrm>
            <a:custGeom>
              <a:avLst/>
              <a:gdLst/>
              <a:ahLst/>
              <a:cxnLst/>
              <a:rect l="l" t="t" r="r" b="b"/>
              <a:pathLst>
                <a:path w="3175" h="2539">
                  <a:moveTo>
                    <a:pt x="0" y="0"/>
                  </a:moveTo>
                  <a:lnTo>
                    <a:pt x="292" y="571"/>
                  </a:lnTo>
                  <a:lnTo>
                    <a:pt x="571" y="1447"/>
                  </a:lnTo>
                  <a:lnTo>
                    <a:pt x="863" y="2311"/>
                  </a:lnTo>
                  <a:lnTo>
                    <a:pt x="1447" y="2019"/>
                  </a:lnTo>
                  <a:lnTo>
                    <a:pt x="2311" y="1727"/>
                  </a:lnTo>
                  <a:lnTo>
                    <a:pt x="3175" y="1727"/>
                  </a:lnTo>
                  <a:lnTo>
                    <a:pt x="3175" y="863"/>
                  </a:lnTo>
                  <a:lnTo>
                    <a:pt x="2019" y="571"/>
                  </a:lnTo>
                  <a:lnTo>
                    <a:pt x="863" y="292"/>
                  </a:lnTo>
                  <a:lnTo>
                    <a:pt x="0" y="0"/>
                  </a:lnTo>
                  <a:close/>
                </a:path>
              </a:pathLst>
            </a:custGeom>
            <a:solidFill>
              <a:srgbClr val="B7654F"/>
            </a:solidFill>
          </p:spPr>
          <p:txBody>
            <a:bodyPr wrap="square" lIns="0" tIns="0" rIns="0" bIns="0" rtlCol="0"/>
            <a:lstStyle/>
            <a:p>
              <a:endParaRPr/>
            </a:p>
          </p:txBody>
        </p:sp>
        <p:sp>
          <p:nvSpPr>
            <p:cNvPr id="776" name="object 779">
              <a:extLst>
                <a:ext uri="{FF2B5EF4-FFF2-40B4-BE49-F238E27FC236}">
                  <a16:creationId xmlns:a16="http://schemas.microsoft.com/office/drawing/2014/main" id="{506DBC62-9610-148F-6F03-96430448FE27}"/>
                </a:ext>
              </a:extLst>
            </p:cNvPr>
            <p:cNvSpPr/>
            <p:nvPr/>
          </p:nvSpPr>
          <p:spPr>
            <a:xfrm>
              <a:off x="6160833" y="3476467"/>
              <a:ext cx="12700" cy="24765"/>
            </a:xfrm>
            <a:custGeom>
              <a:avLst/>
              <a:gdLst/>
              <a:ahLst/>
              <a:cxnLst/>
              <a:rect l="l" t="t" r="r" b="b"/>
              <a:pathLst>
                <a:path w="12700" h="24764">
                  <a:moveTo>
                    <a:pt x="7227" y="13576"/>
                  </a:moveTo>
                  <a:lnTo>
                    <a:pt x="5486" y="13576"/>
                  </a:lnTo>
                  <a:lnTo>
                    <a:pt x="6732" y="17335"/>
                  </a:lnTo>
                  <a:lnTo>
                    <a:pt x="8953" y="24549"/>
                  </a:lnTo>
                  <a:lnTo>
                    <a:pt x="8661" y="21958"/>
                  </a:lnTo>
                  <a:lnTo>
                    <a:pt x="8661" y="17043"/>
                  </a:lnTo>
                  <a:lnTo>
                    <a:pt x="12420" y="17043"/>
                  </a:lnTo>
                  <a:lnTo>
                    <a:pt x="12420" y="15887"/>
                  </a:lnTo>
                  <a:lnTo>
                    <a:pt x="10401" y="15887"/>
                  </a:lnTo>
                  <a:lnTo>
                    <a:pt x="10237" y="15024"/>
                  </a:lnTo>
                  <a:lnTo>
                    <a:pt x="7505" y="15024"/>
                  </a:lnTo>
                  <a:lnTo>
                    <a:pt x="7227" y="13576"/>
                  </a:lnTo>
                  <a:close/>
                </a:path>
                <a:path w="12700" h="24764">
                  <a:moveTo>
                    <a:pt x="4622" y="0"/>
                  </a:moveTo>
                  <a:lnTo>
                    <a:pt x="3759" y="584"/>
                  </a:lnTo>
                  <a:lnTo>
                    <a:pt x="2311" y="4622"/>
                  </a:lnTo>
                  <a:lnTo>
                    <a:pt x="1155" y="8674"/>
                  </a:lnTo>
                  <a:lnTo>
                    <a:pt x="0" y="13004"/>
                  </a:lnTo>
                  <a:lnTo>
                    <a:pt x="124" y="15887"/>
                  </a:lnTo>
                  <a:lnTo>
                    <a:pt x="327" y="17335"/>
                  </a:lnTo>
                  <a:lnTo>
                    <a:pt x="571" y="19354"/>
                  </a:lnTo>
                  <a:lnTo>
                    <a:pt x="2019" y="17335"/>
                  </a:lnTo>
                  <a:lnTo>
                    <a:pt x="3759" y="15316"/>
                  </a:lnTo>
                  <a:lnTo>
                    <a:pt x="5486" y="13576"/>
                  </a:lnTo>
                  <a:lnTo>
                    <a:pt x="7227" y="13576"/>
                  </a:lnTo>
                  <a:lnTo>
                    <a:pt x="4622" y="0"/>
                  </a:lnTo>
                  <a:close/>
                </a:path>
                <a:path w="12700" h="24764">
                  <a:moveTo>
                    <a:pt x="12420" y="17043"/>
                  </a:moveTo>
                  <a:lnTo>
                    <a:pt x="10401" y="17043"/>
                  </a:lnTo>
                  <a:lnTo>
                    <a:pt x="10401" y="18770"/>
                  </a:lnTo>
                  <a:lnTo>
                    <a:pt x="12420" y="18770"/>
                  </a:lnTo>
                  <a:lnTo>
                    <a:pt x="12420" y="17043"/>
                  </a:lnTo>
                  <a:close/>
                </a:path>
                <a:path w="12700" h="24764">
                  <a:moveTo>
                    <a:pt x="9525" y="11264"/>
                  </a:moveTo>
                  <a:lnTo>
                    <a:pt x="8661" y="11264"/>
                  </a:lnTo>
                  <a:lnTo>
                    <a:pt x="8661" y="15024"/>
                  </a:lnTo>
                  <a:lnTo>
                    <a:pt x="10237" y="15024"/>
                  </a:lnTo>
                  <a:lnTo>
                    <a:pt x="9525" y="11264"/>
                  </a:lnTo>
                  <a:close/>
                </a:path>
              </a:pathLst>
            </a:custGeom>
            <a:solidFill>
              <a:srgbClr val="EFD5CC"/>
            </a:solidFill>
          </p:spPr>
          <p:txBody>
            <a:bodyPr wrap="square" lIns="0" tIns="0" rIns="0" bIns="0" rtlCol="0"/>
            <a:lstStyle/>
            <a:p>
              <a:endParaRPr/>
            </a:p>
          </p:txBody>
        </p:sp>
        <p:sp>
          <p:nvSpPr>
            <p:cNvPr id="777" name="object 780">
              <a:extLst>
                <a:ext uri="{FF2B5EF4-FFF2-40B4-BE49-F238E27FC236}">
                  <a16:creationId xmlns:a16="http://schemas.microsoft.com/office/drawing/2014/main" id="{8509B8F5-CCEE-5D72-28C3-8817C14375D3}"/>
                </a:ext>
              </a:extLst>
            </p:cNvPr>
            <p:cNvSpPr/>
            <p:nvPr/>
          </p:nvSpPr>
          <p:spPr>
            <a:xfrm>
              <a:off x="6153908" y="3496404"/>
              <a:ext cx="2540" cy="4445"/>
            </a:xfrm>
            <a:custGeom>
              <a:avLst/>
              <a:gdLst/>
              <a:ahLst/>
              <a:cxnLst/>
              <a:rect l="l" t="t" r="r" b="b"/>
              <a:pathLst>
                <a:path w="2539" h="4445">
                  <a:moveTo>
                    <a:pt x="1435" y="0"/>
                  </a:moveTo>
                  <a:lnTo>
                    <a:pt x="1143" y="0"/>
                  </a:lnTo>
                  <a:lnTo>
                    <a:pt x="571" y="863"/>
                  </a:lnTo>
                  <a:lnTo>
                    <a:pt x="279" y="1727"/>
                  </a:lnTo>
                  <a:lnTo>
                    <a:pt x="0" y="2882"/>
                  </a:lnTo>
                  <a:lnTo>
                    <a:pt x="0" y="3175"/>
                  </a:lnTo>
                  <a:lnTo>
                    <a:pt x="571" y="4330"/>
                  </a:lnTo>
                  <a:lnTo>
                    <a:pt x="863" y="3746"/>
                  </a:lnTo>
                  <a:lnTo>
                    <a:pt x="1435" y="3175"/>
                  </a:lnTo>
                  <a:lnTo>
                    <a:pt x="2019" y="2882"/>
                  </a:lnTo>
                  <a:lnTo>
                    <a:pt x="1727" y="1727"/>
                  </a:lnTo>
                  <a:lnTo>
                    <a:pt x="1435" y="863"/>
                  </a:lnTo>
                  <a:lnTo>
                    <a:pt x="1435" y="0"/>
                  </a:lnTo>
                  <a:close/>
                </a:path>
              </a:pathLst>
            </a:custGeom>
            <a:solidFill>
              <a:srgbClr val="E3AA99"/>
            </a:solidFill>
          </p:spPr>
          <p:txBody>
            <a:bodyPr wrap="square" lIns="0" tIns="0" rIns="0" bIns="0" rtlCol="0"/>
            <a:lstStyle/>
            <a:p>
              <a:endParaRPr/>
            </a:p>
          </p:txBody>
        </p:sp>
        <p:sp>
          <p:nvSpPr>
            <p:cNvPr id="778" name="object 781">
              <a:extLst>
                <a:ext uri="{FF2B5EF4-FFF2-40B4-BE49-F238E27FC236}">
                  <a16:creationId xmlns:a16="http://schemas.microsoft.com/office/drawing/2014/main" id="{351005A0-9102-56B1-1F43-C830D8F9FD12}"/>
                </a:ext>
              </a:extLst>
            </p:cNvPr>
            <p:cNvSpPr/>
            <p:nvPr/>
          </p:nvSpPr>
          <p:spPr>
            <a:xfrm>
              <a:off x="6132817" y="3479937"/>
              <a:ext cx="3175" cy="20320"/>
            </a:xfrm>
            <a:custGeom>
              <a:avLst/>
              <a:gdLst/>
              <a:ahLst/>
              <a:cxnLst/>
              <a:rect l="l" t="t" r="r" b="b"/>
              <a:pathLst>
                <a:path w="3175" h="20320">
                  <a:moveTo>
                    <a:pt x="3175" y="0"/>
                  </a:moveTo>
                  <a:lnTo>
                    <a:pt x="571" y="7797"/>
                  </a:lnTo>
                  <a:lnTo>
                    <a:pt x="0" y="12420"/>
                  </a:lnTo>
                  <a:lnTo>
                    <a:pt x="0" y="20218"/>
                  </a:lnTo>
                  <a:lnTo>
                    <a:pt x="1727" y="19646"/>
                  </a:lnTo>
                  <a:lnTo>
                    <a:pt x="2882" y="19354"/>
                  </a:lnTo>
                  <a:lnTo>
                    <a:pt x="2882" y="6362"/>
                  </a:lnTo>
                  <a:lnTo>
                    <a:pt x="3175" y="0"/>
                  </a:lnTo>
                  <a:close/>
                </a:path>
              </a:pathLst>
            </a:custGeom>
            <a:solidFill>
              <a:srgbClr val="D5D7D6"/>
            </a:solidFill>
          </p:spPr>
          <p:txBody>
            <a:bodyPr wrap="square" lIns="0" tIns="0" rIns="0" bIns="0" rtlCol="0"/>
            <a:lstStyle/>
            <a:p>
              <a:endParaRPr/>
            </a:p>
          </p:txBody>
        </p:sp>
        <p:sp>
          <p:nvSpPr>
            <p:cNvPr id="779" name="object 782">
              <a:extLst>
                <a:ext uri="{FF2B5EF4-FFF2-40B4-BE49-F238E27FC236}">
                  <a16:creationId xmlns:a16="http://schemas.microsoft.com/office/drawing/2014/main" id="{FF7E4AB8-70FC-6DD9-1D9A-93C46BD51A07}"/>
                </a:ext>
              </a:extLst>
            </p:cNvPr>
            <p:cNvSpPr/>
            <p:nvPr/>
          </p:nvSpPr>
          <p:spPr>
            <a:xfrm>
              <a:off x="6187116" y="3483401"/>
              <a:ext cx="8890" cy="17145"/>
            </a:xfrm>
            <a:custGeom>
              <a:avLst/>
              <a:gdLst/>
              <a:ahLst/>
              <a:cxnLst/>
              <a:rect l="l" t="t" r="r" b="b"/>
              <a:pathLst>
                <a:path w="8889" h="17145">
                  <a:moveTo>
                    <a:pt x="1155" y="0"/>
                  </a:moveTo>
                  <a:lnTo>
                    <a:pt x="571" y="292"/>
                  </a:lnTo>
                  <a:lnTo>
                    <a:pt x="0" y="863"/>
                  </a:lnTo>
                  <a:lnTo>
                    <a:pt x="3467" y="10693"/>
                  </a:lnTo>
                  <a:lnTo>
                    <a:pt x="5486" y="15887"/>
                  </a:lnTo>
                  <a:lnTo>
                    <a:pt x="6350" y="16179"/>
                  </a:lnTo>
                  <a:lnTo>
                    <a:pt x="8661" y="16751"/>
                  </a:lnTo>
                  <a:lnTo>
                    <a:pt x="4622" y="6934"/>
                  </a:lnTo>
                  <a:lnTo>
                    <a:pt x="2603" y="2311"/>
                  </a:lnTo>
                  <a:lnTo>
                    <a:pt x="1447" y="584"/>
                  </a:lnTo>
                  <a:lnTo>
                    <a:pt x="1155" y="0"/>
                  </a:lnTo>
                  <a:close/>
                </a:path>
              </a:pathLst>
            </a:custGeom>
            <a:solidFill>
              <a:srgbClr val="91736E"/>
            </a:solidFill>
          </p:spPr>
          <p:txBody>
            <a:bodyPr wrap="square" lIns="0" tIns="0" rIns="0" bIns="0" rtlCol="0"/>
            <a:lstStyle/>
            <a:p>
              <a:endParaRPr/>
            </a:p>
          </p:txBody>
        </p:sp>
        <p:sp>
          <p:nvSpPr>
            <p:cNvPr id="780" name="object 783">
              <a:extLst>
                <a:ext uri="{FF2B5EF4-FFF2-40B4-BE49-F238E27FC236}">
                  <a16:creationId xmlns:a16="http://schemas.microsoft.com/office/drawing/2014/main" id="{4934E55B-2A7A-53CE-2EFC-B8BEB98C6D73}"/>
                </a:ext>
              </a:extLst>
            </p:cNvPr>
            <p:cNvSpPr/>
            <p:nvPr/>
          </p:nvSpPr>
          <p:spPr>
            <a:xfrm>
              <a:off x="6105958" y="3495822"/>
              <a:ext cx="1270" cy="3810"/>
            </a:xfrm>
            <a:custGeom>
              <a:avLst/>
              <a:gdLst/>
              <a:ahLst/>
              <a:cxnLst/>
              <a:rect l="l" t="t" r="r" b="b"/>
              <a:pathLst>
                <a:path w="1270" h="3810">
                  <a:moveTo>
                    <a:pt x="292" y="0"/>
                  </a:moveTo>
                  <a:lnTo>
                    <a:pt x="0" y="584"/>
                  </a:lnTo>
                  <a:lnTo>
                    <a:pt x="0" y="3467"/>
                  </a:lnTo>
                  <a:lnTo>
                    <a:pt x="863" y="3467"/>
                  </a:lnTo>
                  <a:lnTo>
                    <a:pt x="863" y="584"/>
                  </a:lnTo>
                  <a:lnTo>
                    <a:pt x="292" y="0"/>
                  </a:lnTo>
                  <a:close/>
                </a:path>
              </a:pathLst>
            </a:custGeom>
            <a:solidFill>
              <a:srgbClr val="B1ABB3"/>
            </a:solidFill>
          </p:spPr>
          <p:txBody>
            <a:bodyPr wrap="square" lIns="0" tIns="0" rIns="0" bIns="0" rtlCol="0"/>
            <a:lstStyle/>
            <a:p>
              <a:endParaRPr/>
            </a:p>
          </p:txBody>
        </p:sp>
        <p:sp>
          <p:nvSpPr>
            <p:cNvPr id="781" name="object 784">
              <a:extLst>
                <a:ext uri="{FF2B5EF4-FFF2-40B4-BE49-F238E27FC236}">
                  <a16:creationId xmlns:a16="http://schemas.microsoft.com/office/drawing/2014/main" id="{F77A82C3-7C66-A6B3-843C-5293D2BA6E9F}"/>
                </a:ext>
              </a:extLst>
            </p:cNvPr>
            <p:cNvSpPr/>
            <p:nvPr/>
          </p:nvSpPr>
          <p:spPr>
            <a:xfrm>
              <a:off x="6142059" y="3496401"/>
              <a:ext cx="3810" cy="3175"/>
            </a:xfrm>
            <a:custGeom>
              <a:avLst/>
              <a:gdLst/>
              <a:ahLst/>
              <a:cxnLst/>
              <a:rect l="l" t="t" r="r" b="b"/>
              <a:pathLst>
                <a:path w="3810" h="3175">
                  <a:moveTo>
                    <a:pt x="3759" y="0"/>
                  </a:moveTo>
                  <a:lnTo>
                    <a:pt x="2311" y="571"/>
                  </a:lnTo>
                  <a:lnTo>
                    <a:pt x="1155" y="1447"/>
                  </a:lnTo>
                  <a:lnTo>
                    <a:pt x="0" y="2311"/>
                  </a:lnTo>
                  <a:lnTo>
                    <a:pt x="863" y="2311"/>
                  </a:lnTo>
                  <a:lnTo>
                    <a:pt x="2019" y="2590"/>
                  </a:lnTo>
                  <a:lnTo>
                    <a:pt x="3175" y="2895"/>
                  </a:lnTo>
                  <a:lnTo>
                    <a:pt x="3175" y="1727"/>
                  </a:lnTo>
                  <a:lnTo>
                    <a:pt x="3759" y="0"/>
                  </a:lnTo>
                  <a:close/>
                </a:path>
              </a:pathLst>
            </a:custGeom>
            <a:solidFill>
              <a:srgbClr val="B7654F"/>
            </a:solidFill>
          </p:spPr>
          <p:txBody>
            <a:bodyPr wrap="square" lIns="0" tIns="0" rIns="0" bIns="0" rtlCol="0"/>
            <a:lstStyle/>
            <a:p>
              <a:endParaRPr/>
            </a:p>
          </p:txBody>
        </p:sp>
        <p:sp>
          <p:nvSpPr>
            <p:cNvPr id="782" name="object 785">
              <a:extLst>
                <a:ext uri="{FF2B5EF4-FFF2-40B4-BE49-F238E27FC236}">
                  <a16:creationId xmlns:a16="http://schemas.microsoft.com/office/drawing/2014/main" id="{ABC1FE22-1C3D-A13C-8181-94BE1A3004E4}"/>
                </a:ext>
              </a:extLst>
            </p:cNvPr>
            <p:cNvSpPr/>
            <p:nvPr/>
          </p:nvSpPr>
          <p:spPr>
            <a:xfrm>
              <a:off x="6155352" y="3496406"/>
              <a:ext cx="1905" cy="3175"/>
            </a:xfrm>
            <a:custGeom>
              <a:avLst/>
              <a:gdLst/>
              <a:ahLst/>
              <a:cxnLst/>
              <a:rect l="l" t="t" r="r" b="b"/>
              <a:pathLst>
                <a:path w="1904" h="3175">
                  <a:moveTo>
                    <a:pt x="1435" y="0"/>
                  </a:moveTo>
                  <a:lnTo>
                    <a:pt x="0" y="0"/>
                  </a:lnTo>
                  <a:lnTo>
                    <a:pt x="0" y="863"/>
                  </a:lnTo>
                  <a:lnTo>
                    <a:pt x="279" y="1727"/>
                  </a:lnTo>
                  <a:lnTo>
                    <a:pt x="571" y="2882"/>
                  </a:lnTo>
                  <a:lnTo>
                    <a:pt x="863" y="1727"/>
                  </a:lnTo>
                  <a:lnTo>
                    <a:pt x="1143" y="863"/>
                  </a:lnTo>
                  <a:lnTo>
                    <a:pt x="1435" y="0"/>
                  </a:lnTo>
                  <a:close/>
                </a:path>
              </a:pathLst>
            </a:custGeom>
            <a:solidFill>
              <a:srgbClr val="E2BEB2"/>
            </a:solidFill>
          </p:spPr>
          <p:txBody>
            <a:bodyPr wrap="square" lIns="0" tIns="0" rIns="0" bIns="0" rtlCol="0"/>
            <a:lstStyle/>
            <a:p>
              <a:endParaRPr/>
            </a:p>
          </p:txBody>
        </p:sp>
        <p:sp>
          <p:nvSpPr>
            <p:cNvPr id="783" name="object 786">
              <a:extLst>
                <a:ext uri="{FF2B5EF4-FFF2-40B4-BE49-F238E27FC236}">
                  <a16:creationId xmlns:a16="http://schemas.microsoft.com/office/drawing/2014/main" id="{AC88ED11-7EC0-8546-F33F-8D5318EE03C7}"/>
                </a:ext>
              </a:extLst>
            </p:cNvPr>
            <p:cNvSpPr/>
            <p:nvPr/>
          </p:nvSpPr>
          <p:spPr>
            <a:xfrm>
              <a:off x="6106251" y="3490916"/>
              <a:ext cx="3175" cy="5715"/>
            </a:xfrm>
            <a:custGeom>
              <a:avLst/>
              <a:gdLst/>
              <a:ahLst/>
              <a:cxnLst/>
              <a:rect l="l" t="t" r="r" b="b"/>
              <a:pathLst>
                <a:path w="3175" h="5714">
                  <a:moveTo>
                    <a:pt x="2590" y="0"/>
                  </a:moveTo>
                  <a:lnTo>
                    <a:pt x="1727" y="1447"/>
                  </a:lnTo>
                  <a:lnTo>
                    <a:pt x="0" y="4902"/>
                  </a:lnTo>
                  <a:lnTo>
                    <a:pt x="571" y="5486"/>
                  </a:lnTo>
                  <a:lnTo>
                    <a:pt x="1435" y="5486"/>
                  </a:lnTo>
                  <a:lnTo>
                    <a:pt x="1727" y="3467"/>
                  </a:lnTo>
                  <a:lnTo>
                    <a:pt x="2019" y="1727"/>
                  </a:lnTo>
                  <a:lnTo>
                    <a:pt x="2590" y="0"/>
                  </a:lnTo>
                  <a:close/>
                </a:path>
              </a:pathLst>
            </a:custGeom>
            <a:solidFill>
              <a:srgbClr val="A1A4A5"/>
            </a:solidFill>
          </p:spPr>
          <p:txBody>
            <a:bodyPr wrap="square" lIns="0" tIns="0" rIns="0" bIns="0" rtlCol="0"/>
            <a:lstStyle/>
            <a:p>
              <a:endParaRPr/>
            </a:p>
          </p:txBody>
        </p:sp>
        <p:sp>
          <p:nvSpPr>
            <p:cNvPr id="784" name="object 787">
              <a:extLst>
                <a:ext uri="{FF2B5EF4-FFF2-40B4-BE49-F238E27FC236}">
                  <a16:creationId xmlns:a16="http://schemas.microsoft.com/office/drawing/2014/main" id="{21D14153-D2AA-21A1-8FE9-51AEE1652CC9}"/>
                </a:ext>
              </a:extLst>
            </p:cNvPr>
            <p:cNvSpPr/>
            <p:nvPr/>
          </p:nvSpPr>
          <p:spPr>
            <a:xfrm>
              <a:off x="6155054" y="3492935"/>
              <a:ext cx="1905" cy="3810"/>
            </a:xfrm>
            <a:custGeom>
              <a:avLst/>
              <a:gdLst/>
              <a:ahLst/>
              <a:cxnLst/>
              <a:rect l="l" t="t" r="r" b="b"/>
              <a:pathLst>
                <a:path w="1904" h="3810">
                  <a:moveTo>
                    <a:pt x="1447" y="0"/>
                  </a:moveTo>
                  <a:lnTo>
                    <a:pt x="863" y="1155"/>
                  </a:lnTo>
                  <a:lnTo>
                    <a:pt x="292" y="2311"/>
                  </a:lnTo>
                  <a:lnTo>
                    <a:pt x="0" y="3467"/>
                  </a:lnTo>
                  <a:lnTo>
                    <a:pt x="1727" y="3467"/>
                  </a:lnTo>
                  <a:lnTo>
                    <a:pt x="1727" y="2311"/>
                  </a:lnTo>
                  <a:lnTo>
                    <a:pt x="1447" y="1447"/>
                  </a:lnTo>
                  <a:lnTo>
                    <a:pt x="1447" y="0"/>
                  </a:lnTo>
                  <a:close/>
                </a:path>
              </a:pathLst>
            </a:custGeom>
            <a:solidFill>
              <a:srgbClr val="E3AA99"/>
            </a:solidFill>
          </p:spPr>
          <p:txBody>
            <a:bodyPr wrap="square" lIns="0" tIns="0" rIns="0" bIns="0" rtlCol="0"/>
            <a:lstStyle/>
            <a:p>
              <a:endParaRPr/>
            </a:p>
          </p:txBody>
        </p:sp>
        <p:sp>
          <p:nvSpPr>
            <p:cNvPr id="785" name="object 788">
              <a:extLst>
                <a:ext uri="{FF2B5EF4-FFF2-40B4-BE49-F238E27FC236}">
                  <a16:creationId xmlns:a16="http://schemas.microsoft.com/office/drawing/2014/main" id="{FE3F2E0C-E183-37C5-EE15-029A4E863648}"/>
                </a:ext>
              </a:extLst>
            </p:cNvPr>
            <p:cNvSpPr/>
            <p:nvPr/>
          </p:nvSpPr>
          <p:spPr>
            <a:xfrm>
              <a:off x="6090361" y="3492355"/>
              <a:ext cx="1270" cy="3810"/>
            </a:xfrm>
            <a:custGeom>
              <a:avLst/>
              <a:gdLst/>
              <a:ahLst/>
              <a:cxnLst/>
              <a:rect l="l" t="t" r="r" b="b"/>
              <a:pathLst>
                <a:path w="1270" h="3810">
                  <a:moveTo>
                    <a:pt x="1155" y="0"/>
                  </a:moveTo>
                  <a:lnTo>
                    <a:pt x="0" y="0"/>
                  </a:lnTo>
                  <a:lnTo>
                    <a:pt x="0" y="3467"/>
                  </a:lnTo>
                  <a:lnTo>
                    <a:pt x="292" y="2311"/>
                  </a:lnTo>
                  <a:lnTo>
                    <a:pt x="571" y="1155"/>
                  </a:lnTo>
                  <a:lnTo>
                    <a:pt x="1155" y="0"/>
                  </a:lnTo>
                  <a:close/>
                </a:path>
              </a:pathLst>
            </a:custGeom>
            <a:solidFill>
              <a:srgbClr val="898C8D"/>
            </a:solidFill>
          </p:spPr>
          <p:txBody>
            <a:bodyPr wrap="square" lIns="0" tIns="0" rIns="0" bIns="0" rtlCol="0"/>
            <a:lstStyle/>
            <a:p>
              <a:endParaRPr/>
            </a:p>
          </p:txBody>
        </p:sp>
        <p:sp>
          <p:nvSpPr>
            <p:cNvPr id="786" name="object 789">
              <a:extLst>
                <a:ext uri="{FF2B5EF4-FFF2-40B4-BE49-F238E27FC236}">
                  <a16:creationId xmlns:a16="http://schemas.microsoft.com/office/drawing/2014/main" id="{14AC2146-DF00-AEF5-BCCC-C16FB0047090}"/>
                </a:ext>
              </a:extLst>
            </p:cNvPr>
            <p:cNvSpPr/>
            <p:nvPr/>
          </p:nvSpPr>
          <p:spPr>
            <a:xfrm>
              <a:off x="6156496" y="3473288"/>
              <a:ext cx="8255" cy="22225"/>
            </a:xfrm>
            <a:custGeom>
              <a:avLst/>
              <a:gdLst/>
              <a:ahLst/>
              <a:cxnLst/>
              <a:rect l="l" t="t" r="r" b="b"/>
              <a:pathLst>
                <a:path w="8254" h="22225">
                  <a:moveTo>
                    <a:pt x="8089" y="0"/>
                  </a:moveTo>
                  <a:lnTo>
                    <a:pt x="6642" y="2895"/>
                  </a:lnTo>
                  <a:lnTo>
                    <a:pt x="4330" y="8674"/>
                  </a:lnTo>
                  <a:lnTo>
                    <a:pt x="3759" y="9537"/>
                  </a:lnTo>
                  <a:lnTo>
                    <a:pt x="3467" y="10401"/>
                  </a:lnTo>
                  <a:lnTo>
                    <a:pt x="3175" y="11557"/>
                  </a:lnTo>
                  <a:lnTo>
                    <a:pt x="2019" y="13296"/>
                  </a:lnTo>
                  <a:lnTo>
                    <a:pt x="1739" y="14452"/>
                  </a:lnTo>
                  <a:lnTo>
                    <a:pt x="0" y="19646"/>
                  </a:lnTo>
                  <a:lnTo>
                    <a:pt x="0" y="21094"/>
                  </a:lnTo>
                  <a:lnTo>
                    <a:pt x="292" y="21958"/>
                  </a:lnTo>
                  <a:lnTo>
                    <a:pt x="1447" y="19939"/>
                  </a:lnTo>
                  <a:lnTo>
                    <a:pt x="2895" y="17919"/>
                  </a:lnTo>
                  <a:lnTo>
                    <a:pt x="4330" y="16179"/>
                  </a:lnTo>
                  <a:lnTo>
                    <a:pt x="5486" y="11849"/>
                  </a:lnTo>
                  <a:lnTo>
                    <a:pt x="6642" y="7810"/>
                  </a:lnTo>
                  <a:lnTo>
                    <a:pt x="8089" y="3759"/>
                  </a:lnTo>
                  <a:lnTo>
                    <a:pt x="8089" y="0"/>
                  </a:lnTo>
                  <a:close/>
                </a:path>
              </a:pathLst>
            </a:custGeom>
            <a:solidFill>
              <a:srgbClr val="E2BEB2"/>
            </a:solidFill>
          </p:spPr>
          <p:txBody>
            <a:bodyPr wrap="square" lIns="0" tIns="0" rIns="0" bIns="0" rtlCol="0"/>
            <a:lstStyle/>
            <a:p>
              <a:endParaRPr/>
            </a:p>
          </p:txBody>
        </p:sp>
        <p:sp>
          <p:nvSpPr>
            <p:cNvPr id="787" name="object 790">
              <a:extLst>
                <a:ext uri="{FF2B5EF4-FFF2-40B4-BE49-F238E27FC236}">
                  <a16:creationId xmlns:a16="http://schemas.microsoft.com/office/drawing/2014/main" id="{F1D38E27-E2A7-3559-4FD3-5E203852FA21}"/>
                </a:ext>
              </a:extLst>
            </p:cNvPr>
            <p:cNvSpPr/>
            <p:nvPr/>
          </p:nvSpPr>
          <p:spPr>
            <a:xfrm>
              <a:off x="6373111" y="3492364"/>
              <a:ext cx="2540" cy="3175"/>
            </a:xfrm>
            <a:custGeom>
              <a:avLst/>
              <a:gdLst/>
              <a:ahLst/>
              <a:cxnLst/>
              <a:rect l="l" t="t" r="r" b="b"/>
              <a:pathLst>
                <a:path w="2539" h="3175">
                  <a:moveTo>
                    <a:pt x="2311" y="0"/>
                  </a:moveTo>
                  <a:lnTo>
                    <a:pt x="584" y="1727"/>
                  </a:lnTo>
                  <a:lnTo>
                    <a:pt x="0" y="2882"/>
                  </a:lnTo>
                  <a:lnTo>
                    <a:pt x="1447" y="2019"/>
                  </a:lnTo>
                  <a:lnTo>
                    <a:pt x="2311" y="0"/>
                  </a:lnTo>
                  <a:close/>
                </a:path>
              </a:pathLst>
            </a:custGeom>
            <a:solidFill>
              <a:srgbClr val="797D7E"/>
            </a:solidFill>
          </p:spPr>
          <p:txBody>
            <a:bodyPr wrap="square" lIns="0" tIns="0" rIns="0" bIns="0" rtlCol="0"/>
            <a:lstStyle/>
            <a:p>
              <a:endParaRPr/>
            </a:p>
          </p:txBody>
        </p:sp>
        <p:sp>
          <p:nvSpPr>
            <p:cNvPr id="788" name="object 791">
              <a:extLst>
                <a:ext uri="{FF2B5EF4-FFF2-40B4-BE49-F238E27FC236}">
                  <a16:creationId xmlns:a16="http://schemas.microsoft.com/office/drawing/2014/main" id="{4E2876F8-E72C-02FD-F39E-F6289DAC2D79}"/>
                </a:ext>
              </a:extLst>
            </p:cNvPr>
            <p:cNvSpPr/>
            <p:nvPr/>
          </p:nvSpPr>
          <p:spPr>
            <a:xfrm>
              <a:off x="6435201" y="3488027"/>
              <a:ext cx="1270" cy="6985"/>
            </a:xfrm>
            <a:custGeom>
              <a:avLst/>
              <a:gdLst/>
              <a:ahLst/>
              <a:cxnLst/>
              <a:rect l="l" t="t" r="r" b="b"/>
              <a:pathLst>
                <a:path w="1270" h="6985">
                  <a:moveTo>
                    <a:pt x="292" y="0"/>
                  </a:moveTo>
                  <a:lnTo>
                    <a:pt x="0" y="6934"/>
                  </a:lnTo>
                  <a:lnTo>
                    <a:pt x="863" y="6934"/>
                  </a:lnTo>
                  <a:lnTo>
                    <a:pt x="292" y="2311"/>
                  </a:lnTo>
                  <a:lnTo>
                    <a:pt x="292" y="0"/>
                  </a:lnTo>
                  <a:close/>
                </a:path>
              </a:pathLst>
            </a:custGeom>
            <a:solidFill>
              <a:srgbClr val="898C8D"/>
            </a:solidFill>
          </p:spPr>
          <p:txBody>
            <a:bodyPr wrap="square" lIns="0" tIns="0" rIns="0" bIns="0" rtlCol="0"/>
            <a:lstStyle/>
            <a:p>
              <a:endParaRPr/>
            </a:p>
          </p:txBody>
        </p:sp>
        <p:sp>
          <p:nvSpPr>
            <p:cNvPr id="789" name="object 792">
              <a:extLst>
                <a:ext uri="{FF2B5EF4-FFF2-40B4-BE49-F238E27FC236}">
                  <a16:creationId xmlns:a16="http://schemas.microsoft.com/office/drawing/2014/main" id="{00976330-EDE3-009E-0D0B-4BA82FC404C3}"/>
                </a:ext>
              </a:extLst>
            </p:cNvPr>
            <p:cNvSpPr/>
            <p:nvPr/>
          </p:nvSpPr>
          <p:spPr>
            <a:xfrm>
              <a:off x="6264800" y="3482823"/>
              <a:ext cx="17145" cy="12065"/>
            </a:xfrm>
            <a:custGeom>
              <a:avLst/>
              <a:gdLst/>
              <a:ahLst/>
              <a:cxnLst/>
              <a:rect l="l" t="t" r="r" b="b"/>
              <a:pathLst>
                <a:path w="17145" h="12064">
                  <a:moveTo>
                    <a:pt x="16031" y="9245"/>
                  </a:moveTo>
                  <a:lnTo>
                    <a:pt x="8089" y="9245"/>
                  </a:lnTo>
                  <a:lnTo>
                    <a:pt x="10401" y="11556"/>
                  </a:lnTo>
                  <a:lnTo>
                    <a:pt x="12420" y="11264"/>
                  </a:lnTo>
                  <a:lnTo>
                    <a:pt x="17043" y="10693"/>
                  </a:lnTo>
                  <a:lnTo>
                    <a:pt x="16031" y="9245"/>
                  </a:lnTo>
                  <a:close/>
                </a:path>
                <a:path w="17145" h="12064">
                  <a:moveTo>
                    <a:pt x="5486" y="0"/>
                  </a:moveTo>
                  <a:lnTo>
                    <a:pt x="5545" y="2603"/>
                  </a:lnTo>
                  <a:lnTo>
                    <a:pt x="5778" y="3759"/>
                  </a:lnTo>
                  <a:lnTo>
                    <a:pt x="0" y="3759"/>
                  </a:lnTo>
                  <a:lnTo>
                    <a:pt x="292" y="5206"/>
                  </a:lnTo>
                  <a:lnTo>
                    <a:pt x="876" y="8674"/>
                  </a:lnTo>
                  <a:lnTo>
                    <a:pt x="4330" y="9537"/>
                  </a:lnTo>
                  <a:lnTo>
                    <a:pt x="8089" y="9245"/>
                  </a:lnTo>
                  <a:lnTo>
                    <a:pt x="16031" y="9245"/>
                  </a:lnTo>
                  <a:lnTo>
                    <a:pt x="13004" y="4914"/>
                  </a:lnTo>
                  <a:lnTo>
                    <a:pt x="11849" y="2603"/>
                  </a:lnTo>
                  <a:lnTo>
                    <a:pt x="5486" y="0"/>
                  </a:lnTo>
                  <a:close/>
                </a:path>
                <a:path w="17145" h="12064">
                  <a:moveTo>
                    <a:pt x="2603" y="2311"/>
                  </a:moveTo>
                  <a:lnTo>
                    <a:pt x="1739" y="3759"/>
                  </a:lnTo>
                  <a:lnTo>
                    <a:pt x="5778" y="3759"/>
                  </a:lnTo>
                  <a:lnTo>
                    <a:pt x="3467" y="2603"/>
                  </a:lnTo>
                  <a:lnTo>
                    <a:pt x="2603" y="2311"/>
                  </a:lnTo>
                  <a:close/>
                </a:path>
              </a:pathLst>
            </a:custGeom>
            <a:solidFill>
              <a:srgbClr val="CCD8D7"/>
            </a:solidFill>
          </p:spPr>
          <p:txBody>
            <a:bodyPr wrap="square" lIns="0" tIns="0" rIns="0" bIns="0" rtlCol="0"/>
            <a:lstStyle/>
            <a:p>
              <a:endParaRPr/>
            </a:p>
          </p:txBody>
        </p:sp>
        <p:sp>
          <p:nvSpPr>
            <p:cNvPr id="790" name="object 793">
              <a:extLst>
                <a:ext uri="{FF2B5EF4-FFF2-40B4-BE49-F238E27FC236}">
                  <a16:creationId xmlns:a16="http://schemas.microsoft.com/office/drawing/2014/main" id="{F304D6C9-C9F6-138F-8218-9AEF780DCBB8}"/>
                </a:ext>
              </a:extLst>
            </p:cNvPr>
            <p:cNvSpPr/>
            <p:nvPr/>
          </p:nvSpPr>
          <p:spPr>
            <a:xfrm>
              <a:off x="6390327" y="3464629"/>
              <a:ext cx="5080" cy="29209"/>
            </a:xfrm>
            <a:custGeom>
              <a:avLst/>
              <a:gdLst/>
              <a:ahLst/>
              <a:cxnLst/>
              <a:rect l="l" t="t" r="r" b="b"/>
              <a:pathLst>
                <a:path w="5079" h="29210">
                  <a:moveTo>
                    <a:pt x="986" y="0"/>
                  </a:moveTo>
                  <a:lnTo>
                    <a:pt x="322" y="3056"/>
                  </a:lnTo>
                  <a:lnTo>
                    <a:pt x="113" y="5778"/>
                  </a:lnTo>
                  <a:lnTo>
                    <a:pt x="0" y="18199"/>
                  </a:lnTo>
                  <a:lnTo>
                    <a:pt x="110" y="29171"/>
                  </a:lnTo>
                  <a:lnTo>
                    <a:pt x="2421" y="23977"/>
                  </a:lnTo>
                  <a:lnTo>
                    <a:pt x="3869" y="21666"/>
                  </a:lnTo>
                  <a:lnTo>
                    <a:pt x="3869" y="18199"/>
                  </a:lnTo>
                  <a:lnTo>
                    <a:pt x="4733" y="18199"/>
                  </a:lnTo>
                  <a:lnTo>
                    <a:pt x="4161" y="13868"/>
                  </a:lnTo>
                  <a:lnTo>
                    <a:pt x="3005" y="5778"/>
                  </a:lnTo>
                  <a:lnTo>
                    <a:pt x="1558" y="5778"/>
                  </a:lnTo>
                  <a:lnTo>
                    <a:pt x="1662" y="3056"/>
                  </a:lnTo>
                  <a:lnTo>
                    <a:pt x="1850" y="2311"/>
                  </a:lnTo>
                  <a:lnTo>
                    <a:pt x="1266" y="584"/>
                  </a:lnTo>
                  <a:lnTo>
                    <a:pt x="986" y="0"/>
                  </a:lnTo>
                  <a:close/>
                </a:path>
              </a:pathLst>
            </a:custGeom>
            <a:solidFill>
              <a:srgbClr val="797D7E"/>
            </a:solidFill>
          </p:spPr>
          <p:txBody>
            <a:bodyPr wrap="square" lIns="0" tIns="0" rIns="0" bIns="0" rtlCol="0"/>
            <a:lstStyle/>
            <a:p>
              <a:endParaRPr/>
            </a:p>
          </p:txBody>
        </p:sp>
        <p:sp>
          <p:nvSpPr>
            <p:cNvPr id="791" name="object 794">
              <a:extLst>
                <a:ext uri="{FF2B5EF4-FFF2-40B4-BE49-F238E27FC236}">
                  <a16:creationId xmlns:a16="http://schemas.microsoft.com/office/drawing/2014/main" id="{8C45DB7A-0963-7890-80F3-49DA26351251}"/>
                </a:ext>
              </a:extLst>
            </p:cNvPr>
            <p:cNvSpPr/>
            <p:nvPr/>
          </p:nvSpPr>
          <p:spPr>
            <a:xfrm>
              <a:off x="6090361" y="3489185"/>
              <a:ext cx="1270" cy="3175"/>
            </a:xfrm>
            <a:custGeom>
              <a:avLst/>
              <a:gdLst/>
              <a:ahLst/>
              <a:cxnLst/>
              <a:rect l="l" t="t" r="r" b="b"/>
              <a:pathLst>
                <a:path w="1270" h="3175">
                  <a:moveTo>
                    <a:pt x="571" y="0"/>
                  </a:moveTo>
                  <a:lnTo>
                    <a:pt x="292" y="863"/>
                  </a:lnTo>
                  <a:lnTo>
                    <a:pt x="0" y="2019"/>
                  </a:lnTo>
                  <a:lnTo>
                    <a:pt x="0" y="3175"/>
                  </a:lnTo>
                  <a:lnTo>
                    <a:pt x="1155" y="3175"/>
                  </a:lnTo>
                  <a:lnTo>
                    <a:pt x="571" y="863"/>
                  </a:lnTo>
                  <a:lnTo>
                    <a:pt x="571" y="0"/>
                  </a:lnTo>
                  <a:close/>
                </a:path>
              </a:pathLst>
            </a:custGeom>
            <a:solidFill>
              <a:srgbClr val="919495"/>
            </a:solidFill>
          </p:spPr>
          <p:txBody>
            <a:bodyPr wrap="square" lIns="0" tIns="0" rIns="0" bIns="0" rtlCol="0"/>
            <a:lstStyle/>
            <a:p>
              <a:endParaRPr/>
            </a:p>
          </p:txBody>
        </p:sp>
        <p:sp>
          <p:nvSpPr>
            <p:cNvPr id="792" name="object 795">
              <a:extLst>
                <a:ext uri="{FF2B5EF4-FFF2-40B4-BE49-F238E27FC236}">
                  <a16:creationId xmlns:a16="http://schemas.microsoft.com/office/drawing/2014/main" id="{959FE9CB-4B35-35C1-6E51-878D4FD54239}"/>
                </a:ext>
              </a:extLst>
            </p:cNvPr>
            <p:cNvSpPr/>
            <p:nvPr/>
          </p:nvSpPr>
          <p:spPr>
            <a:xfrm>
              <a:off x="6375418" y="3489477"/>
              <a:ext cx="2540" cy="3175"/>
            </a:xfrm>
            <a:custGeom>
              <a:avLst/>
              <a:gdLst/>
              <a:ahLst/>
              <a:cxnLst/>
              <a:rect l="l" t="t" r="r" b="b"/>
              <a:pathLst>
                <a:path w="2539" h="3175">
                  <a:moveTo>
                    <a:pt x="2032" y="0"/>
                  </a:moveTo>
                  <a:lnTo>
                    <a:pt x="584" y="863"/>
                  </a:lnTo>
                  <a:lnTo>
                    <a:pt x="0" y="2882"/>
                  </a:lnTo>
                  <a:lnTo>
                    <a:pt x="584" y="1727"/>
                  </a:lnTo>
                  <a:lnTo>
                    <a:pt x="1155" y="863"/>
                  </a:lnTo>
                  <a:lnTo>
                    <a:pt x="2032" y="0"/>
                  </a:lnTo>
                  <a:close/>
                </a:path>
              </a:pathLst>
            </a:custGeom>
            <a:solidFill>
              <a:srgbClr val="898C8D"/>
            </a:solidFill>
          </p:spPr>
          <p:txBody>
            <a:bodyPr wrap="square" lIns="0" tIns="0" rIns="0" bIns="0" rtlCol="0"/>
            <a:lstStyle/>
            <a:p>
              <a:endParaRPr/>
            </a:p>
          </p:txBody>
        </p:sp>
        <p:sp>
          <p:nvSpPr>
            <p:cNvPr id="793" name="object 796">
              <a:extLst>
                <a:ext uri="{FF2B5EF4-FFF2-40B4-BE49-F238E27FC236}">
                  <a16:creationId xmlns:a16="http://schemas.microsoft.com/office/drawing/2014/main" id="{6E0B15A9-078F-1C5B-A8A5-167005F0F791}"/>
                </a:ext>
              </a:extLst>
            </p:cNvPr>
            <p:cNvSpPr/>
            <p:nvPr/>
          </p:nvSpPr>
          <p:spPr>
            <a:xfrm>
              <a:off x="6118377" y="3470412"/>
              <a:ext cx="9525" cy="21590"/>
            </a:xfrm>
            <a:custGeom>
              <a:avLst/>
              <a:gdLst/>
              <a:ahLst/>
              <a:cxnLst/>
              <a:rect l="l" t="t" r="r" b="b"/>
              <a:pathLst>
                <a:path w="9525" h="21589">
                  <a:moveTo>
                    <a:pt x="9525" y="0"/>
                  </a:moveTo>
                  <a:lnTo>
                    <a:pt x="292" y="18186"/>
                  </a:lnTo>
                  <a:lnTo>
                    <a:pt x="0" y="21081"/>
                  </a:lnTo>
                  <a:lnTo>
                    <a:pt x="5486" y="15595"/>
                  </a:lnTo>
                  <a:lnTo>
                    <a:pt x="8369" y="7505"/>
                  </a:lnTo>
                  <a:lnTo>
                    <a:pt x="9525" y="0"/>
                  </a:lnTo>
                  <a:close/>
                </a:path>
              </a:pathLst>
            </a:custGeom>
            <a:solidFill>
              <a:srgbClr val="A1A4A5"/>
            </a:solidFill>
          </p:spPr>
          <p:txBody>
            <a:bodyPr wrap="square" lIns="0" tIns="0" rIns="0" bIns="0" rtlCol="0"/>
            <a:lstStyle/>
            <a:p>
              <a:endParaRPr/>
            </a:p>
          </p:txBody>
        </p:sp>
        <p:sp>
          <p:nvSpPr>
            <p:cNvPr id="794" name="object 797">
              <a:extLst>
                <a:ext uri="{FF2B5EF4-FFF2-40B4-BE49-F238E27FC236}">
                  <a16:creationId xmlns:a16="http://schemas.microsoft.com/office/drawing/2014/main" id="{F580E92E-7840-B558-71A8-7B5F159747AF}"/>
                </a:ext>
              </a:extLst>
            </p:cNvPr>
            <p:cNvSpPr/>
            <p:nvPr/>
          </p:nvSpPr>
          <p:spPr>
            <a:xfrm>
              <a:off x="6377443" y="3484849"/>
              <a:ext cx="3810" cy="5080"/>
            </a:xfrm>
            <a:custGeom>
              <a:avLst/>
              <a:gdLst/>
              <a:ahLst/>
              <a:cxnLst/>
              <a:rect l="l" t="t" r="r" b="b"/>
              <a:pathLst>
                <a:path w="3810" h="5079">
                  <a:moveTo>
                    <a:pt x="3759" y="0"/>
                  </a:moveTo>
                  <a:lnTo>
                    <a:pt x="571" y="2590"/>
                  </a:lnTo>
                  <a:lnTo>
                    <a:pt x="0" y="4622"/>
                  </a:lnTo>
                  <a:lnTo>
                    <a:pt x="2882" y="2019"/>
                  </a:lnTo>
                  <a:lnTo>
                    <a:pt x="3759" y="0"/>
                  </a:lnTo>
                  <a:close/>
                </a:path>
              </a:pathLst>
            </a:custGeom>
            <a:solidFill>
              <a:srgbClr val="797D7E"/>
            </a:solidFill>
          </p:spPr>
          <p:txBody>
            <a:bodyPr wrap="square" lIns="0" tIns="0" rIns="0" bIns="0" rtlCol="0"/>
            <a:lstStyle/>
            <a:p>
              <a:endParaRPr/>
            </a:p>
          </p:txBody>
        </p:sp>
        <p:sp>
          <p:nvSpPr>
            <p:cNvPr id="795" name="object 798">
              <a:extLst>
                <a:ext uri="{FF2B5EF4-FFF2-40B4-BE49-F238E27FC236}">
                  <a16:creationId xmlns:a16="http://schemas.microsoft.com/office/drawing/2014/main" id="{363B2985-1367-80C4-4392-482F29566E54}"/>
                </a:ext>
              </a:extLst>
            </p:cNvPr>
            <p:cNvSpPr/>
            <p:nvPr/>
          </p:nvSpPr>
          <p:spPr>
            <a:xfrm>
              <a:off x="6260760" y="3487168"/>
              <a:ext cx="2540" cy="1905"/>
            </a:xfrm>
            <a:custGeom>
              <a:avLst/>
              <a:gdLst/>
              <a:ahLst/>
              <a:cxnLst/>
              <a:rect l="l" t="t" r="r" b="b"/>
              <a:pathLst>
                <a:path w="2539" h="1904">
                  <a:moveTo>
                    <a:pt x="863" y="0"/>
                  </a:moveTo>
                  <a:lnTo>
                    <a:pt x="571" y="279"/>
                  </a:lnTo>
                  <a:lnTo>
                    <a:pt x="292" y="863"/>
                  </a:lnTo>
                  <a:lnTo>
                    <a:pt x="0" y="1435"/>
                  </a:lnTo>
                  <a:lnTo>
                    <a:pt x="2019" y="1435"/>
                  </a:lnTo>
                  <a:lnTo>
                    <a:pt x="1447" y="863"/>
                  </a:lnTo>
                  <a:lnTo>
                    <a:pt x="1155" y="279"/>
                  </a:lnTo>
                  <a:lnTo>
                    <a:pt x="863" y="0"/>
                  </a:lnTo>
                  <a:close/>
                </a:path>
              </a:pathLst>
            </a:custGeom>
            <a:solidFill>
              <a:srgbClr val="CCD8D7"/>
            </a:solidFill>
          </p:spPr>
          <p:txBody>
            <a:bodyPr wrap="square" lIns="0" tIns="0" rIns="0" bIns="0" rtlCol="0"/>
            <a:lstStyle/>
            <a:p>
              <a:endParaRPr/>
            </a:p>
          </p:txBody>
        </p:sp>
        <p:sp>
          <p:nvSpPr>
            <p:cNvPr id="796" name="object 799">
              <a:extLst>
                <a:ext uri="{FF2B5EF4-FFF2-40B4-BE49-F238E27FC236}">
                  <a16:creationId xmlns:a16="http://schemas.microsoft.com/office/drawing/2014/main" id="{57582695-BEDA-CFA6-37C8-0F075773ACE0}"/>
                </a:ext>
              </a:extLst>
            </p:cNvPr>
            <p:cNvSpPr/>
            <p:nvPr/>
          </p:nvSpPr>
          <p:spPr>
            <a:xfrm>
              <a:off x="6158232" y="3484270"/>
              <a:ext cx="1905" cy="3810"/>
            </a:xfrm>
            <a:custGeom>
              <a:avLst/>
              <a:gdLst/>
              <a:ahLst/>
              <a:cxnLst/>
              <a:rect l="l" t="t" r="r" b="b"/>
              <a:pathLst>
                <a:path w="1904" h="3810">
                  <a:moveTo>
                    <a:pt x="1155" y="0"/>
                  </a:moveTo>
                  <a:lnTo>
                    <a:pt x="571" y="292"/>
                  </a:lnTo>
                  <a:lnTo>
                    <a:pt x="0" y="876"/>
                  </a:lnTo>
                  <a:lnTo>
                    <a:pt x="0" y="3467"/>
                  </a:lnTo>
                  <a:lnTo>
                    <a:pt x="292" y="2311"/>
                  </a:lnTo>
                  <a:lnTo>
                    <a:pt x="1447" y="571"/>
                  </a:lnTo>
                  <a:lnTo>
                    <a:pt x="1155" y="292"/>
                  </a:lnTo>
                  <a:lnTo>
                    <a:pt x="1155" y="0"/>
                  </a:lnTo>
                  <a:close/>
                </a:path>
              </a:pathLst>
            </a:custGeom>
            <a:solidFill>
              <a:srgbClr val="E3AA99"/>
            </a:solidFill>
          </p:spPr>
          <p:txBody>
            <a:bodyPr wrap="square" lIns="0" tIns="0" rIns="0" bIns="0" rtlCol="0"/>
            <a:lstStyle/>
            <a:p>
              <a:endParaRPr/>
            </a:p>
          </p:txBody>
        </p:sp>
        <p:sp>
          <p:nvSpPr>
            <p:cNvPr id="797" name="object 800">
              <a:extLst>
                <a:ext uri="{FF2B5EF4-FFF2-40B4-BE49-F238E27FC236}">
                  <a16:creationId xmlns:a16="http://schemas.microsoft.com/office/drawing/2014/main" id="{3A2CF266-7AAA-4E50-CCAD-36CD5A564C14}"/>
                </a:ext>
              </a:extLst>
            </p:cNvPr>
            <p:cNvSpPr/>
            <p:nvPr/>
          </p:nvSpPr>
          <p:spPr>
            <a:xfrm>
              <a:off x="6178447" y="3476180"/>
              <a:ext cx="3175" cy="10795"/>
            </a:xfrm>
            <a:custGeom>
              <a:avLst/>
              <a:gdLst/>
              <a:ahLst/>
              <a:cxnLst/>
              <a:rect l="l" t="t" r="r" b="b"/>
              <a:pathLst>
                <a:path w="3175" h="10795">
                  <a:moveTo>
                    <a:pt x="584" y="0"/>
                  </a:moveTo>
                  <a:lnTo>
                    <a:pt x="292" y="876"/>
                  </a:lnTo>
                  <a:lnTo>
                    <a:pt x="0" y="2031"/>
                  </a:lnTo>
                  <a:lnTo>
                    <a:pt x="0" y="4622"/>
                  </a:lnTo>
                  <a:lnTo>
                    <a:pt x="876" y="6362"/>
                  </a:lnTo>
                  <a:lnTo>
                    <a:pt x="2603" y="10401"/>
                  </a:lnTo>
                  <a:lnTo>
                    <a:pt x="2603" y="4051"/>
                  </a:lnTo>
                  <a:lnTo>
                    <a:pt x="584" y="0"/>
                  </a:lnTo>
                  <a:close/>
                </a:path>
              </a:pathLst>
            </a:custGeom>
            <a:solidFill>
              <a:srgbClr val="A64E3C"/>
            </a:solidFill>
          </p:spPr>
          <p:txBody>
            <a:bodyPr wrap="square" lIns="0" tIns="0" rIns="0" bIns="0" rtlCol="0"/>
            <a:lstStyle/>
            <a:p>
              <a:endParaRPr/>
            </a:p>
          </p:txBody>
        </p:sp>
        <p:sp>
          <p:nvSpPr>
            <p:cNvPr id="798" name="object 801">
              <a:extLst>
                <a:ext uri="{FF2B5EF4-FFF2-40B4-BE49-F238E27FC236}">
                  <a16:creationId xmlns:a16="http://schemas.microsoft.com/office/drawing/2014/main" id="{88EC49C9-0BD9-B1AD-1F3F-38E6C706E8B0}"/>
                </a:ext>
              </a:extLst>
            </p:cNvPr>
            <p:cNvSpPr/>
            <p:nvPr/>
          </p:nvSpPr>
          <p:spPr>
            <a:xfrm>
              <a:off x="6394194" y="3482829"/>
              <a:ext cx="1270" cy="3810"/>
            </a:xfrm>
            <a:custGeom>
              <a:avLst/>
              <a:gdLst/>
              <a:ahLst/>
              <a:cxnLst/>
              <a:rect l="l" t="t" r="r" b="b"/>
              <a:pathLst>
                <a:path w="1270" h="3810">
                  <a:moveTo>
                    <a:pt x="863" y="0"/>
                  </a:moveTo>
                  <a:lnTo>
                    <a:pt x="0" y="0"/>
                  </a:lnTo>
                  <a:lnTo>
                    <a:pt x="0" y="3467"/>
                  </a:lnTo>
                  <a:lnTo>
                    <a:pt x="863" y="0"/>
                  </a:lnTo>
                  <a:close/>
                </a:path>
              </a:pathLst>
            </a:custGeom>
            <a:solidFill>
              <a:srgbClr val="89848D"/>
            </a:solidFill>
          </p:spPr>
          <p:txBody>
            <a:bodyPr wrap="square" lIns="0" tIns="0" rIns="0" bIns="0" rtlCol="0"/>
            <a:lstStyle/>
            <a:p>
              <a:endParaRPr/>
            </a:p>
          </p:txBody>
        </p:sp>
        <p:sp>
          <p:nvSpPr>
            <p:cNvPr id="799" name="object 802">
              <a:extLst>
                <a:ext uri="{FF2B5EF4-FFF2-40B4-BE49-F238E27FC236}">
                  <a16:creationId xmlns:a16="http://schemas.microsoft.com/office/drawing/2014/main" id="{FB5EA8D4-0DF8-29AC-6421-C5B13A13113B}"/>
                </a:ext>
              </a:extLst>
            </p:cNvPr>
            <p:cNvSpPr/>
            <p:nvPr/>
          </p:nvSpPr>
          <p:spPr>
            <a:xfrm>
              <a:off x="6185667" y="3468672"/>
              <a:ext cx="5080" cy="17145"/>
            </a:xfrm>
            <a:custGeom>
              <a:avLst/>
              <a:gdLst/>
              <a:ahLst/>
              <a:cxnLst/>
              <a:rect l="l" t="t" r="r" b="b"/>
              <a:pathLst>
                <a:path w="5079" h="17145">
                  <a:moveTo>
                    <a:pt x="584" y="0"/>
                  </a:moveTo>
                  <a:lnTo>
                    <a:pt x="0" y="584"/>
                  </a:lnTo>
                  <a:lnTo>
                    <a:pt x="0" y="6642"/>
                  </a:lnTo>
                  <a:lnTo>
                    <a:pt x="292" y="7797"/>
                  </a:lnTo>
                  <a:lnTo>
                    <a:pt x="584" y="9245"/>
                  </a:lnTo>
                  <a:lnTo>
                    <a:pt x="584" y="12141"/>
                  </a:lnTo>
                  <a:lnTo>
                    <a:pt x="1739" y="13868"/>
                  </a:lnTo>
                  <a:lnTo>
                    <a:pt x="2603" y="14731"/>
                  </a:lnTo>
                  <a:lnTo>
                    <a:pt x="2895" y="15316"/>
                  </a:lnTo>
                  <a:lnTo>
                    <a:pt x="4051" y="17043"/>
                  </a:lnTo>
                  <a:lnTo>
                    <a:pt x="4914" y="12992"/>
                  </a:lnTo>
                  <a:lnTo>
                    <a:pt x="584" y="0"/>
                  </a:lnTo>
                  <a:close/>
                </a:path>
              </a:pathLst>
            </a:custGeom>
            <a:solidFill>
              <a:srgbClr val="797D7E"/>
            </a:solidFill>
          </p:spPr>
          <p:txBody>
            <a:bodyPr wrap="square" lIns="0" tIns="0" rIns="0" bIns="0" rtlCol="0"/>
            <a:lstStyle/>
            <a:p>
              <a:endParaRPr/>
            </a:p>
          </p:txBody>
        </p:sp>
        <p:sp>
          <p:nvSpPr>
            <p:cNvPr id="800" name="object 803">
              <a:extLst>
                <a:ext uri="{FF2B5EF4-FFF2-40B4-BE49-F238E27FC236}">
                  <a16:creationId xmlns:a16="http://schemas.microsoft.com/office/drawing/2014/main" id="{4708DD28-441A-E372-F48A-26900A9BC500}"/>
                </a:ext>
              </a:extLst>
            </p:cNvPr>
            <p:cNvSpPr/>
            <p:nvPr/>
          </p:nvSpPr>
          <p:spPr>
            <a:xfrm>
              <a:off x="6158232" y="3480809"/>
              <a:ext cx="1270" cy="4445"/>
            </a:xfrm>
            <a:custGeom>
              <a:avLst/>
              <a:gdLst/>
              <a:ahLst/>
              <a:cxnLst/>
              <a:rect l="l" t="t" r="r" b="b"/>
              <a:pathLst>
                <a:path w="1270" h="4445">
                  <a:moveTo>
                    <a:pt x="1155" y="0"/>
                  </a:moveTo>
                  <a:lnTo>
                    <a:pt x="292" y="0"/>
                  </a:lnTo>
                  <a:lnTo>
                    <a:pt x="0" y="4330"/>
                  </a:lnTo>
                  <a:lnTo>
                    <a:pt x="571" y="3746"/>
                  </a:lnTo>
                  <a:lnTo>
                    <a:pt x="1155" y="3454"/>
                  </a:lnTo>
                  <a:lnTo>
                    <a:pt x="1155" y="0"/>
                  </a:lnTo>
                  <a:close/>
                </a:path>
              </a:pathLst>
            </a:custGeom>
            <a:solidFill>
              <a:srgbClr val="A7473A"/>
            </a:solidFill>
          </p:spPr>
          <p:txBody>
            <a:bodyPr wrap="square" lIns="0" tIns="0" rIns="0" bIns="0" rtlCol="0"/>
            <a:lstStyle/>
            <a:p>
              <a:endParaRPr/>
            </a:p>
          </p:txBody>
        </p:sp>
        <p:sp>
          <p:nvSpPr>
            <p:cNvPr id="801" name="object 804">
              <a:extLst>
                <a:ext uri="{FF2B5EF4-FFF2-40B4-BE49-F238E27FC236}">
                  <a16:creationId xmlns:a16="http://schemas.microsoft.com/office/drawing/2014/main" id="{A1CFF450-F053-9AA9-01DB-933D2A6EF133}"/>
                </a:ext>
              </a:extLst>
            </p:cNvPr>
            <p:cNvSpPr/>
            <p:nvPr/>
          </p:nvSpPr>
          <p:spPr>
            <a:xfrm>
              <a:off x="6159385" y="3480807"/>
              <a:ext cx="1905" cy="4445"/>
            </a:xfrm>
            <a:custGeom>
              <a:avLst/>
              <a:gdLst/>
              <a:ahLst/>
              <a:cxnLst/>
              <a:rect l="l" t="t" r="r" b="b"/>
              <a:pathLst>
                <a:path w="1904" h="4445">
                  <a:moveTo>
                    <a:pt x="863" y="0"/>
                  </a:moveTo>
                  <a:lnTo>
                    <a:pt x="0" y="0"/>
                  </a:lnTo>
                  <a:lnTo>
                    <a:pt x="0" y="3759"/>
                  </a:lnTo>
                  <a:lnTo>
                    <a:pt x="292" y="4038"/>
                  </a:lnTo>
                  <a:lnTo>
                    <a:pt x="584" y="2882"/>
                  </a:lnTo>
                  <a:lnTo>
                    <a:pt x="863" y="2019"/>
                  </a:lnTo>
                  <a:lnTo>
                    <a:pt x="1447" y="1155"/>
                  </a:lnTo>
                  <a:lnTo>
                    <a:pt x="1155" y="571"/>
                  </a:lnTo>
                  <a:lnTo>
                    <a:pt x="863" y="279"/>
                  </a:lnTo>
                  <a:lnTo>
                    <a:pt x="863" y="0"/>
                  </a:lnTo>
                  <a:close/>
                </a:path>
              </a:pathLst>
            </a:custGeom>
            <a:solidFill>
              <a:srgbClr val="E3AA99"/>
            </a:solidFill>
          </p:spPr>
          <p:txBody>
            <a:bodyPr wrap="square" lIns="0" tIns="0" rIns="0" bIns="0" rtlCol="0"/>
            <a:lstStyle/>
            <a:p>
              <a:endParaRPr/>
            </a:p>
          </p:txBody>
        </p:sp>
        <p:sp>
          <p:nvSpPr>
            <p:cNvPr id="802" name="object 805">
              <a:extLst>
                <a:ext uri="{FF2B5EF4-FFF2-40B4-BE49-F238E27FC236}">
                  <a16:creationId xmlns:a16="http://schemas.microsoft.com/office/drawing/2014/main" id="{8187C82D-B286-412F-D5A6-F90FC102E793}"/>
                </a:ext>
              </a:extLst>
            </p:cNvPr>
            <p:cNvSpPr/>
            <p:nvPr/>
          </p:nvSpPr>
          <p:spPr>
            <a:xfrm>
              <a:off x="6152159" y="3469830"/>
              <a:ext cx="36195" cy="14604"/>
            </a:xfrm>
            <a:custGeom>
              <a:avLst/>
              <a:gdLst/>
              <a:ahLst/>
              <a:cxnLst/>
              <a:rect l="l" t="t" r="r" b="b"/>
              <a:pathLst>
                <a:path w="36195" h="14604">
                  <a:moveTo>
                    <a:pt x="863" y="10680"/>
                  </a:moveTo>
                  <a:lnTo>
                    <a:pt x="584" y="6934"/>
                  </a:lnTo>
                  <a:lnTo>
                    <a:pt x="292" y="3467"/>
                  </a:lnTo>
                  <a:lnTo>
                    <a:pt x="292" y="0"/>
                  </a:lnTo>
                  <a:lnTo>
                    <a:pt x="0" y="1155"/>
                  </a:lnTo>
                  <a:lnTo>
                    <a:pt x="0" y="13284"/>
                  </a:lnTo>
                  <a:lnTo>
                    <a:pt x="292" y="14439"/>
                  </a:lnTo>
                  <a:lnTo>
                    <a:pt x="292" y="13004"/>
                  </a:lnTo>
                  <a:lnTo>
                    <a:pt x="863" y="10680"/>
                  </a:lnTo>
                  <a:close/>
                </a:path>
                <a:path w="36195" h="14604">
                  <a:moveTo>
                    <a:pt x="36106" y="13576"/>
                  </a:moveTo>
                  <a:lnTo>
                    <a:pt x="35242" y="12712"/>
                  </a:lnTo>
                  <a:lnTo>
                    <a:pt x="34086" y="10972"/>
                  </a:lnTo>
                  <a:lnTo>
                    <a:pt x="34378" y="12128"/>
                  </a:lnTo>
                  <a:lnTo>
                    <a:pt x="34658" y="13284"/>
                  </a:lnTo>
                  <a:lnTo>
                    <a:pt x="34950" y="14439"/>
                  </a:lnTo>
                  <a:lnTo>
                    <a:pt x="35242" y="14160"/>
                  </a:lnTo>
                  <a:lnTo>
                    <a:pt x="35521" y="13868"/>
                  </a:lnTo>
                  <a:lnTo>
                    <a:pt x="36106" y="13576"/>
                  </a:lnTo>
                  <a:close/>
                </a:path>
              </a:pathLst>
            </a:custGeom>
            <a:solidFill>
              <a:srgbClr val="91736E"/>
            </a:solidFill>
          </p:spPr>
          <p:txBody>
            <a:bodyPr wrap="square" lIns="0" tIns="0" rIns="0" bIns="0" rtlCol="0"/>
            <a:lstStyle/>
            <a:p>
              <a:endParaRPr/>
            </a:p>
          </p:txBody>
        </p:sp>
        <p:sp>
          <p:nvSpPr>
            <p:cNvPr id="803" name="object 806">
              <a:extLst>
                <a:ext uri="{FF2B5EF4-FFF2-40B4-BE49-F238E27FC236}">
                  <a16:creationId xmlns:a16="http://schemas.microsoft.com/office/drawing/2014/main" id="{635DAF06-6609-9423-D0AB-CFE69EE1812E}"/>
                </a:ext>
              </a:extLst>
            </p:cNvPr>
            <p:cNvSpPr/>
            <p:nvPr/>
          </p:nvSpPr>
          <p:spPr>
            <a:xfrm>
              <a:off x="6381192" y="3471275"/>
              <a:ext cx="1270" cy="12700"/>
            </a:xfrm>
            <a:custGeom>
              <a:avLst/>
              <a:gdLst/>
              <a:ahLst/>
              <a:cxnLst/>
              <a:rect l="l" t="t" r="r" b="b"/>
              <a:pathLst>
                <a:path w="1270" h="12700">
                  <a:moveTo>
                    <a:pt x="876" y="0"/>
                  </a:moveTo>
                  <a:lnTo>
                    <a:pt x="0" y="0"/>
                  </a:lnTo>
                  <a:lnTo>
                    <a:pt x="0" y="4038"/>
                  </a:lnTo>
                  <a:lnTo>
                    <a:pt x="584" y="12128"/>
                  </a:lnTo>
                  <a:lnTo>
                    <a:pt x="584" y="10388"/>
                  </a:lnTo>
                  <a:lnTo>
                    <a:pt x="876" y="9537"/>
                  </a:lnTo>
                  <a:lnTo>
                    <a:pt x="876" y="0"/>
                  </a:lnTo>
                  <a:close/>
                </a:path>
              </a:pathLst>
            </a:custGeom>
            <a:solidFill>
              <a:srgbClr val="898C8D"/>
            </a:solidFill>
          </p:spPr>
          <p:txBody>
            <a:bodyPr wrap="square" lIns="0" tIns="0" rIns="0" bIns="0" rtlCol="0"/>
            <a:lstStyle/>
            <a:p>
              <a:endParaRPr/>
            </a:p>
          </p:txBody>
        </p:sp>
        <p:sp>
          <p:nvSpPr>
            <p:cNvPr id="804" name="object 807">
              <a:extLst>
                <a:ext uri="{FF2B5EF4-FFF2-40B4-BE49-F238E27FC236}">
                  <a16:creationId xmlns:a16="http://schemas.microsoft.com/office/drawing/2014/main" id="{EAC9EC7E-A01C-596B-BDD5-C70A3F7F5F4E}"/>
                </a:ext>
              </a:extLst>
            </p:cNvPr>
            <p:cNvSpPr/>
            <p:nvPr/>
          </p:nvSpPr>
          <p:spPr>
            <a:xfrm>
              <a:off x="6111156" y="3479946"/>
              <a:ext cx="1905" cy="3175"/>
            </a:xfrm>
            <a:custGeom>
              <a:avLst/>
              <a:gdLst/>
              <a:ahLst/>
              <a:cxnLst/>
              <a:rect l="l" t="t" r="r" b="b"/>
              <a:pathLst>
                <a:path w="1904" h="3175">
                  <a:moveTo>
                    <a:pt x="1447" y="0"/>
                  </a:moveTo>
                  <a:lnTo>
                    <a:pt x="0" y="0"/>
                  </a:lnTo>
                  <a:lnTo>
                    <a:pt x="0" y="2882"/>
                  </a:lnTo>
                  <a:lnTo>
                    <a:pt x="292" y="1727"/>
                  </a:lnTo>
                  <a:lnTo>
                    <a:pt x="863" y="863"/>
                  </a:lnTo>
                  <a:lnTo>
                    <a:pt x="1447" y="0"/>
                  </a:lnTo>
                  <a:close/>
                </a:path>
              </a:pathLst>
            </a:custGeom>
            <a:solidFill>
              <a:srgbClr val="A1A4A5"/>
            </a:solidFill>
          </p:spPr>
          <p:txBody>
            <a:bodyPr wrap="square" lIns="0" tIns="0" rIns="0" bIns="0" rtlCol="0"/>
            <a:lstStyle/>
            <a:p>
              <a:endParaRPr/>
            </a:p>
          </p:txBody>
        </p:sp>
        <p:sp>
          <p:nvSpPr>
            <p:cNvPr id="805" name="object 808">
              <a:extLst>
                <a:ext uri="{FF2B5EF4-FFF2-40B4-BE49-F238E27FC236}">
                  <a16:creationId xmlns:a16="http://schemas.microsoft.com/office/drawing/2014/main" id="{E5A4134B-1142-E559-C29B-3B40180FAF7E}"/>
                </a:ext>
              </a:extLst>
            </p:cNvPr>
            <p:cNvSpPr/>
            <p:nvPr/>
          </p:nvSpPr>
          <p:spPr>
            <a:xfrm>
              <a:off x="6347401" y="3478202"/>
              <a:ext cx="6985" cy="4445"/>
            </a:xfrm>
            <a:custGeom>
              <a:avLst/>
              <a:gdLst/>
              <a:ahLst/>
              <a:cxnLst/>
              <a:rect l="l" t="t" r="r" b="b"/>
              <a:pathLst>
                <a:path w="6985" h="4445">
                  <a:moveTo>
                    <a:pt x="6070" y="0"/>
                  </a:moveTo>
                  <a:lnTo>
                    <a:pt x="3174" y="0"/>
                  </a:lnTo>
                  <a:lnTo>
                    <a:pt x="2019" y="292"/>
                  </a:lnTo>
                  <a:lnTo>
                    <a:pt x="1155" y="1155"/>
                  </a:lnTo>
                  <a:lnTo>
                    <a:pt x="584" y="2019"/>
                  </a:lnTo>
                  <a:lnTo>
                    <a:pt x="0" y="3174"/>
                  </a:lnTo>
                  <a:lnTo>
                    <a:pt x="1447" y="3467"/>
                  </a:lnTo>
                  <a:lnTo>
                    <a:pt x="3174" y="3759"/>
                  </a:lnTo>
                  <a:lnTo>
                    <a:pt x="4914" y="4330"/>
                  </a:lnTo>
                  <a:lnTo>
                    <a:pt x="6070" y="2603"/>
                  </a:lnTo>
                  <a:lnTo>
                    <a:pt x="6934" y="1739"/>
                  </a:lnTo>
                  <a:lnTo>
                    <a:pt x="6654" y="1155"/>
                  </a:lnTo>
                  <a:lnTo>
                    <a:pt x="6349" y="584"/>
                  </a:lnTo>
                  <a:lnTo>
                    <a:pt x="6070" y="0"/>
                  </a:lnTo>
                  <a:close/>
                </a:path>
              </a:pathLst>
            </a:custGeom>
            <a:solidFill>
              <a:srgbClr val="CDCFC6"/>
            </a:solidFill>
          </p:spPr>
          <p:txBody>
            <a:bodyPr wrap="square" lIns="0" tIns="0" rIns="0" bIns="0" rtlCol="0"/>
            <a:lstStyle/>
            <a:p>
              <a:endParaRPr/>
            </a:p>
          </p:txBody>
        </p:sp>
        <p:sp>
          <p:nvSpPr>
            <p:cNvPr id="806" name="object 809">
              <a:extLst>
                <a:ext uri="{FF2B5EF4-FFF2-40B4-BE49-F238E27FC236}">
                  <a16:creationId xmlns:a16="http://schemas.microsoft.com/office/drawing/2014/main" id="{6D870A99-5F33-6731-CA11-C40412F2137E}"/>
                </a:ext>
              </a:extLst>
            </p:cNvPr>
            <p:cNvSpPr/>
            <p:nvPr/>
          </p:nvSpPr>
          <p:spPr>
            <a:xfrm>
              <a:off x="6160261" y="3451063"/>
              <a:ext cx="5715" cy="31115"/>
            </a:xfrm>
            <a:custGeom>
              <a:avLst/>
              <a:gdLst/>
              <a:ahLst/>
              <a:cxnLst/>
              <a:rect l="l" t="t" r="r" b="b"/>
              <a:pathLst>
                <a:path w="5714" h="31114">
                  <a:moveTo>
                    <a:pt x="5194" y="0"/>
                  </a:moveTo>
                  <a:lnTo>
                    <a:pt x="3746" y="0"/>
                  </a:lnTo>
                  <a:lnTo>
                    <a:pt x="3746" y="1435"/>
                  </a:lnTo>
                  <a:lnTo>
                    <a:pt x="3454" y="2882"/>
                  </a:lnTo>
                  <a:lnTo>
                    <a:pt x="3454" y="6349"/>
                  </a:lnTo>
                  <a:lnTo>
                    <a:pt x="2882" y="6921"/>
                  </a:lnTo>
                  <a:lnTo>
                    <a:pt x="2882" y="7213"/>
                  </a:lnTo>
                  <a:lnTo>
                    <a:pt x="2590" y="7785"/>
                  </a:lnTo>
                  <a:lnTo>
                    <a:pt x="2298" y="8661"/>
                  </a:lnTo>
                  <a:lnTo>
                    <a:pt x="2298" y="9524"/>
                  </a:lnTo>
                  <a:lnTo>
                    <a:pt x="1435" y="12128"/>
                  </a:lnTo>
                  <a:lnTo>
                    <a:pt x="2298" y="16459"/>
                  </a:lnTo>
                  <a:lnTo>
                    <a:pt x="1435" y="21081"/>
                  </a:lnTo>
                  <a:lnTo>
                    <a:pt x="1435" y="25120"/>
                  </a:lnTo>
                  <a:lnTo>
                    <a:pt x="279" y="26847"/>
                  </a:lnTo>
                  <a:lnTo>
                    <a:pt x="0" y="28003"/>
                  </a:lnTo>
                  <a:lnTo>
                    <a:pt x="0" y="30022"/>
                  </a:lnTo>
                  <a:lnTo>
                    <a:pt x="279" y="30314"/>
                  </a:lnTo>
                  <a:lnTo>
                    <a:pt x="571" y="30899"/>
                  </a:lnTo>
                  <a:lnTo>
                    <a:pt x="2882" y="25120"/>
                  </a:lnTo>
                  <a:lnTo>
                    <a:pt x="4330" y="22224"/>
                  </a:lnTo>
                  <a:lnTo>
                    <a:pt x="4330" y="18186"/>
                  </a:lnTo>
                  <a:lnTo>
                    <a:pt x="5194" y="11544"/>
                  </a:lnTo>
                  <a:lnTo>
                    <a:pt x="5194" y="0"/>
                  </a:lnTo>
                  <a:close/>
                </a:path>
              </a:pathLst>
            </a:custGeom>
            <a:solidFill>
              <a:srgbClr val="E3AA99"/>
            </a:solidFill>
          </p:spPr>
          <p:txBody>
            <a:bodyPr wrap="square" lIns="0" tIns="0" rIns="0" bIns="0" rtlCol="0"/>
            <a:lstStyle/>
            <a:p>
              <a:endParaRPr/>
            </a:p>
          </p:txBody>
        </p:sp>
        <p:sp>
          <p:nvSpPr>
            <p:cNvPr id="807" name="object 810">
              <a:extLst>
                <a:ext uri="{FF2B5EF4-FFF2-40B4-BE49-F238E27FC236}">
                  <a16:creationId xmlns:a16="http://schemas.microsoft.com/office/drawing/2014/main" id="{C9214CC3-9676-3B24-5197-E6325DB67005}"/>
                </a:ext>
              </a:extLst>
            </p:cNvPr>
            <p:cNvSpPr/>
            <p:nvPr/>
          </p:nvSpPr>
          <p:spPr>
            <a:xfrm>
              <a:off x="6151016" y="3473284"/>
              <a:ext cx="1270" cy="7620"/>
            </a:xfrm>
            <a:custGeom>
              <a:avLst/>
              <a:gdLst/>
              <a:ahLst/>
              <a:cxnLst/>
              <a:rect l="l" t="t" r="r" b="b"/>
              <a:pathLst>
                <a:path w="1270" h="7620">
                  <a:moveTo>
                    <a:pt x="1155" y="0"/>
                  </a:moveTo>
                  <a:lnTo>
                    <a:pt x="0" y="0"/>
                  </a:lnTo>
                  <a:lnTo>
                    <a:pt x="0" y="7518"/>
                  </a:lnTo>
                  <a:lnTo>
                    <a:pt x="1155" y="7518"/>
                  </a:lnTo>
                  <a:lnTo>
                    <a:pt x="1155" y="0"/>
                  </a:lnTo>
                  <a:close/>
                </a:path>
              </a:pathLst>
            </a:custGeom>
            <a:solidFill>
              <a:srgbClr val="AE9FA0"/>
            </a:solidFill>
          </p:spPr>
          <p:txBody>
            <a:bodyPr wrap="square" lIns="0" tIns="0" rIns="0" bIns="0" rtlCol="0"/>
            <a:lstStyle/>
            <a:p>
              <a:endParaRPr/>
            </a:p>
          </p:txBody>
        </p:sp>
        <p:sp>
          <p:nvSpPr>
            <p:cNvPr id="808" name="object 811">
              <a:extLst>
                <a:ext uri="{FF2B5EF4-FFF2-40B4-BE49-F238E27FC236}">
                  <a16:creationId xmlns:a16="http://schemas.microsoft.com/office/drawing/2014/main" id="{CEF9E51A-5B05-7AD4-E9E3-7EEDEA64B24D}"/>
                </a:ext>
              </a:extLst>
            </p:cNvPr>
            <p:cNvSpPr/>
            <p:nvPr/>
          </p:nvSpPr>
          <p:spPr>
            <a:xfrm>
              <a:off x="6157939" y="3465503"/>
              <a:ext cx="3175" cy="15875"/>
            </a:xfrm>
            <a:custGeom>
              <a:avLst/>
              <a:gdLst/>
              <a:ahLst/>
              <a:cxnLst/>
              <a:rect l="l" t="t" r="r" b="b"/>
              <a:pathLst>
                <a:path w="3175" h="15875">
                  <a:moveTo>
                    <a:pt x="2895" y="0"/>
                  </a:moveTo>
                  <a:lnTo>
                    <a:pt x="584" y="5486"/>
                  </a:lnTo>
                  <a:lnTo>
                    <a:pt x="0" y="9525"/>
                  </a:lnTo>
                  <a:lnTo>
                    <a:pt x="1447" y="15303"/>
                  </a:lnTo>
                  <a:lnTo>
                    <a:pt x="2311" y="15303"/>
                  </a:lnTo>
                  <a:lnTo>
                    <a:pt x="2311" y="9525"/>
                  </a:lnTo>
                  <a:lnTo>
                    <a:pt x="2895" y="4902"/>
                  </a:lnTo>
                  <a:lnTo>
                    <a:pt x="2895" y="0"/>
                  </a:lnTo>
                  <a:close/>
                </a:path>
              </a:pathLst>
            </a:custGeom>
            <a:solidFill>
              <a:srgbClr val="A64E3C"/>
            </a:solidFill>
          </p:spPr>
          <p:txBody>
            <a:bodyPr wrap="square" lIns="0" tIns="0" rIns="0" bIns="0" rtlCol="0"/>
            <a:lstStyle/>
            <a:p>
              <a:endParaRPr/>
            </a:p>
          </p:txBody>
        </p:sp>
        <p:sp>
          <p:nvSpPr>
            <p:cNvPr id="809" name="object 812">
              <a:extLst>
                <a:ext uri="{FF2B5EF4-FFF2-40B4-BE49-F238E27FC236}">
                  <a16:creationId xmlns:a16="http://schemas.microsoft.com/office/drawing/2014/main" id="{05A6A7CE-C804-D3E7-CFAD-47ED4C1E4214}"/>
                </a:ext>
              </a:extLst>
            </p:cNvPr>
            <p:cNvSpPr/>
            <p:nvPr/>
          </p:nvSpPr>
          <p:spPr>
            <a:xfrm>
              <a:off x="6177583" y="3477627"/>
              <a:ext cx="1270" cy="3175"/>
            </a:xfrm>
            <a:custGeom>
              <a:avLst/>
              <a:gdLst/>
              <a:ahLst/>
              <a:cxnLst/>
              <a:rect l="l" t="t" r="r" b="b"/>
              <a:pathLst>
                <a:path w="1270" h="3175">
                  <a:moveTo>
                    <a:pt x="0" y="0"/>
                  </a:moveTo>
                  <a:lnTo>
                    <a:pt x="0" y="3175"/>
                  </a:lnTo>
                  <a:lnTo>
                    <a:pt x="863" y="3175"/>
                  </a:lnTo>
                  <a:lnTo>
                    <a:pt x="863" y="1739"/>
                  </a:lnTo>
                  <a:lnTo>
                    <a:pt x="0" y="0"/>
                  </a:lnTo>
                  <a:close/>
                </a:path>
              </a:pathLst>
            </a:custGeom>
            <a:solidFill>
              <a:srgbClr val="CB8F83"/>
            </a:solidFill>
          </p:spPr>
          <p:txBody>
            <a:bodyPr wrap="square" lIns="0" tIns="0" rIns="0" bIns="0" rtlCol="0"/>
            <a:lstStyle/>
            <a:p>
              <a:endParaRPr/>
            </a:p>
          </p:txBody>
        </p:sp>
        <p:sp>
          <p:nvSpPr>
            <p:cNvPr id="810" name="object 813">
              <a:extLst>
                <a:ext uri="{FF2B5EF4-FFF2-40B4-BE49-F238E27FC236}">
                  <a16:creationId xmlns:a16="http://schemas.microsoft.com/office/drawing/2014/main" id="{08E0B837-4614-025E-DA8E-65C5FA424243}"/>
                </a:ext>
              </a:extLst>
            </p:cNvPr>
            <p:cNvSpPr/>
            <p:nvPr/>
          </p:nvSpPr>
          <p:spPr>
            <a:xfrm>
              <a:off x="6184798" y="3477907"/>
              <a:ext cx="1905" cy="3175"/>
            </a:xfrm>
            <a:custGeom>
              <a:avLst/>
              <a:gdLst/>
              <a:ahLst/>
              <a:cxnLst/>
              <a:rect l="l" t="t" r="r" b="b"/>
              <a:pathLst>
                <a:path w="1904" h="3175">
                  <a:moveTo>
                    <a:pt x="1447" y="0"/>
                  </a:moveTo>
                  <a:lnTo>
                    <a:pt x="0" y="0"/>
                  </a:lnTo>
                  <a:lnTo>
                    <a:pt x="0" y="2895"/>
                  </a:lnTo>
                  <a:lnTo>
                    <a:pt x="1447" y="2895"/>
                  </a:lnTo>
                  <a:lnTo>
                    <a:pt x="1447" y="0"/>
                  </a:lnTo>
                  <a:close/>
                </a:path>
              </a:pathLst>
            </a:custGeom>
            <a:solidFill>
              <a:srgbClr val="A64E3C"/>
            </a:solidFill>
          </p:spPr>
          <p:txBody>
            <a:bodyPr wrap="square" lIns="0" tIns="0" rIns="0" bIns="0" rtlCol="0"/>
            <a:lstStyle/>
            <a:p>
              <a:endParaRPr/>
            </a:p>
          </p:txBody>
        </p:sp>
        <p:sp>
          <p:nvSpPr>
            <p:cNvPr id="811" name="object 814">
              <a:extLst>
                <a:ext uri="{FF2B5EF4-FFF2-40B4-BE49-F238E27FC236}">
                  <a16:creationId xmlns:a16="http://schemas.microsoft.com/office/drawing/2014/main" id="{25F5E703-5009-0C34-A78F-002913B1FADD}"/>
                </a:ext>
              </a:extLst>
            </p:cNvPr>
            <p:cNvSpPr/>
            <p:nvPr/>
          </p:nvSpPr>
          <p:spPr>
            <a:xfrm>
              <a:off x="6382067" y="3471278"/>
              <a:ext cx="1270" cy="10160"/>
            </a:xfrm>
            <a:custGeom>
              <a:avLst/>
              <a:gdLst/>
              <a:ahLst/>
              <a:cxnLst/>
              <a:rect l="l" t="t" r="r" b="b"/>
              <a:pathLst>
                <a:path w="1270" h="10160">
                  <a:moveTo>
                    <a:pt x="1155" y="0"/>
                  </a:moveTo>
                  <a:lnTo>
                    <a:pt x="0" y="0"/>
                  </a:lnTo>
                  <a:lnTo>
                    <a:pt x="0" y="9537"/>
                  </a:lnTo>
                  <a:lnTo>
                    <a:pt x="1155" y="9537"/>
                  </a:lnTo>
                  <a:lnTo>
                    <a:pt x="1155" y="0"/>
                  </a:lnTo>
                  <a:close/>
                </a:path>
              </a:pathLst>
            </a:custGeom>
            <a:solidFill>
              <a:srgbClr val="797D7E"/>
            </a:solidFill>
          </p:spPr>
          <p:txBody>
            <a:bodyPr wrap="square" lIns="0" tIns="0" rIns="0" bIns="0" rtlCol="0"/>
            <a:lstStyle/>
            <a:p>
              <a:endParaRPr/>
            </a:p>
          </p:txBody>
        </p:sp>
        <p:sp>
          <p:nvSpPr>
            <p:cNvPr id="812" name="object 815">
              <a:extLst>
                <a:ext uri="{FF2B5EF4-FFF2-40B4-BE49-F238E27FC236}">
                  <a16:creationId xmlns:a16="http://schemas.microsoft.com/office/drawing/2014/main" id="{2ACE5F53-4750-D6A2-A1F4-147589B80A90}"/>
                </a:ext>
              </a:extLst>
            </p:cNvPr>
            <p:cNvSpPr/>
            <p:nvPr/>
          </p:nvSpPr>
          <p:spPr>
            <a:xfrm>
              <a:off x="6152450" y="3468389"/>
              <a:ext cx="1905" cy="12700"/>
            </a:xfrm>
            <a:custGeom>
              <a:avLst/>
              <a:gdLst/>
              <a:ahLst/>
              <a:cxnLst/>
              <a:rect l="l" t="t" r="r" b="b"/>
              <a:pathLst>
                <a:path w="1904" h="12700">
                  <a:moveTo>
                    <a:pt x="1447" y="0"/>
                  </a:moveTo>
                  <a:lnTo>
                    <a:pt x="876" y="292"/>
                  </a:lnTo>
                  <a:lnTo>
                    <a:pt x="292" y="863"/>
                  </a:lnTo>
                  <a:lnTo>
                    <a:pt x="0" y="1447"/>
                  </a:lnTo>
                  <a:lnTo>
                    <a:pt x="0" y="4902"/>
                  </a:lnTo>
                  <a:lnTo>
                    <a:pt x="584" y="12128"/>
                  </a:lnTo>
                  <a:lnTo>
                    <a:pt x="1447" y="0"/>
                  </a:lnTo>
                  <a:close/>
                </a:path>
              </a:pathLst>
            </a:custGeom>
            <a:solidFill>
              <a:srgbClr val="B7654F"/>
            </a:solidFill>
          </p:spPr>
          <p:txBody>
            <a:bodyPr wrap="square" lIns="0" tIns="0" rIns="0" bIns="0" rtlCol="0"/>
            <a:lstStyle/>
            <a:p>
              <a:endParaRPr/>
            </a:p>
          </p:txBody>
        </p:sp>
        <p:sp>
          <p:nvSpPr>
            <p:cNvPr id="813" name="object 816">
              <a:extLst>
                <a:ext uri="{FF2B5EF4-FFF2-40B4-BE49-F238E27FC236}">
                  <a16:creationId xmlns:a16="http://schemas.microsoft.com/office/drawing/2014/main" id="{2B4B745A-BF33-2A0B-034E-0F16346F36AB}"/>
                </a:ext>
              </a:extLst>
            </p:cNvPr>
            <p:cNvSpPr/>
            <p:nvPr/>
          </p:nvSpPr>
          <p:spPr>
            <a:xfrm>
              <a:off x="6111156" y="3468385"/>
              <a:ext cx="5080" cy="12065"/>
            </a:xfrm>
            <a:custGeom>
              <a:avLst/>
              <a:gdLst/>
              <a:ahLst/>
              <a:cxnLst/>
              <a:rect l="l" t="t" r="r" b="b"/>
              <a:pathLst>
                <a:path w="5079" h="12064">
                  <a:moveTo>
                    <a:pt x="4914" y="0"/>
                  </a:moveTo>
                  <a:lnTo>
                    <a:pt x="1155" y="1727"/>
                  </a:lnTo>
                  <a:lnTo>
                    <a:pt x="1155" y="7797"/>
                  </a:lnTo>
                  <a:lnTo>
                    <a:pt x="0" y="11556"/>
                  </a:lnTo>
                  <a:lnTo>
                    <a:pt x="1447" y="11556"/>
                  </a:lnTo>
                  <a:lnTo>
                    <a:pt x="2603" y="7797"/>
                  </a:lnTo>
                  <a:lnTo>
                    <a:pt x="4914" y="863"/>
                  </a:lnTo>
                  <a:lnTo>
                    <a:pt x="4914" y="0"/>
                  </a:lnTo>
                  <a:close/>
                </a:path>
              </a:pathLst>
            </a:custGeom>
            <a:solidFill>
              <a:srgbClr val="A9ACAC"/>
            </a:solidFill>
          </p:spPr>
          <p:txBody>
            <a:bodyPr wrap="square" lIns="0" tIns="0" rIns="0" bIns="0" rtlCol="0"/>
            <a:lstStyle/>
            <a:p>
              <a:endParaRPr/>
            </a:p>
          </p:txBody>
        </p:sp>
        <p:sp>
          <p:nvSpPr>
            <p:cNvPr id="814" name="object 817">
              <a:extLst>
                <a:ext uri="{FF2B5EF4-FFF2-40B4-BE49-F238E27FC236}">
                  <a16:creationId xmlns:a16="http://schemas.microsoft.com/office/drawing/2014/main" id="{23FFF256-ADEB-BB0A-BC30-D12AB49571C9}"/>
                </a:ext>
              </a:extLst>
            </p:cNvPr>
            <p:cNvSpPr/>
            <p:nvPr/>
          </p:nvSpPr>
          <p:spPr>
            <a:xfrm>
              <a:off x="6208774" y="3476471"/>
              <a:ext cx="3175" cy="3810"/>
            </a:xfrm>
            <a:custGeom>
              <a:avLst/>
              <a:gdLst/>
              <a:ahLst/>
              <a:cxnLst/>
              <a:rect l="l" t="t" r="r" b="b"/>
              <a:pathLst>
                <a:path w="3175" h="3810">
                  <a:moveTo>
                    <a:pt x="0" y="0"/>
                  </a:moveTo>
                  <a:lnTo>
                    <a:pt x="1155" y="2895"/>
                  </a:lnTo>
                  <a:lnTo>
                    <a:pt x="2603" y="3467"/>
                  </a:lnTo>
                  <a:lnTo>
                    <a:pt x="1727" y="2311"/>
                  </a:lnTo>
                  <a:lnTo>
                    <a:pt x="0" y="0"/>
                  </a:lnTo>
                  <a:close/>
                </a:path>
              </a:pathLst>
            </a:custGeom>
            <a:solidFill>
              <a:srgbClr val="797D7E"/>
            </a:solidFill>
          </p:spPr>
          <p:txBody>
            <a:bodyPr wrap="square" lIns="0" tIns="0" rIns="0" bIns="0" rtlCol="0"/>
            <a:lstStyle/>
            <a:p>
              <a:endParaRPr/>
            </a:p>
          </p:txBody>
        </p:sp>
        <p:sp>
          <p:nvSpPr>
            <p:cNvPr id="815" name="object 818">
              <a:extLst>
                <a:ext uri="{FF2B5EF4-FFF2-40B4-BE49-F238E27FC236}">
                  <a16:creationId xmlns:a16="http://schemas.microsoft.com/office/drawing/2014/main" id="{A14760A5-B322-4F45-A630-EAFE10F00167}"/>
                </a:ext>
              </a:extLst>
            </p:cNvPr>
            <p:cNvSpPr/>
            <p:nvPr/>
          </p:nvSpPr>
          <p:spPr>
            <a:xfrm>
              <a:off x="6355205" y="3477910"/>
              <a:ext cx="1905" cy="2540"/>
            </a:xfrm>
            <a:custGeom>
              <a:avLst/>
              <a:gdLst/>
              <a:ahLst/>
              <a:cxnLst/>
              <a:rect l="l" t="t" r="r" b="b"/>
              <a:pathLst>
                <a:path w="1904" h="2539">
                  <a:moveTo>
                    <a:pt x="0" y="0"/>
                  </a:moveTo>
                  <a:lnTo>
                    <a:pt x="0" y="2031"/>
                  </a:lnTo>
                  <a:lnTo>
                    <a:pt x="279" y="1447"/>
                  </a:lnTo>
                  <a:lnTo>
                    <a:pt x="863" y="1155"/>
                  </a:lnTo>
                  <a:lnTo>
                    <a:pt x="1435" y="876"/>
                  </a:lnTo>
                  <a:lnTo>
                    <a:pt x="863" y="584"/>
                  </a:lnTo>
                  <a:lnTo>
                    <a:pt x="279" y="292"/>
                  </a:lnTo>
                  <a:lnTo>
                    <a:pt x="0" y="0"/>
                  </a:lnTo>
                  <a:close/>
                </a:path>
              </a:pathLst>
            </a:custGeom>
            <a:solidFill>
              <a:srgbClr val="CDCFC6"/>
            </a:solidFill>
          </p:spPr>
          <p:txBody>
            <a:bodyPr wrap="square" lIns="0" tIns="0" rIns="0" bIns="0" rtlCol="0"/>
            <a:lstStyle/>
            <a:p>
              <a:endParaRPr/>
            </a:p>
          </p:txBody>
        </p:sp>
        <p:sp>
          <p:nvSpPr>
            <p:cNvPr id="816" name="object 819">
              <a:extLst>
                <a:ext uri="{FF2B5EF4-FFF2-40B4-BE49-F238E27FC236}">
                  <a16:creationId xmlns:a16="http://schemas.microsoft.com/office/drawing/2014/main" id="{B4CC2312-7996-9FAC-5459-B6CF605B677A}"/>
                </a:ext>
              </a:extLst>
            </p:cNvPr>
            <p:cNvSpPr/>
            <p:nvPr/>
          </p:nvSpPr>
          <p:spPr>
            <a:xfrm>
              <a:off x="6177586" y="3473291"/>
              <a:ext cx="1905" cy="6350"/>
            </a:xfrm>
            <a:custGeom>
              <a:avLst/>
              <a:gdLst/>
              <a:ahLst/>
              <a:cxnLst/>
              <a:rect l="l" t="t" r="r" b="b"/>
              <a:pathLst>
                <a:path w="1904" h="6350">
                  <a:moveTo>
                    <a:pt x="1447" y="0"/>
                  </a:moveTo>
                  <a:lnTo>
                    <a:pt x="571" y="0"/>
                  </a:lnTo>
                  <a:lnTo>
                    <a:pt x="292" y="876"/>
                  </a:lnTo>
                  <a:lnTo>
                    <a:pt x="0" y="2019"/>
                  </a:lnTo>
                  <a:lnTo>
                    <a:pt x="0" y="4330"/>
                  </a:lnTo>
                  <a:lnTo>
                    <a:pt x="571" y="5499"/>
                  </a:lnTo>
                  <a:lnTo>
                    <a:pt x="863" y="6070"/>
                  </a:lnTo>
                  <a:lnTo>
                    <a:pt x="863" y="4914"/>
                  </a:lnTo>
                  <a:lnTo>
                    <a:pt x="1155" y="3759"/>
                  </a:lnTo>
                  <a:lnTo>
                    <a:pt x="1447" y="2895"/>
                  </a:lnTo>
                  <a:lnTo>
                    <a:pt x="1447" y="0"/>
                  </a:lnTo>
                  <a:close/>
                </a:path>
              </a:pathLst>
            </a:custGeom>
            <a:solidFill>
              <a:srgbClr val="B75E49"/>
            </a:solidFill>
          </p:spPr>
          <p:txBody>
            <a:bodyPr wrap="square" lIns="0" tIns="0" rIns="0" bIns="0" rtlCol="0"/>
            <a:lstStyle/>
            <a:p>
              <a:endParaRPr/>
            </a:p>
          </p:txBody>
        </p:sp>
        <p:sp>
          <p:nvSpPr>
            <p:cNvPr id="817" name="object 820">
              <a:extLst>
                <a:ext uri="{FF2B5EF4-FFF2-40B4-BE49-F238E27FC236}">
                  <a16:creationId xmlns:a16="http://schemas.microsoft.com/office/drawing/2014/main" id="{BF567FFE-5BB5-74FB-7411-A1B4B981359B}"/>
                </a:ext>
              </a:extLst>
            </p:cNvPr>
            <p:cNvSpPr/>
            <p:nvPr/>
          </p:nvSpPr>
          <p:spPr>
            <a:xfrm>
              <a:off x="6160255" y="3476189"/>
              <a:ext cx="1905" cy="3175"/>
            </a:xfrm>
            <a:custGeom>
              <a:avLst/>
              <a:gdLst/>
              <a:ahLst/>
              <a:cxnLst/>
              <a:rect l="l" t="t" r="r" b="b"/>
              <a:pathLst>
                <a:path w="1904" h="3175">
                  <a:moveTo>
                    <a:pt x="1447" y="0"/>
                  </a:moveTo>
                  <a:lnTo>
                    <a:pt x="571" y="0"/>
                  </a:lnTo>
                  <a:lnTo>
                    <a:pt x="292" y="279"/>
                  </a:lnTo>
                  <a:lnTo>
                    <a:pt x="0" y="863"/>
                  </a:lnTo>
                  <a:lnTo>
                    <a:pt x="0" y="2882"/>
                  </a:lnTo>
                  <a:lnTo>
                    <a:pt x="292" y="1727"/>
                  </a:lnTo>
                  <a:lnTo>
                    <a:pt x="863" y="863"/>
                  </a:lnTo>
                  <a:lnTo>
                    <a:pt x="1447" y="0"/>
                  </a:lnTo>
                  <a:close/>
                </a:path>
              </a:pathLst>
            </a:custGeom>
            <a:solidFill>
              <a:srgbClr val="CB8F83"/>
            </a:solidFill>
          </p:spPr>
          <p:txBody>
            <a:bodyPr wrap="square" lIns="0" tIns="0" rIns="0" bIns="0" rtlCol="0"/>
            <a:lstStyle/>
            <a:p>
              <a:endParaRPr/>
            </a:p>
          </p:txBody>
        </p:sp>
        <p:sp>
          <p:nvSpPr>
            <p:cNvPr id="818" name="object 821">
              <a:extLst>
                <a:ext uri="{FF2B5EF4-FFF2-40B4-BE49-F238E27FC236}">
                  <a16:creationId xmlns:a16="http://schemas.microsoft.com/office/drawing/2014/main" id="{B8A661D9-5A57-6B09-B1C2-3AF4232DE26A}"/>
                </a:ext>
              </a:extLst>
            </p:cNvPr>
            <p:cNvSpPr/>
            <p:nvPr/>
          </p:nvSpPr>
          <p:spPr>
            <a:xfrm>
              <a:off x="6235062" y="3473878"/>
              <a:ext cx="4445" cy="5715"/>
            </a:xfrm>
            <a:custGeom>
              <a:avLst/>
              <a:gdLst/>
              <a:ahLst/>
              <a:cxnLst/>
              <a:rect l="l" t="t" r="r" b="b"/>
              <a:pathLst>
                <a:path w="4445" h="5714">
                  <a:moveTo>
                    <a:pt x="3175" y="0"/>
                  </a:moveTo>
                  <a:lnTo>
                    <a:pt x="0" y="0"/>
                  </a:lnTo>
                  <a:lnTo>
                    <a:pt x="1727" y="5194"/>
                  </a:lnTo>
                  <a:lnTo>
                    <a:pt x="2298" y="4330"/>
                  </a:lnTo>
                  <a:lnTo>
                    <a:pt x="3175" y="3467"/>
                  </a:lnTo>
                  <a:lnTo>
                    <a:pt x="4038" y="2882"/>
                  </a:lnTo>
                  <a:lnTo>
                    <a:pt x="3454" y="2311"/>
                  </a:lnTo>
                  <a:lnTo>
                    <a:pt x="2882" y="2019"/>
                  </a:lnTo>
                  <a:lnTo>
                    <a:pt x="2590" y="1727"/>
                  </a:lnTo>
                  <a:lnTo>
                    <a:pt x="2590" y="1155"/>
                  </a:lnTo>
                  <a:lnTo>
                    <a:pt x="3175" y="0"/>
                  </a:lnTo>
                  <a:close/>
                </a:path>
              </a:pathLst>
            </a:custGeom>
            <a:solidFill>
              <a:srgbClr val="CCD8D7"/>
            </a:solidFill>
          </p:spPr>
          <p:txBody>
            <a:bodyPr wrap="square" lIns="0" tIns="0" rIns="0" bIns="0" rtlCol="0"/>
            <a:lstStyle/>
            <a:p>
              <a:endParaRPr/>
            </a:p>
          </p:txBody>
        </p:sp>
        <p:sp>
          <p:nvSpPr>
            <p:cNvPr id="819" name="object 822">
              <a:extLst>
                <a:ext uri="{FF2B5EF4-FFF2-40B4-BE49-F238E27FC236}">
                  <a16:creationId xmlns:a16="http://schemas.microsoft.com/office/drawing/2014/main" id="{756322DB-AEB5-2381-8EE6-ECF3E5A9F3E3}"/>
                </a:ext>
              </a:extLst>
            </p:cNvPr>
            <p:cNvSpPr/>
            <p:nvPr/>
          </p:nvSpPr>
          <p:spPr>
            <a:xfrm>
              <a:off x="6160255" y="3470413"/>
              <a:ext cx="635" cy="6985"/>
            </a:xfrm>
            <a:custGeom>
              <a:avLst/>
              <a:gdLst/>
              <a:ahLst/>
              <a:cxnLst/>
              <a:rect l="l" t="t" r="r" b="b"/>
              <a:pathLst>
                <a:path w="635" h="6985">
                  <a:moveTo>
                    <a:pt x="571" y="0"/>
                  </a:moveTo>
                  <a:lnTo>
                    <a:pt x="0" y="4622"/>
                  </a:lnTo>
                  <a:lnTo>
                    <a:pt x="0" y="6629"/>
                  </a:lnTo>
                  <a:lnTo>
                    <a:pt x="292" y="6057"/>
                  </a:lnTo>
                  <a:lnTo>
                    <a:pt x="571" y="5778"/>
                  </a:lnTo>
                  <a:lnTo>
                    <a:pt x="571" y="0"/>
                  </a:lnTo>
                  <a:close/>
                </a:path>
              </a:pathLst>
            </a:custGeom>
            <a:solidFill>
              <a:srgbClr val="B75E49"/>
            </a:solidFill>
          </p:spPr>
          <p:txBody>
            <a:bodyPr wrap="square" lIns="0" tIns="0" rIns="0" bIns="0" rtlCol="0"/>
            <a:lstStyle/>
            <a:p>
              <a:endParaRPr/>
            </a:p>
          </p:txBody>
        </p:sp>
        <p:sp>
          <p:nvSpPr>
            <p:cNvPr id="820" name="object 823">
              <a:extLst>
                <a:ext uri="{FF2B5EF4-FFF2-40B4-BE49-F238E27FC236}">
                  <a16:creationId xmlns:a16="http://schemas.microsoft.com/office/drawing/2014/main" id="{5CF396E3-D023-2E8D-FC9B-FDA1642BE358}"/>
                </a:ext>
              </a:extLst>
            </p:cNvPr>
            <p:cNvSpPr/>
            <p:nvPr/>
          </p:nvSpPr>
          <p:spPr>
            <a:xfrm>
              <a:off x="6176999" y="3472140"/>
              <a:ext cx="1270" cy="4445"/>
            </a:xfrm>
            <a:custGeom>
              <a:avLst/>
              <a:gdLst/>
              <a:ahLst/>
              <a:cxnLst/>
              <a:rect l="l" t="t" r="r" b="b"/>
              <a:pathLst>
                <a:path w="1270" h="4445">
                  <a:moveTo>
                    <a:pt x="1155" y="0"/>
                  </a:moveTo>
                  <a:lnTo>
                    <a:pt x="0" y="0"/>
                  </a:lnTo>
                  <a:lnTo>
                    <a:pt x="0" y="2019"/>
                  </a:lnTo>
                  <a:lnTo>
                    <a:pt x="584" y="4330"/>
                  </a:lnTo>
                  <a:lnTo>
                    <a:pt x="584" y="3175"/>
                  </a:lnTo>
                  <a:lnTo>
                    <a:pt x="876" y="2019"/>
                  </a:lnTo>
                  <a:lnTo>
                    <a:pt x="1155" y="1155"/>
                  </a:lnTo>
                  <a:lnTo>
                    <a:pt x="1155" y="0"/>
                  </a:lnTo>
                  <a:close/>
                </a:path>
              </a:pathLst>
            </a:custGeom>
            <a:solidFill>
              <a:srgbClr val="C77662"/>
            </a:solidFill>
          </p:spPr>
          <p:txBody>
            <a:bodyPr wrap="square" lIns="0" tIns="0" rIns="0" bIns="0" rtlCol="0"/>
            <a:lstStyle/>
            <a:p>
              <a:endParaRPr/>
            </a:p>
          </p:txBody>
        </p:sp>
        <p:sp>
          <p:nvSpPr>
            <p:cNvPr id="821" name="object 824">
              <a:extLst>
                <a:ext uri="{FF2B5EF4-FFF2-40B4-BE49-F238E27FC236}">
                  <a16:creationId xmlns:a16="http://schemas.microsoft.com/office/drawing/2014/main" id="{B15ECCE4-5909-C6CE-FECA-2299622ED022}"/>
                </a:ext>
              </a:extLst>
            </p:cNvPr>
            <p:cNvSpPr/>
            <p:nvPr/>
          </p:nvSpPr>
          <p:spPr>
            <a:xfrm>
              <a:off x="6160833" y="3469251"/>
              <a:ext cx="1270" cy="6985"/>
            </a:xfrm>
            <a:custGeom>
              <a:avLst/>
              <a:gdLst/>
              <a:ahLst/>
              <a:cxnLst/>
              <a:rect l="l" t="t" r="r" b="b"/>
              <a:pathLst>
                <a:path w="1270" h="6985">
                  <a:moveTo>
                    <a:pt x="863" y="0"/>
                  </a:moveTo>
                  <a:lnTo>
                    <a:pt x="0" y="0"/>
                  </a:lnTo>
                  <a:lnTo>
                    <a:pt x="0" y="6934"/>
                  </a:lnTo>
                  <a:lnTo>
                    <a:pt x="863" y="6934"/>
                  </a:lnTo>
                  <a:lnTo>
                    <a:pt x="863" y="0"/>
                  </a:lnTo>
                  <a:close/>
                </a:path>
              </a:pathLst>
            </a:custGeom>
            <a:solidFill>
              <a:srgbClr val="DC8772"/>
            </a:solidFill>
          </p:spPr>
          <p:txBody>
            <a:bodyPr wrap="square" lIns="0" tIns="0" rIns="0" bIns="0" rtlCol="0"/>
            <a:lstStyle/>
            <a:p>
              <a:endParaRPr/>
            </a:p>
          </p:txBody>
        </p:sp>
        <p:sp>
          <p:nvSpPr>
            <p:cNvPr id="822" name="object 825">
              <a:extLst>
                <a:ext uri="{FF2B5EF4-FFF2-40B4-BE49-F238E27FC236}">
                  <a16:creationId xmlns:a16="http://schemas.microsoft.com/office/drawing/2014/main" id="{F7320825-6B4A-D36E-C339-631E525B0F25}"/>
                </a:ext>
              </a:extLst>
            </p:cNvPr>
            <p:cNvSpPr/>
            <p:nvPr/>
          </p:nvSpPr>
          <p:spPr>
            <a:xfrm>
              <a:off x="6431737" y="3472718"/>
              <a:ext cx="1270" cy="3810"/>
            </a:xfrm>
            <a:custGeom>
              <a:avLst/>
              <a:gdLst/>
              <a:ahLst/>
              <a:cxnLst/>
              <a:rect l="l" t="t" r="r" b="b"/>
              <a:pathLst>
                <a:path w="1270" h="3810">
                  <a:moveTo>
                    <a:pt x="0" y="0"/>
                  </a:moveTo>
                  <a:lnTo>
                    <a:pt x="0" y="3467"/>
                  </a:lnTo>
                  <a:lnTo>
                    <a:pt x="876" y="3467"/>
                  </a:lnTo>
                  <a:lnTo>
                    <a:pt x="0" y="0"/>
                  </a:lnTo>
                  <a:close/>
                </a:path>
              </a:pathLst>
            </a:custGeom>
            <a:solidFill>
              <a:srgbClr val="797D7E"/>
            </a:solidFill>
          </p:spPr>
          <p:txBody>
            <a:bodyPr wrap="square" lIns="0" tIns="0" rIns="0" bIns="0" rtlCol="0"/>
            <a:lstStyle/>
            <a:p>
              <a:endParaRPr/>
            </a:p>
          </p:txBody>
        </p:sp>
        <p:sp>
          <p:nvSpPr>
            <p:cNvPr id="823" name="object 826">
              <a:extLst>
                <a:ext uri="{FF2B5EF4-FFF2-40B4-BE49-F238E27FC236}">
                  <a16:creationId xmlns:a16="http://schemas.microsoft.com/office/drawing/2014/main" id="{4B8C2B82-7BE1-9DCD-39BD-F01497DD5A1A}"/>
                </a:ext>
              </a:extLst>
            </p:cNvPr>
            <p:cNvSpPr/>
            <p:nvPr/>
          </p:nvSpPr>
          <p:spPr>
            <a:xfrm>
              <a:off x="6231881" y="3473290"/>
              <a:ext cx="1905" cy="1905"/>
            </a:xfrm>
            <a:custGeom>
              <a:avLst/>
              <a:gdLst/>
              <a:ahLst/>
              <a:cxnLst/>
              <a:rect l="l" t="t" r="r" b="b"/>
              <a:pathLst>
                <a:path w="1904" h="1904">
                  <a:moveTo>
                    <a:pt x="292" y="0"/>
                  </a:moveTo>
                  <a:lnTo>
                    <a:pt x="0" y="0"/>
                  </a:lnTo>
                  <a:lnTo>
                    <a:pt x="0" y="1739"/>
                  </a:lnTo>
                  <a:lnTo>
                    <a:pt x="292" y="1155"/>
                  </a:lnTo>
                  <a:lnTo>
                    <a:pt x="863" y="876"/>
                  </a:lnTo>
                  <a:lnTo>
                    <a:pt x="1447" y="584"/>
                  </a:lnTo>
                  <a:lnTo>
                    <a:pt x="863" y="304"/>
                  </a:lnTo>
                  <a:lnTo>
                    <a:pt x="292" y="0"/>
                  </a:lnTo>
                  <a:close/>
                </a:path>
              </a:pathLst>
            </a:custGeom>
            <a:solidFill>
              <a:srgbClr val="CCD8D7"/>
            </a:solidFill>
          </p:spPr>
          <p:txBody>
            <a:bodyPr wrap="square" lIns="0" tIns="0" rIns="0" bIns="0" rtlCol="0"/>
            <a:lstStyle/>
            <a:p>
              <a:endParaRPr/>
            </a:p>
          </p:txBody>
        </p:sp>
        <p:sp>
          <p:nvSpPr>
            <p:cNvPr id="824" name="object 827">
              <a:extLst>
                <a:ext uri="{FF2B5EF4-FFF2-40B4-BE49-F238E27FC236}">
                  <a16:creationId xmlns:a16="http://schemas.microsoft.com/office/drawing/2014/main" id="{B5DAC1DE-3070-1D47-10B9-4C682DBDEF17}"/>
                </a:ext>
              </a:extLst>
            </p:cNvPr>
            <p:cNvSpPr/>
            <p:nvPr/>
          </p:nvSpPr>
          <p:spPr>
            <a:xfrm>
              <a:off x="6184803" y="3469251"/>
              <a:ext cx="1270" cy="5080"/>
            </a:xfrm>
            <a:custGeom>
              <a:avLst/>
              <a:gdLst/>
              <a:ahLst/>
              <a:cxnLst/>
              <a:rect l="l" t="t" r="r" b="b"/>
              <a:pathLst>
                <a:path w="1270" h="5079">
                  <a:moveTo>
                    <a:pt x="863" y="0"/>
                  </a:moveTo>
                  <a:lnTo>
                    <a:pt x="0" y="0"/>
                  </a:lnTo>
                  <a:lnTo>
                    <a:pt x="292" y="1447"/>
                  </a:lnTo>
                  <a:lnTo>
                    <a:pt x="571" y="3175"/>
                  </a:lnTo>
                  <a:lnTo>
                    <a:pt x="863" y="4914"/>
                  </a:lnTo>
                  <a:lnTo>
                    <a:pt x="863" y="0"/>
                  </a:lnTo>
                  <a:close/>
                </a:path>
              </a:pathLst>
            </a:custGeom>
            <a:solidFill>
              <a:srgbClr val="675352"/>
            </a:solidFill>
          </p:spPr>
          <p:txBody>
            <a:bodyPr wrap="square" lIns="0" tIns="0" rIns="0" bIns="0" rtlCol="0"/>
            <a:lstStyle/>
            <a:p>
              <a:endParaRPr/>
            </a:p>
          </p:txBody>
        </p:sp>
        <p:sp>
          <p:nvSpPr>
            <p:cNvPr id="825" name="object 828">
              <a:extLst>
                <a:ext uri="{FF2B5EF4-FFF2-40B4-BE49-F238E27FC236}">
                  <a16:creationId xmlns:a16="http://schemas.microsoft.com/office/drawing/2014/main" id="{5E75D3BF-63D4-2FD7-10DE-5BDA00B4341E}"/>
                </a:ext>
              </a:extLst>
            </p:cNvPr>
            <p:cNvSpPr/>
            <p:nvPr/>
          </p:nvSpPr>
          <p:spPr>
            <a:xfrm>
              <a:off x="6176139" y="3470410"/>
              <a:ext cx="1270" cy="3175"/>
            </a:xfrm>
            <a:custGeom>
              <a:avLst/>
              <a:gdLst/>
              <a:ahLst/>
              <a:cxnLst/>
              <a:rect l="l" t="t" r="r" b="b"/>
              <a:pathLst>
                <a:path w="1270" h="3175">
                  <a:moveTo>
                    <a:pt x="863" y="0"/>
                  </a:moveTo>
                  <a:lnTo>
                    <a:pt x="0" y="0"/>
                  </a:lnTo>
                  <a:lnTo>
                    <a:pt x="292" y="863"/>
                  </a:lnTo>
                  <a:lnTo>
                    <a:pt x="571" y="1727"/>
                  </a:lnTo>
                  <a:lnTo>
                    <a:pt x="863" y="2882"/>
                  </a:lnTo>
                  <a:lnTo>
                    <a:pt x="863" y="0"/>
                  </a:lnTo>
                  <a:close/>
                </a:path>
              </a:pathLst>
            </a:custGeom>
            <a:solidFill>
              <a:srgbClr val="CB8F83"/>
            </a:solidFill>
          </p:spPr>
          <p:txBody>
            <a:bodyPr wrap="square" lIns="0" tIns="0" rIns="0" bIns="0" rtlCol="0"/>
            <a:lstStyle/>
            <a:p>
              <a:endParaRPr/>
            </a:p>
          </p:txBody>
        </p:sp>
        <p:sp>
          <p:nvSpPr>
            <p:cNvPr id="826" name="object 829">
              <a:extLst>
                <a:ext uri="{FF2B5EF4-FFF2-40B4-BE49-F238E27FC236}">
                  <a16:creationId xmlns:a16="http://schemas.microsoft.com/office/drawing/2014/main" id="{88285D69-D5C9-D35B-0DC4-8E2676BCDF1B}"/>
                </a:ext>
              </a:extLst>
            </p:cNvPr>
            <p:cNvSpPr/>
            <p:nvPr/>
          </p:nvSpPr>
          <p:spPr>
            <a:xfrm>
              <a:off x="6178161" y="3461736"/>
              <a:ext cx="1270" cy="12065"/>
            </a:xfrm>
            <a:custGeom>
              <a:avLst/>
              <a:gdLst/>
              <a:ahLst/>
              <a:cxnLst/>
              <a:rect l="l" t="t" r="r" b="b"/>
              <a:pathLst>
                <a:path w="1270" h="12064">
                  <a:moveTo>
                    <a:pt x="0" y="0"/>
                  </a:moveTo>
                  <a:lnTo>
                    <a:pt x="0" y="11556"/>
                  </a:lnTo>
                  <a:lnTo>
                    <a:pt x="863" y="11556"/>
                  </a:lnTo>
                  <a:lnTo>
                    <a:pt x="584" y="7518"/>
                  </a:lnTo>
                  <a:lnTo>
                    <a:pt x="0" y="0"/>
                  </a:lnTo>
                  <a:close/>
                </a:path>
              </a:pathLst>
            </a:custGeom>
            <a:solidFill>
              <a:srgbClr val="A64E3C"/>
            </a:solidFill>
          </p:spPr>
          <p:txBody>
            <a:bodyPr wrap="square" lIns="0" tIns="0" rIns="0" bIns="0" rtlCol="0"/>
            <a:lstStyle/>
            <a:p>
              <a:endParaRPr/>
            </a:p>
          </p:txBody>
        </p:sp>
        <p:sp>
          <p:nvSpPr>
            <p:cNvPr id="827" name="object 830">
              <a:extLst>
                <a:ext uri="{FF2B5EF4-FFF2-40B4-BE49-F238E27FC236}">
                  <a16:creationId xmlns:a16="http://schemas.microsoft.com/office/drawing/2014/main" id="{68643119-0044-CD53-EA0C-8E31356E619A}"/>
                </a:ext>
              </a:extLst>
            </p:cNvPr>
            <p:cNvSpPr/>
            <p:nvPr/>
          </p:nvSpPr>
          <p:spPr>
            <a:xfrm>
              <a:off x="6161699" y="3467516"/>
              <a:ext cx="1270" cy="5080"/>
            </a:xfrm>
            <a:custGeom>
              <a:avLst/>
              <a:gdLst/>
              <a:ahLst/>
              <a:cxnLst/>
              <a:rect l="l" t="t" r="r" b="b"/>
              <a:pathLst>
                <a:path w="1270" h="5079">
                  <a:moveTo>
                    <a:pt x="863" y="0"/>
                  </a:moveTo>
                  <a:lnTo>
                    <a:pt x="0" y="0"/>
                  </a:lnTo>
                  <a:lnTo>
                    <a:pt x="0" y="4622"/>
                  </a:lnTo>
                  <a:lnTo>
                    <a:pt x="292" y="2895"/>
                  </a:lnTo>
                  <a:lnTo>
                    <a:pt x="571" y="1447"/>
                  </a:lnTo>
                  <a:lnTo>
                    <a:pt x="863" y="0"/>
                  </a:lnTo>
                  <a:close/>
                </a:path>
              </a:pathLst>
            </a:custGeom>
            <a:solidFill>
              <a:srgbClr val="CB8F83"/>
            </a:solidFill>
          </p:spPr>
          <p:txBody>
            <a:bodyPr wrap="square" lIns="0" tIns="0" rIns="0" bIns="0" rtlCol="0"/>
            <a:lstStyle/>
            <a:p>
              <a:endParaRPr/>
            </a:p>
          </p:txBody>
        </p:sp>
        <p:sp>
          <p:nvSpPr>
            <p:cNvPr id="828" name="object 831">
              <a:extLst>
                <a:ext uri="{FF2B5EF4-FFF2-40B4-BE49-F238E27FC236}">
                  <a16:creationId xmlns:a16="http://schemas.microsoft.com/office/drawing/2014/main" id="{8192D7A1-748F-BCC8-020E-35CB2B990470}"/>
                </a:ext>
              </a:extLst>
            </p:cNvPr>
            <p:cNvSpPr/>
            <p:nvPr/>
          </p:nvSpPr>
          <p:spPr>
            <a:xfrm>
              <a:off x="6177005" y="3468380"/>
              <a:ext cx="1270" cy="3810"/>
            </a:xfrm>
            <a:custGeom>
              <a:avLst/>
              <a:gdLst/>
              <a:ahLst/>
              <a:cxnLst/>
              <a:rect l="l" t="t" r="r" b="b"/>
              <a:pathLst>
                <a:path w="1270" h="3810">
                  <a:moveTo>
                    <a:pt x="1155" y="0"/>
                  </a:moveTo>
                  <a:lnTo>
                    <a:pt x="0" y="0"/>
                  </a:lnTo>
                  <a:lnTo>
                    <a:pt x="0" y="3759"/>
                  </a:lnTo>
                  <a:lnTo>
                    <a:pt x="1155" y="3759"/>
                  </a:lnTo>
                  <a:lnTo>
                    <a:pt x="1155" y="0"/>
                  </a:lnTo>
                  <a:close/>
                </a:path>
              </a:pathLst>
            </a:custGeom>
            <a:solidFill>
              <a:srgbClr val="C56853"/>
            </a:solidFill>
          </p:spPr>
          <p:txBody>
            <a:bodyPr wrap="square" lIns="0" tIns="0" rIns="0" bIns="0" rtlCol="0"/>
            <a:lstStyle/>
            <a:p>
              <a:endParaRPr/>
            </a:p>
          </p:txBody>
        </p:sp>
        <p:sp>
          <p:nvSpPr>
            <p:cNvPr id="829" name="object 832">
              <a:extLst>
                <a:ext uri="{FF2B5EF4-FFF2-40B4-BE49-F238E27FC236}">
                  <a16:creationId xmlns:a16="http://schemas.microsoft.com/office/drawing/2014/main" id="{6C24D2E0-17E8-DD8C-6524-5A2723FEF5F1}"/>
                </a:ext>
              </a:extLst>
            </p:cNvPr>
            <p:cNvSpPr/>
            <p:nvPr/>
          </p:nvSpPr>
          <p:spPr>
            <a:xfrm>
              <a:off x="6230144" y="3458855"/>
              <a:ext cx="6985" cy="13335"/>
            </a:xfrm>
            <a:custGeom>
              <a:avLst/>
              <a:gdLst/>
              <a:ahLst/>
              <a:cxnLst/>
              <a:rect l="l" t="t" r="r" b="b"/>
              <a:pathLst>
                <a:path w="6985" h="13335">
                  <a:moveTo>
                    <a:pt x="584" y="0"/>
                  </a:moveTo>
                  <a:lnTo>
                    <a:pt x="584" y="2882"/>
                  </a:lnTo>
                  <a:lnTo>
                    <a:pt x="863" y="4622"/>
                  </a:lnTo>
                  <a:lnTo>
                    <a:pt x="2895" y="4622"/>
                  </a:lnTo>
                  <a:lnTo>
                    <a:pt x="2895" y="6642"/>
                  </a:lnTo>
                  <a:lnTo>
                    <a:pt x="0" y="6642"/>
                  </a:lnTo>
                  <a:lnTo>
                    <a:pt x="863" y="8369"/>
                  </a:lnTo>
                  <a:lnTo>
                    <a:pt x="1739" y="10401"/>
                  </a:lnTo>
                  <a:lnTo>
                    <a:pt x="2895" y="12420"/>
                  </a:lnTo>
                  <a:lnTo>
                    <a:pt x="4622" y="13284"/>
                  </a:lnTo>
                  <a:lnTo>
                    <a:pt x="5778" y="12712"/>
                  </a:lnTo>
                  <a:lnTo>
                    <a:pt x="6642" y="12420"/>
                  </a:lnTo>
                  <a:lnTo>
                    <a:pt x="5778" y="8953"/>
                  </a:lnTo>
                  <a:lnTo>
                    <a:pt x="5778" y="4914"/>
                  </a:lnTo>
                  <a:lnTo>
                    <a:pt x="1739" y="3759"/>
                  </a:lnTo>
                  <a:lnTo>
                    <a:pt x="2311" y="2019"/>
                  </a:lnTo>
                  <a:lnTo>
                    <a:pt x="2603" y="1447"/>
                  </a:lnTo>
                  <a:lnTo>
                    <a:pt x="1739" y="863"/>
                  </a:lnTo>
                  <a:lnTo>
                    <a:pt x="1155" y="292"/>
                  </a:lnTo>
                  <a:lnTo>
                    <a:pt x="584" y="0"/>
                  </a:lnTo>
                  <a:close/>
                </a:path>
              </a:pathLst>
            </a:custGeom>
            <a:solidFill>
              <a:srgbClr val="CCD8D7"/>
            </a:solidFill>
          </p:spPr>
          <p:txBody>
            <a:bodyPr wrap="square" lIns="0" tIns="0" rIns="0" bIns="0" rtlCol="0"/>
            <a:lstStyle/>
            <a:p>
              <a:endParaRPr/>
            </a:p>
          </p:txBody>
        </p:sp>
        <p:sp>
          <p:nvSpPr>
            <p:cNvPr id="830" name="object 833">
              <a:extLst>
                <a:ext uri="{FF2B5EF4-FFF2-40B4-BE49-F238E27FC236}">
                  <a16:creationId xmlns:a16="http://schemas.microsoft.com/office/drawing/2014/main" id="{5F77BFC7-12AE-13E9-8A6F-06426124F087}"/>
                </a:ext>
              </a:extLst>
            </p:cNvPr>
            <p:cNvSpPr/>
            <p:nvPr/>
          </p:nvSpPr>
          <p:spPr>
            <a:xfrm>
              <a:off x="6379176" y="3454814"/>
              <a:ext cx="3810" cy="16510"/>
            </a:xfrm>
            <a:custGeom>
              <a:avLst/>
              <a:gdLst/>
              <a:ahLst/>
              <a:cxnLst/>
              <a:rect l="l" t="t" r="r" b="b"/>
              <a:pathLst>
                <a:path w="3810" h="16510">
                  <a:moveTo>
                    <a:pt x="0" y="0"/>
                  </a:moveTo>
                  <a:lnTo>
                    <a:pt x="0" y="4038"/>
                  </a:lnTo>
                  <a:lnTo>
                    <a:pt x="584" y="5778"/>
                  </a:lnTo>
                  <a:lnTo>
                    <a:pt x="1155" y="6934"/>
                  </a:lnTo>
                  <a:lnTo>
                    <a:pt x="1155" y="11544"/>
                  </a:lnTo>
                  <a:lnTo>
                    <a:pt x="1447" y="12700"/>
                  </a:lnTo>
                  <a:lnTo>
                    <a:pt x="2019" y="15595"/>
                  </a:lnTo>
                  <a:lnTo>
                    <a:pt x="2019" y="16459"/>
                  </a:lnTo>
                  <a:lnTo>
                    <a:pt x="2895" y="16459"/>
                  </a:lnTo>
                  <a:lnTo>
                    <a:pt x="3467" y="11836"/>
                  </a:lnTo>
                  <a:lnTo>
                    <a:pt x="2603" y="3759"/>
                  </a:lnTo>
                  <a:lnTo>
                    <a:pt x="0" y="0"/>
                  </a:lnTo>
                  <a:close/>
                </a:path>
              </a:pathLst>
            </a:custGeom>
            <a:solidFill>
              <a:srgbClr val="818485"/>
            </a:solidFill>
          </p:spPr>
          <p:txBody>
            <a:bodyPr wrap="square" lIns="0" tIns="0" rIns="0" bIns="0" rtlCol="0"/>
            <a:lstStyle/>
            <a:p>
              <a:endParaRPr/>
            </a:p>
          </p:txBody>
        </p:sp>
        <p:sp>
          <p:nvSpPr>
            <p:cNvPr id="831" name="object 834">
              <a:extLst>
                <a:ext uri="{FF2B5EF4-FFF2-40B4-BE49-F238E27FC236}">
                  <a16:creationId xmlns:a16="http://schemas.microsoft.com/office/drawing/2014/main" id="{29DE22C6-CF45-63D6-343D-DE8EEF4F896A}"/>
                </a:ext>
              </a:extLst>
            </p:cNvPr>
            <p:cNvSpPr/>
            <p:nvPr/>
          </p:nvSpPr>
          <p:spPr>
            <a:xfrm>
              <a:off x="6127908" y="3446725"/>
              <a:ext cx="27305" cy="24130"/>
            </a:xfrm>
            <a:custGeom>
              <a:avLst/>
              <a:gdLst/>
              <a:ahLst/>
              <a:cxnLst/>
              <a:rect l="l" t="t" r="r" b="b"/>
              <a:pathLst>
                <a:path w="27304" h="24129">
                  <a:moveTo>
                    <a:pt x="7505" y="0"/>
                  </a:moveTo>
                  <a:lnTo>
                    <a:pt x="6642" y="0"/>
                  </a:lnTo>
                  <a:lnTo>
                    <a:pt x="4330" y="4622"/>
                  </a:lnTo>
                  <a:lnTo>
                    <a:pt x="3175" y="7226"/>
                  </a:lnTo>
                  <a:lnTo>
                    <a:pt x="3759" y="8382"/>
                  </a:lnTo>
                  <a:lnTo>
                    <a:pt x="4330" y="8953"/>
                  </a:lnTo>
                  <a:lnTo>
                    <a:pt x="3175" y="8953"/>
                  </a:lnTo>
                  <a:lnTo>
                    <a:pt x="2603" y="9245"/>
                  </a:lnTo>
                  <a:lnTo>
                    <a:pt x="1727" y="13868"/>
                  </a:lnTo>
                  <a:lnTo>
                    <a:pt x="0" y="23685"/>
                  </a:lnTo>
                  <a:lnTo>
                    <a:pt x="4935" y="15909"/>
                  </a:lnTo>
                  <a:lnTo>
                    <a:pt x="10871" y="11301"/>
                  </a:lnTo>
                  <a:lnTo>
                    <a:pt x="18159" y="9996"/>
                  </a:lnTo>
                  <a:lnTo>
                    <a:pt x="27152" y="9996"/>
                  </a:lnTo>
                  <a:lnTo>
                    <a:pt x="27152" y="9245"/>
                  </a:lnTo>
                  <a:lnTo>
                    <a:pt x="20510" y="7797"/>
                  </a:lnTo>
                  <a:lnTo>
                    <a:pt x="16350" y="6350"/>
                  </a:lnTo>
                  <a:lnTo>
                    <a:pt x="6934" y="6350"/>
                  </a:lnTo>
                  <a:lnTo>
                    <a:pt x="7505" y="0"/>
                  </a:lnTo>
                  <a:close/>
                </a:path>
                <a:path w="27304" h="24129">
                  <a:moveTo>
                    <a:pt x="27152" y="9996"/>
                  </a:moveTo>
                  <a:lnTo>
                    <a:pt x="18159" y="9996"/>
                  </a:lnTo>
                  <a:lnTo>
                    <a:pt x="27152" y="12128"/>
                  </a:lnTo>
                  <a:lnTo>
                    <a:pt x="27152" y="9996"/>
                  </a:lnTo>
                  <a:close/>
                </a:path>
                <a:path w="27304" h="24129">
                  <a:moveTo>
                    <a:pt x="13868" y="5486"/>
                  </a:moveTo>
                  <a:lnTo>
                    <a:pt x="6934" y="6350"/>
                  </a:lnTo>
                  <a:lnTo>
                    <a:pt x="16350" y="6350"/>
                  </a:lnTo>
                  <a:lnTo>
                    <a:pt x="13868" y="5486"/>
                  </a:lnTo>
                  <a:close/>
                </a:path>
              </a:pathLst>
            </a:custGeom>
            <a:solidFill>
              <a:srgbClr val="A1A4A5"/>
            </a:solidFill>
          </p:spPr>
          <p:txBody>
            <a:bodyPr wrap="square" lIns="0" tIns="0" rIns="0" bIns="0" rtlCol="0"/>
            <a:lstStyle/>
            <a:p>
              <a:endParaRPr/>
            </a:p>
          </p:txBody>
        </p:sp>
        <p:sp>
          <p:nvSpPr>
            <p:cNvPr id="832" name="object 835">
              <a:extLst>
                <a:ext uri="{FF2B5EF4-FFF2-40B4-BE49-F238E27FC236}">
                  <a16:creationId xmlns:a16="http://schemas.microsoft.com/office/drawing/2014/main" id="{9D7235AF-7757-ED23-D62E-6759CFAAFAB1}"/>
                </a:ext>
              </a:extLst>
            </p:cNvPr>
            <p:cNvSpPr/>
            <p:nvPr/>
          </p:nvSpPr>
          <p:spPr>
            <a:xfrm>
              <a:off x="6176139" y="3465496"/>
              <a:ext cx="1270" cy="5080"/>
            </a:xfrm>
            <a:custGeom>
              <a:avLst/>
              <a:gdLst/>
              <a:ahLst/>
              <a:cxnLst/>
              <a:rect l="l" t="t" r="r" b="b"/>
              <a:pathLst>
                <a:path w="1270" h="5079">
                  <a:moveTo>
                    <a:pt x="863" y="0"/>
                  </a:moveTo>
                  <a:lnTo>
                    <a:pt x="0" y="0"/>
                  </a:lnTo>
                  <a:lnTo>
                    <a:pt x="0" y="4914"/>
                  </a:lnTo>
                  <a:lnTo>
                    <a:pt x="863" y="4914"/>
                  </a:lnTo>
                  <a:lnTo>
                    <a:pt x="863" y="0"/>
                  </a:lnTo>
                  <a:close/>
                </a:path>
              </a:pathLst>
            </a:custGeom>
            <a:solidFill>
              <a:srgbClr val="DC8772"/>
            </a:solidFill>
          </p:spPr>
          <p:txBody>
            <a:bodyPr wrap="square" lIns="0" tIns="0" rIns="0" bIns="0" rtlCol="0"/>
            <a:lstStyle/>
            <a:p>
              <a:endParaRPr/>
            </a:p>
          </p:txBody>
        </p:sp>
        <p:sp>
          <p:nvSpPr>
            <p:cNvPr id="833" name="object 836">
              <a:extLst>
                <a:ext uri="{FF2B5EF4-FFF2-40B4-BE49-F238E27FC236}">
                  <a16:creationId xmlns:a16="http://schemas.microsoft.com/office/drawing/2014/main" id="{05B414C8-04FB-8550-F252-EBC1F2BBE80E}"/>
                </a:ext>
              </a:extLst>
            </p:cNvPr>
            <p:cNvSpPr/>
            <p:nvPr/>
          </p:nvSpPr>
          <p:spPr>
            <a:xfrm>
              <a:off x="6391880" y="3466941"/>
              <a:ext cx="1905" cy="3810"/>
            </a:xfrm>
            <a:custGeom>
              <a:avLst/>
              <a:gdLst/>
              <a:ahLst/>
              <a:cxnLst/>
              <a:rect l="l" t="t" r="r" b="b"/>
              <a:pathLst>
                <a:path w="1904" h="3810">
                  <a:moveTo>
                    <a:pt x="292" y="0"/>
                  </a:moveTo>
                  <a:lnTo>
                    <a:pt x="0" y="1155"/>
                  </a:lnTo>
                  <a:lnTo>
                    <a:pt x="0" y="3467"/>
                  </a:lnTo>
                  <a:lnTo>
                    <a:pt x="1447" y="3467"/>
                  </a:lnTo>
                  <a:lnTo>
                    <a:pt x="863" y="2311"/>
                  </a:lnTo>
                  <a:lnTo>
                    <a:pt x="571" y="1155"/>
                  </a:lnTo>
                  <a:lnTo>
                    <a:pt x="292" y="0"/>
                  </a:lnTo>
                  <a:close/>
                </a:path>
              </a:pathLst>
            </a:custGeom>
            <a:solidFill>
              <a:srgbClr val="898C8D"/>
            </a:solidFill>
          </p:spPr>
          <p:txBody>
            <a:bodyPr wrap="square" lIns="0" tIns="0" rIns="0" bIns="0" rtlCol="0"/>
            <a:lstStyle/>
            <a:p>
              <a:endParaRPr/>
            </a:p>
          </p:txBody>
        </p:sp>
        <p:sp>
          <p:nvSpPr>
            <p:cNvPr id="834" name="object 837">
              <a:extLst>
                <a:ext uri="{FF2B5EF4-FFF2-40B4-BE49-F238E27FC236}">
                  <a16:creationId xmlns:a16="http://schemas.microsoft.com/office/drawing/2014/main" id="{A7B69DEF-569C-5BB8-D839-E855DD7F618A}"/>
                </a:ext>
              </a:extLst>
            </p:cNvPr>
            <p:cNvSpPr/>
            <p:nvPr/>
          </p:nvSpPr>
          <p:spPr>
            <a:xfrm>
              <a:off x="6160833" y="3458870"/>
              <a:ext cx="17780" cy="10795"/>
            </a:xfrm>
            <a:custGeom>
              <a:avLst/>
              <a:gdLst/>
              <a:ahLst/>
              <a:cxnLst/>
              <a:rect l="l" t="t" r="r" b="b"/>
              <a:pathLst>
                <a:path w="17779" h="10795">
                  <a:moveTo>
                    <a:pt x="863" y="7505"/>
                  </a:moveTo>
                  <a:lnTo>
                    <a:pt x="0" y="7505"/>
                  </a:lnTo>
                  <a:lnTo>
                    <a:pt x="0" y="10388"/>
                  </a:lnTo>
                  <a:lnTo>
                    <a:pt x="863" y="10388"/>
                  </a:lnTo>
                  <a:lnTo>
                    <a:pt x="863" y="7505"/>
                  </a:lnTo>
                  <a:close/>
                </a:path>
                <a:path w="17779" h="10795">
                  <a:moveTo>
                    <a:pt x="17322" y="0"/>
                  </a:moveTo>
                  <a:lnTo>
                    <a:pt x="16167" y="0"/>
                  </a:lnTo>
                  <a:lnTo>
                    <a:pt x="16167" y="9525"/>
                  </a:lnTo>
                  <a:lnTo>
                    <a:pt x="17322" y="9525"/>
                  </a:lnTo>
                  <a:lnTo>
                    <a:pt x="17322" y="0"/>
                  </a:lnTo>
                  <a:close/>
                </a:path>
              </a:pathLst>
            </a:custGeom>
            <a:solidFill>
              <a:srgbClr val="C77662"/>
            </a:solidFill>
          </p:spPr>
          <p:txBody>
            <a:bodyPr wrap="square" lIns="0" tIns="0" rIns="0" bIns="0" rtlCol="0"/>
            <a:lstStyle/>
            <a:p>
              <a:endParaRPr/>
            </a:p>
          </p:txBody>
        </p:sp>
        <p:sp>
          <p:nvSpPr>
            <p:cNvPr id="835" name="object 838">
              <a:extLst>
                <a:ext uri="{FF2B5EF4-FFF2-40B4-BE49-F238E27FC236}">
                  <a16:creationId xmlns:a16="http://schemas.microsoft.com/office/drawing/2014/main" id="{4758A36B-0955-53AC-677B-7A203395BEA2}"/>
                </a:ext>
              </a:extLst>
            </p:cNvPr>
            <p:cNvSpPr/>
            <p:nvPr/>
          </p:nvSpPr>
          <p:spPr>
            <a:xfrm>
              <a:off x="6353183" y="3436330"/>
              <a:ext cx="12065" cy="32384"/>
            </a:xfrm>
            <a:custGeom>
              <a:avLst/>
              <a:gdLst/>
              <a:ahLst/>
              <a:cxnLst/>
              <a:rect l="l" t="t" r="r" b="b"/>
              <a:pathLst>
                <a:path w="12064" h="32385">
                  <a:moveTo>
                    <a:pt x="4902" y="0"/>
                  </a:moveTo>
                  <a:lnTo>
                    <a:pt x="1447" y="0"/>
                  </a:lnTo>
                  <a:lnTo>
                    <a:pt x="0" y="1155"/>
                  </a:lnTo>
                  <a:lnTo>
                    <a:pt x="9817" y="32054"/>
                  </a:lnTo>
                  <a:lnTo>
                    <a:pt x="11557" y="32054"/>
                  </a:lnTo>
                  <a:lnTo>
                    <a:pt x="11686" y="25098"/>
                  </a:lnTo>
                  <a:lnTo>
                    <a:pt x="11549" y="18410"/>
                  </a:lnTo>
                  <a:lnTo>
                    <a:pt x="10980" y="11829"/>
                  </a:lnTo>
                  <a:lnTo>
                    <a:pt x="9817" y="5194"/>
                  </a:lnTo>
                  <a:lnTo>
                    <a:pt x="6934" y="5194"/>
                  </a:lnTo>
                  <a:lnTo>
                    <a:pt x="6057" y="3467"/>
                  </a:lnTo>
                  <a:lnTo>
                    <a:pt x="4902" y="0"/>
                  </a:lnTo>
                  <a:close/>
                </a:path>
              </a:pathLst>
            </a:custGeom>
            <a:solidFill>
              <a:srgbClr val="CDCFCE"/>
            </a:solidFill>
          </p:spPr>
          <p:txBody>
            <a:bodyPr wrap="square" lIns="0" tIns="0" rIns="0" bIns="0" rtlCol="0"/>
            <a:lstStyle/>
            <a:p>
              <a:endParaRPr/>
            </a:p>
          </p:txBody>
        </p:sp>
        <p:sp>
          <p:nvSpPr>
            <p:cNvPr id="836" name="object 839">
              <a:extLst>
                <a:ext uri="{FF2B5EF4-FFF2-40B4-BE49-F238E27FC236}">
                  <a16:creationId xmlns:a16="http://schemas.microsoft.com/office/drawing/2014/main" id="{6F8CF1EA-8E30-0A39-8EA4-925B1E8C253A}"/>
                </a:ext>
              </a:extLst>
            </p:cNvPr>
            <p:cNvSpPr/>
            <p:nvPr/>
          </p:nvSpPr>
          <p:spPr>
            <a:xfrm>
              <a:off x="6161699" y="3463189"/>
              <a:ext cx="1270" cy="4445"/>
            </a:xfrm>
            <a:custGeom>
              <a:avLst/>
              <a:gdLst/>
              <a:ahLst/>
              <a:cxnLst/>
              <a:rect l="l" t="t" r="r" b="b"/>
              <a:pathLst>
                <a:path w="1270" h="4445">
                  <a:moveTo>
                    <a:pt x="0" y="0"/>
                  </a:moveTo>
                  <a:lnTo>
                    <a:pt x="0" y="4330"/>
                  </a:lnTo>
                  <a:lnTo>
                    <a:pt x="863" y="4330"/>
                  </a:lnTo>
                  <a:lnTo>
                    <a:pt x="571" y="2882"/>
                  </a:lnTo>
                  <a:lnTo>
                    <a:pt x="292" y="1447"/>
                  </a:lnTo>
                  <a:lnTo>
                    <a:pt x="0" y="0"/>
                  </a:lnTo>
                  <a:close/>
                </a:path>
              </a:pathLst>
            </a:custGeom>
            <a:solidFill>
              <a:srgbClr val="DC8772"/>
            </a:solidFill>
          </p:spPr>
          <p:txBody>
            <a:bodyPr wrap="square" lIns="0" tIns="0" rIns="0" bIns="0" rtlCol="0"/>
            <a:lstStyle/>
            <a:p>
              <a:endParaRPr/>
            </a:p>
          </p:txBody>
        </p:sp>
        <p:sp>
          <p:nvSpPr>
            <p:cNvPr id="837" name="object 840">
              <a:extLst>
                <a:ext uri="{FF2B5EF4-FFF2-40B4-BE49-F238E27FC236}">
                  <a16:creationId xmlns:a16="http://schemas.microsoft.com/office/drawing/2014/main" id="{E35CC196-B0FA-9735-281A-3E97B9893F72}"/>
                </a:ext>
              </a:extLst>
            </p:cNvPr>
            <p:cNvSpPr/>
            <p:nvPr/>
          </p:nvSpPr>
          <p:spPr>
            <a:xfrm>
              <a:off x="6202992" y="3464629"/>
              <a:ext cx="1905" cy="2540"/>
            </a:xfrm>
            <a:custGeom>
              <a:avLst/>
              <a:gdLst/>
              <a:ahLst/>
              <a:cxnLst/>
              <a:rect l="l" t="t" r="r" b="b"/>
              <a:pathLst>
                <a:path w="1904" h="2539">
                  <a:moveTo>
                    <a:pt x="0" y="0"/>
                  </a:moveTo>
                  <a:lnTo>
                    <a:pt x="0" y="1739"/>
                  </a:lnTo>
                  <a:lnTo>
                    <a:pt x="584" y="2311"/>
                  </a:lnTo>
                  <a:lnTo>
                    <a:pt x="1447" y="1447"/>
                  </a:lnTo>
                  <a:lnTo>
                    <a:pt x="0" y="0"/>
                  </a:lnTo>
                  <a:close/>
                </a:path>
              </a:pathLst>
            </a:custGeom>
            <a:solidFill>
              <a:srgbClr val="898C8D"/>
            </a:solidFill>
          </p:spPr>
          <p:txBody>
            <a:bodyPr wrap="square" lIns="0" tIns="0" rIns="0" bIns="0" rtlCol="0"/>
            <a:lstStyle/>
            <a:p>
              <a:endParaRPr/>
            </a:p>
          </p:txBody>
        </p:sp>
        <p:sp>
          <p:nvSpPr>
            <p:cNvPr id="838" name="object 841">
              <a:extLst>
                <a:ext uri="{FF2B5EF4-FFF2-40B4-BE49-F238E27FC236}">
                  <a16:creationId xmlns:a16="http://schemas.microsoft.com/office/drawing/2014/main" id="{403D8A06-096B-D8A4-E3EF-6949C3D95DFB}"/>
                </a:ext>
              </a:extLst>
            </p:cNvPr>
            <p:cNvSpPr/>
            <p:nvPr/>
          </p:nvSpPr>
          <p:spPr>
            <a:xfrm>
              <a:off x="6160833" y="3463189"/>
              <a:ext cx="1270" cy="3175"/>
            </a:xfrm>
            <a:custGeom>
              <a:avLst/>
              <a:gdLst/>
              <a:ahLst/>
              <a:cxnLst/>
              <a:rect l="l" t="t" r="r" b="b"/>
              <a:pathLst>
                <a:path w="1270" h="3175">
                  <a:moveTo>
                    <a:pt x="863" y="0"/>
                  </a:moveTo>
                  <a:lnTo>
                    <a:pt x="571" y="571"/>
                  </a:lnTo>
                  <a:lnTo>
                    <a:pt x="292" y="1447"/>
                  </a:lnTo>
                  <a:lnTo>
                    <a:pt x="0" y="2311"/>
                  </a:lnTo>
                  <a:lnTo>
                    <a:pt x="0" y="3175"/>
                  </a:lnTo>
                  <a:lnTo>
                    <a:pt x="863" y="3175"/>
                  </a:lnTo>
                  <a:lnTo>
                    <a:pt x="863" y="0"/>
                  </a:lnTo>
                  <a:close/>
                </a:path>
              </a:pathLst>
            </a:custGeom>
            <a:solidFill>
              <a:srgbClr val="C56853"/>
            </a:solidFill>
          </p:spPr>
          <p:txBody>
            <a:bodyPr wrap="square" lIns="0" tIns="0" rIns="0" bIns="0" rtlCol="0"/>
            <a:lstStyle/>
            <a:p>
              <a:endParaRPr/>
            </a:p>
          </p:txBody>
        </p:sp>
        <p:sp>
          <p:nvSpPr>
            <p:cNvPr id="839" name="object 842">
              <a:extLst>
                <a:ext uri="{FF2B5EF4-FFF2-40B4-BE49-F238E27FC236}">
                  <a16:creationId xmlns:a16="http://schemas.microsoft.com/office/drawing/2014/main" id="{7E3BA839-5A7E-F7B5-2BE6-B5D8CED513CF}"/>
                </a:ext>
              </a:extLst>
            </p:cNvPr>
            <p:cNvSpPr/>
            <p:nvPr/>
          </p:nvSpPr>
          <p:spPr>
            <a:xfrm>
              <a:off x="6201265" y="3460297"/>
              <a:ext cx="1905" cy="6350"/>
            </a:xfrm>
            <a:custGeom>
              <a:avLst/>
              <a:gdLst/>
              <a:ahLst/>
              <a:cxnLst/>
              <a:rect l="l" t="t" r="r" b="b"/>
              <a:pathLst>
                <a:path w="1904" h="6350">
                  <a:moveTo>
                    <a:pt x="292" y="0"/>
                  </a:moveTo>
                  <a:lnTo>
                    <a:pt x="0" y="0"/>
                  </a:lnTo>
                  <a:lnTo>
                    <a:pt x="0" y="292"/>
                  </a:lnTo>
                  <a:lnTo>
                    <a:pt x="571" y="2019"/>
                  </a:lnTo>
                  <a:lnTo>
                    <a:pt x="1727" y="6070"/>
                  </a:lnTo>
                  <a:lnTo>
                    <a:pt x="1727" y="4330"/>
                  </a:lnTo>
                  <a:lnTo>
                    <a:pt x="571" y="1447"/>
                  </a:lnTo>
                  <a:lnTo>
                    <a:pt x="292" y="0"/>
                  </a:lnTo>
                  <a:close/>
                </a:path>
              </a:pathLst>
            </a:custGeom>
            <a:solidFill>
              <a:srgbClr val="797D7E"/>
            </a:solidFill>
          </p:spPr>
          <p:txBody>
            <a:bodyPr wrap="square" lIns="0" tIns="0" rIns="0" bIns="0" rtlCol="0"/>
            <a:lstStyle/>
            <a:p>
              <a:endParaRPr/>
            </a:p>
          </p:txBody>
        </p:sp>
        <p:sp>
          <p:nvSpPr>
            <p:cNvPr id="840" name="object 843">
              <a:extLst>
                <a:ext uri="{FF2B5EF4-FFF2-40B4-BE49-F238E27FC236}">
                  <a16:creationId xmlns:a16="http://schemas.microsoft.com/office/drawing/2014/main" id="{D8A1A1E9-6B48-94DB-0EAD-B9472F9788A4}"/>
                </a:ext>
              </a:extLst>
            </p:cNvPr>
            <p:cNvSpPr/>
            <p:nvPr/>
          </p:nvSpPr>
          <p:spPr>
            <a:xfrm>
              <a:off x="6265966" y="3463481"/>
              <a:ext cx="2540" cy="3175"/>
            </a:xfrm>
            <a:custGeom>
              <a:avLst/>
              <a:gdLst/>
              <a:ahLst/>
              <a:cxnLst/>
              <a:rect l="l" t="t" r="r" b="b"/>
              <a:pathLst>
                <a:path w="2539" h="3175">
                  <a:moveTo>
                    <a:pt x="0" y="0"/>
                  </a:moveTo>
                  <a:lnTo>
                    <a:pt x="0" y="863"/>
                  </a:lnTo>
                  <a:lnTo>
                    <a:pt x="279" y="1727"/>
                  </a:lnTo>
                  <a:lnTo>
                    <a:pt x="571" y="2882"/>
                  </a:lnTo>
                  <a:lnTo>
                    <a:pt x="1143" y="2590"/>
                  </a:lnTo>
                  <a:lnTo>
                    <a:pt x="2298" y="2019"/>
                  </a:lnTo>
                  <a:lnTo>
                    <a:pt x="1435" y="1155"/>
                  </a:lnTo>
                  <a:lnTo>
                    <a:pt x="571" y="571"/>
                  </a:lnTo>
                  <a:lnTo>
                    <a:pt x="0" y="0"/>
                  </a:lnTo>
                  <a:close/>
                </a:path>
              </a:pathLst>
            </a:custGeom>
            <a:solidFill>
              <a:srgbClr val="C4BCC5"/>
            </a:solidFill>
          </p:spPr>
          <p:txBody>
            <a:bodyPr wrap="square" lIns="0" tIns="0" rIns="0" bIns="0" rtlCol="0"/>
            <a:lstStyle/>
            <a:p>
              <a:endParaRPr/>
            </a:p>
          </p:txBody>
        </p:sp>
        <p:sp>
          <p:nvSpPr>
            <p:cNvPr id="841" name="object 844">
              <a:extLst>
                <a:ext uri="{FF2B5EF4-FFF2-40B4-BE49-F238E27FC236}">
                  <a16:creationId xmlns:a16="http://schemas.microsoft.com/office/drawing/2014/main" id="{FC39C42E-541A-E8F0-FDCB-01EFCB00BA73}"/>
                </a:ext>
              </a:extLst>
            </p:cNvPr>
            <p:cNvSpPr/>
            <p:nvPr/>
          </p:nvSpPr>
          <p:spPr>
            <a:xfrm>
              <a:off x="6173255" y="3460590"/>
              <a:ext cx="1270" cy="5080"/>
            </a:xfrm>
            <a:custGeom>
              <a:avLst/>
              <a:gdLst/>
              <a:ahLst/>
              <a:cxnLst/>
              <a:rect l="l" t="t" r="r" b="b"/>
              <a:pathLst>
                <a:path w="1270" h="5079">
                  <a:moveTo>
                    <a:pt x="863" y="0"/>
                  </a:moveTo>
                  <a:lnTo>
                    <a:pt x="0" y="0"/>
                  </a:lnTo>
                  <a:lnTo>
                    <a:pt x="0" y="4914"/>
                  </a:lnTo>
                  <a:lnTo>
                    <a:pt x="863" y="4914"/>
                  </a:lnTo>
                  <a:lnTo>
                    <a:pt x="863" y="0"/>
                  </a:lnTo>
                  <a:close/>
                </a:path>
              </a:pathLst>
            </a:custGeom>
            <a:solidFill>
              <a:srgbClr val="E2BEB2"/>
            </a:solidFill>
          </p:spPr>
          <p:txBody>
            <a:bodyPr wrap="square" lIns="0" tIns="0" rIns="0" bIns="0" rtlCol="0"/>
            <a:lstStyle/>
            <a:p>
              <a:endParaRPr/>
            </a:p>
          </p:txBody>
        </p:sp>
        <p:sp>
          <p:nvSpPr>
            <p:cNvPr id="842" name="object 845">
              <a:extLst>
                <a:ext uri="{FF2B5EF4-FFF2-40B4-BE49-F238E27FC236}">
                  <a16:creationId xmlns:a16="http://schemas.microsoft.com/office/drawing/2014/main" id="{455B9D83-AEEF-BE3F-CD3F-34439E8319C3}"/>
                </a:ext>
              </a:extLst>
            </p:cNvPr>
            <p:cNvSpPr/>
            <p:nvPr/>
          </p:nvSpPr>
          <p:spPr>
            <a:xfrm>
              <a:off x="6176139" y="3462615"/>
              <a:ext cx="1270" cy="3175"/>
            </a:xfrm>
            <a:custGeom>
              <a:avLst/>
              <a:gdLst/>
              <a:ahLst/>
              <a:cxnLst/>
              <a:rect l="l" t="t" r="r" b="b"/>
              <a:pathLst>
                <a:path w="1270" h="3175">
                  <a:moveTo>
                    <a:pt x="863" y="0"/>
                  </a:moveTo>
                  <a:lnTo>
                    <a:pt x="571" y="863"/>
                  </a:lnTo>
                  <a:lnTo>
                    <a:pt x="292" y="1727"/>
                  </a:lnTo>
                  <a:lnTo>
                    <a:pt x="0" y="2882"/>
                  </a:lnTo>
                  <a:lnTo>
                    <a:pt x="863" y="2882"/>
                  </a:lnTo>
                  <a:lnTo>
                    <a:pt x="863" y="0"/>
                  </a:lnTo>
                  <a:close/>
                </a:path>
              </a:pathLst>
            </a:custGeom>
            <a:solidFill>
              <a:srgbClr val="CB8F83"/>
            </a:solidFill>
          </p:spPr>
          <p:txBody>
            <a:bodyPr wrap="square" lIns="0" tIns="0" rIns="0" bIns="0" rtlCol="0"/>
            <a:lstStyle/>
            <a:p>
              <a:endParaRPr/>
            </a:p>
          </p:txBody>
        </p:sp>
        <p:sp>
          <p:nvSpPr>
            <p:cNvPr id="843" name="object 846">
              <a:extLst>
                <a:ext uri="{FF2B5EF4-FFF2-40B4-BE49-F238E27FC236}">
                  <a16:creationId xmlns:a16="http://schemas.microsoft.com/office/drawing/2014/main" id="{1BD0C5D9-7900-C40C-A2D5-EA072940A9DD}"/>
                </a:ext>
              </a:extLst>
            </p:cNvPr>
            <p:cNvSpPr/>
            <p:nvPr/>
          </p:nvSpPr>
          <p:spPr>
            <a:xfrm>
              <a:off x="6390438" y="3459720"/>
              <a:ext cx="1270" cy="3810"/>
            </a:xfrm>
            <a:custGeom>
              <a:avLst/>
              <a:gdLst/>
              <a:ahLst/>
              <a:cxnLst/>
              <a:rect l="l" t="t" r="r" b="b"/>
              <a:pathLst>
                <a:path w="1270" h="3810">
                  <a:moveTo>
                    <a:pt x="0" y="0"/>
                  </a:moveTo>
                  <a:lnTo>
                    <a:pt x="0" y="3759"/>
                  </a:lnTo>
                  <a:lnTo>
                    <a:pt x="876" y="3759"/>
                  </a:lnTo>
                  <a:lnTo>
                    <a:pt x="584" y="2311"/>
                  </a:lnTo>
                  <a:lnTo>
                    <a:pt x="0" y="0"/>
                  </a:lnTo>
                  <a:close/>
                </a:path>
              </a:pathLst>
            </a:custGeom>
            <a:solidFill>
              <a:srgbClr val="797D7E"/>
            </a:solidFill>
          </p:spPr>
          <p:txBody>
            <a:bodyPr wrap="square" lIns="0" tIns="0" rIns="0" bIns="0" rtlCol="0"/>
            <a:lstStyle/>
            <a:p>
              <a:endParaRPr/>
            </a:p>
          </p:txBody>
        </p:sp>
        <p:sp>
          <p:nvSpPr>
            <p:cNvPr id="844" name="object 847">
              <a:extLst>
                <a:ext uri="{FF2B5EF4-FFF2-40B4-BE49-F238E27FC236}">
                  <a16:creationId xmlns:a16="http://schemas.microsoft.com/office/drawing/2014/main" id="{B9B83AF7-ACB1-2E50-FCD9-240240C7952E}"/>
                </a:ext>
              </a:extLst>
            </p:cNvPr>
            <p:cNvSpPr/>
            <p:nvPr/>
          </p:nvSpPr>
          <p:spPr>
            <a:xfrm>
              <a:off x="6166609" y="3421317"/>
              <a:ext cx="5715" cy="40640"/>
            </a:xfrm>
            <a:custGeom>
              <a:avLst/>
              <a:gdLst/>
              <a:ahLst/>
              <a:cxnLst/>
              <a:rect l="l" t="t" r="r" b="b"/>
              <a:pathLst>
                <a:path w="5714" h="40639">
                  <a:moveTo>
                    <a:pt x="4622" y="0"/>
                  </a:moveTo>
                  <a:lnTo>
                    <a:pt x="4038" y="1727"/>
                  </a:lnTo>
                  <a:lnTo>
                    <a:pt x="3759" y="2882"/>
                  </a:lnTo>
                  <a:lnTo>
                    <a:pt x="3175" y="4610"/>
                  </a:lnTo>
                  <a:lnTo>
                    <a:pt x="2882" y="5765"/>
                  </a:lnTo>
                  <a:lnTo>
                    <a:pt x="3759" y="9524"/>
                  </a:lnTo>
                  <a:lnTo>
                    <a:pt x="2882" y="9524"/>
                  </a:lnTo>
                  <a:lnTo>
                    <a:pt x="2311" y="17322"/>
                  </a:lnTo>
                  <a:lnTo>
                    <a:pt x="863" y="22517"/>
                  </a:lnTo>
                  <a:lnTo>
                    <a:pt x="940" y="26276"/>
                  </a:lnTo>
                  <a:lnTo>
                    <a:pt x="1155" y="30314"/>
                  </a:lnTo>
                  <a:lnTo>
                    <a:pt x="0" y="36385"/>
                  </a:lnTo>
                  <a:lnTo>
                    <a:pt x="0" y="40424"/>
                  </a:lnTo>
                  <a:lnTo>
                    <a:pt x="1447" y="38112"/>
                  </a:lnTo>
                  <a:lnTo>
                    <a:pt x="2603" y="36664"/>
                  </a:lnTo>
                  <a:lnTo>
                    <a:pt x="2019" y="33210"/>
                  </a:lnTo>
                  <a:lnTo>
                    <a:pt x="4330" y="33210"/>
                  </a:lnTo>
                  <a:lnTo>
                    <a:pt x="3759" y="29159"/>
                  </a:lnTo>
                  <a:lnTo>
                    <a:pt x="5486" y="27431"/>
                  </a:lnTo>
                  <a:lnTo>
                    <a:pt x="3175" y="26276"/>
                  </a:lnTo>
                  <a:lnTo>
                    <a:pt x="4914" y="18770"/>
                  </a:lnTo>
                  <a:lnTo>
                    <a:pt x="3759" y="15303"/>
                  </a:lnTo>
                  <a:lnTo>
                    <a:pt x="5486" y="14439"/>
                  </a:lnTo>
                  <a:lnTo>
                    <a:pt x="4622" y="0"/>
                  </a:lnTo>
                  <a:close/>
                </a:path>
              </a:pathLst>
            </a:custGeom>
            <a:solidFill>
              <a:srgbClr val="C4C5C5"/>
            </a:solidFill>
          </p:spPr>
          <p:txBody>
            <a:bodyPr wrap="square" lIns="0" tIns="0" rIns="0" bIns="0" rtlCol="0"/>
            <a:lstStyle/>
            <a:p>
              <a:endParaRPr/>
            </a:p>
          </p:txBody>
        </p:sp>
        <p:sp>
          <p:nvSpPr>
            <p:cNvPr id="845" name="object 848">
              <a:extLst>
                <a:ext uri="{FF2B5EF4-FFF2-40B4-BE49-F238E27FC236}">
                  <a16:creationId xmlns:a16="http://schemas.microsoft.com/office/drawing/2014/main" id="{0B312974-5E6C-7891-B801-DCDF2C674510}"/>
                </a:ext>
              </a:extLst>
            </p:cNvPr>
            <p:cNvSpPr/>
            <p:nvPr/>
          </p:nvSpPr>
          <p:spPr>
            <a:xfrm>
              <a:off x="6165456" y="3457702"/>
              <a:ext cx="1270" cy="4445"/>
            </a:xfrm>
            <a:custGeom>
              <a:avLst/>
              <a:gdLst/>
              <a:ahLst/>
              <a:cxnLst/>
              <a:rect l="l" t="t" r="r" b="b"/>
              <a:pathLst>
                <a:path w="1270" h="4445">
                  <a:moveTo>
                    <a:pt x="1155" y="0"/>
                  </a:moveTo>
                  <a:lnTo>
                    <a:pt x="0" y="0"/>
                  </a:lnTo>
                  <a:lnTo>
                    <a:pt x="0" y="4038"/>
                  </a:lnTo>
                  <a:lnTo>
                    <a:pt x="1155" y="4038"/>
                  </a:lnTo>
                  <a:lnTo>
                    <a:pt x="1155" y="0"/>
                  </a:lnTo>
                  <a:close/>
                </a:path>
              </a:pathLst>
            </a:custGeom>
            <a:solidFill>
              <a:srgbClr val="E2BEB2"/>
            </a:solidFill>
          </p:spPr>
          <p:txBody>
            <a:bodyPr wrap="square" lIns="0" tIns="0" rIns="0" bIns="0" rtlCol="0"/>
            <a:lstStyle/>
            <a:p>
              <a:endParaRPr/>
            </a:p>
          </p:txBody>
        </p:sp>
        <p:sp>
          <p:nvSpPr>
            <p:cNvPr id="846" name="object 849">
              <a:extLst>
                <a:ext uri="{FF2B5EF4-FFF2-40B4-BE49-F238E27FC236}">
                  <a16:creationId xmlns:a16="http://schemas.microsoft.com/office/drawing/2014/main" id="{19CE4A9B-B8F0-023E-99A2-3ED5159A6782}"/>
                </a:ext>
              </a:extLst>
            </p:cNvPr>
            <p:cNvSpPr/>
            <p:nvPr/>
          </p:nvSpPr>
          <p:spPr>
            <a:xfrm>
              <a:off x="6161700" y="3441527"/>
              <a:ext cx="3810" cy="19685"/>
            </a:xfrm>
            <a:custGeom>
              <a:avLst/>
              <a:gdLst/>
              <a:ahLst/>
              <a:cxnLst/>
              <a:rect l="l" t="t" r="r" b="b"/>
              <a:pathLst>
                <a:path w="3810" h="19685">
                  <a:moveTo>
                    <a:pt x="2882" y="0"/>
                  </a:moveTo>
                  <a:lnTo>
                    <a:pt x="2311" y="2311"/>
                  </a:lnTo>
                  <a:lnTo>
                    <a:pt x="2019" y="3759"/>
                  </a:lnTo>
                  <a:lnTo>
                    <a:pt x="1447" y="4622"/>
                  </a:lnTo>
                  <a:lnTo>
                    <a:pt x="1155" y="5486"/>
                  </a:lnTo>
                  <a:lnTo>
                    <a:pt x="863" y="6642"/>
                  </a:lnTo>
                  <a:lnTo>
                    <a:pt x="0" y="6642"/>
                  </a:lnTo>
                  <a:lnTo>
                    <a:pt x="863" y="19062"/>
                  </a:lnTo>
                  <a:lnTo>
                    <a:pt x="863" y="18186"/>
                  </a:lnTo>
                  <a:lnTo>
                    <a:pt x="1155" y="17322"/>
                  </a:lnTo>
                  <a:lnTo>
                    <a:pt x="1447" y="16751"/>
                  </a:lnTo>
                  <a:lnTo>
                    <a:pt x="1447" y="15595"/>
                  </a:lnTo>
                  <a:lnTo>
                    <a:pt x="2019" y="13284"/>
                  </a:lnTo>
                  <a:lnTo>
                    <a:pt x="2019" y="11556"/>
                  </a:lnTo>
                  <a:lnTo>
                    <a:pt x="2311" y="10972"/>
                  </a:lnTo>
                  <a:lnTo>
                    <a:pt x="2311" y="9537"/>
                  </a:lnTo>
                  <a:lnTo>
                    <a:pt x="2882" y="6642"/>
                  </a:lnTo>
                  <a:lnTo>
                    <a:pt x="3349" y="5486"/>
                  </a:lnTo>
                  <a:lnTo>
                    <a:pt x="3351" y="3759"/>
                  </a:lnTo>
                  <a:lnTo>
                    <a:pt x="2882" y="1435"/>
                  </a:lnTo>
                  <a:lnTo>
                    <a:pt x="2882" y="0"/>
                  </a:lnTo>
                  <a:close/>
                </a:path>
              </a:pathLst>
            </a:custGeom>
            <a:solidFill>
              <a:srgbClr val="A7473A"/>
            </a:solidFill>
          </p:spPr>
          <p:txBody>
            <a:bodyPr wrap="square" lIns="0" tIns="0" rIns="0" bIns="0" rtlCol="0"/>
            <a:lstStyle/>
            <a:p>
              <a:endParaRPr/>
            </a:p>
          </p:txBody>
        </p:sp>
        <p:sp>
          <p:nvSpPr>
            <p:cNvPr id="847" name="object 850">
              <a:extLst>
                <a:ext uri="{FF2B5EF4-FFF2-40B4-BE49-F238E27FC236}">
                  <a16:creationId xmlns:a16="http://schemas.microsoft.com/office/drawing/2014/main" id="{25CE96AE-6297-063F-D13E-CC16F19F404A}"/>
                </a:ext>
              </a:extLst>
            </p:cNvPr>
            <p:cNvSpPr/>
            <p:nvPr/>
          </p:nvSpPr>
          <p:spPr>
            <a:xfrm>
              <a:off x="6200112" y="3457699"/>
              <a:ext cx="1905" cy="3175"/>
            </a:xfrm>
            <a:custGeom>
              <a:avLst/>
              <a:gdLst/>
              <a:ahLst/>
              <a:cxnLst/>
              <a:rect l="l" t="t" r="r" b="b"/>
              <a:pathLst>
                <a:path w="1904" h="3175">
                  <a:moveTo>
                    <a:pt x="1155" y="0"/>
                  </a:moveTo>
                  <a:lnTo>
                    <a:pt x="0" y="0"/>
                  </a:lnTo>
                  <a:lnTo>
                    <a:pt x="571" y="1739"/>
                  </a:lnTo>
                  <a:lnTo>
                    <a:pt x="1155" y="2895"/>
                  </a:lnTo>
                  <a:lnTo>
                    <a:pt x="1155" y="2603"/>
                  </a:lnTo>
                  <a:lnTo>
                    <a:pt x="1447" y="2603"/>
                  </a:lnTo>
                  <a:lnTo>
                    <a:pt x="1155" y="1739"/>
                  </a:lnTo>
                  <a:lnTo>
                    <a:pt x="1155" y="0"/>
                  </a:lnTo>
                  <a:close/>
                </a:path>
              </a:pathLst>
            </a:custGeom>
            <a:solidFill>
              <a:srgbClr val="797D7E"/>
            </a:solidFill>
          </p:spPr>
          <p:txBody>
            <a:bodyPr wrap="square" lIns="0" tIns="0" rIns="0" bIns="0" rtlCol="0"/>
            <a:lstStyle/>
            <a:p>
              <a:endParaRPr/>
            </a:p>
          </p:txBody>
        </p:sp>
        <p:sp>
          <p:nvSpPr>
            <p:cNvPr id="848" name="object 851">
              <a:extLst>
                <a:ext uri="{FF2B5EF4-FFF2-40B4-BE49-F238E27FC236}">
                  <a16:creationId xmlns:a16="http://schemas.microsoft.com/office/drawing/2014/main" id="{DA35D6A9-D835-7544-26FF-792A2F6BECBD}"/>
                </a:ext>
              </a:extLst>
            </p:cNvPr>
            <p:cNvSpPr/>
            <p:nvPr/>
          </p:nvSpPr>
          <p:spPr>
            <a:xfrm>
              <a:off x="6173824" y="3437486"/>
              <a:ext cx="1905" cy="22860"/>
            </a:xfrm>
            <a:custGeom>
              <a:avLst/>
              <a:gdLst/>
              <a:ahLst/>
              <a:cxnLst/>
              <a:rect l="l" t="t" r="r" b="b"/>
              <a:pathLst>
                <a:path w="1904" h="22860">
                  <a:moveTo>
                    <a:pt x="1447" y="0"/>
                  </a:moveTo>
                  <a:lnTo>
                    <a:pt x="292" y="584"/>
                  </a:lnTo>
                  <a:lnTo>
                    <a:pt x="0" y="863"/>
                  </a:lnTo>
                  <a:lnTo>
                    <a:pt x="0" y="15011"/>
                  </a:lnTo>
                  <a:lnTo>
                    <a:pt x="292" y="22237"/>
                  </a:lnTo>
                  <a:lnTo>
                    <a:pt x="863" y="7226"/>
                  </a:lnTo>
                  <a:lnTo>
                    <a:pt x="1447" y="0"/>
                  </a:lnTo>
                  <a:close/>
                </a:path>
              </a:pathLst>
            </a:custGeom>
            <a:solidFill>
              <a:srgbClr val="E2BEB2"/>
            </a:solidFill>
          </p:spPr>
          <p:txBody>
            <a:bodyPr wrap="square" lIns="0" tIns="0" rIns="0" bIns="0" rtlCol="0"/>
            <a:lstStyle/>
            <a:p>
              <a:endParaRPr/>
            </a:p>
          </p:txBody>
        </p:sp>
        <p:sp>
          <p:nvSpPr>
            <p:cNvPr id="849" name="object 852">
              <a:extLst>
                <a:ext uri="{FF2B5EF4-FFF2-40B4-BE49-F238E27FC236}">
                  <a16:creationId xmlns:a16="http://schemas.microsoft.com/office/drawing/2014/main" id="{53F194C8-FF16-07CC-3A90-A41B79EA68D8}"/>
                </a:ext>
              </a:extLst>
            </p:cNvPr>
            <p:cNvSpPr/>
            <p:nvPr/>
          </p:nvSpPr>
          <p:spPr>
            <a:xfrm>
              <a:off x="6388994" y="3455392"/>
              <a:ext cx="1905" cy="4445"/>
            </a:xfrm>
            <a:custGeom>
              <a:avLst/>
              <a:gdLst/>
              <a:ahLst/>
              <a:cxnLst/>
              <a:rect l="l" t="t" r="r" b="b"/>
              <a:pathLst>
                <a:path w="1904" h="4445">
                  <a:moveTo>
                    <a:pt x="292" y="0"/>
                  </a:moveTo>
                  <a:lnTo>
                    <a:pt x="0" y="1435"/>
                  </a:lnTo>
                  <a:lnTo>
                    <a:pt x="0" y="4330"/>
                  </a:lnTo>
                  <a:lnTo>
                    <a:pt x="1447" y="4330"/>
                  </a:lnTo>
                  <a:lnTo>
                    <a:pt x="863" y="2882"/>
                  </a:lnTo>
                  <a:lnTo>
                    <a:pt x="571" y="1435"/>
                  </a:lnTo>
                  <a:lnTo>
                    <a:pt x="292" y="0"/>
                  </a:lnTo>
                  <a:close/>
                </a:path>
              </a:pathLst>
            </a:custGeom>
            <a:solidFill>
              <a:srgbClr val="797D7E"/>
            </a:solidFill>
          </p:spPr>
          <p:txBody>
            <a:bodyPr wrap="square" lIns="0" tIns="0" rIns="0" bIns="0" rtlCol="0"/>
            <a:lstStyle/>
            <a:p>
              <a:endParaRPr/>
            </a:p>
          </p:txBody>
        </p:sp>
        <p:sp>
          <p:nvSpPr>
            <p:cNvPr id="850" name="object 853">
              <a:extLst>
                <a:ext uri="{FF2B5EF4-FFF2-40B4-BE49-F238E27FC236}">
                  <a16:creationId xmlns:a16="http://schemas.microsoft.com/office/drawing/2014/main" id="{33A52BB3-EB58-927C-CCA5-AEEFF6CD2CD7}"/>
                </a:ext>
              </a:extLst>
            </p:cNvPr>
            <p:cNvSpPr/>
            <p:nvPr/>
          </p:nvSpPr>
          <p:spPr>
            <a:xfrm>
              <a:off x="6177005" y="3450193"/>
              <a:ext cx="1270" cy="8890"/>
            </a:xfrm>
            <a:custGeom>
              <a:avLst/>
              <a:gdLst/>
              <a:ahLst/>
              <a:cxnLst/>
              <a:rect l="l" t="t" r="r" b="b"/>
              <a:pathLst>
                <a:path w="1270" h="8889">
                  <a:moveTo>
                    <a:pt x="1155" y="0"/>
                  </a:moveTo>
                  <a:lnTo>
                    <a:pt x="0" y="0"/>
                  </a:lnTo>
                  <a:lnTo>
                    <a:pt x="0" y="8661"/>
                  </a:lnTo>
                  <a:lnTo>
                    <a:pt x="1155" y="8661"/>
                  </a:lnTo>
                  <a:lnTo>
                    <a:pt x="1155" y="0"/>
                  </a:lnTo>
                  <a:close/>
                </a:path>
              </a:pathLst>
            </a:custGeom>
            <a:solidFill>
              <a:srgbClr val="B75E49"/>
            </a:solidFill>
          </p:spPr>
          <p:txBody>
            <a:bodyPr wrap="square" lIns="0" tIns="0" rIns="0" bIns="0" rtlCol="0"/>
            <a:lstStyle/>
            <a:p>
              <a:endParaRPr/>
            </a:p>
          </p:txBody>
        </p:sp>
        <p:sp>
          <p:nvSpPr>
            <p:cNvPr id="851" name="object 854">
              <a:extLst>
                <a:ext uri="{FF2B5EF4-FFF2-40B4-BE49-F238E27FC236}">
                  <a16:creationId xmlns:a16="http://schemas.microsoft.com/office/drawing/2014/main" id="{F98CB424-14C2-DC53-0057-AED017E38FA2}"/>
                </a:ext>
              </a:extLst>
            </p:cNvPr>
            <p:cNvSpPr/>
            <p:nvPr/>
          </p:nvSpPr>
          <p:spPr>
            <a:xfrm>
              <a:off x="6163142" y="3454812"/>
              <a:ext cx="635" cy="3175"/>
            </a:xfrm>
            <a:custGeom>
              <a:avLst/>
              <a:gdLst/>
              <a:ahLst/>
              <a:cxnLst/>
              <a:rect l="l" t="t" r="r" b="b"/>
              <a:pathLst>
                <a:path w="635" h="3175">
                  <a:moveTo>
                    <a:pt x="571" y="0"/>
                  </a:moveTo>
                  <a:lnTo>
                    <a:pt x="0" y="2311"/>
                  </a:lnTo>
                  <a:lnTo>
                    <a:pt x="0" y="3175"/>
                  </a:lnTo>
                  <a:lnTo>
                    <a:pt x="571" y="2603"/>
                  </a:lnTo>
                  <a:lnTo>
                    <a:pt x="571" y="0"/>
                  </a:lnTo>
                  <a:close/>
                </a:path>
              </a:pathLst>
            </a:custGeom>
            <a:solidFill>
              <a:srgbClr val="C56853"/>
            </a:solidFill>
          </p:spPr>
          <p:txBody>
            <a:bodyPr wrap="square" lIns="0" tIns="0" rIns="0" bIns="0" rtlCol="0"/>
            <a:lstStyle/>
            <a:p>
              <a:endParaRPr/>
            </a:p>
          </p:txBody>
        </p:sp>
        <p:sp>
          <p:nvSpPr>
            <p:cNvPr id="852" name="object 855">
              <a:extLst>
                <a:ext uri="{FF2B5EF4-FFF2-40B4-BE49-F238E27FC236}">
                  <a16:creationId xmlns:a16="http://schemas.microsoft.com/office/drawing/2014/main" id="{BDBF9ACE-61A7-FB04-4464-B99B93DF93FA}"/>
                </a:ext>
              </a:extLst>
            </p:cNvPr>
            <p:cNvSpPr/>
            <p:nvPr/>
          </p:nvSpPr>
          <p:spPr>
            <a:xfrm>
              <a:off x="6165453" y="3446142"/>
              <a:ext cx="2540" cy="12065"/>
            </a:xfrm>
            <a:custGeom>
              <a:avLst/>
              <a:gdLst/>
              <a:ahLst/>
              <a:cxnLst/>
              <a:rect l="l" t="t" r="r" b="b"/>
              <a:pathLst>
                <a:path w="2539" h="12064">
                  <a:moveTo>
                    <a:pt x="2019" y="0"/>
                  </a:moveTo>
                  <a:lnTo>
                    <a:pt x="1155" y="0"/>
                  </a:lnTo>
                  <a:lnTo>
                    <a:pt x="1155" y="4051"/>
                  </a:lnTo>
                  <a:lnTo>
                    <a:pt x="0" y="4051"/>
                  </a:lnTo>
                  <a:lnTo>
                    <a:pt x="0" y="11556"/>
                  </a:lnTo>
                  <a:lnTo>
                    <a:pt x="1155" y="11556"/>
                  </a:lnTo>
                  <a:lnTo>
                    <a:pt x="2311" y="5486"/>
                  </a:lnTo>
                  <a:lnTo>
                    <a:pt x="2019" y="0"/>
                  </a:lnTo>
                  <a:close/>
                </a:path>
              </a:pathLst>
            </a:custGeom>
            <a:solidFill>
              <a:srgbClr val="B9B3BC"/>
            </a:solidFill>
          </p:spPr>
          <p:txBody>
            <a:bodyPr wrap="square" lIns="0" tIns="0" rIns="0" bIns="0" rtlCol="0"/>
            <a:lstStyle/>
            <a:p>
              <a:endParaRPr/>
            </a:p>
          </p:txBody>
        </p:sp>
        <p:sp>
          <p:nvSpPr>
            <p:cNvPr id="853" name="object 856">
              <a:extLst>
                <a:ext uri="{FF2B5EF4-FFF2-40B4-BE49-F238E27FC236}">
                  <a16:creationId xmlns:a16="http://schemas.microsoft.com/office/drawing/2014/main" id="{0C0C1E96-E3E6-C083-8357-7891BCF531C2}"/>
                </a:ext>
              </a:extLst>
            </p:cNvPr>
            <p:cNvSpPr/>
            <p:nvPr/>
          </p:nvSpPr>
          <p:spPr>
            <a:xfrm>
              <a:off x="6199244" y="3453946"/>
              <a:ext cx="1270" cy="3810"/>
            </a:xfrm>
            <a:custGeom>
              <a:avLst/>
              <a:gdLst/>
              <a:ahLst/>
              <a:cxnLst/>
              <a:rect l="l" t="t" r="r" b="b"/>
              <a:pathLst>
                <a:path w="1270" h="3810">
                  <a:moveTo>
                    <a:pt x="863" y="0"/>
                  </a:moveTo>
                  <a:lnTo>
                    <a:pt x="0" y="0"/>
                  </a:lnTo>
                  <a:lnTo>
                    <a:pt x="292" y="1155"/>
                  </a:lnTo>
                  <a:lnTo>
                    <a:pt x="571" y="2311"/>
                  </a:lnTo>
                  <a:lnTo>
                    <a:pt x="863" y="3759"/>
                  </a:lnTo>
                  <a:lnTo>
                    <a:pt x="863" y="0"/>
                  </a:lnTo>
                  <a:close/>
                </a:path>
              </a:pathLst>
            </a:custGeom>
            <a:solidFill>
              <a:srgbClr val="797D7E"/>
            </a:solidFill>
          </p:spPr>
          <p:txBody>
            <a:bodyPr wrap="square" lIns="0" tIns="0" rIns="0" bIns="0" rtlCol="0"/>
            <a:lstStyle/>
            <a:p>
              <a:endParaRPr/>
            </a:p>
          </p:txBody>
        </p:sp>
        <p:sp>
          <p:nvSpPr>
            <p:cNvPr id="854" name="object 857">
              <a:extLst>
                <a:ext uri="{FF2B5EF4-FFF2-40B4-BE49-F238E27FC236}">
                  <a16:creationId xmlns:a16="http://schemas.microsoft.com/office/drawing/2014/main" id="{2A3CD138-C0C3-7444-DA5F-2391C91B123D}"/>
                </a:ext>
              </a:extLst>
            </p:cNvPr>
            <p:cNvSpPr/>
            <p:nvPr/>
          </p:nvSpPr>
          <p:spPr>
            <a:xfrm>
              <a:off x="6200112" y="3454816"/>
              <a:ext cx="1270" cy="3175"/>
            </a:xfrm>
            <a:custGeom>
              <a:avLst/>
              <a:gdLst/>
              <a:ahLst/>
              <a:cxnLst/>
              <a:rect l="l" t="t" r="r" b="b"/>
              <a:pathLst>
                <a:path w="1270" h="3175">
                  <a:moveTo>
                    <a:pt x="0" y="0"/>
                  </a:moveTo>
                  <a:lnTo>
                    <a:pt x="0" y="2882"/>
                  </a:lnTo>
                  <a:lnTo>
                    <a:pt x="1155" y="2882"/>
                  </a:lnTo>
                  <a:lnTo>
                    <a:pt x="571" y="1727"/>
                  </a:lnTo>
                  <a:lnTo>
                    <a:pt x="292" y="863"/>
                  </a:lnTo>
                  <a:lnTo>
                    <a:pt x="0" y="0"/>
                  </a:lnTo>
                  <a:close/>
                </a:path>
              </a:pathLst>
            </a:custGeom>
            <a:solidFill>
              <a:srgbClr val="898C8D"/>
            </a:solidFill>
          </p:spPr>
          <p:txBody>
            <a:bodyPr wrap="square" lIns="0" tIns="0" rIns="0" bIns="0" rtlCol="0"/>
            <a:lstStyle/>
            <a:p>
              <a:endParaRPr/>
            </a:p>
          </p:txBody>
        </p:sp>
        <p:sp>
          <p:nvSpPr>
            <p:cNvPr id="855" name="object 858">
              <a:extLst>
                <a:ext uri="{FF2B5EF4-FFF2-40B4-BE49-F238E27FC236}">
                  <a16:creationId xmlns:a16="http://schemas.microsoft.com/office/drawing/2014/main" id="{E8505AF3-8338-B125-D7C1-ECB891F2EB4E}"/>
                </a:ext>
              </a:extLst>
            </p:cNvPr>
            <p:cNvSpPr/>
            <p:nvPr/>
          </p:nvSpPr>
          <p:spPr>
            <a:xfrm>
              <a:off x="6163720" y="3452498"/>
              <a:ext cx="635" cy="5080"/>
            </a:xfrm>
            <a:custGeom>
              <a:avLst/>
              <a:gdLst/>
              <a:ahLst/>
              <a:cxnLst/>
              <a:rect l="l" t="t" r="r" b="b"/>
              <a:pathLst>
                <a:path w="635" h="5079">
                  <a:moveTo>
                    <a:pt x="0" y="4914"/>
                  </a:moveTo>
                  <a:lnTo>
                    <a:pt x="0" y="584"/>
                  </a:lnTo>
                  <a:lnTo>
                    <a:pt x="292" y="0"/>
                  </a:lnTo>
                  <a:lnTo>
                    <a:pt x="0" y="1447"/>
                  </a:lnTo>
                  <a:lnTo>
                    <a:pt x="0" y="4914"/>
                  </a:lnTo>
                  <a:close/>
                </a:path>
              </a:pathLst>
            </a:custGeom>
            <a:solidFill>
              <a:srgbClr val="DC8772"/>
            </a:solidFill>
          </p:spPr>
          <p:txBody>
            <a:bodyPr wrap="square" lIns="0" tIns="0" rIns="0" bIns="0" rtlCol="0"/>
            <a:lstStyle/>
            <a:p>
              <a:endParaRPr/>
            </a:p>
          </p:txBody>
        </p:sp>
        <p:sp>
          <p:nvSpPr>
            <p:cNvPr id="856" name="object 859">
              <a:extLst>
                <a:ext uri="{FF2B5EF4-FFF2-40B4-BE49-F238E27FC236}">
                  <a16:creationId xmlns:a16="http://schemas.microsoft.com/office/drawing/2014/main" id="{94AEE0BA-45BA-D368-5ECE-39145FC96C34}"/>
                </a:ext>
              </a:extLst>
            </p:cNvPr>
            <p:cNvSpPr/>
            <p:nvPr/>
          </p:nvSpPr>
          <p:spPr>
            <a:xfrm>
              <a:off x="6427408" y="3453946"/>
              <a:ext cx="1905" cy="3810"/>
            </a:xfrm>
            <a:custGeom>
              <a:avLst/>
              <a:gdLst/>
              <a:ahLst/>
              <a:cxnLst/>
              <a:rect l="l" t="t" r="r" b="b"/>
              <a:pathLst>
                <a:path w="1904" h="3810">
                  <a:moveTo>
                    <a:pt x="863" y="0"/>
                  </a:moveTo>
                  <a:lnTo>
                    <a:pt x="0" y="0"/>
                  </a:lnTo>
                  <a:lnTo>
                    <a:pt x="279" y="1155"/>
                  </a:lnTo>
                  <a:lnTo>
                    <a:pt x="863" y="2311"/>
                  </a:lnTo>
                  <a:lnTo>
                    <a:pt x="1435" y="3467"/>
                  </a:lnTo>
                  <a:lnTo>
                    <a:pt x="1155" y="2311"/>
                  </a:lnTo>
                  <a:lnTo>
                    <a:pt x="863" y="1155"/>
                  </a:lnTo>
                  <a:lnTo>
                    <a:pt x="863" y="0"/>
                  </a:lnTo>
                  <a:close/>
                </a:path>
              </a:pathLst>
            </a:custGeom>
            <a:solidFill>
              <a:srgbClr val="818485"/>
            </a:solidFill>
          </p:spPr>
          <p:txBody>
            <a:bodyPr wrap="square" lIns="0" tIns="0" rIns="0" bIns="0" rtlCol="0"/>
            <a:lstStyle/>
            <a:p>
              <a:endParaRPr/>
            </a:p>
          </p:txBody>
        </p:sp>
        <p:sp>
          <p:nvSpPr>
            <p:cNvPr id="857" name="object 860">
              <a:extLst>
                <a:ext uri="{FF2B5EF4-FFF2-40B4-BE49-F238E27FC236}">
                  <a16:creationId xmlns:a16="http://schemas.microsoft.com/office/drawing/2014/main" id="{04087DEE-F7CF-210A-33E0-A4C687526613}"/>
                </a:ext>
              </a:extLst>
            </p:cNvPr>
            <p:cNvSpPr/>
            <p:nvPr/>
          </p:nvSpPr>
          <p:spPr>
            <a:xfrm>
              <a:off x="6194323" y="3380307"/>
              <a:ext cx="234315" cy="76835"/>
            </a:xfrm>
            <a:custGeom>
              <a:avLst/>
              <a:gdLst/>
              <a:ahLst/>
              <a:cxnLst/>
              <a:rect l="l" t="t" r="r" b="b"/>
              <a:pathLst>
                <a:path w="234314" h="76835">
                  <a:moveTo>
                    <a:pt x="22313" y="21513"/>
                  </a:moveTo>
                  <a:lnTo>
                    <a:pt x="21310" y="16751"/>
                  </a:lnTo>
                  <a:lnTo>
                    <a:pt x="21031" y="15417"/>
                  </a:lnTo>
                  <a:lnTo>
                    <a:pt x="18491" y="9817"/>
                  </a:lnTo>
                  <a:lnTo>
                    <a:pt x="15024" y="9232"/>
                  </a:lnTo>
                  <a:lnTo>
                    <a:pt x="13576" y="9232"/>
                  </a:lnTo>
                  <a:lnTo>
                    <a:pt x="13576" y="10972"/>
                  </a:lnTo>
                  <a:lnTo>
                    <a:pt x="11557" y="10972"/>
                  </a:lnTo>
                  <a:lnTo>
                    <a:pt x="11557" y="9232"/>
                  </a:lnTo>
                  <a:lnTo>
                    <a:pt x="10693" y="9232"/>
                  </a:lnTo>
                  <a:lnTo>
                    <a:pt x="10693" y="10972"/>
                  </a:lnTo>
                  <a:lnTo>
                    <a:pt x="8674" y="10972"/>
                  </a:lnTo>
                  <a:lnTo>
                    <a:pt x="6934" y="16751"/>
                  </a:lnTo>
                  <a:lnTo>
                    <a:pt x="5778" y="16751"/>
                  </a:lnTo>
                  <a:lnTo>
                    <a:pt x="5778" y="15595"/>
                  </a:lnTo>
                  <a:lnTo>
                    <a:pt x="5778" y="15011"/>
                  </a:lnTo>
                  <a:lnTo>
                    <a:pt x="4914" y="15011"/>
                  </a:lnTo>
                  <a:lnTo>
                    <a:pt x="3759" y="15595"/>
                  </a:lnTo>
                  <a:lnTo>
                    <a:pt x="3759" y="5486"/>
                  </a:lnTo>
                  <a:lnTo>
                    <a:pt x="4051" y="571"/>
                  </a:lnTo>
                  <a:lnTo>
                    <a:pt x="3467" y="0"/>
                  </a:lnTo>
                  <a:lnTo>
                    <a:pt x="2603" y="2019"/>
                  </a:lnTo>
                  <a:lnTo>
                    <a:pt x="1447" y="6642"/>
                  </a:lnTo>
                  <a:lnTo>
                    <a:pt x="1155" y="8661"/>
                  </a:lnTo>
                  <a:lnTo>
                    <a:pt x="1155" y="18770"/>
                  </a:lnTo>
                  <a:lnTo>
                    <a:pt x="584" y="19926"/>
                  </a:lnTo>
                  <a:lnTo>
                    <a:pt x="292" y="21082"/>
                  </a:lnTo>
                  <a:lnTo>
                    <a:pt x="0" y="22529"/>
                  </a:lnTo>
                  <a:lnTo>
                    <a:pt x="0" y="34074"/>
                  </a:lnTo>
                  <a:lnTo>
                    <a:pt x="927" y="40576"/>
                  </a:lnTo>
                  <a:lnTo>
                    <a:pt x="1562" y="47078"/>
                  </a:lnTo>
                  <a:lnTo>
                    <a:pt x="1917" y="53568"/>
                  </a:lnTo>
                  <a:lnTo>
                    <a:pt x="2032" y="62090"/>
                  </a:lnTo>
                  <a:lnTo>
                    <a:pt x="2311" y="63538"/>
                  </a:lnTo>
                  <a:lnTo>
                    <a:pt x="2895" y="67005"/>
                  </a:lnTo>
                  <a:lnTo>
                    <a:pt x="2895" y="67868"/>
                  </a:lnTo>
                  <a:lnTo>
                    <a:pt x="3467" y="69608"/>
                  </a:lnTo>
                  <a:lnTo>
                    <a:pt x="4051" y="70764"/>
                  </a:lnTo>
                  <a:lnTo>
                    <a:pt x="4622" y="72491"/>
                  </a:lnTo>
                  <a:lnTo>
                    <a:pt x="4914" y="73647"/>
                  </a:lnTo>
                  <a:lnTo>
                    <a:pt x="5778" y="73647"/>
                  </a:lnTo>
                  <a:lnTo>
                    <a:pt x="5778" y="68732"/>
                  </a:lnTo>
                  <a:lnTo>
                    <a:pt x="7797" y="68732"/>
                  </a:lnTo>
                  <a:lnTo>
                    <a:pt x="8966" y="62979"/>
                  </a:lnTo>
                  <a:lnTo>
                    <a:pt x="12153" y="39458"/>
                  </a:lnTo>
                  <a:lnTo>
                    <a:pt x="14439" y="25412"/>
                  </a:lnTo>
                  <a:lnTo>
                    <a:pt x="20688" y="25654"/>
                  </a:lnTo>
                  <a:lnTo>
                    <a:pt x="20777" y="25412"/>
                  </a:lnTo>
                  <a:lnTo>
                    <a:pt x="22313" y="21513"/>
                  </a:lnTo>
                  <a:close/>
                </a:path>
                <a:path w="234314" h="76835">
                  <a:moveTo>
                    <a:pt x="184835" y="74498"/>
                  </a:moveTo>
                  <a:lnTo>
                    <a:pt x="184556" y="73926"/>
                  </a:lnTo>
                  <a:lnTo>
                    <a:pt x="184556" y="75374"/>
                  </a:lnTo>
                  <a:lnTo>
                    <a:pt x="184835" y="76530"/>
                  </a:lnTo>
                  <a:lnTo>
                    <a:pt x="184835" y="74498"/>
                  </a:lnTo>
                  <a:close/>
                </a:path>
                <a:path w="234314" h="76835">
                  <a:moveTo>
                    <a:pt x="233946" y="73647"/>
                  </a:moveTo>
                  <a:lnTo>
                    <a:pt x="233654" y="71043"/>
                  </a:lnTo>
                  <a:lnTo>
                    <a:pt x="233654" y="66421"/>
                  </a:lnTo>
                  <a:lnTo>
                    <a:pt x="233083" y="71043"/>
                  </a:lnTo>
                  <a:lnTo>
                    <a:pt x="233083" y="73647"/>
                  </a:lnTo>
                  <a:lnTo>
                    <a:pt x="233946" y="73647"/>
                  </a:lnTo>
                  <a:close/>
                </a:path>
              </a:pathLst>
            </a:custGeom>
            <a:solidFill>
              <a:srgbClr val="898C8D"/>
            </a:solidFill>
          </p:spPr>
          <p:txBody>
            <a:bodyPr wrap="square" lIns="0" tIns="0" rIns="0" bIns="0" rtlCol="0"/>
            <a:lstStyle/>
            <a:p>
              <a:endParaRPr/>
            </a:p>
          </p:txBody>
        </p:sp>
        <p:sp>
          <p:nvSpPr>
            <p:cNvPr id="858" name="object 861">
              <a:extLst>
                <a:ext uri="{FF2B5EF4-FFF2-40B4-BE49-F238E27FC236}">
                  <a16:creationId xmlns:a16="http://schemas.microsoft.com/office/drawing/2014/main" id="{46A40A79-1F04-95FA-C749-254B4C3311B1}"/>
                </a:ext>
              </a:extLst>
            </p:cNvPr>
            <p:cNvSpPr/>
            <p:nvPr/>
          </p:nvSpPr>
          <p:spPr>
            <a:xfrm>
              <a:off x="6156782" y="3449611"/>
              <a:ext cx="1270" cy="3810"/>
            </a:xfrm>
            <a:custGeom>
              <a:avLst/>
              <a:gdLst/>
              <a:ahLst/>
              <a:cxnLst/>
              <a:rect l="l" t="t" r="r" b="b"/>
              <a:pathLst>
                <a:path w="1270" h="3810">
                  <a:moveTo>
                    <a:pt x="1155" y="0"/>
                  </a:moveTo>
                  <a:lnTo>
                    <a:pt x="584" y="292"/>
                  </a:lnTo>
                  <a:lnTo>
                    <a:pt x="0" y="1447"/>
                  </a:lnTo>
                  <a:lnTo>
                    <a:pt x="0" y="2019"/>
                  </a:lnTo>
                  <a:lnTo>
                    <a:pt x="584" y="3759"/>
                  </a:lnTo>
                  <a:lnTo>
                    <a:pt x="584" y="2895"/>
                  </a:lnTo>
                  <a:lnTo>
                    <a:pt x="876" y="2019"/>
                  </a:lnTo>
                  <a:lnTo>
                    <a:pt x="1155" y="1447"/>
                  </a:lnTo>
                  <a:lnTo>
                    <a:pt x="1155" y="0"/>
                  </a:lnTo>
                  <a:close/>
                </a:path>
              </a:pathLst>
            </a:custGeom>
            <a:solidFill>
              <a:srgbClr val="91736E"/>
            </a:solidFill>
          </p:spPr>
          <p:txBody>
            <a:bodyPr wrap="square" lIns="0" tIns="0" rIns="0" bIns="0" rtlCol="0"/>
            <a:lstStyle/>
            <a:p>
              <a:endParaRPr/>
            </a:p>
          </p:txBody>
        </p:sp>
        <p:sp>
          <p:nvSpPr>
            <p:cNvPr id="859" name="object 862">
              <a:extLst>
                <a:ext uri="{FF2B5EF4-FFF2-40B4-BE49-F238E27FC236}">
                  <a16:creationId xmlns:a16="http://schemas.microsoft.com/office/drawing/2014/main" id="{66796814-23C6-1711-D026-3ECE2501C4CF}"/>
                </a:ext>
              </a:extLst>
            </p:cNvPr>
            <p:cNvSpPr/>
            <p:nvPr/>
          </p:nvSpPr>
          <p:spPr>
            <a:xfrm>
              <a:off x="6183934" y="3445275"/>
              <a:ext cx="1270" cy="7620"/>
            </a:xfrm>
            <a:custGeom>
              <a:avLst/>
              <a:gdLst/>
              <a:ahLst/>
              <a:cxnLst/>
              <a:rect l="l" t="t" r="r" b="b"/>
              <a:pathLst>
                <a:path w="1270" h="7620">
                  <a:moveTo>
                    <a:pt x="863" y="0"/>
                  </a:moveTo>
                  <a:lnTo>
                    <a:pt x="0" y="0"/>
                  </a:lnTo>
                  <a:lnTo>
                    <a:pt x="292" y="7226"/>
                  </a:lnTo>
                  <a:lnTo>
                    <a:pt x="292" y="4635"/>
                  </a:lnTo>
                  <a:lnTo>
                    <a:pt x="863" y="0"/>
                  </a:lnTo>
                  <a:close/>
                </a:path>
              </a:pathLst>
            </a:custGeom>
            <a:solidFill>
              <a:srgbClr val="675352"/>
            </a:solidFill>
          </p:spPr>
          <p:txBody>
            <a:bodyPr wrap="square" lIns="0" tIns="0" rIns="0" bIns="0" rtlCol="0"/>
            <a:lstStyle/>
            <a:p>
              <a:endParaRPr/>
            </a:p>
          </p:txBody>
        </p:sp>
        <p:sp>
          <p:nvSpPr>
            <p:cNvPr id="860" name="object 863">
              <a:extLst>
                <a:ext uri="{FF2B5EF4-FFF2-40B4-BE49-F238E27FC236}">
                  <a16:creationId xmlns:a16="http://schemas.microsoft.com/office/drawing/2014/main" id="{3CD84C0E-017A-C930-931E-C0B9B5F7B376}"/>
                </a:ext>
              </a:extLst>
            </p:cNvPr>
            <p:cNvSpPr/>
            <p:nvPr/>
          </p:nvSpPr>
          <p:spPr>
            <a:xfrm>
              <a:off x="6138189" y="3405720"/>
              <a:ext cx="240029" cy="46355"/>
            </a:xfrm>
            <a:custGeom>
              <a:avLst/>
              <a:gdLst/>
              <a:ahLst/>
              <a:cxnLst/>
              <a:rect l="l" t="t" r="r" b="b"/>
              <a:pathLst>
                <a:path w="240029" h="46354">
                  <a:moveTo>
                    <a:pt x="19748" y="43903"/>
                  </a:moveTo>
                  <a:lnTo>
                    <a:pt x="19177" y="41592"/>
                  </a:lnTo>
                  <a:lnTo>
                    <a:pt x="19177" y="38989"/>
                  </a:lnTo>
                  <a:lnTo>
                    <a:pt x="18592" y="36106"/>
                  </a:lnTo>
                  <a:lnTo>
                    <a:pt x="18592" y="34658"/>
                  </a:lnTo>
                  <a:lnTo>
                    <a:pt x="17729" y="34658"/>
                  </a:lnTo>
                  <a:lnTo>
                    <a:pt x="17729" y="36677"/>
                  </a:lnTo>
                  <a:lnTo>
                    <a:pt x="15989" y="35814"/>
                  </a:lnTo>
                  <a:lnTo>
                    <a:pt x="14262" y="35242"/>
                  </a:lnTo>
                  <a:lnTo>
                    <a:pt x="12814" y="34658"/>
                  </a:lnTo>
                  <a:lnTo>
                    <a:pt x="11950" y="36398"/>
                  </a:lnTo>
                  <a:lnTo>
                    <a:pt x="6324" y="30505"/>
                  </a:lnTo>
                  <a:lnTo>
                    <a:pt x="5524" y="20040"/>
                  </a:lnTo>
                  <a:lnTo>
                    <a:pt x="8191" y="0"/>
                  </a:lnTo>
                  <a:lnTo>
                    <a:pt x="6464" y="584"/>
                  </a:lnTo>
                  <a:lnTo>
                    <a:pt x="5880" y="876"/>
                  </a:lnTo>
                  <a:lnTo>
                    <a:pt x="3302" y="9499"/>
                  </a:lnTo>
                  <a:lnTo>
                    <a:pt x="863" y="20104"/>
                  </a:lnTo>
                  <a:lnTo>
                    <a:pt x="0" y="30556"/>
                  </a:lnTo>
                  <a:lnTo>
                    <a:pt x="2133" y="38709"/>
                  </a:lnTo>
                  <a:lnTo>
                    <a:pt x="8775" y="38709"/>
                  </a:lnTo>
                  <a:lnTo>
                    <a:pt x="13106" y="40436"/>
                  </a:lnTo>
                  <a:lnTo>
                    <a:pt x="18592" y="45351"/>
                  </a:lnTo>
                  <a:lnTo>
                    <a:pt x="19177" y="44196"/>
                  </a:lnTo>
                  <a:lnTo>
                    <a:pt x="19748" y="43903"/>
                  </a:lnTo>
                  <a:close/>
                </a:path>
                <a:path w="240029" h="46354">
                  <a:moveTo>
                    <a:pt x="239547" y="46202"/>
                  </a:moveTo>
                  <a:lnTo>
                    <a:pt x="238099" y="43891"/>
                  </a:lnTo>
                  <a:lnTo>
                    <a:pt x="236943" y="41579"/>
                  </a:lnTo>
                  <a:lnTo>
                    <a:pt x="235788" y="39560"/>
                  </a:lnTo>
                  <a:lnTo>
                    <a:pt x="235788" y="40424"/>
                  </a:lnTo>
                  <a:lnTo>
                    <a:pt x="236067" y="41579"/>
                  </a:lnTo>
                  <a:lnTo>
                    <a:pt x="236372" y="43027"/>
                  </a:lnTo>
                  <a:lnTo>
                    <a:pt x="236651" y="44475"/>
                  </a:lnTo>
                  <a:lnTo>
                    <a:pt x="238099" y="44475"/>
                  </a:lnTo>
                  <a:lnTo>
                    <a:pt x="238099" y="46202"/>
                  </a:lnTo>
                  <a:lnTo>
                    <a:pt x="239547" y="46202"/>
                  </a:lnTo>
                  <a:close/>
                </a:path>
              </a:pathLst>
            </a:custGeom>
            <a:solidFill>
              <a:srgbClr val="898C8D"/>
            </a:solidFill>
          </p:spPr>
          <p:txBody>
            <a:bodyPr wrap="square" lIns="0" tIns="0" rIns="0" bIns="0" rtlCol="0"/>
            <a:lstStyle/>
            <a:p>
              <a:endParaRPr/>
            </a:p>
          </p:txBody>
        </p:sp>
        <p:sp>
          <p:nvSpPr>
            <p:cNvPr id="861" name="object 864">
              <a:extLst>
                <a:ext uri="{FF2B5EF4-FFF2-40B4-BE49-F238E27FC236}">
                  <a16:creationId xmlns:a16="http://schemas.microsoft.com/office/drawing/2014/main" id="{5815AB12-5C71-263E-C7CE-8D732B312CC2}"/>
                </a:ext>
              </a:extLst>
            </p:cNvPr>
            <p:cNvSpPr/>
            <p:nvPr/>
          </p:nvSpPr>
          <p:spPr>
            <a:xfrm>
              <a:off x="6157372" y="3446145"/>
              <a:ext cx="1905" cy="5080"/>
            </a:xfrm>
            <a:custGeom>
              <a:avLst/>
              <a:gdLst/>
              <a:ahLst/>
              <a:cxnLst/>
              <a:rect l="l" t="t" r="r" b="b"/>
              <a:pathLst>
                <a:path w="1904" h="5079">
                  <a:moveTo>
                    <a:pt x="1435" y="0"/>
                  </a:moveTo>
                  <a:lnTo>
                    <a:pt x="0" y="0"/>
                  </a:lnTo>
                  <a:lnTo>
                    <a:pt x="0" y="1155"/>
                  </a:lnTo>
                  <a:lnTo>
                    <a:pt x="279" y="2311"/>
                  </a:lnTo>
                  <a:lnTo>
                    <a:pt x="571" y="3467"/>
                  </a:lnTo>
                  <a:lnTo>
                    <a:pt x="571" y="4914"/>
                  </a:lnTo>
                  <a:lnTo>
                    <a:pt x="1435" y="4914"/>
                  </a:lnTo>
                  <a:lnTo>
                    <a:pt x="1435" y="0"/>
                  </a:lnTo>
                  <a:close/>
                </a:path>
              </a:pathLst>
            </a:custGeom>
            <a:solidFill>
              <a:srgbClr val="675352"/>
            </a:solidFill>
          </p:spPr>
          <p:txBody>
            <a:bodyPr wrap="square" lIns="0" tIns="0" rIns="0" bIns="0" rtlCol="0"/>
            <a:lstStyle/>
            <a:p>
              <a:endParaRPr/>
            </a:p>
          </p:txBody>
        </p:sp>
        <p:sp>
          <p:nvSpPr>
            <p:cNvPr id="862" name="object 865">
              <a:extLst>
                <a:ext uri="{FF2B5EF4-FFF2-40B4-BE49-F238E27FC236}">
                  <a16:creationId xmlns:a16="http://schemas.microsoft.com/office/drawing/2014/main" id="{1E2FD418-D5A8-6BD4-7CB6-755A1E6D1A82}"/>
                </a:ext>
              </a:extLst>
            </p:cNvPr>
            <p:cNvSpPr/>
            <p:nvPr/>
          </p:nvSpPr>
          <p:spPr>
            <a:xfrm>
              <a:off x="6164009" y="3446729"/>
              <a:ext cx="1905" cy="4445"/>
            </a:xfrm>
            <a:custGeom>
              <a:avLst/>
              <a:gdLst/>
              <a:ahLst/>
              <a:cxnLst/>
              <a:rect l="l" t="t" r="r" b="b"/>
              <a:pathLst>
                <a:path w="1904" h="4445">
                  <a:moveTo>
                    <a:pt x="1155" y="0"/>
                  </a:moveTo>
                  <a:lnTo>
                    <a:pt x="584" y="1435"/>
                  </a:lnTo>
                  <a:lnTo>
                    <a:pt x="0" y="4330"/>
                  </a:lnTo>
                  <a:lnTo>
                    <a:pt x="1447" y="4330"/>
                  </a:lnTo>
                  <a:lnTo>
                    <a:pt x="1447" y="3467"/>
                  </a:lnTo>
                  <a:lnTo>
                    <a:pt x="1155" y="2311"/>
                  </a:lnTo>
                  <a:lnTo>
                    <a:pt x="1155" y="0"/>
                  </a:lnTo>
                  <a:close/>
                </a:path>
              </a:pathLst>
            </a:custGeom>
            <a:solidFill>
              <a:srgbClr val="CB8F83"/>
            </a:solidFill>
          </p:spPr>
          <p:txBody>
            <a:bodyPr wrap="square" lIns="0" tIns="0" rIns="0" bIns="0" rtlCol="0"/>
            <a:lstStyle/>
            <a:p>
              <a:endParaRPr/>
            </a:p>
          </p:txBody>
        </p:sp>
        <p:sp>
          <p:nvSpPr>
            <p:cNvPr id="863" name="object 866">
              <a:extLst>
                <a:ext uri="{FF2B5EF4-FFF2-40B4-BE49-F238E27FC236}">
                  <a16:creationId xmlns:a16="http://schemas.microsoft.com/office/drawing/2014/main" id="{7CF0F855-5600-8594-436B-486A5281FB93}"/>
                </a:ext>
              </a:extLst>
            </p:cNvPr>
            <p:cNvSpPr/>
            <p:nvPr/>
          </p:nvSpPr>
          <p:spPr>
            <a:xfrm>
              <a:off x="6178161" y="3437483"/>
              <a:ext cx="1270" cy="13970"/>
            </a:xfrm>
            <a:custGeom>
              <a:avLst/>
              <a:gdLst/>
              <a:ahLst/>
              <a:cxnLst/>
              <a:rect l="l" t="t" r="r" b="b"/>
              <a:pathLst>
                <a:path w="1270" h="13970">
                  <a:moveTo>
                    <a:pt x="863" y="0"/>
                  </a:moveTo>
                  <a:lnTo>
                    <a:pt x="292" y="584"/>
                  </a:lnTo>
                  <a:lnTo>
                    <a:pt x="0" y="1155"/>
                  </a:lnTo>
                  <a:lnTo>
                    <a:pt x="0" y="13576"/>
                  </a:lnTo>
                  <a:lnTo>
                    <a:pt x="863" y="0"/>
                  </a:lnTo>
                  <a:close/>
                </a:path>
              </a:pathLst>
            </a:custGeom>
            <a:solidFill>
              <a:srgbClr val="A64E3C"/>
            </a:solidFill>
          </p:spPr>
          <p:txBody>
            <a:bodyPr wrap="square" lIns="0" tIns="0" rIns="0" bIns="0" rtlCol="0"/>
            <a:lstStyle/>
            <a:p>
              <a:endParaRPr/>
            </a:p>
          </p:txBody>
        </p:sp>
        <p:sp>
          <p:nvSpPr>
            <p:cNvPr id="864" name="object 867">
              <a:extLst>
                <a:ext uri="{FF2B5EF4-FFF2-40B4-BE49-F238E27FC236}">
                  <a16:creationId xmlns:a16="http://schemas.microsoft.com/office/drawing/2014/main" id="{746E83F7-21B8-6181-1767-05B9533BCCA1}"/>
                </a:ext>
              </a:extLst>
            </p:cNvPr>
            <p:cNvSpPr/>
            <p:nvPr/>
          </p:nvSpPr>
          <p:spPr>
            <a:xfrm>
              <a:off x="6382635" y="3403977"/>
              <a:ext cx="6350" cy="47625"/>
            </a:xfrm>
            <a:custGeom>
              <a:avLst/>
              <a:gdLst/>
              <a:ahLst/>
              <a:cxnLst/>
              <a:rect l="l" t="t" r="r" b="b"/>
              <a:pathLst>
                <a:path w="6350" h="47625">
                  <a:moveTo>
                    <a:pt x="3479" y="0"/>
                  </a:moveTo>
                  <a:lnTo>
                    <a:pt x="2324" y="0"/>
                  </a:lnTo>
                  <a:lnTo>
                    <a:pt x="1739" y="9537"/>
                  </a:lnTo>
                  <a:lnTo>
                    <a:pt x="0" y="15316"/>
                  </a:lnTo>
                  <a:lnTo>
                    <a:pt x="0" y="20789"/>
                  </a:lnTo>
                  <a:lnTo>
                    <a:pt x="584" y="31775"/>
                  </a:lnTo>
                  <a:lnTo>
                    <a:pt x="2324" y="31775"/>
                  </a:lnTo>
                  <a:lnTo>
                    <a:pt x="3759" y="39281"/>
                  </a:lnTo>
                  <a:lnTo>
                    <a:pt x="3759" y="44767"/>
                  </a:lnTo>
                  <a:lnTo>
                    <a:pt x="4343" y="45351"/>
                  </a:lnTo>
                  <a:lnTo>
                    <a:pt x="4914" y="46215"/>
                  </a:lnTo>
                  <a:lnTo>
                    <a:pt x="5778" y="47078"/>
                  </a:lnTo>
                  <a:lnTo>
                    <a:pt x="4622" y="35534"/>
                  </a:lnTo>
                  <a:lnTo>
                    <a:pt x="4343" y="29756"/>
                  </a:lnTo>
                  <a:lnTo>
                    <a:pt x="3759" y="26288"/>
                  </a:lnTo>
                  <a:lnTo>
                    <a:pt x="3479" y="24841"/>
                  </a:lnTo>
                  <a:lnTo>
                    <a:pt x="3479" y="9245"/>
                  </a:lnTo>
                  <a:lnTo>
                    <a:pt x="3759" y="1447"/>
                  </a:lnTo>
                  <a:lnTo>
                    <a:pt x="3759" y="292"/>
                  </a:lnTo>
                  <a:lnTo>
                    <a:pt x="3479" y="0"/>
                  </a:lnTo>
                  <a:close/>
                </a:path>
              </a:pathLst>
            </a:custGeom>
            <a:solidFill>
              <a:srgbClr val="919495"/>
            </a:solidFill>
          </p:spPr>
          <p:txBody>
            <a:bodyPr wrap="square" lIns="0" tIns="0" rIns="0" bIns="0" rtlCol="0"/>
            <a:lstStyle/>
            <a:p>
              <a:endParaRPr/>
            </a:p>
          </p:txBody>
        </p:sp>
        <p:sp>
          <p:nvSpPr>
            <p:cNvPr id="865" name="object 868">
              <a:extLst>
                <a:ext uri="{FF2B5EF4-FFF2-40B4-BE49-F238E27FC236}">
                  <a16:creationId xmlns:a16="http://schemas.microsoft.com/office/drawing/2014/main" id="{BBF3B60D-F053-93A7-C28D-92DA50697958}"/>
                </a:ext>
              </a:extLst>
            </p:cNvPr>
            <p:cNvSpPr/>
            <p:nvPr/>
          </p:nvSpPr>
          <p:spPr>
            <a:xfrm>
              <a:off x="6165161" y="3443843"/>
              <a:ext cx="2540" cy="6350"/>
            </a:xfrm>
            <a:custGeom>
              <a:avLst/>
              <a:gdLst/>
              <a:ahLst/>
              <a:cxnLst/>
              <a:rect l="l" t="t" r="r" b="b"/>
              <a:pathLst>
                <a:path w="2539" h="6350">
                  <a:moveTo>
                    <a:pt x="2311" y="0"/>
                  </a:moveTo>
                  <a:lnTo>
                    <a:pt x="863" y="0"/>
                  </a:lnTo>
                  <a:lnTo>
                    <a:pt x="0" y="863"/>
                  </a:lnTo>
                  <a:lnTo>
                    <a:pt x="0" y="5194"/>
                  </a:lnTo>
                  <a:lnTo>
                    <a:pt x="292" y="6350"/>
                  </a:lnTo>
                  <a:lnTo>
                    <a:pt x="1447" y="6350"/>
                  </a:lnTo>
                  <a:lnTo>
                    <a:pt x="1447" y="2298"/>
                  </a:lnTo>
                  <a:lnTo>
                    <a:pt x="2311" y="2298"/>
                  </a:lnTo>
                  <a:lnTo>
                    <a:pt x="2311" y="0"/>
                  </a:lnTo>
                  <a:close/>
                </a:path>
              </a:pathLst>
            </a:custGeom>
            <a:solidFill>
              <a:srgbClr val="AE9FA0"/>
            </a:solidFill>
          </p:spPr>
          <p:txBody>
            <a:bodyPr wrap="square" lIns="0" tIns="0" rIns="0" bIns="0" rtlCol="0"/>
            <a:lstStyle/>
            <a:p>
              <a:endParaRPr/>
            </a:p>
          </p:txBody>
        </p:sp>
        <p:sp>
          <p:nvSpPr>
            <p:cNvPr id="866" name="object 869">
              <a:extLst>
                <a:ext uri="{FF2B5EF4-FFF2-40B4-BE49-F238E27FC236}">
                  <a16:creationId xmlns:a16="http://schemas.microsoft.com/office/drawing/2014/main" id="{224C4ED2-8CC6-CCBE-9A7F-6B28476B254F}"/>
                </a:ext>
              </a:extLst>
            </p:cNvPr>
            <p:cNvSpPr/>
            <p:nvPr/>
          </p:nvSpPr>
          <p:spPr>
            <a:xfrm>
              <a:off x="6177000" y="3446145"/>
              <a:ext cx="1270" cy="4445"/>
            </a:xfrm>
            <a:custGeom>
              <a:avLst/>
              <a:gdLst/>
              <a:ahLst/>
              <a:cxnLst/>
              <a:rect l="l" t="t" r="r" b="b"/>
              <a:pathLst>
                <a:path w="1270" h="4445">
                  <a:moveTo>
                    <a:pt x="1155" y="0"/>
                  </a:moveTo>
                  <a:lnTo>
                    <a:pt x="0" y="0"/>
                  </a:lnTo>
                  <a:lnTo>
                    <a:pt x="0" y="4051"/>
                  </a:lnTo>
                  <a:lnTo>
                    <a:pt x="1155" y="4051"/>
                  </a:lnTo>
                  <a:lnTo>
                    <a:pt x="1155" y="0"/>
                  </a:lnTo>
                  <a:close/>
                </a:path>
              </a:pathLst>
            </a:custGeom>
            <a:solidFill>
              <a:srgbClr val="C77662"/>
            </a:solidFill>
          </p:spPr>
          <p:txBody>
            <a:bodyPr wrap="square" lIns="0" tIns="0" rIns="0" bIns="0" rtlCol="0"/>
            <a:lstStyle/>
            <a:p>
              <a:endParaRPr/>
            </a:p>
          </p:txBody>
        </p:sp>
        <p:sp>
          <p:nvSpPr>
            <p:cNvPr id="867" name="object 870">
              <a:extLst>
                <a:ext uri="{FF2B5EF4-FFF2-40B4-BE49-F238E27FC236}">
                  <a16:creationId xmlns:a16="http://schemas.microsoft.com/office/drawing/2014/main" id="{289D73FB-9FCB-64B3-4FB3-2C35FF4E6329}"/>
                </a:ext>
              </a:extLst>
            </p:cNvPr>
            <p:cNvSpPr/>
            <p:nvPr/>
          </p:nvSpPr>
          <p:spPr>
            <a:xfrm>
              <a:off x="6380323" y="3403977"/>
              <a:ext cx="6350" cy="45085"/>
            </a:xfrm>
            <a:custGeom>
              <a:avLst/>
              <a:gdLst/>
              <a:ahLst/>
              <a:cxnLst/>
              <a:rect l="l" t="t" r="r" b="b"/>
              <a:pathLst>
                <a:path w="6350" h="45085">
                  <a:moveTo>
                    <a:pt x="4635" y="0"/>
                  </a:moveTo>
                  <a:lnTo>
                    <a:pt x="2895" y="6642"/>
                  </a:lnTo>
                  <a:lnTo>
                    <a:pt x="1447" y="13296"/>
                  </a:lnTo>
                  <a:lnTo>
                    <a:pt x="0" y="20218"/>
                  </a:lnTo>
                  <a:lnTo>
                    <a:pt x="304" y="24841"/>
                  </a:lnTo>
                  <a:lnTo>
                    <a:pt x="876" y="34658"/>
                  </a:lnTo>
                  <a:lnTo>
                    <a:pt x="2032" y="36969"/>
                  </a:lnTo>
                  <a:lnTo>
                    <a:pt x="2895" y="38417"/>
                  </a:lnTo>
                  <a:lnTo>
                    <a:pt x="3759" y="40144"/>
                  </a:lnTo>
                  <a:lnTo>
                    <a:pt x="4635" y="42176"/>
                  </a:lnTo>
                  <a:lnTo>
                    <a:pt x="5791" y="44195"/>
                  </a:lnTo>
                  <a:lnTo>
                    <a:pt x="5791" y="44488"/>
                  </a:lnTo>
                  <a:lnTo>
                    <a:pt x="6070" y="44767"/>
                  </a:lnTo>
                  <a:lnTo>
                    <a:pt x="6070" y="39281"/>
                  </a:lnTo>
                  <a:lnTo>
                    <a:pt x="4635" y="31775"/>
                  </a:lnTo>
                  <a:lnTo>
                    <a:pt x="2895" y="31775"/>
                  </a:lnTo>
                  <a:lnTo>
                    <a:pt x="2311" y="20789"/>
                  </a:lnTo>
                  <a:lnTo>
                    <a:pt x="2311" y="15316"/>
                  </a:lnTo>
                  <a:lnTo>
                    <a:pt x="4051" y="9537"/>
                  </a:lnTo>
                  <a:lnTo>
                    <a:pt x="4635" y="0"/>
                  </a:lnTo>
                  <a:close/>
                </a:path>
              </a:pathLst>
            </a:custGeom>
            <a:solidFill>
              <a:srgbClr val="898C8D"/>
            </a:solidFill>
          </p:spPr>
          <p:txBody>
            <a:bodyPr wrap="square" lIns="0" tIns="0" rIns="0" bIns="0" rtlCol="0"/>
            <a:lstStyle/>
            <a:p>
              <a:endParaRPr/>
            </a:p>
          </p:txBody>
        </p:sp>
        <p:sp>
          <p:nvSpPr>
            <p:cNvPr id="868" name="object 871">
              <a:extLst>
                <a:ext uri="{FF2B5EF4-FFF2-40B4-BE49-F238E27FC236}">
                  <a16:creationId xmlns:a16="http://schemas.microsoft.com/office/drawing/2014/main" id="{B60C1BD8-3BDC-DEBB-67E8-F376C2E4BBE9}"/>
                </a:ext>
              </a:extLst>
            </p:cNvPr>
            <p:cNvSpPr/>
            <p:nvPr/>
          </p:nvSpPr>
          <p:spPr>
            <a:xfrm>
              <a:off x="6383218" y="3442390"/>
              <a:ext cx="3175" cy="6350"/>
            </a:xfrm>
            <a:custGeom>
              <a:avLst/>
              <a:gdLst/>
              <a:ahLst/>
              <a:cxnLst/>
              <a:rect l="l" t="t" r="r" b="b"/>
              <a:pathLst>
                <a:path w="3175" h="6350">
                  <a:moveTo>
                    <a:pt x="0" y="0"/>
                  </a:moveTo>
                  <a:lnTo>
                    <a:pt x="292" y="2895"/>
                  </a:lnTo>
                  <a:lnTo>
                    <a:pt x="2895" y="5778"/>
                  </a:lnTo>
                  <a:lnTo>
                    <a:pt x="1739" y="3759"/>
                  </a:lnTo>
                  <a:lnTo>
                    <a:pt x="876" y="1739"/>
                  </a:lnTo>
                  <a:lnTo>
                    <a:pt x="0" y="0"/>
                  </a:lnTo>
                  <a:close/>
                </a:path>
              </a:pathLst>
            </a:custGeom>
            <a:solidFill>
              <a:srgbClr val="797D7E"/>
            </a:solidFill>
          </p:spPr>
          <p:txBody>
            <a:bodyPr wrap="square" lIns="0" tIns="0" rIns="0" bIns="0" rtlCol="0"/>
            <a:lstStyle/>
            <a:p>
              <a:endParaRPr/>
            </a:p>
          </p:txBody>
        </p:sp>
        <p:sp>
          <p:nvSpPr>
            <p:cNvPr id="869" name="object 872">
              <a:extLst>
                <a:ext uri="{FF2B5EF4-FFF2-40B4-BE49-F238E27FC236}">
                  <a16:creationId xmlns:a16="http://schemas.microsoft.com/office/drawing/2014/main" id="{1500EA77-5AF4-FC65-48C0-F65D87287026}"/>
                </a:ext>
              </a:extLst>
            </p:cNvPr>
            <p:cNvSpPr/>
            <p:nvPr/>
          </p:nvSpPr>
          <p:spPr>
            <a:xfrm>
              <a:off x="6125597" y="3416404"/>
              <a:ext cx="12065" cy="29845"/>
            </a:xfrm>
            <a:custGeom>
              <a:avLst/>
              <a:gdLst/>
              <a:ahLst/>
              <a:cxnLst/>
              <a:rect l="l" t="t" r="r" b="b"/>
              <a:pathLst>
                <a:path w="12064" h="29845">
                  <a:moveTo>
                    <a:pt x="10972" y="0"/>
                  </a:moveTo>
                  <a:lnTo>
                    <a:pt x="10109" y="0"/>
                  </a:lnTo>
                  <a:lnTo>
                    <a:pt x="9525" y="5194"/>
                  </a:lnTo>
                  <a:lnTo>
                    <a:pt x="9525" y="11836"/>
                  </a:lnTo>
                  <a:lnTo>
                    <a:pt x="10680" y="17322"/>
                  </a:lnTo>
                  <a:lnTo>
                    <a:pt x="6642" y="19342"/>
                  </a:lnTo>
                  <a:lnTo>
                    <a:pt x="2019" y="26276"/>
                  </a:lnTo>
                  <a:lnTo>
                    <a:pt x="0" y="29743"/>
                  </a:lnTo>
                  <a:lnTo>
                    <a:pt x="3175" y="28016"/>
                  </a:lnTo>
                  <a:lnTo>
                    <a:pt x="10109" y="25120"/>
                  </a:lnTo>
                  <a:lnTo>
                    <a:pt x="11260" y="19325"/>
                  </a:lnTo>
                  <a:lnTo>
                    <a:pt x="11517" y="12774"/>
                  </a:lnTo>
                  <a:lnTo>
                    <a:pt x="11286" y="6116"/>
                  </a:lnTo>
                  <a:lnTo>
                    <a:pt x="10972" y="0"/>
                  </a:lnTo>
                  <a:close/>
                </a:path>
              </a:pathLst>
            </a:custGeom>
            <a:solidFill>
              <a:srgbClr val="A9ACAC"/>
            </a:solidFill>
          </p:spPr>
          <p:txBody>
            <a:bodyPr wrap="square" lIns="0" tIns="0" rIns="0" bIns="0" rtlCol="0"/>
            <a:lstStyle/>
            <a:p>
              <a:endParaRPr/>
            </a:p>
          </p:txBody>
        </p:sp>
        <p:sp>
          <p:nvSpPr>
            <p:cNvPr id="870" name="object 873">
              <a:extLst>
                <a:ext uri="{FF2B5EF4-FFF2-40B4-BE49-F238E27FC236}">
                  <a16:creationId xmlns:a16="http://schemas.microsoft.com/office/drawing/2014/main" id="{77C657DF-63A0-4E55-CC86-D93943E557C1}"/>
                </a:ext>
              </a:extLst>
            </p:cNvPr>
            <p:cNvSpPr/>
            <p:nvPr/>
          </p:nvSpPr>
          <p:spPr>
            <a:xfrm>
              <a:off x="6177000" y="3442970"/>
              <a:ext cx="1270" cy="3175"/>
            </a:xfrm>
            <a:custGeom>
              <a:avLst/>
              <a:gdLst/>
              <a:ahLst/>
              <a:cxnLst/>
              <a:rect l="l" t="t" r="r" b="b"/>
              <a:pathLst>
                <a:path w="1270" h="3175">
                  <a:moveTo>
                    <a:pt x="1155" y="0"/>
                  </a:moveTo>
                  <a:lnTo>
                    <a:pt x="0" y="0"/>
                  </a:lnTo>
                  <a:lnTo>
                    <a:pt x="0" y="3175"/>
                  </a:lnTo>
                  <a:lnTo>
                    <a:pt x="1155" y="3175"/>
                  </a:lnTo>
                  <a:lnTo>
                    <a:pt x="1155" y="0"/>
                  </a:lnTo>
                  <a:close/>
                </a:path>
              </a:pathLst>
            </a:custGeom>
            <a:solidFill>
              <a:srgbClr val="CB8F83"/>
            </a:solidFill>
          </p:spPr>
          <p:txBody>
            <a:bodyPr wrap="square" lIns="0" tIns="0" rIns="0" bIns="0" rtlCol="0"/>
            <a:lstStyle/>
            <a:p>
              <a:endParaRPr/>
            </a:p>
          </p:txBody>
        </p:sp>
        <p:sp>
          <p:nvSpPr>
            <p:cNvPr id="871" name="object 874">
              <a:extLst>
                <a:ext uri="{FF2B5EF4-FFF2-40B4-BE49-F238E27FC236}">
                  <a16:creationId xmlns:a16="http://schemas.microsoft.com/office/drawing/2014/main" id="{7A1C2DD7-AB9C-8DBE-0EFA-D1B3465962F1}"/>
                </a:ext>
              </a:extLst>
            </p:cNvPr>
            <p:cNvSpPr/>
            <p:nvPr/>
          </p:nvSpPr>
          <p:spPr>
            <a:xfrm>
              <a:off x="6371666" y="3442383"/>
              <a:ext cx="2540" cy="3810"/>
            </a:xfrm>
            <a:custGeom>
              <a:avLst/>
              <a:gdLst/>
              <a:ahLst/>
              <a:cxnLst/>
              <a:rect l="l" t="t" r="r" b="b"/>
              <a:pathLst>
                <a:path w="2539" h="3810">
                  <a:moveTo>
                    <a:pt x="0" y="0"/>
                  </a:moveTo>
                  <a:lnTo>
                    <a:pt x="0" y="876"/>
                  </a:lnTo>
                  <a:lnTo>
                    <a:pt x="571" y="1739"/>
                  </a:lnTo>
                  <a:lnTo>
                    <a:pt x="1447" y="2603"/>
                  </a:lnTo>
                  <a:lnTo>
                    <a:pt x="2311" y="3759"/>
                  </a:lnTo>
                  <a:lnTo>
                    <a:pt x="2311" y="876"/>
                  </a:lnTo>
                  <a:lnTo>
                    <a:pt x="1447" y="584"/>
                  </a:lnTo>
                  <a:lnTo>
                    <a:pt x="571" y="304"/>
                  </a:lnTo>
                  <a:lnTo>
                    <a:pt x="0" y="0"/>
                  </a:lnTo>
                  <a:close/>
                </a:path>
              </a:pathLst>
            </a:custGeom>
            <a:solidFill>
              <a:srgbClr val="999C9D"/>
            </a:solidFill>
          </p:spPr>
          <p:txBody>
            <a:bodyPr wrap="square" lIns="0" tIns="0" rIns="0" bIns="0" rtlCol="0"/>
            <a:lstStyle/>
            <a:p>
              <a:endParaRPr/>
            </a:p>
          </p:txBody>
        </p:sp>
        <p:sp>
          <p:nvSpPr>
            <p:cNvPr id="872" name="object 875">
              <a:extLst>
                <a:ext uri="{FF2B5EF4-FFF2-40B4-BE49-F238E27FC236}">
                  <a16:creationId xmlns:a16="http://schemas.microsoft.com/office/drawing/2014/main" id="{FDC9FEB6-8D93-AA4F-016D-10087D31CB92}"/>
                </a:ext>
              </a:extLst>
            </p:cNvPr>
            <p:cNvSpPr/>
            <p:nvPr/>
          </p:nvSpPr>
          <p:spPr>
            <a:xfrm>
              <a:off x="6164579" y="3441531"/>
              <a:ext cx="1270" cy="4445"/>
            </a:xfrm>
            <a:custGeom>
              <a:avLst/>
              <a:gdLst/>
              <a:ahLst/>
              <a:cxnLst/>
              <a:rect l="l" t="t" r="r" b="b"/>
              <a:pathLst>
                <a:path w="1270" h="4445">
                  <a:moveTo>
                    <a:pt x="876" y="0"/>
                  </a:moveTo>
                  <a:lnTo>
                    <a:pt x="0" y="0"/>
                  </a:lnTo>
                  <a:lnTo>
                    <a:pt x="0" y="1435"/>
                  </a:lnTo>
                  <a:lnTo>
                    <a:pt x="584" y="4330"/>
                  </a:lnTo>
                  <a:lnTo>
                    <a:pt x="584" y="3175"/>
                  </a:lnTo>
                  <a:lnTo>
                    <a:pt x="876" y="2882"/>
                  </a:lnTo>
                  <a:lnTo>
                    <a:pt x="876" y="0"/>
                  </a:lnTo>
                  <a:close/>
                </a:path>
              </a:pathLst>
            </a:custGeom>
            <a:solidFill>
              <a:srgbClr val="B7654F"/>
            </a:solidFill>
          </p:spPr>
          <p:txBody>
            <a:bodyPr wrap="square" lIns="0" tIns="0" rIns="0" bIns="0" rtlCol="0"/>
            <a:lstStyle/>
            <a:p>
              <a:endParaRPr/>
            </a:p>
          </p:txBody>
        </p:sp>
        <p:sp>
          <p:nvSpPr>
            <p:cNvPr id="873" name="object 876">
              <a:extLst>
                <a:ext uri="{FF2B5EF4-FFF2-40B4-BE49-F238E27FC236}">
                  <a16:creationId xmlns:a16="http://schemas.microsoft.com/office/drawing/2014/main" id="{39D15389-F001-DB86-3942-671A622295D0}"/>
                </a:ext>
              </a:extLst>
            </p:cNvPr>
            <p:cNvSpPr/>
            <p:nvPr/>
          </p:nvSpPr>
          <p:spPr>
            <a:xfrm>
              <a:off x="6156782" y="3440083"/>
              <a:ext cx="1270" cy="5080"/>
            </a:xfrm>
            <a:custGeom>
              <a:avLst/>
              <a:gdLst/>
              <a:ahLst/>
              <a:cxnLst/>
              <a:rect l="l" t="t" r="r" b="b"/>
              <a:pathLst>
                <a:path w="1270" h="5079">
                  <a:moveTo>
                    <a:pt x="1155" y="0"/>
                  </a:moveTo>
                  <a:lnTo>
                    <a:pt x="292" y="0"/>
                  </a:lnTo>
                  <a:lnTo>
                    <a:pt x="0" y="292"/>
                  </a:lnTo>
                  <a:lnTo>
                    <a:pt x="0" y="1727"/>
                  </a:lnTo>
                  <a:lnTo>
                    <a:pt x="584" y="4622"/>
                  </a:lnTo>
                  <a:lnTo>
                    <a:pt x="584" y="4038"/>
                  </a:lnTo>
                  <a:lnTo>
                    <a:pt x="876" y="3467"/>
                  </a:lnTo>
                  <a:lnTo>
                    <a:pt x="1155" y="3175"/>
                  </a:lnTo>
                  <a:lnTo>
                    <a:pt x="1155" y="0"/>
                  </a:lnTo>
                  <a:close/>
                </a:path>
              </a:pathLst>
            </a:custGeom>
            <a:solidFill>
              <a:srgbClr val="91736E"/>
            </a:solidFill>
          </p:spPr>
          <p:txBody>
            <a:bodyPr wrap="square" lIns="0" tIns="0" rIns="0" bIns="0" rtlCol="0"/>
            <a:lstStyle/>
            <a:p>
              <a:endParaRPr/>
            </a:p>
          </p:txBody>
        </p:sp>
        <p:sp>
          <p:nvSpPr>
            <p:cNvPr id="874" name="object 877">
              <a:extLst>
                <a:ext uri="{FF2B5EF4-FFF2-40B4-BE49-F238E27FC236}">
                  <a16:creationId xmlns:a16="http://schemas.microsoft.com/office/drawing/2014/main" id="{A17B8F9B-3261-FBF5-6367-558A5B2A43AD}"/>
                </a:ext>
              </a:extLst>
            </p:cNvPr>
            <p:cNvSpPr/>
            <p:nvPr/>
          </p:nvSpPr>
          <p:spPr>
            <a:xfrm>
              <a:off x="6165453" y="3441521"/>
              <a:ext cx="1270" cy="3175"/>
            </a:xfrm>
            <a:custGeom>
              <a:avLst/>
              <a:gdLst/>
              <a:ahLst/>
              <a:cxnLst/>
              <a:rect l="l" t="t" r="r" b="b"/>
              <a:pathLst>
                <a:path w="1270" h="3175">
                  <a:moveTo>
                    <a:pt x="1155" y="0"/>
                  </a:moveTo>
                  <a:lnTo>
                    <a:pt x="0" y="0"/>
                  </a:lnTo>
                  <a:lnTo>
                    <a:pt x="0" y="2895"/>
                  </a:lnTo>
                  <a:lnTo>
                    <a:pt x="571" y="2324"/>
                  </a:lnTo>
                  <a:lnTo>
                    <a:pt x="1155" y="2324"/>
                  </a:lnTo>
                  <a:lnTo>
                    <a:pt x="1155" y="0"/>
                  </a:lnTo>
                  <a:close/>
                </a:path>
              </a:pathLst>
            </a:custGeom>
            <a:solidFill>
              <a:srgbClr val="9A9D95"/>
            </a:solidFill>
          </p:spPr>
          <p:txBody>
            <a:bodyPr wrap="square" lIns="0" tIns="0" rIns="0" bIns="0" rtlCol="0"/>
            <a:lstStyle/>
            <a:p>
              <a:endParaRPr/>
            </a:p>
          </p:txBody>
        </p:sp>
        <p:sp>
          <p:nvSpPr>
            <p:cNvPr id="875" name="object 878">
              <a:extLst>
                <a:ext uri="{FF2B5EF4-FFF2-40B4-BE49-F238E27FC236}">
                  <a16:creationId xmlns:a16="http://schemas.microsoft.com/office/drawing/2014/main" id="{0DAD7B42-D429-7FDB-4794-7708E2C3F755}"/>
                </a:ext>
              </a:extLst>
            </p:cNvPr>
            <p:cNvSpPr/>
            <p:nvPr/>
          </p:nvSpPr>
          <p:spPr>
            <a:xfrm>
              <a:off x="6166609" y="3428536"/>
              <a:ext cx="3175" cy="15875"/>
            </a:xfrm>
            <a:custGeom>
              <a:avLst/>
              <a:gdLst/>
              <a:ahLst/>
              <a:cxnLst/>
              <a:rect l="l" t="t" r="r" b="b"/>
              <a:pathLst>
                <a:path w="3175" h="15875">
                  <a:moveTo>
                    <a:pt x="1447" y="0"/>
                  </a:moveTo>
                  <a:lnTo>
                    <a:pt x="1155" y="571"/>
                  </a:lnTo>
                  <a:lnTo>
                    <a:pt x="863" y="1435"/>
                  </a:lnTo>
                  <a:lnTo>
                    <a:pt x="863" y="5194"/>
                  </a:lnTo>
                  <a:lnTo>
                    <a:pt x="571" y="6629"/>
                  </a:lnTo>
                  <a:lnTo>
                    <a:pt x="0" y="10096"/>
                  </a:lnTo>
                  <a:lnTo>
                    <a:pt x="0" y="15303"/>
                  </a:lnTo>
                  <a:lnTo>
                    <a:pt x="863" y="15303"/>
                  </a:lnTo>
                  <a:lnTo>
                    <a:pt x="2311" y="10096"/>
                  </a:lnTo>
                  <a:lnTo>
                    <a:pt x="2882" y="2298"/>
                  </a:lnTo>
                  <a:lnTo>
                    <a:pt x="1727" y="571"/>
                  </a:lnTo>
                  <a:lnTo>
                    <a:pt x="1447" y="0"/>
                  </a:lnTo>
                  <a:close/>
                </a:path>
              </a:pathLst>
            </a:custGeom>
            <a:solidFill>
              <a:srgbClr val="B0ABAC"/>
            </a:solidFill>
          </p:spPr>
          <p:txBody>
            <a:bodyPr wrap="square" lIns="0" tIns="0" rIns="0" bIns="0" rtlCol="0"/>
            <a:lstStyle/>
            <a:p>
              <a:endParaRPr/>
            </a:p>
          </p:txBody>
        </p:sp>
        <p:sp>
          <p:nvSpPr>
            <p:cNvPr id="876" name="object 879">
              <a:extLst>
                <a:ext uri="{FF2B5EF4-FFF2-40B4-BE49-F238E27FC236}">
                  <a16:creationId xmlns:a16="http://schemas.microsoft.com/office/drawing/2014/main" id="{77C6300B-4AD4-2A1C-EFA6-9BA7B07C169E}"/>
                </a:ext>
              </a:extLst>
            </p:cNvPr>
            <p:cNvSpPr/>
            <p:nvPr/>
          </p:nvSpPr>
          <p:spPr>
            <a:xfrm>
              <a:off x="6157944" y="3438928"/>
              <a:ext cx="635" cy="4445"/>
            </a:xfrm>
            <a:custGeom>
              <a:avLst/>
              <a:gdLst/>
              <a:ahLst/>
              <a:cxnLst/>
              <a:rect l="l" t="t" r="r" b="b"/>
              <a:pathLst>
                <a:path w="635" h="4445">
                  <a:moveTo>
                    <a:pt x="0" y="4330"/>
                  </a:moveTo>
                  <a:lnTo>
                    <a:pt x="0" y="279"/>
                  </a:lnTo>
                  <a:lnTo>
                    <a:pt x="292" y="0"/>
                  </a:lnTo>
                  <a:lnTo>
                    <a:pt x="0" y="1435"/>
                  </a:lnTo>
                  <a:lnTo>
                    <a:pt x="0" y="4330"/>
                  </a:lnTo>
                  <a:close/>
                </a:path>
              </a:pathLst>
            </a:custGeom>
            <a:solidFill>
              <a:srgbClr val="675352"/>
            </a:solidFill>
          </p:spPr>
          <p:txBody>
            <a:bodyPr wrap="square" lIns="0" tIns="0" rIns="0" bIns="0" rtlCol="0"/>
            <a:lstStyle/>
            <a:p>
              <a:endParaRPr/>
            </a:p>
          </p:txBody>
        </p:sp>
        <p:sp>
          <p:nvSpPr>
            <p:cNvPr id="877" name="object 880">
              <a:extLst>
                <a:ext uri="{FF2B5EF4-FFF2-40B4-BE49-F238E27FC236}">
                  <a16:creationId xmlns:a16="http://schemas.microsoft.com/office/drawing/2014/main" id="{0CB87948-5E7F-F9F7-85F8-C708A831F88B}"/>
                </a:ext>
              </a:extLst>
            </p:cNvPr>
            <p:cNvSpPr/>
            <p:nvPr/>
          </p:nvSpPr>
          <p:spPr>
            <a:xfrm>
              <a:off x="6369644" y="3440083"/>
              <a:ext cx="2540" cy="3175"/>
            </a:xfrm>
            <a:custGeom>
              <a:avLst/>
              <a:gdLst/>
              <a:ahLst/>
              <a:cxnLst/>
              <a:rect l="l" t="t" r="r" b="b"/>
              <a:pathLst>
                <a:path w="2539" h="3175">
                  <a:moveTo>
                    <a:pt x="0" y="0"/>
                  </a:moveTo>
                  <a:lnTo>
                    <a:pt x="876" y="2603"/>
                  </a:lnTo>
                  <a:lnTo>
                    <a:pt x="2019" y="3175"/>
                  </a:lnTo>
                  <a:lnTo>
                    <a:pt x="2019" y="2311"/>
                  </a:lnTo>
                  <a:lnTo>
                    <a:pt x="1155" y="1435"/>
                  </a:lnTo>
                  <a:lnTo>
                    <a:pt x="584" y="584"/>
                  </a:lnTo>
                  <a:lnTo>
                    <a:pt x="0" y="0"/>
                  </a:lnTo>
                  <a:close/>
                </a:path>
              </a:pathLst>
            </a:custGeom>
            <a:solidFill>
              <a:srgbClr val="A1A4A5"/>
            </a:solidFill>
          </p:spPr>
          <p:txBody>
            <a:bodyPr wrap="square" lIns="0" tIns="0" rIns="0" bIns="0" rtlCol="0"/>
            <a:lstStyle/>
            <a:p>
              <a:endParaRPr/>
            </a:p>
          </p:txBody>
        </p:sp>
        <p:sp>
          <p:nvSpPr>
            <p:cNvPr id="878" name="object 881">
              <a:extLst>
                <a:ext uri="{FF2B5EF4-FFF2-40B4-BE49-F238E27FC236}">
                  <a16:creationId xmlns:a16="http://schemas.microsoft.com/office/drawing/2014/main" id="{D851489C-D3A9-4932-9B6E-725EC4ED9199}"/>
                </a:ext>
              </a:extLst>
            </p:cNvPr>
            <p:cNvSpPr/>
            <p:nvPr/>
          </p:nvSpPr>
          <p:spPr>
            <a:xfrm>
              <a:off x="6368199" y="3436625"/>
              <a:ext cx="6350" cy="6985"/>
            </a:xfrm>
            <a:custGeom>
              <a:avLst/>
              <a:gdLst/>
              <a:ahLst/>
              <a:cxnLst/>
              <a:rect l="l" t="t" r="r" b="b"/>
              <a:pathLst>
                <a:path w="6350" h="6985">
                  <a:moveTo>
                    <a:pt x="0" y="0"/>
                  </a:moveTo>
                  <a:lnTo>
                    <a:pt x="292" y="1142"/>
                  </a:lnTo>
                  <a:lnTo>
                    <a:pt x="1447" y="3454"/>
                  </a:lnTo>
                  <a:lnTo>
                    <a:pt x="2019" y="4038"/>
                  </a:lnTo>
                  <a:lnTo>
                    <a:pt x="2603" y="4902"/>
                  </a:lnTo>
                  <a:lnTo>
                    <a:pt x="3467" y="5765"/>
                  </a:lnTo>
                  <a:lnTo>
                    <a:pt x="4038" y="6057"/>
                  </a:lnTo>
                  <a:lnTo>
                    <a:pt x="5778" y="6642"/>
                  </a:lnTo>
                  <a:lnTo>
                    <a:pt x="4914" y="4902"/>
                  </a:lnTo>
                  <a:lnTo>
                    <a:pt x="4038" y="3454"/>
                  </a:lnTo>
                  <a:lnTo>
                    <a:pt x="3467" y="2006"/>
                  </a:lnTo>
                  <a:lnTo>
                    <a:pt x="2311" y="1142"/>
                  </a:lnTo>
                  <a:lnTo>
                    <a:pt x="0" y="0"/>
                  </a:lnTo>
                  <a:close/>
                </a:path>
              </a:pathLst>
            </a:custGeom>
            <a:solidFill>
              <a:srgbClr val="919495"/>
            </a:solidFill>
          </p:spPr>
          <p:txBody>
            <a:bodyPr wrap="square" lIns="0" tIns="0" rIns="0" bIns="0" rtlCol="0"/>
            <a:lstStyle/>
            <a:p>
              <a:endParaRPr/>
            </a:p>
          </p:txBody>
        </p:sp>
        <p:sp>
          <p:nvSpPr>
            <p:cNvPr id="879" name="object 882">
              <a:extLst>
                <a:ext uri="{FF2B5EF4-FFF2-40B4-BE49-F238E27FC236}">
                  <a16:creationId xmlns:a16="http://schemas.microsoft.com/office/drawing/2014/main" id="{A1CA1557-FE67-18E5-5756-997AD68996BD}"/>
                </a:ext>
              </a:extLst>
            </p:cNvPr>
            <p:cNvSpPr/>
            <p:nvPr/>
          </p:nvSpPr>
          <p:spPr>
            <a:xfrm>
              <a:off x="6176142" y="3437485"/>
              <a:ext cx="2540" cy="5715"/>
            </a:xfrm>
            <a:custGeom>
              <a:avLst/>
              <a:gdLst/>
              <a:ahLst/>
              <a:cxnLst/>
              <a:rect l="l" t="t" r="r" b="b"/>
              <a:pathLst>
                <a:path w="2539" h="5714">
                  <a:moveTo>
                    <a:pt x="863" y="0"/>
                  </a:moveTo>
                  <a:lnTo>
                    <a:pt x="0" y="0"/>
                  </a:lnTo>
                  <a:lnTo>
                    <a:pt x="571" y="3467"/>
                  </a:lnTo>
                  <a:lnTo>
                    <a:pt x="863" y="5486"/>
                  </a:lnTo>
                  <a:lnTo>
                    <a:pt x="2019" y="5486"/>
                  </a:lnTo>
                  <a:lnTo>
                    <a:pt x="2019" y="1155"/>
                  </a:lnTo>
                  <a:lnTo>
                    <a:pt x="863" y="0"/>
                  </a:lnTo>
                  <a:close/>
                </a:path>
              </a:pathLst>
            </a:custGeom>
            <a:solidFill>
              <a:srgbClr val="C77662"/>
            </a:solidFill>
          </p:spPr>
          <p:txBody>
            <a:bodyPr wrap="square" lIns="0" tIns="0" rIns="0" bIns="0" rtlCol="0"/>
            <a:lstStyle/>
            <a:p>
              <a:endParaRPr/>
            </a:p>
          </p:txBody>
        </p:sp>
        <p:sp>
          <p:nvSpPr>
            <p:cNvPr id="880" name="object 883">
              <a:extLst>
                <a:ext uri="{FF2B5EF4-FFF2-40B4-BE49-F238E27FC236}">
                  <a16:creationId xmlns:a16="http://schemas.microsoft.com/office/drawing/2014/main" id="{8EE68BBD-2672-023F-4DC6-F9C706C696F6}"/>
                </a:ext>
              </a:extLst>
            </p:cNvPr>
            <p:cNvSpPr/>
            <p:nvPr/>
          </p:nvSpPr>
          <p:spPr>
            <a:xfrm>
              <a:off x="6426536" y="3438061"/>
              <a:ext cx="1270" cy="5080"/>
            </a:xfrm>
            <a:custGeom>
              <a:avLst/>
              <a:gdLst/>
              <a:ahLst/>
              <a:cxnLst/>
              <a:rect l="l" t="t" r="r" b="b"/>
              <a:pathLst>
                <a:path w="1270" h="5079">
                  <a:moveTo>
                    <a:pt x="292" y="0"/>
                  </a:moveTo>
                  <a:lnTo>
                    <a:pt x="0" y="4914"/>
                  </a:lnTo>
                  <a:lnTo>
                    <a:pt x="876" y="4914"/>
                  </a:lnTo>
                  <a:lnTo>
                    <a:pt x="292" y="1447"/>
                  </a:lnTo>
                  <a:lnTo>
                    <a:pt x="292" y="0"/>
                  </a:lnTo>
                  <a:close/>
                </a:path>
              </a:pathLst>
            </a:custGeom>
            <a:solidFill>
              <a:srgbClr val="A1A4A5"/>
            </a:solidFill>
          </p:spPr>
          <p:txBody>
            <a:bodyPr wrap="square" lIns="0" tIns="0" rIns="0" bIns="0" rtlCol="0"/>
            <a:lstStyle/>
            <a:p>
              <a:endParaRPr/>
            </a:p>
          </p:txBody>
        </p:sp>
        <p:sp>
          <p:nvSpPr>
            <p:cNvPr id="881" name="object 884">
              <a:extLst>
                <a:ext uri="{FF2B5EF4-FFF2-40B4-BE49-F238E27FC236}">
                  <a16:creationId xmlns:a16="http://schemas.microsoft.com/office/drawing/2014/main" id="{E8EAC105-53BD-C4B8-AC88-1CDA2BC4DB8C}"/>
                </a:ext>
              </a:extLst>
            </p:cNvPr>
            <p:cNvSpPr/>
            <p:nvPr/>
          </p:nvSpPr>
          <p:spPr>
            <a:xfrm>
              <a:off x="6164586" y="3403983"/>
              <a:ext cx="3175" cy="38100"/>
            </a:xfrm>
            <a:custGeom>
              <a:avLst/>
              <a:gdLst/>
              <a:ahLst/>
              <a:cxnLst/>
              <a:rect l="l" t="t" r="r" b="b"/>
              <a:pathLst>
                <a:path w="3175" h="38100">
                  <a:moveTo>
                    <a:pt x="2882" y="0"/>
                  </a:moveTo>
                  <a:lnTo>
                    <a:pt x="1744" y="9318"/>
                  </a:lnTo>
                  <a:lnTo>
                    <a:pt x="903" y="18661"/>
                  </a:lnTo>
                  <a:lnTo>
                    <a:pt x="330" y="28058"/>
                  </a:lnTo>
                  <a:lnTo>
                    <a:pt x="0" y="37541"/>
                  </a:lnTo>
                  <a:lnTo>
                    <a:pt x="863" y="37541"/>
                  </a:lnTo>
                  <a:lnTo>
                    <a:pt x="863" y="36106"/>
                  </a:lnTo>
                  <a:lnTo>
                    <a:pt x="1447" y="33210"/>
                  </a:lnTo>
                  <a:lnTo>
                    <a:pt x="1447" y="30899"/>
                  </a:lnTo>
                  <a:lnTo>
                    <a:pt x="1727" y="29743"/>
                  </a:lnTo>
                  <a:lnTo>
                    <a:pt x="2019" y="28879"/>
                  </a:lnTo>
                  <a:lnTo>
                    <a:pt x="2019" y="17322"/>
                  </a:lnTo>
                  <a:lnTo>
                    <a:pt x="2882" y="11557"/>
                  </a:lnTo>
                  <a:lnTo>
                    <a:pt x="2882" y="0"/>
                  </a:lnTo>
                  <a:close/>
                </a:path>
              </a:pathLst>
            </a:custGeom>
            <a:solidFill>
              <a:srgbClr val="A7473A"/>
            </a:solidFill>
          </p:spPr>
          <p:txBody>
            <a:bodyPr wrap="square" lIns="0" tIns="0" rIns="0" bIns="0" rtlCol="0"/>
            <a:lstStyle/>
            <a:p>
              <a:endParaRPr/>
            </a:p>
          </p:txBody>
        </p:sp>
        <p:sp>
          <p:nvSpPr>
            <p:cNvPr id="882" name="object 885">
              <a:extLst>
                <a:ext uri="{FF2B5EF4-FFF2-40B4-BE49-F238E27FC236}">
                  <a16:creationId xmlns:a16="http://schemas.microsoft.com/office/drawing/2014/main" id="{C201EC07-9116-B4EA-72E7-A801A613FCB1}"/>
                </a:ext>
              </a:extLst>
            </p:cNvPr>
            <p:cNvSpPr/>
            <p:nvPr/>
          </p:nvSpPr>
          <p:spPr>
            <a:xfrm>
              <a:off x="6165453" y="3437194"/>
              <a:ext cx="1270" cy="4445"/>
            </a:xfrm>
            <a:custGeom>
              <a:avLst/>
              <a:gdLst/>
              <a:ahLst/>
              <a:cxnLst/>
              <a:rect l="l" t="t" r="r" b="b"/>
              <a:pathLst>
                <a:path w="1270" h="4445">
                  <a:moveTo>
                    <a:pt x="571" y="0"/>
                  </a:moveTo>
                  <a:lnTo>
                    <a:pt x="292" y="1447"/>
                  </a:lnTo>
                  <a:lnTo>
                    <a:pt x="0" y="2895"/>
                  </a:lnTo>
                  <a:lnTo>
                    <a:pt x="0" y="4330"/>
                  </a:lnTo>
                  <a:lnTo>
                    <a:pt x="1155" y="4330"/>
                  </a:lnTo>
                  <a:lnTo>
                    <a:pt x="1155" y="1447"/>
                  </a:lnTo>
                  <a:lnTo>
                    <a:pt x="571" y="292"/>
                  </a:lnTo>
                  <a:lnTo>
                    <a:pt x="571" y="0"/>
                  </a:lnTo>
                  <a:close/>
                </a:path>
              </a:pathLst>
            </a:custGeom>
            <a:solidFill>
              <a:srgbClr val="CB8F83"/>
            </a:solidFill>
          </p:spPr>
          <p:txBody>
            <a:bodyPr wrap="square" lIns="0" tIns="0" rIns="0" bIns="0" rtlCol="0"/>
            <a:lstStyle/>
            <a:p>
              <a:endParaRPr/>
            </a:p>
          </p:txBody>
        </p:sp>
        <p:sp>
          <p:nvSpPr>
            <p:cNvPr id="883" name="object 886">
              <a:extLst>
                <a:ext uri="{FF2B5EF4-FFF2-40B4-BE49-F238E27FC236}">
                  <a16:creationId xmlns:a16="http://schemas.microsoft.com/office/drawing/2014/main" id="{56A40198-8522-B1F4-FA64-AAE08CCD8147}"/>
                </a:ext>
              </a:extLst>
            </p:cNvPr>
            <p:cNvSpPr/>
            <p:nvPr/>
          </p:nvSpPr>
          <p:spPr>
            <a:xfrm>
              <a:off x="6194204" y="3414384"/>
              <a:ext cx="2540" cy="26034"/>
            </a:xfrm>
            <a:custGeom>
              <a:avLst/>
              <a:gdLst/>
              <a:ahLst/>
              <a:cxnLst/>
              <a:rect l="l" t="t" r="r" b="b"/>
              <a:pathLst>
                <a:path w="2539" h="26035">
                  <a:moveTo>
                    <a:pt x="134" y="0"/>
                  </a:moveTo>
                  <a:lnTo>
                    <a:pt x="0" y="4220"/>
                  </a:lnTo>
                  <a:lnTo>
                    <a:pt x="382" y="11258"/>
                  </a:lnTo>
                  <a:lnTo>
                    <a:pt x="1145" y="19163"/>
                  </a:lnTo>
                  <a:lnTo>
                    <a:pt x="2153" y="25984"/>
                  </a:lnTo>
                  <a:lnTo>
                    <a:pt x="2041" y="19488"/>
                  </a:lnTo>
                  <a:lnTo>
                    <a:pt x="1687" y="12992"/>
                  </a:lnTo>
                  <a:lnTo>
                    <a:pt x="1060" y="6496"/>
                  </a:lnTo>
                  <a:lnTo>
                    <a:pt x="134" y="0"/>
                  </a:lnTo>
                  <a:close/>
                </a:path>
              </a:pathLst>
            </a:custGeom>
            <a:solidFill>
              <a:srgbClr val="797D7E"/>
            </a:solidFill>
          </p:spPr>
          <p:txBody>
            <a:bodyPr wrap="square" lIns="0" tIns="0" rIns="0" bIns="0" rtlCol="0"/>
            <a:lstStyle/>
            <a:p>
              <a:endParaRPr/>
            </a:p>
          </p:txBody>
        </p:sp>
        <p:sp>
          <p:nvSpPr>
            <p:cNvPr id="884" name="object 887">
              <a:extLst>
                <a:ext uri="{FF2B5EF4-FFF2-40B4-BE49-F238E27FC236}">
                  <a16:creationId xmlns:a16="http://schemas.microsoft.com/office/drawing/2014/main" id="{B04A2BF9-20D2-4661-A93A-F964663444FC}"/>
                </a:ext>
              </a:extLst>
            </p:cNvPr>
            <p:cNvSpPr/>
            <p:nvPr/>
          </p:nvSpPr>
          <p:spPr>
            <a:xfrm>
              <a:off x="6149278" y="3415534"/>
              <a:ext cx="7620" cy="23495"/>
            </a:xfrm>
            <a:custGeom>
              <a:avLst/>
              <a:gdLst/>
              <a:ahLst/>
              <a:cxnLst/>
              <a:rect l="l" t="t" r="r" b="b"/>
              <a:pathLst>
                <a:path w="7620" h="23495">
                  <a:moveTo>
                    <a:pt x="0" y="0"/>
                  </a:moveTo>
                  <a:lnTo>
                    <a:pt x="0" y="18199"/>
                  </a:lnTo>
                  <a:lnTo>
                    <a:pt x="2311" y="19634"/>
                  </a:lnTo>
                  <a:lnTo>
                    <a:pt x="7505" y="23101"/>
                  </a:lnTo>
                  <a:lnTo>
                    <a:pt x="7505" y="20218"/>
                  </a:lnTo>
                  <a:lnTo>
                    <a:pt x="6070" y="19634"/>
                  </a:lnTo>
                  <a:lnTo>
                    <a:pt x="3759" y="19062"/>
                  </a:lnTo>
                  <a:lnTo>
                    <a:pt x="1155" y="10401"/>
                  </a:lnTo>
                  <a:lnTo>
                    <a:pt x="0" y="0"/>
                  </a:lnTo>
                  <a:close/>
                </a:path>
              </a:pathLst>
            </a:custGeom>
            <a:solidFill>
              <a:srgbClr val="A1A4A5"/>
            </a:solidFill>
          </p:spPr>
          <p:txBody>
            <a:bodyPr wrap="square" lIns="0" tIns="0" rIns="0" bIns="0" rtlCol="0"/>
            <a:lstStyle/>
            <a:p>
              <a:endParaRPr/>
            </a:p>
          </p:txBody>
        </p:sp>
        <p:sp>
          <p:nvSpPr>
            <p:cNvPr id="885" name="object 888">
              <a:extLst>
                <a:ext uri="{FF2B5EF4-FFF2-40B4-BE49-F238E27FC236}">
                  <a16:creationId xmlns:a16="http://schemas.microsoft.com/office/drawing/2014/main" id="{1677563C-7BD9-884B-8FF0-455F461317AC}"/>
                </a:ext>
              </a:extLst>
            </p:cNvPr>
            <p:cNvSpPr/>
            <p:nvPr/>
          </p:nvSpPr>
          <p:spPr>
            <a:xfrm>
              <a:off x="6166025" y="3433723"/>
              <a:ext cx="1905" cy="5080"/>
            </a:xfrm>
            <a:custGeom>
              <a:avLst/>
              <a:gdLst/>
              <a:ahLst/>
              <a:cxnLst/>
              <a:rect l="l" t="t" r="r" b="b"/>
              <a:pathLst>
                <a:path w="1904" h="5079">
                  <a:moveTo>
                    <a:pt x="1447" y="0"/>
                  </a:moveTo>
                  <a:lnTo>
                    <a:pt x="584" y="0"/>
                  </a:lnTo>
                  <a:lnTo>
                    <a:pt x="292" y="584"/>
                  </a:lnTo>
                  <a:lnTo>
                    <a:pt x="0" y="1447"/>
                  </a:lnTo>
                  <a:lnTo>
                    <a:pt x="0" y="3759"/>
                  </a:lnTo>
                  <a:lnTo>
                    <a:pt x="584" y="4914"/>
                  </a:lnTo>
                  <a:lnTo>
                    <a:pt x="876" y="3187"/>
                  </a:lnTo>
                  <a:lnTo>
                    <a:pt x="1155" y="1447"/>
                  </a:lnTo>
                  <a:lnTo>
                    <a:pt x="1447" y="0"/>
                  </a:lnTo>
                  <a:close/>
                </a:path>
              </a:pathLst>
            </a:custGeom>
            <a:solidFill>
              <a:srgbClr val="AE9FA0"/>
            </a:solidFill>
          </p:spPr>
          <p:txBody>
            <a:bodyPr wrap="square" lIns="0" tIns="0" rIns="0" bIns="0" rtlCol="0"/>
            <a:lstStyle/>
            <a:p>
              <a:endParaRPr/>
            </a:p>
          </p:txBody>
        </p:sp>
        <p:sp>
          <p:nvSpPr>
            <p:cNvPr id="886" name="object 889">
              <a:extLst>
                <a:ext uri="{FF2B5EF4-FFF2-40B4-BE49-F238E27FC236}">
                  <a16:creationId xmlns:a16="http://schemas.microsoft.com/office/drawing/2014/main" id="{D88E1704-B171-DF8F-67B4-CCD00F8A7DCF}"/>
                </a:ext>
              </a:extLst>
            </p:cNvPr>
            <p:cNvSpPr/>
            <p:nvPr/>
          </p:nvSpPr>
          <p:spPr>
            <a:xfrm>
              <a:off x="6177005" y="3431415"/>
              <a:ext cx="2540" cy="7620"/>
            </a:xfrm>
            <a:custGeom>
              <a:avLst/>
              <a:gdLst/>
              <a:ahLst/>
              <a:cxnLst/>
              <a:rect l="l" t="t" r="r" b="b"/>
              <a:pathLst>
                <a:path w="2539" h="7620">
                  <a:moveTo>
                    <a:pt x="571" y="0"/>
                  </a:moveTo>
                  <a:lnTo>
                    <a:pt x="292" y="584"/>
                  </a:lnTo>
                  <a:lnTo>
                    <a:pt x="0" y="1447"/>
                  </a:lnTo>
                  <a:lnTo>
                    <a:pt x="0" y="6070"/>
                  </a:lnTo>
                  <a:lnTo>
                    <a:pt x="292" y="6349"/>
                  </a:lnTo>
                  <a:lnTo>
                    <a:pt x="571" y="6654"/>
                  </a:lnTo>
                  <a:lnTo>
                    <a:pt x="1155" y="7226"/>
                  </a:lnTo>
                  <a:lnTo>
                    <a:pt x="1447" y="6654"/>
                  </a:lnTo>
                  <a:lnTo>
                    <a:pt x="1727" y="6349"/>
                  </a:lnTo>
                  <a:lnTo>
                    <a:pt x="2019" y="6070"/>
                  </a:lnTo>
                  <a:lnTo>
                    <a:pt x="2019" y="4330"/>
                  </a:lnTo>
                  <a:lnTo>
                    <a:pt x="863" y="1447"/>
                  </a:lnTo>
                  <a:lnTo>
                    <a:pt x="571" y="0"/>
                  </a:lnTo>
                  <a:close/>
                </a:path>
              </a:pathLst>
            </a:custGeom>
            <a:solidFill>
              <a:srgbClr val="B7654F"/>
            </a:solidFill>
          </p:spPr>
          <p:txBody>
            <a:bodyPr wrap="square" lIns="0" tIns="0" rIns="0" bIns="0" rtlCol="0"/>
            <a:lstStyle/>
            <a:p>
              <a:endParaRPr/>
            </a:p>
          </p:txBody>
        </p:sp>
        <p:sp>
          <p:nvSpPr>
            <p:cNvPr id="887" name="object 890">
              <a:extLst>
                <a:ext uri="{FF2B5EF4-FFF2-40B4-BE49-F238E27FC236}">
                  <a16:creationId xmlns:a16="http://schemas.microsoft.com/office/drawing/2014/main" id="{8CB01C50-0F32-7383-190F-ECC2AE6C568E}"/>
                </a:ext>
              </a:extLst>
            </p:cNvPr>
            <p:cNvSpPr/>
            <p:nvPr/>
          </p:nvSpPr>
          <p:spPr>
            <a:xfrm>
              <a:off x="6366180" y="3424199"/>
              <a:ext cx="15240" cy="14604"/>
            </a:xfrm>
            <a:custGeom>
              <a:avLst/>
              <a:gdLst/>
              <a:ahLst/>
              <a:cxnLst/>
              <a:rect l="l" t="t" r="r" b="b"/>
              <a:pathLst>
                <a:path w="15239" h="14604">
                  <a:moveTo>
                    <a:pt x="5486" y="14439"/>
                  </a:moveTo>
                  <a:lnTo>
                    <a:pt x="2298" y="9817"/>
                  </a:lnTo>
                  <a:lnTo>
                    <a:pt x="0" y="8661"/>
                  </a:lnTo>
                  <a:lnTo>
                    <a:pt x="1155" y="10972"/>
                  </a:lnTo>
                  <a:lnTo>
                    <a:pt x="2019" y="12420"/>
                  </a:lnTo>
                  <a:lnTo>
                    <a:pt x="4330" y="13576"/>
                  </a:lnTo>
                  <a:lnTo>
                    <a:pt x="5486" y="14439"/>
                  </a:lnTo>
                  <a:close/>
                </a:path>
                <a:path w="15239" h="14604">
                  <a:moveTo>
                    <a:pt x="15011" y="14439"/>
                  </a:moveTo>
                  <a:lnTo>
                    <a:pt x="14732" y="9525"/>
                  </a:lnTo>
                  <a:lnTo>
                    <a:pt x="14147" y="0"/>
                  </a:lnTo>
                  <a:lnTo>
                    <a:pt x="14147" y="5486"/>
                  </a:lnTo>
                  <a:lnTo>
                    <a:pt x="13284" y="9245"/>
                  </a:lnTo>
                  <a:lnTo>
                    <a:pt x="15011" y="14439"/>
                  </a:lnTo>
                  <a:close/>
                </a:path>
              </a:pathLst>
            </a:custGeom>
            <a:solidFill>
              <a:srgbClr val="797D7E"/>
            </a:solidFill>
          </p:spPr>
          <p:txBody>
            <a:bodyPr wrap="square" lIns="0" tIns="0" rIns="0" bIns="0" rtlCol="0"/>
            <a:lstStyle/>
            <a:p>
              <a:endParaRPr/>
            </a:p>
          </p:txBody>
        </p:sp>
        <p:sp>
          <p:nvSpPr>
            <p:cNvPr id="888" name="object 891">
              <a:extLst>
                <a:ext uri="{FF2B5EF4-FFF2-40B4-BE49-F238E27FC236}">
                  <a16:creationId xmlns:a16="http://schemas.microsoft.com/office/drawing/2014/main" id="{6C56A63D-2FFA-A98B-9E61-2A6B1007C7AC}"/>
                </a:ext>
              </a:extLst>
            </p:cNvPr>
            <p:cNvSpPr/>
            <p:nvPr/>
          </p:nvSpPr>
          <p:spPr>
            <a:xfrm>
              <a:off x="6157940" y="3419862"/>
              <a:ext cx="1270" cy="18415"/>
            </a:xfrm>
            <a:custGeom>
              <a:avLst/>
              <a:gdLst/>
              <a:ahLst/>
              <a:cxnLst/>
              <a:rect l="l" t="t" r="r" b="b"/>
              <a:pathLst>
                <a:path w="1270" h="18414">
                  <a:moveTo>
                    <a:pt x="292" y="0"/>
                  </a:moveTo>
                  <a:lnTo>
                    <a:pt x="0" y="5206"/>
                  </a:lnTo>
                  <a:lnTo>
                    <a:pt x="0" y="17322"/>
                  </a:lnTo>
                  <a:lnTo>
                    <a:pt x="292" y="18199"/>
                  </a:lnTo>
                  <a:lnTo>
                    <a:pt x="292" y="16751"/>
                  </a:lnTo>
                  <a:lnTo>
                    <a:pt x="863" y="13868"/>
                  </a:lnTo>
                  <a:lnTo>
                    <a:pt x="863" y="1447"/>
                  </a:lnTo>
                  <a:lnTo>
                    <a:pt x="292" y="292"/>
                  </a:lnTo>
                  <a:lnTo>
                    <a:pt x="292" y="0"/>
                  </a:lnTo>
                  <a:close/>
                </a:path>
              </a:pathLst>
            </a:custGeom>
            <a:solidFill>
              <a:srgbClr val="91736E"/>
            </a:solidFill>
          </p:spPr>
          <p:txBody>
            <a:bodyPr wrap="square" lIns="0" tIns="0" rIns="0" bIns="0" rtlCol="0"/>
            <a:lstStyle/>
            <a:p>
              <a:endParaRPr/>
            </a:p>
          </p:txBody>
        </p:sp>
        <p:sp>
          <p:nvSpPr>
            <p:cNvPr id="889" name="object 892">
              <a:extLst>
                <a:ext uri="{FF2B5EF4-FFF2-40B4-BE49-F238E27FC236}">
                  <a16:creationId xmlns:a16="http://schemas.microsoft.com/office/drawing/2014/main" id="{703E2E23-B662-B582-58BD-AAADC1A7C1B0}"/>
                </a:ext>
              </a:extLst>
            </p:cNvPr>
            <p:cNvSpPr/>
            <p:nvPr/>
          </p:nvSpPr>
          <p:spPr>
            <a:xfrm>
              <a:off x="6175567" y="3433727"/>
              <a:ext cx="1905" cy="3810"/>
            </a:xfrm>
            <a:custGeom>
              <a:avLst/>
              <a:gdLst/>
              <a:ahLst/>
              <a:cxnLst/>
              <a:rect l="l" t="t" r="r" b="b"/>
              <a:pathLst>
                <a:path w="1904" h="3810">
                  <a:moveTo>
                    <a:pt x="1435" y="0"/>
                  </a:moveTo>
                  <a:lnTo>
                    <a:pt x="571" y="0"/>
                  </a:lnTo>
                  <a:lnTo>
                    <a:pt x="279" y="292"/>
                  </a:lnTo>
                  <a:lnTo>
                    <a:pt x="0" y="863"/>
                  </a:lnTo>
                  <a:lnTo>
                    <a:pt x="0" y="2019"/>
                  </a:lnTo>
                  <a:lnTo>
                    <a:pt x="279" y="2882"/>
                  </a:lnTo>
                  <a:lnTo>
                    <a:pt x="571" y="3759"/>
                  </a:lnTo>
                  <a:lnTo>
                    <a:pt x="1435" y="3759"/>
                  </a:lnTo>
                  <a:lnTo>
                    <a:pt x="1435" y="0"/>
                  </a:lnTo>
                  <a:close/>
                </a:path>
              </a:pathLst>
            </a:custGeom>
            <a:solidFill>
              <a:srgbClr val="CB8F83"/>
            </a:solidFill>
          </p:spPr>
          <p:txBody>
            <a:bodyPr wrap="square" lIns="0" tIns="0" rIns="0" bIns="0" rtlCol="0"/>
            <a:lstStyle/>
            <a:p>
              <a:endParaRPr/>
            </a:p>
          </p:txBody>
        </p:sp>
        <p:sp>
          <p:nvSpPr>
            <p:cNvPr id="890" name="object 893">
              <a:extLst>
                <a:ext uri="{FF2B5EF4-FFF2-40B4-BE49-F238E27FC236}">
                  <a16:creationId xmlns:a16="http://schemas.microsoft.com/office/drawing/2014/main" id="{03F96D31-885C-57FF-F562-5B4CB530891D}"/>
                </a:ext>
              </a:extLst>
            </p:cNvPr>
            <p:cNvSpPr/>
            <p:nvPr/>
          </p:nvSpPr>
          <p:spPr>
            <a:xfrm>
              <a:off x="6166031" y="3432862"/>
              <a:ext cx="635" cy="2540"/>
            </a:xfrm>
            <a:custGeom>
              <a:avLst/>
              <a:gdLst/>
              <a:ahLst/>
              <a:cxnLst/>
              <a:rect l="l" t="t" r="r" b="b"/>
              <a:pathLst>
                <a:path w="635" h="2539">
                  <a:moveTo>
                    <a:pt x="584" y="0"/>
                  </a:moveTo>
                  <a:lnTo>
                    <a:pt x="292" y="863"/>
                  </a:lnTo>
                  <a:lnTo>
                    <a:pt x="0" y="2019"/>
                  </a:lnTo>
                  <a:lnTo>
                    <a:pt x="0" y="2311"/>
                  </a:lnTo>
                  <a:lnTo>
                    <a:pt x="292" y="1447"/>
                  </a:lnTo>
                  <a:lnTo>
                    <a:pt x="584" y="863"/>
                  </a:lnTo>
                  <a:lnTo>
                    <a:pt x="584" y="0"/>
                  </a:lnTo>
                  <a:close/>
                </a:path>
              </a:pathLst>
            </a:custGeom>
            <a:solidFill>
              <a:srgbClr val="B7654F"/>
            </a:solidFill>
          </p:spPr>
          <p:txBody>
            <a:bodyPr wrap="square" lIns="0" tIns="0" rIns="0" bIns="0" rtlCol="0"/>
            <a:lstStyle/>
            <a:p>
              <a:endParaRPr/>
            </a:p>
          </p:txBody>
        </p:sp>
        <p:sp>
          <p:nvSpPr>
            <p:cNvPr id="891" name="object 894">
              <a:extLst>
                <a:ext uri="{FF2B5EF4-FFF2-40B4-BE49-F238E27FC236}">
                  <a16:creationId xmlns:a16="http://schemas.microsoft.com/office/drawing/2014/main" id="{7F114C39-7882-84A6-A08A-FD784EE59CCD}"/>
                </a:ext>
              </a:extLst>
            </p:cNvPr>
            <p:cNvSpPr/>
            <p:nvPr/>
          </p:nvSpPr>
          <p:spPr>
            <a:xfrm>
              <a:off x="6132239" y="3424486"/>
              <a:ext cx="4445" cy="11430"/>
            </a:xfrm>
            <a:custGeom>
              <a:avLst/>
              <a:gdLst/>
              <a:ahLst/>
              <a:cxnLst/>
              <a:rect l="l" t="t" r="r" b="b"/>
              <a:pathLst>
                <a:path w="4445" h="11429">
                  <a:moveTo>
                    <a:pt x="2882" y="0"/>
                  </a:moveTo>
                  <a:lnTo>
                    <a:pt x="2311" y="5486"/>
                  </a:lnTo>
                  <a:lnTo>
                    <a:pt x="0" y="11264"/>
                  </a:lnTo>
                  <a:lnTo>
                    <a:pt x="4038" y="9245"/>
                  </a:lnTo>
                  <a:lnTo>
                    <a:pt x="2882" y="3759"/>
                  </a:lnTo>
                  <a:lnTo>
                    <a:pt x="2882" y="0"/>
                  </a:lnTo>
                  <a:close/>
                </a:path>
              </a:pathLst>
            </a:custGeom>
            <a:solidFill>
              <a:srgbClr val="BABCBC"/>
            </a:solidFill>
          </p:spPr>
          <p:txBody>
            <a:bodyPr wrap="square" lIns="0" tIns="0" rIns="0" bIns="0" rtlCol="0"/>
            <a:lstStyle/>
            <a:p>
              <a:endParaRPr/>
            </a:p>
          </p:txBody>
        </p:sp>
        <p:sp>
          <p:nvSpPr>
            <p:cNvPr id="892" name="object 895">
              <a:extLst>
                <a:ext uri="{FF2B5EF4-FFF2-40B4-BE49-F238E27FC236}">
                  <a16:creationId xmlns:a16="http://schemas.microsoft.com/office/drawing/2014/main" id="{05DFF3DD-896D-225A-7D4D-040BA4323283}"/>
                </a:ext>
              </a:extLst>
            </p:cNvPr>
            <p:cNvSpPr/>
            <p:nvPr/>
          </p:nvSpPr>
          <p:spPr>
            <a:xfrm>
              <a:off x="6149278" y="3376837"/>
              <a:ext cx="16510" cy="59055"/>
            </a:xfrm>
            <a:custGeom>
              <a:avLst/>
              <a:gdLst/>
              <a:ahLst/>
              <a:cxnLst/>
              <a:rect l="l" t="t" r="r" b="b"/>
              <a:pathLst>
                <a:path w="16510" h="59054">
                  <a:moveTo>
                    <a:pt x="15303" y="0"/>
                  </a:moveTo>
                  <a:lnTo>
                    <a:pt x="13868" y="0"/>
                  </a:lnTo>
                  <a:lnTo>
                    <a:pt x="8854" y="9173"/>
                  </a:lnTo>
                  <a:lnTo>
                    <a:pt x="4981" y="18591"/>
                  </a:lnTo>
                  <a:lnTo>
                    <a:pt x="2084" y="28387"/>
                  </a:lnTo>
                  <a:lnTo>
                    <a:pt x="0" y="38696"/>
                  </a:lnTo>
                  <a:lnTo>
                    <a:pt x="1155" y="49098"/>
                  </a:lnTo>
                  <a:lnTo>
                    <a:pt x="3759" y="57759"/>
                  </a:lnTo>
                  <a:lnTo>
                    <a:pt x="6070" y="58331"/>
                  </a:lnTo>
                  <a:lnTo>
                    <a:pt x="7505" y="58915"/>
                  </a:lnTo>
                  <a:lnTo>
                    <a:pt x="8661" y="58915"/>
                  </a:lnTo>
                  <a:lnTo>
                    <a:pt x="8661" y="48221"/>
                  </a:lnTo>
                  <a:lnTo>
                    <a:pt x="8937" y="43319"/>
                  </a:lnTo>
                  <a:lnTo>
                    <a:pt x="2882" y="43319"/>
                  </a:lnTo>
                  <a:lnTo>
                    <a:pt x="3786" y="35404"/>
                  </a:lnTo>
                  <a:lnTo>
                    <a:pt x="5308" y="27681"/>
                  </a:lnTo>
                  <a:lnTo>
                    <a:pt x="7640" y="20122"/>
                  </a:lnTo>
                  <a:lnTo>
                    <a:pt x="10972" y="12700"/>
                  </a:lnTo>
                  <a:lnTo>
                    <a:pt x="13476" y="12700"/>
                  </a:lnTo>
                  <a:lnTo>
                    <a:pt x="15887" y="5486"/>
                  </a:lnTo>
                  <a:lnTo>
                    <a:pt x="15887" y="571"/>
                  </a:lnTo>
                  <a:lnTo>
                    <a:pt x="15303" y="0"/>
                  </a:lnTo>
                  <a:close/>
                </a:path>
                <a:path w="16510" h="59054">
                  <a:moveTo>
                    <a:pt x="10109" y="37541"/>
                  </a:moveTo>
                  <a:lnTo>
                    <a:pt x="8953" y="39281"/>
                  </a:lnTo>
                  <a:lnTo>
                    <a:pt x="8661" y="40436"/>
                  </a:lnTo>
                  <a:lnTo>
                    <a:pt x="6642" y="40436"/>
                  </a:lnTo>
                  <a:lnTo>
                    <a:pt x="6642" y="42456"/>
                  </a:lnTo>
                  <a:lnTo>
                    <a:pt x="5194" y="42735"/>
                  </a:lnTo>
                  <a:lnTo>
                    <a:pt x="2882" y="43319"/>
                  </a:lnTo>
                  <a:lnTo>
                    <a:pt x="8937" y="43319"/>
                  </a:lnTo>
                  <a:lnTo>
                    <a:pt x="9036" y="42456"/>
                  </a:lnTo>
                  <a:lnTo>
                    <a:pt x="9525" y="39281"/>
                  </a:lnTo>
                  <a:lnTo>
                    <a:pt x="10109" y="37541"/>
                  </a:lnTo>
                  <a:close/>
                </a:path>
                <a:path w="16510" h="59054">
                  <a:moveTo>
                    <a:pt x="13476" y="12700"/>
                  </a:moveTo>
                  <a:lnTo>
                    <a:pt x="10972" y="12700"/>
                  </a:lnTo>
                  <a:lnTo>
                    <a:pt x="11836" y="18770"/>
                  </a:lnTo>
                  <a:lnTo>
                    <a:pt x="12992" y="14147"/>
                  </a:lnTo>
                  <a:lnTo>
                    <a:pt x="13476" y="12700"/>
                  </a:lnTo>
                  <a:close/>
                </a:path>
              </a:pathLst>
            </a:custGeom>
            <a:solidFill>
              <a:srgbClr val="A9ACAC"/>
            </a:solidFill>
          </p:spPr>
          <p:txBody>
            <a:bodyPr wrap="square" lIns="0" tIns="0" rIns="0" bIns="0" rtlCol="0"/>
            <a:lstStyle/>
            <a:p>
              <a:endParaRPr/>
            </a:p>
          </p:txBody>
        </p:sp>
        <p:sp>
          <p:nvSpPr>
            <p:cNvPr id="893" name="object 896">
              <a:extLst>
                <a:ext uri="{FF2B5EF4-FFF2-40B4-BE49-F238E27FC236}">
                  <a16:creationId xmlns:a16="http://schemas.microsoft.com/office/drawing/2014/main" id="{6CABE2D2-D101-A8F9-486C-C9981C9278FA}"/>
                </a:ext>
              </a:extLst>
            </p:cNvPr>
            <p:cNvSpPr/>
            <p:nvPr/>
          </p:nvSpPr>
          <p:spPr>
            <a:xfrm>
              <a:off x="6177583" y="3422756"/>
              <a:ext cx="2540" cy="13335"/>
            </a:xfrm>
            <a:custGeom>
              <a:avLst/>
              <a:gdLst/>
              <a:ahLst/>
              <a:cxnLst/>
              <a:rect l="l" t="t" r="r" b="b"/>
              <a:pathLst>
                <a:path w="2539" h="13335">
                  <a:moveTo>
                    <a:pt x="2019" y="0"/>
                  </a:moveTo>
                  <a:lnTo>
                    <a:pt x="1447" y="292"/>
                  </a:lnTo>
                  <a:lnTo>
                    <a:pt x="863" y="863"/>
                  </a:lnTo>
                  <a:lnTo>
                    <a:pt x="863" y="2311"/>
                  </a:lnTo>
                  <a:lnTo>
                    <a:pt x="0" y="6642"/>
                  </a:lnTo>
                  <a:lnTo>
                    <a:pt x="0" y="8661"/>
                  </a:lnTo>
                  <a:lnTo>
                    <a:pt x="292" y="10096"/>
                  </a:lnTo>
                  <a:lnTo>
                    <a:pt x="1447" y="12992"/>
                  </a:lnTo>
                  <a:lnTo>
                    <a:pt x="1447" y="8661"/>
                  </a:lnTo>
                  <a:lnTo>
                    <a:pt x="2019" y="0"/>
                  </a:lnTo>
                  <a:close/>
                </a:path>
              </a:pathLst>
            </a:custGeom>
            <a:solidFill>
              <a:srgbClr val="A64E3C"/>
            </a:solidFill>
          </p:spPr>
          <p:txBody>
            <a:bodyPr wrap="square" lIns="0" tIns="0" rIns="0" bIns="0" rtlCol="0"/>
            <a:lstStyle/>
            <a:p>
              <a:endParaRPr/>
            </a:p>
          </p:txBody>
        </p:sp>
        <p:sp>
          <p:nvSpPr>
            <p:cNvPr id="894" name="object 897">
              <a:extLst>
                <a:ext uri="{FF2B5EF4-FFF2-40B4-BE49-F238E27FC236}">
                  <a16:creationId xmlns:a16="http://schemas.microsoft.com/office/drawing/2014/main" id="{830E97F8-82EC-3E8A-1B34-F8491C2DED42}"/>
                </a:ext>
              </a:extLst>
            </p:cNvPr>
            <p:cNvSpPr/>
            <p:nvPr/>
          </p:nvSpPr>
          <p:spPr>
            <a:xfrm>
              <a:off x="6228631" y="3384913"/>
              <a:ext cx="97790" cy="51435"/>
            </a:xfrm>
            <a:custGeom>
              <a:avLst/>
              <a:gdLst/>
              <a:ahLst/>
              <a:cxnLst/>
              <a:rect l="l" t="t" r="r" b="b"/>
              <a:pathLst>
                <a:path w="97789" h="51435">
                  <a:moveTo>
                    <a:pt x="29241" y="11557"/>
                  </a:moveTo>
                  <a:lnTo>
                    <a:pt x="25482" y="11557"/>
                  </a:lnTo>
                  <a:lnTo>
                    <a:pt x="13938" y="15024"/>
                  </a:lnTo>
                  <a:lnTo>
                    <a:pt x="13354" y="16179"/>
                  </a:lnTo>
                  <a:lnTo>
                    <a:pt x="13074" y="17043"/>
                  </a:lnTo>
                  <a:lnTo>
                    <a:pt x="9886" y="17043"/>
                  </a:lnTo>
                  <a:lnTo>
                    <a:pt x="4121" y="17627"/>
                  </a:lnTo>
                  <a:lnTo>
                    <a:pt x="244" y="24390"/>
                  </a:lnTo>
                  <a:lnTo>
                    <a:pt x="0" y="28389"/>
                  </a:lnTo>
                  <a:lnTo>
                    <a:pt x="3546" y="31195"/>
                  </a:lnTo>
                  <a:lnTo>
                    <a:pt x="11042" y="34378"/>
                  </a:lnTo>
                  <a:lnTo>
                    <a:pt x="11918" y="48818"/>
                  </a:lnTo>
                  <a:lnTo>
                    <a:pt x="13938" y="49403"/>
                  </a:lnTo>
                  <a:lnTo>
                    <a:pt x="14801" y="50838"/>
                  </a:lnTo>
                  <a:lnTo>
                    <a:pt x="17684" y="50838"/>
                  </a:lnTo>
                  <a:lnTo>
                    <a:pt x="18561" y="46507"/>
                  </a:lnTo>
                  <a:lnTo>
                    <a:pt x="26689" y="46507"/>
                  </a:lnTo>
                  <a:lnTo>
                    <a:pt x="27793" y="40728"/>
                  </a:lnTo>
                  <a:lnTo>
                    <a:pt x="28378" y="34378"/>
                  </a:lnTo>
                  <a:lnTo>
                    <a:pt x="31261" y="34378"/>
                  </a:lnTo>
                  <a:lnTo>
                    <a:pt x="31261" y="25704"/>
                  </a:lnTo>
                  <a:lnTo>
                    <a:pt x="76132" y="25704"/>
                  </a:lnTo>
                  <a:lnTo>
                    <a:pt x="76612" y="24269"/>
                  </a:lnTo>
                  <a:lnTo>
                    <a:pt x="77184" y="22821"/>
                  </a:lnTo>
                  <a:lnTo>
                    <a:pt x="89611" y="22821"/>
                  </a:lnTo>
                  <a:lnTo>
                    <a:pt x="91052" y="19939"/>
                  </a:lnTo>
                  <a:lnTo>
                    <a:pt x="92779" y="19939"/>
                  </a:lnTo>
                  <a:lnTo>
                    <a:pt x="95876" y="12712"/>
                  </a:lnTo>
                  <a:lnTo>
                    <a:pt x="31261" y="12712"/>
                  </a:lnTo>
                  <a:lnTo>
                    <a:pt x="29241" y="11557"/>
                  </a:lnTo>
                  <a:close/>
                </a:path>
                <a:path w="97789" h="51435">
                  <a:moveTo>
                    <a:pt x="26689" y="46507"/>
                  </a:moveTo>
                  <a:lnTo>
                    <a:pt x="18561" y="46507"/>
                  </a:lnTo>
                  <a:lnTo>
                    <a:pt x="26358" y="48234"/>
                  </a:lnTo>
                  <a:lnTo>
                    <a:pt x="26689" y="46507"/>
                  </a:lnTo>
                  <a:close/>
                </a:path>
                <a:path w="97789" h="51435">
                  <a:moveTo>
                    <a:pt x="76132" y="25704"/>
                  </a:moveTo>
                  <a:lnTo>
                    <a:pt x="32124" y="25704"/>
                  </a:lnTo>
                  <a:lnTo>
                    <a:pt x="34436" y="29756"/>
                  </a:lnTo>
                  <a:lnTo>
                    <a:pt x="37039" y="30619"/>
                  </a:lnTo>
                  <a:lnTo>
                    <a:pt x="37039" y="32359"/>
                  </a:lnTo>
                  <a:lnTo>
                    <a:pt x="39922" y="32359"/>
                  </a:lnTo>
                  <a:lnTo>
                    <a:pt x="39922" y="35242"/>
                  </a:lnTo>
                  <a:lnTo>
                    <a:pt x="44545" y="36690"/>
                  </a:lnTo>
                  <a:lnTo>
                    <a:pt x="46856" y="36398"/>
                  </a:lnTo>
                  <a:lnTo>
                    <a:pt x="51479" y="36398"/>
                  </a:lnTo>
                  <a:lnTo>
                    <a:pt x="51479" y="34378"/>
                  </a:lnTo>
                  <a:lnTo>
                    <a:pt x="53498" y="33502"/>
                  </a:lnTo>
                  <a:lnTo>
                    <a:pt x="54375" y="31483"/>
                  </a:lnTo>
                  <a:lnTo>
                    <a:pt x="56394" y="31483"/>
                  </a:lnTo>
                  <a:lnTo>
                    <a:pt x="56394" y="29464"/>
                  </a:lnTo>
                  <a:lnTo>
                    <a:pt x="71697" y="28892"/>
                  </a:lnTo>
                  <a:lnTo>
                    <a:pt x="75457" y="27724"/>
                  </a:lnTo>
                  <a:lnTo>
                    <a:pt x="76132" y="25704"/>
                  </a:lnTo>
                  <a:close/>
                </a:path>
                <a:path w="97789" h="51435">
                  <a:moveTo>
                    <a:pt x="89611" y="22821"/>
                  </a:moveTo>
                  <a:lnTo>
                    <a:pt x="81235" y="22821"/>
                  </a:lnTo>
                  <a:lnTo>
                    <a:pt x="89033" y="23977"/>
                  </a:lnTo>
                  <a:lnTo>
                    <a:pt x="89611" y="22821"/>
                  </a:lnTo>
                  <a:close/>
                </a:path>
                <a:path w="97789" h="51435">
                  <a:moveTo>
                    <a:pt x="34728" y="10401"/>
                  </a:moveTo>
                  <a:lnTo>
                    <a:pt x="33572" y="11557"/>
                  </a:lnTo>
                  <a:lnTo>
                    <a:pt x="33280" y="12420"/>
                  </a:lnTo>
                  <a:lnTo>
                    <a:pt x="31261" y="12712"/>
                  </a:lnTo>
                  <a:lnTo>
                    <a:pt x="95876" y="12712"/>
                  </a:lnTo>
                  <a:lnTo>
                    <a:pt x="96121" y="12141"/>
                  </a:lnTo>
                  <a:lnTo>
                    <a:pt x="42818" y="12141"/>
                  </a:lnTo>
                  <a:lnTo>
                    <a:pt x="37039" y="11557"/>
                  </a:lnTo>
                  <a:lnTo>
                    <a:pt x="34728" y="10401"/>
                  </a:lnTo>
                  <a:close/>
                </a:path>
                <a:path w="97789" h="51435">
                  <a:moveTo>
                    <a:pt x="46856" y="4051"/>
                  </a:moveTo>
                  <a:lnTo>
                    <a:pt x="42818" y="12141"/>
                  </a:lnTo>
                  <a:lnTo>
                    <a:pt x="96121" y="12141"/>
                  </a:lnTo>
                  <a:lnTo>
                    <a:pt x="96246" y="11849"/>
                  </a:lnTo>
                  <a:lnTo>
                    <a:pt x="97402" y="8382"/>
                  </a:lnTo>
                  <a:lnTo>
                    <a:pt x="96847" y="6719"/>
                  </a:lnTo>
                  <a:lnTo>
                    <a:pt x="64882" y="6719"/>
                  </a:lnTo>
                  <a:lnTo>
                    <a:pt x="58121" y="4914"/>
                  </a:lnTo>
                  <a:lnTo>
                    <a:pt x="48596" y="4914"/>
                  </a:lnTo>
                  <a:lnTo>
                    <a:pt x="46856" y="4051"/>
                  </a:lnTo>
                  <a:close/>
                </a:path>
                <a:path w="97789" h="51435">
                  <a:moveTo>
                    <a:pt x="90468" y="0"/>
                  </a:moveTo>
                  <a:lnTo>
                    <a:pt x="85845" y="1447"/>
                  </a:lnTo>
                  <a:lnTo>
                    <a:pt x="85274" y="2603"/>
                  </a:lnTo>
                  <a:lnTo>
                    <a:pt x="85274" y="3467"/>
                  </a:lnTo>
                  <a:lnTo>
                    <a:pt x="71697" y="6357"/>
                  </a:lnTo>
                  <a:lnTo>
                    <a:pt x="64882" y="6719"/>
                  </a:lnTo>
                  <a:lnTo>
                    <a:pt x="96847" y="6719"/>
                  </a:lnTo>
                  <a:lnTo>
                    <a:pt x="94799" y="584"/>
                  </a:lnTo>
                  <a:lnTo>
                    <a:pt x="90468" y="0"/>
                  </a:lnTo>
                  <a:close/>
                </a:path>
              </a:pathLst>
            </a:custGeom>
            <a:solidFill>
              <a:srgbClr val="CDCFCE"/>
            </a:solidFill>
          </p:spPr>
          <p:txBody>
            <a:bodyPr wrap="square" lIns="0" tIns="0" rIns="0" bIns="0" rtlCol="0"/>
            <a:lstStyle/>
            <a:p>
              <a:endParaRPr/>
            </a:p>
          </p:txBody>
        </p:sp>
        <p:sp>
          <p:nvSpPr>
            <p:cNvPr id="895" name="object 898">
              <a:extLst>
                <a:ext uri="{FF2B5EF4-FFF2-40B4-BE49-F238E27FC236}">
                  <a16:creationId xmlns:a16="http://schemas.microsoft.com/office/drawing/2014/main" id="{EE8DCD72-8D82-1D99-37A7-74011EA5ED5B}"/>
                </a:ext>
              </a:extLst>
            </p:cNvPr>
            <p:cNvSpPr/>
            <p:nvPr/>
          </p:nvSpPr>
          <p:spPr>
            <a:xfrm>
              <a:off x="6158810" y="3421309"/>
              <a:ext cx="1270" cy="12700"/>
            </a:xfrm>
            <a:custGeom>
              <a:avLst/>
              <a:gdLst/>
              <a:ahLst/>
              <a:cxnLst/>
              <a:rect l="l" t="t" r="r" b="b"/>
              <a:pathLst>
                <a:path w="1270" h="12700">
                  <a:moveTo>
                    <a:pt x="863" y="0"/>
                  </a:moveTo>
                  <a:lnTo>
                    <a:pt x="0" y="0"/>
                  </a:lnTo>
                  <a:lnTo>
                    <a:pt x="0" y="12420"/>
                  </a:lnTo>
                  <a:lnTo>
                    <a:pt x="863" y="12420"/>
                  </a:lnTo>
                  <a:lnTo>
                    <a:pt x="863" y="0"/>
                  </a:lnTo>
                  <a:close/>
                </a:path>
              </a:pathLst>
            </a:custGeom>
            <a:solidFill>
              <a:srgbClr val="A64E3C"/>
            </a:solidFill>
          </p:spPr>
          <p:txBody>
            <a:bodyPr wrap="square" lIns="0" tIns="0" rIns="0" bIns="0" rtlCol="0"/>
            <a:lstStyle/>
            <a:p>
              <a:endParaRPr/>
            </a:p>
          </p:txBody>
        </p:sp>
        <p:sp>
          <p:nvSpPr>
            <p:cNvPr id="896" name="object 899">
              <a:extLst>
                <a:ext uri="{FF2B5EF4-FFF2-40B4-BE49-F238E27FC236}">
                  <a16:creationId xmlns:a16="http://schemas.microsoft.com/office/drawing/2014/main" id="{C3A91830-312F-5C33-E910-DD72717FDF92}"/>
                </a:ext>
              </a:extLst>
            </p:cNvPr>
            <p:cNvSpPr/>
            <p:nvPr/>
          </p:nvSpPr>
          <p:spPr>
            <a:xfrm>
              <a:off x="6166609" y="3430834"/>
              <a:ext cx="1270" cy="3175"/>
            </a:xfrm>
            <a:custGeom>
              <a:avLst/>
              <a:gdLst/>
              <a:ahLst/>
              <a:cxnLst/>
              <a:rect l="l" t="t" r="r" b="b"/>
              <a:pathLst>
                <a:path w="1270" h="3175">
                  <a:moveTo>
                    <a:pt x="863" y="0"/>
                  </a:moveTo>
                  <a:lnTo>
                    <a:pt x="0" y="0"/>
                  </a:lnTo>
                  <a:lnTo>
                    <a:pt x="0" y="2895"/>
                  </a:lnTo>
                  <a:lnTo>
                    <a:pt x="863" y="2895"/>
                  </a:lnTo>
                  <a:lnTo>
                    <a:pt x="863" y="0"/>
                  </a:lnTo>
                  <a:close/>
                </a:path>
              </a:pathLst>
            </a:custGeom>
            <a:solidFill>
              <a:srgbClr val="9A9D95"/>
            </a:solidFill>
          </p:spPr>
          <p:txBody>
            <a:bodyPr wrap="square" lIns="0" tIns="0" rIns="0" bIns="0" rtlCol="0"/>
            <a:lstStyle/>
            <a:p>
              <a:endParaRPr/>
            </a:p>
          </p:txBody>
        </p:sp>
        <p:sp>
          <p:nvSpPr>
            <p:cNvPr id="897" name="object 900">
              <a:extLst>
                <a:ext uri="{FF2B5EF4-FFF2-40B4-BE49-F238E27FC236}">
                  <a16:creationId xmlns:a16="http://schemas.microsoft.com/office/drawing/2014/main" id="{3E09A6F2-4366-2628-6302-3EE9836815C2}"/>
                </a:ext>
              </a:extLst>
            </p:cNvPr>
            <p:cNvSpPr/>
            <p:nvPr/>
          </p:nvSpPr>
          <p:spPr>
            <a:xfrm>
              <a:off x="6176139" y="3429398"/>
              <a:ext cx="1905" cy="4445"/>
            </a:xfrm>
            <a:custGeom>
              <a:avLst/>
              <a:gdLst/>
              <a:ahLst/>
              <a:cxnLst/>
              <a:rect l="l" t="t" r="r" b="b"/>
              <a:pathLst>
                <a:path w="1904" h="4445">
                  <a:moveTo>
                    <a:pt x="1447" y="0"/>
                  </a:moveTo>
                  <a:lnTo>
                    <a:pt x="863" y="0"/>
                  </a:lnTo>
                  <a:lnTo>
                    <a:pt x="571" y="1435"/>
                  </a:lnTo>
                  <a:lnTo>
                    <a:pt x="292" y="2882"/>
                  </a:lnTo>
                  <a:lnTo>
                    <a:pt x="0" y="4330"/>
                  </a:lnTo>
                  <a:lnTo>
                    <a:pt x="863" y="4330"/>
                  </a:lnTo>
                  <a:lnTo>
                    <a:pt x="863" y="3454"/>
                  </a:lnTo>
                  <a:lnTo>
                    <a:pt x="1155" y="2590"/>
                  </a:lnTo>
                  <a:lnTo>
                    <a:pt x="1447" y="2019"/>
                  </a:lnTo>
                  <a:lnTo>
                    <a:pt x="1447" y="0"/>
                  </a:lnTo>
                  <a:close/>
                </a:path>
              </a:pathLst>
            </a:custGeom>
            <a:solidFill>
              <a:srgbClr val="E3AA99"/>
            </a:solidFill>
          </p:spPr>
          <p:txBody>
            <a:bodyPr wrap="square" lIns="0" tIns="0" rIns="0" bIns="0" rtlCol="0"/>
            <a:lstStyle/>
            <a:p>
              <a:endParaRPr/>
            </a:p>
          </p:txBody>
        </p:sp>
        <p:sp>
          <p:nvSpPr>
            <p:cNvPr id="898" name="object 901">
              <a:extLst>
                <a:ext uri="{FF2B5EF4-FFF2-40B4-BE49-F238E27FC236}">
                  <a16:creationId xmlns:a16="http://schemas.microsoft.com/office/drawing/2014/main" id="{8EAD5B48-9CAF-6CD1-34B6-14AB104F52D5}"/>
                </a:ext>
              </a:extLst>
            </p:cNvPr>
            <p:cNvSpPr/>
            <p:nvPr/>
          </p:nvSpPr>
          <p:spPr>
            <a:xfrm>
              <a:off x="6386109" y="3428817"/>
              <a:ext cx="1270" cy="5080"/>
            </a:xfrm>
            <a:custGeom>
              <a:avLst/>
              <a:gdLst/>
              <a:ahLst/>
              <a:cxnLst/>
              <a:rect l="l" t="t" r="r" b="b"/>
              <a:pathLst>
                <a:path w="1270" h="5079">
                  <a:moveTo>
                    <a:pt x="863" y="0"/>
                  </a:moveTo>
                  <a:lnTo>
                    <a:pt x="0" y="0"/>
                  </a:lnTo>
                  <a:lnTo>
                    <a:pt x="279" y="1447"/>
                  </a:lnTo>
                  <a:lnTo>
                    <a:pt x="863" y="4914"/>
                  </a:lnTo>
                  <a:lnTo>
                    <a:pt x="863" y="0"/>
                  </a:lnTo>
                  <a:close/>
                </a:path>
              </a:pathLst>
            </a:custGeom>
            <a:solidFill>
              <a:srgbClr val="A9ACAC"/>
            </a:solidFill>
          </p:spPr>
          <p:txBody>
            <a:bodyPr wrap="square" lIns="0" tIns="0" rIns="0" bIns="0" rtlCol="0"/>
            <a:lstStyle/>
            <a:p>
              <a:endParaRPr/>
            </a:p>
          </p:txBody>
        </p:sp>
        <p:sp>
          <p:nvSpPr>
            <p:cNvPr id="899" name="object 902">
              <a:extLst>
                <a:ext uri="{FF2B5EF4-FFF2-40B4-BE49-F238E27FC236}">
                  <a16:creationId xmlns:a16="http://schemas.microsoft.com/office/drawing/2014/main" id="{60121BB6-5F95-5FD9-043B-E8BE2C5982B2}"/>
                </a:ext>
              </a:extLst>
            </p:cNvPr>
            <p:cNvSpPr/>
            <p:nvPr/>
          </p:nvSpPr>
          <p:spPr>
            <a:xfrm>
              <a:off x="6343072" y="3344197"/>
              <a:ext cx="43815" cy="87630"/>
            </a:xfrm>
            <a:custGeom>
              <a:avLst/>
              <a:gdLst/>
              <a:ahLst/>
              <a:cxnLst/>
              <a:rect l="l" t="t" r="r" b="b"/>
              <a:pathLst>
                <a:path w="43814" h="87629">
                  <a:moveTo>
                    <a:pt x="0" y="0"/>
                  </a:moveTo>
                  <a:lnTo>
                    <a:pt x="4330" y="6070"/>
                  </a:lnTo>
                  <a:lnTo>
                    <a:pt x="6934" y="10401"/>
                  </a:lnTo>
                  <a:lnTo>
                    <a:pt x="13284" y="14147"/>
                  </a:lnTo>
                  <a:lnTo>
                    <a:pt x="17867" y="27814"/>
                  </a:lnTo>
                  <a:lnTo>
                    <a:pt x="20701" y="35814"/>
                  </a:lnTo>
                  <a:lnTo>
                    <a:pt x="22794" y="40842"/>
                  </a:lnTo>
                  <a:lnTo>
                    <a:pt x="25412" y="46215"/>
                  </a:lnTo>
                  <a:lnTo>
                    <a:pt x="25412" y="60642"/>
                  </a:lnTo>
                  <a:lnTo>
                    <a:pt x="21252" y="65326"/>
                  </a:lnTo>
                  <a:lnTo>
                    <a:pt x="20040" y="71226"/>
                  </a:lnTo>
                  <a:lnTo>
                    <a:pt x="20504" y="77828"/>
                  </a:lnTo>
                  <a:lnTo>
                    <a:pt x="21374" y="84620"/>
                  </a:lnTo>
                  <a:lnTo>
                    <a:pt x="21666" y="85496"/>
                  </a:lnTo>
                  <a:lnTo>
                    <a:pt x="22809" y="87223"/>
                  </a:lnTo>
                  <a:lnTo>
                    <a:pt x="22809" y="78854"/>
                  </a:lnTo>
                  <a:lnTo>
                    <a:pt x="26568" y="64401"/>
                  </a:lnTo>
                  <a:lnTo>
                    <a:pt x="28600" y="64401"/>
                  </a:lnTo>
                  <a:lnTo>
                    <a:pt x="28308" y="63538"/>
                  </a:lnTo>
                  <a:lnTo>
                    <a:pt x="27724" y="62382"/>
                  </a:lnTo>
                  <a:lnTo>
                    <a:pt x="41205" y="62382"/>
                  </a:lnTo>
                  <a:lnTo>
                    <a:pt x="41884" y="59791"/>
                  </a:lnTo>
                  <a:lnTo>
                    <a:pt x="43040" y="59791"/>
                  </a:lnTo>
                  <a:lnTo>
                    <a:pt x="43063" y="58635"/>
                  </a:lnTo>
                  <a:lnTo>
                    <a:pt x="28600" y="58635"/>
                  </a:lnTo>
                  <a:lnTo>
                    <a:pt x="28879" y="56896"/>
                  </a:lnTo>
                  <a:lnTo>
                    <a:pt x="31483" y="54013"/>
                  </a:lnTo>
                  <a:lnTo>
                    <a:pt x="29463" y="54013"/>
                  </a:lnTo>
                  <a:lnTo>
                    <a:pt x="25484" y="42658"/>
                  </a:lnTo>
                  <a:lnTo>
                    <a:pt x="21262" y="31442"/>
                  </a:lnTo>
                  <a:lnTo>
                    <a:pt x="17312" y="20173"/>
                  </a:lnTo>
                  <a:lnTo>
                    <a:pt x="14147" y="8661"/>
                  </a:lnTo>
                  <a:lnTo>
                    <a:pt x="9245" y="5778"/>
                  </a:lnTo>
                  <a:lnTo>
                    <a:pt x="0" y="0"/>
                  </a:lnTo>
                  <a:close/>
                </a:path>
                <a:path w="43814" h="87629">
                  <a:moveTo>
                    <a:pt x="39831" y="67868"/>
                  </a:moveTo>
                  <a:lnTo>
                    <a:pt x="34366" y="67868"/>
                  </a:lnTo>
                  <a:lnTo>
                    <a:pt x="35242" y="72199"/>
                  </a:lnTo>
                  <a:lnTo>
                    <a:pt x="33210" y="72199"/>
                  </a:lnTo>
                  <a:lnTo>
                    <a:pt x="33210" y="73075"/>
                  </a:lnTo>
                  <a:lnTo>
                    <a:pt x="35521" y="74218"/>
                  </a:lnTo>
                  <a:lnTo>
                    <a:pt x="35813" y="77685"/>
                  </a:lnTo>
                  <a:lnTo>
                    <a:pt x="37261" y="79997"/>
                  </a:lnTo>
                  <a:lnTo>
                    <a:pt x="38696" y="73075"/>
                  </a:lnTo>
                  <a:lnTo>
                    <a:pt x="39831" y="67868"/>
                  </a:lnTo>
                  <a:close/>
                </a:path>
                <a:path w="43814" h="87629">
                  <a:moveTo>
                    <a:pt x="29743" y="64401"/>
                  </a:moveTo>
                  <a:lnTo>
                    <a:pt x="30899" y="68453"/>
                  </a:lnTo>
                  <a:lnTo>
                    <a:pt x="34366" y="67868"/>
                  </a:lnTo>
                  <a:lnTo>
                    <a:pt x="39831" y="67868"/>
                  </a:lnTo>
                  <a:lnTo>
                    <a:pt x="40083" y="66713"/>
                  </a:lnTo>
                  <a:lnTo>
                    <a:pt x="32054" y="66713"/>
                  </a:lnTo>
                  <a:lnTo>
                    <a:pt x="29743" y="64401"/>
                  </a:lnTo>
                  <a:close/>
                </a:path>
                <a:path w="43814" h="87629">
                  <a:moveTo>
                    <a:pt x="41205" y="62382"/>
                  </a:moveTo>
                  <a:lnTo>
                    <a:pt x="32054" y="62382"/>
                  </a:lnTo>
                  <a:lnTo>
                    <a:pt x="31483" y="63538"/>
                  </a:lnTo>
                  <a:lnTo>
                    <a:pt x="31483" y="64401"/>
                  </a:lnTo>
                  <a:lnTo>
                    <a:pt x="33210" y="64401"/>
                  </a:lnTo>
                  <a:lnTo>
                    <a:pt x="32638" y="64985"/>
                  </a:lnTo>
                  <a:lnTo>
                    <a:pt x="32054" y="66713"/>
                  </a:lnTo>
                  <a:lnTo>
                    <a:pt x="40083" y="66713"/>
                  </a:lnTo>
                  <a:lnTo>
                    <a:pt x="41205" y="62382"/>
                  </a:lnTo>
                  <a:close/>
                </a:path>
                <a:path w="43814" h="87629">
                  <a:moveTo>
                    <a:pt x="30899" y="57467"/>
                  </a:moveTo>
                  <a:lnTo>
                    <a:pt x="28600" y="58635"/>
                  </a:lnTo>
                  <a:lnTo>
                    <a:pt x="43063" y="58635"/>
                  </a:lnTo>
                  <a:lnTo>
                    <a:pt x="43074" y="58051"/>
                  </a:lnTo>
                  <a:lnTo>
                    <a:pt x="34658" y="58051"/>
                  </a:lnTo>
                  <a:lnTo>
                    <a:pt x="30899" y="57467"/>
                  </a:lnTo>
                  <a:close/>
                </a:path>
                <a:path w="43814" h="87629">
                  <a:moveTo>
                    <a:pt x="40144" y="33794"/>
                  </a:moveTo>
                  <a:lnTo>
                    <a:pt x="39001" y="33794"/>
                  </a:lnTo>
                  <a:lnTo>
                    <a:pt x="40436" y="45631"/>
                  </a:lnTo>
                  <a:lnTo>
                    <a:pt x="40144" y="56896"/>
                  </a:lnTo>
                  <a:lnTo>
                    <a:pt x="34658" y="58051"/>
                  </a:lnTo>
                  <a:lnTo>
                    <a:pt x="43074" y="58051"/>
                  </a:lnTo>
                  <a:lnTo>
                    <a:pt x="43319" y="45631"/>
                  </a:lnTo>
                  <a:lnTo>
                    <a:pt x="42456" y="40436"/>
                  </a:lnTo>
                  <a:lnTo>
                    <a:pt x="40699" y="35710"/>
                  </a:lnTo>
                  <a:lnTo>
                    <a:pt x="40144" y="33794"/>
                  </a:lnTo>
                  <a:close/>
                </a:path>
              </a:pathLst>
            </a:custGeom>
            <a:solidFill>
              <a:srgbClr val="797D7E"/>
            </a:solidFill>
          </p:spPr>
          <p:txBody>
            <a:bodyPr wrap="square" lIns="0" tIns="0" rIns="0" bIns="0" rtlCol="0"/>
            <a:lstStyle/>
            <a:p>
              <a:endParaRPr/>
            </a:p>
          </p:txBody>
        </p:sp>
        <p:sp>
          <p:nvSpPr>
            <p:cNvPr id="900" name="object 903">
              <a:extLst>
                <a:ext uri="{FF2B5EF4-FFF2-40B4-BE49-F238E27FC236}">
                  <a16:creationId xmlns:a16="http://schemas.microsoft.com/office/drawing/2014/main" id="{CAA5748A-D390-3EFA-300C-BB214944BEBF}"/>
                </a:ext>
              </a:extLst>
            </p:cNvPr>
            <p:cNvSpPr/>
            <p:nvPr/>
          </p:nvSpPr>
          <p:spPr>
            <a:xfrm>
              <a:off x="6166609" y="3425924"/>
              <a:ext cx="1905" cy="5080"/>
            </a:xfrm>
            <a:custGeom>
              <a:avLst/>
              <a:gdLst/>
              <a:ahLst/>
              <a:cxnLst/>
              <a:rect l="l" t="t" r="r" b="b"/>
              <a:pathLst>
                <a:path w="1904" h="5079">
                  <a:moveTo>
                    <a:pt x="1447" y="0"/>
                  </a:moveTo>
                  <a:lnTo>
                    <a:pt x="0" y="0"/>
                  </a:lnTo>
                  <a:lnTo>
                    <a:pt x="0" y="4914"/>
                  </a:lnTo>
                  <a:lnTo>
                    <a:pt x="863" y="4914"/>
                  </a:lnTo>
                  <a:lnTo>
                    <a:pt x="863" y="4051"/>
                  </a:lnTo>
                  <a:lnTo>
                    <a:pt x="1155" y="3187"/>
                  </a:lnTo>
                  <a:lnTo>
                    <a:pt x="1447" y="2603"/>
                  </a:lnTo>
                  <a:lnTo>
                    <a:pt x="1447" y="0"/>
                  </a:lnTo>
                  <a:close/>
                </a:path>
              </a:pathLst>
            </a:custGeom>
            <a:solidFill>
              <a:srgbClr val="CB8F83"/>
            </a:solidFill>
          </p:spPr>
          <p:txBody>
            <a:bodyPr wrap="square" lIns="0" tIns="0" rIns="0" bIns="0" rtlCol="0"/>
            <a:lstStyle/>
            <a:p>
              <a:endParaRPr/>
            </a:p>
          </p:txBody>
        </p:sp>
        <p:sp>
          <p:nvSpPr>
            <p:cNvPr id="901" name="object 904">
              <a:extLst>
                <a:ext uri="{FF2B5EF4-FFF2-40B4-BE49-F238E27FC236}">
                  <a16:creationId xmlns:a16="http://schemas.microsoft.com/office/drawing/2014/main" id="{5F7A8078-8BAD-4EC2-5E85-50507763B8D4}"/>
                </a:ext>
              </a:extLst>
            </p:cNvPr>
            <p:cNvSpPr/>
            <p:nvPr/>
          </p:nvSpPr>
          <p:spPr>
            <a:xfrm>
              <a:off x="6168048" y="3422177"/>
              <a:ext cx="2540" cy="8890"/>
            </a:xfrm>
            <a:custGeom>
              <a:avLst/>
              <a:gdLst/>
              <a:ahLst/>
              <a:cxnLst/>
              <a:rect l="l" t="t" r="r" b="b"/>
              <a:pathLst>
                <a:path w="2539" h="8889">
                  <a:moveTo>
                    <a:pt x="1447" y="0"/>
                  </a:moveTo>
                  <a:lnTo>
                    <a:pt x="863" y="571"/>
                  </a:lnTo>
                  <a:lnTo>
                    <a:pt x="292" y="1447"/>
                  </a:lnTo>
                  <a:lnTo>
                    <a:pt x="0" y="2311"/>
                  </a:lnTo>
                  <a:lnTo>
                    <a:pt x="0" y="6350"/>
                  </a:lnTo>
                  <a:lnTo>
                    <a:pt x="292" y="6934"/>
                  </a:lnTo>
                  <a:lnTo>
                    <a:pt x="1447" y="8661"/>
                  </a:lnTo>
                  <a:lnTo>
                    <a:pt x="2311" y="8661"/>
                  </a:lnTo>
                  <a:lnTo>
                    <a:pt x="1447" y="4902"/>
                  </a:lnTo>
                  <a:lnTo>
                    <a:pt x="1739" y="3746"/>
                  </a:lnTo>
                  <a:lnTo>
                    <a:pt x="2311" y="2019"/>
                  </a:lnTo>
                  <a:lnTo>
                    <a:pt x="2019" y="1155"/>
                  </a:lnTo>
                  <a:lnTo>
                    <a:pt x="1447" y="0"/>
                  </a:lnTo>
                  <a:close/>
                </a:path>
              </a:pathLst>
            </a:custGeom>
            <a:solidFill>
              <a:srgbClr val="B9B3BC"/>
            </a:solidFill>
          </p:spPr>
          <p:txBody>
            <a:bodyPr wrap="square" lIns="0" tIns="0" rIns="0" bIns="0" rtlCol="0"/>
            <a:lstStyle/>
            <a:p>
              <a:endParaRPr/>
            </a:p>
          </p:txBody>
        </p:sp>
        <p:sp>
          <p:nvSpPr>
            <p:cNvPr id="902" name="object 905">
              <a:extLst>
                <a:ext uri="{FF2B5EF4-FFF2-40B4-BE49-F238E27FC236}">
                  <a16:creationId xmlns:a16="http://schemas.microsoft.com/office/drawing/2014/main" id="{C7633178-9A72-5CEB-4482-2B45A5588910}"/>
                </a:ext>
              </a:extLst>
            </p:cNvPr>
            <p:cNvSpPr/>
            <p:nvPr/>
          </p:nvSpPr>
          <p:spPr>
            <a:xfrm>
              <a:off x="6177005" y="3425067"/>
              <a:ext cx="1905" cy="4445"/>
            </a:xfrm>
            <a:custGeom>
              <a:avLst/>
              <a:gdLst/>
              <a:ahLst/>
              <a:cxnLst/>
              <a:rect l="l" t="t" r="r" b="b"/>
              <a:pathLst>
                <a:path w="1904" h="4445">
                  <a:moveTo>
                    <a:pt x="1447" y="0"/>
                  </a:moveTo>
                  <a:lnTo>
                    <a:pt x="0" y="0"/>
                  </a:lnTo>
                  <a:lnTo>
                    <a:pt x="0" y="4330"/>
                  </a:lnTo>
                  <a:lnTo>
                    <a:pt x="571" y="4330"/>
                  </a:lnTo>
                  <a:lnTo>
                    <a:pt x="1447" y="0"/>
                  </a:lnTo>
                  <a:close/>
                </a:path>
              </a:pathLst>
            </a:custGeom>
            <a:solidFill>
              <a:srgbClr val="E3AA99"/>
            </a:solidFill>
          </p:spPr>
          <p:txBody>
            <a:bodyPr wrap="square" lIns="0" tIns="0" rIns="0" bIns="0" rtlCol="0"/>
            <a:lstStyle/>
            <a:p>
              <a:endParaRPr/>
            </a:p>
          </p:txBody>
        </p:sp>
        <p:sp>
          <p:nvSpPr>
            <p:cNvPr id="903" name="object 906">
              <a:extLst>
                <a:ext uri="{FF2B5EF4-FFF2-40B4-BE49-F238E27FC236}">
                  <a16:creationId xmlns:a16="http://schemas.microsoft.com/office/drawing/2014/main" id="{3C529363-40E6-5BCA-EBCD-BF121843C7F1}"/>
                </a:ext>
              </a:extLst>
            </p:cNvPr>
            <p:cNvSpPr/>
            <p:nvPr/>
          </p:nvSpPr>
          <p:spPr>
            <a:xfrm>
              <a:off x="6386109" y="3405423"/>
              <a:ext cx="1270" cy="23495"/>
            </a:xfrm>
            <a:custGeom>
              <a:avLst/>
              <a:gdLst/>
              <a:ahLst/>
              <a:cxnLst/>
              <a:rect l="l" t="t" r="r" b="b"/>
              <a:pathLst>
                <a:path w="1270" h="23495">
                  <a:moveTo>
                    <a:pt x="279" y="0"/>
                  </a:moveTo>
                  <a:lnTo>
                    <a:pt x="0" y="7797"/>
                  </a:lnTo>
                  <a:lnTo>
                    <a:pt x="0" y="23393"/>
                  </a:lnTo>
                  <a:lnTo>
                    <a:pt x="863" y="23393"/>
                  </a:lnTo>
                  <a:lnTo>
                    <a:pt x="863" y="13868"/>
                  </a:lnTo>
                  <a:lnTo>
                    <a:pt x="279" y="4622"/>
                  </a:lnTo>
                  <a:lnTo>
                    <a:pt x="279" y="0"/>
                  </a:lnTo>
                  <a:close/>
                </a:path>
              </a:pathLst>
            </a:custGeom>
            <a:solidFill>
              <a:srgbClr val="B0B3B3"/>
            </a:solidFill>
          </p:spPr>
          <p:txBody>
            <a:bodyPr wrap="square" lIns="0" tIns="0" rIns="0" bIns="0" rtlCol="0"/>
            <a:lstStyle/>
            <a:p>
              <a:endParaRPr/>
            </a:p>
          </p:txBody>
        </p:sp>
        <p:sp>
          <p:nvSpPr>
            <p:cNvPr id="904" name="object 907">
              <a:extLst>
                <a:ext uri="{FF2B5EF4-FFF2-40B4-BE49-F238E27FC236}">
                  <a16:creationId xmlns:a16="http://schemas.microsoft.com/office/drawing/2014/main" id="{96C44434-B31E-EF1C-49C2-829E8F541B0B}"/>
                </a:ext>
              </a:extLst>
            </p:cNvPr>
            <p:cNvSpPr/>
            <p:nvPr/>
          </p:nvSpPr>
          <p:spPr>
            <a:xfrm>
              <a:off x="6166609" y="3421307"/>
              <a:ext cx="1905" cy="5080"/>
            </a:xfrm>
            <a:custGeom>
              <a:avLst/>
              <a:gdLst/>
              <a:ahLst/>
              <a:cxnLst/>
              <a:rect l="l" t="t" r="r" b="b"/>
              <a:pathLst>
                <a:path w="1904" h="5079">
                  <a:moveTo>
                    <a:pt x="863" y="0"/>
                  </a:moveTo>
                  <a:lnTo>
                    <a:pt x="0" y="0"/>
                  </a:lnTo>
                  <a:lnTo>
                    <a:pt x="0" y="4622"/>
                  </a:lnTo>
                  <a:lnTo>
                    <a:pt x="1447" y="4622"/>
                  </a:lnTo>
                  <a:lnTo>
                    <a:pt x="1447" y="3187"/>
                  </a:lnTo>
                  <a:lnTo>
                    <a:pt x="863" y="863"/>
                  </a:lnTo>
                  <a:lnTo>
                    <a:pt x="863" y="0"/>
                  </a:lnTo>
                  <a:close/>
                </a:path>
              </a:pathLst>
            </a:custGeom>
            <a:solidFill>
              <a:srgbClr val="C77662"/>
            </a:solidFill>
          </p:spPr>
          <p:txBody>
            <a:bodyPr wrap="square" lIns="0" tIns="0" rIns="0" bIns="0" rtlCol="0"/>
            <a:lstStyle/>
            <a:p>
              <a:endParaRPr/>
            </a:p>
          </p:txBody>
        </p:sp>
        <p:sp>
          <p:nvSpPr>
            <p:cNvPr id="905" name="object 908">
              <a:extLst>
                <a:ext uri="{FF2B5EF4-FFF2-40B4-BE49-F238E27FC236}">
                  <a16:creationId xmlns:a16="http://schemas.microsoft.com/office/drawing/2014/main" id="{FF557D39-6191-11F8-0430-EB5C1CC9976E}"/>
                </a:ext>
              </a:extLst>
            </p:cNvPr>
            <p:cNvSpPr/>
            <p:nvPr/>
          </p:nvSpPr>
          <p:spPr>
            <a:xfrm>
              <a:off x="6177005" y="3401086"/>
              <a:ext cx="5715" cy="24130"/>
            </a:xfrm>
            <a:custGeom>
              <a:avLst/>
              <a:gdLst/>
              <a:ahLst/>
              <a:cxnLst/>
              <a:rect l="l" t="t" r="r" b="b"/>
              <a:pathLst>
                <a:path w="5714" h="24129">
                  <a:moveTo>
                    <a:pt x="4914" y="0"/>
                  </a:moveTo>
                  <a:lnTo>
                    <a:pt x="2603" y="7226"/>
                  </a:lnTo>
                  <a:lnTo>
                    <a:pt x="571" y="14160"/>
                  </a:lnTo>
                  <a:lnTo>
                    <a:pt x="0" y="21958"/>
                  </a:lnTo>
                  <a:lnTo>
                    <a:pt x="0" y="23977"/>
                  </a:lnTo>
                  <a:lnTo>
                    <a:pt x="1447" y="23977"/>
                  </a:lnTo>
                  <a:lnTo>
                    <a:pt x="1399" y="21958"/>
                  </a:lnTo>
                  <a:lnTo>
                    <a:pt x="1155" y="19062"/>
                  </a:lnTo>
                  <a:lnTo>
                    <a:pt x="2019" y="19062"/>
                  </a:lnTo>
                  <a:lnTo>
                    <a:pt x="2019" y="16179"/>
                  </a:lnTo>
                  <a:lnTo>
                    <a:pt x="2311" y="14732"/>
                  </a:lnTo>
                  <a:lnTo>
                    <a:pt x="3467" y="12420"/>
                  </a:lnTo>
                  <a:lnTo>
                    <a:pt x="3467" y="8674"/>
                  </a:lnTo>
                  <a:lnTo>
                    <a:pt x="4330" y="8674"/>
                  </a:lnTo>
                  <a:lnTo>
                    <a:pt x="4330" y="7226"/>
                  </a:lnTo>
                  <a:lnTo>
                    <a:pt x="4038" y="6070"/>
                  </a:lnTo>
                  <a:lnTo>
                    <a:pt x="4038" y="3759"/>
                  </a:lnTo>
                  <a:lnTo>
                    <a:pt x="5486" y="3759"/>
                  </a:lnTo>
                  <a:lnTo>
                    <a:pt x="5486" y="3175"/>
                  </a:lnTo>
                  <a:lnTo>
                    <a:pt x="4914" y="876"/>
                  </a:lnTo>
                  <a:lnTo>
                    <a:pt x="4914" y="0"/>
                  </a:lnTo>
                  <a:close/>
                </a:path>
              </a:pathLst>
            </a:custGeom>
            <a:solidFill>
              <a:srgbClr val="E8C8BD"/>
            </a:solidFill>
          </p:spPr>
          <p:txBody>
            <a:bodyPr wrap="square" lIns="0" tIns="0" rIns="0" bIns="0" rtlCol="0"/>
            <a:lstStyle/>
            <a:p>
              <a:endParaRPr/>
            </a:p>
          </p:txBody>
        </p:sp>
        <p:sp>
          <p:nvSpPr>
            <p:cNvPr id="906" name="object 909">
              <a:extLst>
                <a:ext uri="{FF2B5EF4-FFF2-40B4-BE49-F238E27FC236}">
                  <a16:creationId xmlns:a16="http://schemas.microsoft.com/office/drawing/2014/main" id="{95D842C5-29CF-58B5-5055-3695E98BAD57}"/>
                </a:ext>
              </a:extLst>
            </p:cNvPr>
            <p:cNvSpPr/>
            <p:nvPr/>
          </p:nvSpPr>
          <p:spPr>
            <a:xfrm>
              <a:off x="6167481" y="3375962"/>
              <a:ext cx="8890" cy="48895"/>
            </a:xfrm>
            <a:custGeom>
              <a:avLst/>
              <a:gdLst/>
              <a:ahLst/>
              <a:cxnLst/>
              <a:rect l="l" t="t" r="r" b="b"/>
              <a:pathLst>
                <a:path w="8889" h="48895">
                  <a:moveTo>
                    <a:pt x="7797" y="0"/>
                  </a:moveTo>
                  <a:lnTo>
                    <a:pt x="6921" y="1739"/>
                  </a:lnTo>
                  <a:lnTo>
                    <a:pt x="5765" y="5778"/>
                  </a:lnTo>
                  <a:lnTo>
                    <a:pt x="6642" y="9537"/>
                  </a:lnTo>
                  <a:lnTo>
                    <a:pt x="5765" y="9537"/>
                  </a:lnTo>
                  <a:lnTo>
                    <a:pt x="5194" y="11264"/>
                  </a:lnTo>
                  <a:lnTo>
                    <a:pt x="5137" y="12420"/>
                  </a:lnTo>
                  <a:lnTo>
                    <a:pt x="4902" y="13576"/>
                  </a:lnTo>
                  <a:lnTo>
                    <a:pt x="4902" y="16471"/>
                  </a:lnTo>
                  <a:lnTo>
                    <a:pt x="4330" y="17335"/>
                  </a:lnTo>
                  <a:lnTo>
                    <a:pt x="4038" y="18199"/>
                  </a:lnTo>
                  <a:lnTo>
                    <a:pt x="3746" y="19354"/>
                  </a:lnTo>
                  <a:lnTo>
                    <a:pt x="3746" y="20218"/>
                  </a:lnTo>
                  <a:lnTo>
                    <a:pt x="3454" y="21666"/>
                  </a:lnTo>
                  <a:lnTo>
                    <a:pt x="2590" y="26860"/>
                  </a:lnTo>
                  <a:lnTo>
                    <a:pt x="2019" y="30899"/>
                  </a:lnTo>
                  <a:lnTo>
                    <a:pt x="2019" y="32639"/>
                  </a:lnTo>
                  <a:lnTo>
                    <a:pt x="1435" y="34086"/>
                  </a:lnTo>
                  <a:lnTo>
                    <a:pt x="863" y="37553"/>
                  </a:lnTo>
                  <a:lnTo>
                    <a:pt x="863" y="39573"/>
                  </a:lnTo>
                  <a:lnTo>
                    <a:pt x="279" y="42456"/>
                  </a:lnTo>
                  <a:lnTo>
                    <a:pt x="0" y="44196"/>
                  </a:lnTo>
                  <a:lnTo>
                    <a:pt x="0" y="46215"/>
                  </a:lnTo>
                  <a:lnTo>
                    <a:pt x="571" y="48526"/>
                  </a:lnTo>
                  <a:lnTo>
                    <a:pt x="863" y="47650"/>
                  </a:lnTo>
                  <a:lnTo>
                    <a:pt x="1435" y="46786"/>
                  </a:lnTo>
                  <a:lnTo>
                    <a:pt x="2019" y="46215"/>
                  </a:lnTo>
                  <a:lnTo>
                    <a:pt x="2019" y="43332"/>
                  </a:lnTo>
                  <a:lnTo>
                    <a:pt x="2298" y="41884"/>
                  </a:lnTo>
                  <a:lnTo>
                    <a:pt x="2882" y="39573"/>
                  </a:lnTo>
                  <a:lnTo>
                    <a:pt x="2882" y="37553"/>
                  </a:lnTo>
                  <a:lnTo>
                    <a:pt x="3175" y="36398"/>
                  </a:lnTo>
                  <a:lnTo>
                    <a:pt x="3746" y="34658"/>
                  </a:lnTo>
                  <a:lnTo>
                    <a:pt x="4038" y="33223"/>
                  </a:lnTo>
                  <a:lnTo>
                    <a:pt x="4330" y="32067"/>
                  </a:lnTo>
                  <a:lnTo>
                    <a:pt x="4902" y="30899"/>
                  </a:lnTo>
                  <a:lnTo>
                    <a:pt x="5486" y="26860"/>
                  </a:lnTo>
                  <a:lnTo>
                    <a:pt x="6642" y="19354"/>
                  </a:lnTo>
                  <a:lnTo>
                    <a:pt x="7213" y="14732"/>
                  </a:lnTo>
                  <a:lnTo>
                    <a:pt x="7797" y="12420"/>
                  </a:lnTo>
                  <a:lnTo>
                    <a:pt x="8077" y="8382"/>
                  </a:lnTo>
                  <a:lnTo>
                    <a:pt x="8661" y="876"/>
                  </a:lnTo>
                  <a:lnTo>
                    <a:pt x="7797" y="0"/>
                  </a:lnTo>
                  <a:close/>
                </a:path>
              </a:pathLst>
            </a:custGeom>
            <a:solidFill>
              <a:srgbClr val="E3AA99"/>
            </a:solidFill>
          </p:spPr>
          <p:txBody>
            <a:bodyPr wrap="square" lIns="0" tIns="0" rIns="0" bIns="0" rtlCol="0"/>
            <a:lstStyle/>
            <a:p>
              <a:endParaRPr/>
            </a:p>
          </p:txBody>
        </p:sp>
        <p:sp>
          <p:nvSpPr>
            <p:cNvPr id="907" name="object 910">
              <a:extLst>
                <a:ext uri="{FF2B5EF4-FFF2-40B4-BE49-F238E27FC236}">
                  <a16:creationId xmlns:a16="http://schemas.microsoft.com/office/drawing/2014/main" id="{46195460-A30B-8D37-7B62-1D4F61F8587A}"/>
                </a:ext>
              </a:extLst>
            </p:cNvPr>
            <p:cNvSpPr/>
            <p:nvPr/>
          </p:nvSpPr>
          <p:spPr>
            <a:xfrm>
              <a:off x="6169501" y="3419283"/>
              <a:ext cx="1905" cy="5080"/>
            </a:xfrm>
            <a:custGeom>
              <a:avLst/>
              <a:gdLst/>
              <a:ahLst/>
              <a:cxnLst/>
              <a:rect l="l" t="t" r="r" b="b"/>
              <a:pathLst>
                <a:path w="1904" h="5079">
                  <a:moveTo>
                    <a:pt x="863" y="0"/>
                  </a:moveTo>
                  <a:lnTo>
                    <a:pt x="0" y="0"/>
                  </a:lnTo>
                  <a:lnTo>
                    <a:pt x="0" y="2895"/>
                  </a:lnTo>
                  <a:lnTo>
                    <a:pt x="571" y="4051"/>
                  </a:lnTo>
                  <a:lnTo>
                    <a:pt x="863" y="4914"/>
                  </a:lnTo>
                  <a:lnTo>
                    <a:pt x="1155" y="3759"/>
                  </a:lnTo>
                  <a:lnTo>
                    <a:pt x="1435" y="2895"/>
                  </a:lnTo>
                  <a:lnTo>
                    <a:pt x="1727" y="2031"/>
                  </a:lnTo>
                  <a:lnTo>
                    <a:pt x="1435" y="1155"/>
                  </a:lnTo>
                  <a:lnTo>
                    <a:pt x="863" y="0"/>
                  </a:lnTo>
                  <a:close/>
                </a:path>
              </a:pathLst>
            </a:custGeom>
            <a:solidFill>
              <a:srgbClr val="E2BEB2"/>
            </a:solidFill>
          </p:spPr>
          <p:txBody>
            <a:bodyPr wrap="square" lIns="0" tIns="0" rIns="0" bIns="0" rtlCol="0"/>
            <a:lstStyle/>
            <a:p>
              <a:endParaRPr/>
            </a:p>
          </p:txBody>
        </p:sp>
        <p:sp>
          <p:nvSpPr>
            <p:cNvPr id="908" name="object 911">
              <a:extLst>
                <a:ext uri="{FF2B5EF4-FFF2-40B4-BE49-F238E27FC236}">
                  <a16:creationId xmlns:a16="http://schemas.microsoft.com/office/drawing/2014/main" id="{46C5A494-5240-21E0-CC95-AF050927EBD3}"/>
                </a:ext>
              </a:extLst>
            </p:cNvPr>
            <p:cNvSpPr/>
            <p:nvPr/>
          </p:nvSpPr>
          <p:spPr>
            <a:xfrm>
              <a:off x="6175849" y="3308675"/>
              <a:ext cx="35560" cy="115570"/>
            </a:xfrm>
            <a:custGeom>
              <a:avLst/>
              <a:gdLst/>
              <a:ahLst/>
              <a:cxnLst/>
              <a:rect l="l" t="t" r="r" b="b"/>
              <a:pathLst>
                <a:path w="35560" h="115570">
                  <a:moveTo>
                    <a:pt x="34950" y="0"/>
                  </a:moveTo>
                  <a:lnTo>
                    <a:pt x="32931" y="0"/>
                  </a:lnTo>
                  <a:lnTo>
                    <a:pt x="28587" y="7213"/>
                  </a:lnTo>
                  <a:lnTo>
                    <a:pt x="24549" y="14439"/>
                  </a:lnTo>
                  <a:lnTo>
                    <a:pt x="20510" y="21945"/>
                  </a:lnTo>
                  <a:lnTo>
                    <a:pt x="19634" y="23393"/>
                  </a:lnTo>
                  <a:lnTo>
                    <a:pt x="18478" y="26860"/>
                  </a:lnTo>
                  <a:lnTo>
                    <a:pt x="17043" y="29451"/>
                  </a:lnTo>
                  <a:lnTo>
                    <a:pt x="14732" y="34658"/>
                  </a:lnTo>
                  <a:lnTo>
                    <a:pt x="14147" y="37541"/>
                  </a:lnTo>
                  <a:lnTo>
                    <a:pt x="11836" y="41300"/>
                  </a:lnTo>
                  <a:lnTo>
                    <a:pt x="10401" y="46202"/>
                  </a:lnTo>
                  <a:lnTo>
                    <a:pt x="1155" y="78841"/>
                  </a:lnTo>
                  <a:lnTo>
                    <a:pt x="1155" y="82600"/>
                  </a:lnTo>
                  <a:lnTo>
                    <a:pt x="571" y="86067"/>
                  </a:lnTo>
                  <a:lnTo>
                    <a:pt x="2603" y="88950"/>
                  </a:lnTo>
                  <a:lnTo>
                    <a:pt x="1419" y="97157"/>
                  </a:lnTo>
                  <a:lnTo>
                    <a:pt x="754" y="102601"/>
                  </a:lnTo>
                  <a:lnTo>
                    <a:pt x="362" y="107719"/>
                  </a:lnTo>
                  <a:lnTo>
                    <a:pt x="0" y="114947"/>
                  </a:lnTo>
                  <a:lnTo>
                    <a:pt x="571" y="114363"/>
                  </a:lnTo>
                  <a:lnTo>
                    <a:pt x="1155" y="114363"/>
                  </a:lnTo>
                  <a:lnTo>
                    <a:pt x="1727" y="106565"/>
                  </a:lnTo>
                  <a:lnTo>
                    <a:pt x="3759" y="99644"/>
                  </a:lnTo>
                  <a:lnTo>
                    <a:pt x="6070" y="92417"/>
                  </a:lnTo>
                  <a:lnTo>
                    <a:pt x="6374" y="88821"/>
                  </a:lnTo>
                  <a:lnTo>
                    <a:pt x="7872" y="81870"/>
                  </a:lnTo>
                  <a:lnTo>
                    <a:pt x="10130" y="73404"/>
                  </a:lnTo>
                  <a:lnTo>
                    <a:pt x="12712" y="65265"/>
                  </a:lnTo>
                  <a:lnTo>
                    <a:pt x="13868" y="61226"/>
                  </a:lnTo>
                  <a:lnTo>
                    <a:pt x="14732" y="59486"/>
                  </a:lnTo>
                  <a:lnTo>
                    <a:pt x="17628" y="46044"/>
                  </a:lnTo>
                  <a:lnTo>
                    <a:pt x="23396" y="28189"/>
                  </a:lnTo>
                  <a:lnTo>
                    <a:pt x="29598" y="12336"/>
                  </a:lnTo>
                  <a:lnTo>
                    <a:pt x="33794" y="4902"/>
                  </a:lnTo>
                  <a:lnTo>
                    <a:pt x="34366" y="1435"/>
                  </a:lnTo>
                  <a:lnTo>
                    <a:pt x="34950" y="0"/>
                  </a:lnTo>
                  <a:close/>
                </a:path>
              </a:pathLst>
            </a:custGeom>
            <a:solidFill>
              <a:srgbClr val="EFD5CC"/>
            </a:solidFill>
          </p:spPr>
          <p:txBody>
            <a:bodyPr wrap="square" lIns="0" tIns="0" rIns="0" bIns="0" rtlCol="0"/>
            <a:lstStyle/>
            <a:p>
              <a:endParaRPr/>
            </a:p>
          </p:txBody>
        </p:sp>
        <p:sp>
          <p:nvSpPr>
            <p:cNvPr id="909" name="object 912">
              <a:extLst>
                <a:ext uri="{FF2B5EF4-FFF2-40B4-BE49-F238E27FC236}">
                  <a16:creationId xmlns:a16="http://schemas.microsoft.com/office/drawing/2014/main" id="{6B04CABA-BAAA-51CF-94D7-625DA95A12A2}"/>
                </a:ext>
              </a:extLst>
            </p:cNvPr>
            <p:cNvSpPr/>
            <p:nvPr/>
          </p:nvSpPr>
          <p:spPr>
            <a:xfrm>
              <a:off x="6178157" y="3420151"/>
              <a:ext cx="1905" cy="3810"/>
            </a:xfrm>
            <a:custGeom>
              <a:avLst/>
              <a:gdLst/>
              <a:ahLst/>
              <a:cxnLst/>
              <a:rect l="l" t="t" r="r" b="b"/>
              <a:pathLst>
                <a:path w="1904" h="3810">
                  <a:moveTo>
                    <a:pt x="876" y="0"/>
                  </a:moveTo>
                  <a:lnTo>
                    <a:pt x="0" y="0"/>
                  </a:lnTo>
                  <a:lnTo>
                    <a:pt x="292" y="3467"/>
                  </a:lnTo>
                  <a:lnTo>
                    <a:pt x="876" y="2895"/>
                  </a:lnTo>
                  <a:lnTo>
                    <a:pt x="1447" y="2603"/>
                  </a:lnTo>
                  <a:lnTo>
                    <a:pt x="1447" y="584"/>
                  </a:lnTo>
                  <a:lnTo>
                    <a:pt x="876" y="0"/>
                  </a:lnTo>
                  <a:close/>
                </a:path>
              </a:pathLst>
            </a:custGeom>
            <a:solidFill>
              <a:srgbClr val="E3AA99"/>
            </a:solidFill>
          </p:spPr>
          <p:txBody>
            <a:bodyPr wrap="square" lIns="0" tIns="0" rIns="0" bIns="0" rtlCol="0"/>
            <a:lstStyle/>
            <a:p>
              <a:endParaRPr/>
            </a:p>
          </p:txBody>
        </p:sp>
        <p:sp>
          <p:nvSpPr>
            <p:cNvPr id="910" name="object 913">
              <a:extLst>
                <a:ext uri="{FF2B5EF4-FFF2-40B4-BE49-F238E27FC236}">
                  <a16:creationId xmlns:a16="http://schemas.microsoft.com/office/drawing/2014/main" id="{4ED4A582-67CA-6C13-F59E-1BCC43D348EE}"/>
                </a:ext>
              </a:extLst>
            </p:cNvPr>
            <p:cNvSpPr/>
            <p:nvPr/>
          </p:nvSpPr>
          <p:spPr>
            <a:xfrm>
              <a:off x="6239385" y="3405136"/>
              <a:ext cx="15875" cy="18415"/>
            </a:xfrm>
            <a:custGeom>
              <a:avLst/>
              <a:gdLst/>
              <a:ahLst/>
              <a:cxnLst/>
              <a:rect l="l" t="t" r="r" b="b"/>
              <a:pathLst>
                <a:path w="15875" h="18414">
                  <a:moveTo>
                    <a:pt x="6070" y="0"/>
                  </a:moveTo>
                  <a:lnTo>
                    <a:pt x="2895" y="0"/>
                  </a:lnTo>
                  <a:lnTo>
                    <a:pt x="0" y="8661"/>
                  </a:lnTo>
                  <a:lnTo>
                    <a:pt x="0" y="13868"/>
                  </a:lnTo>
                  <a:lnTo>
                    <a:pt x="8089" y="17906"/>
                  </a:lnTo>
                  <a:lnTo>
                    <a:pt x="13868" y="17906"/>
                  </a:lnTo>
                  <a:lnTo>
                    <a:pt x="13868" y="16179"/>
                  </a:lnTo>
                  <a:lnTo>
                    <a:pt x="15595" y="16179"/>
                  </a:lnTo>
                  <a:lnTo>
                    <a:pt x="14732" y="3174"/>
                  </a:lnTo>
                  <a:lnTo>
                    <a:pt x="6070" y="0"/>
                  </a:lnTo>
                  <a:close/>
                </a:path>
              </a:pathLst>
            </a:custGeom>
            <a:solidFill>
              <a:srgbClr val="D5D7D6"/>
            </a:solidFill>
          </p:spPr>
          <p:txBody>
            <a:bodyPr wrap="square" lIns="0" tIns="0" rIns="0" bIns="0" rtlCol="0"/>
            <a:lstStyle/>
            <a:p>
              <a:endParaRPr/>
            </a:p>
          </p:txBody>
        </p:sp>
        <p:sp>
          <p:nvSpPr>
            <p:cNvPr id="911" name="object 914">
              <a:extLst>
                <a:ext uri="{FF2B5EF4-FFF2-40B4-BE49-F238E27FC236}">
                  <a16:creationId xmlns:a16="http://schemas.microsoft.com/office/drawing/2014/main" id="{B8DFBC2B-038B-99F7-B07E-15407C6A4F1D}"/>
                </a:ext>
              </a:extLst>
            </p:cNvPr>
            <p:cNvSpPr/>
            <p:nvPr/>
          </p:nvSpPr>
          <p:spPr>
            <a:xfrm>
              <a:off x="6179605" y="3415827"/>
              <a:ext cx="1270" cy="6350"/>
            </a:xfrm>
            <a:custGeom>
              <a:avLst/>
              <a:gdLst/>
              <a:ahLst/>
              <a:cxnLst/>
              <a:rect l="l" t="t" r="r" b="b"/>
              <a:pathLst>
                <a:path w="1270" h="6350">
                  <a:moveTo>
                    <a:pt x="863" y="0"/>
                  </a:moveTo>
                  <a:lnTo>
                    <a:pt x="584" y="279"/>
                  </a:lnTo>
                  <a:lnTo>
                    <a:pt x="292" y="863"/>
                  </a:lnTo>
                  <a:lnTo>
                    <a:pt x="292" y="1435"/>
                  </a:lnTo>
                  <a:lnTo>
                    <a:pt x="0" y="2590"/>
                  </a:lnTo>
                  <a:lnTo>
                    <a:pt x="0" y="6350"/>
                  </a:lnTo>
                  <a:lnTo>
                    <a:pt x="292" y="4038"/>
                  </a:lnTo>
                  <a:lnTo>
                    <a:pt x="863" y="0"/>
                  </a:lnTo>
                  <a:close/>
                </a:path>
              </a:pathLst>
            </a:custGeom>
            <a:solidFill>
              <a:srgbClr val="A64E3C"/>
            </a:solidFill>
          </p:spPr>
          <p:txBody>
            <a:bodyPr wrap="square" lIns="0" tIns="0" rIns="0" bIns="0" rtlCol="0"/>
            <a:lstStyle/>
            <a:p>
              <a:endParaRPr/>
            </a:p>
          </p:txBody>
        </p:sp>
        <p:sp>
          <p:nvSpPr>
            <p:cNvPr id="912" name="object 915">
              <a:extLst>
                <a:ext uri="{FF2B5EF4-FFF2-40B4-BE49-F238E27FC236}">
                  <a16:creationId xmlns:a16="http://schemas.microsoft.com/office/drawing/2014/main" id="{9CF53F36-DBE7-E001-29B4-A78CEDCC3CB0}"/>
                </a:ext>
              </a:extLst>
            </p:cNvPr>
            <p:cNvSpPr/>
            <p:nvPr/>
          </p:nvSpPr>
          <p:spPr>
            <a:xfrm>
              <a:off x="6166609" y="3415533"/>
              <a:ext cx="1270" cy="6350"/>
            </a:xfrm>
            <a:custGeom>
              <a:avLst/>
              <a:gdLst/>
              <a:ahLst/>
              <a:cxnLst/>
              <a:rect l="l" t="t" r="r" b="b"/>
              <a:pathLst>
                <a:path w="1270" h="6350">
                  <a:moveTo>
                    <a:pt x="863" y="0"/>
                  </a:moveTo>
                  <a:lnTo>
                    <a:pt x="571" y="1739"/>
                  </a:lnTo>
                  <a:lnTo>
                    <a:pt x="292" y="3759"/>
                  </a:lnTo>
                  <a:lnTo>
                    <a:pt x="0" y="5778"/>
                  </a:lnTo>
                  <a:lnTo>
                    <a:pt x="863" y="5778"/>
                  </a:lnTo>
                  <a:lnTo>
                    <a:pt x="863" y="0"/>
                  </a:lnTo>
                  <a:close/>
                </a:path>
              </a:pathLst>
            </a:custGeom>
            <a:solidFill>
              <a:srgbClr val="B75E49"/>
            </a:solidFill>
          </p:spPr>
          <p:txBody>
            <a:bodyPr wrap="square" lIns="0" tIns="0" rIns="0" bIns="0" rtlCol="0"/>
            <a:lstStyle/>
            <a:p>
              <a:endParaRPr/>
            </a:p>
          </p:txBody>
        </p:sp>
        <p:sp>
          <p:nvSpPr>
            <p:cNvPr id="913" name="object 916">
              <a:extLst>
                <a:ext uri="{FF2B5EF4-FFF2-40B4-BE49-F238E27FC236}">
                  <a16:creationId xmlns:a16="http://schemas.microsoft.com/office/drawing/2014/main" id="{CC39EF72-0572-50B9-B614-E2AA3D1BF21F}"/>
                </a:ext>
              </a:extLst>
            </p:cNvPr>
            <p:cNvSpPr/>
            <p:nvPr/>
          </p:nvSpPr>
          <p:spPr>
            <a:xfrm>
              <a:off x="6179033" y="3417265"/>
              <a:ext cx="1270" cy="3810"/>
            </a:xfrm>
            <a:custGeom>
              <a:avLst/>
              <a:gdLst/>
              <a:ahLst/>
              <a:cxnLst/>
              <a:rect l="l" t="t" r="r" b="b"/>
              <a:pathLst>
                <a:path w="1270" h="3810">
                  <a:moveTo>
                    <a:pt x="863" y="0"/>
                  </a:moveTo>
                  <a:lnTo>
                    <a:pt x="0" y="0"/>
                  </a:lnTo>
                  <a:lnTo>
                    <a:pt x="0" y="2895"/>
                  </a:lnTo>
                  <a:lnTo>
                    <a:pt x="571" y="3467"/>
                  </a:lnTo>
                  <a:lnTo>
                    <a:pt x="571" y="1155"/>
                  </a:lnTo>
                  <a:lnTo>
                    <a:pt x="863" y="0"/>
                  </a:lnTo>
                  <a:close/>
                </a:path>
              </a:pathLst>
            </a:custGeom>
            <a:solidFill>
              <a:srgbClr val="CB8F83"/>
            </a:solidFill>
          </p:spPr>
          <p:txBody>
            <a:bodyPr wrap="square" lIns="0" tIns="0" rIns="0" bIns="0" rtlCol="0"/>
            <a:lstStyle/>
            <a:p>
              <a:endParaRPr/>
            </a:p>
          </p:txBody>
        </p:sp>
        <p:sp>
          <p:nvSpPr>
            <p:cNvPr id="914" name="object 917">
              <a:extLst>
                <a:ext uri="{FF2B5EF4-FFF2-40B4-BE49-F238E27FC236}">
                  <a16:creationId xmlns:a16="http://schemas.microsoft.com/office/drawing/2014/main" id="{B0C68FF0-227B-C31A-1FC3-7635C2D3D4F1}"/>
                </a:ext>
              </a:extLst>
            </p:cNvPr>
            <p:cNvSpPr/>
            <p:nvPr/>
          </p:nvSpPr>
          <p:spPr>
            <a:xfrm>
              <a:off x="6152168" y="3389536"/>
              <a:ext cx="9525" cy="31115"/>
            </a:xfrm>
            <a:custGeom>
              <a:avLst/>
              <a:gdLst/>
              <a:ahLst/>
              <a:cxnLst/>
              <a:rect l="l" t="t" r="r" b="b"/>
              <a:pathLst>
                <a:path w="9525" h="31114">
                  <a:moveTo>
                    <a:pt x="8089" y="0"/>
                  </a:moveTo>
                  <a:lnTo>
                    <a:pt x="4750" y="7427"/>
                  </a:lnTo>
                  <a:lnTo>
                    <a:pt x="2416" y="14985"/>
                  </a:lnTo>
                  <a:lnTo>
                    <a:pt x="896" y="22706"/>
                  </a:lnTo>
                  <a:lnTo>
                    <a:pt x="0" y="30619"/>
                  </a:lnTo>
                  <a:lnTo>
                    <a:pt x="3759" y="29756"/>
                  </a:lnTo>
                  <a:lnTo>
                    <a:pt x="3759" y="27736"/>
                  </a:lnTo>
                  <a:lnTo>
                    <a:pt x="5778" y="27736"/>
                  </a:lnTo>
                  <a:lnTo>
                    <a:pt x="6070" y="26581"/>
                  </a:lnTo>
                  <a:lnTo>
                    <a:pt x="7226" y="24841"/>
                  </a:lnTo>
                  <a:lnTo>
                    <a:pt x="7226" y="24549"/>
                  </a:lnTo>
                  <a:lnTo>
                    <a:pt x="6642" y="21666"/>
                  </a:lnTo>
                  <a:lnTo>
                    <a:pt x="6642" y="20510"/>
                  </a:lnTo>
                  <a:lnTo>
                    <a:pt x="7226" y="18199"/>
                  </a:lnTo>
                  <a:lnTo>
                    <a:pt x="7505" y="17335"/>
                  </a:lnTo>
                  <a:lnTo>
                    <a:pt x="7505" y="13868"/>
                  </a:lnTo>
                  <a:lnTo>
                    <a:pt x="8089" y="10401"/>
                  </a:lnTo>
                  <a:lnTo>
                    <a:pt x="8661" y="8953"/>
                  </a:lnTo>
                  <a:lnTo>
                    <a:pt x="8661" y="7797"/>
                  </a:lnTo>
                  <a:lnTo>
                    <a:pt x="8953" y="7226"/>
                  </a:lnTo>
                  <a:lnTo>
                    <a:pt x="8953" y="6070"/>
                  </a:lnTo>
                  <a:lnTo>
                    <a:pt x="8089" y="0"/>
                  </a:lnTo>
                  <a:close/>
                </a:path>
              </a:pathLst>
            </a:custGeom>
            <a:solidFill>
              <a:srgbClr val="BABCBC"/>
            </a:solidFill>
          </p:spPr>
          <p:txBody>
            <a:bodyPr wrap="square" lIns="0" tIns="0" rIns="0" bIns="0" rtlCol="0"/>
            <a:lstStyle/>
            <a:p>
              <a:endParaRPr/>
            </a:p>
          </p:txBody>
        </p:sp>
        <p:sp>
          <p:nvSpPr>
            <p:cNvPr id="915" name="object 918">
              <a:extLst>
                <a:ext uri="{FF2B5EF4-FFF2-40B4-BE49-F238E27FC236}">
                  <a16:creationId xmlns:a16="http://schemas.microsoft.com/office/drawing/2014/main" id="{BE2C6F15-A9C0-B60D-B8BB-4DD04BC5B3BF}"/>
                </a:ext>
              </a:extLst>
            </p:cNvPr>
            <p:cNvSpPr/>
            <p:nvPr/>
          </p:nvSpPr>
          <p:spPr>
            <a:xfrm>
              <a:off x="6167475" y="3415533"/>
              <a:ext cx="1270" cy="5080"/>
            </a:xfrm>
            <a:custGeom>
              <a:avLst/>
              <a:gdLst/>
              <a:ahLst/>
              <a:cxnLst/>
              <a:rect l="l" t="t" r="r" b="b"/>
              <a:pathLst>
                <a:path w="1270" h="5079">
                  <a:moveTo>
                    <a:pt x="863" y="0"/>
                  </a:moveTo>
                  <a:lnTo>
                    <a:pt x="0" y="0"/>
                  </a:lnTo>
                  <a:lnTo>
                    <a:pt x="0" y="4622"/>
                  </a:lnTo>
                  <a:lnTo>
                    <a:pt x="292" y="2882"/>
                  </a:lnTo>
                  <a:lnTo>
                    <a:pt x="571" y="1447"/>
                  </a:lnTo>
                  <a:lnTo>
                    <a:pt x="863" y="0"/>
                  </a:lnTo>
                  <a:close/>
                </a:path>
              </a:pathLst>
            </a:custGeom>
            <a:solidFill>
              <a:srgbClr val="CB8F83"/>
            </a:solidFill>
          </p:spPr>
          <p:txBody>
            <a:bodyPr wrap="square" lIns="0" tIns="0" rIns="0" bIns="0" rtlCol="0"/>
            <a:lstStyle/>
            <a:p>
              <a:endParaRPr/>
            </a:p>
          </p:txBody>
        </p:sp>
        <p:sp>
          <p:nvSpPr>
            <p:cNvPr id="916" name="object 919">
              <a:extLst>
                <a:ext uri="{FF2B5EF4-FFF2-40B4-BE49-F238E27FC236}">
                  <a16:creationId xmlns:a16="http://schemas.microsoft.com/office/drawing/2014/main" id="{243AFE3C-CE60-CF70-3424-F0DD6FD7D648}"/>
                </a:ext>
              </a:extLst>
            </p:cNvPr>
            <p:cNvSpPr/>
            <p:nvPr/>
          </p:nvSpPr>
          <p:spPr>
            <a:xfrm>
              <a:off x="6169496" y="3415531"/>
              <a:ext cx="1270" cy="3810"/>
            </a:xfrm>
            <a:custGeom>
              <a:avLst/>
              <a:gdLst/>
              <a:ahLst/>
              <a:cxnLst/>
              <a:rect l="l" t="t" r="r" b="b"/>
              <a:pathLst>
                <a:path w="1270" h="3810">
                  <a:moveTo>
                    <a:pt x="863" y="0"/>
                  </a:moveTo>
                  <a:lnTo>
                    <a:pt x="571" y="1155"/>
                  </a:lnTo>
                  <a:lnTo>
                    <a:pt x="292" y="2311"/>
                  </a:lnTo>
                  <a:lnTo>
                    <a:pt x="0" y="3759"/>
                  </a:lnTo>
                  <a:lnTo>
                    <a:pt x="863" y="3759"/>
                  </a:lnTo>
                  <a:lnTo>
                    <a:pt x="863" y="0"/>
                  </a:lnTo>
                  <a:close/>
                </a:path>
              </a:pathLst>
            </a:custGeom>
            <a:solidFill>
              <a:srgbClr val="B9B3BC"/>
            </a:solidFill>
          </p:spPr>
          <p:txBody>
            <a:bodyPr wrap="square" lIns="0" tIns="0" rIns="0" bIns="0" rtlCol="0"/>
            <a:lstStyle/>
            <a:p>
              <a:endParaRPr/>
            </a:p>
          </p:txBody>
        </p:sp>
        <p:sp>
          <p:nvSpPr>
            <p:cNvPr id="917" name="object 920">
              <a:extLst>
                <a:ext uri="{FF2B5EF4-FFF2-40B4-BE49-F238E27FC236}">
                  <a16:creationId xmlns:a16="http://schemas.microsoft.com/office/drawing/2014/main" id="{9BFA1CA0-79A0-09BA-2E7B-D6ADE9555AAB}"/>
                </a:ext>
              </a:extLst>
            </p:cNvPr>
            <p:cNvSpPr/>
            <p:nvPr/>
          </p:nvSpPr>
          <p:spPr>
            <a:xfrm>
              <a:off x="6170364" y="3413512"/>
              <a:ext cx="1905" cy="6350"/>
            </a:xfrm>
            <a:custGeom>
              <a:avLst/>
              <a:gdLst/>
              <a:ahLst/>
              <a:cxnLst/>
              <a:rect l="l" t="t" r="r" b="b"/>
              <a:pathLst>
                <a:path w="1904" h="6350">
                  <a:moveTo>
                    <a:pt x="863" y="0"/>
                  </a:moveTo>
                  <a:lnTo>
                    <a:pt x="0" y="0"/>
                  </a:lnTo>
                  <a:lnTo>
                    <a:pt x="0" y="5778"/>
                  </a:lnTo>
                  <a:lnTo>
                    <a:pt x="571" y="3467"/>
                  </a:lnTo>
                  <a:lnTo>
                    <a:pt x="1447" y="2882"/>
                  </a:lnTo>
                  <a:lnTo>
                    <a:pt x="863" y="0"/>
                  </a:lnTo>
                  <a:close/>
                </a:path>
              </a:pathLst>
            </a:custGeom>
            <a:solidFill>
              <a:srgbClr val="E2BEB2"/>
            </a:solidFill>
          </p:spPr>
          <p:txBody>
            <a:bodyPr wrap="square" lIns="0" tIns="0" rIns="0" bIns="0" rtlCol="0"/>
            <a:lstStyle/>
            <a:p>
              <a:endParaRPr/>
            </a:p>
          </p:txBody>
        </p:sp>
        <p:sp>
          <p:nvSpPr>
            <p:cNvPr id="918" name="object 921">
              <a:extLst>
                <a:ext uri="{FF2B5EF4-FFF2-40B4-BE49-F238E27FC236}">
                  <a16:creationId xmlns:a16="http://schemas.microsoft.com/office/drawing/2014/main" id="{59D07D78-479B-9FF7-1BA0-7773F98AE9DC}"/>
                </a:ext>
              </a:extLst>
            </p:cNvPr>
            <p:cNvSpPr/>
            <p:nvPr/>
          </p:nvSpPr>
          <p:spPr>
            <a:xfrm>
              <a:off x="6386390" y="3403403"/>
              <a:ext cx="4445" cy="16510"/>
            </a:xfrm>
            <a:custGeom>
              <a:avLst/>
              <a:gdLst/>
              <a:ahLst/>
              <a:cxnLst/>
              <a:rect l="l" t="t" r="r" b="b"/>
              <a:pathLst>
                <a:path w="4445" h="16510">
                  <a:moveTo>
                    <a:pt x="1155" y="0"/>
                  </a:moveTo>
                  <a:lnTo>
                    <a:pt x="584" y="292"/>
                  </a:lnTo>
                  <a:lnTo>
                    <a:pt x="0" y="863"/>
                  </a:lnTo>
                  <a:lnTo>
                    <a:pt x="0" y="6642"/>
                  </a:lnTo>
                  <a:lnTo>
                    <a:pt x="584" y="15887"/>
                  </a:lnTo>
                  <a:lnTo>
                    <a:pt x="3467" y="10109"/>
                  </a:lnTo>
                  <a:lnTo>
                    <a:pt x="4343" y="6362"/>
                  </a:lnTo>
                  <a:lnTo>
                    <a:pt x="1155" y="0"/>
                  </a:lnTo>
                  <a:close/>
                </a:path>
              </a:pathLst>
            </a:custGeom>
            <a:solidFill>
              <a:srgbClr val="CDCFCE"/>
            </a:solidFill>
          </p:spPr>
          <p:txBody>
            <a:bodyPr wrap="square" lIns="0" tIns="0" rIns="0" bIns="0" rtlCol="0"/>
            <a:lstStyle/>
            <a:p>
              <a:endParaRPr/>
            </a:p>
          </p:txBody>
        </p:sp>
        <p:sp>
          <p:nvSpPr>
            <p:cNvPr id="919" name="object 922">
              <a:extLst>
                <a:ext uri="{FF2B5EF4-FFF2-40B4-BE49-F238E27FC236}">
                  <a16:creationId xmlns:a16="http://schemas.microsoft.com/office/drawing/2014/main" id="{71869D34-604D-7135-F1D3-66FE15BED373}"/>
                </a:ext>
              </a:extLst>
            </p:cNvPr>
            <p:cNvSpPr/>
            <p:nvPr/>
          </p:nvSpPr>
          <p:spPr>
            <a:xfrm>
              <a:off x="6179027" y="3413509"/>
              <a:ext cx="1905" cy="3810"/>
            </a:xfrm>
            <a:custGeom>
              <a:avLst/>
              <a:gdLst/>
              <a:ahLst/>
              <a:cxnLst/>
              <a:rect l="l" t="t" r="r" b="b"/>
              <a:pathLst>
                <a:path w="1904" h="3810">
                  <a:moveTo>
                    <a:pt x="1447" y="0"/>
                  </a:moveTo>
                  <a:lnTo>
                    <a:pt x="863" y="1155"/>
                  </a:lnTo>
                  <a:lnTo>
                    <a:pt x="292" y="2311"/>
                  </a:lnTo>
                  <a:lnTo>
                    <a:pt x="0" y="3759"/>
                  </a:lnTo>
                  <a:lnTo>
                    <a:pt x="863" y="3759"/>
                  </a:lnTo>
                  <a:lnTo>
                    <a:pt x="863" y="3175"/>
                  </a:lnTo>
                  <a:lnTo>
                    <a:pt x="1155" y="2603"/>
                  </a:lnTo>
                  <a:lnTo>
                    <a:pt x="1447" y="2311"/>
                  </a:lnTo>
                  <a:lnTo>
                    <a:pt x="1447" y="0"/>
                  </a:lnTo>
                  <a:close/>
                </a:path>
              </a:pathLst>
            </a:custGeom>
            <a:solidFill>
              <a:srgbClr val="E3AA99"/>
            </a:solidFill>
          </p:spPr>
          <p:txBody>
            <a:bodyPr wrap="square" lIns="0" tIns="0" rIns="0" bIns="0" rtlCol="0"/>
            <a:lstStyle/>
            <a:p>
              <a:endParaRPr/>
            </a:p>
          </p:txBody>
        </p:sp>
        <p:sp>
          <p:nvSpPr>
            <p:cNvPr id="920" name="object 923">
              <a:extLst>
                <a:ext uri="{FF2B5EF4-FFF2-40B4-BE49-F238E27FC236}">
                  <a16:creationId xmlns:a16="http://schemas.microsoft.com/office/drawing/2014/main" id="{C6120103-6BEB-05DE-7552-FFC6630F3450}"/>
                </a:ext>
              </a:extLst>
            </p:cNvPr>
            <p:cNvSpPr/>
            <p:nvPr/>
          </p:nvSpPr>
          <p:spPr>
            <a:xfrm>
              <a:off x="6135705" y="3413516"/>
              <a:ext cx="1905" cy="3175"/>
            </a:xfrm>
            <a:custGeom>
              <a:avLst/>
              <a:gdLst/>
              <a:ahLst/>
              <a:cxnLst/>
              <a:rect l="l" t="t" r="r" b="b"/>
              <a:pathLst>
                <a:path w="1904" h="3175">
                  <a:moveTo>
                    <a:pt x="1447" y="0"/>
                  </a:moveTo>
                  <a:lnTo>
                    <a:pt x="863" y="863"/>
                  </a:lnTo>
                  <a:lnTo>
                    <a:pt x="292" y="1727"/>
                  </a:lnTo>
                  <a:lnTo>
                    <a:pt x="0" y="2882"/>
                  </a:lnTo>
                  <a:lnTo>
                    <a:pt x="863" y="2882"/>
                  </a:lnTo>
                  <a:lnTo>
                    <a:pt x="863" y="1727"/>
                  </a:lnTo>
                  <a:lnTo>
                    <a:pt x="1447" y="0"/>
                  </a:lnTo>
                  <a:close/>
                </a:path>
              </a:pathLst>
            </a:custGeom>
            <a:solidFill>
              <a:srgbClr val="BABCBC"/>
            </a:solidFill>
          </p:spPr>
          <p:txBody>
            <a:bodyPr wrap="square" lIns="0" tIns="0" rIns="0" bIns="0" rtlCol="0"/>
            <a:lstStyle/>
            <a:p>
              <a:endParaRPr/>
            </a:p>
          </p:txBody>
        </p:sp>
        <p:sp>
          <p:nvSpPr>
            <p:cNvPr id="921" name="object 924">
              <a:extLst>
                <a:ext uri="{FF2B5EF4-FFF2-40B4-BE49-F238E27FC236}">
                  <a16:creationId xmlns:a16="http://schemas.microsoft.com/office/drawing/2014/main" id="{0DB6CEA7-7A7C-36C7-2589-0A722BC33B22}"/>
                </a:ext>
              </a:extLst>
            </p:cNvPr>
            <p:cNvSpPr/>
            <p:nvPr/>
          </p:nvSpPr>
          <p:spPr>
            <a:xfrm>
              <a:off x="6167475" y="3412638"/>
              <a:ext cx="1270" cy="3175"/>
            </a:xfrm>
            <a:custGeom>
              <a:avLst/>
              <a:gdLst/>
              <a:ahLst/>
              <a:cxnLst/>
              <a:rect l="l" t="t" r="r" b="b"/>
              <a:pathLst>
                <a:path w="1270" h="3175">
                  <a:moveTo>
                    <a:pt x="863" y="0"/>
                  </a:moveTo>
                  <a:lnTo>
                    <a:pt x="0" y="0"/>
                  </a:lnTo>
                  <a:lnTo>
                    <a:pt x="0" y="2895"/>
                  </a:lnTo>
                  <a:lnTo>
                    <a:pt x="863" y="2895"/>
                  </a:lnTo>
                  <a:lnTo>
                    <a:pt x="863" y="0"/>
                  </a:lnTo>
                  <a:close/>
                </a:path>
              </a:pathLst>
            </a:custGeom>
            <a:solidFill>
              <a:srgbClr val="C77662"/>
            </a:solidFill>
          </p:spPr>
          <p:txBody>
            <a:bodyPr wrap="square" lIns="0" tIns="0" rIns="0" bIns="0" rtlCol="0"/>
            <a:lstStyle/>
            <a:p>
              <a:endParaRPr/>
            </a:p>
          </p:txBody>
        </p:sp>
        <p:sp>
          <p:nvSpPr>
            <p:cNvPr id="922" name="object 925">
              <a:extLst>
                <a:ext uri="{FF2B5EF4-FFF2-40B4-BE49-F238E27FC236}">
                  <a16:creationId xmlns:a16="http://schemas.microsoft.com/office/drawing/2014/main" id="{DAF995FD-4901-6B96-F8AB-58D2181392C4}"/>
                </a:ext>
              </a:extLst>
            </p:cNvPr>
            <p:cNvSpPr/>
            <p:nvPr/>
          </p:nvSpPr>
          <p:spPr>
            <a:xfrm>
              <a:off x="6180472" y="3412067"/>
              <a:ext cx="1270" cy="3810"/>
            </a:xfrm>
            <a:custGeom>
              <a:avLst/>
              <a:gdLst/>
              <a:ahLst/>
              <a:cxnLst/>
              <a:rect l="l" t="t" r="r" b="b"/>
              <a:pathLst>
                <a:path w="1270" h="3810">
                  <a:moveTo>
                    <a:pt x="863" y="0"/>
                  </a:moveTo>
                  <a:lnTo>
                    <a:pt x="292" y="571"/>
                  </a:lnTo>
                  <a:lnTo>
                    <a:pt x="0" y="876"/>
                  </a:lnTo>
                  <a:lnTo>
                    <a:pt x="0" y="3467"/>
                  </a:lnTo>
                  <a:lnTo>
                    <a:pt x="292" y="2311"/>
                  </a:lnTo>
                  <a:lnTo>
                    <a:pt x="571" y="1155"/>
                  </a:lnTo>
                  <a:lnTo>
                    <a:pt x="863" y="0"/>
                  </a:lnTo>
                  <a:close/>
                </a:path>
              </a:pathLst>
            </a:custGeom>
            <a:solidFill>
              <a:srgbClr val="A7473A"/>
            </a:solidFill>
          </p:spPr>
          <p:txBody>
            <a:bodyPr wrap="square" lIns="0" tIns="0" rIns="0" bIns="0" rtlCol="0"/>
            <a:lstStyle/>
            <a:p>
              <a:endParaRPr/>
            </a:p>
          </p:txBody>
        </p:sp>
        <p:sp>
          <p:nvSpPr>
            <p:cNvPr id="923" name="object 926">
              <a:extLst>
                <a:ext uri="{FF2B5EF4-FFF2-40B4-BE49-F238E27FC236}">
                  <a16:creationId xmlns:a16="http://schemas.microsoft.com/office/drawing/2014/main" id="{CDB70848-5688-F1C6-58B5-4FCB7AB242DA}"/>
                </a:ext>
              </a:extLst>
            </p:cNvPr>
            <p:cNvSpPr/>
            <p:nvPr/>
          </p:nvSpPr>
          <p:spPr>
            <a:xfrm>
              <a:off x="6269131" y="3395607"/>
              <a:ext cx="19050" cy="20320"/>
            </a:xfrm>
            <a:custGeom>
              <a:avLst/>
              <a:gdLst/>
              <a:ahLst/>
              <a:cxnLst/>
              <a:rect l="l" t="t" r="r" b="b"/>
              <a:pathLst>
                <a:path w="19050" h="20320">
                  <a:moveTo>
                    <a:pt x="13004" y="0"/>
                  </a:moveTo>
                  <a:lnTo>
                    <a:pt x="9829" y="863"/>
                  </a:lnTo>
                  <a:lnTo>
                    <a:pt x="4343" y="1447"/>
                  </a:lnTo>
                  <a:lnTo>
                    <a:pt x="2032" y="8953"/>
                  </a:lnTo>
                  <a:lnTo>
                    <a:pt x="0" y="13855"/>
                  </a:lnTo>
                  <a:lnTo>
                    <a:pt x="6070" y="19926"/>
                  </a:lnTo>
                  <a:lnTo>
                    <a:pt x="8089" y="19926"/>
                  </a:lnTo>
                  <a:lnTo>
                    <a:pt x="7518" y="18199"/>
                  </a:lnTo>
                  <a:lnTo>
                    <a:pt x="7226" y="17614"/>
                  </a:lnTo>
                  <a:lnTo>
                    <a:pt x="18199" y="14439"/>
                  </a:lnTo>
                  <a:lnTo>
                    <a:pt x="17043" y="13576"/>
                  </a:lnTo>
                  <a:lnTo>
                    <a:pt x="18491" y="1142"/>
                  </a:lnTo>
                  <a:lnTo>
                    <a:pt x="13004" y="0"/>
                  </a:lnTo>
                  <a:close/>
                </a:path>
              </a:pathLst>
            </a:custGeom>
            <a:solidFill>
              <a:srgbClr val="D5D7D6"/>
            </a:solidFill>
          </p:spPr>
          <p:txBody>
            <a:bodyPr wrap="square" lIns="0" tIns="0" rIns="0" bIns="0" rtlCol="0"/>
            <a:lstStyle/>
            <a:p>
              <a:endParaRPr/>
            </a:p>
          </p:txBody>
        </p:sp>
        <p:sp>
          <p:nvSpPr>
            <p:cNvPr id="924" name="object 927">
              <a:extLst>
                <a:ext uri="{FF2B5EF4-FFF2-40B4-BE49-F238E27FC236}">
                  <a16:creationId xmlns:a16="http://schemas.microsoft.com/office/drawing/2014/main" id="{D28ACACF-B76C-3D0A-36FD-1F9E27D5F4CD}"/>
                </a:ext>
              </a:extLst>
            </p:cNvPr>
            <p:cNvSpPr/>
            <p:nvPr/>
          </p:nvSpPr>
          <p:spPr>
            <a:xfrm>
              <a:off x="6193471" y="3410625"/>
              <a:ext cx="1270" cy="3810"/>
            </a:xfrm>
            <a:custGeom>
              <a:avLst/>
              <a:gdLst/>
              <a:ahLst/>
              <a:cxnLst/>
              <a:rect l="l" t="t" r="r" b="b"/>
              <a:pathLst>
                <a:path w="1270" h="3810">
                  <a:moveTo>
                    <a:pt x="863" y="0"/>
                  </a:moveTo>
                  <a:lnTo>
                    <a:pt x="0" y="0"/>
                  </a:lnTo>
                  <a:lnTo>
                    <a:pt x="0" y="3759"/>
                  </a:lnTo>
                  <a:lnTo>
                    <a:pt x="863" y="3759"/>
                  </a:lnTo>
                  <a:lnTo>
                    <a:pt x="863" y="0"/>
                  </a:lnTo>
                  <a:close/>
                </a:path>
              </a:pathLst>
            </a:custGeom>
            <a:solidFill>
              <a:srgbClr val="797D7E"/>
            </a:solidFill>
          </p:spPr>
          <p:txBody>
            <a:bodyPr wrap="square" lIns="0" tIns="0" rIns="0" bIns="0" rtlCol="0"/>
            <a:lstStyle/>
            <a:p>
              <a:endParaRPr/>
            </a:p>
          </p:txBody>
        </p:sp>
        <p:sp>
          <p:nvSpPr>
            <p:cNvPr id="925" name="object 928">
              <a:extLst>
                <a:ext uri="{FF2B5EF4-FFF2-40B4-BE49-F238E27FC236}">
                  <a16:creationId xmlns:a16="http://schemas.microsoft.com/office/drawing/2014/main" id="{57A39941-60C7-67B8-48DE-F93EA98B3BD1}"/>
                </a:ext>
              </a:extLst>
            </p:cNvPr>
            <p:cNvSpPr/>
            <p:nvPr/>
          </p:nvSpPr>
          <p:spPr>
            <a:xfrm>
              <a:off x="6158815" y="3410041"/>
              <a:ext cx="1270" cy="4445"/>
            </a:xfrm>
            <a:custGeom>
              <a:avLst/>
              <a:gdLst/>
              <a:ahLst/>
              <a:cxnLst/>
              <a:rect l="l" t="t" r="r" b="b"/>
              <a:pathLst>
                <a:path w="1270" h="4445">
                  <a:moveTo>
                    <a:pt x="863" y="0"/>
                  </a:moveTo>
                  <a:lnTo>
                    <a:pt x="0" y="0"/>
                  </a:lnTo>
                  <a:lnTo>
                    <a:pt x="0" y="1155"/>
                  </a:lnTo>
                  <a:lnTo>
                    <a:pt x="279" y="2603"/>
                  </a:lnTo>
                  <a:lnTo>
                    <a:pt x="571" y="4051"/>
                  </a:lnTo>
                  <a:lnTo>
                    <a:pt x="571" y="1155"/>
                  </a:lnTo>
                  <a:lnTo>
                    <a:pt x="863" y="0"/>
                  </a:lnTo>
                  <a:close/>
                </a:path>
              </a:pathLst>
            </a:custGeom>
            <a:solidFill>
              <a:srgbClr val="91736E"/>
            </a:solidFill>
          </p:spPr>
          <p:txBody>
            <a:bodyPr wrap="square" lIns="0" tIns="0" rIns="0" bIns="0" rtlCol="0"/>
            <a:lstStyle/>
            <a:p>
              <a:endParaRPr/>
            </a:p>
          </p:txBody>
        </p:sp>
        <p:sp>
          <p:nvSpPr>
            <p:cNvPr id="926" name="object 929">
              <a:extLst>
                <a:ext uri="{FF2B5EF4-FFF2-40B4-BE49-F238E27FC236}">
                  <a16:creationId xmlns:a16="http://schemas.microsoft.com/office/drawing/2014/main" id="{385EACE6-1A15-AD3D-AB13-3B6B0DE00B44}"/>
                </a:ext>
              </a:extLst>
            </p:cNvPr>
            <p:cNvSpPr/>
            <p:nvPr/>
          </p:nvSpPr>
          <p:spPr>
            <a:xfrm>
              <a:off x="6168340" y="3408597"/>
              <a:ext cx="1270" cy="5080"/>
            </a:xfrm>
            <a:custGeom>
              <a:avLst/>
              <a:gdLst/>
              <a:ahLst/>
              <a:cxnLst/>
              <a:rect l="l" t="t" r="r" b="b"/>
              <a:pathLst>
                <a:path w="1270" h="5079">
                  <a:moveTo>
                    <a:pt x="1155" y="0"/>
                  </a:moveTo>
                  <a:lnTo>
                    <a:pt x="0" y="0"/>
                  </a:lnTo>
                  <a:lnTo>
                    <a:pt x="0" y="4914"/>
                  </a:lnTo>
                  <a:lnTo>
                    <a:pt x="292" y="3187"/>
                  </a:lnTo>
                  <a:lnTo>
                    <a:pt x="571" y="1447"/>
                  </a:lnTo>
                  <a:lnTo>
                    <a:pt x="1155" y="0"/>
                  </a:lnTo>
                  <a:close/>
                </a:path>
              </a:pathLst>
            </a:custGeom>
            <a:solidFill>
              <a:srgbClr val="CB8F83"/>
            </a:solidFill>
          </p:spPr>
          <p:txBody>
            <a:bodyPr wrap="square" lIns="0" tIns="0" rIns="0" bIns="0" rtlCol="0"/>
            <a:lstStyle/>
            <a:p>
              <a:endParaRPr/>
            </a:p>
          </p:txBody>
        </p:sp>
        <p:sp>
          <p:nvSpPr>
            <p:cNvPr id="927" name="object 930">
              <a:extLst>
                <a:ext uri="{FF2B5EF4-FFF2-40B4-BE49-F238E27FC236}">
                  <a16:creationId xmlns:a16="http://schemas.microsoft.com/office/drawing/2014/main" id="{9E3AB6C7-D896-9F1B-0237-2C8814C5BB30}"/>
                </a:ext>
              </a:extLst>
            </p:cNvPr>
            <p:cNvSpPr/>
            <p:nvPr/>
          </p:nvSpPr>
          <p:spPr>
            <a:xfrm>
              <a:off x="6170364" y="3410629"/>
              <a:ext cx="1270" cy="3175"/>
            </a:xfrm>
            <a:custGeom>
              <a:avLst/>
              <a:gdLst/>
              <a:ahLst/>
              <a:cxnLst/>
              <a:rect l="l" t="t" r="r" b="b"/>
              <a:pathLst>
                <a:path w="1270" h="3175">
                  <a:moveTo>
                    <a:pt x="863" y="0"/>
                  </a:moveTo>
                  <a:lnTo>
                    <a:pt x="571" y="863"/>
                  </a:lnTo>
                  <a:lnTo>
                    <a:pt x="292" y="1727"/>
                  </a:lnTo>
                  <a:lnTo>
                    <a:pt x="0" y="2882"/>
                  </a:lnTo>
                  <a:lnTo>
                    <a:pt x="863" y="2882"/>
                  </a:lnTo>
                  <a:lnTo>
                    <a:pt x="863" y="0"/>
                  </a:lnTo>
                  <a:close/>
                </a:path>
              </a:pathLst>
            </a:custGeom>
            <a:solidFill>
              <a:srgbClr val="B9B3BC"/>
            </a:solidFill>
          </p:spPr>
          <p:txBody>
            <a:bodyPr wrap="square" lIns="0" tIns="0" rIns="0" bIns="0" rtlCol="0"/>
            <a:lstStyle/>
            <a:p>
              <a:endParaRPr/>
            </a:p>
          </p:txBody>
        </p:sp>
        <p:sp>
          <p:nvSpPr>
            <p:cNvPr id="928" name="object 931">
              <a:extLst>
                <a:ext uri="{FF2B5EF4-FFF2-40B4-BE49-F238E27FC236}">
                  <a16:creationId xmlns:a16="http://schemas.microsoft.com/office/drawing/2014/main" id="{AF4FD3E2-5471-08ED-E29D-AF5C8E2D69C0}"/>
                </a:ext>
              </a:extLst>
            </p:cNvPr>
            <p:cNvSpPr/>
            <p:nvPr/>
          </p:nvSpPr>
          <p:spPr>
            <a:xfrm>
              <a:off x="6180472" y="3409762"/>
              <a:ext cx="1270" cy="3175"/>
            </a:xfrm>
            <a:custGeom>
              <a:avLst/>
              <a:gdLst/>
              <a:ahLst/>
              <a:cxnLst/>
              <a:rect l="l" t="t" r="r" b="b"/>
              <a:pathLst>
                <a:path w="1270" h="3175">
                  <a:moveTo>
                    <a:pt x="0" y="3175"/>
                  </a:moveTo>
                  <a:lnTo>
                    <a:pt x="0" y="0"/>
                  </a:lnTo>
                  <a:lnTo>
                    <a:pt x="863" y="0"/>
                  </a:lnTo>
                  <a:lnTo>
                    <a:pt x="863" y="2298"/>
                  </a:lnTo>
                  <a:lnTo>
                    <a:pt x="0" y="3175"/>
                  </a:lnTo>
                  <a:close/>
                </a:path>
              </a:pathLst>
            </a:custGeom>
            <a:solidFill>
              <a:srgbClr val="E3AA99"/>
            </a:solidFill>
          </p:spPr>
          <p:txBody>
            <a:bodyPr wrap="square" lIns="0" tIns="0" rIns="0" bIns="0" rtlCol="0"/>
            <a:lstStyle/>
            <a:p>
              <a:endParaRPr/>
            </a:p>
          </p:txBody>
        </p:sp>
        <p:sp>
          <p:nvSpPr>
            <p:cNvPr id="929" name="object 932">
              <a:extLst>
                <a:ext uri="{FF2B5EF4-FFF2-40B4-BE49-F238E27FC236}">
                  <a16:creationId xmlns:a16="http://schemas.microsoft.com/office/drawing/2014/main" id="{6EAE36CC-331A-1A5A-8CFD-665CD3EEA709}"/>
                </a:ext>
              </a:extLst>
            </p:cNvPr>
            <p:cNvSpPr/>
            <p:nvPr/>
          </p:nvSpPr>
          <p:spPr>
            <a:xfrm>
              <a:off x="6167475" y="3399650"/>
              <a:ext cx="1270" cy="13335"/>
            </a:xfrm>
            <a:custGeom>
              <a:avLst/>
              <a:gdLst/>
              <a:ahLst/>
              <a:cxnLst/>
              <a:rect l="l" t="t" r="r" b="b"/>
              <a:pathLst>
                <a:path w="1270" h="13335">
                  <a:moveTo>
                    <a:pt x="571" y="0"/>
                  </a:moveTo>
                  <a:lnTo>
                    <a:pt x="0" y="2882"/>
                  </a:lnTo>
                  <a:lnTo>
                    <a:pt x="0" y="12992"/>
                  </a:lnTo>
                  <a:lnTo>
                    <a:pt x="863" y="12992"/>
                  </a:lnTo>
                  <a:lnTo>
                    <a:pt x="863" y="1435"/>
                  </a:lnTo>
                  <a:lnTo>
                    <a:pt x="571" y="863"/>
                  </a:lnTo>
                  <a:lnTo>
                    <a:pt x="571" y="0"/>
                  </a:lnTo>
                  <a:close/>
                </a:path>
              </a:pathLst>
            </a:custGeom>
            <a:solidFill>
              <a:srgbClr val="B7654F"/>
            </a:solidFill>
          </p:spPr>
          <p:txBody>
            <a:bodyPr wrap="square" lIns="0" tIns="0" rIns="0" bIns="0" rtlCol="0"/>
            <a:lstStyle/>
            <a:p>
              <a:endParaRPr/>
            </a:p>
          </p:txBody>
        </p:sp>
        <p:sp>
          <p:nvSpPr>
            <p:cNvPr id="930" name="object 933">
              <a:extLst>
                <a:ext uri="{FF2B5EF4-FFF2-40B4-BE49-F238E27FC236}">
                  <a16:creationId xmlns:a16="http://schemas.microsoft.com/office/drawing/2014/main" id="{24C898C6-3E0E-8059-723D-23E9C4DE35F5}"/>
                </a:ext>
              </a:extLst>
            </p:cNvPr>
            <p:cNvSpPr/>
            <p:nvPr/>
          </p:nvSpPr>
          <p:spPr>
            <a:xfrm>
              <a:off x="6171229" y="3406876"/>
              <a:ext cx="1270" cy="6350"/>
            </a:xfrm>
            <a:custGeom>
              <a:avLst/>
              <a:gdLst/>
              <a:ahLst/>
              <a:cxnLst/>
              <a:rect l="l" t="t" r="r" b="b"/>
              <a:pathLst>
                <a:path w="1270" h="6350">
                  <a:moveTo>
                    <a:pt x="1155" y="0"/>
                  </a:moveTo>
                  <a:lnTo>
                    <a:pt x="571" y="1142"/>
                  </a:lnTo>
                  <a:lnTo>
                    <a:pt x="292" y="2298"/>
                  </a:lnTo>
                  <a:lnTo>
                    <a:pt x="0" y="3746"/>
                  </a:lnTo>
                  <a:lnTo>
                    <a:pt x="0" y="5765"/>
                  </a:lnTo>
                  <a:lnTo>
                    <a:pt x="292" y="3746"/>
                  </a:lnTo>
                  <a:lnTo>
                    <a:pt x="571" y="1727"/>
                  </a:lnTo>
                  <a:lnTo>
                    <a:pt x="1155" y="0"/>
                  </a:lnTo>
                  <a:close/>
                </a:path>
              </a:pathLst>
            </a:custGeom>
            <a:solidFill>
              <a:srgbClr val="E2BEB2"/>
            </a:solidFill>
          </p:spPr>
          <p:txBody>
            <a:bodyPr wrap="square" lIns="0" tIns="0" rIns="0" bIns="0" rtlCol="0"/>
            <a:lstStyle/>
            <a:p>
              <a:endParaRPr/>
            </a:p>
          </p:txBody>
        </p:sp>
        <p:sp>
          <p:nvSpPr>
            <p:cNvPr id="931" name="object 934">
              <a:extLst>
                <a:ext uri="{FF2B5EF4-FFF2-40B4-BE49-F238E27FC236}">
                  <a16:creationId xmlns:a16="http://schemas.microsoft.com/office/drawing/2014/main" id="{EF150074-C074-CBFD-D26D-799F6E6C8295}"/>
                </a:ext>
              </a:extLst>
            </p:cNvPr>
            <p:cNvSpPr/>
            <p:nvPr/>
          </p:nvSpPr>
          <p:spPr>
            <a:xfrm>
              <a:off x="6158810" y="3406871"/>
              <a:ext cx="1905" cy="3175"/>
            </a:xfrm>
            <a:custGeom>
              <a:avLst/>
              <a:gdLst/>
              <a:ahLst/>
              <a:cxnLst/>
              <a:rect l="l" t="t" r="r" b="b"/>
              <a:pathLst>
                <a:path w="1904" h="3175">
                  <a:moveTo>
                    <a:pt x="1155" y="0"/>
                  </a:moveTo>
                  <a:lnTo>
                    <a:pt x="863" y="0"/>
                  </a:lnTo>
                  <a:lnTo>
                    <a:pt x="571" y="863"/>
                  </a:lnTo>
                  <a:lnTo>
                    <a:pt x="0" y="3175"/>
                  </a:lnTo>
                  <a:lnTo>
                    <a:pt x="863" y="3175"/>
                  </a:lnTo>
                  <a:lnTo>
                    <a:pt x="863" y="2019"/>
                  </a:lnTo>
                  <a:lnTo>
                    <a:pt x="1447" y="292"/>
                  </a:lnTo>
                  <a:lnTo>
                    <a:pt x="1155" y="0"/>
                  </a:lnTo>
                  <a:close/>
                </a:path>
              </a:pathLst>
            </a:custGeom>
            <a:solidFill>
              <a:srgbClr val="AE9FA0"/>
            </a:solidFill>
          </p:spPr>
          <p:txBody>
            <a:bodyPr wrap="square" lIns="0" tIns="0" rIns="0" bIns="0" rtlCol="0"/>
            <a:lstStyle/>
            <a:p>
              <a:endParaRPr/>
            </a:p>
          </p:txBody>
        </p:sp>
        <p:sp>
          <p:nvSpPr>
            <p:cNvPr id="932" name="object 935">
              <a:extLst>
                <a:ext uri="{FF2B5EF4-FFF2-40B4-BE49-F238E27FC236}">
                  <a16:creationId xmlns:a16="http://schemas.microsoft.com/office/drawing/2014/main" id="{9BE72B07-5393-6C93-9691-9C4B290F8E32}"/>
                </a:ext>
              </a:extLst>
            </p:cNvPr>
            <p:cNvSpPr/>
            <p:nvPr/>
          </p:nvSpPr>
          <p:spPr>
            <a:xfrm>
              <a:off x="6168340" y="3401085"/>
              <a:ext cx="1270" cy="7620"/>
            </a:xfrm>
            <a:custGeom>
              <a:avLst/>
              <a:gdLst/>
              <a:ahLst/>
              <a:cxnLst/>
              <a:rect l="l" t="t" r="r" b="b"/>
              <a:pathLst>
                <a:path w="1270" h="7620">
                  <a:moveTo>
                    <a:pt x="1155" y="0"/>
                  </a:moveTo>
                  <a:lnTo>
                    <a:pt x="0" y="0"/>
                  </a:lnTo>
                  <a:lnTo>
                    <a:pt x="0" y="7518"/>
                  </a:lnTo>
                  <a:lnTo>
                    <a:pt x="1155" y="7518"/>
                  </a:lnTo>
                  <a:lnTo>
                    <a:pt x="1155" y="0"/>
                  </a:lnTo>
                  <a:close/>
                </a:path>
              </a:pathLst>
            </a:custGeom>
            <a:solidFill>
              <a:srgbClr val="DC8772"/>
            </a:solidFill>
          </p:spPr>
          <p:txBody>
            <a:bodyPr wrap="square" lIns="0" tIns="0" rIns="0" bIns="0" rtlCol="0"/>
            <a:lstStyle/>
            <a:p>
              <a:endParaRPr/>
            </a:p>
          </p:txBody>
        </p:sp>
        <p:sp>
          <p:nvSpPr>
            <p:cNvPr id="933" name="object 936">
              <a:extLst>
                <a:ext uri="{FF2B5EF4-FFF2-40B4-BE49-F238E27FC236}">
                  <a16:creationId xmlns:a16="http://schemas.microsoft.com/office/drawing/2014/main" id="{52493C54-74D2-DFAF-7AAF-81FDAB742DD2}"/>
                </a:ext>
              </a:extLst>
            </p:cNvPr>
            <p:cNvSpPr/>
            <p:nvPr/>
          </p:nvSpPr>
          <p:spPr>
            <a:xfrm>
              <a:off x="6181045" y="3404847"/>
              <a:ext cx="1905" cy="3810"/>
            </a:xfrm>
            <a:custGeom>
              <a:avLst/>
              <a:gdLst/>
              <a:ahLst/>
              <a:cxnLst/>
              <a:rect l="l" t="t" r="r" b="b"/>
              <a:pathLst>
                <a:path w="1904" h="3810">
                  <a:moveTo>
                    <a:pt x="1447" y="0"/>
                  </a:moveTo>
                  <a:lnTo>
                    <a:pt x="0" y="0"/>
                  </a:lnTo>
                  <a:lnTo>
                    <a:pt x="0" y="2311"/>
                  </a:lnTo>
                  <a:lnTo>
                    <a:pt x="292" y="3467"/>
                  </a:lnTo>
                  <a:lnTo>
                    <a:pt x="876" y="1155"/>
                  </a:lnTo>
                  <a:lnTo>
                    <a:pt x="1447" y="0"/>
                  </a:lnTo>
                  <a:close/>
                </a:path>
              </a:pathLst>
            </a:custGeom>
            <a:solidFill>
              <a:srgbClr val="E3AA99"/>
            </a:solidFill>
          </p:spPr>
          <p:txBody>
            <a:bodyPr wrap="square" lIns="0" tIns="0" rIns="0" bIns="0" rtlCol="0"/>
            <a:lstStyle/>
            <a:p>
              <a:endParaRPr/>
            </a:p>
          </p:txBody>
        </p:sp>
        <p:sp>
          <p:nvSpPr>
            <p:cNvPr id="934" name="object 937">
              <a:extLst>
                <a:ext uri="{FF2B5EF4-FFF2-40B4-BE49-F238E27FC236}">
                  <a16:creationId xmlns:a16="http://schemas.microsoft.com/office/drawing/2014/main" id="{C11B7777-03BE-6790-EDF4-E08C0643CE23}"/>
                </a:ext>
              </a:extLst>
            </p:cNvPr>
            <p:cNvSpPr/>
            <p:nvPr/>
          </p:nvSpPr>
          <p:spPr>
            <a:xfrm>
              <a:off x="6296571" y="3395318"/>
              <a:ext cx="10160" cy="12700"/>
            </a:xfrm>
            <a:custGeom>
              <a:avLst/>
              <a:gdLst/>
              <a:ahLst/>
              <a:cxnLst/>
              <a:rect l="l" t="t" r="r" b="b"/>
              <a:pathLst>
                <a:path w="10160" h="12700">
                  <a:moveTo>
                    <a:pt x="9537" y="0"/>
                  </a:moveTo>
                  <a:lnTo>
                    <a:pt x="2895" y="0"/>
                  </a:lnTo>
                  <a:lnTo>
                    <a:pt x="292" y="3746"/>
                  </a:lnTo>
                  <a:lnTo>
                    <a:pt x="0" y="6642"/>
                  </a:lnTo>
                  <a:lnTo>
                    <a:pt x="0" y="11544"/>
                  </a:lnTo>
                  <a:lnTo>
                    <a:pt x="1739" y="12420"/>
                  </a:lnTo>
                  <a:lnTo>
                    <a:pt x="3175" y="12128"/>
                  </a:lnTo>
                  <a:lnTo>
                    <a:pt x="6642" y="11544"/>
                  </a:lnTo>
                  <a:lnTo>
                    <a:pt x="8674" y="7213"/>
                  </a:lnTo>
                  <a:lnTo>
                    <a:pt x="9537" y="4622"/>
                  </a:lnTo>
                  <a:lnTo>
                    <a:pt x="9537" y="0"/>
                  </a:lnTo>
                  <a:close/>
                </a:path>
              </a:pathLst>
            </a:custGeom>
            <a:solidFill>
              <a:srgbClr val="D5D7D6"/>
            </a:solidFill>
          </p:spPr>
          <p:txBody>
            <a:bodyPr wrap="square" lIns="0" tIns="0" rIns="0" bIns="0" rtlCol="0"/>
            <a:lstStyle/>
            <a:p>
              <a:endParaRPr/>
            </a:p>
          </p:txBody>
        </p:sp>
        <p:sp>
          <p:nvSpPr>
            <p:cNvPr id="935" name="object 938">
              <a:extLst>
                <a:ext uri="{FF2B5EF4-FFF2-40B4-BE49-F238E27FC236}">
                  <a16:creationId xmlns:a16="http://schemas.microsoft.com/office/drawing/2014/main" id="{0BDD26AF-BDEF-13F5-56D7-22DFF15D6107}"/>
                </a:ext>
              </a:extLst>
            </p:cNvPr>
            <p:cNvSpPr/>
            <p:nvPr/>
          </p:nvSpPr>
          <p:spPr>
            <a:xfrm>
              <a:off x="6159684" y="3403399"/>
              <a:ext cx="1270" cy="3810"/>
            </a:xfrm>
            <a:custGeom>
              <a:avLst/>
              <a:gdLst/>
              <a:ahLst/>
              <a:cxnLst/>
              <a:rect l="l" t="t" r="r" b="b"/>
              <a:pathLst>
                <a:path w="1270" h="3810">
                  <a:moveTo>
                    <a:pt x="1143" y="0"/>
                  </a:moveTo>
                  <a:lnTo>
                    <a:pt x="0" y="0"/>
                  </a:lnTo>
                  <a:lnTo>
                    <a:pt x="0" y="3467"/>
                  </a:lnTo>
                  <a:lnTo>
                    <a:pt x="279" y="3467"/>
                  </a:lnTo>
                  <a:lnTo>
                    <a:pt x="571" y="3759"/>
                  </a:lnTo>
                  <a:lnTo>
                    <a:pt x="571" y="2311"/>
                  </a:lnTo>
                  <a:lnTo>
                    <a:pt x="1143" y="0"/>
                  </a:lnTo>
                  <a:close/>
                </a:path>
              </a:pathLst>
            </a:custGeom>
            <a:solidFill>
              <a:srgbClr val="91736E"/>
            </a:solidFill>
          </p:spPr>
          <p:txBody>
            <a:bodyPr wrap="square" lIns="0" tIns="0" rIns="0" bIns="0" rtlCol="0"/>
            <a:lstStyle/>
            <a:p>
              <a:endParaRPr/>
            </a:p>
          </p:txBody>
        </p:sp>
        <p:sp>
          <p:nvSpPr>
            <p:cNvPr id="936" name="object 939">
              <a:extLst>
                <a:ext uri="{FF2B5EF4-FFF2-40B4-BE49-F238E27FC236}">
                  <a16:creationId xmlns:a16="http://schemas.microsoft.com/office/drawing/2014/main" id="{E85A797C-C64C-837D-51A0-1FD5588C7677}"/>
                </a:ext>
              </a:extLst>
            </p:cNvPr>
            <p:cNvSpPr/>
            <p:nvPr/>
          </p:nvSpPr>
          <p:spPr>
            <a:xfrm>
              <a:off x="6169496" y="3401090"/>
              <a:ext cx="1270" cy="6350"/>
            </a:xfrm>
            <a:custGeom>
              <a:avLst/>
              <a:gdLst/>
              <a:ahLst/>
              <a:cxnLst/>
              <a:rect l="l" t="t" r="r" b="b"/>
              <a:pathLst>
                <a:path w="1270" h="6350">
                  <a:moveTo>
                    <a:pt x="863" y="0"/>
                  </a:moveTo>
                  <a:lnTo>
                    <a:pt x="0" y="0"/>
                  </a:lnTo>
                  <a:lnTo>
                    <a:pt x="0" y="5778"/>
                  </a:lnTo>
                  <a:lnTo>
                    <a:pt x="292" y="3759"/>
                  </a:lnTo>
                  <a:lnTo>
                    <a:pt x="571" y="1739"/>
                  </a:lnTo>
                  <a:lnTo>
                    <a:pt x="863" y="0"/>
                  </a:lnTo>
                  <a:close/>
                </a:path>
              </a:pathLst>
            </a:custGeom>
            <a:solidFill>
              <a:srgbClr val="CB8F83"/>
            </a:solidFill>
          </p:spPr>
          <p:txBody>
            <a:bodyPr wrap="square" lIns="0" tIns="0" rIns="0" bIns="0" rtlCol="0"/>
            <a:lstStyle/>
            <a:p>
              <a:endParaRPr/>
            </a:p>
          </p:txBody>
        </p:sp>
        <p:sp>
          <p:nvSpPr>
            <p:cNvPr id="937" name="object 940">
              <a:extLst>
                <a:ext uri="{FF2B5EF4-FFF2-40B4-BE49-F238E27FC236}">
                  <a16:creationId xmlns:a16="http://schemas.microsoft.com/office/drawing/2014/main" id="{DBB27191-39D9-5739-3830-D03992376C82}"/>
                </a:ext>
              </a:extLst>
            </p:cNvPr>
            <p:cNvSpPr/>
            <p:nvPr/>
          </p:nvSpPr>
          <p:spPr>
            <a:xfrm>
              <a:off x="6172385" y="3395312"/>
              <a:ext cx="2540" cy="12065"/>
            </a:xfrm>
            <a:custGeom>
              <a:avLst/>
              <a:gdLst/>
              <a:ahLst/>
              <a:cxnLst/>
              <a:rect l="l" t="t" r="r" b="b"/>
              <a:pathLst>
                <a:path w="2539" h="12064">
                  <a:moveTo>
                    <a:pt x="1727" y="0"/>
                  </a:moveTo>
                  <a:lnTo>
                    <a:pt x="571" y="7518"/>
                  </a:lnTo>
                  <a:lnTo>
                    <a:pt x="0" y="11556"/>
                  </a:lnTo>
                  <a:lnTo>
                    <a:pt x="863" y="7518"/>
                  </a:lnTo>
                  <a:lnTo>
                    <a:pt x="2311" y="4051"/>
                  </a:lnTo>
                  <a:lnTo>
                    <a:pt x="1727" y="0"/>
                  </a:lnTo>
                  <a:close/>
                </a:path>
              </a:pathLst>
            </a:custGeom>
            <a:solidFill>
              <a:srgbClr val="E2BEB2"/>
            </a:solidFill>
          </p:spPr>
          <p:txBody>
            <a:bodyPr wrap="square" lIns="0" tIns="0" rIns="0" bIns="0" rtlCol="0"/>
            <a:lstStyle/>
            <a:p>
              <a:endParaRPr/>
            </a:p>
          </p:txBody>
        </p:sp>
        <p:sp>
          <p:nvSpPr>
            <p:cNvPr id="938" name="object 941">
              <a:extLst>
                <a:ext uri="{FF2B5EF4-FFF2-40B4-BE49-F238E27FC236}">
                  <a16:creationId xmlns:a16="http://schemas.microsoft.com/office/drawing/2014/main" id="{5BD962BB-1091-B770-10F1-8FF463D30E75}"/>
                </a:ext>
              </a:extLst>
            </p:cNvPr>
            <p:cNvSpPr/>
            <p:nvPr/>
          </p:nvSpPr>
          <p:spPr>
            <a:xfrm>
              <a:off x="6291662" y="3398207"/>
              <a:ext cx="3175" cy="7620"/>
            </a:xfrm>
            <a:custGeom>
              <a:avLst/>
              <a:gdLst/>
              <a:ahLst/>
              <a:cxnLst/>
              <a:rect l="l" t="t" r="r" b="b"/>
              <a:pathLst>
                <a:path w="3175" h="7620">
                  <a:moveTo>
                    <a:pt x="2895" y="0"/>
                  </a:moveTo>
                  <a:lnTo>
                    <a:pt x="0" y="0"/>
                  </a:lnTo>
                  <a:lnTo>
                    <a:pt x="0" y="7505"/>
                  </a:lnTo>
                  <a:lnTo>
                    <a:pt x="1739" y="6934"/>
                  </a:lnTo>
                  <a:lnTo>
                    <a:pt x="2895" y="6642"/>
                  </a:lnTo>
                  <a:lnTo>
                    <a:pt x="2895" y="0"/>
                  </a:lnTo>
                  <a:close/>
                </a:path>
              </a:pathLst>
            </a:custGeom>
            <a:solidFill>
              <a:srgbClr val="D5D7D6"/>
            </a:solidFill>
          </p:spPr>
          <p:txBody>
            <a:bodyPr wrap="square" lIns="0" tIns="0" rIns="0" bIns="0" rtlCol="0"/>
            <a:lstStyle/>
            <a:p>
              <a:endParaRPr/>
            </a:p>
          </p:txBody>
        </p:sp>
        <p:sp>
          <p:nvSpPr>
            <p:cNvPr id="939" name="object 942">
              <a:extLst>
                <a:ext uri="{FF2B5EF4-FFF2-40B4-BE49-F238E27FC236}">
                  <a16:creationId xmlns:a16="http://schemas.microsoft.com/office/drawing/2014/main" id="{73AE24C6-C336-B9B1-C458-CB9300649E0B}"/>
                </a:ext>
              </a:extLst>
            </p:cNvPr>
            <p:cNvSpPr/>
            <p:nvPr/>
          </p:nvSpPr>
          <p:spPr>
            <a:xfrm>
              <a:off x="6181921" y="3401093"/>
              <a:ext cx="1905" cy="3175"/>
            </a:xfrm>
            <a:custGeom>
              <a:avLst/>
              <a:gdLst/>
              <a:ahLst/>
              <a:cxnLst/>
              <a:rect l="l" t="t" r="r" b="b"/>
              <a:pathLst>
                <a:path w="1904" h="3175">
                  <a:moveTo>
                    <a:pt x="1435" y="0"/>
                  </a:moveTo>
                  <a:lnTo>
                    <a:pt x="0" y="0"/>
                  </a:lnTo>
                  <a:lnTo>
                    <a:pt x="0" y="863"/>
                  </a:lnTo>
                  <a:lnTo>
                    <a:pt x="279" y="2019"/>
                  </a:lnTo>
                  <a:lnTo>
                    <a:pt x="571" y="3175"/>
                  </a:lnTo>
                  <a:lnTo>
                    <a:pt x="863" y="2019"/>
                  </a:lnTo>
                  <a:lnTo>
                    <a:pt x="1143" y="863"/>
                  </a:lnTo>
                  <a:lnTo>
                    <a:pt x="1435" y="0"/>
                  </a:lnTo>
                  <a:close/>
                </a:path>
              </a:pathLst>
            </a:custGeom>
            <a:solidFill>
              <a:srgbClr val="E3AA99"/>
            </a:solidFill>
          </p:spPr>
          <p:txBody>
            <a:bodyPr wrap="square" lIns="0" tIns="0" rIns="0" bIns="0" rtlCol="0"/>
            <a:lstStyle/>
            <a:p>
              <a:endParaRPr/>
            </a:p>
          </p:txBody>
        </p:sp>
        <p:sp>
          <p:nvSpPr>
            <p:cNvPr id="940" name="object 943">
              <a:extLst>
                <a:ext uri="{FF2B5EF4-FFF2-40B4-BE49-F238E27FC236}">
                  <a16:creationId xmlns:a16="http://schemas.microsoft.com/office/drawing/2014/main" id="{482071DA-2C98-26D0-0AC4-8C99C9412875}"/>
                </a:ext>
              </a:extLst>
            </p:cNvPr>
            <p:cNvSpPr/>
            <p:nvPr/>
          </p:nvSpPr>
          <p:spPr>
            <a:xfrm>
              <a:off x="6385530" y="3384634"/>
              <a:ext cx="2540" cy="19685"/>
            </a:xfrm>
            <a:custGeom>
              <a:avLst/>
              <a:gdLst/>
              <a:ahLst/>
              <a:cxnLst/>
              <a:rect l="l" t="t" r="r" b="b"/>
              <a:pathLst>
                <a:path w="2539" h="19685">
                  <a:moveTo>
                    <a:pt x="2019" y="0"/>
                  </a:moveTo>
                  <a:lnTo>
                    <a:pt x="0" y="0"/>
                  </a:lnTo>
                  <a:lnTo>
                    <a:pt x="863" y="5194"/>
                  </a:lnTo>
                  <a:lnTo>
                    <a:pt x="584" y="19354"/>
                  </a:lnTo>
                  <a:lnTo>
                    <a:pt x="863" y="19634"/>
                  </a:lnTo>
                  <a:lnTo>
                    <a:pt x="1447" y="19050"/>
                  </a:lnTo>
                  <a:lnTo>
                    <a:pt x="2019" y="18770"/>
                  </a:lnTo>
                  <a:lnTo>
                    <a:pt x="2019" y="15595"/>
                  </a:lnTo>
                  <a:lnTo>
                    <a:pt x="2311" y="14439"/>
                  </a:lnTo>
                  <a:lnTo>
                    <a:pt x="2311" y="3759"/>
                  </a:lnTo>
                  <a:lnTo>
                    <a:pt x="2019" y="2603"/>
                  </a:lnTo>
                  <a:lnTo>
                    <a:pt x="2019" y="0"/>
                  </a:lnTo>
                  <a:close/>
                </a:path>
              </a:pathLst>
            </a:custGeom>
            <a:solidFill>
              <a:srgbClr val="919495"/>
            </a:solidFill>
          </p:spPr>
          <p:txBody>
            <a:bodyPr wrap="square" lIns="0" tIns="0" rIns="0" bIns="0" rtlCol="0"/>
            <a:lstStyle/>
            <a:p>
              <a:endParaRPr/>
            </a:p>
          </p:txBody>
        </p:sp>
        <p:sp>
          <p:nvSpPr>
            <p:cNvPr id="941" name="object 944">
              <a:extLst>
                <a:ext uri="{FF2B5EF4-FFF2-40B4-BE49-F238E27FC236}">
                  <a16:creationId xmlns:a16="http://schemas.microsoft.com/office/drawing/2014/main" id="{BFCF2B53-98A0-20F6-E11A-F32C9662241C}"/>
                </a:ext>
              </a:extLst>
            </p:cNvPr>
            <p:cNvSpPr/>
            <p:nvPr/>
          </p:nvSpPr>
          <p:spPr>
            <a:xfrm>
              <a:off x="6159677" y="3398490"/>
              <a:ext cx="1905" cy="5080"/>
            </a:xfrm>
            <a:custGeom>
              <a:avLst/>
              <a:gdLst/>
              <a:ahLst/>
              <a:cxnLst/>
              <a:rect l="l" t="t" r="r" b="b"/>
              <a:pathLst>
                <a:path w="1904" h="5079">
                  <a:moveTo>
                    <a:pt x="1155" y="0"/>
                  </a:moveTo>
                  <a:lnTo>
                    <a:pt x="571" y="1447"/>
                  </a:lnTo>
                  <a:lnTo>
                    <a:pt x="292" y="3174"/>
                  </a:lnTo>
                  <a:lnTo>
                    <a:pt x="0" y="4914"/>
                  </a:lnTo>
                  <a:lnTo>
                    <a:pt x="1155" y="4914"/>
                  </a:lnTo>
                  <a:lnTo>
                    <a:pt x="1155" y="2895"/>
                  </a:lnTo>
                  <a:lnTo>
                    <a:pt x="1447" y="2019"/>
                  </a:lnTo>
                  <a:lnTo>
                    <a:pt x="1155" y="1155"/>
                  </a:lnTo>
                  <a:lnTo>
                    <a:pt x="1155" y="0"/>
                  </a:lnTo>
                  <a:close/>
                </a:path>
              </a:pathLst>
            </a:custGeom>
            <a:solidFill>
              <a:srgbClr val="AE9FA0"/>
            </a:solidFill>
          </p:spPr>
          <p:txBody>
            <a:bodyPr wrap="square" lIns="0" tIns="0" rIns="0" bIns="0" rtlCol="0"/>
            <a:lstStyle/>
            <a:p>
              <a:endParaRPr/>
            </a:p>
          </p:txBody>
        </p:sp>
        <p:sp>
          <p:nvSpPr>
            <p:cNvPr id="942" name="object 945">
              <a:extLst>
                <a:ext uri="{FF2B5EF4-FFF2-40B4-BE49-F238E27FC236}">
                  <a16:creationId xmlns:a16="http://schemas.microsoft.com/office/drawing/2014/main" id="{2D736D36-2E6A-C954-E954-38536C259C7B}"/>
                </a:ext>
              </a:extLst>
            </p:cNvPr>
            <p:cNvSpPr/>
            <p:nvPr/>
          </p:nvSpPr>
          <p:spPr>
            <a:xfrm>
              <a:off x="6138016" y="3375394"/>
              <a:ext cx="9525" cy="27940"/>
            </a:xfrm>
            <a:custGeom>
              <a:avLst/>
              <a:gdLst/>
              <a:ahLst/>
              <a:cxnLst/>
              <a:rect l="l" t="t" r="r" b="b"/>
              <a:pathLst>
                <a:path w="9525" h="27939">
                  <a:moveTo>
                    <a:pt x="8661" y="0"/>
                  </a:moveTo>
                  <a:lnTo>
                    <a:pt x="6211" y="6724"/>
                  </a:lnTo>
                  <a:lnTo>
                    <a:pt x="4006" y="13501"/>
                  </a:lnTo>
                  <a:lnTo>
                    <a:pt x="1964" y="20386"/>
                  </a:lnTo>
                  <a:lnTo>
                    <a:pt x="0" y="27431"/>
                  </a:lnTo>
                  <a:lnTo>
                    <a:pt x="3352" y="22059"/>
                  </a:lnTo>
                  <a:lnTo>
                    <a:pt x="5813" y="14763"/>
                  </a:lnTo>
                  <a:lnTo>
                    <a:pt x="9245" y="571"/>
                  </a:lnTo>
                  <a:lnTo>
                    <a:pt x="8661" y="0"/>
                  </a:lnTo>
                  <a:close/>
                </a:path>
              </a:pathLst>
            </a:custGeom>
            <a:solidFill>
              <a:srgbClr val="A1A4A5"/>
            </a:solidFill>
          </p:spPr>
          <p:txBody>
            <a:bodyPr wrap="square" lIns="0" tIns="0" rIns="0" bIns="0" rtlCol="0"/>
            <a:lstStyle/>
            <a:p>
              <a:endParaRPr/>
            </a:p>
          </p:txBody>
        </p:sp>
        <p:sp>
          <p:nvSpPr>
            <p:cNvPr id="943" name="object 946">
              <a:extLst>
                <a:ext uri="{FF2B5EF4-FFF2-40B4-BE49-F238E27FC236}">
                  <a16:creationId xmlns:a16="http://schemas.microsoft.com/office/drawing/2014/main" id="{736C8731-18BD-C80B-B828-1CA47B3DD24E}"/>
                </a:ext>
              </a:extLst>
            </p:cNvPr>
            <p:cNvSpPr/>
            <p:nvPr/>
          </p:nvSpPr>
          <p:spPr>
            <a:xfrm>
              <a:off x="6312752" y="3391269"/>
              <a:ext cx="10160" cy="12065"/>
            </a:xfrm>
            <a:custGeom>
              <a:avLst/>
              <a:gdLst/>
              <a:ahLst/>
              <a:cxnLst/>
              <a:rect l="l" t="t" r="r" b="b"/>
              <a:pathLst>
                <a:path w="10160" h="12064">
                  <a:moveTo>
                    <a:pt x="1155" y="0"/>
                  </a:moveTo>
                  <a:lnTo>
                    <a:pt x="571" y="3187"/>
                  </a:lnTo>
                  <a:lnTo>
                    <a:pt x="279" y="6362"/>
                  </a:lnTo>
                  <a:lnTo>
                    <a:pt x="0" y="9817"/>
                  </a:lnTo>
                  <a:lnTo>
                    <a:pt x="2019" y="9817"/>
                  </a:lnTo>
                  <a:lnTo>
                    <a:pt x="2019" y="11556"/>
                  </a:lnTo>
                  <a:lnTo>
                    <a:pt x="3746" y="10972"/>
                  </a:lnTo>
                  <a:lnTo>
                    <a:pt x="7797" y="9817"/>
                  </a:lnTo>
                  <a:lnTo>
                    <a:pt x="8953" y="5206"/>
                  </a:lnTo>
                  <a:lnTo>
                    <a:pt x="9817" y="2895"/>
                  </a:lnTo>
                  <a:lnTo>
                    <a:pt x="5778" y="2895"/>
                  </a:lnTo>
                  <a:lnTo>
                    <a:pt x="5778" y="1155"/>
                  </a:lnTo>
                  <a:lnTo>
                    <a:pt x="4038" y="584"/>
                  </a:lnTo>
                  <a:lnTo>
                    <a:pt x="1155" y="0"/>
                  </a:lnTo>
                  <a:close/>
                </a:path>
              </a:pathLst>
            </a:custGeom>
            <a:solidFill>
              <a:srgbClr val="D5D7D6"/>
            </a:solidFill>
          </p:spPr>
          <p:txBody>
            <a:bodyPr wrap="square" lIns="0" tIns="0" rIns="0" bIns="0" rtlCol="0"/>
            <a:lstStyle/>
            <a:p>
              <a:endParaRPr/>
            </a:p>
          </p:txBody>
        </p:sp>
        <p:sp>
          <p:nvSpPr>
            <p:cNvPr id="944" name="object 947">
              <a:extLst>
                <a:ext uri="{FF2B5EF4-FFF2-40B4-BE49-F238E27FC236}">
                  <a16:creationId xmlns:a16="http://schemas.microsoft.com/office/drawing/2014/main" id="{AFA1F014-64FC-979B-B049-D8978BA3D616}"/>
                </a:ext>
              </a:extLst>
            </p:cNvPr>
            <p:cNvSpPr/>
            <p:nvPr/>
          </p:nvSpPr>
          <p:spPr>
            <a:xfrm>
              <a:off x="6248915" y="3238201"/>
              <a:ext cx="195580" cy="165100"/>
            </a:xfrm>
            <a:custGeom>
              <a:avLst/>
              <a:gdLst/>
              <a:ahLst/>
              <a:cxnLst/>
              <a:rect l="l" t="t" r="r" b="b"/>
              <a:pathLst>
                <a:path w="195579" h="165100">
                  <a:moveTo>
                    <a:pt x="77698" y="77978"/>
                  </a:moveTo>
                  <a:lnTo>
                    <a:pt x="80518" y="83606"/>
                  </a:lnTo>
                  <a:lnTo>
                    <a:pt x="84882" y="88774"/>
                  </a:lnTo>
                  <a:lnTo>
                    <a:pt x="89191" y="94106"/>
                  </a:lnTo>
                  <a:lnTo>
                    <a:pt x="91846" y="100228"/>
                  </a:lnTo>
                  <a:lnTo>
                    <a:pt x="92430" y="101955"/>
                  </a:lnTo>
                  <a:lnTo>
                    <a:pt x="92722" y="103111"/>
                  </a:lnTo>
                  <a:lnTo>
                    <a:pt x="93002" y="103974"/>
                  </a:lnTo>
                  <a:lnTo>
                    <a:pt x="93573" y="104838"/>
                  </a:lnTo>
                  <a:lnTo>
                    <a:pt x="94157" y="105994"/>
                  </a:lnTo>
                  <a:lnTo>
                    <a:pt x="103403" y="111772"/>
                  </a:lnTo>
                  <a:lnTo>
                    <a:pt x="108305" y="114655"/>
                  </a:lnTo>
                  <a:lnTo>
                    <a:pt x="111484" y="126212"/>
                  </a:lnTo>
                  <a:lnTo>
                    <a:pt x="115420" y="137440"/>
                  </a:lnTo>
                  <a:lnTo>
                    <a:pt x="119642" y="148654"/>
                  </a:lnTo>
                  <a:lnTo>
                    <a:pt x="123621" y="160007"/>
                  </a:lnTo>
                  <a:lnTo>
                    <a:pt x="125641" y="160007"/>
                  </a:lnTo>
                  <a:lnTo>
                    <a:pt x="123037" y="162890"/>
                  </a:lnTo>
                  <a:lnTo>
                    <a:pt x="122745" y="164630"/>
                  </a:lnTo>
                  <a:lnTo>
                    <a:pt x="125056" y="163474"/>
                  </a:lnTo>
                  <a:lnTo>
                    <a:pt x="131529" y="163474"/>
                  </a:lnTo>
                  <a:lnTo>
                    <a:pt x="134302" y="162890"/>
                  </a:lnTo>
                  <a:lnTo>
                    <a:pt x="134594" y="151625"/>
                  </a:lnTo>
                  <a:lnTo>
                    <a:pt x="133146" y="139788"/>
                  </a:lnTo>
                  <a:lnTo>
                    <a:pt x="131419" y="136321"/>
                  </a:lnTo>
                  <a:lnTo>
                    <a:pt x="130835" y="134874"/>
                  </a:lnTo>
                  <a:lnTo>
                    <a:pt x="129971" y="133146"/>
                  </a:lnTo>
                  <a:lnTo>
                    <a:pt x="129387" y="131406"/>
                  </a:lnTo>
                  <a:lnTo>
                    <a:pt x="128816" y="129971"/>
                  </a:lnTo>
                  <a:lnTo>
                    <a:pt x="127368" y="129387"/>
                  </a:lnTo>
                  <a:lnTo>
                    <a:pt x="122745" y="120142"/>
                  </a:lnTo>
                  <a:lnTo>
                    <a:pt x="123901" y="119278"/>
                  </a:lnTo>
                  <a:lnTo>
                    <a:pt x="187731" y="119278"/>
                  </a:lnTo>
                  <a:lnTo>
                    <a:pt x="187731" y="116674"/>
                  </a:lnTo>
                  <a:lnTo>
                    <a:pt x="171272" y="116674"/>
                  </a:lnTo>
                  <a:lnTo>
                    <a:pt x="166649" y="116103"/>
                  </a:lnTo>
                  <a:lnTo>
                    <a:pt x="163766" y="112064"/>
                  </a:lnTo>
                  <a:lnTo>
                    <a:pt x="163182" y="109753"/>
                  </a:lnTo>
                  <a:lnTo>
                    <a:pt x="156832" y="99923"/>
                  </a:lnTo>
                  <a:lnTo>
                    <a:pt x="153936" y="95021"/>
                  </a:lnTo>
                  <a:lnTo>
                    <a:pt x="153650" y="94729"/>
                  </a:lnTo>
                  <a:lnTo>
                    <a:pt x="115823" y="94729"/>
                  </a:lnTo>
                  <a:lnTo>
                    <a:pt x="109704" y="86730"/>
                  </a:lnTo>
                  <a:lnTo>
                    <a:pt x="106858" y="78841"/>
                  </a:lnTo>
                  <a:lnTo>
                    <a:pt x="80289" y="78841"/>
                  </a:lnTo>
                  <a:lnTo>
                    <a:pt x="77698" y="77978"/>
                  </a:lnTo>
                  <a:close/>
                </a:path>
                <a:path w="195579" h="165100">
                  <a:moveTo>
                    <a:pt x="131529" y="163474"/>
                  </a:moveTo>
                  <a:lnTo>
                    <a:pt x="125056" y="163474"/>
                  </a:lnTo>
                  <a:lnTo>
                    <a:pt x="128816" y="164045"/>
                  </a:lnTo>
                  <a:lnTo>
                    <a:pt x="131529" y="163474"/>
                  </a:lnTo>
                  <a:close/>
                </a:path>
                <a:path w="195579" h="165100">
                  <a:moveTo>
                    <a:pt x="185223" y="124472"/>
                  </a:moveTo>
                  <a:lnTo>
                    <a:pt x="149326" y="124472"/>
                  </a:lnTo>
                  <a:lnTo>
                    <a:pt x="151345" y="127660"/>
                  </a:lnTo>
                  <a:lnTo>
                    <a:pt x="152501" y="129971"/>
                  </a:lnTo>
                  <a:lnTo>
                    <a:pt x="152501" y="130543"/>
                  </a:lnTo>
                  <a:lnTo>
                    <a:pt x="154812" y="132854"/>
                  </a:lnTo>
                  <a:lnTo>
                    <a:pt x="156248" y="134010"/>
                  </a:lnTo>
                  <a:lnTo>
                    <a:pt x="159143" y="134010"/>
                  </a:lnTo>
                  <a:lnTo>
                    <a:pt x="162026" y="135458"/>
                  </a:lnTo>
                  <a:lnTo>
                    <a:pt x="163766" y="134874"/>
                  </a:lnTo>
                  <a:lnTo>
                    <a:pt x="164922" y="134874"/>
                  </a:lnTo>
                  <a:lnTo>
                    <a:pt x="166649" y="133718"/>
                  </a:lnTo>
                  <a:lnTo>
                    <a:pt x="172999" y="128231"/>
                  </a:lnTo>
                  <a:lnTo>
                    <a:pt x="174739" y="128231"/>
                  </a:lnTo>
                  <a:lnTo>
                    <a:pt x="175602" y="127660"/>
                  </a:lnTo>
                  <a:lnTo>
                    <a:pt x="176479" y="127368"/>
                  </a:lnTo>
                  <a:lnTo>
                    <a:pt x="182244" y="125920"/>
                  </a:lnTo>
                  <a:lnTo>
                    <a:pt x="184848" y="125349"/>
                  </a:lnTo>
                  <a:lnTo>
                    <a:pt x="185223" y="124472"/>
                  </a:lnTo>
                  <a:close/>
                </a:path>
                <a:path w="195579" h="165100">
                  <a:moveTo>
                    <a:pt x="187348" y="120434"/>
                  </a:moveTo>
                  <a:lnTo>
                    <a:pt x="139788" y="120434"/>
                  </a:lnTo>
                  <a:lnTo>
                    <a:pt x="141808" y="124764"/>
                  </a:lnTo>
                  <a:lnTo>
                    <a:pt x="142392" y="125349"/>
                  </a:lnTo>
                  <a:lnTo>
                    <a:pt x="142963" y="125628"/>
                  </a:lnTo>
                  <a:lnTo>
                    <a:pt x="143827" y="125628"/>
                  </a:lnTo>
                  <a:lnTo>
                    <a:pt x="146138" y="126212"/>
                  </a:lnTo>
                  <a:lnTo>
                    <a:pt x="149326" y="124472"/>
                  </a:lnTo>
                  <a:lnTo>
                    <a:pt x="185223" y="124472"/>
                  </a:lnTo>
                  <a:lnTo>
                    <a:pt x="185712" y="123329"/>
                  </a:lnTo>
                  <a:lnTo>
                    <a:pt x="186575" y="121589"/>
                  </a:lnTo>
                  <a:lnTo>
                    <a:pt x="187348" y="120434"/>
                  </a:lnTo>
                  <a:close/>
                </a:path>
                <a:path w="195579" h="165100">
                  <a:moveTo>
                    <a:pt x="187731" y="119278"/>
                  </a:moveTo>
                  <a:lnTo>
                    <a:pt x="123901" y="119278"/>
                  </a:lnTo>
                  <a:lnTo>
                    <a:pt x="125641" y="119862"/>
                  </a:lnTo>
                  <a:lnTo>
                    <a:pt x="127368" y="121018"/>
                  </a:lnTo>
                  <a:lnTo>
                    <a:pt x="128523" y="121881"/>
                  </a:lnTo>
                  <a:lnTo>
                    <a:pt x="128816" y="121881"/>
                  </a:lnTo>
                  <a:lnTo>
                    <a:pt x="129971" y="122453"/>
                  </a:lnTo>
                  <a:lnTo>
                    <a:pt x="134023" y="122174"/>
                  </a:lnTo>
                  <a:lnTo>
                    <a:pt x="139788" y="120434"/>
                  </a:lnTo>
                  <a:lnTo>
                    <a:pt x="187348" y="120434"/>
                  </a:lnTo>
                  <a:lnTo>
                    <a:pt x="187731" y="119862"/>
                  </a:lnTo>
                  <a:lnTo>
                    <a:pt x="187731" y="119278"/>
                  </a:lnTo>
                  <a:close/>
                </a:path>
                <a:path w="195579" h="165100">
                  <a:moveTo>
                    <a:pt x="175894" y="17322"/>
                  </a:moveTo>
                  <a:lnTo>
                    <a:pt x="174922" y="22237"/>
                  </a:lnTo>
                  <a:lnTo>
                    <a:pt x="174159" y="26255"/>
                  </a:lnTo>
                  <a:lnTo>
                    <a:pt x="173583" y="30899"/>
                  </a:lnTo>
                  <a:lnTo>
                    <a:pt x="174155" y="33210"/>
                  </a:lnTo>
                  <a:lnTo>
                    <a:pt x="174739" y="34658"/>
                  </a:lnTo>
                  <a:lnTo>
                    <a:pt x="175031" y="36385"/>
                  </a:lnTo>
                  <a:lnTo>
                    <a:pt x="175602" y="40436"/>
                  </a:lnTo>
                  <a:lnTo>
                    <a:pt x="180561" y="51071"/>
                  </a:lnTo>
                  <a:lnTo>
                    <a:pt x="183867" y="62926"/>
                  </a:lnTo>
                  <a:lnTo>
                    <a:pt x="185711" y="75160"/>
                  </a:lnTo>
                  <a:lnTo>
                    <a:pt x="186283" y="86931"/>
                  </a:lnTo>
                  <a:lnTo>
                    <a:pt x="184848" y="87223"/>
                  </a:lnTo>
                  <a:lnTo>
                    <a:pt x="181952" y="88379"/>
                  </a:lnTo>
                  <a:lnTo>
                    <a:pt x="177622" y="114655"/>
                  </a:lnTo>
                  <a:lnTo>
                    <a:pt x="173291" y="116395"/>
                  </a:lnTo>
                  <a:lnTo>
                    <a:pt x="171272" y="116674"/>
                  </a:lnTo>
                  <a:lnTo>
                    <a:pt x="187731" y="116674"/>
                  </a:lnTo>
                  <a:lnTo>
                    <a:pt x="187731" y="116395"/>
                  </a:lnTo>
                  <a:lnTo>
                    <a:pt x="189471" y="115519"/>
                  </a:lnTo>
                  <a:lnTo>
                    <a:pt x="190042" y="114084"/>
                  </a:lnTo>
                  <a:lnTo>
                    <a:pt x="190626" y="112928"/>
                  </a:lnTo>
                  <a:lnTo>
                    <a:pt x="191490" y="111772"/>
                  </a:lnTo>
                  <a:lnTo>
                    <a:pt x="192646" y="108305"/>
                  </a:lnTo>
                  <a:lnTo>
                    <a:pt x="193801" y="108013"/>
                  </a:lnTo>
                  <a:lnTo>
                    <a:pt x="193863" y="105994"/>
                  </a:lnTo>
                  <a:lnTo>
                    <a:pt x="194373" y="98780"/>
                  </a:lnTo>
                  <a:lnTo>
                    <a:pt x="195237" y="98780"/>
                  </a:lnTo>
                  <a:lnTo>
                    <a:pt x="195237" y="96748"/>
                  </a:lnTo>
                  <a:lnTo>
                    <a:pt x="187875" y="58269"/>
                  </a:lnTo>
                  <a:lnTo>
                    <a:pt x="177914" y="20218"/>
                  </a:lnTo>
                  <a:lnTo>
                    <a:pt x="177050" y="19062"/>
                  </a:lnTo>
                  <a:lnTo>
                    <a:pt x="175894" y="17322"/>
                  </a:lnTo>
                  <a:close/>
                </a:path>
                <a:path w="195579" h="165100">
                  <a:moveTo>
                    <a:pt x="137041" y="83844"/>
                  </a:moveTo>
                  <a:lnTo>
                    <a:pt x="130263" y="84912"/>
                  </a:lnTo>
                  <a:lnTo>
                    <a:pt x="127660" y="93573"/>
                  </a:lnTo>
                  <a:lnTo>
                    <a:pt x="126504" y="94437"/>
                  </a:lnTo>
                  <a:lnTo>
                    <a:pt x="119291" y="94437"/>
                  </a:lnTo>
                  <a:lnTo>
                    <a:pt x="115823" y="94729"/>
                  </a:lnTo>
                  <a:lnTo>
                    <a:pt x="153650" y="94729"/>
                  </a:lnTo>
                  <a:lnTo>
                    <a:pt x="153365" y="94437"/>
                  </a:lnTo>
                  <a:lnTo>
                    <a:pt x="147887" y="89825"/>
                  </a:lnTo>
                  <a:lnTo>
                    <a:pt x="142681" y="85888"/>
                  </a:lnTo>
                  <a:lnTo>
                    <a:pt x="137041" y="83844"/>
                  </a:lnTo>
                  <a:close/>
                </a:path>
                <a:path w="195579" h="165100">
                  <a:moveTo>
                    <a:pt x="103595" y="65849"/>
                  </a:moveTo>
                  <a:lnTo>
                    <a:pt x="80009" y="65849"/>
                  </a:lnTo>
                  <a:lnTo>
                    <a:pt x="80581" y="68732"/>
                  </a:lnTo>
                  <a:lnTo>
                    <a:pt x="81165" y="70472"/>
                  </a:lnTo>
                  <a:lnTo>
                    <a:pt x="79425" y="70472"/>
                  </a:lnTo>
                  <a:lnTo>
                    <a:pt x="79425" y="72199"/>
                  </a:lnTo>
                  <a:lnTo>
                    <a:pt x="80289" y="78841"/>
                  </a:lnTo>
                  <a:lnTo>
                    <a:pt x="106858" y="78841"/>
                  </a:lnTo>
                  <a:lnTo>
                    <a:pt x="105675" y="75561"/>
                  </a:lnTo>
                  <a:lnTo>
                    <a:pt x="103595" y="65849"/>
                  </a:lnTo>
                  <a:close/>
                </a:path>
                <a:path w="195579" h="165100">
                  <a:moveTo>
                    <a:pt x="96562" y="48234"/>
                  </a:moveTo>
                  <a:lnTo>
                    <a:pt x="53441" y="48234"/>
                  </a:lnTo>
                  <a:lnTo>
                    <a:pt x="53246" y="49390"/>
                  </a:lnTo>
                  <a:lnTo>
                    <a:pt x="53149" y="54013"/>
                  </a:lnTo>
                  <a:lnTo>
                    <a:pt x="70764" y="54013"/>
                  </a:lnTo>
                  <a:lnTo>
                    <a:pt x="68745" y="61810"/>
                  </a:lnTo>
                  <a:lnTo>
                    <a:pt x="69316" y="64122"/>
                  </a:lnTo>
                  <a:lnTo>
                    <a:pt x="77114" y="67297"/>
                  </a:lnTo>
                  <a:lnTo>
                    <a:pt x="77114" y="70764"/>
                  </a:lnTo>
                  <a:lnTo>
                    <a:pt x="78854" y="69316"/>
                  </a:lnTo>
                  <a:lnTo>
                    <a:pt x="80009" y="65849"/>
                  </a:lnTo>
                  <a:lnTo>
                    <a:pt x="103595" y="65849"/>
                  </a:lnTo>
                  <a:lnTo>
                    <a:pt x="103109" y="63578"/>
                  </a:lnTo>
                  <a:lnTo>
                    <a:pt x="101384" y="53136"/>
                  </a:lnTo>
                  <a:lnTo>
                    <a:pt x="99644" y="53136"/>
                  </a:lnTo>
                  <a:lnTo>
                    <a:pt x="97332" y="49390"/>
                  </a:lnTo>
                  <a:lnTo>
                    <a:pt x="96562" y="48234"/>
                  </a:lnTo>
                  <a:close/>
                </a:path>
                <a:path w="195579" h="165100">
                  <a:moveTo>
                    <a:pt x="70764" y="54013"/>
                  </a:moveTo>
                  <a:lnTo>
                    <a:pt x="58051" y="54013"/>
                  </a:lnTo>
                  <a:lnTo>
                    <a:pt x="60655" y="60071"/>
                  </a:lnTo>
                  <a:lnTo>
                    <a:pt x="66141" y="54292"/>
                  </a:lnTo>
                  <a:lnTo>
                    <a:pt x="70764" y="54013"/>
                  </a:lnTo>
                  <a:close/>
                </a:path>
                <a:path w="195579" h="165100">
                  <a:moveTo>
                    <a:pt x="8141" y="35521"/>
                  </a:moveTo>
                  <a:lnTo>
                    <a:pt x="7797" y="35521"/>
                  </a:lnTo>
                  <a:lnTo>
                    <a:pt x="10401" y="38125"/>
                  </a:lnTo>
                  <a:lnTo>
                    <a:pt x="14160" y="44183"/>
                  </a:lnTo>
                  <a:lnTo>
                    <a:pt x="24152" y="45550"/>
                  </a:lnTo>
                  <a:lnTo>
                    <a:pt x="33686" y="47509"/>
                  </a:lnTo>
                  <a:lnTo>
                    <a:pt x="43278" y="48817"/>
                  </a:lnTo>
                  <a:lnTo>
                    <a:pt x="53441" y="48234"/>
                  </a:lnTo>
                  <a:lnTo>
                    <a:pt x="96562" y="48234"/>
                  </a:lnTo>
                  <a:lnTo>
                    <a:pt x="95021" y="45923"/>
                  </a:lnTo>
                  <a:lnTo>
                    <a:pt x="93002" y="42456"/>
                  </a:lnTo>
                  <a:lnTo>
                    <a:pt x="88671" y="41592"/>
                  </a:lnTo>
                  <a:lnTo>
                    <a:pt x="29463" y="41592"/>
                  </a:lnTo>
                  <a:lnTo>
                    <a:pt x="21666" y="40436"/>
                  </a:lnTo>
                  <a:lnTo>
                    <a:pt x="14160" y="40436"/>
                  </a:lnTo>
                  <a:lnTo>
                    <a:pt x="10401" y="37261"/>
                  </a:lnTo>
                  <a:lnTo>
                    <a:pt x="8141" y="35521"/>
                  </a:lnTo>
                  <a:close/>
                </a:path>
                <a:path w="195579" h="165100">
                  <a:moveTo>
                    <a:pt x="53441" y="32918"/>
                  </a:moveTo>
                  <a:lnTo>
                    <a:pt x="50545" y="33794"/>
                  </a:lnTo>
                  <a:lnTo>
                    <a:pt x="36969" y="33794"/>
                  </a:lnTo>
                  <a:lnTo>
                    <a:pt x="36677" y="35521"/>
                  </a:lnTo>
                  <a:lnTo>
                    <a:pt x="36677" y="39573"/>
                  </a:lnTo>
                  <a:lnTo>
                    <a:pt x="29463" y="41592"/>
                  </a:lnTo>
                  <a:lnTo>
                    <a:pt x="88671" y="41592"/>
                  </a:lnTo>
                  <a:lnTo>
                    <a:pt x="84340" y="40728"/>
                  </a:lnTo>
                  <a:lnTo>
                    <a:pt x="77698" y="39573"/>
                  </a:lnTo>
                  <a:lnTo>
                    <a:pt x="70764" y="34658"/>
                  </a:lnTo>
                  <a:lnTo>
                    <a:pt x="53441" y="32918"/>
                  </a:lnTo>
                  <a:close/>
                </a:path>
                <a:path w="195579" h="165100">
                  <a:moveTo>
                    <a:pt x="2895" y="31483"/>
                  </a:moveTo>
                  <a:lnTo>
                    <a:pt x="1739" y="33210"/>
                  </a:lnTo>
                  <a:lnTo>
                    <a:pt x="0" y="36677"/>
                  </a:lnTo>
                  <a:lnTo>
                    <a:pt x="7797" y="35521"/>
                  </a:lnTo>
                  <a:lnTo>
                    <a:pt x="8141" y="35521"/>
                  </a:lnTo>
                  <a:lnTo>
                    <a:pt x="2895" y="31483"/>
                  </a:lnTo>
                  <a:close/>
                </a:path>
                <a:path w="195579" h="165100">
                  <a:moveTo>
                    <a:pt x="17627" y="0"/>
                  </a:moveTo>
                  <a:lnTo>
                    <a:pt x="16751" y="292"/>
                  </a:lnTo>
                  <a:lnTo>
                    <a:pt x="15887" y="3467"/>
                  </a:lnTo>
                  <a:lnTo>
                    <a:pt x="18178" y="12072"/>
                  </a:lnTo>
                  <a:lnTo>
                    <a:pt x="22280" y="19678"/>
                  </a:lnTo>
                  <a:lnTo>
                    <a:pt x="27977" y="26276"/>
                  </a:lnTo>
                  <a:lnTo>
                    <a:pt x="34950" y="31775"/>
                  </a:lnTo>
                  <a:lnTo>
                    <a:pt x="34950" y="33794"/>
                  </a:lnTo>
                  <a:lnTo>
                    <a:pt x="50545" y="33794"/>
                  </a:lnTo>
                  <a:lnTo>
                    <a:pt x="50545" y="33502"/>
                  </a:lnTo>
                  <a:lnTo>
                    <a:pt x="44767" y="33502"/>
                  </a:lnTo>
                  <a:lnTo>
                    <a:pt x="37553" y="32054"/>
                  </a:lnTo>
                  <a:lnTo>
                    <a:pt x="36106" y="27152"/>
                  </a:lnTo>
                  <a:lnTo>
                    <a:pt x="34086" y="25996"/>
                  </a:lnTo>
                  <a:lnTo>
                    <a:pt x="32067" y="25133"/>
                  </a:lnTo>
                  <a:lnTo>
                    <a:pt x="30327" y="24257"/>
                  </a:lnTo>
                  <a:lnTo>
                    <a:pt x="28016" y="23393"/>
                  </a:lnTo>
                  <a:lnTo>
                    <a:pt x="27444" y="22237"/>
                  </a:lnTo>
                  <a:lnTo>
                    <a:pt x="25133" y="21374"/>
                  </a:lnTo>
                  <a:lnTo>
                    <a:pt x="24549" y="20218"/>
                  </a:lnTo>
                  <a:lnTo>
                    <a:pt x="23685" y="17907"/>
                  </a:lnTo>
                  <a:lnTo>
                    <a:pt x="23113" y="15595"/>
                  </a:lnTo>
                  <a:lnTo>
                    <a:pt x="22529" y="13576"/>
                  </a:lnTo>
                  <a:lnTo>
                    <a:pt x="21332" y="12072"/>
                  </a:lnTo>
                  <a:lnTo>
                    <a:pt x="19646" y="9817"/>
                  </a:lnTo>
                  <a:lnTo>
                    <a:pt x="18783" y="6350"/>
                  </a:lnTo>
                  <a:lnTo>
                    <a:pt x="17627" y="0"/>
                  </a:lnTo>
                  <a:close/>
                </a:path>
                <a:path w="195579" h="165100">
                  <a:moveTo>
                    <a:pt x="50545" y="32918"/>
                  </a:moveTo>
                  <a:lnTo>
                    <a:pt x="49390" y="32918"/>
                  </a:lnTo>
                  <a:lnTo>
                    <a:pt x="44767" y="33502"/>
                  </a:lnTo>
                  <a:lnTo>
                    <a:pt x="50545" y="33502"/>
                  </a:lnTo>
                  <a:lnTo>
                    <a:pt x="50545" y="32918"/>
                  </a:lnTo>
                  <a:close/>
                </a:path>
              </a:pathLst>
            </a:custGeom>
            <a:solidFill>
              <a:srgbClr val="707476"/>
            </a:solidFill>
          </p:spPr>
          <p:txBody>
            <a:bodyPr wrap="square" lIns="0" tIns="0" rIns="0" bIns="0" rtlCol="0"/>
            <a:lstStyle/>
            <a:p>
              <a:endParaRPr/>
            </a:p>
          </p:txBody>
        </p:sp>
        <p:sp>
          <p:nvSpPr>
            <p:cNvPr id="945" name="object 948">
              <a:extLst>
                <a:ext uri="{FF2B5EF4-FFF2-40B4-BE49-F238E27FC236}">
                  <a16:creationId xmlns:a16="http://schemas.microsoft.com/office/drawing/2014/main" id="{6B1E05F5-CE56-1351-FFDC-4F9D06B2D525}"/>
                </a:ext>
              </a:extLst>
            </p:cNvPr>
            <p:cNvSpPr/>
            <p:nvPr/>
          </p:nvSpPr>
          <p:spPr>
            <a:xfrm>
              <a:off x="6387550" y="3399068"/>
              <a:ext cx="1270" cy="3810"/>
            </a:xfrm>
            <a:custGeom>
              <a:avLst/>
              <a:gdLst/>
              <a:ahLst/>
              <a:cxnLst/>
              <a:rect l="l" t="t" r="r" b="b"/>
              <a:pathLst>
                <a:path w="1270" h="3810">
                  <a:moveTo>
                    <a:pt x="292" y="0"/>
                  </a:moveTo>
                  <a:lnTo>
                    <a:pt x="0" y="1155"/>
                  </a:lnTo>
                  <a:lnTo>
                    <a:pt x="0" y="3467"/>
                  </a:lnTo>
                  <a:lnTo>
                    <a:pt x="292" y="2895"/>
                  </a:lnTo>
                  <a:lnTo>
                    <a:pt x="584" y="2603"/>
                  </a:lnTo>
                  <a:lnTo>
                    <a:pt x="863" y="2311"/>
                  </a:lnTo>
                  <a:lnTo>
                    <a:pt x="584" y="1447"/>
                  </a:lnTo>
                  <a:lnTo>
                    <a:pt x="292" y="584"/>
                  </a:lnTo>
                  <a:lnTo>
                    <a:pt x="292" y="0"/>
                  </a:lnTo>
                  <a:close/>
                </a:path>
              </a:pathLst>
            </a:custGeom>
            <a:solidFill>
              <a:srgbClr val="A9ACAC"/>
            </a:solidFill>
          </p:spPr>
          <p:txBody>
            <a:bodyPr wrap="square" lIns="0" tIns="0" rIns="0" bIns="0" rtlCol="0"/>
            <a:lstStyle/>
            <a:p>
              <a:endParaRPr/>
            </a:p>
          </p:txBody>
        </p:sp>
        <p:sp>
          <p:nvSpPr>
            <p:cNvPr id="946" name="object 949">
              <a:extLst>
                <a:ext uri="{FF2B5EF4-FFF2-40B4-BE49-F238E27FC236}">
                  <a16:creationId xmlns:a16="http://schemas.microsoft.com/office/drawing/2014/main" id="{46FFDC4C-EE20-4B64-82D9-2EB02F244D37}"/>
                </a:ext>
              </a:extLst>
            </p:cNvPr>
            <p:cNvSpPr/>
            <p:nvPr/>
          </p:nvSpPr>
          <p:spPr>
            <a:xfrm>
              <a:off x="6387831" y="3392430"/>
              <a:ext cx="2540" cy="9525"/>
            </a:xfrm>
            <a:custGeom>
              <a:avLst/>
              <a:gdLst/>
              <a:ahLst/>
              <a:cxnLst/>
              <a:rect l="l" t="t" r="r" b="b"/>
              <a:pathLst>
                <a:path w="2539" h="9525">
                  <a:moveTo>
                    <a:pt x="1168" y="0"/>
                  </a:moveTo>
                  <a:lnTo>
                    <a:pt x="584" y="1155"/>
                  </a:lnTo>
                  <a:lnTo>
                    <a:pt x="304" y="2311"/>
                  </a:lnTo>
                  <a:lnTo>
                    <a:pt x="0" y="3746"/>
                  </a:lnTo>
                  <a:lnTo>
                    <a:pt x="0" y="7213"/>
                  </a:lnTo>
                  <a:lnTo>
                    <a:pt x="304" y="8077"/>
                  </a:lnTo>
                  <a:lnTo>
                    <a:pt x="584" y="8953"/>
                  </a:lnTo>
                  <a:lnTo>
                    <a:pt x="2031" y="5778"/>
                  </a:lnTo>
                  <a:lnTo>
                    <a:pt x="2324" y="3467"/>
                  </a:lnTo>
                  <a:lnTo>
                    <a:pt x="1168" y="0"/>
                  </a:lnTo>
                  <a:close/>
                </a:path>
              </a:pathLst>
            </a:custGeom>
            <a:solidFill>
              <a:srgbClr val="C4C5C5"/>
            </a:solidFill>
          </p:spPr>
          <p:txBody>
            <a:bodyPr wrap="square" lIns="0" tIns="0" rIns="0" bIns="0" rtlCol="0"/>
            <a:lstStyle/>
            <a:p>
              <a:endParaRPr/>
            </a:p>
          </p:txBody>
        </p:sp>
        <p:sp>
          <p:nvSpPr>
            <p:cNvPr id="947" name="object 950">
              <a:extLst>
                <a:ext uri="{FF2B5EF4-FFF2-40B4-BE49-F238E27FC236}">
                  <a16:creationId xmlns:a16="http://schemas.microsoft.com/office/drawing/2014/main" id="{43596C0C-40A7-02B1-794A-029B0B6910FE}"/>
                </a:ext>
              </a:extLst>
            </p:cNvPr>
            <p:cNvSpPr/>
            <p:nvPr/>
          </p:nvSpPr>
          <p:spPr>
            <a:xfrm>
              <a:off x="6168048" y="3397623"/>
              <a:ext cx="1905" cy="3810"/>
            </a:xfrm>
            <a:custGeom>
              <a:avLst/>
              <a:gdLst/>
              <a:ahLst/>
              <a:cxnLst/>
              <a:rect l="l" t="t" r="r" b="b"/>
              <a:pathLst>
                <a:path w="1904" h="3810">
                  <a:moveTo>
                    <a:pt x="863" y="0"/>
                  </a:moveTo>
                  <a:lnTo>
                    <a:pt x="584" y="584"/>
                  </a:lnTo>
                  <a:lnTo>
                    <a:pt x="292" y="1155"/>
                  </a:lnTo>
                  <a:lnTo>
                    <a:pt x="0" y="2032"/>
                  </a:lnTo>
                  <a:lnTo>
                    <a:pt x="0" y="2895"/>
                  </a:lnTo>
                  <a:lnTo>
                    <a:pt x="292" y="3467"/>
                  </a:lnTo>
                  <a:lnTo>
                    <a:pt x="1447" y="3467"/>
                  </a:lnTo>
                  <a:lnTo>
                    <a:pt x="863" y="1155"/>
                  </a:lnTo>
                  <a:lnTo>
                    <a:pt x="863" y="0"/>
                  </a:lnTo>
                  <a:close/>
                </a:path>
              </a:pathLst>
            </a:custGeom>
            <a:solidFill>
              <a:srgbClr val="C77662"/>
            </a:solidFill>
          </p:spPr>
          <p:txBody>
            <a:bodyPr wrap="square" lIns="0" tIns="0" rIns="0" bIns="0" rtlCol="0"/>
            <a:lstStyle/>
            <a:p>
              <a:endParaRPr/>
            </a:p>
          </p:txBody>
        </p:sp>
        <p:sp>
          <p:nvSpPr>
            <p:cNvPr id="948" name="object 951">
              <a:extLst>
                <a:ext uri="{FF2B5EF4-FFF2-40B4-BE49-F238E27FC236}">
                  <a16:creationId xmlns:a16="http://schemas.microsoft.com/office/drawing/2014/main" id="{933988DB-5744-A5EC-515A-CE609E5BBC97}"/>
                </a:ext>
              </a:extLst>
            </p:cNvPr>
            <p:cNvSpPr/>
            <p:nvPr/>
          </p:nvSpPr>
          <p:spPr>
            <a:xfrm>
              <a:off x="6168911" y="3395312"/>
              <a:ext cx="1905" cy="6350"/>
            </a:xfrm>
            <a:custGeom>
              <a:avLst/>
              <a:gdLst/>
              <a:ahLst/>
              <a:cxnLst/>
              <a:rect l="l" t="t" r="r" b="b"/>
              <a:pathLst>
                <a:path w="1904" h="6350">
                  <a:moveTo>
                    <a:pt x="876" y="0"/>
                  </a:moveTo>
                  <a:lnTo>
                    <a:pt x="584" y="584"/>
                  </a:lnTo>
                  <a:lnTo>
                    <a:pt x="0" y="2311"/>
                  </a:lnTo>
                  <a:lnTo>
                    <a:pt x="0" y="3467"/>
                  </a:lnTo>
                  <a:lnTo>
                    <a:pt x="584" y="5778"/>
                  </a:lnTo>
                  <a:lnTo>
                    <a:pt x="1447" y="5778"/>
                  </a:lnTo>
                  <a:lnTo>
                    <a:pt x="1447" y="863"/>
                  </a:lnTo>
                  <a:lnTo>
                    <a:pt x="1155" y="584"/>
                  </a:lnTo>
                  <a:lnTo>
                    <a:pt x="876" y="292"/>
                  </a:lnTo>
                  <a:lnTo>
                    <a:pt x="876" y="0"/>
                  </a:lnTo>
                  <a:close/>
                </a:path>
              </a:pathLst>
            </a:custGeom>
            <a:solidFill>
              <a:srgbClr val="DC8772"/>
            </a:solidFill>
          </p:spPr>
          <p:txBody>
            <a:bodyPr wrap="square" lIns="0" tIns="0" rIns="0" bIns="0" rtlCol="0"/>
            <a:lstStyle/>
            <a:p>
              <a:endParaRPr/>
            </a:p>
          </p:txBody>
        </p:sp>
        <p:sp>
          <p:nvSpPr>
            <p:cNvPr id="949" name="object 952">
              <a:extLst>
                <a:ext uri="{FF2B5EF4-FFF2-40B4-BE49-F238E27FC236}">
                  <a16:creationId xmlns:a16="http://schemas.microsoft.com/office/drawing/2014/main" id="{A589684C-FB54-4979-64EC-8CD213E730E7}"/>
                </a:ext>
              </a:extLst>
            </p:cNvPr>
            <p:cNvSpPr/>
            <p:nvPr/>
          </p:nvSpPr>
          <p:spPr>
            <a:xfrm>
              <a:off x="6170364" y="3396175"/>
              <a:ext cx="1270" cy="5080"/>
            </a:xfrm>
            <a:custGeom>
              <a:avLst/>
              <a:gdLst/>
              <a:ahLst/>
              <a:cxnLst/>
              <a:rect l="l" t="t" r="r" b="b"/>
              <a:pathLst>
                <a:path w="1270" h="5079">
                  <a:moveTo>
                    <a:pt x="863" y="0"/>
                  </a:moveTo>
                  <a:lnTo>
                    <a:pt x="0" y="0"/>
                  </a:lnTo>
                  <a:lnTo>
                    <a:pt x="0" y="4914"/>
                  </a:lnTo>
                  <a:lnTo>
                    <a:pt x="292" y="3187"/>
                  </a:lnTo>
                  <a:lnTo>
                    <a:pt x="571" y="1447"/>
                  </a:lnTo>
                  <a:lnTo>
                    <a:pt x="863" y="0"/>
                  </a:lnTo>
                  <a:close/>
                </a:path>
              </a:pathLst>
            </a:custGeom>
            <a:solidFill>
              <a:srgbClr val="CB8F83"/>
            </a:solidFill>
          </p:spPr>
          <p:txBody>
            <a:bodyPr wrap="square" lIns="0" tIns="0" rIns="0" bIns="0" rtlCol="0"/>
            <a:lstStyle/>
            <a:p>
              <a:endParaRPr/>
            </a:p>
          </p:txBody>
        </p:sp>
        <p:sp>
          <p:nvSpPr>
            <p:cNvPr id="950" name="object 953">
              <a:extLst>
                <a:ext uri="{FF2B5EF4-FFF2-40B4-BE49-F238E27FC236}">
                  <a16:creationId xmlns:a16="http://schemas.microsoft.com/office/drawing/2014/main" id="{322AC474-750A-6D53-7525-6B9E63B6053B}"/>
                </a:ext>
              </a:extLst>
            </p:cNvPr>
            <p:cNvSpPr/>
            <p:nvPr/>
          </p:nvSpPr>
          <p:spPr>
            <a:xfrm>
              <a:off x="6181916" y="3373937"/>
              <a:ext cx="6985" cy="27305"/>
            </a:xfrm>
            <a:custGeom>
              <a:avLst/>
              <a:gdLst/>
              <a:ahLst/>
              <a:cxnLst/>
              <a:rect l="l" t="t" r="r" b="b"/>
              <a:pathLst>
                <a:path w="6985" h="27304">
                  <a:moveTo>
                    <a:pt x="6642" y="0"/>
                  </a:moveTo>
                  <a:lnTo>
                    <a:pt x="4059" y="8146"/>
                  </a:lnTo>
                  <a:lnTo>
                    <a:pt x="1801" y="16614"/>
                  </a:lnTo>
                  <a:lnTo>
                    <a:pt x="303" y="23563"/>
                  </a:lnTo>
                  <a:lnTo>
                    <a:pt x="0" y="27152"/>
                  </a:lnTo>
                  <a:lnTo>
                    <a:pt x="1447" y="27152"/>
                  </a:lnTo>
                  <a:lnTo>
                    <a:pt x="2311" y="23114"/>
                  </a:lnTo>
                  <a:lnTo>
                    <a:pt x="3175" y="19354"/>
                  </a:lnTo>
                  <a:lnTo>
                    <a:pt x="4330" y="15595"/>
                  </a:lnTo>
                  <a:lnTo>
                    <a:pt x="4330" y="14160"/>
                  </a:lnTo>
                  <a:lnTo>
                    <a:pt x="4622" y="12712"/>
                  </a:lnTo>
                  <a:lnTo>
                    <a:pt x="4914" y="11557"/>
                  </a:lnTo>
                  <a:lnTo>
                    <a:pt x="5486" y="7518"/>
                  </a:lnTo>
                  <a:lnTo>
                    <a:pt x="6642" y="0"/>
                  </a:lnTo>
                  <a:close/>
                </a:path>
              </a:pathLst>
            </a:custGeom>
            <a:solidFill>
              <a:srgbClr val="E8C8BD"/>
            </a:solidFill>
          </p:spPr>
          <p:txBody>
            <a:bodyPr wrap="square" lIns="0" tIns="0" rIns="0" bIns="0" rtlCol="0"/>
            <a:lstStyle/>
            <a:p>
              <a:endParaRPr/>
            </a:p>
          </p:txBody>
        </p:sp>
        <p:sp>
          <p:nvSpPr>
            <p:cNvPr id="951" name="object 954">
              <a:extLst>
                <a:ext uri="{FF2B5EF4-FFF2-40B4-BE49-F238E27FC236}">
                  <a16:creationId xmlns:a16="http://schemas.microsoft.com/office/drawing/2014/main" id="{31B13BC5-78C3-6BFB-EB0B-F33778B48E43}"/>
                </a:ext>
              </a:extLst>
            </p:cNvPr>
            <p:cNvSpPr/>
            <p:nvPr/>
          </p:nvSpPr>
          <p:spPr>
            <a:xfrm>
              <a:off x="6160829" y="3396756"/>
              <a:ext cx="635" cy="3810"/>
            </a:xfrm>
            <a:custGeom>
              <a:avLst/>
              <a:gdLst/>
              <a:ahLst/>
              <a:cxnLst/>
              <a:rect l="l" t="t" r="r" b="b"/>
              <a:pathLst>
                <a:path w="635" h="3810">
                  <a:moveTo>
                    <a:pt x="292" y="0"/>
                  </a:moveTo>
                  <a:lnTo>
                    <a:pt x="0" y="584"/>
                  </a:lnTo>
                  <a:lnTo>
                    <a:pt x="0" y="2895"/>
                  </a:lnTo>
                  <a:lnTo>
                    <a:pt x="292" y="3759"/>
                  </a:lnTo>
                  <a:lnTo>
                    <a:pt x="292" y="0"/>
                  </a:lnTo>
                  <a:close/>
                </a:path>
              </a:pathLst>
            </a:custGeom>
            <a:solidFill>
              <a:srgbClr val="91736E"/>
            </a:solidFill>
          </p:spPr>
          <p:txBody>
            <a:bodyPr wrap="square" lIns="0" tIns="0" rIns="0" bIns="0" rtlCol="0"/>
            <a:lstStyle/>
            <a:p>
              <a:endParaRPr/>
            </a:p>
          </p:txBody>
        </p:sp>
        <p:sp>
          <p:nvSpPr>
            <p:cNvPr id="952" name="object 955">
              <a:extLst>
                <a:ext uri="{FF2B5EF4-FFF2-40B4-BE49-F238E27FC236}">
                  <a16:creationId xmlns:a16="http://schemas.microsoft.com/office/drawing/2014/main" id="{0DEB0B1B-4D35-FB0F-0ECB-C7545E3BDE92}"/>
                </a:ext>
              </a:extLst>
            </p:cNvPr>
            <p:cNvSpPr/>
            <p:nvPr/>
          </p:nvSpPr>
          <p:spPr>
            <a:xfrm>
              <a:off x="6123285" y="3393291"/>
              <a:ext cx="1270" cy="3810"/>
            </a:xfrm>
            <a:custGeom>
              <a:avLst/>
              <a:gdLst/>
              <a:ahLst/>
              <a:cxnLst/>
              <a:rect l="l" t="t" r="r" b="b"/>
              <a:pathLst>
                <a:path w="1270" h="3810">
                  <a:moveTo>
                    <a:pt x="863" y="0"/>
                  </a:moveTo>
                  <a:lnTo>
                    <a:pt x="0" y="0"/>
                  </a:lnTo>
                  <a:lnTo>
                    <a:pt x="0" y="3467"/>
                  </a:lnTo>
                  <a:lnTo>
                    <a:pt x="292" y="2311"/>
                  </a:lnTo>
                  <a:lnTo>
                    <a:pt x="571" y="1155"/>
                  </a:lnTo>
                  <a:lnTo>
                    <a:pt x="863" y="0"/>
                  </a:lnTo>
                  <a:close/>
                </a:path>
              </a:pathLst>
            </a:custGeom>
            <a:solidFill>
              <a:srgbClr val="919495"/>
            </a:solidFill>
          </p:spPr>
          <p:txBody>
            <a:bodyPr wrap="square" lIns="0" tIns="0" rIns="0" bIns="0" rtlCol="0"/>
            <a:lstStyle/>
            <a:p>
              <a:endParaRPr/>
            </a:p>
          </p:txBody>
        </p:sp>
        <p:sp>
          <p:nvSpPr>
            <p:cNvPr id="953" name="object 956">
              <a:extLst>
                <a:ext uri="{FF2B5EF4-FFF2-40B4-BE49-F238E27FC236}">
                  <a16:creationId xmlns:a16="http://schemas.microsoft.com/office/drawing/2014/main" id="{D1500B77-26C9-067D-FD14-A494BCFFC04C}"/>
                </a:ext>
              </a:extLst>
            </p:cNvPr>
            <p:cNvSpPr/>
            <p:nvPr/>
          </p:nvSpPr>
          <p:spPr>
            <a:xfrm>
              <a:off x="6169780" y="3391851"/>
              <a:ext cx="1905" cy="4445"/>
            </a:xfrm>
            <a:custGeom>
              <a:avLst/>
              <a:gdLst/>
              <a:ahLst/>
              <a:cxnLst/>
              <a:rect l="l" t="t" r="r" b="b"/>
              <a:pathLst>
                <a:path w="1904" h="4445">
                  <a:moveTo>
                    <a:pt x="1155" y="0"/>
                  </a:moveTo>
                  <a:lnTo>
                    <a:pt x="584" y="1155"/>
                  </a:lnTo>
                  <a:lnTo>
                    <a:pt x="0" y="3467"/>
                  </a:lnTo>
                  <a:lnTo>
                    <a:pt x="0" y="3759"/>
                  </a:lnTo>
                  <a:lnTo>
                    <a:pt x="584" y="4330"/>
                  </a:lnTo>
                  <a:lnTo>
                    <a:pt x="1447" y="4330"/>
                  </a:lnTo>
                  <a:lnTo>
                    <a:pt x="1447" y="571"/>
                  </a:lnTo>
                  <a:lnTo>
                    <a:pt x="1155" y="292"/>
                  </a:lnTo>
                  <a:lnTo>
                    <a:pt x="1155" y="0"/>
                  </a:lnTo>
                  <a:close/>
                </a:path>
              </a:pathLst>
            </a:custGeom>
            <a:solidFill>
              <a:srgbClr val="DC8772"/>
            </a:solidFill>
          </p:spPr>
          <p:txBody>
            <a:bodyPr wrap="square" lIns="0" tIns="0" rIns="0" bIns="0" rtlCol="0"/>
            <a:lstStyle/>
            <a:p>
              <a:endParaRPr/>
            </a:p>
          </p:txBody>
        </p:sp>
        <p:sp>
          <p:nvSpPr>
            <p:cNvPr id="954" name="object 957">
              <a:extLst>
                <a:ext uri="{FF2B5EF4-FFF2-40B4-BE49-F238E27FC236}">
                  <a16:creationId xmlns:a16="http://schemas.microsoft.com/office/drawing/2014/main" id="{DED33B48-1D0A-B431-9CB8-51303E960AC9}"/>
                </a:ext>
              </a:extLst>
            </p:cNvPr>
            <p:cNvSpPr/>
            <p:nvPr/>
          </p:nvSpPr>
          <p:spPr>
            <a:xfrm>
              <a:off x="6387840" y="3389539"/>
              <a:ext cx="1270" cy="6985"/>
            </a:xfrm>
            <a:custGeom>
              <a:avLst/>
              <a:gdLst/>
              <a:ahLst/>
              <a:cxnLst/>
              <a:rect l="l" t="t" r="r" b="b"/>
              <a:pathLst>
                <a:path w="1270" h="6985">
                  <a:moveTo>
                    <a:pt x="1155" y="0"/>
                  </a:moveTo>
                  <a:lnTo>
                    <a:pt x="0" y="0"/>
                  </a:lnTo>
                  <a:lnTo>
                    <a:pt x="0" y="6642"/>
                  </a:lnTo>
                  <a:lnTo>
                    <a:pt x="292" y="5194"/>
                  </a:lnTo>
                  <a:lnTo>
                    <a:pt x="571" y="4051"/>
                  </a:lnTo>
                  <a:lnTo>
                    <a:pt x="1155" y="2882"/>
                  </a:lnTo>
                  <a:lnTo>
                    <a:pt x="1155" y="0"/>
                  </a:lnTo>
                  <a:close/>
                </a:path>
              </a:pathLst>
            </a:custGeom>
            <a:solidFill>
              <a:srgbClr val="A9ACAC"/>
            </a:solidFill>
          </p:spPr>
          <p:txBody>
            <a:bodyPr wrap="square" lIns="0" tIns="0" rIns="0" bIns="0" rtlCol="0"/>
            <a:lstStyle/>
            <a:p>
              <a:endParaRPr/>
            </a:p>
          </p:txBody>
        </p:sp>
        <p:sp>
          <p:nvSpPr>
            <p:cNvPr id="955" name="object 958">
              <a:extLst>
                <a:ext uri="{FF2B5EF4-FFF2-40B4-BE49-F238E27FC236}">
                  <a16:creationId xmlns:a16="http://schemas.microsoft.com/office/drawing/2014/main" id="{0A46A751-8568-CE84-0014-E508CB6ECAE4}"/>
                </a:ext>
              </a:extLst>
            </p:cNvPr>
            <p:cNvSpPr/>
            <p:nvPr/>
          </p:nvSpPr>
          <p:spPr>
            <a:xfrm>
              <a:off x="6171229" y="3392434"/>
              <a:ext cx="1270" cy="3175"/>
            </a:xfrm>
            <a:custGeom>
              <a:avLst/>
              <a:gdLst/>
              <a:ahLst/>
              <a:cxnLst/>
              <a:rect l="l" t="t" r="r" b="b"/>
              <a:pathLst>
                <a:path w="1270" h="3175">
                  <a:moveTo>
                    <a:pt x="1155" y="0"/>
                  </a:moveTo>
                  <a:lnTo>
                    <a:pt x="0" y="0"/>
                  </a:lnTo>
                  <a:lnTo>
                    <a:pt x="0" y="2882"/>
                  </a:lnTo>
                  <a:lnTo>
                    <a:pt x="292" y="1727"/>
                  </a:lnTo>
                  <a:lnTo>
                    <a:pt x="571" y="863"/>
                  </a:lnTo>
                  <a:lnTo>
                    <a:pt x="1155" y="0"/>
                  </a:lnTo>
                  <a:close/>
                </a:path>
              </a:pathLst>
            </a:custGeom>
            <a:solidFill>
              <a:srgbClr val="CB8F83"/>
            </a:solidFill>
          </p:spPr>
          <p:txBody>
            <a:bodyPr wrap="square" lIns="0" tIns="0" rIns="0" bIns="0" rtlCol="0"/>
            <a:lstStyle/>
            <a:p>
              <a:endParaRPr/>
            </a:p>
          </p:txBody>
        </p:sp>
        <p:sp>
          <p:nvSpPr>
            <p:cNvPr id="956" name="object 959">
              <a:extLst>
                <a:ext uri="{FF2B5EF4-FFF2-40B4-BE49-F238E27FC236}">
                  <a16:creationId xmlns:a16="http://schemas.microsoft.com/office/drawing/2014/main" id="{05C1A3BE-E93D-1D1C-F1D5-8FED943B3948}"/>
                </a:ext>
              </a:extLst>
            </p:cNvPr>
            <p:cNvSpPr/>
            <p:nvPr/>
          </p:nvSpPr>
          <p:spPr>
            <a:xfrm>
              <a:off x="6123279" y="3386950"/>
              <a:ext cx="73025" cy="6350"/>
            </a:xfrm>
            <a:custGeom>
              <a:avLst/>
              <a:gdLst/>
              <a:ahLst/>
              <a:cxnLst/>
              <a:rect l="l" t="t" r="r" b="b"/>
              <a:pathLst>
                <a:path w="73025" h="6350">
                  <a:moveTo>
                    <a:pt x="863" y="2590"/>
                  </a:moveTo>
                  <a:lnTo>
                    <a:pt x="571" y="3746"/>
                  </a:lnTo>
                  <a:lnTo>
                    <a:pt x="292" y="4902"/>
                  </a:lnTo>
                  <a:lnTo>
                    <a:pt x="0" y="6350"/>
                  </a:lnTo>
                  <a:lnTo>
                    <a:pt x="863" y="6350"/>
                  </a:lnTo>
                  <a:lnTo>
                    <a:pt x="863" y="2590"/>
                  </a:lnTo>
                  <a:close/>
                </a:path>
                <a:path w="73025" h="6350">
                  <a:moveTo>
                    <a:pt x="72491" y="0"/>
                  </a:moveTo>
                  <a:lnTo>
                    <a:pt x="72199" y="0"/>
                  </a:lnTo>
                  <a:lnTo>
                    <a:pt x="72199" y="2019"/>
                  </a:lnTo>
                  <a:lnTo>
                    <a:pt x="72491" y="0"/>
                  </a:lnTo>
                  <a:close/>
                </a:path>
              </a:pathLst>
            </a:custGeom>
            <a:solidFill>
              <a:srgbClr val="797D7E"/>
            </a:solidFill>
          </p:spPr>
          <p:txBody>
            <a:bodyPr wrap="square" lIns="0" tIns="0" rIns="0" bIns="0" rtlCol="0"/>
            <a:lstStyle/>
            <a:p>
              <a:endParaRPr/>
            </a:p>
          </p:txBody>
        </p:sp>
        <p:sp>
          <p:nvSpPr>
            <p:cNvPr id="957" name="object 960">
              <a:extLst>
                <a:ext uri="{FF2B5EF4-FFF2-40B4-BE49-F238E27FC236}">
                  <a16:creationId xmlns:a16="http://schemas.microsoft.com/office/drawing/2014/main" id="{D648642C-E2E0-98E4-92B5-21A796EF6079}"/>
                </a:ext>
              </a:extLst>
            </p:cNvPr>
            <p:cNvSpPr/>
            <p:nvPr/>
          </p:nvSpPr>
          <p:spPr>
            <a:xfrm>
              <a:off x="6170937" y="3388099"/>
              <a:ext cx="1905" cy="4445"/>
            </a:xfrm>
            <a:custGeom>
              <a:avLst/>
              <a:gdLst/>
              <a:ahLst/>
              <a:cxnLst/>
              <a:rect l="l" t="t" r="r" b="b"/>
              <a:pathLst>
                <a:path w="1904" h="4445">
                  <a:moveTo>
                    <a:pt x="1739" y="0"/>
                  </a:moveTo>
                  <a:lnTo>
                    <a:pt x="863" y="0"/>
                  </a:lnTo>
                  <a:lnTo>
                    <a:pt x="292" y="2311"/>
                  </a:lnTo>
                  <a:lnTo>
                    <a:pt x="0" y="3746"/>
                  </a:lnTo>
                  <a:lnTo>
                    <a:pt x="0" y="4038"/>
                  </a:lnTo>
                  <a:lnTo>
                    <a:pt x="292" y="4330"/>
                  </a:lnTo>
                  <a:lnTo>
                    <a:pt x="1447" y="4330"/>
                  </a:lnTo>
                  <a:lnTo>
                    <a:pt x="1447" y="1435"/>
                  </a:lnTo>
                  <a:lnTo>
                    <a:pt x="1739" y="0"/>
                  </a:lnTo>
                  <a:close/>
                </a:path>
              </a:pathLst>
            </a:custGeom>
            <a:solidFill>
              <a:srgbClr val="DC8772"/>
            </a:solidFill>
          </p:spPr>
          <p:txBody>
            <a:bodyPr wrap="square" lIns="0" tIns="0" rIns="0" bIns="0" rtlCol="0"/>
            <a:lstStyle/>
            <a:p>
              <a:endParaRPr/>
            </a:p>
          </p:txBody>
        </p:sp>
        <p:sp>
          <p:nvSpPr>
            <p:cNvPr id="958" name="object 961">
              <a:extLst>
                <a:ext uri="{FF2B5EF4-FFF2-40B4-BE49-F238E27FC236}">
                  <a16:creationId xmlns:a16="http://schemas.microsoft.com/office/drawing/2014/main" id="{CCADB592-15C0-72A9-626E-15FC83AD1CB8}"/>
                </a:ext>
              </a:extLst>
            </p:cNvPr>
            <p:cNvSpPr/>
            <p:nvPr/>
          </p:nvSpPr>
          <p:spPr>
            <a:xfrm>
              <a:off x="6186248" y="3385500"/>
              <a:ext cx="1270" cy="4445"/>
            </a:xfrm>
            <a:custGeom>
              <a:avLst/>
              <a:gdLst/>
              <a:ahLst/>
              <a:cxnLst/>
              <a:rect l="l" t="t" r="r" b="b"/>
              <a:pathLst>
                <a:path w="1270" h="4445">
                  <a:moveTo>
                    <a:pt x="571" y="0"/>
                  </a:moveTo>
                  <a:lnTo>
                    <a:pt x="292" y="1155"/>
                  </a:lnTo>
                  <a:lnTo>
                    <a:pt x="0" y="2603"/>
                  </a:lnTo>
                  <a:lnTo>
                    <a:pt x="0" y="4038"/>
                  </a:lnTo>
                  <a:lnTo>
                    <a:pt x="863" y="571"/>
                  </a:lnTo>
                  <a:lnTo>
                    <a:pt x="571" y="279"/>
                  </a:lnTo>
                  <a:lnTo>
                    <a:pt x="571" y="0"/>
                  </a:lnTo>
                  <a:close/>
                </a:path>
              </a:pathLst>
            </a:custGeom>
            <a:solidFill>
              <a:srgbClr val="E3AA99"/>
            </a:solidFill>
          </p:spPr>
          <p:txBody>
            <a:bodyPr wrap="square" lIns="0" tIns="0" rIns="0" bIns="0" rtlCol="0"/>
            <a:lstStyle/>
            <a:p>
              <a:endParaRPr/>
            </a:p>
          </p:txBody>
        </p:sp>
        <p:sp>
          <p:nvSpPr>
            <p:cNvPr id="959" name="object 962">
              <a:extLst>
                <a:ext uri="{FF2B5EF4-FFF2-40B4-BE49-F238E27FC236}">
                  <a16:creationId xmlns:a16="http://schemas.microsoft.com/office/drawing/2014/main" id="{4F4E7DB6-DF20-40CC-CA35-1DDE34A50391}"/>
                </a:ext>
              </a:extLst>
            </p:cNvPr>
            <p:cNvSpPr/>
            <p:nvPr/>
          </p:nvSpPr>
          <p:spPr>
            <a:xfrm>
              <a:off x="6387840" y="3386655"/>
              <a:ext cx="1270" cy="3175"/>
            </a:xfrm>
            <a:custGeom>
              <a:avLst/>
              <a:gdLst/>
              <a:ahLst/>
              <a:cxnLst/>
              <a:rect l="l" t="t" r="r" b="b"/>
              <a:pathLst>
                <a:path w="1270" h="3175">
                  <a:moveTo>
                    <a:pt x="0" y="0"/>
                  </a:moveTo>
                  <a:lnTo>
                    <a:pt x="0" y="2882"/>
                  </a:lnTo>
                  <a:lnTo>
                    <a:pt x="1155" y="2882"/>
                  </a:lnTo>
                  <a:lnTo>
                    <a:pt x="571" y="1727"/>
                  </a:lnTo>
                  <a:lnTo>
                    <a:pt x="292" y="863"/>
                  </a:lnTo>
                  <a:lnTo>
                    <a:pt x="0" y="0"/>
                  </a:lnTo>
                  <a:close/>
                </a:path>
              </a:pathLst>
            </a:custGeom>
            <a:solidFill>
              <a:srgbClr val="CDCFCE"/>
            </a:solidFill>
          </p:spPr>
          <p:txBody>
            <a:bodyPr wrap="square" lIns="0" tIns="0" rIns="0" bIns="0" rtlCol="0"/>
            <a:lstStyle/>
            <a:p>
              <a:endParaRPr/>
            </a:p>
          </p:txBody>
        </p:sp>
        <p:sp>
          <p:nvSpPr>
            <p:cNvPr id="960" name="object 963">
              <a:extLst>
                <a:ext uri="{FF2B5EF4-FFF2-40B4-BE49-F238E27FC236}">
                  <a16:creationId xmlns:a16="http://schemas.microsoft.com/office/drawing/2014/main" id="{37EC7ED3-1ED8-E6CB-F039-B59FC1207F81}"/>
                </a:ext>
              </a:extLst>
            </p:cNvPr>
            <p:cNvSpPr/>
            <p:nvPr/>
          </p:nvSpPr>
          <p:spPr>
            <a:xfrm>
              <a:off x="6175272" y="3358630"/>
              <a:ext cx="8890" cy="29845"/>
            </a:xfrm>
            <a:custGeom>
              <a:avLst/>
              <a:gdLst/>
              <a:ahLst/>
              <a:cxnLst/>
              <a:rect l="l" t="t" r="r" b="b"/>
              <a:pathLst>
                <a:path w="8889" h="29845">
                  <a:moveTo>
                    <a:pt x="8661" y="0"/>
                  </a:moveTo>
                  <a:lnTo>
                    <a:pt x="2882" y="11556"/>
                  </a:lnTo>
                  <a:lnTo>
                    <a:pt x="2311" y="12712"/>
                  </a:lnTo>
                  <a:lnTo>
                    <a:pt x="2019" y="13868"/>
                  </a:lnTo>
                  <a:lnTo>
                    <a:pt x="1727" y="15316"/>
                  </a:lnTo>
                  <a:lnTo>
                    <a:pt x="1155" y="17043"/>
                  </a:lnTo>
                  <a:lnTo>
                    <a:pt x="863" y="18199"/>
                  </a:lnTo>
                  <a:lnTo>
                    <a:pt x="0" y="29756"/>
                  </a:lnTo>
                  <a:lnTo>
                    <a:pt x="1727" y="28879"/>
                  </a:lnTo>
                  <a:lnTo>
                    <a:pt x="8661" y="0"/>
                  </a:lnTo>
                  <a:close/>
                </a:path>
              </a:pathLst>
            </a:custGeom>
            <a:solidFill>
              <a:srgbClr val="E8C8BD"/>
            </a:solidFill>
          </p:spPr>
          <p:txBody>
            <a:bodyPr wrap="square" lIns="0" tIns="0" rIns="0" bIns="0" rtlCol="0"/>
            <a:lstStyle/>
            <a:p>
              <a:endParaRPr/>
            </a:p>
          </p:txBody>
        </p:sp>
        <p:sp>
          <p:nvSpPr>
            <p:cNvPr id="961" name="object 964">
              <a:extLst>
                <a:ext uri="{FF2B5EF4-FFF2-40B4-BE49-F238E27FC236}">
                  <a16:creationId xmlns:a16="http://schemas.microsoft.com/office/drawing/2014/main" id="{90527457-2DA9-C534-9CFC-4FF008D980FA}"/>
                </a:ext>
              </a:extLst>
            </p:cNvPr>
            <p:cNvSpPr/>
            <p:nvPr/>
          </p:nvSpPr>
          <p:spPr>
            <a:xfrm>
              <a:off x="6387550" y="3386074"/>
              <a:ext cx="635" cy="2540"/>
            </a:xfrm>
            <a:custGeom>
              <a:avLst/>
              <a:gdLst/>
              <a:ahLst/>
              <a:cxnLst/>
              <a:rect l="l" t="t" r="r" b="b"/>
              <a:pathLst>
                <a:path w="635" h="2539">
                  <a:moveTo>
                    <a:pt x="0" y="0"/>
                  </a:moveTo>
                  <a:lnTo>
                    <a:pt x="0" y="1155"/>
                  </a:lnTo>
                  <a:lnTo>
                    <a:pt x="292" y="2311"/>
                  </a:lnTo>
                  <a:lnTo>
                    <a:pt x="292" y="571"/>
                  </a:lnTo>
                  <a:lnTo>
                    <a:pt x="0" y="0"/>
                  </a:lnTo>
                  <a:close/>
                </a:path>
              </a:pathLst>
            </a:custGeom>
            <a:solidFill>
              <a:srgbClr val="B0B3B3"/>
            </a:solidFill>
          </p:spPr>
          <p:txBody>
            <a:bodyPr wrap="square" lIns="0" tIns="0" rIns="0" bIns="0" rtlCol="0"/>
            <a:lstStyle/>
            <a:p>
              <a:endParaRPr/>
            </a:p>
          </p:txBody>
        </p:sp>
        <p:sp>
          <p:nvSpPr>
            <p:cNvPr id="962" name="object 965">
              <a:extLst>
                <a:ext uri="{FF2B5EF4-FFF2-40B4-BE49-F238E27FC236}">
                  <a16:creationId xmlns:a16="http://schemas.microsoft.com/office/drawing/2014/main" id="{8B8EB5F3-3E1F-E610-C652-BF0E7F709552}"/>
                </a:ext>
              </a:extLst>
            </p:cNvPr>
            <p:cNvSpPr/>
            <p:nvPr/>
          </p:nvSpPr>
          <p:spPr>
            <a:xfrm>
              <a:off x="6171807" y="3383182"/>
              <a:ext cx="1905" cy="5080"/>
            </a:xfrm>
            <a:custGeom>
              <a:avLst/>
              <a:gdLst/>
              <a:ahLst/>
              <a:cxnLst/>
              <a:rect l="l" t="t" r="r" b="b"/>
              <a:pathLst>
                <a:path w="1904" h="5079">
                  <a:moveTo>
                    <a:pt x="863" y="0"/>
                  </a:moveTo>
                  <a:lnTo>
                    <a:pt x="584" y="1447"/>
                  </a:lnTo>
                  <a:lnTo>
                    <a:pt x="0" y="4914"/>
                  </a:lnTo>
                  <a:lnTo>
                    <a:pt x="863" y="4914"/>
                  </a:lnTo>
                  <a:lnTo>
                    <a:pt x="863" y="4051"/>
                  </a:lnTo>
                  <a:lnTo>
                    <a:pt x="1447" y="2311"/>
                  </a:lnTo>
                  <a:lnTo>
                    <a:pt x="863" y="584"/>
                  </a:lnTo>
                  <a:lnTo>
                    <a:pt x="863" y="0"/>
                  </a:lnTo>
                  <a:close/>
                </a:path>
              </a:pathLst>
            </a:custGeom>
            <a:solidFill>
              <a:srgbClr val="DC8772"/>
            </a:solidFill>
          </p:spPr>
          <p:txBody>
            <a:bodyPr wrap="square" lIns="0" tIns="0" rIns="0" bIns="0" rtlCol="0"/>
            <a:lstStyle/>
            <a:p>
              <a:endParaRPr/>
            </a:p>
          </p:txBody>
        </p:sp>
        <p:sp>
          <p:nvSpPr>
            <p:cNvPr id="963" name="object 966">
              <a:extLst>
                <a:ext uri="{FF2B5EF4-FFF2-40B4-BE49-F238E27FC236}">
                  <a16:creationId xmlns:a16="http://schemas.microsoft.com/office/drawing/2014/main" id="{DC5A688A-DF65-98CA-D455-5A150A041E2E}"/>
                </a:ext>
              </a:extLst>
            </p:cNvPr>
            <p:cNvSpPr/>
            <p:nvPr/>
          </p:nvSpPr>
          <p:spPr>
            <a:xfrm>
              <a:off x="6246322" y="3383769"/>
              <a:ext cx="3175" cy="3175"/>
            </a:xfrm>
            <a:custGeom>
              <a:avLst/>
              <a:gdLst/>
              <a:ahLst/>
              <a:cxnLst/>
              <a:rect l="l" t="t" r="r" b="b"/>
              <a:pathLst>
                <a:path w="3175" h="3175">
                  <a:moveTo>
                    <a:pt x="2882" y="0"/>
                  </a:moveTo>
                  <a:lnTo>
                    <a:pt x="1155" y="0"/>
                  </a:lnTo>
                  <a:lnTo>
                    <a:pt x="0" y="292"/>
                  </a:lnTo>
                  <a:lnTo>
                    <a:pt x="0" y="2882"/>
                  </a:lnTo>
                  <a:lnTo>
                    <a:pt x="863" y="2311"/>
                  </a:lnTo>
                  <a:lnTo>
                    <a:pt x="1727" y="2019"/>
                  </a:lnTo>
                  <a:lnTo>
                    <a:pt x="2882" y="1727"/>
                  </a:lnTo>
                  <a:lnTo>
                    <a:pt x="2882" y="0"/>
                  </a:lnTo>
                  <a:close/>
                </a:path>
              </a:pathLst>
            </a:custGeom>
            <a:solidFill>
              <a:srgbClr val="AAA3AC"/>
            </a:solidFill>
          </p:spPr>
          <p:txBody>
            <a:bodyPr wrap="square" lIns="0" tIns="0" rIns="0" bIns="0" rtlCol="0"/>
            <a:lstStyle/>
            <a:p>
              <a:endParaRPr/>
            </a:p>
          </p:txBody>
        </p:sp>
        <p:sp>
          <p:nvSpPr>
            <p:cNvPr id="964" name="object 967">
              <a:extLst>
                <a:ext uri="{FF2B5EF4-FFF2-40B4-BE49-F238E27FC236}">
                  <a16:creationId xmlns:a16="http://schemas.microsoft.com/office/drawing/2014/main" id="{458C1275-160D-D5BF-A17D-5CA43EFFA2D3}"/>
                </a:ext>
              </a:extLst>
            </p:cNvPr>
            <p:cNvSpPr/>
            <p:nvPr/>
          </p:nvSpPr>
          <p:spPr>
            <a:xfrm>
              <a:off x="6186822" y="3300872"/>
              <a:ext cx="33020" cy="85725"/>
            </a:xfrm>
            <a:custGeom>
              <a:avLst/>
              <a:gdLst/>
              <a:ahLst/>
              <a:cxnLst/>
              <a:rect l="l" t="t" r="r" b="b"/>
              <a:pathLst>
                <a:path w="33020" h="85725">
                  <a:moveTo>
                    <a:pt x="32639" y="0"/>
                  </a:moveTo>
                  <a:lnTo>
                    <a:pt x="10728" y="49972"/>
                  </a:lnTo>
                  <a:lnTo>
                    <a:pt x="6012" y="62237"/>
                  </a:lnTo>
                  <a:lnTo>
                    <a:pt x="3759" y="67297"/>
                  </a:lnTo>
                  <a:lnTo>
                    <a:pt x="3175" y="71335"/>
                  </a:lnTo>
                  <a:lnTo>
                    <a:pt x="1739" y="73075"/>
                  </a:lnTo>
                  <a:lnTo>
                    <a:pt x="584" y="80581"/>
                  </a:lnTo>
                  <a:lnTo>
                    <a:pt x="0" y="84620"/>
                  </a:lnTo>
                  <a:lnTo>
                    <a:pt x="0" y="84912"/>
                  </a:lnTo>
                  <a:lnTo>
                    <a:pt x="292" y="85204"/>
                  </a:lnTo>
                  <a:lnTo>
                    <a:pt x="6712" y="66487"/>
                  </a:lnTo>
                  <a:lnTo>
                    <a:pt x="10507" y="55675"/>
                  </a:lnTo>
                  <a:lnTo>
                    <a:pt x="13166" y="48651"/>
                  </a:lnTo>
                  <a:lnTo>
                    <a:pt x="16179" y="41300"/>
                  </a:lnTo>
                  <a:lnTo>
                    <a:pt x="16459" y="39865"/>
                  </a:lnTo>
                  <a:lnTo>
                    <a:pt x="16751" y="38709"/>
                  </a:lnTo>
                  <a:lnTo>
                    <a:pt x="17335" y="37553"/>
                  </a:lnTo>
                  <a:lnTo>
                    <a:pt x="17614" y="36385"/>
                  </a:lnTo>
                  <a:lnTo>
                    <a:pt x="18199" y="34658"/>
                  </a:lnTo>
                  <a:lnTo>
                    <a:pt x="18491" y="33502"/>
                  </a:lnTo>
                  <a:lnTo>
                    <a:pt x="19062" y="31775"/>
                  </a:lnTo>
                  <a:lnTo>
                    <a:pt x="20218" y="30619"/>
                  </a:lnTo>
                  <a:lnTo>
                    <a:pt x="21082" y="30327"/>
                  </a:lnTo>
                  <a:lnTo>
                    <a:pt x="21958" y="26860"/>
                  </a:lnTo>
                  <a:lnTo>
                    <a:pt x="22529" y="22529"/>
                  </a:lnTo>
                  <a:lnTo>
                    <a:pt x="23393" y="22529"/>
                  </a:lnTo>
                  <a:lnTo>
                    <a:pt x="24269" y="18770"/>
                  </a:lnTo>
                  <a:lnTo>
                    <a:pt x="25996" y="16751"/>
                  </a:lnTo>
                  <a:lnTo>
                    <a:pt x="25996" y="15024"/>
                  </a:lnTo>
                  <a:lnTo>
                    <a:pt x="27724" y="13004"/>
                  </a:lnTo>
                  <a:lnTo>
                    <a:pt x="28308" y="12420"/>
                  </a:lnTo>
                  <a:lnTo>
                    <a:pt x="28879" y="12128"/>
                  </a:lnTo>
                  <a:lnTo>
                    <a:pt x="30035" y="6362"/>
                  </a:lnTo>
                  <a:lnTo>
                    <a:pt x="31775" y="5206"/>
                  </a:lnTo>
                  <a:lnTo>
                    <a:pt x="32346" y="2882"/>
                  </a:lnTo>
                  <a:lnTo>
                    <a:pt x="32639" y="2031"/>
                  </a:lnTo>
                  <a:lnTo>
                    <a:pt x="32639" y="0"/>
                  </a:lnTo>
                  <a:close/>
                </a:path>
              </a:pathLst>
            </a:custGeom>
            <a:solidFill>
              <a:srgbClr val="E3AA99"/>
            </a:solidFill>
          </p:spPr>
          <p:txBody>
            <a:bodyPr wrap="square" lIns="0" tIns="0" rIns="0" bIns="0" rtlCol="0"/>
            <a:lstStyle/>
            <a:p>
              <a:endParaRPr/>
            </a:p>
          </p:txBody>
        </p:sp>
        <p:sp>
          <p:nvSpPr>
            <p:cNvPr id="965" name="object 968">
              <a:extLst>
                <a:ext uri="{FF2B5EF4-FFF2-40B4-BE49-F238E27FC236}">
                  <a16:creationId xmlns:a16="http://schemas.microsoft.com/office/drawing/2014/main" id="{93D2D16D-B574-AEC5-95C3-46099A8FBF4D}"/>
                </a:ext>
              </a:extLst>
            </p:cNvPr>
            <p:cNvSpPr/>
            <p:nvPr/>
          </p:nvSpPr>
          <p:spPr>
            <a:xfrm>
              <a:off x="6172680" y="3381735"/>
              <a:ext cx="1905" cy="3810"/>
            </a:xfrm>
            <a:custGeom>
              <a:avLst/>
              <a:gdLst/>
              <a:ahLst/>
              <a:cxnLst/>
              <a:rect l="l" t="t" r="r" b="b"/>
              <a:pathLst>
                <a:path w="1904" h="3810">
                  <a:moveTo>
                    <a:pt x="571" y="0"/>
                  </a:moveTo>
                  <a:lnTo>
                    <a:pt x="279" y="292"/>
                  </a:lnTo>
                  <a:lnTo>
                    <a:pt x="0" y="876"/>
                  </a:lnTo>
                  <a:lnTo>
                    <a:pt x="0" y="2032"/>
                  </a:lnTo>
                  <a:lnTo>
                    <a:pt x="279" y="2895"/>
                  </a:lnTo>
                  <a:lnTo>
                    <a:pt x="571" y="3759"/>
                  </a:lnTo>
                  <a:lnTo>
                    <a:pt x="1435" y="3759"/>
                  </a:lnTo>
                  <a:lnTo>
                    <a:pt x="571" y="0"/>
                  </a:lnTo>
                  <a:close/>
                </a:path>
              </a:pathLst>
            </a:custGeom>
            <a:solidFill>
              <a:srgbClr val="CB8F83"/>
            </a:solidFill>
          </p:spPr>
          <p:txBody>
            <a:bodyPr wrap="square" lIns="0" tIns="0" rIns="0" bIns="0" rtlCol="0"/>
            <a:lstStyle/>
            <a:p>
              <a:endParaRPr/>
            </a:p>
          </p:txBody>
        </p:sp>
        <p:sp>
          <p:nvSpPr>
            <p:cNvPr id="966" name="object 969">
              <a:extLst>
                <a:ext uri="{FF2B5EF4-FFF2-40B4-BE49-F238E27FC236}">
                  <a16:creationId xmlns:a16="http://schemas.microsoft.com/office/drawing/2014/main" id="{E08E98CC-9710-FAA1-1160-8502B84028AF}"/>
                </a:ext>
              </a:extLst>
            </p:cNvPr>
            <p:cNvSpPr/>
            <p:nvPr/>
          </p:nvSpPr>
          <p:spPr>
            <a:xfrm>
              <a:off x="6275202" y="3382609"/>
              <a:ext cx="4445" cy="3175"/>
            </a:xfrm>
            <a:custGeom>
              <a:avLst/>
              <a:gdLst/>
              <a:ahLst/>
              <a:cxnLst/>
              <a:rect l="l" t="t" r="r" b="b"/>
              <a:pathLst>
                <a:path w="4445" h="3175">
                  <a:moveTo>
                    <a:pt x="4038" y="0"/>
                  </a:moveTo>
                  <a:lnTo>
                    <a:pt x="0" y="0"/>
                  </a:lnTo>
                  <a:lnTo>
                    <a:pt x="0" y="2603"/>
                  </a:lnTo>
                  <a:lnTo>
                    <a:pt x="3175" y="863"/>
                  </a:lnTo>
                  <a:lnTo>
                    <a:pt x="4038" y="0"/>
                  </a:lnTo>
                  <a:close/>
                </a:path>
              </a:pathLst>
            </a:custGeom>
            <a:solidFill>
              <a:srgbClr val="AAA3AC"/>
            </a:solidFill>
          </p:spPr>
          <p:txBody>
            <a:bodyPr wrap="square" lIns="0" tIns="0" rIns="0" bIns="0" rtlCol="0"/>
            <a:lstStyle/>
            <a:p>
              <a:endParaRPr/>
            </a:p>
          </p:txBody>
        </p:sp>
        <p:sp>
          <p:nvSpPr>
            <p:cNvPr id="967" name="object 970">
              <a:extLst>
                <a:ext uri="{FF2B5EF4-FFF2-40B4-BE49-F238E27FC236}">
                  <a16:creationId xmlns:a16="http://schemas.microsoft.com/office/drawing/2014/main" id="{B014F942-849B-CC82-7399-B55CD4B40118}"/>
                </a:ext>
              </a:extLst>
            </p:cNvPr>
            <p:cNvSpPr/>
            <p:nvPr/>
          </p:nvSpPr>
          <p:spPr>
            <a:xfrm>
              <a:off x="6377731" y="3367307"/>
              <a:ext cx="10160" cy="17780"/>
            </a:xfrm>
            <a:custGeom>
              <a:avLst/>
              <a:gdLst/>
              <a:ahLst/>
              <a:cxnLst/>
              <a:rect l="l" t="t" r="r" b="b"/>
              <a:pathLst>
                <a:path w="10160" h="17779">
                  <a:moveTo>
                    <a:pt x="0" y="0"/>
                  </a:moveTo>
                  <a:lnTo>
                    <a:pt x="0" y="863"/>
                  </a:lnTo>
                  <a:lnTo>
                    <a:pt x="571" y="2298"/>
                  </a:lnTo>
                  <a:lnTo>
                    <a:pt x="1155" y="4038"/>
                  </a:lnTo>
                  <a:lnTo>
                    <a:pt x="2019" y="5765"/>
                  </a:lnTo>
                  <a:lnTo>
                    <a:pt x="3174" y="6057"/>
                  </a:lnTo>
                  <a:lnTo>
                    <a:pt x="5486" y="10680"/>
                  </a:lnTo>
                  <a:lnTo>
                    <a:pt x="6070" y="12700"/>
                  </a:lnTo>
                  <a:lnTo>
                    <a:pt x="7797" y="17322"/>
                  </a:lnTo>
                  <a:lnTo>
                    <a:pt x="9817" y="17322"/>
                  </a:lnTo>
                  <a:lnTo>
                    <a:pt x="9817" y="15011"/>
                  </a:lnTo>
                  <a:lnTo>
                    <a:pt x="4914" y="3746"/>
                  </a:lnTo>
                  <a:lnTo>
                    <a:pt x="3467" y="3175"/>
                  </a:lnTo>
                  <a:lnTo>
                    <a:pt x="1727" y="571"/>
                  </a:lnTo>
                  <a:lnTo>
                    <a:pt x="0" y="0"/>
                  </a:lnTo>
                  <a:close/>
                </a:path>
              </a:pathLst>
            </a:custGeom>
            <a:solidFill>
              <a:srgbClr val="A1A4A5"/>
            </a:solidFill>
          </p:spPr>
          <p:txBody>
            <a:bodyPr wrap="square" lIns="0" tIns="0" rIns="0" bIns="0" rtlCol="0"/>
            <a:lstStyle/>
            <a:p>
              <a:endParaRPr/>
            </a:p>
          </p:txBody>
        </p:sp>
        <p:sp>
          <p:nvSpPr>
            <p:cNvPr id="968" name="object 971">
              <a:extLst>
                <a:ext uri="{FF2B5EF4-FFF2-40B4-BE49-F238E27FC236}">
                  <a16:creationId xmlns:a16="http://schemas.microsoft.com/office/drawing/2014/main" id="{26109686-B063-26E2-532E-BBF578965740}"/>
                </a:ext>
              </a:extLst>
            </p:cNvPr>
            <p:cNvSpPr/>
            <p:nvPr/>
          </p:nvSpPr>
          <p:spPr>
            <a:xfrm>
              <a:off x="6250364" y="3380879"/>
              <a:ext cx="1270" cy="3175"/>
            </a:xfrm>
            <a:custGeom>
              <a:avLst/>
              <a:gdLst/>
              <a:ahLst/>
              <a:cxnLst/>
              <a:rect l="l" t="t" r="r" b="b"/>
              <a:pathLst>
                <a:path w="1270" h="3175">
                  <a:moveTo>
                    <a:pt x="863" y="0"/>
                  </a:moveTo>
                  <a:lnTo>
                    <a:pt x="0" y="863"/>
                  </a:lnTo>
                  <a:lnTo>
                    <a:pt x="0" y="2882"/>
                  </a:lnTo>
                  <a:lnTo>
                    <a:pt x="863" y="2882"/>
                  </a:lnTo>
                  <a:lnTo>
                    <a:pt x="863" y="0"/>
                  </a:lnTo>
                  <a:close/>
                </a:path>
              </a:pathLst>
            </a:custGeom>
            <a:solidFill>
              <a:srgbClr val="AAA3AC"/>
            </a:solidFill>
          </p:spPr>
          <p:txBody>
            <a:bodyPr wrap="square" lIns="0" tIns="0" rIns="0" bIns="0" rtlCol="0"/>
            <a:lstStyle/>
            <a:p>
              <a:endParaRPr/>
            </a:p>
          </p:txBody>
        </p:sp>
        <p:sp>
          <p:nvSpPr>
            <p:cNvPr id="969" name="object 972">
              <a:extLst>
                <a:ext uri="{FF2B5EF4-FFF2-40B4-BE49-F238E27FC236}">
                  <a16:creationId xmlns:a16="http://schemas.microsoft.com/office/drawing/2014/main" id="{128B1C44-EA4A-D8D4-47A4-32DFC602043E}"/>
                </a:ext>
              </a:extLst>
            </p:cNvPr>
            <p:cNvSpPr/>
            <p:nvPr/>
          </p:nvSpPr>
          <p:spPr>
            <a:xfrm>
              <a:off x="6165164" y="3378280"/>
              <a:ext cx="1270" cy="4445"/>
            </a:xfrm>
            <a:custGeom>
              <a:avLst/>
              <a:gdLst/>
              <a:ahLst/>
              <a:cxnLst/>
              <a:rect l="l" t="t" r="r" b="b"/>
              <a:pathLst>
                <a:path w="1270" h="4445">
                  <a:moveTo>
                    <a:pt x="0" y="0"/>
                  </a:moveTo>
                  <a:lnTo>
                    <a:pt x="0" y="4038"/>
                  </a:lnTo>
                  <a:lnTo>
                    <a:pt x="292" y="2882"/>
                  </a:lnTo>
                  <a:lnTo>
                    <a:pt x="571" y="2019"/>
                  </a:lnTo>
                  <a:lnTo>
                    <a:pt x="863" y="1155"/>
                  </a:lnTo>
                  <a:lnTo>
                    <a:pt x="571" y="571"/>
                  </a:lnTo>
                  <a:lnTo>
                    <a:pt x="292" y="279"/>
                  </a:lnTo>
                  <a:lnTo>
                    <a:pt x="0" y="0"/>
                  </a:lnTo>
                  <a:close/>
                </a:path>
              </a:pathLst>
            </a:custGeom>
            <a:solidFill>
              <a:srgbClr val="91736E"/>
            </a:solidFill>
          </p:spPr>
          <p:txBody>
            <a:bodyPr wrap="square" lIns="0" tIns="0" rIns="0" bIns="0" rtlCol="0"/>
            <a:lstStyle/>
            <a:p>
              <a:endParaRPr/>
            </a:p>
          </p:txBody>
        </p:sp>
        <p:sp>
          <p:nvSpPr>
            <p:cNvPr id="970" name="object 973">
              <a:extLst>
                <a:ext uri="{FF2B5EF4-FFF2-40B4-BE49-F238E27FC236}">
                  <a16:creationId xmlns:a16="http://schemas.microsoft.com/office/drawing/2014/main" id="{71A90F1A-D4E9-4880-D996-94E9C8A5544E}"/>
                </a:ext>
              </a:extLst>
            </p:cNvPr>
            <p:cNvSpPr/>
            <p:nvPr/>
          </p:nvSpPr>
          <p:spPr>
            <a:xfrm>
              <a:off x="6197806" y="3377411"/>
              <a:ext cx="1270" cy="3810"/>
            </a:xfrm>
            <a:custGeom>
              <a:avLst/>
              <a:gdLst/>
              <a:ahLst/>
              <a:cxnLst/>
              <a:rect l="l" t="t" r="r" b="b"/>
              <a:pathLst>
                <a:path w="1270" h="3810">
                  <a:moveTo>
                    <a:pt x="863" y="0"/>
                  </a:moveTo>
                  <a:lnTo>
                    <a:pt x="279" y="1727"/>
                  </a:lnTo>
                  <a:lnTo>
                    <a:pt x="0" y="2882"/>
                  </a:lnTo>
                  <a:lnTo>
                    <a:pt x="571" y="3467"/>
                  </a:lnTo>
                  <a:lnTo>
                    <a:pt x="571" y="1155"/>
                  </a:lnTo>
                  <a:lnTo>
                    <a:pt x="863" y="0"/>
                  </a:lnTo>
                  <a:close/>
                </a:path>
              </a:pathLst>
            </a:custGeom>
            <a:solidFill>
              <a:srgbClr val="928C95"/>
            </a:solidFill>
          </p:spPr>
          <p:txBody>
            <a:bodyPr wrap="square" lIns="0" tIns="0" rIns="0" bIns="0" rtlCol="0"/>
            <a:lstStyle/>
            <a:p>
              <a:endParaRPr/>
            </a:p>
          </p:txBody>
        </p:sp>
        <p:sp>
          <p:nvSpPr>
            <p:cNvPr id="971" name="object 974">
              <a:extLst>
                <a:ext uri="{FF2B5EF4-FFF2-40B4-BE49-F238E27FC236}">
                  <a16:creationId xmlns:a16="http://schemas.microsoft.com/office/drawing/2014/main" id="{DCE25EE3-AC56-D6B3-5962-7C6386588086}"/>
                </a:ext>
              </a:extLst>
            </p:cNvPr>
            <p:cNvSpPr/>
            <p:nvPr/>
          </p:nvSpPr>
          <p:spPr>
            <a:xfrm>
              <a:off x="6305240" y="3372788"/>
              <a:ext cx="17145" cy="8255"/>
            </a:xfrm>
            <a:custGeom>
              <a:avLst/>
              <a:gdLst/>
              <a:ahLst/>
              <a:cxnLst/>
              <a:rect l="l" t="t" r="r" b="b"/>
              <a:pathLst>
                <a:path w="17145" h="8254">
                  <a:moveTo>
                    <a:pt x="5765" y="1155"/>
                  </a:moveTo>
                  <a:lnTo>
                    <a:pt x="2882" y="1155"/>
                  </a:lnTo>
                  <a:lnTo>
                    <a:pt x="584" y="4622"/>
                  </a:lnTo>
                  <a:lnTo>
                    <a:pt x="0" y="8089"/>
                  </a:lnTo>
                  <a:lnTo>
                    <a:pt x="3175" y="7226"/>
                  </a:lnTo>
                  <a:lnTo>
                    <a:pt x="9525" y="6070"/>
                  </a:lnTo>
                  <a:lnTo>
                    <a:pt x="9525" y="5486"/>
                  </a:lnTo>
                  <a:lnTo>
                    <a:pt x="10109" y="4330"/>
                  </a:lnTo>
                  <a:lnTo>
                    <a:pt x="14439" y="4330"/>
                  </a:lnTo>
                  <a:lnTo>
                    <a:pt x="14439" y="3174"/>
                  </a:lnTo>
                  <a:lnTo>
                    <a:pt x="5765" y="3174"/>
                  </a:lnTo>
                  <a:lnTo>
                    <a:pt x="5765" y="1155"/>
                  </a:lnTo>
                  <a:close/>
                </a:path>
                <a:path w="17145" h="8254">
                  <a:moveTo>
                    <a:pt x="14439" y="4330"/>
                  </a:moveTo>
                  <a:lnTo>
                    <a:pt x="10109" y="4330"/>
                  </a:lnTo>
                  <a:lnTo>
                    <a:pt x="14439" y="5206"/>
                  </a:lnTo>
                  <a:lnTo>
                    <a:pt x="14439" y="4330"/>
                  </a:lnTo>
                  <a:close/>
                </a:path>
                <a:path w="17145" h="8254">
                  <a:moveTo>
                    <a:pt x="13576" y="0"/>
                  </a:moveTo>
                  <a:lnTo>
                    <a:pt x="10109" y="0"/>
                  </a:lnTo>
                  <a:lnTo>
                    <a:pt x="9817" y="571"/>
                  </a:lnTo>
                  <a:lnTo>
                    <a:pt x="9622" y="1155"/>
                  </a:lnTo>
                  <a:lnTo>
                    <a:pt x="9525" y="2311"/>
                  </a:lnTo>
                  <a:lnTo>
                    <a:pt x="8089" y="2603"/>
                  </a:lnTo>
                  <a:lnTo>
                    <a:pt x="5765" y="3174"/>
                  </a:lnTo>
                  <a:lnTo>
                    <a:pt x="14439" y="3174"/>
                  </a:lnTo>
                  <a:lnTo>
                    <a:pt x="15011" y="2603"/>
                  </a:lnTo>
                  <a:lnTo>
                    <a:pt x="16751" y="2019"/>
                  </a:lnTo>
                  <a:lnTo>
                    <a:pt x="12712" y="863"/>
                  </a:lnTo>
                  <a:lnTo>
                    <a:pt x="13576" y="0"/>
                  </a:lnTo>
                  <a:close/>
                </a:path>
              </a:pathLst>
            </a:custGeom>
            <a:solidFill>
              <a:srgbClr val="AAA3AC"/>
            </a:solidFill>
          </p:spPr>
          <p:txBody>
            <a:bodyPr wrap="square" lIns="0" tIns="0" rIns="0" bIns="0" rtlCol="0"/>
            <a:lstStyle/>
            <a:p>
              <a:endParaRPr/>
            </a:p>
          </p:txBody>
        </p:sp>
        <p:sp>
          <p:nvSpPr>
            <p:cNvPr id="972" name="object 975">
              <a:extLst>
                <a:ext uri="{FF2B5EF4-FFF2-40B4-BE49-F238E27FC236}">
                  <a16:creationId xmlns:a16="http://schemas.microsoft.com/office/drawing/2014/main" id="{18A5D6E1-996C-24D5-6B84-C5AA3920688D}"/>
                </a:ext>
              </a:extLst>
            </p:cNvPr>
            <p:cNvSpPr/>
            <p:nvPr/>
          </p:nvSpPr>
          <p:spPr>
            <a:xfrm>
              <a:off x="6115488" y="3359214"/>
              <a:ext cx="1270" cy="21590"/>
            </a:xfrm>
            <a:custGeom>
              <a:avLst/>
              <a:gdLst/>
              <a:ahLst/>
              <a:cxnLst/>
              <a:rect l="l" t="t" r="r" b="b"/>
              <a:pathLst>
                <a:path w="1270" h="21589">
                  <a:moveTo>
                    <a:pt x="863" y="0"/>
                  </a:moveTo>
                  <a:lnTo>
                    <a:pt x="0" y="0"/>
                  </a:lnTo>
                  <a:lnTo>
                    <a:pt x="0" y="21081"/>
                  </a:lnTo>
                  <a:lnTo>
                    <a:pt x="863" y="21081"/>
                  </a:lnTo>
                  <a:lnTo>
                    <a:pt x="863" y="0"/>
                  </a:lnTo>
                  <a:close/>
                </a:path>
              </a:pathLst>
            </a:custGeom>
            <a:solidFill>
              <a:srgbClr val="898C8D"/>
            </a:solidFill>
          </p:spPr>
          <p:txBody>
            <a:bodyPr wrap="square" lIns="0" tIns="0" rIns="0" bIns="0" rtlCol="0"/>
            <a:lstStyle/>
            <a:p>
              <a:endParaRPr/>
            </a:p>
          </p:txBody>
        </p:sp>
        <p:sp>
          <p:nvSpPr>
            <p:cNvPr id="973" name="object 976">
              <a:extLst>
                <a:ext uri="{FF2B5EF4-FFF2-40B4-BE49-F238E27FC236}">
                  <a16:creationId xmlns:a16="http://schemas.microsoft.com/office/drawing/2014/main" id="{DE4E40AF-671D-14BF-B37E-1C4F370654E5}"/>
                </a:ext>
              </a:extLst>
            </p:cNvPr>
            <p:cNvSpPr/>
            <p:nvPr/>
          </p:nvSpPr>
          <p:spPr>
            <a:xfrm>
              <a:off x="6351449" y="3373944"/>
              <a:ext cx="5715" cy="6350"/>
            </a:xfrm>
            <a:custGeom>
              <a:avLst/>
              <a:gdLst/>
              <a:ahLst/>
              <a:cxnLst/>
              <a:rect l="l" t="t" r="r" b="b"/>
              <a:pathLst>
                <a:path w="5714" h="6350">
                  <a:moveTo>
                    <a:pt x="4038" y="0"/>
                  </a:moveTo>
                  <a:lnTo>
                    <a:pt x="2882" y="0"/>
                  </a:lnTo>
                  <a:lnTo>
                    <a:pt x="2882" y="1155"/>
                  </a:lnTo>
                  <a:lnTo>
                    <a:pt x="863" y="1155"/>
                  </a:lnTo>
                  <a:lnTo>
                    <a:pt x="292" y="4051"/>
                  </a:lnTo>
                  <a:lnTo>
                    <a:pt x="0" y="5778"/>
                  </a:lnTo>
                  <a:lnTo>
                    <a:pt x="3759" y="4622"/>
                  </a:lnTo>
                  <a:lnTo>
                    <a:pt x="5486" y="2603"/>
                  </a:lnTo>
                  <a:lnTo>
                    <a:pt x="3467" y="2603"/>
                  </a:lnTo>
                  <a:lnTo>
                    <a:pt x="4038" y="0"/>
                  </a:lnTo>
                  <a:close/>
                </a:path>
              </a:pathLst>
            </a:custGeom>
            <a:solidFill>
              <a:srgbClr val="AAA3AC"/>
            </a:solidFill>
          </p:spPr>
          <p:txBody>
            <a:bodyPr wrap="square" lIns="0" tIns="0" rIns="0" bIns="0" rtlCol="0"/>
            <a:lstStyle/>
            <a:p>
              <a:endParaRPr/>
            </a:p>
          </p:txBody>
        </p:sp>
        <p:sp>
          <p:nvSpPr>
            <p:cNvPr id="974" name="object 977">
              <a:extLst>
                <a:ext uri="{FF2B5EF4-FFF2-40B4-BE49-F238E27FC236}">
                  <a16:creationId xmlns:a16="http://schemas.microsoft.com/office/drawing/2014/main" id="{C59BF476-714F-572A-4C1C-63226C9E2970}"/>
                </a:ext>
              </a:extLst>
            </p:cNvPr>
            <p:cNvSpPr/>
            <p:nvPr/>
          </p:nvSpPr>
          <p:spPr>
            <a:xfrm>
              <a:off x="6165167" y="3375964"/>
              <a:ext cx="1905" cy="3810"/>
            </a:xfrm>
            <a:custGeom>
              <a:avLst/>
              <a:gdLst/>
              <a:ahLst/>
              <a:cxnLst/>
              <a:rect l="l" t="t" r="r" b="b"/>
              <a:pathLst>
                <a:path w="1904" h="3810">
                  <a:moveTo>
                    <a:pt x="1447" y="0"/>
                  </a:moveTo>
                  <a:lnTo>
                    <a:pt x="292" y="0"/>
                  </a:lnTo>
                  <a:lnTo>
                    <a:pt x="0" y="292"/>
                  </a:lnTo>
                  <a:lnTo>
                    <a:pt x="0" y="2311"/>
                  </a:lnTo>
                  <a:lnTo>
                    <a:pt x="571" y="2882"/>
                  </a:lnTo>
                  <a:lnTo>
                    <a:pt x="863" y="3467"/>
                  </a:lnTo>
                  <a:lnTo>
                    <a:pt x="863" y="2311"/>
                  </a:lnTo>
                  <a:lnTo>
                    <a:pt x="1447" y="0"/>
                  </a:lnTo>
                  <a:close/>
                </a:path>
              </a:pathLst>
            </a:custGeom>
            <a:solidFill>
              <a:srgbClr val="B7654F"/>
            </a:solidFill>
          </p:spPr>
          <p:txBody>
            <a:bodyPr wrap="square" lIns="0" tIns="0" rIns="0" bIns="0" rtlCol="0"/>
            <a:lstStyle/>
            <a:p>
              <a:endParaRPr/>
            </a:p>
          </p:txBody>
        </p:sp>
        <p:sp>
          <p:nvSpPr>
            <p:cNvPr id="975" name="object 978">
              <a:extLst>
                <a:ext uri="{FF2B5EF4-FFF2-40B4-BE49-F238E27FC236}">
                  <a16:creationId xmlns:a16="http://schemas.microsoft.com/office/drawing/2014/main" id="{D6A221F8-766F-D34A-6604-CFA1FB5F05F7}"/>
                </a:ext>
              </a:extLst>
            </p:cNvPr>
            <p:cNvSpPr/>
            <p:nvPr/>
          </p:nvSpPr>
          <p:spPr>
            <a:xfrm>
              <a:off x="6226391" y="3375964"/>
              <a:ext cx="50165" cy="2540"/>
            </a:xfrm>
            <a:custGeom>
              <a:avLst/>
              <a:gdLst/>
              <a:ahLst/>
              <a:cxnLst/>
              <a:rect l="l" t="t" r="r" b="b"/>
              <a:pathLst>
                <a:path w="50164" h="2539">
                  <a:moveTo>
                    <a:pt x="5486" y="2032"/>
                  </a:moveTo>
                  <a:lnTo>
                    <a:pt x="3746" y="1460"/>
                  </a:lnTo>
                  <a:lnTo>
                    <a:pt x="2311" y="1155"/>
                  </a:lnTo>
                  <a:lnTo>
                    <a:pt x="863" y="876"/>
                  </a:lnTo>
                  <a:lnTo>
                    <a:pt x="571" y="1155"/>
                  </a:lnTo>
                  <a:lnTo>
                    <a:pt x="279" y="1460"/>
                  </a:lnTo>
                  <a:lnTo>
                    <a:pt x="0" y="2032"/>
                  </a:lnTo>
                  <a:lnTo>
                    <a:pt x="5486" y="2032"/>
                  </a:lnTo>
                  <a:close/>
                </a:path>
                <a:path w="50164" h="2539">
                  <a:moveTo>
                    <a:pt x="49961" y="876"/>
                  </a:moveTo>
                  <a:lnTo>
                    <a:pt x="49377" y="584"/>
                  </a:lnTo>
                  <a:lnTo>
                    <a:pt x="49098" y="292"/>
                  </a:lnTo>
                  <a:lnTo>
                    <a:pt x="48806" y="0"/>
                  </a:lnTo>
                  <a:lnTo>
                    <a:pt x="48514" y="584"/>
                  </a:lnTo>
                  <a:lnTo>
                    <a:pt x="48221" y="1155"/>
                  </a:lnTo>
                  <a:lnTo>
                    <a:pt x="47942" y="2032"/>
                  </a:lnTo>
                  <a:lnTo>
                    <a:pt x="48514" y="1447"/>
                  </a:lnTo>
                  <a:lnTo>
                    <a:pt x="49098" y="1155"/>
                  </a:lnTo>
                  <a:lnTo>
                    <a:pt x="49961" y="876"/>
                  </a:lnTo>
                  <a:close/>
                </a:path>
              </a:pathLst>
            </a:custGeom>
            <a:solidFill>
              <a:srgbClr val="AAA3AC"/>
            </a:solidFill>
          </p:spPr>
          <p:txBody>
            <a:bodyPr wrap="square" lIns="0" tIns="0" rIns="0" bIns="0" rtlCol="0"/>
            <a:lstStyle/>
            <a:p>
              <a:endParaRPr/>
            </a:p>
          </p:txBody>
        </p:sp>
        <p:sp>
          <p:nvSpPr>
            <p:cNvPr id="976" name="object 979">
              <a:extLst>
                <a:ext uri="{FF2B5EF4-FFF2-40B4-BE49-F238E27FC236}">
                  <a16:creationId xmlns:a16="http://schemas.microsoft.com/office/drawing/2014/main" id="{361CA66B-42B3-F74E-DFC6-8D2F8485CF0E}"/>
                </a:ext>
              </a:extLst>
            </p:cNvPr>
            <p:cNvSpPr/>
            <p:nvPr/>
          </p:nvSpPr>
          <p:spPr>
            <a:xfrm>
              <a:off x="6379754" y="3373075"/>
              <a:ext cx="3810" cy="5080"/>
            </a:xfrm>
            <a:custGeom>
              <a:avLst/>
              <a:gdLst/>
              <a:ahLst/>
              <a:cxnLst/>
              <a:rect l="l" t="t" r="r" b="b"/>
              <a:pathLst>
                <a:path w="3810" h="5079">
                  <a:moveTo>
                    <a:pt x="0" y="0"/>
                  </a:moveTo>
                  <a:lnTo>
                    <a:pt x="571" y="1447"/>
                  </a:lnTo>
                  <a:lnTo>
                    <a:pt x="2311" y="4914"/>
                  </a:lnTo>
                  <a:lnTo>
                    <a:pt x="3467" y="4914"/>
                  </a:lnTo>
                  <a:lnTo>
                    <a:pt x="1155" y="292"/>
                  </a:lnTo>
                  <a:lnTo>
                    <a:pt x="0" y="0"/>
                  </a:lnTo>
                  <a:close/>
                </a:path>
              </a:pathLst>
            </a:custGeom>
            <a:solidFill>
              <a:srgbClr val="898C8D"/>
            </a:solidFill>
          </p:spPr>
          <p:txBody>
            <a:bodyPr wrap="square" lIns="0" tIns="0" rIns="0" bIns="0" rtlCol="0"/>
            <a:lstStyle/>
            <a:p>
              <a:endParaRPr/>
            </a:p>
          </p:txBody>
        </p:sp>
        <p:sp>
          <p:nvSpPr>
            <p:cNvPr id="977" name="object 980">
              <a:extLst>
                <a:ext uri="{FF2B5EF4-FFF2-40B4-BE49-F238E27FC236}">
                  <a16:creationId xmlns:a16="http://schemas.microsoft.com/office/drawing/2014/main" id="{7DC08E76-EEEF-AA07-BABD-17F2F0725B88}"/>
                </a:ext>
              </a:extLst>
            </p:cNvPr>
            <p:cNvSpPr/>
            <p:nvPr/>
          </p:nvSpPr>
          <p:spPr>
            <a:xfrm>
              <a:off x="6164008" y="3369613"/>
              <a:ext cx="1905" cy="8255"/>
            </a:xfrm>
            <a:custGeom>
              <a:avLst/>
              <a:gdLst/>
              <a:ahLst/>
              <a:cxnLst/>
              <a:rect l="l" t="t" r="r" b="b"/>
              <a:pathLst>
                <a:path w="1904" h="8254">
                  <a:moveTo>
                    <a:pt x="1447" y="0"/>
                  </a:moveTo>
                  <a:lnTo>
                    <a:pt x="0" y="2882"/>
                  </a:lnTo>
                  <a:lnTo>
                    <a:pt x="0" y="3746"/>
                  </a:lnTo>
                  <a:lnTo>
                    <a:pt x="571" y="7226"/>
                  </a:lnTo>
                  <a:lnTo>
                    <a:pt x="1155" y="7797"/>
                  </a:lnTo>
                  <a:lnTo>
                    <a:pt x="1155" y="6642"/>
                  </a:lnTo>
                  <a:lnTo>
                    <a:pt x="1447" y="6350"/>
                  </a:lnTo>
                  <a:lnTo>
                    <a:pt x="1447" y="0"/>
                  </a:lnTo>
                  <a:close/>
                </a:path>
              </a:pathLst>
            </a:custGeom>
            <a:solidFill>
              <a:srgbClr val="91736E"/>
            </a:solidFill>
          </p:spPr>
          <p:txBody>
            <a:bodyPr wrap="square" lIns="0" tIns="0" rIns="0" bIns="0" rtlCol="0"/>
            <a:lstStyle/>
            <a:p>
              <a:endParaRPr/>
            </a:p>
          </p:txBody>
        </p:sp>
        <p:sp>
          <p:nvSpPr>
            <p:cNvPr id="978" name="object 981">
              <a:extLst>
                <a:ext uri="{FF2B5EF4-FFF2-40B4-BE49-F238E27FC236}">
                  <a16:creationId xmlns:a16="http://schemas.microsoft.com/office/drawing/2014/main" id="{A6121378-537C-FAFC-846D-17978C8C02C3}"/>
                </a:ext>
              </a:extLst>
            </p:cNvPr>
            <p:cNvSpPr/>
            <p:nvPr/>
          </p:nvSpPr>
          <p:spPr>
            <a:xfrm>
              <a:off x="6175275" y="3373075"/>
              <a:ext cx="1905" cy="3810"/>
            </a:xfrm>
            <a:custGeom>
              <a:avLst/>
              <a:gdLst/>
              <a:ahLst/>
              <a:cxnLst/>
              <a:rect l="l" t="t" r="r" b="b"/>
              <a:pathLst>
                <a:path w="1904" h="3810">
                  <a:moveTo>
                    <a:pt x="1435" y="0"/>
                  </a:moveTo>
                  <a:lnTo>
                    <a:pt x="292" y="0"/>
                  </a:lnTo>
                  <a:lnTo>
                    <a:pt x="0" y="863"/>
                  </a:lnTo>
                  <a:lnTo>
                    <a:pt x="0" y="2882"/>
                  </a:lnTo>
                  <a:lnTo>
                    <a:pt x="292" y="3175"/>
                  </a:lnTo>
                  <a:lnTo>
                    <a:pt x="571" y="3467"/>
                  </a:lnTo>
                  <a:lnTo>
                    <a:pt x="863" y="3759"/>
                  </a:lnTo>
                  <a:lnTo>
                    <a:pt x="1155" y="2603"/>
                  </a:lnTo>
                  <a:lnTo>
                    <a:pt x="1435" y="1739"/>
                  </a:lnTo>
                  <a:lnTo>
                    <a:pt x="1727" y="863"/>
                  </a:lnTo>
                  <a:lnTo>
                    <a:pt x="1435" y="584"/>
                  </a:lnTo>
                  <a:lnTo>
                    <a:pt x="1435" y="0"/>
                  </a:lnTo>
                  <a:close/>
                </a:path>
              </a:pathLst>
            </a:custGeom>
            <a:solidFill>
              <a:srgbClr val="CB8F83"/>
            </a:solidFill>
          </p:spPr>
          <p:txBody>
            <a:bodyPr wrap="square" lIns="0" tIns="0" rIns="0" bIns="0" rtlCol="0"/>
            <a:lstStyle/>
            <a:p>
              <a:endParaRPr/>
            </a:p>
          </p:txBody>
        </p:sp>
        <p:sp>
          <p:nvSpPr>
            <p:cNvPr id="979" name="object 982">
              <a:extLst>
                <a:ext uri="{FF2B5EF4-FFF2-40B4-BE49-F238E27FC236}">
                  <a16:creationId xmlns:a16="http://schemas.microsoft.com/office/drawing/2014/main" id="{71765C30-F915-1665-48D9-C8CE50F11B68}"/>
                </a:ext>
              </a:extLst>
            </p:cNvPr>
            <p:cNvSpPr/>
            <p:nvPr/>
          </p:nvSpPr>
          <p:spPr>
            <a:xfrm>
              <a:off x="6146685" y="3370770"/>
              <a:ext cx="3175" cy="5715"/>
            </a:xfrm>
            <a:custGeom>
              <a:avLst/>
              <a:gdLst/>
              <a:ahLst/>
              <a:cxnLst/>
              <a:rect l="l" t="t" r="r" b="b"/>
              <a:pathLst>
                <a:path w="3175" h="5714">
                  <a:moveTo>
                    <a:pt x="2590" y="0"/>
                  </a:moveTo>
                  <a:lnTo>
                    <a:pt x="863" y="2882"/>
                  </a:lnTo>
                  <a:lnTo>
                    <a:pt x="0" y="4622"/>
                  </a:lnTo>
                  <a:lnTo>
                    <a:pt x="571" y="5194"/>
                  </a:lnTo>
                  <a:lnTo>
                    <a:pt x="2019" y="3174"/>
                  </a:lnTo>
                  <a:lnTo>
                    <a:pt x="2590" y="0"/>
                  </a:lnTo>
                  <a:close/>
                </a:path>
              </a:pathLst>
            </a:custGeom>
            <a:solidFill>
              <a:srgbClr val="A1A4A5"/>
            </a:solidFill>
          </p:spPr>
          <p:txBody>
            <a:bodyPr wrap="square" lIns="0" tIns="0" rIns="0" bIns="0" rtlCol="0"/>
            <a:lstStyle/>
            <a:p>
              <a:endParaRPr/>
            </a:p>
          </p:txBody>
        </p:sp>
        <p:sp>
          <p:nvSpPr>
            <p:cNvPr id="980" name="object 983">
              <a:extLst>
                <a:ext uri="{FF2B5EF4-FFF2-40B4-BE49-F238E27FC236}">
                  <a16:creationId xmlns:a16="http://schemas.microsoft.com/office/drawing/2014/main" id="{0FE2866D-1C4E-167D-8D17-95E8D54CCC6A}"/>
                </a:ext>
              </a:extLst>
            </p:cNvPr>
            <p:cNvSpPr/>
            <p:nvPr/>
          </p:nvSpPr>
          <p:spPr>
            <a:xfrm>
              <a:off x="6165453" y="3368751"/>
              <a:ext cx="1270" cy="7620"/>
            </a:xfrm>
            <a:custGeom>
              <a:avLst/>
              <a:gdLst/>
              <a:ahLst/>
              <a:cxnLst/>
              <a:rect l="l" t="t" r="r" b="b"/>
              <a:pathLst>
                <a:path w="1270" h="7620">
                  <a:moveTo>
                    <a:pt x="571" y="0"/>
                  </a:moveTo>
                  <a:lnTo>
                    <a:pt x="0" y="571"/>
                  </a:lnTo>
                  <a:lnTo>
                    <a:pt x="0" y="7213"/>
                  </a:lnTo>
                  <a:lnTo>
                    <a:pt x="1155" y="7213"/>
                  </a:lnTo>
                  <a:lnTo>
                    <a:pt x="863" y="4610"/>
                  </a:lnTo>
                  <a:lnTo>
                    <a:pt x="571" y="2298"/>
                  </a:lnTo>
                  <a:lnTo>
                    <a:pt x="571" y="0"/>
                  </a:lnTo>
                  <a:close/>
                </a:path>
              </a:pathLst>
            </a:custGeom>
            <a:solidFill>
              <a:srgbClr val="675352"/>
            </a:solidFill>
          </p:spPr>
          <p:txBody>
            <a:bodyPr wrap="square" lIns="0" tIns="0" rIns="0" bIns="0" rtlCol="0"/>
            <a:lstStyle/>
            <a:p>
              <a:endParaRPr/>
            </a:p>
          </p:txBody>
        </p:sp>
        <p:sp>
          <p:nvSpPr>
            <p:cNvPr id="981" name="object 984">
              <a:extLst>
                <a:ext uri="{FF2B5EF4-FFF2-40B4-BE49-F238E27FC236}">
                  <a16:creationId xmlns:a16="http://schemas.microsoft.com/office/drawing/2014/main" id="{B7F10A66-E560-22A1-8933-5A2EF015B4EE}"/>
                </a:ext>
              </a:extLst>
            </p:cNvPr>
            <p:cNvSpPr/>
            <p:nvPr/>
          </p:nvSpPr>
          <p:spPr>
            <a:xfrm>
              <a:off x="6405166" y="3372212"/>
              <a:ext cx="8255" cy="1905"/>
            </a:xfrm>
            <a:custGeom>
              <a:avLst/>
              <a:gdLst/>
              <a:ahLst/>
              <a:cxnLst/>
              <a:rect l="l" t="t" r="r" b="b"/>
              <a:pathLst>
                <a:path w="8254" h="1904">
                  <a:moveTo>
                    <a:pt x="2895" y="0"/>
                  </a:moveTo>
                  <a:lnTo>
                    <a:pt x="0" y="0"/>
                  </a:lnTo>
                  <a:lnTo>
                    <a:pt x="0" y="1727"/>
                  </a:lnTo>
                  <a:lnTo>
                    <a:pt x="7797" y="1727"/>
                  </a:lnTo>
                  <a:lnTo>
                    <a:pt x="6934" y="1447"/>
                  </a:lnTo>
                  <a:lnTo>
                    <a:pt x="5778" y="1447"/>
                  </a:lnTo>
                  <a:lnTo>
                    <a:pt x="2895" y="0"/>
                  </a:lnTo>
                  <a:close/>
                </a:path>
              </a:pathLst>
            </a:custGeom>
            <a:solidFill>
              <a:srgbClr val="CDCFCE"/>
            </a:solidFill>
          </p:spPr>
          <p:txBody>
            <a:bodyPr wrap="square" lIns="0" tIns="0" rIns="0" bIns="0" rtlCol="0"/>
            <a:lstStyle/>
            <a:p>
              <a:endParaRPr/>
            </a:p>
          </p:txBody>
        </p:sp>
        <p:sp>
          <p:nvSpPr>
            <p:cNvPr id="982" name="object 985">
              <a:extLst>
                <a:ext uri="{FF2B5EF4-FFF2-40B4-BE49-F238E27FC236}">
                  <a16:creationId xmlns:a16="http://schemas.microsoft.com/office/drawing/2014/main" id="{B4EDA8EB-7162-15A5-2BC3-9DB1476DD536}"/>
                </a:ext>
              </a:extLst>
            </p:cNvPr>
            <p:cNvSpPr/>
            <p:nvPr/>
          </p:nvSpPr>
          <p:spPr>
            <a:xfrm>
              <a:off x="6176713" y="3369613"/>
              <a:ext cx="1905" cy="4445"/>
            </a:xfrm>
            <a:custGeom>
              <a:avLst/>
              <a:gdLst/>
              <a:ahLst/>
              <a:cxnLst/>
              <a:rect l="l" t="t" r="r" b="b"/>
              <a:pathLst>
                <a:path w="1904" h="4445">
                  <a:moveTo>
                    <a:pt x="863" y="0"/>
                  </a:moveTo>
                  <a:lnTo>
                    <a:pt x="0" y="3467"/>
                  </a:lnTo>
                  <a:lnTo>
                    <a:pt x="0" y="4051"/>
                  </a:lnTo>
                  <a:lnTo>
                    <a:pt x="292" y="4330"/>
                  </a:lnTo>
                  <a:lnTo>
                    <a:pt x="584" y="2895"/>
                  </a:lnTo>
                  <a:lnTo>
                    <a:pt x="863" y="1727"/>
                  </a:lnTo>
                  <a:lnTo>
                    <a:pt x="1447" y="571"/>
                  </a:lnTo>
                  <a:lnTo>
                    <a:pt x="863" y="0"/>
                  </a:lnTo>
                  <a:close/>
                </a:path>
              </a:pathLst>
            </a:custGeom>
            <a:solidFill>
              <a:srgbClr val="E3AA99"/>
            </a:solidFill>
          </p:spPr>
          <p:txBody>
            <a:bodyPr wrap="square" lIns="0" tIns="0" rIns="0" bIns="0" rtlCol="0"/>
            <a:lstStyle/>
            <a:p>
              <a:endParaRPr/>
            </a:p>
          </p:txBody>
        </p:sp>
        <p:sp>
          <p:nvSpPr>
            <p:cNvPr id="983" name="object 986">
              <a:extLst>
                <a:ext uri="{FF2B5EF4-FFF2-40B4-BE49-F238E27FC236}">
                  <a16:creationId xmlns:a16="http://schemas.microsoft.com/office/drawing/2014/main" id="{2A7D8488-D3BF-9484-0BFC-C113B7D1C348}"/>
                </a:ext>
              </a:extLst>
            </p:cNvPr>
            <p:cNvSpPr/>
            <p:nvPr/>
          </p:nvSpPr>
          <p:spPr>
            <a:xfrm>
              <a:off x="6188557" y="3368165"/>
              <a:ext cx="2540" cy="6350"/>
            </a:xfrm>
            <a:custGeom>
              <a:avLst/>
              <a:gdLst/>
              <a:ahLst/>
              <a:cxnLst/>
              <a:rect l="l" t="t" r="r" b="b"/>
              <a:pathLst>
                <a:path w="2539" h="6350">
                  <a:moveTo>
                    <a:pt x="2019" y="0"/>
                  </a:moveTo>
                  <a:lnTo>
                    <a:pt x="1155" y="1739"/>
                  </a:lnTo>
                  <a:lnTo>
                    <a:pt x="571" y="3759"/>
                  </a:lnTo>
                  <a:lnTo>
                    <a:pt x="0" y="5778"/>
                  </a:lnTo>
                  <a:lnTo>
                    <a:pt x="1447" y="4051"/>
                  </a:lnTo>
                  <a:lnTo>
                    <a:pt x="2019" y="0"/>
                  </a:lnTo>
                  <a:close/>
                </a:path>
              </a:pathLst>
            </a:custGeom>
            <a:solidFill>
              <a:srgbClr val="E8C8BD"/>
            </a:solidFill>
          </p:spPr>
          <p:txBody>
            <a:bodyPr wrap="square" lIns="0" tIns="0" rIns="0" bIns="0" rtlCol="0"/>
            <a:lstStyle/>
            <a:p>
              <a:endParaRPr/>
            </a:p>
          </p:txBody>
        </p:sp>
        <p:sp>
          <p:nvSpPr>
            <p:cNvPr id="984" name="object 987">
              <a:extLst>
                <a:ext uri="{FF2B5EF4-FFF2-40B4-BE49-F238E27FC236}">
                  <a16:creationId xmlns:a16="http://schemas.microsoft.com/office/drawing/2014/main" id="{6C57CF8F-69F7-798E-2227-DAA1CF0EB7CA}"/>
                </a:ext>
              </a:extLst>
            </p:cNvPr>
            <p:cNvSpPr/>
            <p:nvPr/>
          </p:nvSpPr>
          <p:spPr>
            <a:xfrm>
              <a:off x="6199822" y="3273728"/>
              <a:ext cx="140970" cy="100330"/>
            </a:xfrm>
            <a:custGeom>
              <a:avLst/>
              <a:gdLst/>
              <a:ahLst/>
              <a:cxnLst/>
              <a:rect l="l" t="t" r="r" b="b"/>
              <a:pathLst>
                <a:path w="140970" h="100329">
                  <a:moveTo>
                    <a:pt x="88087" y="32931"/>
                  </a:moveTo>
                  <a:lnTo>
                    <a:pt x="64985" y="32931"/>
                  </a:lnTo>
                  <a:lnTo>
                    <a:pt x="65277" y="34366"/>
                  </a:lnTo>
                  <a:lnTo>
                    <a:pt x="65849" y="37833"/>
                  </a:lnTo>
                  <a:lnTo>
                    <a:pt x="63830" y="37833"/>
                  </a:lnTo>
                  <a:lnTo>
                    <a:pt x="59680" y="41975"/>
                  </a:lnTo>
                  <a:lnTo>
                    <a:pt x="51442" y="46712"/>
                  </a:lnTo>
                  <a:lnTo>
                    <a:pt x="42179" y="50908"/>
                  </a:lnTo>
                  <a:lnTo>
                    <a:pt x="34950" y="53428"/>
                  </a:lnTo>
                  <a:lnTo>
                    <a:pt x="32346" y="57175"/>
                  </a:lnTo>
                  <a:lnTo>
                    <a:pt x="29171" y="58915"/>
                  </a:lnTo>
                  <a:lnTo>
                    <a:pt x="29171" y="60934"/>
                  </a:lnTo>
                  <a:lnTo>
                    <a:pt x="16459" y="67868"/>
                  </a:lnTo>
                  <a:lnTo>
                    <a:pt x="0" y="100215"/>
                  </a:lnTo>
                  <a:lnTo>
                    <a:pt x="863" y="98780"/>
                  </a:lnTo>
                  <a:lnTo>
                    <a:pt x="3175" y="96456"/>
                  </a:lnTo>
                  <a:lnTo>
                    <a:pt x="3175" y="94437"/>
                  </a:lnTo>
                  <a:lnTo>
                    <a:pt x="5194" y="94437"/>
                  </a:lnTo>
                  <a:lnTo>
                    <a:pt x="5194" y="91554"/>
                  </a:lnTo>
                  <a:lnTo>
                    <a:pt x="7226" y="91554"/>
                  </a:lnTo>
                  <a:lnTo>
                    <a:pt x="8953" y="89814"/>
                  </a:lnTo>
                  <a:lnTo>
                    <a:pt x="8661" y="88950"/>
                  </a:lnTo>
                  <a:lnTo>
                    <a:pt x="8661" y="87795"/>
                  </a:lnTo>
                  <a:lnTo>
                    <a:pt x="10787" y="87795"/>
                  </a:lnTo>
                  <a:lnTo>
                    <a:pt x="24700" y="70077"/>
                  </a:lnTo>
                  <a:lnTo>
                    <a:pt x="43248" y="55449"/>
                  </a:lnTo>
                  <a:lnTo>
                    <a:pt x="64289" y="44072"/>
                  </a:lnTo>
                  <a:lnTo>
                    <a:pt x="86360" y="35242"/>
                  </a:lnTo>
                  <a:lnTo>
                    <a:pt x="88087" y="33210"/>
                  </a:lnTo>
                  <a:lnTo>
                    <a:pt x="88087" y="32931"/>
                  </a:lnTo>
                  <a:close/>
                </a:path>
                <a:path w="140970" h="100329">
                  <a:moveTo>
                    <a:pt x="10787" y="87795"/>
                  </a:moveTo>
                  <a:lnTo>
                    <a:pt x="8661" y="87795"/>
                  </a:lnTo>
                  <a:lnTo>
                    <a:pt x="8953" y="88087"/>
                  </a:lnTo>
                  <a:lnTo>
                    <a:pt x="10109" y="88658"/>
                  </a:lnTo>
                  <a:lnTo>
                    <a:pt x="10787" y="87795"/>
                  </a:lnTo>
                  <a:close/>
                </a:path>
                <a:path w="140970" h="100329">
                  <a:moveTo>
                    <a:pt x="118055" y="25412"/>
                  </a:moveTo>
                  <a:lnTo>
                    <a:pt x="113220" y="25412"/>
                  </a:lnTo>
                  <a:lnTo>
                    <a:pt x="113792" y="31483"/>
                  </a:lnTo>
                  <a:lnTo>
                    <a:pt x="114376" y="34658"/>
                  </a:lnTo>
                  <a:lnTo>
                    <a:pt x="121232" y="41542"/>
                  </a:lnTo>
                  <a:lnTo>
                    <a:pt x="128304" y="49023"/>
                  </a:lnTo>
                  <a:lnTo>
                    <a:pt x="134839" y="56830"/>
                  </a:lnTo>
                  <a:lnTo>
                    <a:pt x="140081" y="64693"/>
                  </a:lnTo>
                  <a:lnTo>
                    <a:pt x="140944" y="64693"/>
                  </a:lnTo>
                  <a:lnTo>
                    <a:pt x="138283" y="58579"/>
                  </a:lnTo>
                  <a:lnTo>
                    <a:pt x="133973" y="53251"/>
                  </a:lnTo>
                  <a:lnTo>
                    <a:pt x="129609" y="48084"/>
                  </a:lnTo>
                  <a:lnTo>
                    <a:pt x="126784" y="42456"/>
                  </a:lnTo>
                  <a:lnTo>
                    <a:pt x="129275" y="42456"/>
                  </a:lnTo>
                  <a:lnTo>
                    <a:pt x="128523" y="36677"/>
                  </a:lnTo>
                  <a:lnTo>
                    <a:pt x="128523" y="35242"/>
                  </a:lnTo>
                  <a:lnTo>
                    <a:pt x="126212" y="35242"/>
                  </a:lnTo>
                  <a:lnTo>
                    <a:pt x="126212" y="31775"/>
                  </a:lnTo>
                  <a:lnTo>
                    <a:pt x="118414" y="28587"/>
                  </a:lnTo>
                  <a:lnTo>
                    <a:pt x="117830" y="26276"/>
                  </a:lnTo>
                  <a:lnTo>
                    <a:pt x="118055" y="25412"/>
                  </a:lnTo>
                  <a:close/>
                </a:path>
                <a:path w="140970" h="100329">
                  <a:moveTo>
                    <a:pt x="56896" y="0"/>
                  </a:moveTo>
                  <a:lnTo>
                    <a:pt x="28665" y="35717"/>
                  </a:lnTo>
                  <a:lnTo>
                    <a:pt x="21945" y="47358"/>
                  </a:lnTo>
                  <a:lnTo>
                    <a:pt x="32651" y="42750"/>
                  </a:lnTo>
                  <a:lnTo>
                    <a:pt x="43032" y="38630"/>
                  </a:lnTo>
                  <a:lnTo>
                    <a:pt x="53629" y="35267"/>
                  </a:lnTo>
                  <a:lnTo>
                    <a:pt x="64985" y="32931"/>
                  </a:lnTo>
                  <a:lnTo>
                    <a:pt x="88087" y="32931"/>
                  </a:lnTo>
                  <a:lnTo>
                    <a:pt x="88087" y="30327"/>
                  </a:lnTo>
                  <a:lnTo>
                    <a:pt x="87066" y="29743"/>
                  </a:lnTo>
                  <a:lnTo>
                    <a:pt x="79997" y="29743"/>
                  </a:lnTo>
                  <a:lnTo>
                    <a:pt x="76822" y="28587"/>
                  </a:lnTo>
                  <a:lnTo>
                    <a:pt x="83500" y="24511"/>
                  </a:lnTo>
                  <a:lnTo>
                    <a:pt x="109737" y="24511"/>
                  </a:lnTo>
                  <a:lnTo>
                    <a:pt x="107149" y="18478"/>
                  </a:lnTo>
                  <a:lnTo>
                    <a:pt x="102235" y="18478"/>
                  </a:lnTo>
                  <a:lnTo>
                    <a:pt x="102235" y="14439"/>
                  </a:lnTo>
                  <a:lnTo>
                    <a:pt x="102428" y="13288"/>
                  </a:lnTo>
                  <a:lnTo>
                    <a:pt x="92371" y="13288"/>
                  </a:lnTo>
                  <a:lnTo>
                    <a:pt x="82781" y="11980"/>
                  </a:lnTo>
                  <a:lnTo>
                    <a:pt x="73244" y="10022"/>
                  </a:lnTo>
                  <a:lnTo>
                    <a:pt x="63246" y="8661"/>
                  </a:lnTo>
                  <a:lnTo>
                    <a:pt x="59499" y="2590"/>
                  </a:lnTo>
                  <a:lnTo>
                    <a:pt x="56896" y="0"/>
                  </a:lnTo>
                  <a:close/>
                </a:path>
                <a:path w="140970" h="100329">
                  <a:moveTo>
                    <a:pt x="129275" y="42456"/>
                  </a:moveTo>
                  <a:lnTo>
                    <a:pt x="126784" y="42456"/>
                  </a:lnTo>
                  <a:lnTo>
                    <a:pt x="129387" y="43319"/>
                  </a:lnTo>
                  <a:lnTo>
                    <a:pt x="129275" y="42456"/>
                  </a:lnTo>
                  <a:close/>
                </a:path>
                <a:path w="140970" h="100329">
                  <a:moveTo>
                    <a:pt x="129095" y="30327"/>
                  </a:moveTo>
                  <a:lnTo>
                    <a:pt x="127939" y="33794"/>
                  </a:lnTo>
                  <a:lnTo>
                    <a:pt x="126212" y="35242"/>
                  </a:lnTo>
                  <a:lnTo>
                    <a:pt x="128523" y="35242"/>
                  </a:lnTo>
                  <a:lnTo>
                    <a:pt x="128523" y="34950"/>
                  </a:lnTo>
                  <a:lnTo>
                    <a:pt x="130263" y="34950"/>
                  </a:lnTo>
                  <a:lnTo>
                    <a:pt x="129679" y="33210"/>
                  </a:lnTo>
                  <a:lnTo>
                    <a:pt x="129095" y="30327"/>
                  </a:lnTo>
                  <a:close/>
                </a:path>
                <a:path w="140970" h="100329">
                  <a:moveTo>
                    <a:pt x="109737" y="24511"/>
                  </a:moveTo>
                  <a:lnTo>
                    <a:pt x="83500" y="24511"/>
                  </a:lnTo>
                  <a:lnTo>
                    <a:pt x="87554" y="24549"/>
                  </a:lnTo>
                  <a:lnTo>
                    <a:pt x="91652" y="26314"/>
                  </a:lnTo>
                  <a:lnTo>
                    <a:pt x="98488" y="27431"/>
                  </a:lnTo>
                  <a:lnTo>
                    <a:pt x="99644" y="29743"/>
                  </a:lnTo>
                  <a:lnTo>
                    <a:pt x="100507" y="30899"/>
                  </a:lnTo>
                  <a:lnTo>
                    <a:pt x="101663" y="31483"/>
                  </a:lnTo>
                  <a:lnTo>
                    <a:pt x="102527" y="32054"/>
                  </a:lnTo>
                  <a:lnTo>
                    <a:pt x="107442" y="32054"/>
                  </a:lnTo>
                  <a:lnTo>
                    <a:pt x="109753" y="28879"/>
                  </a:lnTo>
                  <a:lnTo>
                    <a:pt x="113220" y="25412"/>
                  </a:lnTo>
                  <a:lnTo>
                    <a:pt x="118055" y="25412"/>
                  </a:lnTo>
                  <a:lnTo>
                    <a:pt x="118280" y="24549"/>
                  </a:lnTo>
                  <a:lnTo>
                    <a:pt x="109753" y="24549"/>
                  </a:lnTo>
                  <a:close/>
                </a:path>
                <a:path w="140970" h="100329">
                  <a:moveTo>
                    <a:pt x="86067" y="29171"/>
                  </a:moveTo>
                  <a:lnTo>
                    <a:pt x="79997" y="29743"/>
                  </a:lnTo>
                  <a:lnTo>
                    <a:pt x="87066" y="29743"/>
                  </a:lnTo>
                  <a:lnTo>
                    <a:pt x="86067" y="29171"/>
                  </a:lnTo>
                  <a:close/>
                </a:path>
                <a:path w="140970" h="100329">
                  <a:moveTo>
                    <a:pt x="119862" y="18478"/>
                  </a:moveTo>
                  <a:lnTo>
                    <a:pt x="115239" y="18770"/>
                  </a:lnTo>
                  <a:lnTo>
                    <a:pt x="109753" y="24549"/>
                  </a:lnTo>
                  <a:lnTo>
                    <a:pt x="118280" y="24549"/>
                  </a:lnTo>
                  <a:lnTo>
                    <a:pt x="119862" y="18478"/>
                  </a:lnTo>
                  <a:close/>
                </a:path>
                <a:path w="140970" h="100329">
                  <a:moveTo>
                    <a:pt x="102527" y="12699"/>
                  </a:moveTo>
                  <a:lnTo>
                    <a:pt x="92371" y="13288"/>
                  </a:lnTo>
                  <a:lnTo>
                    <a:pt x="102428" y="13288"/>
                  </a:lnTo>
                  <a:lnTo>
                    <a:pt x="102527" y="12699"/>
                  </a:lnTo>
                  <a:close/>
                </a:path>
              </a:pathLst>
            </a:custGeom>
            <a:solidFill>
              <a:srgbClr val="818485"/>
            </a:solidFill>
          </p:spPr>
          <p:txBody>
            <a:bodyPr wrap="square" lIns="0" tIns="0" rIns="0" bIns="0" rtlCol="0"/>
            <a:lstStyle/>
            <a:p>
              <a:endParaRPr/>
            </a:p>
          </p:txBody>
        </p:sp>
        <p:sp>
          <p:nvSpPr>
            <p:cNvPr id="985" name="object 988">
              <a:extLst>
                <a:ext uri="{FF2B5EF4-FFF2-40B4-BE49-F238E27FC236}">
                  <a16:creationId xmlns:a16="http://schemas.microsoft.com/office/drawing/2014/main" id="{BC9EDA9F-81E4-670D-674A-C769DB2A55EC}"/>
                </a:ext>
              </a:extLst>
            </p:cNvPr>
            <p:cNvSpPr/>
            <p:nvPr/>
          </p:nvSpPr>
          <p:spPr>
            <a:xfrm>
              <a:off x="6410944" y="3373074"/>
              <a:ext cx="8890" cy="1270"/>
            </a:xfrm>
            <a:custGeom>
              <a:avLst/>
              <a:gdLst/>
              <a:ahLst/>
              <a:cxnLst/>
              <a:rect l="l" t="t" r="r" b="b"/>
              <a:pathLst>
                <a:path w="8889" h="1270">
                  <a:moveTo>
                    <a:pt x="8661" y="0"/>
                  </a:moveTo>
                  <a:lnTo>
                    <a:pt x="1739" y="0"/>
                  </a:lnTo>
                  <a:lnTo>
                    <a:pt x="0" y="584"/>
                  </a:lnTo>
                  <a:lnTo>
                    <a:pt x="1155" y="584"/>
                  </a:lnTo>
                  <a:lnTo>
                    <a:pt x="2032" y="863"/>
                  </a:lnTo>
                  <a:lnTo>
                    <a:pt x="4051" y="584"/>
                  </a:lnTo>
                  <a:lnTo>
                    <a:pt x="8661" y="584"/>
                  </a:lnTo>
                  <a:lnTo>
                    <a:pt x="8661" y="0"/>
                  </a:lnTo>
                  <a:close/>
                </a:path>
              </a:pathLst>
            </a:custGeom>
            <a:solidFill>
              <a:srgbClr val="A1A4A5"/>
            </a:solidFill>
          </p:spPr>
          <p:txBody>
            <a:bodyPr wrap="square" lIns="0" tIns="0" rIns="0" bIns="0" rtlCol="0"/>
            <a:lstStyle/>
            <a:p>
              <a:endParaRPr/>
            </a:p>
          </p:txBody>
        </p:sp>
        <p:sp>
          <p:nvSpPr>
            <p:cNvPr id="986" name="object 989">
              <a:extLst>
                <a:ext uri="{FF2B5EF4-FFF2-40B4-BE49-F238E27FC236}">
                  <a16:creationId xmlns:a16="http://schemas.microsoft.com/office/drawing/2014/main" id="{F1A9CD74-F728-EC2E-D13A-38DBA0149205}"/>
                </a:ext>
              </a:extLst>
            </p:cNvPr>
            <p:cNvSpPr/>
            <p:nvPr/>
          </p:nvSpPr>
          <p:spPr>
            <a:xfrm>
              <a:off x="6419609" y="3372210"/>
              <a:ext cx="3175" cy="1905"/>
            </a:xfrm>
            <a:custGeom>
              <a:avLst/>
              <a:gdLst/>
              <a:ahLst/>
              <a:cxnLst/>
              <a:rect l="l" t="t" r="r" b="b"/>
              <a:pathLst>
                <a:path w="3175" h="1904">
                  <a:moveTo>
                    <a:pt x="0" y="0"/>
                  </a:moveTo>
                  <a:lnTo>
                    <a:pt x="0" y="1447"/>
                  </a:lnTo>
                  <a:lnTo>
                    <a:pt x="863" y="863"/>
                  </a:lnTo>
                  <a:lnTo>
                    <a:pt x="1727" y="571"/>
                  </a:lnTo>
                  <a:lnTo>
                    <a:pt x="2882" y="292"/>
                  </a:lnTo>
                  <a:lnTo>
                    <a:pt x="0" y="0"/>
                  </a:lnTo>
                  <a:close/>
                </a:path>
              </a:pathLst>
            </a:custGeom>
            <a:solidFill>
              <a:srgbClr val="919495"/>
            </a:solidFill>
          </p:spPr>
          <p:txBody>
            <a:bodyPr wrap="square" lIns="0" tIns="0" rIns="0" bIns="0" rtlCol="0"/>
            <a:lstStyle/>
            <a:p>
              <a:endParaRPr/>
            </a:p>
          </p:txBody>
        </p:sp>
        <p:sp>
          <p:nvSpPr>
            <p:cNvPr id="987" name="object 990">
              <a:extLst>
                <a:ext uri="{FF2B5EF4-FFF2-40B4-BE49-F238E27FC236}">
                  <a16:creationId xmlns:a16="http://schemas.microsoft.com/office/drawing/2014/main" id="{7495AC47-4823-C343-290D-9B6C2E6AD681}"/>
                </a:ext>
              </a:extLst>
            </p:cNvPr>
            <p:cNvSpPr/>
            <p:nvPr/>
          </p:nvSpPr>
          <p:spPr>
            <a:xfrm>
              <a:off x="6175562" y="3368747"/>
              <a:ext cx="2540" cy="4445"/>
            </a:xfrm>
            <a:custGeom>
              <a:avLst/>
              <a:gdLst/>
              <a:ahLst/>
              <a:cxnLst/>
              <a:rect l="l" t="t" r="r" b="b"/>
              <a:pathLst>
                <a:path w="2539" h="4445">
                  <a:moveTo>
                    <a:pt x="2019" y="0"/>
                  </a:moveTo>
                  <a:lnTo>
                    <a:pt x="1155" y="0"/>
                  </a:lnTo>
                  <a:lnTo>
                    <a:pt x="571" y="1435"/>
                  </a:lnTo>
                  <a:lnTo>
                    <a:pt x="292" y="2895"/>
                  </a:lnTo>
                  <a:lnTo>
                    <a:pt x="0" y="4330"/>
                  </a:lnTo>
                  <a:lnTo>
                    <a:pt x="1155" y="4330"/>
                  </a:lnTo>
                  <a:lnTo>
                    <a:pt x="1447" y="3175"/>
                  </a:lnTo>
                  <a:lnTo>
                    <a:pt x="1727" y="2019"/>
                  </a:lnTo>
                  <a:lnTo>
                    <a:pt x="2019" y="863"/>
                  </a:lnTo>
                  <a:lnTo>
                    <a:pt x="2019" y="0"/>
                  </a:lnTo>
                  <a:close/>
                </a:path>
              </a:pathLst>
            </a:custGeom>
            <a:solidFill>
              <a:srgbClr val="DC8772"/>
            </a:solidFill>
          </p:spPr>
          <p:txBody>
            <a:bodyPr wrap="square" lIns="0" tIns="0" rIns="0" bIns="0" rtlCol="0"/>
            <a:lstStyle/>
            <a:p>
              <a:endParaRPr/>
            </a:p>
          </p:txBody>
        </p:sp>
        <p:sp>
          <p:nvSpPr>
            <p:cNvPr id="988" name="object 991">
              <a:extLst>
                <a:ext uri="{FF2B5EF4-FFF2-40B4-BE49-F238E27FC236}">
                  <a16:creationId xmlns:a16="http://schemas.microsoft.com/office/drawing/2014/main" id="{683791F7-9C87-303B-D931-FEC23A33FC74}"/>
                </a:ext>
              </a:extLst>
            </p:cNvPr>
            <p:cNvSpPr/>
            <p:nvPr/>
          </p:nvSpPr>
          <p:spPr>
            <a:xfrm>
              <a:off x="6413835" y="3363553"/>
              <a:ext cx="20320" cy="9525"/>
            </a:xfrm>
            <a:custGeom>
              <a:avLst/>
              <a:gdLst/>
              <a:ahLst/>
              <a:cxnLst/>
              <a:rect l="l" t="t" r="r" b="b"/>
              <a:pathLst>
                <a:path w="20320" h="9525">
                  <a:moveTo>
                    <a:pt x="19926" y="0"/>
                  </a:moveTo>
                  <a:lnTo>
                    <a:pt x="17322" y="571"/>
                  </a:lnTo>
                  <a:lnTo>
                    <a:pt x="11557" y="2019"/>
                  </a:lnTo>
                  <a:lnTo>
                    <a:pt x="10680" y="2311"/>
                  </a:lnTo>
                  <a:lnTo>
                    <a:pt x="9817" y="2882"/>
                  </a:lnTo>
                  <a:lnTo>
                    <a:pt x="8089" y="2882"/>
                  </a:lnTo>
                  <a:lnTo>
                    <a:pt x="1727" y="8369"/>
                  </a:lnTo>
                  <a:lnTo>
                    <a:pt x="0" y="9525"/>
                  </a:lnTo>
                  <a:lnTo>
                    <a:pt x="5778" y="9525"/>
                  </a:lnTo>
                  <a:lnTo>
                    <a:pt x="5778" y="8661"/>
                  </a:lnTo>
                  <a:lnTo>
                    <a:pt x="9099" y="8661"/>
                  </a:lnTo>
                  <a:lnTo>
                    <a:pt x="17322" y="3175"/>
                  </a:lnTo>
                  <a:lnTo>
                    <a:pt x="19926" y="0"/>
                  </a:lnTo>
                  <a:close/>
                </a:path>
                <a:path w="20320" h="9525">
                  <a:moveTo>
                    <a:pt x="9099" y="8661"/>
                  </a:moveTo>
                  <a:lnTo>
                    <a:pt x="5778" y="8661"/>
                  </a:lnTo>
                  <a:lnTo>
                    <a:pt x="8661" y="8953"/>
                  </a:lnTo>
                  <a:lnTo>
                    <a:pt x="9099" y="8661"/>
                  </a:lnTo>
                  <a:close/>
                </a:path>
              </a:pathLst>
            </a:custGeom>
            <a:solidFill>
              <a:srgbClr val="818485"/>
            </a:solidFill>
          </p:spPr>
          <p:txBody>
            <a:bodyPr wrap="square" lIns="0" tIns="0" rIns="0" bIns="0" rtlCol="0"/>
            <a:lstStyle/>
            <a:p>
              <a:endParaRPr/>
            </a:p>
          </p:txBody>
        </p:sp>
        <p:sp>
          <p:nvSpPr>
            <p:cNvPr id="989" name="object 992">
              <a:extLst>
                <a:ext uri="{FF2B5EF4-FFF2-40B4-BE49-F238E27FC236}">
                  <a16:creationId xmlns:a16="http://schemas.microsoft.com/office/drawing/2014/main" id="{AEA1F95C-CA6D-DCAE-8CF4-5C9457740B72}"/>
                </a:ext>
              </a:extLst>
            </p:cNvPr>
            <p:cNvSpPr/>
            <p:nvPr/>
          </p:nvSpPr>
          <p:spPr>
            <a:xfrm>
              <a:off x="6376286" y="3360078"/>
              <a:ext cx="6985" cy="11430"/>
            </a:xfrm>
            <a:custGeom>
              <a:avLst/>
              <a:gdLst/>
              <a:ahLst/>
              <a:cxnLst/>
              <a:rect l="l" t="t" r="r" b="b"/>
              <a:pathLst>
                <a:path w="6985" h="11429">
                  <a:moveTo>
                    <a:pt x="1447" y="0"/>
                  </a:moveTo>
                  <a:lnTo>
                    <a:pt x="1155" y="0"/>
                  </a:lnTo>
                  <a:lnTo>
                    <a:pt x="584" y="1155"/>
                  </a:lnTo>
                  <a:lnTo>
                    <a:pt x="292" y="2311"/>
                  </a:lnTo>
                  <a:lnTo>
                    <a:pt x="0" y="3759"/>
                  </a:lnTo>
                  <a:lnTo>
                    <a:pt x="292" y="4914"/>
                  </a:lnTo>
                  <a:lnTo>
                    <a:pt x="1447" y="7226"/>
                  </a:lnTo>
                  <a:lnTo>
                    <a:pt x="3174" y="7797"/>
                  </a:lnTo>
                  <a:lnTo>
                    <a:pt x="4914" y="10401"/>
                  </a:lnTo>
                  <a:lnTo>
                    <a:pt x="6362" y="10985"/>
                  </a:lnTo>
                  <a:lnTo>
                    <a:pt x="5206" y="8381"/>
                  </a:lnTo>
                  <a:lnTo>
                    <a:pt x="4038" y="6070"/>
                  </a:lnTo>
                  <a:lnTo>
                    <a:pt x="3174" y="3759"/>
                  </a:lnTo>
                  <a:lnTo>
                    <a:pt x="4038" y="2895"/>
                  </a:lnTo>
                  <a:lnTo>
                    <a:pt x="2882" y="1155"/>
                  </a:lnTo>
                  <a:lnTo>
                    <a:pt x="2603" y="584"/>
                  </a:lnTo>
                  <a:lnTo>
                    <a:pt x="1447" y="0"/>
                  </a:lnTo>
                  <a:close/>
                </a:path>
              </a:pathLst>
            </a:custGeom>
            <a:solidFill>
              <a:srgbClr val="BABCBC"/>
            </a:solidFill>
          </p:spPr>
          <p:txBody>
            <a:bodyPr wrap="square" lIns="0" tIns="0" rIns="0" bIns="0" rtlCol="0"/>
            <a:lstStyle/>
            <a:p>
              <a:endParaRPr/>
            </a:p>
          </p:txBody>
        </p:sp>
        <p:sp>
          <p:nvSpPr>
            <p:cNvPr id="990" name="object 993">
              <a:extLst>
                <a:ext uri="{FF2B5EF4-FFF2-40B4-BE49-F238E27FC236}">
                  <a16:creationId xmlns:a16="http://schemas.microsoft.com/office/drawing/2014/main" id="{069143CA-695E-4AFD-F27E-6985C22595B6}"/>
                </a:ext>
              </a:extLst>
            </p:cNvPr>
            <p:cNvSpPr/>
            <p:nvPr/>
          </p:nvSpPr>
          <p:spPr>
            <a:xfrm>
              <a:off x="6177589" y="3363837"/>
              <a:ext cx="2540" cy="6350"/>
            </a:xfrm>
            <a:custGeom>
              <a:avLst/>
              <a:gdLst/>
              <a:ahLst/>
              <a:cxnLst/>
              <a:rect l="l" t="t" r="r" b="b"/>
              <a:pathLst>
                <a:path w="2539" h="6350">
                  <a:moveTo>
                    <a:pt x="2298" y="0"/>
                  </a:moveTo>
                  <a:lnTo>
                    <a:pt x="1435" y="0"/>
                  </a:lnTo>
                  <a:lnTo>
                    <a:pt x="863" y="1447"/>
                  </a:lnTo>
                  <a:lnTo>
                    <a:pt x="279" y="3175"/>
                  </a:lnTo>
                  <a:lnTo>
                    <a:pt x="0" y="4914"/>
                  </a:lnTo>
                  <a:lnTo>
                    <a:pt x="0" y="5778"/>
                  </a:lnTo>
                  <a:lnTo>
                    <a:pt x="571" y="6350"/>
                  </a:lnTo>
                  <a:lnTo>
                    <a:pt x="1727" y="2311"/>
                  </a:lnTo>
                  <a:lnTo>
                    <a:pt x="2298" y="571"/>
                  </a:lnTo>
                  <a:lnTo>
                    <a:pt x="2298" y="0"/>
                  </a:lnTo>
                  <a:close/>
                </a:path>
              </a:pathLst>
            </a:custGeom>
            <a:solidFill>
              <a:srgbClr val="E3AA99"/>
            </a:solidFill>
          </p:spPr>
          <p:txBody>
            <a:bodyPr wrap="square" lIns="0" tIns="0" rIns="0" bIns="0" rtlCol="0"/>
            <a:lstStyle/>
            <a:p>
              <a:endParaRPr/>
            </a:p>
          </p:txBody>
        </p:sp>
        <p:sp>
          <p:nvSpPr>
            <p:cNvPr id="991" name="object 994">
              <a:extLst>
                <a:ext uri="{FF2B5EF4-FFF2-40B4-BE49-F238E27FC236}">
                  <a16:creationId xmlns:a16="http://schemas.microsoft.com/office/drawing/2014/main" id="{50601CD2-4467-9AAE-C830-CACC8C752D12}"/>
                </a:ext>
              </a:extLst>
            </p:cNvPr>
            <p:cNvSpPr/>
            <p:nvPr/>
          </p:nvSpPr>
          <p:spPr>
            <a:xfrm>
              <a:off x="6202998" y="3368168"/>
              <a:ext cx="2540" cy="2540"/>
            </a:xfrm>
            <a:custGeom>
              <a:avLst/>
              <a:gdLst/>
              <a:ahLst/>
              <a:cxnLst/>
              <a:rect l="l" t="t" r="r" b="b"/>
              <a:pathLst>
                <a:path w="2539" h="2539">
                  <a:moveTo>
                    <a:pt x="2019" y="0"/>
                  </a:moveTo>
                  <a:lnTo>
                    <a:pt x="0" y="0"/>
                  </a:lnTo>
                  <a:lnTo>
                    <a:pt x="0" y="2019"/>
                  </a:lnTo>
                  <a:lnTo>
                    <a:pt x="584" y="1155"/>
                  </a:lnTo>
                  <a:lnTo>
                    <a:pt x="1155" y="584"/>
                  </a:lnTo>
                  <a:lnTo>
                    <a:pt x="2019" y="0"/>
                  </a:lnTo>
                  <a:close/>
                </a:path>
              </a:pathLst>
            </a:custGeom>
            <a:solidFill>
              <a:srgbClr val="898C95"/>
            </a:solidFill>
          </p:spPr>
          <p:txBody>
            <a:bodyPr wrap="square" lIns="0" tIns="0" rIns="0" bIns="0" rtlCol="0"/>
            <a:lstStyle/>
            <a:p>
              <a:endParaRPr/>
            </a:p>
          </p:txBody>
        </p:sp>
        <p:sp>
          <p:nvSpPr>
            <p:cNvPr id="992" name="object 995">
              <a:extLst>
                <a:ext uri="{FF2B5EF4-FFF2-40B4-BE49-F238E27FC236}">
                  <a16:creationId xmlns:a16="http://schemas.microsoft.com/office/drawing/2014/main" id="{9C0B3279-759B-8F45-FED0-2002902B260C}"/>
                </a:ext>
              </a:extLst>
            </p:cNvPr>
            <p:cNvSpPr/>
            <p:nvPr/>
          </p:nvSpPr>
          <p:spPr>
            <a:xfrm>
              <a:off x="6176718" y="3362967"/>
              <a:ext cx="2540" cy="6350"/>
            </a:xfrm>
            <a:custGeom>
              <a:avLst/>
              <a:gdLst/>
              <a:ahLst/>
              <a:cxnLst/>
              <a:rect l="l" t="t" r="r" b="b"/>
              <a:pathLst>
                <a:path w="2539" h="6350">
                  <a:moveTo>
                    <a:pt x="1727" y="0"/>
                  </a:moveTo>
                  <a:lnTo>
                    <a:pt x="292" y="2311"/>
                  </a:lnTo>
                  <a:lnTo>
                    <a:pt x="0" y="5778"/>
                  </a:lnTo>
                  <a:lnTo>
                    <a:pt x="863" y="5778"/>
                  </a:lnTo>
                  <a:lnTo>
                    <a:pt x="1155" y="4038"/>
                  </a:lnTo>
                  <a:lnTo>
                    <a:pt x="1727" y="2311"/>
                  </a:lnTo>
                  <a:lnTo>
                    <a:pt x="2311" y="863"/>
                  </a:lnTo>
                  <a:lnTo>
                    <a:pt x="1727" y="292"/>
                  </a:lnTo>
                  <a:lnTo>
                    <a:pt x="1727" y="0"/>
                  </a:lnTo>
                  <a:close/>
                </a:path>
              </a:pathLst>
            </a:custGeom>
            <a:solidFill>
              <a:srgbClr val="DC8772"/>
            </a:solidFill>
          </p:spPr>
          <p:txBody>
            <a:bodyPr wrap="square" lIns="0" tIns="0" rIns="0" bIns="0" rtlCol="0"/>
            <a:lstStyle/>
            <a:p>
              <a:endParaRPr/>
            </a:p>
          </p:txBody>
        </p:sp>
        <p:sp>
          <p:nvSpPr>
            <p:cNvPr id="993" name="object 996">
              <a:extLst>
                <a:ext uri="{FF2B5EF4-FFF2-40B4-BE49-F238E27FC236}">
                  <a16:creationId xmlns:a16="http://schemas.microsoft.com/office/drawing/2014/main" id="{FB3172AB-E58C-EF73-836E-1270B0D0494E}"/>
                </a:ext>
              </a:extLst>
            </p:cNvPr>
            <p:cNvSpPr/>
            <p:nvPr/>
          </p:nvSpPr>
          <p:spPr>
            <a:xfrm>
              <a:off x="6395062" y="3362679"/>
              <a:ext cx="6350" cy="6350"/>
            </a:xfrm>
            <a:custGeom>
              <a:avLst/>
              <a:gdLst/>
              <a:ahLst/>
              <a:cxnLst/>
              <a:rect l="l" t="t" r="r" b="b"/>
              <a:pathLst>
                <a:path w="6350" h="6350">
                  <a:moveTo>
                    <a:pt x="3175" y="0"/>
                  </a:moveTo>
                  <a:lnTo>
                    <a:pt x="0" y="1727"/>
                  </a:lnTo>
                  <a:lnTo>
                    <a:pt x="0" y="2311"/>
                  </a:lnTo>
                  <a:lnTo>
                    <a:pt x="1447" y="2603"/>
                  </a:lnTo>
                  <a:lnTo>
                    <a:pt x="4330" y="3759"/>
                  </a:lnTo>
                  <a:lnTo>
                    <a:pt x="4330" y="5486"/>
                  </a:lnTo>
                  <a:lnTo>
                    <a:pt x="4902" y="5486"/>
                  </a:lnTo>
                  <a:lnTo>
                    <a:pt x="5486" y="5778"/>
                  </a:lnTo>
                  <a:lnTo>
                    <a:pt x="6350" y="6070"/>
                  </a:lnTo>
                  <a:lnTo>
                    <a:pt x="6350" y="5486"/>
                  </a:lnTo>
                  <a:lnTo>
                    <a:pt x="5207" y="3175"/>
                  </a:lnTo>
                  <a:lnTo>
                    <a:pt x="3175" y="0"/>
                  </a:lnTo>
                  <a:close/>
                </a:path>
              </a:pathLst>
            </a:custGeom>
            <a:solidFill>
              <a:srgbClr val="999C9D"/>
            </a:solidFill>
          </p:spPr>
          <p:txBody>
            <a:bodyPr wrap="square" lIns="0" tIns="0" rIns="0" bIns="0" rtlCol="0"/>
            <a:lstStyle/>
            <a:p>
              <a:endParaRPr/>
            </a:p>
          </p:txBody>
        </p:sp>
        <p:sp>
          <p:nvSpPr>
            <p:cNvPr id="994" name="object 997">
              <a:extLst>
                <a:ext uri="{FF2B5EF4-FFF2-40B4-BE49-F238E27FC236}">
                  <a16:creationId xmlns:a16="http://schemas.microsoft.com/office/drawing/2014/main" id="{2FBCCB68-5D31-E4C0-E111-6B4D8D1534F7}"/>
                </a:ext>
              </a:extLst>
            </p:cNvPr>
            <p:cNvSpPr/>
            <p:nvPr/>
          </p:nvSpPr>
          <p:spPr>
            <a:xfrm>
              <a:off x="6190580" y="2161221"/>
              <a:ext cx="104775" cy="1207135"/>
            </a:xfrm>
            <a:custGeom>
              <a:avLst/>
              <a:gdLst/>
              <a:ahLst/>
              <a:cxnLst/>
              <a:rect l="l" t="t" r="r" b="b"/>
              <a:pathLst>
                <a:path w="104775" h="1207135">
                  <a:moveTo>
                    <a:pt x="23725" y="1147457"/>
                  </a:moveTo>
                  <a:lnTo>
                    <a:pt x="20218" y="1147457"/>
                  </a:lnTo>
                  <a:lnTo>
                    <a:pt x="19634" y="1148892"/>
                  </a:lnTo>
                  <a:lnTo>
                    <a:pt x="19062" y="1152359"/>
                  </a:lnTo>
                  <a:lnTo>
                    <a:pt x="14866" y="1159793"/>
                  </a:lnTo>
                  <a:lnTo>
                    <a:pt x="8664" y="1175646"/>
                  </a:lnTo>
                  <a:lnTo>
                    <a:pt x="2896" y="1193502"/>
                  </a:lnTo>
                  <a:lnTo>
                    <a:pt x="0" y="1206944"/>
                  </a:lnTo>
                  <a:lnTo>
                    <a:pt x="2253" y="1201882"/>
                  </a:lnTo>
                  <a:lnTo>
                    <a:pt x="6969" y="1189615"/>
                  </a:lnTo>
                  <a:lnTo>
                    <a:pt x="14337" y="1170632"/>
                  </a:lnTo>
                  <a:lnTo>
                    <a:pt x="23725" y="1147457"/>
                  </a:lnTo>
                  <a:close/>
                </a:path>
                <a:path w="104775" h="1207135">
                  <a:moveTo>
                    <a:pt x="78841" y="0"/>
                  </a:moveTo>
                  <a:lnTo>
                    <a:pt x="77978" y="0"/>
                  </a:lnTo>
                  <a:lnTo>
                    <a:pt x="78014" y="16602"/>
                  </a:lnTo>
                  <a:lnTo>
                    <a:pt x="77208" y="24853"/>
                  </a:lnTo>
                  <a:lnTo>
                    <a:pt x="74803" y="32346"/>
                  </a:lnTo>
                  <a:lnTo>
                    <a:pt x="74724" y="39432"/>
                  </a:lnTo>
                  <a:lnTo>
                    <a:pt x="75269" y="51119"/>
                  </a:lnTo>
                  <a:lnTo>
                    <a:pt x="76953" y="75800"/>
                  </a:lnTo>
                  <a:lnTo>
                    <a:pt x="80289" y="121869"/>
                  </a:lnTo>
                  <a:lnTo>
                    <a:pt x="80604" y="155225"/>
                  </a:lnTo>
                  <a:lnTo>
                    <a:pt x="81993" y="221944"/>
                  </a:lnTo>
                  <a:lnTo>
                    <a:pt x="82308" y="255308"/>
                  </a:lnTo>
                  <a:lnTo>
                    <a:pt x="85556" y="281270"/>
                  </a:lnTo>
                  <a:lnTo>
                    <a:pt x="88558" y="307722"/>
                  </a:lnTo>
                  <a:lnTo>
                    <a:pt x="90315" y="334176"/>
                  </a:lnTo>
                  <a:lnTo>
                    <a:pt x="89827" y="360146"/>
                  </a:lnTo>
                  <a:lnTo>
                    <a:pt x="91952" y="376730"/>
                  </a:lnTo>
                  <a:lnTo>
                    <a:pt x="92133" y="394263"/>
                  </a:lnTo>
                  <a:lnTo>
                    <a:pt x="91450" y="411851"/>
                  </a:lnTo>
                  <a:lnTo>
                    <a:pt x="91152" y="422528"/>
                  </a:lnTo>
                  <a:lnTo>
                    <a:pt x="91029" y="429755"/>
                  </a:lnTo>
                  <a:lnTo>
                    <a:pt x="91262" y="432638"/>
                  </a:lnTo>
                  <a:lnTo>
                    <a:pt x="91846" y="436105"/>
                  </a:lnTo>
                  <a:lnTo>
                    <a:pt x="92417" y="439864"/>
                  </a:lnTo>
                  <a:lnTo>
                    <a:pt x="92417" y="440715"/>
                  </a:lnTo>
                  <a:lnTo>
                    <a:pt x="98488" y="533145"/>
                  </a:lnTo>
                  <a:lnTo>
                    <a:pt x="100254" y="587964"/>
                  </a:lnTo>
                  <a:lnTo>
                    <a:pt x="100843" y="642866"/>
                  </a:lnTo>
                  <a:lnTo>
                    <a:pt x="100463" y="697796"/>
                  </a:lnTo>
                  <a:lnTo>
                    <a:pt x="99321" y="752698"/>
                  </a:lnTo>
                  <a:lnTo>
                    <a:pt x="97624" y="807516"/>
                  </a:lnTo>
                  <a:lnTo>
                    <a:pt x="98470" y="818512"/>
                  </a:lnTo>
                  <a:lnTo>
                    <a:pt x="98462" y="831481"/>
                  </a:lnTo>
                  <a:lnTo>
                    <a:pt x="98087" y="840155"/>
                  </a:lnTo>
                  <a:lnTo>
                    <a:pt x="97332" y="850836"/>
                  </a:lnTo>
                  <a:lnTo>
                    <a:pt x="95313" y="850836"/>
                  </a:lnTo>
                  <a:lnTo>
                    <a:pt x="95402" y="855263"/>
                  </a:lnTo>
                  <a:lnTo>
                    <a:pt x="94981" y="861342"/>
                  </a:lnTo>
                  <a:lnTo>
                    <a:pt x="93643" y="873217"/>
                  </a:lnTo>
                  <a:lnTo>
                    <a:pt x="90982" y="895032"/>
                  </a:lnTo>
                  <a:lnTo>
                    <a:pt x="87028" y="943289"/>
                  </a:lnTo>
                  <a:lnTo>
                    <a:pt x="76466" y="991060"/>
                  </a:lnTo>
                  <a:lnTo>
                    <a:pt x="61246" y="1037750"/>
                  </a:lnTo>
                  <a:lnTo>
                    <a:pt x="43319" y="1082763"/>
                  </a:lnTo>
                  <a:lnTo>
                    <a:pt x="42456" y="1086218"/>
                  </a:lnTo>
                  <a:lnTo>
                    <a:pt x="41871" y="1089685"/>
                  </a:lnTo>
                  <a:lnTo>
                    <a:pt x="41300" y="1093444"/>
                  </a:lnTo>
                  <a:lnTo>
                    <a:pt x="39573" y="1093444"/>
                  </a:lnTo>
                  <a:lnTo>
                    <a:pt x="21329" y="1139011"/>
                  </a:lnTo>
                  <a:lnTo>
                    <a:pt x="12128" y="1151204"/>
                  </a:lnTo>
                  <a:lnTo>
                    <a:pt x="11557" y="1152067"/>
                  </a:lnTo>
                  <a:lnTo>
                    <a:pt x="10972" y="1153223"/>
                  </a:lnTo>
                  <a:lnTo>
                    <a:pt x="9817" y="1154963"/>
                  </a:lnTo>
                  <a:lnTo>
                    <a:pt x="9525" y="1156119"/>
                  </a:lnTo>
                  <a:lnTo>
                    <a:pt x="8953" y="1156119"/>
                  </a:lnTo>
                  <a:lnTo>
                    <a:pt x="8661" y="1156398"/>
                  </a:lnTo>
                  <a:lnTo>
                    <a:pt x="8382" y="1157846"/>
                  </a:lnTo>
                  <a:lnTo>
                    <a:pt x="7797" y="1161313"/>
                  </a:lnTo>
                  <a:lnTo>
                    <a:pt x="6934" y="1163916"/>
                  </a:lnTo>
                  <a:lnTo>
                    <a:pt x="6350" y="1166507"/>
                  </a:lnTo>
                  <a:lnTo>
                    <a:pt x="5778" y="1169403"/>
                  </a:lnTo>
                  <a:lnTo>
                    <a:pt x="9817" y="1161897"/>
                  </a:lnTo>
                  <a:lnTo>
                    <a:pt x="13868" y="1154671"/>
                  </a:lnTo>
                  <a:lnTo>
                    <a:pt x="18199" y="1147457"/>
                  </a:lnTo>
                  <a:lnTo>
                    <a:pt x="23725" y="1147457"/>
                  </a:lnTo>
                  <a:lnTo>
                    <a:pt x="24549" y="1145425"/>
                  </a:lnTo>
                  <a:lnTo>
                    <a:pt x="27724" y="1139939"/>
                  </a:lnTo>
                  <a:lnTo>
                    <a:pt x="28879" y="1139659"/>
                  </a:lnTo>
                  <a:lnTo>
                    <a:pt x="32638" y="1131277"/>
                  </a:lnTo>
                  <a:lnTo>
                    <a:pt x="35521" y="1128102"/>
                  </a:lnTo>
                  <a:lnTo>
                    <a:pt x="36385" y="1126083"/>
                  </a:lnTo>
                  <a:lnTo>
                    <a:pt x="37261" y="1121460"/>
                  </a:lnTo>
                  <a:lnTo>
                    <a:pt x="39852" y="1121460"/>
                  </a:lnTo>
                  <a:lnTo>
                    <a:pt x="39852" y="1120597"/>
                  </a:lnTo>
                  <a:lnTo>
                    <a:pt x="40436" y="1119441"/>
                  </a:lnTo>
                  <a:lnTo>
                    <a:pt x="42456" y="1115098"/>
                  </a:lnTo>
                  <a:lnTo>
                    <a:pt x="47078" y="1107020"/>
                  </a:lnTo>
                  <a:lnTo>
                    <a:pt x="49098" y="1107020"/>
                  </a:lnTo>
                  <a:lnTo>
                    <a:pt x="49098" y="1105001"/>
                  </a:lnTo>
                  <a:lnTo>
                    <a:pt x="51117" y="1105001"/>
                  </a:lnTo>
                  <a:lnTo>
                    <a:pt x="52273" y="1101242"/>
                  </a:lnTo>
                  <a:lnTo>
                    <a:pt x="54013" y="1099223"/>
                  </a:lnTo>
                  <a:lnTo>
                    <a:pt x="55149" y="1093444"/>
                  </a:lnTo>
                  <a:lnTo>
                    <a:pt x="56246" y="1089147"/>
                  </a:lnTo>
                  <a:lnTo>
                    <a:pt x="58151" y="1083419"/>
                  </a:lnTo>
                  <a:lnTo>
                    <a:pt x="61518" y="1074089"/>
                  </a:lnTo>
                  <a:lnTo>
                    <a:pt x="63859" y="1064456"/>
                  </a:lnTo>
                  <a:lnTo>
                    <a:pt x="67689" y="1051383"/>
                  </a:lnTo>
                  <a:lnTo>
                    <a:pt x="71795" y="1041463"/>
                  </a:lnTo>
                  <a:lnTo>
                    <a:pt x="67297" y="1041463"/>
                  </a:lnTo>
                  <a:lnTo>
                    <a:pt x="65538" y="1039122"/>
                  </a:lnTo>
                  <a:lnTo>
                    <a:pt x="64985" y="1038275"/>
                  </a:lnTo>
                  <a:lnTo>
                    <a:pt x="68453" y="1036548"/>
                  </a:lnTo>
                  <a:lnTo>
                    <a:pt x="67868" y="1035100"/>
                  </a:lnTo>
                  <a:lnTo>
                    <a:pt x="67297" y="1032789"/>
                  </a:lnTo>
                  <a:lnTo>
                    <a:pt x="67297" y="1030770"/>
                  </a:lnTo>
                  <a:lnTo>
                    <a:pt x="68453" y="1029614"/>
                  </a:lnTo>
                  <a:lnTo>
                    <a:pt x="69316" y="1029030"/>
                  </a:lnTo>
                  <a:lnTo>
                    <a:pt x="69608" y="1028458"/>
                  </a:lnTo>
                  <a:lnTo>
                    <a:pt x="70180" y="1027874"/>
                  </a:lnTo>
                  <a:lnTo>
                    <a:pt x="70764" y="1027595"/>
                  </a:lnTo>
                  <a:lnTo>
                    <a:pt x="69024" y="1026439"/>
                  </a:lnTo>
                  <a:lnTo>
                    <a:pt x="68453" y="1026147"/>
                  </a:lnTo>
                  <a:lnTo>
                    <a:pt x="68732" y="1024991"/>
                  </a:lnTo>
                  <a:lnTo>
                    <a:pt x="69316" y="1023264"/>
                  </a:lnTo>
                  <a:lnTo>
                    <a:pt x="71920" y="1022400"/>
                  </a:lnTo>
                  <a:lnTo>
                    <a:pt x="70577" y="1016252"/>
                  </a:lnTo>
                  <a:lnTo>
                    <a:pt x="72240" y="1006800"/>
                  </a:lnTo>
                  <a:lnTo>
                    <a:pt x="75041" y="997131"/>
                  </a:lnTo>
                  <a:lnTo>
                    <a:pt x="77114" y="990333"/>
                  </a:lnTo>
                  <a:lnTo>
                    <a:pt x="78841" y="990333"/>
                  </a:lnTo>
                  <a:lnTo>
                    <a:pt x="83173" y="972793"/>
                  </a:lnTo>
                  <a:lnTo>
                    <a:pt x="88590" y="955467"/>
                  </a:lnTo>
                  <a:lnTo>
                    <a:pt x="93466" y="938028"/>
                  </a:lnTo>
                  <a:lnTo>
                    <a:pt x="96177" y="920153"/>
                  </a:lnTo>
                  <a:lnTo>
                    <a:pt x="94437" y="920153"/>
                  </a:lnTo>
                  <a:lnTo>
                    <a:pt x="93865" y="912647"/>
                  </a:lnTo>
                  <a:lnTo>
                    <a:pt x="93865" y="908888"/>
                  </a:lnTo>
                  <a:lnTo>
                    <a:pt x="95820" y="891610"/>
                  </a:lnTo>
                  <a:lnTo>
                    <a:pt x="97801" y="874412"/>
                  </a:lnTo>
                  <a:lnTo>
                    <a:pt x="99836" y="857269"/>
                  </a:lnTo>
                  <a:lnTo>
                    <a:pt x="101955" y="840155"/>
                  </a:lnTo>
                  <a:lnTo>
                    <a:pt x="101955" y="831481"/>
                  </a:lnTo>
                  <a:lnTo>
                    <a:pt x="102527" y="827443"/>
                  </a:lnTo>
                  <a:lnTo>
                    <a:pt x="103098" y="825715"/>
                  </a:lnTo>
                  <a:lnTo>
                    <a:pt x="103098" y="824852"/>
                  </a:lnTo>
                  <a:lnTo>
                    <a:pt x="102066" y="775850"/>
                  </a:lnTo>
                  <a:lnTo>
                    <a:pt x="102166" y="726795"/>
                  </a:lnTo>
                  <a:lnTo>
                    <a:pt x="103021" y="677741"/>
                  </a:lnTo>
                  <a:lnTo>
                    <a:pt x="104254" y="628738"/>
                  </a:lnTo>
                  <a:lnTo>
                    <a:pt x="100825" y="552786"/>
                  </a:lnTo>
                  <a:lnTo>
                    <a:pt x="95692" y="450484"/>
                  </a:lnTo>
                  <a:lnTo>
                    <a:pt x="95021" y="430910"/>
                  </a:lnTo>
                  <a:lnTo>
                    <a:pt x="96177" y="429755"/>
                  </a:lnTo>
                  <a:lnTo>
                    <a:pt x="97040" y="429171"/>
                  </a:lnTo>
                  <a:lnTo>
                    <a:pt x="93865" y="427151"/>
                  </a:lnTo>
                  <a:lnTo>
                    <a:pt x="97332" y="422528"/>
                  </a:lnTo>
                  <a:lnTo>
                    <a:pt x="98488" y="420509"/>
                  </a:lnTo>
                  <a:lnTo>
                    <a:pt x="96748" y="339928"/>
                  </a:lnTo>
                  <a:lnTo>
                    <a:pt x="89827" y="294589"/>
                  </a:lnTo>
                  <a:lnTo>
                    <a:pt x="87961" y="272194"/>
                  </a:lnTo>
                  <a:lnTo>
                    <a:pt x="86858" y="249993"/>
                  </a:lnTo>
                  <a:lnTo>
                    <a:pt x="86083" y="227848"/>
                  </a:lnTo>
                  <a:lnTo>
                    <a:pt x="85204" y="205625"/>
                  </a:lnTo>
                  <a:lnTo>
                    <a:pt x="85483" y="198983"/>
                  </a:lnTo>
                  <a:lnTo>
                    <a:pt x="86639" y="185991"/>
                  </a:lnTo>
                  <a:lnTo>
                    <a:pt x="85129" y="164331"/>
                  </a:lnTo>
                  <a:lnTo>
                    <a:pt x="83646" y="142670"/>
                  </a:lnTo>
                  <a:lnTo>
                    <a:pt x="82219" y="121006"/>
                  </a:lnTo>
                  <a:lnTo>
                    <a:pt x="80873" y="99339"/>
                  </a:lnTo>
                  <a:lnTo>
                    <a:pt x="79997" y="91554"/>
                  </a:lnTo>
                  <a:lnTo>
                    <a:pt x="79997" y="87795"/>
                  </a:lnTo>
                  <a:lnTo>
                    <a:pt x="78841" y="87795"/>
                  </a:lnTo>
                  <a:lnTo>
                    <a:pt x="78841" y="84912"/>
                  </a:lnTo>
                  <a:lnTo>
                    <a:pt x="79997" y="84912"/>
                  </a:lnTo>
                  <a:lnTo>
                    <a:pt x="79425" y="77685"/>
                  </a:lnTo>
                  <a:lnTo>
                    <a:pt x="78841" y="63538"/>
                  </a:lnTo>
                  <a:lnTo>
                    <a:pt x="78270" y="59486"/>
                  </a:lnTo>
                  <a:lnTo>
                    <a:pt x="77978" y="57759"/>
                  </a:lnTo>
                  <a:lnTo>
                    <a:pt x="78164" y="42581"/>
                  </a:lnTo>
                  <a:lnTo>
                    <a:pt x="78378" y="33821"/>
                  </a:lnTo>
                  <a:lnTo>
                    <a:pt x="78753" y="28150"/>
                  </a:lnTo>
                  <a:lnTo>
                    <a:pt x="79425" y="22237"/>
                  </a:lnTo>
                  <a:lnTo>
                    <a:pt x="78841" y="0"/>
                  </a:lnTo>
                  <a:close/>
                </a:path>
                <a:path w="104775" h="1207135">
                  <a:moveTo>
                    <a:pt x="103098" y="938352"/>
                  </a:moveTo>
                  <a:lnTo>
                    <a:pt x="101057" y="943289"/>
                  </a:lnTo>
                  <a:lnTo>
                    <a:pt x="99060" y="945286"/>
                  </a:lnTo>
                  <a:lnTo>
                    <a:pt x="98488" y="947597"/>
                  </a:lnTo>
                  <a:lnTo>
                    <a:pt x="88328" y="987482"/>
                  </a:lnTo>
                  <a:lnTo>
                    <a:pt x="74231" y="1024127"/>
                  </a:lnTo>
                  <a:lnTo>
                    <a:pt x="74231" y="1024991"/>
                  </a:lnTo>
                  <a:lnTo>
                    <a:pt x="71335" y="1030770"/>
                  </a:lnTo>
                  <a:lnTo>
                    <a:pt x="69608" y="1035392"/>
                  </a:lnTo>
                  <a:lnTo>
                    <a:pt x="68453" y="1041463"/>
                  </a:lnTo>
                  <a:lnTo>
                    <a:pt x="71795" y="1041463"/>
                  </a:lnTo>
                  <a:lnTo>
                    <a:pt x="72764" y="1039122"/>
                  </a:lnTo>
                  <a:lnTo>
                    <a:pt x="78841" y="1031925"/>
                  </a:lnTo>
                  <a:lnTo>
                    <a:pt x="79425" y="1027874"/>
                  </a:lnTo>
                  <a:lnTo>
                    <a:pt x="80873" y="1026147"/>
                  </a:lnTo>
                  <a:lnTo>
                    <a:pt x="81153" y="1024991"/>
                  </a:lnTo>
                  <a:lnTo>
                    <a:pt x="81737" y="1023264"/>
                  </a:lnTo>
                  <a:lnTo>
                    <a:pt x="86504" y="1005331"/>
                  </a:lnTo>
                  <a:lnTo>
                    <a:pt x="91336" y="987342"/>
                  </a:lnTo>
                  <a:lnTo>
                    <a:pt x="96147" y="969689"/>
                  </a:lnTo>
                  <a:lnTo>
                    <a:pt x="101079" y="951928"/>
                  </a:lnTo>
                  <a:lnTo>
                    <a:pt x="101371" y="950480"/>
                  </a:lnTo>
                  <a:lnTo>
                    <a:pt x="102235" y="947013"/>
                  </a:lnTo>
                  <a:lnTo>
                    <a:pt x="102527" y="946149"/>
                  </a:lnTo>
                  <a:lnTo>
                    <a:pt x="103098" y="945286"/>
                  </a:lnTo>
                  <a:lnTo>
                    <a:pt x="103098" y="938352"/>
                  </a:lnTo>
                  <a:close/>
                </a:path>
              </a:pathLst>
            </a:custGeom>
            <a:solidFill>
              <a:srgbClr val="E8C8BD"/>
            </a:solidFill>
          </p:spPr>
          <p:txBody>
            <a:bodyPr wrap="square" lIns="0" tIns="0" rIns="0" bIns="0" rtlCol="0"/>
            <a:lstStyle/>
            <a:p>
              <a:endParaRPr/>
            </a:p>
          </p:txBody>
        </p:sp>
        <p:pic>
          <p:nvPicPr>
            <p:cNvPr id="995" name="object 998">
              <a:extLst>
                <a:ext uri="{FF2B5EF4-FFF2-40B4-BE49-F238E27FC236}">
                  <a16:creationId xmlns:a16="http://schemas.microsoft.com/office/drawing/2014/main" id="{CFFAD712-D6A0-465F-2A79-DADBC9FBCE82}"/>
                </a:ext>
              </a:extLst>
            </p:cNvPr>
            <p:cNvPicPr/>
            <p:nvPr/>
          </p:nvPicPr>
          <p:blipFill>
            <a:blip r:embed="rId3" cstate="screen">
              <a:extLst>
                <a:ext uri="{28A0092B-C50C-407E-A947-70E740481C1C}">
                  <a14:useLocalDpi xmlns:a14="http://schemas.microsoft.com/office/drawing/2010/main"/>
                </a:ext>
              </a:extLst>
            </a:blip>
            <a:stretch>
              <a:fillRect/>
            </a:stretch>
          </p:blipFill>
          <p:spPr>
            <a:xfrm>
              <a:off x="6130559" y="3176680"/>
              <a:ext cx="330643" cy="191489"/>
            </a:xfrm>
            <a:prstGeom prst="rect">
              <a:avLst/>
            </a:prstGeom>
          </p:spPr>
        </p:pic>
        <p:sp>
          <p:nvSpPr>
            <p:cNvPr id="996" name="object 999">
              <a:extLst>
                <a:ext uri="{FF2B5EF4-FFF2-40B4-BE49-F238E27FC236}">
                  <a16:creationId xmlns:a16="http://schemas.microsoft.com/office/drawing/2014/main" id="{DE9BBC3F-5DAC-8C7C-C68A-561A6C124969}"/>
                </a:ext>
              </a:extLst>
            </p:cNvPr>
            <p:cNvSpPr/>
            <p:nvPr/>
          </p:nvSpPr>
          <p:spPr>
            <a:xfrm>
              <a:off x="6274103" y="2860948"/>
              <a:ext cx="142875" cy="467359"/>
            </a:xfrm>
            <a:custGeom>
              <a:avLst/>
              <a:gdLst/>
              <a:ahLst/>
              <a:cxnLst/>
              <a:rect l="l" t="t" r="r" b="b"/>
              <a:pathLst>
                <a:path w="142875" h="467360">
                  <a:moveTo>
                    <a:pt x="77349" y="407670"/>
                  </a:moveTo>
                  <a:lnTo>
                    <a:pt x="60877" y="407670"/>
                  </a:lnTo>
                  <a:lnTo>
                    <a:pt x="60877" y="410210"/>
                  </a:lnTo>
                  <a:lnTo>
                    <a:pt x="71721" y="417830"/>
                  </a:lnTo>
                  <a:lnTo>
                    <a:pt x="78749" y="429260"/>
                  </a:lnTo>
                  <a:lnTo>
                    <a:pt x="89477" y="455930"/>
                  </a:lnTo>
                  <a:lnTo>
                    <a:pt x="92944" y="461010"/>
                  </a:lnTo>
                  <a:lnTo>
                    <a:pt x="96983" y="463550"/>
                  </a:lnTo>
                  <a:lnTo>
                    <a:pt x="98139" y="467360"/>
                  </a:lnTo>
                  <a:lnTo>
                    <a:pt x="99866" y="467360"/>
                  </a:lnTo>
                  <a:lnTo>
                    <a:pt x="100450" y="463550"/>
                  </a:lnTo>
                  <a:lnTo>
                    <a:pt x="102177" y="454660"/>
                  </a:lnTo>
                  <a:lnTo>
                    <a:pt x="136389" y="454660"/>
                  </a:lnTo>
                  <a:lnTo>
                    <a:pt x="138178" y="452120"/>
                  </a:lnTo>
                  <a:lnTo>
                    <a:pt x="139012" y="447040"/>
                  </a:lnTo>
                  <a:lnTo>
                    <a:pt x="127310" y="447040"/>
                  </a:lnTo>
                  <a:lnTo>
                    <a:pt x="127310" y="445770"/>
                  </a:lnTo>
                  <a:lnTo>
                    <a:pt x="125291" y="445770"/>
                  </a:lnTo>
                  <a:lnTo>
                    <a:pt x="121050" y="438150"/>
                  </a:lnTo>
                  <a:lnTo>
                    <a:pt x="114780" y="430530"/>
                  </a:lnTo>
                  <a:lnTo>
                    <a:pt x="107051" y="424180"/>
                  </a:lnTo>
                  <a:lnTo>
                    <a:pt x="98431" y="422910"/>
                  </a:lnTo>
                  <a:lnTo>
                    <a:pt x="98431" y="421640"/>
                  </a:lnTo>
                  <a:lnTo>
                    <a:pt x="106228" y="421640"/>
                  </a:lnTo>
                  <a:lnTo>
                    <a:pt x="104489" y="416560"/>
                  </a:lnTo>
                  <a:lnTo>
                    <a:pt x="102761" y="414020"/>
                  </a:lnTo>
                  <a:lnTo>
                    <a:pt x="83127" y="414020"/>
                  </a:lnTo>
                  <a:lnTo>
                    <a:pt x="83508" y="411480"/>
                  </a:lnTo>
                  <a:lnTo>
                    <a:pt x="81095" y="411480"/>
                  </a:lnTo>
                  <a:lnTo>
                    <a:pt x="77920" y="410210"/>
                  </a:lnTo>
                  <a:lnTo>
                    <a:pt x="77349" y="408940"/>
                  </a:lnTo>
                  <a:lnTo>
                    <a:pt x="77349" y="407670"/>
                  </a:lnTo>
                  <a:close/>
                </a:path>
                <a:path w="142875" h="467360">
                  <a:moveTo>
                    <a:pt x="136389" y="454660"/>
                  </a:moveTo>
                  <a:lnTo>
                    <a:pt x="110234" y="454660"/>
                  </a:lnTo>
                  <a:lnTo>
                    <a:pt x="116369" y="457200"/>
                  </a:lnTo>
                  <a:lnTo>
                    <a:pt x="121476" y="461010"/>
                  </a:lnTo>
                  <a:lnTo>
                    <a:pt x="126447" y="467360"/>
                  </a:lnTo>
                  <a:lnTo>
                    <a:pt x="128174" y="467360"/>
                  </a:lnTo>
                  <a:lnTo>
                    <a:pt x="128174" y="461010"/>
                  </a:lnTo>
                  <a:lnTo>
                    <a:pt x="134599" y="457200"/>
                  </a:lnTo>
                  <a:lnTo>
                    <a:pt x="136389" y="454660"/>
                  </a:lnTo>
                  <a:close/>
                </a:path>
                <a:path w="142875" h="467360">
                  <a:moveTo>
                    <a:pt x="107092" y="0"/>
                  </a:moveTo>
                  <a:lnTo>
                    <a:pt x="106228" y="0"/>
                  </a:lnTo>
                  <a:lnTo>
                    <a:pt x="106228" y="59690"/>
                  </a:lnTo>
                  <a:lnTo>
                    <a:pt x="107092" y="59690"/>
                  </a:lnTo>
                  <a:lnTo>
                    <a:pt x="107092" y="62230"/>
                  </a:lnTo>
                  <a:lnTo>
                    <a:pt x="106228" y="62230"/>
                  </a:lnTo>
                  <a:lnTo>
                    <a:pt x="108300" y="116840"/>
                  </a:lnTo>
                  <a:lnTo>
                    <a:pt x="109111" y="134620"/>
                  </a:lnTo>
                  <a:lnTo>
                    <a:pt x="108540" y="135890"/>
                  </a:lnTo>
                  <a:lnTo>
                    <a:pt x="107092" y="142240"/>
                  </a:lnTo>
                  <a:lnTo>
                    <a:pt x="107384" y="144780"/>
                  </a:lnTo>
                  <a:lnTo>
                    <a:pt x="106228" y="148590"/>
                  </a:lnTo>
                  <a:lnTo>
                    <a:pt x="106228" y="153670"/>
                  </a:lnTo>
                  <a:lnTo>
                    <a:pt x="106521" y="156210"/>
                  </a:lnTo>
                  <a:lnTo>
                    <a:pt x="107092" y="158750"/>
                  </a:lnTo>
                  <a:lnTo>
                    <a:pt x="105073" y="160020"/>
                  </a:lnTo>
                  <a:lnTo>
                    <a:pt x="105644" y="173990"/>
                  </a:lnTo>
                  <a:lnTo>
                    <a:pt x="106228" y="180340"/>
                  </a:lnTo>
                  <a:lnTo>
                    <a:pt x="107092" y="180340"/>
                  </a:lnTo>
                  <a:lnTo>
                    <a:pt x="107092" y="182880"/>
                  </a:lnTo>
                  <a:lnTo>
                    <a:pt x="106228" y="182880"/>
                  </a:lnTo>
                  <a:lnTo>
                    <a:pt x="106228" y="185420"/>
                  </a:lnTo>
                  <a:lnTo>
                    <a:pt x="107092" y="185420"/>
                  </a:lnTo>
                  <a:lnTo>
                    <a:pt x="107092" y="189230"/>
                  </a:lnTo>
                  <a:lnTo>
                    <a:pt x="106228" y="189230"/>
                  </a:lnTo>
                  <a:lnTo>
                    <a:pt x="105644" y="194310"/>
                  </a:lnTo>
                  <a:lnTo>
                    <a:pt x="105073" y="204470"/>
                  </a:lnTo>
                  <a:lnTo>
                    <a:pt x="106228" y="204470"/>
                  </a:lnTo>
                  <a:lnTo>
                    <a:pt x="106228" y="207010"/>
                  </a:lnTo>
                  <a:lnTo>
                    <a:pt x="105073" y="207010"/>
                  </a:lnTo>
                  <a:lnTo>
                    <a:pt x="105644" y="212090"/>
                  </a:lnTo>
                  <a:lnTo>
                    <a:pt x="107413" y="223520"/>
                  </a:lnTo>
                  <a:lnTo>
                    <a:pt x="108322" y="232410"/>
                  </a:lnTo>
                  <a:lnTo>
                    <a:pt x="108906" y="240030"/>
                  </a:lnTo>
                  <a:lnTo>
                    <a:pt x="109111" y="248920"/>
                  </a:lnTo>
                  <a:lnTo>
                    <a:pt x="109988" y="250190"/>
                  </a:lnTo>
                  <a:lnTo>
                    <a:pt x="113442" y="262890"/>
                  </a:lnTo>
                  <a:lnTo>
                    <a:pt x="113734" y="262890"/>
                  </a:lnTo>
                  <a:lnTo>
                    <a:pt x="118038" y="271780"/>
                  </a:lnTo>
                  <a:lnTo>
                    <a:pt x="121316" y="281940"/>
                  </a:lnTo>
                  <a:lnTo>
                    <a:pt x="123403" y="292100"/>
                  </a:lnTo>
                  <a:lnTo>
                    <a:pt x="124135" y="300990"/>
                  </a:lnTo>
                  <a:lnTo>
                    <a:pt x="119805" y="302260"/>
                  </a:lnTo>
                  <a:lnTo>
                    <a:pt x="115182" y="304800"/>
                  </a:lnTo>
                  <a:lnTo>
                    <a:pt x="113734" y="309880"/>
                  </a:lnTo>
                  <a:lnTo>
                    <a:pt x="113734" y="312420"/>
                  </a:lnTo>
                  <a:lnTo>
                    <a:pt x="112007" y="312420"/>
                  </a:lnTo>
                  <a:lnTo>
                    <a:pt x="111131" y="314960"/>
                  </a:lnTo>
                  <a:lnTo>
                    <a:pt x="112007" y="321310"/>
                  </a:lnTo>
                  <a:lnTo>
                    <a:pt x="112871" y="321310"/>
                  </a:lnTo>
                  <a:lnTo>
                    <a:pt x="112871" y="323850"/>
                  </a:lnTo>
                  <a:lnTo>
                    <a:pt x="112007" y="323850"/>
                  </a:lnTo>
                  <a:lnTo>
                    <a:pt x="116822" y="351790"/>
                  </a:lnTo>
                  <a:lnTo>
                    <a:pt x="123048" y="379730"/>
                  </a:lnTo>
                  <a:lnTo>
                    <a:pt x="129386" y="406400"/>
                  </a:lnTo>
                  <a:lnTo>
                    <a:pt x="134537" y="434340"/>
                  </a:lnTo>
                  <a:lnTo>
                    <a:pt x="129330" y="447040"/>
                  </a:lnTo>
                  <a:lnTo>
                    <a:pt x="139012" y="447040"/>
                  </a:lnTo>
                  <a:lnTo>
                    <a:pt x="139429" y="444500"/>
                  </a:lnTo>
                  <a:lnTo>
                    <a:pt x="138867" y="436880"/>
                  </a:lnTo>
                  <a:lnTo>
                    <a:pt x="141783" y="430530"/>
                  </a:lnTo>
                  <a:lnTo>
                    <a:pt x="141207" y="424180"/>
                  </a:lnTo>
                  <a:lnTo>
                    <a:pt x="139389" y="417830"/>
                  </a:lnTo>
                  <a:lnTo>
                    <a:pt x="138575" y="411480"/>
                  </a:lnTo>
                  <a:lnTo>
                    <a:pt x="136835" y="410210"/>
                  </a:lnTo>
                  <a:lnTo>
                    <a:pt x="135972" y="410210"/>
                  </a:lnTo>
                  <a:lnTo>
                    <a:pt x="135108" y="407670"/>
                  </a:lnTo>
                  <a:lnTo>
                    <a:pt x="134537" y="405130"/>
                  </a:lnTo>
                  <a:lnTo>
                    <a:pt x="132225" y="403860"/>
                  </a:lnTo>
                  <a:lnTo>
                    <a:pt x="132797" y="398780"/>
                  </a:lnTo>
                  <a:lnTo>
                    <a:pt x="133953" y="397510"/>
                  </a:lnTo>
                  <a:lnTo>
                    <a:pt x="138575" y="397510"/>
                  </a:lnTo>
                  <a:lnTo>
                    <a:pt x="139731" y="394970"/>
                  </a:lnTo>
                  <a:lnTo>
                    <a:pt x="141750" y="394970"/>
                  </a:lnTo>
                  <a:lnTo>
                    <a:pt x="142322" y="388620"/>
                  </a:lnTo>
                  <a:lnTo>
                    <a:pt x="142614" y="384810"/>
                  </a:lnTo>
                  <a:lnTo>
                    <a:pt x="142042" y="379730"/>
                  </a:lnTo>
                  <a:lnTo>
                    <a:pt x="139439" y="374650"/>
                  </a:lnTo>
                  <a:lnTo>
                    <a:pt x="136835" y="370840"/>
                  </a:lnTo>
                  <a:lnTo>
                    <a:pt x="133089" y="370840"/>
                  </a:lnTo>
                  <a:lnTo>
                    <a:pt x="133089" y="346710"/>
                  </a:lnTo>
                  <a:lnTo>
                    <a:pt x="135108" y="346710"/>
                  </a:lnTo>
                  <a:lnTo>
                    <a:pt x="134917" y="341630"/>
                  </a:lnTo>
                  <a:lnTo>
                    <a:pt x="134999" y="331470"/>
                  </a:lnTo>
                  <a:lnTo>
                    <a:pt x="135115" y="327660"/>
                  </a:lnTo>
                  <a:lnTo>
                    <a:pt x="135108" y="316230"/>
                  </a:lnTo>
                  <a:lnTo>
                    <a:pt x="128647" y="299720"/>
                  </a:lnTo>
                  <a:lnTo>
                    <a:pt x="125482" y="292100"/>
                  </a:lnTo>
                  <a:lnTo>
                    <a:pt x="122396" y="283210"/>
                  </a:lnTo>
                  <a:lnTo>
                    <a:pt x="122116" y="283210"/>
                  </a:lnTo>
                  <a:lnTo>
                    <a:pt x="121532" y="280670"/>
                  </a:lnTo>
                  <a:lnTo>
                    <a:pt x="120659" y="275590"/>
                  </a:lnTo>
                  <a:lnTo>
                    <a:pt x="119976" y="269240"/>
                  </a:lnTo>
                  <a:lnTo>
                    <a:pt x="119132" y="256540"/>
                  </a:lnTo>
                  <a:lnTo>
                    <a:pt x="117773" y="232410"/>
                  </a:lnTo>
                  <a:lnTo>
                    <a:pt x="117201" y="231140"/>
                  </a:lnTo>
                  <a:lnTo>
                    <a:pt x="116909" y="228600"/>
                  </a:lnTo>
                  <a:lnTo>
                    <a:pt x="116617" y="227330"/>
                  </a:lnTo>
                  <a:lnTo>
                    <a:pt x="115753" y="212090"/>
                  </a:lnTo>
                  <a:lnTo>
                    <a:pt x="115753" y="205740"/>
                  </a:lnTo>
                  <a:lnTo>
                    <a:pt x="113687" y="189230"/>
                  </a:lnTo>
                  <a:lnTo>
                    <a:pt x="112217" y="173990"/>
                  </a:lnTo>
                  <a:lnTo>
                    <a:pt x="111360" y="158750"/>
                  </a:lnTo>
                  <a:lnTo>
                    <a:pt x="111252" y="156210"/>
                  </a:lnTo>
                  <a:lnTo>
                    <a:pt x="110924" y="144780"/>
                  </a:lnTo>
                  <a:lnTo>
                    <a:pt x="110851" y="140970"/>
                  </a:lnTo>
                  <a:lnTo>
                    <a:pt x="111131" y="139700"/>
                  </a:lnTo>
                  <a:lnTo>
                    <a:pt x="111423" y="139700"/>
                  </a:lnTo>
                  <a:lnTo>
                    <a:pt x="110267" y="129540"/>
                  </a:lnTo>
                  <a:lnTo>
                    <a:pt x="109988" y="123190"/>
                  </a:lnTo>
                  <a:lnTo>
                    <a:pt x="109988" y="104140"/>
                  </a:lnTo>
                  <a:lnTo>
                    <a:pt x="109495" y="102870"/>
                  </a:lnTo>
                  <a:lnTo>
                    <a:pt x="109385" y="100330"/>
                  </a:lnTo>
                  <a:lnTo>
                    <a:pt x="109495" y="88900"/>
                  </a:lnTo>
                  <a:lnTo>
                    <a:pt x="109926" y="71120"/>
                  </a:lnTo>
                  <a:lnTo>
                    <a:pt x="109821" y="60960"/>
                  </a:lnTo>
                  <a:lnTo>
                    <a:pt x="109237" y="43180"/>
                  </a:lnTo>
                  <a:lnTo>
                    <a:pt x="109111" y="31750"/>
                  </a:lnTo>
                  <a:lnTo>
                    <a:pt x="108540" y="30480"/>
                  </a:lnTo>
                  <a:lnTo>
                    <a:pt x="107968" y="27940"/>
                  </a:lnTo>
                  <a:lnTo>
                    <a:pt x="107871" y="15240"/>
                  </a:lnTo>
                  <a:lnTo>
                    <a:pt x="107092" y="5080"/>
                  </a:lnTo>
                  <a:lnTo>
                    <a:pt x="107092" y="0"/>
                  </a:lnTo>
                  <a:close/>
                </a:path>
                <a:path w="142875" h="467360">
                  <a:moveTo>
                    <a:pt x="101314" y="410210"/>
                  </a:moveTo>
                  <a:lnTo>
                    <a:pt x="94671" y="410210"/>
                  </a:lnTo>
                  <a:lnTo>
                    <a:pt x="93808" y="414020"/>
                  </a:lnTo>
                  <a:lnTo>
                    <a:pt x="102761" y="414020"/>
                  </a:lnTo>
                  <a:lnTo>
                    <a:pt x="101314" y="410210"/>
                  </a:lnTo>
                  <a:close/>
                </a:path>
                <a:path w="142875" h="467360">
                  <a:moveTo>
                    <a:pt x="83699" y="410210"/>
                  </a:moveTo>
                  <a:lnTo>
                    <a:pt x="81095" y="410210"/>
                  </a:lnTo>
                  <a:lnTo>
                    <a:pt x="81095" y="411480"/>
                  </a:lnTo>
                  <a:lnTo>
                    <a:pt x="83508" y="411480"/>
                  </a:lnTo>
                  <a:lnTo>
                    <a:pt x="83699" y="410210"/>
                  </a:lnTo>
                  <a:close/>
                </a:path>
                <a:path w="142875" h="467360">
                  <a:moveTo>
                    <a:pt x="97567" y="408940"/>
                  </a:moveTo>
                  <a:lnTo>
                    <a:pt x="96411" y="408940"/>
                  </a:lnTo>
                  <a:lnTo>
                    <a:pt x="96411" y="410210"/>
                  </a:lnTo>
                  <a:lnTo>
                    <a:pt x="98139" y="410210"/>
                  </a:lnTo>
                  <a:lnTo>
                    <a:pt x="97567" y="408940"/>
                  </a:lnTo>
                  <a:close/>
                </a:path>
                <a:path w="142875" h="467360">
                  <a:moveTo>
                    <a:pt x="16367" y="387500"/>
                  </a:moveTo>
                  <a:lnTo>
                    <a:pt x="15538" y="391160"/>
                  </a:lnTo>
                  <a:lnTo>
                    <a:pt x="13811" y="402590"/>
                  </a:lnTo>
                  <a:lnTo>
                    <a:pt x="22064" y="403860"/>
                  </a:lnTo>
                  <a:lnTo>
                    <a:pt x="32834" y="406400"/>
                  </a:lnTo>
                  <a:lnTo>
                    <a:pt x="43334" y="407670"/>
                  </a:lnTo>
                  <a:lnTo>
                    <a:pt x="50780" y="405130"/>
                  </a:lnTo>
                  <a:lnTo>
                    <a:pt x="72049" y="405130"/>
                  </a:lnTo>
                  <a:lnTo>
                    <a:pt x="71278" y="402590"/>
                  </a:lnTo>
                  <a:lnTo>
                    <a:pt x="46145" y="402590"/>
                  </a:lnTo>
                  <a:lnTo>
                    <a:pt x="45281" y="401320"/>
                  </a:lnTo>
                  <a:lnTo>
                    <a:pt x="40671" y="401320"/>
                  </a:lnTo>
                  <a:lnTo>
                    <a:pt x="30561" y="400050"/>
                  </a:lnTo>
                  <a:lnTo>
                    <a:pt x="23732" y="394970"/>
                  </a:lnTo>
                  <a:lnTo>
                    <a:pt x="17718" y="388620"/>
                  </a:lnTo>
                  <a:lnTo>
                    <a:pt x="16367" y="387500"/>
                  </a:lnTo>
                  <a:close/>
                </a:path>
                <a:path w="142875" h="467360">
                  <a:moveTo>
                    <a:pt x="72049" y="405130"/>
                  </a:moveTo>
                  <a:lnTo>
                    <a:pt x="50780" y="405130"/>
                  </a:lnTo>
                  <a:lnTo>
                    <a:pt x="55975" y="407670"/>
                  </a:lnTo>
                  <a:lnTo>
                    <a:pt x="73297" y="407670"/>
                  </a:lnTo>
                  <a:lnTo>
                    <a:pt x="73589" y="406400"/>
                  </a:lnTo>
                  <a:lnTo>
                    <a:pt x="72434" y="406400"/>
                  </a:lnTo>
                  <a:lnTo>
                    <a:pt x="72049" y="405130"/>
                  </a:lnTo>
                  <a:close/>
                </a:path>
                <a:path w="142875" h="467360">
                  <a:moveTo>
                    <a:pt x="138575" y="397510"/>
                  </a:moveTo>
                  <a:lnTo>
                    <a:pt x="133953" y="397510"/>
                  </a:lnTo>
                  <a:lnTo>
                    <a:pt x="136835" y="403860"/>
                  </a:lnTo>
                  <a:lnTo>
                    <a:pt x="138575" y="397510"/>
                  </a:lnTo>
                  <a:close/>
                </a:path>
                <a:path w="142875" h="467360">
                  <a:moveTo>
                    <a:pt x="54819" y="396240"/>
                  </a:moveTo>
                  <a:lnTo>
                    <a:pt x="46145" y="402590"/>
                  </a:lnTo>
                  <a:lnTo>
                    <a:pt x="71278" y="402590"/>
                  </a:lnTo>
                  <a:lnTo>
                    <a:pt x="70707" y="401320"/>
                  </a:lnTo>
                  <a:lnTo>
                    <a:pt x="66947" y="401320"/>
                  </a:lnTo>
                  <a:lnTo>
                    <a:pt x="66376" y="398780"/>
                  </a:lnTo>
                  <a:lnTo>
                    <a:pt x="60877" y="398780"/>
                  </a:lnTo>
                  <a:lnTo>
                    <a:pt x="54819" y="396240"/>
                  </a:lnTo>
                  <a:close/>
                </a:path>
                <a:path w="142875" h="467360">
                  <a:moveTo>
                    <a:pt x="40671" y="398780"/>
                  </a:moveTo>
                  <a:lnTo>
                    <a:pt x="40671" y="401320"/>
                  </a:lnTo>
                  <a:lnTo>
                    <a:pt x="45281" y="401320"/>
                  </a:lnTo>
                  <a:lnTo>
                    <a:pt x="44418" y="400050"/>
                  </a:lnTo>
                  <a:lnTo>
                    <a:pt x="42970" y="400050"/>
                  </a:lnTo>
                  <a:lnTo>
                    <a:pt x="40671" y="398780"/>
                  </a:lnTo>
                  <a:close/>
                </a:path>
                <a:path w="142875" h="467360">
                  <a:moveTo>
                    <a:pt x="63480" y="396240"/>
                  </a:moveTo>
                  <a:lnTo>
                    <a:pt x="61753" y="397510"/>
                  </a:lnTo>
                  <a:lnTo>
                    <a:pt x="60877" y="398780"/>
                  </a:lnTo>
                  <a:lnTo>
                    <a:pt x="66376" y="398780"/>
                  </a:lnTo>
                  <a:lnTo>
                    <a:pt x="63480" y="396240"/>
                  </a:lnTo>
                  <a:close/>
                </a:path>
                <a:path w="142875" h="467360">
                  <a:moveTo>
                    <a:pt x="16126" y="387301"/>
                  </a:moveTo>
                  <a:lnTo>
                    <a:pt x="16367" y="387500"/>
                  </a:lnTo>
                  <a:lnTo>
                    <a:pt x="16401" y="387350"/>
                  </a:lnTo>
                  <a:lnTo>
                    <a:pt x="16126" y="387301"/>
                  </a:lnTo>
                  <a:close/>
                </a:path>
                <a:path w="142875" h="467360">
                  <a:moveTo>
                    <a:pt x="1098" y="347980"/>
                  </a:moveTo>
                  <a:lnTo>
                    <a:pt x="1019" y="351790"/>
                  </a:lnTo>
                  <a:lnTo>
                    <a:pt x="354" y="361950"/>
                  </a:lnTo>
                  <a:lnTo>
                    <a:pt x="85" y="365760"/>
                  </a:lnTo>
                  <a:lnTo>
                    <a:pt x="0" y="377190"/>
                  </a:lnTo>
                  <a:lnTo>
                    <a:pt x="1961" y="384810"/>
                  </a:lnTo>
                  <a:lnTo>
                    <a:pt x="16126" y="387301"/>
                  </a:lnTo>
                  <a:lnTo>
                    <a:pt x="10051" y="382270"/>
                  </a:lnTo>
                  <a:lnTo>
                    <a:pt x="10051" y="381000"/>
                  </a:lnTo>
                  <a:lnTo>
                    <a:pt x="10623" y="378460"/>
                  </a:lnTo>
                  <a:lnTo>
                    <a:pt x="12655" y="378460"/>
                  </a:lnTo>
                  <a:lnTo>
                    <a:pt x="13226" y="373380"/>
                  </a:lnTo>
                  <a:lnTo>
                    <a:pt x="13811" y="370840"/>
                  </a:lnTo>
                  <a:lnTo>
                    <a:pt x="20453" y="370840"/>
                  </a:lnTo>
                  <a:lnTo>
                    <a:pt x="21024" y="368300"/>
                  </a:lnTo>
                  <a:lnTo>
                    <a:pt x="25647" y="367030"/>
                  </a:lnTo>
                  <a:lnTo>
                    <a:pt x="28250" y="365760"/>
                  </a:lnTo>
                  <a:lnTo>
                    <a:pt x="29978" y="358140"/>
                  </a:lnTo>
                  <a:lnTo>
                    <a:pt x="31133" y="354330"/>
                  </a:lnTo>
                  <a:lnTo>
                    <a:pt x="19576" y="354330"/>
                  </a:lnTo>
                  <a:lnTo>
                    <a:pt x="19932" y="349250"/>
                  </a:lnTo>
                  <a:lnTo>
                    <a:pt x="2254" y="349250"/>
                  </a:lnTo>
                  <a:lnTo>
                    <a:pt x="1098" y="347980"/>
                  </a:lnTo>
                  <a:close/>
                </a:path>
                <a:path w="142875" h="467360">
                  <a:moveTo>
                    <a:pt x="30841" y="350520"/>
                  </a:moveTo>
                  <a:lnTo>
                    <a:pt x="26511" y="350520"/>
                  </a:lnTo>
                  <a:lnTo>
                    <a:pt x="23628" y="353060"/>
                  </a:lnTo>
                  <a:lnTo>
                    <a:pt x="20453" y="353060"/>
                  </a:lnTo>
                  <a:lnTo>
                    <a:pt x="20453" y="354330"/>
                  </a:lnTo>
                  <a:lnTo>
                    <a:pt x="40671" y="354330"/>
                  </a:lnTo>
                  <a:lnTo>
                    <a:pt x="43846" y="361950"/>
                  </a:lnTo>
                  <a:lnTo>
                    <a:pt x="45002" y="360680"/>
                  </a:lnTo>
                  <a:lnTo>
                    <a:pt x="52800" y="359410"/>
                  </a:lnTo>
                  <a:lnTo>
                    <a:pt x="54095" y="351790"/>
                  </a:lnTo>
                  <a:lnTo>
                    <a:pt x="45573" y="351790"/>
                  </a:lnTo>
                  <a:lnTo>
                    <a:pt x="30841" y="350520"/>
                  </a:lnTo>
                  <a:close/>
                </a:path>
                <a:path w="142875" h="467360">
                  <a:moveTo>
                    <a:pt x="48177" y="339090"/>
                  </a:moveTo>
                  <a:lnTo>
                    <a:pt x="46729" y="341630"/>
                  </a:lnTo>
                  <a:lnTo>
                    <a:pt x="47313" y="344170"/>
                  </a:lnTo>
                  <a:lnTo>
                    <a:pt x="45573" y="344170"/>
                  </a:lnTo>
                  <a:lnTo>
                    <a:pt x="45573" y="351790"/>
                  </a:lnTo>
                  <a:lnTo>
                    <a:pt x="54095" y="351790"/>
                  </a:lnTo>
                  <a:lnTo>
                    <a:pt x="54527" y="349250"/>
                  </a:lnTo>
                  <a:lnTo>
                    <a:pt x="55682" y="342900"/>
                  </a:lnTo>
                  <a:lnTo>
                    <a:pt x="66579" y="342900"/>
                  </a:lnTo>
                  <a:lnTo>
                    <a:pt x="67367" y="340360"/>
                  </a:lnTo>
                  <a:lnTo>
                    <a:pt x="51923" y="340360"/>
                  </a:lnTo>
                  <a:lnTo>
                    <a:pt x="48177" y="339090"/>
                  </a:lnTo>
                  <a:close/>
                </a:path>
                <a:path w="142875" h="467360">
                  <a:moveTo>
                    <a:pt x="27387" y="300990"/>
                  </a:moveTo>
                  <a:lnTo>
                    <a:pt x="24212" y="300990"/>
                  </a:lnTo>
                  <a:lnTo>
                    <a:pt x="23056" y="302260"/>
                  </a:lnTo>
                  <a:lnTo>
                    <a:pt x="22751" y="302260"/>
                  </a:lnTo>
                  <a:lnTo>
                    <a:pt x="22180" y="306070"/>
                  </a:lnTo>
                  <a:lnTo>
                    <a:pt x="16986" y="312420"/>
                  </a:lnTo>
                  <a:lnTo>
                    <a:pt x="17557" y="313690"/>
                  </a:lnTo>
                  <a:lnTo>
                    <a:pt x="16122" y="320040"/>
                  </a:lnTo>
                  <a:lnTo>
                    <a:pt x="14674" y="322580"/>
                  </a:lnTo>
                  <a:lnTo>
                    <a:pt x="14090" y="323850"/>
                  </a:lnTo>
                  <a:lnTo>
                    <a:pt x="13811" y="325120"/>
                  </a:lnTo>
                  <a:lnTo>
                    <a:pt x="6013" y="342900"/>
                  </a:lnTo>
                  <a:lnTo>
                    <a:pt x="5429" y="345440"/>
                  </a:lnTo>
                  <a:lnTo>
                    <a:pt x="2825" y="349250"/>
                  </a:lnTo>
                  <a:lnTo>
                    <a:pt x="19932" y="349250"/>
                  </a:lnTo>
                  <a:lnTo>
                    <a:pt x="20732" y="337820"/>
                  </a:lnTo>
                  <a:lnTo>
                    <a:pt x="25793" y="318770"/>
                  </a:lnTo>
                  <a:lnTo>
                    <a:pt x="27565" y="309880"/>
                  </a:lnTo>
                  <a:lnTo>
                    <a:pt x="27387" y="300990"/>
                  </a:lnTo>
                  <a:close/>
                </a:path>
                <a:path w="142875" h="467360">
                  <a:moveTo>
                    <a:pt x="66579" y="342900"/>
                  </a:moveTo>
                  <a:lnTo>
                    <a:pt x="55682" y="342900"/>
                  </a:lnTo>
                  <a:lnTo>
                    <a:pt x="59150" y="345440"/>
                  </a:lnTo>
                  <a:lnTo>
                    <a:pt x="65792" y="345440"/>
                  </a:lnTo>
                  <a:lnTo>
                    <a:pt x="66579" y="342900"/>
                  </a:lnTo>
                  <a:close/>
                </a:path>
                <a:path w="142875" h="467360">
                  <a:moveTo>
                    <a:pt x="84854" y="8890"/>
                  </a:moveTo>
                  <a:lnTo>
                    <a:pt x="84854" y="16510"/>
                  </a:lnTo>
                  <a:lnTo>
                    <a:pt x="84562" y="17780"/>
                  </a:lnTo>
                  <a:lnTo>
                    <a:pt x="84660" y="29210"/>
                  </a:lnTo>
                  <a:lnTo>
                    <a:pt x="84854" y="31750"/>
                  </a:lnTo>
                  <a:lnTo>
                    <a:pt x="85426" y="43180"/>
                  </a:lnTo>
                  <a:lnTo>
                    <a:pt x="86010" y="49530"/>
                  </a:lnTo>
                  <a:lnTo>
                    <a:pt x="85426" y="54610"/>
                  </a:lnTo>
                  <a:lnTo>
                    <a:pt x="85426" y="60960"/>
                  </a:lnTo>
                  <a:lnTo>
                    <a:pt x="86010" y="66040"/>
                  </a:lnTo>
                  <a:lnTo>
                    <a:pt x="86874" y="66040"/>
                  </a:lnTo>
                  <a:lnTo>
                    <a:pt x="86874" y="69850"/>
                  </a:lnTo>
                  <a:lnTo>
                    <a:pt x="86010" y="69850"/>
                  </a:lnTo>
                  <a:lnTo>
                    <a:pt x="86010" y="71120"/>
                  </a:lnTo>
                  <a:lnTo>
                    <a:pt x="86874" y="71120"/>
                  </a:lnTo>
                  <a:lnTo>
                    <a:pt x="86874" y="76200"/>
                  </a:lnTo>
                  <a:lnTo>
                    <a:pt x="86010" y="76200"/>
                  </a:lnTo>
                  <a:lnTo>
                    <a:pt x="86010" y="77470"/>
                  </a:lnTo>
                  <a:lnTo>
                    <a:pt x="86874" y="77470"/>
                  </a:lnTo>
                  <a:lnTo>
                    <a:pt x="86874" y="82550"/>
                  </a:lnTo>
                  <a:lnTo>
                    <a:pt x="86010" y="82550"/>
                  </a:lnTo>
                  <a:lnTo>
                    <a:pt x="86010" y="83820"/>
                  </a:lnTo>
                  <a:lnTo>
                    <a:pt x="86874" y="83820"/>
                  </a:lnTo>
                  <a:lnTo>
                    <a:pt x="86874" y="88900"/>
                  </a:lnTo>
                  <a:lnTo>
                    <a:pt x="85426" y="88900"/>
                  </a:lnTo>
                  <a:lnTo>
                    <a:pt x="85426" y="93980"/>
                  </a:lnTo>
                  <a:lnTo>
                    <a:pt x="84854" y="97790"/>
                  </a:lnTo>
                  <a:lnTo>
                    <a:pt x="84854" y="109220"/>
                  </a:lnTo>
                  <a:lnTo>
                    <a:pt x="84270" y="114300"/>
                  </a:lnTo>
                  <a:lnTo>
                    <a:pt x="83127" y="123190"/>
                  </a:lnTo>
                  <a:lnTo>
                    <a:pt x="83070" y="158750"/>
                  </a:lnTo>
                  <a:lnTo>
                    <a:pt x="81495" y="180340"/>
                  </a:lnTo>
                  <a:lnTo>
                    <a:pt x="78694" y="203200"/>
                  </a:lnTo>
                  <a:lnTo>
                    <a:pt x="75329" y="227330"/>
                  </a:lnTo>
                  <a:lnTo>
                    <a:pt x="73589" y="227330"/>
                  </a:lnTo>
                  <a:lnTo>
                    <a:pt x="70986" y="236220"/>
                  </a:lnTo>
                  <a:lnTo>
                    <a:pt x="68382" y="243840"/>
                  </a:lnTo>
                  <a:lnTo>
                    <a:pt x="68382" y="251460"/>
                  </a:lnTo>
                  <a:lnTo>
                    <a:pt x="66668" y="252730"/>
                  </a:lnTo>
                  <a:lnTo>
                    <a:pt x="67134" y="262890"/>
                  </a:lnTo>
                  <a:lnTo>
                    <a:pt x="67141" y="266700"/>
                  </a:lnTo>
                  <a:lnTo>
                    <a:pt x="66374" y="275590"/>
                  </a:lnTo>
                  <a:lnTo>
                    <a:pt x="63334" y="285750"/>
                  </a:lnTo>
                  <a:lnTo>
                    <a:pt x="57422" y="298450"/>
                  </a:lnTo>
                  <a:lnTo>
                    <a:pt x="56267" y="302260"/>
                  </a:lnTo>
                  <a:lnTo>
                    <a:pt x="54527" y="309880"/>
                  </a:lnTo>
                  <a:lnTo>
                    <a:pt x="57283" y="317500"/>
                  </a:lnTo>
                  <a:lnTo>
                    <a:pt x="63015" y="331470"/>
                  </a:lnTo>
                  <a:lnTo>
                    <a:pt x="64636" y="335280"/>
                  </a:lnTo>
                  <a:lnTo>
                    <a:pt x="62909" y="335280"/>
                  </a:lnTo>
                  <a:lnTo>
                    <a:pt x="61461" y="340360"/>
                  </a:lnTo>
                  <a:lnTo>
                    <a:pt x="67367" y="340360"/>
                  </a:lnTo>
                  <a:lnTo>
                    <a:pt x="68548" y="336550"/>
                  </a:lnTo>
                  <a:lnTo>
                    <a:pt x="69872" y="327660"/>
                  </a:lnTo>
                  <a:lnTo>
                    <a:pt x="69085" y="318770"/>
                  </a:lnTo>
                  <a:lnTo>
                    <a:pt x="65512" y="311150"/>
                  </a:lnTo>
                  <a:lnTo>
                    <a:pt x="66156" y="304800"/>
                  </a:lnTo>
                  <a:lnTo>
                    <a:pt x="67855" y="297180"/>
                  </a:lnTo>
                  <a:lnTo>
                    <a:pt x="70259" y="290830"/>
                  </a:lnTo>
                  <a:lnTo>
                    <a:pt x="73018" y="285750"/>
                  </a:lnTo>
                  <a:lnTo>
                    <a:pt x="72434" y="283210"/>
                  </a:lnTo>
                  <a:lnTo>
                    <a:pt x="73882" y="281940"/>
                  </a:lnTo>
                  <a:lnTo>
                    <a:pt x="72726" y="280670"/>
                  </a:lnTo>
                  <a:lnTo>
                    <a:pt x="72726" y="278130"/>
                  </a:lnTo>
                  <a:lnTo>
                    <a:pt x="75329" y="278130"/>
                  </a:lnTo>
                  <a:lnTo>
                    <a:pt x="75329" y="274320"/>
                  </a:lnTo>
                  <a:lnTo>
                    <a:pt x="75901" y="270510"/>
                  </a:lnTo>
                  <a:lnTo>
                    <a:pt x="74453" y="266700"/>
                  </a:lnTo>
                  <a:lnTo>
                    <a:pt x="76193" y="266700"/>
                  </a:lnTo>
                  <a:lnTo>
                    <a:pt x="76579" y="256540"/>
                  </a:lnTo>
                  <a:lnTo>
                    <a:pt x="76912" y="246380"/>
                  </a:lnTo>
                  <a:lnTo>
                    <a:pt x="77895" y="234950"/>
                  </a:lnTo>
                  <a:lnTo>
                    <a:pt x="80524" y="223520"/>
                  </a:lnTo>
                  <a:lnTo>
                    <a:pt x="81095" y="222250"/>
                  </a:lnTo>
                  <a:lnTo>
                    <a:pt x="87166" y="194310"/>
                  </a:lnTo>
                  <a:lnTo>
                    <a:pt x="87197" y="180340"/>
                  </a:lnTo>
                  <a:lnTo>
                    <a:pt x="87347" y="173990"/>
                  </a:lnTo>
                  <a:lnTo>
                    <a:pt x="88505" y="165100"/>
                  </a:lnTo>
                  <a:lnTo>
                    <a:pt x="91204" y="154940"/>
                  </a:lnTo>
                  <a:lnTo>
                    <a:pt x="89185" y="149860"/>
                  </a:lnTo>
                  <a:lnTo>
                    <a:pt x="86874" y="144780"/>
                  </a:lnTo>
                  <a:lnTo>
                    <a:pt x="86874" y="139700"/>
                  </a:lnTo>
                  <a:lnTo>
                    <a:pt x="86582" y="138430"/>
                  </a:lnTo>
                  <a:lnTo>
                    <a:pt x="86010" y="137160"/>
                  </a:lnTo>
                  <a:lnTo>
                    <a:pt x="86874" y="113030"/>
                  </a:lnTo>
                  <a:lnTo>
                    <a:pt x="86302" y="110490"/>
                  </a:lnTo>
                  <a:lnTo>
                    <a:pt x="87737" y="107950"/>
                  </a:lnTo>
                  <a:lnTo>
                    <a:pt x="88893" y="107950"/>
                  </a:lnTo>
                  <a:lnTo>
                    <a:pt x="88321" y="106680"/>
                  </a:lnTo>
                  <a:lnTo>
                    <a:pt x="90633" y="100330"/>
                  </a:lnTo>
                  <a:lnTo>
                    <a:pt x="90508" y="88900"/>
                  </a:lnTo>
                  <a:lnTo>
                    <a:pt x="90085" y="80010"/>
                  </a:lnTo>
                  <a:lnTo>
                    <a:pt x="89739" y="71120"/>
                  </a:lnTo>
                  <a:lnTo>
                    <a:pt x="89749" y="68580"/>
                  </a:lnTo>
                  <a:lnTo>
                    <a:pt x="90222" y="58420"/>
                  </a:lnTo>
                  <a:lnTo>
                    <a:pt x="92652" y="48260"/>
                  </a:lnTo>
                  <a:lnTo>
                    <a:pt x="93516" y="44450"/>
                  </a:lnTo>
                  <a:lnTo>
                    <a:pt x="94100" y="29210"/>
                  </a:lnTo>
                  <a:lnTo>
                    <a:pt x="94671" y="20320"/>
                  </a:lnTo>
                  <a:lnTo>
                    <a:pt x="92944" y="17780"/>
                  </a:lnTo>
                  <a:lnTo>
                    <a:pt x="93516" y="16510"/>
                  </a:lnTo>
                  <a:lnTo>
                    <a:pt x="93516" y="15240"/>
                  </a:lnTo>
                  <a:lnTo>
                    <a:pt x="90061" y="15240"/>
                  </a:lnTo>
                  <a:lnTo>
                    <a:pt x="88029" y="12700"/>
                  </a:lnTo>
                  <a:lnTo>
                    <a:pt x="88601" y="11430"/>
                  </a:lnTo>
                  <a:lnTo>
                    <a:pt x="89769" y="10160"/>
                  </a:lnTo>
                  <a:lnTo>
                    <a:pt x="87166" y="10160"/>
                  </a:lnTo>
                  <a:lnTo>
                    <a:pt x="84854" y="8890"/>
                  </a:lnTo>
                  <a:close/>
                </a:path>
                <a:path w="142875" h="467360">
                  <a:moveTo>
                    <a:pt x="93516" y="12700"/>
                  </a:moveTo>
                  <a:lnTo>
                    <a:pt x="92081" y="13970"/>
                  </a:lnTo>
                  <a:lnTo>
                    <a:pt x="90061" y="15240"/>
                  </a:lnTo>
                  <a:lnTo>
                    <a:pt x="93516" y="15240"/>
                  </a:lnTo>
                  <a:lnTo>
                    <a:pt x="93516" y="12700"/>
                  </a:lnTo>
                  <a:close/>
                </a:path>
              </a:pathLst>
            </a:custGeom>
            <a:solidFill>
              <a:srgbClr val="A9ACAC"/>
            </a:solidFill>
          </p:spPr>
          <p:txBody>
            <a:bodyPr wrap="square" lIns="0" tIns="0" rIns="0" bIns="0" rtlCol="0"/>
            <a:lstStyle/>
            <a:p>
              <a:endParaRPr/>
            </a:p>
          </p:txBody>
        </p:sp>
        <p:sp>
          <p:nvSpPr>
            <p:cNvPr id="997" name="object 1000">
              <a:extLst>
                <a:ext uri="{FF2B5EF4-FFF2-40B4-BE49-F238E27FC236}">
                  <a16:creationId xmlns:a16="http://schemas.microsoft.com/office/drawing/2014/main" id="{8A32E12A-DE46-8798-524E-1811F8E7DD9E}"/>
                </a:ext>
              </a:extLst>
            </p:cNvPr>
            <p:cNvSpPr/>
            <p:nvPr/>
          </p:nvSpPr>
          <p:spPr>
            <a:xfrm>
              <a:off x="6208774" y="3323400"/>
              <a:ext cx="2540" cy="4445"/>
            </a:xfrm>
            <a:custGeom>
              <a:avLst/>
              <a:gdLst/>
              <a:ahLst/>
              <a:cxnLst/>
              <a:rect l="l" t="t" r="r" b="b"/>
              <a:pathLst>
                <a:path w="2539" h="4445">
                  <a:moveTo>
                    <a:pt x="1447" y="0"/>
                  </a:moveTo>
                  <a:lnTo>
                    <a:pt x="571" y="0"/>
                  </a:lnTo>
                  <a:lnTo>
                    <a:pt x="0" y="4330"/>
                  </a:lnTo>
                  <a:lnTo>
                    <a:pt x="1447" y="2895"/>
                  </a:lnTo>
                  <a:lnTo>
                    <a:pt x="2019" y="571"/>
                  </a:lnTo>
                  <a:lnTo>
                    <a:pt x="1447" y="0"/>
                  </a:lnTo>
                  <a:close/>
                </a:path>
              </a:pathLst>
            </a:custGeom>
            <a:solidFill>
              <a:srgbClr val="DC8772"/>
            </a:solidFill>
          </p:spPr>
          <p:txBody>
            <a:bodyPr wrap="square" lIns="0" tIns="0" rIns="0" bIns="0" rtlCol="0"/>
            <a:lstStyle/>
            <a:p>
              <a:endParaRPr/>
            </a:p>
          </p:txBody>
        </p:sp>
        <p:sp>
          <p:nvSpPr>
            <p:cNvPr id="998" name="object 1001">
              <a:extLst>
                <a:ext uri="{FF2B5EF4-FFF2-40B4-BE49-F238E27FC236}">
                  <a16:creationId xmlns:a16="http://schemas.microsoft.com/office/drawing/2014/main" id="{0BD6A5E8-FB90-B40D-456D-FF91CC568382}"/>
                </a:ext>
              </a:extLst>
            </p:cNvPr>
            <p:cNvSpPr/>
            <p:nvPr/>
          </p:nvSpPr>
          <p:spPr>
            <a:xfrm>
              <a:off x="6176718" y="3290187"/>
              <a:ext cx="13335" cy="36830"/>
            </a:xfrm>
            <a:custGeom>
              <a:avLst/>
              <a:gdLst/>
              <a:ahLst/>
              <a:cxnLst/>
              <a:rect l="l" t="t" r="r" b="b"/>
              <a:pathLst>
                <a:path w="13335" h="36829">
                  <a:moveTo>
                    <a:pt x="1379" y="33794"/>
                  </a:moveTo>
                  <a:lnTo>
                    <a:pt x="292" y="33794"/>
                  </a:lnTo>
                  <a:lnTo>
                    <a:pt x="0" y="34658"/>
                  </a:lnTo>
                  <a:lnTo>
                    <a:pt x="0" y="36677"/>
                  </a:lnTo>
                  <a:lnTo>
                    <a:pt x="1379" y="33794"/>
                  </a:lnTo>
                  <a:close/>
                </a:path>
                <a:path w="13335" h="36829">
                  <a:moveTo>
                    <a:pt x="1412" y="33725"/>
                  </a:moveTo>
                  <a:close/>
                </a:path>
                <a:path w="13335" h="36829">
                  <a:moveTo>
                    <a:pt x="10972" y="0"/>
                  </a:moveTo>
                  <a:lnTo>
                    <a:pt x="3175" y="2603"/>
                  </a:lnTo>
                  <a:lnTo>
                    <a:pt x="4038" y="2603"/>
                  </a:lnTo>
                  <a:lnTo>
                    <a:pt x="6350" y="3175"/>
                  </a:lnTo>
                  <a:lnTo>
                    <a:pt x="6934" y="5486"/>
                  </a:lnTo>
                  <a:lnTo>
                    <a:pt x="7226" y="6934"/>
                  </a:lnTo>
                  <a:lnTo>
                    <a:pt x="7226" y="7797"/>
                  </a:lnTo>
                  <a:lnTo>
                    <a:pt x="8089" y="7797"/>
                  </a:lnTo>
                  <a:lnTo>
                    <a:pt x="8089" y="12700"/>
                  </a:lnTo>
                  <a:lnTo>
                    <a:pt x="6642" y="12700"/>
                  </a:lnTo>
                  <a:lnTo>
                    <a:pt x="5778" y="13576"/>
                  </a:lnTo>
                  <a:lnTo>
                    <a:pt x="3759" y="19062"/>
                  </a:lnTo>
                  <a:lnTo>
                    <a:pt x="2019" y="24549"/>
                  </a:lnTo>
                  <a:lnTo>
                    <a:pt x="292" y="30327"/>
                  </a:lnTo>
                  <a:lnTo>
                    <a:pt x="863" y="32639"/>
                  </a:lnTo>
                  <a:lnTo>
                    <a:pt x="1412" y="33725"/>
                  </a:lnTo>
                  <a:lnTo>
                    <a:pt x="1703" y="33118"/>
                  </a:lnTo>
                  <a:lnTo>
                    <a:pt x="4329" y="25741"/>
                  </a:lnTo>
                  <a:lnTo>
                    <a:pt x="8038" y="14951"/>
                  </a:lnTo>
                  <a:lnTo>
                    <a:pt x="12992" y="1155"/>
                  </a:lnTo>
                  <a:lnTo>
                    <a:pt x="12128" y="571"/>
                  </a:lnTo>
                  <a:lnTo>
                    <a:pt x="10972" y="0"/>
                  </a:lnTo>
                  <a:close/>
                </a:path>
              </a:pathLst>
            </a:custGeom>
            <a:solidFill>
              <a:srgbClr val="707476"/>
            </a:solidFill>
          </p:spPr>
          <p:txBody>
            <a:bodyPr wrap="square" lIns="0" tIns="0" rIns="0" bIns="0" rtlCol="0"/>
            <a:lstStyle/>
            <a:p>
              <a:endParaRPr/>
            </a:p>
          </p:txBody>
        </p:sp>
        <p:sp>
          <p:nvSpPr>
            <p:cNvPr id="999" name="object 1002">
              <a:extLst>
                <a:ext uri="{FF2B5EF4-FFF2-40B4-BE49-F238E27FC236}">
                  <a16:creationId xmlns:a16="http://schemas.microsoft.com/office/drawing/2014/main" id="{D6AF07BD-E0AD-BA5D-7F63-C58A5826B7DB}"/>
                </a:ext>
              </a:extLst>
            </p:cNvPr>
            <p:cNvSpPr/>
            <p:nvPr/>
          </p:nvSpPr>
          <p:spPr>
            <a:xfrm>
              <a:off x="6444739" y="3318775"/>
              <a:ext cx="1270" cy="8255"/>
            </a:xfrm>
            <a:custGeom>
              <a:avLst/>
              <a:gdLst/>
              <a:ahLst/>
              <a:cxnLst/>
              <a:rect l="l" t="t" r="r" b="b"/>
              <a:pathLst>
                <a:path w="1270" h="8254">
                  <a:moveTo>
                    <a:pt x="571" y="0"/>
                  </a:moveTo>
                  <a:lnTo>
                    <a:pt x="0" y="0"/>
                  </a:lnTo>
                  <a:lnTo>
                    <a:pt x="0" y="8089"/>
                  </a:lnTo>
                  <a:lnTo>
                    <a:pt x="279" y="5778"/>
                  </a:lnTo>
                  <a:lnTo>
                    <a:pt x="863" y="1739"/>
                  </a:lnTo>
                  <a:lnTo>
                    <a:pt x="571" y="1155"/>
                  </a:lnTo>
                  <a:lnTo>
                    <a:pt x="571" y="0"/>
                  </a:lnTo>
                  <a:close/>
                </a:path>
              </a:pathLst>
            </a:custGeom>
            <a:solidFill>
              <a:srgbClr val="A9ACAC"/>
            </a:solidFill>
          </p:spPr>
          <p:txBody>
            <a:bodyPr wrap="square" lIns="0" tIns="0" rIns="0" bIns="0" rtlCol="0"/>
            <a:lstStyle/>
            <a:p>
              <a:endParaRPr/>
            </a:p>
          </p:txBody>
        </p:sp>
        <p:sp>
          <p:nvSpPr>
            <p:cNvPr id="1000" name="object 1003">
              <a:extLst>
                <a:ext uri="{FF2B5EF4-FFF2-40B4-BE49-F238E27FC236}">
                  <a16:creationId xmlns:a16="http://schemas.microsoft.com/office/drawing/2014/main" id="{9C60DBB0-95C8-7D4A-2974-F72036E9A97E}"/>
                </a:ext>
              </a:extLst>
            </p:cNvPr>
            <p:cNvSpPr/>
            <p:nvPr/>
          </p:nvSpPr>
          <p:spPr>
            <a:xfrm>
              <a:off x="6177005" y="3320511"/>
              <a:ext cx="1270" cy="3810"/>
            </a:xfrm>
            <a:custGeom>
              <a:avLst/>
              <a:gdLst/>
              <a:ahLst/>
              <a:cxnLst/>
              <a:rect l="l" t="t" r="r" b="b"/>
              <a:pathLst>
                <a:path w="1270" h="3810">
                  <a:moveTo>
                    <a:pt x="0" y="0"/>
                  </a:moveTo>
                  <a:lnTo>
                    <a:pt x="0" y="3467"/>
                  </a:lnTo>
                  <a:lnTo>
                    <a:pt x="1155" y="3467"/>
                  </a:lnTo>
                  <a:lnTo>
                    <a:pt x="571" y="2311"/>
                  </a:lnTo>
                  <a:lnTo>
                    <a:pt x="292" y="1155"/>
                  </a:lnTo>
                  <a:lnTo>
                    <a:pt x="0" y="0"/>
                  </a:lnTo>
                  <a:close/>
                </a:path>
              </a:pathLst>
            </a:custGeom>
            <a:solidFill>
              <a:srgbClr val="797D7E"/>
            </a:solidFill>
          </p:spPr>
          <p:txBody>
            <a:bodyPr wrap="square" lIns="0" tIns="0" rIns="0" bIns="0" rtlCol="0"/>
            <a:lstStyle/>
            <a:p>
              <a:endParaRPr/>
            </a:p>
          </p:txBody>
        </p:sp>
        <p:sp>
          <p:nvSpPr>
            <p:cNvPr id="1001" name="object 1004">
              <a:extLst>
                <a:ext uri="{FF2B5EF4-FFF2-40B4-BE49-F238E27FC236}">
                  <a16:creationId xmlns:a16="http://schemas.microsoft.com/office/drawing/2014/main" id="{D9691933-0750-EF6E-B77A-3208504995CB}"/>
                </a:ext>
              </a:extLst>
            </p:cNvPr>
            <p:cNvSpPr/>
            <p:nvPr/>
          </p:nvSpPr>
          <p:spPr>
            <a:xfrm>
              <a:off x="6196355" y="3317620"/>
              <a:ext cx="17145" cy="6985"/>
            </a:xfrm>
            <a:custGeom>
              <a:avLst/>
              <a:gdLst/>
              <a:ahLst/>
              <a:cxnLst/>
              <a:rect l="l" t="t" r="r" b="b"/>
              <a:pathLst>
                <a:path w="17145" h="6985">
                  <a:moveTo>
                    <a:pt x="2882" y="0"/>
                  </a:moveTo>
                  <a:lnTo>
                    <a:pt x="2019" y="0"/>
                  </a:lnTo>
                  <a:lnTo>
                    <a:pt x="292" y="2324"/>
                  </a:lnTo>
                  <a:lnTo>
                    <a:pt x="0" y="4914"/>
                  </a:lnTo>
                  <a:lnTo>
                    <a:pt x="2019" y="4914"/>
                  </a:lnTo>
                  <a:lnTo>
                    <a:pt x="2603" y="1447"/>
                  </a:lnTo>
                  <a:lnTo>
                    <a:pt x="2882" y="0"/>
                  </a:lnTo>
                  <a:close/>
                </a:path>
                <a:path w="17145" h="6985">
                  <a:moveTo>
                    <a:pt x="16751" y="2895"/>
                  </a:moveTo>
                  <a:lnTo>
                    <a:pt x="16459" y="2032"/>
                  </a:lnTo>
                  <a:lnTo>
                    <a:pt x="16459" y="12"/>
                  </a:lnTo>
                  <a:lnTo>
                    <a:pt x="14732" y="2032"/>
                  </a:lnTo>
                  <a:lnTo>
                    <a:pt x="13868" y="5791"/>
                  </a:lnTo>
                  <a:lnTo>
                    <a:pt x="14439" y="6362"/>
                  </a:lnTo>
                  <a:lnTo>
                    <a:pt x="15024" y="5207"/>
                  </a:lnTo>
                  <a:lnTo>
                    <a:pt x="16751" y="2895"/>
                  </a:lnTo>
                  <a:close/>
                </a:path>
              </a:pathLst>
            </a:custGeom>
            <a:solidFill>
              <a:srgbClr val="DC8772"/>
            </a:solidFill>
          </p:spPr>
          <p:txBody>
            <a:bodyPr wrap="square" lIns="0" tIns="0" rIns="0" bIns="0" rtlCol="0"/>
            <a:lstStyle/>
            <a:p>
              <a:endParaRPr/>
            </a:p>
          </p:txBody>
        </p:sp>
        <p:sp>
          <p:nvSpPr>
            <p:cNvPr id="1002" name="object 1005">
              <a:extLst>
                <a:ext uri="{FF2B5EF4-FFF2-40B4-BE49-F238E27FC236}">
                  <a16:creationId xmlns:a16="http://schemas.microsoft.com/office/drawing/2014/main" id="{0A405BAA-2ACA-014F-6E60-03C863E3CEB9}"/>
                </a:ext>
              </a:extLst>
            </p:cNvPr>
            <p:cNvSpPr/>
            <p:nvPr/>
          </p:nvSpPr>
          <p:spPr>
            <a:xfrm>
              <a:off x="6212815" y="3317336"/>
              <a:ext cx="2540" cy="3175"/>
            </a:xfrm>
            <a:custGeom>
              <a:avLst/>
              <a:gdLst/>
              <a:ahLst/>
              <a:cxnLst/>
              <a:rect l="l" t="t" r="r" b="b"/>
              <a:pathLst>
                <a:path w="2539" h="3175">
                  <a:moveTo>
                    <a:pt x="2019" y="0"/>
                  </a:moveTo>
                  <a:lnTo>
                    <a:pt x="1739" y="0"/>
                  </a:lnTo>
                  <a:lnTo>
                    <a:pt x="0" y="863"/>
                  </a:lnTo>
                  <a:lnTo>
                    <a:pt x="0" y="2311"/>
                  </a:lnTo>
                  <a:lnTo>
                    <a:pt x="292" y="3175"/>
                  </a:lnTo>
                  <a:lnTo>
                    <a:pt x="863" y="2019"/>
                  </a:lnTo>
                  <a:lnTo>
                    <a:pt x="1447" y="1155"/>
                  </a:lnTo>
                  <a:lnTo>
                    <a:pt x="2311" y="292"/>
                  </a:lnTo>
                  <a:lnTo>
                    <a:pt x="2019" y="0"/>
                  </a:lnTo>
                  <a:close/>
                </a:path>
              </a:pathLst>
            </a:custGeom>
            <a:solidFill>
              <a:srgbClr val="C77662"/>
            </a:solidFill>
          </p:spPr>
          <p:txBody>
            <a:bodyPr wrap="square" lIns="0" tIns="0" rIns="0" bIns="0" rtlCol="0"/>
            <a:lstStyle/>
            <a:p>
              <a:endParaRPr/>
            </a:p>
          </p:txBody>
        </p:sp>
        <p:sp>
          <p:nvSpPr>
            <p:cNvPr id="1003" name="object 1006">
              <a:extLst>
                <a:ext uri="{FF2B5EF4-FFF2-40B4-BE49-F238E27FC236}">
                  <a16:creationId xmlns:a16="http://schemas.microsoft.com/office/drawing/2014/main" id="{0BE211A5-F502-B7A9-FB17-63E7A0318488}"/>
                </a:ext>
              </a:extLst>
            </p:cNvPr>
            <p:cNvSpPr/>
            <p:nvPr/>
          </p:nvSpPr>
          <p:spPr>
            <a:xfrm>
              <a:off x="6187693" y="3308962"/>
              <a:ext cx="3810" cy="10160"/>
            </a:xfrm>
            <a:custGeom>
              <a:avLst/>
              <a:gdLst/>
              <a:ahLst/>
              <a:cxnLst/>
              <a:rect l="l" t="t" r="r" b="b"/>
              <a:pathLst>
                <a:path w="3810" h="10160">
                  <a:moveTo>
                    <a:pt x="3746" y="0"/>
                  </a:moveTo>
                  <a:lnTo>
                    <a:pt x="1727" y="3759"/>
                  </a:lnTo>
                  <a:lnTo>
                    <a:pt x="0" y="5778"/>
                  </a:lnTo>
                  <a:lnTo>
                    <a:pt x="863" y="10109"/>
                  </a:lnTo>
                  <a:lnTo>
                    <a:pt x="2311" y="7226"/>
                  </a:lnTo>
                  <a:lnTo>
                    <a:pt x="3746" y="0"/>
                  </a:lnTo>
                  <a:close/>
                </a:path>
              </a:pathLst>
            </a:custGeom>
            <a:solidFill>
              <a:srgbClr val="675352"/>
            </a:solidFill>
          </p:spPr>
          <p:txBody>
            <a:bodyPr wrap="square" lIns="0" tIns="0" rIns="0" bIns="0" rtlCol="0"/>
            <a:lstStyle/>
            <a:p>
              <a:endParaRPr/>
            </a:p>
          </p:txBody>
        </p:sp>
        <p:sp>
          <p:nvSpPr>
            <p:cNvPr id="1004" name="object 1007">
              <a:extLst>
                <a:ext uri="{FF2B5EF4-FFF2-40B4-BE49-F238E27FC236}">
                  <a16:creationId xmlns:a16="http://schemas.microsoft.com/office/drawing/2014/main" id="{2E20EDC9-BC63-E7BB-5DD5-5D55456299E2}"/>
                </a:ext>
              </a:extLst>
            </p:cNvPr>
            <p:cNvSpPr/>
            <p:nvPr/>
          </p:nvSpPr>
          <p:spPr>
            <a:xfrm>
              <a:off x="6443866" y="3314738"/>
              <a:ext cx="1905" cy="4445"/>
            </a:xfrm>
            <a:custGeom>
              <a:avLst/>
              <a:gdLst/>
              <a:ahLst/>
              <a:cxnLst/>
              <a:rect l="l" t="t" r="r" b="b"/>
              <a:pathLst>
                <a:path w="1904" h="4445">
                  <a:moveTo>
                    <a:pt x="292" y="0"/>
                  </a:moveTo>
                  <a:lnTo>
                    <a:pt x="0" y="4330"/>
                  </a:lnTo>
                  <a:lnTo>
                    <a:pt x="876" y="4330"/>
                  </a:lnTo>
                  <a:lnTo>
                    <a:pt x="876" y="4038"/>
                  </a:lnTo>
                  <a:lnTo>
                    <a:pt x="1447" y="4038"/>
                  </a:lnTo>
                  <a:lnTo>
                    <a:pt x="876" y="2590"/>
                  </a:lnTo>
                  <a:lnTo>
                    <a:pt x="571" y="1155"/>
                  </a:lnTo>
                  <a:lnTo>
                    <a:pt x="292" y="0"/>
                  </a:lnTo>
                  <a:close/>
                </a:path>
              </a:pathLst>
            </a:custGeom>
            <a:solidFill>
              <a:srgbClr val="999C9D"/>
            </a:solidFill>
          </p:spPr>
          <p:txBody>
            <a:bodyPr wrap="square" lIns="0" tIns="0" rIns="0" bIns="0" rtlCol="0"/>
            <a:lstStyle/>
            <a:p>
              <a:endParaRPr/>
            </a:p>
          </p:txBody>
        </p:sp>
        <p:sp>
          <p:nvSpPr>
            <p:cNvPr id="1005" name="object 1008">
              <a:extLst>
                <a:ext uri="{FF2B5EF4-FFF2-40B4-BE49-F238E27FC236}">
                  <a16:creationId xmlns:a16="http://schemas.microsoft.com/office/drawing/2014/main" id="{2864715E-5D88-E170-2AA4-CC44E9E94A26}"/>
                </a:ext>
              </a:extLst>
            </p:cNvPr>
            <p:cNvSpPr/>
            <p:nvPr/>
          </p:nvSpPr>
          <p:spPr>
            <a:xfrm>
              <a:off x="6212819" y="3313874"/>
              <a:ext cx="1905" cy="4445"/>
            </a:xfrm>
            <a:custGeom>
              <a:avLst/>
              <a:gdLst/>
              <a:ahLst/>
              <a:cxnLst/>
              <a:rect l="l" t="t" r="r" b="b"/>
              <a:pathLst>
                <a:path w="1904" h="4445">
                  <a:moveTo>
                    <a:pt x="1727" y="0"/>
                  </a:moveTo>
                  <a:lnTo>
                    <a:pt x="0" y="2019"/>
                  </a:lnTo>
                  <a:lnTo>
                    <a:pt x="0" y="4330"/>
                  </a:lnTo>
                  <a:lnTo>
                    <a:pt x="1727" y="3454"/>
                  </a:lnTo>
                  <a:lnTo>
                    <a:pt x="1727" y="0"/>
                  </a:lnTo>
                  <a:close/>
                </a:path>
              </a:pathLst>
            </a:custGeom>
            <a:solidFill>
              <a:srgbClr val="DC8772"/>
            </a:solidFill>
          </p:spPr>
          <p:txBody>
            <a:bodyPr wrap="square" lIns="0" tIns="0" rIns="0" bIns="0" rtlCol="0"/>
            <a:lstStyle/>
            <a:p>
              <a:endParaRPr/>
            </a:p>
          </p:txBody>
        </p:sp>
        <p:sp>
          <p:nvSpPr>
            <p:cNvPr id="1006" name="object 1009">
              <a:extLst>
                <a:ext uri="{FF2B5EF4-FFF2-40B4-BE49-F238E27FC236}">
                  <a16:creationId xmlns:a16="http://schemas.microsoft.com/office/drawing/2014/main" id="{3D50A421-F790-00E3-63E8-7A2422D63FBF}"/>
                </a:ext>
              </a:extLst>
            </p:cNvPr>
            <p:cNvSpPr/>
            <p:nvPr/>
          </p:nvSpPr>
          <p:spPr>
            <a:xfrm>
              <a:off x="6198374" y="3313010"/>
              <a:ext cx="18415" cy="5080"/>
            </a:xfrm>
            <a:custGeom>
              <a:avLst/>
              <a:gdLst/>
              <a:ahLst/>
              <a:cxnLst/>
              <a:rect l="l" t="t" r="r" b="b"/>
              <a:pathLst>
                <a:path w="18414" h="5079">
                  <a:moveTo>
                    <a:pt x="1727" y="0"/>
                  </a:moveTo>
                  <a:lnTo>
                    <a:pt x="0" y="2895"/>
                  </a:lnTo>
                  <a:lnTo>
                    <a:pt x="0" y="4622"/>
                  </a:lnTo>
                  <a:lnTo>
                    <a:pt x="863" y="4622"/>
                  </a:lnTo>
                  <a:lnTo>
                    <a:pt x="1155" y="4330"/>
                  </a:lnTo>
                  <a:lnTo>
                    <a:pt x="1727" y="4330"/>
                  </a:lnTo>
                  <a:lnTo>
                    <a:pt x="1727" y="0"/>
                  </a:lnTo>
                  <a:close/>
                </a:path>
                <a:path w="18414" h="5079">
                  <a:moveTo>
                    <a:pt x="18199" y="0"/>
                  </a:moveTo>
                  <a:lnTo>
                    <a:pt x="17335" y="0"/>
                  </a:lnTo>
                  <a:lnTo>
                    <a:pt x="16751" y="292"/>
                  </a:lnTo>
                  <a:lnTo>
                    <a:pt x="16179" y="863"/>
                  </a:lnTo>
                  <a:lnTo>
                    <a:pt x="16179" y="4330"/>
                  </a:lnTo>
                  <a:lnTo>
                    <a:pt x="16459" y="4330"/>
                  </a:lnTo>
                  <a:lnTo>
                    <a:pt x="16751" y="4622"/>
                  </a:lnTo>
                  <a:lnTo>
                    <a:pt x="17043" y="2895"/>
                  </a:lnTo>
                  <a:lnTo>
                    <a:pt x="18199" y="0"/>
                  </a:lnTo>
                  <a:close/>
                </a:path>
              </a:pathLst>
            </a:custGeom>
            <a:solidFill>
              <a:srgbClr val="C77662"/>
            </a:solidFill>
          </p:spPr>
          <p:txBody>
            <a:bodyPr wrap="square" lIns="0" tIns="0" rIns="0" bIns="0" rtlCol="0"/>
            <a:lstStyle/>
            <a:p>
              <a:endParaRPr/>
            </a:p>
          </p:txBody>
        </p:sp>
        <p:sp>
          <p:nvSpPr>
            <p:cNvPr id="1007" name="object 1010">
              <a:extLst>
                <a:ext uri="{FF2B5EF4-FFF2-40B4-BE49-F238E27FC236}">
                  <a16:creationId xmlns:a16="http://schemas.microsoft.com/office/drawing/2014/main" id="{8BCBF7F2-F476-B9C0-8804-0FCE525B74FA}"/>
                </a:ext>
              </a:extLst>
            </p:cNvPr>
            <p:cNvSpPr/>
            <p:nvPr/>
          </p:nvSpPr>
          <p:spPr>
            <a:xfrm>
              <a:off x="6200112" y="3313004"/>
              <a:ext cx="1905" cy="4445"/>
            </a:xfrm>
            <a:custGeom>
              <a:avLst/>
              <a:gdLst/>
              <a:ahLst/>
              <a:cxnLst/>
              <a:rect l="l" t="t" r="r" b="b"/>
              <a:pathLst>
                <a:path w="1904" h="4445">
                  <a:moveTo>
                    <a:pt x="0" y="0"/>
                  </a:moveTo>
                  <a:lnTo>
                    <a:pt x="0" y="4330"/>
                  </a:lnTo>
                  <a:lnTo>
                    <a:pt x="292" y="3175"/>
                  </a:lnTo>
                  <a:lnTo>
                    <a:pt x="863" y="2311"/>
                  </a:lnTo>
                  <a:lnTo>
                    <a:pt x="1447" y="1447"/>
                  </a:lnTo>
                  <a:lnTo>
                    <a:pt x="0" y="0"/>
                  </a:lnTo>
                  <a:close/>
                </a:path>
              </a:pathLst>
            </a:custGeom>
            <a:solidFill>
              <a:srgbClr val="DC8772"/>
            </a:solidFill>
          </p:spPr>
          <p:txBody>
            <a:bodyPr wrap="square" lIns="0" tIns="0" rIns="0" bIns="0" rtlCol="0"/>
            <a:lstStyle/>
            <a:p>
              <a:endParaRPr/>
            </a:p>
          </p:txBody>
        </p:sp>
        <p:sp>
          <p:nvSpPr>
            <p:cNvPr id="1008" name="object 1011">
              <a:extLst>
                <a:ext uri="{FF2B5EF4-FFF2-40B4-BE49-F238E27FC236}">
                  <a16:creationId xmlns:a16="http://schemas.microsoft.com/office/drawing/2014/main" id="{6F655364-2E8D-68AA-D291-B454412081DE}"/>
                </a:ext>
              </a:extLst>
            </p:cNvPr>
            <p:cNvSpPr/>
            <p:nvPr/>
          </p:nvSpPr>
          <p:spPr>
            <a:xfrm>
              <a:off x="6301193" y="3315307"/>
              <a:ext cx="4445" cy="1270"/>
            </a:xfrm>
            <a:custGeom>
              <a:avLst/>
              <a:gdLst/>
              <a:ahLst/>
              <a:cxnLst/>
              <a:rect l="l" t="t" r="r" b="b"/>
              <a:pathLst>
                <a:path w="4445" h="1270">
                  <a:moveTo>
                    <a:pt x="4051" y="0"/>
                  </a:moveTo>
                  <a:lnTo>
                    <a:pt x="0" y="0"/>
                  </a:lnTo>
                  <a:lnTo>
                    <a:pt x="0" y="876"/>
                  </a:lnTo>
                  <a:lnTo>
                    <a:pt x="4051" y="876"/>
                  </a:lnTo>
                  <a:lnTo>
                    <a:pt x="4051" y="0"/>
                  </a:lnTo>
                  <a:close/>
                </a:path>
              </a:pathLst>
            </a:custGeom>
            <a:solidFill>
              <a:srgbClr val="AAA3AC"/>
            </a:solidFill>
          </p:spPr>
          <p:txBody>
            <a:bodyPr wrap="square" lIns="0" tIns="0" rIns="0" bIns="0" rtlCol="0"/>
            <a:lstStyle/>
            <a:p>
              <a:endParaRPr/>
            </a:p>
          </p:txBody>
        </p:sp>
        <p:sp>
          <p:nvSpPr>
            <p:cNvPr id="1009" name="object 1012">
              <a:extLst>
                <a:ext uri="{FF2B5EF4-FFF2-40B4-BE49-F238E27FC236}">
                  <a16:creationId xmlns:a16="http://schemas.microsoft.com/office/drawing/2014/main" id="{E3B6A5DE-7A55-FF24-15DB-989BABB82214}"/>
                </a:ext>
              </a:extLst>
            </p:cNvPr>
            <p:cNvSpPr/>
            <p:nvPr/>
          </p:nvSpPr>
          <p:spPr>
            <a:xfrm>
              <a:off x="6200108" y="3308961"/>
              <a:ext cx="3810" cy="5715"/>
            </a:xfrm>
            <a:custGeom>
              <a:avLst/>
              <a:gdLst/>
              <a:ahLst/>
              <a:cxnLst/>
              <a:rect l="l" t="t" r="r" b="b"/>
              <a:pathLst>
                <a:path w="3810" h="5714">
                  <a:moveTo>
                    <a:pt x="2603" y="0"/>
                  </a:moveTo>
                  <a:lnTo>
                    <a:pt x="2031" y="0"/>
                  </a:lnTo>
                  <a:lnTo>
                    <a:pt x="1447" y="292"/>
                  </a:lnTo>
                  <a:lnTo>
                    <a:pt x="1155" y="571"/>
                  </a:lnTo>
                  <a:lnTo>
                    <a:pt x="584" y="1727"/>
                  </a:lnTo>
                  <a:lnTo>
                    <a:pt x="0" y="4051"/>
                  </a:lnTo>
                  <a:lnTo>
                    <a:pt x="292" y="4330"/>
                  </a:lnTo>
                  <a:lnTo>
                    <a:pt x="1447" y="5486"/>
                  </a:lnTo>
                  <a:lnTo>
                    <a:pt x="2031" y="4330"/>
                  </a:lnTo>
                  <a:lnTo>
                    <a:pt x="2603" y="3467"/>
                  </a:lnTo>
                  <a:lnTo>
                    <a:pt x="3467" y="2603"/>
                  </a:lnTo>
                  <a:lnTo>
                    <a:pt x="3467" y="1155"/>
                  </a:lnTo>
                  <a:lnTo>
                    <a:pt x="3174" y="571"/>
                  </a:lnTo>
                  <a:lnTo>
                    <a:pt x="2603" y="0"/>
                  </a:lnTo>
                  <a:close/>
                </a:path>
              </a:pathLst>
            </a:custGeom>
            <a:solidFill>
              <a:srgbClr val="DC8772"/>
            </a:solidFill>
          </p:spPr>
          <p:txBody>
            <a:bodyPr wrap="square" lIns="0" tIns="0" rIns="0" bIns="0" rtlCol="0"/>
            <a:lstStyle/>
            <a:p>
              <a:endParaRPr/>
            </a:p>
          </p:txBody>
        </p:sp>
        <p:sp>
          <p:nvSpPr>
            <p:cNvPr id="1010" name="object 1013">
              <a:extLst>
                <a:ext uri="{FF2B5EF4-FFF2-40B4-BE49-F238E27FC236}">
                  <a16:creationId xmlns:a16="http://schemas.microsoft.com/office/drawing/2014/main" id="{FA2F0438-5331-47EF-2B39-E25C3F433F0B}"/>
                </a:ext>
              </a:extLst>
            </p:cNvPr>
            <p:cNvSpPr/>
            <p:nvPr/>
          </p:nvSpPr>
          <p:spPr>
            <a:xfrm>
              <a:off x="6322567" y="3311563"/>
              <a:ext cx="1905" cy="1905"/>
            </a:xfrm>
            <a:custGeom>
              <a:avLst/>
              <a:gdLst/>
              <a:ahLst/>
              <a:cxnLst/>
              <a:rect l="l" t="t" r="r" b="b"/>
              <a:pathLst>
                <a:path w="1904" h="1904">
                  <a:moveTo>
                    <a:pt x="1739" y="0"/>
                  </a:moveTo>
                  <a:lnTo>
                    <a:pt x="0" y="0"/>
                  </a:lnTo>
                  <a:lnTo>
                    <a:pt x="0" y="1727"/>
                  </a:lnTo>
                  <a:lnTo>
                    <a:pt x="1739" y="1727"/>
                  </a:lnTo>
                  <a:lnTo>
                    <a:pt x="1739" y="0"/>
                  </a:lnTo>
                  <a:close/>
                </a:path>
              </a:pathLst>
            </a:custGeom>
            <a:solidFill>
              <a:srgbClr val="919495"/>
            </a:solidFill>
          </p:spPr>
          <p:txBody>
            <a:bodyPr wrap="square" lIns="0" tIns="0" rIns="0" bIns="0" rtlCol="0"/>
            <a:lstStyle/>
            <a:p>
              <a:endParaRPr/>
            </a:p>
          </p:txBody>
        </p:sp>
        <p:sp>
          <p:nvSpPr>
            <p:cNvPr id="1011" name="object 1014">
              <a:extLst>
                <a:ext uri="{FF2B5EF4-FFF2-40B4-BE49-F238E27FC236}">
                  <a16:creationId xmlns:a16="http://schemas.microsoft.com/office/drawing/2014/main" id="{C498D4C2-8157-1C07-122B-BB98C6B2B5D4}"/>
                </a:ext>
              </a:extLst>
            </p:cNvPr>
            <p:cNvSpPr/>
            <p:nvPr/>
          </p:nvSpPr>
          <p:spPr>
            <a:xfrm>
              <a:off x="6215707" y="3308676"/>
              <a:ext cx="1270" cy="4445"/>
            </a:xfrm>
            <a:custGeom>
              <a:avLst/>
              <a:gdLst/>
              <a:ahLst/>
              <a:cxnLst/>
              <a:rect l="l" t="t" r="r" b="b"/>
              <a:pathLst>
                <a:path w="1270" h="4445">
                  <a:moveTo>
                    <a:pt x="863" y="0"/>
                  </a:moveTo>
                  <a:lnTo>
                    <a:pt x="571" y="1435"/>
                  </a:lnTo>
                  <a:lnTo>
                    <a:pt x="292" y="2882"/>
                  </a:lnTo>
                  <a:lnTo>
                    <a:pt x="0" y="4330"/>
                  </a:lnTo>
                  <a:lnTo>
                    <a:pt x="863" y="4330"/>
                  </a:lnTo>
                  <a:lnTo>
                    <a:pt x="863" y="0"/>
                  </a:lnTo>
                  <a:close/>
                </a:path>
              </a:pathLst>
            </a:custGeom>
            <a:solidFill>
              <a:srgbClr val="CB8F83"/>
            </a:solidFill>
          </p:spPr>
          <p:txBody>
            <a:bodyPr wrap="square" lIns="0" tIns="0" rIns="0" bIns="0" rtlCol="0"/>
            <a:lstStyle/>
            <a:p>
              <a:endParaRPr/>
            </a:p>
          </p:txBody>
        </p:sp>
        <p:sp>
          <p:nvSpPr>
            <p:cNvPr id="1012" name="object 1015">
              <a:extLst>
                <a:ext uri="{FF2B5EF4-FFF2-40B4-BE49-F238E27FC236}">
                  <a16:creationId xmlns:a16="http://schemas.microsoft.com/office/drawing/2014/main" id="{2C2ADA20-E5FF-EEC9-ED93-EB5C8A085018}"/>
                </a:ext>
              </a:extLst>
            </p:cNvPr>
            <p:cNvSpPr/>
            <p:nvPr/>
          </p:nvSpPr>
          <p:spPr>
            <a:xfrm>
              <a:off x="6216573" y="3306076"/>
              <a:ext cx="2540" cy="6350"/>
            </a:xfrm>
            <a:custGeom>
              <a:avLst/>
              <a:gdLst/>
              <a:ahLst/>
              <a:cxnLst/>
              <a:rect l="l" t="t" r="r" b="b"/>
              <a:pathLst>
                <a:path w="2539" h="6350">
                  <a:moveTo>
                    <a:pt x="2019" y="0"/>
                  </a:moveTo>
                  <a:lnTo>
                    <a:pt x="292" y="1155"/>
                  </a:lnTo>
                  <a:lnTo>
                    <a:pt x="0" y="2590"/>
                  </a:lnTo>
                  <a:lnTo>
                    <a:pt x="0" y="6350"/>
                  </a:lnTo>
                  <a:lnTo>
                    <a:pt x="292" y="6057"/>
                  </a:lnTo>
                  <a:lnTo>
                    <a:pt x="863" y="5765"/>
                  </a:lnTo>
                  <a:lnTo>
                    <a:pt x="1447" y="5765"/>
                  </a:lnTo>
                  <a:lnTo>
                    <a:pt x="1447" y="2590"/>
                  </a:lnTo>
                  <a:lnTo>
                    <a:pt x="2311" y="2590"/>
                  </a:lnTo>
                  <a:lnTo>
                    <a:pt x="2311" y="1155"/>
                  </a:lnTo>
                  <a:lnTo>
                    <a:pt x="2019" y="571"/>
                  </a:lnTo>
                  <a:lnTo>
                    <a:pt x="2019" y="0"/>
                  </a:lnTo>
                  <a:close/>
                </a:path>
              </a:pathLst>
            </a:custGeom>
            <a:solidFill>
              <a:srgbClr val="DC8772"/>
            </a:solidFill>
          </p:spPr>
          <p:txBody>
            <a:bodyPr wrap="square" lIns="0" tIns="0" rIns="0" bIns="0" rtlCol="0"/>
            <a:lstStyle/>
            <a:p>
              <a:endParaRPr/>
            </a:p>
          </p:txBody>
        </p:sp>
        <p:sp>
          <p:nvSpPr>
            <p:cNvPr id="1013" name="object 1016">
              <a:extLst>
                <a:ext uri="{FF2B5EF4-FFF2-40B4-BE49-F238E27FC236}">
                  <a16:creationId xmlns:a16="http://schemas.microsoft.com/office/drawing/2014/main" id="{C8776805-65F3-3E02-8A8F-25BF1D7CE569}"/>
                </a:ext>
              </a:extLst>
            </p:cNvPr>
            <p:cNvSpPr/>
            <p:nvPr/>
          </p:nvSpPr>
          <p:spPr>
            <a:xfrm>
              <a:off x="6218017" y="3308676"/>
              <a:ext cx="1270" cy="3175"/>
            </a:xfrm>
            <a:custGeom>
              <a:avLst/>
              <a:gdLst/>
              <a:ahLst/>
              <a:cxnLst/>
              <a:rect l="l" t="t" r="r" b="b"/>
              <a:pathLst>
                <a:path w="1270" h="3175">
                  <a:moveTo>
                    <a:pt x="863" y="0"/>
                  </a:moveTo>
                  <a:lnTo>
                    <a:pt x="0" y="0"/>
                  </a:lnTo>
                  <a:lnTo>
                    <a:pt x="0" y="3175"/>
                  </a:lnTo>
                  <a:lnTo>
                    <a:pt x="571" y="1435"/>
                  </a:lnTo>
                  <a:lnTo>
                    <a:pt x="863" y="863"/>
                  </a:lnTo>
                  <a:lnTo>
                    <a:pt x="863" y="0"/>
                  </a:lnTo>
                  <a:close/>
                </a:path>
              </a:pathLst>
            </a:custGeom>
            <a:solidFill>
              <a:srgbClr val="C77662"/>
            </a:solidFill>
          </p:spPr>
          <p:txBody>
            <a:bodyPr wrap="square" lIns="0" tIns="0" rIns="0" bIns="0" rtlCol="0"/>
            <a:lstStyle/>
            <a:p>
              <a:endParaRPr/>
            </a:p>
          </p:txBody>
        </p:sp>
        <p:sp>
          <p:nvSpPr>
            <p:cNvPr id="1014" name="object 1017">
              <a:extLst>
                <a:ext uri="{FF2B5EF4-FFF2-40B4-BE49-F238E27FC236}">
                  <a16:creationId xmlns:a16="http://schemas.microsoft.com/office/drawing/2014/main" id="{522FCC96-9C59-B696-394D-87BDBCA7581C}"/>
                </a:ext>
              </a:extLst>
            </p:cNvPr>
            <p:cNvSpPr/>
            <p:nvPr/>
          </p:nvSpPr>
          <p:spPr>
            <a:xfrm>
              <a:off x="6203576" y="3243693"/>
              <a:ext cx="30480" cy="67945"/>
            </a:xfrm>
            <a:custGeom>
              <a:avLst/>
              <a:gdLst/>
              <a:ahLst/>
              <a:cxnLst/>
              <a:rect l="l" t="t" r="r" b="b"/>
              <a:pathLst>
                <a:path w="30479" h="67945">
                  <a:moveTo>
                    <a:pt x="30035" y="0"/>
                  </a:moveTo>
                  <a:lnTo>
                    <a:pt x="29743" y="0"/>
                  </a:lnTo>
                  <a:lnTo>
                    <a:pt x="28308" y="1727"/>
                  </a:lnTo>
                  <a:lnTo>
                    <a:pt x="20789" y="19646"/>
                  </a:lnTo>
                  <a:lnTo>
                    <a:pt x="19926" y="26276"/>
                  </a:lnTo>
                  <a:lnTo>
                    <a:pt x="17614" y="31191"/>
                  </a:lnTo>
                  <a:lnTo>
                    <a:pt x="13868" y="36969"/>
                  </a:lnTo>
                  <a:lnTo>
                    <a:pt x="0" y="66421"/>
                  </a:lnTo>
                  <a:lnTo>
                    <a:pt x="0" y="67868"/>
                  </a:lnTo>
                  <a:lnTo>
                    <a:pt x="8337" y="56539"/>
                  </a:lnTo>
                  <a:lnTo>
                    <a:pt x="15779" y="41582"/>
                  </a:lnTo>
                  <a:lnTo>
                    <a:pt x="21974" y="25545"/>
                  </a:lnTo>
                  <a:lnTo>
                    <a:pt x="26568" y="10972"/>
                  </a:lnTo>
                  <a:lnTo>
                    <a:pt x="28308" y="10972"/>
                  </a:lnTo>
                  <a:lnTo>
                    <a:pt x="28879" y="7213"/>
                  </a:lnTo>
                  <a:lnTo>
                    <a:pt x="29463" y="3746"/>
                  </a:lnTo>
                  <a:lnTo>
                    <a:pt x="30327" y="292"/>
                  </a:lnTo>
                  <a:lnTo>
                    <a:pt x="30035" y="0"/>
                  </a:lnTo>
                  <a:close/>
                </a:path>
              </a:pathLst>
            </a:custGeom>
            <a:solidFill>
              <a:srgbClr val="E3AA99"/>
            </a:solidFill>
          </p:spPr>
          <p:txBody>
            <a:bodyPr wrap="square" lIns="0" tIns="0" rIns="0" bIns="0" rtlCol="0"/>
            <a:lstStyle/>
            <a:p>
              <a:endParaRPr/>
            </a:p>
          </p:txBody>
        </p:sp>
        <p:sp>
          <p:nvSpPr>
            <p:cNvPr id="1015" name="object 1018">
              <a:extLst>
                <a:ext uri="{FF2B5EF4-FFF2-40B4-BE49-F238E27FC236}">
                  <a16:creationId xmlns:a16="http://schemas.microsoft.com/office/drawing/2014/main" id="{5EE0549D-EF69-2EB3-E954-B8F6636E933E}"/>
                </a:ext>
              </a:extLst>
            </p:cNvPr>
            <p:cNvSpPr/>
            <p:nvPr/>
          </p:nvSpPr>
          <p:spPr>
            <a:xfrm>
              <a:off x="6390157" y="3304627"/>
              <a:ext cx="5715" cy="6350"/>
            </a:xfrm>
            <a:custGeom>
              <a:avLst/>
              <a:gdLst/>
              <a:ahLst/>
              <a:cxnLst/>
              <a:rect l="l" t="t" r="r" b="b"/>
              <a:pathLst>
                <a:path w="5714" h="6350">
                  <a:moveTo>
                    <a:pt x="1727" y="0"/>
                  </a:moveTo>
                  <a:lnTo>
                    <a:pt x="1727" y="584"/>
                  </a:lnTo>
                  <a:lnTo>
                    <a:pt x="2019" y="1155"/>
                  </a:lnTo>
                  <a:lnTo>
                    <a:pt x="2298" y="2019"/>
                  </a:lnTo>
                  <a:lnTo>
                    <a:pt x="571" y="3187"/>
                  </a:lnTo>
                  <a:lnTo>
                    <a:pt x="0" y="3759"/>
                  </a:lnTo>
                  <a:lnTo>
                    <a:pt x="1727" y="4914"/>
                  </a:lnTo>
                  <a:lnTo>
                    <a:pt x="2590" y="5778"/>
                  </a:lnTo>
                  <a:lnTo>
                    <a:pt x="3454" y="5486"/>
                  </a:lnTo>
                  <a:lnTo>
                    <a:pt x="4330" y="5207"/>
                  </a:lnTo>
                  <a:lnTo>
                    <a:pt x="5473" y="4914"/>
                  </a:lnTo>
                  <a:lnTo>
                    <a:pt x="5473" y="2019"/>
                  </a:lnTo>
                  <a:lnTo>
                    <a:pt x="4330" y="863"/>
                  </a:lnTo>
                  <a:lnTo>
                    <a:pt x="1727" y="0"/>
                  </a:lnTo>
                  <a:close/>
                </a:path>
              </a:pathLst>
            </a:custGeom>
            <a:solidFill>
              <a:srgbClr val="B1ABB3"/>
            </a:solidFill>
          </p:spPr>
          <p:txBody>
            <a:bodyPr wrap="square" lIns="0" tIns="0" rIns="0" bIns="0" rtlCol="0"/>
            <a:lstStyle/>
            <a:p>
              <a:endParaRPr/>
            </a:p>
          </p:txBody>
        </p:sp>
        <p:sp>
          <p:nvSpPr>
            <p:cNvPr id="1016" name="object 1019">
              <a:extLst>
                <a:ext uri="{FF2B5EF4-FFF2-40B4-BE49-F238E27FC236}">
                  <a16:creationId xmlns:a16="http://schemas.microsoft.com/office/drawing/2014/main" id="{ACF2E0A2-8195-24A2-4195-98E0EF6B88BE}"/>
                </a:ext>
              </a:extLst>
            </p:cNvPr>
            <p:cNvSpPr/>
            <p:nvPr/>
          </p:nvSpPr>
          <p:spPr>
            <a:xfrm>
              <a:off x="6202712" y="3263900"/>
              <a:ext cx="20320" cy="46355"/>
            </a:xfrm>
            <a:custGeom>
              <a:avLst/>
              <a:gdLst/>
              <a:ahLst/>
              <a:cxnLst/>
              <a:rect l="l" t="t" r="r" b="b"/>
              <a:pathLst>
                <a:path w="20320" h="46354">
                  <a:moveTo>
                    <a:pt x="20218" y="0"/>
                  </a:moveTo>
                  <a:lnTo>
                    <a:pt x="19634" y="584"/>
                  </a:lnTo>
                  <a:lnTo>
                    <a:pt x="19062" y="1447"/>
                  </a:lnTo>
                  <a:lnTo>
                    <a:pt x="18770" y="2324"/>
                  </a:lnTo>
                  <a:lnTo>
                    <a:pt x="15303" y="8382"/>
                  </a:lnTo>
                  <a:lnTo>
                    <a:pt x="11836" y="19062"/>
                  </a:lnTo>
                  <a:lnTo>
                    <a:pt x="7505" y="23406"/>
                  </a:lnTo>
                  <a:lnTo>
                    <a:pt x="6934" y="24549"/>
                  </a:lnTo>
                  <a:lnTo>
                    <a:pt x="6642" y="25425"/>
                  </a:lnTo>
                  <a:lnTo>
                    <a:pt x="5778" y="28892"/>
                  </a:lnTo>
                  <a:lnTo>
                    <a:pt x="5778" y="30619"/>
                  </a:lnTo>
                  <a:lnTo>
                    <a:pt x="2882" y="35534"/>
                  </a:lnTo>
                  <a:lnTo>
                    <a:pt x="2311" y="38417"/>
                  </a:lnTo>
                  <a:lnTo>
                    <a:pt x="279" y="40728"/>
                  </a:lnTo>
                  <a:lnTo>
                    <a:pt x="0" y="41021"/>
                  </a:lnTo>
                  <a:lnTo>
                    <a:pt x="0" y="45059"/>
                  </a:lnTo>
                  <a:lnTo>
                    <a:pt x="571" y="45643"/>
                  </a:lnTo>
                  <a:lnTo>
                    <a:pt x="863" y="46215"/>
                  </a:lnTo>
                  <a:lnTo>
                    <a:pt x="14731" y="16751"/>
                  </a:lnTo>
                  <a:lnTo>
                    <a:pt x="18186" y="8089"/>
                  </a:lnTo>
                  <a:lnTo>
                    <a:pt x="20218" y="0"/>
                  </a:lnTo>
                  <a:close/>
                </a:path>
              </a:pathLst>
            </a:custGeom>
            <a:solidFill>
              <a:srgbClr val="DC8772"/>
            </a:solidFill>
          </p:spPr>
          <p:txBody>
            <a:bodyPr wrap="square" lIns="0" tIns="0" rIns="0" bIns="0" rtlCol="0"/>
            <a:lstStyle/>
            <a:p>
              <a:endParaRPr/>
            </a:p>
          </p:txBody>
        </p:sp>
        <p:sp>
          <p:nvSpPr>
            <p:cNvPr id="1017" name="object 1020">
              <a:extLst>
                <a:ext uri="{FF2B5EF4-FFF2-40B4-BE49-F238E27FC236}">
                  <a16:creationId xmlns:a16="http://schemas.microsoft.com/office/drawing/2014/main" id="{0533B9E7-1FBF-D9E6-5284-4CE933C7DCEC}"/>
                </a:ext>
              </a:extLst>
            </p:cNvPr>
            <p:cNvSpPr/>
            <p:nvPr/>
          </p:nvSpPr>
          <p:spPr>
            <a:xfrm>
              <a:off x="6201265" y="3305780"/>
              <a:ext cx="1905" cy="3810"/>
            </a:xfrm>
            <a:custGeom>
              <a:avLst/>
              <a:gdLst/>
              <a:ahLst/>
              <a:cxnLst/>
              <a:rect l="l" t="t" r="r" b="b"/>
              <a:pathLst>
                <a:path w="1904" h="3810">
                  <a:moveTo>
                    <a:pt x="1447" y="0"/>
                  </a:moveTo>
                  <a:lnTo>
                    <a:pt x="863" y="1155"/>
                  </a:lnTo>
                  <a:lnTo>
                    <a:pt x="292" y="2311"/>
                  </a:lnTo>
                  <a:lnTo>
                    <a:pt x="0" y="3759"/>
                  </a:lnTo>
                  <a:lnTo>
                    <a:pt x="292" y="3467"/>
                  </a:lnTo>
                  <a:lnTo>
                    <a:pt x="863" y="3187"/>
                  </a:lnTo>
                  <a:lnTo>
                    <a:pt x="1447" y="3187"/>
                  </a:lnTo>
                  <a:lnTo>
                    <a:pt x="1447" y="0"/>
                  </a:lnTo>
                  <a:close/>
                </a:path>
              </a:pathLst>
            </a:custGeom>
            <a:solidFill>
              <a:srgbClr val="A7473A"/>
            </a:solidFill>
          </p:spPr>
          <p:txBody>
            <a:bodyPr wrap="square" lIns="0" tIns="0" rIns="0" bIns="0" rtlCol="0"/>
            <a:lstStyle/>
            <a:p>
              <a:endParaRPr/>
            </a:p>
          </p:txBody>
        </p:sp>
        <p:sp>
          <p:nvSpPr>
            <p:cNvPr id="1018" name="object 1021">
              <a:extLst>
                <a:ext uri="{FF2B5EF4-FFF2-40B4-BE49-F238E27FC236}">
                  <a16:creationId xmlns:a16="http://schemas.microsoft.com/office/drawing/2014/main" id="{EDE81DC7-E28D-6CBE-6E64-ABF960FC7355}"/>
                </a:ext>
              </a:extLst>
            </p:cNvPr>
            <p:cNvSpPr/>
            <p:nvPr/>
          </p:nvSpPr>
          <p:spPr>
            <a:xfrm>
              <a:off x="6218883" y="3306073"/>
              <a:ext cx="3175" cy="3810"/>
            </a:xfrm>
            <a:custGeom>
              <a:avLst/>
              <a:gdLst/>
              <a:ahLst/>
              <a:cxnLst/>
              <a:rect l="l" t="t" r="r" b="b"/>
              <a:pathLst>
                <a:path w="3175" h="3810">
                  <a:moveTo>
                    <a:pt x="2019" y="0"/>
                  </a:moveTo>
                  <a:lnTo>
                    <a:pt x="1155" y="292"/>
                  </a:lnTo>
                  <a:lnTo>
                    <a:pt x="571" y="584"/>
                  </a:lnTo>
                  <a:lnTo>
                    <a:pt x="0" y="1155"/>
                  </a:lnTo>
                  <a:lnTo>
                    <a:pt x="0" y="3467"/>
                  </a:lnTo>
                  <a:lnTo>
                    <a:pt x="1727" y="2603"/>
                  </a:lnTo>
                  <a:lnTo>
                    <a:pt x="2603" y="584"/>
                  </a:lnTo>
                  <a:lnTo>
                    <a:pt x="2019" y="0"/>
                  </a:lnTo>
                  <a:close/>
                </a:path>
              </a:pathLst>
            </a:custGeom>
            <a:solidFill>
              <a:srgbClr val="C56853"/>
            </a:solidFill>
          </p:spPr>
          <p:txBody>
            <a:bodyPr wrap="square" lIns="0" tIns="0" rIns="0" bIns="0" rtlCol="0"/>
            <a:lstStyle/>
            <a:p>
              <a:endParaRPr/>
            </a:p>
          </p:txBody>
        </p:sp>
        <p:sp>
          <p:nvSpPr>
            <p:cNvPr id="1019" name="object 1022">
              <a:extLst>
                <a:ext uri="{FF2B5EF4-FFF2-40B4-BE49-F238E27FC236}">
                  <a16:creationId xmlns:a16="http://schemas.microsoft.com/office/drawing/2014/main" id="{9785B98F-828D-36F5-A7FE-1D9D97C2F82F}"/>
                </a:ext>
              </a:extLst>
            </p:cNvPr>
            <p:cNvSpPr/>
            <p:nvPr/>
          </p:nvSpPr>
          <p:spPr>
            <a:xfrm>
              <a:off x="6136289" y="3297980"/>
              <a:ext cx="22225" cy="10795"/>
            </a:xfrm>
            <a:custGeom>
              <a:avLst/>
              <a:gdLst/>
              <a:ahLst/>
              <a:cxnLst/>
              <a:rect l="l" t="t" r="r" b="b"/>
              <a:pathLst>
                <a:path w="22225" h="10795">
                  <a:moveTo>
                    <a:pt x="0" y="0"/>
                  </a:moveTo>
                  <a:lnTo>
                    <a:pt x="1435" y="4914"/>
                  </a:lnTo>
                  <a:lnTo>
                    <a:pt x="4330" y="7810"/>
                  </a:lnTo>
                  <a:lnTo>
                    <a:pt x="8953" y="9537"/>
                  </a:lnTo>
                  <a:lnTo>
                    <a:pt x="10680" y="10109"/>
                  </a:lnTo>
                  <a:lnTo>
                    <a:pt x="11836" y="10693"/>
                  </a:lnTo>
                  <a:lnTo>
                    <a:pt x="18186" y="9537"/>
                  </a:lnTo>
                  <a:lnTo>
                    <a:pt x="21653" y="9245"/>
                  </a:lnTo>
                  <a:lnTo>
                    <a:pt x="12407" y="7518"/>
                  </a:lnTo>
                  <a:lnTo>
                    <a:pt x="7797" y="6934"/>
                  </a:lnTo>
                  <a:lnTo>
                    <a:pt x="7287" y="4914"/>
                  </a:lnTo>
                  <a:lnTo>
                    <a:pt x="7213" y="3759"/>
                  </a:lnTo>
                  <a:lnTo>
                    <a:pt x="4038" y="2895"/>
                  </a:lnTo>
                  <a:lnTo>
                    <a:pt x="3175" y="1447"/>
                  </a:lnTo>
                  <a:lnTo>
                    <a:pt x="863" y="292"/>
                  </a:lnTo>
                  <a:lnTo>
                    <a:pt x="0" y="0"/>
                  </a:lnTo>
                  <a:close/>
                </a:path>
              </a:pathLst>
            </a:custGeom>
            <a:solidFill>
              <a:srgbClr val="A9ACAC"/>
            </a:solidFill>
          </p:spPr>
          <p:txBody>
            <a:bodyPr wrap="square" lIns="0" tIns="0" rIns="0" bIns="0" rtlCol="0"/>
            <a:lstStyle/>
            <a:p>
              <a:endParaRPr/>
            </a:p>
          </p:txBody>
        </p:sp>
        <p:sp>
          <p:nvSpPr>
            <p:cNvPr id="1020" name="object 1023">
              <a:extLst>
                <a:ext uri="{FF2B5EF4-FFF2-40B4-BE49-F238E27FC236}">
                  <a16:creationId xmlns:a16="http://schemas.microsoft.com/office/drawing/2014/main" id="{0ADEAFB6-371A-C4EB-6FD5-A6E192673C1E}"/>
                </a:ext>
              </a:extLst>
            </p:cNvPr>
            <p:cNvSpPr/>
            <p:nvPr/>
          </p:nvSpPr>
          <p:spPr>
            <a:xfrm>
              <a:off x="6284155" y="1593019"/>
              <a:ext cx="125095" cy="1714500"/>
            </a:xfrm>
            <a:custGeom>
              <a:avLst/>
              <a:gdLst/>
              <a:ahLst/>
              <a:cxnLst/>
              <a:rect l="l" t="t" r="r" b="b"/>
              <a:pathLst>
                <a:path w="125095" h="1714500">
                  <a:moveTo>
                    <a:pt x="101079" y="1587500"/>
                  </a:moveTo>
                  <a:lnTo>
                    <a:pt x="59033" y="1587500"/>
                  </a:lnTo>
                  <a:lnTo>
                    <a:pt x="59820" y="1600200"/>
                  </a:lnTo>
                  <a:lnTo>
                    <a:pt x="58496" y="1612900"/>
                  </a:lnTo>
                  <a:lnTo>
                    <a:pt x="45631" y="1612900"/>
                  </a:lnTo>
                  <a:lnTo>
                    <a:pt x="44475" y="1625600"/>
                  </a:lnTo>
                  <a:lnTo>
                    <a:pt x="42748" y="1638300"/>
                  </a:lnTo>
                  <a:lnTo>
                    <a:pt x="10401" y="1638300"/>
                  </a:lnTo>
                  <a:lnTo>
                    <a:pt x="10401" y="1651000"/>
                  </a:lnTo>
                  <a:lnTo>
                    <a:pt x="0" y="1651000"/>
                  </a:lnTo>
                  <a:lnTo>
                    <a:pt x="7666" y="1663700"/>
                  </a:lnTo>
                  <a:lnTo>
                    <a:pt x="44767" y="1663700"/>
                  </a:lnTo>
                  <a:lnTo>
                    <a:pt x="50838" y="1676400"/>
                  </a:lnTo>
                  <a:lnTo>
                    <a:pt x="87503" y="1676400"/>
                  </a:lnTo>
                  <a:lnTo>
                    <a:pt x="87503" y="1689100"/>
                  </a:lnTo>
                  <a:lnTo>
                    <a:pt x="88379" y="1689100"/>
                  </a:lnTo>
                  <a:lnTo>
                    <a:pt x="88379" y="1701800"/>
                  </a:lnTo>
                  <a:lnTo>
                    <a:pt x="104733" y="1701800"/>
                  </a:lnTo>
                  <a:lnTo>
                    <a:pt x="111003" y="1714500"/>
                  </a:lnTo>
                  <a:lnTo>
                    <a:pt x="119278" y="1714500"/>
                  </a:lnTo>
                  <a:lnTo>
                    <a:pt x="124485" y="1701800"/>
                  </a:lnTo>
                  <a:lnTo>
                    <a:pt x="119334" y="1676400"/>
                  </a:lnTo>
                  <a:lnTo>
                    <a:pt x="112996" y="1651000"/>
                  </a:lnTo>
                  <a:lnTo>
                    <a:pt x="106770" y="1625600"/>
                  </a:lnTo>
                  <a:lnTo>
                    <a:pt x="101955" y="1600200"/>
                  </a:lnTo>
                  <a:lnTo>
                    <a:pt x="101079" y="1587500"/>
                  </a:lnTo>
                  <a:close/>
                </a:path>
                <a:path w="125095" h="1714500">
                  <a:moveTo>
                    <a:pt x="86360" y="1676400"/>
                  </a:moveTo>
                  <a:lnTo>
                    <a:pt x="67297" y="1676400"/>
                  </a:lnTo>
                  <a:lnTo>
                    <a:pt x="67868" y="1689100"/>
                  </a:lnTo>
                  <a:lnTo>
                    <a:pt x="86360" y="1689100"/>
                  </a:lnTo>
                  <a:lnTo>
                    <a:pt x="86360" y="1676400"/>
                  </a:lnTo>
                  <a:close/>
                </a:path>
                <a:path w="125095" h="1714500">
                  <a:moveTo>
                    <a:pt x="44767" y="1663700"/>
                  </a:moveTo>
                  <a:lnTo>
                    <a:pt x="13681" y="1663700"/>
                  </a:lnTo>
                  <a:lnTo>
                    <a:pt x="20509" y="1676400"/>
                  </a:lnTo>
                  <a:lnTo>
                    <a:pt x="41300" y="1676400"/>
                  </a:lnTo>
                  <a:lnTo>
                    <a:pt x="44767" y="1663700"/>
                  </a:lnTo>
                  <a:close/>
                </a:path>
                <a:path w="125095" h="1714500">
                  <a:moveTo>
                    <a:pt x="30619" y="1625600"/>
                  </a:moveTo>
                  <a:lnTo>
                    <a:pt x="21082" y="1625600"/>
                  </a:lnTo>
                  <a:lnTo>
                    <a:pt x="19926" y="1638300"/>
                  </a:lnTo>
                  <a:lnTo>
                    <a:pt x="33794" y="1638300"/>
                  </a:lnTo>
                  <a:lnTo>
                    <a:pt x="30619" y="1625600"/>
                  </a:lnTo>
                  <a:close/>
                </a:path>
                <a:path w="125095" h="1714500">
                  <a:moveTo>
                    <a:pt x="105130" y="1574800"/>
                  </a:moveTo>
                  <a:lnTo>
                    <a:pt x="56104" y="1574800"/>
                  </a:lnTo>
                  <a:lnTo>
                    <a:pt x="55460" y="1587500"/>
                  </a:lnTo>
                  <a:lnTo>
                    <a:pt x="103682" y="1587500"/>
                  </a:lnTo>
                  <a:lnTo>
                    <a:pt x="105130" y="1574800"/>
                  </a:lnTo>
                  <a:close/>
                </a:path>
                <a:path w="125095" h="1714500">
                  <a:moveTo>
                    <a:pt x="111269" y="1549400"/>
                  </a:moveTo>
                  <a:lnTo>
                    <a:pt x="63830" y="1549400"/>
                  </a:lnTo>
                  <a:lnTo>
                    <a:pt x="62382" y="1562100"/>
                  </a:lnTo>
                  <a:lnTo>
                    <a:pt x="60202" y="1562100"/>
                  </a:lnTo>
                  <a:lnTo>
                    <a:pt x="57802" y="1574800"/>
                  </a:lnTo>
                  <a:lnTo>
                    <a:pt x="114084" y="1574800"/>
                  </a:lnTo>
                  <a:lnTo>
                    <a:pt x="113353" y="1562100"/>
                  </a:lnTo>
                  <a:lnTo>
                    <a:pt x="111269" y="1549400"/>
                  </a:lnTo>
                  <a:close/>
                </a:path>
                <a:path w="125095" h="1714500">
                  <a:moveTo>
                    <a:pt x="103682" y="1536700"/>
                  </a:moveTo>
                  <a:lnTo>
                    <a:pt x="64401" y="1536700"/>
                  </a:lnTo>
                  <a:lnTo>
                    <a:pt x="65849" y="1549400"/>
                  </a:lnTo>
                  <a:lnTo>
                    <a:pt x="107992" y="1549400"/>
                  </a:lnTo>
                  <a:lnTo>
                    <a:pt x="103682" y="1536700"/>
                  </a:lnTo>
                  <a:close/>
                </a:path>
                <a:path w="125095" h="1714500">
                  <a:moveTo>
                    <a:pt x="96177" y="1422400"/>
                  </a:moveTo>
                  <a:lnTo>
                    <a:pt x="81153" y="1422400"/>
                  </a:lnTo>
                  <a:lnTo>
                    <a:pt x="78453" y="1435100"/>
                  </a:lnTo>
                  <a:lnTo>
                    <a:pt x="77295" y="1447800"/>
                  </a:lnTo>
                  <a:lnTo>
                    <a:pt x="77056" y="1460500"/>
                  </a:lnTo>
                  <a:lnTo>
                    <a:pt x="77114" y="1473200"/>
                  </a:lnTo>
                  <a:lnTo>
                    <a:pt x="71056" y="1498600"/>
                  </a:lnTo>
                  <a:lnTo>
                    <a:pt x="70180" y="1498600"/>
                  </a:lnTo>
                  <a:lnTo>
                    <a:pt x="67843" y="1511300"/>
                  </a:lnTo>
                  <a:lnTo>
                    <a:pt x="66860" y="1524000"/>
                  </a:lnTo>
                  <a:lnTo>
                    <a:pt x="66527" y="1536700"/>
                  </a:lnTo>
                  <a:lnTo>
                    <a:pt x="101663" y="1536700"/>
                  </a:lnTo>
                  <a:lnTo>
                    <a:pt x="100215" y="1524000"/>
                  </a:lnTo>
                  <a:lnTo>
                    <a:pt x="99060" y="1524000"/>
                  </a:lnTo>
                  <a:lnTo>
                    <a:pt x="96578" y="1511300"/>
                  </a:lnTo>
                  <a:lnTo>
                    <a:pt x="95451" y="1511300"/>
                  </a:lnTo>
                  <a:lnTo>
                    <a:pt x="95407" y="1498600"/>
                  </a:lnTo>
                  <a:lnTo>
                    <a:pt x="96177" y="1485900"/>
                  </a:lnTo>
                  <a:lnTo>
                    <a:pt x="95021" y="1485900"/>
                  </a:lnTo>
                  <a:lnTo>
                    <a:pt x="95021" y="1473200"/>
                  </a:lnTo>
                  <a:lnTo>
                    <a:pt x="95605" y="1473200"/>
                  </a:lnTo>
                  <a:lnTo>
                    <a:pt x="96177" y="1460500"/>
                  </a:lnTo>
                  <a:lnTo>
                    <a:pt x="95021" y="1435100"/>
                  </a:lnTo>
                  <a:lnTo>
                    <a:pt x="95605" y="1435100"/>
                  </a:lnTo>
                  <a:lnTo>
                    <a:pt x="96177" y="1422400"/>
                  </a:lnTo>
                  <a:close/>
                </a:path>
                <a:path w="125095" h="1714500">
                  <a:moveTo>
                    <a:pt x="97040" y="1409700"/>
                  </a:moveTo>
                  <a:lnTo>
                    <a:pt x="76822" y="1409700"/>
                  </a:lnTo>
                  <a:lnTo>
                    <a:pt x="76822" y="1422400"/>
                  </a:lnTo>
                  <a:lnTo>
                    <a:pt x="94729" y="1422400"/>
                  </a:lnTo>
                  <a:lnTo>
                    <a:pt x="97040" y="1409700"/>
                  </a:lnTo>
                  <a:close/>
                </a:path>
                <a:path w="125095" h="1714500">
                  <a:moveTo>
                    <a:pt x="96177" y="1193800"/>
                  </a:moveTo>
                  <a:lnTo>
                    <a:pt x="75374" y="1193800"/>
                  </a:lnTo>
                  <a:lnTo>
                    <a:pt x="74803" y="1206500"/>
                  </a:lnTo>
                  <a:lnTo>
                    <a:pt x="74803" y="1244600"/>
                  </a:lnTo>
                  <a:lnTo>
                    <a:pt x="75374" y="1244600"/>
                  </a:lnTo>
                  <a:lnTo>
                    <a:pt x="75958" y="1257300"/>
                  </a:lnTo>
                  <a:lnTo>
                    <a:pt x="75958" y="1270000"/>
                  </a:lnTo>
                  <a:lnTo>
                    <a:pt x="76530" y="1282700"/>
                  </a:lnTo>
                  <a:lnTo>
                    <a:pt x="83464" y="1282700"/>
                  </a:lnTo>
                  <a:lnTo>
                    <a:pt x="84912" y="1295400"/>
                  </a:lnTo>
                  <a:lnTo>
                    <a:pt x="84620" y="1295400"/>
                  </a:lnTo>
                  <a:lnTo>
                    <a:pt x="83464" y="1320800"/>
                  </a:lnTo>
                  <a:lnTo>
                    <a:pt x="82600" y="1320800"/>
                  </a:lnTo>
                  <a:lnTo>
                    <a:pt x="80170" y="1333500"/>
                  </a:lnTo>
                  <a:lnTo>
                    <a:pt x="79638" y="1346200"/>
                  </a:lnTo>
                  <a:lnTo>
                    <a:pt x="80082" y="1358900"/>
                  </a:lnTo>
                  <a:lnTo>
                    <a:pt x="80581" y="1371600"/>
                  </a:lnTo>
                  <a:lnTo>
                    <a:pt x="79997" y="1384300"/>
                  </a:lnTo>
                  <a:lnTo>
                    <a:pt x="76822" y="1384300"/>
                  </a:lnTo>
                  <a:lnTo>
                    <a:pt x="75958" y="1409700"/>
                  </a:lnTo>
                  <a:lnTo>
                    <a:pt x="99060" y="1409700"/>
                  </a:lnTo>
                  <a:lnTo>
                    <a:pt x="98243" y="1384300"/>
                  </a:lnTo>
                  <a:lnTo>
                    <a:pt x="97509" y="1371600"/>
                  </a:lnTo>
                  <a:lnTo>
                    <a:pt x="96829" y="1358900"/>
                  </a:lnTo>
                  <a:lnTo>
                    <a:pt x="96177" y="1333500"/>
                  </a:lnTo>
                  <a:lnTo>
                    <a:pt x="96177" y="1270000"/>
                  </a:lnTo>
                  <a:lnTo>
                    <a:pt x="95021" y="1270000"/>
                  </a:lnTo>
                  <a:lnTo>
                    <a:pt x="95021" y="1206500"/>
                  </a:lnTo>
                  <a:lnTo>
                    <a:pt x="96177" y="1206500"/>
                  </a:lnTo>
                  <a:lnTo>
                    <a:pt x="96177" y="1193800"/>
                  </a:lnTo>
                  <a:close/>
                </a:path>
                <a:path w="125095" h="1714500">
                  <a:moveTo>
                    <a:pt x="99644" y="1016000"/>
                  </a:moveTo>
                  <a:lnTo>
                    <a:pt x="80581" y="1016000"/>
                  </a:lnTo>
                  <a:lnTo>
                    <a:pt x="81737" y="1041400"/>
                  </a:lnTo>
                  <a:lnTo>
                    <a:pt x="86931" y="1041400"/>
                  </a:lnTo>
                  <a:lnTo>
                    <a:pt x="83185" y="1054100"/>
                  </a:lnTo>
                  <a:lnTo>
                    <a:pt x="81153" y="1054100"/>
                  </a:lnTo>
                  <a:lnTo>
                    <a:pt x="81153" y="1066800"/>
                  </a:lnTo>
                  <a:lnTo>
                    <a:pt x="80289" y="1079500"/>
                  </a:lnTo>
                  <a:lnTo>
                    <a:pt x="79705" y="1092200"/>
                  </a:lnTo>
                  <a:lnTo>
                    <a:pt x="79705" y="1104900"/>
                  </a:lnTo>
                  <a:lnTo>
                    <a:pt x="78270" y="1104900"/>
                  </a:lnTo>
                  <a:lnTo>
                    <a:pt x="78841" y="1117600"/>
                  </a:lnTo>
                  <a:lnTo>
                    <a:pt x="77406" y="1117600"/>
                  </a:lnTo>
                  <a:lnTo>
                    <a:pt x="77406" y="1130300"/>
                  </a:lnTo>
                  <a:lnTo>
                    <a:pt x="76822" y="1130300"/>
                  </a:lnTo>
                  <a:lnTo>
                    <a:pt x="76822" y="1143000"/>
                  </a:lnTo>
                  <a:lnTo>
                    <a:pt x="75958" y="1143000"/>
                  </a:lnTo>
                  <a:lnTo>
                    <a:pt x="75958" y="1168400"/>
                  </a:lnTo>
                  <a:lnTo>
                    <a:pt x="76444" y="1168400"/>
                  </a:lnTo>
                  <a:lnTo>
                    <a:pt x="76606" y="1181100"/>
                  </a:lnTo>
                  <a:lnTo>
                    <a:pt x="76444" y="1193800"/>
                  </a:lnTo>
                  <a:lnTo>
                    <a:pt x="97040" y="1193800"/>
                  </a:lnTo>
                  <a:lnTo>
                    <a:pt x="97040" y="1117600"/>
                  </a:lnTo>
                  <a:lnTo>
                    <a:pt x="97904" y="1104900"/>
                  </a:lnTo>
                  <a:lnTo>
                    <a:pt x="97904" y="1092200"/>
                  </a:lnTo>
                  <a:lnTo>
                    <a:pt x="99060" y="1092200"/>
                  </a:lnTo>
                  <a:lnTo>
                    <a:pt x="98747" y="1079500"/>
                  </a:lnTo>
                  <a:lnTo>
                    <a:pt x="98704" y="1066800"/>
                  </a:lnTo>
                  <a:lnTo>
                    <a:pt x="98984" y="1041400"/>
                  </a:lnTo>
                  <a:lnTo>
                    <a:pt x="99644" y="1016000"/>
                  </a:lnTo>
                  <a:close/>
                </a:path>
                <a:path w="125095" h="1714500">
                  <a:moveTo>
                    <a:pt x="97040" y="1003300"/>
                  </a:moveTo>
                  <a:lnTo>
                    <a:pt x="80289" y="1003300"/>
                  </a:lnTo>
                  <a:lnTo>
                    <a:pt x="80289" y="1016000"/>
                  </a:lnTo>
                  <a:lnTo>
                    <a:pt x="97040" y="1016000"/>
                  </a:lnTo>
                  <a:lnTo>
                    <a:pt x="97040" y="1003300"/>
                  </a:lnTo>
                  <a:close/>
                </a:path>
                <a:path w="125095" h="1714500">
                  <a:moveTo>
                    <a:pt x="95021" y="990600"/>
                  </a:moveTo>
                  <a:lnTo>
                    <a:pt x="81153" y="990600"/>
                  </a:lnTo>
                  <a:lnTo>
                    <a:pt x="81153" y="1003300"/>
                  </a:lnTo>
                  <a:lnTo>
                    <a:pt x="95021" y="1003300"/>
                  </a:lnTo>
                  <a:lnTo>
                    <a:pt x="95021" y="990600"/>
                  </a:lnTo>
                  <a:close/>
                </a:path>
                <a:path w="125095" h="1714500">
                  <a:moveTo>
                    <a:pt x="95885" y="977900"/>
                  </a:moveTo>
                  <a:lnTo>
                    <a:pt x="82600" y="977900"/>
                  </a:lnTo>
                  <a:lnTo>
                    <a:pt x="82600" y="990600"/>
                  </a:lnTo>
                  <a:lnTo>
                    <a:pt x="94157" y="990600"/>
                  </a:lnTo>
                  <a:lnTo>
                    <a:pt x="95885" y="977900"/>
                  </a:lnTo>
                  <a:close/>
                </a:path>
                <a:path w="125095" h="1714500">
                  <a:moveTo>
                    <a:pt x="96720" y="850900"/>
                  </a:moveTo>
                  <a:lnTo>
                    <a:pt x="85483" y="850900"/>
                  </a:lnTo>
                  <a:lnTo>
                    <a:pt x="84912" y="863600"/>
                  </a:lnTo>
                  <a:lnTo>
                    <a:pt x="85483" y="863600"/>
                  </a:lnTo>
                  <a:lnTo>
                    <a:pt x="85594" y="901700"/>
                  </a:lnTo>
                  <a:lnTo>
                    <a:pt x="85283" y="914400"/>
                  </a:lnTo>
                  <a:lnTo>
                    <a:pt x="84620" y="927100"/>
                  </a:lnTo>
                  <a:lnTo>
                    <a:pt x="83793" y="952500"/>
                  </a:lnTo>
                  <a:lnTo>
                    <a:pt x="83446" y="965200"/>
                  </a:lnTo>
                  <a:lnTo>
                    <a:pt x="83185" y="977900"/>
                  </a:lnTo>
                  <a:lnTo>
                    <a:pt x="95150" y="977900"/>
                  </a:lnTo>
                  <a:lnTo>
                    <a:pt x="94553" y="965200"/>
                  </a:lnTo>
                  <a:lnTo>
                    <a:pt x="94767" y="952500"/>
                  </a:lnTo>
                  <a:lnTo>
                    <a:pt x="95605" y="939800"/>
                  </a:lnTo>
                  <a:lnTo>
                    <a:pt x="95605" y="914400"/>
                  </a:lnTo>
                  <a:lnTo>
                    <a:pt x="95021" y="914400"/>
                  </a:lnTo>
                  <a:lnTo>
                    <a:pt x="96040" y="901700"/>
                  </a:lnTo>
                  <a:lnTo>
                    <a:pt x="97115" y="889000"/>
                  </a:lnTo>
                  <a:lnTo>
                    <a:pt x="97216" y="876300"/>
                  </a:lnTo>
                  <a:lnTo>
                    <a:pt x="97040" y="876300"/>
                  </a:lnTo>
                  <a:lnTo>
                    <a:pt x="96732" y="863600"/>
                  </a:lnTo>
                  <a:lnTo>
                    <a:pt x="96720" y="850900"/>
                  </a:lnTo>
                  <a:close/>
                </a:path>
                <a:path w="125095" h="1714500">
                  <a:moveTo>
                    <a:pt x="97624" y="812800"/>
                  </a:moveTo>
                  <a:lnTo>
                    <a:pt x="87503" y="812800"/>
                  </a:lnTo>
                  <a:lnTo>
                    <a:pt x="87569" y="825500"/>
                  </a:lnTo>
                  <a:lnTo>
                    <a:pt x="87333" y="838200"/>
                  </a:lnTo>
                  <a:lnTo>
                    <a:pt x="86822" y="838200"/>
                  </a:lnTo>
                  <a:lnTo>
                    <a:pt x="86067" y="850900"/>
                  </a:lnTo>
                  <a:lnTo>
                    <a:pt x="97083" y="850900"/>
                  </a:lnTo>
                  <a:lnTo>
                    <a:pt x="97904" y="825500"/>
                  </a:lnTo>
                  <a:lnTo>
                    <a:pt x="96177" y="825500"/>
                  </a:lnTo>
                  <a:lnTo>
                    <a:pt x="97624" y="812800"/>
                  </a:lnTo>
                  <a:close/>
                </a:path>
                <a:path w="125095" h="1714500">
                  <a:moveTo>
                    <a:pt x="97040" y="774700"/>
                  </a:moveTo>
                  <a:lnTo>
                    <a:pt x="90398" y="774700"/>
                  </a:lnTo>
                  <a:lnTo>
                    <a:pt x="89242" y="800100"/>
                  </a:lnTo>
                  <a:lnTo>
                    <a:pt x="88379" y="800100"/>
                  </a:lnTo>
                  <a:lnTo>
                    <a:pt x="88379" y="812800"/>
                  </a:lnTo>
                  <a:lnTo>
                    <a:pt x="97040" y="812800"/>
                  </a:lnTo>
                  <a:lnTo>
                    <a:pt x="97040" y="800100"/>
                  </a:lnTo>
                  <a:lnTo>
                    <a:pt x="97624" y="787400"/>
                  </a:lnTo>
                  <a:lnTo>
                    <a:pt x="98780" y="787400"/>
                  </a:lnTo>
                  <a:lnTo>
                    <a:pt x="97040" y="774700"/>
                  </a:lnTo>
                  <a:close/>
                </a:path>
                <a:path w="125095" h="1714500">
                  <a:moveTo>
                    <a:pt x="97040" y="685800"/>
                  </a:moveTo>
                  <a:lnTo>
                    <a:pt x="89852" y="685800"/>
                  </a:lnTo>
                  <a:lnTo>
                    <a:pt x="90525" y="698500"/>
                  </a:lnTo>
                  <a:lnTo>
                    <a:pt x="91554" y="723900"/>
                  </a:lnTo>
                  <a:lnTo>
                    <a:pt x="90737" y="736600"/>
                  </a:lnTo>
                  <a:lnTo>
                    <a:pt x="89782" y="749300"/>
                  </a:lnTo>
                  <a:lnTo>
                    <a:pt x="88989" y="762000"/>
                  </a:lnTo>
                  <a:lnTo>
                    <a:pt x="90106" y="762000"/>
                  </a:lnTo>
                  <a:lnTo>
                    <a:pt x="90106" y="774700"/>
                  </a:lnTo>
                  <a:lnTo>
                    <a:pt x="98780" y="774700"/>
                  </a:lnTo>
                  <a:lnTo>
                    <a:pt x="97909" y="762000"/>
                  </a:lnTo>
                  <a:lnTo>
                    <a:pt x="97904" y="723900"/>
                  </a:lnTo>
                  <a:lnTo>
                    <a:pt x="96177" y="723900"/>
                  </a:lnTo>
                  <a:lnTo>
                    <a:pt x="96748" y="711200"/>
                  </a:lnTo>
                  <a:lnTo>
                    <a:pt x="95885" y="711200"/>
                  </a:lnTo>
                  <a:lnTo>
                    <a:pt x="96177" y="698500"/>
                  </a:lnTo>
                  <a:lnTo>
                    <a:pt x="97040" y="685800"/>
                  </a:lnTo>
                  <a:close/>
                </a:path>
                <a:path w="125095" h="1714500">
                  <a:moveTo>
                    <a:pt x="100799" y="635000"/>
                  </a:moveTo>
                  <a:lnTo>
                    <a:pt x="89242" y="635000"/>
                  </a:lnTo>
                  <a:lnTo>
                    <a:pt x="89242" y="647700"/>
                  </a:lnTo>
                  <a:lnTo>
                    <a:pt x="88379" y="647700"/>
                  </a:lnTo>
                  <a:lnTo>
                    <a:pt x="88379" y="673100"/>
                  </a:lnTo>
                  <a:lnTo>
                    <a:pt x="89236" y="685800"/>
                  </a:lnTo>
                  <a:lnTo>
                    <a:pt x="99644" y="685800"/>
                  </a:lnTo>
                  <a:lnTo>
                    <a:pt x="100146" y="660400"/>
                  </a:lnTo>
                  <a:lnTo>
                    <a:pt x="100940" y="647700"/>
                  </a:lnTo>
                  <a:lnTo>
                    <a:pt x="100799" y="635000"/>
                  </a:lnTo>
                  <a:close/>
                </a:path>
                <a:path w="125095" h="1714500">
                  <a:moveTo>
                    <a:pt x="101336" y="622300"/>
                  </a:moveTo>
                  <a:lnTo>
                    <a:pt x="87223" y="622300"/>
                  </a:lnTo>
                  <a:lnTo>
                    <a:pt x="88379" y="635000"/>
                  </a:lnTo>
                  <a:lnTo>
                    <a:pt x="99936" y="635000"/>
                  </a:lnTo>
                  <a:lnTo>
                    <a:pt x="101336" y="622300"/>
                  </a:lnTo>
                  <a:close/>
                </a:path>
                <a:path w="125095" h="1714500">
                  <a:moveTo>
                    <a:pt x="102700" y="76200"/>
                  </a:moveTo>
                  <a:lnTo>
                    <a:pt x="62382" y="76200"/>
                  </a:lnTo>
                  <a:lnTo>
                    <a:pt x="62953" y="88900"/>
                  </a:lnTo>
                  <a:lnTo>
                    <a:pt x="70180" y="88900"/>
                  </a:lnTo>
                  <a:lnTo>
                    <a:pt x="73287" y="101600"/>
                  </a:lnTo>
                  <a:lnTo>
                    <a:pt x="75557" y="114300"/>
                  </a:lnTo>
                  <a:lnTo>
                    <a:pt x="78100" y="127000"/>
                  </a:lnTo>
                  <a:lnTo>
                    <a:pt x="82029" y="139700"/>
                  </a:lnTo>
                  <a:lnTo>
                    <a:pt x="86128" y="177800"/>
                  </a:lnTo>
                  <a:lnTo>
                    <a:pt x="89931" y="215900"/>
                  </a:lnTo>
                  <a:lnTo>
                    <a:pt x="91730" y="241300"/>
                  </a:lnTo>
                  <a:lnTo>
                    <a:pt x="89814" y="279400"/>
                  </a:lnTo>
                  <a:lnTo>
                    <a:pt x="89437" y="330200"/>
                  </a:lnTo>
                  <a:lnTo>
                    <a:pt x="89603" y="368300"/>
                  </a:lnTo>
                  <a:lnTo>
                    <a:pt x="90309" y="419100"/>
                  </a:lnTo>
                  <a:lnTo>
                    <a:pt x="91554" y="469900"/>
                  </a:lnTo>
                  <a:lnTo>
                    <a:pt x="92138" y="482600"/>
                  </a:lnTo>
                  <a:lnTo>
                    <a:pt x="89242" y="495300"/>
                  </a:lnTo>
                  <a:lnTo>
                    <a:pt x="88658" y="495300"/>
                  </a:lnTo>
                  <a:lnTo>
                    <a:pt x="88507" y="508000"/>
                  </a:lnTo>
                  <a:lnTo>
                    <a:pt x="88087" y="520700"/>
                  </a:lnTo>
                  <a:lnTo>
                    <a:pt x="87447" y="546100"/>
                  </a:lnTo>
                  <a:lnTo>
                    <a:pt x="86639" y="558800"/>
                  </a:lnTo>
                  <a:lnTo>
                    <a:pt x="86067" y="558800"/>
                  </a:lnTo>
                  <a:lnTo>
                    <a:pt x="86067" y="571500"/>
                  </a:lnTo>
                  <a:lnTo>
                    <a:pt x="86360" y="571500"/>
                  </a:lnTo>
                  <a:lnTo>
                    <a:pt x="86360" y="609600"/>
                  </a:lnTo>
                  <a:lnTo>
                    <a:pt x="86931" y="622300"/>
                  </a:lnTo>
                  <a:lnTo>
                    <a:pt x="100576" y="622300"/>
                  </a:lnTo>
                  <a:lnTo>
                    <a:pt x="99927" y="609600"/>
                  </a:lnTo>
                  <a:lnTo>
                    <a:pt x="101663" y="596900"/>
                  </a:lnTo>
                  <a:lnTo>
                    <a:pt x="99936" y="596900"/>
                  </a:lnTo>
                  <a:lnTo>
                    <a:pt x="101663" y="584200"/>
                  </a:lnTo>
                  <a:lnTo>
                    <a:pt x="99936" y="584200"/>
                  </a:lnTo>
                  <a:lnTo>
                    <a:pt x="100255" y="571500"/>
                  </a:lnTo>
                  <a:lnTo>
                    <a:pt x="100048" y="558800"/>
                  </a:lnTo>
                  <a:lnTo>
                    <a:pt x="99060" y="546100"/>
                  </a:lnTo>
                  <a:lnTo>
                    <a:pt x="97332" y="546100"/>
                  </a:lnTo>
                  <a:lnTo>
                    <a:pt x="100507" y="533400"/>
                  </a:lnTo>
                  <a:lnTo>
                    <a:pt x="99352" y="533400"/>
                  </a:lnTo>
                  <a:lnTo>
                    <a:pt x="99428" y="469900"/>
                  </a:lnTo>
                  <a:lnTo>
                    <a:pt x="99534" y="419100"/>
                  </a:lnTo>
                  <a:lnTo>
                    <a:pt x="99882" y="330200"/>
                  </a:lnTo>
                  <a:lnTo>
                    <a:pt x="99896" y="279400"/>
                  </a:lnTo>
                  <a:lnTo>
                    <a:pt x="100295" y="266700"/>
                  </a:lnTo>
                  <a:lnTo>
                    <a:pt x="99352" y="241300"/>
                  </a:lnTo>
                  <a:lnTo>
                    <a:pt x="97040" y="241300"/>
                  </a:lnTo>
                  <a:lnTo>
                    <a:pt x="96723" y="228600"/>
                  </a:lnTo>
                  <a:lnTo>
                    <a:pt x="96842" y="215900"/>
                  </a:lnTo>
                  <a:lnTo>
                    <a:pt x="97332" y="203200"/>
                  </a:lnTo>
                  <a:lnTo>
                    <a:pt x="99970" y="190500"/>
                  </a:lnTo>
                  <a:lnTo>
                    <a:pt x="100687" y="177800"/>
                  </a:lnTo>
                  <a:lnTo>
                    <a:pt x="100377" y="177800"/>
                  </a:lnTo>
                  <a:lnTo>
                    <a:pt x="99936" y="165100"/>
                  </a:lnTo>
                  <a:lnTo>
                    <a:pt x="97904" y="165100"/>
                  </a:lnTo>
                  <a:lnTo>
                    <a:pt x="99060" y="152400"/>
                  </a:lnTo>
                  <a:lnTo>
                    <a:pt x="98196" y="152400"/>
                  </a:lnTo>
                  <a:lnTo>
                    <a:pt x="93865" y="139700"/>
                  </a:lnTo>
                  <a:lnTo>
                    <a:pt x="83185" y="139700"/>
                  </a:lnTo>
                  <a:lnTo>
                    <a:pt x="84048" y="127000"/>
                  </a:lnTo>
                  <a:lnTo>
                    <a:pt x="84912" y="127000"/>
                  </a:lnTo>
                  <a:lnTo>
                    <a:pt x="94486" y="101600"/>
                  </a:lnTo>
                  <a:lnTo>
                    <a:pt x="99783" y="88900"/>
                  </a:lnTo>
                  <a:lnTo>
                    <a:pt x="102700" y="76200"/>
                  </a:lnTo>
                  <a:close/>
                </a:path>
                <a:path w="125095" h="1714500">
                  <a:moveTo>
                    <a:pt x="103390" y="25400"/>
                  </a:moveTo>
                  <a:lnTo>
                    <a:pt x="68160" y="25400"/>
                  </a:lnTo>
                  <a:lnTo>
                    <a:pt x="63538" y="38100"/>
                  </a:lnTo>
                  <a:lnTo>
                    <a:pt x="33210" y="38100"/>
                  </a:lnTo>
                  <a:lnTo>
                    <a:pt x="33210" y="50800"/>
                  </a:lnTo>
                  <a:lnTo>
                    <a:pt x="60363" y="50800"/>
                  </a:lnTo>
                  <a:lnTo>
                    <a:pt x="60934" y="63500"/>
                  </a:lnTo>
                  <a:lnTo>
                    <a:pt x="62382" y="63500"/>
                  </a:lnTo>
                  <a:lnTo>
                    <a:pt x="61518" y="76200"/>
                  </a:lnTo>
                  <a:lnTo>
                    <a:pt x="105130" y="76200"/>
                  </a:lnTo>
                  <a:lnTo>
                    <a:pt x="105303" y="63500"/>
                  </a:lnTo>
                  <a:lnTo>
                    <a:pt x="105017" y="50800"/>
                  </a:lnTo>
                  <a:lnTo>
                    <a:pt x="104353" y="38100"/>
                  </a:lnTo>
                  <a:lnTo>
                    <a:pt x="103390" y="25400"/>
                  </a:lnTo>
                  <a:close/>
                </a:path>
                <a:path w="125095" h="1714500">
                  <a:moveTo>
                    <a:pt x="53721" y="50800"/>
                  </a:moveTo>
                  <a:lnTo>
                    <a:pt x="36385" y="50800"/>
                  </a:lnTo>
                  <a:lnTo>
                    <a:pt x="36385" y="63500"/>
                  </a:lnTo>
                  <a:lnTo>
                    <a:pt x="53721" y="63500"/>
                  </a:lnTo>
                  <a:lnTo>
                    <a:pt x="53721" y="50800"/>
                  </a:lnTo>
                  <a:close/>
                </a:path>
                <a:path w="125095" h="1714500">
                  <a:moveTo>
                    <a:pt x="42052" y="25400"/>
                  </a:moveTo>
                  <a:lnTo>
                    <a:pt x="34366" y="25400"/>
                  </a:lnTo>
                  <a:lnTo>
                    <a:pt x="38696" y="38100"/>
                  </a:lnTo>
                  <a:lnTo>
                    <a:pt x="42164" y="38100"/>
                  </a:lnTo>
                  <a:lnTo>
                    <a:pt x="42052" y="25400"/>
                  </a:lnTo>
                  <a:close/>
                </a:path>
                <a:path w="125095" h="1714500">
                  <a:moveTo>
                    <a:pt x="60655" y="25400"/>
                  </a:moveTo>
                  <a:lnTo>
                    <a:pt x="54305" y="38100"/>
                  </a:lnTo>
                  <a:lnTo>
                    <a:pt x="61226" y="38100"/>
                  </a:lnTo>
                  <a:lnTo>
                    <a:pt x="60655" y="25400"/>
                  </a:lnTo>
                  <a:close/>
                </a:path>
                <a:path w="125095" h="1714500">
                  <a:moveTo>
                    <a:pt x="47893" y="12700"/>
                  </a:moveTo>
                  <a:lnTo>
                    <a:pt x="36385" y="12700"/>
                  </a:lnTo>
                  <a:lnTo>
                    <a:pt x="35814" y="25400"/>
                  </a:lnTo>
                  <a:lnTo>
                    <a:pt x="43646" y="25400"/>
                  </a:lnTo>
                  <a:lnTo>
                    <a:pt x="47893" y="12700"/>
                  </a:lnTo>
                  <a:close/>
                </a:path>
                <a:path w="125095" h="1714500">
                  <a:moveTo>
                    <a:pt x="64693" y="0"/>
                  </a:moveTo>
                  <a:lnTo>
                    <a:pt x="51701" y="0"/>
                  </a:lnTo>
                  <a:lnTo>
                    <a:pt x="50253" y="12700"/>
                  </a:lnTo>
                  <a:lnTo>
                    <a:pt x="60655" y="12700"/>
                  </a:lnTo>
                  <a:lnTo>
                    <a:pt x="64693" y="0"/>
                  </a:lnTo>
                  <a:close/>
                </a:path>
              </a:pathLst>
            </a:custGeom>
            <a:solidFill>
              <a:srgbClr val="B0B3B3"/>
            </a:solidFill>
          </p:spPr>
          <p:txBody>
            <a:bodyPr wrap="square" lIns="0" tIns="0" rIns="0" bIns="0" rtlCol="0"/>
            <a:lstStyle/>
            <a:p>
              <a:endParaRPr/>
            </a:p>
          </p:txBody>
        </p:sp>
        <p:sp>
          <p:nvSpPr>
            <p:cNvPr id="1021" name="object 1024">
              <a:extLst>
                <a:ext uri="{FF2B5EF4-FFF2-40B4-BE49-F238E27FC236}">
                  <a16:creationId xmlns:a16="http://schemas.microsoft.com/office/drawing/2014/main" id="{AAD59266-B0F2-0EBA-DC4B-9F3994C68D22}"/>
                </a:ext>
              </a:extLst>
            </p:cNvPr>
            <p:cNvSpPr/>
            <p:nvPr/>
          </p:nvSpPr>
          <p:spPr>
            <a:xfrm>
              <a:off x="6442425" y="3303761"/>
              <a:ext cx="1270" cy="3810"/>
            </a:xfrm>
            <a:custGeom>
              <a:avLst/>
              <a:gdLst/>
              <a:ahLst/>
              <a:cxnLst/>
              <a:rect l="l" t="t" r="r" b="b"/>
              <a:pathLst>
                <a:path w="1270" h="3810">
                  <a:moveTo>
                    <a:pt x="292" y="0"/>
                  </a:moveTo>
                  <a:lnTo>
                    <a:pt x="0" y="3759"/>
                  </a:lnTo>
                  <a:lnTo>
                    <a:pt x="863" y="3759"/>
                  </a:lnTo>
                  <a:lnTo>
                    <a:pt x="571" y="2311"/>
                  </a:lnTo>
                  <a:lnTo>
                    <a:pt x="292" y="1155"/>
                  </a:lnTo>
                  <a:lnTo>
                    <a:pt x="292" y="0"/>
                  </a:lnTo>
                  <a:close/>
                </a:path>
              </a:pathLst>
            </a:custGeom>
            <a:solidFill>
              <a:srgbClr val="999C9D"/>
            </a:solidFill>
          </p:spPr>
          <p:txBody>
            <a:bodyPr wrap="square" lIns="0" tIns="0" rIns="0" bIns="0" rtlCol="0"/>
            <a:lstStyle/>
            <a:p>
              <a:endParaRPr/>
            </a:p>
          </p:txBody>
        </p:sp>
        <p:sp>
          <p:nvSpPr>
            <p:cNvPr id="1022" name="object 1025">
              <a:extLst>
                <a:ext uri="{FF2B5EF4-FFF2-40B4-BE49-F238E27FC236}">
                  <a16:creationId xmlns:a16="http://schemas.microsoft.com/office/drawing/2014/main" id="{8120FCAD-E456-EEA5-5284-32F102C0BAA1}"/>
                </a:ext>
              </a:extLst>
            </p:cNvPr>
            <p:cNvSpPr/>
            <p:nvPr/>
          </p:nvSpPr>
          <p:spPr>
            <a:xfrm>
              <a:off x="6139465" y="3296548"/>
              <a:ext cx="45085" cy="10795"/>
            </a:xfrm>
            <a:custGeom>
              <a:avLst/>
              <a:gdLst/>
              <a:ahLst/>
              <a:cxnLst/>
              <a:rect l="l" t="t" r="r" b="b"/>
              <a:pathLst>
                <a:path w="45085" h="10795">
                  <a:moveTo>
                    <a:pt x="1155" y="2882"/>
                  </a:moveTo>
                  <a:lnTo>
                    <a:pt x="0" y="2882"/>
                  </a:lnTo>
                  <a:lnTo>
                    <a:pt x="863" y="4330"/>
                  </a:lnTo>
                  <a:lnTo>
                    <a:pt x="4038" y="5194"/>
                  </a:lnTo>
                  <a:lnTo>
                    <a:pt x="4038" y="6057"/>
                  </a:lnTo>
                  <a:lnTo>
                    <a:pt x="4610" y="8369"/>
                  </a:lnTo>
                  <a:lnTo>
                    <a:pt x="9232" y="8953"/>
                  </a:lnTo>
                  <a:lnTo>
                    <a:pt x="18478" y="10680"/>
                  </a:lnTo>
                  <a:lnTo>
                    <a:pt x="24256" y="8369"/>
                  </a:lnTo>
                  <a:lnTo>
                    <a:pt x="35813" y="4330"/>
                  </a:lnTo>
                  <a:lnTo>
                    <a:pt x="37855" y="3746"/>
                  </a:lnTo>
                  <a:lnTo>
                    <a:pt x="4902" y="3746"/>
                  </a:lnTo>
                  <a:lnTo>
                    <a:pt x="3454" y="3454"/>
                  </a:lnTo>
                  <a:lnTo>
                    <a:pt x="1155" y="2882"/>
                  </a:lnTo>
                  <a:close/>
                </a:path>
                <a:path w="45085" h="10795">
                  <a:moveTo>
                    <a:pt x="44242" y="2590"/>
                  </a:moveTo>
                  <a:lnTo>
                    <a:pt x="42163" y="2590"/>
                  </a:lnTo>
                  <a:lnTo>
                    <a:pt x="42735" y="3454"/>
                  </a:lnTo>
                  <a:lnTo>
                    <a:pt x="43891" y="5765"/>
                  </a:lnTo>
                  <a:lnTo>
                    <a:pt x="44009" y="3746"/>
                  </a:lnTo>
                  <a:lnTo>
                    <a:pt x="44242" y="2590"/>
                  </a:lnTo>
                  <a:close/>
                </a:path>
                <a:path w="45085" h="10795">
                  <a:moveTo>
                    <a:pt x="32918" y="0"/>
                  </a:moveTo>
                  <a:lnTo>
                    <a:pt x="28879" y="1155"/>
                  </a:lnTo>
                  <a:lnTo>
                    <a:pt x="25120" y="2311"/>
                  </a:lnTo>
                  <a:lnTo>
                    <a:pt x="21361" y="3746"/>
                  </a:lnTo>
                  <a:lnTo>
                    <a:pt x="37855" y="3746"/>
                  </a:lnTo>
                  <a:lnTo>
                    <a:pt x="39852" y="3175"/>
                  </a:lnTo>
                  <a:lnTo>
                    <a:pt x="42163" y="2590"/>
                  </a:lnTo>
                  <a:lnTo>
                    <a:pt x="44242" y="2590"/>
                  </a:lnTo>
                  <a:lnTo>
                    <a:pt x="44475" y="1435"/>
                  </a:lnTo>
                  <a:lnTo>
                    <a:pt x="40424" y="863"/>
                  </a:lnTo>
                  <a:lnTo>
                    <a:pt x="36677" y="279"/>
                  </a:lnTo>
                  <a:lnTo>
                    <a:pt x="32918" y="0"/>
                  </a:lnTo>
                  <a:close/>
                </a:path>
              </a:pathLst>
            </a:custGeom>
            <a:solidFill>
              <a:srgbClr val="A1A4A5"/>
            </a:solidFill>
          </p:spPr>
          <p:txBody>
            <a:bodyPr wrap="square" lIns="0" tIns="0" rIns="0" bIns="0" rtlCol="0"/>
            <a:lstStyle/>
            <a:p>
              <a:endParaRPr/>
            </a:p>
          </p:txBody>
        </p:sp>
        <p:sp>
          <p:nvSpPr>
            <p:cNvPr id="1023" name="object 1026">
              <a:extLst>
                <a:ext uri="{FF2B5EF4-FFF2-40B4-BE49-F238E27FC236}">
                  <a16:creationId xmlns:a16="http://schemas.microsoft.com/office/drawing/2014/main" id="{68D2E1E6-8F97-52C5-BF24-AEFA0C453F47}"/>
                </a:ext>
              </a:extLst>
            </p:cNvPr>
            <p:cNvSpPr/>
            <p:nvPr/>
          </p:nvSpPr>
          <p:spPr>
            <a:xfrm>
              <a:off x="6218591" y="3302898"/>
              <a:ext cx="2540" cy="4445"/>
            </a:xfrm>
            <a:custGeom>
              <a:avLst/>
              <a:gdLst/>
              <a:ahLst/>
              <a:cxnLst/>
              <a:rect l="l" t="t" r="r" b="b"/>
              <a:pathLst>
                <a:path w="2539" h="4445">
                  <a:moveTo>
                    <a:pt x="1739" y="0"/>
                  </a:moveTo>
                  <a:lnTo>
                    <a:pt x="863" y="0"/>
                  </a:lnTo>
                  <a:lnTo>
                    <a:pt x="584" y="863"/>
                  </a:lnTo>
                  <a:lnTo>
                    <a:pt x="0" y="3175"/>
                  </a:lnTo>
                  <a:lnTo>
                    <a:pt x="0" y="3759"/>
                  </a:lnTo>
                  <a:lnTo>
                    <a:pt x="292" y="4330"/>
                  </a:lnTo>
                  <a:lnTo>
                    <a:pt x="863" y="3759"/>
                  </a:lnTo>
                  <a:lnTo>
                    <a:pt x="1447" y="3467"/>
                  </a:lnTo>
                  <a:lnTo>
                    <a:pt x="2311" y="3175"/>
                  </a:lnTo>
                  <a:lnTo>
                    <a:pt x="2311" y="2311"/>
                  </a:lnTo>
                  <a:lnTo>
                    <a:pt x="1739" y="571"/>
                  </a:lnTo>
                  <a:lnTo>
                    <a:pt x="1739" y="0"/>
                  </a:lnTo>
                  <a:close/>
                </a:path>
              </a:pathLst>
            </a:custGeom>
            <a:solidFill>
              <a:srgbClr val="DC8772"/>
            </a:solidFill>
          </p:spPr>
          <p:txBody>
            <a:bodyPr wrap="square" lIns="0" tIns="0" rIns="0" bIns="0" rtlCol="0"/>
            <a:lstStyle/>
            <a:p>
              <a:endParaRPr/>
            </a:p>
          </p:txBody>
        </p:sp>
        <p:sp>
          <p:nvSpPr>
            <p:cNvPr id="1024" name="object 1027">
              <a:extLst>
                <a:ext uri="{FF2B5EF4-FFF2-40B4-BE49-F238E27FC236}">
                  <a16:creationId xmlns:a16="http://schemas.microsoft.com/office/drawing/2014/main" id="{9E4156B7-A030-7C35-92A4-98488E91AED1}"/>
                </a:ext>
              </a:extLst>
            </p:cNvPr>
            <p:cNvSpPr/>
            <p:nvPr/>
          </p:nvSpPr>
          <p:spPr>
            <a:xfrm>
              <a:off x="6220910" y="3298563"/>
              <a:ext cx="5715" cy="8255"/>
            </a:xfrm>
            <a:custGeom>
              <a:avLst/>
              <a:gdLst/>
              <a:ahLst/>
              <a:cxnLst/>
              <a:rect l="l" t="t" r="r" b="b"/>
              <a:pathLst>
                <a:path w="5714" h="8254">
                  <a:moveTo>
                    <a:pt x="4902" y="0"/>
                  </a:moveTo>
                  <a:lnTo>
                    <a:pt x="4038" y="571"/>
                  </a:lnTo>
                  <a:lnTo>
                    <a:pt x="2882" y="1739"/>
                  </a:lnTo>
                  <a:lnTo>
                    <a:pt x="2590" y="1739"/>
                  </a:lnTo>
                  <a:lnTo>
                    <a:pt x="2019" y="2311"/>
                  </a:lnTo>
                  <a:lnTo>
                    <a:pt x="1143" y="3759"/>
                  </a:lnTo>
                  <a:lnTo>
                    <a:pt x="0" y="6642"/>
                  </a:lnTo>
                  <a:lnTo>
                    <a:pt x="0" y="7505"/>
                  </a:lnTo>
                  <a:lnTo>
                    <a:pt x="571" y="8089"/>
                  </a:lnTo>
                  <a:lnTo>
                    <a:pt x="3454" y="2895"/>
                  </a:lnTo>
                  <a:lnTo>
                    <a:pt x="5194" y="292"/>
                  </a:lnTo>
                  <a:lnTo>
                    <a:pt x="4902" y="0"/>
                  </a:lnTo>
                  <a:close/>
                </a:path>
              </a:pathLst>
            </a:custGeom>
            <a:solidFill>
              <a:srgbClr val="A64E3C"/>
            </a:solidFill>
          </p:spPr>
          <p:txBody>
            <a:bodyPr wrap="square" lIns="0" tIns="0" rIns="0" bIns="0" rtlCol="0"/>
            <a:lstStyle/>
            <a:p>
              <a:endParaRPr/>
            </a:p>
          </p:txBody>
        </p:sp>
        <p:sp>
          <p:nvSpPr>
            <p:cNvPr id="1025" name="object 1028">
              <a:extLst>
                <a:ext uri="{FF2B5EF4-FFF2-40B4-BE49-F238E27FC236}">
                  <a16:creationId xmlns:a16="http://schemas.microsoft.com/office/drawing/2014/main" id="{E9971591-3C24-1529-E435-36AC6C749475}"/>
                </a:ext>
              </a:extLst>
            </p:cNvPr>
            <p:cNvSpPr/>
            <p:nvPr/>
          </p:nvSpPr>
          <p:spPr>
            <a:xfrm>
              <a:off x="6299455" y="3304631"/>
              <a:ext cx="3175" cy="2540"/>
            </a:xfrm>
            <a:custGeom>
              <a:avLst/>
              <a:gdLst/>
              <a:ahLst/>
              <a:cxnLst/>
              <a:rect l="l" t="t" r="r" b="b"/>
              <a:pathLst>
                <a:path w="3175" h="2539">
                  <a:moveTo>
                    <a:pt x="876" y="0"/>
                  </a:moveTo>
                  <a:lnTo>
                    <a:pt x="0" y="0"/>
                  </a:lnTo>
                  <a:lnTo>
                    <a:pt x="0" y="2019"/>
                  </a:lnTo>
                  <a:lnTo>
                    <a:pt x="2895" y="2019"/>
                  </a:lnTo>
                  <a:lnTo>
                    <a:pt x="2895" y="1155"/>
                  </a:lnTo>
                  <a:lnTo>
                    <a:pt x="2032" y="571"/>
                  </a:lnTo>
                  <a:lnTo>
                    <a:pt x="876" y="0"/>
                  </a:lnTo>
                  <a:close/>
                </a:path>
              </a:pathLst>
            </a:custGeom>
            <a:solidFill>
              <a:srgbClr val="898C95"/>
            </a:solidFill>
          </p:spPr>
          <p:txBody>
            <a:bodyPr wrap="square" lIns="0" tIns="0" rIns="0" bIns="0" rtlCol="0"/>
            <a:lstStyle/>
            <a:p>
              <a:endParaRPr/>
            </a:p>
          </p:txBody>
        </p:sp>
        <p:sp>
          <p:nvSpPr>
            <p:cNvPr id="1026" name="object 1029">
              <a:extLst>
                <a:ext uri="{FF2B5EF4-FFF2-40B4-BE49-F238E27FC236}">
                  <a16:creationId xmlns:a16="http://schemas.microsoft.com/office/drawing/2014/main" id="{22FED7E9-B992-5A7D-9B8E-DD8F2687D265}"/>
                </a:ext>
              </a:extLst>
            </p:cNvPr>
            <p:cNvSpPr/>
            <p:nvPr/>
          </p:nvSpPr>
          <p:spPr>
            <a:xfrm>
              <a:off x="6220321" y="3300876"/>
              <a:ext cx="3175" cy="4445"/>
            </a:xfrm>
            <a:custGeom>
              <a:avLst/>
              <a:gdLst/>
              <a:ahLst/>
              <a:cxnLst/>
              <a:rect l="l" t="t" r="r" b="b"/>
              <a:pathLst>
                <a:path w="3175" h="4445">
                  <a:moveTo>
                    <a:pt x="2603" y="0"/>
                  </a:moveTo>
                  <a:lnTo>
                    <a:pt x="1447" y="0"/>
                  </a:lnTo>
                  <a:lnTo>
                    <a:pt x="292" y="1155"/>
                  </a:lnTo>
                  <a:lnTo>
                    <a:pt x="0" y="2019"/>
                  </a:lnTo>
                  <a:lnTo>
                    <a:pt x="0" y="2603"/>
                  </a:lnTo>
                  <a:lnTo>
                    <a:pt x="584" y="4330"/>
                  </a:lnTo>
                  <a:lnTo>
                    <a:pt x="1155" y="2882"/>
                  </a:lnTo>
                  <a:lnTo>
                    <a:pt x="1739" y="1447"/>
                  </a:lnTo>
                  <a:lnTo>
                    <a:pt x="2603" y="0"/>
                  </a:lnTo>
                  <a:close/>
                </a:path>
              </a:pathLst>
            </a:custGeom>
            <a:solidFill>
              <a:srgbClr val="C77662"/>
            </a:solidFill>
          </p:spPr>
          <p:txBody>
            <a:bodyPr wrap="square" lIns="0" tIns="0" rIns="0" bIns="0" rtlCol="0"/>
            <a:lstStyle/>
            <a:p>
              <a:endParaRPr/>
            </a:p>
          </p:txBody>
        </p:sp>
        <p:sp>
          <p:nvSpPr>
            <p:cNvPr id="1027" name="object 1030">
              <a:extLst>
                <a:ext uri="{FF2B5EF4-FFF2-40B4-BE49-F238E27FC236}">
                  <a16:creationId xmlns:a16="http://schemas.microsoft.com/office/drawing/2014/main" id="{9D10A051-04EF-2C1A-1ED6-4BA847556584}"/>
                </a:ext>
              </a:extLst>
            </p:cNvPr>
            <p:cNvSpPr/>
            <p:nvPr/>
          </p:nvSpPr>
          <p:spPr>
            <a:xfrm>
              <a:off x="6202998" y="3298853"/>
              <a:ext cx="3175" cy="6350"/>
            </a:xfrm>
            <a:custGeom>
              <a:avLst/>
              <a:gdLst/>
              <a:ahLst/>
              <a:cxnLst/>
              <a:rect l="l" t="t" r="r" b="b"/>
              <a:pathLst>
                <a:path w="3175" h="6350">
                  <a:moveTo>
                    <a:pt x="2019" y="0"/>
                  </a:moveTo>
                  <a:lnTo>
                    <a:pt x="584" y="2019"/>
                  </a:lnTo>
                  <a:lnTo>
                    <a:pt x="0" y="5778"/>
                  </a:lnTo>
                  <a:lnTo>
                    <a:pt x="2019" y="3467"/>
                  </a:lnTo>
                  <a:lnTo>
                    <a:pt x="2603" y="584"/>
                  </a:lnTo>
                  <a:lnTo>
                    <a:pt x="2019" y="0"/>
                  </a:lnTo>
                  <a:close/>
                </a:path>
              </a:pathLst>
            </a:custGeom>
            <a:solidFill>
              <a:srgbClr val="A64E3C"/>
            </a:solidFill>
          </p:spPr>
          <p:txBody>
            <a:bodyPr wrap="square" lIns="0" tIns="0" rIns="0" bIns="0" rtlCol="0"/>
            <a:lstStyle/>
            <a:p>
              <a:endParaRPr/>
            </a:p>
          </p:txBody>
        </p:sp>
        <p:sp>
          <p:nvSpPr>
            <p:cNvPr id="1028" name="object 1031">
              <a:extLst>
                <a:ext uri="{FF2B5EF4-FFF2-40B4-BE49-F238E27FC236}">
                  <a16:creationId xmlns:a16="http://schemas.microsoft.com/office/drawing/2014/main" id="{D2962B4F-DA3D-0724-32CE-BE14D8735559}"/>
                </a:ext>
              </a:extLst>
            </p:cNvPr>
            <p:cNvSpPr/>
            <p:nvPr/>
          </p:nvSpPr>
          <p:spPr>
            <a:xfrm>
              <a:off x="6175266" y="3299138"/>
              <a:ext cx="8255" cy="5080"/>
            </a:xfrm>
            <a:custGeom>
              <a:avLst/>
              <a:gdLst/>
              <a:ahLst/>
              <a:cxnLst/>
              <a:rect l="l" t="t" r="r" b="b"/>
              <a:pathLst>
                <a:path w="8254" h="5079">
                  <a:moveTo>
                    <a:pt x="6362" y="0"/>
                  </a:moveTo>
                  <a:lnTo>
                    <a:pt x="4051" y="584"/>
                  </a:lnTo>
                  <a:lnTo>
                    <a:pt x="0" y="1739"/>
                  </a:lnTo>
                  <a:lnTo>
                    <a:pt x="6654" y="1739"/>
                  </a:lnTo>
                  <a:lnTo>
                    <a:pt x="6654" y="2603"/>
                  </a:lnTo>
                  <a:lnTo>
                    <a:pt x="6934" y="3467"/>
                  </a:lnTo>
                  <a:lnTo>
                    <a:pt x="7226" y="4622"/>
                  </a:lnTo>
                  <a:lnTo>
                    <a:pt x="7518" y="4343"/>
                  </a:lnTo>
                  <a:lnTo>
                    <a:pt x="8089" y="3759"/>
                  </a:lnTo>
                  <a:lnTo>
                    <a:pt x="8089" y="3187"/>
                  </a:lnTo>
                  <a:lnTo>
                    <a:pt x="7518" y="2019"/>
                  </a:lnTo>
                  <a:lnTo>
                    <a:pt x="6934" y="863"/>
                  </a:lnTo>
                  <a:lnTo>
                    <a:pt x="6362" y="0"/>
                  </a:lnTo>
                  <a:close/>
                </a:path>
              </a:pathLst>
            </a:custGeom>
            <a:solidFill>
              <a:srgbClr val="C4C5C5"/>
            </a:solidFill>
          </p:spPr>
          <p:txBody>
            <a:bodyPr wrap="square" lIns="0" tIns="0" rIns="0" bIns="0" rtlCol="0"/>
            <a:lstStyle/>
            <a:p>
              <a:endParaRPr/>
            </a:p>
          </p:txBody>
        </p:sp>
        <p:sp>
          <p:nvSpPr>
            <p:cNvPr id="1029" name="object 1032">
              <a:extLst>
                <a:ext uri="{FF2B5EF4-FFF2-40B4-BE49-F238E27FC236}">
                  <a16:creationId xmlns:a16="http://schemas.microsoft.com/office/drawing/2014/main" id="{EAA0E35F-82F7-1B2A-47AE-C3DE2FBAC6B1}"/>
                </a:ext>
              </a:extLst>
            </p:cNvPr>
            <p:cNvSpPr/>
            <p:nvPr/>
          </p:nvSpPr>
          <p:spPr>
            <a:xfrm>
              <a:off x="6253543" y="3294236"/>
              <a:ext cx="15875" cy="9525"/>
            </a:xfrm>
            <a:custGeom>
              <a:avLst/>
              <a:gdLst/>
              <a:ahLst/>
              <a:cxnLst/>
              <a:rect l="l" t="t" r="r" b="b"/>
              <a:pathLst>
                <a:path w="15875" h="9525">
                  <a:moveTo>
                    <a:pt x="10401" y="0"/>
                  </a:moveTo>
                  <a:lnTo>
                    <a:pt x="1155" y="3454"/>
                  </a:lnTo>
                  <a:lnTo>
                    <a:pt x="0" y="5194"/>
                  </a:lnTo>
                  <a:lnTo>
                    <a:pt x="1447" y="6921"/>
                  </a:lnTo>
                  <a:lnTo>
                    <a:pt x="3175" y="6921"/>
                  </a:lnTo>
                  <a:lnTo>
                    <a:pt x="5486" y="9525"/>
                  </a:lnTo>
                  <a:lnTo>
                    <a:pt x="15595" y="8661"/>
                  </a:lnTo>
                  <a:lnTo>
                    <a:pt x="12420" y="6350"/>
                  </a:lnTo>
                  <a:lnTo>
                    <a:pt x="10972" y="4038"/>
                  </a:lnTo>
                  <a:lnTo>
                    <a:pt x="10401" y="0"/>
                  </a:lnTo>
                  <a:close/>
                </a:path>
              </a:pathLst>
            </a:custGeom>
            <a:solidFill>
              <a:srgbClr val="919495"/>
            </a:solidFill>
          </p:spPr>
          <p:txBody>
            <a:bodyPr wrap="square" lIns="0" tIns="0" rIns="0" bIns="0" rtlCol="0"/>
            <a:lstStyle/>
            <a:p>
              <a:endParaRPr/>
            </a:p>
          </p:txBody>
        </p:sp>
        <p:sp>
          <p:nvSpPr>
            <p:cNvPr id="1030" name="object 1033">
              <a:extLst>
                <a:ext uri="{FF2B5EF4-FFF2-40B4-BE49-F238E27FC236}">
                  <a16:creationId xmlns:a16="http://schemas.microsoft.com/office/drawing/2014/main" id="{593BECDA-B12D-D4C0-AECD-88D597B95561}"/>
                </a:ext>
              </a:extLst>
            </p:cNvPr>
            <p:cNvSpPr/>
            <p:nvPr/>
          </p:nvSpPr>
          <p:spPr>
            <a:xfrm>
              <a:off x="6441847" y="3299428"/>
              <a:ext cx="1270" cy="3810"/>
            </a:xfrm>
            <a:custGeom>
              <a:avLst/>
              <a:gdLst/>
              <a:ahLst/>
              <a:cxnLst/>
              <a:rect l="l" t="t" r="r" b="b"/>
              <a:pathLst>
                <a:path w="1270" h="3810">
                  <a:moveTo>
                    <a:pt x="0" y="0"/>
                  </a:moveTo>
                  <a:lnTo>
                    <a:pt x="0" y="3467"/>
                  </a:lnTo>
                  <a:lnTo>
                    <a:pt x="571" y="3467"/>
                  </a:lnTo>
                  <a:lnTo>
                    <a:pt x="876" y="3759"/>
                  </a:lnTo>
                  <a:lnTo>
                    <a:pt x="571" y="2311"/>
                  </a:lnTo>
                  <a:lnTo>
                    <a:pt x="292" y="1155"/>
                  </a:lnTo>
                  <a:lnTo>
                    <a:pt x="0" y="0"/>
                  </a:lnTo>
                  <a:close/>
                </a:path>
              </a:pathLst>
            </a:custGeom>
            <a:solidFill>
              <a:srgbClr val="BABCBC"/>
            </a:solidFill>
          </p:spPr>
          <p:txBody>
            <a:bodyPr wrap="square" lIns="0" tIns="0" rIns="0" bIns="0" rtlCol="0"/>
            <a:lstStyle/>
            <a:p>
              <a:endParaRPr/>
            </a:p>
          </p:txBody>
        </p:sp>
        <p:sp>
          <p:nvSpPr>
            <p:cNvPr id="1031" name="object 1034">
              <a:extLst>
                <a:ext uri="{FF2B5EF4-FFF2-40B4-BE49-F238E27FC236}">
                  <a16:creationId xmlns:a16="http://schemas.microsoft.com/office/drawing/2014/main" id="{DBD640E6-1D7F-C5A7-A889-90A933A33836}"/>
                </a:ext>
              </a:extLst>
            </p:cNvPr>
            <p:cNvSpPr/>
            <p:nvPr/>
          </p:nvSpPr>
          <p:spPr>
            <a:xfrm>
              <a:off x="6183359" y="3297980"/>
              <a:ext cx="1905" cy="5080"/>
            </a:xfrm>
            <a:custGeom>
              <a:avLst/>
              <a:gdLst/>
              <a:ahLst/>
              <a:cxnLst/>
              <a:rect l="l" t="t" r="r" b="b"/>
              <a:pathLst>
                <a:path w="1904" h="5079">
                  <a:moveTo>
                    <a:pt x="1447" y="0"/>
                  </a:moveTo>
                  <a:lnTo>
                    <a:pt x="571" y="0"/>
                  </a:lnTo>
                  <a:lnTo>
                    <a:pt x="0" y="2895"/>
                  </a:lnTo>
                  <a:lnTo>
                    <a:pt x="0" y="4914"/>
                  </a:lnTo>
                  <a:lnTo>
                    <a:pt x="1447" y="4914"/>
                  </a:lnTo>
                  <a:lnTo>
                    <a:pt x="1447" y="0"/>
                  </a:lnTo>
                  <a:close/>
                </a:path>
              </a:pathLst>
            </a:custGeom>
            <a:solidFill>
              <a:srgbClr val="898C8D"/>
            </a:solidFill>
          </p:spPr>
          <p:txBody>
            <a:bodyPr wrap="square" lIns="0" tIns="0" rIns="0" bIns="0" rtlCol="0"/>
            <a:lstStyle/>
            <a:p>
              <a:endParaRPr/>
            </a:p>
          </p:txBody>
        </p:sp>
        <p:sp>
          <p:nvSpPr>
            <p:cNvPr id="1032" name="object 1035">
              <a:extLst>
                <a:ext uri="{FF2B5EF4-FFF2-40B4-BE49-F238E27FC236}">
                  <a16:creationId xmlns:a16="http://schemas.microsoft.com/office/drawing/2014/main" id="{53BEB05C-3779-26ED-0628-1B26A3087EEF}"/>
                </a:ext>
              </a:extLst>
            </p:cNvPr>
            <p:cNvSpPr/>
            <p:nvPr/>
          </p:nvSpPr>
          <p:spPr>
            <a:xfrm>
              <a:off x="6219461" y="3300876"/>
              <a:ext cx="2540" cy="2540"/>
            </a:xfrm>
            <a:custGeom>
              <a:avLst/>
              <a:gdLst/>
              <a:ahLst/>
              <a:cxnLst/>
              <a:rect l="l" t="t" r="r" b="b"/>
              <a:pathLst>
                <a:path w="2539" h="2539">
                  <a:moveTo>
                    <a:pt x="2311" y="0"/>
                  </a:moveTo>
                  <a:lnTo>
                    <a:pt x="0" y="0"/>
                  </a:lnTo>
                  <a:lnTo>
                    <a:pt x="0" y="2019"/>
                  </a:lnTo>
                  <a:lnTo>
                    <a:pt x="863" y="2019"/>
                  </a:lnTo>
                  <a:lnTo>
                    <a:pt x="1155" y="1155"/>
                  </a:lnTo>
                  <a:lnTo>
                    <a:pt x="2311" y="0"/>
                  </a:lnTo>
                  <a:close/>
                </a:path>
              </a:pathLst>
            </a:custGeom>
            <a:solidFill>
              <a:srgbClr val="CB8F83"/>
            </a:solidFill>
          </p:spPr>
          <p:txBody>
            <a:bodyPr wrap="square" lIns="0" tIns="0" rIns="0" bIns="0" rtlCol="0"/>
            <a:lstStyle/>
            <a:p>
              <a:endParaRPr/>
            </a:p>
          </p:txBody>
        </p:sp>
        <p:sp>
          <p:nvSpPr>
            <p:cNvPr id="1033" name="object 1036">
              <a:extLst>
                <a:ext uri="{FF2B5EF4-FFF2-40B4-BE49-F238E27FC236}">
                  <a16:creationId xmlns:a16="http://schemas.microsoft.com/office/drawing/2014/main" id="{BE65537A-0DA0-87D1-1A7E-00B0C1E7FA2A}"/>
                </a:ext>
              </a:extLst>
            </p:cNvPr>
            <p:cNvSpPr/>
            <p:nvPr/>
          </p:nvSpPr>
          <p:spPr>
            <a:xfrm>
              <a:off x="6440984" y="3299433"/>
              <a:ext cx="1270" cy="3810"/>
            </a:xfrm>
            <a:custGeom>
              <a:avLst/>
              <a:gdLst/>
              <a:ahLst/>
              <a:cxnLst/>
              <a:rect l="l" t="t" r="r" b="b"/>
              <a:pathLst>
                <a:path w="1270" h="3810">
                  <a:moveTo>
                    <a:pt x="863" y="0"/>
                  </a:moveTo>
                  <a:lnTo>
                    <a:pt x="0" y="3467"/>
                  </a:lnTo>
                  <a:lnTo>
                    <a:pt x="863" y="3467"/>
                  </a:lnTo>
                  <a:lnTo>
                    <a:pt x="863" y="0"/>
                  </a:lnTo>
                  <a:close/>
                </a:path>
              </a:pathLst>
            </a:custGeom>
            <a:solidFill>
              <a:srgbClr val="A1A4A5"/>
            </a:solidFill>
          </p:spPr>
          <p:txBody>
            <a:bodyPr wrap="square" lIns="0" tIns="0" rIns="0" bIns="0" rtlCol="0"/>
            <a:lstStyle/>
            <a:p>
              <a:endParaRPr/>
            </a:p>
          </p:txBody>
        </p:sp>
        <p:sp>
          <p:nvSpPr>
            <p:cNvPr id="1034" name="object 1037">
              <a:extLst>
                <a:ext uri="{FF2B5EF4-FFF2-40B4-BE49-F238E27FC236}">
                  <a16:creationId xmlns:a16="http://schemas.microsoft.com/office/drawing/2014/main" id="{8DD5C864-1B05-C315-C9F6-269917971D60}"/>
                </a:ext>
              </a:extLst>
            </p:cNvPr>
            <p:cNvSpPr/>
            <p:nvPr/>
          </p:nvSpPr>
          <p:spPr>
            <a:xfrm>
              <a:off x="6144370" y="3300007"/>
              <a:ext cx="16510" cy="635"/>
            </a:xfrm>
            <a:custGeom>
              <a:avLst/>
              <a:gdLst/>
              <a:ahLst/>
              <a:cxnLst/>
              <a:rect l="l" t="t" r="r" b="b"/>
              <a:pathLst>
                <a:path w="16510" h="635">
                  <a:moveTo>
                    <a:pt x="14731" y="0"/>
                  </a:moveTo>
                  <a:lnTo>
                    <a:pt x="0" y="0"/>
                  </a:lnTo>
                  <a:lnTo>
                    <a:pt x="0" y="292"/>
                  </a:lnTo>
                  <a:lnTo>
                    <a:pt x="16459" y="292"/>
                  </a:lnTo>
                  <a:lnTo>
                    <a:pt x="14731" y="0"/>
                  </a:lnTo>
                  <a:close/>
                </a:path>
              </a:pathLst>
            </a:custGeom>
            <a:solidFill>
              <a:srgbClr val="818485"/>
            </a:solidFill>
          </p:spPr>
          <p:txBody>
            <a:bodyPr wrap="square" lIns="0" tIns="0" rIns="0" bIns="0" rtlCol="0"/>
            <a:lstStyle/>
            <a:p>
              <a:endParaRPr/>
            </a:p>
          </p:txBody>
        </p:sp>
        <p:sp>
          <p:nvSpPr>
            <p:cNvPr id="1035" name="object 1038">
              <a:extLst>
                <a:ext uri="{FF2B5EF4-FFF2-40B4-BE49-F238E27FC236}">
                  <a16:creationId xmlns:a16="http://schemas.microsoft.com/office/drawing/2014/main" id="{5F91D8C6-D63A-5BC1-F130-258EEF40B6F4}"/>
                </a:ext>
              </a:extLst>
            </p:cNvPr>
            <p:cNvSpPr/>
            <p:nvPr/>
          </p:nvSpPr>
          <p:spPr>
            <a:xfrm>
              <a:off x="6219461" y="3289317"/>
              <a:ext cx="6985" cy="12065"/>
            </a:xfrm>
            <a:custGeom>
              <a:avLst/>
              <a:gdLst/>
              <a:ahLst/>
              <a:cxnLst/>
              <a:rect l="l" t="t" r="r" b="b"/>
              <a:pathLst>
                <a:path w="6985" h="12064">
                  <a:moveTo>
                    <a:pt x="6642" y="0"/>
                  </a:moveTo>
                  <a:lnTo>
                    <a:pt x="3759" y="3187"/>
                  </a:lnTo>
                  <a:lnTo>
                    <a:pt x="0" y="11556"/>
                  </a:lnTo>
                  <a:lnTo>
                    <a:pt x="2311" y="11556"/>
                  </a:lnTo>
                  <a:lnTo>
                    <a:pt x="2603" y="8381"/>
                  </a:lnTo>
                  <a:lnTo>
                    <a:pt x="3759" y="7226"/>
                  </a:lnTo>
                  <a:lnTo>
                    <a:pt x="4038" y="6362"/>
                  </a:lnTo>
                  <a:lnTo>
                    <a:pt x="4622" y="5486"/>
                  </a:lnTo>
                  <a:lnTo>
                    <a:pt x="5194" y="4914"/>
                  </a:lnTo>
                  <a:lnTo>
                    <a:pt x="5486" y="3467"/>
                  </a:lnTo>
                  <a:lnTo>
                    <a:pt x="6642" y="584"/>
                  </a:lnTo>
                  <a:lnTo>
                    <a:pt x="6642" y="0"/>
                  </a:lnTo>
                  <a:close/>
                </a:path>
              </a:pathLst>
            </a:custGeom>
            <a:solidFill>
              <a:srgbClr val="E3AA99"/>
            </a:solidFill>
          </p:spPr>
          <p:txBody>
            <a:bodyPr wrap="square" lIns="0" tIns="0" rIns="0" bIns="0" rtlCol="0"/>
            <a:lstStyle/>
            <a:p>
              <a:endParaRPr/>
            </a:p>
          </p:txBody>
        </p:sp>
        <p:sp>
          <p:nvSpPr>
            <p:cNvPr id="1036" name="object 1039">
              <a:extLst>
                <a:ext uri="{FF2B5EF4-FFF2-40B4-BE49-F238E27FC236}">
                  <a16:creationId xmlns:a16="http://schemas.microsoft.com/office/drawing/2014/main" id="{DA7240D6-9E5B-1F64-91C6-A80A4CF2A370}"/>
                </a:ext>
              </a:extLst>
            </p:cNvPr>
            <p:cNvSpPr/>
            <p:nvPr/>
          </p:nvSpPr>
          <p:spPr>
            <a:xfrm>
              <a:off x="6221773" y="3296544"/>
              <a:ext cx="2540" cy="4445"/>
            </a:xfrm>
            <a:custGeom>
              <a:avLst/>
              <a:gdLst/>
              <a:ahLst/>
              <a:cxnLst/>
              <a:rect l="l" t="t" r="r" b="b"/>
              <a:pathLst>
                <a:path w="2539" h="4445">
                  <a:moveTo>
                    <a:pt x="1447" y="0"/>
                  </a:moveTo>
                  <a:lnTo>
                    <a:pt x="292" y="1155"/>
                  </a:lnTo>
                  <a:lnTo>
                    <a:pt x="0" y="4330"/>
                  </a:lnTo>
                  <a:lnTo>
                    <a:pt x="1155" y="4330"/>
                  </a:lnTo>
                  <a:lnTo>
                    <a:pt x="1727" y="3759"/>
                  </a:lnTo>
                  <a:lnTo>
                    <a:pt x="2019" y="3759"/>
                  </a:lnTo>
                  <a:lnTo>
                    <a:pt x="1727" y="2311"/>
                  </a:lnTo>
                  <a:lnTo>
                    <a:pt x="1447" y="1155"/>
                  </a:lnTo>
                  <a:lnTo>
                    <a:pt x="1447" y="0"/>
                  </a:lnTo>
                  <a:close/>
                </a:path>
              </a:pathLst>
            </a:custGeom>
            <a:solidFill>
              <a:srgbClr val="DC8772"/>
            </a:solidFill>
          </p:spPr>
          <p:txBody>
            <a:bodyPr wrap="square" lIns="0" tIns="0" rIns="0" bIns="0" rtlCol="0"/>
            <a:lstStyle/>
            <a:p>
              <a:endParaRPr/>
            </a:p>
          </p:txBody>
        </p:sp>
        <p:sp>
          <p:nvSpPr>
            <p:cNvPr id="1037" name="object 1040">
              <a:extLst>
                <a:ext uri="{FF2B5EF4-FFF2-40B4-BE49-F238E27FC236}">
                  <a16:creationId xmlns:a16="http://schemas.microsoft.com/office/drawing/2014/main" id="{E74A0AAC-F61A-ED86-51F4-D969F0F795E9}"/>
                </a:ext>
              </a:extLst>
            </p:cNvPr>
            <p:cNvSpPr/>
            <p:nvPr/>
          </p:nvSpPr>
          <p:spPr>
            <a:xfrm>
              <a:off x="6140616" y="3299433"/>
              <a:ext cx="3810" cy="1270"/>
            </a:xfrm>
            <a:custGeom>
              <a:avLst/>
              <a:gdLst/>
              <a:ahLst/>
              <a:cxnLst/>
              <a:rect l="l" t="t" r="r" b="b"/>
              <a:pathLst>
                <a:path w="3810" h="1270">
                  <a:moveTo>
                    <a:pt x="1155" y="0"/>
                  </a:moveTo>
                  <a:lnTo>
                    <a:pt x="0" y="0"/>
                  </a:lnTo>
                  <a:lnTo>
                    <a:pt x="1155" y="279"/>
                  </a:lnTo>
                  <a:lnTo>
                    <a:pt x="2311" y="571"/>
                  </a:lnTo>
                  <a:lnTo>
                    <a:pt x="3759" y="863"/>
                  </a:lnTo>
                  <a:lnTo>
                    <a:pt x="3759" y="571"/>
                  </a:lnTo>
                  <a:lnTo>
                    <a:pt x="2311" y="279"/>
                  </a:lnTo>
                  <a:lnTo>
                    <a:pt x="1155" y="0"/>
                  </a:lnTo>
                  <a:close/>
                </a:path>
              </a:pathLst>
            </a:custGeom>
            <a:solidFill>
              <a:srgbClr val="797D7E"/>
            </a:solidFill>
          </p:spPr>
          <p:txBody>
            <a:bodyPr wrap="square" lIns="0" tIns="0" rIns="0" bIns="0" rtlCol="0"/>
            <a:lstStyle/>
            <a:p>
              <a:endParaRPr/>
            </a:p>
          </p:txBody>
        </p:sp>
        <p:sp>
          <p:nvSpPr>
            <p:cNvPr id="1038" name="object 1041">
              <a:extLst>
                <a:ext uri="{FF2B5EF4-FFF2-40B4-BE49-F238E27FC236}">
                  <a16:creationId xmlns:a16="http://schemas.microsoft.com/office/drawing/2014/main" id="{88A5CADB-3C7B-D455-B814-F2EFBDAE52E1}"/>
                </a:ext>
              </a:extLst>
            </p:cNvPr>
            <p:cNvSpPr/>
            <p:nvPr/>
          </p:nvSpPr>
          <p:spPr>
            <a:xfrm>
              <a:off x="6155918" y="3295105"/>
              <a:ext cx="17780" cy="5715"/>
            </a:xfrm>
            <a:custGeom>
              <a:avLst/>
              <a:gdLst/>
              <a:ahLst/>
              <a:cxnLst/>
              <a:rect l="l" t="t" r="r" b="b"/>
              <a:pathLst>
                <a:path w="17779" h="5714">
                  <a:moveTo>
                    <a:pt x="17335" y="0"/>
                  </a:moveTo>
                  <a:lnTo>
                    <a:pt x="11264" y="0"/>
                  </a:lnTo>
                  <a:lnTo>
                    <a:pt x="5486" y="2882"/>
                  </a:lnTo>
                  <a:lnTo>
                    <a:pt x="0" y="4902"/>
                  </a:lnTo>
                  <a:lnTo>
                    <a:pt x="3187" y="4902"/>
                  </a:lnTo>
                  <a:lnTo>
                    <a:pt x="4914" y="5194"/>
                  </a:lnTo>
                  <a:lnTo>
                    <a:pt x="8674" y="3746"/>
                  </a:lnTo>
                  <a:lnTo>
                    <a:pt x="12420" y="2590"/>
                  </a:lnTo>
                  <a:lnTo>
                    <a:pt x="16471" y="1435"/>
                  </a:lnTo>
                  <a:lnTo>
                    <a:pt x="17335" y="571"/>
                  </a:lnTo>
                  <a:lnTo>
                    <a:pt x="17335" y="0"/>
                  </a:lnTo>
                  <a:close/>
                </a:path>
              </a:pathLst>
            </a:custGeom>
            <a:solidFill>
              <a:srgbClr val="707476"/>
            </a:solidFill>
          </p:spPr>
          <p:txBody>
            <a:bodyPr wrap="square" lIns="0" tIns="0" rIns="0" bIns="0" rtlCol="0"/>
            <a:lstStyle/>
            <a:p>
              <a:endParaRPr/>
            </a:p>
          </p:txBody>
        </p:sp>
        <p:sp>
          <p:nvSpPr>
            <p:cNvPr id="1039" name="object 1042">
              <a:extLst>
                <a:ext uri="{FF2B5EF4-FFF2-40B4-BE49-F238E27FC236}">
                  <a16:creationId xmlns:a16="http://schemas.microsoft.com/office/drawing/2014/main" id="{7B21DBB2-D669-84E5-8C00-906C96B524B9}"/>
                </a:ext>
              </a:extLst>
            </p:cNvPr>
            <p:cNvSpPr/>
            <p:nvPr/>
          </p:nvSpPr>
          <p:spPr>
            <a:xfrm>
              <a:off x="6223209" y="3293073"/>
              <a:ext cx="4445" cy="7620"/>
            </a:xfrm>
            <a:custGeom>
              <a:avLst/>
              <a:gdLst/>
              <a:ahLst/>
              <a:cxnLst/>
              <a:rect l="l" t="t" r="r" b="b"/>
              <a:pathLst>
                <a:path w="4445" h="7620">
                  <a:moveTo>
                    <a:pt x="4051" y="0"/>
                  </a:moveTo>
                  <a:lnTo>
                    <a:pt x="0" y="3467"/>
                  </a:lnTo>
                  <a:lnTo>
                    <a:pt x="0" y="4622"/>
                  </a:lnTo>
                  <a:lnTo>
                    <a:pt x="292" y="5778"/>
                  </a:lnTo>
                  <a:lnTo>
                    <a:pt x="584" y="7226"/>
                  </a:lnTo>
                  <a:lnTo>
                    <a:pt x="1155" y="6642"/>
                  </a:lnTo>
                  <a:lnTo>
                    <a:pt x="1739" y="6070"/>
                  </a:lnTo>
                  <a:lnTo>
                    <a:pt x="2603" y="5486"/>
                  </a:lnTo>
                  <a:lnTo>
                    <a:pt x="2603" y="4330"/>
                  </a:lnTo>
                  <a:lnTo>
                    <a:pt x="2895" y="4051"/>
                  </a:lnTo>
                  <a:lnTo>
                    <a:pt x="3467" y="1155"/>
                  </a:lnTo>
                  <a:lnTo>
                    <a:pt x="4051" y="0"/>
                  </a:lnTo>
                  <a:close/>
                </a:path>
              </a:pathLst>
            </a:custGeom>
            <a:solidFill>
              <a:srgbClr val="C77662"/>
            </a:solidFill>
          </p:spPr>
          <p:txBody>
            <a:bodyPr wrap="square" lIns="0" tIns="0" rIns="0" bIns="0" rtlCol="0"/>
            <a:lstStyle/>
            <a:p>
              <a:endParaRPr/>
            </a:p>
          </p:txBody>
        </p:sp>
        <p:sp>
          <p:nvSpPr>
            <p:cNvPr id="1040" name="object 1043">
              <a:extLst>
                <a:ext uri="{FF2B5EF4-FFF2-40B4-BE49-F238E27FC236}">
                  <a16:creationId xmlns:a16="http://schemas.microsoft.com/office/drawing/2014/main" id="{9548BB8E-EE50-CDD0-B283-27E8283E563D}"/>
                </a:ext>
              </a:extLst>
            </p:cNvPr>
            <p:cNvSpPr/>
            <p:nvPr/>
          </p:nvSpPr>
          <p:spPr>
            <a:xfrm>
              <a:off x="6134261" y="3295093"/>
              <a:ext cx="17145" cy="5080"/>
            </a:xfrm>
            <a:custGeom>
              <a:avLst/>
              <a:gdLst/>
              <a:ahLst/>
              <a:cxnLst/>
              <a:rect l="l" t="t" r="r" b="b"/>
              <a:pathLst>
                <a:path w="17145" h="5079">
                  <a:moveTo>
                    <a:pt x="0" y="0"/>
                  </a:moveTo>
                  <a:lnTo>
                    <a:pt x="1155" y="1739"/>
                  </a:lnTo>
                  <a:lnTo>
                    <a:pt x="2019" y="2882"/>
                  </a:lnTo>
                  <a:lnTo>
                    <a:pt x="2882" y="3187"/>
                  </a:lnTo>
                  <a:lnTo>
                    <a:pt x="5194" y="4330"/>
                  </a:lnTo>
                  <a:lnTo>
                    <a:pt x="7505" y="4330"/>
                  </a:lnTo>
                  <a:lnTo>
                    <a:pt x="8661" y="4622"/>
                  </a:lnTo>
                  <a:lnTo>
                    <a:pt x="10109" y="4914"/>
                  </a:lnTo>
                  <a:lnTo>
                    <a:pt x="16751" y="4914"/>
                  </a:lnTo>
                  <a:lnTo>
                    <a:pt x="10972" y="3187"/>
                  </a:lnTo>
                  <a:lnTo>
                    <a:pt x="5486" y="1447"/>
                  </a:lnTo>
                  <a:lnTo>
                    <a:pt x="0" y="0"/>
                  </a:lnTo>
                  <a:close/>
                </a:path>
              </a:pathLst>
            </a:custGeom>
            <a:solidFill>
              <a:srgbClr val="707476"/>
            </a:solidFill>
          </p:spPr>
          <p:txBody>
            <a:bodyPr wrap="square" lIns="0" tIns="0" rIns="0" bIns="0" rtlCol="0"/>
            <a:lstStyle/>
            <a:p>
              <a:endParaRPr/>
            </a:p>
          </p:txBody>
        </p:sp>
        <p:sp>
          <p:nvSpPr>
            <p:cNvPr id="1041" name="object 1044">
              <a:extLst>
                <a:ext uri="{FF2B5EF4-FFF2-40B4-BE49-F238E27FC236}">
                  <a16:creationId xmlns:a16="http://schemas.microsoft.com/office/drawing/2014/main" id="{0EA2B785-5F56-ACBA-8F97-438483F848A9}"/>
                </a:ext>
              </a:extLst>
            </p:cNvPr>
            <p:cNvSpPr/>
            <p:nvPr/>
          </p:nvSpPr>
          <p:spPr>
            <a:xfrm>
              <a:off x="6205004" y="3290773"/>
              <a:ext cx="26034" cy="8890"/>
            </a:xfrm>
            <a:custGeom>
              <a:avLst/>
              <a:gdLst/>
              <a:ahLst/>
              <a:cxnLst/>
              <a:rect l="l" t="t" r="r" b="b"/>
              <a:pathLst>
                <a:path w="26035" h="8889">
                  <a:moveTo>
                    <a:pt x="3467" y="2019"/>
                  </a:moveTo>
                  <a:lnTo>
                    <a:pt x="2895" y="1435"/>
                  </a:lnTo>
                  <a:lnTo>
                    <a:pt x="292" y="5194"/>
                  </a:lnTo>
                  <a:lnTo>
                    <a:pt x="0" y="8077"/>
                  </a:lnTo>
                  <a:lnTo>
                    <a:pt x="584" y="8661"/>
                  </a:lnTo>
                  <a:lnTo>
                    <a:pt x="3467" y="3746"/>
                  </a:lnTo>
                  <a:lnTo>
                    <a:pt x="3467" y="2019"/>
                  </a:lnTo>
                  <a:close/>
                </a:path>
                <a:path w="26035" h="8889">
                  <a:moveTo>
                    <a:pt x="26009" y="0"/>
                  </a:moveTo>
                  <a:lnTo>
                    <a:pt x="25133" y="292"/>
                  </a:lnTo>
                  <a:lnTo>
                    <a:pt x="23977" y="1447"/>
                  </a:lnTo>
                  <a:lnTo>
                    <a:pt x="22821" y="2895"/>
                  </a:lnTo>
                  <a:lnTo>
                    <a:pt x="21094" y="6350"/>
                  </a:lnTo>
                  <a:lnTo>
                    <a:pt x="20802" y="6642"/>
                  </a:lnTo>
                  <a:lnTo>
                    <a:pt x="20802" y="7797"/>
                  </a:lnTo>
                  <a:lnTo>
                    <a:pt x="21094" y="8089"/>
                  </a:lnTo>
                  <a:lnTo>
                    <a:pt x="23114" y="6350"/>
                  </a:lnTo>
                  <a:lnTo>
                    <a:pt x="26009" y="0"/>
                  </a:lnTo>
                  <a:close/>
                </a:path>
              </a:pathLst>
            </a:custGeom>
            <a:solidFill>
              <a:srgbClr val="A64E3C"/>
            </a:solidFill>
          </p:spPr>
          <p:txBody>
            <a:bodyPr wrap="square" lIns="0" tIns="0" rIns="0" bIns="0" rtlCol="0"/>
            <a:lstStyle/>
            <a:p>
              <a:endParaRPr/>
            </a:p>
          </p:txBody>
        </p:sp>
        <p:sp>
          <p:nvSpPr>
            <p:cNvPr id="1042" name="object 1045">
              <a:extLst>
                <a:ext uri="{FF2B5EF4-FFF2-40B4-BE49-F238E27FC236}">
                  <a16:creationId xmlns:a16="http://schemas.microsoft.com/office/drawing/2014/main" id="{FD933EA9-72CA-2826-EE15-C2F859C910F8}"/>
                </a:ext>
              </a:extLst>
            </p:cNvPr>
            <p:cNvSpPr/>
            <p:nvPr/>
          </p:nvSpPr>
          <p:spPr>
            <a:xfrm>
              <a:off x="6172385" y="3294523"/>
              <a:ext cx="12065" cy="3810"/>
            </a:xfrm>
            <a:custGeom>
              <a:avLst/>
              <a:gdLst/>
              <a:ahLst/>
              <a:cxnLst/>
              <a:rect l="l" t="t" r="r" b="b"/>
              <a:pathLst>
                <a:path w="12064" h="3810">
                  <a:moveTo>
                    <a:pt x="3759" y="0"/>
                  </a:moveTo>
                  <a:lnTo>
                    <a:pt x="292" y="1739"/>
                  </a:lnTo>
                  <a:lnTo>
                    <a:pt x="0" y="2019"/>
                  </a:lnTo>
                  <a:lnTo>
                    <a:pt x="3759" y="2311"/>
                  </a:lnTo>
                  <a:lnTo>
                    <a:pt x="7505" y="2882"/>
                  </a:lnTo>
                  <a:lnTo>
                    <a:pt x="11557" y="3454"/>
                  </a:lnTo>
                  <a:lnTo>
                    <a:pt x="11557" y="2590"/>
                  </a:lnTo>
                  <a:lnTo>
                    <a:pt x="8661" y="863"/>
                  </a:lnTo>
                  <a:lnTo>
                    <a:pt x="6350" y="1155"/>
                  </a:lnTo>
                  <a:lnTo>
                    <a:pt x="3759" y="0"/>
                  </a:lnTo>
                  <a:close/>
                </a:path>
              </a:pathLst>
            </a:custGeom>
            <a:solidFill>
              <a:srgbClr val="919495"/>
            </a:solidFill>
          </p:spPr>
          <p:txBody>
            <a:bodyPr wrap="square" lIns="0" tIns="0" rIns="0" bIns="0" rtlCol="0"/>
            <a:lstStyle/>
            <a:p>
              <a:endParaRPr/>
            </a:p>
          </p:txBody>
        </p:sp>
        <p:sp>
          <p:nvSpPr>
            <p:cNvPr id="1043" name="object 1046">
              <a:extLst>
                <a:ext uri="{FF2B5EF4-FFF2-40B4-BE49-F238E27FC236}">
                  <a16:creationId xmlns:a16="http://schemas.microsoft.com/office/drawing/2014/main" id="{FD122706-CDBD-D2B6-9281-BAFAA9615067}"/>
                </a:ext>
              </a:extLst>
            </p:cNvPr>
            <p:cNvSpPr/>
            <p:nvPr/>
          </p:nvSpPr>
          <p:spPr>
            <a:xfrm>
              <a:off x="6176139" y="3292781"/>
              <a:ext cx="8255" cy="4445"/>
            </a:xfrm>
            <a:custGeom>
              <a:avLst/>
              <a:gdLst/>
              <a:ahLst/>
              <a:cxnLst/>
              <a:rect l="l" t="t" r="r" b="b"/>
              <a:pathLst>
                <a:path w="8254" h="4445">
                  <a:moveTo>
                    <a:pt x="4622" y="0"/>
                  </a:moveTo>
                  <a:lnTo>
                    <a:pt x="3759" y="0"/>
                  </a:lnTo>
                  <a:lnTo>
                    <a:pt x="3175" y="304"/>
                  </a:lnTo>
                  <a:lnTo>
                    <a:pt x="2019" y="876"/>
                  </a:lnTo>
                  <a:lnTo>
                    <a:pt x="1155" y="1155"/>
                  </a:lnTo>
                  <a:lnTo>
                    <a:pt x="0" y="1739"/>
                  </a:lnTo>
                  <a:lnTo>
                    <a:pt x="2603" y="2895"/>
                  </a:lnTo>
                  <a:lnTo>
                    <a:pt x="4914" y="2603"/>
                  </a:lnTo>
                  <a:lnTo>
                    <a:pt x="7797" y="4330"/>
                  </a:lnTo>
                  <a:lnTo>
                    <a:pt x="7505" y="2895"/>
                  </a:lnTo>
                  <a:lnTo>
                    <a:pt x="6934" y="584"/>
                  </a:lnTo>
                  <a:lnTo>
                    <a:pt x="5778" y="304"/>
                  </a:lnTo>
                  <a:lnTo>
                    <a:pt x="4622" y="0"/>
                  </a:lnTo>
                  <a:close/>
                </a:path>
              </a:pathLst>
            </a:custGeom>
            <a:solidFill>
              <a:srgbClr val="898C8D"/>
            </a:solidFill>
          </p:spPr>
          <p:txBody>
            <a:bodyPr wrap="square" lIns="0" tIns="0" rIns="0" bIns="0" rtlCol="0"/>
            <a:lstStyle/>
            <a:p>
              <a:endParaRPr/>
            </a:p>
          </p:txBody>
        </p:sp>
        <p:sp>
          <p:nvSpPr>
            <p:cNvPr id="1044" name="object 1047">
              <a:extLst>
                <a:ext uri="{FF2B5EF4-FFF2-40B4-BE49-F238E27FC236}">
                  <a16:creationId xmlns:a16="http://schemas.microsoft.com/office/drawing/2014/main" id="{B6FBE2CB-0BDD-5DBE-7923-38D7A2FBF443}"/>
                </a:ext>
              </a:extLst>
            </p:cNvPr>
            <p:cNvSpPr/>
            <p:nvPr/>
          </p:nvSpPr>
          <p:spPr>
            <a:xfrm>
              <a:off x="6226105" y="3292203"/>
              <a:ext cx="3175" cy="5080"/>
            </a:xfrm>
            <a:custGeom>
              <a:avLst/>
              <a:gdLst/>
              <a:ahLst/>
              <a:cxnLst/>
              <a:rect l="l" t="t" r="r" b="b"/>
              <a:pathLst>
                <a:path w="3175" h="5079">
                  <a:moveTo>
                    <a:pt x="2882" y="0"/>
                  </a:moveTo>
                  <a:lnTo>
                    <a:pt x="2019" y="0"/>
                  </a:lnTo>
                  <a:lnTo>
                    <a:pt x="1155" y="876"/>
                  </a:lnTo>
                  <a:lnTo>
                    <a:pt x="571" y="2031"/>
                  </a:lnTo>
                  <a:lnTo>
                    <a:pt x="292" y="3479"/>
                  </a:lnTo>
                  <a:lnTo>
                    <a:pt x="0" y="4914"/>
                  </a:lnTo>
                  <a:lnTo>
                    <a:pt x="1727" y="1447"/>
                  </a:lnTo>
                  <a:lnTo>
                    <a:pt x="2882" y="0"/>
                  </a:lnTo>
                  <a:close/>
                </a:path>
              </a:pathLst>
            </a:custGeom>
            <a:solidFill>
              <a:srgbClr val="C56853"/>
            </a:solidFill>
          </p:spPr>
          <p:txBody>
            <a:bodyPr wrap="square" lIns="0" tIns="0" rIns="0" bIns="0" rtlCol="0"/>
            <a:lstStyle/>
            <a:p>
              <a:endParaRPr/>
            </a:p>
          </p:txBody>
        </p:sp>
        <p:sp>
          <p:nvSpPr>
            <p:cNvPr id="1045" name="object 1048">
              <a:extLst>
                <a:ext uri="{FF2B5EF4-FFF2-40B4-BE49-F238E27FC236}">
                  <a16:creationId xmlns:a16="http://schemas.microsoft.com/office/drawing/2014/main" id="{592985DE-0D0A-58EC-FC07-BFFC996AF67A}"/>
                </a:ext>
              </a:extLst>
            </p:cNvPr>
            <p:cNvSpPr/>
            <p:nvPr/>
          </p:nvSpPr>
          <p:spPr>
            <a:xfrm>
              <a:off x="6173251" y="3293086"/>
              <a:ext cx="5080" cy="3175"/>
            </a:xfrm>
            <a:custGeom>
              <a:avLst/>
              <a:gdLst/>
              <a:ahLst/>
              <a:cxnLst/>
              <a:rect l="l" t="t" r="r" b="b"/>
              <a:pathLst>
                <a:path w="5079" h="3175">
                  <a:moveTo>
                    <a:pt x="1447" y="0"/>
                  </a:moveTo>
                  <a:lnTo>
                    <a:pt x="0" y="0"/>
                  </a:lnTo>
                  <a:lnTo>
                    <a:pt x="0" y="2590"/>
                  </a:lnTo>
                  <a:lnTo>
                    <a:pt x="863" y="2019"/>
                  </a:lnTo>
                  <a:lnTo>
                    <a:pt x="1727" y="1714"/>
                  </a:lnTo>
                  <a:lnTo>
                    <a:pt x="2882" y="1435"/>
                  </a:lnTo>
                  <a:lnTo>
                    <a:pt x="4038" y="850"/>
                  </a:lnTo>
                  <a:lnTo>
                    <a:pt x="4914" y="571"/>
                  </a:lnTo>
                  <a:lnTo>
                    <a:pt x="3175" y="279"/>
                  </a:lnTo>
                  <a:lnTo>
                    <a:pt x="1447" y="0"/>
                  </a:lnTo>
                  <a:close/>
                </a:path>
              </a:pathLst>
            </a:custGeom>
            <a:solidFill>
              <a:srgbClr val="71756E"/>
            </a:solidFill>
          </p:spPr>
          <p:txBody>
            <a:bodyPr wrap="square" lIns="0" tIns="0" rIns="0" bIns="0" rtlCol="0"/>
            <a:lstStyle/>
            <a:p>
              <a:endParaRPr/>
            </a:p>
          </p:txBody>
        </p:sp>
        <p:sp>
          <p:nvSpPr>
            <p:cNvPr id="1046" name="object 1049">
              <a:extLst>
                <a:ext uri="{FF2B5EF4-FFF2-40B4-BE49-F238E27FC236}">
                  <a16:creationId xmlns:a16="http://schemas.microsoft.com/office/drawing/2014/main" id="{4A466AA8-BCEA-8422-9CDE-CAFCC3582F48}"/>
                </a:ext>
              </a:extLst>
            </p:cNvPr>
            <p:cNvSpPr/>
            <p:nvPr/>
          </p:nvSpPr>
          <p:spPr>
            <a:xfrm>
              <a:off x="6127620" y="2943609"/>
              <a:ext cx="89535" cy="351790"/>
            </a:xfrm>
            <a:custGeom>
              <a:avLst/>
              <a:gdLst/>
              <a:ahLst/>
              <a:cxnLst/>
              <a:rect l="l" t="t" r="r" b="b"/>
              <a:pathLst>
                <a:path w="89535" h="351789">
                  <a:moveTo>
                    <a:pt x="84620" y="0"/>
                  </a:moveTo>
                  <a:lnTo>
                    <a:pt x="81210" y="18221"/>
                  </a:lnTo>
                  <a:lnTo>
                    <a:pt x="78773" y="53252"/>
                  </a:lnTo>
                  <a:lnTo>
                    <a:pt x="77310" y="87362"/>
                  </a:lnTo>
                  <a:lnTo>
                    <a:pt x="76822" y="102819"/>
                  </a:lnTo>
                  <a:lnTo>
                    <a:pt x="75095" y="103974"/>
                  </a:lnTo>
                  <a:lnTo>
                    <a:pt x="74510" y="104546"/>
                  </a:lnTo>
                  <a:lnTo>
                    <a:pt x="75666" y="105130"/>
                  </a:lnTo>
                  <a:lnTo>
                    <a:pt x="76250" y="105702"/>
                  </a:lnTo>
                  <a:lnTo>
                    <a:pt x="75095" y="109181"/>
                  </a:lnTo>
                  <a:lnTo>
                    <a:pt x="73939" y="112928"/>
                  </a:lnTo>
                  <a:lnTo>
                    <a:pt x="73063" y="116687"/>
                  </a:lnTo>
                  <a:lnTo>
                    <a:pt x="73063" y="118122"/>
                  </a:lnTo>
                  <a:lnTo>
                    <a:pt x="73647" y="120434"/>
                  </a:lnTo>
                  <a:lnTo>
                    <a:pt x="73063" y="122453"/>
                  </a:lnTo>
                  <a:lnTo>
                    <a:pt x="72491" y="127076"/>
                  </a:lnTo>
                  <a:lnTo>
                    <a:pt x="72199" y="127939"/>
                  </a:lnTo>
                  <a:lnTo>
                    <a:pt x="72199" y="130543"/>
                  </a:lnTo>
                  <a:lnTo>
                    <a:pt x="71628" y="132562"/>
                  </a:lnTo>
                  <a:lnTo>
                    <a:pt x="71189" y="135750"/>
                  </a:lnTo>
                  <a:lnTo>
                    <a:pt x="71092" y="138633"/>
                  </a:lnTo>
                  <a:lnTo>
                    <a:pt x="71907" y="143548"/>
                  </a:lnTo>
                  <a:lnTo>
                    <a:pt x="71335" y="149605"/>
                  </a:lnTo>
                  <a:lnTo>
                    <a:pt x="68160" y="154228"/>
                  </a:lnTo>
                  <a:lnTo>
                    <a:pt x="66870" y="159946"/>
                  </a:lnTo>
                  <a:lnTo>
                    <a:pt x="65230" y="165528"/>
                  </a:lnTo>
                  <a:lnTo>
                    <a:pt x="62670" y="173763"/>
                  </a:lnTo>
                  <a:lnTo>
                    <a:pt x="58623" y="187439"/>
                  </a:lnTo>
                  <a:lnTo>
                    <a:pt x="57759" y="189750"/>
                  </a:lnTo>
                  <a:lnTo>
                    <a:pt x="56603" y="194944"/>
                  </a:lnTo>
                  <a:lnTo>
                    <a:pt x="56032" y="196684"/>
                  </a:lnTo>
                  <a:lnTo>
                    <a:pt x="54876" y="200723"/>
                  </a:lnTo>
                  <a:lnTo>
                    <a:pt x="52013" y="208052"/>
                  </a:lnTo>
                  <a:lnTo>
                    <a:pt x="47580" y="218198"/>
                  </a:lnTo>
                  <a:lnTo>
                    <a:pt x="41957" y="230945"/>
                  </a:lnTo>
                  <a:lnTo>
                    <a:pt x="35646" y="245783"/>
                  </a:lnTo>
                  <a:lnTo>
                    <a:pt x="35521" y="248386"/>
                  </a:lnTo>
                  <a:lnTo>
                    <a:pt x="34074" y="250405"/>
                  </a:lnTo>
                  <a:lnTo>
                    <a:pt x="31711" y="256453"/>
                  </a:lnTo>
                  <a:lnTo>
                    <a:pt x="29240" y="262389"/>
                  </a:lnTo>
                  <a:lnTo>
                    <a:pt x="26442" y="268109"/>
                  </a:lnTo>
                  <a:lnTo>
                    <a:pt x="23101" y="273507"/>
                  </a:lnTo>
                  <a:lnTo>
                    <a:pt x="17029" y="287254"/>
                  </a:lnTo>
                  <a:lnTo>
                    <a:pt x="863" y="329247"/>
                  </a:lnTo>
                  <a:lnTo>
                    <a:pt x="0" y="333298"/>
                  </a:lnTo>
                  <a:lnTo>
                    <a:pt x="0" y="343395"/>
                  </a:lnTo>
                  <a:lnTo>
                    <a:pt x="2882" y="348018"/>
                  </a:lnTo>
                  <a:lnTo>
                    <a:pt x="4330" y="350621"/>
                  </a:lnTo>
                  <a:lnTo>
                    <a:pt x="5486" y="351193"/>
                  </a:lnTo>
                  <a:lnTo>
                    <a:pt x="6057" y="351497"/>
                  </a:lnTo>
                  <a:lnTo>
                    <a:pt x="2887" y="340056"/>
                  </a:lnTo>
                  <a:lnTo>
                    <a:pt x="3643" y="328671"/>
                  </a:lnTo>
                  <a:lnTo>
                    <a:pt x="6834" y="317288"/>
                  </a:lnTo>
                  <a:lnTo>
                    <a:pt x="10972" y="305854"/>
                  </a:lnTo>
                  <a:lnTo>
                    <a:pt x="11836" y="303834"/>
                  </a:lnTo>
                  <a:lnTo>
                    <a:pt x="16013" y="303834"/>
                  </a:lnTo>
                  <a:lnTo>
                    <a:pt x="17790" y="295841"/>
                  </a:lnTo>
                  <a:lnTo>
                    <a:pt x="21171" y="287083"/>
                  </a:lnTo>
                  <a:lnTo>
                    <a:pt x="25185" y="278624"/>
                  </a:lnTo>
                  <a:lnTo>
                    <a:pt x="29171" y="270624"/>
                  </a:lnTo>
                  <a:lnTo>
                    <a:pt x="35613" y="270624"/>
                  </a:lnTo>
                  <a:lnTo>
                    <a:pt x="37833" y="264845"/>
                  </a:lnTo>
                  <a:lnTo>
                    <a:pt x="42164" y="252717"/>
                  </a:lnTo>
                  <a:lnTo>
                    <a:pt x="42748" y="251561"/>
                  </a:lnTo>
                  <a:lnTo>
                    <a:pt x="43319" y="250977"/>
                  </a:lnTo>
                  <a:lnTo>
                    <a:pt x="43903" y="245783"/>
                  </a:lnTo>
                  <a:lnTo>
                    <a:pt x="46202" y="241452"/>
                  </a:lnTo>
                  <a:lnTo>
                    <a:pt x="48514" y="236829"/>
                  </a:lnTo>
                  <a:lnTo>
                    <a:pt x="48806" y="235102"/>
                  </a:lnTo>
                  <a:lnTo>
                    <a:pt x="49961" y="231635"/>
                  </a:lnTo>
                  <a:lnTo>
                    <a:pt x="54584" y="219214"/>
                  </a:lnTo>
                  <a:lnTo>
                    <a:pt x="58623" y="212851"/>
                  </a:lnTo>
                  <a:lnTo>
                    <a:pt x="62996" y="198965"/>
                  </a:lnTo>
                  <a:lnTo>
                    <a:pt x="65417" y="191630"/>
                  </a:lnTo>
                  <a:lnTo>
                    <a:pt x="66752" y="188409"/>
                  </a:lnTo>
                  <a:lnTo>
                    <a:pt x="67868" y="186867"/>
                  </a:lnTo>
                  <a:lnTo>
                    <a:pt x="67868" y="185712"/>
                  </a:lnTo>
                  <a:lnTo>
                    <a:pt x="68160" y="185419"/>
                  </a:lnTo>
                  <a:lnTo>
                    <a:pt x="70017" y="178188"/>
                  </a:lnTo>
                  <a:lnTo>
                    <a:pt x="72199" y="170903"/>
                  </a:lnTo>
                  <a:lnTo>
                    <a:pt x="76115" y="159181"/>
                  </a:lnTo>
                  <a:lnTo>
                    <a:pt x="83172" y="138633"/>
                  </a:lnTo>
                  <a:lnTo>
                    <a:pt x="83464" y="137477"/>
                  </a:lnTo>
                  <a:lnTo>
                    <a:pt x="84048" y="135750"/>
                  </a:lnTo>
                  <a:lnTo>
                    <a:pt x="84048" y="134010"/>
                  </a:lnTo>
                  <a:lnTo>
                    <a:pt x="84620" y="131127"/>
                  </a:lnTo>
                  <a:lnTo>
                    <a:pt x="85204" y="129679"/>
                  </a:lnTo>
                  <a:lnTo>
                    <a:pt x="85204" y="112636"/>
                  </a:lnTo>
                  <a:lnTo>
                    <a:pt x="84048" y="112636"/>
                  </a:lnTo>
                  <a:lnTo>
                    <a:pt x="84048" y="108013"/>
                  </a:lnTo>
                  <a:lnTo>
                    <a:pt x="85204" y="108013"/>
                  </a:lnTo>
                  <a:lnTo>
                    <a:pt x="85204" y="97904"/>
                  </a:lnTo>
                  <a:lnTo>
                    <a:pt x="85483" y="95021"/>
                  </a:lnTo>
                  <a:lnTo>
                    <a:pt x="85483" y="94157"/>
                  </a:lnTo>
                  <a:lnTo>
                    <a:pt x="86067" y="92417"/>
                  </a:lnTo>
                  <a:lnTo>
                    <a:pt x="86931" y="86359"/>
                  </a:lnTo>
                  <a:lnTo>
                    <a:pt x="86931" y="76250"/>
                  </a:lnTo>
                  <a:lnTo>
                    <a:pt x="87503" y="73367"/>
                  </a:lnTo>
                  <a:lnTo>
                    <a:pt x="88087" y="72212"/>
                  </a:lnTo>
                  <a:lnTo>
                    <a:pt x="88087" y="58051"/>
                  </a:lnTo>
                  <a:lnTo>
                    <a:pt x="88379" y="55448"/>
                  </a:lnTo>
                  <a:lnTo>
                    <a:pt x="88456" y="53252"/>
                  </a:lnTo>
                  <a:lnTo>
                    <a:pt x="88950" y="50253"/>
                  </a:lnTo>
                  <a:lnTo>
                    <a:pt x="88950" y="15595"/>
                  </a:lnTo>
                  <a:lnTo>
                    <a:pt x="88087" y="15595"/>
                  </a:lnTo>
                  <a:lnTo>
                    <a:pt x="88087" y="11556"/>
                  </a:lnTo>
                  <a:lnTo>
                    <a:pt x="88950" y="11556"/>
                  </a:lnTo>
                  <a:lnTo>
                    <a:pt x="88950" y="9817"/>
                  </a:lnTo>
                  <a:lnTo>
                    <a:pt x="85483" y="6362"/>
                  </a:lnTo>
                  <a:lnTo>
                    <a:pt x="85204" y="4914"/>
                  </a:lnTo>
                  <a:lnTo>
                    <a:pt x="84620" y="0"/>
                  </a:lnTo>
                  <a:close/>
                </a:path>
                <a:path w="89535" h="351789">
                  <a:moveTo>
                    <a:pt x="10680" y="330403"/>
                  </a:moveTo>
                  <a:lnTo>
                    <a:pt x="10722" y="334454"/>
                  </a:lnTo>
                  <a:lnTo>
                    <a:pt x="10972" y="336181"/>
                  </a:lnTo>
                  <a:lnTo>
                    <a:pt x="16459" y="337337"/>
                  </a:lnTo>
                  <a:lnTo>
                    <a:pt x="19634" y="342823"/>
                  </a:lnTo>
                  <a:lnTo>
                    <a:pt x="21653" y="347738"/>
                  </a:lnTo>
                  <a:lnTo>
                    <a:pt x="23685" y="347154"/>
                  </a:lnTo>
                  <a:lnTo>
                    <a:pt x="28308" y="346582"/>
                  </a:lnTo>
                  <a:lnTo>
                    <a:pt x="24257" y="345427"/>
                  </a:lnTo>
                  <a:lnTo>
                    <a:pt x="22237" y="345135"/>
                  </a:lnTo>
                  <a:lnTo>
                    <a:pt x="21945" y="342823"/>
                  </a:lnTo>
                  <a:lnTo>
                    <a:pt x="22809" y="340804"/>
                  </a:lnTo>
                  <a:lnTo>
                    <a:pt x="24640" y="340804"/>
                  </a:lnTo>
                  <a:lnTo>
                    <a:pt x="25996" y="338785"/>
                  </a:lnTo>
                  <a:lnTo>
                    <a:pt x="24549" y="337045"/>
                  </a:lnTo>
                  <a:lnTo>
                    <a:pt x="27432" y="335597"/>
                  </a:lnTo>
                  <a:lnTo>
                    <a:pt x="25704" y="334454"/>
                  </a:lnTo>
                  <a:lnTo>
                    <a:pt x="25120" y="334162"/>
                  </a:lnTo>
                  <a:lnTo>
                    <a:pt x="24645" y="331279"/>
                  </a:lnTo>
                  <a:lnTo>
                    <a:pt x="13855" y="331279"/>
                  </a:lnTo>
                  <a:lnTo>
                    <a:pt x="11557" y="330695"/>
                  </a:lnTo>
                  <a:lnTo>
                    <a:pt x="10680" y="330403"/>
                  </a:lnTo>
                  <a:close/>
                </a:path>
                <a:path w="89535" h="351789">
                  <a:moveTo>
                    <a:pt x="24640" y="340804"/>
                  </a:moveTo>
                  <a:lnTo>
                    <a:pt x="23101" y="340804"/>
                  </a:lnTo>
                  <a:lnTo>
                    <a:pt x="24257" y="341375"/>
                  </a:lnTo>
                  <a:lnTo>
                    <a:pt x="24640" y="340804"/>
                  </a:lnTo>
                  <a:close/>
                </a:path>
                <a:path w="89535" h="351789">
                  <a:moveTo>
                    <a:pt x="35613" y="270624"/>
                  </a:moveTo>
                  <a:lnTo>
                    <a:pt x="31191" y="270624"/>
                  </a:lnTo>
                  <a:lnTo>
                    <a:pt x="30628" y="278624"/>
                  </a:lnTo>
                  <a:lnTo>
                    <a:pt x="29007" y="287254"/>
                  </a:lnTo>
                  <a:lnTo>
                    <a:pt x="26532" y="295920"/>
                  </a:lnTo>
                  <a:lnTo>
                    <a:pt x="23393" y="304406"/>
                  </a:lnTo>
                  <a:lnTo>
                    <a:pt x="21945" y="304406"/>
                  </a:lnTo>
                  <a:lnTo>
                    <a:pt x="19634" y="304990"/>
                  </a:lnTo>
                  <a:lnTo>
                    <a:pt x="18408" y="311696"/>
                  </a:lnTo>
                  <a:lnTo>
                    <a:pt x="17397" y="318349"/>
                  </a:lnTo>
                  <a:lnTo>
                    <a:pt x="16060" y="324894"/>
                  </a:lnTo>
                  <a:lnTo>
                    <a:pt x="13855" y="331279"/>
                  </a:lnTo>
                  <a:lnTo>
                    <a:pt x="24645" y="331279"/>
                  </a:lnTo>
                  <a:lnTo>
                    <a:pt x="24549" y="329247"/>
                  </a:lnTo>
                  <a:lnTo>
                    <a:pt x="23386" y="328671"/>
                  </a:lnTo>
                  <a:lnTo>
                    <a:pt x="21653" y="327520"/>
                  </a:lnTo>
                  <a:lnTo>
                    <a:pt x="22112" y="317626"/>
                  </a:lnTo>
                  <a:lnTo>
                    <a:pt x="25088" y="307082"/>
                  </a:lnTo>
                  <a:lnTo>
                    <a:pt x="29392" y="295841"/>
                  </a:lnTo>
                  <a:lnTo>
                    <a:pt x="32639" y="287083"/>
                  </a:lnTo>
                  <a:lnTo>
                    <a:pt x="33502" y="278993"/>
                  </a:lnTo>
                  <a:lnTo>
                    <a:pt x="34950" y="272351"/>
                  </a:lnTo>
                  <a:lnTo>
                    <a:pt x="35613" y="270624"/>
                  </a:lnTo>
                  <a:close/>
                </a:path>
                <a:path w="89535" h="351789">
                  <a:moveTo>
                    <a:pt x="16013" y="303834"/>
                  </a:moveTo>
                  <a:lnTo>
                    <a:pt x="11836" y="303834"/>
                  </a:lnTo>
                  <a:lnTo>
                    <a:pt x="15887" y="304406"/>
                  </a:lnTo>
                  <a:lnTo>
                    <a:pt x="16013" y="303834"/>
                  </a:lnTo>
                  <a:close/>
                </a:path>
              </a:pathLst>
            </a:custGeom>
            <a:solidFill>
              <a:srgbClr val="707476"/>
            </a:solidFill>
          </p:spPr>
          <p:txBody>
            <a:bodyPr wrap="square" lIns="0" tIns="0" rIns="0" bIns="0" rtlCol="0"/>
            <a:lstStyle/>
            <a:p>
              <a:endParaRPr/>
            </a:p>
          </p:txBody>
        </p:sp>
        <p:sp>
          <p:nvSpPr>
            <p:cNvPr id="1047" name="object 1050">
              <a:extLst>
                <a:ext uri="{FF2B5EF4-FFF2-40B4-BE49-F238E27FC236}">
                  <a16:creationId xmlns:a16="http://schemas.microsoft.com/office/drawing/2014/main" id="{617C61B3-0D06-604F-CC1E-02FB14D73BA7}"/>
                </a:ext>
              </a:extLst>
            </p:cNvPr>
            <p:cNvSpPr/>
            <p:nvPr/>
          </p:nvSpPr>
          <p:spPr>
            <a:xfrm>
              <a:off x="6126175" y="3287014"/>
              <a:ext cx="6350" cy="7620"/>
            </a:xfrm>
            <a:custGeom>
              <a:avLst/>
              <a:gdLst/>
              <a:ahLst/>
              <a:cxnLst/>
              <a:rect l="l" t="t" r="r" b="b"/>
              <a:pathLst>
                <a:path w="6350" h="7620">
                  <a:moveTo>
                    <a:pt x="1447" y="0"/>
                  </a:moveTo>
                  <a:lnTo>
                    <a:pt x="292" y="571"/>
                  </a:lnTo>
                  <a:lnTo>
                    <a:pt x="0" y="863"/>
                  </a:lnTo>
                  <a:lnTo>
                    <a:pt x="3467" y="6070"/>
                  </a:lnTo>
                  <a:lnTo>
                    <a:pt x="5778" y="7213"/>
                  </a:lnTo>
                  <a:lnTo>
                    <a:pt x="4330" y="4622"/>
                  </a:lnTo>
                  <a:lnTo>
                    <a:pt x="1447" y="0"/>
                  </a:lnTo>
                  <a:close/>
                </a:path>
              </a:pathLst>
            </a:custGeom>
            <a:solidFill>
              <a:srgbClr val="999C9D"/>
            </a:solidFill>
          </p:spPr>
          <p:txBody>
            <a:bodyPr wrap="square" lIns="0" tIns="0" rIns="0" bIns="0" rtlCol="0"/>
            <a:lstStyle/>
            <a:p>
              <a:endParaRPr/>
            </a:p>
          </p:txBody>
        </p:sp>
        <p:sp>
          <p:nvSpPr>
            <p:cNvPr id="1048" name="object 1051">
              <a:extLst>
                <a:ext uri="{FF2B5EF4-FFF2-40B4-BE49-F238E27FC236}">
                  <a16:creationId xmlns:a16="http://schemas.microsoft.com/office/drawing/2014/main" id="{F4AD7750-90F2-7F67-21E5-F3D0837E632C}"/>
                </a:ext>
              </a:extLst>
            </p:cNvPr>
            <p:cNvSpPr/>
            <p:nvPr/>
          </p:nvSpPr>
          <p:spPr>
            <a:xfrm>
              <a:off x="6224659" y="3278636"/>
              <a:ext cx="12065" cy="15875"/>
            </a:xfrm>
            <a:custGeom>
              <a:avLst/>
              <a:gdLst/>
              <a:ahLst/>
              <a:cxnLst/>
              <a:rect l="l" t="t" r="r" b="b"/>
              <a:pathLst>
                <a:path w="12064" h="15875">
                  <a:moveTo>
                    <a:pt x="9245" y="0"/>
                  </a:moveTo>
                  <a:lnTo>
                    <a:pt x="8661" y="571"/>
                  </a:lnTo>
                  <a:lnTo>
                    <a:pt x="8369" y="1155"/>
                  </a:lnTo>
                  <a:lnTo>
                    <a:pt x="7505" y="3174"/>
                  </a:lnTo>
                  <a:lnTo>
                    <a:pt x="5778" y="4038"/>
                  </a:lnTo>
                  <a:lnTo>
                    <a:pt x="3759" y="9245"/>
                  </a:lnTo>
                  <a:lnTo>
                    <a:pt x="1447" y="11264"/>
                  </a:lnTo>
                  <a:lnTo>
                    <a:pt x="292" y="14147"/>
                  </a:lnTo>
                  <a:lnTo>
                    <a:pt x="0" y="15595"/>
                  </a:lnTo>
                  <a:lnTo>
                    <a:pt x="863" y="15011"/>
                  </a:lnTo>
                  <a:lnTo>
                    <a:pt x="2603" y="14439"/>
                  </a:lnTo>
                  <a:lnTo>
                    <a:pt x="3467" y="13576"/>
                  </a:lnTo>
                  <a:lnTo>
                    <a:pt x="3467" y="12712"/>
                  </a:lnTo>
                  <a:lnTo>
                    <a:pt x="3759" y="11836"/>
                  </a:lnTo>
                  <a:lnTo>
                    <a:pt x="4038" y="11264"/>
                  </a:lnTo>
                  <a:lnTo>
                    <a:pt x="4622" y="10972"/>
                  </a:lnTo>
                  <a:lnTo>
                    <a:pt x="5486" y="10680"/>
                  </a:lnTo>
                  <a:lnTo>
                    <a:pt x="6350" y="10680"/>
                  </a:lnTo>
                  <a:lnTo>
                    <a:pt x="6642" y="9817"/>
                  </a:lnTo>
                  <a:lnTo>
                    <a:pt x="7226" y="8953"/>
                  </a:lnTo>
                  <a:lnTo>
                    <a:pt x="7797" y="8369"/>
                  </a:lnTo>
                  <a:lnTo>
                    <a:pt x="8089" y="5778"/>
                  </a:lnTo>
                  <a:lnTo>
                    <a:pt x="10109" y="4330"/>
                  </a:lnTo>
                  <a:lnTo>
                    <a:pt x="10401" y="3174"/>
                  </a:lnTo>
                  <a:lnTo>
                    <a:pt x="11557" y="1447"/>
                  </a:lnTo>
                  <a:lnTo>
                    <a:pt x="9817" y="292"/>
                  </a:lnTo>
                  <a:lnTo>
                    <a:pt x="9245" y="0"/>
                  </a:lnTo>
                  <a:close/>
                </a:path>
              </a:pathLst>
            </a:custGeom>
            <a:solidFill>
              <a:srgbClr val="DC8772"/>
            </a:solidFill>
          </p:spPr>
          <p:txBody>
            <a:bodyPr wrap="square" lIns="0" tIns="0" rIns="0" bIns="0" rtlCol="0"/>
            <a:lstStyle/>
            <a:p>
              <a:endParaRPr/>
            </a:p>
          </p:txBody>
        </p:sp>
        <p:sp>
          <p:nvSpPr>
            <p:cNvPr id="1049" name="object 1052">
              <a:extLst>
                <a:ext uri="{FF2B5EF4-FFF2-40B4-BE49-F238E27FC236}">
                  <a16:creationId xmlns:a16="http://schemas.microsoft.com/office/drawing/2014/main" id="{D4EA7F59-D471-D246-BB7B-5D1D2F6FE543}"/>
                </a:ext>
              </a:extLst>
            </p:cNvPr>
            <p:cNvSpPr/>
            <p:nvPr/>
          </p:nvSpPr>
          <p:spPr>
            <a:xfrm>
              <a:off x="6319678" y="3289034"/>
              <a:ext cx="5715" cy="3810"/>
            </a:xfrm>
            <a:custGeom>
              <a:avLst/>
              <a:gdLst/>
              <a:ahLst/>
              <a:cxnLst/>
              <a:rect l="l" t="t" r="r" b="b"/>
              <a:pathLst>
                <a:path w="5714" h="3810">
                  <a:moveTo>
                    <a:pt x="3175" y="0"/>
                  </a:moveTo>
                  <a:lnTo>
                    <a:pt x="584" y="0"/>
                  </a:lnTo>
                  <a:lnTo>
                    <a:pt x="292" y="863"/>
                  </a:lnTo>
                  <a:lnTo>
                    <a:pt x="0" y="2019"/>
                  </a:lnTo>
                  <a:lnTo>
                    <a:pt x="0" y="3175"/>
                  </a:lnTo>
                  <a:lnTo>
                    <a:pt x="2311" y="3467"/>
                  </a:lnTo>
                  <a:lnTo>
                    <a:pt x="5207" y="2019"/>
                  </a:lnTo>
                  <a:lnTo>
                    <a:pt x="4330" y="1155"/>
                  </a:lnTo>
                  <a:lnTo>
                    <a:pt x="3759" y="571"/>
                  </a:lnTo>
                  <a:lnTo>
                    <a:pt x="3175" y="0"/>
                  </a:lnTo>
                  <a:close/>
                </a:path>
              </a:pathLst>
            </a:custGeom>
            <a:solidFill>
              <a:srgbClr val="818485"/>
            </a:solidFill>
          </p:spPr>
          <p:txBody>
            <a:bodyPr wrap="square" lIns="0" tIns="0" rIns="0" bIns="0" rtlCol="0"/>
            <a:lstStyle/>
            <a:p>
              <a:endParaRPr/>
            </a:p>
          </p:txBody>
        </p:sp>
        <p:sp>
          <p:nvSpPr>
            <p:cNvPr id="1050" name="object 1053">
              <a:extLst>
                <a:ext uri="{FF2B5EF4-FFF2-40B4-BE49-F238E27FC236}">
                  <a16:creationId xmlns:a16="http://schemas.microsoft.com/office/drawing/2014/main" id="{BE67CCA2-9B25-44D4-080C-E49F13AB8B9C}"/>
                </a:ext>
              </a:extLst>
            </p:cNvPr>
            <p:cNvSpPr/>
            <p:nvPr/>
          </p:nvSpPr>
          <p:spPr>
            <a:xfrm>
              <a:off x="6207903" y="3289319"/>
              <a:ext cx="1905" cy="3810"/>
            </a:xfrm>
            <a:custGeom>
              <a:avLst/>
              <a:gdLst/>
              <a:ahLst/>
              <a:cxnLst/>
              <a:rect l="l" t="t" r="r" b="b"/>
              <a:pathLst>
                <a:path w="1904" h="3810">
                  <a:moveTo>
                    <a:pt x="1447" y="0"/>
                  </a:moveTo>
                  <a:lnTo>
                    <a:pt x="292" y="1739"/>
                  </a:lnTo>
                  <a:lnTo>
                    <a:pt x="0" y="2895"/>
                  </a:lnTo>
                  <a:lnTo>
                    <a:pt x="584" y="3467"/>
                  </a:lnTo>
                  <a:lnTo>
                    <a:pt x="1447" y="0"/>
                  </a:lnTo>
                  <a:close/>
                </a:path>
              </a:pathLst>
            </a:custGeom>
            <a:solidFill>
              <a:srgbClr val="A64E3C"/>
            </a:solidFill>
          </p:spPr>
          <p:txBody>
            <a:bodyPr wrap="square" lIns="0" tIns="0" rIns="0" bIns="0" rtlCol="0"/>
            <a:lstStyle/>
            <a:p>
              <a:endParaRPr/>
            </a:p>
          </p:txBody>
        </p:sp>
        <p:sp>
          <p:nvSpPr>
            <p:cNvPr id="1051" name="object 1054">
              <a:extLst>
                <a:ext uri="{FF2B5EF4-FFF2-40B4-BE49-F238E27FC236}">
                  <a16:creationId xmlns:a16="http://schemas.microsoft.com/office/drawing/2014/main" id="{8E94646B-FC0E-BFC7-7C7B-9955E491C572}"/>
                </a:ext>
              </a:extLst>
            </p:cNvPr>
            <p:cNvSpPr/>
            <p:nvPr/>
          </p:nvSpPr>
          <p:spPr>
            <a:xfrm>
              <a:off x="6228126" y="3289326"/>
              <a:ext cx="3175" cy="3175"/>
            </a:xfrm>
            <a:custGeom>
              <a:avLst/>
              <a:gdLst/>
              <a:ahLst/>
              <a:cxnLst/>
              <a:rect l="l" t="t" r="r" b="b"/>
              <a:pathLst>
                <a:path w="3175" h="3175">
                  <a:moveTo>
                    <a:pt x="2882" y="0"/>
                  </a:moveTo>
                  <a:lnTo>
                    <a:pt x="2019" y="0"/>
                  </a:lnTo>
                  <a:lnTo>
                    <a:pt x="1155" y="279"/>
                  </a:lnTo>
                  <a:lnTo>
                    <a:pt x="571" y="571"/>
                  </a:lnTo>
                  <a:lnTo>
                    <a:pt x="292" y="1155"/>
                  </a:lnTo>
                  <a:lnTo>
                    <a:pt x="0" y="2019"/>
                  </a:lnTo>
                  <a:lnTo>
                    <a:pt x="0" y="2882"/>
                  </a:lnTo>
                  <a:lnTo>
                    <a:pt x="863" y="2882"/>
                  </a:lnTo>
                  <a:lnTo>
                    <a:pt x="2019" y="1727"/>
                  </a:lnTo>
                  <a:lnTo>
                    <a:pt x="2882" y="1435"/>
                  </a:lnTo>
                  <a:lnTo>
                    <a:pt x="2882" y="0"/>
                  </a:lnTo>
                  <a:close/>
                </a:path>
              </a:pathLst>
            </a:custGeom>
            <a:solidFill>
              <a:srgbClr val="C77662"/>
            </a:solidFill>
          </p:spPr>
          <p:txBody>
            <a:bodyPr wrap="square" lIns="0" tIns="0" rIns="0" bIns="0" rtlCol="0"/>
            <a:lstStyle/>
            <a:p>
              <a:endParaRPr/>
            </a:p>
          </p:txBody>
        </p:sp>
        <p:sp>
          <p:nvSpPr>
            <p:cNvPr id="1052" name="object 1055">
              <a:extLst>
                <a:ext uri="{FF2B5EF4-FFF2-40B4-BE49-F238E27FC236}">
                  <a16:creationId xmlns:a16="http://schemas.microsoft.com/office/drawing/2014/main" id="{BB06A127-AC8E-7968-BE03-0197E21F663E}"/>
                </a:ext>
              </a:extLst>
            </p:cNvPr>
            <p:cNvSpPr/>
            <p:nvPr/>
          </p:nvSpPr>
          <p:spPr>
            <a:xfrm>
              <a:off x="6352315" y="3272867"/>
              <a:ext cx="19685" cy="19685"/>
            </a:xfrm>
            <a:custGeom>
              <a:avLst/>
              <a:gdLst/>
              <a:ahLst/>
              <a:cxnLst/>
              <a:rect l="l" t="t" r="r" b="b"/>
              <a:pathLst>
                <a:path w="19685" h="19685">
                  <a:moveTo>
                    <a:pt x="15632" y="15875"/>
                  </a:moveTo>
                  <a:lnTo>
                    <a:pt x="10388" y="15875"/>
                  </a:lnTo>
                  <a:lnTo>
                    <a:pt x="11544" y="18186"/>
                  </a:lnTo>
                  <a:lnTo>
                    <a:pt x="12420" y="19342"/>
                  </a:lnTo>
                  <a:lnTo>
                    <a:pt x="14147" y="18757"/>
                  </a:lnTo>
                  <a:lnTo>
                    <a:pt x="15303" y="18478"/>
                  </a:lnTo>
                  <a:lnTo>
                    <a:pt x="15632" y="15875"/>
                  </a:lnTo>
                  <a:close/>
                </a:path>
                <a:path w="19685" h="19685">
                  <a:moveTo>
                    <a:pt x="3759" y="0"/>
                  </a:moveTo>
                  <a:lnTo>
                    <a:pt x="863" y="0"/>
                  </a:lnTo>
                  <a:lnTo>
                    <a:pt x="1155" y="863"/>
                  </a:lnTo>
                  <a:lnTo>
                    <a:pt x="1739" y="3175"/>
                  </a:lnTo>
                  <a:lnTo>
                    <a:pt x="0" y="4038"/>
                  </a:lnTo>
                  <a:lnTo>
                    <a:pt x="1155" y="10388"/>
                  </a:lnTo>
                  <a:lnTo>
                    <a:pt x="2019" y="13563"/>
                  </a:lnTo>
                  <a:lnTo>
                    <a:pt x="3175" y="13563"/>
                  </a:lnTo>
                  <a:lnTo>
                    <a:pt x="4330" y="13855"/>
                  </a:lnTo>
                  <a:lnTo>
                    <a:pt x="5778" y="14147"/>
                  </a:lnTo>
                  <a:lnTo>
                    <a:pt x="6070" y="14719"/>
                  </a:lnTo>
                  <a:lnTo>
                    <a:pt x="6642" y="16459"/>
                  </a:lnTo>
                  <a:lnTo>
                    <a:pt x="8953" y="15875"/>
                  </a:lnTo>
                  <a:lnTo>
                    <a:pt x="15632" y="15875"/>
                  </a:lnTo>
                  <a:lnTo>
                    <a:pt x="15887" y="13855"/>
                  </a:lnTo>
                  <a:lnTo>
                    <a:pt x="16459" y="11544"/>
                  </a:lnTo>
                  <a:lnTo>
                    <a:pt x="19354" y="11544"/>
                  </a:lnTo>
                  <a:lnTo>
                    <a:pt x="18491" y="9525"/>
                  </a:lnTo>
                  <a:lnTo>
                    <a:pt x="19354" y="8077"/>
                  </a:lnTo>
                  <a:lnTo>
                    <a:pt x="18199" y="7785"/>
                  </a:lnTo>
                  <a:lnTo>
                    <a:pt x="16459" y="7785"/>
                  </a:lnTo>
                  <a:lnTo>
                    <a:pt x="16459" y="5765"/>
                  </a:lnTo>
                  <a:lnTo>
                    <a:pt x="11836" y="5765"/>
                  </a:lnTo>
                  <a:lnTo>
                    <a:pt x="11544" y="5473"/>
                  </a:lnTo>
                  <a:lnTo>
                    <a:pt x="8661" y="5473"/>
                  </a:lnTo>
                  <a:lnTo>
                    <a:pt x="8089" y="4610"/>
                  </a:lnTo>
                  <a:lnTo>
                    <a:pt x="3759" y="4038"/>
                  </a:lnTo>
                  <a:lnTo>
                    <a:pt x="3759" y="2019"/>
                  </a:lnTo>
                  <a:lnTo>
                    <a:pt x="2019" y="2019"/>
                  </a:lnTo>
                  <a:lnTo>
                    <a:pt x="2019" y="1143"/>
                  </a:lnTo>
                  <a:lnTo>
                    <a:pt x="3759" y="1143"/>
                  </a:lnTo>
                  <a:lnTo>
                    <a:pt x="3759" y="0"/>
                  </a:lnTo>
                  <a:close/>
                </a:path>
                <a:path w="19685" h="19685">
                  <a:moveTo>
                    <a:pt x="13576" y="5473"/>
                  </a:moveTo>
                  <a:lnTo>
                    <a:pt x="11836" y="5765"/>
                  </a:lnTo>
                  <a:lnTo>
                    <a:pt x="16459" y="5765"/>
                  </a:lnTo>
                  <a:lnTo>
                    <a:pt x="13576" y="5473"/>
                  </a:lnTo>
                  <a:close/>
                </a:path>
                <a:path w="19685" h="19685">
                  <a:moveTo>
                    <a:pt x="10109" y="4038"/>
                  </a:moveTo>
                  <a:lnTo>
                    <a:pt x="9525" y="4318"/>
                  </a:lnTo>
                  <a:lnTo>
                    <a:pt x="8953" y="4902"/>
                  </a:lnTo>
                  <a:lnTo>
                    <a:pt x="8661" y="5473"/>
                  </a:lnTo>
                  <a:lnTo>
                    <a:pt x="11544" y="5473"/>
                  </a:lnTo>
                  <a:lnTo>
                    <a:pt x="10109" y="4038"/>
                  </a:lnTo>
                  <a:close/>
                </a:path>
              </a:pathLst>
            </a:custGeom>
            <a:solidFill>
              <a:srgbClr val="B0B3B3"/>
            </a:solidFill>
          </p:spPr>
          <p:txBody>
            <a:bodyPr wrap="square" lIns="0" tIns="0" rIns="0" bIns="0" rtlCol="0"/>
            <a:lstStyle/>
            <a:p>
              <a:endParaRPr/>
            </a:p>
          </p:txBody>
        </p:sp>
        <p:sp>
          <p:nvSpPr>
            <p:cNvPr id="1053" name="object 1056">
              <a:extLst>
                <a:ext uri="{FF2B5EF4-FFF2-40B4-BE49-F238E27FC236}">
                  <a16:creationId xmlns:a16="http://schemas.microsoft.com/office/drawing/2014/main" id="{62C3AEFD-7CEA-84D8-56FA-15319C6A3C61}"/>
                </a:ext>
              </a:extLst>
            </p:cNvPr>
            <p:cNvSpPr/>
            <p:nvPr/>
          </p:nvSpPr>
          <p:spPr>
            <a:xfrm>
              <a:off x="6149286" y="3208454"/>
              <a:ext cx="71120" cy="81915"/>
            </a:xfrm>
            <a:custGeom>
              <a:avLst/>
              <a:gdLst/>
              <a:ahLst/>
              <a:cxnLst/>
              <a:rect l="l" t="t" r="r" b="b"/>
              <a:pathLst>
                <a:path w="71120" h="81914">
                  <a:moveTo>
                    <a:pt x="1435" y="75958"/>
                  </a:moveTo>
                  <a:lnTo>
                    <a:pt x="1143" y="75958"/>
                  </a:lnTo>
                  <a:lnTo>
                    <a:pt x="279" y="77978"/>
                  </a:lnTo>
                  <a:lnTo>
                    <a:pt x="571" y="80289"/>
                  </a:lnTo>
                  <a:lnTo>
                    <a:pt x="2590" y="80581"/>
                  </a:lnTo>
                  <a:lnTo>
                    <a:pt x="6642" y="81737"/>
                  </a:lnTo>
                  <a:lnTo>
                    <a:pt x="10388" y="81445"/>
                  </a:lnTo>
                  <a:lnTo>
                    <a:pt x="23964" y="77114"/>
                  </a:lnTo>
                  <a:lnTo>
                    <a:pt x="24828" y="76530"/>
                  </a:lnTo>
                  <a:lnTo>
                    <a:pt x="2590" y="76530"/>
                  </a:lnTo>
                  <a:lnTo>
                    <a:pt x="1435" y="75958"/>
                  </a:lnTo>
                  <a:close/>
                </a:path>
                <a:path w="71120" h="81914">
                  <a:moveTo>
                    <a:pt x="16167" y="0"/>
                  </a:moveTo>
                  <a:lnTo>
                    <a:pt x="13284" y="7505"/>
                  </a:lnTo>
                  <a:lnTo>
                    <a:pt x="11836" y="14147"/>
                  </a:lnTo>
                  <a:lnTo>
                    <a:pt x="10972" y="22237"/>
                  </a:lnTo>
                  <a:lnTo>
                    <a:pt x="7427" y="31802"/>
                  </a:lnTo>
                  <a:lnTo>
                    <a:pt x="3424" y="42237"/>
                  </a:lnTo>
                  <a:lnTo>
                    <a:pt x="451" y="52780"/>
                  </a:lnTo>
                  <a:lnTo>
                    <a:pt x="0" y="62674"/>
                  </a:lnTo>
                  <a:lnTo>
                    <a:pt x="1727" y="63830"/>
                  </a:lnTo>
                  <a:lnTo>
                    <a:pt x="2882" y="64414"/>
                  </a:lnTo>
                  <a:lnTo>
                    <a:pt x="2931" y="66141"/>
                  </a:lnTo>
                  <a:lnTo>
                    <a:pt x="3454" y="69316"/>
                  </a:lnTo>
                  <a:lnTo>
                    <a:pt x="4038" y="69608"/>
                  </a:lnTo>
                  <a:lnTo>
                    <a:pt x="5765" y="70764"/>
                  </a:lnTo>
                  <a:lnTo>
                    <a:pt x="2882" y="72199"/>
                  </a:lnTo>
                  <a:lnTo>
                    <a:pt x="4330" y="73939"/>
                  </a:lnTo>
                  <a:lnTo>
                    <a:pt x="2590" y="76530"/>
                  </a:lnTo>
                  <a:lnTo>
                    <a:pt x="24828" y="76530"/>
                  </a:lnTo>
                  <a:lnTo>
                    <a:pt x="25692" y="76250"/>
                  </a:lnTo>
                  <a:lnTo>
                    <a:pt x="26847" y="75958"/>
                  </a:lnTo>
                  <a:lnTo>
                    <a:pt x="28587" y="75374"/>
                  </a:lnTo>
                  <a:lnTo>
                    <a:pt x="29743" y="75095"/>
                  </a:lnTo>
                  <a:lnTo>
                    <a:pt x="32918" y="73647"/>
                  </a:lnTo>
                  <a:lnTo>
                    <a:pt x="39268" y="71335"/>
                  </a:lnTo>
                  <a:lnTo>
                    <a:pt x="40144" y="70764"/>
                  </a:lnTo>
                  <a:lnTo>
                    <a:pt x="41008" y="70472"/>
                  </a:lnTo>
                  <a:lnTo>
                    <a:pt x="42164" y="70180"/>
                  </a:lnTo>
                  <a:lnTo>
                    <a:pt x="43319" y="69608"/>
                  </a:lnTo>
                  <a:lnTo>
                    <a:pt x="44183" y="69316"/>
                  </a:lnTo>
                  <a:lnTo>
                    <a:pt x="45631" y="68453"/>
                  </a:lnTo>
                  <a:lnTo>
                    <a:pt x="49085" y="67297"/>
                  </a:lnTo>
                  <a:lnTo>
                    <a:pt x="51981" y="66141"/>
                  </a:lnTo>
                  <a:lnTo>
                    <a:pt x="25120" y="66141"/>
                  </a:lnTo>
                  <a:lnTo>
                    <a:pt x="24390" y="65557"/>
                  </a:lnTo>
                  <a:lnTo>
                    <a:pt x="9525" y="65557"/>
                  </a:lnTo>
                  <a:lnTo>
                    <a:pt x="9525" y="63538"/>
                  </a:lnTo>
                  <a:lnTo>
                    <a:pt x="6642" y="61810"/>
                  </a:lnTo>
                  <a:lnTo>
                    <a:pt x="5486" y="60934"/>
                  </a:lnTo>
                  <a:lnTo>
                    <a:pt x="5974" y="45811"/>
                  </a:lnTo>
                  <a:lnTo>
                    <a:pt x="8983" y="30252"/>
                  </a:lnTo>
                  <a:lnTo>
                    <a:pt x="12914" y="14802"/>
                  </a:lnTo>
                  <a:lnTo>
                    <a:pt x="16167" y="0"/>
                  </a:lnTo>
                  <a:close/>
                </a:path>
                <a:path w="71120" h="81914">
                  <a:moveTo>
                    <a:pt x="47633" y="60489"/>
                  </a:moveTo>
                  <a:lnTo>
                    <a:pt x="40173" y="61406"/>
                  </a:lnTo>
                  <a:lnTo>
                    <a:pt x="32117" y="62810"/>
                  </a:lnTo>
                  <a:lnTo>
                    <a:pt x="25984" y="63538"/>
                  </a:lnTo>
                  <a:lnTo>
                    <a:pt x="25120" y="66141"/>
                  </a:lnTo>
                  <a:lnTo>
                    <a:pt x="51981" y="66141"/>
                  </a:lnTo>
                  <a:lnTo>
                    <a:pt x="53708" y="65557"/>
                  </a:lnTo>
                  <a:lnTo>
                    <a:pt x="56603" y="62674"/>
                  </a:lnTo>
                  <a:lnTo>
                    <a:pt x="60071" y="62674"/>
                  </a:lnTo>
                  <a:lnTo>
                    <a:pt x="61205" y="61226"/>
                  </a:lnTo>
                  <a:lnTo>
                    <a:pt x="51981" y="61226"/>
                  </a:lnTo>
                  <a:lnTo>
                    <a:pt x="47633" y="60489"/>
                  </a:lnTo>
                  <a:close/>
                </a:path>
                <a:path w="71120" h="81914">
                  <a:moveTo>
                    <a:pt x="20789" y="62674"/>
                  </a:moveTo>
                  <a:lnTo>
                    <a:pt x="18770" y="63538"/>
                  </a:lnTo>
                  <a:lnTo>
                    <a:pt x="13284" y="63538"/>
                  </a:lnTo>
                  <a:lnTo>
                    <a:pt x="13284" y="65557"/>
                  </a:lnTo>
                  <a:lnTo>
                    <a:pt x="24390" y="65557"/>
                  </a:lnTo>
                  <a:lnTo>
                    <a:pt x="20789" y="62674"/>
                  </a:lnTo>
                  <a:close/>
                </a:path>
                <a:path w="71120" h="81914">
                  <a:moveTo>
                    <a:pt x="54584" y="57188"/>
                  </a:moveTo>
                  <a:lnTo>
                    <a:pt x="53708" y="58343"/>
                  </a:lnTo>
                  <a:lnTo>
                    <a:pt x="51981" y="61226"/>
                  </a:lnTo>
                  <a:lnTo>
                    <a:pt x="61205" y="61226"/>
                  </a:lnTo>
                  <a:lnTo>
                    <a:pt x="63246" y="58623"/>
                  </a:lnTo>
                  <a:lnTo>
                    <a:pt x="63736" y="58051"/>
                  </a:lnTo>
                  <a:lnTo>
                    <a:pt x="57467" y="58051"/>
                  </a:lnTo>
                  <a:lnTo>
                    <a:pt x="56311" y="57759"/>
                  </a:lnTo>
                  <a:lnTo>
                    <a:pt x="54584" y="57188"/>
                  </a:lnTo>
                  <a:close/>
                </a:path>
                <a:path w="71120" h="81914">
                  <a:moveTo>
                    <a:pt x="70751" y="48221"/>
                  </a:moveTo>
                  <a:lnTo>
                    <a:pt x="69303" y="48221"/>
                  </a:lnTo>
                  <a:lnTo>
                    <a:pt x="64109" y="53428"/>
                  </a:lnTo>
                  <a:lnTo>
                    <a:pt x="63538" y="55740"/>
                  </a:lnTo>
                  <a:lnTo>
                    <a:pt x="58623" y="55740"/>
                  </a:lnTo>
                  <a:lnTo>
                    <a:pt x="58039" y="56324"/>
                  </a:lnTo>
                  <a:lnTo>
                    <a:pt x="57467" y="58051"/>
                  </a:lnTo>
                  <a:lnTo>
                    <a:pt x="63736" y="58051"/>
                  </a:lnTo>
                  <a:lnTo>
                    <a:pt x="70180" y="50546"/>
                  </a:lnTo>
                  <a:lnTo>
                    <a:pt x="70180" y="49669"/>
                  </a:lnTo>
                  <a:lnTo>
                    <a:pt x="70459" y="48806"/>
                  </a:lnTo>
                  <a:lnTo>
                    <a:pt x="70751" y="48221"/>
                  </a:lnTo>
                  <a:close/>
                </a:path>
              </a:pathLst>
            </a:custGeom>
            <a:solidFill>
              <a:srgbClr val="898C8D"/>
            </a:solidFill>
          </p:spPr>
          <p:txBody>
            <a:bodyPr wrap="square" lIns="0" tIns="0" rIns="0" bIns="0" rtlCol="0"/>
            <a:lstStyle/>
            <a:p>
              <a:endParaRPr/>
            </a:p>
          </p:txBody>
        </p:sp>
        <p:sp>
          <p:nvSpPr>
            <p:cNvPr id="1054" name="object 1057">
              <a:extLst>
                <a:ext uri="{FF2B5EF4-FFF2-40B4-BE49-F238E27FC236}">
                  <a16:creationId xmlns:a16="http://schemas.microsoft.com/office/drawing/2014/main" id="{C5C2170D-DF1B-4422-3121-77D2EF76DF29}"/>
                </a:ext>
              </a:extLst>
            </p:cNvPr>
            <p:cNvSpPr/>
            <p:nvPr/>
          </p:nvSpPr>
          <p:spPr>
            <a:xfrm>
              <a:off x="6226105" y="3282675"/>
              <a:ext cx="4445" cy="7620"/>
            </a:xfrm>
            <a:custGeom>
              <a:avLst/>
              <a:gdLst/>
              <a:ahLst/>
              <a:cxnLst/>
              <a:rect l="l" t="t" r="r" b="b"/>
              <a:pathLst>
                <a:path w="4445" h="7620">
                  <a:moveTo>
                    <a:pt x="4330" y="0"/>
                  </a:moveTo>
                  <a:lnTo>
                    <a:pt x="1727" y="0"/>
                  </a:lnTo>
                  <a:lnTo>
                    <a:pt x="863" y="4622"/>
                  </a:lnTo>
                  <a:lnTo>
                    <a:pt x="0" y="6642"/>
                  </a:lnTo>
                  <a:lnTo>
                    <a:pt x="0" y="7226"/>
                  </a:lnTo>
                  <a:lnTo>
                    <a:pt x="2311" y="5206"/>
                  </a:lnTo>
                  <a:lnTo>
                    <a:pt x="4330" y="0"/>
                  </a:lnTo>
                  <a:close/>
                </a:path>
              </a:pathLst>
            </a:custGeom>
            <a:solidFill>
              <a:srgbClr val="E3AA99"/>
            </a:solidFill>
          </p:spPr>
          <p:txBody>
            <a:bodyPr wrap="square" lIns="0" tIns="0" rIns="0" bIns="0" rtlCol="0"/>
            <a:lstStyle/>
            <a:p>
              <a:endParaRPr/>
            </a:p>
          </p:txBody>
        </p:sp>
        <p:sp>
          <p:nvSpPr>
            <p:cNvPr id="1055" name="object 1058">
              <a:extLst>
                <a:ext uri="{FF2B5EF4-FFF2-40B4-BE49-F238E27FC236}">
                  <a16:creationId xmlns:a16="http://schemas.microsoft.com/office/drawing/2014/main" id="{EA2CD59C-B98E-64A1-EB2D-39FE8F89EB52}"/>
                </a:ext>
              </a:extLst>
            </p:cNvPr>
            <p:cNvSpPr/>
            <p:nvPr/>
          </p:nvSpPr>
          <p:spPr>
            <a:xfrm>
              <a:off x="6123285" y="3276898"/>
              <a:ext cx="4445" cy="11430"/>
            </a:xfrm>
            <a:custGeom>
              <a:avLst/>
              <a:gdLst/>
              <a:ahLst/>
              <a:cxnLst/>
              <a:rect l="l" t="t" r="r" b="b"/>
              <a:pathLst>
                <a:path w="4445" h="11429">
                  <a:moveTo>
                    <a:pt x="4330" y="0"/>
                  </a:moveTo>
                  <a:lnTo>
                    <a:pt x="1727" y="1168"/>
                  </a:lnTo>
                  <a:lnTo>
                    <a:pt x="0" y="3759"/>
                  </a:lnTo>
                  <a:lnTo>
                    <a:pt x="0" y="6934"/>
                  </a:lnTo>
                  <a:lnTo>
                    <a:pt x="863" y="8382"/>
                  </a:lnTo>
                  <a:lnTo>
                    <a:pt x="2882" y="10985"/>
                  </a:lnTo>
                  <a:lnTo>
                    <a:pt x="3759" y="5778"/>
                  </a:lnTo>
                  <a:lnTo>
                    <a:pt x="3759" y="4622"/>
                  </a:lnTo>
                  <a:lnTo>
                    <a:pt x="4330" y="2311"/>
                  </a:lnTo>
                  <a:lnTo>
                    <a:pt x="4330" y="0"/>
                  </a:lnTo>
                  <a:close/>
                </a:path>
              </a:pathLst>
            </a:custGeom>
            <a:solidFill>
              <a:srgbClr val="B0B3B3"/>
            </a:solidFill>
          </p:spPr>
          <p:txBody>
            <a:bodyPr wrap="square" lIns="0" tIns="0" rIns="0" bIns="0" rtlCol="0"/>
            <a:lstStyle/>
            <a:p>
              <a:endParaRPr/>
            </a:p>
          </p:txBody>
        </p:sp>
        <p:sp>
          <p:nvSpPr>
            <p:cNvPr id="1056" name="object 1059">
              <a:extLst>
                <a:ext uri="{FF2B5EF4-FFF2-40B4-BE49-F238E27FC236}">
                  <a16:creationId xmlns:a16="http://schemas.microsoft.com/office/drawing/2014/main" id="{CCFB02CE-8A1F-FC46-12D7-882823E0EC87}"/>
                </a:ext>
              </a:extLst>
            </p:cNvPr>
            <p:cNvSpPr/>
            <p:nvPr/>
          </p:nvSpPr>
          <p:spPr>
            <a:xfrm>
              <a:off x="6126175" y="3282683"/>
              <a:ext cx="1905" cy="5715"/>
            </a:xfrm>
            <a:custGeom>
              <a:avLst/>
              <a:gdLst/>
              <a:ahLst/>
              <a:cxnLst/>
              <a:rect l="l" t="t" r="r" b="b"/>
              <a:pathLst>
                <a:path w="1904" h="5714">
                  <a:moveTo>
                    <a:pt x="863" y="0"/>
                  </a:moveTo>
                  <a:lnTo>
                    <a:pt x="571" y="1727"/>
                  </a:lnTo>
                  <a:lnTo>
                    <a:pt x="292" y="3467"/>
                  </a:lnTo>
                  <a:lnTo>
                    <a:pt x="0" y="5194"/>
                  </a:lnTo>
                  <a:lnTo>
                    <a:pt x="292" y="4902"/>
                  </a:lnTo>
                  <a:lnTo>
                    <a:pt x="1447" y="4330"/>
                  </a:lnTo>
                  <a:lnTo>
                    <a:pt x="1447" y="3174"/>
                  </a:lnTo>
                  <a:lnTo>
                    <a:pt x="863" y="863"/>
                  </a:lnTo>
                  <a:lnTo>
                    <a:pt x="863" y="0"/>
                  </a:lnTo>
                  <a:close/>
                </a:path>
              </a:pathLst>
            </a:custGeom>
            <a:solidFill>
              <a:srgbClr val="A1A4A5"/>
            </a:solidFill>
          </p:spPr>
          <p:txBody>
            <a:bodyPr wrap="square" lIns="0" tIns="0" rIns="0" bIns="0" rtlCol="0"/>
            <a:lstStyle/>
            <a:p>
              <a:endParaRPr/>
            </a:p>
          </p:txBody>
        </p:sp>
        <p:sp>
          <p:nvSpPr>
            <p:cNvPr id="1057" name="object 1060">
              <a:extLst>
                <a:ext uri="{FF2B5EF4-FFF2-40B4-BE49-F238E27FC236}">
                  <a16:creationId xmlns:a16="http://schemas.microsoft.com/office/drawing/2014/main" id="{5BD8117D-9294-FCAD-CF7E-2ED05A992B17}"/>
                </a:ext>
              </a:extLst>
            </p:cNvPr>
            <p:cNvSpPr/>
            <p:nvPr/>
          </p:nvSpPr>
          <p:spPr>
            <a:xfrm>
              <a:off x="6210219" y="3266219"/>
              <a:ext cx="11430" cy="21590"/>
            </a:xfrm>
            <a:custGeom>
              <a:avLst/>
              <a:gdLst/>
              <a:ahLst/>
              <a:cxnLst/>
              <a:rect l="l" t="t" r="r" b="b"/>
              <a:pathLst>
                <a:path w="11429" h="21589">
                  <a:moveTo>
                    <a:pt x="11264" y="0"/>
                  </a:moveTo>
                  <a:lnTo>
                    <a:pt x="0" y="21081"/>
                  </a:lnTo>
                  <a:lnTo>
                    <a:pt x="4330" y="16751"/>
                  </a:lnTo>
                  <a:lnTo>
                    <a:pt x="7797" y="6057"/>
                  </a:lnTo>
                  <a:lnTo>
                    <a:pt x="11264" y="0"/>
                  </a:lnTo>
                  <a:close/>
                </a:path>
              </a:pathLst>
            </a:custGeom>
            <a:solidFill>
              <a:srgbClr val="C77662"/>
            </a:solidFill>
          </p:spPr>
          <p:txBody>
            <a:bodyPr wrap="square" lIns="0" tIns="0" rIns="0" bIns="0" rtlCol="0"/>
            <a:lstStyle/>
            <a:p>
              <a:endParaRPr/>
            </a:p>
          </p:txBody>
        </p:sp>
        <p:sp>
          <p:nvSpPr>
            <p:cNvPr id="1058" name="object 1061">
              <a:extLst>
                <a:ext uri="{FF2B5EF4-FFF2-40B4-BE49-F238E27FC236}">
                  <a16:creationId xmlns:a16="http://schemas.microsoft.com/office/drawing/2014/main" id="{986FA4A3-4295-D0C7-0C7F-933578DA836E}"/>
                </a:ext>
              </a:extLst>
            </p:cNvPr>
            <p:cNvSpPr/>
            <p:nvPr/>
          </p:nvSpPr>
          <p:spPr>
            <a:xfrm>
              <a:off x="6232458" y="3282972"/>
              <a:ext cx="2540" cy="4445"/>
            </a:xfrm>
            <a:custGeom>
              <a:avLst/>
              <a:gdLst/>
              <a:ahLst/>
              <a:cxnLst/>
              <a:rect l="l" t="t" r="r" b="b"/>
              <a:pathLst>
                <a:path w="2539" h="4445">
                  <a:moveTo>
                    <a:pt x="2311" y="0"/>
                  </a:moveTo>
                  <a:lnTo>
                    <a:pt x="292" y="1435"/>
                  </a:lnTo>
                  <a:lnTo>
                    <a:pt x="0" y="4038"/>
                  </a:lnTo>
                  <a:lnTo>
                    <a:pt x="1447" y="2882"/>
                  </a:lnTo>
                  <a:lnTo>
                    <a:pt x="2311" y="0"/>
                  </a:lnTo>
                  <a:close/>
                </a:path>
              </a:pathLst>
            </a:custGeom>
            <a:solidFill>
              <a:srgbClr val="B7654F"/>
            </a:solidFill>
          </p:spPr>
          <p:txBody>
            <a:bodyPr wrap="square" lIns="0" tIns="0" rIns="0" bIns="0" rtlCol="0"/>
            <a:lstStyle/>
            <a:p>
              <a:endParaRPr/>
            </a:p>
          </p:txBody>
        </p:sp>
        <p:sp>
          <p:nvSpPr>
            <p:cNvPr id="1059" name="object 1062">
              <a:extLst>
                <a:ext uri="{FF2B5EF4-FFF2-40B4-BE49-F238E27FC236}">
                  <a16:creationId xmlns:a16="http://schemas.microsoft.com/office/drawing/2014/main" id="{25AAF576-EC6E-13BD-09FB-C695AD02223E}"/>
                </a:ext>
              </a:extLst>
            </p:cNvPr>
            <p:cNvSpPr/>
            <p:nvPr/>
          </p:nvSpPr>
          <p:spPr>
            <a:xfrm>
              <a:off x="6127034" y="3279213"/>
              <a:ext cx="635" cy="6985"/>
            </a:xfrm>
            <a:custGeom>
              <a:avLst/>
              <a:gdLst/>
              <a:ahLst/>
              <a:cxnLst/>
              <a:rect l="l" t="t" r="r" b="b"/>
              <a:pathLst>
                <a:path w="635" h="6985">
                  <a:moveTo>
                    <a:pt x="584" y="0"/>
                  </a:moveTo>
                  <a:lnTo>
                    <a:pt x="0" y="2311"/>
                  </a:lnTo>
                  <a:lnTo>
                    <a:pt x="0" y="4330"/>
                  </a:lnTo>
                  <a:lnTo>
                    <a:pt x="584" y="6642"/>
                  </a:lnTo>
                  <a:lnTo>
                    <a:pt x="584" y="0"/>
                  </a:lnTo>
                  <a:close/>
                </a:path>
              </a:pathLst>
            </a:custGeom>
            <a:solidFill>
              <a:srgbClr val="898C8D"/>
            </a:solidFill>
          </p:spPr>
          <p:txBody>
            <a:bodyPr wrap="square" lIns="0" tIns="0" rIns="0" bIns="0" rtlCol="0"/>
            <a:lstStyle/>
            <a:p>
              <a:endParaRPr/>
            </a:p>
          </p:txBody>
        </p:sp>
        <p:sp>
          <p:nvSpPr>
            <p:cNvPr id="1060" name="object 1063">
              <a:extLst>
                <a:ext uri="{FF2B5EF4-FFF2-40B4-BE49-F238E27FC236}">
                  <a16:creationId xmlns:a16="http://schemas.microsoft.com/office/drawing/2014/main" id="{677193BB-6F1A-55C9-06E8-53F91A13D90C}"/>
                </a:ext>
              </a:extLst>
            </p:cNvPr>
            <p:cNvSpPr/>
            <p:nvPr/>
          </p:nvSpPr>
          <p:spPr>
            <a:xfrm>
              <a:off x="6222352" y="3281527"/>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DDCFC7"/>
            </a:solidFill>
          </p:spPr>
          <p:txBody>
            <a:bodyPr wrap="square" lIns="0" tIns="0" rIns="0" bIns="0" rtlCol="0"/>
            <a:lstStyle/>
            <a:p>
              <a:endParaRPr/>
            </a:p>
          </p:txBody>
        </p:sp>
        <p:sp>
          <p:nvSpPr>
            <p:cNvPr id="1061" name="object 1064">
              <a:extLst>
                <a:ext uri="{FF2B5EF4-FFF2-40B4-BE49-F238E27FC236}">
                  <a16:creationId xmlns:a16="http://schemas.microsoft.com/office/drawing/2014/main" id="{791E38E6-1D11-6C2F-A7E0-AD8C76724DCC}"/>
                </a:ext>
              </a:extLst>
            </p:cNvPr>
            <p:cNvSpPr/>
            <p:nvPr/>
          </p:nvSpPr>
          <p:spPr>
            <a:xfrm>
              <a:off x="6230435" y="3279795"/>
              <a:ext cx="3175" cy="3175"/>
            </a:xfrm>
            <a:custGeom>
              <a:avLst/>
              <a:gdLst/>
              <a:ahLst/>
              <a:cxnLst/>
              <a:rect l="l" t="t" r="r" b="b"/>
              <a:pathLst>
                <a:path w="3175" h="3175">
                  <a:moveTo>
                    <a:pt x="2603" y="0"/>
                  </a:moveTo>
                  <a:lnTo>
                    <a:pt x="1727" y="292"/>
                  </a:lnTo>
                  <a:lnTo>
                    <a:pt x="571" y="863"/>
                  </a:lnTo>
                  <a:lnTo>
                    <a:pt x="0" y="2019"/>
                  </a:lnTo>
                  <a:lnTo>
                    <a:pt x="0" y="2882"/>
                  </a:lnTo>
                  <a:lnTo>
                    <a:pt x="1727" y="2019"/>
                  </a:lnTo>
                  <a:lnTo>
                    <a:pt x="2603" y="0"/>
                  </a:lnTo>
                  <a:close/>
                </a:path>
              </a:pathLst>
            </a:custGeom>
            <a:solidFill>
              <a:srgbClr val="CB8F83"/>
            </a:solidFill>
          </p:spPr>
          <p:txBody>
            <a:bodyPr wrap="square" lIns="0" tIns="0" rIns="0" bIns="0" rtlCol="0"/>
            <a:lstStyle/>
            <a:p>
              <a:endParaRPr/>
            </a:p>
          </p:txBody>
        </p:sp>
        <p:sp>
          <p:nvSpPr>
            <p:cNvPr id="1062" name="object 1065">
              <a:extLst>
                <a:ext uri="{FF2B5EF4-FFF2-40B4-BE49-F238E27FC236}">
                  <a16:creationId xmlns:a16="http://schemas.microsoft.com/office/drawing/2014/main" id="{076C2799-F7C4-71D5-59AF-2095C6A7DEE6}"/>
                </a:ext>
              </a:extLst>
            </p:cNvPr>
            <p:cNvSpPr/>
            <p:nvPr/>
          </p:nvSpPr>
          <p:spPr>
            <a:xfrm>
              <a:off x="6123285" y="3272860"/>
              <a:ext cx="5715" cy="8255"/>
            </a:xfrm>
            <a:custGeom>
              <a:avLst/>
              <a:gdLst/>
              <a:ahLst/>
              <a:cxnLst/>
              <a:rect l="l" t="t" r="r" b="b"/>
              <a:pathLst>
                <a:path w="5714" h="8254">
                  <a:moveTo>
                    <a:pt x="5194" y="0"/>
                  </a:moveTo>
                  <a:lnTo>
                    <a:pt x="1423" y="2964"/>
                  </a:lnTo>
                  <a:lnTo>
                    <a:pt x="0" y="7797"/>
                  </a:lnTo>
                  <a:lnTo>
                    <a:pt x="1727" y="5207"/>
                  </a:lnTo>
                  <a:lnTo>
                    <a:pt x="4330" y="4038"/>
                  </a:lnTo>
                  <a:lnTo>
                    <a:pt x="4914" y="1155"/>
                  </a:lnTo>
                  <a:lnTo>
                    <a:pt x="5194" y="0"/>
                  </a:lnTo>
                  <a:close/>
                </a:path>
                <a:path w="5714" h="8254">
                  <a:moveTo>
                    <a:pt x="1447" y="2882"/>
                  </a:moveTo>
                  <a:lnTo>
                    <a:pt x="1155" y="3175"/>
                  </a:lnTo>
                  <a:lnTo>
                    <a:pt x="1423" y="2964"/>
                  </a:lnTo>
                  <a:close/>
                </a:path>
              </a:pathLst>
            </a:custGeom>
            <a:solidFill>
              <a:srgbClr val="C4BCC5"/>
            </a:solidFill>
          </p:spPr>
          <p:txBody>
            <a:bodyPr wrap="square" lIns="0" tIns="0" rIns="0" bIns="0" rtlCol="0"/>
            <a:lstStyle/>
            <a:p>
              <a:endParaRPr/>
            </a:p>
          </p:txBody>
        </p:sp>
        <p:sp>
          <p:nvSpPr>
            <p:cNvPr id="1063" name="object 1066">
              <a:extLst>
                <a:ext uri="{FF2B5EF4-FFF2-40B4-BE49-F238E27FC236}">
                  <a16:creationId xmlns:a16="http://schemas.microsoft.com/office/drawing/2014/main" id="{61478159-4F4C-6923-1ED3-4588EC112D03}"/>
                </a:ext>
              </a:extLst>
            </p:cNvPr>
            <p:cNvSpPr/>
            <p:nvPr/>
          </p:nvSpPr>
          <p:spPr>
            <a:xfrm>
              <a:off x="6217439" y="3263335"/>
              <a:ext cx="6985" cy="17780"/>
            </a:xfrm>
            <a:custGeom>
              <a:avLst/>
              <a:gdLst/>
              <a:ahLst/>
              <a:cxnLst/>
              <a:rect l="l" t="t" r="r" b="b"/>
              <a:pathLst>
                <a:path w="6985" h="17779">
                  <a:moveTo>
                    <a:pt x="6934" y="0"/>
                  </a:moveTo>
                  <a:lnTo>
                    <a:pt x="5486" y="0"/>
                  </a:lnTo>
                  <a:lnTo>
                    <a:pt x="5486" y="571"/>
                  </a:lnTo>
                  <a:lnTo>
                    <a:pt x="3467" y="8661"/>
                  </a:lnTo>
                  <a:lnTo>
                    <a:pt x="0" y="17322"/>
                  </a:lnTo>
                  <a:lnTo>
                    <a:pt x="3759" y="11544"/>
                  </a:lnTo>
                  <a:lnTo>
                    <a:pt x="6070" y="6642"/>
                  </a:lnTo>
                  <a:lnTo>
                    <a:pt x="6934" y="0"/>
                  </a:lnTo>
                  <a:close/>
                </a:path>
              </a:pathLst>
            </a:custGeom>
            <a:solidFill>
              <a:srgbClr val="CB8F83"/>
            </a:solidFill>
          </p:spPr>
          <p:txBody>
            <a:bodyPr wrap="square" lIns="0" tIns="0" rIns="0" bIns="0" rtlCol="0"/>
            <a:lstStyle/>
            <a:p>
              <a:endParaRPr/>
            </a:p>
          </p:txBody>
        </p:sp>
        <p:sp>
          <p:nvSpPr>
            <p:cNvPr id="1064" name="object 1067">
              <a:extLst>
                <a:ext uri="{FF2B5EF4-FFF2-40B4-BE49-F238E27FC236}">
                  <a16:creationId xmlns:a16="http://schemas.microsoft.com/office/drawing/2014/main" id="{0C09545B-CE69-6691-9D46-3E685C3AC726}"/>
                </a:ext>
              </a:extLst>
            </p:cNvPr>
            <p:cNvSpPr/>
            <p:nvPr/>
          </p:nvSpPr>
          <p:spPr>
            <a:xfrm>
              <a:off x="6231013" y="3260439"/>
              <a:ext cx="13970" cy="20320"/>
            </a:xfrm>
            <a:custGeom>
              <a:avLst/>
              <a:gdLst/>
              <a:ahLst/>
              <a:cxnLst/>
              <a:rect l="l" t="t" r="r" b="b"/>
              <a:pathLst>
                <a:path w="13970" h="20320">
                  <a:moveTo>
                    <a:pt x="13576" y="0"/>
                  </a:moveTo>
                  <a:lnTo>
                    <a:pt x="11836" y="2019"/>
                  </a:lnTo>
                  <a:lnTo>
                    <a:pt x="10680" y="5778"/>
                  </a:lnTo>
                  <a:lnTo>
                    <a:pt x="8661" y="5778"/>
                  </a:lnTo>
                  <a:lnTo>
                    <a:pt x="8661" y="7797"/>
                  </a:lnTo>
                  <a:lnTo>
                    <a:pt x="6642" y="7797"/>
                  </a:lnTo>
                  <a:lnTo>
                    <a:pt x="2019" y="15887"/>
                  </a:lnTo>
                  <a:lnTo>
                    <a:pt x="0" y="20218"/>
                  </a:lnTo>
                  <a:lnTo>
                    <a:pt x="1155" y="19646"/>
                  </a:lnTo>
                  <a:lnTo>
                    <a:pt x="2019" y="19354"/>
                  </a:lnTo>
                  <a:lnTo>
                    <a:pt x="2311" y="18770"/>
                  </a:lnTo>
                  <a:lnTo>
                    <a:pt x="2882" y="18199"/>
                  </a:lnTo>
                  <a:lnTo>
                    <a:pt x="2882" y="16459"/>
                  </a:lnTo>
                  <a:lnTo>
                    <a:pt x="5486" y="14731"/>
                  </a:lnTo>
                  <a:lnTo>
                    <a:pt x="7604" y="14731"/>
                  </a:lnTo>
                  <a:lnTo>
                    <a:pt x="8369" y="13576"/>
                  </a:lnTo>
                  <a:lnTo>
                    <a:pt x="9245" y="12992"/>
                  </a:lnTo>
                  <a:lnTo>
                    <a:pt x="9245" y="10693"/>
                  </a:lnTo>
                  <a:lnTo>
                    <a:pt x="12992" y="4330"/>
                  </a:lnTo>
                  <a:lnTo>
                    <a:pt x="13868" y="3467"/>
                  </a:lnTo>
                  <a:lnTo>
                    <a:pt x="13868" y="584"/>
                  </a:lnTo>
                  <a:lnTo>
                    <a:pt x="13576" y="292"/>
                  </a:lnTo>
                  <a:lnTo>
                    <a:pt x="13576" y="0"/>
                  </a:lnTo>
                  <a:close/>
                </a:path>
                <a:path w="13970" h="20320">
                  <a:moveTo>
                    <a:pt x="7604" y="14731"/>
                  </a:moveTo>
                  <a:lnTo>
                    <a:pt x="5486" y="14731"/>
                  </a:lnTo>
                  <a:lnTo>
                    <a:pt x="7226" y="15303"/>
                  </a:lnTo>
                  <a:lnTo>
                    <a:pt x="7604" y="14731"/>
                  </a:lnTo>
                  <a:close/>
                </a:path>
              </a:pathLst>
            </a:custGeom>
            <a:solidFill>
              <a:srgbClr val="E3AA99"/>
            </a:solidFill>
          </p:spPr>
          <p:txBody>
            <a:bodyPr wrap="square" lIns="0" tIns="0" rIns="0" bIns="0" rtlCol="0"/>
            <a:lstStyle/>
            <a:p>
              <a:endParaRPr/>
            </a:p>
          </p:txBody>
        </p:sp>
        <p:sp>
          <p:nvSpPr>
            <p:cNvPr id="1065" name="object 1068">
              <a:extLst>
                <a:ext uri="{FF2B5EF4-FFF2-40B4-BE49-F238E27FC236}">
                  <a16:creationId xmlns:a16="http://schemas.microsoft.com/office/drawing/2014/main" id="{C17DFAF6-46D3-B4B4-E923-B8F47084CB1A}"/>
                </a:ext>
              </a:extLst>
            </p:cNvPr>
            <p:cNvSpPr/>
            <p:nvPr/>
          </p:nvSpPr>
          <p:spPr>
            <a:xfrm>
              <a:off x="6233902" y="3275167"/>
              <a:ext cx="4445" cy="5080"/>
            </a:xfrm>
            <a:custGeom>
              <a:avLst/>
              <a:gdLst/>
              <a:ahLst/>
              <a:cxnLst/>
              <a:rect l="l" t="t" r="r" b="b"/>
              <a:pathLst>
                <a:path w="4445" h="5079">
                  <a:moveTo>
                    <a:pt x="2603" y="0"/>
                  </a:moveTo>
                  <a:lnTo>
                    <a:pt x="0" y="1739"/>
                  </a:lnTo>
                  <a:lnTo>
                    <a:pt x="0" y="3467"/>
                  </a:lnTo>
                  <a:lnTo>
                    <a:pt x="584" y="3759"/>
                  </a:lnTo>
                  <a:lnTo>
                    <a:pt x="2311" y="4914"/>
                  </a:lnTo>
                  <a:lnTo>
                    <a:pt x="3467" y="2019"/>
                  </a:lnTo>
                  <a:lnTo>
                    <a:pt x="4330" y="584"/>
                  </a:lnTo>
                  <a:lnTo>
                    <a:pt x="2603" y="0"/>
                  </a:lnTo>
                  <a:close/>
                </a:path>
              </a:pathLst>
            </a:custGeom>
            <a:solidFill>
              <a:srgbClr val="CB8F83"/>
            </a:solidFill>
          </p:spPr>
          <p:txBody>
            <a:bodyPr wrap="square" lIns="0" tIns="0" rIns="0" bIns="0" rtlCol="0"/>
            <a:lstStyle/>
            <a:p>
              <a:endParaRPr/>
            </a:p>
          </p:txBody>
        </p:sp>
        <p:sp>
          <p:nvSpPr>
            <p:cNvPr id="1066" name="object 1069">
              <a:extLst>
                <a:ext uri="{FF2B5EF4-FFF2-40B4-BE49-F238E27FC236}">
                  <a16:creationId xmlns:a16="http://schemas.microsoft.com/office/drawing/2014/main" id="{CF120799-0498-CFB4-CE93-3B09FBF8479A}"/>
                </a:ext>
              </a:extLst>
            </p:cNvPr>
            <p:cNvSpPr/>
            <p:nvPr/>
          </p:nvSpPr>
          <p:spPr>
            <a:xfrm>
              <a:off x="6225244" y="3275457"/>
              <a:ext cx="3810" cy="3810"/>
            </a:xfrm>
            <a:custGeom>
              <a:avLst/>
              <a:gdLst/>
              <a:ahLst/>
              <a:cxnLst/>
              <a:rect l="l" t="t" r="r" b="b"/>
              <a:pathLst>
                <a:path w="3810" h="3810">
                  <a:moveTo>
                    <a:pt x="1435" y="0"/>
                  </a:moveTo>
                  <a:lnTo>
                    <a:pt x="863" y="571"/>
                  </a:lnTo>
                  <a:lnTo>
                    <a:pt x="279" y="1447"/>
                  </a:lnTo>
                  <a:lnTo>
                    <a:pt x="0" y="2311"/>
                  </a:lnTo>
                  <a:lnTo>
                    <a:pt x="1435" y="3759"/>
                  </a:lnTo>
                  <a:lnTo>
                    <a:pt x="2882" y="3467"/>
                  </a:lnTo>
                  <a:lnTo>
                    <a:pt x="3746" y="1727"/>
                  </a:lnTo>
                  <a:lnTo>
                    <a:pt x="3454" y="1447"/>
                  </a:lnTo>
                  <a:lnTo>
                    <a:pt x="2882" y="1447"/>
                  </a:lnTo>
                  <a:lnTo>
                    <a:pt x="1435" y="0"/>
                  </a:lnTo>
                  <a:close/>
                </a:path>
              </a:pathLst>
            </a:custGeom>
            <a:solidFill>
              <a:srgbClr val="DDCFC7"/>
            </a:solidFill>
          </p:spPr>
          <p:txBody>
            <a:bodyPr wrap="square" lIns="0" tIns="0" rIns="0" bIns="0" rtlCol="0"/>
            <a:lstStyle/>
            <a:p>
              <a:endParaRPr/>
            </a:p>
          </p:txBody>
        </p:sp>
        <p:sp>
          <p:nvSpPr>
            <p:cNvPr id="1067" name="object 1070">
              <a:extLst>
                <a:ext uri="{FF2B5EF4-FFF2-40B4-BE49-F238E27FC236}">
                  <a16:creationId xmlns:a16="http://schemas.microsoft.com/office/drawing/2014/main" id="{84F30FBA-9C4A-6DAE-D074-81D90215CF7C}"/>
                </a:ext>
              </a:extLst>
            </p:cNvPr>
            <p:cNvSpPr/>
            <p:nvPr/>
          </p:nvSpPr>
          <p:spPr>
            <a:xfrm>
              <a:off x="6251808" y="3241668"/>
              <a:ext cx="34290" cy="38735"/>
            </a:xfrm>
            <a:custGeom>
              <a:avLst/>
              <a:gdLst/>
              <a:ahLst/>
              <a:cxnLst/>
              <a:rect l="l" t="t" r="r" b="b"/>
              <a:pathLst>
                <a:path w="34289" h="38735">
                  <a:moveTo>
                    <a:pt x="12992" y="0"/>
                  </a:moveTo>
                  <a:lnTo>
                    <a:pt x="8369" y="9817"/>
                  </a:lnTo>
                  <a:lnTo>
                    <a:pt x="6070" y="15011"/>
                  </a:lnTo>
                  <a:lnTo>
                    <a:pt x="6642" y="15595"/>
                  </a:lnTo>
                  <a:lnTo>
                    <a:pt x="5194" y="16751"/>
                  </a:lnTo>
                  <a:lnTo>
                    <a:pt x="4330" y="19926"/>
                  </a:lnTo>
                  <a:lnTo>
                    <a:pt x="3175" y="20789"/>
                  </a:lnTo>
                  <a:lnTo>
                    <a:pt x="863" y="25412"/>
                  </a:lnTo>
                  <a:lnTo>
                    <a:pt x="0" y="28016"/>
                  </a:lnTo>
                  <a:lnTo>
                    <a:pt x="7505" y="33794"/>
                  </a:lnTo>
                  <a:lnTo>
                    <a:pt x="11264" y="36969"/>
                  </a:lnTo>
                  <a:lnTo>
                    <a:pt x="18770" y="36969"/>
                  </a:lnTo>
                  <a:lnTo>
                    <a:pt x="26568" y="38125"/>
                  </a:lnTo>
                  <a:lnTo>
                    <a:pt x="33794" y="36106"/>
                  </a:lnTo>
                  <a:lnTo>
                    <a:pt x="33794" y="32054"/>
                  </a:lnTo>
                  <a:lnTo>
                    <a:pt x="34074" y="30327"/>
                  </a:lnTo>
                  <a:lnTo>
                    <a:pt x="32054" y="30327"/>
                  </a:lnTo>
                  <a:lnTo>
                    <a:pt x="32054" y="28295"/>
                  </a:lnTo>
                  <a:lnTo>
                    <a:pt x="25056" y="22783"/>
                  </a:lnTo>
                  <a:lnTo>
                    <a:pt x="19384" y="16209"/>
                  </a:lnTo>
                  <a:lnTo>
                    <a:pt x="15283" y="8605"/>
                  </a:lnTo>
                  <a:lnTo>
                    <a:pt x="12992" y="0"/>
                  </a:lnTo>
                  <a:close/>
                </a:path>
              </a:pathLst>
            </a:custGeom>
            <a:solidFill>
              <a:srgbClr val="5B6667"/>
            </a:solidFill>
          </p:spPr>
          <p:txBody>
            <a:bodyPr wrap="square" lIns="0" tIns="0" rIns="0" bIns="0" rtlCol="0"/>
            <a:lstStyle/>
            <a:p>
              <a:endParaRPr/>
            </a:p>
          </p:txBody>
        </p:sp>
        <p:sp>
          <p:nvSpPr>
            <p:cNvPr id="1068" name="object 1071">
              <a:extLst>
                <a:ext uri="{FF2B5EF4-FFF2-40B4-BE49-F238E27FC236}">
                  <a16:creationId xmlns:a16="http://schemas.microsoft.com/office/drawing/2014/main" id="{261B856C-68C7-4AC0-900E-BA633E8DF4AA}"/>
                </a:ext>
              </a:extLst>
            </p:cNvPr>
            <p:cNvSpPr/>
            <p:nvPr/>
          </p:nvSpPr>
          <p:spPr>
            <a:xfrm>
              <a:off x="6228126" y="3271990"/>
              <a:ext cx="5080" cy="5715"/>
            </a:xfrm>
            <a:custGeom>
              <a:avLst/>
              <a:gdLst/>
              <a:ahLst/>
              <a:cxnLst/>
              <a:rect l="l" t="t" r="r" b="b"/>
              <a:pathLst>
                <a:path w="5079" h="5714">
                  <a:moveTo>
                    <a:pt x="2882" y="0"/>
                  </a:moveTo>
                  <a:lnTo>
                    <a:pt x="1447" y="2311"/>
                  </a:lnTo>
                  <a:lnTo>
                    <a:pt x="0" y="1155"/>
                  </a:lnTo>
                  <a:lnTo>
                    <a:pt x="0" y="4914"/>
                  </a:lnTo>
                  <a:lnTo>
                    <a:pt x="571" y="4914"/>
                  </a:lnTo>
                  <a:lnTo>
                    <a:pt x="863" y="5194"/>
                  </a:lnTo>
                  <a:lnTo>
                    <a:pt x="1727" y="4330"/>
                  </a:lnTo>
                  <a:lnTo>
                    <a:pt x="4622" y="1155"/>
                  </a:lnTo>
                  <a:lnTo>
                    <a:pt x="2882" y="0"/>
                  </a:lnTo>
                  <a:close/>
                </a:path>
              </a:pathLst>
            </a:custGeom>
            <a:solidFill>
              <a:srgbClr val="DDCFC7"/>
            </a:solidFill>
          </p:spPr>
          <p:txBody>
            <a:bodyPr wrap="square" lIns="0" tIns="0" rIns="0" bIns="0" rtlCol="0"/>
            <a:lstStyle/>
            <a:p>
              <a:endParaRPr/>
            </a:p>
          </p:txBody>
        </p:sp>
        <p:sp>
          <p:nvSpPr>
            <p:cNvPr id="1069" name="object 1072">
              <a:extLst>
                <a:ext uri="{FF2B5EF4-FFF2-40B4-BE49-F238E27FC236}">
                  <a16:creationId xmlns:a16="http://schemas.microsoft.com/office/drawing/2014/main" id="{0DF6BD3B-465E-10B1-EE16-ED098088FB7F}"/>
                </a:ext>
              </a:extLst>
            </p:cNvPr>
            <p:cNvSpPr/>
            <p:nvPr/>
          </p:nvSpPr>
          <p:spPr>
            <a:xfrm>
              <a:off x="6434628" y="3273437"/>
              <a:ext cx="1270" cy="3810"/>
            </a:xfrm>
            <a:custGeom>
              <a:avLst/>
              <a:gdLst/>
              <a:ahLst/>
              <a:cxnLst/>
              <a:rect l="l" t="t" r="r" b="b"/>
              <a:pathLst>
                <a:path w="1270" h="3810">
                  <a:moveTo>
                    <a:pt x="0" y="0"/>
                  </a:moveTo>
                  <a:lnTo>
                    <a:pt x="0" y="3467"/>
                  </a:lnTo>
                  <a:lnTo>
                    <a:pt x="863" y="3467"/>
                  </a:lnTo>
                  <a:lnTo>
                    <a:pt x="584" y="2311"/>
                  </a:lnTo>
                  <a:lnTo>
                    <a:pt x="279" y="1155"/>
                  </a:lnTo>
                  <a:lnTo>
                    <a:pt x="0" y="0"/>
                  </a:lnTo>
                  <a:close/>
                </a:path>
              </a:pathLst>
            </a:custGeom>
            <a:solidFill>
              <a:srgbClr val="99A4A5"/>
            </a:solidFill>
          </p:spPr>
          <p:txBody>
            <a:bodyPr wrap="square" lIns="0" tIns="0" rIns="0" bIns="0" rtlCol="0"/>
            <a:lstStyle/>
            <a:p>
              <a:endParaRPr/>
            </a:p>
          </p:txBody>
        </p:sp>
        <p:sp>
          <p:nvSpPr>
            <p:cNvPr id="1070" name="object 1073">
              <a:extLst>
                <a:ext uri="{FF2B5EF4-FFF2-40B4-BE49-F238E27FC236}">
                  <a16:creationId xmlns:a16="http://schemas.microsoft.com/office/drawing/2014/main" id="{1B73F999-974D-4175-B678-E8F3DC8DB501}"/>
                </a:ext>
              </a:extLst>
            </p:cNvPr>
            <p:cNvSpPr/>
            <p:nvPr/>
          </p:nvSpPr>
          <p:spPr>
            <a:xfrm>
              <a:off x="6154773" y="3196325"/>
              <a:ext cx="64135" cy="78740"/>
            </a:xfrm>
            <a:custGeom>
              <a:avLst/>
              <a:gdLst/>
              <a:ahLst/>
              <a:cxnLst/>
              <a:rect l="l" t="t" r="r" b="b"/>
              <a:pathLst>
                <a:path w="64135" h="78739">
                  <a:moveTo>
                    <a:pt x="27413" y="74803"/>
                  </a:moveTo>
                  <a:lnTo>
                    <a:pt x="15303" y="74803"/>
                  </a:lnTo>
                  <a:lnTo>
                    <a:pt x="19634" y="78270"/>
                  </a:lnTo>
                  <a:lnTo>
                    <a:pt x="20497" y="75666"/>
                  </a:lnTo>
                  <a:lnTo>
                    <a:pt x="26631" y="74939"/>
                  </a:lnTo>
                  <a:lnTo>
                    <a:pt x="27413" y="74803"/>
                  </a:lnTo>
                  <a:close/>
                </a:path>
                <a:path w="64135" h="78739">
                  <a:moveTo>
                    <a:pt x="15011" y="0"/>
                  </a:moveTo>
                  <a:lnTo>
                    <a:pt x="10680" y="12128"/>
                  </a:lnTo>
                  <a:lnTo>
                    <a:pt x="7427" y="26930"/>
                  </a:lnTo>
                  <a:lnTo>
                    <a:pt x="3497" y="42381"/>
                  </a:lnTo>
                  <a:lnTo>
                    <a:pt x="488" y="57939"/>
                  </a:lnTo>
                  <a:lnTo>
                    <a:pt x="0" y="73063"/>
                  </a:lnTo>
                  <a:lnTo>
                    <a:pt x="1155" y="73939"/>
                  </a:lnTo>
                  <a:lnTo>
                    <a:pt x="4038" y="75666"/>
                  </a:lnTo>
                  <a:lnTo>
                    <a:pt x="4038" y="77685"/>
                  </a:lnTo>
                  <a:lnTo>
                    <a:pt x="7797" y="77685"/>
                  </a:lnTo>
                  <a:lnTo>
                    <a:pt x="7797" y="75666"/>
                  </a:lnTo>
                  <a:lnTo>
                    <a:pt x="13284" y="75666"/>
                  </a:lnTo>
                  <a:lnTo>
                    <a:pt x="15303" y="74803"/>
                  </a:lnTo>
                  <a:lnTo>
                    <a:pt x="27413" y="74803"/>
                  </a:lnTo>
                  <a:lnTo>
                    <a:pt x="34686" y="73534"/>
                  </a:lnTo>
                  <a:lnTo>
                    <a:pt x="42146" y="72618"/>
                  </a:lnTo>
                  <a:lnTo>
                    <a:pt x="46936" y="72618"/>
                  </a:lnTo>
                  <a:lnTo>
                    <a:pt x="47362" y="71907"/>
                  </a:lnTo>
                  <a:lnTo>
                    <a:pt x="3746" y="71907"/>
                  </a:lnTo>
                  <a:lnTo>
                    <a:pt x="2735" y="59492"/>
                  </a:lnTo>
                  <a:lnTo>
                    <a:pt x="5594" y="45591"/>
                  </a:lnTo>
                  <a:lnTo>
                    <a:pt x="10129" y="32068"/>
                  </a:lnTo>
                  <a:lnTo>
                    <a:pt x="14147" y="20789"/>
                  </a:lnTo>
                  <a:lnTo>
                    <a:pt x="12992" y="12992"/>
                  </a:lnTo>
                  <a:lnTo>
                    <a:pt x="15011" y="7213"/>
                  </a:lnTo>
                  <a:lnTo>
                    <a:pt x="15011" y="0"/>
                  </a:lnTo>
                  <a:close/>
                </a:path>
                <a:path w="64135" h="78739">
                  <a:moveTo>
                    <a:pt x="46936" y="72618"/>
                  </a:moveTo>
                  <a:lnTo>
                    <a:pt x="42146" y="72618"/>
                  </a:lnTo>
                  <a:lnTo>
                    <a:pt x="46494" y="73355"/>
                  </a:lnTo>
                  <a:lnTo>
                    <a:pt x="46936" y="72618"/>
                  </a:lnTo>
                  <a:close/>
                </a:path>
                <a:path w="64135" h="78739">
                  <a:moveTo>
                    <a:pt x="18478" y="69024"/>
                  </a:moveTo>
                  <a:lnTo>
                    <a:pt x="12700" y="69316"/>
                  </a:lnTo>
                  <a:lnTo>
                    <a:pt x="8953" y="71335"/>
                  </a:lnTo>
                  <a:lnTo>
                    <a:pt x="3746" y="71907"/>
                  </a:lnTo>
                  <a:lnTo>
                    <a:pt x="18770" y="71907"/>
                  </a:lnTo>
                  <a:lnTo>
                    <a:pt x="18478" y="70751"/>
                  </a:lnTo>
                  <a:lnTo>
                    <a:pt x="18478" y="69024"/>
                  </a:lnTo>
                  <a:close/>
                </a:path>
                <a:path w="64135" h="78739">
                  <a:moveTo>
                    <a:pt x="21361" y="67868"/>
                  </a:moveTo>
                  <a:lnTo>
                    <a:pt x="18770" y="71907"/>
                  </a:lnTo>
                  <a:lnTo>
                    <a:pt x="47362" y="71907"/>
                  </a:lnTo>
                  <a:lnTo>
                    <a:pt x="48054" y="70751"/>
                  </a:lnTo>
                  <a:lnTo>
                    <a:pt x="41579" y="70751"/>
                  </a:lnTo>
                  <a:lnTo>
                    <a:pt x="34658" y="69316"/>
                  </a:lnTo>
                  <a:lnTo>
                    <a:pt x="32847" y="68453"/>
                  </a:lnTo>
                  <a:lnTo>
                    <a:pt x="24257" y="68453"/>
                  </a:lnTo>
                  <a:lnTo>
                    <a:pt x="21361" y="67868"/>
                  </a:lnTo>
                  <a:close/>
                </a:path>
                <a:path w="64135" h="78739">
                  <a:moveTo>
                    <a:pt x="63817" y="60350"/>
                  </a:moveTo>
                  <a:lnTo>
                    <a:pt x="58051" y="62090"/>
                  </a:lnTo>
                  <a:lnTo>
                    <a:pt x="50253" y="62382"/>
                  </a:lnTo>
                  <a:lnTo>
                    <a:pt x="48221" y="69024"/>
                  </a:lnTo>
                  <a:lnTo>
                    <a:pt x="41579" y="70751"/>
                  </a:lnTo>
                  <a:lnTo>
                    <a:pt x="48054" y="70751"/>
                  </a:lnTo>
                  <a:lnTo>
                    <a:pt x="48221" y="70472"/>
                  </a:lnTo>
                  <a:lnTo>
                    <a:pt x="49098" y="69316"/>
                  </a:lnTo>
                  <a:lnTo>
                    <a:pt x="52266" y="69316"/>
                  </a:lnTo>
                  <a:lnTo>
                    <a:pt x="52552" y="68453"/>
                  </a:lnTo>
                  <a:lnTo>
                    <a:pt x="53136" y="67868"/>
                  </a:lnTo>
                  <a:lnTo>
                    <a:pt x="58051" y="67868"/>
                  </a:lnTo>
                  <a:lnTo>
                    <a:pt x="58623" y="65557"/>
                  </a:lnTo>
                  <a:lnTo>
                    <a:pt x="63817" y="60350"/>
                  </a:lnTo>
                  <a:close/>
                </a:path>
                <a:path w="64135" h="78739">
                  <a:moveTo>
                    <a:pt x="52266" y="69316"/>
                  </a:moveTo>
                  <a:lnTo>
                    <a:pt x="49098" y="69316"/>
                  </a:lnTo>
                  <a:lnTo>
                    <a:pt x="50825" y="69888"/>
                  </a:lnTo>
                  <a:lnTo>
                    <a:pt x="51981" y="70180"/>
                  </a:lnTo>
                  <a:lnTo>
                    <a:pt x="52266" y="69316"/>
                  </a:lnTo>
                  <a:close/>
                </a:path>
                <a:path w="64135" h="78739">
                  <a:moveTo>
                    <a:pt x="28587" y="66421"/>
                  </a:moveTo>
                  <a:lnTo>
                    <a:pt x="24257" y="68453"/>
                  </a:lnTo>
                  <a:lnTo>
                    <a:pt x="32847" y="68453"/>
                  </a:lnTo>
                  <a:lnTo>
                    <a:pt x="28587" y="66421"/>
                  </a:lnTo>
                  <a:close/>
                </a:path>
              </a:pathLst>
            </a:custGeom>
            <a:solidFill>
              <a:srgbClr val="919495"/>
            </a:solidFill>
          </p:spPr>
          <p:txBody>
            <a:bodyPr wrap="square" lIns="0" tIns="0" rIns="0" bIns="0" rtlCol="0"/>
            <a:lstStyle/>
            <a:p>
              <a:endParaRPr/>
            </a:p>
          </p:txBody>
        </p:sp>
        <p:sp>
          <p:nvSpPr>
            <p:cNvPr id="1071" name="object 1074">
              <a:extLst>
                <a:ext uri="{FF2B5EF4-FFF2-40B4-BE49-F238E27FC236}">
                  <a16:creationId xmlns:a16="http://schemas.microsoft.com/office/drawing/2014/main" id="{B01B673E-98C2-687A-A816-9552FD21607B}"/>
                </a:ext>
              </a:extLst>
            </p:cNvPr>
            <p:cNvSpPr/>
            <p:nvPr/>
          </p:nvSpPr>
          <p:spPr>
            <a:xfrm>
              <a:off x="6202998" y="3271131"/>
              <a:ext cx="6350" cy="3175"/>
            </a:xfrm>
            <a:custGeom>
              <a:avLst/>
              <a:gdLst/>
              <a:ahLst/>
              <a:cxnLst/>
              <a:rect l="l" t="t" r="r" b="b"/>
              <a:pathLst>
                <a:path w="6350" h="3175">
                  <a:moveTo>
                    <a:pt x="6350" y="0"/>
                  </a:moveTo>
                  <a:lnTo>
                    <a:pt x="2882" y="0"/>
                  </a:lnTo>
                  <a:lnTo>
                    <a:pt x="0" y="2882"/>
                  </a:lnTo>
                  <a:lnTo>
                    <a:pt x="1727" y="2311"/>
                  </a:lnTo>
                  <a:lnTo>
                    <a:pt x="3759" y="1727"/>
                  </a:lnTo>
                  <a:lnTo>
                    <a:pt x="5778" y="1447"/>
                  </a:lnTo>
                  <a:lnTo>
                    <a:pt x="5778" y="1155"/>
                  </a:lnTo>
                  <a:lnTo>
                    <a:pt x="6070" y="863"/>
                  </a:lnTo>
                  <a:lnTo>
                    <a:pt x="6350" y="863"/>
                  </a:lnTo>
                  <a:lnTo>
                    <a:pt x="6350" y="0"/>
                  </a:lnTo>
                  <a:close/>
                </a:path>
              </a:pathLst>
            </a:custGeom>
            <a:solidFill>
              <a:srgbClr val="707476"/>
            </a:solidFill>
          </p:spPr>
          <p:txBody>
            <a:bodyPr wrap="square" lIns="0" tIns="0" rIns="0" bIns="0" rtlCol="0"/>
            <a:lstStyle/>
            <a:p>
              <a:endParaRPr/>
            </a:p>
          </p:txBody>
        </p:sp>
        <p:sp>
          <p:nvSpPr>
            <p:cNvPr id="1072" name="object 1075">
              <a:extLst>
                <a:ext uri="{FF2B5EF4-FFF2-40B4-BE49-F238E27FC236}">
                  <a16:creationId xmlns:a16="http://schemas.microsoft.com/office/drawing/2014/main" id="{F9A5A893-4637-25E1-0185-576C44C2F9E0}"/>
                </a:ext>
              </a:extLst>
            </p:cNvPr>
            <p:cNvSpPr/>
            <p:nvPr/>
          </p:nvSpPr>
          <p:spPr>
            <a:xfrm>
              <a:off x="6240256" y="3264776"/>
              <a:ext cx="4445" cy="8890"/>
            </a:xfrm>
            <a:custGeom>
              <a:avLst/>
              <a:gdLst/>
              <a:ahLst/>
              <a:cxnLst/>
              <a:rect l="l" t="t" r="r" b="b"/>
              <a:pathLst>
                <a:path w="4445" h="8889">
                  <a:moveTo>
                    <a:pt x="3759" y="0"/>
                  </a:moveTo>
                  <a:lnTo>
                    <a:pt x="0" y="6350"/>
                  </a:lnTo>
                  <a:lnTo>
                    <a:pt x="0" y="8661"/>
                  </a:lnTo>
                  <a:lnTo>
                    <a:pt x="1447" y="6350"/>
                  </a:lnTo>
                  <a:lnTo>
                    <a:pt x="4330" y="2311"/>
                  </a:lnTo>
                  <a:lnTo>
                    <a:pt x="3759" y="571"/>
                  </a:lnTo>
                  <a:lnTo>
                    <a:pt x="3759" y="0"/>
                  </a:lnTo>
                  <a:close/>
                </a:path>
              </a:pathLst>
            </a:custGeom>
            <a:solidFill>
              <a:srgbClr val="91736E"/>
            </a:solidFill>
          </p:spPr>
          <p:txBody>
            <a:bodyPr wrap="square" lIns="0" tIns="0" rIns="0" bIns="0" rtlCol="0"/>
            <a:lstStyle/>
            <a:p>
              <a:endParaRPr/>
            </a:p>
          </p:txBody>
        </p:sp>
        <p:sp>
          <p:nvSpPr>
            <p:cNvPr id="1073" name="object 1076">
              <a:extLst>
                <a:ext uri="{FF2B5EF4-FFF2-40B4-BE49-F238E27FC236}">
                  <a16:creationId xmlns:a16="http://schemas.microsoft.com/office/drawing/2014/main" id="{BD1C2438-C961-ED53-00B0-497CA641F846}"/>
                </a:ext>
              </a:extLst>
            </p:cNvPr>
            <p:cNvSpPr/>
            <p:nvPr/>
          </p:nvSpPr>
          <p:spPr>
            <a:xfrm>
              <a:off x="6215128" y="3263337"/>
              <a:ext cx="8255" cy="9525"/>
            </a:xfrm>
            <a:custGeom>
              <a:avLst/>
              <a:gdLst/>
              <a:ahLst/>
              <a:cxnLst/>
              <a:rect l="l" t="t" r="r" b="b"/>
              <a:pathLst>
                <a:path w="8254" h="9525">
                  <a:moveTo>
                    <a:pt x="7797" y="0"/>
                  </a:moveTo>
                  <a:lnTo>
                    <a:pt x="3759" y="2298"/>
                  </a:lnTo>
                  <a:lnTo>
                    <a:pt x="2019" y="3746"/>
                  </a:lnTo>
                  <a:lnTo>
                    <a:pt x="2019" y="4902"/>
                  </a:lnTo>
                  <a:lnTo>
                    <a:pt x="1155" y="6350"/>
                  </a:lnTo>
                  <a:lnTo>
                    <a:pt x="584" y="7785"/>
                  </a:lnTo>
                  <a:lnTo>
                    <a:pt x="0" y="9525"/>
                  </a:lnTo>
                  <a:lnTo>
                    <a:pt x="4038" y="4318"/>
                  </a:lnTo>
                  <a:lnTo>
                    <a:pt x="6350" y="2882"/>
                  </a:lnTo>
                  <a:lnTo>
                    <a:pt x="6642" y="2019"/>
                  </a:lnTo>
                  <a:lnTo>
                    <a:pt x="7226" y="1142"/>
                  </a:lnTo>
                  <a:lnTo>
                    <a:pt x="7797" y="571"/>
                  </a:lnTo>
                  <a:lnTo>
                    <a:pt x="7797" y="0"/>
                  </a:lnTo>
                  <a:close/>
                </a:path>
              </a:pathLst>
            </a:custGeom>
            <a:solidFill>
              <a:srgbClr val="B75E49"/>
            </a:solidFill>
          </p:spPr>
          <p:txBody>
            <a:bodyPr wrap="square" lIns="0" tIns="0" rIns="0" bIns="0" rtlCol="0"/>
            <a:lstStyle/>
            <a:p>
              <a:endParaRPr/>
            </a:p>
          </p:txBody>
        </p:sp>
        <p:sp>
          <p:nvSpPr>
            <p:cNvPr id="1074" name="object 1077">
              <a:extLst>
                <a:ext uri="{FF2B5EF4-FFF2-40B4-BE49-F238E27FC236}">
                  <a16:creationId xmlns:a16="http://schemas.microsoft.com/office/drawing/2014/main" id="{6ED8D3DC-1131-FF67-458C-9B25818F20EA}"/>
                </a:ext>
              </a:extLst>
            </p:cNvPr>
            <p:cNvSpPr/>
            <p:nvPr/>
          </p:nvSpPr>
          <p:spPr>
            <a:xfrm>
              <a:off x="6302353" y="3271126"/>
              <a:ext cx="17780" cy="1905"/>
            </a:xfrm>
            <a:custGeom>
              <a:avLst/>
              <a:gdLst/>
              <a:ahLst/>
              <a:cxnLst/>
              <a:rect l="l" t="t" r="r" b="b"/>
              <a:pathLst>
                <a:path w="17779" h="1904">
                  <a:moveTo>
                    <a:pt x="11557" y="0"/>
                  </a:moveTo>
                  <a:lnTo>
                    <a:pt x="6070" y="292"/>
                  </a:lnTo>
                  <a:lnTo>
                    <a:pt x="0" y="0"/>
                  </a:lnTo>
                  <a:lnTo>
                    <a:pt x="17322" y="1739"/>
                  </a:lnTo>
                  <a:lnTo>
                    <a:pt x="11557" y="0"/>
                  </a:lnTo>
                  <a:close/>
                </a:path>
              </a:pathLst>
            </a:custGeom>
            <a:solidFill>
              <a:srgbClr val="818485"/>
            </a:solidFill>
          </p:spPr>
          <p:txBody>
            <a:bodyPr wrap="square" lIns="0" tIns="0" rIns="0" bIns="0" rtlCol="0"/>
            <a:lstStyle/>
            <a:p>
              <a:endParaRPr/>
            </a:p>
          </p:txBody>
        </p:sp>
        <p:sp>
          <p:nvSpPr>
            <p:cNvPr id="1075" name="object 1078">
              <a:extLst>
                <a:ext uri="{FF2B5EF4-FFF2-40B4-BE49-F238E27FC236}">
                  <a16:creationId xmlns:a16="http://schemas.microsoft.com/office/drawing/2014/main" id="{1FD2DE80-9C7B-F62F-1DD5-DF2E0B2A518C}"/>
                </a:ext>
              </a:extLst>
            </p:cNvPr>
            <p:cNvSpPr/>
            <p:nvPr/>
          </p:nvSpPr>
          <p:spPr>
            <a:xfrm>
              <a:off x="6209352" y="3259000"/>
              <a:ext cx="10160" cy="13335"/>
            </a:xfrm>
            <a:custGeom>
              <a:avLst/>
              <a:gdLst/>
              <a:ahLst/>
              <a:cxnLst/>
              <a:rect l="l" t="t" r="r" b="b"/>
              <a:pathLst>
                <a:path w="10160" h="13335">
                  <a:moveTo>
                    <a:pt x="10109" y="0"/>
                  </a:moveTo>
                  <a:lnTo>
                    <a:pt x="3175" y="8077"/>
                  </a:lnTo>
                  <a:lnTo>
                    <a:pt x="0" y="12128"/>
                  </a:lnTo>
                  <a:lnTo>
                    <a:pt x="0" y="12992"/>
                  </a:lnTo>
                  <a:lnTo>
                    <a:pt x="3467" y="10401"/>
                  </a:lnTo>
                  <a:lnTo>
                    <a:pt x="7797" y="9232"/>
                  </a:lnTo>
                  <a:lnTo>
                    <a:pt x="7797" y="8077"/>
                  </a:lnTo>
                  <a:lnTo>
                    <a:pt x="8382" y="5194"/>
                  </a:lnTo>
                  <a:lnTo>
                    <a:pt x="10109" y="0"/>
                  </a:lnTo>
                  <a:close/>
                </a:path>
              </a:pathLst>
            </a:custGeom>
            <a:solidFill>
              <a:srgbClr val="675352"/>
            </a:solidFill>
          </p:spPr>
          <p:txBody>
            <a:bodyPr wrap="square" lIns="0" tIns="0" rIns="0" bIns="0" rtlCol="0"/>
            <a:lstStyle/>
            <a:p>
              <a:endParaRPr/>
            </a:p>
          </p:txBody>
        </p:sp>
        <p:sp>
          <p:nvSpPr>
            <p:cNvPr id="1076" name="object 1079">
              <a:extLst>
                <a:ext uri="{FF2B5EF4-FFF2-40B4-BE49-F238E27FC236}">
                  <a16:creationId xmlns:a16="http://schemas.microsoft.com/office/drawing/2014/main" id="{92E8EBBC-69D4-FD6F-6227-783E5FAA9316}"/>
                </a:ext>
              </a:extLst>
            </p:cNvPr>
            <p:cNvSpPr/>
            <p:nvPr/>
          </p:nvSpPr>
          <p:spPr>
            <a:xfrm>
              <a:off x="6229565" y="3269685"/>
              <a:ext cx="1905" cy="2540"/>
            </a:xfrm>
            <a:custGeom>
              <a:avLst/>
              <a:gdLst/>
              <a:ahLst/>
              <a:cxnLst/>
              <a:rect l="l" t="t" r="r" b="b"/>
              <a:pathLst>
                <a:path w="1904" h="2539">
                  <a:moveTo>
                    <a:pt x="1447" y="0"/>
                  </a:moveTo>
                  <a:lnTo>
                    <a:pt x="0" y="0"/>
                  </a:lnTo>
                  <a:lnTo>
                    <a:pt x="292" y="584"/>
                  </a:lnTo>
                  <a:lnTo>
                    <a:pt x="876" y="1435"/>
                  </a:lnTo>
                  <a:lnTo>
                    <a:pt x="1447" y="2311"/>
                  </a:lnTo>
                  <a:lnTo>
                    <a:pt x="1447" y="0"/>
                  </a:lnTo>
                  <a:close/>
                </a:path>
              </a:pathLst>
            </a:custGeom>
            <a:solidFill>
              <a:srgbClr val="DDCFC7"/>
            </a:solidFill>
          </p:spPr>
          <p:txBody>
            <a:bodyPr wrap="square" lIns="0" tIns="0" rIns="0" bIns="0" rtlCol="0"/>
            <a:lstStyle/>
            <a:p>
              <a:endParaRPr/>
            </a:p>
          </p:txBody>
        </p:sp>
        <p:sp>
          <p:nvSpPr>
            <p:cNvPr id="1077" name="object 1080">
              <a:extLst>
                <a:ext uri="{FF2B5EF4-FFF2-40B4-BE49-F238E27FC236}">
                  <a16:creationId xmlns:a16="http://schemas.microsoft.com/office/drawing/2014/main" id="{56EC06AA-030F-D302-1181-17309AE7A457}"/>
                </a:ext>
              </a:extLst>
            </p:cNvPr>
            <p:cNvSpPr/>
            <p:nvPr/>
          </p:nvSpPr>
          <p:spPr>
            <a:xfrm>
              <a:off x="6285014" y="3265360"/>
              <a:ext cx="17780" cy="6985"/>
            </a:xfrm>
            <a:custGeom>
              <a:avLst/>
              <a:gdLst/>
              <a:ahLst/>
              <a:cxnLst/>
              <a:rect l="l" t="t" r="r" b="b"/>
              <a:pathLst>
                <a:path w="17779" h="6985">
                  <a:moveTo>
                    <a:pt x="13284" y="5778"/>
                  </a:moveTo>
                  <a:lnTo>
                    <a:pt x="12420" y="4330"/>
                  </a:lnTo>
                  <a:lnTo>
                    <a:pt x="0" y="0"/>
                  </a:lnTo>
                  <a:lnTo>
                    <a:pt x="1435" y="4914"/>
                  </a:lnTo>
                  <a:lnTo>
                    <a:pt x="8661" y="6350"/>
                  </a:lnTo>
                  <a:lnTo>
                    <a:pt x="13284" y="5778"/>
                  </a:lnTo>
                  <a:close/>
                </a:path>
                <a:path w="17779" h="6985">
                  <a:moveTo>
                    <a:pt x="17335" y="5765"/>
                  </a:moveTo>
                  <a:lnTo>
                    <a:pt x="14439" y="5765"/>
                  </a:lnTo>
                  <a:lnTo>
                    <a:pt x="14439" y="6629"/>
                  </a:lnTo>
                  <a:lnTo>
                    <a:pt x="17335" y="5765"/>
                  </a:lnTo>
                  <a:close/>
                </a:path>
              </a:pathLst>
            </a:custGeom>
            <a:solidFill>
              <a:srgbClr val="818485"/>
            </a:solidFill>
          </p:spPr>
          <p:txBody>
            <a:bodyPr wrap="square" lIns="0" tIns="0" rIns="0" bIns="0" rtlCol="0"/>
            <a:lstStyle/>
            <a:p>
              <a:endParaRPr/>
            </a:p>
          </p:txBody>
        </p:sp>
        <p:sp>
          <p:nvSpPr>
            <p:cNvPr id="1078" name="object 1081">
              <a:extLst>
                <a:ext uri="{FF2B5EF4-FFF2-40B4-BE49-F238E27FC236}">
                  <a16:creationId xmlns:a16="http://schemas.microsoft.com/office/drawing/2014/main" id="{BDD600D0-CF32-130A-1E8E-2353E3DC4C95}"/>
                </a:ext>
              </a:extLst>
            </p:cNvPr>
            <p:cNvSpPr/>
            <p:nvPr/>
          </p:nvSpPr>
          <p:spPr>
            <a:xfrm>
              <a:off x="6430592" y="3263331"/>
              <a:ext cx="3175" cy="8890"/>
            </a:xfrm>
            <a:custGeom>
              <a:avLst/>
              <a:gdLst/>
              <a:ahLst/>
              <a:cxnLst/>
              <a:rect l="l" t="t" r="r" b="b"/>
              <a:pathLst>
                <a:path w="3175" h="8889">
                  <a:moveTo>
                    <a:pt x="279" y="0"/>
                  </a:moveTo>
                  <a:lnTo>
                    <a:pt x="279" y="2019"/>
                  </a:lnTo>
                  <a:lnTo>
                    <a:pt x="0" y="8661"/>
                  </a:lnTo>
                  <a:lnTo>
                    <a:pt x="3174" y="8661"/>
                  </a:lnTo>
                  <a:lnTo>
                    <a:pt x="2019" y="5778"/>
                  </a:lnTo>
                  <a:lnTo>
                    <a:pt x="279" y="0"/>
                  </a:lnTo>
                  <a:close/>
                </a:path>
              </a:pathLst>
            </a:custGeom>
            <a:solidFill>
              <a:srgbClr val="999C9D"/>
            </a:solidFill>
          </p:spPr>
          <p:txBody>
            <a:bodyPr wrap="square" lIns="0" tIns="0" rIns="0" bIns="0" rtlCol="0"/>
            <a:lstStyle/>
            <a:p>
              <a:endParaRPr/>
            </a:p>
          </p:txBody>
        </p:sp>
        <p:sp>
          <p:nvSpPr>
            <p:cNvPr id="1079" name="object 1082">
              <a:extLst>
                <a:ext uri="{FF2B5EF4-FFF2-40B4-BE49-F238E27FC236}">
                  <a16:creationId xmlns:a16="http://schemas.microsoft.com/office/drawing/2014/main" id="{E7F1B7A9-C160-8130-13DA-D35E9C38C49B}"/>
                </a:ext>
              </a:extLst>
            </p:cNvPr>
            <p:cNvSpPr/>
            <p:nvPr/>
          </p:nvSpPr>
          <p:spPr>
            <a:xfrm>
              <a:off x="6231881" y="3266217"/>
              <a:ext cx="1270" cy="5080"/>
            </a:xfrm>
            <a:custGeom>
              <a:avLst/>
              <a:gdLst/>
              <a:ahLst/>
              <a:cxnLst/>
              <a:rect l="l" t="t" r="r" b="b"/>
              <a:pathLst>
                <a:path w="1270" h="5079">
                  <a:moveTo>
                    <a:pt x="1155" y="0"/>
                  </a:moveTo>
                  <a:lnTo>
                    <a:pt x="571" y="1155"/>
                  </a:lnTo>
                  <a:lnTo>
                    <a:pt x="292" y="2311"/>
                  </a:lnTo>
                  <a:lnTo>
                    <a:pt x="0" y="3467"/>
                  </a:lnTo>
                  <a:lnTo>
                    <a:pt x="571" y="4902"/>
                  </a:lnTo>
                  <a:lnTo>
                    <a:pt x="1155" y="0"/>
                  </a:lnTo>
                  <a:close/>
                </a:path>
              </a:pathLst>
            </a:custGeom>
            <a:solidFill>
              <a:srgbClr val="DDCFC7"/>
            </a:solidFill>
          </p:spPr>
          <p:txBody>
            <a:bodyPr wrap="square" lIns="0" tIns="0" rIns="0" bIns="0" rtlCol="0"/>
            <a:lstStyle/>
            <a:p>
              <a:endParaRPr/>
            </a:p>
          </p:txBody>
        </p:sp>
        <p:sp>
          <p:nvSpPr>
            <p:cNvPr id="1080" name="object 1083">
              <a:extLst>
                <a:ext uri="{FF2B5EF4-FFF2-40B4-BE49-F238E27FC236}">
                  <a16:creationId xmlns:a16="http://schemas.microsoft.com/office/drawing/2014/main" id="{834544F4-4562-905C-B474-7F911E85DDF0}"/>
                </a:ext>
              </a:extLst>
            </p:cNvPr>
            <p:cNvSpPr/>
            <p:nvPr/>
          </p:nvSpPr>
          <p:spPr>
            <a:xfrm>
              <a:off x="6157531" y="3159356"/>
              <a:ext cx="64769" cy="109220"/>
            </a:xfrm>
            <a:custGeom>
              <a:avLst/>
              <a:gdLst/>
              <a:ahLst/>
              <a:cxnLst/>
              <a:rect l="l" t="t" r="r" b="b"/>
              <a:pathLst>
                <a:path w="64770" h="109220">
                  <a:moveTo>
                    <a:pt x="29577" y="0"/>
                  </a:moveTo>
                  <a:lnTo>
                    <a:pt x="28713" y="0"/>
                  </a:lnTo>
                  <a:lnTo>
                    <a:pt x="23811" y="8661"/>
                  </a:lnTo>
                  <a:lnTo>
                    <a:pt x="20623" y="16459"/>
                  </a:lnTo>
                  <a:lnTo>
                    <a:pt x="20052" y="19342"/>
                  </a:lnTo>
                  <a:lnTo>
                    <a:pt x="18604" y="21081"/>
                  </a:lnTo>
                  <a:lnTo>
                    <a:pt x="15137" y="30327"/>
                  </a:lnTo>
                  <a:lnTo>
                    <a:pt x="13409" y="35229"/>
                  </a:lnTo>
                  <a:lnTo>
                    <a:pt x="12825" y="35813"/>
                  </a:lnTo>
                  <a:lnTo>
                    <a:pt x="12254" y="36969"/>
                  </a:lnTo>
                  <a:lnTo>
                    <a:pt x="12254" y="44195"/>
                  </a:lnTo>
                  <a:lnTo>
                    <a:pt x="10234" y="49961"/>
                  </a:lnTo>
                  <a:lnTo>
                    <a:pt x="11390" y="57759"/>
                  </a:lnTo>
                  <a:lnTo>
                    <a:pt x="7317" y="69184"/>
                  </a:lnTo>
                  <a:lnTo>
                    <a:pt x="2832" y="82561"/>
                  </a:lnTo>
                  <a:lnTo>
                    <a:pt x="35" y="96177"/>
                  </a:lnTo>
                  <a:lnTo>
                    <a:pt x="0" y="96748"/>
                  </a:lnTo>
                  <a:lnTo>
                    <a:pt x="989" y="108877"/>
                  </a:lnTo>
                  <a:lnTo>
                    <a:pt x="6183" y="108305"/>
                  </a:lnTo>
                  <a:lnTo>
                    <a:pt x="9942" y="106286"/>
                  </a:lnTo>
                  <a:lnTo>
                    <a:pt x="15721" y="105994"/>
                  </a:lnTo>
                  <a:lnTo>
                    <a:pt x="17862" y="105994"/>
                  </a:lnTo>
                  <a:lnTo>
                    <a:pt x="18604" y="104838"/>
                  </a:lnTo>
                  <a:lnTo>
                    <a:pt x="22725" y="104838"/>
                  </a:lnTo>
                  <a:lnTo>
                    <a:pt x="25830" y="103390"/>
                  </a:lnTo>
                  <a:lnTo>
                    <a:pt x="31454" y="103390"/>
                  </a:lnTo>
                  <a:lnTo>
                    <a:pt x="31024" y="102819"/>
                  </a:lnTo>
                  <a:lnTo>
                    <a:pt x="27856" y="99644"/>
                  </a:lnTo>
                  <a:lnTo>
                    <a:pt x="14565" y="99644"/>
                  </a:lnTo>
                  <a:lnTo>
                    <a:pt x="13702" y="97332"/>
                  </a:lnTo>
                  <a:lnTo>
                    <a:pt x="11264" y="88018"/>
                  </a:lnTo>
                  <a:lnTo>
                    <a:pt x="10265" y="78519"/>
                  </a:lnTo>
                  <a:lnTo>
                    <a:pt x="11053" y="69184"/>
                  </a:lnTo>
                  <a:lnTo>
                    <a:pt x="13981" y="60363"/>
                  </a:lnTo>
                  <a:lnTo>
                    <a:pt x="13409" y="57759"/>
                  </a:lnTo>
                  <a:lnTo>
                    <a:pt x="13117" y="55156"/>
                  </a:lnTo>
                  <a:lnTo>
                    <a:pt x="12825" y="52844"/>
                  </a:lnTo>
                  <a:lnTo>
                    <a:pt x="12825" y="49098"/>
                  </a:lnTo>
                  <a:lnTo>
                    <a:pt x="25512" y="11265"/>
                  </a:lnTo>
                  <a:lnTo>
                    <a:pt x="29577" y="0"/>
                  </a:lnTo>
                  <a:close/>
                </a:path>
                <a:path w="64770" h="109220">
                  <a:moveTo>
                    <a:pt x="17862" y="105994"/>
                  </a:moveTo>
                  <a:lnTo>
                    <a:pt x="15721" y="105994"/>
                  </a:lnTo>
                  <a:lnTo>
                    <a:pt x="15721" y="107734"/>
                  </a:lnTo>
                  <a:lnTo>
                    <a:pt x="16013" y="108877"/>
                  </a:lnTo>
                  <a:lnTo>
                    <a:pt x="17862" y="105994"/>
                  </a:lnTo>
                  <a:close/>
                </a:path>
                <a:path w="64770" h="109220">
                  <a:moveTo>
                    <a:pt x="31454" y="103390"/>
                  </a:moveTo>
                  <a:lnTo>
                    <a:pt x="25830" y="103390"/>
                  </a:lnTo>
                  <a:lnTo>
                    <a:pt x="31888" y="106286"/>
                  </a:lnTo>
                  <a:lnTo>
                    <a:pt x="38822" y="107734"/>
                  </a:lnTo>
                  <a:lnTo>
                    <a:pt x="45464" y="105994"/>
                  </a:lnTo>
                  <a:lnTo>
                    <a:pt x="45642" y="105409"/>
                  </a:lnTo>
                  <a:lnTo>
                    <a:pt x="38530" y="105409"/>
                  </a:lnTo>
                  <a:lnTo>
                    <a:pt x="36511" y="105130"/>
                  </a:lnTo>
                  <a:lnTo>
                    <a:pt x="32764" y="105130"/>
                  </a:lnTo>
                  <a:lnTo>
                    <a:pt x="31454" y="103390"/>
                  </a:lnTo>
                  <a:close/>
                </a:path>
                <a:path w="64770" h="109220">
                  <a:moveTo>
                    <a:pt x="22725" y="104838"/>
                  </a:moveTo>
                  <a:lnTo>
                    <a:pt x="18604" y="104838"/>
                  </a:lnTo>
                  <a:lnTo>
                    <a:pt x="21499" y="105409"/>
                  </a:lnTo>
                  <a:lnTo>
                    <a:pt x="22725" y="104838"/>
                  </a:lnTo>
                  <a:close/>
                </a:path>
                <a:path w="64770" h="109220">
                  <a:moveTo>
                    <a:pt x="64235" y="93281"/>
                  </a:moveTo>
                  <a:lnTo>
                    <a:pt x="56158" y="96177"/>
                  </a:lnTo>
                  <a:lnTo>
                    <a:pt x="48931" y="98196"/>
                  </a:lnTo>
                  <a:lnTo>
                    <a:pt x="41718" y="103098"/>
                  </a:lnTo>
                  <a:lnTo>
                    <a:pt x="38530" y="105409"/>
                  </a:lnTo>
                  <a:lnTo>
                    <a:pt x="45642" y="105409"/>
                  </a:lnTo>
                  <a:lnTo>
                    <a:pt x="47484" y="99352"/>
                  </a:lnTo>
                  <a:lnTo>
                    <a:pt x="55281" y="99059"/>
                  </a:lnTo>
                  <a:lnTo>
                    <a:pt x="61060" y="97332"/>
                  </a:lnTo>
                  <a:lnTo>
                    <a:pt x="62508" y="97332"/>
                  </a:lnTo>
                  <a:lnTo>
                    <a:pt x="63663" y="94449"/>
                  </a:lnTo>
                  <a:lnTo>
                    <a:pt x="64235" y="93281"/>
                  </a:lnTo>
                  <a:close/>
                </a:path>
                <a:path w="64770" h="109220">
                  <a:moveTo>
                    <a:pt x="22363" y="94449"/>
                  </a:moveTo>
                  <a:lnTo>
                    <a:pt x="20623" y="95021"/>
                  </a:lnTo>
                  <a:lnTo>
                    <a:pt x="17740" y="96177"/>
                  </a:lnTo>
                  <a:lnTo>
                    <a:pt x="16013" y="98488"/>
                  </a:lnTo>
                  <a:lnTo>
                    <a:pt x="15429" y="99644"/>
                  </a:lnTo>
                  <a:lnTo>
                    <a:pt x="27856" y="99644"/>
                  </a:lnTo>
                  <a:lnTo>
                    <a:pt x="24966" y="96748"/>
                  </a:lnTo>
                  <a:lnTo>
                    <a:pt x="22363" y="94449"/>
                  </a:lnTo>
                  <a:close/>
                </a:path>
              </a:pathLst>
            </a:custGeom>
            <a:solidFill>
              <a:srgbClr val="999C9D"/>
            </a:solidFill>
          </p:spPr>
          <p:txBody>
            <a:bodyPr wrap="square" lIns="0" tIns="0" rIns="0" bIns="0" rtlCol="0"/>
            <a:lstStyle/>
            <a:p>
              <a:endParaRPr/>
            </a:p>
          </p:txBody>
        </p:sp>
        <p:sp>
          <p:nvSpPr>
            <p:cNvPr id="1081" name="object 1084">
              <a:extLst>
                <a:ext uri="{FF2B5EF4-FFF2-40B4-BE49-F238E27FC236}">
                  <a16:creationId xmlns:a16="http://schemas.microsoft.com/office/drawing/2014/main" id="{DE549B44-3801-4FAB-3F69-FB96CF939E9C}"/>
                </a:ext>
              </a:extLst>
            </p:cNvPr>
            <p:cNvSpPr/>
            <p:nvPr/>
          </p:nvSpPr>
          <p:spPr>
            <a:xfrm>
              <a:off x="6410944" y="3264197"/>
              <a:ext cx="1905" cy="4445"/>
            </a:xfrm>
            <a:custGeom>
              <a:avLst/>
              <a:gdLst/>
              <a:ahLst/>
              <a:cxnLst/>
              <a:rect l="l" t="t" r="r" b="b"/>
              <a:pathLst>
                <a:path w="1904" h="4445">
                  <a:moveTo>
                    <a:pt x="0" y="0"/>
                  </a:moveTo>
                  <a:lnTo>
                    <a:pt x="0" y="4038"/>
                  </a:lnTo>
                  <a:lnTo>
                    <a:pt x="292" y="3467"/>
                  </a:lnTo>
                  <a:lnTo>
                    <a:pt x="1447" y="2882"/>
                  </a:lnTo>
                  <a:lnTo>
                    <a:pt x="1447" y="863"/>
                  </a:lnTo>
                  <a:lnTo>
                    <a:pt x="0" y="0"/>
                  </a:lnTo>
                  <a:close/>
                </a:path>
              </a:pathLst>
            </a:custGeom>
            <a:solidFill>
              <a:srgbClr val="99A4A5"/>
            </a:solidFill>
          </p:spPr>
          <p:txBody>
            <a:bodyPr wrap="square" lIns="0" tIns="0" rIns="0" bIns="0" rtlCol="0"/>
            <a:lstStyle/>
            <a:p>
              <a:endParaRPr/>
            </a:p>
          </p:txBody>
        </p:sp>
        <p:sp>
          <p:nvSpPr>
            <p:cNvPr id="1082" name="object 1085">
              <a:extLst>
                <a:ext uri="{FF2B5EF4-FFF2-40B4-BE49-F238E27FC236}">
                  <a16:creationId xmlns:a16="http://schemas.microsoft.com/office/drawing/2014/main" id="{E19C93A6-685E-2DA9-8336-B5969EEF28E7}"/>
                </a:ext>
              </a:extLst>
            </p:cNvPr>
            <p:cNvSpPr/>
            <p:nvPr/>
          </p:nvSpPr>
          <p:spPr>
            <a:xfrm>
              <a:off x="6217152" y="3184483"/>
              <a:ext cx="35560" cy="83185"/>
            </a:xfrm>
            <a:custGeom>
              <a:avLst/>
              <a:gdLst/>
              <a:ahLst/>
              <a:cxnLst/>
              <a:rect l="l" t="t" r="r" b="b"/>
              <a:pathLst>
                <a:path w="35560" h="83185">
                  <a:moveTo>
                    <a:pt x="18770" y="29743"/>
                  </a:moveTo>
                  <a:lnTo>
                    <a:pt x="6642" y="63538"/>
                  </a:lnTo>
                  <a:lnTo>
                    <a:pt x="5778" y="64973"/>
                  </a:lnTo>
                  <a:lnTo>
                    <a:pt x="5194" y="66433"/>
                  </a:lnTo>
                  <a:lnTo>
                    <a:pt x="4622" y="68160"/>
                  </a:lnTo>
                  <a:lnTo>
                    <a:pt x="4038" y="69316"/>
                  </a:lnTo>
                  <a:lnTo>
                    <a:pt x="2882" y="72199"/>
                  </a:lnTo>
                  <a:lnTo>
                    <a:pt x="2603" y="72783"/>
                  </a:lnTo>
                  <a:lnTo>
                    <a:pt x="2311" y="73647"/>
                  </a:lnTo>
                  <a:lnTo>
                    <a:pt x="2311" y="74510"/>
                  </a:lnTo>
                  <a:lnTo>
                    <a:pt x="571" y="79717"/>
                  </a:lnTo>
                  <a:lnTo>
                    <a:pt x="0" y="82600"/>
                  </a:lnTo>
                  <a:lnTo>
                    <a:pt x="1727" y="81153"/>
                  </a:lnTo>
                  <a:lnTo>
                    <a:pt x="5778" y="78841"/>
                  </a:lnTo>
                  <a:lnTo>
                    <a:pt x="7226" y="78841"/>
                  </a:lnTo>
                  <a:lnTo>
                    <a:pt x="14731" y="60934"/>
                  </a:lnTo>
                  <a:lnTo>
                    <a:pt x="16167" y="59207"/>
                  </a:lnTo>
                  <a:lnTo>
                    <a:pt x="21956" y="42456"/>
                  </a:lnTo>
                  <a:lnTo>
                    <a:pt x="18770" y="42456"/>
                  </a:lnTo>
                  <a:lnTo>
                    <a:pt x="17614" y="41300"/>
                  </a:lnTo>
                  <a:lnTo>
                    <a:pt x="17043" y="41008"/>
                  </a:lnTo>
                  <a:lnTo>
                    <a:pt x="17614" y="39281"/>
                  </a:lnTo>
                  <a:lnTo>
                    <a:pt x="18770" y="36385"/>
                  </a:lnTo>
                  <a:lnTo>
                    <a:pt x="19354" y="35229"/>
                  </a:lnTo>
                  <a:lnTo>
                    <a:pt x="19634" y="34937"/>
                  </a:lnTo>
                  <a:lnTo>
                    <a:pt x="19634" y="30619"/>
                  </a:lnTo>
                  <a:lnTo>
                    <a:pt x="18770" y="29743"/>
                  </a:lnTo>
                  <a:close/>
                </a:path>
                <a:path w="35560" h="83185">
                  <a:moveTo>
                    <a:pt x="35229" y="0"/>
                  </a:moveTo>
                  <a:lnTo>
                    <a:pt x="34950" y="0"/>
                  </a:lnTo>
                  <a:lnTo>
                    <a:pt x="30726" y="10107"/>
                  </a:lnTo>
                  <a:lnTo>
                    <a:pt x="27182" y="20650"/>
                  </a:lnTo>
                  <a:lnTo>
                    <a:pt x="23693" y="31193"/>
                  </a:lnTo>
                  <a:lnTo>
                    <a:pt x="19634" y="41300"/>
                  </a:lnTo>
                  <a:lnTo>
                    <a:pt x="19062" y="41871"/>
                  </a:lnTo>
                  <a:lnTo>
                    <a:pt x="18770" y="42456"/>
                  </a:lnTo>
                  <a:lnTo>
                    <a:pt x="21956" y="42456"/>
                  </a:lnTo>
                  <a:lnTo>
                    <a:pt x="32638" y="11544"/>
                  </a:lnTo>
                  <a:lnTo>
                    <a:pt x="33502" y="8089"/>
                  </a:lnTo>
                  <a:lnTo>
                    <a:pt x="34658" y="2882"/>
                  </a:lnTo>
                  <a:lnTo>
                    <a:pt x="35521" y="292"/>
                  </a:lnTo>
                  <a:lnTo>
                    <a:pt x="35229" y="0"/>
                  </a:lnTo>
                  <a:close/>
                </a:path>
              </a:pathLst>
            </a:custGeom>
            <a:solidFill>
              <a:srgbClr val="A64E3C"/>
            </a:solidFill>
          </p:spPr>
          <p:txBody>
            <a:bodyPr wrap="square" lIns="0" tIns="0" rIns="0" bIns="0" rtlCol="0"/>
            <a:lstStyle/>
            <a:p>
              <a:endParaRPr/>
            </a:p>
          </p:txBody>
        </p:sp>
        <p:sp>
          <p:nvSpPr>
            <p:cNvPr id="1083" name="object 1086">
              <a:extLst>
                <a:ext uri="{FF2B5EF4-FFF2-40B4-BE49-F238E27FC236}">
                  <a16:creationId xmlns:a16="http://schemas.microsoft.com/office/drawing/2014/main" id="{73C86517-0FFD-18A7-A561-518D5FB8F596}"/>
                </a:ext>
              </a:extLst>
            </p:cNvPr>
            <p:cNvSpPr/>
            <p:nvPr/>
          </p:nvSpPr>
          <p:spPr>
            <a:xfrm>
              <a:off x="6244017" y="3263909"/>
              <a:ext cx="1905" cy="3175"/>
            </a:xfrm>
            <a:custGeom>
              <a:avLst/>
              <a:gdLst/>
              <a:ahLst/>
              <a:cxnLst/>
              <a:rect l="l" t="t" r="r" b="b"/>
              <a:pathLst>
                <a:path w="1904" h="3175">
                  <a:moveTo>
                    <a:pt x="1155" y="0"/>
                  </a:moveTo>
                  <a:lnTo>
                    <a:pt x="863" y="0"/>
                  </a:lnTo>
                  <a:lnTo>
                    <a:pt x="0" y="863"/>
                  </a:lnTo>
                  <a:lnTo>
                    <a:pt x="0" y="1447"/>
                  </a:lnTo>
                  <a:lnTo>
                    <a:pt x="571" y="3175"/>
                  </a:lnTo>
                  <a:lnTo>
                    <a:pt x="1435" y="2311"/>
                  </a:lnTo>
                  <a:lnTo>
                    <a:pt x="1435" y="292"/>
                  </a:lnTo>
                  <a:lnTo>
                    <a:pt x="1155" y="0"/>
                  </a:lnTo>
                  <a:close/>
                </a:path>
              </a:pathLst>
            </a:custGeom>
            <a:solidFill>
              <a:srgbClr val="B7654F"/>
            </a:solidFill>
          </p:spPr>
          <p:txBody>
            <a:bodyPr wrap="square" lIns="0" tIns="0" rIns="0" bIns="0" rtlCol="0"/>
            <a:lstStyle/>
            <a:p>
              <a:endParaRPr/>
            </a:p>
          </p:txBody>
        </p:sp>
        <p:sp>
          <p:nvSpPr>
            <p:cNvPr id="1084" name="object 1087">
              <a:extLst>
                <a:ext uri="{FF2B5EF4-FFF2-40B4-BE49-F238E27FC236}">
                  <a16:creationId xmlns:a16="http://schemas.microsoft.com/office/drawing/2014/main" id="{1E40395C-D6AF-2F2E-7C1C-DAB3956578F6}"/>
                </a:ext>
              </a:extLst>
            </p:cNvPr>
            <p:cNvSpPr/>
            <p:nvPr/>
          </p:nvSpPr>
          <p:spPr>
            <a:xfrm>
              <a:off x="6233036" y="3261302"/>
              <a:ext cx="3810" cy="5080"/>
            </a:xfrm>
            <a:custGeom>
              <a:avLst/>
              <a:gdLst/>
              <a:ahLst/>
              <a:cxnLst/>
              <a:rect l="l" t="t" r="r" b="b"/>
              <a:pathLst>
                <a:path w="3810" h="5079">
                  <a:moveTo>
                    <a:pt x="3759" y="0"/>
                  </a:moveTo>
                  <a:lnTo>
                    <a:pt x="1155" y="876"/>
                  </a:lnTo>
                  <a:lnTo>
                    <a:pt x="571" y="2031"/>
                  </a:lnTo>
                  <a:lnTo>
                    <a:pt x="0" y="4914"/>
                  </a:lnTo>
                  <a:lnTo>
                    <a:pt x="2882" y="4914"/>
                  </a:lnTo>
                  <a:lnTo>
                    <a:pt x="3467" y="1447"/>
                  </a:lnTo>
                  <a:lnTo>
                    <a:pt x="3759" y="0"/>
                  </a:lnTo>
                  <a:close/>
                </a:path>
              </a:pathLst>
            </a:custGeom>
            <a:solidFill>
              <a:srgbClr val="DDCFC7"/>
            </a:solidFill>
          </p:spPr>
          <p:txBody>
            <a:bodyPr wrap="square" lIns="0" tIns="0" rIns="0" bIns="0" rtlCol="0"/>
            <a:lstStyle/>
            <a:p>
              <a:endParaRPr/>
            </a:p>
          </p:txBody>
        </p:sp>
        <p:sp>
          <p:nvSpPr>
            <p:cNvPr id="1085" name="object 1088">
              <a:extLst>
                <a:ext uri="{FF2B5EF4-FFF2-40B4-BE49-F238E27FC236}">
                  <a16:creationId xmlns:a16="http://schemas.microsoft.com/office/drawing/2014/main" id="{D36435E5-9F98-E8D8-D2C3-B2CDB920EB56}"/>
                </a:ext>
              </a:extLst>
            </p:cNvPr>
            <p:cNvSpPr/>
            <p:nvPr/>
          </p:nvSpPr>
          <p:spPr>
            <a:xfrm>
              <a:off x="6245454" y="3262458"/>
              <a:ext cx="2540" cy="3810"/>
            </a:xfrm>
            <a:custGeom>
              <a:avLst/>
              <a:gdLst/>
              <a:ahLst/>
              <a:cxnLst/>
              <a:rect l="l" t="t" r="r" b="b"/>
              <a:pathLst>
                <a:path w="2539" h="3810">
                  <a:moveTo>
                    <a:pt x="2019" y="0"/>
                  </a:moveTo>
                  <a:lnTo>
                    <a:pt x="863" y="0"/>
                  </a:lnTo>
                  <a:lnTo>
                    <a:pt x="863" y="1739"/>
                  </a:lnTo>
                  <a:lnTo>
                    <a:pt x="0" y="1739"/>
                  </a:lnTo>
                  <a:lnTo>
                    <a:pt x="0" y="3759"/>
                  </a:lnTo>
                  <a:lnTo>
                    <a:pt x="1155" y="2895"/>
                  </a:lnTo>
                  <a:lnTo>
                    <a:pt x="2019" y="0"/>
                  </a:lnTo>
                  <a:close/>
                </a:path>
              </a:pathLst>
            </a:custGeom>
            <a:solidFill>
              <a:srgbClr val="A7473A"/>
            </a:solidFill>
          </p:spPr>
          <p:txBody>
            <a:bodyPr wrap="square" lIns="0" tIns="0" rIns="0" bIns="0" rtlCol="0"/>
            <a:lstStyle/>
            <a:p>
              <a:endParaRPr/>
            </a:p>
          </p:txBody>
        </p:sp>
        <p:sp>
          <p:nvSpPr>
            <p:cNvPr id="1086" name="object 1089">
              <a:extLst>
                <a:ext uri="{FF2B5EF4-FFF2-40B4-BE49-F238E27FC236}">
                  <a16:creationId xmlns:a16="http://schemas.microsoft.com/office/drawing/2014/main" id="{BFFFE490-F609-591C-9219-FF29492F36DC}"/>
                </a:ext>
              </a:extLst>
            </p:cNvPr>
            <p:cNvSpPr/>
            <p:nvPr/>
          </p:nvSpPr>
          <p:spPr>
            <a:xfrm>
              <a:off x="6187691" y="3261306"/>
              <a:ext cx="12065" cy="3810"/>
            </a:xfrm>
            <a:custGeom>
              <a:avLst/>
              <a:gdLst/>
              <a:ahLst/>
              <a:cxnLst/>
              <a:rect l="l" t="t" r="r" b="b"/>
              <a:pathLst>
                <a:path w="12064" h="3810">
                  <a:moveTo>
                    <a:pt x="0" y="0"/>
                  </a:moveTo>
                  <a:lnTo>
                    <a:pt x="863" y="876"/>
                  </a:lnTo>
                  <a:lnTo>
                    <a:pt x="2603" y="3175"/>
                  </a:lnTo>
                  <a:lnTo>
                    <a:pt x="6350" y="3175"/>
                  </a:lnTo>
                  <a:lnTo>
                    <a:pt x="8382" y="3467"/>
                  </a:lnTo>
                  <a:lnTo>
                    <a:pt x="11155" y="1447"/>
                  </a:lnTo>
                  <a:lnTo>
                    <a:pt x="7226" y="1447"/>
                  </a:lnTo>
                  <a:lnTo>
                    <a:pt x="0" y="0"/>
                  </a:lnTo>
                  <a:close/>
                </a:path>
                <a:path w="12064" h="3810">
                  <a:moveTo>
                    <a:pt x="11557" y="1155"/>
                  </a:moveTo>
                  <a:lnTo>
                    <a:pt x="7226" y="1447"/>
                  </a:lnTo>
                  <a:lnTo>
                    <a:pt x="11155" y="1447"/>
                  </a:lnTo>
                  <a:lnTo>
                    <a:pt x="11557" y="1155"/>
                  </a:lnTo>
                  <a:close/>
                </a:path>
              </a:pathLst>
            </a:custGeom>
            <a:solidFill>
              <a:srgbClr val="A1A4A5"/>
            </a:solidFill>
          </p:spPr>
          <p:txBody>
            <a:bodyPr wrap="square" lIns="0" tIns="0" rIns="0" bIns="0" rtlCol="0"/>
            <a:lstStyle/>
            <a:p>
              <a:endParaRPr/>
            </a:p>
          </p:txBody>
        </p:sp>
        <p:sp>
          <p:nvSpPr>
            <p:cNvPr id="1087" name="object 1090">
              <a:extLst>
                <a:ext uri="{FF2B5EF4-FFF2-40B4-BE49-F238E27FC236}">
                  <a16:creationId xmlns:a16="http://schemas.microsoft.com/office/drawing/2014/main" id="{AF902910-701E-23C2-CEE9-EB3B1A7F9884}"/>
                </a:ext>
              </a:extLst>
            </p:cNvPr>
            <p:cNvSpPr/>
            <p:nvPr/>
          </p:nvSpPr>
          <p:spPr>
            <a:xfrm>
              <a:off x="6260760" y="3263613"/>
              <a:ext cx="1905" cy="1905"/>
            </a:xfrm>
            <a:custGeom>
              <a:avLst/>
              <a:gdLst/>
              <a:ahLst/>
              <a:cxnLst/>
              <a:rect l="l" t="t" r="r" b="b"/>
              <a:pathLst>
                <a:path w="1904" h="1904">
                  <a:moveTo>
                    <a:pt x="863" y="0"/>
                  </a:moveTo>
                  <a:lnTo>
                    <a:pt x="0" y="1739"/>
                  </a:lnTo>
                  <a:lnTo>
                    <a:pt x="571" y="1447"/>
                  </a:lnTo>
                  <a:lnTo>
                    <a:pt x="1155" y="1155"/>
                  </a:lnTo>
                  <a:lnTo>
                    <a:pt x="1727" y="876"/>
                  </a:lnTo>
                  <a:lnTo>
                    <a:pt x="1447" y="584"/>
                  </a:lnTo>
                  <a:lnTo>
                    <a:pt x="863" y="0"/>
                  </a:lnTo>
                  <a:close/>
                </a:path>
              </a:pathLst>
            </a:custGeom>
            <a:solidFill>
              <a:srgbClr val="675352"/>
            </a:solidFill>
          </p:spPr>
          <p:txBody>
            <a:bodyPr wrap="square" lIns="0" tIns="0" rIns="0" bIns="0" rtlCol="0"/>
            <a:lstStyle/>
            <a:p>
              <a:endParaRPr/>
            </a:p>
          </p:txBody>
        </p:sp>
        <p:sp>
          <p:nvSpPr>
            <p:cNvPr id="1088" name="object 1091">
              <a:extLst>
                <a:ext uri="{FF2B5EF4-FFF2-40B4-BE49-F238E27FC236}">
                  <a16:creationId xmlns:a16="http://schemas.microsoft.com/office/drawing/2014/main" id="{A5C7E198-A64F-B00F-FD73-88A31B660905}"/>
                </a:ext>
              </a:extLst>
            </p:cNvPr>
            <p:cNvSpPr/>
            <p:nvPr/>
          </p:nvSpPr>
          <p:spPr>
            <a:xfrm>
              <a:off x="6244870" y="3259003"/>
              <a:ext cx="3175" cy="5715"/>
            </a:xfrm>
            <a:custGeom>
              <a:avLst/>
              <a:gdLst/>
              <a:ahLst/>
              <a:cxnLst/>
              <a:rect l="l" t="t" r="r" b="b"/>
              <a:pathLst>
                <a:path w="3175" h="5714">
                  <a:moveTo>
                    <a:pt x="2603" y="0"/>
                  </a:moveTo>
                  <a:lnTo>
                    <a:pt x="876" y="1155"/>
                  </a:lnTo>
                  <a:lnTo>
                    <a:pt x="0" y="2019"/>
                  </a:lnTo>
                  <a:lnTo>
                    <a:pt x="0" y="4902"/>
                  </a:lnTo>
                  <a:lnTo>
                    <a:pt x="292" y="4902"/>
                  </a:lnTo>
                  <a:lnTo>
                    <a:pt x="584" y="5194"/>
                  </a:lnTo>
                  <a:lnTo>
                    <a:pt x="1447" y="5194"/>
                  </a:lnTo>
                  <a:lnTo>
                    <a:pt x="1447" y="3454"/>
                  </a:lnTo>
                  <a:lnTo>
                    <a:pt x="2603" y="3454"/>
                  </a:lnTo>
                  <a:lnTo>
                    <a:pt x="2603" y="0"/>
                  </a:lnTo>
                  <a:close/>
                </a:path>
              </a:pathLst>
            </a:custGeom>
            <a:solidFill>
              <a:srgbClr val="B7654F"/>
            </a:solidFill>
          </p:spPr>
          <p:txBody>
            <a:bodyPr wrap="square" lIns="0" tIns="0" rIns="0" bIns="0" rtlCol="0"/>
            <a:lstStyle/>
            <a:p>
              <a:endParaRPr/>
            </a:p>
          </p:txBody>
        </p:sp>
        <p:sp>
          <p:nvSpPr>
            <p:cNvPr id="1089" name="object 1092">
              <a:extLst>
                <a:ext uri="{FF2B5EF4-FFF2-40B4-BE49-F238E27FC236}">
                  <a16:creationId xmlns:a16="http://schemas.microsoft.com/office/drawing/2014/main" id="{D47820BD-79B7-7D77-FA23-5F0DB7EB9BD7}"/>
                </a:ext>
              </a:extLst>
            </p:cNvPr>
            <p:cNvSpPr/>
            <p:nvPr/>
          </p:nvSpPr>
          <p:spPr>
            <a:xfrm>
              <a:off x="6167796" y="2522344"/>
              <a:ext cx="103505" cy="740410"/>
            </a:xfrm>
            <a:custGeom>
              <a:avLst/>
              <a:gdLst/>
              <a:ahLst/>
              <a:cxnLst/>
              <a:rect l="l" t="t" r="r" b="b"/>
              <a:pathLst>
                <a:path w="103504" h="740410">
                  <a:moveTo>
                    <a:pt x="13282" y="730250"/>
                  </a:moveTo>
                  <a:lnTo>
                    <a:pt x="9785" y="730250"/>
                  </a:lnTo>
                  <a:lnTo>
                    <a:pt x="10369" y="731520"/>
                  </a:lnTo>
                  <a:lnTo>
                    <a:pt x="12096" y="731520"/>
                  </a:lnTo>
                  <a:lnTo>
                    <a:pt x="19894" y="739140"/>
                  </a:lnTo>
                  <a:lnTo>
                    <a:pt x="27120" y="740410"/>
                  </a:lnTo>
                  <a:lnTo>
                    <a:pt x="31451" y="740410"/>
                  </a:lnTo>
                  <a:lnTo>
                    <a:pt x="35058" y="737870"/>
                  </a:lnTo>
                  <a:lnTo>
                    <a:pt x="24809" y="737870"/>
                  </a:lnTo>
                  <a:lnTo>
                    <a:pt x="19602" y="736600"/>
                  </a:lnTo>
                  <a:lnTo>
                    <a:pt x="13282" y="730250"/>
                  </a:lnTo>
                  <a:close/>
                </a:path>
                <a:path w="103504" h="740410">
                  <a:moveTo>
                    <a:pt x="32315" y="723900"/>
                  </a:moveTo>
                  <a:lnTo>
                    <a:pt x="32315" y="726440"/>
                  </a:lnTo>
                  <a:lnTo>
                    <a:pt x="34334" y="726440"/>
                  </a:lnTo>
                  <a:lnTo>
                    <a:pt x="34334" y="736600"/>
                  </a:lnTo>
                  <a:lnTo>
                    <a:pt x="29419" y="737870"/>
                  </a:lnTo>
                  <a:lnTo>
                    <a:pt x="35058" y="737870"/>
                  </a:lnTo>
                  <a:lnTo>
                    <a:pt x="38665" y="735330"/>
                  </a:lnTo>
                  <a:lnTo>
                    <a:pt x="45891" y="734060"/>
                  </a:lnTo>
                  <a:lnTo>
                    <a:pt x="53968" y="731520"/>
                  </a:lnTo>
                  <a:lnTo>
                    <a:pt x="54552" y="728980"/>
                  </a:lnTo>
                  <a:lnTo>
                    <a:pt x="46462" y="728980"/>
                  </a:lnTo>
                  <a:lnTo>
                    <a:pt x="45307" y="727710"/>
                  </a:lnTo>
                  <a:lnTo>
                    <a:pt x="36937" y="727710"/>
                  </a:lnTo>
                  <a:lnTo>
                    <a:pt x="34334" y="725170"/>
                  </a:lnTo>
                  <a:lnTo>
                    <a:pt x="32315" y="723900"/>
                  </a:lnTo>
                  <a:close/>
                </a:path>
                <a:path w="103504" h="740410">
                  <a:moveTo>
                    <a:pt x="61766" y="492760"/>
                  </a:moveTo>
                  <a:lnTo>
                    <a:pt x="59467" y="497840"/>
                  </a:lnTo>
                  <a:lnTo>
                    <a:pt x="57727" y="505460"/>
                  </a:lnTo>
                  <a:lnTo>
                    <a:pt x="58312" y="511810"/>
                  </a:lnTo>
                  <a:lnTo>
                    <a:pt x="56572" y="511810"/>
                  </a:lnTo>
                  <a:lnTo>
                    <a:pt x="55416" y="519430"/>
                  </a:lnTo>
                  <a:lnTo>
                    <a:pt x="53689" y="534670"/>
                  </a:lnTo>
                  <a:lnTo>
                    <a:pt x="47618" y="538480"/>
                  </a:lnTo>
                  <a:lnTo>
                    <a:pt x="47326" y="552450"/>
                  </a:lnTo>
                  <a:lnTo>
                    <a:pt x="46170" y="558800"/>
                  </a:lnTo>
                  <a:lnTo>
                    <a:pt x="41675" y="571500"/>
                  </a:lnTo>
                  <a:lnTo>
                    <a:pt x="37258" y="582930"/>
                  </a:lnTo>
                  <a:lnTo>
                    <a:pt x="28555" y="608330"/>
                  </a:lnTo>
                  <a:lnTo>
                    <a:pt x="27984" y="609600"/>
                  </a:lnTo>
                  <a:lnTo>
                    <a:pt x="27692" y="610870"/>
                  </a:lnTo>
                  <a:lnTo>
                    <a:pt x="27120" y="612140"/>
                  </a:lnTo>
                  <a:lnTo>
                    <a:pt x="26536" y="614680"/>
                  </a:lnTo>
                  <a:lnTo>
                    <a:pt x="25965" y="615950"/>
                  </a:lnTo>
                  <a:lnTo>
                    <a:pt x="24809" y="621030"/>
                  </a:lnTo>
                  <a:lnTo>
                    <a:pt x="24225" y="622300"/>
                  </a:lnTo>
                  <a:lnTo>
                    <a:pt x="23933" y="622300"/>
                  </a:lnTo>
                  <a:lnTo>
                    <a:pt x="23653" y="623570"/>
                  </a:lnTo>
                  <a:lnTo>
                    <a:pt x="22205" y="628650"/>
                  </a:lnTo>
                  <a:lnTo>
                    <a:pt x="19323" y="637540"/>
                  </a:lnTo>
                  <a:lnTo>
                    <a:pt x="15251" y="648970"/>
                  </a:lnTo>
                  <a:lnTo>
                    <a:pt x="11264" y="660400"/>
                  </a:lnTo>
                  <a:lnTo>
                    <a:pt x="7335" y="671830"/>
                  </a:lnTo>
                  <a:lnTo>
                    <a:pt x="3435" y="683260"/>
                  </a:lnTo>
                  <a:lnTo>
                    <a:pt x="2571" y="687070"/>
                  </a:lnTo>
                  <a:lnTo>
                    <a:pt x="3435" y="687070"/>
                  </a:lnTo>
                  <a:lnTo>
                    <a:pt x="3435" y="690880"/>
                  </a:lnTo>
                  <a:lnTo>
                    <a:pt x="2571" y="690880"/>
                  </a:lnTo>
                  <a:lnTo>
                    <a:pt x="3143" y="695960"/>
                  </a:lnTo>
                  <a:lnTo>
                    <a:pt x="3727" y="698500"/>
                  </a:lnTo>
                  <a:lnTo>
                    <a:pt x="792" y="707390"/>
                  </a:lnTo>
                  <a:lnTo>
                    <a:pt x="0" y="716280"/>
                  </a:lnTo>
                  <a:lnTo>
                    <a:pt x="998" y="725170"/>
                  </a:lnTo>
                  <a:lnTo>
                    <a:pt x="3435" y="735330"/>
                  </a:lnTo>
                  <a:lnTo>
                    <a:pt x="4591" y="734060"/>
                  </a:lnTo>
                  <a:lnTo>
                    <a:pt x="7473" y="734060"/>
                  </a:lnTo>
                  <a:lnTo>
                    <a:pt x="8058" y="731520"/>
                  </a:lnTo>
                  <a:lnTo>
                    <a:pt x="9785" y="730250"/>
                  </a:lnTo>
                  <a:lnTo>
                    <a:pt x="13282" y="730250"/>
                  </a:lnTo>
                  <a:lnTo>
                    <a:pt x="10754" y="727710"/>
                  </a:lnTo>
                  <a:lnTo>
                    <a:pt x="4913" y="718820"/>
                  </a:lnTo>
                  <a:lnTo>
                    <a:pt x="3241" y="709930"/>
                  </a:lnTo>
                  <a:lnTo>
                    <a:pt x="6902" y="699770"/>
                  </a:lnTo>
                  <a:lnTo>
                    <a:pt x="8790" y="684530"/>
                  </a:lnTo>
                  <a:lnTo>
                    <a:pt x="11845" y="671830"/>
                  </a:lnTo>
                  <a:lnTo>
                    <a:pt x="16039" y="659130"/>
                  </a:lnTo>
                  <a:lnTo>
                    <a:pt x="21342" y="646430"/>
                  </a:lnTo>
                  <a:lnTo>
                    <a:pt x="27126" y="627380"/>
                  </a:lnTo>
                  <a:lnTo>
                    <a:pt x="33183" y="607060"/>
                  </a:lnTo>
                  <a:lnTo>
                    <a:pt x="39457" y="588010"/>
                  </a:lnTo>
                  <a:lnTo>
                    <a:pt x="45891" y="568960"/>
                  </a:lnTo>
                  <a:lnTo>
                    <a:pt x="47910" y="568960"/>
                  </a:lnTo>
                  <a:lnTo>
                    <a:pt x="48774" y="563880"/>
                  </a:lnTo>
                  <a:lnTo>
                    <a:pt x="49637" y="560070"/>
                  </a:lnTo>
                  <a:lnTo>
                    <a:pt x="54552" y="557530"/>
                  </a:lnTo>
                  <a:lnTo>
                    <a:pt x="55416" y="553720"/>
                  </a:lnTo>
                  <a:lnTo>
                    <a:pt x="57435" y="541020"/>
                  </a:lnTo>
                  <a:lnTo>
                    <a:pt x="63214" y="541020"/>
                  </a:lnTo>
                  <a:lnTo>
                    <a:pt x="63506" y="538480"/>
                  </a:lnTo>
                  <a:lnTo>
                    <a:pt x="64662" y="537210"/>
                  </a:lnTo>
                  <a:lnTo>
                    <a:pt x="100701" y="537210"/>
                  </a:lnTo>
                  <a:lnTo>
                    <a:pt x="100862" y="532130"/>
                  </a:lnTo>
                  <a:lnTo>
                    <a:pt x="71875" y="532130"/>
                  </a:lnTo>
                  <a:lnTo>
                    <a:pt x="71012" y="516890"/>
                  </a:lnTo>
                  <a:lnTo>
                    <a:pt x="68992" y="516890"/>
                  </a:lnTo>
                  <a:lnTo>
                    <a:pt x="66481" y="511810"/>
                  </a:lnTo>
                  <a:lnTo>
                    <a:pt x="64512" y="505460"/>
                  </a:lnTo>
                  <a:lnTo>
                    <a:pt x="62977" y="499110"/>
                  </a:lnTo>
                  <a:lnTo>
                    <a:pt x="61766" y="492760"/>
                  </a:lnTo>
                  <a:close/>
                </a:path>
                <a:path w="103504" h="740410">
                  <a:moveTo>
                    <a:pt x="56000" y="726440"/>
                  </a:moveTo>
                  <a:lnTo>
                    <a:pt x="51669" y="728980"/>
                  </a:lnTo>
                  <a:lnTo>
                    <a:pt x="54552" y="728980"/>
                  </a:lnTo>
                  <a:lnTo>
                    <a:pt x="55124" y="727710"/>
                  </a:lnTo>
                  <a:lnTo>
                    <a:pt x="56000" y="726440"/>
                  </a:lnTo>
                  <a:close/>
                </a:path>
                <a:path w="103504" h="740410">
                  <a:moveTo>
                    <a:pt x="43287" y="725170"/>
                  </a:moveTo>
                  <a:lnTo>
                    <a:pt x="40405" y="725170"/>
                  </a:lnTo>
                  <a:lnTo>
                    <a:pt x="36937" y="727710"/>
                  </a:lnTo>
                  <a:lnTo>
                    <a:pt x="45307" y="727710"/>
                  </a:lnTo>
                  <a:lnTo>
                    <a:pt x="44151" y="726440"/>
                  </a:lnTo>
                  <a:lnTo>
                    <a:pt x="43287" y="725170"/>
                  </a:lnTo>
                  <a:close/>
                </a:path>
                <a:path w="103504" h="740410">
                  <a:moveTo>
                    <a:pt x="86315" y="629920"/>
                  </a:moveTo>
                  <a:lnTo>
                    <a:pt x="84588" y="629920"/>
                  </a:lnTo>
                  <a:lnTo>
                    <a:pt x="85172" y="632460"/>
                  </a:lnTo>
                  <a:lnTo>
                    <a:pt x="85451" y="635000"/>
                  </a:lnTo>
                  <a:lnTo>
                    <a:pt x="86315" y="635000"/>
                  </a:lnTo>
                  <a:lnTo>
                    <a:pt x="86315" y="629920"/>
                  </a:lnTo>
                  <a:close/>
                </a:path>
                <a:path w="103504" h="740410">
                  <a:moveTo>
                    <a:pt x="100539" y="542290"/>
                  </a:moveTo>
                  <a:lnTo>
                    <a:pt x="94126" y="542290"/>
                  </a:lnTo>
                  <a:lnTo>
                    <a:pt x="93541" y="544830"/>
                  </a:lnTo>
                  <a:lnTo>
                    <a:pt x="92970" y="548640"/>
                  </a:lnTo>
                  <a:lnTo>
                    <a:pt x="94989" y="548640"/>
                  </a:lnTo>
                  <a:lnTo>
                    <a:pt x="94989" y="549910"/>
                  </a:lnTo>
                  <a:lnTo>
                    <a:pt x="92970" y="549910"/>
                  </a:lnTo>
                  <a:lnTo>
                    <a:pt x="93966" y="570230"/>
                  </a:lnTo>
                  <a:lnTo>
                    <a:pt x="89682" y="590550"/>
                  </a:lnTo>
                  <a:lnTo>
                    <a:pt x="84153" y="610870"/>
                  </a:lnTo>
                  <a:lnTo>
                    <a:pt x="81413" y="631190"/>
                  </a:lnTo>
                  <a:lnTo>
                    <a:pt x="82276" y="631190"/>
                  </a:lnTo>
                  <a:lnTo>
                    <a:pt x="84588" y="629920"/>
                  </a:lnTo>
                  <a:lnTo>
                    <a:pt x="86315" y="629920"/>
                  </a:lnTo>
                  <a:lnTo>
                    <a:pt x="86315" y="627380"/>
                  </a:lnTo>
                  <a:lnTo>
                    <a:pt x="87191" y="623570"/>
                  </a:lnTo>
                  <a:lnTo>
                    <a:pt x="87191" y="619760"/>
                  </a:lnTo>
                  <a:lnTo>
                    <a:pt x="87763" y="617220"/>
                  </a:lnTo>
                  <a:lnTo>
                    <a:pt x="88347" y="615950"/>
                  </a:lnTo>
                  <a:lnTo>
                    <a:pt x="88347" y="610870"/>
                  </a:lnTo>
                  <a:lnTo>
                    <a:pt x="89211" y="607060"/>
                  </a:lnTo>
                  <a:lnTo>
                    <a:pt x="89782" y="601980"/>
                  </a:lnTo>
                  <a:lnTo>
                    <a:pt x="90366" y="599440"/>
                  </a:lnTo>
                  <a:lnTo>
                    <a:pt x="91522" y="596900"/>
                  </a:lnTo>
                  <a:lnTo>
                    <a:pt x="91230" y="593090"/>
                  </a:lnTo>
                  <a:lnTo>
                    <a:pt x="92094" y="593090"/>
                  </a:lnTo>
                  <a:lnTo>
                    <a:pt x="92678" y="589280"/>
                  </a:lnTo>
                  <a:lnTo>
                    <a:pt x="93541" y="585470"/>
                  </a:lnTo>
                  <a:lnTo>
                    <a:pt x="94126" y="584200"/>
                  </a:lnTo>
                  <a:lnTo>
                    <a:pt x="94126" y="582930"/>
                  </a:lnTo>
                  <a:lnTo>
                    <a:pt x="94405" y="581660"/>
                  </a:lnTo>
                  <a:lnTo>
                    <a:pt x="94989" y="580390"/>
                  </a:lnTo>
                  <a:lnTo>
                    <a:pt x="94989" y="579120"/>
                  </a:lnTo>
                  <a:lnTo>
                    <a:pt x="95269" y="577850"/>
                  </a:lnTo>
                  <a:lnTo>
                    <a:pt x="95561" y="577850"/>
                  </a:lnTo>
                  <a:lnTo>
                    <a:pt x="97008" y="568960"/>
                  </a:lnTo>
                  <a:lnTo>
                    <a:pt x="99891" y="562610"/>
                  </a:lnTo>
                  <a:lnTo>
                    <a:pt x="100539" y="542290"/>
                  </a:lnTo>
                  <a:close/>
                </a:path>
                <a:path w="103504" h="740410">
                  <a:moveTo>
                    <a:pt x="77654" y="556260"/>
                  </a:moveTo>
                  <a:lnTo>
                    <a:pt x="74771" y="556260"/>
                  </a:lnTo>
                  <a:lnTo>
                    <a:pt x="75926" y="557530"/>
                  </a:lnTo>
                  <a:lnTo>
                    <a:pt x="76790" y="558800"/>
                  </a:lnTo>
                  <a:lnTo>
                    <a:pt x="77654" y="558800"/>
                  </a:lnTo>
                  <a:lnTo>
                    <a:pt x="77654" y="556260"/>
                  </a:lnTo>
                  <a:close/>
                </a:path>
                <a:path w="103504" h="740410">
                  <a:moveTo>
                    <a:pt x="87763" y="549910"/>
                  </a:moveTo>
                  <a:lnTo>
                    <a:pt x="69856" y="549910"/>
                  </a:lnTo>
                  <a:lnTo>
                    <a:pt x="70440" y="551180"/>
                  </a:lnTo>
                  <a:lnTo>
                    <a:pt x="71596" y="554990"/>
                  </a:lnTo>
                  <a:lnTo>
                    <a:pt x="73323" y="554990"/>
                  </a:lnTo>
                  <a:lnTo>
                    <a:pt x="72751" y="556260"/>
                  </a:lnTo>
                  <a:lnTo>
                    <a:pt x="79673" y="556260"/>
                  </a:lnTo>
                  <a:lnTo>
                    <a:pt x="80257" y="553720"/>
                  </a:lnTo>
                  <a:lnTo>
                    <a:pt x="84880" y="553720"/>
                  </a:lnTo>
                  <a:lnTo>
                    <a:pt x="84880" y="552450"/>
                  </a:lnTo>
                  <a:lnTo>
                    <a:pt x="85744" y="551180"/>
                  </a:lnTo>
                  <a:lnTo>
                    <a:pt x="86607" y="551180"/>
                  </a:lnTo>
                  <a:lnTo>
                    <a:pt x="87763" y="549910"/>
                  </a:lnTo>
                  <a:close/>
                </a:path>
                <a:path w="103504" h="740410">
                  <a:moveTo>
                    <a:pt x="82569" y="553720"/>
                  </a:moveTo>
                  <a:lnTo>
                    <a:pt x="80257" y="553720"/>
                  </a:lnTo>
                  <a:lnTo>
                    <a:pt x="81413" y="556260"/>
                  </a:lnTo>
                  <a:lnTo>
                    <a:pt x="82569" y="556260"/>
                  </a:lnTo>
                  <a:lnTo>
                    <a:pt x="82569" y="553720"/>
                  </a:lnTo>
                  <a:close/>
                </a:path>
                <a:path w="103504" h="740410">
                  <a:moveTo>
                    <a:pt x="84880" y="553720"/>
                  </a:moveTo>
                  <a:lnTo>
                    <a:pt x="84296" y="553720"/>
                  </a:lnTo>
                  <a:lnTo>
                    <a:pt x="84296" y="556260"/>
                  </a:lnTo>
                  <a:lnTo>
                    <a:pt x="85451" y="556260"/>
                  </a:lnTo>
                  <a:lnTo>
                    <a:pt x="84880" y="553720"/>
                  </a:lnTo>
                  <a:close/>
                </a:path>
                <a:path w="103504" h="740410">
                  <a:moveTo>
                    <a:pt x="100701" y="537210"/>
                  </a:moveTo>
                  <a:lnTo>
                    <a:pt x="64662" y="537210"/>
                  </a:lnTo>
                  <a:lnTo>
                    <a:pt x="65525" y="542290"/>
                  </a:lnTo>
                  <a:lnTo>
                    <a:pt x="67837" y="552450"/>
                  </a:lnTo>
                  <a:lnTo>
                    <a:pt x="68421" y="551180"/>
                  </a:lnTo>
                  <a:lnTo>
                    <a:pt x="68992" y="551180"/>
                  </a:lnTo>
                  <a:lnTo>
                    <a:pt x="69856" y="549910"/>
                  </a:lnTo>
                  <a:lnTo>
                    <a:pt x="87763" y="549910"/>
                  </a:lnTo>
                  <a:lnTo>
                    <a:pt x="87191" y="548640"/>
                  </a:lnTo>
                  <a:lnTo>
                    <a:pt x="87191" y="547370"/>
                  </a:lnTo>
                  <a:lnTo>
                    <a:pt x="90366" y="547370"/>
                  </a:lnTo>
                  <a:lnTo>
                    <a:pt x="91230" y="543560"/>
                  </a:lnTo>
                  <a:lnTo>
                    <a:pt x="94126" y="542290"/>
                  </a:lnTo>
                  <a:lnTo>
                    <a:pt x="100539" y="542290"/>
                  </a:lnTo>
                  <a:lnTo>
                    <a:pt x="100701" y="537210"/>
                  </a:lnTo>
                  <a:close/>
                </a:path>
                <a:path w="103504" h="740410">
                  <a:moveTo>
                    <a:pt x="90366" y="547370"/>
                  </a:moveTo>
                  <a:lnTo>
                    <a:pt x="88347" y="547370"/>
                  </a:lnTo>
                  <a:lnTo>
                    <a:pt x="88347" y="548640"/>
                  </a:lnTo>
                  <a:lnTo>
                    <a:pt x="90366" y="547370"/>
                  </a:lnTo>
                  <a:close/>
                </a:path>
                <a:path w="103504" h="740410">
                  <a:moveTo>
                    <a:pt x="82861" y="525780"/>
                  </a:moveTo>
                  <a:lnTo>
                    <a:pt x="79101" y="527050"/>
                  </a:lnTo>
                  <a:lnTo>
                    <a:pt x="71875" y="532130"/>
                  </a:lnTo>
                  <a:lnTo>
                    <a:pt x="100862" y="532130"/>
                  </a:lnTo>
                  <a:lnTo>
                    <a:pt x="100984" y="528320"/>
                  </a:lnTo>
                  <a:lnTo>
                    <a:pt x="91230" y="528320"/>
                  </a:lnTo>
                  <a:lnTo>
                    <a:pt x="82861" y="525780"/>
                  </a:lnTo>
                  <a:close/>
                </a:path>
                <a:path w="103504" h="740410">
                  <a:moveTo>
                    <a:pt x="101550" y="510540"/>
                  </a:moveTo>
                  <a:lnTo>
                    <a:pt x="95853" y="510540"/>
                  </a:lnTo>
                  <a:lnTo>
                    <a:pt x="95853" y="515620"/>
                  </a:lnTo>
                  <a:lnTo>
                    <a:pt x="91230" y="515620"/>
                  </a:lnTo>
                  <a:lnTo>
                    <a:pt x="91230" y="516890"/>
                  </a:lnTo>
                  <a:lnTo>
                    <a:pt x="95269" y="516890"/>
                  </a:lnTo>
                  <a:lnTo>
                    <a:pt x="95853" y="519430"/>
                  </a:lnTo>
                  <a:lnTo>
                    <a:pt x="92970" y="519430"/>
                  </a:lnTo>
                  <a:lnTo>
                    <a:pt x="92970" y="520700"/>
                  </a:lnTo>
                  <a:lnTo>
                    <a:pt x="94989" y="520700"/>
                  </a:lnTo>
                  <a:lnTo>
                    <a:pt x="94989" y="523240"/>
                  </a:lnTo>
                  <a:lnTo>
                    <a:pt x="92970" y="523240"/>
                  </a:lnTo>
                  <a:lnTo>
                    <a:pt x="92970" y="524510"/>
                  </a:lnTo>
                  <a:lnTo>
                    <a:pt x="91230" y="524510"/>
                  </a:lnTo>
                  <a:lnTo>
                    <a:pt x="91230" y="528320"/>
                  </a:lnTo>
                  <a:lnTo>
                    <a:pt x="100984" y="528320"/>
                  </a:lnTo>
                  <a:lnTo>
                    <a:pt x="101550" y="510540"/>
                  </a:lnTo>
                  <a:close/>
                </a:path>
                <a:path w="103504" h="740410">
                  <a:moveTo>
                    <a:pt x="100768" y="505460"/>
                  </a:moveTo>
                  <a:lnTo>
                    <a:pt x="95269" y="505460"/>
                  </a:lnTo>
                  <a:lnTo>
                    <a:pt x="92094" y="509270"/>
                  </a:lnTo>
                  <a:lnTo>
                    <a:pt x="92094" y="513080"/>
                  </a:lnTo>
                  <a:lnTo>
                    <a:pt x="92970" y="513080"/>
                  </a:lnTo>
                  <a:lnTo>
                    <a:pt x="92970" y="510540"/>
                  </a:lnTo>
                  <a:lnTo>
                    <a:pt x="101550" y="510540"/>
                  </a:lnTo>
                  <a:lnTo>
                    <a:pt x="101631" y="508000"/>
                  </a:lnTo>
                  <a:lnTo>
                    <a:pt x="100768" y="508000"/>
                  </a:lnTo>
                  <a:lnTo>
                    <a:pt x="100768" y="505460"/>
                  </a:lnTo>
                  <a:close/>
                </a:path>
                <a:path w="103504" h="740410">
                  <a:moveTo>
                    <a:pt x="100768" y="502920"/>
                  </a:moveTo>
                  <a:lnTo>
                    <a:pt x="90074" y="502920"/>
                  </a:lnTo>
                  <a:lnTo>
                    <a:pt x="90658" y="504190"/>
                  </a:lnTo>
                  <a:lnTo>
                    <a:pt x="92386" y="506730"/>
                  </a:lnTo>
                  <a:lnTo>
                    <a:pt x="92970" y="505460"/>
                  </a:lnTo>
                  <a:lnTo>
                    <a:pt x="100768" y="505460"/>
                  </a:lnTo>
                  <a:lnTo>
                    <a:pt x="100768" y="502920"/>
                  </a:lnTo>
                  <a:close/>
                </a:path>
                <a:path w="103504" h="740410">
                  <a:moveTo>
                    <a:pt x="101631" y="408940"/>
                  </a:moveTo>
                  <a:lnTo>
                    <a:pt x="83140" y="408940"/>
                  </a:lnTo>
                  <a:lnTo>
                    <a:pt x="86607" y="415290"/>
                  </a:lnTo>
                  <a:lnTo>
                    <a:pt x="84880" y="417830"/>
                  </a:lnTo>
                  <a:lnTo>
                    <a:pt x="86315" y="420370"/>
                  </a:lnTo>
                  <a:lnTo>
                    <a:pt x="86315" y="424180"/>
                  </a:lnTo>
                  <a:lnTo>
                    <a:pt x="88347" y="424180"/>
                  </a:lnTo>
                  <a:lnTo>
                    <a:pt x="88347" y="439420"/>
                  </a:lnTo>
                  <a:lnTo>
                    <a:pt x="86315" y="439420"/>
                  </a:lnTo>
                  <a:lnTo>
                    <a:pt x="86064" y="452120"/>
                  </a:lnTo>
                  <a:lnTo>
                    <a:pt x="86031" y="468630"/>
                  </a:lnTo>
                  <a:lnTo>
                    <a:pt x="87296" y="483870"/>
                  </a:lnTo>
                  <a:lnTo>
                    <a:pt x="90938" y="496570"/>
                  </a:lnTo>
                  <a:lnTo>
                    <a:pt x="89211" y="497840"/>
                  </a:lnTo>
                  <a:lnTo>
                    <a:pt x="90074" y="501650"/>
                  </a:lnTo>
                  <a:lnTo>
                    <a:pt x="92970" y="501650"/>
                  </a:lnTo>
                  <a:lnTo>
                    <a:pt x="92970" y="502920"/>
                  </a:lnTo>
                  <a:lnTo>
                    <a:pt x="102203" y="502920"/>
                  </a:lnTo>
                  <a:lnTo>
                    <a:pt x="102203" y="501650"/>
                  </a:lnTo>
                  <a:lnTo>
                    <a:pt x="100768" y="495300"/>
                  </a:lnTo>
                  <a:lnTo>
                    <a:pt x="100768" y="483870"/>
                  </a:lnTo>
                  <a:lnTo>
                    <a:pt x="101631" y="462280"/>
                  </a:lnTo>
                  <a:lnTo>
                    <a:pt x="101631" y="408940"/>
                  </a:lnTo>
                  <a:close/>
                </a:path>
                <a:path w="103504" h="740410">
                  <a:moveTo>
                    <a:pt x="81413" y="412750"/>
                  </a:moveTo>
                  <a:lnTo>
                    <a:pt x="54260" y="412750"/>
                  </a:lnTo>
                  <a:lnTo>
                    <a:pt x="56000" y="426720"/>
                  </a:lnTo>
                  <a:lnTo>
                    <a:pt x="56864" y="434340"/>
                  </a:lnTo>
                  <a:lnTo>
                    <a:pt x="59175" y="424180"/>
                  </a:lnTo>
                  <a:lnTo>
                    <a:pt x="60331" y="420370"/>
                  </a:lnTo>
                  <a:lnTo>
                    <a:pt x="62350" y="420370"/>
                  </a:lnTo>
                  <a:lnTo>
                    <a:pt x="62922" y="417830"/>
                  </a:lnTo>
                  <a:lnTo>
                    <a:pt x="63506" y="416560"/>
                  </a:lnTo>
                  <a:lnTo>
                    <a:pt x="69284" y="415290"/>
                  </a:lnTo>
                  <a:lnTo>
                    <a:pt x="73907" y="414020"/>
                  </a:lnTo>
                  <a:lnTo>
                    <a:pt x="80549" y="414020"/>
                  </a:lnTo>
                  <a:lnTo>
                    <a:pt x="81413" y="412750"/>
                  </a:lnTo>
                  <a:close/>
                </a:path>
                <a:path w="103504" h="740410">
                  <a:moveTo>
                    <a:pt x="75342" y="364490"/>
                  </a:moveTo>
                  <a:lnTo>
                    <a:pt x="56000" y="364490"/>
                  </a:lnTo>
                  <a:lnTo>
                    <a:pt x="55708" y="365760"/>
                  </a:lnTo>
                  <a:lnTo>
                    <a:pt x="55416" y="365760"/>
                  </a:lnTo>
                  <a:lnTo>
                    <a:pt x="54844" y="367030"/>
                  </a:lnTo>
                  <a:lnTo>
                    <a:pt x="54552" y="368300"/>
                  </a:lnTo>
                  <a:lnTo>
                    <a:pt x="54552" y="370840"/>
                  </a:lnTo>
                  <a:lnTo>
                    <a:pt x="52533" y="370840"/>
                  </a:lnTo>
                  <a:lnTo>
                    <a:pt x="53105" y="373380"/>
                  </a:lnTo>
                  <a:lnTo>
                    <a:pt x="53689" y="373380"/>
                  </a:lnTo>
                  <a:lnTo>
                    <a:pt x="53689" y="388620"/>
                  </a:lnTo>
                  <a:lnTo>
                    <a:pt x="53105" y="389890"/>
                  </a:lnTo>
                  <a:lnTo>
                    <a:pt x="52825" y="389890"/>
                  </a:lnTo>
                  <a:lnTo>
                    <a:pt x="52533" y="391160"/>
                  </a:lnTo>
                  <a:lnTo>
                    <a:pt x="50793" y="408940"/>
                  </a:lnTo>
                  <a:lnTo>
                    <a:pt x="51377" y="410210"/>
                  </a:lnTo>
                  <a:lnTo>
                    <a:pt x="51669" y="411480"/>
                  </a:lnTo>
                  <a:lnTo>
                    <a:pt x="51669" y="416560"/>
                  </a:lnTo>
                  <a:lnTo>
                    <a:pt x="52533" y="416560"/>
                  </a:lnTo>
                  <a:lnTo>
                    <a:pt x="54260" y="412750"/>
                  </a:lnTo>
                  <a:lnTo>
                    <a:pt x="81413" y="412750"/>
                  </a:lnTo>
                  <a:lnTo>
                    <a:pt x="83140" y="408940"/>
                  </a:lnTo>
                  <a:lnTo>
                    <a:pt x="101631" y="408940"/>
                  </a:lnTo>
                  <a:lnTo>
                    <a:pt x="101631" y="400050"/>
                  </a:lnTo>
                  <a:lnTo>
                    <a:pt x="101923" y="398780"/>
                  </a:lnTo>
                  <a:lnTo>
                    <a:pt x="102203" y="398780"/>
                  </a:lnTo>
                  <a:lnTo>
                    <a:pt x="103066" y="382270"/>
                  </a:lnTo>
                  <a:lnTo>
                    <a:pt x="79101" y="382270"/>
                  </a:lnTo>
                  <a:lnTo>
                    <a:pt x="77946" y="381000"/>
                  </a:lnTo>
                  <a:lnTo>
                    <a:pt x="77654" y="378460"/>
                  </a:lnTo>
                  <a:lnTo>
                    <a:pt x="74771" y="378460"/>
                  </a:lnTo>
                  <a:lnTo>
                    <a:pt x="74771" y="377190"/>
                  </a:lnTo>
                  <a:lnTo>
                    <a:pt x="76790" y="377190"/>
                  </a:lnTo>
                  <a:lnTo>
                    <a:pt x="76790" y="368300"/>
                  </a:lnTo>
                  <a:lnTo>
                    <a:pt x="74771" y="368300"/>
                  </a:lnTo>
                  <a:lnTo>
                    <a:pt x="75342" y="364490"/>
                  </a:lnTo>
                  <a:close/>
                </a:path>
                <a:path w="103504" h="740410">
                  <a:moveTo>
                    <a:pt x="84296" y="307340"/>
                  </a:moveTo>
                  <a:lnTo>
                    <a:pt x="82305" y="326390"/>
                  </a:lnTo>
                  <a:lnTo>
                    <a:pt x="81156" y="345440"/>
                  </a:lnTo>
                  <a:lnTo>
                    <a:pt x="80277" y="364490"/>
                  </a:lnTo>
                  <a:lnTo>
                    <a:pt x="79101" y="382270"/>
                  </a:lnTo>
                  <a:lnTo>
                    <a:pt x="103066" y="382270"/>
                  </a:lnTo>
                  <a:lnTo>
                    <a:pt x="103034" y="381000"/>
                  </a:lnTo>
                  <a:lnTo>
                    <a:pt x="98736" y="381000"/>
                  </a:lnTo>
                  <a:lnTo>
                    <a:pt x="100183" y="377190"/>
                  </a:lnTo>
                  <a:lnTo>
                    <a:pt x="99320" y="373380"/>
                  </a:lnTo>
                  <a:lnTo>
                    <a:pt x="100476" y="368300"/>
                  </a:lnTo>
                  <a:lnTo>
                    <a:pt x="97872" y="365760"/>
                  </a:lnTo>
                  <a:lnTo>
                    <a:pt x="97872" y="358140"/>
                  </a:lnTo>
                  <a:lnTo>
                    <a:pt x="96145" y="356870"/>
                  </a:lnTo>
                  <a:lnTo>
                    <a:pt x="96716" y="356870"/>
                  </a:lnTo>
                  <a:lnTo>
                    <a:pt x="97301" y="355600"/>
                  </a:lnTo>
                  <a:lnTo>
                    <a:pt x="95269" y="353060"/>
                  </a:lnTo>
                  <a:lnTo>
                    <a:pt x="94989" y="350520"/>
                  </a:lnTo>
                  <a:lnTo>
                    <a:pt x="94989" y="346710"/>
                  </a:lnTo>
                  <a:lnTo>
                    <a:pt x="93249" y="345440"/>
                  </a:lnTo>
                  <a:lnTo>
                    <a:pt x="93541" y="341630"/>
                  </a:lnTo>
                  <a:lnTo>
                    <a:pt x="92094" y="335280"/>
                  </a:lnTo>
                  <a:lnTo>
                    <a:pt x="92094" y="330200"/>
                  </a:lnTo>
                  <a:lnTo>
                    <a:pt x="89211" y="330200"/>
                  </a:lnTo>
                  <a:lnTo>
                    <a:pt x="88347" y="316230"/>
                  </a:lnTo>
                  <a:lnTo>
                    <a:pt x="86315" y="316230"/>
                  </a:lnTo>
                  <a:lnTo>
                    <a:pt x="85451" y="313690"/>
                  </a:lnTo>
                  <a:lnTo>
                    <a:pt x="84880" y="309880"/>
                  </a:lnTo>
                  <a:lnTo>
                    <a:pt x="84296" y="307340"/>
                  </a:lnTo>
                  <a:close/>
                </a:path>
                <a:path w="103504" h="740410">
                  <a:moveTo>
                    <a:pt x="102787" y="349250"/>
                  </a:moveTo>
                  <a:lnTo>
                    <a:pt x="101203" y="373380"/>
                  </a:lnTo>
                  <a:lnTo>
                    <a:pt x="100768" y="381000"/>
                  </a:lnTo>
                  <a:lnTo>
                    <a:pt x="103034" y="381000"/>
                  </a:lnTo>
                  <a:lnTo>
                    <a:pt x="102937" y="377190"/>
                  </a:lnTo>
                  <a:lnTo>
                    <a:pt x="102816" y="368300"/>
                  </a:lnTo>
                  <a:lnTo>
                    <a:pt x="102787" y="349250"/>
                  </a:lnTo>
                  <a:close/>
                </a:path>
                <a:path w="103504" h="740410">
                  <a:moveTo>
                    <a:pt x="53689" y="369570"/>
                  </a:moveTo>
                  <a:lnTo>
                    <a:pt x="53105" y="369570"/>
                  </a:lnTo>
                  <a:lnTo>
                    <a:pt x="52825" y="370840"/>
                  </a:lnTo>
                  <a:lnTo>
                    <a:pt x="54552" y="370840"/>
                  </a:lnTo>
                  <a:lnTo>
                    <a:pt x="53689" y="369570"/>
                  </a:lnTo>
                  <a:close/>
                </a:path>
                <a:path w="103504" h="740410">
                  <a:moveTo>
                    <a:pt x="76790" y="365760"/>
                  </a:moveTo>
                  <a:lnTo>
                    <a:pt x="75634" y="365760"/>
                  </a:lnTo>
                  <a:lnTo>
                    <a:pt x="75634" y="368300"/>
                  </a:lnTo>
                  <a:lnTo>
                    <a:pt x="76790" y="368300"/>
                  </a:lnTo>
                  <a:lnTo>
                    <a:pt x="76790" y="365760"/>
                  </a:lnTo>
                  <a:close/>
                </a:path>
                <a:path w="103504" h="740410">
                  <a:moveTo>
                    <a:pt x="37230" y="0"/>
                  </a:moveTo>
                  <a:lnTo>
                    <a:pt x="37230" y="31750"/>
                  </a:lnTo>
                  <a:lnTo>
                    <a:pt x="37801" y="36830"/>
                  </a:lnTo>
                  <a:lnTo>
                    <a:pt x="38093" y="40640"/>
                  </a:lnTo>
                  <a:lnTo>
                    <a:pt x="38093" y="48260"/>
                  </a:lnTo>
                  <a:lnTo>
                    <a:pt x="38665" y="53340"/>
                  </a:lnTo>
                  <a:lnTo>
                    <a:pt x="39249" y="55880"/>
                  </a:lnTo>
                  <a:lnTo>
                    <a:pt x="39249" y="62230"/>
                  </a:lnTo>
                  <a:lnTo>
                    <a:pt x="39820" y="66040"/>
                  </a:lnTo>
                  <a:lnTo>
                    <a:pt x="40112" y="67310"/>
                  </a:lnTo>
                  <a:lnTo>
                    <a:pt x="40112" y="73660"/>
                  </a:lnTo>
                  <a:lnTo>
                    <a:pt x="40976" y="78740"/>
                  </a:lnTo>
                  <a:lnTo>
                    <a:pt x="40976" y="85090"/>
                  </a:lnTo>
                  <a:lnTo>
                    <a:pt x="41560" y="87630"/>
                  </a:lnTo>
                  <a:lnTo>
                    <a:pt x="41560" y="92710"/>
                  </a:lnTo>
                  <a:lnTo>
                    <a:pt x="42132" y="102870"/>
                  </a:lnTo>
                  <a:lnTo>
                    <a:pt x="45853" y="142240"/>
                  </a:lnTo>
                  <a:lnTo>
                    <a:pt x="51669" y="193040"/>
                  </a:lnTo>
                  <a:lnTo>
                    <a:pt x="53105" y="195580"/>
                  </a:lnTo>
                  <a:lnTo>
                    <a:pt x="52533" y="198120"/>
                  </a:lnTo>
                  <a:lnTo>
                    <a:pt x="53105" y="200660"/>
                  </a:lnTo>
                  <a:lnTo>
                    <a:pt x="53689" y="201930"/>
                  </a:lnTo>
                  <a:lnTo>
                    <a:pt x="55416" y="201930"/>
                  </a:lnTo>
                  <a:lnTo>
                    <a:pt x="55416" y="204470"/>
                  </a:lnTo>
                  <a:lnTo>
                    <a:pt x="54552" y="204470"/>
                  </a:lnTo>
                  <a:lnTo>
                    <a:pt x="53968" y="205740"/>
                  </a:lnTo>
                  <a:lnTo>
                    <a:pt x="53689" y="207010"/>
                  </a:lnTo>
                  <a:lnTo>
                    <a:pt x="53689" y="208280"/>
                  </a:lnTo>
                  <a:lnTo>
                    <a:pt x="55416" y="208280"/>
                  </a:lnTo>
                  <a:lnTo>
                    <a:pt x="55416" y="210820"/>
                  </a:lnTo>
                  <a:lnTo>
                    <a:pt x="54552" y="210820"/>
                  </a:lnTo>
                  <a:lnTo>
                    <a:pt x="53968" y="212090"/>
                  </a:lnTo>
                  <a:lnTo>
                    <a:pt x="53689" y="213360"/>
                  </a:lnTo>
                  <a:lnTo>
                    <a:pt x="54552" y="217170"/>
                  </a:lnTo>
                  <a:lnTo>
                    <a:pt x="52533" y="217170"/>
                  </a:lnTo>
                  <a:lnTo>
                    <a:pt x="52533" y="219710"/>
                  </a:lnTo>
                  <a:lnTo>
                    <a:pt x="53397" y="219710"/>
                  </a:lnTo>
                  <a:lnTo>
                    <a:pt x="53689" y="222250"/>
                  </a:lnTo>
                  <a:lnTo>
                    <a:pt x="53105" y="224790"/>
                  </a:lnTo>
                  <a:lnTo>
                    <a:pt x="52533" y="228600"/>
                  </a:lnTo>
                  <a:lnTo>
                    <a:pt x="52533" y="229870"/>
                  </a:lnTo>
                  <a:lnTo>
                    <a:pt x="53689" y="229870"/>
                  </a:lnTo>
                  <a:lnTo>
                    <a:pt x="53689" y="232410"/>
                  </a:lnTo>
                  <a:lnTo>
                    <a:pt x="52533" y="232410"/>
                  </a:lnTo>
                  <a:lnTo>
                    <a:pt x="53662" y="257810"/>
                  </a:lnTo>
                  <a:lnTo>
                    <a:pt x="54875" y="283210"/>
                  </a:lnTo>
                  <a:lnTo>
                    <a:pt x="57435" y="335280"/>
                  </a:lnTo>
                  <a:lnTo>
                    <a:pt x="58312" y="335280"/>
                  </a:lnTo>
                  <a:lnTo>
                    <a:pt x="58312" y="337820"/>
                  </a:lnTo>
                  <a:lnTo>
                    <a:pt x="57435" y="337820"/>
                  </a:lnTo>
                  <a:lnTo>
                    <a:pt x="56572" y="360680"/>
                  </a:lnTo>
                  <a:lnTo>
                    <a:pt x="57435" y="360680"/>
                  </a:lnTo>
                  <a:lnTo>
                    <a:pt x="57435" y="364490"/>
                  </a:lnTo>
                  <a:lnTo>
                    <a:pt x="73907" y="364490"/>
                  </a:lnTo>
                  <a:lnTo>
                    <a:pt x="73907" y="351790"/>
                  </a:lnTo>
                  <a:lnTo>
                    <a:pt x="73031" y="351790"/>
                  </a:lnTo>
                  <a:lnTo>
                    <a:pt x="71875" y="350520"/>
                  </a:lnTo>
                  <a:lnTo>
                    <a:pt x="70147" y="326390"/>
                  </a:lnTo>
                  <a:lnTo>
                    <a:pt x="66033" y="293370"/>
                  </a:lnTo>
                  <a:lnTo>
                    <a:pt x="63110" y="262890"/>
                  </a:lnTo>
                  <a:lnTo>
                    <a:pt x="64954" y="248920"/>
                  </a:lnTo>
                  <a:lnTo>
                    <a:pt x="64954" y="245110"/>
                  </a:lnTo>
                  <a:lnTo>
                    <a:pt x="65233" y="243840"/>
                  </a:lnTo>
                  <a:lnTo>
                    <a:pt x="63214" y="243840"/>
                  </a:lnTo>
                  <a:lnTo>
                    <a:pt x="63214" y="242570"/>
                  </a:lnTo>
                  <a:lnTo>
                    <a:pt x="65233" y="242570"/>
                  </a:lnTo>
                  <a:lnTo>
                    <a:pt x="64916" y="240030"/>
                  </a:lnTo>
                  <a:lnTo>
                    <a:pt x="65035" y="227330"/>
                  </a:lnTo>
                  <a:lnTo>
                    <a:pt x="65484" y="213360"/>
                  </a:lnTo>
                  <a:lnTo>
                    <a:pt x="65430" y="210820"/>
                  </a:lnTo>
                  <a:lnTo>
                    <a:pt x="64954" y="204470"/>
                  </a:lnTo>
                  <a:lnTo>
                    <a:pt x="64369" y="195580"/>
                  </a:lnTo>
                  <a:lnTo>
                    <a:pt x="64077" y="187960"/>
                  </a:lnTo>
                  <a:lnTo>
                    <a:pt x="63214" y="187960"/>
                  </a:lnTo>
                  <a:lnTo>
                    <a:pt x="62058" y="186690"/>
                  </a:lnTo>
                  <a:lnTo>
                    <a:pt x="59467" y="179070"/>
                  </a:lnTo>
                  <a:lnTo>
                    <a:pt x="56000" y="177800"/>
                  </a:lnTo>
                  <a:lnTo>
                    <a:pt x="54552" y="177800"/>
                  </a:lnTo>
                  <a:lnTo>
                    <a:pt x="54844" y="176530"/>
                  </a:lnTo>
                  <a:lnTo>
                    <a:pt x="56000" y="176530"/>
                  </a:lnTo>
                  <a:lnTo>
                    <a:pt x="55416" y="175260"/>
                  </a:lnTo>
                  <a:lnTo>
                    <a:pt x="54260" y="175260"/>
                  </a:lnTo>
                  <a:lnTo>
                    <a:pt x="53689" y="171450"/>
                  </a:lnTo>
                  <a:lnTo>
                    <a:pt x="52533" y="166370"/>
                  </a:lnTo>
                  <a:lnTo>
                    <a:pt x="50793" y="165100"/>
                  </a:lnTo>
                  <a:lnTo>
                    <a:pt x="47499" y="123190"/>
                  </a:lnTo>
                  <a:lnTo>
                    <a:pt x="43688" y="82550"/>
                  </a:lnTo>
                  <a:lnTo>
                    <a:pt x="40038" y="40640"/>
                  </a:lnTo>
                  <a:lnTo>
                    <a:pt x="37230" y="0"/>
                  </a:lnTo>
                  <a:close/>
                </a:path>
              </a:pathLst>
            </a:custGeom>
            <a:solidFill>
              <a:srgbClr val="A9ACAC"/>
            </a:solidFill>
          </p:spPr>
          <p:txBody>
            <a:bodyPr wrap="square" lIns="0" tIns="0" rIns="0" bIns="0" rtlCol="0"/>
            <a:lstStyle/>
            <a:p>
              <a:endParaRPr/>
            </a:p>
          </p:txBody>
        </p:sp>
        <p:sp>
          <p:nvSpPr>
            <p:cNvPr id="1090" name="object 1093">
              <a:extLst>
                <a:ext uri="{FF2B5EF4-FFF2-40B4-BE49-F238E27FC236}">
                  <a16:creationId xmlns:a16="http://schemas.microsoft.com/office/drawing/2014/main" id="{3C6CD605-0AA3-CF82-B946-C14A864C9E5D}"/>
                </a:ext>
              </a:extLst>
            </p:cNvPr>
            <p:cNvSpPr/>
            <p:nvPr/>
          </p:nvSpPr>
          <p:spPr>
            <a:xfrm>
              <a:off x="6429437" y="3259860"/>
              <a:ext cx="1905" cy="3810"/>
            </a:xfrm>
            <a:custGeom>
              <a:avLst/>
              <a:gdLst/>
              <a:ahLst/>
              <a:cxnLst/>
              <a:rect l="l" t="t" r="r" b="b"/>
              <a:pathLst>
                <a:path w="1904" h="3810">
                  <a:moveTo>
                    <a:pt x="279" y="0"/>
                  </a:moveTo>
                  <a:lnTo>
                    <a:pt x="0" y="1155"/>
                  </a:lnTo>
                  <a:lnTo>
                    <a:pt x="0" y="3467"/>
                  </a:lnTo>
                  <a:lnTo>
                    <a:pt x="1435" y="3467"/>
                  </a:lnTo>
                  <a:lnTo>
                    <a:pt x="863" y="2311"/>
                  </a:lnTo>
                  <a:lnTo>
                    <a:pt x="279" y="0"/>
                  </a:lnTo>
                  <a:close/>
                </a:path>
              </a:pathLst>
            </a:custGeom>
            <a:solidFill>
              <a:srgbClr val="A1A4A5"/>
            </a:solidFill>
          </p:spPr>
          <p:txBody>
            <a:bodyPr wrap="square" lIns="0" tIns="0" rIns="0" bIns="0" rtlCol="0"/>
            <a:lstStyle/>
            <a:p>
              <a:endParaRPr/>
            </a:p>
          </p:txBody>
        </p:sp>
        <p:pic>
          <p:nvPicPr>
            <p:cNvPr id="1091" name="object 1094">
              <a:extLst>
                <a:ext uri="{FF2B5EF4-FFF2-40B4-BE49-F238E27FC236}">
                  <a16:creationId xmlns:a16="http://schemas.microsoft.com/office/drawing/2014/main" id="{131B9AC4-FE42-8A9F-0F7A-D72E52E84ECE}"/>
                </a:ext>
              </a:extLst>
            </p:cNvPr>
            <p:cNvPicPr/>
            <p:nvPr/>
          </p:nvPicPr>
          <p:blipFill>
            <a:blip r:embed="rId4" cstate="screen">
              <a:extLst>
                <a:ext uri="{28A0092B-C50C-407E-A947-70E740481C1C}">
                  <a14:useLocalDpi xmlns:a14="http://schemas.microsoft.com/office/drawing/2010/main"/>
                </a:ext>
              </a:extLst>
            </a:blip>
            <a:stretch>
              <a:fillRect/>
            </a:stretch>
          </p:blipFill>
          <p:spPr>
            <a:xfrm>
              <a:off x="6171032" y="3059135"/>
              <a:ext cx="163372" cy="203326"/>
            </a:xfrm>
            <a:prstGeom prst="rect">
              <a:avLst/>
            </a:prstGeom>
          </p:spPr>
        </p:pic>
        <p:sp>
          <p:nvSpPr>
            <p:cNvPr id="1092" name="object 1095">
              <a:extLst>
                <a:ext uri="{FF2B5EF4-FFF2-40B4-BE49-F238E27FC236}">
                  <a16:creationId xmlns:a16="http://schemas.microsoft.com/office/drawing/2014/main" id="{0395C9DE-30AA-6F15-6830-2A730F58D1F9}"/>
                </a:ext>
              </a:extLst>
            </p:cNvPr>
            <p:cNvSpPr/>
            <p:nvPr/>
          </p:nvSpPr>
          <p:spPr>
            <a:xfrm>
              <a:off x="6233331" y="2601944"/>
              <a:ext cx="58419" cy="642620"/>
            </a:xfrm>
            <a:custGeom>
              <a:avLst/>
              <a:gdLst/>
              <a:ahLst/>
              <a:cxnLst/>
              <a:rect l="l" t="t" r="r" b="b"/>
              <a:pathLst>
                <a:path w="58420" h="642619">
                  <a:moveTo>
                    <a:pt x="45449" y="488157"/>
                  </a:moveTo>
                  <a:lnTo>
                    <a:pt x="45339" y="488378"/>
                  </a:lnTo>
                  <a:lnTo>
                    <a:pt x="45046" y="489534"/>
                  </a:lnTo>
                  <a:lnTo>
                    <a:pt x="44475" y="492429"/>
                  </a:lnTo>
                  <a:lnTo>
                    <a:pt x="44475" y="495896"/>
                  </a:lnTo>
                  <a:lnTo>
                    <a:pt x="43891" y="497624"/>
                  </a:lnTo>
                  <a:lnTo>
                    <a:pt x="43891" y="498779"/>
                  </a:lnTo>
                  <a:lnTo>
                    <a:pt x="43027" y="503110"/>
                  </a:lnTo>
                  <a:lnTo>
                    <a:pt x="41300" y="508888"/>
                  </a:lnTo>
                  <a:lnTo>
                    <a:pt x="40424" y="512063"/>
                  </a:lnTo>
                  <a:lnTo>
                    <a:pt x="40424" y="514959"/>
                  </a:lnTo>
                  <a:lnTo>
                    <a:pt x="40144" y="515823"/>
                  </a:lnTo>
                  <a:lnTo>
                    <a:pt x="40144" y="517842"/>
                  </a:lnTo>
                  <a:lnTo>
                    <a:pt x="39560" y="518998"/>
                  </a:lnTo>
                  <a:lnTo>
                    <a:pt x="38989" y="521881"/>
                  </a:lnTo>
                  <a:lnTo>
                    <a:pt x="38404" y="524205"/>
                  </a:lnTo>
                  <a:lnTo>
                    <a:pt x="38112" y="525640"/>
                  </a:lnTo>
                  <a:lnTo>
                    <a:pt x="37541" y="527380"/>
                  </a:lnTo>
                  <a:lnTo>
                    <a:pt x="37249" y="528535"/>
                  </a:lnTo>
                  <a:lnTo>
                    <a:pt x="36677" y="529399"/>
                  </a:lnTo>
                  <a:lnTo>
                    <a:pt x="36385" y="530263"/>
                  </a:lnTo>
                  <a:lnTo>
                    <a:pt x="36093" y="531418"/>
                  </a:lnTo>
                  <a:lnTo>
                    <a:pt x="35521" y="533145"/>
                  </a:lnTo>
                  <a:lnTo>
                    <a:pt x="35229" y="534301"/>
                  </a:lnTo>
                  <a:lnTo>
                    <a:pt x="34645" y="536041"/>
                  </a:lnTo>
                  <a:lnTo>
                    <a:pt x="34366" y="537197"/>
                  </a:lnTo>
                  <a:lnTo>
                    <a:pt x="33782" y="538060"/>
                  </a:lnTo>
                  <a:lnTo>
                    <a:pt x="33489" y="538924"/>
                  </a:lnTo>
                  <a:lnTo>
                    <a:pt x="33210" y="540080"/>
                  </a:lnTo>
                  <a:lnTo>
                    <a:pt x="32626" y="541235"/>
                  </a:lnTo>
                  <a:lnTo>
                    <a:pt x="31762" y="543839"/>
                  </a:lnTo>
                  <a:lnTo>
                    <a:pt x="31470" y="544995"/>
                  </a:lnTo>
                  <a:lnTo>
                    <a:pt x="31470" y="546722"/>
                  </a:lnTo>
                  <a:lnTo>
                    <a:pt x="30899" y="547877"/>
                  </a:lnTo>
                  <a:lnTo>
                    <a:pt x="30314" y="549325"/>
                  </a:lnTo>
                  <a:lnTo>
                    <a:pt x="30118" y="550332"/>
                  </a:lnTo>
                  <a:lnTo>
                    <a:pt x="30035" y="551637"/>
                  </a:lnTo>
                  <a:lnTo>
                    <a:pt x="29451" y="552792"/>
                  </a:lnTo>
                  <a:lnTo>
                    <a:pt x="28879" y="555104"/>
                  </a:lnTo>
                  <a:lnTo>
                    <a:pt x="28879" y="555383"/>
                  </a:lnTo>
                  <a:lnTo>
                    <a:pt x="28003" y="558863"/>
                  </a:lnTo>
                  <a:lnTo>
                    <a:pt x="26568" y="562317"/>
                  </a:lnTo>
                  <a:lnTo>
                    <a:pt x="25412" y="565784"/>
                  </a:lnTo>
                  <a:lnTo>
                    <a:pt x="24257" y="569544"/>
                  </a:lnTo>
                  <a:lnTo>
                    <a:pt x="22809" y="572719"/>
                  </a:lnTo>
                  <a:lnTo>
                    <a:pt x="21361" y="576186"/>
                  </a:lnTo>
                  <a:lnTo>
                    <a:pt x="19926" y="580516"/>
                  </a:lnTo>
                  <a:lnTo>
                    <a:pt x="19342" y="582828"/>
                  </a:lnTo>
                  <a:lnTo>
                    <a:pt x="18478" y="585431"/>
                  </a:lnTo>
                  <a:lnTo>
                    <a:pt x="17322" y="590626"/>
                  </a:lnTo>
                  <a:lnTo>
                    <a:pt x="16459" y="594093"/>
                  </a:lnTo>
                  <a:lnTo>
                    <a:pt x="0" y="641743"/>
                  </a:lnTo>
                  <a:lnTo>
                    <a:pt x="279" y="641743"/>
                  </a:lnTo>
                  <a:lnTo>
                    <a:pt x="571" y="642035"/>
                  </a:lnTo>
                  <a:lnTo>
                    <a:pt x="18496" y="597022"/>
                  </a:lnTo>
                  <a:lnTo>
                    <a:pt x="33712" y="550332"/>
                  </a:lnTo>
                  <a:lnTo>
                    <a:pt x="44269" y="502561"/>
                  </a:lnTo>
                  <a:lnTo>
                    <a:pt x="45449" y="488157"/>
                  </a:lnTo>
                  <a:close/>
                </a:path>
                <a:path w="58420" h="642619">
                  <a:moveTo>
                    <a:pt x="45910" y="482527"/>
                  </a:moveTo>
                  <a:lnTo>
                    <a:pt x="45449" y="488157"/>
                  </a:lnTo>
                  <a:lnTo>
                    <a:pt x="45910" y="487235"/>
                  </a:lnTo>
                  <a:lnTo>
                    <a:pt x="45910" y="482527"/>
                  </a:lnTo>
                  <a:close/>
                </a:path>
                <a:path w="58420" h="642619">
                  <a:moveTo>
                    <a:pt x="49669" y="0"/>
                  </a:moveTo>
                  <a:lnTo>
                    <a:pt x="49669" y="13576"/>
                  </a:lnTo>
                  <a:lnTo>
                    <a:pt x="50241" y="18199"/>
                  </a:lnTo>
                  <a:lnTo>
                    <a:pt x="50241" y="18770"/>
                  </a:lnTo>
                  <a:lnTo>
                    <a:pt x="51117" y="35242"/>
                  </a:lnTo>
                  <a:lnTo>
                    <a:pt x="51117" y="51981"/>
                  </a:lnTo>
                  <a:lnTo>
                    <a:pt x="51689" y="54876"/>
                  </a:lnTo>
                  <a:lnTo>
                    <a:pt x="51981" y="56603"/>
                  </a:lnTo>
                  <a:lnTo>
                    <a:pt x="52552" y="60642"/>
                  </a:lnTo>
                  <a:lnTo>
                    <a:pt x="52552" y="73063"/>
                  </a:lnTo>
                  <a:lnTo>
                    <a:pt x="52844" y="74802"/>
                  </a:lnTo>
                  <a:lnTo>
                    <a:pt x="53428" y="78854"/>
                  </a:lnTo>
                  <a:lnTo>
                    <a:pt x="53428" y="88379"/>
                  </a:lnTo>
                  <a:lnTo>
                    <a:pt x="54000" y="93865"/>
                  </a:lnTo>
                  <a:lnTo>
                    <a:pt x="54000" y="98196"/>
                  </a:lnTo>
                  <a:lnTo>
                    <a:pt x="54584" y="105422"/>
                  </a:lnTo>
                  <a:lnTo>
                    <a:pt x="54584" y="112636"/>
                  </a:lnTo>
                  <a:lnTo>
                    <a:pt x="54864" y="116103"/>
                  </a:lnTo>
                  <a:lnTo>
                    <a:pt x="54864" y="116966"/>
                  </a:lnTo>
                  <a:lnTo>
                    <a:pt x="54584" y="118122"/>
                  </a:lnTo>
                  <a:lnTo>
                    <a:pt x="54584" y="129095"/>
                  </a:lnTo>
                  <a:lnTo>
                    <a:pt x="55448" y="144398"/>
                  </a:lnTo>
                  <a:lnTo>
                    <a:pt x="55156" y="144983"/>
                  </a:lnTo>
                  <a:lnTo>
                    <a:pt x="54864" y="145846"/>
                  </a:lnTo>
                  <a:lnTo>
                    <a:pt x="54864" y="150190"/>
                  </a:lnTo>
                  <a:lnTo>
                    <a:pt x="55448" y="153073"/>
                  </a:lnTo>
                  <a:lnTo>
                    <a:pt x="56311" y="178193"/>
                  </a:lnTo>
                  <a:lnTo>
                    <a:pt x="56311" y="207073"/>
                  </a:lnTo>
                  <a:lnTo>
                    <a:pt x="56019" y="211988"/>
                  </a:lnTo>
                  <a:lnTo>
                    <a:pt x="55448" y="222389"/>
                  </a:lnTo>
                  <a:lnTo>
                    <a:pt x="56311" y="227291"/>
                  </a:lnTo>
                  <a:lnTo>
                    <a:pt x="55448" y="227291"/>
                  </a:lnTo>
                  <a:lnTo>
                    <a:pt x="56311" y="233070"/>
                  </a:lnTo>
                  <a:lnTo>
                    <a:pt x="55448" y="233070"/>
                  </a:lnTo>
                  <a:lnTo>
                    <a:pt x="55046" y="269065"/>
                  </a:lnTo>
                  <a:lnTo>
                    <a:pt x="54914" y="287127"/>
                  </a:lnTo>
                  <a:lnTo>
                    <a:pt x="54864" y="305269"/>
                  </a:lnTo>
                  <a:lnTo>
                    <a:pt x="51795" y="318092"/>
                  </a:lnTo>
                  <a:lnTo>
                    <a:pt x="50646" y="331806"/>
                  </a:lnTo>
                  <a:lnTo>
                    <a:pt x="50533" y="366801"/>
                  </a:lnTo>
                  <a:lnTo>
                    <a:pt x="49669" y="387007"/>
                  </a:lnTo>
                  <a:lnTo>
                    <a:pt x="49669" y="405206"/>
                  </a:lnTo>
                  <a:lnTo>
                    <a:pt x="48793" y="410400"/>
                  </a:lnTo>
                  <a:lnTo>
                    <a:pt x="47669" y="420625"/>
                  </a:lnTo>
                  <a:lnTo>
                    <a:pt x="47650" y="426580"/>
                  </a:lnTo>
                  <a:lnTo>
                    <a:pt x="47066" y="434670"/>
                  </a:lnTo>
                  <a:lnTo>
                    <a:pt x="46786" y="439000"/>
                  </a:lnTo>
                  <a:lnTo>
                    <a:pt x="46786" y="444779"/>
                  </a:lnTo>
                  <a:lnTo>
                    <a:pt x="46202" y="447662"/>
                  </a:lnTo>
                  <a:lnTo>
                    <a:pt x="46202" y="449973"/>
                  </a:lnTo>
                  <a:lnTo>
                    <a:pt x="45910" y="451992"/>
                  </a:lnTo>
                  <a:lnTo>
                    <a:pt x="45910" y="458355"/>
                  </a:lnTo>
                  <a:lnTo>
                    <a:pt x="45339" y="460654"/>
                  </a:lnTo>
                  <a:lnTo>
                    <a:pt x="44754" y="465861"/>
                  </a:lnTo>
                  <a:lnTo>
                    <a:pt x="45339" y="470471"/>
                  </a:lnTo>
                  <a:lnTo>
                    <a:pt x="45910" y="472795"/>
                  </a:lnTo>
                  <a:lnTo>
                    <a:pt x="45910" y="482527"/>
                  </a:lnTo>
                  <a:lnTo>
                    <a:pt x="48221" y="454304"/>
                  </a:lnTo>
                  <a:lnTo>
                    <a:pt x="50889" y="432497"/>
                  </a:lnTo>
                  <a:lnTo>
                    <a:pt x="52230" y="420625"/>
                  </a:lnTo>
                  <a:lnTo>
                    <a:pt x="52649" y="414547"/>
                  </a:lnTo>
                  <a:lnTo>
                    <a:pt x="52552" y="410121"/>
                  </a:lnTo>
                  <a:lnTo>
                    <a:pt x="54584" y="410121"/>
                  </a:lnTo>
                  <a:lnTo>
                    <a:pt x="55360" y="399125"/>
                  </a:lnTo>
                  <a:lnTo>
                    <a:pt x="55810" y="388456"/>
                  </a:lnTo>
                  <a:lnTo>
                    <a:pt x="55716" y="377790"/>
                  </a:lnTo>
                  <a:lnTo>
                    <a:pt x="54864" y="366801"/>
                  </a:lnTo>
                  <a:lnTo>
                    <a:pt x="56566" y="311977"/>
                  </a:lnTo>
                  <a:lnTo>
                    <a:pt x="57712" y="257071"/>
                  </a:lnTo>
                  <a:lnTo>
                    <a:pt x="58094" y="202138"/>
                  </a:lnTo>
                  <a:lnTo>
                    <a:pt x="57568" y="153073"/>
                  </a:lnTo>
                  <a:lnTo>
                    <a:pt x="57461" y="145846"/>
                  </a:lnTo>
                  <a:lnTo>
                    <a:pt x="55740" y="92417"/>
                  </a:lnTo>
                  <a:lnTo>
                    <a:pt x="49669" y="0"/>
                  </a:lnTo>
                  <a:close/>
                </a:path>
              </a:pathLst>
            </a:custGeom>
            <a:solidFill>
              <a:srgbClr val="E3AA99"/>
            </a:solidFill>
          </p:spPr>
          <p:txBody>
            <a:bodyPr wrap="square" lIns="0" tIns="0" rIns="0" bIns="0" rtlCol="0"/>
            <a:lstStyle/>
            <a:p>
              <a:endParaRPr/>
            </a:p>
          </p:txBody>
        </p:sp>
        <p:sp>
          <p:nvSpPr>
            <p:cNvPr id="1093" name="object 1096">
              <a:extLst>
                <a:ext uri="{FF2B5EF4-FFF2-40B4-BE49-F238E27FC236}">
                  <a16:creationId xmlns:a16="http://schemas.microsoft.com/office/drawing/2014/main" id="{B3109445-4F40-D7CA-F4C4-6629D47FFA8C}"/>
                </a:ext>
              </a:extLst>
            </p:cNvPr>
            <p:cNvSpPr/>
            <p:nvPr/>
          </p:nvSpPr>
          <p:spPr>
            <a:xfrm>
              <a:off x="6239101" y="3240220"/>
              <a:ext cx="2540" cy="3810"/>
            </a:xfrm>
            <a:custGeom>
              <a:avLst/>
              <a:gdLst/>
              <a:ahLst/>
              <a:cxnLst/>
              <a:rect l="l" t="t" r="r" b="b"/>
              <a:pathLst>
                <a:path w="2539" h="3810">
                  <a:moveTo>
                    <a:pt x="1155" y="0"/>
                  </a:moveTo>
                  <a:lnTo>
                    <a:pt x="571" y="0"/>
                  </a:lnTo>
                  <a:lnTo>
                    <a:pt x="292" y="1155"/>
                  </a:lnTo>
                  <a:lnTo>
                    <a:pt x="0" y="2311"/>
                  </a:lnTo>
                  <a:lnTo>
                    <a:pt x="0" y="3759"/>
                  </a:lnTo>
                  <a:lnTo>
                    <a:pt x="571" y="2603"/>
                  </a:lnTo>
                  <a:lnTo>
                    <a:pt x="1447" y="1447"/>
                  </a:lnTo>
                  <a:lnTo>
                    <a:pt x="2311" y="584"/>
                  </a:lnTo>
                  <a:lnTo>
                    <a:pt x="1155" y="0"/>
                  </a:lnTo>
                  <a:close/>
                </a:path>
              </a:pathLst>
            </a:custGeom>
            <a:solidFill>
              <a:srgbClr val="EFD5CC"/>
            </a:solidFill>
          </p:spPr>
          <p:txBody>
            <a:bodyPr wrap="square" lIns="0" tIns="0" rIns="0" bIns="0" rtlCol="0"/>
            <a:lstStyle/>
            <a:p>
              <a:endParaRPr/>
            </a:p>
          </p:txBody>
        </p:sp>
        <p:sp>
          <p:nvSpPr>
            <p:cNvPr id="1094" name="object 1097">
              <a:extLst>
                <a:ext uri="{FF2B5EF4-FFF2-40B4-BE49-F238E27FC236}">
                  <a16:creationId xmlns:a16="http://schemas.microsoft.com/office/drawing/2014/main" id="{BB8CD509-7202-9DCF-BF81-801F5B68B8EE}"/>
                </a:ext>
              </a:extLst>
            </p:cNvPr>
            <p:cNvSpPr/>
            <p:nvPr/>
          </p:nvSpPr>
          <p:spPr>
            <a:xfrm>
              <a:off x="6251230" y="3233578"/>
              <a:ext cx="3810" cy="10795"/>
            </a:xfrm>
            <a:custGeom>
              <a:avLst/>
              <a:gdLst/>
              <a:ahLst/>
              <a:cxnLst/>
              <a:rect l="l" t="t" r="r" b="b"/>
              <a:pathLst>
                <a:path w="3810" h="10794">
                  <a:moveTo>
                    <a:pt x="2882" y="0"/>
                  </a:moveTo>
                  <a:lnTo>
                    <a:pt x="2019" y="0"/>
                  </a:lnTo>
                  <a:lnTo>
                    <a:pt x="2019" y="1739"/>
                  </a:lnTo>
                  <a:lnTo>
                    <a:pt x="863" y="1739"/>
                  </a:lnTo>
                  <a:lnTo>
                    <a:pt x="0" y="10401"/>
                  </a:lnTo>
                  <a:lnTo>
                    <a:pt x="863" y="10401"/>
                  </a:lnTo>
                  <a:lnTo>
                    <a:pt x="2603" y="4622"/>
                  </a:lnTo>
                  <a:lnTo>
                    <a:pt x="3759" y="1739"/>
                  </a:lnTo>
                  <a:lnTo>
                    <a:pt x="2882" y="0"/>
                  </a:lnTo>
                  <a:close/>
                </a:path>
              </a:pathLst>
            </a:custGeom>
            <a:solidFill>
              <a:srgbClr val="CB8F83"/>
            </a:solidFill>
          </p:spPr>
          <p:txBody>
            <a:bodyPr wrap="square" lIns="0" tIns="0" rIns="0" bIns="0" rtlCol="0"/>
            <a:lstStyle/>
            <a:p>
              <a:endParaRPr/>
            </a:p>
          </p:txBody>
        </p:sp>
        <p:sp>
          <p:nvSpPr>
            <p:cNvPr id="1095" name="object 1098">
              <a:extLst>
                <a:ext uri="{FF2B5EF4-FFF2-40B4-BE49-F238E27FC236}">
                  <a16:creationId xmlns:a16="http://schemas.microsoft.com/office/drawing/2014/main" id="{73AD726A-F153-DA41-5B91-8FC3B7957370}"/>
                </a:ext>
              </a:extLst>
            </p:cNvPr>
            <p:cNvSpPr/>
            <p:nvPr/>
          </p:nvSpPr>
          <p:spPr>
            <a:xfrm>
              <a:off x="6256141" y="3061154"/>
              <a:ext cx="53340" cy="181610"/>
            </a:xfrm>
            <a:custGeom>
              <a:avLst/>
              <a:gdLst/>
              <a:ahLst/>
              <a:cxnLst/>
              <a:rect l="l" t="t" r="r" b="b"/>
              <a:pathLst>
                <a:path w="53339" h="181610">
                  <a:moveTo>
                    <a:pt x="50825" y="0"/>
                  </a:moveTo>
                  <a:lnTo>
                    <a:pt x="49669" y="3759"/>
                  </a:lnTo>
                  <a:lnTo>
                    <a:pt x="48806" y="7518"/>
                  </a:lnTo>
                  <a:lnTo>
                    <a:pt x="47942" y="11557"/>
                  </a:lnTo>
                  <a:lnTo>
                    <a:pt x="47650" y="11557"/>
                  </a:lnTo>
                  <a:lnTo>
                    <a:pt x="47650" y="13004"/>
                  </a:lnTo>
                  <a:lnTo>
                    <a:pt x="47066" y="16459"/>
                  </a:lnTo>
                  <a:lnTo>
                    <a:pt x="47066" y="18199"/>
                  </a:lnTo>
                  <a:lnTo>
                    <a:pt x="44767" y="28016"/>
                  </a:lnTo>
                  <a:lnTo>
                    <a:pt x="43611" y="33223"/>
                  </a:lnTo>
                  <a:lnTo>
                    <a:pt x="43611" y="33794"/>
                  </a:lnTo>
                  <a:lnTo>
                    <a:pt x="42176" y="38989"/>
                  </a:lnTo>
                  <a:lnTo>
                    <a:pt x="40716" y="39865"/>
                  </a:lnTo>
                  <a:lnTo>
                    <a:pt x="40716" y="41008"/>
                  </a:lnTo>
                  <a:lnTo>
                    <a:pt x="40436" y="41884"/>
                  </a:lnTo>
                  <a:lnTo>
                    <a:pt x="39865" y="44196"/>
                  </a:lnTo>
                  <a:lnTo>
                    <a:pt x="38696" y="45351"/>
                  </a:lnTo>
                  <a:lnTo>
                    <a:pt x="38417" y="46215"/>
                  </a:lnTo>
                  <a:lnTo>
                    <a:pt x="38417" y="47663"/>
                  </a:lnTo>
                  <a:lnTo>
                    <a:pt x="39281" y="51117"/>
                  </a:lnTo>
                  <a:lnTo>
                    <a:pt x="38417" y="51117"/>
                  </a:lnTo>
                  <a:lnTo>
                    <a:pt x="37833" y="51701"/>
                  </a:lnTo>
                  <a:lnTo>
                    <a:pt x="37833" y="51993"/>
                  </a:lnTo>
                  <a:lnTo>
                    <a:pt x="36969" y="56324"/>
                  </a:lnTo>
                  <a:lnTo>
                    <a:pt x="36677" y="56324"/>
                  </a:lnTo>
                  <a:lnTo>
                    <a:pt x="36106" y="56896"/>
                  </a:lnTo>
                  <a:lnTo>
                    <a:pt x="36106" y="59791"/>
                  </a:lnTo>
                  <a:lnTo>
                    <a:pt x="35521" y="60655"/>
                  </a:lnTo>
                  <a:lnTo>
                    <a:pt x="34950" y="62966"/>
                  </a:lnTo>
                  <a:lnTo>
                    <a:pt x="34366" y="64122"/>
                  </a:lnTo>
                  <a:lnTo>
                    <a:pt x="34074" y="64985"/>
                  </a:lnTo>
                  <a:lnTo>
                    <a:pt x="33794" y="66433"/>
                  </a:lnTo>
                  <a:lnTo>
                    <a:pt x="33308" y="69316"/>
                  </a:lnTo>
                  <a:lnTo>
                    <a:pt x="33210" y="74523"/>
                  </a:lnTo>
                  <a:lnTo>
                    <a:pt x="32054" y="75666"/>
                  </a:lnTo>
                  <a:lnTo>
                    <a:pt x="31982" y="76250"/>
                  </a:lnTo>
                  <a:lnTo>
                    <a:pt x="31191" y="79425"/>
                  </a:lnTo>
                  <a:lnTo>
                    <a:pt x="31191" y="81445"/>
                  </a:lnTo>
                  <a:lnTo>
                    <a:pt x="30899" y="82308"/>
                  </a:lnTo>
                  <a:lnTo>
                    <a:pt x="30619" y="83464"/>
                  </a:lnTo>
                  <a:lnTo>
                    <a:pt x="30619" y="84620"/>
                  </a:lnTo>
                  <a:lnTo>
                    <a:pt x="30327" y="85775"/>
                  </a:lnTo>
                  <a:lnTo>
                    <a:pt x="29743" y="88671"/>
                  </a:lnTo>
                  <a:lnTo>
                    <a:pt x="29171" y="90982"/>
                  </a:lnTo>
                  <a:lnTo>
                    <a:pt x="28879" y="92417"/>
                  </a:lnTo>
                  <a:lnTo>
                    <a:pt x="28879" y="94449"/>
                  </a:lnTo>
                  <a:lnTo>
                    <a:pt x="28308" y="95897"/>
                  </a:lnTo>
                  <a:lnTo>
                    <a:pt x="28016" y="97332"/>
                  </a:lnTo>
                  <a:lnTo>
                    <a:pt x="27724" y="99072"/>
                  </a:lnTo>
                  <a:lnTo>
                    <a:pt x="26860" y="101663"/>
                  </a:lnTo>
                  <a:lnTo>
                    <a:pt x="25984" y="104559"/>
                  </a:lnTo>
                  <a:lnTo>
                    <a:pt x="25412" y="107442"/>
                  </a:lnTo>
                  <a:lnTo>
                    <a:pt x="24841" y="109169"/>
                  </a:lnTo>
                  <a:lnTo>
                    <a:pt x="24549" y="110324"/>
                  </a:lnTo>
                  <a:lnTo>
                    <a:pt x="23977" y="110909"/>
                  </a:lnTo>
                  <a:lnTo>
                    <a:pt x="23977" y="111201"/>
                  </a:lnTo>
                  <a:lnTo>
                    <a:pt x="23101" y="114655"/>
                  </a:lnTo>
                  <a:lnTo>
                    <a:pt x="22529" y="117551"/>
                  </a:lnTo>
                  <a:lnTo>
                    <a:pt x="21082" y="119278"/>
                  </a:lnTo>
                  <a:lnTo>
                    <a:pt x="20218" y="120726"/>
                  </a:lnTo>
                  <a:lnTo>
                    <a:pt x="19062" y="124193"/>
                  </a:lnTo>
                  <a:lnTo>
                    <a:pt x="18478" y="126504"/>
                  </a:lnTo>
                  <a:lnTo>
                    <a:pt x="18199" y="127952"/>
                  </a:lnTo>
                  <a:lnTo>
                    <a:pt x="17043" y="129679"/>
                  </a:lnTo>
                  <a:lnTo>
                    <a:pt x="16751" y="130543"/>
                  </a:lnTo>
                  <a:lnTo>
                    <a:pt x="16167" y="131419"/>
                  </a:lnTo>
                  <a:lnTo>
                    <a:pt x="15595" y="132562"/>
                  </a:lnTo>
                  <a:lnTo>
                    <a:pt x="15303" y="133718"/>
                  </a:lnTo>
                  <a:lnTo>
                    <a:pt x="14147" y="135458"/>
                  </a:lnTo>
                  <a:lnTo>
                    <a:pt x="13868" y="136613"/>
                  </a:lnTo>
                  <a:lnTo>
                    <a:pt x="12992" y="138633"/>
                  </a:lnTo>
                  <a:lnTo>
                    <a:pt x="12199" y="141528"/>
                  </a:lnTo>
                  <a:lnTo>
                    <a:pt x="11836" y="142963"/>
                  </a:lnTo>
                  <a:lnTo>
                    <a:pt x="11836" y="143548"/>
                  </a:lnTo>
                  <a:lnTo>
                    <a:pt x="10972" y="147878"/>
                  </a:lnTo>
                  <a:lnTo>
                    <a:pt x="3759" y="164630"/>
                  </a:lnTo>
                  <a:lnTo>
                    <a:pt x="3175" y="166357"/>
                  </a:lnTo>
                  <a:lnTo>
                    <a:pt x="2882" y="167513"/>
                  </a:lnTo>
                  <a:lnTo>
                    <a:pt x="2603" y="167805"/>
                  </a:lnTo>
                  <a:lnTo>
                    <a:pt x="2311" y="168376"/>
                  </a:lnTo>
                  <a:lnTo>
                    <a:pt x="2311" y="168960"/>
                  </a:lnTo>
                  <a:lnTo>
                    <a:pt x="1155" y="170688"/>
                  </a:lnTo>
                  <a:lnTo>
                    <a:pt x="863" y="171843"/>
                  </a:lnTo>
                  <a:lnTo>
                    <a:pt x="571" y="174739"/>
                  </a:lnTo>
                  <a:lnTo>
                    <a:pt x="0" y="181089"/>
                  </a:lnTo>
                  <a:lnTo>
                    <a:pt x="8400" y="161437"/>
                  </a:lnTo>
                  <a:lnTo>
                    <a:pt x="13066" y="150801"/>
                  </a:lnTo>
                  <a:lnTo>
                    <a:pt x="15025" y="146283"/>
                  </a:lnTo>
                  <a:lnTo>
                    <a:pt x="15303" y="144983"/>
                  </a:lnTo>
                  <a:lnTo>
                    <a:pt x="17907" y="144983"/>
                  </a:lnTo>
                  <a:lnTo>
                    <a:pt x="16751" y="142100"/>
                  </a:lnTo>
                  <a:lnTo>
                    <a:pt x="19062" y="141528"/>
                  </a:lnTo>
                  <a:lnTo>
                    <a:pt x="19062" y="141236"/>
                  </a:lnTo>
                  <a:lnTo>
                    <a:pt x="19354" y="140944"/>
                  </a:lnTo>
                  <a:lnTo>
                    <a:pt x="19634" y="140944"/>
                  </a:lnTo>
                  <a:lnTo>
                    <a:pt x="19634" y="139788"/>
                  </a:lnTo>
                  <a:lnTo>
                    <a:pt x="19926" y="138633"/>
                  </a:lnTo>
                  <a:lnTo>
                    <a:pt x="20218" y="137769"/>
                  </a:lnTo>
                  <a:lnTo>
                    <a:pt x="20218" y="133718"/>
                  </a:lnTo>
                  <a:lnTo>
                    <a:pt x="20510" y="132562"/>
                  </a:lnTo>
                  <a:lnTo>
                    <a:pt x="21082" y="130835"/>
                  </a:lnTo>
                  <a:lnTo>
                    <a:pt x="22529" y="127952"/>
                  </a:lnTo>
                  <a:lnTo>
                    <a:pt x="25704" y="118414"/>
                  </a:lnTo>
                  <a:lnTo>
                    <a:pt x="29171" y="118414"/>
                  </a:lnTo>
                  <a:lnTo>
                    <a:pt x="30899" y="115531"/>
                  </a:lnTo>
                  <a:lnTo>
                    <a:pt x="32054" y="114084"/>
                  </a:lnTo>
                  <a:lnTo>
                    <a:pt x="34074" y="109169"/>
                  </a:lnTo>
                  <a:lnTo>
                    <a:pt x="36385" y="106286"/>
                  </a:lnTo>
                  <a:lnTo>
                    <a:pt x="36385" y="105714"/>
                  </a:lnTo>
                  <a:lnTo>
                    <a:pt x="34366" y="105714"/>
                  </a:lnTo>
                  <a:lnTo>
                    <a:pt x="33502" y="104838"/>
                  </a:lnTo>
                  <a:lnTo>
                    <a:pt x="30619" y="104838"/>
                  </a:lnTo>
                  <a:lnTo>
                    <a:pt x="30619" y="100228"/>
                  </a:lnTo>
                  <a:lnTo>
                    <a:pt x="30899" y="97917"/>
                  </a:lnTo>
                  <a:lnTo>
                    <a:pt x="33502" y="96177"/>
                  </a:lnTo>
                  <a:lnTo>
                    <a:pt x="34074" y="95021"/>
                  </a:lnTo>
                  <a:lnTo>
                    <a:pt x="34658" y="94449"/>
                  </a:lnTo>
                  <a:lnTo>
                    <a:pt x="32638" y="94449"/>
                  </a:lnTo>
                  <a:lnTo>
                    <a:pt x="33210" y="91554"/>
                  </a:lnTo>
                  <a:lnTo>
                    <a:pt x="33502" y="90398"/>
                  </a:lnTo>
                  <a:lnTo>
                    <a:pt x="35229" y="89827"/>
                  </a:lnTo>
                  <a:lnTo>
                    <a:pt x="36385" y="89535"/>
                  </a:lnTo>
                  <a:lnTo>
                    <a:pt x="35629" y="83464"/>
                  </a:lnTo>
                  <a:lnTo>
                    <a:pt x="35614" y="82308"/>
                  </a:lnTo>
                  <a:lnTo>
                    <a:pt x="37541" y="76250"/>
                  </a:lnTo>
                  <a:lnTo>
                    <a:pt x="38455" y="70764"/>
                  </a:lnTo>
                  <a:lnTo>
                    <a:pt x="37261" y="70764"/>
                  </a:lnTo>
                  <a:lnTo>
                    <a:pt x="38417" y="63258"/>
                  </a:lnTo>
                  <a:lnTo>
                    <a:pt x="39281" y="59791"/>
                  </a:lnTo>
                  <a:lnTo>
                    <a:pt x="41300" y="59791"/>
                  </a:lnTo>
                  <a:lnTo>
                    <a:pt x="41592" y="54597"/>
                  </a:lnTo>
                  <a:lnTo>
                    <a:pt x="44196" y="43040"/>
                  </a:lnTo>
                  <a:lnTo>
                    <a:pt x="47650" y="39573"/>
                  </a:lnTo>
                  <a:lnTo>
                    <a:pt x="46494" y="32639"/>
                  </a:lnTo>
                  <a:lnTo>
                    <a:pt x="51117" y="26289"/>
                  </a:lnTo>
                  <a:lnTo>
                    <a:pt x="53136" y="19926"/>
                  </a:lnTo>
                  <a:lnTo>
                    <a:pt x="51981" y="19354"/>
                  </a:lnTo>
                  <a:lnTo>
                    <a:pt x="50922" y="13004"/>
                  </a:lnTo>
                  <a:lnTo>
                    <a:pt x="50825" y="0"/>
                  </a:lnTo>
                  <a:close/>
                </a:path>
                <a:path w="53339" h="181610">
                  <a:moveTo>
                    <a:pt x="36385" y="104838"/>
                  </a:moveTo>
                  <a:lnTo>
                    <a:pt x="34366" y="105714"/>
                  </a:lnTo>
                  <a:lnTo>
                    <a:pt x="36385" y="105714"/>
                  </a:lnTo>
                  <a:lnTo>
                    <a:pt x="36385" y="104838"/>
                  </a:lnTo>
                  <a:close/>
                </a:path>
                <a:path w="53339" h="181610">
                  <a:moveTo>
                    <a:pt x="38696" y="69316"/>
                  </a:moveTo>
                  <a:lnTo>
                    <a:pt x="38125" y="69608"/>
                  </a:lnTo>
                  <a:lnTo>
                    <a:pt x="37541" y="70192"/>
                  </a:lnTo>
                  <a:lnTo>
                    <a:pt x="37261" y="70764"/>
                  </a:lnTo>
                  <a:lnTo>
                    <a:pt x="38455" y="70764"/>
                  </a:lnTo>
                  <a:lnTo>
                    <a:pt x="38696" y="69316"/>
                  </a:lnTo>
                  <a:close/>
                </a:path>
              </a:pathLst>
            </a:custGeom>
            <a:solidFill>
              <a:srgbClr val="A33F31"/>
            </a:solidFill>
          </p:spPr>
          <p:txBody>
            <a:bodyPr wrap="square" lIns="0" tIns="0" rIns="0" bIns="0" rtlCol="0"/>
            <a:lstStyle/>
            <a:p>
              <a:endParaRPr/>
            </a:p>
          </p:txBody>
        </p:sp>
        <p:sp>
          <p:nvSpPr>
            <p:cNvPr id="1096" name="object 1099">
              <a:extLst>
                <a:ext uri="{FF2B5EF4-FFF2-40B4-BE49-F238E27FC236}">
                  <a16:creationId xmlns:a16="http://schemas.microsoft.com/office/drawing/2014/main" id="{4232F109-3580-CBB2-6A1B-516B7B3345BC}"/>
                </a:ext>
              </a:extLst>
            </p:cNvPr>
            <p:cNvSpPr/>
            <p:nvPr/>
          </p:nvSpPr>
          <p:spPr>
            <a:xfrm>
              <a:off x="6242568" y="3237338"/>
              <a:ext cx="2540" cy="3175"/>
            </a:xfrm>
            <a:custGeom>
              <a:avLst/>
              <a:gdLst/>
              <a:ahLst/>
              <a:cxnLst/>
              <a:rect l="l" t="t" r="r" b="b"/>
              <a:pathLst>
                <a:path w="2539" h="3175">
                  <a:moveTo>
                    <a:pt x="2019" y="0"/>
                  </a:moveTo>
                  <a:lnTo>
                    <a:pt x="863" y="0"/>
                  </a:lnTo>
                  <a:lnTo>
                    <a:pt x="571" y="571"/>
                  </a:lnTo>
                  <a:lnTo>
                    <a:pt x="292" y="1155"/>
                  </a:lnTo>
                  <a:lnTo>
                    <a:pt x="0" y="2019"/>
                  </a:lnTo>
                  <a:lnTo>
                    <a:pt x="292" y="2311"/>
                  </a:lnTo>
                  <a:lnTo>
                    <a:pt x="571" y="2603"/>
                  </a:lnTo>
                  <a:lnTo>
                    <a:pt x="863" y="3174"/>
                  </a:lnTo>
                  <a:lnTo>
                    <a:pt x="1447" y="863"/>
                  </a:lnTo>
                  <a:lnTo>
                    <a:pt x="2019" y="0"/>
                  </a:lnTo>
                  <a:close/>
                </a:path>
              </a:pathLst>
            </a:custGeom>
            <a:solidFill>
              <a:srgbClr val="DDCFC7"/>
            </a:solidFill>
          </p:spPr>
          <p:txBody>
            <a:bodyPr wrap="square" lIns="0" tIns="0" rIns="0" bIns="0" rtlCol="0"/>
            <a:lstStyle/>
            <a:p>
              <a:endParaRPr/>
            </a:p>
          </p:txBody>
        </p:sp>
        <p:sp>
          <p:nvSpPr>
            <p:cNvPr id="1097" name="object 1100">
              <a:extLst>
                <a:ext uri="{FF2B5EF4-FFF2-40B4-BE49-F238E27FC236}">
                  <a16:creationId xmlns:a16="http://schemas.microsoft.com/office/drawing/2014/main" id="{6D6172FB-9AEA-069A-D5E2-C6ADCC5AD85D}"/>
                </a:ext>
              </a:extLst>
            </p:cNvPr>
            <p:cNvSpPr/>
            <p:nvPr/>
          </p:nvSpPr>
          <p:spPr>
            <a:xfrm>
              <a:off x="6439541" y="3237912"/>
              <a:ext cx="1270" cy="3175"/>
            </a:xfrm>
            <a:custGeom>
              <a:avLst/>
              <a:gdLst/>
              <a:ahLst/>
              <a:cxnLst/>
              <a:rect l="l" t="t" r="r" b="b"/>
              <a:pathLst>
                <a:path w="1270" h="3175">
                  <a:moveTo>
                    <a:pt x="0" y="0"/>
                  </a:moveTo>
                  <a:lnTo>
                    <a:pt x="0" y="3175"/>
                  </a:lnTo>
                  <a:lnTo>
                    <a:pt x="863" y="3175"/>
                  </a:lnTo>
                  <a:lnTo>
                    <a:pt x="279" y="876"/>
                  </a:lnTo>
                  <a:lnTo>
                    <a:pt x="0" y="0"/>
                  </a:lnTo>
                  <a:close/>
                </a:path>
              </a:pathLst>
            </a:custGeom>
            <a:solidFill>
              <a:srgbClr val="707476"/>
            </a:solidFill>
          </p:spPr>
          <p:txBody>
            <a:bodyPr wrap="square" lIns="0" tIns="0" rIns="0" bIns="0" rtlCol="0"/>
            <a:lstStyle/>
            <a:p>
              <a:endParaRPr/>
            </a:p>
          </p:txBody>
        </p:sp>
        <p:sp>
          <p:nvSpPr>
            <p:cNvPr id="1098" name="object 1101">
              <a:extLst>
                <a:ext uri="{FF2B5EF4-FFF2-40B4-BE49-F238E27FC236}">
                  <a16:creationId xmlns:a16="http://schemas.microsoft.com/office/drawing/2014/main" id="{559C415F-1B48-116D-3839-EC286A01BDA1}"/>
                </a:ext>
              </a:extLst>
            </p:cNvPr>
            <p:cNvSpPr/>
            <p:nvPr/>
          </p:nvSpPr>
          <p:spPr>
            <a:xfrm>
              <a:off x="6241705" y="3237336"/>
              <a:ext cx="1905" cy="2540"/>
            </a:xfrm>
            <a:custGeom>
              <a:avLst/>
              <a:gdLst/>
              <a:ahLst/>
              <a:cxnLst/>
              <a:rect l="l" t="t" r="r" b="b"/>
              <a:pathLst>
                <a:path w="1904" h="2539">
                  <a:moveTo>
                    <a:pt x="1727" y="0"/>
                  </a:moveTo>
                  <a:lnTo>
                    <a:pt x="0" y="0"/>
                  </a:lnTo>
                  <a:lnTo>
                    <a:pt x="0" y="2019"/>
                  </a:lnTo>
                  <a:lnTo>
                    <a:pt x="863" y="2019"/>
                  </a:lnTo>
                  <a:lnTo>
                    <a:pt x="1155" y="1155"/>
                  </a:lnTo>
                  <a:lnTo>
                    <a:pt x="1727" y="0"/>
                  </a:lnTo>
                  <a:close/>
                </a:path>
              </a:pathLst>
            </a:custGeom>
            <a:solidFill>
              <a:srgbClr val="EFD5CC"/>
            </a:solidFill>
          </p:spPr>
          <p:txBody>
            <a:bodyPr wrap="square" lIns="0" tIns="0" rIns="0" bIns="0" rtlCol="0"/>
            <a:lstStyle/>
            <a:p>
              <a:endParaRPr/>
            </a:p>
          </p:txBody>
        </p:sp>
        <p:sp>
          <p:nvSpPr>
            <p:cNvPr id="1099" name="object 1102">
              <a:extLst>
                <a:ext uri="{FF2B5EF4-FFF2-40B4-BE49-F238E27FC236}">
                  <a16:creationId xmlns:a16="http://schemas.microsoft.com/office/drawing/2014/main" id="{70D379E9-A00D-A6B4-ACE8-8477AE1009A9}"/>
                </a:ext>
              </a:extLst>
            </p:cNvPr>
            <p:cNvSpPr/>
            <p:nvPr/>
          </p:nvSpPr>
          <p:spPr>
            <a:xfrm>
              <a:off x="6194339" y="3125564"/>
              <a:ext cx="41910" cy="112395"/>
            </a:xfrm>
            <a:custGeom>
              <a:avLst/>
              <a:gdLst/>
              <a:ahLst/>
              <a:cxnLst/>
              <a:rect l="l" t="t" r="r" b="b"/>
              <a:pathLst>
                <a:path w="41910" h="112394">
                  <a:moveTo>
                    <a:pt x="15809" y="108305"/>
                  </a:moveTo>
                  <a:lnTo>
                    <a:pt x="9525" y="108305"/>
                  </a:lnTo>
                  <a:lnTo>
                    <a:pt x="10680" y="111772"/>
                  </a:lnTo>
                  <a:lnTo>
                    <a:pt x="14719" y="110045"/>
                  </a:lnTo>
                  <a:lnTo>
                    <a:pt x="15809" y="108305"/>
                  </a:lnTo>
                  <a:close/>
                </a:path>
                <a:path w="41910" h="112394">
                  <a:moveTo>
                    <a:pt x="36093" y="0"/>
                  </a:moveTo>
                  <a:lnTo>
                    <a:pt x="9232" y="68453"/>
                  </a:lnTo>
                  <a:lnTo>
                    <a:pt x="0" y="105130"/>
                  </a:lnTo>
                  <a:lnTo>
                    <a:pt x="1155" y="105422"/>
                  </a:lnTo>
                  <a:lnTo>
                    <a:pt x="4038" y="106565"/>
                  </a:lnTo>
                  <a:lnTo>
                    <a:pt x="4330" y="107149"/>
                  </a:lnTo>
                  <a:lnTo>
                    <a:pt x="4902" y="108889"/>
                  </a:lnTo>
                  <a:lnTo>
                    <a:pt x="7797" y="109169"/>
                  </a:lnTo>
                  <a:lnTo>
                    <a:pt x="9525" y="108305"/>
                  </a:lnTo>
                  <a:lnTo>
                    <a:pt x="15809" y="108305"/>
                  </a:lnTo>
                  <a:lnTo>
                    <a:pt x="16167" y="107734"/>
                  </a:lnTo>
                  <a:lnTo>
                    <a:pt x="18478" y="106857"/>
                  </a:lnTo>
                  <a:lnTo>
                    <a:pt x="18478" y="100507"/>
                  </a:lnTo>
                  <a:lnTo>
                    <a:pt x="18770" y="97332"/>
                  </a:lnTo>
                  <a:lnTo>
                    <a:pt x="26676" y="84821"/>
                  </a:lnTo>
                  <a:lnTo>
                    <a:pt x="34828" y="69605"/>
                  </a:lnTo>
                  <a:lnTo>
                    <a:pt x="40653" y="53955"/>
                  </a:lnTo>
                  <a:lnTo>
                    <a:pt x="41579" y="40144"/>
                  </a:lnTo>
                  <a:lnTo>
                    <a:pt x="38404" y="40144"/>
                  </a:lnTo>
                  <a:lnTo>
                    <a:pt x="38112" y="35814"/>
                  </a:lnTo>
                  <a:lnTo>
                    <a:pt x="41579" y="18478"/>
                  </a:lnTo>
                  <a:lnTo>
                    <a:pt x="38696" y="18478"/>
                  </a:lnTo>
                  <a:lnTo>
                    <a:pt x="38696" y="17335"/>
                  </a:lnTo>
                  <a:lnTo>
                    <a:pt x="40424" y="17335"/>
                  </a:lnTo>
                  <a:lnTo>
                    <a:pt x="39852" y="11849"/>
                  </a:lnTo>
                  <a:lnTo>
                    <a:pt x="40716" y="3175"/>
                  </a:lnTo>
                  <a:lnTo>
                    <a:pt x="36093" y="0"/>
                  </a:lnTo>
                  <a:close/>
                </a:path>
              </a:pathLst>
            </a:custGeom>
            <a:solidFill>
              <a:srgbClr val="CDCFCE"/>
            </a:solidFill>
          </p:spPr>
          <p:txBody>
            <a:bodyPr wrap="square" lIns="0" tIns="0" rIns="0" bIns="0" rtlCol="0"/>
            <a:lstStyle/>
            <a:p>
              <a:endParaRPr/>
            </a:p>
          </p:txBody>
        </p:sp>
        <p:sp>
          <p:nvSpPr>
            <p:cNvPr id="1100" name="object 1103">
              <a:extLst>
                <a:ext uri="{FF2B5EF4-FFF2-40B4-BE49-F238E27FC236}">
                  <a16:creationId xmlns:a16="http://schemas.microsoft.com/office/drawing/2014/main" id="{5D2C1EF5-1169-242D-D06C-D120E1A16BEF}"/>
                </a:ext>
              </a:extLst>
            </p:cNvPr>
            <p:cNvSpPr/>
            <p:nvPr/>
          </p:nvSpPr>
          <p:spPr>
            <a:xfrm>
              <a:off x="6218593" y="3234448"/>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C4BCC5"/>
            </a:solidFill>
          </p:spPr>
          <p:txBody>
            <a:bodyPr wrap="square" lIns="0" tIns="0" rIns="0" bIns="0" rtlCol="0"/>
            <a:lstStyle/>
            <a:p>
              <a:endParaRPr/>
            </a:p>
          </p:txBody>
        </p:sp>
        <p:sp>
          <p:nvSpPr>
            <p:cNvPr id="1101" name="object 1104">
              <a:extLst>
                <a:ext uri="{FF2B5EF4-FFF2-40B4-BE49-F238E27FC236}">
                  <a16:creationId xmlns:a16="http://schemas.microsoft.com/office/drawing/2014/main" id="{995AE87D-7846-7AF9-81A6-3D91A6872353}"/>
                </a:ext>
              </a:extLst>
            </p:cNvPr>
            <p:cNvSpPr/>
            <p:nvPr/>
          </p:nvSpPr>
          <p:spPr>
            <a:xfrm>
              <a:off x="6242861" y="3233006"/>
              <a:ext cx="1905" cy="4445"/>
            </a:xfrm>
            <a:custGeom>
              <a:avLst/>
              <a:gdLst/>
              <a:ahLst/>
              <a:cxnLst/>
              <a:rect l="l" t="t" r="r" b="b"/>
              <a:pathLst>
                <a:path w="1904" h="4444">
                  <a:moveTo>
                    <a:pt x="1435" y="0"/>
                  </a:moveTo>
                  <a:lnTo>
                    <a:pt x="863" y="292"/>
                  </a:lnTo>
                  <a:lnTo>
                    <a:pt x="279" y="571"/>
                  </a:lnTo>
                  <a:lnTo>
                    <a:pt x="0" y="863"/>
                  </a:lnTo>
                  <a:lnTo>
                    <a:pt x="0" y="2019"/>
                  </a:lnTo>
                  <a:lnTo>
                    <a:pt x="279" y="3175"/>
                  </a:lnTo>
                  <a:lnTo>
                    <a:pt x="571" y="4330"/>
                  </a:lnTo>
                  <a:lnTo>
                    <a:pt x="1727" y="4330"/>
                  </a:lnTo>
                  <a:lnTo>
                    <a:pt x="1435" y="2882"/>
                  </a:lnTo>
                  <a:lnTo>
                    <a:pt x="1435" y="0"/>
                  </a:lnTo>
                  <a:close/>
                </a:path>
              </a:pathLst>
            </a:custGeom>
            <a:solidFill>
              <a:srgbClr val="EFD5CC"/>
            </a:solidFill>
          </p:spPr>
          <p:txBody>
            <a:bodyPr wrap="square" lIns="0" tIns="0" rIns="0" bIns="0" rtlCol="0"/>
            <a:lstStyle/>
            <a:p>
              <a:endParaRPr/>
            </a:p>
          </p:txBody>
        </p:sp>
        <p:sp>
          <p:nvSpPr>
            <p:cNvPr id="1102" name="object 1105">
              <a:extLst>
                <a:ext uri="{FF2B5EF4-FFF2-40B4-BE49-F238E27FC236}">
                  <a16:creationId xmlns:a16="http://schemas.microsoft.com/office/drawing/2014/main" id="{B65705EA-F530-29B7-D075-D45C6923CAA4}"/>
                </a:ext>
              </a:extLst>
            </p:cNvPr>
            <p:cNvSpPr/>
            <p:nvPr/>
          </p:nvSpPr>
          <p:spPr>
            <a:xfrm>
              <a:off x="6380332" y="1636848"/>
              <a:ext cx="39370" cy="1600200"/>
            </a:xfrm>
            <a:custGeom>
              <a:avLst/>
              <a:gdLst/>
              <a:ahLst/>
              <a:cxnLst/>
              <a:rect l="l" t="t" r="r" b="b"/>
              <a:pathLst>
                <a:path w="39370" h="1600200">
                  <a:moveTo>
                    <a:pt x="29464" y="1523999"/>
                  </a:moveTo>
                  <a:lnTo>
                    <a:pt x="22418" y="1523999"/>
                  </a:lnTo>
                  <a:lnTo>
                    <a:pt x="28879" y="1549399"/>
                  </a:lnTo>
                  <a:lnTo>
                    <a:pt x="31069" y="1549399"/>
                  </a:lnTo>
                  <a:lnTo>
                    <a:pt x="31445" y="1562099"/>
                  </a:lnTo>
                  <a:lnTo>
                    <a:pt x="31115" y="1574799"/>
                  </a:lnTo>
                  <a:lnTo>
                    <a:pt x="31191" y="1587499"/>
                  </a:lnTo>
                  <a:lnTo>
                    <a:pt x="35521" y="1600199"/>
                  </a:lnTo>
                  <a:lnTo>
                    <a:pt x="39281" y="1600199"/>
                  </a:lnTo>
                  <a:lnTo>
                    <a:pt x="39281" y="1587499"/>
                  </a:lnTo>
                  <a:lnTo>
                    <a:pt x="38989" y="1587499"/>
                  </a:lnTo>
                  <a:lnTo>
                    <a:pt x="38404" y="1574799"/>
                  </a:lnTo>
                  <a:lnTo>
                    <a:pt x="36969" y="1574799"/>
                  </a:lnTo>
                  <a:lnTo>
                    <a:pt x="36385" y="1562099"/>
                  </a:lnTo>
                  <a:lnTo>
                    <a:pt x="36385" y="1549399"/>
                  </a:lnTo>
                  <a:lnTo>
                    <a:pt x="33210" y="1536699"/>
                  </a:lnTo>
                  <a:lnTo>
                    <a:pt x="33502" y="1536699"/>
                  </a:lnTo>
                  <a:lnTo>
                    <a:pt x="29464" y="1523999"/>
                  </a:lnTo>
                  <a:close/>
                </a:path>
                <a:path w="39370" h="1600200">
                  <a:moveTo>
                    <a:pt x="26568" y="1511299"/>
                  </a:moveTo>
                  <a:lnTo>
                    <a:pt x="16167" y="1511299"/>
                  </a:lnTo>
                  <a:lnTo>
                    <a:pt x="19253" y="1523999"/>
                  </a:lnTo>
                  <a:lnTo>
                    <a:pt x="25984" y="1523999"/>
                  </a:lnTo>
                  <a:lnTo>
                    <a:pt x="26568" y="1511299"/>
                  </a:lnTo>
                  <a:close/>
                </a:path>
                <a:path w="39370" h="1600200">
                  <a:moveTo>
                    <a:pt x="18478" y="1460499"/>
                  </a:moveTo>
                  <a:lnTo>
                    <a:pt x="11557" y="1460499"/>
                  </a:lnTo>
                  <a:lnTo>
                    <a:pt x="13121" y="1473199"/>
                  </a:lnTo>
                  <a:lnTo>
                    <a:pt x="14768" y="1485899"/>
                  </a:lnTo>
                  <a:lnTo>
                    <a:pt x="18199" y="1511299"/>
                  </a:lnTo>
                  <a:lnTo>
                    <a:pt x="22961" y="1511299"/>
                  </a:lnTo>
                  <a:lnTo>
                    <a:pt x="22924" y="1510105"/>
                  </a:lnTo>
                  <a:lnTo>
                    <a:pt x="18401" y="1498599"/>
                  </a:lnTo>
                  <a:lnTo>
                    <a:pt x="16387" y="1485899"/>
                  </a:lnTo>
                  <a:lnTo>
                    <a:pt x="16647" y="1473199"/>
                  </a:lnTo>
                  <a:lnTo>
                    <a:pt x="18478" y="1460499"/>
                  </a:lnTo>
                  <a:close/>
                </a:path>
                <a:path w="39370" h="1600200">
                  <a:moveTo>
                    <a:pt x="23101" y="1473199"/>
                  </a:moveTo>
                  <a:lnTo>
                    <a:pt x="21945" y="1473199"/>
                  </a:lnTo>
                  <a:lnTo>
                    <a:pt x="22212" y="1485899"/>
                  </a:lnTo>
                  <a:lnTo>
                    <a:pt x="22559" y="1498599"/>
                  </a:lnTo>
                  <a:lnTo>
                    <a:pt x="22924" y="1510105"/>
                  </a:lnTo>
                  <a:lnTo>
                    <a:pt x="23393" y="1511299"/>
                  </a:lnTo>
                  <a:lnTo>
                    <a:pt x="30327" y="1511299"/>
                  </a:lnTo>
                  <a:lnTo>
                    <a:pt x="25984" y="1498599"/>
                  </a:lnTo>
                  <a:lnTo>
                    <a:pt x="24828" y="1498599"/>
                  </a:lnTo>
                  <a:lnTo>
                    <a:pt x="24257" y="1485899"/>
                  </a:lnTo>
                  <a:lnTo>
                    <a:pt x="23101" y="1485899"/>
                  </a:lnTo>
                  <a:lnTo>
                    <a:pt x="23101" y="1473199"/>
                  </a:lnTo>
                  <a:close/>
                </a:path>
                <a:path w="39370" h="1600200">
                  <a:moveTo>
                    <a:pt x="21653" y="1460499"/>
                  </a:moveTo>
                  <a:lnTo>
                    <a:pt x="19634" y="1460499"/>
                  </a:lnTo>
                  <a:lnTo>
                    <a:pt x="21945" y="1473199"/>
                  </a:lnTo>
                  <a:lnTo>
                    <a:pt x="21653" y="1460499"/>
                  </a:lnTo>
                  <a:close/>
                </a:path>
                <a:path w="39370" h="1600200">
                  <a:moveTo>
                    <a:pt x="17322" y="1346199"/>
                  </a:moveTo>
                  <a:lnTo>
                    <a:pt x="4330" y="1346199"/>
                  </a:lnTo>
                  <a:lnTo>
                    <a:pt x="4622" y="1358899"/>
                  </a:lnTo>
                  <a:lnTo>
                    <a:pt x="5194" y="1371599"/>
                  </a:lnTo>
                  <a:lnTo>
                    <a:pt x="4622" y="1371599"/>
                  </a:lnTo>
                  <a:lnTo>
                    <a:pt x="5522" y="1384299"/>
                  </a:lnTo>
                  <a:lnTo>
                    <a:pt x="6042" y="1396999"/>
                  </a:lnTo>
                  <a:lnTo>
                    <a:pt x="7505" y="1396999"/>
                  </a:lnTo>
                  <a:lnTo>
                    <a:pt x="7505" y="1409699"/>
                  </a:lnTo>
                  <a:lnTo>
                    <a:pt x="8661" y="1409699"/>
                  </a:lnTo>
                  <a:lnTo>
                    <a:pt x="9525" y="1435099"/>
                  </a:lnTo>
                  <a:lnTo>
                    <a:pt x="9525" y="1447799"/>
                  </a:lnTo>
                  <a:lnTo>
                    <a:pt x="10401" y="1460499"/>
                  </a:lnTo>
                  <a:lnTo>
                    <a:pt x="20497" y="1460499"/>
                  </a:lnTo>
                  <a:lnTo>
                    <a:pt x="20218" y="1447799"/>
                  </a:lnTo>
                  <a:lnTo>
                    <a:pt x="17186" y="1422399"/>
                  </a:lnTo>
                  <a:lnTo>
                    <a:pt x="16784" y="1409699"/>
                  </a:lnTo>
                  <a:lnTo>
                    <a:pt x="17737" y="1384299"/>
                  </a:lnTo>
                  <a:lnTo>
                    <a:pt x="18770" y="1358899"/>
                  </a:lnTo>
                  <a:lnTo>
                    <a:pt x="17322" y="1358899"/>
                  </a:lnTo>
                  <a:lnTo>
                    <a:pt x="17322" y="1346199"/>
                  </a:lnTo>
                  <a:close/>
                </a:path>
                <a:path w="39370" h="1600200">
                  <a:moveTo>
                    <a:pt x="13284" y="1244599"/>
                  </a:moveTo>
                  <a:lnTo>
                    <a:pt x="1727" y="1244599"/>
                  </a:lnTo>
                  <a:lnTo>
                    <a:pt x="1727" y="1257299"/>
                  </a:lnTo>
                  <a:lnTo>
                    <a:pt x="2882" y="1257299"/>
                  </a:lnTo>
                  <a:lnTo>
                    <a:pt x="2882" y="1269999"/>
                  </a:lnTo>
                  <a:lnTo>
                    <a:pt x="3759" y="1295399"/>
                  </a:lnTo>
                  <a:lnTo>
                    <a:pt x="4244" y="1295399"/>
                  </a:lnTo>
                  <a:lnTo>
                    <a:pt x="4406" y="1308099"/>
                  </a:lnTo>
                  <a:lnTo>
                    <a:pt x="4244" y="1308099"/>
                  </a:lnTo>
                  <a:lnTo>
                    <a:pt x="3759" y="1333499"/>
                  </a:lnTo>
                  <a:lnTo>
                    <a:pt x="3759" y="1346199"/>
                  </a:lnTo>
                  <a:lnTo>
                    <a:pt x="16942" y="1346199"/>
                  </a:lnTo>
                  <a:lnTo>
                    <a:pt x="16640" y="1333499"/>
                  </a:lnTo>
                  <a:lnTo>
                    <a:pt x="16390" y="1333499"/>
                  </a:lnTo>
                  <a:lnTo>
                    <a:pt x="16167" y="1320799"/>
                  </a:lnTo>
                  <a:lnTo>
                    <a:pt x="15887" y="1320799"/>
                  </a:lnTo>
                  <a:lnTo>
                    <a:pt x="15303" y="1308099"/>
                  </a:lnTo>
                  <a:lnTo>
                    <a:pt x="15303" y="1282699"/>
                  </a:lnTo>
                  <a:lnTo>
                    <a:pt x="14439" y="1282699"/>
                  </a:lnTo>
                  <a:lnTo>
                    <a:pt x="14439" y="1269999"/>
                  </a:lnTo>
                  <a:lnTo>
                    <a:pt x="13284" y="1269999"/>
                  </a:lnTo>
                  <a:lnTo>
                    <a:pt x="13284" y="1244599"/>
                  </a:lnTo>
                  <a:close/>
                </a:path>
                <a:path w="39370" h="1600200">
                  <a:moveTo>
                    <a:pt x="12992" y="1231899"/>
                  </a:moveTo>
                  <a:lnTo>
                    <a:pt x="863" y="1231899"/>
                  </a:lnTo>
                  <a:lnTo>
                    <a:pt x="1447" y="1244599"/>
                  </a:lnTo>
                  <a:lnTo>
                    <a:pt x="12420" y="1244599"/>
                  </a:lnTo>
                  <a:lnTo>
                    <a:pt x="12992" y="1231899"/>
                  </a:lnTo>
                  <a:close/>
                </a:path>
                <a:path w="39370" h="1600200">
                  <a:moveTo>
                    <a:pt x="10972" y="850899"/>
                  </a:moveTo>
                  <a:lnTo>
                    <a:pt x="4622" y="850899"/>
                  </a:lnTo>
                  <a:lnTo>
                    <a:pt x="6350" y="863599"/>
                  </a:lnTo>
                  <a:lnTo>
                    <a:pt x="7505" y="876299"/>
                  </a:lnTo>
                  <a:lnTo>
                    <a:pt x="7974" y="901699"/>
                  </a:lnTo>
                  <a:lnTo>
                    <a:pt x="8275" y="914399"/>
                  </a:lnTo>
                  <a:lnTo>
                    <a:pt x="8661" y="927099"/>
                  </a:lnTo>
                  <a:lnTo>
                    <a:pt x="8077" y="927099"/>
                  </a:lnTo>
                  <a:lnTo>
                    <a:pt x="7797" y="939799"/>
                  </a:lnTo>
                  <a:lnTo>
                    <a:pt x="7505" y="939799"/>
                  </a:lnTo>
                  <a:lnTo>
                    <a:pt x="5778" y="965199"/>
                  </a:lnTo>
                  <a:lnTo>
                    <a:pt x="5778" y="990599"/>
                  </a:lnTo>
                  <a:lnTo>
                    <a:pt x="4622" y="990599"/>
                  </a:lnTo>
                  <a:lnTo>
                    <a:pt x="4622" y="1015999"/>
                  </a:lnTo>
                  <a:lnTo>
                    <a:pt x="4330" y="1015999"/>
                  </a:lnTo>
                  <a:lnTo>
                    <a:pt x="3759" y="1028699"/>
                  </a:lnTo>
                  <a:lnTo>
                    <a:pt x="3759" y="1054099"/>
                  </a:lnTo>
                  <a:lnTo>
                    <a:pt x="2882" y="1054099"/>
                  </a:lnTo>
                  <a:lnTo>
                    <a:pt x="2311" y="1066799"/>
                  </a:lnTo>
                  <a:lnTo>
                    <a:pt x="1727" y="1066799"/>
                  </a:lnTo>
                  <a:lnTo>
                    <a:pt x="1727" y="1142999"/>
                  </a:lnTo>
                  <a:lnTo>
                    <a:pt x="1447" y="1142999"/>
                  </a:lnTo>
                  <a:lnTo>
                    <a:pt x="863" y="1155699"/>
                  </a:lnTo>
                  <a:lnTo>
                    <a:pt x="571" y="1155699"/>
                  </a:lnTo>
                  <a:lnTo>
                    <a:pt x="0" y="1168399"/>
                  </a:lnTo>
                  <a:lnTo>
                    <a:pt x="0" y="1231899"/>
                  </a:lnTo>
                  <a:lnTo>
                    <a:pt x="11557" y="1231899"/>
                  </a:lnTo>
                  <a:lnTo>
                    <a:pt x="11557" y="1219199"/>
                  </a:lnTo>
                  <a:lnTo>
                    <a:pt x="10972" y="1206499"/>
                  </a:lnTo>
                  <a:lnTo>
                    <a:pt x="9525" y="1206499"/>
                  </a:lnTo>
                  <a:lnTo>
                    <a:pt x="9531" y="1193799"/>
                  </a:lnTo>
                  <a:lnTo>
                    <a:pt x="4894" y="1193799"/>
                  </a:lnTo>
                  <a:lnTo>
                    <a:pt x="4723" y="1181099"/>
                  </a:lnTo>
                  <a:lnTo>
                    <a:pt x="4038" y="1168399"/>
                  </a:lnTo>
                  <a:lnTo>
                    <a:pt x="4432" y="1117599"/>
                  </a:lnTo>
                  <a:lnTo>
                    <a:pt x="5452" y="1066799"/>
                  </a:lnTo>
                  <a:lnTo>
                    <a:pt x="6858" y="1015999"/>
                  </a:lnTo>
                  <a:lnTo>
                    <a:pt x="8407" y="965199"/>
                  </a:lnTo>
                  <a:lnTo>
                    <a:pt x="9859" y="914399"/>
                  </a:lnTo>
                  <a:lnTo>
                    <a:pt x="10972" y="850899"/>
                  </a:lnTo>
                  <a:close/>
                </a:path>
                <a:path w="39370" h="1600200">
                  <a:moveTo>
                    <a:pt x="14439" y="977899"/>
                  </a:moveTo>
                  <a:lnTo>
                    <a:pt x="13146" y="1028699"/>
                  </a:lnTo>
                  <a:lnTo>
                    <a:pt x="11690" y="1066799"/>
                  </a:lnTo>
                  <a:lnTo>
                    <a:pt x="10453" y="1104899"/>
                  </a:lnTo>
                  <a:lnTo>
                    <a:pt x="9817" y="1142999"/>
                  </a:lnTo>
                  <a:lnTo>
                    <a:pt x="8617" y="1155699"/>
                  </a:lnTo>
                  <a:lnTo>
                    <a:pt x="7608" y="1168399"/>
                  </a:lnTo>
                  <a:lnTo>
                    <a:pt x="6764" y="1193799"/>
                  </a:lnTo>
                  <a:lnTo>
                    <a:pt x="9531" y="1193799"/>
                  </a:lnTo>
                  <a:lnTo>
                    <a:pt x="9634" y="1155699"/>
                  </a:lnTo>
                  <a:lnTo>
                    <a:pt x="10401" y="1155699"/>
                  </a:lnTo>
                  <a:lnTo>
                    <a:pt x="10401" y="1142999"/>
                  </a:lnTo>
                  <a:lnTo>
                    <a:pt x="11557" y="1142999"/>
                  </a:lnTo>
                  <a:lnTo>
                    <a:pt x="11557" y="1117599"/>
                  </a:lnTo>
                  <a:lnTo>
                    <a:pt x="11836" y="1117599"/>
                  </a:lnTo>
                  <a:lnTo>
                    <a:pt x="12420" y="1104899"/>
                  </a:lnTo>
                  <a:lnTo>
                    <a:pt x="12420" y="1079499"/>
                  </a:lnTo>
                  <a:lnTo>
                    <a:pt x="11557" y="1079499"/>
                  </a:lnTo>
                  <a:lnTo>
                    <a:pt x="11836" y="1066799"/>
                  </a:lnTo>
                  <a:lnTo>
                    <a:pt x="13284" y="1054099"/>
                  </a:lnTo>
                  <a:lnTo>
                    <a:pt x="13855" y="1041399"/>
                  </a:lnTo>
                  <a:lnTo>
                    <a:pt x="14439" y="1041399"/>
                  </a:lnTo>
                  <a:lnTo>
                    <a:pt x="14439" y="977899"/>
                  </a:lnTo>
                  <a:close/>
                </a:path>
                <a:path w="39370" h="1600200">
                  <a:moveTo>
                    <a:pt x="14658" y="634999"/>
                  </a:moveTo>
                  <a:lnTo>
                    <a:pt x="8661" y="634999"/>
                  </a:lnTo>
                  <a:lnTo>
                    <a:pt x="8661" y="647699"/>
                  </a:lnTo>
                  <a:lnTo>
                    <a:pt x="6642" y="647699"/>
                  </a:lnTo>
                  <a:lnTo>
                    <a:pt x="6642" y="685799"/>
                  </a:lnTo>
                  <a:lnTo>
                    <a:pt x="7505" y="698499"/>
                  </a:lnTo>
                  <a:lnTo>
                    <a:pt x="8914" y="723899"/>
                  </a:lnTo>
                  <a:lnTo>
                    <a:pt x="9486" y="736599"/>
                  </a:lnTo>
                  <a:lnTo>
                    <a:pt x="9525" y="774699"/>
                  </a:lnTo>
                  <a:lnTo>
                    <a:pt x="8661" y="787399"/>
                  </a:lnTo>
                  <a:lnTo>
                    <a:pt x="8661" y="800099"/>
                  </a:lnTo>
                  <a:lnTo>
                    <a:pt x="8077" y="800099"/>
                  </a:lnTo>
                  <a:lnTo>
                    <a:pt x="7505" y="812799"/>
                  </a:lnTo>
                  <a:lnTo>
                    <a:pt x="7213" y="812799"/>
                  </a:lnTo>
                  <a:lnTo>
                    <a:pt x="6642" y="825499"/>
                  </a:lnTo>
                  <a:lnTo>
                    <a:pt x="5778" y="825499"/>
                  </a:lnTo>
                  <a:lnTo>
                    <a:pt x="5778" y="838199"/>
                  </a:lnTo>
                  <a:lnTo>
                    <a:pt x="5194" y="838199"/>
                  </a:lnTo>
                  <a:lnTo>
                    <a:pt x="4902" y="850899"/>
                  </a:lnTo>
                  <a:lnTo>
                    <a:pt x="9817" y="850899"/>
                  </a:lnTo>
                  <a:lnTo>
                    <a:pt x="11238" y="711199"/>
                  </a:lnTo>
                  <a:lnTo>
                    <a:pt x="11836" y="660399"/>
                  </a:lnTo>
                  <a:lnTo>
                    <a:pt x="13546" y="647699"/>
                  </a:lnTo>
                  <a:lnTo>
                    <a:pt x="14658" y="634999"/>
                  </a:lnTo>
                  <a:close/>
                </a:path>
                <a:path w="39370" h="1600200">
                  <a:moveTo>
                    <a:pt x="23101" y="596899"/>
                  </a:moveTo>
                  <a:lnTo>
                    <a:pt x="11428" y="596899"/>
                  </a:lnTo>
                  <a:lnTo>
                    <a:pt x="9525" y="609599"/>
                  </a:lnTo>
                  <a:lnTo>
                    <a:pt x="9525" y="622299"/>
                  </a:lnTo>
                  <a:lnTo>
                    <a:pt x="8077" y="622299"/>
                  </a:lnTo>
                  <a:lnTo>
                    <a:pt x="7505" y="634999"/>
                  </a:lnTo>
                  <a:lnTo>
                    <a:pt x="20218" y="634999"/>
                  </a:lnTo>
                  <a:lnTo>
                    <a:pt x="20870" y="647699"/>
                  </a:lnTo>
                  <a:lnTo>
                    <a:pt x="21550" y="647699"/>
                  </a:lnTo>
                  <a:lnTo>
                    <a:pt x="22284" y="660399"/>
                  </a:lnTo>
                  <a:lnTo>
                    <a:pt x="23101" y="673099"/>
                  </a:lnTo>
                  <a:lnTo>
                    <a:pt x="23101" y="596899"/>
                  </a:lnTo>
                  <a:close/>
                </a:path>
                <a:path w="39370" h="1600200">
                  <a:moveTo>
                    <a:pt x="23964" y="342899"/>
                  </a:moveTo>
                  <a:lnTo>
                    <a:pt x="15303" y="342899"/>
                  </a:lnTo>
                  <a:lnTo>
                    <a:pt x="15303" y="368299"/>
                  </a:lnTo>
                  <a:lnTo>
                    <a:pt x="16167" y="380999"/>
                  </a:lnTo>
                  <a:lnTo>
                    <a:pt x="15503" y="406399"/>
                  </a:lnTo>
                  <a:lnTo>
                    <a:pt x="15192" y="431799"/>
                  </a:lnTo>
                  <a:lnTo>
                    <a:pt x="15202" y="469899"/>
                  </a:lnTo>
                  <a:lnTo>
                    <a:pt x="15303" y="495299"/>
                  </a:lnTo>
                  <a:lnTo>
                    <a:pt x="14704" y="507999"/>
                  </a:lnTo>
                  <a:lnTo>
                    <a:pt x="14184" y="520699"/>
                  </a:lnTo>
                  <a:lnTo>
                    <a:pt x="13719" y="533399"/>
                  </a:lnTo>
                  <a:lnTo>
                    <a:pt x="13284" y="546099"/>
                  </a:lnTo>
                  <a:lnTo>
                    <a:pt x="13284" y="558799"/>
                  </a:lnTo>
                  <a:lnTo>
                    <a:pt x="12420" y="571499"/>
                  </a:lnTo>
                  <a:lnTo>
                    <a:pt x="12128" y="571499"/>
                  </a:lnTo>
                  <a:lnTo>
                    <a:pt x="11557" y="584199"/>
                  </a:lnTo>
                  <a:lnTo>
                    <a:pt x="11768" y="584199"/>
                  </a:lnTo>
                  <a:lnTo>
                    <a:pt x="11950" y="596899"/>
                  </a:lnTo>
                  <a:lnTo>
                    <a:pt x="23964" y="596899"/>
                  </a:lnTo>
                  <a:lnTo>
                    <a:pt x="23964" y="558799"/>
                  </a:lnTo>
                  <a:lnTo>
                    <a:pt x="21945" y="558799"/>
                  </a:lnTo>
                  <a:lnTo>
                    <a:pt x="21945" y="546099"/>
                  </a:lnTo>
                  <a:lnTo>
                    <a:pt x="21082" y="546099"/>
                  </a:lnTo>
                  <a:lnTo>
                    <a:pt x="21082" y="533399"/>
                  </a:lnTo>
                  <a:lnTo>
                    <a:pt x="25984" y="533399"/>
                  </a:lnTo>
                  <a:lnTo>
                    <a:pt x="25984" y="520699"/>
                  </a:lnTo>
                  <a:lnTo>
                    <a:pt x="27432" y="520699"/>
                  </a:lnTo>
                  <a:lnTo>
                    <a:pt x="27432" y="507999"/>
                  </a:lnTo>
                  <a:lnTo>
                    <a:pt x="27724" y="495299"/>
                  </a:lnTo>
                  <a:lnTo>
                    <a:pt x="26860" y="495299"/>
                  </a:lnTo>
                  <a:lnTo>
                    <a:pt x="26860" y="482599"/>
                  </a:lnTo>
                  <a:lnTo>
                    <a:pt x="27724" y="482599"/>
                  </a:lnTo>
                  <a:lnTo>
                    <a:pt x="27724" y="469899"/>
                  </a:lnTo>
                  <a:lnTo>
                    <a:pt x="26860" y="469899"/>
                  </a:lnTo>
                  <a:lnTo>
                    <a:pt x="26860" y="444499"/>
                  </a:lnTo>
                  <a:lnTo>
                    <a:pt x="27432" y="444499"/>
                  </a:lnTo>
                  <a:lnTo>
                    <a:pt x="27432" y="431799"/>
                  </a:lnTo>
                  <a:lnTo>
                    <a:pt x="25984" y="431799"/>
                  </a:lnTo>
                  <a:lnTo>
                    <a:pt x="25984" y="419099"/>
                  </a:lnTo>
                  <a:lnTo>
                    <a:pt x="26289" y="406399"/>
                  </a:lnTo>
                  <a:lnTo>
                    <a:pt x="24828" y="406399"/>
                  </a:lnTo>
                  <a:lnTo>
                    <a:pt x="24828" y="380999"/>
                  </a:lnTo>
                  <a:lnTo>
                    <a:pt x="23964" y="342899"/>
                  </a:lnTo>
                  <a:close/>
                </a:path>
                <a:path w="39370" h="1600200">
                  <a:moveTo>
                    <a:pt x="19062" y="165099"/>
                  </a:moveTo>
                  <a:lnTo>
                    <a:pt x="18199" y="177799"/>
                  </a:lnTo>
                  <a:lnTo>
                    <a:pt x="16459" y="190499"/>
                  </a:lnTo>
                  <a:lnTo>
                    <a:pt x="17043" y="190499"/>
                  </a:lnTo>
                  <a:lnTo>
                    <a:pt x="14732" y="203199"/>
                  </a:lnTo>
                  <a:lnTo>
                    <a:pt x="16998" y="228599"/>
                  </a:lnTo>
                  <a:lnTo>
                    <a:pt x="18779" y="241299"/>
                  </a:lnTo>
                  <a:lnTo>
                    <a:pt x="15011" y="253999"/>
                  </a:lnTo>
                  <a:lnTo>
                    <a:pt x="9817" y="253999"/>
                  </a:lnTo>
                  <a:lnTo>
                    <a:pt x="10972" y="266699"/>
                  </a:lnTo>
                  <a:lnTo>
                    <a:pt x="11778" y="304799"/>
                  </a:lnTo>
                  <a:lnTo>
                    <a:pt x="12666" y="317499"/>
                  </a:lnTo>
                  <a:lnTo>
                    <a:pt x="13285" y="342899"/>
                  </a:lnTo>
                  <a:lnTo>
                    <a:pt x="23101" y="342899"/>
                  </a:lnTo>
                  <a:lnTo>
                    <a:pt x="23101" y="330199"/>
                  </a:lnTo>
                  <a:lnTo>
                    <a:pt x="22529" y="317499"/>
                  </a:lnTo>
                  <a:lnTo>
                    <a:pt x="21945" y="317499"/>
                  </a:lnTo>
                  <a:lnTo>
                    <a:pt x="21945" y="292099"/>
                  </a:lnTo>
                  <a:lnTo>
                    <a:pt x="21653" y="292099"/>
                  </a:lnTo>
                  <a:lnTo>
                    <a:pt x="21653" y="279399"/>
                  </a:lnTo>
                  <a:lnTo>
                    <a:pt x="20596" y="279399"/>
                  </a:lnTo>
                  <a:lnTo>
                    <a:pt x="20434" y="266699"/>
                  </a:lnTo>
                  <a:lnTo>
                    <a:pt x="20596" y="253999"/>
                  </a:lnTo>
                  <a:lnTo>
                    <a:pt x="21082" y="241299"/>
                  </a:lnTo>
                  <a:lnTo>
                    <a:pt x="20218" y="241299"/>
                  </a:lnTo>
                  <a:lnTo>
                    <a:pt x="20218" y="228599"/>
                  </a:lnTo>
                  <a:lnTo>
                    <a:pt x="19062" y="228599"/>
                  </a:lnTo>
                  <a:lnTo>
                    <a:pt x="19062" y="165099"/>
                  </a:lnTo>
                  <a:close/>
                </a:path>
                <a:path w="39370" h="1600200">
                  <a:moveTo>
                    <a:pt x="7765" y="101599"/>
                  </a:moveTo>
                  <a:lnTo>
                    <a:pt x="3759" y="101599"/>
                  </a:lnTo>
                  <a:lnTo>
                    <a:pt x="4330" y="114299"/>
                  </a:lnTo>
                  <a:lnTo>
                    <a:pt x="8661" y="114299"/>
                  </a:lnTo>
                  <a:lnTo>
                    <a:pt x="8446" y="126999"/>
                  </a:lnTo>
                  <a:lnTo>
                    <a:pt x="8259" y="126999"/>
                  </a:lnTo>
                  <a:lnTo>
                    <a:pt x="8127" y="139699"/>
                  </a:lnTo>
                  <a:lnTo>
                    <a:pt x="8077" y="152399"/>
                  </a:lnTo>
                  <a:lnTo>
                    <a:pt x="7505" y="152399"/>
                  </a:lnTo>
                  <a:lnTo>
                    <a:pt x="7505" y="165099"/>
                  </a:lnTo>
                  <a:lnTo>
                    <a:pt x="6642" y="165099"/>
                  </a:lnTo>
                  <a:lnTo>
                    <a:pt x="6642" y="177799"/>
                  </a:lnTo>
                  <a:lnTo>
                    <a:pt x="5778" y="177799"/>
                  </a:lnTo>
                  <a:lnTo>
                    <a:pt x="5778" y="203199"/>
                  </a:lnTo>
                  <a:lnTo>
                    <a:pt x="6642" y="203199"/>
                  </a:lnTo>
                  <a:lnTo>
                    <a:pt x="7505" y="215899"/>
                  </a:lnTo>
                  <a:lnTo>
                    <a:pt x="7505" y="228599"/>
                  </a:lnTo>
                  <a:lnTo>
                    <a:pt x="8077" y="241299"/>
                  </a:lnTo>
                  <a:lnTo>
                    <a:pt x="8661" y="241299"/>
                  </a:lnTo>
                  <a:lnTo>
                    <a:pt x="9525" y="253999"/>
                  </a:lnTo>
                  <a:lnTo>
                    <a:pt x="15011" y="253999"/>
                  </a:lnTo>
                  <a:lnTo>
                    <a:pt x="11139" y="215899"/>
                  </a:lnTo>
                  <a:lnTo>
                    <a:pt x="9382" y="190499"/>
                  </a:lnTo>
                  <a:lnTo>
                    <a:pt x="8924" y="152399"/>
                  </a:lnTo>
                  <a:lnTo>
                    <a:pt x="8953" y="114299"/>
                  </a:lnTo>
                  <a:lnTo>
                    <a:pt x="7765" y="101599"/>
                  </a:lnTo>
                  <a:close/>
                </a:path>
                <a:path w="39370" h="1600200">
                  <a:moveTo>
                    <a:pt x="3887" y="76199"/>
                  </a:moveTo>
                  <a:lnTo>
                    <a:pt x="0" y="76199"/>
                  </a:lnTo>
                  <a:lnTo>
                    <a:pt x="292" y="88899"/>
                  </a:lnTo>
                  <a:lnTo>
                    <a:pt x="4622" y="88899"/>
                  </a:lnTo>
                  <a:lnTo>
                    <a:pt x="4622" y="101599"/>
                  </a:lnTo>
                  <a:lnTo>
                    <a:pt x="6588" y="101599"/>
                  </a:lnTo>
                  <a:lnTo>
                    <a:pt x="6057" y="88899"/>
                  </a:lnTo>
                  <a:lnTo>
                    <a:pt x="3887" y="76199"/>
                  </a:lnTo>
                  <a:close/>
                </a:path>
                <a:path w="39370" h="1600200">
                  <a:moveTo>
                    <a:pt x="6147" y="63499"/>
                  </a:moveTo>
                  <a:lnTo>
                    <a:pt x="2311" y="63499"/>
                  </a:lnTo>
                  <a:lnTo>
                    <a:pt x="863" y="76199"/>
                  </a:lnTo>
                  <a:lnTo>
                    <a:pt x="3609" y="76199"/>
                  </a:lnTo>
                  <a:lnTo>
                    <a:pt x="6147" y="63499"/>
                  </a:lnTo>
                  <a:close/>
                </a:path>
                <a:path w="39370" h="1600200">
                  <a:moveTo>
                    <a:pt x="13909" y="49757"/>
                  </a:moveTo>
                  <a:lnTo>
                    <a:pt x="13576" y="50799"/>
                  </a:lnTo>
                  <a:lnTo>
                    <a:pt x="5778" y="50799"/>
                  </a:lnTo>
                  <a:lnTo>
                    <a:pt x="3175" y="63499"/>
                  </a:lnTo>
                  <a:lnTo>
                    <a:pt x="13284" y="63499"/>
                  </a:lnTo>
                  <a:lnTo>
                    <a:pt x="13909" y="49757"/>
                  </a:lnTo>
                  <a:close/>
                </a:path>
                <a:path w="39370" h="1600200">
                  <a:moveTo>
                    <a:pt x="17633" y="38099"/>
                  </a:moveTo>
                  <a:lnTo>
                    <a:pt x="14439" y="38099"/>
                  </a:lnTo>
                  <a:lnTo>
                    <a:pt x="13909" y="49757"/>
                  </a:lnTo>
                  <a:lnTo>
                    <a:pt x="17633" y="38099"/>
                  </a:lnTo>
                  <a:close/>
                </a:path>
                <a:path w="39370" h="1600200">
                  <a:moveTo>
                    <a:pt x="34074" y="12699"/>
                  </a:moveTo>
                  <a:lnTo>
                    <a:pt x="22829" y="12699"/>
                  </a:lnTo>
                  <a:lnTo>
                    <a:pt x="20718" y="25399"/>
                  </a:lnTo>
                  <a:lnTo>
                    <a:pt x="17633" y="38099"/>
                  </a:lnTo>
                  <a:lnTo>
                    <a:pt x="25412" y="38099"/>
                  </a:lnTo>
                  <a:lnTo>
                    <a:pt x="27724" y="25399"/>
                  </a:lnTo>
                  <a:lnTo>
                    <a:pt x="32639" y="25399"/>
                  </a:lnTo>
                  <a:lnTo>
                    <a:pt x="34074" y="12699"/>
                  </a:lnTo>
                  <a:close/>
                </a:path>
                <a:path w="39370" h="1600200">
                  <a:moveTo>
                    <a:pt x="34658" y="0"/>
                  </a:moveTo>
                  <a:lnTo>
                    <a:pt x="28879" y="0"/>
                  </a:lnTo>
                  <a:lnTo>
                    <a:pt x="28003" y="12699"/>
                  </a:lnTo>
                  <a:lnTo>
                    <a:pt x="34658" y="12699"/>
                  </a:lnTo>
                  <a:lnTo>
                    <a:pt x="34658" y="0"/>
                  </a:lnTo>
                  <a:close/>
                </a:path>
              </a:pathLst>
            </a:custGeom>
            <a:solidFill>
              <a:srgbClr val="898C8D"/>
            </a:solidFill>
          </p:spPr>
          <p:txBody>
            <a:bodyPr wrap="square" lIns="0" tIns="0" rIns="0" bIns="0" rtlCol="0"/>
            <a:lstStyle/>
            <a:p>
              <a:endParaRPr/>
            </a:p>
          </p:txBody>
        </p:sp>
        <p:sp>
          <p:nvSpPr>
            <p:cNvPr id="1103" name="object 1106">
              <a:extLst>
                <a:ext uri="{FF2B5EF4-FFF2-40B4-BE49-F238E27FC236}">
                  <a16:creationId xmlns:a16="http://schemas.microsoft.com/office/drawing/2014/main" id="{26F4D5B1-57F3-CF89-D253-53B9F844F7B2}"/>
                </a:ext>
              </a:extLst>
            </p:cNvPr>
            <p:cNvSpPr/>
            <p:nvPr/>
          </p:nvSpPr>
          <p:spPr>
            <a:xfrm>
              <a:off x="6267114" y="3226653"/>
              <a:ext cx="3810" cy="10160"/>
            </a:xfrm>
            <a:custGeom>
              <a:avLst/>
              <a:gdLst/>
              <a:ahLst/>
              <a:cxnLst/>
              <a:rect l="l" t="t" r="r" b="b"/>
              <a:pathLst>
                <a:path w="3810" h="10160">
                  <a:moveTo>
                    <a:pt x="3467" y="0"/>
                  </a:moveTo>
                  <a:lnTo>
                    <a:pt x="2311" y="279"/>
                  </a:lnTo>
                  <a:lnTo>
                    <a:pt x="0" y="9817"/>
                  </a:lnTo>
                  <a:lnTo>
                    <a:pt x="2311" y="6642"/>
                  </a:lnTo>
                  <a:lnTo>
                    <a:pt x="2882" y="4038"/>
                  </a:lnTo>
                  <a:lnTo>
                    <a:pt x="3467" y="0"/>
                  </a:lnTo>
                  <a:close/>
                </a:path>
              </a:pathLst>
            </a:custGeom>
            <a:solidFill>
              <a:srgbClr val="818485"/>
            </a:solidFill>
          </p:spPr>
          <p:txBody>
            <a:bodyPr wrap="square" lIns="0" tIns="0" rIns="0" bIns="0" rtlCol="0"/>
            <a:lstStyle/>
            <a:p>
              <a:endParaRPr/>
            </a:p>
          </p:txBody>
        </p:sp>
        <p:sp>
          <p:nvSpPr>
            <p:cNvPr id="1104" name="object 1107">
              <a:extLst>
                <a:ext uri="{FF2B5EF4-FFF2-40B4-BE49-F238E27FC236}">
                  <a16:creationId xmlns:a16="http://schemas.microsoft.com/office/drawing/2014/main" id="{781BABD7-B7CF-12C3-BF23-C2E13913C4DE}"/>
                </a:ext>
              </a:extLst>
            </p:cNvPr>
            <p:cNvSpPr/>
            <p:nvPr/>
          </p:nvSpPr>
          <p:spPr>
            <a:xfrm>
              <a:off x="6423077" y="3233003"/>
              <a:ext cx="1270" cy="3810"/>
            </a:xfrm>
            <a:custGeom>
              <a:avLst/>
              <a:gdLst/>
              <a:ahLst/>
              <a:cxnLst/>
              <a:rect l="l" t="t" r="r" b="b"/>
              <a:pathLst>
                <a:path w="1270" h="3810">
                  <a:moveTo>
                    <a:pt x="0" y="0"/>
                  </a:moveTo>
                  <a:lnTo>
                    <a:pt x="0" y="3467"/>
                  </a:lnTo>
                  <a:lnTo>
                    <a:pt x="863" y="3467"/>
                  </a:lnTo>
                  <a:lnTo>
                    <a:pt x="279" y="1155"/>
                  </a:lnTo>
                  <a:lnTo>
                    <a:pt x="0" y="0"/>
                  </a:lnTo>
                  <a:close/>
                </a:path>
              </a:pathLst>
            </a:custGeom>
            <a:solidFill>
              <a:srgbClr val="999C9D"/>
            </a:solidFill>
          </p:spPr>
          <p:txBody>
            <a:bodyPr wrap="square" lIns="0" tIns="0" rIns="0" bIns="0" rtlCol="0"/>
            <a:lstStyle/>
            <a:p>
              <a:endParaRPr/>
            </a:p>
          </p:txBody>
        </p:sp>
        <p:sp>
          <p:nvSpPr>
            <p:cNvPr id="1105" name="object 1108">
              <a:extLst>
                <a:ext uri="{FF2B5EF4-FFF2-40B4-BE49-F238E27FC236}">
                  <a16:creationId xmlns:a16="http://schemas.microsoft.com/office/drawing/2014/main" id="{7FC1A22B-8CA2-245D-77D9-0B1E9239ECB6}"/>
                </a:ext>
              </a:extLst>
            </p:cNvPr>
            <p:cNvSpPr/>
            <p:nvPr/>
          </p:nvSpPr>
          <p:spPr>
            <a:xfrm>
              <a:off x="6252098" y="3193150"/>
              <a:ext cx="18415" cy="42545"/>
            </a:xfrm>
            <a:custGeom>
              <a:avLst/>
              <a:gdLst/>
              <a:ahLst/>
              <a:cxnLst/>
              <a:rect l="l" t="t" r="r" b="b"/>
              <a:pathLst>
                <a:path w="18414" h="42544">
                  <a:moveTo>
                    <a:pt x="17614" y="0"/>
                  </a:moveTo>
                  <a:lnTo>
                    <a:pt x="17322" y="0"/>
                  </a:lnTo>
                  <a:lnTo>
                    <a:pt x="11246" y="7197"/>
                  </a:lnTo>
                  <a:lnTo>
                    <a:pt x="6170" y="19457"/>
                  </a:lnTo>
                  <a:lnTo>
                    <a:pt x="2340" y="32530"/>
                  </a:lnTo>
                  <a:lnTo>
                    <a:pt x="0" y="42164"/>
                  </a:lnTo>
                  <a:lnTo>
                    <a:pt x="1155" y="42164"/>
                  </a:lnTo>
                  <a:lnTo>
                    <a:pt x="1155" y="40436"/>
                  </a:lnTo>
                  <a:lnTo>
                    <a:pt x="2019" y="40436"/>
                  </a:lnTo>
                  <a:lnTo>
                    <a:pt x="2603" y="37541"/>
                  </a:lnTo>
                  <a:lnTo>
                    <a:pt x="1727" y="36969"/>
                  </a:lnTo>
                  <a:lnTo>
                    <a:pt x="4038" y="34658"/>
                  </a:lnTo>
                  <a:lnTo>
                    <a:pt x="5486" y="30035"/>
                  </a:lnTo>
                  <a:lnTo>
                    <a:pt x="6934" y="29171"/>
                  </a:lnTo>
                  <a:lnTo>
                    <a:pt x="7226" y="28016"/>
                  </a:lnTo>
                  <a:lnTo>
                    <a:pt x="7797" y="26276"/>
                  </a:lnTo>
                  <a:lnTo>
                    <a:pt x="8089" y="25120"/>
                  </a:lnTo>
                  <a:lnTo>
                    <a:pt x="8661" y="23393"/>
                  </a:lnTo>
                  <a:lnTo>
                    <a:pt x="8953" y="23101"/>
                  </a:lnTo>
                  <a:lnTo>
                    <a:pt x="9817" y="23101"/>
                  </a:lnTo>
                  <a:lnTo>
                    <a:pt x="10109" y="21653"/>
                  </a:lnTo>
                  <a:lnTo>
                    <a:pt x="10680" y="20205"/>
                  </a:lnTo>
                  <a:lnTo>
                    <a:pt x="11264" y="19050"/>
                  </a:lnTo>
                  <a:lnTo>
                    <a:pt x="11836" y="16751"/>
                  </a:lnTo>
                  <a:lnTo>
                    <a:pt x="12128" y="15875"/>
                  </a:lnTo>
                  <a:lnTo>
                    <a:pt x="12712" y="12700"/>
                  </a:lnTo>
                  <a:lnTo>
                    <a:pt x="14147" y="10972"/>
                  </a:lnTo>
                  <a:lnTo>
                    <a:pt x="14439" y="9817"/>
                  </a:lnTo>
                  <a:lnTo>
                    <a:pt x="15024" y="8089"/>
                  </a:lnTo>
                  <a:lnTo>
                    <a:pt x="15595" y="6934"/>
                  </a:lnTo>
                  <a:lnTo>
                    <a:pt x="17322" y="4622"/>
                  </a:lnTo>
                  <a:lnTo>
                    <a:pt x="17322" y="3467"/>
                  </a:lnTo>
                  <a:lnTo>
                    <a:pt x="17907" y="1727"/>
                  </a:lnTo>
                  <a:lnTo>
                    <a:pt x="17907" y="292"/>
                  </a:lnTo>
                  <a:lnTo>
                    <a:pt x="17614" y="0"/>
                  </a:lnTo>
                  <a:close/>
                </a:path>
              </a:pathLst>
            </a:custGeom>
            <a:solidFill>
              <a:srgbClr val="E3AA99"/>
            </a:solidFill>
          </p:spPr>
          <p:txBody>
            <a:bodyPr wrap="square" lIns="0" tIns="0" rIns="0" bIns="0" rtlCol="0"/>
            <a:lstStyle/>
            <a:p>
              <a:endParaRPr/>
            </a:p>
          </p:txBody>
        </p:sp>
        <p:sp>
          <p:nvSpPr>
            <p:cNvPr id="1106" name="object 1109">
              <a:extLst>
                <a:ext uri="{FF2B5EF4-FFF2-40B4-BE49-F238E27FC236}">
                  <a16:creationId xmlns:a16="http://schemas.microsoft.com/office/drawing/2014/main" id="{AEC965FB-D5E1-252E-B2CF-B1E5C8CDD59A}"/>
                </a:ext>
              </a:extLst>
            </p:cNvPr>
            <p:cNvSpPr/>
            <p:nvPr/>
          </p:nvSpPr>
          <p:spPr>
            <a:xfrm>
              <a:off x="6254120" y="3233582"/>
              <a:ext cx="2540" cy="1905"/>
            </a:xfrm>
            <a:custGeom>
              <a:avLst/>
              <a:gdLst/>
              <a:ahLst/>
              <a:cxnLst/>
              <a:rect l="l" t="t" r="r" b="b"/>
              <a:pathLst>
                <a:path w="2539" h="1905">
                  <a:moveTo>
                    <a:pt x="2019" y="0"/>
                  </a:moveTo>
                  <a:lnTo>
                    <a:pt x="0" y="0"/>
                  </a:lnTo>
                  <a:lnTo>
                    <a:pt x="292" y="571"/>
                  </a:lnTo>
                  <a:lnTo>
                    <a:pt x="571" y="1155"/>
                  </a:lnTo>
                  <a:lnTo>
                    <a:pt x="863" y="1727"/>
                  </a:lnTo>
                  <a:lnTo>
                    <a:pt x="1155" y="1155"/>
                  </a:lnTo>
                  <a:lnTo>
                    <a:pt x="1447" y="571"/>
                  </a:lnTo>
                  <a:lnTo>
                    <a:pt x="2019" y="0"/>
                  </a:lnTo>
                  <a:close/>
                </a:path>
              </a:pathLst>
            </a:custGeom>
            <a:solidFill>
              <a:srgbClr val="DC8772"/>
            </a:solidFill>
          </p:spPr>
          <p:txBody>
            <a:bodyPr wrap="square" lIns="0" tIns="0" rIns="0" bIns="0" rtlCol="0"/>
            <a:lstStyle/>
            <a:p>
              <a:endParaRPr/>
            </a:p>
          </p:txBody>
        </p:sp>
        <p:sp>
          <p:nvSpPr>
            <p:cNvPr id="1107" name="object 1110">
              <a:extLst>
                <a:ext uri="{FF2B5EF4-FFF2-40B4-BE49-F238E27FC236}">
                  <a16:creationId xmlns:a16="http://schemas.microsoft.com/office/drawing/2014/main" id="{17296DAE-8968-4A1A-74CB-AD7E7D9F9AAE}"/>
                </a:ext>
              </a:extLst>
            </p:cNvPr>
            <p:cNvSpPr/>
            <p:nvPr/>
          </p:nvSpPr>
          <p:spPr>
            <a:xfrm>
              <a:off x="6253827" y="3227804"/>
              <a:ext cx="2540" cy="6350"/>
            </a:xfrm>
            <a:custGeom>
              <a:avLst/>
              <a:gdLst/>
              <a:ahLst/>
              <a:cxnLst/>
              <a:rect l="l" t="t" r="r" b="b"/>
              <a:pathLst>
                <a:path w="2539" h="6350">
                  <a:moveTo>
                    <a:pt x="2311" y="0"/>
                  </a:moveTo>
                  <a:lnTo>
                    <a:pt x="0" y="2311"/>
                  </a:lnTo>
                  <a:lnTo>
                    <a:pt x="863" y="2882"/>
                  </a:lnTo>
                  <a:lnTo>
                    <a:pt x="292" y="5778"/>
                  </a:lnTo>
                  <a:lnTo>
                    <a:pt x="2311" y="5778"/>
                  </a:lnTo>
                  <a:lnTo>
                    <a:pt x="2311" y="0"/>
                  </a:lnTo>
                  <a:close/>
                </a:path>
              </a:pathLst>
            </a:custGeom>
            <a:solidFill>
              <a:srgbClr val="CB8F83"/>
            </a:solidFill>
          </p:spPr>
          <p:txBody>
            <a:bodyPr wrap="square" lIns="0" tIns="0" rIns="0" bIns="0" rtlCol="0"/>
            <a:lstStyle/>
            <a:p>
              <a:endParaRPr/>
            </a:p>
          </p:txBody>
        </p:sp>
        <p:sp>
          <p:nvSpPr>
            <p:cNvPr id="1108" name="object 1111">
              <a:extLst>
                <a:ext uri="{FF2B5EF4-FFF2-40B4-BE49-F238E27FC236}">
                  <a16:creationId xmlns:a16="http://schemas.microsoft.com/office/drawing/2014/main" id="{A15132E7-2484-F8E3-9637-B75E083BA4B0}"/>
                </a:ext>
              </a:extLst>
            </p:cNvPr>
            <p:cNvSpPr/>
            <p:nvPr/>
          </p:nvSpPr>
          <p:spPr>
            <a:xfrm>
              <a:off x="6246322" y="3227809"/>
              <a:ext cx="1905" cy="5715"/>
            </a:xfrm>
            <a:custGeom>
              <a:avLst/>
              <a:gdLst/>
              <a:ahLst/>
              <a:cxnLst/>
              <a:rect l="l" t="t" r="r" b="b"/>
              <a:pathLst>
                <a:path w="1904" h="5714">
                  <a:moveTo>
                    <a:pt x="1155" y="0"/>
                  </a:moveTo>
                  <a:lnTo>
                    <a:pt x="571" y="571"/>
                  </a:lnTo>
                  <a:lnTo>
                    <a:pt x="0" y="1727"/>
                  </a:lnTo>
                  <a:lnTo>
                    <a:pt x="292" y="2882"/>
                  </a:lnTo>
                  <a:lnTo>
                    <a:pt x="863" y="4038"/>
                  </a:lnTo>
                  <a:lnTo>
                    <a:pt x="1447" y="5194"/>
                  </a:lnTo>
                  <a:lnTo>
                    <a:pt x="1155" y="3746"/>
                  </a:lnTo>
                  <a:lnTo>
                    <a:pt x="1155" y="0"/>
                  </a:lnTo>
                  <a:close/>
                </a:path>
              </a:pathLst>
            </a:custGeom>
            <a:solidFill>
              <a:srgbClr val="DDCFC7"/>
            </a:solidFill>
          </p:spPr>
          <p:txBody>
            <a:bodyPr wrap="square" lIns="0" tIns="0" rIns="0" bIns="0" rtlCol="0"/>
            <a:lstStyle/>
            <a:p>
              <a:endParaRPr/>
            </a:p>
          </p:txBody>
        </p:sp>
        <p:sp>
          <p:nvSpPr>
            <p:cNvPr id="1109" name="object 1112">
              <a:extLst>
                <a:ext uri="{FF2B5EF4-FFF2-40B4-BE49-F238E27FC236}">
                  <a16:creationId xmlns:a16="http://schemas.microsoft.com/office/drawing/2014/main" id="{D1809DF9-0ED4-7F47-AD76-0F4B02F89806}"/>
                </a:ext>
              </a:extLst>
            </p:cNvPr>
            <p:cNvSpPr/>
            <p:nvPr/>
          </p:nvSpPr>
          <p:spPr>
            <a:xfrm>
              <a:off x="6256141" y="3222322"/>
              <a:ext cx="3175" cy="10795"/>
            </a:xfrm>
            <a:custGeom>
              <a:avLst/>
              <a:gdLst/>
              <a:ahLst/>
              <a:cxnLst/>
              <a:rect l="l" t="t" r="r" b="b"/>
              <a:pathLst>
                <a:path w="3175" h="10794">
                  <a:moveTo>
                    <a:pt x="2882" y="0"/>
                  </a:moveTo>
                  <a:lnTo>
                    <a:pt x="1447" y="863"/>
                  </a:lnTo>
                  <a:lnTo>
                    <a:pt x="0" y="5486"/>
                  </a:lnTo>
                  <a:lnTo>
                    <a:pt x="0" y="10680"/>
                  </a:lnTo>
                  <a:lnTo>
                    <a:pt x="863" y="10680"/>
                  </a:lnTo>
                  <a:lnTo>
                    <a:pt x="1155" y="9525"/>
                  </a:lnTo>
                  <a:lnTo>
                    <a:pt x="2311" y="7797"/>
                  </a:lnTo>
                  <a:lnTo>
                    <a:pt x="2311" y="6629"/>
                  </a:lnTo>
                  <a:lnTo>
                    <a:pt x="2882" y="4330"/>
                  </a:lnTo>
                  <a:lnTo>
                    <a:pt x="2882" y="0"/>
                  </a:lnTo>
                  <a:close/>
                </a:path>
              </a:pathLst>
            </a:custGeom>
            <a:solidFill>
              <a:srgbClr val="DC8772"/>
            </a:solidFill>
          </p:spPr>
          <p:txBody>
            <a:bodyPr wrap="square" lIns="0" tIns="0" rIns="0" bIns="0" rtlCol="0"/>
            <a:lstStyle/>
            <a:p>
              <a:endParaRPr/>
            </a:p>
          </p:txBody>
        </p:sp>
        <p:sp>
          <p:nvSpPr>
            <p:cNvPr id="1110" name="object 1113">
              <a:extLst>
                <a:ext uri="{FF2B5EF4-FFF2-40B4-BE49-F238E27FC236}">
                  <a16:creationId xmlns:a16="http://schemas.microsoft.com/office/drawing/2014/main" id="{7E427307-B4A5-F8BB-E3DA-3ACF8C8551C7}"/>
                </a:ext>
              </a:extLst>
            </p:cNvPr>
            <p:cNvSpPr/>
            <p:nvPr/>
          </p:nvSpPr>
          <p:spPr>
            <a:xfrm>
              <a:off x="6407193" y="3206432"/>
              <a:ext cx="3810" cy="25400"/>
            </a:xfrm>
            <a:custGeom>
              <a:avLst/>
              <a:gdLst/>
              <a:ahLst/>
              <a:cxnLst/>
              <a:rect l="l" t="t" r="r" b="b"/>
              <a:pathLst>
                <a:path w="3810" h="25400">
                  <a:moveTo>
                    <a:pt x="2019" y="0"/>
                  </a:moveTo>
                  <a:lnTo>
                    <a:pt x="1142" y="292"/>
                  </a:lnTo>
                  <a:lnTo>
                    <a:pt x="0" y="863"/>
                  </a:lnTo>
                  <a:lnTo>
                    <a:pt x="0" y="25120"/>
                  </a:lnTo>
                  <a:lnTo>
                    <a:pt x="2298" y="24549"/>
                  </a:lnTo>
                  <a:lnTo>
                    <a:pt x="3746" y="24257"/>
                  </a:lnTo>
                  <a:lnTo>
                    <a:pt x="3746" y="23101"/>
                  </a:lnTo>
                  <a:lnTo>
                    <a:pt x="863" y="23101"/>
                  </a:lnTo>
                  <a:lnTo>
                    <a:pt x="1435" y="7505"/>
                  </a:lnTo>
                  <a:lnTo>
                    <a:pt x="2019" y="0"/>
                  </a:lnTo>
                  <a:close/>
                </a:path>
                <a:path w="3810" h="25400">
                  <a:moveTo>
                    <a:pt x="3746" y="21374"/>
                  </a:moveTo>
                  <a:lnTo>
                    <a:pt x="2019" y="21374"/>
                  </a:lnTo>
                  <a:lnTo>
                    <a:pt x="2019" y="23101"/>
                  </a:lnTo>
                  <a:lnTo>
                    <a:pt x="3746" y="23101"/>
                  </a:lnTo>
                  <a:lnTo>
                    <a:pt x="3746" y="21374"/>
                  </a:lnTo>
                  <a:close/>
                </a:path>
              </a:pathLst>
            </a:custGeom>
            <a:solidFill>
              <a:srgbClr val="9A949E"/>
            </a:solidFill>
          </p:spPr>
          <p:txBody>
            <a:bodyPr wrap="square" lIns="0" tIns="0" rIns="0" bIns="0" rtlCol="0"/>
            <a:lstStyle/>
            <a:p>
              <a:endParaRPr/>
            </a:p>
          </p:txBody>
        </p:sp>
        <p:sp>
          <p:nvSpPr>
            <p:cNvPr id="1111" name="object 1114">
              <a:extLst>
                <a:ext uri="{FF2B5EF4-FFF2-40B4-BE49-F238E27FC236}">
                  <a16:creationId xmlns:a16="http://schemas.microsoft.com/office/drawing/2014/main" id="{CE6DB359-CFC2-E534-B294-A681C4DE9893}"/>
                </a:ext>
              </a:extLst>
            </p:cNvPr>
            <p:cNvSpPr/>
            <p:nvPr/>
          </p:nvSpPr>
          <p:spPr>
            <a:xfrm>
              <a:off x="6258452" y="3226649"/>
              <a:ext cx="635" cy="3175"/>
            </a:xfrm>
            <a:custGeom>
              <a:avLst/>
              <a:gdLst/>
              <a:ahLst/>
              <a:cxnLst/>
              <a:rect l="l" t="t" r="r" b="b"/>
              <a:pathLst>
                <a:path w="635" h="3175">
                  <a:moveTo>
                    <a:pt x="571" y="0"/>
                  </a:moveTo>
                  <a:lnTo>
                    <a:pt x="72" y="2019"/>
                  </a:lnTo>
                  <a:lnTo>
                    <a:pt x="0" y="2882"/>
                  </a:lnTo>
                  <a:lnTo>
                    <a:pt x="292" y="2311"/>
                  </a:lnTo>
                  <a:lnTo>
                    <a:pt x="571" y="2019"/>
                  </a:lnTo>
                  <a:lnTo>
                    <a:pt x="571" y="0"/>
                  </a:lnTo>
                  <a:close/>
                </a:path>
              </a:pathLst>
            </a:custGeom>
            <a:solidFill>
              <a:srgbClr val="C77662"/>
            </a:solidFill>
          </p:spPr>
          <p:txBody>
            <a:bodyPr wrap="square" lIns="0" tIns="0" rIns="0" bIns="0" rtlCol="0"/>
            <a:lstStyle/>
            <a:p>
              <a:endParaRPr/>
            </a:p>
          </p:txBody>
        </p:sp>
        <p:sp>
          <p:nvSpPr>
            <p:cNvPr id="1112" name="object 1115">
              <a:extLst>
                <a:ext uri="{FF2B5EF4-FFF2-40B4-BE49-F238E27FC236}">
                  <a16:creationId xmlns:a16="http://schemas.microsoft.com/office/drawing/2014/main" id="{4D4227CE-CD83-7989-339E-6D06E46A273D}"/>
                </a:ext>
              </a:extLst>
            </p:cNvPr>
            <p:cNvSpPr/>
            <p:nvPr/>
          </p:nvSpPr>
          <p:spPr>
            <a:xfrm>
              <a:off x="6243713" y="3225787"/>
              <a:ext cx="6985" cy="3810"/>
            </a:xfrm>
            <a:custGeom>
              <a:avLst/>
              <a:gdLst/>
              <a:ahLst/>
              <a:cxnLst/>
              <a:rect l="l" t="t" r="r" b="b"/>
              <a:pathLst>
                <a:path w="6985" h="3810">
                  <a:moveTo>
                    <a:pt x="3759" y="2019"/>
                  </a:moveTo>
                  <a:lnTo>
                    <a:pt x="2895" y="1143"/>
                  </a:lnTo>
                  <a:lnTo>
                    <a:pt x="2032" y="571"/>
                  </a:lnTo>
                  <a:lnTo>
                    <a:pt x="1447" y="0"/>
                  </a:lnTo>
                  <a:lnTo>
                    <a:pt x="876" y="571"/>
                  </a:lnTo>
                  <a:lnTo>
                    <a:pt x="292" y="1143"/>
                  </a:lnTo>
                  <a:lnTo>
                    <a:pt x="0" y="2019"/>
                  </a:lnTo>
                  <a:lnTo>
                    <a:pt x="2603" y="3746"/>
                  </a:lnTo>
                  <a:lnTo>
                    <a:pt x="3187" y="2603"/>
                  </a:lnTo>
                  <a:lnTo>
                    <a:pt x="3759" y="2019"/>
                  </a:lnTo>
                  <a:close/>
                </a:path>
                <a:path w="6985" h="3810">
                  <a:moveTo>
                    <a:pt x="6642" y="2032"/>
                  </a:moveTo>
                  <a:lnTo>
                    <a:pt x="3759" y="2032"/>
                  </a:lnTo>
                  <a:lnTo>
                    <a:pt x="3759" y="2895"/>
                  </a:lnTo>
                  <a:lnTo>
                    <a:pt x="4622" y="2603"/>
                  </a:lnTo>
                  <a:lnTo>
                    <a:pt x="5486" y="2324"/>
                  </a:lnTo>
                  <a:lnTo>
                    <a:pt x="6642" y="2032"/>
                  </a:lnTo>
                  <a:close/>
                </a:path>
              </a:pathLst>
            </a:custGeom>
            <a:solidFill>
              <a:srgbClr val="EFD5CC"/>
            </a:solidFill>
          </p:spPr>
          <p:txBody>
            <a:bodyPr wrap="square" lIns="0" tIns="0" rIns="0" bIns="0" rtlCol="0"/>
            <a:lstStyle/>
            <a:p>
              <a:endParaRPr/>
            </a:p>
          </p:txBody>
        </p:sp>
        <p:sp>
          <p:nvSpPr>
            <p:cNvPr id="1113" name="object 1116">
              <a:extLst>
                <a:ext uri="{FF2B5EF4-FFF2-40B4-BE49-F238E27FC236}">
                  <a16:creationId xmlns:a16="http://schemas.microsoft.com/office/drawing/2014/main" id="{BE74A762-B250-BFDB-7561-D24E2DAEBB41}"/>
                </a:ext>
              </a:extLst>
            </p:cNvPr>
            <p:cNvSpPr/>
            <p:nvPr/>
          </p:nvSpPr>
          <p:spPr>
            <a:xfrm>
              <a:off x="6259029" y="3225776"/>
              <a:ext cx="1270" cy="3175"/>
            </a:xfrm>
            <a:custGeom>
              <a:avLst/>
              <a:gdLst/>
              <a:ahLst/>
              <a:cxnLst/>
              <a:rect l="l" t="t" r="r" b="b"/>
              <a:pathLst>
                <a:path w="1270" h="3175">
                  <a:moveTo>
                    <a:pt x="863" y="0"/>
                  </a:moveTo>
                  <a:lnTo>
                    <a:pt x="0" y="0"/>
                  </a:lnTo>
                  <a:lnTo>
                    <a:pt x="0" y="2895"/>
                  </a:lnTo>
                  <a:lnTo>
                    <a:pt x="292" y="1739"/>
                  </a:lnTo>
                  <a:lnTo>
                    <a:pt x="571" y="876"/>
                  </a:lnTo>
                  <a:lnTo>
                    <a:pt x="863" y="0"/>
                  </a:lnTo>
                  <a:close/>
                </a:path>
              </a:pathLst>
            </a:custGeom>
            <a:solidFill>
              <a:srgbClr val="C56853"/>
            </a:solidFill>
          </p:spPr>
          <p:txBody>
            <a:bodyPr wrap="square" lIns="0" tIns="0" rIns="0" bIns="0" rtlCol="0"/>
            <a:lstStyle/>
            <a:p>
              <a:endParaRPr/>
            </a:p>
          </p:txBody>
        </p:sp>
        <p:sp>
          <p:nvSpPr>
            <p:cNvPr id="1114" name="object 1117">
              <a:extLst>
                <a:ext uri="{FF2B5EF4-FFF2-40B4-BE49-F238E27FC236}">
                  <a16:creationId xmlns:a16="http://schemas.microsoft.com/office/drawing/2014/main" id="{E0579A47-15F6-EE69-A5B9-087A5CA34046}"/>
                </a:ext>
              </a:extLst>
            </p:cNvPr>
            <p:cNvSpPr/>
            <p:nvPr/>
          </p:nvSpPr>
          <p:spPr>
            <a:xfrm>
              <a:off x="6204732" y="3222319"/>
              <a:ext cx="5715" cy="5715"/>
            </a:xfrm>
            <a:custGeom>
              <a:avLst/>
              <a:gdLst/>
              <a:ahLst/>
              <a:cxnLst/>
              <a:rect l="l" t="t" r="r" b="b"/>
              <a:pathLst>
                <a:path w="5714" h="5714">
                  <a:moveTo>
                    <a:pt x="0" y="0"/>
                  </a:moveTo>
                  <a:lnTo>
                    <a:pt x="584" y="3467"/>
                  </a:lnTo>
                  <a:lnTo>
                    <a:pt x="1155" y="5486"/>
                  </a:lnTo>
                  <a:lnTo>
                    <a:pt x="4038" y="3759"/>
                  </a:lnTo>
                  <a:lnTo>
                    <a:pt x="5194" y="1435"/>
                  </a:lnTo>
                  <a:lnTo>
                    <a:pt x="1727" y="279"/>
                  </a:lnTo>
                  <a:lnTo>
                    <a:pt x="0" y="0"/>
                  </a:lnTo>
                  <a:close/>
                </a:path>
              </a:pathLst>
            </a:custGeom>
            <a:solidFill>
              <a:srgbClr val="CCD8D7"/>
            </a:solidFill>
          </p:spPr>
          <p:txBody>
            <a:bodyPr wrap="square" lIns="0" tIns="0" rIns="0" bIns="0" rtlCol="0"/>
            <a:lstStyle/>
            <a:p>
              <a:endParaRPr/>
            </a:p>
          </p:txBody>
        </p:sp>
        <p:sp>
          <p:nvSpPr>
            <p:cNvPr id="1115" name="object 1118">
              <a:extLst>
                <a:ext uri="{FF2B5EF4-FFF2-40B4-BE49-F238E27FC236}">
                  <a16:creationId xmlns:a16="http://schemas.microsoft.com/office/drawing/2014/main" id="{F085BBE5-5BCA-903F-E155-315CC1DD9BBC}"/>
                </a:ext>
              </a:extLst>
            </p:cNvPr>
            <p:cNvSpPr/>
            <p:nvPr/>
          </p:nvSpPr>
          <p:spPr>
            <a:xfrm>
              <a:off x="6248344" y="3225201"/>
              <a:ext cx="2540" cy="3175"/>
            </a:xfrm>
            <a:custGeom>
              <a:avLst/>
              <a:gdLst/>
              <a:ahLst/>
              <a:cxnLst/>
              <a:rect l="l" t="t" r="r" b="b"/>
              <a:pathLst>
                <a:path w="2539" h="3175">
                  <a:moveTo>
                    <a:pt x="292" y="0"/>
                  </a:moveTo>
                  <a:lnTo>
                    <a:pt x="0" y="0"/>
                  </a:lnTo>
                  <a:lnTo>
                    <a:pt x="0" y="2603"/>
                  </a:lnTo>
                  <a:lnTo>
                    <a:pt x="2019" y="2603"/>
                  </a:lnTo>
                  <a:lnTo>
                    <a:pt x="1447" y="1727"/>
                  </a:lnTo>
                  <a:lnTo>
                    <a:pt x="863" y="584"/>
                  </a:lnTo>
                  <a:lnTo>
                    <a:pt x="571" y="292"/>
                  </a:lnTo>
                  <a:lnTo>
                    <a:pt x="292" y="0"/>
                  </a:lnTo>
                  <a:close/>
                </a:path>
              </a:pathLst>
            </a:custGeom>
            <a:solidFill>
              <a:srgbClr val="DDCFC7"/>
            </a:solidFill>
          </p:spPr>
          <p:txBody>
            <a:bodyPr wrap="square" lIns="0" tIns="0" rIns="0" bIns="0" rtlCol="0"/>
            <a:lstStyle/>
            <a:p>
              <a:endParaRPr/>
            </a:p>
          </p:txBody>
        </p:sp>
        <p:sp>
          <p:nvSpPr>
            <p:cNvPr id="1116" name="object 1119">
              <a:extLst>
                <a:ext uri="{FF2B5EF4-FFF2-40B4-BE49-F238E27FC236}">
                  <a16:creationId xmlns:a16="http://schemas.microsoft.com/office/drawing/2014/main" id="{B00CF15B-5571-BC09-2ECB-15C1C6E2B24E}"/>
                </a:ext>
              </a:extLst>
            </p:cNvPr>
            <p:cNvSpPr/>
            <p:nvPr/>
          </p:nvSpPr>
          <p:spPr>
            <a:xfrm>
              <a:off x="6419609" y="3219136"/>
              <a:ext cx="3175" cy="8890"/>
            </a:xfrm>
            <a:custGeom>
              <a:avLst/>
              <a:gdLst/>
              <a:ahLst/>
              <a:cxnLst/>
              <a:rect l="l" t="t" r="r" b="b"/>
              <a:pathLst>
                <a:path w="3175" h="8889">
                  <a:moveTo>
                    <a:pt x="1155" y="0"/>
                  </a:moveTo>
                  <a:lnTo>
                    <a:pt x="0" y="0"/>
                  </a:lnTo>
                  <a:lnTo>
                    <a:pt x="0" y="5778"/>
                  </a:lnTo>
                  <a:lnTo>
                    <a:pt x="1155" y="5778"/>
                  </a:lnTo>
                  <a:lnTo>
                    <a:pt x="1155" y="8674"/>
                  </a:lnTo>
                  <a:lnTo>
                    <a:pt x="2603" y="8674"/>
                  </a:lnTo>
                  <a:lnTo>
                    <a:pt x="2019" y="6642"/>
                  </a:lnTo>
                  <a:lnTo>
                    <a:pt x="1447" y="3187"/>
                  </a:lnTo>
                  <a:lnTo>
                    <a:pt x="1155" y="2019"/>
                  </a:lnTo>
                  <a:lnTo>
                    <a:pt x="1155" y="0"/>
                  </a:lnTo>
                  <a:close/>
                </a:path>
              </a:pathLst>
            </a:custGeom>
            <a:solidFill>
              <a:srgbClr val="A1A4A5"/>
            </a:solidFill>
          </p:spPr>
          <p:txBody>
            <a:bodyPr wrap="square" lIns="0" tIns="0" rIns="0" bIns="0" rtlCol="0"/>
            <a:lstStyle/>
            <a:p>
              <a:endParaRPr/>
            </a:p>
          </p:txBody>
        </p:sp>
        <p:sp>
          <p:nvSpPr>
            <p:cNvPr id="1117" name="object 1120">
              <a:extLst>
                <a:ext uri="{FF2B5EF4-FFF2-40B4-BE49-F238E27FC236}">
                  <a16:creationId xmlns:a16="http://schemas.microsoft.com/office/drawing/2014/main" id="{2E2DEB18-3289-1CAC-7A6A-C1C410ECE3B2}"/>
                </a:ext>
              </a:extLst>
            </p:cNvPr>
            <p:cNvSpPr/>
            <p:nvPr/>
          </p:nvSpPr>
          <p:spPr>
            <a:xfrm>
              <a:off x="6234196" y="3220876"/>
              <a:ext cx="3175" cy="6350"/>
            </a:xfrm>
            <a:custGeom>
              <a:avLst/>
              <a:gdLst/>
              <a:ahLst/>
              <a:cxnLst/>
              <a:rect l="l" t="t" r="r" b="b"/>
              <a:pathLst>
                <a:path w="3175" h="6350">
                  <a:moveTo>
                    <a:pt x="1727" y="0"/>
                  </a:moveTo>
                  <a:lnTo>
                    <a:pt x="1143" y="1435"/>
                  </a:lnTo>
                  <a:lnTo>
                    <a:pt x="571" y="2882"/>
                  </a:lnTo>
                  <a:lnTo>
                    <a:pt x="0" y="4622"/>
                  </a:lnTo>
                  <a:lnTo>
                    <a:pt x="571" y="4902"/>
                  </a:lnTo>
                  <a:lnTo>
                    <a:pt x="1143" y="5486"/>
                  </a:lnTo>
                  <a:lnTo>
                    <a:pt x="1727" y="6057"/>
                  </a:lnTo>
                  <a:lnTo>
                    <a:pt x="2019" y="5486"/>
                  </a:lnTo>
                  <a:lnTo>
                    <a:pt x="2590" y="4902"/>
                  </a:lnTo>
                  <a:lnTo>
                    <a:pt x="2298" y="3175"/>
                  </a:lnTo>
                  <a:lnTo>
                    <a:pt x="2019" y="1435"/>
                  </a:lnTo>
                  <a:lnTo>
                    <a:pt x="1727" y="0"/>
                  </a:lnTo>
                  <a:close/>
                </a:path>
              </a:pathLst>
            </a:custGeom>
            <a:solidFill>
              <a:srgbClr val="A33F31"/>
            </a:solidFill>
          </p:spPr>
          <p:txBody>
            <a:bodyPr wrap="square" lIns="0" tIns="0" rIns="0" bIns="0" rtlCol="0"/>
            <a:lstStyle/>
            <a:p>
              <a:endParaRPr/>
            </a:p>
          </p:txBody>
        </p:sp>
        <p:sp>
          <p:nvSpPr>
            <p:cNvPr id="1118" name="object 1121">
              <a:extLst>
                <a:ext uri="{FF2B5EF4-FFF2-40B4-BE49-F238E27FC236}">
                  <a16:creationId xmlns:a16="http://schemas.microsoft.com/office/drawing/2014/main" id="{280FD240-4A58-D952-453E-47075C2CC4B3}"/>
                </a:ext>
              </a:extLst>
            </p:cNvPr>
            <p:cNvSpPr/>
            <p:nvPr/>
          </p:nvSpPr>
          <p:spPr>
            <a:xfrm>
              <a:off x="6412231" y="3200945"/>
              <a:ext cx="6350" cy="26034"/>
            </a:xfrm>
            <a:custGeom>
              <a:avLst/>
              <a:gdLst/>
              <a:ahLst/>
              <a:cxnLst/>
              <a:rect l="l" t="t" r="r" b="b"/>
              <a:pathLst>
                <a:path w="6350" h="26035">
                  <a:moveTo>
                    <a:pt x="1316" y="0"/>
                  </a:moveTo>
                  <a:lnTo>
                    <a:pt x="0" y="6170"/>
                  </a:lnTo>
                  <a:lnTo>
                    <a:pt x="338" y="13395"/>
                  </a:lnTo>
                  <a:lnTo>
                    <a:pt x="2248" y="20348"/>
                  </a:lnTo>
                  <a:lnTo>
                    <a:pt x="5647" y="25704"/>
                  </a:lnTo>
                  <a:lnTo>
                    <a:pt x="5939" y="19062"/>
                  </a:lnTo>
                  <a:lnTo>
                    <a:pt x="3627" y="863"/>
                  </a:lnTo>
                  <a:lnTo>
                    <a:pt x="1887" y="292"/>
                  </a:lnTo>
                  <a:lnTo>
                    <a:pt x="1316" y="0"/>
                  </a:lnTo>
                  <a:close/>
                </a:path>
              </a:pathLst>
            </a:custGeom>
            <a:solidFill>
              <a:srgbClr val="707476"/>
            </a:solidFill>
          </p:spPr>
          <p:txBody>
            <a:bodyPr wrap="square" lIns="0" tIns="0" rIns="0" bIns="0" rtlCol="0"/>
            <a:lstStyle/>
            <a:p>
              <a:endParaRPr/>
            </a:p>
          </p:txBody>
        </p:sp>
        <p:sp>
          <p:nvSpPr>
            <p:cNvPr id="1119" name="object 1122">
              <a:extLst>
                <a:ext uri="{FF2B5EF4-FFF2-40B4-BE49-F238E27FC236}">
                  <a16:creationId xmlns:a16="http://schemas.microsoft.com/office/drawing/2014/main" id="{772F5760-3757-B236-7CD5-FA40F2A1A4C3}"/>
                </a:ext>
              </a:extLst>
            </p:cNvPr>
            <p:cNvSpPr/>
            <p:nvPr/>
          </p:nvSpPr>
          <p:spPr>
            <a:xfrm>
              <a:off x="6235926" y="3164553"/>
              <a:ext cx="22225" cy="61594"/>
            </a:xfrm>
            <a:custGeom>
              <a:avLst/>
              <a:gdLst/>
              <a:ahLst/>
              <a:cxnLst/>
              <a:rect l="l" t="t" r="r" b="b"/>
              <a:pathLst>
                <a:path w="22225" h="61594">
                  <a:moveTo>
                    <a:pt x="19062" y="0"/>
                  </a:moveTo>
                  <a:lnTo>
                    <a:pt x="17906" y="1739"/>
                  </a:lnTo>
                  <a:lnTo>
                    <a:pt x="17322" y="2895"/>
                  </a:lnTo>
                  <a:lnTo>
                    <a:pt x="17614" y="4330"/>
                  </a:lnTo>
                  <a:lnTo>
                    <a:pt x="15887" y="5486"/>
                  </a:lnTo>
                  <a:lnTo>
                    <a:pt x="15887" y="6350"/>
                  </a:lnTo>
                  <a:lnTo>
                    <a:pt x="15303" y="6642"/>
                  </a:lnTo>
                  <a:lnTo>
                    <a:pt x="14731" y="7797"/>
                  </a:lnTo>
                  <a:lnTo>
                    <a:pt x="15303" y="8369"/>
                  </a:lnTo>
                  <a:lnTo>
                    <a:pt x="15595" y="8953"/>
                  </a:lnTo>
                  <a:lnTo>
                    <a:pt x="14439" y="9525"/>
                  </a:lnTo>
                  <a:lnTo>
                    <a:pt x="13855" y="10109"/>
                  </a:lnTo>
                  <a:lnTo>
                    <a:pt x="12699" y="12712"/>
                  </a:lnTo>
                  <a:lnTo>
                    <a:pt x="10878" y="18770"/>
                  </a:lnTo>
                  <a:lnTo>
                    <a:pt x="10680" y="19354"/>
                  </a:lnTo>
                  <a:lnTo>
                    <a:pt x="10109" y="21666"/>
                  </a:lnTo>
                  <a:lnTo>
                    <a:pt x="9817" y="21945"/>
                  </a:lnTo>
                  <a:lnTo>
                    <a:pt x="9524" y="22529"/>
                  </a:lnTo>
                  <a:lnTo>
                    <a:pt x="9524" y="23101"/>
                  </a:lnTo>
                  <a:lnTo>
                    <a:pt x="8369" y="27152"/>
                  </a:lnTo>
                  <a:lnTo>
                    <a:pt x="7505" y="27444"/>
                  </a:lnTo>
                  <a:lnTo>
                    <a:pt x="7213" y="28016"/>
                  </a:lnTo>
                  <a:lnTo>
                    <a:pt x="7213" y="30899"/>
                  </a:lnTo>
                  <a:lnTo>
                    <a:pt x="7797" y="31483"/>
                  </a:lnTo>
                  <a:lnTo>
                    <a:pt x="8089" y="32054"/>
                  </a:lnTo>
                  <a:lnTo>
                    <a:pt x="6934" y="32639"/>
                  </a:lnTo>
                  <a:lnTo>
                    <a:pt x="6642" y="33210"/>
                  </a:lnTo>
                  <a:lnTo>
                    <a:pt x="5486" y="34950"/>
                  </a:lnTo>
                  <a:lnTo>
                    <a:pt x="5194" y="35814"/>
                  </a:lnTo>
                  <a:lnTo>
                    <a:pt x="5194" y="36677"/>
                  </a:lnTo>
                  <a:lnTo>
                    <a:pt x="5778" y="38417"/>
                  </a:lnTo>
                  <a:lnTo>
                    <a:pt x="6349" y="39281"/>
                  </a:lnTo>
                  <a:lnTo>
                    <a:pt x="4622" y="40144"/>
                  </a:lnTo>
                  <a:lnTo>
                    <a:pt x="3746" y="43903"/>
                  </a:lnTo>
                  <a:lnTo>
                    <a:pt x="2311" y="44767"/>
                  </a:lnTo>
                  <a:lnTo>
                    <a:pt x="2311" y="47078"/>
                  </a:lnTo>
                  <a:lnTo>
                    <a:pt x="2882" y="50546"/>
                  </a:lnTo>
                  <a:lnTo>
                    <a:pt x="863" y="50546"/>
                  </a:lnTo>
                  <a:lnTo>
                    <a:pt x="863" y="54876"/>
                  </a:lnTo>
                  <a:lnTo>
                    <a:pt x="571" y="55168"/>
                  </a:lnTo>
                  <a:lnTo>
                    <a:pt x="0" y="56324"/>
                  </a:lnTo>
                  <a:lnTo>
                    <a:pt x="292" y="57759"/>
                  </a:lnTo>
                  <a:lnTo>
                    <a:pt x="863" y="61226"/>
                  </a:lnTo>
                  <a:lnTo>
                    <a:pt x="4922" y="51121"/>
                  </a:lnTo>
                  <a:lnTo>
                    <a:pt x="8410" y="40581"/>
                  </a:lnTo>
                  <a:lnTo>
                    <a:pt x="11950" y="30038"/>
                  </a:lnTo>
                  <a:lnTo>
                    <a:pt x="16167" y="19926"/>
                  </a:lnTo>
                  <a:lnTo>
                    <a:pt x="16459" y="18770"/>
                  </a:lnTo>
                  <a:lnTo>
                    <a:pt x="17614" y="17043"/>
                  </a:lnTo>
                  <a:lnTo>
                    <a:pt x="18770" y="13576"/>
                  </a:lnTo>
                  <a:lnTo>
                    <a:pt x="20218" y="10109"/>
                  </a:lnTo>
                  <a:lnTo>
                    <a:pt x="21653" y="6934"/>
                  </a:lnTo>
                  <a:lnTo>
                    <a:pt x="21081" y="3467"/>
                  </a:lnTo>
                  <a:lnTo>
                    <a:pt x="21081" y="2019"/>
                  </a:lnTo>
                  <a:lnTo>
                    <a:pt x="19062" y="0"/>
                  </a:lnTo>
                  <a:close/>
                </a:path>
              </a:pathLst>
            </a:custGeom>
            <a:solidFill>
              <a:srgbClr val="8B3731"/>
            </a:solidFill>
          </p:spPr>
          <p:txBody>
            <a:bodyPr wrap="square" lIns="0" tIns="0" rIns="0" bIns="0" rtlCol="0"/>
            <a:lstStyle/>
            <a:p>
              <a:endParaRPr/>
            </a:p>
          </p:txBody>
        </p:sp>
        <p:sp>
          <p:nvSpPr>
            <p:cNvPr id="1120" name="object 1123">
              <a:extLst>
                <a:ext uri="{FF2B5EF4-FFF2-40B4-BE49-F238E27FC236}">
                  <a16:creationId xmlns:a16="http://schemas.microsoft.com/office/drawing/2014/main" id="{A97E9072-6263-A516-1CA1-0A87ECBF4020}"/>
                </a:ext>
              </a:extLst>
            </p:cNvPr>
            <p:cNvSpPr/>
            <p:nvPr/>
          </p:nvSpPr>
          <p:spPr>
            <a:xfrm>
              <a:off x="6248345" y="3223760"/>
              <a:ext cx="2540" cy="2540"/>
            </a:xfrm>
            <a:custGeom>
              <a:avLst/>
              <a:gdLst/>
              <a:ahLst/>
              <a:cxnLst/>
              <a:rect l="l" t="t" r="r" b="b"/>
              <a:pathLst>
                <a:path w="2539" h="2539">
                  <a:moveTo>
                    <a:pt x="2019" y="0"/>
                  </a:moveTo>
                  <a:lnTo>
                    <a:pt x="1155" y="292"/>
                  </a:lnTo>
                  <a:lnTo>
                    <a:pt x="571" y="584"/>
                  </a:lnTo>
                  <a:lnTo>
                    <a:pt x="0" y="1155"/>
                  </a:lnTo>
                  <a:lnTo>
                    <a:pt x="0" y="1447"/>
                  </a:lnTo>
                  <a:lnTo>
                    <a:pt x="292" y="1447"/>
                  </a:lnTo>
                  <a:lnTo>
                    <a:pt x="571" y="1739"/>
                  </a:lnTo>
                  <a:lnTo>
                    <a:pt x="863" y="2019"/>
                  </a:lnTo>
                  <a:lnTo>
                    <a:pt x="1155" y="1155"/>
                  </a:lnTo>
                  <a:lnTo>
                    <a:pt x="1435" y="584"/>
                  </a:lnTo>
                  <a:lnTo>
                    <a:pt x="2019" y="0"/>
                  </a:lnTo>
                  <a:close/>
                </a:path>
              </a:pathLst>
            </a:custGeom>
            <a:solidFill>
              <a:srgbClr val="DDCFC7"/>
            </a:solidFill>
          </p:spPr>
          <p:txBody>
            <a:bodyPr wrap="square" lIns="0" tIns="0" rIns="0" bIns="0" rtlCol="0"/>
            <a:lstStyle/>
            <a:p>
              <a:endParaRPr/>
            </a:p>
          </p:txBody>
        </p:sp>
        <p:sp>
          <p:nvSpPr>
            <p:cNvPr id="1121" name="object 1124">
              <a:extLst>
                <a:ext uri="{FF2B5EF4-FFF2-40B4-BE49-F238E27FC236}">
                  <a16:creationId xmlns:a16="http://schemas.microsoft.com/office/drawing/2014/main" id="{982C11B0-D954-D683-793E-80C2870B6DFB}"/>
                </a:ext>
              </a:extLst>
            </p:cNvPr>
            <p:cNvSpPr/>
            <p:nvPr/>
          </p:nvSpPr>
          <p:spPr>
            <a:xfrm>
              <a:off x="6259029" y="3222904"/>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C77662"/>
            </a:solidFill>
          </p:spPr>
          <p:txBody>
            <a:bodyPr wrap="square" lIns="0" tIns="0" rIns="0" bIns="0" rtlCol="0"/>
            <a:lstStyle/>
            <a:p>
              <a:endParaRPr/>
            </a:p>
          </p:txBody>
        </p:sp>
        <p:sp>
          <p:nvSpPr>
            <p:cNvPr id="1122" name="object 1125">
              <a:extLst>
                <a:ext uri="{FF2B5EF4-FFF2-40B4-BE49-F238E27FC236}">
                  <a16:creationId xmlns:a16="http://schemas.microsoft.com/office/drawing/2014/main" id="{AD2F0139-1C53-319E-11F6-304A5AE23330}"/>
                </a:ext>
              </a:extLst>
            </p:cNvPr>
            <p:cNvSpPr/>
            <p:nvPr/>
          </p:nvSpPr>
          <p:spPr>
            <a:xfrm>
              <a:off x="6259895" y="3204697"/>
              <a:ext cx="8255" cy="21590"/>
            </a:xfrm>
            <a:custGeom>
              <a:avLst/>
              <a:gdLst/>
              <a:ahLst/>
              <a:cxnLst/>
              <a:rect l="l" t="t" r="r" b="b"/>
              <a:pathLst>
                <a:path w="8254" h="21589">
                  <a:moveTo>
                    <a:pt x="8089" y="0"/>
                  </a:moveTo>
                  <a:lnTo>
                    <a:pt x="6642" y="0"/>
                  </a:lnTo>
                  <a:lnTo>
                    <a:pt x="5486" y="2895"/>
                  </a:lnTo>
                  <a:lnTo>
                    <a:pt x="4914" y="4622"/>
                  </a:lnTo>
                  <a:lnTo>
                    <a:pt x="3759" y="6349"/>
                  </a:lnTo>
                  <a:lnTo>
                    <a:pt x="3467" y="7505"/>
                  </a:lnTo>
                  <a:lnTo>
                    <a:pt x="2882" y="8661"/>
                  </a:lnTo>
                  <a:lnTo>
                    <a:pt x="2311" y="10109"/>
                  </a:lnTo>
                  <a:lnTo>
                    <a:pt x="2019" y="11556"/>
                  </a:lnTo>
                  <a:lnTo>
                    <a:pt x="1447" y="12712"/>
                  </a:lnTo>
                  <a:lnTo>
                    <a:pt x="1155" y="13868"/>
                  </a:lnTo>
                  <a:lnTo>
                    <a:pt x="863" y="15316"/>
                  </a:lnTo>
                  <a:lnTo>
                    <a:pt x="292" y="17043"/>
                  </a:lnTo>
                  <a:lnTo>
                    <a:pt x="0" y="18199"/>
                  </a:lnTo>
                  <a:lnTo>
                    <a:pt x="0" y="21081"/>
                  </a:lnTo>
                  <a:lnTo>
                    <a:pt x="7226" y="4330"/>
                  </a:lnTo>
                  <a:lnTo>
                    <a:pt x="8089" y="0"/>
                  </a:lnTo>
                  <a:close/>
                </a:path>
              </a:pathLst>
            </a:custGeom>
            <a:solidFill>
              <a:srgbClr val="C56853"/>
            </a:solidFill>
          </p:spPr>
          <p:txBody>
            <a:bodyPr wrap="square" lIns="0" tIns="0" rIns="0" bIns="0" rtlCol="0"/>
            <a:lstStyle/>
            <a:p>
              <a:endParaRPr/>
            </a:p>
          </p:txBody>
        </p:sp>
        <p:sp>
          <p:nvSpPr>
            <p:cNvPr id="1123" name="object 1126">
              <a:extLst>
                <a:ext uri="{FF2B5EF4-FFF2-40B4-BE49-F238E27FC236}">
                  <a16:creationId xmlns:a16="http://schemas.microsoft.com/office/drawing/2014/main" id="{C5B1A00F-7377-2B38-AFA2-2DE49ABEE25E}"/>
                </a:ext>
              </a:extLst>
            </p:cNvPr>
            <p:cNvSpPr/>
            <p:nvPr/>
          </p:nvSpPr>
          <p:spPr>
            <a:xfrm>
              <a:off x="6248341" y="3202682"/>
              <a:ext cx="11430" cy="22860"/>
            </a:xfrm>
            <a:custGeom>
              <a:avLst/>
              <a:gdLst/>
              <a:ahLst/>
              <a:cxnLst/>
              <a:rect l="l" t="t" r="r" b="b"/>
              <a:pathLst>
                <a:path w="11429" h="22860">
                  <a:moveTo>
                    <a:pt x="9537" y="0"/>
                  </a:moveTo>
                  <a:lnTo>
                    <a:pt x="8089" y="279"/>
                  </a:lnTo>
                  <a:lnTo>
                    <a:pt x="5778" y="863"/>
                  </a:lnTo>
                  <a:lnTo>
                    <a:pt x="7797" y="863"/>
                  </a:lnTo>
                  <a:lnTo>
                    <a:pt x="6934" y="2590"/>
                  </a:lnTo>
                  <a:lnTo>
                    <a:pt x="6349" y="2298"/>
                  </a:lnTo>
                  <a:lnTo>
                    <a:pt x="6070" y="2019"/>
                  </a:lnTo>
                  <a:lnTo>
                    <a:pt x="5778" y="2019"/>
                  </a:lnTo>
                  <a:lnTo>
                    <a:pt x="0" y="13563"/>
                  </a:lnTo>
                  <a:lnTo>
                    <a:pt x="0" y="22237"/>
                  </a:lnTo>
                  <a:lnTo>
                    <a:pt x="584" y="21653"/>
                  </a:lnTo>
                  <a:lnTo>
                    <a:pt x="1155" y="21374"/>
                  </a:lnTo>
                  <a:lnTo>
                    <a:pt x="2019" y="21081"/>
                  </a:lnTo>
                  <a:lnTo>
                    <a:pt x="2895" y="15595"/>
                  </a:lnTo>
                  <a:lnTo>
                    <a:pt x="10972" y="4038"/>
                  </a:lnTo>
                  <a:lnTo>
                    <a:pt x="9537" y="0"/>
                  </a:lnTo>
                  <a:close/>
                </a:path>
              </a:pathLst>
            </a:custGeom>
            <a:solidFill>
              <a:srgbClr val="EFD5CC"/>
            </a:solidFill>
          </p:spPr>
          <p:txBody>
            <a:bodyPr wrap="square" lIns="0" tIns="0" rIns="0" bIns="0" rtlCol="0"/>
            <a:lstStyle/>
            <a:p>
              <a:endParaRPr/>
            </a:p>
          </p:txBody>
        </p:sp>
        <p:sp>
          <p:nvSpPr>
            <p:cNvPr id="1124" name="object 1127">
              <a:extLst>
                <a:ext uri="{FF2B5EF4-FFF2-40B4-BE49-F238E27FC236}">
                  <a16:creationId xmlns:a16="http://schemas.microsoft.com/office/drawing/2014/main" id="{B963A496-2116-6FC5-CAE0-402DD29FC0B8}"/>
                </a:ext>
              </a:extLst>
            </p:cNvPr>
            <p:cNvSpPr/>
            <p:nvPr/>
          </p:nvSpPr>
          <p:spPr>
            <a:xfrm>
              <a:off x="6259029" y="3219429"/>
              <a:ext cx="1270" cy="3810"/>
            </a:xfrm>
            <a:custGeom>
              <a:avLst/>
              <a:gdLst/>
              <a:ahLst/>
              <a:cxnLst/>
              <a:rect l="l" t="t" r="r" b="b"/>
              <a:pathLst>
                <a:path w="1270" h="3810">
                  <a:moveTo>
                    <a:pt x="863" y="0"/>
                  </a:moveTo>
                  <a:lnTo>
                    <a:pt x="571" y="863"/>
                  </a:lnTo>
                  <a:lnTo>
                    <a:pt x="292" y="1727"/>
                  </a:lnTo>
                  <a:lnTo>
                    <a:pt x="0" y="2882"/>
                  </a:lnTo>
                  <a:lnTo>
                    <a:pt x="0" y="3467"/>
                  </a:lnTo>
                  <a:lnTo>
                    <a:pt x="863" y="3467"/>
                  </a:lnTo>
                  <a:lnTo>
                    <a:pt x="863" y="0"/>
                  </a:lnTo>
                  <a:close/>
                </a:path>
              </a:pathLst>
            </a:custGeom>
            <a:solidFill>
              <a:srgbClr val="DC8772"/>
            </a:solidFill>
          </p:spPr>
          <p:txBody>
            <a:bodyPr wrap="square" lIns="0" tIns="0" rIns="0" bIns="0" rtlCol="0"/>
            <a:lstStyle/>
            <a:p>
              <a:endParaRPr/>
            </a:p>
          </p:txBody>
        </p:sp>
        <p:sp>
          <p:nvSpPr>
            <p:cNvPr id="1125" name="object 1128">
              <a:extLst>
                <a:ext uri="{FF2B5EF4-FFF2-40B4-BE49-F238E27FC236}">
                  <a16:creationId xmlns:a16="http://schemas.microsoft.com/office/drawing/2014/main" id="{10905C9F-C93E-5AE0-4081-6711364647A6}"/>
                </a:ext>
              </a:extLst>
            </p:cNvPr>
            <p:cNvSpPr/>
            <p:nvPr/>
          </p:nvSpPr>
          <p:spPr>
            <a:xfrm>
              <a:off x="6259895" y="3220001"/>
              <a:ext cx="1270" cy="3175"/>
            </a:xfrm>
            <a:custGeom>
              <a:avLst/>
              <a:gdLst/>
              <a:ahLst/>
              <a:cxnLst/>
              <a:rect l="l" t="t" r="r" b="b"/>
              <a:pathLst>
                <a:path w="1270" h="3175">
                  <a:moveTo>
                    <a:pt x="863" y="0"/>
                  </a:moveTo>
                  <a:lnTo>
                    <a:pt x="0" y="0"/>
                  </a:lnTo>
                  <a:lnTo>
                    <a:pt x="0" y="2895"/>
                  </a:lnTo>
                  <a:lnTo>
                    <a:pt x="292" y="1739"/>
                  </a:lnTo>
                  <a:lnTo>
                    <a:pt x="571" y="876"/>
                  </a:lnTo>
                  <a:lnTo>
                    <a:pt x="863" y="0"/>
                  </a:lnTo>
                  <a:close/>
                </a:path>
              </a:pathLst>
            </a:custGeom>
            <a:solidFill>
              <a:srgbClr val="C77662"/>
            </a:solidFill>
          </p:spPr>
          <p:txBody>
            <a:bodyPr wrap="square" lIns="0" tIns="0" rIns="0" bIns="0" rtlCol="0"/>
            <a:lstStyle/>
            <a:p>
              <a:endParaRPr/>
            </a:p>
          </p:txBody>
        </p:sp>
        <p:sp>
          <p:nvSpPr>
            <p:cNvPr id="1126" name="object 1129">
              <a:extLst>
                <a:ext uri="{FF2B5EF4-FFF2-40B4-BE49-F238E27FC236}">
                  <a16:creationId xmlns:a16="http://schemas.microsoft.com/office/drawing/2014/main" id="{12B9D7AE-17FB-FB61-EBAE-B43536434B16}"/>
                </a:ext>
              </a:extLst>
            </p:cNvPr>
            <p:cNvSpPr/>
            <p:nvPr/>
          </p:nvSpPr>
          <p:spPr>
            <a:xfrm>
              <a:off x="6420763" y="3218558"/>
              <a:ext cx="635" cy="3810"/>
            </a:xfrm>
            <a:custGeom>
              <a:avLst/>
              <a:gdLst/>
              <a:ahLst/>
              <a:cxnLst/>
              <a:rect l="l" t="t" r="r" b="b"/>
              <a:pathLst>
                <a:path w="635" h="3810">
                  <a:moveTo>
                    <a:pt x="0" y="0"/>
                  </a:moveTo>
                  <a:lnTo>
                    <a:pt x="0" y="2603"/>
                  </a:lnTo>
                  <a:lnTo>
                    <a:pt x="292" y="3759"/>
                  </a:lnTo>
                  <a:lnTo>
                    <a:pt x="0" y="2324"/>
                  </a:lnTo>
                  <a:lnTo>
                    <a:pt x="0" y="0"/>
                  </a:lnTo>
                  <a:close/>
                </a:path>
              </a:pathLst>
            </a:custGeom>
            <a:solidFill>
              <a:srgbClr val="C4C5C5"/>
            </a:solidFill>
          </p:spPr>
          <p:txBody>
            <a:bodyPr wrap="square" lIns="0" tIns="0" rIns="0" bIns="0" rtlCol="0"/>
            <a:lstStyle/>
            <a:p>
              <a:endParaRPr/>
            </a:p>
          </p:txBody>
        </p:sp>
        <p:sp>
          <p:nvSpPr>
            <p:cNvPr id="1127" name="object 1130">
              <a:extLst>
                <a:ext uri="{FF2B5EF4-FFF2-40B4-BE49-F238E27FC236}">
                  <a16:creationId xmlns:a16="http://schemas.microsoft.com/office/drawing/2014/main" id="{AD29B42C-A4B9-F9F2-4984-2182159A8255}"/>
                </a:ext>
              </a:extLst>
            </p:cNvPr>
            <p:cNvSpPr/>
            <p:nvPr/>
          </p:nvSpPr>
          <p:spPr>
            <a:xfrm>
              <a:off x="6202138" y="3162246"/>
              <a:ext cx="25400" cy="57785"/>
            </a:xfrm>
            <a:custGeom>
              <a:avLst/>
              <a:gdLst/>
              <a:ahLst/>
              <a:cxnLst/>
              <a:rect l="l" t="t" r="r" b="b"/>
              <a:pathLst>
                <a:path w="25400" h="57785">
                  <a:moveTo>
                    <a:pt x="15303" y="0"/>
                  </a:moveTo>
                  <a:lnTo>
                    <a:pt x="10719" y="12018"/>
                  </a:lnTo>
                  <a:lnTo>
                    <a:pt x="6784" y="24225"/>
                  </a:lnTo>
                  <a:lnTo>
                    <a:pt x="3284" y="36593"/>
                  </a:lnTo>
                  <a:lnTo>
                    <a:pt x="0" y="49098"/>
                  </a:lnTo>
                  <a:lnTo>
                    <a:pt x="1727" y="49098"/>
                  </a:lnTo>
                  <a:lnTo>
                    <a:pt x="2590" y="49390"/>
                  </a:lnTo>
                  <a:lnTo>
                    <a:pt x="4038" y="51689"/>
                  </a:lnTo>
                  <a:lnTo>
                    <a:pt x="5765" y="54000"/>
                  </a:lnTo>
                  <a:lnTo>
                    <a:pt x="7505" y="56603"/>
                  </a:lnTo>
                  <a:lnTo>
                    <a:pt x="9525" y="55740"/>
                  </a:lnTo>
                  <a:lnTo>
                    <a:pt x="9525" y="57759"/>
                  </a:lnTo>
                  <a:lnTo>
                    <a:pt x="13462" y="51554"/>
                  </a:lnTo>
                  <a:lnTo>
                    <a:pt x="18294" y="37361"/>
                  </a:lnTo>
                  <a:lnTo>
                    <a:pt x="22640" y="21814"/>
                  </a:lnTo>
                  <a:lnTo>
                    <a:pt x="25120" y="11544"/>
                  </a:lnTo>
                  <a:lnTo>
                    <a:pt x="24257" y="11264"/>
                  </a:lnTo>
                  <a:lnTo>
                    <a:pt x="23101" y="10680"/>
                  </a:lnTo>
                  <a:lnTo>
                    <a:pt x="22517" y="8369"/>
                  </a:lnTo>
                  <a:lnTo>
                    <a:pt x="21945" y="4330"/>
                  </a:lnTo>
                  <a:lnTo>
                    <a:pt x="21361" y="4330"/>
                  </a:lnTo>
                  <a:lnTo>
                    <a:pt x="20789" y="4622"/>
                  </a:lnTo>
                  <a:lnTo>
                    <a:pt x="20497" y="4902"/>
                  </a:lnTo>
                  <a:lnTo>
                    <a:pt x="20205" y="4038"/>
                  </a:lnTo>
                  <a:lnTo>
                    <a:pt x="20205" y="2882"/>
                  </a:lnTo>
                  <a:lnTo>
                    <a:pt x="18186" y="2882"/>
                  </a:lnTo>
                  <a:lnTo>
                    <a:pt x="18478" y="2019"/>
                  </a:lnTo>
                  <a:lnTo>
                    <a:pt x="19634" y="863"/>
                  </a:lnTo>
                  <a:lnTo>
                    <a:pt x="15303" y="0"/>
                  </a:lnTo>
                  <a:close/>
                </a:path>
              </a:pathLst>
            </a:custGeom>
            <a:solidFill>
              <a:srgbClr val="D5D7D6"/>
            </a:solidFill>
          </p:spPr>
          <p:txBody>
            <a:bodyPr wrap="square" lIns="0" tIns="0" rIns="0" bIns="0" rtlCol="0"/>
            <a:lstStyle/>
            <a:p>
              <a:endParaRPr/>
            </a:p>
          </p:txBody>
        </p:sp>
        <p:sp>
          <p:nvSpPr>
            <p:cNvPr id="1128" name="object 1131">
              <a:extLst>
                <a:ext uri="{FF2B5EF4-FFF2-40B4-BE49-F238E27FC236}">
                  <a16:creationId xmlns:a16="http://schemas.microsoft.com/office/drawing/2014/main" id="{6699CA39-467A-02C6-CA48-589C7E242EBC}"/>
                </a:ext>
              </a:extLst>
            </p:cNvPr>
            <p:cNvSpPr/>
            <p:nvPr/>
          </p:nvSpPr>
          <p:spPr>
            <a:xfrm>
              <a:off x="6259895" y="3216539"/>
              <a:ext cx="1270" cy="3810"/>
            </a:xfrm>
            <a:custGeom>
              <a:avLst/>
              <a:gdLst/>
              <a:ahLst/>
              <a:cxnLst/>
              <a:rect l="l" t="t" r="r" b="b"/>
              <a:pathLst>
                <a:path w="1270" h="3810">
                  <a:moveTo>
                    <a:pt x="863" y="0"/>
                  </a:moveTo>
                  <a:lnTo>
                    <a:pt x="571" y="863"/>
                  </a:lnTo>
                  <a:lnTo>
                    <a:pt x="292" y="1739"/>
                  </a:lnTo>
                  <a:lnTo>
                    <a:pt x="0" y="2882"/>
                  </a:lnTo>
                  <a:lnTo>
                    <a:pt x="0" y="3467"/>
                  </a:lnTo>
                  <a:lnTo>
                    <a:pt x="863" y="3467"/>
                  </a:lnTo>
                  <a:lnTo>
                    <a:pt x="863" y="0"/>
                  </a:lnTo>
                  <a:close/>
                </a:path>
              </a:pathLst>
            </a:custGeom>
            <a:solidFill>
              <a:srgbClr val="DC8772"/>
            </a:solidFill>
          </p:spPr>
          <p:txBody>
            <a:bodyPr wrap="square" lIns="0" tIns="0" rIns="0" bIns="0" rtlCol="0"/>
            <a:lstStyle/>
            <a:p>
              <a:endParaRPr/>
            </a:p>
          </p:txBody>
        </p:sp>
        <p:sp>
          <p:nvSpPr>
            <p:cNvPr id="1129" name="object 1132">
              <a:extLst>
                <a:ext uri="{FF2B5EF4-FFF2-40B4-BE49-F238E27FC236}">
                  <a16:creationId xmlns:a16="http://schemas.microsoft.com/office/drawing/2014/main" id="{765FCF9D-F148-5768-F6E6-66E458D9A20A}"/>
                </a:ext>
              </a:extLst>
            </p:cNvPr>
            <p:cNvSpPr/>
            <p:nvPr/>
          </p:nvSpPr>
          <p:spPr>
            <a:xfrm>
              <a:off x="6260760" y="3216247"/>
              <a:ext cx="1270" cy="3810"/>
            </a:xfrm>
            <a:custGeom>
              <a:avLst/>
              <a:gdLst/>
              <a:ahLst/>
              <a:cxnLst/>
              <a:rect l="l" t="t" r="r" b="b"/>
              <a:pathLst>
                <a:path w="1270" h="3810">
                  <a:moveTo>
                    <a:pt x="1155" y="0"/>
                  </a:moveTo>
                  <a:lnTo>
                    <a:pt x="292" y="0"/>
                  </a:lnTo>
                  <a:lnTo>
                    <a:pt x="0" y="292"/>
                  </a:lnTo>
                  <a:lnTo>
                    <a:pt x="0" y="3759"/>
                  </a:lnTo>
                  <a:lnTo>
                    <a:pt x="292" y="2311"/>
                  </a:lnTo>
                  <a:lnTo>
                    <a:pt x="571" y="1155"/>
                  </a:lnTo>
                  <a:lnTo>
                    <a:pt x="1155" y="0"/>
                  </a:lnTo>
                  <a:close/>
                </a:path>
              </a:pathLst>
            </a:custGeom>
            <a:solidFill>
              <a:srgbClr val="C77662"/>
            </a:solidFill>
          </p:spPr>
          <p:txBody>
            <a:bodyPr wrap="square" lIns="0" tIns="0" rIns="0" bIns="0" rtlCol="0"/>
            <a:lstStyle/>
            <a:p>
              <a:endParaRPr/>
            </a:p>
          </p:txBody>
        </p:sp>
        <p:sp>
          <p:nvSpPr>
            <p:cNvPr id="1130" name="object 1133">
              <a:extLst>
                <a:ext uri="{FF2B5EF4-FFF2-40B4-BE49-F238E27FC236}">
                  <a16:creationId xmlns:a16="http://schemas.microsoft.com/office/drawing/2014/main" id="{86D23AA3-50B5-B6B0-C2FD-F284C5933212}"/>
                </a:ext>
              </a:extLst>
            </p:cNvPr>
            <p:cNvSpPr/>
            <p:nvPr/>
          </p:nvSpPr>
          <p:spPr>
            <a:xfrm>
              <a:off x="6237657" y="3217120"/>
              <a:ext cx="1905" cy="2540"/>
            </a:xfrm>
            <a:custGeom>
              <a:avLst/>
              <a:gdLst/>
              <a:ahLst/>
              <a:cxnLst/>
              <a:rect l="l" t="t" r="r" b="b"/>
              <a:pathLst>
                <a:path w="1904" h="2539">
                  <a:moveTo>
                    <a:pt x="0" y="0"/>
                  </a:moveTo>
                  <a:lnTo>
                    <a:pt x="0" y="2019"/>
                  </a:lnTo>
                  <a:lnTo>
                    <a:pt x="292" y="1435"/>
                  </a:lnTo>
                  <a:lnTo>
                    <a:pt x="863" y="1155"/>
                  </a:lnTo>
                  <a:lnTo>
                    <a:pt x="1447" y="863"/>
                  </a:lnTo>
                  <a:lnTo>
                    <a:pt x="863" y="584"/>
                  </a:lnTo>
                  <a:lnTo>
                    <a:pt x="292" y="279"/>
                  </a:lnTo>
                  <a:lnTo>
                    <a:pt x="0" y="0"/>
                  </a:lnTo>
                  <a:close/>
                </a:path>
              </a:pathLst>
            </a:custGeom>
            <a:solidFill>
              <a:srgbClr val="A33F31"/>
            </a:solidFill>
          </p:spPr>
          <p:txBody>
            <a:bodyPr wrap="square" lIns="0" tIns="0" rIns="0" bIns="0" rtlCol="0"/>
            <a:lstStyle/>
            <a:p>
              <a:endParaRPr/>
            </a:p>
          </p:txBody>
        </p:sp>
        <p:sp>
          <p:nvSpPr>
            <p:cNvPr id="1131" name="object 1134">
              <a:extLst>
                <a:ext uri="{FF2B5EF4-FFF2-40B4-BE49-F238E27FC236}">
                  <a16:creationId xmlns:a16="http://schemas.microsoft.com/office/drawing/2014/main" id="{E2F74104-E06B-93AE-B062-D076F16C04BD}"/>
                </a:ext>
              </a:extLst>
            </p:cNvPr>
            <p:cNvSpPr/>
            <p:nvPr/>
          </p:nvSpPr>
          <p:spPr>
            <a:xfrm>
              <a:off x="6419609" y="3216244"/>
              <a:ext cx="1270" cy="3175"/>
            </a:xfrm>
            <a:custGeom>
              <a:avLst/>
              <a:gdLst/>
              <a:ahLst/>
              <a:cxnLst/>
              <a:rect l="l" t="t" r="r" b="b"/>
              <a:pathLst>
                <a:path w="1270" h="3175">
                  <a:moveTo>
                    <a:pt x="1155" y="0"/>
                  </a:moveTo>
                  <a:lnTo>
                    <a:pt x="0" y="0"/>
                  </a:lnTo>
                  <a:lnTo>
                    <a:pt x="0" y="2895"/>
                  </a:lnTo>
                  <a:lnTo>
                    <a:pt x="1155" y="2895"/>
                  </a:lnTo>
                  <a:lnTo>
                    <a:pt x="1155" y="0"/>
                  </a:lnTo>
                  <a:close/>
                </a:path>
              </a:pathLst>
            </a:custGeom>
            <a:solidFill>
              <a:srgbClr val="A9ACAC"/>
            </a:solidFill>
          </p:spPr>
          <p:txBody>
            <a:bodyPr wrap="square" lIns="0" tIns="0" rIns="0" bIns="0" rtlCol="0"/>
            <a:lstStyle/>
            <a:p>
              <a:endParaRPr/>
            </a:p>
          </p:txBody>
        </p:sp>
        <p:sp>
          <p:nvSpPr>
            <p:cNvPr id="1132" name="object 1135">
              <a:extLst>
                <a:ext uri="{FF2B5EF4-FFF2-40B4-BE49-F238E27FC236}">
                  <a16:creationId xmlns:a16="http://schemas.microsoft.com/office/drawing/2014/main" id="{F630E39C-392F-6179-CCA2-B4CC784C0831}"/>
                </a:ext>
              </a:extLst>
            </p:cNvPr>
            <p:cNvSpPr/>
            <p:nvPr/>
          </p:nvSpPr>
          <p:spPr>
            <a:xfrm>
              <a:off x="6419319" y="3215379"/>
              <a:ext cx="635" cy="3175"/>
            </a:xfrm>
            <a:custGeom>
              <a:avLst/>
              <a:gdLst/>
              <a:ahLst/>
              <a:cxnLst/>
              <a:rect l="l" t="t" r="r" b="b"/>
              <a:pathLst>
                <a:path w="635" h="3175">
                  <a:moveTo>
                    <a:pt x="0" y="0"/>
                  </a:moveTo>
                  <a:lnTo>
                    <a:pt x="0" y="1155"/>
                  </a:lnTo>
                  <a:lnTo>
                    <a:pt x="292" y="2603"/>
                  </a:lnTo>
                  <a:lnTo>
                    <a:pt x="292" y="863"/>
                  </a:lnTo>
                  <a:lnTo>
                    <a:pt x="0" y="0"/>
                  </a:lnTo>
                  <a:close/>
                </a:path>
              </a:pathLst>
            </a:custGeom>
            <a:solidFill>
              <a:srgbClr val="919495"/>
            </a:solidFill>
          </p:spPr>
          <p:txBody>
            <a:bodyPr wrap="square" lIns="0" tIns="0" rIns="0" bIns="0" rtlCol="0"/>
            <a:lstStyle/>
            <a:p>
              <a:endParaRPr/>
            </a:p>
          </p:txBody>
        </p:sp>
        <p:sp>
          <p:nvSpPr>
            <p:cNvPr id="1133" name="object 1136">
              <a:extLst>
                <a:ext uri="{FF2B5EF4-FFF2-40B4-BE49-F238E27FC236}">
                  <a16:creationId xmlns:a16="http://schemas.microsoft.com/office/drawing/2014/main" id="{834C7B76-A0B7-FE06-D24A-7277405ACFE8}"/>
                </a:ext>
              </a:extLst>
            </p:cNvPr>
            <p:cNvSpPr/>
            <p:nvPr/>
          </p:nvSpPr>
          <p:spPr>
            <a:xfrm>
              <a:off x="6435201" y="3213652"/>
              <a:ext cx="1905" cy="4445"/>
            </a:xfrm>
            <a:custGeom>
              <a:avLst/>
              <a:gdLst/>
              <a:ahLst/>
              <a:cxnLst/>
              <a:rect l="l" t="t" r="r" b="b"/>
              <a:pathLst>
                <a:path w="1904" h="4444">
                  <a:moveTo>
                    <a:pt x="292" y="0"/>
                  </a:moveTo>
                  <a:lnTo>
                    <a:pt x="0" y="1447"/>
                  </a:lnTo>
                  <a:lnTo>
                    <a:pt x="0" y="4330"/>
                  </a:lnTo>
                  <a:lnTo>
                    <a:pt x="1447" y="4330"/>
                  </a:lnTo>
                  <a:lnTo>
                    <a:pt x="863" y="2882"/>
                  </a:lnTo>
                  <a:lnTo>
                    <a:pt x="584" y="1447"/>
                  </a:lnTo>
                  <a:lnTo>
                    <a:pt x="292" y="0"/>
                  </a:lnTo>
                  <a:close/>
                </a:path>
              </a:pathLst>
            </a:custGeom>
            <a:solidFill>
              <a:srgbClr val="797D7E"/>
            </a:solidFill>
          </p:spPr>
          <p:txBody>
            <a:bodyPr wrap="square" lIns="0" tIns="0" rIns="0" bIns="0" rtlCol="0"/>
            <a:lstStyle/>
            <a:p>
              <a:endParaRPr/>
            </a:p>
          </p:txBody>
        </p:sp>
        <p:sp>
          <p:nvSpPr>
            <p:cNvPr id="1134" name="object 1137">
              <a:extLst>
                <a:ext uri="{FF2B5EF4-FFF2-40B4-BE49-F238E27FC236}">
                  <a16:creationId xmlns:a16="http://schemas.microsoft.com/office/drawing/2014/main" id="{62E657C7-B492-B0B3-7A87-34EC2B90784F}"/>
                </a:ext>
              </a:extLst>
            </p:cNvPr>
            <p:cNvSpPr/>
            <p:nvPr/>
          </p:nvSpPr>
          <p:spPr>
            <a:xfrm>
              <a:off x="6150725" y="3193434"/>
              <a:ext cx="11430" cy="24130"/>
            </a:xfrm>
            <a:custGeom>
              <a:avLst/>
              <a:gdLst/>
              <a:ahLst/>
              <a:cxnLst/>
              <a:rect l="l" t="t" r="r" b="b"/>
              <a:pathLst>
                <a:path w="11429" h="24130">
                  <a:moveTo>
                    <a:pt x="10401" y="0"/>
                  </a:moveTo>
                  <a:lnTo>
                    <a:pt x="7800" y="5852"/>
                  </a:lnTo>
                  <a:lnTo>
                    <a:pt x="2600" y="17668"/>
                  </a:lnTo>
                  <a:lnTo>
                    <a:pt x="0" y="23685"/>
                  </a:lnTo>
                  <a:lnTo>
                    <a:pt x="3341" y="18286"/>
                  </a:lnTo>
                  <a:lnTo>
                    <a:pt x="6138" y="12563"/>
                  </a:lnTo>
                  <a:lnTo>
                    <a:pt x="8610" y="6626"/>
                  </a:lnTo>
                  <a:lnTo>
                    <a:pt x="10972" y="584"/>
                  </a:lnTo>
                  <a:lnTo>
                    <a:pt x="10401" y="0"/>
                  </a:lnTo>
                  <a:close/>
                </a:path>
              </a:pathLst>
            </a:custGeom>
            <a:solidFill>
              <a:srgbClr val="818485"/>
            </a:solidFill>
          </p:spPr>
          <p:txBody>
            <a:bodyPr wrap="square" lIns="0" tIns="0" rIns="0" bIns="0" rtlCol="0"/>
            <a:lstStyle/>
            <a:p>
              <a:endParaRPr/>
            </a:p>
          </p:txBody>
        </p:sp>
        <p:sp>
          <p:nvSpPr>
            <p:cNvPr id="1135" name="object 1138">
              <a:extLst>
                <a:ext uri="{FF2B5EF4-FFF2-40B4-BE49-F238E27FC236}">
                  <a16:creationId xmlns:a16="http://schemas.microsoft.com/office/drawing/2014/main" id="{5664001A-51BD-CA3E-B92F-5D8353E64495}"/>
                </a:ext>
              </a:extLst>
            </p:cNvPr>
            <p:cNvSpPr/>
            <p:nvPr/>
          </p:nvSpPr>
          <p:spPr>
            <a:xfrm>
              <a:off x="6419317" y="3213366"/>
              <a:ext cx="1905" cy="3175"/>
            </a:xfrm>
            <a:custGeom>
              <a:avLst/>
              <a:gdLst/>
              <a:ahLst/>
              <a:cxnLst/>
              <a:rect l="l" t="t" r="r" b="b"/>
              <a:pathLst>
                <a:path w="1904" h="3175">
                  <a:moveTo>
                    <a:pt x="1447" y="0"/>
                  </a:moveTo>
                  <a:lnTo>
                    <a:pt x="0" y="0"/>
                  </a:lnTo>
                  <a:lnTo>
                    <a:pt x="0" y="2019"/>
                  </a:lnTo>
                  <a:lnTo>
                    <a:pt x="292" y="2882"/>
                  </a:lnTo>
                  <a:lnTo>
                    <a:pt x="1447" y="2882"/>
                  </a:lnTo>
                  <a:lnTo>
                    <a:pt x="1447" y="0"/>
                  </a:lnTo>
                  <a:close/>
                </a:path>
              </a:pathLst>
            </a:custGeom>
            <a:solidFill>
              <a:srgbClr val="C4BCC5"/>
            </a:solidFill>
          </p:spPr>
          <p:txBody>
            <a:bodyPr wrap="square" lIns="0" tIns="0" rIns="0" bIns="0" rtlCol="0"/>
            <a:lstStyle/>
            <a:p>
              <a:endParaRPr/>
            </a:p>
          </p:txBody>
        </p:sp>
        <p:sp>
          <p:nvSpPr>
            <p:cNvPr id="1136" name="object 1139">
              <a:extLst>
                <a:ext uri="{FF2B5EF4-FFF2-40B4-BE49-F238E27FC236}">
                  <a16:creationId xmlns:a16="http://schemas.microsoft.com/office/drawing/2014/main" id="{270FDC07-7B64-DCE0-FCDB-EDE05827CEBF}"/>
                </a:ext>
              </a:extLst>
            </p:cNvPr>
            <p:cNvSpPr/>
            <p:nvPr/>
          </p:nvSpPr>
          <p:spPr>
            <a:xfrm>
              <a:off x="6235926" y="3209903"/>
              <a:ext cx="3175" cy="5715"/>
            </a:xfrm>
            <a:custGeom>
              <a:avLst/>
              <a:gdLst/>
              <a:ahLst/>
              <a:cxnLst/>
              <a:rect l="l" t="t" r="r" b="b"/>
              <a:pathLst>
                <a:path w="3175" h="5714">
                  <a:moveTo>
                    <a:pt x="2311" y="0"/>
                  </a:moveTo>
                  <a:lnTo>
                    <a:pt x="1435" y="571"/>
                  </a:lnTo>
                  <a:lnTo>
                    <a:pt x="292" y="2298"/>
                  </a:lnTo>
                  <a:lnTo>
                    <a:pt x="0" y="2882"/>
                  </a:lnTo>
                  <a:lnTo>
                    <a:pt x="0" y="4317"/>
                  </a:lnTo>
                  <a:lnTo>
                    <a:pt x="863" y="5194"/>
                  </a:lnTo>
                  <a:lnTo>
                    <a:pt x="2882" y="5194"/>
                  </a:lnTo>
                  <a:lnTo>
                    <a:pt x="2590" y="3454"/>
                  </a:lnTo>
                  <a:lnTo>
                    <a:pt x="2311" y="1727"/>
                  </a:lnTo>
                  <a:lnTo>
                    <a:pt x="2311" y="0"/>
                  </a:lnTo>
                  <a:close/>
                </a:path>
              </a:pathLst>
            </a:custGeom>
            <a:solidFill>
              <a:srgbClr val="B7654F"/>
            </a:solidFill>
          </p:spPr>
          <p:txBody>
            <a:bodyPr wrap="square" lIns="0" tIns="0" rIns="0" bIns="0" rtlCol="0"/>
            <a:lstStyle/>
            <a:p>
              <a:endParaRPr/>
            </a:p>
          </p:txBody>
        </p:sp>
        <p:sp>
          <p:nvSpPr>
            <p:cNvPr id="1137" name="object 1140">
              <a:extLst>
                <a:ext uri="{FF2B5EF4-FFF2-40B4-BE49-F238E27FC236}">
                  <a16:creationId xmlns:a16="http://schemas.microsoft.com/office/drawing/2014/main" id="{D26AEA9A-5304-2802-2A66-28F5CBBAAF66}"/>
                </a:ext>
              </a:extLst>
            </p:cNvPr>
            <p:cNvSpPr/>
            <p:nvPr/>
          </p:nvSpPr>
          <p:spPr>
            <a:xfrm>
              <a:off x="6293688" y="2993866"/>
              <a:ext cx="64135" cy="221615"/>
            </a:xfrm>
            <a:custGeom>
              <a:avLst/>
              <a:gdLst/>
              <a:ahLst/>
              <a:cxnLst/>
              <a:rect l="l" t="t" r="r" b="b"/>
              <a:pathLst>
                <a:path w="64135" h="221614">
                  <a:moveTo>
                    <a:pt x="13794" y="167220"/>
                  </a:moveTo>
                  <a:lnTo>
                    <a:pt x="7797" y="167220"/>
                  </a:lnTo>
                  <a:lnTo>
                    <a:pt x="7896" y="176466"/>
                  </a:lnTo>
                  <a:lnTo>
                    <a:pt x="6205" y="185559"/>
                  </a:lnTo>
                  <a:lnTo>
                    <a:pt x="1155" y="203898"/>
                  </a:lnTo>
                  <a:lnTo>
                    <a:pt x="0" y="221234"/>
                  </a:lnTo>
                  <a:lnTo>
                    <a:pt x="863" y="221234"/>
                  </a:lnTo>
                  <a:lnTo>
                    <a:pt x="863" y="219494"/>
                  </a:lnTo>
                  <a:lnTo>
                    <a:pt x="4038" y="219214"/>
                  </a:lnTo>
                  <a:lnTo>
                    <a:pt x="6934" y="216903"/>
                  </a:lnTo>
                  <a:lnTo>
                    <a:pt x="25996" y="216903"/>
                  </a:lnTo>
                  <a:lnTo>
                    <a:pt x="25996" y="214299"/>
                  </a:lnTo>
                  <a:lnTo>
                    <a:pt x="8381" y="214299"/>
                  </a:lnTo>
                  <a:lnTo>
                    <a:pt x="8089" y="214007"/>
                  </a:lnTo>
                  <a:lnTo>
                    <a:pt x="2590" y="214007"/>
                  </a:lnTo>
                  <a:lnTo>
                    <a:pt x="3434" y="201034"/>
                  </a:lnTo>
                  <a:lnTo>
                    <a:pt x="7146" y="188410"/>
                  </a:lnTo>
                  <a:lnTo>
                    <a:pt x="11616" y="175949"/>
                  </a:lnTo>
                  <a:lnTo>
                    <a:pt x="13794" y="167220"/>
                  </a:lnTo>
                  <a:close/>
                </a:path>
                <a:path w="64135" h="221614">
                  <a:moveTo>
                    <a:pt x="25996" y="216903"/>
                  </a:moveTo>
                  <a:lnTo>
                    <a:pt x="11264" y="216903"/>
                  </a:lnTo>
                  <a:lnTo>
                    <a:pt x="25996" y="217766"/>
                  </a:lnTo>
                  <a:lnTo>
                    <a:pt x="25996" y="216903"/>
                  </a:lnTo>
                  <a:close/>
                </a:path>
                <a:path w="64135" h="221614">
                  <a:moveTo>
                    <a:pt x="24841" y="199567"/>
                  </a:moveTo>
                  <a:lnTo>
                    <a:pt x="23964" y="203034"/>
                  </a:lnTo>
                  <a:lnTo>
                    <a:pt x="21945" y="203034"/>
                  </a:lnTo>
                  <a:lnTo>
                    <a:pt x="21612" y="205054"/>
                  </a:lnTo>
                  <a:lnTo>
                    <a:pt x="21081" y="208813"/>
                  </a:lnTo>
                  <a:lnTo>
                    <a:pt x="19062" y="208813"/>
                  </a:lnTo>
                  <a:lnTo>
                    <a:pt x="18478" y="211124"/>
                  </a:lnTo>
                  <a:lnTo>
                    <a:pt x="18199" y="212559"/>
                  </a:lnTo>
                  <a:lnTo>
                    <a:pt x="14731" y="213144"/>
                  </a:lnTo>
                  <a:lnTo>
                    <a:pt x="8381" y="214299"/>
                  </a:lnTo>
                  <a:lnTo>
                    <a:pt x="25996" y="214299"/>
                  </a:lnTo>
                  <a:lnTo>
                    <a:pt x="25996" y="210832"/>
                  </a:lnTo>
                  <a:lnTo>
                    <a:pt x="27724" y="210832"/>
                  </a:lnTo>
                  <a:lnTo>
                    <a:pt x="27139" y="208229"/>
                  </a:lnTo>
                  <a:lnTo>
                    <a:pt x="28600" y="205054"/>
                  </a:lnTo>
                  <a:lnTo>
                    <a:pt x="42416" y="205054"/>
                  </a:lnTo>
                  <a:lnTo>
                    <a:pt x="43319" y="202171"/>
                  </a:lnTo>
                  <a:lnTo>
                    <a:pt x="45046" y="202171"/>
                  </a:lnTo>
                  <a:lnTo>
                    <a:pt x="44676" y="201109"/>
                  </a:lnTo>
                  <a:lnTo>
                    <a:pt x="34631" y="201109"/>
                  </a:lnTo>
                  <a:lnTo>
                    <a:pt x="24841" y="199567"/>
                  </a:lnTo>
                  <a:close/>
                </a:path>
                <a:path w="64135" h="221614">
                  <a:moveTo>
                    <a:pt x="5778" y="211696"/>
                  </a:moveTo>
                  <a:lnTo>
                    <a:pt x="4622" y="212280"/>
                  </a:lnTo>
                  <a:lnTo>
                    <a:pt x="3467" y="213144"/>
                  </a:lnTo>
                  <a:lnTo>
                    <a:pt x="2590" y="214007"/>
                  </a:lnTo>
                  <a:lnTo>
                    <a:pt x="8089" y="214007"/>
                  </a:lnTo>
                  <a:lnTo>
                    <a:pt x="5778" y="211696"/>
                  </a:lnTo>
                  <a:close/>
                </a:path>
                <a:path w="64135" h="221614">
                  <a:moveTo>
                    <a:pt x="42416" y="205054"/>
                  </a:moveTo>
                  <a:lnTo>
                    <a:pt x="28600" y="205054"/>
                  </a:lnTo>
                  <a:lnTo>
                    <a:pt x="32346" y="206209"/>
                  </a:lnTo>
                  <a:lnTo>
                    <a:pt x="41871" y="206794"/>
                  </a:lnTo>
                  <a:lnTo>
                    <a:pt x="42416" y="205054"/>
                  </a:lnTo>
                  <a:close/>
                </a:path>
                <a:path w="64135" h="221614">
                  <a:moveTo>
                    <a:pt x="47641" y="131699"/>
                  </a:moveTo>
                  <a:lnTo>
                    <a:pt x="42163" y="131699"/>
                  </a:lnTo>
                  <a:lnTo>
                    <a:pt x="42810" y="139431"/>
                  </a:lnTo>
                  <a:lnTo>
                    <a:pt x="42779" y="145702"/>
                  </a:lnTo>
                  <a:lnTo>
                    <a:pt x="41721" y="151756"/>
                  </a:lnTo>
                  <a:lnTo>
                    <a:pt x="39281" y="158838"/>
                  </a:lnTo>
                  <a:lnTo>
                    <a:pt x="37541" y="158838"/>
                  </a:lnTo>
                  <a:lnTo>
                    <a:pt x="35813" y="161734"/>
                  </a:lnTo>
                  <a:lnTo>
                    <a:pt x="35521" y="164617"/>
                  </a:lnTo>
                  <a:lnTo>
                    <a:pt x="33502" y="164617"/>
                  </a:lnTo>
                  <a:lnTo>
                    <a:pt x="32918" y="172135"/>
                  </a:lnTo>
                  <a:lnTo>
                    <a:pt x="32997" y="176466"/>
                  </a:lnTo>
                  <a:lnTo>
                    <a:pt x="35151" y="184376"/>
                  </a:lnTo>
                  <a:lnTo>
                    <a:pt x="36895" y="194367"/>
                  </a:lnTo>
                  <a:lnTo>
                    <a:pt x="34631" y="201109"/>
                  </a:lnTo>
                  <a:lnTo>
                    <a:pt x="44676" y="201109"/>
                  </a:lnTo>
                  <a:lnTo>
                    <a:pt x="43433" y="197544"/>
                  </a:lnTo>
                  <a:lnTo>
                    <a:pt x="37706" y="183851"/>
                  </a:lnTo>
                  <a:lnTo>
                    <a:pt x="34950" y="176466"/>
                  </a:lnTo>
                  <a:lnTo>
                    <a:pt x="36677" y="168376"/>
                  </a:lnTo>
                  <a:lnTo>
                    <a:pt x="37833" y="164617"/>
                  </a:lnTo>
                  <a:lnTo>
                    <a:pt x="43744" y="152739"/>
                  </a:lnTo>
                  <a:lnTo>
                    <a:pt x="46785" y="142595"/>
                  </a:lnTo>
                  <a:lnTo>
                    <a:pt x="47624" y="132562"/>
                  </a:lnTo>
                  <a:lnTo>
                    <a:pt x="47641" y="131699"/>
                  </a:lnTo>
                  <a:close/>
                </a:path>
                <a:path w="64135" h="221614">
                  <a:moveTo>
                    <a:pt x="10972" y="160578"/>
                  </a:moveTo>
                  <a:lnTo>
                    <a:pt x="9524" y="162598"/>
                  </a:lnTo>
                  <a:lnTo>
                    <a:pt x="7213" y="163461"/>
                  </a:lnTo>
                  <a:lnTo>
                    <a:pt x="6349" y="164617"/>
                  </a:lnTo>
                  <a:lnTo>
                    <a:pt x="4622" y="167513"/>
                  </a:lnTo>
                  <a:lnTo>
                    <a:pt x="5486" y="167220"/>
                  </a:lnTo>
                  <a:lnTo>
                    <a:pt x="13794" y="167220"/>
                  </a:lnTo>
                  <a:lnTo>
                    <a:pt x="14731" y="163461"/>
                  </a:lnTo>
                  <a:lnTo>
                    <a:pt x="11849" y="163461"/>
                  </a:lnTo>
                  <a:lnTo>
                    <a:pt x="10972" y="160578"/>
                  </a:lnTo>
                  <a:close/>
                </a:path>
                <a:path w="64135" h="221614">
                  <a:moveTo>
                    <a:pt x="12420" y="162890"/>
                  </a:moveTo>
                  <a:lnTo>
                    <a:pt x="11849" y="163461"/>
                  </a:lnTo>
                  <a:lnTo>
                    <a:pt x="14731" y="163461"/>
                  </a:lnTo>
                  <a:lnTo>
                    <a:pt x="12420" y="162890"/>
                  </a:lnTo>
                  <a:close/>
                </a:path>
                <a:path w="64135" h="221614">
                  <a:moveTo>
                    <a:pt x="62635" y="36864"/>
                  </a:moveTo>
                  <a:lnTo>
                    <a:pt x="61518" y="41579"/>
                  </a:lnTo>
                  <a:lnTo>
                    <a:pt x="60718" y="46859"/>
                  </a:lnTo>
                  <a:lnTo>
                    <a:pt x="60642" y="53721"/>
                  </a:lnTo>
                  <a:lnTo>
                    <a:pt x="60070" y="54292"/>
                  </a:lnTo>
                  <a:lnTo>
                    <a:pt x="59778" y="54876"/>
                  </a:lnTo>
                  <a:lnTo>
                    <a:pt x="59499" y="55740"/>
                  </a:lnTo>
                  <a:lnTo>
                    <a:pt x="58343" y="62674"/>
                  </a:lnTo>
                  <a:lnTo>
                    <a:pt x="57759" y="66433"/>
                  </a:lnTo>
                  <a:lnTo>
                    <a:pt x="57188" y="67297"/>
                  </a:lnTo>
                  <a:lnTo>
                    <a:pt x="56895" y="68160"/>
                  </a:lnTo>
                  <a:lnTo>
                    <a:pt x="56603" y="69316"/>
                  </a:lnTo>
                  <a:lnTo>
                    <a:pt x="56324" y="71043"/>
                  </a:lnTo>
                  <a:lnTo>
                    <a:pt x="55740" y="75082"/>
                  </a:lnTo>
                  <a:lnTo>
                    <a:pt x="55168" y="76822"/>
                  </a:lnTo>
                  <a:lnTo>
                    <a:pt x="40436" y="113207"/>
                  </a:lnTo>
                  <a:lnTo>
                    <a:pt x="38417" y="129095"/>
                  </a:lnTo>
                  <a:lnTo>
                    <a:pt x="38988" y="132562"/>
                  </a:lnTo>
                  <a:lnTo>
                    <a:pt x="39852" y="132283"/>
                  </a:lnTo>
                  <a:lnTo>
                    <a:pt x="42163" y="131699"/>
                  </a:lnTo>
                  <a:lnTo>
                    <a:pt x="47641" y="131699"/>
                  </a:lnTo>
                  <a:lnTo>
                    <a:pt x="47078" y="119278"/>
                  </a:lnTo>
                  <a:lnTo>
                    <a:pt x="48806" y="118414"/>
                  </a:lnTo>
                  <a:lnTo>
                    <a:pt x="48806" y="109753"/>
                  </a:lnTo>
                  <a:lnTo>
                    <a:pt x="51409" y="102235"/>
                  </a:lnTo>
                  <a:lnTo>
                    <a:pt x="54013" y="93865"/>
                  </a:lnTo>
                  <a:lnTo>
                    <a:pt x="55168" y="93281"/>
                  </a:lnTo>
                  <a:lnTo>
                    <a:pt x="55740" y="93281"/>
                  </a:lnTo>
                  <a:lnTo>
                    <a:pt x="59178" y="69316"/>
                  </a:lnTo>
                  <a:lnTo>
                    <a:pt x="61915" y="46859"/>
                  </a:lnTo>
                  <a:lnTo>
                    <a:pt x="62635" y="36864"/>
                  </a:lnTo>
                  <a:close/>
                </a:path>
                <a:path w="64135" h="221614">
                  <a:moveTo>
                    <a:pt x="62972" y="32190"/>
                  </a:moveTo>
                  <a:lnTo>
                    <a:pt x="62635" y="36864"/>
                  </a:lnTo>
                  <a:lnTo>
                    <a:pt x="62953" y="35521"/>
                  </a:lnTo>
                  <a:lnTo>
                    <a:pt x="62972" y="32190"/>
                  </a:lnTo>
                  <a:close/>
                </a:path>
                <a:path w="64135" h="221614">
                  <a:moveTo>
                    <a:pt x="63538" y="0"/>
                  </a:moveTo>
                  <a:lnTo>
                    <a:pt x="63323" y="8879"/>
                  </a:lnTo>
                  <a:lnTo>
                    <a:pt x="63136" y="17760"/>
                  </a:lnTo>
                  <a:lnTo>
                    <a:pt x="63047" y="23754"/>
                  </a:lnTo>
                  <a:lnTo>
                    <a:pt x="62972" y="32190"/>
                  </a:lnTo>
                  <a:lnTo>
                    <a:pt x="63580" y="23754"/>
                  </a:lnTo>
                  <a:lnTo>
                    <a:pt x="63538" y="0"/>
                  </a:lnTo>
                  <a:close/>
                </a:path>
              </a:pathLst>
            </a:custGeom>
            <a:solidFill>
              <a:srgbClr val="919495"/>
            </a:solidFill>
          </p:spPr>
          <p:txBody>
            <a:bodyPr wrap="square" lIns="0" tIns="0" rIns="0" bIns="0" rtlCol="0"/>
            <a:lstStyle/>
            <a:p>
              <a:endParaRPr/>
            </a:p>
          </p:txBody>
        </p:sp>
        <p:sp>
          <p:nvSpPr>
            <p:cNvPr id="1138" name="object 1141">
              <a:extLst>
                <a:ext uri="{FF2B5EF4-FFF2-40B4-BE49-F238E27FC236}">
                  <a16:creationId xmlns:a16="http://schemas.microsoft.com/office/drawing/2014/main" id="{A19D8EC4-BDA6-2727-9A12-79E738C411A0}"/>
                </a:ext>
              </a:extLst>
            </p:cNvPr>
            <p:cNvSpPr/>
            <p:nvPr/>
          </p:nvSpPr>
          <p:spPr>
            <a:xfrm>
              <a:off x="6419319" y="3210480"/>
              <a:ext cx="1905" cy="3175"/>
            </a:xfrm>
            <a:custGeom>
              <a:avLst/>
              <a:gdLst/>
              <a:ahLst/>
              <a:cxnLst/>
              <a:rect l="l" t="t" r="r" b="b"/>
              <a:pathLst>
                <a:path w="1904" h="3175">
                  <a:moveTo>
                    <a:pt x="292" y="0"/>
                  </a:moveTo>
                  <a:lnTo>
                    <a:pt x="0" y="571"/>
                  </a:lnTo>
                  <a:lnTo>
                    <a:pt x="0" y="2882"/>
                  </a:lnTo>
                  <a:lnTo>
                    <a:pt x="1447" y="2882"/>
                  </a:lnTo>
                  <a:lnTo>
                    <a:pt x="876" y="1727"/>
                  </a:lnTo>
                  <a:lnTo>
                    <a:pt x="292" y="0"/>
                  </a:lnTo>
                  <a:close/>
                </a:path>
              </a:pathLst>
            </a:custGeom>
            <a:solidFill>
              <a:srgbClr val="CDCFCE"/>
            </a:solidFill>
          </p:spPr>
          <p:txBody>
            <a:bodyPr wrap="square" lIns="0" tIns="0" rIns="0" bIns="0" rtlCol="0"/>
            <a:lstStyle/>
            <a:p>
              <a:endParaRPr/>
            </a:p>
          </p:txBody>
        </p:sp>
        <p:sp>
          <p:nvSpPr>
            <p:cNvPr id="1139" name="object 1142">
              <a:extLst>
                <a:ext uri="{FF2B5EF4-FFF2-40B4-BE49-F238E27FC236}">
                  <a16:creationId xmlns:a16="http://schemas.microsoft.com/office/drawing/2014/main" id="{877F71F1-45FC-B4F1-97D5-E72F2A5CD657}"/>
                </a:ext>
              </a:extLst>
            </p:cNvPr>
            <p:cNvSpPr/>
            <p:nvPr/>
          </p:nvSpPr>
          <p:spPr>
            <a:xfrm>
              <a:off x="6413553" y="3165135"/>
              <a:ext cx="7620" cy="48260"/>
            </a:xfrm>
            <a:custGeom>
              <a:avLst/>
              <a:gdLst/>
              <a:ahLst/>
              <a:cxnLst/>
              <a:rect l="l" t="t" r="r" b="b"/>
              <a:pathLst>
                <a:path w="7620" h="48260">
                  <a:moveTo>
                    <a:pt x="279" y="0"/>
                  </a:moveTo>
                  <a:lnTo>
                    <a:pt x="0" y="2590"/>
                  </a:lnTo>
                  <a:lnTo>
                    <a:pt x="3175" y="11544"/>
                  </a:lnTo>
                  <a:lnTo>
                    <a:pt x="4610" y="18770"/>
                  </a:lnTo>
                  <a:lnTo>
                    <a:pt x="4448" y="23101"/>
                  </a:lnTo>
                  <a:lnTo>
                    <a:pt x="4330" y="38404"/>
                  </a:lnTo>
                  <a:lnTo>
                    <a:pt x="4610" y="40144"/>
                  </a:lnTo>
                  <a:lnTo>
                    <a:pt x="5194" y="44183"/>
                  </a:lnTo>
                  <a:lnTo>
                    <a:pt x="5194" y="45338"/>
                  </a:lnTo>
                  <a:lnTo>
                    <a:pt x="5765" y="47650"/>
                  </a:lnTo>
                  <a:lnTo>
                    <a:pt x="5765" y="45910"/>
                  </a:lnTo>
                  <a:lnTo>
                    <a:pt x="6057" y="45338"/>
                  </a:lnTo>
                  <a:lnTo>
                    <a:pt x="6057" y="28879"/>
                  </a:lnTo>
                  <a:lnTo>
                    <a:pt x="6642" y="23101"/>
                  </a:lnTo>
                  <a:lnTo>
                    <a:pt x="7213" y="20218"/>
                  </a:lnTo>
                  <a:lnTo>
                    <a:pt x="6642" y="18770"/>
                  </a:lnTo>
                  <a:lnTo>
                    <a:pt x="6057" y="15874"/>
                  </a:lnTo>
                  <a:lnTo>
                    <a:pt x="4902" y="11264"/>
                  </a:lnTo>
                  <a:lnTo>
                    <a:pt x="3746" y="3467"/>
                  </a:lnTo>
                  <a:lnTo>
                    <a:pt x="279" y="0"/>
                  </a:lnTo>
                  <a:close/>
                </a:path>
              </a:pathLst>
            </a:custGeom>
            <a:solidFill>
              <a:srgbClr val="A1A4A5"/>
            </a:solidFill>
          </p:spPr>
          <p:txBody>
            <a:bodyPr wrap="square" lIns="0" tIns="0" rIns="0" bIns="0" rtlCol="0"/>
            <a:lstStyle/>
            <a:p>
              <a:endParaRPr/>
            </a:p>
          </p:txBody>
        </p:sp>
        <p:sp>
          <p:nvSpPr>
            <p:cNvPr id="1140" name="object 1143">
              <a:extLst>
                <a:ext uri="{FF2B5EF4-FFF2-40B4-BE49-F238E27FC236}">
                  <a16:creationId xmlns:a16="http://schemas.microsoft.com/office/drawing/2014/main" id="{BB8620BE-3B3F-F794-C90E-0990ED870F5E}"/>
                </a:ext>
              </a:extLst>
            </p:cNvPr>
            <p:cNvSpPr/>
            <p:nvPr/>
          </p:nvSpPr>
          <p:spPr>
            <a:xfrm>
              <a:off x="6170364" y="3209324"/>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99A4A5"/>
            </a:solidFill>
          </p:spPr>
          <p:txBody>
            <a:bodyPr wrap="square" lIns="0" tIns="0" rIns="0" bIns="0" rtlCol="0"/>
            <a:lstStyle/>
            <a:p>
              <a:endParaRPr/>
            </a:p>
          </p:txBody>
        </p:sp>
        <p:sp>
          <p:nvSpPr>
            <p:cNvPr id="1141" name="object 1144">
              <a:extLst>
                <a:ext uri="{FF2B5EF4-FFF2-40B4-BE49-F238E27FC236}">
                  <a16:creationId xmlns:a16="http://schemas.microsoft.com/office/drawing/2014/main" id="{ED5369ED-40B1-836B-8C9D-E9E69F2429B2}"/>
                </a:ext>
              </a:extLst>
            </p:cNvPr>
            <p:cNvSpPr/>
            <p:nvPr/>
          </p:nvSpPr>
          <p:spPr>
            <a:xfrm>
              <a:off x="6236214" y="3207876"/>
              <a:ext cx="2540" cy="4445"/>
            </a:xfrm>
            <a:custGeom>
              <a:avLst/>
              <a:gdLst/>
              <a:ahLst/>
              <a:cxnLst/>
              <a:rect l="l" t="t" r="r" b="b"/>
              <a:pathLst>
                <a:path w="2539" h="4444">
                  <a:moveTo>
                    <a:pt x="1155" y="0"/>
                  </a:moveTo>
                  <a:lnTo>
                    <a:pt x="571" y="1447"/>
                  </a:lnTo>
                  <a:lnTo>
                    <a:pt x="292" y="2895"/>
                  </a:lnTo>
                  <a:lnTo>
                    <a:pt x="0" y="4330"/>
                  </a:lnTo>
                  <a:lnTo>
                    <a:pt x="571" y="3467"/>
                  </a:lnTo>
                  <a:lnTo>
                    <a:pt x="1155" y="2603"/>
                  </a:lnTo>
                  <a:lnTo>
                    <a:pt x="2019" y="2019"/>
                  </a:lnTo>
                  <a:lnTo>
                    <a:pt x="2019" y="1155"/>
                  </a:lnTo>
                  <a:lnTo>
                    <a:pt x="1727" y="571"/>
                  </a:lnTo>
                  <a:lnTo>
                    <a:pt x="1155" y="0"/>
                  </a:lnTo>
                  <a:close/>
                </a:path>
              </a:pathLst>
            </a:custGeom>
            <a:solidFill>
              <a:srgbClr val="91736E"/>
            </a:solidFill>
          </p:spPr>
          <p:txBody>
            <a:bodyPr wrap="square" lIns="0" tIns="0" rIns="0" bIns="0" rtlCol="0"/>
            <a:lstStyle/>
            <a:p>
              <a:endParaRPr/>
            </a:p>
          </p:txBody>
        </p:sp>
        <p:sp>
          <p:nvSpPr>
            <p:cNvPr id="1142" name="object 1145">
              <a:extLst>
                <a:ext uri="{FF2B5EF4-FFF2-40B4-BE49-F238E27FC236}">
                  <a16:creationId xmlns:a16="http://schemas.microsoft.com/office/drawing/2014/main" id="{BD47F1C0-EF37-C94F-1BAF-530389D7CC0F}"/>
                </a:ext>
              </a:extLst>
            </p:cNvPr>
            <p:cNvSpPr/>
            <p:nvPr/>
          </p:nvSpPr>
          <p:spPr>
            <a:xfrm>
              <a:off x="6263360" y="3209032"/>
              <a:ext cx="1905" cy="3175"/>
            </a:xfrm>
            <a:custGeom>
              <a:avLst/>
              <a:gdLst/>
              <a:ahLst/>
              <a:cxnLst/>
              <a:rect l="l" t="t" r="r" b="b"/>
              <a:pathLst>
                <a:path w="1904" h="3175">
                  <a:moveTo>
                    <a:pt x="1155" y="0"/>
                  </a:moveTo>
                  <a:lnTo>
                    <a:pt x="863" y="0"/>
                  </a:lnTo>
                  <a:lnTo>
                    <a:pt x="571" y="863"/>
                  </a:lnTo>
                  <a:lnTo>
                    <a:pt x="0" y="3175"/>
                  </a:lnTo>
                  <a:lnTo>
                    <a:pt x="292" y="2019"/>
                  </a:lnTo>
                  <a:lnTo>
                    <a:pt x="1447" y="292"/>
                  </a:lnTo>
                  <a:lnTo>
                    <a:pt x="1155" y="0"/>
                  </a:lnTo>
                  <a:close/>
                </a:path>
              </a:pathLst>
            </a:custGeom>
            <a:solidFill>
              <a:srgbClr val="C77662"/>
            </a:solidFill>
          </p:spPr>
          <p:txBody>
            <a:bodyPr wrap="square" lIns="0" tIns="0" rIns="0" bIns="0" rtlCol="0"/>
            <a:lstStyle/>
            <a:p>
              <a:endParaRPr/>
            </a:p>
          </p:txBody>
        </p:sp>
        <p:sp>
          <p:nvSpPr>
            <p:cNvPr id="1143" name="object 1146">
              <a:extLst>
                <a:ext uri="{FF2B5EF4-FFF2-40B4-BE49-F238E27FC236}">
                  <a16:creationId xmlns:a16="http://schemas.microsoft.com/office/drawing/2014/main" id="{10DC2B1E-9E79-5036-3A97-D5E55DA0949B}"/>
                </a:ext>
              </a:extLst>
            </p:cNvPr>
            <p:cNvSpPr/>
            <p:nvPr/>
          </p:nvSpPr>
          <p:spPr>
            <a:xfrm>
              <a:off x="6273759" y="3207874"/>
              <a:ext cx="1905" cy="3810"/>
            </a:xfrm>
            <a:custGeom>
              <a:avLst/>
              <a:gdLst/>
              <a:ahLst/>
              <a:cxnLst/>
              <a:rect l="l" t="t" r="r" b="b"/>
              <a:pathLst>
                <a:path w="1904" h="3810">
                  <a:moveTo>
                    <a:pt x="1447" y="0"/>
                  </a:moveTo>
                  <a:lnTo>
                    <a:pt x="863" y="1155"/>
                  </a:lnTo>
                  <a:lnTo>
                    <a:pt x="292" y="2311"/>
                  </a:lnTo>
                  <a:lnTo>
                    <a:pt x="0" y="3467"/>
                  </a:lnTo>
                  <a:lnTo>
                    <a:pt x="1447" y="3467"/>
                  </a:lnTo>
                  <a:lnTo>
                    <a:pt x="1447" y="0"/>
                  </a:lnTo>
                  <a:close/>
                </a:path>
              </a:pathLst>
            </a:custGeom>
            <a:solidFill>
              <a:srgbClr val="91736E"/>
            </a:solidFill>
          </p:spPr>
          <p:txBody>
            <a:bodyPr wrap="square" lIns="0" tIns="0" rIns="0" bIns="0" rtlCol="0"/>
            <a:lstStyle/>
            <a:p>
              <a:endParaRPr/>
            </a:p>
          </p:txBody>
        </p:sp>
        <p:sp>
          <p:nvSpPr>
            <p:cNvPr id="1144" name="object 1147">
              <a:extLst>
                <a:ext uri="{FF2B5EF4-FFF2-40B4-BE49-F238E27FC236}">
                  <a16:creationId xmlns:a16="http://schemas.microsoft.com/office/drawing/2014/main" id="{016D2BC2-45A6-416B-DB5F-1E7115046E06}"/>
                </a:ext>
              </a:extLst>
            </p:cNvPr>
            <p:cNvSpPr/>
            <p:nvPr/>
          </p:nvSpPr>
          <p:spPr>
            <a:xfrm>
              <a:off x="6275202" y="3173220"/>
              <a:ext cx="16510" cy="36830"/>
            </a:xfrm>
            <a:custGeom>
              <a:avLst/>
              <a:gdLst/>
              <a:ahLst/>
              <a:cxnLst/>
              <a:rect l="l" t="t" r="r" b="b"/>
              <a:pathLst>
                <a:path w="16510" h="36830">
                  <a:moveTo>
                    <a:pt x="15887" y="0"/>
                  </a:moveTo>
                  <a:lnTo>
                    <a:pt x="2603" y="25704"/>
                  </a:lnTo>
                  <a:lnTo>
                    <a:pt x="2019" y="26568"/>
                  </a:lnTo>
                  <a:lnTo>
                    <a:pt x="1447" y="28879"/>
                  </a:lnTo>
                  <a:lnTo>
                    <a:pt x="1155" y="33210"/>
                  </a:lnTo>
                  <a:lnTo>
                    <a:pt x="0" y="34366"/>
                  </a:lnTo>
                  <a:lnTo>
                    <a:pt x="0" y="34658"/>
                  </a:lnTo>
                  <a:lnTo>
                    <a:pt x="1155" y="35814"/>
                  </a:lnTo>
                  <a:lnTo>
                    <a:pt x="1727" y="36677"/>
                  </a:lnTo>
                  <a:lnTo>
                    <a:pt x="4330" y="32346"/>
                  </a:lnTo>
                  <a:lnTo>
                    <a:pt x="4914" y="29464"/>
                  </a:lnTo>
                  <a:lnTo>
                    <a:pt x="6070" y="21374"/>
                  </a:lnTo>
                  <a:lnTo>
                    <a:pt x="8953" y="16751"/>
                  </a:lnTo>
                  <a:lnTo>
                    <a:pt x="12712" y="9232"/>
                  </a:lnTo>
                  <a:lnTo>
                    <a:pt x="13576" y="9232"/>
                  </a:lnTo>
                  <a:lnTo>
                    <a:pt x="15024" y="7213"/>
                  </a:lnTo>
                  <a:lnTo>
                    <a:pt x="16459" y="292"/>
                  </a:lnTo>
                  <a:lnTo>
                    <a:pt x="15887" y="0"/>
                  </a:lnTo>
                  <a:close/>
                </a:path>
              </a:pathLst>
            </a:custGeom>
            <a:solidFill>
              <a:srgbClr val="B0ABAC"/>
            </a:solidFill>
          </p:spPr>
          <p:txBody>
            <a:bodyPr wrap="square" lIns="0" tIns="0" rIns="0" bIns="0" rtlCol="0"/>
            <a:lstStyle/>
            <a:p>
              <a:endParaRPr/>
            </a:p>
          </p:txBody>
        </p:sp>
        <p:sp>
          <p:nvSpPr>
            <p:cNvPr id="1145" name="object 1148">
              <a:extLst>
                <a:ext uri="{FF2B5EF4-FFF2-40B4-BE49-F238E27FC236}">
                  <a16:creationId xmlns:a16="http://schemas.microsoft.com/office/drawing/2014/main" id="{C3285F7A-7F3C-6D5D-F1D7-94C05461E0E6}"/>
                </a:ext>
              </a:extLst>
            </p:cNvPr>
            <p:cNvSpPr/>
            <p:nvPr/>
          </p:nvSpPr>
          <p:spPr>
            <a:xfrm>
              <a:off x="6238234" y="3201229"/>
              <a:ext cx="4445" cy="8255"/>
            </a:xfrm>
            <a:custGeom>
              <a:avLst/>
              <a:gdLst/>
              <a:ahLst/>
              <a:cxnLst/>
              <a:rect l="l" t="t" r="r" b="b"/>
              <a:pathLst>
                <a:path w="4445" h="8255">
                  <a:moveTo>
                    <a:pt x="2882" y="0"/>
                  </a:moveTo>
                  <a:lnTo>
                    <a:pt x="2311" y="584"/>
                  </a:lnTo>
                  <a:lnTo>
                    <a:pt x="1727" y="1155"/>
                  </a:lnTo>
                  <a:lnTo>
                    <a:pt x="863" y="3759"/>
                  </a:lnTo>
                  <a:lnTo>
                    <a:pt x="863" y="4914"/>
                  </a:lnTo>
                  <a:lnTo>
                    <a:pt x="292" y="6654"/>
                  </a:lnTo>
                  <a:lnTo>
                    <a:pt x="0" y="7797"/>
                  </a:lnTo>
                  <a:lnTo>
                    <a:pt x="0" y="8089"/>
                  </a:lnTo>
                  <a:lnTo>
                    <a:pt x="1447" y="7226"/>
                  </a:lnTo>
                  <a:lnTo>
                    <a:pt x="2311" y="3467"/>
                  </a:lnTo>
                  <a:lnTo>
                    <a:pt x="4038" y="2603"/>
                  </a:lnTo>
                  <a:lnTo>
                    <a:pt x="3467" y="1739"/>
                  </a:lnTo>
                  <a:lnTo>
                    <a:pt x="2882" y="0"/>
                  </a:lnTo>
                  <a:close/>
                </a:path>
              </a:pathLst>
            </a:custGeom>
            <a:solidFill>
              <a:srgbClr val="A64E3C"/>
            </a:solidFill>
          </p:spPr>
          <p:txBody>
            <a:bodyPr wrap="square" lIns="0" tIns="0" rIns="0" bIns="0" rtlCol="0"/>
            <a:lstStyle/>
            <a:p>
              <a:endParaRPr/>
            </a:p>
          </p:txBody>
        </p:sp>
        <p:sp>
          <p:nvSpPr>
            <p:cNvPr id="1146" name="object 1149">
              <a:extLst>
                <a:ext uri="{FF2B5EF4-FFF2-40B4-BE49-F238E27FC236}">
                  <a16:creationId xmlns:a16="http://schemas.microsoft.com/office/drawing/2014/main" id="{B2E41A68-2F5D-F9CA-2DD6-E1A5775D2A21}"/>
                </a:ext>
              </a:extLst>
            </p:cNvPr>
            <p:cNvSpPr/>
            <p:nvPr/>
          </p:nvSpPr>
          <p:spPr>
            <a:xfrm>
              <a:off x="6264234" y="3204125"/>
              <a:ext cx="2540" cy="5715"/>
            </a:xfrm>
            <a:custGeom>
              <a:avLst/>
              <a:gdLst/>
              <a:ahLst/>
              <a:cxnLst/>
              <a:rect l="l" t="t" r="r" b="b"/>
              <a:pathLst>
                <a:path w="2539" h="5714">
                  <a:moveTo>
                    <a:pt x="2019" y="0"/>
                  </a:moveTo>
                  <a:lnTo>
                    <a:pt x="571" y="1727"/>
                  </a:lnTo>
                  <a:lnTo>
                    <a:pt x="0" y="4902"/>
                  </a:lnTo>
                  <a:lnTo>
                    <a:pt x="279" y="4902"/>
                  </a:lnTo>
                  <a:lnTo>
                    <a:pt x="571" y="5194"/>
                  </a:lnTo>
                  <a:lnTo>
                    <a:pt x="1143" y="3467"/>
                  </a:lnTo>
                  <a:lnTo>
                    <a:pt x="2298" y="571"/>
                  </a:lnTo>
                  <a:lnTo>
                    <a:pt x="2019" y="279"/>
                  </a:lnTo>
                  <a:lnTo>
                    <a:pt x="2019" y="0"/>
                  </a:lnTo>
                  <a:close/>
                </a:path>
              </a:pathLst>
            </a:custGeom>
            <a:solidFill>
              <a:srgbClr val="C77662"/>
            </a:solidFill>
          </p:spPr>
          <p:txBody>
            <a:bodyPr wrap="square" lIns="0" tIns="0" rIns="0" bIns="0" rtlCol="0"/>
            <a:lstStyle/>
            <a:p>
              <a:endParaRPr/>
            </a:p>
          </p:txBody>
        </p:sp>
        <p:sp>
          <p:nvSpPr>
            <p:cNvPr id="1147" name="object 1150">
              <a:extLst>
                <a:ext uri="{FF2B5EF4-FFF2-40B4-BE49-F238E27FC236}">
                  <a16:creationId xmlns:a16="http://schemas.microsoft.com/office/drawing/2014/main" id="{69ECB140-D727-683B-737E-70479F4FB979}"/>
                </a:ext>
              </a:extLst>
            </p:cNvPr>
            <p:cNvSpPr/>
            <p:nvPr/>
          </p:nvSpPr>
          <p:spPr>
            <a:xfrm>
              <a:off x="6237371" y="3204992"/>
              <a:ext cx="1905" cy="4445"/>
            </a:xfrm>
            <a:custGeom>
              <a:avLst/>
              <a:gdLst/>
              <a:ahLst/>
              <a:cxnLst/>
              <a:rect l="l" t="t" r="r" b="b"/>
              <a:pathLst>
                <a:path w="1904" h="4444">
                  <a:moveTo>
                    <a:pt x="863" y="0"/>
                  </a:moveTo>
                  <a:lnTo>
                    <a:pt x="279" y="1727"/>
                  </a:lnTo>
                  <a:lnTo>
                    <a:pt x="0" y="2882"/>
                  </a:lnTo>
                  <a:lnTo>
                    <a:pt x="279" y="3174"/>
                  </a:lnTo>
                  <a:lnTo>
                    <a:pt x="571" y="3454"/>
                  </a:lnTo>
                  <a:lnTo>
                    <a:pt x="863" y="4038"/>
                  </a:lnTo>
                  <a:lnTo>
                    <a:pt x="1155" y="2882"/>
                  </a:lnTo>
                  <a:lnTo>
                    <a:pt x="1435" y="2019"/>
                  </a:lnTo>
                  <a:lnTo>
                    <a:pt x="1727" y="1155"/>
                  </a:lnTo>
                  <a:lnTo>
                    <a:pt x="1435" y="571"/>
                  </a:lnTo>
                  <a:lnTo>
                    <a:pt x="1155" y="279"/>
                  </a:lnTo>
                  <a:lnTo>
                    <a:pt x="863" y="0"/>
                  </a:lnTo>
                  <a:close/>
                </a:path>
              </a:pathLst>
            </a:custGeom>
            <a:solidFill>
              <a:srgbClr val="91736E"/>
            </a:solidFill>
          </p:spPr>
          <p:txBody>
            <a:bodyPr wrap="square" lIns="0" tIns="0" rIns="0" bIns="0" rtlCol="0"/>
            <a:lstStyle/>
            <a:p>
              <a:endParaRPr/>
            </a:p>
          </p:txBody>
        </p:sp>
        <p:sp>
          <p:nvSpPr>
            <p:cNvPr id="1148" name="object 1151">
              <a:extLst>
                <a:ext uri="{FF2B5EF4-FFF2-40B4-BE49-F238E27FC236}">
                  <a16:creationId xmlns:a16="http://schemas.microsoft.com/office/drawing/2014/main" id="{7EC7A550-8636-B294-D885-F4AE46734706}"/>
                </a:ext>
              </a:extLst>
            </p:cNvPr>
            <p:cNvSpPr/>
            <p:nvPr/>
          </p:nvSpPr>
          <p:spPr>
            <a:xfrm>
              <a:off x="6296285" y="3105352"/>
              <a:ext cx="40640" cy="102870"/>
            </a:xfrm>
            <a:custGeom>
              <a:avLst/>
              <a:gdLst/>
              <a:ahLst/>
              <a:cxnLst/>
              <a:rect l="l" t="t" r="r" b="b"/>
              <a:pathLst>
                <a:path w="40639" h="102869">
                  <a:moveTo>
                    <a:pt x="15769" y="100215"/>
                  </a:moveTo>
                  <a:lnTo>
                    <a:pt x="3174" y="100215"/>
                  </a:lnTo>
                  <a:lnTo>
                    <a:pt x="5778" y="102819"/>
                  </a:lnTo>
                  <a:lnTo>
                    <a:pt x="12128" y="101650"/>
                  </a:lnTo>
                  <a:lnTo>
                    <a:pt x="15595" y="101079"/>
                  </a:lnTo>
                  <a:lnTo>
                    <a:pt x="15769" y="100215"/>
                  </a:lnTo>
                  <a:close/>
                </a:path>
                <a:path w="40639" h="102869">
                  <a:moveTo>
                    <a:pt x="33099" y="51396"/>
                  </a:moveTo>
                  <a:lnTo>
                    <a:pt x="9817" y="51396"/>
                  </a:lnTo>
                  <a:lnTo>
                    <a:pt x="12128" y="51981"/>
                  </a:lnTo>
                  <a:lnTo>
                    <a:pt x="9015" y="64468"/>
                  </a:lnTo>
                  <a:lnTo>
                    <a:pt x="4549" y="76930"/>
                  </a:lnTo>
                  <a:lnTo>
                    <a:pt x="841" y="89553"/>
                  </a:lnTo>
                  <a:lnTo>
                    <a:pt x="0" y="102527"/>
                  </a:lnTo>
                  <a:lnTo>
                    <a:pt x="863" y="101650"/>
                  </a:lnTo>
                  <a:lnTo>
                    <a:pt x="2031" y="100787"/>
                  </a:lnTo>
                  <a:lnTo>
                    <a:pt x="3174" y="100215"/>
                  </a:lnTo>
                  <a:lnTo>
                    <a:pt x="15769" y="100215"/>
                  </a:lnTo>
                  <a:lnTo>
                    <a:pt x="15887" y="99631"/>
                  </a:lnTo>
                  <a:lnTo>
                    <a:pt x="16459" y="97332"/>
                  </a:lnTo>
                  <a:lnTo>
                    <a:pt x="18491" y="97332"/>
                  </a:lnTo>
                  <a:lnTo>
                    <a:pt x="19062" y="93281"/>
                  </a:lnTo>
                  <a:lnTo>
                    <a:pt x="19354" y="91554"/>
                  </a:lnTo>
                  <a:lnTo>
                    <a:pt x="21374" y="91554"/>
                  </a:lnTo>
                  <a:lnTo>
                    <a:pt x="22237" y="88087"/>
                  </a:lnTo>
                  <a:lnTo>
                    <a:pt x="32551" y="88087"/>
                  </a:lnTo>
                  <a:lnTo>
                    <a:pt x="34297" y="82886"/>
                  </a:lnTo>
                  <a:lnTo>
                    <a:pt x="32555" y="72896"/>
                  </a:lnTo>
                  <a:lnTo>
                    <a:pt x="30327" y="64693"/>
                  </a:lnTo>
                  <a:lnTo>
                    <a:pt x="30327" y="60642"/>
                  </a:lnTo>
                  <a:lnTo>
                    <a:pt x="30899" y="53136"/>
                  </a:lnTo>
                  <a:lnTo>
                    <a:pt x="32931" y="53136"/>
                  </a:lnTo>
                  <a:lnTo>
                    <a:pt x="33099" y="51396"/>
                  </a:lnTo>
                  <a:close/>
                </a:path>
                <a:path w="40639" h="102869">
                  <a:moveTo>
                    <a:pt x="32551" y="88087"/>
                  </a:moveTo>
                  <a:lnTo>
                    <a:pt x="22237" y="88087"/>
                  </a:lnTo>
                  <a:lnTo>
                    <a:pt x="32033" y="89629"/>
                  </a:lnTo>
                  <a:lnTo>
                    <a:pt x="32551" y="88087"/>
                  </a:lnTo>
                  <a:close/>
                </a:path>
                <a:path w="40639" h="102869">
                  <a:moveTo>
                    <a:pt x="9817" y="43319"/>
                  </a:moveTo>
                  <a:lnTo>
                    <a:pt x="8953" y="45338"/>
                  </a:lnTo>
                  <a:lnTo>
                    <a:pt x="7505" y="46202"/>
                  </a:lnTo>
                  <a:lnTo>
                    <a:pt x="6070" y="47650"/>
                  </a:lnTo>
                  <a:lnTo>
                    <a:pt x="4622" y="51981"/>
                  </a:lnTo>
                  <a:lnTo>
                    <a:pt x="6934" y="51117"/>
                  </a:lnTo>
                  <a:lnTo>
                    <a:pt x="8381" y="49098"/>
                  </a:lnTo>
                  <a:lnTo>
                    <a:pt x="33904" y="49098"/>
                  </a:lnTo>
                  <a:lnTo>
                    <a:pt x="34950" y="47358"/>
                  </a:lnTo>
                  <a:lnTo>
                    <a:pt x="36677" y="47358"/>
                  </a:lnTo>
                  <a:lnTo>
                    <a:pt x="37076" y="46202"/>
                  </a:lnTo>
                  <a:lnTo>
                    <a:pt x="12128" y="46202"/>
                  </a:lnTo>
                  <a:lnTo>
                    <a:pt x="11264" y="45046"/>
                  </a:lnTo>
                  <a:lnTo>
                    <a:pt x="10401" y="44183"/>
                  </a:lnTo>
                  <a:lnTo>
                    <a:pt x="9817" y="43319"/>
                  </a:lnTo>
                  <a:close/>
                </a:path>
                <a:path w="40639" h="102869">
                  <a:moveTo>
                    <a:pt x="33904" y="49098"/>
                  </a:moveTo>
                  <a:lnTo>
                    <a:pt x="8381" y="49098"/>
                  </a:lnTo>
                  <a:lnTo>
                    <a:pt x="9245" y="51981"/>
                  </a:lnTo>
                  <a:lnTo>
                    <a:pt x="9817" y="51396"/>
                  </a:lnTo>
                  <a:lnTo>
                    <a:pt x="33099" y="51396"/>
                  </a:lnTo>
                  <a:lnTo>
                    <a:pt x="33210" y="50253"/>
                  </a:lnTo>
                  <a:lnTo>
                    <a:pt x="33904" y="49098"/>
                  </a:lnTo>
                  <a:close/>
                </a:path>
                <a:path w="40639" h="102869">
                  <a:moveTo>
                    <a:pt x="37429" y="4902"/>
                  </a:moveTo>
                  <a:lnTo>
                    <a:pt x="32054" y="4902"/>
                  </a:lnTo>
                  <a:lnTo>
                    <a:pt x="32638" y="6057"/>
                  </a:lnTo>
                  <a:lnTo>
                    <a:pt x="32931" y="6921"/>
                  </a:lnTo>
                  <a:lnTo>
                    <a:pt x="30899" y="6921"/>
                  </a:lnTo>
                  <a:lnTo>
                    <a:pt x="30606" y="8661"/>
                  </a:lnTo>
                  <a:lnTo>
                    <a:pt x="30606" y="12699"/>
                  </a:lnTo>
                  <a:lnTo>
                    <a:pt x="27431" y="15303"/>
                  </a:lnTo>
                  <a:lnTo>
                    <a:pt x="22237" y="17322"/>
                  </a:lnTo>
                  <a:lnTo>
                    <a:pt x="21945" y="18186"/>
                  </a:lnTo>
                  <a:lnTo>
                    <a:pt x="21374" y="20497"/>
                  </a:lnTo>
                  <a:lnTo>
                    <a:pt x="20510" y="20789"/>
                  </a:lnTo>
                  <a:lnTo>
                    <a:pt x="17043" y="36093"/>
                  </a:lnTo>
                  <a:lnTo>
                    <a:pt x="15595" y="38988"/>
                  </a:lnTo>
                  <a:lnTo>
                    <a:pt x="12128" y="46202"/>
                  </a:lnTo>
                  <a:lnTo>
                    <a:pt x="37076" y="46202"/>
                  </a:lnTo>
                  <a:lnTo>
                    <a:pt x="39119" y="40276"/>
                  </a:lnTo>
                  <a:lnTo>
                    <a:pt x="40182" y="34220"/>
                  </a:lnTo>
                  <a:lnTo>
                    <a:pt x="40102" y="26568"/>
                  </a:lnTo>
                  <a:lnTo>
                    <a:pt x="39646" y="21081"/>
                  </a:lnTo>
                  <a:lnTo>
                    <a:pt x="36398" y="21081"/>
                  </a:lnTo>
                  <a:lnTo>
                    <a:pt x="35910" y="18186"/>
                  </a:lnTo>
                  <a:lnTo>
                    <a:pt x="35851" y="17322"/>
                  </a:lnTo>
                  <a:lnTo>
                    <a:pt x="37429" y="4902"/>
                  </a:lnTo>
                  <a:close/>
                </a:path>
                <a:path w="40639" h="102869">
                  <a:moveTo>
                    <a:pt x="39573" y="20205"/>
                  </a:moveTo>
                  <a:lnTo>
                    <a:pt x="37261" y="20789"/>
                  </a:lnTo>
                  <a:lnTo>
                    <a:pt x="36398" y="21081"/>
                  </a:lnTo>
                  <a:lnTo>
                    <a:pt x="39646" y="21081"/>
                  </a:lnTo>
                  <a:lnTo>
                    <a:pt x="39573" y="20205"/>
                  </a:lnTo>
                  <a:close/>
                </a:path>
                <a:path w="40639" h="102869">
                  <a:moveTo>
                    <a:pt x="39573" y="0"/>
                  </a:moveTo>
                  <a:lnTo>
                    <a:pt x="34366" y="571"/>
                  </a:lnTo>
                  <a:lnTo>
                    <a:pt x="32054" y="1155"/>
                  </a:lnTo>
                  <a:lnTo>
                    <a:pt x="32054" y="4038"/>
                  </a:lnTo>
                  <a:lnTo>
                    <a:pt x="30035" y="4038"/>
                  </a:lnTo>
                  <a:lnTo>
                    <a:pt x="30035" y="5765"/>
                  </a:lnTo>
                  <a:lnTo>
                    <a:pt x="31191" y="5194"/>
                  </a:lnTo>
                  <a:lnTo>
                    <a:pt x="32054" y="4902"/>
                  </a:lnTo>
                  <a:lnTo>
                    <a:pt x="37429" y="4902"/>
                  </a:lnTo>
                  <a:lnTo>
                    <a:pt x="37833" y="1727"/>
                  </a:lnTo>
                  <a:lnTo>
                    <a:pt x="39573" y="0"/>
                  </a:lnTo>
                  <a:close/>
                </a:path>
              </a:pathLst>
            </a:custGeom>
            <a:solidFill>
              <a:srgbClr val="898C8D"/>
            </a:solidFill>
          </p:spPr>
          <p:txBody>
            <a:bodyPr wrap="square" lIns="0" tIns="0" rIns="0" bIns="0" rtlCol="0"/>
            <a:lstStyle/>
            <a:p>
              <a:endParaRPr/>
            </a:p>
          </p:txBody>
        </p:sp>
        <p:sp>
          <p:nvSpPr>
            <p:cNvPr id="1149" name="object 1152">
              <a:extLst>
                <a:ext uri="{FF2B5EF4-FFF2-40B4-BE49-F238E27FC236}">
                  <a16:creationId xmlns:a16="http://schemas.microsoft.com/office/drawing/2014/main" id="{3E6EDEFB-7CCA-7ABA-8842-1CC1108A3BB7}"/>
                </a:ext>
              </a:extLst>
            </p:cNvPr>
            <p:cNvSpPr/>
            <p:nvPr/>
          </p:nvSpPr>
          <p:spPr>
            <a:xfrm>
              <a:off x="6238227" y="3202101"/>
              <a:ext cx="38735" cy="5715"/>
            </a:xfrm>
            <a:custGeom>
              <a:avLst/>
              <a:gdLst/>
              <a:ahLst/>
              <a:cxnLst/>
              <a:rect l="l" t="t" r="r" b="b"/>
              <a:pathLst>
                <a:path w="38735" h="5714">
                  <a:moveTo>
                    <a:pt x="1435" y="1168"/>
                  </a:moveTo>
                  <a:lnTo>
                    <a:pt x="1155" y="584"/>
                  </a:lnTo>
                  <a:lnTo>
                    <a:pt x="863" y="292"/>
                  </a:lnTo>
                  <a:lnTo>
                    <a:pt x="863" y="12"/>
                  </a:lnTo>
                  <a:lnTo>
                    <a:pt x="279" y="1739"/>
                  </a:lnTo>
                  <a:lnTo>
                    <a:pt x="0" y="2895"/>
                  </a:lnTo>
                  <a:lnTo>
                    <a:pt x="279" y="3187"/>
                  </a:lnTo>
                  <a:lnTo>
                    <a:pt x="571" y="3479"/>
                  </a:lnTo>
                  <a:lnTo>
                    <a:pt x="863" y="4051"/>
                  </a:lnTo>
                  <a:lnTo>
                    <a:pt x="863" y="2895"/>
                  </a:lnTo>
                  <a:lnTo>
                    <a:pt x="1155" y="2032"/>
                  </a:lnTo>
                  <a:lnTo>
                    <a:pt x="1435" y="1168"/>
                  </a:lnTo>
                  <a:close/>
                </a:path>
                <a:path w="38735" h="5714">
                  <a:moveTo>
                    <a:pt x="38417" y="0"/>
                  </a:moveTo>
                  <a:lnTo>
                    <a:pt x="37261" y="0"/>
                  </a:lnTo>
                  <a:lnTo>
                    <a:pt x="36969" y="292"/>
                  </a:lnTo>
                  <a:lnTo>
                    <a:pt x="36969" y="5486"/>
                  </a:lnTo>
                  <a:lnTo>
                    <a:pt x="38125" y="4330"/>
                  </a:lnTo>
                  <a:lnTo>
                    <a:pt x="38417" y="0"/>
                  </a:lnTo>
                  <a:close/>
                </a:path>
              </a:pathLst>
            </a:custGeom>
            <a:solidFill>
              <a:srgbClr val="91736E"/>
            </a:solidFill>
          </p:spPr>
          <p:txBody>
            <a:bodyPr wrap="square" lIns="0" tIns="0" rIns="0" bIns="0" rtlCol="0"/>
            <a:lstStyle/>
            <a:p>
              <a:endParaRPr/>
            </a:p>
          </p:txBody>
        </p:sp>
        <p:sp>
          <p:nvSpPr>
            <p:cNvPr id="1150" name="object 1153">
              <a:extLst>
                <a:ext uri="{FF2B5EF4-FFF2-40B4-BE49-F238E27FC236}">
                  <a16:creationId xmlns:a16="http://schemas.microsoft.com/office/drawing/2014/main" id="{B8E20F72-F141-4AF8-1F3A-DBB8552DFE7E}"/>
                </a:ext>
              </a:extLst>
            </p:cNvPr>
            <p:cNvSpPr/>
            <p:nvPr/>
          </p:nvSpPr>
          <p:spPr>
            <a:xfrm>
              <a:off x="6254120" y="3203545"/>
              <a:ext cx="2540" cy="1905"/>
            </a:xfrm>
            <a:custGeom>
              <a:avLst/>
              <a:gdLst/>
              <a:ahLst/>
              <a:cxnLst/>
              <a:rect l="l" t="t" r="r" b="b"/>
              <a:pathLst>
                <a:path w="2539" h="1905">
                  <a:moveTo>
                    <a:pt x="2019" y="0"/>
                  </a:moveTo>
                  <a:lnTo>
                    <a:pt x="0" y="0"/>
                  </a:lnTo>
                  <a:lnTo>
                    <a:pt x="0" y="1155"/>
                  </a:lnTo>
                  <a:lnTo>
                    <a:pt x="292" y="1155"/>
                  </a:lnTo>
                  <a:lnTo>
                    <a:pt x="571" y="1435"/>
                  </a:lnTo>
                  <a:lnTo>
                    <a:pt x="1155" y="1727"/>
                  </a:lnTo>
                  <a:lnTo>
                    <a:pt x="2019" y="0"/>
                  </a:lnTo>
                  <a:close/>
                </a:path>
              </a:pathLst>
            </a:custGeom>
            <a:solidFill>
              <a:srgbClr val="DDCFC7"/>
            </a:solidFill>
          </p:spPr>
          <p:txBody>
            <a:bodyPr wrap="square" lIns="0" tIns="0" rIns="0" bIns="0" rtlCol="0"/>
            <a:lstStyle/>
            <a:p>
              <a:endParaRPr/>
            </a:p>
          </p:txBody>
        </p:sp>
        <p:sp>
          <p:nvSpPr>
            <p:cNvPr id="1151" name="object 1154">
              <a:extLst>
                <a:ext uri="{FF2B5EF4-FFF2-40B4-BE49-F238E27FC236}">
                  <a16:creationId xmlns:a16="http://schemas.microsoft.com/office/drawing/2014/main" id="{E7C4DAD6-A532-E712-4A05-EE779EEF9082}"/>
                </a:ext>
              </a:extLst>
            </p:cNvPr>
            <p:cNvSpPr/>
            <p:nvPr/>
          </p:nvSpPr>
          <p:spPr>
            <a:xfrm>
              <a:off x="6266245" y="3201234"/>
              <a:ext cx="1905" cy="3810"/>
            </a:xfrm>
            <a:custGeom>
              <a:avLst/>
              <a:gdLst/>
              <a:ahLst/>
              <a:cxnLst/>
              <a:rect l="l" t="t" r="r" b="b"/>
              <a:pathLst>
                <a:path w="1904" h="3810">
                  <a:moveTo>
                    <a:pt x="863" y="0"/>
                  </a:moveTo>
                  <a:lnTo>
                    <a:pt x="292" y="1727"/>
                  </a:lnTo>
                  <a:lnTo>
                    <a:pt x="0" y="2882"/>
                  </a:lnTo>
                  <a:lnTo>
                    <a:pt x="0" y="3175"/>
                  </a:lnTo>
                  <a:lnTo>
                    <a:pt x="292" y="3467"/>
                  </a:lnTo>
                  <a:lnTo>
                    <a:pt x="1739" y="3467"/>
                  </a:lnTo>
                  <a:lnTo>
                    <a:pt x="1739" y="2882"/>
                  </a:lnTo>
                  <a:lnTo>
                    <a:pt x="1447" y="1727"/>
                  </a:lnTo>
                  <a:lnTo>
                    <a:pt x="863" y="0"/>
                  </a:lnTo>
                  <a:close/>
                </a:path>
              </a:pathLst>
            </a:custGeom>
            <a:solidFill>
              <a:srgbClr val="C77662"/>
            </a:solidFill>
          </p:spPr>
          <p:txBody>
            <a:bodyPr wrap="square" lIns="0" tIns="0" rIns="0" bIns="0" rtlCol="0"/>
            <a:lstStyle/>
            <a:p>
              <a:endParaRPr/>
            </a:p>
          </p:txBody>
        </p:sp>
        <p:sp>
          <p:nvSpPr>
            <p:cNvPr id="1152" name="object 1155">
              <a:extLst>
                <a:ext uri="{FF2B5EF4-FFF2-40B4-BE49-F238E27FC236}">
                  <a16:creationId xmlns:a16="http://schemas.microsoft.com/office/drawing/2014/main" id="{376B5AEE-73E2-7D6A-E8B9-CBC3577E21A8}"/>
                </a:ext>
              </a:extLst>
            </p:cNvPr>
            <p:cNvSpPr/>
            <p:nvPr/>
          </p:nvSpPr>
          <p:spPr>
            <a:xfrm>
              <a:off x="6433762" y="3200368"/>
              <a:ext cx="1270" cy="4445"/>
            </a:xfrm>
            <a:custGeom>
              <a:avLst/>
              <a:gdLst/>
              <a:ahLst/>
              <a:cxnLst/>
              <a:rect l="l" t="t" r="r" b="b"/>
              <a:pathLst>
                <a:path w="1270" h="4444">
                  <a:moveTo>
                    <a:pt x="0" y="0"/>
                  </a:moveTo>
                  <a:lnTo>
                    <a:pt x="0" y="4330"/>
                  </a:lnTo>
                  <a:lnTo>
                    <a:pt x="863" y="4330"/>
                  </a:lnTo>
                  <a:lnTo>
                    <a:pt x="863" y="2882"/>
                  </a:lnTo>
                  <a:lnTo>
                    <a:pt x="571" y="1727"/>
                  </a:lnTo>
                  <a:lnTo>
                    <a:pt x="279" y="863"/>
                  </a:lnTo>
                  <a:lnTo>
                    <a:pt x="0" y="0"/>
                  </a:lnTo>
                  <a:close/>
                </a:path>
              </a:pathLst>
            </a:custGeom>
            <a:solidFill>
              <a:srgbClr val="707476"/>
            </a:solidFill>
          </p:spPr>
          <p:txBody>
            <a:bodyPr wrap="square" lIns="0" tIns="0" rIns="0" bIns="0" rtlCol="0"/>
            <a:lstStyle/>
            <a:p>
              <a:endParaRPr/>
            </a:p>
          </p:txBody>
        </p:sp>
        <p:sp>
          <p:nvSpPr>
            <p:cNvPr id="1153" name="object 1156">
              <a:extLst>
                <a:ext uri="{FF2B5EF4-FFF2-40B4-BE49-F238E27FC236}">
                  <a16:creationId xmlns:a16="http://schemas.microsoft.com/office/drawing/2014/main" id="{BFB041CE-1430-840C-2D40-240556E27CB9}"/>
                </a:ext>
              </a:extLst>
            </p:cNvPr>
            <p:cNvSpPr/>
            <p:nvPr/>
          </p:nvSpPr>
          <p:spPr>
            <a:xfrm>
              <a:off x="6267119" y="3197771"/>
              <a:ext cx="3175" cy="6350"/>
            </a:xfrm>
            <a:custGeom>
              <a:avLst/>
              <a:gdLst/>
              <a:ahLst/>
              <a:cxnLst/>
              <a:rect l="l" t="t" r="r" b="b"/>
              <a:pathLst>
                <a:path w="3175" h="6350">
                  <a:moveTo>
                    <a:pt x="2882" y="0"/>
                  </a:moveTo>
                  <a:lnTo>
                    <a:pt x="2311" y="0"/>
                  </a:lnTo>
                  <a:lnTo>
                    <a:pt x="571" y="2311"/>
                  </a:lnTo>
                  <a:lnTo>
                    <a:pt x="0" y="3467"/>
                  </a:lnTo>
                  <a:lnTo>
                    <a:pt x="571" y="5194"/>
                  </a:lnTo>
                  <a:lnTo>
                    <a:pt x="863" y="6350"/>
                  </a:lnTo>
                  <a:lnTo>
                    <a:pt x="1447" y="4038"/>
                  </a:lnTo>
                  <a:lnTo>
                    <a:pt x="2019" y="2019"/>
                  </a:lnTo>
                  <a:lnTo>
                    <a:pt x="2882" y="0"/>
                  </a:lnTo>
                  <a:close/>
                </a:path>
              </a:pathLst>
            </a:custGeom>
            <a:solidFill>
              <a:srgbClr val="C56853"/>
            </a:solidFill>
          </p:spPr>
          <p:txBody>
            <a:bodyPr wrap="square" lIns="0" tIns="0" rIns="0" bIns="0" rtlCol="0"/>
            <a:lstStyle/>
            <a:p>
              <a:endParaRPr/>
            </a:p>
          </p:txBody>
        </p:sp>
        <p:sp>
          <p:nvSpPr>
            <p:cNvPr id="1154" name="object 1157">
              <a:extLst>
                <a:ext uri="{FF2B5EF4-FFF2-40B4-BE49-F238E27FC236}">
                  <a16:creationId xmlns:a16="http://schemas.microsoft.com/office/drawing/2014/main" id="{88651477-3B9A-1561-D7AA-B597E35C20B1}"/>
                </a:ext>
              </a:extLst>
            </p:cNvPr>
            <p:cNvSpPr/>
            <p:nvPr/>
          </p:nvSpPr>
          <p:spPr>
            <a:xfrm>
              <a:off x="6304084" y="3198923"/>
              <a:ext cx="6985" cy="5080"/>
            </a:xfrm>
            <a:custGeom>
              <a:avLst/>
              <a:gdLst/>
              <a:ahLst/>
              <a:cxnLst/>
              <a:rect l="l" t="t" r="r" b="b"/>
              <a:pathLst>
                <a:path w="6985" h="5080">
                  <a:moveTo>
                    <a:pt x="6934" y="0"/>
                  </a:moveTo>
                  <a:lnTo>
                    <a:pt x="2019" y="292"/>
                  </a:lnTo>
                  <a:lnTo>
                    <a:pt x="1447" y="292"/>
                  </a:lnTo>
                  <a:lnTo>
                    <a:pt x="0" y="4622"/>
                  </a:lnTo>
                  <a:lnTo>
                    <a:pt x="3175" y="3759"/>
                  </a:lnTo>
                  <a:lnTo>
                    <a:pt x="5194" y="2603"/>
                  </a:lnTo>
                  <a:lnTo>
                    <a:pt x="6934" y="0"/>
                  </a:lnTo>
                  <a:close/>
                </a:path>
              </a:pathLst>
            </a:custGeom>
            <a:solidFill>
              <a:srgbClr val="818485"/>
            </a:solidFill>
          </p:spPr>
          <p:txBody>
            <a:bodyPr wrap="square" lIns="0" tIns="0" rIns="0" bIns="0" rtlCol="0"/>
            <a:lstStyle/>
            <a:p>
              <a:endParaRPr/>
            </a:p>
          </p:txBody>
        </p:sp>
        <p:sp>
          <p:nvSpPr>
            <p:cNvPr id="1155" name="object 1158">
              <a:extLst>
                <a:ext uri="{FF2B5EF4-FFF2-40B4-BE49-F238E27FC236}">
                  <a16:creationId xmlns:a16="http://schemas.microsoft.com/office/drawing/2014/main" id="{73EA7519-8334-4CFE-4ABB-A82814F58724}"/>
                </a:ext>
              </a:extLst>
            </p:cNvPr>
            <p:cNvSpPr/>
            <p:nvPr/>
          </p:nvSpPr>
          <p:spPr>
            <a:xfrm>
              <a:off x="6416723" y="3198923"/>
              <a:ext cx="1270" cy="5080"/>
            </a:xfrm>
            <a:custGeom>
              <a:avLst/>
              <a:gdLst/>
              <a:ahLst/>
              <a:cxnLst/>
              <a:rect l="l" t="t" r="r" b="b"/>
              <a:pathLst>
                <a:path w="1270" h="5080">
                  <a:moveTo>
                    <a:pt x="1155" y="0"/>
                  </a:moveTo>
                  <a:lnTo>
                    <a:pt x="0" y="0"/>
                  </a:lnTo>
                  <a:lnTo>
                    <a:pt x="292" y="1447"/>
                  </a:lnTo>
                  <a:lnTo>
                    <a:pt x="571" y="2882"/>
                  </a:lnTo>
                  <a:lnTo>
                    <a:pt x="1155" y="4622"/>
                  </a:lnTo>
                  <a:lnTo>
                    <a:pt x="1155" y="0"/>
                  </a:lnTo>
                  <a:close/>
                </a:path>
              </a:pathLst>
            </a:custGeom>
            <a:solidFill>
              <a:srgbClr val="919495"/>
            </a:solidFill>
          </p:spPr>
          <p:txBody>
            <a:bodyPr wrap="square" lIns="0" tIns="0" rIns="0" bIns="0" rtlCol="0"/>
            <a:lstStyle/>
            <a:p>
              <a:endParaRPr/>
            </a:p>
          </p:txBody>
        </p:sp>
        <p:sp>
          <p:nvSpPr>
            <p:cNvPr id="1156" name="object 1159">
              <a:extLst>
                <a:ext uri="{FF2B5EF4-FFF2-40B4-BE49-F238E27FC236}">
                  <a16:creationId xmlns:a16="http://schemas.microsoft.com/office/drawing/2014/main" id="{0FF2569F-02E3-9B11-A85A-98DA6B63F6DA}"/>
                </a:ext>
              </a:extLst>
            </p:cNvPr>
            <p:cNvSpPr/>
            <p:nvPr/>
          </p:nvSpPr>
          <p:spPr>
            <a:xfrm>
              <a:off x="6239094" y="3199216"/>
              <a:ext cx="2540" cy="4445"/>
            </a:xfrm>
            <a:custGeom>
              <a:avLst/>
              <a:gdLst/>
              <a:ahLst/>
              <a:cxnLst/>
              <a:rect l="l" t="t" r="r" b="b"/>
              <a:pathLst>
                <a:path w="2539" h="4444">
                  <a:moveTo>
                    <a:pt x="1155" y="0"/>
                  </a:moveTo>
                  <a:lnTo>
                    <a:pt x="0" y="1155"/>
                  </a:lnTo>
                  <a:lnTo>
                    <a:pt x="0" y="3174"/>
                  </a:lnTo>
                  <a:lnTo>
                    <a:pt x="292" y="3467"/>
                  </a:lnTo>
                  <a:lnTo>
                    <a:pt x="584" y="4038"/>
                  </a:lnTo>
                  <a:lnTo>
                    <a:pt x="876" y="3174"/>
                  </a:lnTo>
                  <a:lnTo>
                    <a:pt x="2031" y="2019"/>
                  </a:lnTo>
                  <a:lnTo>
                    <a:pt x="2031" y="1155"/>
                  </a:lnTo>
                  <a:lnTo>
                    <a:pt x="1739" y="571"/>
                  </a:lnTo>
                  <a:lnTo>
                    <a:pt x="1155" y="0"/>
                  </a:lnTo>
                  <a:close/>
                </a:path>
              </a:pathLst>
            </a:custGeom>
            <a:solidFill>
              <a:srgbClr val="91736E"/>
            </a:solidFill>
          </p:spPr>
          <p:txBody>
            <a:bodyPr wrap="square" lIns="0" tIns="0" rIns="0" bIns="0" rtlCol="0"/>
            <a:lstStyle/>
            <a:p>
              <a:endParaRPr/>
            </a:p>
          </p:txBody>
        </p:sp>
        <p:sp>
          <p:nvSpPr>
            <p:cNvPr id="1157" name="object 1160">
              <a:extLst>
                <a:ext uri="{FF2B5EF4-FFF2-40B4-BE49-F238E27FC236}">
                  <a16:creationId xmlns:a16="http://schemas.microsoft.com/office/drawing/2014/main" id="{7618C19F-2D33-3262-8A65-1E340F149B40}"/>
                </a:ext>
              </a:extLst>
            </p:cNvPr>
            <p:cNvSpPr/>
            <p:nvPr/>
          </p:nvSpPr>
          <p:spPr>
            <a:xfrm>
              <a:off x="6433765" y="3199787"/>
              <a:ext cx="1270" cy="3810"/>
            </a:xfrm>
            <a:custGeom>
              <a:avLst/>
              <a:gdLst/>
              <a:ahLst/>
              <a:cxnLst/>
              <a:rect l="l" t="t" r="r" b="b"/>
              <a:pathLst>
                <a:path w="1270" h="3810">
                  <a:moveTo>
                    <a:pt x="0" y="0"/>
                  </a:moveTo>
                  <a:lnTo>
                    <a:pt x="0" y="584"/>
                  </a:lnTo>
                  <a:lnTo>
                    <a:pt x="571" y="2311"/>
                  </a:lnTo>
                  <a:lnTo>
                    <a:pt x="863" y="3467"/>
                  </a:lnTo>
                  <a:lnTo>
                    <a:pt x="0" y="0"/>
                  </a:lnTo>
                  <a:close/>
                </a:path>
              </a:pathLst>
            </a:custGeom>
            <a:solidFill>
              <a:srgbClr val="D5D7D6"/>
            </a:solidFill>
          </p:spPr>
          <p:txBody>
            <a:bodyPr wrap="square" lIns="0" tIns="0" rIns="0" bIns="0" rtlCol="0"/>
            <a:lstStyle/>
            <a:p>
              <a:endParaRPr/>
            </a:p>
          </p:txBody>
        </p:sp>
        <p:sp>
          <p:nvSpPr>
            <p:cNvPr id="1158" name="object 1161">
              <a:extLst>
                <a:ext uri="{FF2B5EF4-FFF2-40B4-BE49-F238E27FC236}">
                  <a16:creationId xmlns:a16="http://schemas.microsoft.com/office/drawing/2014/main" id="{34AFC583-9AA4-B164-D6B1-7B3059A4AF22}"/>
                </a:ext>
              </a:extLst>
            </p:cNvPr>
            <p:cNvSpPr/>
            <p:nvPr/>
          </p:nvSpPr>
          <p:spPr>
            <a:xfrm>
              <a:off x="6255562" y="2344604"/>
              <a:ext cx="50165" cy="858519"/>
            </a:xfrm>
            <a:custGeom>
              <a:avLst/>
              <a:gdLst/>
              <a:ahLst/>
              <a:cxnLst/>
              <a:rect l="l" t="t" r="r" b="b"/>
              <a:pathLst>
                <a:path w="50164" h="858519">
                  <a:moveTo>
                    <a:pt x="4330" y="845654"/>
                  </a:moveTo>
                  <a:lnTo>
                    <a:pt x="3467" y="846226"/>
                  </a:lnTo>
                  <a:lnTo>
                    <a:pt x="2311" y="847394"/>
                  </a:lnTo>
                  <a:lnTo>
                    <a:pt x="2603" y="847674"/>
                  </a:lnTo>
                  <a:lnTo>
                    <a:pt x="3759" y="848258"/>
                  </a:lnTo>
                  <a:lnTo>
                    <a:pt x="2603" y="848829"/>
                  </a:lnTo>
                  <a:lnTo>
                    <a:pt x="2311" y="849414"/>
                  </a:lnTo>
                  <a:lnTo>
                    <a:pt x="2882" y="851725"/>
                  </a:lnTo>
                  <a:lnTo>
                    <a:pt x="3467" y="853160"/>
                  </a:lnTo>
                  <a:lnTo>
                    <a:pt x="0" y="854900"/>
                  </a:lnTo>
                  <a:lnTo>
                    <a:pt x="584" y="855764"/>
                  </a:lnTo>
                  <a:lnTo>
                    <a:pt x="2311" y="858075"/>
                  </a:lnTo>
                  <a:lnTo>
                    <a:pt x="3467" y="858075"/>
                  </a:lnTo>
                  <a:lnTo>
                    <a:pt x="4622" y="852004"/>
                  </a:lnTo>
                  <a:lnTo>
                    <a:pt x="6350" y="847394"/>
                  </a:lnTo>
                  <a:lnTo>
                    <a:pt x="6789" y="846518"/>
                  </a:lnTo>
                  <a:lnTo>
                    <a:pt x="4330" y="846518"/>
                  </a:lnTo>
                  <a:lnTo>
                    <a:pt x="4330" y="845654"/>
                  </a:lnTo>
                  <a:close/>
                </a:path>
                <a:path w="50164" h="858519">
                  <a:moveTo>
                    <a:pt x="38125" y="642327"/>
                  </a:moveTo>
                  <a:lnTo>
                    <a:pt x="37541" y="644055"/>
                  </a:lnTo>
                  <a:lnTo>
                    <a:pt x="36969" y="648106"/>
                  </a:lnTo>
                  <a:lnTo>
                    <a:pt x="38125" y="648106"/>
                  </a:lnTo>
                  <a:lnTo>
                    <a:pt x="38125" y="650709"/>
                  </a:lnTo>
                  <a:lnTo>
                    <a:pt x="38696" y="655904"/>
                  </a:lnTo>
                  <a:lnTo>
                    <a:pt x="36969" y="656767"/>
                  </a:lnTo>
                  <a:lnTo>
                    <a:pt x="34850" y="673886"/>
                  </a:lnTo>
                  <a:lnTo>
                    <a:pt x="32815" y="691030"/>
                  </a:lnTo>
                  <a:lnTo>
                    <a:pt x="30835" y="708229"/>
                  </a:lnTo>
                  <a:lnTo>
                    <a:pt x="28879" y="725512"/>
                  </a:lnTo>
                  <a:lnTo>
                    <a:pt x="28879" y="729259"/>
                  </a:lnTo>
                  <a:lnTo>
                    <a:pt x="29464" y="736765"/>
                  </a:lnTo>
                  <a:lnTo>
                    <a:pt x="31191" y="736765"/>
                  </a:lnTo>
                  <a:lnTo>
                    <a:pt x="28482" y="754640"/>
                  </a:lnTo>
                  <a:lnTo>
                    <a:pt x="23610" y="772079"/>
                  </a:lnTo>
                  <a:lnTo>
                    <a:pt x="18198" y="789405"/>
                  </a:lnTo>
                  <a:lnTo>
                    <a:pt x="13868" y="806945"/>
                  </a:lnTo>
                  <a:lnTo>
                    <a:pt x="12128" y="806945"/>
                  </a:lnTo>
                  <a:lnTo>
                    <a:pt x="10056" y="813743"/>
                  </a:lnTo>
                  <a:lnTo>
                    <a:pt x="7254" y="823412"/>
                  </a:lnTo>
                  <a:lnTo>
                    <a:pt x="5591" y="832864"/>
                  </a:lnTo>
                  <a:lnTo>
                    <a:pt x="6934" y="839012"/>
                  </a:lnTo>
                  <a:lnTo>
                    <a:pt x="4330" y="839876"/>
                  </a:lnTo>
                  <a:lnTo>
                    <a:pt x="3759" y="841616"/>
                  </a:lnTo>
                  <a:lnTo>
                    <a:pt x="3467" y="842771"/>
                  </a:lnTo>
                  <a:lnTo>
                    <a:pt x="4038" y="843051"/>
                  </a:lnTo>
                  <a:lnTo>
                    <a:pt x="5778" y="844207"/>
                  </a:lnTo>
                  <a:lnTo>
                    <a:pt x="5778" y="844791"/>
                  </a:lnTo>
                  <a:lnTo>
                    <a:pt x="6350" y="846518"/>
                  </a:lnTo>
                  <a:lnTo>
                    <a:pt x="6789" y="846518"/>
                  </a:lnTo>
                  <a:lnTo>
                    <a:pt x="9245" y="841616"/>
                  </a:lnTo>
                  <a:lnTo>
                    <a:pt x="8661" y="840447"/>
                  </a:lnTo>
                  <a:lnTo>
                    <a:pt x="8089" y="838720"/>
                  </a:lnTo>
                  <a:lnTo>
                    <a:pt x="10110" y="838720"/>
                  </a:lnTo>
                  <a:lnTo>
                    <a:pt x="17131" y="822232"/>
                  </a:lnTo>
                  <a:lnTo>
                    <a:pt x="23396" y="803956"/>
                  </a:lnTo>
                  <a:lnTo>
                    <a:pt x="28580" y="785301"/>
                  </a:lnTo>
                  <a:lnTo>
                    <a:pt x="33223" y="765644"/>
                  </a:lnTo>
                  <a:lnTo>
                    <a:pt x="33502" y="764209"/>
                  </a:lnTo>
                  <a:lnTo>
                    <a:pt x="34074" y="761898"/>
                  </a:lnTo>
                  <a:lnTo>
                    <a:pt x="33349" y="742660"/>
                  </a:lnTo>
                  <a:lnTo>
                    <a:pt x="36250" y="723450"/>
                  </a:lnTo>
                  <a:lnTo>
                    <a:pt x="40015" y="704185"/>
                  </a:lnTo>
                  <a:lnTo>
                    <a:pt x="41884" y="684783"/>
                  </a:lnTo>
                  <a:lnTo>
                    <a:pt x="43903" y="684783"/>
                  </a:lnTo>
                  <a:lnTo>
                    <a:pt x="43903" y="672363"/>
                  </a:lnTo>
                  <a:lnTo>
                    <a:pt x="42748" y="672363"/>
                  </a:lnTo>
                  <a:lnTo>
                    <a:pt x="42748" y="667448"/>
                  </a:lnTo>
                  <a:lnTo>
                    <a:pt x="44261" y="667448"/>
                  </a:lnTo>
                  <a:lnTo>
                    <a:pt x="44475" y="665721"/>
                  </a:lnTo>
                  <a:lnTo>
                    <a:pt x="44767" y="663701"/>
                  </a:lnTo>
                  <a:lnTo>
                    <a:pt x="43027" y="662838"/>
                  </a:lnTo>
                  <a:lnTo>
                    <a:pt x="43903" y="659663"/>
                  </a:lnTo>
                  <a:lnTo>
                    <a:pt x="44767" y="659663"/>
                  </a:lnTo>
                  <a:lnTo>
                    <a:pt x="46215" y="648106"/>
                  </a:lnTo>
                  <a:lnTo>
                    <a:pt x="45740" y="644347"/>
                  </a:lnTo>
                  <a:lnTo>
                    <a:pt x="38125" y="644347"/>
                  </a:lnTo>
                  <a:lnTo>
                    <a:pt x="38125" y="642327"/>
                  </a:lnTo>
                  <a:close/>
                </a:path>
                <a:path w="50164" h="858519">
                  <a:moveTo>
                    <a:pt x="10110" y="838720"/>
                  </a:moveTo>
                  <a:lnTo>
                    <a:pt x="9245" y="838720"/>
                  </a:lnTo>
                  <a:lnTo>
                    <a:pt x="9245" y="840752"/>
                  </a:lnTo>
                  <a:lnTo>
                    <a:pt x="10110" y="838720"/>
                  </a:lnTo>
                  <a:close/>
                </a:path>
                <a:path w="50164" h="858519">
                  <a:moveTo>
                    <a:pt x="44261" y="667448"/>
                  </a:moveTo>
                  <a:lnTo>
                    <a:pt x="43903" y="667448"/>
                  </a:lnTo>
                  <a:lnTo>
                    <a:pt x="43903" y="670344"/>
                  </a:lnTo>
                  <a:lnTo>
                    <a:pt x="44261" y="667448"/>
                  </a:lnTo>
                  <a:close/>
                </a:path>
                <a:path w="50164" h="858519">
                  <a:moveTo>
                    <a:pt x="21666" y="2603"/>
                  </a:moveTo>
                  <a:lnTo>
                    <a:pt x="20560" y="15024"/>
                  </a:lnTo>
                  <a:lnTo>
                    <a:pt x="20459" y="16763"/>
                  </a:lnTo>
                  <a:lnTo>
                    <a:pt x="20218" y="22237"/>
                  </a:lnTo>
                  <a:lnTo>
                    <a:pt x="21105" y="44467"/>
                  </a:lnTo>
                  <a:lnTo>
                    <a:pt x="21882" y="66614"/>
                  </a:lnTo>
                  <a:lnTo>
                    <a:pt x="22983" y="88813"/>
                  </a:lnTo>
                  <a:lnTo>
                    <a:pt x="24841" y="111201"/>
                  </a:lnTo>
                  <a:lnTo>
                    <a:pt x="26574" y="122466"/>
                  </a:lnTo>
                  <a:lnTo>
                    <a:pt x="31762" y="156540"/>
                  </a:lnTo>
                  <a:lnTo>
                    <a:pt x="33502" y="237121"/>
                  </a:lnTo>
                  <a:lnTo>
                    <a:pt x="32346" y="239140"/>
                  </a:lnTo>
                  <a:lnTo>
                    <a:pt x="28879" y="243763"/>
                  </a:lnTo>
                  <a:lnTo>
                    <a:pt x="32054" y="245783"/>
                  </a:lnTo>
                  <a:lnTo>
                    <a:pt x="31191" y="246367"/>
                  </a:lnTo>
                  <a:lnTo>
                    <a:pt x="30035" y="247522"/>
                  </a:lnTo>
                  <a:lnTo>
                    <a:pt x="30706" y="267101"/>
                  </a:lnTo>
                  <a:lnTo>
                    <a:pt x="35845" y="369400"/>
                  </a:lnTo>
                  <a:lnTo>
                    <a:pt x="39281" y="445350"/>
                  </a:lnTo>
                  <a:lnTo>
                    <a:pt x="38041" y="494354"/>
                  </a:lnTo>
                  <a:lnTo>
                    <a:pt x="37184" y="543412"/>
                  </a:lnTo>
                  <a:lnTo>
                    <a:pt x="37120" y="594093"/>
                  </a:lnTo>
                  <a:lnTo>
                    <a:pt x="38125" y="641464"/>
                  </a:lnTo>
                  <a:lnTo>
                    <a:pt x="38989" y="644347"/>
                  </a:lnTo>
                  <a:lnTo>
                    <a:pt x="45740" y="644347"/>
                  </a:lnTo>
                  <a:lnTo>
                    <a:pt x="45631" y="643483"/>
                  </a:lnTo>
                  <a:lnTo>
                    <a:pt x="42748" y="640600"/>
                  </a:lnTo>
                  <a:lnTo>
                    <a:pt x="43183" y="631933"/>
                  </a:lnTo>
                  <a:lnTo>
                    <a:pt x="43648" y="623266"/>
                  </a:lnTo>
                  <a:lnTo>
                    <a:pt x="44168" y="614602"/>
                  </a:lnTo>
                  <a:lnTo>
                    <a:pt x="44767" y="605942"/>
                  </a:lnTo>
                  <a:lnTo>
                    <a:pt x="46786" y="605942"/>
                  </a:lnTo>
                  <a:lnTo>
                    <a:pt x="46786" y="603923"/>
                  </a:lnTo>
                  <a:lnTo>
                    <a:pt x="45631" y="603923"/>
                  </a:lnTo>
                  <a:lnTo>
                    <a:pt x="45339" y="602475"/>
                  </a:lnTo>
                  <a:lnTo>
                    <a:pt x="45339" y="599871"/>
                  </a:lnTo>
                  <a:lnTo>
                    <a:pt x="45631" y="599592"/>
                  </a:lnTo>
                  <a:lnTo>
                    <a:pt x="46786" y="599008"/>
                  </a:lnTo>
                  <a:lnTo>
                    <a:pt x="44475" y="595541"/>
                  </a:lnTo>
                  <a:lnTo>
                    <a:pt x="46494" y="594093"/>
                  </a:lnTo>
                  <a:lnTo>
                    <a:pt x="46786" y="590346"/>
                  </a:lnTo>
                  <a:lnTo>
                    <a:pt x="44767" y="590346"/>
                  </a:lnTo>
                  <a:lnTo>
                    <a:pt x="44767" y="588606"/>
                  </a:lnTo>
                  <a:lnTo>
                    <a:pt x="46215" y="586003"/>
                  </a:lnTo>
                  <a:lnTo>
                    <a:pt x="45631" y="583704"/>
                  </a:lnTo>
                  <a:lnTo>
                    <a:pt x="47371" y="582828"/>
                  </a:lnTo>
                  <a:lnTo>
                    <a:pt x="45631" y="575894"/>
                  </a:lnTo>
                  <a:lnTo>
                    <a:pt x="47371" y="575030"/>
                  </a:lnTo>
                  <a:lnTo>
                    <a:pt x="47371" y="568388"/>
                  </a:lnTo>
                  <a:lnTo>
                    <a:pt x="47942" y="555688"/>
                  </a:lnTo>
                  <a:lnTo>
                    <a:pt x="49101" y="555688"/>
                  </a:lnTo>
                  <a:lnTo>
                    <a:pt x="49148" y="537777"/>
                  </a:lnTo>
                  <a:lnTo>
                    <a:pt x="49280" y="518714"/>
                  </a:lnTo>
                  <a:lnTo>
                    <a:pt x="49682" y="480593"/>
                  </a:lnTo>
                  <a:lnTo>
                    <a:pt x="46215" y="247230"/>
                  </a:lnTo>
                  <a:lnTo>
                    <a:pt x="46494" y="246075"/>
                  </a:lnTo>
                  <a:lnTo>
                    <a:pt x="47650" y="243763"/>
                  </a:lnTo>
                  <a:lnTo>
                    <a:pt x="46786" y="240017"/>
                  </a:lnTo>
                  <a:lnTo>
                    <a:pt x="43611" y="233654"/>
                  </a:lnTo>
                  <a:lnTo>
                    <a:pt x="46215" y="231063"/>
                  </a:lnTo>
                  <a:lnTo>
                    <a:pt x="44475" y="230479"/>
                  </a:lnTo>
                  <a:lnTo>
                    <a:pt x="43903" y="230479"/>
                  </a:lnTo>
                  <a:lnTo>
                    <a:pt x="43903" y="222681"/>
                  </a:lnTo>
                  <a:lnTo>
                    <a:pt x="46049" y="222681"/>
                  </a:lnTo>
                  <a:lnTo>
                    <a:pt x="47058" y="217997"/>
                  </a:lnTo>
                  <a:lnTo>
                    <a:pt x="47872" y="208237"/>
                  </a:lnTo>
                  <a:lnTo>
                    <a:pt x="48362" y="198478"/>
                  </a:lnTo>
                  <a:lnTo>
                    <a:pt x="48526" y="193217"/>
                  </a:lnTo>
                  <a:lnTo>
                    <a:pt x="47942" y="192646"/>
                  </a:lnTo>
                  <a:lnTo>
                    <a:pt x="47371" y="192354"/>
                  </a:lnTo>
                  <a:lnTo>
                    <a:pt x="47078" y="192062"/>
                  </a:lnTo>
                  <a:lnTo>
                    <a:pt x="47371" y="191782"/>
                  </a:lnTo>
                  <a:lnTo>
                    <a:pt x="48526" y="191198"/>
                  </a:lnTo>
                  <a:lnTo>
                    <a:pt x="47650" y="170980"/>
                  </a:lnTo>
                  <a:lnTo>
                    <a:pt x="45059" y="169544"/>
                  </a:lnTo>
                  <a:lnTo>
                    <a:pt x="41008" y="168960"/>
                  </a:lnTo>
                  <a:lnTo>
                    <a:pt x="41008" y="167233"/>
                  </a:lnTo>
                  <a:lnTo>
                    <a:pt x="42748" y="167233"/>
                  </a:lnTo>
                  <a:lnTo>
                    <a:pt x="42748" y="164630"/>
                  </a:lnTo>
                  <a:lnTo>
                    <a:pt x="43027" y="163766"/>
                  </a:lnTo>
                  <a:lnTo>
                    <a:pt x="41300" y="162026"/>
                  </a:lnTo>
                  <a:lnTo>
                    <a:pt x="43903" y="162026"/>
                  </a:lnTo>
                  <a:lnTo>
                    <a:pt x="44767" y="159435"/>
                  </a:lnTo>
                  <a:lnTo>
                    <a:pt x="42748" y="159435"/>
                  </a:lnTo>
                  <a:lnTo>
                    <a:pt x="42748" y="157416"/>
                  </a:lnTo>
                  <a:lnTo>
                    <a:pt x="39852" y="157416"/>
                  </a:lnTo>
                  <a:lnTo>
                    <a:pt x="39852" y="154520"/>
                  </a:lnTo>
                  <a:lnTo>
                    <a:pt x="41884" y="154520"/>
                  </a:lnTo>
                  <a:lnTo>
                    <a:pt x="41884" y="152793"/>
                  </a:lnTo>
                  <a:lnTo>
                    <a:pt x="43611" y="151917"/>
                  </a:lnTo>
                  <a:lnTo>
                    <a:pt x="41300" y="149605"/>
                  </a:lnTo>
                  <a:lnTo>
                    <a:pt x="43611" y="145287"/>
                  </a:lnTo>
                  <a:lnTo>
                    <a:pt x="43903" y="142100"/>
                  </a:lnTo>
                  <a:lnTo>
                    <a:pt x="41884" y="142100"/>
                  </a:lnTo>
                  <a:lnTo>
                    <a:pt x="41884" y="140080"/>
                  </a:lnTo>
                  <a:lnTo>
                    <a:pt x="43611" y="139217"/>
                  </a:lnTo>
                  <a:lnTo>
                    <a:pt x="43916" y="125959"/>
                  </a:lnTo>
                  <a:lnTo>
                    <a:pt x="43960" y="122466"/>
                  </a:lnTo>
                  <a:lnTo>
                    <a:pt x="44035" y="111201"/>
                  </a:lnTo>
                  <a:lnTo>
                    <a:pt x="43652" y="99453"/>
                  </a:lnTo>
                  <a:lnTo>
                    <a:pt x="42164" y="86359"/>
                  </a:lnTo>
                  <a:lnTo>
                    <a:pt x="41086" y="71339"/>
                  </a:lnTo>
                  <a:lnTo>
                    <a:pt x="38388" y="43674"/>
                  </a:lnTo>
                  <a:lnTo>
                    <a:pt x="38125" y="37261"/>
                  </a:lnTo>
                  <a:lnTo>
                    <a:pt x="37249" y="36982"/>
                  </a:lnTo>
                  <a:lnTo>
                    <a:pt x="36093" y="36398"/>
                  </a:lnTo>
                  <a:lnTo>
                    <a:pt x="36398" y="31775"/>
                  </a:lnTo>
                  <a:lnTo>
                    <a:pt x="37541" y="27444"/>
                  </a:lnTo>
                  <a:lnTo>
                    <a:pt x="33223" y="24841"/>
                  </a:lnTo>
                  <a:lnTo>
                    <a:pt x="33223" y="16763"/>
                  </a:lnTo>
                  <a:lnTo>
                    <a:pt x="34366" y="16179"/>
                  </a:lnTo>
                  <a:lnTo>
                    <a:pt x="35229" y="15887"/>
                  </a:lnTo>
                  <a:lnTo>
                    <a:pt x="35229" y="15024"/>
                  </a:lnTo>
                  <a:lnTo>
                    <a:pt x="33223" y="15024"/>
                  </a:lnTo>
                  <a:lnTo>
                    <a:pt x="33015" y="11277"/>
                  </a:lnTo>
                  <a:lnTo>
                    <a:pt x="27432" y="11277"/>
                  </a:lnTo>
                  <a:lnTo>
                    <a:pt x="24549" y="10109"/>
                  </a:lnTo>
                  <a:lnTo>
                    <a:pt x="23393" y="9537"/>
                  </a:lnTo>
                  <a:lnTo>
                    <a:pt x="21666" y="2603"/>
                  </a:lnTo>
                  <a:close/>
                </a:path>
                <a:path w="50164" h="858519">
                  <a:moveTo>
                    <a:pt x="49101" y="555688"/>
                  </a:moveTo>
                  <a:lnTo>
                    <a:pt x="47942" y="555688"/>
                  </a:lnTo>
                  <a:lnTo>
                    <a:pt x="49098" y="556844"/>
                  </a:lnTo>
                  <a:lnTo>
                    <a:pt x="49101" y="555688"/>
                  </a:lnTo>
                  <a:close/>
                </a:path>
                <a:path w="50164" h="858519">
                  <a:moveTo>
                    <a:pt x="46049" y="222681"/>
                  </a:moveTo>
                  <a:lnTo>
                    <a:pt x="44475" y="222681"/>
                  </a:lnTo>
                  <a:lnTo>
                    <a:pt x="45059" y="222973"/>
                  </a:lnTo>
                  <a:lnTo>
                    <a:pt x="45923" y="223265"/>
                  </a:lnTo>
                  <a:lnTo>
                    <a:pt x="46049" y="222681"/>
                  </a:lnTo>
                  <a:close/>
                </a:path>
                <a:path w="50164" h="858519">
                  <a:moveTo>
                    <a:pt x="42748" y="155676"/>
                  </a:moveTo>
                  <a:lnTo>
                    <a:pt x="41008" y="155676"/>
                  </a:lnTo>
                  <a:lnTo>
                    <a:pt x="41008" y="157416"/>
                  </a:lnTo>
                  <a:lnTo>
                    <a:pt x="42748" y="157416"/>
                  </a:lnTo>
                  <a:lnTo>
                    <a:pt x="42748" y="155676"/>
                  </a:lnTo>
                  <a:close/>
                </a:path>
                <a:path w="50164" h="858519">
                  <a:moveTo>
                    <a:pt x="30035" y="0"/>
                  </a:moveTo>
                  <a:lnTo>
                    <a:pt x="29464" y="1739"/>
                  </a:lnTo>
                  <a:lnTo>
                    <a:pt x="29464" y="2603"/>
                  </a:lnTo>
                  <a:lnTo>
                    <a:pt x="27432" y="2603"/>
                  </a:lnTo>
                  <a:lnTo>
                    <a:pt x="27724" y="3479"/>
                  </a:lnTo>
                  <a:lnTo>
                    <a:pt x="28879" y="5206"/>
                  </a:lnTo>
                  <a:lnTo>
                    <a:pt x="27152" y="6362"/>
                  </a:lnTo>
                  <a:lnTo>
                    <a:pt x="26568" y="6934"/>
                  </a:lnTo>
                  <a:lnTo>
                    <a:pt x="27432" y="11277"/>
                  </a:lnTo>
                  <a:lnTo>
                    <a:pt x="33015" y="11277"/>
                  </a:lnTo>
                  <a:lnTo>
                    <a:pt x="33104" y="6362"/>
                  </a:lnTo>
                  <a:lnTo>
                    <a:pt x="33223" y="4343"/>
                  </a:lnTo>
                  <a:lnTo>
                    <a:pt x="30035" y="0"/>
                  </a:lnTo>
                  <a:close/>
                </a:path>
              </a:pathLst>
            </a:custGeom>
            <a:solidFill>
              <a:srgbClr val="EFD5CC"/>
            </a:solidFill>
          </p:spPr>
          <p:txBody>
            <a:bodyPr wrap="square" lIns="0" tIns="0" rIns="0" bIns="0" rtlCol="0"/>
            <a:lstStyle/>
            <a:p>
              <a:endParaRPr/>
            </a:p>
          </p:txBody>
        </p:sp>
        <p:sp>
          <p:nvSpPr>
            <p:cNvPr id="1159" name="object 1162">
              <a:extLst>
                <a:ext uri="{FF2B5EF4-FFF2-40B4-BE49-F238E27FC236}">
                  <a16:creationId xmlns:a16="http://schemas.microsoft.com/office/drawing/2014/main" id="{F5401311-C5F6-A6C9-4F02-F31451E9E467}"/>
                </a:ext>
              </a:extLst>
            </p:cNvPr>
            <p:cNvSpPr/>
            <p:nvPr/>
          </p:nvSpPr>
          <p:spPr>
            <a:xfrm>
              <a:off x="6280113" y="3182458"/>
              <a:ext cx="8255" cy="20320"/>
            </a:xfrm>
            <a:custGeom>
              <a:avLst/>
              <a:gdLst/>
              <a:ahLst/>
              <a:cxnLst/>
              <a:rect l="l" t="t" r="r" b="b"/>
              <a:pathLst>
                <a:path w="8254" h="20319">
                  <a:moveTo>
                    <a:pt x="7797" y="0"/>
                  </a:moveTo>
                  <a:lnTo>
                    <a:pt x="4038" y="7518"/>
                  </a:lnTo>
                  <a:lnTo>
                    <a:pt x="1155" y="12128"/>
                  </a:lnTo>
                  <a:lnTo>
                    <a:pt x="0" y="20218"/>
                  </a:lnTo>
                  <a:lnTo>
                    <a:pt x="7797" y="2895"/>
                  </a:lnTo>
                  <a:lnTo>
                    <a:pt x="7797" y="0"/>
                  </a:lnTo>
                  <a:close/>
                </a:path>
              </a:pathLst>
            </a:custGeom>
            <a:solidFill>
              <a:srgbClr val="B9B3BC"/>
            </a:solidFill>
          </p:spPr>
          <p:txBody>
            <a:bodyPr wrap="square" lIns="0" tIns="0" rIns="0" bIns="0" rtlCol="0"/>
            <a:lstStyle/>
            <a:p>
              <a:endParaRPr/>
            </a:p>
          </p:txBody>
        </p:sp>
        <p:sp>
          <p:nvSpPr>
            <p:cNvPr id="1160" name="object 1163">
              <a:extLst>
                <a:ext uri="{FF2B5EF4-FFF2-40B4-BE49-F238E27FC236}">
                  <a16:creationId xmlns:a16="http://schemas.microsoft.com/office/drawing/2014/main" id="{FE8CB7F8-8ACC-7CE9-4C4D-B3EB8C7162D8}"/>
                </a:ext>
              </a:extLst>
            </p:cNvPr>
            <p:cNvSpPr/>
            <p:nvPr/>
          </p:nvSpPr>
          <p:spPr>
            <a:xfrm>
              <a:off x="6240246" y="3194024"/>
              <a:ext cx="38100" cy="8255"/>
            </a:xfrm>
            <a:custGeom>
              <a:avLst/>
              <a:gdLst/>
              <a:ahLst/>
              <a:cxnLst/>
              <a:rect l="l" t="t" r="r" b="b"/>
              <a:pathLst>
                <a:path w="38100" h="8255">
                  <a:moveTo>
                    <a:pt x="2882" y="0"/>
                  </a:moveTo>
                  <a:lnTo>
                    <a:pt x="863" y="1727"/>
                  </a:lnTo>
                  <a:lnTo>
                    <a:pt x="0" y="5194"/>
                  </a:lnTo>
                  <a:lnTo>
                    <a:pt x="571" y="5765"/>
                  </a:lnTo>
                  <a:lnTo>
                    <a:pt x="863" y="6350"/>
                  </a:lnTo>
                  <a:lnTo>
                    <a:pt x="1155" y="5486"/>
                  </a:lnTo>
                  <a:lnTo>
                    <a:pt x="2311" y="3746"/>
                  </a:lnTo>
                  <a:lnTo>
                    <a:pt x="2311" y="2882"/>
                  </a:lnTo>
                  <a:lnTo>
                    <a:pt x="2590" y="2019"/>
                  </a:lnTo>
                  <a:lnTo>
                    <a:pt x="2882" y="1435"/>
                  </a:lnTo>
                  <a:lnTo>
                    <a:pt x="2882" y="0"/>
                  </a:lnTo>
                  <a:close/>
                </a:path>
                <a:path w="38100" h="8255">
                  <a:moveTo>
                    <a:pt x="37541" y="4902"/>
                  </a:moveTo>
                  <a:lnTo>
                    <a:pt x="36093" y="4902"/>
                  </a:lnTo>
                  <a:lnTo>
                    <a:pt x="35814" y="5765"/>
                  </a:lnTo>
                  <a:lnTo>
                    <a:pt x="35521" y="6921"/>
                  </a:lnTo>
                  <a:lnTo>
                    <a:pt x="35521" y="8077"/>
                  </a:lnTo>
                  <a:lnTo>
                    <a:pt x="36385" y="8077"/>
                  </a:lnTo>
                  <a:lnTo>
                    <a:pt x="36969" y="5765"/>
                  </a:lnTo>
                  <a:lnTo>
                    <a:pt x="37541" y="4902"/>
                  </a:lnTo>
                  <a:close/>
                </a:path>
              </a:pathLst>
            </a:custGeom>
            <a:solidFill>
              <a:srgbClr val="91736E"/>
            </a:solidFill>
          </p:spPr>
          <p:txBody>
            <a:bodyPr wrap="square" lIns="0" tIns="0" rIns="0" bIns="0" rtlCol="0"/>
            <a:lstStyle/>
            <a:p>
              <a:endParaRPr/>
            </a:p>
          </p:txBody>
        </p:sp>
        <p:sp>
          <p:nvSpPr>
            <p:cNvPr id="1161" name="object 1164">
              <a:extLst>
                <a:ext uri="{FF2B5EF4-FFF2-40B4-BE49-F238E27FC236}">
                  <a16:creationId xmlns:a16="http://schemas.microsoft.com/office/drawing/2014/main" id="{FB15DF0C-9A07-E9B9-D37F-FCD04B54EED6}"/>
                </a:ext>
              </a:extLst>
            </p:cNvPr>
            <p:cNvSpPr/>
            <p:nvPr/>
          </p:nvSpPr>
          <p:spPr>
            <a:xfrm>
              <a:off x="6419609" y="3194010"/>
              <a:ext cx="1270" cy="6350"/>
            </a:xfrm>
            <a:custGeom>
              <a:avLst/>
              <a:gdLst/>
              <a:ahLst/>
              <a:cxnLst/>
              <a:rect l="l" t="t" r="r" b="b"/>
              <a:pathLst>
                <a:path w="1270" h="6350">
                  <a:moveTo>
                    <a:pt x="1155" y="0"/>
                  </a:moveTo>
                  <a:lnTo>
                    <a:pt x="0" y="0"/>
                  </a:lnTo>
                  <a:lnTo>
                    <a:pt x="0" y="5778"/>
                  </a:lnTo>
                  <a:lnTo>
                    <a:pt x="584" y="1739"/>
                  </a:lnTo>
                  <a:lnTo>
                    <a:pt x="1155" y="0"/>
                  </a:lnTo>
                  <a:close/>
                </a:path>
              </a:pathLst>
            </a:custGeom>
            <a:solidFill>
              <a:srgbClr val="CCD8D7"/>
            </a:solidFill>
          </p:spPr>
          <p:txBody>
            <a:bodyPr wrap="square" lIns="0" tIns="0" rIns="0" bIns="0" rtlCol="0"/>
            <a:lstStyle/>
            <a:p>
              <a:endParaRPr/>
            </a:p>
          </p:txBody>
        </p:sp>
        <p:sp>
          <p:nvSpPr>
            <p:cNvPr id="1162" name="object 1165">
              <a:extLst>
                <a:ext uri="{FF2B5EF4-FFF2-40B4-BE49-F238E27FC236}">
                  <a16:creationId xmlns:a16="http://schemas.microsoft.com/office/drawing/2014/main" id="{1DD5569E-D00F-0CAE-CCFC-52EC919FFF49}"/>
                </a:ext>
              </a:extLst>
            </p:cNvPr>
            <p:cNvSpPr/>
            <p:nvPr/>
          </p:nvSpPr>
          <p:spPr>
            <a:xfrm>
              <a:off x="6276357" y="3179568"/>
              <a:ext cx="9525" cy="19685"/>
            </a:xfrm>
            <a:custGeom>
              <a:avLst/>
              <a:gdLst/>
              <a:ahLst/>
              <a:cxnLst/>
              <a:rect l="l" t="t" r="r" b="b"/>
              <a:pathLst>
                <a:path w="9525" h="19685">
                  <a:moveTo>
                    <a:pt x="8953" y="0"/>
                  </a:moveTo>
                  <a:lnTo>
                    <a:pt x="5486" y="0"/>
                  </a:lnTo>
                  <a:lnTo>
                    <a:pt x="2311" y="9537"/>
                  </a:lnTo>
                  <a:lnTo>
                    <a:pt x="863" y="12420"/>
                  </a:lnTo>
                  <a:lnTo>
                    <a:pt x="292" y="14160"/>
                  </a:lnTo>
                  <a:lnTo>
                    <a:pt x="0" y="15316"/>
                  </a:lnTo>
                  <a:lnTo>
                    <a:pt x="0" y="19354"/>
                  </a:lnTo>
                  <a:lnTo>
                    <a:pt x="1447" y="19354"/>
                  </a:lnTo>
                  <a:lnTo>
                    <a:pt x="2590" y="13868"/>
                  </a:lnTo>
                  <a:lnTo>
                    <a:pt x="8953" y="0"/>
                  </a:lnTo>
                  <a:close/>
                </a:path>
              </a:pathLst>
            </a:custGeom>
            <a:solidFill>
              <a:srgbClr val="B7654F"/>
            </a:solidFill>
          </p:spPr>
          <p:txBody>
            <a:bodyPr wrap="square" lIns="0" tIns="0" rIns="0" bIns="0" rtlCol="0"/>
            <a:lstStyle/>
            <a:p>
              <a:endParaRPr/>
            </a:p>
          </p:txBody>
        </p:sp>
        <p:sp>
          <p:nvSpPr>
            <p:cNvPr id="1163" name="object 1166">
              <a:extLst>
                <a:ext uri="{FF2B5EF4-FFF2-40B4-BE49-F238E27FC236}">
                  <a16:creationId xmlns:a16="http://schemas.microsoft.com/office/drawing/2014/main" id="{30A9344E-2255-F9DD-84E8-DCAD621DD23C}"/>
                </a:ext>
              </a:extLst>
            </p:cNvPr>
            <p:cNvSpPr/>
            <p:nvPr/>
          </p:nvSpPr>
          <p:spPr>
            <a:xfrm>
              <a:off x="6416723" y="3176685"/>
              <a:ext cx="1905" cy="22860"/>
            </a:xfrm>
            <a:custGeom>
              <a:avLst/>
              <a:gdLst/>
              <a:ahLst/>
              <a:cxnLst/>
              <a:rect l="l" t="t" r="r" b="b"/>
              <a:pathLst>
                <a:path w="1904" h="22860">
                  <a:moveTo>
                    <a:pt x="0" y="0"/>
                  </a:moveTo>
                  <a:lnTo>
                    <a:pt x="0" y="22237"/>
                  </a:lnTo>
                  <a:lnTo>
                    <a:pt x="1155" y="22237"/>
                  </a:lnTo>
                  <a:lnTo>
                    <a:pt x="1155" y="14731"/>
                  </a:lnTo>
                  <a:lnTo>
                    <a:pt x="1447" y="7213"/>
                  </a:lnTo>
                  <a:lnTo>
                    <a:pt x="0" y="0"/>
                  </a:lnTo>
                  <a:close/>
                </a:path>
              </a:pathLst>
            </a:custGeom>
            <a:solidFill>
              <a:srgbClr val="999C9D"/>
            </a:solidFill>
          </p:spPr>
          <p:txBody>
            <a:bodyPr wrap="square" lIns="0" tIns="0" rIns="0" bIns="0" rtlCol="0"/>
            <a:lstStyle/>
            <a:p>
              <a:endParaRPr/>
            </a:p>
          </p:txBody>
        </p:sp>
        <p:sp>
          <p:nvSpPr>
            <p:cNvPr id="1164" name="object 1167">
              <a:extLst>
                <a:ext uri="{FF2B5EF4-FFF2-40B4-BE49-F238E27FC236}">
                  <a16:creationId xmlns:a16="http://schemas.microsoft.com/office/drawing/2014/main" id="{52EE080B-51AC-24BA-F940-788206DF9A7B}"/>
                </a:ext>
              </a:extLst>
            </p:cNvPr>
            <p:cNvSpPr/>
            <p:nvPr/>
          </p:nvSpPr>
          <p:spPr>
            <a:xfrm>
              <a:off x="6242568" y="3195456"/>
              <a:ext cx="1905" cy="2540"/>
            </a:xfrm>
            <a:custGeom>
              <a:avLst/>
              <a:gdLst/>
              <a:ahLst/>
              <a:cxnLst/>
              <a:rect l="l" t="t" r="r" b="b"/>
              <a:pathLst>
                <a:path w="1904" h="2539">
                  <a:moveTo>
                    <a:pt x="571" y="0"/>
                  </a:moveTo>
                  <a:lnTo>
                    <a:pt x="292" y="571"/>
                  </a:lnTo>
                  <a:lnTo>
                    <a:pt x="0" y="1447"/>
                  </a:lnTo>
                  <a:lnTo>
                    <a:pt x="0" y="2311"/>
                  </a:lnTo>
                  <a:lnTo>
                    <a:pt x="292" y="1739"/>
                  </a:lnTo>
                  <a:lnTo>
                    <a:pt x="863" y="1447"/>
                  </a:lnTo>
                  <a:lnTo>
                    <a:pt x="1447" y="1155"/>
                  </a:lnTo>
                  <a:lnTo>
                    <a:pt x="1155" y="571"/>
                  </a:lnTo>
                  <a:lnTo>
                    <a:pt x="863" y="292"/>
                  </a:lnTo>
                  <a:lnTo>
                    <a:pt x="571" y="0"/>
                  </a:lnTo>
                  <a:close/>
                </a:path>
              </a:pathLst>
            </a:custGeom>
            <a:solidFill>
              <a:srgbClr val="A64E3C"/>
            </a:solidFill>
          </p:spPr>
          <p:txBody>
            <a:bodyPr wrap="square" lIns="0" tIns="0" rIns="0" bIns="0" rtlCol="0"/>
            <a:lstStyle/>
            <a:p>
              <a:endParaRPr/>
            </a:p>
          </p:txBody>
        </p:sp>
        <p:sp>
          <p:nvSpPr>
            <p:cNvPr id="1165" name="object 1168">
              <a:extLst>
                <a:ext uri="{FF2B5EF4-FFF2-40B4-BE49-F238E27FC236}">
                  <a16:creationId xmlns:a16="http://schemas.microsoft.com/office/drawing/2014/main" id="{5EB90E5E-65D0-0F3E-9939-3E6B96E1FE6C}"/>
                </a:ext>
              </a:extLst>
            </p:cNvPr>
            <p:cNvSpPr/>
            <p:nvPr/>
          </p:nvSpPr>
          <p:spPr>
            <a:xfrm>
              <a:off x="6269426" y="3194884"/>
              <a:ext cx="2540" cy="3175"/>
            </a:xfrm>
            <a:custGeom>
              <a:avLst/>
              <a:gdLst/>
              <a:ahLst/>
              <a:cxnLst/>
              <a:rect l="l" t="t" r="r" b="b"/>
              <a:pathLst>
                <a:path w="2539" h="3175">
                  <a:moveTo>
                    <a:pt x="2019" y="0"/>
                  </a:moveTo>
                  <a:lnTo>
                    <a:pt x="571" y="0"/>
                  </a:lnTo>
                  <a:lnTo>
                    <a:pt x="292" y="863"/>
                  </a:lnTo>
                  <a:lnTo>
                    <a:pt x="0" y="1727"/>
                  </a:lnTo>
                  <a:lnTo>
                    <a:pt x="0" y="2882"/>
                  </a:lnTo>
                  <a:lnTo>
                    <a:pt x="571" y="2882"/>
                  </a:lnTo>
                  <a:lnTo>
                    <a:pt x="863" y="1727"/>
                  </a:lnTo>
                  <a:lnTo>
                    <a:pt x="1447" y="863"/>
                  </a:lnTo>
                  <a:lnTo>
                    <a:pt x="2019" y="0"/>
                  </a:lnTo>
                  <a:close/>
                </a:path>
              </a:pathLst>
            </a:custGeom>
            <a:solidFill>
              <a:srgbClr val="C56853"/>
            </a:solidFill>
          </p:spPr>
          <p:txBody>
            <a:bodyPr wrap="square" lIns="0" tIns="0" rIns="0" bIns="0" rtlCol="0"/>
            <a:lstStyle/>
            <a:p>
              <a:endParaRPr/>
            </a:p>
          </p:txBody>
        </p:sp>
        <p:sp>
          <p:nvSpPr>
            <p:cNvPr id="1166" name="object 1169">
              <a:extLst>
                <a:ext uri="{FF2B5EF4-FFF2-40B4-BE49-F238E27FC236}">
                  <a16:creationId xmlns:a16="http://schemas.microsoft.com/office/drawing/2014/main" id="{D4A3B7C1-0605-9055-1ACF-5CCC3AA62BDA}"/>
                </a:ext>
              </a:extLst>
            </p:cNvPr>
            <p:cNvSpPr/>
            <p:nvPr/>
          </p:nvSpPr>
          <p:spPr>
            <a:xfrm>
              <a:off x="6233902" y="3191994"/>
              <a:ext cx="3810" cy="4445"/>
            </a:xfrm>
            <a:custGeom>
              <a:avLst/>
              <a:gdLst/>
              <a:ahLst/>
              <a:cxnLst/>
              <a:rect l="l" t="t" r="r" b="b"/>
              <a:pathLst>
                <a:path w="3810" h="4444">
                  <a:moveTo>
                    <a:pt x="3759" y="0"/>
                  </a:moveTo>
                  <a:lnTo>
                    <a:pt x="0" y="0"/>
                  </a:lnTo>
                  <a:lnTo>
                    <a:pt x="0" y="4038"/>
                  </a:lnTo>
                  <a:lnTo>
                    <a:pt x="2019" y="4038"/>
                  </a:lnTo>
                  <a:lnTo>
                    <a:pt x="2019" y="2019"/>
                  </a:lnTo>
                  <a:lnTo>
                    <a:pt x="3759" y="2019"/>
                  </a:lnTo>
                  <a:lnTo>
                    <a:pt x="3759" y="0"/>
                  </a:lnTo>
                  <a:close/>
                </a:path>
              </a:pathLst>
            </a:custGeom>
            <a:solidFill>
              <a:srgbClr val="C4BCC5"/>
            </a:solidFill>
          </p:spPr>
          <p:txBody>
            <a:bodyPr wrap="square" lIns="0" tIns="0" rIns="0" bIns="0" rtlCol="0"/>
            <a:lstStyle/>
            <a:p>
              <a:endParaRPr/>
            </a:p>
          </p:txBody>
        </p:sp>
        <p:sp>
          <p:nvSpPr>
            <p:cNvPr id="1167" name="object 1170">
              <a:extLst>
                <a:ext uri="{FF2B5EF4-FFF2-40B4-BE49-F238E27FC236}">
                  <a16:creationId xmlns:a16="http://schemas.microsoft.com/office/drawing/2014/main" id="{A1BECABC-CDC9-125B-B82F-C26090602BF0}"/>
                </a:ext>
              </a:extLst>
            </p:cNvPr>
            <p:cNvSpPr/>
            <p:nvPr/>
          </p:nvSpPr>
          <p:spPr>
            <a:xfrm>
              <a:off x="6270003" y="3190549"/>
              <a:ext cx="3175" cy="4445"/>
            </a:xfrm>
            <a:custGeom>
              <a:avLst/>
              <a:gdLst/>
              <a:ahLst/>
              <a:cxnLst/>
              <a:rect l="l" t="t" r="r" b="b"/>
              <a:pathLst>
                <a:path w="3175" h="4444">
                  <a:moveTo>
                    <a:pt x="2019" y="0"/>
                  </a:moveTo>
                  <a:lnTo>
                    <a:pt x="1155" y="863"/>
                  </a:lnTo>
                  <a:lnTo>
                    <a:pt x="571" y="1727"/>
                  </a:lnTo>
                  <a:lnTo>
                    <a:pt x="0" y="2882"/>
                  </a:lnTo>
                  <a:lnTo>
                    <a:pt x="0" y="4330"/>
                  </a:lnTo>
                  <a:lnTo>
                    <a:pt x="1447" y="4330"/>
                  </a:lnTo>
                  <a:lnTo>
                    <a:pt x="1727" y="3175"/>
                  </a:lnTo>
                  <a:lnTo>
                    <a:pt x="2311" y="2019"/>
                  </a:lnTo>
                  <a:lnTo>
                    <a:pt x="2882" y="1155"/>
                  </a:lnTo>
                  <a:lnTo>
                    <a:pt x="2603" y="571"/>
                  </a:lnTo>
                  <a:lnTo>
                    <a:pt x="2311" y="279"/>
                  </a:lnTo>
                  <a:lnTo>
                    <a:pt x="2019" y="0"/>
                  </a:lnTo>
                  <a:close/>
                </a:path>
              </a:pathLst>
            </a:custGeom>
            <a:solidFill>
              <a:srgbClr val="C56853"/>
            </a:solidFill>
          </p:spPr>
          <p:txBody>
            <a:bodyPr wrap="square" lIns="0" tIns="0" rIns="0" bIns="0" rtlCol="0"/>
            <a:lstStyle/>
            <a:p>
              <a:endParaRPr/>
            </a:p>
          </p:txBody>
        </p:sp>
        <p:sp>
          <p:nvSpPr>
            <p:cNvPr id="1168" name="object 1171">
              <a:extLst>
                <a:ext uri="{FF2B5EF4-FFF2-40B4-BE49-F238E27FC236}">
                  <a16:creationId xmlns:a16="http://schemas.microsoft.com/office/drawing/2014/main" id="{D15A9EB4-60E4-E3F7-C76C-9BB9DC8C7D68}"/>
                </a:ext>
              </a:extLst>
            </p:cNvPr>
            <p:cNvSpPr/>
            <p:nvPr/>
          </p:nvSpPr>
          <p:spPr>
            <a:xfrm>
              <a:off x="6161113" y="3130765"/>
              <a:ext cx="172720" cy="64135"/>
            </a:xfrm>
            <a:custGeom>
              <a:avLst/>
              <a:gdLst/>
              <a:ahLst/>
              <a:cxnLst/>
              <a:rect l="l" t="t" r="r" b="b"/>
              <a:pathLst>
                <a:path w="172720" h="64135">
                  <a:moveTo>
                    <a:pt x="2032" y="58928"/>
                  </a:moveTo>
                  <a:lnTo>
                    <a:pt x="0" y="60947"/>
                  </a:lnTo>
                  <a:lnTo>
                    <a:pt x="0" y="62674"/>
                  </a:lnTo>
                  <a:lnTo>
                    <a:pt x="584" y="63258"/>
                  </a:lnTo>
                  <a:lnTo>
                    <a:pt x="2032" y="61239"/>
                  </a:lnTo>
                  <a:lnTo>
                    <a:pt x="2032" y="58928"/>
                  </a:lnTo>
                  <a:close/>
                </a:path>
                <a:path w="172720" h="64135">
                  <a:moveTo>
                    <a:pt x="15011" y="49682"/>
                  </a:moveTo>
                  <a:lnTo>
                    <a:pt x="12700" y="54305"/>
                  </a:lnTo>
                  <a:lnTo>
                    <a:pt x="10388" y="58635"/>
                  </a:lnTo>
                  <a:lnTo>
                    <a:pt x="9817" y="63830"/>
                  </a:lnTo>
                  <a:lnTo>
                    <a:pt x="11544" y="58915"/>
                  </a:lnTo>
                  <a:lnTo>
                    <a:pt x="15011" y="49682"/>
                  </a:lnTo>
                  <a:close/>
                </a:path>
                <a:path w="172720" h="64135">
                  <a:moveTo>
                    <a:pt x="172364" y="6769"/>
                  </a:moveTo>
                  <a:lnTo>
                    <a:pt x="170688" y="0"/>
                  </a:lnTo>
                  <a:lnTo>
                    <a:pt x="166941" y="4343"/>
                  </a:lnTo>
                  <a:lnTo>
                    <a:pt x="163461" y="8089"/>
                  </a:lnTo>
                  <a:lnTo>
                    <a:pt x="161442" y="13284"/>
                  </a:lnTo>
                  <a:lnTo>
                    <a:pt x="159423" y="13284"/>
                  </a:lnTo>
                  <a:lnTo>
                    <a:pt x="158559" y="15316"/>
                  </a:lnTo>
                  <a:lnTo>
                    <a:pt x="155676" y="16179"/>
                  </a:lnTo>
                  <a:lnTo>
                    <a:pt x="155676" y="17907"/>
                  </a:lnTo>
                  <a:lnTo>
                    <a:pt x="153365" y="18770"/>
                  </a:lnTo>
                  <a:lnTo>
                    <a:pt x="151815" y="25425"/>
                  </a:lnTo>
                  <a:lnTo>
                    <a:pt x="150723" y="31483"/>
                  </a:lnTo>
                  <a:lnTo>
                    <a:pt x="150228" y="37541"/>
                  </a:lnTo>
                  <a:lnTo>
                    <a:pt x="150469" y="44196"/>
                  </a:lnTo>
                  <a:lnTo>
                    <a:pt x="144437" y="48488"/>
                  </a:lnTo>
                  <a:lnTo>
                    <a:pt x="142455" y="53187"/>
                  </a:lnTo>
                  <a:lnTo>
                    <a:pt x="144056" y="58369"/>
                  </a:lnTo>
                  <a:lnTo>
                    <a:pt x="148742" y="64122"/>
                  </a:lnTo>
                  <a:lnTo>
                    <a:pt x="153657" y="63258"/>
                  </a:lnTo>
                  <a:lnTo>
                    <a:pt x="153657" y="62103"/>
                  </a:lnTo>
                  <a:lnTo>
                    <a:pt x="154228" y="60071"/>
                  </a:lnTo>
                  <a:lnTo>
                    <a:pt x="157695" y="59499"/>
                  </a:lnTo>
                  <a:lnTo>
                    <a:pt x="159423" y="59499"/>
                  </a:lnTo>
                  <a:lnTo>
                    <a:pt x="160286" y="55460"/>
                  </a:lnTo>
                  <a:lnTo>
                    <a:pt x="162318" y="55460"/>
                  </a:lnTo>
                  <a:lnTo>
                    <a:pt x="161734" y="52565"/>
                  </a:lnTo>
                  <a:lnTo>
                    <a:pt x="161734" y="51130"/>
                  </a:lnTo>
                  <a:lnTo>
                    <a:pt x="165493" y="45059"/>
                  </a:lnTo>
                  <a:lnTo>
                    <a:pt x="163766" y="34658"/>
                  </a:lnTo>
                  <a:lnTo>
                    <a:pt x="163766" y="27736"/>
                  </a:lnTo>
                  <a:lnTo>
                    <a:pt x="170472" y="14084"/>
                  </a:lnTo>
                  <a:lnTo>
                    <a:pt x="172364" y="6769"/>
                  </a:lnTo>
                  <a:close/>
                </a:path>
              </a:pathLst>
            </a:custGeom>
            <a:solidFill>
              <a:srgbClr val="818485"/>
            </a:solidFill>
          </p:spPr>
          <p:txBody>
            <a:bodyPr wrap="square" lIns="0" tIns="0" rIns="0" bIns="0" rtlCol="0"/>
            <a:lstStyle/>
            <a:p>
              <a:endParaRPr/>
            </a:p>
          </p:txBody>
        </p:sp>
        <p:sp>
          <p:nvSpPr>
            <p:cNvPr id="1169" name="object 1172">
              <a:extLst>
                <a:ext uri="{FF2B5EF4-FFF2-40B4-BE49-F238E27FC236}">
                  <a16:creationId xmlns:a16="http://schemas.microsoft.com/office/drawing/2014/main" id="{420A024D-94D0-C341-C575-98D3DB2E61CC}"/>
                </a:ext>
              </a:extLst>
            </p:cNvPr>
            <p:cNvSpPr/>
            <p:nvPr/>
          </p:nvSpPr>
          <p:spPr>
            <a:xfrm>
              <a:off x="6257874" y="3191995"/>
              <a:ext cx="1905" cy="2540"/>
            </a:xfrm>
            <a:custGeom>
              <a:avLst/>
              <a:gdLst/>
              <a:ahLst/>
              <a:cxnLst/>
              <a:rect l="l" t="t" r="r" b="b"/>
              <a:pathLst>
                <a:path w="1904" h="2539">
                  <a:moveTo>
                    <a:pt x="0" y="0"/>
                  </a:moveTo>
                  <a:lnTo>
                    <a:pt x="0" y="2019"/>
                  </a:lnTo>
                  <a:lnTo>
                    <a:pt x="292" y="1435"/>
                  </a:lnTo>
                  <a:lnTo>
                    <a:pt x="863" y="1155"/>
                  </a:lnTo>
                  <a:lnTo>
                    <a:pt x="1447" y="863"/>
                  </a:lnTo>
                  <a:lnTo>
                    <a:pt x="863" y="571"/>
                  </a:lnTo>
                  <a:lnTo>
                    <a:pt x="292" y="279"/>
                  </a:lnTo>
                  <a:lnTo>
                    <a:pt x="0" y="0"/>
                  </a:lnTo>
                  <a:close/>
                </a:path>
              </a:pathLst>
            </a:custGeom>
            <a:solidFill>
              <a:srgbClr val="DDCFC7"/>
            </a:solidFill>
          </p:spPr>
          <p:txBody>
            <a:bodyPr wrap="square" lIns="0" tIns="0" rIns="0" bIns="0" rtlCol="0"/>
            <a:lstStyle/>
            <a:p>
              <a:endParaRPr/>
            </a:p>
          </p:txBody>
        </p:sp>
        <p:sp>
          <p:nvSpPr>
            <p:cNvPr id="1170" name="object 1173">
              <a:extLst>
                <a:ext uri="{FF2B5EF4-FFF2-40B4-BE49-F238E27FC236}">
                  <a16:creationId xmlns:a16="http://schemas.microsoft.com/office/drawing/2014/main" id="{302A7D33-9246-4657-8CDA-7BCF639CF946}"/>
                </a:ext>
              </a:extLst>
            </p:cNvPr>
            <p:cNvSpPr/>
            <p:nvPr/>
          </p:nvSpPr>
          <p:spPr>
            <a:xfrm>
              <a:off x="6419609" y="3184769"/>
              <a:ext cx="2540" cy="9525"/>
            </a:xfrm>
            <a:custGeom>
              <a:avLst/>
              <a:gdLst/>
              <a:ahLst/>
              <a:cxnLst/>
              <a:rect l="l" t="t" r="r" b="b"/>
              <a:pathLst>
                <a:path w="2539" h="9525">
                  <a:moveTo>
                    <a:pt x="2019" y="0"/>
                  </a:moveTo>
                  <a:lnTo>
                    <a:pt x="1155" y="0"/>
                  </a:lnTo>
                  <a:lnTo>
                    <a:pt x="1155" y="584"/>
                  </a:lnTo>
                  <a:lnTo>
                    <a:pt x="584" y="3467"/>
                  </a:lnTo>
                  <a:lnTo>
                    <a:pt x="0" y="9245"/>
                  </a:lnTo>
                  <a:lnTo>
                    <a:pt x="1155" y="9245"/>
                  </a:lnTo>
                  <a:lnTo>
                    <a:pt x="2019" y="0"/>
                  </a:lnTo>
                  <a:close/>
                </a:path>
              </a:pathLst>
            </a:custGeom>
            <a:solidFill>
              <a:srgbClr val="CDCFCE"/>
            </a:solidFill>
          </p:spPr>
          <p:txBody>
            <a:bodyPr wrap="square" lIns="0" tIns="0" rIns="0" bIns="0" rtlCol="0"/>
            <a:lstStyle/>
            <a:p>
              <a:endParaRPr/>
            </a:p>
          </p:txBody>
        </p:sp>
        <p:sp>
          <p:nvSpPr>
            <p:cNvPr id="1171" name="object 1174">
              <a:extLst>
                <a:ext uri="{FF2B5EF4-FFF2-40B4-BE49-F238E27FC236}">
                  <a16:creationId xmlns:a16="http://schemas.microsoft.com/office/drawing/2014/main" id="{74EA94CE-9780-F711-AF78-A03FAD354491}"/>
                </a:ext>
              </a:extLst>
            </p:cNvPr>
            <p:cNvSpPr/>
            <p:nvPr/>
          </p:nvSpPr>
          <p:spPr>
            <a:xfrm>
              <a:off x="6269432" y="3187364"/>
              <a:ext cx="3175" cy="6350"/>
            </a:xfrm>
            <a:custGeom>
              <a:avLst/>
              <a:gdLst/>
              <a:ahLst/>
              <a:cxnLst/>
              <a:rect l="l" t="t" r="r" b="b"/>
              <a:pathLst>
                <a:path w="3175" h="6350">
                  <a:moveTo>
                    <a:pt x="2298" y="0"/>
                  </a:moveTo>
                  <a:lnTo>
                    <a:pt x="2019" y="0"/>
                  </a:lnTo>
                  <a:lnTo>
                    <a:pt x="571" y="1739"/>
                  </a:lnTo>
                  <a:lnTo>
                    <a:pt x="0" y="5791"/>
                  </a:lnTo>
                  <a:lnTo>
                    <a:pt x="279" y="5791"/>
                  </a:lnTo>
                  <a:lnTo>
                    <a:pt x="571" y="6070"/>
                  </a:lnTo>
                  <a:lnTo>
                    <a:pt x="1143" y="4914"/>
                  </a:lnTo>
                  <a:lnTo>
                    <a:pt x="1727" y="4051"/>
                  </a:lnTo>
                  <a:lnTo>
                    <a:pt x="2590" y="3187"/>
                  </a:lnTo>
                  <a:lnTo>
                    <a:pt x="2590" y="292"/>
                  </a:lnTo>
                  <a:lnTo>
                    <a:pt x="2298" y="0"/>
                  </a:lnTo>
                  <a:close/>
                </a:path>
              </a:pathLst>
            </a:custGeom>
            <a:solidFill>
              <a:srgbClr val="E3AA99"/>
            </a:solidFill>
          </p:spPr>
          <p:txBody>
            <a:bodyPr wrap="square" lIns="0" tIns="0" rIns="0" bIns="0" rtlCol="0"/>
            <a:lstStyle/>
            <a:p>
              <a:endParaRPr/>
            </a:p>
          </p:txBody>
        </p:sp>
        <p:sp>
          <p:nvSpPr>
            <p:cNvPr id="1172" name="object 1175">
              <a:extLst>
                <a:ext uri="{FF2B5EF4-FFF2-40B4-BE49-F238E27FC236}">
                  <a16:creationId xmlns:a16="http://schemas.microsoft.com/office/drawing/2014/main" id="{88F5592B-236A-5EC3-2F10-33587A81110C}"/>
                </a:ext>
              </a:extLst>
            </p:cNvPr>
            <p:cNvSpPr/>
            <p:nvPr/>
          </p:nvSpPr>
          <p:spPr>
            <a:xfrm>
              <a:off x="6369640" y="3163114"/>
              <a:ext cx="7620" cy="30480"/>
            </a:xfrm>
            <a:custGeom>
              <a:avLst/>
              <a:gdLst/>
              <a:ahLst/>
              <a:cxnLst/>
              <a:rect l="l" t="t" r="r" b="b"/>
              <a:pathLst>
                <a:path w="7620" h="30480">
                  <a:moveTo>
                    <a:pt x="0" y="0"/>
                  </a:moveTo>
                  <a:lnTo>
                    <a:pt x="2078" y="21565"/>
                  </a:lnTo>
                  <a:lnTo>
                    <a:pt x="2895" y="28879"/>
                  </a:lnTo>
                  <a:lnTo>
                    <a:pt x="4622" y="29451"/>
                  </a:lnTo>
                  <a:lnTo>
                    <a:pt x="5778" y="30035"/>
                  </a:lnTo>
                  <a:lnTo>
                    <a:pt x="6070" y="29451"/>
                  </a:lnTo>
                  <a:lnTo>
                    <a:pt x="7226" y="28879"/>
                  </a:lnTo>
                  <a:lnTo>
                    <a:pt x="6800" y="21947"/>
                  </a:lnTo>
                  <a:lnTo>
                    <a:pt x="6047" y="8087"/>
                  </a:lnTo>
                  <a:lnTo>
                    <a:pt x="5778" y="1155"/>
                  </a:lnTo>
                  <a:lnTo>
                    <a:pt x="3759" y="571"/>
                  </a:lnTo>
                  <a:lnTo>
                    <a:pt x="0" y="0"/>
                  </a:lnTo>
                  <a:close/>
                </a:path>
              </a:pathLst>
            </a:custGeom>
            <a:solidFill>
              <a:srgbClr val="CDCFC6"/>
            </a:solidFill>
          </p:spPr>
          <p:txBody>
            <a:bodyPr wrap="square" lIns="0" tIns="0" rIns="0" bIns="0" rtlCol="0"/>
            <a:lstStyle/>
            <a:p>
              <a:endParaRPr/>
            </a:p>
          </p:txBody>
        </p:sp>
        <p:sp>
          <p:nvSpPr>
            <p:cNvPr id="1173" name="object 1176">
              <a:extLst>
                <a:ext uri="{FF2B5EF4-FFF2-40B4-BE49-F238E27FC236}">
                  <a16:creationId xmlns:a16="http://schemas.microsoft.com/office/drawing/2014/main" id="{533CE792-D685-691F-98C1-D4CCAC13AA10}"/>
                </a:ext>
              </a:extLst>
            </p:cNvPr>
            <p:cNvSpPr/>
            <p:nvPr/>
          </p:nvSpPr>
          <p:spPr>
            <a:xfrm>
              <a:off x="6243140" y="3187663"/>
              <a:ext cx="2540" cy="4445"/>
            </a:xfrm>
            <a:custGeom>
              <a:avLst/>
              <a:gdLst/>
              <a:ahLst/>
              <a:cxnLst/>
              <a:rect l="l" t="t" r="r" b="b"/>
              <a:pathLst>
                <a:path w="2539" h="4444">
                  <a:moveTo>
                    <a:pt x="2311" y="0"/>
                  </a:moveTo>
                  <a:lnTo>
                    <a:pt x="1447" y="292"/>
                  </a:lnTo>
                  <a:lnTo>
                    <a:pt x="584" y="571"/>
                  </a:lnTo>
                  <a:lnTo>
                    <a:pt x="0" y="1155"/>
                  </a:lnTo>
                  <a:lnTo>
                    <a:pt x="0" y="3175"/>
                  </a:lnTo>
                  <a:lnTo>
                    <a:pt x="292" y="4330"/>
                  </a:lnTo>
                  <a:lnTo>
                    <a:pt x="1155" y="4038"/>
                  </a:lnTo>
                  <a:lnTo>
                    <a:pt x="2311" y="0"/>
                  </a:lnTo>
                  <a:close/>
                </a:path>
              </a:pathLst>
            </a:custGeom>
            <a:solidFill>
              <a:srgbClr val="91736E"/>
            </a:solidFill>
          </p:spPr>
          <p:txBody>
            <a:bodyPr wrap="square" lIns="0" tIns="0" rIns="0" bIns="0" rtlCol="0"/>
            <a:lstStyle/>
            <a:p>
              <a:endParaRPr/>
            </a:p>
          </p:txBody>
        </p:sp>
        <p:sp>
          <p:nvSpPr>
            <p:cNvPr id="1174" name="object 1177">
              <a:extLst>
                <a:ext uri="{FF2B5EF4-FFF2-40B4-BE49-F238E27FC236}">
                  <a16:creationId xmlns:a16="http://schemas.microsoft.com/office/drawing/2014/main" id="{17BAC5B2-1F20-B6FF-2FFD-F070E526DCD4}"/>
                </a:ext>
              </a:extLst>
            </p:cNvPr>
            <p:cNvSpPr/>
            <p:nvPr/>
          </p:nvSpPr>
          <p:spPr>
            <a:xfrm>
              <a:off x="6272028" y="3185353"/>
              <a:ext cx="2540" cy="6350"/>
            </a:xfrm>
            <a:custGeom>
              <a:avLst/>
              <a:gdLst/>
              <a:ahLst/>
              <a:cxnLst/>
              <a:rect l="l" t="t" r="r" b="b"/>
              <a:pathLst>
                <a:path w="2539" h="6350">
                  <a:moveTo>
                    <a:pt x="1727" y="0"/>
                  </a:moveTo>
                  <a:lnTo>
                    <a:pt x="863" y="0"/>
                  </a:lnTo>
                  <a:lnTo>
                    <a:pt x="571" y="571"/>
                  </a:lnTo>
                  <a:lnTo>
                    <a:pt x="0" y="2298"/>
                  </a:lnTo>
                  <a:lnTo>
                    <a:pt x="0" y="5194"/>
                  </a:lnTo>
                  <a:lnTo>
                    <a:pt x="571" y="5778"/>
                  </a:lnTo>
                  <a:lnTo>
                    <a:pt x="863" y="6350"/>
                  </a:lnTo>
                  <a:lnTo>
                    <a:pt x="1155" y="5473"/>
                  </a:lnTo>
                  <a:lnTo>
                    <a:pt x="2311" y="3746"/>
                  </a:lnTo>
                  <a:lnTo>
                    <a:pt x="2019" y="2298"/>
                  </a:lnTo>
                  <a:lnTo>
                    <a:pt x="1727" y="1143"/>
                  </a:lnTo>
                  <a:lnTo>
                    <a:pt x="1727" y="0"/>
                  </a:lnTo>
                  <a:close/>
                </a:path>
              </a:pathLst>
            </a:custGeom>
            <a:solidFill>
              <a:srgbClr val="C56853"/>
            </a:solidFill>
          </p:spPr>
          <p:txBody>
            <a:bodyPr wrap="square" lIns="0" tIns="0" rIns="0" bIns="0" rtlCol="0"/>
            <a:lstStyle/>
            <a:p>
              <a:endParaRPr/>
            </a:p>
          </p:txBody>
        </p:sp>
        <p:sp>
          <p:nvSpPr>
            <p:cNvPr id="1175" name="object 1178">
              <a:extLst>
                <a:ext uri="{FF2B5EF4-FFF2-40B4-BE49-F238E27FC236}">
                  <a16:creationId xmlns:a16="http://schemas.microsoft.com/office/drawing/2014/main" id="{29452E5F-D41E-334F-2EC9-AD1A0DD24E91}"/>
                </a:ext>
              </a:extLst>
            </p:cNvPr>
            <p:cNvSpPr/>
            <p:nvPr/>
          </p:nvSpPr>
          <p:spPr>
            <a:xfrm>
              <a:off x="6259895" y="3188811"/>
              <a:ext cx="2540" cy="2540"/>
            </a:xfrm>
            <a:custGeom>
              <a:avLst/>
              <a:gdLst/>
              <a:ahLst/>
              <a:cxnLst/>
              <a:rect l="l" t="t" r="r" b="b"/>
              <a:pathLst>
                <a:path w="2539" h="2539">
                  <a:moveTo>
                    <a:pt x="1447" y="0"/>
                  </a:moveTo>
                  <a:lnTo>
                    <a:pt x="863" y="292"/>
                  </a:lnTo>
                  <a:lnTo>
                    <a:pt x="292" y="863"/>
                  </a:lnTo>
                  <a:lnTo>
                    <a:pt x="0" y="1447"/>
                  </a:lnTo>
                  <a:lnTo>
                    <a:pt x="0" y="2324"/>
                  </a:lnTo>
                  <a:lnTo>
                    <a:pt x="2019" y="2324"/>
                  </a:lnTo>
                  <a:lnTo>
                    <a:pt x="1727" y="1447"/>
                  </a:lnTo>
                  <a:lnTo>
                    <a:pt x="1447" y="584"/>
                  </a:lnTo>
                  <a:lnTo>
                    <a:pt x="1447" y="0"/>
                  </a:lnTo>
                  <a:close/>
                </a:path>
              </a:pathLst>
            </a:custGeom>
            <a:solidFill>
              <a:srgbClr val="E8C8BD"/>
            </a:solidFill>
          </p:spPr>
          <p:txBody>
            <a:bodyPr wrap="square" lIns="0" tIns="0" rIns="0" bIns="0" rtlCol="0"/>
            <a:lstStyle/>
            <a:p>
              <a:endParaRPr/>
            </a:p>
          </p:txBody>
        </p:sp>
        <p:sp>
          <p:nvSpPr>
            <p:cNvPr id="1176" name="object 1179">
              <a:extLst>
                <a:ext uri="{FF2B5EF4-FFF2-40B4-BE49-F238E27FC236}">
                  <a16:creationId xmlns:a16="http://schemas.microsoft.com/office/drawing/2014/main" id="{31770080-9A50-75AE-250A-009CBD0E168B}"/>
                </a:ext>
              </a:extLst>
            </p:cNvPr>
            <p:cNvSpPr/>
            <p:nvPr/>
          </p:nvSpPr>
          <p:spPr>
            <a:xfrm>
              <a:off x="6431161" y="3186215"/>
              <a:ext cx="1905" cy="5080"/>
            </a:xfrm>
            <a:custGeom>
              <a:avLst/>
              <a:gdLst/>
              <a:ahLst/>
              <a:cxnLst/>
              <a:rect l="l" t="t" r="r" b="b"/>
              <a:pathLst>
                <a:path w="1904" h="5080">
                  <a:moveTo>
                    <a:pt x="1447" y="0"/>
                  </a:moveTo>
                  <a:lnTo>
                    <a:pt x="0" y="0"/>
                  </a:lnTo>
                  <a:lnTo>
                    <a:pt x="292" y="1435"/>
                  </a:lnTo>
                  <a:lnTo>
                    <a:pt x="863" y="3175"/>
                  </a:lnTo>
                  <a:lnTo>
                    <a:pt x="1447" y="4914"/>
                  </a:lnTo>
                  <a:lnTo>
                    <a:pt x="1447" y="0"/>
                  </a:lnTo>
                  <a:close/>
                </a:path>
              </a:pathLst>
            </a:custGeom>
            <a:solidFill>
              <a:srgbClr val="797D7E"/>
            </a:solidFill>
          </p:spPr>
          <p:txBody>
            <a:bodyPr wrap="square" lIns="0" tIns="0" rIns="0" bIns="0" rtlCol="0"/>
            <a:lstStyle/>
            <a:p>
              <a:endParaRPr/>
            </a:p>
          </p:txBody>
        </p:sp>
        <p:sp>
          <p:nvSpPr>
            <p:cNvPr id="1177" name="object 1180">
              <a:extLst>
                <a:ext uri="{FF2B5EF4-FFF2-40B4-BE49-F238E27FC236}">
                  <a16:creationId xmlns:a16="http://schemas.microsoft.com/office/drawing/2014/main" id="{F7F6FB31-315B-5B6F-D2CE-6A31CA01969D}"/>
                </a:ext>
              </a:extLst>
            </p:cNvPr>
            <p:cNvSpPr/>
            <p:nvPr/>
          </p:nvSpPr>
          <p:spPr>
            <a:xfrm>
              <a:off x="6273765" y="3185344"/>
              <a:ext cx="1905" cy="3810"/>
            </a:xfrm>
            <a:custGeom>
              <a:avLst/>
              <a:gdLst/>
              <a:ahLst/>
              <a:cxnLst/>
              <a:rect l="l" t="t" r="r" b="b"/>
              <a:pathLst>
                <a:path w="1904" h="3810">
                  <a:moveTo>
                    <a:pt x="1435" y="0"/>
                  </a:moveTo>
                  <a:lnTo>
                    <a:pt x="0" y="0"/>
                  </a:lnTo>
                  <a:lnTo>
                    <a:pt x="0" y="1155"/>
                  </a:lnTo>
                  <a:lnTo>
                    <a:pt x="279" y="2311"/>
                  </a:lnTo>
                  <a:lnTo>
                    <a:pt x="571" y="3759"/>
                  </a:lnTo>
                  <a:lnTo>
                    <a:pt x="863" y="2311"/>
                  </a:lnTo>
                  <a:lnTo>
                    <a:pt x="1155" y="1155"/>
                  </a:lnTo>
                  <a:lnTo>
                    <a:pt x="1435" y="0"/>
                  </a:lnTo>
                  <a:close/>
                </a:path>
              </a:pathLst>
            </a:custGeom>
            <a:solidFill>
              <a:srgbClr val="B45743"/>
            </a:solidFill>
          </p:spPr>
          <p:txBody>
            <a:bodyPr wrap="square" lIns="0" tIns="0" rIns="0" bIns="0" rtlCol="0"/>
            <a:lstStyle/>
            <a:p>
              <a:endParaRPr/>
            </a:p>
          </p:txBody>
        </p:sp>
        <p:sp>
          <p:nvSpPr>
            <p:cNvPr id="1178" name="object 1181">
              <a:extLst>
                <a:ext uri="{FF2B5EF4-FFF2-40B4-BE49-F238E27FC236}">
                  <a16:creationId xmlns:a16="http://schemas.microsoft.com/office/drawing/2014/main" id="{DE05A528-C5AE-66F2-9A87-343F313FF192}"/>
                </a:ext>
              </a:extLst>
            </p:cNvPr>
            <p:cNvSpPr/>
            <p:nvPr/>
          </p:nvSpPr>
          <p:spPr>
            <a:xfrm>
              <a:off x="6271441" y="3184481"/>
              <a:ext cx="1905" cy="3175"/>
            </a:xfrm>
            <a:custGeom>
              <a:avLst/>
              <a:gdLst/>
              <a:ahLst/>
              <a:cxnLst/>
              <a:rect l="l" t="t" r="r" b="b"/>
              <a:pathLst>
                <a:path w="1904" h="3175">
                  <a:moveTo>
                    <a:pt x="876" y="0"/>
                  </a:moveTo>
                  <a:lnTo>
                    <a:pt x="292" y="1739"/>
                  </a:lnTo>
                  <a:lnTo>
                    <a:pt x="0" y="2895"/>
                  </a:lnTo>
                  <a:lnTo>
                    <a:pt x="292" y="2895"/>
                  </a:lnTo>
                  <a:lnTo>
                    <a:pt x="584" y="3175"/>
                  </a:lnTo>
                  <a:lnTo>
                    <a:pt x="1155" y="1447"/>
                  </a:lnTo>
                  <a:lnTo>
                    <a:pt x="1447" y="863"/>
                  </a:lnTo>
                  <a:lnTo>
                    <a:pt x="876" y="292"/>
                  </a:lnTo>
                  <a:lnTo>
                    <a:pt x="876" y="0"/>
                  </a:lnTo>
                  <a:close/>
                </a:path>
              </a:pathLst>
            </a:custGeom>
            <a:solidFill>
              <a:srgbClr val="E3AA99"/>
            </a:solidFill>
          </p:spPr>
          <p:txBody>
            <a:bodyPr wrap="square" lIns="0" tIns="0" rIns="0" bIns="0" rtlCol="0"/>
            <a:lstStyle/>
            <a:p>
              <a:endParaRPr/>
            </a:p>
          </p:txBody>
        </p:sp>
        <p:sp>
          <p:nvSpPr>
            <p:cNvPr id="1179" name="object 1182">
              <a:extLst>
                <a:ext uri="{FF2B5EF4-FFF2-40B4-BE49-F238E27FC236}">
                  <a16:creationId xmlns:a16="http://schemas.microsoft.com/office/drawing/2014/main" id="{49A044D0-E071-16B9-5CBD-7B2A52D34101}"/>
                </a:ext>
              </a:extLst>
            </p:cNvPr>
            <p:cNvSpPr/>
            <p:nvPr/>
          </p:nvSpPr>
          <p:spPr>
            <a:xfrm>
              <a:off x="6263650" y="3183330"/>
              <a:ext cx="1270" cy="3175"/>
            </a:xfrm>
            <a:custGeom>
              <a:avLst/>
              <a:gdLst/>
              <a:ahLst/>
              <a:cxnLst/>
              <a:rect l="l" t="t" r="r" b="b"/>
              <a:pathLst>
                <a:path w="1270" h="3175">
                  <a:moveTo>
                    <a:pt x="1155" y="0"/>
                  </a:moveTo>
                  <a:lnTo>
                    <a:pt x="0" y="0"/>
                  </a:lnTo>
                  <a:lnTo>
                    <a:pt x="584" y="1727"/>
                  </a:lnTo>
                  <a:lnTo>
                    <a:pt x="1155" y="2882"/>
                  </a:lnTo>
                  <a:lnTo>
                    <a:pt x="1155" y="2019"/>
                  </a:lnTo>
                  <a:lnTo>
                    <a:pt x="1155" y="0"/>
                  </a:lnTo>
                  <a:close/>
                </a:path>
              </a:pathLst>
            </a:custGeom>
            <a:solidFill>
              <a:srgbClr val="DDCFC7"/>
            </a:solidFill>
          </p:spPr>
          <p:txBody>
            <a:bodyPr wrap="square" lIns="0" tIns="0" rIns="0" bIns="0" rtlCol="0"/>
            <a:lstStyle/>
            <a:p>
              <a:endParaRPr/>
            </a:p>
          </p:txBody>
        </p:sp>
        <p:sp>
          <p:nvSpPr>
            <p:cNvPr id="1180" name="object 1183">
              <a:extLst>
                <a:ext uri="{FF2B5EF4-FFF2-40B4-BE49-F238E27FC236}">
                  <a16:creationId xmlns:a16="http://schemas.microsoft.com/office/drawing/2014/main" id="{4E5A2EEF-F40B-626E-D1D6-661FF8DC2BC9}"/>
                </a:ext>
              </a:extLst>
            </p:cNvPr>
            <p:cNvSpPr/>
            <p:nvPr/>
          </p:nvSpPr>
          <p:spPr>
            <a:xfrm>
              <a:off x="6431161" y="3176106"/>
              <a:ext cx="1905" cy="10160"/>
            </a:xfrm>
            <a:custGeom>
              <a:avLst/>
              <a:gdLst/>
              <a:ahLst/>
              <a:cxnLst/>
              <a:rect l="l" t="t" r="r" b="b"/>
              <a:pathLst>
                <a:path w="1904" h="10160">
                  <a:moveTo>
                    <a:pt x="571" y="0"/>
                  </a:moveTo>
                  <a:lnTo>
                    <a:pt x="0" y="6642"/>
                  </a:lnTo>
                  <a:lnTo>
                    <a:pt x="0" y="10109"/>
                  </a:lnTo>
                  <a:lnTo>
                    <a:pt x="1447" y="10109"/>
                  </a:lnTo>
                  <a:lnTo>
                    <a:pt x="863" y="3175"/>
                  </a:lnTo>
                  <a:lnTo>
                    <a:pt x="571" y="0"/>
                  </a:lnTo>
                  <a:close/>
                </a:path>
              </a:pathLst>
            </a:custGeom>
            <a:solidFill>
              <a:srgbClr val="898C8D"/>
            </a:solidFill>
          </p:spPr>
          <p:txBody>
            <a:bodyPr wrap="square" lIns="0" tIns="0" rIns="0" bIns="0" rtlCol="0"/>
            <a:lstStyle/>
            <a:p>
              <a:endParaRPr/>
            </a:p>
          </p:txBody>
        </p:sp>
        <p:sp>
          <p:nvSpPr>
            <p:cNvPr id="1181" name="object 1184">
              <a:extLst>
                <a:ext uri="{FF2B5EF4-FFF2-40B4-BE49-F238E27FC236}">
                  <a16:creationId xmlns:a16="http://schemas.microsoft.com/office/drawing/2014/main" id="{BDE0F686-731A-34DC-E5CA-CAF0229D3618}"/>
                </a:ext>
              </a:extLst>
            </p:cNvPr>
            <p:cNvSpPr/>
            <p:nvPr/>
          </p:nvSpPr>
          <p:spPr>
            <a:xfrm>
              <a:off x="6272307" y="3113149"/>
              <a:ext cx="19685" cy="72390"/>
            </a:xfrm>
            <a:custGeom>
              <a:avLst/>
              <a:gdLst/>
              <a:ahLst/>
              <a:cxnLst/>
              <a:rect l="l" t="t" r="r" b="b"/>
              <a:pathLst>
                <a:path w="19685" h="72389">
                  <a:moveTo>
                    <a:pt x="19354" y="0"/>
                  </a:moveTo>
                  <a:lnTo>
                    <a:pt x="14307" y="18186"/>
                  </a:lnTo>
                  <a:lnTo>
                    <a:pt x="9572" y="35552"/>
                  </a:lnTo>
                  <a:lnTo>
                    <a:pt x="4774" y="53397"/>
                  </a:lnTo>
                  <a:lnTo>
                    <a:pt x="0" y="71323"/>
                  </a:lnTo>
                  <a:lnTo>
                    <a:pt x="0" y="71627"/>
                  </a:lnTo>
                  <a:lnTo>
                    <a:pt x="584" y="72199"/>
                  </a:lnTo>
                  <a:lnTo>
                    <a:pt x="1447" y="72199"/>
                  </a:lnTo>
                  <a:lnTo>
                    <a:pt x="2031" y="68732"/>
                  </a:lnTo>
                  <a:lnTo>
                    <a:pt x="2603" y="67284"/>
                  </a:lnTo>
                  <a:lnTo>
                    <a:pt x="2895" y="65849"/>
                  </a:lnTo>
                  <a:lnTo>
                    <a:pt x="4051" y="62953"/>
                  </a:lnTo>
                  <a:lnTo>
                    <a:pt x="4914" y="57759"/>
                  </a:lnTo>
                  <a:lnTo>
                    <a:pt x="5206" y="56603"/>
                  </a:lnTo>
                  <a:lnTo>
                    <a:pt x="5778" y="54876"/>
                  </a:lnTo>
                  <a:lnTo>
                    <a:pt x="6654" y="51981"/>
                  </a:lnTo>
                  <a:lnTo>
                    <a:pt x="8381" y="46774"/>
                  </a:lnTo>
                  <a:lnTo>
                    <a:pt x="8674" y="45046"/>
                  </a:lnTo>
                  <a:lnTo>
                    <a:pt x="9245" y="43319"/>
                  </a:lnTo>
                  <a:lnTo>
                    <a:pt x="9829" y="41871"/>
                  </a:lnTo>
                  <a:lnTo>
                    <a:pt x="9829" y="41300"/>
                  </a:lnTo>
                  <a:lnTo>
                    <a:pt x="10109" y="41008"/>
                  </a:lnTo>
                  <a:lnTo>
                    <a:pt x="11264" y="38125"/>
                  </a:lnTo>
                  <a:lnTo>
                    <a:pt x="12141" y="36677"/>
                  </a:lnTo>
                  <a:lnTo>
                    <a:pt x="12420" y="33781"/>
                  </a:lnTo>
                  <a:lnTo>
                    <a:pt x="14160" y="30899"/>
                  </a:lnTo>
                  <a:lnTo>
                    <a:pt x="14160" y="27139"/>
                  </a:lnTo>
                  <a:lnTo>
                    <a:pt x="14452" y="25984"/>
                  </a:lnTo>
                  <a:lnTo>
                    <a:pt x="14452" y="23964"/>
                  </a:lnTo>
                  <a:lnTo>
                    <a:pt x="14731" y="22529"/>
                  </a:lnTo>
                  <a:lnTo>
                    <a:pt x="15024" y="21374"/>
                  </a:lnTo>
                  <a:lnTo>
                    <a:pt x="15608" y="20218"/>
                  </a:lnTo>
                  <a:lnTo>
                    <a:pt x="15711" y="17761"/>
                  </a:lnTo>
                  <a:lnTo>
                    <a:pt x="15887" y="17030"/>
                  </a:lnTo>
                  <a:lnTo>
                    <a:pt x="16471" y="15303"/>
                  </a:lnTo>
                  <a:lnTo>
                    <a:pt x="17043" y="12992"/>
                  </a:lnTo>
                  <a:lnTo>
                    <a:pt x="17335" y="12128"/>
                  </a:lnTo>
                  <a:lnTo>
                    <a:pt x="17335" y="10680"/>
                  </a:lnTo>
                  <a:lnTo>
                    <a:pt x="17627" y="9232"/>
                  </a:lnTo>
                  <a:lnTo>
                    <a:pt x="17906" y="8077"/>
                  </a:lnTo>
                  <a:lnTo>
                    <a:pt x="17906" y="7797"/>
                  </a:lnTo>
                  <a:lnTo>
                    <a:pt x="18199" y="6642"/>
                  </a:lnTo>
                  <a:lnTo>
                    <a:pt x="19354" y="4330"/>
                  </a:lnTo>
                  <a:lnTo>
                    <a:pt x="19354" y="0"/>
                  </a:lnTo>
                  <a:close/>
                </a:path>
              </a:pathLst>
            </a:custGeom>
            <a:solidFill>
              <a:srgbClr val="E3AA99"/>
            </a:solidFill>
          </p:spPr>
          <p:txBody>
            <a:bodyPr wrap="square" lIns="0" tIns="0" rIns="0" bIns="0" rtlCol="0"/>
            <a:lstStyle/>
            <a:p>
              <a:endParaRPr/>
            </a:p>
          </p:txBody>
        </p:sp>
        <p:sp>
          <p:nvSpPr>
            <p:cNvPr id="1182" name="object 1185">
              <a:extLst>
                <a:ext uri="{FF2B5EF4-FFF2-40B4-BE49-F238E27FC236}">
                  <a16:creationId xmlns:a16="http://schemas.microsoft.com/office/drawing/2014/main" id="{E400AAB0-D53D-6CC7-5933-0161D65AA5E9}"/>
                </a:ext>
              </a:extLst>
            </p:cNvPr>
            <p:cNvSpPr/>
            <p:nvPr/>
          </p:nvSpPr>
          <p:spPr>
            <a:xfrm>
              <a:off x="6273759" y="3178123"/>
              <a:ext cx="3810" cy="7620"/>
            </a:xfrm>
            <a:custGeom>
              <a:avLst/>
              <a:gdLst/>
              <a:ahLst/>
              <a:cxnLst/>
              <a:rect l="l" t="t" r="r" b="b"/>
              <a:pathLst>
                <a:path w="3810" h="7619">
                  <a:moveTo>
                    <a:pt x="2882" y="0"/>
                  </a:moveTo>
                  <a:lnTo>
                    <a:pt x="2311" y="584"/>
                  </a:lnTo>
                  <a:lnTo>
                    <a:pt x="1155" y="2311"/>
                  </a:lnTo>
                  <a:lnTo>
                    <a:pt x="571" y="3759"/>
                  </a:lnTo>
                  <a:lnTo>
                    <a:pt x="292" y="5499"/>
                  </a:lnTo>
                  <a:lnTo>
                    <a:pt x="0" y="7226"/>
                  </a:lnTo>
                  <a:lnTo>
                    <a:pt x="1447" y="7226"/>
                  </a:lnTo>
                  <a:lnTo>
                    <a:pt x="2603" y="3759"/>
                  </a:lnTo>
                  <a:lnTo>
                    <a:pt x="3467" y="2311"/>
                  </a:lnTo>
                  <a:lnTo>
                    <a:pt x="2882" y="584"/>
                  </a:lnTo>
                  <a:lnTo>
                    <a:pt x="2882" y="0"/>
                  </a:lnTo>
                  <a:close/>
                </a:path>
              </a:pathLst>
            </a:custGeom>
            <a:solidFill>
              <a:srgbClr val="C56853"/>
            </a:solidFill>
          </p:spPr>
          <p:txBody>
            <a:bodyPr wrap="square" lIns="0" tIns="0" rIns="0" bIns="0" rtlCol="0"/>
            <a:lstStyle/>
            <a:p>
              <a:endParaRPr/>
            </a:p>
          </p:txBody>
        </p:sp>
        <p:sp>
          <p:nvSpPr>
            <p:cNvPr id="1183" name="object 1186">
              <a:extLst>
                <a:ext uri="{FF2B5EF4-FFF2-40B4-BE49-F238E27FC236}">
                  <a16:creationId xmlns:a16="http://schemas.microsoft.com/office/drawing/2014/main" id="{5D40518F-282A-9659-EA9C-D44C157EEBF4}"/>
                </a:ext>
              </a:extLst>
            </p:cNvPr>
            <p:cNvSpPr/>
            <p:nvPr/>
          </p:nvSpPr>
          <p:spPr>
            <a:xfrm>
              <a:off x="6287910" y="3182453"/>
              <a:ext cx="1270" cy="3175"/>
            </a:xfrm>
            <a:custGeom>
              <a:avLst/>
              <a:gdLst/>
              <a:ahLst/>
              <a:cxnLst/>
              <a:rect l="l" t="t" r="r" b="b"/>
              <a:pathLst>
                <a:path w="1270" h="3175">
                  <a:moveTo>
                    <a:pt x="876" y="0"/>
                  </a:moveTo>
                  <a:lnTo>
                    <a:pt x="0" y="0"/>
                  </a:lnTo>
                  <a:lnTo>
                    <a:pt x="0" y="2895"/>
                  </a:lnTo>
                  <a:lnTo>
                    <a:pt x="292" y="1739"/>
                  </a:lnTo>
                  <a:lnTo>
                    <a:pt x="571" y="876"/>
                  </a:lnTo>
                  <a:lnTo>
                    <a:pt x="876" y="0"/>
                  </a:lnTo>
                  <a:close/>
                </a:path>
              </a:pathLst>
            </a:custGeom>
            <a:solidFill>
              <a:srgbClr val="B1B3AC"/>
            </a:solidFill>
          </p:spPr>
          <p:txBody>
            <a:bodyPr wrap="square" lIns="0" tIns="0" rIns="0" bIns="0" rtlCol="0"/>
            <a:lstStyle/>
            <a:p>
              <a:endParaRPr/>
            </a:p>
          </p:txBody>
        </p:sp>
        <p:sp>
          <p:nvSpPr>
            <p:cNvPr id="1184" name="object 1187">
              <a:extLst>
                <a:ext uri="{FF2B5EF4-FFF2-40B4-BE49-F238E27FC236}">
                  <a16:creationId xmlns:a16="http://schemas.microsoft.com/office/drawing/2014/main" id="{7D829A81-AC04-4044-E50B-032819859AB0}"/>
                </a:ext>
              </a:extLst>
            </p:cNvPr>
            <p:cNvSpPr/>
            <p:nvPr/>
          </p:nvSpPr>
          <p:spPr>
            <a:xfrm>
              <a:off x="6419609" y="3181017"/>
              <a:ext cx="1270" cy="4445"/>
            </a:xfrm>
            <a:custGeom>
              <a:avLst/>
              <a:gdLst/>
              <a:ahLst/>
              <a:cxnLst/>
              <a:rect l="l" t="t" r="r" b="b"/>
              <a:pathLst>
                <a:path w="1270" h="4444">
                  <a:moveTo>
                    <a:pt x="0" y="0"/>
                  </a:moveTo>
                  <a:lnTo>
                    <a:pt x="584" y="2882"/>
                  </a:lnTo>
                  <a:lnTo>
                    <a:pt x="1155" y="4330"/>
                  </a:lnTo>
                  <a:lnTo>
                    <a:pt x="1155" y="3759"/>
                  </a:lnTo>
                  <a:lnTo>
                    <a:pt x="584" y="2311"/>
                  </a:lnTo>
                  <a:lnTo>
                    <a:pt x="0" y="0"/>
                  </a:lnTo>
                  <a:close/>
                </a:path>
              </a:pathLst>
            </a:custGeom>
            <a:solidFill>
              <a:srgbClr val="C4C5C5"/>
            </a:solidFill>
          </p:spPr>
          <p:txBody>
            <a:bodyPr wrap="square" lIns="0" tIns="0" rIns="0" bIns="0" rtlCol="0"/>
            <a:lstStyle/>
            <a:p>
              <a:endParaRPr/>
            </a:p>
          </p:txBody>
        </p:sp>
        <p:sp>
          <p:nvSpPr>
            <p:cNvPr id="1185" name="object 1188">
              <a:extLst>
                <a:ext uri="{FF2B5EF4-FFF2-40B4-BE49-F238E27FC236}">
                  <a16:creationId xmlns:a16="http://schemas.microsoft.com/office/drawing/2014/main" id="{2569C20A-C523-7CF2-DBCD-9C65E7BE7E00}"/>
                </a:ext>
              </a:extLst>
            </p:cNvPr>
            <p:cNvSpPr/>
            <p:nvPr/>
          </p:nvSpPr>
          <p:spPr>
            <a:xfrm>
              <a:off x="6252104" y="3181599"/>
              <a:ext cx="1905" cy="3175"/>
            </a:xfrm>
            <a:custGeom>
              <a:avLst/>
              <a:gdLst/>
              <a:ahLst/>
              <a:cxnLst/>
              <a:rect l="l" t="t" r="r" b="b"/>
              <a:pathLst>
                <a:path w="1904" h="3175">
                  <a:moveTo>
                    <a:pt x="1435" y="0"/>
                  </a:moveTo>
                  <a:lnTo>
                    <a:pt x="279" y="1727"/>
                  </a:lnTo>
                  <a:lnTo>
                    <a:pt x="0" y="2882"/>
                  </a:lnTo>
                  <a:lnTo>
                    <a:pt x="279" y="2882"/>
                  </a:lnTo>
                  <a:lnTo>
                    <a:pt x="571" y="3175"/>
                  </a:lnTo>
                  <a:lnTo>
                    <a:pt x="1155" y="863"/>
                  </a:lnTo>
                  <a:lnTo>
                    <a:pt x="1435" y="0"/>
                  </a:lnTo>
                  <a:close/>
                </a:path>
              </a:pathLst>
            </a:custGeom>
            <a:solidFill>
              <a:srgbClr val="A64E3C"/>
            </a:solidFill>
          </p:spPr>
          <p:txBody>
            <a:bodyPr wrap="square" lIns="0" tIns="0" rIns="0" bIns="0" rtlCol="0"/>
            <a:lstStyle/>
            <a:p>
              <a:endParaRPr/>
            </a:p>
          </p:txBody>
        </p:sp>
        <p:sp>
          <p:nvSpPr>
            <p:cNvPr id="1186" name="object 1189">
              <a:extLst>
                <a:ext uri="{FF2B5EF4-FFF2-40B4-BE49-F238E27FC236}">
                  <a16:creationId xmlns:a16="http://schemas.microsoft.com/office/drawing/2014/main" id="{F1FF9C71-7A0C-8D46-8531-BC2D0728B4D5}"/>
                </a:ext>
              </a:extLst>
            </p:cNvPr>
            <p:cNvSpPr/>
            <p:nvPr/>
          </p:nvSpPr>
          <p:spPr>
            <a:xfrm>
              <a:off x="6386109" y="3181596"/>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B1ABB3"/>
            </a:solidFill>
          </p:spPr>
          <p:txBody>
            <a:bodyPr wrap="square" lIns="0" tIns="0" rIns="0" bIns="0" rtlCol="0"/>
            <a:lstStyle/>
            <a:p>
              <a:endParaRPr/>
            </a:p>
          </p:txBody>
        </p:sp>
        <p:sp>
          <p:nvSpPr>
            <p:cNvPr id="1187" name="object 1190">
              <a:extLst>
                <a:ext uri="{FF2B5EF4-FFF2-40B4-BE49-F238E27FC236}">
                  <a16:creationId xmlns:a16="http://schemas.microsoft.com/office/drawing/2014/main" id="{AEEF5CA0-A4B7-F416-318B-E953FFB914FC}"/>
                </a:ext>
              </a:extLst>
            </p:cNvPr>
            <p:cNvSpPr/>
            <p:nvPr/>
          </p:nvSpPr>
          <p:spPr>
            <a:xfrm>
              <a:off x="6176139" y="3175242"/>
              <a:ext cx="2540" cy="5715"/>
            </a:xfrm>
            <a:custGeom>
              <a:avLst/>
              <a:gdLst/>
              <a:ahLst/>
              <a:cxnLst/>
              <a:rect l="l" t="t" r="r" b="b"/>
              <a:pathLst>
                <a:path w="2539" h="5714">
                  <a:moveTo>
                    <a:pt x="1447" y="0"/>
                  </a:moveTo>
                  <a:lnTo>
                    <a:pt x="292" y="3467"/>
                  </a:lnTo>
                  <a:lnTo>
                    <a:pt x="0" y="5194"/>
                  </a:lnTo>
                  <a:lnTo>
                    <a:pt x="1447" y="3467"/>
                  </a:lnTo>
                  <a:lnTo>
                    <a:pt x="2019" y="571"/>
                  </a:lnTo>
                  <a:lnTo>
                    <a:pt x="1447" y="0"/>
                  </a:lnTo>
                  <a:close/>
                </a:path>
              </a:pathLst>
            </a:custGeom>
            <a:solidFill>
              <a:srgbClr val="898C8D"/>
            </a:solidFill>
          </p:spPr>
          <p:txBody>
            <a:bodyPr wrap="square" lIns="0" tIns="0" rIns="0" bIns="0" rtlCol="0"/>
            <a:lstStyle/>
            <a:p>
              <a:endParaRPr/>
            </a:p>
          </p:txBody>
        </p:sp>
        <p:sp>
          <p:nvSpPr>
            <p:cNvPr id="1188" name="object 1191">
              <a:extLst>
                <a:ext uri="{FF2B5EF4-FFF2-40B4-BE49-F238E27FC236}">
                  <a16:creationId xmlns:a16="http://schemas.microsoft.com/office/drawing/2014/main" id="{50AF9C63-9CCD-B1DB-6631-32405A45B4C9}"/>
                </a:ext>
              </a:extLst>
            </p:cNvPr>
            <p:cNvSpPr/>
            <p:nvPr/>
          </p:nvSpPr>
          <p:spPr>
            <a:xfrm>
              <a:off x="6274914" y="3176106"/>
              <a:ext cx="1905" cy="4445"/>
            </a:xfrm>
            <a:custGeom>
              <a:avLst/>
              <a:gdLst/>
              <a:ahLst/>
              <a:cxnLst/>
              <a:rect l="l" t="t" r="r" b="b"/>
              <a:pathLst>
                <a:path w="1904" h="4444">
                  <a:moveTo>
                    <a:pt x="1447" y="0"/>
                  </a:moveTo>
                  <a:lnTo>
                    <a:pt x="863" y="1447"/>
                  </a:lnTo>
                  <a:lnTo>
                    <a:pt x="292" y="2895"/>
                  </a:lnTo>
                  <a:lnTo>
                    <a:pt x="0" y="4330"/>
                  </a:lnTo>
                  <a:lnTo>
                    <a:pt x="571" y="3467"/>
                  </a:lnTo>
                  <a:lnTo>
                    <a:pt x="1155" y="2603"/>
                  </a:lnTo>
                  <a:lnTo>
                    <a:pt x="1727" y="2019"/>
                  </a:lnTo>
                  <a:lnTo>
                    <a:pt x="1727" y="1155"/>
                  </a:lnTo>
                  <a:lnTo>
                    <a:pt x="1447" y="571"/>
                  </a:lnTo>
                  <a:lnTo>
                    <a:pt x="1447" y="0"/>
                  </a:lnTo>
                  <a:close/>
                </a:path>
              </a:pathLst>
            </a:custGeom>
            <a:solidFill>
              <a:srgbClr val="DC8772"/>
            </a:solidFill>
          </p:spPr>
          <p:txBody>
            <a:bodyPr wrap="square" lIns="0" tIns="0" rIns="0" bIns="0" rtlCol="0"/>
            <a:lstStyle/>
            <a:p>
              <a:endParaRPr/>
            </a:p>
          </p:txBody>
        </p:sp>
        <p:sp>
          <p:nvSpPr>
            <p:cNvPr id="1189" name="object 1192">
              <a:extLst>
                <a:ext uri="{FF2B5EF4-FFF2-40B4-BE49-F238E27FC236}">
                  <a16:creationId xmlns:a16="http://schemas.microsoft.com/office/drawing/2014/main" id="{DD9BB30D-CB45-C6EA-0C69-A3C8500F81C2}"/>
                </a:ext>
              </a:extLst>
            </p:cNvPr>
            <p:cNvSpPr/>
            <p:nvPr/>
          </p:nvSpPr>
          <p:spPr>
            <a:xfrm>
              <a:off x="6276652" y="3175242"/>
              <a:ext cx="3175" cy="5715"/>
            </a:xfrm>
            <a:custGeom>
              <a:avLst/>
              <a:gdLst/>
              <a:ahLst/>
              <a:cxnLst/>
              <a:rect l="l" t="t" r="r" b="b"/>
              <a:pathLst>
                <a:path w="3175" h="5714">
                  <a:moveTo>
                    <a:pt x="2019" y="0"/>
                  </a:moveTo>
                  <a:lnTo>
                    <a:pt x="1143" y="0"/>
                  </a:lnTo>
                  <a:lnTo>
                    <a:pt x="1143" y="2019"/>
                  </a:lnTo>
                  <a:lnTo>
                    <a:pt x="0" y="2019"/>
                  </a:lnTo>
                  <a:lnTo>
                    <a:pt x="0" y="3467"/>
                  </a:lnTo>
                  <a:lnTo>
                    <a:pt x="571" y="5194"/>
                  </a:lnTo>
                  <a:lnTo>
                    <a:pt x="2019" y="3467"/>
                  </a:lnTo>
                  <a:lnTo>
                    <a:pt x="2590" y="571"/>
                  </a:lnTo>
                  <a:lnTo>
                    <a:pt x="2019" y="0"/>
                  </a:lnTo>
                  <a:close/>
                </a:path>
              </a:pathLst>
            </a:custGeom>
            <a:solidFill>
              <a:srgbClr val="B75E49"/>
            </a:solidFill>
          </p:spPr>
          <p:txBody>
            <a:bodyPr wrap="square" lIns="0" tIns="0" rIns="0" bIns="0" rtlCol="0"/>
            <a:lstStyle/>
            <a:p>
              <a:endParaRPr/>
            </a:p>
          </p:txBody>
        </p:sp>
        <p:sp>
          <p:nvSpPr>
            <p:cNvPr id="1190" name="object 1193">
              <a:extLst>
                <a:ext uri="{FF2B5EF4-FFF2-40B4-BE49-F238E27FC236}">
                  <a16:creationId xmlns:a16="http://schemas.microsoft.com/office/drawing/2014/main" id="{693C44AA-96A5-98D0-45E3-D5A4A6F95802}"/>
                </a:ext>
              </a:extLst>
            </p:cNvPr>
            <p:cNvSpPr/>
            <p:nvPr/>
          </p:nvSpPr>
          <p:spPr>
            <a:xfrm>
              <a:off x="6276353" y="3159938"/>
              <a:ext cx="5080" cy="17780"/>
            </a:xfrm>
            <a:custGeom>
              <a:avLst/>
              <a:gdLst/>
              <a:ahLst/>
              <a:cxnLst/>
              <a:rect l="l" t="t" r="r" b="b"/>
              <a:pathLst>
                <a:path w="5079" h="17780">
                  <a:moveTo>
                    <a:pt x="4330" y="0"/>
                  </a:moveTo>
                  <a:lnTo>
                    <a:pt x="2603" y="5194"/>
                  </a:lnTo>
                  <a:lnTo>
                    <a:pt x="1739" y="8077"/>
                  </a:lnTo>
                  <a:lnTo>
                    <a:pt x="1155" y="9817"/>
                  </a:lnTo>
                  <a:lnTo>
                    <a:pt x="863" y="10972"/>
                  </a:lnTo>
                  <a:lnTo>
                    <a:pt x="0" y="16167"/>
                  </a:lnTo>
                  <a:lnTo>
                    <a:pt x="0" y="16751"/>
                  </a:lnTo>
                  <a:lnTo>
                    <a:pt x="292" y="17322"/>
                  </a:lnTo>
                  <a:lnTo>
                    <a:pt x="1447" y="17322"/>
                  </a:lnTo>
                  <a:lnTo>
                    <a:pt x="1447" y="15303"/>
                  </a:lnTo>
                  <a:lnTo>
                    <a:pt x="2311" y="15303"/>
                  </a:lnTo>
                  <a:lnTo>
                    <a:pt x="2311" y="14147"/>
                  </a:lnTo>
                  <a:lnTo>
                    <a:pt x="2895" y="12407"/>
                  </a:lnTo>
                  <a:lnTo>
                    <a:pt x="3759" y="8077"/>
                  </a:lnTo>
                  <a:lnTo>
                    <a:pt x="3759" y="7797"/>
                  </a:lnTo>
                  <a:lnTo>
                    <a:pt x="4051" y="7505"/>
                  </a:lnTo>
                  <a:lnTo>
                    <a:pt x="4330" y="7505"/>
                  </a:lnTo>
                  <a:lnTo>
                    <a:pt x="4330" y="5765"/>
                  </a:lnTo>
                  <a:lnTo>
                    <a:pt x="4622" y="5194"/>
                  </a:lnTo>
                  <a:lnTo>
                    <a:pt x="4622" y="292"/>
                  </a:lnTo>
                  <a:lnTo>
                    <a:pt x="4330" y="0"/>
                  </a:lnTo>
                  <a:close/>
                </a:path>
              </a:pathLst>
            </a:custGeom>
            <a:solidFill>
              <a:srgbClr val="DC8772"/>
            </a:solidFill>
          </p:spPr>
          <p:txBody>
            <a:bodyPr wrap="square" lIns="0" tIns="0" rIns="0" bIns="0" rtlCol="0"/>
            <a:lstStyle/>
            <a:p>
              <a:endParaRPr/>
            </a:p>
          </p:txBody>
        </p:sp>
        <p:sp>
          <p:nvSpPr>
            <p:cNvPr id="1191" name="object 1194">
              <a:extLst>
                <a:ext uri="{FF2B5EF4-FFF2-40B4-BE49-F238E27FC236}">
                  <a16:creationId xmlns:a16="http://schemas.microsoft.com/office/drawing/2014/main" id="{0CE450F7-E6C2-0042-8289-8AC8101512C8}"/>
                </a:ext>
              </a:extLst>
            </p:cNvPr>
            <p:cNvSpPr/>
            <p:nvPr/>
          </p:nvSpPr>
          <p:spPr>
            <a:xfrm>
              <a:off x="6177589" y="3130480"/>
              <a:ext cx="18415" cy="45720"/>
            </a:xfrm>
            <a:custGeom>
              <a:avLst/>
              <a:gdLst/>
              <a:ahLst/>
              <a:cxnLst/>
              <a:rect l="l" t="t" r="r" b="b"/>
              <a:pathLst>
                <a:path w="18414" h="45719">
                  <a:moveTo>
                    <a:pt x="17894" y="0"/>
                  </a:moveTo>
                  <a:lnTo>
                    <a:pt x="16778" y="1541"/>
                  </a:lnTo>
                  <a:lnTo>
                    <a:pt x="15444" y="4762"/>
                  </a:lnTo>
                  <a:lnTo>
                    <a:pt x="12926" y="12420"/>
                  </a:lnTo>
                  <a:lnTo>
                    <a:pt x="8661" y="25984"/>
                  </a:lnTo>
                  <a:lnTo>
                    <a:pt x="4610" y="32346"/>
                  </a:lnTo>
                  <a:lnTo>
                    <a:pt x="0" y="44754"/>
                  </a:lnTo>
                  <a:lnTo>
                    <a:pt x="571" y="45339"/>
                  </a:lnTo>
                  <a:lnTo>
                    <a:pt x="3746" y="37541"/>
                  </a:lnTo>
                  <a:lnTo>
                    <a:pt x="8661" y="28879"/>
                  </a:lnTo>
                  <a:lnTo>
                    <a:pt x="9525" y="28879"/>
                  </a:lnTo>
                  <a:lnTo>
                    <a:pt x="12407" y="19634"/>
                  </a:lnTo>
                  <a:lnTo>
                    <a:pt x="13855" y="15303"/>
                  </a:lnTo>
                  <a:lnTo>
                    <a:pt x="14147" y="14147"/>
                  </a:lnTo>
                  <a:lnTo>
                    <a:pt x="14439" y="13284"/>
                  </a:lnTo>
                  <a:lnTo>
                    <a:pt x="15011" y="12420"/>
                  </a:lnTo>
                  <a:lnTo>
                    <a:pt x="15303" y="10972"/>
                  </a:lnTo>
                  <a:lnTo>
                    <a:pt x="16167" y="7505"/>
                  </a:lnTo>
                  <a:lnTo>
                    <a:pt x="16751" y="5765"/>
                  </a:lnTo>
                  <a:lnTo>
                    <a:pt x="17030" y="4318"/>
                  </a:lnTo>
                  <a:lnTo>
                    <a:pt x="17322" y="3175"/>
                  </a:lnTo>
                  <a:lnTo>
                    <a:pt x="17894" y="2019"/>
                  </a:lnTo>
                  <a:lnTo>
                    <a:pt x="17894" y="0"/>
                  </a:lnTo>
                  <a:close/>
                </a:path>
              </a:pathLst>
            </a:custGeom>
            <a:solidFill>
              <a:srgbClr val="818485"/>
            </a:solidFill>
          </p:spPr>
          <p:txBody>
            <a:bodyPr wrap="square" lIns="0" tIns="0" rIns="0" bIns="0" rtlCol="0"/>
            <a:lstStyle/>
            <a:p>
              <a:endParaRPr/>
            </a:p>
          </p:txBody>
        </p:sp>
        <p:sp>
          <p:nvSpPr>
            <p:cNvPr id="1192" name="object 1195">
              <a:extLst>
                <a:ext uri="{FF2B5EF4-FFF2-40B4-BE49-F238E27FC236}">
                  <a16:creationId xmlns:a16="http://schemas.microsoft.com/office/drawing/2014/main" id="{8F052693-2C35-95C9-3664-8E03C5C69F92}"/>
                </a:ext>
              </a:extLst>
            </p:cNvPr>
            <p:cNvSpPr/>
            <p:nvPr/>
          </p:nvSpPr>
          <p:spPr>
            <a:xfrm>
              <a:off x="6278672" y="3172352"/>
              <a:ext cx="1905" cy="3810"/>
            </a:xfrm>
            <a:custGeom>
              <a:avLst/>
              <a:gdLst/>
              <a:ahLst/>
              <a:cxnLst/>
              <a:rect l="l" t="t" r="r" b="b"/>
              <a:pathLst>
                <a:path w="1904" h="3810">
                  <a:moveTo>
                    <a:pt x="1435" y="0"/>
                  </a:moveTo>
                  <a:lnTo>
                    <a:pt x="571" y="0"/>
                  </a:lnTo>
                  <a:lnTo>
                    <a:pt x="0" y="1727"/>
                  </a:lnTo>
                  <a:lnTo>
                    <a:pt x="0" y="2882"/>
                  </a:lnTo>
                  <a:lnTo>
                    <a:pt x="571" y="3467"/>
                  </a:lnTo>
                  <a:lnTo>
                    <a:pt x="1435" y="0"/>
                  </a:lnTo>
                  <a:close/>
                </a:path>
              </a:pathLst>
            </a:custGeom>
            <a:solidFill>
              <a:srgbClr val="C56853"/>
            </a:solidFill>
          </p:spPr>
          <p:txBody>
            <a:bodyPr wrap="square" lIns="0" tIns="0" rIns="0" bIns="0" rtlCol="0"/>
            <a:lstStyle/>
            <a:p>
              <a:endParaRPr/>
            </a:p>
          </p:txBody>
        </p:sp>
        <p:sp>
          <p:nvSpPr>
            <p:cNvPr id="1193" name="object 1196">
              <a:extLst>
                <a:ext uri="{FF2B5EF4-FFF2-40B4-BE49-F238E27FC236}">
                  <a16:creationId xmlns:a16="http://schemas.microsoft.com/office/drawing/2014/main" id="{EEF95415-D04A-9D70-A8A6-3505C51853D1}"/>
                </a:ext>
              </a:extLst>
            </p:cNvPr>
            <p:cNvSpPr/>
            <p:nvPr/>
          </p:nvSpPr>
          <p:spPr>
            <a:xfrm>
              <a:off x="6288200" y="3163110"/>
              <a:ext cx="8890" cy="12700"/>
            </a:xfrm>
            <a:custGeom>
              <a:avLst/>
              <a:gdLst/>
              <a:ahLst/>
              <a:cxnLst/>
              <a:rect l="l" t="t" r="r" b="b"/>
              <a:pathLst>
                <a:path w="8889" h="12700">
                  <a:moveTo>
                    <a:pt x="8661" y="0"/>
                  </a:moveTo>
                  <a:lnTo>
                    <a:pt x="4330" y="4330"/>
                  </a:lnTo>
                  <a:lnTo>
                    <a:pt x="2019" y="7213"/>
                  </a:lnTo>
                  <a:lnTo>
                    <a:pt x="0" y="12128"/>
                  </a:lnTo>
                  <a:lnTo>
                    <a:pt x="863" y="11264"/>
                  </a:lnTo>
                  <a:lnTo>
                    <a:pt x="1727" y="10693"/>
                  </a:lnTo>
                  <a:lnTo>
                    <a:pt x="2882" y="10109"/>
                  </a:lnTo>
                  <a:lnTo>
                    <a:pt x="8089" y="2882"/>
                  </a:lnTo>
                  <a:lnTo>
                    <a:pt x="8661" y="0"/>
                  </a:lnTo>
                  <a:close/>
                </a:path>
              </a:pathLst>
            </a:custGeom>
            <a:solidFill>
              <a:srgbClr val="91736E"/>
            </a:solidFill>
          </p:spPr>
          <p:txBody>
            <a:bodyPr wrap="square" lIns="0" tIns="0" rIns="0" bIns="0" rtlCol="0"/>
            <a:lstStyle/>
            <a:p>
              <a:endParaRPr/>
            </a:p>
          </p:txBody>
        </p:sp>
        <p:sp>
          <p:nvSpPr>
            <p:cNvPr id="1194" name="object 1197">
              <a:extLst>
                <a:ext uri="{FF2B5EF4-FFF2-40B4-BE49-F238E27FC236}">
                  <a16:creationId xmlns:a16="http://schemas.microsoft.com/office/drawing/2014/main" id="{3905A314-B966-89FB-CB12-5E2CE1422738}"/>
                </a:ext>
              </a:extLst>
            </p:cNvPr>
            <p:cNvSpPr/>
            <p:nvPr/>
          </p:nvSpPr>
          <p:spPr>
            <a:xfrm>
              <a:off x="6249788" y="3172352"/>
              <a:ext cx="1905" cy="2540"/>
            </a:xfrm>
            <a:custGeom>
              <a:avLst/>
              <a:gdLst/>
              <a:ahLst/>
              <a:cxnLst/>
              <a:rect l="l" t="t" r="r" b="b"/>
              <a:pathLst>
                <a:path w="1904" h="2539">
                  <a:moveTo>
                    <a:pt x="863" y="0"/>
                  </a:moveTo>
                  <a:lnTo>
                    <a:pt x="571" y="571"/>
                  </a:lnTo>
                  <a:lnTo>
                    <a:pt x="292" y="1447"/>
                  </a:lnTo>
                  <a:lnTo>
                    <a:pt x="0" y="2311"/>
                  </a:lnTo>
                  <a:lnTo>
                    <a:pt x="571" y="1727"/>
                  </a:lnTo>
                  <a:lnTo>
                    <a:pt x="1155" y="1447"/>
                  </a:lnTo>
                  <a:lnTo>
                    <a:pt x="1727" y="1155"/>
                  </a:lnTo>
                  <a:lnTo>
                    <a:pt x="1447" y="571"/>
                  </a:lnTo>
                  <a:lnTo>
                    <a:pt x="1155" y="292"/>
                  </a:lnTo>
                  <a:lnTo>
                    <a:pt x="863" y="0"/>
                  </a:lnTo>
                  <a:close/>
                </a:path>
              </a:pathLst>
            </a:custGeom>
            <a:solidFill>
              <a:srgbClr val="A7473A"/>
            </a:solidFill>
          </p:spPr>
          <p:txBody>
            <a:bodyPr wrap="square" lIns="0" tIns="0" rIns="0" bIns="0" rtlCol="0"/>
            <a:lstStyle/>
            <a:p>
              <a:endParaRPr/>
            </a:p>
          </p:txBody>
        </p:sp>
        <p:sp>
          <p:nvSpPr>
            <p:cNvPr id="1195" name="object 1198">
              <a:extLst>
                <a:ext uri="{FF2B5EF4-FFF2-40B4-BE49-F238E27FC236}">
                  <a16:creationId xmlns:a16="http://schemas.microsoft.com/office/drawing/2014/main" id="{E5B5C284-047B-1E63-5009-5E3C964403DE}"/>
                </a:ext>
              </a:extLst>
            </p:cNvPr>
            <p:cNvSpPr/>
            <p:nvPr/>
          </p:nvSpPr>
          <p:spPr>
            <a:xfrm>
              <a:off x="6251808" y="3170906"/>
              <a:ext cx="1905" cy="3810"/>
            </a:xfrm>
            <a:custGeom>
              <a:avLst/>
              <a:gdLst/>
              <a:ahLst/>
              <a:cxnLst/>
              <a:rect l="l" t="t" r="r" b="b"/>
              <a:pathLst>
                <a:path w="1904" h="3810">
                  <a:moveTo>
                    <a:pt x="292" y="0"/>
                  </a:moveTo>
                  <a:lnTo>
                    <a:pt x="0" y="0"/>
                  </a:lnTo>
                  <a:lnTo>
                    <a:pt x="571" y="1155"/>
                  </a:lnTo>
                  <a:lnTo>
                    <a:pt x="1155" y="2311"/>
                  </a:lnTo>
                  <a:lnTo>
                    <a:pt x="1727" y="3759"/>
                  </a:lnTo>
                  <a:lnTo>
                    <a:pt x="1447" y="2603"/>
                  </a:lnTo>
                  <a:lnTo>
                    <a:pt x="1447" y="584"/>
                  </a:lnTo>
                  <a:lnTo>
                    <a:pt x="292" y="0"/>
                  </a:lnTo>
                  <a:close/>
                </a:path>
              </a:pathLst>
            </a:custGeom>
            <a:solidFill>
              <a:srgbClr val="A33F31"/>
            </a:solidFill>
          </p:spPr>
          <p:txBody>
            <a:bodyPr wrap="square" lIns="0" tIns="0" rIns="0" bIns="0" rtlCol="0"/>
            <a:lstStyle/>
            <a:p>
              <a:endParaRPr/>
            </a:p>
          </p:txBody>
        </p:sp>
        <p:sp>
          <p:nvSpPr>
            <p:cNvPr id="1196" name="object 1199">
              <a:extLst>
                <a:ext uri="{FF2B5EF4-FFF2-40B4-BE49-F238E27FC236}">
                  <a16:creationId xmlns:a16="http://schemas.microsoft.com/office/drawing/2014/main" id="{647DFFED-D722-F703-0D4A-1ADB151DBB41}"/>
                </a:ext>
              </a:extLst>
            </p:cNvPr>
            <p:cNvSpPr/>
            <p:nvPr/>
          </p:nvSpPr>
          <p:spPr>
            <a:xfrm>
              <a:off x="6205893" y="3168891"/>
              <a:ext cx="2540" cy="4445"/>
            </a:xfrm>
            <a:custGeom>
              <a:avLst/>
              <a:gdLst/>
              <a:ahLst/>
              <a:cxnLst/>
              <a:rect l="l" t="t" r="r" b="b"/>
              <a:pathLst>
                <a:path w="2539" h="4444">
                  <a:moveTo>
                    <a:pt x="2019" y="0"/>
                  </a:moveTo>
                  <a:lnTo>
                    <a:pt x="0" y="0"/>
                  </a:lnTo>
                  <a:lnTo>
                    <a:pt x="0" y="4038"/>
                  </a:lnTo>
                  <a:lnTo>
                    <a:pt x="2019" y="4038"/>
                  </a:lnTo>
                  <a:lnTo>
                    <a:pt x="2019" y="0"/>
                  </a:lnTo>
                  <a:close/>
                </a:path>
              </a:pathLst>
            </a:custGeom>
            <a:solidFill>
              <a:srgbClr val="CDCFC6"/>
            </a:solidFill>
          </p:spPr>
          <p:txBody>
            <a:bodyPr wrap="square" lIns="0" tIns="0" rIns="0" bIns="0" rtlCol="0"/>
            <a:lstStyle/>
            <a:p>
              <a:endParaRPr/>
            </a:p>
          </p:txBody>
        </p:sp>
        <p:sp>
          <p:nvSpPr>
            <p:cNvPr id="1197" name="object 1200">
              <a:extLst>
                <a:ext uri="{FF2B5EF4-FFF2-40B4-BE49-F238E27FC236}">
                  <a16:creationId xmlns:a16="http://schemas.microsoft.com/office/drawing/2014/main" id="{980773DF-B6A5-FBD8-E280-14C70E3536F7}"/>
                </a:ext>
              </a:extLst>
            </p:cNvPr>
            <p:cNvSpPr/>
            <p:nvPr/>
          </p:nvSpPr>
          <p:spPr>
            <a:xfrm>
              <a:off x="6384954" y="3170045"/>
              <a:ext cx="3175" cy="3175"/>
            </a:xfrm>
            <a:custGeom>
              <a:avLst/>
              <a:gdLst/>
              <a:ahLst/>
              <a:cxnLst/>
              <a:rect l="l" t="t" r="r" b="b"/>
              <a:pathLst>
                <a:path w="3175" h="3175">
                  <a:moveTo>
                    <a:pt x="2882" y="0"/>
                  </a:moveTo>
                  <a:lnTo>
                    <a:pt x="0" y="0"/>
                  </a:lnTo>
                  <a:lnTo>
                    <a:pt x="279" y="863"/>
                  </a:lnTo>
                  <a:lnTo>
                    <a:pt x="571" y="1727"/>
                  </a:lnTo>
                  <a:lnTo>
                    <a:pt x="1155" y="2882"/>
                  </a:lnTo>
                  <a:lnTo>
                    <a:pt x="2882" y="2882"/>
                  </a:lnTo>
                  <a:lnTo>
                    <a:pt x="2882" y="0"/>
                  </a:lnTo>
                  <a:close/>
                </a:path>
              </a:pathLst>
            </a:custGeom>
            <a:solidFill>
              <a:srgbClr val="B1ABB3"/>
            </a:solidFill>
          </p:spPr>
          <p:txBody>
            <a:bodyPr wrap="square" lIns="0" tIns="0" rIns="0" bIns="0" rtlCol="0"/>
            <a:lstStyle/>
            <a:p>
              <a:endParaRPr/>
            </a:p>
          </p:txBody>
        </p:sp>
        <p:sp>
          <p:nvSpPr>
            <p:cNvPr id="1198" name="object 1201">
              <a:extLst>
                <a:ext uri="{FF2B5EF4-FFF2-40B4-BE49-F238E27FC236}">
                  <a16:creationId xmlns:a16="http://schemas.microsoft.com/office/drawing/2014/main" id="{9A11B11F-0453-C861-35A9-50F72B2C72F1}"/>
                </a:ext>
              </a:extLst>
            </p:cNvPr>
            <p:cNvSpPr/>
            <p:nvPr/>
          </p:nvSpPr>
          <p:spPr>
            <a:xfrm>
              <a:off x="6279244" y="3168021"/>
              <a:ext cx="1905" cy="4445"/>
            </a:xfrm>
            <a:custGeom>
              <a:avLst/>
              <a:gdLst/>
              <a:ahLst/>
              <a:cxnLst/>
              <a:rect l="l" t="t" r="r" b="b"/>
              <a:pathLst>
                <a:path w="1904" h="4444">
                  <a:moveTo>
                    <a:pt x="863" y="0"/>
                  </a:moveTo>
                  <a:lnTo>
                    <a:pt x="584" y="1447"/>
                  </a:lnTo>
                  <a:lnTo>
                    <a:pt x="0" y="4330"/>
                  </a:lnTo>
                  <a:lnTo>
                    <a:pt x="863" y="4330"/>
                  </a:lnTo>
                  <a:lnTo>
                    <a:pt x="863" y="4038"/>
                  </a:lnTo>
                  <a:lnTo>
                    <a:pt x="1155" y="3759"/>
                  </a:lnTo>
                  <a:lnTo>
                    <a:pt x="1447" y="3467"/>
                  </a:lnTo>
                  <a:lnTo>
                    <a:pt x="863" y="1155"/>
                  </a:lnTo>
                  <a:lnTo>
                    <a:pt x="863" y="0"/>
                  </a:lnTo>
                  <a:close/>
                </a:path>
              </a:pathLst>
            </a:custGeom>
            <a:solidFill>
              <a:srgbClr val="C77662"/>
            </a:solidFill>
          </p:spPr>
          <p:txBody>
            <a:bodyPr wrap="square" lIns="0" tIns="0" rIns="0" bIns="0" rtlCol="0"/>
            <a:lstStyle/>
            <a:p>
              <a:endParaRPr/>
            </a:p>
          </p:txBody>
        </p:sp>
        <p:sp>
          <p:nvSpPr>
            <p:cNvPr id="1199" name="object 1202">
              <a:extLst>
                <a:ext uri="{FF2B5EF4-FFF2-40B4-BE49-F238E27FC236}">
                  <a16:creationId xmlns:a16="http://schemas.microsoft.com/office/drawing/2014/main" id="{0964AC3D-ACC2-AAF1-7A04-2CA698858DBB}"/>
                </a:ext>
              </a:extLst>
            </p:cNvPr>
            <p:cNvSpPr/>
            <p:nvPr/>
          </p:nvSpPr>
          <p:spPr>
            <a:xfrm>
              <a:off x="6253545" y="3149528"/>
              <a:ext cx="10160" cy="22225"/>
            </a:xfrm>
            <a:custGeom>
              <a:avLst/>
              <a:gdLst/>
              <a:ahLst/>
              <a:cxnLst/>
              <a:rect l="l" t="t" r="r" b="b"/>
              <a:pathLst>
                <a:path w="10160" h="22225">
                  <a:moveTo>
                    <a:pt x="7797" y="9245"/>
                  </a:moveTo>
                  <a:lnTo>
                    <a:pt x="4038" y="9245"/>
                  </a:lnTo>
                  <a:lnTo>
                    <a:pt x="4330" y="9829"/>
                  </a:lnTo>
                  <a:lnTo>
                    <a:pt x="4471" y="11277"/>
                  </a:lnTo>
                  <a:lnTo>
                    <a:pt x="4485" y="14732"/>
                  </a:lnTo>
                  <a:lnTo>
                    <a:pt x="3454" y="17043"/>
                  </a:lnTo>
                  <a:lnTo>
                    <a:pt x="3454" y="18491"/>
                  </a:lnTo>
                  <a:lnTo>
                    <a:pt x="4038" y="21958"/>
                  </a:lnTo>
                  <a:lnTo>
                    <a:pt x="5194" y="18199"/>
                  </a:lnTo>
                  <a:lnTo>
                    <a:pt x="6349" y="14732"/>
                  </a:lnTo>
                  <a:lnTo>
                    <a:pt x="7797" y="11277"/>
                  </a:lnTo>
                  <a:lnTo>
                    <a:pt x="7797" y="9245"/>
                  </a:lnTo>
                  <a:close/>
                </a:path>
                <a:path w="10160" h="22225">
                  <a:moveTo>
                    <a:pt x="7797" y="0"/>
                  </a:moveTo>
                  <a:lnTo>
                    <a:pt x="4038" y="292"/>
                  </a:lnTo>
                  <a:lnTo>
                    <a:pt x="2882" y="3175"/>
                  </a:lnTo>
                  <a:lnTo>
                    <a:pt x="1155" y="8966"/>
                  </a:lnTo>
                  <a:lnTo>
                    <a:pt x="571" y="9829"/>
                  </a:lnTo>
                  <a:lnTo>
                    <a:pt x="72" y="11849"/>
                  </a:lnTo>
                  <a:lnTo>
                    <a:pt x="0" y="15024"/>
                  </a:lnTo>
                  <a:lnTo>
                    <a:pt x="1435" y="15024"/>
                  </a:lnTo>
                  <a:lnTo>
                    <a:pt x="2019" y="12712"/>
                  </a:lnTo>
                  <a:lnTo>
                    <a:pt x="2590" y="11849"/>
                  </a:lnTo>
                  <a:lnTo>
                    <a:pt x="4038" y="9245"/>
                  </a:lnTo>
                  <a:lnTo>
                    <a:pt x="7797" y="9245"/>
                  </a:lnTo>
                  <a:lnTo>
                    <a:pt x="7797" y="7810"/>
                  </a:lnTo>
                  <a:lnTo>
                    <a:pt x="8661" y="7810"/>
                  </a:lnTo>
                  <a:lnTo>
                    <a:pt x="8661" y="7518"/>
                  </a:lnTo>
                  <a:lnTo>
                    <a:pt x="8369" y="6362"/>
                  </a:lnTo>
                  <a:lnTo>
                    <a:pt x="8369" y="4051"/>
                  </a:lnTo>
                  <a:lnTo>
                    <a:pt x="9817" y="4051"/>
                  </a:lnTo>
                  <a:lnTo>
                    <a:pt x="9817" y="1739"/>
                  </a:lnTo>
                  <a:lnTo>
                    <a:pt x="9232" y="1168"/>
                  </a:lnTo>
                  <a:lnTo>
                    <a:pt x="7797" y="0"/>
                  </a:lnTo>
                  <a:close/>
                </a:path>
              </a:pathLst>
            </a:custGeom>
            <a:solidFill>
              <a:srgbClr val="A7473A"/>
            </a:solidFill>
          </p:spPr>
          <p:txBody>
            <a:bodyPr wrap="square" lIns="0" tIns="0" rIns="0" bIns="0" rtlCol="0"/>
            <a:lstStyle/>
            <a:p>
              <a:endParaRPr/>
            </a:p>
          </p:txBody>
        </p:sp>
        <p:sp>
          <p:nvSpPr>
            <p:cNvPr id="1200" name="object 1203">
              <a:extLst>
                <a:ext uri="{FF2B5EF4-FFF2-40B4-BE49-F238E27FC236}">
                  <a16:creationId xmlns:a16="http://schemas.microsoft.com/office/drawing/2014/main" id="{12AD1C65-7E8E-6FB7-57D5-E8A70B579FE2}"/>
                </a:ext>
              </a:extLst>
            </p:cNvPr>
            <p:cNvSpPr/>
            <p:nvPr/>
          </p:nvSpPr>
          <p:spPr>
            <a:xfrm>
              <a:off x="6280106" y="3167448"/>
              <a:ext cx="1905" cy="4445"/>
            </a:xfrm>
            <a:custGeom>
              <a:avLst/>
              <a:gdLst/>
              <a:ahLst/>
              <a:cxnLst/>
              <a:rect l="l" t="t" r="r" b="b"/>
              <a:pathLst>
                <a:path w="1904" h="4444">
                  <a:moveTo>
                    <a:pt x="584" y="0"/>
                  </a:moveTo>
                  <a:lnTo>
                    <a:pt x="292" y="0"/>
                  </a:lnTo>
                  <a:lnTo>
                    <a:pt x="0" y="279"/>
                  </a:lnTo>
                  <a:lnTo>
                    <a:pt x="0" y="1727"/>
                  </a:lnTo>
                  <a:lnTo>
                    <a:pt x="584" y="4038"/>
                  </a:lnTo>
                  <a:lnTo>
                    <a:pt x="876" y="2882"/>
                  </a:lnTo>
                  <a:lnTo>
                    <a:pt x="1155" y="2019"/>
                  </a:lnTo>
                  <a:lnTo>
                    <a:pt x="1447" y="1155"/>
                  </a:lnTo>
                  <a:lnTo>
                    <a:pt x="1155" y="571"/>
                  </a:lnTo>
                  <a:lnTo>
                    <a:pt x="876" y="279"/>
                  </a:lnTo>
                  <a:lnTo>
                    <a:pt x="584" y="0"/>
                  </a:lnTo>
                  <a:close/>
                </a:path>
              </a:pathLst>
            </a:custGeom>
            <a:solidFill>
              <a:srgbClr val="C56853"/>
            </a:solidFill>
          </p:spPr>
          <p:txBody>
            <a:bodyPr wrap="square" lIns="0" tIns="0" rIns="0" bIns="0" rtlCol="0"/>
            <a:lstStyle/>
            <a:p>
              <a:endParaRPr/>
            </a:p>
          </p:txBody>
        </p:sp>
        <p:sp>
          <p:nvSpPr>
            <p:cNvPr id="1201" name="object 1204">
              <a:extLst>
                <a:ext uri="{FF2B5EF4-FFF2-40B4-BE49-F238E27FC236}">
                  <a16:creationId xmlns:a16="http://schemas.microsoft.com/office/drawing/2014/main" id="{5D98C37E-D4F4-5362-8118-B8F809C08A6C}"/>
                </a:ext>
              </a:extLst>
            </p:cNvPr>
            <p:cNvSpPr/>
            <p:nvPr/>
          </p:nvSpPr>
          <p:spPr>
            <a:xfrm>
              <a:off x="6429568" y="3145495"/>
              <a:ext cx="1270" cy="26034"/>
            </a:xfrm>
            <a:custGeom>
              <a:avLst/>
              <a:gdLst/>
              <a:ahLst/>
              <a:cxnLst/>
              <a:rect l="l" t="t" r="r" b="b"/>
              <a:pathLst>
                <a:path w="1270" h="26035">
                  <a:moveTo>
                    <a:pt x="148" y="0"/>
                  </a:moveTo>
                  <a:lnTo>
                    <a:pt x="0" y="15022"/>
                  </a:lnTo>
                  <a:lnTo>
                    <a:pt x="11" y="22736"/>
                  </a:lnTo>
                  <a:lnTo>
                    <a:pt x="237" y="25578"/>
                  </a:lnTo>
                  <a:lnTo>
                    <a:pt x="732" y="25984"/>
                  </a:lnTo>
                  <a:lnTo>
                    <a:pt x="330" y="12992"/>
                  </a:lnTo>
                  <a:lnTo>
                    <a:pt x="198" y="6496"/>
                  </a:lnTo>
                  <a:lnTo>
                    <a:pt x="148" y="0"/>
                  </a:lnTo>
                  <a:close/>
                </a:path>
              </a:pathLst>
            </a:custGeom>
            <a:solidFill>
              <a:srgbClr val="898C8D"/>
            </a:solidFill>
          </p:spPr>
          <p:txBody>
            <a:bodyPr wrap="square" lIns="0" tIns="0" rIns="0" bIns="0" rtlCol="0"/>
            <a:lstStyle/>
            <a:p>
              <a:endParaRPr/>
            </a:p>
          </p:txBody>
        </p:sp>
        <p:sp>
          <p:nvSpPr>
            <p:cNvPr id="1202" name="object 1205">
              <a:extLst>
                <a:ext uri="{FF2B5EF4-FFF2-40B4-BE49-F238E27FC236}">
                  <a16:creationId xmlns:a16="http://schemas.microsoft.com/office/drawing/2014/main" id="{CDC621CB-6525-4AD8-902D-55637B27114B}"/>
                </a:ext>
              </a:extLst>
            </p:cNvPr>
            <p:cNvSpPr/>
            <p:nvPr/>
          </p:nvSpPr>
          <p:spPr>
            <a:xfrm>
              <a:off x="6251808" y="3167449"/>
              <a:ext cx="1905" cy="3175"/>
            </a:xfrm>
            <a:custGeom>
              <a:avLst/>
              <a:gdLst/>
              <a:ahLst/>
              <a:cxnLst/>
              <a:rect l="l" t="t" r="r" b="b"/>
              <a:pathLst>
                <a:path w="1904" h="3175">
                  <a:moveTo>
                    <a:pt x="1447" y="0"/>
                  </a:moveTo>
                  <a:lnTo>
                    <a:pt x="863" y="0"/>
                  </a:lnTo>
                  <a:lnTo>
                    <a:pt x="571" y="863"/>
                  </a:lnTo>
                  <a:lnTo>
                    <a:pt x="292" y="1727"/>
                  </a:lnTo>
                  <a:lnTo>
                    <a:pt x="0" y="2590"/>
                  </a:lnTo>
                  <a:lnTo>
                    <a:pt x="1727" y="1435"/>
                  </a:lnTo>
                  <a:lnTo>
                    <a:pt x="1447" y="0"/>
                  </a:lnTo>
                  <a:close/>
                </a:path>
              </a:pathLst>
            </a:custGeom>
            <a:solidFill>
              <a:srgbClr val="A64E3C"/>
            </a:solidFill>
          </p:spPr>
          <p:txBody>
            <a:bodyPr wrap="square" lIns="0" tIns="0" rIns="0" bIns="0" rtlCol="0"/>
            <a:lstStyle/>
            <a:p>
              <a:endParaRPr/>
            </a:p>
          </p:txBody>
        </p:sp>
        <p:sp>
          <p:nvSpPr>
            <p:cNvPr id="1203" name="object 1206">
              <a:extLst>
                <a:ext uri="{FF2B5EF4-FFF2-40B4-BE49-F238E27FC236}">
                  <a16:creationId xmlns:a16="http://schemas.microsoft.com/office/drawing/2014/main" id="{89068DC7-667C-D594-8DB8-A9559420235A}"/>
                </a:ext>
              </a:extLst>
            </p:cNvPr>
            <p:cNvSpPr/>
            <p:nvPr/>
          </p:nvSpPr>
          <p:spPr>
            <a:xfrm>
              <a:off x="6280692" y="3149828"/>
              <a:ext cx="4445" cy="19050"/>
            </a:xfrm>
            <a:custGeom>
              <a:avLst/>
              <a:gdLst/>
              <a:ahLst/>
              <a:cxnLst/>
              <a:rect l="l" t="t" r="r" b="b"/>
              <a:pathLst>
                <a:path w="4445" h="19050">
                  <a:moveTo>
                    <a:pt x="3746" y="0"/>
                  </a:moveTo>
                  <a:lnTo>
                    <a:pt x="2882" y="1447"/>
                  </a:lnTo>
                  <a:lnTo>
                    <a:pt x="1727" y="4330"/>
                  </a:lnTo>
                  <a:lnTo>
                    <a:pt x="1435" y="6349"/>
                  </a:lnTo>
                  <a:lnTo>
                    <a:pt x="1435" y="10401"/>
                  </a:lnTo>
                  <a:lnTo>
                    <a:pt x="863" y="11836"/>
                  </a:lnTo>
                  <a:lnTo>
                    <a:pt x="279" y="15303"/>
                  </a:lnTo>
                  <a:lnTo>
                    <a:pt x="0" y="15874"/>
                  </a:lnTo>
                  <a:lnTo>
                    <a:pt x="0" y="17614"/>
                  </a:lnTo>
                  <a:lnTo>
                    <a:pt x="571" y="18186"/>
                  </a:lnTo>
                  <a:lnTo>
                    <a:pt x="863" y="18770"/>
                  </a:lnTo>
                  <a:lnTo>
                    <a:pt x="1435" y="15874"/>
                  </a:lnTo>
                  <a:lnTo>
                    <a:pt x="2311" y="12992"/>
                  </a:lnTo>
                  <a:lnTo>
                    <a:pt x="3174" y="10401"/>
                  </a:lnTo>
                  <a:lnTo>
                    <a:pt x="3454" y="8661"/>
                  </a:lnTo>
                  <a:lnTo>
                    <a:pt x="3746" y="7213"/>
                  </a:lnTo>
                  <a:lnTo>
                    <a:pt x="4330" y="5778"/>
                  </a:lnTo>
                  <a:lnTo>
                    <a:pt x="4330" y="3746"/>
                  </a:lnTo>
                  <a:lnTo>
                    <a:pt x="4038" y="2311"/>
                  </a:lnTo>
                  <a:lnTo>
                    <a:pt x="3746" y="1142"/>
                  </a:lnTo>
                  <a:lnTo>
                    <a:pt x="3746" y="0"/>
                  </a:lnTo>
                  <a:close/>
                </a:path>
              </a:pathLst>
            </a:custGeom>
            <a:solidFill>
              <a:srgbClr val="C56853"/>
            </a:solidFill>
          </p:spPr>
          <p:txBody>
            <a:bodyPr wrap="square" lIns="0" tIns="0" rIns="0" bIns="0" rtlCol="0"/>
            <a:lstStyle/>
            <a:p>
              <a:endParaRPr/>
            </a:p>
          </p:txBody>
        </p:sp>
        <p:sp>
          <p:nvSpPr>
            <p:cNvPr id="1204" name="object 1207">
              <a:extLst>
                <a:ext uri="{FF2B5EF4-FFF2-40B4-BE49-F238E27FC236}">
                  <a16:creationId xmlns:a16="http://schemas.microsoft.com/office/drawing/2014/main" id="{9C960BF8-5A1B-DE31-D887-CC4222CE3930}"/>
                </a:ext>
              </a:extLst>
            </p:cNvPr>
            <p:cNvSpPr/>
            <p:nvPr/>
          </p:nvSpPr>
          <p:spPr>
            <a:xfrm>
              <a:off x="6252676" y="3164560"/>
              <a:ext cx="2540" cy="3175"/>
            </a:xfrm>
            <a:custGeom>
              <a:avLst/>
              <a:gdLst/>
              <a:ahLst/>
              <a:cxnLst/>
              <a:rect l="l" t="t" r="r" b="b"/>
              <a:pathLst>
                <a:path w="2539" h="3175">
                  <a:moveTo>
                    <a:pt x="2311" y="0"/>
                  </a:moveTo>
                  <a:lnTo>
                    <a:pt x="863" y="0"/>
                  </a:lnTo>
                  <a:lnTo>
                    <a:pt x="584" y="863"/>
                  </a:lnTo>
                  <a:lnTo>
                    <a:pt x="292" y="1727"/>
                  </a:lnTo>
                  <a:lnTo>
                    <a:pt x="0" y="2882"/>
                  </a:lnTo>
                  <a:lnTo>
                    <a:pt x="584" y="2882"/>
                  </a:lnTo>
                  <a:lnTo>
                    <a:pt x="1155" y="1727"/>
                  </a:lnTo>
                  <a:lnTo>
                    <a:pt x="1727" y="863"/>
                  </a:lnTo>
                  <a:lnTo>
                    <a:pt x="2311" y="0"/>
                  </a:lnTo>
                  <a:close/>
                </a:path>
              </a:pathLst>
            </a:custGeom>
            <a:solidFill>
              <a:srgbClr val="A64E3C"/>
            </a:solidFill>
          </p:spPr>
          <p:txBody>
            <a:bodyPr wrap="square" lIns="0" tIns="0" rIns="0" bIns="0" rtlCol="0"/>
            <a:lstStyle/>
            <a:p>
              <a:endParaRPr/>
            </a:p>
          </p:txBody>
        </p:sp>
        <p:sp>
          <p:nvSpPr>
            <p:cNvPr id="1205" name="object 1208">
              <a:extLst>
                <a:ext uri="{FF2B5EF4-FFF2-40B4-BE49-F238E27FC236}">
                  <a16:creationId xmlns:a16="http://schemas.microsoft.com/office/drawing/2014/main" id="{2375853A-F3E6-4473-BCCB-5240305E6620}"/>
                </a:ext>
              </a:extLst>
            </p:cNvPr>
            <p:cNvSpPr/>
            <p:nvPr/>
          </p:nvSpPr>
          <p:spPr>
            <a:xfrm>
              <a:off x="6292532" y="3164560"/>
              <a:ext cx="2540" cy="3175"/>
            </a:xfrm>
            <a:custGeom>
              <a:avLst/>
              <a:gdLst/>
              <a:ahLst/>
              <a:cxnLst/>
              <a:rect l="l" t="t" r="r" b="b"/>
              <a:pathLst>
                <a:path w="2539" h="3175">
                  <a:moveTo>
                    <a:pt x="2019" y="0"/>
                  </a:moveTo>
                  <a:lnTo>
                    <a:pt x="1155" y="279"/>
                  </a:lnTo>
                  <a:lnTo>
                    <a:pt x="0" y="1435"/>
                  </a:lnTo>
                  <a:lnTo>
                    <a:pt x="0" y="2882"/>
                  </a:lnTo>
                  <a:lnTo>
                    <a:pt x="571" y="1727"/>
                  </a:lnTo>
                  <a:lnTo>
                    <a:pt x="1155" y="863"/>
                  </a:lnTo>
                  <a:lnTo>
                    <a:pt x="2019" y="0"/>
                  </a:lnTo>
                  <a:close/>
                </a:path>
              </a:pathLst>
            </a:custGeom>
            <a:solidFill>
              <a:srgbClr val="B7654F"/>
            </a:solidFill>
          </p:spPr>
          <p:txBody>
            <a:bodyPr wrap="square" lIns="0" tIns="0" rIns="0" bIns="0" rtlCol="0"/>
            <a:lstStyle/>
            <a:p>
              <a:endParaRPr/>
            </a:p>
          </p:txBody>
        </p:sp>
        <p:sp>
          <p:nvSpPr>
            <p:cNvPr id="1206" name="object 1209">
              <a:extLst>
                <a:ext uri="{FF2B5EF4-FFF2-40B4-BE49-F238E27FC236}">
                  <a16:creationId xmlns:a16="http://schemas.microsoft.com/office/drawing/2014/main" id="{C45C7AA7-936F-013D-1456-C70EC605C238}"/>
                </a:ext>
              </a:extLst>
            </p:cNvPr>
            <p:cNvSpPr/>
            <p:nvPr/>
          </p:nvSpPr>
          <p:spPr>
            <a:xfrm>
              <a:off x="6289641" y="2920507"/>
              <a:ext cx="67945" cy="246379"/>
            </a:xfrm>
            <a:custGeom>
              <a:avLst/>
              <a:gdLst/>
              <a:ahLst/>
              <a:cxnLst/>
              <a:rect l="l" t="t" r="r" b="b"/>
              <a:pathLst>
                <a:path w="67945" h="246380">
                  <a:moveTo>
                    <a:pt x="35814" y="58915"/>
                  </a:moveTo>
                  <a:lnTo>
                    <a:pt x="33794" y="58915"/>
                  </a:lnTo>
                  <a:lnTo>
                    <a:pt x="32609" y="65674"/>
                  </a:lnTo>
                  <a:lnTo>
                    <a:pt x="30087" y="77237"/>
                  </a:lnTo>
                  <a:lnTo>
                    <a:pt x="26892" y="92183"/>
                  </a:lnTo>
                  <a:lnTo>
                    <a:pt x="23113" y="111772"/>
                  </a:lnTo>
                  <a:lnTo>
                    <a:pt x="21666" y="118122"/>
                  </a:lnTo>
                  <a:lnTo>
                    <a:pt x="20510" y="124472"/>
                  </a:lnTo>
                  <a:lnTo>
                    <a:pt x="19354" y="131114"/>
                  </a:lnTo>
                  <a:lnTo>
                    <a:pt x="18721" y="134302"/>
                  </a:lnTo>
                  <a:lnTo>
                    <a:pt x="18478" y="135750"/>
                  </a:lnTo>
                  <a:lnTo>
                    <a:pt x="17907" y="137185"/>
                  </a:lnTo>
                  <a:lnTo>
                    <a:pt x="17364" y="140413"/>
                  </a:lnTo>
                  <a:lnTo>
                    <a:pt x="17322" y="153073"/>
                  </a:lnTo>
                  <a:lnTo>
                    <a:pt x="21374" y="153073"/>
                  </a:lnTo>
                  <a:lnTo>
                    <a:pt x="21666" y="154813"/>
                  </a:lnTo>
                  <a:lnTo>
                    <a:pt x="21958" y="156819"/>
                  </a:lnTo>
                  <a:lnTo>
                    <a:pt x="22529" y="158838"/>
                  </a:lnTo>
                  <a:lnTo>
                    <a:pt x="18956" y="170081"/>
                  </a:lnTo>
                  <a:lnTo>
                    <a:pt x="16248" y="181622"/>
                  </a:lnTo>
                  <a:lnTo>
                    <a:pt x="14080" y="193325"/>
                  </a:lnTo>
                  <a:lnTo>
                    <a:pt x="12128" y="205054"/>
                  </a:lnTo>
                  <a:lnTo>
                    <a:pt x="7402" y="217620"/>
                  </a:lnTo>
                  <a:lnTo>
                    <a:pt x="5107" y="223902"/>
                  </a:lnTo>
                  <a:lnTo>
                    <a:pt x="2895" y="230187"/>
                  </a:lnTo>
                  <a:lnTo>
                    <a:pt x="2311" y="231622"/>
                  </a:lnTo>
                  <a:lnTo>
                    <a:pt x="1155" y="235089"/>
                  </a:lnTo>
                  <a:lnTo>
                    <a:pt x="584" y="235673"/>
                  </a:lnTo>
                  <a:lnTo>
                    <a:pt x="0" y="236829"/>
                  </a:lnTo>
                  <a:lnTo>
                    <a:pt x="0" y="245491"/>
                  </a:lnTo>
                  <a:lnTo>
                    <a:pt x="863" y="246354"/>
                  </a:lnTo>
                  <a:lnTo>
                    <a:pt x="2895" y="245491"/>
                  </a:lnTo>
                  <a:lnTo>
                    <a:pt x="4038" y="244335"/>
                  </a:lnTo>
                  <a:lnTo>
                    <a:pt x="4914" y="244055"/>
                  </a:lnTo>
                  <a:lnTo>
                    <a:pt x="5486" y="243471"/>
                  </a:lnTo>
                  <a:lnTo>
                    <a:pt x="6362" y="242900"/>
                  </a:lnTo>
                  <a:lnTo>
                    <a:pt x="7226" y="242608"/>
                  </a:lnTo>
                  <a:lnTo>
                    <a:pt x="7518" y="242023"/>
                  </a:lnTo>
                  <a:lnTo>
                    <a:pt x="8674" y="240868"/>
                  </a:lnTo>
                  <a:lnTo>
                    <a:pt x="10401" y="237985"/>
                  </a:lnTo>
                  <a:lnTo>
                    <a:pt x="11264" y="236829"/>
                  </a:lnTo>
                  <a:lnTo>
                    <a:pt x="11846" y="235089"/>
                  </a:lnTo>
                  <a:lnTo>
                    <a:pt x="4038" y="235089"/>
                  </a:lnTo>
                  <a:lnTo>
                    <a:pt x="8095" y="220301"/>
                  </a:lnTo>
                  <a:lnTo>
                    <a:pt x="13091" y="205054"/>
                  </a:lnTo>
                  <a:lnTo>
                    <a:pt x="17284" y="189850"/>
                  </a:lnTo>
                  <a:lnTo>
                    <a:pt x="19062" y="174726"/>
                  </a:lnTo>
                  <a:lnTo>
                    <a:pt x="19634" y="173875"/>
                  </a:lnTo>
                  <a:lnTo>
                    <a:pt x="20802" y="172707"/>
                  </a:lnTo>
                  <a:lnTo>
                    <a:pt x="20218" y="170395"/>
                  </a:lnTo>
                  <a:lnTo>
                    <a:pt x="20218" y="169532"/>
                  </a:lnTo>
                  <a:lnTo>
                    <a:pt x="23113" y="169532"/>
                  </a:lnTo>
                  <a:lnTo>
                    <a:pt x="23977" y="166065"/>
                  </a:lnTo>
                  <a:lnTo>
                    <a:pt x="40122" y="166065"/>
                  </a:lnTo>
                  <a:lnTo>
                    <a:pt x="40436" y="165201"/>
                  </a:lnTo>
                  <a:lnTo>
                    <a:pt x="40436" y="164045"/>
                  </a:lnTo>
                  <a:lnTo>
                    <a:pt x="41021" y="162318"/>
                  </a:lnTo>
                  <a:lnTo>
                    <a:pt x="42748" y="156248"/>
                  </a:lnTo>
                  <a:lnTo>
                    <a:pt x="46017" y="146431"/>
                  </a:lnTo>
                  <a:lnTo>
                    <a:pt x="25996" y="146431"/>
                  </a:lnTo>
                  <a:lnTo>
                    <a:pt x="28931" y="130222"/>
                  </a:lnTo>
                  <a:lnTo>
                    <a:pt x="32283" y="113207"/>
                  </a:lnTo>
                  <a:lnTo>
                    <a:pt x="35014" y="97810"/>
                  </a:lnTo>
                  <a:lnTo>
                    <a:pt x="36969" y="81445"/>
                  </a:lnTo>
                  <a:lnTo>
                    <a:pt x="36385" y="73926"/>
                  </a:lnTo>
                  <a:lnTo>
                    <a:pt x="35814" y="58915"/>
                  </a:lnTo>
                  <a:close/>
                </a:path>
                <a:path w="67945" h="246380">
                  <a:moveTo>
                    <a:pt x="14147" y="228168"/>
                  </a:moveTo>
                  <a:lnTo>
                    <a:pt x="9245" y="230759"/>
                  </a:lnTo>
                  <a:lnTo>
                    <a:pt x="10693" y="234226"/>
                  </a:lnTo>
                  <a:lnTo>
                    <a:pt x="4038" y="235089"/>
                  </a:lnTo>
                  <a:lnTo>
                    <a:pt x="11846" y="235089"/>
                  </a:lnTo>
                  <a:lnTo>
                    <a:pt x="12712" y="232498"/>
                  </a:lnTo>
                  <a:lnTo>
                    <a:pt x="14147" y="231051"/>
                  </a:lnTo>
                  <a:lnTo>
                    <a:pt x="14147" y="228168"/>
                  </a:lnTo>
                  <a:close/>
                </a:path>
                <a:path w="67945" h="246380">
                  <a:moveTo>
                    <a:pt x="37757" y="174447"/>
                  </a:moveTo>
                  <a:lnTo>
                    <a:pt x="29463" y="174447"/>
                  </a:lnTo>
                  <a:lnTo>
                    <a:pt x="27743" y="187182"/>
                  </a:lnTo>
                  <a:lnTo>
                    <a:pt x="23720" y="200078"/>
                  </a:lnTo>
                  <a:lnTo>
                    <a:pt x="19101" y="212866"/>
                  </a:lnTo>
                  <a:lnTo>
                    <a:pt x="15595" y="225272"/>
                  </a:lnTo>
                  <a:lnTo>
                    <a:pt x="18199" y="220649"/>
                  </a:lnTo>
                  <a:lnTo>
                    <a:pt x="20802" y="216319"/>
                  </a:lnTo>
                  <a:lnTo>
                    <a:pt x="23685" y="211988"/>
                  </a:lnTo>
                  <a:lnTo>
                    <a:pt x="23977" y="209105"/>
                  </a:lnTo>
                  <a:lnTo>
                    <a:pt x="25133" y="209105"/>
                  </a:lnTo>
                  <a:lnTo>
                    <a:pt x="25412" y="207949"/>
                  </a:lnTo>
                  <a:lnTo>
                    <a:pt x="25996" y="206209"/>
                  </a:lnTo>
                  <a:lnTo>
                    <a:pt x="26860" y="203327"/>
                  </a:lnTo>
                  <a:lnTo>
                    <a:pt x="28587" y="201307"/>
                  </a:lnTo>
                  <a:lnTo>
                    <a:pt x="29171" y="199567"/>
                  </a:lnTo>
                  <a:lnTo>
                    <a:pt x="29463" y="198996"/>
                  </a:lnTo>
                  <a:lnTo>
                    <a:pt x="29463" y="198120"/>
                  </a:lnTo>
                  <a:lnTo>
                    <a:pt x="30035" y="196392"/>
                  </a:lnTo>
                  <a:lnTo>
                    <a:pt x="31191" y="191770"/>
                  </a:lnTo>
                  <a:lnTo>
                    <a:pt x="32918" y="189750"/>
                  </a:lnTo>
                  <a:lnTo>
                    <a:pt x="34074" y="183972"/>
                  </a:lnTo>
                  <a:lnTo>
                    <a:pt x="37541" y="175310"/>
                  </a:lnTo>
                  <a:lnTo>
                    <a:pt x="37757" y="174447"/>
                  </a:lnTo>
                  <a:close/>
                </a:path>
                <a:path w="67945" h="246380">
                  <a:moveTo>
                    <a:pt x="40122" y="166065"/>
                  </a:moveTo>
                  <a:lnTo>
                    <a:pt x="27444" y="166065"/>
                  </a:lnTo>
                  <a:lnTo>
                    <a:pt x="25412" y="181368"/>
                  </a:lnTo>
                  <a:lnTo>
                    <a:pt x="25412" y="183108"/>
                  </a:lnTo>
                  <a:lnTo>
                    <a:pt x="26568" y="180225"/>
                  </a:lnTo>
                  <a:lnTo>
                    <a:pt x="29463" y="174447"/>
                  </a:lnTo>
                  <a:lnTo>
                    <a:pt x="37757" y="174447"/>
                  </a:lnTo>
                  <a:lnTo>
                    <a:pt x="39281" y="168376"/>
                  </a:lnTo>
                  <a:lnTo>
                    <a:pt x="40122" y="166065"/>
                  </a:lnTo>
                  <a:close/>
                </a:path>
                <a:path w="67945" h="246380">
                  <a:moveTo>
                    <a:pt x="35521" y="122745"/>
                  </a:moveTo>
                  <a:lnTo>
                    <a:pt x="28283" y="140652"/>
                  </a:lnTo>
                  <a:lnTo>
                    <a:pt x="25996" y="146431"/>
                  </a:lnTo>
                  <a:lnTo>
                    <a:pt x="46017" y="146431"/>
                  </a:lnTo>
                  <a:lnTo>
                    <a:pt x="46786" y="144119"/>
                  </a:lnTo>
                  <a:lnTo>
                    <a:pt x="49390" y="134302"/>
                  </a:lnTo>
                  <a:lnTo>
                    <a:pt x="50546" y="133426"/>
                  </a:lnTo>
                  <a:lnTo>
                    <a:pt x="50546" y="132854"/>
                  </a:lnTo>
                  <a:lnTo>
                    <a:pt x="39573" y="132854"/>
                  </a:lnTo>
                  <a:lnTo>
                    <a:pt x="36969" y="124193"/>
                  </a:lnTo>
                  <a:lnTo>
                    <a:pt x="35521" y="122745"/>
                  </a:lnTo>
                  <a:close/>
                </a:path>
                <a:path w="67945" h="246380">
                  <a:moveTo>
                    <a:pt x="66433" y="2882"/>
                  </a:moveTo>
                  <a:lnTo>
                    <a:pt x="63538" y="2882"/>
                  </a:lnTo>
                  <a:lnTo>
                    <a:pt x="63538" y="4038"/>
                  </a:lnTo>
                  <a:lnTo>
                    <a:pt x="65570" y="4038"/>
                  </a:lnTo>
                  <a:lnTo>
                    <a:pt x="63534" y="10365"/>
                  </a:lnTo>
                  <a:lnTo>
                    <a:pt x="61880" y="16500"/>
                  </a:lnTo>
                  <a:lnTo>
                    <a:pt x="60769" y="22687"/>
                  </a:lnTo>
                  <a:lnTo>
                    <a:pt x="60363" y="29171"/>
                  </a:lnTo>
                  <a:lnTo>
                    <a:pt x="59207" y="29743"/>
                  </a:lnTo>
                  <a:lnTo>
                    <a:pt x="58915" y="30035"/>
                  </a:lnTo>
                  <a:lnTo>
                    <a:pt x="58078" y="55119"/>
                  </a:lnTo>
                  <a:lnTo>
                    <a:pt x="53935" y="81664"/>
                  </a:lnTo>
                  <a:lnTo>
                    <a:pt x="47951" y="108098"/>
                  </a:lnTo>
                  <a:lnTo>
                    <a:pt x="41592" y="132854"/>
                  </a:lnTo>
                  <a:lnTo>
                    <a:pt x="50546" y="132854"/>
                  </a:lnTo>
                  <a:lnTo>
                    <a:pt x="50546" y="132575"/>
                  </a:lnTo>
                  <a:lnTo>
                    <a:pt x="51409" y="126212"/>
                  </a:lnTo>
                  <a:lnTo>
                    <a:pt x="54876" y="116687"/>
                  </a:lnTo>
                  <a:lnTo>
                    <a:pt x="55168" y="115519"/>
                  </a:lnTo>
                  <a:lnTo>
                    <a:pt x="55740" y="113792"/>
                  </a:lnTo>
                  <a:lnTo>
                    <a:pt x="56523" y="113792"/>
                  </a:lnTo>
                  <a:lnTo>
                    <a:pt x="56603" y="113207"/>
                  </a:lnTo>
                  <a:lnTo>
                    <a:pt x="57280" y="110909"/>
                  </a:lnTo>
                  <a:lnTo>
                    <a:pt x="51130" y="110909"/>
                  </a:lnTo>
                  <a:lnTo>
                    <a:pt x="51185" y="99923"/>
                  </a:lnTo>
                  <a:lnTo>
                    <a:pt x="53362" y="88633"/>
                  </a:lnTo>
                  <a:lnTo>
                    <a:pt x="56694" y="76790"/>
                  </a:lnTo>
                  <a:lnTo>
                    <a:pt x="59499" y="67005"/>
                  </a:lnTo>
                  <a:lnTo>
                    <a:pt x="62805" y="67005"/>
                  </a:lnTo>
                  <a:lnTo>
                    <a:pt x="63538" y="58915"/>
                  </a:lnTo>
                  <a:lnTo>
                    <a:pt x="63538" y="56032"/>
                  </a:lnTo>
                  <a:lnTo>
                    <a:pt x="64122" y="52565"/>
                  </a:lnTo>
                  <a:lnTo>
                    <a:pt x="64693" y="51117"/>
                  </a:lnTo>
                  <a:lnTo>
                    <a:pt x="64693" y="49098"/>
                  </a:lnTo>
                  <a:lnTo>
                    <a:pt x="65277" y="45059"/>
                  </a:lnTo>
                  <a:lnTo>
                    <a:pt x="65570" y="43319"/>
                  </a:lnTo>
                  <a:lnTo>
                    <a:pt x="65570" y="38696"/>
                  </a:lnTo>
                  <a:lnTo>
                    <a:pt x="66433" y="25996"/>
                  </a:lnTo>
                  <a:lnTo>
                    <a:pt x="67005" y="16167"/>
                  </a:lnTo>
                  <a:lnTo>
                    <a:pt x="67589" y="11557"/>
                  </a:lnTo>
                  <a:lnTo>
                    <a:pt x="66433" y="11557"/>
                  </a:lnTo>
                  <a:lnTo>
                    <a:pt x="66433" y="2882"/>
                  </a:lnTo>
                  <a:close/>
                </a:path>
                <a:path w="67945" h="246380">
                  <a:moveTo>
                    <a:pt x="56523" y="113792"/>
                  </a:moveTo>
                  <a:lnTo>
                    <a:pt x="55740" y="113792"/>
                  </a:lnTo>
                  <a:lnTo>
                    <a:pt x="55740" y="114084"/>
                  </a:lnTo>
                  <a:lnTo>
                    <a:pt x="56324" y="115227"/>
                  </a:lnTo>
                  <a:lnTo>
                    <a:pt x="56523" y="113792"/>
                  </a:lnTo>
                  <a:close/>
                </a:path>
                <a:path w="67945" h="246380">
                  <a:moveTo>
                    <a:pt x="59778" y="94437"/>
                  </a:moveTo>
                  <a:lnTo>
                    <a:pt x="57188" y="101079"/>
                  </a:lnTo>
                  <a:lnTo>
                    <a:pt x="56896" y="106857"/>
                  </a:lnTo>
                  <a:lnTo>
                    <a:pt x="54876" y="106857"/>
                  </a:lnTo>
                  <a:lnTo>
                    <a:pt x="54876" y="108877"/>
                  </a:lnTo>
                  <a:lnTo>
                    <a:pt x="53149" y="108877"/>
                  </a:lnTo>
                  <a:lnTo>
                    <a:pt x="53149" y="110909"/>
                  </a:lnTo>
                  <a:lnTo>
                    <a:pt x="57280" y="110909"/>
                  </a:lnTo>
                  <a:lnTo>
                    <a:pt x="57759" y="109461"/>
                  </a:lnTo>
                  <a:lnTo>
                    <a:pt x="58149" y="106857"/>
                  </a:lnTo>
                  <a:lnTo>
                    <a:pt x="58343" y="105702"/>
                  </a:lnTo>
                  <a:lnTo>
                    <a:pt x="58915" y="103974"/>
                  </a:lnTo>
                  <a:lnTo>
                    <a:pt x="59499" y="99923"/>
                  </a:lnTo>
                  <a:lnTo>
                    <a:pt x="59778" y="98196"/>
                  </a:lnTo>
                  <a:lnTo>
                    <a:pt x="59778" y="94437"/>
                  </a:lnTo>
                  <a:close/>
                </a:path>
                <a:path w="67945" h="246380">
                  <a:moveTo>
                    <a:pt x="62805" y="67005"/>
                  </a:moveTo>
                  <a:lnTo>
                    <a:pt x="59499" y="67005"/>
                  </a:lnTo>
                  <a:lnTo>
                    <a:pt x="60071" y="67297"/>
                  </a:lnTo>
                  <a:lnTo>
                    <a:pt x="61226" y="68453"/>
                  </a:lnTo>
                  <a:lnTo>
                    <a:pt x="61226" y="71335"/>
                  </a:lnTo>
                  <a:lnTo>
                    <a:pt x="61810" y="77114"/>
                  </a:lnTo>
                  <a:lnTo>
                    <a:pt x="62674" y="77114"/>
                  </a:lnTo>
                  <a:lnTo>
                    <a:pt x="62779" y="67297"/>
                  </a:lnTo>
                  <a:lnTo>
                    <a:pt x="62805" y="67005"/>
                  </a:lnTo>
                  <a:close/>
                </a:path>
                <a:path w="67945" h="246380">
                  <a:moveTo>
                    <a:pt x="65849" y="0"/>
                  </a:moveTo>
                  <a:lnTo>
                    <a:pt x="65664" y="571"/>
                  </a:lnTo>
                  <a:lnTo>
                    <a:pt x="65570" y="2882"/>
                  </a:lnTo>
                  <a:lnTo>
                    <a:pt x="67589" y="2882"/>
                  </a:lnTo>
                  <a:lnTo>
                    <a:pt x="67589" y="1155"/>
                  </a:lnTo>
                  <a:lnTo>
                    <a:pt x="67005" y="571"/>
                  </a:lnTo>
                  <a:lnTo>
                    <a:pt x="65849" y="0"/>
                  </a:lnTo>
                  <a:close/>
                </a:path>
              </a:pathLst>
            </a:custGeom>
            <a:solidFill>
              <a:srgbClr val="8C2F26"/>
            </a:solidFill>
          </p:spPr>
          <p:txBody>
            <a:bodyPr wrap="square" lIns="0" tIns="0" rIns="0" bIns="0" rtlCol="0"/>
            <a:lstStyle/>
            <a:p>
              <a:endParaRPr/>
            </a:p>
          </p:txBody>
        </p:sp>
        <p:sp>
          <p:nvSpPr>
            <p:cNvPr id="1207" name="object 1210">
              <a:extLst>
                <a:ext uri="{FF2B5EF4-FFF2-40B4-BE49-F238E27FC236}">
                  <a16:creationId xmlns:a16="http://schemas.microsoft.com/office/drawing/2014/main" id="{77FB4B4B-DF76-A8D2-3B6B-95BBFC66BC40}"/>
                </a:ext>
              </a:extLst>
            </p:cNvPr>
            <p:cNvSpPr/>
            <p:nvPr/>
          </p:nvSpPr>
          <p:spPr>
            <a:xfrm>
              <a:off x="6254987" y="3159351"/>
              <a:ext cx="3175" cy="7620"/>
            </a:xfrm>
            <a:custGeom>
              <a:avLst/>
              <a:gdLst/>
              <a:ahLst/>
              <a:cxnLst/>
              <a:rect l="l" t="t" r="r" b="b"/>
              <a:pathLst>
                <a:path w="3175" h="7619">
                  <a:moveTo>
                    <a:pt x="1155" y="2031"/>
                  </a:moveTo>
                  <a:lnTo>
                    <a:pt x="571" y="2895"/>
                  </a:lnTo>
                  <a:lnTo>
                    <a:pt x="0" y="5206"/>
                  </a:lnTo>
                  <a:lnTo>
                    <a:pt x="2019" y="7226"/>
                  </a:lnTo>
                  <a:lnTo>
                    <a:pt x="3174" y="4622"/>
                  </a:lnTo>
                  <a:lnTo>
                    <a:pt x="3145" y="2603"/>
                  </a:lnTo>
                  <a:lnTo>
                    <a:pt x="2019" y="2603"/>
                  </a:lnTo>
                  <a:lnTo>
                    <a:pt x="1155" y="2031"/>
                  </a:lnTo>
                  <a:close/>
                </a:path>
                <a:path w="3175" h="7619">
                  <a:moveTo>
                    <a:pt x="2882" y="0"/>
                  </a:moveTo>
                  <a:lnTo>
                    <a:pt x="2019" y="2603"/>
                  </a:lnTo>
                  <a:lnTo>
                    <a:pt x="3145" y="2603"/>
                  </a:lnTo>
                  <a:lnTo>
                    <a:pt x="2882" y="0"/>
                  </a:lnTo>
                  <a:close/>
                </a:path>
              </a:pathLst>
            </a:custGeom>
            <a:solidFill>
              <a:srgbClr val="8B3731"/>
            </a:solidFill>
          </p:spPr>
          <p:txBody>
            <a:bodyPr wrap="square" lIns="0" tIns="0" rIns="0" bIns="0" rtlCol="0"/>
            <a:lstStyle/>
            <a:p>
              <a:endParaRPr/>
            </a:p>
          </p:txBody>
        </p:sp>
        <p:sp>
          <p:nvSpPr>
            <p:cNvPr id="1208" name="object 1211">
              <a:extLst>
                <a:ext uri="{FF2B5EF4-FFF2-40B4-BE49-F238E27FC236}">
                  <a16:creationId xmlns:a16="http://schemas.microsoft.com/office/drawing/2014/main" id="{B1D34379-031B-737B-E986-96E61D15C7E4}"/>
                </a:ext>
              </a:extLst>
            </p:cNvPr>
            <p:cNvSpPr/>
            <p:nvPr/>
          </p:nvSpPr>
          <p:spPr>
            <a:xfrm>
              <a:off x="6286759" y="3157333"/>
              <a:ext cx="3175" cy="8890"/>
            </a:xfrm>
            <a:custGeom>
              <a:avLst/>
              <a:gdLst/>
              <a:ahLst/>
              <a:cxnLst/>
              <a:rect l="l" t="t" r="r" b="b"/>
              <a:pathLst>
                <a:path w="3175" h="8889">
                  <a:moveTo>
                    <a:pt x="2882" y="0"/>
                  </a:moveTo>
                  <a:lnTo>
                    <a:pt x="292" y="1739"/>
                  </a:lnTo>
                  <a:lnTo>
                    <a:pt x="0" y="4051"/>
                  </a:lnTo>
                  <a:lnTo>
                    <a:pt x="0" y="8661"/>
                  </a:lnTo>
                  <a:lnTo>
                    <a:pt x="2882" y="8661"/>
                  </a:lnTo>
                  <a:lnTo>
                    <a:pt x="2882" y="0"/>
                  </a:lnTo>
                  <a:close/>
                </a:path>
              </a:pathLst>
            </a:custGeom>
            <a:solidFill>
              <a:srgbClr val="9C342B"/>
            </a:solidFill>
          </p:spPr>
          <p:txBody>
            <a:bodyPr wrap="square" lIns="0" tIns="0" rIns="0" bIns="0" rtlCol="0"/>
            <a:lstStyle/>
            <a:p>
              <a:endParaRPr/>
            </a:p>
          </p:txBody>
        </p:sp>
        <p:sp>
          <p:nvSpPr>
            <p:cNvPr id="1209" name="object 1212">
              <a:extLst>
                <a:ext uri="{FF2B5EF4-FFF2-40B4-BE49-F238E27FC236}">
                  <a16:creationId xmlns:a16="http://schemas.microsoft.com/office/drawing/2014/main" id="{460A7DB2-5CEF-1C6C-17A8-A548D7FF8E25}"/>
                </a:ext>
              </a:extLst>
            </p:cNvPr>
            <p:cNvSpPr/>
            <p:nvPr/>
          </p:nvSpPr>
          <p:spPr>
            <a:xfrm>
              <a:off x="6280980" y="3160218"/>
              <a:ext cx="1270" cy="5080"/>
            </a:xfrm>
            <a:custGeom>
              <a:avLst/>
              <a:gdLst/>
              <a:ahLst/>
              <a:cxnLst/>
              <a:rect l="l" t="t" r="r" b="b"/>
              <a:pathLst>
                <a:path w="1270" h="5080">
                  <a:moveTo>
                    <a:pt x="1155" y="0"/>
                  </a:moveTo>
                  <a:lnTo>
                    <a:pt x="0" y="0"/>
                  </a:lnTo>
                  <a:lnTo>
                    <a:pt x="0" y="4914"/>
                  </a:lnTo>
                  <a:lnTo>
                    <a:pt x="279" y="3187"/>
                  </a:lnTo>
                  <a:lnTo>
                    <a:pt x="571" y="1447"/>
                  </a:lnTo>
                  <a:lnTo>
                    <a:pt x="1155" y="0"/>
                  </a:lnTo>
                  <a:close/>
                </a:path>
              </a:pathLst>
            </a:custGeom>
            <a:solidFill>
              <a:srgbClr val="C77662"/>
            </a:solidFill>
          </p:spPr>
          <p:txBody>
            <a:bodyPr wrap="square" lIns="0" tIns="0" rIns="0" bIns="0" rtlCol="0"/>
            <a:lstStyle/>
            <a:p>
              <a:endParaRPr/>
            </a:p>
          </p:txBody>
        </p:sp>
        <p:sp>
          <p:nvSpPr>
            <p:cNvPr id="1210" name="object 1213">
              <a:extLst>
                <a:ext uri="{FF2B5EF4-FFF2-40B4-BE49-F238E27FC236}">
                  <a16:creationId xmlns:a16="http://schemas.microsoft.com/office/drawing/2014/main" id="{864B7951-D1CD-5D8F-8F7A-13EB57C379E7}"/>
                </a:ext>
              </a:extLst>
            </p:cNvPr>
            <p:cNvSpPr/>
            <p:nvPr/>
          </p:nvSpPr>
          <p:spPr>
            <a:xfrm>
              <a:off x="6223215" y="3160228"/>
              <a:ext cx="1905" cy="4445"/>
            </a:xfrm>
            <a:custGeom>
              <a:avLst/>
              <a:gdLst/>
              <a:ahLst/>
              <a:cxnLst/>
              <a:rect l="l" t="t" r="r" b="b"/>
              <a:pathLst>
                <a:path w="1904" h="4444">
                  <a:moveTo>
                    <a:pt x="1155" y="0"/>
                  </a:moveTo>
                  <a:lnTo>
                    <a:pt x="0" y="0"/>
                  </a:lnTo>
                  <a:lnTo>
                    <a:pt x="0" y="4038"/>
                  </a:lnTo>
                  <a:lnTo>
                    <a:pt x="1727" y="3174"/>
                  </a:lnTo>
                  <a:lnTo>
                    <a:pt x="1155" y="0"/>
                  </a:lnTo>
                  <a:close/>
                </a:path>
              </a:pathLst>
            </a:custGeom>
            <a:solidFill>
              <a:srgbClr val="CCD8D7"/>
            </a:solidFill>
          </p:spPr>
          <p:txBody>
            <a:bodyPr wrap="square" lIns="0" tIns="0" rIns="0" bIns="0" rtlCol="0"/>
            <a:lstStyle/>
            <a:p>
              <a:endParaRPr/>
            </a:p>
          </p:txBody>
        </p:sp>
        <p:sp>
          <p:nvSpPr>
            <p:cNvPr id="1211" name="object 1214">
              <a:extLst>
                <a:ext uri="{FF2B5EF4-FFF2-40B4-BE49-F238E27FC236}">
                  <a16:creationId xmlns:a16="http://schemas.microsoft.com/office/drawing/2014/main" id="{96F3AD7B-1D7D-FFB5-1B63-B814C2A3CC2B}"/>
                </a:ext>
              </a:extLst>
            </p:cNvPr>
            <p:cNvSpPr/>
            <p:nvPr/>
          </p:nvSpPr>
          <p:spPr>
            <a:xfrm>
              <a:off x="6256141" y="3158775"/>
              <a:ext cx="1905" cy="3175"/>
            </a:xfrm>
            <a:custGeom>
              <a:avLst/>
              <a:gdLst/>
              <a:ahLst/>
              <a:cxnLst/>
              <a:rect l="l" t="t" r="r" b="b"/>
              <a:pathLst>
                <a:path w="1904" h="3175">
                  <a:moveTo>
                    <a:pt x="1447" y="0"/>
                  </a:moveTo>
                  <a:lnTo>
                    <a:pt x="0" y="2603"/>
                  </a:lnTo>
                  <a:lnTo>
                    <a:pt x="863" y="3175"/>
                  </a:lnTo>
                  <a:lnTo>
                    <a:pt x="1727" y="584"/>
                  </a:lnTo>
                  <a:lnTo>
                    <a:pt x="1447" y="0"/>
                  </a:lnTo>
                  <a:close/>
                </a:path>
              </a:pathLst>
            </a:custGeom>
            <a:solidFill>
              <a:srgbClr val="A33F31"/>
            </a:solidFill>
          </p:spPr>
          <p:txBody>
            <a:bodyPr wrap="square" lIns="0" tIns="0" rIns="0" bIns="0" rtlCol="0"/>
            <a:lstStyle/>
            <a:p>
              <a:endParaRPr/>
            </a:p>
          </p:txBody>
        </p:sp>
        <p:sp>
          <p:nvSpPr>
            <p:cNvPr id="1212" name="object 1215">
              <a:extLst>
                <a:ext uri="{FF2B5EF4-FFF2-40B4-BE49-F238E27FC236}">
                  <a16:creationId xmlns:a16="http://schemas.microsoft.com/office/drawing/2014/main" id="{695CB37D-63D4-FD13-0823-42FE5FED5BA2}"/>
                </a:ext>
              </a:extLst>
            </p:cNvPr>
            <p:cNvSpPr/>
            <p:nvPr/>
          </p:nvSpPr>
          <p:spPr>
            <a:xfrm>
              <a:off x="6369930" y="3158486"/>
              <a:ext cx="6350" cy="3810"/>
            </a:xfrm>
            <a:custGeom>
              <a:avLst/>
              <a:gdLst/>
              <a:ahLst/>
              <a:cxnLst/>
              <a:rect l="l" t="t" r="r" b="b"/>
              <a:pathLst>
                <a:path w="6350" h="3810">
                  <a:moveTo>
                    <a:pt x="3467" y="0"/>
                  </a:moveTo>
                  <a:lnTo>
                    <a:pt x="0" y="1739"/>
                  </a:lnTo>
                  <a:lnTo>
                    <a:pt x="2311" y="2895"/>
                  </a:lnTo>
                  <a:lnTo>
                    <a:pt x="3467" y="3759"/>
                  </a:lnTo>
                  <a:lnTo>
                    <a:pt x="4051" y="3175"/>
                  </a:lnTo>
                  <a:lnTo>
                    <a:pt x="4914" y="2895"/>
                  </a:lnTo>
                  <a:lnTo>
                    <a:pt x="5778" y="2603"/>
                  </a:lnTo>
                  <a:lnTo>
                    <a:pt x="4051" y="2019"/>
                  </a:lnTo>
                  <a:lnTo>
                    <a:pt x="3467" y="1739"/>
                  </a:lnTo>
                  <a:lnTo>
                    <a:pt x="3467" y="0"/>
                  </a:lnTo>
                  <a:close/>
                </a:path>
              </a:pathLst>
            </a:custGeom>
            <a:solidFill>
              <a:srgbClr val="CDCFC6"/>
            </a:solidFill>
          </p:spPr>
          <p:txBody>
            <a:bodyPr wrap="square" lIns="0" tIns="0" rIns="0" bIns="0" rtlCol="0"/>
            <a:lstStyle/>
            <a:p>
              <a:endParaRPr/>
            </a:p>
          </p:txBody>
        </p:sp>
        <p:sp>
          <p:nvSpPr>
            <p:cNvPr id="1213" name="object 1216">
              <a:extLst>
                <a:ext uri="{FF2B5EF4-FFF2-40B4-BE49-F238E27FC236}">
                  <a16:creationId xmlns:a16="http://schemas.microsoft.com/office/drawing/2014/main" id="{67123896-5FC8-D8E0-7E6A-715F4D00E051}"/>
                </a:ext>
              </a:extLst>
            </p:cNvPr>
            <p:cNvSpPr/>
            <p:nvPr/>
          </p:nvSpPr>
          <p:spPr>
            <a:xfrm>
              <a:off x="6253250" y="3156472"/>
              <a:ext cx="1905" cy="5715"/>
            </a:xfrm>
            <a:custGeom>
              <a:avLst/>
              <a:gdLst/>
              <a:ahLst/>
              <a:cxnLst/>
              <a:rect l="l" t="t" r="r" b="b"/>
              <a:pathLst>
                <a:path w="1904" h="5714">
                  <a:moveTo>
                    <a:pt x="863" y="0"/>
                  </a:moveTo>
                  <a:lnTo>
                    <a:pt x="0" y="0"/>
                  </a:lnTo>
                  <a:lnTo>
                    <a:pt x="0" y="3454"/>
                  </a:lnTo>
                  <a:lnTo>
                    <a:pt x="292" y="5194"/>
                  </a:lnTo>
                  <a:lnTo>
                    <a:pt x="584" y="4038"/>
                  </a:lnTo>
                  <a:lnTo>
                    <a:pt x="863" y="2882"/>
                  </a:lnTo>
                  <a:lnTo>
                    <a:pt x="1447" y="2019"/>
                  </a:lnTo>
                  <a:lnTo>
                    <a:pt x="1155" y="1155"/>
                  </a:lnTo>
                  <a:lnTo>
                    <a:pt x="863" y="571"/>
                  </a:lnTo>
                  <a:lnTo>
                    <a:pt x="863" y="0"/>
                  </a:lnTo>
                  <a:close/>
                </a:path>
              </a:pathLst>
            </a:custGeom>
            <a:solidFill>
              <a:srgbClr val="E3AA99"/>
            </a:solidFill>
          </p:spPr>
          <p:txBody>
            <a:bodyPr wrap="square" lIns="0" tIns="0" rIns="0" bIns="0" rtlCol="0"/>
            <a:lstStyle/>
            <a:p>
              <a:endParaRPr/>
            </a:p>
          </p:txBody>
        </p:sp>
        <p:sp>
          <p:nvSpPr>
            <p:cNvPr id="1214" name="object 1217">
              <a:extLst>
                <a:ext uri="{FF2B5EF4-FFF2-40B4-BE49-F238E27FC236}">
                  <a16:creationId xmlns:a16="http://schemas.microsoft.com/office/drawing/2014/main" id="{54D71BA0-8491-6269-B7BB-909363448716}"/>
                </a:ext>
              </a:extLst>
            </p:cNvPr>
            <p:cNvSpPr/>
            <p:nvPr/>
          </p:nvSpPr>
          <p:spPr>
            <a:xfrm>
              <a:off x="6261339" y="3157333"/>
              <a:ext cx="1270" cy="3810"/>
            </a:xfrm>
            <a:custGeom>
              <a:avLst/>
              <a:gdLst/>
              <a:ahLst/>
              <a:cxnLst/>
              <a:rect l="l" t="t" r="r" b="b"/>
              <a:pathLst>
                <a:path w="1270" h="3810">
                  <a:moveTo>
                    <a:pt x="863" y="0"/>
                  </a:moveTo>
                  <a:lnTo>
                    <a:pt x="0" y="0"/>
                  </a:lnTo>
                  <a:lnTo>
                    <a:pt x="0" y="3467"/>
                  </a:lnTo>
                  <a:lnTo>
                    <a:pt x="863" y="0"/>
                  </a:lnTo>
                  <a:close/>
                </a:path>
              </a:pathLst>
            </a:custGeom>
            <a:solidFill>
              <a:srgbClr val="B75E49"/>
            </a:solidFill>
          </p:spPr>
          <p:txBody>
            <a:bodyPr wrap="square" lIns="0" tIns="0" rIns="0" bIns="0" rtlCol="0"/>
            <a:lstStyle/>
            <a:p>
              <a:endParaRPr/>
            </a:p>
          </p:txBody>
        </p:sp>
        <p:sp>
          <p:nvSpPr>
            <p:cNvPr id="1215" name="object 1218">
              <a:extLst>
                <a:ext uri="{FF2B5EF4-FFF2-40B4-BE49-F238E27FC236}">
                  <a16:creationId xmlns:a16="http://schemas.microsoft.com/office/drawing/2014/main" id="{1B02488F-49D0-3FF3-A2C9-A8A5B50CAE18}"/>
                </a:ext>
              </a:extLst>
            </p:cNvPr>
            <p:cNvSpPr/>
            <p:nvPr/>
          </p:nvSpPr>
          <p:spPr>
            <a:xfrm>
              <a:off x="6280688" y="3155030"/>
              <a:ext cx="1905" cy="5715"/>
            </a:xfrm>
            <a:custGeom>
              <a:avLst/>
              <a:gdLst/>
              <a:ahLst/>
              <a:cxnLst/>
              <a:rect l="l" t="t" r="r" b="b"/>
              <a:pathLst>
                <a:path w="1904" h="5714">
                  <a:moveTo>
                    <a:pt x="1447" y="0"/>
                  </a:moveTo>
                  <a:lnTo>
                    <a:pt x="863" y="1435"/>
                  </a:lnTo>
                  <a:lnTo>
                    <a:pt x="292" y="3174"/>
                  </a:lnTo>
                  <a:lnTo>
                    <a:pt x="0" y="4902"/>
                  </a:lnTo>
                  <a:lnTo>
                    <a:pt x="292" y="5194"/>
                  </a:lnTo>
                  <a:lnTo>
                    <a:pt x="1447" y="5194"/>
                  </a:lnTo>
                  <a:lnTo>
                    <a:pt x="1447" y="0"/>
                  </a:lnTo>
                  <a:close/>
                </a:path>
              </a:pathLst>
            </a:custGeom>
            <a:solidFill>
              <a:srgbClr val="DC8772"/>
            </a:solidFill>
          </p:spPr>
          <p:txBody>
            <a:bodyPr wrap="square" lIns="0" tIns="0" rIns="0" bIns="0" rtlCol="0"/>
            <a:lstStyle/>
            <a:p>
              <a:endParaRPr/>
            </a:p>
          </p:txBody>
        </p:sp>
        <p:sp>
          <p:nvSpPr>
            <p:cNvPr id="1216" name="object 1219">
              <a:extLst>
                <a:ext uri="{FF2B5EF4-FFF2-40B4-BE49-F238E27FC236}">
                  <a16:creationId xmlns:a16="http://schemas.microsoft.com/office/drawing/2014/main" id="{20BBCADD-60A5-FA67-6163-753ABABC7028}"/>
                </a:ext>
              </a:extLst>
            </p:cNvPr>
            <p:cNvSpPr/>
            <p:nvPr/>
          </p:nvSpPr>
          <p:spPr>
            <a:xfrm>
              <a:off x="6282132" y="3154154"/>
              <a:ext cx="635" cy="6350"/>
            </a:xfrm>
            <a:custGeom>
              <a:avLst/>
              <a:gdLst/>
              <a:ahLst/>
              <a:cxnLst/>
              <a:rect l="l" t="t" r="r" b="b"/>
              <a:pathLst>
                <a:path w="635" h="6350">
                  <a:moveTo>
                    <a:pt x="0" y="6070"/>
                  </a:moveTo>
                  <a:lnTo>
                    <a:pt x="0" y="292"/>
                  </a:lnTo>
                  <a:lnTo>
                    <a:pt x="292" y="0"/>
                  </a:lnTo>
                  <a:lnTo>
                    <a:pt x="0" y="2019"/>
                  </a:lnTo>
                  <a:lnTo>
                    <a:pt x="0" y="6070"/>
                  </a:lnTo>
                  <a:close/>
                </a:path>
              </a:pathLst>
            </a:custGeom>
            <a:solidFill>
              <a:srgbClr val="C77662"/>
            </a:solidFill>
          </p:spPr>
          <p:txBody>
            <a:bodyPr wrap="square" lIns="0" tIns="0" rIns="0" bIns="0" rtlCol="0"/>
            <a:lstStyle/>
            <a:p>
              <a:endParaRPr/>
            </a:p>
          </p:txBody>
        </p:sp>
        <p:sp>
          <p:nvSpPr>
            <p:cNvPr id="1217" name="object 1220">
              <a:extLst>
                <a:ext uri="{FF2B5EF4-FFF2-40B4-BE49-F238E27FC236}">
                  <a16:creationId xmlns:a16="http://schemas.microsoft.com/office/drawing/2014/main" id="{355FDB26-2170-5783-9EFA-14E408015329}"/>
                </a:ext>
              </a:extLst>
            </p:cNvPr>
            <p:cNvSpPr/>
            <p:nvPr/>
          </p:nvSpPr>
          <p:spPr>
            <a:xfrm>
              <a:off x="6254113" y="3137114"/>
              <a:ext cx="5080" cy="21590"/>
            </a:xfrm>
            <a:custGeom>
              <a:avLst/>
              <a:gdLst/>
              <a:ahLst/>
              <a:cxnLst/>
              <a:rect l="l" t="t" r="r" b="b"/>
              <a:pathLst>
                <a:path w="5079" h="21589">
                  <a:moveTo>
                    <a:pt x="4914" y="0"/>
                  </a:moveTo>
                  <a:lnTo>
                    <a:pt x="2895" y="0"/>
                  </a:lnTo>
                  <a:lnTo>
                    <a:pt x="2895" y="2019"/>
                  </a:lnTo>
                  <a:lnTo>
                    <a:pt x="2031" y="2019"/>
                  </a:lnTo>
                  <a:lnTo>
                    <a:pt x="1447" y="2895"/>
                  </a:lnTo>
                  <a:lnTo>
                    <a:pt x="1155" y="3759"/>
                  </a:lnTo>
                  <a:lnTo>
                    <a:pt x="876" y="4914"/>
                  </a:lnTo>
                  <a:lnTo>
                    <a:pt x="876" y="7797"/>
                  </a:lnTo>
                  <a:lnTo>
                    <a:pt x="292" y="10109"/>
                  </a:lnTo>
                  <a:lnTo>
                    <a:pt x="58" y="11264"/>
                  </a:lnTo>
                  <a:lnTo>
                    <a:pt x="0" y="19938"/>
                  </a:lnTo>
                  <a:lnTo>
                    <a:pt x="292" y="20510"/>
                  </a:lnTo>
                  <a:lnTo>
                    <a:pt x="584" y="21374"/>
                  </a:lnTo>
                  <a:lnTo>
                    <a:pt x="2311" y="15595"/>
                  </a:lnTo>
                  <a:lnTo>
                    <a:pt x="3467" y="12712"/>
                  </a:lnTo>
                  <a:lnTo>
                    <a:pt x="3467" y="11264"/>
                  </a:lnTo>
                  <a:lnTo>
                    <a:pt x="3759" y="10693"/>
                  </a:lnTo>
                  <a:lnTo>
                    <a:pt x="4343" y="4914"/>
                  </a:lnTo>
                  <a:lnTo>
                    <a:pt x="4914" y="2019"/>
                  </a:lnTo>
                  <a:lnTo>
                    <a:pt x="4914" y="0"/>
                  </a:lnTo>
                  <a:close/>
                </a:path>
              </a:pathLst>
            </a:custGeom>
            <a:solidFill>
              <a:srgbClr val="CB8F83"/>
            </a:solidFill>
          </p:spPr>
          <p:txBody>
            <a:bodyPr wrap="square" lIns="0" tIns="0" rIns="0" bIns="0" rtlCol="0"/>
            <a:lstStyle/>
            <a:p>
              <a:endParaRPr/>
            </a:p>
          </p:txBody>
        </p:sp>
        <p:sp>
          <p:nvSpPr>
            <p:cNvPr id="1218" name="object 1221">
              <a:extLst>
                <a:ext uri="{FF2B5EF4-FFF2-40B4-BE49-F238E27FC236}">
                  <a16:creationId xmlns:a16="http://schemas.microsoft.com/office/drawing/2014/main" id="{795F3CFE-D3AD-8789-254E-28250C70987D}"/>
                </a:ext>
              </a:extLst>
            </p:cNvPr>
            <p:cNvSpPr/>
            <p:nvPr/>
          </p:nvSpPr>
          <p:spPr>
            <a:xfrm>
              <a:off x="6261915" y="3153580"/>
              <a:ext cx="1905" cy="3810"/>
            </a:xfrm>
            <a:custGeom>
              <a:avLst/>
              <a:gdLst/>
              <a:ahLst/>
              <a:cxnLst/>
              <a:rect l="l" t="t" r="r" b="b"/>
              <a:pathLst>
                <a:path w="1904" h="3810">
                  <a:moveTo>
                    <a:pt x="1447" y="0"/>
                  </a:moveTo>
                  <a:lnTo>
                    <a:pt x="0" y="0"/>
                  </a:lnTo>
                  <a:lnTo>
                    <a:pt x="0" y="2311"/>
                  </a:lnTo>
                  <a:lnTo>
                    <a:pt x="292" y="3467"/>
                  </a:lnTo>
                  <a:lnTo>
                    <a:pt x="876" y="1155"/>
                  </a:lnTo>
                  <a:lnTo>
                    <a:pt x="1447" y="0"/>
                  </a:lnTo>
                  <a:close/>
                </a:path>
              </a:pathLst>
            </a:custGeom>
            <a:solidFill>
              <a:srgbClr val="B75E49"/>
            </a:solidFill>
          </p:spPr>
          <p:txBody>
            <a:bodyPr wrap="square" lIns="0" tIns="0" rIns="0" bIns="0" rtlCol="0"/>
            <a:lstStyle/>
            <a:p>
              <a:endParaRPr/>
            </a:p>
          </p:txBody>
        </p:sp>
        <p:sp>
          <p:nvSpPr>
            <p:cNvPr id="1219" name="object 1222">
              <a:extLst>
                <a:ext uri="{FF2B5EF4-FFF2-40B4-BE49-F238E27FC236}">
                  <a16:creationId xmlns:a16="http://schemas.microsoft.com/office/drawing/2014/main" id="{F019D5CA-6735-8069-0790-4859EAAF95C2}"/>
                </a:ext>
              </a:extLst>
            </p:cNvPr>
            <p:cNvSpPr/>
            <p:nvPr/>
          </p:nvSpPr>
          <p:spPr>
            <a:xfrm>
              <a:off x="6367047" y="3149826"/>
              <a:ext cx="8255" cy="6985"/>
            </a:xfrm>
            <a:custGeom>
              <a:avLst/>
              <a:gdLst/>
              <a:ahLst/>
              <a:cxnLst/>
              <a:rect l="l" t="t" r="r" b="b"/>
              <a:pathLst>
                <a:path w="8254" h="6985">
                  <a:moveTo>
                    <a:pt x="2590" y="0"/>
                  </a:moveTo>
                  <a:lnTo>
                    <a:pt x="1727" y="0"/>
                  </a:lnTo>
                  <a:lnTo>
                    <a:pt x="0" y="571"/>
                  </a:lnTo>
                  <a:lnTo>
                    <a:pt x="3467" y="6642"/>
                  </a:lnTo>
                  <a:lnTo>
                    <a:pt x="6057" y="5778"/>
                  </a:lnTo>
                  <a:lnTo>
                    <a:pt x="6057" y="3746"/>
                  </a:lnTo>
                  <a:lnTo>
                    <a:pt x="6642" y="3467"/>
                  </a:lnTo>
                  <a:lnTo>
                    <a:pt x="7797" y="3467"/>
                  </a:lnTo>
                  <a:lnTo>
                    <a:pt x="6350" y="2882"/>
                  </a:lnTo>
                  <a:lnTo>
                    <a:pt x="4038" y="2882"/>
                  </a:lnTo>
                  <a:lnTo>
                    <a:pt x="3467" y="1727"/>
                  </a:lnTo>
                  <a:lnTo>
                    <a:pt x="2882" y="863"/>
                  </a:lnTo>
                  <a:lnTo>
                    <a:pt x="2590" y="0"/>
                  </a:lnTo>
                  <a:close/>
                </a:path>
                <a:path w="8254" h="6985">
                  <a:moveTo>
                    <a:pt x="6350" y="863"/>
                  </a:moveTo>
                  <a:lnTo>
                    <a:pt x="4622" y="863"/>
                  </a:lnTo>
                  <a:lnTo>
                    <a:pt x="4038" y="2019"/>
                  </a:lnTo>
                  <a:lnTo>
                    <a:pt x="4038" y="2882"/>
                  </a:lnTo>
                  <a:lnTo>
                    <a:pt x="6350" y="2882"/>
                  </a:lnTo>
                  <a:lnTo>
                    <a:pt x="6350" y="863"/>
                  </a:lnTo>
                  <a:close/>
                </a:path>
              </a:pathLst>
            </a:custGeom>
            <a:solidFill>
              <a:srgbClr val="CDCFC6"/>
            </a:solidFill>
          </p:spPr>
          <p:txBody>
            <a:bodyPr wrap="square" lIns="0" tIns="0" rIns="0" bIns="0" rtlCol="0"/>
            <a:lstStyle/>
            <a:p>
              <a:endParaRPr/>
            </a:p>
          </p:txBody>
        </p:sp>
        <p:sp>
          <p:nvSpPr>
            <p:cNvPr id="1220" name="object 1223">
              <a:extLst>
                <a:ext uri="{FF2B5EF4-FFF2-40B4-BE49-F238E27FC236}">
                  <a16:creationId xmlns:a16="http://schemas.microsoft.com/office/drawing/2014/main" id="{3CF93D64-FD1D-8384-F509-AADE005F0203}"/>
                </a:ext>
              </a:extLst>
            </p:cNvPr>
            <p:cNvSpPr/>
            <p:nvPr/>
          </p:nvSpPr>
          <p:spPr>
            <a:xfrm>
              <a:off x="6288773" y="3150693"/>
              <a:ext cx="3810" cy="5080"/>
            </a:xfrm>
            <a:custGeom>
              <a:avLst/>
              <a:gdLst/>
              <a:ahLst/>
              <a:cxnLst/>
              <a:rect l="l" t="t" r="r" b="b"/>
              <a:pathLst>
                <a:path w="3810" h="5080">
                  <a:moveTo>
                    <a:pt x="3759" y="0"/>
                  </a:moveTo>
                  <a:lnTo>
                    <a:pt x="2603" y="279"/>
                  </a:lnTo>
                  <a:lnTo>
                    <a:pt x="863" y="863"/>
                  </a:lnTo>
                  <a:lnTo>
                    <a:pt x="584" y="2019"/>
                  </a:lnTo>
                  <a:lnTo>
                    <a:pt x="0" y="4914"/>
                  </a:lnTo>
                  <a:lnTo>
                    <a:pt x="2019" y="4914"/>
                  </a:lnTo>
                  <a:lnTo>
                    <a:pt x="2603" y="3175"/>
                  </a:lnTo>
                  <a:lnTo>
                    <a:pt x="3174" y="1435"/>
                  </a:lnTo>
                  <a:lnTo>
                    <a:pt x="3759" y="0"/>
                  </a:lnTo>
                  <a:close/>
                </a:path>
              </a:pathLst>
            </a:custGeom>
            <a:solidFill>
              <a:srgbClr val="9C342B"/>
            </a:solidFill>
          </p:spPr>
          <p:txBody>
            <a:bodyPr wrap="square" lIns="0" tIns="0" rIns="0" bIns="0" rtlCol="0"/>
            <a:lstStyle/>
            <a:p>
              <a:endParaRPr/>
            </a:p>
          </p:txBody>
        </p:sp>
        <p:sp>
          <p:nvSpPr>
            <p:cNvPr id="1221" name="object 1224">
              <a:extLst>
                <a:ext uri="{FF2B5EF4-FFF2-40B4-BE49-F238E27FC236}">
                  <a16:creationId xmlns:a16="http://schemas.microsoft.com/office/drawing/2014/main" id="{4E2F70BF-107B-15ED-C606-49D83B2AC581}"/>
                </a:ext>
              </a:extLst>
            </p:cNvPr>
            <p:cNvSpPr/>
            <p:nvPr/>
          </p:nvSpPr>
          <p:spPr>
            <a:xfrm>
              <a:off x="6293683" y="3086573"/>
              <a:ext cx="26034" cy="69215"/>
            </a:xfrm>
            <a:custGeom>
              <a:avLst/>
              <a:gdLst/>
              <a:ahLst/>
              <a:cxnLst/>
              <a:rect l="l" t="t" r="r" b="b"/>
              <a:pathLst>
                <a:path w="26035" h="69214">
                  <a:moveTo>
                    <a:pt x="23393" y="0"/>
                  </a:moveTo>
                  <a:lnTo>
                    <a:pt x="19939" y="0"/>
                  </a:lnTo>
                  <a:lnTo>
                    <a:pt x="19062" y="3467"/>
                  </a:lnTo>
                  <a:lnTo>
                    <a:pt x="16179" y="3467"/>
                  </a:lnTo>
                  <a:lnTo>
                    <a:pt x="16179" y="4330"/>
                  </a:lnTo>
                  <a:lnTo>
                    <a:pt x="16751" y="6642"/>
                  </a:lnTo>
                  <a:lnTo>
                    <a:pt x="15595" y="7797"/>
                  </a:lnTo>
                  <a:lnTo>
                    <a:pt x="15024" y="8661"/>
                  </a:lnTo>
                  <a:lnTo>
                    <a:pt x="13246" y="23779"/>
                  </a:lnTo>
                  <a:lnTo>
                    <a:pt x="9031" y="39062"/>
                  </a:lnTo>
                  <a:lnTo>
                    <a:pt x="4056" y="54234"/>
                  </a:lnTo>
                  <a:lnTo>
                    <a:pt x="0" y="69024"/>
                  </a:lnTo>
                  <a:lnTo>
                    <a:pt x="6642" y="68160"/>
                  </a:lnTo>
                  <a:lnTo>
                    <a:pt x="5207" y="64693"/>
                  </a:lnTo>
                  <a:lnTo>
                    <a:pt x="10109" y="62103"/>
                  </a:lnTo>
                  <a:lnTo>
                    <a:pt x="10401" y="61798"/>
                  </a:lnTo>
                  <a:lnTo>
                    <a:pt x="11557" y="61226"/>
                  </a:lnTo>
                  <a:lnTo>
                    <a:pt x="11557" y="59207"/>
                  </a:lnTo>
                  <a:lnTo>
                    <a:pt x="15063" y="46801"/>
                  </a:lnTo>
                  <a:lnTo>
                    <a:pt x="19681" y="34013"/>
                  </a:lnTo>
                  <a:lnTo>
                    <a:pt x="23704" y="21116"/>
                  </a:lnTo>
                  <a:lnTo>
                    <a:pt x="25425" y="8382"/>
                  </a:lnTo>
                  <a:lnTo>
                    <a:pt x="22529" y="14147"/>
                  </a:lnTo>
                  <a:lnTo>
                    <a:pt x="21374" y="17043"/>
                  </a:lnTo>
                  <a:lnTo>
                    <a:pt x="21374" y="15303"/>
                  </a:lnTo>
                  <a:lnTo>
                    <a:pt x="23393" y="0"/>
                  </a:lnTo>
                  <a:close/>
                </a:path>
              </a:pathLst>
            </a:custGeom>
            <a:solidFill>
              <a:srgbClr val="6E2522"/>
            </a:solidFill>
          </p:spPr>
          <p:txBody>
            <a:bodyPr wrap="square" lIns="0" tIns="0" rIns="0" bIns="0" rtlCol="0"/>
            <a:lstStyle/>
            <a:p>
              <a:endParaRPr/>
            </a:p>
          </p:txBody>
        </p:sp>
        <p:sp>
          <p:nvSpPr>
            <p:cNvPr id="1222" name="object 1225">
              <a:extLst>
                <a:ext uri="{FF2B5EF4-FFF2-40B4-BE49-F238E27FC236}">
                  <a16:creationId xmlns:a16="http://schemas.microsoft.com/office/drawing/2014/main" id="{7E18C7BA-A1A3-3949-5B69-35374830A044}"/>
                </a:ext>
              </a:extLst>
            </p:cNvPr>
            <p:cNvSpPr/>
            <p:nvPr/>
          </p:nvSpPr>
          <p:spPr>
            <a:xfrm>
              <a:off x="6284438" y="3149817"/>
              <a:ext cx="1905" cy="3810"/>
            </a:xfrm>
            <a:custGeom>
              <a:avLst/>
              <a:gdLst/>
              <a:ahLst/>
              <a:cxnLst/>
              <a:rect l="l" t="t" r="r" b="b"/>
              <a:pathLst>
                <a:path w="1904" h="3810">
                  <a:moveTo>
                    <a:pt x="1447" y="0"/>
                  </a:moveTo>
                  <a:lnTo>
                    <a:pt x="0" y="0"/>
                  </a:lnTo>
                  <a:lnTo>
                    <a:pt x="0" y="1168"/>
                  </a:lnTo>
                  <a:lnTo>
                    <a:pt x="292" y="2324"/>
                  </a:lnTo>
                  <a:lnTo>
                    <a:pt x="584" y="3759"/>
                  </a:lnTo>
                  <a:lnTo>
                    <a:pt x="863" y="2324"/>
                  </a:lnTo>
                  <a:lnTo>
                    <a:pt x="1447" y="0"/>
                  </a:lnTo>
                  <a:close/>
                </a:path>
              </a:pathLst>
            </a:custGeom>
            <a:solidFill>
              <a:srgbClr val="B45743"/>
            </a:solidFill>
          </p:spPr>
          <p:txBody>
            <a:bodyPr wrap="square" lIns="0" tIns="0" rIns="0" bIns="0" rtlCol="0"/>
            <a:lstStyle/>
            <a:p>
              <a:endParaRPr/>
            </a:p>
          </p:txBody>
        </p:sp>
        <p:sp>
          <p:nvSpPr>
            <p:cNvPr id="1223" name="object 1226">
              <a:extLst>
                <a:ext uri="{FF2B5EF4-FFF2-40B4-BE49-F238E27FC236}">
                  <a16:creationId xmlns:a16="http://schemas.microsoft.com/office/drawing/2014/main" id="{BAEF8C3A-E357-AAE1-636A-BA86E905505C}"/>
                </a:ext>
              </a:extLst>
            </p:cNvPr>
            <p:cNvSpPr/>
            <p:nvPr/>
          </p:nvSpPr>
          <p:spPr>
            <a:xfrm>
              <a:off x="6263360" y="3148673"/>
              <a:ext cx="1905" cy="4445"/>
            </a:xfrm>
            <a:custGeom>
              <a:avLst/>
              <a:gdLst/>
              <a:ahLst/>
              <a:cxnLst/>
              <a:rect l="l" t="t" r="r" b="b"/>
              <a:pathLst>
                <a:path w="1904" h="4444">
                  <a:moveTo>
                    <a:pt x="1447" y="0"/>
                  </a:moveTo>
                  <a:lnTo>
                    <a:pt x="292" y="0"/>
                  </a:lnTo>
                  <a:lnTo>
                    <a:pt x="0" y="863"/>
                  </a:lnTo>
                  <a:lnTo>
                    <a:pt x="0" y="4038"/>
                  </a:lnTo>
                  <a:lnTo>
                    <a:pt x="292" y="2603"/>
                  </a:lnTo>
                  <a:lnTo>
                    <a:pt x="863" y="1155"/>
                  </a:lnTo>
                  <a:lnTo>
                    <a:pt x="1447" y="0"/>
                  </a:lnTo>
                  <a:close/>
                </a:path>
              </a:pathLst>
            </a:custGeom>
            <a:solidFill>
              <a:srgbClr val="CB8F83"/>
            </a:solidFill>
          </p:spPr>
          <p:txBody>
            <a:bodyPr wrap="square" lIns="0" tIns="0" rIns="0" bIns="0" rtlCol="0"/>
            <a:lstStyle/>
            <a:p>
              <a:endParaRPr/>
            </a:p>
          </p:txBody>
        </p:sp>
        <p:sp>
          <p:nvSpPr>
            <p:cNvPr id="1224" name="object 1227">
              <a:extLst>
                <a:ext uri="{FF2B5EF4-FFF2-40B4-BE49-F238E27FC236}">
                  <a16:creationId xmlns:a16="http://schemas.microsoft.com/office/drawing/2014/main" id="{F17CD893-0C51-BF24-4E6A-281A2167DBCA}"/>
                </a:ext>
              </a:extLst>
            </p:cNvPr>
            <p:cNvSpPr/>
            <p:nvPr/>
          </p:nvSpPr>
          <p:spPr>
            <a:xfrm>
              <a:off x="6303794" y="3147796"/>
              <a:ext cx="2540" cy="3810"/>
            </a:xfrm>
            <a:custGeom>
              <a:avLst/>
              <a:gdLst/>
              <a:ahLst/>
              <a:cxnLst/>
              <a:rect l="l" t="t" r="r" b="b"/>
              <a:pathLst>
                <a:path w="2539" h="3810">
                  <a:moveTo>
                    <a:pt x="1447" y="0"/>
                  </a:moveTo>
                  <a:lnTo>
                    <a:pt x="292" y="584"/>
                  </a:lnTo>
                  <a:lnTo>
                    <a:pt x="0" y="876"/>
                  </a:lnTo>
                  <a:lnTo>
                    <a:pt x="0" y="3759"/>
                  </a:lnTo>
                  <a:lnTo>
                    <a:pt x="1447" y="2895"/>
                  </a:lnTo>
                  <a:lnTo>
                    <a:pt x="2311" y="876"/>
                  </a:lnTo>
                  <a:lnTo>
                    <a:pt x="2019" y="584"/>
                  </a:lnTo>
                  <a:lnTo>
                    <a:pt x="1739" y="292"/>
                  </a:lnTo>
                  <a:lnTo>
                    <a:pt x="1447" y="0"/>
                  </a:lnTo>
                  <a:close/>
                </a:path>
              </a:pathLst>
            </a:custGeom>
            <a:solidFill>
              <a:srgbClr val="81837D"/>
            </a:solidFill>
          </p:spPr>
          <p:txBody>
            <a:bodyPr wrap="square" lIns="0" tIns="0" rIns="0" bIns="0" rtlCol="0"/>
            <a:lstStyle/>
            <a:p>
              <a:endParaRPr/>
            </a:p>
          </p:txBody>
        </p:sp>
        <p:sp>
          <p:nvSpPr>
            <p:cNvPr id="1225" name="object 1228">
              <a:extLst>
                <a:ext uri="{FF2B5EF4-FFF2-40B4-BE49-F238E27FC236}">
                  <a16:creationId xmlns:a16="http://schemas.microsoft.com/office/drawing/2014/main" id="{ABC75E53-9624-2641-BD6E-E522BE7309CB}"/>
                </a:ext>
              </a:extLst>
            </p:cNvPr>
            <p:cNvSpPr/>
            <p:nvPr/>
          </p:nvSpPr>
          <p:spPr>
            <a:xfrm>
              <a:off x="6305242" y="3132493"/>
              <a:ext cx="8890" cy="19685"/>
            </a:xfrm>
            <a:custGeom>
              <a:avLst/>
              <a:gdLst/>
              <a:ahLst/>
              <a:cxnLst/>
              <a:rect l="l" t="t" r="r" b="b"/>
              <a:pathLst>
                <a:path w="8889" h="19685">
                  <a:moveTo>
                    <a:pt x="8089" y="0"/>
                  </a:moveTo>
                  <a:lnTo>
                    <a:pt x="5194" y="4330"/>
                  </a:lnTo>
                  <a:lnTo>
                    <a:pt x="2590" y="8661"/>
                  </a:lnTo>
                  <a:lnTo>
                    <a:pt x="0" y="13284"/>
                  </a:lnTo>
                  <a:lnTo>
                    <a:pt x="0" y="15303"/>
                  </a:lnTo>
                  <a:lnTo>
                    <a:pt x="863" y="16179"/>
                  </a:lnTo>
                  <a:lnTo>
                    <a:pt x="1447" y="17043"/>
                  </a:lnTo>
                  <a:lnTo>
                    <a:pt x="2311" y="17907"/>
                  </a:lnTo>
                  <a:lnTo>
                    <a:pt x="3174" y="19062"/>
                  </a:lnTo>
                  <a:lnTo>
                    <a:pt x="6642" y="11849"/>
                  </a:lnTo>
                  <a:lnTo>
                    <a:pt x="8089" y="8953"/>
                  </a:lnTo>
                  <a:lnTo>
                    <a:pt x="8661" y="876"/>
                  </a:lnTo>
                  <a:lnTo>
                    <a:pt x="8089" y="292"/>
                  </a:lnTo>
                  <a:lnTo>
                    <a:pt x="8089" y="0"/>
                  </a:lnTo>
                  <a:close/>
                </a:path>
              </a:pathLst>
            </a:custGeom>
            <a:solidFill>
              <a:srgbClr val="818485"/>
            </a:solidFill>
          </p:spPr>
          <p:txBody>
            <a:bodyPr wrap="square" lIns="0" tIns="0" rIns="0" bIns="0" rtlCol="0"/>
            <a:lstStyle/>
            <a:p>
              <a:endParaRPr/>
            </a:p>
          </p:txBody>
        </p:sp>
        <p:sp>
          <p:nvSpPr>
            <p:cNvPr id="1226" name="object 1229">
              <a:extLst>
                <a:ext uri="{FF2B5EF4-FFF2-40B4-BE49-F238E27FC236}">
                  <a16:creationId xmlns:a16="http://schemas.microsoft.com/office/drawing/2014/main" id="{99A5CE83-611C-466B-CF6E-E17A5DD3E547}"/>
                </a:ext>
              </a:extLst>
            </p:cNvPr>
            <p:cNvSpPr/>
            <p:nvPr/>
          </p:nvSpPr>
          <p:spPr>
            <a:xfrm>
              <a:off x="6259893" y="3116904"/>
              <a:ext cx="12700" cy="34925"/>
            </a:xfrm>
            <a:custGeom>
              <a:avLst/>
              <a:gdLst/>
              <a:ahLst/>
              <a:cxnLst/>
              <a:rect l="l" t="t" r="r" b="b"/>
              <a:pathLst>
                <a:path w="12700" h="34925">
                  <a:moveTo>
                    <a:pt x="12420" y="0"/>
                  </a:moveTo>
                  <a:lnTo>
                    <a:pt x="11576" y="790"/>
                  </a:lnTo>
                  <a:lnTo>
                    <a:pt x="10001" y="4183"/>
                  </a:lnTo>
                  <a:lnTo>
                    <a:pt x="6530" y="12992"/>
                  </a:lnTo>
                  <a:lnTo>
                    <a:pt x="0" y="30035"/>
                  </a:lnTo>
                  <a:lnTo>
                    <a:pt x="2019" y="31470"/>
                  </a:lnTo>
                  <a:lnTo>
                    <a:pt x="2895" y="33794"/>
                  </a:lnTo>
                  <a:lnTo>
                    <a:pt x="3467" y="34366"/>
                  </a:lnTo>
                  <a:lnTo>
                    <a:pt x="3467" y="32626"/>
                  </a:lnTo>
                  <a:lnTo>
                    <a:pt x="3759" y="31775"/>
                  </a:lnTo>
                  <a:lnTo>
                    <a:pt x="2895" y="25412"/>
                  </a:lnTo>
                  <a:lnTo>
                    <a:pt x="6934" y="15303"/>
                  </a:lnTo>
                  <a:lnTo>
                    <a:pt x="10693" y="10680"/>
                  </a:lnTo>
                  <a:lnTo>
                    <a:pt x="12420" y="2882"/>
                  </a:lnTo>
                  <a:lnTo>
                    <a:pt x="12420" y="0"/>
                  </a:lnTo>
                  <a:close/>
                </a:path>
              </a:pathLst>
            </a:custGeom>
            <a:solidFill>
              <a:srgbClr val="C77662"/>
            </a:solidFill>
          </p:spPr>
          <p:txBody>
            <a:bodyPr wrap="square" lIns="0" tIns="0" rIns="0" bIns="0" rtlCol="0"/>
            <a:lstStyle/>
            <a:p>
              <a:endParaRPr/>
            </a:p>
          </p:txBody>
        </p:sp>
        <p:sp>
          <p:nvSpPr>
            <p:cNvPr id="1227" name="object 1230">
              <a:extLst>
                <a:ext uri="{FF2B5EF4-FFF2-40B4-BE49-F238E27FC236}">
                  <a16:creationId xmlns:a16="http://schemas.microsoft.com/office/drawing/2014/main" id="{5F7FF41A-E28A-4AC3-F870-B9F7B533E516}"/>
                </a:ext>
              </a:extLst>
            </p:cNvPr>
            <p:cNvSpPr/>
            <p:nvPr/>
          </p:nvSpPr>
          <p:spPr>
            <a:xfrm>
              <a:off x="6257584" y="2721808"/>
              <a:ext cx="30480" cy="429259"/>
            </a:xfrm>
            <a:custGeom>
              <a:avLst/>
              <a:gdLst/>
              <a:ahLst/>
              <a:cxnLst/>
              <a:rect l="l" t="t" r="r" b="b"/>
              <a:pathLst>
                <a:path w="30479" h="429260">
                  <a:moveTo>
                    <a:pt x="4760" y="427723"/>
                  </a:moveTo>
                  <a:lnTo>
                    <a:pt x="3759" y="427723"/>
                  </a:lnTo>
                  <a:lnTo>
                    <a:pt x="5194" y="428891"/>
                  </a:lnTo>
                  <a:lnTo>
                    <a:pt x="4760" y="427723"/>
                  </a:lnTo>
                  <a:close/>
                </a:path>
                <a:path w="30479" h="429260">
                  <a:moveTo>
                    <a:pt x="19011" y="360438"/>
                  </a:moveTo>
                  <a:lnTo>
                    <a:pt x="16751" y="360438"/>
                  </a:lnTo>
                  <a:lnTo>
                    <a:pt x="17177" y="373730"/>
                  </a:lnTo>
                  <a:lnTo>
                    <a:pt x="14763" y="386213"/>
                  </a:lnTo>
                  <a:lnTo>
                    <a:pt x="10454" y="398372"/>
                  </a:lnTo>
                  <a:lnTo>
                    <a:pt x="5194" y="410692"/>
                  </a:lnTo>
                  <a:lnTo>
                    <a:pt x="2311" y="410692"/>
                  </a:lnTo>
                  <a:lnTo>
                    <a:pt x="2311" y="417334"/>
                  </a:lnTo>
                  <a:lnTo>
                    <a:pt x="1447" y="417334"/>
                  </a:lnTo>
                  <a:lnTo>
                    <a:pt x="863" y="420217"/>
                  </a:lnTo>
                  <a:lnTo>
                    <a:pt x="292" y="425996"/>
                  </a:lnTo>
                  <a:lnTo>
                    <a:pt x="0" y="426567"/>
                  </a:lnTo>
                  <a:lnTo>
                    <a:pt x="0" y="428015"/>
                  </a:lnTo>
                  <a:lnTo>
                    <a:pt x="3759" y="427723"/>
                  </a:lnTo>
                  <a:lnTo>
                    <a:pt x="4760" y="427723"/>
                  </a:lnTo>
                  <a:lnTo>
                    <a:pt x="4330" y="426567"/>
                  </a:lnTo>
                  <a:lnTo>
                    <a:pt x="2311" y="425132"/>
                  </a:lnTo>
                  <a:lnTo>
                    <a:pt x="8841" y="408089"/>
                  </a:lnTo>
                  <a:lnTo>
                    <a:pt x="12312" y="399280"/>
                  </a:lnTo>
                  <a:lnTo>
                    <a:pt x="13887" y="395887"/>
                  </a:lnTo>
                  <a:lnTo>
                    <a:pt x="14731" y="395097"/>
                  </a:lnTo>
                  <a:lnTo>
                    <a:pt x="15024" y="393941"/>
                  </a:lnTo>
                  <a:lnTo>
                    <a:pt x="16167" y="392201"/>
                  </a:lnTo>
                  <a:lnTo>
                    <a:pt x="17043" y="389026"/>
                  </a:lnTo>
                  <a:lnTo>
                    <a:pt x="18770" y="383247"/>
                  </a:lnTo>
                  <a:lnTo>
                    <a:pt x="18770" y="378917"/>
                  </a:lnTo>
                  <a:lnTo>
                    <a:pt x="19062" y="377761"/>
                  </a:lnTo>
                  <a:lnTo>
                    <a:pt x="20218" y="376034"/>
                  </a:lnTo>
                  <a:lnTo>
                    <a:pt x="20218" y="375450"/>
                  </a:lnTo>
                  <a:lnTo>
                    <a:pt x="19634" y="372567"/>
                  </a:lnTo>
                  <a:lnTo>
                    <a:pt x="19524" y="367944"/>
                  </a:lnTo>
                  <a:lnTo>
                    <a:pt x="19354" y="363042"/>
                  </a:lnTo>
                  <a:lnTo>
                    <a:pt x="19011" y="360438"/>
                  </a:lnTo>
                  <a:close/>
                </a:path>
                <a:path w="30479" h="429260">
                  <a:moveTo>
                    <a:pt x="15887" y="337032"/>
                  </a:moveTo>
                  <a:lnTo>
                    <a:pt x="14731" y="337032"/>
                  </a:lnTo>
                  <a:lnTo>
                    <a:pt x="14731" y="340220"/>
                  </a:lnTo>
                  <a:lnTo>
                    <a:pt x="14439" y="341083"/>
                  </a:lnTo>
                  <a:lnTo>
                    <a:pt x="14439" y="344551"/>
                  </a:lnTo>
                  <a:lnTo>
                    <a:pt x="13975" y="348310"/>
                  </a:lnTo>
                  <a:lnTo>
                    <a:pt x="13868" y="351764"/>
                  </a:lnTo>
                  <a:lnTo>
                    <a:pt x="12992" y="360438"/>
                  </a:lnTo>
                  <a:lnTo>
                    <a:pt x="12992" y="362458"/>
                  </a:lnTo>
                  <a:lnTo>
                    <a:pt x="12420" y="363321"/>
                  </a:lnTo>
                  <a:lnTo>
                    <a:pt x="12128" y="364185"/>
                  </a:lnTo>
                  <a:lnTo>
                    <a:pt x="11836" y="365340"/>
                  </a:lnTo>
                  <a:lnTo>
                    <a:pt x="11836" y="371983"/>
                  </a:lnTo>
                  <a:lnTo>
                    <a:pt x="12712" y="367944"/>
                  </a:lnTo>
                  <a:lnTo>
                    <a:pt x="13576" y="364185"/>
                  </a:lnTo>
                  <a:lnTo>
                    <a:pt x="14731" y="360438"/>
                  </a:lnTo>
                  <a:lnTo>
                    <a:pt x="19011" y="360438"/>
                  </a:lnTo>
                  <a:lnTo>
                    <a:pt x="18478" y="356387"/>
                  </a:lnTo>
                  <a:lnTo>
                    <a:pt x="16167" y="348881"/>
                  </a:lnTo>
                  <a:lnTo>
                    <a:pt x="16459" y="348310"/>
                  </a:lnTo>
                  <a:lnTo>
                    <a:pt x="17614" y="347141"/>
                  </a:lnTo>
                  <a:lnTo>
                    <a:pt x="18133" y="340220"/>
                  </a:lnTo>
                  <a:lnTo>
                    <a:pt x="15887" y="340220"/>
                  </a:lnTo>
                  <a:lnTo>
                    <a:pt x="15887" y="337032"/>
                  </a:lnTo>
                  <a:close/>
                </a:path>
                <a:path w="30479" h="429260">
                  <a:moveTo>
                    <a:pt x="22529" y="119849"/>
                  </a:moveTo>
                  <a:lnTo>
                    <a:pt x="21666" y="119849"/>
                  </a:lnTo>
                  <a:lnTo>
                    <a:pt x="21151" y="170262"/>
                  </a:lnTo>
                  <a:lnTo>
                    <a:pt x="20148" y="221157"/>
                  </a:lnTo>
                  <a:lnTo>
                    <a:pt x="19620" y="260829"/>
                  </a:lnTo>
                  <a:lnTo>
                    <a:pt x="19580" y="284480"/>
                  </a:lnTo>
                  <a:lnTo>
                    <a:pt x="19926" y="322884"/>
                  </a:lnTo>
                  <a:lnTo>
                    <a:pt x="17614" y="334441"/>
                  </a:lnTo>
                  <a:lnTo>
                    <a:pt x="16751" y="340220"/>
                  </a:lnTo>
                  <a:lnTo>
                    <a:pt x="18133" y="340220"/>
                  </a:lnTo>
                  <a:lnTo>
                    <a:pt x="18199" y="339344"/>
                  </a:lnTo>
                  <a:lnTo>
                    <a:pt x="21666" y="324916"/>
                  </a:lnTo>
                  <a:lnTo>
                    <a:pt x="21666" y="319138"/>
                  </a:lnTo>
                  <a:lnTo>
                    <a:pt x="22237" y="314515"/>
                  </a:lnTo>
                  <a:lnTo>
                    <a:pt x="22529" y="312496"/>
                  </a:lnTo>
                  <a:lnTo>
                    <a:pt x="22529" y="301802"/>
                  </a:lnTo>
                  <a:lnTo>
                    <a:pt x="21666" y="301802"/>
                  </a:lnTo>
                  <a:lnTo>
                    <a:pt x="21666" y="284480"/>
                  </a:lnTo>
                  <a:lnTo>
                    <a:pt x="22529" y="284480"/>
                  </a:lnTo>
                  <a:lnTo>
                    <a:pt x="22529" y="283603"/>
                  </a:lnTo>
                  <a:lnTo>
                    <a:pt x="23183" y="272158"/>
                  </a:lnTo>
                  <a:lnTo>
                    <a:pt x="23861" y="260829"/>
                  </a:lnTo>
                  <a:lnTo>
                    <a:pt x="24596" y="249535"/>
                  </a:lnTo>
                  <a:lnTo>
                    <a:pt x="25412" y="238264"/>
                  </a:lnTo>
                  <a:lnTo>
                    <a:pt x="25412" y="195808"/>
                  </a:lnTo>
                  <a:lnTo>
                    <a:pt x="24549" y="195808"/>
                  </a:lnTo>
                  <a:lnTo>
                    <a:pt x="24549" y="184251"/>
                  </a:lnTo>
                  <a:lnTo>
                    <a:pt x="25412" y="184251"/>
                  </a:lnTo>
                  <a:lnTo>
                    <a:pt x="25412" y="182524"/>
                  </a:lnTo>
                  <a:lnTo>
                    <a:pt x="23583" y="159280"/>
                  </a:lnTo>
                  <a:lnTo>
                    <a:pt x="23974" y="135196"/>
                  </a:lnTo>
                  <a:lnTo>
                    <a:pt x="24989" y="124764"/>
                  </a:lnTo>
                  <a:lnTo>
                    <a:pt x="22529" y="124764"/>
                  </a:lnTo>
                  <a:lnTo>
                    <a:pt x="22529" y="119849"/>
                  </a:lnTo>
                  <a:close/>
                </a:path>
                <a:path w="30479" h="429260">
                  <a:moveTo>
                    <a:pt x="28308" y="0"/>
                  </a:moveTo>
                  <a:lnTo>
                    <a:pt x="28016" y="0"/>
                  </a:lnTo>
                  <a:lnTo>
                    <a:pt x="26860" y="1142"/>
                  </a:lnTo>
                  <a:lnTo>
                    <a:pt x="26276" y="2298"/>
                  </a:lnTo>
                  <a:lnTo>
                    <a:pt x="26860" y="6057"/>
                  </a:lnTo>
                  <a:lnTo>
                    <a:pt x="27432" y="8077"/>
                  </a:lnTo>
                  <a:lnTo>
                    <a:pt x="27432" y="15875"/>
                  </a:lnTo>
                  <a:lnTo>
                    <a:pt x="28308" y="15875"/>
                  </a:lnTo>
                  <a:lnTo>
                    <a:pt x="28308" y="19634"/>
                  </a:lnTo>
                  <a:lnTo>
                    <a:pt x="27432" y="19634"/>
                  </a:lnTo>
                  <a:lnTo>
                    <a:pt x="27500" y="68732"/>
                  </a:lnTo>
                  <a:lnTo>
                    <a:pt x="27597" y="76530"/>
                  </a:lnTo>
                  <a:lnTo>
                    <a:pt x="27724" y="83172"/>
                  </a:lnTo>
                  <a:lnTo>
                    <a:pt x="24773" y="92919"/>
                  </a:lnTo>
                  <a:lnTo>
                    <a:pt x="23610" y="103535"/>
                  </a:lnTo>
                  <a:lnTo>
                    <a:pt x="23477" y="111167"/>
                  </a:lnTo>
                  <a:lnTo>
                    <a:pt x="23393" y="124764"/>
                  </a:lnTo>
                  <a:lnTo>
                    <a:pt x="24989" y="124764"/>
                  </a:lnTo>
                  <a:lnTo>
                    <a:pt x="26312" y="111167"/>
                  </a:lnTo>
                  <a:lnTo>
                    <a:pt x="30327" y="88087"/>
                  </a:lnTo>
                  <a:lnTo>
                    <a:pt x="30327" y="85191"/>
                  </a:lnTo>
                  <a:lnTo>
                    <a:pt x="29171" y="85191"/>
                  </a:lnTo>
                  <a:lnTo>
                    <a:pt x="29171" y="80289"/>
                  </a:lnTo>
                  <a:lnTo>
                    <a:pt x="30327" y="80289"/>
                  </a:lnTo>
                  <a:lnTo>
                    <a:pt x="30327" y="79425"/>
                  </a:lnTo>
                  <a:lnTo>
                    <a:pt x="29171" y="79425"/>
                  </a:lnTo>
                  <a:lnTo>
                    <a:pt x="29171" y="76530"/>
                  </a:lnTo>
                  <a:lnTo>
                    <a:pt x="30327" y="76530"/>
                  </a:lnTo>
                  <a:lnTo>
                    <a:pt x="30327" y="75666"/>
                  </a:lnTo>
                  <a:lnTo>
                    <a:pt x="29171" y="75666"/>
                  </a:lnTo>
                  <a:lnTo>
                    <a:pt x="29171" y="68732"/>
                  </a:lnTo>
                  <a:lnTo>
                    <a:pt x="30327" y="68732"/>
                  </a:lnTo>
                  <a:lnTo>
                    <a:pt x="30327" y="46786"/>
                  </a:lnTo>
                  <a:lnTo>
                    <a:pt x="29171" y="46786"/>
                  </a:lnTo>
                  <a:lnTo>
                    <a:pt x="29171" y="43891"/>
                  </a:lnTo>
                  <a:lnTo>
                    <a:pt x="30327" y="43891"/>
                  </a:lnTo>
                  <a:lnTo>
                    <a:pt x="30327" y="42735"/>
                  </a:lnTo>
                  <a:lnTo>
                    <a:pt x="29743" y="37249"/>
                  </a:lnTo>
                  <a:lnTo>
                    <a:pt x="29463" y="31762"/>
                  </a:lnTo>
                  <a:lnTo>
                    <a:pt x="29171" y="26568"/>
                  </a:lnTo>
                  <a:lnTo>
                    <a:pt x="29171" y="25692"/>
                  </a:lnTo>
                  <a:lnTo>
                    <a:pt x="29743" y="24536"/>
                  </a:lnTo>
                  <a:lnTo>
                    <a:pt x="29743" y="23964"/>
                  </a:lnTo>
                  <a:lnTo>
                    <a:pt x="29272" y="15875"/>
                  </a:lnTo>
                  <a:lnTo>
                    <a:pt x="29171" y="9245"/>
                  </a:lnTo>
                  <a:lnTo>
                    <a:pt x="28308" y="9245"/>
                  </a:lnTo>
                  <a:lnTo>
                    <a:pt x="28308" y="5194"/>
                  </a:lnTo>
                  <a:lnTo>
                    <a:pt x="29171" y="5194"/>
                  </a:lnTo>
                  <a:lnTo>
                    <a:pt x="29113" y="4038"/>
                  </a:lnTo>
                  <a:lnTo>
                    <a:pt x="28308" y="0"/>
                  </a:lnTo>
                  <a:close/>
                </a:path>
              </a:pathLst>
            </a:custGeom>
            <a:solidFill>
              <a:srgbClr val="C56853"/>
            </a:solidFill>
          </p:spPr>
          <p:txBody>
            <a:bodyPr wrap="square" lIns="0" tIns="0" rIns="0" bIns="0" rtlCol="0"/>
            <a:lstStyle/>
            <a:p>
              <a:endParaRPr/>
            </a:p>
          </p:txBody>
        </p:sp>
        <p:sp>
          <p:nvSpPr>
            <p:cNvPr id="1228" name="object 1231">
              <a:extLst>
                <a:ext uri="{FF2B5EF4-FFF2-40B4-BE49-F238E27FC236}">
                  <a16:creationId xmlns:a16="http://schemas.microsoft.com/office/drawing/2014/main" id="{09B865B5-404A-8ED4-4721-488590546F4C}"/>
                </a:ext>
              </a:extLst>
            </p:cNvPr>
            <p:cNvSpPr/>
            <p:nvPr/>
          </p:nvSpPr>
          <p:spPr>
            <a:xfrm>
              <a:off x="6291656" y="3073579"/>
              <a:ext cx="20955" cy="77470"/>
            </a:xfrm>
            <a:custGeom>
              <a:avLst/>
              <a:gdLst/>
              <a:ahLst/>
              <a:cxnLst/>
              <a:rect l="l" t="t" r="r" b="b"/>
              <a:pathLst>
                <a:path w="20954" h="77469">
                  <a:moveTo>
                    <a:pt x="8271" y="56896"/>
                  </a:moveTo>
                  <a:lnTo>
                    <a:pt x="3187" y="56896"/>
                  </a:lnTo>
                  <a:lnTo>
                    <a:pt x="2032" y="63830"/>
                  </a:lnTo>
                  <a:lnTo>
                    <a:pt x="0" y="70180"/>
                  </a:lnTo>
                  <a:lnTo>
                    <a:pt x="876" y="77114"/>
                  </a:lnTo>
                  <a:lnTo>
                    <a:pt x="3090" y="70829"/>
                  </a:lnTo>
                  <a:lnTo>
                    <a:pt x="5389" y="64547"/>
                  </a:lnTo>
                  <a:lnTo>
                    <a:pt x="8271" y="56896"/>
                  </a:lnTo>
                  <a:close/>
                </a:path>
                <a:path w="20954" h="77469">
                  <a:moveTo>
                    <a:pt x="19354" y="0"/>
                  </a:moveTo>
                  <a:lnTo>
                    <a:pt x="15316" y="0"/>
                  </a:lnTo>
                  <a:lnTo>
                    <a:pt x="16471" y="6934"/>
                  </a:lnTo>
                  <a:lnTo>
                    <a:pt x="17627" y="7505"/>
                  </a:lnTo>
                  <a:lnTo>
                    <a:pt x="15608" y="13855"/>
                  </a:lnTo>
                  <a:lnTo>
                    <a:pt x="10985" y="20218"/>
                  </a:lnTo>
                  <a:lnTo>
                    <a:pt x="12141" y="27139"/>
                  </a:lnTo>
                  <a:lnTo>
                    <a:pt x="8674" y="30607"/>
                  </a:lnTo>
                  <a:lnTo>
                    <a:pt x="6070" y="42164"/>
                  </a:lnTo>
                  <a:lnTo>
                    <a:pt x="5791" y="47371"/>
                  </a:lnTo>
                  <a:lnTo>
                    <a:pt x="3759" y="47371"/>
                  </a:lnTo>
                  <a:lnTo>
                    <a:pt x="2895" y="50825"/>
                  </a:lnTo>
                  <a:lnTo>
                    <a:pt x="1739" y="58331"/>
                  </a:lnTo>
                  <a:lnTo>
                    <a:pt x="2032" y="57759"/>
                  </a:lnTo>
                  <a:lnTo>
                    <a:pt x="2603" y="57188"/>
                  </a:lnTo>
                  <a:lnTo>
                    <a:pt x="3187" y="56896"/>
                  </a:lnTo>
                  <a:lnTo>
                    <a:pt x="8271" y="56896"/>
                  </a:lnTo>
                  <a:lnTo>
                    <a:pt x="10121" y="51981"/>
                  </a:lnTo>
                  <a:lnTo>
                    <a:pt x="12066" y="40259"/>
                  </a:lnTo>
                  <a:lnTo>
                    <a:pt x="14230" y="28560"/>
                  </a:lnTo>
                  <a:lnTo>
                    <a:pt x="16937" y="17021"/>
                  </a:lnTo>
                  <a:lnTo>
                    <a:pt x="20510" y="5778"/>
                  </a:lnTo>
                  <a:lnTo>
                    <a:pt x="19939" y="3746"/>
                  </a:lnTo>
                  <a:lnTo>
                    <a:pt x="19646" y="1739"/>
                  </a:lnTo>
                  <a:lnTo>
                    <a:pt x="19354" y="0"/>
                  </a:lnTo>
                  <a:close/>
                </a:path>
              </a:pathLst>
            </a:custGeom>
            <a:solidFill>
              <a:srgbClr val="9C342B"/>
            </a:solidFill>
          </p:spPr>
          <p:txBody>
            <a:bodyPr wrap="square" lIns="0" tIns="0" rIns="0" bIns="0" rtlCol="0"/>
            <a:lstStyle/>
            <a:p>
              <a:endParaRPr/>
            </a:p>
          </p:txBody>
        </p:sp>
        <p:sp>
          <p:nvSpPr>
            <p:cNvPr id="1229" name="object 1232">
              <a:extLst>
                <a:ext uri="{FF2B5EF4-FFF2-40B4-BE49-F238E27FC236}">
                  <a16:creationId xmlns:a16="http://schemas.microsoft.com/office/drawing/2014/main" id="{6719E885-BDF1-95F4-2B76-4BA5A13E328C}"/>
                </a:ext>
              </a:extLst>
            </p:cNvPr>
            <p:cNvSpPr/>
            <p:nvPr/>
          </p:nvSpPr>
          <p:spPr>
            <a:xfrm>
              <a:off x="6357517" y="3019566"/>
              <a:ext cx="29209" cy="131445"/>
            </a:xfrm>
            <a:custGeom>
              <a:avLst/>
              <a:gdLst/>
              <a:ahLst/>
              <a:cxnLst/>
              <a:rect l="l" t="t" r="r" b="b"/>
              <a:pathLst>
                <a:path w="29210" h="131444">
                  <a:moveTo>
                    <a:pt x="15303" y="0"/>
                  </a:moveTo>
                  <a:lnTo>
                    <a:pt x="12699" y="0"/>
                  </a:lnTo>
                  <a:lnTo>
                    <a:pt x="11991" y="1605"/>
                  </a:lnTo>
                  <a:lnTo>
                    <a:pt x="11364" y="5270"/>
                  </a:lnTo>
                  <a:lnTo>
                    <a:pt x="10469" y="13812"/>
                  </a:lnTo>
                  <a:lnTo>
                    <a:pt x="8953" y="30048"/>
                  </a:lnTo>
                  <a:lnTo>
                    <a:pt x="7226" y="30911"/>
                  </a:lnTo>
                  <a:lnTo>
                    <a:pt x="3936" y="48991"/>
                  </a:lnTo>
                  <a:lnTo>
                    <a:pt x="0" y="77011"/>
                  </a:lnTo>
                  <a:lnTo>
                    <a:pt x="396" y="104219"/>
                  </a:lnTo>
                  <a:lnTo>
                    <a:pt x="10109" y="119862"/>
                  </a:lnTo>
                  <a:lnTo>
                    <a:pt x="17043" y="121018"/>
                  </a:lnTo>
                  <a:lnTo>
                    <a:pt x="20789" y="121589"/>
                  </a:lnTo>
                  <a:lnTo>
                    <a:pt x="22517" y="128524"/>
                  </a:lnTo>
                  <a:lnTo>
                    <a:pt x="24549" y="131127"/>
                  </a:lnTo>
                  <a:lnTo>
                    <a:pt x="28587" y="131127"/>
                  </a:lnTo>
                  <a:lnTo>
                    <a:pt x="29144" y="123122"/>
                  </a:lnTo>
                  <a:lnTo>
                    <a:pt x="27863" y="115633"/>
                  </a:lnTo>
                  <a:lnTo>
                    <a:pt x="24201" y="109392"/>
                  </a:lnTo>
                  <a:lnTo>
                    <a:pt x="17614" y="105130"/>
                  </a:lnTo>
                  <a:lnTo>
                    <a:pt x="15854" y="94798"/>
                  </a:lnTo>
                  <a:lnTo>
                    <a:pt x="16532" y="80510"/>
                  </a:lnTo>
                  <a:lnTo>
                    <a:pt x="18186" y="65895"/>
                  </a:lnTo>
                  <a:lnTo>
                    <a:pt x="19354" y="54584"/>
                  </a:lnTo>
                  <a:lnTo>
                    <a:pt x="19777" y="42158"/>
                  </a:lnTo>
                  <a:lnTo>
                    <a:pt x="20143" y="26644"/>
                  </a:lnTo>
                  <a:lnTo>
                    <a:pt x="19102" y="11454"/>
                  </a:lnTo>
                  <a:lnTo>
                    <a:pt x="15303" y="0"/>
                  </a:lnTo>
                  <a:close/>
                </a:path>
              </a:pathLst>
            </a:custGeom>
            <a:solidFill>
              <a:srgbClr val="CDCFCE"/>
            </a:solidFill>
          </p:spPr>
          <p:txBody>
            <a:bodyPr wrap="square" lIns="0" tIns="0" rIns="0" bIns="0" rtlCol="0"/>
            <a:lstStyle/>
            <a:p>
              <a:endParaRPr/>
            </a:p>
          </p:txBody>
        </p:sp>
        <p:sp>
          <p:nvSpPr>
            <p:cNvPr id="1230" name="object 1233">
              <a:extLst>
                <a:ext uri="{FF2B5EF4-FFF2-40B4-BE49-F238E27FC236}">
                  <a16:creationId xmlns:a16="http://schemas.microsoft.com/office/drawing/2014/main" id="{445AF821-965F-2433-2E72-E6C4FFA96B51}"/>
                </a:ext>
              </a:extLst>
            </p:cNvPr>
            <p:cNvSpPr/>
            <p:nvPr/>
          </p:nvSpPr>
          <p:spPr>
            <a:xfrm>
              <a:off x="6284443" y="3144045"/>
              <a:ext cx="2540" cy="6350"/>
            </a:xfrm>
            <a:custGeom>
              <a:avLst/>
              <a:gdLst/>
              <a:ahLst/>
              <a:cxnLst/>
              <a:rect l="l" t="t" r="r" b="b"/>
              <a:pathLst>
                <a:path w="2539" h="6350">
                  <a:moveTo>
                    <a:pt x="2019" y="0"/>
                  </a:moveTo>
                  <a:lnTo>
                    <a:pt x="292" y="2895"/>
                  </a:lnTo>
                  <a:lnTo>
                    <a:pt x="0" y="5778"/>
                  </a:lnTo>
                  <a:lnTo>
                    <a:pt x="1447" y="5778"/>
                  </a:lnTo>
                  <a:lnTo>
                    <a:pt x="2019" y="2895"/>
                  </a:lnTo>
                  <a:lnTo>
                    <a:pt x="2311" y="1739"/>
                  </a:lnTo>
                  <a:lnTo>
                    <a:pt x="2019" y="1155"/>
                  </a:lnTo>
                  <a:lnTo>
                    <a:pt x="2019" y="0"/>
                  </a:lnTo>
                  <a:close/>
                </a:path>
              </a:pathLst>
            </a:custGeom>
            <a:solidFill>
              <a:srgbClr val="DC8772"/>
            </a:solidFill>
          </p:spPr>
          <p:txBody>
            <a:bodyPr wrap="square" lIns="0" tIns="0" rIns="0" bIns="0" rtlCol="0"/>
            <a:lstStyle/>
            <a:p>
              <a:endParaRPr/>
            </a:p>
          </p:txBody>
        </p:sp>
        <p:sp>
          <p:nvSpPr>
            <p:cNvPr id="1231" name="object 1234">
              <a:extLst>
                <a:ext uri="{FF2B5EF4-FFF2-40B4-BE49-F238E27FC236}">
                  <a16:creationId xmlns:a16="http://schemas.microsoft.com/office/drawing/2014/main" id="{3520E062-1ADC-503D-C99A-97043F3F7E8D}"/>
                </a:ext>
              </a:extLst>
            </p:cNvPr>
            <p:cNvSpPr/>
            <p:nvPr/>
          </p:nvSpPr>
          <p:spPr>
            <a:xfrm>
              <a:off x="6406328" y="3138561"/>
              <a:ext cx="5715" cy="11430"/>
            </a:xfrm>
            <a:custGeom>
              <a:avLst/>
              <a:gdLst/>
              <a:ahLst/>
              <a:cxnLst/>
              <a:rect l="l" t="t" r="r" b="b"/>
              <a:pathLst>
                <a:path w="5714" h="11430">
                  <a:moveTo>
                    <a:pt x="4330" y="0"/>
                  </a:moveTo>
                  <a:lnTo>
                    <a:pt x="1727" y="5486"/>
                  </a:lnTo>
                  <a:lnTo>
                    <a:pt x="571" y="4038"/>
                  </a:lnTo>
                  <a:lnTo>
                    <a:pt x="0" y="11264"/>
                  </a:lnTo>
                  <a:lnTo>
                    <a:pt x="1435" y="11264"/>
                  </a:lnTo>
                  <a:lnTo>
                    <a:pt x="1435" y="9817"/>
                  </a:lnTo>
                  <a:lnTo>
                    <a:pt x="1155" y="9245"/>
                  </a:lnTo>
                  <a:lnTo>
                    <a:pt x="1155" y="8089"/>
                  </a:lnTo>
                  <a:lnTo>
                    <a:pt x="2019" y="7797"/>
                  </a:lnTo>
                  <a:lnTo>
                    <a:pt x="4330" y="7226"/>
                  </a:lnTo>
                  <a:lnTo>
                    <a:pt x="4610" y="6642"/>
                  </a:lnTo>
                  <a:lnTo>
                    <a:pt x="4914" y="6070"/>
                  </a:lnTo>
                  <a:lnTo>
                    <a:pt x="5194" y="5778"/>
                  </a:lnTo>
                  <a:lnTo>
                    <a:pt x="4914" y="4038"/>
                  </a:lnTo>
                  <a:lnTo>
                    <a:pt x="4610" y="2590"/>
                  </a:lnTo>
                  <a:lnTo>
                    <a:pt x="4610" y="1155"/>
                  </a:lnTo>
                  <a:lnTo>
                    <a:pt x="4330" y="571"/>
                  </a:lnTo>
                  <a:lnTo>
                    <a:pt x="4330" y="0"/>
                  </a:lnTo>
                  <a:close/>
                </a:path>
              </a:pathLst>
            </a:custGeom>
            <a:solidFill>
              <a:srgbClr val="919495"/>
            </a:solidFill>
          </p:spPr>
          <p:txBody>
            <a:bodyPr wrap="square" lIns="0" tIns="0" rIns="0" bIns="0" rtlCol="0"/>
            <a:lstStyle/>
            <a:p>
              <a:endParaRPr/>
            </a:p>
          </p:txBody>
        </p:sp>
        <p:sp>
          <p:nvSpPr>
            <p:cNvPr id="1232" name="object 1235">
              <a:extLst>
                <a:ext uri="{FF2B5EF4-FFF2-40B4-BE49-F238E27FC236}">
                  <a16:creationId xmlns:a16="http://schemas.microsoft.com/office/drawing/2014/main" id="{254F381F-EFDA-90CB-74DF-2B6227EAAF3F}"/>
                </a:ext>
              </a:extLst>
            </p:cNvPr>
            <p:cNvSpPr/>
            <p:nvPr/>
          </p:nvSpPr>
          <p:spPr>
            <a:xfrm>
              <a:off x="6262786" y="3127590"/>
              <a:ext cx="8255" cy="21590"/>
            </a:xfrm>
            <a:custGeom>
              <a:avLst/>
              <a:gdLst/>
              <a:ahLst/>
              <a:cxnLst/>
              <a:rect l="l" t="t" r="r" b="b"/>
              <a:pathLst>
                <a:path w="8254" h="21589">
                  <a:moveTo>
                    <a:pt x="7797" y="0"/>
                  </a:moveTo>
                  <a:lnTo>
                    <a:pt x="4038" y="4622"/>
                  </a:lnTo>
                  <a:lnTo>
                    <a:pt x="0" y="14719"/>
                  </a:lnTo>
                  <a:lnTo>
                    <a:pt x="863" y="21081"/>
                  </a:lnTo>
                  <a:lnTo>
                    <a:pt x="2019" y="21081"/>
                  </a:lnTo>
                  <a:lnTo>
                    <a:pt x="2019" y="19342"/>
                  </a:lnTo>
                  <a:lnTo>
                    <a:pt x="2311" y="18186"/>
                  </a:lnTo>
                  <a:lnTo>
                    <a:pt x="3174" y="15595"/>
                  </a:lnTo>
                  <a:lnTo>
                    <a:pt x="3746" y="14439"/>
                  </a:lnTo>
                  <a:lnTo>
                    <a:pt x="4038" y="13284"/>
                  </a:lnTo>
                  <a:lnTo>
                    <a:pt x="4330" y="12407"/>
                  </a:lnTo>
                  <a:lnTo>
                    <a:pt x="4902" y="11544"/>
                  </a:lnTo>
                  <a:lnTo>
                    <a:pt x="5194" y="10388"/>
                  </a:lnTo>
                  <a:lnTo>
                    <a:pt x="5778" y="8661"/>
                  </a:lnTo>
                  <a:lnTo>
                    <a:pt x="6057" y="7505"/>
                  </a:lnTo>
                  <a:lnTo>
                    <a:pt x="6642" y="5778"/>
                  </a:lnTo>
                  <a:lnTo>
                    <a:pt x="6934" y="4622"/>
                  </a:lnTo>
                  <a:lnTo>
                    <a:pt x="7213" y="3746"/>
                  </a:lnTo>
                  <a:lnTo>
                    <a:pt x="7797" y="2882"/>
                  </a:lnTo>
                  <a:lnTo>
                    <a:pt x="7797" y="0"/>
                  </a:lnTo>
                  <a:close/>
                </a:path>
              </a:pathLst>
            </a:custGeom>
            <a:solidFill>
              <a:srgbClr val="DC8772"/>
            </a:solidFill>
          </p:spPr>
          <p:txBody>
            <a:bodyPr wrap="square" lIns="0" tIns="0" rIns="0" bIns="0" rtlCol="0"/>
            <a:lstStyle/>
            <a:p>
              <a:endParaRPr/>
            </a:p>
          </p:txBody>
        </p:sp>
        <p:sp>
          <p:nvSpPr>
            <p:cNvPr id="1233" name="object 1236">
              <a:extLst>
                <a:ext uri="{FF2B5EF4-FFF2-40B4-BE49-F238E27FC236}">
                  <a16:creationId xmlns:a16="http://schemas.microsoft.com/office/drawing/2014/main" id="{771824D6-73B8-BFCC-38DB-F7E631A81FA3}"/>
                </a:ext>
              </a:extLst>
            </p:cNvPr>
            <p:cNvSpPr/>
            <p:nvPr/>
          </p:nvSpPr>
          <p:spPr>
            <a:xfrm>
              <a:off x="6407487" y="3145787"/>
              <a:ext cx="3175" cy="3175"/>
            </a:xfrm>
            <a:custGeom>
              <a:avLst/>
              <a:gdLst/>
              <a:ahLst/>
              <a:cxnLst/>
              <a:rect l="l" t="t" r="r" b="b"/>
              <a:pathLst>
                <a:path w="3175" h="3175">
                  <a:moveTo>
                    <a:pt x="3174" y="0"/>
                  </a:moveTo>
                  <a:lnTo>
                    <a:pt x="2006" y="279"/>
                  </a:lnTo>
                  <a:lnTo>
                    <a:pt x="850" y="571"/>
                  </a:lnTo>
                  <a:lnTo>
                    <a:pt x="0" y="863"/>
                  </a:lnTo>
                  <a:lnTo>
                    <a:pt x="0" y="2019"/>
                  </a:lnTo>
                  <a:lnTo>
                    <a:pt x="279" y="2590"/>
                  </a:lnTo>
                  <a:lnTo>
                    <a:pt x="1155" y="1727"/>
                  </a:lnTo>
                  <a:lnTo>
                    <a:pt x="2006" y="863"/>
                  </a:lnTo>
                  <a:lnTo>
                    <a:pt x="3174" y="0"/>
                  </a:lnTo>
                  <a:close/>
                </a:path>
              </a:pathLst>
            </a:custGeom>
            <a:solidFill>
              <a:srgbClr val="B0B3B3"/>
            </a:solidFill>
          </p:spPr>
          <p:txBody>
            <a:bodyPr wrap="square" lIns="0" tIns="0" rIns="0" bIns="0" rtlCol="0"/>
            <a:lstStyle/>
            <a:p>
              <a:endParaRPr/>
            </a:p>
          </p:txBody>
        </p:sp>
        <p:sp>
          <p:nvSpPr>
            <p:cNvPr id="1234" name="object 1237">
              <a:extLst>
                <a:ext uri="{FF2B5EF4-FFF2-40B4-BE49-F238E27FC236}">
                  <a16:creationId xmlns:a16="http://schemas.microsoft.com/office/drawing/2014/main" id="{3DCEDA4A-C401-B3F8-6532-E9A949CEE99F}"/>
                </a:ext>
              </a:extLst>
            </p:cNvPr>
            <p:cNvSpPr/>
            <p:nvPr/>
          </p:nvSpPr>
          <p:spPr>
            <a:xfrm>
              <a:off x="6286463" y="3142606"/>
              <a:ext cx="1270" cy="3175"/>
            </a:xfrm>
            <a:custGeom>
              <a:avLst/>
              <a:gdLst/>
              <a:ahLst/>
              <a:cxnLst/>
              <a:rect l="l" t="t" r="r" b="b"/>
              <a:pathLst>
                <a:path w="1270" h="3175">
                  <a:moveTo>
                    <a:pt x="876" y="0"/>
                  </a:moveTo>
                  <a:lnTo>
                    <a:pt x="0" y="0"/>
                  </a:lnTo>
                  <a:lnTo>
                    <a:pt x="0" y="2590"/>
                  </a:lnTo>
                  <a:lnTo>
                    <a:pt x="292" y="3175"/>
                  </a:lnTo>
                  <a:lnTo>
                    <a:pt x="292" y="2019"/>
                  </a:lnTo>
                  <a:lnTo>
                    <a:pt x="584" y="863"/>
                  </a:lnTo>
                  <a:lnTo>
                    <a:pt x="876" y="0"/>
                  </a:lnTo>
                  <a:close/>
                </a:path>
              </a:pathLst>
            </a:custGeom>
            <a:solidFill>
              <a:srgbClr val="C77662"/>
            </a:solidFill>
          </p:spPr>
          <p:txBody>
            <a:bodyPr wrap="square" lIns="0" tIns="0" rIns="0" bIns="0" rtlCol="0"/>
            <a:lstStyle/>
            <a:p>
              <a:endParaRPr/>
            </a:p>
          </p:txBody>
        </p:sp>
        <p:sp>
          <p:nvSpPr>
            <p:cNvPr id="1235" name="object 1238">
              <a:extLst>
                <a:ext uri="{FF2B5EF4-FFF2-40B4-BE49-F238E27FC236}">
                  <a16:creationId xmlns:a16="http://schemas.microsoft.com/office/drawing/2014/main" id="{21349B24-2D00-C441-D633-6AAF6E656B85}"/>
                </a:ext>
              </a:extLst>
            </p:cNvPr>
            <p:cNvSpPr/>
            <p:nvPr/>
          </p:nvSpPr>
          <p:spPr>
            <a:xfrm>
              <a:off x="6396719" y="3085128"/>
              <a:ext cx="7620" cy="60325"/>
            </a:xfrm>
            <a:custGeom>
              <a:avLst/>
              <a:gdLst/>
              <a:ahLst/>
              <a:cxnLst/>
              <a:rect l="l" t="t" r="r" b="b"/>
              <a:pathLst>
                <a:path w="7620" h="60325">
                  <a:moveTo>
                    <a:pt x="2097" y="0"/>
                  </a:moveTo>
                  <a:lnTo>
                    <a:pt x="264" y="16164"/>
                  </a:lnTo>
                  <a:lnTo>
                    <a:pt x="0" y="30543"/>
                  </a:lnTo>
                  <a:lnTo>
                    <a:pt x="2009" y="44598"/>
                  </a:lnTo>
                  <a:lnTo>
                    <a:pt x="6999" y="59791"/>
                  </a:lnTo>
                  <a:lnTo>
                    <a:pt x="6172" y="42025"/>
                  </a:lnTo>
                  <a:lnTo>
                    <a:pt x="5564" y="24269"/>
                  </a:lnTo>
                  <a:lnTo>
                    <a:pt x="5564" y="21374"/>
                  </a:lnTo>
                  <a:lnTo>
                    <a:pt x="2097" y="0"/>
                  </a:lnTo>
                  <a:close/>
                </a:path>
              </a:pathLst>
            </a:custGeom>
            <a:solidFill>
              <a:srgbClr val="707476"/>
            </a:solidFill>
          </p:spPr>
          <p:txBody>
            <a:bodyPr wrap="square" lIns="0" tIns="0" rIns="0" bIns="0" rtlCol="0"/>
            <a:lstStyle/>
            <a:p>
              <a:endParaRPr/>
            </a:p>
          </p:txBody>
        </p:sp>
        <p:sp>
          <p:nvSpPr>
            <p:cNvPr id="1236" name="object 1239">
              <a:extLst>
                <a:ext uri="{FF2B5EF4-FFF2-40B4-BE49-F238E27FC236}">
                  <a16:creationId xmlns:a16="http://schemas.microsoft.com/office/drawing/2014/main" id="{C2FA8C9D-58E0-4307-7254-A5D2ECDE3B51}"/>
                </a:ext>
              </a:extLst>
            </p:cNvPr>
            <p:cNvSpPr/>
            <p:nvPr/>
          </p:nvSpPr>
          <p:spPr>
            <a:xfrm>
              <a:off x="6181921" y="3135382"/>
              <a:ext cx="2540" cy="9525"/>
            </a:xfrm>
            <a:custGeom>
              <a:avLst/>
              <a:gdLst/>
              <a:ahLst/>
              <a:cxnLst/>
              <a:rect l="l" t="t" r="r" b="b"/>
              <a:pathLst>
                <a:path w="2539" h="9525">
                  <a:moveTo>
                    <a:pt x="2019" y="0"/>
                  </a:moveTo>
                  <a:lnTo>
                    <a:pt x="0" y="2882"/>
                  </a:lnTo>
                  <a:lnTo>
                    <a:pt x="279" y="5486"/>
                  </a:lnTo>
                  <a:lnTo>
                    <a:pt x="571" y="8953"/>
                  </a:lnTo>
                  <a:lnTo>
                    <a:pt x="1727" y="4914"/>
                  </a:lnTo>
                  <a:lnTo>
                    <a:pt x="2298" y="3175"/>
                  </a:lnTo>
                  <a:lnTo>
                    <a:pt x="2019" y="2019"/>
                  </a:lnTo>
                  <a:lnTo>
                    <a:pt x="2019" y="0"/>
                  </a:lnTo>
                  <a:close/>
                </a:path>
              </a:pathLst>
            </a:custGeom>
            <a:solidFill>
              <a:srgbClr val="C4C5C5"/>
            </a:solidFill>
          </p:spPr>
          <p:txBody>
            <a:bodyPr wrap="square" lIns="0" tIns="0" rIns="0" bIns="0" rtlCol="0"/>
            <a:lstStyle/>
            <a:p>
              <a:endParaRPr/>
            </a:p>
          </p:txBody>
        </p:sp>
        <p:sp>
          <p:nvSpPr>
            <p:cNvPr id="1237" name="object 1240">
              <a:extLst>
                <a:ext uri="{FF2B5EF4-FFF2-40B4-BE49-F238E27FC236}">
                  <a16:creationId xmlns:a16="http://schemas.microsoft.com/office/drawing/2014/main" id="{1D461A54-FFA2-2315-D393-4EAA5371B069}"/>
                </a:ext>
              </a:extLst>
            </p:cNvPr>
            <p:cNvSpPr/>
            <p:nvPr/>
          </p:nvSpPr>
          <p:spPr>
            <a:xfrm>
              <a:off x="6286464" y="3139137"/>
              <a:ext cx="1270" cy="3810"/>
            </a:xfrm>
            <a:custGeom>
              <a:avLst/>
              <a:gdLst/>
              <a:ahLst/>
              <a:cxnLst/>
              <a:rect l="l" t="t" r="r" b="b"/>
              <a:pathLst>
                <a:path w="1270" h="3810">
                  <a:moveTo>
                    <a:pt x="292" y="0"/>
                  </a:moveTo>
                  <a:lnTo>
                    <a:pt x="0" y="1155"/>
                  </a:lnTo>
                  <a:lnTo>
                    <a:pt x="0" y="3467"/>
                  </a:lnTo>
                  <a:lnTo>
                    <a:pt x="863" y="3467"/>
                  </a:lnTo>
                  <a:lnTo>
                    <a:pt x="863" y="1447"/>
                  </a:lnTo>
                  <a:lnTo>
                    <a:pt x="584" y="863"/>
                  </a:lnTo>
                  <a:lnTo>
                    <a:pt x="292" y="292"/>
                  </a:lnTo>
                  <a:lnTo>
                    <a:pt x="292" y="0"/>
                  </a:lnTo>
                  <a:close/>
                </a:path>
              </a:pathLst>
            </a:custGeom>
            <a:solidFill>
              <a:srgbClr val="CB8F83"/>
            </a:solidFill>
          </p:spPr>
          <p:txBody>
            <a:bodyPr wrap="square" lIns="0" tIns="0" rIns="0" bIns="0" rtlCol="0"/>
            <a:lstStyle/>
            <a:p>
              <a:endParaRPr/>
            </a:p>
          </p:txBody>
        </p:sp>
        <p:sp>
          <p:nvSpPr>
            <p:cNvPr id="1238" name="object 1241">
              <a:extLst>
                <a:ext uri="{FF2B5EF4-FFF2-40B4-BE49-F238E27FC236}">
                  <a16:creationId xmlns:a16="http://schemas.microsoft.com/office/drawing/2014/main" id="{02BC639C-62E8-8DAD-1F19-DCC82392E789}"/>
                </a:ext>
              </a:extLst>
            </p:cNvPr>
            <p:cNvSpPr/>
            <p:nvPr/>
          </p:nvSpPr>
          <p:spPr>
            <a:xfrm>
              <a:off x="6254986" y="3137109"/>
              <a:ext cx="1270" cy="5080"/>
            </a:xfrm>
            <a:custGeom>
              <a:avLst/>
              <a:gdLst/>
              <a:ahLst/>
              <a:cxnLst/>
              <a:rect l="l" t="t" r="r" b="b"/>
              <a:pathLst>
                <a:path w="1270" h="5080">
                  <a:moveTo>
                    <a:pt x="1155" y="0"/>
                  </a:moveTo>
                  <a:lnTo>
                    <a:pt x="571" y="1447"/>
                  </a:lnTo>
                  <a:lnTo>
                    <a:pt x="292" y="3187"/>
                  </a:lnTo>
                  <a:lnTo>
                    <a:pt x="0" y="4914"/>
                  </a:lnTo>
                  <a:lnTo>
                    <a:pt x="292" y="3759"/>
                  </a:lnTo>
                  <a:lnTo>
                    <a:pt x="571" y="2895"/>
                  </a:lnTo>
                  <a:lnTo>
                    <a:pt x="1155" y="2031"/>
                  </a:lnTo>
                  <a:lnTo>
                    <a:pt x="1155" y="0"/>
                  </a:lnTo>
                  <a:close/>
                </a:path>
              </a:pathLst>
            </a:custGeom>
            <a:solidFill>
              <a:srgbClr val="9A9D95"/>
            </a:solidFill>
          </p:spPr>
          <p:txBody>
            <a:bodyPr wrap="square" lIns="0" tIns="0" rIns="0" bIns="0" rtlCol="0"/>
            <a:lstStyle/>
            <a:p>
              <a:endParaRPr/>
            </a:p>
          </p:txBody>
        </p:sp>
        <p:sp>
          <p:nvSpPr>
            <p:cNvPr id="1239" name="object 1242">
              <a:extLst>
                <a:ext uri="{FF2B5EF4-FFF2-40B4-BE49-F238E27FC236}">
                  <a16:creationId xmlns:a16="http://schemas.microsoft.com/office/drawing/2014/main" id="{667FFA7D-2E01-6924-C94A-C59C2F6C068C}"/>
                </a:ext>
              </a:extLst>
            </p:cNvPr>
            <p:cNvSpPr/>
            <p:nvPr/>
          </p:nvSpPr>
          <p:spPr>
            <a:xfrm>
              <a:off x="6391883" y="3092928"/>
              <a:ext cx="6985" cy="48260"/>
            </a:xfrm>
            <a:custGeom>
              <a:avLst/>
              <a:gdLst/>
              <a:ahLst/>
              <a:cxnLst/>
              <a:rect l="l" t="t" r="r" b="b"/>
              <a:pathLst>
                <a:path w="6985" h="48260">
                  <a:moveTo>
                    <a:pt x="0" y="0"/>
                  </a:moveTo>
                  <a:lnTo>
                    <a:pt x="1358" y="23499"/>
                  </a:lnTo>
                  <a:lnTo>
                    <a:pt x="2203" y="36355"/>
                  </a:lnTo>
                  <a:lnTo>
                    <a:pt x="2886" y="43089"/>
                  </a:lnTo>
                  <a:lnTo>
                    <a:pt x="3759" y="48221"/>
                  </a:lnTo>
                  <a:lnTo>
                    <a:pt x="4038" y="47078"/>
                  </a:lnTo>
                  <a:lnTo>
                    <a:pt x="4622" y="45339"/>
                  </a:lnTo>
                  <a:lnTo>
                    <a:pt x="6642" y="45339"/>
                  </a:lnTo>
                  <a:lnTo>
                    <a:pt x="3211" y="22559"/>
                  </a:lnTo>
                  <a:lnTo>
                    <a:pt x="0" y="0"/>
                  </a:lnTo>
                  <a:close/>
                </a:path>
              </a:pathLst>
            </a:custGeom>
            <a:solidFill>
              <a:srgbClr val="919495"/>
            </a:solidFill>
          </p:spPr>
          <p:txBody>
            <a:bodyPr wrap="square" lIns="0" tIns="0" rIns="0" bIns="0" rtlCol="0"/>
            <a:lstStyle/>
            <a:p>
              <a:endParaRPr/>
            </a:p>
          </p:txBody>
        </p:sp>
        <p:sp>
          <p:nvSpPr>
            <p:cNvPr id="1240" name="object 1243">
              <a:extLst>
                <a:ext uri="{FF2B5EF4-FFF2-40B4-BE49-F238E27FC236}">
                  <a16:creationId xmlns:a16="http://schemas.microsoft.com/office/drawing/2014/main" id="{C955D477-875E-87BE-C68F-CBE665812FA1}"/>
                </a:ext>
              </a:extLst>
            </p:cNvPr>
            <p:cNvSpPr/>
            <p:nvPr/>
          </p:nvSpPr>
          <p:spPr>
            <a:xfrm>
              <a:off x="6286746" y="3137115"/>
              <a:ext cx="1905" cy="3810"/>
            </a:xfrm>
            <a:custGeom>
              <a:avLst/>
              <a:gdLst/>
              <a:ahLst/>
              <a:cxnLst/>
              <a:rect l="l" t="t" r="r" b="b"/>
              <a:pathLst>
                <a:path w="1904" h="3810">
                  <a:moveTo>
                    <a:pt x="1460" y="0"/>
                  </a:moveTo>
                  <a:lnTo>
                    <a:pt x="0" y="0"/>
                  </a:lnTo>
                  <a:lnTo>
                    <a:pt x="0" y="2311"/>
                  </a:lnTo>
                  <a:lnTo>
                    <a:pt x="304" y="2882"/>
                  </a:lnTo>
                  <a:lnTo>
                    <a:pt x="584" y="3467"/>
                  </a:lnTo>
                  <a:lnTo>
                    <a:pt x="1460" y="0"/>
                  </a:lnTo>
                  <a:close/>
                </a:path>
              </a:pathLst>
            </a:custGeom>
            <a:solidFill>
              <a:srgbClr val="DC8772"/>
            </a:solidFill>
          </p:spPr>
          <p:txBody>
            <a:bodyPr wrap="square" lIns="0" tIns="0" rIns="0" bIns="0" rtlCol="0"/>
            <a:lstStyle/>
            <a:p>
              <a:endParaRPr/>
            </a:p>
          </p:txBody>
        </p:sp>
        <p:sp>
          <p:nvSpPr>
            <p:cNvPr id="1241" name="object 1244">
              <a:extLst>
                <a:ext uri="{FF2B5EF4-FFF2-40B4-BE49-F238E27FC236}">
                  <a16:creationId xmlns:a16="http://schemas.microsoft.com/office/drawing/2014/main" id="{5E4522A8-2CB1-A4E2-600B-A137DE0A176B}"/>
                </a:ext>
              </a:extLst>
            </p:cNvPr>
            <p:cNvSpPr/>
            <p:nvPr/>
          </p:nvSpPr>
          <p:spPr>
            <a:xfrm>
              <a:off x="6256141" y="3129028"/>
              <a:ext cx="3175" cy="10160"/>
            </a:xfrm>
            <a:custGeom>
              <a:avLst/>
              <a:gdLst/>
              <a:ahLst/>
              <a:cxnLst/>
              <a:rect l="l" t="t" r="r" b="b"/>
              <a:pathLst>
                <a:path w="3175" h="10160">
                  <a:moveTo>
                    <a:pt x="2882" y="0"/>
                  </a:moveTo>
                  <a:lnTo>
                    <a:pt x="863" y="0"/>
                  </a:lnTo>
                  <a:lnTo>
                    <a:pt x="0" y="3467"/>
                  </a:lnTo>
                  <a:lnTo>
                    <a:pt x="0" y="10109"/>
                  </a:lnTo>
                  <a:lnTo>
                    <a:pt x="863" y="10109"/>
                  </a:lnTo>
                  <a:lnTo>
                    <a:pt x="863" y="8089"/>
                  </a:lnTo>
                  <a:lnTo>
                    <a:pt x="2882" y="8089"/>
                  </a:lnTo>
                  <a:lnTo>
                    <a:pt x="2882" y="0"/>
                  </a:lnTo>
                  <a:close/>
                </a:path>
              </a:pathLst>
            </a:custGeom>
            <a:solidFill>
              <a:srgbClr val="91736E"/>
            </a:solidFill>
          </p:spPr>
          <p:txBody>
            <a:bodyPr wrap="square" lIns="0" tIns="0" rIns="0" bIns="0" rtlCol="0"/>
            <a:lstStyle/>
            <a:p>
              <a:endParaRPr/>
            </a:p>
          </p:txBody>
        </p:sp>
        <p:sp>
          <p:nvSpPr>
            <p:cNvPr id="1242" name="object 1245">
              <a:extLst>
                <a:ext uri="{FF2B5EF4-FFF2-40B4-BE49-F238E27FC236}">
                  <a16:creationId xmlns:a16="http://schemas.microsoft.com/office/drawing/2014/main" id="{395F3835-A712-CD1E-90E2-5D045DCCF79A}"/>
                </a:ext>
              </a:extLst>
            </p:cNvPr>
            <p:cNvSpPr/>
            <p:nvPr/>
          </p:nvSpPr>
          <p:spPr>
            <a:xfrm>
              <a:off x="6259029" y="3088020"/>
              <a:ext cx="10795" cy="51435"/>
            </a:xfrm>
            <a:custGeom>
              <a:avLst/>
              <a:gdLst/>
              <a:ahLst/>
              <a:cxnLst/>
              <a:rect l="l" t="t" r="r" b="b"/>
              <a:pathLst>
                <a:path w="10795" h="51435">
                  <a:moveTo>
                    <a:pt x="10401" y="0"/>
                  </a:moveTo>
                  <a:lnTo>
                    <a:pt x="7505" y="4038"/>
                  </a:lnTo>
                  <a:lnTo>
                    <a:pt x="4622" y="11556"/>
                  </a:lnTo>
                  <a:lnTo>
                    <a:pt x="4330" y="12992"/>
                  </a:lnTo>
                  <a:lnTo>
                    <a:pt x="3759" y="16459"/>
                  </a:lnTo>
                  <a:lnTo>
                    <a:pt x="3467" y="17906"/>
                  </a:lnTo>
                  <a:lnTo>
                    <a:pt x="2882" y="21374"/>
                  </a:lnTo>
                  <a:lnTo>
                    <a:pt x="2019" y="24256"/>
                  </a:lnTo>
                  <a:lnTo>
                    <a:pt x="863" y="30035"/>
                  </a:lnTo>
                  <a:lnTo>
                    <a:pt x="292" y="30035"/>
                  </a:lnTo>
                  <a:lnTo>
                    <a:pt x="224" y="32219"/>
                  </a:lnTo>
                  <a:lnTo>
                    <a:pt x="0" y="34658"/>
                  </a:lnTo>
                  <a:lnTo>
                    <a:pt x="0" y="51117"/>
                  </a:lnTo>
                  <a:lnTo>
                    <a:pt x="863" y="51117"/>
                  </a:lnTo>
                  <a:lnTo>
                    <a:pt x="863" y="44475"/>
                  </a:lnTo>
                  <a:lnTo>
                    <a:pt x="1727" y="44475"/>
                  </a:lnTo>
                  <a:lnTo>
                    <a:pt x="1727" y="41592"/>
                  </a:lnTo>
                  <a:lnTo>
                    <a:pt x="2802" y="32219"/>
                  </a:lnTo>
                  <a:lnTo>
                    <a:pt x="4659" y="23575"/>
                  </a:lnTo>
                  <a:lnTo>
                    <a:pt x="7218" y="14987"/>
                  </a:lnTo>
                  <a:lnTo>
                    <a:pt x="10401" y="5778"/>
                  </a:lnTo>
                  <a:lnTo>
                    <a:pt x="10401" y="0"/>
                  </a:lnTo>
                  <a:close/>
                </a:path>
              </a:pathLst>
            </a:custGeom>
            <a:solidFill>
              <a:srgbClr val="C77662"/>
            </a:solidFill>
          </p:spPr>
          <p:txBody>
            <a:bodyPr wrap="square" lIns="0" tIns="0" rIns="0" bIns="0" rtlCol="0"/>
            <a:lstStyle/>
            <a:p>
              <a:endParaRPr/>
            </a:p>
          </p:txBody>
        </p:sp>
        <p:sp>
          <p:nvSpPr>
            <p:cNvPr id="1243" name="object 1246">
              <a:extLst>
                <a:ext uri="{FF2B5EF4-FFF2-40B4-BE49-F238E27FC236}">
                  <a16:creationId xmlns:a16="http://schemas.microsoft.com/office/drawing/2014/main" id="{96CAFED0-A4DB-A03F-3FD4-2F5A1510423B}"/>
                </a:ext>
              </a:extLst>
            </p:cNvPr>
            <p:cNvSpPr/>
            <p:nvPr/>
          </p:nvSpPr>
          <p:spPr>
            <a:xfrm>
              <a:off x="6183934" y="3131055"/>
              <a:ext cx="2540" cy="7620"/>
            </a:xfrm>
            <a:custGeom>
              <a:avLst/>
              <a:gdLst/>
              <a:ahLst/>
              <a:cxnLst/>
              <a:rect l="l" t="t" r="r" b="b"/>
              <a:pathLst>
                <a:path w="2539" h="7619">
                  <a:moveTo>
                    <a:pt x="2311" y="0"/>
                  </a:moveTo>
                  <a:lnTo>
                    <a:pt x="863" y="571"/>
                  </a:lnTo>
                  <a:lnTo>
                    <a:pt x="0" y="4330"/>
                  </a:lnTo>
                  <a:lnTo>
                    <a:pt x="0" y="6350"/>
                  </a:lnTo>
                  <a:lnTo>
                    <a:pt x="292" y="7505"/>
                  </a:lnTo>
                  <a:lnTo>
                    <a:pt x="1447" y="2311"/>
                  </a:lnTo>
                  <a:lnTo>
                    <a:pt x="2311" y="0"/>
                  </a:lnTo>
                  <a:close/>
                </a:path>
              </a:pathLst>
            </a:custGeom>
            <a:solidFill>
              <a:srgbClr val="B0B3B3"/>
            </a:solidFill>
          </p:spPr>
          <p:txBody>
            <a:bodyPr wrap="square" lIns="0" tIns="0" rIns="0" bIns="0" rtlCol="0"/>
            <a:lstStyle/>
            <a:p>
              <a:endParaRPr/>
            </a:p>
          </p:txBody>
        </p:sp>
        <p:sp>
          <p:nvSpPr>
            <p:cNvPr id="1244" name="object 1247">
              <a:extLst>
                <a:ext uri="{FF2B5EF4-FFF2-40B4-BE49-F238E27FC236}">
                  <a16:creationId xmlns:a16="http://schemas.microsoft.com/office/drawing/2014/main" id="{222F1FCE-35E1-7708-6C31-766D5146BDB5}"/>
                </a:ext>
              </a:extLst>
            </p:cNvPr>
            <p:cNvSpPr/>
            <p:nvPr/>
          </p:nvSpPr>
          <p:spPr>
            <a:xfrm>
              <a:off x="6286755" y="3133356"/>
              <a:ext cx="1905" cy="3810"/>
            </a:xfrm>
            <a:custGeom>
              <a:avLst/>
              <a:gdLst/>
              <a:ahLst/>
              <a:cxnLst/>
              <a:rect l="l" t="t" r="r" b="b"/>
              <a:pathLst>
                <a:path w="1904" h="3810">
                  <a:moveTo>
                    <a:pt x="1155" y="0"/>
                  </a:moveTo>
                  <a:lnTo>
                    <a:pt x="584" y="1168"/>
                  </a:lnTo>
                  <a:lnTo>
                    <a:pt x="292" y="2324"/>
                  </a:lnTo>
                  <a:lnTo>
                    <a:pt x="0" y="3759"/>
                  </a:lnTo>
                  <a:lnTo>
                    <a:pt x="1447" y="3759"/>
                  </a:lnTo>
                  <a:lnTo>
                    <a:pt x="1447" y="3467"/>
                  </a:lnTo>
                  <a:lnTo>
                    <a:pt x="1155" y="2324"/>
                  </a:lnTo>
                  <a:lnTo>
                    <a:pt x="1155" y="0"/>
                  </a:lnTo>
                  <a:close/>
                </a:path>
              </a:pathLst>
            </a:custGeom>
            <a:solidFill>
              <a:srgbClr val="CB8F83"/>
            </a:solidFill>
          </p:spPr>
          <p:txBody>
            <a:bodyPr wrap="square" lIns="0" tIns="0" rIns="0" bIns="0" rtlCol="0"/>
            <a:lstStyle/>
            <a:p>
              <a:endParaRPr/>
            </a:p>
          </p:txBody>
        </p:sp>
        <p:sp>
          <p:nvSpPr>
            <p:cNvPr id="1245" name="object 1248">
              <a:extLst>
                <a:ext uri="{FF2B5EF4-FFF2-40B4-BE49-F238E27FC236}">
                  <a16:creationId xmlns:a16="http://schemas.microsoft.com/office/drawing/2014/main" id="{58A683B8-1D0B-1B39-6740-6C896986DECA}"/>
                </a:ext>
              </a:extLst>
            </p:cNvPr>
            <p:cNvSpPr/>
            <p:nvPr/>
          </p:nvSpPr>
          <p:spPr>
            <a:xfrm>
              <a:off x="6287908" y="3131340"/>
              <a:ext cx="1905" cy="5715"/>
            </a:xfrm>
            <a:custGeom>
              <a:avLst/>
              <a:gdLst/>
              <a:ahLst/>
              <a:cxnLst/>
              <a:rect l="l" t="t" r="r" b="b"/>
              <a:pathLst>
                <a:path w="1904" h="5714">
                  <a:moveTo>
                    <a:pt x="1447" y="0"/>
                  </a:moveTo>
                  <a:lnTo>
                    <a:pt x="0" y="0"/>
                  </a:lnTo>
                  <a:lnTo>
                    <a:pt x="0" y="4330"/>
                  </a:lnTo>
                  <a:lnTo>
                    <a:pt x="292" y="5486"/>
                  </a:lnTo>
                  <a:lnTo>
                    <a:pt x="1447" y="4330"/>
                  </a:lnTo>
                  <a:lnTo>
                    <a:pt x="1447" y="0"/>
                  </a:lnTo>
                  <a:close/>
                </a:path>
              </a:pathLst>
            </a:custGeom>
            <a:solidFill>
              <a:srgbClr val="DC8772"/>
            </a:solidFill>
          </p:spPr>
          <p:txBody>
            <a:bodyPr wrap="square" lIns="0" tIns="0" rIns="0" bIns="0" rtlCol="0"/>
            <a:lstStyle/>
            <a:p>
              <a:endParaRPr/>
            </a:p>
          </p:txBody>
        </p:sp>
        <p:sp>
          <p:nvSpPr>
            <p:cNvPr id="1246" name="object 1249">
              <a:extLst>
                <a:ext uri="{FF2B5EF4-FFF2-40B4-BE49-F238E27FC236}">
                  <a16:creationId xmlns:a16="http://schemas.microsoft.com/office/drawing/2014/main" id="{7A9631DB-7C4C-9F5C-E80E-24BE10FAC4CF}"/>
                </a:ext>
              </a:extLst>
            </p:cNvPr>
            <p:cNvSpPr/>
            <p:nvPr/>
          </p:nvSpPr>
          <p:spPr>
            <a:xfrm>
              <a:off x="6313321" y="3129604"/>
              <a:ext cx="1905" cy="3810"/>
            </a:xfrm>
            <a:custGeom>
              <a:avLst/>
              <a:gdLst/>
              <a:ahLst/>
              <a:cxnLst/>
              <a:rect l="l" t="t" r="r" b="b"/>
              <a:pathLst>
                <a:path w="1904" h="3810">
                  <a:moveTo>
                    <a:pt x="1447" y="0"/>
                  </a:moveTo>
                  <a:lnTo>
                    <a:pt x="292" y="0"/>
                  </a:lnTo>
                  <a:lnTo>
                    <a:pt x="58" y="2311"/>
                  </a:lnTo>
                  <a:lnTo>
                    <a:pt x="0" y="3175"/>
                  </a:lnTo>
                  <a:lnTo>
                    <a:pt x="584" y="3759"/>
                  </a:lnTo>
                  <a:lnTo>
                    <a:pt x="863" y="2311"/>
                  </a:lnTo>
                  <a:lnTo>
                    <a:pt x="1447" y="0"/>
                  </a:lnTo>
                  <a:close/>
                </a:path>
              </a:pathLst>
            </a:custGeom>
            <a:solidFill>
              <a:srgbClr val="818485"/>
            </a:solidFill>
          </p:spPr>
          <p:txBody>
            <a:bodyPr wrap="square" lIns="0" tIns="0" rIns="0" bIns="0" rtlCol="0"/>
            <a:lstStyle/>
            <a:p>
              <a:endParaRPr/>
            </a:p>
          </p:txBody>
        </p:sp>
        <p:sp>
          <p:nvSpPr>
            <p:cNvPr id="1247" name="object 1250">
              <a:extLst>
                <a:ext uri="{FF2B5EF4-FFF2-40B4-BE49-F238E27FC236}">
                  <a16:creationId xmlns:a16="http://schemas.microsoft.com/office/drawing/2014/main" id="{37AA33A2-3FB6-3A79-8F53-5B9E75A2C7C4}"/>
                </a:ext>
              </a:extLst>
            </p:cNvPr>
            <p:cNvSpPr/>
            <p:nvPr/>
          </p:nvSpPr>
          <p:spPr>
            <a:xfrm>
              <a:off x="6357513" y="3057404"/>
              <a:ext cx="17145" cy="76200"/>
            </a:xfrm>
            <a:custGeom>
              <a:avLst/>
              <a:gdLst/>
              <a:ahLst/>
              <a:cxnLst/>
              <a:rect l="l" t="t" r="r" b="b"/>
              <a:pathLst>
                <a:path w="17145" h="76200">
                  <a:moveTo>
                    <a:pt x="11995" y="74218"/>
                  </a:moveTo>
                  <a:lnTo>
                    <a:pt x="9245" y="74218"/>
                  </a:lnTo>
                  <a:lnTo>
                    <a:pt x="10401" y="75374"/>
                  </a:lnTo>
                  <a:lnTo>
                    <a:pt x="11264" y="75958"/>
                  </a:lnTo>
                  <a:lnTo>
                    <a:pt x="11849" y="74510"/>
                  </a:lnTo>
                  <a:lnTo>
                    <a:pt x="11995" y="74218"/>
                  </a:lnTo>
                  <a:close/>
                </a:path>
                <a:path w="17145" h="76200">
                  <a:moveTo>
                    <a:pt x="15075" y="65277"/>
                  </a:moveTo>
                  <a:lnTo>
                    <a:pt x="4330" y="65277"/>
                  </a:lnTo>
                  <a:lnTo>
                    <a:pt x="7226" y="75095"/>
                  </a:lnTo>
                  <a:lnTo>
                    <a:pt x="8369" y="74510"/>
                  </a:lnTo>
                  <a:lnTo>
                    <a:pt x="9245" y="74218"/>
                  </a:lnTo>
                  <a:lnTo>
                    <a:pt x="11995" y="74218"/>
                  </a:lnTo>
                  <a:lnTo>
                    <a:pt x="13004" y="72199"/>
                  </a:lnTo>
                  <a:lnTo>
                    <a:pt x="15024" y="72199"/>
                  </a:lnTo>
                  <a:lnTo>
                    <a:pt x="15075" y="65277"/>
                  </a:lnTo>
                  <a:close/>
                </a:path>
                <a:path w="17145" h="76200">
                  <a:moveTo>
                    <a:pt x="3175" y="45631"/>
                  </a:moveTo>
                  <a:lnTo>
                    <a:pt x="2311" y="52844"/>
                  </a:lnTo>
                  <a:lnTo>
                    <a:pt x="0" y="60363"/>
                  </a:lnTo>
                  <a:lnTo>
                    <a:pt x="2603" y="67297"/>
                  </a:lnTo>
                  <a:lnTo>
                    <a:pt x="3467" y="67297"/>
                  </a:lnTo>
                  <a:lnTo>
                    <a:pt x="3467" y="65277"/>
                  </a:lnTo>
                  <a:lnTo>
                    <a:pt x="15075" y="65277"/>
                  </a:lnTo>
                  <a:lnTo>
                    <a:pt x="15125" y="58728"/>
                  </a:lnTo>
                  <a:lnTo>
                    <a:pt x="15421" y="50825"/>
                  </a:lnTo>
                  <a:lnTo>
                    <a:pt x="5486" y="50825"/>
                  </a:lnTo>
                  <a:lnTo>
                    <a:pt x="4914" y="47942"/>
                  </a:lnTo>
                  <a:lnTo>
                    <a:pt x="3175" y="45631"/>
                  </a:lnTo>
                  <a:close/>
                </a:path>
                <a:path w="17145" h="76200">
                  <a:moveTo>
                    <a:pt x="13004" y="0"/>
                  </a:moveTo>
                  <a:lnTo>
                    <a:pt x="12420" y="0"/>
                  </a:lnTo>
                  <a:lnTo>
                    <a:pt x="11264" y="584"/>
                  </a:lnTo>
                  <a:lnTo>
                    <a:pt x="11873" y="13063"/>
                  </a:lnTo>
                  <a:lnTo>
                    <a:pt x="11341" y="25704"/>
                  </a:lnTo>
                  <a:lnTo>
                    <a:pt x="10046" y="38346"/>
                  </a:lnTo>
                  <a:lnTo>
                    <a:pt x="8369" y="50825"/>
                  </a:lnTo>
                  <a:lnTo>
                    <a:pt x="15421" y="50825"/>
                  </a:lnTo>
                  <a:lnTo>
                    <a:pt x="15632" y="45229"/>
                  </a:lnTo>
                  <a:lnTo>
                    <a:pt x="16193" y="31785"/>
                  </a:lnTo>
                  <a:lnTo>
                    <a:pt x="16459" y="18478"/>
                  </a:lnTo>
                  <a:lnTo>
                    <a:pt x="14732" y="17614"/>
                  </a:lnTo>
                  <a:lnTo>
                    <a:pt x="13576" y="11264"/>
                  </a:lnTo>
                  <a:lnTo>
                    <a:pt x="13284" y="8369"/>
                  </a:lnTo>
                  <a:lnTo>
                    <a:pt x="15024" y="7505"/>
                  </a:lnTo>
                  <a:lnTo>
                    <a:pt x="16257" y="7505"/>
                  </a:lnTo>
                  <a:lnTo>
                    <a:pt x="15887" y="6642"/>
                  </a:lnTo>
                  <a:lnTo>
                    <a:pt x="13284" y="5778"/>
                  </a:lnTo>
                  <a:lnTo>
                    <a:pt x="14439" y="2882"/>
                  </a:lnTo>
                  <a:lnTo>
                    <a:pt x="15024" y="1739"/>
                  </a:lnTo>
                  <a:lnTo>
                    <a:pt x="13004" y="1739"/>
                  </a:lnTo>
                  <a:lnTo>
                    <a:pt x="13004" y="0"/>
                  </a:lnTo>
                  <a:close/>
                </a:path>
                <a:path w="17145" h="76200">
                  <a:moveTo>
                    <a:pt x="16257" y="7505"/>
                  </a:moveTo>
                  <a:lnTo>
                    <a:pt x="15024" y="7505"/>
                  </a:lnTo>
                  <a:lnTo>
                    <a:pt x="15024" y="9524"/>
                  </a:lnTo>
                  <a:lnTo>
                    <a:pt x="16751" y="8661"/>
                  </a:lnTo>
                  <a:lnTo>
                    <a:pt x="16257" y="7505"/>
                  </a:lnTo>
                  <a:close/>
                </a:path>
              </a:pathLst>
            </a:custGeom>
            <a:solidFill>
              <a:srgbClr val="D5D7D6"/>
            </a:solidFill>
          </p:spPr>
          <p:txBody>
            <a:bodyPr wrap="square" lIns="0" tIns="0" rIns="0" bIns="0" rtlCol="0"/>
            <a:lstStyle/>
            <a:p>
              <a:endParaRPr/>
            </a:p>
          </p:txBody>
        </p:sp>
        <p:sp>
          <p:nvSpPr>
            <p:cNvPr id="1248" name="object 1251">
              <a:extLst>
                <a:ext uri="{FF2B5EF4-FFF2-40B4-BE49-F238E27FC236}">
                  <a16:creationId xmlns:a16="http://schemas.microsoft.com/office/drawing/2014/main" id="{CD9B31D7-610A-006E-3FE8-5F86019EC28B}"/>
                </a:ext>
              </a:extLst>
            </p:cNvPr>
            <p:cNvSpPr/>
            <p:nvPr/>
          </p:nvSpPr>
          <p:spPr>
            <a:xfrm>
              <a:off x="6195489" y="3129031"/>
              <a:ext cx="1270" cy="3810"/>
            </a:xfrm>
            <a:custGeom>
              <a:avLst/>
              <a:gdLst/>
              <a:ahLst/>
              <a:cxnLst/>
              <a:rect l="l" t="t" r="r" b="b"/>
              <a:pathLst>
                <a:path w="1270" h="3810">
                  <a:moveTo>
                    <a:pt x="292" y="0"/>
                  </a:moveTo>
                  <a:lnTo>
                    <a:pt x="0" y="292"/>
                  </a:lnTo>
                  <a:lnTo>
                    <a:pt x="0" y="3467"/>
                  </a:lnTo>
                  <a:lnTo>
                    <a:pt x="292" y="2311"/>
                  </a:lnTo>
                  <a:lnTo>
                    <a:pt x="863" y="571"/>
                  </a:lnTo>
                  <a:lnTo>
                    <a:pt x="292" y="0"/>
                  </a:lnTo>
                  <a:close/>
                </a:path>
              </a:pathLst>
            </a:custGeom>
            <a:solidFill>
              <a:srgbClr val="999C9D"/>
            </a:solidFill>
          </p:spPr>
          <p:txBody>
            <a:bodyPr wrap="square" lIns="0" tIns="0" rIns="0" bIns="0" rtlCol="0"/>
            <a:lstStyle/>
            <a:p>
              <a:endParaRPr/>
            </a:p>
          </p:txBody>
        </p:sp>
        <p:sp>
          <p:nvSpPr>
            <p:cNvPr id="1249" name="object 1252">
              <a:extLst>
                <a:ext uri="{FF2B5EF4-FFF2-40B4-BE49-F238E27FC236}">
                  <a16:creationId xmlns:a16="http://schemas.microsoft.com/office/drawing/2014/main" id="{04F9E5DE-4B31-A268-0B82-670AFFA6EA21}"/>
                </a:ext>
              </a:extLst>
            </p:cNvPr>
            <p:cNvSpPr/>
            <p:nvPr/>
          </p:nvSpPr>
          <p:spPr>
            <a:xfrm>
              <a:off x="6256141" y="3128459"/>
              <a:ext cx="1270" cy="4445"/>
            </a:xfrm>
            <a:custGeom>
              <a:avLst/>
              <a:gdLst/>
              <a:ahLst/>
              <a:cxnLst/>
              <a:rect l="l" t="t" r="r" b="b"/>
              <a:pathLst>
                <a:path w="1270" h="4444">
                  <a:moveTo>
                    <a:pt x="863" y="0"/>
                  </a:moveTo>
                  <a:lnTo>
                    <a:pt x="571" y="1142"/>
                  </a:lnTo>
                  <a:lnTo>
                    <a:pt x="292" y="2590"/>
                  </a:lnTo>
                  <a:lnTo>
                    <a:pt x="0" y="4038"/>
                  </a:lnTo>
                  <a:lnTo>
                    <a:pt x="292" y="2882"/>
                  </a:lnTo>
                  <a:lnTo>
                    <a:pt x="571" y="1727"/>
                  </a:lnTo>
                  <a:lnTo>
                    <a:pt x="863" y="571"/>
                  </a:lnTo>
                  <a:lnTo>
                    <a:pt x="863" y="0"/>
                  </a:lnTo>
                  <a:close/>
                </a:path>
              </a:pathLst>
            </a:custGeom>
            <a:solidFill>
              <a:srgbClr val="9A9D95"/>
            </a:solidFill>
          </p:spPr>
          <p:txBody>
            <a:bodyPr wrap="square" lIns="0" tIns="0" rIns="0" bIns="0" rtlCol="0"/>
            <a:lstStyle/>
            <a:p>
              <a:endParaRPr/>
            </a:p>
          </p:txBody>
        </p:sp>
        <p:sp>
          <p:nvSpPr>
            <p:cNvPr id="1250" name="object 1253">
              <a:extLst>
                <a:ext uri="{FF2B5EF4-FFF2-40B4-BE49-F238E27FC236}">
                  <a16:creationId xmlns:a16="http://schemas.microsoft.com/office/drawing/2014/main" id="{9AD6AC61-00B5-A73A-9149-60CA8AADF934}"/>
                </a:ext>
              </a:extLst>
            </p:cNvPr>
            <p:cNvSpPr/>
            <p:nvPr/>
          </p:nvSpPr>
          <p:spPr>
            <a:xfrm>
              <a:off x="6260760" y="3082244"/>
              <a:ext cx="14604" cy="50800"/>
            </a:xfrm>
            <a:custGeom>
              <a:avLst/>
              <a:gdLst/>
              <a:ahLst/>
              <a:cxnLst/>
              <a:rect l="l" t="t" r="r" b="b"/>
              <a:pathLst>
                <a:path w="14604" h="50800">
                  <a:moveTo>
                    <a:pt x="13576" y="0"/>
                  </a:moveTo>
                  <a:lnTo>
                    <a:pt x="11557" y="0"/>
                  </a:lnTo>
                  <a:lnTo>
                    <a:pt x="10401" y="3759"/>
                  </a:lnTo>
                  <a:lnTo>
                    <a:pt x="8661" y="11556"/>
                  </a:lnTo>
                  <a:lnTo>
                    <a:pt x="7797" y="23101"/>
                  </a:lnTo>
                  <a:lnTo>
                    <a:pt x="6642" y="23393"/>
                  </a:lnTo>
                  <a:lnTo>
                    <a:pt x="5486" y="23977"/>
                  </a:lnTo>
                  <a:lnTo>
                    <a:pt x="4622" y="24549"/>
                  </a:lnTo>
                  <a:lnTo>
                    <a:pt x="2882" y="32054"/>
                  </a:lnTo>
                  <a:lnTo>
                    <a:pt x="0" y="47358"/>
                  </a:lnTo>
                  <a:lnTo>
                    <a:pt x="0" y="50253"/>
                  </a:lnTo>
                  <a:lnTo>
                    <a:pt x="2019" y="50253"/>
                  </a:lnTo>
                  <a:lnTo>
                    <a:pt x="7279" y="37933"/>
                  </a:lnTo>
                  <a:lnTo>
                    <a:pt x="11588" y="25774"/>
                  </a:lnTo>
                  <a:lnTo>
                    <a:pt x="14002" y="13292"/>
                  </a:lnTo>
                  <a:lnTo>
                    <a:pt x="13576" y="0"/>
                  </a:lnTo>
                  <a:close/>
                </a:path>
              </a:pathLst>
            </a:custGeom>
            <a:solidFill>
              <a:srgbClr val="B3503F"/>
            </a:solidFill>
          </p:spPr>
          <p:txBody>
            <a:bodyPr wrap="square" lIns="0" tIns="0" rIns="0" bIns="0" rtlCol="0"/>
            <a:lstStyle/>
            <a:p>
              <a:endParaRPr/>
            </a:p>
          </p:txBody>
        </p:sp>
        <p:sp>
          <p:nvSpPr>
            <p:cNvPr id="1251" name="object 1254">
              <a:extLst>
                <a:ext uri="{FF2B5EF4-FFF2-40B4-BE49-F238E27FC236}">
                  <a16:creationId xmlns:a16="http://schemas.microsoft.com/office/drawing/2014/main" id="{B2C5B077-7E08-835F-1DBF-0089ADE2AC8C}"/>
                </a:ext>
              </a:extLst>
            </p:cNvPr>
            <p:cNvSpPr/>
            <p:nvPr/>
          </p:nvSpPr>
          <p:spPr>
            <a:xfrm>
              <a:off x="6287910" y="3128459"/>
              <a:ext cx="1905" cy="3175"/>
            </a:xfrm>
            <a:custGeom>
              <a:avLst/>
              <a:gdLst/>
              <a:ahLst/>
              <a:cxnLst/>
              <a:rect l="l" t="t" r="r" b="b"/>
              <a:pathLst>
                <a:path w="1904" h="3175">
                  <a:moveTo>
                    <a:pt x="876" y="0"/>
                  </a:moveTo>
                  <a:lnTo>
                    <a:pt x="571" y="863"/>
                  </a:lnTo>
                  <a:lnTo>
                    <a:pt x="292" y="1727"/>
                  </a:lnTo>
                  <a:lnTo>
                    <a:pt x="0" y="2882"/>
                  </a:lnTo>
                  <a:lnTo>
                    <a:pt x="1447" y="2882"/>
                  </a:lnTo>
                  <a:lnTo>
                    <a:pt x="1447" y="2590"/>
                  </a:lnTo>
                  <a:lnTo>
                    <a:pt x="1155" y="1727"/>
                  </a:lnTo>
                  <a:lnTo>
                    <a:pt x="876" y="863"/>
                  </a:lnTo>
                  <a:lnTo>
                    <a:pt x="876" y="0"/>
                  </a:lnTo>
                  <a:close/>
                </a:path>
              </a:pathLst>
            </a:custGeom>
            <a:solidFill>
              <a:srgbClr val="CB8F83"/>
            </a:solidFill>
          </p:spPr>
          <p:txBody>
            <a:bodyPr wrap="square" lIns="0" tIns="0" rIns="0" bIns="0" rtlCol="0"/>
            <a:lstStyle/>
            <a:p>
              <a:endParaRPr/>
            </a:p>
          </p:txBody>
        </p:sp>
        <p:sp>
          <p:nvSpPr>
            <p:cNvPr id="1252" name="object 1255">
              <a:extLst>
                <a:ext uri="{FF2B5EF4-FFF2-40B4-BE49-F238E27FC236}">
                  <a16:creationId xmlns:a16="http://schemas.microsoft.com/office/drawing/2014/main" id="{699B5C35-7E5F-2835-CD3E-E53F7911956B}"/>
                </a:ext>
              </a:extLst>
            </p:cNvPr>
            <p:cNvSpPr/>
            <p:nvPr/>
          </p:nvSpPr>
          <p:spPr>
            <a:xfrm>
              <a:off x="6288784" y="3125286"/>
              <a:ext cx="1905" cy="6350"/>
            </a:xfrm>
            <a:custGeom>
              <a:avLst/>
              <a:gdLst/>
              <a:ahLst/>
              <a:cxnLst/>
              <a:rect l="l" t="t" r="r" b="b"/>
              <a:pathLst>
                <a:path w="1904" h="6350">
                  <a:moveTo>
                    <a:pt x="850" y="0"/>
                  </a:moveTo>
                  <a:lnTo>
                    <a:pt x="571" y="850"/>
                  </a:lnTo>
                  <a:lnTo>
                    <a:pt x="279" y="2006"/>
                  </a:lnTo>
                  <a:lnTo>
                    <a:pt x="0" y="3174"/>
                  </a:lnTo>
                  <a:lnTo>
                    <a:pt x="0" y="4038"/>
                  </a:lnTo>
                  <a:lnTo>
                    <a:pt x="279" y="4902"/>
                  </a:lnTo>
                  <a:lnTo>
                    <a:pt x="571" y="5765"/>
                  </a:lnTo>
                  <a:lnTo>
                    <a:pt x="1143" y="2298"/>
                  </a:lnTo>
                  <a:lnTo>
                    <a:pt x="1435" y="850"/>
                  </a:lnTo>
                  <a:lnTo>
                    <a:pt x="850" y="279"/>
                  </a:lnTo>
                  <a:lnTo>
                    <a:pt x="850" y="0"/>
                  </a:lnTo>
                  <a:close/>
                </a:path>
              </a:pathLst>
            </a:custGeom>
            <a:solidFill>
              <a:srgbClr val="DC8772"/>
            </a:solidFill>
          </p:spPr>
          <p:txBody>
            <a:bodyPr wrap="square" lIns="0" tIns="0" rIns="0" bIns="0" rtlCol="0"/>
            <a:lstStyle/>
            <a:p>
              <a:endParaRPr/>
            </a:p>
          </p:txBody>
        </p:sp>
        <p:sp>
          <p:nvSpPr>
            <p:cNvPr id="1253" name="object 1256">
              <a:extLst>
                <a:ext uri="{FF2B5EF4-FFF2-40B4-BE49-F238E27FC236}">
                  <a16:creationId xmlns:a16="http://schemas.microsoft.com/office/drawing/2014/main" id="{084B15C6-8E2E-371B-463F-58BFC7AEE28F}"/>
                </a:ext>
              </a:extLst>
            </p:cNvPr>
            <p:cNvSpPr/>
            <p:nvPr/>
          </p:nvSpPr>
          <p:spPr>
            <a:xfrm>
              <a:off x="6270581" y="3127580"/>
              <a:ext cx="1270" cy="3175"/>
            </a:xfrm>
            <a:custGeom>
              <a:avLst/>
              <a:gdLst/>
              <a:ahLst/>
              <a:cxnLst/>
              <a:rect l="l" t="t" r="r" b="b"/>
              <a:pathLst>
                <a:path w="1270" h="3175">
                  <a:moveTo>
                    <a:pt x="863" y="0"/>
                  </a:moveTo>
                  <a:lnTo>
                    <a:pt x="0" y="0"/>
                  </a:lnTo>
                  <a:lnTo>
                    <a:pt x="0" y="2895"/>
                  </a:lnTo>
                  <a:lnTo>
                    <a:pt x="292" y="1739"/>
                  </a:lnTo>
                  <a:lnTo>
                    <a:pt x="571" y="876"/>
                  </a:lnTo>
                  <a:lnTo>
                    <a:pt x="863" y="0"/>
                  </a:lnTo>
                  <a:close/>
                </a:path>
              </a:pathLst>
            </a:custGeom>
            <a:solidFill>
              <a:srgbClr val="CB8F83"/>
            </a:solidFill>
          </p:spPr>
          <p:txBody>
            <a:bodyPr wrap="square" lIns="0" tIns="0" rIns="0" bIns="0" rtlCol="0"/>
            <a:lstStyle/>
            <a:p>
              <a:endParaRPr/>
            </a:p>
          </p:txBody>
        </p:sp>
        <p:sp>
          <p:nvSpPr>
            <p:cNvPr id="1254" name="object 1257">
              <a:extLst>
                <a:ext uri="{FF2B5EF4-FFF2-40B4-BE49-F238E27FC236}">
                  <a16:creationId xmlns:a16="http://schemas.microsoft.com/office/drawing/2014/main" id="{21D6DDAC-2A01-9837-36EB-D4D6CF0A701D}"/>
                </a:ext>
              </a:extLst>
            </p:cNvPr>
            <p:cNvSpPr/>
            <p:nvPr/>
          </p:nvSpPr>
          <p:spPr>
            <a:xfrm>
              <a:off x="6194338" y="2563187"/>
              <a:ext cx="69850" cy="566420"/>
            </a:xfrm>
            <a:custGeom>
              <a:avLst/>
              <a:gdLst/>
              <a:ahLst/>
              <a:cxnLst/>
              <a:rect l="l" t="t" r="r" b="b"/>
              <a:pathLst>
                <a:path w="69850" h="566419">
                  <a:moveTo>
                    <a:pt x="25412" y="349250"/>
                  </a:moveTo>
                  <a:lnTo>
                    <a:pt x="16751" y="349250"/>
                  </a:lnTo>
                  <a:lnTo>
                    <a:pt x="17906" y="350520"/>
                  </a:lnTo>
                  <a:lnTo>
                    <a:pt x="19342" y="363220"/>
                  </a:lnTo>
                  <a:lnTo>
                    <a:pt x="21374" y="363220"/>
                  </a:lnTo>
                  <a:lnTo>
                    <a:pt x="21081" y="365760"/>
                  </a:lnTo>
                  <a:lnTo>
                    <a:pt x="19634" y="368300"/>
                  </a:lnTo>
                  <a:lnTo>
                    <a:pt x="22237" y="368300"/>
                  </a:lnTo>
                  <a:lnTo>
                    <a:pt x="21653" y="369570"/>
                  </a:lnTo>
                  <a:lnTo>
                    <a:pt x="20497" y="370840"/>
                  </a:lnTo>
                  <a:lnTo>
                    <a:pt x="21081" y="377190"/>
                  </a:lnTo>
                  <a:lnTo>
                    <a:pt x="22237" y="391160"/>
                  </a:lnTo>
                  <a:lnTo>
                    <a:pt x="22723" y="397510"/>
                  </a:lnTo>
                  <a:lnTo>
                    <a:pt x="22885" y="411480"/>
                  </a:lnTo>
                  <a:lnTo>
                    <a:pt x="22723" y="425450"/>
                  </a:lnTo>
                  <a:lnTo>
                    <a:pt x="22237" y="431800"/>
                  </a:lnTo>
                  <a:lnTo>
                    <a:pt x="21653" y="434340"/>
                  </a:lnTo>
                  <a:lnTo>
                    <a:pt x="21653" y="436880"/>
                  </a:lnTo>
                  <a:lnTo>
                    <a:pt x="21374" y="439420"/>
                  </a:lnTo>
                  <a:lnTo>
                    <a:pt x="21374" y="457200"/>
                  </a:lnTo>
                  <a:lnTo>
                    <a:pt x="20789" y="461010"/>
                  </a:lnTo>
                  <a:lnTo>
                    <a:pt x="20218" y="467360"/>
                  </a:lnTo>
                  <a:lnTo>
                    <a:pt x="19926" y="469900"/>
                  </a:lnTo>
                  <a:lnTo>
                    <a:pt x="19342" y="473710"/>
                  </a:lnTo>
                  <a:lnTo>
                    <a:pt x="18770" y="474980"/>
                  </a:lnTo>
                  <a:lnTo>
                    <a:pt x="18770" y="476250"/>
                  </a:lnTo>
                  <a:lnTo>
                    <a:pt x="18478" y="478790"/>
                  </a:lnTo>
                  <a:lnTo>
                    <a:pt x="18478" y="499110"/>
                  </a:lnTo>
                  <a:lnTo>
                    <a:pt x="19342" y="499110"/>
                  </a:lnTo>
                  <a:lnTo>
                    <a:pt x="19342" y="502920"/>
                  </a:lnTo>
                  <a:lnTo>
                    <a:pt x="18478" y="502920"/>
                  </a:lnTo>
                  <a:lnTo>
                    <a:pt x="18478" y="510540"/>
                  </a:lnTo>
                  <a:lnTo>
                    <a:pt x="17906" y="511810"/>
                  </a:lnTo>
                  <a:lnTo>
                    <a:pt x="17322" y="515620"/>
                  </a:lnTo>
                  <a:lnTo>
                    <a:pt x="17322" y="516890"/>
                  </a:lnTo>
                  <a:lnTo>
                    <a:pt x="16751" y="518160"/>
                  </a:lnTo>
                  <a:lnTo>
                    <a:pt x="16459" y="519430"/>
                  </a:lnTo>
                  <a:lnTo>
                    <a:pt x="9402" y="539750"/>
                  </a:lnTo>
                  <a:lnTo>
                    <a:pt x="5486" y="552450"/>
                  </a:lnTo>
                  <a:lnTo>
                    <a:pt x="3303" y="558800"/>
                  </a:lnTo>
                  <a:lnTo>
                    <a:pt x="1447" y="566420"/>
                  </a:lnTo>
                  <a:lnTo>
                    <a:pt x="2019" y="566420"/>
                  </a:lnTo>
                  <a:lnTo>
                    <a:pt x="6357" y="554990"/>
                  </a:lnTo>
                  <a:lnTo>
                    <a:pt x="10721" y="542290"/>
                  </a:lnTo>
                  <a:lnTo>
                    <a:pt x="15138" y="529590"/>
                  </a:lnTo>
                  <a:lnTo>
                    <a:pt x="19634" y="518160"/>
                  </a:lnTo>
                  <a:lnTo>
                    <a:pt x="20789" y="511810"/>
                  </a:lnTo>
                  <a:lnTo>
                    <a:pt x="21081" y="497840"/>
                  </a:lnTo>
                  <a:lnTo>
                    <a:pt x="27139" y="494030"/>
                  </a:lnTo>
                  <a:lnTo>
                    <a:pt x="28879" y="478790"/>
                  </a:lnTo>
                  <a:lnTo>
                    <a:pt x="30035" y="471170"/>
                  </a:lnTo>
                  <a:lnTo>
                    <a:pt x="31762" y="471170"/>
                  </a:lnTo>
                  <a:lnTo>
                    <a:pt x="31191" y="464820"/>
                  </a:lnTo>
                  <a:lnTo>
                    <a:pt x="32918" y="457200"/>
                  </a:lnTo>
                  <a:lnTo>
                    <a:pt x="35229" y="452120"/>
                  </a:lnTo>
                  <a:lnTo>
                    <a:pt x="63591" y="452120"/>
                  </a:lnTo>
                  <a:lnTo>
                    <a:pt x="60754" y="443230"/>
                  </a:lnTo>
                  <a:lnTo>
                    <a:pt x="59489" y="426720"/>
                  </a:lnTo>
                  <a:lnTo>
                    <a:pt x="59526" y="411480"/>
                  </a:lnTo>
                  <a:lnTo>
                    <a:pt x="59778" y="398780"/>
                  </a:lnTo>
                  <a:lnTo>
                    <a:pt x="61798" y="398780"/>
                  </a:lnTo>
                  <a:lnTo>
                    <a:pt x="61798" y="393700"/>
                  </a:lnTo>
                  <a:lnTo>
                    <a:pt x="30327" y="393700"/>
                  </a:lnTo>
                  <a:lnTo>
                    <a:pt x="29451" y="386080"/>
                  </a:lnTo>
                  <a:lnTo>
                    <a:pt x="28038" y="374650"/>
                  </a:lnTo>
                  <a:lnTo>
                    <a:pt x="25120" y="374650"/>
                  </a:lnTo>
                  <a:lnTo>
                    <a:pt x="25120" y="370840"/>
                  </a:lnTo>
                  <a:lnTo>
                    <a:pt x="24841" y="369570"/>
                  </a:lnTo>
                  <a:lnTo>
                    <a:pt x="24256" y="368300"/>
                  </a:lnTo>
                  <a:lnTo>
                    <a:pt x="25996" y="350520"/>
                  </a:lnTo>
                  <a:lnTo>
                    <a:pt x="25412" y="349250"/>
                  </a:lnTo>
                  <a:close/>
                </a:path>
                <a:path w="69850" h="566419">
                  <a:moveTo>
                    <a:pt x="68732" y="476250"/>
                  </a:moveTo>
                  <a:lnTo>
                    <a:pt x="44475" y="476250"/>
                  </a:lnTo>
                  <a:lnTo>
                    <a:pt x="45338" y="490220"/>
                  </a:lnTo>
                  <a:lnTo>
                    <a:pt x="52565" y="486410"/>
                  </a:lnTo>
                  <a:lnTo>
                    <a:pt x="56311" y="485140"/>
                  </a:lnTo>
                  <a:lnTo>
                    <a:pt x="64693" y="485140"/>
                  </a:lnTo>
                  <a:lnTo>
                    <a:pt x="64693" y="483870"/>
                  </a:lnTo>
                  <a:lnTo>
                    <a:pt x="66420" y="483870"/>
                  </a:lnTo>
                  <a:lnTo>
                    <a:pt x="66420" y="482600"/>
                  </a:lnTo>
                  <a:lnTo>
                    <a:pt x="68440" y="482600"/>
                  </a:lnTo>
                  <a:lnTo>
                    <a:pt x="68440" y="478790"/>
                  </a:lnTo>
                  <a:lnTo>
                    <a:pt x="69316" y="478790"/>
                  </a:lnTo>
                  <a:lnTo>
                    <a:pt x="68732" y="476250"/>
                  </a:lnTo>
                  <a:close/>
                </a:path>
                <a:path w="69850" h="566419">
                  <a:moveTo>
                    <a:pt x="64693" y="485140"/>
                  </a:moveTo>
                  <a:lnTo>
                    <a:pt x="56311" y="485140"/>
                  </a:lnTo>
                  <a:lnTo>
                    <a:pt x="64693" y="487680"/>
                  </a:lnTo>
                  <a:lnTo>
                    <a:pt x="64693" y="485140"/>
                  </a:lnTo>
                  <a:close/>
                </a:path>
                <a:path w="69850" h="566419">
                  <a:moveTo>
                    <a:pt x="63591" y="452120"/>
                  </a:moveTo>
                  <a:lnTo>
                    <a:pt x="35229" y="452120"/>
                  </a:lnTo>
                  <a:lnTo>
                    <a:pt x="36441" y="458470"/>
                  </a:lnTo>
                  <a:lnTo>
                    <a:pt x="37976" y="464820"/>
                  </a:lnTo>
                  <a:lnTo>
                    <a:pt x="39944" y="469900"/>
                  </a:lnTo>
                  <a:lnTo>
                    <a:pt x="42456" y="476250"/>
                  </a:lnTo>
                  <a:lnTo>
                    <a:pt x="68440" y="476250"/>
                  </a:lnTo>
                  <a:lnTo>
                    <a:pt x="64693" y="474980"/>
                  </a:lnTo>
                  <a:lnTo>
                    <a:pt x="69316" y="474980"/>
                  </a:lnTo>
                  <a:lnTo>
                    <a:pt x="69316" y="471170"/>
                  </a:lnTo>
                  <a:lnTo>
                    <a:pt x="65557" y="471170"/>
                  </a:lnTo>
                  <a:lnTo>
                    <a:pt x="65557" y="467360"/>
                  </a:lnTo>
                  <a:lnTo>
                    <a:pt x="68732" y="464820"/>
                  </a:lnTo>
                  <a:lnTo>
                    <a:pt x="65849" y="464820"/>
                  </a:lnTo>
                  <a:lnTo>
                    <a:pt x="64109" y="463550"/>
                  </a:lnTo>
                  <a:lnTo>
                    <a:pt x="63538" y="462280"/>
                  </a:lnTo>
                  <a:lnTo>
                    <a:pt x="66420" y="462280"/>
                  </a:lnTo>
                  <a:lnTo>
                    <a:pt x="66420" y="461010"/>
                  </a:lnTo>
                  <a:lnTo>
                    <a:pt x="63538" y="461010"/>
                  </a:lnTo>
                  <a:lnTo>
                    <a:pt x="62674" y="457200"/>
                  </a:lnTo>
                  <a:lnTo>
                    <a:pt x="64401" y="454660"/>
                  </a:lnTo>
                  <a:lnTo>
                    <a:pt x="63591" y="452120"/>
                  </a:lnTo>
                  <a:close/>
                </a:path>
                <a:path w="69850" h="566419">
                  <a:moveTo>
                    <a:pt x="69316" y="468630"/>
                  </a:moveTo>
                  <a:lnTo>
                    <a:pt x="68160" y="468630"/>
                  </a:lnTo>
                  <a:lnTo>
                    <a:pt x="66420" y="469900"/>
                  </a:lnTo>
                  <a:lnTo>
                    <a:pt x="66420" y="471170"/>
                  </a:lnTo>
                  <a:lnTo>
                    <a:pt x="69316" y="471170"/>
                  </a:lnTo>
                  <a:lnTo>
                    <a:pt x="69316" y="468630"/>
                  </a:lnTo>
                  <a:close/>
                </a:path>
                <a:path w="69850" h="566419">
                  <a:moveTo>
                    <a:pt x="56603" y="368300"/>
                  </a:moveTo>
                  <a:lnTo>
                    <a:pt x="54876" y="372110"/>
                  </a:lnTo>
                  <a:lnTo>
                    <a:pt x="54000" y="373380"/>
                  </a:lnTo>
                  <a:lnTo>
                    <a:pt x="42748" y="373380"/>
                  </a:lnTo>
                  <a:lnTo>
                    <a:pt x="36969" y="375920"/>
                  </a:lnTo>
                  <a:lnTo>
                    <a:pt x="36385" y="377190"/>
                  </a:lnTo>
                  <a:lnTo>
                    <a:pt x="35813" y="379730"/>
                  </a:lnTo>
                  <a:lnTo>
                    <a:pt x="33794" y="379730"/>
                  </a:lnTo>
                  <a:lnTo>
                    <a:pt x="32638" y="383540"/>
                  </a:lnTo>
                  <a:lnTo>
                    <a:pt x="30327" y="393700"/>
                  </a:lnTo>
                  <a:lnTo>
                    <a:pt x="61798" y="393700"/>
                  </a:lnTo>
                  <a:lnTo>
                    <a:pt x="61798" y="383540"/>
                  </a:lnTo>
                  <a:lnTo>
                    <a:pt x="59778" y="383540"/>
                  </a:lnTo>
                  <a:lnTo>
                    <a:pt x="59778" y="379730"/>
                  </a:lnTo>
                  <a:lnTo>
                    <a:pt x="58343" y="377190"/>
                  </a:lnTo>
                  <a:lnTo>
                    <a:pt x="60070" y="374650"/>
                  </a:lnTo>
                  <a:lnTo>
                    <a:pt x="56603" y="368300"/>
                  </a:lnTo>
                  <a:close/>
                </a:path>
                <a:path w="69850" h="566419">
                  <a:moveTo>
                    <a:pt x="27724" y="372110"/>
                  </a:moveTo>
                  <a:lnTo>
                    <a:pt x="25996" y="374650"/>
                  </a:lnTo>
                  <a:lnTo>
                    <a:pt x="28038" y="374650"/>
                  </a:lnTo>
                  <a:lnTo>
                    <a:pt x="27724" y="372110"/>
                  </a:lnTo>
                  <a:close/>
                </a:path>
                <a:path w="69850" h="566419">
                  <a:moveTo>
                    <a:pt x="1155" y="0"/>
                  </a:moveTo>
                  <a:lnTo>
                    <a:pt x="0" y="0"/>
                  </a:lnTo>
                  <a:lnTo>
                    <a:pt x="48" y="5080"/>
                  </a:lnTo>
                  <a:lnTo>
                    <a:pt x="292" y="11430"/>
                  </a:lnTo>
                  <a:lnTo>
                    <a:pt x="571" y="20320"/>
                  </a:lnTo>
                  <a:lnTo>
                    <a:pt x="1155" y="27940"/>
                  </a:lnTo>
                  <a:lnTo>
                    <a:pt x="1155" y="30480"/>
                  </a:lnTo>
                  <a:lnTo>
                    <a:pt x="1447" y="31750"/>
                  </a:lnTo>
                  <a:lnTo>
                    <a:pt x="1447" y="33020"/>
                  </a:lnTo>
                  <a:lnTo>
                    <a:pt x="2882" y="39370"/>
                  </a:lnTo>
                  <a:lnTo>
                    <a:pt x="2882" y="44450"/>
                  </a:lnTo>
                  <a:lnTo>
                    <a:pt x="3106" y="53340"/>
                  </a:lnTo>
                  <a:lnTo>
                    <a:pt x="3355" y="62230"/>
                  </a:lnTo>
                  <a:lnTo>
                    <a:pt x="3657" y="71120"/>
                  </a:lnTo>
                  <a:lnTo>
                    <a:pt x="4038" y="80010"/>
                  </a:lnTo>
                  <a:lnTo>
                    <a:pt x="4038" y="83820"/>
                  </a:lnTo>
                  <a:lnTo>
                    <a:pt x="4330" y="87630"/>
                  </a:lnTo>
                  <a:lnTo>
                    <a:pt x="4330" y="88900"/>
                  </a:lnTo>
                  <a:lnTo>
                    <a:pt x="4902" y="91440"/>
                  </a:lnTo>
                  <a:lnTo>
                    <a:pt x="4902" y="92710"/>
                  </a:lnTo>
                  <a:lnTo>
                    <a:pt x="5486" y="95250"/>
                  </a:lnTo>
                  <a:lnTo>
                    <a:pt x="5486" y="100330"/>
                  </a:lnTo>
                  <a:lnTo>
                    <a:pt x="5778" y="101600"/>
                  </a:lnTo>
                  <a:lnTo>
                    <a:pt x="6460" y="132080"/>
                  </a:lnTo>
                  <a:lnTo>
                    <a:pt x="6897" y="147320"/>
                  </a:lnTo>
                  <a:lnTo>
                    <a:pt x="7280" y="154940"/>
                  </a:lnTo>
                  <a:lnTo>
                    <a:pt x="7797" y="160020"/>
                  </a:lnTo>
                  <a:lnTo>
                    <a:pt x="8661" y="163830"/>
                  </a:lnTo>
                  <a:lnTo>
                    <a:pt x="8717" y="173990"/>
                  </a:lnTo>
                  <a:lnTo>
                    <a:pt x="8921" y="182880"/>
                  </a:lnTo>
                  <a:lnTo>
                    <a:pt x="9436" y="200660"/>
                  </a:lnTo>
                  <a:lnTo>
                    <a:pt x="9817" y="210820"/>
                  </a:lnTo>
                  <a:lnTo>
                    <a:pt x="9817" y="214630"/>
                  </a:lnTo>
                  <a:lnTo>
                    <a:pt x="10109" y="217170"/>
                  </a:lnTo>
                  <a:lnTo>
                    <a:pt x="10680" y="219710"/>
                  </a:lnTo>
                  <a:lnTo>
                    <a:pt x="11264" y="220980"/>
                  </a:lnTo>
                  <a:lnTo>
                    <a:pt x="11264" y="224790"/>
                  </a:lnTo>
                  <a:lnTo>
                    <a:pt x="11544" y="227330"/>
                  </a:lnTo>
                  <a:lnTo>
                    <a:pt x="11544" y="254000"/>
                  </a:lnTo>
                  <a:lnTo>
                    <a:pt x="12128" y="257810"/>
                  </a:lnTo>
                  <a:lnTo>
                    <a:pt x="12128" y="259080"/>
                  </a:lnTo>
                  <a:lnTo>
                    <a:pt x="12699" y="260350"/>
                  </a:lnTo>
                  <a:lnTo>
                    <a:pt x="12699" y="288290"/>
                  </a:lnTo>
                  <a:lnTo>
                    <a:pt x="13284" y="289560"/>
                  </a:lnTo>
                  <a:lnTo>
                    <a:pt x="13576" y="290830"/>
                  </a:lnTo>
                  <a:lnTo>
                    <a:pt x="13576" y="292100"/>
                  </a:lnTo>
                  <a:lnTo>
                    <a:pt x="14439" y="295910"/>
                  </a:lnTo>
                  <a:lnTo>
                    <a:pt x="14439" y="308610"/>
                  </a:lnTo>
                  <a:lnTo>
                    <a:pt x="15595" y="308610"/>
                  </a:lnTo>
                  <a:lnTo>
                    <a:pt x="15595" y="320040"/>
                  </a:lnTo>
                  <a:lnTo>
                    <a:pt x="14439" y="320040"/>
                  </a:lnTo>
                  <a:lnTo>
                    <a:pt x="14439" y="336550"/>
                  </a:lnTo>
                  <a:lnTo>
                    <a:pt x="13576" y="355600"/>
                  </a:lnTo>
                  <a:lnTo>
                    <a:pt x="13576" y="372110"/>
                  </a:lnTo>
                  <a:lnTo>
                    <a:pt x="14439" y="372110"/>
                  </a:lnTo>
                  <a:lnTo>
                    <a:pt x="15011" y="364490"/>
                  </a:lnTo>
                  <a:lnTo>
                    <a:pt x="16751" y="349250"/>
                  </a:lnTo>
                  <a:lnTo>
                    <a:pt x="25412" y="349250"/>
                  </a:lnTo>
                  <a:lnTo>
                    <a:pt x="25412" y="347980"/>
                  </a:lnTo>
                  <a:lnTo>
                    <a:pt x="27139" y="347980"/>
                  </a:lnTo>
                  <a:lnTo>
                    <a:pt x="27139" y="332740"/>
                  </a:lnTo>
                  <a:lnTo>
                    <a:pt x="25996" y="330200"/>
                  </a:lnTo>
                  <a:lnTo>
                    <a:pt x="26276" y="330200"/>
                  </a:lnTo>
                  <a:lnTo>
                    <a:pt x="26568" y="328930"/>
                  </a:lnTo>
                  <a:lnTo>
                    <a:pt x="27139" y="328930"/>
                  </a:lnTo>
                  <a:lnTo>
                    <a:pt x="28016" y="327660"/>
                  </a:lnTo>
                  <a:lnTo>
                    <a:pt x="28295" y="326390"/>
                  </a:lnTo>
                  <a:lnTo>
                    <a:pt x="28879" y="325120"/>
                  </a:lnTo>
                  <a:lnTo>
                    <a:pt x="27139" y="323850"/>
                  </a:lnTo>
                  <a:lnTo>
                    <a:pt x="27139" y="321310"/>
                  </a:lnTo>
                  <a:lnTo>
                    <a:pt x="30035" y="321310"/>
                  </a:lnTo>
                  <a:lnTo>
                    <a:pt x="30035" y="320040"/>
                  </a:lnTo>
                  <a:lnTo>
                    <a:pt x="30899" y="297180"/>
                  </a:lnTo>
                  <a:lnTo>
                    <a:pt x="30774" y="292100"/>
                  </a:lnTo>
                  <a:lnTo>
                    <a:pt x="28338" y="242570"/>
                  </a:lnTo>
                  <a:lnTo>
                    <a:pt x="27012" y="214630"/>
                  </a:lnTo>
                  <a:lnTo>
                    <a:pt x="25996" y="191770"/>
                  </a:lnTo>
                  <a:lnTo>
                    <a:pt x="25996" y="187960"/>
                  </a:lnTo>
                  <a:lnTo>
                    <a:pt x="26568" y="182880"/>
                  </a:lnTo>
                  <a:lnTo>
                    <a:pt x="27139" y="181610"/>
                  </a:lnTo>
                  <a:lnTo>
                    <a:pt x="26568" y="180340"/>
                  </a:lnTo>
                  <a:lnTo>
                    <a:pt x="16167" y="180340"/>
                  </a:lnTo>
                  <a:lnTo>
                    <a:pt x="12992" y="176530"/>
                  </a:lnTo>
                  <a:lnTo>
                    <a:pt x="11264" y="170180"/>
                  </a:lnTo>
                  <a:lnTo>
                    <a:pt x="12699" y="163830"/>
                  </a:lnTo>
                  <a:lnTo>
                    <a:pt x="10447" y="148590"/>
                  </a:lnTo>
                  <a:lnTo>
                    <a:pt x="9385" y="130810"/>
                  </a:lnTo>
                  <a:lnTo>
                    <a:pt x="8970" y="114300"/>
                  </a:lnTo>
                  <a:lnTo>
                    <a:pt x="8661" y="96520"/>
                  </a:lnTo>
                  <a:lnTo>
                    <a:pt x="7797" y="92710"/>
                  </a:lnTo>
                  <a:lnTo>
                    <a:pt x="6461" y="50800"/>
                  </a:lnTo>
                  <a:lnTo>
                    <a:pt x="3467" y="13970"/>
                  </a:lnTo>
                  <a:lnTo>
                    <a:pt x="3174" y="11430"/>
                  </a:lnTo>
                  <a:lnTo>
                    <a:pt x="2590" y="8890"/>
                  </a:lnTo>
                  <a:lnTo>
                    <a:pt x="2019" y="7620"/>
                  </a:lnTo>
                  <a:lnTo>
                    <a:pt x="2019" y="5080"/>
                  </a:lnTo>
                  <a:lnTo>
                    <a:pt x="1727" y="3810"/>
                  </a:lnTo>
                  <a:lnTo>
                    <a:pt x="1447" y="3810"/>
                  </a:lnTo>
                  <a:lnTo>
                    <a:pt x="1155" y="2540"/>
                  </a:lnTo>
                  <a:lnTo>
                    <a:pt x="1155" y="0"/>
                  </a:lnTo>
                  <a:close/>
                </a:path>
                <a:path w="69850" h="566419">
                  <a:moveTo>
                    <a:pt x="30035" y="321310"/>
                  </a:moveTo>
                  <a:lnTo>
                    <a:pt x="28879" y="321310"/>
                  </a:lnTo>
                  <a:lnTo>
                    <a:pt x="30035" y="323850"/>
                  </a:lnTo>
                  <a:lnTo>
                    <a:pt x="30035" y="321310"/>
                  </a:lnTo>
                  <a:close/>
                </a:path>
                <a:path w="69850" h="566419">
                  <a:moveTo>
                    <a:pt x="15595" y="62230"/>
                  </a:moveTo>
                  <a:lnTo>
                    <a:pt x="16459" y="91440"/>
                  </a:lnTo>
                  <a:lnTo>
                    <a:pt x="17043" y="92710"/>
                  </a:lnTo>
                  <a:lnTo>
                    <a:pt x="17322" y="93980"/>
                  </a:lnTo>
                  <a:lnTo>
                    <a:pt x="17546" y="105410"/>
                  </a:lnTo>
                  <a:lnTo>
                    <a:pt x="18097" y="127000"/>
                  </a:lnTo>
                  <a:lnTo>
                    <a:pt x="18478" y="137160"/>
                  </a:lnTo>
                  <a:lnTo>
                    <a:pt x="19342" y="140970"/>
                  </a:lnTo>
                  <a:lnTo>
                    <a:pt x="19425" y="165100"/>
                  </a:lnTo>
                  <a:lnTo>
                    <a:pt x="19634" y="171450"/>
                  </a:lnTo>
                  <a:lnTo>
                    <a:pt x="18478" y="180340"/>
                  </a:lnTo>
                  <a:lnTo>
                    <a:pt x="26568" y="180340"/>
                  </a:lnTo>
                  <a:lnTo>
                    <a:pt x="25996" y="179070"/>
                  </a:lnTo>
                  <a:lnTo>
                    <a:pt x="25996" y="176530"/>
                  </a:lnTo>
                  <a:lnTo>
                    <a:pt x="26568" y="173990"/>
                  </a:lnTo>
                  <a:lnTo>
                    <a:pt x="27139" y="172720"/>
                  </a:lnTo>
                  <a:lnTo>
                    <a:pt x="28016" y="168910"/>
                  </a:lnTo>
                  <a:lnTo>
                    <a:pt x="25996" y="168910"/>
                  </a:lnTo>
                  <a:lnTo>
                    <a:pt x="25996" y="166370"/>
                  </a:lnTo>
                  <a:lnTo>
                    <a:pt x="27139" y="166370"/>
                  </a:lnTo>
                  <a:lnTo>
                    <a:pt x="27431" y="165100"/>
                  </a:lnTo>
                  <a:lnTo>
                    <a:pt x="28016" y="163830"/>
                  </a:lnTo>
                  <a:lnTo>
                    <a:pt x="27724" y="162560"/>
                  </a:lnTo>
                  <a:lnTo>
                    <a:pt x="26568" y="160020"/>
                  </a:lnTo>
                  <a:lnTo>
                    <a:pt x="25996" y="157480"/>
                  </a:lnTo>
                  <a:lnTo>
                    <a:pt x="25412" y="153670"/>
                  </a:lnTo>
                  <a:lnTo>
                    <a:pt x="25120" y="152400"/>
                  </a:lnTo>
                  <a:lnTo>
                    <a:pt x="23185" y="138430"/>
                  </a:lnTo>
                  <a:lnTo>
                    <a:pt x="21548" y="124460"/>
                  </a:lnTo>
                  <a:lnTo>
                    <a:pt x="17996" y="87630"/>
                  </a:lnTo>
                  <a:lnTo>
                    <a:pt x="15595" y="62230"/>
                  </a:lnTo>
                  <a:close/>
                </a:path>
              </a:pathLst>
            </a:custGeom>
            <a:solidFill>
              <a:srgbClr val="999C9D"/>
            </a:solidFill>
          </p:spPr>
          <p:txBody>
            <a:bodyPr wrap="square" lIns="0" tIns="0" rIns="0" bIns="0" rtlCol="0"/>
            <a:lstStyle/>
            <a:p>
              <a:endParaRPr/>
            </a:p>
          </p:txBody>
        </p:sp>
        <p:sp>
          <p:nvSpPr>
            <p:cNvPr id="1255" name="object 1258">
              <a:extLst>
                <a:ext uri="{FF2B5EF4-FFF2-40B4-BE49-F238E27FC236}">
                  <a16:creationId xmlns:a16="http://schemas.microsoft.com/office/drawing/2014/main" id="{3B7946EF-2EA5-816A-CB28-4AD790846978}"/>
                </a:ext>
              </a:extLst>
            </p:cNvPr>
            <p:cNvSpPr/>
            <p:nvPr/>
          </p:nvSpPr>
          <p:spPr>
            <a:xfrm>
              <a:off x="6260760" y="3093793"/>
              <a:ext cx="8890" cy="36195"/>
            </a:xfrm>
            <a:custGeom>
              <a:avLst/>
              <a:gdLst/>
              <a:ahLst/>
              <a:cxnLst/>
              <a:rect l="l" t="t" r="r" b="b"/>
              <a:pathLst>
                <a:path w="8889" h="36194">
                  <a:moveTo>
                    <a:pt x="8661" y="0"/>
                  </a:moveTo>
                  <a:lnTo>
                    <a:pt x="5479" y="9214"/>
                  </a:lnTo>
                  <a:lnTo>
                    <a:pt x="2921" y="17802"/>
                  </a:lnTo>
                  <a:lnTo>
                    <a:pt x="1067" y="26442"/>
                  </a:lnTo>
                  <a:lnTo>
                    <a:pt x="0" y="35814"/>
                  </a:lnTo>
                  <a:lnTo>
                    <a:pt x="2882" y="20510"/>
                  </a:lnTo>
                  <a:lnTo>
                    <a:pt x="4622" y="13004"/>
                  </a:lnTo>
                  <a:lnTo>
                    <a:pt x="5486" y="12420"/>
                  </a:lnTo>
                  <a:lnTo>
                    <a:pt x="6642" y="11836"/>
                  </a:lnTo>
                  <a:lnTo>
                    <a:pt x="7797" y="11557"/>
                  </a:lnTo>
                  <a:lnTo>
                    <a:pt x="8661" y="0"/>
                  </a:lnTo>
                  <a:close/>
                </a:path>
              </a:pathLst>
            </a:custGeom>
            <a:solidFill>
              <a:srgbClr val="B7654F"/>
            </a:solidFill>
          </p:spPr>
          <p:txBody>
            <a:bodyPr wrap="square" lIns="0" tIns="0" rIns="0" bIns="0" rtlCol="0"/>
            <a:lstStyle/>
            <a:p>
              <a:endParaRPr/>
            </a:p>
          </p:txBody>
        </p:sp>
        <p:sp>
          <p:nvSpPr>
            <p:cNvPr id="1256" name="object 1259">
              <a:extLst>
                <a:ext uri="{FF2B5EF4-FFF2-40B4-BE49-F238E27FC236}">
                  <a16:creationId xmlns:a16="http://schemas.microsoft.com/office/drawing/2014/main" id="{DC733807-653F-889F-9281-948BBAF33F5F}"/>
                </a:ext>
              </a:extLst>
            </p:cNvPr>
            <p:cNvSpPr/>
            <p:nvPr/>
          </p:nvSpPr>
          <p:spPr>
            <a:xfrm>
              <a:off x="6257006" y="3119506"/>
              <a:ext cx="2540" cy="9525"/>
            </a:xfrm>
            <a:custGeom>
              <a:avLst/>
              <a:gdLst/>
              <a:ahLst/>
              <a:cxnLst/>
              <a:rect l="l" t="t" r="r" b="b"/>
              <a:pathLst>
                <a:path w="2539" h="9525">
                  <a:moveTo>
                    <a:pt x="2098" y="2311"/>
                  </a:moveTo>
                  <a:lnTo>
                    <a:pt x="863" y="2311"/>
                  </a:lnTo>
                  <a:lnTo>
                    <a:pt x="584" y="4318"/>
                  </a:lnTo>
                  <a:lnTo>
                    <a:pt x="0" y="8953"/>
                  </a:lnTo>
                  <a:lnTo>
                    <a:pt x="0" y="9525"/>
                  </a:lnTo>
                  <a:lnTo>
                    <a:pt x="2019" y="9525"/>
                  </a:lnTo>
                  <a:lnTo>
                    <a:pt x="2098" y="2311"/>
                  </a:lnTo>
                  <a:close/>
                </a:path>
                <a:path w="2539" h="9525">
                  <a:moveTo>
                    <a:pt x="2311" y="0"/>
                  </a:moveTo>
                  <a:lnTo>
                    <a:pt x="2019" y="2311"/>
                  </a:lnTo>
                  <a:lnTo>
                    <a:pt x="2311" y="0"/>
                  </a:lnTo>
                  <a:close/>
                </a:path>
              </a:pathLst>
            </a:custGeom>
            <a:solidFill>
              <a:srgbClr val="91736E"/>
            </a:solidFill>
          </p:spPr>
          <p:txBody>
            <a:bodyPr wrap="square" lIns="0" tIns="0" rIns="0" bIns="0" rtlCol="0"/>
            <a:lstStyle/>
            <a:p>
              <a:endParaRPr/>
            </a:p>
          </p:txBody>
        </p:sp>
        <p:sp>
          <p:nvSpPr>
            <p:cNvPr id="1257" name="object 1260">
              <a:extLst>
                <a:ext uri="{FF2B5EF4-FFF2-40B4-BE49-F238E27FC236}">
                  <a16:creationId xmlns:a16="http://schemas.microsoft.com/office/drawing/2014/main" id="{73FFC854-DD52-5DED-6A67-81D4EB14AE8F}"/>
                </a:ext>
              </a:extLst>
            </p:cNvPr>
            <p:cNvSpPr/>
            <p:nvPr/>
          </p:nvSpPr>
          <p:spPr>
            <a:xfrm>
              <a:off x="6405166" y="3123821"/>
              <a:ext cx="1270" cy="4445"/>
            </a:xfrm>
            <a:custGeom>
              <a:avLst/>
              <a:gdLst/>
              <a:ahLst/>
              <a:cxnLst/>
              <a:rect l="l" t="t" r="r" b="b"/>
              <a:pathLst>
                <a:path w="1270" h="4444">
                  <a:moveTo>
                    <a:pt x="1155" y="0"/>
                  </a:moveTo>
                  <a:lnTo>
                    <a:pt x="0" y="0"/>
                  </a:lnTo>
                  <a:lnTo>
                    <a:pt x="0" y="876"/>
                  </a:lnTo>
                  <a:lnTo>
                    <a:pt x="584" y="3187"/>
                  </a:lnTo>
                  <a:lnTo>
                    <a:pt x="1155" y="4343"/>
                  </a:lnTo>
                  <a:lnTo>
                    <a:pt x="1155" y="0"/>
                  </a:lnTo>
                  <a:close/>
                </a:path>
              </a:pathLst>
            </a:custGeom>
            <a:solidFill>
              <a:srgbClr val="A1A4A5"/>
            </a:solidFill>
          </p:spPr>
          <p:txBody>
            <a:bodyPr wrap="square" lIns="0" tIns="0" rIns="0" bIns="0" rtlCol="0"/>
            <a:lstStyle/>
            <a:p>
              <a:endParaRPr/>
            </a:p>
          </p:txBody>
        </p:sp>
        <p:sp>
          <p:nvSpPr>
            <p:cNvPr id="1258" name="object 1261">
              <a:extLst>
                <a:ext uri="{FF2B5EF4-FFF2-40B4-BE49-F238E27FC236}">
                  <a16:creationId xmlns:a16="http://schemas.microsoft.com/office/drawing/2014/main" id="{55C12218-C494-3DEB-E21A-8DCE22F508EB}"/>
                </a:ext>
              </a:extLst>
            </p:cNvPr>
            <p:cNvSpPr/>
            <p:nvPr/>
          </p:nvSpPr>
          <p:spPr>
            <a:xfrm>
              <a:off x="6270581" y="3119788"/>
              <a:ext cx="1905" cy="8255"/>
            </a:xfrm>
            <a:custGeom>
              <a:avLst/>
              <a:gdLst/>
              <a:ahLst/>
              <a:cxnLst/>
              <a:rect l="l" t="t" r="r" b="b"/>
              <a:pathLst>
                <a:path w="1904" h="8255">
                  <a:moveTo>
                    <a:pt x="1727" y="0"/>
                  </a:moveTo>
                  <a:lnTo>
                    <a:pt x="0" y="7797"/>
                  </a:lnTo>
                  <a:lnTo>
                    <a:pt x="863" y="7797"/>
                  </a:lnTo>
                  <a:lnTo>
                    <a:pt x="1155" y="6362"/>
                  </a:lnTo>
                  <a:lnTo>
                    <a:pt x="1727" y="4038"/>
                  </a:lnTo>
                  <a:lnTo>
                    <a:pt x="1727" y="0"/>
                  </a:lnTo>
                  <a:close/>
                </a:path>
              </a:pathLst>
            </a:custGeom>
            <a:solidFill>
              <a:srgbClr val="DC8772"/>
            </a:solidFill>
          </p:spPr>
          <p:txBody>
            <a:bodyPr wrap="square" lIns="0" tIns="0" rIns="0" bIns="0" rtlCol="0"/>
            <a:lstStyle/>
            <a:p>
              <a:endParaRPr/>
            </a:p>
          </p:txBody>
        </p:sp>
        <p:sp>
          <p:nvSpPr>
            <p:cNvPr id="1259" name="object 1262">
              <a:extLst>
                <a:ext uri="{FF2B5EF4-FFF2-40B4-BE49-F238E27FC236}">
                  <a16:creationId xmlns:a16="http://schemas.microsoft.com/office/drawing/2014/main" id="{BAE0D5DB-898B-80B6-F4A5-B6E94A42990E}"/>
                </a:ext>
              </a:extLst>
            </p:cNvPr>
            <p:cNvSpPr/>
            <p:nvPr/>
          </p:nvSpPr>
          <p:spPr>
            <a:xfrm>
              <a:off x="6315637" y="3121804"/>
              <a:ext cx="3175" cy="5080"/>
            </a:xfrm>
            <a:custGeom>
              <a:avLst/>
              <a:gdLst/>
              <a:ahLst/>
              <a:cxnLst/>
              <a:rect l="l" t="t" r="r" b="b"/>
              <a:pathLst>
                <a:path w="3175" h="5080">
                  <a:moveTo>
                    <a:pt x="2590" y="0"/>
                  </a:moveTo>
                  <a:lnTo>
                    <a:pt x="863" y="2019"/>
                  </a:lnTo>
                  <a:lnTo>
                    <a:pt x="0" y="4914"/>
                  </a:lnTo>
                  <a:lnTo>
                    <a:pt x="1155" y="4343"/>
                  </a:lnTo>
                  <a:lnTo>
                    <a:pt x="2019" y="4051"/>
                  </a:lnTo>
                  <a:lnTo>
                    <a:pt x="2590" y="1739"/>
                  </a:lnTo>
                  <a:lnTo>
                    <a:pt x="2882" y="876"/>
                  </a:lnTo>
                  <a:lnTo>
                    <a:pt x="2590" y="584"/>
                  </a:lnTo>
                  <a:lnTo>
                    <a:pt x="2590" y="0"/>
                  </a:lnTo>
                  <a:close/>
                </a:path>
              </a:pathLst>
            </a:custGeom>
            <a:solidFill>
              <a:srgbClr val="7A757F"/>
            </a:solidFill>
          </p:spPr>
          <p:txBody>
            <a:bodyPr wrap="square" lIns="0" tIns="0" rIns="0" bIns="0" rtlCol="0"/>
            <a:lstStyle/>
            <a:p>
              <a:endParaRPr/>
            </a:p>
          </p:txBody>
        </p:sp>
        <p:sp>
          <p:nvSpPr>
            <p:cNvPr id="1260" name="object 1263">
              <a:extLst>
                <a:ext uri="{FF2B5EF4-FFF2-40B4-BE49-F238E27FC236}">
                  <a16:creationId xmlns:a16="http://schemas.microsoft.com/office/drawing/2014/main" id="{9D1CFD97-F254-18A6-4691-686BD129F47C}"/>
                </a:ext>
              </a:extLst>
            </p:cNvPr>
            <p:cNvSpPr/>
            <p:nvPr/>
          </p:nvSpPr>
          <p:spPr>
            <a:xfrm>
              <a:off x="6289636" y="3121229"/>
              <a:ext cx="1905" cy="5080"/>
            </a:xfrm>
            <a:custGeom>
              <a:avLst/>
              <a:gdLst/>
              <a:ahLst/>
              <a:cxnLst/>
              <a:rect l="l" t="t" r="r" b="b"/>
              <a:pathLst>
                <a:path w="1904" h="5080">
                  <a:moveTo>
                    <a:pt x="584" y="0"/>
                  </a:moveTo>
                  <a:lnTo>
                    <a:pt x="292" y="1155"/>
                  </a:lnTo>
                  <a:lnTo>
                    <a:pt x="0" y="2603"/>
                  </a:lnTo>
                  <a:lnTo>
                    <a:pt x="0" y="4330"/>
                  </a:lnTo>
                  <a:lnTo>
                    <a:pt x="584" y="4914"/>
                  </a:lnTo>
                  <a:lnTo>
                    <a:pt x="863" y="4051"/>
                  </a:lnTo>
                  <a:lnTo>
                    <a:pt x="1447" y="2895"/>
                  </a:lnTo>
                  <a:lnTo>
                    <a:pt x="1155" y="1739"/>
                  </a:lnTo>
                  <a:lnTo>
                    <a:pt x="863" y="876"/>
                  </a:lnTo>
                  <a:lnTo>
                    <a:pt x="584" y="0"/>
                  </a:lnTo>
                  <a:close/>
                </a:path>
              </a:pathLst>
            </a:custGeom>
            <a:solidFill>
              <a:srgbClr val="DC8772"/>
            </a:solidFill>
          </p:spPr>
          <p:txBody>
            <a:bodyPr wrap="square" lIns="0" tIns="0" rIns="0" bIns="0" rtlCol="0"/>
            <a:lstStyle/>
            <a:p>
              <a:endParaRPr/>
            </a:p>
          </p:txBody>
        </p:sp>
        <p:sp>
          <p:nvSpPr>
            <p:cNvPr id="1261" name="object 1264">
              <a:extLst>
                <a:ext uri="{FF2B5EF4-FFF2-40B4-BE49-F238E27FC236}">
                  <a16:creationId xmlns:a16="http://schemas.microsoft.com/office/drawing/2014/main" id="{8C18C75A-8111-44DD-8DAF-F5506122083F}"/>
                </a:ext>
              </a:extLst>
            </p:cNvPr>
            <p:cNvSpPr/>
            <p:nvPr/>
          </p:nvSpPr>
          <p:spPr>
            <a:xfrm>
              <a:off x="6404305" y="3119790"/>
              <a:ext cx="1270" cy="5080"/>
            </a:xfrm>
            <a:custGeom>
              <a:avLst/>
              <a:gdLst/>
              <a:ahLst/>
              <a:cxnLst/>
              <a:rect l="l" t="t" r="r" b="b"/>
              <a:pathLst>
                <a:path w="1270" h="5080">
                  <a:moveTo>
                    <a:pt x="863" y="0"/>
                  </a:moveTo>
                  <a:lnTo>
                    <a:pt x="0" y="0"/>
                  </a:lnTo>
                  <a:lnTo>
                    <a:pt x="279" y="1435"/>
                  </a:lnTo>
                  <a:lnTo>
                    <a:pt x="584" y="3175"/>
                  </a:lnTo>
                  <a:lnTo>
                    <a:pt x="863" y="4914"/>
                  </a:lnTo>
                  <a:lnTo>
                    <a:pt x="863" y="0"/>
                  </a:lnTo>
                  <a:close/>
                </a:path>
              </a:pathLst>
            </a:custGeom>
            <a:solidFill>
              <a:srgbClr val="919495"/>
            </a:solidFill>
          </p:spPr>
          <p:txBody>
            <a:bodyPr wrap="square" lIns="0" tIns="0" rIns="0" bIns="0" rtlCol="0"/>
            <a:lstStyle/>
            <a:p>
              <a:endParaRPr/>
            </a:p>
          </p:txBody>
        </p:sp>
        <p:sp>
          <p:nvSpPr>
            <p:cNvPr id="1262" name="object 1265">
              <a:extLst>
                <a:ext uri="{FF2B5EF4-FFF2-40B4-BE49-F238E27FC236}">
                  <a16:creationId xmlns:a16="http://schemas.microsoft.com/office/drawing/2014/main" id="{B657A70E-031C-AE30-12A0-0D38134ECA21}"/>
                </a:ext>
              </a:extLst>
            </p:cNvPr>
            <p:cNvSpPr/>
            <p:nvPr/>
          </p:nvSpPr>
          <p:spPr>
            <a:xfrm>
              <a:off x="6290223" y="3120947"/>
              <a:ext cx="2540" cy="3175"/>
            </a:xfrm>
            <a:custGeom>
              <a:avLst/>
              <a:gdLst/>
              <a:ahLst/>
              <a:cxnLst/>
              <a:rect l="l" t="t" r="r" b="b"/>
              <a:pathLst>
                <a:path w="2539" h="3175">
                  <a:moveTo>
                    <a:pt x="2019" y="0"/>
                  </a:moveTo>
                  <a:lnTo>
                    <a:pt x="0" y="0"/>
                  </a:lnTo>
                  <a:lnTo>
                    <a:pt x="0" y="279"/>
                  </a:lnTo>
                  <a:lnTo>
                    <a:pt x="279" y="1155"/>
                  </a:lnTo>
                  <a:lnTo>
                    <a:pt x="571" y="2019"/>
                  </a:lnTo>
                  <a:lnTo>
                    <a:pt x="863" y="3175"/>
                  </a:lnTo>
                  <a:lnTo>
                    <a:pt x="1155" y="2019"/>
                  </a:lnTo>
                  <a:lnTo>
                    <a:pt x="1435" y="863"/>
                  </a:lnTo>
                  <a:lnTo>
                    <a:pt x="2019" y="0"/>
                  </a:lnTo>
                  <a:close/>
                </a:path>
              </a:pathLst>
            </a:custGeom>
            <a:solidFill>
              <a:srgbClr val="C77662"/>
            </a:solidFill>
          </p:spPr>
          <p:txBody>
            <a:bodyPr wrap="square" lIns="0" tIns="0" rIns="0" bIns="0" rtlCol="0"/>
            <a:lstStyle/>
            <a:p>
              <a:endParaRPr/>
            </a:p>
          </p:txBody>
        </p:sp>
        <p:sp>
          <p:nvSpPr>
            <p:cNvPr id="1263" name="object 1266">
              <a:extLst>
                <a:ext uri="{FF2B5EF4-FFF2-40B4-BE49-F238E27FC236}">
                  <a16:creationId xmlns:a16="http://schemas.microsoft.com/office/drawing/2014/main" id="{C1EB533F-0F90-072F-20F3-C06108163A55}"/>
                </a:ext>
              </a:extLst>
            </p:cNvPr>
            <p:cNvSpPr/>
            <p:nvPr/>
          </p:nvSpPr>
          <p:spPr>
            <a:xfrm>
              <a:off x="6263650" y="3119789"/>
              <a:ext cx="2540" cy="4445"/>
            </a:xfrm>
            <a:custGeom>
              <a:avLst/>
              <a:gdLst/>
              <a:ahLst/>
              <a:cxnLst/>
              <a:rect l="l" t="t" r="r" b="b"/>
              <a:pathLst>
                <a:path w="2539" h="4444">
                  <a:moveTo>
                    <a:pt x="2019" y="0"/>
                  </a:moveTo>
                  <a:lnTo>
                    <a:pt x="0" y="0"/>
                  </a:lnTo>
                  <a:lnTo>
                    <a:pt x="0" y="4038"/>
                  </a:lnTo>
                  <a:lnTo>
                    <a:pt x="1155" y="1155"/>
                  </a:lnTo>
                  <a:lnTo>
                    <a:pt x="2019" y="0"/>
                  </a:lnTo>
                  <a:close/>
                </a:path>
              </a:pathLst>
            </a:custGeom>
            <a:solidFill>
              <a:srgbClr val="A33F31"/>
            </a:solidFill>
          </p:spPr>
          <p:txBody>
            <a:bodyPr wrap="square" lIns="0" tIns="0" rIns="0" bIns="0" rtlCol="0"/>
            <a:lstStyle/>
            <a:p>
              <a:endParaRPr/>
            </a:p>
          </p:txBody>
        </p:sp>
        <p:sp>
          <p:nvSpPr>
            <p:cNvPr id="1264" name="object 1267">
              <a:extLst>
                <a:ext uri="{FF2B5EF4-FFF2-40B4-BE49-F238E27FC236}">
                  <a16:creationId xmlns:a16="http://schemas.microsoft.com/office/drawing/2014/main" id="{68156686-6350-C637-E498-3429C940E220}"/>
                </a:ext>
              </a:extLst>
            </p:cNvPr>
            <p:cNvSpPr/>
            <p:nvPr/>
          </p:nvSpPr>
          <p:spPr>
            <a:xfrm>
              <a:off x="6272315" y="3119789"/>
              <a:ext cx="1270" cy="4445"/>
            </a:xfrm>
            <a:custGeom>
              <a:avLst/>
              <a:gdLst/>
              <a:ahLst/>
              <a:cxnLst/>
              <a:rect l="l" t="t" r="r" b="b"/>
              <a:pathLst>
                <a:path w="1270" h="4444">
                  <a:moveTo>
                    <a:pt x="1155" y="0"/>
                  </a:moveTo>
                  <a:lnTo>
                    <a:pt x="0" y="0"/>
                  </a:lnTo>
                  <a:lnTo>
                    <a:pt x="0" y="4038"/>
                  </a:lnTo>
                  <a:lnTo>
                    <a:pt x="292" y="2603"/>
                  </a:lnTo>
                  <a:lnTo>
                    <a:pt x="571" y="1155"/>
                  </a:lnTo>
                  <a:lnTo>
                    <a:pt x="1155" y="0"/>
                  </a:lnTo>
                  <a:close/>
                </a:path>
              </a:pathLst>
            </a:custGeom>
            <a:solidFill>
              <a:srgbClr val="CB8F83"/>
            </a:solidFill>
          </p:spPr>
          <p:txBody>
            <a:bodyPr wrap="square" lIns="0" tIns="0" rIns="0" bIns="0" rtlCol="0"/>
            <a:lstStyle/>
            <a:p>
              <a:endParaRPr/>
            </a:p>
          </p:txBody>
        </p:sp>
        <p:sp>
          <p:nvSpPr>
            <p:cNvPr id="1265" name="object 1268">
              <a:extLst>
                <a:ext uri="{FF2B5EF4-FFF2-40B4-BE49-F238E27FC236}">
                  <a16:creationId xmlns:a16="http://schemas.microsoft.com/office/drawing/2014/main" id="{90F3E154-CC72-AB61-7835-E2753F544D21}"/>
                </a:ext>
              </a:extLst>
            </p:cNvPr>
            <p:cNvSpPr/>
            <p:nvPr/>
          </p:nvSpPr>
          <p:spPr>
            <a:xfrm>
              <a:off x="6405168" y="3120948"/>
              <a:ext cx="1270" cy="3175"/>
            </a:xfrm>
            <a:custGeom>
              <a:avLst/>
              <a:gdLst/>
              <a:ahLst/>
              <a:cxnLst/>
              <a:rect l="l" t="t" r="r" b="b"/>
              <a:pathLst>
                <a:path w="1270" h="3175">
                  <a:moveTo>
                    <a:pt x="1155" y="0"/>
                  </a:moveTo>
                  <a:lnTo>
                    <a:pt x="0" y="0"/>
                  </a:lnTo>
                  <a:lnTo>
                    <a:pt x="0" y="2882"/>
                  </a:lnTo>
                  <a:lnTo>
                    <a:pt x="1155" y="2882"/>
                  </a:lnTo>
                  <a:lnTo>
                    <a:pt x="1155" y="0"/>
                  </a:lnTo>
                  <a:close/>
                </a:path>
              </a:pathLst>
            </a:custGeom>
            <a:solidFill>
              <a:srgbClr val="B0B3B3"/>
            </a:solidFill>
          </p:spPr>
          <p:txBody>
            <a:bodyPr wrap="square" lIns="0" tIns="0" rIns="0" bIns="0" rtlCol="0"/>
            <a:lstStyle/>
            <a:p>
              <a:endParaRPr/>
            </a:p>
          </p:txBody>
        </p:sp>
        <p:sp>
          <p:nvSpPr>
            <p:cNvPr id="1266" name="object 1269">
              <a:extLst>
                <a:ext uri="{FF2B5EF4-FFF2-40B4-BE49-F238E27FC236}">
                  <a16:creationId xmlns:a16="http://schemas.microsoft.com/office/drawing/2014/main" id="{C3417FA8-C552-D8BC-6B31-EFDE8FCA8A17}"/>
                </a:ext>
              </a:extLst>
            </p:cNvPr>
            <p:cNvSpPr/>
            <p:nvPr/>
          </p:nvSpPr>
          <p:spPr>
            <a:xfrm>
              <a:off x="6318230" y="2943607"/>
              <a:ext cx="41910" cy="179070"/>
            </a:xfrm>
            <a:custGeom>
              <a:avLst/>
              <a:gdLst/>
              <a:ahLst/>
              <a:cxnLst/>
              <a:rect l="l" t="t" r="r" b="b"/>
              <a:pathLst>
                <a:path w="41910" h="179069">
                  <a:moveTo>
                    <a:pt x="41884" y="0"/>
                  </a:moveTo>
                  <a:lnTo>
                    <a:pt x="40728" y="0"/>
                  </a:lnTo>
                  <a:lnTo>
                    <a:pt x="40728" y="2895"/>
                  </a:lnTo>
                  <a:lnTo>
                    <a:pt x="38989" y="2895"/>
                  </a:lnTo>
                  <a:lnTo>
                    <a:pt x="38989" y="14439"/>
                  </a:lnTo>
                  <a:lnTo>
                    <a:pt x="37833" y="14439"/>
                  </a:lnTo>
                  <a:lnTo>
                    <a:pt x="37833" y="19354"/>
                  </a:lnTo>
                  <a:lnTo>
                    <a:pt x="36969" y="30911"/>
                  </a:lnTo>
                  <a:lnTo>
                    <a:pt x="36499" y="62244"/>
                  </a:lnTo>
                  <a:lnTo>
                    <a:pt x="35712" y="77940"/>
                  </a:lnTo>
                  <a:lnTo>
                    <a:pt x="34086" y="94437"/>
                  </a:lnTo>
                  <a:lnTo>
                    <a:pt x="33223" y="98196"/>
                  </a:lnTo>
                  <a:lnTo>
                    <a:pt x="33223" y="100228"/>
                  </a:lnTo>
                  <a:lnTo>
                    <a:pt x="32639" y="101384"/>
                  </a:lnTo>
                  <a:lnTo>
                    <a:pt x="30327" y="115531"/>
                  </a:lnTo>
                  <a:lnTo>
                    <a:pt x="29464" y="117259"/>
                  </a:lnTo>
                  <a:lnTo>
                    <a:pt x="27416" y="130314"/>
                  </a:lnTo>
                  <a:lnTo>
                    <a:pt x="24845" y="143002"/>
                  </a:lnTo>
                  <a:lnTo>
                    <a:pt x="19672" y="153794"/>
                  </a:lnTo>
                  <a:lnTo>
                    <a:pt x="10109" y="160007"/>
                  </a:lnTo>
                  <a:lnTo>
                    <a:pt x="6070" y="165201"/>
                  </a:lnTo>
                  <a:lnTo>
                    <a:pt x="5207" y="170408"/>
                  </a:lnTo>
                  <a:lnTo>
                    <a:pt x="6070" y="172135"/>
                  </a:lnTo>
                  <a:lnTo>
                    <a:pt x="3759" y="174739"/>
                  </a:lnTo>
                  <a:lnTo>
                    <a:pt x="2311" y="175310"/>
                  </a:lnTo>
                  <a:lnTo>
                    <a:pt x="1739" y="175310"/>
                  </a:lnTo>
                  <a:lnTo>
                    <a:pt x="876" y="175895"/>
                  </a:lnTo>
                  <a:lnTo>
                    <a:pt x="0" y="178777"/>
                  </a:lnTo>
                  <a:lnTo>
                    <a:pt x="292" y="179070"/>
                  </a:lnTo>
                  <a:lnTo>
                    <a:pt x="5486" y="177038"/>
                  </a:lnTo>
                  <a:lnTo>
                    <a:pt x="8674" y="174447"/>
                  </a:lnTo>
                  <a:lnTo>
                    <a:pt x="8674" y="170408"/>
                  </a:lnTo>
                  <a:lnTo>
                    <a:pt x="8953" y="168668"/>
                  </a:lnTo>
                  <a:lnTo>
                    <a:pt x="10972" y="168668"/>
                  </a:lnTo>
                  <a:lnTo>
                    <a:pt x="10109" y="166649"/>
                  </a:lnTo>
                  <a:lnTo>
                    <a:pt x="8089" y="167513"/>
                  </a:lnTo>
                  <a:lnTo>
                    <a:pt x="8089" y="165785"/>
                  </a:lnTo>
                  <a:lnTo>
                    <a:pt x="10109" y="165785"/>
                  </a:lnTo>
                  <a:lnTo>
                    <a:pt x="10109" y="162890"/>
                  </a:lnTo>
                  <a:lnTo>
                    <a:pt x="12420" y="162318"/>
                  </a:lnTo>
                  <a:lnTo>
                    <a:pt x="30327" y="128231"/>
                  </a:lnTo>
                  <a:lnTo>
                    <a:pt x="32639" y="117551"/>
                  </a:lnTo>
                  <a:lnTo>
                    <a:pt x="33223" y="116687"/>
                  </a:lnTo>
                  <a:lnTo>
                    <a:pt x="34950" y="105994"/>
                  </a:lnTo>
                  <a:lnTo>
                    <a:pt x="34366" y="105130"/>
                  </a:lnTo>
                  <a:lnTo>
                    <a:pt x="34366" y="104838"/>
                  </a:lnTo>
                  <a:lnTo>
                    <a:pt x="36106" y="103974"/>
                  </a:lnTo>
                  <a:lnTo>
                    <a:pt x="36106" y="97624"/>
                  </a:lnTo>
                  <a:lnTo>
                    <a:pt x="36969" y="91846"/>
                  </a:lnTo>
                  <a:lnTo>
                    <a:pt x="38417" y="85788"/>
                  </a:lnTo>
                  <a:lnTo>
                    <a:pt x="38989" y="50253"/>
                  </a:lnTo>
                  <a:lnTo>
                    <a:pt x="38989" y="28879"/>
                  </a:lnTo>
                  <a:lnTo>
                    <a:pt x="40728" y="19354"/>
                  </a:lnTo>
                  <a:lnTo>
                    <a:pt x="40728" y="14732"/>
                  </a:lnTo>
                  <a:lnTo>
                    <a:pt x="41300" y="8674"/>
                  </a:lnTo>
                  <a:lnTo>
                    <a:pt x="39865" y="8674"/>
                  </a:lnTo>
                  <a:lnTo>
                    <a:pt x="39865" y="4914"/>
                  </a:lnTo>
                  <a:lnTo>
                    <a:pt x="41300" y="4914"/>
                  </a:lnTo>
                  <a:lnTo>
                    <a:pt x="41300" y="3467"/>
                  </a:lnTo>
                  <a:lnTo>
                    <a:pt x="41884" y="1155"/>
                  </a:lnTo>
                  <a:lnTo>
                    <a:pt x="41884" y="0"/>
                  </a:lnTo>
                  <a:close/>
                </a:path>
              </a:pathLst>
            </a:custGeom>
            <a:solidFill>
              <a:srgbClr val="818485"/>
            </a:solidFill>
          </p:spPr>
          <p:txBody>
            <a:bodyPr wrap="square" lIns="0" tIns="0" rIns="0" bIns="0" rtlCol="0"/>
            <a:lstStyle/>
            <a:p>
              <a:endParaRPr/>
            </a:p>
          </p:txBody>
        </p:sp>
        <p:sp>
          <p:nvSpPr>
            <p:cNvPr id="1267" name="object 1270">
              <a:extLst>
                <a:ext uri="{FF2B5EF4-FFF2-40B4-BE49-F238E27FC236}">
                  <a16:creationId xmlns:a16="http://schemas.microsoft.com/office/drawing/2014/main" id="{8FE28DA7-E4B1-FC50-E2D7-972D66F4FE24}"/>
                </a:ext>
              </a:extLst>
            </p:cNvPr>
            <p:cNvSpPr/>
            <p:nvPr/>
          </p:nvSpPr>
          <p:spPr>
            <a:xfrm>
              <a:off x="6257874" y="3118928"/>
              <a:ext cx="1905" cy="3175"/>
            </a:xfrm>
            <a:custGeom>
              <a:avLst/>
              <a:gdLst/>
              <a:ahLst/>
              <a:cxnLst/>
              <a:rect l="l" t="t" r="r" b="b"/>
              <a:pathLst>
                <a:path w="1904" h="3175">
                  <a:moveTo>
                    <a:pt x="1447" y="0"/>
                  </a:moveTo>
                  <a:lnTo>
                    <a:pt x="863" y="863"/>
                  </a:lnTo>
                  <a:lnTo>
                    <a:pt x="292" y="1727"/>
                  </a:lnTo>
                  <a:lnTo>
                    <a:pt x="0" y="2882"/>
                  </a:lnTo>
                  <a:lnTo>
                    <a:pt x="1155" y="2882"/>
                  </a:lnTo>
                  <a:lnTo>
                    <a:pt x="1447" y="571"/>
                  </a:lnTo>
                  <a:lnTo>
                    <a:pt x="1447" y="0"/>
                  </a:lnTo>
                  <a:close/>
                </a:path>
              </a:pathLst>
            </a:custGeom>
            <a:solidFill>
              <a:srgbClr val="9A9D95"/>
            </a:solidFill>
          </p:spPr>
          <p:txBody>
            <a:bodyPr wrap="square" lIns="0" tIns="0" rIns="0" bIns="0" rtlCol="0"/>
            <a:lstStyle/>
            <a:p>
              <a:endParaRPr/>
            </a:p>
          </p:txBody>
        </p:sp>
        <p:sp>
          <p:nvSpPr>
            <p:cNvPr id="1268" name="object 1271">
              <a:extLst>
                <a:ext uri="{FF2B5EF4-FFF2-40B4-BE49-F238E27FC236}">
                  <a16:creationId xmlns:a16="http://schemas.microsoft.com/office/drawing/2014/main" id="{88713B59-9BC2-25FB-AF05-610F0DE7869E}"/>
                </a:ext>
              </a:extLst>
            </p:cNvPr>
            <p:cNvSpPr/>
            <p:nvPr/>
          </p:nvSpPr>
          <p:spPr>
            <a:xfrm>
              <a:off x="6290221" y="3117479"/>
              <a:ext cx="2540" cy="3810"/>
            </a:xfrm>
            <a:custGeom>
              <a:avLst/>
              <a:gdLst/>
              <a:ahLst/>
              <a:cxnLst/>
              <a:rect l="l" t="t" r="r" b="b"/>
              <a:pathLst>
                <a:path w="2539" h="3810">
                  <a:moveTo>
                    <a:pt x="1435" y="0"/>
                  </a:moveTo>
                  <a:lnTo>
                    <a:pt x="863" y="1155"/>
                  </a:lnTo>
                  <a:lnTo>
                    <a:pt x="279" y="2311"/>
                  </a:lnTo>
                  <a:lnTo>
                    <a:pt x="0" y="3467"/>
                  </a:lnTo>
                  <a:lnTo>
                    <a:pt x="2019" y="3467"/>
                  </a:lnTo>
                  <a:lnTo>
                    <a:pt x="2019" y="571"/>
                  </a:lnTo>
                  <a:lnTo>
                    <a:pt x="1435" y="0"/>
                  </a:lnTo>
                  <a:close/>
                </a:path>
              </a:pathLst>
            </a:custGeom>
            <a:solidFill>
              <a:srgbClr val="DC8772"/>
            </a:solidFill>
          </p:spPr>
          <p:txBody>
            <a:bodyPr wrap="square" lIns="0" tIns="0" rIns="0" bIns="0" rtlCol="0"/>
            <a:lstStyle/>
            <a:p>
              <a:endParaRPr/>
            </a:p>
          </p:txBody>
        </p:sp>
        <p:sp>
          <p:nvSpPr>
            <p:cNvPr id="1269" name="object 1272">
              <a:extLst>
                <a:ext uri="{FF2B5EF4-FFF2-40B4-BE49-F238E27FC236}">
                  <a16:creationId xmlns:a16="http://schemas.microsoft.com/office/drawing/2014/main" id="{F7202F95-16C5-AC98-4F49-E476C3FC9D09}"/>
                </a:ext>
              </a:extLst>
            </p:cNvPr>
            <p:cNvSpPr/>
            <p:nvPr/>
          </p:nvSpPr>
          <p:spPr>
            <a:xfrm>
              <a:off x="6384088" y="3111121"/>
              <a:ext cx="3175" cy="10160"/>
            </a:xfrm>
            <a:custGeom>
              <a:avLst/>
              <a:gdLst/>
              <a:ahLst/>
              <a:cxnLst/>
              <a:rect l="l" t="t" r="r" b="b"/>
              <a:pathLst>
                <a:path w="3175" h="10160">
                  <a:moveTo>
                    <a:pt x="0" y="0"/>
                  </a:moveTo>
                  <a:lnTo>
                    <a:pt x="279" y="5778"/>
                  </a:lnTo>
                  <a:lnTo>
                    <a:pt x="1727" y="9245"/>
                  </a:lnTo>
                  <a:lnTo>
                    <a:pt x="2019" y="9245"/>
                  </a:lnTo>
                  <a:lnTo>
                    <a:pt x="2311" y="9525"/>
                  </a:lnTo>
                  <a:lnTo>
                    <a:pt x="2882" y="9817"/>
                  </a:lnTo>
                  <a:lnTo>
                    <a:pt x="1727" y="6350"/>
                  </a:lnTo>
                  <a:lnTo>
                    <a:pt x="0" y="0"/>
                  </a:lnTo>
                  <a:close/>
                </a:path>
              </a:pathLst>
            </a:custGeom>
            <a:solidFill>
              <a:srgbClr val="B1ABB3"/>
            </a:solidFill>
          </p:spPr>
          <p:txBody>
            <a:bodyPr wrap="square" lIns="0" tIns="0" rIns="0" bIns="0" rtlCol="0"/>
            <a:lstStyle/>
            <a:p>
              <a:endParaRPr/>
            </a:p>
          </p:txBody>
        </p:sp>
        <p:sp>
          <p:nvSpPr>
            <p:cNvPr id="1270" name="object 1273">
              <a:extLst>
                <a:ext uri="{FF2B5EF4-FFF2-40B4-BE49-F238E27FC236}">
                  <a16:creationId xmlns:a16="http://schemas.microsoft.com/office/drawing/2014/main" id="{34EA333C-DD53-2D7A-8E30-44F0DF58B6D8}"/>
                </a:ext>
              </a:extLst>
            </p:cNvPr>
            <p:cNvSpPr/>
            <p:nvPr/>
          </p:nvSpPr>
          <p:spPr>
            <a:xfrm>
              <a:off x="6405166" y="3118050"/>
              <a:ext cx="1270" cy="3175"/>
            </a:xfrm>
            <a:custGeom>
              <a:avLst/>
              <a:gdLst/>
              <a:ahLst/>
              <a:cxnLst/>
              <a:rect l="l" t="t" r="r" b="b"/>
              <a:pathLst>
                <a:path w="1270" h="3175">
                  <a:moveTo>
                    <a:pt x="0" y="0"/>
                  </a:moveTo>
                  <a:lnTo>
                    <a:pt x="0" y="2895"/>
                  </a:lnTo>
                  <a:lnTo>
                    <a:pt x="1155" y="2895"/>
                  </a:lnTo>
                  <a:lnTo>
                    <a:pt x="584" y="1739"/>
                  </a:lnTo>
                  <a:lnTo>
                    <a:pt x="0" y="0"/>
                  </a:lnTo>
                  <a:close/>
                </a:path>
              </a:pathLst>
            </a:custGeom>
            <a:solidFill>
              <a:srgbClr val="C4C5C5"/>
            </a:solidFill>
          </p:spPr>
          <p:txBody>
            <a:bodyPr wrap="square" lIns="0" tIns="0" rIns="0" bIns="0" rtlCol="0"/>
            <a:lstStyle/>
            <a:p>
              <a:endParaRPr/>
            </a:p>
          </p:txBody>
        </p:sp>
        <p:sp>
          <p:nvSpPr>
            <p:cNvPr id="1271" name="object 1274">
              <a:extLst>
                <a:ext uri="{FF2B5EF4-FFF2-40B4-BE49-F238E27FC236}">
                  <a16:creationId xmlns:a16="http://schemas.microsoft.com/office/drawing/2014/main" id="{6BB3A9B5-83AF-B0C1-A533-AAE8160BF945}"/>
                </a:ext>
              </a:extLst>
            </p:cNvPr>
            <p:cNvSpPr/>
            <p:nvPr/>
          </p:nvSpPr>
          <p:spPr>
            <a:xfrm>
              <a:off x="6272315" y="3116895"/>
              <a:ext cx="1905" cy="3175"/>
            </a:xfrm>
            <a:custGeom>
              <a:avLst/>
              <a:gdLst/>
              <a:ahLst/>
              <a:cxnLst/>
              <a:rect l="l" t="t" r="r" b="b"/>
              <a:pathLst>
                <a:path w="1904" h="3175">
                  <a:moveTo>
                    <a:pt x="1447" y="0"/>
                  </a:moveTo>
                  <a:lnTo>
                    <a:pt x="0" y="0"/>
                  </a:lnTo>
                  <a:lnTo>
                    <a:pt x="0" y="2895"/>
                  </a:lnTo>
                  <a:lnTo>
                    <a:pt x="1155" y="2895"/>
                  </a:lnTo>
                  <a:lnTo>
                    <a:pt x="1155" y="876"/>
                  </a:lnTo>
                  <a:lnTo>
                    <a:pt x="1447" y="0"/>
                  </a:lnTo>
                  <a:close/>
                </a:path>
              </a:pathLst>
            </a:custGeom>
            <a:solidFill>
              <a:srgbClr val="DC8772"/>
            </a:solidFill>
          </p:spPr>
          <p:txBody>
            <a:bodyPr wrap="square" lIns="0" tIns="0" rIns="0" bIns="0" rtlCol="0"/>
            <a:lstStyle/>
            <a:p>
              <a:endParaRPr/>
            </a:p>
          </p:txBody>
        </p:sp>
        <p:sp>
          <p:nvSpPr>
            <p:cNvPr id="1272" name="object 1275">
              <a:extLst>
                <a:ext uri="{FF2B5EF4-FFF2-40B4-BE49-F238E27FC236}">
                  <a16:creationId xmlns:a16="http://schemas.microsoft.com/office/drawing/2014/main" id="{7284A3C8-A1CB-6871-F95D-DF2F67A6AD09}"/>
                </a:ext>
              </a:extLst>
            </p:cNvPr>
            <p:cNvSpPr/>
            <p:nvPr/>
          </p:nvSpPr>
          <p:spPr>
            <a:xfrm>
              <a:off x="6404305" y="3116615"/>
              <a:ext cx="1270" cy="3175"/>
            </a:xfrm>
            <a:custGeom>
              <a:avLst/>
              <a:gdLst/>
              <a:ahLst/>
              <a:cxnLst/>
              <a:rect l="l" t="t" r="r" b="b"/>
              <a:pathLst>
                <a:path w="1270" h="3175">
                  <a:moveTo>
                    <a:pt x="584" y="0"/>
                  </a:moveTo>
                  <a:lnTo>
                    <a:pt x="0" y="0"/>
                  </a:lnTo>
                  <a:lnTo>
                    <a:pt x="0" y="3175"/>
                  </a:lnTo>
                  <a:lnTo>
                    <a:pt x="863" y="3175"/>
                  </a:lnTo>
                  <a:lnTo>
                    <a:pt x="863" y="1435"/>
                  </a:lnTo>
                  <a:lnTo>
                    <a:pt x="584" y="863"/>
                  </a:lnTo>
                  <a:lnTo>
                    <a:pt x="584" y="0"/>
                  </a:lnTo>
                  <a:close/>
                </a:path>
              </a:pathLst>
            </a:custGeom>
            <a:solidFill>
              <a:srgbClr val="999C9D"/>
            </a:solidFill>
          </p:spPr>
          <p:txBody>
            <a:bodyPr wrap="square" lIns="0" tIns="0" rIns="0" bIns="0" rtlCol="0"/>
            <a:lstStyle/>
            <a:p>
              <a:endParaRPr/>
            </a:p>
          </p:txBody>
        </p:sp>
        <p:sp>
          <p:nvSpPr>
            <p:cNvPr id="1273" name="object 1276">
              <a:extLst>
                <a:ext uri="{FF2B5EF4-FFF2-40B4-BE49-F238E27FC236}">
                  <a16:creationId xmlns:a16="http://schemas.microsoft.com/office/drawing/2014/main" id="{C7554FA7-9F71-4A9B-CC60-0120AEAC670E}"/>
                </a:ext>
              </a:extLst>
            </p:cNvPr>
            <p:cNvSpPr/>
            <p:nvPr/>
          </p:nvSpPr>
          <p:spPr>
            <a:xfrm>
              <a:off x="6319103" y="3109390"/>
              <a:ext cx="5715" cy="10160"/>
            </a:xfrm>
            <a:custGeom>
              <a:avLst/>
              <a:gdLst/>
              <a:ahLst/>
              <a:cxnLst/>
              <a:rect l="l" t="t" r="r" b="b"/>
              <a:pathLst>
                <a:path w="5714" h="10160">
                  <a:moveTo>
                    <a:pt x="5194" y="0"/>
                  </a:moveTo>
                  <a:lnTo>
                    <a:pt x="3467" y="863"/>
                  </a:lnTo>
                  <a:lnTo>
                    <a:pt x="2311" y="2882"/>
                  </a:lnTo>
                  <a:lnTo>
                    <a:pt x="571" y="7505"/>
                  </a:lnTo>
                  <a:lnTo>
                    <a:pt x="0" y="9232"/>
                  </a:lnTo>
                  <a:lnTo>
                    <a:pt x="0" y="10109"/>
                  </a:lnTo>
                  <a:lnTo>
                    <a:pt x="279" y="9817"/>
                  </a:lnTo>
                  <a:lnTo>
                    <a:pt x="863" y="9537"/>
                  </a:lnTo>
                  <a:lnTo>
                    <a:pt x="1435" y="9537"/>
                  </a:lnTo>
                  <a:lnTo>
                    <a:pt x="3175" y="6057"/>
                  </a:lnTo>
                  <a:lnTo>
                    <a:pt x="4330" y="4622"/>
                  </a:lnTo>
                  <a:lnTo>
                    <a:pt x="4622" y="2882"/>
                  </a:lnTo>
                  <a:lnTo>
                    <a:pt x="5194" y="0"/>
                  </a:lnTo>
                  <a:close/>
                </a:path>
              </a:pathLst>
            </a:custGeom>
            <a:solidFill>
              <a:srgbClr val="716D6E"/>
            </a:solidFill>
          </p:spPr>
          <p:txBody>
            <a:bodyPr wrap="square" lIns="0" tIns="0" rIns="0" bIns="0" rtlCol="0"/>
            <a:lstStyle/>
            <a:p>
              <a:endParaRPr/>
            </a:p>
          </p:txBody>
        </p:sp>
        <p:sp>
          <p:nvSpPr>
            <p:cNvPr id="1274" name="object 1277">
              <a:extLst>
                <a:ext uri="{FF2B5EF4-FFF2-40B4-BE49-F238E27FC236}">
                  <a16:creationId xmlns:a16="http://schemas.microsoft.com/office/drawing/2014/main" id="{694C0268-D3F5-3587-3E48-7B487321374D}"/>
                </a:ext>
              </a:extLst>
            </p:cNvPr>
            <p:cNvSpPr/>
            <p:nvPr/>
          </p:nvSpPr>
          <p:spPr>
            <a:xfrm>
              <a:off x="6320544" y="3114009"/>
              <a:ext cx="3810" cy="5080"/>
            </a:xfrm>
            <a:custGeom>
              <a:avLst/>
              <a:gdLst/>
              <a:ahLst/>
              <a:cxnLst/>
              <a:rect l="l" t="t" r="r" b="b"/>
              <a:pathLst>
                <a:path w="3810" h="5080">
                  <a:moveTo>
                    <a:pt x="2882" y="0"/>
                  </a:moveTo>
                  <a:lnTo>
                    <a:pt x="1739" y="1447"/>
                  </a:lnTo>
                  <a:lnTo>
                    <a:pt x="863" y="3174"/>
                  </a:lnTo>
                  <a:lnTo>
                    <a:pt x="0" y="4914"/>
                  </a:lnTo>
                  <a:lnTo>
                    <a:pt x="1447" y="4330"/>
                  </a:lnTo>
                  <a:lnTo>
                    <a:pt x="3759" y="1739"/>
                  </a:lnTo>
                  <a:lnTo>
                    <a:pt x="2882" y="0"/>
                  </a:lnTo>
                  <a:close/>
                </a:path>
              </a:pathLst>
            </a:custGeom>
            <a:solidFill>
              <a:srgbClr val="707476"/>
            </a:solidFill>
          </p:spPr>
          <p:txBody>
            <a:bodyPr wrap="square" lIns="0" tIns="0" rIns="0" bIns="0" rtlCol="0"/>
            <a:lstStyle/>
            <a:p>
              <a:endParaRPr/>
            </a:p>
          </p:txBody>
        </p:sp>
        <p:sp>
          <p:nvSpPr>
            <p:cNvPr id="1275" name="object 1278">
              <a:extLst>
                <a:ext uri="{FF2B5EF4-FFF2-40B4-BE49-F238E27FC236}">
                  <a16:creationId xmlns:a16="http://schemas.microsoft.com/office/drawing/2014/main" id="{3F452789-51D3-6A4B-0061-C40472E1A9EB}"/>
                </a:ext>
              </a:extLst>
            </p:cNvPr>
            <p:cNvSpPr/>
            <p:nvPr/>
          </p:nvSpPr>
          <p:spPr>
            <a:xfrm>
              <a:off x="6259026" y="3115169"/>
              <a:ext cx="1270" cy="3175"/>
            </a:xfrm>
            <a:custGeom>
              <a:avLst/>
              <a:gdLst/>
              <a:ahLst/>
              <a:cxnLst/>
              <a:rect l="l" t="t" r="r" b="b"/>
              <a:pathLst>
                <a:path w="1270" h="3175">
                  <a:moveTo>
                    <a:pt x="863" y="0"/>
                  </a:moveTo>
                  <a:lnTo>
                    <a:pt x="0" y="0"/>
                  </a:lnTo>
                  <a:lnTo>
                    <a:pt x="292" y="3175"/>
                  </a:lnTo>
                  <a:lnTo>
                    <a:pt x="292" y="2882"/>
                  </a:lnTo>
                  <a:lnTo>
                    <a:pt x="863" y="2882"/>
                  </a:lnTo>
                  <a:lnTo>
                    <a:pt x="863" y="0"/>
                  </a:lnTo>
                  <a:close/>
                </a:path>
              </a:pathLst>
            </a:custGeom>
            <a:solidFill>
              <a:srgbClr val="9A9D95"/>
            </a:solidFill>
          </p:spPr>
          <p:txBody>
            <a:bodyPr wrap="square" lIns="0" tIns="0" rIns="0" bIns="0" rtlCol="0"/>
            <a:lstStyle/>
            <a:p>
              <a:endParaRPr/>
            </a:p>
          </p:txBody>
        </p:sp>
        <p:sp>
          <p:nvSpPr>
            <p:cNvPr id="1276" name="object 1279">
              <a:extLst>
                <a:ext uri="{FF2B5EF4-FFF2-40B4-BE49-F238E27FC236}">
                  <a16:creationId xmlns:a16="http://schemas.microsoft.com/office/drawing/2014/main" id="{A02AEB20-B326-3C6F-5894-62078F485BE0}"/>
                </a:ext>
              </a:extLst>
            </p:cNvPr>
            <p:cNvSpPr/>
            <p:nvPr/>
          </p:nvSpPr>
          <p:spPr>
            <a:xfrm>
              <a:off x="6259895" y="3109393"/>
              <a:ext cx="2540" cy="8890"/>
            </a:xfrm>
            <a:custGeom>
              <a:avLst/>
              <a:gdLst/>
              <a:ahLst/>
              <a:cxnLst/>
              <a:rect l="l" t="t" r="r" b="b"/>
              <a:pathLst>
                <a:path w="2539" h="8889">
                  <a:moveTo>
                    <a:pt x="2019" y="0"/>
                  </a:moveTo>
                  <a:lnTo>
                    <a:pt x="863" y="0"/>
                  </a:lnTo>
                  <a:lnTo>
                    <a:pt x="571" y="1727"/>
                  </a:lnTo>
                  <a:lnTo>
                    <a:pt x="0" y="5778"/>
                  </a:lnTo>
                  <a:lnTo>
                    <a:pt x="0" y="8661"/>
                  </a:lnTo>
                  <a:lnTo>
                    <a:pt x="1155" y="2882"/>
                  </a:lnTo>
                  <a:lnTo>
                    <a:pt x="2019" y="0"/>
                  </a:lnTo>
                  <a:close/>
                </a:path>
              </a:pathLst>
            </a:custGeom>
            <a:solidFill>
              <a:srgbClr val="91736E"/>
            </a:solidFill>
          </p:spPr>
          <p:txBody>
            <a:bodyPr wrap="square" lIns="0" tIns="0" rIns="0" bIns="0" rtlCol="0"/>
            <a:lstStyle/>
            <a:p>
              <a:endParaRPr/>
            </a:p>
          </p:txBody>
        </p:sp>
        <p:sp>
          <p:nvSpPr>
            <p:cNvPr id="1277" name="object 1280">
              <a:extLst>
                <a:ext uri="{FF2B5EF4-FFF2-40B4-BE49-F238E27FC236}">
                  <a16:creationId xmlns:a16="http://schemas.microsoft.com/office/drawing/2014/main" id="{20740426-B4C7-1294-AE91-2B6B0742BB0A}"/>
                </a:ext>
              </a:extLst>
            </p:cNvPr>
            <p:cNvSpPr/>
            <p:nvPr/>
          </p:nvSpPr>
          <p:spPr>
            <a:xfrm>
              <a:off x="6265087" y="3098128"/>
              <a:ext cx="6985" cy="20320"/>
            </a:xfrm>
            <a:custGeom>
              <a:avLst/>
              <a:gdLst/>
              <a:ahLst/>
              <a:cxnLst/>
              <a:rect l="l" t="t" r="r" b="b"/>
              <a:pathLst>
                <a:path w="6985" h="20319">
                  <a:moveTo>
                    <a:pt x="6070" y="0"/>
                  </a:moveTo>
                  <a:lnTo>
                    <a:pt x="5499" y="2603"/>
                  </a:lnTo>
                  <a:lnTo>
                    <a:pt x="4343" y="8369"/>
                  </a:lnTo>
                  <a:lnTo>
                    <a:pt x="3467" y="8369"/>
                  </a:lnTo>
                  <a:lnTo>
                    <a:pt x="2311" y="8953"/>
                  </a:lnTo>
                  <a:lnTo>
                    <a:pt x="876" y="11556"/>
                  </a:lnTo>
                  <a:lnTo>
                    <a:pt x="0" y="18199"/>
                  </a:lnTo>
                  <a:lnTo>
                    <a:pt x="584" y="19926"/>
                  </a:lnTo>
                  <a:lnTo>
                    <a:pt x="876" y="18770"/>
                  </a:lnTo>
                  <a:lnTo>
                    <a:pt x="1447" y="17043"/>
                  </a:lnTo>
                  <a:lnTo>
                    <a:pt x="3467" y="17043"/>
                  </a:lnTo>
                  <a:lnTo>
                    <a:pt x="2895" y="14731"/>
                  </a:lnTo>
                  <a:lnTo>
                    <a:pt x="2603" y="13855"/>
                  </a:lnTo>
                  <a:lnTo>
                    <a:pt x="6070" y="11556"/>
                  </a:lnTo>
                  <a:lnTo>
                    <a:pt x="6654" y="4038"/>
                  </a:lnTo>
                  <a:lnTo>
                    <a:pt x="6070" y="0"/>
                  </a:lnTo>
                  <a:close/>
                </a:path>
              </a:pathLst>
            </a:custGeom>
            <a:solidFill>
              <a:srgbClr val="A33F31"/>
            </a:solidFill>
          </p:spPr>
          <p:txBody>
            <a:bodyPr wrap="square" lIns="0" tIns="0" rIns="0" bIns="0" rtlCol="0"/>
            <a:lstStyle/>
            <a:p>
              <a:endParaRPr/>
            </a:p>
          </p:txBody>
        </p:sp>
        <p:sp>
          <p:nvSpPr>
            <p:cNvPr id="1278" name="object 1281">
              <a:extLst>
                <a:ext uri="{FF2B5EF4-FFF2-40B4-BE49-F238E27FC236}">
                  <a16:creationId xmlns:a16="http://schemas.microsoft.com/office/drawing/2014/main" id="{BE3935DE-B018-CB9C-61AE-B08DDCCAFCC5}"/>
                </a:ext>
              </a:extLst>
            </p:cNvPr>
            <p:cNvSpPr/>
            <p:nvPr/>
          </p:nvSpPr>
          <p:spPr>
            <a:xfrm>
              <a:off x="6291658" y="3113723"/>
              <a:ext cx="1905" cy="4445"/>
            </a:xfrm>
            <a:custGeom>
              <a:avLst/>
              <a:gdLst/>
              <a:ahLst/>
              <a:cxnLst/>
              <a:rect l="l" t="t" r="r" b="b"/>
              <a:pathLst>
                <a:path w="1904" h="4444">
                  <a:moveTo>
                    <a:pt x="876" y="0"/>
                  </a:moveTo>
                  <a:lnTo>
                    <a:pt x="0" y="0"/>
                  </a:lnTo>
                  <a:lnTo>
                    <a:pt x="0" y="3746"/>
                  </a:lnTo>
                  <a:lnTo>
                    <a:pt x="584" y="4330"/>
                  </a:lnTo>
                  <a:lnTo>
                    <a:pt x="876" y="4051"/>
                  </a:lnTo>
                  <a:lnTo>
                    <a:pt x="1155" y="3746"/>
                  </a:lnTo>
                  <a:lnTo>
                    <a:pt x="1447" y="3746"/>
                  </a:lnTo>
                  <a:lnTo>
                    <a:pt x="1155" y="2311"/>
                  </a:lnTo>
                  <a:lnTo>
                    <a:pt x="876" y="1155"/>
                  </a:lnTo>
                  <a:lnTo>
                    <a:pt x="876" y="0"/>
                  </a:lnTo>
                  <a:close/>
                </a:path>
              </a:pathLst>
            </a:custGeom>
            <a:solidFill>
              <a:srgbClr val="DC8772"/>
            </a:solidFill>
          </p:spPr>
          <p:txBody>
            <a:bodyPr wrap="square" lIns="0" tIns="0" rIns="0" bIns="0" rtlCol="0"/>
            <a:lstStyle/>
            <a:p>
              <a:endParaRPr/>
            </a:p>
          </p:txBody>
        </p:sp>
        <p:sp>
          <p:nvSpPr>
            <p:cNvPr id="1279" name="object 1282">
              <a:extLst>
                <a:ext uri="{FF2B5EF4-FFF2-40B4-BE49-F238E27FC236}">
                  <a16:creationId xmlns:a16="http://schemas.microsoft.com/office/drawing/2014/main" id="{77E6D371-495A-86FE-01AE-21127CA67B51}"/>
                </a:ext>
              </a:extLst>
            </p:cNvPr>
            <p:cNvSpPr/>
            <p:nvPr/>
          </p:nvSpPr>
          <p:spPr>
            <a:xfrm>
              <a:off x="6292524" y="3113143"/>
              <a:ext cx="1905" cy="4445"/>
            </a:xfrm>
            <a:custGeom>
              <a:avLst/>
              <a:gdLst/>
              <a:ahLst/>
              <a:cxnLst/>
              <a:rect l="l" t="t" r="r" b="b"/>
              <a:pathLst>
                <a:path w="1904" h="4444">
                  <a:moveTo>
                    <a:pt x="1460" y="0"/>
                  </a:moveTo>
                  <a:lnTo>
                    <a:pt x="292" y="0"/>
                  </a:lnTo>
                  <a:lnTo>
                    <a:pt x="0" y="292"/>
                  </a:lnTo>
                  <a:lnTo>
                    <a:pt x="0" y="1739"/>
                  </a:lnTo>
                  <a:lnTo>
                    <a:pt x="292" y="2895"/>
                  </a:lnTo>
                  <a:lnTo>
                    <a:pt x="584" y="4330"/>
                  </a:lnTo>
                  <a:lnTo>
                    <a:pt x="876" y="2895"/>
                  </a:lnTo>
                  <a:lnTo>
                    <a:pt x="1155" y="1447"/>
                  </a:lnTo>
                  <a:lnTo>
                    <a:pt x="1460" y="0"/>
                  </a:lnTo>
                  <a:close/>
                </a:path>
              </a:pathLst>
            </a:custGeom>
            <a:solidFill>
              <a:srgbClr val="C56853"/>
            </a:solidFill>
          </p:spPr>
          <p:txBody>
            <a:bodyPr wrap="square" lIns="0" tIns="0" rIns="0" bIns="0" rtlCol="0"/>
            <a:lstStyle/>
            <a:p>
              <a:endParaRPr/>
            </a:p>
          </p:txBody>
        </p:sp>
        <p:sp>
          <p:nvSpPr>
            <p:cNvPr id="1280" name="object 1283">
              <a:extLst>
                <a:ext uri="{FF2B5EF4-FFF2-40B4-BE49-F238E27FC236}">
                  <a16:creationId xmlns:a16="http://schemas.microsoft.com/office/drawing/2014/main" id="{FDD65524-BCE9-0638-14E7-96D5ACA320EE}"/>
                </a:ext>
              </a:extLst>
            </p:cNvPr>
            <p:cNvSpPr/>
            <p:nvPr/>
          </p:nvSpPr>
          <p:spPr>
            <a:xfrm>
              <a:off x="6272315" y="3114017"/>
              <a:ext cx="1905" cy="3175"/>
            </a:xfrm>
            <a:custGeom>
              <a:avLst/>
              <a:gdLst/>
              <a:ahLst/>
              <a:cxnLst/>
              <a:rect l="l" t="t" r="r" b="b"/>
              <a:pathLst>
                <a:path w="1904" h="3175">
                  <a:moveTo>
                    <a:pt x="1447" y="0"/>
                  </a:moveTo>
                  <a:lnTo>
                    <a:pt x="863" y="863"/>
                  </a:lnTo>
                  <a:lnTo>
                    <a:pt x="292" y="1727"/>
                  </a:lnTo>
                  <a:lnTo>
                    <a:pt x="0" y="2882"/>
                  </a:lnTo>
                  <a:lnTo>
                    <a:pt x="1447" y="2882"/>
                  </a:lnTo>
                  <a:lnTo>
                    <a:pt x="1447" y="0"/>
                  </a:lnTo>
                  <a:close/>
                </a:path>
              </a:pathLst>
            </a:custGeom>
            <a:solidFill>
              <a:srgbClr val="C77662"/>
            </a:solidFill>
          </p:spPr>
          <p:txBody>
            <a:bodyPr wrap="square" lIns="0" tIns="0" rIns="0" bIns="0" rtlCol="0"/>
            <a:lstStyle/>
            <a:p>
              <a:endParaRPr/>
            </a:p>
          </p:txBody>
        </p:sp>
        <p:sp>
          <p:nvSpPr>
            <p:cNvPr id="1281" name="object 1284">
              <a:extLst>
                <a:ext uri="{FF2B5EF4-FFF2-40B4-BE49-F238E27FC236}">
                  <a16:creationId xmlns:a16="http://schemas.microsoft.com/office/drawing/2014/main" id="{76586F2C-BB88-C166-D4AB-00968EF11D56}"/>
                </a:ext>
              </a:extLst>
            </p:cNvPr>
            <p:cNvSpPr/>
            <p:nvPr/>
          </p:nvSpPr>
          <p:spPr>
            <a:xfrm>
              <a:off x="6319678" y="3110258"/>
              <a:ext cx="3175" cy="6985"/>
            </a:xfrm>
            <a:custGeom>
              <a:avLst/>
              <a:gdLst/>
              <a:ahLst/>
              <a:cxnLst/>
              <a:rect l="l" t="t" r="r" b="b"/>
              <a:pathLst>
                <a:path w="3175" h="6985">
                  <a:moveTo>
                    <a:pt x="2882" y="0"/>
                  </a:moveTo>
                  <a:lnTo>
                    <a:pt x="1155" y="2019"/>
                  </a:lnTo>
                  <a:lnTo>
                    <a:pt x="0" y="6642"/>
                  </a:lnTo>
                  <a:lnTo>
                    <a:pt x="1727" y="2019"/>
                  </a:lnTo>
                  <a:lnTo>
                    <a:pt x="2882" y="0"/>
                  </a:lnTo>
                  <a:close/>
                </a:path>
              </a:pathLst>
            </a:custGeom>
            <a:solidFill>
              <a:srgbClr val="675352"/>
            </a:solidFill>
          </p:spPr>
          <p:txBody>
            <a:bodyPr wrap="square" lIns="0" tIns="0" rIns="0" bIns="0" rtlCol="0"/>
            <a:lstStyle/>
            <a:p>
              <a:endParaRPr/>
            </a:p>
          </p:txBody>
        </p:sp>
        <p:sp>
          <p:nvSpPr>
            <p:cNvPr id="1282" name="object 1285">
              <a:extLst>
                <a:ext uri="{FF2B5EF4-FFF2-40B4-BE49-F238E27FC236}">
                  <a16:creationId xmlns:a16="http://schemas.microsoft.com/office/drawing/2014/main" id="{5E164E51-605B-F58A-B4B4-39588F05E703}"/>
                </a:ext>
              </a:extLst>
            </p:cNvPr>
            <p:cNvSpPr/>
            <p:nvPr/>
          </p:nvSpPr>
          <p:spPr>
            <a:xfrm>
              <a:off x="6403445" y="3112570"/>
              <a:ext cx="1905" cy="4445"/>
            </a:xfrm>
            <a:custGeom>
              <a:avLst/>
              <a:gdLst/>
              <a:ahLst/>
              <a:cxnLst/>
              <a:rect l="l" t="t" r="r" b="b"/>
              <a:pathLst>
                <a:path w="1904" h="4444">
                  <a:moveTo>
                    <a:pt x="279" y="0"/>
                  </a:moveTo>
                  <a:lnTo>
                    <a:pt x="0" y="4330"/>
                  </a:lnTo>
                  <a:lnTo>
                    <a:pt x="863" y="4330"/>
                  </a:lnTo>
                  <a:lnTo>
                    <a:pt x="863" y="4038"/>
                  </a:lnTo>
                  <a:lnTo>
                    <a:pt x="1435" y="4038"/>
                  </a:lnTo>
                  <a:lnTo>
                    <a:pt x="1435" y="1155"/>
                  </a:lnTo>
                  <a:lnTo>
                    <a:pt x="279" y="0"/>
                  </a:lnTo>
                  <a:close/>
                </a:path>
              </a:pathLst>
            </a:custGeom>
            <a:solidFill>
              <a:srgbClr val="919495"/>
            </a:solidFill>
          </p:spPr>
          <p:txBody>
            <a:bodyPr wrap="square" lIns="0" tIns="0" rIns="0" bIns="0" rtlCol="0"/>
            <a:lstStyle/>
            <a:p>
              <a:endParaRPr/>
            </a:p>
          </p:txBody>
        </p:sp>
        <p:sp>
          <p:nvSpPr>
            <p:cNvPr id="1283" name="object 1286">
              <a:extLst>
                <a:ext uri="{FF2B5EF4-FFF2-40B4-BE49-F238E27FC236}">
                  <a16:creationId xmlns:a16="http://schemas.microsoft.com/office/drawing/2014/main" id="{3C0196D8-124C-209D-F36A-1D41942C898A}"/>
                </a:ext>
              </a:extLst>
            </p:cNvPr>
            <p:cNvSpPr/>
            <p:nvPr/>
          </p:nvSpPr>
          <p:spPr>
            <a:xfrm>
              <a:off x="6291662" y="3109391"/>
              <a:ext cx="1905" cy="4445"/>
            </a:xfrm>
            <a:custGeom>
              <a:avLst/>
              <a:gdLst/>
              <a:ahLst/>
              <a:cxnLst/>
              <a:rect l="l" t="t" r="r" b="b"/>
              <a:pathLst>
                <a:path w="1904" h="4444">
                  <a:moveTo>
                    <a:pt x="1155" y="0"/>
                  </a:moveTo>
                  <a:lnTo>
                    <a:pt x="876" y="0"/>
                  </a:lnTo>
                  <a:lnTo>
                    <a:pt x="292" y="2311"/>
                  </a:lnTo>
                  <a:lnTo>
                    <a:pt x="0" y="3759"/>
                  </a:lnTo>
                  <a:lnTo>
                    <a:pt x="0" y="4330"/>
                  </a:lnTo>
                  <a:lnTo>
                    <a:pt x="876" y="4330"/>
                  </a:lnTo>
                  <a:lnTo>
                    <a:pt x="876" y="4038"/>
                  </a:lnTo>
                  <a:lnTo>
                    <a:pt x="1155" y="3759"/>
                  </a:lnTo>
                  <a:lnTo>
                    <a:pt x="1447" y="3759"/>
                  </a:lnTo>
                  <a:lnTo>
                    <a:pt x="1447" y="292"/>
                  </a:lnTo>
                  <a:lnTo>
                    <a:pt x="1155" y="0"/>
                  </a:lnTo>
                  <a:close/>
                </a:path>
              </a:pathLst>
            </a:custGeom>
            <a:solidFill>
              <a:srgbClr val="E3AA99"/>
            </a:solidFill>
          </p:spPr>
          <p:txBody>
            <a:bodyPr wrap="square" lIns="0" tIns="0" rIns="0" bIns="0" rtlCol="0"/>
            <a:lstStyle/>
            <a:p>
              <a:endParaRPr/>
            </a:p>
          </p:txBody>
        </p:sp>
        <p:sp>
          <p:nvSpPr>
            <p:cNvPr id="1284" name="object 1287">
              <a:extLst>
                <a:ext uri="{FF2B5EF4-FFF2-40B4-BE49-F238E27FC236}">
                  <a16:creationId xmlns:a16="http://schemas.microsoft.com/office/drawing/2014/main" id="{26D389AE-C333-E8A7-B61F-33321C16FF26}"/>
                </a:ext>
              </a:extLst>
            </p:cNvPr>
            <p:cNvSpPr/>
            <p:nvPr/>
          </p:nvSpPr>
          <p:spPr>
            <a:xfrm>
              <a:off x="6293109" y="3108815"/>
              <a:ext cx="1905" cy="4445"/>
            </a:xfrm>
            <a:custGeom>
              <a:avLst/>
              <a:gdLst/>
              <a:ahLst/>
              <a:cxnLst/>
              <a:rect l="l" t="t" r="r" b="b"/>
              <a:pathLst>
                <a:path w="1904" h="4444">
                  <a:moveTo>
                    <a:pt x="1447" y="0"/>
                  </a:moveTo>
                  <a:lnTo>
                    <a:pt x="292" y="571"/>
                  </a:lnTo>
                  <a:lnTo>
                    <a:pt x="0" y="863"/>
                  </a:lnTo>
                  <a:lnTo>
                    <a:pt x="0" y="4330"/>
                  </a:lnTo>
                  <a:lnTo>
                    <a:pt x="876" y="4330"/>
                  </a:lnTo>
                  <a:lnTo>
                    <a:pt x="876" y="4038"/>
                  </a:lnTo>
                  <a:lnTo>
                    <a:pt x="1155" y="3759"/>
                  </a:lnTo>
                  <a:lnTo>
                    <a:pt x="1447" y="3454"/>
                  </a:lnTo>
                  <a:lnTo>
                    <a:pt x="1447" y="0"/>
                  </a:lnTo>
                  <a:close/>
                </a:path>
              </a:pathLst>
            </a:custGeom>
            <a:solidFill>
              <a:srgbClr val="C77662"/>
            </a:solidFill>
          </p:spPr>
          <p:txBody>
            <a:bodyPr wrap="square" lIns="0" tIns="0" rIns="0" bIns="0" rtlCol="0"/>
            <a:lstStyle/>
            <a:p>
              <a:endParaRPr/>
            </a:p>
          </p:txBody>
        </p:sp>
        <p:sp>
          <p:nvSpPr>
            <p:cNvPr id="1285" name="object 1288">
              <a:extLst>
                <a:ext uri="{FF2B5EF4-FFF2-40B4-BE49-F238E27FC236}">
                  <a16:creationId xmlns:a16="http://schemas.microsoft.com/office/drawing/2014/main" id="{26C2BD16-286F-8C73-16CC-DDDD5A313447}"/>
                </a:ext>
              </a:extLst>
            </p:cNvPr>
            <p:cNvSpPr/>
            <p:nvPr/>
          </p:nvSpPr>
          <p:spPr>
            <a:xfrm>
              <a:off x="6294554" y="3108808"/>
              <a:ext cx="1270" cy="3810"/>
            </a:xfrm>
            <a:custGeom>
              <a:avLst/>
              <a:gdLst/>
              <a:ahLst/>
              <a:cxnLst/>
              <a:rect l="l" t="t" r="r" b="b"/>
              <a:pathLst>
                <a:path w="1270" h="3810">
                  <a:moveTo>
                    <a:pt x="0" y="0"/>
                  </a:moveTo>
                  <a:lnTo>
                    <a:pt x="0" y="3467"/>
                  </a:lnTo>
                  <a:lnTo>
                    <a:pt x="863" y="3467"/>
                  </a:lnTo>
                  <a:lnTo>
                    <a:pt x="0" y="0"/>
                  </a:lnTo>
                  <a:close/>
                </a:path>
              </a:pathLst>
            </a:custGeom>
            <a:solidFill>
              <a:srgbClr val="B45743"/>
            </a:solidFill>
          </p:spPr>
          <p:txBody>
            <a:bodyPr wrap="square" lIns="0" tIns="0" rIns="0" bIns="0" rtlCol="0"/>
            <a:lstStyle/>
            <a:p>
              <a:endParaRPr/>
            </a:p>
          </p:txBody>
        </p:sp>
        <p:sp>
          <p:nvSpPr>
            <p:cNvPr id="1286" name="object 1289">
              <a:extLst>
                <a:ext uri="{FF2B5EF4-FFF2-40B4-BE49-F238E27FC236}">
                  <a16:creationId xmlns:a16="http://schemas.microsoft.com/office/drawing/2014/main" id="{F27CC30F-C743-B4C7-FA13-558B3ADEE562}"/>
                </a:ext>
              </a:extLst>
            </p:cNvPr>
            <p:cNvSpPr/>
            <p:nvPr/>
          </p:nvSpPr>
          <p:spPr>
            <a:xfrm>
              <a:off x="6382938" y="3109394"/>
              <a:ext cx="1270" cy="2540"/>
            </a:xfrm>
            <a:custGeom>
              <a:avLst/>
              <a:gdLst/>
              <a:ahLst/>
              <a:cxnLst/>
              <a:rect l="l" t="t" r="r" b="b"/>
              <a:pathLst>
                <a:path w="1270" h="2539">
                  <a:moveTo>
                    <a:pt x="279" y="0"/>
                  </a:moveTo>
                  <a:lnTo>
                    <a:pt x="0" y="571"/>
                  </a:lnTo>
                  <a:lnTo>
                    <a:pt x="0" y="2311"/>
                  </a:lnTo>
                  <a:lnTo>
                    <a:pt x="279" y="2019"/>
                  </a:lnTo>
                  <a:lnTo>
                    <a:pt x="571" y="1727"/>
                  </a:lnTo>
                  <a:lnTo>
                    <a:pt x="1155" y="1727"/>
                  </a:lnTo>
                  <a:lnTo>
                    <a:pt x="279" y="0"/>
                  </a:lnTo>
                  <a:close/>
                </a:path>
              </a:pathLst>
            </a:custGeom>
            <a:solidFill>
              <a:srgbClr val="B1ABB3"/>
            </a:solidFill>
          </p:spPr>
          <p:txBody>
            <a:bodyPr wrap="square" lIns="0" tIns="0" rIns="0" bIns="0" rtlCol="0"/>
            <a:lstStyle/>
            <a:p>
              <a:endParaRPr/>
            </a:p>
          </p:txBody>
        </p:sp>
        <p:sp>
          <p:nvSpPr>
            <p:cNvPr id="1287" name="object 1290">
              <a:extLst>
                <a:ext uri="{FF2B5EF4-FFF2-40B4-BE49-F238E27FC236}">
                  <a16:creationId xmlns:a16="http://schemas.microsoft.com/office/drawing/2014/main" id="{F06674BD-9216-5E1F-C9AC-DE4537979E40}"/>
                </a:ext>
              </a:extLst>
            </p:cNvPr>
            <p:cNvSpPr/>
            <p:nvPr/>
          </p:nvSpPr>
          <p:spPr>
            <a:xfrm>
              <a:off x="6403445" y="3108234"/>
              <a:ext cx="1270" cy="3810"/>
            </a:xfrm>
            <a:custGeom>
              <a:avLst/>
              <a:gdLst/>
              <a:ahLst/>
              <a:cxnLst/>
              <a:rect l="l" t="t" r="r" b="b"/>
              <a:pathLst>
                <a:path w="1270" h="3810">
                  <a:moveTo>
                    <a:pt x="863" y="0"/>
                  </a:moveTo>
                  <a:lnTo>
                    <a:pt x="0" y="0"/>
                  </a:lnTo>
                  <a:lnTo>
                    <a:pt x="0" y="2603"/>
                  </a:lnTo>
                  <a:lnTo>
                    <a:pt x="279" y="3467"/>
                  </a:lnTo>
                  <a:lnTo>
                    <a:pt x="279" y="2311"/>
                  </a:lnTo>
                  <a:lnTo>
                    <a:pt x="863" y="0"/>
                  </a:lnTo>
                  <a:close/>
                </a:path>
              </a:pathLst>
            </a:custGeom>
            <a:solidFill>
              <a:srgbClr val="BABCBC"/>
            </a:solidFill>
          </p:spPr>
          <p:txBody>
            <a:bodyPr wrap="square" lIns="0" tIns="0" rIns="0" bIns="0" rtlCol="0"/>
            <a:lstStyle/>
            <a:p>
              <a:endParaRPr/>
            </a:p>
          </p:txBody>
        </p:sp>
        <p:sp>
          <p:nvSpPr>
            <p:cNvPr id="1288" name="object 1291">
              <a:extLst>
                <a:ext uri="{FF2B5EF4-FFF2-40B4-BE49-F238E27FC236}">
                  <a16:creationId xmlns:a16="http://schemas.microsoft.com/office/drawing/2014/main" id="{E3E7F945-64F1-F1B5-9C0E-E2A94043A3A6}"/>
                </a:ext>
              </a:extLst>
            </p:cNvPr>
            <p:cNvSpPr/>
            <p:nvPr/>
          </p:nvSpPr>
          <p:spPr>
            <a:xfrm>
              <a:off x="6322566" y="3095815"/>
              <a:ext cx="6350" cy="14604"/>
            </a:xfrm>
            <a:custGeom>
              <a:avLst/>
              <a:gdLst/>
              <a:ahLst/>
              <a:cxnLst/>
              <a:rect l="l" t="t" r="r" b="b"/>
              <a:pathLst>
                <a:path w="6350" h="14605">
                  <a:moveTo>
                    <a:pt x="4622" y="0"/>
                  </a:moveTo>
                  <a:lnTo>
                    <a:pt x="1155" y="8674"/>
                  </a:lnTo>
                  <a:lnTo>
                    <a:pt x="0" y="14439"/>
                  </a:lnTo>
                  <a:lnTo>
                    <a:pt x="1739" y="13576"/>
                  </a:lnTo>
                  <a:lnTo>
                    <a:pt x="1739" y="13004"/>
                  </a:lnTo>
                  <a:lnTo>
                    <a:pt x="2895" y="8953"/>
                  </a:lnTo>
                  <a:lnTo>
                    <a:pt x="5778" y="863"/>
                  </a:lnTo>
                  <a:lnTo>
                    <a:pt x="5194" y="584"/>
                  </a:lnTo>
                  <a:lnTo>
                    <a:pt x="4622" y="0"/>
                  </a:lnTo>
                  <a:close/>
                </a:path>
              </a:pathLst>
            </a:custGeom>
            <a:solidFill>
              <a:srgbClr val="675352"/>
            </a:solidFill>
          </p:spPr>
          <p:txBody>
            <a:bodyPr wrap="square" lIns="0" tIns="0" rIns="0" bIns="0" rtlCol="0"/>
            <a:lstStyle/>
            <a:p>
              <a:endParaRPr/>
            </a:p>
          </p:txBody>
        </p:sp>
        <p:sp>
          <p:nvSpPr>
            <p:cNvPr id="1289" name="object 1292">
              <a:extLst>
                <a:ext uri="{FF2B5EF4-FFF2-40B4-BE49-F238E27FC236}">
                  <a16:creationId xmlns:a16="http://schemas.microsoft.com/office/drawing/2014/main" id="{A7FCC305-0E79-6E94-3608-509FE7C46274}"/>
                </a:ext>
              </a:extLst>
            </p:cNvPr>
            <p:cNvSpPr/>
            <p:nvPr/>
          </p:nvSpPr>
          <p:spPr>
            <a:xfrm>
              <a:off x="6292524" y="3106505"/>
              <a:ext cx="2540" cy="3175"/>
            </a:xfrm>
            <a:custGeom>
              <a:avLst/>
              <a:gdLst/>
              <a:ahLst/>
              <a:cxnLst/>
              <a:rect l="l" t="t" r="r" b="b"/>
              <a:pathLst>
                <a:path w="2539" h="3175">
                  <a:moveTo>
                    <a:pt x="1739" y="0"/>
                  </a:moveTo>
                  <a:lnTo>
                    <a:pt x="1155" y="0"/>
                  </a:lnTo>
                  <a:lnTo>
                    <a:pt x="584" y="863"/>
                  </a:lnTo>
                  <a:lnTo>
                    <a:pt x="292" y="1727"/>
                  </a:lnTo>
                  <a:lnTo>
                    <a:pt x="0" y="2895"/>
                  </a:lnTo>
                  <a:lnTo>
                    <a:pt x="292" y="2895"/>
                  </a:lnTo>
                  <a:lnTo>
                    <a:pt x="584" y="3175"/>
                  </a:lnTo>
                  <a:lnTo>
                    <a:pt x="876" y="2895"/>
                  </a:lnTo>
                  <a:lnTo>
                    <a:pt x="2031" y="2311"/>
                  </a:lnTo>
                  <a:lnTo>
                    <a:pt x="2031" y="292"/>
                  </a:lnTo>
                  <a:lnTo>
                    <a:pt x="1739" y="0"/>
                  </a:lnTo>
                  <a:close/>
                </a:path>
              </a:pathLst>
            </a:custGeom>
            <a:solidFill>
              <a:srgbClr val="E3AA99"/>
            </a:solidFill>
          </p:spPr>
          <p:txBody>
            <a:bodyPr wrap="square" lIns="0" tIns="0" rIns="0" bIns="0" rtlCol="0"/>
            <a:lstStyle/>
            <a:p>
              <a:endParaRPr/>
            </a:p>
          </p:txBody>
        </p:sp>
        <p:sp>
          <p:nvSpPr>
            <p:cNvPr id="1290" name="object 1293">
              <a:extLst>
                <a:ext uri="{FF2B5EF4-FFF2-40B4-BE49-F238E27FC236}">
                  <a16:creationId xmlns:a16="http://schemas.microsoft.com/office/drawing/2014/main" id="{787E22ED-D4A5-F9BA-E909-F87D0537C5CE}"/>
                </a:ext>
              </a:extLst>
            </p:cNvPr>
            <p:cNvSpPr/>
            <p:nvPr/>
          </p:nvSpPr>
          <p:spPr>
            <a:xfrm>
              <a:off x="6260760" y="3106498"/>
              <a:ext cx="1270" cy="3175"/>
            </a:xfrm>
            <a:custGeom>
              <a:avLst/>
              <a:gdLst/>
              <a:ahLst/>
              <a:cxnLst/>
              <a:rect l="l" t="t" r="r" b="b"/>
              <a:pathLst>
                <a:path w="1270" h="3175">
                  <a:moveTo>
                    <a:pt x="1155" y="0"/>
                  </a:moveTo>
                  <a:lnTo>
                    <a:pt x="571" y="876"/>
                  </a:lnTo>
                  <a:lnTo>
                    <a:pt x="292" y="1739"/>
                  </a:lnTo>
                  <a:lnTo>
                    <a:pt x="0" y="2895"/>
                  </a:lnTo>
                  <a:lnTo>
                    <a:pt x="1155" y="2895"/>
                  </a:lnTo>
                  <a:lnTo>
                    <a:pt x="1155" y="0"/>
                  </a:lnTo>
                  <a:close/>
                </a:path>
              </a:pathLst>
            </a:custGeom>
            <a:solidFill>
              <a:srgbClr val="9A9D95"/>
            </a:solidFill>
          </p:spPr>
          <p:txBody>
            <a:bodyPr wrap="square" lIns="0" tIns="0" rIns="0" bIns="0" rtlCol="0"/>
            <a:lstStyle/>
            <a:p>
              <a:endParaRPr/>
            </a:p>
          </p:txBody>
        </p:sp>
        <p:sp>
          <p:nvSpPr>
            <p:cNvPr id="1291" name="object 1294">
              <a:extLst>
                <a:ext uri="{FF2B5EF4-FFF2-40B4-BE49-F238E27FC236}">
                  <a16:creationId xmlns:a16="http://schemas.microsoft.com/office/drawing/2014/main" id="{6D5096F2-8033-EB1C-951D-B77F7CCCA8D3}"/>
                </a:ext>
              </a:extLst>
            </p:cNvPr>
            <p:cNvSpPr/>
            <p:nvPr/>
          </p:nvSpPr>
          <p:spPr>
            <a:xfrm>
              <a:off x="6261916" y="3104479"/>
              <a:ext cx="1270" cy="5080"/>
            </a:xfrm>
            <a:custGeom>
              <a:avLst/>
              <a:gdLst/>
              <a:ahLst/>
              <a:cxnLst/>
              <a:rect l="l" t="t" r="r" b="b"/>
              <a:pathLst>
                <a:path w="1270" h="5080">
                  <a:moveTo>
                    <a:pt x="863" y="0"/>
                  </a:moveTo>
                  <a:lnTo>
                    <a:pt x="0" y="0"/>
                  </a:lnTo>
                  <a:lnTo>
                    <a:pt x="0" y="4914"/>
                  </a:lnTo>
                  <a:lnTo>
                    <a:pt x="292" y="3174"/>
                  </a:lnTo>
                  <a:lnTo>
                    <a:pt x="571" y="1447"/>
                  </a:lnTo>
                  <a:lnTo>
                    <a:pt x="863" y="0"/>
                  </a:lnTo>
                  <a:close/>
                </a:path>
              </a:pathLst>
            </a:custGeom>
            <a:solidFill>
              <a:srgbClr val="91736E"/>
            </a:solidFill>
          </p:spPr>
          <p:txBody>
            <a:bodyPr wrap="square" lIns="0" tIns="0" rIns="0" bIns="0" rtlCol="0"/>
            <a:lstStyle/>
            <a:p>
              <a:endParaRPr/>
            </a:p>
          </p:txBody>
        </p:sp>
        <p:sp>
          <p:nvSpPr>
            <p:cNvPr id="1292" name="object 1295">
              <a:extLst>
                <a:ext uri="{FF2B5EF4-FFF2-40B4-BE49-F238E27FC236}">
                  <a16:creationId xmlns:a16="http://schemas.microsoft.com/office/drawing/2014/main" id="{C4E26D83-37A2-CC3D-59D4-7EE4C218E1ED}"/>
                </a:ext>
              </a:extLst>
            </p:cNvPr>
            <p:cNvSpPr/>
            <p:nvPr/>
          </p:nvSpPr>
          <p:spPr>
            <a:xfrm>
              <a:off x="6319685" y="3106496"/>
              <a:ext cx="1270" cy="3175"/>
            </a:xfrm>
            <a:custGeom>
              <a:avLst/>
              <a:gdLst/>
              <a:ahLst/>
              <a:cxnLst/>
              <a:rect l="l" t="t" r="r" b="b"/>
              <a:pathLst>
                <a:path w="1270" h="3175">
                  <a:moveTo>
                    <a:pt x="863" y="0"/>
                  </a:moveTo>
                  <a:lnTo>
                    <a:pt x="0" y="0"/>
                  </a:lnTo>
                  <a:lnTo>
                    <a:pt x="0" y="2895"/>
                  </a:lnTo>
                  <a:lnTo>
                    <a:pt x="863" y="2895"/>
                  </a:lnTo>
                  <a:lnTo>
                    <a:pt x="863" y="0"/>
                  </a:lnTo>
                  <a:close/>
                </a:path>
              </a:pathLst>
            </a:custGeom>
            <a:solidFill>
              <a:srgbClr val="6E2522"/>
            </a:solidFill>
          </p:spPr>
          <p:txBody>
            <a:bodyPr wrap="square" lIns="0" tIns="0" rIns="0" bIns="0" rtlCol="0"/>
            <a:lstStyle/>
            <a:p>
              <a:endParaRPr/>
            </a:p>
          </p:txBody>
        </p:sp>
        <p:sp>
          <p:nvSpPr>
            <p:cNvPr id="1293" name="object 1296">
              <a:extLst>
                <a:ext uri="{FF2B5EF4-FFF2-40B4-BE49-F238E27FC236}">
                  <a16:creationId xmlns:a16="http://schemas.microsoft.com/office/drawing/2014/main" id="{ED660872-C0D7-C925-F17B-95A0B913EF20}"/>
                </a:ext>
              </a:extLst>
            </p:cNvPr>
            <p:cNvSpPr/>
            <p:nvPr/>
          </p:nvSpPr>
          <p:spPr>
            <a:xfrm>
              <a:off x="6379567" y="3075598"/>
              <a:ext cx="3810" cy="34290"/>
            </a:xfrm>
            <a:custGeom>
              <a:avLst/>
              <a:gdLst/>
              <a:ahLst/>
              <a:cxnLst/>
              <a:rect l="l" t="t" r="r" b="b"/>
              <a:pathLst>
                <a:path w="3810" h="34289">
                  <a:moveTo>
                    <a:pt x="762" y="0"/>
                  </a:moveTo>
                  <a:lnTo>
                    <a:pt x="0" y="8327"/>
                  </a:lnTo>
                  <a:lnTo>
                    <a:pt x="46" y="17440"/>
                  </a:lnTo>
                  <a:lnTo>
                    <a:pt x="1171" y="26281"/>
                  </a:lnTo>
                  <a:lnTo>
                    <a:pt x="3645" y="33794"/>
                  </a:lnTo>
                  <a:lnTo>
                    <a:pt x="3439" y="25346"/>
                  </a:lnTo>
                  <a:lnTo>
                    <a:pt x="2856" y="16897"/>
                  </a:lnTo>
                  <a:lnTo>
                    <a:pt x="1946" y="8448"/>
                  </a:lnTo>
                  <a:lnTo>
                    <a:pt x="762" y="0"/>
                  </a:lnTo>
                  <a:close/>
                </a:path>
              </a:pathLst>
            </a:custGeom>
            <a:solidFill>
              <a:srgbClr val="B1ABB3"/>
            </a:solidFill>
          </p:spPr>
          <p:txBody>
            <a:bodyPr wrap="square" lIns="0" tIns="0" rIns="0" bIns="0" rtlCol="0"/>
            <a:lstStyle/>
            <a:p>
              <a:endParaRPr/>
            </a:p>
          </p:txBody>
        </p:sp>
        <p:sp>
          <p:nvSpPr>
            <p:cNvPr id="1294" name="object 1297">
              <a:extLst>
                <a:ext uri="{FF2B5EF4-FFF2-40B4-BE49-F238E27FC236}">
                  <a16:creationId xmlns:a16="http://schemas.microsoft.com/office/drawing/2014/main" id="{636A0790-CF5E-5D80-8F54-0D15F2CF628A}"/>
                </a:ext>
              </a:extLst>
            </p:cNvPr>
            <p:cNvSpPr/>
            <p:nvPr/>
          </p:nvSpPr>
          <p:spPr>
            <a:xfrm>
              <a:off x="6402283" y="3105063"/>
              <a:ext cx="1270" cy="4445"/>
            </a:xfrm>
            <a:custGeom>
              <a:avLst/>
              <a:gdLst/>
              <a:ahLst/>
              <a:cxnLst/>
              <a:rect l="l" t="t" r="r" b="b"/>
              <a:pathLst>
                <a:path w="1270" h="4444">
                  <a:moveTo>
                    <a:pt x="863" y="0"/>
                  </a:moveTo>
                  <a:lnTo>
                    <a:pt x="571" y="0"/>
                  </a:lnTo>
                  <a:lnTo>
                    <a:pt x="279" y="279"/>
                  </a:lnTo>
                  <a:lnTo>
                    <a:pt x="0" y="863"/>
                  </a:lnTo>
                  <a:lnTo>
                    <a:pt x="0" y="4330"/>
                  </a:lnTo>
                  <a:lnTo>
                    <a:pt x="1155" y="4330"/>
                  </a:lnTo>
                  <a:lnTo>
                    <a:pt x="1155" y="279"/>
                  </a:lnTo>
                  <a:lnTo>
                    <a:pt x="863" y="0"/>
                  </a:lnTo>
                  <a:close/>
                </a:path>
              </a:pathLst>
            </a:custGeom>
            <a:solidFill>
              <a:srgbClr val="919495"/>
            </a:solidFill>
          </p:spPr>
          <p:txBody>
            <a:bodyPr wrap="square" lIns="0" tIns="0" rIns="0" bIns="0" rtlCol="0"/>
            <a:lstStyle/>
            <a:p>
              <a:endParaRPr/>
            </a:p>
          </p:txBody>
        </p:sp>
        <p:sp>
          <p:nvSpPr>
            <p:cNvPr id="1295" name="object 1298">
              <a:extLst>
                <a:ext uri="{FF2B5EF4-FFF2-40B4-BE49-F238E27FC236}">
                  <a16:creationId xmlns:a16="http://schemas.microsoft.com/office/drawing/2014/main" id="{AF5765A6-272D-8755-0927-DBDC03FDC15D}"/>
                </a:ext>
              </a:extLst>
            </p:cNvPr>
            <p:cNvSpPr/>
            <p:nvPr/>
          </p:nvSpPr>
          <p:spPr>
            <a:xfrm>
              <a:off x="6324301" y="3000508"/>
              <a:ext cx="29209" cy="108585"/>
            </a:xfrm>
            <a:custGeom>
              <a:avLst/>
              <a:gdLst/>
              <a:ahLst/>
              <a:cxnLst/>
              <a:rect l="l" t="t" r="r" b="b"/>
              <a:pathLst>
                <a:path w="29210" h="108585">
                  <a:moveTo>
                    <a:pt x="4038" y="96177"/>
                  </a:moveTo>
                  <a:lnTo>
                    <a:pt x="1155" y="104267"/>
                  </a:lnTo>
                  <a:lnTo>
                    <a:pt x="0" y="108305"/>
                  </a:lnTo>
                  <a:lnTo>
                    <a:pt x="1155" y="106565"/>
                  </a:lnTo>
                  <a:lnTo>
                    <a:pt x="4038" y="103111"/>
                  </a:lnTo>
                  <a:lnTo>
                    <a:pt x="4622" y="100507"/>
                  </a:lnTo>
                  <a:lnTo>
                    <a:pt x="6536" y="98196"/>
                  </a:lnTo>
                  <a:lnTo>
                    <a:pt x="4914" y="98196"/>
                  </a:lnTo>
                  <a:lnTo>
                    <a:pt x="4038" y="96177"/>
                  </a:lnTo>
                  <a:close/>
                </a:path>
                <a:path w="29210" h="108585">
                  <a:moveTo>
                    <a:pt x="28016" y="0"/>
                  </a:moveTo>
                  <a:lnTo>
                    <a:pt x="27152" y="0"/>
                  </a:lnTo>
                  <a:lnTo>
                    <a:pt x="27152" y="4914"/>
                  </a:lnTo>
                  <a:lnTo>
                    <a:pt x="26568" y="9525"/>
                  </a:lnTo>
                  <a:lnTo>
                    <a:pt x="26568" y="12128"/>
                  </a:lnTo>
                  <a:lnTo>
                    <a:pt x="25984" y="13868"/>
                  </a:lnTo>
                  <a:lnTo>
                    <a:pt x="25984" y="15011"/>
                  </a:lnTo>
                  <a:lnTo>
                    <a:pt x="25704" y="15887"/>
                  </a:lnTo>
                  <a:lnTo>
                    <a:pt x="25120" y="18199"/>
                  </a:lnTo>
                  <a:lnTo>
                    <a:pt x="24828" y="19926"/>
                  </a:lnTo>
                  <a:lnTo>
                    <a:pt x="24257" y="23977"/>
                  </a:lnTo>
                  <a:lnTo>
                    <a:pt x="23685" y="25704"/>
                  </a:lnTo>
                  <a:lnTo>
                    <a:pt x="23393" y="27432"/>
                  </a:lnTo>
                  <a:lnTo>
                    <a:pt x="23101" y="29464"/>
                  </a:lnTo>
                  <a:lnTo>
                    <a:pt x="22529" y="31191"/>
                  </a:lnTo>
                  <a:lnTo>
                    <a:pt x="21945" y="33210"/>
                  </a:lnTo>
                  <a:lnTo>
                    <a:pt x="21666" y="35229"/>
                  </a:lnTo>
                  <a:lnTo>
                    <a:pt x="20789" y="36969"/>
                  </a:lnTo>
                  <a:lnTo>
                    <a:pt x="20789" y="38989"/>
                  </a:lnTo>
                  <a:lnTo>
                    <a:pt x="19926" y="42456"/>
                  </a:lnTo>
                  <a:lnTo>
                    <a:pt x="19830" y="44475"/>
                  </a:lnTo>
                  <a:lnTo>
                    <a:pt x="19354" y="47371"/>
                  </a:lnTo>
                  <a:lnTo>
                    <a:pt x="18770" y="51117"/>
                  </a:lnTo>
                  <a:lnTo>
                    <a:pt x="18478" y="54876"/>
                  </a:lnTo>
                  <a:lnTo>
                    <a:pt x="17907" y="56603"/>
                  </a:lnTo>
                  <a:lnTo>
                    <a:pt x="17322" y="60655"/>
                  </a:lnTo>
                  <a:lnTo>
                    <a:pt x="15595" y="70180"/>
                  </a:lnTo>
                  <a:lnTo>
                    <a:pt x="15011" y="71920"/>
                  </a:lnTo>
                  <a:lnTo>
                    <a:pt x="15011" y="72783"/>
                  </a:lnTo>
                  <a:lnTo>
                    <a:pt x="13576" y="75958"/>
                  </a:lnTo>
                  <a:lnTo>
                    <a:pt x="11245" y="82921"/>
                  </a:lnTo>
                  <a:lnTo>
                    <a:pt x="10109" y="84620"/>
                  </a:lnTo>
                  <a:lnTo>
                    <a:pt x="9817" y="85775"/>
                  </a:lnTo>
                  <a:lnTo>
                    <a:pt x="8661" y="88671"/>
                  </a:lnTo>
                  <a:lnTo>
                    <a:pt x="6934" y="94437"/>
                  </a:lnTo>
                  <a:lnTo>
                    <a:pt x="5778" y="94437"/>
                  </a:lnTo>
                  <a:lnTo>
                    <a:pt x="5778" y="98196"/>
                  </a:lnTo>
                  <a:lnTo>
                    <a:pt x="6536" y="98196"/>
                  </a:lnTo>
                  <a:lnTo>
                    <a:pt x="12992" y="90398"/>
                  </a:lnTo>
                  <a:lnTo>
                    <a:pt x="14947" y="82892"/>
                  </a:lnTo>
                  <a:lnTo>
                    <a:pt x="17075" y="75634"/>
                  </a:lnTo>
                  <a:lnTo>
                    <a:pt x="19696" y="68510"/>
                  </a:lnTo>
                  <a:lnTo>
                    <a:pt x="23101" y="61518"/>
                  </a:lnTo>
                  <a:lnTo>
                    <a:pt x="23393" y="60363"/>
                  </a:lnTo>
                  <a:lnTo>
                    <a:pt x="23685" y="59499"/>
                  </a:lnTo>
                  <a:lnTo>
                    <a:pt x="24257" y="58635"/>
                  </a:lnTo>
                  <a:lnTo>
                    <a:pt x="24257" y="57759"/>
                  </a:lnTo>
                  <a:lnTo>
                    <a:pt x="24828" y="54292"/>
                  </a:lnTo>
                  <a:lnTo>
                    <a:pt x="25120" y="52857"/>
                  </a:lnTo>
                  <a:lnTo>
                    <a:pt x="25120" y="51981"/>
                  </a:lnTo>
                  <a:lnTo>
                    <a:pt x="25704" y="48526"/>
                  </a:lnTo>
                  <a:lnTo>
                    <a:pt x="26276" y="45631"/>
                  </a:lnTo>
                  <a:lnTo>
                    <a:pt x="26568" y="44475"/>
                  </a:lnTo>
                  <a:lnTo>
                    <a:pt x="27152" y="43319"/>
                  </a:lnTo>
                  <a:lnTo>
                    <a:pt x="27152" y="41300"/>
                  </a:lnTo>
                  <a:lnTo>
                    <a:pt x="27432" y="39865"/>
                  </a:lnTo>
                  <a:lnTo>
                    <a:pt x="28016" y="37541"/>
                  </a:lnTo>
                  <a:lnTo>
                    <a:pt x="28095" y="35229"/>
                  </a:lnTo>
                  <a:lnTo>
                    <a:pt x="28617" y="25704"/>
                  </a:lnTo>
                  <a:lnTo>
                    <a:pt x="28743" y="18199"/>
                  </a:lnTo>
                  <a:lnTo>
                    <a:pt x="28765" y="4914"/>
                  </a:lnTo>
                  <a:lnTo>
                    <a:pt x="28879" y="863"/>
                  </a:lnTo>
                  <a:lnTo>
                    <a:pt x="28587" y="584"/>
                  </a:lnTo>
                  <a:lnTo>
                    <a:pt x="28308" y="279"/>
                  </a:lnTo>
                  <a:lnTo>
                    <a:pt x="28016" y="0"/>
                  </a:lnTo>
                  <a:close/>
                </a:path>
              </a:pathLst>
            </a:custGeom>
            <a:solidFill>
              <a:srgbClr val="696D6E"/>
            </a:solidFill>
          </p:spPr>
          <p:txBody>
            <a:bodyPr wrap="square" lIns="0" tIns="0" rIns="0" bIns="0" rtlCol="0"/>
            <a:lstStyle/>
            <a:p>
              <a:endParaRPr/>
            </a:p>
          </p:txBody>
        </p:sp>
        <p:sp>
          <p:nvSpPr>
            <p:cNvPr id="1296" name="object 1299">
              <a:extLst>
                <a:ext uri="{FF2B5EF4-FFF2-40B4-BE49-F238E27FC236}">
                  <a16:creationId xmlns:a16="http://schemas.microsoft.com/office/drawing/2014/main" id="{63B6F0A0-8F02-9A16-2586-E8E756D40665}"/>
                </a:ext>
              </a:extLst>
            </p:cNvPr>
            <p:cNvSpPr/>
            <p:nvPr/>
          </p:nvSpPr>
          <p:spPr>
            <a:xfrm>
              <a:off x="6403438" y="3105350"/>
              <a:ext cx="1270" cy="3175"/>
            </a:xfrm>
            <a:custGeom>
              <a:avLst/>
              <a:gdLst/>
              <a:ahLst/>
              <a:cxnLst/>
              <a:rect l="l" t="t" r="r" b="b"/>
              <a:pathLst>
                <a:path w="1270" h="3175">
                  <a:moveTo>
                    <a:pt x="0" y="0"/>
                  </a:moveTo>
                  <a:lnTo>
                    <a:pt x="0" y="2882"/>
                  </a:lnTo>
                  <a:lnTo>
                    <a:pt x="863" y="2882"/>
                  </a:lnTo>
                  <a:lnTo>
                    <a:pt x="571" y="1727"/>
                  </a:lnTo>
                  <a:lnTo>
                    <a:pt x="279" y="863"/>
                  </a:lnTo>
                  <a:lnTo>
                    <a:pt x="0" y="0"/>
                  </a:lnTo>
                  <a:close/>
                </a:path>
              </a:pathLst>
            </a:custGeom>
            <a:solidFill>
              <a:srgbClr val="C4C5C5"/>
            </a:solidFill>
          </p:spPr>
          <p:txBody>
            <a:bodyPr wrap="square" lIns="0" tIns="0" rIns="0" bIns="0" rtlCol="0"/>
            <a:lstStyle/>
            <a:p>
              <a:endParaRPr/>
            </a:p>
          </p:txBody>
        </p:sp>
        <p:sp>
          <p:nvSpPr>
            <p:cNvPr id="1297" name="object 1300">
              <a:extLst>
                <a:ext uri="{FF2B5EF4-FFF2-40B4-BE49-F238E27FC236}">
                  <a16:creationId xmlns:a16="http://schemas.microsoft.com/office/drawing/2014/main" id="{525AE57D-F1CB-655D-8F38-CB689028980C}"/>
                </a:ext>
              </a:extLst>
            </p:cNvPr>
            <p:cNvSpPr/>
            <p:nvPr/>
          </p:nvSpPr>
          <p:spPr>
            <a:xfrm>
              <a:off x="6294554" y="3102174"/>
              <a:ext cx="1905" cy="5715"/>
            </a:xfrm>
            <a:custGeom>
              <a:avLst/>
              <a:gdLst/>
              <a:ahLst/>
              <a:cxnLst/>
              <a:rect l="l" t="t" r="r" b="b"/>
              <a:pathLst>
                <a:path w="1904" h="5714">
                  <a:moveTo>
                    <a:pt x="863" y="0"/>
                  </a:moveTo>
                  <a:lnTo>
                    <a:pt x="584" y="1435"/>
                  </a:lnTo>
                  <a:lnTo>
                    <a:pt x="279" y="2882"/>
                  </a:lnTo>
                  <a:lnTo>
                    <a:pt x="0" y="4622"/>
                  </a:lnTo>
                  <a:lnTo>
                    <a:pt x="0" y="5194"/>
                  </a:lnTo>
                  <a:lnTo>
                    <a:pt x="279" y="4330"/>
                  </a:lnTo>
                  <a:lnTo>
                    <a:pt x="1447" y="3174"/>
                  </a:lnTo>
                  <a:lnTo>
                    <a:pt x="1447" y="863"/>
                  </a:lnTo>
                  <a:lnTo>
                    <a:pt x="863" y="279"/>
                  </a:lnTo>
                  <a:lnTo>
                    <a:pt x="863" y="0"/>
                  </a:lnTo>
                  <a:close/>
                </a:path>
              </a:pathLst>
            </a:custGeom>
            <a:solidFill>
              <a:srgbClr val="DC8772"/>
            </a:solidFill>
          </p:spPr>
          <p:txBody>
            <a:bodyPr wrap="square" lIns="0" tIns="0" rIns="0" bIns="0" rtlCol="0"/>
            <a:lstStyle/>
            <a:p>
              <a:endParaRPr/>
            </a:p>
          </p:txBody>
        </p:sp>
        <p:sp>
          <p:nvSpPr>
            <p:cNvPr id="1298" name="object 1301">
              <a:extLst>
                <a:ext uri="{FF2B5EF4-FFF2-40B4-BE49-F238E27FC236}">
                  <a16:creationId xmlns:a16="http://schemas.microsoft.com/office/drawing/2014/main" id="{300628EC-1DFA-B54A-B3ED-95B28BA0066C}"/>
                </a:ext>
              </a:extLst>
            </p:cNvPr>
            <p:cNvSpPr/>
            <p:nvPr/>
          </p:nvSpPr>
          <p:spPr>
            <a:xfrm>
              <a:off x="6293684" y="3043828"/>
              <a:ext cx="9525" cy="63500"/>
            </a:xfrm>
            <a:custGeom>
              <a:avLst/>
              <a:gdLst/>
              <a:ahLst/>
              <a:cxnLst/>
              <a:rect l="l" t="t" r="r" b="b"/>
              <a:pathLst>
                <a:path w="9525" h="63500">
                  <a:moveTo>
                    <a:pt x="9525" y="0"/>
                  </a:moveTo>
                  <a:lnTo>
                    <a:pt x="8674" y="0"/>
                  </a:lnTo>
                  <a:lnTo>
                    <a:pt x="8674" y="863"/>
                  </a:lnTo>
                  <a:lnTo>
                    <a:pt x="7797" y="6642"/>
                  </a:lnTo>
                  <a:lnTo>
                    <a:pt x="6642" y="18199"/>
                  </a:lnTo>
                  <a:lnTo>
                    <a:pt x="6546" y="25133"/>
                  </a:lnTo>
                  <a:lnTo>
                    <a:pt x="6070" y="30899"/>
                  </a:lnTo>
                  <a:lnTo>
                    <a:pt x="4710" y="35242"/>
                  </a:lnTo>
                  <a:lnTo>
                    <a:pt x="4622" y="36677"/>
                  </a:lnTo>
                  <a:lnTo>
                    <a:pt x="4051" y="38417"/>
                  </a:lnTo>
                  <a:lnTo>
                    <a:pt x="2895" y="42456"/>
                  </a:lnTo>
                  <a:lnTo>
                    <a:pt x="2311" y="43903"/>
                  </a:lnTo>
                  <a:lnTo>
                    <a:pt x="1984" y="45631"/>
                  </a:lnTo>
                  <a:lnTo>
                    <a:pt x="1739" y="47078"/>
                  </a:lnTo>
                  <a:lnTo>
                    <a:pt x="1155" y="48806"/>
                  </a:lnTo>
                  <a:lnTo>
                    <a:pt x="876" y="49961"/>
                  </a:lnTo>
                  <a:lnTo>
                    <a:pt x="876" y="51117"/>
                  </a:lnTo>
                  <a:lnTo>
                    <a:pt x="292" y="52857"/>
                  </a:lnTo>
                  <a:lnTo>
                    <a:pt x="0" y="54013"/>
                  </a:lnTo>
                  <a:lnTo>
                    <a:pt x="0" y="62674"/>
                  </a:lnTo>
                  <a:lnTo>
                    <a:pt x="584" y="62674"/>
                  </a:lnTo>
                  <a:lnTo>
                    <a:pt x="876" y="62966"/>
                  </a:lnTo>
                  <a:lnTo>
                    <a:pt x="2895" y="55460"/>
                  </a:lnTo>
                  <a:lnTo>
                    <a:pt x="3467" y="51993"/>
                  </a:lnTo>
                  <a:lnTo>
                    <a:pt x="3643" y="51117"/>
                  </a:lnTo>
                  <a:lnTo>
                    <a:pt x="3759" y="48806"/>
                  </a:lnTo>
                  <a:lnTo>
                    <a:pt x="4051" y="47078"/>
                  </a:lnTo>
                  <a:lnTo>
                    <a:pt x="4330" y="45631"/>
                  </a:lnTo>
                  <a:lnTo>
                    <a:pt x="4330" y="45351"/>
                  </a:lnTo>
                  <a:lnTo>
                    <a:pt x="5207" y="41884"/>
                  </a:lnTo>
                  <a:lnTo>
                    <a:pt x="5207" y="41300"/>
                  </a:lnTo>
                  <a:lnTo>
                    <a:pt x="5486" y="40144"/>
                  </a:lnTo>
                  <a:lnTo>
                    <a:pt x="6070" y="39001"/>
                  </a:lnTo>
                  <a:lnTo>
                    <a:pt x="6642" y="38125"/>
                  </a:lnTo>
                  <a:lnTo>
                    <a:pt x="6642" y="36677"/>
                  </a:lnTo>
                  <a:lnTo>
                    <a:pt x="6934" y="35242"/>
                  </a:lnTo>
                  <a:lnTo>
                    <a:pt x="7226" y="34086"/>
                  </a:lnTo>
                  <a:lnTo>
                    <a:pt x="7226" y="31775"/>
                  </a:lnTo>
                  <a:lnTo>
                    <a:pt x="7505" y="30899"/>
                  </a:lnTo>
                  <a:lnTo>
                    <a:pt x="8089" y="26860"/>
                  </a:lnTo>
                  <a:lnTo>
                    <a:pt x="8674" y="25133"/>
                  </a:lnTo>
                  <a:lnTo>
                    <a:pt x="8674" y="19354"/>
                  </a:lnTo>
                  <a:lnTo>
                    <a:pt x="8953" y="18199"/>
                  </a:lnTo>
                  <a:lnTo>
                    <a:pt x="9525" y="16459"/>
                  </a:lnTo>
                  <a:lnTo>
                    <a:pt x="9525" y="15303"/>
                  </a:lnTo>
                  <a:lnTo>
                    <a:pt x="8674" y="15303"/>
                  </a:lnTo>
                  <a:lnTo>
                    <a:pt x="8674" y="12420"/>
                  </a:lnTo>
                  <a:lnTo>
                    <a:pt x="9525" y="12420"/>
                  </a:lnTo>
                  <a:lnTo>
                    <a:pt x="9525" y="0"/>
                  </a:lnTo>
                  <a:close/>
                </a:path>
              </a:pathLst>
            </a:custGeom>
            <a:solidFill>
              <a:srgbClr val="E3AA99"/>
            </a:solidFill>
          </p:spPr>
          <p:txBody>
            <a:bodyPr wrap="square" lIns="0" tIns="0" rIns="0" bIns="0" rtlCol="0"/>
            <a:lstStyle/>
            <a:p>
              <a:endParaRPr/>
            </a:p>
          </p:txBody>
        </p:sp>
        <p:sp>
          <p:nvSpPr>
            <p:cNvPr id="1299" name="object 1302">
              <a:extLst>
                <a:ext uri="{FF2B5EF4-FFF2-40B4-BE49-F238E27FC236}">
                  <a16:creationId xmlns:a16="http://schemas.microsoft.com/office/drawing/2014/main" id="{6914A4C7-0857-55DA-5EAF-65916C7627D6}"/>
                </a:ext>
              </a:extLst>
            </p:cNvPr>
            <p:cNvSpPr/>
            <p:nvPr/>
          </p:nvSpPr>
          <p:spPr>
            <a:xfrm>
              <a:off x="6288910" y="2825197"/>
              <a:ext cx="19050" cy="281305"/>
            </a:xfrm>
            <a:custGeom>
              <a:avLst/>
              <a:gdLst/>
              <a:ahLst/>
              <a:cxnLst/>
              <a:rect l="l" t="t" r="r" b="b"/>
              <a:pathLst>
                <a:path w="19050" h="281305">
                  <a:moveTo>
                    <a:pt x="17191" y="0"/>
                  </a:moveTo>
                  <a:lnTo>
                    <a:pt x="16327" y="0"/>
                  </a:lnTo>
                  <a:lnTo>
                    <a:pt x="16114" y="19059"/>
                  </a:lnTo>
                  <a:lnTo>
                    <a:pt x="15973" y="33794"/>
                  </a:lnTo>
                  <a:lnTo>
                    <a:pt x="15850" y="50253"/>
                  </a:lnTo>
                  <a:lnTo>
                    <a:pt x="15755" y="76250"/>
                  </a:lnTo>
                  <a:lnTo>
                    <a:pt x="14547" y="76250"/>
                  </a:lnTo>
                  <a:lnTo>
                    <a:pt x="14095" y="86067"/>
                  </a:lnTo>
                  <a:lnTo>
                    <a:pt x="14016" y="94437"/>
                  </a:lnTo>
                  <a:lnTo>
                    <a:pt x="12288" y="95313"/>
                  </a:lnTo>
                  <a:lnTo>
                    <a:pt x="14016" y="102234"/>
                  </a:lnTo>
                  <a:lnTo>
                    <a:pt x="12288" y="103111"/>
                  </a:lnTo>
                  <a:lnTo>
                    <a:pt x="12860" y="105409"/>
                  </a:lnTo>
                  <a:lnTo>
                    <a:pt x="11425" y="108013"/>
                  </a:lnTo>
                  <a:lnTo>
                    <a:pt x="14308" y="108013"/>
                  </a:lnTo>
                  <a:lnTo>
                    <a:pt x="14308" y="108889"/>
                  </a:lnTo>
                  <a:lnTo>
                    <a:pt x="11425" y="108889"/>
                  </a:lnTo>
                  <a:lnTo>
                    <a:pt x="11425" y="109740"/>
                  </a:lnTo>
                  <a:lnTo>
                    <a:pt x="13444" y="109740"/>
                  </a:lnTo>
                  <a:lnTo>
                    <a:pt x="13152" y="113499"/>
                  </a:lnTo>
                  <a:lnTo>
                    <a:pt x="11133" y="114947"/>
                  </a:lnTo>
                  <a:lnTo>
                    <a:pt x="13444" y="118414"/>
                  </a:lnTo>
                  <a:lnTo>
                    <a:pt x="13444" y="125348"/>
                  </a:lnTo>
                  <a:lnTo>
                    <a:pt x="13033" y="135458"/>
                  </a:lnTo>
                  <a:lnTo>
                    <a:pt x="12670" y="147294"/>
                  </a:lnTo>
                  <a:lnTo>
                    <a:pt x="12288" y="162890"/>
                  </a:lnTo>
                  <a:lnTo>
                    <a:pt x="12860" y="167512"/>
                  </a:lnTo>
                  <a:lnTo>
                    <a:pt x="11425" y="179069"/>
                  </a:lnTo>
                  <a:lnTo>
                    <a:pt x="11342" y="183680"/>
                  </a:lnTo>
                  <a:lnTo>
                    <a:pt x="10548" y="189750"/>
                  </a:lnTo>
                  <a:lnTo>
                    <a:pt x="10548" y="204190"/>
                  </a:lnTo>
                  <a:lnTo>
                    <a:pt x="8529" y="204190"/>
                  </a:lnTo>
                  <a:lnTo>
                    <a:pt x="6661" y="223592"/>
                  </a:lnTo>
                  <a:lnTo>
                    <a:pt x="2897" y="242857"/>
                  </a:lnTo>
                  <a:lnTo>
                    <a:pt x="0" y="262067"/>
                  </a:lnTo>
                  <a:lnTo>
                    <a:pt x="731" y="281304"/>
                  </a:lnTo>
                  <a:lnTo>
                    <a:pt x="2751" y="279285"/>
                  </a:lnTo>
                  <a:lnTo>
                    <a:pt x="4770" y="274370"/>
                  </a:lnTo>
                  <a:lnTo>
                    <a:pt x="4770" y="272643"/>
                  </a:lnTo>
                  <a:lnTo>
                    <a:pt x="5062" y="271487"/>
                  </a:lnTo>
                  <a:lnTo>
                    <a:pt x="5646" y="269747"/>
                  </a:lnTo>
                  <a:lnTo>
                    <a:pt x="5646" y="268592"/>
                  </a:lnTo>
                  <a:lnTo>
                    <a:pt x="5926" y="267436"/>
                  </a:lnTo>
                  <a:lnTo>
                    <a:pt x="6510" y="265709"/>
                  </a:lnTo>
                  <a:lnTo>
                    <a:pt x="6802" y="263982"/>
                  </a:lnTo>
                  <a:lnTo>
                    <a:pt x="7094" y="262534"/>
                  </a:lnTo>
                  <a:lnTo>
                    <a:pt x="7666" y="261086"/>
                  </a:lnTo>
                  <a:lnTo>
                    <a:pt x="8250" y="255892"/>
                  </a:lnTo>
                  <a:lnTo>
                    <a:pt x="9405" y="255308"/>
                  </a:lnTo>
                  <a:lnTo>
                    <a:pt x="9405" y="254152"/>
                  </a:lnTo>
                  <a:lnTo>
                    <a:pt x="8821" y="251269"/>
                  </a:lnTo>
                  <a:lnTo>
                    <a:pt x="9101" y="244335"/>
                  </a:lnTo>
                  <a:lnTo>
                    <a:pt x="11425" y="242608"/>
                  </a:lnTo>
                  <a:lnTo>
                    <a:pt x="11425" y="241731"/>
                  </a:lnTo>
                  <a:lnTo>
                    <a:pt x="10548" y="241731"/>
                  </a:lnTo>
                  <a:lnTo>
                    <a:pt x="10548" y="236829"/>
                  </a:lnTo>
                  <a:lnTo>
                    <a:pt x="11425" y="236829"/>
                  </a:lnTo>
                  <a:lnTo>
                    <a:pt x="10269" y="231051"/>
                  </a:lnTo>
                  <a:lnTo>
                    <a:pt x="11133" y="224980"/>
                  </a:lnTo>
                  <a:lnTo>
                    <a:pt x="13444" y="219494"/>
                  </a:lnTo>
                  <a:lnTo>
                    <a:pt x="13444" y="218630"/>
                  </a:lnTo>
                  <a:lnTo>
                    <a:pt x="12288" y="211696"/>
                  </a:lnTo>
                  <a:lnTo>
                    <a:pt x="15171" y="204190"/>
                  </a:lnTo>
                  <a:lnTo>
                    <a:pt x="15171" y="198412"/>
                  </a:lnTo>
                  <a:lnTo>
                    <a:pt x="13444" y="198412"/>
                  </a:lnTo>
                  <a:lnTo>
                    <a:pt x="14600" y="189750"/>
                  </a:lnTo>
                  <a:lnTo>
                    <a:pt x="16327" y="186867"/>
                  </a:lnTo>
                  <a:lnTo>
                    <a:pt x="16327" y="185991"/>
                  </a:lnTo>
                  <a:lnTo>
                    <a:pt x="14308" y="185991"/>
                  </a:lnTo>
                  <a:lnTo>
                    <a:pt x="14879" y="183680"/>
                  </a:lnTo>
                  <a:lnTo>
                    <a:pt x="16327" y="183108"/>
                  </a:lnTo>
                  <a:lnTo>
                    <a:pt x="16327" y="181952"/>
                  </a:lnTo>
                  <a:lnTo>
                    <a:pt x="15171" y="181952"/>
                  </a:lnTo>
                  <a:lnTo>
                    <a:pt x="15755" y="173583"/>
                  </a:lnTo>
                  <a:lnTo>
                    <a:pt x="16327" y="169532"/>
                  </a:lnTo>
                  <a:lnTo>
                    <a:pt x="16327" y="167512"/>
                  </a:lnTo>
                  <a:lnTo>
                    <a:pt x="15755" y="163182"/>
                  </a:lnTo>
                  <a:lnTo>
                    <a:pt x="15171" y="155092"/>
                  </a:lnTo>
                  <a:lnTo>
                    <a:pt x="16327" y="155092"/>
                  </a:lnTo>
                  <a:lnTo>
                    <a:pt x="16327" y="147294"/>
                  </a:lnTo>
                  <a:lnTo>
                    <a:pt x="16619" y="145846"/>
                  </a:lnTo>
                  <a:lnTo>
                    <a:pt x="16619" y="142963"/>
                  </a:lnTo>
                  <a:lnTo>
                    <a:pt x="16327" y="138633"/>
                  </a:lnTo>
                  <a:lnTo>
                    <a:pt x="16035" y="135458"/>
                  </a:lnTo>
                  <a:lnTo>
                    <a:pt x="17775" y="131991"/>
                  </a:lnTo>
                  <a:lnTo>
                    <a:pt x="17775" y="131406"/>
                  </a:lnTo>
                  <a:lnTo>
                    <a:pt x="17191" y="129679"/>
                  </a:lnTo>
                  <a:lnTo>
                    <a:pt x="17191" y="129095"/>
                  </a:lnTo>
                  <a:lnTo>
                    <a:pt x="16705" y="123545"/>
                  </a:lnTo>
                  <a:lnTo>
                    <a:pt x="16591" y="114947"/>
                  </a:lnTo>
                  <a:lnTo>
                    <a:pt x="16705" y="99123"/>
                  </a:lnTo>
                  <a:lnTo>
                    <a:pt x="17115" y="94437"/>
                  </a:lnTo>
                  <a:lnTo>
                    <a:pt x="17191" y="93002"/>
                  </a:lnTo>
                  <a:lnTo>
                    <a:pt x="17483" y="92417"/>
                  </a:lnTo>
                  <a:lnTo>
                    <a:pt x="17775" y="92125"/>
                  </a:lnTo>
                  <a:lnTo>
                    <a:pt x="17775" y="90982"/>
                  </a:lnTo>
                  <a:lnTo>
                    <a:pt x="16619" y="86067"/>
                  </a:lnTo>
                  <a:lnTo>
                    <a:pt x="17191" y="82016"/>
                  </a:lnTo>
                  <a:lnTo>
                    <a:pt x="17350" y="76250"/>
                  </a:lnTo>
                  <a:lnTo>
                    <a:pt x="15755" y="76250"/>
                  </a:lnTo>
                  <a:lnTo>
                    <a:pt x="14600" y="75095"/>
                  </a:lnTo>
                  <a:lnTo>
                    <a:pt x="17382" y="75095"/>
                  </a:lnTo>
                  <a:lnTo>
                    <a:pt x="18054" y="50825"/>
                  </a:lnTo>
                  <a:lnTo>
                    <a:pt x="18359" y="50545"/>
                  </a:lnTo>
                  <a:lnTo>
                    <a:pt x="18638" y="50545"/>
                  </a:lnTo>
                  <a:lnTo>
                    <a:pt x="18638" y="50253"/>
                  </a:lnTo>
                  <a:lnTo>
                    <a:pt x="17191" y="50253"/>
                  </a:lnTo>
                  <a:lnTo>
                    <a:pt x="17191" y="39560"/>
                  </a:lnTo>
                  <a:lnTo>
                    <a:pt x="18638" y="39560"/>
                  </a:lnTo>
                  <a:lnTo>
                    <a:pt x="18638" y="38988"/>
                  </a:lnTo>
                  <a:lnTo>
                    <a:pt x="17483" y="35813"/>
                  </a:lnTo>
                  <a:lnTo>
                    <a:pt x="18054" y="33794"/>
                  </a:lnTo>
                  <a:lnTo>
                    <a:pt x="18054" y="11556"/>
                  </a:lnTo>
                  <a:lnTo>
                    <a:pt x="17191" y="11556"/>
                  </a:lnTo>
                  <a:lnTo>
                    <a:pt x="17191" y="0"/>
                  </a:lnTo>
                  <a:close/>
                </a:path>
              </a:pathLst>
            </a:custGeom>
            <a:solidFill>
              <a:srgbClr val="DDCFC7"/>
            </a:solidFill>
          </p:spPr>
          <p:txBody>
            <a:bodyPr wrap="square" lIns="0" tIns="0" rIns="0" bIns="0" rtlCol="0"/>
            <a:lstStyle/>
            <a:p>
              <a:endParaRPr/>
            </a:p>
          </p:txBody>
        </p:sp>
        <p:sp>
          <p:nvSpPr>
            <p:cNvPr id="1300" name="object 1303">
              <a:extLst>
                <a:ext uri="{FF2B5EF4-FFF2-40B4-BE49-F238E27FC236}">
                  <a16:creationId xmlns:a16="http://schemas.microsoft.com/office/drawing/2014/main" id="{06EE4E77-ACA0-7510-8DBD-3FB7AEA70354}"/>
                </a:ext>
              </a:extLst>
            </p:cNvPr>
            <p:cNvSpPr/>
            <p:nvPr/>
          </p:nvSpPr>
          <p:spPr>
            <a:xfrm>
              <a:off x="6295999" y="3102171"/>
              <a:ext cx="1270" cy="3175"/>
            </a:xfrm>
            <a:custGeom>
              <a:avLst/>
              <a:gdLst/>
              <a:ahLst/>
              <a:cxnLst/>
              <a:rect l="l" t="t" r="r" b="b"/>
              <a:pathLst>
                <a:path w="1270" h="3175">
                  <a:moveTo>
                    <a:pt x="863" y="0"/>
                  </a:moveTo>
                  <a:lnTo>
                    <a:pt x="584" y="292"/>
                  </a:lnTo>
                  <a:lnTo>
                    <a:pt x="279" y="571"/>
                  </a:lnTo>
                  <a:lnTo>
                    <a:pt x="0" y="863"/>
                  </a:lnTo>
                  <a:lnTo>
                    <a:pt x="0" y="3175"/>
                  </a:lnTo>
                  <a:lnTo>
                    <a:pt x="279" y="2019"/>
                  </a:lnTo>
                  <a:lnTo>
                    <a:pt x="584" y="863"/>
                  </a:lnTo>
                  <a:lnTo>
                    <a:pt x="863" y="0"/>
                  </a:lnTo>
                  <a:close/>
                </a:path>
              </a:pathLst>
            </a:custGeom>
            <a:solidFill>
              <a:srgbClr val="B45743"/>
            </a:solidFill>
          </p:spPr>
          <p:txBody>
            <a:bodyPr wrap="square" lIns="0" tIns="0" rIns="0" bIns="0" rtlCol="0"/>
            <a:lstStyle/>
            <a:p>
              <a:endParaRPr/>
            </a:p>
          </p:txBody>
        </p:sp>
        <p:sp>
          <p:nvSpPr>
            <p:cNvPr id="1301" name="object 1304">
              <a:extLst>
                <a:ext uri="{FF2B5EF4-FFF2-40B4-BE49-F238E27FC236}">
                  <a16:creationId xmlns:a16="http://schemas.microsoft.com/office/drawing/2014/main" id="{AC025555-53C3-9FB8-BA52-006798AA0443}"/>
                </a:ext>
              </a:extLst>
            </p:cNvPr>
            <p:cNvSpPr/>
            <p:nvPr/>
          </p:nvSpPr>
          <p:spPr>
            <a:xfrm>
              <a:off x="6276357" y="3100726"/>
              <a:ext cx="1270" cy="4445"/>
            </a:xfrm>
            <a:custGeom>
              <a:avLst/>
              <a:gdLst/>
              <a:ahLst/>
              <a:cxnLst/>
              <a:rect l="l" t="t" r="r" b="b"/>
              <a:pathLst>
                <a:path w="1270" h="4444">
                  <a:moveTo>
                    <a:pt x="863" y="0"/>
                  </a:moveTo>
                  <a:lnTo>
                    <a:pt x="0" y="0"/>
                  </a:lnTo>
                  <a:lnTo>
                    <a:pt x="0" y="4330"/>
                  </a:lnTo>
                  <a:lnTo>
                    <a:pt x="584" y="1447"/>
                  </a:lnTo>
                  <a:lnTo>
                    <a:pt x="863" y="0"/>
                  </a:lnTo>
                  <a:close/>
                </a:path>
              </a:pathLst>
            </a:custGeom>
            <a:solidFill>
              <a:srgbClr val="DC8772"/>
            </a:solidFill>
          </p:spPr>
          <p:txBody>
            <a:bodyPr wrap="square" lIns="0" tIns="0" rIns="0" bIns="0" rtlCol="0"/>
            <a:lstStyle/>
            <a:p>
              <a:endParaRPr/>
            </a:p>
          </p:txBody>
        </p:sp>
        <p:sp>
          <p:nvSpPr>
            <p:cNvPr id="1302" name="object 1305">
              <a:extLst>
                <a:ext uri="{FF2B5EF4-FFF2-40B4-BE49-F238E27FC236}">
                  <a16:creationId xmlns:a16="http://schemas.microsoft.com/office/drawing/2014/main" id="{CF162A33-CF5F-E024-3F6A-53B5AA20359F}"/>
                </a:ext>
              </a:extLst>
            </p:cNvPr>
            <p:cNvSpPr/>
            <p:nvPr/>
          </p:nvSpPr>
          <p:spPr>
            <a:xfrm>
              <a:off x="6261916" y="3101599"/>
              <a:ext cx="1270" cy="3175"/>
            </a:xfrm>
            <a:custGeom>
              <a:avLst/>
              <a:gdLst/>
              <a:ahLst/>
              <a:cxnLst/>
              <a:rect l="l" t="t" r="r" b="b"/>
              <a:pathLst>
                <a:path w="1270" h="3175">
                  <a:moveTo>
                    <a:pt x="863" y="0"/>
                  </a:moveTo>
                  <a:lnTo>
                    <a:pt x="571" y="863"/>
                  </a:lnTo>
                  <a:lnTo>
                    <a:pt x="292" y="1727"/>
                  </a:lnTo>
                  <a:lnTo>
                    <a:pt x="0" y="2882"/>
                  </a:lnTo>
                  <a:lnTo>
                    <a:pt x="863" y="2882"/>
                  </a:lnTo>
                  <a:lnTo>
                    <a:pt x="863" y="0"/>
                  </a:lnTo>
                  <a:close/>
                </a:path>
              </a:pathLst>
            </a:custGeom>
            <a:solidFill>
              <a:srgbClr val="9A9D95"/>
            </a:solidFill>
          </p:spPr>
          <p:txBody>
            <a:bodyPr wrap="square" lIns="0" tIns="0" rIns="0" bIns="0" rtlCol="0"/>
            <a:lstStyle/>
            <a:p>
              <a:endParaRPr/>
            </a:p>
          </p:txBody>
        </p:sp>
        <p:sp>
          <p:nvSpPr>
            <p:cNvPr id="1303" name="object 1306">
              <a:extLst>
                <a:ext uri="{FF2B5EF4-FFF2-40B4-BE49-F238E27FC236}">
                  <a16:creationId xmlns:a16="http://schemas.microsoft.com/office/drawing/2014/main" id="{0A3ADD12-B1A2-C17F-7995-24000626BB5D}"/>
                </a:ext>
              </a:extLst>
            </p:cNvPr>
            <p:cNvSpPr/>
            <p:nvPr/>
          </p:nvSpPr>
          <p:spPr>
            <a:xfrm>
              <a:off x="6262785" y="3099287"/>
              <a:ext cx="1270" cy="5715"/>
            </a:xfrm>
            <a:custGeom>
              <a:avLst/>
              <a:gdLst/>
              <a:ahLst/>
              <a:cxnLst/>
              <a:rect l="l" t="t" r="r" b="b"/>
              <a:pathLst>
                <a:path w="1270" h="5714">
                  <a:moveTo>
                    <a:pt x="571" y="0"/>
                  </a:moveTo>
                  <a:lnTo>
                    <a:pt x="292" y="571"/>
                  </a:lnTo>
                  <a:lnTo>
                    <a:pt x="0" y="1435"/>
                  </a:lnTo>
                  <a:lnTo>
                    <a:pt x="0" y="5194"/>
                  </a:lnTo>
                  <a:lnTo>
                    <a:pt x="292" y="3454"/>
                  </a:lnTo>
                  <a:lnTo>
                    <a:pt x="571" y="1727"/>
                  </a:lnTo>
                  <a:lnTo>
                    <a:pt x="863" y="279"/>
                  </a:lnTo>
                  <a:lnTo>
                    <a:pt x="571" y="0"/>
                  </a:lnTo>
                  <a:close/>
                </a:path>
              </a:pathLst>
            </a:custGeom>
            <a:solidFill>
              <a:srgbClr val="91736E"/>
            </a:solidFill>
          </p:spPr>
          <p:txBody>
            <a:bodyPr wrap="square" lIns="0" tIns="0" rIns="0" bIns="0" rtlCol="0"/>
            <a:lstStyle/>
            <a:p>
              <a:endParaRPr/>
            </a:p>
          </p:txBody>
        </p:sp>
        <p:sp>
          <p:nvSpPr>
            <p:cNvPr id="1304" name="object 1307">
              <a:extLst>
                <a:ext uri="{FF2B5EF4-FFF2-40B4-BE49-F238E27FC236}">
                  <a16:creationId xmlns:a16="http://schemas.microsoft.com/office/drawing/2014/main" id="{F08691ED-2B6F-8310-A759-1AAEB338D06D}"/>
                </a:ext>
              </a:extLst>
            </p:cNvPr>
            <p:cNvSpPr/>
            <p:nvPr/>
          </p:nvSpPr>
          <p:spPr>
            <a:xfrm>
              <a:off x="6328345" y="3062023"/>
              <a:ext cx="19685" cy="41910"/>
            </a:xfrm>
            <a:custGeom>
              <a:avLst/>
              <a:gdLst/>
              <a:ahLst/>
              <a:cxnLst/>
              <a:rect l="l" t="t" r="r" b="b"/>
              <a:pathLst>
                <a:path w="19685" h="41910">
                  <a:moveTo>
                    <a:pt x="19062" y="0"/>
                  </a:moveTo>
                  <a:lnTo>
                    <a:pt x="15657" y="6991"/>
                  </a:lnTo>
                  <a:lnTo>
                    <a:pt x="13036" y="14116"/>
                  </a:lnTo>
                  <a:lnTo>
                    <a:pt x="10900" y="21402"/>
                  </a:lnTo>
                  <a:lnTo>
                    <a:pt x="8953" y="28879"/>
                  </a:lnTo>
                  <a:lnTo>
                    <a:pt x="571" y="38988"/>
                  </a:lnTo>
                  <a:lnTo>
                    <a:pt x="0" y="41592"/>
                  </a:lnTo>
                  <a:lnTo>
                    <a:pt x="9556" y="35379"/>
                  </a:lnTo>
                  <a:lnTo>
                    <a:pt x="14727" y="24587"/>
                  </a:lnTo>
                  <a:lnTo>
                    <a:pt x="17300" y="11899"/>
                  </a:lnTo>
                  <a:lnTo>
                    <a:pt x="19062" y="0"/>
                  </a:lnTo>
                  <a:close/>
                </a:path>
              </a:pathLst>
            </a:custGeom>
            <a:solidFill>
              <a:srgbClr val="707476"/>
            </a:solidFill>
          </p:spPr>
          <p:txBody>
            <a:bodyPr wrap="square" lIns="0" tIns="0" rIns="0" bIns="0" rtlCol="0"/>
            <a:lstStyle/>
            <a:p>
              <a:endParaRPr/>
            </a:p>
          </p:txBody>
        </p:sp>
        <p:sp>
          <p:nvSpPr>
            <p:cNvPr id="1305" name="object 1308">
              <a:extLst>
                <a:ext uri="{FF2B5EF4-FFF2-40B4-BE49-F238E27FC236}">
                  <a16:creationId xmlns:a16="http://schemas.microsoft.com/office/drawing/2014/main" id="{4330F280-1A4A-A83F-748B-198E0AC9BDB9}"/>
                </a:ext>
              </a:extLst>
            </p:cNvPr>
            <p:cNvSpPr/>
            <p:nvPr/>
          </p:nvSpPr>
          <p:spPr>
            <a:xfrm>
              <a:off x="6295415" y="3099276"/>
              <a:ext cx="1905" cy="3810"/>
            </a:xfrm>
            <a:custGeom>
              <a:avLst/>
              <a:gdLst/>
              <a:ahLst/>
              <a:cxnLst/>
              <a:rect l="l" t="t" r="r" b="b"/>
              <a:pathLst>
                <a:path w="1904" h="3810">
                  <a:moveTo>
                    <a:pt x="1447" y="0"/>
                  </a:moveTo>
                  <a:lnTo>
                    <a:pt x="1168" y="0"/>
                  </a:lnTo>
                  <a:lnTo>
                    <a:pt x="584" y="876"/>
                  </a:lnTo>
                  <a:lnTo>
                    <a:pt x="292" y="1739"/>
                  </a:lnTo>
                  <a:lnTo>
                    <a:pt x="0" y="2895"/>
                  </a:lnTo>
                  <a:lnTo>
                    <a:pt x="0" y="3187"/>
                  </a:lnTo>
                  <a:lnTo>
                    <a:pt x="292" y="3467"/>
                  </a:lnTo>
                  <a:lnTo>
                    <a:pt x="584" y="3759"/>
                  </a:lnTo>
                  <a:lnTo>
                    <a:pt x="863" y="3467"/>
                  </a:lnTo>
                  <a:lnTo>
                    <a:pt x="1168" y="3187"/>
                  </a:lnTo>
                  <a:lnTo>
                    <a:pt x="1447" y="2895"/>
                  </a:lnTo>
                  <a:lnTo>
                    <a:pt x="1447" y="0"/>
                  </a:lnTo>
                  <a:close/>
                </a:path>
              </a:pathLst>
            </a:custGeom>
            <a:solidFill>
              <a:srgbClr val="DC8772"/>
            </a:solidFill>
          </p:spPr>
          <p:txBody>
            <a:bodyPr wrap="square" lIns="0" tIns="0" rIns="0" bIns="0" rtlCol="0"/>
            <a:lstStyle/>
            <a:p>
              <a:endParaRPr/>
            </a:p>
          </p:txBody>
        </p:sp>
        <p:sp>
          <p:nvSpPr>
            <p:cNvPr id="1306" name="object 1309">
              <a:extLst>
                <a:ext uri="{FF2B5EF4-FFF2-40B4-BE49-F238E27FC236}">
                  <a16:creationId xmlns:a16="http://schemas.microsoft.com/office/drawing/2014/main" id="{F4C938A9-886E-C1CE-ED35-777C4A46FD2B}"/>
                </a:ext>
              </a:extLst>
            </p:cNvPr>
            <p:cNvSpPr/>
            <p:nvPr/>
          </p:nvSpPr>
          <p:spPr>
            <a:xfrm>
              <a:off x="6423654" y="3087726"/>
              <a:ext cx="1270" cy="15875"/>
            </a:xfrm>
            <a:custGeom>
              <a:avLst/>
              <a:gdLst/>
              <a:ahLst/>
              <a:cxnLst/>
              <a:rect l="l" t="t" r="r" b="b"/>
              <a:pathLst>
                <a:path w="1270" h="15875">
                  <a:moveTo>
                    <a:pt x="863" y="0"/>
                  </a:moveTo>
                  <a:lnTo>
                    <a:pt x="0" y="0"/>
                  </a:lnTo>
                  <a:lnTo>
                    <a:pt x="863" y="15303"/>
                  </a:lnTo>
                  <a:lnTo>
                    <a:pt x="863" y="0"/>
                  </a:lnTo>
                  <a:close/>
                </a:path>
              </a:pathLst>
            </a:custGeom>
            <a:solidFill>
              <a:srgbClr val="898C8D"/>
            </a:solidFill>
          </p:spPr>
          <p:txBody>
            <a:bodyPr wrap="square" lIns="0" tIns="0" rIns="0" bIns="0" rtlCol="0"/>
            <a:lstStyle/>
            <a:p>
              <a:endParaRPr/>
            </a:p>
          </p:txBody>
        </p:sp>
        <p:sp>
          <p:nvSpPr>
            <p:cNvPr id="1307" name="object 1310">
              <a:extLst>
                <a:ext uri="{FF2B5EF4-FFF2-40B4-BE49-F238E27FC236}">
                  <a16:creationId xmlns:a16="http://schemas.microsoft.com/office/drawing/2014/main" id="{D2414FEC-E89E-4049-D8A1-DA042395843D}"/>
                </a:ext>
              </a:extLst>
            </p:cNvPr>
            <p:cNvSpPr/>
            <p:nvPr/>
          </p:nvSpPr>
          <p:spPr>
            <a:xfrm>
              <a:off x="6296861" y="3094944"/>
              <a:ext cx="3175" cy="6350"/>
            </a:xfrm>
            <a:custGeom>
              <a:avLst/>
              <a:gdLst/>
              <a:ahLst/>
              <a:cxnLst/>
              <a:rect l="l" t="t" r="r" b="b"/>
              <a:pathLst>
                <a:path w="3175" h="6350">
                  <a:moveTo>
                    <a:pt x="2895" y="0"/>
                  </a:moveTo>
                  <a:lnTo>
                    <a:pt x="1155" y="0"/>
                  </a:lnTo>
                  <a:lnTo>
                    <a:pt x="1155" y="292"/>
                  </a:lnTo>
                  <a:lnTo>
                    <a:pt x="584" y="1447"/>
                  </a:lnTo>
                  <a:lnTo>
                    <a:pt x="0" y="4343"/>
                  </a:lnTo>
                  <a:lnTo>
                    <a:pt x="0" y="6070"/>
                  </a:lnTo>
                  <a:lnTo>
                    <a:pt x="1447" y="5206"/>
                  </a:lnTo>
                  <a:lnTo>
                    <a:pt x="2895" y="0"/>
                  </a:lnTo>
                  <a:close/>
                </a:path>
              </a:pathLst>
            </a:custGeom>
            <a:solidFill>
              <a:srgbClr val="C56853"/>
            </a:solidFill>
          </p:spPr>
          <p:txBody>
            <a:bodyPr wrap="square" lIns="0" tIns="0" rIns="0" bIns="0" rtlCol="0"/>
            <a:lstStyle/>
            <a:p>
              <a:endParaRPr/>
            </a:p>
          </p:txBody>
        </p:sp>
        <p:sp>
          <p:nvSpPr>
            <p:cNvPr id="1308" name="object 1311">
              <a:extLst>
                <a:ext uri="{FF2B5EF4-FFF2-40B4-BE49-F238E27FC236}">
                  <a16:creationId xmlns:a16="http://schemas.microsoft.com/office/drawing/2014/main" id="{9F4DB49D-9DB4-E51B-D5D8-F70016DEA8A5}"/>
                </a:ext>
              </a:extLst>
            </p:cNvPr>
            <p:cNvSpPr/>
            <p:nvPr/>
          </p:nvSpPr>
          <p:spPr>
            <a:xfrm>
              <a:off x="6276357" y="3097841"/>
              <a:ext cx="1905" cy="3175"/>
            </a:xfrm>
            <a:custGeom>
              <a:avLst/>
              <a:gdLst/>
              <a:ahLst/>
              <a:cxnLst/>
              <a:rect l="l" t="t" r="r" b="b"/>
              <a:pathLst>
                <a:path w="1904" h="3175">
                  <a:moveTo>
                    <a:pt x="1447" y="0"/>
                  </a:moveTo>
                  <a:lnTo>
                    <a:pt x="863" y="863"/>
                  </a:lnTo>
                  <a:lnTo>
                    <a:pt x="292" y="1727"/>
                  </a:lnTo>
                  <a:lnTo>
                    <a:pt x="0" y="2882"/>
                  </a:lnTo>
                  <a:lnTo>
                    <a:pt x="863" y="2882"/>
                  </a:lnTo>
                  <a:lnTo>
                    <a:pt x="863" y="1727"/>
                  </a:lnTo>
                  <a:lnTo>
                    <a:pt x="1447" y="0"/>
                  </a:lnTo>
                  <a:close/>
                </a:path>
              </a:pathLst>
            </a:custGeom>
            <a:solidFill>
              <a:srgbClr val="C77662"/>
            </a:solidFill>
          </p:spPr>
          <p:txBody>
            <a:bodyPr wrap="square" lIns="0" tIns="0" rIns="0" bIns="0" rtlCol="0"/>
            <a:lstStyle/>
            <a:p>
              <a:endParaRPr/>
            </a:p>
          </p:txBody>
        </p:sp>
        <p:sp>
          <p:nvSpPr>
            <p:cNvPr id="1309" name="object 1312">
              <a:extLst>
                <a:ext uri="{FF2B5EF4-FFF2-40B4-BE49-F238E27FC236}">
                  <a16:creationId xmlns:a16="http://schemas.microsoft.com/office/drawing/2014/main" id="{959B5D97-A4F9-C25D-810D-3889258523E1}"/>
                </a:ext>
              </a:extLst>
            </p:cNvPr>
            <p:cNvSpPr/>
            <p:nvPr/>
          </p:nvSpPr>
          <p:spPr>
            <a:xfrm>
              <a:off x="6263358" y="3069816"/>
              <a:ext cx="8255" cy="29845"/>
            </a:xfrm>
            <a:custGeom>
              <a:avLst/>
              <a:gdLst/>
              <a:ahLst/>
              <a:cxnLst/>
              <a:rect l="l" t="t" r="r" b="b"/>
              <a:pathLst>
                <a:path w="8254" h="29844">
                  <a:moveTo>
                    <a:pt x="8089" y="0"/>
                  </a:moveTo>
                  <a:lnTo>
                    <a:pt x="7226" y="292"/>
                  </a:lnTo>
                  <a:lnTo>
                    <a:pt x="6070" y="876"/>
                  </a:lnTo>
                  <a:lnTo>
                    <a:pt x="5486" y="12433"/>
                  </a:lnTo>
                  <a:lnTo>
                    <a:pt x="4330" y="14452"/>
                  </a:lnTo>
                  <a:lnTo>
                    <a:pt x="1447" y="21386"/>
                  </a:lnTo>
                  <a:lnTo>
                    <a:pt x="0" y="29463"/>
                  </a:lnTo>
                  <a:lnTo>
                    <a:pt x="292" y="29756"/>
                  </a:lnTo>
                  <a:lnTo>
                    <a:pt x="3175" y="22250"/>
                  </a:lnTo>
                  <a:lnTo>
                    <a:pt x="6070" y="18199"/>
                  </a:lnTo>
                  <a:lnTo>
                    <a:pt x="6070" y="17335"/>
                  </a:lnTo>
                  <a:lnTo>
                    <a:pt x="6362" y="16179"/>
                  </a:lnTo>
                  <a:lnTo>
                    <a:pt x="6642" y="15316"/>
                  </a:lnTo>
                  <a:lnTo>
                    <a:pt x="7226" y="14452"/>
                  </a:lnTo>
                  <a:lnTo>
                    <a:pt x="7226" y="12433"/>
                  </a:lnTo>
                  <a:lnTo>
                    <a:pt x="8089" y="3759"/>
                  </a:lnTo>
                  <a:lnTo>
                    <a:pt x="8089" y="0"/>
                  </a:lnTo>
                  <a:close/>
                </a:path>
              </a:pathLst>
            </a:custGeom>
            <a:solidFill>
              <a:srgbClr val="91736E"/>
            </a:solidFill>
          </p:spPr>
          <p:txBody>
            <a:bodyPr wrap="square" lIns="0" tIns="0" rIns="0" bIns="0" rtlCol="0"/>
            <a:lstStyle/>
            <a:p>
              <a:endParaRPr/>
            </a:p>
          </p:txBody>
        </p:sp>
        <p:sp>
          <p:nvSpPr>
            <p:cNvPr id="1310" name="object 1313">
              <a:extLst>
                <a:ext uri="{FF2B5EF4-FFF2-40B4-BE49-F238E27FC236}">
                  <a16:creationId xmlns:a16="http://schemas.microsoft.com/office/drawing/2014/main" id="{990388D2-594F-57EC-EBCF-D9C4CE647F4B}"/>
                </a:ext>
              </a:extLst>
            </p:cNvPr>
            <p:cNvSpPr/>
            <p:nvPr/>
          </p:nvSpPr>
          <p:spPr>
            <a:xfrm>
              <a:off x="6296574" y="3094369"/>
              <a:ext cx="1905" cy="5080"/>
            </a:xfrm>
            <a:custGeom>
              <a:avLst/>
              <a:gdLst/>
              <a:ahLst/>
              <a:cxnLst/>
              <a:rect l="l" t="t" r="r" b="b"/>
              <a:pathLst>
                <a:path w="1904" h="5080">
                  <a:moveTo>
                    <a:pt x="863" y="0"/>
                  </a:moveTo>
                  <a:lnTo>
                    <a:pt x="584" y="1447"/>
                  </a:lnTo>
                  <a:lnTo>
                    <a:pt x="279" y="3187"/>
                  </a:lnTo>
                  <a:lnTo>
                    <a:pt x="0" y="4914"/>
                  </a:lnTo>
                  <a:lnTo>
                    <a:pt x="279" y="4914"/>
                  </a:lnTo>
                  <a:lnTo>
                    <a:pt x="584" y="3467"/>
                  </a:lnTo>
                  <a:lnTo>
                    <a:pt x="863" y="2031"/>
                  </a:lnTo>
                  <a:lnTo>
                    <a:pt x="1435" y="876"/>
                  </a:lnTo>
                  <a:lnTo>
                    <a:pt x="863" y="292"/>
                  </a:lnTo>
                  <a:lnTo>
                    <a:pt x="863" y="0"/>
                  </a:lnTo>
                  <a:close/>
                </a:path>
              </a:pathLst>
            </a:custGeom>
            <a:solidFill>
              <a:srgbClr val="DC8772"/>
            </a:solidFill>
          </p:spPr>
          <p:txBody>
            <a:bodyPr wrap="square" lIns="0" tIns="0" rIns="0" bIns="0" rtlCol="0"/>
            <a:lstStyle/>
            <a:p>
              <a:endParaRPr/>
            </a:p>
          </p:txBody>
        </p:sp>
        <p:sp>
          <p:nvSpPr>
            <p:cNvPr id="1311" name="object 1314">
              <a:extLst>
                <a:ext uri="{FF2B5EF4-FFF2-40B4-BE49-F238E27FC236}">
                  <a16:creationId xmlns:a16="http://schemas.microsoft.com/office/drawing/2014/main" id="{AB05C3C8-FB89-E2E8-9CCD-31043CCD5B26}"/>
                </a:ext>
              </a:extLst>
            </p:cNvPr>
            <p:cNvSpPr/>
            <p:nvPr/>
          </p:nvSpPr>
          <p:spPr>
            <a:xfrm>
              <a:off x="6327189" y="3085709"/>
              <a:ext cx="4445" cy="13335"/>
            </a:xfrm>
            <a:custGeom>
              <a:avLst/>
              <a:gdLst/>
              <a:ahLst/>
              <a:cxnLst/>
              <a:rect l="l" t="t" r="r" b="b"/>
              <a:pathLst>
                <a:path w="4445" h="13335">
                  <a:moveTo>
                    <a:pt x="3175" y="0"/>
                  </a:moveTo>
                  <a:lnTo>
                    <a:pt x="2895" y="0"/>
                  </a:lnTo>
                  <a:lnTo>
                    <a:pt x="1727" y="3175"/>
                  </a:lnTo>
                  <a:lnTo>
                    <a:pt x="0" y="10109"/>
                  </a:lnTo>
                  <a:lnTo>
                    <a:pt x="292" y="10388"/>
                  </a:lnTo>
                  <a:lnTo>
                    <a:pt x="571" y="10693"/>
                  </a:lnTo>
                  <a:lnTo>
                    <a:pt x="1155" y="10972"/>
                  </a:lnTo>
                  <a:lnTo>
                    <a:pt x="2019" y="12992"/>
                  </a:lnTo>
                  <a:lnTo>
                    <a:pt x="2895" y="12992"/>
                  </a:lnTo>
                  <a:lnTo>
                    <a:pt x="2895" y="9245"/>
                  </a:lnTo>
                  <a:lnTo>
                    <a:pt x="4051" y="9245"/>
                  </a:lnTo>
                  <a:lnTo>
                    <a:pt x="4051" y="571"/>
                  </a:lnTo>
                  <a:lnTo>
                    <a:pt x="3467" y="292"/>
                  </a:lnTo>
                  <a:lnTo>
                    <a:pt x="3175" y="0"/>
                  </a:lnTo>
                  <a:close/>
                </a:path>
              </a:pathLst>
            </a:custGeom>
            <a:solidFill>
              <a:srgbClr val="5B6667"/>
            </a:solidFill>
          </p:spPr>
          <p:txBody>
            <a:bodyPr wrap="square" lIns="0" tIns="0" rIns="0" bIns="0" rtlCol="0"/>
            <a:lstStyle/>
            <a:p>
              <a:endParaRPr/>
            </a:p>
          </p:txBody>
        </p:sp>
        <p:sp>
          <p:nvSpPr>
            <p:cNvPr id="1312" name="object 1315">
              <a:extLst>
                <a:ext uri="{FF2B5EF4-FFF2-40B4-BE49-F238E27FC236}">
                  <a16:creationId xmlns:a16="http://schemas.microsoft.com/office/drawing/2014/main" id="{B19C8FB6-2547-BDA2-6834-2D0ECBCF3406}"/>
                </a:ext>
              </a:extLst>
            </p:cNvPr>
            <p:cNvSpPr/>
            <p:nvPr/>
          </p:nvSpPr>
          <p:spPr>
            <a:xfrm>
              <a:off x="6361845" y="3096684"/>
              <a:ext cx="1905" cy="2540"/>
            </a:xfrm>
            <a:custGeom>
              <a:avLst/>
              <a:gdLst/>
              <a:ahLst/>
              <a:cxnLst/>
              <a:rect l="l" t="t" r="r" b="b"/>
              <a:pathLst>
                <a:path w="1904" h="2539">
                  <a:moveTo>
                    <a:pt x="0" y="0"/>
                  </a:moveTo>
                  <a:lnTo>
                    <a:pt x="0" y="2019"/>
                  </a:lnTo>
                  <a:lnTo>
                    <a:pt x="292" y="1447"/>
                  </a:lnTo>
                  <a:lnTo>
                    <a:pt x="863" y="1155"/>
                  </a:lnTo>
                  <a:lnTo>
                    <a:pt x="1447" y="863"/>
                  </a:lnTo>
                  <a:lnTo>
                    <a:pt x="863" y="584"/>
                  </a:lnTo>
                  <a:lnTo>
                    <a:pt x="292" y="292"/>
                  </a:lnTo>
                  <a:lnTo>
                    <a:pt x="0" y="0"/>
                  </a:lnTo>
                  <a:close/>
                </a:path>
              </a:pathLst>
            </a:custGeom>
            <a:solidFill>
              <a:srgbClr val="CCD8D7"/>
            </a:solidFill>
          </p:spPr>
          <p:txBody>
            <a:bodyPr wrap="square" lIns="0" tIns="0" rIns="0" bIns="0" rtlCol="0"/>
            <a:lstStyle/>
            <a:p>
              <a:endParaRPr/>
            </a:p>
          </p:txBody>
        </p:sp>
        <p:sp>
          <p:nvSpPr>
            <p:cNvPr id="1313" name="object 1316">
              <a:extLst>
                <a:ext uri="{FF2B5EF4-FFF2-40B4-BE49-F238E27FC236}">
                  <a16:creationId xmlns:a16="http://schemas.microsoft.com/office/drawing/2014/main" id="{7899E73A-09A7-2020-FC1B-D1594B98D250}"/>
                </a:ext>
              </a:extLst>
            </p:cNvPr>
            <p:cNvSpPr/>
            <p:nvPr/>
          </p:nvSpPr>
          <p:spPr>
            <a:xfrm>
              <a:off x="6195780" y="3081949"/>
              <a:ext cx="3810" cy="16510"/>
            </a:xfrm>
            <a:custGeom>
              <a:avLst/>
              <a:gdLst/>
              <a:ahLst/>
              <a:cxnLst/>
              <a:rect l="l" t="t" r="r" b="b"/>
              <a:pathLst>
                <a:path w="3810" h="16510">
                  <a:moveTo>
                    <a:pt x="2882" y="0"/>
                  </a:moveTo>
                  <a:lnTo>
                    <a:pt x="2311" y="1739"/>
                  </a:lnTo>
                  <a:lnTo>
                    <a:pt x="2019" y="2895"/>
                  </a:lnTo>
                  <a:lnTo>
                    <a:pt x="1727" y="3759"/>
                  </a:lnTo>
                  <a:lnTo>
                    <a:pt x="1447" y="4914"/>
                  </a:lnTo>
                  <a:lnTo>
                    <a:pt x="1447" y="6070"/>
                  </a:lnTo>
                  <a:lnTo>
                    <a:pt x="292" y="12420"/>
                  </a:lnTo>
                  <a:lnTo>
                    <a:pt x="0" y="15887"/>
                  </a:lnTo>
                  <a:lnTo>
                    <a:pt x="3175" y="11264"/>
                  </a:lnTo>
                  <a:lnTo>
                    <a:pt x="3759" y="5206"/>
                  </a:lnTo>
                  <a:lnTo>
                    <a:pt x="2882" y="0"/>
                  </a:lnTo>
                  <a:close/>
                </a:path>
              </a:pathLst>
            </a:custGeom>
            <a:solidFill>
              <a:srgbClr val="818485"/>
            </a:solidFill>
          </p:spPr>
          <p:txBody>
            <a:bodyPr wrap="square" lIns="0" tIns="0" rIns="0" bIns="0" rtlCol="0"/>
            <a:lstStyle/>
            <a:p>
              <a:endParaRPr/>
            </a:p>
          </p:txBody>
        </p:sp>
        <p:sp>
          <p:nvSpPr>
            <p:cNvPr id="1314" name="object 1317">
              <a:extLst>
                <a:ext uri="{FF2B5EF4-FFF2-40B4-BE49-F238E27FC236}">
                  <a16:creationId xmlns:a16="http://schemas.microsoft.com/office/drawing/2014/main" id="{78E8E5F0-A862-F004-FFF1-F8480BE0196B}"/>
                </a:ext>
              </a:extLst>
            </p:cNvPr>
            <p:cNvSpPr/>
            <p:nvPr/>
          </p:nvSpPr>
          <p:spPr>
            <a:xfrm>
              <a:off x="6401413" y="3094950"/>
              <a:ext cx="1270" cy="3175"/>
            </a:xfrm>
            <a:custGeom>
              <a:avLst/>
              <a:gdLst/>
              <a:ahLst/>
              <a:cxnLst/>
              <a:rect l="l" t="t" r="r" b="b"/>
              <a:pathLst>
                <a:path w="1270" h="3175">
                  <a:moveTo>
                    <a:pt x="876" y="0"/>
                  </a:moveTo>
                  <a:lnTo>
                    <a:pt x="0" y="0"/>
                  </a:lnTo>
                  <a:lnTo>
                    <a:pt x="292" y="863"/>
                  </a:lnTo>
                  <a:lnTo>
                    <a:pt x="571" y="1727"/>
                  </a:lnTo>
                  <a:lnTo>
                    <a:pt x="876" y="2882"/>
                  </a:lnTo>
                  <a:lnTo>
                    <a:pt x="876" y="0"/>
                  </a:lnTo>
                  <a:close/>
                </a:path>
              </a:pathLst>
            </a:custGeom>
            <a:solidFill>
              <a:srgbClr val="9A949E"/>
            </a:solidFill>
          </p:spPr>
          <p:txBody>
            <a:bodyPr wrap="square" lIns="0" tIns="0" rIns="0" bIns="0" rtlCol="0"/>
            <a:lstStyle/>
            <a:p>
              <a:endParaRPr/>
            </a:p>
          </p:txBody>
        </p:sp>
        <p:sp>
          <p:nvSpPr>
            <p:cNvPr id="1315" name="object 1318">
              <a:extLst>
                <a:ext uri="{FF2B5EF4-FFF2-40B4-BE49-F238E27FC236}">
                  <a16:creationId xmlns:a16="http://schemas.microsoft.com/office/drawing/2014/main" id="{2422FC5E-9D25-AD56-C10D-8B5FD805C6C3}"/>
                </a:ext>
              </a:extLst>
            </p:cNvPr>
            <p:cNvSpPr/>
            <p:nvPr/>
          </p:nvSpPr>
          <p:spPr>
            <a:xfrm>
              <a:off x="6153908" y="3092931"/>
              <a:ext cx="1270" cy="4445"/>
            </a:xfrm>
            <a:custGeom>
              <a:avLst/>
              <a:gdLst/>
              <a:ahLst/>
              <a:cxnLst/>
              <a:rect l="l" t="t" r="r" b="b"/>
              <a:pathLst>
                <a:path w="1270" h="4444">
                  <a:moveTo>
                    <a:pt x="1143" y="0"/>
                  </a:moveTo>
                  <a:lnTo>
                    <a:pt x="0" y="0"/>
                  </a:lnTo>
                  <a:lnTo>
                    <a:pt x="0" y="1447"/>
                  </a:lnTo>
                  <a:lnTo>
                    <a:pt x="279" y="2882"/>
                  </a:lnTo>
                  <a:lnTo>
                    <a:pt x="571" y="4330"/>
                  </a:lnTo>
                  <a:lnTo>
                    <a:pt x="571" y="2882"/>
                  </a:lnTo>
                  <a:lnTo>
                    <a:pt x="863" y="1447"/>
                  </a:lnTo>
                  <a:lnTo>
                    <a:pt x="1143" y="0"/>
                  </a:lnTo>
                  <a:close/>
                </a:path>
              </a:pathLst>
            </a:custGeom>
            <a:solidFill>
              <a:srgbClr val="898C8D"/>
            </a:solidFill>
          </p:spPr>
          <p:txBody>
            <a:bodyPr wrap="square" lIns="0" tIns="0" rIns="0" bIns="0" rtlCol="0"/>
            <a:lstStyle/>
            <a:p>
              <a:endParaRPr/>
            </a:p>
          </p:txBody>
        </p:sp>
        <p:sp>
          <p:nvSpPr>
            <p:cNvPr id="1316" name="object 1319">
              <a:extLst>
                <a:ext uri="{FF2B5EF4-FFF2-40B4-BE49-F238E27FC236}">
                  <a16:creationId xmlns:a16="http://schemas.microsoft.com/office/drawing/2014/main" id="{0DD6E703-F6B0-C0EE-5B93-91F18C56F220}"/>
                </a:ext>
              </a:extLst>
            </p:cNvPr>
            <p:cNvSpPr/>
            <p:nvPr/>
          </p:nvSpPr>
          <p:spPr>
            <a:xfrm>
              <a:off x="6277217" y="3092931"/>
              <a:ext cx="1270" cy="4445"/>
            </a:xfrm>
            <a:custGeom>
              <a:avLst/>
              <a:gdLst/>
              <a:ahLst/>
              <a:cxnLst/>
              <a:rect l="l" t="t" r="r" b="b"/>
              <a:pathLst>
                <a:path w="1270" h="4444">
                  <a:moveTo>
                    <a:pt x="876" y="0"/>
                  </a:moveTo>
                  <a:lnTo>
                    <a:pt x="0" y="0"/>
                  </a:lnTo>
                  <a:lnTo>
                    <a:pt x="0" y="1447"/>
                  </a:lnTo>
                  <a:lnTo>
                    <a:pt x="584" y="4330"/>
                  </a:lnTo>
                  <a:lnTo>
                    <a:pt x="584" y="1447"/>
                  </a:lnTo>
                  <a:lnTo>
                    <a:pt x="876" y="0"/>
                  </a:lnTo>
                  <a:close/>
                </a:path>
              </a:pathLst>
            </a:custGeom>
            <a:solidFill>
              <a:srgbClr val="DC8772"/>
            </a:solidFill>
          </p:spPr>
          <p:txBody>
            <a:bodyPr wrap="square" lIns="0" tIns="0" rIns="0" bIns="0" rtlCol="0"/>
            <a:lstStyle/>
            <a:p>
              <a:endParaRPr/>
            </a:p>
          </p:txBody>
        </p:sp>
        <p:sp>
          <p:nvSpPr>
            <p:cNvPr id="1317" name="object 1320">
              <a:extLst>
                <a:ext uri="{FF2B5EF4-FFF2-40B4-BE49-F238E27FC236}">
                  <a16:creationId xmlns:a16="http://schemas.microsoft.com/office/drawing/2014/main" id="{BEB79586-C495-FE0D-BAF1-47B04369BEC0}"/>
                </a:ext>
              </a:extLst>
            </p:cNvPr>
            <p:cNvSpPr/>
            <p:nvPr/>
          </p:nvSpPr>
          <p:spPr>
            <a:xfrm>
              <a:off x="6227259" y="3094954"/>
              <a:ext cx="1270" cy="1905"/>
            </a:xfrm>
            <a:custGeom>
              <a:avLst/>
              <a:gdLst/>
              <a:ahLst/>
              <a:cxnLst/>
              <a:rect l="l" t="t" r="r" b="b"/>
              <a:pathLst>
                <a:path w="1270" h="1905">
                  <a:moveTo>
                    <a:pt x="292" y="0"/>
                  </a:moveTo>
                  <a:lnTo>
                    <a:pt x="0" y="0"/>
                  </a:lnTo>
                  <a:lnTo>
                    <a:pt x="0" y="1727"/>
                  </a:lnTo>
                  <a:lnTo>
                    <a:pt x="292" y="1142"/>
                  </a:lnTo>
                  <a:lnTo>
                    <a:pt x="571" y="863"/>
                  </a:lnTo>
                  <a:lnTo>
                    <a:pt x="1155" y="571"/>
                  </a:lnTo>
                  <a:lnTo>
                    <a:pt x="571" y="292"/>
                  </a:lnTo>
                  <a:lnTo>
                    <a:pt x="292" y="0"/>
                  </a:lnTo>
                  <a:close/>
                </a:path>
              </a:pathLst>
            </a:custGeom>
            <a:solidFill>
              <a:srgbClr val="C4BCC5"/>
            </a:solidFill>
          </p:spPr>
          <p:txBody>
            <a:bodyPr wrap="square" lIns="0" tIns="0" rIns="0" bIns="0" rtlCol="0"/>
            <a:lstStyle/>
            <a:p>
              <a:endParaRPr/>
            </a:p>
          </p:txBody>
        </p:sp>
        <p:sp>
          <p:nvSpPr>
            <p:cNvPr id="1318" name="object 1321">
              <a:extLst>
                <a:ext uri="{FF2B5EF4-FFF2-40B4-BE49-F238E27FC236}">
                  <a16:creationId xmlns:a16="http://schemas.microsoft.com/office/drawing/2014/main" id="{D068CD47-3466-D7E0-D24B-60FE414A6299}"/>
                </a:ext>
              </a:extLst>
            </p:cNvPr>
            <p:cNvSpPr/>
            <p:nvPr/>
          </p:nvSpPr>
          <p:spPr>
            <a:xfrm>
              <a:off x="6297433" y="3089461"/>
              <a:ext cx="1270" cy="6350"/>
            </a:xfrm>
            <a:custGeom>
              <a:avLst/>
              <a:gdLst/>
              <a:ahLst/>
              <a:cxnLst/>
              <a:rect l="l" t="t" r="r" b="b"/>
              <a:pathLst>
                <a:path w="1270" h="6350">
                  <a:moveTo>
                    <a:pt x="584" y="0"/>
                  </a:moveTo>
                  <a:lnTo>
                    <a:pt x="304" y="1447"/>
                  </a:lnTo>
                  <a:lnTo>
                    <a:pt x="0" y="3175"/>
                  </a:lnTo>
                  <a:lnTo>
                    <a:pt x="0" y="5194"/>
                  </a:lnTo>
                  <a:lnTo>
                    <a:pt x="304" y="5486"/>
                  </a:lnTo>
                  <a:lnTo>
                    <a:pt x="584" y="5778"/>
                  </a:lnTo>
                  <a:lnTo>
                    <a:pt x="584" y="5486"/>
                  </a:lnTo>
                  <a:lnTo>
                    <a:pt x="876" y="5486"/>
                  </a:lnTo>
                  <a:lnTo>
                    <a:pt x="584" y="3467"/>
                  </a:lnTo>
                  <a:lnTo>
                    <a:pt x="584" y="0"/>
                  </a:lnTo>
                  <a:close/>
                </a:path>
              </a:pathLst>
            </a:custGeom>
            <a:solidFill>
              <a:srgbClr val="DC8772"/>
            </a:solidFill>
          </p:spPr>
          <p:txBody>
            <a:bodyPr wrap="square" lIns="0" tIns="0" rIns="0" bIns="0" rtlCol="0"/>
            <a:lstStyle/>
            <a:p>
              <a:endParaRPr/>
            </a:p>
          </p:txBody>
        </p:sp>
        <p:sp>
          <p:nvSpPr>
            <p:cNvPr id="1319" name="object 1322">
              <a:extLst>
                <a:ext uri="{FF2B5EF4-FFF2-40B4-BE49-F238E27FC236}">
                  <a16:creationId xmlns:a16="http://schemas.microsoft.com/office/drawing/2014/main" id="{6606AE69-C502-B87D-B694-72C3B747D8C4}"/>
                </a:ext>
              </a:extLst>
            </p:cNvPr>
            <p:cNvSpPr/>
            <p:nvPr/>
          </p:nvSpPr>
          <p:spPr>
            <a:xfrm>
              <a:off x="6163720" y="3092067"/>
              <a:ext cx="1270" cy="3175"/>
            </a:xfrm>
            <a:custGeom>
              <a:avLst/>
              <a:gdLst/>
              <a:ahLst/>
              <a:cxnLst/>
              <a:rect l="l" t="t" r="r" b="b"/>
              <a:pathLst>
                <a:path w="1270" h="3175">
                  <a:moveTo>
                    <a:pt x="863" y="0"/>
                  </a:moveTo>
                  <a:lnTo>
                    <a:pt x="0" y="0"/>
                  </a:lnTo>
                  <a:lnTo>
                    <a:pt x="0" y="2882"/>
                  </a:lnTo>
                  <a:lnTo>
                    <a:pt x="292" y="1727"/>
                  </a:lnTo>
                  <a:lnTo>
                    <a:pt x="571" y="863"/>
                  </a:lnTo>
                  <a:lnTo>
                    <a:pt x="863" y="0"/>
                  </a:lnTo>
                  <a:close/>
                </a:path>
              </a:pathLst>
            </a:custGeom>
            <a:solidFill>
              <a:srgbClr val="898C95"/>
            </a:solidFill>
          </p:spPr>
          <p:txBody>
            <a:bodyPr wrap="square" lIns="0" tIns="0" rIns="0" bIns="0" rtlCol="0"/>
            <a:lstStyle/>
            <a:p>
              <a:endParaRPr/>
            </a:p>
          </p:txBody>
        </p:sp>
        <p:sp>
          <p:nvSpPr>
            <p:cNvPr id="1320" name="object 1323">
              <a:extLst>
                <a:ext uri="{FF2B5EF4-FFF2-40B4-BE49-F238E27FC236}">
                  <a16:creationId xmlns:a16="http://schemas.microsoft.com/office/drawing/2014/main" id="{C3B914F7-05AA-38EC-FBAA-00FA5E80BA7B}"/>
                </a:ext>
              </a:extLst>
            </p:cNvPr>
            <p:cNvSpPr/>
            <p:nvPr/>
          </p:nvSpPr>
          <p:spPr>
            <a:xfrm>
              <a:off x="6298018" y="3089172"/>
              <a:ext cx="1905" cy="6350"/>
            </a:xfrm>
            <a:custGeom>
              <a:avLst/>
              <a:gdLst/>
              <a:ahLst/>
              <a:cxnLst/>
              <a:rect l="l" t="t" r="r" b="b"/>
              <a:pathLst>
                <a:path w="1904" h="6350">
                  <a:moveTo>
                    <a:pt x="1447" y="0"/>
                  </a:moveTo>
                  <a:lnTo>
                    <a:pt x="0" y="0"/>
                  </a:lnTo>
                  <a:lnTo>
                    <a:pt x="0" y="3759"/>
                  </a:lnTo>
                  <a:lnTo>
                    <a:pt x="292" y="5778"/>
                  </a:lnTo>
                  <a:lnTo>
                    <a:pt x="1727" y="5778"/>
                  </a:lnTo>
                  <a:lnTo>
                    <a:pt x="1727" y="5207"/>
                  </a:lnTo>
                  <a:lnTo>
                    <a:pt x="1447" y="3467"/>
                  </a:lnTo>
                  <a:lnTo>
                    <a:pt x="1447" y="0"/>
                  </a:lnTo>
                  <a:close/>
                </a:path>
              </a:pathLst>
            </a:custGeom>
            <a:solidFill>
              <a:srgbClr val="C77662"/>
            </a:solidFill>
          </p:spPr>
          <p:txBody>
            <a:bodyPr wrap="square" lIns="0" tIns="0" rIns="0" bIns="0" rtlCol="0"/>
            <a:lstStyle/>
            <a:p>
              <a:endParaRPr/>
            </a:p>
          </p:txBody>
        </p:sp>
        <p:sp>
          <p:nvSpPr>
            <p:cNvPr id="1321" name="object 1324">
              <a:extLst>
                <a:ext uri="{FF2B5EF4-FFF2-40B4-BE49-F238E27FC236}">
                  <a16:creationId xmlns:a16="http://schemas.microsoft.com/office/drawing/2014/main" id="{A47878CB-3BFE-CBF1-B1F5-72F778B50A1A}"/>
                </a:ext>
              </a:extLst>
            </p:cNvPr>
            <p:cNvSpPr/>
            <p:nvPr/>
          </p:nvSpPr>
          <p:spPr>
            <a:xfrm>
              <a:off x="6331235" y="3086289"/>
              <a:ext cx="3175" cy="8890"/>
            </a:xfrm>
            <a:custGeom>
              <a:avLst/>
              <a:gdLst/>
              <a:ahLst/>
              <a:cxnLst/>
              <a:rect l="l" t="t" r="r" b="b"/>
              <a:pathLst>
                <a:path w="3175" h="8889">
                  <a:moveTo>
                    <a:pt x="0" y="863"/>
                  </a:moveTo>
                  <a:lnTo>
                    <a:pt x="0" y="8661"/>
                  </a:lnTo>
                  <a:lnTo>
                    <a:pt x="1727" y="2882"/>
                  </a:lnTo>
                  <a:lnTo>
                    <a:pt x="2307" y="1435"/>
                  </a:lnTo>
                  <a:lnTo>
                    <a:pt x="863" y="1435"/>
                  </a:lnTo>
                  <a:lnTo>
                    <a:pt x="0" y="863"/>
                  </a:lnTo>
                  <a:close/>
                </a:path>
                <a:path w="3175" h="8889">
                  <a:moveTo>
                    <a:pt x="2882" y="0"/>
                  </a:moveTo>
                  <a:lnTo>
                    <a:pt x="863" y="1435"/>
                  </a:lnTo>
                  <a:lnTo>
                    <a:pt x="2307" y="1435"/>
                  </a:lnTo>
                  <a:lnTo>
                    <a:pt x="2882" y="0"/>
                  </a:lnTo>
                  <a:close/>
                </a:path>
              </a:pathLst>
            </a:custGeom>
            <a:solidFill>
              <a:srgbClr val="707476"/>
            </a:solidFill>
          </p:spPr>
          <p:txBody>
            <a:bodyPr wrap="square" lIns="0" tIns="0" rIns="0" bIns="0" rtlCol="0"/>
            <a:lstStyle/>
            <a:p>
              <a:endParaRPr/>
            </a:p>
          </p:txBody>
        </p:sp>
        <p:sp>
          <p:nvSpPr>
            <p:cNvPr id="1322" name="object 1325">
              <a:extLst>
                <a:ext uri="{FF2B5EF4-FFF2-40B4-BE49-F238E27FC236}">
                  <a16:creationId xmlns:a16="http://schemas.microsoft.com/office/drawing/2014/main" id="{2CD405E8-047A-F6CB-DD3F-A3C3E6495457}"/>
                </a:ext>
              </a:extLst>
            </p:cNvPr>
            <p:cNvSpPr/>
            <p:nvPr/>
          </p:nvSpPr>
          <p:spPr>
            <a:xfrm>
              <a:off x="6401413" y="3091483"/>
              <a:ext cx="1270" cy="3810"/>
            </a:xfrm>
            <a:custGeom>
              <a:avLst/>
              <a:gdLst/>
              <a:ahLst/>
              <a:cxnLst/>
              <a:rect l="l" t="t" r="r" b="b"/>
              <a:pathLst>
                <a:path w="1270" h="3810">
                  <a:moveTo>
                    <a:pt x="571" y="0"/>
                  </a:moveTo>
                  <a:lnTo>
                    <a:pt x="292" y="1155"/>
                  </a:lnTo>
                  <a:lnTo>
                    <a:pt x="0" y="2311"/>
                  </a:lnTo>
                  <a:lnTo>
                    <a:pt x="0" y="3467"/>
                  </a:lnTo>
                  <a:lnTo>
                    <a:pt x="876" y="3467"/>
                  </a:lnTo>
                  <a:lnTo>
                    <a:pt x="571" y="2311"/>
                  </a:lnTo>
                  <a:lnTo>
                    <a:pt x="571" y="0"/>
                  </a:lnTo>
                  <a:close/>
                </a:path>
              </a:pathLst>
            </a:custGeom>
            <a:solidFill>
              <a:srgbClr val="A1A4A5"/>
            </a:solidFill>
          </p:spPr>
          <p:txBody>
            <a:bodyPr wrap="square" lIns="0" tIns="0" rIns="0" bIns="0" rtlCol="0"/>
            <a:lstStyle/>
            <a:p>
              <a:endParaRPr/>
            </a:p>
          </p:txBody>
        </p:sp>
        <p:sp>
          <p:nvSpPr>
            <p:cNvPr id="1323" name="object 1326">
              <a:extLst>
                <a:ext uri="{FF2B5EF4-FFF2-40B4-BE49-F238E27FC236}">
                  <a16:creationId xmlns:a16="http://schemas.microsoft.com/office/drawing/2014/main" id="{39060BDD-875F-3074-97D6-578F6C3015C7}"/>
                </a:ext>
              </a:extLst>
            </p:cNvPr>
            <p:cNvSpPr/>
            <p:nvPr/>
          </p:nvSpPr>
          <p:spPr>
            <a:xfrm>
              <a:off x="6299460" y="3076467"/>
              <a:ext cx="3810" cy="18415"/>
            </a:xfrm>
            <a:custGeom>
              <a:avLst/>
              <a:gdLst/>
              <a:ahLst/>
              <a:cxnLst/>
              <a:rect l="l" t="t" r="r" b="b"/>
              <a:pathLst>
                <a:path w="3810" h="18414">
                  <a:moveTo>
                    <a:pt x="3759" y="0"/>
                  </a:moveTo>
                  <a:lnTo>
                    <a:pt x="2895" y="0"/>
                  </a:lnTo>
                  <a:lnTo>
                    <a:pt x="2895" y="1155"/>
                  </a:lnTo>
                  <a:lnTo>
                    <a:pt x="2311" y="2019"/>
                  </a:lnTo>
                  <a:lnTo>
                    <a:pt x="2032" y="2882"/>
                  </a:lnTo>
                  <a:lnTo>
                    <a:pt x="1727" y="4038"/>
                  </a:lnTo>
                  <a:lnTo>
                    <a:pt x="1447" y="4330"/>
                  </a:lnTo>
                  <a:lnTo>
                    <a:pt x="1447" y="5486"/>
                  </a:lnTo>
                  <a:lnTo>
                    <a:pt x="1155" y="6349"/>
                  </a:lnTo>
                  <a:lnTo>
                    <a:pt x="876" y="7505"/>
                  </a:lnTo>
                  <a:lnTo>
                    <a:pt x="876" y="8661"/>
                  </a:lnTo>
                  <a:lnTo>
                    <a:pt x="571" y="9817"/>
                  </a:lnTo>
                  <a:lnTo>
                    <a:pt x="0" y="12712"/>
                  </a:lnTo>
                  <a:lnTo>
                    <a:pt x="0" y="16167"/>
                  </a:lnTo>
                  <a:lnTo>
                    <a:pt x="292" y="17906"/>
                  </a:lnTo>
                  <a:lnTo>
                    <a:pt x="1447" y="12712"/>
                  </a:lnTo>
                  <a:lnTo>
                    <a:pt x="3759" y="2882"/>
                  </a:lnTo>
                  <a:lnTo>
                    <a:pt x="3759" y="0"/>
                  </a:lnTo>
                  <a:close/>
                </a:path>
              </a:pathLst>
            </a:custGeom>
            <a:solidFill>
              <a:srgbClr val="C56853"/>
            </a:solidFill>
          </p:spPr>
          <p:txBody>
            <a:bodyPr wrap="square" lIns="0" tIns="0" rIns="0" bIns="0" rtlCol="0"/>
            <a:lstStyle/>
            <a:p>
              <a:endParaRPr/>
            </a:p>
          </p:txBody>
        </p:sp>
        <p:sp>
          <p:nvSpPr>
            <p:cNvPr id="1324" name="object 1327">
              <a:extLst>
                <a:ext uri="{FF2B5EF4-FFF2-40B4-BE49-F238E27FC236}">
                  <a16:creationId xmlns:a16="http://schemas.microsoft.com/office/drawing/2014/main" id="{8A9C4F79-4253-CCC5-CBD4-C976549FC810}"/>
                </a:ext>
              </a:extLst>
            </p:cNvPr>
            <p:cNvSpPr/>
            <p:nvPr/>
          </p:nvSpPr>
          <p:spPr>
            <a:xfrm>
              <a:off x="6153899" y="3089173"/>
              <a:ext cx="1270" cy="3810"/>
            </a:xfrm>
            <a:custGeom>
              <a:avLst/>
              <a:gdLst/>
              <a:ahLst/>
              <a:cxnLst/>
              <a:rect l="l" t="t" r="r" b="b"/>
              <a:pathLst>
                <a:path w="1270" h="3810">
                  <a:moveTo>
                    <a:pt x="1155" y="0"/>
                  </a:moveTo>
                  <a:lnTo>
                    <a:pt x="0" y="0"/>
                  </a:lnTo>
                  <a:lnTo>
                    <a:pt x="0" y="3759"/>
                  </a:lnTo>
                  <a:lnTo>
                    <a:pt x="1155" y="3759"/>
                  </a:lnTo>
                  <a:lnTo>
                    <a:pt x="1155" y="0"/>
                  </a:lnTo>
                  <a:close/>
                </a:path>
              </a:pathLst>
            </a:custGeom>
            <a:solidFill>
              <a:srgbClr val="999C9D"/>
            </a:solidFill>
          </p:spPr>
          <p:txBody>
            <a:bodyPr wrap="square" lIns="0" tIns="0" rIns="0" bIns="0" rtlCol="0"/>
            <a:lstStyle/>
            <a:p>
              <a:endParaRPr/>
            </a:p>
          </p:txBody>
        </p:sp>
        <p:sp>
          <p:nvSpPr>
            <p:cNvPr id="1325" name="object 1328">
              <a:extLst>
                <a:ext uri="{FF2B5EF4-FFF2-40B4-BE49-F238E27FC236}">
                  <a16:creationId xmlns:a16="http://schemas.microsoft.com/office/drawing/2014/main" id="{8D8EF929-03DA-BACC-B982-821E80562CD6}"/>
                </a:ext>
              </a:extLst>
            </p:cNvPr>
            <p:cNvSpPr/>
            <p:nvPr/>
          </p:nvSpPr>
          <p:spPr>
            <a:xfrm>
              <a:off x="6273756" y="3068951"/>
              <a:ext cx="4445" cy="24130"/>
            </a:xfrm>
            <a:custGeom>
              <a:avLst/>
              <a:gdLst/>
              <a:ahLst/>
              <a:cxnLst/>
              <a:rect l="l" t="t" r="r" b="b"/>
              <a:pathLst>
                <a:path w="4445" h="24130">
                  <a:moveTo>
                    <a:pt x="1447" y="0"/>
                  </a:moveTo>
                  <a:lnTo>
                    <a:pt x="292" y="1168"/>
                  </a:lnTo>
                  <a:lnTo>
                    <a:pt x="0" y="1739"/>
                  </a:lnTo>
                  <a:lnTo>
                    <a:pt x="2311" y="9245"/>
                  </a:lnTo>
                  <a:lnTo>
                    <a:pt x="3175" y="15887"/>
                  </a:lnTo>
                  <a:lnTo>
                    <a:pt x="3467" y="23977"/>
                  </a:lnTo>
                  <a:lnTo>
                    <a:pt x="4330" y="23977"/>
                  </a:lnTo>
                  <a:lnTo>
                    <a:pt x="4330" y="10985"/>
                  </a:lnTo>
                  <a:lnTo>
                    <a:pt x="3467" y="5778"/>
                  </a:lnTo>
                  <a:lnTo>
                    <a:pt x="3467" y="3759"/>
                  </a:lnTo>
                  <a:lnTo>
                    <a:pt x="2603" y="2311"/>
                  </a:lnTo>
                  <a:lnTo>
                    <a:pt x="1447" y="0"/>
                  </a:lnTo>
                  <a:close/>
                </a:path>
              </a:pathLst>
            </a:custGeom>
            <a:solidFill>
              <a:srgbClr val="C77662"/>
            </a:solidFill>
          </p:spPr>
          <p:txBody>
            <a:bodyPr wrap="square" lIns="0" tIns="0" rIns="0" bIns="0" rtlCol="0"/>
            <a:lstStyle/>
            <a:p>
              <a:endParaRPr/>
            </a:p>
          </p:txBody>
        </p:sp>
        <p:sp>
          <p:nvSpPr>
            <p:cNvPr id="1326" name="object 1329">
              <a:extLst>
                <a:ext uri="{FF2B5EF4-FFF2-40B4-BE49-F238E27FC236}">
                  <a16:creationId xmlns:a16="http://schemas.microsoft.com/office/drawing/2014/main" id="{FF147E0B-85BD-606D-4132-957B2D82758A}"/>
                </a:ext>
              </a:extLst>
            </p:cNvPr>
            <p:cNvSpPr/>
            <p:nvPr/>
          </p:nvSpPr>
          <p:spPr>
            <a:xfrm>
              <a:off x="6278091" y="3089169"/>
              <a:ext cx="1270" cy="3810"/>
            </a:xfrm>
            <a:custGeom>
              <a:avLst/>
              <a:gdLst/>
              <a:ahLst/>
              <a:cxnLst/>
              <a:rect l="l" t="t" r="r" b="b"/>
              <a:pathLst>
                <a:path w="1270" h="3810">
                  <a:moveTo>
                    <a:pt x="1155" y="0"/>
                  </a:moveTo>
                  <a:lnTo>
                    <a:pt x="0" y="0"/>
                  </a:lnTo>
                  <a:lnTo>
                    <a:pt x="0" y="3759"/>
                  </a:lnTo>
                  <a:lnTo>
                    <a:pt x="292" y="2311"/>
                  </a:lnTo>
                  <a:lnTo>
                    <a:pt x="571" y="1155"/>
                  </a:lnTo>
                  <a:lnTo>
                    <a:pt x="1155" y="0"/>
                  </a:lnTo>
                  <a:close/>
                </a:path>
              </a:pathLst>
            </a:custGeom>
            <a:solidFill>
              <a:srgbClr val="CB8F83"/>
            </a:solidFill>
          </p:spPr>
          <p:txBody>
            <a:bodyPr wrap="square" lIns="0" tIns="0" rIns="0" bIns="0" rtlCol="0"/>
            <a:lstStyle/>
            <a:p>
              <a:endParaRPr/>
            </a:p>
          </p:txBody>
        </p:sp>
        <p:sp>
          <p:nvSpPr>
            <p:cNvPr id="1327" name="object 1330">
              <a:extLst>
                <a:ext uri="{FF2B5EF4-FFF2-40B4-BE49-F238E27FC236}">
                  <a16:creationId xmlns:a16="http://schemas.microsoft.com/office/drawing/2014/main" id="{963FAF37-0CDB-0610-E744-F44BB5B831CB}"/>
                </a:ext>
              </a:extLst>
            </p:cNvPr>
            <p:cNvSpPr/>
            <p:nvPr/>
          </p:nvSpPr>
          <p:spPr>
            <a:xfrm>
              <a:off x="6163720" y="3087149"/>
              <a:ext cx="1270" cy="5080"/>
            </a:xfrm>
            <a:custGeom>
              <a:avLst/>
              <a:gdLst/>
              <a:ahLst/>
              <a:cxnLst/>
              <a:rect l="l" t="t" r="r" b="b"/>
              <a:pathLst>
                <a:path w="1270" h="5080">
                  <a:moveTo>
                    <a:pt x="863" y="0"/>
                  </a:moveTo>
                  <a:lnTo>
                    <a:pt x="571" y="1447"/>
                  </a:lnTo>
                  <a:lnTo>
                    <a:pt x="292" y="3174"/>
                  </a:lnTo>
                  <a:lnTo>
                    <a:pt x="0" y="4914"/>
                  </a:lnTo>
                  <a:lnTo>
                    <a:pt x="863" y="4914"/>
                  </a:lnTo>
                  <a:lnTo>
                    <a:pt x="863" y="0"/>
                  </a:lnTo>
                  <a:close/>
                </a:path>
              </a:pathLst>
            </a:custGeom>
            <a:solidFill>
              <a:srgbClr val="707476"/>
            </a:solidFill>
          </p:spPr>
          <p:txBody>
            <a:bodyPr wrap="square" lIns="0" tIns="0" rIns="0" bIns="0" rtlCol="0"/>
            <a:lstStyle/>
            <a:p>
              <a:endParaRPr/>
            </a:p>
          </p:txBody>
        </p:sp>
        <p:sp>
          <p:nvSpPr>
            <p:cNvPr id="1328" name="object 1331">
              <a:extLst>
                <a:ext uri="{FF2B5EF4-FFF2-40B4-BE49-F238E27FC236}">
                  <a16:creationId xmlns:a16="http://schemas.microsoft.com/office/drawing/2014/main" id="{6B764087-83D7-D0C9-7242-1FEDEB86B007}"/>
                </a:ext>
              </a:extLst>
            </p:cNvPr>
            <p:cNvSpPr/>
            <p:nvPr/>
          </p:nvSpPr>
          <p:spPr>
            <a:xfrm>
              <a:off x="6400545" y="3086576"/>
              <a:ext cx="1905" cy="3810"/>
            </a:xfrm>
            <a:custGeom>
              <a:avLst/>
              <a:gdLst/>
              <a:ahLst/>
              <a:cxnLst/>
              <a:rect l="l" t="t" r="r" b="b"/>
              <a:pathLst>
                <a:path w="1904" h="3810">
                  <a:moveTo>
                    <a:pt x="292" y="0"/>
                  </a:moveTo>
                  <a:lnTo>
                    <a:pt x="0" y="1155"/>
                  </a:lnTo>
                  <a:lnTo>
                    <a:pt x="0" y="3467"/>
                  </a:lnTo>
                  <a:lnTo>
                    <a:pt x="1447" y="3467"/>
                  </a:lnTo>
                  <a:lnTo>
                    <a:pt x="1447" y="1155"/>
                  </a:lnTo>
                  <a:lnTo>
                    <a:pt x="292" y="0"/>
                  </a:lnTo>
                  <a:close/>
                </a:path>
              </a:pathLst>
            </a:custGeom>
            <a:solidFill>
              <a:srgbClr val="919495"/>
            </a:solidFill>
          </p:spPr>
          <p:txBody>
            <a:bodyPr wrap="square" lIns="0" tIns="0" rIns="0" bIns="0" rtlCol="0"/>
            <a:lstStyle/>
            <a:p>
              <a:endParaRPr/>
            </a:p>
          </p:txBody>
        </p:sp>
        <p:sp>
          <p:nvSpPr>
            <p:cNvPr id="1329" name="object 1332">
              <a:extLst>
                <a:ext uri="{FF2B5EF4-FFF2-40B4-BE49-F238E27FC236}">
                  <a16:creationId xmlns:a16="http://schemas.microsoft.com/office/drawing/2014/main" id="{B549C062-383C-9827-F74A-C6A206003E8F}"/>
                </a:ext>
              </a:extLst>
            </p:cNvPr>
            <p:cNvSpPr/>
            <p:nvPr/>
          </p:nvSpPr>
          <p:spPr>
            <a:xfrm>
              <a:off x="6153901" y="3085709"/>
              <a:ext cx="1270" cy="3810"/>
            </a:xfrm>
            <a:custGeom>
              <a:avLst/>
              <a:gdLst/>
              <a:ahLst/>
              <a:cxnLst/>
              <a:rect l="l" t="t" r="r" b="b"/>
              <a:pathLst>
                <a:path w="1270" h="3810">
                  <a:moveTo>
                    <a:pt x="571" y="0"/>
                  </a:moveTo>
                  <a:lnTo>
                    <a:pt x="292" y="1155"/>
                  </a:lnTo>
                  <a:lnTo>
                    <a:pt x="0" y="2311"/>
                  </a:lnTo>
                  <a:lnTo>
                    <a:pt x="0" y="3467"/>
                  </a:lnTo>
                  <a:lnTo>
                    <a:pt x="1155" y="3467"/>
                  </a:lnTo>
                  <a:lnTo>
                    <a:pt x="571" y="1155"/>
                  </a:lnTo>
                  <a:lnTo>
                    <a:pt x="571" y="0"/>
                  </a:lnTo>
                  <a:close/>
                </a:path>
              </a:pathLst>
            </a:custGeom>
            <a:solidFill>
              <a:srgbClr val="A1A4A5"/>
            </a:solidFill>
          </p:spPr>
          <p:txBody>
            <a:bodyPr wrap="square" lIns="0" tIns="0" rIns="0" bIns="0" rtlCol="0"/>
            <a:lstStyle/>
            <a:p>
              <a:endParaRPr/>
            </a:p>
          </p:txBody>
        </p:sp>
        <p:sp>
          <p:nvSpPr>
            <p:cNvPr id="1330" name="object 1333">
              <a:extLst>
                <a:ext uri="{FF2B5EF4-FFF2-40B4-BE49-F238E27FC236}">
                  <a16:creationId xmlns:a16="http://schemas.microsoft.com/office/drawing/2014/main" id="{D225F0A8-1EB6-2E0E-E4E9-1A0306D93F76}"/>
                </a:ext>
              </a:extLst>
            </p:cNvPr>
            <p:cNvSpPr/>
            <p:nvPr/>
          </p:nvSpPr>
          <p:spPr>
            <a:xfrm>
              <a:off x="6278092" y="3079927"/>
              <a:ext cx="21590" cy="9525"/>
            </a:xfrm>
            <a:custGeom>
              <a:avLst/>
              <a:gdLst/>
              <a:ahLst/>
              <a:cxnLst/>
              <a:rect l="l" t="t" r="r" b="b"/>
              <a:pathLst>
                <a:path w="21589" h="9525">
                  <a:moveTo>
                    <a:pt x="1155" y="0"/>
                  </a:moveTo>
                  <a:lnTo>
                    <a:pt x="0" y="0"/>
                  </a:lnTo>
                  <a:lnTo>
                    <a:pt x="0" y="9245"/>
                  </a:lnTo>
                  <a:lnTo>
                    <a:pt x="1155" y="9245"/>
                  </a:lnTo>
                  <a:lnTo>
                    <a:pt x="1155" y="0"/>
                  </a:lnTo>
                  <a:close/>
                </a:path>
                <a:path w="21589" h="9525">
                  <a:moveTo>
                    <a:pt x="21361" y="9258"/>
                  </a:moveTo>
                  <a:lnTo>
                    <a:pt x="21069" y="8102"/>
                  </a:lnTo>
                  <a:lnTo>
                    <a:pt x="20789" y="6946"/>
                  </a:lnTo>
                  <a:lnTo>
                    <a:pt x="20789" y="5791"/>
                  </a:lnTo>
                  <a:lnTo>
                    <a:pt x="19913" y="9258"/>
                  </a:lnTo>
                  <a:lnTo>
                    <a:pt x="21361" y="9258"/>
                  </a:lnTo>
                  <a:close/>
                </a:path>
              </a:pathLst>
            </a:custGeom>
            <a:solidFill>
              <a:srgbClr val="DC8772"/>
            </a:solidFill>
          </p:spPr>
          <p:txBody>
            <a:bodyPr wrap="square" lIns="0" tIns="0" rIns="0" bIns="0" rtlCol="0"/>
            <a:lstStyle/>
            <a:p>
              <a:endParaRPr/>
            </a:p>
          </p:txBody>
        </p:sp>
        <p:sp>
          <p:nvSpPr>
            <p:cNvPr id="1331" name="object 1334">
              <a:extLst>
                <a:ext uri="{FF2B5EF4-FFF2-40B4-BE49-F238E27FC236}">
                  <a16:creationId xmlns:a16="http://schemas.microsoft.com/office/drawing/2014/main" id="{DBD415DD-2E55-516E-0372-CDAE7B22EE05}"/>
                </a:ext>
              </a:extLst>
            </p:cNvPr>
            <p:cNvSpPr/>
            <p:nvPr/>
          </p:nvSpPr>
          <p:spPr>
            <a:xfrm>
              <a:off x="6298891" y="3085124"/>
              <a:ext cx="1905" cy="4445"/>
            </a:xfrm>
            <a:custGeom>
              <a:avLst/>
              <a:gdLst/>
              <a:ahLst/>
              <a:cxnLst/>
              <a:rect l="l" t="t" r="r" b="b"/>
              <a:pathLst>
                <a:path w="1904" h="4444">
                  <a:moveTo>
                    <a:pt x="1447" y="0"/>
                  </a:moveTo>
                  <a:lnTo>
                    <a:pt x="0" y="0"/>
                  </a:lnTo>
                  <a:lnTo>
                    <a:pt x="0" y="1739"/>
                  </a:lnTo>
                  <a:lnTo>
                    <a:pt x="292" y="2895"/>
                  </a:lnTo>
                  <a:lnTo>
                    <a:pt x="571" y="4051"/>
                  </a:lnTo>
                  <a:lnTo>
                    <a:pt x="1155" y="1155"/>
                  </a:lnTo>
                  <a:lnTo>
                    <a:pt x="1447" y="0"/>
                  </a:lnTo>
                  <a:close/>
                </a:path>
              </a:pathLst>
            </a:custGeom>
            <a:solidFill>
              <a:srgbClr val="C77662"/>
            </a:solidFill>
          </p:spPr>
          <p:txBody>
            <a:bodyPr wrap="square" lIns="0" tIns="0" rIns="0" bIns="0" rtlCol="0"/>
            <a:lstStyle/>
            <a:p>
              <a:endParaRPr/>
            </a:p>
          </p:txBody>
        </p:sp>
        <p:sp>
          <p:nvSpPr>
            <p:cNvPr id="1332" name="object 1335">
              <a:extLst>
                <a:ext uri="{FF2B5EF4-FFF2-40B4-BE49-F238E27FC236}">
                  <a16:creationId xmlns:a16="http://schemas.microsoft.com/office/drawing/2014/main" id="{E0FD4F3E-53D9-A00E-CA87-73A05077ABF3}"/>
                </a:ext>
              </a:extLst>
            </p:cNvPr>
            <p:cNvSpPr/>
            <p:nvPr/>
          </p:nvSpPr>
          <p:spPr>
            <a:xfrm>
              <a:off x="6331235" y="3083391"/>
              <a:ext cx="4445" cy="4445"/>
            </a:xfrm>
            <a:custGeom>
              <a:avLst/>
              <a:gdLst/>
              <a:ahLst/>
              <a:cxnLst/>
              <a:rect l="l" t="t" r="r" b="b"/>
              <a:pathLst>
                <a:path w="4445" h="4444">
                  <a:moveTo>
                    <a:pt x="4330" y="0"/>
                  </a:moveTo>
                  <a:lnTo>
                    <a:pt x="2882" y="0"/>
                  </a:lnTo>
                  <a:lnTo>
                    <a:pt x="2882" y="1739"/>
                  </a:lnTo>
                  <a:lnTo>
                    <a:pt x="0" y="1739"/>
                  </a:lnTo>
                  <a:lnTo>
                    <a:pt x="0" y="3759"/>
                  </a:lnTo>
                  <a:lnTo>
                    <a:pt x="863" y="4343"/>
                  </a:lnTo>
                  <a:lnTo>
                    <a:pt x="2882" y="2895"/>
                  </a:lnTo>
                  <a:lnTo>
                    <a:pt x="3175" y="1739"/>
                  </a:lnTo>
                  <a:lnTo>
                    <a:pt x="3759" y="876"/>
                  </a:lnTo>
                  <a:lnTo>
                    <a:pt x="4330" y="0"/>
                  </a:lnTo>
                  <a:close/>
                </a:path>
              </a:pathLst>
            </a:custGeom>
            <a:solidFill>
              <a:srgbClr val="818485"/>
            </a:solidFill>
          </p:spPr>
          <p:txBody>
            <a:bodyPr wrap="square" lIns="0" tIns="0" rIns="0" bIns="0" rtlCol="0"/>
            <a:lstStyle/>
            <a:p>
              <a:endParaRPr/>
            </a:p>
          </p:txBody>
        </p:sp>
        <p:sp>
          <p:nvSpPr>
            <p:cNvPr id="1333" name="object 1336">
              <a:extLst>
                <a:ext uri="{FF2B5EF4-FFF2-40B4-BE49-F238E27FC236}">
                  <a16:creationId xmlns:a16="http://schemas.microsoft.com/office/drawing/2014/main" id="{B88E9290-DCEE-41FB-099D-F965B55624A8}"/>
                </a:ext>
              </a:extLst>
            </p:cNvPr>
            <p:cNvSpPr/>
            <p:nvPr/>
          </p:nvSpPr>
          <p:spPr>
            <a:xfrm>
              <a:off x="6296574" y="3080507"/>
              <a:ext cx="1905" cy="6350"/>
            </a:xfrm>
            <a:custGeom>
              <a:avLst/>
              <a:gdLst/>
              <a:ahLst/>
              <a:cxnLst/>
              <a:rect l="l" t="t" r="r" b="b"/>
              <a:pathLst>
                <a:path w="1904" h="6350">
                  <a:moveTo>
                    <a:pt x="1739" y="0"/>
                  </a:moveTo>
                  <a:lnTo>
                    <a:pt x="584" y="584"/>
                  </a:lnTo>
                  <a:lnTo>
                    <a:pt x="0" y="5778"/>
                  </a:lnTo>
                  <a:lnTo>
                    <a:pt x="1155" y="1739"/>
                  </a:lnTo>
                  <a:lnTo>
                    <a:pt x="1739" y="0"/>
                  </a:lnTo>
                  <a:close/>
                </a:path>
              </a:pathLst>
            </a:custGeom>
            <a:solidFill>
              <a:srgbClr val="E2BEB2"/>
            </a:solidFill>
          </p:spPr>
          <p:txBody>
            <a:bodyPr wrap="square" lIns="0" tIns="0" rIns="0" bIns="0" rtlCol="0"/>
            <a:lstStyle/>
            <a:p>
              <a:endParaRPr/>
            </a:p>
          </p:txBody>
        </p:sp>
        <p:sp>
          <p:nvSpPr>
            <p:cNvPr id="1334" name="object 1337">
              <a:extLst>
                <a:ext uri="{FF2B5EF4-FFF2-40B4-BE49-F238E27FC236}">
                  <a16:creationId xmlns:a16="http://schemas.microsoft.com/office/drawing/2014/main" id="{4BA9AC18-E439-5ED9-3D13-16EE2B4E6547}"/>
                </a:ext>
              </a:extLst>
            </p:cNvPr>
            <p:cNvSpPr/>
            <p:nvPr/>
          </p:nvSpPr>
          <p:spPr>
            <a:xfrm>
              <a:off x="6330079" y="3082827"/>
              <a:ext cx="1270" cy="3810"/>
            </a:xfrm>
            <a:custGeom>
              <a:avLst/>
              <a:gdLst/>
              <a:ahLst/>
              <a:cxnLst/>
              <a:rect l="l" t="t" r="r" b="b"/>
              <a:pathLst>
                <a:path w="1270" h="3810">
                  <a:moveTo>
                    <a:pt x="571" y="0"/>
                  </a:moveTo>
                  <a:lnTo>
                    <a:pt x="0" y="1727"/>
                  </a:lnTo>
                  <a:lnTo>
                    <a:pt x="0" y="2882"/>
                  </a:lnTo>
                  <a:lnTo>
                    <a:pt x="279" y="2882"/>
                  </a:lnTo>
                  <a:lnTo>
                    <a:pt x="571" y="3174"/>
                  </a:lnTo>
                  <a:lnTo>
                    <a:pt x="1155" y="3454"/>
                  </a:lnTo>
                  <a:lnTo>
                    <a:pt x="1155" y="571"/>
                  </a:lnTo>
                  <a:lnTo>
                    <a:pt x="571" y="0"/>
                  </a:lnTo>
                  <a:close/>
                </a:path>
              </a:pathLst>
            </a:custGeom>
            <a:solidFill>
              <a:srgbClr val="716D6E"/>
            </a:solidFill>
          </p:spPr>
          <p:txBody>
            <a:bodyPr wrap="square" lIns="0" tIns="0" rIns="0" bIns="0" rtlCol="0"/>
            <a:lstStyle/>
            <a:p>
              <a:endParaRPr/>
            </a:p>
          </p:txBody>
        </p:sp>
        <p:sp>
          <p:nvSpPr>
            <p:cNvPr id="1335" name="object 1338">
              <a:extLst>
                <a:ext uri="{FF2B5EF4-FFF2-40B4-BE49-F238E27FC236}">
                  <a16:creationId xmlns:a16="http://schemas.microsoft.com/office/drawing/2014/main" id="{F4C5D003-CFB7-D75B-26CD-3A2357A71C6C}"/>
                </a:ext>
              </a:extLst>
            </p:cNvPr>
            <p:cNvSpPr/>
            <p:nvPr/>
          </p:nvSpPr>
          <p:spPr>
            <a:xfrm>
              <a:off x="6400545" y="3030262"/>
              <a:ext cx="1270" cy="55880"/>
            </a:xfrm>
            <a:custGeom>
              <a:avLst/>
              <a:gdLst/>
              <a:ahLst/>
              <a:cxnLst/>
              <a:rect l="l" t="t" r="r" b="b"/>
              <a:pathLst>
                <a:path w="1270" h="55880">
                  <a:moveTo>
                    <a:pt x="863" y="0"/>
                  </a:moveTo>
                  <a:lnTo>
                    <a:pt x="0" y="0"/>
                  </a:lnTo>
                  <a:lnTo>
                    <a:pt x="0" y="52844"/>
                  </a:lnTo>
                  <a:lnTo>
                    <a:pt x="292" y="55448"/>
                  </a:lnTo>
                  <a:lnTo>
                    <a:pt x="340" y="48520"/>
                  </a:lnTo>
                  <a:lnTo>
                    <a:pt x="863" y="28016"/>
                  </a:lnTo>
                  <a:lnTo>
                    <a:pt x="863" y="0"/>
                  </a:lnTo>
                  <a:close/>
                </a:path>
              </a:pathLst>
            </a:custGeom>
            <a:solidFill>
              <a:srgbClr val="A9ACAC"/>
            </a:solidFill>
          </p:spPr>
          <p:txBody>
            <a:bodyPr wrap="square" lIns="0" tIns="0" rIns="0" bIns="0" rtlCol="0"/>
            <a:lstStyle/>
            <a:p>
              <a:endParaRPr/>
            </a:p>
          </p:txBody>
        </p:sp>
        <p:sp>
          <p:nvSpPr>
            <p:cNvPr id="1336" name="object 1339">
              <a:extLst>
                <a:ext uri="{FF2B5EF4-FFF2-40B4-BE49-F238E27FC236}">
                  <a16:creationId xmlns:a16="http://schemas.microsoft.com/office/drawing/2014/main" id="{00E61541-ED26-B291-218A-B011B612D01E}"/>
                </a:ext>
              </a:extLst>
            </p:cNvPr>
            <p:cNvSpPr/>
            <p:nvPr/>
          </p:nvSpPr>
          <p:spPr>
            <a:xfrm>
              <a:off x="6298886" y="3081954"/>
              <a:ext cx="2540" cy="3175"/>
            </a:xfrm>
            <a:custGeom>
              <a:avLst/>
              <a:gdLst/>
              <a:ahLst/>
              <a:cxnLst/>
              <a:rect l="l" t="t" r="r" b="b"/>
              <a:pathLst>
                <a:path w="2539" h="3175">
                  <a:moveTo>
                    <a:pt x="2019" y="0"/>
                  </a:moveTo>
                  <a:lnTo>
                    <a:pt x="1447" y="0"/>
                  </a:lnTo>
                  <a:lnTo>
                    <a:pt x="863" y="863"/>
                  </a:lnTo>
                  <a:lnTo>
                    <a:pt x="292" y="2019"/>
                  </a:lnTo>
                  <a:lnTo>
                    <a:pt x="0" y="3175"/>
                  </a:lnTo>
                  <a:lnTo>
                    <a:pt x="1447" y="3175"/>
                  </a:lnTo>
                  <a:lnTo>
                    <a:pt x="1447" y="2019"/>
                  </a:lnTo>
                  <a:lnTo>
                    <a:pt x="1727" y="863"/>
                  </a:lnTo>
                  <a:lnTo>
                    <a:pt x="2019" y="0"/>
                  </a:lnTo>
                  <a:close/>
                </a:path>
              </a:pathLst>
            </a:custGeom>
            <a:solidFill>
              <a:srgbClr val="DC8772"/>
            </a:solidFill>
          </p:spPr>
          <p:txBody>
            <a:bodyPr wrap="square" lIns="0" tIns="0" rIns="0" bIns="0" rtlCol="0"/>
            <a:lstStyle/>
            <a:p>
              <a:endParaRPr/>
            </a:p>
          </p:txBody>
        </p:sp>
        <p:sp>
          <p:nvSpPr>
            <p:cNvPr id="1337" name="object 1340">
              <a:extLst>
                <a:ext uri="{FF2B5EF4-FFF2-40B4-BE49-F238E27FC236}">
                  <a16:creationId xmlns:a16="http://schemas.microsoft.com/office/drawing/2014/main" id="{FD31CCD3-4376-96F5-F0D2-FA556F984FCF}"/>
                </a:ext>
              </a:extLst>
            </p:cNvPr>
            <p:cNvSpPr/>
            <p:nvPr/>
          </p:nvSpPr>
          <p:spPr>
            <a:xfrm>
              <a:off x="6331235" y="3061152"/>
              <a:ext cx="8890" cy="24130"/>
            </a:xfrm>
            <a:custGeom>
              <a:avLst/>
              <a:gdLst/>
              <a:ahLst/>
              <a:cxnLst/>
              <a:rect l="l" t="t" r="r" b="b"/>
              <a:pathLst>
                <a:path w="8889" h="24130">
                  <a:moveTo>
                    <a:pt x="8661" y="0"/>
                  </a:moveTo>
                  <a:lnTo>
                    <a:pt x="7226" y="5499"/>
                  </a:lnTo>
                  <a:lnTo>
                    <a:pt x="5765" y="10985"/>
                  </a:lnTo>
                  <a:lnTo>
                    <a:pt x="4622" y="16471"/>
                  </a:lnTo>
                  <a:lnTo>
                    <a:pt x="2882" y="20218"/>
                  </a:lnTo>
                  <a:lnTo>
                    <a:pt x="0" y="22250"/>
                  </a:lnTo>
                  <a:lnTo>
                    <a:pt x="0" y="23977"/>
                  </a:lnTo>
                  <a:lnTo>
                    <a:pt x="2882" y="23977"/>
                  </a:lnTo>
                  <a:lnTo>
                    <a:pt x="2882" y="22250"/>
                  </a:lnTo>
                  <a:lnTo>
                    <a:pt x="4330" y="22250"/>
                  </a:lnTo>
                  <a:lnTo>
                    <a:pt x="6642" y="15316"/>
                  </a:lnTo>
                  <a:lnTo>
                    <a:pt x="8077" y="12141"/>
                  </a:lnTo>
                  <a:lnTo>
                    <a:pt x="8077" y="10985"/>
                  </a:lnTo>
                  <a:lnTo>
                    <a:pt x="8661" y="8674"/>
                  </a:lnTo>
                  <a:lnTo>
                    <a:pt x="8661" y="0"/>
                  </a:lnTo>
                  <a:close/>
                </a:path>
              </a:pathLst>
            </a:custGeom>
            <a:solidFill>
              <a:srgbClr val="898C8D"/>
            </a:solidFill>
          </p:spPr>
          <p:txBody>
            <a:bodyPr wrap="square" lIns="0" tIns="0" rIns="0" bIns="0" rtlCol="0"/>
            <a:lstStyle/>
            <a:p>
              <a:endParaRPr/>
            </a:p>
          </p:txBody>
        </p:sp>
        <p:sp>
          <p:nvSpPr>
            <p:cNvPr id="1338" name="object 1341">
              <a:extLst>
                <a:ext uri="{FF2B5EF4-FFF2-40B4-BE49-F238E27FC236}">
                  <a16:creationId xmlns:a16="http://schemas.microsoft.com/office/drawing/2014/main" id="{0E6C24AB-DE5E-0063-C081-67CFE2C16ABF}"/>
                </a:ext>
              </a:extLst>
            </p:cNvPr>
            <p:cNvSpPr/>
            <p:nvPr/>
          </p:nvSpPr>
          <p:spPr>
            <a:xfrm>
              <a:off x="6267692" y="3030251"/>
              <a:ext cx="1905" cy="54610"/>
            </a:xfrm>
            <a:custGeom>
              <a:avLst/>
              <a:gdLst/>
              <a:ahLst/>
              <a:cxnLst/>
              <a:rect l="l" t="t" r="r" b="b"/>
              <a:pathLst>
                <a:path w="1904" h="54610">
                  <a:moveTo>
                    <a:pt x="1727" y="0"/>
                  </a:moveTo>
                  <a:lnTo>
                    <a:pt x="0" y="54013"/>
                  </a:lnTo>
                  <a:lnTo>
                    <a:pt x="1155" y="51993"/>
                  </a:lnTo>
                  <a:lnTo>
                    <a:pt x="1727" y="40436"/>
                  </a:lnTo>
                  <a:lnTo>
                    <a:pt x="1727" y="0"/>
                  </a:lnTo>
                  <a:close/>
                </a:path>
              </a:pathLst>
            </a:custGeom>
            <a:solidFill>
              <a:srgbClr val="9A9D95"/>
            </a:solidFill>
          </p:spPr>
          <p:txBody>
            <a:bodyPr wrap="square" lIns="0" tIns="0" rIns="0" bIns="0" rtlCol="0"/>
            <a:lstStyle/>
            <a:p>
              <a:endParaRPr/>
            </a:p>
          </p:txBody>
        </p:sp>
        <p:sp>
          <p:nvSpPr>
            <p:cNvPr id="1339" name="object 1342">
              <a:extLst>
                <a:ext uri="{FF2B5EF4-FFF2-40B4-BE49-F238E27FC236}">
                  <a16:creationId xmlns:a16="http://schemas.microsoft.com/office/drawing/2014/main" id="{6A65B9D5-6703-90A3-A8AB-9B4299758447}"/>
                </a:ext>
              </a:extLst>
            </p:cNvPr>
            <p:cNvSpPr/>
            <p:nvPr/>
          </p:nvSpPr>
          <p:spPr>
            <a:xfrm>
              <a:off x="6330651" y="3064615"/>
              <a:ext cx="6350" cy="19050"/>
            </a:xfrm>
            <a:custGeom>
              <a:avLst/>
              <a:gdLst/>
              <a:ahLst/>
              <a:cxnLst/>
              <a:rect l="l" t="t" r="r" b="b"/>
              <a:pathLst>
                <a:path w="6350" h="19050">
                  <a:moveTo>
                    <a:pt x="5778" y="0"/>
                  </a:moveTo>
                  <a:lnTo>
                    <a:pt x="1739" y="12141"/>
                  </a:lnTo>
                  <a:lnTo>
                    <a:pt x="0" y="18211"/>
                  </a:lnTo>
                  <a:lnTo>
                    <a:pt x="584" y="18783"/>
                  </a:lnTo>
                  <a:lnTo>
                    <a:pt x="3467" y="16764"/>
                  </a:lnTo>
                  <a:lnTo>
                    <a:pt x="5071" y="13296"/>
                  </a:lnTo>
                  <a:lnTo>
                    <a:pt x="4051" y="13296"/>
                  </a:lnTo>
                  <a:lnTo>
                    <a:pt x="4622" y="8674"/>
                  </a:lnTo>
                  <a:lnTo>
                    <a:pt x="5778" y="0"/>
                  </a:lnTo>
                  <a:close/>
                </a:path>
                <a:path w="6350" h="19050">
                  <a:moveTo>
                    <a:pt x="5206" y="13004"/>
                  </a:moveTo>
                  <a:lnTo>
                    <a:pt x="4343" y="13004"/>
                  </a:lnTo>
                  <a:lnTo>
                    <a:pt x="4051" y="13296"/>
                  </a:lnTo>
                  <a:lnTo>
                    <a:pt x="5071" y="13296"/>
                  </a:lnTo>
                  <a:lnTo>
                    <a:pt x="5206" y="13004"/>
                  </a:lnTo>
                  <a:close/>
                </a:path>
              </a:pathLst>
            </a:custGeom>
            <a:solidFill>
              <a:srgbClr val="999C9D"/>
            </a:solidFill>
          </p:spPr>
          <p:txBody>
            <a:bodyPr wrap="square" lIns="0" tIns="0" rIns="0" bIns="0" rtlCol="0"/>
            <a:lstStyle/>
            <a:p>
              <a:endParaRPr/>
            </a:p>
          </p:txBody>
        </p:sp>
        <p:sp>
          <p:nvSpPr>
            <p:cNvPr id="1340" name="object 1343">
              <a:extLst>
                <a:ext uri="{FF2B5EF4-FFF2-40B4-BE49-F238E27FC236}">
                  <a16:creationId xmlns:a16="http://schemas.microsoft.com/office/drawing/2014/main" id="{CC74DE07-9F0D-56ED-C3E0-C8D22602B268}"/>
                </a:ext>
              </a:extLst>
            </p:cNvPr>
            <p:cNvSpPr/>
            <p:nvPr/>
          </p:nvSpPr>
          <p:spPr>
            <a:xfrm>
              <a:off x="6300331" y="3077913"/>
              <a:ext cx="1270" cy="4445"/>
            </a:xfrm>
            <a:custGeom>
              <a:avLst/>
              <a:gdLst/>
              <a:ahLst/>
              <a:cxnLst/>
              <a:rect l="l" t="t" r="r" b="b"/>
              <a:pathLst>
                <a:path w="1270" h="4444">
                  <a:moveTo>
                    <a:pt x="571" y="0"/>
                  </a:moveTo>
                  <a:lnTo>
                    <a:pt x="279" y="1155"/>
                  </a:lnTo>
                  <a:lnTo>
                    <a:pt x="0" y="2590"/>
                  </a:lnTo>
                  <a:lnTo>
                    <a:pt x="0" y="4038"/>
                  </a:lnTo>
                  <a:lnTo>
                    <a:pt x="571" y="4038"/>
                  </a:lnTo>
                  <a:lnTo>
                    <a:pt x="571" y="2882"/>
                  </a:lnTo>
                  <a:lnTo>
                    <a:pt x="863" y="2590"/>
                  </a:lnTo>
                  <a:lnTo>
                    <a:pt x="571" y="1727"/>
                  </a:lnTo>
                  <a:lnTo>
                    <a:pt x="571" y="0"/>
                  </a:lnTo>
                  <a:close/>
                </a:path>
              </a:pathLst>
            </a:custGeom>
            <a:solidFill>
              <a:srgbClr val="DC8772"/>
            </a:solidFill>
          </p:spPr>
          <p:txBody>
            <a:bodyPr wrap="square" lIns="0" tIns="0" rIns="0" bIns="0" rtlCol="0"/>
            <a:lstStyle/>
            <a:p>
              <a:endParaRPr/>
            </a:p>
          </p:txBody>
        </p:sp>
        <p:sp>
          <p:nvSpPr>
            <p:cNvPr id="1341" name="object 1344">
              <a:extLst>
                <a:ext uri="{FF2B5EF4-FFF2-40B4-BE49-F238E27FC236}">
                  <a16:creationId xmlns:a16="http://schemas.microsoft.com/office/drawing/2014/main" id="{1C2B5166-95CB-0787-CE1D-0DB1F4583D20}"/>
                </a:ext>
              </a:extLst>
            </p:cNvPr>
            <p:cNvSpPr/>
            <p:nvPr/>
          </p:nvSpPr>
          <p:spPr>
            <a:xfrm>
              <a:off x="6425379" y="3076465"/>
              <a:ext cx="1270" cy="5715"/>
            </a:xfrm>
            <a:custGeom>
              <a:avLst/>
              <a:gdLst/>
              <a:ahLst/>
              <a:cxnLst/>
              <a:rect l="l" t="t" r="r" b="b"/>
              <a:pathLst>
                <a:path w="1270" h="5714">
                  <a:moveTo>
                    <a:pt x="1155" y="0"/>
                  </a:moveTo>
                  <a:lnTo>
                    <a:pt x="0" y="0"/>
                  </a:lnTo>
                  <a:lnTo>
                    <a:pt x="0" y="1727"/>
                  </a:lnTo>
                  <a:lnTo>
                    <a:pt x="292" y="3467"/>
                  </a:lnTo>
                  <a:lnTo>
                    <a:pt x="584" y="5486"/>
                  </a:lnTo>
                  <a:lnTo>
                    <a:pt x="584" y="3467"/>
                  </a:lnTo>
                  <a:lnTo>
                    <a:pt x="1155" y="0"/>
                  </a:lnTo>
                  <a:close/>
                </a:path>
              </a:pathLst>
            </a:custGeom>
            <a:solidFill>
              <a:srgbClr val="999C9D"/>
            </a:solidFill>
          </p:spPr>
          <p:txBody>
            <a:bodyPr wrap="square" lIns="0" tIns="0" rIns="0" bIns="0" rtlCol="0"/>
            <a:lstStyle/>
            <a:p>
              <a:endParaRPr/>
            </a:p>
          </p:txBody>
        </p:sp>
        <p:sp>
          <p:nvSpPr>
            <p:cNvPr id="1342" name="object 1345">
              <a:extLst>
                <a:ext uri="{FF2B5EF4-FFF2-40B4-BE49-F238E27FC236}">
                  <a16:creationId xmlns:a16="http://schemas.microsoft.com/office/drawing/2014/main" id="{3FE60150-F4A4-EB27-6535-3733E47FAAC7}"/>
                </a:ext>
              </a:extLst>
            </p:cNvPr>
            <p:cNvSpPr/>
            <p:nvPr/>
          </p:nvSpPr>
          <p:spPr>
            <a:xfrm>
              <a:off x="6198666" y="3074157"/>
              <a:ext cx="1270" cy="6350"/>
            </a:xfrm>
            <a:custGeom>
              <a:avLst/>
              <a:gdLst/>
              <a:ahLst/>
              <a:cxnLst/>
              <a:rect l="l" t="t" r="r" b="b"/>
              <a:pathLst>
                <a:path w="1270" h="6350">
                  <a:moveTo>
                    <a:pt x="1155" y="0"/>
                  </a:moveTo>
                  <a:lnTo>
                    <a:pt x="571" y="584"/>
                  </a:lnTo>
                  <a:lnTo>
                    <a:pt x="292" y="1155"/>
                  </a:lnTo>
                  <a:lnTo>
                    <a:pt x="0" y="2019"/>
                  </a:lnTo>
                  <a:lnTo>
                    <a:pt x="0" y="6350"/>
                  </a:lnTo>
                  <a:lnTo>
                    <a:pt x="292" y="4038"/>
                  </a:lnTo>
                  <a:lnTo>
                    <a:pt x="571" y="2019"/>
                  </a:lnTo>
                  <a:lnTo>
                    <a:pt x="1155" y="0"/>
                  </a:lnTo>
                  <a:close/>
                </a:path>
              </a:pathLst>
            </a:custGeom>
            <a:solidFill>
              <a:srgbClr val="818485"/>
            </a:solidFill>
          </p:spPr>
          <p:txBody>
            <a:bodyPr wrap="square" lIns="0" tIns="0" rIns="0" bIns="0" rtlCol="0"/>
            <a:lstStyle/>
            <a:p>
              <a:endParaRPr/>
            </a:p>
          </p:txBody>
        </p:sp>
        <p:sp>
          <p:nvSpPr>
            <p:cNvPr id="1343" name="object 1346">
              <a:extLst>
                <a:ext uri="{FF2B5EF4-FFF2-40B4-BE49-F238E27FC236}">
                  <a16:creationId xmlns:a16="http://schemas.microsoft.com/office/drawing/2014/main" id="{874224C2-83FB-6092-2196-9788774919A7}"/>
                </a:ext>
              </a:extLst>
            </p:cNvPr>
            <p:cNvSpPr/>
            <p:nvPr/>
          </p:nvSpPr>
          <p:spPr>
            <a:xfrm>
              <a:off x="6300914" y="3077624"/>
              <a:ext cx="1905" cy="3175"/>
            </a:xfrm>
            <a:custGeom>
              <a:avLst/>
              <a:gdLst/>
              <a:ahLst/>
              <a:cxnLst/>
              <a:rect l="l" t="t" r="r" b="b"/>
              <a:pathLst>
                <a:path w="1904" h="3175">
                  <a:moveTo>
                    <a:pt x="1435" y="0"/>
                  </a:moveTo>
                  <a:lnTo>
                    <a:pt x="0" y="0"/>
                  </a:lnTo>
                  <a:lnTo>
                    <a:pt x="0" y="2019"/>
                  </a:lnTo>
                  <a:lnTo>
                    <a:pt x="279" y="2882"/>
                  </a:lnTo>
                  <a:lnTo>
                    <a:pt x="571" y="1727"/>
                  </a:lnTo>
                  <a:lnTo>
                    <a:pt x="863" y="863"/>
                  </a:lnTo>
                  <a:lnTo>
                    <a:pt x="1435" y="0"/>
                  </a:lnTo>
                  <a:close/>
                </a:path>
              </a:pathLst>
            </a:custGeom>
            <a:solidFill>
              <a:srgbClr val="C77662"/>
            </a:solidFill>
          </p:spPr>
          <p:txBody>
            <a:bodyPr wrap="square" lIns="0" tIns="0" rIns="0" bIns="0" rtlCol="0"/>
            <a:lstStyle/>
            <a:p>
              <a:endParaRPr/>
            </a:p>
          </p:txBody>
        </p:sp>
        <p:sp>
          <p:nvSpPr>
            <p:cNvPr id="1344" name="object 1347">
              <a:extLst>
                <a:ext uri="{FF2B5EF4-FFF2-40B4-BE49-F238E27FC236}">
                  <a16:creationId xmlns:a16="http://schemas.microsoft.com/office/drawing/2014/main" id="{AEED16F7-B99D-6DE3-6C86-9FB2175C1E59}"/>
                </a:ext>
              </a:extLst>
            </p:cNvPr>
            <p:cNvSpPr/>
            <p:nvPr/>
          </p:nvSpPr>
          <p:spPr>
            <a:xfrm>
              <a:off x="6277227" y="3074737"/>
              <a:ext cx="2540" cy="5715"/>
            </a:xfrm>
            <a:custGeom>
              <a:avLst/>
              <a:gdLst/>
              <a:ahLst/>
              <a:cxnLst/>
              <a:rect l="l" t="t" r="r" b="b"/>
              <a:pathLst>
                <a:path w="2539" h="5714">
                  <a:moveTo>
                    <a:pt x="2019" y="0"/>
                  </a:moveTo>
                  <a:lnTo>
                    <a:pt x="0" y="0"/>
                  </a:lnTo>
                  <a:lnTo>
                    <a:pt x="279" y="1727"/>
                  </a:lnTo>
                  <a:lnTo>
                    <a:pt x="863" y="5194"/>
                  </a:lnTo>
                  <a:lnTo>
                    <a:pt x="2019" y="5194"/>
                  </a:lnTo>
                  <a:lnTo>
                    <a:pt x="2019" y="0"/>
                  </a:lnTo>
                  <a:close/>
                </a:path>
              </a:pathLst>
            </a:custGeom>
            <a:solidFill>
              <a:srgbClr val="DC8772"/>
            </a:solidFill>
          </p:spPr>
          <p:txBody>
            <a:bodyPr wrap="square" lIns="0" tIns="0" rIns="0" bIns="0" rtlCol="0"/>
            <a:lstStyle/>
            <a:p>
              <a:endParaRPr/>
            </a:p>
          </p:txBody>
        </p:sp>
        <p:sp>
          <p:nvSpPr>
            <p:cNvPr id="1345" name="object 1348">
              <a:extLst>
                <a:ext uri="{FF2B5EF4-FFF2-40B4-BE49-F238E27FC236}">
                  <a16:creationId xmlns:a16="http://schemas.microsoft.com/office/drawing/2014/main" id="{167EB94B-2B09-F5A6-FACD-27D578A51D80}"/>
                </a:ext>
              </a:extLst>
            </p:cNvPr>
            <p:cNvSpPr/>
            <p:nvPr/>
          </p:nvSpPr>
          <p:spPr>
            <a:xfrm>
              <a:off x="6297728" y="3067799"/>
              <a:ext cx="3175" cy="12065"/>
            </a:xfrm>
            <a:custGeom>
              <a:avLst/>
              <a:gdLst/>
              <a:ahLst/>
              <a:cxnLst/>
              <a:rect l="l" t="t" r="r" b="b"/>
              <a:pathLst>
                <a:path w="3175" h="12064">
                  <a:moveTo>
                    <a:pt x="2603" y="0"/>
                  </a:moveTo>
                  <a:lnTo>
                    <a:pt x="292" y="1739"/>
                  </a:lnTo>
                  <a:lnTo>
                    <a:pt x="0" y="8674"/>
                  </a:lnTo>
                  <a:lnTo>
                    <a:pt x="584" y="11557"/>
                  </a:lnTo>
                  <a:lnTo>
                    <a:pt x="2019" y="6934"/>
                  </a:lnTo>
                  <a:lnTo>
                    <a:pt x="2603" y="0"/>
                  </a:lnTo>
                  <a:close/>
                </a:path>
              </a:pathLst>
            </a:custGeom>
            <a:solidFill>
              <a:srgbClr val="E2BEB2"/>
            </a:solidFill>
          </p:spPr>
          <p:txBody>
            <a:bodyPr wrap="square" lIns="0" tIns="0" rIns="0" bIns="0" rtlCol="0"/>
            <a:lstStyle/>
            <a:p>
              <a:endParaRPr/>
            </a:p>
          </p:txBody>
        </p:sp>
        <p:sp>
          <p:nvSpPr>
            <p:cNvPr id="1346" name="object 1349">
              <a:extLst>
                <a:ext uri="{FF2B5EF4-FFF2-40B4-BE49-F238E27FC236}">
                  <a16:creationId xmlns:a16="http://schemas.microsoft.com/office/drawing/2014/main" id="{65E6CCA4-C20B-A98E-9CEA-77F031FCFF91}"/>
                </a:ext>
              </a:extLst>
            </p:cNvPr>
            <p:cNvSpPr/>
            <p:nvPr/>
          </p:nvSpPr>
          <p:spPr>
            <a:xfrm>
              <a:off x="6303215" y="3074157"/>
              <a:ext cx="635" cy="3810"/>
            </a:xfrm>
            <a:custGeom>
              <a:avLst/>
              <a:gdLst/>
              <a:ahLst/>
              <a:cxnLst/>
              <a:rect l="l" t="t" r="r" b="b"/>
              <a:pathLst>
                <a:path w="635" h="3810">
                  <a:moveTo>
                    <a:pt x="584" y="0"/>
                  </a:moveTo>
                  <a:lnTo>
                    <a:pt x="292" y="571"/>
                  </a:lnTo>
                  <a:lnTo>
                    <a:pt x="0" y="1435"/>
                  </a:lnTo>
                  <a:lnTo>
                    <a:pt x="0" y="3467"/>
                  </a:lnTo>
                  <a:lnTo>
                    <a:pt x="584" y="0"/>
                  </a:lnTo>
                  <a:close/>
                </a:path>
              </a:pathLst>
            </a:custGeom>
            <a:solidFill>
              <a:srgbClr val="B45743"/>
            </a:solidFill>
          </p:spPr>
          <p:txBody>
            <a:bodyPr wrap="square" lIns="0" tIns="0" rIns="0" bIns="0" rtlCol="0"/>
            <a:lstStyle/>
            <a:p>
              <a:endParaRPr/>
            </a:p>
          </p:txBody>
        </p:sp>
        <p:sp>
          <p:nvSpPr>
            <p:cNvPr id="1347" name="object 1350">
              <a:extLst>
                <a:ext uri="{FF2B5EF4-FFF2-40B4-BE49-F238E27FC236}">
                  <a16:creationId xmlns:a16="http://schemas.microsoft.com/office/drawing/2014/main" id="{28EF878B-184E-AC7E-32E0-BBD444F87E12}"/>
                </a:ext>
              </a:extLst>
            </p:cNvPr>
            <p:cNvSpPr/>
            <p:nvPr/>
          </p:nvSpPr>
          <p:spPr>
            <a:xfrm>
              <a:off x="6334693" y="3053942"/>
              <a:ext cx="5715" cy="24130"/>
            </a:xfrm>
            <a:custGeom>
              <a:avLst/>
              <a:gdLst/>
              <a:ahLst/>
              <a:cxnLst/>
              <a:rect l="l" t="t" r="r" b="b"/>
              <a:pathLst>
                <a:path w="5714" h="24130">
                  <a:moveTo>
                    <a:pt x="5499" y="0"/>
                  </a:moveTo>
                  <a:lnTo>
                    <a:pt x="4330" y="863"/>
                  </a:lnTo>
                  <a:lnTo>
                    <a:pt x="1739" y="10680"/>
                  </a:lnTo>
                  <a:lnTo>
                    <a:pt x="1155" y="15011"/>
                  </a:lnTo>
                  <a:lnTo>
                    <a:pt x="0" y="23964"/>
                  </a:lnTo>
                  <a:lnTo>
                    <a:pt x="292" y="23672"/>
                  </a:lnTo>
                  <a:lnTo>
                    <a:pt x="1155" y="23672"/>
                  </a:lnTo>
                  <a:lnTo>
                    <a:pt x="2311" y="18186"/>
                  </a:lnTo>
                  <a:lnTo>
                    <a:pt x="5207" y="7213"/>
                  </a:lnTo>
                  <a:lnTo>
                    <a:pt x="5207" y="2311"/>
                  </a:lnTo>
                  <a:lnTo>
                    <a:pt x="5499" y="0"/>
                  </a:lnTo>
                  <a:close/>
                </a:path>
              </a:pathLst>
            </a:custGeom>
            <a:solidFill>
              <a:srgbClr val="A1A4A5"/>
            </a:solidFill>
          </p:spPr>
          <p:txBody>
            <a:bodyPr wrap="square" lIns="0" tIns="0" rIns="0" bIns="0" rtlCol="0"/>
            <a:lstStyle/>
            <a:p>
              <a:endParaRPr/>
            </a:p>
          </p:txBody>
        </p:sp>
        <p:sp>
          <p:nvSpPr>
            <p:cNvPr id="1348" name="object 1351">
              <a:extLst>
                <a:ext uri="{FF2B5EF4-FFF2-40B4-BE49-F238E27FC236}">
                  <a16:creationId xmlns:a16="http://schemas.microsoft.com/office/drawing/2014/main" id="{07E3947D-5A71-247D-4258-FE639198E65C}"/>
                </a:ext>
              </a:extLst>
            </p:cNvPr>
            <p:cNvSpPr/>
            <p:nvPr/>
          </p:nvSpPr>
          <p:spPr>
            <a:xfrm>
              <a:off x="6397115" y="2991267"/>
              <a:ext cx="3810" cy="87630"/>
            </a:xfrm>
            <a:custGeom>
              <a:avLst/>
              <a:gdLst/>
              <a:ahLst/>
              <a:cxnLst/>
              <a:rect l="l" t="t" r="r" b="b"/>
              <a:pathLst>
                <a:path w="3810" h="87630">
                  <a:moveTo>
                    <a:pt x="1985" y="0"/>
                  </a:moveTo>
                  <a:lnTo>
                    <a:pt x="0" y="43935"/>
                  </a:lnTo>
                  <a:lnTo>
                    <a:pt x="401" y="66486"/>
                  </a:lnTo>
                  <a:lnTo>
                    <a:pt x="3433" y="87223"/>
                  </a:lnTo>
                  <a:lnTo>
                    <a:pt x="3433" y="35229"/>
                  </a:lnTo>
                  <a:lnTo>
                    <a:pt x="2849" y="34074"/>
                  </a:lnTo>
                  <a:lnTo>
                    <a:pt x="2278" y="32346"/>
                  </a:lnTo>
                  <a:lnTo>
                    <a:pt x="2278" y="19926"/>
                  </a:lnTo>
                  <a:lnTo>
                    <a:pt x="1985" y="13284"/>
                  </a:lnTo>
                  <a:lnTo>
                    <a:pt x="1985" y="0"/>
                  </a:lnTo>
                  <a:close/>
                </a:path>
              </a:pathLst>
            </a:custGeom>
            <a:solidFill>
              <a:srgbClr val="919495"/>
            </a:solidFill>
          </p:spPr>
          <p:txBody>
            <a:bodyPr wrap="square" lIns="0" tIns="0" rIns="0" bIns="0" rtlCol="0"/>
            <a:lstStyle/>
            <a:p>
              <a:endParaRPr/>
            </a:p>
          </p:txBody>
        </p:sp>
        <p:sp>
          <p:nvSpPr>
            <p:cNvPr id="1349" name="object 1352">
              <a:extLst>
                <a:ext uri="{FF2B5EF4-FFF2-40B4-BE49-F238E27FC236}">
                  <a16:creationId xmlns:a16="http://schemas.microsoft.com/office/drawing/2014/main" id="{306CC399-9102-E7A5-364B-CBFCFDEA8F92}"/>
                </a:ext>
              </a:extLst>
            </p:cNvPr>
            <p:cNvSpPr/>
            <p:nvPr/>
          </p:nvSpPr>
          <p:spPr>
            <a:xfrm>
              <a:off x="6300908" y="3074737"/>
              <a:ext cx="1905" cy="3175"/>
            </a:xfrm>
            <a:custGeom>
              <a:avLst/>
              <a:gdLst/>
              <a:ahLst/>
              <a:cxnLst/>
              <a:rect l="l" t="t" r="r" b="b"/>
              <a:pathLst>
                <a:path w="1904" h="3175">
                  <a:moveTo>
                    <a:pt x="1447" y="0"/>
                  </a:moveTo>
                  <a:lnTo>
                    <a:pt x="279" y="0"/>
                  </a:lnTo>
                  <a:lnTo>
                    <a:pt x="0" y="863"/>
                  </a:lnTo>
                  <a:lnTo>
                    <a:pt x="0" y="2882"/>
                  </a:lnTo>
                  <a:lnTo>
                    <a:pt x="1447" y="2882"/>
                  </a:lnTo>
                  <a:lnTo>
                    <a:pt x="1447" y="0"/>
                  </a:lnTo>
                  <a:close/>
                </a:path>
              </a:pathLst>
            </a:custGeom>
            <a:solidFill>
              <a:srgbClr val="DC8772"/>
            </a:solidFill>
          </p:spPr>
          <p:txBody>
            <a:bodyPr wrap="square" lIns="0" tIns="0" rIns="0" bIns="0" rtlCol="0"/>
            <a:lstStyle/>
            <a:p>
              <a:endParaRPr/>
            </a:p>
          </p:txBody>
        </p:sp>
        <p:sp>
          <p:nvSpPr>
            <p:cNvPr id="1350" name="object 1353">
              <a:extLst>
                <a:ext uri="{FF2B5EF4-FFF2-40B4-BE49-F238E27FC236}">
                  <a16:creationId xmlns:a16="http://schemas.microsoft.com/office/drawing/2014/main" id="{42133094-18F8-860C-84C3-F30C9581725A}"/>
                </a:ext>
              </a:extLst>
            </p:cNvPr>
            <p:cNvSpPr/>
            <p:nvPr/>
          </p:nvSpPr>
          <p:spPr>
            <a:xfrm>
              <a:off x="6302353" y="3073572"/>
              <a:ext cx="1905" cy="3175"/>
            </a:xfrm>
            <a:custGeom>
              <a:avLst/>
              <a:gdLst/>
              <a:ahLst/>
              <a:cxnLst/>
              <a:rect l="l" t="t" r="r" b="b"/>
              <a:pathLst>
                <a:path w="1904" h="3175">
                  <a:moveTo>
                    <a:pt x="1435" y="0"/>
                  </a:moveTo>
                  <a:lnTo>
                    <a:pt x="0" y="0"/>
                  </a:lnTo>
                  <a:lnTo>
                    <a:pt x="0" y="2895"/>
                  </a:lnTo>
                  <a:lnTo>
                    <a:pt x="863" y="2895"/>
                  </a:lnTo>
                  <a:lnTo>
                    <a:pt x="863" y="2019"/>
                  </a:lnTo>
                  <a:lnTo>
                    <a:pt x="1155" y="1155"/>
                  </a:lnTo>
                  <a:lnTo>
                    <a:pt x="1435" y="584"/>
                  </a:lnTo>
                  <a:lnTo>
                    <a:pt x="1435" y="0"/>
                  </a:lnTo>
                  <a:close/>
                </a:path>
              </a:pathLst>
            </a:custGeom>
            <a:solidFill>
              <a:srgbClr val="C77662"/>
            </a:solidFill>
          </p:spPr>
          <p:txBody>
            <a:bodyPr wrap="square" lIns="0" tIns="0" rIns="0" bIns="0" rtlCol="0"/>
            <a:lstStyle/>
            <a:p>
              <a:endParaRPr/>
            </a:p>
          </p:txBody>
        </p:sp>
        <p:sp>
          <p:nvSpPr>
            <p:cNvPr id="1351" name="object 1354">
              <a:extLst>
                <a:ext uri="{FF2B5EF4-FFF2-40B4-BE49-F238E27FC236}">
                  <a16:creationId xmlns:a16="http://schemas.microsoft.com/office/drawing/2014/main" id="{8C3103B5-56E7-5DCC-7216-191E31AC69B2}"/>
                </a:ext>
              </a:extLst>
            </p:cNvPr>
            <p:cNvSpPr/>
            <p:nvPr/>
          </p:nvSpPr>
          <p:spPr>
            <a:xfrm>
              <a:off x="6155918" y="3066935"/>
              <a:ext cx="271145" cy="10160"/>
            </a:xfrm>
            <a:custGeom>
              <a:avLst/>
              <a:gdLst/>
              <a:ahLst/>
              <a:cxnLst/>
              <a:rect l="l" t="t" r="r" b="b"/>
              <a:pathLst>
                <a:path w="271145" h="10160">
                  <a:moveTo>
                    <a:pt x="863" y="0"/>
                  </a:moveTo>
                  <a:lnTo>
                    <a:pt x="0" y="0"/>
                  </a:lnTo>
                  <a:lnTo>
                    <a:pt x="0" y="2603"/>
                  </a:lnTo>
                  <a:lnTo>
                    <a:pt x="279" y="5207"/>
                  </a:lnTo>
                  <a:lnTo>
                    <a:pt x="571" y="8089"/>
                  </a:lnTo>
                  <a:lnTo>
                    <a:pt x="571" y="2603"/>
                  </a:lnTo>
                  <a:lnTo>
                    <a:pt x="863" y="0"/>
                  </a:lnTo>
                  <a:close/>
                </a:path>
                <a:path w="271145" h="10160">
                  <a:moveTo>
                    <a:pt x="270624" y="0"/>
                  </a:moveTo>
                  <a:lnTo>
                    <a:pt x="269468" y="0"/>
                  </a:lnTo>
                  <a:lnTo>
                    <a:pt x="269468" y="9537"/>
                  </a:lnTo>
                  <a:lnTo>
                    <a:pt x="270624" y="9537"/>
                  </a:lnTo>
                  <a:lnTo>
                    <a:pt x="270624" y="0"/>
                  </a:lnTo>
                  <a:close/>
                </a:path>
              </a:pathLst>
            </a:custGeom>
            <a:solidFill>
              <a:srgbClr val="919495"/>
            </a:solidFill>
          </p:spPr>
          <p:txBody>
            <a:bodyPr wrap="square" lIns="0" tIns="0" rIns="0" bIns="0" rtlCol="0"/>
            <a:lstStyle/>
            <a:p>
              <a:endParaRPr/>
            </a:p>
          </p:txBody>
        </p:sp>
        <p:sp>
          <p:nvSpPr>
            <p:cNvPr id="1352" name="object 1355">
              <a:extLst>
                <a:ext uri="{FF2B5EF4-FFF2-40B4-BE49-F238E27FC236}">
                  <a16:creationId xmlns:a16="http://schemas.microsoft.com/office/drawing/2014/main" id="{B4316ACC-0565-8C10-F82E-11B47E234DA5}"/>
                </a:ext>
              </a:extLst>
            </p:cNvPr>
            <p:cNvSpPr/>
            <p:nvPr/>
          </p:nvSpPr>
          <p:spPr>
            <a:xfrm>
              <a:off x="6240545" y="3072714"/>
              <a:ext cx="4445" cy="2540"/>
            </a:xfrm>
            <a:custGeom>
              <a:avLst/>
              <a:gdLst/>
              <a:ahLst/>
              <a:cxnLst/>
              <a:rect l="l" t="t" r="r" b="b"/>
              <a:pathLst>
                <a:path w="4445" h="2539">
                  <a:moveTo>
                    <a:pt x="4038" y="0"/>
                  </a:moveTo>
                  <a:lnTo>
                    <a:pt x="863" y="584"/>
                  </a:lnTo>
                  <a:lnTo>
                    <a:pt x="0" y="2019"/>
                  </a:lnTo>
                  <a:lnTo>
                    <a:pt x="4038" y="2019"/>
                  </a:lnTo>
                  <a:lnTo>
                    <a:pt x="4038" y="0"/>
                  </a:lnTo>
                  <a:close/>
                </a:path>
              </a:pathLst>
            </a:custGeom>
            <a:solidFill>
              <a:srgbClr val="B0B3B3"/>
            </a:solidFill>
          </p:spPr>
          <p:txBody>
            <a:bodyPr wrap="square" lIns="0" tIns="0" rIns="0" bIns="0" rtlCol="0"/>
            <a:lstStyle/>
            <a:p>
              <a:endParaRPr/>
            </a:p>
          </p:txBody>
        </p:sp>
        <p:sp>
          <p:nvSpPr>
            <p:cNvPr id="1353" name="object 1356">
              <a:extLst>
                <a:ext uri="{FF2B5EF4-FFF2-40B4-BE49-F238E27FC236}">
                  <a16:creationId xmlns:a16="http://schemas.microsoft.com/office/drawing/2014/main" id="{D367E6EF-0DA5-76D9-6196-386142F9C39E}"/>
                </a:ext>
              </a:extLst>
            </p:cNvPr>
            <p:cNvSpPr/>
            <p:nvPr/>
          </p:nvSpPr>
          <p:spPr>
            <a:xfrm>
              <a:off x="6277216" y="3067799"/>
              <a:ext cx="25400" cy="6985"/>
            </a:xfrm>
            <a:custGeom>
              <a:avLst/>
              <a:gdLst/>
              <a:ahLst/>
              <a:cxnLst/>
              <a:rect l="l" t="t" r="r" b="b"/>
              <a:pathLst>
                <a:path w="25400" h="6985">
                  <a:moveTo>
                    <a:pt x="2019" y="6934"/>
                  </a:moveTo>
                  <a:lnTo>
                    <a:pt x="1447" y="4622"/>
                  </a:lnTo>
                  <a:lnTo>
                    <a:pt x="863" y="0"/>
                  </a:lnTo>
                  <a:lnTo>
                    <a:pt x="571" y="1447"/>
                  </a:lnTo>
                  <a:lnTo>
                    <a:pt x="0" y="4914"/>
                  </a:lnTo>
                  <a:lnTo>
                    <a:pt x="0" y="6934"/>
                  </a:lnTo>
                  <a:lnTo>
                    <a:pt x="2019" y="6934"/>
                  </a:lnTo>
                  <a:close/>
                </a:path>
                <a:path w="25400" h="6985">
                  <a:moveTo>
                    <a:pt x="25133" y="1155"/>
                  </a:moveTo>
                  <a:lnTo>
                    <a:pt x="24561" y="2895"/>
                  </a:lnTo>
                  <a:lnTo>
                    <a:pt x="23977" y="6934"/>
                  </a:lnTo>
                  <a:lnTo>
                    <a:pt x="25133" y="6934"/>
                  </a:lnTo>
                  <a:lnTo>
                    <a:pt x="25133" y="1155"/>
                  </a:lnTo>
                  <a:close/>
                </a:path>
              </a:pathLst>
            </a:custGeom>
            <a:solidFill>
              <a:srgbClr val="CB8F83"/>
            </a:solidFill>
          </p:spPr>
          <p:txBody>
            <a:bodyPr wrap="square" lIns="0" tIns="0" rIns="0" bIns="0" rtlCol="0"/>
            <a:lstStyle/>
            <a:p>
              <a:endParaRPr/>
            </a:p>
          </p:txBody>
        </p:sp>
        <p:sp>
          <p:nvSpPr>
            <p:cNvPr id="1354" name="object 1357">
              <a:extLst>
                <a:ext uri="{FF2B5EF4-FFF2-40B4-BE49-F238E27FC236}">
                  <a16:creationId xmlns:a16="http://schemas.microsoft.com/office/drawing/2014/main" id="{BF4C249B-2726-5D36-46E7-6445420DEF47}"/>
                </a:ext>
              </a:extLst>
            </p:cNvPr>
            <p:cNvSpPr/>
            <p:nvPr/>
          </p:nvSpPr>
          <p:spPr>
            <a:xfrm>
              <a:off x="6271447" y="3066351"/>
              <a:ext cx="635" cy="5080"/>
            </a:xfrm>
            <a:custGeom>
              <a:avLst/>
              <a:gdLst/>
              <a:ahLst/>
              <a:cxnLst/>
              <a:rect l="l" t="t" r="r" b="b"/>
              <a:pathLst>
                <a:path w="635" h="5080">
                  <a:moveTo>
                    <a:pt x="571" y="0"/>
                  </a:moveTo>
                  <a:lnTo>
                    <a:pt x="0" y="2311"/>
                  </a:lnTo>
                  <a:lnTo>
                    <a:pt x="0" y="4622"/>
                  </a:lnTo>
                  <a:lnTo>
                    <a:pt x="571" y="0"/>
                  </a:lnTo>
                  <a:close/>
                </a:path>
              </a:pathLst>
            </a:custGeom>
            <a:solidFill>
              <a:srgbClr val="C77662"/>
            </a:solidFill>
          </p:spPr>
          <p:txBody>
            <a:bodyPr wrap="square" lIns="0" tIns="0" rIns="0" bIns="0" rtlCol="0"/>
            <a:lstStyle/>
            <a:p>
              <a:endParaRPr/>
            </a:p>
          </p:txBody>
        </p:sp>
        <p:sp>
          <p:nvSpPr>
            <p:cNvPr id="1355" name="object 1358">
              <a:extLst>
                <a:ext uri="{FF2B5EF4-FFF2-40B4-BE49-F238E27FC236}">
                  <a16:creationId xmlns:a16="http://schemas.microsoft.com/office/drawing/2014/main" id="{00047864-85CA-64D4-AA7D-11BEB482E42E}"/>
                </a:ext>
              </a:extLst>
            </p:cNvPr>
            <p:cNvSpPr/>
            <p:nvPr/>
          </p:nvSpPr>
          <p:spPr>
            <a:xfrm>
              <a:off x="6302353" y="3037471"/>
              <a:ext cx="3175" cy="36195"/>
            </a:xfrm>
            <a:custGeom>
              <a:avLst/>
              <a:gdLst/>
              <a:ahLst/>
              <a:cxnLst/>
              <a:rect l="l" t="t" r="r" b="b"/>
              <a:pathLst>
                <a:path w="3175" h="36194">
                  <a:moveTo>
                    <a:pt x="2311" y="0"/>
                  </a:moveTo>
                  <a:lnTo>
                    <a:pt x="1727" y="4051"/>
                  </a:lnTo>
                  <a:lnTo>
                    <a:pt x="1727" y="6362"/>
                  </a:lnTo>
                  <a:lnTo>
                    <a:pt x="1435" y="8381"/>
                  </a:lnTo>
                  <a:lnTo>
                    <a:pt x="863" y="13004"/>
                  </a:lnTo>
                  <a:lnTo>
                    <a:pt x="863" y="22821"/>
                  </a:lnTo>
                  <a:lnTo>
                    <a:pt x="279" y="24549"/>
                  </a:lnTo>
                  <a:lnTo>
                    <a:pt x="0" y="25704"/>
                  </a:lnTo>
                  <a:lnTo>
                    <a:pt x="0" y="36106"/>
                  </a:lnTo>
                  <a:lnTo>
                    <a:pt x="1435" y="36106"/>
                  </a:lnTo>
                  <a:lnTo>
                    <a:pt x="1155" y="27444"/>
                  </a:lnTo>
                  <a:lnTo>
                    <a:pt x="2882" y="18783"/>
                  </a:lnTo>
                  <a:lnTo>
                    <a:pt x="2882" y="584"/>
                  </a:lnTo>
                  <a:lnTo>
                    <a:pt x="2311" y="0"/>
                  </a:lnTo>
                  <a:close/>
                </a:path>
              </a:pathLst>
            </a:custGeom>
            <a:solidFill>
              <a:srgbClr val="DC8772"/>
            </a:solidFill>
          </p:spPr>
          <p:txBody>
            <a:bodyPr wrap="square" lIns="0" tIns="0" rIns="0" bIns="0" rtlCol="0"/>
            <a:lstStyle/>
            <a:p>
              <a:endParaRPr/>
            </a:p>
          </p:txBody>
        </p:sp>
        <p:sp>
          <p:nvSpPr>
            <p:cNvPr id="1356" name="object 1359">
              <a:extLst>
                <a:ext uri="{FF2B5EF4-FFF2-40B4-BE49-F238E27FC236}">
                  <a16:creationId xmlns:a16="http://schemas.microsoft.com/office/drawing/2014/main" id="{D64DCDE3-2E28-1DFD-84CA-9DA63252A78F}"/>
                </a:ext>
              </a:extLst>
            </p:cNvPr>
            <p:cNvSpPr/>
            <p:nvPr/>
          </p:nvSpPr>
          <p:spPr>
            <a:xfrm>
              <a:off x="6199250" y="3069825"/>
              <a:ext cx="1270" cy="3810"/>
            </a:xfrm>
            <a:custGeom>
              <a:avLst/>
              <a:gdLst/>
              <a:ahLst/>
              <a:cxnLst/>
              <a:rect l="l" t="t" r="r" b="b"/>
              <a:pathLst>
                <a:path w="1270" h="3810">
                  <a:moveTo>
                    <a:pt x="863" y="0"/>
                  </a:moveTo>
                  <a:lnTo>
                    <a:pt x="0" y="0"/>
                  </a:lnTo>
                  <a:lnTo>
                    <a:pt x="0" y="1155"/>
                  </a:lnTo>
                  <a:lnTo>
                    <a:pt x="279" y="2311"/>
                  </a:lnTo>
                  <a:lnTo>
                    <a:pt x="571" y="3467"/>
                  </a:lnTo>
                  <a:lnTo>
                    <a:pt x="571" y="1727"/>
                  </a:lnTo>
                  <a:lnTo>
                    <a:pt x="863" y="863"/>
                  </a:lnTo>
                  <a:lnTo>
                    <a:pt x="863" y="0"/>
                  </a:lnTo>
                  <a:close/>
                </a:path>
              </a:pathLst>
            </a:custGeom>
            <a:solidFill>
              <a:srgbClr val="99A4A5"/>
            </a:solidFill>
          </p:spPr>
          <p:txBody>
            <a:bodyPr wrap="square" lIns="0" tIns="0" rIns="0" bIns="0" rtlCol="0"/>
            <a:lstStyle/>
            <a:p>
              <a:endParaRPr/>
            </a:p>
          </p:txBody>
        </p:sp>
        <p:sp>
          <p:nvSpPr>
            <p:cNvPr id="1357" name="object 1360">
              <a:extLst>
                <a:ext uri="{FF2B5EF4-FFF2-40B4-BE49-F238E27FC236}">
                  <a16:creationId xmlns:a16="http://schemas.microsoft.com/office/drawing/2014/main" id="{729A1702-EF67-4058-4F45-4912B3D891E6}"/>
                </a:ext>
              </a:extLst>
            </p:cNvPr>
            <p:cNvSpPr/>
            <p:nvPr/>
          </p:nvSpPr>
          <p:spPr>
            <a:xfrm>
              <a:off x="6303515" y="3056248"/>
              <a:ext cx="1905" cy="17145"/>
            </a:xfrm>
            <a:custGeom>
              <a:avLst/>
              <a:gdLst/>
              <a:ahLst/>
              <a:cxnLst/>
              <a:rect l="l" t="t" r="r" b="b"/>
              <a:pathLst>
                <a:path w="1904" h="17144">
                  <a:moveTo>
                    <a:pt x="1727" y="0"/>
                  </a:moveTo>
                  <a:lnTo>
                    <a:pt x="0" y="8661"/>
                  </a:lnTo>
                  <a:lnTo>
                    <a:pt x="279" y="17043"/>
                  </a:lnTo>
                  <a:lnTo>
                    <a:pt x="279" y="16459"/>
                  </a:lnTo>
                  <a:lnTo>
                    <a:pt x="571" y="16459"/>
                  </a:lnTo>
                  <a:lnTo>
                    <a:pt x="1155" y="5486"/>
                  </a:lnTo>
                  <a:lnTo>
                    <a:pt x="1727" y="0"/>
                  </a:lnTo>
                  <a:close/>
                </a:path>
              </a:pathLst>
            </a:custGeom>
            <a:solidFill>
              <a:srgbClr val="C77662"/>
            </a:solidFill>
          </p:spPr>
          <p:txBody>
            <a:bodyPr wrap="square" lIns="0" tIns="0" rIns="0" bIns="0" rtlCol="0"/>
            <a:lstStyle/>
            <a:p>
              <a:endParaRPr/>
            </a:p>
          </p:txBody>
        </p:sp>
        <p:sp>
          <p:nvSpPr>
            <p:cNvPr id="1358" name="object 1361">
              <a:extLst>
                <a:ext uri="{FF2B5EF4-FFF2-40B4-BE49-F238E27FC236}">
                  <a16:creationId xmlns:a16="http://schemas.microsoft.com/office/drawing/2014/main" id="{FFE46ADF-FA08-B6EE-1C2B-F26C6A6C1931}"/>
                </a:ext>
              </a:extLst>
            </p:cNvPr>
            <p:cNvSpPr/>
            <p:nvPr/>
          </p:nvSpPr>
          <p:spPr>
            <a:xfrm>
              <a:off x="6339316" y="3069825"/>
              <a:ext cx="635" cy="3175"/>
            </a:xfrm>
            <a:custGeom>
              <a:avLst/>
              <a:gdLst/>
              <a:ahLst/>
              <a:cxnLst/>
              <a:rect l="l" t="t" r="r" b="b"/>
              <a:pathLst>
                <a:path w="635" h="3175">
                  <a:moveTo>
                    <a:pt x="584" y="0"/>
                  </a:moveTo>
                  <a:lnTo>
                    <a:pt x="0" y="2311"/>
                  </a:lnTo>
                  <a:lnTo>
                    <a:pt x="0" y="2590"/>
                  </a:lnTo>
                  <a:lnTo>
                    <a:pt x="584" y="863"/>
                  </a:lnTo>
                  <a:lnTo>
                    <a:pt x="584" y="0"/>
                  </a:lnTo>
                  <a:close/>
                </a:path>
              </a:pathLst>
            </a:custGeom>
            <a:solidFill>
              <a:srgbClr val="818485"/>
            </a:solidFill>
          </p:spPr>
          <p:txBody>
            <a:bodyPr wrap="square" lIns="0" tIns="0" rIns="0" bIns="0" rtlCol="0"/>
            <a:lstStyle/>
            <a:p>
              <a:endParaRPr/>
            </a:p>
          </p:txBody>
        </p:sp>
        <p:sp>
          <p:nvSpPr>
            <p:cNvPr id="1359" name="object 1362">
              <a:extLst>
                <a:ext uri="{FF2B5EF4-FFF2-40B4-BE49-F238E27FC236}">
                  <a16:creationId xmlns:a16="http://schemas.microsoft.com/office/drawing/2014/main" id="{A7A2A280-26AA-1549-5E58-227CC85C193A}"/>
                </a:ext>
              </a:extLst>
            </p:cNvPr>
            <p:cNvSpPr/>
            <p:nvPr/>
          </p:nvSpPr>
          <p:spPr>
            <a:xfrm>
              <a:off x="6275202" y="3062020"/>
              <a:ext cx="3175" cy="10795"/>
            </a:xfrm>
            <a:custGeom>
              <a:avLst/>
              <a:gdLst/>
              <a:ahLst/>
              <a:cxnLst/>
              <a:rect l="l" t="t" r="r" b="b"/>
              <a:pathLst>
                <a:path w="3175" h="10794">
                  <a:moveTo>
                    <a:pt x="2019" y="0"/>
                  </a:moveTo>
                  <a:lnTo>
                    <a:pt x="1155" y="2311"/>
                  </a:lnTo>
                  <a:lnTo>
                    <a:pt x="0" y="6934"/>
                  </a:lnTo>
                  <a:lnTo>
                    <a:pt x="1155" y="9245"/>
                  </a:lnTo>
                  <a:lnTo>
                    <a:pt x="2019" y="10693"/>
                  </a:lnTo>
                  <a:lnTo>
                    <a:pt x="2603" y="7226"/>
                  </a:lnTo>
                  <a:lnTo>
                    <a:pt x="2882" y="5778"/>
                  </a:lnTo>
                  <a:lnTo>
                    <a:pt x="2311" y="1739"/>
                  </a:lnTo>
                  <a:lnTo>
                    <a:pt x="2019" y="0"/>
                  </a:lnTo>
                  <a:close/>
                </a:path>
              </a:pathLst>
            </a:custGeom>
            <a:solidFill>
              <a:srgbClr val="DC8772"/>
            </a:solidFill>
          </p:spPr>
          <p:txBody>
            <a:bodyPr wrap="square" lIns="0" tIns="0" rIns="0" bIns="0" rtlCol="0"/>
            <a:lstStyle/>
            <a:p>
              <a:endParaRPr/>
            </a:p>
          </p:txBody>
        </p:sp>
        <p:sp>
          <p:nvSpPr>
            <p:cNvPr id="1360" name="object 1363">
              <a:extLst>
                <a:ext uri="{FF2B5EF4-FFF2-40B4-BE49-F238E27FC236}">
                  <a16:creationId xmlns:a16="http://schemas.microsoft.com/office/drawing/2014/main" id="{36173730-67C6-1388-70C9-4049FA164A4F}"/>
                </a:ext>
              </a:extLst>
            </p:cNvPr>
            <p:cNvSpPr/>
            <p:nvPr/>
          </p:nvSpPr>
          <p:spPr>
            <a:xfrm>
              <a:off x="6304084" y="2920502"/>
              <a:ext cx="9525" cy="152400"/>
            </a:xfrm>
            <a:custGeom>
              <a:avLst/>
              <a:gdLst/>
              <a:ahLst/>
              <a:cxnLst/>
              <a:rect l="l" t="t" r="r" b="b"/>
              <a:pathLst>
                <a:path w="9525" h="152400">
                  <a:moveTo>
                    <a:pt x="7797" y="0"/>
                  </a:moveTo>
                  <a:lnTo>
                    <a:pt x="6934" y="0"/>
                  </a:lnTo>
                  <a:lnTo>
                    <a:pt x="6934" y="34658"/>
                  </a:lnTo>
                  <a:lnTo>
                    <a:pt x="7797" y="34658"/>
                  </a:lnTo>
                  <a:lnTo>
                    <a:pt x="7797" y="56896"/>
                  </a:lnTo>
                  <a:lnTo>
                    <a:pt x="6934" y="56896"/>
                  </a:lnTo>
                  <a:lnTo>
                    <a:pt x="6243" y="80618"/>
                  </a:lnTo>
                  <a:lnTo>
                    <a:pt x="5753" y="85776"/>
                  </a:lnTo>
                  <a:lnTo>
                    <a:pt x="4914" y="90690"/>
                  </a:lnTo>
                  <a:lnTo>
                    <a:pt x="4914" y="92430"/>
                  </a:lnTo>
                  <a:lnTo>
                    <a:pt x="4038" y="101092"/>
                  </a:lnTo>
                  <a:lnTo>
                    <a:pt x="4157" y="105708"/>
                  </a:lnTo>
                  <a:lnTo>
                    <a:pt x="3897" y="109793"/>
                  </a:lnTo>
                  <a:lnTo>
                    <a:pt x="1155" y="134010"/>
                  </a:lnTo>
                  <a:lnTo>
                    <a:pt x="1155" y="135750"/>
                  </a:lnTo>
                  <a:lnTo>
                    <a:pt x="584" y="141236"/>
                  </a:lnTo>
                  <a:lnTo>
                    <a:pt x="0" y="152209"/>
                  </a:lnTo>
                  <a:lnTo>
                    <a:pt x="1727" y="144411"/>
                  </a:lnTo>
                  <a:lnTo>
                    <a:pt x="2882" y="140652"/>
                  </a:lnTo>
                  <a:lnTo>
                    <a:pt x="3467" y="137185"/>
                  </a:lnTo>
                  <a:lnTo>
                    <a:pt x="4038" y="135750"/>
                  </a:lnTo>
                  <a:lnTo>
                    <a:pt x="4914" y="131127"/>
                  </a:lnTo>
                  <a:lnTo>
                    <a:pt x="7963" y="98573"/>
                  </a:lnTo>
                  <a:lnTo>
                    <a:pt x="9170" y="65668"/>
                  </a:lnTo>
                  <a:lnTo>
                    <a:pt x="8970" y="32711"/>
                  </a:lnTo>
                  <a:lnTo>
                    <a:pt x="7797" y="0"/>
                  </a:lnTo>
                  <a:close/>
                </a:path>
              </a:pathLst>
            </a:custGeom>
            <a:solidFill>
              <a:srgbClr val="C56853"/>
            </a:solidFill>
          </p:spPr>
          <p:txBody>
            <a:bodyPr wrap="square" lIns="0" tIns="0" rIns="0" bIns="0" rtlCol="0"/>
            <a:lstStyle/>
            <a:p>
              <a:endParaRPr/>
            </a:p>
          </p:txBody>
        </p:sp>
        <p:sp>
          <p:nvSpPr>
            <p:cNvPr id="1361" name="object 1364">
              <a:extLst>
                <a:ext uri="{FF2B5EF4-FFF2-40B4-BE49-F238E27FC236}">
                  <a16:creationId xmlns:a16="http://schemas.microsoft.com/office/drawing/2014/main" id="{E4B4FAA2-7FDA-46BA-D0CC-C3A650A28E91}"/>
                </a:ext>
              </a:extLst>
            </p:cNvPr>
            <p:cNvSpPr/>
            <p:nvPr/>
          </p:nvSpPr>
          <p:spPr>
            <a:xfrm>
              <a:off x="6165453" y="3066932"/>
              <a:ext cx="1270" cy="3810"/>
            </a:xfrm>
            <a:custGeom>
              <a:avLst/>
              <a:gdLst/>
              <a:ahLst/>
              <a:cxnLst/>
              <a:rect l="l" t="t" r="r" b="b"/>
              <a:pathLst>
                <a:path w="1270" h="3810">
                  <a:moveTo>
                    <a:pt x="1155" y="0"/>
                  </a:moveTo>
                  <a:lnTo>
                    <a:pt x="0" y="0"/>
                  </a:lnTo>
                  <a:lnTo>
                    <a:pt x="0" y="3759"/>
                  </a:lnTo>
                  <a:lnTo>
                    <a:pt x="292" y="2311"/>
                  </a:lnTo>
                  <a:lnTo>
                    <a:pt x="571" y="1155"/>
                  </a:lnTo>
                  <a:lnTo>
                    <a:pt x="1155" y="0"/>
                  </a:lnTo>
                  <a:close/>
                </a:path>
              </a:pathLst>
            </a:custGeom>
            <a:solidFill>
              <a:srgbClr val="898C95"/>
            </a:solidFill>
          </p:spPr>
          <p:txBody>
            <a:bodyPr wrap="square" lIns="0" tIns="0" rIns="0" bIns="0" rtlCol="0"/>
            <a:lstStyle/>
            <a:p>
              <a:endParaRPr/>
            </a:p>
          </p:txBody>
        </p:sp>
        <p:sp>
          <p:nvSpPr>
            <p:cNvPr id="1362" name="object 1365">
              <a:extLst>
                <a:ext uri="{FF2B5EF4-FFF2-40B4-BE49-F238E27FC236}">
                  <a16:creationId xmlns:a16="http://schemas.microsoft.com/office/drawing/2014/main" id="{C9986A31-4154-6772-7F90-90E1937BC9C8}"/>
                </a:ext>
              </a:extLst>
            </p:cNvPr>
            <p:cNvSpPr/>
            <p:nvPr/>
          </p:nvSpPr>
          <p:spPr>
            <a:xfrm>
              <a:off x="6200112" y="3064049"/>
              <a:ext cx="1270" cy="6985"/>
            </a:xfrm>
            <a:custGeom>
              <a:avLst/>
              <a:gdLst/>
              <a:ahLst/>
              <a:cxnLst/>
              <a:rect l="l" t="t" r="r" b="b"/>
              <a:pathLst>
                <a:path w="1270" h="6985">
                  <a:moveTo>
                    <a:pt x="1155" y="0"/>
                  </a:moveTo>
                  <a:lnTo>
                    <a:pt x="0" y="0"/>
                  </a:lnTo>
                  <a:lnTo>
                    <a:pt x="0" y="6642"/>
                  </a:lnTo>
                  <a:lnTo>
                    <a:pt x="571" y="2019"/>
                  </a:lnTo>
                  <a:lnTo>
                    <a:pt x="1155" y="0"/>
                  </a:lnTo>
                  <a:close/>
                </a:path>
              </a:pathLst>
            </a:custGeom>
            <a:solidFill>
              <a:srgbClr val="818485"/>
            </a:solidFill>
          </p:spPr>
          <p:txBody>
            <a:bodyPr wrap="square" lIns="0" tIns="0" rIns="0" bIns="0" rtlCol="0"/>
            <a:lstStyle/>
            <a:p>
              <a:endParaRPr/>
            </a:p>
          </p:txBody>
        </p:sp>
        <p:sp>
          <p:nvSpPr>
            <p:cNvPr id="1363" name="object 1366">
              <a:extLst>
                <a:ext uri="{FF2B5EF4-FFF2-40B4-BE49-F238E27FC236}">
                  <a16:creationId xmlns:a16="http://schemas.microsoft.com/office/drawing/2014/main" id="{2A334EA0-F0AC-9DB0-4944-BF0659496B8F}"/>
                </a:ext>
              </a:extLst>
            </p:cNvPr>
            <p:cNvSpPr/>
            <p:nvPr/>
          </p:nvSpPr>
          <p:spPr>
            <a:xfrm>
              <a:off x="6269426" y="3024196"/>
              <a:ext cx="3175" cy="46990"/>
            </a:xfrm>
            <a:custGeom>
              <a:avLst/>
              <a:gdLst/>
              <a:ahLst/>
              <a:cxnLst/>
              <a:rect l="l" t="t" r="r" b="b"/>
              <a:pathLst>
                <a:path w="3175" h="46989">
                  <a:moveTo>
                    <a:pt x="571" y="0"/>
                  </a:moveTo>
                  <a:lnTo>
                    <a:pt x="0" y="0"/>
                  </a:lnTo>
                  <a:lnTo>
                    <a:pt x="0" y="46494"/>
                  </a:lnTo>
                  <a:lnTo>
                    <a:pt x="2019" y="45618"/>
                  </a:lnTo>
                  <a:lnTo>
                    <a:pt x="2019" y="44475"/>
                  </a:lnTo>
                  <a:lnTo>
                    <a:pt x="2603" y="42163"/>
                  </a:lnTo>
                  <a:lnTo>
                    <a:pt x="2603" y="40424"/>
                  </a:lnTo>
                  <a:lnTo>
                    <a:pt x="2019" y="39852"/>
                  </a:lnTo>
                  <a:lnTo>
                    <a:pt x="1447" y="38696"/>
                  </a:lnTo>
                  <a:lnTo>
                    <a:pt x="1727" y="38404"/>
                  </a:lnTo>
                  <a:lnTo>
                    <a:pt x="2882" y="37833"/>
                  </a:lnTo>
                  <a:lnTo>
                    <a:pt x="2882" y="30327"/>
                  </a:lnTo>
                  <a:lnTo>
                    <a:pt x="2019" y="20497"/>
                  </a:lnTo>
                  <a:lnTo>
                    <a:pt x="2019" y="11836"/>
                  </a:lnTo>
                  <a:lnTo>
                    <a:pt x="1155" y="7213"/>
                  </a:lnTo>
                  <a:lnTo>
                    <a:pt x="1155" y="4902"/>
                  </a:lnTo>
                  <a:lnTo>
                    <a:pt x="1447" y="3746"/>
                  </a:lnTo>
                  <a:lnTo>
                    <a:pt x="1447" y="2882"/>
                  </a:lnTo>
                  <a:lnTo>
                    <a:pt x="1155" y="1727"/>
                  </a:lnTo>
                  <a:lnTo>
                    <a:pt x="571" y="0"/>
                  </a:lnTo>
                  <a:close/>
                </a:path>
              </a:pathLst>
            </a:custGeom>
            <a:solidFill>
              <a:srgbClr val="CB8F83"/>
            </a:solidFill>
          </p:spPr>
          <p:txBody>
            <a:bodyPr wrap="square" lIns="0" tIns="0" rIns="0" bIns="0" rtlCol="0"/>
            <a:lstStyle/>
            <a:p>
              <a:endParaRPr/>
            </a:p>
          </p:txBody>
        </p:sp>
        <p:sp>
          <p:nvSpPr>
            <p:cNvPr id="1364" name="object 1367">
              <a:extLst>
                <a:ext uri="{FF2B5EF4-FFF2-40B4-BE49-F238E27FC236}">
                  <a16:creationId xmlns:a16="http://schemas.microsoft.com/office/drawing/2014/main" id="{8803C22C-0D38-890B-FBCA-0372EAD22ED6}"/>
                </a:ext>
              </a:extLst>
            </p:cNvPr>
            <p:cNvSpPr/>
            <p:nvPr/>
          </p:nvSpPr>
          <p:spPr>
            <a:xfrm>
              <a:off x="6339897" y="3051920"/>
              <a:ext cx="3175" cy="19050"/>
            </a:xfrm>
            <a:custGeom>
              <a:avLst/>
              <a:gdLst/>
              <a:ahLst/>
              <a:cxnLst/>
              <a:rect l="l" t="t" r="r" b="b"/>
              <a:pathLst>
                <a:path w="3175" h="19050">
                  <a:moveTo>
                    <a:pt x="2311" y="0"/>
                  </a:moveTo>
                  <a:lnTo>
                    <a:pt x="1447" y="292"/>
                  </a:lnTo>
                  <a:lnTo>
                    <a:pt x="876" y="571"/>
                  </a:lnTo>
                  <a:lnTo>
                    <a:pt x="292" y="1155"/>
                  </a:lnTo>
                  <a:lnTo>
                    <a:pt x="292" y="2019"/>
                  </a:lnTo>
                  <a:lnTo>
                    <a:pt x="0" y="4330"/>
                  </a:lnTo>
                  <a:lnTo>
                    <a:pt x="0" y="18770"/>
                  </a:lnTo>
                  <a:lnTo>
                    <a:pt x="1739" y="9245"/>
                  </a:lnTo>
                  <a:lnTo>
                    <a:pt x="2311" y="5194"/>
                  </a:lnTo>
                  <a:lnTo>
                    <a:pt x="2895" y="3467"/>
                  </a:lnTo>
                  <a:lnTo>
                    <a:pt x="2311" y="1155"/>
                  </a:lnTo>
                  <a:lnTo>
                    <a:pt x="2311" y="0"/>
                  </a:lnTo>
                  <a:close/>
                </a:path>
              </a:pathLst>
            </a:custGeom>
            <a:solidFill>
              <a:srgbClr val="818485"/>
            </a:solidFill>
          </p:spPr>
          <p:txBody>
            <a:bodyPr wrap="square" lIns="0" tIns="0" rIns="0" bIns="0" rtlCol="0"/>
            <a:lstStyle/>
            <a:p>
              <a:endParaRPr/>
            </a:p>
          </p:txBody>
        </p:sp>
        <p:sp>
          <p:nvSpPr>
            <p:cNvPr id="1365" name="object 1368">
              <a:extLst>
                <a:ext uri="{FF2B5EF4-FFF2-40B4-BE49-F238E27FC236}">
                  <a16:creationId xmlns:a16="http://schemas.microsoft.com/office/drawing/2014/main" id="{84806FB5-CC5C-D8C4-EB72-10F53E9E57BF}"/>
                </a:ext>
              </a:extLst>
            </p:cNvPr>
            <p:cNvSpPr/>
            <p:nvPr/>
          </p:nvSpPr>
          <p:spPr>
            <a:xfrm>
              <a:off x="6199250" y="3066935"/>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A9ACAC"/>
            </a:solidFill>
          </p:spPr>
          <p:txBody>
            <a:bodyPr wrap="square" lIns="0" tIns="0" rIns="0" bIns="0" rtlCol="0"/>
            <a:lstStyle/>
            <a:p>
              <a:endParaRPr/>
            </a:p>
          </p:txBody>
        </p:sp>
        <p:sp>
          <p:nvSpPr>
            <p:cNvPr id="1366" name="object 1369">
              <a:extLst>
                <a:ext uri="{FF2B5EF4-FFF2-40B4-BE49-F238E27FC236}">
                  <a16:creationId xmlns:a16="http://schemas.microsoft.com/office/drawing/2014/main" id="{2BBFA40A-6C54-2FA5-E0A2-E50AEC19BE82}"/>
                </a:ext>
              </a:extLst>
            </p:cNvPr>
            <p:cNvSpPr/>
            <p:nvPr/>
          </p:nvSpPr>
          <p:spPr>
            <a:xfrm>
              <a:off x="6314770" y="3066935"/>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9C342B"/>
            </a:solidFill>
          </p:spPr>
          <p:txBody>
            <a:bodyPr wrap="square" lIns="0" tIns="0" rIns="0" bIns="0" rtlCol="0"/>
            <a:lstStyle/>
            <a:p>
              <a:endParaRPr/>
            </a:p>
          </p:txBody>
        </p:sp>
        <p:sp>
          <p:nvSpPr>
            <p:cNvPr id="1367" name="object 1370">
              <a:extLst>
                <a:ext uri="{FF2B5EF4-FFF2-40B4-BE49-F238E27FC236}">
                  <a16:creationId xmlns:a16="http://schemas.microsoft.com/office/drawing/2014/main" id="{E4EE1E1B-9655-813E-9D51-C5F8C5AF772E}"/>
                </a:ext>
              </a:extLst>
            </p:cNvPr>
            <p:cNvSpPr/>
            <p:nvPr/>
          </p:nvSpPr>
          <p:spPr>
            <a:xfrm>
              <a:off x="6275202" y="3046717"/>
              <a:ext cx="4445" cy="22860"/>
            </a:xfrm>
            <a:custGeom>
              <a:avLst/>
              <a:gdLst/>
              <a:ahLst/>
              <a:cxnLst/>
              <a:rect l="l" t="t" r="r" b="b"/>
              <a:pathLst>
                <a:path w="4445" h="22860">
                  <a:moveTo>
                    <a:pt x="4038" y="0"/>
                  </a:moveTo>
                  <a:lnTo>
                    <a:pt x="571" y="14439"/>
                  </a:lnTo>
                  <a:lnTo>
                    <a:pt x="0" y="22237"/>
                  </a:lnTo>
                  <a:lnTo>
                    <a:pt x="1155" y="17614"/>
                  </a:lnTo>
                  <a:lnTo>
                    <a:pt x="2019" y="15303"/>
                  </a:lnTo>
                  <a:lnTo>
                    <a:pt x="2019" y="14439"/>
                  </a:lnTo>
                  <a:lnTo>
                    <a:pt x="2311" y="13284"/>
                  </a:lnTo>
                  <a:lnTo>
                    <a:pt x="2882" y="11556"/>
                  </a:lnTo>
                  <a:lnTo>
                    <a:pt x="3175" y="9245"/>
                  </a:lnTo>
                  <a:lnTo>
                    <a:pt x="4330" y="5206"/>
                  </a:lnTo>
                  <a:lnTo>
                    <a:pt x="4330" y="4330"/>
                  </a:lnTo>
                  <a:lnTo>
                    <a:pt x="4038" y="2895"/>
                  </a:lnTo>
                  <a:lnTo>
                    <a:pt x="4038" y="0"/>
                  </a:lnTo>
                  <a:close/>
                </a:path>
              </a:pathLst>
            </a:custGeom>
            <a:solidFill>
              <a:srgbClr val="C77662"/>
            </a:solidFill>
          </p:spPr>
          <p:txBody>
            <a:bodyPr wrap="square" lIns="0" tIns="0" rIns="0" bIns="0" rtlCol="0"/>
            <a:lstStyle/>
            <a:p>
              <a:endParaRPr/>
            </a:p>
          </p:txBody>
        </p:sp>
        <p:sp>
          <p:nvSpPr>
            <p:cNvPr id="1368" name="object 1371">
              <a:extLst>
                <a:ext uri="{FF2B5EF4-FFF2-40B4-BE49-F238E27FC236}">
                  <a16:creationId xmlns:a16="http://schemas.microsoft.com/office/drawing/2014/main" id="{72EC8F44-1036-35C1-AA9E-95AF129D40CF}"/>
                </a:ext>
              </a:extLst>
            </p:cNvPr>
            <p:cNvSpPr/>
            <p:nvPr/>
          </p:nvSpPr>
          <p:spPr>
            <a:xfrm>
              <a:off x="6277227" y="3060293"/>
              <a:ext cx="2540" cy="7620"/>
            </a:xfrm>
            <a:custGeom>
              <a:avLst/>
              <a:gdLst/>
              <a:ahLst/>
              <a:cxnLst/>
              <a:rect l="l" t="t" r="r" b="b"/>
              <a:pathLst>
                <a:path w="2539" h="7619">
                  <a:moveTo>
                    <a:pt x="2019" y="0"/>
                  </a:moveTo>
                  <a:lnTo>
                    <a:pt x="1155" y="279"/>
                  </a:lnTo>
                  <a:lnTo>
                    <a:pt x="0" y="863"/>
                  </a:lnTo>
                  <a:lnTo>
                    <a:pt x="0" y="1727"/>
                  </a:lnTo>
                  <a:lnTo>
                    <a:pt x="279" y="3467"/>
                  </a:lnTo>
                  <a:lnTo>
                    <a:pt x="863" y="7505"/>
                  </a:lnTo>
                  <a:lnTo>
                    <a:pt x="1435" y="2311"/>
                  </a:lnTo>
                  <a:lnTo>
                    <a:pt x="2019" y="0"/>
                  </a:lnTo>
                  <a:close/>
                </a:path>
              </a:pathLst>
            </a:custGeom>
            <a:solidFill>
              <a:srgbClr val="CB8F83"/>
            </a:solidFill>
          </p:spPr>
          <p:txBody>
            <a:bodyPr wrap="square" lIns="0" tIns="0" rIns="0" bIns="0" rtlCol="0"/>
            <a:lstStyle/>
            <a:p>
              <a:endParaRPr/>
            </a:p>
          </p:txBody>
        </p:sp>
        <p:sp>
          <p:nvSpPr>
            <p:cNvPr id="1369" name="object 1372">
              <a:extLst>
                <a:ext uri="{FF2B5EF4-FFF2-40B4-BE49-F238E27FC236}">
                  <a16:creationId xmlns:a16="http://schemas.microsoft.com/office/drawing/2014/main" id="{188C67BB-11FA-412D-9B6D-C7939C3C9F40}"/>
                </a:ext>
              </a:extLst>
            </p:cNvPr>
            <p:cNvSpPr/>
            <p:nvPr/>
          </p:nvSpPr>
          <p:spPr>
            <a:xfrm>
              <a:off x="6379171" y="3064916"/>
              <a:ext cx="1270" cy="3175"/>
            </a:xfrm>
            <a:custGeom>
              <a:avLst/>
              <a:gdLst/>
              <a:ahLst/>
              <a:cxnLst/>
              <a:rect l="l" t="t" r="r" b="b"/>
              <a:pathLst>
                <a:path w="1270" h="3175">
                  <a:moveTo>
                    <a:pt x="1155" y="0"/>
                  </a:moveTo>
                  <a:lnTo>
                    <a:pt x="0" y="0"/>
                  </a:lnTo>
                  <a:lnTo>
                    <a:pt x="0" y="2882"/>
                  </a:lnTo>
                  <a:lnTo>
                    <a:pt x="1155" y="2882"/>
                  </a:lnTo>
                  <a:lnTo>
                    <a:pt x="1155" y="0"/>
                  </a:lnTo>
                  <a:close/>
                </a:path>
              </a:pathLst>
            </a:custGeom>
            <a:solidFill>
              <a:srgbClr val="B1ABB3"/>
            </a:solidFill>
          </p:spPr>
          <p:txBody>
            <a:bodyPr wrap="square" lIns="0" tIns="0" rIns="0" bIns="0" rtlCol="0"/>
            <a:lstStyle/>
            <a:p>
              <a:endParaRPr/>
            </a:p>
          </p:txBody>
        </p:sp>
        <p:sp>
          <p:nvSpPr>
            <p:cNvPr id="1370" name="object 1373">
              <a:extLst>
                <a:ext uri="{FF2B5EF4-FFF2-40B4-BE49-F238E27FC236}">
                  <a16:creationId xmlns:a16="http://schemas.microsoft.com/office/drawing/2014/main" id="{2B79C32E-B934-D873-E82A-A18281ABE420}"/>
                </a:ext>
              </a:extLst>
            </p:cNvPr>
            <p:cNvSpPr/>
            <p:nvPr/>
          </p:nvSpPr>
          <p:spPr>
            <a:xfrm>
              <a:off x="6155918" y="3064052"/>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999C9D"/>
            </a:solidFill>
          </p:spPr>
          <p:txBody>
            <a:bodyPr wrap="square" lIns="0" tIns="0" rIns="0" bIns="0" rtlCol="0"/>
            <a:lstStyle/>
            <a:p>
              <a:endParaRPr/>
            </a:p>
          </p:txBody>
        </p:sp>
        <p:sp>
          <p:nvSpPr>
            <p:cNvPr id="1371" name="object 1374">
              <a:extLst>
                <a:ext uri="{FF2B5EF4-FFF2-40B4-BE49-F238E27FC236}">
                  <a16:creationId xmlns:a16="http://schemas.microsoft.com/office/drawing/2014/main" id="{1C773E68-488D-183B-FDBA-D721C87B7FBB}"/>
                </a:ext>
              </a:extLst>
            </p:cNvPr>
            <p:cNvSpPr/>
            <p:nvPr/>
          </p:nvSpPr>
          <p:spPr>
            <a:xfrm>
              <a:off x="6165453" y="3061167"/>
              <a:ext cx="1270" cy="6350"/>
            </a:xfrm>
            <a:custGeom>
              <a:avLst/>
              <a:gdLst/>
              <a:ahLst/>
              <a:cxnLst/>
              <a:rect l="l" t="t" r="r" b="b"/>
              <a:pathLst>
                <a:path w="1270" h="6350">
                  <a:moveTo>
                    <a:pt x="1155" y="0"/>
                  </a:moveTo>
                  <a:lnTo>
                    <a:pt x="571" y="1727"/>
                  </a:lnTo>
                  <a:lnTo>
                    <a:pt x="292" y="3746"/>
                  </a:lnTo>
                  <a:lnTo>
                    <a:pt x="0" y="5765"/>
                  </a:lnTo>
                  <a:lnTo>
                    <a:pt x="1155" y="5765"/>
                  </a:lnTo>
                  <a:lnTo>
                    <a:pt x="1155" y="0"/>
                  </a:lnTo>
                  <a:close/>
                </a:path>
              </a:pathLst>
            </a:custGeom>
            <a:solidFill>
              <a:srgbClr val="797D7E"/>
            </a:solidFill>
          </p:spPr>
          <p:txBody>
            <a:bodyPr wrap="square" lIns="0" tIns="0" rIns="0" bIns="0" rtlCol="0"/>
            <a:lstStyle/>
            <a:p>
              <a:endParaRPr/>
            </a:p>
          </p:txBody>
        </p:sp>
        <p:sp>
          <p:nvSpPr>
            <p:cNvPr id="1372" name="object 1375">
              <a:extLst>
                <a:ext uri="{FF2B5EF4-FFF2-40B4-BE49-F238E27FC236}">
                  <a16:creationId xmlns:a16="http://schemas.microsoft.com/office/drawing/2014/main" id="{7BAC0853-C53D-8913-C96F-3301D4ADCF68}"/>
                </a:ext>
              </a:extLst>
            </p:cNvPr>
            <p:cNvSpPr/>
            <p:nvPr/>
          </p:nvSpPr>
          <p:spPr>
            <a:xfrm>
              <a:off x="6199244" y="3061167"/>
              <a:ext cx="1270" cy="6350"/>
            </a:xfrm>
            <a:custGeom>
              <a:avLst/>
              <a:gdLst/>
              <a:ahLst/>
              <a:cxnLst/>
              <a:rect l="l" t="t" r="r" b="b"/>
              <a:pathLst>
                <a:path w="1270" h="6350">
                  <a:moveTo>
                    <a:pt x="863" y="0"/>
                  </a:moveTo>
                  <a:lnTo>
                    <a:pt x="571" y="1727"/>
                  </a:lnTo>
                  <a:lnTo>
                    <a:pt x="292" y="3746"/>
                  </a:lnTo>
                  <a:lnTo>
                    <a:pt x="0" y="5765"/>
                  </a:lnTo>
                  <a:lnTo>
                    <a:pt x="863" y="5765"/>
                  </a:lnTo>
                  <a:lnTo>
                    <a:pt x="863" y="0"/>
                  </a:lnTo>
                  <a:close/>
                </a:path>
              </a:pathLst>
            </a:custGeom>
            <a:solidFill>
              <a:srgbClr val="C4C5C5"/>
            </a:solidFill>
          </p:spPr>
          <p:txBody>
            <a:bodyPr wrap="square" lIns="0" tIns="0" rIns="0" bIns="0" rtlCol="0"/>
            <a:lstStyle/>
            <a:p>
              <a:endParaRPr/>
            </a:p>
          </p:txBody>
        </p:sp>
        <p:sp>
          <p:nvSpPr>
            <p:cNvPr id="1373" name="object 1376">
              <a:extLst>
                <a:ext uri="{FF2B5EF4-FFF2-40B4-BE49-F238E27FC236}">
                  <a16:creationId xmlns:a16="http://schemas.microsoft.com/office/drawing/2014/main" id="{514AD027-826E-BEF2-A520-9366A4F156DF}"/>
                </a:ext>
              </a:extLst>
            </p:cNvPr>
            <p:cNvSpPr/>
            <p:nvPr/>
          </p:nvSpPr>
          <p:spPr>
            <a:xfrm>
              <a:off x="6299455" y="3062025"/>
              <a:ext cx="1270" cy="5080"/>
            </a:xfrm>
            <a:custGeom>
              <a:avLst/>
              <a:gdLst/>
              <a:ahLst/>
              <a:cxnLst/>
              <a:rect l="l" t="t" r="r" b="b"/>
              <a:pathLst>
                <a:path w="1270" h="5080">
                  <a:moveTo>
                    <a:pt x="876" y="0"/>
                  </a:moveTo>
                  <a:lnTo>
                    <a:pt x="0" y="0"/>
                  </a:lnTo>
                  <a:lnTo>
                    <a:pt x="0" y="4914"/>
                  </a:lnTo>
                  <a:lnTo>
                    <a:pt x="876" y="4914"/>
                  </a:lnTo>
                  <a:lnTo>
                    <a:pt x="876" y="0"/>
                  </a:lnTo>
                  <a:close/>
                </a:path>
              </a:pathLst>
            </a:custGeom>
            <a:solidFill>
              <a:srgbClr val="E2BEB2"/>
            </a:solidFill>
          </p:spPr>
          <p:txBody>
            <a:bodyPr wrap="square" lIns="0" tIns="0" rIns="0" bIns="0" rtlCol="0"/>
            <a:lstStyle/>
            <a:p>
              <a:endParaRPr/>
            </a:p>
          </p:txBody>
        </p:sp>
        <p:sp>
          <p:nvSpPr>
            <p:cNvPr id="1374" name="object 1377">
              <a:extLst>
                <a:ext uri="{FF2B5EF4-FFF2-40B4-BE49-F238E27FC236}">
                  <a16:creationId xmlns:a16="http://schemas.microsoft.com/office/drawing/2014/main" id="{5DEBFB30-AEA4-BB36-D299-143A1D075321}"/>
                </a:ext>
              </a:extLst>
            </p:cNvPr>
            <p:cNvSpPr/>
            <p:nvPr/>
          </p:nvSpPr>
          <p:spPr>
            <a:xfrm>
              <a:off x="6312754" y="2697261"/>
              <a:ext cx="45720" cy="370205"/>
            </a:xfrm>
            <a:custGeom>
              <a:avLst/>
              <a:gdLst/>
              <a:ahLst/>
              <a:cxnLst/>
              <a:rect l="l" t="t" r="r" b="b"/>
              <a:pathLst>
                <a:path w="45720" h="370205">
                  <a:moveTo>
                    <a:pt x="34372" y="282155"/>
                  </a:moveTo>
                  <a:lnTo>
                    <a:pt x="12699" y="282155"/>
                  </a:lnTo>
                  <a:lnTo>
                    <a:pt x="13284" y="297179"/>
                  </a:lnTo>
                  <a:lnTo>
                    <a:pt x="13855" y="304685"/>
                  </a:lnTo>
                  <a:lnTo>
                    <a:pt x="11900" y="321056"/>
                  </a:lnTo>
                  <a:lnTo>
                    <a:pt x="9021" y="337288"/>
                  </a:lnTo>
                  <a:lnTo>
                    <a:pt x="5817" y="353465"/>
                  </a:lnTo>
                  <a:lnTo>
                    <a:pt x="2882" y="369671"/>
                  </a:lnTo>
                  <a:lnTo>
                    <a:pt x="5264" y="363654"/>
                  </a:lnTo>
                  <a:lnTo>
                    <a:pt x="7645" y="357719"/>
                  </a:lnTo>
                  <a:lnTo>
                    <a:pt x="12407" y="345986"/>
                  </a:lnTo>
                  <a:lnTo>
                    <a:pt x="21075" y="345986"/>
                  </a:lnTo>
                  <a:lnTo>
                    <a:pt x="24837" y="331339"/>
                  </a:lnTo>
                  <a:lnTo>
                    <a:pt x="30821" y="304904"/>
                  </a:lnTo>
                  <a:lnTo>
                    <a:pt x="34372" y="282155"/>
                  </a:lnTo>
                  <a:close/>
                </a:path>
                <a:path w="45720" h="370205">
                  <a:moveTo>
                    <a:pt x="21075" y="345986"/>
                  </a:moveTo>
                  <a:lnTo>
                    <a:pt x="12407" y="345986"/>
                  </a:lnTo>
                  <a:lnTo>
                    <a:pt x="13855" y="347433"/>
                  </a:lnTo>
                  <a:lnTo>
                    <a:pt x="16459" y="356095"/>
                  </a:lnTo>
                  <a:lnTo>
                    <a:pt x="18478" y="356095"/>
                  </a:lnTo>
                  <a:lnTo>
                    <a:pt x="21075" y="345986"/>
                  </a:lnTo>
                  <a:close/>
                </a:path>
                <a:path w="45720" h="370205">
                  <a:moveTo>
                    <a:pt x="12764" y="101942"/>
                  </a:moveTo>
                  <a:lnTo>
                    <a:pt x="9232" y="101942"/>
                  </a:lnTo>
                  <a:lnTo>
                    <a:pt x="8077" y="107149"/>
                  </a:lnTo>
                  <a:lnTo>
                    <a:pt x="5765" y="108877"/>
                  </a:lnTo>
                  <a:lnTo>
                    <a:pt x="5765" y="110604"/>
                  </a:lnTo>
                  <a:lnTo>
                    <a:pt x="6057" y="110896"/>
                  </a:lnTo>
                  <a:lnTo>
                    <a:pt x="7213" y="111480"/>
                  </a:lnTo>
                  <a:lnTo>
                    <a:pt x="6057" y="112052"/>
                  </a:lnTo>
                  <a:lnTo>
                    <a:pt x="5765" y="112623"/>
                  </a:lnTo>
                  <a:lnTo>
                    <a:pt x="5765" y="119265"/>
                  </a:lnTo>
                  <a:lnTo>
                    <a:pt x="5194" y="121005"/>
                  </a:lnTo>
                  <a:lnTo>
                    <a:pt x="4902" y="122161"/>
                  </a:lnTo>
                  <a:lnTo>
                    <a:pt x="4902" y="139484"/>
                  </a:lnTo>
                  <a:lnTo>
                    <a:pt x="4038" y="146418"/>
                  </a:lnTo>
                  <a:lnTo>
                    <a:pt x="4038" y="160858"/>
                  </a:lnTo>
                  <a:lnTo>
                    <a:pt x="3454" y="162305"/>
                  </a:lnTo>
                  <a:lnTo>
                    <a:pt x="3174" y="163753"/>
                  </a:lnTo>
                  <a:lnTo>
                    <a:pt x="2882" y="165480"/>
                  </a:lnTo>
                  <a:lnTo>
                    <a:pt x="2882" y="181940"/>
                  </a:lnTo>
                  <a:lnTo>
                    <a:pt x="2298" y="183680"/>
                  </a:lnTo>
                  <a:lnTo>
                    <a:pt x="2019" y="184835"/>
                  </a:lnTo>
                  <a:lnTo>
                    <a:pt x="2019" y="193497"/>
                  </a:lnTo>
                  <a:lnTo>
                    <a:pt x="1435" y="195808"/>
                  </a:lnTo>
                  <a:lnTo>
                    <a:pt x="1155" y="197256"/>
                  </a:lnTo>
                  <a:lnTo>
                    <a:pt x="571" y="205625"/>
                  </a:lnTo>
                  <a:lnTo>
                    <a:pt x="49" y="220929"/>
                  </a:lnTo>
                  <a:lnTo>
                    <a:pt x="72" y="223824"/>
                  </a:lnTo>
                  <a:lnTo>
                    <a:pt x="1346" y="249237"/>
                  </a:lnTo>
                  <a:lnTo>
                    <a:pt x="1430" y="252412"/>
                  </a:lnTo>
                  <a:lnTo>
                    <a:pt x="1546" y="282155"/>
                  </a:lnTo>
                  <a:lnTo>
                    <a:pt x="1010" y="306896"/>
                  </a:lnTo>
                  <a:lnTo>
                    <a:pt x="0" y="335013"/>
                  </a:lnTo>
                  <a:lnTo>
                    <a:pt x="3779" y="315424"/>
                  </a:lnTo>
                  <a:lnTo>
                    <a:pt x="7073" y="300031"/>
                  </a:lnTo>
                  <a:lnTo>
                    <a:pt x="9501" y="288914"/>
                  </a:lnTo>
                  <a:lnTo>
                    <a:pt x="10680" y="282155"/>
                  </a:lnTo>
                  <a:lnTo>
                    <a:pt x="34372" y="282155"/>
                  </a:lnTo>
                  <a:lnTo>
                    <a:pt x="34964" y="278360"/>
                  </a:lnTo>
                  <a:lnTo>
                    <a:pt x="35801" y="253276"/>
                  </a:lnTo>
                  <a:lnTo>
                    <a:pt x="36093" y="252996"/>
                  </a:lnTo>
                  <a:lnTo>
                    <a:pt x="37249" y="252412"/>
                  </a:lnTo>
                  <a:lnTo>
                    <a:pt x="37448" y="249237"/>
                  </a:lnTo>
                  <a:lnTo>
                    <a:pt x="33781" y="249237"/>
                  </a:lnTo>
                  <a:lnTo>
                    <a:pt x="32054" y="248373"/>
                  </a:lnTo>
                  <a:lnTo>
                    <a:pt x="32626" y="240283"/>
                  </a:lnTo>
                  <a:lnTo>
                    <a:pt x="33210" y="236245"/>
                  </a:lnTo>
                  <a:lnTo>
                    <a:pt x="33601" y="220929"/>
                  </a:lnTo>
                  <a:lnTo>
                    <a:pt x="36130" y="163702"/>
                  </a:lnTo>
                  <a:lnTo>
                    <a:pt x="37147" y="136029"/>
                  </a:lnTo>
                  <a:lnTo>
                    <a:pt x="27724" y="136029"/>
                  </a:lnTo>
                  <a:lnTo>
                    <a:pt x="26555" y="129959"/>
                  </a:lnTo>
                  <a:lnTo>
                    <a:pt x="25984" y="112623"/>
                  </a:lnTo>
                  <a:lnTo>
                    <a:pt x="24256" y="112623"/>
                  </a:lnTo>
                  <a:lnTo>
                    <a:pt x="24524" y="108877"/>
                  </a:lnTo>
                  <a:lnTo>
                    <a:pt x="13855" y="108877"/>
                  </a:lnTo>
                  <a:lnTo>
                    <a:pt x="12764" y="101942"/>
                  </a:lnTo>
                  <a:close/>
                </a:path>
                <a:path w="45720" h="370205">
                  <a:moveTo>
                    <a:pt x="45338" y="203022"/>
                  </a:moveTo>
                  <a:lnTo>
                    <a:pt x="43319" y="203022"/>
                  </a:lnTo>
                  <a:lnTo>
                    <a:pt x="41100" y="214509"/>
                  </a:lnTo>
                  <a:lnTo>
                    <a:pt x="38122" y="226239"/>
                  </a:lnTo>
                  <a:lnTo>
                    <a:pt x="35357" y="237914"/>
                  </a:lnTo>
                  <a:lnTo>
                    <a:pt x="33781" y="249237"/>
                  </a:lnTo>
                  <a:lnTo>
                    <a:pt x="37448" y="249237"/>
                  </a:lnTo>
                  <a:lnTo>
                    <a:pt x="37655" y="245928"/>
                  </a:lnTo>
                  <a:lnTo>
                    <a:pt x="38766" y="239742"/>
                  </a:lnTo>
                  <a:lnTo>
                    <a:pt x="40420" y="233611"/>
                  </a:lnTo>
                  <a:lnTo>
                    <a:pt x="42456" y="227291"/>
                  </a:lnTo>
                  <a:lnTo>
                    <a:pt x="40424" y="227291"/>
                  </a:lnTo>
                  <a:lnTo>
                    <a:pt x="40424" y="226136"/>
                  </a:lnTo>
                  <a:lnTo>
                    <a:pt x="42456" y="226136"/>
                  </a:lnTo>
                  <a:lnTo>
                    <a:pt x="42546" y="223824"/>
                  </a:lnTo>
                  <a:lnTo>
                    <a:pt x="42735" y="223240"/>
                  </a:lnTo>
                  <a:lnTo>
                    <a:pt x="44475" y="223240"/>
                  </a:lnTo>
                  <a:lnTo>
                    <a:pt x="44475" y="222376"/>
                  </a:lnTo>
                  <a:lnTo>
                    <a:pt x="41579" y="220929"/>
                  </a:lnTo>
                  <a:lnTo>
                    <a:pt x="43599" y="207937"/>
                  </a:lnTo>
                  <a:lnTo>
                    <a:pt x="45338" y="207073"/>
                  </a:lnTo>
                  <a:lnTo>
                    <a:pt x="45338" y="203022"/>
                  </a:lnTo>
                  <a:close/>
                </a:path>
                <a:path w="45720" h="370205">
                  <a:moveTo>
                    <a:pt x="44475" y="223240"/>
                  </a:moveTo>
                  <a:lnTo>
                    <a:pt x="42735" y="223240"/>
                  </a:lnTo>
                  <a:lnTo>
                    <a:pt x="43891" y="223824"/>
                  </a:lnTo>
                  <a:lnTo>
                    <a:pt x="44475" y="224396"/>
                  </a:lnTo>
                  <a:lnTo>
                    <a:pt x="44475" y="223240"/>
                  </a:lnTo>
                  <a:close/>
                </a:path>
                <a:path w="45720" h="370205">
                  <a:moveTo>
                    <a:pt x="38112" y="109740"/>
                  </a:moveTo>
                  <a:lnTo>
                    <a:pt x="36429" y="116238"/>
                  </a:lnTo>
                  <a:lnTo>
                    <a:pt x="34828" y="122739"/>
                  </a:lnTo>
                  <a:lnTo>
                    <a:pt x="33281" y="129239"/>
                  </a:lnTo>
                  <a:lnTo>
                    <a:pt x="31762" y="135737"/>
                  </a:lnTo>
                  <a:lnTo>
                    <a:pt x="28879" y="135737"/>
                  </a:lnTo>
                  <a:lnTo>
                    <a:pt x="27724" y="136029"/>
                  </a:lnTo>
                  <a:lnTo>
                    <a:pt x="37147" y="136029"/>
                  </a:lnTo>
                  <a:lnTo>
                    <a:pt x="38112" y="109740"/>
                  </a:lnTo>
                  <a:close/>
                </a:path>
                <a:path w="45720" h="370205">
                  <a:moveTo>
                    <a:pt x="31762" y="0"/>
                  </a:moveTo>
                  <a:lnTo>
                    <a:pt x="30035" y="2019"/>
                  </a:lnTo>
                  <a:lnTo>
                    <a:pt x="27724" y="2019"/>
                  </a:lnTo>
                  <a:lnTo>
                    <a:pt x="26257" y="12461"/>
                  </a:lnTo>
                  <a:lnTo>
                    <a:pt x="24871" y="22986"/>
                  </a:lnTo>
                  <a:lnTo>
                    <a:pt x="23230" y="36093"/>
                  </a:lnTo>
                  <a:lnTo>
                    <a:pt x="22237" y="44183"/>
                  </a:lnTo>
                  <a:lnTo>
                    <a:pt x="24256" y="44183"/>
                  </a:lnTo>
                  <a:lnTo>
                    <a:pt x="24256" y="45338"/>
                  </a:lnTo>
                  <a:lnTo>
                    <a:pt x="21361" y="45910"/>
                  </a:lnTo>
                  <a:lnTo>
                    <a:pt x="21361" y="51117"/>
                  </a:lnTo>
                  <a:lnTo>
                    <a:pt x="21653" y="51117"/>
                  </a:lnTo>
                  <a:lnTo>
                    <a:pt x="22809" y="51688"/>
                  </a:lnTo>
                  <a:lnTo>
                    <a:pt x="21456" y="67778"/>
                  </a:lnTo>
                  <a:lnTo>
                    <a:pt x="20427" y="77069"/>
                  </a:lnTo>
                  <a:lnTo>
                    <a:pt x="19723" y="82189"/>
                  </a:lnTo>
                  <a:lnTo>
                    <a:pt x="19342" y="85763"/>
                  </a:lnTo>
                  <a:lnTo>
                    <a:pt x="19926" y="85763"/>
                  </a:lnTo>
                  <a:lnTo>
                    <a:pt x="21081" y="86347"/>
                  </a:lnTo>
                  <a:lnTo>
                    <a:pt x="18770" y="90106"/>
                  </a:lnTo>
                  <a:lnTo>
                    <a:pt x="22237" y="96164"/>
                  </a:lnTo>
                  <a:lnTo>
                    <a:pt x="18770" y="97904"/>
                  </a:lnTo>
                  <a:lnTo>
                    <a:pt x="19342" y="99047"/>
                  </a:lnTo>
                  <a:lnTo>
                    <a:pt x="19926" y="99923"/>
                  </a:lnTo>
                  <a:lnTo>
                    <a:pt x="18770" y="101358"/>
                  </a:lnTo>
                  <a:lnTo>
                    <a:pt x="18478" y="103962"/>
                  </a:lnTo>
                  <a:lnTo>
                    <a:pt x="15595" y="103962"/>
                  </a:lnTo>
                  <a:lnTo>
                    <a:pt x="15011" y="107721"/>
                  </a:lnTo>
                  <a:lnTo>
                    <a:pt x="13855" y="108877"/>
                  </a:lnTo>
                  <a:lnTo>
                    <a:pt x="24524" y="108877"/>
                  </a:lnTo>
                  <a:lnTo>
                    <a:pt x="25404" y="103489"/>
                  </a:lnTo>
                  <a:lnTo>
                    <a:pt x="27746" y="92417"/>
                  </a:lnTo>
                  <a:lnTo>
                    <a:pt x="31762" y="74218"/>
                  </a:lnTo>
                  <a:lnTo>
                    <a:pt x="32918" y="74218"/>
                  </a:lnTo>
                  <a:lnTo>
                    <a:pt x="33141" y="63819"/>
                  </a:lnTo>
                  <a:lnTo>
                    <a:pt x="33458" y="51117"/>
                  </a:lnTo>
                  <a:lnTo>
                    <a:pt x="33693" y="43025"/>
                  </a:lnTo>
                  <a:lnTo>
                    <a:pt x="33904" y="37249"/>
                  </a:lnTo>
                  <a:lnTo>
                    <a:pt x="32918" y="37249"/>
                  </a:lnTo>
                  <a:lnTo>
                    <a:pt x="31191" y="36093"/>
                  </a:lnTo>
                  <a:lnTo>
                    <a:pt x="30606" y="35801"/>
                  </a:lnTo>
                  <a:lnTo>
                    <a:pt x="30830" y="26878"/>
                  </a:lnTo>
                  <a:lnTo>
                    <a:pt x="30860" y="17900"/>
                  </a:lnTo>
                  <a:lnTo>
                    <a:pt x="31053" y="8922"/>
                  </a:lnTo>
                  <a:lnTo>
                    <a:pt x="31762" y="0"/>
                  </a:lnTo>
                  <a:close/>
                </a:path>
                <a:path w="45720" h="370205">
                  <a:moveTo>
                    <a:pt x="11544" y="92417"/>
                  </a:moveTo>
                  <a:lnTo>
                    <a:pt x="9524" y="92989"/>
                  </a:lnTo>
                  <a:lnTo>
                    <a:pt x="8648" y="95300"/>
                  </a:lnTo>
                  <a:lnTo>
                    <a:pt x="10680" y="95300"/>
                  </a:lnTo>
                  <a:lnTo>
                    <a:pt x="8077" y="101079"/>
                  </a:lnTo>
                  <a:lnTo>
                    <a:pt x="8077" y="103098"/>
                  </a:lnTo>
                  <a:lnTo>
                    <a:pt x="8369" y="102514"/>
                  </a:lnTo>
                  <a:lnTo>
                    <a:pt x="8648" y="102234"/>
                  </a:lnTo>
                  <a:lnTo>
                    <a:pt x="9232" y="101942"/>
                  </a:lnTo>
                  <a:lnTo>
                    <a:pt x="12764" y="101942"/>
                  </a:lnTo>
                  <a:lnTo>
                    <a:pt x="12128" y="97904"/>
                  </a:lnTo>
                  <a:lnTo>
                    <a:pt x="11544" y="92417"/>
                  </a:lnTo>
                  <a:close/>
                </a:path>
                <a:path w="45720" h="370205">
                  <a:moveTo>
                    <a:pt x="34074" y="32626"/>
                  </a:moveTo>
                  <a:lnTo>
                    <a:pt x="33502" y="34074"/>
                  </a:lnTo>
                  <a:lnTo>
                    <a:pt x="33210" y="35509"/>
                  </a:lnTo>
                  <a:lnTo>
                    <a:pt x="32918" y="37249"/>
                  </a:lnTo>
                  <a:lnTo>
                    <a:pt x="33904" y="37249"/>
                  </a:lnTo>
                  <a:lnTo>
                    <a:pt x="34074" y="32626"/>
                  </a:lnTo>
                  <a:close/>
                </a:path>
              </a:pathLst>
            </a:custGeom>
            <a:solidFill>
              <a:srgbClr val="A33F31"/>
            </a:solidFill>
          </p:spPr>
          <p:txBody>
            <a:bodyPr wrap="square" lIns="0" tIns="0" rIns="0" bIns="0" rtlCol="0"/>
            <a:lstStyle/>
            <a:p>
              <a:endParaRPr/>
            </a:p>
          </p:txBody>
        </p:sp>
        <p:sp>
          <p:nvSpPr>
            <p:cNvPr id="1375" name="object 1378">
              <a:extLst>
                <a:ext uri="{FF2B5EF4-FFF2-40B4-BE49-F238E27FC236}">
                  <a16:creationId xmlns:a16="http://schemas.microsoft.com/office/drawing/2014/main" id="{0F4B6DEE-E609-E175-05A0-A36AB4F3FDA6}"/>
                </a:ext>
              </a:extLst>
            </p:cNvPr>
            <p:cNvSpPr/>
            <p:nvPr/>
          </p:nvSpPr>
          <p:spPr>
            <a:xfrm>
              <a:off x="6425387" y="3032859"/>
              <a:ext cx="1270" cy="34290"/>
            </a:xfrm>
            <a:custGeom>
              <a:avLst/>
              <a:gdLst/>
              <a:ahLst/>
              <a:cxnLst/>
              <a:rect l="l" t="t" r="r" b="b"/>
              <a:pathLst>
                <a:path w="1270" h="34289">
                  <a:moveTo>
                    <a:pt x="571" y="0"/>
                  </a:moveTo>
                  <a:lnTo>
                    <a:pt x="358" y="8451"/>
                  </a:lnTo>
                  <a:lnTo>
                    <a:pt x="48" y="25458"/>
                  </a:lnTo>
                  <a:lnTo>
                    <a:pt x="0" y="34074"/>
                  </a:lnTo>
                  <a:lnTo>
                    <a:pt x="1155" y="34074"/>
                  </a:lnTo>
                  <a:lnTo>
                    <a:pt x="941" y="25458"/>
                  </a:lnTo>
                  <a:lnTo>
                    <a:pt x="621" y="8451"/>
                  </a:lnTo>
                  <a:lnTo>
                    <a:pt x="571" y="0"/>
                  </a:lnTo>
                  <a:close/>
                </a:path>
              </a:pathLst>
            </a:custGeom>
            <a:solidFill>
              <a:srgbClr val="898C8D"/>
            </a:solidFill>
          </p:spPr>
          <p:txBody>
            <a:bodyPr wrap="square" lIns="0" tIns="0" rIns="0" bIns="0" rtlCol="0"/>
            <a:lstStyle/>
            <a:p>
              <a:endParaRPr/>
            </a:p>
          </p:txBody>
        </p:sp>
        <p:sp>
          <p:nvSpPr>
            <p:cNvPr id="1376" name="object 1379">
              <a:extLst>
                <a:ext uri="{FF2B5EF4-FFF2-40B4-BE49-F238E27FC236}">
                  <a16:creationId xmlns:a16="http://schemas.microsoft.com/office/drawing/2014/main" id="{785E394B-3DA4-08B2-D40D-515C5247E180}"/>
                </a:ext>
              </a:extLst>
            </p:cNvPr>
            <p:cNvSpPr/>
            <p:nvPr/>
          </p:nvSpPr>
          <p:spPr>
            <a:xfrm>
              <a:off x="6384954" y="3001950"/>
              <a:ext cx="5080" cy="64135"/>
            </a:xfrm>
            <a:custGeom>
              <a:avLst/>
              <a:gdLst/>
              <a:ahLst/>
              <a:cxnLst/>
              <a:rect l="l" t="t" r="r" b="b"/>
              <a:pathLst>
                <a:path w="5079" h="64135">
                  <a:moveTo>
                    <a:pt x="0" y="0"/>
                  </a:moveTo>
                  <a:lnTo>
                    <a:pt x="437" y="16153"/>
                  </a:lnTo>
                  <a:lnTo>
                    <a:pt x="1366" y="32170"/>
                  </a:lnTo>
                  <a:lnTo>
                    <a:pt x="2841" y="48132"/>
                  </a:lnTo>
                  <a:lnTo>
                    <a:pt x="4914" y="64122"/>
                  </a:lnTo>
                  <a:lnTo>
                    <a:pt x="4038" y="36969"/>
                  </a:lnTo>
                  <a:lnTo>
                    <a:pt x="3467" y="35521"/>
                  </a:lnTo>
                  <a:lnTo>
                    <a:pt x="2882" y="33210"/>
                  </a:lnTo>
                  <a:lnTo>
                    <a:pt x="2882" y="30327"/>
                  </a:lnTo>
                  <a:lnTo>
                    <a:pt x="2019" y="27444"/>
                  </a:lnTo>
                  <a:lnTo>
                    <a:pt x="1419" y="20515"/>
                  </a:lnTo>
                  <a:lnTo>
                    <a:pt x="0" y="0"/>
                  </a:lnTo>
                  <a:close/>
                </a:path>
              </a:pathLst>
            </a:custGeom>
            <a:solidFill>
              <a:srgbClr val="919495"/>
            </a:solidFill>
          </p:spPr>
          <p:txBody>
            <a:bodyPr wrap="square" lIns="0" tIns="0" rIns="0" bIns="0" rtlCol="0"/>
            <a:lstStyle/>
            <a:p>
              <a:endParaRPr/>
            </a:p>
          </p:txBody>
        </p:sp>
        <p:sp>
          <p:nvSpPr>
            <p:cNvPr id="1377" name="object 1380">
              <a:extLst>
                <a:ext uri="{FF2B5EF4-FFF2-40B4-BE49-F238E27FC236}">
                  <a16:creationId xmlns:a16="http://schemas.microsoft.com/office/drawing/2014/main" id="{23683B85-E70A-26F0-7413-77E9BF5FE6F2}"/>
                </a:ext>
              </a:extLst>
            </p:cNvPr>
            <p:cNvSpPr/>
            <p:nvPr/>
          </p:nvSpPr>
          <p:spPr>
            <a:xfrm>
              <a:off x="6212819" y="3061153"/>
              <a:ext cx="1270" cy="3810"/>
            </a:xfrm>
            <a:custGeom>
              <a:avLst/>
              <a:gdLst/>
              <a:ahLst/>
              <a:cxnLst/>
              <a:rect l="l" t="t" r="r" b="b"/>
              <a:pathLst>
                <a:path w="1270" h="3810">
                  <a:moveTo>
                    <a:pt x="863" y="0"/>
                  </a:moveTo>
                  <a:lnTo>
                    <a:pt x="0" y="0"/>
                  </a:lnTo>
                  <a:lnTo>
                    <a:pt x="0" y="3759"/>
                  </a:lnTo>
                  <a:lnTo>
                    <a:pt x="863" y="3759"/>
                  </a:lnTo>
                  <a:lnTo>
                    <a:pt x="863" y="0"/>
                  </a:lnTo>
                  <a:close/>
                </a:path>
              </a:pathLst>
            </a:custGeom>
            <a:solidFill>
              <a:srgbClr val="89848D"/>
            </a:solidFill>
          </p:spPr>
          <p:txBody>
            <a:bodyPr wrap="square" lIns="0" tIns="0" rIns="0" bIns="0" rtlCol="0"/>
            <a:lstStyle/>
            <a:p>
              <a:endParaRPr/>
            </a:p>
          </p:txBody>
        </p:sp>
        <p:sp>
          <p:nvSpPr>
            <p:cNvPr id="1378" name="object 1381">
              <a:extLst>
                <a:ext uri="{FF2B5EF4-FFF2-40B4-BE49-F238E27FC236}">
                  <a16:creationId xmlns:a16="http://schemas.microsoft.com/office/drawing/2014/main" id="{93B6517D-9B7C-1F72-385C-CCC2A407DFE3}"/>
                </a:ext>
              </a:extLst>
            </p:cNvPr>
            <p:cNvSpPr/>
            <p:nvPr/>
          </p:nvSpPr>
          <p:spPr>
            <a:xfrm>
              <a:off x="6270870" y="3062032"/>
              <a:ext cx="1905" cy="3175"/>
            </a:xfrm>
            <a:custGeom>
              <a:avLst/>
              <a:gdLst/>
              <a:ahLst/>
              <a:cxnLst/>
              <a:rect l="l" t="t" r="r" b="b"/>
              <a:pathLst>
                <a:path w="1904" h="3175">
                  <a:moveTo>
                    <a:pt x="1447" y="0"/>
                  </a:moveTo>
                  <a:lnTo>
                    <a:pt x="863" y="279"/>
                  </a:lnTo>
                  <a:lnTo>
                    <a:pt x="292" y="571"/>
                  </a:lnTo>
                  <a:lnTo>
                    <a:pt x="0" y="863"/>
                  </a:lnTo>
                  <a:lnTo>
                    <a:pt x="292" y="1435"/>
                  </a:lnTo>
                  <a:lnTo>
                    <a:pt x="571" y="2019"/>
                  </a:lnTo>
                  <a:lnTo>
                    <a:pt x="1155" y="2590"/>
                  </a:lnTo>
                  <a:lnTo>
                    <a:pt x="1155" y="863"/>
                  </a:lnTo>
                  <a:lnTo>
                    <a:pt x="1447" y="0"/>
                  </a:lnTo>
                  <a:close/>
                </a:path>
              </a:pathLst>
            </a:custGeom>
            <a:solidFill>
              <a:srgbClr val="91736E"/>
            </a:solidFill>
          </p:spPr>
          <p:txBody>
            <a:bodyPr wrap="square" lIns="0" tIns="0" rIns="0" bIns="0" rtlCol="0"/>
            <a:lstStyle/>
            <a:p>
              <a:endParaRPr/>
            </a:p>
          </p:txBody>
        </p:sp>
        <p:sp>
          <p:nvSpPr>
            <p:cNvPr id="1379" name="object 1382">
              <a:extLst>
                <a:ext uri="{FF2B5EF4-FFF2-40B4-BE49-F238E27FC236}">
                  <a16:creationId xmlns:a16="http://schemas.microsoft.com/office/drawing/2014/main" id="{7F9998CA-B4E8-C66C-DD6B-4286FAC65193}"/>
                </a:ext>
              </a:extLst>
            </p:cNvPr>
            <p:cNvSpPr/>
            <p:nvPr/>
          </p:nvSpPr>
          <p:spPr>
            <a:xfrm>
              <a:off x="6155923" y="3059715"/>
              <a:ext cx="1270" cy="4445"/>
            </a:xfrm>
            <a:custGeom>
              <a:avLst/>
              <a:gdLst/>
              <a:ahLst/>
              <a:cxnLst/>
              <a:rect l="l" t="t" r="r" b="b"/>
              <a:pathLst>
                <a:path w="1270" h="4444">
                  <a:moveTo>
                    <a:pt x="571" y="0"/>
                  </a:moveTo>
                  <a:lnTo>
                    <a:pt x="292" y="1447"/>
                  </a:lnTo>
                  <a:lnTo>
                    <a:pt x="0" y="2882"/>
                  </a:lnTo>
                  <a:lnTo>
                    <a:pt x="0" y="4330"/>
                  </a:lnTo>
                  <a:lnTo>
                    <a:pt x="863" y="4330"/>
                  </a:lnTo>
                  <a:lnTo>
                    <a:pt x="571" y="2882"/>
                  </a:lnTo>
                  <a:lnTo>
                    <a:pt x="571" y="0"/>
                  </a:lnTo>
                  <a:close/>
                </a:path>
              </a:pathLst>
            </a:custGeom>
            <a:solidFill>
              <a:srgbClr val="A9ACAC"/>
            </a:solidFill>
          </p:spPr>
          <p:txBody>
            <a:bodyPr wrap="square" lIns="0" tIns="0" rIns="0" bIns="0" rtlCol="0"/>
            <a:lstStyle/>
            <a:p>
              <a:endParaRPr/>
            </a:p>
          </p:txBody>
        </p:sp>
        <p:sp>
          <p:nvSpPr>
            <p:cNvPr id="1380" name="object 1383">
              <a:extLst>
                <a:ext uri="{FF2B5EF4-FFF2-40B4-BE49-F238E27FC236}">
                  <a16:creationId xmlns:a16="http://schemas.microsoft.com/office/drawing/2014/main" id="{15BE4735-D519-D069-F207-8FB7444F7C2D}"/>
                </a:ext>
              </a:extLst>
            </p:cNvPr>
            <p:cNvSpPr/>
            <p:nvPr/>
          </p:nvSpPr>
          <p:spPr>
            <a:xfrm>
              <a:off x="6200112" y="3060579"/>
              <a:ext cx="1270" cy="3810"/>
            </a:xfrm>
            <a:custGeom>
              <a:avLst/>
              <a:gdLst/>
              <a:ahLst/>
              <a:cxnLst/>
              <a:rect l="l" t="t" r="r" b="b"/>
              <a:pathLst>
                <a:path w="1270" h="3810">
                  <a:moveTo>
                    <a:pt x="571" y="0"/>
                  </a:moveTo>
                  <a:lnTo>
                    <a:pt x="292" y="0"/>
                  </a:lnTo>
                  <a:lnTo>
                    <a:pt x="0" y="292"/>
                  </a:lnTo>
                  <a:lnTo>
                    <a:pt x="0" y="3467"/>
                  </a:lnTo>
                  <a:lnTo>
                    <a:pt x="1155" y="3467"/>
                  </a:lnTo>
                  <a:lnTo>
                    <a:pt x="571" y="1155"/>
                  </a:lnTo>
                  <a:lnTo>
                    <a:pt x="571" y="0"/>
                  </a:lnTo>
                  <a:close/>
                </a:path>
              </a:pathLst>
            </a:custGeom>
            <a:solidFill>
              <a:srgbClr val="919495"/>
            </a:solidFill>
          </p:spPr>
          <p:txBody>
            <a:bodyPr wrap="square" lIns="0" tIns="0" rIns="0" bIns="0" rtlCol="0"/>
            <a:lstStyle/>
            <a:p>
              <a:endParaRPr/>
            </a:p>
          </p:txBody>
        </p:sp>
        <p:sp>
          <p:nvSpPr>
            <p:cNvPr id="1381" name="object 1384">
              <a:extLst>
                <a:ext uri="{FF2B5EF4-FFF2-40B4-BE49-F238E27FC236}">
                  <a16:creationId xmlns:a16="http://schemas.microsoft.com/office/drawing/2014/main" id="{30F2151E-07F1-7428-9EA4-3DEC89F28CE3}"/>
                </a:ext>
              </a:extLst>
            </p:cNvPr>
            <p:cNvSpPr/>
            <p:nvPr/>
          </p:nvSpPr>
          <p:spPr>
            <a:xfrm>
              <a:off x="6272312" y="2769453"/>
              <a:ext cx="13335" cy="292735"/>
            </a:xfrm>
            <a:custGeom>
              <a:avLst/>
              <a:gdLst/>
              <a:ahLst/>
              <a:cxnLst/>
              <a:rect l="l" t="t" r="r" b="b"/>
              <a:pathLst>
                <a:path w="13335" h="292735">
                  <a:moveTo>
                    <a:pt x="12712" y="0"/>
                  </a:moveTo>
                  <a:lnTo>
                    <a:pt x="12057" y="24374"/>
                  </a:lnTo>
                  <a:lnTo>
                    <a:pt x="11650" y="28232"/>
                  </a:lnTo>
                  <a:lnTo>
                    <a:pt x="10972" y="30327"/>
                  </a:lnTo>
                  <a:lnTo>
                    <a:pt x="10972" y="33794"/>
                  </a:lnTo>
                  <a:lnTo>
                    <a:pt x="9245" y="37833"/>
                  </a:lnTo>
                  <a:lnTo>
                    <a:pt x="9817" y="40436"/>
                  </a:lnTo>
                  <a:lnTo>
                    <a:pt x="7505" y="39573"/>
                  </a:lnTo>
                  <a:lnTo>
                    <a:pt x="6934" y="36969"/>
                  </a:lnTo>
                  <a:lnTo>
                    <a:pt x="6350" y="31775"/>
                  </a:lnTo>
                  <a:lnTo>
                    <a:pt x="5778" y="32639"/>
                  </a:lnTo>
                  <a:lnTo>
                    <a:pt x="5194" y="34658"/>
                  </a:lnTo>
                  <a:lnTo>
                    <a:pt x="5014" y="99675"/>
                  </a:lnTo>
                  <a:lnTo>
                    <a:pt x="3759" y="147586"/>
                  </a:lnTo>
                  <a:lnTo>
                    <a:pt x="2311" y="145275"/>
                  </a:lnTo>
                  <a:lnTo>
                    <a:pt x="1516" y="166581"/>
                  </a:lnTo>
                  <a:lnTo>
                    <a:pt x="2022" y="187726"/>
                  </a:lnTo>
                  <a:lnTo>
                    <a:pt x="2961" y="208874"/>
                  </a:lnTo>
                  <a:lnTo>
                    <a:pt x="3467" y="230187"/>
                  </a:lnTo>
                  <a:lnTo>
                    <a:pt x="2785" y="238705"/>
                  </a:lnTo>
                  <a:lnTo>
                    <a:pt x="1965" y="268528"/>
                  </a:lnTo>
                  <a:lnTo>
                    <a:pt x="1447" y="276402"/>
                  </a:lnTo>
                  <a:lnTo>
                    <a:pt x="292" y="271195"/>
                  </a:lnTo>
                  <a:lnTo>
                    <a:pt x="0" y="268592"/>
                  </a:lnTo>
                  <a:lnTo>
                    <a:pt x="0" y="285064"/>
                  </a:lnTo>
                  <a:lnTo>
                    <a:pt x="584" y="287947"/>
                  </a:lnTo>
                  <a:lnTo>
                    <a:pt x="1155" y="289394"/>
                  </a:lnTo>
                  <a:lnTo>
                    <a:pt x="1155" y="292569"/>
                  </a:lnTo>
                  <a:lnTo>
                    <a:pt x="2019" y="292569"/>
                  </a:lnTo>
                  <a:lnTo>
                    <a:pt x="2882" y="286804"/>
                  </a:lnTo>
                  <a:lnTo>
                    <a:pt x="5194" y="275247"/>
                  </a:lnTo>
                  <a:lnTo>
                    <a:pt x="4737" y="224513"/>
                  </a:lnTo>
                  <a:lnTo>
                    <a:pt x="5416" y="173510"/>
                  </a:lnTo>
                  <a:lnTo>
                    <a:pt x="6419" y="122617"/>
                  </a:lnTo>
                  <a:lnTo>
                    <a:pt x="6934" y="72212"/>
                  </a:lnTo>
                  <a:lnTo>
                    <a:pt x="7797" y="72212"/>
                  </a:lnTo>
                  <a:lnTo>
                    <a:pt x="7797" y="77114"/>
                  </a:lnTo>
                  <a:lnTo>
                    <a:pt x="8674" y="77114"/>
                  </a:lnTo>
                  <a:lnTo>
                    <a:pt x="8880" y="55884"/>
                  </a:lnTo>
                  <a:lnTo>
                    <a:pt x="10042" y="45269"/>
                  </a:lnTo>
                  <a:lnTo>
                    <a:pt x="12992" y="35521"/>
                  </a:lnTo>
                  <a:lnTo>
                    <a:pt x="12712" y="0"/>
                  </a:lnTo>
                  <a:close/>
                </a:path>
              </a:pathLst>
            </a:custGeom>
            <a:solidFill>
              <a:srgbClr val="B3503F"/>
            </a:solidFill>
          </p:spPr>
          <p:txBody>
            <a:bodyPr wrap="square" lIns="0" tIns="0" rIns="0" bIns="0" rtlCol="0"/>
            <a:lstStyle/>
            <a:p>
              <a:endParaRPr/>
            </a:p>
          </p:txBody>
        </p:sp>
        <p:sp>
          <p:nvSpPr>
            <p:cNvPr id="1382" name="object 1385">
              <a:extLst>
                <a:ext uri="{FF2B5EF4-FFF2-40B4-BE49-F238E27FC236}">
                  <a16:creationId xmlns:a16="http://schemas.microsoft.com/office/drawing/2014/main" id="{13A02329-BCEC-34B1-717E-91AEF9D50D82}"/>
                </a:ext>
              </a:extLst>
            </p:cNvPr>
            <p:cNvSpPr/>
            <p:nvPr/>
          </p:nvSpPr>
          <p:spPr>
            <a:xfrm>
              <a:off x="6299175" y="3044703"/>
              <a:ext cx="3175" cy="17780"/>
            </a:xfrm>
            <a:custGeom>
              <a:avLst/>
              <a:gdLst/>
              <a:ahLst/>
              <a:cxnLst/>
              <a:rect l="l" t="t" r="r" b="b"/>
              <a:pathLst>
                <a:path w="3175" h="17780">
                  <a:moveTo>
                    <a:pt x="3175" y="0"/>
                  </a:moveTo>
                  <a:lnTo>
                    <a:pt x="863" y="5486"/>
                  </a:lnTo>
                  <a:lnTo>
                    <a:pt x="0" y="11557"/>
                  </a:lnTo>
                  <a:lnTo>
                    <a:pt x="1155" y="17322"/>
                  </a:lnTo>
                  <a:lnTo>
                    <a:pt x="2311" y="5765"/>
                  </a:lnTo>
                  <a:lnTo>
                    <a:pt x="3175" y="0"/>
                  </a:lnTo>
                  <a:close/>
                </a:path>
              </a:pathLst>
            </a:custGeom>
            <a:solidFill>
              <a:srgbClr val="E2BEB2"/>
            </a:solidFill>
          </p:spPr>
          <p:txBody>
            <a:bodyPr wrap="square" lIns="0" tIns="0" rIns="0" bIns="0" rtlCol="0"/>
            <a:lstStyle/>
            <a:p>
              <a:endParaRPr/>
            </a:p>
          </p:txBody>
        </p:sp>
        <p:sp>
          <p:nvSpPr>
            <p:cNvPr id="1383" name="object 1386">
              <a:extLst>
                <a:ext uri="{FF2B5EF4-FFF2-40B4-BE49-F238E27FC236}">
                  <a16:creationId xmlns:a16="http://schemas.microsoft.com/office/drawing/2014/main" id="{E96E0F74-3DEE-F9FB-3822-E9D6E6DF49C4}"/>
                </a:ext>
              </a:extLst>
            </p:cNvPr>
            <p:cNvSpPr/>
            <p:nvPr/>
          </p:nvSpPr>
          <p:spPr>
            <a:xfrm>
              <a:off x="6277223" y="3058276"/>
              <a:ext cx="2540" cy="3175"/>
            </a:xfrm>
            <a:custGeom>
              <a:avLst/>
              <a:gdLst/>
              <a:ahLst/>
              <a:cxnLst/>
              <a:rect l="l" t="t" r="r" b="b"/>
              <a:pathLst>
                <a:path w="2539" h="3175">
                  <a:moveTo>
                    <a:pt x="2019" y="0"/>
                  </a:moveTo>
                  <a:lnTo>
                    <a:pt x="863" y="0"/>
                  </a:lnTo>
                  <a:lnTo>
                    <a:pt x="571" y="863"/>
                  </a:lnTo>
                  <a:lnTo>
                    <a:pt x="292" y="1727"/>
                  </a:lnTo>
                  <a:lnTo>
                    <a:pt x="0" y="2882"/>
                  </a:lnTo>
                  <a:lnTo>
                    <a:pt x="1155" y="2298"/>
                  </a:lnTo>
                  <a:lnTo>
                    <a:pt x="2019" y="2019"/>
                  </a:lnTo>
                  <a:lnTo>
                    <a:pt x="2019" y="0"/>
                  </a:lnTo>
                  <a:close/>
                </a:path>
              </a:pathLst>
            </a:custGeom>
            <a:solidFill>
              <a:srgbClr val="DC8772"/>
            </a:solidFill>
          </p:spPr>
          <p:txBody>
            <a:bodyPr wrap="square" lIns="0" tIns="0" rIns="0" bIns="0" rtlCol="0"/>
            <a:lstStyle/>
            <a:p>
              <a:endParaRPr/>
            </a:p>
          </p:txBody>
        </p:sp>
        <p:sp>
          <p:nvSpPr>
            <p:cNvPr id="1384" name="object 1387">
              <a:extLst>
                <a:ext uri="{FF2B5EF4-FFF2-40B4-BE49-F238E27FC236}">
                  <a16:creationId xmlns:a16="http://schemas.microsoft.com/office/drawing/2014/main" id="{15B31225-CF4A-4868-A9EB-498E8B1D167D}"/>
                </a:ext>
              </a:extLst>
            </p:cNvPr>
            <p:cNvSpPr/>
            <p:nvPr/>
          </p:nvSpPr>
          <p:spPr>
            <a:xfrm>
              <a:off x="6200687" y="2911844"/>
              <a:ext cx="16510" cy="148590"/>
            </a:xfrm>
            <a:custGeom>
              <a:avLst/>
              <a:gdLst/>
              <a:ahLst/>
              <a:cxnLst/>
              <a:rect l="l" t="t" r="r" b="b"/>
              <a:pathLst>
                <a:path w="16510" h="148589">
                  <a:moveTo>
                    <a:pt x="5567" y="88245"/>
                  </a:moveTo>
                  <a:lnTo>
                    <a:pt x="5194" y="89534"/>
                  </a:lnTo>
                  <a:lnTo>
                    <a:pt x="4914" y="91554"/>
                  </a:lnTo>
                  <a:lnTo>
                    <a:pt x="4914" y="92125"/>
                  </a:lnTo>
                  <a:lnTo>
                    <a:pt x="4330" y="96177"/>
                  </a:lnTo>
                  <a:lnTo>
                    <a:pt x="4330" y="99352"/>
                  </a:lnTo>
                  <a:lnTo>
                    <a:pt x="3759" y="101371"/>
                  </a:lnTo>
                  <a:lnTo>
                    <a:pt x="3175" y="103682"/>
                  </a:lnTo>
                  <a:lnTo>
                    <a:pt x="2882" y="105994"/>
                  </a:lnTo>
                  <a:lnTo>
                    <a:pt x="2311" y="111188"/>
                  </a:lnTo>
                  <a:lnTo>
                    <a:pt x="2019" y="114084"/>
                  </a:lnTo>
                  <a:lnTo>
                    <a:pt x="2019" y="116966"/>
                  </a:lnTo>
                  <a:lnTo>
                    <a:pt x="2311" y="118414"/>
                  </a:lnTo>
                  <a:lnTo>
                    <a:pt x="2311" y="122453"/>
                  </a:lnTo>
                  <a:lnTo>
                    <a:pt x="1727" y="125348"/>
                  </a:lnTo>
                  <a:lnTo>
                    <a:pt x="1447" y="127076"/>
                  </a:lnTo>
                  <a:lnTo>
                    <a:pt x="1155" y="127368"/>
                  </a:lnTo>
                  <a:lnTo>
                    <a:pt x="863" y="127939"/>
                  </a:lnTo>
                  <a:lnTo>
                    <a:pt x="863" y="129095"/>
                  </a:lnTo>
                  <a:lnTo>
                    <a:pt x="571" y="132283"/>
                  </a:lnTo>
                  <a:lnTo>
                    <a:pt x="571" y="138633"/>
                  </a:lnTo>
                  <a:lnTo>
                    <a:pt x="0" y="144691"/>
                  </a:lnTo>
                  <a:lnTo>
                    <a:pt x="0" y="148450"/>
                  </a:lnTo>
                  <a:lnTo>
                    <a:pt x="863" y="144691"/>
                  </a:lnTo>
                  <a:lnTo>
                    <a:pt x="2019" y="140944"/>
                  </a:lnTo>
                  <a:lnTo>
                    <a:pt x="3175" y="137477"/>
                  </a:lnTo>
                  <a:lnTo>
                    <a:pt x="2603" y="136893"/>
                  </a:lnTo>
                  <a:lnTo>
                    <a:pt x="1447" y="136321"/>
                  </a:lnTo>
                  <a:lnTo>
                    <a:pt x="2019" y="135737"/>
                  </a:lnTo>
                  <a:lnTo>
                    <a:pt x="3759" y="134581"/>
                  </a:lnTo>
                  <a:lnTo>
                    <a:pt x="4245" y="119130"/>
                  </a:lnTo>
                  <a:lnTo>
                    <a:pt x="5567" y="88245"/>
                  </a:lnTo>
                  <a:close/>
                </a:path>
                <a:path w="16510" h="148589">
                  <a:moveTo>
                    <a:pt x="7005" y="66330"/>
                  </a:moveTo>
                  <a:lnTo>
                    <a:pt x="5705" y="85021"/>
                  </a:lnTo>
                  <a:lnTo>
                    <a:pt x="5567" y="88245"/>
                  </a:lnTo>
                  <a:lnTo>
                    <a:pt x="5778" y="87515"/>
                  </a:lnTo>
                  <a:lnTo>
                    <a:pt x="6350" y="85775"/>
                  </a:lnTo>
                  <a:lnTo>
                    <a:pt x="7005" y="66330"/>
                  </a:lnTo>
                  <a:close/>
                </a:path>
                <a:path w="16510" h="148589">
                  <a:moveTo>
                    <a:pt x="10401" y="0"/>
                  </a:moveTo>
                  <a:lnTo>
                    <a:pt x="9525" y="7505"/>
                  </a:lnTo>
                  <a:lnTo>
                    <a:pt x="8661" y="15303"/>
                  </a:lnTo>
                  <a:lnTo>
                    <a:pt x="8089" y="23101"/>
                  </a:lnTo>
                  <a:lnTo>
                    <a:pt x="7226" y="49098"/>
                  </a:lnTo>
                  <a:lnTo>
                    <a:pt x="7226" y="59778"/>
                  </a:lnTo>
                  <a:lnTo>
                    <a:pt x="7005" y="66330"/>
                  </a:lnTo>
                  <a:lnTo>
                    <a:pt x="8141" y="49990"/>
                  </a:lnTo>
                  <a:lnTo>
                    <a:pt x="11557" y="31775"/>
                  </a:lnTo>
                  <a:lnTo>
                    <a:pt x="15069" y="31775"/>
                  </a:lnTo>
                  <a:lnTo>
                    <a:pt x="14147" y="21081"/>
                  </a:lnTo>
                  <a:lnTo>
                    <a:pt x="15303" y="19926"/>
                  </a:lnTo>
                  <a:lnTo>
                    <a:pt x="15887" y="19634"/>
                  </a:lnTo>
                  <a:lnTo>
                    <a:pt x="13284" y="18478"/>
                  </a:lnTo>
                  <a:lnTo>
                    <a:pt x="14731" y="15874"/>
                  </a:lnTo>
                  <a:lnTo>
                    <a:pt x="15024" y="13576"/>
                  </a:lnTo>
                  <a:lnTo>
                    <a:pt x="12992" y="13576"/>
                  </a:lnTo>
                  <a:lnTo>
                    <a:pt x="11557" y="1155"/>
                  </a:lnTo>
                  <a:lnTo>
                    <a:pt x="10401" y="0"/>
                  </a:lnTo>
                  <a:close/>
                </a:path>
                <a:path w="16510" h="148589">
                  <a:moveTo>
                    <a:pt x="15069" y="31775"/>
                  </a:moveTo>
                  <a:lnTo>
                    <a:pt x="11557" y="31775"/>
                  </a:lnTo>
                  <a:lnTo>
                    <a:pt x="12128" y="36677"/>
                  </a:lnTo>
                  <a:lnTo>
                    <a:pt x="12420" y="38125"/>
                  </a:lnTo>
                  <a:lnTo>
                    <a:pt x="15887" y="41579"/>
                  </a:lnTo>
                  <a:lnTo>
                    <a:pt x="15069" y="31775"/>
                  </a:lnTo>
                  <a:close/>
                </a:path>
              </a:pathLst>
            </a:custGeom>
            <a:solidFill>
              <a:srgbClr val="818485"/>
            </a:solidFill>
          </p:spPr>
          <p:txBody>
            <a:bodyPr wrap="square" lIns="0" tIns="0" rIns="0" bIns="0" rtlCol="0"/>
            <a:lstStyle/>
            <a:p>
              <a:endParaRPr/>
            </a:p>
          </p:txBody>
        </p:sp>
        <p:sp>
          <p:nvSpPr>
            <p:cNvPr id="1385" name="object 1388">
              <a:extLst>
                <a:ext uri="{FF2B5EF4-FFF2-40B4-BE49-F238E27FC236}">
                  <a16:creationId xmlns:a16="http://schemas.microsoft.com/office/drawing/2014/main" id="{E554C343-B504-A03E-23C6-8F218078D105}"/>
                </a:ext>
              </a:extLst>
            </p:cNvPr>
            <p:cNvSpPr/>
            <p:nvPr/>
          </p:nvSpPr>
          <p:spPr>
            <a:xfrm>
              <a:off x="6309862" y="3002814"/>
              <a:ext cx="14604" cy="57785"/>
            </a:xfrm>
            <a:custGeom>
              <a:avLst/>
              <a:gdLst/>
              <a:ahLst/>
              <a:cxnLst/>
              <a:rect l="l" t="t" r="r" b="b"/>
              <a:pathLst>
                <a:path w="14604" h="57785">
                  <a:moveTo>
                    <a:pt x="12420" y="0"/>
                  </a:moveTo>
                  <a:lnTo>
                    <a:pt x="7756" y="12192"/>
                  </a:lnTo>
                  <a:lnTo>
                    <a:pt x="4148" y="29502"/>
                  </a:lnTo>
                  <a:lnTo>
                    <a:pt x="1571" y="46430"/>
                  </a:lnTo>
                  <a:lnTo>
                    <a:pt x="0" y="57480"/>
                  </a:lnTo>
                  <a:lnTo>
                    <a:pt x="4038" y="56603"/>
                  </a:lnTo>
                  <a:lnTo>
                    <a:pt x="4038" y="52565"/>
                  </a:lnTo>
                  <a:lnTo>
                    <a:pt x="5765" y="52565"/>
                  </a:lnTo>
                  <a:lnTo>
                    <a:pt x="8434" y="40331"/>
                  </a:lnTo>
                  <a:lnTo>
                    <a:pt x="11912" y="25525"/>
                  </a:lnTo>
                  <a:lnTo>
                    <a:pt x="13981" y="11097"/>
                  </a:lnTo>
                  <a:lnTo>
                    <a:pt x="12420" y="0"/>
                  </a:lnTo>
                  <a:close/>
                </a:path>
              </a:pathLst>
            </a:custGeom>
            <a:solidFill>
              <a:srgbClr val="6E2522"/>
            </a:solidFill>
          </p:spPr>
          <p:txBody>
            <a:bodyPr wrap="square" lIns="0" tIns="0" rIns="0" bIns="0" rtlCol="0"/>
            <a:lstStyle/>
            <a:p>
              <a:endParaRPr/>
            </a:p>
          </p:txBody>
        </p:sp>
        <p:sp>
          <p:nvSpPr>
            <p:cNvPr id="1386" name="object 1389">
              <a:extLst>
                <a:ext uri="{FF2B5EF4-FFF2-40B4-BE49-F238E27FC236}">
                  <a16:creationId xmlns:a16="http://schemas.microsoft.com/office/drawing/2014/main" id="{383EF618-8896-119A-132B-EBC40355BB57}"/>
                </a:ext>
              </a:extLst>
            </p:cNvPr>
            <p:cNvSpPr/>
            <p:nvPr/>
          </p:nvSpPr>
          <p:spPr>
            <a:xfrm>
              <a:off x="6200103" y="3050468"/>
              <a:ext cx="1270" cy="9525"/>
            </a:xfrm>
            <a:custGeom>
              <a:avLst/>
              <a:gdLst/>
              <a:ahLst/>
              <a:cxnLst/>
              <a:rect l="l" t="t" r="r" b="b"/>
              <a:pathLst>
                <a:path w="1270" h="9525">
                  <a:moveTo>
                    <a:pt x="1155" y="0"/>
                  </a:moveTo>
                  <a:lnTo>
                    <a:pt x="0" y="0"/>
                  </a:lnTo>
                  <a:lnTo>
                    <a:pt x="0" y="2895"/>
                  </a:lnTo>
                  <a:lnTo>
                    <a:pt x="584" y="9245"/>
                  </a:lnTo>
                  <a:lnTo>
                    <a:pt x="584" y="6070"/>
                  </a:lnTo>
                  <a:lnTo>
                    <a:pt x="1155" y="0"/>
                  </a:lnTo>
                  <a:close/>
                </a:path>
              </a:pathLst>
            </a:custGeom>
            <a:solidFill>
              <a:srgbClr val="B0B3B3"/>
            </a:solidFill>
          </p:spPr>
          <p:txBody>
            <a:bodyPr wrap="square" lIns="0" tIns="0" rIns="0" bIns="0" rtlCol="0"/>
            <a:lstStyle/>
            <a:p>
              <a:endParaRPr/>
            </a:p>
          </p:txBody>
        </p:sp>
        <p:sp>
          <p:nvSpPr>
            <p:cNvPr id="1387" name="object 1390">
              <a:extLst>
                <a:ext uri="{FF2B5EF4-FFF2-40B4-BE49-F238E27FC236}">
                  <a16:creationId xmlns:a16="http://schemas.microsoft.com/office/drawing/2014/main" id="{8CD11738-4547-09CE-9257-96972F0DBDE8}"/>
                </a:ext>
              </a:extLst>
            </p:cNvPr>
            <p:cNvSpPr/>
            <p:nvPr/>
          </p:nvSpPr>
          <p:spPr>
            <a:xfrm>
              <a:off x="6302352" y="3056251"/>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CB8F83"/>
            </a:solidFill>
          </p:spPr>
          <p:txBody>
            <a:bodyPr wrap="square" lIns="0" tIns="0" rIns="0" bIns="0" rtlCol="0"/>
            <a:lstStyle/>
            <a:p>
              <a:endParaRPr/>
            </a:p>
          </p:txBody>
        </p:sp>
        <p:sp>
          <p:nvSpPr>
            <p:cNvPr id="1388" name="object 1391">
              <a:extLst>
                <a:ext uri="{FF2B5EF4-FFF2-40B4-BE49-F238E27FC236}">
                  <a16:creationId xmlns:a16="http://schemas.microsoft.com/office/drawing/2014/main" id="{0DD1B4B1-278F-E44A-6B32-98981C9EB318}"/>
                </a:ext>
              </a:extLst>
            </p:cNvPr>
            <p:cNvSpPr/>
            <p:nvPr/>
          </p:nvSpPr>
          <p:spPr>
            <a:xfrm>
              <a:off x="6272315" y="3054517"/>
              <a:ext cx="1270" cy="4445"/>
            </a:xfrm>
            <a:custGeom>
              <a:avLst/>
              <a:gdLst/>
              <a:ahLst/>
              <a:cxnLst/>
              <a:rect l="l" t="t" r="r" b="b"/>
              <a:pathLst>
                <a:path w="1270" h="4444">
                  <a:moveTo>
                    <a:pt x="0" y="0"/>
                  </a:moveTo>
                  <a:lnTo>
                    <a:pt x="0" y="4330"/>
                  </a:lnTo>
                  <a:lnTo>
                    <a:pt x="1155" y="4330"/>
                  </a:lnTo>
                  <a:lnTo>
                    <a:pt x="571" y="2882"/>
                  </a:lnTo>
                  <a:lnTo>
                    <a:pt x="292" y="1447"/>
                  </a:lnTo>
                  <a:lnTo>
                    <a:pt x="0" y="0"/>
                  </a:lnTo>
                  <a:close/>
                </a:path>
              </a:pathLst>
            </a:custGeom>
            <a:solidFill>
              <a:srgbClr val="B7654F"/>
            </a:solidFill>
          </p:spPr>
          <p:txBody>
            <a:bodyPr wrap="square" lIns="0" tIns="0" rIns="0" bIns="0" rtlCol="0"/>
            <a:lstStyle/>
            <a:p>
              <a:endParaRPr/>
            </a:p>
          </p:txBody>
        </p:sp>
        <p:sp>
          <p:nvSpPr>
            <p:cNvPr id="1389" name="object 1392">
              <a:extLst>
                <a:ext uri="{FF2B5EF4-FFF2-40B4-BE49-F238E27FC236}">
                  <a16:creationId xmlns:a16="http://schemas.microsoft.com/office/drawing/2014/main" id="{1484C715-26F0-B19B-ADBA-2735BB82DE2A}"/>
                </a:ext>
              </a:extLst>
            </p:cNvPr>
            <p:cNvSpPr/>
            <p:nvPr/>
          </p:nvSpPr>
          <p:spPr>
            <a:xfrm>
              <a:off x="6278091" y="3051923"/>
              <a:ext cx="1905" cy="6350"/>
            </a:xfrm>
            <a:custGeom>
              <a:avLst/>
              <a:gdLst/>
              <a:ahLst/>
              <a:cxnLst/>
              <a:rect l="l" t="t" r="r" b="b"/>
              <a:pathLst>
                <a:path w="1904" h="6350">
                  <a:moveTo>
                    <a:pt x="1447" y="0"/>
                  </a:moveTo>
                  <a:lnTo>
                    <a:pt x="292" y="4038"/>
                  </a:lnTo>
                  <a:lnTo>
                    <a:pt x="0" y="6350"/>
                  </a:lnTo>
                  <a:lnTo>
                    <a:pt x="1155" y="6350"/>
                  </a:lnTo>
                  <a:lnTo>
                    <a:pt x="1155" y="2019"/>
                  </a:lnTo>
                  <a:lnTo>
                    <a:pt x="1447" y="0"/>
                  </a:lnTo>
                  <a:close/>
                </a:path>
              </a:pathLst>
            </a:custGeom>
            <a:solidFill>
              <a:srgbClr val="CB8F83"/>
            </a:solidFill>
          </p:spPr>
          <p:txBody>
            <a:bodyPr wrap="square" lIns="0" tIns="0" rIns="0" bIns="0" rtlCol="0"/>
            <a:lstStyle/>
            <a:p>
              <a:endParaRPr/>
            </a:p>
          </p:txBody>
        </p:sp>
        <p:sp>
          <p:nvSpPr>
            <p:cNvPr id="1390" name="object 1393">
              <a:extLst>
                <a:ext uri="{FF2B5EF4-FFF2-40B4-BE49-F238E27FC236}">
                  <a16:creationId xmlns:a16="http://schemas.microsoft.com/office/drawing/2014/main" id="{FDDB4467-78F3-C122-0ADF-A8209039217C}"/>
                </a:ext>
              </a:extLst>
            </p:cNvPr>
            <p:cNvSpPr/>
            <p:nvPr/>
          </p:nvSpPr>
          <p:spPr>
            <a:xfrm>
              <a:off x="6399101" y="2989528"/>
              <a:ext cx="2540" cy="69215"/>
            </a:xfrm>
            <a:custGeom>
              <a:avLst/>
              <a:gdLst/>
              <a:ahLst/>
              <a:cxnLst/>
              <a:rect l="l" t="t" r="r" b="b"/>
              <a:pathLst>
                <a:path w="2539" h="69214">
                  <a:moveTo>
                    <a:pt x="1911" y="38843"/>
                  </a:moveTo>
                  <a:lnTo>
                    <a:pt x="2194" y="51461"/>
                  </a:lnTo>
                  <a:lnTo>
                    <a:pt x="2311" y="68745"/>
                  </a:lnTo>
                  <a:lnTo>
                    <a:pt x="2311" y="40728"/>
                  </a:lnTo>
                  <a:lnTo>
                    <a:pt x="2019" y="39281"/>
                  </a:lnTo>
                  <a:lnTo>
                    <a:pt x="1911" y="38843"/>
                  </a:lnTo>
                  <a:close/>
                </a:path>
                <a:path w="2539" h="69214">
                  <a:moveTo>
                    <a:pt x="0" y="0"/>
                  </a:moveTo>
                  <a:lnTo>
                    <a:pt x="92" y="17119"/>
                  </a:lnTo>
                  <a:lnTo>
                    <a:pt x="292" y="21666"/>
                  </a:lnTo>
                  <a:lnTo>
                    <a:pt x="584" y="23977"/>
                  </a:lnTo>
                  <a:lnTo>
                    <a:pt x="863" y="26568"/>
                  </a:lnTo>
                  <a:lnTo>
                    <a:pt x="1447" y="29171"/>
                  </a:lnTo>
                  <a:lnTo>
                    <a:pt x="1447" y="36969"/>
                  </a:lnTo>
                  <a:lnTo>
                    <a:pt x="1911" y="38843"/>
                  </a:lnTo>
                  <a:lnTo>
                    <a:pt x="1808" y="34263"/>
                  </a:lnTo>
                  <a:lnTo>
                    <a:pt x="1095" y="17119"/>
                  </a:lnTo>
                  <a:lnTo>
                    <a:pt x="0" y="0"/>
                  </a:lnTo>
                  <a:close/>
                </a:path>
              </a:pathLst>
            </a:custGeom>
            <a:solidFill>
              <a:srgbClr val="CDCFCE"/>
            </a:solidFill>
          </p:spPr>
          <p:txBody>
            <a:bodyPr wrap="square" lIns="0" tIns="0" rIns="0" bIns="0" rtlCol="0"/>
            <a:lstStyle/>
            <a:p>
              <a:endParaRPr/>
            </a:p>
          </p:txBody>
        </p:sp>
        <p:sp>
          <p:nvSpPr>
            <p:cNvPr id="1391" name="object 1394">
              <a:extLst>
                <a:ext uri="{FF2B5EF4-FFF2-40B4-BE49-F238E27FC236}">
                  <a16:creationId xmlns:a16="http://schemas.microsoft.com/office/drawing/2014/main" id="{8924CFFC-A822-9CF4-A0F6-375D4379CAC1}"/>
                </a:ext>
              </a:extLst>
            </p:cNvPr>
            <p:cNvSpPr/>
            <p:nvPr/>
          </p:nvSpPr>
          <p:spPr>
            <a:xfrm>
              <a:off x="6211658" y="3051632"/>
              <a:ext cx="1270" cy="5080"/>
            </a:xfrm>
            <a:custGeom>
              <a:avLst/>
              <a:gdLst/>
              <a:ahLst/>
              <a:cxnLst/>
              <a:rect l="l" t="t" r="r" b="b"/>
              <a:pathLst>
                <a:path w="1270" h="5080">
                  <a:moveTo>
                    <a:pt x="1155" y="0"/>
                  </a:moveTo>
                  <a:lnTo>
                    <a:pt x="0" y="0"/>
                  </a:lnTo>
                  <a:lnTo>
                    <a:pt x="0" y="4622"/>
                  </a:lnTo>
                  <a:lnTo>
                    <a:pt x="1155" y="4622"/>
                  </a:lnTo>
                  <a:lnTo>
                    <a:pt x="1155" y="0"/>
                  </a:lnTo>
                  <a:close/>
                </a:path>
              </a:pathLst>
            </a:custGeom>
            <a:solidFill>
              <a:srgbClr val="81837D"/>
            </a:solidFill>
          </p:spPr>
          <p:txBody>
            <a:bodyPr wrap="square" lIns="0" tIns="0" rIns="0" bIns="0" rtlCol="0"/>
            <a:lstStyle/>
            <a:p>
              <a:endParaRPr/>
            </a:p>
          </p:txBody>
        </p:sp>
        <p:sp>
          <p:nvSpPr>
            <p:cNvPr id="1392" name="object 1395">
              <a:extLst>
                <a:ext uri="{FF2B5EF4-FFF2-40B4-BE49-F238E27FC236}">
                  <a16:creationId xmlns:a16="http://schemas.microsoft.com/office/drawing/2014/main" id="{A0664F2F-7D35-DDB9-385C-26BA9724F6CF}"/>
                </a:ext>
              </a:extLst>
            </p:cNvPr>
            <p:cNvSpPr/>
            <p:nvPr/>
          </p:nvSpPr>
          <p:spPr>
            <a:xfrm>
              <a:off x="6368774" y="3049609"/>
              <a:ext cx="3175" cy="6985"/>
            </a:xfrm>
            <a:custGeom>
              <a:avLst/>
              <a:gdLst/>
              <a:ahLst/>
              <a:cxnLst/>
              <a:rect l="l" t="t" r="r" b="b"/>
              <a:pathLst>
                <a:path w="3175" h="6985">
                  <a:moveTo>
                    <a:pt x="584" y="0"/>
                  </a:moveTo>
                  <a:lnTo>
                    <a:pt x="292" y="1727"/>
                  </a:lnTo>
                  <a:lnTo>
                    <a:pt x="0" y="3746"/>
                  </a:lnTo>
                  <a:lnTo>
                    <a:pt x="0" y="5765"/>
                  </a:lnTo>
                  <a:lnTo>
                    <a:pt x="1739" y="6642"/>
                  </a:lnTo>
                  <a:lnTo>
                    <a:pt x="2311" y="2590"/>
                  </a:lnTo>
                  <a:lnTo>
                    <a:pt x="2895" y="863"/>
                  </a:lnTo>
                  <a:lnTo>
                    <a:pt x="1155" y="292"/>
                  </a:lnTo>
                  <a:lnTo>
                    <a:pt x="584" y="0"/>
                  </a:lnTo>
                  <a:close/>
                </a:path>
              </a:pathLst>
            </a:custGeom>
            <a:solidFill>
              <a:srgbClr val="CCD8D7"/>
            </a:solidFill>
          </p:spPr>
          <p:txBody>
            <a:bodyPr wrap="square" lIns="0" tIns="0" rIns="0" bIns="0" rtlCol="0"/>
            <a:lstStyle/>
            <a:p>
              <a:endParaRPr/>
            </a:p>
          </p:txBody>
        </p:sp>
        <p:sp>
          <p:nvSpPr>
            <p:cNvPr id="1393" name="object 1396">
              <a:extLst>
                <a:ext uri="{FF2B5EF4-FFF2-40B4-BE49-F238E27FC236}">
                  <a16:creationId xmlns:a16="http://schemas.microsoft.com/office/drawing/2014/main" id="{2647BC92-CFF6-7318-F845-8B2C2434521A}"/>
                </a:ext>
              </a:extLst>
            </p:cNvPr>
            <p:cNvSpPr/>
            <p:nvPr/>
          </p:nvSpPr>
          <p:spPr>
            <a:xfrm>
              <a:off x="6342203" y="3044408"/>
              <a:ext cx="2540" cy="11430"/>
            </a:xfrm>
            <a:custGeom>
              <a:avLst/>
              <a:gdLst/>
              <a:ahLst/>
              <a:cxnLst/>
              <a:rect l="l" t="t" r="r" b="b"/>
              <a:pathLst>
                <a:path w="2539" h="11430">
                  <a:moveTo>
                    <a:pt x="2019" y="0"/>
                  </a:moveTo>
                  <a:lnTo>
                    <a:pt x="1155" y="2311"/>
                  </a:lnTo>
                  <a:lnTo>
                    <a:pt x="0" y="7505"/>
                  </a:lnTo>
                  <a:lnTo>
                    <a:pt x="0" y="8661"/>
                  </a:lnTo>
                  <a:lnTo>
                    <a:pt x="584" y="10972"/>
                  </a:lnTo>
                  <a:lnTo>
                    <a:pt x="863" y="7213"/>
                  </a:lnTo>
                  <a:lnTo>
                    <a:pt x="1447" y="3467"/>
                  </a:lnTo>
                  <a:lnTo>
                    <a:pt x="2019" y="0"/>
                  </a:lnTo>
                  <a:close/>
                </a:path>
              </a:pathLst>
            </a:custGeom>
            <a:solidFill>
              <a:srgbClr val="756766"/>
            </a:solidFill>
          </p:spPr>
          <p:txBody>
            <a:bodyPr wrap="square" lIns="0" tIns="0" rIns="0" bIns="0" rtlCol="0"/>
            <a:lstStyle/>
            <a:p>
              <a:endParaRPr/>
            </a:p>
          </p:txBody>
        </p:sp>
        <p:sp>
          <p:nvSpPr>
            <p:cNvPr id="1394" name="object 1397">
              <a:extLst>
                <a:ext uri="{FF2B5EF4-FFF2-40B4-BE49-F238E27FC236}">
                  <a16:creationId xmlns:a16="http://schemas.microsoft.com/office/drawing/2014/main" id="{2D5F6FD8-FB89-2DAF-9FF3-428F4355F173}"/>
                </a:ext>
              </a:extLst>
            </p:cNvPr>
            <p:cNvSpPr/>
            <p:nvPr/>
          </p:nvSpPr>
          <p:spPr>
            <a:xfrm>
              <a:off x="6271438" y="3023615"/>
              <a:ext cx="36830" cy="31115"/>
            </a:xfrm>
            <a:custGeom>
              <a:avLst/>
              <a:gdLst/>
              <a:ahLst/>
              <a:cxnLst/>
              <a:rect l="l" t="t" r="r" b="b"/>
              <a:pathLst>
                <a:path w="36829" h="31114">
                  <a:moveTo>
                    <a:pt x="863" y="21082"/>
                  </a:moveTo>
                  <a:lnTo>
                    <a:pt x="0" y="21082"/>
                  </a:lnTo>
                  <a:lnTo>
                    <a:pt x="292" y="24257"/>
                  </a:lnTo>
                  <a:lnTo>
                    <a:pt x="863" y="30899"/>
                  </a:lnTo>
                  <a:lnTo>
                    <a:pt x="863" y="21082"/>
                  </a:lnTo>
                  <a:close/>
                </a:path>
                <a:path w="36829" h="31114">
                  <a:moveTo>
                    <a:pt x="36791" y="2590"/>
                  </a:moveTo>
                  <a:lnTo>
                    <a:pt x="36677" y="0"/>
                  </a:lnTo>
                  <a:lnTo>
                    <a:pt x="35521" y="4622"/>
                  </a:lnTo>
                  <a:lnTo>
                    <a:pt x="33794" y="14439"/>
                  </a:lnTo>
                  <a:lnTo>
                    <a:pt x="33794" y="30899"/>
                  </a:lnTo>
                  <a:lnTo>
                    <a:pt x="35623" y="15151"/>
                  </a:lnTo>
                  <a:lnTo>
                    <a:pt x="36537" y="6680"/>
                  </a:lnTo>
                  <a:lnTo>
                    <a:pt x="36791" y="2590"/>
                  </a:lnTo>
                  <a:close/>
                </a:path>
              </a:pathLst>
            </a:custGeom>
            <a:solidFill>
              <a:srgbClr val="C77662"/>
            </a:solidFill>
          </p:spPr>
          <p:txBody>
            <a:bodyPr wrap="square" lIns="0" tIns="0" rIns="0" bIns="0" rtlCol="0"/>
            <a:lstStyle/>
            <a:p>
              <a:endParaRPr/>
            </a:p>
          </p:txBody>
        </p:sp>
        <p:sp>
          <p:nvSpPr>
            <p:cNvPr id="1395" name="object 1398">
              <a:extLst>
                <a:ext uri="{FF2B5EF4-FFF2-40B4-BE49-F238E27FC236}">
                  <a16:creationId xmlns:a16="http://schemas.microsoft.com/office/drawing/2014/main" id="{BBEB40C5-E3F7-824E-C17A-8E34BC3A6EC7}"/>
                </a:ext>
              </a:extLst>
            </p:cNvPr>
            <p:cNvSpPr/>
            <p:nvPr/>
          </p:nvSpPr>
          <p:spPr>
            <a:xfrm>
              <a:off x="6340186" y="3037187"/>
              <a:ext cx="5080" cy="16510"/>
            </a:xfrm>
            <a:custGeom>
              <a:avLst/>
              <a:gdLst/>
              <a:ahLst/>
              <a:cxnLst/>
              <a:rect l="l" t="t" r="r" b="b"/>
              <a:pathLst>
                <a:path w="5079" h="16510">
                  <a:moveTo>
                    <a:pt x="4622" y="0"/>
                  </a:moveTo>
                  <a:lnTo>
                    <a:pt x="4330" y="0"/>
                  </a:lnTo>
                  <a:lnTo>
                    <a:pt x="863" y="9537"/>
                  </a:lnTo>
                  <a:lnTo>
                    <a:pt x="0" y="15887"/>
                  </a:lnTo>
                  <a:lnTo>
                    <a:pt x="584" y="15303"/>
                  </a:lnTo>
                  <a:lnTo>
                    <a:pt x="1155" y="15011"/>
                  </a:lnTo>
                  <a:lnTo>
                    <a:pt x="2019" y="14731"/>
                  </a:lnTo>
                  <a:lnTo>
                    <a:pt x="3175" y="9537"/>
                  </a:lnTo>
                  <a:lnTo>
                    <a:pt x="4038" y="7213"/>
                  </a:lnTo>
                  <a:lnTo>
                    <a:pt x="4038" y="5778"/>
                  </a:lnTo>
                  <a:lnTo>
                    <a:pt x="4914" y="2311"/>
                  </a:lnTo>
                  <a:lnTo>
                    <a:pt x="4914" y="292"/>
                  </a:lnTo>
                  <a:lnTo>
                    <a:pt x="4622" y="0"/>
                  </a:lnTo>
                  <a:close/>
                </a:path>
              </a:pathLst>
            </a:custGeom>
            <a:solidFill>
              <a:srgbClr val="9C342B"/>
            </a:solidFill>
          </p:spPr>
          <p:txBody>
            <a:bodyPr wrap="square" lIns="0" tIns="0" rIns="0" bIns="0" rtlCol="0"/>
            <a:lstStyle/>
            <a:p>
              <a:endParaRPr/>
            </a:p>
          </p:txBody>
        </p:sp>
        <p:sp>
          <p:nvSpPr>
            <p:cNvPr id="1396" name="object 1399">
              <a:extLst>
                <a:ext uri="{FF2B5EF4-FFF2-40B4-BE49-F238E27FC236}">
                  <a16:creationId xmlns:a16="http://schemas.microsoft.com/office/drawing/2014/main" id="{A5DC4A6E-E49C-61DE-8717-FE69ED696BCC}"/>
                </a:ext>
              </a:extLst>
            </p:cNvPr>
            <p:cNvSpPr/>
            <p:nvPr/>
          </p:nvSpPr>
          <p:spPr>
            <a:xfrm>
              <a:off x="6308992" y="2919646"/>
              <a:ext cx="5715" cy="132080"/>
            </a:xfrm>
            <a:custGeom>
              <a:avLst/>
              <a:gdLst/>
              <a:ahLst/>
              <a:cxnLst/>
              <a:rect l="l" t="t" r="r" b="b"/>
              <a:pathLst>
                <a:path w="5714" h="132080">
                  <a:moveTo>
                    <a:pt x="3759" y="0"/>
                  </a:moveTo>
                  <a:lnTo>
                    <a:pt x="2895" y="0"/>
                  </a:lnTo>
                  <a:lnTo>
                    <a:pt x="4066" y="33569"/>
                  </a:lnTo>
                  <a:lnTo>
                    <a:pt x="4262" y="66528"/>
                  </a:lnTo>
                  <a:lnTo>
                    <a:pt x="3050" y="99431"/>
                  </a:lnTo>
                  <a:lnTo>
                    <a:pt x="0" y="131978"/>
                  </a:lnTo>
                  <a:lnTo>
                    <a:pt x="2311" y="118986"/>
                  </a:lnTo>
                  <a:lnTo>
                    <a:pt x="3759" y="112636"/>
                  </a:lnTo>
                  <a:lnTo>
                    <a:pt x="4770" y="84512"/>
                  </a:lnTo>
                  <a:lnTo>
                    <a:pt x="5378" y="56418"/>
                  </a:lnTo>
                  <a:lnTo>
                    <a:pt x="5177" y="28273"/>
                  </a:lnTo>
                  <a:lnTo>
                    <a:pt x="3759" y="0"/>
                  </a:lnTo>
                  <a:close/>
                </a:path>
              </a:pathLst>
            </a:custGeom>
            <a:solidFill>
              <a:srgbClr val="B3503F"/>
            </a:solidFill>
          </p:spPr>
          <p:txBody>
            <a:bodyPr wrap="square" lIns="0" tIns="0" rIns="0" bIns="0" rtlCol="0"/>
            <a:lstStyle/>
            <a:p>
              <a:endParaRPr/>
            </a:p>
          </p:txBody>
        </p:sp>
        <p:sp>
          <p:nvSpPr>
            <p:cNvPr id="1397" name="object 1400">
              <a:extLst>
                <a:ext uri="{FF2B5EF4-FFF2-40B4-BE49-F238E27FC236}">
                  <a16:creationId xmlns:a16="http://schemas.microsoft.com/office/drawing/2014/main" id="{324EC50D-05D5-2F8D-0443-B3E4025480D1}"/>
                </a:ext>
              </a:extLst>
            </p:cNvPr>
            <p:cNvSpPr/>
            <p:nvPr/>
          </p:nvSpPr>
          <p:spPr>
            <a:xfrm>
              <a:off x="6279243" y="3046718"/>
              <a:ext cx="1270" cy="4445"/>
            </a:xfrm>
            <a:custGeom>
              <a:avLst/>
              <a:gdLst/>
              <a:ahLst/>
              <a:cxnLst/>
              <a:rect l="l" t="t" r="r" b="b"/>
              <a:pathLst>
                <a:path w="1270" h="4444">
                  <a:moveTo>
                    <a:pt x="863" y="0"/>
                  </a:moveTo>
                  <a:lnTo>
                    <a:pt x="0" y="0"/>
                  </a:lnTo>
                  <a:lnTo>
                    <a:pt x="0" y="2895"/>
                  </a:lnTo>
                  <a:lnTo>
                    <a:pt x="292" y="4330"/>
                  </a:lnTo>
                  <a:lnTo>
                    <a:pt x="292" y="2895"/>
                  </a:lnTo>
                  <a:lnTo>
                    <a:pt x="584" y="1447"/>
                  </a:lnTo>
                  <a:lnTo>
                    <a:pt x="863" y="0"/>
                  </a:lnTo>
                  <a:close/>
                </a:path>
              </a:pathLst>
            </a:custGeom>
            <a:solidFill>
              <a:srgbClr val="CB8F83"/>
            </a:solidFill>
          </p:spPr>
          <p:txBody>
            <a:bodyPr wrap="square" lIns="0" tIns="0" rIns="0" bIns="0" rtlCol="0"/>
            <a:lstStyle/>
            <a:p>
              <a:endParaRPr/>
            </a:p>
          </p:txBody>
        </p:sp>
        <p:sp>
          <p:nvSpPr>
            <p:cNvPr id="1398" name="object 1401">
              <a:extLst>
                <a:ext uri="{FF2B5EF4-FFF2-40B4-BE49-F238E27FC236}">
                  <a16:creationId xmlns:a16="http://schemas.microsoft.com/office/drawing/2014/main" id="{2BCC413A-F8F1-9070-A5C1-54653FE72170}"/>
                </a:ext>
              </a:extLst>
            </p:cNvPr>
            <p:cNvSpPr/>
            <p:nvPr/>
          </p:nvSpPr>
          <p:spPr>
            <a:xfrm>
              <a:off x="6200112" y="3040947"/>
              <a:ext cx="1905" cy="9525"/>
            </a:xfrm>
            <a:custGeom>
              <a:avLst/>
              <a:gdLst/>
              <a:ahLst/>
              <a:cxnLst/>
              <a:rect l="l" t="t" r="r" b="b"/>
              <a:pathLst>
                <a:path w="1904" h="9525">
                  <a:moveTo>
                    <a:pt x="1447" y="0"/>
                  </a:moveTo>
                  <a:lnTo>
                    <a:pt x="292" y="6350"/>
                  </a:lnTo>
                  <a:lnTo>
                    <a:pt x="0" y="9525"/>
                  </a:lnTo>
                  <a:lnTo>
                    <a:pt x="1155" y="9525"/>
                  </a:lnTo>
                  <a:lnTo>
                    <a:pt x="1155" y="3175"/>
                  </a:lnTo>
                  <a:lnTo>
                    <a:pt x="1447" y="0"/>
                  </a:lnTo>
                  <a:close/>
                </a:path>
              </a:pathLst>
            </a:custGeom>
            <a:solidFill>
              <a:srgbClr val="BABCBC"/>
            </a:solidFill>
          </p:spPr>
          <p:txBody>
            <a:bodyPr wrap="square" lIns="0" tIns="0" rIns="0" bIns="0" rtlCol="0"/>
            <a:lstStyle/>
            <a:p>
              <a:endParaRPr/>
            </a:p>
          </p:txBody>
        </p:sp>
        <p:sp>
          <p:nvSpPr>
            <p:cNvPr id="1399" name="object 1402">
              <a:extLst>
                <a:ext uri="{FF2B5EF4-FFF2-40B4-BE49-F238E27FC236}">
                  <a16:creationId xmlns:a16="http://schemas.microsoft.com/office/drawing/2014/main" id="{A4730BC9-D967-52C0-B9E3-A46AE9B09E03}"/>
                </a:ext>
              </a:extLst>
            </p:cNvPr>
            <p:cNvSpPr/>
            <p:nvPr/>
          </p:nvSpPr>
          <p:spPr>
            <a:xfrm>
              <a:off x="6303215" y="3043830"/>
              <a:ext cx="1270" cy="6985"/>
            </a:xfrm>
            <a:custGeom>
              <a:avLst/>
              <a:gdLst/>
              <a:ahLst/>
              <a:cxnLst/>
              <a:rect l="l" t="t" r="r" b="b"/>
              <a:pathLst>
                <a:path w="1270" h="6985">
                  <a:moveTo>
                    <a:pt x="876" y="0"/>
                  </a:moveTo>
                  <a:lnTo>
                    <a:pt x="0" y="0"/>
                  </a:lnTo>
                  <a:lnTo>
                    <a:pt x="0" y="6642"/>
                  </a:lnTo>
                  <a:lnTo>
                    <a:pt x="584" y="2019"/>
                  </a:lnTo>
                  <a:lnTo>
                    <a:pt x="876" y="0"/>
                  </a:lnTo>
                  <a:close/>
                </a:path>
              </a:pathLst>
            </a:custGeom>
            <a:solidFill>
              <a:srgbClr val="CB8F83"/>
            </a:solidFill>
          </p:spPr>
          <p:txBody>
            <a:bodyPr wrap="square" lIns="0" tIns="0" rIns="0" bIns="0" rtlCol="0"/>
            <a:lstStyle/>
            <a:p>
              <a:endParaRPr/>
            </a:p>
          </p:txBody>
        </p:sp>
        <p:sp>
          <p:nvSpPr>
            <p:cNvPr id="1400" name="object 1403">
              <a:extLst>
                <a:ext uri="{FF2B5EF4-FFF2-40B4-BE49-F238E27FC236}">
                  <a16:creationId xmlns:a16="http://schemas.microsoft.com/office/drawing/2014/main" id="{AE4CF17B-8BC8-0938-F914-15AF3FCDFE7E}"/>
                </a:ext>
              </a:extLst>
            </p:cNvPr>
            <p:cNvSpPr/>
            <p:nvPr/>
          </p:nvSpPr>
          <p:spPr>
            <a:xfrm>
              <a:off x="6352599" y="3047588"/>
              <a:ext cx="1905" cy="2540"/>
            </a:xfrm>
            <a:custGeom>
              <a:avLst/>
              <a:gdLst/>
              <a:ahLst/>
              <a:cxnLst/>
              <a:rect l="l" t="t" r="r" b="b"/>
              <a:pathLst>
                <a:path w="1904" h="2539">
                  <a:moveTo>
                    <a:pt x="1739" y="0"/>
                  </a:moveTo>
                  <a:lnTo>
                    <a:pt x="1168" y="279"/>
                  </a:lnTo>
                  <a:lnTo>
                    <a:pt x="0" y="863"/>
                  </a:lnTo>
                  <a:lnTo>
                    <a:pt x="0" y="1155"/>
                  </a:lnTo>
                  <a:lnTo>
                    <a:pt x="292" y="1435"/>
                  </a:lnTo>
                  <a:lnTo>
                    <a:pt x="584" y="2019"/>
                  </a:lnTo>
                  <a:lnTo>
                    <a:pt x="863" y="1155"/>
                  </a:lnTo>
                  <a:lnTo>
                    <a:pt x="1168" y="571"/>
                  </a:lnTo>
                  <a:lnTo>
                    <a:pt x="1739" y="0"/>
                  </a:lnTo>
                  <a:close/>
                </a:path>
              </a:pathLst>
            </a:custGeom>
            <a:solidFill>
              <a:srgbClr val="898C95"/>
            </a:solidFill>
          </p:spPr>
          <p:txBody>
            <a:bodyPr wrap="square" lIns="0" tIns="0" rIns="0" bIns="0" rtlCol="0"/>
            <a:lstStyle/>
            <a:p>
              <a:endParaRPr/>
            </a:p>
          </p:txBody>
        </p:sp>
        <p:sp>
          <p:nvSpPr>
            <p:cNvPr id="1401" name="object 1404">
              <a:extLst>
                <a:ext uri="{FF2B5EF4-FFF2-40B4-BE49-F238E27FC236}">
                  <a16:creationId xmlns:a16="http://schemas.microsoft.com/office/drawing/2014/main" id="{3C51E3ED-6EF4-3EC7-D57E-29D11A0EE52D}"/>
                </a:ext>
              </a:extLst>
            </p:cNvPr>
            <p:cNvSpPr/>
            <p:nvPr/>
          </p:nvSpPr>
          <p:spPr>
            <a:xfrm>
              <a:off x="6380330" y="3045848"/>
              <a:ext cx="1270" cy="3810"/>
            </a:xfrm>
            <a:custGeom>
              <a:avLst/>
              <a:gdLst/>
              <a:ahLst/>
              <a:cxnLst/>
              <a:rect l="l" t="t" r="r" b="b"/>
              <a:pathLst>
                <a:path w="1270" h="3810">
                  <a:moveTo>
                    <a:pt x="863" y="0"/>
                  </a:moveTo>
                  <a:lnTo>
                    <a:pt x="0" y="0"/>
                  </a:lnTo>
                  <a:lnTo>
                    <a:pt x="0" y="3759"/>
                  </a:lnTo>
                  <a:lnTo>
                    <a:pt x="863" y="3759"/>
                  </a:lnTo>
                  <a:lnTo>
                    <a:pt x="863" y="0"/>
                  </a:lnTo>
                  <a:close/>
                </a:path>
              </a:pathLst>
            </a:custGeom>
            <a:solidFill>
              <a:srgbClr val="B1ABB3"/>
            </a:solidFill>
          </p:spPr>
          <p:txBody>
            <a:bodyPr wrap="square" lIns="0" tIns="0" rIns="0" bIns="0" rtlCol="0"/>
            <a:lstStyle/>
            <a:p>
              <a:endParaRPr/>
            </a:p>
          </p:txBody>
        </p:sp>
        <p:sp>
          <p:nvSpPr>
            <p:cNvPr id="1402" name="object 1405">
              <a:extLst>
                <a:ext uri="{FF2B5EF4-FFF2-40B4-BE49-F238E27FC236}">
                  <a16:creationId xmlns:a16="http://schemas.microsoft.com/office/drawing/2014/main" id="{42279E33-A603-EEC3-1F51-FE03DF6C394D}"/>
                </a:ext>
              </a:extLst>
            </p:cNvPr>
            <p:cNvSpPr/>
            <p:nvPr/>
          </p:nvSpPr>
          <p:spPr>
            <a:xfrm>
              <a:off x="6279248" y="3040938"/>
              <a:ext cx="1270" cy="6350"/>
            </a:xfrm>
            <a:custGeom>
              <a:avLst/>
              <a:gdLst/>
              <a:ahLst/>
              <a:cxnLst/>
              <a:rect l="l" t="t" r="r" b="b"/>
              <a:pathLst>
                <a:path w="1270" h="6350">
                  <a:moveTo>
                    <a:pt x="863" y="0"/>
                  </a:moveTo>
                  <a:lnTo>
                    <a:pt x="0" y="0"/>
                  </a:lnTo>
                  <a:lnTo>
                    <a:pt x="0" y="5778"/>
                  </a:lnTo>
                  <a:lnTo>
                    <a:pt x="863" y="5778"/>
                  </a:lnTo>
                  <a:lnTo>
                    <a:pt x="863" y="0"/>
                  </a:lnTo>
                  <a:close/>
                </a:path>
              </a:pathLst>
            </a:custGeom>
            <a:solidFill>
              <a:srgbClr val="DC8772"/>
            </a:solidFill>
          </p:spPr>
          <p:txBody>
            <a:bodyPr wrap="square" lIns="0" tIns="0" rIns="0" bIns="0" rtlCol="0"/>
            <a:lstStyle/>
            <a:p>
              <a:endParaRPr/>
            </a:p>
          </p:txBody>
        </p:sp>
        <p:sp>
          <p:nvSpPr>
            <p:cNvPr id="1403" name="object 1406">
              <a:extLst>
                <a:ext uri="{FF2B5EF4-FFF2-40B4-BE49-F238E27FC236}">
                  <a16:creationId xmlns:a16="http://schemas.microsoft.com/office/drawing/2014/main" id="{3EA384FB-FA30-23AD-62D7-E11A37225139}"/>
                </a:ext>
              </a:extLst>
            </p:cNvPr>
            <p:cNvSpPr/>
            <p:nvPr/>
          </p:nvSpPr>
          <p:spPr>
            <a:xfrm>
              <a:off x="6214555" y="1928250"/>
              <a:ext cx="72390" cy="1117600"/>
            </a:xfrm>
            <a:custGeom>
              <a:avLst/>
              <a:gdLst/>
              <a:ahLst/>
              <a:cxnLst/>
              <a:rect l="l" t="t" r="r" b="b"/>
              <a:pathLst>
                <a:path w="72389" h="1117600">
                  <a:moveTo>
                    <a:pt x="40144" y="596899"/>
                  </a:moveTo>
                  <a:lnTo>
                    <a:pt x="40144" y="603249"/>
                  </a:lnTo>
                  <a:lnTo>
                    <a:pt x="42346" y="618489"/>
                  </a:lnTo>
                  <a:lnTo>
                    <a:pt x="43514" y="627379"/>
                  </a:lnTo>
                  <a:lnTo>
                    <a:pt x="44767" y="634999"/>
                  </a:lnTo>
                  <a:lnTo>
                    <a:pt x="44767" y="636269"/>
                  </a:lnTo>
                  <a:lnTo>
                    <a:pt x="45339" y="638809"/>
                  </a:lnTo>
                  <a:lnTo>
                    <a:pt x="46494" y="642619"/>
                  </a:lnTo>
                  <a:lnTo>
                    <a:pt x="46786" y="643889"/>
                  </a:lnTo>
                  <a:lnTo>
                    <a:pt x="47358" y="645159"/>
                  </a:lnTo>
                  <a:lnTo>
                    <a:pt x="47942" y="647699"/>
                  </a:lnTo>
                  <a:lnTo>
                    <a:pt x="49098" y="650239"/>
                  </a:lnTo>
                  <a:lnTo>
                    <a:pt x="50253" y="650239"/>
                  </a:lnTo>
                  <a:lnTo>
                    <a:pt x="51117" y="659129"/>
                  </a:lnTo>
                  <a:lnTo>
                    <a:pt x="50533" y="661669"/>
                  </a:lnTo>
                  <a:lnTo>
                    <a:pt x="50253" y="664209"/>
                  </a:lnTo>
                  <a:lnTo>
                    <a:pt x="50253" y="679449"/>
                  </a:lnTo>
                  <a:lnTo>
                    <a:pt x="50825" y="680719"/>
                  </a:lnTo>
                  <a:lnTo>
                    <a:pt x="51117" y="681989"/>
                  </a:lnTo>
                  <a:lnTo>
                    <a:pt x="50533" y="695959"/>
                  </a:lnTo>
                  <a:lnTo>
                    <a:pt x="50533" y="702309"/>
                  </a:lnTo>
                  <a:lnTo>
                    <a:pt x="49669" y="709929"/>
                  </a:lnTo>
                  <a:lnTo>
                    <a:pt x="49669" y="712469"/>
                  </a:lnTo>
                  <a:lnTo>
                    <a:pt x="49098" y="715009"/>
                  </a:lnTo>
                  <a:lnTo>
                    <a:pt x="49098" y="718819"/>
                  </a:lnTo>
                  <a:lnTo>
                    <a:pt x="49669" y="722629"/>
                  </a:lnTo>
                  <a:lnTo>
                    <a:pt x="49669" y="726439"/>
                  </a:lnTo>
                  <a:lnTo>
                    <a:pt x="50253" y="730249"/>
                  </a:lnTo>
                  <a:lnTo>
                    <a:pt x="51117" y="734059"/>
                  </a:lnTo>
                  <a:lnTo>
                    <a:pt x="50533" y="736599"/>
                  </a:lnTo>
                  <a:lnTo>
                    <a:pt x="49961" y="737869"/>
                  </a:lnTo>
                  <a:lnTo>
                    <a:pt x="49669" y="740409"/>
                  </a:lnTo>
                  <a:lnTo>
                    <a:pt x="49098" y="741679"/>
                  </a:lnTo>
                  <a:lnTo>
                    <a:pt x="49098" y="746759"/>
                  </a:lnTo>
                  <a:lnTo>
                    <a:pt x="49390" y="746759"/>
                  </a:lnTo>
                  <a:lnTo>
                    <a:pt x="49669" y="749299"/>
                  </a:lnTo>
                  <a:lnTo>
                    <a:pt x="50533" y="751839"/>
                  </a:lnTo>
                  <a:lnTo>
                    <a:pt x="50533" y="760729"/>
                  </a:lnTo>
                  <a:lnTo>
                    <a:pt x="51981" y="767079"/>
                  </a:lnTo>
                  <a:lnTo>
                    <a:pt x="51117" y="770889"/>
                  </a:lnTo>
                  <a:lnTo>
                    <a:pt x="51241" y="782319"/>
                  </a:lnTo>
                  <a:lnTo>
                    <a:pt x="52091" y="798829"/>
                  </a:lnTo>
                  <a:lnTo>
                    <a:pt x="52537" y="806449"/>
                  </a:lnTo>
                  <a:lnTo>
                    <a:pt x="53136" y="815339"/>
                  </a:lnTo>
                  <a:lnTo>
                    <a:pt x="52565" y="819149"/>
                  </a:lnTo>
                  <a:lnTo>
                    <a:pt x="52565" y="820419"/>
                  </a:lnTo>
                  <a:lnTo>
                    <a:pt x="52844" y="821689"/>
                  </a:lnTo>
                  <a:lnTo>
                    <a:pt x="53428" y="825499"/>
                  </a:lnTo>
                  <a:lnTo>
                    <a:pt x="53428" y="826769"/>
                  </a:lnTo>
                  <a:lnTo>
                    <a:pt x="54000" y="830579"/>
                  </a:lnTo>
                  <a:lnTo>
                    <a:pt x="54000" y="834389"/>
                  </a:lnTo>
                  <a:lnTo>
                    <a:pt x="53428" y="836929"/>
                  </a:lnTo>
                  <a:lnTo>
                    <a:pt x="54584" y="839469"/>
                  </a:lnTo>
                  <a:lnTo>
                    <a:pt x="56032" y="855979"/>
                  </a:lnTo>
                  <a:lnTo>
                    <a:pt x="56603" y="857249"/>
                  </a:lnTo>
                  <a:lnTo>
                    <a:pt x="56896" y="858519"/>
                  </a:lnTo>
                  <a:lnTo>
                    <a:pt x="56896" y="911859"/>
                  </a:lnTo>
                  <a:lnTo>
                    <a:pt x="57467" y="915669"/>
                  </a:lnTo>
                  <a:lnTo>
                    <a:pt x="57467" y="935989"/>
                  </a:lnTo>
                  <a:lnTo>
                    <a:pt x="57010" y="941069"/>
                  </a:lnTo>
                  <a:lnTo>
                    <a:pt x="56896" y="951229"/>
                  </a:lnTo>
                  <a:lnTo>
                    <a:pt x="56494" y="963929"/>
                  </a:lnTo>
                  <a:lnTo>
                    <a:pt x="56362" y="970279"/>
                  </a:lnTo>
                  <a:lnTo>
                    <a:pt x="56311" y="976629"/>
                  </a:lnTo>
                  <a:lnTo>
                    <a:pt x="55448" y="993139"/>
                  </a:lnTo>
                  <a:lnTo>
                    <a:pt x="56032" y="995679"/>
                  </a:lnTo>
                  <a:lnTo>
                    <a:pt x="55448" y="998219"/>
                  </a:lnTo>
                  <a:lnTo>
                    <a:pt x="54876" y="1004569"/>
                  </a:lnTo>
                  <a:lnTo>
                    <a:pt x="54876" y="1082039"/>
                  </a:lnTo>
                  <a:lnTo>
                    <a:pt x="55448" y="1087119"/>
                  </a:lnTo>
                  <a:lnTo>
                    <a:pt x="56032" y="1089659"/>
                  </a:lnTo>
                  <a:lnTo>
                    <a:pt x="55448" y="1092199"/>
                  </a:lnTo>
                  <a:lnTo>
                    <a:pt x="55448" y="1093469"/>
                  </a:lnTo>
                  <a:lnTo>
                    <a:pt x="56032" y="1097279"/>
                  </a:lnTo>
                  <a:lnTo>
                    <a:pt x="56311" y="1099819"/>
                  </a:lnTo>
                  <a:lnTo>
                    <a:pt x="56311" y="1101089"/>
                  </a:lnTo>
                  <a:lnTo>
                    <a:pt x="56896" y="1103629"/>
                  </a:lnTo>
                  <a:lnTo>
                    <a:pt x="56896" y="1104899"/>
                  </a:lnTo>
                  <a:lnTo>
                    <a:pt x="57467" y="1106169"/>
                  </a:lnTo>
                  <a:lnTo>
                    <a:pt x="57467" y="1108709"/>
                  </a:lnTo>
                  <a:lnTo>
                    <a:pt x="57759" y="1109979"/>
                  </a:lnTo>
                  <a:lnTo>
                    <a:pt x="58051" y="1112519"/>
                  </a:lnTo>
                  <a:lnTo>
                    <a:pt x="59207" y="1117599"/>
                  </a:lnTo>
                  <a:lnTo>
                    <a:pt x="59724" y="1109979"/>
                  </a:lnTo>
                  <a:lnTo>
                    <a:pt x="60545" y="1080769"/>
                  </a:lnTo>
                  <a:lnTo>
                    <a:pt x="61226" y="1071879"/>
                  </a:lnTo>
                  <a:lnTo>
                    <a:pt x="60721" y="1050289"/>
                  </a:lnTo>
                  <a:lnTo>
                    <a:pt x="59782" y="1029969"/>
                  </a:lnTo>
                  <a:lnTo>
                    <a:pt x="59276" y="1008379"/>
                  </a:lnTo>
                  <a:lnTo>
                    <a:pt x="60071" y="986789"/>
                  </a:lnTo>
                  <a:lnTo>
                    <a:pt x="61597" y="986789"/>
                  </a:lnTo>
                  <a:lnTo>
                    <a:pt x="62348" y="962659"/>
                  </a:lnTo>
                  <a:lnTo>
                    <a:pt x="62749" y="942339"/>
                  </a:lnTo>
                  <a:lnTo>
                    <a:pt x="62807" y="935989"/>
                  </a:lnTo>
                  <a:lnTo>
                    <a:pt x="62934" y="911859"/>
                  </a:lnTo>
                  <a:lnTo>
                    <a:pt x="62953" y="876299"/>
                  </a:lnTo>
                  <a:lnTo>
                    <a:pt x="63246" y="875029"/>
                  </a:lnTo>
                  <a:lnTo>
                    <a:pt x="63538" y="875029"/>
                  </a:lnTo>
                  <a:lnTo>
                    <a:pt x="64109" y="873759"/>
                  </a:lnTo>
                  <a:lnTo>
                    <a:pt x="68732" y="873759"/>
                  </a:lnTo>
                  <a:lnTo>
                    <a:pt x="68732" y="872489"/>
                  </a:lnTo>
                  <a:lnTo>
                    <a:pt x="69409" y="869949"/>
                  </a:lnTo>
                  <a:lnTo>
                    <a:pt x="69816" y="866139"/>
                  </a:lnTo>
                  <a:lnTo>
                    <a:pt x="70146" y="855979"/>
                  </a:lnTo>
                  <a:lnTo>
                    <a:pt x="70472" y="842009"/>
                  </a:lnTo>
                  <a:lnTo>
                    <a:pt x="70472" y="838199"/>
                  </a:lnTo>
                  <a:lnTo>
                    <a:pt x="69316" y="838199"/>
                  </a:lnTo>
                  <a:lnTo>
                    <a:pt x="69141" y="834389"/>
                  </a:lnTo>
                  <a:lnTo>
                    <a:pt x="69024" y="819149"/>
                  </a:lnTo>
                  <a:lnTo>
                    <a:pt x="70472" y="819149"/>
                  </a:lnTo>
                  <a:lnTo>
                    <a:pt x="70472" y="802639"/>
                  </a:lnTo>
                  <a:lnTo>
                    <a:pt x="69596" y="798829"/>
                  </a:lnTo>
                  <a:lnTo>
                    <a:pt x="69316" y="796289"/>
                  </a:lnTo>
                  <a:lnTo>
                    <a:pt x="68440" y="796289"/>
                  </a:lnTo>
                  <a:lnTo>
                    <a:pt x="68440" y="795019"/>
                  </a:lnTo>
                  <a:lnTo>
                    <a:pt x="70472" y="795019"/>
                  </a:lnTo>
                  <a:lnTo>
                    <a:pt x="71043" y="793749"/>
                  </a:lnTo>
                  <a:lnTo>
                    <a:pt x="71335" y="793749"/>
                  </a:lnTo>
                  <a:lnTo>
                    <a:pt x="71628" y="792479"/>
                  </a:lnTo>
                  <a:lnTo>
                    <a:pt x="72199" y="787399"/>
                  </a:lnTo>
                  <a:lnTo>
                    <a:pt x="72199" y="784859"/>
                  </a:lnTo>
                  <a:lnTo>
                    <a:pt x="71335" y="784859"/>
                  </a:lnTo>
                  <a:lnTo>
                    <a:pt x="71335" y="782319"/>
                  </a:lnTo>
                  <a:lnTo>
                    <a:pt x="72199" y="782319"/>
                  </a:lnTo>
                  <a:lnTo>
                    <a:pt x="71907" y="781049"/>
                  </a:lnTo>
                  <a:lnTo>
                    <a:pt x="71907" y="779779"/>
                  </a:lnTo>
                  <a:lnTo>
                    <a:pt x="71335" y="778509"/>
                  </a:lnTo>
                  <a:lnTo>
                    <a:pt x="70751" y="774699"/>
                  </a:lnTo>
                  <a:lnTo>
                    <a:pt x="70751" y="773429"/>
                  </a:lnTo>
                  <a:lnTo>
                    <a:pt x="70472" y="773429"/>
                  </a:lnTo>
                  <a:lnTo>
                    <a:pt x="70472" y="770889"/>
                  </a:lnTo>
                  <a:lnTo>
                    <a:pt x="69316" y="765809"/>
                  </a:lnTo>
                  <a:lnTo>
                    <a:pt x="69316" y="764539"/>
                  </a:lnTo>
                  <a:lnTo>
                    <a:pt x="68440" y="764539"/>
                  </a:lnTo>
                  <a:lnTo>
                    <a:pt x="68440" y="742949"/>
                  </a:lnTo>
                  <a:lnTo>
                    <a:pt x="64985" y="712469"/>
                  </a:lnTo>
                  <a:lnTo>
                    <a:pt x="65849" y="706119"/>
                  </a:lnTo>
                  <a:lnTo>
                    <a:pt x="67576" y="692149"/>
                  </a:lnTo>
                  <a:lnTo>
                    <a:pt x="67576" y="687069"/>
                  </a:lnTo>
                  <a:lnTo>
                    <a:pt x="67005" y="683259"/>
                  </a:lnTo>
                  <a:lnTo>
                    <a:pt x="66421" y="678179"/>
                  </a:lnTo>
                  <a:lnTo>
                    <a:pt x="66421" y="673099"/>
                  </a:lnTo>
                  <a:lnTo>
                    <a:pt x="65849" y="670559"/>
                  </a:lnTo>
                  <a:lnTo>
                    <a:pt x="65557" y="668019"/>
                  </a:lnTo>
                  <a:lnTo>
                    <a:pt x="65557" y="666749"/>
                  </a:lnTo>
                  <a:lnTo>
                    <a:pt x="64693" y="662939"/>
                  </a:lnTo>
                  <a:lnTo>
                    <a:pt x="63538" y="656589"/>
                  </a:lnTo>
                  <a:lnTo>
                    <a:pt x="61798" y="645159"/>
                  </a:lnTo>
                  <a:lnTo>
                    <a:pt x="60642" y="642619"/>
                  </a:lnTo>
                  <a:lnTo>
                    <a:pt x="60642" y="640079"/>
                  </a:lnTo>
                  <a:lnTo>
                    <a:pt x="59778" y="637539"/>
                  </a:lnTo>
                  <a:lnTo>
                    <a:pt x="59778" y="634999"/>
                  </a:lnTo>
                  <a:lnTo>
                    <a:pt x="58331" y="626109"/>
                  </a:lnTo>
                  <a:lnTo>
                    <a:pt x="57759" y="619759"/>
                  </a:lnTo>
                  <a:lnTo>
                    <a:pt x="57759" y="609599"/>
                  </a:lnTo>
                  <a:lnTo>
                    <a:pt x="56896" y="609599"/>
                  </a:lnTo>
                  <a:lnTo>
                    <a:pt x="56896" y="600709"/>
                  </a:lnTo>
                  <a:lnTo>
                    <a:pt x="42164" y="600709"/>
                  </a:lnTo>
                  <a:lnTo>
                    <a:pt x="41300" y="599439"/>
                  </a:lnTo>
                  <a:lnTo>
                    <a:pt x="40144" y="596899"/>
                  </a:lnTo>
                  <a:close/>
                </a:path>
                <a:path w="72389" h="1117600">
                  <a:moveTo>
                    <a:pt x="61597" y="986789"/>
                  </a:moveTo>
                  <a:lnTo>
                    <a:pt x="60071" y="986789"/>
                  </a:lnTo>
                  <a:lnTo>
                    <a:pt x="60363" y="988059"/>
                  </a:lnTo>
                  <a:lnTo>
                    <a:pt x="61518" y="989329"/>
                  </a:lnTo>
                  <a:lnTo>
                    <a:pt x="61597" y="986789"/>
                  </a:lnTo>
                  <a:close/>
                </a:path>
                <a:path w="72389" h="1117600">
                  <a:moveTo>
                    <a:pt x="68732" y="873759"/>
                  </a:moveTo>
                  <a:lnTo>
                    <a:pt x="64109" y="873759"/>
                  </a:lnTo>
                  <a:lnTo>
                    <a:pt x="64693" y="878839"/>
                  </a:lnTo>
                  <a:lnTo>
                    <a:pt x="65265" y="881379"/>
                  </a:lnTo>
                  <a:lnTo>
                    <a:pt x="65849" y="881379"/>
                  </a:lnTo>
                  <a:lnTo>
                    <a:pt x="67576" y="882649"/>
                  </a:lnTo>
                  <a:lnTo>
                    <a:pt x="67005" y="880109"/>
                  </a:lnTo>
                  <a:lnTo>
                    <a:pt x="68732" y="875029"/>
                  </a:lnTo>
                  <a:lnTo>
                    <a:pt x="68732" y="873759"/>
                  </a:lnTo>
                  <a:close/>
                </a:path>
                <a:path w="72389" h="1117600">
                  <a:moveTo>
                    <a:pt x="41412" y="501649"/>
                  </a:moveTo>
                  <a:lnTo>
                    <a:pt x="30035" y="501649"/>
                  </a:lnTo>
                  <a:lnTo>
                    <a:pt x="30327" y="502919"/>
                  </a:lnTo>
                  <a:lnTo>
                    <a:pt x="31483" y="502919"/>
                  </a:lnTo>
                  <a:lnTo>
                    <a:pt x="31191" y="505459"/>
                  </a:lnTo>
                  <a:lnTo>
                    <a:pt x="33502" y="511809"/>
                  </a:lnTo>
                  <a:lnTo>
                    <a:pt x="36368" y="530859"/>
                  </a:lnTo>
                  <a:lnTo>
                    <a:pt x="40362" y="562609"/>
                  </a:lnTo>
                  <a:lnTo>
                    <a:pt x="42735" y="577849"/>
                  </a:lnTo>
                  <a:lnTo>
                    <a:pt x="44767" y="584199"/>
                  </a:lnTo>
                  <a:lnTo>
                    <a:pt x="47078" y="598169"/>
                  </a:lnTo>
                  <a:lnTo>
                    <a:pt x="48234" y="599439"/>
                  </a:lnTo>
                  <a:lnTo>
                    <a:pt x="45631" y="600709"/>
                  </a:lnTo>
                  <a:lnTo>
                    <a:pt x="56896" y="600709"/>
                  </a:lnTo>
                  <a:lnTo>
                    <a:pt x="56896" y="594359"/>
                  </a:lnTo>
                  <a:lnTo>
                    <a:pt x="57759" y="594359"/>
                  </a:lnTo>
                  <a:lnTo>
                    <a:pt x="57759" y="581659"/>
                  </a:lnTo>
                  <a:lnTo>
                    <a:pt x="56896" y="577849"/>
                  </a:lnTo>
                  <a:lnTo>
                    <a:pt x="56896" y="576579"/>
                  </a:lnTo>
                  <a:lnTo>
                    <a:pt x="53428" y="562609"/>
                  </a:lnTo>
                  <a:lnTo>
                    <a:pt x="53136" y="556259"/>
                  </a:lnTo>
                  <a:lnTo>
                    <a:pt x="51117" y="556259"/>
                  </a:lnTo>
                  <a:lnTo>
                    <a:pt x="49669" y="543559"/>
                  </a:lnTo>
                  <a:lnTo>
                    <a:pt x="50253" y="538479"/>
                  </a:lnTo>
                  <a:lnTo>
                    <a:pt x="49669" y="530859"/>
                  </a:lnTo>
                  <a:lnTo>
                    <a:pt x="51981" y="525779"/>
                  </a:lnTo>
                  <a:lnTo>
                    <a:pt x="51981" y="518159"/>
                  </a:lnTo>
                  <a:lnTo>
                    <a:pt x="50533" y="513079"/>
                  </a:lnTo>
                  <a:lnTo>
                    <a:pt x="51117" y="511809"/>
                  </a:lnTo>
                  <a:lnTo>
                    <a:pt x="53136" y="506729"/>
                  </a:lnTo>
                  <a:lnTo>
                    <a:pt x="53136" y="505459"/>
                  </a:lnTo>
                  <a:lnTo>
                    <a:pt x="51981" y="505459"/>
                  </a:lnTo>
                  <a:lnTo>
                    <a:pt x="51981" y="504189"/>
                  </a:lnTo>
                  <a:lnTo>
                    <a:pt x="44183" y="504189"/>
                  </a:lnTo>
                  <a:lnTo>
                    <a:pt x="42164" y="502919"/>
                  </a:lnTo>
                  <a:lnTo>
                    <a:pt x="41412" y="501649"/>
                  </a:lnTo>
                  <a:close/>
                </a:path>
                <a:path w="72389" h="1117600">
                  <a:moveTo>
                    <a:pt x="25120" y="449579"/>
                  </a:moveTo>
                  <a:lnTo>
                    <a:pt x="25120" y="462279"/>
                  </a:lnTo>
                  <a:lnTo>
                    <a:pt x="25412" y="462279"/>
                  </a:lnTo>
                  <a:lnTo>
                    <a:pt x="25704" y="463549"/>
                  </a:lnTo>
                  <a:lnTo>
                    <a:pt x="25704" y="474979"/>
                  </a:lnTo>
                  <a:lnTo>
                    <a:pt x="25984" y="478789"/>
                  </a:lnTo>
                  <a:lnTo>
                    <a:pt x="26568" y="481329"/>
                  </a:lnTo>
                  <a:lnTo>
                    <a:pt x="27139" y="482599"/>
                  </a:lnTo>
                  <a:lnTo>
                    <a:pt x="27139" y="488949"/>
                  </a:lnTo>
                  <a:lnTo>
                    <a:pt x="28016" y="492759"/>
                  </a:lnTo>
                  <a:lnTo>
                    <a:pt x="28016" y="504189"/>
                  </a:lnTo>
                  <a:lnTo>
                    <a:pt x="30035" y="504189"/>
                  </a:lnTo>
                  <a:lnTo>
                    <a:pt x="30035" y="501649"/>
                  </a:lnTo>
                  <a:lnTo>
                    <a:pt x="41412" y="501649"/>
                  </a:lnTo>
                  <a:lnTo>
                    <a:pt x="40660" y="500379"/>
                  </a:lnTo>
                  <a:lnTo>
                    <a:pt x="36969" y="500379"/>
                  </a:lnTo>
                  <a:lnTo>
                    <a:pt x="33451" y="487679"/>
                  </a:lnTo>
                  <a:lnTo>
                    <a:pt x="30068" y="474979"/>
                  </a:lnTo>
                  <a:lnTo>
                    <a:pt x="27173" y="462279"/>
                  </a:lnTo>
                  <a:lnTo>
                    <a:pt x="25120" y="449579"/>
                  </a:lnTo>
                  <a:close/>
                </a:path>
                <a:path w="72389" h="1117600">
                  <a:moveTo>
                    <a:pt x="50829" y="431799"/>
                  </a:moveTo>
                  <a:lnTo>
                    <a:pt x="30607" y="431799"/>
                  </a:lnTo>
                  <a:lnTo>
                    <a:pt x="31483" y="436879"/>
                  </a:lnTo>
                  <a:lnTo>
                    <a:pt x="33210" y="448309"/>
                  </a:lnTo>
                  <a:lnTo>
                    <a:pt x="36677" y="449579"/>
                  </a:lnTo>
                  <a:lnTo>
                    <a:pt x="36677" y="452119"/>
                  </a:lnTo>
                  <a:lnTo>
                    <a:pt x="37249" y="452119"/>
                  </a:lnTo>
                  <a:lnTo>
                    <a:pt x="38404" y="453389"/>
                  </a:lnTo>
                  <a:lnTo>
                    <a:pt x="37541" y="457199"/>
                  </a:lnTo>
                  <a:lnTo>
                    <a:pt x="39560" y="457199"/>
                  </a:lnTo>
                  <a:lnTo>
                    <a:pt x="39560" y="461009"/>
                  </a:lnTo>
                  <a:lnTo>
                    <a:pt x="37541" y="461009"/>
                  </a:lnTo>
                  <a:lnTo>
                    <a:pt x="37541" y="462279"/>
                  </a:lnTo>
                  <a:lnTo>
                    <a:pt x="39560" y="462279"/>
                  </a:lnTo>
                  <a:lnTo>
                    <a:pt x="39105" y="472439"/>
                  </a:lnTo>
                  <a:lnTo>
                    <a:pt x="41114" y="482599"/>
                  </a:lnTo>
                  <a:lnTo>
                    <a:pt x="43502" y="492759"/>
                  </a:lnTo>
                  <a:lnTo>
                    <a:pt x="44183" y="504189"/>
                  </a:lnTo>
                  <a:lnTo>
                    <a:pt x="51981" y="504189"/>
                  </a:lnTo>
                  <a:lnTo>
                    <a:pt x="51981" y="500379"/>
                  </a:lnTo>
                  <a:lnTo>
                    <a:pt x="53136" y="500379"/>
                  </a:lnTo>
                  <a:lnTo>
                    <a:pt x="53136" y="499109"/>
                  </a:lnTo>
                  <a:lnTo>
                    <a:pt x="51981" y="499109"/>
                  </a:lnTo>
                  <a:lnTo>
                    <a:pt x="51981" y="496569"/>
                  </a:lnTo>
                  <a:lnTo>
                    <a:pt x="53136" y="496569"/>
                  </a:lnTo>
                  <a:lnTo>
                    <a:pt x="53136" y="494029"/>
                  </a:lnTo>
                  <a:lnTo>
                    <a:pt x="52565" y="491489"/>
                  </a:lnTo>
                  <a:lnTo>
                    <a:pt x="51981" y="486409"/>
                  </a:lnTo>
                  <a:lnTo>
                    <a:pt x="50342" y="473709"/>
                  </a:lnTo>
                  <a:lnTo>
                    <a:pt x="50139" y="461009"/>
                  </a:lnTo>
                  <a:lnTo>
                    <a:pt x="51069" y="436879"/>
                  </a:lnTo>
                  <a:lnTo>
                    <a:pt x="51117" y="434339"/>
                  </a:lnTo>
                  <a:lnTo>
                    <a:pt x="50829" y="431799"/>
                  </a:lnTo>
                  <a:close/>
                </a:path>
                <a:path w="72389" h="1117600">
                  <a:moveTo>
                    <a:pt x="38404" y="496569"/>
                  </a:moveTo>
                  <a:lnTo>
                    <a:pt x="37249" y="499109"/>
                  </a:lnTo>
                  <a:lnTo>
                    <a:pt x="36969" y="500379"/>
                  </a:lnTo>
                  <a:lnTo>
                    <a:pt x="40660" y="500379"/>
                  </a:lnTo>
                  <a:lnTo>
                    <a:pt x="38404" y="496569"/>
                  </a:lnTo>
                  <a:close/>
                </a:path>
                <a:path w="72389" h="1117600">
                  <a:moveTo>
                    <a:pt x="46949" y="411479"/>
                  </a:moveTo>
                  <a:lnTo>
                    <a:pt x="23964" y="411479"/>
                  </a:lnTo>
                  <a:lnTo>
                    <a:pt x="26860" y="417829"/>
                  </a:lnTo>
                  <a:lnTo>
                    <a:pt x="26860" y="426719"/>
                  </a:lnTo>
                  <a:lnTo>
                    <a:pt x="29451" y="434339"/>
                  </a:lnTo>
                  <a:lnTo>
                    <a:pt x="30607" y="431799"/>
                  </a:lnTo>
                  <a:lnTo>
                    <a:pt x="50829" y="431799"/>
                  </a:lnTo>
                  <a:lnTo>
                    <a:pt x="50253" y="426719"/>
                  </a:lnTo>
                  <a:lnTo>
                    <a:pt x="50253" y="425449"/>
                  </a:lnTo>
                  <a:lnTo>
                    <a:pt x="49669" y="424179"/>
                  </a:lnTo>
                  <a:lnTo>
                    <a:pt x="49098" y="421639"/>
                  </a:lnTo>
                  <a:lnTo>
                    <a:pt x="49098" y="417829"/>
                  </a:lnTo>
                  <a:lnTo>
                    <a:pt x="48806" y="416559"/>
                  </a:lnTo>
                  <a:lnTo>
                    <a:pt x="48234" y="415289"/>
                  </a:lnTo>
                  <a:lnTo>
                    <a:pt x="48234" y="414019"/>
                  </a:lnTo>
                  <a:lnTo>
                    <a:pt x="47520" y="412749"/>
                  </a:lnTo>
                  <a:lnTo>
                    <a:pt x="46949" y="411479"/>
                  </a:lnTo>
                  <a:close/>
                </a:path>
                <a:path w="72389" h="1117600">
                  <a:moveTo>
                    <a:pt x="18478" y="351789"/>
                  </a:moveTo>
                  <a:lnTo>
                    <a:pt x="17907" y="353059"/>
                  </a:lnTo>
                  <a:lnTo>
                    <a:pt x="17907" y="365759"/>
                  </a:lnTo>
                  <a:lnTo>
                    <a:pt x="18478" y="370839"/>
                  </a:lnTo>
                  <a:lnTo>
                    <a:pt x="17907" y="373379"/>
                  </a:lnTo>
                  <a:lnTo>
                    <a:pt x="17907" y="374649"/>
                  </a:lnTo>
                  <a:lnTo>
                    <a:pt x="18186" y="375919"/>
                  </a:lnTo>
                  <a:lnTo>
                    <a:pt x="18770" y="380999"/>
                  </a:lnTo>
                  <a:lnTo>
                    <a:pt x="18770" y="382269"/>
                  </a:lnTo>
                  <a:lnTo>
                    <a:pt x="19342" y="384809"/>
                  </a:lnTo>
                  <a:lnTo>
                    <a:pt x="19342" y="388619"/>
                  </a:lnTo>
                  <a:lnTo>
                    <a:pt x="18770" y="391159"/>
                  </a:lnTo>
                  <a:lnTo>
                    <a:pt x="18770" y="392429"/>
                  </a:lnTo>
                  <a:lnTo>
                    <a:pt x="19342" y="394969"/>
                  </a:lnTo>
                  <a:lnTo>
                    <a:pt x="19926" y="396239"/>
                  </a:lnTo>
                  <a:lnTo>
                    <a:pt x="19926" y="402589"/>
                  </a:lnTo>
                  <a:lnTo>
                    <a:pt x="20218" y="403859"/>
                  </a:lnTo>
                  <a:lnTo>
                    <a:pt x="20497" y="406399"/>
                  </a:lnTo>
                  <a:lnTo>
                    <a:pt x="21653" y="412749"/>
                  </a:lnTo>
                  <a:lnTo>
                    <a:pt x="21653" y="416559"/>
                  </a:lnTo>
                  <a:lnTo>
                    <a:pt x="22809" y="421639"/>
                  </a:lnTo>
                  <a:lnTo>
                    <a:pt x="23393" y="414019"/>
                  </a:lnTo>
                  <a:lnTo>
                    <a:pt x="23964" y="411479"/>
                  </a:lnTo>
                  <a:lnTo>
                    <a:pt x="46949" y="411479"/>
                  </a:lnTo>
                  <a:lnTo>
                    <a:pt x="45807" y="408939"/>
                  </a:lnTo>
                  <a:lnTo>
                    <a:pt x="34074" y="372109"/>
                  </a:lnTo>
                  <a:lnTo>
                    <a:pt x="34074" y="367029"/>
                  </a:lnTo>
                  <a:lnTo>
                    <a:pt x="45631" y="367029"/>
                  </a:lnTo>
                  <a:lnTo>
                    <a:pt x="45339" y="365759"/>
                  </a:lnTo>
                  <a:lnTo>
                    <a:pt x="42595" y="356869"/>
                  </a:lnTo>
                  <a:lnTo>
                    <a:pt x="35229" y="356869"/>
                  </a:lnTo>
                  <a:lnTo>
                    <a:pt x="34210" y="354329"/>
                  </a:lnTo>
                  <a:lnTo>
                    <a:pt x="19342" y="354329"/>
                  </a:lnTo>
                  <a:lnTo>
                    <a:pt x="18478" y="351789"/>
                  </a:lnTo>
                  <a:close/>
                </a:path>
                <a:path w="72389" h="1117600">
                  <a:moveTo>
                    <a:pt x="45631" y="367029"/>
                  </a:moveTo>
                  <a:lnTo>
                    <a:pt x="34074" y="367029"/>
                  </a:lnTo>
                  <a:lnTo>
                    <a:pt x="39075" y="373379"/>
                  </a:lnTo>
                  <a:lnTo>
                    <a:pt x="42668" y="383539"/>
                  </a:lnTo>
                  <a:lnTo>
                    <a:pt x="45286" y="393699"/>
                  </a:lnTo>
                  <a:lnTo>
                    <a:pt x="47358" y="402589"/>
                  </a:lnTo>
                  <a:lnTo>
                    <a:pt x="48234" y="402589"/>
                  </a:lnTo>
                  <a:lnTo>
                    <a:pt x="48234" y="391159"/>
                  </a:lnTo>
                  <a:lnTo>
                    <a:pt x="47358" y="374649"/>
                  </a:lnTo>
                  <a:lnTo>
                    <a:pt x="46202" y="372109"/>
                  </a:lnTo>
                  <a:lnTo>
                    <a:pt x="45631" y="367029"/>
                  </a:lnTo>
                  <a:close/>
                </a:path>
                <a:path w="72389" h="1117600">
                  <a:moveTo>
                    <a:pt x="32929" y="245109"/>
                  </a:moveTo>
                  <a:lnTo>
                    <a:pt x="10388" y="245109"/>
                  </a:lnTo>
                  <a:lnTo>
                    <a:pt x="10972" y="246379"/>
                  </a:lnTo>
                  <a:lnTo>
                    <a:pt x="12128" y="247649"/>
                  </a:lnTo>
                  <a:lnTo>
                    <a:pt x="17906" y="270509"/>
                  </a:lnTo>
                  <a:lnTo>
                    <a:pt x="24579" y="294639"/>
                  </a:lnTo>
                  <a:lnTo>
                    <a:pt x="30439" y="317499"/>
                  </a:lnTo>
                  <a:lnTo>
                    <a:pt x="33782" y="340359"/>
                  </a:lnTo>
                  <a:lnTo>
                    <a:pt x="35814" y="340359"/>
                  </a:lnTo>
                  <a:lnTo>
                    <a:pt x="35229" y="351789"/>
                  </a:lnTo>
                  <a:lnTo>
                    <a:pt x="35229" y="356869"/>
                  </a:lnTo>
                  <a:lnTo>
                    <a:pt x="42595" y="356869"/>
                  </a:lnTo>
                  <a:lnTo>
                    <a:pt x="37499" y="340359"/>
                  </a:lnTo>
                  <a:lnTo>
                    <a:pt x="29849" y="313689"/>
                  </a:lnTo>
                  <a:lnTo>
                    <a:pt x="23445" y="288289"/>
                  </a:lnTo>
                  <a:lnTo>
                    <a:pt x="19342" y="261619"/>
                  </a:lnTo>
                  <a:lnTo>
                    <a:pt x="23101" y="261619"/>
                  </a:lnTo>
                  <a:lnTo>
                    <a:pt x="23101" y="259079"/>
                  </a:lnTo>
                  <a:lnTo>
                    <a:pt x="26422" y="259079"/>
                  </a:lnTo>
                  <a:lnTo>
                    <a:pt x="26860" y="257809"/>
                  </a:lnTo>
                  <a:lnTo>
                    <a:pt x="35394" y="257809"/>
                  </a:lnTo>
                  <a:lnTo>
                    <a:pt x="35229" y="255269"/>
                  </a:lnTo>
                  <a:lnTo>
                    <a:pt x="32929" y="245109"/>
                  </a:lnTo>
                  <a:close/>
                </a:path>
                <a:path w="72389" h="1117600">
                  <a:moveTo>
                    <a:pt x="29504" y="342899"/>
                  </a:moveTo>
                  <a:lnTo>
                    <a:pt x="18770" y="342899"/>
                  </a:lnTo>
                  <a:lnTo>
                    <a:pt x="21374" y="354329"/>
                  </a:lnTo>
                  <a:lnTo>
                    <a:pt x="34210" y="354329"/>
                  </a:lnTo>
                  <a:lnTo>
                    <a:pt x="30645" y="345439"/>
                  </a:lnTo>
                  <a:lnTo>
                    <a:pt x="29504" y="342899"/>
                  </a:lnTo>
                  <a:close/>
                </a:path>
                <a:path w="72389" h="1117600">
                  <a:moveTo>
                    <a:pt x="10680" y="284479"/>
                  </a:moveTo>
                  <a:lnTo>
                    <a:pt x="10109" y="287019"/>
                  </a:lnTo>
                  <a:lnTo>
                    <a:pt x="10109" y="292099"/>
                  </a:lnTo>
                  <a:lnTo>
                    <a:pt x="10680" y="294639"/>
                  </a:lnTo>
                  <a:lnTo>
                    <a:pt x="11264" y="295909"/>
                  </a:lnTo>
                  <a:lnTo>
                    <a:pt x="11264" y="303529"/>
                  </a:lnTo>
                  <a:lnTo>
                    <a:pt x="11544" y="303529"/>
                  </a:lnTo>
                  <a:lnTo>
                    <a:pt x="11544" y="304799"/>
                  </a:lnTo>
                  <a:lnTo>
                    <a:pt x="12128" y="307339"/>
                  </a:lnTo>
                  <a:lnTo>
                    <a:pt x="13855" y="320039"/>
                  </a:lnTo>
                  <a:lnTo>
                    <a:pt x="15011" y="327659"/>
                  </a:lnTo>
                  <a:lnTo>
                    <a:pt x="15011" y="328929"/>
                  </a:lnTo>
                  <a:lnTo>
                    <a:pt x="15303" y="328929"/>
                  </a:lnTo>
                  <a:lnTo>
                    <a:pt x="15595" y="330199"/>
                  </a:lnTo>
                  <a:lnTo>
                    <a:pt x="16459" y="335279"/>
                  </a:lnTo>
                  <a:lnTo>
                    <a:pt x="15887" y="336549"/>
                  </a:lnTo>
                  <a:lnTo>
                    <a:pt x="15887" y="337819"/>
                  </a:lnTo>
                  <a:lnTo>
                    <a:pt x="16459" y="341629"/>
                  </a:lnTo>
                  <a:lnTo>
                    <a:pt x="17030" y="344169"/>
                  </a:lnTo>
                  <a:lnTo>
                    <a:pt x="17614" y="344169"/>
                  </a:lnTo>
                  <a:lnTo>
                    <a:pt x="18770" y="342899"/>
                  </a:lnTo>
                  <a:lnTo>
                    <a:pt x="29504" y="342899"/>
                  </a:lnTo>
                  <a:lnTo>
                    <a:pt x="25485" y="334009"/>
                  </a:lnTo>
                  <a:lnTo>
                    <a:pt x="22529" y="328929"/>
                  </a:lnTo>
                  <a:lnTo>
                    <a:pt x="19497" y="317499"/>
                  </a:lnTo>
                  <a:lnTo>
                    <a:pt x="16495" y="307339"/>
                  </a:lnTo>
                  <a:lnTo>
                    <a:pt x="13548" y="295909"/>
                  </a:lnTo>
                  <a:lnTo>
                    <a:pt x="10680" y="284479"/>
                  </a:lnTo>
                  <a:close/>
                </a:path>
                <a:path w="72389" h="1117600">
                  <a:moveTo>
                    <a:pt x="37541" y="290829"/>
                  </a:moveTo>
                  <a:lnTo>
                    <a:pt x="32346" y="290829"/>
                  </a:lnTo>
                  <a:lnTo>
                    <a:pt x="36385" y="303529"/>
                  </a:lnTo>
                  <a:lnTo>
                    <a:pt x="38696" y="308609"/>
                  </a:lnTo>
                  <a:lnTo>
                    <a:pt x="37541" y="290829"/>
                  </a:lnTo>
                  <a:close/>
                </a:path>
                <a:path w="72389" h="1117600">
                  <a:moveTo>
                    <a:pt x="35394" y="257809"/>
                  </a:moveTo>
                  <a:lnTo>
                    <a:pt x="26860" y="257809"/>
                  </a:lnTo>
                  <a:lnTo>
                    <a:pt x="26860" y="260349"/>
                  </a:lnTo>
                  <a:lnTo>
                    <a:pt x="27139" y="260349"/>
                  </a:lnTo>
                  <a:lnTo>
                    <a:pt x="28503" y="269239"/>
                  </a:lnTo>
                  <a:lnTo>
                    <a:pt x="29379" y="274319"/>
                  </a:lnTo>
                  <a:lnTo>
                    <a:pt x="31191" y="292099"/>
                  </a:lnTo>
                  <a:lnTo>
                    <a:pt x="31762" y="292099"/>
                  </a:lnTo>
                  <a:lnTo>
                    <a:pt x="32346" y="290829"/>
                  </a:lnTo>
                  <a:lnTo>
                    <a:pt x="37541" y="290829"/>
                  </a:lnTo>
                  <a:lnTo>
                    <a:pt x="35394" y="257809"/>
                  </a:lnTo>
                  <a:close/>
                </a:path>
                <a:path w="72389" h="1117600">
                  <a:moveTo>
                    <a:pt x="26422" y="259079"/>
                  </a:moveTo>
                  <a:lnTo>
                    <a:pt x="23101" y="259079"/>
                  </a:lnTo>
                  <a:lnTo>
                    <a:pt x="24841" y="260349"/>
                  </a:lnTo>
                  <a:lnTo>
                    <a:pt x="25984" y="260349"/>
                  </a:lnTo>
                  <a:lnTo>
                    <a:pt x="26422" y="259079"/>
                  </a:lnTo>
                  <a:close/>
                </a:path>
                <a:path w="72389" h="1117600">
                  <a:moveTo>
                    <a:pt x="0" y="142239"/>
                  </a:moveTo>
                  <a:lnTo>
                    <a:pt x="0" y="148589"/>
                  </a:lnTo>
                  <a:lnTo>
                    <a:pt x="1155" y="151129"/>
                  </a:lnTo>
                  <a:lnTo>
                    <a:pt x="1155" y="156209"/>
                  </a:lnTo>
                  <a:lnTo>
                    <a:pt x="1435" y="156209"/>
                  </a:lnTo>
                  <a:lnTo>
                    <a:pt x="1435" y="158749"/>
                  </a:lnTo>
                  <a:lnTo>
                    <a:pt x="1727" y="160019"/>
                  </a:lnTo>
                  <a:lnTo>
                    <a:pt x="2311" y="165099"/>
                  </a:lnTo>
                  <a:lnTo>
                    <a:pt x="2882" y="168909"/>
                  </a:lnTo>
                  <a:lnTo>
                    <a:pt x="2882" y="172719"/>
                  </a:lnTo>
                  <a:lnTo>
                    <a:pt x="3467" y="175259"/>
                  </a:lnTo>
                  <a:lnTo>
                    <a:pt x="4038" y="176529"/>
                  </a:lnTo>
                  <a:lnTo>
                    <a:pt x="3467" y="180339"/>
                  </a:lnTo>
                  <a:lnTo>
                    <a:pt x="3467" y="181609"/>
                  </a:lnTo>
                  <a:lnTo>
                    <a:pt x="4330" y="190499"/>
                  </a:lnTo>
                  <a:lnTo>
                    <a:pt x="4622" y="190499"/>
                  </a:lnTo>
                  <a:lnTo>
                    <a:pt x="4902" y="191769"/>
                  </a:lnTo>
                  <a:lnTo>
                    <a:pt x="5486" y="193039"/>
                  </a:lnTo>
                  <a:lnTo>
                    <a:pt x="5486" y="199389"/>
                  </a:lnTo>
                  <a:lnTo>
                    <a:pt x="5778" y="200659"/>
                  </a:lnTo>
                  <a:lnTo>
                    <a:pt x="6934" y="203199"/>
                  </a:lnTo>
                  <a:lnTo>
                    <a:pt x="6934" y="215899"/>
                  </a:lnTo>
                  <a:lnTo>
                    <a:pt x="7797" y="215899"/>
                  </a:lnTo>
                  <a:lnTo>
                    <a:pt x="7797" y="223519"/>
                  </a:lnTo>
                  <a:lnTo>
                    <a:pt x="6934" y="223519"/>
                  </a:lnTo>
                  <a:lnTo>
                    <a:pt x="6350" y="226059"/>
                  </a:lnTo>
                  <a:lnTo>
                    <a:pt x="6350" y="231139"/>
                  </a:lnTo>
                  <a:lnTo>
                    <a:pt x="6934" y="232409"/>
                  </a:lnTo>
                  <a:lnTo>
                    <a:pt x="7797" y="236219"/>
                  </a:lnTo>
                  <a:lnTo>
                    <a:pt x="7797" y="251459"/>
                  </a:lnTo>
                  <a:lnTo>
                    <a:pt x="8661" y="252729"/>
                  </a:lnTo>
                  <a:lnTo>
                    <a:pt x="9232" y="247649"/>
                  </a:lnTo>
                  <a:lnTo>
                    <a:pt x="10388" y="245109"/>
                  </a:lnTo>
                  <a:lnTo>
                    <a:pt x="32929" y="245109"/>
                  </a:lnTo>
                  <a:lnTo>
                    <a:pt x="31779" y="240029"/>
                  </a:lnTo>
                  <a:lnTo>
                    <a:pt x="28192" y="224789"/>
                  </a:lnTo>
                  <a:lnTo>
                    <a:pt x="27782" y="222249"/>
                  </a:lnTo>
                  <a:lnTo>
                    <a:pt x="19342" y="222249"/>
                  </a:lnTo>
                  <a:lnTo>
                    <a:pt x="18770" y="219709"/>
                  </a:lnTo>
                  <a:lnTo>
                    <a:pt x="18186" y="214629"/>
                  </a:lnTo>
                  <a:lnTo>
                    <a:pt x="16459" y="214629"/>
                  </a:lnTo>
                  <a:lnTo>
                    <a:pt x="10474" y="189229"/>
                  </a:lnTo>
                  <a:lnTo>
                    <a:pt x="2734" y="153669"/>
                  </a:lnTo>
                  <a:lnTo>
                    <a:pt x="0" y="142239"/>
                  </a:lnTo>
                  <a:close/>
                </a:path>
                <a:path w="72389" h="1117600">
                  <a:moveTo>
                    <a:pt x="22237" y="218439"/>
                  </a:moveTo>
                  <a:lnTo>
                    <a:pt x="20497" y="218439"/>
                  </a:lnTo>
                  <a:lnTo>
                    <a:pt x="21374" y="222249"/>
                  </a:lnTo>
                  <a:lnTo>
                    <a:pt x="23964" y="222249"/>
                  </a:lnTo>
                  <a:lnTo>
                    <a:pt x="22237" y="218439"/>
                  </a:lnTo>
                  <a:close/>
                </a:path>
                <a:path w="72389" h="1117600">
                  <a:moveTo>
                    <a:pt x="16459" y="163829"/>
                  </a:moveTo>
                  <a:lnTo>
                    <a:pt x="15595" y="163829"/>
                  </a:lnTo>
                  <a:lnTo>
                    <a:pt x="15595" y="165099"/>
                  </a:lnTo>
                  <a:lnTo>
                    <a:pt x="14345" y="165099"/>
                  </a:lnTo>
                  <a:lnTo>
                    <a:pt x="15340" y="168909"/>
                  </a:lnTo>
                  <a:lnTo>
                    <a:pt x="21374" y="195579"/>
                  </a:lnTo>
                  <a:lnTo>
                    <a:pt x="24841" y="222249"/>
                  </a:lnTo>
                  <a:lnTo>
                    <a:pt x="27782" y="222249"/>
                  </a:lnTo>
                  <a:lnTo>
                    <a:pt x="25526" y="208279"/>
                  </a:lnTo>
                  <a:lnTo>
                    <a:pt x="24841" y="193039"/>
                  </a:lnTo>
                  <a:lnTo>
                    <a:pt x="23685" y="191769"/>
                  </a:lnTo>
                  <a:lnTo>
                    <a:pt x="23101" y="191769"/>
                  </a:lnTo>
                  <a:lnTo>
                    <a:pt x="22917" y="185419"/>
                  </a:lnTo>
                  <a:lnTo>
                    <a:pt x="21189" y="177799"/>
                  </a:lnTo>
                  <a:lnTo>
                    <a:pt x="18757" y="170179"/>
                  </a:lnTo>
                  <a:lnTo>
                    <a:pt x="16459" y="163829"/>
                  </a:lnTo>
                  <a:close/>
                </a:path>
                <a:path w="72389" h="1117600">
                  <a:moveTo>
                    <a:pt x="27432" y="137159"/>
                  </a:moveTo>
                  <a:lnTo>
                    <a:pt x="16459" y="137159"/>
                  </a:lnTo>
                  <a:lnTo>
                    <a:pt x="19047" y="140969"/>
                  </a:lnTo>
                  <a:lnTo>
                    <a:pt x="20685" y="151129"/>
                  </a:lnTo>
                  <a:lnTo>
                    <a:pt x="23242" y="161289"/>
                  </a:lnTo>
                  <a:lnTo>
                    <a:pt x="28587" y="166369"/>
                  </a:lnTo>
                  <a:lnTo>
                    <a:pt x="27432" y="149859"/>
                  </a:lnTo>
                  <a:lnTo>
                    <a:pt x="28016" y="144779"/>
                  </a:lnTo>
                  <a:lnTo>
                    <a:pt x="25984" y="144779"/>
                  </a:lnTo>
                  <a:lnTo>
                    <a:pt x="26276" y="142239"/>
                  </a:lnTo>
                  <a:lnTo>
                    <a:pt x="27432" y="137159"/>
                  </a:lnTo>
                  <a:close/>
                </a:path>
                <a:path w="72389" h="1117600">
                  <a:moveTo>
                    <a:pt x="6057" y="95249"/>
                  </a:moveTo>
                  <a:lnTo>
                    <a:pt x="5194" y="95249"/>
                  </a:lnTo>
                  <a:lnTo>
                    <a:pt x="4038" y="96519"/>
                  </a:lnTo>
                  <a:lnTo>
                    <a:pt x="5778" y="96519"/>
                  </a:lnTo>
                  <a:lnTo>
                    <a:pt x="5778" y="99059"/>
                  </a:lnTo>
                  <a:lnTo>
                    <a:pt x="4038" y="99059"/>
                  </a:lnTo>
                  <a:lnTo>
                    <a:pt x="3467" y="110489"/>
                  </a:lnTo>
                  <a:lnTo>
                    <a:pt x="3467" y="116839"/>
                  </a:lnTo>
                  <a:lnTo>
                    <a:pt x="8712" y="143509"/>
                  </a:lnTo>
                  <a:lnTo>
                    <a:pt x="14345" y="165099"/>
                  </a:lnTo>
                  <a:lnTo>
                    <a:pt x="13850" y="157479"/>
                  </a:lnTo>
                  <a:lnTo>
                    <a:pt x="12774" y="149859"/>
                  </a:lnTo>
                  <a:lnTo>
                    <a:pt x="11591" y="142239"/>
                  </a:lnTo>
                  <a:lnTo>
                    <a:pt x="10680" y="135889"/>
                  </a:lnTo>
                  <a:lnTo>
                    <a:pt x="27182" y="135889"/>
                  </a:lnTo>
                  <a:lnTo>
                    <a:pt x="23440" y="116839"/>
                  </a:lnTo>
                  <a:lnTo>
                    <a:pt x="22870" y="114299"/>
                  </a:lnTo>
                  <a:lnTo>
                    <a:pt x="10388" y="114299"/>
                  </a:lnTo>
                  <a:lnTo>
                    <a:pt x="6057" y="95249"/>
                  </a:lnTo>
                  <a:close/>
                </a:path>
                <a:path w="72389" h="1117600">
                  <a:moveTo>
                    <a:pt x="27182" y="135889"/>
                  </a:moveTo>
                  <a:lnTo>
                    <a:pt x="13576" y="135889"/>
                  </a:lnTo>
                  <a:lnTo>
                    <a:pt x="14439" y="139699"/>
                  </a:lnTo>
                  <a:lnTo>
                    <a:pt x="16459" y="139699"/>
                  </a:lnTo>
                  <a:lnTo>
                    <a:pt x="16459" y="137159"/>
                  </a:lnTo>
                  <a:lnTo>
                    <a:pt x="27432" y="137159"/>
                  </a:lnTo>
                  <a:lnTo>
                    <a:pt x="27182" y="135889"/>
                  </a:lnTo>
                  <a:close/>
                </a:path>
                <a:path w="72389" h="1117600">
                  <a:moveTo>
                    <a:pt x="15595" y="111759"/>
                  </a:moveTo>
                  <a:lnTo>
                    <a:pt x="11544" y="111759"/>
                  </a:lnTo>
                  <a:lnTo>
                    <a:pt x="10388" y="114299"/>
                  </a:lnTo>
                  <a:lnTo>
                    <a:pt x="16167" y="114299"/>
                  </a:lnTo>
                  <a:lnTo>
                    <a:pt x="15595" y="113029"/>
                  </a:lnTo>
                  <a:lnTo>
                    <a:pt x="15595" y="111759"/>
                  </a:lnTo>
                  <a:close/>
                </a:path>
                <a:path w="72389" h="1117600">
                  <a:moveTo>
                    <a:pt x="8089" y="0"/>
                  </a:moveTo>
                  <a:lnTo>
                    <a:pt x="7505" y="3809"/>
                  </a:lnTo>
                  <a:lnTo>
                    <a:pt x="7077" y="11429"/>
                  </a:lnTo>
                  <a:lnTo>
                    <a:pt x="7012" y="15239"/>
                  </a:lnTo>
                  <a:lnTo>
                    <a:pt x="7797" y="27939"/>
                  </a:lnTo>
                  <a:lnTo>
                    <a:pt x="10325" y="44449"/>
                  </a:lnTo>
                  <a:lnTo>
                    <a:pt x="14368" y="73659"/>
                  </a:lnTo>
                  <a:lnTo>
                    <a:pt x="17218" y="100329"/>
                  </a:lnTo>
                  <a:lnTo>
                    <a:pt x="16167" y="114299"/>
                  </a:lnTo>
                  <a:lnTo>
                    <a:pt x="22870" y="114299"/>
                  </a:lnTo>
                  <a:lnTo>
                    <a:pt x="18880" y="96519"/>
                  </a:lnTo>
                  <a:lnTo>
                    <a:pt x="15132" y="74929"/>
                  </a:lnTo>
                  <a:lnTo>
                    <a:pt x="13576" y="53339"/>
                  </a:lnTo>
                  <a:lnTo>
                    <a:pt x="15595" y="53339"/>
                  </a:lnTo>
                  <a:lnTo>
                    <a:pt x="15887" y="52069"/>
                  </a:lnTo>
                  <a:lnTo>
                    <a:pt x="17030" y="48259"/>
                  </a:lnTo>
                  <a:lnTo>
                    <a:pt x="26580" y="48259"/>
                  </a:lnTo>
                  <a:lnTo>
                    <a:pt x="26073" y="40639"/>
                  </a:lnTo>
                  <a:lnTo>
                    <a:pt x="22529" y="40639"/>
                  </a:lnTo>
                  <a:lnTo>
                    <a:pt x="20218" y="33019"/>
                  </a:lnTo>
                  <a:lnTo>
                    <a:pt x="19342" y="29209"/>
                  </a:lnTo>
                  <a:lnTo>
                    <a:pt x="16459" y="29209"/>
                  </a:lnTo>
                  <a:lnTo>
                    <a:pt x="12756" y="17779"/>
                  </a:lnTo>
                  <a:lnTo>
                    <a:pt x="10650" y="11429"/>
                  </a:lnTo>
                  <a:lnTo>
                    <a:pt x="9356" y="6349"/>
                  </a:lnTo>
                  <a:lnTo>
                    <a:pt x="8089" y="0"/>
                  </a:lnTo>
                  <a:close/>
                </a:path>
                <a:path w="72389" h="1117600">
                  <a:moveTo>
                    <a:pt x="26580" y="48259"/>
                  </a:moveTo>
                  <a:lnTo>
                    <a:pt x="19342" y="48259"/>
                  </a:lnTo>
                  <a:lnTo>
                    <a:pt x="22809" y="63499"/>
                  </a:lnTo>
                  <a:lnTo>
                    <a:pt x="24841" y="71119"/>
                  </a:lnTo>
                  <a:lnTo>
                    <a:pt x="25704" y="69849"/>
                  </a:lnTo>
                  <a:lnTo>
                    <a:pt x="28016" y="69849"/>
                  </a:lnTo>
                  <a:lnTo>
                    <a:pt x="26580" y="48259"/>
                  </a:lnTo>
                  <a:close/>
                </a:path>
                <a:path w="72389" h="1117600">
                  <a:moveTo>
                    <a:pt x="15595" y="53339"/>
                  </a:moveTo>
                  <a:lnTo>
                    <a:pt x="14147" y="53339"/>
                  </a:lnTo>
                  <a:lnTo>
                    <a:pt x="15303" y="54609"/>
                  </a:lnTo>
                  <a:lnTo>
                    <a:pt x="15595" y="53339"/>
                  </a:lnTo>
                  <a:close/>
                </a:path>
                <a:path w="72389" h="1117600">
                  <a:moveTo>
                    <a:pt x="23101" y="10159"/>
                  </a:moveTo>
                  <a:lnTo>
                    <a:pt x="21792" y="17779"/>
                  </a:lnTo>
                  <a:lnTo>
                    <a:pt x="22163" y="25399"/>
                  </a:lnTo>
                  <a:lnTo>
                    <a:pt x="22860" y="33019"/>
                  </a:lnTo>
                  <a:lnTo>
                    <a:pt x="22529" y="40639"/>
                  </a:lnTo>
                  <a:lnTo>
                    <a:pt x="26073" y="40639"/>
                  </a:lnTo>
                  <a:lnTo>
                    <a:pt x="24801" y="22859"/>
                  </a:lnTo>
                  <a:lnTo>
                    <a:pt x="23992" y="15239"/>
                  </a:lnTo>
                  <a:lnTo>
                    <a:pt x="23101" y="10159"/>
                  </a:lnTo>
                  <a:close/>
                </a:path>
              </a:pathLst>
            </a:custGeom>
            <a:solidFill>
              <a:srgbClr val="9C342B"/>
            </a:solidFill>
          </p:spPr>
          <p:txBody>
            <a:bodyPr wrap="square" lIns="0" tIns="0" rIns="0" bIns="0" rtlCol="0"/>
            <a:lstStyle/>
            <a:p>
              <a:endParaRPr/>
            </a:p>
          </p:txBody>
        </p:sp>
        <p:sp>
          <p:nvSpPr>
            <p:cNvPr id="1404" name="object 1407">
              <a:extLst>
                <a:ext uri="{FF2B5EF4-FFF2-40B4-BE49-F238E27FC236}">
                  <a16:creationId xmlns:a16="http://schemas.microsoft.com/office/drawing/2014/main" id="{731F9769-C27C-CAEB-D6EE-88A29911C9E7}"/>
                </a:ext>
              </a:extLst>
            </p:cNvPr>
            <p:cNvSpPr/>
            <p:nvPr/>
          </p:nvSpPr>
          <p:spPr>
            <a:xfrm>
              <a:off x="6369644" y="3041812"/>
              <a:ext cx="1905" cy="4445"/>
            </a:xfrm>
            <a:custGeom>
              <a:avLst/>
              <a:gdLst/>
              <a:ahLst/>
              <a:cxnLst/>
              <a:rect l="l" t="t" r="r" b="b"/>
              <a:pathLst>
                <a:path w="1904" h="4444">
                  <a:moveTo>
                    <a:pt x="1447" y="0"/>
                  </a:moveTo>
                  <a:lnTo>
                    <a:pt x="876" y="1155"/>
                  </a:lnTo>
                  <a:lnTo>
                    <a:pt x="292" y="2590"/>
                  </a:lnTo>
                  <a:lnTo>
                    <a:pt x="0" y="4038"/>
                  </a:lnTo>
                  <a:lnTo>
                    <a:pt x="1447" y="2882"/>
                  </a:lnTo>
                  <a:lnTo>
                    <a:pt x="1447" y="0"/>
                  </a:lnTo>
                  <a:close/>
                </a:path>
              </a:pathLst>
            </a:custGeom>
            <a:solidFill>
              <a:srgbClr val="CCD8D7"/>
            </a:solidFill>
          </p:spPr>
          <p:txBody>
            <a:bodyPr wrap="square" lIns="0" tIns="0" rIns="0" bIns="0" rtlCol="0"/>
            <a:lstStyle/>
            <a:p>
              <a:endParaRPr/>
            </a:p>
          </p:txBody>
        </p:sp>
        <p:sp>
          <p:nvSpPr>
            <p:cNvPr id="1405" name="object 1408">
              <a:extLst>
                <a:ext uri="{FF2B5EF4-FFF2-40B4-BE49-F238E27FC236}">
                  <a16:creationId xmlns:a16="http://schemas.microsoft.com/office/drawing/2014/main" id="{515870DA-1E39-9F16-FCA8-F1BD5411C522}"/>
                </a:ext>
              </a:extLst>
            </p:cNvPr>
            <p:cNvSpPr/>
            <p:nvPr/>
          </p:nvSpPr>
          <p:spPr>
            <a:xfrm>
              <a:off x="6271447" y="3033722"/>
              <a:ext cx="1270" cy="11430"/>
            </a:xfrm>
            <a:custGeom>
              <a:avLst/>
              <a:gdLst/>
              <a:ahLst/>
              <a:cxnLst/>
              <a:rect l="l" t="t" r="r" b="b"/>
              <a:pathLst>
                <a:path w="1270" h="11430">
                  <a:moveTo>
                    <a:pt x="571" y="0"/>
                  </a:moveTo>
                  <a:lnTo>
                    <a:pt x="292" y="571"/>
                  </a:lnTo>
                  <a:lnTo>
                    <a:pt x="0" y="1447"/>
                  </a:lnTo>
                  <a:lnTo>
                    <a:pt x="0" y="10972"/>
                  </a:lnTo>
                  <a:lnTo>
                    <a:pt x="863" y="10972"/>
                  </a:lnTo>
                  <a:lnTo>
                    <a:pt x="863" y="4330"/>
                  </a:lnTo>
                  <a:lnTo>
                    <a:pt x="571" y="2882"/>
                  </a:lnTo>
                  <a:lnTo>
                    <a:pt x="571" y="0"/>
                  </a:lnTo>
                  <a:close/>
                </a:path>
              </a:pathLst>
            </a:custGeom>
            <a:solidFill>
              <a:srgbClr val="B7654F"/>
            </a:solidFill>
          </p:spPr>
          <p:txBody>
            <a:bodyPr wrap="square" lIns="0" tIns="0" rIns="0" bIns="0" rtlCol="0"/>
            <a:lstStyle/>
            <a:p>
              <a:endParaRPr/>
            </a:p>
          </p:txBody>
        </p:sp>
        <p:sp>
          <p:nvSpPr>
            <p:cNvPr id="1406" name="object 1409">
              <a:extLst>
                <a:ext uri="{FF2B5EF4-FFF2-40B4-BE49-F238E27FC236}">
                  <a16:creationId xmlns:a16="http://schemas.microsoft.com/office/drawing/2014/main" id="{7875962D-5F19-A755-44D1-D92EB11C5471}"/>
                </a:ext>
              </a:extLst>
            </p:cNvPr>
            <p:cNvSpPr/>
            <p:nvPr/>
          </p:nvSpPr>
          <p:spPr>
            <a:xfrm>
              <a:off x="6301197" y="3012054"/>
              <a:ext cx="4445" cy="32384"/>
            </a:xfrm>
            <a:custGeom>
              <a:avLst/>
              <a:gdLst/>
              <a:ahLst/>
              <a:cxnLst/>
              <a:rect l="l" t="t" r="r" b="b"/>
              <a:pathLst>
                <a:path w="4445" h="32385">
                  <a:moveTo>
                    <a:pt x="4038" y="0"/>
                  </a:moveTo>
                  <a:lnTo>
                    <a:pt x="2311" y="2895"/>
                  </a:lnTo>
                  <a:lnTo>
                    <a:pt x="1155" y="11556"/>
                  </a:lnTo>
                  <a:lnTo>
                    <a:pt x="2882" y="11556"/>
                  </a:lnTo>
                  <a:lnTo>
                    <a:pt x="2882" y="17335"/>
                  </a:lnTo>
                  <a:lnTo>
                    <a:pt x="0" y="24841"/>
                  </a:lnTo>
                  <a:lnTo>
                    <a:pt x="1155" y="31775"/>
                  </a:lnTo>
                  <a:lnTo>
                    <a:pt x="2019" y="31775"/>
                  </a:lnTo>
                  <a:lnTo>
                    <a:pt x="2311" y="29463"/>
                  </a:lnTo>
                  <a:lnTo>
                    <a:pt x="2882" y="27152"/>
                  </a:lnTo>
                  <a:lnTo>
                    <a:pt x="3467" y="25133"/>
                  </a:lnTo>
                  <a:lnTo>
                    <a:pt x="3467" y="18199"/>
                  </a:lnTo>
                  <a:lnTo>
                    <a:pt x="4330" y="18199"/>
                  </a:lnTo>
                  <a:lnTo>
                    <a:pt x="4330" y="17906"/>
                  </a:lnTo>
                  <a:lnTo>
                    <a:pt x="3467" y="14731"/>
                  </a:lnTo>
                  <a:lnTo>
                    <a:pt x="4038" y="0"/>
                  </a:lnTo>
                  <a:close/>
                </a:path>
              </a:pathLst>
            </a:custGeom>
            <a:solidFill>
              <a:srgbClr val="E2BEB2"/>
            </a:solidFill>
          </p:spPr>
          <p:txBody>
            <a:bodyPr wrap="square" lIns="0" tIns="0" rIns="0" bIns="0" rtlCol="0"/>
            <a:lstStyle/>
            <a:p>
              <a:endParaRPr/>
            </a:p>
          </p:txBody>
        </p:sp>
        <p:sp>
          <p:nvSpPr>
            <p:cNvPr id="1407" name="object 1410">
              <a:extLst>
                <a:ext uri="{FF2B5EF4-FFF2-40B4-BE49-F238E27FC236}">
                  <a16:creationId xmlns:a16="http://schemas.microsoft.com/office/drawing/2014/main" id="{DDAAF46F-0E92-A524-41C4-C1EC06F85CA2}"/>
                </a:ext>
              </a:extLst>
            </p:cNvPr>
            <p:cNvSpPr/>
            <p:nvPr/>
          </p:nvSpPr>
          <p:spPr>
            <a:xfrm>
              <a:off x="6303215" y="3037187"/>
              <a:ext cx="1905" cy="6985"/>
            </a:xfrm>
            <a:custGeom>
              <a:avLst/>
              <a:gdLst/>
              <a:ahLst/>
              <a:cxnLst/>
              <a:rect l="l" t="t" r="r" b="b"/>
              <a:pathLst>
                <a:path w="1904" h="6985">
                  <a:moveTo>
                    <a:pt x="1447" y="0"/>
                  </a:moveTo>
                  <a:lnTo>
                    <a:pt x="876" y="2019"/>
                  </a:lnTo>
                  <a:lnTo>
                    <a:pt x="292" y="4330"/>
                  </a:lnTo>
                  <a:lnTo>
                    <a:pt x="0" y="6642"/>
                  </a:lnTo>
                  <a:lnTo>
                    <a:pt x="876" y="6642"/>
                  </a:lnTo>
                  <a:lnTo>
                    <a:pt x="876" y="4330"/>
                  </a:lnTo>
                  <a:lnTo>
                    <a:pt x="1447" y="292"/>
                  </a:lnTo>
                  <a:lnTo>
                    <a:pt x="1447" y="0"/>
                  </a:lnTo>
                  <a:close/>
                </a:path>
              </a:pathLst>
            </a:custGeom>
            <a:solidFill>
              <a:srgbClr val="E3AA99"/>
            </a:solidFill>
          </p:spPr>
          <p:txBody>
            <a:bodyPr wrap="square" lIns="0" tIns="0" rIns="0" bIns="0" rtlCol="0"/>
            <a:lstStyle/>
            <a:p>
              <a:endParaRPr/>
            </a:p>
          </p:txBody>
        </p:sp>
        <p:sp>
          <p:nvSpPr>
            <p:cNvPr id="1408" name="object 1411">
              <a:extLst>
                <a:ext uri="{FF2B5EF4-FFF2-40B4-BE49-F238E27FC236}">
                  <a16:creationId xmlns:a16="http://schemas.microsoft.com/office/drawing/2014/main" id="{6450A0E3-82FC-168B-8D0B-9DCB71FC88C1}"/>
                </a:ext>
              </a:extLst>
            </p:cNvPr>
            <p:cNvSpPr/>
            <p:nvPr/>
          </p:nvSpPr>
          <p:spPr>
            <a:xfrm>
              <a:off x="6380330" y="3040946"/>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B1ABB3"/>
            </a:solidFill>
          </p:spPr>
          <p:txBody>
            <a:bodyPr wrap="square" lIns="0" tIns="0" rIns="0" bIns="0" rtlCol="0"/>
            <a:lstStyle/>
            <a:p>
              <a:endParaRPr/>
            </a:p>
          </p:txBody>
        </p:sp>
        <p:sp>
          <p:nvSpPr>
            <p:cNvPr id="1409" name="object 1412">
              <a:extLst>
                <a:ext uri="{FF2B5EF4-FFF2-40B4-BE49-F238E27FC236}">
                  <a16:creationId xmlns:a16="http://schemas.microsoft.com/office/drawing/2014/main" id="{A0D153B2-8996-5C7C-63B5-CF22EB01CBE9}"/>
                </a:ext>
              </a:extLst>
            </p:cNvPr>
            <p:cNvSpPr/>
            <p:nvPr/>
          </p:nvSpPr>
          <p:spPr>
            <a:xfrm>
              <a:off x="6279244" y="3034300"/>
              <a:ext cx="1270" cy="6985"/>
            </a:xfrm>
            <a:custGeom>
              <a:avLst/>
              <a:gdLst/>
              <a:ahLst/>
              <a:cxnLst/>
              <a:rect l="l" t="t" r="r" b="b"/>
              <a:pathLst>
                <a:path w="1270" h="6985">
                  <a:moveTo>
                    <a:pt x="863" y="0"/>
                  </a:moveTo>
                  <a:lnTo>
                    <a:pt x="584" y="2019"/>
                  </a:lnTo>
                  <a:lnTo>
                    <a:pt x="0" y="6642"/>
                  </a:lnTo>
                  <a:lnTo>
                    <a:pt x="863" y="6642"/>
                  </a:lnTo>
                  <a:lnTo>
                    <a:pt x="863" y="0"/>
                  </a:lnTo>
                  <a:close/>
                </a:path>
              </a:pathLst>
            </a:custGeom>
            <a:solidFill>
              <a:srgbClr val="C77662"/>
            </a:solidFill>
          </p:spPr>
          <p:txBody>
            <a:bodyPr wrap="square" lIns="0" tIns="0" rIns="0" bIns="0" rtlCol="0"/>
            <a:lstStyle/>
            <a:p>
              <a:endParaRPr/>
            </a:p>
          </p:txBody>
        </p:sp>
        <p:sp>
          <p:nvSpPr>
            <p:cNvPr id="1410" name="object 1413">
              <a:extLst>
                <a:ext uri="{FF2B5EF4-FFF2-40B4-BE49-F238E27FC236}">
                  <a16:creationId xmlns:a16="http://schemas.microsoft.com/office/drawing/2014/main" id="{40EEC4DD-5819-4CAE-5D0C-91A4852D4E46}"/>
                </a:ext>
              </a:extLst>
            </p:cNvPr>
            <p:cNvSpPr/>
            <p:nvPr/>
          </p:nvSpPr>
          <p:spPr>
            <a:xfrm>
              <a:off x="6280110" y="3028522"/>
              <a:ext cx="1270" cy="12700"/>
            </a:xfrm>
            <a:custGeom>
              <a:avLst/>
              <a:gdLst/>
              <a:ahLst/>
              <a:cxnLst/>
              <a:rect l="l" t="t" r="r" b="b"/>
              <a:pathLst>
                <a:path w="1270" h="12700">
                  <a:moveTo>
                    <a:pt x="876" y="0"/>
                  </a:moveTo>
                  <a:lnTo>
                    <a:pt x="0" y="0"/>
                  </a:lnTo>
                  <a:lnTo>
                    <a:pt x="0" y="12420"/>
                  </a:lnTo>
                  <a:lnTo>
                    <a:pt x="292" y="8089"/>
                  </a:lnTo>
                  <a:lnTo>
                    <a:pt x="876" y="0"/>
                  </a:lnTo>
                  <a:close/>
                </a:path>
              </a:pathLst>
            </a:custGeom>
            <a:solidFill>
              <a:srgbClr val="CB8F83"/>
            </a:solidFill>
          </p:spPr>
          <p:txBody>
            <a:bodyPr wrap="square" lIns="0" tIns="0" rIns="0" bIns="0" rtlCol="0"/>
            <a:lstStyle/>
            <a:p>
              <a:endParaRPr/>
            </a:p>
          </p:txBody>
        </p:sp>
        <p:sp>
          <p:nvSpPr>
            <p:cNvPr id="1411" name="object 1414">
              <a:extLst>
                <a:ext uri="{FF2B5EF4-FFF2-40B4-BE49-F238E27FC236}">
                  <a16:creationId xmlns:a16="http://schemas.microsoft.com/office/drawing/2014/main" id="{2D14E997-AF38-FE0A-9767-356D1AC09081}"/>
                </a:ext>
              </a:extLst>
            </p:cNvPr>
            <p:cNvSpPr/>
            <p:nvPr/>
          </p:nvSpPr>
          <p:spPr>
            <a:xfrm>
              <a:off x="6201263" y="3036036"/>
              <a:ext cx="1270" cy="4445"/>
            </a:xfrm>
            <a:custGeom>
              <a:avLst/>
              <a:gdLst/>
              <a:ahLst/>
              <a:cxnLst/>
              <a:rect l="l" t="t" r="r" b="b"/>
              <a:pathLst>
                <a:path w="1270" h="4444">
                  <a:moveTo>
                    <a:pt x="876" y="0"/>
                  </a:moveTo>
                  <a:lnTo>
                    <a:pt x="0" y="0"/>
                  </a:lnTo>
                  <a:lnTo>
                    <a:pt x="0" y="2882"/>
                  </a:lnTo>
                  <a:lnTo>
                    <a:pt x="292" y="4330"/>
                  </a:lnTo>
                  <a:lnTo>
                    <a:pt x="292" y="3746"/>
                  </a:lnTo>
                  <a:lnTo>
                    <a:pt x="584" y="3175"/>
                  </a:lnTo>
                  <a:lnTo>
                    <a:pt x="876" y="2882"/>
                  </a:lnTo>
                  <a:lnTo>
                    <a:pt x="876" y="0"/>
                  </a:lnTo>
                  <a:close/>
                </a:path>
              </a:pathLst>
            </a:custGeom>
            <a:solidFill>
              <a:srgbClr val="BABCBC"/>
            </a:solidFill>
          </p:spPr>
          <p:txBody>
            <a:bodyPr wrap="square" lIns="0" tIns="0" rIns="0" bIns="0" rtlCol="0"/>
            <a:lstStyle/>
            <a:p>
              <a:endParaRPr/>
            </a:p>
          </p:txBody>
        </p:sp>
        <p:sp>
          <p:nvSpPr>
            <p:cNvPr id="1412" name="object 1415">
              <a:extLst>
                <a:ext uri="{FF2B5EF4-FFF2-40B4-BE49-F238E27FC236}">
                  <a16:creationId xmlns:a16="http://schemas.microsoft.com/office/drawing/2014/main" id="{36A74AB6-45ED-795A-6670-F50344FA9EB8}"/>
                </a:ext>
              </a:extLst>
            </p:cNvPr>
            <p:cNvSpPr/>
            <p:nvPr/>
          </p:nvSpPr>
          <p:spPr>
            <a:xfrm>
              <a:off x="6202133" y="3034295"/>
              <a:ext cx="1270" cy="5080"/>
            </a:xfrm>
            <a:custGeom>
              <a:avLst/>
              <a:gdLst/>
              <a:ahLst/>
              <a:cxnLst/>
              <a:rect l="l" t="t" r="r" b="b"/>
              <a:pathLst>
                <a:path w="1270" h="5080">
                  <a:moveTo>
                    <a:pt x="863" y="0"/>
                  </a:moveTo>
                  <a:lnTo>
                    <a:pt x="0" y="0"/>
                  </a:lnTo>
                  <a:lnTo>
                    <a:pt x="0" y="4622"/>
                  </a:lnTo>
                  <a:lnTo>
                    <a:pt x="292" y="2895"/>
                  </a:lnTo>
                  <a:lnTo>
                    <a:pt x="571" y="1447"/>
                  </a:lnTo>
                  <a:lnTo>
                    <a:pt x="863" y="0"/>
                  </a:lnTo>
                  <a:close/>
                </a:path>
              </a:pathLst>
            </a:custGeom>
            <a:solidFill>
              <a:srgbClr val="999C9D"/>
            </a:solidFill>
          </p:spPr>
          <p:txBody>
            <a:bodyPr wrap="square" lIns="0" tIns="0" rIns="0" bIns="0" rtlCol="0"/>
            <a:lstStyle/>
            <a:p>
              <a:endParaRPr/>
            </a:p>
          </p:txBody>
        </p:sp>
        <p:sp>
          <p:nvSpPr>
            <p:cNvPr id="1413" name="object 1416">
              <a:extLst>
                <a:ext uri="{FF2B5EF4-FFF2-40B4-BE49-F238E27FC236}">
                  <a16:creationId xmlns:a16="http://schemas.microsoft.com/office/drawing/2014/main" id="{5FBC3115-BB86-D532-4321-A0B35E70833A}"/>
                </a:ext>
              </a:extLst>
            </p:cNvPr>
            <p:cNvSpPr/>
            <p:nvPr/>
          </p:nvSpPr>
          <p:spPr>
            <a:xfrm>
              <a:off x="6157940" y="3032281"/>
              <a:ext cx="1270" cy="6350"/>
            </a:xfrm>
            <a:custGeom>
              <a:avLst/>
              <a:gdLst/>
              <a:ahLst/>
              <a:cxnLst/>
              <a:rect l="l" t="t" r="r" b="b"/>
              <a:pathLst>
                <a:path w="1270" h="6350">
                  <a:moveTo>
                    <a:pt x="863" y="0"/>
                  </a:moveTo>
                  <a:lnTo>
                    <a:pt x="0" y="0"/>
                  </a:lnTo>
                  <a:lnTo>
                    <a:pt x="0" y="4038"/>
                  </a:lnTo>
                  <a:lnTo>
                    <a:pt x="292" y="6350"/>
                  </a:lnTo>
                  <a:lnTo>
                    <a:pt x="292" y="4038"/>
                  </a:lnTo>
                  <a:lnTo>
                    <a:pt x="863" y="0"/>
                  </a:lnTo>
                  <a:close/>
                </a:path>
              </a:pathLst>
            </a:custGeom>
            <a:solidFill>
              <a:srgbClr val="898C8D"/>
            </a:solidFill>
          </p:spPr>
          <p:txBody>
            <a:bodyPr wrap="square" lIns="0" tIns="0" rIns="0" bIns="0" rtlCol="0"/>
            <a:lstStyle/>
            <a:p>
              <a:endParaRPr/>
            </a:p>
          </p:txBody>
        </p:sp>
        <p:sp>
          <p:nvSpPr>
            <p:cNvPr id="1414" name="object 1417">
              <a:extLst>
                <a:ext uri="{FF2B5EF4-FFF2-40B4-BE49-F238E27FC236}">
                  <a16:creationId xmlns:a16="http://schemas.microsoft.com/office/drawing/2014/main" id="{764F2296-ACC9-7D14-7680-2006069EDF70}"/>
                </a:ext>
              </a:extLst>
            </p:cNvPr>
            <p:cNvSpPr/>
            <p:nvPr/>
          </p:nvSpPr>
          <p:spPr>
            <a:xfrm>
              <a:off x="6304668" y="3009172"/>
              <a:ext cx="4445" cy="29209"/>
            </a:xfrm>
            <a:custGeom>
              <a:avLst/>
              <a:gdLst/>
              <a:ahLst/>
              <a:cxnLst/>
              <a:rect l="l" t="t" r="r" b="b"/>
              <a:pathLst>
                <a:path w="4445" h="29210">
                  <a:moveTo>
                    <a:pt x="3454" y="0"/>
                  </a:moveTo>
                  <a:lnTo>
                    <a:pt x="2298" y="0"/>
                  </a:lnTo>
                  <a:lnTo>
                    <a:pt x="2298" y="9537"/>
                  </a:lnTo>
                  <a:lnTo>
                    <a:pt x="2019" y="10972"/>
                  </a:lnTo>
                  <a:lnTo>
                    <a:pt x="1435" y="14439"/>
                  </a:lnTo>
                  <a:lnTo>
                    <a:pt x="863" y="18478"/>
                  </a:lnTo>
                  <a:lnTo>
                    <a:pt x="863" y="21082"/>
                  </a:lnTo>
                  <a:lnTo>
                    <a:pt x="279" y="25120"/>
                  </a:lnTo>
                  <a:lnTo>
                    <a:pt x="0" y="27444"/>
                  </a:lnTo>
                  <a:lnTo>
                    <a:pt x="0" y="28308"/>
                  </a:lnTo>
                  <a:lnTo>
                    <a:pt x="571" y="28879"/>
                  </a:lnTo>
                  <a:lnTo>
                    <a:pt x="2298" y="19062"/>
                  </a:lnTo>
                  <a:lnTo>
                    <a:pt x="3454" y="14439"/>
                  </a:lnTo>
                  <a:lnTo>
                    <a:pt x="3454" y="12420"/>
                  </a:lnTo>
                  <a:lnTo>
                    <a:pt x="4330" y="3759"/>
                  </a:lnTo>
                  <a:lnTo>
                    <a:pt x="4330" y="2019"/>
                  </a:lnTo>
                  <a:lnTo>
                    <a:pt x="4038" y="1155"/>
                  </a:lnTo>
                  <a:lnTo>
                    <a:pt x="3454" y="0"/>
                  </a:lnTo>
                  <a:close/>
                </a:path>
              </a:pathLst>
            </a:custGeom>
            <a:solidFill>
              <a:srgbClr val="DC8772"/>
            </a:solidFill>
          </p:spPr>
          <p:txBody>
            <a:bodyPr wrap="square" lIns="0" tIns="0" rIns="0" bIns="0" rtlCol="0"/>
            <a:lstStyle/>
            <a:p>
              <a:endParaRPr/>
            </a:p>
          </p:txBody>
        </p:sp>
        <p:sp>
          <p:nvSpPr>
            <p:cNvPr id="1415" name="object 1418">
              <a:extLst>
                <a:ext uri="{FF2B5EF4-FFF2-40B4-BE49-F238E27FC236}">
                  <a16:creationId xmlns:a16="http://schemas.microsoft.com/office/drawing/2014/main" id="{BBC79B6B-5C89-A8B1-5AD7-FF7CEA5919A2}"/>
                </a:ext>
              </a:extLst>
            </p:cNvPr>
            <p:cNvSpPr/>
            <p:nvPr/>
          </p:nvSpPr>
          <p:spPr>
            <a:xfrm>
              <a:off x="6344510" y="3034301"/>
              <a:ext cx="1905" cy="3175"/>
            </a:xfrm>
            <a:custGeom>
              <a:avLst/>
              <a:gdLst/>
              <a:ahLst/>
              <a:cxnLst/>
              <a:rect l="l" t="t" r="r" b="b"/>
              <a:pathLst>
                <a:path w="1904" h="3175">
                  <a:moveTo>
                    <a:pt x="876" y="0"/>
                  </a:moveTo>
                  <a:lnTo>
                    <a:pt x="304" y="1727"/>
                  </a:lnTo>
                  <a:lnTo>
                    <a:pt x="0" y="2895"/>
                  </a:lnTo>
                  <a:lnTo>
                    <a:pt x="304" y="2895"/>
                  </a:lnTo>
                  <a:lnTo>
                    <a:pt x="584" y="3175"/>
                  </a:lnTo>
                  <a:lnTo>
                    <a:pt x="1460" y="1435"/>
                  </a:lnTo>
                  <a:lnTo>
                    <a:pt x="876" y="292"/>
                  </a:lnTo>
                  <a:lnTo>
                    <a:pt x="876" y="0"/>
                  </a:lnTo>
                  <a:close/>
                </a:path>
              </a:pathLst>
            </a:custGeom>
            <a:solidFill>
              <a:srgbClr val="A33F31"/>
            </a:solidFill>
          </p:spPr>
          <p:txBody>
            <a:bodyPr wrap="square" lIns="0" tIns="0" rIns="0" bIns="0" rtlCol="0"/>
            <a:lstStyle/>
            <a:p>
              <a:endParaRPr/>
            </a:p>
          </p:txBody>
        </p:sp>
        <p:sp>
          <p:nvSpPr>
            <p:cNvPr id="1416" name="object 1419">
              <a:extLst>
                <a:ext uri="{FF2B5EF4-FFF2-40B4-BE49-F238E27FC236}">
                  <a16:creationId xmlns:a16="http://schemas.microsoft.com/office/drawing/2014/main" id="{4D19A25F-87D1-41F7-20A2-ECDB3076D158}"/>
                </a:ext>
              </a:extLst>
            </p:cNvPr>
            <p:cNvSpPr/>
            <p:nvPr/>
          </p:nvSpPr>
          <p:spPr>
            <a:xfrm>
              <a:off x="6352313" y="2974515"/>
              <a:ext cx="3175" cy="62865"/>
            </a:xfrm>
            <a:custGeom>
              <a:avLst/>
              <a:gdLst/>
              <a:ahLst/>
              <a:cxnLst/>
              <a:rect l="l" t="t" r="r" b="b"/>
              <a:pathLst>
                <a:path w="3175" h="62864">
                  <a:moveTo>
                    <a:pt x="2895" y="0"/>
                  </a:moveTo>
                  <a:lnTo>
                    <a:pt x="2019" y="0"/>
                  </a:lnTo>
                  <a:lnTo>
                    <a:pt x="2019" y="2019"/>
                  </a:lnTo>
                  <a:lnTo>
                    <a:pt x="1447" y="3467"/>
                  </a:lnTo>
                  <a:lnTo>
                    <a:pt x="876" y="6642"/>
                  </a:lnTo>
                  <a:lnTo>
                    <a:pt x="876" y="9537"/>
                  </a:lnTo>
                  <a:lnTo>
                    <a:pt x="2019" y="9537"/>
                  </a:lnTo>
                  <a:lnTo>
                    <a:pt x="2019" y="14439"/>
                  </a:lnTo>
                  <a:lnTo>
                    <a:pt x="876" y="14439"/>
                  </a:lnTo>
                  <a:lnTo>
                    <a:pt x="876" y="26860"/>
                  </a:lnTo>
                  <a:lnTo>
                    <a:pt x="696" y="32981"/>
                  </a:lnTo>
                  <a:lnTo>
                    <a:pt x="762" y="40757"/>
                  </a:lnTo>
                  <a:lnTo>
                    <a:pt x="665" y="50538"/>
                  </a:lnTo>
                  <a:lnTo>
                    <a:pt x="0" y="62674"/>
                  </a:lnTo>
                  <a:lnTo>
                    <a:pt x="1632" y="47030"/>
                  </a:lnTo>
                  <a:lnTo>
                    <a:pt x="2424" y="31337"/>
                  </a:lnTo>
                  <a:lnTo>
                    <a:pt x="2727" y="15643"/>
                  </a:lnTo>
                  <a:lnTo>
                    <a:pt x="2895" y="0"/>
                  </a:lnTo>
                  <a:close/>
                </a:path>
              </a:pathLst>
            </a:custGeom>
            <a:solidFill>
              <a:srgbClr val="707476"/>
            </a:solidFill>
          </p:spPr>
          <p:txBody>
            <a:bodyPr wrap="square" lIns="0" tIns="0" rIns="0" bIns="0" rtlCol="0"/>
            <a:lstStyle/>
            <a:p>
              <a:endParaRPr/>
            </a:p>
          </p:txBody>
        </p:sp>
        <p:sp>
          <p:nvSpPr>
            <p:cNvPr id="1417" name="object 1420">
              <a:extLst>
                <a:ext uri="{FF2B5EF4-FFF2-40B4-BE49-F238E27FC236}">
                  <a16:creationId xmlns:a16="http://schemas.microsoft.com/office/drawing/2014/main" id="{07716C1F-1D98-194B-27F3-33ECE1351BCD}"/>
                </a:ext>
              </a:extLst>
            </p:cNvPr>
            <p:cNvSpPr/>
            <p:nvPr/>
          </p:nvSpPr>
          <p:spPr>
            <a:xfrm>
              <a:off x="6304664" y="3030260"/>
              <a:ext cx="1270" cy="6350"/>
            </a:xfrm>
            <a:custGeom>
              <a:avLst/>
              <a:gdLst/>
              <a:ahLst/>
              <a:cxnLst/>
              <a:rect l="l" t="t" r="r" b="b"/>
              <a:pathLst>
                <a:path w="1270" h="6350">
                  <a:moveTo>
                    <a:pt x="863" y="0"/>
                  </a:moveTo>
                  <a:lnTo>
                    <a:pt x="0" y="0"/>
                  </a:lnTo>
                  <a:lnTo>
                    <a:pt x="0" y="6350"/>
                  </a:lnTo>
                  <a:lnTo>
                    <a:pt x="279" y="4038"/>
                  </a:lnTo>
                  <a:lnTo>
                    <a:pt x="863" y="0"/>
                  </a:lnTo>
                  <a:close/>
                </a:path>
              </a:pathLst>
            </a:custGeom>
            <a:solidFill>
              <a:srgbClr val="E3AA99"/>
            </a:solidFill>
          </p:spPr>
          <p:txBody>
            <a:bodyPr wrap="square" lIns="0" tIns="0" rIns="0" bIns="0" rtlCol="0"/>
            <a:lstStyle/>
            <a:p>
              <a:endParaRPr/>
            </a:p>
          </p:txBody>
        </p:sp>
        <p:sp>
          <p:nvSpPr>
            <p:cNvPr id="1418" name="object 1421">
              <a:extLst>
                <a:ext uri="{FF2B5EF4-FFF2-40B4-BE49-F238E27FC236}">
                  <a16:creationId xmlns:a16="http://schemas.microsoft.com/office/drawing/2014/main" id="{0125A02D-98C9-82D2-7490-3DC952CD2BEC}"/>
                </a:ext>
              </a:extLst>
            </p:cNvPr>
            <p:cNvSpPr/>
            <p:nvPr/>
          </p:nvSpPr>
          <p:spPr>
            <a:xfrm>
              <a:off x="6201265" y="3031407"/>
              <a:ext cx="1270" cy="5080"/>
            </a:xfrm>
            <a:custGeom>
              <a:avLst/>
              <a:gdLst/>
              <a:ahLst/>
              <a:cxnLst/>
              <a:rect l="l" t="t" r="r" b="b"/>
              <a:pathLst>
                <a:path w="1270" h="5080">
                  <a:moveTo>
                    <a:pt x="863" y="0"/>
                  </a:moveTo>
                  <a:lnTo>
                    <a:pt x="571" y="1447"/>
                  </a:lnTo>
                  <a:lnTo>
                    <a:pt x="292" y="2895"/>
                  </a:lnTo>
                  <a:lnTo>
                    <a:pt x="0" y="4622"/>
                  </a:lnTo>
                  <a:lnTo>
                    <a:pt x="863" y="4622"/>
                  </a:lnTo>
                  <a:lnTo>
                    <a:pt x="863" y="0"/>
                  </a:lnTo>
                  <a:close/>
                </a:path>
              </a:pathLst>
            </a:custGeom>
            <a:solidFill>
              <a:srgbClr val="C4C5C5"/>
            </a:solidFill>
          </p:spPr>
          <p:txBody>
            <a:bodyPr wrap="square" lIns="0" tIns="0" rIns="0" bIns="0" rtlCol="0"/>
            <a:lstStyle/>
            <a:p>
              <a:endParaRPr/>
            </a:p>
          </p:txBody>
        </p:sp>
        <p:sp>
          <p:nvSpPr>
            <p:cNvPr id="1419" name="object 1422">
              <a:extLst>
                <a:ext uri="{FF2B5EF4-FFF2-40B4-BE49-F238E27FC236}">
                  <a16:creationId xmlns:a16="http://schemas.microsoft.com/office/drawing/2014/main" id="{3B59750E-025D-3A4B-E259-75BCD29BAD8C}"/>
                </a:ext>
              </a:extLst>
            </p:cNvPr>
            <p:cNvSpPr/>
            <p:nvPr/>
          </p:nvSpPr>
          <p:spPr>
            <a:xfrm>
              <a:off x="6213685" y="3029959"/>
              <a:ext cx="1270" cy="6350"/>
            </a:xfrm>
            <a:custGeom>
              <a:avLst/>
              <a:gdLst/>
              <a:ahLst/>
              <a:cxnLst/>
              <a:rect l="l" t="t" r="r" b="b"/>
              <a:pathLst>
                <a:path w="1270" h="6350">
                  <a:moveTo>
                    <a:pt x="863" y="0"/>
                  </a:moveTo>
                  <a:lnTo>
                    <a:pt x="0" y="6070"/>
                  </a:lnTo>
                  <a:lnTo>
                    <a:pt x="584" y="2031"/>
                  </a:lnTo>
                  <a:lnTo>
                    <a:pt x="863" y="304"/>
                  </a:lnTo>
                  <a:lnTo>
                    <a:pt x="863" y="0"/>
                  </a:lnTo>
                  <a:close/>
                </a:path>
              </a:pathLst>
            </a:custGeom>
            <a:solidFill>
              <a:srgbClr val="818485"/>
            </a:solidFill>
          </p:spPr>
          <p:txBody>
            <a:bodyPr wrap="square" lIns="0" tIns="0" rIns="0" bIns="0" rtlCol="0"/>
            <a:lstStyle/>
            <a:p>
              <a:endParaRPr/>
            </a:p>
          </p:txBody>
        </p:sp>
        <p:sp>
          <p:nvSpPr>
            <p:cNvPr id="1420" name="object 1423">
              <a:extLst>
                <a:ext uri="{FF2B5EF4-FFF2-40B4-BE49-F238E27FC236}">
                  <a16:creationId xmlns:a16="http://schemas.microsoft.com/office/drawing/2014/main" id="{44216AAB-0703-C6A5-8E03-B0BBE9E189E4}"/>
                </a:ext>
              </a:extLst>
            </p:cNvPr>
            <p:cNvSpPr/>
            <p:nvPr/>
          </p:nvSpPr>
          <p:spPr>
            <a:xfrm>
              <a:off x="6270581" y="3031412"/>
              <a:ext cx="1905" cy="5080"/>
            </a:xfrm>
            <a:custGeom>
              <a:avLst/>
              <a:gdLst/>
              <a:ahLst/>
              <a:cxnLst/>
              <a:rect l="l" t="t" r="r" b="b"/>
              <a:pathLst>
                <a:path w="1904" h="5080">
                  <a:moveTo>
                    <a:pt x="863" y="0"/>
                  </a:moveTo>
                  <a:lnTo>
                    <a:pt x="0" y="0"/>
                  </a:lnTo>
                  <a:lnTo>
                    <a:pt x="292" y="1435"/>
                  </a:lnTo>
                  <a:lnTo>
                    <a:pt x="571" y="2882"/>
                  </a:lnTo>
                  <a:lnTo>
                    <a:pt x="863" y="4622"/>
                  </a:lnTo>
                  <a:lnTo>
                    <a:pt x="863" y="3759"/>
                  </a:lnTo>
                  <a:lnTo>
                    <a:pt x="1155" y="2882"/>
                  </a:lnTo>
                  <a:lnTo>
                    <a:pt x="1447" y="2311"/>
                  </a:lnTo>
                  <a:lnTo>
                    <a:pt x="863" y="571"/>
                  </a:lnTo>
                  <a:lnTo>
                    <a:pt x="863" y="0"/>
                  </a:lnTo>
                  <a:close/>
                </a:path>
              </a:pathLst>
            </a:custGeom>
            <a:solidFill>
              <a:srgbClr val="91736E"/>
            </a:solidFill>
          </p:spPr>
          <p:txBody>
            <a:bodyPr wrap="square" lIns="0" tIns="0" rIns="0" bIns="0" rtlCol="0"/>
            <a:lstStyle/>
            <a:p>
              <a:endParaRPr/>
            </a:p>
          </p:txBody>
        </p:sp>
        <p:sp>
          <p:nvSpPr>
            <p:cNvPr id="1421" name="object 1424">
              <a:extLst>
                <a:ext uri="{FF2B5EF4-FFF2-40B4-BE49-F238E27FC236}">
                  <a16:creationId xmlns:a16="http://schemas.microsoft.com/office/drawing/2014/main" id="{CE3F43A0-79AE-3648-7A70-04F287B306BC}"/>
                </a:ext>
              </a:extLst>
            </p:cNvPr>
            <p:cNvSpPr/>
            <p:nvPr/>
          </p:nvSpPr>
          <p:spPr>
            <a:xfrm>
              <a:off x="6202133" y="3030260"/>
              <a:ext cx="1270" cy="4445"/>
            </a:xfrm>
            <a:custGeom>
              <a:avLst/>
              <a:gdLst/>
              <a:ahLst/>
              <a:cxnLst/>
              <a:rect l="l" t="t" r="r" b="b"/>
              <a:pathLst>
                <a:path w="1270" h="4444">
                  <a:moveTo>
                    <a:pt x="863" y="0"/>
                  </a:moveTo>
                  <a:lnTo>
                    <a:pt x="0" y="0"/>
                  </a:lnTo>
                  <a:lnTo>
                    <a:pt x="0" y="4038"/>
                  </a:lnTo>
                  <a:lnTo>
                    <a:pt x="863" y="4038"/>
                  </a:lnTo>
                  <a:lnTo>
                    <a:pt x="863" y="0"/>
                  </a:lnTo>
                  <a:close/>
                </a:path>
              </a:pathLst>
            </a:custGeom>
            <a:solidFill>
              <a:srgbClr val="A1A4A5"/>
            </a:solidFill>
          </p:spPr>
          <p:txBody>
            <a:bodyPr wrap="square" lIns="0" tIns="0" rIns="0" bIns="0" rtlCol="0"/>
            <a:lstStyle/>
            <a:p>
              <a:endParaRPr/>
            </a:p>
          </p:txBody>
        </p:sp>
        <p:sp>
          <p:nvSpPr>
            <p:cNvPr id="1422" name="object 1425">
              <a:extLst>
                <a:ext uri="{FF2B5EF4-FFF2-40B4-BE49-F238E27FC236}">
                  <a16:creationId xmlns:a16="http://schemas.microsoft.com/office/drawing/2014/main" id="{D05CF462-0B39-68A5-3F20-AC2EFA88BCE9}"/>
                </a:ext>
              </a:extLst>
            </p:cNvPr>
            <p:cNvSpPr/>
            <p:nvPr/>
          </p:nvSpPr>
          <p:spPr>
            <a:xfrm>
              <a:off x="6157944" y="3027363"/>
              <a:ext cx="1270" cy="5080"/>
            </a:xfrm>
            <a:custGeom>
              <a:avLst/>
              <a:gdLst/>
              <a:ahLst/>
              <a:cxnLst/>
              <a:rect l="l" t="t" r="r" b="b"/>
              <a:pathLst>
                <a:path w="1270" h="5080">
                  <a:moveTo>
                    <a:pt x="863" y="0"/>
                  </a:moveTo>
                  <a:lnTo>
                    <a:pt x="0" y="0"/>
                  </a:lnTo>
                  <a:lnTo>
                    <a:pt x="0" y="4914"/>
                  </a:lnTo>
                  <a:lnTo>
                    <a:pt x="863" y="4914"/>
                  </a:lnTo>
                  <a:lnTo>
                    <a:pt x="863" y="0"/>
                  </a:lnTo>
                  <a:close/>
                </a:path>
              </a:pathLst>
            </a:custGeom>
            <a:solidFill>
              <a:srgbClr val="818485"/>
            </a:solidFill>
          </p:spPr>
          <p:txBody>
            <a:bodyPr wrap="square" lIns="0" tIns="0" rIns="0" bIns="0" rtlCol="0"/>
            <a:lstStyle/>
            <a:p>
              <a:endParaRPr/>
            </a:p>
          </p:txBody>
        </p:sp>
        <p:sp>
          <p:nvSpPr>
            <p:cNvPr id="1423" name="object 1426">
              <a:extLst>
                <a:ext uri="{FF2B5EF4-FFF2-40B4-BE49-F238E27FC236}">
                  <a16:creationId xmlns:a16="http://schemas.microsoft.com/office/drawing/2014/main" id="{7AFA054C-6D9F-6D97-158A-FD0DB925A22A}"/>
                </a:ext>
              </a:extLst>
            </p:cNvPr>
            <p:cNvSpPr/>
            <p:nvPr/>
          </p:nvSpPr>
          <p:spPr>
            <a:xfrm>
              <a:off x="6270581" y="3027945"/>
              <a:ext cx="1270" cy="3810"/>
            </a:xfrm>
            <a:custGeom>
              <a:avLst/>
              <a:gdLst/>
              <a:ahLst/>
              <a:cxnLst/>
              <a:rect l="l" t="t" r="r" b="b"/>
              <a:pathLst>
                <a:path w="1270" h="3810">
                  <a:moveTo>
                    <a:pt x="292" y="0"/>
                  </a:moveTo>
                  <a:lnTo>
                    <a:pt x="0" y="1155"/>
                  </a:lnTo>
                  <a:lnTo>
                    <a:pt x="0" y="3467"/>
                  </a:lnTo>
                  <a:lnTo>
                    <a:pt x="863" y="3467"/>
                  </a:lnTo>
                  <a:lnTo>
                    <a:pt x="571" y="2311"/>
                  </a:lnTo>
                  <a:lnTo>
                    <a:pt x="292" y="1155"/>
                  </a:lnTo>
                  <a:lnTo>
                    <a:pt x="292" y="0"/>
                  </a:lnTo>
                  <a:close/>
                </a:path>
              </a:pathLst>
            </a:custGeom>
            <a:solidFill>
              <a:srgbClr val="C77662"/>
            </a:solidFill>
          </p:spPr>
          <p:txBody>
            <a:bodyPr wrap="square" lIns="0" tIns="0" rIns="0" bIns="0" rtlCol="0"/>
            <a:lstStyle/>
            <a:p>
              <a:endParaRPr/>
            </a:p>
          </p:txBody>
        </p:sp>
        <p:sp>
          <p:nvSpPr>
            <p:cNvPr id="1424" name="object 1427">
              <a:extLst>
                <a:ext uri="{FF2B5EF4-FFF2-40B4-BE49-F238E27FC236}">
                  <a16:creationId xmlns:a16="http://schemas.microsoft.com/office/drawing/2014/main" id="{4681E256-1555-658D-A429-42891A31BDED}"/>
                </a:ext>
              </a:extLst>
            </p:cNvPr>
            <p:cNvSpPr/>
            <p:nvPr/>
          </p:nvSpPr>
          <p:spPr>
            <a:xfrm>
              <a:off x="6340768" y="2987508"/>
              <a:ext cx="10795" cy="44450"/>
            </a:xfrm>
            <a:custGeom>
              <a:avLst/>
              <a:gdLst/>
              <a:ahLst/>
              <a:cxnLst/>
              <a:rect l="l" t="t" r="r" b="b"/>
              <a:pathLst>
                <a:path w="10795" h="44450">
                  <a:moveTo>
                    <a:pt x="8369" y="0"/>
                  </a:moveTo>
                  <a:lnTo>
                    <a:pt x="5436" y="10231"/>
                  </a:lnTo>
                  <a:lnTo>
                    <a:pt x="2224" y="21666"/>
                  </a:lnTo>
                  <a:lnTo>
                    <a:pt x="3" y="33186"/>
                  </a:lnTo>
                  <a:lnTo>
                    <a:pt x="0" y="43903"/>
                  </a:lnTo>
                  <a:lnTo>
                    <a:pt x="2019" y="43903"/>
                  </a:lnTo>
                  <a:lnTo>
                    <a:pt x="2019" y="41884"/>
                  </a:lnTo>
                  <a:lnTo>
                    <a:pt x="3746" y="41884"/>
                  </a:lnTo>
                  <a:lnTo>
                    <a:pt x="3746" y="39865"/>
                  </a:lnTo>
                  <a:lnTo>
                    <a:pt x="5765" y="39865"/>
                  </a:lnTo>
                  <a:lnTo>
                    <a:pt x="6057" y="34086"/>
                  </a:lnTo>
                  <a:lnTo>
                    <a:pt x="8661" y="27444"/>
                  </a:lnTo>
                  <a:lnTo>
                    <a:pt x="9245" y="23393"/>
                  </a:lnTo>
                  <a:lnTo>
                    <a:pt x="9525" y="21666"/>
                  </a:lnTo>
                  <a:lnTo>
                    <a:pt x="9525" y="17907"/>
                  </a:lnTo>
                  <a:lnTo>
                    <a:pt x="10096" y="13868"/>
                  </a:lnTo>
                  <a:lnTo>
                    <a:pt x="10680" y="12128"/>
                  </a:lnTo>
                  <a:lnTo>
                    <a:pt x="10680" y="10109"/>
                  </a:lnTo>
                  <a:lnTo>
                    <a:pt x="10096" y="4330"/>
                  </a:lnTo>
                  <a:lnTo>
                    <a:pt x="10096" y="1447"/>
                  </a:lnTo>
                  <a:lnTo>
                    <a:pt x="8953" y="292"/>
                  </a:lnTo>
                  <a:lnTo>
                    <a:pt x="8369" y="0"/>
                  </a:lnTo>
                  <a:close/>
                </a:path>
              </a:pathLst>
            </a:custGeom>
            <a:solidFill>
              <a:srgbClr val="6E2522"/>
            </a:solidFill>
          </p:spPr>
          <p:txBody>
            <a:bodyPr wrap="square" lIns="0" tIns="0" rIns="0" bIns="0" rtlCol="0"/>
            <a:lstStyle/>
            <a:p>
              <a:endParaRPr/>
            </a:p>
          </p:txBody>
        </p:sp>
        <p:sp>
          <p:nvSpPr>
            <p:cNvPr id="1425" name="object 1428">
              <a:extLst>
                <a:ext uri="{FF2B5EF4-FFF2-40B4-BE49-F238E27FC236}">
                  <a16:creationId xmlns:a16="http://schemas.microsoft.com/office/drawing/2014/main" id="{51ABD5F1-0A67-5B62-74FC-0AD9D7E140CD}"/>
                </a:ext>
              </a:extLst>
            </p:cNvPr>
            <p:cNvSpPr/>
            <p:nvPr/>
          </p:nvSpPr>
          <p:spPr>
            <a:xfrm>
              <a:off x="6202133" y="3025926"/>
              <a:ext cx="1270" cy="4445"/>
            </a:xfrm>
            <a:custGeom>
              <a:avLst/>
              <a:gdLst/>
              <a:ahLst/>
              <a:cxnLst/>
              <a:rect l="l" t="t" r="r" b="b"/>
              <a:pathLst>
                <a:path w="1270" h="4444">
                  <a:moveTo>
                    <a:pt x="571" y="0"/>
                  </a:moveTo>
                  <a:lnTo>
                    <a:pt x="292" y="1447"/>
                  </a:lnTo>
                  <a:lnTo>
                    <a:pt x="0" y="2882"/>
                  </a:lnTo>
                  <a:lnTo>
                    <a:pt x="0" y="4330"/>
                  </a:lnTo>
                  <a:lnTo>
                    <a:pt x="863" y="4330"/>
                  </a:lnTo>
                  <a:lnTo>
                    <a:pt x="571" y="2882"/>
                  </a:lnTo>
                  <a:lnTo>
                    <a:pt x="571" y="0"/>
                  </a:lnTo>
                  <a:close/>
                </a:path>
              </a:pathLst>
            </a:custGeom>
            <a:solidFill>
              <a:srgbClr val="A9ACAC"/>
            </a:solidFill>
          </p:spPr>
          <p:txBody>
            <a:bodyPr wrap="square" lIns="0" tIns="0" rIns="0" bIns="0" rtlCol="0"/>
            <a:lstStyle/>
            <a:p>
              <a:endParaRPr/>
            </a:p>
          </p:txBody>
        </p:sp>
        <p:sp>
          <p:nvSpPr>
            <p:cNvPr id="1426" name="object 1429">
              <a:extLst>
                <a:ext uri="{FF2B5EF4-FFF2-40B4-BE49-F238E27FC236}">
                  <a16:creationId xmlns:a16="http://schemas.microsoft.com/office/drawing/2014/main" id="{7D450F7D-7B75-59AF-BBC7-9AB0631FED11}"/>
                </a:ext>
              </a:extLst>
            </p:cNvPr>
            <p:cNvSpPr/>
            <p:nvPr/>
          </p:nvSpPr>
          <p:spPr>
            <a:xfrm>
              <a:off x="6214550" y="3019855"/>
              <a:ext cx="1270" cy="10795"/>
            </a:xfrm>
            <a:custGeom>
              <a:avLst/>
              <a:gdLst/>
              <a:ahLst/>
              <a:cxnLst/>
              <a:rect l="l" t="t" r="r" b="b"/>
              <a:pathLst>
                <a:path w="1270" h="10794">
                  <a:moveTo>
                    <a:pt x="1155" y="0"/>
                  </a:moveTo>
                  <a:lnTo>
                    <a:pt x="0" y="0"/>
                  </a:lnTo>
                  <a:lnTo>
                    <a:pt x="0" y="10401"/>
                  </a:lnTo>
                  <a:lnTo>
                    <a:pt x="571" y="3467"/>
                  </a:lnTo>
                  <a:lnTo>
                    <a:pt x="1155" y="0"/>
                  </a:lnTo>
                  <a:close/>
                </a:path>
              </a:pathLst>
            </a:custGeom>
            <a:solidFill>
              <a:srgbClr val="818485"/>
            </a:solidFill>
          </p:spPr>
          <p:txBody>
            <a:bodyPr wrap="square" lIns="0" tIns="0" rIns="0" bIns="0" rtlCol="0"/>
            <a:lstStyle/>
            <a:p>
              <a:endParaRPr/>
            </a:p>
          </p:txBody>
        </p:sp>
        <p:sp>
          <p:nvSpPr>
            <p:cNvPr id="1427" name="object 1430">
              <a:extLst>
                <a:ext uri="{FF2B5EF4-FFF2-40B4-BE49-F238E27FC236}">
                  <a16:creationId xmlns:a16="http://schemas.microsoft.com/office/drawing/2014/main" id="{7BCC2972-4C57-C5CE-55FF-C48087FF4864}"/>
                </a:ext>
              </a:extLst>
            </p:cNvPr>
            <p:cNvSpPr/>
            <p:nvPr/>
          </p:nvSpPr>
          <p:spPr>
            <a:xfrm>
              <a:off x="6400548" y="3026497"/>
              <a:ext cx="1270" cy="3810"/>
            </a:xfrm>
            <a:custGeom>
              <a:avLst/>
              <a:gdLst/>
              <a:ahLst/>
              <a:cxnLst/>
              <a:rect l="l" t="t" r="r" b="b"/>
              <a:pathLst>
                <a:path w="1270" h="3810">
                  <a:moveTo>
                    <a:pt x="0" y="0"/>
                  </a:moveTo>
                  <a:lnTo>
                    <a:pt x="0" y="3759"/>
                  </a:lnTo>
                  <a:lnTo>
                    <a:pt x="863" y="3759"/>
                  </a:lnTo>
                  <a:lnTo>
                    <a:pt x="571" y="2311"/>
                  </a:lnTo>
                  <a:lnTo>
                    <a:pt x="292" y="1155"/>
                  </a:lnTo>
                  <a:lnTo>
                    <a:pt x="0" y="0"/>
                  </a:lnTo>
                  <a:close/>
                </a:path>
              </a:pathLst>
            </a:custGeom>
            <a:solidFill>
              <a:srgbClr val="BABCBC"/>
            </a:solidFill>
          </p:spPr>
          <p:txBody>
            <a:bodyPr wrap="square" lIns="0" tIns="0" rIns="0" bIns="0" rtlCol="0"/>
            <a:lstStyle/>
            <a:p>
              <a:endParaRPr/>
            </a:p>
          </p:txBody>
        </p:sp>
        <p:sp>
          <p:nvSpPr>
            <p:cNvPr id="1428" name="object 1431">
              <a:extLst>
                <a:ext uri="{FF2B5EF4-FFF2-40B4-BE49-F238E27FC236}">
                  <a16:creationId xmlns:a16="http://schemas.microsoft.com/office/drawing/2014/main" id="{8BA71956-C7EF-E47E-C53E-E3F42FF8762F}"/>
                </a:ext>
              </a:extLst>
            </p:cNvPr>
            <p:cNvSpPr/>
            <p:nvPr/>
          </p:nvSpPr>
          <p:spPr>
            <a:xfrm>
              <a:off x="6304667" y="2919642"/>
              <a:ext cx="4445" cy="110489"/>
            </a:xfrm>
            <a:custGeom>
              <a:avLst/>
              <a:gdLst/>
              <a:ahLst/>
              <a:cxnLst/>
              <a:rect l="l" t="t" r="r" b="b"/>
              <a:pathLst>
                <a:path w="4445" h="110489">
                  <a:moveTo>
                    <a:pt x="4330" y="0"/>
                  </a:moveTo>
                  <a:lnTo>
                    <a:pt x="2882" y="0"/>
                  </a:lnTo>
                  <a:lnTo>
                    <a:pt x="2882" y="863"/>
                  </a:lnTo>
                  <a:lnTo>
                    <a:pt x="2019" y="6642"/>
                  </a:lnTo>
                  <a:lnTo>
                    <a:pt x="2298" y="17322"/>
                  </a:lnTo>
                  <a:lnTo>
                    <a:pt x="2019" y="20497"/>
                  </a:lnTo>
                  <a:lnTo>
                    <a:pt x="2019" y="31762"/>
                  </a:lnTo>
                  <a:lnTo>
                    <a:pt x="2298" y="33794"/>
                  </a:lnTo>
                  <a:lnTo>
                    <a:pt x="2019" y="34658"/>
                  </a:lnTo>
                  <a:lnTo>
                    <a:pt x="2113" y="41300"/>
                  </a:lnTo>
                  <a:lnTo>
                    <a:pt x="2298" y="42456"/>
                  </a:lnTo>
                  <a:lnTo>
                    <a:pt x="1727" y="44767"/>
                  </a:lnTo>
                  <a:lnTo>
                    <a:pt x="1435" y="46202"/>
                  </a:lnTo>
                  <a:lnTo>
                    <a:pt x="1142" y="46786"/>
                  </a:lnTo>
                  <a:lnTo>
                    <a:pt x="863" y="47650"/>
                  </a:lnTo>
                  <a:lnTo>
                    <a:pt x="863" y="52844"/>
                  </a:lnTo>
                  <a:lnTo>
                    <a:pt x="1435" y="56311"/>
                  </a:lnTo>
                  <a:lnTo>
                    <a:pt x="1142" y="57759"/>
                  </a:lnTo>
                  <a:lnTo>
                    <a:pt x="571" y="61226"/>
                  </a:lnTo>
                  <a:lnTo>
                    <a:pt x="1435" y="73063"/>
                  </a:lnTo>
                  <a:lnTo>
                    <a:pt x="571" y="73063"/>
                  </a:lnTo>
                  <a:lnTo>
                    <a:pt x="571" y="75095"/>
                  </a:lnTo>
                  <a:lnTo>
                    <a:pt x="1435" y="75095"/>
                  </a:lnTo>
                  <a:lnTo>
                    <a:pt x="691" y="85775"/>
                  </a:lnTo>
                  <a:lnTo>
                    <a:pt x="571" y="88658"/>
                  </a:lnTo>
                  <a:lnTo>
                    <a:pt x="1435" y="88658"/>
                  </a:lnTo>
                  <a:lnTo>
                    <a:pt x="1435" y="92417"/>
                  </a:lnTo>
                  <a:lnTo>
                    <a:pt x="571" y="92417"/>
                  </a:lnTo>
                  <a:lnTo>
                    <a:pt x="0" y="107149"/>
                  </a:lnTo>
                  <a:lnTo>
                    <a:pt x="863" y="110324"/>
                  </a:lnTo>
                  <a:lnTo>
                    <a:pt x="985" y="107149"/>
                  </a:lnTo>
                  <a:lnTo>
                    <a:pt x="1435" y="103974"/>
                  </a:lnTo>
                  <a:lnTo>
                    <a:pt x="2019" y="100507"/>
                  </a:lnTo>
                  <a:lnTo>
                    <a:pt x="2298" y="99060"/>
                  </a:lnTo>
                  <a:lnTo>
                    <a:pt x="2298" y="89522"/>
                  </a:lnTo>
                  <a:lnTo>
                    <a:pt x="2590" y="88087"/>
                  </a:lnTo>
                  <a:lnTo>
                    <a:pt x="2882" y="86931"/>
                  </a:lnTo>
                  <a:lnTo>
                    <a:pt x="3454" y="85775"/>
                  </a:lnTo>
                  <a:lnTo>
                    <a:pt x="3454" y="80860"/>
                  </a:lnTo>
                  <a:lnTo>
                    <a:pt x="3746" y="78549"/>
                  </a:lnTo>
                  <a:lnTo>
                    <a:pt x="3454" y="77978"/>
                  </a:lnTo>
                  <a:lnTo>
                    <a:pt x="3513" y="61226"/>
                  </a:lnTo>
                  <a:lnTo>
                    <a:pt x="4283" y="42456"/>
                  </a:lnTo>
                  <a:lnTo>
                    <a:pt x="4330" y="0"/>
                  </a:lnTo>
                  <a:close/>
                </a:path>
              </a:pathLst>
            </a:custGeom>
            <a:solidFill>
              <a:srgbClr val="E3AA99"/>
            </a:solidFill>
          </p:spPr>
          <p:txBody>
            <a:bodyPr wrap="square" lIns="0" tIns="0" rIns="0" bIns="0" rtlCol="0"/>
            <a:lstStyle/>
            <a:p>
              <a:endParaRPr/>
            </a:p>
          </p:txBody>
        </p:sp>
        <p:sp>
          <p:nvSpPr>
            <p:cNvPr id="1429" name="object 1432">
              <a:extLst>
                <a:ext uri="{FF2B5EF4-FFF2-40B4-BE49-F238E27FC236}">
                  <a16:creationId xmlns:a16="http://schemas.microsoft.com/office/drawing/2014/main" id="{753208FA-72DA-C9E1-255A-D311CC08C2B7}"/>
                </a:ext>
              </a:extLst>
            </p:cNvPr>
            <p:cNvSpPr/>
            <p:nvPr/>
          </p:nvSpPr>
          <p:spPr>
            <a:xfrm>
              <a:off x="6157366" y="3023037"/>
              <a:ext cx="635" cy="6350"/>
            </a:xfrm>
            <a:custGeom>
              <a:avLst/>
              <a:gdLst/>
              <a:ahLst/>
              <a:cxnLst/>
              <a:rect l="l" t="t" r="r" b="b"/>
              <a:pathLst>
                <a:path w="635" h="6350">
                  <a:moveTo>
                    <a:pt x="0" y="0"/>
                  </a:moveTo>
                  <a:lnTo>
                    <a:pt x="0" y="2019"/>
                  </a:lnTo>
                  <a:lnTo>
                    <a:pt x="292" y="4038"/>
                  </a:lnTo>
                  <a:lnTo>
                    <a:pt x="571" y="6350"/>
                  </a:lnTo>
                  <a:lnTo>
                    <a:pt x="571" y="4330"/>
                  </a:lnTo>
                  <a:lnTo>
                    <a:pt x="0" y="1435"/>
                  </a:lnTo>
                  <a:lnTo>
                    <a:pt x="0" y="0"/>
                  </a:lnTo>
                  <a:close/>
                </a:path>
              </a:pathLst>
            </a:custGeom>
            <a:solidFill>
              <a:srgbClr val="DEDFDE"/>
            </a:solidFill>
          </p:spPr>
          <p:txBody>
            <a:bodyPr wrap="square" lIns="0" tIns="0" rIns="0" bIns="0" rtlCol="0"/>
            <a:lstStyle/>
            <a:p>
              <a:endParaRPr/>
            </a:p>
          </p:txBody>
        </p:sp>
        <p:sp>
          <p:nvSpPr>
            <p:cNvPr id="1430" name="object 1433">
              <a:extLst>
                <a:ext uri="{FF2B5EF4-FFF2-40B4-BE49-F238E27FC236}">
                  <a16:creationId xmlns:a16="http://schemas.microsoft.com/office/drawing/2014/main" id="{D975D2D2-F17B-4454-4441-2EBF6C5AE946}"/>
                </a:ext>
              </a:extLst>
            </p:cNvPr>
            <p:cNvSpPr/>
            <p:nvPr/>
          </p:nvSpPr>
          <p:spPr>
            <a:xfrm>
              <a:off x="6268562" y="3024478"/>
              <a:ext cx="1270" cy="5080"/>
            </a:xfrm>
            <a:custGeom>
              <a:avLst/>
              <a:gdLst/>
              <a:ahLst/>
              <a:cxnLst/>
              <a:rect l="l" t="t" r="r" b="b"/>
              <a:pathLst>
                <a:path w="1270" h="5080">
                  <a:moveTo>
                    <a:pt x="863" y="0"/>
                  </a:moveTo>
                  <a:lnTo>
                    <a:pt x="0" y="0"/>
                  </a:lnTo>
                  <a:lnTo>
                    <a:pt x="0" y="4914"/>
                  </a:lnTo>
                  <a:lnTo>
                    <a:pt x="863" y="4914"/>
                  </a:lnTo>
                  <a:lnTo>
                    <a:pt x="863" y="0"/>
                  </a:lnTo>
                  <a:close/>
                </a:path>
              </a:pathLst>
            </a:custGeom>
            <a:solidFill>
              <a:srgbClr val="9A9D95"/>
            </a:solidFill>
          </p:spPr>
          <p:txBody>
            <a:bodyPr wrap="square" lIns="0" tIns="0" rIns="0" bIns="0" rtlCol="0"/>
            <a:lstStyle/>
            <a:p>
              <a:endParaRPr/>
            </a:p>
          </p:txBody>
        </p:sp>
        <p:sp>
          <p:nvSpPr>
            <p:cNvPr id="1431" name="object 1434">
              <a:extLst>
                <a:ext uri="{FF2B5EF4-FFF2-40B4-BE49-F238E27FC236}">
                  <a16:creationId xmlns:a16="http://schemas.microsoft.com/office/drawing/2014/main" id="{A274218A-8909-54B0-402B-8E87A9F8D278}"/>
                </a:ext>
              </a:extLst>
            </p:cNvPr>
            <p:cNvSpPr/>
            <p:nvPr/>
          </p:nvSpPr>
          <p:spPr>
            <a:xfrm>
              <a:off x="6280110" y="3022742"/>
              <a:ext cx="1270" cy="6350"/>
            </a:xfrm>
            <a:custGeom>
              <a:avLst/>
              <a:gdLst/>
              <a:ahLst/>
              <a:cxnLst/>
              <a:rect l="l" t="t" r="r" b="b"/>
              <a:pathLst>
                <a:path w="1270" h="6350">
                  <a:moveTo>
                    <a:pt x="876" y="0"/>
                  </a:moveTo>
                  <a:lnTo>
                    <a:pt x="0" y="0"/>
                  </a:lnTo>
                  <a:lnTo>
                    <a:pt x="0" y="5778"/>
                  </a:lnTo>
                  <a:lnTo>
                    <a:pt x="876" y="5778"/>
                  </a:lnTo>
                  <a:lnTo>
                    <a:pt x="876" y="0"/>
                  </a:lnTo>
                  <a:close/>
                </a:path>
              </a:pathLst>
            </a:custGeom>
            <a:solidFill>
              <a:srgbClr val="DC8772"/>
            </a:solidFill>
          </p:spPr>
          <p:txBody>
            <a:bodyPr wrap="square" lIns="0" tIns="0" rIns="0" bIns="0" rtlCol="0"/>
            <a:lstStyle/>
            <a:p>
              <a:endParaRPr/>
            </a:p>
          </p:txBody>
        </p:sp>
        <p:sp>
          <p:nvSpPr>
            <p:cNvPr id="1432" name="object 1435">
              <a:extLst>
                <a:ext uri="{FF2B5EF4-FFF2-40B4-BE49-F238E27FC236}">
                  <a16:creationId xmlns:a16="http://schemas.microsoft.com/office/drawing/2014/main" id="{018A838E-5061-DD69-F15C-41D0841A01CC}"/>
                </a:ext>
              </a:extLst>
            </p:cNvPr>
            <p:cNvSpPr/>
            <p:nvPr/>
          </p:nvSpPr>
          <p:spPr>
            <a:xfrm>
              <a:off x="6157372" y="3021590"/>
              <a:ext cx="1905" cy="6350"/>
            </a:xfrm>
            <a:custGeom>
              <a:avLst/>
              <a:gdLst/>
              <a:ahLst/>
              <a:cxnLst/>
              <a:rect l="l" t="t" r="r" b="b"/>
              <a:pathLst>
                <a:path w="1904" h="6350">
                  <a:moveTo>
                    <a:pt x="0" y="0"/>
                  </a:moveTo>
                  <a:lnTo>
                    <a:pt x="0" y="2882"/>
                  </a:lnTo>
                  <a:lnTo>
                    <a:pt x="279" y="4330"/>
                  </a:lnTo>
                  <a:lnTo>
                    <a:pt x="571" y="5778"/>
                  </a:lnTo>
                  <a:lnTo>
                    <a:pt x="1435" y="5778"/>
                  </a:lnTo>
                  <a:lnTo>
                    <a:pt x="279" y="1727"/>
                  </a:lnTo>
                  <a:lnTo>
                    <a:pt x="0" y="0"/>
                  </a:lnTo>
                  <a:close/>
                </a:path>
              </a:pathLst>
            </a:custGeom>
            <a:solidFill>
              <a:srgbClr val="797D7E"/>
            </a:solidFill>
          </p:spPr>
          <p:txBody>
            <a:bodyPr wrap="square" lIns="0" tIns="0" rIns="0" bIns="0" rtlCol="0"/>
            <a:lstStyle/>
            <a:p>
              <a:endParaRPr/>
            </a:p>
          </p:txBody>
        </p:sp>
        <p:sp>
          <p:nvSpPr>
            <p:cNvPr id="1433" name="object 1436">
              <a:extLst>
                <a:ext uri="{FF2B5EF4-FFF2-40B4-BE49-F238E27FC236}">
                  <a16:creationId xmlns:a16="http://schemas.microsoft.com/office/drawing/2014/main" id="{CE8CEE6C-17A5-418C-3200-72701F7FB661}"/>
                </a:ext>
              </a:extLst>
            </p:cNvPr>
            <p:cNvSpPr/>
            <p:nvPr/>
          </p:nvSpPr>
          <p:spPr>
            <a:xfrm>
              <a:off x="6270006" y="3021592"/>
              <a:ext cx="1270" cy="5715"/>
            </a:xfrm>
            <a:custGeom>
              <a:avLst/>
              <a:gdLst/>
              <a:ahLst/>
              <a:cxnLst/>
              <a:rect l="l" t="t" r="r" b="b"/>
              <a:pathLst>
                <a:path w="1270" h="5714">
                  <a:moveTo>
                    <a:pt x="0" y="0"/>
                  </a:moveTo>
                  <a:lnTo>
                    <a:pt x="0" y="2603"/>
                  </a:lnTo>
                  <a:lnTo>
                    <a:pt x="292" y="3467"/>
                  </a:lnTo>
                  <a:lnTo>
                    <a:pt x="571" y="4330"/>
                  </a:lnTo>
                  <a:lnTo>
                    <a:pt x="863" y="5486"/>
                  </a:lnTo>
                  <a:lnTo>
                    <a:pt x="571" y="3467"/>
                  </a:lnTo>
                  <a:lnTo>
                    <a:pt x="292" y="1727"/>
                  </a:lnTo>
                  <a:lnTo>
                    <a:pt x="0" y="0"/>
                  </a:lnTo>
                  <a:close/>
                </a:path>
              </a:pathLst>
            </a:custGeom>
            <a:solidFill>
              <a:srgbClr val="B3503F"/>
            </a:solidFill>
          </p:spPr>
          <p:txBody>
            <a:bodyPr wrap="square" lIns="0" tIns="0" rIns="0" bIns="0" rtlCol="0"/>
            <a:lstStyle/>
            <a:p>
              <a:endParaRPr/>
            </a:p>
          </p:txBody>
        </p:sp>
        <p:sp>
          <p:nvSpPr>
            <p:cNvPr id="1434" name="object 1437">
              <a:extLst>
                <a:ext uri="{FF2B5EF4-FFF2-40B4-BE49-F238E27FC236}">
                  <a16:creationId xmlns:a16="http://schemas.microsoft.com/office/drawing/2014/main" id="{1425659C-2C33-F0D8-CB29-B28BC2810F5A}"/>
                </a:ext>
              </a:extLst>
            </p:cNvPr>
            <p:cNvSpPr/>
            <p:nvPr/>
          </p:nvSpPr>
          <p:spPr>
            <a:xfrm>
              <a:off x="6399392" y="3023612"/>
              <a:ext cx="1270" cy="3175"/>
            </a:xfrm>
            <a:custGeom>
              <a:avLst/>
              <a:gdLst/>
              <a:ahLst/>
              <a:cxnLst/>
              <a:rect l="l" t="t" r="r" b="b"/>
              <a:pathLst>
                <a:path w="1270" h="3175">
                  <a:moveTo>
                    <a:pt x="1155" y="0"/>
                  </a:moveTo>
                  <a:lnTo>
                    <a:pt x="0" y="0"/>
                  </a:lnTo>
                  <a:lnTo>
                    <a:pt x="292" y="863"/>
                  </a:lnTo>
                  <a:lnTo>
                    <a:pt x="571" y="1739"/>
                  </a:lnTo>
                  <a:lnTo>
                    <a:pt x="1155" y="2882"/>
                  </a:lnTo>
                  <a:lnTo>
                    <a:pt x="1155" y="0"/>
                  </a:lnTo>
                  <a:close/>
                </a:path>
              </a:pathLst>
            </a:custGeom>
            <a:solidFill>
              <a:srgbClr val="AAA3AC"/>
            </a:solidFill>
          </p:spPr>
          <p:txBody>
            <a:bodyPr wrap="square" lIns="0" tIns="0" rIns="0" bIns="0" rtlCol="0"/>
            <a:lstStyle/>
            <a:p>
              <a:endParaRPr/>
            </a:p>
          </p:txBody>
        </p:sp>
        <p:sp>
          <p:nvSpPr>
            <p:cNvPr id="1435" name="object 1438">
              <a:extLst>
                <a:ext uri="{FF2B5EF4-FFF2-40B4-BE49-F238E27FC236}">
                  <a16:creationId xmlns:a16="http://schemas.microsoft.com/office/drawing/2014/main" id="{2F33F193-F47F-51C6-A4A1-A5301A62E8F4}"/>
                </a:ext>
              </a:extLst>
            </p:cNvPr>
            <p:cNvSpPr/>
            <p:nvPr/>
          </p:nvSpPr>
          <p:spPr>
            <a:xfrm>
              <a:off x="6327189" y="2835019"/>
              <a:ext cx="20955" cy="191135"/>
            </a:xfrm>
            <a:custGeom>
              <a:avLst/>
              <a:gdLst/>
              <a:ahLst/>
              <a:cxnLst/>
              <a:rect l="l" t="t" r="r" b="b"/>
              <a:pathLst>
                <a:path w="20954" h="191135">
                  <a:moveTo>
                    <a:pt x="20802" y="0"/>
                  </a:moveTo>
                  <a:lnTo>
                    <a:pt x="17079" y="9980"/>
                  </a:lnTo>
                  <a:lnTo>
                    <a:pt x="15957" y="22234"/>
                  </a:lnTo>
                  <a:lnTo>
                    <a:pt x="16244" y="34922"/>
                  </a:lnTo>
                  <a:lnTo>
                    <a:pt x="16751" y="46202"/>
                  </a:lnTo>
                  <a:lnTo>
                    <a:pt x="6934" y="109753"/>
                  </a:lnTo>
                  <a:lnTo>
                    <a:pt x="5778" y="109753"/>
                  </a:lnTo>
                  <a:lnTo>
                    <a:pt x="4051" y="110324"/>
                  </a:lnTo>
                  <a:lnTo>
                    <a:pt x="2523" y="130342"/>
                  </a:lnTo>
                  <a:lnTo>
                    <a:pt x="0" y="190614"/>
                  </a:lnTo>
                  <a:lnTo>
                    <a:pt x="5592" y="173750"/>
                  </a:lnTo>
                  <a:lnTo>
                    <a:pt x="9888" y="156827"/>
                  </a:lnTo>
                  <a:lnTo>
                    <a:pt x="12996" y="139688"/>
                  </a:lnTo>
                  <a:lnTo>
                    <a:pt x="15024" y="122174"/>
                  </a:lnTo>
                  <a:lnTo>
                    <a:pt x="12128" y="114655"/>
                  </a:lnTo>
                  <a:lnTo>
                    <a:pt x="12128" y="105702"/>
                  </a:lnTo>
                  <a:lnTo>
                    <a:pt x="15107" y="79318"/>
                  </a:lnTo>
                  <a:lnTo>
                    <a:pt x="17546" y="52960"/>
                  </a:lnTo>
                  <a:lnTo>
                    <a:pt x="19445" y="26547"/>
                  </a:lnTo>
                  <a:lnTo>
                    <a:pt x="20802" y="0"/>
                  </a:lnTo>
                  <a:close/>
                </a:path>
              </a:pathLst>
            </a:custGeom>
            <a:solidFill>
              <a:srgbClr val="B3503F"/>
            </a:solidFill>
          </p:spPr>
          <p:txBody>
            <a:bodyPr wrap="square" lIns="0" tIns="0" rIns="0" bIns="0" rtlCol="0"/>
            <a:lstStyle/>
            <a:p>
              <a:endParaRPr/>
            </a:p>
          </p:txBody>
        </p:sp>
        <p:sp>
          <p:nvSpPr>
            <p:cNvPr id="1436" name="object 1439">
              <a:extLst>
                <a:ext uri="{FF2B5EF4-FFF2-40B4-BE49-F238E27FC236}">
                  <a16:creationId xmlns:a16="http://schemas.microsoft.com/office/drawing/2014/main" id="{0CED0961-C28C-585F-C1E4-75DDA37F1BC6}"/>
                </a:ext>
              </a:extLst>
            </p:cNvPr>
            <p:cNvSpPr/>
            <p:nvPr/>
          </p:nvSpPr>
          <p:spPr>
            <a:xfrm>
              <a:off x="6279246" y="3006285"/>
              <a:ext cx="1270" cy="17780"/>
            </a:xfrm>
            <a:custGeom>
              <a:avLst/>
              <a:gdLst/>
              <a:ahLst/>
              <a:cxnLst/>
              <a:rect l="l" t="t" r="r" b="b"/>
              <a:pathLst>
                <a:path w="1270" h="17780">
                  <a:moveTo>
                    <a:pt x="863" y="0"/>
                  </a:moveTo>
                  <a:lnTo>
                    <a:pt x="0" y="0"/>
                  </a:lnTo>
                  <a:lnTo>
                    <a:pt x="0" y="17322"/>
                  </a:lnTo>
                  <a:lnTo>
                    <a:pt x="863" y="17322"/>
                  </a:lnTo>
                  <a:lnTo>
                    <a:pt x="863" y="0"/>
                  </a:lnTo>
                  <a:close/>
                </a:path>
              </a:pathLst>
            </a:custGeom>
            <a:solidFill>
              <a:srgbClr val="C77662"/>
            </a:solidFill>
          </p:spPr>
          <p:txBody>
            <a:bodyPr wrap="square" lIns="0" tIns="0" rIns="0" bIns="0" rtlCol="0"/>
            <a:lstStyle/>
            <a:p>
              <a:endParaRPr/>
            </a:p>
          </p:txBody>
        </p:sp>
        <p:sp>
          <p:nvSpPr>
            <p:cNvPr id="1437" name="object 1440">
              <a:extLst>
                <a:ext uri="{FF2B5EF4-FFF2-40B4-BE49-F238E27FC236}">
                  <a16:creationId xmlns:a16="http://schemas.microsoft.com/office/drawing/2014/main" id="{F7A61017-B51E-4544-45B1-5C40E4F6E168}"/>
                </a:ext>
              </a:extLst>
            </p:cNvPr>
            <p:cNvSpPr/>
            <p:nvPr/>
          </p:nvSpPr>
          <p:spPr>
            <a:xfrm>
              <a:off x="6399390" y="3018701"/>
              <a:ext cx="1270" cy="5080"/>
            </a:xfrm>
            <a:custGeom>
              <a:avLst/>
              <a:gdLst/>
              <a:ahLst/>
              <a:cxnLst/>
              <a:rect l="l" t="t" r="r" b="b"/>
              <a:pathLst>
                <a:path w="1270" h="5080">
                  <a:moveTo>
                    <a:pt x="1155" y="0"/>
                  </a:moveTo>
                  <a:lnTo>
                    <a:pt x="0" y="0"/>
                  </a:lnTo>
                  <a:lnTo>
                    <a:pt x="0" y="4914"/>
                  </a:lnTo>
                  <a:lnTo>
                    <a:pt x="1155" y="4914"/>
                  </a:lnTo>
                  <a:lnTo>
                    <a:pt x="1155" y="0"/>
                  </a:lnTo>
                  <a:close/>
                </a:path>
              </a:pathLst>
            </a:custGeom>
            <a:solidFill>
              <a:srgbClr val="BABCBC"/>
            </a:solidFill>
          </p:spPr>
          <p:txBody>
            <a:bodyPr wrap="square" lIns="0" tIns="0" rIns="0" bIns="0" rtlCol="0"/>
            <a:lstStyle/>
            <a:p>
              <a:endParaRPr/>
            </a:p>
          </p:txBody>
        </p:sp>
        <p:sp>
          <p:nvSpPr>
            <p:cNvPr id="1438" name="object 1441">
              <a:extLst>
                <a:ext uri="{FF2B5EF4-FFF2-40B4-BE49-F238E27FC236}">
                  <a16:creationId xmlns:a16="http://schemas.microsoft.com/office/drawing/2014/main" id="{1AF1AF47-3D6D-B727-1C05-22DD6EB12BEB}"/>
                </a:ext>
              </a:extLst>
            </p:cNvPr>
            <p:cNvSpPr/>
            <p:nvPr/>
          </p:nvSpPr>
          <p:spPr>
            <a:xfrm>
              <a:off x="6423652" y="3019860"/>
              <a:ext cx="1905" cy="3810"/>
            </a:xfrm>
            <a:custGeom>
              <a:avLst/>
              <a:gdLst/>
              <a:ahLst/>
              <a:cxnLst/>
              <a:rect l="l" t="t" r="r" b="b"/>
              <a:pathLst>
                <a:path w="1904" h="3810">
                  <a:moveTo>
                    <a:pt x="863" y="0"/>
                  </a:moveTo>
                  <a:lnTo>
                    <a:pt x="0" y="0"/>
                  </a:lnTo>
                  <a:lnTo>
                    <a:pt x="292" y="1155"/>
                  </a:lnTo>
                  <a:lnTo>
                    <a:pt x="863" y="2311"/>
                  </a:lnTo>
                  <a:lnTo>
                    <a:pt x="1447" y="3759"/>
                  </a:lnTo>
                  <a:lnTo>
                    <a:pt x="1447" y="2311"/>
                  </a:lnTo>
                  <a:lnTo>
                    <a:pt x="863" y="571"/>
                  </a:lnTo>
                  <a:lnTo>
                    <a:pt x="863" y="0"/>
                  </a:lnTo>
                  <a:close/>
                </a:path>
              </a:pathLst>
            </a:custGeom>
            <a:solidFill>
              <a:srgbClr val="707476"/>
            </a:solidFill>
          </p:spPr>
          <p:txBody>
            <a:bodyPr wrap="square" lIns="0" tIns="0" rIns="0" bIns="0" rtlCol="0"/>
            <a:lstStyle/>
            <a:p>
              <a:endParaRPr/>
            </a:p>
          </p:txBody>
        </p:sp>
        <p:sp>
          <p:nvSpPr>
            <p:cNvPr id="1439" name="object 1442">
              <a:extLst>
                <a:ext uri="{FF2B5EF4-FFF2-40B4-BE49-F238E27FC236}">
                  <a16:creationId xmlns:a16="http://schemas.microsoft.com/office/drawing/2014/main" id="{187CDB27-C215-FA3C-C567-810470F03F75}"/>
                </a:ext>
              </a:extLst>
            </p:cNvPr>
            <p:cNvSpPr/>
            <p:nvPr/>
          </p:nvSpPr>
          <p:spPr>
            <a:xfrm>
              <a:off x="6268561" y="3016972"/>
              <a:ext cx="1905" cy="6350"/>
            </a:xfrm>
            <a:custGeom>
              <a:avLst/>
              <a:gdLst/>
              <a:ahLst/>
              <a:cxnLst/>
              <a:rect l="l" t="t" r="r" b="b"/>
              <a:pathLst>
                <a:path w="1904" h="6350">
                  <a:moveTo>
                    <a:pt x="863" y="0"/>
                  </a:moveTo>
                  <a:lnTo>
                    <a:pt x="0" y="0"/>
                  </a:lnTo>
                  <a:lnTo>
                    <a:pt x="292" y="1727"/>
                  </a:lnTo>
                  <a:lnTo>
                    <a:pt x="863" y="3759"/>
                  </a:lnTo>
                  <a:lnTo>
                    <a:pt x="1447" y="5778"/>
                  </a:lnTo>
                  <a:lnTo>
                    <a:pt x="1447" y="4330"/>
                  </a:lnTo>
                  <a:lnTo>
                    <a:pt x="863" y="2019"/>
                  </a:lnTo>
                  <a:lnTo>
                    <a:pt x="863" y="0"/>
                  </a:lnTo>
                  <a:close/>
                </a:path>
              </a:pathLst>
            </a:custGeom>
            <a:solidFill>
              <a:srgbClr val="9A9D95"/>
            </a:solidFill>
          </p:spPr>
          <p:txBody>
            <a:bodyPr wrap="square" lIns="0" tIns="0" rIns="0" bIns="0" rtlCol="0"/>
            <a:lstStyle/>
            <a:p>
              <a:endParaRPr/>
            </a:p>
          </p:txBody>
        </p:sp>
        <p:sp>
          <p:nvSpPr>
            <p:cNvPr id="1440" name="object 1443">
              <a:extLst>
                <a:ext uri="{FF2B5EF4-FFF2-40B4-BE49-F238E27FC236}">
                  <a16:creationId xmlns:a16="http://schemas.microsoft.com/office/drawing/2014/main" id="{F6483E2F-35CA-5B17-2777-E30082BFDAC7}"/>
                </a:ext>
              </a:extLst>
            </p:cNvPr>
            <p:cNvSpPr/>
            <p:nvPr/>
          </p:nvSpPr>
          <p:spPr>
            <a:xfrm>
              <a:off x="6280110" y="3007151"/>
              <a:ext cx="3175" cy="15875"/>
            </a:xfrm>
            <a:custGeom>
              <a:avLst/>
              <a:gdLst/>
              <a:ahLst/>
              <a:cxnLst/>
              <a:rect l="l" t="t" r="r" b="b"/>
              <a:pathLst>
                <a:path w="3175" h="15875">
                  <a:moveTo>
                    <a:pt x="2895" y="0"/>
                  </a:moveTo>
                  <a:lnTo>
                    <a:pt x="1739" y="1447"/>
                  </a:lnTo>
                  <a:lnTo>
                    <a:pt x="0" y="4914"/>
                  </a:lnTo>
                  <a:lnTo>
                    <a:pt x="0" y="15595"/>
                  </a:lnTo>
                  <a:lnTo>
                    <a:pt x="876" y="15595"/>
                  </a:lnTo>
                  <a:lnTo>
                    <a:pt x="2019" y="5194"/>
                  </a:lnTo>
                  <a:lnTo>
                    <a:pt x="2895" y="0"/>
                  </a:lnTo>
                  <a:close/>
                </a:path>
              </a:pathLst>
            </a:custGeom>
            <a:solidFill>
              <a:srgbClr val="CB8F83"/>
            </a:solidFill>
          </p:spPr>
          <p:txBody>
            <a:bodyPr wrap="square" lIns="0" tIns="0" rIns="0" bIns="0" rtlCol="0"/>
            <a:lstStyle/>
            <a:p>
              <a:endParaRPr/>
            </a:p>
          </p:txBody>
        </p:sp>
        <p:sp>
          <p:nvSpPr>
            <p:cNvPr id="1441" name="object 1444">
              <a:extLst>
                <a:ext uri="{FF2B5EF4-FFF2-40B4-BE49-F238E27FC236}">
                  <a16:creationId xmlns:a16="http://schemas.microsoft.com/office/drawing/2014/main" id="{27B2D24A-DA4E-9D62-CBDD-3CBEA1F2979B}"/>
                </a:ext>
              </a:extLst>
            </p:cNvPr>
            <p:cNvSpPr/>
            <p:nvPr/>
          </p:nvSpPr>
          <p:spPr>
            <a:xfrm>
              <a:off x="6424513" y="3019275"/>
              <a:ext cx="635" cy="3175"/>
            </a:xfrm>
            <a:custGeom>
              <a:avLst/>
              <a:gdLst/>
              <a:ahLst/>
              <a:cxnLst/>
              <a:rect l="l" t="t" r="r" b="b"/>
              <a:pathLst>
                <a:path w="635" h="3175">
                  <a:moveTo>
                    <a:pt x="0" y="0"/>
                  </a:moveTo>
                  <a:lnTo>
                    <a:pt x="0" y="1155"/>
                  </a:lnTo>
                  <a:lnTo>
                    <a:pt x="584" y="2895"/>
                  </a:lnTo>
                  <a:lnTo>
                    <a:pt x="0" y="0"/>
                  </a:lnTo>
                  <a:close/>
                </a:path>
              </a:pathLst>
            </a:custGeom>
            <a:solidFill>
              <a:srgbClr val="DEDFDE"/>
            </a:solidFill>
          </p:spPr>
          <p:txBody>
            <a:bodyPr wrap="square" lIns="0" tIns="0" rIns="0" bIns="0" rtlCol="0"/>
            <a:lstStyle/>
            <a:p>
              <a:endParaRPr/>
            </a:p>
          </p:txBody>
        </p:sp>
        <p:sp>
          <p:nvSpPr>
            <p:cNvPr id="1442" name="object 1445">
              <a:extLst>
                <a:ext uri="{FF2B5EF4-FFF2-40B4-BE49-F238E27FC236}">
                  <a16:creationId xmlns:a16="http://schemas.microsoft.com/office/drawing/2014/main" id="{D36EDBBA-C796-A406-FA09-C706BEA6C91B}"/>
                </a:ext>
              </a:extLst>
            </p:cNvPr>
            <p:cNvSpPr/>
            <p:nvPr/>
          </p:nvSpPr>
          <p:spPr>
            <a:xfrm>
              <a:off x="6269432" y="3017835"/>
              <a:ext cx="1270" cy="3810"/>
            </a:xfrm>
            <a:custGeom>
              <a:avLst/>
              <a:gdLst/>
              <a:ahLst/>
              <a:cxnLst/>
              <a:rect l="l" t="t" r="r" b="b"/>
              <a:pathLst>
                <a:path w="1270" h="3810">
                  <a:moveTo>
                    <a:pt x="1143" y="0"/>
                  </a:moveTo>
                  <a:lnTo>
                    <a:pt x="0" y="0"/>
                  </a:lnTo>
                  <a:lnTo>
                    <a:pt x="0" y="1155"/>
                  </a:lnTo>
                  <a:lnTo>
                    <a:pt x="279" y="2311"/>
                  </a:lnTo>
                  <a:lnTo>
                    <a:pt x="571" y="3467"/>
                  </a:lnTo>
                  <a:lnTo>
                    <a:pt x="571" y="2311"/>
                  </a:lnTo>
                  <a:lnTo>
                    <a:pt x="863" y="1155"/>
                  </a:lnTo>
                  <a:lnTo>
                    <a:pt x="1143" y="0"/>
                  </a:lnTo>
                  <a:close/>
                </a:path>
              </a:pathLst>
            </a:custGeom>
            <a:solidFill>
              <a:srgbClr val="B75E49"/>
            </a:solidFill>
          </p:spPr>
          <p:txBody>
            <a:bodyPr wrap="square" lIns="0" tIns="0" rIns="0" bIns="0" rtlCol="0"/>
            <a:lstStyle/>
            <a:p>
              <a:endParaRPr/>
            </a:p>
          </p:txBody>
        </p:sp>
        <p:sp>
          <p:nvSpPr>
            <p:cNvPr id="1443" name="object 1446">
              <a:extLst>
                <a:ext uri="{FF2B5EF4-FFF2-40B4-BE49-F238E27FC236}">
                  <a16:creationId xmlns:a16="http://schemas.microsoft.com/office/drawing/2014/main" id="{D4056791-FDE9-E9F8-2264-01FA5941BBDB}"/>
                </a:ext>
              </a:extLst>
            </p:cNvPr>
            <p:cNvSpPr/>
            <p:nvPr/>
          </p:nvSpPr>
          <p:spPr>
            <a:xfrm>
              <a:off x="6379175" y="3014083"/>
              <a:ext cx="2540" cy="6985"/>
            </a:xfrm>
            <a:custGeom>
              <a:avLst/>
              <a:gdLst/>
              <a:ahLst/>
              <a:cxnLst/>
              <a:rect l="l" t="t" r="r" b="b"/>
              <a:pathLst>
                <a:path w="2539" h="6985">
                  <a:moveTo>
                    <a:pt x="1155" y="0"/>
                  </a:moveTo>
                  <a:lnTo>
                    <a:pt x="584" y="2019"/>
                  </a:lnTo>
                  <a:lnTo>
                    <a:pt x="0" y="6642"/>
                  </a:lnTo>
                  <a:lnTo>
                    <a:pt x="2019" y="4622"/>
                  </a:lnTo>
                  <a:lnTo>
                    <a:pt x="1447" y="2882"/>
                  </a:lnTo>
                  <a:lnTo>
                    <a:pt x="1155" y="0"/>
                  </a:lnTo>
                  <a:close/>
                </a:path>
              </a:pathLst>
            </a:custGeom>
            <a:solidFill>
              <a:srgbClr val="B1ABB3"/>
            </a:solidFill>
          </p:spPr>
          <p:txBody>
            <a:bodyPr wrap="square" lIns="0" tIns="0" rIns="0" bIns="0" rtlCol="0"/>
            <a:lstStyle/>
            <a:p>
              <a:endParaRPr/>
            </a:p>
          </p:txBody>
        </p:sp>
        <p:sp>
          <p:nvSpPr>
            <p:cNvPr id="1444" name="object 1447">
              <a:extLst>
                <a:ext uri="{FF2B5EF4-FFF2-40B4-BE49-F238E27FC236}">
                  <a16:creationId xmlns:a16="http://schemas.microsoft.com/office/drawing/2014/main" id="{5A2D97F6-BED1-1473-E0F3-AE4EF98DC7CF}"/>
                </a:ext>
              </a:extLst>
            </p:cNvPr>
            <p:cNvSpPr/>
            <p:nvPr/>
          </p:nvSpPr>
          <p:spPr>
            <a:xfrm>
              <a:off x="6214550" y="3015822"/>
              <a:ext cx="1270" cy="4445"/>
            </a:xfrm>
            <a:custGeom>
              <a:avLst/>
              <a:gdLst/>
              <a:ahLst/>
              <a:cxnLst/>
              <a:rect l="l" t="t" r="r" b="b"/>
              <a:pathLst>
                <a:path w="1270" h="4444">
                  <a:moveTo>
                    <a:pt x="1155" y="0"/>
                  </a:moveTo>
                  <a:lnTo>
                    <a:pt x="571" y="1155"/>
                  </a:lnTo>
                  <a:lnTo>
                    <a:pt x="292" y="2590"/>
                  </a:lnTo>
                  <a:lnTo>
                    <a:pt x="0" y="4038"/>
                  </a:lnTo>
                  <a:lnTo>
                    <a:pt x="1155" y="4038"/>
                  </a:lnTo>
                  <a:lnTo>
                    <a:pt x="1155" y="0"/>
                  </a:lnTo>
                  <a:close/>
                </a:path>
              </a:pathLst>
            </a:custGeom>
            <a:solidFill>
              <a:srgbClr val="81837D"/>
            </a:solidFill>
          </p:spPr>
          <p:txBody>
            <a:bodyPr wrap="square" lIns="0" tIns="0" rIns="0" bIns="0" rtlCol="0"/>
            <a:lstStyle/>
            <a:p>
              <a:endParaRPr/>
            </a:p>
          </p:txBody>
        </p:sp>
        <p:sp>
          <p:nvSpPr>
            <p:cNvPr id="1445" name="object 1448">
              <a:extLst>
                <a:ext uri="{FF2B5EF4-FFF2-40B4-BE49-F238E27FC236}">
                  <a16:creationId xmlns:a16="http://schemas.microsoft.com/office/drawing/2014/main" id="{4650D3AF-7C50-0486-53A8-D94D1F2AD3EF}"/>
                </a:ext>
              </a:extLst>
            </p:cNvPr>
            <p:cNvSpPr/>
            <p:nvPr/>
          </p:nvSpPr>
          <p:spPr>
            <a:xfrm>
              <a:off x="6423652" y="3005712"/>
              <a:ext cx="1270" cy="14604"/>
            </a:xfrm>
            <a:custGeom>
              <a:avLst/>
              <a:gdLst/>
              <a:ahLst/>
              <a:cxnLst/>
              <a:rect l="l" t="t" r="r" b="b"/>
              <a:pathLst>
                <a:path w="1270" h="14605">
                  <a:moveTo>
                    <a:pt x="292" y="0"/>
                  </a:moveTo>
                  <a:lnTo>
                    <a:pt x="0" y="4610"/>
                  </a:lnTo>
                  <a:lnTo>
                    <a:pt x="0" y="14147"/>
                  </a:lnTo>
                  <a:lnTo>
                    <a:pt x="863" y="14147"/>
                  </a:lnTo>
                  <a:lnTo>
                    <a:pt x="863" y="12128"/>
                  </a:lnTo>
                  <a:lnTo>
                    <a:pt x="292" y="4038"/>
                  </a:lnTo>
                  <a:lnTo>
                    <a:pt x="292" y="0"/>
                  </a:lnTo>
                  <a:close/>
                </a:path>
              </a:pathLst>
            </a:custGeom>
            <a:solidFill>
              <a:srgbClr val="898C8D"/>
            </a:solidFill>
          </p:spPr>
          <p:txBody>
            <a:bodyPr wrap="square" lIns="0" tIns="0" rIns="0" bIns="0" rtlCol="0"/>
            <a:lstStyle/>
            <a:p>
              <a:endParaRPr/>
            </a:p>
          </p:txBody>
        </p:sp>
        <p:sp>
          <p:nvSpPr>
            <p:cNvPr id="1446" name="object 1449">
              <a:extLst>
                <a:ext uri="{FF2B5EF4-FFF2-40B4-BE49-F238E27FC236}">
                  <a16:creationId xmlns:a16="http://schemas.microsoft.com/office/drawing/2014/main" id="{784052FB-B3C9-1F4B-7A85-AD43E072BEB8}"/>
                </a:ext>
              </a:extLst>
            </p:cNvPr>
            <p:cNvSpPr/>
            <p:nvPr/>
          </p:nvSpPr>
          <p:spPr>
            <a:xfrm>
              <a:off x="6349427" y="3015528"/>
              <a:ext cx="1270" cy="3175"/>
            </a:xfrm>
            <a:custGeom>
              <a:avLst/>
              <a:gdLst/>
              <a:ahLst/>
              <a:cxnLst/>
              <a:rect l="l" t="t" r="r" b="b"/>
              <a:pathLst>
                <a:path w="1270" h="3175">
                  <a:moveTo>
                    <a:pt x="863" y="0"/>
                  </a:moveTo>
                  <a:lnTo>
                    <a:pt x="0" y="0"/>
                  </a:lnTo>
                  <a:lnTo>
                    <a:pt x="0" y="3175"/>
                  </a:lnTo>
                  <a:lnTo>
                    <a:pt x="584" y="863"/>
                  </a:lnTo>
                  <a:lnTo>
                    <a:pt x="863" y="0"/>
                  </a:lnTo>
                  <a:close/>
                </a:path>
              </a:pathLst>
            </a:custGeom>
            <a:solidFill>
              <a:srgbClr val="756766"/>
            </a:solidFill>
          </p:spPr>
          <p:txBody>
            <a:bodyPr wrap="square" lIns="0" tIns="0" rIns="0" bIns="0" rtlCol="0"/>
            <a:lstStyle/>
            <a:p>
              <a:endParaRPr/>
            </a:p>
          </p:txBody>
        </p:sp>
        <p:sp>
          <p:nvSpPr>
            <p:cNvPr id="1447" name="object 1450">
              <a:extLst>
                <a:ext uri="{FF2B5EF4-FFF2-40B4-BE49-F238E27FC236}">
                  <a16:creationId xmlns:a16="http://schemas.microsoft.com/office/drawing/2014/main" id="{1D22FCC0-9153-9085-DE9A-31F40ABCDA21}"/>
                </a:ext>
              </a:extLst>
            </p:cNvPr>
            <p:cNvSpPr/>
            <p:nvPr/>
          </p:nvSpPr>
          <p:spPr>
            <a:xfrm>
              <a:off x="6399392" y="3011198"/>
              <a:ext cx="1270" cy="7620"/>
            </a:xfrm>
            <a:custGeom>
              <a:avLst/>
              <a:gdLst/>
              <a:ahLst/>
              <a:cxnLst/>
              <a:rect l="l" t="t" r="r" b="b"/>
              <a:pathLst>
                <a:path w="1270" h="7619">
                  <a:moveTo>
                    <a:pt x="0" y="0"/>
                  </a:moveTo>
                  <a:lnTo>
                    <a:pt x="0" y="7505"/>
                  </a:lnTo>
                  <a:lnTo>
                    <a:pt x="1155" y="7505"/>
                  </a:lnTo>
                  <a:lnTo>
                    <a:pt x="571" y="4902"/>
                  </a:lnTo>
                  <a:lnTo>
                    <a:pt x="292" y="2311"/>
                  </a:lnTo>
                  <a:lnTo>
                    <a:pt x="0" y="0"/>
                  </a:lnTo>
                  <a:close/>
                </a:path>
              </a:pathLst>
            </a:custGeom>
            <a:solidFill>
              <a:srgbClr val="C4BCC5"/>
            </a:solidFill>
          </p:spPr>
          <p:txBody>
            <a:bodyPr wrap="square" lIns="0" tIns="0" rIns="0" bIns="0" rtlCol="0"/>
            <a:lstStyle/>
            <a:p>
              <a:endParaRPr/>
            </a:p>
          </p:txBody>
        </p:sp>
        <p:sp>
          <p:nvSpPr>
            <p:cNvPr id="1448" name="object 1451">
              <a:extLst>
                <a:ext uri="{FF2B5EF4-FFF2-40B4-BE49-F238E27FC236}">
                  <a16:creationId xmlns:a16="http://schemas.microsoft.com/office/drawing/2014/main" id="{F9C1303C-1BEA-E699-1474-7E692F03A79E}"/>
                </a:ext>
              </a:extLst>
            </p:cNvPr>
            <p:cNvSpPr/>
            <p:nvPr/>
          </p:nvSpPr>
          <p:spPr>
            <a:xfrm>
              <a:off x="6203576" y="3011196"/>
              <a:ext cx="1905" cy="6985"/>
            </a:xfrm>
            <a:custGeom>
              <a:avLst/>
              <a:gdLst/>
              <a:ahLst/>
              <a:cxnLst/>
              <a:rect l="l" t="t" r="r" b="b"/>
              <a:pathLst>
                <a:path w="1904" h="6985">
                  <a:moveTo>
                    <a:pt x="1447" y="0"/>
                  </a:moveTo>
                  <a:lnTo>
                    <a:pt x="571" y="0"/>
                  </a:lnTo>
                  <a:lnTo>
                    <a:pt x="292" y="2019"/>
                  </a:lnTo>
                  <a:lnTo>
                    <a:pt x="0" y="4330"/>
                  </a:lnTo>
                  <a:lnTo>
                    <a:pt x="0" y="6642"/>
                  </a:lnTo>
                  <a:lnTo>
                    <a:pt x="292" y="4330"/>
                  </a:lnTo>
                  <a:lnTo>
                    <a:pt x="863" y="2019"/>
                  </a:lnTo>
                  <a:lnTo>
                    <a:pt x="1447" y="0"/>
                  </a:lnTo>
                  <a:close/>
                </a:path>
              </a:pathLst>
            </a:custGeom>
            <a:solidFill>
              <a:srgbClr val="999C9D"/>
            </a:solidFill>
          </p:spPr>
          <p:txBody>
            <a:bodyPr wrap="square" lIns="0" tIns="0" rIns="0" bIns="0" rtlCol="0"/>
            <a:lstStyle/>
            <a:p>
              <a:endParaRPr/>
            </a:p>
          </p:txBody>
        </p:sp>
        <p:sp>
          <p:nvSpPr>
            <p:cNvPr id="1449" name="object 1452">
              <a:extLst>
                <a:ext uri="{FF2B5EF4-FFF2-40B4-BE49-F238E27FC236}">
                  <a16:creationId xmlns:a16="http://schemas.microsoft.com/office/drawing/2014/main" id="{A4D12F53-5CE7-AD34-5C1D-E25AEC9B09E9}"/>
                </a:ext>
              </a:extLst>
            </p:cNvPr>
            <p:cNvSpPr/>
            <p:nvPr/>
          </p:nvSpPr>
          <p:spPr>
            <a:xfrm>
              <a:off x="6269426" y="3009164"/>
              <a:ext cx="1270" cy="8890"/>
            </a:xfrm>
            <a:custGeom>
              <a:avLst/>
              <a:gdLst/>
              <a:ahLst/>
              <a:cxnLst/>
              <a:rect l="l" t="t" r="r" b="b"/>
              <a:pathLst>
                <a:path w="1270" h="8889">
                  <a:moveTo>
                    <a:pt x="0" y="0"/>
                  </a:moveTo>
                  <a:lnTo>
                    <a:pt x="0" y="8674"/>
                  </a:lnTo>
                  <a:lnTo>
                    <a:pt x="1155" y="8674"/>
                  </a:lnTo>
                  <a:lnTo>
                    <a:pt x="571" y="5778"/>
                  </a:lnTo>
                  <a:lnTo>
                    <a:pt x="0" y="0"/>
                  </a:lnTo>
                  <a:close/>
                </a:path>
              </a:pathLst>
            </a:custGeom>
            <a:solidFill>
              <a:srgbClr val="B3503F"/>
            </a:solidFill>
          </p:spPr>
          <p:txBody>
            <a:bodyPr wrap="square" lIns="0" tIns="0" rIns="0" bIns="0" rtlCol="0"/>
            <a:lstStyle/>
            <a:p>
              <a:endParaRPr/>
            </a:p>
          </p:txBody>
        </p:sp>
        <p:sp>
          <p:nvSpPr>
            <p:cNvPr id="1450" name="object 1453">
              <a:extLst>
                <a:ext uri="{FF2B5EF4-FFF2-40B4-BE49-F238E27FC236}">
                  <a16:creationId xmlns:a16="http://schemas.microsoft.com/office/drawing/2014/main" id="{41AAB466-6DB5-0098-48CF-0BB43A27A7CF}"/>
                </a:ext>
              </a:extLst>
            </p:cNvPr>
            <p:cNvSpPr/>
            <p:nvPr/>
          </p:nvSpPr>
          <p:spPr>
            <a:xfrm>
              <a:off x="6268554" y="3012922"/>
              <a:ext cx="1270" cy="4445"/>
            </a:xfrm>
            <a:custGeom>
              <a:avLst/>
              <a:gdLst/>
              <a:ahLst/>
              <a:cxnLst/>
              <a:rect l="l" t="t" r="r" b="b"/>
              <a:pathLst>
                <a:path w="1270" h="4444">
                  <a:moveTo>
                    <a:pt x="863" y="0"/>
                  </a:moveTo>
                  <a:lnTo>
                    <a:pt x="0" y="0"/>
                  </a:lnTo>
                  <a:lnTo>
                    <a:pt x="0" y="4051"/>
                  </a:lnTo>
                  <a:lnTo>
                    <a:pt x="863" y="4051"/>
                  </a:lnTo>
                  <a:lnTo>
                    <a:pt x="863" y="0"/>
                  </a:lnTo>
                  <a:close/>
                </a:path>
              </a:pathLst>
            </a:custGeom>
            <a:solidFill>
              <a:srgbClr val="91736E"/>
            </a:solidFill>
          </p:spPr>
          <p:txBody>
            <a:bodyPr wrap="square" lIns="0" tIns="0" rIns="0" bIns="0" rtlCol="0"/>
            <a:lstStyle/>
            <a:p>
              <a:endParaRPr/>
            </a:p>
          </p:txBody>
        </p:sp>
        <p:sp>
          <p:nvSpPr>
            <p:cNvPr id="1451" name="object 1454">
              <a:extLst>
                <a:ext uri="{FF2B5EF4-FFF2-40B4-BE49-F238E27FC236}">
                  <a16:creationId xmlns:a16="http://schemas.microsoft.com/office/drawing/2014/main" id="{9B3D1BF1-ACCA-905A-320C-BABA3A181745}"/>
                </a:ext>
              </a:extLst>
            </p:cNvPr>
            <p:cNvSpPr/>
            <p:nvPr/>
          </p:nvSpPr>
          <p:spPr>
            <a:xfrm>
              <a:off x="6298307" y="3012064"/>
              <a:ext cx="1270" cy="5080"/>
            </a:xfrm>
            <a:custGeom>
              <a:avLst/>
              <a:gdLst/>
              <a:ahLst/>
              <a:cxnLst/>
              <a:rect l="l" t="t" r="r" b="b"/>
              <a:pathLst>
                <a:path w="1270" h="5080">
                  <a:moveTo>
                    <a:pt x="1155" y="0"/>
                  </a:moveTo>
                  <a:lnTo>
                    <a:pt x="0" y="0"/>
                  </a:lnTo>
                  <a:lnTo>
                    <a:pt x="0" y="4914"/>
                  </a:lnTo>
                  <a:lnTo>
                    <a:pt x="1155" y="4914"/>
                  </a:lnTo>
                  <a:lnTo>
                    <a:pt x="1155" y="2882"/>
                  </a:lnTo>
                  <a:lnTo>
                    <a:pt x="1155" y="0"/>
                  </a:lnTo>
                  <a:close/>
                </a:path>
              </a:pathLst>
            </a:custGeom>
            <a:solidFill>
              <a:srgbClr val="DEDFDE"/>
            </a:solidFill>
          </p:spPr>
          <p:txBody>
            <a:bodyPr wrap="square" lIns="0" tIns="0" rIns="0" bIns="0" rtlCol="0"/>
            <a:lstStyle/>
            <a:p>
              <a:endParaRPr/>
            </a:p>
          </p:txBody>
        </p:sp>
        <p:sp>
          <p:nvSpPr>
            <p:cNvPr id="1452" name="object 1455">
              <a:extLst>
                <a:ext uri="{FF2B5EF4-FFF2-40B4-BE49-F238E27FC236}">
                  <a16:creationId xmlns:a16="http://schemas.microsoft.com/office/drawing/2014/main" id="{9E910185-A39C-6DC5-93F3-D1135F231273}"/>
                </a:ext>
              </a:extLst>
            </p:cNvPr>
            <p:cNvSpPr/>
            <p:nvPr/>
          </p:nvSpPr>
          <p:spPr>
            <a:xfrm>
              <a:off x="6349427" y="3009173"/>
              <a:ext cx="1905" cy="6350"/>
            </a:xfrm>
            <a:custGeom>
              <a:avLst/>
              <a:gdLst/>
              <a:ahLst/>
              <a:cxnLst/>
              <a:rect l="l" t="t" r="r" b="b"/>
              <a:pathLst>
                <a:path w="1904" h="6350">
                  <a:moveTo>
                    <a:pt x="863" y="0"/>
                  </a:moveTo>
                  <a:lnTo>
                    <a:pt x="584" y="1727"/>
                  </a:lnTo>
                  <a:lnTo>
                    <a:pt x="0" y="5778"/>
                  </a:lnTo>
                  <a:lnTo>
                    <a:pt x="0" y="6350"/>
                  </a:lnTo>
                  <a:lnTo>
                    <a:pt x="863" y="6350"/>
                  </a:lnTo>
                  <a:lnTo>
                    <a:pt x="863" y="5194"/>
                  </a:lnTo>
                  <a:lnTo>
                    <a:pt x="1447" y="3467"/>
                  </a:lnTo>
                  <a:lnTo>
                    <a:pt x="863" y="1155"/>
                  </a:lnTo>
                  <a:lnTo>
                    <a:pt x="863" y="0"/>
                  </a:lnTo>
                  <a:close/>
                </a:path>
              </a:pathLst>
            </a:custGeom>
            <a:solidFill>
              <a:srgbClr val="7F2725"/>
            </a:solidFill>
          </p:spPr>
          <p:txBody>
            <a:bodyPr wrap="square" lIns="0" tIns="0" rIns="0" bIns="0" rtlCol="0"/>
            <a:lstStyle/>
            <a:p>
              <a:endParaRPr/>
            </a:p>
          </p:txBody>
        </p:sp>
        <p:sp>
          <p:nvSpPr>
            <p:cNvPr id="1453" name="object 1456">
              <a:extLst>
                <a:ext uri="{FF2B5EF4-FFF2-40B4-BE49-F238E27FC236}">
                  <a16:creationId xmlns:a16="http://schemas.microsoft.com/office/drawing/2014/main" id="{2C5289BF-04AE-1768-E319-0825B4B9F1D1}"/>
                </a:ext>
              </a:extLst>
            </p:cNvPr>
            <p:cNvSpPr/>
            <p:nvPr/>
          </p:nvSpPr>
          <p:spPr>
            <a:xfrm>
              <a:off x="6268561" y="3005700"/>
              <a:ext cx="1270" cy="7620"/>
            </a:xfrm>
            <a:custGeom>
              <a:avLst/>
              <a:gdLst/>
              <a:ahLst/>
              <a:cxnLst/>
              <a:rect l="l" t="t" r="r" b="b"/>
              <a:pathLst>
                <a:path w="1270" h="7619">
                  <a:moveTo>
                    <a:pt x="863" y="0"/>
                  </a:moveTo>
                  <a:lnTo>
                    <a:pt x="0" y="0"/>
                  </a:lnTo>
                  <a:lnTo>
                    <a:pt x="0" y="7226"/>
                  </a:lnTo>
                  <a:lnTo>
                    <a:pt x="863" y="7226"/>
                  </a:lnTo>
                  <a:lnTo>
                    <a:pt x="863" y="0"/>
                  </a:lnTo>
                  <a:close/>
                </a:path>
              </a:pathLst>
            </a:custGeom>
            <a:solidFill>
              <a:srgbClr val="9A9D95"/>
            </a:solidFill>
          </p:spPr>
          <p:txBody>
            <a:bodyPr wrap="square" lIns="0" tIns="0" rIns="0" bIns="0" rtlCol="0"/>
            <a:lstStyle/>
            <a:p>
              <a:endParaRPr/>
            </a:p>
          </p:txBody>
        </p:sp>
        <p:sp>
          <p:nvSpPr>
            <p:cNvPr id="1454" name="object 1457">
              <a:extLst>
                <a:ext uri="{FF2B5EF4-FFF2-40B4-BE49-F238E27FC236}">
                  <a16:creationId xmlns:a16="http://schemas.microsoft.com/office/drawing/2014/main" id="{18B5D9A1-0D92-19FF-9D8F-AD67733649AC}"/>
                </a:ext>
              </a:extLst>
            </p:cNvPr>
            <p:cNvSpPr/>
            <p:nvPr/>
          </p:nvSpPr>
          <p:spPr>
            <a:xfrm>
              <a:off x="6350289" y="3005414"/>
              <a:ext cx="1270" cy="7620"/>
            </a:xfrm>
            <a:custGeom>
              <a:avLst/>
              <a:gdLst/>
              <a:ahLst/>
              <a:cxnLst/>
              <a:rect l="l" t="t" r="r" b="b"/>
              <a:pathLst>
                <a:path w="1270" h="7619">
                  <a:moveTo>
                    <a:pt x="1155" y="0"/>
                  </a:moveTo>
                  <a:lnTo>
                    <a:pt x="0" y="0"/>
                  </a:lnTo>
                  <a:lnTo>
                    <a:pt x="0" y="4914"/>
                  </a:lnTo>
                  <a:lnTo>
                    <a:pt x="584" y="7226"/>
                  </a:lnTo>
                  <a:lnTo>
                    <a:pt x="584" y="4622"/>
                  </a:lnTo>
                  <a:lnTo>
                    <a:pt x="1155" y="0"/>
                  </a:lnTo>
                  <a:close/>
                </a:path>
              </a:pathLst>
            </a:custGeom>
            <a:solidFill>
              <a:srgbClr val="675352"/>
            </a:solidFill>
          </p:spPr>
          <p:txBody>
            <a:bodyPr wrap="square" lIns="0" tIns="0" rIns="0" bIns="0" rtlCol="0"/>
            <a:lstStyle/>
            <a:p>
              <a:endParaRPr/>
            </a:p>
          </p:txBody>
        </p:sp>
        <p:sp>
          <p:nvSpPr>
            <p:cNvPr id="1455" name="object 1458">
              <a:extLst>
                <a:ext uri="{FF2B5EF4-FFF2-40B4-BE49-F238E27FC236}">
                  <a16:creationId xmlns:a16="http://schemas.microsoft.com/office/drawing/2014/main" id="{B8CEE4AC-3454-FFD9-9C47-5D84BC46D6AC}"/>
                </a:ext>
              </a:extLst>
            </p:cNvPr>
            <p:cNvSpPr/>
            <p:nvPr/>
          </p:nvSpPr>
          <p:spPr>
            <a:xfrm>
              <a:off x="6280110" y="2988082"/>
              <a:ext cx="3175" cy="24130"/>
            </a:xfrm>
            <a:custGeom>
              <a:avLst/>
              <a:gdLst/>
              <a:ahLst/>
              <a:cxnLst/>
              <a:rect l="l" t="t" r="r" b="b"/>
              <a:pathLst>
                <a:path w="3175" h="24130">
                  <a:moveTo>
                    <a:pt x="2895" y="0"/>
                  </a:moveTo>
                  <a:lnTo>
                    <a:pt x="1739" y="5778"/>
                  </a:lnTo>
                  <a:lnTo>
                    <a:pt x="0" y="17335"/>
                  </a:lnTo>
                  <a:lnTo>
                    <a:pt x="0" y="23977"/>
                  </a:lnTo>
                  <a:lnTo>
                    <a:pt x="1739" y="20510"/>
                  </a:lnTo>
                  <a:lnTo>
                    <a:pt x="2895" y="19062"/>
                  </a:lnTo>
                  <a:lnTo>
                    <a:pt x="2895" y="0"/>
                  </a:lnTo>
                  <a:close/>
                </a:path>
              </a:pathLst>
            </a:custGeom>
            <a:solidFill>
              <a:srgbClr val="DC8772"/>
            </a:solidFill>
          </p:spPr>
          <p:txBody>
            <a:bodyPr wrap="square" lIns="0" tIns="0" rIns="0" bIns="0" rtlCol="0"/>
            <a:lstStyle/>
            <a:p>
              <a:endParaRPr/>
            </a:p>
          </p:txBody>
        </p:sp>
        <p:sp>
          <p:nvSpPr>
            <p:cNvPr id="1456" name="object 1459">
              <a:extLst>
                <a:ext uri="{FF2B5EF4-FFF2-40B4-BE49-F238E27FC236}">
                  <a16:creationId xmlns:a16="http://schemas.microsoft.com/office/drawing/2014/main" id="{9E5C7CE9-44A3-E162-28C5-5888A9D5AA0F}"/>
                </a:ext>
              </a:extLst>
            </p:cNvPr>
            <p:cNvSpPr/>
            <p:nvPr/>
          </p:nvSpPr>
          <p:spPr>
            <a:xfrm>
              <a:off x="6303208" y="3008301"/>
              <a:ext cx="3175" cy="3810"/>
            </a:xfrm>
            <a:custGeom>
              <a:avLst/>
              <a:gdLst/>
              <a:ahLst/>
              <a:cxnLst/>
              <a:rect l="l" t="t" r="r" b="b"/>
              <a:pathLst>
                <a:path w="3175" h="3810">
                  <a:moveTo>
                    <a:pt x="2895" y="0"/>
                  </a:moveTo>
                  <a:lnTo>
                    <a:pt x="2032" y="0"/>
                  </a:lnTo>
                  <a:lnTo>
                    <a:pt x="584" y="584"/>
                  </a:lnTo>
                  <a:lnTo>
                    <a:pt x="0" y="2895"/>
                  </a:lnTo>
                  <a:lnTo>
                    <a:pt x="2032" y="2895"/>
                  </a:lnTo>
                  <a:lnTo>
                    <a:pt x="2032" y="3759"/>
                  </a:lnTo>
                  <a:lnTo>
                    <a:pt x="2895" y="3759"/>
                  </a:lnTo>
                  <a:lnTo>
                    <a:pt x="2895" y="0"/>
                  </a:lnTo>
                  <a:close/>
                </a:path>
              </a:pathLst>
            </a:custGeom>
            <a:solidFill>
              <a:srgbClr val="E2BEB2"/>
            </a:solidFill>
          </p:spPr>
          <p:txBody>
            <a:bodyPr wrap="square" lIns="0" tIns="0" rIns="0" bIns="0" rtlCol="0"/>
            <a:lstStyle/>
            <a:p>
              <a:endParaRPr/>
            </a:p>
          </p:txBody>
        </p:sp>
        <p:sp>
          <p:nvSpPr>
            <p:cNvPr id="1457" name="object 1460">
              <a:extLst>
                <a:ext uri="{FF2B5EF4-FFF2-40B4-BE49-F238E27FC236}">
                  <a16:creationId xmlns:a16="http://schemas.microsoft.com/office/drawing/2014/main" id="{A5F5CE7D-82D8-7C05-F023-7D6E703BA5FA}"/>
                </a:ext>
              </a:extLst>
            </p:cNvPr>
            <p:cNvSpPr/>
            <p:nvPr/>
          </p:nvSpPr>
          <p:spPr>
            <a:xfrm>
              <a:off x="6379174" y="3010039"/>
              <a:ext cx="1270" cy="2540"/>
            </a:xfrm>
            <a:custGeom>
              <a:avLst/>
              <a:gdLst/>
              <a:ahLst/>
              <a:cxnLst/>
              <a:rect l="l" t="t" r="r" b="b"/>
              <a:pathLst>
                <a:path w="1270" h="2539">
                  <a:moveTo>
                    <a:pt x="1155" y="0"/>
                  </a:moveTo>
                  <a:lnTo>
                    <a:pt x="0" y="0"/>
                  </a:lnTo>
                  <a:lnTo>
                    <a:pt x="0" y="2019"/>
                  </a:lnTo>
                  <a:lnTo>
                    <a:pt x="1155" y="2019"/>
                  </a:lnTo>
                  <a:lnTo>
                    <a:pt x="1155" y="0"/>
                  </a:lnTo>
                  <a:close/>
                </a:path>
              </a:pathLst>
            </a:custGeom>
            <a:solidFill>
              <a:srgbClr val="B1ABB3"/>
            </a:solidFill>
          </p:spPr>
          <p:txBody>
            <a:bodyPr wrap="square" lIns="0" tIns="0" rIns="0" bIns="0" rtlCol="0"/>
            <a:lstStyle/>
            <a:p>
              <a:endParaRPr/>
            </a:p>
          </p:txBody>
        </p:sp>
        <p:sp>
          <p:nvSpPr>
            <p:cNvPr id="1458" name="object 1461">
              <a:extLst>
                <a:ext uri="{FF2B5EF4-FFF2-40B4-BE49-F238E27FC236}">
                  <a16:creationId xmlns:a16="http://schemas.microsoft.com/office/drawing/2014/main" id="{DF586BC8-49E7-5910-F666-7384869AE21F}"/>
                </a:ext>
              </a:extLst>
            </p:cNvPr>
            <p:cNvSpPr/>
            <p:nvPr/>
          </p:nvSpPr>
          <p:spPr>
            <a:xfrm>
              <a:off x="6155928" y="2979417"/>
              <a:ext cx="1270" cy="32384"/>
            </a:xfrm>
            <a:custGeom>
              <a:avLst/>
              <a:gdLst/>
              <a:ahLst/>
              <a:cxnLst/>
              <a:rect l="l" t="t" r="r" b="b"/>
              <a:pathLst>
                <a:path w="1270" h="32385">
                  <a:moveTo>
                    <a:pt x="863" y="0"/>
                  </a:moveTo>
                  <a:lnTo>
                    <a:pt x="0" y="0"/>
                  </a:lnTo>
                  <a:lnTo>
                    <a:pt x="48" y="8018"/>
                  </a:lnTo>
                  <a:lnTo>
                    <a:pt x="176" y="16033"/>
                  </a:lnTo>
                  <a:lnTo>
                    <a:pt x="571" y="32067"/>
                  </a:lnTo>
                  <a:lnTo>
                    <a:pt x="576" y="24049"/>
                  </a:lnTo>
                  <a:lnTo>
                    <a:pt x="694" y="8018"/>
                  </a:lnTo>
                  <a:lnTo>
                    <a:pt x="863" y="0"/>
                  </a:lnTo>
                  <a:close/>
                </a:path>
              </a:pathLst>
            </a:custGeom>
            <a:solidFill>
              <a:srgbClr val="898C8D"/>
            </a:solidFill>
          </p:spPr>
          <p:txBody>
            <a:bodyPr wrap="square" lIns="0" tIns="0" rIns="0" bIns="0" rtlCol="0"/>
            <a:lstStyle/>
            <a:p>
              <a:endParaRPr/>
            </a:p>
          </p:txBody>
        </p:sp>
        <p:sp>
          <p:nvSpPr>
            <p:cNvPr id="1459" name="object 1462">
              <a:extLst>
                <a:ext uri="{FF2B5EF4-FFF2-40B4-BE49-F238E27FC236}">
                  <a16:creationId xmlns:a16="http://schemas.microsoft.com/office/drawing/2014/main" id="{3509C8A1-EA05-F38C-4F23-3292A3804911}"/>
                </a:ext>
              </a:extLst>
            </p:cNvPr>
            <p:cNvSpPr/>
            <p:nvPr/>
          </p:nvSpPr>
          <p:spPr>
            <a:xfrm>
              <a:off x="6204154" y="3005709"/>
              <a:ext cx="1270" cy="5715"/>
            </a:xfrm>
            <a:custGeom>
              <a:avLst/>
              <a:gdLst/>
              <a:ahLst/>
              <a:cxnLst/>
              <a:rect l="l" t="t" r="r" b="b"/>
              <a:pathLst>
                <a:path w="1270" h="5714">
                  <a:moveTo>
                    <a:pt x="292" y="0"/>
                  </a:moveTo>
                  <a:lnTo>
                    <a:pt x="0" y="1727"/>
                  </a:lnTo>
                  <a:lnTo>
                    <a:pt x="0" y="5486"/>
                  </a:lnTo>
                  <a:lnTo>
                    <a:pt x="863" y="5486"/>
                  </a:lnTo>
                  <a:lnTo>
                    <a:pt x="863" y="4330"/>
                  </a:lnTo>
                  <a:lnTo>
                    <a:pt x="571" y="2882"/>
                  </a:lnTo>
                  <a:lnTo>
                    <a:pt x="292" y="1435"/>
                  </a:lnTo>
                  <a:lnTo>
                    <a:pt x="292" y="0"/>
                  </a:lnTo>
                  <a:close/>
                </a:path>
              </a:pathLst>
            </a:custGeom>
            <a:solidFill>
              <a:srgbClr val="A1A4A5"/>
            </a:solidFill>
          </p:spPr>
          <p:txBody>
            <a:bodyPr wrap="square" lIns="0" tIns="0" rIns="0" bIns="0" rtlCol="0"/>
            <a:lstStyle/>
            <a:p>
              <a:endParaRPr/>
            </a:p>
          </p:txBody>
        </p:sp>
        <p:sp>
          <p:nvSpPr>
            <p:cNvPr id="1460" name="object 1463">
              <a:extLst>
                <a:ext uri="{FF2B5EF4-FFF2-40B4-BE49-F238E27FC236}">
                  <a16:creationId xmlns:a16="http://schemas.microsoft.com/office/drawing/2014/main" id="{F5A0B238-41D4-CB8E-4640-55446BB40320}"/>
                </a:ext>
              </a:extLst>
            </p:cNvPr>
            <p:cNvSpPr/>
            <p:nvPr/>
          </p:nvSpPr>
          <p:spPr>
            <a:xfrm>
              <a:off x="6308126" y="2977407"/>
              <a:ext cx="3175" cy="34290"/>
            </a:xfrm>
            <a:custGeom>
              <a:avLst/>
              <a:gdLst/>
              <a:ahLst/>
              <a:cxnLst/>
              <a:rect l="l" t="t" r="r" b="b"/>
              <a:pathLst>
                <a:path w="3175" h="34289">
                  <a:moveTo>
                    <a:pt x="2882" y="0"/>
                  </a:moveTo>
                  <a:lnTo>
                    <a:pt x="2311" y="3174"/>
                  </a:lnTo>
                  <a:lnTo>
                    <a:pt x="1739" y="9524"/>
                  </a:lnTo>
                  <a:lnTo>
                    <a:pt x="1739" y="11544"/>
                  </a:lnTo>
                  <a:lnTo>
                    <a:pt x="1447" y="14439"/>
                  </a:lnTo>
                  <a:lnTo>
                    <a:pt x="0" y="31762"/>
                  </a:lnTo>
                  <a:lnTo>
                    <a:pt x="584" y="32918"/>
                  </a:lnTo>
                  <a:lnTo>
                    <a:pt x="863" y="33781"/>
                  </a:lnTo>
                  <a:lnTo>
                    <a:pt x="1709" y="28867"/>
                  </a:lnTo>
                  <a:lnTo>
                    <a:pt x="2201" y="23710"/>
                  </a:lnTo>
                  <a:lnTo>
                    <a:pt x="2529" y="15143"/>
                  </a:lnTo>
                  <a:lnTo>
                    <a:pt x="2882" y="0"/>
                  </a:lnTo>
                  <a:close/>
                </a:path>
              </a:pathLst>
            </a:custGeom>
            <a:solidFill>
              <a:srgbClr val="C77662"/>
            </a:solidFill>
          </p:spPr>
          <p:txBody>
            <a:bodyPr wrap="square" lIns="0" tIns="0" rIns="0" bIns="0" rtlCol="0"/>
            <a:lstStyle/>
            <a:p>
              <a:endParaRPr/>
            </a:p>
          </p:txBody>
        </p:sp>
        <p:sp>
          <p:nvSpPr>
            <p:cNvPr id="1461" name="object 1464">
              <a:extLst>
                <a:ext uri="{FF2B5EF4-FFF2-40B4-BE49-F238E27FC236}">
                  <a16:creationId xmlns:a16="http://schemas.microsoft.com/office/drawing/2014/main" id="{F48059FB-B425-18C0-04B2-FE2010791B2C}"/>
                </a:ext>
              </a:extLst>
            </p:cNvPr>
            <p:cNvSpPr/>
            <p:nvPr/>
          </p:nvSpPr>
          <p:spPr>
            <a:xfrm>
              <a:off x="6204436" y="3003969"/>
              <a:ext cx="1270" cy="6350"/>
            </a:xfrm>
            <a:custGeom>
              <a:avLst/>
              <a:gdLst/>
              <a:ahLst/>
              <a:cxnLst/>
              <a:rect l="l" t="t" r="r" b="b"/>
              <a:pathLst>
                <a:path w="1270" h="6350">
                  <a:moveTo>
                    <a:pt x="1155" y="0"/>
                  </a:moveTo>
                  <a:lnTo>
                    <a:pt x="584" y="584"/>
                  </a:lnTo>
                  <a:lnTo>
                    <a:pt x="0" y="1739"/>
                  </a:lnTo>
                  <a:lnTo>
                    <a:pt x="0" y="3174"/>
                  </a:lnTo>
                  <a:lnTo>
                    <a:pt x="584" y="6070"/>
                  </a:lnTo>
                  <a:lnTo>
                    <a:pt x="584" y="4051"/>
                  </a:lnTo>
                  <a:lnTo>
                    <a:pt x="1155" y="0"/>
                  </a:lnTo>
                  <a:close/>
                </a:path>
              </a:pathLst>
            </a:custGeom>
            <a:solidFill>
              <a:srgbClr val="919495"/>
            </a:solidFill>
          </p:spPr>
          <p:txBody>
            <a:bodyPr wrap="square" lIns="0" tIns="0" rIns="0" bIns="0" rtlCol="0"/>
            <a:lstStyle/>
            <a:p>
              <a:endParaRPr/>
            </a:p>
          </p:txBody>
        </p:sp>
        <p:sp>
          <p:nvSpPr>
            <p:cNvPr id="1462" name="object 1465">
              <a:extLst>
                <a:ext uri="{FF2B5EF4-FFF2-40B4-BE49-F238E27FC236}">
                  <a16:creationId xmlns:a16="http://schemas.microsoft.com/office/drawing/2014/main" id="{69DA7659-A9DB-C3FD-A4FA-26AD6F010D7C}"/>
                </a:ext>
              </a:extLst>
            </p:cNvPr>
            <p:cNvSpPr/>
            <p:nvPr/>
          </p:nvSpPr>
          <p:spPr>
            <a:xfrm>
              <a:off x="6306971" y="3005410"/>
              <a:ext cx="1270" cy="3810"/>
            </a:xfrm>
            <a:custGeom>
              <a:avLst/>
              <a:gdLst/>
              <a:ahLst/>
              <a:cxnLst/>
              <a:rect l="l" t="t" r="r" b="b"/>
              <a:pathLst>
                <a:path w="1270" h="3810">
                  <a:moveTo>
                    <a:pt x="1155" y="0"/>
                  </a:moveTo>
                  <a:lnTo>
                    <a:pt x="584" y="1168"/>
                  </a:lnTo>
                  <a:lnTo>
                    <a:pt x="292" y="2324"/>
                  </a:lnTo>
                  <a:lnTo>
                    <a:pt x="0" y="3759"/>
                  </a:lnTo>
                  <a:lnTo>
                    <a:pt x="1155" y="3759"/>
                  </a:lnTo>
                  <a:lnTo>
                    <a:pt x="1155" y="0"/>
                  </a:lnTo>
                  <a:close/>
                </a:path>
              </a:pathLst>
            </a:custGeom>
            <a:solidFill>
              <a:srgbClr val="CB8F83"/>
            </a:solidFill>
          </p:spPr>
          <p:txBody>
            <a:bodyPr wrap="square" lIns="0" tIns="0" rIns="0" bIns="0" rtlCol="0"/>
            <a:lstStyle/>
            <a:p>
              <a:endParaRPr/>
            </a:p>
          </p:txBody>
        </p:sp>
        <p:sp>
          <p:nvSpPr>
            <p:cNvPr id="1463" name="object 1466">
              <a:extLst>
                <a:ext uri="{FF2B5EF4-FFF2-40B4-BE49-F238E27FC236}">
                  <a16:creationId xmlns:a16="http://schemas.microsoft.com/office/drawing/2014/main" id="{F5F182E2-E707-6A4A-5219-71C90180B52E}"/>
                </a:ext>
              </a:extLst>
            </p:cNvPr>
            <p:cNvSpPr/>
            <p:nvPr/>
          </p:nvSpPr>
          <p:spPr>
            <a:xfrm>
              <a:off x="6308126" y="2998197"/>
              <a:ext cx="1270" cy="11430"/>
            </a:xfrm>
            <a:custGeom>
              <a:avLst/>
              <a:gdLst/>
              <a:ahLst/>
              <a:cxnLst/>
              <a:rect l="l" t="t" r="r" b="b"/>
              <a:pathLst>
                <a:path w="1270" h="11430">
                  <a:moveTo>
                    <a:pt x="863" y="0"/>
                  </a:moveTo>
                  <a:lnTo>
                    <a:pt x="292" y="0"/>
                  </a:lnTo>
                  <a:lnTo>
                    <a:pt x="0" y="2311"/>
                  </a:lnTo>
                  <a:lnTo>
                    <a:pt x="0" y="10972"/>
                  </a:lnTo>
                  <a:lnTo>
                    <a:pt x="863" y="0"/>
                  </a:lnTo>
                  <a:close/>
                </a:path>
              </a:pathLst>
            </a:custGeom>
            <a:solidFill>
              <a:srgbClr val="DC8772"/>
            </a:solidFill>
          </p:spPr>
          <p:txBody>
            <a:bodyPr wrap="square" lIns="0" tIns="0" rIns="0" bIns="0" rtlCol="0"/>
            <a:lstStyle/>
            <a:p>
              <a:endParaRPr/>
            </a:p>
          </p:txBody>
        </p:sp>
        <p:sp>
          <p:nvSpPr>
            <p:cNvPr id="1464" name="object 1467">
              <a:extLst>
                <a:ext uri="{FF2B5EF4-FFF2-40B4-BE49-F238E27FC236}">
                  <a16:creationId xmlns:a16="http://schemas.microsoft.com/office/drawing/2014/main" id="{3AC70EF4-0883-E9EC-896A-69C574BFB087}"/>
                </a:ext>
              </a:extLst>
            </p:cNvPr>
            <p:cNvSpPr/>
            <p:nvPr/>
          </p:nvSpPr>
          <p:spPr>
            <a:xfrm>
              <a:off x="6298591" y="3004265"/>
              <a:ext cx="1905" cy="4445"/>
            </a:xfrm>
            <a:custGeom>
              <a:avLst/>
              <a:gdLst/>
              <a:ahLst/>
              <a:cxnLst/>
              <a:rect l="l" t="t" r="r" b="b"/>
              <a:pathLst>
                <a:path w="1904" h="4444">
                  <a:moveTo>
                    <a:pt x="1739" y="0"/>
                  </a:moveTo>
                  <a:lnTo>
                    <a:pt x="863" y="0"/>
                  </a:lnTo>
                  <a:lnTo>
                    <a:pt x="0" y="3175"/>
                  </a:lnTo>
                  <a:lnTo>
                    <a:pt x="1155" y="3759"/>
                  </a:lnTo>
                  <a:lnTo>
                    <a:pt x="1739" y="4038"/>
                  </a:lnTo>
                  <a:lnTo>
                    <a:pt x="1739" y="0"/>
                  </a:lnTo>
                  <a:close/>
                </a:path>
              </a:pathLst>
            </a:custGeom>
            <a:solidFill>
              <a:srgbClr val="DEDFDE"/>
            </a:solidFill>
          </p:spPr>
          <p:txBody>
            <a:bodyPr wrap="square" lIns="0" tIns="0" rIns="0" bIns="0" rtlCol="0"/>
            <a:lstStyle/>
            <a:p>
              <a:endParaRPr/>
            </a:p>
          </p:txBody>
        </p:sp>
        <p:sp>
          <p:nvSpPr>
            <p:cNvPr id="1465" name="object 1468">
              <a:extLst>
                <a:ext uri="{FF2B5EF4-FFF2-40B4-BE49-F238E27FC236}">
                  <a16:creationId xmlns:a16="http://schemas.microsoft.com/office/drawing/2014/main" id="{4BA9323A-E8C1-A6B7-A082-89677291EC56}"/>
                </a:ext>
              </a:extLst>
            </p:cNvPr>
            <p:cNvSpPr/>
            <p:nvPr/>
          </p:nvSpPr>
          <p:spPr>
            <a:xfrm>
              <a:off x="6378894" y="3002525"/>
              <a:ext cx="3175" cy="6350"/>
            </a:xfrm>
            <a:custGeom>
              <a:avLst/>
              <a:gdLst/>
              <a:ahLst/>
              <a:cxnLst/>
              <a:rect l="l" t="t" r="r" b="b"/>
              <a:pathLst>
                <a:path w="3175" h="6350">
                  <a:moveTo>
                    <a:pt x="2298" y="0"/>
                  </a:moveTo>
                  <a:lnTo>
                    <a:pt x="0" y="1155"/>
                  </a:lnTo>
                  <a:lnTo>
                    <a:pt x="1142" y="3467"/>
                  </a:lnTo>
                  <a:lnTo>
                    <a:pt x="1435" y="5778"/>
                  </a:lnTo>
                  <a:lnTo>
                    <a:pt x="2590" y="2895"/>
                  </a:lnTo>
                  <a:lnTo>
                    <a:pt x="2298" y="0"/>
                  </a:lnTo>
                  <a:close/>
                </a:path>
              </a:pathLst>
            </a:custGeom>
            <a:solidFill>
              <a:srgbClr val="B1ABB3"/>
            </a:solidFill>
          </p:spPr>
          <p:txBody>
            <a:bodyPr wrap="square" lIns="0" tIns="0" rIns="0" bIns="0" rtlCol="0"/>
            <a:lstStyle/>
            <a:p>
              <a:endParaRPr/>
            </a:p>
          </p:txBody>
        </p:sp>
        <p:sp>
          <p:nvSpPr>
            <p:cNvPr id="1466" name="object 1469">
              <a:extLst>
                <a:ext uri="{FF2B5EF4-FFF2-40B4-BE49-F238E27FC236}">
                  <a16:creationId xmlns:a16="http://schemas.microsoft.com/office/drawing/2014/main" id="{4C127A62-5F48-D83A-C73C-A85CECDA9492}"/>
                </a:ext>
              </a:extLst>
            </p:cNvPr>
            <p:cNvSpPr/>
            <p:nvPr/>
          </p:nvSpPr>
          <p:spPr>
            <a:xfrm>
              <a:off x="6304084" y="2994729"/>
              <a:ext cx="2540" cy="12700"/>
            </a:xfrm>
            <a:custGeom>
              <a:avLst/>
              <a:gdLst/>
              <a:ahLst/>
              <a:cxnLst/>
              <a:rect l="l" t="t" r="r" b="b"/>
              <a:pathLst>
                <a:path w="2539" h="12700">
                  <a:moveTo>
                    <a:pt x="2019" y="0"/>
                  </a:moveTo>
                  <a:lnTo>
                    <a:pt x="1155" y="0"/>
                  </a:lnTo>
                  <a:lnTo>
                    <a:pt x="584" y="4038"/>
                  </a:lnTo>
                  <a:lnTo>
                    <a:pt x="0" y="12420"/>
                  </a:lnTo>
                  <a:lnTo>
                    <a:pt x="1155" y="12420"/>
                  </a:lnTo>
                  <a:lnTo>
                    <a:pt x="2019" y="0"/>
                  </a:lnTo>
                  <a:close/>
                </a:path>
              </a:pathLst>
            </a:custGeom>
            <a:solidFill>
              <a:srgbClr val="E2BEB2"/>
            </a:solidFill>
          </p:spPr>
          <p:txBody>
            <a:bodyPr wrap="square" lIns="0" tIns="0" rIns="0" bIns="0" rtlCol="0"/>
            <a:lstStyle/>
            <a:p>
              <a:endParaRPr/>
            </a:p>
          </p:txBody>
        </p:sp>
        <p:sp>
          <p:nvSpPr>
            <p:cNvPr id="1467" name="object 1470">
              <a:extLst>
                <a:ext uri="{FF2B5EF4-FFF2-40B4-BE49-F238E27FC236}">
                  <a16:creationId xmlns:a16="http://schemas.microsoft.com/office/drawing/2014/main" id="{F885F9FD-2C37-E1C5-0C5C-B40AE9DD4FD8}"/>
                </a:ext>
              </a:extLst>
            </p:cNvPr>
            <p:cNvSpPr/>
            <p:nvPr/>
          </p:nvSpPr>
          <p:spPr>
            <a:xfrm>
              <a:off x="6268561" y="2984053"/>
              <a:ext cx="1270" cy="22225"/>
            </a:xfrm>
            <a:custGeom>
              <a:avLst/>
              <a:gdLst/>
              <a:ahLst/>
              <a:cxnLst/>
              <a:rect l="l" t="t" r="r" b="b"/>
              <a:pathLst>
                <a:path w="1270" h="22225">
                  <a:moveTo>
                    <a:pt x="863" y="0"/>
                  </a:moveTo>
                  <a:lnTo>
                    <a:pt x="0" y="21653"/>
                  </a:lnTo>
                  <a:lnTo>
                    <a:pt x="863" y="21653"/>
                  </a:lnTo>
                  <a:lnTo>
                    <a:pt x="863" y="0"/>
                  </a:lnTo>
                  <a:close/>
                </a:path>
              </a:pathLst>
            </a:custGeom>
            <a:solidFill>
              <a:srgbClr val="9A9D95"/>
            </a:solidFill>
          </p:spPr>
          <p:txBody>
            <a:bodyPr wrap="square" lIns="0" tIns="0" rIns="0" bIns="0" rtlCol="0"/>
            <a:lstStyle/>
            <a:p>
              <a:endParaRPr/>
            </a:p>
          </p:txBody>
        </p:sp>
        <p:sp>
          <p:nvSpPr>
            <p:cNvPr id="1468" name="object 1471">
              <a:extLst>
                <a:ext uri="{FF2B5EF4-FFF2-40B4-BE49-F238E27FC236}">
                  <a16:creationId xmlns:a16="http://schemas.microsoft.com/office/drawing/2014/main" id="{21186CD2-B509-7740-A257-7FE5EF81B8D9}"/>
                </a:ext>
              </a:extLst>
            </p:cNvPr>
            <p:cNvSpPr/>
            <p:nvPr/>
          </p:nvSpPr>
          <p:spPr>
            <a:xfrm>
              <a:off x="6280110" y="2960077"/>
              <a:ext cx="3175" cy="45720"/>
            </a:xfrm>
            <a:custGeom>
              <a:avLst/>
              <a:gdLst/>
              <a:ahLst/>
              <a:cxnLst/>
              <a:rect l="l" t="t" r="r" b="b"/>
              <a:pathLst>
                <a:path w="3175" h="45719">
                  <a:moveTo>
                    <a:pt x="2895" y="0"/>
                  </a:moveTo>
                  <a:lnTo>
                    <a:pt x="1343" y="22559"/>
                  </a:lnTo>
                  <a:lnTo>
                    <a:pt x="0" y="45339"/>
                  </a:lnTo>
                  <a:lnTo>
                    <a:pt x="1739" y="33782"/>
                  </a:lnTo>
                  <a:lnTo>
                    <a:pt x="2895" y="28016"/>
                  </a:lnTo>
                  <a:lnTo>
                    <a:pt x="2895" y="0"/>
                  </a:lnTo>
                  <a:close/>
                </a:path>
              </a:pathLst>
            </a:custGeom>
            <a:solidFill>
              <a:srgbClr val="C77662"/>
            </a:solidFill>
          </p:spPr>
          <p:txBody>
            <a:bodyPr wrap="square" lIns="0" tIns="0" rIns="0" bIns="0" rtlCol="0"/>
            <a:lstStyle/>
            <a:p>
              <a:endParaRPr/>
            </a:p>
          </p:txBody>
        </p:sp>
        <p:sp>
          <p:nvSpPr>
            <p:cNvPr id="1469" name="object 1472">
              <a:extLst>
                <a:ext uri="{FF2B5EF4-FFF2-40B4-BE49-F238E27FC236}">
                  <a16:creationId xmlns:a16="http://schemas.microsoft.com/office/drawing/2014/main" id="{D6BF16EC-FE32-4E83-B3CB-B66A39862F59}"/>
                </a:ext>
              </a:extLst>
            </p:cNvPr>
            <p:cNvSpPr/>
            <p:nvPr/>
          </p:nvSpPr>
          <p:spPr>
            <a:xfrm>
              <a:off x="6350293" y="2999638"/>
              <a:ext cx="1270" cy="6350"/>
            </a:xfrm>
            <a:custGeom>
              <a:avLst/>
              <a:gdLst/>
              <a:ahLst/>
              <a:cxnLst/>
              <a:rect l="l" t="t" r="r" b="b"/>
              <a:pathLst>
                <a:path w="1270" h="6350">
                  <a:moveTo>
                    <a:pt x="1155" y="0"/>
                  </a:moveTo>
                  <a:lnTo>
                    <a:pt x="584" y="1739"/>
                  </a:lnTo>
                  <a:lnTo>
                    <a:pt x="0" y="5778"/>
                  </a:lnTo>
                  <a:lnTo>
                    <a:pt x="1155" y="5778"/>
                  </a:lnTo>
                  <a:lnTo>
                    <a:pt x="1155" y="0"/>
                  </a:lnTo>
                  <a:close/>
                </a:path>
              </a:pathLst>
            </a:custGeom>
            <a:solidFill>
              <a:srgbClr val="8B3731"/>
            </a:solidFill>
          </p:spPr>
          <p:txBody>
            <a:bodyPr wrap="square" lIns="0" tIns="0" rIns="0" bIns="0" rtlCol="0"/>
            <a:lstStyle/>
            <a:p>
              <a:endParaRPr/>
            </a:p>
          </p:txBody>
        </p:sp>
        <p:sp>
          <p:nvSpPr>
            <p:cNvPr id="1470" name="object 1473">
              <a:extLst>
                <a:ext uri="{FF2B5EF4-FFF2-40B4-BE49-F238E27FC236}">
                  <a16:creationId xmlns:a16="http://schemas.microsoft.com/office/drawing/2014/main" id="{E7214BAE-D54D-8824-B5AB-ABB5B7F6B445}"/>
                </a:ext>
              </a:extLst>
            </p:cNvPr>
            <p:cNvSpPr/>
            <p:nvPr/>
          </p:nvSpPr>
          <p:spPr>
            <a:xfrm>
              <a:off x="6205598" y="2997616"/>
              <a:ext cx="1905" cy="6350"/>
            </a:xfrm>
            <a:custGeom>
              <a:avLst/>
              <a:gdLst/>
              <a:ahLst/>
              <a:cxnLst/>
              <a:rect l="l" t="t" r="r" b="b"/>
              <a:pathLst>
                <a:path w="1904" h="6350">
                  <a:moveTo>
                    <a:pt x="1447" y="0"/>
                  </a:moveTo>
                  <a:lnTo>
                    <a:pt x="292" y="0"/>
                  </a:lnTo>
                  <a:lnTo>
                    <a:pt x="0" y="584"/>
                  </a:lnTo>
                  <a:lnTo>
                    <a:pt x="0" y="5778"/>
                  </a:lnTo>
                  <a:lnTo>
                    <a:pt x="292" y="3759"/>
                  </a:lnTo>
                  <a:lnTo>
                    <a:pt x="863" y="1739"/>
                  </a:lnTo>
                  <a:lnTo>
                    <a:pt x="1447" y="0"/>
                  </a:lnTo>
                  <a:close/>
                </a:path>
              </a:pathLst>
            </a:custGeom>
            <a:solidFill>
              <a:srgbClr val="919495"/>
            </a:solidFill>
          </p:spPr>
          <p:txBody>
            <a:bodyPr wrap="square" lIns="0" tIns="0" rIns="0" bIns="0" rtlCol="0"/>
            <a:lstStyle/>
            <a:p>
              <a:endParaRPr/>
            </a:p>
          </p:txBody>
        </p:sp>
        <p:sp>
          <p:nvSpPr>
            <p:cNvPr id="1471" name="object 1474">
              <a:extLst>
                <a:ext uri="{FF2B5EF4-FFF2-40B4-BE49-F238E27FC236}">
                  <a16:creationId xmlns:a16="http://schemas.microsoft.com/office/drawing/2014/main" id="{C921D867-FB76-9EA9-FB79-0DCCB45A93C4}"/>
                </a:ext>
              </a:extLst>
            </p:cNvPr>
            <p:cNvSpPr/>
            <p:nvPr/>
          </p:nvSpPr>
          <p:spPr>
            <a:xfrm>
              <a:off x="6292532" y="2992713"/>
              <a:ext cx="1905" cy="8890"/>
            </a:xfrm>
            <a:custGeom>
              <a:avLst/>
              <a:gdLst/>
              <a:ahLst/>
              <a:cxnLst/>
              <a:rect l="l" t="t" r="r" b="b"/>
              <a:pathLst>
                <a:path w="1904" h="8889">
                  <a:moveTo>
                    <a:pt x="1155" y="0"/>
                  </a:moveTo>
                  <a:lnTo>
                    <a:pt x="0" y="0"/>
                  </a:lnTo>
                  <a:lnTo>
                    <a:pt x="0" y="8661"/>
                  </a:lnTo>
                  <a:lnTo>
                    <a:pt x="1727" y="7797"/>
                  </a:lnTo>
                  <a:lnTo>
                    <a:pt x="1155" y="2590"/>
                  </a:lnTo>
                  <a:lnTo>
                    <a:pt x="1155" y="0"/>
                  </a:lnTo>
                  <a:close/>
                </a:path>
              </a:pathLst>
            </a:custGeom>
            <a:solidFill>
              <a:srgbClr val="DDCFC7"/>
            </a:solidFill>
          </p:spPr>
          <p:txBody>
            <a:bodyPr wrap="square" lIns="0" tIns="0" rIns="0" bIns="0" rtlCol="0"/>
            <a:lstStyle/>
            <a:p>
              <a:endParaRPr/>
            </a:p>
          </p:txBody>
        </p:sp>
        <p:sp>
          <p:nvSpPr>
            <p:cNvPr id="1472" name="object 1475">
              <a:extLst>
                <a:ext uri="{FF2B5EF4-FFF2-40B4-BE49-F238E27FC236}">
                  <a16:creationId xmlns:a16="http://schemas.microsoft.com/office/drawing/2014/main" id="{36364478-B9D5-D119-42FE-051C09D4C316}"/>
                </a:ext>
              </a:extLst>
            </p:cNvPr>
            <p:cNvSpPr/>
            <p:nvPr/>
          </p:nvSpPr>
          <p:spPr>
            <a:xfrm>
              <a:off x="6352313" y="2988951"/>
              <a:ext cx="1270" cy="12700"/>
            </a:xfrm>
            <a:custGeom>
              <a:avLst/>
              <a:gdLst/>
              <a:ahLst/>
              <a:cxnLst/>
              <a:rect l="l" t="t" r="r" b="b"/>
              <a:pathLst>
                <a:path w="1270" h="12700">
                  <a:moveTo>
                    <a:pt x="876" y="0"/>
                  </a:moveTo>
                  <a:lnTo>
                    <a:pt x="0" y="0"/>
                  </a:lnTo>
                  <a:lnTo>
                    <a:pt x="0" y="11556"/>
                  </a:lnTo>
                  <a:lnTo>
                    <a:pt x="876" y="12420"/>
                  </a:lnTo>
                  <a:lnTo>
                    <a:pt x="876" y="0"/>
                  </a:lnTo>
                  <a:close/>
                </a:path>
              </a:pathLst>
            </a:custGeom>
            <a:solidFill>
              <a:srgbClr val="756766"/>
            </a:solidFill>
          </p:spPr>
          <p:txBody>
            <a:bodyPr wrap="square" lIns="0" tIns="0" rIns="0" bIns="0" rtlCol="0"/>
            <a:lstStyle/>
            <a:p>
              <a:endParaRPr/>
            </a:p>
          </p:txBody>
        </p:sp>
        <p:sp>
          <p:nvSpPr>
            <p:cNvPr id="1473" name="object 1476">
              <a:extLst>
                <a:ext uri="{FF2B5EF4-FFF2-40B4-BE49-F238E27FC236}">
                  <a16:creationId xmlns:a16="http://schemas.microsoft.com/office/drawing/2014/main" id="{50D8BDB4-B0E5-FFEE-18AE-A404DB967E84}"/>
                </a:ext>
              </a:extLst>
            </p:cNvPr>
            <p:cNvSpPr/>
            <p:nvPr/>
          </p:nvSpPr>
          <p:spPr>
            <a:xfrm>
              <a:off x="6298310" y="2985199"/>
              <a:ext cx="2540" cy="15240"/>
            </a:xfrm>
            <a:custGeom>
              <a:avLst/>
              <a:gdLst/>
              <a:ahLst/>
              <a:cxnLst/>
              <a:rect l="l" t="t" r="r" b="b"/>
              <a:pathLst>
                <a:path w="2539" h="15239">
                  <a:moveTo>
                    <a:pt x="0" y="0"/>
                  </a:moveTo>
                  <a:lnTo>
                    <a:pt x="0" y="14731"/>
                  </a:lnTo>
                  <a:lnTo>
                    <a:pt x="2019" y="10401"/>
                  </a:lnTo>
                  <a:lnTo>
                    <a:pt x="279" y="4914"/>
                  </a:lnTo>
                  <a:lnTo>
                    <a:pt x="0" y="0"/>
                  </a:lnTo>
                  <a:close/>
                </a:path>
              </a:pathLst>
            </a:custGeom>
            <a:solidFill>
              <a:srgbClr val="D4DFDE"/>
            </a:solidFill>
          </p:spPr>
          <p:txBody>
            <a:bodyPr wrap="square" lIns="0" tIns="0" rIns="0" bIns="0" rtlCol="0"/>
            <a:lstStyle/>
            <a:p>
              <a:endParaRPr/>
            </a:p>
          </p:txBody>
        </p:sp>
        <p:sp>
          <p:nvSpPr>
            <p:cNvPr id="1474" name="object 1477">
              <a:extLst>
                <a:ext uri="{FF2B5EF4-FFF2-40B4-BE49-F238E27FC236}">
                  <a16:creationId xmlns:a16="http://schemas.microsoft.com/office/drawing/2014/main" id="{4E6D015B-AD5C-0613-DBA6-28BEB33834B1}"/>
                </a:ext>
              </a:extLst>
            </p:cNvPr>
            <p:cNvSpPr/>
            <p:nvPr/>
          </p:nvSpPr>
          <p:spPr>
            <a:xfrm>
              <a:off x="6330755" y="2954293"/>
              <a:ext cx="5715" cy="46355"/>
            </a:xfrm>
            <a:custGeom>
              <a:avLst/>
              <a:gdLst/>
              <a:ahLst/>
              <a:cxnLst/>
              <a:rect l="l" t="t" r="r" b="b"/>
              <a:pathLst>
                <a:path w="5714" h="46355">
                  <a:moveTo>
                    <a:pt x="3657" y="0"/>
                  </a:moveTo>
                  <a:lnTo>
                    <a:pt x="2074" y="11244"/>
                  </a:lnTo>
                  <a:lnTo>
                    <a:pt x="549" y="23217"/>
                  </a:lnTo>
                  <a:lnTo>
                    <a:pt x="0" y="35134"/>
                  </a:lnTo>
                  <a:lnTo>
                    <a:pt x="1346" y="46215"/>
                  </a:lnTo>
                  <a:lnTo>
                    <a:pt x="3332" y="35097"/>
                  </a:lnTo>
                  <a:lnTo>
                    <a:pt x="5102" y="22679"/>
                  </a:lnTo>
                  <a:lnTo>
                    <a:pt x="5571" y="10475"/>
                  </a:lnTo>
                  <a:lnTo>
                    <a:pt x="3657" y="0"/>
                  </a:lnTo>
                  <a:close/>
                </a:path>
              </a:pathLst>
            </a:custGeom>
            <a:solidFill>
              <a:srgbClr val="B45743"/>
            </a:solidFill>
          </p:spPr>
          <p:txBody>
            <a:bodyPr wrap="square" lIns="0" tIns="0" rIns="0" bIns="0" rtlCol="0"/>
            <a:lstStyle/>
            <a:p>
              <a:endParaRPr/>
            </a:p>
          </p:txBody>
        </p:sp>
        <p:sp>
          <p:nvSpPr>
            <p:cNvPr id="1475" name="object 1478">
              <a:extLst>
                <a:ext uri="{FF2B5EF4-FFF2-40B4-BE49-F238E27FC236}">
                  <a16:creationId xmlns:a16="http://schemas.microsoft.com/office/drawing/2014/main" id="{741082F2-1281-7193-8156-85B47C372E8B}"/>
                </a:ext>
              </a:extLst>
            </p:cNvPr>
            <p:cNvSpPr/>
            <p:nvPr/>
          </p:nvSpPr>
          <p:spPr>
            <a:xfrm>
              <a:off x="6351449" y="2997612"/>
              <a:ext cx="1270" cy="3175"/>
            </a:xfrm>
            <a:custGeom>
              <a:avLst/>
              <a:gdLst/>
              <a:ahLst/>
              <a:cxnLst/>
              <a:rect l="l" t="t" r="r" b="b"/>
              <a:pathLst>
                <a:path w="1270" h="3175">
                  <a:moveTo>
                    <a:pt x="863" y="0"/>
                  </a:moveTo>
                  <a:lnTo>
                    <a:pt x="0" y="0"/>
                  </a:lnTo>
                  <a:lnTo>
                    <a:pt x="0" y="2895"/>
                  </a:lnTo>
                  <a:lnTo>
                    <a:pt x="863" y="2895"/>
                  </a:lnTo>
                  <a:lnTo>
                    <a:pt x="863" y="0"/>
                  </a:lnTo>
                  <a:close/>
                </a:path>
              </a:pathLst>
            </a:custGeom>
            <a:solidFill>
              <a:srgbClr val="675352"/>
            </a:solidFill>
          </p:spPr>
          <p:txBody>
            <a:bodyPr wrap="square" lIns="0" tIns="0" rIns="0" bIns="0" rtlCol="0"/>
            <a:lstStyle/>
            <a:p>
              <a:endParaRPr/>
            </a:p>
          </p:txBody>
        </p:sp>
        <p:sp>
          <p:nvSpPr>
            <p:cNvPr id="1476" name="object 1479">
              <a:extLst>
                <a:ext uri="{FF2B5EF4-FFF2-40B4-BE49-F238E27FC236}">
                  <a16:creationId xmlns:a16="http://schemas.microsoft.com/office/drawing/2014/main" id="{A5FEF526-B04B-D282-7348-9433B4F25592}"/>
                </a:ext>
              </a:extLst>
            </p:cNvPr>
            <p:cNvSpPr/>
            <p:nvPr/>
          </p:nvSpPr>
          <p:spPr>
            <a:xfrm>
              <a:off x="6205598" y="2996460"/>
              <a:ext cx="635" cy="1905"/>
            </a:xfrm>
            <a:custGeom>
              <a:avLst/>
              <a:gdLst/>
              <a:ahLst/>
              <a:cxnLst/>
              <a:rect l="l" t="t" r="r" b="b"/>
              <a:pathLst>
                <a:path w="635" h="1905">
                  <a:moveTo>
                    <a:pt x="0" y="0"/>
                  </a:moveTo>
                  <a:lnTo>
                    <a:pt x="0" y="1739"/>
                  </a:lnTo>
                  <a:lnTo>
                    <a:pt x="292" y="1155"/>
                  </a:lnTo>
                  <a:lnTo>
                    <a:pt x="0" y="0"/>
                  </a:lnTo>
                  <a:close/>
                </a:path>
              </a:pathLst>
            </a:custGeom>
            <a:solidFill>
              <a:srgbClr val="BABCBC"/>
            </a:solidFill>
          </p:spPr>
          <p:txBody>
            <a:bodyPr wrap="square" lIns="0" tIns="0" rIns="0" bIns="0" rtlCol="0"/>
            <a:lstStyle/>
            <a:p>
              <a:endParaRPr/>
            </a:p>
          </p:txBody>
        </p:sp>
        <p:sp>
          <p:nvSpPr>
            <p:cNvPr id="1477" name="object 1480">
              <a:extLst>
                <a:ext uri="{FF2B5EF4-FFF2-40B4-BE49-F238E27FC236}">
                  <a16:creationId xmlns:a16="http://schemas.microsoft.com/office/drawing/2014/main" id="{B8171E9A-21CE-216E-932E-B9338DD7A925}"/>
                </a:ext>
              </a:extLst>
            </p:cNvPr>
            <p:cNvSpPr/>
            <p:nvPr/>
          </p:nvSpPr>
          <p:spPr>
            <a:xfrm>
              <a:off x="6384088" y="2984047"/>
              <a:ext cx="1905" cy="15875"/>
            </a:xfrm>
            <a:custGeom>
              <a:avLst/>
              <a:gdLst/>
              <a:ahLst/>
              <a:cxnLst/>
              <a:rect l="l" t="t" r="r" b="b"/>
              <a:pathLst>
                <a:path w="1904" h="15875">
                  <a:moveTo>
                    <a:pt x="863" y="0"/>
                  </a:moveTo>
                  <a:lnTo>
                    <a:pt x="0" y="0"/>
                  </a:lnTo>
                  <a:lnTo>
                    <a:pt x="279" y="5194"/>
                  </a:lnTo>
                  <a:lnTo>
                    <a:pt x="1435" y="15595"/>
                  </a:lnTo>
                  <a:lnTo>
                    <a:pt x="863" y="5194"/>
                  </a:lnTo>
                  <a:lnTo>
                    <a:pt x="863" y="0"/>
                  </a:lnTo>
                  <a:close/>
                </a:path>
              </a:pathLst>
            </a:custGeom>
            <a:solidFill>
              <a:srgbClr val="919495"/>
            </a:solidFill>
          </p:spPr>
          <p:txBody>
            <a:bodyPr wrap="square" lIns="0" tIns="0" rIns="0" bIns="0" rtlCol="0"/>
            <a:lstStyle/>
            <a:p>
              <a:endParaRPr/>
            </a:p>
          </p:txBody>
        </p:sp>
        <p:sp>
          <p:nvSpPr>
            <p:cNvPr id="1478" name="object 1481">
              <a:extLst>
                <a:ext uri="{FF2B5EF4-FFF2-40B4-BE49-F238E27FC236}">
                  <a16:creationId xmlns:a16="http://schemas.microsoft.com/office/drawing/2014/main" id="{E3BA7B68-6310-0620-0BCB-F8A9B282355A}"/>
                </a:ext>
              </a:extLst>
            </p:cNvPr>
            <p:cNvSpPr/>
            <p:nvPr/>
          </p:nvSpPr>
          <p:spPr>
            <a:xfrm>
              <a:off x="6308125" y="2988951"/>
              <a:ext cx="1905" cy="9525"/>
            </a:xfrm>
            <a:custGeom>
              <a:avLst/>
              <a:gdLst/>
              <a:ahLst/>
              <a:cxnLst/>
              <a:rect l="l" t="t" r="r" b="b"/>
              <a:pathLst>
                <a:path w="1904" h="9525">
                  <a:moveTo>
                    <a:pt x="1739" y="0"/>
                  </a:moveTo>
                  <a:lnTo>
                    <a:pt x="863" y="0"/>
                  </a:lnTo>
                  <a:lnTo>
                    <a:pt x="863" y="7797"/>
                  </a:lnTo>
                  <a:lnTo>
                    <a:pt x="0" y="7797"/>
                  </a:lnTo>
                  <a:lnTo>
                    <a:pt x="0" y="8661"/>
                  </a:lnTo>
                  <a:lnTo>
                    <a:pt x="292" y="9245"/>
                  </a:lnTo>
                  <a:lnTo>
                    <a:pt x="863" y="9245"/>
                  </a:lnTo>
                  <a:lnTo>
                    <a:pt x="1447" y="2895"/>
                  </a:lnTo>
                  <a:lnTo>
                    <a:pt x="1739" y="0"/>
                  </a:lnTo>
                  <a:close/>
                </a:path>
              </a:pathLst>
            </a:custGeom>
            <a:solidFill>
              <a:srgbClr val="DC8772"/>
            </a:solidFill>
          </p:spPr>
          <p:txBody>
            <a:bodyPr wrap="square" lIns="0" tIns="0" rIns="0" bIns="0" rtlCol="0"/>
            <a:lstStyle/>
            <a:p>
              <a:endParaRPr/>
            </a:p>
          </p:txBody>
        </p:sp>
        <p:sp>
          <p:nvSpPr>
            <p:cNvPr id="1479" name="object 1482">
              <a:extLst>
                <a:ext uri="{FF2B5EF4-FFF2-40B4-BE49-F238E27FC236}">
                  <a16:creationId xmlns:a16="http://schemas.microsoft.com/office/drawing/2014/main" id="{448455B9-B88E-E02D-A134-838D4EBF6E74}"/>
                </a:ext>
              </a:extLst>
            </p:cNvPr>
            <p:cNvSpPr/>
            <p:nvPr/>
          </p:nvSpPr>
          <p:spPr>
            <a:xfrm>
              <a:off x="6205595" y="2971633"/>
              <a:ext cx="2540" cy="26034"/>
            </a:xfrm>
            <a:custGeom>
              <a:avLst/>
              <a:gdLst/>
              <a:ahLst/>
              <a:cxnLst/>
              <a:rect l="l" t="t" r="r" b="b"/>
              <a:pathLst>
                <a:path w="2539" h="26035">
                  <a:moveTo>
                    <a:pt x="2311" y="0"/>
                  </a:moveTo>
                  <a:lnTo>
                    <a:pt x="1447" y="0"/>
                  </a:lnTo>
                  <a:lnTo>
                    <a:pt x="1447" y="2006"/>
                  </a:lnTo>
                  <a:lnTo>
                    <a:pt x="292" y="15582"/>
                  </a:lnTo>
                  <a:lnTo>
                    <a:pt x="0" y="22517"/>
                  </a:lnTo>
                  <a:lnTo>
                    <a:pt x="0" y="24828"/>
                  </a:lnTo>
                  <a:lnTo>
                    <a:pt x="292" y="25984"/>
                  </a:lnTo>
                  <a:lnTo>
                    <a:pt x="1447" y="25984"/>
                  </a:lnTo>
                  <a:lnTo>
                    <a:pt x="2311" y="0"/>
                  </a:lnTo>
                  <a:close/>
                </a:path>
              </a:pathLst>
            </a:custGeom>
            <a:solidFill>
              <a:srgbClr val="999C9D"/>
            </a:solidFill>
          </p:spPr>
          <p:txBody>
            <a:bodyPr wrap="square" lIns="0" tIns="0" rIns="0" bIns="0" rtlCol="0"/>
            <a:lstStyle/>
            <a:p>
              <a:endParaRPr/>
            </a:p>
          </p:txBody>
        </p:sp>
        <p:sp>
          <p:nvSpPr>
            <p:cNvPr id="1480" name="object 1483">
              <a:extLst>
                <a:ext uri="{FF2B5EF4-FFF2-40B4-BE49-F238E27FC236}">
                  <a16:creationId xmlns:a16="http://schemas.microsoft.com/office/drawing/2014/main" id="{0757CE3B-3E7A-6D04-D13E-020C88FDA781}"/>
                </a:ext>
              </a:extLst>
            </p:cNvPr>
            <p:cNvSpPr/>
            <p:nvPr/>
          </p:nvSpPr>
          <p:spPr>
            <a:xfrm>
              <a:off x="6308126" y="2983175"/>
              <a:ext cx="1905" cy="13970"/>
            </a:xfrm>
            <a:custGeom>
              <a:avLst/>
              <a:gdLst/>
              <a:ahLst/>
              <a:cxnLst/>
              <a:rect l="l" t="t" r="r" b="b"/>
              <a:pathLst>
                <a:path w="1904" h="13969">
                  <a:moveTo>
                    <a:pt x="863" y="0"/>
                  </a:moveTo>
                  <a:lnTo>
                    <a:pt x="0" y="0"/>
                  </a:lnTo>
                  <a:lnTo>
                    <a:pt x="0" y="13576"/>
                  </a:lnTo>
                  <a:lnTo>
                    <a:pt x="863" y="13576"/>
                  </a:lnTo>
                  <a:lnTo>
                    <a:pt x="863" y="5778"/>
                  </a:lnTo>
                  <a:lnTo>
                    <a:pt x="1739" y="5778"/>
                  </a:lnTo>
                  <a:lnTo>
                    <a:pt x="1739" y="3759"/>
                  </a:lnTo>
                  <a:lnTo>
                    <a:pt x="863" y="3759"/>
                  </a:lnTo>
                  <a:lnTo>
                    <a:pt x="863" y="0"/>
                  </a:lnTo>
                  <a:close/>
                </a:path>
              </a:pathLst>
            </a:custGeom>
            <a:solidFill>
              <a:srgbClr val="CB8F83"/>
            </a:solidFill>
          </p:spPr>
          <p:txBody>
            <a:bodyPr wrap="square" lIns="0" tIns="0" rIns="0" bIns="0" rtlCol="0"/>
            <a:lstStyle/>
            <a:p>
              <a:endParaRPr/>
            </a:p>
          </p:txBody>
        </p:sp>
        <p:sp>
          <p:nvSpPr>
            <p:cNvPr id="1481" name="object 1484">
              <a:extLst>
                <a:ext uri="{FF2B5EF4-FFF2-40B4-BE49-F238E27FC236}">
                  <a16:creationId xmlns:a16="http://schemas.microsoft.com/office/drawing/2014/main" id="{B5851F59-5EBE-126C-501E-284860BE39F8}"/>
                </a:ext>
              </a:extLst>
            </p:cNvPr>
            <p:cNvSpPr/>
            <p:nvPr/>
          </p:nvSpPr>
          <p:spPr>
            <a:xfrm>
              <a:off x="6421630" y="2991843"/>
              <a:ext cx="1905" cy="3175"/>
            </a:xfrm>
            <a:custGeom>
              <a:avLst/>
              <a:gdLst/>
              <a:ahLst/>
              <a:cxnLst/>
              <a:rect l="l" t="t" r="r" b="b"/>
              <a:pathLst>
                <a:path w="1904" h="3175">
                  <a:moveTo>
                    <a:pt x="863" y="0"/>
                  </a:moveTo>
                  <a:lnTo>
                    <a:pt x="0" y="0"/>
                  </a:lnTo>
                  <a:lnTo>
                    <a:pt x="292" y="863"/>
                  </a:lnTo>
                  <a:lnTo>
                    <a:pt x="863" y="1727"/>
                  </a:lnTo>
                  <a:lnTo>
                    <a:pt x="1447" y="2882"/>
                  </a:lnTo>
                  <a:lnTo>
                    <a:pt x="1447" y="2311"/>
                  </a:lnTo>
                  <a:lnTo>
                    <a:pt x="863" y="571"/>
                  </a:lnTo>
                  <a:lnTo>
                    <a:pt x="863" y="0"/>
                  </a:lnTo>
                  <a:close/>
                </a:path>
              </a:pathLst>
            </a:custGeom>
            <a:solidFill>
              <a:srgbClr val="707476"/>
            </a:solidFill>
          </p:spPr>
          <p:txBody>
            <a:bodyPr wrap="square" lIns="0" tIns="0" rIns="0" bIns="0" rtlCol="0"/>
            <a:lstStyle/>
            <a:p>
              <a:endParaRPr/>
            </a:p>
          </p:txBody>
        </p:sp>
        <p:sp>
          <p:nvSpPr>
            <p:cNvPr id="1482" name="object 1485">
              <a:extLst>
                <a:ext uri="{FF2B5EF4-FFF2-40B4-BE49-F238E27FC236}">
                  <a16:creationId xmlns:a16="http://schemas.microsoft.com/office/drawing/2014/main" id="{9ED9DC33-AC99-ABCF-5D6A-780B02D12488}"/>
                </a:ext>
              </a:extLst>
            </p:cNvPr>
            <p:cNvSpPr/>
            <p:nvPr/>
          </p:nvSpPr>
          <p:spPr>
            <a:xfrm>
              <a:off x="6422492" y="2989823"/>
              <a:ext cx="1270" cy="4445"/>
            </a:xfrm>
            <a:custGeom>
              <a:avLst/>
              <a:gdLst/>
              <a:ahLst/>
              <a:cxnLst/>
              <a:rect l="l" t="t" r="r" b="b"/>
              <a:pathLst>
                <a:path w="1270" h="4444">
                  <a:moveTo>
                    <a:pt x="1155" y="0"/>
                  </a:moveTo>
                  <a:lnTo>
                    <a:pt x="0" y="0"/>
                  </a:lnTo>
                  <a:lnTo>
                    <a:pt x="0" y="2590"/>
                  </a:lnTo>
                  <a:lnTo>
                    <a:pt x="584" y="4330"/>
                  </a:lnTo>
                  <a:lnTo>
                    <a:pt x="584" y="2882"/>
                  </a:lnTo>
                  <a:lnTo>
                    <a:pt x="863" y="1447"/>
                  </a:lnTo>
                  <a:lnTo>
                    <a:pt x="1155" y="0"/>
                  </a:lnTo>
                  <a:close/>
                </a:path>
              </a:pathLst>
            </a:custGeom>
            <a:solidFill>
              <a:srgbClr val="CDCFCE"/>
            </a:solidFill>
          </p:spPr>
          <p:txBody>
            <a:bodyPr wrap="square" lIns="0" tIns="0" rIns="0" bIns="0" rtlCol="0"/>
            <a:lstStyle/>
            <a:p>
              <a:endParaRPr/>
            </a:p>
          </p:txBody>
        </p:sp>
        <p:sp>
          <p:nvSpPr>
            <p:cNvPr id="1483" name="object 1486">
              <a:extLst>
                <a:ext uri="{FF2B5EF4-FFF2-40B4-BE49-F238E27FC236}">
                  <a16:creationId xmlns:a16="http://schemas.microsoft.com/office/drawing/2014/main" id="{DD363EB5-9137-C51A-BEEF-A7D382FDA09E}"/>
                </a:ext>
              </a:extLst>
            </p:cNvPr>
            <p:cNvSpPr/>
            <p:nvPr/>
          </p:nvSpPr>
          <p:spPr>
            <a:xfrm>
              <a:off x="6216573" y="2953428"/>
              <a:ext cx="1270" cy="40640"/>
            </a:xfrm>
            <a:custGeom>
              <a:avLst/>
              <a:gdLst/>
              <a:ahLst/>
              <a:cxnLst/>
              <a:rect l="l" t="t" r="r" b="b"/>
              <a:pathLst>
                <a:path w="1270" h="40639">
                  <a:moveTo>
                    <a:pt x="0" y="0"/>
                  </a:moveTo>
                  <a:lnTo>
                    <a:pt x="0" y="40436"/>
                  </a:lnTo>
                  <a:lnTo>
                    <a:pt x="485" y="34118"/>
                  </a:lnTo>
                  <a:lnTo>
                    <a:pt x="647" y="20218"/>
                  </a:lnTo>
                  <a:lnTo>
                    <a:pt x="485" y="6318"/>
                  </a:lnTo>
                  <a:lnTo>
                    <a:pt x="0" y="0"/>
                  </a:lnTo>
                  <a:close/>
                </a:path>
              </a:pathLst>
            </a:custGeom>
            <a:solidFill>
              <a:srgbClr val="818485"/>
            </a:solidFill>
          </p:spPr>
          <p:txBody>
            <a:bodyPr wrap="square" lIns="0" tIns="0" rIns="0" bIns="0" rtlCol="0"/>
            <a:lstStyle/>
            <a:p>
              <a:endParaRPr/>
            </a:p>
          </p:txBody>
        </p:sp>
        <p:sp>
          <p:nvSpPr>
            <p:cNvPr id="1484" name="object 1487">
              <a:extLst>
                <a:ext uri="{FF2B5EF4-FFF2-40B4-BE49-F238E27FC236}">
                  <a16:creationId xmlns:a16="http://schemas.microsoft.com/office/drawing/2014/main" id="{EF8581C4-100E-D1C6-97F5-C330EDEFE1C0}"/>
                </a:ext>
              </a:extLst>
            </p:cNvPr>
            <p:cNvSpPr/>
            <p:nvPr/>
          </p:nvSpPr>
          <p:spPr>
            <a:xfrm>
              <a:off x="6304084" y="2980287"/>
              <a:ext cx="2540" cy="12700"/>
            </a:xfrm>
            <a:custGeom>
              <a:avLst/>
              <a:gdLst/>
              <a:ahLst/>
              <a:cxnLst/>
              <a:rect l="l" t="t" r="r" b="b"/>
              <a:pathLst>
                <a:path w="2539" h="12700">
                  <a:moveTo>
                    <a:pt x="1155" y="0"/>
                  </a:moveTo>
                  <a:lnTo>
                    <a:pt x="0" y="0"/>
                  </a:lnTo>
                  <a:lnTo>
                    <a:pt x="584" y="8089"/>
                  </a:lnTo>
                  <a:lnTo>
                    <a:pt x="1155" y="12420"/>
                  </a:lnTo>
                  <a:lnTo>
                    <a:pt x="2019" y="12420"/>
                  </a:lnTo>
                  <a:lnTo>
                    <a:pt x="1155" y="584"/>
                  </a:lnTo>
                  <a:lnTo>
                    <a:pt x="1155" y="0"/>
                  </a:lnTo>
                  <a:close/>
                </a:path>
              </a:pathLst>
            </a:custGeom>
            <a:solidFill>
              <a:srgbClr val="E2BEB2"/>
            </a:solidFill>
          </p:spPr>
          <p:txBody>
            <a:bodyPr wrap="square" lIns="0" tIns="0" rIns="0" bIns="0" rtlCol="0"/>
            <a:lstStyle/>
            <a:p>
              <a:endParaRPr/>
            </a:p>
          </p:txBody>
        </p:sp>
        <p:sp>
          <p:nvSpPr>
            <p:cNvPr id="1485" name="object 1488">
              <a:extLst>
                <a:ext uri="{FF2B5EF4-FFF2-40B4-BE49-F238E27FC236}">
                  <a16:creationId xmlns:a16="http://schemas.microsoft.com/office/drawing/2014/main" id="{78318202-87CE-4409-A732-AB57139CC062}"/>
                </a:ext>
              </a:extLst>
            </p:cNvPr>
            <p:cNvSpPr/>
            <p:nvPr/>
          </p:nvSpPr>
          <p:spPr>
            <a:xfrm>
              <a:off x="6421630" y="2985201"/>
              <a:ext cx="1270" cy="6985"/>
            </a:xfrm>
            <a:custGeom>
              <a:avLst/>
              <a:gdLst/>
              <a:ahLst/>
              <a:cxnLst/>
              <a:rect l="l" t="t" r="r" b="b"/>
              <a:pathLst>
                <a:path w="1270" h="6985">
                  <a:moveTo>
                    <a:pt x="863" y="0"/>
                  </a:moveTo>
                  <a:lnTo>
                    <a:pt x="0" y="0"/>
                  </a:lnTo>
                  <a:lnTo>
                    <a:pt x="0" y="6642"/>
                  </a:lnTo>
                  <a:lnTo>
                    <a:pt x="863" y="6642"/>
                  </a:lnTo>
                  <a:lnTo>
                    <a:pt x="863" y="0"/>
                  </a:lnTo>
                  <a:close/>
                </a:path>
              </a:pathLst>
            </a:custGeom>
            <a:solidFill>
              <a:srgbClr val="818485"/>
            </a:solidFill>
          </p:spPr>
          <p:txBody>
            <a:bodyPr wrap="square" lIns="0" tIns="0" rIns="0" bIns="0" rtlCol="0"/>
            <a:lstStyle/>
            <a:p>
              <a:endParaRPr/>
            </a:p>
          </p:txBody>
        </p:sp>
        <p:sp>
          <p:nvSpPr>
            <p:cNvPr id="1486" name="object 1489">
              <a:extLst>
                <a:ext uri="{FF2B5EF4-FFF2-40B4-BE49-F238E27FC236}">
                  <a16:creationId xmlns:a16="http://schemas.microsoft.com/office/drawing/2014/main" id="{7E7DAAC4-4B4E-3D39-04B8-E5EE773D1A40}"/>
                </a:ext>
              </a:extLst>
            </p:cNvPr>
            <p:cNvSpPr/>
            <p:nvPr/>
          </p:nvSpPr>
          <p:spPr>
            <a:xfrm>
              <a:off x="6385526" y="2834438"/>
              <a:ext cx="8890" cy="156845"/>
            </a:xfrm>
            <a:custGeom>
              <a:avLst/>
              <a:gdLst/>
              <a:ahLst/>
              <a:cxnLst/>
              <a:rect l="l" t="t" r="r" b="b"/>
              <a:pathLst>
                <a:path w="8889" h="156844">
                  <a:moveTo>
                    <a:pt x="1155" y="0"/>
                  </a:moveTo>
                  <a:lnTo>
                    <a:pt x="584" y="1739"/>
                  </a:lnTo>
                  <a:lnTo>
                    <a:pt x="0" y="5778"/>
                  </a:lnTo>
                  <a:lnTo>
                    <a:pt x="1447" y="156540"/>
                  </a:lnTo>
                  <a:lnTo>
                    <a:pt x="6362" y="155676"/>
                  </a:lnTo>
                  <a:lnTo>
                    <a:pt x="6934" y="152209"/>
                  </a:lnTo>
                  <a:lnTo>
                    <a:pt x="8674" y="145859"/>
                  </a:lnTo>
                  <a:lnTo>
                    <a:pt x="7211" y="109420"/>
                  </a:lnTo>
                  <a:lnTo>
                    <a:pt x="5453" y="72929"/>
                  </a:lnTo>
                  <a:lnTo>
                    <a:pt x="1155" y="0"/>
                  </a:lnTo>
                  <a:close/>
                </a:path>
              </a:pathLst>
            </a:custGeom>
            <a:solidFill>
              <a:srgbClr val="707476"/>
            </a:solidFill>
          </p:spPr>
          <p:txBody>
            <a:bodyPr wrap="square" lIns="0" tIns="0" rIns="0" bIns="0" rtlCol="0"/>
            <a:lstStyle/>
            <a:p>
              <a:endParaRPr/>
            </a:p>
          </p:txBody>
        </p:sp>
        <p:sp>
          <p:nvSpPr>
            <p:cNvPr id="1487" name="object 1490">
              <a:extLst>
                <a:ext uri="{FF2B5EF4-FFF2-40B4-BE49-F238E27FC236}">
                  <a16:creationId xmlns:a16="http://schemas.microsoft.com/office/drawing/2014/main" id="{C5DB1E4F-14FD-40C7-BC96-62AD3E4AE615}"/>
                </a:ext>
              </a:extLst>
            </p:cNvPr>
            <p:cNvSpPr/>
            <p:nvPr/>
          </p:nvSpPr>
          <p:spPr>
            <a:xfrm>
              <a:off x="6412097" y="2976824"/>
              <a:ext cx="1270" cy="14604"/>
            </a:xfrm>
            <a:custGeom>
              <a:avLst/>
              <a:gdLst/>
              <a:ahLst/>
              <a:cxnLst/>
              <a:rect l="l" t="t" r="r" b="b"/>
              <a:pathLst>
                <a:path w="1270" h="14605">
                  <a:moveTo>
                    <a:pt x="292" y="0"/>
                  </a:moveTo>
                  <a:lnTo>
                    <a:pt x="0" y="14147"/>
                  </a:lnTo>
                  <a:lnTo>
                    <a:pt x="876" y="14147"/>
                  </a:lnTo>
                  <a:lnTo>
                    <a:pt x="292" y="4622"/>
                  </a:lnTo>
                  <a:lnTo>
                    <a:pt x="292" y="0"/>
                  </a:lnTo>
                  <a:close/>
                </a:path>
              </a:pathLst>
            </a:custGeom>
            <a:solidFill>
              <a:srgbClr val="CDCFCE"/>
            </a:solidFill>
          </p:spPr>
          <p:txBody>
            <a:bodyPr wrap="square" lIns="0" tIns="0" rIns="0" bIns="0" rtlCol="0"/>
            <a:lstStyle/>
            <a:p>
              <a:endParaRPr/>
            </a:p>
          </p:txBody>
        </p:sp>
        <p:sp>
          <p:nvSpPr>
            <p:cNvPr id="1488" name="object 1491">
              <a:extLst>
                <a:ext uri="{FF2B5EF4-FFF2-40B4-BE49-F238E27FC236}">
                  <a16:creationId xmlns:a16="http://schemas.microsoft.com/office/drawing/2014/main" id="{6FE5D15E-CC03-E97B-5AD4-9A77661EB8F0}"/>
                </a:ext>
              </a:extLst>
            </p:cNvPr>
            <p:cNvSpPr/>
            <p:nvPr/>
          </p:nvSpPr>
          <p:spPr>
            <a:xfrm>
              <a:off x="6422496" y="2986939"/>
              <a:ext cx="1270" cy="3175"/>
            </a:xfrm>
            <a:custGeom>
              <a:avLst/>
              <a:gdLst/>
              <a:ahLst/>
              <a:cxnLst/>
              <a:rect l="l" t="t" r="r" b="b"/>
              <a:pathLst>
                <a:path w="1270" h="3175">
                  <a:moveTo>
                    <a:pt x="0" y="0"/>
                  </a:moveTo>
                  <a:lnTo>
                    <a:pt x="0" y="2882"/>
                  </a:lnTo>
                  <a:lnTo>
                    <a:pt x="1155" y="2882"/>
                  </a:lnTo>
                  <a:lnTo>
                    <a:pt x="584" y="1727"/>
                  </a:lnTo>
                  <a:lnTo>
                    <a:pt x="0" y="0"/>
                  </a:lnTo>
                  <a:close/>
                </a:path>
              </a:pathLst>
            </a:custGeom>
            <a:solidFill>
              <a:srgbClr val="DEDFDE"/>
            </a:solidFill>
          </p:spPr>
          <p:txBody>
            <a:bodyPr wrap="square" lIns="0" tIns="0" rIns="0" bIns="0" rtlCol="0"/>
            <a:lstStyle/>
            <a:p>
              <a:endParaRPr/>
            </a:p>
          </p:txBody>
        </p:sp>
        <p:sp>
          <p:nvSpPr>
            <p:cNvPr id="1489" name="object 1492">
              <a:extLst>
                <a:ext uri="{FF2B5EF4-FFF2-40B4-BE49-F238E27FC236}">
                  <a16:creationId xmlns:a16="http://schemas.microsoft.com/office/drawing/2014/main" id="{52084569-93E5-C340-13E0-2217827D3D71}"/>
                </a:ext>
              </a:extLst>
            </p:cNvPr>
            <p:cNvSpPr/>
            <p:nvPr/>
          </p:nvSpPr>
          <p:spPr>
            <a:xfrm>
              <a:off x="6283001" y="2968738"/>
              <a:ext cx="1270" cy="20320"/>
            </a:xfrm>
            <a:custGeom>
              <a:avLst/>
              <a:gdLst/>
              <a:ahLst/>
              <a:cxnLst/>
              <a:rect l="l" t="t" r="r" b="b"/>
              <a:pathLst>
                <a:path w="1270" h="20319">
                  <a:moveTo>
                    <a:pt x="863" y="0"/>
                  </a:moveTo>
                  <a:lnTo>
                    <a:pt x="0" y="0"/>
                  </a:lnTo>
                  <a:lnTo>
                    <a:pt x="0" y="20218"/>
                  </a:lnTo>
                  <a:lnTo>
                    <a:pt x="863" y="0"/>
                  </a:lnTo>
                  <a:close/>
                </a:path>
              </a:pathLst>
            </a:custGeom>
            <a:solidFill>
              <a:srgbClr val="CB8F83"/>
            </a:solidFill>
          </p:spPr>
          <p:txBody>
            <a:bodyPr wrap="square" lIns="0" tIns="0" rIns="0" bIns="0" rtlCol="0"/>
            <a:lstStyle/>
            <a:p>
              <a:endParaRPr/>
            </a:p>
          </p:txBody>
        </p:sp>
        <p:sp>
          <p:nvSpPr>
            <p:cNvPr id="1490" name="object 1493">
              <a:extLst>
                <a:ext uri="{FF2B5EF4-FFF2-40B4-BE49-F238E27FC236}">
                  <a16:creationId xmlns:a16="http://schemas.microsoft.com/office/drawing/2014/main" id="{3AFD3895-5B30-7C00-AF77-79A5DD238AB2}"/>
                </a:ext>
              </a:extLst>
            </p:cNvPr>
            <p:cNvSpPr/>
            <p:nvPr/>
          </p:nvSpPr>
          <p:spPr>
            <a:xfrm>
              <a:off x="6293684" y="2986072"/>
              <a:ext cx="1270" cy="3175"/>
            </a:xfrm>
            <a:custGeom>
              <a:avLst/>
              <a:gdLst/>
              <a:ahLst/>
              <a:cxnLst/>
              <a:rect l="l" t="t" r="r" b="b"/>
              <a:pathLst>
                <a:path w="1270" h="3175">
                  <a:moveTo>
                    <a:pt x="0" y="0"/>
                  </a:moveTo>
                  <a:lnTo>
                    <a:pt x="0" y="863"/>
                  </a:lnTo>
                  <a:lnTo>
                    <a:pt x="0" y="2882"/>
                  </a:lnTo>
                  <a:lnTo>
                    <a:pt x="876" y="2882"/>
                  </a:lnTo>
                  <a:lnTo>
                    <a:pt x="0" y="0"/>
                  </a:lnTo>
                  <a:close/>
                </a:path>
              </a:pathLst>
            </a:custGeom>
            <a:solidFill>
              <a:srgbClr val="DDCFC7"/>
            </a:solidFill>
          </p:spPr>
          <p:txBody>
            <a:bodyPr wrap="square" lIns="0" tIns="0" rIns="0" bIns="0" rtlCol="0"/>
            <a:lstStyle/>
            <a:p>
              <a:endParaRPr/>
            </a:p>
          </p:txBody>
        </p:sp>
        <p:sp>
          <p:nvSpPr>
            <p:cNvPr id="1491" name="object 1494">
              <a:extLst>
                <a:ext uri="{FF2B5EF4-FFF2-40B4-BE49-F238E27FC236}">
                  <a16:creationId xmlns:a16="http://schemas.microsoft.com/office/drawing/2014/main" id="{BE27F68F-2F06-BA26-FF0F-23DFB790982D}"/>
                </a:ext>
              </a:extLst>
            </p:cNvPr>
            <p:cNvSpPr/>
            <p:nvPr/>
          </p:nvSpPr>
          <p:spPr>
            <a:xfrm>
              <a:off x="6298310" y="2950541"/>
              <a:ext cx="4445" cy="38100"/>
            </a:xfrm>
            <a:custGeom>
              <a:avLst/>
              <a:gdLst/>
              <a:ahLst/>
              <a:cxnLst/>
              <a:rect l="l" t="t" r="r" b="b"/>
              <a:pathLst>
                <a:path w="4445" h="38100">
                  <a:moveTo>
                    <a:pt x="4038" y="0"/>
                  </a:moveTo>
                  <a:lnTo>
                    <a:pt x="2019" y="0"/>
                  </a:lnTo>
                  <a:lnTo>
                    <a:pt x="1419" y="8665"/>
                  </a:lnTo>
                  <a:lnTo>
                    <a:pt x="900" y="17329"/>
                  </a:lnTo>
                  <a:lnTo>
                    <a:pt x="0" y="34658"/>
                  </a:lnTo>
                  <a:lnTo>
                    <a:pt x="2882" y="37553"/>
                  </a:lnTo>
                  <a:lnTo>
                    <a:pt x="3657" y="9320"/>
                  </a:lnTo>
                  <a:lnTo>
                    <a:pt x="4038" y="0"/>
                  </a:lnTo>
                  <a:close/>
                </a:path>
              </a:pathLst>
            </a:custGeom>
            <a:solidFill>
              <a:srgbClr val="D4DFDE"/>
            </a:solidFill>
          </p:spPr>
          <p:txBody>
            <a:bodyPr wrap="square" lIns="0" tIns="0" rIns="0" bIns="0" rtlCol="0"/>
            <a:lstStyle/>
            <a:p>
              <a:endParaRPr/>
            </a:p>
          </p:txBody>
        </p:sp>
        <p:sp>
          <p:nvSpPr>
            <p:cNvPr id="1492" name="object 1495">
              <a:extLst>
                <a:ext uri="{FF2B5EF4-FFF2-40B4-BE49-F238E27FC236}">
                  <a16:creationId xmlns:a16="http://schemas.microsoft.com/office/drawing/2014/main" id="{E88FD165-0303-4A44-19C4-DE3110C4ACF5}"/>
                </a:ext>
              </a:extLst>
            </p:cNvPr>
            <p:cNvSpPr/>
            <p:nvPr/>
          </p:nvSpPr>
          <p:spPr>
            <a:xfrm>
              <a:off x="6352313" y="2979418"/>
              <a:ext cx="1270" cy="10160"/>
            </a:xfrm>
            <a:custGeom>
              <a:avLst/>
              <a:gdLst/>
              <a:ahLst/>
              <a:cxnLst/>
              <a:rect l="l" t="t" r="r" b="b"/>
              <a:pathLst>
                <a:path w="1270" h="10160">
                  <a:moveTo>
                    <a:pt x="876" y="0"/>
                  </a:moveTo>
                  <a:lnTo>
                    <a:pt x="0" y="9537"/>
                  </a:lnTo>
                  <a:lnTo>
                    <a:pt x="876" y="9537"/>
                  </a:lnTo>
                  <a:lnTo>
                    <a:pt x="876" y="0"/>
                  </a:lnTo>
                  <a:close/>
                </a:path>
              </a:pathLst>
            </a:custGeom>
            <a:solidFill>
              <a:srgbClr val="675352"/>
            </a:solidFill>
          </p:spPr>
          <p:txBody>
            <a:bodyPr wrap="square" lIns="0" tIns="0" rIns="0" bIns="0" rtlCol="0"/>
            <a:lstStyle/>
            <a:p>
              <a:endParaRPr/>
            </a:p>
          </p:txBody>
        </p:sp>
        <p:sp>
          <p:nvSpPr>
            <p:cNvPr id="1493" name="object 1496">
              <a:extLst>
                <a:ext uri="{FF2B5EF4-FFF2-40B4-BE49-F238E27FC236}">
                  <a16:creationId xmlns:a16="http://schemas.microsoft.com/office/drawing/2014/main" id="{AE774673-55AA-F660-4F05-1CC0899DE7ED}"/>
                </a:ext>
              </a:extLst>
            </p:cNvPr>
            <p:cNvSpPr/>
            <p:nvPr/>
          </p:nvSpPr>
          <p:spPr>
            <a:xfrm>
              <a:off x="6353187" y="2984055"/>
              <a:ext cx="1270" cy="5080"/>
            </a:xfrm>
            <a:custGeom>
              <a:avLst/>
              <a:gdLst/>
              <a:ahLst/>
              <a:cxnLst/>
              <a:rect l="l" t="t" r="r" b="b"/>
              <a:pathLst>
                <a:path w="1270" h="5080">
                  <a:moveTo>
                    <a:pt x="1155" y="0"/>
                  </a:moveTo>
                  <a:lnTo>
                    <a:pt x="0" y="0"/>
                  </a:lnTo>
                  <a:lnTo>
                    <a:pt x="0" y="4914"/>
                  </a:lnTo>
                  <a:lnTo>
                    <a:pt x="1155" y="4914"/>
                  </a:lnTo>
                  <a:lnTo>
                    <a:pt x="1155" y="0"/>
                  </a:lnTo>
                  <a:close/>
                </a:path>
              </a:pathLst>
            </a:custGeom>
            <a:solidFill>
              <a:srgbClr val="756766"/>
            </a:solidFill>
          </p:spPr>
          <p:txBody>
            <a:bodyPr wrap="square" lIns="0" tIns="0" rIns="0" bIns="0" rtlCol="0"/>
            <a:lstStyle/>
            <a:p>
              <a:endParaRPr/>
            </a:p>
          </p:txBody>
        </p:sp>
        <p:sp>
          <p:nvSpPr>
            <p:cNvPr id="1494" name="object 1497">
              <a:extLst>
                <a:ext uri="{FF2B5EF4-FFF2-40B4-BE49-F238E27FC236}">
                  <a16:creationId xmlns:a16="http://schemas.microsoft.com/office/drawing/2014/main" id="{6D7E0029-91A1-D777-F606-A53842EADBFB}"/>
                </a:ext>
              </a:extLst>
            </p:cNvPr>
            <p:cNvSpPr/>
            <p:nvPr/>
          </p:nvSpPr>
          <p:spPr>
            <a:xfrm>
              <a:off x="6397660" y="2985199"/>
              <a:ext cx="1905" cy="3175"/>
            </a:xfrm>
            <a:custGeom>
              <a:avLst/>
              <a:gdLst/>
              <a:ahLst/>
              <a:cxnLst/>
              <a:rect l="l" t="t" r="r" b="b"/>
              <a:pathLst>
                <a:path w="1904" h="3175">
                  <a:moveTo>
                    <a:pt x="1435" y="0"/>
                  </a:moveTo>
                  <a:lnTo>
                    <a:pt x="0" y="0"/>
                  </a:lnTo>
                  <a:lnTo>
                    <a:pt x="279" y="876"/>
                  </a:lnTo>
                  <a:lnTo>
                    <a:pt x="863" y="1739"/>
                  </a:lnTo>
                  <a:lnTo>
                    <a:pt x="1435" y="2895"/>
                  </a:lnTo>
                  <a:lnTo>
                    <a:pt x="1435" y="0"/>
                  </a:lnTo>
                  <a:close/>
                </a:path>
              </a:pathLst>
            </a:custGeom>
            <a:solidFill>
              <a:srgbClr val="919495"/>
            </a:solidFill>
          </p:spPr>
          <p:txBody>
            <a:bodyPr wrap="square" lIns="0" tIns="0" rIns="0" bIns="0" rtlCol="0"/>
            <a:lstStyle/>
            <a:p>
              <a:endParaRPr/>
            </a:p>
          </p:txBody>
        </p:sp>
        <p:sp>
          <p:nvSpPr>
            <p:cNvPr id="1495" name="object 1498">
              <a:extLst>
                <a:ext uri="{FF2B5EF4-FFF2-40B4-BE49-F238E27FC236}">
                  <a16:creationId xmlns:a16="http://schemas.microsoft.com/office/drawing/2014/main" id="{BAA52AE9-F229-B64E-B428-6150CB20FB33}"/>
                </a:ext>
              </a:extLst>
            </p:cNvPr>
            <p:cNvSpPr/>
            <p:nvPr/>
          </p:nvSpPr>
          <p:spPr>
            <a:xfrm>
              <a:off x="6308126" y="2974516"/>
              <a:ext cx="3175" cy="12700"/>
            </a:xfrm>
            <a:custGeom>
              <a:avLst/>
              <a:gdLst/>
              <a:ahLst/>
              <a:cxnLst/>
              <a:rect l="l" t="t" r="r" b="b"/>
              <a:pathLst>
                <a:path w="3175" h="12700">
                  <a:moveTo>
                    <a:pt x="1739" y="0"/>
                  </a:moveTo>
                  <a:lnTo>
                    <a:pt x="863" y="0"/>
                  </a:lnTo>
                  <a:lnTo>
                    <a:pt x="863" y="7797"/>
                  </a:lnTo>
                  <a:lnTo>
                    <a:pt x="0" y="7797"/>
                  </a:lnTo>
                  <a:lnTo>
                    <a:pt x="0" y="8661"/>
                  </a:lnTo>
                  <a:lnTo>
                    <a:pt x="863" y="8661"/>
                  </a:lnTo>
                  <a:lnTo>
                    <a:pt x="863" y="12420"/>
                  </a:lnTo>
                  <a:lnTo>
                    <a:pt x="1739" y="12420"/>
                  </a:lnTo>
                  <a:lnTo>
                    <a:pt x="2311" y="6070"/>
                  </a:lnTo>
                  <a:lnTo>
                    <a:pt x="2882" y="2882"/>
                  </a:lnTo>
                  <a:lnTo>
                    <a:pt x="2311" y="1727"/>
                  </a:lnTo>
                  <a:lnTo>
                    <a:pt x="1739" y="0"/>
                  </a:lnTo>
                  <a:close/>
                </a:path>
              </a:pathLst>
            </a:custGeom>
            <a:solidFill>
              <a:srgbClr val="DC8772"/>
            </a:solidFill>
          </p:spPr>
          <p:txBody>
            <a:bodyPr wrap="square" lIns="0" tIns="0" rIns="0" bIns="0" rtlCol="0"/>
            <a:lstStyle/>
            <a:p>
              <a:endParaRPr/>
            </a:p>
          </p:txBody>
        </p:sp>
        <p:sp>
          <p:nvSpPr>
            <p:cNvPr id="1496" name="object 1499">
              <a:extLst>
                <a:ext uri="{FF2B5EF4-FFF2-40B4-BE49-F238E27FC236}">
                  <a16:creationId xmlns:a16="http://schemas.microsoft.com/office/drawing/2014/main" id="{4C2FFD14-DE65-7080-7B45-C27E0512E73C}"/>
                </a:ext>
              </a:extLst>
            </p:cNvPr>
            <p:cNvSpPr/>
            <p:nvPr/>
          </p:nvSpPr>
          <p:spPr>
            <a:xfrm>
              <a:off x="6397660" y="2982317"/>
              <a:ext cx="1905" cy="3175"/>
            </a:xfrm>
            <a:custGeom>
              <a:avLst/>
              <a:gdLst/>
              <a:ahLst/>
              <a:cxnLst/>
              <a:rect l="l" t="t" r="r" b="b"/>
              <a:pathLst>
                <a:path w="1904" h="3175">
                  <a:moveTo>
                    <a:pt x="863" y="0"/>
                  </a:moveTo>
                  <a:lnTo>
                    <a:pt x="0" y="0"/>
                  </a:lnTo>
                  <a:lnTo>
                    <a:pt x="0" y="2882"/>
                  </a:lnTo>
                  <a:lnTo>
                    <a:pt x="1435" y="2882"/>
                  </a:lnTo>
                  <a:lnTo>
                    <a:pt x="1155" y="1727"/>
                  </a:lnTo>
                  <a:lnTo>
                    <a:pt x="863" y="863"/>
                  </a:lnTo>
                  <a:lnTo>
                    <a:pt x="863" y="0"/>
                  </a:lnTo>
                  <a:close/>
                </a:path>
              </a:pathLst>
            </a:custGeom>
            <a:solidFill>
              <a:srgbClr val="A1A4A5"/>
            </a:solidFill>
          </p:spPr>
          <p:txBody>
            <a:bodyPr wrap="square" lIns="0" tIns="0" rIns="0" bIns="0" rtlCol="0"/>
            <a:lstStyle/>
            <a:p>
              <a:endParaRPr/>
            </a:p>
          </p:txBody>
        </p:sp>
        <p:sp>
          <p:nvSpPr>
            <p:cNvPr id="1497" name="object 1500">
              <a:extLst>
                <a:ext uri="{FF2B5EF4-FFF2-40B4-BE49-F238E27FC236}">
                  <a16:creationId xmlns:a16="http://schemas.microsoft.com/office/drawing/2014/main" id="{822B6C21-D0F4-8858-E7E1-2FA1D1D7943D}"/>
                </a:ext>
              </a:extLst>
            </p:cNvPr>
            <p:cNvSpPr/>
            <p:nvPr/>
          </p:nvSpPr>
          <p:spPr>
            <a:xfrm>
              <a:off x="6421630" y="2975090"/>
              <a:ext cx="1270" cy="10160"/>
            </a:xfrm>
            <a:custGeom>
              <a:avLst/>
              <a:gdLst/>
              <a:ahLst/>
              <a:cxnLst/>
              <a:rect l="l" t="t" r="r" b="b"/>
              <a:pathLst>
                <a:path w="1270" h="10160">
                  <a:moveTo>
                    <a:pt x="584" y="0"/>
                  </a:moveTo>
                  <a:lnTo>
                    <a:pt x="292" y="3175"/>
                  </a:lnTo>
                  <a:lnTo>
                    <a:pt x="0" y="6642"/>
                  </a:lnTo>
                  <a:lnTo>
                    <a:pt x="0" y="10109"/>
                  </a:lnTo>
                  <a:lnTo>
                    <a:pt x="863" y="10109"/>
                  </a:lnTo>
                  <a:lnTo>
                    <a:pt x="584" y="6642"/>
                  </a:lnTo>
                  <a:lnTo>
                    <a:pt x="584" y="0"/>
                  </a:lnTo>
                  <a:close/>
                </a:path>
              </a:pathLst>
            </a:custGeom>
            <a:solidFill>
              <a:srgbClr val="898C8D"/>
            </a:solidFill>
          </p:spPr>
          <p:txBody>
            <a:bodyPr wrap="square" lIns="0" tIns="0" rIns="0" bIns="0" rtlCol="0"/>
            <a:lstStyle/>
            <a:p>
              <a:endParaRPr/>
            </a:p>
          </p:txBody>
        </p:sp>
        <p:sp>
          <p:nvSpPr>
            <p:cNvPr id="1498" name="object 1501">
              <a:extLst>
                <a:ext uri="{FF2B5EF4-FFF2-40B4-BE49-F238E27FC236}">
                  <a16:creationId xmlns:a16="http://schemas.microsoft.com/office/drawing/2014/main" id="{F4DB67D9-E7F8-E1B0-7518-6A7A6E674266}"/>
                </a:ext>
              </a:extLst>
            </p:cNvPr>
            <p:cNvSpPr/>
            <p:nvPr/>
          </p:nvSpPr>
          <p:spPr>
            <a:xfrm>
              <a:off x="6357226" y="2969608"/>
              <a:ext cx="1905" cy="14604"/>
            </a:xfrm>
            <a:custGeom>
              <a:avLst/>
              <a:gdLst/>
              <a:ahLst/>
              <a:cxnLst/>
              <a:rect l="l" t="t" r="r" b="b"/>
              <a:pathLst>
                <a:path w="1904" h="14605">
                  <a:moveTo>
                    <a:pt x="1727" y="0"/>
                  </a:moveTo>
                  <a:lnTo>
                    <a:pt x="863" y="0"/>
                  </a:lnTo>
                  <a:lnTo>
                    <a:pt x="863" y="2882"/>
                  </a:lnTo>
                  <a:lnTo>
                    <a:pt x="0" y="2882"/>
                  </a:lnTo>
                  <a:lnTo>
                    <a:pt x="0" y="14439"/>
                  </a:lnTo>
                  <a:lnTo>
                    <a:pt x="1155" y="4622"/>
                  </a:lnTo>
                  <a:lnTo>
                    <a:pt x="1727" y="0"/>
                  </a:lnTo>
                  <a:close/>
                </a:path>
              </a:pathLst>
            </a:custGeom>
            <a:solidFill>
              <a:srgbClr val="9A9D95"/>
            </a:solidFill>
          </p:spPr>
          <p:txBody>
            <a:bodyPr wrap="square" lIns="0" tIns="0" rIns="0" bIns="0" rtlCol="0"/>
            <a:lstStyle/>
            <a:p>
              <a:endParaRPr/>
            </a:p>
          </p:txBody>
        </p:sp>
        <p:sp>
          <p:nvSpPr>
            <p:cNvPr id="1499" name="object 1502">
              <a:extLst>
                <a:ext uri="{FF2B5EF4-FFF2-40B4-BE49-F238E27FC236}">
                  <a16:creationId xmlns:a16="http://schemas.microsoft.com/office/drawing/2014/main" id="{B771AE2F-0EF4-DFF4-FF35-D2952B2AAFF5}"/>
                </a:ext>
              </a:extLst>
            </p:cNvPr>
            <p:cNvSpPr/>
            <p:nvPr/>
          </p:nvSpPr>
          <p:spPr>
            <a:xfrm>
              <a:off x="6384088" y="2981152"/>
              <a:ext cx="1270" cy="3175"/>
            </a:xfrm>
            <a:custGeom>
              <a:avLst/>
              <a:gdLst/>
              <a:ahLst/>
              <a:cxnLst/>
              <a:rect l="l" t="t" r="r" b="b"/>
              <a:pathLst>
                <a:path w="1270" h="3175">
                  <a:moveTo>
                    <a:pt x="0" y="0"/>
                  </a:moveTo>
                  <a:lnTo>
                    <a:pt x="0" y="2895"/>
                  </a:lnTo>
                  <a:lnTo>
                    <a:pt x="863" y="2895"/>
                  </a:lnTo>
                  <a:lnTo>
                    <a:pt x="584" y="1739"/>
                  </a:lnTo>
                  <a:lnTo>
                    <a:pt x="279" y="876"/>
                  </a:lnTo>
                  <a:lnTo>
                    <a:pt x="0" y="0"/>
                  </a:lnTo>
                  <a:close/>
                </a:path>
              </a:pathLst>
            </a:custGeom>
            <a:solidFill>
              <a:srgbClr val="898C95"/>
            </a:solidFill>
          </p:spPr>
          <p:txBody>
            <a:bodyPr wrap="square" lIns="0" tIns="0" rIns="0" bIns="0" rtlCol="0"/>
            <a:lstStyle/>
            <a:p>
              <a:endParaRPr/>
            </a:p>
          </p:txBody>
        </p:sp>
        <p:sp>
          <p:nvSpPr>
            <p:cNvPr id="1500" name="object 1503">
              <a:extLst>
                <a:ext uri="{FF2B5EF4-FFF2-40B4-BE49-F238E27FC236}">
                  <a16:creationId xmlns:a16="http://schemas.microsoft.com/office/drawing/2014/main" id="{A2689B72-10D3-6D13-E28A-826E5202427A}"/>
                </a:ext>
              </a:extLst>
            </p:cNvPr>
            <p:cNvSpPr/>
            <p:nvPr/>
          </p:nvSpPr>
          <p:spPr>
            <a:xfrm>
              <a:off x="6308126" y="2960937"/>
              <a:ext cx="1905" cy="21590"/>
            </a:xfrm>
            <a:custGeom>
              <a:avLst/>
              <a:gdLst/>
              <a:ahLst/>
              <a:cxnLst/>
              <a:rect l="l" t="t" r="r" b="b"/>
              <a:pathLst>
                <a:path w="1904" h="21589">
                  <a:moveTo>
                    <a:pt x="863" y="0"/>
                  </a:moveTo>
                  <a:lnTo>
                    <a:pt x="0" y="21374"/>
                  </a:lnTo>
                  <a:lnTo>
                    <a:pt x="863" y="21374"/>
                  </a:lnTo>
                  <a:lnTo>
                    <a:pt x="863" y="13576"/>
                  </a:lnTo>
                  <a:lnTo>
                    <a:pt x="1739" y="13576"/>
                  </a:lnTo>
                  <a:lnTo>
                    <a:pt x="1739" y="11556"/>
                  </a:lnTo>
                  <a:lnTo>
                    <a:pt x="863" y="0"/>
                  </a:lnTo>
                  <a:close/>
                </a:path>
              </a:pathLst>
            </a:custGeom>
            <a:solidFill>
              <a:srgbClr val="CB8F83"/>
            </a:solidFill>
          </p:spPr>
          <p:txBody>
            <a:bodyPr wrap="square" lIns="0" tIns="0" rIns="0" bIns="0" rtlCol="0"/>
            <a:lstStyle/>
            <a:p>
              <a:endParaRPr/>
            </a:p>
          </p:txBody>
        </p:sp>
        <p:sp>
          <p:nvSpPr>
            <p:cNvPr id="1501" name="object 1504">
              <a:extLst>
                <a:ext uri="{FF2B5EF4-FFF2-40B4-BE49-F238E27FC236}">
                  <a16:creationId xmlns:a16="http://schemas.microsoft.com/office/drawing/2014/main" id="{23386763-E5A2-5966-6A93-33D51DEF0438}"/>
                </a:ext>
              </a:extLst>
            </p:cNvPr>
            <p:cNvSpPr/>
            <p:nvPr/>
          </p:nvSpPr>
          <p:spPr>
            <a:xfrm>
              <a:off x="6397660" y="2965852"/>
              <a:ext cx="1270" cy="16510"/>
            </a:xfrm>
            <a:custGeom>
              <a:avLst/>
              <a:gdLst/>
              <a:ahLst/>
              <a:cxnLst/>
              <a:rect l="l" t="t" r="r" b="b"/>
              <a:pathLst>
                <a:path w="1270" h="16510">
                  <a:moveTo>
                    <a:pt x="863" y="0"/>
                  </a:moveTo>
                  <a:lnTo>
                    <a:pt x="0" y="0"/>
                  </a:lnTo>
                  <a:lnTo>
                    <a:pt x="0" y="16459"/>
                  </a:lnTo>
                  <a:lnTo>
                    <a:pt x="863" y="16459"/>
                  </a:lnTo>
                  <a:lnTo>
                    <a:pt x="863" y="0"/>
                  </a:lnTo>
                  <a:close/>
                </a:path>
              </a:pathLst>
            </a:custGeom>
            <a:solidFill>
              <a:srgbClr val="A9ACAC"/>
            </a:solidFill>
          </p:spPr>
          <p:txBody>
            <a:bodyPr wrap="square" lIns="0" tIns="0" rIns="0" bIns="0" rtlCol="0"/>
            <a:lstStyle/>
            <a:p>
              <a:endParaRPr/>
            </a:p>
          </p:txBody>
        </p:sp>
        <p:sp>
          <p:nvSpPr>
            <p:cNvPr id="1502" name="object 1505">
              <a:extLst>
                <a:ext uri="{FF2B5EF4-FFF2-40B4-BE49-F238E27FC236}">
                  <a16:creationId xmlns:a16="http://schemas.microsoft.com/office/drawing/2014/main" id="{B3E4EDCA-F9C9-2070-E3A2-055E0A95C96A}"/>
                </a:ext>
              </a:extLst>
            </p:cNvPr>
            <p:cNvSpPr/>
            <p:nvPr/>
          </p:nvSpPr>
          <p:spPr>
            <a:xfrm>
              <a:off x="6353183" y="2976534"/>
              <a:ext cx="1270" cy="5080"/>
            </a:xfrm>
            <a:custGeom>
              <a:avLst/>
              <a:gdLst/>
              <a:ahLst/>
              <a:cxnLst/>
              <a:rect l="l" t="t" r="r" b="b"/>
              <a:pathLst>
                <a:path w="1270" h="5080">
                  <a:moveTo>
                    <a:pt x="1155" y="0"/>
                  </a:moveTo>
                  <a:lnTo>
                    <a:pt x="0" y="0"/>
                  </a:lnTo>
                  <a:lnTo>
                    <a:pt x="0" y="4622"/>
                  </a:lnTo>
                  <a:lnTo>
                    <a:pt x="279" y="2882"/>
                  </a:lnTo>
                  <a:lnTo>
                    <a:pt x="584" y="1447"/>
                  </a:lnTo>
                  <a:lnTo>
                    <a:pt x="1155" y="0"/>
                  </a:lnTo>
                  <a:close/>
                </a:path>
              </a:pathLst>
            </a:custGeom>
            <a:solidFill>
              <a:srgbClr val="756766"/>
            </a:solidFill>
          </p:spPr>
          <p:txBody>
            <a:bodyPr wrap="square" lIns="0" tIns="0" rIns="0" bIns="0" rtlCol="0"/>
            <a:lstStyle/>
            <a:p>
              <a:endParaRPr/>
            </a:p>
          </p:txBody>
        </p:sp>
        <p:sp>
          <p:nvSpPr>
            <p:cNvPr id="1503" name="object 1506">
              <a:extLst>
                <a:ext uri="{FF2B5EF4-FFF2-40B4-BE49-F238E27FC236}">
                  <a16:creationId xmlns:a16="http://schemas.microsoft.com/office/drawing/2014/main" id="{ABD44843-01C1-595B-383F-4A78A4F21458}"/>
                </a:ext>
              </a:extLst>
            </p:cNvPr>
            <p:cNvSpPr/>
            <p:nvPr/>
          </p:nvSpPr>
          <p:spPr>
            <a:xfrm>
              <a:off x="6305240" y="2975955"/>
              <a:ext cx="1270" cy="5080"/>
            </a:xfrm>
            <a:custGeom>
              <a:avLst/>
              <a:gdLst/>
              <a:ahLst/>
              <a:cxnLst/>
              <a:rect l="l" t="t" r="r" b="b"/>
              <a:pathLst>
                <a:path w="1270" h="5080">
                  <a:moveTo>
                    <a:pt x="863" y="0"/>
                  </a:moveTo>
                  <a:lnTo>
                    <a:pt x="0" y="0"/>
                  </a:lnTo>
                  <a:lnTo>
                    <a:pt x="0" y="4914"/>
                  </a:lnTo>
                  <a:lnTo>
                    <a:pt x="584" y="1447"/>
                  </a:lnTo>
                  <a:lnTo>
                    <a:pt x="863" y="0"/>
                  </a:lnTo>
                  <a:close/>
                </a:path>
              </a:pathLst>
            </a:custGeom>
            <a:solidFill>
              <a:srgbClr val="E2BEB2"/>
            </a:solidFill>
          </p:spPr>
          <p:txBody>
            <a:bodyPr wrap="square" lIns="0" tIns="0" rIns="0" bIns="0" rtlCol="0"/>
            <a:lstStyle/>
            <a:p>
              <a:endParaRPr/>
            </a:p>
          </p:txBody>
        </p:sp>
        <p:sp>
          <p:nvSpPr>
            <p:cNvPr id="1504" name="object 1507">
              <a:extLst>
                <a:ext uri="{FF2B5EF4-FFF2-40B4-BE49-F238E27FC236}">
                  <a16:creationId xmlns:a16="http://schemas.microsoft.com/office/drawing/2014/main" id="{9C604BD7-DBC1-38F6-095D-5A17DACA6763}"/>
                </a:ext>
              </a:extLst>
            </p:cNvPr>
            <p:cNvSpPr/>
            <p:nvPr/>
          </p:nvSpPr>
          <p:spPr>
            <a:xfrm>
              <a:off x="6155923" y="2972487"/>
              <a:ext cx="1270" cy="6985"/>
            </a:xfrm>
            <a:custGeom>
              <a:avLst/>
              <a:gdLst/>
              <a:ahLst/>
              <a:cxnLst/>
              <a:rect l="l" t="t" r="r" b="b"/>
              <a:pathLst>
                <a:path w="1270" h="6985">
                  <a:moveTo>
                    <a:pt x="863" y="0"/>
                  </a:moveTo>
                  <a:lnTo>
                    <a:pt x="0" y="0"/>
                  </a:lnTo>
                  <a:lnTo>
                    <a:pt x="0" y="6934"/>
                  </a:lnTo>
                  <a:lnTo>
                    <a:pt x="863" y="6934"/>
                  </a:lnTo>
                  <a:lnTo>
                    <a:pt x="863" y="0"/>
                  </a:lnTo>
                  <a:close/>
                </a:path>
              </a:pathLst>
            </a:custGeom>
            <a:solidFill>
              <a:srgbClr val="818485"/>
            </a:solidFill>
          </p:spPr>
          <p:txBody>
            <a:bodyPr wrap="square" lIns="0" tIns="0" rIns="0" bIns="0" rtlCol="0"/>
            <a:lstStyle/>
            <a:p>
              <a:endParaRPr/>
            </a:p>
          </p:txBody>
        </p:sp>
        <p:sp>
          <p:nvSpPr>
            <p:cNvPr id="1505" name="object 1508">
              <a:extLst>
                <a:ext uri="{FF2B5EF4-FFF2-40B4-BE49-F238E27FC236}">
                  <a16:creationId xmlns:a16="http://schemas.microsoft.com/office/drawing/2014/main" id="{3FF2F7E5-96C8-D91E-DF86-0DAB8732B417}"/>
                </a:ext>
              </a:extLst>
            </p:cNvPr>
            <p:cNvSpPr/>
            <p:nvPr/>
          </p:nvSpPr>
          <p:spPr>
            <a:xfrm>
              <a:off x="6323431" y="2975381"/>
              <a:ext cx="2540" cy="3175"/>
            </a:xfrm>
            <a:custGeom>
              <a:avLst/>
              <a:gdLst/>
              <a:ahLst/>
              <a:cxnLst/>
              <a:rect l="l" t="t" r="r" b="b"/>
              <a:pathLst>
                <a:path w="2539" h="3175">
                  <a:moveTo>
                    <a:pt x="2019" y="0"/>
                  </a:moveTo>
                  <a:lnTo>
                    <a:pt x="0" y="0"/>
                  </a:lnTo>
                  <a:lnTo>
                    <a:pt x="0" y="2882"/>
                  </a:lnTo>
                  <a:lnTo>
                    <a:pt x="2019" y="2882"/>
                  </a:lnTo>
                  <a:lnTo>
                    <a:pt x="2019" y="0"/>
                  </a:lnTo>
                  <a:close/>
                </a:path>
              </a:pathLst>
            </a:custGeom>
            <a:solidFill>
              <a:srgbClr val="8C2F26"/>
            </a:solidFill>
          </p:spPr>
          <p:txBody>
            <a:bodyPr wrap="square" lIns="0" tIns="0" rIns="0" bIns="0" rtlCol="0"/>
            <a:lstStyle/>
            <a:p>
              <a:endParaRPr/>
            </a:p>
          </p:txBody>
        </p:sp>
        <p:sp>
          <p:nvSpPr>
            <p:cNvPr id="1506" name="object 1509">
              <a:extLst>
                <a:ext uri="{FF2B5EF4-FFF2-40B4-BE49-F238E27FC236}">
                  <a16:creationId xmlns:a16="http://schemas.microsoft.com/office/drawing/2014/main" id="{E9C23ABE-5DFD-645D-19BD-8E6D22F46D18}"/>
                </a:ext>
              </a:extLst>
            </p:cNvPr>
            <p:cNvSpPr/>
            <p:nvPr/>
          </p:nvSpPr>
          <p:spPr>
            <a:xfrm>
              <a:off x="6396504" y="2952275"/>
              <a:ext cx="1270" cy="26034"/>
            </a:xfrm>
            <a:custGeom>
              <a:avLst/>
              <a:gdLst/>
              <a:ahLst/>
              <a:cxnLst/>
              <a:rect l="l" t="t" r="r" b="b"/>
              <a:pathLst>
                <a:path w="1270" h="26035">
                  <a:moveTo>
                    <a:pt x="1155" y="0"/>
                  </a:moveTo>
                  <a:lnTo>
                    <a:pt x="0" y="0"/>
                  </a:lnTo>
                  <a:lnTo>
                    <a:pt x="468" y="12998"/>
                  </a:lnTo>
                  <a:lnTo>
                    <a:pt x="773" y="19498"/>
                  </a:lnTo>
                  <a:lnTo>
                    <a:pt x="1155" y="25996"/>
                  </a:lnTo>
                  <a:lnTo>
                    <a:pt x="1155" y="0"/>
                  </a:lnTo>
                  <a:close/>
                </a:path>
              </a:pathLst>
            </a:custGeom>
            <a:solidFill>
              <a:srgbClr val="919495"/>
            </a:solidFill>
          </p:spPr>
          <p:txBody>
            <a:bodyPr wrap="square" lIns="0" tIns="0" rIns="0" bIns="0" rtlCol="0"/>
            <a:lstStyle/>
            <a:p>
              <a:endParaRPr/>
            </a:p>
          </p:txBody>
        </p:sp>
        <p:sp>
          <p:nvSpPr>
            <p:cNvPr id="1507" name="object 1510">
              <a:extLst>
                <a:ext uri="{FF2B5EF4-FFF2-40B4-BE49-F238E27FC236}">
                  <a16:creationId xmlns:a16="http://schemas.microsoft.com/office/drawing/2014/main" id="{5DD96458-C2D8-4B1B-2669-305974FFE90C}"/>
                </a:ext>
              </a:extLst>
            </p:cNvPr>
            <p:cNvSpPr/>
            <p:nvPr/>
          </p:nvSpPr>
          <p:spPr>
            <a:xfrm>
              <a:off x="6155054" y="2972492"/>
              <a:ext cx="1270" cy="5080"/>
            </a:xfrm>
            <a:custGeom>
              <a:avLst/>
              <a:gdLst/>
              <a:ahLst/>
              <a:cxnLst/>
              <a:rect l="l" t="t" r="r" b="b"/>
              <a:pathLst>
                <a:path w="1270" h="5080">
                  <a:moveTo>
                    <a:pt x="863" y="0"/>
                  </a:moveTo>
                  <a:lnTo>
                    <a:pt x="0" y="0"/>
                  </a:lnTo>
                  <a:lnTo>
                    <a:pt x="292" y="1447"/>
                  </a:lnTo>
                  <a:lnTo>
                    <a:pt x="571" y="3175"/>
                  </a:lnTo>
                  <a:lnTo>
                    <a:pt x="863" y="4914"/>
                  </a:lnTo>
                  <a:lnTo>
                    <a:pt x="863" y="0"/>
                  </a:lnTo>
                  <a:close/>
                </a:path>
              </a:pathLst>
            </a:custGeom>
            <a:solidFill>
              <a:srgbClr val="DEDFDE"/>
            </a:solidFill>
          </p:spPr>
          <p:txBody>
            <a:bodyPr wrap="square" lIns="0" tIns="0" rIns="0" bIns="0" rtlCol="0"/>
            <a:lstStyle/>
            <a:p>
              <a:endParaRPr/>
            </a:p>
          </p:txBody>
        </p:sp>
        <p:sp>
          <p:nvSpPr>
            <p:cNvPr id="1508" name="object 1511">
              <a:extLst>
                <a:ext uri="{FF2B5EF4-FFF2-40B4-BE49-F238E27FC236}">
                  <a16:creationId xmlns:a16="http://schemas.microsoft.com/office/drawing/2014/main" id="{767021CD-66CF-E78B-6C13-9ACB2F521AC8}"/>
                </a:ext>
              </a:extLst>
            </p:cNvPr>
            <p:cNvSpPr/>
            <p:nvPr/>
          </p:nvSpPr>
          <p:spPr>
            <a:xfrm>
              <a:off x="6309859" y="2955167"/>
              <a:ext cx="2540" cy="22860"/>
            </a:xfrm>
            <a:custGeom>
              <a:avLst/>
              <a:gdLst/>
              <a:ahLst/>
              <a:cxnLst/>
              <a:rect l="l" t="t" r="r" b="b"/>
              <a:pathLst>
                <a:path w="2539" h="22860">
                  <a:moveTo>
                    <a:pt x="2032" y="0"/>
                  </a:moveTo>
                  <a:lnTo>
                    <a:pt x="1155" y="0"/>
                  </a:lnTo>
                  <a:lnTo>
                    <a:pt x="571" y="5778"/>
                  </a:lnTo>
                  <a:lnTo>
                    <a:pt x="0" y="17322"/>
                  </a:lnTo>
                  <a:lnTo>
                    <a:pt x="0" y="19354"/>
                  </a:lnTo>
                  <a:lnTo>
                    <a:pt x="571" y="21081"/>
                  </a:lnTo>
                  <a:lnTo>
                    <a:pt x="1155" y="22237"/>
                  </a:lnTo>
                  <a:lnTo>
                    <a:pt x="2032" y="22237"/>
                  </a:lnTo>
                  <a:lnTo>
                    <a:pt x="2032" y="0"/>
                  </a:lnTo>
                  <a:close/>
                </a:path>
              </a:pathLst>
            </a:custGeom>
            <a:solidFill>
              <a:srgbClr val="C77662"/>
            </a:solidFill>
          </p:spPr>
          <p:txBody>
            <a:bodyPr wrap="square" lIns="0" tIns="0" rIns="0" bIns="0" rtlCol="0"/>
            <a:lstStyle/>
            <a:p>
              <a:endParaRPr/>
            </a:p>
          </p:txBody>
        </p:sp>
        <p:sp>
          <p:nvSpPr>
            <p:cNvPr id="1509" name="object 1512">
              <a:extLst>
                <a:ext uri="{FF2B5EF4-FFF2-40B4-BE49-F238E27FC236}">
                  <a16:creationId xmlns:a16="http://schemas.microsoft.com/office/drawing/2014/main" id="{A5CDCC48-95F2-3FF7-5D11-16FD98F3CA37}"/>
                </a:ext>
              </a:extLst>
            </p:cNvPr>
            <p:cNvSpPr/>
            <p:nvPr/>
          </p:nvSpPr>
          <p:spPr>
            <a:xfrm>
              <a:off x="6353183" y="2971624"/>
              <a:ext cx="1270" cy="5080"/>
            </a:xfrm>
            <a:custGeom>
              <a:avLst/>
              <a:gdLst/>
              <a:ahLst/>
              <a:cxnLst/>
              <a:rect l="l" t="t" r="r" b="b"/>
              <a:pathLst>
                <a:path w="1270" h="5080">
                  <a:moveTo>
                    <a:pt x="1155" y="0"/>
                  </a:moveTo>
                  <a:lnTo>
                    <a:pt x="584" y="1447"/>
                  </a:lnTo>
                  <a:lnTo>
                    <a:pt x="279" y="3174"/>
                  </a:lnTo>
                  <a:lnTo>
                    <a:pt x="0" y="4914"/>
                  </a:lnTo>
                  <a:lnTo>
                    <a:pt x="1155" y="4914"/>
                  </a:lnTo>
                  <a:lnTo>
                    <a:pt x="1155" y="0"/>
                  </a:lnTo>
                  <a:close/>
                </a:path>
              </a:pathLst>
            </a:custGeom>
            <a:solidFill>
              <a:srgbClr val="675352"/>
            </a:solidFill>
          </p:spPr>
          <p:txBody>
            <a:bodyPr wrap="square" lIns="0" tIns="0" rIns="0" bIns="0" rtlCol="0"/>
            <a:lstStyle/>
            <a:p>
              <a:endParaRPr/>
            </a:p>
          </p:txBody>
        </p:sp>
        <p:sp>
          <p:nvSpPr>
            <p:cNvPr id="1510" name="object 1513">
              <a:extLst>
                <a:ext uri="{FF2B5EF4-FFF2-40B4-BE49-F238E27FC236}">
                  <a16:creationId xmlns:a16="http://schemas.microsoft.com/office/drawing/2014/main" id="{64A21D09-22B4-E34E-F3F1-1D43599D9738}"/>
                </a:ext>
              </a:extLst>
            </p:cNvPr>
            <p:cNvSpPr/>
            <p:nvPr/>
          </p:nvSpPr>
          <p:spPr>
            <a:xfrm>
              <a:off x="6305240" y="2971043"/>
              <a:ext cx="1270" cy="5080"/>
            </a:xfrm>
            <a:custGeom>
              <a:avLst/>
              <a:gdLst/>
              <a:ahLst/>
              <a:cxnLst/>
              <a:rect l="l" t="t" r="r" b="b"/>
              <a:pathLst>
                <a:path w="1270" h="5080">
                  <a:moveTo>
                    <a:pt x="292" y="0"/>
                  </a:moveTo>
                  <a:lnTo>
                    <a:pt x="0" y="1447"/>
                  </a:lnTo>
                  <a:lnTo>
                    <a:pt x="0" y="4914"/>
                  </a:lnTo>
                  <a:lnTo>
                    <a:pt x="863" y="4914"/>
                  </a:lnTo>
                  <a:lnTo>
                    <a:pt x="584" y="3174"/>
                  </a:lnTo>
                  <a:lnTo>
                    <a:pt x="292" y="1447"/>
                  </a:lnTo>
                  <a:lnTo>
                    <a:pt x="292" y="0"/>
                  </a:lnTo>
                  <a:close/>
                </a:path>
              </a:pathLst>
            </a:custGeom>
            <a:solidFill>
              <a:srgbClr val="E2BEB2"/>
            </a:solidFill>
          </p:spPr>
          <p:txBody>
            <a:bodyPr wrap="square" lIns="0" tIns="0" rIns="0" bIns="0" rtlCol="0"/>
            <a:lstStyle/>
            <a:p>
              <a:endParaRPr/>
            </a:p>
          </p:txBody>
        </p:sp>
        <p:sp>
          <p:nvSpPr>
            <p:cNvPr id="1511" name="object 1514">
              <a:extLst>
                <a:ext uri="{FF2B5EF4-FFF2-40B4-BE49-F238E27FC236}">
                  <a16:creationId xmlns:a16="http://schemas.microsoft.com/office/drawing/2014/main" id="{FDBBBA12-E24E-B881-23E4-050E2A5B0709}"/>
                </a:ext>
              </a:extLst>
            </p:cNvPr>
            <p:cNvSpPr/>
            <p:nvPr/>
          </p:nvSpPr>
          <p:spPr>
            <a:xfrm>
              <a:off x="6324301" y="2960941"/>
              <a:ext cx="2540" cy="13970"/>
            </a:xfrm>
            <a:custGeom>
              <a:avLst/>
              <a:gdLst/>
              <a:ahLst/>
              <a:cxnLst/>
              <a:rect l="l" t="t" r="r" b="b"/>
              <a:pathLst>
                <a:path w="2539" h="13969">
                  <a:moveTo>
                    <a:pt x="2019" y="0"/>
                  </a:moveTo>
                  <a:lnTo>
                    <a:pt x="0" y="0"/>
                  </a:lnTo>
                  <a:lnTo>
                    <a:pt x="0" y="13576"/>
                  </a:lnTo>
                  <a:lnTo>
                    <a:pt x="1435" y="9817"/>
                  </a:lnTo>
                  <a:lnTo>
                    <a:pt x="2019" y="0"/>
                  </a:lnTo>
                  <a:close/>
                </a:path>
              </a:pathLst>
            </a:custGeom>
            <a:solidFill>
              <a:srgbClr val="8C2F26"/>
            </a:solidFill>
          </p:spPr>
          <p:txBody>
            <a:bodyPr wrap="square" lIns="0" tIns="0" rIns="0" bIns="0" rtlCol="0"/>
            <a:lstStyle/>
            <a:p>
              <a:endParaRPr/>
            </a:p>
          </p:txBody>
        </p:sp>
        <p:sp>
          <p:nvSpPr>
            <p:cNvPr id="1512" name="object 1515">
              <a:extLst>
                <a:ext uri="{FF2B5EF4-FFF2-40B4-BE49-F238E27FC236}">
                  <a16:creationId xmlns:a16="http://schemas.microsoft.com/office/drawing/2014/main" id="{C8078098-7A39-B0AA-6DDF-2C58A6E98573}"/>
                </a:ext>
              </a:extLst>
            </p:cNvPr>
            <p:cNvSpPr/>
            <p:nvPr/>
          </p:nvSpPr>
          <p:spPr>
            <a:xfrm>
              <a:off x="6354335" y="2969602"/>
              <a:ext cx="1270" cy="5080"/>
            </a:xfrm>
            <a:custGeom>
              <a:avLst/>
              <a:gdLst/>
              <a:ahLst/>
              <a:cxnLst/>
              <a:rect l="l" t="t" r="r" b="b"/>
              <a:pathLst>
                <a:path w="1270" h="5080">
                  <a:moveTo>
                    <a:pt x="876" y="0"/>
                  </a:moveTo>
                  <a:lnTo>
                    <a:pt x="0" y="0"/>
                  </a:lnTo>
                  <a:lnTo>
                    <a:pt x="0" y="4914"/>
                  </a:lnTo>
                  <a:lnTo>
                    <a:pt x="876" y="4914"/>
                  </a:lnTo>
                  <a:lnTo>
                    <a:pt x="876" y="0"/>
                  </a:lnTo>
                  <a:close/>
                </a:path>
              </a:pathLst>
            </a:custGeom>
            <a:solidFill>
              <a:srgbClr val="756766"/>
            </a:solidFill>
          </p:spPr>
          <p:txBody>
            <a:bodyPr wrap="square" lIns="0" tIns="0" rIns="0" bIns="0" rtlCol="0"/>
            <a:lstStyle/>
            <a:p>
              <a:endParaRPr/>
            </a:p>
          </p:txBody>
        </p:sp>
        <p:sp>
          <p:nvSpPr>
            <p:cNvPr id="1513" name="object 1516">
              <a:extLst>
                <a:ext uri="{FF2B5EF4-FFF2-40B4-BE49-F238E27FC236}">
                  <a16:creationId xmlns:a16="http://schemas.microsoft.com/office/drawing/2014/main" id="{2CF77F5D-A00F-8432-F398-F39C7DB2E79F}"/>
                </a:ext>
              </a:extLst>
            </p:cNvPr>
            <p:cNvSpPr/>
            <p:nvPr/>
          </p:nvSpPr>
          <p:spPr>
            <a:xfrm>
              <a:off x="6355205" y="2962960"/>
              <a:ext cx="1270" cy="12065"/>
            </a:xfrm>
            <a:custGeom>
              <a:avLst/>
              <a:gdLst/>
              <a:ahLst/>
              <a:cxnLst/>
              <a:rect l="l" t="t" r="r" b="b"/>
              <a:pathLst>
                <a:path w="1270" h="12064">
                  <a:moveTo>
                    <a:pt x="863" y="0"/>
                  </a:moveTo>
                  <a:lnTo>
                    <a:pt x="0" y="0"/>
                  </a:lnTo>
                  <a:lnTo>
                    <a:pt x="0" y="11556"/>
                  </a:lnTo>
                  <a:lnTo>
                    <a:pt x="279" y="7505"/>
                  </a:lnTo>
                  <a:lnTo>
                    <a:pt x="863" y="0"/>
                  </a:lnTo>
                  <a:close/>
                </a:path>
              </a:pathLst>
            </a:custGeom>
            <a:solidFill>
              <a:srgbClr val="7A757F"/>
            </a:solidFill>
          </p:spPr>
          <p:txBody>
            <a:bodyPr wrap="square" lIns="0" tIns="0" rIns="0" bIns="0" rtlCol="0"/>
            <a:lstStyle/>
            <a:p>
              <a:endParaRPr/>
            </a:p>
          </p:txBody>
        </p:sp>
        <p:sp>
          <p:nvSpPr>
            <p:cNvPr id="1514" name="object 1517">
              <a:extLst>
                <a:ext uri="{FF2B5EF4-FFF2-40B4-BE49-F238E27FC236}">
                  <a16:creationId xmlns:a16="http://schemas.microsoft.com/office/drawing/2014/main" id="{B580EEC4-90DE-79F6-8E5F-A42B9188FCAE}"/>
                </a:ext>
              </a:extLst>
            </p:cNvPr>
            <p:cNvSpPr/>
            <p:nvPr/>
          </p:nvSpPr>
          <p:spPr>
            <a:xfrm>
              <a:off x="6205201" y="2911844"/>
              <a:ext cx="3175" cy="62230"/>
            </a:xfrm>
            <a:custGeom>
              <a:avLst/>
              <a:gdLst/>
              <a:ahLst/>
              <a:cxnLst/>
              <a:rect l="l" t="t" r="r" b="b"/>
              <a:pathLst>
                <a:path w="3175" h="62230">
                  <a:moveTo>
                    <a:pt x="2708" y="0"/>
                  </a:moveTo>
                  <a:lnTo>
                    <a:pt x="744" y="15137"/>
                  </a:lnTo>
                  <a:lnTo>
                    <a:pt x="0" y="30789"/>
                  </a:lnTo>
                  <a:lnTo>
                    <a:pt x="393" y="46496"/>
                  </a:lnTo>
                  <a:lnTo>
                    <a:pt x="1844" y="61798"/>
                  </a:lnTo>
                  <a:lnTo>
                    <a:pt x="1844" y="49098"/>
                  </a:lnTo>
                  <a:lnTo>
                    <a:pt x="2708" y="25120"/>
                  </a:lnTo>
                  <a:lnTo>
                    <a:pt x="2708" y="0"/>
                  </a:lnTo>
                  <a:close/>
                </a:path>
              </a:pathLst>
            </a:custGeom>
            <a:solidFill>
              <a:srgbClr val="BABCBC"/>
            </a:solidFill>
          </p:spPr>
          <p:txBody>
            <a:bodyPr wrap="square" lIns="0" tIns="0" rIns="0" bIns="0" rtlCol="0"/>
            <a:lstStyle/>
            <a:p>
              <a:endParaRPr/>
            </a:p>
          </p:txBody>
        </p:sp>
        <p:sp>
          <p:nvSpPr>
            <p:cNvPr id="1515" name="object 1518">
              <a:extLst>
                <a:ext uri="{FF2B5EF4-FFF2-40B4-BE49-F238E27FC236}">
                  <a16:creationId xmlns:a16="http://schemas.microsoft.com/office/drawing/2014/main" id="{AED04A30-3898-54FF-A304-306816016662}"/>
                </a:ext>
              </a:extLst>
            </p:cNvPr>
            <p:cNvSpPr/>
            <p:nvPr/>
          </p:nvSpPr>
          <p:spPr>
            <a:xfrm>
              <a:off x="6360399" y="2968733"/>
              <a:ext cx="2540" cy="5080"/>
            </a:xfrm>
            <a:custGeom>
              <a:avLst/>
              <a:gdLst/>
              <a:ahLst/>
              <a:cxnLst/>
              <a:rect l="l" t="t" r="r" b="b"/>
              <a:pathLst>
                <a:path w="2539" h="5080">
                  <a:moveTo>
                    <a:pt x="1447" y="0"/>
                  </a:moveTo>
                  <a:lnTo>
                    <a:pt x="0" y="2311"/>
                  </a:lnTo>
                  <a:lnTo>
                    <a:pt x="584" y="4914"/>
                  </a:lnTo>
                  <a:lnTo>
                    <a:pt x="2311" y="3187"/>
                  </a:lnTo>
                  <a:lnTo>
                    <a:pt x="2019" y="2311"/>
                  </a:lnTo>
                  <a:lnTo>
                    <a:pt x="1447" y="0"/>
                  </a:lnTo>
                  <a:close/>
                </a:path>
              </a:pathLst>
            </a:custGeom>
            <a:solidFill>
              <a:srgbClr val="B1ABB3"/>
            </a:solidFill>
          </p:spPr>
          <p:txBody>
            <a:bodyPr wrap="square" lIns="0" tIns="0" rIns="0" bIns="0" rtlCol="0"/>
            <a:lstStyle/>
            <a:p>
              <a:endParaRPr/>
            </a:p>
          </p:txBody>
        </p:sp>
        <p:sp>
          <p:nvSpPr>
            <p:cNvPr id="1516" name="object 1519">
              <a:extLst>
                <a:ext uri="{FF2B5EF4-FFF2-40B4-BE49-F238E27FC236}">
                  <a16:creationId xmlns:a16="http://schemas.microsoft.com/office/drawing/2014/main" id="{5CBB392A-685E-1A37-41DF-A45028154B66}"/>
                </a:ext>
              </a:extLst>
            </p:cNvPr>
            <p:cNvSpPr/>
            <p:nvPr/>
          </p:nvSpPr>
          <p:spPr>
            <a:xfrm>
              <a:off x="6155054" y="2969317"/>
              <a:ext cx="1270" cy="3175"/>
            </a:xfrm>
            <a:custGeom>
              <a:avLst/>
              <a:gdLst/>
              <a:ahLst/>
              <a:cxnLst/>
              <a:rect l="l" t="t" r="r" b="b"/>
              <a:pathLst>
                <a:path w="1270" h="3175">
                  <a:moveTo>
                    <a:pt x="571" y="0"/>
                  </a:moveTo>
                  <a:lnTo>
                    <a:pt x="292" y="0"/>
                  </a:lnTo>
                  <a:lnTo>
                    <a:pt x="0" y="863"/>
                  </a:lnTo>
                  <a:lnTo>
                    <a:pt x="0" y="3175"/>
                  </a:lnTo>
                  <a:lnTo>
                    <a:pt x="863" y="3175"/>
                  </a:lnTo>
                  <a:lnTo>
                    <a:pt x="863" y="292"/>
                  </a:lnTo>
                  <a:lnTo>
                    <a:pt x="571" y="0"/>
                  </a:lnTo>
                  <a:close/>
                </a:path>
              </a:pathLst>
            </a:custGeom>
            <a:solidFill>
              <a:srgbClr val="CDCFCE"/>
            </a:solidFill>
          </p:spPr>
          <p:txBody>
            <a:bodyPr wrap="square" lIns="0" tIns="0" rIns="0" bIns="0" rtlCol="0"/>
            <a:lstStyle/>
            <a:p>
              <a:endParaRPr/>
            </a:p>
          </p:txBody>
        </p:sp>
        <p:sp>
          <p:nvSpPr>
            <p:cNvPr id="1517" name="object 1520">
              <a:extLst>
                <a:ext uri="{FF2B5EF4-FFF2-40B4-BE49-F238E27FC236}">
                  <a16:creationId xmlns:a16="http://schemas.microsoft.com/office/drawing/2014/main" id="{A5F87683-C0E4-E9DF-896E-C9A5FA9D80AA}"/>
                </a:ext>
              </a:extLst>
            </p:cNvPr>
            <p:cNvSpPr/>
            <p:nvPr/>
          </p:nvSpPr>
          <p:spPr>
            <a:xfrm>
              <a:off x="6155923" y="2969609"/>
              <a:ext cx="1270" cy="3175"/>
            </a:xfrm>
            <a:custGeom>
              <a:avLst/>
              <a:gdLst/>
              <a:ahLst/>
              <a:cxnLst/>
              <a:rect l="l" t="t" r="r" b="b"/>
              <a:pathLst>
                <a:path w="1270" h="3175">
                  <a:moveTo>
                    <a:pt x="0" y="0"/>
                  </a:moveTo>
                  <a:lnTo>
                    <a:pt x="0" y="2882"/>
                  </a:lnTo>
                  <a:lnTo>
                    <a:pt x="863" y="2882"/>
                  </a:lnTo>
                  <a:lnTo>
                    <a:pt x="571" y="1727"/>
                  </a:lnTo>
                  <a:lnTo>
                    <a:pt x="292" y="863"/>
                  </a:lnTo>
                  <a:lnTo>
                    <a:pt x="0" y="0"/>
                  </a:lnTo>
                  <a:close/>
                </a:path>
              </a:pathLst>
            </a:custGeom>
            <a:solidFill>
              <a:srgbClr val="707476"/>
            </a:solidFill>
          </p:spPr>
          <p:txBody>
            <a:bodyPr wrap="square" lIns="0" tIns="0" rIns="0" bIns="0" rtlCol="0"/>
            <a:lstStyle/>
            <a:p>
              <a:endParaRPr/>
            </a:p>
          </p:txBody>
        </p:sp>
        <p:sp>
          <p:nvSpPr>
            <p:cNvPr id="1518" name="object 1521">
              <a:extLst>
                <a:ext uri="{FF2B5EF4-FFF2-40B4-BE49-F238E27FC236}">
                  <a16:creationId xmlns:a16="http://schemas.microsoft.com/office/drawing/2014/main" id="{14FD5716-A846-2B33-F2F2-671796082046}"/>
                </a:ext>
              </a:extLst>
            </p:cNvPr>
            <p:cNvSpPr/>
            <p:nvPr/>
          </p:nvSpPr>
          <p:spPr>
            <a:xfrm>
              <a:off x="6308986" y="2932068"/>
              <a:ext cx="2540" cy="40640"/>
            </a:xfrm>
            <a:custGeom>
              <a:avLst/>
              <a:gdLst/>
              <a:ahLst/>
              <a:cxnLst/>
              <a:rect l="l" t="t" r="r" b="b"/>
              <a:pathLst>
                <a:path w="2539" h="40639">
                  <a:moveTo>
                    <a:pt x="876" y="0"/>
                  </a:moveTo>
                  <a:lnTo>
                    <a:pt x="0" y="0"/>
                  </a:lnTo>
                  <a:lnTo>
                    <a:pt x="0" y="16446"/>
                  </a:lnTo>
                  <a:lnTo>
                    <a:pt x="876" y="16446"/>
                  </a:lnTo>
                  <a:lnTo>
                    <a:pt x="876" y="28003"/>
                  </a:lnTo>
                  <a:lnTo>
                    <a:pt x="0" y="28003"/>
                  </a:lnTo>
                  <a:lnTo>
                    <a:pt x="0" y="28867"/>
                  </a:lnTo>
                  <a:lnTo>
                    <a:pt x="876" y="40424"/>
                  </a:lnTo>
                  <a:lnTo>
                    <a:pt x="1447" y="28867"/>
                  </a:lnTo>
                  <a:lnTo>
                    <a:pt x="2032" y="23101"/>
                  </a:lnTo>
                  <a:lnTo>
                    <a:pt x="2032" y="11544"/>
                  </a:lnTo>
                  <a:lnTo>
                    <a:pt x="1447" y="7505"/>
                  </a:lnTo>
                  <a:lnTo>
                    <a:pt x="876" y="0"/>
                  </a:lnTo>
                  <a:close/>
                </a:path>
              </a:pathLst>
            </a:custGeom>
            <a:solidFill>
              <a:srgbClr val="DC8772"/>
            </a:solidFill>
          </p:spPr>
          <p:txBody>
            <a:bodyPr wrap="square" lIns="0" tIns="0" rIns="0" bIns="0" rtlCol="0"/>
            <a:lstStyle/>
            <a:p>
              <a:endParaRPr/>
            </a:p>
          </p:txBody>
        </p:sp>
        <p:sp>
          <p:nvSpPr>
            <p:cNvPr id="1519" name="object 1522">
              <a:extLst>
                <a:ext uri="{FF2B5EF4-FFF2-40B4-BE49-F238E27FC236}">
                  <a16:creationId xmlns:a16="http://schemas.microsoft.com/office/drawing/2014/main" id="{587BEC5F-0C2B-0C88-9037-8912EFAD6F82}"/>
                </a:ext>
              </a:extLst>
            </p:cNvPr>
            <p:cNvSpPr/>
            <p:nvPr/>
          </p:nvSpPr>
          <p:spPr>
            <a:xfrm>
              <a:off x="6357226" y="2962967"/>
              <a:ext cx="1905" cy="9525"/>
            </a:xfrm>
            <a:custGeom>
              <a:avLst/>
              <a:gdLst/>
              <a:ahLst/>
              <a:cxnLst/>
              <a:rect l="l" t="t" r="r" b="b"/>
              <a:pathLst>
                <a:path w="1904" h="9525">
                  <a:moveTo>
                    <a:pt x="1727" y="0"/>
                  </a:moveTo>
                  <a:lnTo>
                    <a:pt x="0" y="9525"/>
                  </a:lnTo>
                  <a:lnTo>
                    <a:pt x="863" y="9525"/>
                  </a:lnTo>
                  <a:lnTo>
                    <a:pt x="863" y="6642"/>
                  </a:lnTo>
                  <a:lnTo>
                    <a:pt x="1727" y="6642"/>
                  </a:lnTo>
                  <a:lnTo>
                    <a:pt x="1727" y="0"/>
                  </a:lnTo>
                  <a:close/>
                </a:path>
              </a:pathLst>
            </a:custGeom>
            <a:solidFill>
              <a:srgbClr val="928C95"/>
            </a:solidFill>
          </p:spPr>
          <p:txBody>
            <a:bodyPr wrap="square" lIns="0" tIns="0" rIns="0" bIns="0" rtlCol="0"/>
            <a:lstStyle/>
            <a:p>
              <a:endParaRPr/>
            </a:p>
          </p:txBody>
        </p:sp>
        <p:sp>
          <p:nvSpPr>
            <p:cNvPr id="1520" name="object 1523">
              <a:extLst>
                <a:ext uri="{FF2B5EF4-FFF2-40B4-BE49-F238E27FC236}">
                  <a16:creationId xmlns:a16="http://schemas.microsoft.com/office/drawing/2014/main" id="{87F229CA-741F-215F-AC1B-114DAD4A12AE}"/>
                </a:ext>
              </a:extLst>
            </p:cNvPr>
            <p:cNvSpPr/>
            <p:nvPr/>
          </p:nvSpPr>
          <p:spPr>
            <a:xfrm>
              <a:off x="6207048" y="2963824"/>
              <a:ext cx="1270" cy="8255"/>
            </a:xfrm>
            <a:custGeom>
              <a:avLst/>
              <a:gdLst/>
              <a:ahLst/>
              <a:cxnLst/>
              <a:rect l="l" t="t" r="r" b="b"/>
              <a:pathLst>
                <a:path w="1270" h="8255">
                  <a:moveTo>
                    <a:pt x="863" y="0"/>
                  </a:moveTo>
                  <a:lnTo>
                    <a:pt x="0" y="0"/>
                  </a:lnTo>
                  <a:lnTo>
                    <a:pt x="0" y="7797"/>
                  </a:lnTo>
                  <a:lnTo>
                    <a:pt x="863" y="7797"/>
                  </a:lnTo>
                  <a:lnTo>
                    <a:pt x="863" y="0"/>
                  </a:lnTo>
                  <a:close/>
                </a:path>
              </a:pathLst>
            </a:custGeom>
            <a:solidFill>
              <a:srgbClr val="9A949E"/>
            </a:solidFill>
          </p:spPr>
          <p:txBody>
            <a:bodyPr wrap="square" lIns="0" tIns="0" rIns="0" bIns="0" rtlCol="0"/>
            <a:lstStyle/>
            <a:p>
              <a:endParaRPr/>
            </a:p>
          </p:txBody>
        </p:sp>
        <p:sp>
          <p:nvSpPr>
            <p:cNvPr id="1521" name="object 1524">
              <a:extLst>
                <a:ext uri="{FF2B5EF4-FFF2-40B4-BE49-F238E27FC236}">
                  <a16:creationId xmlns:a16="http://schemas.microsoft.com/office/drawing/2014/main" id="{3FB8D26B-704A-42FC-554A-7F77777D7902}"/>
                </a:ext>
              </a:extLst>
            </p:cNvPr>
            <p:cNvSpPr/>
            <p:nvPr/>
          </p:nvSpPr>
          <p:spPr>
            <a:xfrm>
              <a:off x="6354335" y="2963827"/>
              <a:ext cx="1270" cy="6350"/>
            </a:xfrm>
            <a:custGeom>
              <a:avLst/>
              <a:gdLst/>
              <a:ahLst/>
              <a:cxnLst/>
              <a:rect l="l" t="t" r="r" b="b"/>
              <a:pathLst>
                <a:path w="1270" h="6350">
                  <a:moveTo>
                    <a:pt x="876" y="0"/>
                  </a:moveTo>
                  <a:lnTo>
                    <a:pt x="584" y="1739"/>
                  </a:lnTo>
                  <a:lnTo>
                    <a:pt x="0" y="5778"/>
                  </a:lnTo>
                  <a:lnTo>
                    <a:pt x="876" y="5778"/>
                  </a:lnTo>
                  <a:lnTo>
                    <a:pt x="876" y="0"/>
                  </a:lnTo>
                  <a:close/>
                </a:path>
              </a:pathLst>
            </a:custGeom>
            <a:solidFill>
              <a:srgbClr val="675352"/>
            </a:solidFill>
          </p:spPr>
          <p:txBody>
            <a:bodyPr wrap="square" lIns="0" tIns="0" rIns="0" bIns="0" rtlCol="0"/>
            <a:lstStyle/>
            <a:p>
              <a:endParaRPr/>
            </a:p>
          </p:txBody>
        </p:sp>
        <p:sp>
          <p:nvSpPr>
            <p:cNvPr id="1522" name="object 1525">
              <a:extLst>
                <a:ext uri="{FF2B5EF4-FFF2-40B4-BE49-F238E27FC236}">
                  <a16:creationId xmlns:a16="http://schemas.microsoft.com/office/drawing/2014/main" id="{6BFF5A6D-1B3F-9E68-60B3-EB84F6AF54B2}"/>
                </a:ext>
              </a:extLst>
            </p:cNvPr>
            <p:cNvSpPr/>
            <p:nvPr/>
          </p:nvSpPr>
          <p:spPr>
            <a:xfrm>
              <a:off x="6283001" y="2959214"/>
              <a:ext cx="1270" cy="9525"/>
            </a:xfrm>
            <a:custGeom>
              <a:avLst/>
              <a:gdLst/>
              <a:ahLst/>
              <a:cxnLst/>
              <a:rect l="l" t="t" r="r" b="b"/>
              <a:pathLst>
                <a:path w="1270" h="9525">
                  <a:moveTo>
                    <a:pt x="863" y="0"/>
                  </a:moveTo>
                  <a:lnTo>
                    <a:pt x="0" y="0"/>
                  </a:lnTo>
                  <a:lnTo>
                    <a:pt x="0" y="9525"/>
                  </a:lnTo>
                  <a:lnTo>
                    <a:pt x="863" y="9525"/>
                  </a:lnTo>
                  <a:lnTo>
                    <a:pt x="863" y="0"/>
                  </a:lnTo>
                  <a:close/>
                </a:path>
              </a:pathLst>
            </a:custGeom>
            <a:solidFill>
              <a:srgbClr val="DC8772"/>
            </a:solidFill>
          </p:spPr>
          <p:txBody>
            <a:bodyPr wrap="square" lIns="0" tIns="0" rIns="0" bIns="0" rtlCol="0"/>
            <a:lstStyle/>
            <a:p>
              <a:endParaRPr/>
            </a:p>
          </p:txBody>
        </p:sp>
        <p:sp>
          <p:nvSpPr>
            <p:cNvPr id="1523" name="object 1526">
              <a:extLst>
                <a:ext uri="{FF2B5EF4-FFF2-40B4-BE49-F238E27FC236}">
                  <a16:creationId xmlns:a16="http://schemas.microsoft.com/office/drawing/2014/main" id="{4760E4EC-0FAA-3977-C44F-11D91A26C252}"/>
                </a:ext>
              </a:extLst>
            </p:cNvPr>
            <p:cNvSpPr/>
            <p:nvPr/>
          </p:nvSpPr>
          <p:spPr>
            <a:xfrm>
              <a:off x="6304946" y="2957191"/>
              <a:ext cx="2540" cy="11430"/>
            </a:xfrm>
            <a:custGeom>
              <a:avLst/>
              <a:gdLst/>
              <a:ahLst/>
              <a:cxnLst/>
              <a:rect l="l" t="t" r="r" b="b"/>
              <a:pathLst>
                <a:path w="2539" h="11430">
                  <a:moveTo>
                    <a:pt x="1739" y="0"/>
                  </a:moveTo>
                  <a:lnTo>
                    <a:pt x="0" y="3454"/>
                  </a:lnTo>
                  <a:lnTo>
                    <a:pt x="292" y="6642"/>
                  </a:lnTo>
                  <a:lnTo>
                    <a:pt x="584" y="10972"/>
                  </a:lnTo>
                  <a:lnTo>
                    <a:pt x="584" y="10096"/>
                  </a:lnTo>
                  <a:lnTo>
                    <a:pt x="863" y="9232"/>
                  </a:lnTo>
                  <a:lnTo>
                    <a:pt x="1155" y="8661"/>
                  </a:lnTo>
                  <a:lnTo>
                    <a:pt x="1447" y="7213"/>
                  </a:lnTo>
                  <a:lnTo>
                    <a:pt x="2019" y="4902"/>
                  </a:lnTo>
                  <a:lnTo>
                    <a:pt x="1739" y="3175"/>
                  </a:lnTo>
                  <a:lnTo>
                    <a:pt x="1739" y="0"/>
                  </a:lnTo>
                  <a:close/>
                </a:path>
              </a:pathLst>
            </a:custGeom>
            <a:solidFill>
              <a:srgbClr val="E2BEB2"/>
            </a:solidFill>
          </p:spPr>
          <p:txBody>
            <a:bodyPr wrap="square" lIns="0" tIns="0" rIns="0" bIns="0" rtlCol="0"/>
            <a:lstStyle/>
            <a:p>
              <a:endParaRPr/>
            </a:p>
          </p:txBody>
        </p:sp>
        <p:sp>
          <p:nvSpPr>
            <p:cNvPr id="1524" name="object 1527">
              <a:extLst>
                <a:ext uri="{FF2B5EF4-FFF2-40B4-BE49-F238E27FC236}">
                  <a16:creationId xmlns:a16="http://schemas.microsoft.com/office/drawing/2014/main" id="{8F16B4E1-E2E3-3BB4-34D4-290E37B9AB5C}"/>
                </a:ext>
              </a:extLst>
            </p:cNvPr>
            <p:cNvSpPr/>
            <p:nvPr/>
          </p:nvSpPr>
          <p:spPr>
            <a:xfrm>
              <a:off x="6362424" y="2960940"/>
              <a:ext cx="2540" cy="6985"/>
            </a:xfrm>
            <a:custGeom>
              <a:avLst/>
              <a:gdLst/>
              <a:ahLst/>
              <a:cxnLst/>
              <a:rect l="l" t="t" r="r" b="b"/>
              <a:pathLst>
                <a:path w="2539" h="6985">
                  <a:moveTo>
                    <a:pt x="2311" y="0"/>
                  </a:moveTo>
                  <a:lnTo>
                    <a:pt x="0" y="6350"/>
                  </a:lnTo>
                  <a:lnTo>
                    <a:pt x="571" y="6934"/>
                  </a:lnTo>
                  <a:lnTo>
                    <a:pt x="1727" y="4914"/>
                  </a:lnTo>
                  <a:lnTo>
                    <a:pt x="2311" y="0"/>
                  </a:lnTo>
                  <a:close/>
                </a:path>
              </a:pathLst>
            </a:custGeom>
            <a:solidFill>
              <a:srgbClr val="B1ABB3"/>
            </a:solidFill>
          </p:spPr>
          <p:txBody>
            <a:bodyPr wrap="square" lIns="0" tIns="0" rIns="0" bIns="0" rtlCol="0"/>
            <a:lstStyle/>
            <a:p>
              <a:endParaRPr/>
            </a:p>
          </p:txBody>
        </p:sp>
        <p:sp>
          <p:nvSpPr>
            <p:cNvPr id="1525" name="object 1528">
              <a:extLst>
                <a:ext uri="{FF2B5EF4-FFF2-40B4-BE49-F238E27FC236}">
                  <a16:creationId xmlns:a16="http://schemas.microsoft.com/office/drawing/2014/main" id="{BB689284-93A7-C1FE-9C92-101BD865D156}"/>
                </a:ext>
              </a:extLst>
            </p:cNvPr>
            <p:cNvSpPr/>
            <p:nvPr/>
          </p:nvSpPr>
          <p:spPr>
            <a:xfrm>
              <a:off x="6397663" y="2954299"/>
              <a:ext cx="1270" cy="12065"/>
            </a:xfrm>
            <a:custGeom>
              <a:avLst/>
              <a:gdLst/>
              <a:ahLst/>
              <a:cxnLst/>
              <a:rect l="l" t="t" r="r" b="b"/>
              <a:pathLst>
                <a:path w="1270" h="12064">
                  <a:moveTo>
                    <a:pt x="863" y="0"/>
                  </a:moveTo>
                  <a:lnTo>
                    <a:pt x="0" y="0"/>
                  </a:lnTo>
                  <a:lnTo>
                    <a:pt x="0" y="11556"/>
                  </a:lnTo>
                  <a:lnTo>
                    <a:pt x="863" y="11556"/>
                  </a:lnTo>
                  <a:lnTo>
                    <a:pt x="863" y="0"/>
                  </a:lnTo>
                  <a:close/>
                </a:path>
              </a:pathLst>
            </a:custGeom>
            <a:solidFill>
              <a:srgbClr val="B0B3B3"/>
            </a:solidFill>
          </p:spPr>
          <p:txBody>
            <a:bodyPr wrap="square" lIns="0" tIns="0" rIns="0" bIns="0" rtlCol="0"/>
            <a:lstStyle/>
            <a:p>
              <a:endParaRPr/>
            </a:p>
          </p:txBody>
        </p:sp>
        <p:sp>
          <p:nvSpPr>
            <p:cNvPr id="1526" name="object 1529">
              <a:extLst>
                <a:ext uri="{FF2B5EF4-FFF2-40B4-BE49-F238E27FC236}">
                  <a16:creationId xmlns:a16="http://schemas.microsoft.com/office/drawing/2014/main" id="{E1DADCD8-6341-D2D8-6FEC-A153F902DED3}"/>
                </a:ext>
              </a:extLst>
            </p:cNvPr>
            <p:cNvSpPr/>
            <p:nvPr/>
          </p:nvSpPr>
          <p:spPr>
            <a:xfrm>
              <a:off x="6420763" y="2962097"/>
              <a:ext cx="1270" cy="3175"/>
            </a:xfrm>
            <a:custGeom>
              <a:avLst/>
              <a:gdLst/>
              <a:ahLst/>
              <a:cxnLst/>
              <a:rect l="l" t="t" r="r" b="b"/>
              <a:pathLst>
                <a:path w="1270" h="3175">
                  <a:moveTo>
                    <a:pt x="863" y="0"/>
                  </a:moveTo>
                  <a:lnTo>
                    <a:pt x="0" y="0"/>
                  </a:lnTo>
                  <a:lnTo>
                    <a:pt x="0" y="2895"/>
                  </a:lnTo>
                  <a:lnTo>
                    <a:pt x="292" y="3175"/>
                  </a:lnTo>
                  <a:lnTo>
                    <a:pt x="292" y="2019"/>
                  </a:lnTo>
                  <a:lnTo>
                    <a:pt x="571" y="863"/>
                  </a:lnTo>
                  <a:lnTo>
                    <a:pt x="863" y="0"/>
                  </a:lnTo>
                  <a:close/>
                </a:path>
              </a:pathLst>
            </a:custGeom>
            <a:solidFill>
              <a:srgbClr val="C4C5C5"/>
            </a:solidFill>
          </p:spPr>
          <p:txBody>
            <a:bodyPr wrap="square" lIns="0" tIns="0" rIns="0" bIns="0" rtlCol="0"/>
            <a:lstStyle/>
            <a:p>
              <a:endParaRPr/>
            </a:p>
          </p:txBody>
        </p:sp>
        <p:sp>
          <p:nvSpPr>
            <p:cNvPr id="1527" name="object 1530">
              <a:extLst>
                <a:ext uri="{FF2B5EF4-FFF2-40B4-BE49-F238E27FC236}">
                  <a16:creationId xmlns:a16="http://schemas.microsoft.com/office/drawing/2014/main" id="{6D13682B-7030-AD97-CE2F-645577B22AA5}"/>
                </a:ext>
              </a:extLst>
            </p:cNvPr>
            <p:cNvSpPr/>
            <p:nvPr/>
          </p:nvSpPr>
          <p:spPr>
            <a:xfrm>
              <a:off x="6419609" y="2962096"/>
              <a:ext cx="1270" cy="3175"/>
            </a:xfrm>
            <a:custGeom>
              <a:avLst/>
              <a:gdLst/>
              <a:ahLst/>
              <a:cxnLst/>
              <a:rect l="l" t="t" r="r" b="b"/>
              <a:pathLst>
                <a:path w="1270" h="3175">
                  <a:moveTo>
                    <a:pt x="1155" y="0"/>
                  </a:moveTo>
                  <a:lnTo>
                    <a:pt x="0" y="0"/>
                  </a:lnTo>
                  <a:lnTo>
                    <a:pt x="584" y="1727"/>
                  </a:lnTo>
                  <a:lnTo>
                    <a:pt x="1155" y="2895"/>
                  </a:lnTo>
                  <a:lnTo>
                    <a:pt x="1155" y="0"/>
                  </a:lnTo>
                  <a:close/>
                </a:path>
              </a:pathLst>
            </a:custGeom>
            <a:solidFill>
              <a:srgbClr val="707476"/>
            </a:solidFill>
          </p:spPr>
          <p:txBody>
            <a:bodyPr wrap="square" lIns="0" tIns="0" rIns="0" bIns="0" rtlCol="0"/>
            <a:lstStyle/>
            <a:p>
              <a:endParaRPr/>
            </a:p>
          </p:txBody>
        </p:sp>
        <p:sp>
          <p:nvSpPr>
            <p:cNvPr id="1528" name="object 1531">
              <a:extLst>
                <a:ext uri="{FF2B5EF4-FFF2-40B4-BE49-F238E27FC236}">
                  <a16:creationId xmlns:a16="http://schemas.microsoft.com/office/drawing/2014/main" id="{87EA4431-BA7E-13DA-7D01-00875779ACC6}"/>
                </a:ext>
              </a:extLst>
            </p:cNvPr>
            <p:cNvSpPr/>
            <p:nvPr/>
          </p:nvSpPr>
          <p:spPr>
            <a:xfrm>
              <a:off x="6207048" y="2960941"/>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A9ACAC"/>
            </a:solidFill>
          </p:spPr>
          <p:txBody>
            <a:bodyPr wrap="square" lIns="0" tIns="0" rIns="0" bIns="0" rtlCol="0"/>
            <a:lstStyle/>
            <a:p>
              <a:endParaRPr/>
            </a:p>
          </p:txBody>
        </p:sp>
        <p:sp>
          <p:nvSpPr>
            <p:cNvPr id="1529" name="object 1532">
              <a:extLst>
                <a:ext uri="{FF2B5EF4-FFF2-40B4-BE49-F238E27FC236}">
                  <a16:creationId xmlns:a16="http://schemas.microsoft.com/office/drawing/2014/main" id="{2C7FB850-1462-BA2B-827D-6D287614B7C9}"/>
                </a:ext>
              </a:extLst>
            </p:cNvPr>
            <p:cNvSpPr/>
            <p:nvPr/>
          </p:nvSpPr>
          <p:spPr>
            <a:xfrm>
              <a:off x="6383430" y="2928884"/>
              <a:ext cx="1905" cy="35560"/>
            </a:xfrm>
            <a:custGeom>
              <a:avLst/>
              <a:gdLst/>
              <a:ahLst/>
              <a:cxnLst/>
              <a:rect l="l" t="t" r="r" b="b"/>
              <a:pathLst>
                <a:path w="1904" h="35560">
                  <a:moveTo>
                    <a:pt x="657" y="0"/>
                  </a:moveTo>
                  <a:lnTo>
                    <a:pt x="164" y="20198"/>
                  </a:lnTo>
                  <a:lnTo>
                    <a:pt x="0" y="30570"/>
                  </a:lnTo>
                  <a:lnTo>
                    <a:pt x="164" y="34391"/>
                  </a:lnTo>
                  <a:lnTo>
                    <a:pt x="657" y="34937"/>
                  </a:lnTo>
                  <a:lnTo>
                    <a:pt x="1143" y="14739"/>
                  </a:lnTo>
                  <a:lnTo>
                    <a:pt x="1304" y="4367"/>
                  </a:lnTo>
                  <a:lnTo>
                    <a:pt x="1143" y="545"/>
                  </a:lnTo>
                  <a:lnTo>
                    <a:pt x="657" y="0"/>
                  </a:lnTo>
                  <a:close/>
                </a:path>
              </a:pathLst>
            </a:custGeom>
            <a:solidFill>
              <a:srgbClr val="919495"/>
            </a:solidFill>
          </p:spPr>
          <p:txBody>
            <a:bodyPr wrap="square" lIns="0" tIns="0" rIns="0" bIns="0" rtlCol="0"/>
            <a:lstStyle/>
            <a:p>
              <a:endParaRPr/>
            </a:p>
          </p:txBody>
        </p:sp>
        <p:sp>
          <p:nvSpPr>
            <p:cNvPr id="1530" name="object 1533">
              <a:extLst>
                <a:ext uri="{FF2B5EF4-FFF2-40B4-BE49-F238E27FC236}">
                  <a16:creationId xmlns:a16="http://schemas.microsoft.com/office/drawing/2014/main" id="{ABE49CDC-81E4-4C8E-5772-03B0B618674E}"/>
                </a:ext>
              </a:extLst>
            </p:cNvPr>
            <p:cNvSpPr/>
            <p:nvPr/>
          </p:nvSpPr>
          <p:spPr>
            <a:xfrm>
              <a:off x="6355206" y="2959201"/>
              <a:ext cx="1270" cy="3810"/>
            </a:xfrm>
            <a:custGeom>
              <a:avLst/>
              <a:gdLst/>
              <a:ahLst/>
              <a:cxnLst/>
              <a:rect l="l" t="t" r="r" b="b"/>
              <a:pathLst>
                <a:path w="1270" h="3810">
                  <a:moveTo>
                    <a:pt x="863" y="0"/>
                  </a:moveTo>
                  <a:lnTo>
                    <a:pt x="0" y="0"/>
                  </a:lnTo>
                  <a:lnTo>
                    <a:pt x="0" y="3759"/>
                  </a:lnTo>
                  <a:lnTo>
                    <a:pt x="863" y="3759"/>
                  </a:lnTo>
                  <a:lnTo>
                    <a:pt x="863" y="0"/>
                  </a:lnTo>
                  <a:close/>
                </a:path>
              </a:pathLst>
            </a:custGeom>
            <a:solidFill>
              <a:srgbClr val="756766"/>
            </a:solidFill>
          </p:spPr>
          <p:txBody>
            <a:bodyPr wrap="square" lIns="0" tIns="0" rIns="0" bIns="0" rtlCol="0"/>
            <a:lstStyle/>
            <a:p>
              <a:endParaRPr/>
            </a:p>
          </p:txBody>
        </p:sp>
        <p:sp>
          <p:nvSpPr>
            <p:cNvPr id="1531" name="object 1534">
              <a:extLst>
                <a:ext uri="{FF2B5EF4-FFF2-40B4-BE49-F238E27FC236}">
                  <a16:creationId xmlns:a16="http://schemas.microsoft.com/office/drawing/2014/main" id="{EAC48163-0C2E-172F-F013-FD7B8ADFA675}"/>
                </a:ext>
              </a:extLst>
            </p:cNvPr>
            <p:cNvSpPr/>
            <p:nvPr/>
          </p:nvSpPr>
          <p:spPr>
            <a:xfrm>
              <a:off x="6410078" y="2959208"/>
              <a:ext cx="1270" cy="3175"/>
            </a:xfrm>
            <a:custGeom>
              <a:avLst/>
              <a:gdLst/>
              <a:ahLst/>
              <a:cxnLst/>
              <a:rect l="l" t="t" r="r" b="b"/>
              <a:pathLst>
                <a:path w="1270" h="3175">
                  <a:moveTo>
                    <a:pt x="863" y="0"/>
                  </a:moveTo>
                  <a:lnTo>
                    <a:pt x="0" y="0"/>
                  </a:lnTo>
                  <a:lnTo>
                    <a:pt x="584" y="1727"/>
                  </a:lnTo>
                  <a:lnTo>
                    <a:pt x="863" y="2882"/>
                  </a:lnTo>
                  <a:lnTo>
                    <a:pt x="863" y="0"/>
                  </a:lnTo>
                  <a:close/>
                </a:path>
              </a:pathLst>
            </a:custGeom>
            <a:solidFill>
              <a:srgbClr val="C4C5C5"/>
            </a:solidFill>
          </p:spPr>
          <p:txBody>
            <a:bodyPr wrap="square" lIns="0" tIns="0" rIns="0" bIns="0" rtlCol="0"/>
            <a:lstStyle/>
            <a:p>
              <a:endParaRPr/>
            </a:p>
          </p:txBody>
        </p:sp>
        <p:sp>
          <p:nvSpPr>
            <p:cNvPr id="1532" name="object 1535">
              <a:extLst>
                <a:ext uri="{FF2B5EF4-FFF2-40B4-BE49-F238E27FC236}">
                  <a16:creationId xmlns:a16="http://schemas.microsoft.com/office/drawing/2014/main" id="{F09A9031-6118-E5AD-D1F7-EDC26FC1A14D}"/>
                </a:ext>
              </a:extLst>
            </p:cNvPr>
            <p:cNvSpPr/>
            <p:nvPr/>
          </p:nvSpPr>
          <p:spPr>
            <a:xfrm>
              <a:off x="6419609" y="2952279"/>
              <a:ext cx="1270" cy="10160"/>
            </a:xfrm>
            <a:custGeom>
              <a:avLst/>
              <a:gdLst/>
              <a:ahLst/>
              <a:cxnLst/>
              <a:rect l="l" t="t" r="r" b="b"/>
              <a:pathLst>
                <a:path w="1270" h="10160">
                  <a:moveTo>
                    <a:pt x="1155" y="0"/>
                  </a:moveTo>
                  <a:lnTo>
                    <a:pt x="0" y="0"/>
                  </a:lnTo>
                  <a:lnTo>
                    <a:pt x="0" y="9817"/>
                  </a:lnTo>
                  <a:lnTo>
                    <a:pt x="1155" y="9817"/>
                  </a:lnTo>
                  <a:lnTo>
                    <a:pt x="1155" y="0"/>
                  </a:lnTo>
                  <a:close/>
                </a:path>
              </a:pathLst>
            </a:custGeom>
            <a:solidFill>
              <a:srgbClr val="818485"/>
            </a:solidFill>
          </p:spPr>
          <p:txBody>
            <a:bodyPr wrap="square" lIns="0" tIns="0" rIns="0" bIns="0" rtlCol="0"/>
            <a:lstStyle/>
            <a:p>
              <a:endParaRPr/>
            </a:p>
          </p:txBody>
        </p:sp>
        <p:sp>
          <p:nvSpPr>
            <p:cNvPr id="1533" name="object 1536">
              <a:extLst>
                <a:ext uri="{FF2B5EF4-FFF2-40B4-BE49-F238E27FC236}">
                  <a16:creationId xmlns:a16="http://schemas.microsoft.com/office/drawing/2014/main" id="{07152084-800C-1427-705E-C1F944F70D20}"/>
                </a:ext>
              </a:extLst>
            </p:cNvPr>
            <p:cNvSpPr/>
            <p:nvPr/>
          </p:nvSpPr>
          <p:spPr>
            <a:xfrm>
              <a:off x="6420765" y="2955161"/>
              <a:ext cx="1270" cy="6985"/>
            </a:xfrm>
            <a:custGeom>
              <a:avLst/>
              <a:gdLst/>
              <a:ahLst/>
              <a:cxnLst/>
              <a:rect l="l" t="t" r="r" b="b"/>
              <a:pathLst>
                <a:path w="1270" h="6985">
                  <a:moveTo>
                    <a:pt x="0" y="0"/>
                  </a:moveTo>
                  <a:lnTo>
                    <a:pt x="0" y="6934"/>
                  </a:lnTo>
                  <a:lnTo>
                    <a:pt x="863" y="6934"/>
                  </a:lnTo>
                  <a:lnTo>
                    <a:pt x="0" y="0"/>
                  </a:lnTo>
                  <a:close/>
                </a:path>
              </a:pathLst>
            </a:custGeom>
            <a:solidFill>
              <a:srgbClr val="DEDFDE"/>
            </a:solidFill>
          </p:spPr>
          <p:txBody>
            <a:bodyPr wrap="square" lIns="0" tIns="0" rIns="0" bIns="0" rtlCol="0"/>
            <a:lstStyle/>
            <a:p>
              <a:endParaRPr/>
            </a:p>
          </p:txBody>
        </p:sp>
        <p:sp>
          <p:nvSpPr>
            <p:cNvPr id="1534" name="object 1537">
              <a:extLst>
                <a:ext uri="{FF2B5EF4-FFF2-40B4-BE49-F238E27FC236}">
                  <a16:creationId xmlns:a16="http://schemas.microsoft.com/office/drawing/2014/main" id="{894613EC-50FE-E13E-F178-3A9C3E3EDF26}"/>
                </a:ext>
              </a:extLst>
            </p:cNvPr>
            <p:cNvSpPr/>
            <p:nvPr/>
          </p:nvSpPr>
          <p:spPr>
            <a:xfrm>
              <a:off x="6207043" y="2936962"/>
              <a:ext cx="1270" cy="24130"/>
            </a:xfrm>
            <a:custGeom>
              <a:avLst/>
              <a:gdLst/>
              <a:ahLst/>
              <a:cxnLst/>
              <a:rect l="l" t="t" r="r" b="b"/>
              <a:pathLst>
                <a:path w="1270" h="24130">
                  <a:moveTo>
                    <a:pt x="863" y="0"/>
                  </a:moveTo>
                  <a:lnTo>
                    <a:pt x="0" y="23977"/>
                  </a:lnTo>
                  <a:lnTo>
                    <a:pt x="863" y="23977"/>
                  </a:lnTo>
                  <a:lnTo>
                    <a:pt x="863" y="0"/>
                  </a:lnTo>
                  <a:close/>
                </a:path>
              </a:pathLst>
            </a:custGeom>
            <a:solidFill>
              <a:srgbClr val="B0B3B3"/>
            </a:solidFill>
          </p:spPr>
          <p:txBody>
            <a:bodyPr wrap="square" lIns="0" tIns="0" rIns="0" bIns="0" rtlCol="0"/>
            <a:lstStyle/>
            <a:p>
              <a:endParaRPr/>
            </a:p>
          </p:txBody>
        </p:sp>
        <p:sp>
          <p:nvSpPr>
            <p:cNvPr id="1535" name="object 1538">
              <a:extLst>
                <a:ext uri="{FF2B5EF4-FFF2-40B4-BE49-F238E27FC236}">
                  <a16:creationId xmlns:a16="http://schemas.microsoft.com/office/drawing/2014/main" id="{889CF2D8-B13A-BDE7-8F01-382DF0C61850}"/>
                </a:ext>
              </a:extLst>
            </p:cNvPr>
            <p:cNvSpPr/>
            <p:nvPr/>
          </p:nvSpPr>
          <p:spPr>
            <a:xfrm>
              <a:off x="6207909" y="2934943"/>
              <a:ext cx="1270" cy="26034"/>
            </a:xfrm>
            <a:custGeom>
              <a:avLst/>
              <a:gdLst/>
              <a:ahLst/>
              <a:cxnLst/>
              <a:rect l="l" t="t" r="r" b="b"/>
              <a:pathLst>
                <a:path w="1270" h="26035">
                  <a:moveTo>
                    <a:pt x="863" y="0"/>
                  </a:moveTo>
                  <a:lnTo>
                    <a:pt x="0" y="0"/>
                  </a:lnTo>
                  <a:lnTo>
                    <a:pt x="0" y="25996"/>
                  </a:lnTo>
                  <a:lnTo>
                    <a:pt x="863" y="0"/>
                  </a:lnTo>
                  <a:close/>
                </a:path>
              </a:pathLst>
            </a:custGeom>
            <a:solidFill>
              <a:srgbClr val="999C9D"/>
            </a:solidFill>
          </p:spPr>
          <p:txBody>
            <a:bodyPr wrap="square" lIns="0" tIns="0" rIns="0" bIns="0" rtlCol="0"/>
            <a:lstStyle/>
            <a:p>
              <a:endParaRPr/>
            </a:p>
          </p:txBody>
        </p:sp>
        <p:sp>
          <p:nvSpPr>
            <p:cNvPr id="1536" name="object 1539">
              <a:extLst>
                <a:ext uri="{FF2B5EF4-FFF2-40B4-BE49-F238E27FC236}">
                  <a16:creationId xmlns:a16="http://schemas.microsoft.com/office/drawing/2014/main" id="{1EEF20EE-1CCB-FF0D-C894-1B0E937E9BBE}"/>
                </a:ext>
              </a:extLst>
            </p:cNvPr>
            <p:cNvSpPr/>
            <p:nvPr/>
          </p:nvSpPr>
          <p:spPr>
            <a:xfrm>
              <a:off x="6283867" y="2835019"/>
              <a:ext cx="5080" cy="111125"/>
            </a:xfrm>
            <a:custGeom>
              <a:avLst/>
              <a:gdLst/>
              <a:ahLst/>
              <a:cxnLst/>
              <a:rect l="l" t="t" r="r" b="b"/>
              <a:pathLst>
                <a:path w="5079" h="111125">
                  <a:moveTo>
                    <a:pt x="4914" y="0"/>
                  </a:moveTo>
                  <a:lnTo>
                    <a:pt x="4077" y="21439"/>
                  </a:lnTo>
                  <a:lnTo>
                    <a:pt x="3648" y="35023"/>
                  </a:lnTo>
                  <a:lnTo>
                    <a:pt x="3489" y="46545"/>
                  </a:lnTo>
                  <a:lnTo>
                    <a:pt x="3467" y="61798"/>
                  </a:lnTo>
                  <a:lnTo>
                    <a:pt x="2269" y="67490"/>
                  </a:lnTo>
                  <a:lnTo>
                    <a:pt x="1509" y="72667"/>
                  </a:lnTo>
                  <a:lnTo>
                    <a:pt x="861" y="80280"/>
                  </a:lnTo>
                  <a:lnTo>
                    <a:pt x="0" y="93281"/>
                  </a:lnTo>
                  <a:lnTo>
                    <a:pt x="0" y="110545"/>
                  </a:lnTo>
                  <a:lnTo>
                    <a:pt x="103" y="98736"/>
                  </a:lnTo>
                  <a:lnTo>
                    <a:pt x="1255" y="85022"/>
                  </a:lnTo>
                  <a:lnTo>
                    <a:pt x="4218" y="72667"/>
                  </a:lnTo>
                  <a:lnTo>
                    <a:pt x="4343" y="67490"/>
                  </a:lnTo>
                  <a:lnTo>
                    <a:pt x="4435" y="46545"/>
                  </a:lnTo>
                  <a:lnTo>
                    <a:pt x="4523" y="35023"/>
                  </a:lnTo>
                  <a:lnTo>
                    <a:pt x="4700" y="17980"/>
                  </a:lnTo>
                  <a:lnTo>
                    <a:pt x="4914" y="0"/>
                  </a:lnTo>
                  <a:close/>
                </a:path>
              </a:pathLst>
            </a:custGeom>
            <a:solidFill>
              <a:srgbClr val="CB8F83"/>
            </a:solidFill>
          </p:spPr>
          <p:txBody>
            <a:bodyPr wrap="square" lIns="0" tIns="0" rIns="0" bIns="0" rtlCol="0"/>
            <a:lstStyle/>
            <a:p>
              <a:endParaRPr/>
            </a:p>
          </p:txBody>
        </p:sp>
        <p:sp>
          <p:nvSpPr>
            <p:cNvPr id="1537" name="object 1540">
              <a:extLst>
                <a:ext uri="{FF2B5EF4-FFF2-40B4-BE49-F238E27FC236}">
                  <a16:creationId xmlns:a16="http://schemas.microsoft.com/office/drawing/2014/main" id="{C23A76F5-D4CA-990F-14F0-C9425F6506B8}"/>
                </a:ext>
              </a:extLst>
            </p:cNvPr>
            <p:cNvSpPr/>
            <p:nvPr/>
          </p:nvSpPr>
          <p:spPr>
            <a:xfrm>
              <a:off x="6153908" y="2949385"/>
              <a:ext cx="1270" cy="11430"/>
            </a:xfrm>
            <a:custGeom>
              <a:avLst/>
              <a:gdLst/>
              <a:ahLst/>
              <a:cxnLst/>
              <a:rect l="l" t="t" r="r" b="b"/>
              <a:pathLst>
                <a:path w="1270" h="11430">
                  <a:moveTo>
                    <a:pt x="1143" y="0"/>
                  </a:moveTo>
                  <a:lnTo>
                    <a:pt x="0" y="0"/>
                  </a:lnTo>
                  <a:lnTo>
                    <a:pt x="0" y="3759"/>
                  </a:lnTo>
                  <a:lnTo>
                    <a:pt x="571" y="11264"/>
                  </a:lnTo>
                  <a:lnTo>
                    <a:pt x="571" y="7505"/>
                  </a:lnTo>
                  <a:lnTo>
                    <a:pt x="1143" y="0"/>
                  </a:lnTo>
                  <a:close/>
                </a:path>
              </a:pathLst>
            </a:custGeom>
            <a:solidFill>
              <a:srgbClr val="898C8D"/>
            </a:solidFill>
          </p:spPr>
          <p:txBody>
            <a:bodyPr wrap="square" lIns="0" tIns="0" rIns="0" bIns="0" rtlCol="0"/>
            <a:lstStyle/>
            <a:p>
              <a:endParaRPr/>
            </a:p>
          </p:txBody>
        </p:sp>
        <p:sp>
          <p:nvSpPr>
            <p:cNvPr id="1538" name="object 1541">
              <a:extLst>
                <a:ext uri="{FF2B5EF4-FFF2-40B4-BE49-F238E27FC236}">
                  <a16:creationId xmlns:a16="http://schemas.microsoft.com/office/drawing/2014/main" id="{1AD0F23B-D31B-EB51-74C7-95902512A4B3}"/>
                </a:ext>
              </a:extLst>
            </p:cNvPr>
            <p:cNvSpPr/>
            <p:nvPr/>
          </p:nvSpPr>
          <p:spPr>
            <a:xfrm>
              <a:off x="6308992" y="2948517"/>
              <a:ext cx="1270" cy="12065"/>
            </a:xfrm>
            <a:custGeom>
              <a:avLst/>
              <a:gdLst/>
              <a:ahLst/>
              <a:cxnLst/>
              <a:rect l="l" t="t" r="r" b="b"/>
              <a:pathLst>
                <a:path w="1270" h="12064">
                  <a:moveTo>
                    <a:pt x="876" y="0"/>
                  </a:moveTo>
                  <a:lnTo>
                    <a:pt x="0" y="0"/>
                  </a:lnTo>
                  <a:lnTo>
                    <a:pt x="0" y="11556"/>
                  </a:lnTo>
                  <a:lnTo>
                    <a:pt x="876" y="11556"/>
                  </a:lnTo>
                  <a:lnTo>
                    <a:pt x="876" y="0"/>
                  </a:lnTo>
                  <a:close/>
                </a:path>
              </a:pathLst>
            </a:custGeom>
            <a:solidFill>
              <a:srgbClr val="CB8F83"/>
            </a:solidFill>
          </p:spPr>
          <p:txBody>
            <a:bodyPr wrap="square" lIns="0" tIns="0" rIns="0" bIns="0" rtlCol="0"/>
            <a:lstStyle/>
            <a:p>
              <a:endParaRPr/>
            </a:p>
          </p:txBody>
        </p:sp>
        <p:sp>
          <p:nvSpPr>
            <p:cNvPr id="1539" name="object 1542">
              <a:extLst>
                <a:ext uri="{FF2B5EF4-FFF2-40B4-BE49-F238E27FC236}">
                  <a16:creationId xmlns:a16="http://schemas.microsoft.com/office/drawing/2014/main" id="{A11B9231-B0A4-6189-9433-F67FB3B6EC26}"/>
                </a:ext>
              </a:extLst>
            </p:cNvPr>
            <p:cNvSpPr/>
            <p:nvPr/>
          </p:nvSpPr>
          <p:spPr>
            <a:xfrm>
              <a:off x="6324301" y="2956314"/>
              <a:ext cx="1905" cy="3810"/>
            </a:xfrm>
            <a:custGeom>
              <a:avLst/>
              <a:gdLst/>
              <a:ahLst/>
              <a:cxnLst/>
              <a:rect l="l" t="t" r="r" b="b"/>
              <a:pathLst>
                <a:path w="1904" h="3810">
                  <a:moveTo>
                    <a:pt x="1435" y="0"/>
                  </a:moveTo>
                  <a:lnTo>
                    <a:pt x="863" y="1155"/>
                  </a:lnTo>
                  <a:lnTo>
                    <a:pt x="279" y="2311"/>
                  </a:lnTo>
                  <a:lnTo>
                    <a:pt x="0" y="3759"/>
                  </a:lnTo>
                  <a:lnTo>
                    <a:pt x="863" y="3175"/>
                  </a:lnTo>
                  <a:lnTo>
                    <a:pt x="1435" y="0"/>
                  </a:lnTo>
                  <a:close/>
                </a:path>
              </a:pathLst>
            </a:custGeom>
            <a:solidFill>
              <a:srgbClr val="8C2F26"/>
            </a:solidFill>
          </p:spPr>
          <p:txBody>
            <a:bodyPr wrap="square" lIns="0" tIns="0" rIns="0" bIns="0" rtlCol="0"/>
            <a:lstStyle/>
            <a:p>
              <a:endParaRPr/>
            </a:p>
          </p:txBody>
        </p:sp>
        <p:sp>
          <p:nvSpPr>
            <p:cNvPr id="1540" name="object 1543">
              <a:extLst>
                <a:ext uri="{FF2B5EF4-FFF2-40B4-BE49-F238E27FC236}">
                  <a16:creationId xmlns:a16="http://schemas.microsoft.com/office/drawing/2014/main" id="{B235E7C3-5063-B55B-9C41-21A3E037E470}"/>
                </a:ext>
              </a:extLst>
            </p:cNvPr>
            <p:cNvSpPr/>
            <p:nvPr/>
          </p:nvSpPr>
          <p:spPr>
            <a:xfrm>
              <a:off x="6364731" y="2952280"/>
              <a:ext cx="1270" cy="8255"/>
            </a:xfrm>
            <a:custGeom>
              <a:avLst/>
              <a:gdLst/>
              <a:ahLst/>
              <a:cxnLst/>
              <a:rect l="l" t="t" r="r" b="b"/>
              <a:pathLst>
                <a:path w="1270" h="8255">
                  <a:moveTo>
                    <a:pt x="1155" y="0"/>
                  </a:moveTo>
                  <a:lnTo>
                    <a:pt x="0" y="0"/>
                  </a:lnTo>
                  <a:lnTo>
                    <a:pt x="0" y="7797"/>
                  </a:lnTo>
                  <a:lnTo>
                    <a:pt x="1155" y="7797"/>
                  </a:lnTo>
                  <a:lnTo>
                    <a:pt x="1155" y="0"/>
                  </a:lnTo>
                  <a:close/>
                </a:path>
              </a:pathLst>
            </a:custGeom>
            <a:solidFill>
              <a:srgbClr val="B1ABB3"/>
            </a:solidFill>
          </p:spPr>
          <p:txBody>
            <a:bodyPr wrap="square" lIns="0" tIns="0" rIns="0" bIns="0" rtlCol="0"/>
            <a:lstStyle/>
            <a:p>
              <a:endParaRPr/>
            </a:p>
          </p:txBody>
        </p:sp>
        <p:sp>
          <p:nvSpPr>
            <p:cNvPr id="1541" name="object 1544">
              <a:extLst>
                <a:ext uri="{FF2B5EF4-FFF2-40B4-BE49-F238E27FC236}">
                  <a16:creationId xmlns:a16="http://schemas.microsoft.com/office/drawing/2014/main" id="{0F9D34AE-A917-8377-B5CF-929D4DFD44F2}"/>
                </a:ext>
              </a:extLst>
            </p:cNvPr>
            <p:cNvSpPr/>
            <p:nvPr/>
          </p:nvSpPr>
          <p:spPr>
            <a:xfrm>
              <a:off x="6215710" y="2955165"/>
              <a:ext cx="1270" cy="4445"/>
            </a:xfrm>
            <a:custGeom>
              <a:avLst/>
              <a:gdLst/>
              <a:ahLst/>
              <a:cxnLst/>
              <a:rect l="l" t="t" r="r" b="b"/>
              <a:pathLst>
                <a:path w="1270" h="4444">
                  <a:moveTo>
                    <a:pt x="863" y="0"/>
                  </a:moveTo>
                  <a:lnTo>
                    <a:pt x="0" y="0"/>
                  </a:lnTo>
                  <a:lnTo>
                    <a:pt x="0" y="4038"/>
                  </a:lnTo>
                  <a:lnTo>
                    <a:pt x="863" y="4038"/>
                  </a:lnTo>
                  <a:lnTo>
                    <a:pt x="863" y="0"/>
                  </a:lnTo>
                  <a:close/>
                </a:path>
              </a:pathLst>
            </a:custGeom>
            <a:solidFill>
              <a:srgbClr val="81837D"/>
            </a:solidFill>
          </p:spPr>
          <p:txBody>
            <a:bodyPr wrap="square" lIns="0" tIns="0" rIns="0" bIns="0" rtlCol="0"/>
            <a:lstStyle/>
            <a:p>
              <a:endParaRPr/>
            </a:p>
          </p:txBody>
        </p:sp>
        <p:sp>
          <p:nvSpPr>
            <p:cNvPr id="1542" name="object 1545">
              <a:extLst>
                <a:ext uri="{FF2B5EF4-FFF2-40B4-BE49-F238E27FC236}">
                  <a16:creationId xmlns:a16="http://schemas.microsoft.com/office/drawing/2014/main" id="{42723484-1DF1-6B9F-521A-641461A97260}"/>
                </a:ext>
              </a:extLst>
            </p:cNvPr>
            <p:cNvSpPr/>
            <p:nvPr/>
          </p:nvSpPr>
          <p:spPr>
            <a:xfrm>
              <a:off x="6282994" y="2928302"/>
              <a:ext cx="1270" cy="31115"/>
            </a:xfrm>
            <a:custGeom>
              <a:avLst/>
              <a:gdLst/>
              <a:ahLst/>
              <a:cxnLst/>
              <a:rect l="l" t="t" r="r" b="b"/>
              <a:pathLst>
                <a:path w="1270" h="31114">
                  <a:moveTo>
                    <a:pt x="863" y="0"/>
                  </a:moveTo>
                  <a:lnTo>
                    <a:pt x="0" y="0"/>
                  </a:lnTo>
                  <a:lnTo>
                    <a:pt x="0" y="30899"/>
                  </a:lnTo>
                  <a:lnTo>
                    <a:pt x="863" y="30899"/>
                  </a:lnTo>
                  <a:lnTo>
                    <a:pt x="863" y="0"/>
                  </a:lnTo>
                  <a:close/>
                </a:path>
              </a:pathLst>
            </a:custGeom>
            <a:solidFill>
              <a:srgbClr val="C77662"/>
            </a:solidFill>
          </p:spPr>
          <p:txBody>
            <a:bodyPr wrap="square" lIns="0" tIns="0" rIns="0" bIns="0" rtlCol="0"/>
            <a:lstStyle/>
            <a:p>
              <a:endParaRPr/>
            </a:p>
          </p:txBody>
        </p:sp>
        <p:sp>
          <p:nvSpPr>
            <p:cNvPr id="1543" name="object 1546">
              <a:extLst>
                <a:ext uri="{FF2B5EF4-FFF2-40B4-BE49-F238E27FC236}">
                  <a16:creationId xmlns:a16="http://schemas.microsoft.com/office/drawing/2014/main" id="{3E94250F-D9ED-47D6-EC38-4FEB4ED6308B}"/>
                </a:ext>
              </a:extLst>
            </p:cNvPr>
            <p:cNvSpPr/>
            <p:nvPr/>
          </p:nvSpPr>
          <p:spPr>
            <a:xfrm>
              <a:off x="6355205" y="2946495"/>
              <a:ext cx="1270" cy="13335"/>
            </a:xfrm>
            <a:custGeom>
              <a:avLst/>
              <a:gdLst/>
              <a:ahLst/>
              <a:cxnLst/>
              <a:rect l="l" t="t" r="r" b="b"/>
              <a:pathLst>
                <a:path w="1270" h="13335">
                  <a:moveTo>
                    <a:pt x="863" y="0"/>
                  </a:moveTo>
                  <a:lnTo>
                    <a:pt x="571" y="4051"/>
                  </a:lnTo>
                  <a:lnTo>
                    <a:pt x="0" y="12712"/>
                  </a:lnTo>
                  <a:lnTo>
                    <a:pt x="863" y="12712"/>
                  </a:lnTo>
                  <a:lnTo>
                    <a:pt x="863" y="0"/>
                  </a:lnTo>
                  <a:close/>
                </a:path>
              </a:pathLst>
            </a:custGeom>
            <a:solidFill>
              <a:srgbClr val="675352"/>
            </a:solidFill>
          </p:spPr>
          <p:txBody>
            <a:bodyPr wrap="square" lIns="0" tIns="0" rIns="0" bIns="0" rtlCol="0"/>
            <a:lstStyle/>
            <a:p>
              <a:endParaRPr/>
            </a:p>
          </p:txBody>
        </p:sp>
        <p:sp>
          <p:nvSpPr>
            <p:cNvPr id="1544" name="object 1547">
              <a:extLst>
                <a:ext uri="{FF2B5EF4-FFF2-40B4-BE49-F238E27FC236}">
                  <a16:creationId xmlns:a16="http://schemas.microsoft.com/office/drawing/2014/main" id="{A87D268B-1214-6EB0-134C-7210C17937F9}"/>
                </a:ext>
              </a:extLst>
            </p:cNvPr>
            <p:cNvSpPr/>
            <p:nvPr/>
          </p:nvSpPr>
          <p:spPr>
            <a:xfrm>
              <a:off x="6410083" y="2890761"/>
              <a:ext cx="1270" cy="68580"/>
            </a:xfrm>
            <a:custGeom>
              <a:avLst/>
              <a:gdLst/>
              <a:ahLst/>
              <a:cxnLst/>
              <a:rect l="l" t="t" r="r" b="b"/>
              <a:pathLst>
                <a:path w="1270" h="68580">
                  <a:moveTo>
                    <a:pt x="863" y="0"/>
                  </a:moveTo>
                  <a:lnTo>
                    <a:pt x="0" y="0"/>
                  </a:lnTo>
                  <a:lnTo>
                    <a:pt x="0" y="68452"/>
                  </a:lnTo>
                  <a:lnTo>
                    <a:pt x="863" y="68452"/>
                  </a:lnTo>
                  <a:lnTo>
                    <a:pt x="863" y="0"/>
                  </a:lnTo>
                  <a:close/>
                </a:path>
              </a:pathLst>
            </a:custGeom>
            <a:solidFill>
              <a:srgbClr val="BABCBC"/>
            </a:solidFill>
          </p:spPr>
          <p:txBody>
            <a:bodyPr wrap="square" lIns="0" tIns="0" rIns="0" bIns="0" rtlCol="0"/>
            <a:lstStyle/>
            <a:p>
              <a:endParaRPr/>
            </a:p>
          </p:txBody>
        </p:sp>
        <p:sp>
          <p:nvSpPr>
            <p:cNvPr id="1545" name="object 1548">
              <a:extLst>
                <a:ext uri="{FF2B5EF4-FFF2-40B4-BE49-F238E27FC236}">
                  <a16:creationId xmlns:a16="http://schemas.microsoft.com/office/drawing/2014/main" id="{D90E428D-2BA5-1B99-000C-904AEE68ECD0}"/>
                </a:ext>
              </a:extLst>
            </p:cNvPr>
            <p:cNvSpPr/>
            <p:nvPr/>
          </p:nvSpPr>
          <p:spPr>
            <a:xfrm>
              <a:off x="6356071" y="2919064"/>
              <a:ext cx="4445" cy="39370"/>
            </a:xfrm>
            <a:custGeom>
              <a:avLst/>
              <a:gdLst/>
              <a:ahLst/>
              <a:cxnLst/>
              <a:rect l="l" t="t" r="r" b="b"/>
              <a:pathLst>
                <a:path w="4445" h="39369">
                  <a:moveTo>
                    <a:pt x="1435" y="0"/>
                  </a:moveTo>
                  <a:lnTo>
                    <a:pt x="1155" y="0"/>
                  </a:lnTo>
                  <a:lnTo>
                    <a:pt x="1155" y="13004"/>
                  </a:lnTo>
                  <a:lnTo>
                    <a:pt x="571" y="17614"/>
                  </a:lnTo>
                  <a:lnTo>
                    <a:pt x="0" y="27432"/>
                  </a:lnTo>
                  <a:lnTo>
                    <a:pt x="0" y="38989"/>
                  </a:lnTo>
                  <a:lnTo>
                    <a:pt x="1155" y="38989"/>
                  </a:lnTo>
                  <a:lnTo>
                    <a:pt x="1155" y="27432"/>
                  </a:lnTo>
                  <a:lnTo>
                    <a:pt x="2882" y="27432"/>
                  </a:lnTo>
                  <a:lnTo>
                    <a:pt x="2882" y="24549"/>
                  </a:lnTo>
                  <a:lnTo>
                    <a:pt x="4038" y="24549"/>
                  </a:lnTo>
                  <a:lnTo>
                    <a:pt x="4038" y="23685"/>
                  </a:lnTo>
                  <a:lnTo>
                    <a:pt x="3175" y="23393"/>
                  </a:lnTo>
                  <a:lnTo>
                    <a:pt x="2019" y="22809"/>
                  </a:lnTo>
                  <a:lnTo>
                    <a:pt x="2019" y="571"/>
                  </a:lnTo>
                  <a:lnTo>
                    <a:pt x="1435" y="0"/>
                  </a:lnTo>
                  <a:close/>
                </a:path>
              </a:pathLst>
            </a:custGeom>
            <a:solidFill>
              <a:srgbClr val="91736E"/>
            </a:solidFill>
          </p:spPr>
          <p:txBody>
            <a:bodyPr wrap="square" lIns="0" tIns="0" rIns="0" bIns="0" rtlCol="0"/>
            <a:lstStyle/>
            <a:p>
              <a:endParaRPr/>
            </a:p>
          </p:txBody>
        </p:sp>
        <p:sp>
          <p:nvSpPr>
            <p:cNvPr id="1546" name="object 1549">
              <a:extLst>
                <a:ext uri="{FF2B5EF4-FFF2-40B4-BE49-F238E27FC236}">
                  <a16:creationId xmlns:a16="http://schemas.microsoft.com/office/drawing/2014/main" id="{168890A6-936F-430B-F38D-9956966455BF}"/>
                </a:ext>
              </a:extLst>
            </p:cNvPr>
            <p:cNvSpPr/>
            <p:nvPr/>
          </p:nvSpPr>
          <p:spPr>
            <a:xfrm>
              <a:off x="6306101" y="2953432"/>
              <a:ext cx="1270" cy="3175"/>
            </a:xfrm>
            <a:custGeom>
              <a:avLst/>
              <a:gdLst/>
              <a:ahLst/>
              <a:cxnLst/>
              <a:rect l="l" t="t" r="r" b="b"/>
              <a:pathLst>
                <a:path w="1270" h="3175">
                  <a:moveTo>
                    <a:pt x="863" y="0"/>
                  </a:moveTo>
                  <a:lnTo>
                    <a:pt x="0" y="0"/>
                  </a:lnTo>
                  <a:lnTo>
                    <a:pt x="0" y="1447"/>
                  </a:lnTo>
                  <a:lnTo>
                    <a:pt x="584" y="3175"/>
                  </a:lnTo>
                  <a:lnTo>
                    <a:pt x="584" y="863"/>
                  </a:lnTo>
                  <a:lnTo>
                    <a:pt x="863" y="0"/>
                  </a:lnTo>
                  <a:close/>
                </a:path>
              </a:pathLst>
            </a:custGeom>
            <a:solidFill>
              <a:srgbClr val="E2BEB2"/>
            </a:solidFill>
          </p:spPr>
          <p:txBody>
            <a:bodyPr wrap="square" lIns="0" tIns="0" rIns="0" bIns="0" rtlCol="0"/>
            <a:lstStyle/>
            <a:p>
              <a:endParaRPr/>
            </a:p>
          </p:txBody>
        </p:sp>
        <p:sp>
          <p:nvSpPr>
            <p:cNvPr id="1547" name="object 1550">
              <a:extLst>
                <a:ext uri="{FF2B5EF4-FFF2-40B4-BE49-F238E27FC236}">
                  <a16:creationId xmlns:a16="http://schemas.microsoft.com/office/drawing/2014/main" id="{7FCC4418-3A1B-C674-B3C6-FBD04ACC2B29}"/>
                </a:ext>
              </a:extLst>
            </p:cNvPr>
            <p:cNvSpPr/>
            <p:nvPr/>
          </p:nvSpPr>
          <p:spPr>
            <a:xfrm>
              <a:off x="6276352" y="2942742"/>
              <a:ext cx="1270" cy="12065"/>
            </a:xfrm>
            <a:custGeom>
              <a:avLst/>
              <a:gdLst/>
              <a:ahLst/>
              <a:cxnLst/>
              <a:rect l="l" t="t" r="r" b="b"/>
              <a:pathLst>
                <a:path w="1270" h="12064">
                  <a:moveTo>
                    <a:pt x="863" y="0"/>
                  </a:moveTo>
                  <a:lnTo>
                    <a:pt x="0" y="0"/>
                  </a:lnTo>
                  <a:lnTo>
                    <a:pt x="0" y="11556"/>
                  </a:lnTo>
                  <a:lnTo>
                    <a:pt x="863" y="11556"/>
                  </a:lnTo>
                  <a:lnTo>
                    <a:pt x="863" y="0"/>
                  </a:lnTo>
                  <a:close/>
                </a:path>
              </a:pathLst>
            </a:custGeom>
            <a:solidFill>
              <a:srgbClr val="B75E49"/>
            </a:solidFill>
          </p:spPr>
          <p:txBody>
            <a:bodyPr wrap="square" lIns="0" tIns="0" rIns="0" bIns="0" rtlCol="0"/>
            <a:lstStyle/>
            <a:p>
              <a:endParaRPr/>
            </a:p>
          </p:txBody>
        </p:sp>
        <p:sp>
          <p:nvSpPr>
            <p:cNvPr id="1548" name="object 1551">
              <a:extLst>
                <a:ext uri="{FF2B5EF4-FFF2-40B4-BE49-F238E27FC236}">
                  <a16:creationId xmlns:a16="http://schemas.microsoft.com/office/drawing/2014/main" id="{AC70D9ED-4BBC-FC1D-FD1B-93F4748A2390}"/>
                </a:ext>
              </a:extLst>
            </p:cNvPr>
            <p:cNvSpPr/>
            <p:nvPr/>
          </p:nvSpPr>
          <p:spPr>
            <a:xfrm>
              <a:off x="6305506" y="2918775"/>
              <a:ext cx="2540" cy="35560"/>
            </a:xfrm>
            <a:custGeom>
              <a:avLst/>
              <a:gdLst/>
              <a:ahLst/>
              <a:cxnLst/>
              <a:rect l="l" t="t" r="r" b="b"/>
              <a:pathLst>
                <a:path w="2539" h="35560">
                  <a:moveTo>
                    <a:pt x="599" y="0"/>
                  </a:moveTo>
                  <a:lnTo>
                    <a:pt x="114" y="5550"/>
                  </a:lnTo>
                  <a:lnTo>
                    <a:pt x="0" y="21374"/>
                  </a:lnTo>
                  <a:lnTo>
                    <a:pt x="103" y="29171"/>
                  </a:lnTo>
                  <a:lnTo>
                    <a:pt x="195" y="30899"/>
                  </a:lnTo>
                  <a:lnTo>
                    <a:pt x="599" y="35521"/>
                  </a:lnTo>
                  <a:lnTo>
                    <a:pt x="599" y="32638"/>
                  </a:lnTo>
                  <a:lnTo>
                    <a:pt x="879" y="30899"/>
                  </a:lnTo>
                  <a:lnTo>
                    <a:pt x="1183" y="29171"/>
                  </a:lnTo>
                  <a:lnTo>
                    <a:pt x="1183" y="21374"/>
                  </a:lnTo>
                  <a:lnTo>
                    <a:pt x="1463" y="18186"/>
                  </a:lnTo>
                  <a:lnTo>
                    <a:pt x="1183" y="7505"/>
                  </a:lnTo>
                  <a:lnTo>
                    <a:pt x="2047" y="1727"/>
                  </a:lnTo>
                  <a:lnTo>
                    <a:pt x="879" y="571"/>
                  </a:lnTo>
                  <a:lnTo>
                    <a:pt x="599" y="0"/>
                  </a:lnTo>
                  <a:close/>
                </a:path>
              </a:pathLst>
            </a:custGeom>
            <a:solidFill>
              <a:srgbClr val="C4C5C5"/>
            </a:solidFill>
          </p:spPr>
          <p:txBody>
            <a:bodyPr wrap="square" lIns="0" tIns="0" rIns="0" bIns="0" rtlCol="0"/>
            <a:lstStyle/>
            <a:p>
              <a:endParaRPr/>
            </a:p>
          </p:txBody>
        </p:sp>
        <p:sp>
          <p:nvSpPr>
            <p:cNvPr id="1549" name="object 1552">
              <a:extLst>
                <a:ext uri="{FF2B5EF4-FFF2-40B4-BE49-F238E27FC236}">
                  <a16:creationId xmlns:a16="http://schemas.microsoft.com/office/drawing/2014/main" id="{8F1C4AFF-5B73-6B1F-AEE0-B687AE284C70}"/>
                </a:ext>
              </a:extLst>
            </p:cNvPr>
            <p:cNvSpPr/>
            <p:nvPr/>
          </p:nvSpPr>
          <p:spPr>
            <a:xfrm>
              <a:off x="6397660" y="2951414"/>
              <a:ext cx="1270" cy="3175"/>
            </a:xfrm>
            <a:custGeom>
              <a:avLst/>
              <a:gdLst/>
              <a:ahLst/>
              <a:cxnLst/>
              <a:rect l="l" t="t" r="r" b="b"/>
              <a:pathLst>
                <a:path w="1270" h="3175">
                  <a:moveTo>
                    <a:pt x="0" y="0"/>
                  </a:moveTo>
                  <a:lnTo>
                    <a:pt x="0" y="2882"/>
                  </a:lnTo>
                  <a:lnTo>
                    <a:pt x="863" y="2882"/>
                  </a:lnTo>
                  <a:lnTo>
                    <a:pt x="571" y="1727"/>
                  </a:lnTo>
                  <a:lnTo>
                    <a:pt x="279" y="863"/>
                  </a:lnTo>
                  <a:lnTo>
                    <a:pt x="0" y="0"/>
                  </a:lnTo>
                  <a:close/>
                </a:path>
              </a:pathLst>
            </a:custGeom>
            <a:solidFill>
              <a:srgbClr val="CDCFC6"/>
            </a:solidFill>
          </p:spPr>
          <p:txBody>
            <a:bodyPr wrap="square" lIns="0" tIns="0" rIns="0" bIns="0" rtlCol="0"/>
            <a:lstStyle/>
            <a:p>
              <a:endParaRPr/>
            </a:p>
          </p:txBody>
        </p:sp>
        <p:sp>
          <p:nvSpPr>
            <p:cNvPr id="1550" name="object 1553">
              <a:extLst>
                <a:ext uri="{FF2B5EF4-FFF2-40B4-BE49-F238E27FC236}">
                  <a16:creationId xmlns:a16="http://schemas.microsoft.com/office/drawing/2014/main" id="{D3D23B8A-0945-9C61-6B30-C0AF39A89FD0}"/>
                </a:ext>
              </a:extLst>
            </p:cNvPr>
            <p:cNvSpPr/>
            <p:nvPr/>
          </p:nvSpPr>
          <p:spPr>
            <a:xfrm>
              <a:off x="6163720" y="2942750"/>
              <a:ext cx="1270" cy="10795"/>
            </a:xfrm>
            <a:custGeom>
              <a:avLst/>
              <a:gdLst/>
              <a:ahLst/>
              <a:cxnLst/>
              <a:rect l="l" t="t" r="r" b="b"/>
              <a:pathLst>
                <a:path w="1270" h="10794">
                  <a:moveTo>
                    <a:pt x="863" y="0"/>
                  </a:moveTo>
                  <a:lnTo>
                    <a:pt x="0" y="0"/>
                  </a:lnTo>
                  <a:lnTo>
                    <a:pt x="0" y="10680"/>
                  </a:lnTo>
                  <a:lnTo>
                    <a:pt x="863" y="10680"/>
                  </a:lnTo>
                  <a:lnTo>
                    <a:pt x="863" y="0"/>
                  </a:lnTo>
                  <a:close/>
                </a:path>
              </a:pathLst>
            </a:custGeom>
            <a:solidFill>
              <a:srgbClr val="BABCBC"/>
            </a:solidFill>
          </p:spPr>
          <p:txBody>
            <a:bodyPr wrap="square" lIns="0" tIns="0" rIns="0" bIns="0" rtlCol="0"/>
            <a:lstStyle/>
            <a:p>
              <a:endParaRPr/>
            </a:p>
          </p:txBody>
        </p:sp>
        <p:sp>
          <p:nvSpPr>
            <p:cNvPr id="1551" name="object 1554">
              <a:extLst>
                <a:ext uri="{FF2B5EF4-FFF2-40B4-BE49-F238E27FC236}">
                  <a16:creationId xmlns:a16="http://schemas.microsoft.com/office/drawing/2014/main" id="{291846B1-FA9B-426A-7694-1242EE3DBEF7}"/>
                </a:ext>
              </a:extLst>
            </p:cNvPr>
            <p:cNvSpPr/>
            <p:nvPr/>
          </p:nvSpPr>
          <p:spPr>
            <a:xfrm>
              <a:off x="6306106" y="2947944"/>
              <a:ext cx="1270" cy="5715"/>
            </a:xfrm>
            <a:custGeom>
              <a:avLst/>
              <a:gdLst/>
              <a:ahLst/>
              <a:cxnLst/>
              <a:rect l="l" t="t" r="r" b="b"/>
              <a:pathLst>
                <a:path w="1270" h="5714">
                  <a:moveTo>
                    <a:pt x="584" y="0"/>
                  </a:moveTo>
                  <a:lnTo>
                    <a:pt x="279" y="1727"/>
                  </a:lnTo>
                  <a:lnTo>
                    <a:pt x="0" y="3467"/>
                  </a:lnTo>
                  <a:lnTo>
                    <a:pt x="0" y="5486"/>
                  </a:lnTo>
                  <a:lnTo>
                    <a:pt x="863" y="5486"/>
                  </a:lnTo>
                  <a:lnTo>
                    <a:pt x="584" y="3467"/>
                  </a:lnTo>
                  <a:lnTo>
                    <a:pt x="584" y="0"/>
                  </a:lnTo>
                  <a:close/>
                </a:path>
              </a:pathLst>
            </a:custGeom>
            <a:solidFill>
              <a:srgbClr val="B9B3BC"/>
            </a:solidFill>
          </p:spPr>
          <p:txBody>
            <a:bodyPr wrap="square" lIns="0" tIns="0" rIns="0" bIns="0" rtlCol="0"/>
            <a:lstStyle/>
            <a:p>
              <a:endParaRPr/>
            </a:p>
          </p:txBody>
        </p:sp>
        <p:sp>
          <p:nvSpPr>
            <p:cNvPr id="1552" name="object 1555">
              <a:extLst>
                <a:ext uri="{FF2B5EF4-FFF2-40B4-BE49-F238E27FC236}">
                  <a16:creationId xmlns:a16="http://schemas.microsoft.com/office/drawing/2014/main" id="{86B18F19-6C15-15F9-3AB3-D171A95FC05E}"/>
                </a:ext>
              </a:extLst>
            </p:cNvPr>
            <p:cNvSpPr/>
            <p:nvPr/>
          </p:nvSpPr>
          <p:spPr>
            <a:xfrm>
              <a:off x="6358098" y="2948522"/>
              <a:ext cx="1905" cy="3810"/>
            </a:xfrm>
            <a:custGeom>
              <a:avLst/>
              <a:gdLst/>
              <a:ahLst/>
              <a:cxnLst/>
              <a:rect l="l" t="t" r="r" b="b"/>
              <a:pathLst>
                <a:path w="1904" h="3810">
                  <a:moveTo>
                    <a:pt x="1435" y="0"/>
                  </a:moveTo>
                  <a:lnTo>
                    <a:pt x="0" y="0"/>
                  </a:lnTo>
                  <a:lnTo>
                    <a:pt x="0" y="3759"/>
                  </a:lnTo>
                  <a:lnTo>
                    <a:pt x="1435" y="3759"/>
                  </a:lnTo>
                  <a:lnTo>
                    <a:pt x="1435" y="0"/>
                  </a:lnTo>
                  <a:close/>
                </a:path>
              </a:pathLst>
            </a:custGeom>
            <a:solidFill>
              <a:srgbClr val="91736E"/>
            </a:solidFill>
          </p:spPr>
          <p:txBody>
            <a:bodyPr wrap="square" lIns="0" tIns="0" rIns="0" bIns="0" rtlCol="0"/>
            <a:lstStyle/>
            <a:p>
              <a:endParaRPr/>
            </a:p>
          </p:txBody>
        </p:sp>
        <p:sp>
          <p:nvSpPr>
            <p:cNvPr id="1553" name="object 1556">
              <a:extLst>
                <a:ext uri="{FF2B5EF4-FFF2-40B4-BE49-F238E27FC236}">
                  <a16:creationId xmlns:a16="http://schemas.microsoft.com/office/drawing/2014/main" id="{CC9FBD83-F9AA-0FFC-C383-F716B420864E}"/>
                </a:ext>
              </a:extLst>
            </p:cNvPr>
            <p:cNvSpPr/>
            <p:nvPr/>
          </p:nvSpPr>
          <p:spPr>
            <a:xfrm>
              <a:off x="6396504" y="2946204"/>
              <a:ext cx="1270" cy="6350"/>
            </a:xfrm>
            <a:custGeom>
              <a:avLst/>
              <a:gdLst/>
              <a:ahLst/>
              <a:cxnLst/>
              <a:rect l="l" t="t" r="r" b="b"/>
              <a:pathLst>
                <a:path w="1270" h="6350">
                  <a:moveTo>
                    <a:pt x="584" y="0"/>
                  </a:moveTo>
                  <a:lnTo>
                    <a:pt x="0" y="0"/>
                  </a:lnTo>
                  <a:lnTo>
                    <a:pt x="0" y="6070"/>
                  </a:lnTo>
                  <a:lnTo>
                    <a:pt x="1155" y="6070"/>
                  </a:lnTo>
                  <a:lnTo>
                    <a:pt x="1155" y="5206"/>
                  </a:lnTo>
                  <a:lnTo>
                    <a:pt x="863" y="3479"/>
                  </a:lnTo>
                  <a:lnTo>
                    <a:pt x="584" y="1739"/>
                  </a:lnTo>
                  <a:lnTo>
                    <a:pt x="584" y="0"/>
                  </a:lnTo>
                  <a:close/>
                </a:path>
              </a:pathLst>
            </a:custGeom>
            <a:solidFill>
              <a:srgbClr val="999C9D"/>
            </a:solidFill>
          </p:spPr>
          <p:txBody>
            <a:bodyPr wrap="square" lIns="0" tIns="0" rIns="0" bIns="0" rtlCol="0"/>
            <a:lstStyle/>
            <a:p>
              <a:endParaRPr/>
            </a:p>
          </p:txBody>
        </p:sp>
        <p:sp>
          <p:nvSpPr>
            <p:cNvPr id="1554" name="object 1557">
              <a:extLst>
                <a:ext uri="{FF2B5EF4-FFF2-40B4-BE49-F238E27FC236}">
                  <a16:creationId xmlns:a16="http://schemas.microsoft.com/office/drawing/2014/main" id="{B807EE1F-BA2A-29FB-3C9E-6CD7276B0EE9}"/>
                </a:ext>
              </a:extLst>
            </p:cNvPr>
            <p:cNvSpPr/>
            <p:nvPr/>
          </p:nvSpPr>
          <p:spPr>
            <a:xfrm>
              <a:off x="6419609" y="2886425"/>
              <a:ext cx="1270" cy="66040"/>
            </a:xfrm>
            <a:custGeom>
              <a:avLst/>
              <a:gdLst/>
              <a:ahLst/>
              <a:cxnLst/>
              <a:rect l="l" t="t" r="r" b="b"/>
              <a:pathLst>
                <a:path w="1270" h="66039">
                  <a:moveTo>
                    <a:pt x="1155" y="0"/>
                  </a:moveTo>
                  <a:lnTo>
                    <a:pt x="775" y="16466"/>
                  </a:lnTo>
                  <a:lnTo>
                    <a:pt x="0" y="65849"/>
                  </a:lnTo>
                  <a:lnTo>
                    <a:pt x="1155" y="65849"/>
                  </a:lnTo>
                  <a:lnTo>
                    <a:pt x="1155" y="0"/>
                  </a:lnTo>
                  <a:close/>
                </a:path>
              </a:pathLst>
            </a:custGeom>
            <a:solidFill>
              <a:srgbClr val="898C8D"/>
            </a:solidFill>
          </p:spPr>
          <p:txBody>
            <a:bodyPr wrap="square" lIns="0" tIns="0" rIns="0" bIns="0" rtlCol="0"/>
            <a:lstStyle/>
            <a:p>
              <a:endParaRPr/>
            </a:p>
          </p:txBody>
        </p:sp>
        <p:sp>
          <p:nvSpPr>
            <p:cNvPr id="1555" name="object 1558">
              <a:extLst>
                <a:ext uri="{FF2B5EF4-FFF2-40B4-BE49-F238E27FC236}">
                  <a16:creationId xmlns:a16="http://schemas.microsoft.com/office/drawing/2014/main" id="{B67CED2F-F668-D06E-F296-B8BF10943781}"/>
                </a:ext>
              </a:extLst>
            </p:cNvPr>
            <p:cNvSpPr/>
            <p:nvPr/>
          </p:nvSpPr>
          <p:spPr>
            <a:xfrm>
              <a:off x="6316180" y="2899714"/>
              <a:ext cx="11430" cy="52069"/>
            </a:xfrm>
            <a:custGeom>
              <a:avLst/>
              <a:gdLst/>
              <a:ahLst/>
              <a:cxnLst/>
              <a:rect l="l" t="t" r="r" b="b"/>
              <a:pathLst>
                <a:path w="11429" h="52069">
                  <a:moveTo>
                    <a:pt x="9017" y="22212"/>
                  </a:moveTo>
                  <a:lnTo>
                    <a:pt x="8051" y="8572"/>
                  </a:lnTo>
                  <a:lnTo>
                    <a:pt x="5803" y="0"/>
                  </a:lnTo>
                  <a:lnTo>
                    <a:pt x="2336" y="0"/>
                  </a:lnTo>
                  <a:lnTo>
                    <a:pt x="0" y="10706"/>
                  </a:lnTo>
                  <a:lnTo>
                    <a:pt x="317" y="24549"/>
                  </a:lnTo>
                  <a:lnTo>
                    <a:pt x="1930" y="38836"/>
                  </a:lnTo>
                  <a:lnTo>
                    <a:pt x="3492" y="50838"/>
                  </a:lnTo>
                  <a:lnTo>
                    <a:pt x="5219" y="50253"/>
                  </a:lnTo>
                  <a:lnTo>
                    <a:pt x="6096" y="50253"/>
                  </a:lnTo>
                  <a:lnTo>
                    <a:pt x="7251" y="46799"/>
                  </a:lnTo>
                  <a:lnTo>
                    <a:pt x="8115" y="45059"/>
                  </a:lnTo>
                  <a:lnTo>
                    <a:pt x="6375" y="44196"/>
                  </a:lnTo>
                  <a:lnTo>
                    <a:pt x="8521" y="35788"/>
                  </a:lnTo>
                  <a:lnTo>
                    <a:pt x="9017" y="22212"/>
                  </a:lnTo>
                  <a:close/>
                </a:path>
                <a:path w="11429" h="52069">
                  <a:moveTo>
                    <a:pt x="10998" y="48818"/>
                  </a:moveTo>
                  <a:lnTo>
                    <a:pt x="10134" y="48818"/>
                  </a:lnTo>
                  <a:lnTo>
                    <a:pt x="9271" y="51701"/>
                  </a:lnTo>
                  <a:lnTo>
                    <a:pt x="10998" y="51701"/>
                  </a:lnTo>
                  <a:lnTo>
                    <a:pt x="10998" y="48818"/>
                  </a:lnTo>
                  <a:close/>
                </a:path>
              </a:pathLst>
            </a:custGeom>
            <a:solidFill>
              <a:srgbClr val="8C2F26"/>
            </a:solidFill>
          </p:spPr>
          <p:txBody>
            <a:bodyPr wrap="square" lIns="0" tIns="0" rIns="0" bIns="0" rtlCol="0"/>
            <a:lstStyle/>
            <a:p>
              <a:endParaRPr/>
            </a:p>
          </p:txBody>
        </p:sp>
        <p:sp>
          <p:nvSpPr>
            <p:cNvPr id="1556" name="object 1559">
              <a:extLst>
                <a:ext uri="{FF2B5EF4-FFF2-40B4-BE49-F238E27FC236}">
                  <a16:creationId xmlns:a16="http://schemas.microsoft.com/office/drawing/2014/main" id="{9F8008BF-B0AB-17B9-6F89-C032DD317BE4}"/>
                </a:ext>
              </a:extLst>
            </p:cNvPr>
            <p:cNvSpPr/>
            <p:nvPr/>
          </p:nvSpPr>
          <p:spPr>
            <a:xfrm>
              <a:off x="6153901" y="2944765"/>
              <a:ext cx="1270" cy="5080"/>
            </a:xfrm>
            <a:custGeom>
              <a:avLst/>
              <a:gdLst/>
              <a:ahLst/>
              <a:cxnLst/>
              <a:rect l="l" t="t" r="r" b="b"/>
              <a:pathLst>
                <a:path w="1270" h="5080">
                  <a:moveTo>
                    <a:pt x="1155" y="0"/>
                  </a:moveTo>
                  <a:lnTo>
                    <a:pt x="0" y="0"/>
                  </a:lnTo>
                  <a:lnTo>
                    <a:pt x="0" y="4622"/>
                  </a:lnTo>
                  <a:lnTo>
                    <a:pt x="1155" y="4622"/>
                  </a:lnTo>
                  <a:lnTo>
                    <a:pt x="1155" y="0"/>
                  </a:lnTo>
                  <a:close/>
                </a:path>
              </a:pathLst>
            </a:custGeom>
            <a:solidFill>
              <a:srgbClr val="818485"/>
            </a:solidFill>
          </p:spPr>
          <p:txBody>
            <a:bodyPr wrap="square" lIns="0" tIns="0" rIns="0" bIns="0" rtlCol="0"/>
            <a:lstStyle/>
            <a:p>
              <a:endParaRPr/>
            </a:p>
          </p:txBody>
        </p:sp>
        <p:sp>
          <p:nvSpPr>
            <p:cNvPr id="1557" name="object 1560">
              <a:extLst>
                <a:ext uri="{FF2B5EF4-FFF2-40B4-BE49-F238E27FC236}">
                  <a16:creationId xmlns:a16="http://schemas.microsoft.com/office/drawing/2014/main" id="{4BA05D0A-351E-FA5B-5EB0-DF7453201291}"/>
                </a:ext>
              </a:extLst>
            </p:cNvPr>
            <p:cNvSpPr/>
            <p:nvPr/>
          </p:nvSpPr>
          <p:spPr>
            <a:xfrm>
              <a:off x="6359533" y="2944765"/>
              <a:ext cx="1905" cy="5080"/>
            </a:xfrm>
            <a:custGeom>
              <a:avLst/>
              <a:gdLst/>
              <a:ahLst/>
              <a:cxnLst/>
              <a:rect l="l" t="t" r="r" b="b"/>
              <a:pathLst>
                <a:path w="1904" h="5080">
                  <a:moveTo>
                    <a:pt x="1447" y="0"/>
                  </a:moveTo>
                  <a:lnTo>
                    <a:pt x="584" y="0"/>
                  </a:lnTo>
                  <a:lnTo>
                    <a:pt x="0" y="2311"/>
                  </a:lnTo>
                  <a:lnTo>
                    <a:pt x="0" y="4622"/>
                  </a:lnTo>
                  <a:lnTo>
                    <a:pt x="1447" y="4622"/>
                  </a:lnTo>
                  <a:lnTo>
                    <a:pt x="1447" y="0"/>
                  </a:lnTo>
                  <a:close/>
                </a:path>
              </a:pathLst>
            </a:custGeom>
            <a:solidFill>
              <a:srgbClr val="9A9D95"/>
            </a:solidFill>
          </p:spPr>
          <p:txBody>
            <a:bodyPr wrap="square" lIns="0" tIns="0" rIns="0" bIns="0" rtlCol="0"/>
            <a:lstStyle/>
            <a:p>
              <a:endParaRPr/>
            </a:p>
          </p:txBody>
        </p:sp>
        <p:sp>
          <p:nvSpPr>
            <p:cNvPr id="1558" name="object 1561">
              <a:extLst>
                <a:ext uri="{FF2B5EF4-FFF2-40B4-BE49-F238E27FC236}">
                  <a16:creationId xmlns:a16="http://schemas.microsoft.com/office/drawing/2014/main" id="{6203FF8F-5721-14FB-DA3A-C873F2A84D80}"/>
                </a:ext>
              </a:extLst>
            </p:cNvPr>
            <p:cNvSpPr/>
            <p:nvPr/>
          </p:nvSpPr>
          <p:spPr>
            <a:xfrm>
              <a:off x="6300905" y="2943613"/>
              <a:ext cx="1905" cy="5080"/>
            </a:xfrm>
            <a:custGeom>
              <a:avLst/>
              <a:gdLst/>
              <a:ahLst/>
              <a:cxnLst/>
              <a:rect l="l" t="t" r="r" b="b"/>
              <a:pathLst>
                <a:path w="1904" h="5080">
                  <a:moveTo>
                    <a:pt x="1447" y="0"/>
                  </a:moveTo>
                  <a:lnTo>
                    <a:pt x="863" y="279"/>
                  </a:lnTo>
                  <a:lnTo>
                    <a:pt x="292" y="571"/>
                  </a:lnTo>
                  <a:lnTo>
                    <a:pt x="0" y="863"/>
                  </a:lnTo>
                  <a:lnTo>
                    <a:pt x="0" y="3467"/>
                  </a:lnTo>
                  <a:lnTo>
                    <a:pt x="292" y="4914"/>
                  </a:lnTo>
                  <a:lnTo>
                    <a:pt x="1447" y="4914"/>
                  </a:lnTo>
                  <a:lnTo>
                    <a:pt x="1447" y="0"/>
                  </a:lnTo>
                  <a:close/>
                </a:path>
              </a:pathLst>
            </a:custGeom>
            <a:solidFill>
              <a:srgbClr val="D4DFDE"/>
            </a:solidFill>
          </p:spPr>
          <p:txBody>
            <a:bodyPr wrap="square" lIns="0" tIns="0" rIns="0" bIns="0" rtlCol="0"/>
            <a:lstStyle/>
            <a:p>
              <a:endParaRPr/>
            </a:p>
          </p:txBody>
        </p:sp>
        <p:sp>
          <p:nvSpPr>
            <p:cNvPr id="1559" name="object 1562">
              <a:extLst>
                <a:ext uri="{FF2B5EF4-FFF2-40B4-BE49-F238E27FC236}">
                  <a16:creationId xmlns:a16="http://schemas.microsoft.com/office/drawing/2014/main" id="{CDCB5287-6192-7A63-6534-698AF1781212}"/>
                </a:ext>
              </a:extLst>
            </p:cNvPr>
            <p:cNvSpPr/>
            <p:nvPr/>
          </p:nvSpPr>
          <p:spPr>
            <a:xfrm>
              <a:off x="6153034" y="2941878"/>
              <a:ext cx="1270" cy="5080"/>
            </a:xfrm>
            <a:custGeom>
              <a:avLst/>
              <a:gdLst/>
              <a:ahLst/>
              <a:cxnLst/>
              <a:rect l="l" t="t" r="r" b="b"/>
              <a:pathLst>
                <a:path w="1270" h="5080">
                  <a:moveTo>
                    <a:pt x="863" y="0"/>
                  </a:moveTo>
                  <a:lnTo>
                    <a:pt x="0" y="0"/>
                  </a:lnTo>
                  <a:lnTo>
                    <a:pt x="292" y="1435"/>
                  </a:lnTo>
                  <a:lnTo>
                    <a:pt x="571" y="2895"/>
                  </a:lnTo>
                  <a:lnTo>
                    <a:pt x="863" y="4622"/>
                  </a:lnTo>
                  <a:lnTo>
                    <a:pt x="863" y="0"/>
                  </a:lnTo>
                  <a:close/>
                </a:path>
              </a:pathLst>
            </a:custGeom>
            <a:solidFill>
              <a:srgbClr val="DEDFDE"/>
            </a:solidFill>
          </p:spPr>
          <p:txBody>
            <a:bodyPr wrap="square" lIns="0" tIns="0" rIns="0" bIns="0" rtlCol="0"/>
            <a:lstStyle/>
            <a:p>
              <a:endParaRPr/>
            </a:p>
          </p:txBody>
        </p:sp>
        <p:sp>
          <p:nvSpPr>
            <p:cNvPr id="1560" name="object 1563">
              <a:extLst>
                <a:ext uri="{FF2B5EF4-FFF2-40B4-BE49-F238E27FC236}">
                  <a16:creationId xmlns:a16="http://schemas.microsoft.com/office/drawing/2014/main" id="{DED71D78-9D04-3893-E97E-7A58D0C888C9}"/>
                </a:ext>
              </a:extLst>
            </p:cNvPr>
            <p:cNvSpPr/>
            <p:nvPr/>
          </p:nvSpPr>
          <p:spPr>
            <a:xfrm>
              <a:off x="6323436" y="1788259"/>
              <a:ext cx="47625" cy="1158240"/>
            </a:xfrm>
            <a:custGeom>
              <a:avLst/>
              <a:gdLst/>
              <a:ahLst/>
              <a:cxnLst/>
              <a:rect l="l" t="t" r="r" b="b"/>
              <a:pathLst>
                <a:path w="47625" h="1158239">
                  <a:moveTo>
                    <a:pt x="29171" y="1019809"/>
                  </a:moveTo>
                  <a:lnTo>
                    <a:pt x="27432" y="1019809"/>
                  </a:lnTo>
                  <a:lnTo>
                    <a:pt x="25449" y="1073149"/>
                  </a:lnTo>
                  <a:lnTo>
                    <a:pt x="22890" y="1131569"/>
                  </a:lnTo>
                  <a:lnTo>
                    <a:pt x="22529" y="1145539"/>
                  </a:lnTo>
                  <a:lnTo>
                    <a:pt x="21945" y="1149349"/>
                  </a:lnTo>
                  <a:lnTo>
                    <a:pt x="21374" y="1158239"/>
                  </a:lnTo>
                  <a:lnTo>
                    <a:pt x="23101" y="1158239"/>
                  </a:lnTo>
                  <a:lnTo>
                    <a:pt x="24670" y="1148079"/>
                  </a:lnTo>
                  <a:lnTo>
                    <a:pt x="27432" y="1135379"/>
                  </a:lnTo>
                  <a:lnTo>
                    <a:pt x="30412" y="1123949"/>
                  </a:lnTo>
                  <a:lnTo>
                    <a:pt x="32639" y="1112519"/>
                  </a:lnTo>
                  <a:lnTo>
                    <a:pt x="34658" y="1112519"/>
                  </a:lnTo>
                  <a:lnTo>
                    <a:pt x="34658" y="1108709"/>
                  </a:lnTo>
                  <a:lnTo>
                    <a:pt x="33794" y="1108709"/>
                  </a:lnTo>
                  <a:lnTo>
                    <a:pt x="33794" y="1106169"/>
                  </a:lnTo>
                  <a:lnTo>
                    <a:pt x="34658" y="1106169"/>
                  </a:lnTo>
                  <a:lnTo>
                    <a:pt x="34658" y="1102359"/>
                  </a:lnTo>
                  <a:lnTo>
                    <a:pt x="35229" y="1094739"/>
                  </a:lnTo>
                  <a:lnTo>
                    <a:pt x="35229" y="1093469"/>
                  </a:lnTo>
                  <a:lnTo>
                    <a:pt x="34658" y="1090929"/>
                  </a:lnTo>
                  <a:lnTo>
                    <a:pt x="34658" y="1043939"/>
                  </a:lnTo>
                  <a:lnTo>
                    <a:pt x="33794" y="1038859"/>
                  </a:lnTo>
                  <a:lnTo>
                    <a:pt x="32639" y="1023619"/>
                  </a:lnTo>
                  <a:lnTo>
                    <a:pt x="29171" y="1019809"/>
                  </a:lnTo>
                  <a:close/>
                </a:path>
                <a:path w="47625" h="1158239">
                  <a:moveTo>
                    <a:pt x="35521" y="942339"/>
                  </a:moveTo>
                  <a:lnTo>
                    <a:pt x="23393" y="942339"/>
                  </a:lnTo>
                  <a:lnTo>
                    <a:pt x="23007" y="952499"/>
                  </a:lnTo>
                  <a:lnTo>
                    <a:pt x="22706" y="962659"/>
                  </a:lnTo>
                  <a:lnTo>
                    <a:pt x="22237" y="984249"/>
                  </a:lnTo>
                  <a:lnTo>
                    <a:pt x="21082" y="984249"/>
                  </a:lnTo>
                  <a:lnTo>
                    <a:pt x="16899" y="1003299"/>
                  </a:lnTo>
                  <a:lnTo>
                    <a:pt x="14724" y="1013459"/>
                  </a:lnTo>
                  <a:lnTo>
                    <a:pt x="13850" y="1018539"/>
                  </a:lnTo>
                  <a:lnTo>
                    <a:pt x="13576" y="1022349"/>
                  </a:lnTo>
                  <a:lnTo>
                    <a:pt x="15303" y="1022349"/>
                  </a:lnTo>
                  <a:lnTo>
                    <a:pt x="15875" y="1040129"/>
                  </a:lnTo>
                  <a:lnTo>
                    <a:pt x="17043" y="1045209"/>
                  </a:lnTo>
                  <a:lnTo>
                    <a:pt x="21082" y="1045209"/>
                  </a:lnTo>
                  <a:lnTo>
                    <a:pt x="22601" y="1038859"/>
                  </a:lnTo>
                  <a:lnTo>
                    <a:pt x="24147" y="1032509"/>
                  </a:lnTo>
                  <a:lnTo>
                    <a:pt x="25748" y="1026159"/>
                  </a:lnTo>
                  <a:lnTo>
                    <a:pt x="27432" y="1019809"/>
                  </a:lnTo>
                  <a:lnTo>
                    <a:pt x="29171" y="1019809"/>
                  </a:lnTo>
                  <a:lnTo>
                    <a:pt x="30690" y="1000759"/>
                  </a:lnTo>
                  <a:lnTo>
                    <a:pt x="32237" y="981709"/>
                  </a:lnTo>
                  <a:lnTo>
                    <a:pt x="33838" y="961389"/>
                  </a:lnTo>
                  <a:lnTo>
                    <a:pt x="35521" y="942339"/>
                  </a:lnTo>
                  <a:close/>
                </a:path>
                <a:path w="47625" h="1158239">
                  <a:moveTo>
                    <a:pt x="25412" y="890269"/>
                  </a:moveTo>
                  <a:lnTo>
                    <a:pt x="21082" y="909319"/>
                  </a:lnTo>
                  <a:lnTo>
                    <a:pt x="20370" y="918209"/>
                  </a:lnTo>
                  <a:lnTo>
                    <a:pt x="20175" y="927099"/>
                  </a:lnTo>
                  <a:lnTo>
                    <a:pt x="20050" y="939799"/>
                  </a:lnTo>
                  <a:lnTo>
                    <a:pt x="19926" y="944879"/>
                  </a:lnTo>
                  <a:lnTo>
                    <a:pt x="20497" y="946149"/>
                  </a:lnTo>
                  <a:lnTo>
                    <a:pt x="22237" y="947419"/>
                  </a:lnTo>
                  <a:lnTo>
                    <a:pt x="22529" y="944879"/>
                  </a:lnTo>
                  <a:lnTo>
                    <a:pt x="22809" y="943609"/>
                  </a:lnTo>
                  <a:lnTo>
                    <a:pt x="23393" y="942339"/>
                  </a:lnTo>
                  <a:lnTo>
                    <a:pt x="35521" y="942339"/>
                  </a:lnTo>
                  <a:lnTo>
                    <a:pt x="35521" y="939799"/>
                  </a:lnTo>
                  <a:lnTo>
                    <a:pt x="34950" y="937259"/>
                  </a:lnTo>
                  <a:lnTo>
                    <a:pt x="36677" y="930909"/>
                  </a:lnTo>
                  <a:lnTo>
                    <a:pt x="36677" y="925829"/>
                  </a:lnTo>
                  <a:lnTo>
                    <a:pt x="36935" y="918209"/>
                  </a:lnTo>
                  <a:lnTo>
                    <a:pt x="24549" y="918209"/>
                  </a:lnTo>
                  <a:lnTo>
                    <a:pt x="24650" y="908049"/>
                  </a:lnTo>
                  <a:lnTo>
                    <a:pt x="24730" y="905509"/>
                  </a:lnTo>
                  <a:lnTo>
                    <a:pt x="25159" y="900429"/>
                  </a:lnTo>
                  <a:lnTo>
                    <a:pt x="25996" y="891539"/>
                  </a:lnTo>
                  <a:lnTo>
                    <a:pt x="25412" y="890269"/>
                  </a:lnTo>
                  <a:close/>
                </a:path>
                <a:path w="47625" h="1158239">
                  <a:moveTo>
                    <a:pt x="38057" y="824229"/>
                  </a:moveTo>
                  <a:lnTo>
                    <a:pt x="34366" y="824229"/>
                  </a:lnTo>
                  <a:lnTo>
                    <a:pt x="37775" y="843279"/>
                  </a:lnTo>
                  <a:lnTo>
                    <a:pt x="37612" y="864869"/>
                  </a:lnTo>
                  <a:lnTo>
                    <a:pt x="35175" y="886459"/>
                  </a:lnTo>
                  <a:lnTo>
                    <a:pt x="31762" y="905509"/>
                  </a:lnTo>
                  <a:lnTo>
                    <a:pt x="32346" y="906779"/>
                  </a:lnTo>
                  <a:lnTo>
                    <a:pt x="33502" y="906779"/>
                  </a:lnTo>
                  <a:lnTo>
                    <a:pt x="32918" y="908049"/>
                  </a:lnTo>
                  <a:lnTo>
                    <a:pt x="31762" y="911859"/>
                  </a:lnTo>
                  <a:lnTo>
                    <a:pt x="29451" y="911859"/>
                  </a:lnTo>
                  <a:lnTo>
                    <a:pt x="28016" y="913129"/>
                  </a:lnTo>
                  <a:lnTo>
                    <a:pt x="25704" y="918209"/>
                  </a:lnTo>
                  <a:lnTo>
                    <a:pt x="36935" y="918209"/>
                  </a:lnTo>
                  <a:lnTo>
                    <a:pt x="38299" y="877569"/>
                  </a:lnTo>
                  <a:lnTo>
                    <a:pt x="38724" y="861059"/>
                  </a:lnTo>
                  <a:lnTo>
                    <a:pt x="38837" y="852169"/>
                  </a:lnTo>
                  <a:lnTo>
                    <a:pt x="38989" y="831849"/>
                  </a:lnTo>
                  <a:lnTo>
                    <a:pt x="38057" y="824229"/>
                  </a:lnTo>
                  <a:close/>
                </a:path>
                <a:path w="47625" h="1158239">
                  <a:moveTo>
                    <a:pt x="33375" y="826769"/>
                  </a:moveTo>
                  <a:lnTo>
                    <a:pt x="27152" y="826769"/>
                  </a:lnTo>
                  <a:lnTo>
                    <a:pt x="28298" y="835659"/>
                  </a:lnTo>
                  <a:lnTo>
                    <a:pt x="28555" y="844549"/>
                  </a:lnTo>
                  <a:lnTo>
                    <a:pt x="28327" y="852169"/>
                  </a:lnTo>
                  <a:lnTo>
                    <a:pt x="28105" y="858519"/>
                  </a:lnTo>
                  <a:lnTo>
                    <a:pt x="28016" y="877569"/>
                  </a:lnTo>
                  <a:lnTo>
                    <a:pt x="28397" y="866139"/>
                  </a:lnTo>
                  <a:lnTo>
                    <a:pt x="29133" y="849629"/>
                  </a:lnTo>
                  <a:lnTo>
                    <a:pt x="30898" y="833119"/>
                  </a:lnTo>
                  <a:lnTo>
                    <a:pt x="33375" y="826769"/>
                  </a:lnTo>
                  <a:close/>
                </a:path>
                <a:path w="47625" h="1158239">
                  <a:moveTo>
                    <a:pt x="43319" y="706119"/>
                  </a:moveTo>
                  <a:lnTo>
                    <a:pt x="30607" y="706119"/>
                  </a:lnTo>
                  <a:lnTo>
                    <a:pt x="32018" y="721359"/>
                  </a:lnTo>
                  <a:lnTo>
                    <a:pt x="32994" y="735329"/>
                  </a:lnTo>
                  <a:lnTo>
                    <a:pt x="32560" y="750569"/>
                  </a:lnTo>
                  <a:lnTo>
                    <a:pt x="29743" y="765809"/>
                  </a:lnTo>
                  <a:lnTo>
                    <a:pt x="21805" y="796289"/>
                  </a:lnTo>
                  <a:lnTo>
                    <a:pt x="18456" y="812799"/>
                  </a:lnTo>
                  <a:lnTo>
                    <a:pt x="16459" y="829309"/>
                  </a:lnTo>
                  <a:lnTo>
                    <a:pt x="16751" y="830579"/>
                  </a:lnTo>
                  <a:lnTo>
                    <a:pt x="17322" y="834389"/>
                  </a:lnTo>
                  <a:lnTo>
                    <a:pt x="18199" y="834389"/>
                  </a:lnTo>
                  <a:lnTo>
                    <a:pt x="18199" y="836929"/>
                  </a:lnTo>
                  <a:lnTo>
                    <a:pt x="20218" y="836929"/>
                  </a:lnTo>
                  <a:lnTo>
                    <a:pt x="20789" y="833119"/>
                  </a:lnTo>
                  <a:lnTo>
                    <a:pt x="22809" y="829309"/>
                  </a:lnTo>
                  <a:lnTo>
                    <a:pt x="27152" y="826769"/>
                  </a:lnTo>
                  <a:lnTo>
                    <a:pt x="33375" y="826769"/>
                  </a:lnTo>
                  <a:lnTo>
                    <a:pt x="34366" y="824229"/>
                  </a:lnTo>
                  <a:lnTo>
                    <a:pt x="38057" y="824229"/>
                  </a:lnTo>
                  <a:lnTo>
                    <a:pt x="36969" y="815339"/>
                  </a:lnTo>
                  <a:lnTo>
                    <a:pt x="34950" y="811529"/>
                  </a:lnTo>
                  <a:lnTo>
                    <a:pt x="35229" y="808989"/>
                  </a:lnTo>
                  <a:lnTo>
                    <a:pt x="33794" y="808989"/>
                  </a:lnTo>
                  <a:lnTo>
                    <a:pt x="37717" y="784859"/>
                  </a:lnTo>
                  <a:lnTo>
                    <a:pt x="40505" y="760729"/>
                  </a:lnTo>
                  <a:lnTo>
                    <a:pt x="42318" y="737869"/>
                  </a:lnTo>
                  <a:lnTo>
                    <a:pt x="43214" y="716279"/>
                  </a:lnTo>
                  <a:lnTo>
                    <a:pt x="43319" y="712469"/>
                  </a:lnTo>
                  <a:lnTo>
                    <a:pt x="42456" y="712469"/>
                  </a:lnTo>
                  <a:lnTo>
                    <a:pt x="42456" y="709929"/>
                  </a:lnTo>
                  <a:lnTo>
                    <a:pt x="43319" y="709929"/>
                  </a:lnTo>
                  <a:lnTo>
                    <a:pt x="43319" y="706119"/>
                  </a:lnTo>
                  <a:close/>
                </a:path>
                <a:path w="47625" h="1158239">
                  <a:moveTo>
                    <a:pt x="35698" y="458469"/>
                  </a:moveTo>
                  <a:lnTo>
                    <a:pt x="31483" y="458469"/>
                  </a:lnTo>
                  <a:lnTo>
                    <a:pt x="34074" y="468629"/>
                  </a:lnTo>
                  <a:lnTo>
                    <a:pt x="32639" y="494029"/>
                  </a:lnTo>
                  <a:lnTo>
                    <a:pt x="31347" y="523239"/>
                  </a:lnTo>
                  <a:lnTo>
                    <a:pt x="30100" y="547369"/>
                  </a:lnTo>
                  <a:lnTo>
                    <a:pt x="28016" y="574039"/>
                  </a:lnTo>
                  <a:lnTo>
                    <a:pt x="27432" y="575309"/>
                  </a:lnTo>
                  <a:lnTo>
                    <a:pt x="27152" y="576579"/>
                  </a:lnTo>
                  <a:lnTo>
                    <a:pt x="26860" y="579119"/>
                  </a:lnTo>
                  <a:lnTo>
                    <a:pt x="26860" y="581659"/>
                  </a:lnTo>
                  <a:lnTo>
                    <a:pt x="25996" y="585469"/>
                  </a:lnTo>
                  <a:lnTo>
                    <a:pt x="25370" y="591819"/>
                  </a:lnTo>
                  <a:lnTo>
                    <a:pt x="25245" y="595629"/>
                  </a:lnTo>
                  <a:lnTo>
                    <a:pt x="25996" y="603249"/>
                  </a:lnTo>
                  <a:lnTo>
                    <a:pt x="26568" y="604519"/>
                  </a:lnTo>
                  <a:lnTo>
                    <a:pt x="26860" y="605789"/>
                  </a:lnTo>
                  <a:lnTo>
                    <a:pt x="26860" y="607059"/>
                  </a:lnTo>
                  <a:lnTo>
                    <a:pt x="27724" y="607059"/>
                  </a:lnTo>
                  <a:lnTo>
                    <a:pt x="29171" y="612139"/>
                  </a:lnTo>
                  <a:lnTo>
                    <a:pt x="28879" y="618489"/>
                  </a:lnTo>
                  <a:lnTo>
                    <a:pt x="28879" y="631189"/>
                  </a:lnTo>
                  <a:lnTo>
                    <a:pt x="30899" y="631189"/>
                  </a:lnTo>
                  <a:lnTo>
                    <a:pt x="29909" y="636269"/>
                  </a:lnTo>
                  <a:lnTo>
                    <a:pt x="29459" y="643889"/>
                  </a:lnTo>
                  <a:lnTo>
                    <a:pt x="29500" y="652779"/>
                  </a:lnTo>
                  <a:lnTo>
                    <a:pt x="29743" y="657859"/>
                  </a:lnTo>
                  <a:lnTo>
                    <a:pt x="28016" y="657859"/>
                  </a:lnTo>
                  <a:lnTo>
                    <a:pt x="28113" y="666749"/>
                  </a:lnTo>
                  <a:lnTo>
                    <a:pt x="28308" y="669289"/>
                  </a:lnTo>
                  <a:lnTo>
                    <a:pt x="25364" y="683259"/>
                  </a:lnTo>
                  <a:lnTo>
                    <a:pt x="23210" y="697229"/>
                  </a:lnTo>
                  <a:lnTo>
                    <a:pt x="22189" y="709929"/>
                  </a:lnTo>
                  <a:lnTo>
                    <a:pt x="22115" y="713739"/>
                  </a:lnTo>
                  <a:lnTo>
                    <a:pt x="22237" y="725169"/>
                  </a:lnTo>
                  <a:lnTo>
                    <a:pt x="23964" y="725169"/>
                  </a:lnTo>
                  <a:lnTo>
                    <a:pt x="24549" y="718819"/>
                  </a:lnTo>
                  <a:lnTo>
                    <a:pt x="25120" y="716279"/>
                  </a:lnTo>
                  <a:lnTo>
                    <a:pt x="28086" y="716279"/>
                  </a:lnTo>
                  <a:lnTo>
                    <a:pt x="29171" y="708659"/>
                  </a:lnTo>
                  <a:lnTo>
                    <a:pt x="30607" y="706119"/>
                  </a:lnTo>
                  <a:lnTo>
                    <a:pt x="43319" y="706119"/>
                  </a:lnTo>
                  <a:lnTo>
                    <a:pt x="43412" y="697229"/>
                  </a:lnTo>
                  <a:lnTo>
                    <a:pt x="43599" y="692149"/>
                  </a:lnTo>
                  <a:lnTo>
                    <a:pt x="44183" y="679449"/>
                  </a:lnTo>
                  <a:lnTo>
                    <a:pt x="44183" y="666749"/>
                  </a:lnTo>
                  <a:lnTo>
                    <a:pt x="44767" y="664209"/>
                  </a:lnTo>
                  <a:lnTo>
                    <a:pt x="45339" y="662939"/>
                  </a:lnTo>
                  <a:lnTo>
                    <a:pt x="45631" y="661669"/>
                  </a:lnTo>
                  <a:lnTo>
                    <a:pt x="45631" y="660399"/>
                  </a:lnTo>
                  <a:lnTo>
                    <a:pt x="45339" y="659129"/>
                  </a:lnTo>
                  <a:lnTo>
                    <a:pt x="45339" y="655319"/>
                  </a:lnTo>
                  <a:lnTo>
                    <a:pt x="45923" y="652779"/>
                  </a:lnTo>
                  <a:lnTo>
                    <a:pt x="46202" y="650239"/>
                  </a:lnTo>
                  <a:lnTo>
                    <a:pt x="46494" y="650239"/>
                  </a:lnTo>
                  <a:lnTo>
                    <a:pt x="46786" y="648969"/>
                  </a:lnTo>
                  <a:lnTo>
                    <a:pt x="46786" y="646429"/>
                  </a:lnTo>
                  <a:lnTo>
                    <a:pt x="46202" y="638809"/>
                  </a:lnTo>
                  <a:lnTo>
                    <a:pt x="46202" y="634999"/>
                  </a:lnTo>
                  <a:lnTo>
                    <a:pt x="45339" y="634999"/>
                  </a:lnTo>
                  <a:lnTo>
                    <a:pt x="45339" y="624839"/>
                  </a:lnTo>
                  <a:lnTo>
                    <a:pt x="46202" y="624839"/>
                  </a:lnTo>
                  <a:lnTo>
                    <a:pt x="46117" y="618489"/>
                  </a:lnTo>
                  <a:lnTo>
                    <a:pt x="46097" y="601979"/>
                  </a:lnTo>
                  <a:lnTo>
                    <a:pt x="46344" y="595629"/>
                  </a:lnTo>
                  <a:lnTo>
                    <a:pt x="28879" y="595629"/>
                  </a:lnTo>
                  <a:lnTo>
                    <a:pt x="28308" y="591819"/>
                  </a:lnTo>
                  <a:lnTo>
                    <a:pt x="28308" y="590549"/>
                  </a:lnTo>
                  <a:lnTo>
                    <a:pt x="32723" y="556259"/>
                  </a:lnTo>
                  <a:lnTo>
                    <a:pt x="35920" y="521969"/>
                  </a:lnTo>
                  <a:lnTo>
                    <a:pt x="37114" y="488949"/>
                  </a:lnTo>
                  <a:lnTo>
                    <a:pt x="35698" y="458469"/>
                  </a:lnTo>
                  <a:close/>
                </a:path>
                <a:path w="47625" h="1158239">
                  <a:moveTo>
                    <a:pt x="28086" y="716279"/>
                  </a:moveTo>
                  <a:lnTo>
                    <a:pt x="26860" y="716279"/>
                  </a:lnTo>
                  <a:lnTo>
                    <a:pt x="27152" y="717549"/>
                  </a:lnTo>
                  <a:lnTo>
                    <a:pt x="27724" y="718819"/>
                  </a:lnTo>
                  <a:lnTo>
                    <a:pt x="28086" y="716279"/>
                  </a:lnTo>
                  <a:close/>
                </a:path>
                <a:path w="47625" h="1158239">
                  <a:moveTo>
                    <a:pt x="46202" y="523239"/>
                  </a:moveTo>
                  <a:lnTo>
                    <a:pt x="44020" y="541019"/>
                  </a:lnTo>
                  <a:lnTo>
                    <a:pt x="41513" y="558799"/>
                  </a:lnTo>
                  <a:lnTo>
                    <a:pt x="38248" y="577849"/>
                  </a:lnTo>
                  <a:lnTo>
                    <a:pt x="33794" y="595629"/>
                  </a:lnTo>
                  <a:lnTo>
                    <a:pt x="46344" y="595629"/>
                  </a:lnTo>
                  <a:lnTo>
                    <a:pt x="46491" y="591819"/>
                  </a:lnTo>
                  <a:lnTo>
                    <a:pt x="47078" y="581659"/>
                  </a:lnTo>
                  <a:lnTo>
                    <a:pt x="47078" y="567689"/>
                  </a:lnTo>
                  <a:lnTo>
                    <a:pt x="46202" y="566419"/>
                  </a:lnTo>
                  <a:lnTo>
                    <a:pt x="45059" y="566419"/>
                  </a:lnTo>
                  <a:lnTo>
                    <a:pt x="44983" y="553719"/>
                  </a:lnTo>
                  <a:lnTo>
                    <a:pt x="45377" y="547369"/>
                  </a:lnTo>
                  <a:lnTo>
                    <a:pt x="46202" y="537209"/>
                  </a:lnTo>
                  <a:lnTo>
                    <a:pt x="46202" y="523239"/>
                  </a:lnTo>
                  <a:close/>
                </a:path>
                <a:path w="47625" h="1158239">
                  <a:moveTo>
                    <a:pt x="35880" y="337819"/>
                  </a:moveTo>
                  <a:lnTo>
                    <a:pt x="31483" y="337819"/>
                  </a:lnTo>
                  <a:lnTo>
                    <a:pt x="31458" y="367029"/>
                  </a:lnTo>
                  <a:lnTo>
                    <a:pt x="29351" y="396239"/>
                  </a:lnTo>
                  <a:lnTo>
                    <a:pt x="25998" y="425449"/>
                  </a:lnTo>
                  <a:lnTo>
                    <a:pt x="22237" y="454659"/>
                  </a:lnTo>
                  <a:lnTo>
                    <a:pt x="21082" y="454659"/>
                  </a:lnTo>
                  <a:lnTo>
                    <a:pt x="20789" y="455929"/>
                  </a:lnTo>
                  <a:lnTo>
                    <a:pt x="20218" y="459739"/>
                  </a:lnTo>
                  <a:lnTo>
                    <a:pt x="20126" y="462279"/>
                  </a:lnTo>
                  <a:lnTo>
                    <a:pt x="19390" y="472439"/>
                  </a:lnTo>
                  <a:lnTo>
                    <a:pt x="19024" y="478789"/>
                  </a:lnTo>
                  <a:lnTo>
                    <a:pt x="19039" y="485139"/>
                  </a:lnTo>
                  <a:lnTo>
                    <a:pt x="19354" y="495299"/>
                  </a:lnTo>
                  <a:lnTo>
                    <a:pt x="24980" y="476249"/>
                  </a:lnTo>
                  <a:lnTo>
                    <a:pt x="27392" y="468629"/>
                  </a:lnTo>
                  <a:lnTo>
                    <a:pt x="25412" y="468629"/>
                  </a:lnTo>
                  <a:lnTo>
                    <a:pt x="24841" y="466089"/>
                  </a:lnTo>
                  <a:lnTo>
                    <a:pt x="24257" y="459739"/>
                  </a:lnTo>
                  <a:lnTo>
                    <a:pt x="25996" y="459739"/>
                  </a:lnTo>
                  <a:lnTo>
                    <a:pt x="25518" y="448309"/>
                  </a:lnTo>
                  <a:lnTo>
                    <a:pt x="25412" y="438149"/>
                  </a:lnTo>
                  <a:lnTo>
                    <a:pt x="29125" y="408939"/>
                  </a:lnTo>
                  <a:lnTo>
                    <a:pt x="32381" y="379729"/>
                  </a:lnTo>
                  <a:lnTo>
                    <a:pt x="35042" y="350519"/>
                  </a:lnTo>
                  <a:lnTo>
                    <a:pt x="35880" y="337819"/>
                  </a:lnTo>
                  <a:close/>
                </a:path>
                <a:path w="47625" h="1158239">
                  <a:moveTo>
                    <a:pt x="32054" y="448309"/>
                  </a:moveTo>
                  <a:lnTo>
                    <a:pt x="27432" y="462279"/>
                  </a:lnTo>
                  <a:lnTo>
                    <a:pt x="25412" y="468629"/>
                  </a:lnTo>
                  <a:lnTo>
                    <a:pt x="27392" y="468629"/>
                  </a:lnTo>
                  <a:lnTo>
                    <a:pt x="30607" y="458469"/>
                  </a:lnTo>
                  <a:lnTo>
                    <a:pt x="35698" y="458469"/>
                  </a:lnTo>
                  <a:lnTo>
                    <a:pt x="35521" y="454659"/>
                  </a:lnTo>
                  <a:lnTo>
                    <a:pt x="34658" y="454659"/>
                  </a:lnTo>
                  <a:lnTo>
                    <a:pt x="33502" y="453389"/>
                  </a:lnTo>
                  <a:lnTo>
                    <a:pt x="32346" y="449579"/>
                  </a:lnTo>
                  <a:lnTo>
                    <a:pt x="32054" y="448309"/>
                  </a:lnTo>
                  <a:close/>
                </a:path>
                <a:path w="47625" h="1158239">
                  <a:moveTo>
                    <a:pt x="39200" y="279399"/>
                  </a:moveTo>
                  <a:lnTo>
                    <a:pt x="21945" y="279399"/>
                  </a:lnTo>
                  <a:lnTo>
                    <a:pt x="23393" y="283209"/>
                  </a:lnTo>
                  <a:lnTo>
                    <a:pt x="23964" y="292099"/>
                  </a:lnTo>
                  <a:lnTo>
                    <a:pt x="25412" y="293369"/>
                  </a:lnTo>
                  <a:lnTo>
                    <a:pt x="25120" y="295909"/>
                  </a:lnTo>
                  <a:lnTo>
                    <a:pt x="25120" y="300989"/>
                  </a:lnTo>
                  <a:lnTo>
                    <a:pt x="23964" y="300989"/>
                  </a:lnTo>
                  <a:lnTo>
                    <a:pt x="23964" y="304799"/>
                  </a:lnTo>
                  <a:lnTo>
                    <a:pt x="23672" y="304799"/>
                  </a:lnTo>
                  <a:lnTo>
                    <a:pt x="23101" y="308609"/>
                  </a:lnTo>
                  <a:lnTo>
                    <a:pt x="22237" y="314959"/>
                  </a:lnTo>
                  <a:lnTo>
                    <a:pt x="21082" y="327659"/>
                  </a:lnTo>
                  <a:lnTo>
                    <a:pt x="21082" y="328929"/>
                  </a:lnTo>
                  <a:lnTo>
                    <a:pt x="19718" y="342899"/>
                  </a:lnTo>
                  <a:lnTo>
                    <a:pt x="17976" y="356869"/>
                  </a:lnTo>
                  <a:lnTo>
                    <a:pt x="16777" y="370839"/>
                  </a:lnTo>
                  <a:lnTo>
                    <a:pt x="17043" y="384809"/>
                  </a:lnTo>
                  <a:lnTo>
                    <a:pt x="19354" y="384809"/>
                  </a:lnTo>
                  <a:lnTo>
                    <a:pt x="19354" y="383539"/>
                  </a:lnTo>
                  <a:lnTo>
                    <a:pt x="21082" y="383539"/>
                  </a:lnTo>
                  <a:lnTo>
                    <a:pt x="23357" y="372109"/>
                  </a:lnTo>
                  <a:lnTo>
                    <a:pt x="29208" y="349249"/>
                  </a:lnTo>
                  <a:lnTo>
                    <a:pt x="31483" y="337819"/>
                  </a:lnTo>
                  <a:lnTo>
                    <a:pt x="35880" y="337819"/>
                  </a:lnTo>
                  <a:lnTo>
                    <a:pt x="36969" y="321309"/>
                  </a:lnTo>
                  <a:lnTo>
                    <a:pt x="38404" y="317499"/>
                  </a:lnTo>
                  <a:lnTo>
                    <a:pt x="42748" y="317499"/>
                  </a:lnTo>
                  <a:lnTo>
                    <a:pt x="42748" y="316229"/>
                  </a:lnTo>
                  <a:lnTo>
                    <a:pt x="42456" y="316229"/>
                  </a:lnTo>
                  <a:lnTo>
                    <a:pt x="41871" y="314959"/>
                  </a:lnTo>
                  <a:lnTo>
                    <a:pt x="41300" y="312419"/>
                  </a:lnTo>
                  <a:lnTo>
                    <a:pt x="41300" y="304799"/>
                  </a:lnTo>
                  <a:lnTo>
                    <a:pt x="40424" y="300989"/>
                  </a:lnTo>
                  <a:lnTo>
                    <a:pt x="40424" y="298449"/>
                  </a:lnTo>
                  <a:lnTo>
                    <a:pt x="41008" y="297179"/>
                  </a:lnTo>
                  <a:lnTo>
                    <a:pt x="41008" y="293369"/>
                  </a:lnTo>
                  <a:lnTo>
                    <a:pt x="40424" y="293369"/>
                  </a:lnTo>
                  <a:lnTo>
                    <a:pt x="39852" y="292099"/>
                  </a:lnTo>
                  <a:lnTo>
                    <a:pt x="39560" y="289559"/>
                  </a:lnTo>
                  <a:lnTo>
                    <a:pt x="39560" y="285749"/>
                  </a:lnTo>
                  <a:lnTo>
                    <a:pt x="39200" y="279399"/>
                  </a:lnTo>
                  <a:close/>
                </a:path>
                <a:path w="47625" h="1158239">
                  <a:moveTo>
                    <a:pt x="42748" y="317499"/>
                  </a:moveTo>
                  <a:lnTo>
                    <a:pt x="39268" y="317499"/>
                  </a:lnTo>
                  <a:lnTo>
                    <a:pt x="40716" y="321309"/>
                  </a:lnTo>
                  <a:lnTo>
                    <a:pt x="41871" y="332739"/>
                  </a:lnTo>
                  <a:lnTo>
                    <a:pt x="43319" y="337819"/>
                  </a:lnTo>
                  <a:lnTo>
                    <a:pt x="43319" y="325119"/>
                  </a:lnTo>
                  <a:lnTo>
                    <a:pt x="43027" y="322579"/>
                  </a:lnTo>
                  <a:lnTo>
                    <a:pt x="42748" y="321309"/>
                  </a:lnTo>
                  <a:lnTo>
                    <a:pt x="42748" y="317499"/>
                  </a:lnTo>
                  <a:close/>
                </a:path>
                <a:path w="47625" h="1158239">
                  <a:moveTo>
                    <a:pt x="37541" y="161289"/>
                  </a:moveTo>
                  <a:lnTo>
                    <a:pt x="20497" y="161289"/>
                  </a:lnTo>
                  <a:lnTo>
                    <a:pt x="21653" y="163829"/>
                  </a:lnTo>
                  <a:lnTo>
                    <a:pt x="22154" y="171449"/>
                  </a:lnTo>
                  <a:lnTo>
                    <a:pt x="22237" y="173989"/>
                  </a:lnTo>
                  <a:lnTo>
                    <a:pt x="23101" y="173989"/>
                  </a:lnTo>
                  <a:lnTo>
                    <a:pt x="23101" y="177799"/>
                  </a:lnTo>
                  <a:lnTo>
                    <a:pt x="22237" y="177799"/>
                  </a:lnTo>
                  <a:lnTo>
                    <a:pt x="22799" y="200659"/>
                  </a:lnTo>
                  <a:lnTo>
                    <a:pt x="21301" y="224789"/>
                  </a:lnTo>
                  <a:lnTo>
                    <a:pt x="18826" y="247649"/>
                  </a:lnTo>
                  <a:lnTo>
                    <a:pt x="16459" y="271779"/>
                  </a:lnTo>
                  <a:lnTo>
                    <a:pt x="17043" y="273049"/>
                  </a:lnTo>
                  <a:lnTo>
                    <a:pt x="18199" y="276859"/>
                  </a:lnTo>
                  <a:lnTo>
                    <a:pt x="19926" y="280669"/>
                  </a:lnTo>
                  <a:lnTo>
                    <a:pt x="21082" y="279399"/>
                  </a:lnTo>
                  <a:lnTo>
                    <a:pt x="39200" y="279399"/>
                  </a:lnTo>
                  <a:lnTo>
                    <a:pt x="36604" y="233679"/>
                  </a:lnTo>
                  <a:lnTo>
                    <a:pt x="36009" y="210819"/>
                  </a:lnTo>
                  <a:lnTo>
                    <a:pt x="35946" y="205739"/>
                  </a:lnTo>
                  <a:lnTo>
                    <a:pt x="36677" y="180339"/>
                  </a:lnTo>
                  <a:lnTo>
                    <a:pt x="36969" y="179069"/>
                  </a:lnTo>
                  <a:lnTo>
                    <a:pt x="38125" y="176529"/>
                  </a:lnTo>
                  <a:lnTo>
                    <a:pt x="38125" y="173989"/>
                  </a:lnTo>
                  <a:lnTo>
                    <a:pt x="37541" y="171449"/>
                  </a:lnTo>
                  <a:lnTo>
                    <a:pt x="37541" y="161289"/>
                  </a:lnTo>
                  <a:close/>
                </a:path>
                <a:path w="47625" h="1158239">
                  <a:moveTo>
                    <a:pt x="23101" y="0"/>
                  </a:moveTo>
                  <a:lnTo>
                    <a:pt x="20218" y="0"/>
                  </a:lnTo>
                  <a:lnTo>
                    <a:pt x="19223" y="17779"/>
                  </a:lnTo>
                  <a:lnTo>
                    <a:pt x="18986" y="35559"/>
                  </a:lnTo>
                  <a:lnTo>
                    <a:pt x="18425" y="53339"/>
                  </a:lnTo>
                  <a:lnTo>
                    <a:pt x="16459" y="69849"/>
                  </a:lnTo>
                  <a:lnTo>
                    <a:pt x="18199" y="69849"/>
                  </a:lnTo>
                  <a:lnTo>
                    <a:pt x="17322" y="93979"/>
                  </a:lnTo>
                  <a:lnTo>
                    <a:pt x="15268" y="115569"/>
                  </a:lnTo>
                  <a:lnTo>
                    <a:pt x="13892" y="128269"/>
                  </a:lnTo>
                  <a:lnTo>
                    <a:pt x="12570" y="138429"/>
                  </a:lnTo>
                  <a:lnTo>
                    <a:pt x="10680" y="151129"/>
                  </a:lnTo>
                  <a:lnTo>
                    <a:pt x="10680" y="152399"/>
                  </a:lnTo>
                  <a:lnTo>
                    <a:pt x="10109" y="153669"/>
                  </a:lnTo>
                  <a:lnTo>
                    <a:pt x="9525" y="158749"/>
                  </a:lnTo>
                  <a:lnTo>
                    <a:pt x="10109" y="161289"/>
                  </a:lnTo>
                  <a:lnTo>
                    <a:pt x="8089" y="170179"/>
                  </a:lnTo>
                  <a:lnTo>
                    <a:pt x="7350" y="180339"/>
                  </a:lnTo>
                  <a:lnTo>
                    <a:pt x="6819" y="187959"/>
                  </a:lnTo>
                  <a:lnTo>
                    <a:pt x="6257" y="196849"/>
                  </a:lnTo>
                  <a:lnTo>
                    <a:pt x="5778" y="205739"/>
                  </a:lnTo>
                  <a:lnTo>
                    <a:pt x="3759" y="205739"/>
                  </a:lnTo>
                  <a:lnTo>
                    <a:pt x="4622" y="209549"/>
                  </a:lnTo>
                  <a:lnTo>
                    <a:pt x="2882" y="210819"/>
                  </a:lnTo>
                  <a:lnTo>
                    <a:pt x="1447" y="222249"/>
                  </a:lnTo>
                  <a:lnTo>
                    <a:pt x="2019" y="233679"/>
                  </a:lnTo>
                  <a:lnTo>
                    <a:pt x="0" y="233679"/>
                  </a:lnTo>
                  <a:lnTo>
                    <a:pt x="1727" y="238759"/>
                  </a:lnTo>
                  <a:lnTo>
                    <a:pt x="2882" y="241299"/>
                  </a:lnTo>
                  <a:lnTo>
                    <a:pt x="5486" y="236219"/>
                  </a:lnTo>
                  <a:lnTo>
                    <a:pt x="6642" y="236219"/>
                  </a:lnTo>
                  <a:lnTo>
                    <a:pt x="6642" y="229869"/>
                  </a:lnTo>
                  <a:lnTo>
                    <a:pt x="7797" y="229869"/>
                  </a:lnTo>
                  <a:lnTo>
                    <a:pt x="9176" y="215899"/>
                  </a:lnTo>
                  <a:lnTo>
                    <a:pt x="11045" y="200659"/>
                  </a:lnTo>
                  <a:lnTo>
                    <a:pt x="13891" y="185419"/>
                  </a:lnTo>
                  <a:lnTo>
                    <a:pt x="18199" y="172719"/>
                  </a:lnTo>
                  <a:lnTo>
                    <a:pt x="18770" y="168909"/>
                  </a:lnTo>
                  <a:lnTo>
                    <a:pt x="20497" y="161289"/>
                  </a:lnTo>
                  <a:lnTo>
                    <a:pt x="37541" y="161289"/>
                  </a:lnTo>
                  <a:lnTo>
                    <a:pt x="37541" y="135889"/>
                  </a:lnTo>
                  <a:lnTo>
                    <a:pt x="36969" y="132079"/>
                  </a:lnTo>
                  <a:lnTo>
                    <a:pt x="36677" y="130809"/>
                  </a:lnTo>
                  <a:lnTo>
                    <a:pt x="35355" y="124459"/>
                  </a:lnTo>
                  <a:lnTo>
                    <a:pt x="34548" y="116839"/>
                  </a:lnTo>
                  <a:lnTo>
                    <a:pt x="33796" y="110489"/>
                  </a:lnTo>
                  <a:lnTo>
                    <a:pt x="32639" y="102869"/>
                  </a:lnTo>
                  <a:lnTo>
                    <a:pt x="30135" y="92709"/>
                  </a:lnTo>
                  <a:lnTo>
                    <a:pt x="29529" y="82549"/>
                  </a:lnTo>
                  <a:lnTo>
                    <a:pt x="30115" y="72389"/>
                  </a:lnTo>
                  <a:lnTo>
                    <a:pt x="31191" y="60959"/>
                  </a:lnTo>
                  <a:lnTo>
                    <a:pt x="30035" y="58419"/>
                  </a:lnTo>
                  <a:lnTo>
                    <a:pt x="30607" y="58419"/>
                  </a:lnTo>
                  <a:lnTo>
                    <a:pt x="31483" y="57149"/>
                  </a:lnTo>
                  <a:lnTo>
                    <a:pt x="32346" y="57149"/>
                  </a:lnTo>
                  <a:lnTo>
                    <a:pt x="31191" y="54609"/>
                  </a:lnTo>
                  <a:lnTo>
                    <a:pt x="31191" y="40639"/>
                  </a:lnTo>
                  <a:lnTo>
                    <a:pt x="28981" y="29209"/>
                  </a:lnTo>
                  <a:lnTo>
                    <a:pt x="27612" y="21589"/>
                  </a:lnTo>
                  <a:lnTo>
                    <a:pt x="26515" y="13969"/>
                  </a:lnTo>
                  <a:lnTo>
                    <a:pt x="25120" y="2539"/>
                  </a:lnTo>
                  <a:lnTo>
                    <a:pt x="23101" y="2539"/>
                  </a:lnTo>
                  <a:lnTo>
                    <a:pt x="23101" y="0"/>
                  </a:lnTo>
                  <a:close/>
                </a:path>
              </a:pathLst>
            </a:custGeom>
            <a:solidFill>
              <a:srgbClr val="8C2F26"/>
            </a:solidFill>
          </p:spPr>
          <p:txBody>
            <a:bodyPr wrap="square" lIns="0" tIns="0" rIns="0" bIns="0" rtlCol="0"/>
            <a:lstStyle/>
            <a:p>
              <a:endParaRPr/>
            </a:p>
          </p:txBody>
        </p:sp>
        <p:sp>
          <p:nvSpPr>
            <p:cNvPr id="1561" name="object 1564">
              <a:extLst>
                <a:ext uri="{FF2B5EF4-FFF2-40B4-BE49-F238E27FC236}">
                  <a16:creationId xmlns:a16="http://schemas.microsoft.com/office/drawing/2014/main" id="{75615A55-C3F3-9FC2-6FCF-87100652D95B}"/>
                </a:ext>
              </a:extLst>
            </p:cNvPr>
            <p:cNvSpPr/>
            <p:nvPr/>
          </p:nvSpPr>
          <p:spPr>
            <a:xfrm>
              <a:off x="6395636" y="2943613"/>
              <a:ext cx="1905" cy="3175"/>
            </a:xfrm>
            <a:custGeom>
              <a:avLst/>
              <a:gdLst/>
              <a:ahLst/>
              <a:cxnLst/>
              <a:rect l="l" t="t" r="r" b="b"/>
              <a:pathLst>
                <a:path w="1904" h="3175">
                  <a:moveTo>
                    <a:pt x="1447" y="0"/>
                  </a:moveTo>
                  <a:lnTo>
                    <a:pt x="0" y="0"/>
                  </a:lnTo>
                  <a:lnTo>
                    <a:pt x="584" y="1727"/>
                  </a:lnTo>
                  <a:lnTo>
                    <a:pt x="876" y="2882"/>
                  </a:lnTo>
                  <a:lnTo>
                    <a:pt x="876" y="2590"/>
                  </a:lnTo>
                  <a:lnTo>
                    <a:pt x="1447" y="2590"/>
                  </a:lnTo>
                  <a:lnTo>
                    <a:pt x="1447" y="0"/>
                  </a:lnTo>
                  <a:close/>
                </a:path>
              </a:pathLst>
            </a:custGeom>
            <a:solidFill>
              <a:srgbClr val="919495"/>
            </a:solidFill>
          </p:spPr>
          <p:txBody>
            <a:bodyPr wrap="square" lIns="0" tIns="0" rIns="0" bIns="0" rtlCol="0"/>
            <a:lstStyle/>
            <a:p>
              <a:endParaRPr/>
            </a:p>
          </p:txBody>
        </p:sp>
        <p:sp>
          <p:nvSpPr>
            <p:cNvPr id="1562" name="object 1565">
              <a:extLst>
                <a:ext uri="{FF2B5EF4-FFF2-40B4-BE49-F238E27FC236}">
                  <a16:creationId xmlns:a16="http://schemas.microsoft.com/office/drawing/2014/main" id="{B07ADF04-5086-C8FF-875D-6E218D58F176}"/>
                </a:ext>
              </a:extLst>
            </p:cNvPr>
            <p:cNvSpPr/>
            <p:nvPr/>
          </p:nvSpPr>
          <p:spPr>
            <a:xfrm>
              <a:off x="6153901" y="2939854"/>
              <a:ext cx="1270" cy="5080"/>
            </a:xfrm>
            <a:custGeom>
              <a:avLst/>
              <a:gdLst/>
              <a:ahLst/>
              <a:cxnLst/>
              <a:rect l="l" t="t" r="r" b="b"/>
              <a:pathLst>
                <a:path w="1270" h="5080">
                  <a:moveTo>
                    <a:pt x="0" y="0"/>
                  </a:moveTo>
                  <a:lnTo>
                    <a:pt x="0" y="4914"/>
                  </a:lnTo>
                  <a:lnTo>
                    <a:pt x="1155" y="4914"/>
                  </a:lnTo>
                  <a:lnTo>
                    <a:pt x="571" y="3174"/>
                  </a:lnTo>
                  <a:lnTo>
                    <a:pt x="292" y="1447"/>
                  </a:lnTo>
                  <a:lnTo>
                    <a:pt x="0" y="0"/>
                  </a:lnTo>
                  <a:close/>
                </a:path>
              </a:pathLst>
            </a:custGeom>
            <a:solidFill>
              <a:srgbClr val="797D7E"/>
            </a:solidFill>
          </p:spPr>
          <p:txBody>
            <a:bodyPr wrap="square" lIns="0" tIns="0" rIns="0" bIns="0" rtlCol="0"/>
            <a:lstStyle/>
            <a:p>
              <a:endParaRPr/>
            </a:p>
          </p:txBody>
        </p:sp>
        <p:sp>
          <p:nvSpPr>
            <p:cNvPr id="1563" name="object 1566">
              <a:extLst>
                <a:ext uri="{FF2B5EF4-FFF2-40B4-BE49-F238E27FC236}">
                  <a16:creationId xmlns:a16="http://schemas.microsoft.com/office/drawing/2014/main" id="{EB60F725-8F1C-83FF-E57E-C230C8DA172C}"/>
                </a:ext>
              </a:extLst>
            </p:cNvPr>
            <p:cNvSpPr/>
            <p:nvPr/>
          </p:nvSpPr>
          <p:spPr>
            <a:xfrm>
              <a:off x="6309862" y="2926283"/>
              <a:ext cx="1270" cy="17780"/>
            </a:xfrm>
            <a:custGeom>
              <a:avLst/>
              <a:gdLst/>
              <a:ahLst/>
              <a:cxnLst/>
              <a:rect l="l" t="t" r="r" b="b"/>
              <a:pathLst>
                <a:path w="1270" h="17780">
                  <a:moveTo>
                    <a:pt x="1155" y="0"/>
                  </a:moveTo>
                  <a:lnTo>
                    <a:pt x="0" y="0"/>
                  </a:lnTo>
                  <a:lnTo>
                    <a:pt x="0" y="5778"/>
                  </a:lnTo>
                  <a:lnTo>
                    <a:pt x="571" y="13284"/>
                  </a:lnTo>
                  <a:lnTo>
                    <a:pt x="1155" y="17335"/>
                  </a:lnTo>
                  <a:lnTo>
                    <a:pt x="1155" y="0"/>
                  </a:lnTo>
                  <a:close/>
                </a:path>
              </a:pathLst>
            </a:custGeom>
            <a:solidFill>
              <a:srgbClr val="C77662"/>
            </a:solidFill>
          </p:spPr>
          <p:txBody>
            <a:bodyPr wrap="square" lIns="0" tIns="0" rIns="0" bIns="0" rtlCol="0"/>
            <a:lstStyle/>
            <a:p>
              <a:endParaRPr/>
            </a:p>
          </p:txBody>
        </p:sp>
        <p:sp>
          <p:nvSpPr>
            <p:cNvPr id="1564" name="object 1567">
              <a:extLst>
                <a:ext uri="{FF2B5EF4-FFF2-40B4-BE49-F238E27FC236}">
                  <a16:creationId xmlns:a16="http://schemas.microsoft.com/office/drawing/2014/main" id="{41FD4F04-63EE-B48B-BB5D-6B5DA979D12A}"/>
                </a:ext>
              </a:extLst>
            </p:cNvPr>
            <p:cNvSpPr/>
            <p:nvPr/>
          </p:nvSpPr>
          <p:spPr>
            <a:xfrm>
              <a:off x="6395636" y="2923395"/>
              <a:ext cx="1905" cy="20320"/>
            </a:xfrm>
            <a:custGeom>
              <a:avLst/>
              <a:gdLst/>
              <a:ahLst/>
              <a:cxnLst/>
              <a:rect l="l" t="t" r="r" b="b"/>
              <a:pathLst>
                <a:path w="1904" h="20319">
                  <a:moveTo>
                    <a:pt x="876" y="0"/>
                  </a:moveTo>
                  <a:lnTo>
                    <a:pt x="0" y="0"/>
                  </a:lnTo>
                  <a:lnTo>
                    <a:pt x="0" y="20218"/>
                  </a:lnTo>
                  <a:lnTo>
                    <a:pt x="1447" y="20218"/>
                  </a:lnTo>
                  <a:lnTo>
                    <a:pt x="876" y="6642"/>
                  </a:lnTo>
                  <a:lnTo>
                    <a:pt x="876" y="0"/>
                  </a:lnTo>
                  <a:close/>
                </a:path>
              </a:pathLst>
            </a:custGeom>
            <a:solidFill>
              <a:srgbClr val="999C9D"/>
            </a:solidFill>
          </p:spPr>
          <p:txBody>
            <a:bodyPr wrap="square" lIns="0" tIns="0" rIns="0" bIns="0" rtlCol="0"/>
            <a:lstStyle/>
            <a:p>
              <a:endParaRPr/>
            </a:p>
          </p:txBody>
        </p:sp>
        <p:sp>
          <p:nvSpPr>
            <p:cNvPr id="1565" name="object 1568">
              <a:extLst>
                <a:ext uri="{FF2B5EF4-FFF2-40B4-BE49-F238E27FC236}">
                  <a16:creationId xmlns:a16="http://schemas.microsoft.com/office/drawing/2014/main" id="{69EF113D-A07F-4B25-76F4-D542D2147AFF}"/>
                </a:ext>
              </a:extLst>
            </p:cNvPr>
            <p:cNvSpPr/>
            <p:nvPr/>
          </p:nvSpPr>
          <p:spPr>
            <a:xfrm>
              <a:off x="6358092" y="2919055"/>
              <a:ext cx="2540" cy="24130"/>
            </a:xfrm>
            <a:custGeom>
              <a:avLst/>
              <a:gdLst/>
              <a:ahLst/>
              <a:cxnLst/>
              <a:rect l="l" t="t" r="r" b="b"/>
              <a:pathLst>
                <a:path w="2539" h="24130">
                  <a:moveTo>
                    <a:pt x="1435" y="0"/>
                  </a:moveTo>
                  <a:lnTo>
                    <a:pt x="863" y="0"/>
                  </a:lnTo>
                  <a:lnTo>
                    <a:pt x="292" y="292"/>
                  </a:lnTo>
                  <a:lnTo>
                    <a:pt x="0" y="584"/>
                  </a:lnTo>
                  <a:lnTo>
                    <a:pt x="0" y="22821"/>
                  </a:lnTo>
                  <a:lnTo>
                    <a:pt x="1155" y="23406"/>
                  </a:lnTo>
                  <a:lnTo>
                    <a:pt x="2019" y="23685"/>
                  </a:lnTo>
                  <a:lnTo>
                    <a:pt x="2019" y="7226"/>
                  </a:lnTo>
                  <a:lnTo>
                    <a:pt x="1435" y="2311"/>
                  </a:lnTo>
                  <a:lnTo>
                    <a:pt x="1435" y="0"/>
                  </a:lnTo>
                  <a:close/>
                </a:path>
              </a:pathLst>
            </a:custGeom>
            <a:solidFill>
              <a:srgbClr val="818485"/>
            </a:solidFill>
          </p:spPr>
          <p:txBody>
            <a:bodyPr wrap="square" lIns="0" tIns="0" rIns="0" bIns="0" rtlCol="0"/>
            <a:lstStyle/>
            <a:p>
              <a:endParaRPr/>
            </a:p>
          </p:txBody>
        </p:sp>
        <p:sp>
          <p:nvSpPr>
            <p:cNvPr id="1566" name="object 1569">
              <a:extLst>
                <a:ext uri="{FF2B5EF4-FFF2-40B4-BE49-F238E27FC236}">
                  <a16:creationId xmlns:a16="http://schemas.microsoft.com/office/drawing/2014/main" id="{BEF03964-D151-E813-C41D-6CB49CB4FA48}"/>
                </a:ext>
              </a:extLst>
            </p:cNvPr>
            <p:cNvSpPr/>
            <p:nvPr/>
          </p:nvSpPr>
          <p:spPr>
            <a:xfrm>
              <a:off x="6360114" y="2937828"/>
              <a:ext cx="1270" cy="5080"/>
            </a:xfrm>
            <a:custGeom>
              <a:avLst/>
              <a:gdLst/>
              <a:ahLst/>
              <a:cxnLst/>
              <a:rect l="l" t="t" r="r" b="b"/>
              <a:pathLst>
                <a:path w="1270" h="5080">
                  <a:moveTo>
                    <a:pt x="876" y="0"/>
                  </a:moveTo>
                  <a:lnTo>
                    <a:pt x="0" y="0"/>
                  </a:lnTo>
                  <a:lnTo>
                    <a:pt x="0" y="4914"/>
                  </a:lnTo>
                  <a:lnTo>
                    <a:pt x="876" y="4914"/>
                  </a:lnTo>
                  <a:lnTo>
                    <a:pt x="876" y="0"/>
                  </a:lnTo>
                  <a:close/>
                </a:path>
              </a:pathLst>
            </a:custGeom>
            <a:solidFill>
              <a:srgbClr val="9A9D95"/>
            </a:solidFill>
          </p:spPr>
          <p:txBody>
            <a:bodyPr wrap="square" lIns="0" tIns="0" rIns="0" bIns="0" rtlCol="0"/>
            <a:lstStyle/>
            <a:p>
              <a:endParaRPr/>
            </a:p>
          </p:txBody>
        </p:sp>
        <p:sp>
          <p:nvSpPr>
            <p:cNvPr id="1567" name="object 1570">
              <a:extLst>
                <a:ext uri="{FF2B5EF4-FFF2-40B4-BE49-F238E27FC236}">
                  <a16:creationId xmlns:a16="http://schemas.microsoft.com/office/drawing/2014/main" id="{34737054-2ADB-4DAA-0691-DAF49D33C3AF}"/>
                </a:ext>
              </a:extLst>
            </p:cNvPr>
            <p:cNvSpPr/>
            <p:nvPr/>
          </p:nvSpPr>
          <p:spPr>
            <a:xfrm>
              <a:off x="6153034" y="2938411"/>
              <a:ext cx="1270" cy="3810"/>
            </a:xfrm>
            <a:custGeom>
              <a:avLst/>
              <a:gdLst/>
              <a:ahLst/>
              <a:cxnLst/>
              <a:rect l="l" t="t" r="r" b="b"/>
              <a:pathLst>
                <a:path w="1270" h="3810">
                  <a:moveTo>
                    <a:pt x="571" y="0"/>
                  </a:moveTo>
                  <a:lnTo>
                    <a:pt x="292" y="1155"/>
                  </a:lnTo>
                  <a:lnTo>
                    <a:pt x="0" y="2311"/>
                  </a:lnTo>
                  <a:lnTo>
                    <a:pt x="0" y="3467"/>
                  </a:lnTo>
                  <a:lnTo>
                    <a:pt x="863" y="3467"/>
                  </a:lnTo>
                  <a:lnTo>
                    <a:pt x="863" y="1447"/>
                  </a:lnTo>
                  <a:lnTo>
                    <a:pt x="571" y="876"/>
                  </a:lnTo>
                  <a:lnTo>
                    <a:pt x="571" y="0"/>
                  </a:lnTo>
                  <a:close/>
                </a:path>
              </a:pathLst>
            </a:custGeom>
            <a:solidFill>
              <a:srgbClr val="CDCFCE"/>
            </a:solidFill>
          </p:spPr>
          <p:txBody>
            <a:bodyPr wrap="square" lIns="0" tIns="0" rIns="0" bIns="0" rtlCol="0"/>
            <a:lstStyle/>
            <a:p>
              <a:endParaRPr/>
            </a:p>
          </p:txBody>
        </p:sp>
        <p:sp>
          <p:nvSpPr>
            <p:cNvPr id="1568" name="object 1571">
              <a:extLst>
                <a:ext uri="{FF2B5EF4-FFF2-40B4-BE49-F238E27FC236}">
                  <a16:creationId xmlns:a16="http://schemas.microsoft.com/office/drawing/2014/main" id="{C0316A90-70DE-24E2-E87A-A803296FF7CC}"/>
                </a:ext>
              </a:extLst>
            </p:cNvPr>
            <p:cNvSpPr/>
            <p:nvPr/>
          </p:nvSpPr>
          <p:spPr>
            <a:xfrm>
              <a:off x="6360114" y="2932064"/>
              <a:ext cx="1270" cy="5080"/>
            </a:xfrm>
            <a:custGeom>
              <a:avLst/>
              <a:gdLst/>
              <a:ahLst/>
              <a:cxnLst/>
              <a:rect l="l" t="t" r="r" b="b"/>
              <a:pathLst>
                <a:path w="1270" h="5080">
                  <a:moveTo>
                    <a:pt x="876" y="0"/>
                  </a:moveTo>
                  <a:lnTo>
                    <a:pt x="0" y="0"/>
                  </a:lnTo>
                  <a:lnTo>
                    <a:pt x="0" y="4902"/>
                  </a:lnTo>
                  <a:lnTo>
                    <a:pt x="876" y="4902"/>
                  </a:lnTo>
                  <a:lnTo>
                    <a:pt x="876" y="0"/>
                  </a:lnTo>
                  <a:close/>
                </a:path>
              </a:pathLst>
            </a:custGeom>
            <a:solidFill>
              <a:srgbClr val="9A9D95"/>
            </a:solidFill>
          </p:spPr>
          <p:txBody>
            <a:bodyPr wrap="square" lIns="0" tIns="0" rIns="0" bIns="0" rtlCol="0"/>
            <a:lstStyle/>
            <a:p>
              <a:endParaRPr/>
            </a:p>
          </p:txBody>
        </p:sp>
        <p:sp>
          <p:nvSpPr>
            <p:cNvPr id="1569" name="object 1572">
              <a:extLst>
                <a:ext uri="{FF2B5EF4-FFF2-40B4-BE49-F238E27FC236}">
                  <a16:creationId xmlns:a16="http://schemas.microsoft.com/office/drawing/2014/main" id="{A57E2115-C2EF-B872-13DA-309675DEE882}"/>
                </a:ext>
              </a:extLst>
            </p:cNvPr>
            <p:cNvSpPr/>
            <p:nvPr/>
          </p:nvSpPr>
          <p:spPr>
            <a:xfrm>
              <a:off x="6300331" y="2933218"/>
              <a:ext cx="3175" cy="1270"/>
            </a:xfrm>
            <a:custGeom>
              <a:avLst/>
              <a:gdLst/>
              <a:ahLst/>
              <a:cxnLst/>
              <a:rect l="l" t="t" r="r" b="b"/>
              <a:pathLst>
                <a:path w="3175" h="1269">
                  <a:moveTo>
                    <a:pt x="2882" y="0"/>
                  </a:moveTo>
                  <a:lnTo>
                    <a:pt x="0" y="0"/>
                  </a:lnTo>
                  <a:lnTo>
                    <a:pt x="0" y="863"/>
                  </a:lnTo>
                  <a:lnTo>
                    <a:pt x="2882" y="863"/>
                  </a:lnTo>
                  <a:lnTo>
                    <a:pt x="2882" y="0"/>
                  </a:lnTo>
                  <a:close/>
                </a:path>
              </a:pathLst>
            </a:custGeom>
            <a:solidFill>
              <a:srgbClr val="D4DFDE"/>
            </a:solidFill>
          </p:spPr>
          <p:txBody>
            <a:bodyPr wrap="square" lIns="0" tIns="0" rIns="0" bIns="0" rtlCol="0"/>
            <a:lstStyle/>
            <a:p>
              <a:endParaRPr/>
            </a:p>
          </p:txBody>
        </p:sp>
        <p:sp>
          <p:nvSpPr>
            <p:cNvPr id="1570" name="object 1573">
              <a:extLst>
                <a:ext uri="{FF2B5EF4-FFF2-40B4-BE49-F238E27FC236}">
                  <a16:creationId xmlns:a16="http://schemas.microsoft.com/office/drawing/2014/main" id="{AB5874B8-5EFC-43D3-07EC-6BFD26693448}"/>
                </a:ext>
              </a:extLst>
            </p:cNvPr>
            <p:cNvSpPr/>
            <p:nvPr/>
          </p:nvSpPr>
          <p:spPr>
            <a:xfrm>
              <a:off x="6269426" y="2923387"/>
              <a:ext cx="1270" cy="8890"/>
            </a:xfrm>
            <a:custGeom>
              <a:avLst/>
              <a:gdLst/>
              <a:ahLst/>
              <a:cxnLst/>
              <a:rect l="l" t="t" r="r" b="b"/>
              <a:pathLst>
                <a:path w="1270" h="8889">
                  <a:moveTo>
                    <a:pt x="1155" y="0"/>
                  </a:moveTo>
                  <a:lnTo>
                    <a:pt x="0" y="0"/>
                  </a:lnTo>
                  <a:lnTo>
                    <a:pt x="0" y="8674"/>
                  </a:lnTo>
                  <a:lnTo>
                    <a:pt x="571" y="2895"/>
                  </a:lnTo>
                  <a:lnTo>
                    <a:pt x="1155" y="0"/>
                  </a:lnTo>
                  <a:close/>
                </a:path>
              </a:pathLst>
            </a:custGeom>
            <a:solidFill>
              <a:srgbClr val="A64E3C"/>
            </a:solidFill>
          </p:spPr>
          <p:txBody>
            <a:bodyPr wrap="square" lIns="0" tIns="0" rIns="0" bIns="0" rtlCol="0"/>
            <a:lstStyle/>
            <a:p>
              <a:endParaRPr/>
            </a:p>
          </p:txBody>
        </p:sp>
        <p:sp>
          <p:nvSpPr>
            <p:cNvPr id="1571" name="object 1574">
              <a:extLst>
                <a:ext uri="{FF2B5EF4-FFF2-40B4-BE49-F238E27FC236}">
                  <a16:creationId xmlns:a16="http://schemas.microsoft.com/office/drawing/2014/main" id="{CEE38242-4E71-BD83-46CE-1E7294006BAF}"/>
                </a:ext>
              </a:extLst>
            </p:cNvPr>
            <p:cNvSpPr/>
            <p:nvPr/>
          </p:nvSpPr>
          <p:spPr>
            <a:xfrm>
              <a:off x="6308991" y="2927731"/>
              <a:ext cx="1270" cy="4445"/>
            </a:xfrm>
            <a:custGeom>
              <a:avLst/>
              <a:gdLst/>
              <a:ahLst/>
              <a:cxnLst/>
              <a:rect l="l" t="t" r="r" b="b"/>
              <a:pathLst>
                <a:path w="1270" h="4444">
                  <a:moveTo>
                    <a:pt x="876" y="0"/>
                  </a:moveTo>
                  <a:lnTo>
                    <a:pt x="0" y="0"/>
                  </a:lnTo>
                  <a:lnTo>
                    <a:pt x="0" y="4330"/>
                  </a:lnTo>
                  <a:lnTo>
                    <a:pt x="876" y="4330"/>
                  </a:lnTo>
                  <a:lnTo>
                    <a:pt x="876" y="0"/>
                  </a:lnTo>
                  <a:close/>
                </a:path>
              </a:pathLst>
            </a:custGeom>
            <a:solidFill>
              <a:srgbClr val="CB8F83"/>
            </a:solidFill>
          </p:spPr>
          <p:txBody>
            <a:bodyPr wrap="square" lIns="0" tIns="0" rIns="0" bIns="0" rtlCol="0"/>
            <a:lstStyle/>
            <a:p>
              <a:endParaRPr/>
            </a:p>
          </p:txBody>
        </p:sp>
        <p:sp>
          <p:nvSpPr>
            <p:cNvPr id="1572" name="object 1575">
              <a:extLst>
                <a:ext uri="{FF2B5EF4-FFF2-40B4-BE49-F238E27FC236}">
                  <a16:creationId xmlns:a16="http://schemas.microsoft.com/office/drawing/2014/main" id="{B591C4F1-00FA-9F13-633E-1CCBC5664C4C}"/>
                </a:ext>
              </a:extLst>
            </p:cNvPr>
            <p:cNvSpPr/>
            <p:nvPr/>
          </p:nvSpPr>
          <p:spPr>
            <a:xfrm>
              <a:off x="6356070" y="2923387"/>
              <a:ext cx="1270" cy="8890"/>
            </a:xfrm>
            <a:custGeom>
              <a:avLst/>
              <a:gdLst/>
              <a:ahLst/>
              <a:cxnLst/>
              <a:rect l="l" t="t" r="r" b="b"/>
              <a:pathLst>
                <a:path w="1270" h="8889">
                  <a:moveTo>
                    <a:pt x="1155" y="0"/>
                  </a:moveTo>
                  <a:lnTo>
                    <a:pt x="0" y="0"/>
                  </a:lnTo>
                  <a:lnTo>
                    <a:pt x="0" y="8674"/>
                  </a:lnTo>
                  <a:lnTo>
                    <a:pt x="1155" y="8674"/>
                  </a:lnTo>
                  <a:lnTo>
                    <a:pt x="1155" y="0"/>
                  </a:lnTo>
                  <a:close/>
                </a:path>
              </a:pathLst>
            </a:custGeom>
            <a:solidFill>
              <a:srgbClr val="A64E3C"/>
            </a:solidFill>
          </p:spPr>
          <p:txBody>
            <a:bodyPr wrap="square" lIns="0" tIns="0" rIns="0" bIns="0" rtlCol="0"/>
            <a:lstStyle/>
            <a:p>
              <a:endParaRPr/>
            </a:p>
          </p:txBody>
        </p:sp>
        <p:sp>
          <p:nvSpPr>
            <p:cNvPr id="1573" name="object 1576">
              <a:extLst>
                <a:ext uri="{FF2B5EF4-FFF2-40B4-BE49-F238E27FC236}">
                  <a16:creationId xmlns:a16="http://schemas.microsoft.com/office/drawing/2014/main" id="{28E964A4-F167-DB80-74FA-EB12562885CA}"/>
                </a:ext>
              </a:extLst>
            </p:cNvPr>
            <p:cNvSpPr/>
            <p:nvPr/>
          </p:nvSpPr>
          <p:spPr>
            <a:xfrm>
              <a:off x="6360114" y="2926288"/>
              <a:ext cx="1270" cy="4445"/>
            </a:xfrm>
            <a:custGeom>
              <a:avLst/>
              <a:gdLst/>
              <a:ahLst/>
              <a:cxnLst/>
              <a:rect l="l" t="t" r="r" b="b"/>
              <a:pathLst>
                <a:path w="1270" h="4444">
                  <a:moveTo>
                    <a:pt x="876" y="0"/>
                  </a:moveTo>
                  <a:lnTo>
                    <a:pt x="0" y="0"/>
                  </a:lnTo>
                  <a:lnTo>
                    <a:pt x="0" y="4038"/>
                  </a:lnTo>
                  <a:lnTo>
                    <a:pt x="876" y="4038"/>
                  </a:lnTo>
                  <a:lnTo>
                    <a:pt x="876" y="0"/>
                  </a:lnTo>
                  <a:close/>
                </a:path>
              </a:pathLst>
            </a:custGeom>
            <a:solidFill>
              <a:srgbClr val="9A9D95"/>
            </a:solidFill>
          </p:spPr>
          <p:txBody>
            <a:bodyPr wrap="square" lIns="0" tIns="0" rIns="0" bIns="0" rtlCol="0"/>
            <a:lstStyle/>
            <a:p>
              <a:endParaRPr/>
            </a:p>
          </p:txBody>
        </p:sp>
        <p:sp>
          <p:nvSpPr>
            <p:cNvPr id="1574" name="object 1577">
              <a:extLst>
                <a:ext uri="{FF2B5EF4-FFF2-40B4-BE49-F238E27FC236}">
                  <a16:creationId xmlns:a16="http://schemas.microsoft.com/office/drawing/2014/main" id="{DA06595F-6556-FE21-B12C-6E21B85AAD84}"/>
                </a:ext>
              </a:extLst>
            </p:cNvPr>
            <p:cNvSpPr/>
            <p:nvPr/>
          </p:nvSpPr>
          <p:spPr>
            <a:xfrm>
              <a:off x="6152164" y="2923969"/>
              <a:ext cx="635" cy="5080"/>
            </a:xfrm>
            <a:custGeom>
              <a:avLst/>
              <a:gdLst/>
              <a:ahLst/>
              <a:cxnLst/>
              <a:rect l="l" t="t" r="r" b="b"/>
              <a:pathLst>
                <a:path w="635" h="5080">
                  <a:moveTo>
                    <a:pt x="0" y="0"/>
                  </a:moveTo>
                  <a:lnTo>
                    <a:pt x="0" y="4622"/>
                  </a:lnTo>
                  <a:lnTo>
                    <a:pt x="292" y="4914"/>
                  </a:lnTo>
                  <a:lnTo>
                    <a:pt x="0" y="3174"/>
                  </a:lnTo>
                  <a:lnTo>
                    <a:pt x="0" y="0"/>
                  </a:lnTo>
                  <a:close/>
                </a:path>
              </a:pathLst>
            </a:custGeom>
            <a:solidFill>
              <a:srgbClr val="818485"/>
            </a:solidFill>
          </p:spPr>
          <p:txBody>
            <a:bodyPr wrap="square" lIns="0" tIns="0" rIns="0" bIns="0" rtlCol="0"/>
            <a:lstStyle/>
            <a:p>
              <a:endParaRPr/>
            </a:p>
          </p:txBody>
        </p:sp>
        <p:sp>
          <p:nvSpPr>
            <p:cNvPr id="1575" name="object 1578">
              <a:extLst>
                <a:ext uri="{FF2B5EF4-FFF2-40B4-BE49-F238E27FC236}">
                  <a16:creationId xmlns:a16="http://schemas.microsoft.com/office/drawing/2014/main" id="{4CA4E156-BC99-2320-8196-3FC714F590A5}"/>
                </a:ext>
              </a:extLst>
            </p:cNvPr>
            <p:cNvSpPr/>
            <p:nvPr/>
          </p:nvSpPr>
          <p:spPr>
            <a:xfrm>
              <a:off x="6151012" y="2923973"/>
              <a:ext cx="1270" cy="4445"/>
            </a:xfrm>
            <a:custGeom>
              <a:avLst/>
              <a:gdLst/>
              <a:ahLst/>
              <a:cxnLst/>
              <a:rect l="l" t="t" r="r" b="b"/>
              <a:pathLst>
                <a:path w="1270" h="4444">
                  <a:moveTo>
                    <a:pt x="1155" y="0"/>
                  </a:moveTo>
                  <a:lnTo>
                    <a:pt x="571" y="1435"/>
                  </a:lnTo>
                  <a:lnTo>
                    <a:pt x="292" y="2882"/>
                  </a:lnTo>
                  <a:lnTo>
                    <a:pt x="0" y="4330"/>
                  </a:lnTo>
                  <a:lnTo>
                    <a:pt x="1155" y="4330"/>
                  </a:lnTo>
                  <a:lnTo>
                    <a:pt x="1155" y="0"/>
                  </a:lnTo>
                  <a:close/>
                </a:path>
              </a:pathLst>
            </a:custGeom>
            <a:solidFill>
              <a:srgbClr val="DEDFDE"/>
            </a:solidFill>
          </p:spPr>
          <p:txBody>
            <a:bodyPr wrap="square" lIns="0" tIns="0" rIns="0" bIns="0" rtlCol="0"/>
            <a:lstStyle/>
            <a:p>
              <a:endParaRPr/>
            </a:p>
          </p:txBody>
        </p:sp>
        <p:sp>
          <p:nvSpPr>
            <p:cNvPr id="1576" name="object 1579">
              <a:extLst>
                <a:ext uri="{FF2B5EF4-FFF2-40B4-BE49-F238E27FC236}">
                  <a16:creationId xmlns:a16="http://schemas.microsoft.com/office/drawing/2014/main" id="{2DFFF4DE-6FB2-747C-931C-C3A96673BE22}"/>
                </a:ext>
              </a:extLst>
            </p:cNvPr>
            <p:cNvSpPr/>
            <p:nvPr/>
          </p:nvSpPr>
          <p:spPr>
            <a:xfrm>
              <a:off x="6283001" y="2750682"/>
              <a:ext cx="6985" cy="177800"/>
            </a:xfrm>
            <a:custGeom>
              <a:avLst/>
              <a:gdLst/>
              <a:ahLst/>
              <a:cxnLst/>
              <a:rect l="l" t="t" r="r" b="b"/>
              <a:pathLst>
                <a:path w="6985" h="177800">
                  <a:moveTo>
                    <a:pt x="5194" y="0"/>
                  </a:moveTo>
                  <a:lnTo>
                    <a:pt x="4932" y="4330"/>
                  </a:lnTo>
                  <a:lnTo>
                    <a:pt x="4914" y="59207"/>
                  </a:lnTo>
                  <a:lnTo>
                    <a:pt x="3319" y="84340"/>
                  </a:lnTo>
                  <a:lnTo>
                    <a:pt x="2019" y="106535"/>
                  </a:lnTo>
                  <a:lnTo>
                    <a:pt x="823" y="130878"/>
                  </a:lnTo>
                  <a:lnTo>
                    <a:pt x="65" y="151831"/>
                  </a:lnTo>
                  <a:lnTo>
                    <a:pt x="0" y="177622"/>
                  </a:lnTo>
                  <a:lnTo>
                    <a:pt x="863" y="177622"/>
                  </a:lnTo>
                  <a:lnTo>
                    <a:pt x="1732" y="164621"/>
                  </a:lnTo>
                  <a:lnTo>
                    <a:pt x="2382" y="157008"/>
                  </a:lnTo>
                  <a:lnTo>
                    <a:pt x="3140" y="151831"/>
                  </a:lnTo>
                  <a:lnTo>
                    <a:pt x="4330" y="146138"/>
                  </a:lnTo>
                  <a:lnTo>
                    <a:pt x="4362" y="130239"/>
                  </a:lnTo>
                  <a:lnTo>
                    <a:pt x="4511" y="119354"/>
                  </a:lnTo>
                  <a:lnTo>
                    <a:pt x="4941" y="105773"/>
                  </a:lnTo>
                  <a:lnTo>
                    <a:pt x="5778" y="84340"/>
                  </a:lnTo>
                  <a:lnTo>
                    <a:pt x="4914" y="78562"/>
                  </a:lnTo>
                  <a:lnTo>
                    <a:pt x="5778" y="78562"/>
                  </a:lnTo>
                  <a:lnTo>
                    <a:pt x="4914" y="73647"/>
                  </a:lnTo>
                  <a:lnTo>
                    <a:pt x="5778" y="73647"/>
                  </a:lnTo>
                  <a:lnTo>
                    <a:pt x="6350" y="63245"/>
                  </a:lnTo>
                  <a:lnTo>
                    <a:pt x="6590" y="59207"/>
                  </a:lnTo>
                  <a:lnTo>
                    <a:pt x="6642" y="56324"/>
                  </a:lnTo>
                  <a:lnTo>
                    <a:pt x="5778" y="56324"/>
                  </a:lnTo>
                  <a:lnTo>
                    <a:pt x="5778" y="53428"/>
                  </a:lnTo>
                  <a:lnTo>
                    <a:pt x="6642" y="53428"/>
                  </a:lnTo>
                  <a:lnTo>
                    <a:pt x="6642" y="49682"/>
                  </a:lnTo>
                  <a:lnTo>
                    <a:pt x="5778" y="49682"/>
                  </a:lnTo>
                  <a:lnTo>
                    <a:pt x="5778" y="45631"/>
                  </a:lnTo>
                  <a:lnTo>
                    <a:pt x="6642" y="45631"/>
                  </a:lnTo>
                  <a:lnTo>
                    <a:pt x="6642" y="43903"/>
                  </a:lnTo>
                  <a:lnTo>
                    <a:pt x="5778" y="43903"/>
                  </a:lnTo>
                  <a:lnTo>
                    <a:pt x="5778" y="36106"/>
                  </a:lnTo>
                  <a:lnTo>
                    <a:pt x="6642" y="36106"/>
                  </a:lnTo>
                  <a:lnTo>
                    <a:pt x="6642" y="35242"/>
                  </a:lnTo>
                  <a:lnTo>
                    <a:pt x="5778" y="35242"/>
                  </a:lnTo>
                  <a:lnTo>
                    <a:pt x="5778" y="33210"/>
                  </a:lnTo>
                  <a:lnTo>
                    <a:pt x="6642" y="33210"/>
                  </a:lnTo>
                  <a:lnTo>
                    <a:pt x="6642" y="29451"/>
                  </a:lnTo>
                  <a:lnTo>
                    <a:pt x="5778" y="4330"/>
                  </a:lnTo>
                  <a:lnTo>
                    <a:pt x="5194" y="1447"/>
                  </a:lnTo>
                  <a:lnTo>
                    <a:pt x="5194" y="0"/>
                  </a:lnTo>
                  <a:close/>
                </a:path>
              </a:pathLst>
            </a:custGeom>
            <a:solidFill>
              <a:srgbClr val="DC8772"/>
            </a:solidFill>
          </p:spPr>
          <p:txBody>
            <a:bodyPr wrap="square" lIns="0" tIns="0" rIns="0" bIns="0" rtlCol="0"/>
            <a:lstStyle/>
            <a:p>
              <a:endParaRPr/>
            </a:p>
          </p:txBody>
        </p:sp>
        <p:sp>
          <p:nvSpPr>
            <p:cNvPr id="1577" name="object 1580">
              <a:extLst>
                <a:ext uri="{FF2B5EF4-FFF2-40B4-BE49-F238E27FC236}">
                  <a16:creationId xmlns:a16="http://schemas.microsoft.com/office/drawing/2014/main" id="{D13FD9A5-555D-5FCB-C9C8-13957324EE95}"/>
                </a:ext>
              </a:extLst>
            </p:cNvPr>
            <p:cNvSpPr/>
            <p:nvPr/>
          </p:nvSpPr>
          <p:spPr>
            <a:xfrm>
              <a:off x="6308992" y="2909538"/>
              <a:ext cx="1270" cy="18415"/>
            </a:xfrm>
            <a:custGeom>
              <a:avLst/>
              <a:gdLst/>
              <a:ahLst/>
              <a:cxnLst/>
              <a:rect l="l" t="t" r="r" b="b"/>
              <a:pathLst>
                <a:path w="1270" h="18414">
                  <a:moveTo>
                    <a:pt x="584" y="0"/>
                  </a:moveTo>
                  <a:lnTo>
                    <a:pt x="0" y="6629"/>
                  </a:lnTo>
                  <a:lnTo>
                    <a:pt x="0" y="18186"/>
                  </a:lnTo>
                  <a:lnTo>
                    <a:pt x="876" y="18186"/>
                  </a:lnTo>
                  <a:lnTo>
                    <a:pt x="876" y="571"/>
                  </a:lnTo>
                  <a:lnTo>
                    <a:pt x="584" y="279"/>
                  </a:lnTo>
                  <a:lnTo>
                    <a:pt x="584" y="0"/>
                  </a:lnTo>
                  <a:close/>
                </a:path>
              </a:pathLst>
            </a:custGeom>
            <a:solidFill>
              <a:srgbClr val="CB8F83"/>
            </a:solidFill>
          </p:spPr>
          <p:txBody>
            <a:bodyPr wrap="square" lIns="0" tIns="0" rIns="0" bIns="0" rtlCol="0"/>
            <a:lstStyle/>
            <a:p>
              <a:endParaRPr/>
            </a:p>
          </p:txBody>
        </p:sp>
        <p:sp>
          <p:nvSpPr>
            <p:cNvPr id="1578" name="object 1581">
              <a:extLst>
                <a:ext uri="{FF2B5EF4-FFF2-40B4-BE49-F238E27FC236}">
                  <a16:creationId xmlns:a16="http://schemas.microsoft.com/office/drawing/2014/main" id="{F7D07AB8-3DB1-D1BD-17E9-AB97E9503D89}"/>
                </a:ext>
              </a:extLst>
            </p:cNvPr>
            <p:cNvSpPr/>
            <p:nvPr/>
          </p:nvSpPr>
          <p:spPr>
            <a:xfrm>
              <a:off x="6309862" y="2916759"/>
              <a:ext cx="1270" cy="9525"/>
            </a:xfrm>
            <a:custGeom>
              <a:avLst/>
              <a:gdLst/>
              <a:ahLst/>
              <a:cxnLst/>
              <a:rect l="l" t="t" r="r" b="b"/>
              <a:pathLst>
                <a:path w="1270" h="9525">
                  <a:moveTo>
                    <a:pt x="0" y="0"/>
                  </a:moveTo>
                  <a:lnTo>
                    <a:pt x="0" y="9525"/>
                  </a:lnTo>
                  <a:lnTo>
                    <a:pt x="1155" y="9525"/>
                  </a:lnTo>
                  <a:lnTo>
                    <a:pt x="1155" y="3746"/>
                  </a:lnTo>
                  <a:lnTo>
                    <a:pt x="571" y="2298"/>
                  </a:lnTo>
                  <a:lnTo>
                    <a:pt x="0" y="0"/>
                  </a:lnTo>
                  <a:close/>
                </a:path>
              </a:pathLst>
            </a:custGeom>
            <a:solidFill>
              <a:srgbClr val="DC8772"/>
            </a:solidFill>
          </p:spPr>
          <p:txBody>
            <a:bodyPr wrap="square" lIns="0" tIns="0" rIns="0" bIns="0" rtlCol="0"/>
            <a:lstStyle/>
            <a:p>
              <a:endParaRPr/>
            </a:p>
          </p:txBody>
        </p:sp>
        <p:sp>
          <p:nvSpPr>
            <p:cNvPr id="1579" name="object 1582">
              <a:extLst>
                <a:ext uri="{FF2B5EF4-FFF2-40B4-BE49-F238E27FC236}">
                  <a16:creationId xmlns:a16="http://schemas.microsoft.com/office/drawing/2014/main" id="{1A0D7504-9672-FC17-59EE-4FEF56B32AD3}"/>
                </a:ext>
              </a:extLst>
            </p:cNvPr>
            <p:cNvSpPr/>
            <p:nvPr/>
          </p:nvSpPr>
          <p:spPr>
            <a:xfrm>
              <a:off x="6269426" y="2920217"/>
              <a:ext cx="1270" cy="3175"/>
            </a:xfrm>
            <a:custGeom>
              <a:avLst/>
              <a:gdLst/>
              <a:ahLst/>
              <a:cxnLst/>
              <a:rect l="l" t="t" r="r" b="b"/>
              <a:pathLst>
                <a:path w="1270" h="3175">
                  <a:moveTo>
                    <a:pt x="571" y="0"/>
                  </a:moveTo>
                  <a:lnTo>
                    <a:pt x="292" y="863"/>
                  </a:lnTo>
                  <a:lnTo>
                    <a:pt x="0" y="2019"/>
                  </a:lnTo>
                  <a:lnTo>
                    <a:pt x="0" y="3175"/>
                  </a:lnTo>
                  <a:lnTo>
                    <a:pt x="1155" y="3175"/>
                  </a:lnTo>
                  <a:lnTo>
                    <a:pt x="571" y="863"/>
                  </a:lnTo>
                  <a:lnTo>
                    <a:pt x="571" y="0"/>
                  </a:lnTo>
                  <a:close/>
                </a:path>
              </a:pathLst>
            </a:custGeom>
            <a:solidFill>
              <a:srgbClr val="B7654F"/>
            </a:solidFill>
          </p:spPr>
          <p:txBody>
            <a:bodyPr wrap="square" lIns="0" tIns="0" rIns="0" bIns="0" rtlCol="0"/>
            <a:lstStyle/>
            <a:p>
              <a:endParaRPr/>
            </a:p>
          </p:txBody>
        </p:sp>
        <p:sp>
          <p:nvSpPr>
            <p:cNvPr id="1580" name="object 1583">
              <a:extLst>
                <a:ext uri="{FF2B5EF4-FFF2-40B4-BE49-F238E27FC236}">
                  <a16:creationId xmlns:a16="http://schemas.microsoft.com/office/drawing/2014/main" id="{C81700A6-A2DF-8D52-0920-2F4B8DEC9BA6}"/>
                </a:ext>
              </a:extLst>
            </p:cNvPr>
            <p:cNvSpPr/>
            <p:nvPr/>
          </p:nvSpPr>
          <p:spPr>
            <a:xfrm>
              <a:off x="6395631" y="2919641"/>
              <a:ext cx="1270" cy="3810"/>
            </a:xfrm>
            <a:custGeom>
              <a:avLst/>
              <a:gdLst/>
              <a:ahLst/>
              <a:cxnLst/>
              <a:rect l="l" t="t" r="r" b="b"/>
              <a:pathLst>
                <a:path w="1270" h="3810">
                  <a:moveTo>
                    <a:pt x="876" y="0"/>
                  </a:moveTo>
                  <a:lnTo>
                    <a:pt x="0" y="0"/>
                  </a:lnTo>
                  <a:lnTo>
                    <a:pt x="0" y="3759"/>
                  </a:lnTo>
                  <a:lnTo>
                    <a:pt x="876" y="3759"/>
                  </a:lnTo>
                  <a:lnTo>
                    <a:pt x="876" y="0"/>
                  </a:lnTo>
                  <a:close/>
                </a:path>
              </a:pathLst>
            </a:custGeom>
            <a:solidFill>
              <a:srgbClr val="A1A4A5"/>
            </a:solidFill>
          </p:spPr>
          <p:txBody>
            <a:bodyPr wrap="square" lIns="0" tIns="0" rIns="0" bIns="0" rtlCol="0"/>
            <a:lstStyle/>
            <a:p>
              <a:endParaRPr/>
            </a:p>
          </p:txBody>
        </p:sp>
        <p:sp>
          <p:nvSpPr>
            <p:cNvPr id="1581" name="object 1584">
              <a:extLst>
                <a:ext uri="{FF2B5EF4-FFF2-40B4-BE49-F238E27FC236}">
                  <a16:creationId xmlns:a16="http://schemas.microsoft.com/office/drawing/2014/main" id="{55F87544-500C-7AF1-0A01-F00F82C4E5EB}"/>
                </a:ext>
              </a:extLst>
            </p:cNvPr>
            <p:cNvSpPr/>
            <p:nvPr/>
          </p:nvSpPr>
          <p:spPr>
            <a:xfrm>
              <a:off x="6380330" y="2919643"/>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B1ABB3"/>
            </a:solidFill>
          </p:spPr>
          <p:txBody>
            <a:bodyPr wrap="square" lIns="0" tIns="0" rIns="0" bIns="0" rtlCol="0"/>
            <a:lstStyle/>
            <a:p>
              <a:endParaRPr/>
            </a:p>
          </p:txBody>
        </p:sp>
        <p:sp>
          <p:nvSpPr>
            <p:cNvPr id="1582" name="object 1585">
              <a:extLst>
                <a:ext uri="{FF2B5EF4-FFF2-40B4-BE49-F238E27FC236}">
                  <a16:creationId xmlns:a16="http://schemas.microsoft.com/office/drawing/2014/main" id="{BE3CA220-2780-FBBF-1417-DF056A337C6D}"/>
                </a:ext>
              </a:extLst>
            </p:cNvPr>
            <p:cNvSpPr/>
            <p:nvPr/>
          </p:nvSpPr>
          <p:spPr>
            <a:xfrm>
              <a:off x="6306106" y="2917327"/>
              <a:ext cx="1905" cy="3175"/>
            </a:xfrm>
            <a:custGeom>
              <a:avLst/>
              <a:gdLst/>
              <a:ahLst/>
              <a:cxnLst/>
              <a:rect l="l" t="t" r="r" b="b"/>
              <a:pathLst>
                <a:path w="1904" h="3175">
                  <a:moveTo>
                    <a:pt x="584" y="0"/>
                  </a:moveTo>
                  <a:lnTo>
                    <a:pt x="279" y="292"/>
                  </a:lnTo>
                  <a:lnTo>
                    <a:pt x="0" y="863"/>
                  </a:lnTo>
                  <a:lnTo>
                    <a:pt x="0" y="1447"/>
                  </a:lnTo>
                  <a:lnTo>
                    <a:pt x="279" y="2019"/>
                  </a:lnTo>
                  <a:lnTo>
                    <a:pt x="863" y="2603"/>
                  </a:lnTo>
                  <a:lnTo>
                    <a:pt x="1447" y="3175"/>
                  </a:lnTo>
                  <a:lnTo>
                    <a:pt x="1447" y="2311"/>
                  </a:lnTo>
                  <a:lnTo>
                    <a:pt x="1155" y="1447"/>
                  </a:lnTo>
                  <a:lnTo>
                    <a:pt x="863" y="863"/>
                  </a:lnTo>
                  <a:lnTo>
                    <a:pt x="863" y="292"/>
                  </a:lnTo>
                  <a:lnTo>
                    <a:pt x="584" y="0"/>
                  </a:lnTo>
                  <a:close/>
                </a:path>
              </a:pathLst>
            </a:custGeom>
            <a:solidFill>
              <a:srgbClr val="B9B3BC"/>
            </a:solidFill>
          </p:spPr>
          <p:txBody>
            <a:bodyPr wrap="square" lIns="0" tIns="0" rIns="0" bIns="0" rtlCol="0"/>
            <a:lstStyle/>
            <a:p>
              <a:endParaRPr/>
            </a:p>
          </p:txBody>
        </p:sp>
        <p:sp>
          <p:nvSpPr>
            <p:cNvPr id="1583" name="object 1586">
              <a:extLst>
                <a:ext uri="{FF2B5EF4-FFF2-40B4-BE49-F238E27FC236}">
                  <a16:creationId xmlns:a16="http://schemas.microsoft.com/office/drawing/2014/main" id="{23D8A8F7-054D-7BF3-8B29-FE9C528054C5}"/>
                </a:ext>
              </a:extLst>
            </p:cNvPr>
            <p:cNvSpPr/>
            <p:nvPr/>
          </p:nvSpPr>
          <p:spPr>
            <a:xfrm>
              <a:off x="6309859" y="2910103"/>
              <a:ext cx="2540" cy="10795"/>
            </a:xfrm>
            <a:custGeom>
              <a:avLst/>
              <a:gdLst/>
              <a:ahLst/>
              <a:cxnLst/>
              <a:rect l="l" t="t" r="r" b="b"/>
              <a:pathLst>
                <a:path w="2539" h="10794">
                  <a:moveTo>
                    <a:pt x="2032" y="0"/>
                  </a:moveTo>
                  <a:lnTo>
                    <a:pt x="1155" y="0"/>
                  </a:lnTo>
                  <a:lnTo>
                    <a:pt x="571" y="1447"/>
                  </a:lnTo>
                  <a:lnTo>
                    <a:pt x="292" y="2895"/>
                  </a:lnTo>
                  <a:lnTo>
                    <a:pt x="0" y="4635"/>
                  </a:lnTo>
                  <a:lnTo>
                    <a:pt x="0" y="6642"/>
                  </a:lnTo>
                  <a:lnTo>
                    <a:pt x="571" y="8966"/>
                  </a:lnTo>
                  <a:lnTo>
                    <a:pt x="1155" y="10401"/>
                  </a:lnTo>
                  <a:lnTo>
                    <a:pt x="2032" y="10401"/>
                  </a:lnTo>
                  <a:lnTo>
                    <a:pt x="2032" y="0"/>
                  </a:lnTo>
                  <a:close/>
                </a:path>
              </a:pathLst>
            </a:custGeom>
            <a:solidFill>
              <a:srgbClr val="C77662"/>
            </a:solidFill>
          </p:spPr>
          <p:txBody>
            <a:bodyPr wrap="square" lIns="0" tIns="0" rIns="0" bIns="0" rtlCol="0"/>
            <a:lstStyle/>
            <a:p>
              <a:endParaRPr/>
            </a:p>
          </p:txBody>
        </p:sp>
        <p:sp>
          <p:nvSpPr>
            <p:cNvPr id="1584" name="object 1587">
              <a:extLst>
                <a:ext uri="{FF2B5EF4-FFF2-40B4-BE49-F238E27FC236}">
                  <a16:creationId xmlns:a16="http://schemas.microsoft.com/office/drawing/2014/main" id="{0A8AC330-B1A6-8968-EAFB-37BD47B88C1B}"/>
                </a:ext>
              </a:extLst>
            </p:cNvPr>
            <p:cNvSpPr/>
            <p:nvPr/>
          </p:nvSpPr>
          <p:spPr>
            <a:xfrm>
              <a:off x="6306967" y="2908959"/>
              <a:ext cx="3175" cy="10795"/>
            </a:xfrm>
            <a:custGeom>
              <a:avLst/>
              <a:gdLst/>
              <a:ahLst/>
              <a:cxnLst/>
              <a:rect l="l" t="t" r="r" b="b"/>
              <a:pathLst>
                <a:path w="3175" h="10794">
                  <a:moveTo>
                    <a:pt x="2603" y="0"/>
                  </a:moveTo>
                  <a:lnTo>
                    <a:pt x="1155" y="0"/>
                  </a:lnTo>
                  <a:lnTo>
                    <a:pt x="1155" y="2019"/>
                  </a:lnTo>
                  <a:lnTo>
                    <a:pt x="0" y="2019"/>
                  </a:lnTo>
                  <a:lnTo>
                    <a:pt x="0" y="4902"/>
                  </a:lnTo>
                  <a:lnTo>
                    <a:pt x="1155" y="4902"/>
                  </a:lnTo>
                  <a:lnTo>
                    <a:pt x="1155" y="8661"/>
                  </a:lnTo>
                  <a:lnTo>
                    <a:pt x="0" y="8661"/>
                  </a:lnTo>
                  <a:lnTo>
                    <a:pt x="0" y="9232"/>
                  </a:lnTo>
                  <a:lnTo>
                    <a:pt x="292" y="9817"/>
                  </a:lnTo>
                  <a:lnTo>
                    <a:pt x="584" y="10680"/>
                  </a:lnTo>
                  <a:lnTo>
                    <a:pt x="2019" y="10680"/>
                  </a:lnTo>
                  <a:lnTo>
                    <a:pt x="2019" y="7213"/>
                  </a:lnTo>
                  <a:lnTo>
                    <a:pt x="2311" y="3746"/>
                  </a:lnTo>
                  <a:lnTo>
                    <a:pt x="2603" y="571"/>
                  </a:lnTo>
                  <a:lnTo>
                    <a:pt x="2603" y="0"/>
                  </a:lnTo>
                  <a:close/>
                </a:path>
              </a:pathLst>
            </a:custGeom>
            <a:solidFill>
              <a:srgbClr val="AE9FA0"/>
            </a:solidFill>
          </p:spPr>
          <p:txBody>
            <a:bodyPr wrap="square" lIns="0" tIns="0" rIns="0" bIns="0" rtlCol="0"/>
            <a:lstStyle/>
            <a:p>
              <a:endParaRPr/>
            </a:p>
          </p:txBody>
        </p:sp>
        <p:sp>
          <p:nvSpPr>
            <p:cNvPr id="1585" name="object 1588">
              <a:extLst>
                <a:ext uri="{FF2B5EF4-FFF2-40B4-BE49-F238E27FC236}">
                  <a16:creationId xmlns:a16="http://schemas.microsoft.com/office/drawing/2014/main" id="{4FD0C411-1811-FDAF-2CAF-70E4358F11C6}"/>
                </a:ext>
              </a:extLst>
            </p:cNvPr>
            <p:cNvSpPr/>
            <p:nvPr/>
          </p:nvSpPr>
          <p:spPr>
            <a:xfrm>
              <a:off x="6224367" y="1727109"/>
              <a:ext cx="128270" cy="1192530"/>
            </a:xfrm>
            <a:custGeom>
              <a:avLst/>
              <a:gdLst/>
              <a:ahLst/>
              <a:cxnLst/>
              <a:rect l="l" t="t" r="r" b="b"/>
              <a:pathLst>
                <a:path w="128270" h="1192530">
                  <a:moveTo>
                    <a:pt x="90395" y="326389"/>
                  </a:moveTo>
                  <a:lnTo>
                    <a:pt x="70472" y="326389"/>
                  </a:lnTo>
                  <a:lnTo>
                    <a:pt x="69888" y="330199"/>
                  </a:lnTo>
                  <a:lnTo>
                    <a:pt x="71920" y="330199"/>
                  </a:lnTo>
                  <a:lnTo>
                    <a:pt x="70472" y="342899"/>
                  </a:lnTo>
                  <a:lnTo>
                    <a:pt x="72491" y="350519"/>
                  </a:lnTo>
                  <a:lnTo>
                    <a:pt x="72593" y="387349"/>
                  </a:lnTo>
                  <a:lnTo>
                    <a:pt x="72817" y="415289"/>
                  </a:lnTo>
                  <a:lnTo>
                    <a:pt x="73254" y="445769"/>
                  </a:lnTo>
                  <a:lnTo>
                    <a:pt x="73825" y="471169"/>
                  </a:lnTo>
                  <a:lnTo>
                    <a:pt x="73939" y="477519"/>
                  </a:lnTo>
                  <a:lnTo>
                    <a:pt x="76073" y="494029"/>
                  </a:lnTo>
                  <a:lnTo>
                    <a:pt x="78451" y="509269"/>
                  </a:lnTo>
                  <a:lnTo>
                    <a:pt x="80233" y="524509"/>
                  </a:lnTo>
                  <a:lnTo>
                    <a:pt x="80581" y="539749"/>
                  </a:lnTo>
                  <a:lnTo>
                    <a:pt x="84375" y="548639"/>
                  </a:lnTo>
                  <a:lnTo>
                    <a:pt x="86247" y="560069"/>
                  </a:lnTo>
                  <a:lnTo>
                    <a:pt x="86873" y="570229"/>
                  </a:lnTo>
                  <a:lnTo>
                    <a:pt x="86931" y="581659"/>
                  </a:lnTo>
                  <a:lnTo>
                    <a:pt x="87515" y="581659"/>
                  </a:lnTo>
                  <a:lnTo>
                    <a:pt x="88847" y="595629"/>
                  </a:lnTo>
                  <a:lnTo>
                    <a:pt x="89582" y="601979"/>
                  </a:lnTo>
                  <a:lnTo>
                    <a:pt x="90398" y="609599"/>
                  </a:lnTo>
                  <a:lnTo>
                    <a:pt x="90525" y="615949"/>
                  </a:lnTo>
                  <a:lnTo>
                    <a:pt x="91455" y="643889"/>
                  </a:lnTo>
                  <a:lnTo>
                    <a:pt x="93028" y="675639"/>
                  </a:lnTo>
                  <a:lnTo>
                    <a:pt x="94427" y="706119"/>
                  </a:lnTo>
                  <a:lnTo>
                    <a:pt x="95313" y="736599"/>
                  </a:lnTo>
                  <a:lnTo>
                    <a:pt x="95234" y="748029"/>
                  </a:lnTo>
                  <a:lnTo>
                    <a:pt x="94046" y="758189"/>
                  </a:lnTo>
                  <a:lnTo>
                    <a:pt x="92263" y="768349"/>
                  </a:lnTo>
                  <a:lnTo>
                    <a:pt x="90398" y="778509"/>
                  </a:lnTo>
                  <a:lnTo>
                    <a:pt x="90398" y="781049"/>
                  </a:lnTo>
                  <a:lnTo>
                    <a:pt x="92936" y="807719"/>
                  </a:lnTo>
                  <a:lnTo>
                    <a:pt x="93962" y="834389"/>
                  </a:lnTo>
                  <a:lnTo>
                    <a:pt x="94051" y="840739"/>
                  </a:lnTo>
                  <a:lnTo>
                    <a:pt x="94157" y="888999"/>
                  </a:lnTo>
                  <a:lnTo>
                    <a:pt x="96177" y="888999"/>
                  </a:lnTo>
                  <a:lnTo>
                    <a:pt x="95392" y="927099"/>
                  </a:lnTo>
                  <a:lnTo>
                    <a:pt x="95313" y="935989"/>
                  </a:lnTo>
                  <a:lnTo>
                    <a:pt x="95605" y="938529"/>
                  </a:lnTo>
                  <a:lnTo>
                    <a:pt x="96177" y="942339"/>
                  </a:lnTo>
                  <a:lnTo>
                    <a:pt x="96177" y="951229"/>
                  </a:lnTo>
                  <a:lnTo>
                    <a:pt x="95579" y="967739"/>
                  </a:lnTo>
                  <a:lnTo>
                    <a:pt x="95062" y="984249"/>
                  </a:lnTo>
                  <a:lnTo>
                    <a:pt x="94193" y="1014729"/>
                  </a:lnTo>
                  <a:lnTo>
                    <a:pt x="94157" y="1029969"/>
                  </a:lnTo>
                  <a:lnTo>
                    <a:pt x="93586" y="1037589"/>
                  </a:lnTo>
                  <a:lnTo>
                    <a:pt x="93281" y="1042669"/>
                  </a:lnTo>
                  <a:lnTo>
                    <a:pt x="92019" y="1069339"/>
                  </a:lnTo>
                  <a:lnTo>
                    <a:pt x="90293" y="1097279"/>
                  </a:lnTo>
                  <a:lnTo>
                    <a:pt x="88620" y="1123949"/>
                  </a:lnTo>
                  <a:lnTo>
                    <a:pt x="87515" y="1151889"/>
                  </a:lnTo>
                  <a:lnTo>
                    <a:pt x="88379" y="1151889"/>
                  </a:lnTo>
                  <a:lnTo>
                    <a:pt x="88379" y="1169669"/>
                  </a:lnTo>
                  <a:lnTo>
                    <a:pt x="87515" y="1169669"/>
                  </a:lnTo>
                  <a:lnTo>
                    <a:pt x="87515" y="1192529"/>
                  </a:lnTo>
                  <a:lnTo>
                    <a:pt x="88379" y="1192529"/>
                  </a:lnTo>
                  <a:lnTo>
                    <a:pt x="88950" y="1176019"/>
                  </a:lnTo>
                  <a:lnTo>
                    <a:pt x="89535" y="1168399"/>
                  </a:lnTo>
                  <a:lnTo>
                    <a:pt x="90398" y="1164589"/>
                  </a:lnTo>
                  <a:lnTo>
                    <a:pt x="90398" y="1155699"/>
                  </a:lnTo>
                  <a:lnTo>
                    <a:pt x="90690" y="1154429"/>
                  </a:lnTo>
                  <a:lnTo>
                    <a:pt x="91274" y="1153159"/>
                  </a:lnTo>
                  <a:lnTo>
                    <a:pt x="91274" y="1136649"/>
                  </a:lnTo>
                  <a:lnTo>
                    <a:pt x="91554" y="1134109"/>
                  </a:lnTo>
                  <a:lnTo>
                    <a:pt x="91846" y="1132839"/>
                  </a:lnTo>
                  <a:lnTo>
                    <a:pt x="92430" y="1131569"/>
                  </a:lnTo>
                  <a:lnTo>
                    <a:pt x="92430" y="1117599"/>
                  </a:lnTo>
                  <a:lnTo>
                    <a:pt x="93281" y="1109979"/>
                  </a:lnTo>
                  <a:lnTo>
                    <a:pt x="93281" y="1093469"/>
                  </a:lnTo>
                  <a:lnTo>
                    <a:pt x="94157" y="1089659"/>
                  </a:lnTo>
                  <a:lnTo>
                    <a:pt x="94157" y="1064259"/>
                  </a:lnTo>
                  <a:lnTo>
                    <a:pt x="94449" y="1056639"/>
                  </a:lnTo>
                  <a:lnTo>
                    <a:pt x="96177" y="1056639"/>
                  </a:lnTo>
                  <a:lnTo>
                    <a:pt x="97624" y="1055369"/>
                  </a:lnTo>
                  <a:lnTo>
                    <a:pt x="97040" y="1052829"/>
                  </a:lnTo>
                  <a:lnTo>
                    <a:pt x="95021" y="1052829"/>
                  </a:lnTo>
                  <a:lnTo>
                    <a:pt x="94157" y="1049019"/>
                  </a:lnTo>
                  <a:lnTo>
                    <a:pt x="97040" y="1049019"/>
                  </a:lnTo>
                  <a:lnTo>
                    <a:pt x="97040" y="1046479"/>
                  </a:lnTo>
                  <a:lnTo>
                    <a:pt x="95313" y="1046479"/>
                  </a:lnTo>
                  <a:lnTo>
                    <a:pt x="95313" y="1042669"/>
                  </a:lnTo>
                  <a:lnTo>
                    <a:pt x="97764" y="1042669"/>
                  </a:lnTo>
                  <a:lnTo>
                    <a:pt x="96469" y="1038859"/>
                  </a:lnTo>
                  <a:lnTo>
                    <a:pt x="95605" y="1037589"/>
                  </a:lnTo>
                  <a:lnTo>
                    <a:pt x="96761" y="1036319"/>
                  </a:lnTo>
                  <a:lnTo>
                    <a:pt x="97624" y="1036319"/>
                  </a:lnTo>
                  <a:lnTo>
                    <a:pt x="95885" y="1029969"/>
                  </a:lnTo>
                  <a:lnTo>
                    <a:pt x="96177" y="1027429"/>
                  </a:lnTo>
                  <a:lnTo>
                    <a:pt x="97040" y="1022349"/>
                  </a:lnTo>
                  <a:lnTo>
                    <a:pt x="95313" y="1022349"/>
                  </a:lnTo>
                  <a:lnTo>
                    <a:pt x="96035" y="1014729"/>
                  </a:lnTo>
                  <a:lnTo>
                    <a:pt x="96758" y="1003299"/>
                  </a:lnTo>
                  <a:lnTo>
                    <a:pt x="97913" y="976629"/>
                  </a:lnTo>
                  <a:lnTo>
                    <a:pt x="99936" y="927099"/>
                  </a:lnTo>
                  <a:lnTo>
                    <a:pt x="98196" y="927099"/>
                  </a:lnTo>
                  <a:lnTo>
                    <a:pt x="98743" y="909319"/>
                  </a:lnTo>
                  <a:lnTo>
                    <a:pt x="98883" y="892809"/>
                  </a:lnTo>
                  <a:lnTo>
                    <a:pt x="98969" y="872489"/>
                  </a:lnTo>
                  <a:lnTo>
                    <a:pt x="99352" y="844549"/>
                  </a:lnTo>
                  <a:lnTo>
                    <a:pt x="102527" y="840739"/>
                  </a:lnTo>
                  <a:lnTo>
                    <a:pt x="96761" y="840739"/>
                  </a:lnTo>
                  <a:lnTo>
                    <a:pt x="101663" y="835659"/>
                  </a:lnTo>
                  <a:lnTo>
                    <a:pt x="100507" y="833119"/>
                  </a:lnTo>
                  <a:lnTo>
                    <a:pt x="100215" y="833119"/>
                  </a:lnTo>
                  <a:lnTo>
                    <a:pt x="101371" y="831849"/>
                  </a:lnTo>
                  <a:lnTo>
                    <a:pt x="102235" y="831849"/>
                  </a:lnTo>
                  <a:lnTo>
                    <a:pt x="101955" y="830579"/>
                  </a:lnTo>
                  <a:lnTo>
                    <a:pt x="101955" y="829309"/>
                  </a:lnTo>
                  <a:lnTo>
                    <a:pt x="104838" y="829309"/>
                  </a:lnTo>
                  <a:lnTo>
                    <a:pt x="106795" y="821689"/>
                  </a:lnTo>
                  <a:lnTo>
                    <a:pt x="108778" y="812799"/>
                  </a:lnTo>
                  <a:lnTo>
                    <a:pt x="110814" y="805179"/>
                  </a:lnTo>
                  <a:lnTo>
                    <a:pt x="120438" y="741679"/>
                  </a:lnTo>
                  <a:lnTo>
                    <a:pt x="125349" y="685799"/>
                  </a:lnTo>
                  <a:lnTo>
                    <a:pt x="124485" y="675639"/>
                  </a:lnTo>
                  <a:lnTo>
                    <a:pt x="123329" y="671829"/>
                  </a:lnTo>
                  <a:lnTo>
                    <a:pt x="119862" y="671829"/>
                  </a:lnTo>
                  <a:lnTo>
                    <a:pt x="120780" y="660399"/>
                  </a:lnTo>
                  <a:lnTo>
                    <a:pt x="122242" y="648969"/>
                  </a:lnTo>
                  <a:lnTo>
                    <a:pt x="123596" y="636269"/>
                  </a:lnTo>
                  <a:lnTo>
                    <a:pt x="124193" y="624839"/>
                  </a:lnTo>
                  <a:lnTo>
                    <a:pt x="125641" y="624839"/>
                  </a:lnTo>
                  <a:lnTo>
                    <a:pt x="125512" y="621029"/>
                  </a:lnTo>
                  <a:lnTo>
                    <a:pt x="125709" y="615949"/>
                  </a:lnTo>
                  <a:lnTo>
                    <a:pt x="127072" y="601979"/>
                  </a:lnTo>
                  <a:lnTo>
                    <a:pt x="111493" y="601979"/>
                  </a:lnTo>
                  <a:lnTo>
                    <a:pt x="112853" y="588009"/>
                  </a:lnTo>
                  <a:lnTo>
                    <a:pt x="113758" y="580389"/>
                  </a:lnTo>
                  <a:lnTo>
                    <a:pt x="114613" y="574039"/>
                  </a:lnTo>
                  <a:lnTo>
                    <a:pt x="115824" y="567689"/>
                  </a:lnTo>
                  <a:lnTo>
                    <a:pt x="115697" y="560069"/>
                  </a:lnTo>
                  <a:lnTo>
                    <a:pt x="115604" y="544829"/>
                  </a:lnTo>
                  <a:lnTo>
                    <a:pt x="116552" y="533399"/>
                  </a:lnTo>
                  <a:lnTo>
                    <a:pt x="119291" y="521969"/>
                  </a:lnTo>
                  <a:lnTo>
                    <a:pt x="119862" y="516889"/>
                  </a:lnTo>
                  <a:lnTo>
                    <a:pt x="120154" y="515619"/>
                  </a:lnTo>
                  <a:lnTo>
                    <a:pt x="121554" y="499109"/>
                  </a:lnTo>
                  <a:lnTo>
                    <a:pt x="122682" y="487679"/>
                  </a:lnTo>
                  <a:lnTo>
                    <a:pt x="124133" y="474979"/>
                  </a:lnTo>
                  <a:lnTo>
                    <a:pt x="124766" y="469899"/>
                  </a:lnTo>
                  <a:lnTo>
                    <a:pt x="106870" y="469899"/>
                  </a:lnTo>
                  <a:lnTo>
                    <a:pt x="107442" y="464819"/>
                  </a:lnTo>
                  <a:lnTo>
                    <a:pt x="108405" y="458469"/>
                  </a:lnTo>
                  <a:lnTo>
                    <a:pt x="80010" y="458469"/>
                  </a:lnTo>
                  <a:lnTo>
                    <a:pt x="79133" y="457199"/>
                  </a:lnTo>
                  <a:lnTo>
                    <a:pt x="77990" y="455929"/>
                  </a:lnTo>
                  <a:lnTo>
                    <a:pt x="81445" y="415289"/>
                  </a:lnTo>
                  <a:lnTo>
                    <a:pt x="78562" y="415289"/>
                  </a:lnTo>
                  <a:lnTo>
                    <a:pt x="77990" y="414019"/>
                  </a:lnTo>
                  <a:lnTo>
                    <a:pt x="81737" y="414019"/>
                  </a:lnTo>
                  <a:lnTo>
                    <a:pt x="81737" y="412749"/>
                  </a:lnTo>
                  <a:lnTo>
                    <a:pt x="78841" y="412749"/>
                  </a:lnTo>
                  <a:lnTo>
                    <a:pt x="78841" y="410209"/>
                  </a:lnTo>
                  <a:lnTo>
                    <a:pt x="76822" y="410209"/>
                  </a:lnTo>
                  <a:lnTo>
                    <a:pt x="77406" y="403859"/>
                  </a:lnTo>
                  <a:lnTo>
                    <a:pt x="74231" y="396239"/>
                  </a:lnTo>
                  <a:lnTo>
                    <a:pt x="79717" y="391159"/>
                  </a:lnTo>
                  <a:lnTo>
                    <a:pt x="77990" y="391159"/>
                  </a:lnTo>
                  <a:lnTo>
                    <a:pt x="78206" y="380999"/>
                  </a:lnTo>
                  <a:lnTo>
                    <a:pt x="79751" y="372109"/>
                  </a:lnTo>
                  <a:lnTo>
                    <a:pt x="82003" y="363219"/>
                  </a:lnTo>
                  <a:lnTo>
                    <a:pt x="84340" y="354329"/>
                  </a:lnTo>
                  <a:lnTo>
                    <a:pt x="86523" y="354329"/>
                  </a:lnTo>
                  <a:lnTo>
                    <a:pt x="86408" y="353059"/>
                  </a:lnTo>
                  <a:lnTo>
                    <a:pt x="86934" y="347979"/>
                  </a:lnTo>
                  <a:lnTo>
                    <a:pt x="90395" y="326389"/>
                  </a:lnTo>
                  <a:close/>
                </a:path>
                <a:path w="128270" h="1192530">
                  <a:moveTo>
                    <a:pt x="97040" y="1049019"/>
                  </a:moveTo>
                  <a:lnTo>
                    <a:pt x="96177" y="1049019"/>
                  </a:lnTo>
                  <a:lnTo>
                    <a:pt x="96177" y="1051559"/>
                  </a:lnTo>
                  <a:lnTo>
                    <a:pt x="97040" y="1051559"/>
                  </a:lnTo>
                  <a:lnTo>
                    <a:pt x="97040" y="1049019"/>
                  </a:lnTo>
                  <a:close/>
                </a:path>
                <a:path w="128270" h="1192530">
                  <a:moveTo>
                    <a:pt x="97764" y="1042669"/>
                  </a:moveTo>
                  <a:lnTo>
                    <a:pt x="96177" y="1042669"/>
                  </a:lnTo>
                  <a:lnTo>
                    <a:pt x="96177" y="1046479"/>
                  </a:lnTo>
                  <a:lnTo>
                    <a:pt x="99060" y="1046479"/>
                  </a:lnTo>
                  <a:lnTo>
                    <a:pt x="97764" y="1042669"/>
                  </a:lnTo>
                  <a:close/>
                </a:path>
                <a:path w="128270" h="1192530">
                  <a:moveTo>
                    <a:pt x="103390" y="830579"/>
                  </a:moveTo>
                  <a:lnTo>
                    <a:pt x="102527" y="830579"/>
                  </a:lnTo>
                  <a:lnTo>
                    <a:pt x="102235" y="831849"/>
                  </a:lnTo>
                  <a:lnTo>
                    <a:pt x="101955" y="831849"/>
                  </a:lnTo>
                  <a:lnTo>
                    <a:pt x="101955" y="834389"/>
                  </a:lnTo>
                  <a:lnTo>
                    <a:pt x="102819" y="834389"/>
                  </a:lnTo>
                  <a:lnTo>
                    <a:pt x="103390" y="830579"/>
                  </a:lnTo>
                  <a:close/>
                </a:path>
                <a:path w="128270" h="1192530">
                  <a:moveTo>
                    <a:pt x="127368" y="553719"/>
                  </a:moveTo>
                  <a:lnTo>
                    <a:pt x="124193" y="553719"/>
                  </a:lnTo>
                  <a:lnTo>
                    <a:pt x="124193" y="560069"/>
                  </a:lnTo>
                  <a:lnTo>
                    <a:pt x="122174" y="560069"/>
                  </a:lnTo>
                  <a:lnTo>
                    <a:pt x="121589" y="561339"/>
                  </a:lnTo>
                  <a:lnTo>
                    <a:pt x="121310" y="562609"/>
                  </a:lnTo>
                  <a:lnTo>
                    <a:pt x="118414" y="576579"/>
                  </a:lnTo>
                  <a:lnTo>
                    <a:pt x="117259" y="582929"/>
                  </a:lnTo>
                  <a:lnTo>
                    <a:pt x="116687" y="582929"/>
                  </a:lnTo>
                  <a:lnTo>
                    <a:pt x="115531" y="584199"/>
                  </a:lnTo>
                  <a:lnTo>
                    <a:pt x="112928" y="599439"/>
                  </a:lnTo>
                  <a:lnTo>
                    <a:pt x="111493" y="601979"/>
                  </a:lnTo>
                  <a:lnTo>
                    <a:pt x="127072" y="601979"/>
                  </a:lnTo>
                  <a:lnTo>
                    <a:pt x="127939" y="593089"/>
                  </a:lnTo>
                  <a:lnTo>
                    <a:pt x="127939" y="582929"/>
                  </a:lnTo>
                  <a:lnTo>
                    <a:pt x="127660" y="581659"/>
                  </a:lnTo>
                  <a:lnTo>
                    <a:pt x="127076" y="580389"/>
                  </a:lnTo>
                  <a:lnTo>
                    <a:pt x="127939" y="563879"/>
                  </a:lnTo>
                  <a:lnTo>
                    <a:pt x="127939" y="557529"/>
                  </a:lnTo>
                  <a:lnTo>
                    <a:pt x="127368" y="553719"/>
                  </a:lnTo>
                  <a:close/>
                </a:path>
                <a:path w="128270" h="1192530">
                  <a:moveTo>
                    <a:pt x="17335" y="462279"/>
                  </a:moveTo>
                  <a:lnTo>
                    <a:pt x="9537" y="462279"/>
                  </a:lnTo>
                  <a:lnTo>
                    <a:pt x="13635" y="488949"/>
                  </a:lnTo>
                  <a:lnTo>
                    <a:pt x="20040" y="515619"/>
                  </a:lnTo>
                  <a:lnTo>
                    <a:pt x="27693" y="541019"/>
                  </a:lnTo>
                  <a:lnTo>
                    <a:pt x="35534" y="566419"/>
                  </a:lnTo>
                  <a:lnTo>
                    <a:pt x="34086" y="553719"/>
                  </a:lnTo>
                  <a:lnTo>
                    <a:pt x="34658" y="544829"/>
                  </a:lnTo>
                  <a:lnTo>
                    <a:pt x="37497" y="544829"/>
                  </a:lnTo>
                  <a:lnTo>
                    <a:pt x="37062" y="532129"/>
                  </a:lnTo>
                  <a:lnTo>
                    <a:pt x="37062" y="520699"/>
                  </a:lnTo>
                  <a:lnTo>
                    <a:pt x="37541" y="520699"/>
                  </a:lnTo>
                  <a:lnTo>
                    <a:pt x="37541" y="519429"/>
                  </a:lnTo>
                  <a:lnTo>
                    <a:pt x="36969" y="518159"/>
                  </a:lnTo>
                  <a:lnTo>
                    <a:pt x="36690" y="515619"/>
                  </a:lnTo>
                  <a:lnTo>
                    <a:pt x="36385" y="514349"/>
                  </a:lnTo>
                  <a:lnTo>
                    <a:pt x="34268" y="509269"/>
                  </a:lnTo>
                  <a:lnTo>
                    <a:pt x="28892" y="509269"/>
                  </a:lnTo>
                  <a:lnTo>
                    <a:pt x="26581" y="504189"/>
                  </a:lnTo>
                  <a:lnTo>
                    <a:pt x="22979" y="494029"/>
                  </a:lnTo>
                  <a:lnTo>
                    <a:pt x="21374" y="494029"/>
                  </a:lnTo>
                  <a:lnTo>
                    <a:pt x="20339" y="482599"/>
                  </a:lnTo>
                  <a:lnTo>
                    <a:pt x="19573" y="476249"/>
                  </a:lnTo>
                  <a:lnTo>
                    <a:pt x="18698" y="469899"/>
                  </a:lnTo>
                  <a:lnTo>
                    <a:pt x="17335" y="462279"/>
                  </a:lnTo>
                  <a:close/>
                </a:path>
                <a:path w="128270" h="1192530">
                  <a:moveTo>
                    <a:pt x="37497" y="544829"/>
                  </a:moveTo>
                  <a:lnTo>
                    <a:pt x="36385" y="544829"/>
                  </a:lnTo>
                  <a:lnTo>
                    <a:pt x="36385" y="546099"/>
                  </a:lnTo>
                  <a:lnTo>
                    <a:pt x="37541" y="546099"/>
                  </a:lnTo>
                  <a:lnTo>
                    <a:pt x="37497" y="544829"/>
                  </a:lnTo>
                  <a:close/>
                </a:path>
                <a:path w="128270" h="1192530">
                  <a:moveTo>
                    <a:pt x="15214" y="364489"/>
                  </a:moveTo>
                  <a:lnTo>
                    <a:pt x="6642" y="364489"/>
                  </a:lnTo>
                  <a:lnTo>
                    <a:pt x="8940" y="370839"/>
                  </a:lnTo>
                  <a:lnTo>
                    <a:pt x="11372" y="378459"/>
                  </a:lnTo>
                  <a:lnTo>
                    <a:pt x="13100" y="386079"/>
                  </a:lnTo>
                  <a:lnTo>
                    <a:pt x="13284" y="393699"/>
                  </a:lnTo>
                  <a:lnTo>
                    <a:pt x="15024" y="393699"/>
                  </a:lnTo>
                  <a:lnTo>
                    <a:pt x="15709" y="408939"/>
                  </a:lnTo>
                  <a:lnTo>
                    <a:pt x="18376" y="425449"/>
                  </a:lnTo>
                  <a:lnTo>
                    <a:pt x="21967" y="441959"/>
                  </a:lnTo>
                  <a:lnTo>
                    <a:pt x="25425" y="457199"/>
                  </a:lnTo>
                  <a:lnTo>
                    <a:pt x="28892" y="509269"/>
                  </a:lnTo>
                  <a:lnTo>
                    <a:pt x="34268" y="509269"/>
                  </a:lnTo>
                  <a:lnTo>
                    <a:pt x="33210" y="506729"/>
                  </a:lnTo>
                  <a:lnTo>
                    <a:pt x="32067" y="500379"/>
                  </a:lnTo>
                  <a:lnTo>
                    <a:pt x="31824" y="494029"/>
                  </a:lnTo>
                  <a:lnTo>
                    <a:pt x="31775" y="490219"/>
                  </a:lnTo>
                  <a:lnTo>
                    <a:pt x="31191" y="488949"/>
                  </a:lnTo>
                  <a:lnTo>
                    <a:pt x="30619" y="486409"/>
                  </a:lnTo>
                  <a:lnTo>
                    <a:pt x="30619" y="482599"/>
                  </a:lnTo>
                  <a:lnTo>
                    <a:pt x="29756" y="478789"/>
                  </a:lnTo>
                  <a:lnTo>
                    <a:pt x="29756" y="476249"/>
                  </a:lnTo>
                  <a:lnTo>
                    <a:pt x="29171" y="472439"/>
                  </a:lnTo>
                  <a:lnTo>
                    <a:pt x="28892" y="471169"/>
                  </a:lnTo>
                  <a:lnTo>
                    <a:pt x="28892" y="469899"/>
                  </a:lnTo>
                  <a:lnTo>
                    <a:pt x="28308" y="467359"/>
                  </a:lnTo>
                  <a:lnTo>
                    <a:pt x="27736" y="466089"/>
                  </a:lnTo>
                  <a:lnTo>
                    <a:pt x="27649" y="461009"/>
                  </a:lnTo>
                  <a:lnTo>
                    <a:pt x="26948" y="450849"/>
                  </a:lnTo>
                  <a:lnTo>
                    <a:pt x="26860" y="441959"/>
                  </a:lnTo>
                  <a:lnTo>
                    <a:pt x="25133" y="430529"/>
                  </a:lnTo>
                  <a:lnTo>
                    <a:pt x="24257" y="424179"/>
                  </a:lnTo>
                  <a:lnTo>
                    <a:pt x="26854" y="407669"/>
                  </a:lnTo>
                  <a:lnTo>
                    <a:pt x="26728" y="388619"/>
                  </a:lnTo>
                  <a:lnTo>
                    <a:pt x="25444" y="372109"/>
                  </a:lnTo>
                  <a:lnTo>
                    <a:pt x="24993" y="367029"/>
                  </a:lnTo>
                  <a:lnTo>
                    <a:pt x="18783" y="367029"/>
                  </a:lnTo>
                  <a:lnTo>
                    <a:pt x="15214" y="364489"/>
                  </a:lnTo>
                  <a:close/>
                </a:path>
                <a:path w="128270" h="1192530">
                  <a:moveTo>
                    <a:pt x="22529" y="492759"/>
                  </a:moveTo>
                  <a:lnTo>
                    <a:pt x="21666" y="492759"/>
                  </a:lnTo>
                  <a:lnTo>
                    <a:pt x="21374" y="494029"/>
                  </a:lnTo>
                  <a:lnTo>
                    <a:pt x="22979" y="494029"/>
                  </a:lnTo>
                  <a:lnTo>
                    <a:pt x="22529" y="492759"/>
                  </a:lnTo>
                  <a:close/>
                </a:path>
                <a:path w="128270" h="1192530">
                  <a:moveTo>
                    <a:pt x="125349" y="430529"/>
                  </a:moveTo>
                  <a:lnTo>
                    <a:pt x="122374" y="439419"/>
                  </a:lnTo>
                  <a:lnTo>
                    <a:pt x="119535" y="449579"/>
                  </a:lnTo>
                  <a:lnTo>
                    <a:pt x="115558" y="459739"/>
                  </a:lnTo>
                  <a:lnTo>
                    <a:pt x="109169" y="467359"/>
                  </a:lnTo>
                  <a:lnTo>
                    <a:pt x="110617" y="467359"/>
                  </a:lnTo>
                  <a:lnTo>
                    <a:pt x="111493" y="469899"/>
                  </a:lnTo>
                  <a:lnTo>
                    <a:pt x="124766" y="469899"/>
                  </a:lnTo>
                  <a:lnTo>
                    <a:pt x="126504" y="455929"/>
                  </a:lnTo>
                  <a:lnTo>
                    <a:pt x="126212" y="441959"/>
                  </a:lnTo>
                  <a:lnTo>
                    <a:pt x="125349" y="439419"/>
                  </a:lnTo>
                  <a:lnTo>
                    <a:pt x="126504" y="438149"/>
                  </a:lnTo>
                  <a:lnTo>
                    <a:pt x="127368" y="438149"/>
                  </a:lnTo>
                  <a:lnTo>
                    <a:pt x="125641" y="436879"/>
                  </a:lnTo>
                  <a:lnTo>
                    <a:pt x="125056" y="436879"/>
                  </a:lnTo>
                  <a:lnTo>
                    <a:pt x="125056" y="435609"/>
                  </a:lnTo>
                  <a:lnTo>
                    <a:pt x="127076" y="435609"/>
                  </a:lnTo>
                  <a:lnTo>
                    <a:pt x="127076" y="434339"/>
                  </a:lnTo>
                  <a:lnTo>
                    <a:pt x="125056" y="434339"/>
                  </a:lnTo>
                  <a:lnTo>
                    <a:pt x="125056" y="431799"/>
                  </a:lnTo>
                  <a:lnTo>
                    <a:pt x="125349" y="430529"/>
                  </a:lnTo>
                  <a:close/>
                </a:path>
                <a:path w="128270" h="1192530">
                  <a:moveTo>
                    <a:pt x="15024" y="461009"/>
                  </a:moveTo>
                  <a:lnTo>
                    <a:pt x="13284" y="461009"/>
                  </a:lnTo>
                  <a:lnTo>
                    <a:pt x="13284" y="462279"/>
                  </a:lnTo>
                  <a:lnTo>
                    <a:pt x="16179" y="462279"/>
                  </a:lnTo>
                  <a:lnTo>
                    <a:pt x="15024" y="461009"/>
                  </a:lnTo>
                  <a:close/>
                </a:path>
                <a:path w="128270" h="1192530">
                  <a:moveTo>
                    <a:pt x="81737" y="457199"/>
                  </a:moveTo>
                  <a:lnTo>
                    <a:pt x="80873" y="457199"/>
                  </a:lnTo>
                  <a:lnTo>
                    <a:pt x="80873" y="458469"/>
                  </a:lnTo>
                  <a:lnTo>
                    <a:pt x="81737" y="458469"/>
                  </a:lnTo>
                  <a:lnTo>
                    <a:pt x="81737" y="457199"/>
                  </a:lnTo>
                  <a:close/>
                </a:path>
                <a:path w="128270" h="1192530">
                  <a:moveTo>
                    <a:pt x="115531" y="256539"/>
                  </a:moveTo>
                  <a:lnTo>
                    <a:pt x="114376" y="256539"/>
                  </a:lnTo>
                  <a:lnTo>
                    <a:pt x="112428" y="265429"/>
                  </a:lnTo>
                  <a:lnTo>
                    <a:pt x="110509" y="274319"/>
                  </a:lnTo>
                  <a:lnTo>
                    <a:pt x="108646" y="283209"/>
                  </a:lnTo>
                  <a:lnTo>
                    <a:pt x="104816" y="302259"/>
                  </a:lnTo>
                  <a:lnTo>
                    <a:pt x="101954" y="312419"/>
                  </a:lnTo>
                  <a:lnTo>
                    <a:pt x="98660" y="323849"/>
                  </a:lnTo>
                  <a:lnTo>
                    <a:pt x="95313" y="334009"/>
                  </a:lnTo>
                  <a:lnTo>
                    <a:pt x="93281" y="334009"/>
                  </a:lnTo>
                  <a:lnTo>
                    <a:pt x="93281" y="335279"/>
                  </a:lnTo>
                  <a:lnTo>
                    <a:pt x="95313" y="335279"/>
                  </a:lnTo>
                  <a:lnTo>
                    <a:pt x="92138" y="347979"/>
                  </a:lnTo>
                  <a:lnTo>
                    <a:pt x="89535" y="347979"/>
                  </a:lnTo>
                  <a:lnTo>
                    <a:pt x="88226" y="361949"/>
                  </a:lnTo>
                  <a:lnTo>
                    <a:pt x="86431" y="377189"/>
                  </a:lnTo>
                  <a:lnTo>
                    <a:pt x="84743" y="391159"/>
                  </a:lnTo>
                  <a:lnTo>
                    <a:pt x="83756" y="406399"/>
                  </a:lnTo>
                  <a:lnTo>
                    <a:pt x="86067" y="407669"/>
                  </a:lnTo>
                  <a:lnTo>
                    <a:pt x="87515" y="407669"/>
                  </a:lnTo>
                  <a:lnTo>
                    <a:pt x="86460" y="420369"/>
                  </a:lnTo>
                  <a:lnTo>
                    <a:pt x="84948" y="433069"/>
                  </a:lnTo>
                  <a:lnTo>
                    <a:pt x="83491" y="445769"/>
                  </a:lnTo>
                  <a:lnTo>
                    <a:pt x="82600" y="458469"/>
                  </a:lnTo>
                  <a:lnTo>
                    <a:pt x="108405" y="458469"/>
                  </a:lnTo>
                  <a:lnTo>
                    <a:pt x="108597" y="457199"/>
                  </a:lnTo>
                  <a:lnTo>
                    <a:pt x="110324" y="455929"/>
                  </a:lnTo>
                  <a:lnTo>
                    <a:pt x="109753" y="452119"/>
                  </a:lnTo>
                  <a:lnTo>
                    <a:pt x="109753" y="450849"/>
                  </a:lnTo>
                  <a:lnTo>
                    <a:pt x="111188" y="450849"/>
                  </a:lnTo>
                  <a:lnTo>
                    <a:pt x="115886" y="415289"/>
                  </a:lnTo>
                  <a:lnTo>
                    <a:pt x="118386" y="397509"/>
                  </a:lnTo>
                  <a:lnTo>
                    <a:pt x="119528" y="391159"/>
                  </a:lnTo>
                  <a:lnTo>
                    <a:pt x="120154" y="389889"/>
                  </a:lnTo>
                  <a:lnTo>
                    <a:pt x="109733" y="389889"/>
                  </a:lnTo>
                  <a:lnTo>
                    <a:pt x="109753" y="387349"/>
                  </a:lnTo>
                  <a:lnTo>
                    <a:pt x="106870" y="387349"/>
                  </a:lnTo>
                  <a:lnTo>
                    <a:pt x="105714" y="384809"/>
                  </a:lnTo>
                  <a:lnTo>
                    <a:pt x="105130" y="382269"/>
                  </a:lnTo>
                  <a:lnTo>
                    <a:pt x="107810" y="351789"/>
                  </a:lnTo>
                  <a:lnTo>
                    <a:pt x="113360" y="320039"/>
                  </a:lnTo>
                  <a:lnTo>
                    <a:pt x="118042" y="289559"/>
                  </a:lnTo>
                  <a:lnTo>
                    <a:pt x="118113" y="261619"/>
                  </a:lnTo>
                  <a:lnTo>
                    <a:pt x="115531" y="261619"/>
                  </a:lnTo>
                  <a:lnTo>
                    <a:pt x="115531" y="256539"/>
                  </a:lnTo>
                  <a:close/>
                </a:path>
                <a:path w="128270" h="1192530">
                  <a:moveTo>
                    <a:pt x="118999" y="355599"/>
                  </a:moveTo>
                  <a:lnTo>
                    <a:pt x="113489" y="375919"/>
                  </a:lnTo>
                  <a:lnTo>
                    <a:pt x="110690" y="387349"/>
                  </a:lnTo>
                  <a:lnTo>
                    <a:pt x="109733" y="389889"/>
                  </a:lnTo>
                  <a:lnTo>
                    <a:pt x="120154" y="389889"/>
                  </a:lnTo>
                  <a:lnTo>
                    <a:pt x="120277" y="386079"/>
                  </a:lnTo>
                  <a:lnTo>
                    <a:pt x="120507" y="380999"/>
                  </a:lnTo>
                  <a:lnTo>
                    <a:pt x="120830" y="372109"/>
                  </a:lnTo>
                  <a:lnTo>
                    <a:pt x="120730" y="364489"/>
                  </a:lnTo>
                  <a:lnTo>
                    <a:pt x="120642" y="360679"/>
                  </a:lnTo>
                  <a:lnTo>
                    <a:pt x="118999" y="355599"/>
                  </a:lnTo>
                  <a:close/>
                </a:path>
                <a:path w="128270" h="1192530">
                  <a:moveTo>
                    <a:pt x="3759" y="336549"/>
                  </a:moveTo>
                  <a:lnTo>
                    <a:pt x="863" y="336549"/>
                  </a:lnTo>
                  <a:lnTo>
                    <a:pt x="1781" y="344169"/>
                  </a:lnTo>
                  <a:lnTo>
                    <a:pt x="2967" y="351789"/>
                  </a:lnTo>
                  <a:lnTo>
                    <a:pt x="4040" y="359409"/>
                  </a:lnTo>
                  <a:lnTo>
                    <a:pt x="4622" y="367029"/>
                  </a:lnTo>
                  <a:lnTo>
                    <a:pt x="5778" y="367029"/>
                  </a:lnTo>
                  <a:lnTo>
                    <a:pt x="5778" y="364489"/>
                  </a:lnTo>
                  <a:lnTo>
                    <a:pt x="15214" y="364489"/>
                  </a:lnTo>
                  <a:lnTo>
                    <a:pt x="13430" y="363219"/>
                  </a:lnTo>
                  <a:lnTo>
                    <a:pt x="10869" y="353059"/>
                  </a:lnTo>
                  <a:lnTo>
                    <a:pt x="9230" y="342899"/>
                  </a:lnTo>
                  <a:lnTo>
                    <a:pt x="7936" y="340359"/>
                  </a:lnTo>
                  <a:lnTo>
                    <a:pt x="4622" y="340359"/>
                  </a:lnTo>
                  <a:lnTo>
                    <a:pt x="3759" y="336549"/>
                  </a:lnTo>
                  <a:close/>
                </a:path>
                <a:path w="128270" h="1192530">
                  <a:moveTo>
                    <a:pt x="7797" y="248919"/>
                  </a:moveTo>
                  <a:lnTo>
                    <a:pt x="7226" y="248919"/>
                  </a:lnTo>
                  <a:lnTo>
                    <a:pt x="6070" y="252729"/>
                  </a:lnTo>
                  <a:lnTo>
                    <a:pt x="5486" y="255269"/>
                  </a:lnTo>
                  <a:lnTo>
                    <a:pt x="3759" y="255269"/>
                  </a:lnTo>
                  <a:lnTo>
                    <a:pt x="5315" y="275589"/>
                  </a:lnTo>
                  <a:lnTo>
                    <a:pt x="9064" y="297179"/>
                  </a:lnTo>
                  <a:lnTo>
                    <a:pt x="13628" y="317499"/>
                  </a:lnTo>
                  <a:lnTo>
                    <a:pt x="17627" y="339089"/>
                  </a:lnTo>
                  <a:lnTo>
                    <a:pt x="16471" y="344169"/>
                  </a:lnTo>
                  <a:lnTo>
                    <a:pt x="16179" y="346709"/>
                  </a:lnTo>
                  <a:lnTo>
                    <a:pt x="18199" y="346709"/>
                  </a:lnTo>
                  <a:lnTo>
                    <a:pt x="17627" y="350519"/>
                  </a:lnTo>
                  <a:lnTo>
                    <a:pt x="18783" y="367029"/>
                  </a:lnTo>
                  <a:lnTo>
                    <a:pt x="24993" y="367029"/>
                  </a:lnTo>
                  <a:lnTo>
                    <a:pt x="23977" y="355599"/>
                  </a:lnTo>
                  <a:lnTo>
                    <a:pt x="23977" y="354329"/>
                  </a:lnTo>
                  <a:lnTo>
                    <a:pt x="22821" y="347979"/>
                  </a:lnTo>
                  <a:lnTo>
                    <a:pt x="21958" y="341629"/>
                  </a:lnTo>
                  <a:lnTo>
                    <a:pt x="21958" y="335279"/>
                  </a:lnTo>
                  <a:lnTo>
                    <a:pt x="24358" y="335279"/>
                  </a:lnTo>
                  <a:lnTo>
                    <a:pt x="24549" y="334009"/>
                  </a:lnTo>
                  <a:lnTo>
                    <a:pt x="26860" y="332739"/>
                  </a:lnTo>
                  <a:lnTo>
                    <a:pt x="28308" y="328929"/>
                  </a:lnTo>
                  <a:lnTo>
                    <a:pt x="27927" y="318769"/>
                  </a:lnTo>
                  <a:lnTo>
                    <a:pt x="27152" y="287019"/>
                  </a:lnTo>
                  <a:lnTo>
                    <a:pt x="24268" y="271779"/>
                  </a:lnTo>
                  <a:lnTo>
                    <a:pt x="15024" y="271779"/>
                  </a:lnTo>
                  <a:lnTo>
                    <a:pt x="12992" y="264159"/>
                  </a:lnTo>
                  <a:lnTo>
                    <a:pt x="9537" y="250189"/>
                  </a:lnTo>
                  <a:lnTo>
                    <a:pt x="7797" y="248919"/>
                  </a:lnTo>
                  <a:close/>
                </a:path>
                <a:path w="128270" h="1192530">
                  <a:moveTo>
                    <a:pt x="86523" y="354329"/>
                  </a:moveTo>
                  <a:lnTo>
                    <a:pt x="84912" y="354329"/>
                  </a:lnTo>
                  <a:lnTo>
                    <a:pt x="86639" y="355599"/>
                  </a:lnTo>
                  <a:lnTo>
                    <a:pt x="86523" y="354329"/>
                  </a:lnTo>
                  <a:close/>
                </a:path>
                <a:path w="128270" h="1192530">
                  <a:moveTo>
                    <a:pt x="6642" y="337819"/>
                  </a:moveTo>
                  <a:lnTo>
                    <a:pt x="6642" y="340359"/>
                  </a:lnTo>
                  <a:lnTo>
                    <a:pt x="7936" y="340359"/>
                  </a:lnTo>
                  <a:lnTo>
                    <a:pt x="6642" y="337819"/>
                  </a:lnTo>
                  <a:close/>
                </a:path>
                <a:path w="128270" h="1192530">
                  <a:moveTo>
                    <a:pt x="24358" y="335279"/>
                  </a:moveTo>
                  <a:lnTo>
                    <a:pt x="23101" y="335279"/>
                  </a:lnTo>
                  <a:lnTo>
                    <a:pt x="23101" y="337819"/>
                  </a:lnTo>
                  <a:lnTo>
                    <a:pt x="23977" y="337819"/>
                  </a:lnTo>
                  <a:lnTo>
                    <a:pt x="24358" y="335279"/>
                  </a:lnTo>
                  <a:close/>
                </a:path>
                <a:path w="128270" h="1192530">
                  <a:moveTo>
                    <a:pt x="77810" y="214629"/>
                  </a:moveTo>
                  <a:lnTo>
                    <a:pt x="51409" y="214629"/>
                  </a:lnTo>
                  <a:lnTo>
                    <a:pt x="52513" y="237489"/>
                  </a:lnTo>
                  <a:lnTo>
                    <a:pt x="53147" y="248919"/>
                  </a:lnTo>
                  <a:lnTo>
                    <a:pt x="53850" y="256539"/>
                  </a:lnTo>
                  <a:lnTo>
                    <a:pt x="54876" y="262889"/>
                  </a:lnTo>
                  <a:lnTo>
                    <a:pt x="54876" y="264159"/>
                  </a:lnTo>
                  <a:lnTo>
                    <a:pt x="55168" y="265429"/>
                  </a:lnTo>
                  <a:lnTo>
                    <a:pt x="55740" y="270509"/>
                  </a:lnTo>
                  <a:lnTo>
                    <a:pt x="55740" y="271779"/>
                  </a:lnTo>
                  <a:lnTo>
                    <a:pt x="58252" y="293369"/>
                  </a:lnTo>
                  <a:lnTo>
                    <a:pt x="60185" y="307339"/>
                  </a:lnTo>
                  <a:lnTo>
                    <a:pt x="62499" y="321309"/>
                  </a:lnTo>
                  <a:lnTo>
                    <a:pt x="65278" y="335279"/>
                  </a:lnTo>
                  <a:lnTo>
                    <a:pt x="68160" y="335279"/>
                  </a:lnTo>
                  <a:lnTo>
                    <a:pt x="68732" y="330199"/>
                  </a:lnTo>
                  <a:lnTo>
                    <a:pt x="69316" y="326389"/>
                  </a:lnTo>
                  <a:lnTo>
                    <a:pt x="90395" y="326389"/>
                  </a:lnTo>
                  <a:lnTo>
                    <a:pt x="92430" y="313689"/>
                  </a:lnTo>
                  <a:lnTo>
                    <a:pt x="94157" y="313689"/>
                  </a:lnTo>
                  <a:lnTo>
                    <a:pt x="94157" y="312419"/>
                  </a:lnTo>
                  <a:lnTo>
                    <a:pt x="92430" y="312419"/>
                  </a:lnTo>
                  <a:lnTo>
                    <a:pt x="94157" y="307339"/>
                  </a:lnTo>
                  <a:lnTo>
                    <a:pt x="95313" y="302259"/>
                  </a:lnTo>
                  <a:lnTo>
                    <a:pt x="95313" y="295909"/>
                  </a:lnTo>
                  <a:lnTo>
                    <a:pt x="95605" y="295909"/>
                  </a:lnTo>
                  <a:lnTo>
                    <a:pt x="96761" y="294639"/>
                  </a:lnTo>
                  <a:lnTo>
                    <a:pt x="98488" y="279399"/>
                  </a:lnTo>
                  <a:lnTo>
                    <a:pt x="100191" y="270509"/>
                  </a:lnTo>
                  <a:lnTo>
                    <a:pt x="77698" y="270509"/>
                  </a:lnTo>
                  <a:lnTo>
                    <a:pt x="78456" y="255269"/>
                  </a:lnTo>
                  <a:lnTo>
                    <a:pt x="78559" y="252729"/>
                  </a:lnTo>
                  <a:lnTo>
                    <a:pt x="78842" y="243839"/>
                  </a:lnTo>
                  <a:lnTo>
                    <a:pt x="78728" y="224789"/>
                  </a:lnTo>
                  <a:lnTo>
                    <a:pt x="78562" y="215899"/>
                  </a:lnTo>
                  <a:lnTo>
                    <a:pt x="77810" y="214629"/>
                  </a:lnTo>
                  <a:close/>
                </a:path>
                <a:path w="128270" h="1192530">
                  <a:moveTo>
                    <a:pt x="10401" y="180339"/>
                  </a:moveTo>
                  <a:lnTo>
                    <a:pt x="12396" y="196849"/>
                  </a:lnTo>
                  <a:lnTo>
                    <a:pt x="13361" y="205739"/>
                  </a:lnTo>
                  <a:lnTo>
                    <a:pt x="13567" y="209549"/>
                  </a:lnTo>
                  <a:lnTo>
                    <a:pt x="13284" y="210819"/>
                  </a:lnTo>
                  <a:lnTo>
                    <a:pt x="13284" y="212089"/>
                  </a:lnTo>
                  <a:lnTo>
                    <a:pt x="14175" y="215899"/>
                  </a:lnTo>
                  <a:lnTo>
                    <a:pt x="14984" y="224789"/>
                  </a:lnTo>
                  <a:lnTo>
                    <a:pt x="16340" y="243839"/>
                  </a:lnTo>
                  <a:lnTo>
                    <a:pt x="18199" y="271779"/>
                  </a:lnTo>
                  <a:lnTo>
                    <a:pt x="24268" y="271779"/>
                  </a:lnTo>
                  <a:lnTo>
                    <a:pt x="24028" y="270509"/>
                  </a:lnTo>
                  <a:lnTo>
                    <a:pt x="19683" y="243839"/>
                  </a:lnTo>
                  <a:lnTo>
                    <a:pt x="17774" y="219709"/>
                  </a:lnTo>
                  <a:lnTo>
                    <a:pt x="21958" y="207009"/>
                  </a:lnTo>
                  <a:lnTo>
                    <a:pt x="28022" y="207009"/>
                  </a:lnTo>
                  <a:lnTo>
                    <a:pt x="28308" y="205739"/>
                  </a:lnTo>
                  <a:lnTo>
                    <a:pt x="27152" y="203199"/>
                  </a:lnTo>
                  <a:lnTo>
                    <a:pt x="26860" y="199389"/>
                  </a:lnTo>
                  <a:lnTo>
                    <a:pt x="24841" y="199389"/>
                  </a:lnTo>
                  <a:lnTo>
                    <a:pt x="25425" y="198119"/>
                  </a:lnTo>
                  <a:lnTo>
                    <a:pt x="25704" y="198119"/>
                  </a:lnTo>
                  <a:lnTo>
                    <a:pt x="24549" y="196849"/>
                  </a:lnTo>
                  <a:lnTo>
                    <a:pt x="23977" y="196849"/>
                  </a:lnTo>
                  <a:lnTo>
                    <a:pt x="22237" y="190499"/>
                  </a:lnTo>
                  <a:lnTo>
                    <a:pt x="21084" y="185419"/>
                  </a:lnTo>
                  <a:lnTo>
                    <a:pt x="14439" y="185419"/>
                  </a:lnTo>
                  <a:lnTo>
                    <a:pt x="12420" y="181609"/>
                  </a:lnTo>
                  <a:lnTo>
                    <a:pt x="10401" y="180339"/>
                  </a:lnTo>
                  <a:close/>
                </a:path>
                <a:path w="128270" h="1192530">
                  <a:moveTo>
                    <a:pt x="111493" y="40639"/>
                  </a:moveTo>
                  <a:lnTo>
                    <a:pt x="105130" y="40639"/>
                  </a:lnTo>
                  <a:lnTo>
                    <a:pt x="102819" y="41909"/>
                  </a:lnTo>
                  <a:lnTo>
                    <a:pt x="100019" y="49529"/>
                  </a:lnTo>
                  <a:lnTo>
                    <a:pt x="97083" y="58419"/>
                  </a:lnTo>
                  <a:lnTo>
                    <a:pt x="95716" y="67309"/>
                  </a:lnTo>
                  <a:lnTo>
                    <a:pt x="97624" y="74929"/>
                  </a:lnTo>
                  <a:lnTo>
                    <a:pt x="97174" y="99059"/>
                  </a:lnTo>
                  <a:lnTo>
                    <a:pt x="95192" y="148589"/>
                  </a:lnTo>
                  <a:lnTo>
                    <a:pt x="94742" y="173989"/>
                  </a:lnTo>
                  <a:lnTo>
                    <a:pt x="87401" y="222249"/>
                  </a:lnTo>
                  <a:lnTo>
                    <a:pt x="84372" y="241299"/>
                  </a:lnTo>
                  <a:lnTo>
                    <a:pt x="80289" y="264159"/>
                  </a:lnTo>
                  <a:lnTo>
                    <a:pt x="78562" y="267969"/>
                  </a:lnTo>
                  <a:lnTo>
                    <a:pt x="77698" y="270509"/>
                  </a:lnTo>
                  <a:lnTo>
                    <a:pt x="100191" y="270509"/>
                  </a:lnTo>
                  <a:lnTo>
                    <a:pt x="105759" y="236219"/>
                  </a:lnTo>
                  <a:lnTo>
                    <a:pt x="108597" y="219709"/>
                  </a:lnTo>
                  <a:lnTo>
                    <a:pt x="109169" y="214629"/>
                  </a:lnTo>
                  <a:lnTo>
                    <a:pt x="109753" y="213359"/>
                  </a:lnTo>
                  <a:lnTo>
                    <a:pt x="109753" y="212089"/>
                  </a:lnTo>
                  <a:lnTo>
                    <a:pt x="111354" y="198119"/>
                  </a:lnTo>
                  <a:lnTo>
                    <a:pt x="112790" y="182879"/>
                  </a:lnTo>
                  <a:lnTo>
                    <a:pt x="112912" y="168909"/>
                  </a:lnTo>
                  <a:lnTo>
                    <a:pt x="102819" y="168909"/>
                  </a:lnTo>
                  <a:lnTo>
                    <a:pt x="99586" y="163829"/>
                  </a:lnTo>
                  <a:lnTo>
                    <a:pt x="98382" y="154939"/>
                  </a:lnTo>
                  <a:lnTo>
                    <a:pt x="98488" y="138429"/>
                  </a:lnTo>
                  <a:lnTo>
                    <a:pt x="99682" y="126999"/>
                  </a:lnTo>
                  <a:lnTo>
                    <a:pt x="100471" y="114299"/>
                  </a:lnTo>
                  <a:lnTo>
                    <a:pt x="101204" y="96519"/>
                  </a:lnTo>
                  <a:lnTo>
                    <a:pt x="102235" y="66039"/>
                  </a:lnTo>
                  <a:lnTo>
                    <a:pt x="104267" y="59689"/>
                  </a:lnTo>
                  <a:lnTo>
                    <a:pt x="104838" y="53339"/>
                  </a:lnTo>
                  <a:lnTo>
                    <a:pt x="106870" y="53339"/>
                  </a:lnTo>
                  <a:lnTo>
                    <a:pt x="106870" y="52069"/>
                  </a:lnTo>
                  <a:lnTo>
                    <a:pt x="107149" y="49529"/>
                  </a:lnTo>
                  <a:lnTo>
                    <a:pt x="107442" y="48259"/>
                  </a:lnTo>
                  <a:lnTo>
                    <a:pt x="108305" y="48259"/>
                  </a:lnTo>
                  <a:lnTo>
                    <a:pt x="110617" y="46989"/>
                  </a:lnTo>
                  <a:lnTo>
                    <a:pt x="110045" y="43179"/>
                  </a:lnTo>
                  <a:lnTo>
                    <a:pt x="111493" y="40639"/>
                  </a:lnTo>
                  <a:close/>
                </a:path>
                <a:path w="128270" h="1192530">
                  <a:moveTo>
                    <a:pt x="118122" y="257809"/>
                  </a:moveTo>
                  <a:lnTo>
                    <a:pt x="116395" y="261619"/>
                  </a:lnTo>
                  <a:lnTo>
                    <a:pt x="118113" y="261619"/>
                  </a:lnTo>
                  <a:lnTo>
                    <a:pt x="118122" y="257809"/>
                  </a:lnTo>
                  <a:close/>
                </a:path>
                <a:path w="128270" h="1192530">
                  <a:moveTo>
                    <a:pt x="28022" y="207009"/>
                  </a:moveTo>
                  <a:lnTo>
                    <a:pt x="21958" y="207009"/>
                  </a:lnTo>
                  <a:lnTo>
                    <a:pt x="23101" y="210819"/>
                  </a:lnTo>
                  <a:lnTo>
                    <a:pt x="25996" y="219709"/>
                  </a:lnTo>
                  <a:lnTo>
                    <a:pt x="28892" y="219709"/>
                  </a:lnTo>
                  <a:lnTo>
                    <a:pt x="30327" y="226059"/>
                  </a:lnTo>
                  <a:lnTo>
                    <a:pt x="31191" y="237489"/>
                  </a:lnTo>
                  <a:lnTo>
                    <a:pt x="34366" y="241299"/>
                  </a:lnTo>
                  <a:lnTo>
                    <a:pt x="47078" y="241299"/>
                  </a:lnTo>
                  <a:lnTo>
                    <a:pt x="48446" y="229869"/>
                  </a:lnTo>
                  <a:lnTo>
                    <a:pt x="49353" y="223519"/>
                  </a:lnTo>
                  <a:lnTo>
                    <a:pt x="50206" y="219709"/>
                  </a:lnTo>
                  <a:lnTo>
                    <a:pt x="51409" y="214629"/>
                  </a:lnTo>
                  <a:lnTo>
                    <a:pt x="77810" y="214629"/>
                  </a:lnTo>
                  <a:lnTo>
                    <a:pt x="74803" y="209549"/>
                  </a:lnTo>
                  <a:lnTo>
                    <a:pt x="31191" y="209549"/>
                  </a:lnTo>
                  <a:lnTo>
                    <a:pt x="27736" y="208279"/>
                  </a:lnTo>
                  <a:lnTo>
                    <a:pt x="28022" y="207009"/>
                  </a:lnTo>
                  <a:close/>
                </a:path>
                <a:path w="128270" h="1192530">
                  <a:moveTo>
                    <a:pt x="13015" y="52069"/>
                  </a:moveTo>
                  <a:lnTo>
                    <a:pt x="8953" y="52069"/>
                  </a:lnTo>
                  <a:lnTo>
                    <a:pt x="15242" y="85089"/>
                  </a:lnTo>
                  <a:lnTo>
                    <a:pt x="22207" y="119379"/>
                  </a:lnTo>
                  <a:lnTo>
                    <a:pt x="28250" y="153669"/>
                  </a:lnTo>
                  <a:lnTo>
                    <a:pt x="31775" y="187959"/>
                  </a:lnTo>
                  <a:lnTo>
                    <a:pt x="29756" y="187959"/>
                  </a:lnTo>
                  <a:lnTo>
                    <a:pt x="30911" y="196849"/>
                  </a:lnTo>
                  <a:lnTo>
                    <a:pt x="31775" y="201929"/>
                  </a:lnTo>
                  <a:lnTo>
                    <a:pt x="33210" y="201929"/>
                  </a:lnTo>
                  <a:lnTo>
                    <a:pt x="32639" y="204469"/>
                  </a:lnTo>
                  <a:lnTo>
                    <a:pt x="31775" y="204469"/>
                  </a:lnTo>
                  <a:lnTo>
                    <a:pt x="30911" y="205739"/>
                  </a:lnTo>
                  <a:lnTo>
                    <a:pt x="31483" y="205739"/>
                  </a:lnTo>
                  <a:lnTo>
                    <a:pt x="33210" y="209549"/>
                  </a:lnTo>
                  <a:lnTo>
                    <a:pt x="74803" y="209549"/>
                  </a:lnTo>
                  <a:lnTo>
                    <a:pt x="73939" y="198119"/>
                  </a:lnTo>
                  <a:lnTo>
                    <a:pt x="71920" y="196849"/>
                  </a:lnTo>
                  <a:lnTo>
                    <a:pt x="71056" y="195579"/>
                  </a:lnTo>
                  <a:lnTo>
                    <a:pt x="73075" y="195579"/>
                  </a:lnTo>
                  <a:lnTo>
                    <a:pt x="73075" y="194309"/>
                  </a:lnTo>
                  <a:lnTo>
                    <a:pt x="71056" y="194309"/>
                  </a:lnTo>
                  <a:lnTo>
                    <a:pt x="72325" y="181609"/>
                  </a:lnTo>
                  <a:lnTo>
                    <a:pt x="38417" y="181609"/>
                  </a:lnTo>
                  <a:lnTo>
                    <a:pt x="32819" y="154939"/>
                  </a:lnTo>
                  <a:lnTo>
                    <a:pt x="28492" y="126999"/>
                  </a:lnTo>
                  <a:lnTo>
                    <a:pt x="24651" y="99059"/>
                  </a:lnTo>
                  <a:lnTo>
                    <a:pt x="20510" y="72389"/>
                  </a:lnTo>
                  <a:lnTo>
                    <a:pt x="16347" y="63499"/>
                  </a:lnTo>
                  <a:lnTo>
                    <a:pt x="13431" y="53339"/>
                  </a:lnTo>
                  <a:lnTo>
                    <a:pt x="13015" y="52069"/>
                  </a:lnTo>
                  <a:close/>
                </a:path>
                <a:path w="128270" h="1192530">
                  <a:moveTo>
                    <a:pt x="31483" y="205739"/>
                  </a:moveTo>
                  <a:lnTo>
                    <a:pt x="30035" y="205739"/>
                  </a:lnTo>
                  <a:lnTo>
                    <a:pt x="30035" y="208279"/>
                  </a:lnTo>
                  <a:lnTo>
                    <a:pt x="30327" y="207009"/>
                  </a:lnTo>
                  <a:lnTo>
                    <a:pt x="31483" y="205739"/>
                  </a:lnTo>
                  <a:close/>
                </a:path>
                <a:path w="128270" h="1192530">
                  <a:moveTo>
                    <a:pt x="19354" y="177799"/>
                  </a:moveTo>
                  <a:lnTo>
                    <a:pt x="16751" y="179069"/>
                  </a:lnTo>
                  <a:lnTo>
                    <a:pt x="16179" y="181609"/>
                  </a:lnTo>
                  <a:lnTo>
                    <a:pt x="18199" y="181609"/>
                  </a:lnTo>
                  <a:lnTo>
                    <a:pt x="18199" y="184149"/>
                  </a:lnTo>
                  <a:lnTo>
                    <a:pt x="16751" y="185419"/>
                  </a:lnTo>
                  <a:lnTo>
                    <a:pt x="21084" y="185419"/>
                  </a:lnTo>
                  <a:lnTo>
                    <a:pt x="19354" y="177799"/>
                  </a:lnTo>
                  <a:close/>
                </a:path>
                <a:path w="128270" h="1192530">
                  <a:moveTo>
                    <a:pt x="31483" y="33019"/>
                  </a:moveTo>
                  <a:lnTo>
                    <a:pt x="30619" y="52069"/>
                  </a:lnTo>
                  <a:lnTo>
                    <a:pt x="31775" y="52069"/>
                  </a:lnTo>
                  <a:lnTo>
                    <a:pt x="31775" y="60959"/>
                  </a:lnTo>
                  <a:lnTo>
                    <a:pt x="30619" y="60959"/>
                  </a:lnTo>
                  <a:lnTo>
                    <a:pt x="33943" y="90169"/>
                  </a:lnTo>
                  <a:lnTo>
                    <a:pt x="36614" y="120649"/>
                  </a:lnTo>
                  <a:lnTo>
                    <a:pt x="38742" y="151129"/>
                  </a:lnTo>
                  <a:lnTo>
                    <a:pt x="40436" y="181609"/>
                  </a:lnTo>
                  <a:lnTo>
                    <a:pt x="72325" y="181609"/>
                  </a:lnTo>
                  <a:lnTo>
                    <a:pt x="72960" y="175259"/>
                  </a:lnTo>
                  <a:lnTo>
                    <a:pt x="63538" y="175259"/>
                  </a:lnTo>
                  <a:lnTo>
                    <a:pt x="63246" y="172719"/>
                  </a:lnTo>
                  <a:lnTo>
                    <a:pt x="62865" y="170179"/>
                  </a:lnTo>
                  <a:lnTo>
                    <a:pt x="60655" y="170179"/>
                  </a:lnTo>
                  <a:lnTo>
                    <a:pt x="58635" y="168909"/>
                  </a:lnTo>
                  <a:lnTo>
                    <a:pt x="53795" y="143509"/>
                  </a:lnTo>
                  <a:lnTo>
                    <a:pt x="51993" y="143509"/>
                  </a:lnTo>
                  <a:lnTo>
                    <a:pt x="50253" y="91439"/>
                  </a:lnTo>
                  <a:lnTo>
                    <a:pt x="47049" y="80009"/>
                  </a:lnTo>
                  <a:lnTo>
                    <a:pt x="43249" y="68579"/>
                  </a:lnTo>
                  <a:lnTo>
                    <a:pt x="39774" y="57149"/>
                  </a:lnTo>
                  <a:lnTo>
                    <a:pt x="37541" y="45719"/>
                  </a:lnTo>
                  <a:lnTo>
                    <a:pt x="36969" y="44449"/>
                  </a:lnTo>
                  <a:lnTo>
                    <a:pt x="36385" y="41909"/>
                  </a:lnTo>
                  <a:lnTo>
                    <a:pt x="32931" y="35559"/>
                  </a:lnTo>
                  <a:lnTo>
                    <a:pt x="31483" y="33019"/>
                  </a:lnTo>
                  <a:close/>
                </a:path>
                <a:path w="128270" h="1192530">
                  <a:moveTo>
                    <a:pt x="83756" y="5079"/>
                  </a:moveTo>
                  <a:lnTo>
                    <a:pt x="81445" y="5079"/>
                  </a:lnTo>
                  <a:lnTo>
                    <a:pt x="78562" y="10159"/>
                  </a:lnTo>
                  <a:lnTo>
                    <a:pt x="76542" y="15239"/>
                  </a:lnTo>
                  <a:lnTo>
                    <a:pt x="75958" y="21589"/>
                  </a:lnTo>
                  <a:lnTo>
                    <a:pt x="75887" y="24129"/>
                  </a:lnTo>
                  <a:lnTo>
                    <a:pt x="75387" y="33019"/>
                  </a:lnTo>
                  <a:lnTo>
                    <a:pt x="73939" y="36829"/>
                  </a:lnTo>
                  <a:lnTo>
                    <a:pt x="73647" y="39369"/>
                  </a:lnTo>
                  <a:lnTo>
                    <a:pt x="73075" y="43179"/>
                  </a:lnTo>
                  <a:lnTo>
                    <a:pt x="72491" y="54609"/>
                  </a:lnTo>
                  <a:lnTo>
                    <a:pt x="71056" y="62229"/>
                  </a:lnTo>
                  <a:lnTo>
                    <a:pt x="71056" y="72389"/>
                  </a:lnTo>
                  <a:lnTo>
                    <a:pt x="71628" y="77469"/>
                  </a:lnTo>
                  <a:lnTo>
                    <a:pt x="72017" y="80009"/>
                  </a:lnTo>
                  <a:lnTo>
                    <a:pt x="72113" y="85089"/>
                  </a:lnTo>
                  <a:lnTo>
                    <a:pt x="72014" y="88899"/>
                  </a:lnTo>
                  <a:lnTo>
                    <a:pt x="70872" y="96519"/>
                  </a:lnTo>
                  <a:lnTo>
                    <a:pt x="69243" y="104139"/>
                  </a:lnTo>
                  <a:lnTo>
                    <a:pt x="67589" y="111759"/>
                  </a:lnTo>
                  <a:lnTo>
                    <a:pt x="66891" y="128269"/>
                  </a:lnTo>
                  <a:lnTo>
                    <a:pt x="65757" y="158749"/>
                  </a:lnTo>
                  <a:lnTo>
                    <a:pt x="65278" y="175259"/>
                  </a:lnTo>
                  <a:lnTo>
                    <a:pt x="72960" y="175259"/>
                  </a:lnTo>
                  <a:lnTo>
                    <a:pt x="74991" y="154939"/>
                  </a:lnTo>
                  <a:lnTo>
                    <a:pt x="79171" y="116839"/>
                  </a:lnTo>
                  <a:lnTo>
                    <a:pt x="83190" y="77469"/>
                  </a:lnTo>
                  <a:lnTo>
                    <a:pt x="86524" y="40639"/>
                  </a:lnTo>
                  <a:lnTo>
                    <a:pt x="87298" y="20319"/>
                  </a:lnTo>
                  <a:lnTo>
                    <a:pt x="87438" y="15239"/>
                  </a:lnTo>
                  <a:lnTo>
                    <a:pt x="84912" y="15239"/>
                  </a:lnTo>
                  <a:lnTo>
                    <a:pt x="84340" y="11429"/>
                  </a:lnTo>
                  <a:lnTo>
                    <a:pt x="83756" y="5079"/>
                  </a:lnTo>
                  <a:close/>
                </a:path>
                <a:path w="128270" h="1192530">
                  <a:moveTo>
                    <a:pt x="62674" y="168909"/>
                  </a:moveTo>
                  <a:lnTo>
                    <a:pt x="60655" y="170179"/>
                  </a:lnTo>
                  <a:lnTo>
                    <a:pt x="62865" y="170179"/>
                  </a:lnTo>
                  <a:lnTo>
                    <a:pt x="62674" y="168909"/>
                  </a:lnTo>
                  <a:close/>
                </a:path>
                <a:path w="128270" h="1192530">
                  <a:moveTo>
                    <a:pt x="110617" y="153669"/>
                  </a:moveTo>
                  <a:lnTo>
                    <a:pt x="103682" y="153669"/>
                  </a:lnTo>
                  <a:lnTo>
                    <a:pt x="103974" y="162559"/>
                  </a:lnTo>
                  <a:lnTo>
                    <a:pt x="102819" y="168909"/>
                  </a:lnTo>
                  <a:lnTo>
                    <a:pt x="112912" y="168909"/>
                  </a:lnTo>
                  <a:lnTo>
                    <a:pt x="112923" y="167639"/>
                  </a:lnTo>
                  <a:lnTo>
                    <a:pt x="110617" y="153669"/>
                  </a:lnTo>
                  <a:close/>
                </a:path>
                <a:path w="128270" h="1192530">
                  <a:moveTo>
                    <a:pt x="53721" y="140969"/>
                  </a:moveTo>
                  <a:lnTo>
                    <a:pt x="52857" y="140969"/>
                  </a:lnTo>
                  <a:lnTo>
                    <a:pt x="52857" y="143509"/>
                  </a:lnTo>
                  <a:lnTo>
                    <a:pt x="53795" y="143509"/>
                  </a:lnTo>
                  <a:lnTo>
                    <a:pt x="53721" y="140969"/>
                  </a:lnTo>
                  <a:close/>
                </a:path>
                <a:path w="128270" h="1192530">
                  <a:moveTo>
                    <a:pt x="863" y="29209"/>
                  </a:moveTo>
                  <a:lnTo>
                    <a:pt x="0" y="29209"/>
                  </a:lnTo>
                  <a:lnTo>
                    <a:pt x="584" y="33019"/>
                  </a:lnTo>
                  <a:lnTo>
                    <a:pt x="1739" y="41909"/>
                  </a:lnTo>
                  <a:lnTo>
                    <a:pt x="2311" y="44449"/>
                  </a:lnTo>
                  <a:lnTo>
                    <a:pt x="2882" y="45719"/>
                  </a:lnTo>
                  <a:lnTo>
                    <a:pt x="3467" y="48259"/>
                  </a:lnTo>
                  <a:lnTo>
                    <a:pt x="4343" y="50799"/>
                  </a:lnTo>
                  <a:lnTo>
                    <a:pt x="5194" y="54609"/>
                  </a:lnTo>
                  <a:lnTo>
                    <a:pt x="5778" y="55879"/>
                  </a:lnTo>
                  <a:lnTo>
                    <a:pt x="6362" y="55879"/>
                  </a:lnTo>
                  <a:lnTo>
                    <a:pt x="7226" y="57149"/>
                  </a:lnTo>
                  <a:lnTo>
                    <a:pt x="8089" y="57149"/>
                  </a:lnTo>
                  <a:lnTo>
                    <a:pt x="8674" y="53339"/>
                  </a:lnTo>
                  <a:lnTo>
                    <a:pt x="8953" y="52069"/>
                  </a:lnTo>
                  <a:lnTo>
                    <a:pt x="13015" y="52069"/>
                  </a:lnTo>
                  <a:lnTo>
                    <a:pt x="10518" y="44449"/>
                  </a:lnTo>
                  <a:lnTo>
                    <a:pt x="7055" y="38099"/>
                  </a:lnTo>
                  <a:lnTo>
                    <a:pt x="4622" y="38099"/>
                  </a:lnTo>
                  <a:lnTo>
                    <a:pt x="2603" y="36829"/>
                  </a:lnTo>
                  <a:lnTo>
                    <a:pt x="863" y="29209"/>
                  </a:lnTo>
                  <a:close/>
                </a:path>
                <a:path w="128270" h="1192530">
                  <a:moveTo>
                    <a:pt x="125641" y="27939"/>
                  </a:moveTo>
                  <a:lnTo>
                    <a:pt x="118122" y="27939"/>
                  </a:lnTo>
                  <a:lnTo>
                    <a:pt x="120154" y="30479"/>
                  </a:lnTo>
                  <a:lnTo>
                    <a:pt x="120154" y="38099"/>
                  </a:lnTo>
                  <a:lnTo>
                    <a:pt x="123037" y="38099"/>
                  </a:lnTo>
                  <a:lnTo>
                    <a:pt x="122174" y="43179"/>
                  </a:lnTo>
                  <a:lnTo>
                    <a:pt x="123901" y="46989"/>
                  </a:lnTo>
                  <a:lnTo>
                    <a:pt x="124764" y="52069"/>
                  </a:lnTo>
                  <a:lnTo>
                    <a:pt x="125920" y="52069"/>
                  </a:lnTo>
                  <a:lnTo>
                    <a:pt x="127939" y="49529"/>
                  </a:lnTo>
                  <a:lnTo>
                    <a:pt x="127939" y="46989"/>
                  </a:lnTo>
                  <a:lnTo>
                    <a:pt x="127368" y="44449"/>
                  </a:lnTo>
                  <a:lnTo>
                    <a:pt x="127368" y="41909"/>
                  </a:lnTo>
                  <a:lnTo>
                    <a:pt x="127076" y="40639"/>
                  </a:lnTo>
                  <a:lnTo>
                    <a:pt x="127076" y="35559"/>
                  </a:lnTo>
                  <a:lnTo>
                    <a:pt x="126504" y="34289"/>
                  </a:lnTo>
                  <a:lnTo>
                    <a:pt x="126504" y="30479"/>
                  </a:lnTo>
                  <a:lnTo>
                    <a:pt x="125920" y="29209"/>
                  </a:lnTo>
                  <a:lnTo>
                    <a:pt x="125641" y="27939"/>
                  </a:lnTo>
                  <a:close/>
                </a:path>
                <a:path w="128270" h="1192530">
                  <a:moveTo>
                    <a:pt x="118414" y="16509"/>
                  </a:moveTo>
                  <a:lnTo>
                    <a:pt x="117551" y="16509"/>
                  </a:lnTo>
                  <a:lnTo>
                    <a:pt x="116687" y="17779"/>
                  </a:lnTo>
                  <a:lnTo>
                    <a:pt x="116103" y="17779"/>
                  </a:lnTo>
                  <a:lnTo>
                    <a:pt x="114947" y="24129"/>
                  </a:lnTo>
                  <a:lnTo>
                    <a:pt x="114376" y="27939"/>
                  </a:lnTo>
                  <a:lnTo>
                    <a:pt x="114376" y="29209"/>
                  </a:lnTo>
                  <a:lnTo>
                    <a:pt x="113792" y="33019"/>
                  </a:lnTo>
                  <a:lnTo>
                    <a:pt x="110909" y="36829"/>
                  </a:lnTo>
                  <a:lnTo>
                    <a:pt x="110617" y="40639"/>
                  </a:lnTo>
                  <a:lnTo>
                    <a:pt x="113499" y="40639"/>
                  </a:lnTo>
                  <a:lnTo>
                    <a:pt x="116395" y="31749"/>
                  </a:lnTo>
                  <a:lnTo>
                    <a:pt x="118122" y="27939"/>
                  </a:lnTo>
                  <a:lnTo>
                    <a:pt x="125641" y="27939"/>
                  </a:lnTo>
                  <a:lnTo>
                    <a:pt x="125641" y="25399"/>
                  </a:lnTo>
                  <a:lnTo>
                    <a:pt x="125056" y="24129"/>
                  </a:lnTo>
                  <a:lnTo>
                    <a:pt x="124193" y="24129"/>
                  </a:lnTo>
                  <a:lnTo>
                    <a:pt x="124388" y="21589"/>
                  </a:lnTo>
                  <a:lnTo>
                    <a:pt x="124485" y="19049"/>
                  </a:lnTo>
                  <a:lnTo>
                    <a:pt x="118414" y="19049"/>
                  </a:lnTo>
                  <a:lnTo>
                    <a:pt x="118414" y="16509"/>
                  </a:lnTo>
                  <a:close/>
                </a:path>
                <a:path w="128270" h="1192530">
                  <a:moveTo>
                    <a:pt x="6362" y="36829"/>
                  </a:moveTo>
                  <a:lnTo>
                    <a:pt x="4622" y="38099"/>
                  </a:lnTo>
                  <a:lnTo>
                    <a:pt x="7055" y="38099"/>
                  </a:lnTo>
                  <a:lnTo>
                    <a:pt x="6362" y="36829"/>
                  </a:lnTo>
                  <a:close/>
                </a:path>
                <a:path w="128270" h="1192530">
                  <a:moveTo>
                    <a:pt x="124193" y="16509"/>
                  </a:moveTo>
                  <a:lnTo>
                    <a:pt x="119291" y="16509"/>
                  </a:lnTo>
                  <a:lnTo>
                    <a:pt x="119291" y="19049"/>
                  </a:lnTo>
                  <a:lnTo>
                    <a:pt x="124193" y="19049"/>
                  </a:lnTo>
                  <a:lnTo>
                    <a:pt x="124193" y="16509"/>
                  </a:lnTo>
                  <a:close/>
                </a:path>
                <a:path w="128270" h="1192530">
                  <a:moveTo>
                    <a:pt x="122174" y="7619"/>
                  </a:moveTo>
                  <a:lnTo>
                    <a:pt x="120726" y="13969"/>
                  </a:lnTo>
                  <a:lnTo>
                    <a:pt x="121310" y="16509"/>
                  </a:lnTo>
                  <a:lnTo>
                    <a:pt x="123621" y="16509"/>
                  </a:lnTo>
                  <a:lnTo>
                    <a:pt x="123037" y="13969"/>
                  </a:lnTo>
                  <a:lnTo>
                    <a:pt x="123037" y="11429"/>
                  </a:lnTo>
                  <a:lnTo>
                    <a:pt x="122174" y="7619"/>
                  </a:lnTo>
                  <a:close/>
                </a:path>
                <a:path w="128270" h="1192530">
                  <a:moveTo>
                    <a:pt x="87223" y="0"/>
                  </a:moveTo>
                  <a:lnTo>
                    <a:pt x="85496" y="10159"/>
                  </a:lnTo>
                  <a:lnTo>
                    <a:pt x="84912" y="15239"/>
                  </a:lnTo>
                  <a:lnTo>
                    <a:pt x="87438" y="15239"/>
                  </a:lnTo>
                  <a:lnTo>
                    <a:pt x="87544" y="11429"/>
                  </a:lnTo>
                  <a:lnTo>
                    <a:pt x="87535" y="5079"/>
                  </a:lnTo>
                  <a:lnTo>
                    <a:pt x="87223" y="0"/>
                  </a:lnTo>
                  <a:close/>
                </a:path>
              </a:pathLst>
            </a:custGeom>
            <a:solidFill>
              <a:srgbClr val="B45743"/>
            </a:solidFill>
          </p:spPr>
          <p:txBody>
            <a:bodyPr wrap="square" lIns="0" tIns="0" rIns="0" bIns="0" rtlCol="0"/>
            <a:lstStyle/>
            <a:p>
              <a:endParaRPr/>
            </a:p>
          </p:txBody>
        </p:sp>
        <p:sp>
          <p:nvSpPr>
            <p:cNvPr id="1586" name="object 1589">
              <a:extLst>
                <a:ext uri="{FF2B5EF4-FFF2-40B4-BE49-F238E27FC236}">
                  <a16:creationId xmlns:a16="http://schemas.microsoft.com/office/drawing/2014/main" id="{89B01ACA-3535-9051-D0A6-942114A8E691}"/>
                </a:ext>
              </a:extLst>
            </p:cNvPr>
            <p:cNvSpPr/>
            <p:nvPr/>
          </p:nvSpPr>
          <p:spPr>
            <a:xfrm>
              <a:off x="6354333" y="2904335"/>
              <a:ext cx="3810" cy="15875"/>
            </a:xfrm>
            <a:custGeom>
              <a:avLst/>
              <a:gdLst/>
              <a:ahLst/>
              <a:cxnLst/>
              <a:rect l="l" t="t" r="r" b="b"/>
              <a:pathLst>
                <a:path w="3810" h="15875">
                  <a:moveTo>
                    <a:pt x="3759" y="0"/>
                  </a:moveTo>
                  <a:lnTo>
                    <a:pt x="2019" y="863"/>
                  </a:lnTo>
                  <a:lnTo>
                    <a:pt x="0" y="13855"/>
                  </a:lnTo>
                  <a:lnTo>
                    <a:pt x="2895" y="15303"/>
                  </a:lnTo>
                  <a:lnTo>
                    <a:pt x="2895" y="14731"/>
                  </a:lnTo>
                  <a:lnTo>
                    <a:pt x="3174" y="14731"/>
                  </a:lnTo>
                  <a:lnTo>
                    <a:pt x="3174" y="6642"/>
                  </a:lnTo>
                  <a:lnTo>
                    <a:pt x="3759" y="0"/>
                  </a:lnTo>
                  <a:close/>
                </a:path>
              </a:pathLst>
            </a:custGeom>
            <a:solidFill>
              <a:srgbClr val="8C2F26"/>
            </a:solidFill>
          </p:spPr>
          <p:txBody>
            <a:bodyPr wrap="square" lIns="0" tIns="0" rIns="0" bIns="0" rtlCol="0"/>
            <a:lstStyle/>
            <a:p>
              <a:endParaRPr/>
            </a:p>
          </p:txBody>
        </p:sp>
        <p:sp>
          <p:nvSpPr>
            <p:cNvPr id="1587" name="object 1590">
              <a:extLst>
                <a:ext uri="{FF2B5EF4-FFF2-40B4-BE49-F238E27FC236}">
                  <a16:creationId xmlns:a16="http://schemas.microsoft.com/office/drawing/2014/main" id="{E3545C2C-679A-8F1A-2E07-C5496CBB0F60}"/>
                </a:ext>
              </a:extLst>
            </p:cNvPr>
            <p:cNvSpPr/>
            <p:nvPr/>
          </p:nvSpPr>
          <p:spPr>
            <a:xfrm>
              <a:off x="6357508" y="2882670"/>
              <a:ext cx="2540" cy="37465"/>
            </a:xfrm>
            <a:custGeom>
              <a:avLst/>
              <a:gdLst/>
              <a:ahLst/>
              <a:cxnLst/>
              <a:rect l="l" t="t" r="r" b="b"/>
              <a:pathLst>
                <a:path w="2539" h="37464">
                  <a:moveTo>
                    <a:pt x="1155" y="0"/>
                  </a:moveTo>
                  <a:lnTo>
                    <a:pt x="698" y="5778"/>
                  </a:lnTo>
                  <a:lnTo>
                    <a:pt x="584" y="21666"/>
                  </a:lnTo>
                  <a:lnTo>
                    <a:pt x="292" y="24841"/>
                  </a:lnTo>
                  <a:lnTo>
                    <a:pt x="0" y="28308"/>
                  </a:lnTo>
                  <a:lnTo>
                    <a:pt x="0" y="36385"/>
                  </a:lnTo>
                  <a:lnTo>
                    <a:pt x="584" y="36969"/>
                  </a:lnTo>
                  <a:lnTo>
                    <a:pt x="876" y="36677"/>
                  </a:lnTo>
                  <a:lnTo>
                    <a:pt x="1447" y="36385"/>
                  </a:lnTo>
                  <a:lnTo>
                    <a:pt x="2019" y="36385"/>
                  </a:lnTo>
                  <a:lnTo>
                    <a:pt x="2019" y="34658"/>
                  </a:lnTo>
                  <a:lnTo>
                    <a:pt x="1739" y="32054"/>
                  </a:lnTo>
                  <a:lnTo>
                    <a:pt x="1447" y="29743"/>
                  </a:lnTo>
                  <a:lnTo>
                    <a:pt x="1447" y="8953"/>
                  </a:lnTo>
                  <a:lnTo>
                    <a:pt x="1155" y="5778"/>
                  </a:lnTo>
                  <a:lnTo>
                    <a:pt x="1155" y="0"/>
                  </a:lnTo>
                  <a:close/>
                </a:path>
              </a:pathLst>
            </a:custGeom>
            <a:solidFill>
              <a:srgbClr val="91736E"/>
            </a:solidFill>
          </p:spPr>
          <p:txBody>
            <a:bodyPr wrap="square" lIns="0" tIns="0" rIns="0" bIns="0" rtlCol="0"/>
            <a:lstStyle/>
            <a:p>
              <a:endParaRPr/>
            </a:p>
          </p:txBody>
        </p:sp>
        <p:sp>
          <p:nvSpPr>
            <p:cNvPr id="1588" name="object 1591">
              <a:extLst>
                <a:ext uri="{FF2B5EF4-FFF2-40B4-BE49-F238E27FC236}">
                  <a16:creationId xmlns:a16="http://schemas.microsoft.com/office/drawing/2014/main" id="{C9B041DF-617B-B862-1C15-96B0CAADE7EB}"/>
                </a:ext>
              </a:extLst>
            </p:cNvPr>
            <p:cNvSpPr/>
            <p:nvPr/>
          </p:nvSpPr>
          <p:spPr>
            <a:xfrm>
              <a:off x="6207899" y="2899422"/>
              <a:ext cx="189230" cy="20320"/>
            </a:xfrm>
            <a:custGeom>
              <a:avLst/>
              <a:gdLst/>
              <a:ahLst/>
              <a:cxnLst/>
              <a:rect l="l" t="t" r="r" b="b"/>
              <a:pathLst>
                <a:path w="189229" h="20319">
                  <a:moveTo>
                    <a:pt x="863" y="0"/>
                  </a:moveTo>
                  <a:lnTo>
                    <a:pt x="0" y="0"/>
                  </a:lnTo>
                  <a:lnTo>
                    <a:pt x="0" y="19354"/>
                  </a:lnTo>
                  <a:lnTo>
                    <a:pt x="863" y="0"/>
                  </a:lnTo>
                  <a:close/>
                </a:path>
                <a:path w="189229" h="20319">
                  <a:moveTo>
                    <a:pt x="188607" y="20218"/>
                  </a:moveTo>
                  <a:lnTo>
                    <a:pt x="188315" y="19062"/>
                  </a:lnTo>
                  <a:lnTo>
                    <a:pt x="188315" y="16751"/>
                  </a:lnTo>
                  <a:lnTo>
                    <a:pt x="187731" y="18491"/>
                  </a:lnTo>
                  <a:lnTo>
                    <a:pt x="187731" y="20218"/>
                  </a:lnTo>
                  <a:lnTo>
                    <a:pt x="188607" y="20218"/>
                  </a:lnTo>
                  <a:close/>
                </a:path>
              </a:pathLst>
            </a:custGeom>
            <a:solidFill>
              <a:srgbClr val="A9ACAC"/>
            </a:solidFill>
          </p:spPr>
          <p:txBody>
            <a:bodyPr wrap="square" lIns="0" tIns="0" rIns="0" bIns="0" rtlCol="0"/>
            <a:lstStyle/>
            <a:p>
              <a:endParaRPr/>
            </a:p>
          </p:txBody>
        </p:sp>
        <p:sp>
          <p:nvSpPr>
            <p:cNvPr id="1589" name="object 1592">
              <a:extLst>
                <a:ext uri="{FF2B5EF4-FFF2-40B4-BE49-F238E27FC236}">
                  <a16:creationId xmlns:a16="http://schemas.microsoft.com/office/drawing/2014/main" id="{C76B5FBC-922E-DC84-8835-2AD476F7BE2B}"/>
                </a:ext>
              </a:extLst>
            </p:cNvPr>
            <p:cNvSpPr/>
            <p:nvPr/>
          </p:nvSpPr>
          <p:spPr>
            <a:xfrm>
              <a:off x="6394767" y="2913286"/>
              <a:ext cx="1905" cy="5715"/>
            </a:xfrm>
            <a:custGeom>
              <a:avLst/>
              <a:gdLst/>
              <a:ahLst/>
              <a:cxnLst/>
              <a:rect l="l" t="t" r="r" b="b"/>
              <a:pathLst>
                <a:path w="1904" h="5714">
                  <a:moveTo>
                    <a:pt x="292" y="0"/>
                  </a:moveTo>
                  <a:lnTo>
                    <a:pt x="0" y="5486"/>
                  </a:lnTo>
                  <a:lnTo>
                    <a:pt x="863" y="5486"/>
                  </a:lnTo>
                  <a:lnTo>
                    <a:pt x="863" y="4622"/>
                  </a:lnTo>
                  <a:lnTo>
                    <a:pt x="1447" y="2882"/>
                  </a:lnTo>
                  <a:lnTo>
                    <a:pt x="863" y="1727"/>
                  </a:lnTo>
                  <a:lnTo>
                    <a:pt x="584" y="863"/>
                  </a:lnTo>
                  <a:lnTo>
                    <a:pt x="292" y="0"/>
                  </a:lnTo>
                  <a:close/>
                </a:path>
              </a:pathLst>
            </a:custGeom>
            <a:solidFill>
              <a:srgbClr val="919495"/>
            </a:solidFill>
          </p:spPr>
          <p:txBody>
            <a:bodyPr wrap="square" lIns="0" tIns="0" rIns="0" bIns="0" rtlCol="0"/>
            <a:lstStyle/>
            <a:p>
              <a:endParaRPr/>
            </a:p>
          </p:txBody>
        </p:sp>
        <p:sp>
          <p:nvSpPr>
            <p:cNvPr id="1590" name="object 1593">
              <a:extLst>
                <a:ext uri="{FF2B5EF4-FFF2-40B4-BE49-F238E27FC236}">
                  <a16:creationId xmlns:a16="http://schemas.microsoft.com/office/drawing/2014/main" id="{B9F27D57-C9BE-DC0D-E58F-CD0D2C8E9C85}"/>
                </a:ext>
              </a:extLst>
            </p:cNvPr>
            <p:cNvSpPr/>
            <p:nvPr/>
          </p:nvSpPr>
          <p:spPr>
            <a:xfrm>
              <a:off x="6282124" y="2906066"/>
              <a:ext cx="1270" cy="12065"/>
            </a:xfrm>
            <a:custGeom>
              <a:avLst/>
              <a:gdLst/>
              <a:ahLst/>
              <a:cxnLst/>
              <a:rect l="l" t="t" r="r" b="b"/>
              <a:pathLst>
                <a:path w="1270" h="12064">
                  <a:moveTo>
                    <a:pt x="876" y="0"/>
                  </a:moveTo>
                  <a:lnTo>
                    <a:pt x="0" y="0"/>
                  </a:lnTo>
                  <a:lnTo>
                    <a:pt x="0" y="11557"/>
                  </a:lnTo>
                  <a:lnTo>
                    <a:pt x="876" y="11557"/>
                  </a:lnTo>
                  <a:lnTo>
                    <a:pt x="876" y="0"/>
                  </a:lnTo>
                  <a:close/>
                </a:path>
              </a:pathLst>
            </a:custGeom>
            <a:solidFill>
              <a:srgbClr val="C77662"/>
            </a:solidFill>
          </p:spPr>
          <p:txBody>
            <a:bodyPr wrap="square" lIns="0" tIns="0" rIns="0" bIns="0" rtlCol="0"/>
            <a:lstStyle/>
            <a:p>
              <a:endParaRPr/>
            </a:p>
          </p:txBody>
        </p:sp>
        <p:sp>
          <p:nvSpPr>
            <p:cNvPr id="1591" name="object 1594">
              <a:extLst>
                <a:ext uri="{FF2B5EF4-FFF2-40B4-BE49-F238E27FC236}">
                  <a16:creationId xmlns:a16="http://schemas.microsoft.com/office/drawing/2014/main" id="{01C8DC53-4D8F-4448-377F-3E9D282602B8}"/>
                </a:ext>
              </a:extLst>
            </p:cNvPr>
            <p:cNvSpPr/>
            <p:nvPr/>
          </p:nvSpPr>
          <p:spPr>
            <a:xfrm>
              <a:off x="6306691" y="2913860"/>
              <a:ext cx="1905" cy="3810"/>
            </a:xfrm>
            <a:custGeom>
              <a:avLst/>
              <a:gdLst/>
              <a:ahLst/>
              <a:cxnLst/>
              <a:rect l="l" t="t" r="r" b="b"/>
              <a:pathLst>
                <a:path w="1904" h="3810">
                  <a:moveTo>
                    <a:pt x="1435" y="0"/>
                  </a:moveTo>
                  <a:lnTo>
                    <a:pt x="279" y="0"/>
                  </a:lnTo>
                  <a:lnTo>
                    <a:pt x="0" y="584"/>
                  </a:lnTo>
                  <a:lnTo>
                    <a:pt x="0" y="3467"/>
                  </a:lnTo>
                  <a:lnTo>
                    <a:pt x="279" y="3759"/>
                  </a:lnTo>
                  <a:lnTo>
                    <a:pt x="1435" y="3759"/>
                  </a:lnTo>
                  <a:lnTo>
                    <a:pt x="1435" y="0"/>
                  </a:lnTo>
                  <a:close/>
                </a:path>
              </a:pathLst>
            </a:custGeom>
            <a:solidFill>
              <a:srgbClr val="E3AA99"/>
            </a:solidFill>
          </p:spPr>
          <p:txBody>
            <a:bodyPr wrap="square" lIns="0" tIns="0" rIns="0" bIns="0" rtlCol="0"/>
            <a:lstStyle/>
            <a:p>
              <a:endParaRPr/>
            </a:p>
          </p:txBody>
        </p:sp>
        <p:sp>
          <p:nvSpPr>
            <p:cNvPr id="1592" name="object 1595">
              <a:extLst>
                <a:ext uri="{FF2B5EF4-FFF2-40B4-BE49-F238E27FC236}">
                  <a16:creationId xmlns:a16="http://schemas.microsoft.com/office/drawing/2014/main" id="{BA5DF108-4A42-A7A2-566F-3877F4170231}"/>
                </a:ext>
              </a:extLst>
            </p:cNvPr>
            <p:cNvSpPr/>
            <p:nvPr/>
          </p:nvSpPr>
          <p:spPr>
            <a:xfrm>
              <a:off x="6358962" y="2910102"/>
              <a:ext cx="1270" cy="7620"/>
            </a:xfrm>
            <a:custGeom>
              <a:avLst/>
              <a:gdLst/>
              <a:ahLst/>
              <a:cxnLst/>
              <a:rect l="l" t="t" r="r" b="b"/>
              <a:pathLst>
                <a:path w="1270" h="7619">
                  <a:moveTo>
                    <a:pt x="1155" y="0"/>
                  </a:moveTo>
                  <a:lnTo>
                    <a:pt x="0" y="0"/>
                  </a:lnTo>
                  <a:lnTo>
                    <a:pt x="0" y="2311"/>
                  </a:lnTo>
                  <a:lnTo>
                    <a:pt x="292" y="4635"/>
                  </a:lnTo>
                  <a:lnTo>
                    <a:pt x="571" y="7226"/>
                  </a:lnTo>
                  <a:lnTo>
                    <a:pt x="571" y="4635"/>
                  </a:lnTo>
                  <a:lnTo>
                    <a:pt x="1155" y="0"/>
                  </a:lnTo>
                  <a:close/>
                </a:path>
              </a:pathLst>
            </a:custGeom>
            <a:solidFill>
              <a:srgbClr val="928C95"/>
            </a:solidFill>
          </p:spPr>
          <p:txBody>
            <a:bodyPr wrap="square" lIns="0" tIns="0" rIns="0" bIns="0" rtlCol="0"/>
            <a:lstStyle/>
            <a:p>
              <a:endParaRPr/>
            </a:p>
          </p:txBody>
        </p:sp>
        <p:sp>
          <p:nvSpPr>
            <p:cNvPr id="1593" name="object 1596">
              <a:extLst>
                <a:ext uri="{FF2B5EF4-FFF2-40B4-BE49-F238E27FC236}">
                  <a16:creationId xmlns:a16="http://schemas.microsoft.com/office/drawing/2014/main" id="{834B6EF3-1DC1-B0B0-6EAB-7A82538BBEA8}"/>
                </a:ext>
              </a:extLst>
            </p:cNvPr>
            <p:cNvSpPr/>
            <p:nvPr/>
          </p:nvSpPr>
          <p:spPr>
            <a:xfrm>
              <a:off x="6305529" y="2907219"/>
              <a:ext cx="1905" cy="9525"/>
            </a:xfrm>
            <a:custGeom>
              <a:avLst/>
              <a:gdLst/>
              <a:ahLst/>
              <a:cxnLst/>
              <a:rect l="l" t="t" r="r" b="b"/>
              <a:pathLst>
                <a:path w="1904" h="9525">
                  <a:moveTo>
                    <a:pt x="1435" y="0"/>
                  </a:moveTo>
                  <a:lnTo>
                    <a:pt x="571" y="0"/>
                  </a:lnTo>
                  <a:lnTo>
                    <a:pt x="0" y="4038"/>
                  </a:lnTo>
                  <a:lnTo>
                    <a:pt x="1155" y="8953"/>
                  </a:lnTo>
                  <a:lnTo>
                    <a:pt x="1155" y="7226"/>
                  </a:lnTo>
                  <a:lnTo>
                    <a:pt x="1435" y="6642"/>
                  </a:lnTo>
                  <a:lnTo>
                    <a:pt x="1435" y="0"/>
                  </a:lnTo>
                  <a:close/>
                </a:path>
              </a:pathLst>
            </a:custGeom>
            <a:solidFill>
              <a:srgbClr val="BABCBC"/>
            </a:solidFill>
          </p:spPr>
          <p:txBody>
            <a:bodyPr wrap="square" lIns="0" tIns="0" rIns="0" bIns="0" rtlCol="0"/>
            <a:lstStyle/>
            <a:p>
              <a:endParaRPr/>
            </a:p>
          </p:txBody>
        </p:sp>
        <p:sp>
          <p:nvSpPr>
            <p:cNvPr id="1594" name="object 1597">
              <a:extLst>
                <a:ext uri="{FF2B5EF4-FFF2-40B4-BE49-F238E27FC236}">
                  <a16:creationId xmlns:a16="http://schemas.microsoft.com/office/drawing/2014/main" id="{6D33FA82-19C1-4026-9D9C-A204A553F18F}"/>
                </a:ext>
              </a:extLst>
            </p:cNvPr>
            <p:cNvSpPr/>
            <p:nvPr/>
          </p:nvSpPr>
          <p:spPr>
            <a:xfrm>
              <a:off x="6309862" y="2910109"/>
              <a:ext cx="1270" cy="5080"/>
            </a:xfrm>
            <a:custGeom>
              <a:avLst/>
              <a:gdLst/>
              <a:ahLst/>
              <a:cxnLst/>
              <a:rect l="l" t="t" r="r" b="b"/>
              <a:pathLst>
                <a:path w="1270" h="5080">
                  <a:moveTo>
                    <a:pt x="1155" y="0"/>
                  </a:moveTo>
                  <a:lnTo>
                    <a:pt x="0" y="0"/>
                  </a:lnTo>
                  <a:lnTo>
                    <a:pt x="0" y="4622"/>
                  </a:lnTo>
                  <a:lnTo>
                    <a:pt x="279" y="2882"/>
                  </a:lnTo>
                  <a:lnTo>
                    <a:pt x="571" y="1447"/>
                  </a:lnTo>
                  <a:lnTo>
                    <a:pt x="1155" y="0"/>
                  </a:lnTo>
                  <a:close/>
                </a:path>
              </a:pathLst>
            </a:custGeom>
            <a:solidFill>
              <a:srgbClr val="DC8772"/>
            </a:solidFill>
          </p:spPr>
          <p:txBody>
            <a:bodyPr wrap="square" lIns="0" tIns="0" rIns="0" bIns="0" rtlCol="0"/>
            <a:lstStyle/>
            <a:p>
              <a:endParaRPr/>
            </a:p>
          </p:txBody>
        </p:sp>
        <p:sp>
          <p:nvSpPr>
            <p:cNvPr id="1595" name="object 1598">
              <a:extLst>
                <a:ext uri="{FF2B5EF4-FFF2-40B4-BE49-F238E27FC236}">
                  <a16:creationId xmlns:a16="http://schemas.microsoft.com/office/drawing/2014/main" id="{F736F933-6854-FD90-28FE-C21824745ADF}"/>
                </a:ext>
              </a:extLst>
            </p:cNvPr>
            <p:cNvSpPr/>
            <p:nvPr/>
          </p:nvSpPr>
          <p:spPr>
            <a:xfrm>
              <a:off x="6219757" y="2910113"/>
              <a:ext cx="1905" cy="3175"/>
            </a:xfrm>
            <a:custGeom>
              <a:avLst/>
              <a:gdLst/>
              <a:ahLst/>
              <a:cxnLst/>
              <a:rect l="l" t="t" r="r" b="b"/>
              <a:pathLst>
                <a:path w="1904" h="3175">
                  <a:moveTo>
                    <a:pt x="1727" y="0"/>
                  </a:moveTo>
                  <a:lnTo>
                    <a:pt x="1155" y="0"/>
                  </a:lnTo>
                  <a:lnTo>
                    <a:pt x="0" y="571"/>
                  </a:lnTo>
                  <a:lnTo>
                    <a:pt x="0" y="1155"/>
                  </a:lnTo>
                  <a:lnTo>
                    <a:pt x="279" y="2019"/>
                  </a:lnTo>
                  <a:lnTo>
                    <a:pt x="571" y="2882"/>
                  </a:lnTo>
                  <a:lnTo>
                    <a:pt x="863" y="1727"/>
                  </a:lnTo>
                  <a:lnTo>
                    <a:pt x="1155" y="863"/>
                  </a:lnTo>
                  <a:lnTo>
                    <a:pt x="1727" y="0"/>
                  </a:lnTo>
                  <a:close/>
                </a:path>
              </a:pathLst>
            </a:custGeom>
            <a:solidFill>
              <a:srgbClr val="99A4A5"/>
            </a:solidFill>
          </p:spPr>
          <p:txBody>
            <a:bodyPr wrap="square" lIns="0" tIns="0" rIns="0" bIns="0" rtlCol="0"/>
            <a:lstStyle/>
            <a:p>
              <a:endParaRPr/>
            </a:p>
          </p:txBody>
        </p:sp>
        <p:sp>
          <p:nvSpPr>
            <p:cNvPr id="1596" name="object 1599">
              <a:extLst>
                <a:ext uri="{FF2B5EF4-FFF2-40B4-BE49-F238E27FC236}">
                  <a16:creationId xmlns:a16="http://schemas.microsoft.com/office/drawing/2014/main" id="{3EC4276E-1150-66B1-5DB8-611CF11C3238}"/>
                </a:ext>
              </a:extLst>
            </p:cNvPr>
            <p:cNvSpPr/>
            <p:nvPr/>
          </p:nvSpPr>
          <p:spPr>
            <a:xfrm>
              <a:off x="6394767" y="2908952"/>
              <a:ext cx="1270" cy="3810"/>
            </a:xfrm>
            <a:custGeom>
              <a:avLst/>
              <a:gdLst/>
              <a:ahLst/>
              <a:cxnLst/>
              <a:rect l="l" t="t" r="r" b="b"/>
              <a:pathLst>
                <a:path w="1270" h="3810">
                  <a:moveTo>
                    <a:pt x="863" y="0"/>
                  </a:moveTo>
                  <a:lnTo>
                    <a:pt x="0" y="0"/>
                  </a:lnTo>
                  <a:lnTo>
                    <a:pt x="0" y="2311"/>
                  </a:lnTo>
                  <a:lnTo>
                    <a:pt x="292" y="3467"/>
                  </a:lnTo>
                  <a:lnTo>
                    <a:pt x="292" y="2311"/>
                  </a:lnTo>
                  <a:lnTo>
                    <a:pt x="584" y="1155"/>
                  </a:lnTo>
                  <a:lnTo>
                    <a:pt x="863" y="0"/>
                  </a:lnTo>
                  <a:close/>
                </a:path>
              </a:pathLst>
            </a:custGeom>
            <a:solidFill>
              <a:srgbClr val="AAA3AC"/>
            </a:solidFill>
          </p:spPr>
          <p:txBody>
            <a:bodyPr wrap="square" lIns="0" tIns="0" rIns="0" bIns="0" rtlCol="0"/>
            <a:lstStyle/>
            <a:p>
              <a:endParaRPr/>
            </a:p>
          </p:txBody>
        </p:sp>
        <p:sp>
          <p:nvSpPr>
            <p:cNvPr id="1597" name="object 1600">
              <a:extLst>
                <a:ext uri="{FF2B5EF4-FFF2-40B4-BE49-F238E27FC236}">
                  <a16:creationId xmlns:a16="http://schemas.microsoft.com/office/drawing/2014/main" id="{4D66D1DB-D25F-9569-52EC-C3FF4EEB23FB}"/>
                </a:ext>
              </a:extLst>
            </p:cNvPr>
            <p:cNvSpPr/>
            <p:nvPr/>
          </p:nvSpPr>
          <p:spPr>
            <a:xfrm>
              <a:off x="6149568" y="2907224"/>
              <a:ext cx="1270" cy="4445"/>
            </a:xfrm>
            <a:custGeom>
              <a:avLst/>
              <a:gdLst/>
              <a:ahLst/>
              <a:cxnLst/>
              <a:rect l="l" t="t" r="r" b="b"/>
              <a:pathLst>
                <a:path w="1270" h="4444">
                  <a:moveTo>
                    <a:pt x="571" y="0"/>
                  </a:moveTo>
                  <a:lnTo>
                    <a:pt x="292" y="863"/>
                  </a:lnTo>
                  <a:lnTo>
                    <a:pt x="0" y="2019"/>
                  </a:lnTo>
                  <a:lnTo>
                    <a:pt x="0" y="3175"/>
                  </a:lnTo>
                  <a:lnTo>
                    <a:pt x="1155" y="4330"/>
                  </a:lnTo>
                  <a:lnTo>
                    <a:pt x="571" y="1447"/>
                  </a:lnTo>
                  <a:lnTo>
                    <a:pt x="571" y="0"/>
                  </a:lnTo>
                  <a:close/>
                </a:path>
              </a:pathLst>
            </a:custGeom>
            <a:solidFill>
              <a:srgbClr val="797D7E"/>
            </a:solidFill>
          </p:spPr>
          <p:txBody>
            <a:bodyPr wrap="square" lIns="0" tIns="0" rIns="0" bIns="0" rtlCol="0"/>
            <a:lstStyle/>
            <a:p>
              <a:endParaRPr/>
            </a:p>
          </p:txBody>
        </p:sp>
        <p:sp>
          <p:nvSpPr>
            <p:cNvPr id="1598" name="object 1601">
              <a:extLst>
                <a:ext uri="{FF2B5EF4-FFF2-40B4-BE49-F238E27FC236}">
                  <a16:creationId xmlns:a16="http://schemas.microsoft.com/office/drawing/2014/main" id="{C01FCFB8-2946-05A2-3AE8-607DA98C9380}"/>
                </a:ext>
              </a:extLst>
            </p:cNvPr>
            <p:cNvSpPr/>
            <p:nvPr/>
          </p:nvSpPr>
          <p:spPr>
            <a:xfrm>
              <a:off x="6306971" y="2906059"/>
              <a:ext cx="3175" cy="5080"/>
            </a:xfrm>
            <a:custGeom>
              <a:avLst/>
              <a:gdLst/>
              <a:ahLst/>
              <a:cxnLst/>
              <a:rect l="l" t="t" r="r" b="b"/>
              <a:pathLst>
                <a:path w="3175" h="5080">
                  <a:moveTo>
                    <a:pt x="1155" y="0"/>
                  </a:moveTo>
                  <a:lnTo>
                    <a:pt x="0" y="0"/>
                  </a:lnTo>
                  <a:lnTo>
                    <a:pt x="0" y="4914"/>
                  </a:lnTo>
                  <a:lnTo>
                    <a:pt x="1155" y="4914"/>
                  </a:lnTo>
                  <a:lnTo>
                    <a:pt x="1155" y="2895"/>
                  </a:lnTo>
                  <a:lnTo>
                    <a:pt x="2603" y="2895"/>
                  </a:lnTo>
                  <a:lnTo>
                    <a:pt x="2603" y="2603"/>
                  </a:lnTo>
                  <a:lnTo>
                    <a:pt x="2019" y="2031"/>
                  </a:lnTo>
                  <a:lnTo>
                    <a:pt x="1739" y="1155"/>
                  </a:lnTo>
                  <a:lnTo>
                    <a:pt x="1155" y="0"/>
                  </a:lnTo>
                  <a:close/>
                </a:path>
              </a:pathLst>
            </a:custGeom>
            <a:solidFill>
              <a:srgbClr val="E3AA99"/>
            </a:solidFill>
          </p:spPr>
          <p:txBody>
            <a:bodyPr wrap="square" lIns="0" tIns="0" rIns="0" bIns="0" rtlCol="0"/>
            <a:lstStyle/>
            <a:p>
              <a:endParaRPr/>
            </a:p>
          </p:txBody>
        </p:sp>
        <p:sp>
          <p:nvSpPr>
            <p:cNvPr id="1599" name="object 1602">
              <a:extLst>
                <a:ext uri="{FF2B5EF4-FFF2-40B4-BE49-F238E27FC236}">
                  <a16:creationId xmlns:a16="http://schemas.microsoft.com/office/drawing/2014/main" id="{A1E3D252-F9EE-88B2-CFD1-00079A61BBE6}"/>
                </a:ext>
              </a:extLst>
            </p:cNvPr>
            <p:cNvSpPr/>
            <p:nvPr/>
          </p:nvSpPr>
          <p:spPr>
            <a:xfrm>
              <a:off x="6149568" y="2906640"/>
              <a:ext cx="635" cy="3175"/>
            </a:xfrm>
            <a:custGeom>
              <a:avLst/>
              <a:gdLst/>
              <a:ahLst/>
              <a:cxnLst/>
              <a:rect l="l" t="t" r="r" b="b"/>
              <a:pathLst>
                <a:path w="635" h="3175">
                  <a:moveTo>
                    <a:pt x="0" y="0"/>
                  </a:moveTo>
                  <a:lnTo>
                    <a:pt x="0" y="2603"/>
                  </a:lnTo>
                  <a:lnTo>
                    <a:pt x="292" y="1447"/>
                  </a:lnTo>
                  <a:lnTo>
                    <a:pt x="571" y="584"/>
                  </a:lnTo>
                  <a:lnTo>
                    <a:pt x="0" y="0"/>
                  </a:lnTo>
                  <a:close/>
                </a:path>
              </a:pathLst>
            </a:custGeom>
            <a:solidFill>
              <a:srgbClr val="CDCFCE"/>
            </a:solidFill>
          </p:spPr>
          <p:txBody>
            <a:bodyPr wrap="square" lIns="0" tIns="0" rIns="0" bIns="0" rtlCol="0"/>
            <a:lstStyle/>
            <a:p>
              <a:endParaRPr/>
            </a:p>
          </p:txBody>
        </p:sp>
        <p:sp>
          <p:nvSpPr>
            <p:cNvPr id="1600" name="object 1603">
              <a:extLst>
                <a:ext uri="{FF2B5EF4-FFF2-40B4-BE49-F238E27FC236}">
                  <a16:creationId xmlns:a16="http://schemas.microsoft.com/office/drawing/2014/main" id="{B4A31FF9-F03D-4940-83A0-56DBEC3A7CD8}"/>
                </a:ext>
              </a:extLst>
            </p:cNvPr>
            <p:cNvSpPr/>
            <p:nvPr/>
          </p:nvSpPr>
          <p:spPr>
            <a:xfrm>
              <a:off x="6052742" y="1520033"/>
              <a:ext cx="218440" cy="1384300"/>
            </a:xfrm>
            <a:custGeom>
              <a:avLst/>
              <a:gdLst/>
              <a:ahLst/>
              <a:cxnLst/>
              <a:rect l="l" t="t" r="r" b="b"/>
              <a:pathLst>
                <a:path w="218439" h="1384300">
                  <a:moveTo>
                    <a:pt x="216400" y="1257300"/>
                  </a:moveTo>
                  <a:lnTo>
                    <a:pt x="180001" y="1257300"/>
                  </a:lnTo>
                  <a:lnTo>
                    <a:pt x="178163" y="1270000"/>
                  </a:lnTo>
                  <a:lnTo>
                    <a:pt x="181087" y="1295400"/>
                  </a:lnTo>
                  <a:lnTo>
                    <a:pt x="185202" y="1333500"/>
                  </a:lnTo>
                  <a:lnTo>
                    <a:pt x="186936" y="1358900"/>
                  </a:lnTo>
                  <a:lnTo>
                    <a:pt x="188955" y="1358900"/>
                  </a:lnTo>
                  <a:lnTo>
                    <a:pt x="188955" y="1371600"/>
                  </a:lnTo>
                  <a:lnTo>
                    <a:pt x="191850" y="1371600"/>
                  </a:lnTo>
                  <a:lnTo>
                    <a:pt x="191850" y="1384300"/>
                  </a:lnTo>
                  <a:lnTo>
                    <a:pt x="194149" y="1384300"/>
                  </a:lnTo>
                  <a:lnTo>
                    <a:pt x="195332" y="1371600"/>
                  </a:lnTo>
                  <a:lnTo>
                    <a:pt x="196214" y="1358900"/>
                  </a:lnTo>
                  <a:lnTo>
                    <a:pt x="197366" y="1333500"/>
                  </a:lnTo>
                  <a:lnTo>
                    <a:pt x="199356" y="1320800"/>
                  </a:lnTo>
                  <a:lnTo>
                    <a:pt x="217835" y="1320800"/>
                  </a:lnTo>
                  <a:lnTo>
                    <a:pt x="217835" y="1270000"/>
                  </a:lnTo>
                  <a:lnTo>
                    <a:pt x="216400" y="1257300"/>
                  </a:lnTo>
                  <a:close/>
                </a:path>
                <a:path w="218439" h="1384300">
                  <a:moveTo>
                    <a:pt x="216720" y="1371600"/>
                  </a:moveTo>
                  <a:lnTo>
                    <a:pt x="215523" y="1371600"/>
                  </a:lnTo>
                  <a:lnTo>
                    <a:pt x="214368" y="1384300"/>
                  </a:lnTo>
                  <a:lnTo>
                    <a:pt x="215815" y="1384300"/>
                  </a:lnTo>
                  <a:lnTo>
                    <a:pt x="216720" y="1371600"/>
                  </a:lnTo>
                  <a:close/>
                </a:path>
                <a:path w="218439" h="1384300">
                  <a:moveTo>
                    <a:pt x="217835" y="1320800"/>
                  </a:moveTo>
                  <a:lnTo>
                    <a:pt x="203395" y="1320800"/>
                  </a:lnTo>
                  <a:lnTo>
                    <a:pt x="203687" y="1333500"/>
                  </a:lnTo>
                  <a:lnTo>
                    <a:pt x="207154" y="1333500"/>
                  </a:lnTo>
                  <a:lnTo>
                    <a:pt x="207154" y="1346200"/>
                  </a:lnTo>
                  <a:lnTo>
                    <a:pt x="208602" y="1346200"/>
                  </a:lnTo>
                  <a:lnTo>
                    <a:pt x="208310" y="1358900"/>
                  </a:lnTo>
                  <a:lnTo>
                    <a:pt x="211777" y="1358900"/>
                  </a:lnTo>
                  <a:lnTo>
                    <a:pt x="211193" y="1371600"/>
                  </a:lnTo>
                  <a:lnTo>
                    <a:pt x="217237" y="1371600"/>
                  </a:lnTo>
                  <a:lnTo>
                    <a:pt x="217835" y="1358900"/>
                  </a:lnTo>
                  <a:lnTo>
                    <a:pt x="217835" y="1320800"/>
                  </a:lnTo>
                  <a:close/>
                </a:path>
                <a:path w="218439" h="1384300">
                  <a:moveTo>
                    <a:pt x="214952" y="1244600"/>
                  </a:moveTo>
                  <a:lnTo>
                    <a:pt x="178274" y="1244600"/>
                  </a:lnTo>
                  <a:lnTo>
                    <a:pt x="178274" y="1257300"/>
                  </a:lnTo>
                  <a:lnTo>
                    <a:pt x="215244" y="1257300"/>
                  </a:lnTo>
                  <a:lnTo>
                    <a:pt x="214952" y="1244600"/>
                  </a:lnTo>
                  <a:close/>
                </a:path>
                <a:path w="218439" h="1384300">
                  <a:moveTo>
                    <a:pt x="212932" y="1181100"/>
                  </a:moveTo>
                  <a:lnTo>
                    <a:pt x="174515" y="1181100"/>
                  </a:lnTo>
                  <a:lnTo>
                    <a:pt x="177118" y="1193800"/>
                  </a:lnTo>
                  <a:lnTo>
                    <a:pt x="179138" y="1193800"/>
                  </a:lnTo>
                  <a:lnTo>
                    <a:pt x="179430" y="1206500"/>
                  </a:lnTo>
                  <a:lnTo>
                    <a:pt x="180586" y="1219200"/>
                  </a:lnTo>
                  <a:lnTo>
                    <a:pt x="180088" y="1231900"/>
                  </a:lnTo>
                  <a:lnTo>
                    <a:pt x="179892" y="1244600"/>
                  </a:lnTo>
                  <a:lnTo>
                    <a:pt x="215244" y="1244600"/>
                  </a:lnTo>
                  <a:lnTo>
                    <a:pt x="214660" y="1231900"/>
                  </a:lnTo>
                  <a:lnTo>
                    <a:pt x="213796" y="1231900"/>
                  </a:lnTo>
                  <a:lnTo>
                    <a:pt x="213504" y="1219200"/>
                  </a:lnTo>
                  <a:lnTo>
                    <a:pt x="212348" y="1219200"/>
                  </a:lnTo>
                  <a:lnTo>
                    <a:pt x="212348" y="1193800"/>
                  </a:lnTo>
                  <a:lnTo>
                    <a:pt x="212932" y="1181100"/>
                  </a:lnTo>
                  <a:close/>
                </a:path>
                <a:path w="218439" h="1384300">
                  <a:moveTo>
                    <a:pt x="212348" y="1168400"/>
                  </a:moveTo>
                  <a:lnTo>
                    <a:pt x="167581" y="1168400"/>
                  </a:lnTo>
                  <a:lnTo>
                    <a:pt x="168736" y="1181100"/>
                  </a:lnTo>
                  <a:lnTo>
                    <a:pt x="212640" y="1181100"/>
                  </a:lnTo>
                  <a:lnTo>
                    <a:pt x="212348" y="1168400"/>
                  </a:lnTo>
                  <a:close/>
                </a:path>
                <a:path w="218439" h="1384300">
                  <a:moveTo>
                    <a:pt x="198493" y="990600"/>
                  </a:moveTo>
                  <a:lnTo>
                    <a:pt x="151414" y="990600"/>
                  </a:lnTo>
                  <a:lnTo>
                    <a:pt x="152277" y="1003300"/>
                  </a:lnTo>
                  <a:lnTo>
                    <a:pt x="155086" y="1054100"/>
                  </a:lnTo>
                  <a:lnTo>
                    <a:pt x="158737" y="1092200"/>
                  </a:lnTo>
                  <a:lnTo>
                    <a:pt x="162552" y="1130300"/>
                  </a:lnTo>
                  <a:lnTo>
                    <a:pt x="165854" y="1168400"/>
                  </a:lnTo>
                  <a:lnTo>
                    <a:pt x="211485" y="1168400"/>
                  </a:lnTo>
                  <a:lnTo>
                    <a:pt x="211193" y="1155700"/>
                  </a:lnTo>
                  <a:lnTo>
                    <a:pt x="211777" y="1155700"/>
                  </a:lnTo>
                  <a:lnTo>
                    <a:pt x="212056" y="1143000"/>
                  </a:lnTo>
                  <a:lnTo>
                    <a:pt x="211485" y="1143000"/>
                  </a:lnTo>
                  <a:lnTo>
                    <a:pt x="211485" y="1130300"/>
                  </a:lnTo>
                  <a:lnTo>
                    <a:pt x="210037" y="1130300"/>
                  </a:lnTo>
                  <a:lnTo>
                    <a:pt x="210037" y="1092200"/>
                  </a:lnTo>
                  <a:lnTo>
                    <a:pt x="209173" y="1092200"/>
                  </a:lnTo>
                  <a:lnTo>
                    <a:pt x="209173" y="1079500"/>
                  </a:lnTo>
                  <a:lnTo>
                    <a:pt x="208602" y="1079500"/>
                  </a:lnTo>
                  <a:lnTo>
                    <a:pt x="208018" y="1066800"/>
                  </a:lnTo>
                  <a:lnTo>
                    <a:pt x="205436" y="1066800"/>
                  </a:lnTo>
                  <a:lnTo>
                    <a:pt x="204627" y="1054100"/>
                  </a:lnTo>
                  <a:lnTo>
                    <a:pt x="204141" y="1054100"/>
                  </a:lnTo>
                  <a:lnTo>
                    <a:pt x="203979" y="1041400"/>
                  </a:lnTo>
                  <a:lnTo>
                    <a:pt x="205322" y="1041400"/>
                  </a:lnTo>
                  <a:lnTo>
                    <a:pt x="204154" y="1028700"/>
                  </a:lnTo>
                  <a:lnTo>
                    <a:pt x="203037" y="1028700"/>
                  </a:lnTo>
                  <a:lnTo>
                    <a:pt x="201947" y="1016000"/>
                  </a:lnTo>
                  <a:lnTo>
                    <a:pt x="200791" y="1003300"/>
                  </a:lnTo>
                  <a:lnTo>
                    <a:pt x="199064" y="1003300"/>
                  </a:lnTo>
                  <a:lnTo>
                    <a:pt x="198493" y="990600"/>
                  </a:lnTo>
                  <a:close/>
                </a:path>
                <a:path w="218439" h="1384300">
                  <a:moveTo>
                    <a:pt x="208018" y="1054100"/>
                  </a:moveTo>
                  <a:lnTo>
                    <a:pt x="205706" y="1054100"/>
                  </a:lnTo>
                  <a:lnTo>
                    <a:pt x="206570" y="1066800"/>
                  </a:lnTo>
                  <a:lnTo>
                    <a:pt x="208018" y="1066800"/>
                  </a:lnTo>
                  <a:lnTo>
                    <a:pt x="208018" y="1054100"/>
                  </a:lnTo>
                  <a:close/>
                </a:path>
                <a:path w="218439" h="1384300">
                  <a:moveTo>
                    <a:pt x="205322" y="1041400"/>
                  </a:moveTo>
                  <a:lnTo>
                    <a:pt x="203979" y="1041400"/>
                  </a:lnTo>
                  <a:lnTo>
                    <a:pt x="206570" y="1054100"/>
                  </a:lnTo>
                  <a:lnTo>
                    <a:pt x="205322" y="1041400"/>
                  </a:lnTo>
                  <a:close/>
                </a:path>
                <a:path w="218439" h="1384300">
                  <a:moveTo>
                    <a:pt x="195025" y="977900"/>
                  </a:moveTo>
                  <a:lnTo>
                    <a:pt x="150258" y="977900"/>
                  </a:lnTo>
                  <a:lnTo>
                    <a:pt x="150550" y="990600"/>
                  </a:lnTo>
                  <a:lnTo>
                    <a:pt x="194733" y="990600"/>
                  </a:lnTo>
                  <a:lnTo>
                    <a:pt x="195025" y="977900"/>
                  </a:lnTo>
                  <a:close/>
                </a:path>
                <a:path w="218439" h="1384300">
                  <a:moveTo>
                    <a:pt x="177690" y="749300"/>
                  </a:moveTo>
                  <a:lnTo>
                    <a:pt x="145051" y="749300"/>
                  </a:lnTo>
                  <a:lnTo>
                    <a:pt x="147052" y="774700"/>
                  </a:lnTo>
                  <a:lnTo>
                    <a:pt x="148917" y="800100"/>
                  </a:lnTo>
                  <a:lnTo>
                    <a:pt x="150293" y="825500"/>
                  </a:lnTo>
                  <a:lnTo>
                    <a:pt x="150829" y="850900"/>
                  </a:lnTo>
                  <a:lnTo>
                    <a:pt x="147887" y="876300"/>
                  </a:lnTo>
                  <a:lnTo>
                    <a:pt x="146540" y="914400"/>
                  </a:lnTo>
                  <a:lnTo>
                    <a:pt x="146979" y="939800"/>
                  </a:lnTo>
                  <a:lnTo>
                    <a:pt x="149394" y="965200"/>
                  </a:lnTo>
                  <a:lnTo>
                    <a:pt x="149966" y="977900"/>
                  </a:lnTo>
                  <a:lnTo>
                    <a:pt x="192714" y="977900"/>
                  </a:lnTo>
                  <a:lnTo>
                    <a:pt x="192422" y="965200"/>
                  </a:lnTo>
                  <a:lnTo>
                    <a:pt x="190695" y="965200"/>
                  </a:lnTo>
                  <a:lnTo>
                    <a:pt x="190695" y="952500"/>
                  </a:lnTo>
                  <a:lnTo>
                    <a:pt x="189818" y="952500"/>
                  </a:lnTo>
                  <a:lnTo>
                    <a:pt x="189539" y="939800"/>
                  </a:lnTo>
                  <a:lnTo>
                    <a:pt x="187799" y="939800"/>
                  </a:lnTo>
                  <a:lnTo>
                    <a:pt x="187228" y="927100"/>
                  </a:lnTo>
                  <a:lnTo>
                    <a:pt x="186936" y="927100"/>
                  </a:lnTo>
                  <a:lnTo>
                    <a:pt x="186072" y="914400"/>
                  </a:lnTo>
                  <a:lnTo>
                    <a:pt x="184916" y="914400"/>
                  </a:lnTo>
                  <a:lnTo>
                    <a:pt x="184916" y="901700"/>
                  </a:lnTo>
                  <a:lnTo>
                    <a:pt x="186351" y="901700"/>
                  </a:lnTo>
                  <a:lnTo>
                    <a:pt x="187507" y="876300"/>
                  </a:lnTo>
                  <a:lnTo>
                    <a:pt x="186072" y="876300"/>
                  </a:lnTo>
                  <a:lnTo>
                    <a:pt x="186072" y="850900"/>
                  </a:lnTo>
                  <a:lnTo>
                    <a:pt x="184916" y="850900"/>
                  </a:lnTo>
                  <a:lnTo>
                    <a:pt x="184624" y="838200"/>
                  </a:lnTo>
                  <a:lnTo>
                    <a:pt x="184053" y="838200"/>
                  </a:lnTo>
                  <a:lnTo>
                    <a:pt x="183468" y="825500"/>
                  </a:lnTo>
                  <a:lnTo>
                    <a:pt x="182313" y="825500"/>
                  </a:lnTo>
                  <a:lnTo>
                    <a:pt x="182021" y="812800"/>
                  </a:lnTo>
                  <a:lnTo>
                    <a:pt x="180586" y="812800"/>
                  </a:lnTo>
                  <a:lnTo>
                    <a:pt x="180586" y="800100"/>
                  </a:lnTo>
                  <a:lnTo>
                    <a:pt x="180001" y="787400"/>
                  </a:lnTo>
                  <a:lnTo>
                    <a:pt x="179138" y="787400"/>
                  </a:lnTo>
                  <a:lnTo>
                    <a:pt x="179709" y="774700"/>
                  </a:lnTo>
                  <a:lnTo>
                    <a:pt x="179709" y="762000"/>
                  </a:lnTo>
                  <a:lnTo>
                    <a:pt x="178274" y="762000"/>
                  </a:lnTo>
                  <a:lnTo>
                    <a:pt x="177690" y="749300"/>
                  </a:lnTo>
                  <a:close/>
                </a:path>
                <a:path w="218439" h="1384300">
                  <a:moveTo>
                    <a:pt x="176826" y="736600"/>
                  </a:moveTo>
                  <a:lnTo>
                    <a:pt x="145635" y="736600"/>
                  </a:lnTo>
                  <a:lnTo>
                    <a:pt x="145343" y="749300"/>
                  </a:lnTo>
                  <a:lnTo>
                    <a:pt x="177398" y="749300"/>
                  </a:lnTo>
                  <a:lnTo>
                    <a:pt x="176826" y="736600"/>
                  </a:lnTo>
                  <a:close/>
                </a:path>
                <a:path w="218439" h="1384300">
                  <a:moveTo>
                    <a:pt x="173943" y="723900"/>
                  </a:moveTo>
                  <a:lnTo>
                    <a:pt x="141876" y="723900"/>
                  </a:lnTo>
                  <a:lnTo>
                    <a:pt x="144479" y="736600"/>
                  </a:lnTo>
                  <a:lnTo>
                    <a:pt x="175671" y="736600"/>
                  </a:lnTo>
                  <a:lnTo>
                    <a:pt x="173943" y="723900"/>
                  </a:lnTo>
                  <a:close/>
                </a:path>
                <a:path w="218439" h="1384300">
                  <a:moveTo>
                    <a:pt x="164406" y="584200"/>
                  </a:moveTo>
                  <a:lnTo>
                    <a:pt x="136974" y="584200"/>
                  </a:lnTo>
                  <a:lnTo>
                    <a:pt x="135234" y="609600"/>
                  </a:lnTo>
                  <a:lnTo>
                    <a:pt x="139261" y="673100"/>
                  </a:lnTo>
                  <a:lnTo>
                    <a:pt x="141446" y="711200"/>
                  </a:lnTo>
                  <a:lnTo>
                    <a:pt x="142547" y="723900"/>
                  </a:lnTo>
                  <a:lnTo>
                    <a:pt x="173359" y="723900"/>
                  </a:lnTo>
                  <a:lnTo>
                    <a:pt x="173067" y="711200"/>
                  </a:lnTo>
                  <a:lnTo>
                    <a:pt x="171911" y="711200"/>
                  </a:lnTo>
                  <a:lnTo>
                    <a:pt x="171911" y="698500"/>
                  </a:lnTo>
                  <a:lnTo>
                    <a:pt x="171048" y="698500"/>
                  </a:lnTo>
                  <a:lnTo>
                    <a:pt x="171048" y="685800"/>
                  </a:lnTo>
                  <a:lnTo>
                    <a:pt x="169600" y="685800"/>
                  </a:lnTo>
                  <a:lnTo>
                    <a:pt x="169029" y="673100"/>
                  </a:lnTo>
                  <a:lnTo>
                    <a:pt x="167581" y="673100"/>
                  </a:lnTo>
                  <a:lnTo>
                    <a:pt x="167009" y="660400"/>
                  </a:lnTo>
                  <a:lnTo>
                    <a:pt x="166717" y="660400"/>
                  </a:lnTo>
                  <a:lnTo>
                    <a:pt x="166425" y="647700"/>
                  </a:lnTo>
                  <a:lnTo>
                    <a:pt x="166717" y="647700"/>
                  </a:lnTo>
                  <a:lnTo>
                    <a:pt x="167581" y="635000"/>
                  </a:lnTo>
                  <a:lnTo>
                    <a:pt x="167581" y="609600"/>
                  </a:lnTo>
                  <a:lnTo>
                    <a:pt x="166146" y="609600"/>
                  </a:lnTo>
                  <a:lnTo>
                    <a:pt x="165269" y="596900"/>
                  </a:lnTo>
                  <a:lnTo>
                    <a:pt x="164406" y="596900"/>
                  </a:lnTo>
                  <a:lnTo>
                    <a:pt x="164406" y="584200"/>
                  </a:lnTo>
                  <a:close/>
                </a:path>
                <a:path w="218439" h="1384300">
                  <a:moveTo>
                    <a:pt x="161802" y="571500"/>
                  </a:moveTo>
                  <a:lnTo>
                    <a:pt x="137837" y="571500"/>
                  </a:lnTo>
                  <a:lnTo>
                    <a:pt x="138129" y="584200"/>
                  </a:lnTo>
                  <a:lnTo>
                    <a:pt x="162386" y="584200"/>
                  </a:lnTo>
                  <a:lnTo>
                    <a:pt x="161802" y="571500"/>
                  </a:lnTo>
                  <a:close/>
                </a:path>
                <a:path w="218439" h="1384300">
                  <a:moveTo>
                    <a:pt x="158919" y="431800"/>
                  </a:moveTo>
                  <a:lnTo>
                    <a:pt x="135818" y="431800"/>
                  </a:lnTo>
                  <a:lnTo>
                    <a:pt x="138961" y="444500"/>
                  </a:lnTo>
                  <a:lnTo>
                    <a:pt x="140831" y="469900"/>
                  </a:lnTo>
                  <a:lnTo>
                    <a:pt x="141783" y="495300"/>
                  </a:lnTo>
                  <a:lnTo>
                    <a:pt x="142168" y="508000"/>
                  </a:lnTo>
                  <a:lnTo>
                    <a:pt x="141455" y="520700"/>
                  </a:lnTo>
                  <a:lnTo>
                    <a:pt x="140796" y="533400"/>
                  </a:lnTo>
                  <a:lnTo>
                    <a:pt x="139814" y="546100"/>
                  </a:lnTo>
                  <a:lnTo>
                    <a:pt x="138129" y="571500"/>
                  </a:lnTo>
                  <a:lnTo>
                    <a:pt x="160939" y="571500"/>
                  </a:lnTo>
                  <a:lnTo>
                    <a:pt x="160939" y="558800"/>
                  </a:lnTo>
                  <a:lnTo>
                    <a:pt x="159504" y="558800"/>
                  </a:lnTo>
                  <a:lnTo>
                    <a:pt x="158919" y="546100"/>
                  </a:lnTo>
                  <a:lnTo>
                    <a:pt x="158056" y="546100"/>
                  </a:lnTo>
                  <a:lnTo>
                    <a:pt x="158056" y="533400"/>
                  </a:lnTo>
                  <a:lnTo>
                    <a:pt x="157408" y="533400"/>
                  </a:lnTo>
                  <a:lnTo>
                    <a:pt x="157570" y="520700"/>
                  </a:lnTo>
                  <a:lnTo>
                    <a:pt x="158056" y="508000"/>
                  </a:lnTo>
                  <a:lnTo>
                    <a:pt x="158627" y="508000"/>
                  </a:lnTo>
                  <a:lnTo>
                    <a:pt x="158627" y="495300"/>
                  </a:lnTo>
                  <a:lnTo>
                    <a:pt x="157192" y="495300"/>
                  </a:lnTo>
                  <a:lnTo>
                    <a:pt x="157192" y="457200"/>
                  </a:lnTo>
                  <a:lnTo>
                    <a:pt x="157764" y="444500"/>
                  </a:lnTo>
                  <a:lnTo>
                    <a:pt x="158919" y="444500"/>
                  </a:lnTo>
                  <a:lnTo>
                    <a:pt x="158919" y="431800"/>
                  </a:lnTo>
                  <a:close/>
                </a:path>
                <a:path w="218439" h="1384300">
                  <a:moveTo>
                    <a:pt x="119067" y="127000"/>
                  </a:moveTo>
                  <a:lnTo>
                    <a:pt x="61879" y="127000"/>
                  </a:lnTo>
                  <a:lnTo>
                    <a:pt x="73830" y="152400"/>
                  </a:lnTo>
                  <a:lnTo>
                    <a:pt x="82746" y="177800"/>
                  </a:lnTo>
                  <a:lnTo>
                    <a:pt x="89170" y="203200"/>
                  </a:lnTo>
                  <a:lnTo>
                    <a:pt x="93641" y="241300"/>
                  </a:lnTo>
                  <a:lnTo>
                    <a:pt x="95381" y="241300"/>
                  </a:lnTo>
                  <a:lnTo>
                    <a:pt x="95381" y="254000"/>
                  </a:lnTo>
                  <a:lnTo>
                    <a:pt x="97401" y="254000"/>
                  </a:lnTo>
                  <a:lnTo>
                    <a:pt x="99712" y="266700"/>
                  </a:lnTo>
                  <a:lnTo>
                    <a:pt x="106905" y="279400"/>
                  </a:lnTo>
                  <a:lnTo>
                    <a:pt x="112420" y="304800"/>
                  </a:lnTo>
                  <a:lnTo>
                    <a:pt x="116852" y="317500"/>
                  </a:lnTo>
                  <a:lnTo>
                    <a:pt x="120794" y="330200"/>
                  </a:lnTo>
                  <a:lnTo>
                    <a:pt x="123397" y="330200"/>
                  </a:lnTo>
                  <a:lnTo>
                    <a:pt x="126280" y="342900"/>
                  </a:lnTo>
                  <a:lnTo>
                    <a:pt x="130230" y="355600"/>
                  </a:lnTo>
                  <a:lnTo>
                    <a:pt x="132094" y="381000"/>
                  </a:lnTo>
                  <a:lnTo>
                    <a:pt x="132495" y="406400"/>
                  </a:lnTo>
                  <a:lnTo>
                    <a:pt x="132059" y="431800"/>
                  </a:lnTo>
                  <a:lnTo>
                    <a:pt x="160367" y="431800"/>
                  </a:lnTo>
                  <a:lnTo>
                    <a:pt x="160075" y="419100"/>
                  </a:lnTo>
                  <a:lnTo>
                    <a:pt x="161802" y="419100"/>
                  </a:lnTo>
                  <a:lnTo>
                    <a:pt x="161802" y="406400"/>
                  </a:lnTo>
                  <a:lnTo>
                    <a:pt x="162386" y="406400"/>
                  </a:lnTo>
                  <a:lnTo>
                    <a:pt x="162958" y="393700"/>
                  </a:lnTo>
                  <a:lnTo>
                    <a:pt x="160939" y="393700"/>
                  </a:lnTo>
                  <a:lnTo>
                    <a:pt x="158348" y="368300"/>
                  </a:lnTo>
                  <a:lnTo>
                    <a:pt x="139285" y="266700"/>
                  </a:lnTo>
                  <a:lnTo>
                    <a:pt x="134132" y="241300"/>
                  </a:lnTo>
                  <a:lnTo>
                    <a:pt x="125596" y="203200"/>
                  </a:lnTo>
                  <a:lnTo>
                    <a:pt x="120149" y="165100"/>
                  </a:lnTo>
                  <a:lnTo>
                    <a:pt x="124261" y="152400"/>
                  </a:lnTo>
                  <a:lnTo>
                    <a:pt x="120794" y="139700"/>
                  </a:lnTo>
                  <a:lnTo>
                    <a:pt x="119067" y="127000"/>
                  </a:lnTo>
                  <a:close/>
                </a:path>
                <a:path w="218439" h="1384300">
                  <a:moveTo>
                    <a:pt x="162958" y="368300"/>
                  </a:moveTo>
                  <a:lnTo>
                    <a:pt x="161802" y="368300"/>
                  </a:lnTo>
                  <a:lnTo>
                    <a:pt x="161802" y="393700"/>
                  </a:lnTo>
                  <a:lnTo>
                    <a:pt x="162958" y="393700"/>
                  </a:lnTo>
                  <a:lnTo>
                    <a:pt x="162958" y="368300"/>
                  </a:lnTo>
                  <a:close/>
                </a:path>
                <a:path w="218439" h="1384300">
                  <a:moveTo>
                    <a:pt x="119067" y="88900"/>
                  </a:moveTo>
                  <a:lnTo>
                    <a:pt x="56100" y="88900"/>
                  </a:lnTo>
                  <a:lnTo>
                    <a:pt x="56964" y="114300"/>
                  </a:lnTo>
                  <a:lnTo>
                    <a:pt x="58996" y="114300"/>
                  </a:lnTo>
                  <a:lnTo>
                    <a:pt x="59567" y="127000"/>
                  </a:lnTo>
                  <a:lnTo>
                    <a:pt x="117047" y="127000"/>
                  </a:lnTo>
                  <a:lnTo>
                    <a:pt x="114152" y="114300"/>
                  </a:lnTo>
                  <a:lnTo>
                    <a:pt x="115600" y="101600"/>
                  </a:lnTo>
                  <a:lnTo>
                    <a:pt x="119067" y="101600"/>
                  </a:lnTo>
                  <a:lnTo>
                    <a:pt x="119067" y="88900"/>
                  </a:lnTo>
                  <a:close/>
                </a:path>
                <a:path w="218439" h="1384300">
                  <a:moveTo>
                    <a:pt x="164990" y="76200"/>
                  </a:moveTo>
                  <a:lnTo>
                    <a:pt x="160939" y="76200"/>
                  </a:lnTo>
                  <a:lnTo>
                    <a:pt x="158056" y="88900"/>
                  </a:lnTo>
                  <a:lnTo>
                    <a:pt x="159211" y="88900"/>
                  </a:lnTo>
                  <a:lnTo>
                    <a:pt x="162425" y="101600"/>
                  </a:lnTo>
                  <a:lnTo>
                    <a:pt x="163934" y="101600"/>
                  </a:lnTo>
                  <a:lnTo>
                    <a:pt x="165175" y="114300"/>
                  </a:lnTo>
                  <a:lnTo>
                    <a:pt x="167581" y="127000"/>
                  </a:lnTo>
                  <a:lnTo>
                    <a:pt x="174515" y="127000"/>
                  </a:lnTo>
                  <a:lnTo>
                    <a:pt x="169371" y="114300"/>
                  </a:lnTo>
                  <a:lnTo>
                    <a:pt x="166719" y="101600"/>
                  </a:lnTo>
                  <a:lnTo>
                    <a:pt x="165583" y="88900"/>
                  </a:lnTo>
                  <a:lnTo>
                    <a:pt x="164990" y="76200"/>
                  </a:lnTo>
                  <a:close/>
                </a:path>
                <a:path w="218439" h="1384300">
                  <a:moveTo>
                    <a:pt x="121950" y="76200"/>
                  </a:moveTo>
                  <a:lnTo>
                    <a:pt x="14508" y="76200"/>
                  </a:lnTo>
                  <a:lnTo>
                    <a:pt x="15663" y="88900"/>
                  </a:lnTo>
                  <a:lnTo>
                    <a:pt x="118483" y="88900"/>
                  </a:lnTo>
                  <a:lnTo>
                    <a:pt x="121950" y="76200"/>
                  </a:lnTo>
                  <a:close/>
                </a:path>
                <a:path w="218439" h="1384300">
                  <a:moveTo>
                    <a:pt x="147654" y="76200"/>
                  </a:moveTo>
                  <a:lnTo>
                    <a:pt x="134942" y="76200"/>
                  </a:lnTo>
                  <a:lnTo>
                    <a:pt x="140441" y="88900"/>
                  </a:lnTo>
                  <a:lnTo>
                    <a:pt x="150550" y="88900"/>
                  </a:lnTo>
                  <a:lnTo>
                    <a:pt x="147654" y="76200"/>
                  </a:lnTo>
                  <a:close/>
                </a:path>
                <a:path w="218439" h="1384300">
                  <a:moveTo>
                    <a:pt x="154881" y="76200"/>
                  </a:moveTo>
                  <a:lnTo>
                    <a:pt x="151414" y="76200"/>
                  </a:lnTo>
                  <a:lnTo>
                    <a:pt x="150550" y="88900"/>
                  </a:lnTo>
                  <a:lnTo>
                    <a:pt x="158056" y="88900"/>
                  </a:lnTo>
                  <a:lnTo>
                    <a:pt x="154881" y="76200"/>
                  </a:lnTo>
                  <a:close/>
                </a:path>
                <a:path w="218439" h="1384300">
                  <a:moveTo>
                    <a:pt x="24617" y="50800"/>
                  </a:moveTo>
                  <a:lnTo>
                    <a:pt x="5385" y="50800"/>
                  </a:lnTo>
                  <a:lnTo>
                    <a:pt x="6642" y="63500"/>
                  </a:lnTo>
                  <a:lnTo>
                    <a:pt x="8872" y="76200"/>
                  </a:lnTo>
                  <a:lnTo>
                    <a:pt x="102238" y="76200"/>
                  </a:lnTo>
                  <a:lnTo>
                    <a:pt x="96427" y="63500"/>
                  </a:lnTo>
                  <a:lnTo>
                    <a:pt x="25201" y="63500"/>
                  </a:lnTo>
                  <a:lnTo>
                    <a:pt x="24617" y="50800"/>
                  </a:lnTo>
                  <a:close/>
                </a:path>
                <a:path w="218439" h="1384300">
                  <a:moveTo>
                    <a:pt x="141304" y="63500"/>
                  </a:moveTo>
                  <a:lnTo>
                    <a:pt x="110977" y="63500"/>
                  </a:lnTo>
                  <a:lnTo>
                    <a:pt x="110405" y="76200"/>
                  </a:lnTo>
                  <a:lnTo>
                    <a:pt x="140720" y="76200"/>
                  </a:lnTo>
                  <a:lnTo>
                    <a:pt x="141304" y="63500"/>
                  </a:lnTo>
                  <a:close/>
                </a:path>
                <a:path w="218439" h="1384300">
                  <a:moveTo>
                    <a:pt x="89603" y="50800"/>
                  </a:moveTo>
                  <a:lnTo>
                    <a:pt x="77370" y="63500"/>
                  </a:lnTo>
                  <a:lnTo>
                    <a:pt x="92405" y="63500"/>
                  </a:lnTo>
                  <a:lnTo>
                    <a:pt x="89603" y="50800"/>
                  </a:lnTo>
                  <a:close/>
                </a:path>
                <a:path w="218439" h="1384300">
                  <a:moveTo>
                    <a:pt x="146207" y="50800"/>
                  </a:moveTo>
                  <a:lnTo>
                    <a:pt x="137600" y="50800"/>
                  </a:lnTo>
                  <a:lnTo>
                    <a:pt x="130509" y="63500"/>
                  </a:lnTo>
                  <a:lnTo>
                    <a:pt x="145635" y="63500"/>
                  </a:lnTo>
                  <a:lnTo>
                    <a:pt x="146207" y="50800"/>
                  </a:lnTo>
                  <a:close/>
                </a:path>
                <a:path w="218439" h="1384300">
                  <a:moveTo>
                    <a:pt x="68" y="25400"/>
                  </a:moveTo>
                  <a:lnTo>
                    <a:pt x="1822" y="38100"/>
                  </a:lnTo>
                  <a:lnTo>
                    <a:pt x="4398" y="50800"/>
                  </a:lnTo>
                  <a:lnTo>
                    <a:pt x="12196" y="50800"/>
                  </a:lnTo>
                  <a:lnTo>
                    <a:pt x="5846" y="38100"/>
                  </a:lnTo>
                  <a:lnTo>
                    <a:pt x="4119" y="38100"/>
                  </a:lnTo>
                  <a:lnTo>
                    <a:pt x="68" y="25400"/>
                  </a:lnTo>
                  <a:close/>
                </a:path>
                <a:path w="218439" h="1384300">
                  <a:moveTo>
                    <a:pt x="158919" y="38100"/>
                  </a:moveTo>
                  <a:lnTo>
                    <a:pt x="147947" y="38100"/>
                  </a:lnTo>
                  <a:lnTo>
                    <a:pt x="145635" y="50800"/>
                  </a:lnTo>
                  <a:lnTo>
                    <a:pt x="150258" y="50800"/>
                  </a:lnTo>
                  <a:lnTo>
                    <a:pt x="158919" y="38100"/>
                  </a:lnTo>
                  <a:close/>
                </a:path>
                <a:path w="218439" h="1384300">
                  <a:moveTo>
                    <a:pt x="158919" y="25400"/>
                  </a:moveTo>
                  <a:lnTo>
                    <a:pt x="143659" y="25400"/>
                  </a:lnTo>
                  <a:lnTo>
                    <a:pt x="144479" y="38100"/>
                  </a:lnTo>
                  <a:lnTo>
                    <a:pt x="160939" y="38100"/>
                  </a:lnTo>
                  <a:lnTo>
                    <a:pt x="158919" y="25400"/>
                  </a:lnTo>
                  <a:close/>
                </a:path>
                <a:path w="218439" h="1384300">
                  <a:moveTo>
                    <a:pt x="5846" y="12700"/>
                  </a:moveTo>
                  <a:lnTo>
                    <a:pt x="2963" y="12700"/>
                  </a:lnTo>
                  <a:lnTo>
                    <a:pt x="18" y="25400"/>
                  </a:lnTo>
                  <a:lnTo>
                    <a:pt x="1808" y="25400"/>
                  </a:lnTo>
                  <a:lnTo>
                    <a:pt x="5846" y="12700"/>
                  </a:lnTo>
                  <a:close/>
                </a:path>
                <a:path w="218439" h="1384300">
                  <a:moveTo>
                    <a:pt x="75882" y="12700"/>
                  </a:moveTo>
                  <a:lnTo>
                    <a:pt x="63034" y="12700"/>
                  </a:lnTo>
                  <a:lnTo>
                    <a:pt x="67949" y="25400"/>
                  </a:lnTo>
                  <a:lnTo>
                    <a:pt x="75882" y="12700"/>
                  </a:lnTo>
                  <a:close/>
                </a:path>
                <a:path w="218439" h="1384300">
                  <a:moveTo>
                    <a:pt x="149674" y="12700"/>
                  </a:moveTo>
                  <a:lnTo>
                    <a:pt x="135950" y="12700"/>
                  </a:lnTo>
                  <a:lnTo>
                    <a:pt x="140943" y="25400"/>
                  </a:lnTo>
                  <a:lnTo>
                    <a:pt x="152277" y="25400"/>
                  </a:lnTo>
                  <a:lnTo>
                    <a:pt x="149674" y="12700"/>
                  </a:lnTo>
                  <a:close/>
                </a:path>
                <a:path w="218439" h="1384300">
                  <a:moveTo>
                    <a:pt x="43272" y="0"/>
                  </a:moveTo>
                  <a:lnTo>
                    <a:pt x="27792" y="0"/>
                  </a:lnTo>
                  <a:lnTo>
                    <a:pt x="26065" y="12700"/>
                  </a:lnTo>
                  <a:lnTo>
                    <a:pt x="33031" y="12700"/>
                  </a:lnTo>
                  <a:lnTo>
                    <a:pt x="43272" y="0"/>
                  </a:lnTo>
                  <a:close/>
                </a:path>
                <a:path w="218439" h="1384300">
                  <a:moveTo>
                    <a:pt x="56684" y="0"/>
                  </a:moveTo>
                  <a:lnTo>
                    <a:pt x="43272" y="0"/>
                  </a:lnTo>
                  <a:lnTo>
                    <a:pt x="53217" y="12700"/>
                  </a:lnTo>
                  <a:lnTo>
                    <a:pt x="60723" y="12700"/>
                  </a:lnTo>
                  <a:lnTo>
                    <a:pt x="56684" y="0"/>
                  </a:lnTo>
                  <a:close/>
                </a:path>
                <a:path w="218439" h="1384300">
                  <a:moveTo>
                    <a:pt x="107218" y="0"/>
                  </a:moveTo>
                  <a:lnTo>
                    <a:pt x="94226" y="0"/>
                  </a:lnTo>
                  <a:lnTo>
                    <a:pt x="93641" y="12700"/>
                  </a:lnTo>
                  <a:lnTo>
                    <a:pt x="100296" y="12700"/>
                  </a:lnTo>
                  <a:lnTo>
                    <a:pt x="107218" y="0"/>
                  </a:lnTo>
                  <a:close/>
                </a:path>
                <a:path w="218439" h="1384300">
                  <a:moveTo>
                    <a:pt x="121086" y="0"/>
                  </a:moveTo>
                  <a:lnTo>
                    <a:pt x="117619" y="0"/>
                  </a:lnTo>
                  <a:lnTo>
                    <a:pt x="124553" y="12700"/>
                  </a:lnTo>
                  <a:lnTo>
                    <a:pt x="135818" y="12700"/>
                  </a:lnTo>
                  <a:lnTo>
                    <a:pt x="121086" y="0"/>
                  </a:lnTo>
                  <a:close/>
                </a:path>
              </a:pathLst>
            </a:custGeom>
            <a:solidFill>
              <a:srgbClr val="B0B3B3"/>
            </a:solidFill>
          </p:spPr>
          <p:txBody>
            <a:bodyPr wrap="square" lIns="0" tIns="0" rIns="0" bIns="0" rtlCol="0"/>
            <a:lstStyle/>
            <a:p>
              <a:endParaRPr/>
            </a:p>
          </p:txBody>
        </p:sp>
        <p:sp>
          <p:nvSpPr>
            <p:cNvPr id="1601" name="object 1604">
              <a:extLst>
                <a:ext uri="{FF2B5EF4-FFF2-40B4-BE49-F238E27FC236}">
                  <a16:creationId xmlns:a16="http://schemas.microsoft.com/office/drawing/2014/main" id="{A054C52A-04CF-CBDD-6DB5-29773C6CB112}"/>
                </a:ext>
              </a:extLst>
            </p:cNvPr>
            <p:cNvSpPr/>
            <p:nvPr/>
          </p:nvSpPr>
          <p:spPr>
            <a:xfrm>
              <a:off x="6309570" y="2906641"/>
              <a:ext cx="1905" cy="3810"/>
            </a:xfrm>
            <a:custGeom>
              <a:avLst/>
              <a:gdLst/>
              <a:ahLst/>
              <a:cxnLst/>
              <a:rect l="l" t="t" r="r" b="b"/>
              <a:pathLst>
                <a:path w="1904" h="3810">
                  <a:moveTo>
                    <a:pt x="1447" y="0"/>
                  </a:moveTo>
                  <a:lnTo>
                    <a:pt x="292" y="0"/>
                  </a:lnTo>
                  <a:lnTo>
                    <a:pt x="0" y="571"/>
                  </a:lnTo>
                  <a:lnTo>
                    <a:pt x="0" y="3175"/>
                  </a:lnTo>
                  <a:lnTo>
                    <a:pt x="292" y="3467"/>
                  </a:lnTo>
                  <a:lnTo>
                    <a:pt x="1447" y="3467"/>
                  </a:lnTo>
                  <a:lnTo>
                    <a:pt x="1447" y="0"/>
                  </a:lnTo>
                  <a:close/>
                </a:path>
              </a:pathLst>
            </a:custGeom>
            <a:solidFill>
              <a:srgbClr val="C77662"/>
            </a:solidFill>
          </p:spPr>
          <p:txBody>
            <a:bodyPr wrap="square" lIns="0" tIns="0" rIns="0" bIns="0" rtlCol="0"/>
            <a:lstStyle/>
            <a:p>
              <a:endParaRPr/>
            </a:p>
          </p:txBody>
        </p:sp>
        <p:sp>
          <p:nvSpPr>
            <p:cNvPr id="1602" name="object 1605">
              <a:extLst>
                <a:ext uri="{FF2B5EF4-FFF2-40B4-BE49-F238E27FC236}">
                  <a16:creationId xmlns:a16="http://schemas.microsoft.com/office/drawing/2014/main" id="{7E40CB27-6197-2321-5366-DC1FB0AFE8F1}"/>
                </a:ext>
              </a:extLst>
            </p:cNvPr>
            <p:cNvSpPr/>
            <p:nvPr/>
          </p:nvSpPr>
          <p:spPr>
            <a:xfrm>
              <a:off x="6310430" y="2895668"/>
              <a:ext cx="1905" cy="14604"/>
            </a:xfrm>
            <a:custGeom>
              <a:avLst/>
              <a:gdLst/>
              <a:ahLst/>
              <a:cxnLst/>
              <a:rect l="l" t="t" r="r" b="b"/>
              <a:pathLst>
                <a:path w="1904" h="14605">
                  <a:moveTo>
                    <a:pt x="1460" y="0"/>
                  </a:moveTo>
                  <a:lnTo>
                    <a:pt x="0" y="0"/>
                  </a:lnTo>
                  <a:lnTo>
                    <a:pt x="0" y="8369"/>
                  </a:lnTo>
                  <a:lnTo>
                    <a:pt x="304" y="9524"/>
                  </a:lnTo>
                  <a:lnTo>
                    <a:pt x="584" y="10972"/>
                  </a:lnTo>
                  <a:lnTo>
                    <a:pt x="584" y="14439"/>
                  </a:lnTo>
                  <a:lnTo>
                    <a:pt x="1460" y="14439"/>
                  </a:lnTo>
                  <a:lnTo>
                    <a:pt x="1460" y="0"/>
                  </a:lnTo>
                  <a:close/>
                </a:path>
              </a:pathLst>
            </a:custGeom>
            <a:solidFill>
              <a:srgbClr val="C56853"/>
            </a:solidFill>
          </p:spPr>
          <p:txBody>
            <a:bodyPr wrap="square" lIns="0" tIns="0" rIns="0" bIns="0" rtlCol="0"/>
            <a:lstStyle/>
            <a:p>
              <a:endParaRPr/>
            </a:p>
          </p:txBody>
        </p:sp>
        <p:sp>
          <p:nvSpPr>
            <p:cNvPr id="1603" name="object 1606">
              <a:extLst>
                <a:ext uri="{FF2B5EF4-FFF2-40B4-BE49-F238E27FC236}">
                  <a16:creationId xmlns:a16="http://schemas.microsoft.com/office/drawing/2014/main" id="{BA67B932-74C7-8E92-8784-E86153B78B4A}"/>
                </a:ext>
              </a:extLst>
            </p:cNvPr>
            <p:cNvSpPr/>
            <p:nvPr/>
          </p:nvSpPr>
          <p:spPr>
            <a:xfrm>
              <a:off x="6358958" y="2891630"/>
              <a:ext cx="1270" cy="19050"/>
            </a:xfrm>
            <a:custGeom>
              <a:avLst/>
              <a:gdLst/>
              <a:ahLst/>
              <a:cxnLst/>
              <a:rect l="l" t="t" r="r" b="b"/>
              <a:pathLst>
                <a:path w="1270" h="19050">
                  <a:moveTo>
                    <a:pt x="0" y="0"/>
                  </a:moveTo>
                  <a:lnTo>
                    <a:pt x="0" y="18478"/>
                  </a:lnTo>
                  <a:lnTo>
                    <a:pt x="1155" y="18478"/>
                  </a:lnTo>
                  <a:lnTo>
                    <a:pt x="571" y="12128"/>
                  </a:lnTo>
                  <a:lnTo>
                    <a:pt x="0" y="0"/>
                  </a:lnTo>
                  <a:close/>
                </a:path>
              </a:pathLst>
            </a:custGeom>
            <a:solidFill>
              <a:srgbClr val="9A9D95"/>
            </a:solidFill>
          </p:spPr>
          <p:txBody>
            <a:bodyPr wrap="square" lIns="0" tIns="0" rIns="0" bIns="0" rtlCol="0"/>
            <a:lstStyle/>
            <a:p>
              <a:endParaRPr/>
            </a:p>
          </p:txBody>
        </p:sp>
        <p:sp>
          <p:nvSpPr>
            <p:cNvPr id="1604" name="object 1607">
              <a:extLst>
                <a:ext uri="{FF2B5EF4-FFF2-40B4-BE49-F238E27FC236}">
                  <a16:creationId xmlns:a16="http://schemas.microsoft.com/office/drawing/2014/main" id="{24BD23C2-13D8-0729-7A7A-8BE87FEADEB8}"/>
                </a:ext>
              </a:extLst>
            </p:cNvPr>
            <p:cNvSpPr/>
            <p:nvPr/>
          </p:nvSpPr>
          <p:spPr>
            <a:xfrm>
              <a:off x="6394767" y="2903181"/>
              <a:ext cx="1270" cy="6350"/>
            </a:xfrm>
            <a:custGeom>
              <a:avLst/>
              <a:gdLst/>
              <a:ahLst/>
              <a:cxnLst/>
              <a:rect l="l" t="t" r="r" b="b"/>
              <a:pathLst>
                <a:path w="1270" h="6350">
                  <a:moveTo>
                    <a:pt x="863" y="0"/>
                  </a:moveTo>
                  <a:lnTo>
                    <a:pt x="0" y="0"/>
                  </a:lnTo>
                  <a:lnTo>
                    <a:pt x="0" y="5765"/>
                  </a:lnTo>
                  <a:lnTo>
                    <a:pt x="863" y="5765"/>
                  </a:lnTo>
                  <a:lnTo>
                    <a:pt x="863" y="0"/>
                  </a:lnTo>
                  <a:close/>
                </a:path>
              </a:pathLst>
            </a:custGeom>
            <a:solidFill>
              <a:srgbClr val="B0B3B3"/>
            </a:solidFill>
          </p:spPr>
          <p:txBody>
            <a:bodyPr wrap="square" lIns="0" tIns="0" rIns="0" bIns="0" rtlCol="0"/>
            <a:lstStyle/>
            <a:p>
              <a:endParaRPr/>
            </a:p>
          </p:txBody>
        </p:sp>
        <p:sp>
          <p:nvSpPr>
            <p:cNvPr id="1605" name="object 1608">
              <a:extLst>
                <a:ext uri="{FF2B5EF4-FFF2-40B4-BE49-F238E27FC236}">
                  <a16:creationId xmlns:a16="http://schemas.microsoft.com/office/drawing/2014/main" id="{C9E6C3DD-4CAB-5AFC-5FEC-B1FEB74573F2}"/>
                </a:ext>
              </a:extLst>
            </p:cNvPr>
            <p:cNvSpPr/>
            <p:nvPr/>
          </p:nvSpPr>
          <p:spPr>
            <a:xfrm>
              <a:off x="6308417" y="2900285"/>
              <a:ext cx="2540" cy="8890"/>
            </a:xfrm>
            <a:custGeom>
              <a:avLst/>
              <a:gdLst/>
              <a:ahLst/>
              <a:cxnLst/>
              <a:rect l="l" t="t" r="r" b="b"/>
              <a:pathLst>
                <a:path w="2539" h="8889">
                  <a:moveTo>
                    <a:pt x="1447" y="0"/>
                  </a:moveTo>
                  <a:lnTo>
                    <a:pt x="571" y="0"/>
                  </a:lnTo>
                  <a:lnTo>
                    <a:pt x="0" y="2311"/>
                  </a:lnTo>
                  <a:lnTo>
                    <a:pt x="0" y="5486"/>
                  </a:lnTo>
                  <a:lnTo>
                    <a:pt x="571" y="7797"/>
                  </a:lnTo>
                  <a:lnTo>
                    <a:pt x="1155" y="8381"/>
                  </a:lnTo>
                  <a:lnTo>
                    <a:pt x="1155" y="6934"/>
                  </a:lnTo>
                  <a:lnTo>
                    <a:pt x="1447" y="6362"/>
                  </a:lnTo>
                  <a:lnTo>
                    <a:pt x="1447" y="4914"/>
                  </a:lnTo>
                  <a:lnTo>
                    <a:pt x="2019" y="2603"/>
                  </a:lnTo>
                  <a:lnTo>
                    <a:pt x="2019" y="1447"/>
                  </a:lnTo>
                  <a:lnTo>
                    <a:pt x="1727" y="876"/>
                  </a:lnTo>
                  <a:lnTo>
                    <a:pt x="1447" y="292"/>
                  </a:lnTo>
                  <a:lnTo>
                    <a:pt x="1447" y="0"/>
                  </a:lnTo>
                  <a:close/>
                </a:path>
              </a:pathLst>
            </a:custGeom>
            <a:solidFill>
              <a:srgbClr val="9A9D95"/>
            </a:solidFill>
          </p:spPr>
          <p:txBody>
            <a:bodyPr wrap="square" lIns="0" tIns="0" rIns="0" bIns="0" rtlCol="0"/>
            <a:lstStyle/>
            <a:p>
              <a:endParaRPr/>
            </a:p>
          </p:txBody>
        </p:sp>
        <p:sp>
          <p:nvSpPr>
            <p:cNvPr id="1606" name="object 1609">
              <a:extLst>
                <a:ext uri="{FF2B5EF4-FFF2-40B4-BE49-F238E27FC236}">
                  <a16:creationId xmlns:a16="http://schemas.microsoft.com/office/drawing/2014/main" id="{5D35CEDA-55F9-1ECF-5BB8-C2122499F9D9}"/>
                </a:ext>
              </a:extLst>
            </p:cNvPr>
            <p:cNvSpPr/>
            <p:nvPr/>
          </p:nvSpPr>
          <p:spPr>
            <a:xfrm>
              <a:off x="6308126" y="2904618"/>
              <a:ext cx="1270" cy="3810"/>
            </a:xfrm>
            <a:custGeom>
              <a:avLst/>
              <a:gdLst/>
              <a:ahLst/>
              <a:cxnLst/>
              <a:rect l="l" t="t" r="r" b="b"/>
              <a:pathLst>
                <a:path w="1270" h="3810">
                  <a:moveTo>
                    <a:pt x="292" y="0"/>
                  </a:moveTo>
                  <a:lnTo>
                    <a:pt x="0" y="292"/>
                  </a:lnTo>
                  <a:lnTo>
                    <a:pt x="0" y="1447"/>
                  </a:lnTo>
                  <a:lnTo>
                    <a:pt x="584" y="2603"/>
                  </a:lnTo>
                  <a:lnTo>
                    <a:pt x="863" y="3467"/>
                  </a:lnTo>
                  <a:lnTo>
                    <a:pt x="584" y="2311"/>
                  </a:lnTo>
                  <a:lnTo>
                    <a:pt x="292" y="1155"/>
                  </a:lnTo>
                  <a:lnTo>
                    <a:pt x="292" y="0"/>
                  </a:lnTo>
                  <a:close/>
                </a:path>
              </a:pathLst>
            </a:custGeom>
            <a:solidFill>
              <a:srgbClr val="AE9FA0"/>
            </a:solidFill>
          </p:spPr>
          <p:txBody>
            <a:bodyPr wrap="square" lIns="0" tIns="0" rIns="0" bIns="0" rtlCol="0"/>
            <a:lstStyle/>
            <a:p>
              <a:endParaRPr/>
            </a:p>
          </p:txBody>
        </p:sp>
        <p:sp>
          <p:nvSpPr>
            <p:cNvPr id="1607" name="object 1610">
              <a:extLst>
                <a:ext uri="{FF2B5EF4-FFF2-40B4-BE49-F238E27FC236}">
                  <a16:creationId xmlns:a16="http://schemas.microsoft.com/office/drawing/2014/main" id="{8D359C98-5BD4-26A1-0B9D-621F33B144EA}"/>
                </a:ext>
              </a:extLst>
            </p:cNvPr>
            <p:cNvSpPr/>
            <p:nvPr/>
          </p:nvSpPr>
          <p:spPr>
            <a:xfrm>
              <a:off x="6306106" y="2876318"/>
              <a:ext cx="2540" cy="31115"/>
            </a:xfrm>
            <a:custGeom>
              <a:avLst/>
              <a:gdLst/>
              <a:ahLst/>
              <a:cxnLst/>
              <a:rect l="l" t="t" r="r" b="b"/>
              <a:pathLst>
                <a:path w="2539" h="31114">
                  <a:moveTo>
                    <a:pt x="863" y="0"/>
                  </a:moveTo>
                  <a:lnTo>
                    <a:pt x="0" y="30899"/>
                  </a:lnTo>
                  <a:lnTo>
                    <a:pt x="863" y="30899"/>
                  </a:lnTo>
                  <a:lnTo>
                    <a:pt x="863" y="29743"/>
                  </a:lnTo>
                  <a:lnTo>
                    <a:pt x="1447" y="18770"/>
                  </a:lnTo>
                  <a:lnTo>
                    <a:pt x="2019" y="13576"/>
                  </a:lnTo>
                  <a:lnTo>
                    <a:pt x="2019" y="12420"/>
                  </a:lnTo>
                  <a:lnTo>
                    <a:pt x="1447" y="8089"/>
                  </a:lnTo>
                  <a:lnTo>
                    <a:pt x="863" y="0"/>
                  </a:lnTo>
                  <a:close/>
                </a:path>
              </a:pathLst>
            </a:custGeom>
            <a:solidFill>
              <a:srgbClr val="E2BEB2"/>
            </a:solidFill>
          </p:spPr>
          <p:txBody>
            <a:bodyPr wrap="square" lIns="0" tIns="0" rIns="0" bIns="0" rtlCol="0"/>
            <a:lstStyle/>
            <a:p>
              <a:endParaRPr/>
            </a:p>
          </p:txBody>
        </p:sp>
        <p:sp>
          <p:nvSpPr>
            <p:cNvPr id="1608" name="object 1611">
              <a:extLst>
                <a:ext uri="{FF2B5EF4-FFF2-40B4-BE49-F238E27FC236}">
                  <a16:creationId xmlns:a16="http://schemas.microsoft.com/office/drawing/2014/main" id="{3D4383EA-889B-9DC6-6CAC-E3FF74026057}"/>
                </a:ext>
              </a:extLst>
            </p:cNvPr>
            <p:cNvSpPr/>
            <p:nvPr/>
          </p:nvSpPr>
          <p:spPr>
            <a:xfrm>
              <a:off x="6309862" y="2902883"/>
              <a:ext cx="1270" cy="3810"/>
            </a:xfrm>
            <a:custGeom>
              <a:avLst/>
              <a:gdLst/>
              <a:ahLst/>
              <a:cxnLst/>
              <a:rect l="l" t="t" r="r" b="b"/>
              <a:pathLst>
                <a:path w="1270" h="3810">
                  <a:moveTo>
                    <a:pt x="571" y="0"/>
                  </a:moveTo>
                  <a:lnTo>
                    <a:pt x="279" y="1155"/>
                  </a:lnTo>
                  <a:lnTo>
                    <a:pt x="0" y="2324"/>
                  </a:lnTo>
                  <a:lnTo>
                    <a:pt x="0" y="3759"/>
                  </a:lnTo>
                  <a:lnTo>
                    <a:pt x="1155" y="3759"/>
                  </a:lnTo>
                  <a:lnTo>
                    <a:pt x="863" y="2324"/>
                  </a:lnTo>
                  <a:lnTo>
                    <a:pt x="571" y="1155"/>
                  </a:lnTo>
                  <a:lnTo>
                    <a:pt x="571" y="0"/>
                  </a:lnTo>
                  <a:close/>
                </a:path>
              </a:pathLst>
            </a:custGeom>
            <a:solidFill>
              <a:srgbClr val="C77662"/>
            </a:solidFill>
          </p:spPr>
          <p:txBody>
            <a:bodyPr wrap="square" lIns="0" tIns="0" rIns="0" bIns="0" rtlCol="0"/>
            <a:lstStyle/>
            <a:p>
              <a:endParaRPr/>
            </a:p>
          </p:txBody>
        </p:sp>
        <p:sp>
          <p:nvSpPr>
            <p:cNvPr id="1609" name="object 1612">
              <a:extLst>
                <a:ext uri="{FF2B5EF4-FFF2-40B4-BE49-F238E27FC236}">
                  <a16:creationId xmlns:a16="http://schemas.microsoft.com/office/drawing/2014/main" id="{A1E9E992-5B17-C9F8-3622-743B0B6DEBA1}"/>
                </a:ext>
              </a:extLst>
            </p:cNvPr>
            <p:cNvSpPr/>
            <p:nvPr/>
          </p:nvSpPr>
          <p:spPr>
            <a:xfrm>
              <a:off x="6306971" y="2889899"/>
              <a:ext cx="1905" cy="16510"/>
            </a:xfrm>
            <a:custGeom>
              <a:avLst/>
              <a:gdLst/>
              <a:ahLst/>
              <a:cxnLst/>
              <a:rect l="l" t="t" r="r" b="b"/>
              <a:pathLst>
                <a:path w="1904" h="16510">
                  <a:moveTo>
                    <a:pt x="1155" y="0"/>
                  </a:moveTo>
                  <a:lnTo>
                    <a:pt x="584" y="5194"/>
                  </a:lnTo>
                  <a:lnTo>
                    <a:pt x="0" y="16167"/>
                  </a:lnTo>
                  <a:lnTo>
                    <a:pt x="1155" y="16167"/>
                  </a:lnTo>
                  <a:lnTo>
                    <a:pt x="1155" y="15011"/>
                  </a:lnTo>
                  <a:lnTo>
                    <a:pt x="1447" y="14719"/>
                  </a:lnTo>
                  <a:lnTo>
                    <a:pt x="1447" y="13855"/>
                  </a:lnTo>
                  <a:lnTo>
                    <a:pt x="1155" y="9232"/>
                  </a:lnTo>
                  <a:lnTo>
                    <a:pt x="1155" y="0"/>
                  </a:lnTo>
                  <a:close/>
                </a:path>
              </a:pathLst>
            </a:custGeom>
            <a:solidFill>
              <a:srgbClr val="B9B3BC"/>
            </a:solidFill>
          </p:spPr>
          <p:txBody>
            <a:bodyPr wrap="square" lIns="0" tIns="0" rIns="0" bIns="0" rtlCol="0"/>
            <a:lstStyle/>
            <a:p>
              <a:endParaRPr/>
            </a:p>
          </p:txBody>
        </p:sp>
        <p:sp>
          <p:nvSpPr>
            <p:cNvPr id="1610" name="object 1613">
              <a:extLst>
                <a:ext uri="{FF2B5EF4-FFF2-40B4-BE49-F238E27FC236}">
                  <a16:creationId xmlns:a16="http://schemas.microsoft.com/office/drawing/2014/main" id="{3DE1BE47-92D1-97E2-F365-93D41CCB5DCD}"/>
                </a:ext>
              </a:extLst>
            </p:cNvPr>
            <p:cNvSpPr/>
            <p:nvPr/>
          </p:nvSpPr>
          <p:spPr>
            <a:xfrm>
              <a:off x="6270574" y="2809900"/>
              <a:ext cx="17780" cy="94615"/>
            </a:xfrm>
            <a:custGeom>
              <a:avLst/>
              <a:gdLst/>
              <a:ahLst/>
              <a:cxnLst/>
              <a:rect l="l" t="t" r="r" b="b"/>
              <a:pathLst>
                <a:path w="17779" h="94614">
                  <a:moveTo>
                    <a:pt x="863" y="68453"/>
                  </a:moveTo>
                  <a:lnTo>
                    <a:pt x="0" y="68453"/>
                  </a:lnTo>
                  <a:lnTo>
                    <a:pt x="38" y="81038"/>
                  </a:lnTo>
                  <a:lnTo>
                    <a:pt x="127" y="87414"/>
                  </a:lnTo>
                  <a:lnTo>
                    <a:pt x="292" y="93865"/>
                  </a:lnTo>
                  <a:lnTo>
                    <a:pt x="342" y="87414"/>
                  </a:lnTo>
                  <a:lnTo>
                    <a:pt x="469" y="81038"/>
                  </a:lnTo>
                  <a:lnTo>
                    <a:pt x="863" y="68453"/>
                  </a:lnTo>
                  <a:close/>
                </a:path>
                <a:path w="17779" h="94614">
                  <a:moveTo>
                    <a:pt x="17335" y="0"/>
                  </a:moveTo>
                  <a:lnTo>
                    <a:pt x="13309" y="23088"/>
                  </a:lnTo>
                  <a:lnTo>
                    <a:pt x="10972" y="47117"/>
                  </a:lnTo>
                  <a:lnTo>
                    <a:pt x="10591" y="71196"/>
                  </a:lnTo>
                  <a:lnTo>
                    <a:pt x="12420" y="94449"/>
                  </a:lnTo>
                  <a:lnTo>
                    <a:pt x="13271" y="71031"/>
                  </a:lnTo>
                  <a:lnTo>
                    <a:pt x="14439" y="47320"/>
                  </a:lnTo>
                  <a:lnTo>
                    <a:pt x="17335" y="0"/>
                  </a:lnTo>
                  <a:close/>
                </a:path>
              </a:pathLst>
            </a:custGeom>
            <a:solidFill>
              <a:srgbClr val="C77662"/>
            </a:solidFill>
          </p:spPr>
          <p:txBody>
            <a:bodyPr wrap="square" lIns="0" tIns="0" rIns="0" bIns="0" rtlCol="0"/>
            <a:lstStyle/>
            <a:p>
              <a:endParaRPr/>
            </a:p>
          </p:txBody>
        </p:sp>
        <p:sp>
          <p:nvSpPr>
            <p:cNvPr id="1611" name="object 1614">
              <a:extLst>
                <a:ext uri="{FF2B5EF4-FFF2-40B4-BE49-F238E27FC236}">
                  <a16:creationId xmlns:a16="http://schemas.microsoft.com/office/drawing/2014/main" id="{9C9FB068-2919-2AE5-7202-77B11CB8F120}"/>
                </a:ext>
              </a:extLst>
            </p:cNvPr>
            <p:cNvSpPr/>
            <p:nvPr/>
          </p:nvSpPr>
          <p:spPr>
            <a:xfrm>
              <a:off x="6254125" y="1993164"/>
              <a:ext cx="60325" cy="910590"/>
            </a:xfrm>
            <a:custGeom>
              <a:avLst/>
              <a:gdLst/>
              <a:ahLst/>
              <a:cxnLst/>
              <a:rect l="l" t="t" r="r" b="b"/>
              <a:pathLst>
                <a:path w="60325" h="910589">
                  <a:moveTo>
                    <a:pt x="22716" y="38100"/>
                  </a:moveTo>
                  <a:lnTo>
                    <a:pt x="17614" y="38100"/>
                  </a:lnTo>
                  <a:lnTo>
                    <a:pt x="20990" y="58420"/>
                  </a:lnTo>
                  <a:lnTo>
                    <a:pt x="23637" y="78740"/>
                  </a:lnTo>
                  <a:lnTo>
                    <a:pt x="25365" y="97790"/>
                  </a:lnTo>
                  <a:lnTo>
                    <a:pt x="25984" y="118110"/>
                  </a:lnTo>
                  <a:lnTo>
                    <a:pt x="26094" y="120650"/>
                  </a:lnTo>
                  <a:lnTo>
                    <a:pt x="31723" y="186690"/>
                  </a:lnTo>
                  <a:lnTo>
                    <a:pt x="35391" y="251460"/>
                  </a:lnTo>
                  <a:lnTo>
                    <a:pt x="35509" y="262890"/>
                  </a:lnTo>
                  <a:lnTo>
                    <a:pt x="36852" y="283210"/>
                  </a:lnTo>
                  <a:lnTo>
                    <a:pt x="37894" y="297180"/>
                  </a:lnTo>
                  <a:lnTo>
                    <a:pt x="38404" y="303530"/>
                  </a:lnTo>
                  <a:lnTo>
                    <a:pt x="40424" y="303530"/>
                  </a:lnTo>
                  <a:lnTo>
                    <a:pt x="39560" y="309880"/>
                  </a:lnTo>
                  <a:lnTo>
                    <a:pt x="43891" y="317500"/>
                  </a:lnTo>
                  <a:lnTo>
                    <a:pt x="41579" y="322580"/>
                  </a:lnTo>
                  <a:lnTo>
                    <a:pt x="43319" y="323850"/>
                  </a:lnTo>
                  <a:lnTo>
                    <a:pt x="43444" y="365760"/>
                  </a:lnTo>
                  <a:lnTo>
                    <a:pt x="44192" y="373380"/>
                  </a:lnTo>
                  <a:lnTo>
                    <a:pt x="44873" y="384810"/>
                  </a:lnTo>
                  <a:lnTo>
                    <a:pt x="45714" y="406400"/>
                  </a:lnTo>
                  <a:lnTo>
                    <a:pt x="47066" y="444500"/>
                  </a:lnTo>
                  <a:lnTo>
                    <a:pt x="47066" y="463550"/>
                  </a:lnTo>
                  <a:lnTo>
                    <a:pt x="47650" y="472440"/>
                  </a:lnTo>
                  <a:lnTo>
                    <a:pt x="48221" y="476250"/>
                  </a:lnTo>
                  <a:lnTo>
                    <a:pt x="48221" y="482600"/>
                  </a:lnTo>
                  <a:lnTo>
                    <a:pt x="48806" y="488950"/>
                  </a:lnTo>
                  <a:lnTo>
                    <a:pt x="49085" y="492760"/>
                  </a:lnTo>
                  <a:lnTo>
                    <a:pt x="49085" y="500380"/>
                  </a:lnTo>
                  <a:lnTo>
                    <a:pt x="49961" y="511810"/>
                  </a:lnTo>
                  <a:lnTo>
                    <a:pt x="52171" y="558800"/>
                  </a:lnTo>
                  <a:lnTo>
                    <a:pt x="52273" y="575310"/>
                  </a:lnTo>
                  <a:lnTo>
                    <a:pt x="54616" y="590550"/>
                  </a:lnTo>
                  <a:lnTo>
                    <a:pt x="57396" y="612140"/>
                  </a:lnTo>
                  <a:lnTo>
                    <a:pt x="57468" y="632460"/>
                  </a:lnTo>
                  <a:lnTo>
                    <a:pt x="51688" y="643890"/>
                  </a:lnTo>
                  <a:lnTo>
                    <a:pt x="52035" y="681990"/>
                  </a:lnTo>
                  <a:lnTo>
                    <a:pt x="53157" y="736600"/>
                  </a:lnTo>
                  <a:lnTo>
                    <a:pt x="54292" y="770890"/>
                  </a:lnTo>
                  <a:lnTo>
                    <a:pt x="51869" y="788670"/>
                  </a:lnTo>
                  <a:lnTo>
                    <a:pt x="51801" y="793750"/>
                  </a:lnTo>
                  <a:lnTo>
                    <a:pt x="51712" y="810260"/>
                  </a:lnTo>
                  <a:lnTo>
                    <a:pt x="52338" y="826770"/>
                  </a:lnTo>
                  <a:lnTo>
                    <a:pt x="52844" y="844550"/>
                  </a:lnTo>
                  <a:lnTo>
                    <a:pt x="52928" y="855980"/>
                  </a:lnTo>
                  <a:lnTo>
                    <a:pt x="53428" y="863600"/>
                  </a:lnTo>
                  <a:lnTo>
                    <a:pt x="54000" y="867410"/>
                  </a:lnTo>
                  <a:lnTo>
                    <a:pt x="53428" y="869950"/>
                  </a:lnTo>
                  <a:lnTo>
                    <a:pt x="53510" y="889000"/>
                  </a:lnTo>
                  <a:lnTo>
                    <a:pt x="54000" y="896620"/>
                  </a:lnTo>
                  <a:lnTo>
                    <a:pt x="54000" y="906780"/>
                  </a:lnTo>
                  <a:lnTo>
                    <a:pt x="54292" y="910590"/>
                  </a:lnTo>
                  <a:lnTo>
                    <a:pt x="55156" y="906780"/>
                  </a:lnTo>
                  <a:lnTo>
                    <a:pt x="56311" y="904240"/>
                  </a:lnTo>
                  <a:lnTo>
                    <a:pt x="56311" y="902970"/>
                  </a:lnTo>
                  <a:lnTo>
                    <a:pt x="55740" y="897890"/>
                  </a:lnTo>
                  <a:lnTo>
                    <a:pt x="55740" y="894080"/>
                  </a:lnTo>
                  <a:lnTo>
                    <a:pt x="54863" y="894080"/>
                  </a:lnTo>
                  <a:lnTo>
                    <a:pt x="54863" y="889000"/>
                  </a:lnTo>
                  <a:lnTo>
                    <a:pt x="55740" y="885190"/>
                  </a:lnTo>
                  <a:lnTo>
                    <a:pt x="55740" y="883920"/>
                  </a:lnTo>
                  <a:lnTo>
                    <a:pt x="54863" y="875030"/>
                  </a:lnTo>
                  <a:lnTo>
                    <a:pt x="55740" y="875030"/>
                  </a:lnTo>
                  <a:lnTo>
                    <a:pt x="55797" y="867410"/>
                  </a:lnTo>
                  <a:lnTo>
                    <a:pt x="56311" y="855980"/>
                  </a:lnTo>
                  <a:lnTo>
                    <a:pt x="55740" y="853440"/>
                  </a:lnTo>
                  <a:lnTo>
                    <a:pt x="55740" y="839470"/>
                  </a:lnTo>
                  <a:lnTo>
                    <a:pt x="54725" y="820420"/>
                  </a:lnTo>
                  <a:lnTo>
                    <a:pt x="54759" y="810260"/>
                  </a:lnTo>
                  <a:lnTo>
                    <a:pt x="56311" y="803910"/>
                  </a:lnTo>
                  <a:lnTo>
                    <a:pt x="56427" y="788670"/>
                  </a:lnTo>
                  <a:lnTo>
                    <a:pt x="56492" y="783590"/>
                  </a:lnTo>
                  <a:lnTo>
                    <a:pt x="56883" y="763270"/>
                  </a:lnTo>
                  <a:lnTo>
                    <a:pt x="58623" y="763270"/>
                  </a:lnTo>
                  <a:lnTo>
                    <a:pt x="58623" y="762000"/>
                  </a:lnTo>
                  <a:lnTo>
                    <a:pt x="56603" y="762000"/>
                  </a:lnTo>
                  <a:lnTo>
                    <a:pt x="56603" y="756920"/>
                  </a:lnTo>
                  <a:lnTo>
                    <a:pt x="56883" y="755650"/>
                  </a:lnTo>
                  <a:lnTo>
                    <a:pt x="55740" y="750570"/>
                  </a:lnTo>
                  <a:lnTo>
                    <a:pt x="57759" y="750570"/>
                  </a:lnTo>
                  <a:lnTo>
                    <a:pt x="57759" y="748030"/>
                  </a:lnTo>
                  <a:lnTo>
                    <a:pt x="56019" y="746760"/>
                  </a:lnTo>
                  <a:lnTo>
                    <a:pt x="57175" y="745490"/>
                  </a:lnTo>
                  <a:lnTo>
                    <a:pt x="58051" y="744220"/>
                  </a:lnTo>
                  <a:lnTo>
                    <a:pt x="55740" y="740410"/>
                  </a:lnTo>
                  <a:lnTo>
                    <a:pt x="57467" y="736600"/>
                  </a:lnTo>
                  <a:lnTo>
                    <a:pt x="56019" y="732790"/>
                  </a:lnTo>
                  <a:lnTo>
                    <a:pt x="57759" y="731520"/>
                  </a:lnTo>
                  <a:lnTo>
                    <a:pt x="57467" y="726440"/>
                  </a:lnTo>
                  <a:lnTo>
                    <a:pt x="56019" y="720090"/>
                  </a:lnTo>
                  <a:lnTo>
                    <a:pt x="59778" y="716280"/>
                  </a:lnTo>
                  <a:lnTo>
                    <a:pt x="57759" y="716280"/>
                  </a:lnTo>
                  <a:lnTo>
                    <a:pt x="59207" y="712470"/>
                  </a:lnTo>
                  <a:lnTo>
                    <a:pt x="59778" y="706120"/>
                  </a:lnTo>
                  <a:lnTo>
                    <a:pt x="59778" y="687070"/>
                  </a:lnTo>
                  <a:lnTo>
                    <a:pt x="58623" y="684530"/>
                  </a:lnTo>
                  <a:lnTo>
                    <a:pt x="58623" y="681990"/>
                  </a:lnTo>
                  <a:lnTo>
                    <a:pt x="58846" y="671830"/>
                  </a:lnTo>
                  <a:lnTo>
                    <a:pt x="59096" y="661670"/>
                  </a:lnTo>
                  <a:lnTo>
                    <a:pt x="59398" y="651510"/>
                  </a:lnTo>
                  <a:lnTo>
                    <a:pt x="59683" y="643890"/>
                  </a:lnTo>
                  <a:lnTo>
                    <a:pt x="59778" y="614680"/>
                  </a:lnTo>
                  <a:lnTo>
                    <a:pt x="58051" y="610870"/>
                  </a:lnTo>
                  <a:lnTo>
                    <a:pt x="57759" y="603250"/>
                  </a:lnTo>
                  <a:lnTo>
                    <a:pt x="56883" y="603250"/>
                  </a:lnTo>
                  <a:lnTo>
                    <a:pt x="56883" y="599440"/>
                  </a:lnTo>
                  <a:lnTo>
                    <a:pt x="57759" y="599440"/>
                  </a:lnTo>
                  <a:lnTo>
                    <a:pt x="57715" y="596900"/>
                  </a:lnTo>
                  <a:lnTo>
                    <a:pt x="56970" y="575310"/>
                  </a:lnTo>
                  <a:lnTo>
                    <a:pt x="56883" y="567690"/>
                  </a:lnTo>
                  <a:lnTo>
                    <a:pt x="53514" y="528320"/>
                  </a:lnTo>
                  <a:lnTo>
                    <a:pt x="51693" y="508000"/>
                  </a:lnTo>
                  <a:lnTo>
                    <a:pt x="49904" y="478790"/>
                  </a:lnTo>
                  <a:lnTo>
                    <a:pt x="49827" y="444500"/>
                  </a:lnTo>
                  <a:lnTo>
                    <a:pt x="48221" y="414020"/>
                  </a:lnTo>
                  <a:lnTo>
                    <a:pt x="47650" y="411480"/>
                  </a:lnTo>
                  <a:lnTo>
                    <a:pt x="47066" y="406400"/>
                  </a:lnTo>
                  <a:lnTo>
                    <a:pt x="47066" y="401320"/>
                  </a:lnTo>
                  <a:lnTo>
                    <a:pt x="48221" y="388620"/>
                  </a:lnTo>
                  <a:lnTo>
                    <a:pt x="49085" y="381000"/>
                  </a:lnTo>
                  <a:lnTo>
                    <a:pt x="49085" y="375920"/>
                  </a:lnTo>
                  <a:lnTo>
                    <a:pt x="48221" y="365760"/>
                  </a:lnTo>
                  <a:lnTo>
                    <a:pt x="48221" y="361950"/>
                  </a:lnTo>
                  <a:lnTo>
                    <a:pt x="47650" y="360680"/>
                  </a:lnTo>
                  <a:lnTo>
                    <a:pt x="47358" y="358140"/>
                  </a:lnTo>
                  <a:lnTo>
                    <a:pt x="47066" y="356870"/>
                  </a:lnTo>
                  <a:lnTo>
                    <a:pt x="47066" y="349250"/>
                  </a:lnTo>
                  <a:lnTo>
                    <a:pt x="46494" y="345440"/>
                  </a:lnTo>
                  <a:lnTo>
                    <a:pt x="46202" y="342900"/>
                  </a:lnTo>
                  <a:lnTo>
                    <a:pt x="46202" y="337820"/>
                  </a:lnTo>
                  <a:lnTo>
                    <a:pt x="45631" y="334010"/>
                  </a:lnTo>
                  <a:lnTo>
                    <a:pt x="45338" y="332740"/>
                  </a:lnTo>
                  <a:lnTo>
                    <a:pt x="45338" y="326390"/>
                  </a:lnTo>
                  <a:lnTo>
                    <a:pt x="44183" y="323850"/>
                  </a:lnTo>
                  <a:lnTo>
                    <a:pt x="44183" y="313690"/>
                  </a:lnTo>
                  <a:lnTo>
                    <a:pt x="43319" y="306070"/>
                  </a:lnTo>
                  <a:lnTo>
                    <a:pt x="43319" y="299720"/>
                  </a:lnTo>
                  <a:lnTo>
                    <a:pt x="42456" y="299720"/>
                  </a:lnTo>
                  <a:lnTo>
                    <a:pt x="42456" y="297180"/>
                  </a:lnTo>
                  <a:lnTo>
                    <a:pt x="43319" y="297180"/>
                  </a:lnTo>
                  <a:lnTo>
                    <a:pt x="43319" y="295910"/>
                  </a:lnTo>
                  <a:lnTo>
                    <a:pt x="43027" y="294640"/>
                  </a:lnTo>
                  <a:lnTo>
                    <a:pt x="41871" y="287020"/>
                  </a:lnTo>
                  <a:lnTo>
                    <a:pt x="41300" y="280670"/>
                  </a:lnTo>
                  <a:lnTo>
                    <a:pt x="41008" y="278130"/>
                  </a:lnTo>
                  <a:lnTo>
                    <a:pt x="40424" y="271780"/>
                  </a:lnTo>
                  <a:lnTo>
                    <a:pt x="40424" y="255270"/>
                  </a:lnTo>
                  <a:lnTo>
                    <a:pt x="39560" y="255270"/>
                  </a:lnTo>
                  <a:lnTo>
                    <a:pt x="39560" y="254000"/>
                  </a:lnTo>
                  <a:lnTo>
                    <a:pt x="40424" y="254000"/>
                  </a:lnTo>
                  <a:lnTo>
                    <a:pt x="40424" y="251460"/>
                  </a:lnTo>
                  <a:lnTo>
                    <a:pt x="39560" y="251460"/>
                  </a:lnTo>
                  <a:lnTo>
                    <a:pt x="39560" y="246380"/>
                  </a:lnTo>
                  <a:lnTo>
                    <a:pt x="40424" y="246380"/>
                  </a:lnTo>
                  <a:lnTo>
                    <a:pt x="39852" y="245110"/>
                  </a:lnTo>
                  <a:lnTo>
                    <a:pt x="39268" y="245110"/>
                  </a:lnTo>
                  <a:lnTo>
                    <a:pt x="37460" y="229870"/>
                  </a:lnTo>
                  <a:lnTo>
                    <a:pt x="37083" y="219710"/>
                  </a:lnTo>
                  <a:lnTo>
                    <a:pt x="37189" y="195580"/>
                  </a:lnTo>
                  <a:lnTo>
                    <a:pt x="37470" y="185420"/>
                  </a:lnTo>
                  <a:lnTo>
                    <a:pt x="37541" y="181610"/>
                  </a:lnTo>
                  <a:lnTo>
                    <a:pt x="36969" y="177800"/>
                  </a:lnTo>
                  <a:lnTo>
                    <a:pt x="36664" y="176530"/>
                  </a:lnTo>
                  <a:lnTo>
                    <a:pt x="36664" y="173990"/>
                  </a:lnTo>
                  <a:lnTo>
                    <a:pt x="35509" y="168910"/>
                  </a:lnTo>
                  <a:lnTo>
                    <a:pt x="35509" y="165100"/>
                  </a:lnTo>
                  <a:lnTo>
                    <a:pt x="34937" y="161290"/>
                  </a:lnTo>
                  <a:lnTo>
                    <a:pt x="34658" y="160020"/>
                  </a:lnTo>
                  <a:lnTo>
                    <a:pt x="34658" y="157480"/>
                  </a:lnTo>
                  <a:lnTo>
                    <a:pt x="33210" y="154940"/>
                  </a:lnTo>
                  <a:lnTo>
                    <a:pt x="31178" y="144780"/>
                  </a:lnTo>
                  <a:lnTo>
                    <a:pt x="29971" y="118110"/>
                  </a:lnTo>
                  <a:lnTo>
                    <a:pt x="29484" y="105410"/>
                  </a:lnTo>
                  <a:lnTo>
                    <a:pt x="29437" y="100330"/>
                  </a:lnTo>
                  <a:lnTo>
                    <a:pt x="29743" y="99060"/>
                  </a:lnTo>
                  <a:lnTo>
                    <a:pt x="29743" y="97790"/>
                  </a:lnTo>
                  <a:lnTo>
                    <a:pt x="28490" y="86360"/>
                  </a:lnTo>
                  <a:lnTo>
                    <a:pt x="25120" y="53340"/>
                  </a:lnTo>
                  <a:lnTo>
                    <a:pt x="24256" y="49530"/>
                  </a:lnTo>
                  <a:lnTo>
                    <a:pt x="23964" y="46990"/>
                  </a:lnTo>
                  <a:lnTo>
                    <a:pt x="23393" y="43180"/>
                  </a:lnTo>
                  <a:lnTo>
                    <a:pt x="23101" y="41910"/>
                  </a:lnTo>
                  <a:lnTo>
                    <a:pt x="23101" y="39370"/>
                  </a:lnTo>
                  <a:lnTo>
                    <a:pt x="22716" y="38100"/>
                  </a:lnTo>
                  <a:close/>
                </a:path>
                <a:path w="60325" h="910589">
                  <a:moveTo>
                    <a:pt x="17721" y="355600"/>
                  </a:moveTo>
                  <a:lnTo>
                    <a:pt x="17322" y="355600"/>
                  </a:lnTo>
                  <a:lnTo>
                    <a:pt x="16167" y="356870"/>
                  </a:lnTo>
                  <a:lnTo>
                    <a:pt x="14439" y="360680"/>
                  </a:lnTo>
                  <a:lnTo>
                    <a:pt x="14439" y="369570"/>
                  </a:lnTo>
                  <a:lnTo>
                    <a:pt x="13855" y="372110"/>
                  </a:lnTo>
                  <a:lnTo>
                    <a:pt x="13855" y="373380"/>
                  </a:lnTo>
                  <a:lnTo>
                    <a:pt x="14439" y="377190"/>
                  </a:lnTo>
                  <a:lnTo>
                    <a:pt x="15011" y="379730"/>
                  </a:lnTo>
                  <a:lnTo>
                    <a:pt x="15011" y="381000"/>
                  </a:lnTo>
                  <a:lnTo>
                    <a:pt x="15595" y="382270"/>
                  </a:lnTo>
                  <a:lnTo>
                    <a:pt x="15874" y="383540"/>
                  </a:lnTo>
                  <a:lnTo>
                    <a:pt x="15874" y="384810"/>
                  </a:lnTo>
                  <a:lnTo>
                    <a:pt x="16459" y="387350"/>
                  </a:lnTo>
                  <a:lnTo>
                    <a:pt x="17322" y="387350"/>
                  </a:lnTo>
                  <a:lnTo>
                    <a:pt x="17322" y="401320"/>
                  </a:lnTo>
                  <a:lnTo>
                    <a:pt x="16459" y="401320"/>
                  </a:lnTo>
                  <a:lnTo>
                    <a:pt x="16459" y="414020"/>
                  </a:lnTo>
                  <a:lnTo>
                    <a:pt x="17322" y="417830"/>
                  </a:lnTo>
                  <a:lnTo>
                    <a:pt x="17406" y="424180"/>
                  </a:lnTo>
                  <a:lnTo>
                    <a:pt x="17906" y="431800"/>
                  </a:lnTo>
                  <a:lnTo>
                    <a:pt x="17906" y="435610"/>
                  </a:lnTo>
                  <a:lnTo>
                    <a:pt x="18770" y="439420"/>
                  </a:lnTo>
                  <a:lnTo>
                    <a:pt x="19342" y="440690"/>
                  </a:lnTo>
                  <a:lnTo>
                    <a:pt x="19342" y="445770"/>
                  </a:lnTo>
                  <a:lnTo>
                    <a:pt x="19634" y="447040"/>
                  </a:lnTo>
                  <a:lnTo>
                    <a:pt x="20218" y="450850"/>
                  </a:lnTo>
                  <a:lnTo>
                    <a:pt x="20288" y="463550"/>
                  </a:lnTo>
                  <a:lnTo>
                    <a:pt x="20497" y="478790"/>
                  </a:lnTo>
                  <a:lnTo>
                    <a:pt x="19634" y="482600"/>
                  </a:lnTo>
                  <a:lnTo>
                    <a:pt x="21961" y="490220"/>
                  </a:lnTo>
                  <a:lnTo>
                    <a:pt x="22882" y="499110"/>
                  </a:lnTo>
                  <a:lnTo>
                    <a:pt x="23045" y="508000"/>
                  </a:lnTo>
                  <a:lnTo>
                    <a:pt x="23101" y="516890"/>
                  </a:lnTo>
                  <a:lnTo>
                    <a:pt x="23964" y="520700"/>
                  </a:lnTo>
                  <a:lnTo>
                    <a:pt x="23964" y="524510"/>
                  </a:lnTo>
                  <a:lnTo>
                    <a:pt x="25120" y="524510"/>
                  </a:lnTo>
                  <a:lnTo>
                    <a:pt x="25120" y="528320"/>
                  </a:lnTo>
                  <a:lnTo>
                    <a:pt x="23672" y="528320"/>
                  </a:lnTo>
                  <a:lnTo>
                    <a:pt x="23672" y="529590"/>
                  </a:lnTo>
                  <a:lnTo>
                    <a:pt x="23964" y="529590"/>
                  </a:lnTo>
                  <a:lnTo>
                    <a:pt x="24256" y="530860"/>
                  </a:lnTo>
                  <a:lnTo>
                    <a:pt x="24549" y="533400"/>
                  </a:lnTo>
                  <a:lnTo>
                    <a:pt x="25120" y="534670"/>
                  </a:lnTo>
                  <a:lnTo>
                    <a:pt x="25120" y="535940"/>
                  </a:lnTo>
                  <a:lnTo>
                    <a:pt x="25412" y="537210"/>
                  </a:lnTo>
                  <a:lnTo>
                    <a:pt x="25412" y="539750"/>
                  </a:lnTo>
                  <a:lnTo>
                    <a:pt x="25984" y="542290"/>
                  </a:lnTo>
                  <a:lnTo>
                    <a:pt x="25912" y="544830"/>
                  </a:lnTo>
                  <a:lnTo>
                    <a:pt x="25412" y="553720"/>
                  </a:lnTo>
                  <a:lnTo>
                    <a:pt x="23964" y="558800"/>
                  </a:lnTo>
                  <a:lnTo>
                    <a:pt x="23672" y="560070"/>
                  </a:lnTo>
                  <a:lnTo>
                    <a:pt x="23672" y="565150"/>
                  </a:lnTo>
                  <a:lnTo>
                    <a:pt x="23964" y="567690"/>
                  </a:lnTo>
                  <a:lnTo>
                    <a:pt x="25120" y="570230"/>
                  </a:lnTo>
                  <a:lnTo>
                    <a:pt x="25120" y="575310"/>
                  </a:lnTo>
                  <a:lnTo>
                    <a:pt x="25984" y="579120"/>
                  </a:lnTo>
                  <a:lnTo>
                    <a:pt x="25984" y="584200"/>
                  </a:lnTo>
                  <a:lnTo>
                    <a:pt x="26568" y="585470"/>
                  </a:lnTo>
                  <a:lnTo>
                    <a:pt x="26568" y="590550"/>
                  </a:lnTo>
                  <a:lnTo>
                    <a:pt x="26860" y="593090"/>
                  </a:lnTo>
                  <a:lnTo>
                    <a:pt x="26860" y="594360"/>
                  </a:lnTo>
                  <a:lnTo>
                    <a:pt x="27431" y="596900"/>
                  </a:lnTo>
                  <a:lnTo>
                    <a:pt x="27950" y="579120"/>
                  </a:lnTo>
                  <a:lnTo>
                    <a:pt x="28489" y="565150"/>
                  </a:lnTo>
                  <a:lnTo>
                    <a:pt x="28407" y="544830"/>
                  </a:lnTo>
                  <a:lnTo>
                    <a:pt x="26276" y="528320"/>
                  </a:lnTo>
                  <a:lnTo>
                    <a:pt x="26769" y="502920"/>
                  </a:lnTo>
                  <a:lnTo>
                    <a:pt x="25014" y="476250"/>
                  </a:lnTo>
                  <a:lnTo>
                    <a:pt x="22013" y="449580"/>
                  </a:lnTo>
                  <a:lnTo>
                    <a:pt x="18770" y="424180"/>
                  </a:lnTo>
                  <a:lnTo>
                    <a:pt x="18455" y="391160"/>
                  </a:lnTo>
                  <a:lnTo>
                    <a:pt x="17721" y="355600"/>
                  </a:lnTo>
                  <a:close/>
                </a:path>
                <a:path w="60325" h="910589">
                  <a:moveTo>
                    <a:pt x="18186" y="350520"/>
                  </a:moveTo>
                  <a:lnTo>
                    <a:pt x="17616" y="350520"/>
                  </a:lnTo>
                  <a:lnTo>
                    <a:pt x="17721" y="355600"/>
                  </a:lnTo>
                  <a:lnTo>
                    <a:pt x="18186" y="355600"/>
                  </a:lnTo>
                  <a:lnTo>
                    <a:pt x="18186" y="350520"/>
                  </a:lnTo>
                  <a:close/>
                </a:path>
                <a:path w="60325" h="910589">
                  <a:moveTo>
                    <a:pt x="13933" y="190500"/>
                  </a:moveTo>
                  <a:lnTo>
                    <a:pt x="5486" y="190500"/>
                  </a:lnTo>
                  <a:lnTo>
                    <a:pt x="5486" y="194310"/>
                  </a:lnTo>
                  <a:lnTo>
                    <a:pt x="6921" y="196850"/>
                  </a:lnTo>
                  <a:lnTo>
                    <a:pt x="4902" y="199390"/>
                  </a:lnTo>
                  <a:lnTo>
                    <a:pt x="9524" y="237490"/>
                  </a:lnTo>
                  <a:lnTo>
                    <a:pt x="10680" y="250190"/>
                  </a:lnTo>
                  <a:lnTo>
                    <a:pt x="11544" y="256540"/>
                  </a:lnTo>
                  <a:lnTo>
                    <a:pt x="11544" y="262890"/>
                  </a:lnTo>
                  <a:lnTo>
                    <a:pt x="11836" y="265430"/>
                  </a:lnTo>
                  <a:lnTo>
                    <a:pt x="12420" y="269240"/>
                  </a:lnTo>
                  <a:lnTo>
                    <a:pt x="12420" y="280670"/>
                  </a:lnTo>
                  <a:lnTo>
                    <a:pt x="13563" y="283210"/>
                  </a:lnTo>
                  <a:lnTo>
                    <a:pt x="13563" y="294640"/>
                  </a:lnTo>
                  <a:lnTo>
                    <a:pt x="14439" y="302260"/>
                  </a:lnTo>
                  <a:lnTo>
                    <a:pt x="14439" y="317500"/>
                  </a:lnTo>
                  <a:lnTo>
                    <a:pt x="15303" y="317500"/>
                  </a:lnTo>
                  <a:lnTo>
                    <a:pt x="15303" y="323850"/>
                  </a:lnTo>
                  <a:lnTo>
                    <a:pt x="14439" y="323850"/>
                  </a:lnTo>
                  <a:lnTo>
                    <a:pt x="14439" y="328930"/>
                  </a:lnTo>
                  <a:lnTo>
                    <a:pt x="15011" y="331470"/>
                  </a:lnTo>
                  <a:lnTo>
                    <a:pt x="15011" y="334010"/>
                  </a:lnTo>
                  <a:lnTo>
                    <a:pt x="15303" y="335280"/>
                  </a:lnTo>
                  <a:lnTo>
                    <a:pt x="15303" y="337820"/>
                  </a:lnTo>
                  <a:lnTo>
                    <a:pt x="15874" y="340360"/>
                  </a:lnTo>
                  <a:lnTo>
                    <a:pt x="16459" y="341630"/>
                  </a:lnTo>
                  <a:lnTo>
                    <a:pt x="16459" y="346710"/>
                  </a:lnTo>
                  <a:lnTo>
                    <a:pt x="17322" y="350520"/>
                  </a:lnTo>
                  <a:lnTo>
                    <a:pt x="17616" y="350520"/>
                  </a:lnTo>
                  <a:lnTo>
                    <a:pt x="17119" y="326390"/>
                  </a:lnTo>
                  <a:lnTo>
                    <a:pt x="17006" y="317500"/>
                  </a:lnTo>
                  <a:lnTo>
                    <a:pt x="16751" y="290830"/>
                  </a:lnTo>
                  <a:lnTo>
                    <a:pt x="13415" y="245110"/>
                  </a:lnTo>
                  <a:lnTo>
                    <a:pt x="11731" y="219710"/>
                  </a:lnTo>
                  <a:lnTo>
                    <a:pt x="11246" y="209550"/>
                  </a:lnTo>
                  <a:lnTo>
                    <a:pt x="11264" y="200660"/>
                  </a:lnTo>
                  <a:lnTo>
                    <a:pt x="13664" y="193040"/>
                  </a:lnTo>
                  <a:lnTo>
                    <a:pt x="13933" y="190500"/>
                  </a:lnTo>
                  <a:close/>
                </a:path>
                <a:path w="60325" h="910589">
                  <a:moveTo>
                    <a:pt x="0" y="175260"/>
                  </a:moveTo>
                  <a:lnTo>
                    <a:pt x="0" y="187960"/>
                  </a:lnTo>
                  <a:lnTo>
                    <a:pt x="571" y="189230"/>
                  </a:lnTo>
                  <a:lnTo>
                    <a:pt x="863" y="190500"/>
                  </a:lnTo>
                  <a:lnTo>
                    <a:pt x="863" y="193040"/>
                  </a:lnTo>
                  <a:lnTo>
                    <a:pt x="1435" y="193040"/>
                  </a:lnTo>
                  <a:lnTo>
                    <a:pt x="2590" y="195580"/>
                  </a:lnTo>
                  <a:lnTo>
                    <a:pt x="3174" y="191770"/>
                  </a:lnTo>
                  <a:lnTo>
                    <a:pt x="3746" y="190500"/>
                  </a:lnTo>
                  <a:lnTo>
                    <a:pt x="13933" y="190500"/>
                  </a:lnTo>
                  <a:lnTo>
                    <a:pt x="14068" y="189230"/>
                  </a:lnTo>
                  <a:lnTo>
                    <a:pt x="7505" y="189230"/>
                  </a:lnTo>
                  <a:lnTo>
                    <a:pt x="6921" y="187960"/>
                  </a:lnTo>
                  <a:lnTo>
                    <a:pt x="5765" y="186690"/>
                  </a:lnTo>
                  <a:lnTo>
                    <a:pt x="2882" y="186690"/>
                  </a:lnTo>
                  <a:lnTo>
                    <a:pt x="1727" y="182880"/>
                  </a:lnTo>
                  <a:lnTo>
                    <a:pt x="0" y="175260"/>
                  </a:lnTo>
                  <a:close/>
                </a:path>
                <a:path w="60325" h="910589">
                  <a:moveTo>
                    <a:pt x="13855" y="0"/>
                  </a:moveTo>
                  <a:lnTo>
                    <a:pt x="12699" y="2540"/>
                  </a:lnTo>
                  <a:lnTo>
                    <a:pt x="12420" y="3810"/>
                  </a:lnTo>
                  <a:lnTo>
                    <a:pt x="12420" y="6350"/>
                  </a:lnTo>
                  <a:lnTo>
                    <a:pt x="12128" y="8890"/>
                  </a:lnTo>
                  <a:lnTo>
                    <a:pt x="11544" y="11430"/>
                  </a:lnTo>
                  <a:lnTo>
                    <a:pt x="11544" y="19050"/>
                  </a:lnTo>
                  <a:lnTo>
                    <a:pt x="11836" y="25400"/>
                  </a:lnTo>
                  <a:lnTo>
                    <a:pt x="13855" y="34290"/>
                  </a:lnTo>
                  <a:lnTo>
                    <a:pt x="6642" y="35560"/>
                  </a:lnTo>
                  <a:lnTo>
                    <a:pt x="5765" y="39370"/>
                  </a:lnTo>
                  <a:lnTo>
                    <a:pt x="5699" y="41910"/>
                  </a:lnTo>
                  <a:lnTo>
                    <a:pt x="4902" y="57150"/>
                  </a:lnTo>
                  <a:lnTo>
                    <a:pt x="4330" y="58420"/>
                  </a:lnTo>
                  <a:lnTo>
                    <a:pt x="3746" y="60960"/>
                  </a:lnTo>
                  <a:lnTo>
                    <a:pt x="3746" y="67310"/>
                  </a:lnTo>
                  <a:lnTo>
                    <a:pt x="5194" y="73660"/>
                  </a:lnTo>
                  <a:lnTo>
                    <a:pt x="4902" y="76200"/>
                  </a:lnTo>
                  <a:lnTo>
                    <a:pt x="4902" y="77470"/>
                  </a:lnTo>
                  <a:lnTo>
                    <a:pt x="5765" y="85090"/>
                  </a:lnTo>
                  <a:lnTo>
                    <a:pt x="5765" y="87630"/>
                  </a:lnTo>
                  <a:lnTo>
                    <a:pt x="6349" y="90170"/>
                  </a:lnTo>
                  <a:lnTo>
                    <a:pt x="6642" y="90170"/>
                  </a:lnTo>
                  <a:lnTo>
                    <a:pt x="6642" y="95250"/>
                  </a:lnTo>
                  <a:lnTo>
                    <a:pt x="7797" y="97790"/>
                  </a:lnTo>
                  <a:lnTo>
                    <a:pt x="7797" y="100330"/>
                  </a:lnTo>
                  <a:lnTo>
                    <a:pt x="10109" y="100330"/>
                  </a:lnTo>
                  <a:lnTo>
                    <a:pt x="7797" y="123190"/>
                  </a:lnTo>
                  <a:lnTo>
                    <a:pt x="6921" y="125730"/>
                  </a:lnTo>
                  <a:lnTo>
                    <a:pt x="5765" y="130810"/>
                  </a:lnTo>
                  <a:lnTo>
                    <a:pt x="6349" y="132080"/>
                  </a:lnTo>
                  <a:lnTo>
                    <a:pt x="6642" y="134620"/>
                  </a:lnTo>
                  <a:lnTo>
                    <a:pt x="7797" y="140970"/>
                  </a:lnTo>
                  <a:lnTo>
                    <a:pt x="8661" y="144780"/>
                  </a:lnTo>
                  <a:lnTo>
                    <a:pt x="9232" y="146050"/>
                  </a:lnTo>
                  <a:lnTo>
                    <a:pt x="9524" y="147320"/>
                  </a:lnTo>
                  <a:lnTo>
                    <a:pt x="10972" y="152400"/>
                  </a:lnTo>
                  <a:lnTo>
                    <a:pt x="10805" y="157480"/>
                  </a:lnTo>
                  <a:lnTo>
                    <a:pt x="10680" y="166370"/>
                  </a:lnTo>
                  <a:lnTo>
                    <a:pt x="11544" y="172720"/>
                  </a:lnTo>
                  <a:lnTo>
                    <a:pt x="11617" y="177800"/>
                  </a:lnTo>
                  <a:lnTo>
                    <a:pt x="11836" y="185420"/>
                  </a:lnTo>
                  <a:lnTo>
                    <a:pt x="10680" y="189230"/>
                  </a:lnTo>
                  <a:lnTo>
                    <a:pt x="14068" y="189230"/>
                  </a:lnTo>
                  <a:lnTo>
                    <a:pt x="14471" y="185420"/>
                  </a:lnTo>
                  <a:lnTo>
                    <a:pt x="14439" y="162560"/>
                  </a:lnTo>
                  <a:lnTo>
                    <a:pt x="13563" y="154940"/>
                  </a:lnTo>
                  <a:lnTo>
                    <a:pt x="13563" y="153670"/>
                  </a:lnTo>
                  <a:lnTo>
                    <a:pt x="12420" y="153670"/>
                  </a:lnTo>
                  <a:lnTo>
                    <a:pt x="11499" y="147320"/>
                  </a:lnTo>
                  <a:lnTo>
                    <a:pt x="10715" y="135890"/>
                  </a:lnTo>
                  <a:lnTo>
                    <a:pt x="11070" y="125730"/>
                  </a:lnTo>
                  <a:lnTo>
                    <a:pt x="13563" y="120650"/>
                  </a:lnTo>
                  <a:lnTo>
                    <a:pt x="13563" y="118110"/>
                  </a:lnTo>
                  <a:lnTo>
                    <a:pt x="9622" y="78740"/>
                  </a:lnTo>
                  <a:lnTo>
                    <a:pt x="9524" y="72390"/>
                  </a:lnTo>
                  <a:lnTo>
                    <a:pt x="8397" y="58420"/>
                  </a:lnTo>
                  <a:lnTo>
                    <a:pt x="8276" y="55880"/>
                  </a:lnTo>
                  <a:lnTo>
                    <a:pt x="8369" y="45720"/>
                  </a:lnTo>
                  <a:lnTo>
                    <a:pt x="17364" y="45720"/>
                  </a:lnTo>
                  <a:lnTo>
                    <a:pt x="17614" y="38100"/>
                  </a:lnTo>
                  <a:lnTo>
                    <a:pt x="22716" y="38100"/>
                  </a:lnTo>
                  <a:lnTo>
                    <a:pt x="21945" y="35560"/>
                  </a:lnTo>
                  <a:lnTo>
                    <a:pt x="21081" y="30480"/>
                  </a:lnTo>
                  <a:lnTo>
                    <a:pt x="20218" y="26670"/>
                  </a:lnTo>
                  <a:lnTo>
                    <a:pt x="17675" y="13970"/>
                  </a:lnTo>
                  <a:lnTo>
                    <a:pt x="16165" y="7620"/>
                  </a:lnTo>
                  <a:lnTo>
                    <a:pt x="15090" y="3810"/>
                  </a:lnTo>
                  <a:lnTo>
                    <a:pt x="13855" y="0"/>
                  </a:lnTo>
                  <a:close/>
                </a:path>
                <a:path w="60325" h="910589">
                  <a:moveTo>
                    <a:pt x="17364" y="45720"/>
                  </a:moveTo>
                  <a:lnTo>
                    <a:pt x="8369" y="45720"/>
                  </a:lnTo>
                  <a:lnTo>
                    <a:pt x="10680" y="50800"/>
                  </a:lnTo>
                  <a:lnTo>
                    <a:pt x="11544" y="52070"/>
                  </a:lnTo>
                  <a:lnTo>
                    <a:pt x="16459" y="53340"/>
                  </a:lnTo>
                  <a:lnTo>
                    <a:pt x="17030" y="55880"/>
                  </a:lnTo>
                  <a:lnTo>
                    <a:pt x="17364" y="45720"/>
                  </a:lnTo>
                  <a:close/>
                </a:path>
              </a:pathLst>
            </a:custGeom>
            <a:solidFill>
              <a:srgbClr val="E3AA99"/>
            </a:solidFill>
          </p:spPr>
          <p:txBody>
            <a:bodyPr wrap="square" lIns="0" tIns="0" rIns="0" bIns="0" rtlCol="0"/>
            <a:lstStyle/>
            <a:p>
              <a:endParaRPr/>
            </a:p>
          </p:txBody>
        </p:sp>
        <p:sp>
          <p:nvSpPr>
            <p:cNvPr id="1612" name="object 1615">
              <a:extLst>
                <a:ext uri="{FF2B5EF4-FFF2-40B4-BE49-F238E27FC236}">
                  <a16:creationId xmlns:a16="http://schemas.microsoft.com/office/drawing/2014/main" id="{661312C2-527D-A710-9B95-882C8F95B6CB}"/>
                </a:ext>
              </a:extLst>
            </p:cNvPr>
            <p:cNvSpPr/>
            <p:nvPr/>
          </p:nvSpPr>
          <p:spPr>
            <a:xfrm>
              <a:off x="6394769" y="2897985"/>
              <a:ext cx="1270" cy="5715"/>
            </a:xfrm>
            <a:custGeom>
              <a:avLst/>
              <a:gdLst/>
              <a:ahLst/>
              <a:cxnLst/>
              <a:rect l="l" t="t" r="r" b="b"/>
              <a:pathLst>
                <a:path w="1270" h="5714">
                  <a:moveTo>
                    <a:pt x="292" y="0"/>
                  </a:moveTo>
                  <a:lnTo>
                    <a:pt x="0" y="0"/>
                  </a:lnTo>
                  <a:lnTo>
                    <a:pt x="0" y="5194"/>
                  </a:lnTo>
                  <a:lnTo>
                    <a:pt x="863" y="5194"/>
                  </a:lnTo>
                  <a:lnTo>
                    <a:pt x="584" y="3454"/>
                  </a:lnTo>
                  <a:lnTo>
                    <a:pt x="292" y="1727"/>
                  </a:lnTo>
                  <a:lnTo>
                    <a:pt x="292" y="0"/>
                  </a:lnTo>
                  <a:close/>
                </a:path>
              </a:pathLst>
            </a:custGeom>
            <a:solidFill>
              <a:srgbClr val="BABCBC"/>
            </a:solidFill>
          </p:spPr>
          <p:txBody>
            <a:bodyPr wrap="square" lIns="0" tIns="0" rIns="0" bIns="0" rtlCol="0"/>
            <a:lstStyle/>
            <a:p>
              <a:endParaRPr/>
            </a:p>
          </p:txBody>
        </p:sp>
        <p:sp>
          <p:nvSpPr>
            <p:cNvPr id="1613" name="object 1616">
              <a:extLst>
                <a:ext uri="{FF2B5EF4-FFF2-40B4-BE49-F238E27FC236}">
                  <a16:creationId xmlns:a16="http://schemas.microsoft.com/office/drawing/2014/main" id="{07B3D8D0-1558-D83F-2E64-4154E553035A}"/>
                </a:ext>
              </a:extLst>
            </p:cNvPr>
            <p:cNvSpPr/>
            <p:nvPr/>
          </p:nvSpPr>
          <p:spPr>
            <a:xfrm>
              <a:off x="6309853" y="2897111"/>
              <a:ext cx="635" cy="5080"/>
            </a:xfrm>
            <a:custGeom>
              <a:avLst/>
              <a:gdLst/>
              <a:ahLst/>
              <a:cxnLst/>
              <a:rect l="l" t="t" r="r" b="b"/>
              <a:pathLst>
                <a:path w="635" h="5080">
                  <a:moveTo>
                    <a:pt x="584" y="0"/>
                  </a:moveTo>
                  <a:lnTo>
                    <a:pt x="292" y="863"/>
                  </a:lnTo>
                  <a:lnTo>
                    <a:pt x="0" y="2032"/>
                  </a:lnTo>
                  <a:lnTo>
                    <a:pt x="0" y="3467"/>
                  </a:lnTo>
                  <a:lnTo>
                    <a:pt x="584" y="4622"/>
                  </a:lnTo>
                  <a:lnTo>
                    <a:pt x="584" y="0"/>
                  </a:lnTo>
                  <a:close/>
                </a:path>
              </a:pathLst>
            </a:custGeom>
            <a:solidFill>
              <a:srgbClr val="CB8F83"/>
            </a:solidFill>
          </p:spPr>
          <p:txBody>
            <a:bodyPr wrap="square" lIns="0" tIns="0" rIns="0" bIns="0" rtlCol="0"/>
            <a:lstStyle/>
            <a:p>
              <a:endParaRPr/>
            </a:p>
          </p:txBody>
        </p:sp>
        <p:sp>
          <p:nvSpPr>
            <p:cNvPr id="1614" name="object 1617">
              <a:extLst>
                <a:ext uri="{FF2B5EF4-FFF2-40B4-BE49-F238E27FC236}">
                  <a16:creationId xmlns:a16="http://schemas.microsoft.com/office/drawing/2014/main" id="{EE606FDC-B49E-B568-D0A0-924937B15FFA}"/>
                </a:ext>
              </a:extLst>
            </p:cNvPr>
            <p:cNvSpPr/>
            <p:nvPr/>
          </p:nvSpPr>
          <p:spPr>
            <a:xfrm>
              <a:off x="6308992" y="2896529"/>
              <a:ext cx="1905" cy="3810"/>
            </a:xfrm>
            <a:custGeom>
              <a:avLst/>
              <a:gdLst/>
              <a:ahLst/>
              <a:cxnLst/>
              <a:rect l="l" t="t" r="r" b="b"/>
              <a:pathLst>
                <a:path w="1904" h="3810">
                  <a:moveTo>
                    <a:pt x="1447" y="0"/>
                  </a:moveTo>
                  <a:lnTo>
                    <a:pt x="876" y="1155"/>
                  </a:lnTo>
                  <a:lnTo>
                    <a:pt x="292" y="2311"/>
                  </a:lnTo>
                  <a:lnTo>
                    <a:pt x="0" y="3759"/>
                  </a:lnTo>
                  <a:lnTo>
                    <a:pt x="876" y="3759"/>
                  </a:lnTo>
                  <a:lnTo>
                    <a:pt x="876" y="2603"/>
                  </a:lnTo>
                  <a:lnTo>
                    <a:pt x="1155" y="1447"/>
                  </a:lnTo>
                  <a:lnTo>
                    <a:pt x="1447" y="584"/>
                  </a:lnTo>
                  <a:lnTo>
                    <a:pt x="1447" y="0"/>
                  </a:lnTo>
                  <a:close/>
                </a:path>
              </a:pathLst>
            </a:custGeom>
            <a:solidFill>
              <a:srgbClr val="AE9FA0"/>
            </a:solidFill>
          </p:spPr>
          <p:txBody>
            <a:bodyPr wrap="square" lIns="0" tIns="0" rIns="0" bIns="0" rtlCol="0"/>
            <a:lstStyle/>
            <a:p>
              <a:endParaRPr/>
            </a:p>
          </p:txBody>
        </p:sp>
        <p:sp>
          <p:nvSpPr>
            <p:cNvPr id="1615" name="object 1618">
              <a:extLst>
                <a:ext uri="{FF2B5EF4-FFF2-40B4-BE49-F238E27FC236}">
                  <a16:creationId xmlns:a16="http://schemas.microsoft.com/office/drawing/2014/main" id="{E40850F6-3182-A5D0-ED56-0E908E4E028F}"/>
                </a:ext>
              </a:extLst>
            </p:cNvPr>
            <p:cNvSpPr/>
            <p:nvPr/>
          </p:nvSpPr>
          <p:spPr>
            <a:xfrm>
              <a:off x="6207909" y="2858986"/>
              <a:ext cx="1270" cy="40640"/>
            </a:xfrm>
            <a:custGeom>
              <a:avLst/>
              <a:gdLst/>
              <a:ahLst/>
              <a:cxnLst/>
              <a:rect l="l" t="t" r="r" b="b"/>
              <a:pathLst>
                <a:path w="1270" h="40639">
                  <a:moveTo>
                    <a:pt x="863" y="0"/>
                  </a:moveTo>
                  <a:lnTo>
                    <a:pt x="0" y="0"/>
                  </a:lnTo>
                  <a:lnTo>
                    <a:pt x="0" y="40436"/>
                  </a:lnTo>
                  <a:lnTo>
                    <a:pt x="863" y="40436"/>
                  </a:lnTo>
                  <a:lnTo>
                    <a:pt x="863" y="0"/>
                  </a:lnTo>
                  <a:close/>
                </a:path>
              </a:pathLst>
            </a:custGeom>
            <a:solidFill>
              <a:srgbClr val="BABCBC"/>
            </a:solidFill>
          </p:spPr>
          <p:txBody>
            <a:bodyPr wrap="square" lIns="0" tIns="0" rIns="0" bIns="0" rtlCol="0"/>
            <a:lstStyle/>
            <a:p>
              <a:endParaRPr/>
            </a:p>
          </p:txBody>
        </p:sp>
        <p:sp>
          <p:nvSpPr>
            <p:cNvPr id="1616" name="object 1619">
              <a:extLst>
                <a:ext uri="{FF2B5EF4-FFF2-40B4-BE49-F238E27FC236}">
                  <a16:creationId xmlns:a16="http://schemas.microsoft.com/office/drawing/2014/main" id="{407EBD17-F88C-3BAC-D323-9EA92BB89F41}"/>
                </a:ext>
              </a:extLst>
            </p:cNvPr>
            <p:cNvSpPr/>
            <p:nvPr/>
          </p:nvSpPr>
          <p:spPr>
            <a:xfrm>
              <a:off x="6318522" y="2896245"/>
              <a:ext cx="5080" cy="2540"/>
            </a:xfrm>
            <a:custGeom>
              <a:avLst/>
              <a:gdLst/>
              <a:ahLst/>
              <a:cxnLst/>
              <a:rect l="l" t="t" r="r" b="b"/>
              <a:pathLst>
                <a:path w="5079" h="2539">
                  <a:moveTo>
                    <a:pt x="4038" y="0"/>
                  </a:moveTo>
                  <a:lnTo>
                    <a:pt x="863" y="0"/>
                  </a:lnTo>
                  <a:lnTo>
                    <a:pt x="584" y="571"/>
                  </a:lnTo>
                  <a:lnTo>
                    <a:pt x="0" y="2311"/>
                  </a:lnTo>
                  <a:lnTo>
                    <a:pt x="4914" y="2311"/>
                  </a:lnTo>
                  <a:lnTo>
                    <a:pt x="4330" y="571"/>
                  </a:lnTo>
                  <a:lnTo>
                    <a:pt x="4038" y="0"/>
                  </a:lnTo>
                  <a:close/>
                </a:path>
              </a:pathLst>
            </a:custGeom>
            <a:solidFill>
              <a:srgbClr val="8C2F26"/>
            </a:solidFill>
          </p:spPr>
          <p:txBody>
            <a:bodyPr wrap="square" lIns="0" tIns="0" rIns="0" bIns="0" rtlCol="0"/>
            <a:lstStyle/>
            <a:p>
              <a:endParaRPr/>
            </a:p>
          </p:txBody>
        </p:sp>
        <p:sp>
          <p:nvSpPr>
            <p:cNvPr id="1617" name="object 1620">
              <a:extLst>
                <a:ext uri="{FF2B5EF4-FFF2-40B4-BE49-F238E27FC236}">
                  <a16:creationId xmlns:a16="http://schemas.microsoft.com/office/drawing/2014/main" id="{60D7184B-A446-93C0-54F6-E3D9EE84ECA1}"/>
                </a:ext>
              </a:extLst>
            </p:cNvPr>
            <p:cNvSpPr/>
            <p:nvPr/>
          </p:nvSpPr>
          <p:spPr>
            <a:xfrm>
              <a:off x="6393614" y="2894510"/>
              <a:ext cx="1905" cy="4445"/>
            </a:xfrm>
            <a:custGeom>
              <a:avLst/>
              <a:gdLst/>
              <a:ahLst/>
              <a:cxnLst/>
              <a:rect l="l" t="t" r="r" b="b"/>
              <a:pathLst>
                <a:path w="1904" h="4444">
                  <a:moveTo>
                    <a:pt x="1155" y="0"/>
                  </a:moveTo>
                  <a:lnTo>
                    <a:pt x="0" y="0"/>
                  </a:lnTo>
                  <a:lnTo>
                    <a:pt x="292" y="1155"/>
                  </a:lnTo>
                  <a:lnTo>
                    <a:pt x="584" y="2603"/>
                  </a:lnTo>
                  <a:lnTo>
                    <a:pt x="1155" y="4051"/>
                  </a:lnTo>
                  <a:lnTo>
                    <a:pt x="1155" y="3467"/>
                  </a:lnTo>
                  <a:lnTo>
                    <a:pt x="1447" y="3467"/>
                  </a:lnTo>
                  <a:lnTo>
                    <a:pt x="1155" y="2311"/>
                  </a:lnTo>
                  <a:lnTo>
                    <a:pt x="1155" y="0"/>
                  </a:lnTo>
                  <a:close/>
                </a:path>
              </a:pathLst>
            </a:custGeom>
            <a:solidFill>
              <a:srgbClr val="919495"/>
            </a:solidFill>
          </p:spPr>
          <p:txBody>
            <a:bodyPr wrap="square" lIns="0" tIns="0" rIns="0" bIns="0" rtlCol="0"/>
            <a:lstStyle/>
            <a:p>
              <a:endParaRPr/>
            </a:p>
          </p:txBody>
        </p:sp>
        <p:sp>
          <p:nvSpPr>
            <p:cNvPr id="1618" name="object 1621">
              <a:extLst>
                <a:ext uri="{FF2B5EF4-FFF2-40B4-BE49-F238E27FC236}">
                  <a16:creationId xmlns:a16="http://schemas.microsoft.com/office/drawing/2014/main" id="{A601E0EE-BFEB-1A76-DC3C-6570691FBC89}"/>
                </a:ext>
              </a:extLst>
            </p:cNvPr>
            <p:cNvSpPr/>
            <p:nvPr/>
          </p:nvSpPr>
          <p:spPr>
            <a:xfrm>
              <a:off x="6330079" y="2887290"/>
              <a:ext cx="4445" cy="9525"/>
            </a:xfrm>
            <a:custGeom>
              <a:avLst/>
              <a:gdLst/>
              <a:ahLst/>
              <a:cxnLst/>
              <a:rect l="l" t="t" r="r" b="b"/>
              <a:pathLst>
                <a:path w="4445" h="9525">
                  <a:moveTo>
                    <a:pt x="863" y="0"/>
                  </a:moveTo>
                  <a:lnTo>
                    <a:pt x="571" y="2895"/>
                  </a:lnTo>
                  <a:lnTo>
                    <a:pt x="0" y="9245"/>
                  </a:lnTo>
                  <a:lnTo>
                    <a:pt x="863" y="8953"/>
                  </a:lnTo>
                  <a:lnTo>
                    <a:pt x="3175" y="8953"/>
                  </a:lnTo>
                  <a:lnTo>
                    <a:pt x="4038" y="5486"/>
                  </a:lnTo>
                  <a:lnTo>
                    <a:pt x="2019" y="5486"/>
                  </a:lnTo>
                  <a:lnTo>
                    <a:pt x="2019" y="1447"/>
                  </a:lnTo>
                  <a:lnTo>
                    <a:pt x="4038" y="1447"/>
                  </a:lnTo>
                  <a:lnTo>
                    <a:pt x="4038" y="584"/>
                  </a:lnTo>
                  <a:lnTo>
                    <a:pt x="863" y="0"/>
                  </a:lnTo>
                  <a:close/>
                </a:path>
              </a:pathLst>
            </a:custGeom>
            <a:solidFill>
              <a:srgbClr val="A7473A"/>
            </a:solidFill>
          </p:spPr>
          <p:txBody>
            <a:bodyPr wrap="square" lIns="0" tIns="0" rIns="0" bIns="0" rtlCol="0"/>
            <a:lstStyle/>
            <a:p>
              <a:endParaRPr/>
            </a:p>
          </p:txBody>
        </p:sp>
        <p:sp>
          <p:nvSpPr>
            <p:cNvPr id="1619" name="object 1622">
              <a:extLst>
                <a:ext uri="{FF2B5EF4-FFF2-40B4-BE49-F238E27FC236}">
                  <a16:creationId xmlns:a16="http://schemas.microsoft.com/office/drawing/2014/main" id="{AC9A088C-BBEF-2691-3EF0-85DE0AA5FE6F}"/>
                </a:ext>
              </a:extLst>
            </p:cNvPr>
            <p:cNvSpPr/>
            <p:nvPr/>
          </p:nvSpPr>
          <p:spPr>
            <a:xfrm>
              <a:off x="6357228" y="2893645"/>
              <a:ext cx="1270" cy="3175"/>
            </a:xfrm>
            <a:custGeom>
              <a:avLst/>
              <a:gdLst/>
              <a:ahLst/>
              <a:cxnLst/>
              <a:rect l="l" t="t" r="r" b="b"/>
              <a:pathLst>
                <a:path w="1270" h="3175">
                  <a:moveTo>
                    <a:pt x="863" y="0"/>
                  </a:moveTo>
                  <a:lnTo>
                    <a:pt x="0" y="0"/>
                  </a:lnTo>
                  <a:lnTo>
                    <a:pt x="0" y="2895"/>
                  </a:lnTo>
                  <a:lnTo>
                    <a:pt x="863" y="2895"/>
                  </a:lnTo>
                  <a:lnTo>
                    <a:pt x="863" y="0"/>
                  </a:lnTo>
                  <a:close/>
                </a:path>
              </a:pathLst>
            </a:custGeom>
            <a:solidFill>
              <a:srgbClr val="A33F31"/>
            </a:solidFill>
          </p:spPr>
          <p:txBody>
            <a:bodyPr wrap="square" lIns="0" tIns="0" rIns="0" bIns="0" rtlCol="0"/>
            <a:lstStyle/>
            <a:p>
              <a:endParaRPr/>
            </a:p>
          </p:txBody>
        </p:sp>
        <p:sp>
          <p:nvSpPr>
            <p:cNvPr id="1620" name="object 1623">
              <a:extLst>
                <a:ext uri="{FF2B5EF4-FFF2-40B4-BE49-F238E27FC236}">
                  <a16:creationId xmlns:a16="http://schemas.microsoft.com/office/drawing/2014/main" id="{4F53DC0C-A951-F73A-D6FA-9F7FA82144C5}"/>
                </a:ext>
              </a:extLst>
            </p:cNvPr>
            <p:cNvSpPr/>
            <p:nvPr/>
          </p:nvSpPr>
          <p:spPr>
            <a:xfrm>
              <a:off x="6148129" y="2890753"/>
              <a:ext cx="1270" cy="5715"/>
            </a:xfrm>
            <a:custGeom>
              <a:avLst/>
              <a:gdLst/>
              <a:ahLst/>
              <a:cxnLst/>
              <a:rect l="l" t="t" r="r" b="b"/>
              <a:pathLst>
                <a:path w="1270" h="5714">
                  <a:moveTo>
                    <a:pt x="1155" y="0"/>
                  </a:moveTo>
                  <a:lnTo>
                    <a:pt x="0" y="0"/>
                  </a:lnTo>
                  <a:lnTo>
                    <a:pt x="0" y="4051"/>
                  </a:lnTo>
                  <a:lnTo>
                    <a:pt x="571" y="5206"/>
                  </a:lnTo>
                  <a:lnTo>
                    <a:pt x="571" y="3467"/>
                  </a:lnTo>
                  <a:lnTo>
                    <a:pt x="1155" y="0"/>
                  </a:lnTo>
                  <a:close/>
                </a:path>
              </a:pathLst>
            </a:custGeom>
            <a:solidFill>
              <a:srgbClr val="797D7E"/>
            </a:solidFill>
          </p:spPr>
          <p:txBody>
            <a:bodyPr wrap="square" lIns="0" tIns="0" rIns="0" bIns="0" rtlCol="0"/>
            <a:lstStyle/>
            <a:p>
              <a:endParaRPr/>
            </a:p>
          </p:txBody>
        </p:sp>
        <p:sp>
          <p:nvSpPr>
            <p:cNvPr id="1621" name="object 1624">
              <a:extLst>
                <a:ext uri="{FF2B5EF4-FFF2-40B4-BE49-F238E27FC236}">
                  <a16:creationId xmlns:a16="http://schemas.microsoft.com/office/drawing/2014/main" id="{FA03FF8C-F23B-7A8B-1D9D-9D240CB61254}"/>
                </a:ext>
              </a:extLst>
            </p:cNvPr>
            <p:cNvSpPr/>
            <p:nvPr/>
          </p:nvSpPr>
          <p:spPr>
            <a:xfrm>
              <a:off x="6309853" y="2883540"/>
              <a:ext cx="1270" cy="12700"/>
            </a:xfrm>
            <a:custGeom>
              <a:avLst/>
              <a:gdLst/>
              <a:ahLst/>
              <a:cxnLst/>
              <a:rect l="l" t="t" r="r" b="b"/>
              <a:pathLst>
                <a:path w="1270" h="12700">
                  <a:moveTo>
                    <a:pt x="1155" y="0"/>
                  </a:moveTo>
                  <a:lnTo>
                    <a:pt x="0" y="0"/>
                  </a:lnTo>
                  <a:lnTo>
                    <a:pt x="0" y="6349"/>
                  </a:lnTo>
                  <a:lnTo>
                    <a:pt x="292" y="9245"/>
                  </a:lnTo>
                  <a:lnTo>
                    <a:pt x="584" y="12420"/>
                  </a:lnTo>
                  <a:lnTo>
                    <a:pt x="584" y="12128"/>
                  </a:lnTo>
                  <a:lnTo>
                    <a:pt x="1155" y="12128"/>
                  </a:lnTo>
                  <a:lnTo>
                    <a:pt x="1155" y="0"/>
                  </a:lnTo>
                  <a:close/>
                </a:path>
              </a:pathLst>
            </a:custGeom>
            <a:solidFill>
              <a:srgbClr val="CB8F83"/>
            </a:solidFill>
          </p:spPr>
          <p:txBody>
            <a:bodyPr wrap="square" lIns="0" tIns="0" rIns="0" bIns="0" rtlCol="0"/>
            <a:lstStyle/>
            <a:p>
              <a:endParaRPr/>
            </a:p>
          </p:txBody>
        </p:sp>
        <p:sp>
          <p:nvSpPr>
            <p:cNvPr id="1622" name="object 1625">
              <a:extLst>
                <a:ext uri="{FF2B5EF4-FFF2-40B4-BE49-F238E27FC236}">
                  <a16:creationId xmlns:a16="http://schemas.microsoft.com/office/drawing/2014/main" id="{47F105D1-7FA3-5E14-140F-7C701181EB87}"/>
                </a:ext>
              </a:extLst>
            </p:cNvPr>
            <p:cNvSpPr/>
            <p:nvPr/>
          </p:nvSpPr>
          <p:spPr>
            <a:xfrm>
              <a:off x="6311014" y="2884985"/>
              <a:ext cx="1270" cy="10795"/>
            </a:xfrm>
            <a:custGeom>
              <a:avLst/>
              <a:gdLst/>
              <a:ahLst/>
              <a:cxnLst/>
              <a:rect l="l" t="t" r="r" b="b"/>
              <a:pathLst>
                <a:path w="1270" h="10794">
                  <a:moveTo>
                    <a:pt x="0" y="0"/>
                  </a:moveTo>
                  <a:lnTo>
                    <a:pt x="0" y="10680"/>
                  </a:lnTo>
                  <a:lnTo>
                    <a:pt x="876" y="10680"/>
                  </a:lnTo>
                  <a:lnTo>
                    <a:pt x="584" y="6921"/>
                  </a:lnTo>
                  <a:lnTo>
                    <a:pt x="0" y="0"/>
                  </a:lnTo>
                  <a:close/>
                </a:path>
              </a:pathLst>
            </a:custGeom>
            <a:solidFill>
              <a:srgbClr val="C77662"/>
            </a:solidFill>
          </p:spPr>
          <p:txBody>
            <a:bodyPr wrap="square" lIns="0" tIns="0" rIns="0" bIns="0" rtlCol="0"/>
            <a:lstStyle/>
            <a:p>
              <a:endParaRPr/>
            </a:p>
          </p:txBody>
        </p:sp>
        <p:sp>
          <p:nvSpPr>
            <p:cNvPr id="1623" name="object 1626">
              <a:extLst>
                <a:ext uri="{FF2B5EF4-FFF2-40B4-BE49-F238E27FC236}">
                  <a16:creationId xmlns:a16="http://schemas.microsoft.com/office/drawing/2014/main" id="{A5942FA3-71B5-7D34-377B-9CEF08F7A04F}"/>
                </a:ext>
              </a:extLst>
            </p:cNvPr>
            <p:cNvSpPr/>
            <p:nvPr/>
          </p:nvSpPr>
          <p:spPr>
            <a:xfrm>
              <a:off x="6311007" y="2878343"/>
              <a:ext cx="1905" cy="17780"/>
            </a:xfrm>
            <a:custGeom>
              <a:avLst/>
              <a:gdLst/>
              <a:ahLst/>
              <a:cxnLst/>
              <a:rect l="l" t="t" r="r" b="b"/>
              <a:pathLst>
                <a:path w="1904" h="17780">
                  <a:moveTo>
                    <a:pt x="1739" y="0"/>
                  </a:moveTo>
                  <a:lnTo>
                    <a:pt x="876" y="0"/>
                  </a:lnTo>
                  <a:lnTo>
                    <a:pt x="292" y="2882"/>
                  </a:lnTo>
                  <a:lnTo>
                    <a:pt x="0" y="4622"/>
                  </a:lnTo>
                  <a:lnTo>
                    <a:pt x="0" y="6642"/>
                  </a:lnTo>
                  <a:lnTo>
                    <a:pt x="876" y="17322"/>
                  </a:lnTo>
                  <a:lnTo>
                    <a:pt x="1739" y="17322"/>
                  </a:lnTo>
                  <a:lnTo>
                    <a:pt x="1739" y="0"/>
                  </a:lnTo>
                  <a:close/>
                </a:path>
              </a:pathLst>
            </a:custGeom>
            <a:solidFill>
              <a:srgbClr val="C56853"/>
            </a:solidFill>
          </p:spPr>
          <p:txBody>
            <a:bodyPr wrap="square" lIns="0" tIns="0" rIns="0" bIns="0" rtlCol="0"/>
            <a:lstStyle/>
            <a:p>
              <a:endParaRPr/>
            </a:p>
          </p:txBody>
        </p:sp>
        <p:sp>
          <p:nvSpPr>
            <p:cNvPr id="1624" name="object 1627">
              <a:extLst>
                <a:ext uri="{FF2B5EF4-FFF2-40B4-BE49-F238E27FC236}">
                  <a16:creationId xmlns:a16="http://schemas.microsoft.com/office/drawing/2014/main" id="{6B9C3950-D7C7-2A07-A355-6EC51BE64CD2}"/>
                </a:ext>
              </a:extLst>
            </p:cNvPr>
            <p:cNvSpPr/>
            <p:nvPr/>
          </p:nvSpPr>
          <p:spPr>
            <a:xfrm>
              <a:off x="6147257" y="2890757"/>
              <a:ext cx="1270" cy="3810"/>
            </a:xfrm>
            <a:custGeom>
              <a:avLst/>
              <a:gdLst/>
              <a:ahLst/>
              <a:cxnLst/>
              <a:rect l="l" t="t" r="r" b="b"/>
              <a:pathLst>
                <a:path w="1270" h="3810">
                  <a:moveTo>
                    <a:pt x="863" y="0"/>
                  </a:moveTo>
                  <a:lnTo>
                    <a:pt x="0" y="0"/>
                  </a:lnTo>
                  <a:lnTo>
                    <a:pt x="584" y="2311"/>
                  </a:lnTo>
                  <a:lnTo>
                    <a:pt x="863" y="3759"/>
                  </a:lnTo>
                  <a:lnTo>
                    <a:pt x="863" y="0"/>
                  </a:lnTo>
                  <a:close/>
                </a:path>
              </a:pathLst>
            </a:custGeom>
            <a:solidFill>
              <a:srgbClr val="D5D7D6"/>
            </a:solidFill>
          </p:spPr>
          <p:txBody>
            <a:bodyPr wrap="square" lIns="0" tIns="0" rIns="0" bIns="0" rtlCol="0"/>
            <a:lstStyle/>
            <a:p>
              <a:endParaRPr/>
            </a:p>
          </p:txBody>
        </p:sp>
        <p:sp>
          <p:nvSpPr>
            <p:cNvPr id="1625" name="object 1628">
              <a:extLst>
                <a:ext uri="{FF2B5EF4-FFF2-40B4-BE49-F238E27FC236}">
                  <a16:creationId xmlns:a16="http://schemas.microsoft.com/office/drawing/2014/main" id="{30391560-6626-8A6E-049C-6B4F9F14753E}"/>
                </a:ext>
              </a:extLst>
            </p:cNvPr>
            <p:cNvSpPr/>
            <p:nvPr/>
          </p:nvSpPr>
          <p:spPr>
            <a:xfrm>
              <a:off x="6221476" y="2889897"/>
              <a:ext cx="173355" cy="5080"/>
            </a:xfrm>
            <a:custGeom>
              <a:avLst/>
              <a:gdLst/>
              <a:ahLst/>
              <a:cxnLst/>
              <a:rect l="l" t="t" r="r" b="b"/>
              <a:pathLst>
                <a:path w="173354" h="5080">
                  <a:moveTo>
                    <a:pt x="863" y="0"/>
                  </a:moveTo>
                  <a:lnTo>
                    <a:pt x="0" y="1727"/>
                  </a:lnTo>
                  <a:lnTo>
                    <a:pt x="292" y="2019"/>
                  </a:lnTo>
                  <a:lnTo>
                    <a:pt x="571" y="2311"/>
                  </a:lnTo>
                  <a:lnTo>
                    <a:pt x="863" y="2590"/>
                  </a:lnTo>
                  <a:lnTo>
                    <a:pt x="863" y="0"/>
                  </a:lnTo>
                  <a:close/>
                </a:path>
                <a:path w="173354" h="5080">
                  <a:moveTo>
                    <a:pt x="173291" y="1727"/>
                  </a:moveTo>
                  <a:lnTo>
                    <a:pt x="172135" y="1727"/>
                  </a:lnTo>
                  <a:lnTo>
                    <a:pt x="172135" y="4610"/>
                  </a:lnTo>
                  <a:lnTo>
                    <a:pt x="173291" y="4610"/>
                  </a:lnTo>
                  <a:lnTo>
                    <a:pt x="173291" y="1727"/>
                  </a:lnTo>
                  <a:close/>
                </a:path>
              </a:pathLst>
            </a:custGeom>
            <a:solidFill>
              <a:srgbClr val="99A4A5"/>
            </a:solidFill>
          </p:spPr>
          <p:txBody>
            <a:bodyPr wrap="square" lIns="0" tIns="0" rIns="0" bIns="0" rtlCol="0"/>
            <a:lstStyle/>
            <a:p>
              <a:endParaRPr/>
            </a:p>
          </p:txBody>
        </p:sp>
        <p:sp>
          <p:nvSpPr>
            <p:cNvPr id="1626" name="object 1629">
              <a:extLst>
                <a:ext uri="{FF2B5EF4-FFF2-40B4-BE49-F238E27FC236}">
                  <a16:creationId xmlns:a16="http://schemas.microsoft.com/office/drawing/2014/main" id="{52FF5CEC-22F1-E9C4-A145-23CFDC9E6D37}"/>
                </a:ext>
              </a:extLst>
            </p:cNvPr>
            <p:cNvSpPr/>
            <p:nvPr/>
          </p:nvSpPr>
          <p:spPr>
            <a:xfrm>
              <a:off x="6393611" y="2882099"/>
              <a:ext cx="1270" cy="9525"/>
            </a:xfrm>
            <a:custGeom>
              <a:avLst/>
              <a:gdLst/>
              <a:ahLst/>
              <a:cxnLst/>
              <a:rect l="l" t="t" r="r" b="b"/>
              <a:pathLst>
                <a:path w="1270" h="9525">
                  <a:moveTo>
                    <a:pt x="1155" y="0"/>
                  </a:moveTo>
                  <a:lnTo>
                    <a:pt x="0" y="0"/>
                  </a:lnTo>
                  <a:lnTo>
                    <a:pt x="0" y="9525"/>
                  </a:lnTo>
                  <a:lnTo>
                    <a:pt x="1155" y="9525"/>
                  </a:lnTo>
                  <a:lnTo>
                    <a:pt x="1155" y="0"/>
                  </a:lnTo>
                  <a:close/>
                </a:path>
              </a:pathLst>
            </a:custGeom>
            <a:solidFill>
              <a:srgbClr val="BABCBC"/>
            </a:solidFill>
          </p:spPr>
          <p:txBody>
            <a:bodyPr wrap="square" lIns="0" tIns="0" rIns="0" bIns="0" rtlCol="0"/>
            <a:lstStyle/>
            <a:p>
              <a:endParaRPr/>
            </a:p>
          </p:txBody>
        </p:sp>
        <p:sp>
          <p:nvSpPr>
            <p:cNvPr id="1627" name="object 1630">
              <a:extLst>
                <a:ext uri="{FF2B5EF4-FFF2-40B4-BE49-F238E27FC236}">
                  <a16:creationId xmlns:a16="http://schemas.microsoft.com/office/drawing/2014/main" id="{850FCBCE-8C6B-530F-5DC3-4485D255605D}"/>
                </a:ext>
              </a:extLst>
            </p:cNvPr>
            <p:cNvSpPr/>
            <p:nvPr/>
          </p:nvSpPr>
          <p:spPr>
            <a:xfrm>
              <a:off x="6147257" y="2887290"/>
              <a:ext cx="1270" cy="3810"/>
            </a:xfrm>
            <a:custGeom>
              <a:avLst/>
              <a:gdLst/>
              <a:ahLst/>
              <a:cxnLst/>
              <a:rect l="l" t="t" r="r" b="b"/>
              <a:pathLst>
                <a:path w="1270" h="3810">
                  <a:moveTo>
                    <a:pt x="584" y="0"/>
                  </a:moveTo>
                  <a:lnTo>
                    <a:pt x="0" y="2311"/>
                  </a:lnTo>
                  <a:lnTo>
                    <a:pt x="0" y="3467"/>
                  </a:lnTo>
                  <a:lnTo>
                    <a:pt x="863" y="3467"/>
                  </a:lnTo>
                  <a:lnTo>
                    <a:pt x="863" y="584"/>
                  </a:lnTo>
                  <a:lnTo>
                    <a:pt x="584" y="292"/>
                  </a:lnTo>
                  <a:lnTo>
                    <a:pt x="584" y="0"/>
                  </a:lnTo>
                  <a:close/>
                </a:path>
              </a:pathLst>
            </a:custGeom>
            <a:solidFill>
              <a:srgbClr val="CDCFCE"/>
            </a:solidFill>
          </p:spPr>
          <p:txBody>
            <a:bodyPr wrap="square" lIns="0" tIns="0" rIns="0" bIns="0" rtlCol="0"/>
            <a:lstStyle/>
            <a:p>
              <a:endParaRPr/>
            </a:p>
          </p:txBody>
        </p:sp>
        <p:sp>
          <p:nvSpPr>
            <p:cNvPr id="1628" name="object 1631">
              <a:extLst>
                <a:ext uri="{FF2B5EF4-FFF2-40B4-BE49-F238E27FC236}">
                  <a16:creationId xmlns:a16="http://schemas.microsoft.com/office/drawing/2014/main" id="{443CA10A-D5ED-618D-443B-06F4C8C8BE66}"/>
                </a:ext>
              </a:extLst>
            </p:cNvPr>
            <p:cNvSpPr/>
            <p:nvPr/>
          </p:nvSpPr>
          <p:spPr>
            <a:xfrm>
              <a:off x="6148125" y="2887874"/>
              <a:ext cx="1270" cy="3175"/>
            </a:xfrm>
            <a:custGeom>
              <a:avLst/>
              <a:gdLst/>
              <a:ahLst/>
              <a:cxnLst/>
              <a:rect l="l" t="t" r="r" b="b"/>
              <a:pathLst>
                <a:path w="1270" h="3175">
                  <a:moveTo>
                    <a:pt x="0" y="0"/>
                  </a:moveTo>
                  <a:lnTo>
                    <a:pt x="0" y="2882"/>
                  </a:lnTo>
                  <a:lnTo>
                    <a:pt x="1155" y="2882"/>
                  </a:lnTo>
                  <a:lnTo>
                    <a:pt x="571" y="1727"/>
                  </a:lnTo>
                  <a:lnTo>
                    <a:pt x="292" y="863"/>
                  </a:lnTo>
                  <a:lnTo>
                    <a:pt x="0" y="0"/>
                  </a:lnTo>
                  <a:close/>
                </a:path>
              </a:pathLst>
            </a:custGeom>
            <a:solidFill>
              <a:srgbClr val="707476"/>
            </a:solidFill>
          </p:spPr>
          <p:txBody>
            <a:bodyPr wrap="square" lIns="0" tIns="0" rIns="0" bIns="0" rtlCol="0"/>
            <a:lstStyle/>
            <a:p>
              <a:endParaRPr/>
            </a:p>
          </p:txBody>
        </p:sp>
        <p:sp>
          <p:nvSpPr>
            <p:cNvPr id="1629" name="object 1632">
              <a:extLst>
                <a:ext uri="{FF2B5EF4-FFF2-40B4-BE49-F238E27FC236}">
                  <a16:creationId xmlns:a16="http://schemas.microsoft.com/office/drawing/2014/main" id="{33CC5527-571C-A573-D605-F475FCB9C48C}"/>
                </a:ext>
              </a:extLst>
            </p:cNvPr>
            <p:cNvSpPr/>
            <p:nvPr/>
          </p:nvSpPr>
          <p:spPr>
            <a:xfrm>
              <a:off x="6410078" y="2885842"/>
              <a:ext cx="1270" cy="5080"/>
            </a:xfrm>
            <a:custGeom>
              <a:avLst/>
              <a:gdLst/>
              <a:ahLst/>
              <a:cxnLst/>
              <a:rect l="l" t="t" r="r" b="b"/>
              <a:pathLst>
                <a:path w="1270" h="5080">
                  <a:moveTo>
                    <a:pt x="863" y="0"/>
                  </a:moveTo>
                  <a:lnTo>
                    <a:pt x="584" y="1447"/>
                  </a:lnTo>
                  <a:lnTo>
                    <a:pt x="0" y="4914"/>
                  </a:lnTo>
                  <a:lnTo>
                    <a:pt x="863" y="4914"/>
                  </a:lnTo>
                  <a:lnTo>
                    <a:pt x="863" y="0"/>
                  </a:lnTo>
                  <a:close/>
                </a:path>
              </a:pathLst>
            </a:custGeom>
            <a:solidFill>
              <a:srgbClr val="CDCFCE"/>
            </a:solidFill>
          </p:spPr>
          <p:txBody>
            <a:bodyPr wrap="square" lIns="0" tIns="0" rIns="0" bIns="0" rtlCol="0"/>
            <a:lstStyle/>
            <a:p>
              <a:endParaRPr/>
            </a:p>
          </p:txBody>
        </p:sp>
        <p:sp>
          <p:nvSpPr>
            <p:cNvPr id="1630" name="object 1633">
              <a:extLst>
                <a:ext uri="{FF2B5EF4-FFF2-40B4-BE49-F238E27FC236}">
                  <a16:creationId xmlns:a16="http://schemas.microsoft.com/office/drawing/2014/main" id="{1091CDBA-E9BE-22C8-3E5A-2BC7A6101F24}"/>
                </a:ext>
              </a:extLst>
            </p:cNvPr>
            <p:cNvSpPr/>
            <p:nvPr/>
          </p:nvSpPr>
          <p:spPr>
            <a:xfrm>
              <a:off x="6306971" y="2875747"/>
              <a:ext cx="1270" cy="13335"/>
            </a:xfrm>
            <a:custGeom>
              <a:avLst/>
              <a:gdLst/>
              <a:ahLst/>
              <a:cxnLst/>
              <a:rect l="l" t="t" r="r" b="b"/>
              <a:pathLst>
                <a:path w="1270" h="13335">
                  <a:moveTo>
                    <a:pt x="584" y="0"/>
                  </a:moveTo>
                  <a:lnTo>
                    <a:pt x="292" y="0"/>
                  </a:lnTo>
                  <a:lnTo>
                    <a:pt x="0" y="279"/>
                  </a:lnTo>
                  <a:lnTo>
                    <a:pt x="0" y="571"/>
                  </a:lnTo>
                  <a:lnTo>
                    <a:pt x="584" y="8661"/>
                  </a:lnTo>
                  <a:lnTo>
                    <a:pt x="1155" y="12992"/>
                  </a:lnTo>
                  <a:lnTo>
                    <a:pt x="584" y="4330"/>
                  </a:lnTo>
                  <a:lnTo>
                    <a:pt x="584" y="0"/>
                  </a:lnTo>
                  <a:close/>
                </a:path>
              </a:pathLst>
            </a:custGeom>
            <a:solidFill>
              <a:srgbClr val="B9B3BC"/>
            </a:solidFill>
          </p:spPr>
          <p:txBody>
            <a:bodyPr wrap="square" lIns="0" tIns="0" rIns="0" bIns="0" rtlCol="0"/>
            <a:lstStyle/>
            <a:p>
              <a:endParaRPr/>
            </a:p>
          </p:txBody>
        </p:sp>
        <p:sp>
          <p:nvSpPr>
            <p:cNvPr id="1631" name="object 1634">
              <a:extLst>
                <a:ext uri="{FF2B5EF4-FFF2-40B4-BE49-F238E27FC236}">
                  <a16:creationId xmlns:a16="http://schemas.microsoft.com/office/drawing/2014/main" id="{1FEBEE9D-F951-66FB-6729-40AC639F9D6F}"/>
                </a:ext>
              </a:extLst>
            </p:cNvPr>
            <p:cNvSpPr/>
            <p:nvPr/>
          </p:nvSpPr>
          <p:spPr>
            <a:xfrm>
              <a:off x="6221488" y="2884111"/>
              <a:ext cx="3175" cy="3810"/>
            </a:xfrm>
            <a:custGeom>
              <a:avLst/>
              <a:gdLst/>
              <a:ahLst/>
              <a:cxnLst/>
              <a:rect l="l" t="t" r="r" b="b"/>
              <a:pathLst>
                <a:path w="3175" h="3810">
                  <a:moveTo>
                    <a:pt x="1727" y="0"/>
                  </a:moveTo>
                  <a:lnTo>
                    <a:pt x="0" y="0"/>
                  </a:lnTo>
                  <a:lnTo>
                    <a:pt x="0" y="2895"/>
                  </a:lnTo>
                  <a:lnTo>
                    <a:pt x="1727" y="3759"/>
                  </a:lnTo>
                  <a:lnTo>
                    <a:pt x="2019" y="2895"/>
                  </a:lnTo>
                  <a:lnTo>
                    <a:pt x="2311" y="2311"/>
                  </a:lnTo>
                  <a:lnTo>
                    <a:pt x="2882" y="1739"/>
                  </a:lnTo>
                  <a:lnTo>
                    <a:pt x="1727" y="0"/>
                  </a:lnTo>
                  <a:close/>
                </a:path>
              </a:pathLst>
            </a:custGeom>
            <a:solidFill>
              <a:srgbClr val="99A4A5"/>
            </a:solidFill>
          </p:spPr>
          <p:txBody>
            <a:bodyPr wrap="square" lIns="0" tIns="0" rIns="0" bIns="0" rtlCol="0"/>
            <a:lstStyle/>
            <a:p>
              <a:endParaRPr/>
            </a:p>
          </p:txBody>
        </p:sp>
        <p:sp>
          <p:nvSpPr>
            <p:cNvPr id="1632" name="object 1635">
              <a:extLst>
                <a:ext uri="{FF2B5EF4-FFF2-40B4-BE49-F238E27FC236}">
                  <a16:creationId xmlns:a16="http://schemas.microsoft.com/office/drawing/2014/main" id="{AFB80C8D-928F-8325-1E3E-1767E2CB5CB1}"/>
                </a:ext>
              </a:extLst>
            </p:cNvPr>
            <p:cNvSpPr/>
            <p:nvPr/>
          </p:nvSpPr>
          <p:spPr>
            <a:xfrm>
              <a:off x="6308986" y="2882092"/>
              <a:ext cx="1270" cy="5080"/>
            </a:xfrm>
            <a:custGeom>
              <a:avLst/>
              <a:gdLst/>
              <a:ahLst/>
              <a:cxnLst/>
              <a:rect l="l" t="t" r="r" b="b"/>
              <a:pathLst>
                <a:path w="1270" h="5080">
                  <a:moveTo>
                    <a:pt x="876" y="0"/>
                  </a:moveTo>
                  <a:lnTo>
                    <a:pt x="0" y="0"/>
                  </a:lnTo>
                  <a:lnTo>
                    <a:pt x="0" y="4914"/>
                  </a:lnTo>
                  <a:lnTo>
                    <a:pt x="876" y="4914"/>
                  </a:lnTo>
                  <a:lnTo>
                    <a:pt x="876" y="0"/>
                  </a:lnTo>
                  <a:close/>
                </a:path>
              </a:pathLst>
            </a:custGeom>
            <a:solidFill>
              <a:srgbClr val="AE9FA0"/>
            </a:solidFill>
          </p:spPr>
          <p:txBody>
            <a:bodyPr wrap="square" lIns="0" tIns="0" rIns="0" bIns="0" rtlCol="0"/>
            <a:lstStyle/>
            <a:p>
              <a:endParaRPr/>
            </a:p>
          </p:txBody>
        </p:sp>
        <p:sp>
          <p:nvSpPr>
            <p:cNvPr id="1633" name="object 1636">
              <a:extLst>
                <a:ext uri="{FF2B5EF4-FFF2-40B4-BE49-F238E27FC236}">
                  <a16:creationId xmlns:a16="http://schemas.microsoft.com/office/drawing/2014/main" id="{5A9E978E-0040-ECCF-9C70-B399EB343E39}"/>
                </a:ext>
              </a:extLst>
            </p:cNvPr>
            <p:cNvSpPr/>
            <p:nvPr/>
          </p:nvSpPr>
          <p:spPr>
            <a:xfrm>
              <a:off x="6224371" y="2882089"/>
              <a:ext cx="1270" cy="3810"/>
            </a:xfrm>
            <a:custGeom>
              <a:avLst/>
              <a:gdLst/>
              <a:ahLst/>
              <a:cxnLst/>
              <a:rect l="l" t="t" r="r" b="b"/>
              <a:pathLst>
                <a:path w="1270" h="3810">
                  <a:moveTo>
                    <a:pt x="863" y="0"/>
                  </a:moveTo>
                  <a:lnTo>
                    <a:pt x="0" y="0"/>
                  </a:lnTo>
                  <a:lnTo>
                    <a:pt x="0" y="3759"/>
                  </a:lnTo>
                  <a:lnTo>
                    <a:pt x="863" y="3759"/>
                  </a:lnTo>
                  <a:lnTo>
                    <a:pt x="863" y="0"/>
                  </a:lnTo>
                  <a:close/>
                </a:path>
              </a:pathLst>
            </a:custGeom>
            <a:solidFill>
              <a:srgbClr val="99A4A5"/>
            </a:solidFill>
          </p:spPr>
          <p:txBody>
            <a:bodyPr wrap="square" lIns="0" tIns="0" rIns="0" bIns="0" rtlCol="0"/>
            <a:lstStyle/>
            <a:p>
              <a:endParaRPr/>
            </a:p>
          </p:txBody>
        </p:sp>
        <p:sp>
          <p:nvSpPr>
            <p:cNvPr id="1634" name="object 1637">
              <a:extLst>
                <a:ext uri="{FF2B5EF4-FFF2-40B4-BE49-F238E27FC236}">
                  <a16:creationId xmlns:a16="http://schemas.microsoft.com/office/drawing/2014/main" id="{D0EADBD5-0BDA-D889-C0AC-FAD22A98DCD1}"/>
                </a:ext>
              </a:extLst>
            </p:cNvPr>
            <p:cNvSpPr/>
            <p:nvPr/>
          </p:nvSpPr>
          <p:spPr>
            <a:xfrm>
              <a:off x="6321410" y="2882964"/>
              <a:ext cx="1905" cy="2540"/>
            </a:xfrm>
            <a:custGeom>
              <a:avLst/>
              <a:gdLst/>
              <a:ahLst/>
              <a:cxnLst/>
              <a:rect l="l" t="t" r="r" b="b"/>
              <a:pathLst>
                <a:path w="1904" h="2539">
                  <a:moveTo>
                    <a:pt x="0" y="0"/>
                  </a:moveTo>
                  <a:lnTo>
                    <a:pt x="0" y="2019"/>
                  </a:lnTo>
                  <a:lnTo>
                    <a:pt x="292" y="1435"/>
                  </a:lnTo>
                  <a:lnTo>
                    <a:pt x="876" y="1142"/>
                  </a:lnTo>
                  <a:lnTo>
                    <a:pt x="1447" y="863"/>
                  </a:lnTo>
                  <a:lnTo>
                    <a:pt x="876" y="571"/>
                  </a:lnTo>
                  <a:lnTo>
                    <a:pt x="292" y="279"/>
                  </a:lnTo>
                  <a:lnTo>
                    <a:pt x="0" y="0"/>
                  </a:lnTo>
                  <a:close/>
                </a:path>
              </a:pathLst>
            </a:custGeom>
            <a:solidFill>
              <a:srgbClr val="8C2F26"/>
            </a:solidFill>
          </p:spPr>
          <p:txBody>
            <a:bodyPr wrap="square" lIns="0" tIns="0" rIns="0" bIns="0" rtlCol="0"/>
            <a:lstStyle/>
            <a:p>
              <a:endParaRPr/>
            </a:p>
          </p:txBody>
        </p:sp>
        <p:sp>
          <p:nvSpPr>
            <p:cNvPr id="1635" name="object 1638">
              <a:extLst>
                <a:ext uri="{FF2B5EF4-FFF2-40B4-BE49-F238E27FC236}">
                  <a16:creationId xmlns:a16="http://schemas.microsoft.com/office/drawing/2014/main" id="{2862FF44-597A-98DD-4BCC-E62601F639BA}"/>
                </a:ext>
              </a:extLst>
            </p:cNvPr>
            <p:cNvSpPr/>
            <p:nvPr/>
          </p:nvSpPr>
          <p:spPr>
            <a:xfrm>
              <a:off x="6309862" y="2877760"/>
              <a:ext cx="1270" cy="6350"/>
            </a:xfrm>
            <a:custGeom>
              <a:avLst/>
              <a:gdLst/>
              <a:ahLst/>
              <a:cxnLst/>
              <a:rect l="l" t="t" r="r" b="b"/>
              <a:pathLst>
                <a:path w="1270" h="6350">
                  <a:moveTo>
                    <a:pt x="279" y="0"/>
                  </a:moveTo>
                  <a:lnTo>
                    <a:pt x="0" y="0"/>
                  </a:lnTo>
                  <a:lnTo>
                    <a:pt x="0" y="5778"/>
                  </a:lnTo>
                  <a:lnTo>
                    <a:pt x="1155" y="5778"/>
                  </a:lnTo>
                  <a:lnTo>
                    <a:pt x="1155" y="584"/>
                  </a:lnTo>
                  <a:lnTo>
                    <a:pt x="571" y="292"/>
                  </a:lnTo>
                  <a:lnTo>
                    <a:pt x="279" y="0"/>
                  </a:lnTo>
                  <a:close/>
                </a:path>
              </a:pathLst>
            </a:custGeom>
            <a:solidFill>
              <a:srgbClr val="CB8F83"/>
            </a:solidFill>
          </p:spPr>
          <p:txBody>
            <a:bodyPr wrap="square" lIns="0" tIns="0" rIns="0" bIns="0" rtlCol="0"/>
            <a:lstStyle/>
            <a:p>
              <a:endParaRPr/>
            </a:p>
          </p:txBody>
        </p:sp>
        <p:sp>
          <p:nvSpPr>
            <p:cNvPr id="1636" name="object 1639">
              <a:extLst>
                <a:ext uri="{FF2B5EF4-FFF2-40B4-BE49-F238E27FC236}">
                  <a16:creationId xmlns:a16="http://schemas.microsoft.com/office/drawing/2014/main" id="{9013E526-A550-2197-DB7F-C9FA4A1C056C}"/>
                </a:ext>
              </a:extLst>
            </p:cNvPr>
            <p:cNvSpPr/>
            <p:nvPr/>
          </p:nvSpPr>
          <p:spPr>
            <a:xfrm>
              <a:off x="6311014" y="2878339"/>
              <a:ext cx="1270" cy="5080"/>
            </a:xfrm>
            <a:custGeom>
              <a:avLst/>
              <a:gdLst/>
              <a:ahLst/>
              <a:cxnLst/>
              <a:rect l="l" t="t" r="r" b="b"/>
              <a:pathLst>
                <a:path w="1270" h="5080">
                  <a:moveTo>
                    <a:pt x="876" y="0"/>
                  </a:moveTo>
                  <a:lnTo>
                    <a:pt x="0" y="0"/>
                  </a:lnTo>
                  <a:lnTo>
                    <a:pt x="0" y="4622"/>
                  </a:lnTo>
                  <a:lnTo>
                    <a:pt x="292" y="2882"/>
                  </a:lnTo>
                  <a:lnTo>
                    <a:pt x="876" y="0"/>
                  </a:lnTo>
                  <a:close/>
                </a:path>
              </a:pathLst>
            </a:custGeom>
            <a:solidFill>
              <a:srgbClr val="C77662"/>
            </a:solidFill>
          </p:spPr>
          <p:txBody>
            <a:bodyPr wrap="square" lIns="0" tIns="0" rIns="0" bIns="0" rtlCol="0"/>
            <a:lstStyle/>
            <a:p>
              <a:endParaRPr/>
            </a:p>
          </p:txBody>
        </p:sp>
        <p:sp>
          <p:nvSpPr>
            <p:cNvPr id="1637" name="object 1640">
              <a:extLst>
                <a:ext uri="{FF2B5EF4-FFF2-40B4-BE49-F238E27FC236}">
                  <a16:creationId xmlns:a16="http://schemas.microsoft.com/office/drawing/2014/main" id="{43439924-0628-5914-CCF5-2F3F5856715B}"/>
                </a:ext>
              </a:extLst>
            </p:cNvPr>
            <p:cNvSpPr/>
            <p:nvPr/>
          </p:nvSpPr>
          <p:spPr>
            <a:xfrm>
              <a:off x="6208775" y="2870543"/>
              <a:ext cx="1270" cy="12065"/>
            </a:xfrm>
            <a:custGeom>
              <a:avLst/>
              <a:gdLst/>
              <a:ahLst/>
              <a:cxnLst/>
              <a:rect l="l" t="t" r="r" b="b"/>
              <a:pathLst>
                <a:path w="1270" h="12064">
                  <a:moveTo>
                    <a:pt x="1155" y="0"/>
                  </a:moveTo>
                  <a:lnTo>
                    <a:pt x="0" y="0"/>
                  </a:lnTo>
                  <a:lnTo>
                    <a:pt x="0" y="11556"/>
                  </a:lnTo>
                  <a:lnTo>
                    <a:pt x="1155" y="11556"/>
                  </a:lnTo>
                  <a:lnTo>
                    <a:pt x="1155" y="0"/>
                  </a:lnTo>
                  <a:close/>
                </a:path>
              </a:pathLst>
            </a:custGeom>
            <a:solidFill>
              <a:srgbClr val="99A4A5"/>
            </a:solidFill>
          </p:spPr>
          <p:txBody>
            <a:bodyPr wrap="square" lIns="0" tIns="0" rIns="0" bIns="0" rtlCol="0"/>
            <a:lstStyle/>
            <a:p>
              <a:endParaRPr/>
            </a:p>
          </p:txBody>
        </p:sp>
        <p:sp>
          <p:nvSpPr>
            <p:cNvPr id="1638" name="object 1641">
              <a:extLst>
                <a:ext uri="{FF2B5EF4-FFF2-40B4-BE49-F238E27FC236}">
                  <a16:creationId xmlns:a16="http://schemas.microsoft.com/office/drawing/2014/main" id="{E5C27648-D437-C11F-3AB0-CF8EC5D195E5}"/>
                </a:ext>
              </a:extLst>
            </p:cNvPr>
            <p:cNvSpPr/>
            <p:nvPr/>
          </p:nvSpPr>
          <p:spPr>
            <a:xfrm>
              <a:off x="6393614" y="2872567"/>
              <a:ext cx="1270" cy="9525"/>
            </a:xfrm>
            <a:custGeom>
              <a:avLst/>
              <a:gdLst/>
              <a:ahLst/>
              <a:cxnLst/>
              <a:rect l="l" t="t" r="r" b="b"/>
              <a:pathLst>
                <a:path w="1270" h="9525">
                  <a:moveTo>
                    <a:pt x="1155" y="0"/>
                  </a:moveTo>
                  <a:lnTo>
                    <a:pt x="0" y="0"/>
                  </a:lnTo>
                  <a:lnTo>
                    <a:pt x="0" y="9525"/>
                  </a:lnTo>
                  <a:lnTo>
                    <a:pt x="1155" y="9525"/>
                  </a:lnTo>
                  <a:lnTo>
                    <a:pt x="1155" y="0"/>
                  </a:lnTo>
                  <a:close/>
                </a:path>
              </a:pathLst>
            </a:custGeom>
            <a:solidFill>
              <a:srgbClr val="C4C5C5"/>
            </a:solidFill>
          </p:spPr>
          <p:txBody>
            <a:bodyPr wrap="square" lIns="0" tIns="0" rIns="0" bIns="0" rtlCol="0"/>
            <a:lstStyle/>
            <a:p>
              <a:endParaRPr/>
            </a:p>
          </p:txBody>
        </p:sp>
        <p:sp>
          <p:nvSpPr>
            <p:cNvPr id="1639" name="object 1642">
              <a:extLst>
                <a:ext uri="{FF2B5EF4-FFF2-40B4-BE49-F238E27FC236}">
                  <a16:creationId xmlns:a16="http://schemas.microsoft.com/office/drawing/2014/main" id="{A239999A-49D8-8940-DD63-3F36351008E0}"/>
                </a:ext>
              </a:extLst>
            </p:cNvPr>
            <p:cNvSpPr/>
            <p:nvPr/>
          </p:nvSpPr>
          <p:spPr>
            <a:xfrm>
              <a:off x="6358084" y="2877186"/>
              <a:ext cx="1270" cy="4445"/>
            </a:xfrm>
            <a:custGeom>
              <a:avLst/>
              <a:gdLst/>
              <a:ahLst/>
              <a:cxnLst/>
              <a:rect l="l" t="t" r="r" b="b"/>
              <a:pathLst>
                <a:path w="1270" h="4444">
                  <a:moveTo>
                    <a:pt x="876" y="0"/>
                  </a:moveTo>
                  <a:lnTo>
                    <a:pt x="0" y="0"/>
                  </a:lnTo>
                  <a:lnTo>
                    <a:pt x="0" y="1447"/>
                  </a:lnTo>
                  <a:lnTo>
                    <a:pt x="304" y="2882"/>
                  </a:lnTo>
                  <a:lnTo>
                    <a:pt x="584" y="4330"/>
                  </a:lnTo>
                  <a:lnTo>
                    <a:pt x="584" y="1447"/>
                  </a:lnTo>
                  <a:lnTo>
                    <a:pt x="876" y="0"/>
                  </a:lnTo>
                  <a:close/>
                </a:path>
              </a:pathLst>
            </a:custGeom>
            <a:solidFill>
              <a:srgbClr val="9A9D95"/>
            </a:solidFill>
          </p:spPr>
          <p:txBody>
            <a:bodyPr wrap="square" lIns="0" tIns="0" rIns="0" bIns="0" rtlCol="0"/>
            <a:lstStyle/>
            <a:p>
              <a:endParaRPr/>
            </a:p>
          </p:txBody>
        </p:sp>
        <p:sp>
          <p:nvSpPr>
            <p:cNvPr id="1640" name="object 1643">
              <a:extLst>
                <a:ext uri="{FF2B5EF4-FFF2-40B4-BE49-F238E27FC236}">
                  <a16:creationId xmlns:a16="http://schemas.microsoft.com/office/drawing/2014/main" id="{F445795E-E380-BF30-6F10-1687294385FC}"/>
                </a:ext>
              </a:extLst>
            </p:cNvPr>
            <p:cNvSpPr/>
            <p:nvPr/>
          </p:nvSpPr>
          <p:spPr>
            <a:xfrm>
              <a:off x="6420763" y="2878342"/>
              <a:ext cx="1905" cy="3175"/>
            </a:xfrm>
            <a:custGeom>
              <a:avLst/>
              <a:gdLst/>
              <a:ahLst/>
              <a:cxnLst/>
              <a:rect l="l" t="t" r="r" b="b"/>
              <a:pathLst>
                <a:path w="1904" h="3175">
                  <a:moveTo>
                    <a:pt x="1447" y="0"/>
                  </a:moveTo>
                  <a:lnTo>
                    <a:pt x="0" y="0"/>
                  </a:lnTo>
                  <a:lnTo>
                    <a:pt x="0" y="2019"/>
                  </a:lnTo>
                  <a:lnTo>
                    <a:pt x="292" y="3175"/>
                  </a:lnTo>
                  <a:lnTo>
                    <a:pt x="571" y="2019"/>
                  </a:lnTo>
                  <a:lnTo>
                    <a:pt x="863" y="863"/>
                  </a:lnTo>
                  <a:lnTo>
                    <a:pt x="1447" y="0"/>
                  </a:lnTo>
                  <a:close/>
                </a:path>
              </a:pathLst>
            </a:custGeom>
            <a:solidFill>
              <a:srgbClr val="797D7E"/>
            </a:solidFill>
          </p:spPr>
          <p:txBody>
            <a:bodyPr wrap="square" lIns="0" tIns="0" rIns="0" bIns="0" rtlCol="0"/>
            <a:lstStyle/>
            <a:p>
              <a:endParaRPr/>
            </a:p>
          </p:txBody>
        </p:sp>
        <p:sp>
          <p:nvSpPr>
            <p:cNvPr id="1641" name="object 1644">
              <a:extLst>
                <a:ext uri="{FF2B5EF4-FFF2-40B4-BE49-F238E27FC236}">
                  <a16:creationId xmlns:a16="http://schemas.microsoft.com/office/drawing/2014/main" id="{2D6DB645-C42A-BBA8-7D6F-59C2B73DF2EC}"/>
                </a:ext>
              </a:extLst>
            </p:cNvPr>
            <p:cNvSpPr/>
            <p:nvPr/>
          </p:nvSpPr>
          <p:spPr>
            <a:xfrm>
              <a:off x="6308986" y="2877764"/>
              <a:ext cx="1270" cy="3810"/>
            </a:xfrm>
            <a:custGeom>
              <a:avLst/>
              <a:gdLst/>
              <a:ahLst/>
              <a:cxnLst/>
              <a:rect l="l" t="t" r="r" b="b"/>
              <a:pathLst>
                <a:path w="1270" h="3810">
                  <a:moveTo>
                    <a:pt x="876" y="0"/>
                  </a:moveTo>
                  <a:lnTo>
                    <a:pt x="0" y="3467"/>
                  </a:lnTo>
                  <a:lnTo>
                    <a:pt x="876" y="3467"/>
                  </a:lnTo>
                  <a:lnTo>
                    <a:pt x="876" y="0"/>
                  </a:lnTo>
                  <a:close/>
                </a:path>
              </a:pathLst>
            </a:custGeom>
            <a:solidFill>
              <a:srgbClr val="AE9FA0"/>
            </a:solidFill>
          </p:spPr>
          <p:txBody>
            <a:bodyPr wrap="square" lIns="0" tIns="0" rIns="0" bIns="0" rtlCol="0"/>
            <a:lstStyle/>
            <a:p>
              <a:endParaRPr/>
            </a:p>
          </p:txBody>
        </p:sp>
        <p:sp>
          <p:nvSpPr>
            <p:cNvPr id="1642" name="object 1645">
              <a:extLst>
                <a:ext uri="{FF2B5EF4-FFF2-40B4-BE49-F238E27FC236}">
                  <a16:creationId xmlns:a16="http://schemas.microsoft.com/office/drawing/2014/main" id="{8DAE0AAA-B47C-6D82-2154-79CFE26F2E5B}"/>
                </a:ext>
              </a:extLst>
            </p:cNvPr>
            <p:cNvSpPr/>
            <p:nvPr/>
          </p:nvSpPr>
          <p:spPr>
            <a:xfrm>
              <a:off x="6367039" y="2873431"/>
              <a:ext cx="2540" cy="8255"/>
            </a:xfrm>
            <a:custGeom>
              <a:avLst/>
              <a:gdLst/>
              <a:ahLst/>
              <a:cxnLst/>
              <a:rect l="l" t="t" r="r" b="b"/>
              <a:pathLst>
                <a:path w="2539" h="8255">
                  <a:moveTo>
                    <a:pt x="584" y="0"/>
                  </a:moveTo>
                  <a:lnTo>
                    <a:pt x="584" y="3759"/>
                  </a:lnTo>
                  <a:lnTo>
                    <a:pt x="0" y="4330"/>
                  </a:lnTo>
                  <a:lnTo>
                    <a:pt x="1739" y="7797"/>
                  </a:lnTo>
                  <a:lnTo>
                    <a:pt x="2019" y="2882"/>
                  </a:lnTo>
                  <a:lnTo>
                    <a:pt x="584" y="0"/>
                  </a:lnTo>
                  <a:close/>
                </a:path>
              </a:pathLst>
            </a:custGeom>
            <a:solidFill>
              <a:srgbClr val="B1ABB3"/>
            </a:solidFill>
          </p:spPr>
          <p:txBody>
            <a:bodyPr wrap="square" lIns="0" tIns="0" rIns="0" bIns="0" rtlCol="0"/>
            <a:lstStyle/>
            <a:p>
              <a:endParaRPr/>
            </a:p>
          </p:txBody>
        </p:sp>
        <p:sp>
          <p:nvSpPr>
            <p:cNvPr id="1643" name="object 1646">
              <a:extLst>
                <a:ext uri="{FF2B5EF4-FFF2-40B4-BE49-F238E27FC236}">
                  <a16:creationId xmlns:a16="http://schemas.microsoft.com/office/drawing/2014/main" id="{E9E77B70-BA5E-0B06-2DDB-F3CEECFE6BA0}"/>
                </a:ext>
              </a:extLst>
            </p:cNvPr>
            <p:cNvSpPr/>
            <p:nvPr/>
          </p:nvSpPr>
          <p:spPr>
            <a:xfrm>
              <a:off x="6146388" y="2875455"/>
              <a:ext cx="1270" cy="3175"/>
            </a:xfrm>
            <a:custGeom>
              <a:avLst/>
              <a:gdLst/>
              <a:ahLst/>
              <a:cxnLst/>
              <a:rect l="l" t="t" r="r" b="b"/>
              <a:pathLst>
                <a:path w="1270" h="3175">
                  <a:moveTo>
                    <a:pt x="863" y="0"/>
                  </a:moveTo>
                  <a:lnTo>
                    <a:pt x="0" y="0"/>
                  </a:lnTo>
                  <a:lnTo>
                    <a:pt x="0" y="2882"/>
                  </a:lnTo>
                  <a:lnTo>
                    <a:pt x="292" y="3175"/>
                  </a:lnTo>
                  <a:lnTo>
                    <a:pt x="292" y="2019"/>
                  </a:lnTo>
                  <a:lnTo>
                    <a:pt x="584" y="863"/>
                  </a:lnTo>
                  <a:lnTo>
                    <a:pt x="863" y="0"/>
                  </a:lnTo>
                  <a:close/>
                </a:path>
              </a:pathLst>
            </a:custGeom>
            <a:solidFill>
              <a:srgbClr val="797D7E"/>
            </a:solidFill>
          </p:spPr>
          <p:txBody>
            <a:bodyPr wrap="square" lIns="0" tIns="0" rIns="0" bIns="0" rtlCol="0"/>
            <a:lstStyle/>
            <a:p>
              <a:endParaRPr/>
            </a:p>
          </p:txBody>
        </p:sp>
        <p:sp>
          <p:nvSpPr>
            <p:cNvPr id="1644" name="object 1647">
              <a:extLst>
                <a:ext uri="{FF2B5EF4-FFF2-40B4-BE49-F238E27FC236}">
                  <a16:creationId xmlns:a16="http://schemas.microsoft.com/office/drawing/2014/main" id="{678BD886-721C-FC26-E96B-B7B8721A15C5}"/>
                </a:ext>
              </a:extLst>
            </p:cNvPr>
            <p:cNvSpPr/>
            <p:nvPr/>
          </p:nvSpPr>
          <p:spPr>
            <a:xfrm>
              <a:off x="6145814" y="2874873"/>
              <a:ext cx="635" cy="3810"/>
            </a:xfrm>
            <a:custGeom>
              <a:avLst/>
              <a:gdLst/>
              <a:ahLst/>
              <a:cxnLst/>
              <a:rect l="l" t="t" r="r" b="b"/>
              <a:pathLst>
                <a:path w="635" h="3810">
                  <a:moveTo>
                    <a:pt x="0" y="0"/>
                  </a:moveTo>
                  <a:lnTo>
                    <a:pt x="571" y="584"/>
                  </a:lnTo>
                  <a:lnTo>
                    <a:pt x="571" y="3467"/>
                  </a:lnTo>
                  <a:lnTo>
                    <a:pt x="0" y="1155"/>
                  </a:lnTo>
                  <a:lnTo>
                    <a:pt x="0" y="0"/>
                  </a:lnTo>
                  <a:close/>
                </a:path>
              </a:pathLst>
            </a:custGeom>
            <a:solidFill>
              <a:srgbClr val="DEDFDE"/>
            </a:solidFill>
          </p:spPr>
          <p:txBody>
            <a:bodyPr wrap="square" lIns="0" tIns="0" rIns="0" bIns="0" rtlCol="0"/>
            <a:lstStyle/>
            <a:p>
              <a:endParaRPr/>
            </a:p>
          </p:txBody>
        </p:sp>
        <p:sp>
          <p:nvSpPr>
            <p:cNvPr id="1645" name="object 1648">
              <a:extLst>
                <a:ext uri="{FF2B5EF4-FFF2-40B4-BE49-F238E27FC236}">
                  <a16:creationId xmlns:a16="http://schemas.microsoft.com/office/drawing/2014/main" id="{0FAECF63-E4DB-9CCA-8E42-86626F7C5CB5}"/>
                </a:ext>
              </a:extLst>
            </p:cNvPr>
            <p:cNvSpPr/>
            <p:nvPr/>
          </p:nvSpPr>
          <p:spPr>
            <a:xfrm>
              <a:off x="6270586" y="2872562"/>
              <a:ext cx="1270" cy="6350"/>
            </a:xfrm>
            <a:custGeom>
              <a:avLst/>
              <a:gdLst/>
              <a:ahLst/>
              <a:cxnLst/>
              <a:rect l="l" t="t" r="r" b="b"/>
              <a:pathLst>
                <a:path w="1270" h="6350">
                  <a:moveTo>
                    <a:pt x="863" y="0"/>
                  </a:moveTo>
                  <a:lnTo>
                    <a:pt x="0" y="0"/>
                  </a:lnTo>
                  <a:lnTo>
                    <a:pt x="0" y="5778"/>
                  </a:lnTo>
                  <a:lnTo>
                    <a:pt x="863" y="5778"/>
                  </a:lnTo>
                  <a:lnTo>
                    <a:pt x="863" y="0"/>
                  </a:lnTo>
                  <a:close/>
                </a:path>
              </a:pathLst>
            </a:custGeom>
            <a:solidFill>
              <a:srgbClr val="91736E"/>
            </a:solidFill>
          </p:spPr>
          <p:txBody>
            <a:bodyPr wrap="square" lIns="0" tIns="0" rIns="0" bIns="0" rtlCol="0"/>
            <a:lstStyle/>
            <a:p>
              <a:endParaRPr/>
            </a:p>
          </p:txBody>
        </p:sp>
        <p:sp>
          <p:nvSpPr>
            <p:cNvPr id="1646" name="object 1649">
              <a:extLst>
                <a:ext uri="{FF2B5EF4-FFF2-40B4-BE49-F238E27FC236}">
                  <a16:creationId xmlns:a16="http://schemas.microsoft.com/office/drawing/2014/main" id="{73E4DC79-6D8E-AD3D-D906-10932877AC39}"/>
                </a:ext>
              </a:extLst>
            </p:cNvPr>
            <p:cNvSpPr/>
            <p:nvPr/>
          </p:nvSpPr>
          <p:spPr>
            <a:xfrm>
              <a:off x="6309859" y="2768586"/>
              <a:ext cx="8255" cy="109855"/>
            </a:xfrm>
            <a:custGeom>
              <a:avLst/>
              <a:gdLst/>
              <a:ahLst/>
              <a:cxnLst/>
              <a:rect l="l" t="t" r="r" b="b"/>
              <a:pathLst>
                <a:path w="8254" h="109855">
                  <a:moveTo>
                    <a:pt x="7797" y="0"/>
                  </a:moveTo>
                  <a:lnTo>
                    <a:pt x="6350" y="7226"/>
                  </a:lnTo>
                  <a:lnTo>
                    <a:pt x="4051" y="21945"/>
                  </a:lnTo>
                  <a:lnTo>
                    <a:pt x="4330" y="22250"/>
                  </a:lnTo>
                  <a:lnTo>
                    <a:pt x="5486" y="22821"/>
                  </a:lnTo>
                  <a:lnTo>
                    <a:pt x="2035" y="60022"/>
                  </a:lnTo>
                  <a:lnTo>
                    <a:pt x="1155" y="75958"/>
                  </a:lnTo>
                  <a:lnTo>
                    <a:pt x="571" y="78270"/>
                  </a:lnTo>
                  <a:lnTo>
                    <a:pt x="571" y="101955"/>
                  </a:lnTo>
                  <a:lnTo>
                    <a:pt x="1155" y="104838"/>
                  </a:lnTo>
                  <a:lnTo>
                    <a:pt x="571" y="105994"/>
                  </a:lnTo>
                  <a:lnTo>
                    <a:pt x="0" y="108305"/>
                  </a:lnTo>
                  <a:lnTo>
                    <a:pt x="0" y="109181"/>
                  </a:lnTo>
                  <a:lnTo>
                    <a:pt x="292" y="109181"/>
                  </a:lnTo>
                  <a:lnTo>
                    <a:pt x="1155" y="109753"/>
                  </a:lnTo>
                  <a:lnTo>
                    <a:pt x="2032" y="109753"/>
                  </a:lnTo>
                  <a:lnTo>
                    <a:pt x="3134" y="82413"/>
                  </a:lnTo>
                  <a:lnTo>
                    <a:pt x="6530" y="27510"/>
                  </a:lnTo>
                  <a:lnTo>
                    <a:pt x="7797" y="0"/>
                  </a:lnTo>
                  <a:close/>
                </a:path>
              </a:pathLst>
            </a:custGeom>
            <a:solidFill>
              <a:srgbClr val="C56853"/>
            </a:solidFill>
          </p:spPr>
          <p:txBody>
            <a:bodyPr wrap="square" lIns="0" tIns="0" rIns="0" bIns="0" rtlCol="0"/>
            <a:lstStyle/>
            <a:p>
              <a:endParaRPr/>
            </a:p>
          </p:txBody>
        </p:sp>
        <p:sp>
          <p:nvSpPr>
            <p:cNvPr id="1647" name="object 1650">
              <a:extLst>
                <a:ext uri="{FF2B5EF4-FFF2-40B4-BE49-F238E27FC236}">
                  <a16:creationId xmlns:a16="http://schemas.microsoft.com/office/drawing/2014/main" id="{18FC7586-B504-5181-F802-54F86B13E167}"/>
                </a:ext>
              </a:extLst>
            </p:cNvPr>
            <p:cNvSpPr/>
            <p:nvPr/>
          </p:nvSpPr>
          <p:spPr>
            <a:xfrm>
              <a:off x="6421626" y="2874297"/>
              <a:ext cx="1270" cy="3810"/>
            </a:xfrm>
            <a:custGeom>
              <a:avLst/>
              <a:gdLst/>
              <a:ahLst/>
              <a:cxnLst/>
              <a:rect l="l" t="t" r="r" b="b"/>
              <a:pathLst>
                <a:path w="1270" h="3810">
                  <a:moveTo>
                    <a:pt x="863" y="0"/>
                  </a:moveTo>
                  <a:lnTo>
                    <a:pt x="0" y="0"/>
                  </a:lnTo>
                  <a:lnTo>
                    <a:pt x="0" y="1155"/>
                  </a:lnTo>
                  <a:lnTo>
                    <a:pt x="584" y="3467"/>
                  </a:lnTo>
                  <a:lnTo>
                    <a:pt x="584" y="1155"/>
                  </a:lnTo>
                  <a:lnTo>
                    <a:pt x="863" y="0"/>
                  </a:lnTo>
                  <a:close/>
                </a:path>
              </a:pathLst>
            </a:custGeom>
            <a:solidFill>
              <a:srgbClr val="A9ACAC"/>
            </a:solidFill>
          </p:spPr>
          <p:txBody>
            <a:bodyPr wrap="square" lIns="0" tIns="0" rIns="0" bIns="0" rtlCol="0"/>
            <a:lstStyle/>
            <a:p>
              <a:endParaRPr/>
            </a:p>
          </p:txBody>
        </p:sp>
        <p:sp>
          <p:nvSpPr>
            <p:cNvPr id="1648" name="object 1651">
              <a:extLst>
                <a:ext uri="{FF2B5EF4-FFF2-40B4-BE49-F238E27FC236}">
                  <a16:creationId xmlns:a16="http://schemas.microsoft.com/office/drawing/2014/main" id="{98706139-8CA7-01A4-234B-3385AEDA434A}"/>
                </a:ext>
              </a:extLst>
            </p:cNvPr>
            <p:cNvSpPr/>
            <p:nvPr/>
          </p:nvSpPr>
          <p:spPr>
            <a:xfrm>
              <a:off x="6320544" y="2875748"/>
              <a:ext cx="2540" cy="1905"/>
            </a:xfrm>
            <a:custGeom>
              <a:avLst/>
              <a:gdLst/>
              <a:ahLst/>
              <a:cxnLst/>
              <a:rect l="l" t="t" r="r" b="b"/>
              <a:pathLst>
                <a:path w="2539" h="1905">
                  <a:moveTo>
                    <a:pt x="863" y="0"/>
                  </a:moveTo>
                  <a:lnTo>
                    <a:pt x="584" y="279"/>
                  </a:lnTo>
                  <a:lnTo>
                    <a:pt x="292" y="863"/>
                  </a:lnTo>
                  <a:lnTo>
                    <a:pt x="0" y="1435"/>
                  </a:lnTo>
                  <a:lnTo>
                    <a:pt x="2019" y="1435"/>
                  </a:lnTo>
                  <a:lnTo>
                    <a:pt x="1447" y="863"/>
                  </a:lnTo>
                  <a:lnTo>
                    <a:pt x="1155" y="279"/>
                  </a:lnTo>
                  <a:lnTo>
                    <a:pt x="863" y="0"/>
                  </a:lnTo>
                  <a:close/>
                </a:path>
              </a:pathLst>
            </a:custGeom>
            <a:solidFill>
              <a:srgbClr val="8C2F26"/>
            </a:solidFill>
          </p:spPr>
          <p:txBody>
            <a:bodyPr wrap="square" lIns="0" tIns="0" rIns="0" bIns="0" rtlCol="0"/>
            <a:lstStyle/>
            <a:p>
              <a:endParaRPr/>
            </a:p>
          </p:txBody>
        </p:sp>
        <p:sp>
          <p:nvSpPr>
            <p:cNvPr id="1649" name="object 1652">
              <a:extLst>
                <a:ext uri="{FF2B5EF4-FFF2-40B4-BE49-F238E27FC236}">
                  <a16:creationId xmlns:a16="http://schemas.microsoft.com/office/drawing/2014/main" id="{55A5CF4D-0CAB-2859-89E8-F77431B884D4}"/>
                </a:ext>
              </a:extLst>
            </p:cNvPr>
            <p:cNvSpPr/>
            <p:nvPr/>
          </p:nvSpPr>
          <p:spPr>
            <a:xfrm>
              <a:off x="6358092" y="2835019"/>
              <a:ext cx="1270" cy="42545"/>
            </a:xfrm>
            <a:custGeom>
              <a:avLst/>
              <a:gdLst/>
              <a:ahLst/>
              <a:cxnLst/>
              <a:rect l="l" t="t" r="r" b="b"/>
              <a:pathLst>
                <a:path w="1270" h="42544">
                  <a:moveTo>
                    <a:pt x="863" y="0"/>
                  </a:moveTo>
                  <a:lnTo>
                    <a:pt x="0" y="0"/>
                  </a:lnTo>
                  <a:lnTo>
                    <a:pt x="0" y="42164"/>
                  </a:lnTo>
                  <a:lnTo>
                    <a:pt x="863" y="42164"/>
                  </a:lnTo>
                  <a:lnTo>
                    <a:pt x="863" y="0"/>
                  </a:lnTo>
                  <a:close/>
                </a:path>
              </a:pathLst>
            </a:custGeom>
            <a:solidFill>
              <a:srgbClr val="91736E"/>
            </a:solidFill>
          </p:spPr>
          <p:txBody>
            <a:bodyPr wrap="square" lIns="0" tIns="0" rIns="0" bIns="0" rtlCol="0"/>
            <a:lstStyle/>
            <a:p>
              <a:endParaRPr/>
            </a:p>
          </p:txBody>
        </p:sp>
        <p:sp>
          <p:nvSpPr>
            <p:cNvPr id="1650" name="object 1653">
              <a:extLst>
                <a:ext uri="{FF2B5EF4-FFF2-40B4-BE49-F238E27FC236}">
                  <a16:creationId xmlns:a16="http://schemas.microsoft.com/office/drawing/2014/main" id="{49E47179-49DA-91C8-F0EB-D9634CBD5E1F}"/>
                </a:ext>
              </a:extLst>
            </p:cNvPr>
            <p:cNvSpPr/>
            <p:nvPr/>
          </p:nvSpPr>
          <p:spPr>
            <a:xfrm>
              <a:off x="6308986" y="2867653"/>
              <a:ext cx="1905" cy="9525"/>
            </a:xfrm>
            <a:custGeom>
              <a:avLst/>
              <a:gdLst/>
              <a:ahLst/>
              <a:cxnLst/>
              <a:rect l="l" t="t" r="r" b="b"/>
              <a:pathLst>
                <a:path w="1904" h="9525">
                  <a:moveTo>
                    <a:pt x="876" y="0"/>
                  </a:moveTo>
                  <a:lnTo>
                    <a:pt x="0" y="0"/>
                  </a:lnTo>
                  <a:lnTo>
                    <a:pt x="876" y="9245"/>
                  </a:lnTo>
                  <a:lnTo>
                    <a:pt x="876" y="4330"/>
                  </a:lnTo>
                  <a:lnTo>
                    <a:pt x="1447" y="1447"/>
                  </a:lnTo>
                  <a:lnTo>
                    <a:pt x="1447" y="584"/>
                  </a:lnTo>
                  <a:lnTo>
                    <a:pt x="876" y="0"/>
                  </a:lnTo>
                  <a:close/>
                </a:path>
              </a:pathLst>
            </a:custGeom>
            <a:solidFill>
              <a:srgbClr val="AE9FA0"/>
            </a:solidFill>
          </p:spPr>
          <p:txBody>
            <a:bodyPr wrap="square" lIns="0" tIns="0" rIns="0" bIns="0" rtlCol="0"/>
            <a:lstStyle/>
            <a:p>
              <a:endParaRPr/>
            </a:p>
          </p:txBody>
        </p:sp>
        <p:sp>
          <p:nvSpPr>
            <p:cNvPr id="1651" name="object 1654">
              <a:extLst>
                <a:ext uri="{FF2B5EF4-FFF2-40B4-BE49-F238E27FC236}">
                  <a16:creationId xmlns:a16="http://schemas.microsoft.com/office/drawing/2014/main" id="{E596BAC9-98A1-83AA-A169-FA6BE266C5B4}"/>
                </a:ext>
              </a:extLst>
            </p:cNvPr>
            <p:cNvSpPr/>
            <p:nvPr/>
          </p:nvSpPr>
          <p:spPr>
            <a:xfrm>
              <a:off x="6309862" y="2873427"/>
              <a:ext cx="1270" cy="3810"/>
            </a:xfrm>
            <a:custGeom>
              <a:avLst/>
              <a:gdLst/>
              <a:ahLst/>
              <a:cxnLst/>
              <a:rect l="l" t="t" r="r" b="b"/>
              <a:pathLst>
                <a:path w="1270" h="3810">
                  <a:moveTo>
                    <a:pt x="1155" y="0"/>
                  </a:moveTo>
                  <a:lnTo>
                    <a:pt x="0" y="0"/>
                  </a:lnTo>
                  <a:lnTo>
                    <a:pt x="0" y="3467"/>
                  </a:lnTo>
                  <a:lnTo>
                    <a:pt x="279" y="2311"/>
                  </a:lnTo>
                  <a:lnTo>
                    <a:pt x="571" y="1155"/>
                  </a:lnTo>
                  <a:lnTo>
                    <a:pt x="1155" y="0"/>
                  </a:lnTo>
                  <a:close/>
                </a:path>
              </a:pathLst>
            </a:custGeom>
            <a:solidFill>
              <a:srgbClr val="CB8F83"/>
            </a:solidFill>
          </p:spPr>
          <p:txBody>
            <a:bodyPr wrap="square" lIns="0" tIns="0" rIns="0" bIns="0" rtlCol="0"/>
            <a:lstStyle/>
            <a:p>
              <a:endParaRPr/>
            </a:p>
          </p:txBody>
        </p:sp>
        <p:sp>
          <p:nvSpPr>
            <p:cNvPr id="1652" name="object 1655">
              <a:extLst>
                <a:ext uri="{FF2B5EF4-FFF2-40B4-BE49-F238E27FC236}">
                  <a16:creationId xmlns:a16="http://schemas.microsoft.com/office/drawing/2014/main" id="{91749C56-219E-6429-FF7F-581D9889331F}"/>
                </a:ext>
              </a:extLst>
            </p:cNvPr>
            <p:cNvSpPr/>
            <p:nvPr/>
          </p:nvSpPr>
          <p:spPr>
            <a:xfrm>
              <a:off x="6392748" y="2870540"/>
              <a:ext cx="1270" cy="6350"/>
            </a:xfrm>
            <a:custGeom>
              <a:avLst/>
              <a:gdLst/>
              <a:ahLst/>
              <a:cxnLst/>
              <a:rect l="l" t="t" r="r" b="b"/>
              <a:pathLst>
                <a:path w="1270" h="6350">
                  <a:moveTo>
                    <a:pt x="863" y="0"/>
                  </a:moveTo>
                  <a:lnTo>
                    <a:pt x="0" y="0"/>
                  </a:lnTo>
                  <a:lnTo>
                    <a:pt x="292" y="1739"/>
                  </a:lnTo>
                  <a:lnTo>
                    <a:pt x="584" y="3759"/>
                  </a:lnTo>
                  <a:lnTo>
                    <a:pt x="863" y="5778"/>
                  </a:lnTo>
                  <a:lnTo>
                    <a:pt x="863" y="0"/>
                  </a:lnTo>
                  <a:close/>
                </a:path>
              </a:pathLst>
            </a:custGeom>
            <a:solidFill>
              <a:srgbClr val="919495"/>
            </a:solidFill>
          </p:spPr>
          <p:txBody>
            <a:bodyPr wrap="square" lIns="0" tIns="0" rIns="0" bIns="0" rtlCol="0"/>
            <a:lstStyle/>
            <a:p>
              <a:endParaRPr/>
            </a:p>
          </p:txBody>
        </p:sp>
        <p:sp>
          <p:nvSpPr>
            <p:cNvPr id="1653" name="object 1656">
              <a:extLst>
                <a:ext uri="{FF2B5EF4-FFF2-40B4-BE49-F238E27FC236}">
                  <a16:creationId xmlns:a16="http://schemas.microsoft.com/office/drawing/2014/main" id="{5DE41A96-EA2B-A9A9-6D27-D6462D8778F4}"/>
                </a:ext>
              </a:extLst>
            </p:cNvPr>
            <p:cNvSpPr/>
            <p:nvPr/>
          </p:nvSpPr>
          <p:spPr>
            <a:xfrm>
              <a:off x="6145820" y="2872569"/>
              <a:ext cx="1905" cy="3175"/>
            </a:xfrm>
            <a:custGeom>
              <a:avLst/>
              <a:gdLst/>
              <a:ahLst/>
              <a:cxnLst/>
              <a:rect l="l" t="t" r="r" b="b"/>
              <a:pathLst>
                <a:path w="1904" h="3175">
                  <a:moveTo>
                    <a:pt x="571" y="0"/>
                  </a:moveTo>
                  <a:lnTo>
                    <a:pt x="279" y="279"/>
                  </a:lnTo>
                  <a:lnTo>
                    <a:pt x="0" y="863"/>
                  </a:lnTo>
                  <a:lnTo>
                    <a:pt x="0" y="2298"/>
                  </a:lnTo>
                  <a:lnTo>
                    <a:pt x="571" y="2882"/>
                  </a:lnTo>
                  <a:lnTo>
                    <a:pt x="1435" y="2882"/>
                  </a:lnTo>
                  <a:lnTo>
                    <a:pt x="1143" y="1727"/>
                  </a:lnTo>
                  <a:lnTo>
                    <a:pt x="571" y="0"/>
                  </a:lnTo>
                  <a:close/>
                </a:path>
              </a:pathLst>
            </a:custGeom>
            <a:solidFill>
              <a:srgbClr val="707476"/>
            </a:solidFill>
          </p:spPr>
          <p:txBody>
            <a:bodyPr wrap="square" lIns="0" tIns="0" rIns="0" bIns="0" rtlCol="0"/>
            <a:lstStyle/>
            <a:p>
              <a:endParaRPr/>
            </a:p>
          </p:txBody>
        </p:sp>
        <p:sp>
          <p:nvSpPr>
            <p:cNvPr id="1654" name="object 1657">
              <a:extLst>
                <a:ext uri="{FF2B5EF4-FFF2-40B4-BE49-F238E27FC236}">
                  <a16:creationId xmlns:a16="http://schemas.microsoft.com/office/drawing/2014/main" id="{15452B61-11F0-D78B-FA8D-927037EB4A09}"/>
                </a:ext>
              </a:extLst>
            </p:cNvPr>
            <p:cNvSpPr/>
            <p:nvPr/>
          </p:nvSpPr>
          <p:spPr>
            <a:xfrm>
              <a:off x="6306108" y="2864751"/>
              <a:ext cx="1905" cy="10795"/>
            </a:xfrm>
            <a:custGeom>
              <a:avLst/>
              <a:gdLst/>
              <a:ahLst/>
              <a:cxnLst/>
              <a:rect l="l" t="t" r="r" b="b"/>
              <a:pathLst>
                <a:path w="1904" h="10794">
                  <a:moveTo>
                    <a:pt x="1447" y="0"/>
                  </a:moveTo>
                  <a:lnTo>
                    <a:pt x="0" y="0"/>
                  </a:lnTo>
                  <a:lnTo>
                    <a:pt x="0" y="10693"/>
                  </a:lnTo>
                  <a:lnTo>
                    <a:pt x="1447" y="10693"/>
                  </a:lnTo>
                  <a:lnTo>
                    <a:pt x="1447" y="0"/>
                  </a:lnTo>
                  <a:close/>
                </a:path>
              </a:pathLst>
            </a:custGeom>
            <a:solidFill>
              <a:srgbClr val="E2BEB2"/>
            </a:solidFill>
          </p:spPr>
          <p:txBody>
            <a:bodyPr wrap="square" lIns="0" tIns="0" rIns="0" bIns="0" rtlCol="0"/>
            <a:lstStyle/>
            <a:p>
              <a:endParaRPr/>
            </a:p>
          </p:txBody>
        </p:sp>
        <p:sp>
          <p:nvSpPr>
            <p:cNvPr id="1655" name="object 1658">
              <a:extLst>
                <a:ext uri="{FF2B5EF4-FFF2-40B4-BE49-F238E27FC236}">
                  <a16:creationId xmlns:a16="http://schemas.microsoft.com/office/drawing/2014/main" id="{D0E9DA33-3CD3-C1B6-CB1D-783C4966C2C3}"/>
                </a:ext>
              </a:extLst>
            </p:cNvPr>
            <p:cNvSpPr/>
            <p:nvPr/>
          </p:nvSpPr>
          <p:spPr>
            <a:xfrm>
              <a:off x="6358958" y="2854079"/>
              <a:ext cx="8890" cy="21590"/>
            </a:xfrm>
            <a:custGeom>
              <a:avLst/>
              <a:gdLst/>
              <a:ahLst/>
              <a:cxnLst/>
              <a:rect l="l" t="t" r="r" b="b"/>
              <a:pathLst>
                <a:path w="8889" h="21589">
                  <a:moveTo>
                    <a:pt x="1155" y="0"/>
                  </a:moveTo>
                  <a:lnTo>
                    <a:pt x="0" y="0"/>
                  </a:lnTo>
                  <a:lnTo>
                    <a:pt x="0" y="15595"/>
                  </a:lnTo>
                  <a:lnTo>
                    <a:pt x="2311" y="16751"/>
                  </a:lnTo>
                  <a:lnTo>
                    <a:pt x="4914" y="16459"/>
                  </a:lnTo>
                  <a:lnTo>
                    <a:pt x="3759" y="18199"/>
                  </a:lnTo>
                  <a:lnTo>
                    <a:pt x="3175" y="19354"/>
                  </a:lnTo>
                  <a:lnTo>
                    <a:pt x="5207" y="21081"/>
                  </a:lnTo>
                  <a:lnTo>
                    <a:pt x="7226" y="20510"/>
                  </a:lnTo>
                  <a:lnTo>
                    <a:pt x="8661" y="18491"/>
                  </a:lnTo>
                  <a:lnTo>
                    <a:pt x="7505" y="15024"/>
                  </a:lnTo>
                  <a:lnTo>
                    <a:pt x="7226" y="13576"/>
                  </a:lnTo>
                  <a:lnTo>
                    <a:pt x="6642" y="14160"/>
                  </a:lnTo>
                  <a:lnTo>
                    <a:pt x="6070" y="15316"/>
                  </a:lnTo>
                  <a:lnTo>
                    <a:pt x="1727" y="13576"/>
                  </a:lnTo>
                  <a:lnTo>
                    <a:pt x="1155" y="4330"/>
                  </a:lnTo>
                  <a:lnTo>
                    <a:pt x="1155" y="0"/>
                  </a:lnTo>
                  <a:close/>
                </a:path>
              </a:pathLst>
            </a:custGeom>
            <a:solidFill>
              <a:srgbClr val="B1ABB3"/>
            </a:solidFill>
          </p:spPr>
          <p:txBody>
            <a:bodyPr wrap="square" lIns="0" tIns="0" rIns="0" bIns="0" rtlCol="0"/>
            <a:lstStyle/>
            <a:p>
              <a:endParaRPr/>
            </a:p>
          </p:txBody>
        </p:sp>
        <p:sp>
          <p:nvSpPr>
            <p:cNvPr id="1656" name="object 1659">
              <a:extLst>
                <a:ext uri="{FF2B5EF4-FFF2-40B4-BE49-F238E27FC236}">
                  <a16:creationId xmlns:a16="http://schemas.microsoft.com/office/drawing/2014/main" id="{9FA02239-3DF7-9293-1956-8A1BBF1F65AA}"/>
                </a:ext>
              </a:extLst>
            </p:cNvPr>
            <p:cNvSpPr/>
            <p:nvPr/>
          </p:nvSpPr>
          <p:spPr>
            <a:xfrm>
              <a:off x="6412100" y="2872569"/>
              <a:ext cx="1270" cy="3175"/>
            </a:xfrm>
            <a:custGeom>
              <a:avLst/>
              <a:gdLst/>
              <a:ahLst/>
              <a:cxnLst/>
              <a:rect l="l" t="t" r="r" b="b"/>
              <a:pathLst>
                <a:path w="1270" h="3175">
                  <a:moveTo>
                    <a:pt x="876" y="0"/>
                  </a:moveTo>
                  <a:lnTo>
                    <a:pt x="0" y="0"/>
                  </a:lnTo>
                  <a:lnTo>
                    <a:pt x="0" y="2882"/>
                  </a:lnTo>
                  <a:lnTo>
                    <a:pt x="292" y="1727"/>
                  </a:lnTo>
                  <a:lnTo>
                    <a:pt x="876" y="0"/>
                  </a:lnTo>
                  <a:close/>
                </a:path>
              </a:pathLst>
            </a:custGeom>
            <a:solidFill>
              <a:srgbClr val="707476"/>
            </a:solidFill>
          </p:spPr>
          <p:txBody>
            <a:bodyPr wrap="square" lIns="0" tIns="0" rIns="0" bIns="0" rtlCol="0"/>
            <a:lstStyle/>
            <a:p>
              <a:endParaRPr/>
            </a:p>
          </p:txBody>
        </p:sp>
        <p:sp>
          <p:nvSpPr>
            <p:cNvPr id="1657" name="object 1660">
              <a:extLst>
                <a:ext uri="{FF2B5EF4-FFF2-40B4-BE49-F238E27FC236}">
                  <a16:creationId xmlns:a16="http://schemas.microsoft.com/office/drawing/2014/main" id="{DE0EB6D2-0CC7-90B9-B10D-FEF3136CD867}"/>
                </a:ext>
              </a:extLst>
            </p:cNvPr>
            <p:cNvSpPr/>
            <p:nvPr/>
          </p:nvSpPr>
          <p:spPr>
            <a:xfrm>
              <a:off x="6421627" y="2870543"/>
              <a:ext cx="1270" cy="3810"/>
            </a:xfrm>
            <a:custGeom>
              <a:avLst/>
              <a:gdLst/>
              <a:ahLst/>
              <a:cxnLst/>
              <a:rect l="l" t="t" r="r" b="b"/>
              <a:pathLst>
                <a:path w="1270" h="3810">
                  <a:moveTo>
                    <a:pt x="863" y="0"/>
                  </a:moveTo>
                  <a:lnTo>
                    <a:pt x="0" y="0"/>
                  </a:lnTo>
                  <a:lnTo>
                    <a:pt x="0" y="3759"/>
                  </a:lnTo>
                  <a:lnTo>
                    <a:pt x="863" y="3759"/>
                  </a:lnTo>
                  <a:lnTo>
                    <a:pt x="863" y="0"/>
                  </a:lnTo>
                  <a:close/>
                </a:path>
              </a:pathLst>
            </a:custGeom>
            <a:solidFill>
              <a:srgbClr val="A1A4A5"/>
            </a:solidFill>
          </p:spPr>
          <p:txBody>
            <a:bodyPr wrap="square" lIns="0" tIns="0" rIns="0" bIns="0" rtlCol="0"/>
            <a:lstStyle/>
            <a:p>
              <a:endParaRPr/>
            </a:p>
          </p:txBody>
        </p:sp>
        <p:sp>
          <p:nvSpPr>
            <p:cNvPr id="1658" name="object 1661">
              <a:extLst>
                <a:ext uri="{FF2B5EF4-FFF2-40B4-BE49-F238E27FC236}">
                  <a16:creationId xmlns:a16="http://schemas.microsoft.com/office/drawing/2014/main" id="{2B647D72-83E9-4D4E-9B64-754F8F06D297}"/>
                </a:ext>
              </a:extLst>
            </p:cNvPr>
            <p:cNvSpPr/>
            <p:nvPr/>
          </p:nvSpPr>
          <p:spPr>
            <a:xfrm>
              <a:off x="6145814" y="2870832"/>
              <a:ext cx="635" cy="3175"/>
            </a:xfrm>
            <a:custGeom>
              <a:avLst/>
              <a:gdLst/>
              <a:ahLst/>
              <a:cxnLst/>
              <a:rect l="l" t="t" r="r" b="b"/>
              <a:pathLst>
                <a:path w="635" h="3175">
                  <a:moveTo>
                    <a:pt x="0" y="0"/>
                  </a:moveTo>
                  <a:lnTo>
                    <a:pt x="0" y="2603"/>
                  </a:lnTo>
                  <a:lnTo>
                    <a:pt x="292" y="2019"/>
                  </a:lnTo>
                  <a:lnTo>
                    <a:pt x="571" y="1739"/>
                  </a:lnTo>
                  <a:lnTo>
                    <a:pt x="0" y="0"/>
                  </a:lnTo>
                  <a:close/>
                </a:path>
              </a:pathLst>
            </a:custGeom>
            <a:solidFill>
              <a:srgbClr val="BABCBC"/>
            </a:solidFill>
          </p:spPr>
          <p:txBody>
            <a:bodyPr wrap="square" lIns="0" tIns="0" rIns="0" bIns="0" rtlCol="0"/>
            <a:lstStyle/>
            <a:p>
              <a:endParaRPr/>
            </a:p>
          </p:txBody>
        </p:sp>
        <p:sp>
          <p:nvSpPr>
            <p:cNvPr id="1659" name="object 1662">
              <a:extLst>
                <a:ext uri="{FF2B5EF4-FFF2-40B4-BE49-F238E27FC236}">
                  <a16:creationId xmlns:a16="http://schemas.microsoft.com/office/drawing/2014/main" id="{CABE64A2-AA21-8F5E-55C4-067B4C4CAE0C}"/>
                </a:ext>
              </a:extLst>
            </p:cNvPr>
            <p:cNvSpPr/>
            <p:nvPr/>
          </p:nvSpPr>
          <p:spPr>
            <a:xfrm>
              <a:off x="6309862" y="2869100"/>
              <a:ext cx="1270" cy="4445"/>
            </a:xfrm>
            <a:custGeom>
              <a:avLst/>
              <a:gdLst/>
              <a:ahLst/>
              <a:cxnLst/>
              <a:rect l="l" t="t" r="r" b="b"/>
              <a:pathLst>
                <a:path w="1270" h="4444">
                  <a:moveTo>
                    <a:pt x="571" y="0"/>
                  </a:moveTo>
                  <a:lnTo>
                    <a:pt x="279" y="1435"/>
                  </a:lnTo>
                  <a:lnTo>
                    <a:pt x="0" y="2882"/>
                  </a:lnTo>
                  <a:lnTo>
                    <a:pt x="0" y="4330"/>
                  </a:lnTo>
                  <a:lnTo>
                    <a:pt x="1155" y="4330"/>
                  </a:lnTo>
                  <a:lnTo>
                    <a:pt x="571" y="1435"/>
                  </a:lnTo>
                  <a:lnTo>
                    <a:pt x="571" y="0"/>
                  </a:lnTo>
                  <a:close/>
                </a:path>
              </a:pathLst>
            </a:custGeom>
            <a:solidFill>
              <a:srgbClr val="C77662"/>
            </a:solidFill>
          </p:spPr>
          <p:txBody>
            <a:bodyPr wrap="square" lIns="0" tIns="0" rIns="0" bIns="0" rtlCol="0"/>
            <a:lstStyle/>
            <a:p>
              <a:endParaRPr/>
            </a:p>
          </p:txBody>
        </p:sp>
        <p:sp>
          <p:nvSpPr>
            <p:cNvPr id="1660" name="object 1663">
              <a:extLst>
                <a:ext uri="{FF2B5EF4-FFF2-40B4-BE49-F238E27FC236}">
                  <a16:creationId xmlns:a16="http://schemas.microsoft.com/office/drawing/2014/main" id="{9D64282B-0EC3-08DC-98D5-48685D12EA07}"/>
                </a:ext>
              </a:extLst>
            </p:cNvPr>
            <p:cNvSpPr/>
            <p:nvPr/>
          </p:nvSpPr>
          <p:spPr>
            <a:xfrm>
              <a:off x="6270581" y="2863891"/>
              <a:ext cx="1905" cy="8890"/>
            </a:xfrm>
            <a:custGeom>
              <a:avLst/>
              <a:gdLst/>
              <a:ahLst/>
              <a:cxnLst/>
              <a:rect l="l" t="t" r="r" b="b"/>
              <a:pathLst>
                <a:path w="1904" h="8889">
                  <a:moveTo>
                    <a:pt x="1447" y="0"/>
                  </a:moveTo>
                  <a:lnTo>
                    <a:pt x="0" y="0"/>
                  </a:lnTo>
                  <a:lnTo>
                    <a:pt x="0" y="8674"/>
                  </a:lnTo>
                  <a:lnTo>
                    <a:pt x="863" y="8674"/>
                  </a:lnTo>
                  <a:lnTo>
                    <a:pt x="863" y="5778"/>
                  </a:lnTo>
                  <a:lnTo>
                    <a:pt x="1447" y="0"/>
                  </a:lnTo>
                  <a:close/>
                </a:path>
              </a:pathLst>
            </a:custGeom>
            <a:solidFill>
              <a:srgbClr val="9A9D95"/>
            </a:solidFill>
          </p:spPr>
          <p:txBody>
            <a:bodyPr wrap="square" lIns="0" tIns="0" rIns="0" bIns="0" rtlCol="0"/>
            <a:lstStyle/>
            <a:p>
              <a:endParaRPr/>
            </a:p>
          </p:txBody>
        </p:sp>
        <p:sp>
          <p:nvSpPr>
            <p:cNvPr id="1661" name="object 1664">
              <a:extLst>
                <a:ext uri="{FF2B5EF4-FFF2-40B4-BE49-F238E27FC236}">
                  <a16:creationId xmlns:a16="http://schemas.microsoft.com/office/drawing/2014/main" id="{D2604320-394D-14A9-5221-106A2D701F34}"/>
                </a:ext>
              </a:extLst>
            </p:cNvPr>
            <p:cNvSpPr/>
            <p:nvPr/>
          </p:nvSpPr>
          <p:spPr>
            <a:xfrm>
              <a:off x="6320544" y="2869670"/>
              <a:ext cx="2540" cy="3175"/>
            </a:xfrm>
            <a:custGeom>
              <a:avLst/>
              <a:gdLst/>
              <a:ahLst/>
              <a:cxnLst/>
              <a:rect l="l" t="t" r="r" b="b"/>
              <a:pathLst>
                <a:path w="2539" h="3175">
                  <a:moveTo>
                    <a:pt x="2019" y="0"/>
                  </a:moveTo>
                  <a:lnTo>
                    <a:pt x="1155" y="292"/>
                  </a:lnTo>
                  <a:lnTo>
                    <a:pt x="0" y="876"/>
                  </a:lnTo>
                  <a:lnTo>
                    <a:pt x="0" y="2895"/>
                  </a:lnTo>
                  <a:lnTo>
                    <a:pt x="1155" y="2311"/>
                  </a:lnTo>
                  <a:lnTo>
                    <a:pt x="2019" y="2019"/>
                  </a:lnTo>
                  <a:lnTo>
                    <a:pt x="2019" y="0"/>
                  </a:lnTo>
                  <a:close/>
                </a:path>
              </a:pathLst>
            </a:custGeom>
            <a:solidFill>
              <a:srgbClr val="8C2F26"/>
            </a:solidFill>
          </p:spPr>
          <p:txBody>
            <a:bodyPr wrap="square" lIns="0" tIns="0" rIns="0" bIns="0" rtlCol="0"/>
            <a:lstStyle/>
            <a:p>
              <a:endParaRPr/>
            </a:p>
          </p:txBody>
        </p:sp>
        <p:sp>
          <p:nvSpPr>
            <p:cNvPr id="1662" name="object 1665">
              <a:extLst>
                <a:ext uri="{FF2B5EF4-FFF2-40B4-BE49-F238E27FC236}">
                  <a16:creationId xmlns:a16="http://schemas.microsoft.com/office/drawing/2014/main" id="{0872C10D-6887-4A4C-369D-4171A24AF314}"/>
                </a:ext>
              </a:extLst>
            </p:cNvPr>
            <p:cNvSpPr/>
            <p:nvPr/>
          </p:nvSpPr>
          <p:spPr>
            <a:xfrm>
              <a:off x="6393614" y="2868235"/>
              <a:ext cx="1270" cy="4445"/>
            </a:xfrm>
            <a:custGeom>
              <a:avLst/>
              <a:gdLst/>
              <a:ahLst/>
              <a:cxnLst/>
              <a:rect l="l" t="t" r="r" b="b"/>
              <a:pathLst>
                <a:path w="1270" h="4444">
                  <a:moveTo>
                    <a:pt x="0" y="0"/>
                  </a:moveTo>
                  <a:lnTo>
                    <a:pt x="0" y="4330"/>
                  </a:lnTo>
                  <a:lnTo>
                    <a:pt x="1155" y="4330"/>
                  </a:lnTo>
                  <a:lnTo>
                    <a:pt x="584" y="2882"/>
                  </a:lnTo>
                  <a:lnTo>
                    <a:pt x="0" y="0"/>
                  </a:lnTo>
                  <a:close/>
                </a:path>
              </a:pathLst>
            </a:custGeom>
            <a:solidFill>
              <a:srgbClr val="CDCFCE"/>
            </a:solidFill>
          </p:spPr>
          <p:txBody>
            <a:bodyPr wrap="square" lIns="0" tIns="0" rIns="0" bIns="0" rtlCol="0"/>
            <a:lstStyle/>
            <a:p>
              <a:endParaRPr/>
            </a:p>
          </p:txBody>
        </p:sp>
        <p:sp>
          <p:nvSpPr>
            <p:cNvPr id="1663" name="object 1666">
              <a:extLst>
                <a:ext uri="{FF2B5EF4-FFF2-40B4-BE49-F238E27FC236}">
                  <a16:creationId xmlns:a16="http://schemas.microsoft.com/office/drawing/2014/main" id="{CC7C1C95-914F-0F87-9FA3-1886EEE7E051}"/>
                </a:ext>
              </a:extLst>
            </p:cNvPr>
            <p:cNvSpPr/>
            <p:nvPr/>
          </p:nvSpPr>
          <p:spPr>
            <a:xfrm>
              <a:off x="6412102" y="2868523"/>
              <a:ext cx="1270" cy="4445"/>
            </a:xfrm>
            <a:custGeom>
              <a:avLst/>
              <a:gdLst/>
              <a:ahLst/>
              <a:cxnLst/>
              <a:rect l="l" t="t" r="r" b="b"/>
              <a:pathLst>
                <a:path w="1270" h="4444">
                  <a:moveTo>
                    <a:pt x="876" y="0"/>
                  </a:moveTo>
                  <a:lnTo>
                    <a:pt x="0" y="0"/>
                  </a:lnTo>
                  <a:lnTo>
                    <a:pt x="0" y="4051"/>
                  </a:lnTo>
                  <a:lnTo>
                    <a:pt x="876" y="4051"/>
                  </a:lnTo>
                  <a:lnTo>
                    <a:pt x="876" y="0"/>
                  </a:lnTo>
                  <a:close/>
                </a:path>
              </a:pathLst>
            </a:custGeom>
            <a:solidFill>
              <a:srgbClr val="797D7E"/>
            </a:solidFill>
          </p:spPr>
          <p:txBody>
            <a:bodyPr wrap="square" lIns="0" tIns="0" rIns="0" bIns="0" rtlCol="0"/>
            <a:lstStyle/>
            <a:p>
              <a:endParaRPr/>
            </a:p>
          </p:txBody>
        </p:sp>
        <p:sp>
          <p:nvSpPr>
            <p:cNvPr id="1664" name="object 1667">
              <a:extLst>
                <a:ext uri="{FF2B5EF4-FFF2-40B4-BE49-F238E27FC236}">
                  <a16:creationId xmlns:a16="http://schemas.microsoft.com/office/drawing/2014/main" id="{CF83C9D8-8139-005C-4280-D94D586E07EB}"/>
                </a:ext>
              </a:extLst>
            </p:cNvPr>
            <p:cNvSpPr/>
            <p:nvPr/>
          </p:nvSpPr>
          <p:spPr>
            <a:xfrm>
              <a:off x="6392748" y="2866209"/>
              <a:ext cx="1270" cy="4445"/>
            </a:xfrm>
            <a:custGeom>
              <a:avLst/>
              <a:gdLst/>
              <a:ahLst/>
              <a:cxnLst/>
              <a:rect l="l" t="t" r="r" b="b"/>
              <a:pathLst>
                <a:path w="1270" h="4444">
                  <a:moveTo>
                    <a:pt x="584" y="0"/>
                  </a:moveTo>
                  <a:lnTo>
                    <a:pt x="0" y="2895"/>
                  </a:lnTo>
                  <a:lnTo>
                    <a:pt x="0" y="4330"/>
                  </a:lnTo>
                  <a:lnTo>
                    <a:pt x="863" y="4330"/>
                  </a:lnTo>
                  <a:lnTo>
                    <a:pt x="863" y="2019"/>
                  </a:lnTo>
                  <a:lnTo>
                    <a:pt x="584" y="1155"/>
                  </a:lnTo>
                  <a:lnTo>
                    <a:pt x="584" y="0"/>
                  </a:lnTo>
                  <a:close/>
                </a:path>
              </a:pathLst>
            </a:custGeom>
            <a:solidFill>
              <a:srgbClr val="A1A4A5"/>
            </a:solidFill>
          </p:spPr>
          <p:txBody>
            <a:bodyPr wrap="square" lIns="0" tIns="0" rIns="0" bIns="0" rtlCol="0"/>
            <a:lstStyle/>
            <a:p>
              <a:endParaRPr/>
            </a:p>
          </p:txBody>
        </p:sp>
        <p:sp>
          <p:nvSpPr>
            <p:cNvPr id="1665" name="object 1668">
              <a:extLst>
                <a:ext uri="{FF2B5EF4-FFF2-40B4-BE49-F238E27FC236}">
                  <a16:creationId xmlns:a16="http://schemas.microsoft.com/office/drawing/2014/main" id="{7655B0B0-6EA1-4037-E730-9A130581823E}"/>
                </a:ext>
              </a:extLst>
            </p:cNvPr>
            <p:cNvSpPr/>
            <p:nvPr/>
          </p:nvSpPr>
          <p:spPr>
            <a:xfrm>
              <a:off x="6421627" y="2861005"/>
              <a:ext cx="1270" cy="9525"/>
            </a:xfrm>
            <a:custGeom>
              <a:avLst/>
              <a:gdLst/>
              <a:ahLst/>
              <a:cxnLst/>
              <a:rect l="l" t="t" r="r" b="b"/>
              <a:pathLst>
                <a:path w="1270" h="9525">
                  <a:moveTo>
                    <a:pt x="863" y="0"/>
                  </a:moveTo>
                  <a:lnTo>
                    <a:pt x="0" y="0"/>
                  </a:lnTo>
                  <a:lnTo>
                    <a:pt x="0" y="9525"/>
                  </a:lnTo>
                  <a:lnTo>
                    <a:pt x="863" y="9525"/>
                  </a:lnTo>
                  <a:lnTo>
                    <a:pt x="863" y="0"/>
                  </a:lnTo>
                  <a:close/>
                </a:path>
              </a:pathLst>
            </a:custGeom>
            <a:solidFill>
              <a:srgbClr val="919495"/>
            </a:solidFill>
          </p:spPr>
          <p:txBody>
            <a:bodyPr wrap="square" lIns="0" tIns="0" rIns="0" bIns="0" rtlCol="0"/>
            <a:lstStyle/>
            <a:p>
              <a:endParaRPr/>
            </a:p>
          </p:txBody>
        </p:sp>
        <p:sp>
          <p:nvSpPr>
            <p:cNvPr id="1666" name="object 1669">
              <a:extLst>
                <a:ext uri="{FF2B5EF4-FFF2-40B4-BE49-F238E27FC236}">
                  <a16:creationId xmlns:a16="http://schemas.microsoft.com/office/drawing/2014/main" id="{E5709179-C8A1-189B-BC96-DEC0C3FB7900}"/>
                </a:ext>
              </a:extLst>
            </p:cNvPr>
            <p:cNvSpPr/>
            <p:nvPr/>
          </p:nvSpPr>
          <p:spPr>
            <a:xfrm>
              <a:off x="6412102" y="2865628"/>
              <a:ext cx="1270" cy="3175"/>
            </a:xfrm>
            <a:custGeom>
              <a:avLst/>
              <a:gdLst/>
              <a:ahLst/>
              <a:cxnLst/>
              <a:rect l="l" t="t" r="r" b="b"/>
              <a:pathLst>
                <a:path w="1270" h="3175">
                  <a:moveTo>
                    <a:pt x="876" y="0"/>
                  </a:moveTo>
                  <a:lnTo>
                    <a:pt x="0" y="0"/>
                  </a:lnTo>
                  <a:lnTo>
                    <a:pt x="0" y="2882"/>
                  </a:lnTo>
                  <a:lnTo>
                    <a:pt x="876" y="2882"/>
                  </a:lnTo>
                  <a:lnTo>
                    <a:pt x="876" y="0"/>
                  </a:lnTo>
                  <a:close/>
                </a:path>
              </a:pathLst>
            </a:custGeom>
            <a:solidFill>
              <a:srgbClr val="898C95"/>
            </a:solidFill>
          </p:spPr>
          <p:txBody>
            <a:bodyPr wrap="square" lIns="0" tIns="0" rIns="0" bIns="0" rtlCol="0"/>
            <a:lstStyle/>
            <a:p>
              <a:endParaRPr/>
            </a:p>
          </p:txBody>
        </p:sp>
        <p:sp>
          <p:nvSpPr>
            <p:cNvPr id="1667" name="object 1670">
              <a:extLst>
                <a:ext uri="{FF2B5EF4-FFF2-40B4-BE49-F238E27FC236}">
                  <a16:creationId xmlns:a16="http://schemas.microsoft.com/office/drawing/2014/main" id="{4C3FCD5F-5244-C067-C453-0DFEE069FD29}"/>
                </a:ext>
              </a:extLst>
            </p:cNvPr>
            <p:cNvSpPr/>
            <p:nvPr/>
          </p:nvSpPr>
          <p:spPr>
            <a:xfrm>
              <a:off x="6309853" y="2848878"/>
              <a:ext cx="635" cy="19685"/>
            </a:xfrm>
            <a:custGeom>
              <a:avLst/>
              <a:gdLst/>
              <a:ahLst/>
              <a:cxnLst/>
              <a:rect l="l" t="t" r="r" b="b"/>
              <a:pathLst>
                <a:path w="635" h="19685">
                  <a:moveTo>
                    <a:pt x="584" y="0"/>
                  </a:moveTo>
                  <a:lnTo>
                    <a:pt x="0" y="12420"/>
                  </a:lnTo>
                  <a:lnTo>
                    <a:pt x="0" y="18770"/>
                  </a:lnTo>
                  <a:lnTo>
                    <a:pt x="584" y="19354"/>
                  </a:lnTo>
                  <a:lnTo>
                    <a:pt x="584" y="0"/>
                  </a:lnTo>
                  <a:close/>
                </a:path>
              </a:pathLst>
            </a:custGeom>
            <a:solidFill>
              <a:srgbClr val="91736E"/>
            </a:solidFill>
          </p:spPr>
          <p:txBody>
            <a:bodyPr wrap="square" lIns="0" tIns="0" rIns="0" bIns="0" rtlCol="0"/>
            <a:lstStyle/>
            <a:p>
              <a:endParaRPr/>
            </a:p>
          </p:txBody>
        </p:sp>
        <p:sp>
          <p:nvSpPr>
            <p:cNvPr id="1668" name="object 1671">
              <a:extLst>
                <a:ext uri="{FF2B5EF4-FFF2-40B4-BE49-F238E27FC236}">
                  <a16:creationId xmlns:a16="http://schemas.microsoft.com/office/drawing/2014/main" id="{C504165D-1196-FBF7-FA19-7D03C7898024}"/>
                </a:ext>
              </a:extLst>
            </p:cNvPr>
            <p:cNvSpPr/>
            <p:nvPr/>
          </p:nvSpPr>
          <p:spPr>
            <a:xfrm>
              <a:off x="6412100" y="2838199"/>
              <a:ext cx="1270" cy="27940"/>
            </a:xfrm>
            <a:custGeom>
              <a:avLst/>
              <a:gdLst/>
              <a:ahLst/>
              <a:cxnLst/>
              <a:rect l="l" t="t" r="r" b="b"/>
              <a:pathLst>
                <a:path w="1270" h="27939">
                  <a:moveTo>
                    <a:pt x="0" y="0"/>
                  </a:moveTo>
                  <a:lnTo>
                    <a:pt x="0" y="27431"/>
                  </a:lnTo>
                  <a:lnTo>
                    <a:pt x="876" y="27431"/>
                  </a:lnTo>
                  <a:lnTo>
                    <a:pt x="0" y="0"/>
                  </a:lnTo>
                  <a:close/>
                </a:path>
              </a:pathLst>
            </a:custGeom>
            <a:solidFill>
              <a:srgbClr val="CDCFCE"/>
            </a:solidFill>
          </p:spPr>
          <p:txBody>
            <a:bodyPr wrap="square" lIns="0" tIns="0" rIns="0" bIns="0" rtlCol="0"/>
            <a:lstStyle/>
            <a:p>
              <a:endParaRPr/>
            </a:p>
          </p:txBody>
        </p:sp>
        <p:sp>
          <p:nvSpPr>
            <p:cNvPr id="1669" name="object 1672">
              <a:extLst>
                <a:ext uri="{FF2B5EF4-FFF2-40B4-BE49-F238E27FC236}">
                  <a16:creationId xmlns:a16="http://schemas.microsoft.com/office/drawing/2014/main" id="{9F8DE340-EA86-46B6-08EF-F339CA61F5E7}"/>
                </a:ext>
              </a:extLst>
            </p:cNvPr>
            <p:cNvSpPr/>
            <p:nvPr/>
          </p:nvSpPr>
          <p:spPr>
            <a:xfrm>
              <a:off x="6392744" y="2858992"/>
              <a:ext cx="1270" cy="6350"/>
            </a:xfrm>
            <a:custGeom>
              <a:avLst/>
              <a:gdLst/>
              <a:ahLst/>
              <a:cxnLst/>
              <a:rect l="l" t="t" r="r" b="b"/>
              <a:pathLst>
                <a:path w="1270" h="6350">
                  <a:moveTo>
                    <a:pt x="863" y="0"/>
                  </a:moveTo>
                  <a:lnTo>
                    <a:pt x="0" y="0"/>
                  </a:lnTo>
                  <a:lnTo>
                    <a:pt x="0" y="5765"/>
                  </a:lnTo>
                  <a:lnTo>
                    <a:pt x="584" y="6350"/>
                  </a:lnTo>
                  <a:lnTo>
                    <a:pt x="584" y="2019"/>
                  </a:lnTo>
                  <a:lnTo>
                    <a:pt x="863" y="0"/>
                  </a:lnTo>
                  <a:close/>
                </a:path>
              </a:pathLst>
            </a:custGeom>
            <a:solidFill>
              <a:srgbClr val="C4C5C5"/>
            </a:solidFill>
          </p:spPr>
          <p:txBody>
            <a:bodyPr wrap="square" lIns="0" tIns="0" rIns="0" bIns="0" rtlCol="0"/>
            <a:lstStyle/>
            <a:p>
              <a:endParaRPr/>
            </a:p>
          </p:txBody>
        </p:sp>
        <p:sp>
          <p:nvSpPr>
            <p:cNvPr id="1670" name="object 1673">
              <a:extLst>
                <a:ext uri="{FF2B5EF4-FFF2-40B4-BE49-F238E27FC236}">
                  <a16:creationId xmlns:a16="http://schemas.microsoft.com/office/drawing/2014/main" id="{80E74A61-BC9A-BB50-EE42-97767B6E291E}"/>
                </a:ext>
              </a:extLst>
            </p:cNvPr>
            <p:cNvSpPr/>
            <p:nvPr/>
          </p:nvSpPr>
          <p:spPr>
            <a:xfrm>
              <a:off x="6391883" y="2856101"/>
              <a:ext cx="1270" cy="8890"/>
            </a:xfrm>
            <a:custGeom>
              <a:avLst/>
              <a:gdLst/>
              <a:ahLst/>
              <a:cxnLst/>
              <a:rect l="l" t="t" r="r" b="b"/>
              <a:pathLst>
                <a:path w="1270" h="8889">
                  <a:moveTo>
                    <a:pt x="863" y="0"/>
                  </a:moveTo>
                  <a:lnTo>
                    <a:pt x="0" y="0"/>
                  </a:lnTo>
                  <a:lnTo>
                    <a:pt x="863" y="8661"/>
                  </a:lnTo>
                  <a:lnTo>
                    <a:pt x="863" y="0"/>
                  </a:lnTo>
                  <a:close/>
                </a:path>
              </a:pathLst>
            </a:custGeom>
            <a:solidFill>
              <a:srgbClr val="999C9D"/>
            </a:solidFill>
          </p:spPr>
          <p:txBody>
            <a:bodyPr wrap="square" lIns="0" tIns="0" rIns="0" bIns="0" rtlCol="0"/>
            <a:lstStyle/>
            <a:p>
              <a:endParaRPr/>
            </a:p>
          </p:txBody>
        </p:sp>
        <p:sp>
          <p:nvSpPr>
            <p:cNvPr id="1671" name="object 1674">
              <a:extLst>
                <a:ext uri="{FF2B5EF4-FFF2-40B4-BE49-F238E27FC236}">
                  <a16:creationId xmlns:a16="http://schemas.microsoft.com/office/drawing/2014/main" id="{36A9E2C8-62BE-3F86-EB99-92DFD640DEEC}"/>
                </a:ext>
              </a:extLst>
            </p:cNvPr>
            <p:cNvSpPr/>
            <p:nvPr/>
          </p:nvSpPr>
          <p:spPr>
            <a:xfrm>
              <a:off x="6306395" y="2858992"/>
              <a:ext cx="1905" cy="5715"/>
            </a:xfrm>
            <a:custGeom>
              <a:avLst/>
              <a:gdLst/>
              <a:ahLst/>
              <a:cxnLst/>
              <a:rect l="l" t="t" r="r" b="b"/>
              <a:pathLst>
                <a:path w="1904" h="5714">
                  <a:moveTo>
                    <a:pt x="863" y="0"/>
                  </a:moveTo>
                  <a:lnTo>
                    <a:pt x="571" y="0"/>
                  </a:lnTo>
                  <a:lnTo>
                    <a:pt x="0" y="2019"/>
                  </a:lnTo>
                  <a:lnTo>
                    <a:pt x="1155" y="5194"/>
                  </a:lnTo>
                  <a:lnTo>
                    <a:pt x="1155" y="3467"/>
                  </a:lnTo>
                  <a:lnTo>
                    <a:pt x="1727" y="571"/>
                  </a:lnTo>
                  <a:lnTo>
                    <a:pt x="1155" y="279"/>
                  </a:lnTo>
                  <a:lnTo>
                    <a:pt x="863" y="0"/>
                  </a:lnTo>
                  <a:close/>
                </a:path>
              </a:pathLst>
            </a:custGeom>
            <a:solidFill>
              <a:srgbClr val="E2BEB2"/>
            </a:solidFill>
          </p:spPr>
          <p:txBody>
            <a:bodyPr wrap="square" lIns="0" tIns="0" rIns="0" bIns="0" rtlCol="0"/>
            <a:lstStyle/>
            <a:p>
              <a:endParaRPr/>
            </a:p>
          </p:txBody>
        </p:sp>
        <p:sp>
          <p:nvSpPr>
            <p:cNvPr id="1672" name="object 1675">
              <a:extLst>
                <a:ext uri="{FF2B5EF4-FFF2-40B4-BE49-F238E27FC236}">
                  <a16:creationId xmlns:a16="http://schemas.microsoft.com/office/drawing/2014/main" id="{970716A1-BC42-B6AC-9822-54BB48E8EF7A}"/>
                </a:ext>
              </a:extLst>
            </p:cNvPr>
            <p:cNvSpPr/>
            <p:nvPr/>
          </p:nvSpPr>
          <p:spPr>
            <a:xfrm>
              <a:off x="6270581" y="2843677"/>
              <a:ext cx="1905" cy="20320"/>
            </a:xfrm>
            <a:custGeom>
              <a:avLst/>
              <a:gdLst/>
              <a:ahLst/>
              <a:cxnLst/>
              <a:rect l="l" t="t" r="r" b="b"/>
              <a:pathLst>
                <a:path w="1904" h="20319">
                  <a:moveTo>
                    <a:pt x="1447" y="0"/>
                  </a:moveTo>
                  <a:lnTo>
                    <a:pt x="0" y="0"/>
                  </a:lnTo>
                  <a:lnTo>
                    <a:pt x="0" y="20218"/>
                  </a:lnTo>
                  <a:lnTo>
                    <a:pt x="1447" y="20218"/>
                  </a:lnTo>
                  <a:lnTo>
                    <a:pt x="1447" y="0"/>
                  </a:lnTo>
                  <a:close/>
                </a:path>
              </a:pathLst>
            </a:custGeom>
            <a:solidFill>
              <a:srgbClr val="AE9FA0"/>
            </a:solidFill>
          </p:spPr>
          <p:txBody>
            <a:bodyPr wrap="square" lIns="0" tIns="0" rIns="0" bIns="0" rtlCol="0"/>
            <a:lstStyle/>
            <a:p>
              <a:endParaRPr/>
            </a:p>
          </p:txBody>
        </p:sp>
        <p:sp>
          <p:nvSpPr>
            <p:cNvPr id="1673" name="object 1676">
              <a:extLst>
                <a:ext uri="{FF2B5EF4-FFF2-40B4-BE49-F238E27FC236}">
                  <a16:creationId xmlns:a16="http://schemas.microsoft.com/office/drawing/2014/main" id="{4BFE89DB-FDD5-0F58-7F5E-29429C54599C}"/>
                </a:ext>
              </a:extLst>
            </p:cNvPr>
            <p:cNvSpPr/>
            <p:nvPr/>
          </p:nvSpPr>
          <p:spPr>
            <a:xfrm>
              <a:off x="6280111" y="2856103"/>
              <a:ext cx="1270" cy="5080"/>
            </a:xfrm>
            <a:custGeom>
              <a:avLst/>
              <a:gdLst/>
              <a:ahLst/>
              <a:cxnLst/>
              <a:rect l="l" t="t" r="r" b="b"/>
              <a:pathLst>
                <a:path w="1270" h="5080">
                  <a:moveTo>
                    <a:pt x="876" y="0"/>
                  </a:moveTo>
                  <a:lnTo>
                    <a:pt x="0" y="0"/>
                  </a:lnTo>
                  <a:lnTo>
                    <a:pt x="0" y="4914"/>
                  </a:lnTo>
                  <a:lnTo>
                    <a:pt x="876" y="4914"/>
                  </a:lnTo>
                  <a:lnTo>
                    <a:pt x="876" y="0"/>
                  </a:lnTo>
                  <a:close/>
                </a:path>
              </a:pathLst>
            </a:custGeom>
            <a:solidFill>
              <a:srgbClr val="B3503F"/>
            </a:solidFill>
          </p:spPr>
          <p:txBody>
            <a:bodyPr wrap="square" lIns="0" tIns="0" rIns="0" bIns="0" rtlCol="0"/>
            <a:lstStyle/>
            <a:p>
              <a:endParaRPr/>
            </a:p>
          </p:txBody>
        </p:sp>
        <p:sp>
          <p:nvSpPr>
            <p:cNvPr id="1674" name="object 1677">
              <a:extLst>
                <a:ext uri="{FF2B5EF4-FFF2-40B4-BE49-F238E27FC236}">
                  <a16:creationId xmlns:a16="http://schemas.microsoft.com/office/drawing/2014/main" id="{E2698909-2380-90E6-0E57-D43A6CA17CF5}"/>
                </a:ext>
              </a:extLst>
            </p:cNvPr>
            <p:cNvSpPr/>
            <p:nvPr/>
          </p:nvSpPr>
          <p:spPr>
            <a:xfrm>
              <a:off x="6421630" y="2838201"/>
              <a:ext cx="1270" cy="22860"/>
            </a:xfrm>
            <a:custGeom>
              <a:avLst/>
              <a:gdLst/>
              <a:ahLst/>
              <a:cxnLst/>
              <a:rect l="l" t="t" r="r" b="b"/>
              <a:pathLst>
                <a:path w="1270" h="22860">
                  <a:moveTo>
                    <a:pt x="584" y="0"/>
                  </a:moveTo>
                  <a:lnTo>
                    <a:pt x="0" y="15011"/>
                  </a:lnTo>
                  <a:lnTo>
                    <a:pt x="0" y="22809"/>
                  </a:lnTo>
                  <a:lnTo>
                    <a:pt x="863" y="22809"/>
                  </a:lnTo>
                  <a:lnTo>
                    <a:pt x="584" y="15011"/>
                  </a:lnTo>
                  <a:lnTo>
                    <a:pt x="584" y="0"/>
                  </a:lnTo>
                  <a:close/>
                </a:path>
              </a:pathLst>
            </a:custGeom>
            <a:solidFill>
              <a:srgbClr val="898C8D"/>
            </a:solidFill>
          </p:spPr>
          <p:txBody>
            <a:bodyPr wrap="square" lIns="0" tIns="0" rIns="0" bIns="0" rtlCol="0"/>
            <a:lstStyle/>
            <a:p>
              <a:endParaRPr/>
            </a:p>
          </p:txBody>
        </p:sp>
        <p:sp>
          <p:nvSpPr>
            <p:cNvPr id="1675" name="object 1678">
              <a:extLst>
                <a:ext uri="{FF2B5EF4-FFF2-40B4-BE49-F238E27FC236}">
                  <a16:creationId xmlns:a16="http://schemas.microsoft.com/office/drawing/2014/main" id="{6666AF74-D3AE-B6DE-6E8A-DFA47C0CB1C7}"/>
                </a:ext>
              </a:extLst>
            </p:cNvPr>
            <p:cNvSpPr/>
            <p:nvPr/>
          </p:nvSpPr>
          <p:spPr>
            <a:xfrm>
              <a:off x="6225237" y="2856962"/>
              <a:ext cx="1270" cy="3175"/>
            </a:xfrm>
            <a:custGeom>
              <a:avLst/>
              <a:gdLst/>
              <a:ahLst/>
              <a:cxnLst/>
              <a:rect l="l" t="t" r="r" b="b"/>
              <a:pathLst>
                <a:path w="1270" h="3175">
                  <a:moveTo>
                    <a:pt x="863" y="0"/>
                  </a:moveTo>
                  <a:lnTo>
                    <a:pt x="0" y="0"/>
                  </a:lnTo>
                  <a:lnTo>
                    <a:pt x="0" y="2895"/>
                  </a:lnTo>
                  <a:lnTo>
                    <a:pt x="863" y="2895"/>
                  </a:lnTo>
                  <a:lnTo>
                    <a:pt x="863" y="0"/>
                  </a:lnTo>
                  <a:close/>
                </a:path>
              </a:pathLst>
            </a:custGeom>
            <a:solidFill>
              <a:srgbClr val="99A4A5"/>
            </a:solidFill>
          </p:spPr>
          <p:txBody>
            <a:bodyPr wrap="square" lIns="0" tIns="0" rIns="0" bIns="0" rtlCol="0"/>
            <a:lstStyle/>
            <a:p>
              <a:endParaRPr/>
            </a:p>
          </p:txBody>
        </p:sp>
        <p:sp>
          <p:nvSpPr>
            <p:cNvPr id="1676" name="object 1679">
              <a:extLst>
                <a:ext uri="{FF2B5EF4-FFF2-40B4-BE49-F238E27FC236}">
                  <a16:creationId xmlns:a16="http://schemas.microsoft.com/office/drawing/2014/main" id="{A4F2D709-5528-A8A2-F87A-5183E26D7F0C}"/>
                </a:ext>
              </a:extLst>
            </p:cNvPr>
            <p:cNvSpPr/>
            <p:nvPr/>
          </p:nvSpPr>
          <p:spPr>
            <a:xfrm>
              <a:off x="6379174" y="2794584"/>
              <a:ext cx="1270" cy="65405"/>
            </a:xfrm>
            <a:custGeom>
              <a:avLst/>
              <a:gdLst/>
              <a:ahLst/>
              <a:cxnLst/>
              <a:rect l="l" t="t" r="r" b="b"/>
              <a:pathLst>
                <a:path w="1270" h="65405">
                  <a:moveTo>
                    <a:pt x="1155" y="0"/>
                  </a:moveTo>
                  <a:lnTo>
                    <a:pt x="0" y="0"/>
                  </a:lnTo>
                  <a:lnTo>
                    <a:pt x="0" y="65277"/>
                  </a:lnTo>
                  <a:lnTo>
                    <a:pt x="1155" y="65277"/>
                  </a:lnTo>
                  <a:lnTo>
                    <a:pt x="1155" y="0"/>
                  </a:lnTo>
                  <a:close/>
                </a:path>
              </a:pathLst>
            </a:custGeom>
            <a:solidFill>
              <a:srgbClr val="AAA3AC"/>
            </a:solidFill>
          </p:spPr>
          <p:txBody>
            <a:bodyPr wrap="square" lIns="0" tIns="0" rIns="0" bIns="0" rtlCol="0"/>
            <a:lstStyle/>
            <a:p>
              <a:endParaRPr/>
            </a:p>
          </p:txBody>
        </p:sp>
        <p:sp>
          <p:nvSpPr>
            <p:cNvPr id="1677" name="object 1680">
              <a:extLst>
                <a:ext uri="{FF2B5EF4-FFF2-40B4-BE49-F238E27FC236}">
                  <a16:creationId xmlns:a16="http://schemas.microsoft.com/office/drawing/2014/main" id="{013170AD-D755-7965-2946-60EA5422612F}"/>
                </a:ext>
              </a:extLst>
            </p:cNvPr>
            <p:cNvSpPr/>
            <p:nvPr/>
          </p:nvSpPr>
          <p:spPr>
            <a:xfrm>
              <a:off x="6380330" y="2856962"/>
              <a:ext cx="1270" cy="3175"/>
            </a:xfrm>
            <a:custGeom>
              <a:avLst/>
              <a:gdLst/>
              <a:ahLst/>
              <a:cxnLst/>
              <a:rect l="l" t="t" r="r" b="b"/>
              <a:pathLst>
                <a:path w="1270" h="3175">
                  <a:moveTo>
                    <a:pt x="0" y="0"/>
                  </a:moveTo>
                  <a:lnTo>
                    <a:pt x="0" y="2895"/>
                  </a:lnTo>
                  <a:lnTo>
                    <a:pt x="863" y="2895"/>
                  </a:lnTo>
                  <a:lnTo>
                    <a:pt x="584" y="1739"/>
                  </a:lnTo>
                  <a:lnTo>
                    <a:pt x="0" y="0"/>
                  </a:lnTo>
                  <a:close/>
                </a:path>
              </a:pathLst>
            </a:custGeom>
            <a:solidFill>
              <a:srgbClr val="919495"/>
            </a:solidFill>
          </p:spPr>
          <p:txBody>
            <a:bodyPr wrap="square" lIns="0" tIns="0" rIns="0" bIns="0" rtlCol="0"/>
            <a:lstStyle/>
            <a:p>
              <a:endParaRPr/>
            </a:p>
          </p:txBody>
        </p:sp>
        <p:sp>
          <p:nvSpPr>
            <p:cNvPr id="1678" name="object 1681">
              <a:extLst>
                <a:ext uri="{FF2B5EF4-FFF2-40B4-BE49-F238E27FC236}">
                  <a16:creationId xmlns:a16="http://schemas.microsoft.com/office/drawing/2014/main" id="{BFE8755E-0208-BC63-88DF-37BE30B815B7}"/>
                </a:ext>
              </a:extLst>
            </p:cNvPr>
            <p:cNvSpPr/>
            <p:nvPr/>
          </p:nvSpPr>
          <p:spPr>
            <a:xfrm>
              <a:off x="6306971" y="2847431"/>
              <a:ext cx="1270" cy="12700"/>
            </a:xfrm>
            <a:custGeom>
              <a:avLst/>
              <a:gdLst/>
              <a:ahLst/>
              <a:cxnLst/>
              <a:rect l="l" t="t" r="r" b="b"/>
              <a:pathLst>
                <a:path w="1270" h="12700">
                  <a:moveTo>
                    <a:pt x="0" y="0"/>
                  </a:moveTo>
                  <a:lnTo>
                    <a:pt x="0" y="11556"/>
                  </a:lnTo>
                  <a:lnTo>
                    <a:pt x="292" y="11556"/>
                  </a:lnTo>
                  <a:lnTo>
                    <a:pt x="584" y="11849"/>
                  </a:lnTo>
                  <a:lnTo>
                    <a:pt x="1155" y="12128"/>
                  </a:lnTo>
                  <a:lnTo>
                    <a:pt x="584" y="8089"/>
                  </a:lnTo>
                  <a:lnTo>
                    <a:pt x="0" y="0"/>
                  </a:lnTo>
                  <a:close/>
                </a:path>
              </a:pathLst>
            </a:custGeom>
            <a:solidFill>
              <a:srgbClr val="E2BEB2"/>
            </a:solidFill>
          </p:spPr>
          <p:txBody>
            <a:bodyPr wrap="square" lIns="0" tIns="0" rIns="0" bIns="0" rtlCol="0"/>
            <a:lstStyle/>
            <a:p>
              <a:endParaRPr/>
            </a:p>
          </p:txBody>
        </p:sp>
        <p:sp>
          <p:nvSpPr>
            <p:cNvPr id="1679" name="object 1682">
              <a:extLst>
                <a:ext uri="{FF2B5EF4-FFF2-40B4-BE49-F238E27FC236}">
                  <a16:creationId xmlns:a16="http://schemas.microsoft.com/office/drawing/2014/main" id="{102EE84B-94CD-671F-F2F6-ECFD04DAE887}"/>
                </a:ext>
              </a:extLst>
            </p:cNvPr>
            <p:cNvSpPr/>
            <p:nvPr/>
          </p:nvSpPr>
          <p:spPr>
            <a:xfrm>
              <a:off x="6207909" y="2854073"/>
              <a:ext cx="1270" cy="5080"/>
            </a:xfrm>
            <a:custGeom>
              <a:avLst/>
              <a:gdLst/>
              <a:ahLst/>
              <a:cxnLst/>
              <a:rect l="l" t="t" r="r" b="b"/>
              <a:pathLst>
                <a:path w="1270" h="5080">
                  <a:moveTo>
                    <a:pt x="0" y="0"/>
                  </a:moveTo>
                  <a:lnTo>
                    <a:pt x="0" y="4914"/>
                  </a:lnTo>
                  <a:lnTo>
                    <a:pt x="863" y="4914"/>
                  </a:lnTo>
                  <a:lnTo>
                    <a:pt x="571" y="3187"/>
                  </a:lnTo>
                  <a:lnTo>
                    <a:pt x="292" y="1447"/>
                  </a:lnTo>
                  <a:lnTo>
                    <a:pt x="0" y="0"/>
                  </a:lnTo>
                  <a:close/>
                </a:path>
              </a:pathLst>
            </a:custGeom>
            <a:solidFill>
              <a:srgbClr val="A9ACAC"/>
            </a:solidFill>
          </p:spPr>
          <p:txBody>
            <a:bodyPr wrap="square" lIns="0" tIns="0" rIns="0" bIns="0" rtlCol="0"/>
            <a:lstStyle/>
            <a:p>
              <a:endParaRPr/>
            </a:p>
          </p:txBody>
        </p:sp>
        <p:sp>
          <p:nvSpPr>
            <p:cNvPr id="1680" name="object 1683">
              <a:extLst>
                <a:ext uri="{FF2B5EF4-FFF2-40B4-BE49-F238E27FC236}">
                  <a16:creationId xmlns:a16="http://schemas.microsoft.com/office/drawing/2014/main" id="{4293E966-B39C-FF48-5051-0CAC95896808}"/>
                </a:ext>
              </a:extLst>
            </p:cNvPr>
            <p:cNvSpPr/>
            <p:nvPr/>
          </p:nvSpPr>
          <p:spPr>
            <a:xfrm>
              <a:off x="6392748" y="2855521"/>
              <a:ext cx="1270" cy="3810"/>
            </a:xfrm>
            <a:custGeom>
              <a:avLst/>
              <a:gdLst/>
              <a:ahLst/>
              <a:cxnLst/>
              <a:rect l="l" t="t" r="r" b="b"/>
              <a:pathLst>
                <a:path w="1270" h="3810">
                  <a:moveTo>
                    <a:pt x="0" y="0"/>
                  </a:moveTo>
                  <a:lnTo>
                    <a:pt x="0" y="3467"/>
                  </a:lnTo>
                  <a:lnTo>
                    <a:pt x="863" y="3467"/>
                  </a:lnTo>
                  <a:lnTo>
                    <a:pt x="584" y="2311"/>
                  </a:lnTo>
                  <a:lnTo>
                    <a:pt x="0" y="0"/>
                  </a:lnTo>
                  <a:close/>
                </a:path>
              </a:pathLst>
            </a:custGeom>
            <a:solidFill>
              <a:srgbClr val="CDCFCE"/>
            </a:solidFill>
          </p:spPr>
          <p:txBody>
            <a:bodyPr wrap="square" lIns="0" tIns="0" rIns="0" bIns="0" rtlCol="0"/>
            <a:lstStyle/>
            <a:p>
              <a:endParaRPr/>
            </a:p>
          </p:txBody>
        </p:sp>
        <p:sp>
          <p:nvSpPr>
            <p:cNvPr id="1681" name="object 1684">
              <a:extLst>
                <a:ext uri="{FF2B5EF4-FFF2-40B4-BE49-F238E27FC236}">
                  <a16:creationId xmlns:a16="http://schemas.microsoft.com/office/drawing/2014/main" id="{E12326ED-9C93-4306-D53D-EA714466CE76}"/>
                </a:ext>
              </a:extLst>
            </p:cNvPr>
            <p:cNvSpPr/>
            <p:nvPr/>
          </p:nvSpPr>
          <p:spPr>
            <a:xfrm>
              <a:off x="6391883" y="2849459"/>
              <a:ext cx="1270" cy="6985"/>
            </a:xfrm>
            <a:custGeom>
              <a:avLst/>
              <a:gdLst/>
              <a:ahLst/>
              <a:cxnLst/>
              <a:rect l="l" t="t" r="r" b="b"/>
              <a:pathLst>
                <a:path w="1270" h="6985">
                  <a:moveTo>
                    <a:pt x="863" y="0"/>
                  </a:moveTo>
                  <a:lnTo>
                    <a:pt x="0" y="0"/>
                  </a:lnTo>
                  <a:lnTo>
                    <a:pt x="0" y="6642"/>
                  </a:lnTo>
                  <a:lnTo>
                    <a:pt x="863" y="6642"/>
                  </a:lnTo>
                  <a:lnTo>
                    <a:pt x="863" y="0"/>
                  </a:lnTo>
                  <a:close/>
                </a:path>
              </a:pathLst>
            </a:custGeom>
            <a:solidFill>
              <a:srgbClr val="A9ACAC"/>
            </a:solidFill>
          </p:spPr>
          <p:txBody>
            <a:bodyPr wrap="square" lIns="0" tIns="0" rIns="0" bIns="0" rtlCol="0"/>
            <a:lstStyle/>
            <a:p>
              <a:endParaRPr/>
            </a:p>
          </p:txBody>
        </p:sp>
        <p:sp>
          <p:nvSpPr>
            <p:cNvPr id="1682" name="object 1685">
              <a:extLst>
                <a:ext uri="{FF2B5EF4-FFF2-40B4-BE49-F238E27FC236}">
                  <a16:creationId xmlns:a16="http://schemas.microsoft.com/office/drawing/2014/main" id="{5242482C-A0A3-ECAF-A25B-CAE90F53DF21}"/>
                </a:ext>
              </a:extLst>
            </p:cNvPr>
            <p:cNvSpPr/>
            <p:nvPr/>
          </p:nvSpPr>
          <p:spPr>
            <a:xfrm>
              <a:off x="6358953" y="2838767"/>
              <a:ext cx="1270" cy="15875"/>
            </a:xfrm>
            <a:custGeom>
              <a:avLst/>
              <a:gdLst/>
              <a:ahLst/>
              <a:cxnLst/>
              <a:rect l="l" t="t" r="r" b="b"/>
              <a:pathLst>
                <a:path w="1270" h="15875">
                  <a:moveTo>
                    <a:pt x="1155" y="0"/>
                  </a:moveTo>
                  <a:lnTo>
                    <a:pt x="0" y="0"/>
                  </a:lnTo>
                  <a:lnTo>
                    <a:pt x="0" y="15303"/>
                  </a:lnTo>
                  <a:lnTo>
                    <a:pt x="1155" y="15303"/>
                  </a:lnTo>
                  <a:lnTo>
                    <a:pt x="1155" y="0"/>
                  </a:lnTo>
                  <a:close/>
                </a:path>
              </a:pathLst>
            </a:custGeom>
            <a:solidFill>
              <a:srgbClr val="B0ABAC"/>
            </a:solidFill>
          </p:spPr>
          <p:txBody>
            <a:bodyPr wrap="square" lIns="0" tIns="0" rIns="0" bIns="0" rtlCol="0"/>
            <a:lstStyle/>
            <a:p>
              <a:endParaRPr/>
            </a:p>
          </p:txBody>
        </p:sp>
        <p:sp>
          <p:nvSpPr>
            <p:cNvPr id="1683" name="object 1686">
              <a:extLst>
                <a:ext uri="{FF2B5EF4-FFF2-40B4-BE49-F238E27FC236}">
                  <a16:creationId xmlns:a16="http://schemas.microsoft.com/office/drawing/2014/main" id="{10788551-F4C2-A274-FE68-123A5B24922B}"/>
                </a:ext>
              </a:extLst>
            </p:cNvPr>
            <p:cNvSpPr/>
            <p:nvPr/>
          </p:nvSpPr>
          <p:spPr>
            <a:xfrm>
              <a:off x="6142059" y="2848302"/>
              <a:ext cx="1270" cy="4445"/>
            </a:xfrm>
            <a:custGeom>
              <a:avLst/>
              <a:gdLst/>
              <a:ahLst/>
              <a:cxnLst/>
              <a:rect l="l" t="t" r="r" b="b"/>
              <a:pathLst>
                <a:path w="1270" h="4444">
                  <a:moveTo>
                    <a:pt x="292" y="0"/>
                  </a:moveTo>
                  <a:lnTo>
                    <a:pt x="0" y="1155"/>
                  </a:lnTo>
                  <a:lnTo>
                    <a:pt x="0" y="3467"/>
                  </a:lnTo>
                  <a:lnTo>
                    <a:pt x="863" y="4330"/>
                  </a:lnTo>
                  <a:lnTo>
                    <a:pt x="571" y="2882"/>
                  </a:lnTo>
                  <a:lnTo>
                    <a:pt x="292" y="1447"/>
                  </a:lnTo>
                  <a:lnTo>
                    <a:pt x="292" y="0"/>
                  </a:lnTo>
                  <a:close/>
                </a:path>
              </a:pathLst>
            </a:custGeom>
            <a:solidFill>
              <a:srgbClr val="797D7E"/>
            </a:solidFill>
          </p:spPr>
          <p:txBody>
            <a:bodyPr wrap="square" lIns="0" tIns="0" rIns="0" bIns="0" rtlCol="0"/>
            <a:lstStyle/>
            <a:p>
              <a:endParaRPr/>
            </a:p>
          </p:txBody>
        </p:sp>
        <p:sp>
          <p:nvSpPr>
            <p:cNvPr id="1684" name="object 1687">
              <a:extLst>
                <a:ext uri="{FF2B5EF4-FFF2-40B4-BE49-F238E27FC236}">
                  <a16:creationId xmlns:a16="http://schemas.microsoft.com/office/drawing/2014/main" id="{C222A3EE-0FC6-C464-889E-093207841886}"/>
                </a:ext>
              </a:extLst>
            </p:cNvPr>
            <p:cNvSpPr/>
            <p:nvPr/>
          </p:nvSpPr>
          <p:spPr>
            <a:xfrm>
              <a:off x="6142059" y="2848010"/>
              <a:ext cx="635" cy="3810"/>
            </a:xfrm>
            <a:custGeom>
              <a:avLst/>
              <a:gdLst/>
              <a:ahLst/>
              <a:cxnLst/>
              <a:rect l="l" t="t" r="r" b="b"/>
              <a:pathLst>
                <a:path w="635" h="3810">
                  <a:moveTo>
                    <a:pt x="0" y="3759"/>
                  </a:moveTo>
                  <a:lnTo>
                    <a:pt x="0" y="0"/>
                  </a:lnTo>
                  <a:lnTo>
                    <a:pt x="292" y="292"/>
                  </a:lnTo>
                  <a:lnTo>
                    <a:pt x="0" y="1447"/>
                  </a:lnTo>
                  <a:lnTo>
                    <a:pt x="0" y="3759"/>
                  </a:lnTo>
                  <a:close/>
                </a:path>
              </a:pathLst>
            </a:custGeom>
            <a:solidFill>
              <a:srgbClr val="CDCFCE"/>
            </a:solidFill>
          </p:spPr>
          <p:txBody>
            <a:bodyPr wrap="square" lIns="0" tIns="0" rIns="0" bIns="0" rtlCol="0"/>
            <a:lstStyle/>
            <a:p>
              <a:endParaRPr/>
            </a:p>
          </p:txBody>
        </p:sp>
        <p:sp>
          <p:nvSpPr>
            <p:cNvPr id="1685" name="object 1688">
              <a:extLst>
                <a:ext uri="{FF2B5EF4-FFF2-40B4-BE49-F238E27FC236}">
                  <a16:creationId xmlns:a16="http://schemas.microsoft.com/office/drawing/2014/main" id="{53CB645A-B902-AEA6-F205-16C610519D56}"/>
                </a:ext>
              </a:extLst>
            </p:cNvPr>
            <p:cNvSpPr/>
            <p:nvPr/>
          </p:nvSpPr>
          <p:spPr>
            <a:xfrm>
              <a:off x="6391883" y="2843678"/>
              <a:ext cx="1270" cy="6350"/>
            </a:xfrm>
            <a:custGeom>
              <a:avLst/>
              <a:gdLst/>
              <a:ahLst/>
              <a:cxnLst/>
              <a:rect l="l" t="t" r="r" b="b"/>
              <a:pathLst>
                <a:path w="1270" h="6350">
                  <a:moveTo>
                    <a:pt x="863" y="0"/>
                  </a:moveTo>
                  <a:lnTo>
                    <a:pt x="0" y="0"/>
                  </a:lnTo>
                  <a:lnTo>
                    <a:pt x="0" y="5778"/>
                  </a:lnTo>
                  <a:lnTo>
                    <a:pt x="863" y="5778"/>
                  </a:lnTo>
                  <a:lnTo>
                    <a:pt x="863" y="0"/>
                  </a:lnTo>
                  <a:close/>
                </a:path>
              </a:pathLst>
            </a:custGeom>
            <a:solidFill>
              <a:srgbClr val="BABCBC"/>
            </a:solidFill>
          </p:spPr>
          <p:txBody>
            <a:bodyPr wrap="square" lIns="0" tIns="0" rIns="0" bIns="0" rtlCol="0"/>
            <a:lstStyle/>
            <a:p>
              <a:endParaRPr/>
            </a:p>
          </p:txBody>
        </p:sp>
        <p:sp>
          <p:nvSpPr>
            <p:cNvPr id="1686" name="object 1689">
              <a:extLst>
                <a:ext uri="{FF2B5EF4-FFF2-40B4-BE49-F238E27FC236}">
                  <a16:creationId xmlns:a16="http://schemas.microsoft.com/office/drawing/2014/main" id="{AE1990AC-D928-1D91-7BF8-CFED0AF00479}"/>
                </a:ext>
              </a:extLst>
            </p:cNvPr>
            <p:cNvSpPr/>
            <p:nvPr/>
          </p:nvSpPr>
          <p:spPr>
            <a:xfrm>
              <a:off x="6391306" y="2838196"/>
              <a:ext cx="635" cy="10160"/>
            </a:xfrm>
            <a:custGeom>
              <a:avLst/>
              <a:gdLst/>
              <a:ahLst/>
              <a:cxnLst/>
              <a:rect l="l" t="t" r="r" b="b"/>
              <a:pathLst>
                <a:path w="635" h="10160">
                  <a:moveTo>
                    <a:pt x="0" y="0"/>
                  </a:moveTo>
                  <a:lnTo>
                    <a:pt x="0" y="3175"/>
                  </a:lnTo>
                  <a:lnTo>
                    <a:pt x="584" y="10109"/>
                  </a:lnTo>
                  <a:lnTo>
                    <a:pt x="584" y="571"/>
                  </a:lnTo>
                  <a:lnTo>
                    <a:pt x="279" y="292"/>
                  </a:lnTo>
                  <a:lnTo>
                    <a:pt x="0" y="0"/>
                  </a:lnTo>
                  <a:close/>
                </a:path>
              </a:pathLst>
            </a:custGeom>
            <a:solidFill>
              <a:srgbClr val="919495"/>
            </a:solidFill>
          </p:spPr>
          <p:txBody>
            <a:bodyPr wrap="square" lIns="0" tIns="0" rIns="0" bIns="0" rtlCol="0"/>
            <a:lstStyle/>
            <a:p>
              <a:endParaRPr/>
            </a:p>
          </p:txBody>
        </p:sp>
        <p:sp>
          <p:nvSpPr>
            <p:cNvPr id="1687" name="object 1690">
              <a:extLst>
                <a:ext uri="{FF2B5EF4-FFF2-40B4-BE49-F238E27FC236}">
                  <a16:creationId xmlns:a16="http://schemas.microsoft.com/office/drawing/2014/main" id="{A467C160-7CE5-9C27-B709-3885245E2F38}"/>
                </a:ext>
              </a:extLst>
            </p:cNvPr>
            <p:cNvSpPr/>
            <p:nvPr/>
          </p:nvSpPr>
          <p:spPr>
            <a:xfrm>
              <a:off x="6309853" y="2844544"/>
              <a:ext cx="1270" cy="3810"/>
            </a:xfrm>
            <a:custGeom>
              <a:avLst/>
              <a:gdLst/>
              <a:ahLst/>
              <a:cxnLst/>
              <a:rect l="l" t="t" r="r" b="b"/>
              <a:pathLst>
                <a:path w="1270" h="3810">
                  <a:moveTo>
                    <a:pt x="1155" y="0"/>
                  </a:moveTo>
                  <a:lnTo>
                    <a:pt x="0" y="0"/>
                  </a:lnTo>
                  <a:lnTo>
                    <a:pt x="0" y="1155"/>
                  </a:lnTo>
                  <a:lnTo>
                    <a:pt x="584" y="3467"/>
                  </a:lnTo>
                  <a:lnTo>
                    <a:pt x="584" y="2311"/>
                  </a:lnTo>
                  <a:lnTo>
                    <a:pt x="876" y="1155"/>
                  </a:lnTo>
                  <a:lnTo>
                    <a:pt x="1155" y="0"/>
                  </a:lnTo>
                  <a:close/>
                </a:path>
              </a:pathLst>
            </a:custGeom>
            <a:solidFill>
              <a:srgbClr val="91736E"/>
            </a:solidFill>
          </p:spPr>
          <p:txBody>
            <a:bodyPr wrap="square" lIns="0" tIns="0" rIns="0" bIns="0" rtlCol="0"/>
            <a:lstStyle/>
            <a:p>
              <a:endParaRPr/>
            </a:p>
          </p:txBody>
        </p:sp>
        <p:sp>
          <p:nvSpPr>
            <p:cNvPr id="1688" name="object 1691">
              <a:extLst>
                <a:ext uri="{FF2B5EF4-FFF2-40B4-BE49-F238E27FC236}">
                  <a16:creationId xmlns:a16="http://schemas.microsoft.com/office/drawing/2014/main" id="{76251EB1-FA90-789F-FE89-7860254DC3B6}"/>
                </a:ext>
              </a:extLst>
            </p:cNvPr>
            <p:cNvSpPr/>
            <p:nvPr/>
          </p:nvSpPr>
          <p:spPr>
            <a:xfrm>
              <a:off x="6363486" y="2734800"/>
              <a:ext cx="8255" cy="113030"/>
            </a:xfrm>
            <a:custGeom>
              <a:avLst/>
              <a:gdLst/>
              <a:ahLst/>
              <a:cxnLst/>
              <a:rect l="l" t="t" r="r" b="b"/>
              <a:pathLst>
                <a:path w="8254" h="113030">
                  <a:moveTo>
                    <a:pt x="2696" y="0"/>
                  </a:moveTo>
                  <a:lnTo>
                    <a:pt x="0" y="27672"/>
                  </a:lnTo>
                  <a:lnTo>
                    <a:pt x="418" y="56318"/>
                  </a:lnTo>
                  <a:lnTo>
                    <a:pt x="3059" y="84964"/>
                  </a:lnTo>
                  <a:lnTo>
                    <a:pt x="7027" y="112636"/>
                  </a:lnTo>
                  <a:lnTo>
                    <a:pt x="8183" y="54013"/>
                  </a:lnTo>
                  <a:lnTo>
                    <a:pt x="6151" y="53136"/>
                  </a:lnTo>
                  <a:lnTo>
                    <a:pt x="6222" y="40046"/>
                  </a:lnTo>
                  <a:lnTo>
                    <a:pt x="5614" y="26573"/>
                  </a:lnTo>
                  <a:lnTo>
                    <a:pt x="4411" y="13097"/>
                  </a:lnTo>
                  <a:lnTo>
                    <a:pt x="2696" y="0"/>
                  </a:lnTo>
                  <a:close/>
                </a:path>
              </a:pathLst>
            </a:custGeom>
            <a:solidFill>
              <a:srgbClr val="A9ACAC"/>
            </a:solidFill>
          </p:spPr>
          <p:txBody>
            <a:bodyPr wrap="square" lIns="0" tIns="0" rIns="0" bIns="0" rtlCol="0"/>
            <a:lstStyle/>
            <a:p>
              <a:endParaRPr/>
            </a:p>
          </p:txBody>
        </p:sp>
        <p:sp>
          <p:nvSpPr>
            <p:cNvPr id="1689" name="object 1692">
              <a:extLst>
                <a:ext uri="{FF2B5EF4-FFF2-40B4-BE49-F238E27FC236}">
                  <a16:creationId xmlns:a16="http://schemas.microsoft.com/office/drawing/2014/main" id="{A31DC5EA-857D-A84B-B663-7B21382F50FF}"/>
                </a:ext>
              </a:extLst>
            </p:cNvPr>
            <p:cNvSpPr/>
            <p:nvPr/>
          </p:nvSpPr>
          <p:spPr>
            <a:xfrm>
              <a:off x="6309862" y="2831557"/>
              <a:ext cx="1270" cy="13335"/>
            </a:xfrm>
            <a:custGeom>
              <a:avLst/>
              <a:gdLst/>
              <a:ahLst/>
              <a:cxnLst/>
              <a:rect l="l" t="t" r="r" b="b"/>
              <a:pathLst>
                <a:path w="1270" h="13335">
                  <a:moveTo>
                    <a:pt x="1155" y="0"/>
                  </a:moveTo>
                  <a:lnTo>
                    <a:pt x="0" y="0"/>
                  </a:lnTo>
                  <a:lnTo>
                    <a:pt x="0" y="12992"/>
                  </a:lnTo>
                  <a:lnTo>
                    <a:pt x="1155" y="12992"/>
                  </a:lnTo>
                  <a:lnTo>
                    <a:pt x="1155" y="0"/>
                  </a:lnTo>
                  <a:close/>
                </a:path>
              </a:pathLst>
            </a:custGeom>
            <a:solidFill>
              <a:srgbClr val="CB8F83"/>
            </a:solidFill>
          </p:spPr>
          <p:txBody>
            <a:bodyPr wrap="square" lIns="0" tIns="0" rIns="0" bIns="0" rtlCol="0"/>
            <a:lstStyle/>
            <a:p>
              <a:endParaRPr/>
            </a:p>
          </p:txBody>
        </p:sp>
        <p:sp>
          <p:nvSpPr>
            <p:cNvPr id="1690" name="object 1693">
              <a:extLst>
                <a:ext uri="{FF2B5EF4-FFF2-40B4-BE49-F238E27FC236}">
                  <a16:creationId xmlns:a16="http://schemas.microsoft.com/office/drawing/2014/main" id="{CA269A37-0968-7284-5086-E94775C7AF1B}"/>
                </a:ext>
              </a:extLst>
            </p:cNvPr>
            <p:cNvSpPr/>
            <p:nvPr/>
          </p:nvSpPr>
          <p:spPr>
            <a:xfrm>
              <a:off x="6270581" y="2837905"/>
              <a:ext cx="1905" cy="6350"/>
            </a:xfrm>
            <a:custGeom>
              <a:avLst/>
              <a:gdLst/>
              <a:ahLst/>
              <a:cxnLst/>
              <a:rect l="l" t="t" r="r" b="b"/>
              <a:pathLst>
                <a:path w="1904" h="6350">
                  <a:moveTo>
                    <a:pt x="863" y="0"/>
                  </a:moveTo>
                  <a:lnTo>
                    <a:pt x="0" y="0"/>
                  </a:lnTo>
                  <a:lnTo>
                    <a:pt x="0" y="5778"/>
                  </a:lnTo>
                  <a:lnTo>
                    <a:pt x="1447" y="5778"/>
                  </a:lnTo>
                  <a:lnTo>
                    <a:pt x="863" y="1739"/>
                  </a:lnTo>
                  <a:lnTo>
                    <a:pt x="863" y="0"/>
                  </a:lnTo>
                  <a:close/>
                </a:path>
              </a:pathLst>
            </a:custGeom>
            <a:solidFill>
              <a:srgbClr val="9A9D95"/>
            </a:solidFill>
          </p:spPr>
          <p:txBody>
            <a:bodyPr wrap="square" lIns="0" tIns="0" rIns="0" bIns="0" rtlCol="0"/>
            <a:lstStyle/>
            <a:p>
              <a:endParaRPr/>
            </a:p>
          </p:txBody>
        </p:sp>
        <p:sp>
          <p:nvSpPr>
            <p:cNvPr id="1691" name="object 1694">
              <a:extLst>
                <a:ext uri="{FF2B5EF4-FFF2-40B4-BE49-F238E27FC236}">
                  <a16:creationId xmlns:a16="http://schemas.microsoft.com/office/drawing/2014/main" id="{4A4DFF49-B66A-4097-44CC-3BCF8C7BFC00}"/>
                </a:ext>
              </a:extLst>
            </p:cNvPr>
            <p:cNvSpPr/>
            <p:nvPr/>
          </p:nvSpPr>
          <p:spPr>
            <a:xfrm>
              <a:off x="6311014" y="2723821"/>
              <a:ext cx="7620" cy="120014"/>
            </a:xfrm>
            <a:custGeom>
              <a:avLst/>
              <a:gdLst/>
              <a:ahLst/>
              <a:cxnLst/>
              <a:rect l="l" t="t" r="r" b="b"/>
              <a:pathLst>
                <a:path w="7620" h="120014">
                  <a:moveTo>
                    <a:pt x="4330" y="0"/>
                  </a:moveTo>
                  <a:lnTo>
                    <a:pt x="3759" y="25412"/>
                  </a:lnTo>
                  <a:lnTo>
                    <a:pt x="1871" y="49332"/>
                  </a:lnTo>
                  <a:lnTo>
                    <a:pt x="1228" y="60440"/>
                  </a:lnTo>
                  <a:lnTo>
                    <a:pt x="0" y="107734"/>
                  </a:lnTo>
                  <a:lnTo>
                    <a:pt x="0" y="119862"/>
                  </a:lnTo>
                  <a:lnTo>
                    <a:pt x="880" y="104785"/>
                  </a:lnTo>
                  <a:lnTo>
                    <a:pt x="4330" y="67589"/>
                  </a:lnTo>
                  <a:lnTo>
                    <a:pt x="2895" y="66713"/>
                  </a:lnTo>
                  <a:lnTo>
                    <a:pt x="5194" y="51993"/>
                  </a:lnTo>
                  <a:lnTo>
                    <a:pt x="6642" y="44767"/>
                  </a:lnTo>
                  <a:lnTo>
                    <a:pt x="7505" y="31191"/>
                  </a:lnTo>
                  <a:lnTo>
                    <a:pt x="6642" y="31191"/>
                  </a:lnTo>
                  <a:lnTo>
                    <a:pt x="6642" y="25412"/>
                  </a:lnTo>
                  <a:lnTo>
                    <a:pt x="7505" y="25412"/>
                  </a:lnTo>
                  <a:lnTo>
                    <a:pt x="7505" y="24549"/>
                  </a:lnTo>
                  <a:lnTo>
                    <a:pt x="6642" y="24549"/>
                  </a:lnTo>
                  <a:lnTo>
                    <a:pt x="6642" y="19646"/>
                  </a:lnTo>
                  <a:lnTo>
                    <a:pt x="7505" y="19646"/>
                  </a:lnTo>
                  <a:lnTo>
                    <a:pt x="7226" y="16179"/>
                  </a:lnTo>
                  <a:lnTo>
                    <a:pt x="7226" y="11556"/>
                  </a:lnTo>
                  <a:lnTo>
                    <a:pt x="5778" y="10972"/>
                  </a:lnTo>
                  <a:lnTo>
                    <a:pt x="4622" y="3467"/>
                  </a:lnTo>
                  <a:lnTo>
                    <a:pt x="4330" y="0"/>
                  </a:lnTo>
                  <a:close/>
                </a:path>
              </a:pathLst>
            </a:custGeom>
            <a:solidFill>
              <a:srgbClr val="C77662"/>
            </a:solidFill>
          </p:spPr>
          <p:txBody>
            <a:bodyPr wrap="square" lIns="0" tIns="0" rIns="0" bIns="0" rtlCol="0"/>
            <a:lstStyle/>
            <a:p>
              <a:endParaRPr/>
            </a:p>
          </p:txBody>
        </p:sp>
        <p:sp>
          <p:nvSpPr>
            <p:cNvPr id="1692" name="object 1695">
              <a:extLst>
                <a:ext uri="{FF2B5EF4-FFF2-40B4-BE49-F238E27FC236}">
                  <a16:creationId xmlns:a16="http://schemas.microsoft.com/office/drawing/2014/main" id="{43400E6D-7C41-86E1-9886-262BDE375887}"/>
                </a:ext>
              </a:extLst>
            </p:cNvPr>
            <p:cNvSpPr/>
            <p:nvPr/>
          </p:nvSpPr>
          <p:spPr>
            <a:xfrm>
              <a:off x="6391883" y="2838768"/>
              <a:ext cx="1270" cy="5080"/>
            </a:xfrm>
            <a:custGeom>
              <a:avLst/>
              <a:gdLst/>
              <a:ahLst/>
              <a:cxnLst/>
              <a:rect l="l" t="t" r="r" b="b"/>
              <a:pathLst>
                <a:path w="1270" h="5080">
                  <a:moveTo>
                    <a:pt x="0" y="0"/>
                  </a:moveTo>
                  <a:lnTo>
                    <a:pt x="0" y="4914"/>
                  </a:lnTo>
                  <a:lnTo>
                    <a:pt x="863" y="4914"/>
                  </a:lnTo>
                  <a:lnTo>
                    <a:pt x="571" y="3174"/>
                  </a:lnTo>
                  <a:lnTo>
                    <a:pt x="292" y="1447"/>
                  </a:lnTo>
                  <a:lnTo>
                    <a:pt x="0" y="0"/>
                  </a:lnTo>
                  <a:close/>
                </a:path>
              </a:pathLst>
            </a:custGeom>
            <a:solidFill>
              <a:srgbClr val="CDCFCE"/>
            </a:solidFill>
          </p:spPr>
          <p:txBody>
            <a:bodyPr wrap="square" lIns="0" tIns="0" rIns="0" bIns="0" rtlCol="0"/>
            <a:lstStyle/>
            <a:p>
              <a:endParaRPr/>
            </a:p>
          </p:txBody>
        </p:sp>
        <p:sp>
          <p:nvSpPr>
            <p:cNvPr id="1693" name="object 1696">
              <a:extLst>
                <a:ext uri="{FF2B5EF4-FFF2-40B4-BE49-F238E27FC236}">
                  <a16:creationId xmlns:a16="http://schemas.microsoft.com/office/drawing/2014/main" id="{2B4BB21E-22E3-AAF8-617E-28FBE6AE8ABC}"/>
                </a:ext>
              </a:extLst>
            </p:cNvPr>
            <p:cNvSpPr/>
            <p:nvPr/>
          </p:nvSpPr>
          <p:spPr>
            <a:xfrm>
              <a:off x="6358958" y="2833856"/>
              <a:ext cx="1270" cy="5080"/>
            </a:xfrm>
            <a:custGeom>
              <a:avLst/>
              <a:gdLst/>
              <a:ahLst/>
              <a:cxnLst/>
              <a:rect l="l" t="t" r="r" b="b"/>
              <a:pathLst>
                <a:path w="1270" h="5080">
                  <a:moveTo>
                    <a:pt x="0" y="0"/>
                  </a:moveTo>
                  <a:lnTo>
                    <a:pt x="0" y="4914"/>
                  </a:lnTo>
                  <a:lnTo>
                    <a:pt x="1155" y="4914"/>
                  </a:lnTo>
                  <a:lnTo>
                    <a:pt x="571" y="3187"/>
                  </a:lnTo>
                  <a:lnTo>
                    <a:pt x="292" y="1447"/>
                  </a:lnTo>
                  <a:lnTo>
                    <a:pt x="0" y="0"/>
                  </a:lnTo>
                  <a:close/>
                </a:path>
              </a:pathLst>
            </a:custGeom>
            <a:solidFill>
              <a:srgbClr val="B1B3AC"/>
            </a:solidFill>
          </p:spPr>
          <p:txBody>
            <a:bodyPr wrap="square" lIns="0" tIns="0" rIns="0" bIns="0" rtlCol="0"/>
            <a:lstStyle/>
            <a:p>
              <a:endParaRPr/>
            </a:p>
          </p:txBody>
        </p:sp>
        <p:sp>
          <p:nvSpPr>
            <p:cNvPr id="1694" name="object 1697">
              <a:extLst>
                <a:ext uri="{FF2B5EF4-FFF2-40B4-BE49-F238E27FC236}">
                  <a16:creationId xmlns:a16="http://schemas.microsoft.com/office/drawing/2014/main" id="{A5C18341-FFB2-C9E7-2536-D16CC6328B9E}"/>
                </a:ext>
              </a:extLst>
            </p:cNvPr>
            <p:cNvSpPr/>
            <p:nvPr/>
          </p:nvSpPr>
          <p:spPr>
            <a:xfrm>
              <a:off x="6270586" y="2835021"/>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91736E"/>
            </a:solidFill>
          </p:spPr>
          <p:txBody>
            <a:bodyPr wrap="square" lIns="0" tIns="0" rIns="0" bIns="0" rtlCol="0"/>
            <a:lstStyle/>
            <a:p>
              <a:endParaRPr/>
            </a:p>
          </p:txBody>
        </p:sp>
        <p:sp>
          <p:nvSpPr>
            <p:cNvPr id="1695" name="object 1698">
              <a:extLst>
                <a:ext uri="{FF2B5EF4-FFF2-40B4-BE49-F238E27FC236}">
                  <a16:creationId xmlns:a16="http://schemas.microsoft.com/office/drawing/2014/main" id="{2A82B467-B412-2D14-E213-FF9A6F51F5B9}"/>
                </a:ext>
              </a:extLst>
            </p:cNvPr>
            <p:cNvSpPr/>
            <p:nvPr/>
          </p:nvSpPr>
          <p:spPr>
            <a:xfrm>
              <a:off x="6299169" y="2504903"/>
              <a:ext cx="12700" cy="332105"/>
            </a:xfrm>
            <a:custGeom>
              <a:avLst/>
              <a:gdLst/>
              <a:ahLst/>
              <a:cxnLst/>
              <a:rect l="l" t="t" r="r" b="b"/>
              <a:pathLst>
                <a:path w="12700" h="332105">
                  <a:moveTo>
                    <a:pt x="4914" y="0"/>
                  </a:moveTo>
                  <a:lnTo>
                    <a:pt x="4038" y="5778"/>
                  </a:lnTo>
                  <a:lnTo>
                    <a:pt x="4038" y="8661"/>
                  </a:lnTo>
                  <a:lnTo>
                    <a:pt x="4914" y="8661"/>
                  </a:lnTo>
                  <a:lnTo>
                    <a:pt x="4914" y="10680"/>
                  </a:lnTo>
                  <a:lnTo>
                    <a:pt x="4038" y="10680"/>
                  </a:lnTo>
                  <a:lnTo>
                    <a:pt x="4914" y="30899"/>
                  </a:lnTo>
                  <a:lnTo>
                    <a:pt x="4260" y="47942"/>
                  </a:lnTo>
                  <a:lnTo>
                    <a:pt x="3446" y="57700"/>
                  </a:lnTo>
                  <a:lnTo>
                    <a:pt x="2311" y="62966"/>
                  </a:lnTo>
                  <a:lnTo>
                    <a:pt x="863" y="62382"/>
                  </a:lnTo>
                  <a:lnTo>
                    <a:pt x="292" y="62382"/>
                  </a:lnTo>
                  <a:lnTo>
                    <a:pt x="292" y="70180"/>
                  </a:lnTo>
                  <a:lnTo>
                    <a:pt x="863" y="70180"/>
                  </a:lnTo>
                  <a:lnTo>
                    <a:pt x="2603" y="70764"/>
                  </a:lnTo>
                  <a:lnTo>
                    <a:pt x="0" y="73355"/>
                  </a:lnTo>
                  <a:lnTo>
                    <a:pt x="3187" y="79717"/>
                  </a:lnTo>
                  <a:lnTo>
                    <a:pt x="4038" y="83464"/>
                  </a:lnTo>
                  <a:lnTo>
                    <a:pt x="2895" y="85775"/>
                  </a:lnTo>
                  <a:lnTo>
                    <a:pt x="2603" y="86931"/>
                  </a:lnTo>
                  <a:lnTo>
                    <a:pt x="6070" y="320294"/>
                  </a:lnTo>
                  <a:lnTo>
                    <a:pt x="6934" y="320294"/>
                  </a:lnTo>
                  <a:lnTo>
                    <a:pt x="6934" y="331851"/>
                  </a:lnTo>
                  <a:lnTo>
                    <a:pt x="7797" y="331851"/>
                  </a:lnTo>
                  <a:lnTo>
                    <a:pt x="6569" y="295098"/>
                  </a:lnTo>
                  <a:lnTo>
                    <a:pt x="6822" y="276531"/>
                  </a:lnTo>
                  <a:lnTo>
                    <a:pt x="9245" y="258775"/>
                  </a:lnTo>
                  <a:lnTo>
                    <a:pt x="7407" y="198093"/>
                  </a:lnTo>
                  <a:lnTo>
                    <a:pt x="6654" y="131991"/>
                  </a:lnTo>
                  <a:lnTo>
                    <a:pt x="12426" y="119747"/>
                  </a:lnTo>
                  <a:lnTo>
                    <a:pt x="12350" y="99461"/>
                  </a:lnTo>
                  <a:lnTo>
                    <a:pt x="9569" y="78254"/>
                  </a:lnTo>
                  <a:lnTo>
                    <a:pt x="7226" y="63246"/>
                  </a:lnTo>
                  <a:lnTo>
                    <a:pt x="6827" y="31732"/>
                  </a:lnTo>
                  <a:lnTo>
                    <a:pt x="6127" y="15852"/>
                  </a:lnTo>
                  <a:lnTo>
                    <a:pt x="4914" y="0"/>
                  </a:lnTo>
                  <a:close/>
                </a:path>
              </a:pathLst>
            </a:custGeom>
            <a:solidFill>
              <a:srgbClr val="E8C8BD"/>
            </a:solidFill>
          </p:spPr>
          <p:txBody>
            <a:bodyPr wrap="square" lIns="0" tIns="0" rIns="0" bIns="0" rtlCol="0"/>
            <a:lstStyle/>
            <a:p>
              <a:endParaRPr/>
            </a:p>
          </p:txBody>
        </p:sp>
        <p:sp>
          <p:nvSpPr>
            <p:cNvPr id="1696" name="object 1699">
              <a:extLst>
                <a:ext uri="{FF2B5EF4-FFF2-40B4-BE49-F238E27FC236}">
                  <a16:creationId xmlns:a16="http://schemas.microsoft.com/office/drawing/2014/main" id="{1DD96A46-2B34-491F-0120-BF3A5ADA84E3}"/>
                </a:ext>
              </a:extLst>
            </p:cNvPr>
            <p:cNvSpPr/>
            <p:nvPr/>
          </p:nvSpPr>
          <p:spPr>
            <a:xfrm>
              <a:off x="6389863" y="2783028"/>
              <a:ext cx="1905" cy="53975"/>
            </a:xfrm>
            <a:custGeom>
              <a:avLst/>
              <a:gdLst/>
              <a:ahLst/>
              <a:cxnLst/>
              <a:rect l="l" t="t" r="r" b="b"/>
              <a:pathLst>
                <a:path w="1904" h="53975">
                  <a:moveTo>
                    <a:pt x="863" y="0"/>
                  </a:moveTo>
                  <a:lnTo>
                    <a:pt x="364" y="839"/>
                  </a:lnTo>
                  <a:lnTo>
                    <a:pt x="107" y="6715"/>
                  </a:lnTo>
                  <a:lnTo>
                    <a:pt x="13" y="22663"/>
                  </a:lnTo>
                  <a:lnTo>
                    <a:pt x="0" y="53721"/>
                  </a:lnTo>
                  <a:lnTo>
                    <a:pt x="1447" y="53721"/>
                  </a:lnTo>
                  <a:lnTo>
                    <a:pt x="863" y="37261"/>
                  </a:lnTo>
                  <a:lnTo>
                    <a:pt x="863" y="0"/>
                  </a:lnTo>
                  <a:close/>
                </a:path>
              </a:pathLst>
            </a:custGeom>
            <a:solidFill>
              <a:srgbClr val="919495"/>
            </a:solidFill>
          </p:spPr>
          <p:txBody>
            <a:bodyPr wrap="square" lIns="0" tIns="0" rIns="0" bIns="0" rtlCol="0"/>
            <a:lstStyle/>
            <a:p>
              <a:endParaRPr/>
            </a:p>
          </p:txBody>
        </p:sp>
        <p:sp>
          <p:nvSpPr>
            <p:cNvPr id="1697" name="object 1700">
              <a:extLst>
                <a:ext uri="{FF2B5EF4-FFF2-40B4-BE49-F238E27FC236}">
                  <a16:creationId xmlns:a16="http://schemas.microsoft.com/office/drawing/2014/main" id="{87F40C0B-7468-EF3B-7C0B-D5F1DFF53070}"/>
                </a:ext>
              </a:extLst>
            </p:cNvPr>
            <p:cNvSpPr/>
            <p:nvPr/>
          </p:nvSpPr>
          <p:spPr>
            <a:xfrm>
              <a:off x="6329210" y="2825204"/>
              <a:ext cx="3175" cy="10795"/>
            </a:xfrm>
            <a:custGeom>
              <a:avLst/>
              <a:gdLst/>
              <a:ahLst/>
              <a:cxnLst/>
              <a:rect l="l" t="t" r="r" b="b"/>
              <a:pathLst>
                <a:path w="3175" h="10794">
                  <a:moveTo>
                    <a:pt x="292" y="0"/>
                  </a:moveTo>
                  <a:lnTo>
                    <a:pt x="0" y="3454"/>
                  </a:lnTo>
                  <a:lnTo>
                    <a:pt x="0" y="10680"/>
                  </a:lnTo>
                  <a:lnTo>
                    <a:pt x="2019" y="10680"/>
                  </a:lnTo>
                  <a:lnTo>
                    <a:pt x="1727" y="7213"/>
                  </a:lnTo>
                  <a:lnTo>
                    <a:pt x="2603" y="2311"/>
                  </a:lnTo>
                  <a:lnTo>
                    <a:pt x="292" y="0"/>
                  </a:lnTo>
                  <a:close/>
                </a:path>
              </a:pathLst>
            </a:custGeom>
            <a:solidFill>
              <a:srgbClr val="A7473A"/>
            </a:solidFill>
          </p:spPr>
          <p:txBody>
            <a:bodyPr wrap="square" lIns="0" tIns="0" rIns="0" bIns="0" rtlCol="0"/>
            <a:lstStyle/>
            <a:p>
              <a:endParaRPr/>
            </a:p>
          </p:txBody>
        </p:sp>
        <p:sp>
          <p:nvSpPr>
            <p:cNvPr id="1698" name="object 1701">
              <a:extLst>
                <a:ext uri="{FF2B5EF4-FFF2-40B4-BE49-F238E27FC236}">
                  <a16:creationId xmlns:a16="http://schemas.microsoft.com/office/drawing/2014/main" id="{DE90C0AD-1996-2861-2B32-ADD1F8C8F092}"/>
                </a:ext>
              </a:extLst>
            </p:cNvPr>
            <p:cNvSpPr/>
            <p:nvPr/>
          </p:nvSpPr>
          <p:spPr>
            <a:xfrm>
              <a:off x="6390722" y="2774374"/>
              <a:ext cx="2540" cy="60960"/>
            </a:xfrm>
            <a:custGeom>
              <a:avLst/>
              <a:gdLst/>
              <a:ahLst/>
              <a:cxnLst/>
              <a:rect l="l" t="t" r="r" b="b"/>
              <a:pathLst>
                <a:path w="2539" h="60960">
                  <a:moveTo>
                    <a:pt x="2019" y="0"/>
                  </a:moveTo>
                  <a:lnTo>
                    <a:pt x="1168" y="0"/>
                  </a:lnTo>
                  <a:lnTo>
                    <a:pt x="863" y="571"/>
                  </a:lnTo>
                  <a:lnTo>
                    <a:pt x="584" y="1435"/>
                  </a:lnTo>
                  <a:lnTo>
                    <a:pt x="584" y="3454"/>
                  </a:lnTo>
                  <a:lnTo>
                    <a:pt x="1168" y="5765"/>
                  </a:lnTo>
                  <a:lnTo>
                    <a:pt x="780" y="13833"/>
                  </a:lnTo>
                  <a:lnTo>
                    <a:pt x="0" y="38404"/>
                  </a:lnTo>
                  <a:lnTo>
                    <a:pt x="0" y="45910"/>
                  </a:lnTo>
                  <a:lnTo>
                    <a:pt x="584" y="60934"/>
                  </a:lnTo>
                  <a:lnTo>
                    <a:pt x="584" y="58915"/>
                  </a:lnTo>
                  <a:lnTo>
                    <a:pt x="1168" y="54864"/>
                  </a:lnTo>
                  <a:lnTo>
                    <a:pt x="2019" y="46202"/>
                  </a:lnTo>
                  <a:lnTo>
                    <a:pt x="2019" y="0"/>
                  </a:lnTo>
                  <a:close/>
                </a:path>
              </a:pathLst>
            </a:custGeom>
            <a:solidFill>
              <a:srgbClr val="C4C5C5"/>
            </a:solidFill>
          </p:spPr>
          <p:txBody>
            <a:bodyPr wrap="square" lIns="0" tIns="0" rIns="0" bIns="0" rtlCol="0"/>
            <a:lstStyle/>
            <a:p>
              <a:endParaRPr/>
            </a:p>
          </p:txBody>
        </p:sp>
        <p:sp>
          <p:nvSpPr>
            <p:cNvPr id="1699" name="object 1702">
              <a:extLst>
                <a:ext uri="{FF2B5EF4-FFF2-40B4-BE49-F238E27FC236}">
                  <a16:creationId xmlns:a16="http://schemas.microsoft.com/office/drawing/2014/main" id="{1B611B4C-42CC-DDA9-BA70-1F293FFEF69C}"/>
                </a:ext>
              </a:extLst>
            </p:cNvPr>
            <p:cNvSpPr/>
            <p:nvPr/>
          </p:nvSpPr>
          <p:spPr>
            <a:xfrm>
              <a:off x="6270586" y="2819996"/>
              <a:ext cx="1270" cy="15240"/>
            </a:xfrm>
            <a:custGeom>
              <a:avLst/>
              <a:gdLst/>
              <a:ahLst/>
              <a:cxnLst/>
              <a:rect l="l" t="t" r="r" b="b"/>
              <a:pathLst>
                <a:path w="1270" h="15239">
                  <a:moveTo>
                    <a:pt x="863" y="0"/>
                  </a:moveTo>
                  <a:lnTo>
                    <a:pt x="0" y="0"/>
                  </a:lnTo>
                  <a:lnTo>
                    <a:pt x="0" y="15024"/>
                  </a:lnTo>
                  <a:lnTo>
                    <a:pt x="863" y="15024"/>
                  </a:lnTo>
                  <a:lnTo>
                    <a:pt x="863" y="0"/>
                  </a:lnTo>
                  <a:close/>
                </a:path>
              </a:pathLst>
            </a:custGeom>
            <a:solidFill>
              <a:srgbClr val="C77662"/>
            </a:solidFill>
          </p:spPr>
          <p:txBody>
            <a:bodyPr wrap="square" lIns="0" tIns="0" rIns="0" bIns="0" rtlCol="0"/>
            <a:lstStyle/>
            <a:p>
              <a:endParaRPr/>
            </a:p>
          </p:txBody>
        </p:sp>
        <p:sp>
          <p:nvSpPr>
            <p:cNvPr id="1700" name="object 1703">
              <a:extLst>
                <a:ext uri="{FF2B5EF4-FFF2-40B4-BE49-F238E27FC236}">
                  <a16:creationId xmlns:a16="http://schemas.microsoft.com/office/drawing/2014/main" id="{EDD17A61-49A5-FA5E-3D3B-71C65B287C5F}"/>
                </a:ext>
              </a:extLst>
            </p:cNvPr>
            <p:cNvSpPr/>
            <p:nvPr/>
          </p:nvSpPr>
          <p:spPr>
            <a:xfrm>
              <a:off x="6287903" y="2829240"/>
              <a:ext cx="1905" cy="6350"/>
            </a:xfrm>
            <a:custGeom>
              <a:avLst/>
              <a:gdLst/>
              <a:ahLst/>
              <a:cxnLst/>
              <a:rect l="l" t="t" r="r" b="b"/>
              <a:pathLst>
                <a:path w="1904" h="6350">
                  <a:moveTo>
                    <a:pt x="876" y="0"/>
                  </a:moveTo>
                  <a:lnTo>
                    <a:pt x="0" y="0"/>
                  </a:lnTo>
                  <a:lnTo>
                    <a:pt x="876" y="5778"/>
                  </a:lnTo>
                  <a:lnTo>
                    <a:pt x="1739" y="5778"/>
                  </a:lnTo>
                  <a:lnTo>
                    <a:pt x="876" y="0"/>
                  </a:lnTo>
                  <a:close/>
                </a:path>
              </a:pathLst>
            </a:custGeom>
            <a:solidFill>
              <a:srgbClr val="CB8F83"/>
            </a:solidFill>
          </p:spPr>
          <p:txBody>
            <a:bodyPr wrap="square" lIns="0" tIns="0" rIns="0" bIns="0" rtlCol="0"/>
            <a:lstStyle/>
            <a:p>
              <a:endParaRPr/>
            </a:p>
          </p:txBody>
        </p:sp>
        <p:sp>
          <p:nvSpPr>
            <p:cNvPr id="1701" name="object 1704">
              <a:extLst>
                <a:ext uri="{FF2B5EF4-FFF2-40B4-BE49-F238E27FC236}">
                  <a16:creationId xmlns:a16="http://schemas.microsoft.com/office/drawing/2014/main" id="{48573335-0E7F-8E5F-5E90-5630CA221743}"/>
                </a:ext>
              </a:extLst>
            </p:cNvPr>
            <p:cNvSpPr/>
            <p:nvPr/>
          </p:nvSpPr>
          <p:spPr>
            <a:xfrm>
              <a:off x="6358092" y="2812196"/>
              <a:ext cx="1270" cy="22860"/>
            </a:xfrm>
            <a:custGeom>
              <a:avLst/>
              <a:gdLst/>
              <a:ahLst/>
              <a:cxnLst/>
              <a:rect l="l" t="t" r="r" b="b"/>
              <a:pathLst>
                <a:path w="1270" h="22860">
                  <a:moveTo>
                    <a:pt x="863" y="0"/>
                  </a:moveTo>
                  <a:lnTo>
                    <a:pt x="0" y="0"/>
                  </a:lnTo>
                  <a:lnTo>
                    <a:pt x="0" y="22821"/>
                  </a:lnTo>
                  <a:lnTo>
                    <a:pt x="863" y="22821"/>
                  </a:lnTo>
                  <a:lnTo>
                    <a:pt x="863" y="0"/>
                  </a:lnTo>
                  <a:close/>
                </a:path>
              </a:pathLst>
            </a:custGeom>
            <a:solidFill>
              <a:srgbClr val="9A9D95"/>
            </a:solidFill>
          </p:spPr>
          <p:txBody>
            <a:bodyPr wrap="square" lIns="0" tIns="0" rIns="0" bIns="0" rtlCol="0"/>
            <a:lstStyle/>
            <a:p>
              <a:endParaRPr/>
            </a:p>
          </p:txBody>
        </p:sp>
        <p:sp>
          <p:nvSpPr>
            <p:cNvPr id="1702" name="object 1705">
              <a:extLst>
                <a:ext uri="{FF2B5EF4-FFF2-40B4-BE49-F238E27FC236}">
                  <a16:creationId xmlns:a16="http://schemas.microsoft.com/office/drawing/2014/main" id="{4562FA2B-242B-9F73-5F71-1B831DC4A6E2}"/>
                </a:ext>
              </a:extLst>
            </p:cNvPr>
            <p:cNvSpPr/>
            <p:nvPr/>
          </p:nvSpPr>
          <p:spPr>
            <a:xfrm>
              <a:off x="6386106" y="2830106"/>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707476"/>
            </a:solidFill>
          </p:spPr>
          <p:txBody>
            <a:bodyPr wrap="square" lIns="0" tIns="0" rIns="0" bIns="0" rtlCol="0"/>
            <a:lstStyle/>
            <a:p>
              <a:endParaRPr/>
            </a:p>
          </p:txBody>
        </p:sp>
        <p:sp>
          <p:nvSpPr>
            <p:cNvPr id="1703" name="object 1706">
              <a:extLst>
                <a:ext uri="{FF2B5EF4-FFF2-40B4-BE49-F238E27FC236}">
                  <a16:creationId xmlns:a16="http://schemas.microsoft.com/office/drawing/2014/main" id="{934DEF26-1313-6A51-B76D-EC2152F815CD}"/>
                </a:ext>
              </a:extLst>
            </p:cNvPr>
            <p:cNvSpPr/>
            <p:nvPr/>
          </p:nvSpPr>
          <p:spPr>
            <a:xfrm>
              <a:off x="6352608" y="2729890"/>
              <a:ext cx="6350" cy="102235"/>
            </a:xfrm>
            <a:custGeom>
              <a:avLst/>
              <a:gdLst/>
              <a:ahLst/>
              <a:cxnLst/>
              <a:rect l="l" t="t" r="r" b="b"/>
              <a:pathLst>
                <a:path w="6350" h="102235">
                  <a:moveTo>
                    <a:pt x="6350" y="0"/>
                  </a:moveTo>
                  <a:lnTo>
                    <a:pt x="0" y="77978"/>
                  </a:lnTo>
                  <a:lnTo>
                    <a:pt x="3467" y="81445"/>
                  </a:lnTo>
                  <a:lnTo>
                    <a:pt x="4622" y="97040"/>
                  </a:lnTo>
                  <a:lnTo>
                    <a:pt x="5486" y="102235"/>
                  </a:lnTo>
                  <a:lnTo>
                    <a:pt x="5486" y="58623"/>
                  </a:lnTo>
                  <a:lnTo>
                    <a:pt x="6057" y="56311"/>
                  </a:lnTo>
                  <a:lnTo>
                    <a:pt x="6057" y="47650"/>
                  </a:lnTo>
                  <a:lnTo>
                    <a:pt x="6350" y="43319"/>
                  </a:lnTo>
                  <a:lnTo>
                    <a:pt x="5486" y="43319"/>
                  </a:lnTo>
                  <a:lnTo>
                    <a:pt x="5486" y="31775"/>
                  </a:lnTo>
                  <a:lnTo>
                    <a:pt x="6350" y="31775"/>
                  </a:lnTo>
                  <a:lnTo>
                    <a:pt x="6350" y="0"/>
                  </a:lnTo>
                  <a:close/>
                </a:path>
              </a:pathLst>
            </a:custGeom>
            <a:solidFill>
              <a:srgbClr val="9C342B"/>
            </a:solidFill>
          </p:spPr>
          <p:txBody>
            <a:bodyPr wrap="square" lIns="0" tIns="0" rIns="0" bIns="0" rtlCol="0"/>
            <a:lstStyle/>
            <a:p>
              <a:endParaRPr/>
            </a:p>
          </p:txBody>
        </p:sp>
        <p:sp>
          <p:nvSpPr>
            <p:cNvPr id="1704" name="object 1707">
              <a:extLst>
                <a:ext uri="{FF2B5EF4-FFF2-40B4-BE49-F238E27FC236}">
                  <a16:creationId xmlns:a16="http://schemas.microsoft.com/office/drawing/2014/main" id="{A6772F57-E08B-79F9-73B3-203D5899C768}"/>
                </a:ext>
              </a:extLst>
            </p:cNvPr>
            <p:cNvSpPr/>
            <p:nvPr/>
          </p:nvSpPr>
          <p:spPr>
            <a:xfrm>
              <a:off x="6287897" y="2698127"/>
              <a:ext cx="27940" cy="133985"/>
            </a:xfrm>
            <a:custGeom>
              <a:avLst/>
              <a:gdLst/>
              <a:ahLst/>
              <a:cxnLst/>
              <a:rect l="l" t="t" r="r" b="b"/>
              <a:pathLst>
                <a:path w="27939" h="133985">
                  <a:moveTo>
                    <a:pt x="1739" y="131114"/>
                  </a:moveTo>
                  <a:lnTo>
                    <a:pt x="876" y="126199"/>
                  </a:lnTo>
                  <a:lnTo>
                    <a:pt x="0" y="126199"/>
                  </a:lnTo>
                  <a:lnTo>
                    <a:pt x="876" y="131114"/>
                  </a:lnTo>
                  <a:lnTo>
                    <a:pt x="1739" y="131114"/>
                  </a:lnTo>
                  <a:close/>
                </a:path>
                <a:path w="27939" h="133985">
                  <a:moveTo>
                    <a:pt x="27724" y="10680"/>
                  </a:moveTo>
                  <a:lnTo>
                    <a:pt x="27444" y="9525"/>
                  </a:lnTo>
                  <a:lnTo>
                    <a:pt x="26873" y="7797"/>
                  </a:lnTo>
                  <a:lnTo>
                    <a:pt x="26873" y="0"/>
                  </a:lnTo>
                  <a:lnTo>
                    <a:pt x="25996" y="0"/>
                  </a:lnTo>
                  <a:lnTo>
                    <a:pt x="25425" y="6921"/>
                  </a:lnTo>
                  <a:lnTo>
                    <a:pt x="23977" y="10680"/>
                  </a:lnTo>
                  <a:lnTo>
                    <a:pt x="25133" y="10680"/>
                  </a:lnTo>
                  <a:lnTo>
                    <a:pt x="25996" y="10972"/>
                  </a:lnTo>
                  <a:lnTo>
                    <a:pt x="22237" y="14719"/>
                  </a:lnTo>
                  <a:lnTo>
                    <a:pt x="23685" y="20789"/>
                  </a:lnTo>
                  <a:lnTo>
                    <a:pt x="23977" y="25984"/>
                  </a:lnTo>
                  <a:lnTo>
                    <a:pt x="22237" y="26860"/>
                  </a:lnTo>
                  <a:lnTo>
                    <a:pt x="23685" y="30607"/>
                  </a:lnTo>
                  <a:lnTo>
                    <a:pt x="21958" y="34645"/>
                  </a:lnTo>
                  <a:lnTo>
                    <a:pt x="24269" y="38112"/>
                  </a:lnTo>
                  <a:lnTo>
                    <a:pt x="23393" y="39268"/>
                  </a:lnTo>
                  <a:lnTo>
                    <a:pt x="22237" y="41579"/>
                  </a:lnTo>
                  <a:lnTo>
                    <a:pt x="23977" y="42443"/>
                  </a:lnTo>
                  <a:lnTo>
                    <a:pt x="23977" y="45339"/>
                  </a:lnTo>
                  <a:lnTo>
                    <a:pt x="21958" y="45339"/>
                  </a:lnTo>
                  <a:lnTo>
                    <a:pt x="23114" y="50533"/>
                  </a:lnTo>
                  <a:lnTo>
                    <a:pt x="22821" y="50825"/>
                  </a:lnTo>
                  <a:lnTo>
                    <a:pt x="22821" y="56019"/>
                  </a:lnTo>
                  <a:lnTo>
                    <a:pt x="24841" y="56896"/>
                  </a:lnTo>
                  <a:lnTo>
                    <a:pt x="24841" y="57759"/>
                  </a:lnTo>
                  <a:lnTo>
                    <a:pt x="23114" y="57759"/>
                  </a:lnTo>
                  <a:lnTo>
                    <a:pt x="22707" y="77876"/>
                  </a:lnTo>
                  <a:lnTo>
                    <a:pt x="22606" y="86131"/>
                  </a:lnTo>
                  <a:lnTo>
                    <a:pt x="22529" y="98196"/>
                  </a:lnTo>
                  <a:lnTo>
                    <a:pt x="20980" y="104355"/>
                  </a:lnTo>
                  <a:lnTo>
                    <a:pt x="20942" y="114947"/>
                  </a:lnTo>
                  <a:lnTo>
                    <a:pt x="21958" y="133426"/>
                  </a:lnTo>
                  <a:lnTo>
                    <a:pt x="23114" y="133426"/>
                  </a:lnTo>
                  <a:lnTo>
                    <a:pt x="23812" y="103416"/>
                  </a:lnTo>
                  <a:lnTo>
                    <a:pt x="24345" y="86131"/>
                  </a:lnTo>
                  <a:lnTo>
                    <a:pt x="24980" y="75031"/>
                  </a:lnTo>
                  <a:lnTo>
                    <a:pt x="25996" y="63538"/>
                  </a:lnTo>
                  <a:lnTo>
                    <a:pt x="26873" y="51104"/>
                  </a:lnTo>
                  <a:lnTo>
                    <a:pt x="26987" y="41579"/>
                  </a:lnTo>
                  <a:lnTo>
                    <a:pt x="27051" y="38112"/>
                  </a:lnTo>
                  <a:lnTo>
                    <a:pt x="27406" y="26860"/>
                  </a:lnTo>
                  <a:lnTo>
                    <a:pt x="27444" y="20789"/>
                  </a:lnTo>
                  <a:lnTo>
                    <a:pt x="27724" y="19354"/>
                  </a:lnTo>
                  <a:lnTo>
                    <a:pt x="27724" y="10680"/>
                  </a:lnTo>
                  <a:close/>
                </a:path>
              </a:pathLst>
            </a:custGeom>
            <a:solidFill>
              <a:srgbClr val="CB8F83"/>
            </a:solidFill>
          </p:spPr>
          <p:txBody>
            <a:bodyPr wrap="square" lIns="0" tIns="0" rIns="0" bIns="0" rtlCol="0"/>
            <a:lstStyle/>
            <a:p>
              <a:endParaRPr/>
            </a:p>
          </p:txBody>
        </p:sp>
        <p:sp>
          <p:nvSpPr>
            <p:cNvPr id="1705" name="object 1708">
              <a:extLst>
                <a:ext uri="{FF2B5EF4-FFF2-40B4-BE49-F238E27FC236}">
                  <a16:creationId xmlns:a16="http://schemas.microsoft.com/office/drawing/2014/main" id="{BAFD8A9C-F780-E17E-2873-588DB849C036}"/>
                </a:ext>
              </a:extLst>
            </p:cNvPr>
            <p:cNvSpPr/>
            <p:nvPr/>
          </p:nvSpPr>
          <p:spPr>
            <a:xfrm>
              <a:off x="6384376" y="2260565"/>
              <a:ext cx="19685" cy="568960"/>
            </a:xfrm>
            <a:custGeom>
              <a:avLst/>
              <a:gdLst/>
              <a:ahLst/>
              <a:cxnLst/>
              <a:rect l="l" t="t" r="r" b="b"/>
              <a:pathLst>
                <a:path w="19685" h="568960">
                  <a:moveTo>
                    <a:pt x="16167" y="0"/>
                  </a:moveTo>
                  <a:lnTo>
                    <a:pt x="12992" y="0"/>
                  </a:lnTo>
                  <a:lnTo>
                    <a:pt x="11610" y="5395"/>
                  </a:lnTo>
                  <a:lnTo>
                    <a:pt x="10609" y="10683"/>
                  </a:lnTo>
                  <a:lnTo>
                    <a:pt x="7797" y="33502"/>
                  </a:lnTo>
                  <a:lnTo>
                    <a:pt x="5778" y="221233"/>
                  </a:lnTo>
                  <a:lnTo>
                    <a:pt x="6349" y="224408"/>
                  </a:lnTo>
                  <a:lnTo>
                    <a:pt x="6934" y="226136"/>
                  </a:lnTo>
                  <a:lnTo>
                    <a:pt x="5816" y="278724"/>
                  </a:lnTo>
                  <a:lnTo>
                    <a:pt x="1411" y="436696"/>
                  </a:lnTo>
                  <a:lnTo>
                    <a:pt x="392" y="489394"/>
                  </a:lnTo>
                  <a:lnTo>
                    <a:pt x="0" y="542099"/>
                  </a:lnTo>
                  <a:lnTo>
                    <a:pt x="679" y="548324"/>
                  </a:lnTo>
                  <a:lnTo>
                    <a:pt x="853" y="561969"/>
                  </a:lnTo>
                  <a:lnTo>
                    <a:pt x="2019" y="568680"/>
                  </a:lnTo>
                  <a:lnTo>
                    <a:pt x="2726" y="560868"/>
                  </a:lnTo>
                  <a:lnTo>
                    <a:pt x="4578" y="525869"/>
                  </a:lnTo>
                  <a:lnTo>
                    <a:pt x="5778" y="510920"/>
                  </a:lnTo>
                  <a:lnTo>
                    <a:pt x="6414" y="471446"/>
                  </a:lnTo>
                  <a:lnTo>
                    <a:pt x="10388" y="352932"/>
                  </a:lnTo>
                  <a:lnTo>
                    <a:pt x="10388" y="344271"/>
                  </a:lnTo>
                  <a:lnTo>
                    <a:pt x="11264" y="335597"/>
                  </a:lnTo>
                  <a:lnTo>
                    <a:pt x="11264" y="324916"/>
                  </a:lnTo>
                  <a:lnTo>
                    <a:pt x="12128" y="320293"/>
                  </a:lnTo>
                  <a:lnTo>
                    <a:pt x="12128" y="306146"/>
                  </a:lnTo>
                  <a:lnTo>
                    <a:pt x="12712" y="302094"/>
                  </a:lnTo>
                  <a:lnTo>
                    <a:pt x="13284" y="300367"/>
                  </a:lnTo>
                  <a:lnTo>
                    <a:pt x="13284" y="294589"/>
                  </a:lnTo>
                  <a:lnTo>
                    <a:pt x="13576" y="291985"/>
                  </a:lnTo>
                  <a:lnTo>
                    <a:pt x="13576" y="288810"/>
                  </a:lnTo>
                  <a:lnTo>
                    <a:pt x="14147" y="285064"/>
                  </a:lnTo>
                  <a:lnTo>
                    <a:pt x="14731" y="283324"/>
                  </a:lnTo>
                  <a:lnTo>
                    <a:pt x="14731" y="282460"/>
                  </a:lnTo>
                  <a:lnTo>
                    <a:pt x="14147" y="280149"/>
                  </a:lnTo>
                  <a:lnTo>
                    <a:pt x="14147" y="275234"/>
                  </a:lnTo>
                  <a:lnTo>
                    <a:pt x="15011" y="271487"/>
                  </a:lnTo>
                  <a:lnTo>
                    <a:pt x="15011" y="263690"/>
                  </a:lnTo>
                  <a:lnTo>
                    <a:pt x="16167" y="229031"/>
                  </a:lnTo>
                  <a:lnTo>
                    <a:pt x="17030" y="226136"/>
                  </a:lnTo>
                  <a:lnTo>
                    <a:pt x="17030" y="224116"/>
                  </a:lnTo>
                  <a:lnTo>
                    <a:pt x="17906" y="215455"/>
                  </a:lnTo>
                  <a:lnTo>
                    <a:pt x="17832" y="156394"/>
                  </a:lnTo>
                  <a:lnTo>
                    <a:pt x="18230" y="136367"/>
                  </a:lnTo>
                  <a:lnTo>
                    <a:pt x="19062" y="116395"/>
                  </a:lnTo>
                  <a:lnTo>
                    <a:pt x="19062" y="47942"/>
                  </a:lnTo>
                  <a:lnTo>
                    <a:pt x="16167" y="0"/>
                  </a:lnTo>
                  <a:close/>
                </a:path>
              </a:pathLst>
            </a:custGeom>
            <a:solidFill>
              <a:srgbClr val="696D6E"/>
            </a:solidFill>
          </p:spPr>
          <p:txBody>
            <a:bodyPr wrap="square" lIns="0" tIns="0" rIns="0" bIns="0" rtlCol="0"/>
            <a:lstStyle/>
            <a:p>
              <a:endParaRPr/>
            </a:p>
          </p:txBody>
        </p:sp>
        <p:sp>
          <p:nvSpPr>
            <p:cNvPr id="1706" name="object 1709">
              <a:extLst>
                <a:ext uri="{FF2B5EF4-FFF2-40B4-BE49-F238E27FC236}">
                  <a16:creationId xmlns:a16="http://schemas.microsoft.com/office/drawing/2014/main" id="{2B5A50B6-38F5-4695-DB30-A608B51E09A4}"/>
                </a:ext>
              </a:extLst>
            </p:cNvPr>
            <p:cNvSpPr/>
            <p:nvPr/>
          </p:nvSpPr>
          <p:spPr>
            <a:xfrm>
              <a:off x="6420763" y="2824327"/>
              <a:ext cx="1270" cy="3810"/>
            </a:xfrm>
            <a:custGeom>
              <a:avLst/>
              <a:gdLst/>
              <a:ahLst/>
              <a:cxnLst/>
              <a:rect l="l" t="t" r="r" b="b"/>
              <a:pathLst>
                <a:path w="1270" h="3810">
                  <a:moveTo>
                    <a:pt x="863" y="0"/>
                  </a:moveTo>
                  <a:lnTo>
                    <a:pt x="0" y="0"/>
                  </a:lnTo>
                  <a:lnTo>
                    <a:pt x="0" y="3187"/>
                  </a:lnTo>
                  <a:lnTo>
                    <a:pt x="292" y="3467"/>
                  </a:lnTo>
                  <a:lnTo>
                    <a:pt x="292" y="2311"/>
                  </a:lnTo>
                  <a:lnTo>
                    <a:pt x="571" y="1155"/>
                  </a:lnTo>
                  <a:lnTo>
                    <a:pt x="863" y="0"/>
                  </a:lnTo>
                  <a:close/>
                </a:path>
              </a:pathLst>
            </a:custGeom>
            <a:solidFill>
              <a:srgbClr val="C4C5C5"/>
            </a:solidFill>
          </p:spPr>
          <p:txBody>
            <a:bodyPr wrap="square" lIns="0" tIns="0" rIns="0" bIns="0" rtlCol="0"/>
            <a:lstStyle/>
            <a:p>
              <a:endParaRPr/>
            </a:p>
          </p:txBody>
        </p:sp>
        <p:sp>
          <p:nvSpPr>
            <p:cNvPr id="1707" name="object 1710">
              <a:extLst>
                <a:ext uri="{FF2B5EF4-FFF2-40B4-BE49-F238E27FC236}">
                  <a16:creationId xmlns:a16="http://schemas.microsoft.com/office/drawing/2014/main" id="{32BC46C5-7959-D5AA-5771-7661013CC408}"/>
                </a:ext>
              </a:extLst>
            </p:cNvPr>
            <p:cNvSpPr/>
            <p:nvPr/>
          </p:nvSpPr>
          <p:spPr>
            <a:xfrm>
              <a:off x="6419609" y="2824332"/>
              <a:ext cx="1270" cy="3175"/>
            </a:xfrm>
            <a:custGeom>
              <a:avLst/>
              <a:gdLst/>
              <a:ahLst/>
              <a:cxnLst/>
              <a:rect l="l" t="t" r="r" b="b"/>
              <a:pathLst>
                <a:path w="1270" h="3175">
                  <a:moveTo>
                    <a:pt x="1155" y="0"/>
                  </a:moveTo>
                  <a:lnTo>
                    <a:pt x="0" y="0"/>
                  </a:lnTo>
                  <a:lnTo>
                    <a:pt x="584" y="1727"/>
                  </a:lnTo>
                  <a:lnTo>
                    <a:pt x="1155" y="2882"/>
                  </a:lnTo>
                  <a:lnTo>
                    <a:pt x="1155" y="0"/>
                  </a:lnTo>
                  <a:close/>
                </a:path>
              </a:pathLst>
            </a:custGeom>
            <a:solidFill>
              <a:srgbClr val="707476"/>
            </a:solidFill>
          </p:spPr>
          <p:txBody>
            <a:bodyPr wrap="square" lIns="0" tIns="0" rIns="0" bIns="0" rtlCol="0"/>
            <a:lstStyle/>
            <a:p>
              <a:endParaRPr/>
            </a:p>
          </p:txBody>
        </p:sp>
        <p:sp>
          <p:nvSpPr>
            <p:cNvPr id="1708" name="object 1711">
              <a:extLst>
                <a:ext uri="{FF2B5EF4-FFF2-40B4-BE49-F238E27FC236}">
                  <a16:creationId xmlns:a16="http://schemas.microsoft.com/office/drawing/2014/main" id="{9D121CEE-7C4E-F3E7-E23D-AF5516CA3EEF}"/>
                </a:ext>
              </a:extLst>
            </p:cNvPr>
            <p:cNvSpPr/>
            <p:nvPr/>
          </p:nvSpPr>
          <p:spPr>
            <a:xfrm>
              <a:off x="6419609" y="2817106"/>
              <a:ext cx="1270" cy="7620"/>
            </a:xfrm>
            <a:custGeom>
              <a:avLst/>
              <a:gdLst/>
              <a:ahLst/>
              <a:cxnLst/>
              <a:rect l="l" t="t" r="r" b="b"/>
              <a:pathLst>
                <a:path w="1270" h="7619">
                  <a:moveTo>
                    <a:pt x="1155" y="0"/>
                  </a:moveTo>
                  <a:lnTo>
                    <a:pt x="584" y="2311"/>
                  </a:lnTo>
                  <a:lnTo>
                    <a:pt x="292" y="4622"/>
                  </a:lnTo>
                  <a:lnTo>
                    <a:pt x="0" y="7226"/>
                  </a:lnTo>
                  <a:lnTo>
                    <a:pt x="1155" y="7226"/>
                  </a:lnTo>
                  <a:lnTo>
                    <a:pt x="1155" y="0"/>
                  </a:lnTo>
                  <a:close/>
                </a:path>
              </a:pathLst>
            </a:custGeom>
            <a:solidFill>
              <a:srgbClr val="797D7E"/>
            </a:solidFill>
          </p:spPr>
          <p:txBody>
            <a:bodyPr wrap="square" lIns="0" tIns="0" rIns="0" bIns="0" rtlCol="0"/>
            <a:lstStyle/>
            <a:p>
              <a:endParaRPr/>
            </a:p>
          </p:txBody>
        </p:sp>
        <p:sp>
          <p:nvSpPr>
            <p:cNvPr id="1709" name="object 1712">
              <a:extLst>
                <a:ext uri="{FF2B5EF4-FFF2-40B4-BE49-F238E27FC236}">
                  <a16:creationId xmlns:a16="http://schemas.microsoft.com/office/drawing/2014/main" id="{32FC94A6-E440-34CA-14EB-82080C29DFD9}"/>
                </a:ext>
              </a:extLst>
            </p:cNvPr>
            <p:cNvSpPr/>
            <p:nvPr/>
          </p:nvSpPr>
          <p:spPr>
            <a:xfrm>
              <a:off x="6420765" y="2817106"/>
              <a:ext cx="1270" cy="7620"/>
            </a:xfrm>
            <a:custGeom>
              <a:avLst/>
              <a:gdLst/>
              <a:ahLst/>
              <a:cxnLst/>
              <a:rect l="l" t="t" r="r" b="b"/>
              <a:pathLst>
                <a:path w="1270" h="7619">
                  <a:moveTo>
                    <a:pt x="292" y="0"/>
                  </a:moveTo>
                  <a:lnTo>
                    <a:pt x="0" y="0"/>
                  </a:lnTo>
                  <a:lnTo>
                    <a:pt x="0" y="7226"/>
                  </a:lnTo>
                  <a:lnTo>
                    <a:pt x="863" y="7226"/>
                  </a:lnTo>
                  <a:lnTo>
                    <a:pt x="571" y="4622"/>
                  </a:lnTo>
                  <a:lnTo>
                    <a:pt x="292" y="2311"/>
                  </a:lnTo>
                  <a:lnTo>
                    <a:pt x="292" y="0"/>
                  </a:lnTo>
                  <a:close/>
                </a:path>
              </a:pathLst>
            </a:custGeom>
            <a:solidFill>
              <a:srgbClr val="DEDFDE"/>
            </a:solidFill>
          </p:spPr>
          <p:txBody>
            <a:bodyPr wrap="square" lIns="0" tIns="0" rIns="0" bIns="0" rtlCol="0"/>
            <a:lstStyle/>
            <a:p>
              <a:endParaRPr/>
            </a:p>
          </p:txBody>
        </p:sp>
        <p:sp>
          <p:nvSpPr>
            <p:cNvPr id="1710" name="object 1713">
              <a:extLst>
                <a:ext uri="{FF2B5EF4-FFF2-40B4-BE49-F238E27FC236}">
                  <a16:creationId xmlns:a16="http://schemas.microsoft.com/office/drawing/2014/main" id="{A2C45968-7968-213D-E2F0-CE544D81796D}"/>
                </a:ext>
              </a:extLst>
            </p:cNvPr>
            <p:cNvSpPr/>
            <p:nvPr/>
          </p:nvSpPr>
          <p:spPr>
            <a:xfrm>
              <a:off x="6329203" y="2820580"/>
              <a:ext cx="2540" cy="3175"/>
            </a:xfrm>
            <a:custGeom>
              <a:avLst/>
              <a:gdLst/>
              <a:ahLst/>
              <a:cxnLst/>
              <a:rect l="l" t="t" r="r" b="b"/>
              <a:pathLst>
                <a:path w="2539" h="3175">
                  <a:moveTo>
                    <a:pt x="2032" y="0"/>
                  </a:moveTo>
                  <a:lnTo>
                    <a:pt x="1155" y="0"/>
                  </a:lnTo>
                  <a:lnTo>
                    <a:pt x="584" y="292"/>
                  </a:lnTo>
                  <a:lnTo>
                    <a:pt x="0" y="571"/>
                  </a:lnTo>
                  <a:lnTo>
                    <a:pt x="292" y="1155"/>
                  </a:lnTo>
                  <a:lnTo>
                    <a:pt x="876" y="2882"/>
                  </a:lnTo>
                  <a:lnTo>
                    <a:pt x="2032" y="2882"/>
                  </a:lnTo>
                  <a:lnTo>
                    <a:pt x="2032" y="0"/>
                  </a:lnTo>
                  <a:close/>
                </a:path>
              </a:pathLst>
            </a:custGeom>
            <a:solidFill>
              <a:srgbClr val="A7473A"/>
            </a:solidFill>
          </p:spPr>
          <p:txBody>
            <a:bodyPr wrap="square" lIns="0" tIns="0" rIns="0" bIns="0" rtlCol="0"/>
            <a:lstStyle/>
            <a:p>
              <a:endParaRPr/>
            </a:p>
          </p:txBody>
        </p:sp>
        <p:sp>
          <p:nvSpPr>
            <p:cNvPr id="1711" name="object 1714">
              <a:extLst>
                <a:ext uri="{FF2B5EF4-FFF2-40B4-BE49-F238E27FC236}">
                  <a16:creationId xmlns:a16="http://schemas.microsoft.com/office/drawing/2014/main" id="{D7622ECE-C60E-39AD-0780-A4B76A6F1A34}"/>
                </a:ext>
              </a:extLst>
            </p:cNvPr>
            <p:cNvSpPr/>
            <p:nvPr/>
          </p:nvSpPr>
          <p:spPr>
            <a:xfrm>
              <a:off x="6410081" y="2818554"/>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CDCFCE"/>
            </a:solidFill>
          </p:spPr>
          <p:txBody>
            <a:bodyPr wrap="square" lIns="0" tIns="0" rIns="0" bIns="0" rtlCol="0"/>
            <a:lstStyle/>
            <a:p>
              <a:endParaRPr/>
            </a:p>
          </p:txBody>
        </p:sp>
        <p:sp>
          <p:nvSpPr>
            <p:cNvPr id="1712" name="object 1715">
              <a:extLst>
                <a:ext uri="{FF2B5EF4-FFF2-40B4-BE49-F238E27FC236}">
                  <a16:creationId xmlns:a16="http://schemas.microsoft.com/office/drawing/2014/main" id="{08503F3E-3277-5EB6-864C-4030A0FC4FCA}"/>
                </a:ext>
              </a:extLst>
            </p:cNvPr>
            <p:cNvSpPr/>
            <p:nvPr/>
          </p:nvSpPr>
          <p:spPr>
            <a:xfrm>
              <a:off x="6270586" y="2793428"/>
              <a:ext cx="1270" cy="26670"/>
            </a:xfrm>
            <a:custGeom>
              <a:avLst/>
              <a:gdLst/>
              <a:ahLst/>
              <a:cxnLst/>
              <a:rect l="l" t="t" r="r" b="b"/>
              <a:pathLst>
                <a:path w="1270" h="26669">
                  <a:moveTo>
                    <a:pt x="863" y="0"/>
                  </a:moveTo>
                  <a:lnTo>
                    <a:pt x="0" y="0"/>
                  </a:lnTo>
                  <a:lnTo>
                    <a:pt x="0" y="26568"/>
                  </a:lnTo>
                  <a:lnTo>
                    <a:pt x="863" y="26568"/>
                  </a:lnTo>
                  <a:lnTo>
                    <a:pt x="863" y="0"/>
                  </a:lnTo>
                  <a:close/>
                </a:path>
              </a:pathLst>
            </a:custGeom>
            <a:solidFill>
              <a:srgbClr val="C77662"/>
            </a:solidFill>
          </p:spPr>
          <p:txBody>
            <a:bodyPr wrap="square" lIns="0" tIns="0" rIns="0" bIns="0" rtlCol="0"/>
            <a:lstStyle/>
            <a:p>
              <a:endParaRPr/>
            </a:p>
          </p:txBody>
        </p:sp>
        <p:sp>
          <p:nvSpPr>
            <p:cNvPr id="1713" name="object 1716">
              <a:extLst>
                <a:ext uri="{FF2B5EF4-FFF2-40B4-BE49-F238E27FC236}">
                  <a16:creationId xmlns:a16="http://schemas.microsoft.com/office/drawing/2014/main" id="{BF24C481-49CC-4256-CD36-C82587D93025}"/>
                </a:ext>
              </a:extLst>
            </p:cNvPr>
            <p:cNvSpPr/>
            <p:nvPr/>
          </p:nvSpPr>
          <p:spPr>
            <a:xfrm>
              <a:off x="6330086" y="2813646"/>
              <a:ext cx="1270" cy="6350"/>
            </a:xfrm>
            <a:custGeom>
              <a:avLst/>
              <a:gdLst/>
              <a:ahLst/>
              <a:cxnLst/>
              <a:rect l="l" t="t" r="r" b="b"/>
              <a:pathLst>
                <a:path w="1270" h="6350">
                  <a:moveTo>
                    <a:pt x="1155" y="0"/>
                  </a:moveTo>
                  <a:lnTo>
                    <a:pt x="0" y="0"/>
                  </a:lnTo>
                  <a:lnTo>
                    <a:pt x="0" y="5778"/>
                  </a:lnTo>
                  <a:lnTo>
                    <a:pt x="1155" y="5778"/>
                  </a:lnTo>
                  <a:lnTo>
                    <a:pt x="1155" y="0"/>
                  </a:lnTo>
                  <a:close/>
                </a:path>
              </a:pathLst>
            </a:custGeom>
            <a:solidFill>
              <a:srgbClr val="A7473A"/>
            </a:solidFill>
          </p:spPr>
          <p:txBody>
            <a:bodyPr wrap="square" lIns="0" tIns="0" rIns="0" bIns="0" rtlCol="0"/>
            <a:lstStyle/>
            <a:p>
              <a:endParaRPr/>
            </a:p>
          </p:txBody>
        </p:sp>
        <p:sp>
          <p:nvSpPr>
            <p:cNvPr id="1714" name="object 1717">
              <a:extLst>
                <a:ext uri="{FF2B5EF4-FFF2-40B4-BE49-F238E27FC236}">
                  <a16:creationId xmlns:a16="http://schemas.microsoft.com/office/drawing/2014/main" id="{C69618F1-3988-2574-190A-25D4EA9AC1BB}"/>
                </a:ext>
              </a:extLst>
            </p:cNvPr>
            <p:cNvSpPr/>
            <p:nvPr/>
          </p:nvSpPr>
          <p:spPr>
            <a:xfrm>
              <a:off x="6205020" y="2789675"/>
              <a:ext cx="1270" cy="26034"/>
            </a:xfrm>
            <a:custGeom>
              <a:avLst/>
              <a:gdLst/>
              <a:ahLst/>
              <a:cxnLst/>
              <a:rect l="l" t="t" r="r" b="b"/>
              <a:pathLst>
                <a:path w="1270" h="26035">
                  <a:moveTo>
                    <a:pt x="863" y="0"/>
                  </a:moveTo>
                  <a:lnTo>
                    <a:pt x="0" y="0"/>
                  </a:lnTo>
                  <a:lnTo>
                    <a:pt x="863" y="25984"/>
                  </a:lnTo>
                  <a:lnTo>
                    <a:pt x="863" y="0"/>
                  </a:lnTo>
                  <a:close/>
                </a:path>
              </a:pathLst>
            </a:custGeom>
            <a:solidFill>
              <a:srgbClr val="C4C5C5"/>
            </a:solidFill>
          </p:spPr>
          <p:txBody>
            <a:bodyPr wrap="square" lIns="0" tIns="0" rIns="0" bIns="0" rtlCol="0"/>
            <a:lstStyle/>
            <a:p>
              <a:endParaRPr/>
            </a:p>
          </p:txBody>
        </p:sp>
        <p:sp>
          <p:nvSpPr>
            <p:cNvPr id="1715" name="object 1718">
              <a:extLst>
                <a:ext uri="{FF2B5EF4-FFF2-40B4-BE49-F238E27FC236}">
                  <a16:creationId xmlns:a16="http://schemas.microsoft.com/office/drawing/2014/main" id="{C6D9F72F-A7CC-440C-64F3-F7A68AEA0F0B}"/>
                </a:ext>
              </a:extLst>
            </p:cNvPr>
            <p:cNvSpPr/>
            <p:nvPr/>
          </p:nvSpPr>
          <p:spPr>
            <a:xfrm>
              <a:off x="6390727" y="2780140"/>
              <a:ext cx="1270" cy="33020"/>
            </a:xfrm>
            <a:custGeom>
              <a:avLst/>
              <a:gdLst/>
              <a:ahLst/>
              <a:cxnLst/>
              <a:rect l="l" t="t" r="r" b="b"/>
              <a:pathLst>
                <a:path w="1270" h="33019">
                  <a:moveTo>
                    <a:pt x="1155" y="0"/>
                  </a:moveTo>
                  <a:lnTo>
                    <a:pt x="0" y="0"/>
                  </a:lnTo>
                  <a:lnTo>
                    <a:pt x="0" y="32639"/>
                  </a:lnTo>
                  <a:lnTo>
                    <a:pt x="223" y="24413"/>
                  </a:lnTo>
                  <a:lnTo>
                    <a:pt x="775" y="8068"/>
                  </a:lnTo>
                  <a:lnTo>
                    <a:pt x="1155" y="0"/>
                  </a:lnTo>
                  <a:close/>
                </a:path>
              </a:pathLst>
            </a:custGeom>
            <a:solidFill>
              <a:srgbClr val="A9ACAC"/>
            </a:solidFill>
          </p:spPr>
          <p:txBody>
            <a:bodyPr wrap="square" lIns="0" tIns="0" rIns="0" bIns="0" rtlCol="0"/>
            <a:lstStyle/>
            <a:p>
              <a:endParaRPr/>
            </a:p>
          </p:txBody>
        </p:sp>
        <p:sp>
          <p:nvSpPr>
            <p:cNvPr id="1716" name="object 1719">
              <a:extLst>
                <a:ext uri="{FF2B5EF4-FFF2-40B4-BE49-F238E27FC236}">
                  <a16:creationId xmlns:a16="http://schemas.microsoft.com/office/drawing/2014/main" id="{B7100B83-798C-E14E-4F2B-FC9DA8F8C8A3}"/>
                </a:ext>
              </a:extLst>
            </p:cNvPr>
            <p:cNvSpPr/>
            <p:nvPr/>
          </p:nvSpPr>
          <p:spPr>
            <a:xfrm>
              <a:off x="6358089" y="2789682"/>
              <a:ext cx="1270" cy="22860"/>
            </a:xfrm>
            <a:custGeom>
              <a:avLst/>
              <a:gdLst/>
              <a:ahLst/>
              <a:cxnLst/>
              <a:rect l="l" t="t" r="r" b="b"/>
              <a:pathLst>
                <a:path w="1270" h="22860">
                  <a:moveTo>
                    <a:pt x="863" y="0"/>
                  </a:moveTo>
                  <a:lnTo>
                    <a:pt x="0" y="0"/>
                  </a:lnTo>
                  <a:lnTo>
                    <a:pt x="0" y="22517"/>
                  </a:lnTo>
                  <a:lnTo>
                    <a:pt x="863" y="22517"/>
                  </a:lnTo>
                  <a:lnTo>
                    <a:pt x="863" y="0"/>
                  </a:lnTo>
                  <a:close/>
                </a:path>
              </a:pathLst>
            </a:custGeom>
            <a:solidFill>
              <a:srgbClr val="9A9D95"/>
            </a:solidFill>
          </p:spPr>
          <p:txBody>
            <a:bodyPr wrap="square" lIns="0" tIns="0" rIns="0" bIns="0" rtlCol="0"/>
            <a:lstStyle/>
            <a:p>
              <a:endParaRPr/>
            </a:p>
          </p:txBody>
        </p:sp>
        <p:sp>
          <p:nvSpPr>
            <p:cNvPr id="1717" name="object 1720">
              <a:extLst>
                <a:ext uri="{FF2B5EF4-FFF2-40B4-BE49-F238E27FC236}">
                  <a16:creationId xmlns:a16="http://schemas.microsoft.com/office/drawing/2014/main" id="{29DC9601-9DC1-4765-8E9B-8ADD0E613B64}"/>
                </a:ext>
              </a:extLst>
            </p:cNvPr>
            <p:cNvSpPr/>
            <p:nvPr/>
          </p:nvSpPr>
          <p:spPr>
            <a:xfrm>
              <a:off x="6318522" y="2807869"/>
              <a:ext cx="1905" cy="2540"/>
            </a:xfrm>
            <a:custGeom>
              <a:avLst/>
              <a:gdLst/>
              <a:ahLst/>
              <a:cxnLst/>
              <a:rect l="l" t="t" r="r" b="b"/>
              <a:pathLst>
                <a:path w="1904" h="2539">
                  <a:moveTo>
                    <a:pt x="0" y="0"/>
                  </a:moveTo>
                  <a:lnTo>
                    <a:pt x="0" y="2019"/>
                  </a:lnTo>
                  <a:lnTo>
                    <a:pt x="292" y="1447"/>
                  </a:lnTo>
                  <a:lnTo>
                    <a:pt x="863" y="1155"/>
                  </a:lnTo>
                  <a:lnTo>
                    <a:pt x="1447" y="863"/>
                  </a:lnTo>
                  <a:lnTo>
                    <a:pt x="863" y="584"/>
                  </a:lnTo>
                  <a:lnTo>
                    <a:pt x="292" y="292"/>
                  </a:lnTo>
                  <a:lnTo>
                    <a:pt x="0" y="0"/>
                  </a:lnTo>
                  <a:close/>
                </a:path>
              </a:pathLst>
            </a:custGeom>
            <a:solidFill>
              <a:srgbClr val="A7473A"/>
            </a:solidFill>
          </p:spPr>
          <p:txBody>
            <a:bodyPr wrap="square" lIns="0" tIns="0" rIns="0" bIns="0" rtlCol="0"/>
            <a:lstStyle/>
            <a:p>
              <a:endParaRPr/>
            </a:p>
          </p:txBody>
        </p:sp>
        <p:sp>
          <p:nvSpPr>
            <p:cNvPr id="1718" name="object 1721">
              <a:extLst>
                <a:ext uri="{FF2B5EF4-FFF2-40B4-BE49-F238E27FC236}">
                  <a16:creationId xmlns:a16="http://schemas.microsoft.com/office/drawing/2014/main" id="{11D67FFD-B269-4A68-68FA-36293A41C71A}"/>
                </a:ext>
              </a:extLst>
            </p:cNvPr>
            <p:cNvSpPr/>
            <p:nvPr/>
          </p:nvSpPr>
          <p:spPr>
            <a:xfrm>
              <a:off x="6421626" y="2803250"/>
              <a:ext cx="1270" cy="4445"/>
            </a:xfrm>
            <a:custGeom>
              <a:avLst/>
              <a:gdLst/>
              <a:ahLst/>
              <a:cxnLst/>
              <a:rect l="l" t="t" r="r" b="b"/>
              <a:pathLst>
                <a:path w="1270" h="4444">
                  <a:moveTo>
                    <a:pt x="863" y="0"/>
                  </a:moveTo>
                  <a:lnTo>
                    <a:pt x="0" y="0"/>
                  </a:lnTo>
                  <a:lnTo>
                    <a:pt x="0" y="1435"/>
                  </a:lnTo>
                  <a:lnTo>
                    <a:pt x="584" y="4330"/>
                  </a:lnTo>
                  <a:lnTo>
                    <a:pt x="584" y="1435"/>
                  </a:lnTo>
                  <a:lnTo>
                    <a:pt x="863" y="0"/>
                  </a:lnTo>
                  <a:close/>
                </a:path>
              </a:pathLst>
            </a:custGeom>
            <a:solidFill>
              <a:srgbClr val="A1A4A5"/>
            </a:solidFill>
          </p:spPr>
          <p:txBody>
            <a:bodyPr wrap="square" lIns="0" tIns="0" rIns="0" bIns="0" rtlCol="0"/>
            <a:lstStyle/>
            <a:p>
              <a:endParaRPr/>
            </a:p>
          </p:txBody>
        </p:sp>
        <p:sp>
          <p:nvSpPr>
            <p:cNvPr id="1719" name="object 1722">
              <a:extLst>
                <a:ext uri="{FF2B5EF4-FFF2-40B4-BE49-F238E27FC236}">
                  <a16:creationId xmlns:a16="http://schemas.microsoft.com/office/drawing/2014/main" id="{EBFCDFFF-E8B7-E137-651B-B5D5C854C052}"/>
                </a:ext>
              </a:extLst>
            </p:cNvPr>
            <p:cNvSpPr/>
            <p:nvPr/>
          </p:nvSpPr>
          <p:spPr>
            <a:xfrm>
              <a:off x="6286753" y="2802090"/>
              <a:ext cx="1270" cy="5080"/>
            </a:xfrm>
            <a:custGeom>
              <a:avLst/>
              <a:gdLst/>
              <a:ahLst/>
              <a:cxnLst/>
              <a:rect l="l" t="t" r="r" b="b"/>
              <a:pathLst>
                <a:path w="1270" h="5080">
                  <a:moveTo>
                    <a:pt x="1155" y="0"/>
                  </a:moveTo>
                  <a:lnTo>
                    <a:pt x="0" y="0"/>
                  </a:lnTo>
                  <a:lnTo>
                    <a:pt x="0" y="4914"/>
                  </a:lnTo>
                  <a:lnTo>
                    <a:pt x="1155" y="4914"/>
                  </a:lnTo>
                  <a:lnTo>
                    <a:pt x="1155" y="0"/>
                  </a:lnTo>
                  <a:close/>
                </a:path>
              </a:pathLst>
            </a:custGeom>
            <a:solidFill>
              <a:srgbClr val="C77662"/>
            </a:solidFill>
          </p:spPr>
          <p:txBody>
            <a:bodyPr wrap="square" lIns="0" tIns="0" rIns="0" bIns="0" rtlCol="0"/>
            <a:lstStyle/>
            <a:p>
              <a:endParaRPr/>
            </a:p>
          </p:txBody>
        </p:sp>
        <p:sp>
          <p:nvSpPr>
            <p:cNvPr id="1720" name="object 1723">
              <a:extLst>
                <a:ext uri="{FF2B5EF4-FFF2-40B4-BE49-F238E27FC236}">
                  <a16:creationId xmlns:a16="http://schemas.microsoft.com/office/drawing/2014/main" id="{57A9634D-F7FE-007A-BCC5-FD4CAF61D462}"/>
                </a:ext>
              </a:extLst>
            </p:cNvPr>
            <p:cNvSpPr/>
            <p:nvPr/>
          </p:nvSpPr>
          <p:spPr>
            <a:xfrm>
              <a:off x="6288778" y="2804115"/>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CB8F83"/>
            </a:solidFill>
          </p:spPr>
          <p:txBody>
            <a:bodyPr wrap="square" lIns="0" tIns="0" rIns="0" bIns="0" rtlCol="0"/>
            <a:lstStyle/>
            <a:p>
              <a:endParaRPr/>
            </a:p>
          </p:txBody>
        </p:sp>
        <p:sp>
          <p:nvSpPr>
            <p:cNvPr id="1721" name="object 1724">
              <a:extLst>
                <a:ext uri="{FF2B5EF4-FFF2-40B4-BE49-F238E27FC236}">
                  <a16:creationId xmlns:a16="http://schemas.microsoft.com/office/drawing/2014/main" id="{5CEC1BED-DF8E-338C-0D58-238E0C6E4244}"/>
                </a:ext>
              </a:extLst>
            </p:cNvPr>
            <p:cNvSpPr/>
            <p:nvPr/>
          </p:nvSpPr>
          <p:spPr>
            <a:xfrm>
              <a:off x="6329210" y="2804119"/>
              <a:ext cx="2540" cy="3175"/>
            </a:xfrm>
            <a:custGeom>
              <a:avLst/>
              <a:gdLst/>
              <a:ahLst/>
              <a:cxnLst/>
              <a:rect l="l" t="t" r="r" b="b"/>
              <a:pathLst>
                <a:path w="2539" h="3175">
                  <a:moveTo>
                    <a:pt x="2019" y="0"/>
                  </a:moveTo>
                  <a:lnTo>
                    <a:pt x="876" y="0"/>
                  </a:lnTo>
                  <a:lnTo>
                    <a:pt x="0" y="2882"/>
                  </a:lnTo>
                  <a:lnTo>
                    <a:pt x="2019" y="2882"/>
                  </a:lnTo>
                  <a:lnTo>
                    <a:pt x="2019" y="0"/>
                  </a:lnTo>
                  <a:close/>
                </a:path>
              </a:pathLst>
            </a:custGeom>
            <a:solidFill>
              <a:srgbClr val="A7473A"/>
            </a:solidFill>
          </p:spPr>
          <p:txBody>
            <a:bodyPr wrap="square" lIns="0" tIns="0" rIns="0" bIns="0" rtlCol="0"/>
            <a:lstStyle/>
            <a:p>
              <a:endParaRPr/>
            </a:p>
          </p:txBody>
        </p:sp>
        <p:sp>
          <p:nvSpPr>
            <p:cNvPr id="1722" name="object 1725">
              <a:extLst>
                <a:ext uri="{FF2B5EF4-FFF2-40B4-BE49-F238E27FC236}">
                  <a16:creationId xmlns:a16="http://schemas.microsoft.com/office/drawing/2014/main" id="{DF395F61-DDC4-CC7C-E9EF-7F4BEA23796E}"/>
                </a:ext>
              </a:extLst>
            </p:cNvPr>
            <p:cNvSpPr/>
            <p:nvPr/>
          </p:nvSpPr>
          <p:spPr>
            <a:xfrm>
              <a:off x="6412100" y="2801223"/>
              <a:ext cx="1270" cy="6350"/>
            </a:xfrm>
            <a:custGeom>
              <a:avLst/>
              <a:gdLst/>
              <a:ahLst/>
              <a:cxnLst/>
              <a:rect l="l" t="t" r="r" b="b"/>
              <a:pathLst>
                <a:path w="1270" h="6350">
                  <a:moveTo>
                    <a:pt x="876" y="0"/>
                  </a:moveTo>
                  <a:lnTo>
                    <a:pt x="0" y="0"/>
                  </a:lnTo>
                  <a:lnTo>
                    <a:pt x="0" y="5778"/>
                  </a:lnTo>
                  <a:lnTo>
                    <a:pt x="584" y="1739"/>
                  </a:lnTo>
                  <a:lnTo>
                    <a:pt x="876" y="0"/>
                  </a:lnTo>
                  <a:close/>
                </a:path>
              </a:pathLst>
            </a:custGeom>
            <a:solidFill>
              <a:srgbClr val="707476"/>
            </a:solidFill>
          </p:spPr>
          <p:txBody>
            <a:bodyPr wrap="square" lIns="0" tIns="0" rIns="0" bIns="0" rtlCol="0"/>
            <a:lstStyle/>
            <a:p>
              <a:endParaRPr/>
            </a:p>
          </p:txBody>
        </p:sp>
        <p:sp>
          <p:nvSpPr>
            <p:cNvPr id="1723" name="object 1726">
              <a:extLst>
                <a:ext uri="{FF2B5EF4-FFF2-40B4-BE49-F238E27FC236}">
                  <a16:creationId xmlns:a16="http://schemas.microsoft.com/office/drawing/2014/main" id="{C6FB7AB7-5E75-3AF0-EC02-7A6E34D0F073}"/>
                </a:ext>
              </a:extLst>
            </p:cNvPr>
            <p:cNvSpPr/>
            <p:nvPr/>
          </p:nvSpPr>
          <p:spPr>
            <a:xfrm>
              <a:off x="6318522" y="2320056"/>
              <a:ext cx="36195" cy="486409"/>
            </a:xfrm>
            <a:custGeom>
              <a:avLst/>
              <a:gdLst/>
              <a:ahLst/>
              <a:cxnLst/>
              <a:rect l="l" t="t" r="r" b="b"/>
              <a:pathLst>
                <a:path w="36195" h="486410">
                  <a:moveTo>
                    <a:pt x="2019" y="456044"/>
                  </a:moveTo>
                  <a:lnTo>
                    <a:pt x="0" y="456044"/>
                  </a:lnTo>
                  <a:lnTo>
                    <a:pt x="863" y="458647"/>
                  </a:lnTo>
                  <a:lnTo>
                    <a:pt x="2882" y="459803"/>
                  </a:lnTo>
                  <a:lnTo>
                    <a:pt x="3467" y="462394"/>
                  </a:lnTo>
                  <a:lnTo>
                    <a:pt x="2019" y="463550"/>
                  </a:lnTo>
                  <a:lnTo>
                    <a:pt x="292" y="463550"/>
                  </a:lnTo>
                  <a:lnTo>
                    <a:pt x="55" y="469620"/>
                  </a:lnTo>
                  <a:lnTo>
                    <a:pt x="0" y="486079"/>
                  </a:lnTo>
                  <a:lnTo>
                    <a:pt x="2311" y="484352"/>
                  </a:lnTo>
                  <a:lnTo>
                    <a:pt x="3210" y="480301"/>
                  </a:lnTo>
                  <a:lnTo>
                    <a:pt x="2311" y="480301"/>
                  </a:lnTo>
                  <a:lnTo>
                    <a:pt x="2311" y="478282"/>
                  </a:lnTo>
                  <a:lnTo>
                    <a:pt x="4914" y="472503"/>
                  </a:lnTo>
                  <a:lnTo>
                    <a:pt x="2882" y="472503"/>
                  </a:lnTo>
                  <a:lnTo>
                    <a:pt x="3759" y="470192"/>
                  </a:lnTo>
                  <a:lnTo>
                    <a:pt x="5778" y="469620"/>
                  </a:lnTo>
                  <a:lnTo>
                    <a:pt x="14319" y="469620"/>
                  </a:lnTo>
                  <a:lnTo>
                    <a:pt x="12992" y="467296"/>
                  </a:lnTo>
                  <a:lnTo>
                    <a:pt x="15303" y="463550"/>
                  </a:lnTo>
                  <a:lnTo>
                    <a:pt x="14147" y="462965"/>
                  </a:lnTo>
                  <a:lnTo>
                    <a:pt x="13576" y="462965"/>
                  </a:lnTo>
                  <a:lnTo>
                    <a:pt x="13957" y="459391"/>
                  </a:lnTo>
                  <a:lnTo>
                    <a:pt x="14140" y="458063"/>
                  </a:lnTo>
                  <a:lnTo>
                    <a:pt x="2019" y="458063"/>
                  </a:lnTo>
                  <a:lnTo>
                    <a:pt x="2019" y="456044"/>
                  </a:lnTo>
                  <a:close/>
                </a:path>
                <a:path w="36195" h="486410">
                  <a:moveTo>
                    <a:pt x="14319" y="469620"/>
                  </a:moveTo>
                  <a:lnTo>
                    <a:pt x="5778" y="469620"/>
                  </a:lnTo>
                  <a:lnTo>
                    <a:pt x="6362" y="475107"/>
                  </a:lnTo>
                  <a:lnTo>
                    <a:pt x="8089" y="486079"/>
                  </a:lnTo>
                  <a:lnTo>
                    <a:pt x="9245" y="484924"/>
                  </a:lnTo>
                  <a:lnTo>
                    <a:pt x="9817" y="481164"/>
                  </a:lnTo>
                  <a:lnTo>
                    <a:pt x="12712" y="481164"/>
                  </a:lnTo>
                  <a:lnTo>
                    <a:pt x="12992" y="478574"/>
                  </a:lnTo>
                  <a:lnTo>
                    <a:pt x="14147" y="477126"/>
                  </a:lnTo>
                  <a:lnTo>
                    <a:pt x="13576" y="476262"/>
                  </a:lnTo>
                  <a:lnTo>
                    <a:pt x="12992" y="475107"/>
                  </a:lnTo>
                  <a:lnTo>
                    <a:pt x="16459" y="473367"/>
                  </a:lnTo>
                  <a:lnTo>
                    <a:pt x="14319" y="469620"/>
                  </a:lnTo>
                  <a:close/>
                </a:path>
                <a:path w="36195" h="486410">
                  <a:moveTo>
                    <a:pt x="3467" y="479145"/>
                  </a:moveTo>
                  <a:lnTo>
                    <a:pt x="2882" y="479437"/>
                  </a:lnTo>
                  <a:lnTo>
                    <a:pt x="2603" y="479729"/>
                  </a:lnTo>
                  <a:lnTo>
                    <a:pt x="2311" y="480301"/>
                  </a:lnTo>
                  <a:lnTo>
                    <a:pt x="3210" y="480301"/>
                  </a:lnTo>
                  <a:lnTo>
                    <a:pt x="3467" y="479145"/>
                  </a:lnTo>
                  <a:close/>
                </a:path>
                <a:path w="36195" h="486410">
                  <a:moveTo>
                    <a:pt x="2019" y="449402"/>
                  </a:moveTo>
                  <a:lnTo>
                    <a:pt x="1155" y="449402"/>
                  </a:lnTo>
                  <a:lnTo>
                    <a:pt x="1155" y="453161"/>
                  </a:lnTo>
                  <a:lnTo>
                    <a:pt x="2882" y="453161"/>
                  </a:lnTo>
                  <a:lnTo>
                    <a:pt x="2882" y="458063"/>
                  </a:lnTo>
                  <a:lnTo>
                    <a:pt x="14140" y="458063"/>
                  </a:lnTo>
                  <a:lnTo>
                    <a:pt x="14662" y="454272"/>
                  </a:lnTo>
                  <a:lnTo>
                    <a:pt x="14882" y="452285"/>
                  </a:lnTo>
                  <a:lnTo>
                    <a:pt x="2019" y="452285"/>
                  </a:lnTo>
                  <a:lnTo>
                    <a:pt x="2019" y="449402"/>
                  </a:lnTo>
                  <a:close/>
                </a:path>
                <a:path w="36195" h="486410">
                  <a:moveTo>
                    <a:pt x="7797" y="238861"/>
                  </a:moveTo>
                  <a:lnTo>
                    <a:pt x="7226" y="238861"/>
                  </a:lnTo>
                  <a:lnTo>
                    <a:pt x="6070" y="239433"/>
                  </a:lnTo>
                  <a:lnTo>
                    <a:pt x="6362" y="240004"/>
                  </a:lnTo>
                  <a:lnTo>
                    <a:pt x="7505" y="241744"/>
                  </a:lnTo>
                  <a:lnTo>
                    <a:pt x="2603" y="246938"/>
                  </a:lnTo>
                  <a:lnTo>
                    <a:pt x="8382" y="246938"/>
                  </a:lnTo>
                  <a:lnTo>
                    <a:pt x="5194" y="251561"/>
                  </a:lnTo>
                  <a:lnTo>
                    <a:pt x="4811" y="278380"/>
                  </a:lnTo>
                  <a:lnTo>
                    <a:pt x="4699" y="302107"/>
                  </a:lnTo>
                  <a:lnTo>
                    <a:pt x="4585" y="316096"/>
                  </a:lnTo>
                  <a:lnTo>
                    <a:pt x="4038" y="333006"/>
                  </a:lnTo>
                  <a:lnTo>
                    <a:pt x="5778" y="333006"/>
                  </a:lnTo>
                  <a:lnTo>
                    <a:pt x="3756" y="382601"/>
                  </a:lnTo>
                  <a:lnTo>
                    <a:pt x="2600" y="409151"/>
                  </a:lnTo>
                  <a:lnTo>
                    <a:pt x="1894" y="421386"/>
                  </a:lnTo>
                  <a:lnTo>
                    <a:pt x="1155" y="429183"/>
                  </a:lnTo>
                  <a:lnTo>
                    <a:pt x="2882" y="429183"/>
                  </a:lnTo>
                  <a:lnTo>
                    <a:pt x="2019" y="434378"/>
                  </a:lnTo>
                  <a:lnTo>
                    <a:pt x="1727" y="436397"/>
                  </a:lnTo>
                  <a:lnTo>
                    <a:pt x="3467" y="442175"/>
                  </a:lnTo>
                  <a:lnTo>
                    <a:pt x="2603" y="442760"/>
                  </a:lnTo>
                  <a:lnTo>
                    <a:pt x="1447" y="444487"/>
                  </a:lnTo>
                  <a:lnTo>
                    <a:pt x="2311" y="445643"/>
                  </a:lnTo>
                  <a:lnTo>
                    <a:pt x="4914" y="452285"/>
                  </a:lnTo>
                  <a:lnTo>
                    <a:pt x="14882" y="452285"/>
                  </a:lnTo>
                  <a:lnTo>
                    <a:pt x="15732" y="444487"/>
                  </a:lnTo>
                  <a:lnTo>
                    <a:pt x="17043" y="428891"/>
                  </a:lnTo>
                  <a:lnTo>
                    <a:pt x="15887" y="428320"/>
                  </a:lnTo>
                  <a:lnTo>
                    <a:pt x="15595" y="428320"/>
                  </a:lnTo>
                  <a:lnTo>
                    <a:pt x="15595" y="423113"/>
                  </a:lnTo>
                  <a:lnTo>
                    <a:pt x="18478" y="422541"/>
                  </a:lnTo>
                  <a:lnTo>
                    <a:pt x="18478" y="421386"/>
                  </a:lnTo>
                  <a:lnTo>
                    <a:pt x="16459" y="421386"/>
                  </a:lnTo>
                  <a:lnTo>
                    <a:pt x="17766" y="410777"/>
                  </a:lnTo>
                  <a:lnTo>
                    <a:pt x="19099" y="400194"/>
                  </a:lnTo>
                  <a:lnTo>
                    <a:pt x="20486" y="389665"/>
                  </a:lnTo>
                  <a:lnTo>
                    <a:pt x="21958" y="379222"/>
                  </a:lnTo>
                  <a:lnTo>
                    <a:pt x="24269" y="379222"/>
                  </a:lnTo>
                  <a:lnTo>
                    <a:pt x="25996" y="377202"/>
                  </a:lnTo>
                  <a:lnTo>
                    <a:pt x="28879" y="364490"/>
                  </a:lnTo>
                  <a:lnTo>
                    <a:pt x="30327" y="358419"/>
                  </a:lnTo>
                  <a:lnTo>
                    <a:pt x="30327" y="356692"/>
                  </a:lnTo>
                  <a:lnTo>
                    <a:pt x="30899" y="353225"/>
                  </a:lnTo>
                  <a:lnTo>
                    <a:pt x="31191" y="352069"/>
                  </a:lnTo>
                  <a:lnTo>
                    <a:pt x="31775" y="350342"/>
                  </a:lnTo>
                  <a:lnTo>
                    <a:pt x="31775" y="345427"/>
                  </a:lnTo>
                  <a:lnTo>
                    <a:pt x="32346" y="341388"/>
                  </a:lnTo>
                  <a:lnTo>
                    <a:pt x="32931" y="339648"/>
                  </a:lnTo>
                  <a:lnTo>
                    <a:pt x="32931" y="328968"/>
                  </a:lnTo>
                  <a:lnTo>
                    <a:pt x="30619" y="321449"/>
                  </a:lnTo>
                  <a:lnTo>
                    <a:pt x="30329" y="320306"/>
                  </a:lnTo>
                  <a:lnTo>
                    <a:pt x="22237" y="320306"/>
                  </a:lnTo>
                  <a:lnTo>
                    <a:pt x="22237" y="302107"/>
                  </a:lnTo>
                  <a:lnTo>
                    <a:pt x="21666" y="298056"/>
                  </a:lnTo>
                  <a:lnTo>
                    <a:pt x="21374" y="296329"/>
                  </a:lnTo>
                  <a:lnTo>
                    <a:pt x="23369" y="280312"/>
                  </a:lnTo>
                  <a:lnTo>
                    <a:pt x="26716" y="264377"/>
                  </a:lnTo>
                  <a:lnTo>
                    <a:pt x="32679" y="240880"/>
                  </a:lnTo>
                  <a:lnTo>
                    <a:pt x="7797" y="240880"/>
                  </a:lnTo>
                  <a:lnTo>
                    <a:pt x="7797" y="238861"/>
                  </a:lnTo>
                  <a:close/>
                </a:path>
                <a:path w="36195" h="486410">
                  <a:moveTo>
                    <a:pt x="26568" y="317411"/>
                  </a:moveTo>
                  <a:lnTo>
                    <a:pt x="25133" y="319430"/>
                  </a:lnTo>
                  <a:lnTo>
                    <a:pt x="22237" y="320306"/>
                  </a:lnTo>
                  <a:lnTo>
                    <a:pt x="30329" y="320306"/>
                  </a:lnTo>
                  <a:lnTo>
                    <a:pt x="29962" y="318858"/>
                  </a:lnTo>
                  <a:lnTo>
                    <a:pt x="27724" y="318858"/>
                  </a:lnTo>
                  <a:lnTo>
                    <a:pt x="27152" y="318274"/>
                  </a:lnTo>
                  <a:lnTo>
                    <a:pt x="26860" y="317703"/>
                  </a:lnTo>
                  <a:lnTo>
                    <a:pt x="26568" y="317411"/>
                  </a:lnTo>
                  <a:close/>
                </a:path>
                <a:path w="36195" h="486410">
                  <a:moveTo>
                    <a:pt x="29743" y="317995"/>
                  </a:moveTo>
                  <a:lnTo>
                    <a:pt x="28879" y="318274"/>
                  </a:lnTo>
                  <a:lnTo>
                    <a:pt x="27724" y="318858"/>
                  </a:lnTo>
                  <a:lnTo>
                    <a:pt x="29962" y="318858"/>
                  </a:lnTo>
                  <a:lnTo>
                    <a:pt x="29743" y="317995"/>
                  </a:lnTo>
                  <a:close/>
                </a:path>
                <a:path w="36195" h="486410">
                  <a:moveTo>
                    <a:pt x="33707" y="236829"/>
                  </a:moveTo>
                  <a:lnTo>
                    <a:pt x="9245" y="236829"/>
                  </a:lnTo>
                  <a:lnTo>
                    <a:pt x="8661" y="240880"/>
                  </a:lnTo>
                  <a:lnTo>
                    <a:pt x="32679" y="240880"/>
                  </a:lnTo>
                  <a:lnTo>
                    <a:pt x="33707" y="236829"/>
                  </a:lnTo>
                  <a:close/>
                </a:path>
                <a:path w="36195" h="486410">
                  <a:moveTo>
                    <a:pt x="33794" y="0"/>
                  </a:moveTo>
                  <a:lnTo>
                    <a:pt x="32294" y="14620"/>
                  </a:lnTo>
                  <a:lnTo>
                    <a:pt x="31553" y="22713"/>
                  </a:lnTo>
                  <a:lnTo>
                    <a:pt x="31355" y="27178"/>
                  </a:lnTo>
                  <a:lnTo>
                    <a:pt x="31483" y="30911"/>
                  </a:lnTo>
                  <a:lnTo>
                    <a:pt x="30327" y="31483"/>
                  </a:lnTo>
                  <a:lnTo>
                    <a:pt x="30035" y="31775"/>
                  </a:lnTo>
                  <a:lnTo>
                    <a:pt x="29440" y="43276"/>
                  </a:lnTo>
                  <a:lnTo>
                    <a:pt x="28089" y="55100"/>
                  </a:lnTo>
                  <a:lnTo>
                    <a:pt x="26627" y="67031"/>
                  </a:lnTo>
                  <a:lnTo>
                    <a:pt x="25704" y="78854"/>
                  </a:lnTo>
                  <a:lnTo>
                    <a:pt x="29171" y="78854"/>
                  </a:lnTo>
                  <a:lnTo>
                    <a:pt x="30327" y="82029"/>
                  </a:lnTo>
                  <a:lnTo>
                    <a:pt x="26281" y="147701"/>
                  </a:lnTo>
                  <a:lnTo>
                    <a:pt x="18770" y="203327"/>
                  </a:lnTo>
                  <a:lnTo>
                    <a:pt x="16289" y="212864"/>
                  </a:lnTo>
                  <a:lnTo>
                    <a:pt x="14620" y="219541"/>
                  </a:lnTo>
                  <a:lnTo>
                    <a:pt x="12637" y="227740"/>
                  </a:lnTo>
                  <a:lnTo>
                    <a:pt x="10680" y="235966"/>
                  </a:lnTo>
                  <a:lnTo>
                    <a:pt x="7797" y="235966"/>
                  </a:lnTo>
                  <a:lnTo>
                    <a:pt x="7896" y="237413"/>
                  </a:lnTo>
                  <a:lnTo>
                    <a:pt x="8089" y="237985"/>
                  </a:lnTo>
                  <a:lnTo>
                    <a:pt x="8382" y="237413"/>
                  </a:lnTo>
                  <a:lnTo>
                    <a:pt x="8661" y="237121"/>
                  </a:lnTo>
                  <a:lnTo>
                    <a:pt x="9245" y="236829"/>
                  </a:lnTo>
                  <a:lnTo>
                    <a:pt x="33707" y="236829"/>
                  </a:lnTo>
                  <a:lnTo>
                    <a:pt x="34658" y="233083"/>
                  </a:lnTo>
                  <a:lnTo>
                    <a:pt x="34074" y="231635"/>
                  </a:lnTo>
                  <a:lnTo>
                    <a:pt x="36106" y="217195"/>
                  </a:lnTo>
                  <a:lnTo>
                    <a:pt x="35988" y="214299"/>
                  </a:lnTo>
                  <a:lnTo>
                    <a:pt x="26860" y="214299"/>
                  </a:lnTo>
                  <a:lnTo>
                    <a:pt x="26385" y="212864"/>
                  </a:lnTo>
                  <a:lnTo>
                    <a:pt x="23113" y="212864"/>
                  </a:lnTo>
                  <a:lnTo>
                    <a:pt x="22529" y="207657"/>
                  </a:lnTo>
                  <a:lnTo>
                    <a:pt x="22529" y="205066"/>
                  </a:lnTo>
                  <a:lnTo>
                    <a:pt x="23992" y="185815"/>
                  </a:lnTo>
                  <a:lnTo>
                    <a:pt x="25563" y="165644"/>
                  </a:lnTo>
                  <a:lnTo>
                    <a:pt x="28218" y="145689"/>
                  </a:lnTo>
                  <a:lnTo>
                    <a:pt x="32931" y="127088"/>
                  </a:lnTo>
                  <a:lnTo>
                    <a:pt x="32931" y="125349"/>
                  </a:lnTo>
                  <a:lnTo>
                    <a:pt x="33466" y="112511"/>
                  </a:lnTo>
                  <a:lnTo>
                    <a:pt x="33574" y="96472"/>
                  </a:lnTo>
                  <a:lnTo>
                    <a:pt x="33704" y="91846"/>
                  </a:lnTo>
                  <a:lnTo>
                    <a:pt x="33794" y="86652"/>
                  </a:lnTo>
                  <a:lnTo>
                    <a:pt x="32931" y="82321"/>
                  </a:lnTo>
                  <a:lnTo>
                    <a:pt x="31775" y="74231"/>
                  </a:lnTo>
                  <a:lnTo>
                    <a:pt x="31775" y="73367"/>
                  </a:lnTo>
                  <a:lnTo>
                    <a:pt x="31483" y="72212"/>
                  </a:lnTo>
                  <a:lnTo>
                    <a:pt x="30899" y="70472"/>
                  </a:lnTo>
                  <a:lnTo>
                    <a:pt x="30035" y="61518"/>
                  </a:lnTo>
                  <a:lnTo>
                    <a:pt x="30899" y="53149"/>
                  </a:lnTo>
                  <a:lnTo>
                    <a:pt x="31483" y="50253"/>
                  </a:lnTo>
                  <a:lnTo>
                    <a:pt x="31775" y="49098"/>
                  </a:lnTo>
                  <a:lnTo>
                    <a:pt x="31775" y="46215"/>
                  </a:lnTo>
                  <a:lnTo>
                    <a:pt x="32054" y="44488"/>
                  </a:lnTo>
                  <a:lnTo>
                    <a:pt x="32346" y="43040"/>
                  </a:lnTo>
                  <a:lnTo>
                    <a:pt x="32931" y="41592"/>
                  </a:lnTo>
                  <a:lnTo>
                    <a:pt x="33794" y="0"/>
                  </a:lnTo>
                  <a:close/>
                </a:path>
                <a:path w="36195" h="486410">
                  <a:moveTo>
                    <a:pt x="35521" y="195821"/>
                  </a:moveTo>
                  <a:lnTo>
                    <a:pt x="32638" y="195821"/>
                  </a:lnTo>
                  <a:lnTo>
                    <a:pt x="31191" y="198424"/>
                  </a:lnTo>
                  <a:lnTo>
                    <a:pt x="28308" y="212864"/>
                  </a:lnTo>
                  <a:lnTo>
                    <a:pt x="26860" y="214299"/>
                  </a:lnTo>
                  <a:lnTo>
                    <a:pt x="35988" y="214299"/>
                  </a:lnTo>
                  <a:lnTo>
                    <a:pt x="35615" y="205066"/>
                  </a:lnTo>
                  <a:lnTo>
                    <a:pt x="35521" y="195821"/>
                  </a:lnTo>
                  <a:close/>
                </a:path>
                <a:path w="36195" h="486410">
                  <a:moveTo>
                    <a:pt x="25996" y="212001"/>
                  </a:moveTo>
                  <a:lnTo>
                    <a:pt x="24841" y="212280"/>
                  </a:lnTo>
                  <a:lnTo>
                    <a:pt x="23113" y="212864"/>
                  </a:lnTo>
                  <a:lnTo>
                    <a:pt x="26385" y="212864"/>
                  </a:lnTo>
                  <a:lnTo>
                    <a:pt x="26288" y="212572"/>
                  </a:lnTo>
                  <a:lnTo>
                    <a:pt x="25996" y="212001"/>
                  </a:lnTo>
                  <a:close/>
                </a:path>
              </a:pathLst>
            </a:custGeom>
            <a:solidFill>
              <a:srgbClr val="A7473A"/>
            </a:solidFill>
          </p:spPr>
          <p:txBody>
            <a:bodyPr wrap="square" lIns="0" tIns="0" rIns="0" bIns="0" rtlCol="0"/>
            <a:lstStyle/>
            <a:p>
              <a:endParaRPr/>
            </a:p>
          </p:txBody>
        </p:sp>
        <p:sp>
          <p:nvSpPr>
            <p:cNvPr id="1724" name="object 1727">
              <a:extLst>
                <a:ext uri="{FF2B5EF4-FFF2-40B4-BE49-F238E27FC236}">
                  <a16:creationId xmlns:a16="http://schemas.microsoft.com/office/drawing/2014/main" id="{2A6848C7-FCCA-F031-2174-BAD8AF1D81B7}"/>
                </a:ext>
              </a:extLst>
            </p:cNvPr>
            <p:cNvSpPr/>
            <p:nvPr/>
          </p:nvSpPr>
          <p:spPr>
            <a:xfrm>
              <a:off x="6237654" y="2751259"/>
              <a:ext cx="9525" cy="53975"/>
            </a:xfrm>
            <a:custGeom>
              <a:avLst/>
              <a:gdLst/>
              <a:ahLst/>
              <a:cxnLst/>
              <a:rect l="l" t="t" r="r" b="b"/>
              <a:pathLst>
                <a:path w="9525" h="53975">
                  <a:moveTo>
                    <a:pt x="4330" y="0"/>
                  </a:moveTo>
                  <a:lnTo>
                    <a:pt x="4330" y="1447"/>
                  </a:lnTo>
                  <a:lnTo>
                    <a:pt x="4622" y="2895"/>
                  </a:lnTo>
                  <a:lnTo>
                    <a:pt x="4914" y="4622"/>
                  </a:lnTo>
                  <a:lnTo>
                    <a:pt x="2895" y="4622"/>
                  </a:lnTo>
                  <a:lnTo>
                    <a:pt x="2603" y="6070"/>
                  </a:lnTo>
                  <a:lnTo>
                    <a:pt x="2019" y="9537"/>
                  </a:lnTo>
                  <a:lnTo>
                    <a:pt x="4051" y="9537"/>
                  </a:lnTo>
                  <a:lnTo>
                    <a:pt x="4051" y="10401"/>
                  </a:lnTo>
                  <a:lnTo>
                    <a:pt x="1739" y="10972"/>
                  </a:lnTo>
                  <a:lnTo>
                    <a:pt x="1155" y="12420"/>
                  </a:lnTo>
                  <a:lnTo>
                    <a:pt x="2603" y="13868"/>
                  </a:lnTo>
                  <a:lnTo>
                    <a:pt x="2603" y="17907"/>
                  </a:lnTo>
                  <a:lnTo>
                    <a:pt x="584" y="19926"/>
                  </a:lnTo>
                  <a:lnTo>
                    <a:pt x="1739" y="21082"/>
                  </a:lnTo>
                  <a:lnTo>
                    <a:pt x="2311" y="21945"/>
                  </a:lnTo>
                  <a:lnTo>
                    <a:pt x="863" y="23393"/>
                  </a:lnTo>
                  <a:lnTo>
                    <a:pt x="1739" y="25704"/>
                  </a:lnTo>
                  <a:lnTo>
                    <a:pt x="2019" y="27724"/>
                  </a:lnTo>
                  <a:lnTo>
                    <a:pt x="0" y="27724"/>
                  </a:lnTo>
                  <a:lnTo>
                    <a:pt x="0" y="28879"/>
                  </a:lnTo>
                  <a:lnTo>
                    <a:pt x="2019" y="29464"/>
                  </a:lnTo>
                  <a:lnTo>
                    <a:pt x="2603" y="33502"/>
                  </a:lnTo>
                  <a:lnTo>
                    <a:pt x="5778" y="44475"/>
                  </a:lnTo>
                  <a:lnTo>
                    <a:pt x="4051" y="47955"/>
                  </a:lnTo>
                  <a:lnTo>
                    <a:pt x="5778" y="47955"/>
                  </a:lnTo>
                  <a:lnTo>
                    <a:pt x="5778" y="53721"/>
                  </a:lnTo>
                  <a:lnTo>
                    <a:pt x="9013" y="45297"/>
                  </a:lnTo>
                  <a:lnTo>
                    <a:pt x="9265" y="33502"/>
                  </a:lnTo>
                  <a:lnTo>
                    <a:pt x="9171" y="27724"/>
                  </a:lnTo>
                  <a:lnTo>
                    <a:pt x="7687" y="13716"/>
                  </a:lnTo>
                  <a:lnTo>
                    <a:pt x="4914" y="5778"/>
                  </a:lnTo>
                  <a:lnTo>
                    <a:pt x="5206" y="5194"/>
                  </a:lnTo>
                  <a:lnTo>
                    <a:pt x="6362" y="4622"/>
                  </a:lnTo>
                  <a:lnTo>
                    <a:pt x="6362" y="2895"/>
                  </a:lnTo>
                  <a:lnTo>
                    <a:pt x="4330" y="0"/>
                  </a:lnTo>
                  <a:close/>
                </a:path>
              </a:pathLst>
            </a:custGeom>
            <a:solidFill>
              <a:srgbClr val="C4BCC5"/>
            </a:solidFill>
          </p:spPr>
          <p:txBody>
            <a:bodyPr wrap="square" lIns="0" tIns="0" rIns="0" bIns="0" rtlCol="0"/>
            <a:lstStyle/>
            <a:p>
              <a:endParaRPr/>
            </a:p>
          </p:txBody>
        </p:sp>
        <p:sp>
          <p:nvSpPr>
            <p:cNvPr id="1725" name="object 1728">
              <a:extLst>
                <a:ext uri="{FF2B5EF4-FFF2-40B4-BE49-F238E27FC236}">
                  <a16:creationId xmlns:a16="http://schemas.microsoft.com/office/drawing/2014/main" id="{83D352A4-FDBD-8D90-990F-A0E0913126D4}"/>
                </a:ext>
              </a:extLst>
            </p:cNvPr>
            <p:cNvSpPr/>
            <p:nvPr/>
          </p:nvSpPr>
          <p:spPr>
            <a:xfrm>
              <a:off x="6421630" y="2797763"/>
              <a:ext cx="1270" cy="5715"/>
            </a:xfrm>
            <a:custGeom>
              <a:avLst/>
              <a:gdLst/>
              <a:ahLst/>
              <a:cxnLst/>
              <a:rect l="l" t="t" r="r" b="b"/>
              <a:pathLst>
                <a:path w="1270" h="5714">
                  <a:moveTo>
                    <a:pt x="584" y="0"/>
                  </a:moveTo>
                  <a:lnTo>
                    <a:pt x="0" y="3467"/>
                  </a:lnTo>
                  <a:lnTo>
                    <a:pt x="0" y="5486"/>
                  </a:lnTo>
                  <a:lnTo>
                    <a:pt x="863" y="5486"/>
                  </a:lnTo>
                  <a:lnTo>
                    <a:pt x="584" y="3467"/>
                  </a:lnTo>
                  <a:lnTo>
                    <a:pt x="584" y="0"/>
                  </a:lnTo>
                  <a:close/>
                </a:path>
              </a:pathLst>
            </a:custGeom>
            <a:solidFill>
              <a:srgbClr val="919495"/>
            </a:solidFill>
          </p:spPr>
          <p:txBody>
            <a:bodyPr wrap="square" lIns="0" tIns="0" rIns="0" bIns="0" rtlCol="0"/>
            <a:lstStyle/>
            <a:p>
              <a:endParaRPr/>
            </a:p>
          </p:txBody>
        </p:sp>
        <p:sp>
          <p:nvSpPr>
            <p:cNvPr id="1726" name="object 1729">
              <a:extLst>
                <a:ext uri="{FF2B5EF4-FFF2-40B4-BE49-F238E27FC236}">
                  <a16:creationId xmlns:a16="http://schemas.microsoft.com/office/drawing/2014/main" id="{6A80DC1E-0B99-A316-BF01-2EB0F808881A}"/>
                </a:ext>
              </a:extLst>
            </p:cNvPr>
            <p:cNvSpPr/>
            <p:nvPr/>
          </p:nvSpPr>
          <p:spPr>
            <a:xfrm>
              <a:off x="6286753" y="2798330"/>
              <a:ext cx="1270" cy="3175"/>
            </a:xfrm>
            <a:custGeom>
              <a:avLst/>
              <a:gdLst/>
              <a:ahLst/>
              <a:cxnLst/>
              <a:rect l="l" t="t" r="r" b="b"/>
              <a:pathLst>
                <a:path w="1270" h="3175">
                  <a:moveTo>
                    <a:pt x="1155" y="0"/>
                  </a:moveTo>
                  <a:lnTo>
                    <a:pt x="0" y="0"/>
                  </a:lnTo>
                  <a:lnTo>
                    <a:pt x="0" y="2895"/>
                  </a:lnTo>
                  <a:lnTo>
                    <a:pt x="1155" y="2895"/>
                  </a:lnTo>
                  <a:lnTo>
                    <a:pt x="1155" y="0"/>
                  </a:lnTo>
                  <a:close/>
                </a:path>
              </a:pathLst>
            </a:custGeom>
            <a:solidFill>
              <a:srgbClr val="C77662"/>
            </a:solidFill>
          </p:spPr>
          <p:txBody>
            <a:bodyPr wrap="square" lIns="0" tIns="0" rIns="0" bIns="0" rtlCol="0"/>
            <a:lstStyle/>
            <a:p>
              <a:endParaRPr/>
            </a:p>
          </p:txBody>
        </p:sp>
        <p:sp>
          <p:nvSpPr>
            <p:cNvPr id="1727" name="object 1730">
              <a:extLst>
                <a:ext uri="{FF2B5EF4-FFF2-40B4-BE49-F238E27FC236}">
                  <a16:creationId xmlns:a16="http://schemas.microsoft.com/office/drawing/2014/main" id="{5234406D-4DD8-FB4D-91D9-12984E150DC8}"/>
                </a:ext>
              </a:extLst>
            </p:cNvPr>
            <p:cNvSpPr/>
            <p:nvPr/>
          </p:nvSpPr>
          <p:spPr>
            <a:xfrm>
              <a:off x="6412102" y="2798343"/>
              <a:ext cx="1270" cy="3175"/>
            </a:xfrm>
            <a:custGeom>
              <a:avLst/>
              <a:gdLst/>
              <a:ahLst/>
              <a:cxnLst/>
              <a:rect l="l" t="t" r="r" b="b"/>
              <a:pathLst>
                <a:path w="1270" h="3175">
                  <a:moveTo>
                    <a:pt x="876" y="0"/>
                  </a:moveTo>
                  <a:lnTo>
                    <a:pt x="0" y="0"/>
                  </a:lnTo>
                  <a:lnTo>
                    <a:pt x="0" y="2895"/>
                  </a:lnTo>
                  <a:lnTo>
                    <a:pt x="876" y="2895"/>
                  </a:lnTo>
                  <a:lnTo>
                    <a:pt x="876" y="0"/>
                  </a:lnTo>
                  <a:close/>
                </a:path>
              </a:pathLst>
            </a:custGeom>
            <a:solidFill>
              <a:srgbClr val="919495"/>
            </a:solidFill>
          </p:spPr>
          <p:txBody>
            <a:bodyPr wrap="square" lIns="0" tIns="0" rIns="0" bIns="0" rtlCol="0"/>
            <a:lstStyle/>
            <a:p>
              <a:endParaRPr/>
            </a:p>
          </p:txBody>
        </p:sp>
        <p:sp>
          <p:nvSpPr>
            <p:cNvPr id="1728" name="object 1731">
              <a:extLst>
                <a:ext uri="{FF2B5EF4-FFF2-40B4-BE49-F238E27FC236}">
                  <a16:creationId xmlns:a16="http://schemas.microsoft.com/office/drawing/2014/main" id="{26210077-4CB0-FB5A-EB13-0B78206CCED7}"/>
                </a:ext>
              </a:extLst>
            </p:cNvPr>
            <p:cNvSpPr/>
            <p:nvPr/>
          </p:nvSpPr>
          <p:spPr>
            <a:xfrm>
              <a:off x="6288778" y="2796316"/>
              <a:ext cx="1270" cy="4445"/>
            </a:xfrm>
            <a:custGeom>
              <a:avLst/>
              <a:gdLst/>
              <a:ahLst/>
              <a:cxnLst/>
              <a:rect l="l" t="t" r="r" b="b"/>
              <a:pathLst>
                <a:path w="1270" h="4444">
                  <a:moveTo>
                    <a:pt x="863" y="0"/>
                  </a:moveTo>
                  <a:lnTo>
                    <a:pt x="0" y="0"/>
                  </a:lnTo>
                  <a:lnTo>
                    <a:pt x="0" y="4051"/>
                  </a:lnTo>
                  <a:lnTo>
                    <a:pt x="863" y="4051"/>
                  </a:lnTo>
                  <a:lnTo>
                    <a:pt x="863" y="0"/>
                  </a:lnTo>
                  <a:close/>
                </a:path>
              </a:pathLst>
            </a:custGeom>
            <a:solidFill>
              <a:srgbClr val="CB8F83"/>
            </a:solidFill>
          </p:spPr>
          <p:txBody>
            <a:bodyPr wrap="square" lIns="0" tIns="0" rIns="0" bIns="0" rtlCol="0"/>
            <a:lstStyle/>
            <a:p>
              <a:endParaRPr/>
            </a:p>
          </p:txBody>
        </p:sp>
        <p:sp>
          <p:nvSpPr>
            <p:cNvPr id="1729" name="object 1732">
              <a:extLst>
                <a:ext uri="{FF2B5EF4-FFF2-40B4-BE49-F238E27FC236}">
                  <a16:creationId xmlns:a16="http://schemas.microsoft.com/office/drawing/2014/main" id="{BB2C7825-924E-0400-CBD5-F6422B992AF5}"/>
                </a:ext>
              </a:extLst>
            </p:cNvPr>
            <p:cNvSpPr/>
            <p:nvPr/>
          </p:nvSpPr>
          <p:spPr>
            <a:xfrm>
              <a:off x="6337007" y="2795447"/>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A7473A"/>
            </a:solidFill>
          </p:spPr>
          <p:txBody>
            <a:bodyPr wrap="square" lIns="0" tIns="0" rIns="0" bIns="0" rtlCol="0"/>
            <a:lstStyle/>
            <a:p>
              <a:endParaRPr/>
            </a:p>
          </p:txBody>
        </p:sp>
        <p:sp>
          <p:nvSpPr>
            <p:cNvPr id="1730" name="object 1733">
              <a:extLst>
                <a:ext uri="{FF2B5EF4-FFF2-40B4-BE49-F238E27FC236}">
                  <a16:creationId xmlns:a16="http://schemas.microsoft.com/office/drawing/2014/main" id="{06038346-C08F-90DE-88B0-E789281C90B8}"/>
                </a:ext>
              </a:extLst>
            </p:cNvPr>
            <p:cNvSpPr/>
            <p:nvPr/>
          </p:nvSpPr>
          <p:spPr>
            <a:xfrm>
              <a:off x="6412100" y="2795454"/>
              <a:ext cx="1270" cy="3175"/>
            </a:xfrm>
            <a:custGeom>
              <a:avLst/>
              <a:gdLst/>
              <a:ahLst/>
              <a:cxnLst/>
              <a:rect l="l" t="t" r="r" b="b"/>
              <a:pathLst>
                <a:path w="1270" h="3175">
                  <a:moveTo>
                    <a:pt x="876" y="0"/>
                  </a:moveTo>
                  <a:lnTo>
                    <a:pt x="292" y="1727"/>
                  </a:lnTo>
                  <a:lnTo>
                    <a:pt x="0" y="2882"/>
                  </a:lnTo>
                  <a:lnTo>
                    <a:pt x="876" y="2882"/>
                  </a:lnTo>
                  <a:lnTo>
                    <a:pt x="876" y="0"/>
                  </a:lnTo>
                  <a:close/>
                </a:path>
              </a:pathLst>
            </a:custGeom>
            <a:solidFill>
              <a:srgbClr val="CDCFC6"/>
            </a:solidFill>
          </p:spPr>
          <p:txBody>
            <a:bodyPr wrap="square" lIns="0" tIns="0" rIns="0" bIns="0" rtlCol="0"/>
            <a:lstStyle/>
            <a:p>
              <a:endParaRPr/>
            </a:p>
          </p:txBody>
        </p:sp>
        <p:sp>
          <p:nvSpPr>
            <p:cNvPr id="1731" name="object 1734">
              <a:extLst>
                <a:ext uri="{FF2B5EF4-FFF2-40B4-BE49-F238E27FC236}">
                  <a16:creationId xmlns:a16="http://schemas.microsoft.com/office/drawing/2014/main" id="{C3A6E00A-901E-69B7-DC91-6BAA586BAB18}"/>
                </a:ext>
              </a:extLst>
            </p:cNvPr>
            <p:cNvSpPr/>
            <p:nvPr/>
          </p:nvSpPr>
          <p:spPr>
            <a:xfrm>
              <a:off x="6286753" y="2790533"/>
              <a:ext cx="1270" cy="6985"/>
            </a:xfrm>
            <a:custGeom>
              <a:avLst/>
              <a:gdLst/>
              <a:ahLst/>
              <a:cxnLst/>
              <a:rect l="l" t="t" r="r" b="b"/>
              <a:pathLst>
                <a:path w="1270" h="6985">
                  <a:moveTo>
                    <a:pt x="1155" y="0"/>
                  </a:moveTo>
                  <a:lnTo>
                    <a:pt x="0" y="0"/>
                  </a:lnTo>
                  <a:lnTo>
                    <a:pt x="0" y="6934"/>
                  </a:lnTo>
                  <a:lnTo>
                    <a:pt x="1155" y="6934"/>
                  </a:lnTo>
                  <a:lnTo>
                    <a:pt x="1155" y="0"/>
                  </a:lnTo>
                  <a:close/>
                </a:path>
              </a:pathLst>
            </a:custGeom>
            <a:solidFill>
              <a:srgbClr val="C77662"/>
            </a:solidFill>
          </p:spPr>
          <p:txBody>
            <a:bodyPr wrap="square" lIns="0" tIns="0" rIns="0" bIns="0" rtlCol="0"/>
            <a:lstStyle/>
            <a:p>
              <a:endParaRPr/>
            </a:p>
          </p:txBody>
        </p:sp>
        <p:sp>
          <p:nvSpPr>
            <p:cNvPr id="1732" name="object 1735">
              <a:extLst>
                <a:ext uri="{FF2B5EF4-FFF2-40B4-BE49-F238E27FC236}">
                  <a16:creationId xmlns:a16="http://schemas.microsoft.com/office/drawing/2014/main" id="{588A2036-670E-F504-F3DA-38161F07E605}"/>
                </a:ext>
              </a:extLst>
            </p:cNvPr>
            <p:cNvSpPr/>
            <p:nvPr/>
          </p:nvSpPr>
          <p:spPr>
            <a:xfrm>
              <a:off x="6380330" y="2788810"/>
              <a:ext cx="1270" cy="7620"/>
            </a:xfrm>
            <a:custGeom>
              <a:avLst/>
              <a:gdLst/>
              <a:ahLst/>
              <a:cxnLst/>
              <a:rect l="l" t="t" r="r" b="b"/>
              <a:pathLst>
                <a:path w="1270" h="7619">
                  <a:moveTo>
                    <a:pt x="863" y="0"/>
                  </a:moveTo>
                  <a:lnTo>
                    <a:pt x="0" y="0"/>
                  </a:lnTo>
                  <a:lnTo>
                    <a:pt x="0" y="7505"/>
                  </a:lnTo>
                  <a:lnTo>
                    <a:pt x="584" y="2311"/>
                  </a:lnTo>
                  <a:lnTo>
                    <a:pt x="863" y="0"/>
                  </a:lnTo>
                  <a:close/>
                </a:path>
              </a:pathLst>
            </a:custGeom>
            <a:solidFill>
              <a:srgbClr val="919495"/>
            </a:solidFill>
          </p:spPr>
          <p:txBody>
            <a:bodyPr wrap="square" lIns="0" tIns="0" rIns="0" bIns="0" rtlCol="0"/>
            <a:lstStyle/>
            <a:p>
              <a:endParaRPr/>
            </a:p>
          </p:txBody>
        </p:sp>
        <p:sp>
          <p:nvSpPr>
            <p:cNvPr id="1733" name="object 1736">
              <a:extLst>
                <a:ext uri="{FF2B5EF4-FFF2-40B4-BE49-F238E27FC236}">
                  <a16:creationId xmlns:a16="http://schemas.microsoft.com/office/drawing/2014/main" id="{3516EDD3-8501-FCEE-9208-8C6B7C582632}"/>
                </a:ext>
              </a:extLst>
            </p:cNvPr>
            <p:cNvSpPr/>
            <p:nvPr/>
          </p:nvSpPr>
          <p:spPr>
            <a:xfrm>
              <a:off x="6345674" y="2781302"/>
              <a:ext cx="4445" cy="14604"/>
            </a:xfrm>
            <a:custGeom>
              <a:avLst/>
              <a:gdLst/>
              <a:ahLst/>
              <a:cxnLst/>
              <a:rect l="l" t="t" r="r" b="b"/>
              <a:pathLst>
                <a:path w="4445" h="14605">
                  <a:moveTo>
                    <a:pt x="3467" y="0"/>
                  </a:moveTo>
                  <a:lnTo>
                    <a:pt x="1155" y="4622"/>
                  </a:lnTo>
                  <a:lnTo>
                    <a:pt x="292" y="8661"/>
                  </a:lnTo>
                  <a:lnTo>
                    <a:pt x="0" y="14147"/>
                  </a:lnTo>
                  <a:lnTo>
                    <a:pt x="1727" y="14147"/>
                  </a:lnTo>
                  <a:lnTo>
                    <a:pt x="4038" y="1155"/>
                  </a:lnTo>
                  <a:lnTo>
                    <a:pt x="3467" y="0"/>
                  </a:lnTo>
                  <a:close/>
                </a:path>
              </a:pathLst>
            </a:custGeom>
            <a:solidFill>
              <a:srgbClr val="6E2522"/>
            </a:solidFill>
          </p:spPr>
          <p:txBody>
            <a:bodyPr wrap="square" lIns="0" tIns="0" rIns="0" bIns="0" rtlCol="0"/>
            <a:lstStyle/>
            <a:p>
              <a:endParaRPr/>
            </a:p>
          </p:txBody>
        </p:sp>
        <p:sp>
          <p:nvSpPr>
            <p:cNvPr id="1734" name="object 1737">
              <a:extLst>
                <a:ext uri="{FF2B5EF4-FFF2-40B4-BE49-F238E27FC236}">
                  <a16:creationId xmlns:a16="http://schemas.microsoft.com/office/drawing/2014/main" id="{60CA1FF3-CACD-40D4-0A68-EBEC4752FE5A}"/>
                </a:ext>
              </a:extLst>
            </p:cNvPr>
            <p:cNvSpPr/>
            <p:nvPr/>
          </p:nvSpPr>
          <p:spPr>
            <a:xfrm>
              <a:off x="6288778" y="2786785"/>
              <a:ext cx="1270" cy="8255"/>
            </a:xfrm>
            <a:custGeom>
              <a:avLst/>
              <a:gdLst/>
              <a:ahLst/>
              <a:cxnLst/>
              <a:rect l="l" t="t" r="r" b="b"/>
              <a:pathLst>
                <a:path w="1270" h="8255">
                  <a:moveTo>
                    <a:pt x="863" y="0"/>
                  </a:moveTo>
                  <a:lnTo>
                    <a:pt x="0" y="0"/>
                  </a:lnTo>
                  <a:lnTo>
                    <a:pt x="0" y="7797"/>
                  </a:lnTo>
                  <a:lnTo>
                    <a:pt x="863" y="7797"/>
                  </a:lnTo>
                  <a:lnTo>
                    <a:pt x="863" y="0"/>
                  </a:lnTo>
                  <a:close/>
                </a:path>
              </a:pathLst>
            </a:custGeom>
            <a:solidFill>
              <a:srgbClr val="CB8F83"/>
            </a:solidFill>
          </p:spPr>
          <p:txBody>
            <a:bodyPr wrap="square" lIns="0" tIns="0" rIns="0" bIns="0" rtlCol="0"/>
            <a:lstStyle/>
            <a:p>
              <a:endParaRPr/>
            </a:p>
          </p:txBody>
        </p:sp>
        <p:sp>
          <p:nvSpPr>
            <p:cNvPr id="1735" name="object 1738">
              <a:extLst>
                <a:ext uri="{FF2B5EF4-FFF2-40B4-BE49-F238E27FC236}">
                  <a16:creationId xmlns:a16="http://schemas.microsoft.com/office/drawing/2014/main" id="{C6F4C794-E9CE-61E2-FD46-49B6B821D986}"/>
                </a:ext>
              </a:extLst>
            </p:cNvPr>
            <p:cNvSpPr/>
            <p:nvPr/>
          </p:nvSpPr>
          <p:spPr>
            <a:xfrm>
              <a:off x="6270586" y="2785922"/>
              <a:ext cx="1270" cy="7620"/>
            </a:xfrm>
            <a:custGeom>
              <a:avLst/>
              <a:gdLst/>
              <a:ahLst/>
              <a:cxnLst/>
              <a:rect l="l" t="t" r="r" b="b"/>
              <a:pathLst>
                <a:path w="1270" h="7619">
                  <a:moveTo>
                    <a:pt x="863" y="0"/>
                  </a:moveTo>
                  <a:lnTo>
                    <a:pt x="0" y="0"/>
                  </a:lnTo>
                  <a:lnTo>
                    <a:pt x="0" y="7505"/>
                  </a:lnTo>
                  <a:lnTo>
                    <a:pt x="863" y="7505"/>
                  </a:lnTo>
                  <a:lnTo>
                    <a:pt x="863" y="0"/>
                  </a:lnTo>
                  <a:close/>
                </a:path>
              </a:pathLst>
            </a:custGeom>
            <a:solidFill>
              <a:srgbClr val="B7654F"/>
            </a:solidFill>
          </p:spPr>
          <p:txBody>
            <a:bodyPr wrap="square" lIns="0" tIns="0" rIns="0" bIns="0" rtlCol="0"/>
            <a:lstStyle/>
            <a:p>
              <a:endParaRPr/>
            </a:p>
          </p:txBody>
        </p:sp>
        <p:sp>
          <p:nvSpPr>
            <p:cNvPr id="1736" name="object 1739">
              <a:extLst>
                <a:ext uri="{FF2B5EF4-FFF2-40B4-BE49-F238E27FC236}">
                  <a16:creationId xmlns:a16="http://schemas.microsoft.com/office/drawing/2014/main" id="{54D56371-8B94-31DB-B179-8329D797A222}"/>
                </a:ext>
              </a:extLst>
            </p:cNvPr>
            <p:cNvSpPr/>
            <p:nvPr/>
          </p:nvSpPr>
          <p:spPr>
            <a:xfrm>
              <a:off x="6335853" y="2789965"/>
              <a:ext cx="3175" cy="1905"/>
            </a:xfrm>
            <a:custGeom>
              <a:avLst/>
              <a:gdLst/>
              <a:ahLst/>
              <a:cxnLst/>
              <a:rect l="l" t="t" r="r" b="b"/>
              <a:pathLst>
                <a:path w="3175" h="1905">
                  <a:moveTo>
                    <a:pt x="863" y="0"/>
                  </a:moveTo>
                  <a:lnTo>
                    <a:pt x="584" y="571"/>
                  </a:lnTo>
                  <a:lnTo>
                    <a:pt x="279" y="1155"/>
                  </a:lnTo>
                  <a:lnTo>
                    <a:pt x="0" y="1727"/>
                  </a:lnTo>
                  <a:lnTo>
                    <a:pt x="2882" y="1727"/>
                  </a:lnTo>
                  <a:lnTo>
                    <a:pt x="2019" y="1155"/>
                  </a:lnTo>
                  <a:lnTo>
                    <a:pt x="863" y="0"/>
                  </a:lnTo>
                  <a:close/>
                </a:path>
              </a:pathLst>
            </a:custGeom>
            <a:solidFill>
              <a:srgbClr val="A7473A"/>
            </a:solidFill>
          </p:spPr>
          <p:txBody>
            <a:bodyPr wrap="square" lIns="0" tIns="0" rIns="0" bIns="0" rtlCol="0"/>
            <a:lstStyle/>
            <a:p>
              <a:endParaRPr/>
            </a:p>
          </p:txBody>
        </p:sp>
        <p:sp>
          <p:nvSpPr>
            <p:cNvPr id="1737" name="object 1740">
              <a:extLst>
                <a:ext uri="{FF2B5EF4-FFF2-40B4-BE49-F238E27FC236}">
                  <a16:creationId xmlns:a16="http://schemas.microsoft.com/office/drawing/2014/main" id="{130AB2F3-873F-E132-9865-EEC3F0466FED}"/>
                </a:ext>
              </a:extLst>
            </p:cNvPr>
            <p:cNvSpPr/>
            <p:nvPr/>
          </p:nvSpPr>
          <p:spPr>
            <a:xfrm>
              <a:off x="6205020" y="2783313"/>
              <a:ext cx="1270" cy="6985"/>
            </a:xfrm>
            <a:custGeom>
              <a:avLst/>
              <a:gdLst/>
              <a:ahLst/>
              <a:cxnLst/>
              <a:rect l="l" t="t" r="r" b="b"/>
              <a:pathLst>
                <a:path w="1270" h="6985">
                  <a:moveTo>
                    <a:pt x="571" y="0"/>
                  </a:moveTo>
                  <a:lnTo>
                    <a:pt x="292" y="2031"/>
                  </a:lnTo>
                  <a:lnTo>
                    <a:pt x="0" y="4051"/>
                  </a:lnTo>
                  <a:lnTo>
                    <a:pt x="0" y="6362"/>
                  </a:lnTo>
                  <a:lnTo>
                    <a:pt x="863" y="6362"/>
                  </a:lnTo>
                  <a:lnTo>
                    <a:pt x="571" y="4051"/>
                  </a:lnTo>
                  <a:lnTo>
                    <a:pt x="571" y="0"/>
                  </a:lnTo>
                  <a:close/>
                </a:path>
              </a:pathLst>
            </a:custGeom>
            <a:solidFill>
              <a:srgbClr val="B0B3B3"/>
            </a:solidFill>
          </p:spPr>
          <p:txBody>
            <a:bodyPr wrap="square" lIns="0" tIns="0" rIns="0" bIns="0" rtlCol="0"/>
            <a:lstStyle/>
            <a:p>
              <a:endParaRPr/>
            </a:p>
          </p:txBody>
        </p:sp>
        <p:sp>
          <p:nvSpPr>
            <p:cNvPr id="1738" name="object 1741">
              <a:extLst>
                <a:ext uri="{FF2B5EF4-FFF2-40B4-BE49-F238E27FC236}">
                  <a16:creationId xmlns:a16="http://schemas.microsoft.com/office/drawing/2014/main" id="{9CECD794-3998-9056-A62A-B23E49CEE6A9}"/>
                </a:ext>
              </a:extLst>
            </p:cNvPr>
            <p:cNvSpPr/>
            <p:nvPr/>
          </p:nvSpPr>
          <p:spPr>
            <a:xfrm>
              <a:off x="6358092" y="2786208"/>
              <a:ext cx="1270" cy="3810"/>
            </a:xfrm>
            <a:custGeom>
              <a:avLst/>
              <a:gdLst/>
              <a:ahLst/>
              <a:cxnLst/>
              <a:rect l="l" t="t" r="r" b="b"/>
              <a:pathLst>
                <a:path w="1270" h="3810">
                  <a:moveTo>
                    <a:pt x="571" y="0"/>
                  </a:moveTo>
                  <a:lnTo>
                    <a:pt x="292" y="1155"/>
                  </a:lnTo>
                  <a:lnTo>
                    <a:pt x="0" y="2311"/>
                  </a:lnTo>
                  <a:lnTo>
                    <a:pt x="0" y="3467"/>
                  </a:lnTo>
                  <a:lnTo>
                    <a:pt x="863" y="3467"/>
                  </a:lnTo>
                  <a:lnTo>
                    <a:pt x="571" y="2311"/>
                  </a:lnTo>
                  <a:lnTo>
                    <a:pt x="571" y="0"/>
                  </a:lnTo>
                  <a:close/>
                </a:path>
              </a:pathLst>
            </a:custGeom>
            <a:solidFill>
              <a:srgbClr val="91736E"/>
            </a:solidFill>
          </p:spPr>
          <p:txBody>
            <a:bodyPr wrap="square" lIns="0" tIns="0" rIns="0" bIns="0" rtlCol="0"/>
            <a:lstStyle/>
            <a:p>
              <a:endParaRPr/>
            </a:p>
          </p:txBody>
        </p:sp>
        <p:sp>
          <p:nvSpPr>
            <p:cNvPr id="1739" name="object 1742">
              <a:extLst>
                <a:ext uri="{FF2B5EF4-FFF2-40B4-BE49-F238E27FC236}">
                  <a16:creationId xmlns:a16="http://schemas.microsoft.com/office/drawing/2014/main" id="{470EEE95-073D-4C7C-4E50-3E2CA653E2D7}"/>
                </a:ext>
              </a:extLst>
            </p:cNvPr>
            <p:cNvSpPr/>
            <p:nvPr/>
          </p:nvSpPr>
          <p:spPr>
            <a:xfrm>
              <a:off x="6358666" y="2783313"/>
              <a:ext cx="1270" cy="6985"/>
            </a:xfrm>
            <a:custGeom>
              <a:avLst/>
              <a:gdLst/>
              <a:ahLst/>
              <a:cxnLst/>
              <a:rect l="l" t="t" r="r" b="b"/>
              <a:pathLst>
                <a:path w="1270" h="6985">
                  <a:moveTo>
                    <a:pt x="863" y="0"/>
                  </a:moveTo>
                  <a:lnTo>
                    <a:pt x="292" y="584"/>
                  </a:lnTo>
                  <a:lnTo>
                    <a:pt x="0" y="1168"/>
                  </a:lnTo>
                  <a:lnTo>
                    <a:pt x="0" y="5206"/>
                  </a:lnTo>
                  <a:lnTo>
                    <a:pt x="292" y="6362"/>
                  </a:lnTo>
                  <a:lnTo>
                    <a:pt x="292" y="4051"/>
                  </a:lnTo>
                  <a:lnTo>
                    <a:pt x="584" y="2031"/>
                  </a:lnTo>
                  <a:lnTo>
                    <a:pt x="863" y="0"/>
                  </a:lnTo>
                  <a:close/>
                </a:path>
              </a:pathLst>
            </a:custGeom>
            <a:solidFill>
              <a:srgbClr val="B0ABAC"/>
            </a:solidFill>
          </p:spPr>
          <p:txBody>
            <a:bodyPr wrap="square" lIns="0" tIns="0" rIns="0" bIns="0" rtlCol="0"/>
            <a:lstStyle/>
            <a:p>
              <a:endParaRPr/>
            </a:p>
          </p:txBody>
        </p:sp>
        <p:sp>
          <p:nvSpPr>
            <p:cNvPr id="1740" name="object 1743">
              <a:extLst>
                <a:ext uri="{FF2B5EF4-FFF2-40B4-BE49-F238E27FC236}">
                  <a16:creationId xmlns:a16="http://schemas.microsoft.com/office/drawing/2014/main" id="{EC1CA71F-E8FF-F152-C526-A19561A15B8E}"/>
                </a:ext>
              </a:extLst>
            </p:cNvPr>
            <p:cNvSpPr/>
            <p:nvPr/>
          </p:nvSpPr>
          <p:spPr>
            <a:xfrm>
              <a:off x="6380327" y="2783903"/>
              <a:ext cx="1270" cy="5080"/>
            </a:xfrm>
            <a:custGeom>
              <a:avLst/>
              <a:gdLst/>
              <a:ahLst/>
              <a:cxnLst/>
              <a:rect l="l" t="t" r="r" b="b"/>
              <a:pathLst>
                <a:path w="1270" h="5080">
                  <a:moveTo>
                    <a:pt x="863" y="0"/>
                  </a:moveTo>
                  <a:lnTo>
                    <a:pt x="0" y="0"/>
                  </a:lnTo>
                  <a:lnTo>
                    <a:pt x="0" y="4914"/>
                  </a:lnTo>
                  <a:lnTo>
                    <a:pt x="863" y="4914"/>
                  </a:lnTo>
                  <a:lnTo>
                    <a:pt x="863" y="0"/>
                  </a:lnTo>
                  <a:close/>
                </a:path>
              </a:pathLst>
            </a:custGeom>
            <a:solidFill>
              <a:srgbClr val="999C9D"/>
            </a:solidFill>
          </p:spPr>
          <p:txBody>
            <a:bodyPr wrap="square" lIns="0" tIns="0" rIns="0" bIns="0" rtlCol="0"/>
            <a:lstStyle/>
            <a:p>
              <a:endParaRPr/>
            </a:p>
          </p:txBody>
        </p:sp>
        <p:sp>
          <p:nvSpPr>
            <p:cNvPr id="1741" name="object 1744">
              <a:extLst>
                <a:ext uri="{FF2B5EF4-FFF2-40B4-BE49-F238E27FC236}">
                  <a16:creationId xmlns:a16="http://schemas.microsoft.com/office/drawing/2014/main" id="{A06A2C7F-712F-D1C9-2ABC-EFFDF8E169F5}"/>
                </a:ext>
              </a:extLst>
            </p:cNvPr>
            <p:cNvSpPr/>
            <p:nvPr/>
          </p:nvSpPr>
          <p:spPr>
            <a:xfrm>
              <a:off x="6338367" y="2758772"/>
              <a:ext cx="6350" cy="27940"/>
            </a:xfrm>
            <a:custGeom>
              <a:avLst/>
              <a:gdLst/>
              <a:ahLst/>
              <a:cxnLst/>
              <a:rect l="l" t="t" r="r" b="b"/>
              <a:pathLst>
                <a:path w="6350" h="27939">
                  <a:moveTo>
                    <a:pt x="4419" y="0"/>
                  </a:moveTo>
                  <a:lnTo>
                    <a:pt x="1182" y="5755"/>
                  </a:lnTo>
                  <a:lnTo>
                    <a:pt x="42" y="12712"/>
                  </a:lnTo>
                  <a:lnTo>
                    <a:pt x="0" y="24257"/>
                  </a:lnTo>
                  <a:lnTo>
                    <a:pt x="89" y="27724"/>
                  </a:lnTo>
                  <a:lnTo>
                    <a:pt x="660" y="27432"/>
                  </a:lnTo>
                  <a:lnTo>
                    <a:pt x="1524" y="27152"/>
                  </a:lnTo>
                  <a:lnTo>
                    <a:pt x="2400" y="27152"/>
                  </a:lnTo>
                  <a:lnTo>
                    <a:pt x="2400" y="26276"/>
                  </a:lnTo>
                  <a:lnTo>
                    <a:pt x="2679" y="25412"/>
                  </a:lnTo>
                  <a:lnTo>
                    <a:pt x="2971" y="24828"/>
                  </a:lnTo>
                  <a:lnTo>
                    <a:pt x="1816" y="24257"/>
                  </a:lnTo>
                  <a:lnTo>
                    <a:pt x="1524" y="24257"/>
                  </a:lnTo>
                  <a:lnTo>
                    <a:pt x="2108" y="21374"/>
                  </a:lnTo>
                  <a:lnTo>
                    <a:pt x="2400" y="20218"/>
                  </a:lnTo>
                  <a:lnTo>
                    <a:pt x="4419" y="20218"/>
                  </a:lnTo>
                  <a:lnTo>
                    <a:pt x="4991" y="13284"/>
                  </a:lnTo>
                  <a:lnTo>
                    <a:pt x="6146" y="12712"/>
                  </a:lnTo>
                  <a:lnTo>
                    <a:pt x="4991" y="4038"/>
                  </a:lnTo>
                  <a:lnTo>
                    <a:pt x="4419" y="0"/>
                  </a:lnTo>
                  <a:close/>
                </a:path>
              </a:pathLst>
            </a:custGeom>
            <a:solidFill>
              <a:srgbClr val="A7473A"/>
            </a:solidFill>
          </p:spPr>
          <p:txBody>
            <a:bodyPr wrap="square" lIns="0" tIns="0" rIns="0" bIns="0" rtlCol="0"/>
            <a:lstStyle/>
            <a:p>
              <a:endParaRPr/>
            </a:p>
          </p:txBody>
        </p:sp>
        <p:sp>
          <p:nvSpPr>
            <p:cNvPr id="1742" name="object 1745">
              <a:extLst>
                <a:ext uri="{FF2B5EF4-FFF2-40B4-BE49-F238E27FC236}">
                  <a16:creationId xmlns:a16="http://schemas.microsoft.com/office/drawing/2014/main" id="{4A5AA816-3EA4-528E-573D-06715D38D6C0}"/>
                </a:ext>
              </a:extLst>
            </p:cNvPr>
            <p:cNvSpPr/>
            <p:nvPr/>
          </p:nvSpPr>
          <p:spPr>
            <a:xfrm>
              <a:off x="6270581" y="2783024"/>
              <a:ext cx="1270" cy="3175"/>
            </a:xfrm>
            <a:custGeom>
              <a:avLst/>
              <a:gdLst/>
              <a:ahLst/>
              <a:cxnLst/>
              <a:rect l="l" t="t" r="r" b="b"/>
              <a:pathLst>
                <a:path w="1270" h="3175">
                  <a:moveTo>
                    <a:pt x="0" y="0"/>
                  </a:moveTo>
                  <a:lnTo>
                    <a:pt x="0" y="2895"/>
                  </a:lnTo>
                  <a:lnTo>
                    <a:pt x="863" y="2895"/>
                  </a:lnTo>
                  <a:lnTo>
                    <a:pt x="571" y="1739"/>
                  </a:lnTo>
                  <a:lnTo>
                    <a:pt x="292" y="876"/>
                  </a:lnTo>
                  <a:lnTo>
                    <a:pt x="0" y="0"/>
                  </a:lnTo>
                  <a:close/>
                </a:path>
              </a:pathLst>
            </a:custGeom>
            <a:solidFill>
              <a:srgbClr val="A64E3C"/>
            </a:solidFill>
          </p:spPr>
          <p:txBody>
            <a:bodyPr wrap="square" lIns="0" tIns="0" rIns="0" bIns="0" rtlCol="0"/>
            <a:lstStyle/>
            <a:p>
              <a:endParaRPr/>
            </a:p>
          </p:txBody>
        </p:sp>
        <p:sp>
          <p:nvSpPr>
            <p:cNvPr id="1743" name="object 1746">
              <a:extLst>
                <a:ext uri="{FF2B5EF4-FFF2-40B4-BE49-F238E27FC236}">
                  <a16:creationId xmlns:a16="http://schemas.microsoft.com/office/drawing/2014/main" id="{B3A34E09-E1C2-A3A7-841E-FD36E324FBFA}"/>
                </a:ext>
              </a:extLst>
            </p:cNvPr>
            <p:cNvSpPr/>
            <p:nvPr/>
          </p:nvSpPr>
          <p:spPr>
            <a:xfrm>
              <a:off x="6288778" y="2783898"/>
              <a:ext cx="1270" cy="2540"/>
            </a:xfrm>
            <a:custGeom>
              <a:avLst/>
              <a:gdLst/>
              <a:ahLst/>
              <a:cxnLst/>
              <a:rect l="l" t="t" r="r" b="b"/>
              <a:pathLst>
                <a:path w="1270" h="2539">
                  <a:moveTo>
                    <a:pt x="863" y="0"/>
                  </a:moveTo>
                  <a:lnTo>
                    <a:pt x="0" y="0"/>
                  </a:lnTo>
                  <a:lnTo>
                    <a:pt x="0" y="2019"/>
                  </a:lnTo>
                  <a:lnTo>
                    <a:pt x="863" y="2019"/>
                  </a:lnTo>
                  <a:lnTo>
                    <a:pt x="863" y="0"/>
                  </a:lnTo>
                  <a:close/>
                </a:path>
              </a:pathLst>
            </a:custGeom>
            <a:solidFill>
              <a:srgbClr val="CB8F83"/>
            </a:solidFill>
          </p:spPr>
          <p:txBody>
            <a:bodyPr wrap="square" lIns="0" tIns="0" rIns="0" bIns="0" rtlCol="0"/>
            <a:lstStyle/>
            <a:p>
              <a:endParaRPr/>
            </a:p>
          </p:txBody>
        </p:sp>
        <p:sp>
          <p:nvSpPr>
            <p:cNvPr id="1744" name="object 1747">
              <a:extLst>
                <a:ext uri="{FF2B5EF4-FFF2-40B4-BE49-F238E27FC236}">
                  <a16:creationId xmlns:a16="http://schemas.microsoft.com/office/drawing/2014/main" id="{DA92B3AF-75AB-C9FF-8DEA-4E580CA4BAEE}"/>
                </a:ext>
              </a:extLst>
            </p:cNvPr>
            <p:cNvSpPr/>
            <p:nvPr/>
          </p:nvSpPr>
          <p:spPr>
            <a:xfrm>
              <a:off x="6358668" y="2774368"/>
              <a:ext cx="1270" cy="10160"/>
            </a:xfrm>
            <a:custGeom>
              <a:avLst/>
              <a:gdLst/>
              <a:ahLst/>
              <a:cxnLst/>
              <a:rect l="l" t="t" r="r" b="b"/>
              <a:pathLst>
                <a:path w="1270" h="10160">
                  <a:moveTo>
                    <a:pt x="292" y="0"/>
                  </a:moveTo>
                  <a:lnTo>
                    <a:pt x="0" y="3175"/>
                  </a:lnTo>
                  <a:lnTo>
                    <a:pt x="0" y="10109"/>
                  </a:lnTo>
                  <a:lnTo>
                    <a:pt x="292" y="9525"/>
                  </a:lnTo>
                  <a:lnTo>
                    <a:pt x="863" y="8953"/>
                  </a:lnTo>
                  <a:lnTo>
                    <a:pt x="863" y="8077"/>
                  </a:lnTo>
                  <a:lnTo>
                    <a:pt x="292" y="5194"/>
                  </a:lnTo>
                  <a:lnTo>
                    <a:pt x="292" y="0"/>
                  </a:lnTo>
                  <a:close/>
                </a:path>
              </a:pathLst>
            </a:custGeom>
            <a:solidFill>
              <a:srgbClr val="B3503F"/>
            </a:solidFill>
          </p:spPr>
          <p:txBody>
            <a:bodyPr wrap="square" lIns="0" tIns="0" rIns="0" bIns="0" rtlCol="0"/>
            <a:lstStyle/>
            <a:p>
              <a:endParaRPr/>
            </a:p>
          </p:txBody>
        </p:sp>
        <p:sp>
          <p:nvSpPr>
            <p:cNvPr id="1745" name="object 1748">
              <a:extLst>
                <a:ext uri="{FF2B5EF4-FFF2-40B4-BE49-F238E27FC236}">
                  <a16:creationId xmlns:a16="http://schemas.microsoft.com/office/drawing/2014/main" id="{9261E459-AA47-3F8C-F542-260DC64AAB1C}"/>
                </a:ext>
              </a:extLst>
            </p:cNvPr>
            <p:cNvSpPr/>
            <p:nvPr/>
          </p:nvSpPr>
          <p:spPr>
            <a:xfrm>
              <a:off x="6380330" y="2779567"/>
              <a:ext cx="1270" cy="4445"/>
            </a:xfrm>
            <a:custGeom>
              <a:avLst/>
              <a:gdLst/>
              <a:ahLst/>
              <a:cxnLst/>
              <a:rect l="l" t="t" r="r" b="b"/>
              <a:pathLst>
                <a:path w="1270" h="4444">
                  <a:moveTo>
                    <a:pt x="863" y="0"/>
                  </a:moveTo>
                  <a:lnTo>
                    <a:pt x="584" y="1435"/>
                  </a:lnTo>
                  <a:lnTo>
                    <a:pt x="0" y="4330"/>
                  </a:lnTo>
                  <a:lnTo>
                    <a:pt x="863" y="4330"/>
                  </a:lnTo>
                  <a:lnTo>
                    <a:pt x="863" y="0"/>
                  </a:lnTo>
                  <a:close/>
                </a:path>
              </a:pathLst>
            </a:custGeom>
            <a:solidFill>
              <a:srgbClr val="A9ACAC"/>
            </a:solidFill>
          </p:spPr>
          <p:txBody>
            <a:bodyPr wrap="square" lIns="0" tIns="0" rIns="0" bIns="0" rtlCol="0"/>
            <a:lstStyle/>
            <a:p>
              <a:endParaRPr/>
            </a:p>
          </p:txBody>
        </p:sp>
        <p:sp>
          <p:nvSpPr>
            <p:cNvPr id="1746" name="object 1749">
              <a:extLst>
                <a:ext uri="{FF2B5EF4-FFF2-40B4-BE49-F238E27FC236}">
                  <a16:creationId xmlns:a16="http://schemas.microsoft.com/office/drawing/2014/main" id="{E1076011-624C-1B04-0DC6-4C3856498B6C}"/>
                </a:ext>
              </a:extLst>
            </p:cNvPr>
            <p:cNvSpPr/>
            <p:nvPr/>
          </p:nvSpPr>
          <p:spPr>
            <a:xfrm>
              <a:off x="6358962" y="2778121"/>
              <a:ext cx="1270" cy="4445"/>
            </a:xfrm>
            <a:custGeom>
              <a:avLst/>
              <a:gdLst/>
              <a:ahLst/>
              <a:cxnLst/>
              <a:rect l="l" t="t" r="r" b="b"/>
              <a:pathLst>
                <a:path w="1270" h="4444">
                  <a:moveTo>
                    <a:pt x="1155" y="0"/>
                  </a:moveTo>
                  <a:lnTo>
                    <a:pt x="0" y="0"/>
                  </a:lnTo>
                  <a:lnTo>
                    <a:pt x="0" y="1447"/>
                  </a:lnTo>
                  <a:lnTo>
                    <a:pt x="292" y="2882"/>
                  </a:lnTo>
                  <a:lnTo>
                    <a:pt x="571" y="4330"/>
                  </a:lnTo>
                  <a:lnTo>
                    <a:pt x="571" y="4038"/>
                  </a:lnTo>
                  <a:lnTo>
                    <a:pt x="863" y="3759"/>
                  </a:lnTo>
                  <a:lnTo>
                    <a:pt x="1155" y="3759"/>
                  </a:lnTo>
                  <a:lnTo>
                    <a:pt x="1155" y="0"/>
                  </a:lnTo>
                  <a:close/>
                </a:path>
              </a:pathLst>
            </a:custGeom>
            <a:solidFill>
              <a:srgbClr val="91736E"/>
            </a:solidFill>
          </p:spPr>
          <p:txBody>
            <a:bodyPr wrap="square" lIns="0" tIns="0" rIns="0" bIns="0" rtlCol="0"/>
            <a:lstStyle/>
            <a:p>
              <a:endParaRPr/>
            </a:p>
          </p:txBody>
        </p:sp>
        <p:sp>
          <p:nvSpPr>
            <p:cNvPr id="1747" name="object 1750">
              <a:extLst>
                <a:ext uri="{FF2B5EF4-FFF2-40B4-BE49-F238E27FC236}">
                  <a16:creationId xmlns:a16="http://schemas.microsoft.com/office/drawing/2014/main" id="{9B31B644-9034-5ED5-6518-968FCA3BDA3D}"/>
                </a:ext>
              </a:extLst>
            </p:cNvPr>
            <p:cNvSpPr/>
            <p:nvPr/>
          </p:nvSpPr>
          <p:spPr>
            <a:xfrm>
              <a:off x="6360114" y="2755879"/>
              <a:ext cx="1270" cy="26034"/>
            </a:xfrm>
            <a:custGeom>
              <a:avLst/>
              <a:gdLst/>
              <a:ahLst/>
              <a:cxnLst/>
              <a:rect l="l" t="t" r="r" b="b"/>
              <a:pathLst>
                <a:path w="1270" h="26035">
                  <a:moveTo>
                    <a:pt x="0" y="0"/>
                  </a:moveTo>
                  <a:lnTo>
                    <a:pt x="0" y="25996"/>
                  </a:lnTo>
                  <a:lnTo>
                    <a:pt x="492" y="21934"/>
                  </a:lnTo>
                  <a:lnTo>
                    <a:pt x="657" y="12998"/>
                  </a:lnTo>
                  <a:lnTo>
                    <a:pt x="492" y="4062"/>
                  </a:lnTo>
                  <a:lnTo>
                    <a:pt x="0" y="0"/>
                  </a:lnTo>
                  <a:close/>
                </a:path>
              </a:pathLst>
            </a:custGeom>
            <a:solidFill>
              <a:srgbClr val="B0ABAC"/>
            </a:solidFill>
          </p:spPr>
          <p:txBody>
            <a:bodyPr wrap="square" lIns="0" tIns="0" rIns="0" bIns="0" rtlCol="0"/>
            <a:lstStyle/>
            <a:p>
              <a:endParaRPr/>
            </a:p>
          </p:txBody>
        </p:sp>
        <p:sp>
          <p:nvSpPr>
            <p:cNvPr id="1748" name="object 1751">
              <a:extLst>
                <a:ext uri="{FF2B5EF4-FFF2-40B4-BE49-F238E27FC236}">
                  <a16:creationId xmlns:a16="http://schemas.microsoft.com/office/drawing/2014/main" id="{B33DA3A7-4D8A-DA72-E14B-99163ED0BE1E}"/>
                </a:ext>
              </a:extLst>
            </p:cNvPr>
            <p:cNvSpPr/>
            <p:nvPr/>
          </p:nvSpPr>
          <p:spPr>
            <a:xfrm>
              <a:off x="6279244" y="2776673"/>
              <a:ext cx="2540" cy="3810"/>
            </a:xfrm>
            <a:custGeom>
              <a:avLst/>
              <a:gdLst/>
              <a:ahLst/>
              <a:cxnLst/>
              <a:rect l="l" t="t" r="r" b="b"/>
              <a:pathLst>
                <a:path w="2539" h="3810">
                  <a:moveTo>
                    <a:pt x="584" y="0"/>
                  </a:moveTo>
                  <a:lnTo>
                    <a:pt x="0" y="2311"/>
                  </a:lnTo>
                  <a:lnTo>
                    <a:pt x="0" y="3467"/>
                  </a:lnTo>
                  <a:lnTo>
                    <a:pt x="584" y="2895"/>
                  </a:lnTo>
                  <a:lnTo>
                    <a:pt x="1447" y="2311"/>
                  </a:lnTo>
                  <a:lnTo>
                    <a:pt x="2311" y="1739"/>
                  </a:lnTo>
                  <a:lnTo>
                    <a:pt x="1739" y="1155"/>
                  </a:lnTo>
                  <a:lnTo>
                    <a:pt x="1155" y="584"/>
                  </a:lnTo>
                  <a:lnTo>
                    <a:pt x="584" y="0"/>
                  </a:lnTo>
                  <a:close/>
                </a:path>
              </a:pathLst>
            </a:custGeom>
            <a:solidFill>
              <a:srgbClr val="8C2F26"/>
            </a:solidFill>
          </p:spPr>
          <p:txBody>
            <a:bodyPr wrap="square" lIns="0" tIns="0" rIns="0" bIns="0" rtlCol="0"/>
            <a:lstStyle/>
            <a:p>
              <a:endParaRPr/>
            </a:p>
          </p:txBody>
        </p:sp>
        <p:sp>
          <p:nvSpPr>
            <p:cNvPr id="1749" name="object 1752">
              <a:extLst>
                <a:ext uri="{FF2B5EF4-FFF2-40B4-BE49-F238E27FC236}">
                  <a16:creationId xmlns:a16="http://schemas.microsoft.com/office/drawing/2014/main" id="{F12B1923-3041-3B7F-DEF8-1802EAC59918}"/>
                </a:ext>
              </a:extLst>
            </p:cNvPr>
            <p:cNvSpPr/>
            <p:nvPr/>
          </p:nvSpPr>
          <p:spPr>
            <a:xfrm>
              <a:off x="6348561" y="2777257"/>
              <a:ext cx="2540" cy="3175"/>
            </a:xfrm>
            <a:custGeom>
              <a:avLst/>
              <a:gdLst/>
              <a:ahLst/>
              <a:cxnLst/>
              <a:rect l="l" t="t" r="r" b="b"/>
              <a:pathLst>
                <a:path w="2539" h="3175">
                  <a:moveTo>
                    <a:pt x="571" y="0"/>
                  </a:moveTo>
                  <a:lnTo>
                    <a:pt x="0" y="0"/>
                  </a:lnTo>
                  <a:lnTo>
                    <a:pt x="0" y="2882"/>
                  </a:lnTo>
                  <a:lnTo>
                    <a:pt x="571" y="2019"/>
                  </a:lnTo>
                  <a:lnTo>
                    <a:pt x="1447" y="1155"/>
                  </a:lnTo>
                  <a:lnTo>
                    <a:pt x="2311" y="571"/>
                  </a:lnTo>
                  <a:lnTo>
                    <a:pt x="1447" y="292"/>
                  </a:lnTo>
                  <a:lnTo>
                    <a:pt x="571" y="0"/>
                  </a:lnTo>
                  <a:close/>
                </a:path>
              </a:pathLst>
            </a:custGeom>
            <a:solidFill>
              <a:srgbClr val="6E2522"/>
            </a:solidFill>
          </p:spPr>
          <p:txBody>
            <a:bodyPr wrap="square" lIns="0" tIns="0" rIns="0" bIns="0" rtlCol="0"/>
            <a:lstStyle/>
            <a:p>
              <a:endParaRPr/>
            </a:p>
          </p:txBody>
        </p:sp>
        <p:sp>
          <p:nvSpPr>
            <p:cNvPr id="1750" name="object 1753">
              <a:extLst>
                <a:ext uri="{FF2B5EF4-FFF2-40B4-BE49-F238E27FC236}">
                  <a16:creationId xmlns:a16="http://schemas.microsoft.com/office/drawing/2014/main" id="{306FD466-8747-C8AD-B8EC-CBCC37B0520E}"/>
                </a:ext>
              </a:extLst>
            </p:cNvPr>
            <p:cNvSpPr/>
            <p:nvPr/>
          </p:nvSpPr>
          <p:spPr>
            <a:xfrm>
              <a:off x="6381196" y="2776101"/>
              <a:ext cx="1270" cy="4445"/>
            </a:xfrm>
            <a:custGeom>
              <a:avLst/>
              <a:gdLst/>
              <a:ahLst/>
              <a:cxnLst/>
              <a:rect l="l" t="t" r="r" b="b"/>
              <a:pathLst>
                <a:path w="1270" h="4444">
                  <a:moveTo>
                    <a:pt x="876" y="0"/>
                  </a:moveTo>
                  <a:lnTo>
                    <a:pt x="0" y="0"/>
                  </a:lnTo>
                  <a:lnTo>
                    <a:pt x="0" y="4038"/>
                  </a:lnTo>
                  <a:lnTo>
                    <a:pt x="584" y="1155"/>
                  </a:lnTo>
                  <a:lnTo>
                    <a:pt x="876" y="0"/>
                  </a:lnTo>
                  <a:close/>
                </a:path>
              </a:pathLst>
            </a:custGeom>
            <a:solidFill>
              <a:srgbClr val="919495"/>
            </a:solidFill>
          </p:spPr>
          <p:txBody>
            <a:bodyPr wrap="square" lIns="0" tIns="0" rIns="0" bIns="0" rtlCol="0"/>
            <a:lstStyle/>
            <a:p>
              <a:endParaRPr/>
            </a:p>
          </p:txBody>
        </p:sp>
        <p:sp>
          <p:nvSpPr>
            <p:cNvPr id="1751" name="object 1754">
              <a:extLst>
                <a:ext uri="{FF2B5EF4-FFF2-40B4-BE49-F238E27FC236}">
                  <a16:creationId xmlns:a16="http://schemas.microsoft.com/office/drawing/2014/main" id="{A61F0C77-C67C-492F-16C4-E9AB46D15F39}"/>
                </a:ext>
              </a:extLst>
            </p:cNvPr>
            <p:cNvSpPr/>
            <p:nvPr/>
          </p:nvSpPr>
          <p:spPr>
            <a:xfrm>
              <a:off x="6390727" y="2776673"/>
              <a:ext cx="1270" cy="3810"/>
            </a:xfrm>
            <a:custGeom>
              <a:avLst/>
              <a:gdLst/>
              <a:ahLst/>
              <a:cxnLst/>
              <a:rect l="l" t="t" r="r" b="b"/>
              <a:pathLst>
                <a:path w="1270" h="3810">
                  <a:moveTo>
                    <a:pt x="584" y="0"/>
                  </a:moveTo>
                  <a:lnTo>
                    <a:pt x="0" y="2311"/>
                  </a:lnTo>
                  <a:lnTo>
                    <a:pt x="0" y="3467"/>
                  </a:lnTo>
                  <a:lnTo>
                    <a:pt x="1155" y="3467"/>
                  </a:lnTo>
                  <a:lnTo>
                    <a:pt x="863" y="2311"/>
                  </a:lnTo>
                  <a:lnTo>
                    <a:pt x="584" y="1155"/>
                  </a:lnTo>
                  <a:lnTo>
                    <a:pt x="584" y="0"/>
                  </a:lnTo>
                  <a:close/>
                </a:path>
              </a:pathLst>
            </a:custGeom>
            <a:solidFill>
              <a:srgbClr val="A1A4A5"/>
            </a:solidFill>
          </p:spPr>
          <p:txBody>
            <a:bodyPr wrap="square" lIns="0" tIns="0" rIns="0" bIns="0" rtlCol="0"/>
            <a:lstStyle/>
            <a:p>
              <a:endParaRPr/>
            </a:p>
          </p:txBody>
        </p:sp>
        <p:sp>
          <p:nvSpPr>
            <p:cNvPr id="1752" name="object 1755">
              <a:extLst>
                <a:ext uri="{FF2B5EF4-FFF2-40B4-BE49-F238E27FC236}">
                  <a16:creationId xmlns:a16="http://schemas.microsoft.com/office/drawing/2014/main" id="{754A9D9A-5365-23AE-6B01-81FEAA95503D}"/>
                </a:ext>
              </a:extLst>
            </p:cNvPr>
            <p:cNvSpPr/>
            <p:nvPr/>
          </p:nvSpPr>
          <p:spPr>
            <a:xfrm>
              <a:off x="6358958" y="2733936"/>
              <a:ext cx="1270" cy="44450"/>
            </a:xfrm>
            <a:custGeom>
              <a:avLst/>
              <a:gdLst/>
              <a:ahLst/>
              <a:cxnLst/>
              <a:rect l="l" t="t" r="r" b="b"/>
              <a:pathLst>
                <a:path w="1270" h="44450">
                  <a:moveTo>
                    <a:pt x="1155" y="0"/>
                  </a:moveTo>
                  <a:lnTo>
                    <a:pt x="0" y="0"/>
                  </a:lnTo>
                  <a:lnTo>
                    <a:pt x="0" y="44183"/>
                  </a:lnTo>
                  <a:lnTo>
                    <a:pt x="1155" y="44183"/>
                  </a:lnTo>
                  <a:lnTo>
                    <a:pt x="1155" y="0"/>
                  </a:lnTo>
                  <a:close/>
                </a:path>
              </a:pathLst>
            </a:custGeom>
            <a:solidFill>
              <a:srgbClr val="C77662"/>
            </a:solidFill>
          </p:spPr>
          <p:txBody>
            <a:bodyPr wrap="square" lIns="0" tIns="0" rIns="0" bIns="0" rtlCol="0"/>
            <a:lstStyle/>
            <a:p>
              <a:endParaRPr/>
            </a:p>
          </p:txBody>
        </p:sp>
        <p:sp>
          <p:nvSpPr>
            <p:cNvPr id="1753" name="object 1756">
              <a:extLst>
                <a:ext uri="{FF2B5EF4-FFF2-40B4-BE49-F238E27FC236}">
                  <a16:creationId xmlns:a16="http://schemas.microsoft.com/office/drawing/2014/main" id="{1B602FB1-737A-6349-DADA-8CD4B7536D62}"/>
                </a:ext>
              </a:extLst>
            </p:cNvPr>
            <p:cNvSpPr/>
            <p:nvPr/>
          </p:nvSpPr>
          <p:spPr>
            <a:xfrm>
              <a:off x="6381204" y="2705048"/>
              <a:ext cx="12065" cy="71120"/>
            </a:xfrm>
            <a:custGeom>
              <a:avLst/>
              <a:gdLst/>
              <a:ahLst/>
              <a:cxnLst/>
              <a:rect l="l" t="t" r="r" b="b"/>
              <a:pathLst>
                <a:path w="12064" h="71119">
                  <a:moveTo>
                    <a:pt x="876" y="0"/>
                  </a:moveTo>
                  <a:lnTo>
                    <a:pt x="0" y="0"/>
                  </a:lnTo>
                  <a:lnTo>
                    <a:pt x="0" y="71043"/>
                  </a:lnTo>
                  <a:lnTo>
                    <a:pt x="876" y="71043"/>
                  </a:lnTo>
                  <a:lnTo>
                    <a:pt x="876" y="0"/>
                  </a:lnTo>
                  <a:close/>
                </a:path>
                <a:path w="12064" h="71119">
                  <a:moveTo>
                    <a:pt x="11544" y="47078"/>
                  </a:moveTo>
                  <a:lnTo>
                    <a:pt x="10680" y="47078"/>
                  </a:lnTo>
                  <a:lnTo>
                    <a:pt x="10680" y="69316"/>
                  </a:lnTo>
                  <a:lnTo>
                    <a:pt x="11544" y="69316"/>
                  </a:lnTo>
                  <a:lnTo>
                    <a:pt x="11544" y="47078"/>
                  </a:lnTo>
                  <a:close/>
                </a:path>
              </a:pathLst>
            </a:custGeom>
            <a:solidFill>
              <a:srgbClr val="A1A4A5"/>
            </a:solidFill>
          </p:spPr>
          <p:txBody>
            <a:bodyPr wrap="square" lIns="0" tIns="0" rIns="0" bIns="0" rtlCol="0"/>
            <a:lstStyle/>
            <a:p>
              <a:endParaRPr/>
            </a:p>
          </p:txBody>
        </p:sp>
        <p:sp>
          <p:nvSpPr>
            <p:cNvPr id="1754" name="object 1757">
              <a:extLst>
                <a:ext uri="{FF2B5EF4-FFF2-40B4-BE49-F238E27FC236}">
                  <a16:creationId xmlns:a16="http://schemas.microsoft.com/office/drawing/2014/main" id="{66EE513E-9AB7-6BA6-B518-70FD1DC67AA6}"/>
                </a:ext>
              </a:extLst>
            </p:cNvPr>
            <p:cNvSpPr/>
            <p:nvPr/>
          </p:nvSpPr>
          <p:spPr>
            <a:xfrm>
              <a:off x="6358094" y="2761659"/>
              <a:ext cx="1270" cy="12065"/>
            </a:xfrm>
            <a:custGeom>
              <a:avLst/>
              <a:gdLst/>
              <a:ahLst/>
              <a:cxnLst/>
              <a:rect l="l" t="t" r="r" b="b"/>
              <a:pathLst>
                <a:path w="1270" h="12064">
                  <a:moveTo>
                    <a:pt x="863" y="0"/>
                  </a:moveTo>
                  <a:lnTo>
                    <a:pt x="0" y="0"/>
                  </a:lnTo>
                  <a:lnTo>
                    <a:pt x="0" y="11557"/>
                  </a:lnTo>
                  <a:lnTo>
                    <a:pt x="863" y="11557"/>
                  </a:lnTo>
                  <a:lnTo>
                    <a:pt x="863" y="0"/>
                  </a:lnTo>
                  <a:close/>
                </a:path>
              </a:pathLst>
            </a:custGeom>
            <a:solidFill>
              <a:srgbClr val="B3503F"/>
            </a:solidFill>
          </p:spPr>
          <p:txBody>
            <a:bodyPr wrap="square" lIns="0" tIns="0" rIns="0" bIns="0" rtlCol="0"/>
            <a:lstStyle/>
            <a:p>
              <a:endParaRPr/>
            </a:p>
          </p:txBody>
        </p:sp>
        <p:sp>
          <p:nvSpPr>
            <p:cNvPr id="1755" name="object 1758">
              <a:extLst>
                <a:ext uri="{FF2B5EF4-FFF2-40B4-BE49-F238E27FC236}">
                  <a16:creationId xmlns:a16="http://schemas.microsoft.com/office/drawing/2014/main" id="{A9899C19-E208-80C6-6729-78FF276270E6}"/>
                </a:ext>
              </a:extLst>
            </p:cNvPr>
            <p:cNvSpPr/>
            <p:nvPr/>
          </p:nvSpPr>
          <p:spPr>
            <a:xfrm>
              <a:off x="6276652" y="2756173"/>
              <a:ext cx="5715" cy="14604"/>
            </a:xfrm>
            <a:custGeom>
              <a:avLst/>
              <a:gdLst/>
              <a:ahLst/>
              <a:cxnLst/>
              <a:rect l="l" t="t" r="r" b="b"/>
              <a:pathLst>
                <a:path w="5714" h="14605">
                  <a:moveTo>
                    <a:pt x="1727" y="0"/>
                  </a:moveTo>
                  <a:lnTo>
                    <a:pt x="1143" y="279"/>
                  </a:lnTo>
                  <a:lnTo>
                    <a:pt x="863" y="584"/>
                  </a:lnTo>
                  <a:lnTo>
                    <a:pt x="571" y="863"/>
                  </a:lnTo>
                  <a:lnTo>
                    <a:pt x="0" y="6349"/>
                  </a:lnTo>
                  <a:lnTo>
                    <a:pt x="1143" y="9232"/>
                  </a:lnTo>
                  <a:lnTo>
                    <a:pt x="2298" y="14439"/>
                  </a:lnTo>
                  <a:lnTo>
                    <a:pt x="2590" y="14147"/>
                  </a:lnTo>
                  <a:lnTo>
                    <a:pt x="3746" y="14147"/>
                  </a:lnTo>
                  <a:lnTo>
                    <a:pt x="3454" y="13284"/>
                  </a:lnTo>
                  <a:lnTo>
                    <a:pt x="2882" y="12128"/>
                  </a:lnTo>
                  <a:lnTo>
                    <a:pt x="5486" y="11264"/>
                  </a:lnTo>
                  <a:lnTo>
                    <a:pt x="3746" y="3759"/>
                  </a:lnTo>
                  <a:lnTo>
                    <a:pt x="1727" y="0"/>
                  </a:lnTo>
                  <a:close/>
                </a:path>
              </a:pathLst>
            </a:custGeom>
            <a:solidFill>
              <a:srgbClr val="8C2F26"/>
            </a:solidFill>
          </p:spPr>
          <p:txBody>
            <a:bodyPr wrap="square" lIns="0" tIns="0" rIns="0" bIns="0" rtlCol="0"/>
            <a:lstStyle/>
            <a:p>
              <a:endParaRPr/>
            </a:p>
          </p:txBody>
        </p:sp>
        <p:sp>
          <p:nvSpPr>
            <p:cNvPr id="1756" name="object 1759">
              <a:extLst>
                <a:ext uri="{FF2B5EF4-FFF2-40B4-BE49-F238E27FC236}">
                  <a16:creationId xmlns:a16="http://schemas.microsoft.com/office/drawing/2014/main" id="{EE711730-3B68-7630-FD71-6F6B8D15E7BD}"/>
                </a:ext>
              </a:extLst>
            </p:cNvPr>
            <p:cNvSpPr/>
            <p:nvPr/>
          </p:nvSpPr>
          <p:spPr>
            <a:xfrm>
              <a:off x="6334988" y="2767441"/>
              <a:ext cx="2540" cy="3175"/>
            </a:xfrm>
            <a:custGeom>
              <a:avLst/>
              <a:gdLst/>
              <a:ahLst/>
              <a:cxnLst/>
              <a:rect l="l" t="t" r="r" b="b"/>
              <a:pathLst>
                <a:path w="2539" h="3175">
                  <a:moveTo>
                    <a:pt x="292" y="0"/>
                  </a:moveTo>
                  <a:lnTo>
                    <a:pt x="0" y="863"/>
                  </a:lnTo>
                  <a:lnTo>
                    <a:pt x="0" y="2882"/>
                  </a:lnTo>
                  <a:lnTo>
                    <a:pt x="2019" y="2882"/>
                  </a:lnTo>
                  <a:lnTo>
                    <a:pt x="1447" y="1727"/>
                  </a:lnTo>
                  <a:lnTo>
                    <a:pt x="863" y="863"/>
                  </a:lnTo>
                  <a:lnTo>
                    <a:pt x="292" y="0"/>
                  </a:lnTo>
                  <a:close/>
                </a:path>
              </a:pathLst>
            </a:custGeom>
            <a:solidFill>
              <a:srgbClr val="A7473A"/>
            </a:solidFill>
          </p:spPr>
          <p:txBody>
            <a:bodyPr wrap="square" lIns="0" tIns="0" rIns="0" bIns="0" rtlCol="0"/>
            <a:lstStyle/>
            <a:p>
              <a:endParaRPr/>
            </a:p>
          </p:txBody>
        </p:sp>
        <p:sp>
          <p:nvSpPr>
            <p:cNvPr id="1757" name="object 1760">
              <a:extLst>
                <a:ext uri="{FF2B5EF4-FFF2-40B4-BE49-F238E27FC236}">
                  <a16:creationId xmlns:a16="http://schemas.microsoft.com/office/drawing/2014/main" id="{9EF60CC6-AA3F-3E06-99E7-9D4258A8AC96}"/>
                </a:ext>
              </a:extLst>
            </p:cNvPr>
            <p:cNvSpPr/>
            <p:nvPr/>
          </p:nvSpPr>
          <p:spPr>
            <a:xfrm>
              <a:off x="6275196" y="2765704"/>
              <a:ext cx="1270" cy="3810"/>
            </a:xfrm>
            <a:custGeom>
              <a:avLst/>
              <a:gdLst/>
              <a:ahLst/>
              <a:cxnLst/>
              <a:rect l="l" t="t" r="r" b="b"/>
              <a:pathLst>
                <a:path w="1270" h="3810">
                  <a:moveTo>
                    <a:pt x="1155" y="0"/>
                  </a:moveTo>
                  <a:lnTo>
                    <a:pt x="0" y="0"/>
                  </a:lnTo>
                  <a:lnTo>
                    <a:pt x="0" y="3759"/>
                  </a:lnTo>
                  <a:lnTo>
                    <a:pt x="1155" y="3759"/>
                  </a:lnTo>
                  <a:lnTo>
                    <a:pt x="1155" y="0"/>
                  </a:lnTo>
                  <a:close/>
                </a:path>
              </a:pathLst>
            </a:custGeom>
            <a:solidFill>
              <a:srgbClr val="A64E3C"/>
            </a:solidFill>
          </p:spPr>
          <p:txBody>
            <a:bodyPr wrap="square" lIns="0" tIns="0" rIns="0" bIns="0" rtlCol="0"/>
            <a:lstStyle/>
            <a:p>
              <a:endParaRPr/>
            </a:p>
          </p:txBody>
        </p:sp>
        <p:sp>
          <p:nvSpPr>
            <p:cNvPr id="1758" name="object 1761">
              <a:extLst>
                <a:ext uri="{FF2B5EF4-FFF2-40B4-BE49-F238E27FC236}">
                  <a16:creationId xmlns:a16="http://schemas.microsoft.com/office/drawing/2014/main" id="{32F1962A-EC4B-36FD-63D8-6F01880B0B88}"/>
                </a:ext>
              </a:extLst>
            </p:cNvPr>
            <p:cNvSpPr/>
            <p:nvPr/>
          </p:nvSpPr>
          <p:spPr>
            <a:xfrm>
              <a:off x="6286753" y="2765704"/>
              <a:ext cx="1270" cy="3175"/>
            </a:xfrm>
            <a:custGeom>
              <a:avLst/>
              <a:gdLst/>
              <a:ahLst/>
              <a:cxnLst/>
              <a:rect l="l" t="t" r="r" b="b"/>
              <a:pathLst>
                <a:path w="1270" h="3175">
                  <a:moveTo>
                    <a:pt x="1155" y="0"/>
                  </a:moveTo>
                  <a:lnTo>
                    <a:pt x="0" y="0"/>
                  </a:lnTo>
                  <a:lnTo>
                    <a:pt x="0" y="2882"/>
                  </a:lnTo>
                  <a:lnTo>
                    <a:pt x="1155" y="2882"/>
                  </a:lnTo>
                  <a:lnTo>
                    <a:pt x="1155" y="0"/>
                  </a:lnTo>
                  <a:close/>
                </a:path>
              </a:pathLst>
            </a:custGeom>
            <a:solidFill>
              <a:srgbClr val="C77662"/>
            </a:solidFill>
          </p:spPr>
          <p:txBody>
            <a:bodyPr wrap="square" lIns="0" tIns="0" rIns="0" bIns="0" rtlCol="0"/>
            <a:lstStyle/>
            <a:p>
              <a:endParaRPr/>
            </a:p>
          </p:txBody>
        </p:sp>
        <p:sp>
          <p:nvSpPr>
            <p:cNvPr id="1759" name="object 1762">
              <a:extLst>
                <a:ext uri="{FF2B5EF4-FFF2-40B4-BE49-F238E27FC236}">
                  <a16:creationId xmlns:a16="http://schemas.microsoft.com/office/drawing/2014/main" id="{83EB8FE8-792A-5E07-4F91-97BB95B0B6DE}"/>
                </a:ext>
              </a:extLst>
            </p:cNvPr>
            <p:cNvSpPr/>
            <p:nvPr/>
          </p:nvSpPr>
          <p:spPr>
            <a:xfrm>
              <a:off x="6283575" y="2746351"/>
              <a:ext cx="1905" cy="19685"/>
            </a:xfrm>
            <a:custGeom>
              <a:avLst/>
              <a:gdLst/>
              <a:ahLst/>
              <a:cxnLst/>
              <a:rect l="l" t="t" r="r" b="b"/>
              <a:pathLst>
                <a:path w="1904" h="19685">
                  <a:moveTo>
                    <a:pt x="1447" y="0"/>
                  </a:moveTo>
                  <a:lnTo>
                    <a:pt x="863" y="0"/>
                  </a:lnTo>
                  <a:lnTo>
                    <a:pt x="292" y="292"/>
                  </a:lnTo>
                  <a:lnTo>
                    <a:pt x="0" y="571"/>
                  </a:lnTo>
                  <a:lnTo>
                    <a:pt x="0" y="12992"/>
                  </a:lnTo>
                  <a:lnTo>
                    <a:pt x="292" y="19354"/>
                  </a:lnTo>
                  <a:lnTo>
                    <a:pt x="1447" y="19354"/>
                  </a:lnTo>
                  <a:lnTo>
                    <a:pt x="1447" y="0"/>
                  </a:lnTo>
                  <a:close/>
                </a:path>
              </a:pathLst>
            </a:custGeom>
            <a:solidFill>
              <a:srgbClr val="B3503F"/>
            </a:solidFill>
          </p:spPr>
          <p:txBody>
            <a:bodyPr wrap="square" lIns="0" tIns="0" rIns="0" bIns="0" rtlCol="0"/>
            <a:lstStyle/>
            <a:p>
              <a:endParaRPr/>
            </a:p>
          </p:txBody>
        </p:sp>
        <p:sp>
          <p:nvSpPr>
            <p:cNvPr id="1760" name="object 1763">
              <a:extLst>
                <a:ext uri="{FF2B5EF4-FFF2-40B4-BE49-F238E27FC236}">
                  <a16:creationId xmlns:a16="http://schemas.microsoft.com/office/drawing/2014/main" id="{DF9994C7-7DD1-4B54-A01E-19A71BB8D266}"/>
                </a:ext>
              </a:extLst>
            </p:cNvPr>
            <p:cNvSpPr/>
            <p:nvPr/>
          </p:nvSpPr>
          <p:spPr>
            <a:xfrm>
              <a:off x="6267691" y="2761659"/>
              <a:ext cx="1270" cy="3810"/>
            </a:xfrm>
            <a:custGeom>
              <a:avLst/>
              <a:gdLst/>
              <a:ahLst/>
              <a:cxnLst/>
              <a:rect l="l" t="t" r="r" b="b"/>
              <a:pathLst>
                <a:path w="1270" h="3810">
                  <a:moveTo>
                    <a:pt x="876" y="0"/>
                  </a:moveTo>
                  <a:lnTo>
                    <a:pt x="0" y="0"/>
                  </a:lnTo>
                  <a:lnTo>
                    <a:pt x="0" y="2311"/>
                  </a:lnTo>
                  <a:lnTo>
                    <a:pt x="292" y="3467"/>
                  </a:lnTo>
                  <a:lnTo>
                    <a:pt x="292" y="2311"/>
                  </a:lnTo>
                  <a:lnTo>
                    <a:pt x="876" y="0"/>
                  </a:lnTo>
                  <a:close/>
                </a:path>
              </a:pathLst>
            </a:custGeom>
            <a:solidFill>
              <a:srgbClr val="91736E"/>
            </a:solidFill>
          </p:spPr>
          <p:txBody>
            <a:bodyPr wrap="square" lIns="0" tIns="0" rIns="0" bIns="0" rtlCol="0"/>
            <a:lstStyle/>
            <a:p>
              <a:endParaRPr/>
            </a:p>
          </p:txBody>
        </p:sp>
        <p:sp>
          <p:nvSpPr>
            <p:cNvPr id="1761" name="object 1764">
              <a:extLst>
                <a:ext uri="{FF2B5EF4-FFF2-40B4-BE49-F238E27FC236}">
                  <a16:creationId xmlns:a16="http://schemas.microsoft.com/office/drawing/2014/main" id="{DAF68AD8-9048-4CBD-FDEA-A4A223E44B98}"/>
                </a:ext>
              </a:extLst>
            </p:cNvPr>
            <p:cNvSpPr/>
            <p:nvPr/>
          </p:nvSpPr>
          <p:spPr>
            <a:xfrm>
              <a:off x="6286755" y="2748376"/>
              <a:ext cx="1905" cy="16510"/>
            </a:xfrm>
            <a:custGeom>
              <a:avLst/>
              <a:gdLst/>
              <a:ahLst/>
              <a:cxnLst/>
              <a:rect l="l" t="t" r="r" b="b"/>
              <a:pathLst>
                <a:path w="1904" h="16510">
                  <a:moveTo>
                    <a:pt x="863" y="0"/>
                  </a:moveTo>
                  <a:lnTo>
                    <a:pt x="0" y="0"/>
                  </a:lnTo>
                  <a:lnTo>
                    <a:pt x="584" y="10680"/>
                  </a:lnTo>
                  <a:lnTo>
                    <a:pt x="1155" y="16167"/>
                  </a:lnTo>
                  <a:lnTo>
                    <a:pt x="1155" y="6934"/>
                  </a:lnTo>
                  <a:lnTo>
                    <a:pt x="1447" y="2311"/>
                  </a:lnTo>
                  <a:lnTo>
                    <a:pt x="1447" y="279"/>
                  </a:lnTo>
                  <a:lnTo>
                    <a:pt x="863" y="0"/>
                  </a:lnTo>
                  <a:close/>
                </a:path>
              </a:pathLst>
            </a:custGeom>
            <a:solidFill>
              <a:srgbClr val="C77662"/>
            </a:solidFill>
          </p:spPr>
          <p:txBody>
            <a:bodyPr wrap="square" lIns="0" tIns="0" rIns="0" bIns="0" rtlCol="0"/>
            <a:lstStyle/>
            <a:p>
              <a:endParaRPr/>
            </a:p>
          </p:txBody>
        </p:sp>
        <p:sp>
          <p:nvSpPr>
            <p:cNvPr id="1762" name="object 1765">
              <a:extLst>
                <a:ext uri="{FF2B5EF4-FFF2-40B4-BE49-F238E27FC236}">
                  <a16:creationId xmlns:a16="http://schemas.microsoft.com/office/drawing/2014/main" id="{9B80CCDB-4DFF-5C80-375B-9505B5128AEC}"/>
                </a:ext>
              </a:extLst>
            </p:cNvPr>
            <p:cNvSpPr/>
            <p:nvPr/>
          </p:nvSpPr>
          <p:spPr>
            <a:xfrm>
              <a:off x="6274333" y="2758770"/>
              <a:ext cx="1270" cy="4445"/>
            </a:xfrm>
            <a:custGeom>
              <a:avLst/>
              <a:gdLst/>
              <a:ahLst/>
              <a:cxnLst/>
              <a:rect l="l" t="t" r="r" b="b"/>
              <a:pathLst>
                <a:path w="1270" h="4444">
                  <a:moveTo>
                    <a:pt x="863" y="0"/>
                  </a:moveTo>
                  <a:lnTo>
                    <a:pt x="0" y="0"/>
                  </a:lnTo>
                  <a:lnTo>
                    <a:pt x="0" y="4038"/>
                  </a:lnTo>
                  <a:lnTo>
                    <a:pt x="863" y="4038"/>
                  </a:lnTo>
                  <a:lnTo>
                    <a:pt x="863" y="0"/>
                  </a:lnTo>
                  <a:close/>
                </a:path>
              </a:pathLst>
            </a:custGeom>
            <a:solidFill>
              <a:srgbClr val="A64E3C"/>
            </a:solidFill>
          </p:spPr>
          <p:txBody>
            <a:bodyPr wrap="square" lIns="0" tIns="0" rIns="0" bIns="0" rtlCol="0"/>
            <a:lstStyle/>
            <a:p>
              <a:endParaRPr/>
            </a:p>
          </p:txBody>
        </p:sp>
        <p:sp>
          <p:nvSpPr>
            <p:cNvPr id="1763" name="object 1766">
              <a:extLst>
                <a:ext uri="{FF2B5EF4-FFF2-40B4-BE49-F238E27FC236}">
                  <a16:creationId xmlns:a16="http://schemas.microsoft.com/office/drawing/2014/main" id="{AFD69006-386F-96D5-26BD-7658F3DB1CF5}"/>
                </a:ext>
              </a:extLst>
            </p:cNvPr>
            <p:cNvSpPr/>
            <p:nvPr/>
          </p:nvSpPr>
          <p:spPr>
            <a:xfrm>
              <a:off x="6278380" y="2760795"/>
              <a:ext cx="1905" cy="2540"/>
            </a:xfrm>
            <a:custGeom>
              <a:avLst/>
              <a:gdLst/>
              <a:ahLst/>
              <a:cxnLst/>
              <a:rect l="l" t="t" r="r" b="b"/>
              <a:pathLst>
                <a:path w="1904" h="2539">
                  <a:moveTo>
                    <a:pt x="1727" y="0"/>
                  </a:moveTo>
                  <a:lnTo>
                    <a:pt x="1155" y="0"/>
                  </a:lnTo>
                  <a:lnTo>
                    <a:pt x="571" y="292"/>
                  </a:lnTo>
                  <a:lnTo>
                    <a:pt x="0" y="571"/>
                  </a:lnTo>
                  <a:lnTo>
                    <a:pt x="292" y="863"/>
                  </a:lnTo>
                  <a:lnTo>
                    <a:pt x="571" y="1435"/>
                  </a:lnTo>
                  <a:lnTo>
                    <a:pt x="863" y="2019"/>
                  </a:lnTo>
                  <a:lnTo>
                    <a:pt x="1155" y="1155"/>
                  </a:lnTo>
                  <a:lnTo>
                    <a:pt x="1447" y="571"/>
                  </a:lnTo>
                  <a:lnTo>
                    <a:pt x="1727" y="0"/>
                  </a:lnTo>
                  <a:close/>
                </a:path>
              </a:pathLst>
            </a:custGeom>
            <a:solidFill>
              <a:srgbClr val="9C342B"/>
            </a:solidFill>
          </p:spPr>
          <p:txBody>
            <a:bodyPr wrap="square" lIns="0" tIns="0" rIns="0" bIns="0" rtlCol="0"/>
            <a:lstStyle/>
            <a:p>
              <a:endParaRPr/>
            </a:p>
          </p:txBody>
        </p:sp>
        <p:sp>
          <p:nvSpPr>
            <p:cNvPr id="1764" name="object 1767">
              <a:extLst>
                <a:ext uri="{FF2B5EF4-FFF2-40B4-BE49-F238E27FC236}">
                  <a16:creationId xmlns:a16="http://schemas.microsoft.com/office/drawing/2014/main" id="{33FB0EE7-186F-6D84-609B-2E30785A00FA}"/>
                </a:ext>
              </a:extLst>
            </p:cNvPr>
            <p:cNvSpPr/>
            <p:nvPr/>
          </p:nvSpPr>
          <p:spPr>
            <a:xfrm>
              <a:off x="6267691" y="2758770"/>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C77662"/>
            </a:solidFill>
          </p:spPr>
          <p:txBody>
            <a:bodyPr wrap="square" lIns="0" tIns="0" rIns="0" bIns="0" rtlCol="0"/>
            <a:lstStyle/>
            <a:p>
              <a:endParaRPr/>
            </a:p>
          </p:txBody>
        </p:sp>
        <p:sp>
          <p:nvSpPr>
            <p:cNvPr id="1765" name="object 1768">
              <a:extLst>
                <a:ext uri="{FF2B5EF4-FFF2-40B4-BE49-F238E27FC236}">
                  <a16:creationId xmlns:a16="http://schemas.microsoft.com/office/drawing/2014/main" id="{802F63DE-0F59-3866-4BEC-92D591E3EC99}"/>
                </a:ext>
              </a:extLst>
            </p:cNvPr>
            <p:cNvSpPr/>
            <p:nvPr/>
          </p:nvSpPr>
          <p:spPr>
            <a:xfrm>
              <a:off x="6230150" y="2757906"/>
              <a:ext cx="1905" cy="2540"/>
            </a:xfrm>
            <a:custGeom>
              <a:avLst/>
              <a:gdLst/>
              <a:ahLst/>
              <a:cxnLst/>
              <a:rect l="l" t="t" r="r" b="b"/>
              <a:pathLst>
                <a:path w="1904" h="2539">
                  <a:moveTo>
                    <a:pt x="1727" y="0"/>
                  </a:moveTo>
                  <a:lnTo>
                    <a:pt x="0" y="0"/>
                  </a:lnTo>
                  <a:lnTo>
                    <a:pt x="0" y="2019"/>
                  </a:lnTo>
                  <a:lnTo>
                    <a:pt x="1727" y="2019"/>
                  </a:lnTo>
                  <a:lnTo>
                    <a:pt x="1727" y="0"/>
                  </a:lnTo>
                  <a:close/>
                </a:path>
              </a:pathLst>
            </a:custGeom>
            <a:solidFill>
              <a:srgbClr val="B0B3B3"/>
            </a:solidFill>
          </p:spPr>
          <p:txBody>
            <a:bodyPr wrap="square" lIns="0" tIns="0" rIns="0" bIns="0" rtlCol="0"/>
            <a:lstStyle/>
            <a:p>
              <a:endParaRPr/>
            </a:p>
          </p:txBody>
        </p:sp>
        <p:sp>
          <p:nvSpPr>
            <p:cNvPr id="1766" name="object 1769">
              <a:extLst>
                <a:ext uri="{FF2B5EF4-FFF2-40B4-BE49-F238E27FC236}">
                  <a16:creationId xmlns:a16="http://schemas.microsoft.com/office/drawing/2014/main" id="{4A2DECEE-2343-B5CD-1A90-CA473B43962A}"/>
                </a:ext>
              </a:extLst>
            </p:cNvPr>
            <p:cNvSpPr/>
            <p:nvPr/>
          </p:nvSpPr>
          <p:spPr>
            <a:xfrm>
              <a:off x="6328270" y="2725270"/>
              <a:ext cx="1270" cy="34925"/>
            </a:xfrm>
            <a:custGeom>
              <a:avLst/>
              <a:gdLst/>
              <a:ahLst/>
              <a:cxnLst/>
              <a:rect l="l" t="t" r="r" b="b"/>
              <a:pathLst>
                <a:path w="1270" h="34925">
                  <a:moveTo>
                    <a:pt x="1230" y="0"/>
                  </a:moveTo>
                  <a:lnTo>
                    <a:pt x="315" y="8619"/>
                  </a:lnTo>
                  <a:lnTo>
                    <a:pt x="0" y="17214"/>
                  </a:lnTo>
                  <a:lnTo>
                    <a:pt x="74" y="34658"/>
                  </a:lnTo>
                  <a:lnTo>
                    <a:pt x="742" y="31352"/>
                  </a:lnTo>
                  <a:lnTo>
                    <a:pt x="1085" y="26639"/>
                  </a:lnTo>
                  <a:lnTo>
                    <a:pt x="1212" y="17272"/>
                  </a:lnTo>
                  <a:lnTo>
                    <a:pt x="1230" y="0"/>
                  </a:lnTo>
                  <a:close/>
                </a:path>
              </a:pathLst>
            </a:custGeom>
            <a:solidFill>
              <a:srgbClr val="B45743"/>
            </a:solidFill>
          </p:spPr>
          <p:txBody>
            <a:bodyPr wrap="square" lIns="0" tIns="0" rIns="0" bIns="0" rtlCol="0"/>
            <a:lstStyle/>
            <a:p>
              <a:endParaRPr/>
            </a:p>
          </p:txBody>
        </p:sp>
        <p:sp>
          <p:nvSpPr>
            <p:cNvPr id="1767" name="object 1770">
              <a:extLst>
                <a:ext uri="{FF2B5EF4-FFF2-40B4-BE49-F238E27FC236}">
                  <a16:creationId xmlns:a16="http://schemas.microsoft.com/office/drawing/2014/main" id="{43549EB0-0FAE-FD6E-FFE8-E0EE90375B49}"/>
                </a:ext>
              </a:extLst>
            </p:cNvPr>
            <p:cNvSpPr/>
            <p:nvPr/>
          </p:nvSpPr>
          <p:spPr>
            <a:xfrm>
              <a:off x="6267692" y="2752702"/>
              <a:ext cx="1270" cy="6350"/>
            </a:xfrm>
            <a:custGeom>
              <a:avLst/>
              <a:gdLst/>
              <a:ahLst/>
              <a:cxnLst/>
              <a:rect l="l" t="t" r="r" b="b"/>
              <a:pathLst>
                <a:path w="1270" h="6350">
                  <a:moveTo>
                    <a:pt x="292" y="0"/>
                  </a:moveTo>
                  <a:lnTo>
                    <a:pt x="0" y="2031"/>
                  </a:lnTo>
                  <a:lnTo>
                    <a:pt x="0" y="6070"/>
                  </a:lnTo>
                  <a:lnTo>
                    <a:pt x="863" y="6070"/>
                  </a:lnTo>
                  <a:lnTo>
                    <a:pt x="571" y="4051"/>
                  </a:lnTo>
                  <a:lnTo>
                    <a:pt x="292" y="2031"/>
                  </a:lnTo>
                  <a:lnTo>
                    <a:pt x="292" y="0"/>
                  </a:lnTo>
                  <a:close/>
                </a:path>
              </a:pathLst>
            </a:custGeom>
            <a:solidFill>
              <a:srgbClr val="B7654F"/>
            </a:solidFill>
          </p:spPr>
          <p:txBody>
            <a:bodyPr wrap="square" lIns="0" tIns="0" rIns="0" bIns="0" rtlCol="0"/>
            <a:lstStyle/>
            <a:p>
              <a:endParaRPr/>
            </a:p>
          </p:txBody>
        </p:sp>
        <p:sp>
          <p:nvSpPr>
            <p:cNvPr id="1768" name="object 1771">
              <a:extLst>
                <a:ext uri="{FF2B5EF4-FFF2-40B4-BE49-F238E27FC236}">
                  <a16:creationId xmlns:a16="http://schemas.microsoft.com/office/drawing/2014/main" id="{FC1FDAA9-BA7A-1533-7634-AAC8ADB71B41}"/>
                </a:ext>
              </a:extLst>
            </p:cNvPr>
            <p:cNvSpPr/>
            <p:nvPr/>
          </p:nvSpPr>
          <p:spPr>
            <a:xfrm>
              <a:off x="6342203" y="2754150"/>
              <a:ext cx="2540" cy="5080"/>
            </a:xfrm>
            <a:custGeom>
              <a:avLst/>
              <a:gdLst/>
              <a:ahLst/>
              <a:cxnLst/>
              <a:rect l="l" t="t" r="r" b="b"/>
              <a:pathLst>
                <a:path w="2539" h="5080">
                  <a:moveTo>
                    <a:pt x="863" y="0"/>
                  </a:moveTo>
                  <a:lnTo>
                    <a:pt x="0" y="1727"/>
                  </a:lnTo>
                  <a:lnTo>
                    <a:pt x="584" y="4622"/>
                  </a:lnTo>
                  <a:lnTo>
                    <a:pt x="863" y="4330"/>
                  </a:lnTo>
                  <a:lnTo>
                    <a:pt x="2019" y="3759"/>
                  </a:lnTo>
                  <a:lnTo>
                    <a:pt x="1447" y="2311"/>
                  </a:lnTo>
                  <a:lnTo>
                    <a:pt x="863" y="0"/>
                  </a:lnTo>
                  <a:close/>
                </a:path>
              </a:pathLst>
            </a:custGeom>
            <a:solidFill>
              <a:srgbClr val="A7473A"/>
            </a:solidFill>
          </p:spPr>
          <p:txBody>
            <a:bodyPr wrap="square" lIns="0" tIns="0" rIns="0" bIns="0" rtlCol="0"/>
            <a:lstStyle/>
            <a:p>
              <a:endParaRPr/>
            </a:p>
          </p:txBody>
        </p:sp>
        <p:sp>
          <p:nvSpPr>
            <p:cNvPr id="1769" name="object 1772">
              <a:extLst>
                <a:ext uri="{FF2B5EF4-FFF2-40B4-BE49-F238E27FC236}">
                  <a16:creationId xmlns:a16="http://schemas.microsoft.com/office/drawing/2014/main" id="{71A68032-CD28-2F9F-44F7-E8730DA030F3}"/>
                </a:ext>
              </a:extLst>
            </p:cNvPr>
            <p:cNvSpPr/>
            <p:nvPr/>
          </p:nvSpPr>
          <p:spPr>
            <a:xfrm>
              <a:off x="6275494" y="2750103"/>
              <a:ext cx="1905" cy="6985"/>
            </a:xfrm>
            <a:custGeom>
              <a:avLst/>
              <a:gdLst/>
              <a:ahLst/>
              <a:cxnLst/>
              <a:rect l="l" t="t" r="r" b="b"/>
              <a:pathLst>
                <a:path w="1904" h="6985">
                  <a:moveTo>
                    <a:pt x="863" y="0"/>
                  </a:moveTo>
                  <a:lnTo>
                    <a:pt x="0" y="6070"/>
                  </a:lnTo>
                  <a:lnTo>
                    <a:pt x="1727" y="6934"/>
                  </a:lnTo>
                  <a:lnTo>
                    <a:pt x="1447" y="4622"/>
                  </a:lnTo>
                  <a:lnTo>
                    <a:pt x="863" y="0"/>
                  </a:lnTo>
                  <a:close/>
                </a:path>
              </a:pathLst>
            </a:custGeom>
            <a:solidFill>
              <a:srgbClr val="8C2F26"/>
            </a:solidFill>
          </p:spPr>
          <p:txBody>
            <a:bodyPr wrap="square" lIns="0" tIns="0" rIns="0" bIns="0" rtlCol="0"/>
            <a:lstStyle/>
            <a:p>
              <a:endParaRPr/>
            </a:p>
          </p:txBody>
        </p:sp>
        <p:sp>
          <p:nvSpPr>
            <p:cNvPr id="1770" name="object 1773">
              <a:extLst>
                <a:ext uri="{FF2B5EF4-FFF2-40B4-BE49-F238E27FC236}">
                  <a16:creationId xmlns:a16="http://schemas.microsoft.com/office/drawing/2014/main" id="{DE5EDC73-E753-B0C3-4592-ADC3894C6EC5}"/>
                </a:ext>
              </a:extLst>
            </p:cNvPr>
            <p:cNvSpPr/>
            <p:nvPr/>
          </p:nvSpPr>
          <p:spPr>
            <a:xfrm>
              <a:off x="6350872" y="2734799"/>
              <a:ext cx="4445" cy="22225"/>
            </a:xfrm>
            <a:custGeom>
              <a:avLst/>
              <a:gdLst/>
              <a:ahLst/>
              <a:cxnLst/>
              <a:rect l="l" t="t" r="r" b="b"/>
              <a:pathLst>
                <a:path w="4445" h="22225">
                  <a:moveTo>
                    <a:pt x="2311" y="0"/>
                  </a:moveTo>
                  <a:lnTo>
                    <a:pt x="1435" y="0"/>
                  </a:lnTo>
                  <a:lnTo>
                    <a:pt x="1155" y="292"/>
                  </a:lnTo>
                  <a:lnTo>
                    <a:pt x="0" y="7797"/>
                  </a:lnTo>
                  <a:lnTo>
                    <a:pt x="279" y="21653"/>
                  </a:lnTo>
                  <a:lnTo>
                    <a:pt x="1727" y="19634"/>
                  </a:lnTo>
                  <a:lnTo>
                    <a:pt x="2895" y="6642"/>
                  </a:lnTo>
                  <a:lnTo>
                    <a:pt x="4330" y="863"/>
                  </a:lnTo>
                  <a:lnTo>
                    <a:pt x="3467" y="584"/>
                  </a:lnTo>
                  <a:lnTo>
                    <a:pt x="2311" y="0"/>
                  </a:lnTo>
                  <a:close/>
                </a:path>
              </a:pathLst>
            </a:custGeom>
            <a:solidFill>
              <a:srgbClr val="6E2522"/>
            </a:solidFill>
          </p:spPr>
          <p:txBody>
            <a:bodyPr wrap="square" lIns="0" tIns="0" rIns="0" bIns="0" rtlCol="0"/>
            <a:lstStyle/>
            <a:p>
              <a:endParaRPr/>
            </a:p>
          </p:txBody>
        </p:sp>
        <p:sp>
          <p:nvSpPr>
            <p:cNvPr id="1771" name="object 1774">
              <a:extLst>
                <a:ext uri="{FF2B5EF4-FFF2-40B4-BE49-F238E27FC236}">
                  <a16:creationId xmlns:a16="http://schemas.microsoft.com/office/drawing/2014/main" id="{E6E8D981-4B17-3330-1037-FB723B8C8287}"/>
                </a:ext>
              </a:extLst>
            </p:cNvPr>
            <p:cNvSpPr/>
            <p:nvPr/>
          </p:nvSpPr>
          <p:spPr>
            <a:xfrm>
              <a:off x="6317659" y="2749237"/>
              <a:ext cx="1270" cy="6350"/>
            </a:xfrm>
            <a:custGeom>
              <a:avLst/>
              <a:gdLst/>
              <a:ahLst/>
              <a:cxnLst/>
              <a:rect l="l" t="t" r="r" b="b"/>
              <a:pathLst>
                <a:path w="1270" h="6350">
                  <a:moveTo>
                    <a:pt x="863" y="0"/>
                  </a:moveTo>
                  <a:lnTo>
                    <a:pt x="0" y="0"/>
                  </a:lnTo>
                  <a:lnTo>
                    <a:pt x="0" y="5778"/>
                  </a:lnTo>
                  <a:lnTo>
                    <a:pt x="863" y="5778"/>
                  </a:lnTo>
                  <a:lnTo>
                    <a:pt x="863" y="0"/>
                  </a:lnTo>
                  <a:close/>
                </a:path>
              </a:pathLst>
            </a:custGeom>
            <a:solidFill>
              <a:srgbClr val="C56853"/>
            </a:solidFill>
          </p:spPr>
          <p:txBody>
            <a:bodyPr wrap="square" lIns="0" tIns="0" rIns="0" bIns="0" rtlCol="0"/>
            <a:lstStyle/>
            <a:p>
              <a:endParaRPr/>
            </a:p>
          </p:txBody>
        </p:sp>
        <p:sp>
          <p:nvSpPr>
            <p:cNvPr id="1772" name="object 1775">
              <a:extLst>
                <a:ext uri="{FF2B5EF4-FFF2-40B4-BE49-F238E27FC236}">
                  <a16:creationId xmlns:a16="http://schemas.microsoft.com/office/drawing/2014/main" id="{A611B1DB-1F42-A98F-3E93-9B970C6DD804}"/>
                </a:ext>
              </a:extLst>
            </p:cNvPr>
            <p:cNvSpPr/>
            <p:nvPr/>
          </p:nvSpPr>
          <p:spPr>
            <a:xfrm>
              <a:off x="6220332" y="2751251"/>
              <a:ext cx="1270" cy="3175"/>
            </a:xfrm>
            <a:custGeom>
              <a:avLst/>
              <a:gdLst/>
              <a:ahLst/>
              <a:cxnLst/>
              <a:rect l="l" t="t" r="r" b="b"/>
              <a:pathLst>
                <a:path w="1270" h="3175">
                  <a:moveTo>
                    <a:pt x="1155" y="0"/>
                  </a:moveTo>
                  <a:lnTo>
                    <a:pt x="0" y="0"/>
                  </a:lnTo>
                  <a:lnTo>
                    <a:pt x="0" y="2895"/>
                  </a:lnTo>
                  <a:lnTo>
                    <a:pt x="1155" y="2895"/>
                  </a:lnTo>
                  <a:lnTo>
                    <a:pt x="1155" y="0"/>
                  </a:lnTo>
                  <a:close/>
                </a:path>
              </a:pathLst>
            </a:custGeom>
            <a:solidFill>
              <a:srgbClr val="99A4A5"/>
            </a:solidFill>
          </p:spPr>
          <p:txBody>
            <a:bodyPr wrap="square" lIns="0" tIns="0" rIns="0" bIns="0" rtlCol="0"/>
            <a:lstStyle/>
            <a:p>
              <a:endParaRPr/>
            </a:p>
          </p:txBody>
        </p:sp>
        <p:sp>
          <p:nvSpPr>
            <p:cNvPr id="1773" name="object 1776">
              <a:extLst>
                <a:ext uri="{FF2B5EF4-FFF2-40B4-BE49-F238E27FC236}">
                  <a16:creationId xmlns:a16="http://schemas.microsoft.com/office/drawing/2014/main" id="{B8470D06-A3C9-992F-B3C8-2C99E3CBBCA3}"/>
                </a:ext>
              </a:extLst>
            </p:cNvPr>
            <p:cNvSpPr/>
            <p:nvPr/>
          </p:nvSpPr>
          <p:spPr>
            <a:xfrm>
              <a:off x="6391883" y="2746349"/>
              <a:ext cx="1270" cy="6350"/>
            </a:xfrm>
            <a:custGeom>
              <a:avLst/>
              <a:gdLst/>
              <a:ahLst/>
              <a:cxnLst/>
              <a:rect l="l" t="t" r="r" b="b"/>
              <a:pathLst>
                <a:path w="1270" h="6350">
                  <a:moveTo>
                    <a:pt x="863" y="0"/>
                  </a:moveTo>
                  <a:lnTo>
                    <a:pt x="0" y="0"/>
                  </a:lnTo>
                  <a:lnTo>
                    <a:pt x="0" y="5778"/>
                  </a:lnTo>
                  <a:lnTo>
                    <a:pt x="863" y="5778"/>
                  </a:lnTo>
                  <a:lnTo>
                    <a:pt x="863" y="0"/>
                  </a:lnTo>
                  <a:close/>
                </a:path>
              </a:pathLst>
            </a:custGeom>
            <a:solidFill>
              <a:srgbClr val="999C9D"/>
            </a:solidFill>
          </p:spPr>
          <p:txBody>
            <a:bodyPr wrap="square" lIns="0" tIns="0" rIns="0" bIns="0" rtlCol="0"/>
            <a:lstStyle/>
            <a:p>
              <a:endParaRPr/>
            </a:p>
          </p:txBody>
        </p:sp>
        <p:sp>
          <p:nvSpPr>
            <p:cNvPr id="1774" name="object 1777">
              <a:extLst>
                <a:ext uri="{FF2B5EF4-FFF2-40B4-BE49-F238E27FC236}">
                  <a16:creationId xmlns:a16="http://schemas.microsoft.com/office/drawing/2014/main" id="{38813C2F-8EBB-5577-C7C8-54B687707465}"/>
                </a:ext>
              </a:extLst>
            </p:cNvPr>
            <p:cNvSpPr/>
            <p:nvPr/>
          </p:nvSpPr>
          <p:spPr>
            <a:xfrm>
              <a:off x="6241704" y="2748376"/>
              <a:ext cx="1905" cy="1905"/>
            </a:xfrm>
            <a:custGeom>
              <a:avLst/>
              <a:gdLst/>
              <a:ahLst/>
              <a:cxnLst/>
              <a:rect l="l" t="t" r="r" b="b"/>
              <a:pathLst>
                <a:path w="1904" h="1905">
                  <a:moveTo>
                    <a:pt x="1727" y="0"/>
                  </a:moveTo>
                  <a:lnTo>
                    <a:pt x="1155" y="0"/>
                  </a:lnTo>
                  <a:lnTo>
                    <a:pt x="571" y="292"/>
                  </a:lnTo>
                  <a:lnTo>
                    <a:pt x="0" y="571"/>
                  </a:lnTo>
                  <a:lnTo>
                    <a:pt x="292" y="863"/>
                  </a:lnTo>
                  <a:lnTo>
                    <a:pt x="571" y="1155"/>
                  </a:lnTo>
                  <a:lnTo>
                    <a:pt x="863" y="1727"/>
                  </a:lnTo>
                  <a:lnTo>
                    <a:pt x="1155" y="1155"/>
                  </a:lnTo>
                  <a:lnTo>
                    <a:pt x="1435" y="571"/>
                  </a:lnTo>
                  <a:lnTo>
                    <a:pt x="1727" y="0"/>
                  </a:lnTo>
                  <a:close/>
                </a:path>
              </a:pathLst>
            </a:custGeom>
            <a:solidFill>
              <a:srgbClr val="C4BCC5"/>
            </a:solidFill>
          </p:spPr>
          <p:txBody>
            <a:bodyPr wrap="square" lIns="0" tIns="0" rIns="0" bIns="0" rtlCol="0"/>
            <a:lstStyle/>
            <a:p>
              <a:endParaRPr/>
            </a:p>
          </p:txBody>
        </p:sp>
        <p:sp>
          <p:nvSpPr>
            <p:cNvPr id="1775" name="object 1778">
              <a:extLst>
                <a:ext uri="{FF2B5EF4-FFF2-40B4-BE49-F238E27FC236}">
                  <a16:creationId xmlns:a16="http://schemas.microsoft.com/office/drawing/2014/main" id="{BF5CF413-72EA-3604-4B80-E98643633536}"/>
                </a:ext>
              </a:extLst>
            </p:cNvPr>
            <p:cNvSpPr/>
            <p:nvPr/>
          </p:nvSpPr>
          <p:spPr>
            <a:xfrm>
              <a:off x="6266540" y="2609743"/>
              <a:ext cx="19685" cy="140970"/>
            </a:xfrm>
            <a:custGeom>
              <a:avLst/>
              <a:gdLst/>
              <a:ahLst/>
              <a:cxnLst/>
              <a:rect l="l" t="t" r="r" b="b"/>
              <a:pathLst>
                <a:path w="19685" h="140969">
                  <a:moveTo>
                    <a:pt x="10680" y="136601"/>
                  </a:moveTo>
                  <a:lnTo>
                    <a:pt x="8369" y="136601"/>
                  </a:lnTo>
                  <a:lnTo>
                    <a:pt x="9525" y="137185"/>
                  </a:lnTo>
                  <a:lnTo>
                    <a:pt x="9525" y="139204"/>
                  </a:lnTo>
                  <a:lnTo>
                    <a:pt x="9817" y="140360"/>
                  </a:lnTo>
                  <a:lnTo>
                    <a:pt x="10680" y="140360"/>
                  </a:lnTo>
                  <a:lnTo>
                    <a:pt x="10680" y="136601"/>
                  </a:lnTo>
                  <a:close/>
                </a:path>
                <a:path w="19685" h="140969">
                  <a:moveTo>
                    <a:pt x="2590" y="71043"/>
                  </a:moveTo>
                  <a:lnTo>
                    <a:pt x="2311" y="71043"/>
                  </a:lnTo>
                  <a:lnTo>
                    <a:pt x="2216" y="75208"/>
                  </a:lnTo>
                  <a:lnTo>
                    <a:pt x="1155" y="79717"/>
                  </a:lnTo>
                  <a:lnTo>
                    <a:pt x="4038" y="82600"/>
                  </a:lnTo>
                  <a:lnTo>
                    <a:pt x="2019" y="82600"/>
                  </a:lnTo>
                  <a:lnTo>
                    <a:pt x="3969" y="92397"/>
                  </a:lnTo>
                  <a:lnTo>
                    <a:pt x="9817" y="122174"/>
                  </a:lnTo>
                  <a:lnTo>
                    <a:pt x="8953" y="122174"/>
                  </a:lnTo>
                  <a:lnTo>
                    <a:pt x="7797" y="122745"/>
                  </a:lnTo>
                  <a:lnTo>
                    <a:pt x="10109" y="126504"/>
                  </a:lnTo>
                  <a:lnTo>
                    <a:pt x="8089" y="132270"/>
                  </a:lnTo>
                  <a:lnTo>
                    <a:pt x="7797" y="136601"/>
                  </a:lnTo>
                  <a:lnTo>
                    <a:pt x="10680" y="136601"/>
                  </a:lnTo>
                  <a:lnTo>
                    <a:pt x="11264" y="136893"/>
                  </a:lnTo>
                  <a:lnTo>
                    <a:pt x="12407" y="138049"/>
                  </a:lnTo>
                  <a:lnTo>
                    <a:pt x="13855" y="135737"/>
                  </a:lnTo>
                  <a:lnTo>
                    <a:pt x="15595" y="120142"/>
                  </a:lnTo>
                  <a:lnTo>
                    <a:pt x="14439" y="119862"/>
                  </a:lnTo>
                  <a:lnTo>
                    <a:pt x="12700" y="119278"/>
                  </a:lnTo>
                  <a:lnTo>
                    <a:pt x="12992" y="118414"/>
                  </a:lnTo>
                  <a:lnTo>
                    <a:pt x="13284" y="117843"/>
                  </a:lnTo>
                  <a:lnTo>
                    <a:pt x="13855" y="117259"/>
                  </a:lnTo>
                  <a:lnTo>
                    <a:pt x="14722" y="117259"/>
                  </a:lnTo>
                  <a:lnTo>
                    <a:pt x="13855" y="113792"/>
                  </a:lnTo>
                  <a:lnTo>
                    <a:pt x="13576" y="111480"/>
                  </a:lnTo>
                  <a:lnTo>
                    <a:pt x="15595" y="111480"/>
                  </a:lnTo>
                  <a:lnTo>
                    <a:pt x="15303" y="108889"/>
                  </a:lnTo>
                  <a:lnTo>
                    <a:pt x="15303" y="104254"/>
                  </a:lnTo>
                  <a:lnTo>
                    <a:pt x="19342" y="97624"/>
                  </a:lnTo>
                  <a:lnTo>
                    <a:pt x="16790" y="90970"/>
                  </a:lnTo>
                  <a:lnTo>
                    <a:pt x="9817" y="90970"/>
                  </a:lnTo>
                  <a:lnTo>
                    <a:pt x="8953" y="90690"/>
                  </a:lnTo>
                  <a:lnTo>
                    <a:pt x="8369" y="90398"/>
                  </a:lnTo>
                  <a:lnTo>
                    <a:pt x="7797" y="90398"/>
                  </a:lnTo>
                  <a:lnTo>
                    <a:pt x="7797" y="89535"/>
                  </a:lnTo>
                  <a:lnTo>
                    <a:pt x="9817" y="89535"/>
                  </a:lnTo>
                  <a:lnTo>
                    <a:pt x="7222" y="73211"/>
                  </a:lnTo>
                  <a:lnTo>
                    <a:pt x="7074" y="71628"/>
                  </a:lnTo>
                  <a:lnTo>
                    <a:pt x="3746" y="71628"/>
                  </a:lnTo>
                  <a:lnTo>
                    <a:pt x="2590" y="71043"/>
                  </a:lnTo>
                  <a:close/>
                </a:path>
                <a:path w="19685" h="140969">
                  <a:moveTo>
                    <a:pt x="14722" y="117259"/>
                  </a:moveTo>
                  <a:lnTo>
                    <a:pt x="13855" y="117259"/>
                  </a:lnTo>
                  <a:lnTo>
                    <a:pt x="15011" y="118414"/>
                  </a:lnTo>
                  <a:lnTo>
                    <a:pt x="14722" y="117259"/>
                  </a:lnTo>
                  <a:close/>
                </a:path>
                <a:path w="19685" h="140969">
                  <a:moveTo>
                    <a:pt x="12700" y="56603"/>
                  </a:moveTo>
                  <a:lnTo>
                    <a:pt x="12128" y="57188"/>
                  </a:lnTo>
                  <a:lnTo>
                    <a:pt x="11836" y="57759"/>
                  </a:lnTo>
                  <a:lnTo>
                    <a:pt x="11544" y="58635"/>
                  </a:lnTo>
                  <a:lnTo>
                    <a:pt x="9817" y="90970"/>
                  </a:lnTo>
                  <a:lnTo>
                    <a:pt x="16790" y="90970"/>
                  </a:lnTo>
                  <a:lnTo>
                    <a:pt x="16571" y="90398"/>
                  </a:lnTo>
                  <a:lnTo>
                    <a:pt x="16459" y="82600"/>
                  </a:lnTo>
                  <a:lnTo>
                    <a:pt x="14865" y="74803"/>
                  </a:lnTo>
                  <a:lnTo>
                    <a:pt x="14036" y="70035"/>
                  </a:lnTo>
                  <a:lnTo>
                    <a:pt x="13408" y="64646"/>
                  </a:lnTo>
                  <a:lnTo>
                    <a:pt x="12700" y="56603"/>
                  </a:lnTo>
                  <a:close/>
                </a:path>
                <a:path w="19685" h="140969">
                  <a:moveTo>
                    <a:pt x="1155" y="0"/>
                  </a:moveTo>
                  <a:lnTo>
                    <a:pt x="0" y="0"/>
                  </a:lnTo>
                  <a:lnTo>
                    <a:pt x="832" y="7647"/>
                  </a:lnTo>
                  <a:lnTo>
                    <a:pt x="1227" y="13467"/>
                  </a:lnTo>
                  <a:lnTo>
                    <a:pt x="1246" y="24841"/>
                  </a:lnTo>
                  <a:lnTo>
                    <a:pt x="1155" y="31775"/>
                  </a:lnTo>
                  <a:lnTo>
                    <a:pt x="2882" y="31775"/>
                  </a:lnTo>
                  <a:lnTo>
                    <a:pt x="2882" y="32639"/>
                  </a:lnTo>
                  <a:lnTo>
                    <a:pt x="0" y="32639"/>
                  </a:lnTo>
                  <a:lnTo>
                    <a:pt x="0" y="56603"/>
                  </a:lnTo>
                  <a:lnTo>
                    <a:pt x="2019" y="56603"/>
                  </a:lnTo>
                  <a:lnTo>
                    <a:pt x="1727" y="57759"/>
                  </a:lnTo>
                  <a:lnTo>
                    <a:pt x="1155" y="60655"/>
                  </a:lnTo>
                  <a:lnTo>
                    <a:pt x="1727" y="61518"/>
                  </a:lnTo>
                  <a:lnTo>
                    <a:pt x="3467" y="63246"/>
                  </a:lnTo>
                  <a:lnTo>
                    <a:pt x="2019" y="65265"/>
                  </a:lnTo>
                  <a:lnTo>
                    <a:pt x="2019" y="67297"/>
                  </a:lnTo>
                  <a:lnTo>
                    <a:pt x="2882" y="67297"/>
                  </a:lnTo>
                  <a:lnTo>
                    <a:pt x="4622" y="67868"/>
                  </a:lnTo>
                  <a:lnTo>
                    <a:pt x="4038" y="70180"/>
                  </a:lnTo>
                  <a:lnTo>
                    <a:pt x="3746" y="71628"/>
                  </a:lnTo>
                  <a:lnTo>
                    <a:pt x="7074" y="71628"/>
                  </a:lnTo>
                  <a:lnTo>
                    <a:pt x="5735" y="57292"/>
                  </a:lnTo>
                  <a:lnTo>
                    <a:pt x="5061" y="41321"/>
                  </a:lnTo>
                  <a:lnTo>
                    <a:pt x="4902" y="24841"/>
                  </a:lnTo>
                  <a:lnTo>
                    <a:pt x="11679" y="24841"/>
                  </a:lnTo>
                  <a:lnTo>
                    <a:pt x="10714" y="13467"/>
                  </a:lnTo>
                  <a:lnTo>
                    <a:pt x="7797" y="2895"/>
                  </a:lnTo>
                  <a:lnTo>
                    <a:pt x="5778" y="1727"/>
                  </a:lnTo>
                  <a:lnTo>
                    <a:pt x="1155" y="1727"/>
                  </a:lnTo>
                  <a:lnTo>
                    <a:pt x="1155" y="0"/>
                  </a:lnTo>
                  <a:close/>
                </a:path>
                <a:path w="19685" h="140969">
                  <a:moveTo>
                    <a:pt x="11851" y="26860"/>
                  </a:moveTo>
                  <a:lnTo>
                    <a:pt x="7797" y="26860"/>
                  </a:lnTo>
                  <a:lnTo>
                    <a:pt x="9642" y="41321"/>
                  </a:lnTo>
                  <a:lnTo>
                    <a:pt x="10515" y="47775"/>
                  </a:lnTo>
                  <a:lnTo>
                    <a:pt x="11544" y="54876"/>
                  </a:lnTo>
                  <a:lnTo>
                    <a:pt x="12128" y="55448"/>
                  </a:lnTo>
                  <a:lnTo>
                    <a:pt x="12700" y="55740"/>
                  </a:lnTo>
                  <a:lnTo>
                    <a:pt x="12541" y="45654"/>
                  </a:lnTo>
                  <a:lnTo>
                    <a:pt x="12087" y="29641"/>
                  </a:lnTo>
                  <a:lnTo>
                    <a:pt x="11851" y="26860"/>
                  </a:lnTo>
                  <a:close/>
                </a:path>
                <a:path w="19685" h="140969">
                  <a:moveTo>
                    <a:pt x="11679" y="24841"/>
                  </a:moveTo>
                  <a:lnTo>
                    <a:pt x="4902" y="24841"/>
                  </a:lnTo>
                  <a:lnTo>
                    <a:pt x="4910" y="25730"/>
                  </a:lnTo>
                  <a:lnTo>
                    <a:pt x="5486" y="27444"/>
                  </a:lnTo>
                  <a:lnTo>
                    <a:pt x="6057" y="27152"/>
                  </a:lnTo>
                  <a:lnTo>
                    <a:pt x="6934" y="26860"/>
                  </a:lnTo>
                  <a:lnTo>
                    <a:pt x="11851" y="26860"/>
                  </a:lnTo>
                  <a:lnTo>
                    <a:pt x="11679" y="24841"/>
                  </a:lnTo>
                  <a:close/>
                </a:path>
                <a:path w="19685" h="140969">
                  <a:moveTo>
                    <a:pt x="2019" y="0"/>
                  </a:moveTo>
                  <a:lnTo>
                    <a:pt x="2019" y="1727"/>
                  </a:lnTo>
                  <a:lnTo>
                    <a:pt x="5778" y="1727"/>
                  </a:lnTo>
                  <a:lnTo>
                    <a:pt x="3746" y="863"/>
                  </a:lnTo>
                  <a:lnTo>
                    <a:pt x="2019" y="0"/>
                  </a:lnTo>
                  <a:close/>
                </a:path>
              </a:pathLst>
            </a:custGeom>
            <a:solidFill>
              <a:srgbClr val="8C2F26"/>
            </a:solidFill>
          </p:spPr>
          <p:txBody>
            <a:bodyPr wrap="square" lIns="0" tIns="0" rIns="0" bIns="0" rtlCol="0"/>
            <a:lstStyle/>
            <a:p>
              <a:endParaRPr/>
            </a:p>
          </p:txBody>
        </p:sp>
        <p:sp>
          <p:nvSpPr>
            <p:cNvPr id="1776" name="object 1779">
              <a:extLst>
                <a:ext uri="{FF2B5EF4-FFF2-40B4-BE49-F238E27FC236}">
                  <a16:creationId xmlns:a16="http://schemas.microsoft.com/office/drawing/2014/main" id="{EB802034-7982-951D-F3C3-CC1DB08C9FE1}"/>
                </a:ext>
              </a:extLst>
            </p:cNvPr>
            <p:cNvSpPr/>
            <p:nvPr/>
          </p:nvSpPr>
          <p:spPr>
            <a:xfrm>
              <a:off x="6286755" y="2746344"/>
              <a:ext cx="2540" cy="2540"/>
            </a:xfrm>
            <a:custGeom>
              <a:avLst/>
              <a:gdLst/>
              <a:ahLst/>
              <a:cxnLst/>
              <a:rect l="l" t="t" r="r" b="b"/>
              <a:pathLst>
                <a:path w="2539" h="2539">
                  <a:moveTo>
                    <a:pt x="2032" y="0"/>
                  </a:moveTo>
                  <a:lnTo>
                    <a:pt x="584" y="0"/>
                  </a:lnTo>
                  <a:lnTo>
                    <a:pt x="292" y="584"/>
                  </a:lnTo>
                  <a:lnTo>
                    <a:pt x="0" y="1155"/>
                  </a:lnTo>
                  <a:lnTo>
                    <a:pt x="0" y="2031"/>
                  </a:lnTo>
                  <a:lnTo>
                    <a:pt x="863" y="2031"/>
                  </a:lnTo>
                  <a:lnTo>
                    <a:pt x="1447" y="2311"/>
                  </a:lnTo>
                  <a:lnTo>
                    <a:pt x="1447" y="1447"/>
                  </a:lnTo>
                  <a:lnTo>
                    <a:pt x="1727" y="584"/>
                  </a:lnTo>
                  <a:lnTo>
                    <a:pt x="2032" y="0"/>
                  </a:lnTo>
                  <a:close/>
                </a:path>
              </a:pathLst>
            </a:custGeom>
            <a:solidFill>
              <a:srgbClr val="DC8772"/>
            </a:solidFill>
          </p:spPr>
          <p:txBody>
            <a:bodyPr wrap="square" lIns="0" tIns="0" rIns="0" bIns="0" rtlCol="0"/>
            <a:lstStyle/>
            <a:p>
              <a:endParaRPr/>
            </a:p>
          </p:txBody>
        </p:sp>
        <p:sp>
          <p:nvSpPr>
            <p:cNvPr id="1777" name="object 1780">
              <a:extLst>
                <a:ext uri="{FF2B5EF4-FFF2-40B4-BE49-F238E27FC236}">
                  <a16:creationId xmlns:a16="http://schemas.microsoft.com/office/drawing/2014/main" id="{CBF2E822-3DFA-0EF6-0718-F982F18D3EBE}"/>
                </a:ext>
              </a:extLst>
            </p:cNvPr>
            <p:cNvSpPr/>
            <p:nvPr/>
          </p:nvSpPr>
          <p:spPr>
            <a:xfrm>
              <a:off x="6317659" y="2743463"/>
              <a:ext cx="1270" cy="5080"/>
            </a:xfrm>
            <a:custGeom>
              <a:avLst/>
              <a:gdLst/>
              <a:ahLst/>
              <a:cxnLst/>
              <a:rect l="l" t="t" r="r" b="b"/>
              <a:pathLst>
                <a:path w="1270" h="5080">
                  <a:moveTo>
                    <a:pt x="863" y="0"/>
                  </a:moveTo>
                  <a:lnTo>
                    <a:pt x="0" y="0"/>
                  </a:lnTo>
                  <a:lnTo>
                    <a:pt x="0" y="4914"/>
                  </a:lnTo>
                  <a:lnTo>
                    <a:pt x="863" y="4914"/>
                  </a:lnTo>
                  <a:lnTo>
                    <a:pt x="863" y="0"/>
                  </a:lnTo>
                  <a:close/>
                </a:path>
              </a:pathLst>
            </a:custGeom>
            <a:solidFill>
              <a:srgbClr val="C56853"/>
            </a:solidFill>
          </p:spPr>
          <p:txBody>
            <a:bodyPr wrap="square" lIns="0" tIns="0" rIns="0" bIns="0" rtlCol="0"/>
            <a:lstStyle/>
            <a:p>
              <a:endParaRPr/>
            </a:p>
          </p:txBody>
        </p:sp>
        <p:sp>
          <p:nvSpPr>
            <p:cNvPr id="1778" name="object 1781">
              <a:extLst>
                <a:ext uri="{FF2B5EF4-FFF2-40B4-BE49-F238E27FC236}">
                  <a16:creationId xmlns:a16="http://schemas.microsoft.com/office/drawing/2014/main" id="{00982004-9C8B-AE98-3725-E8BE8D34401A}"/>
                </a:ext>
              </a:extLst>
            </p:cNvPr>
            <p:cNvSpPr/>
            <p:nvPr/>
          </p:nvSpPr>
          <p:spPr>
            <a:xfrm>
              <a:off x="6266543" y="2743465"/>
              <a:ext cx="1270" cy="4445"/>
            </a:xfrm>
            <a:custGeom>
              <a:avLst/>
              <a:gdLst/>
              <a:ahLst/>
              <a:cxnLst/>
              <a:rect l="l" t="t" r="r" b="b"/>
              <a:pathLst>
                <a:path w="1270" h="4444">
                  <a:moveTo>
                    <a:pt x="1155" y="0"/>
                  </a:moveTo>
                  <a:lnTo>
                    <a:pt x="0" y="0"/>
                  </a:lnTo>
                  <a:lnTo>
                    <a:pt x="0" y="1435"/>
                  </a:lnTo>
                  <a:lnTo>
                    <a:pt x="279" y="2882"/>
                  </a:lnTo>
                  <a:lnTo>
                    <a:pt x="571" y="4330"/>
                  </a:lnTo>
                  <a:lnTo>
                    <a:pt x="571" y="2882"/>
                  </a:lnTo>
                  <a:lnTo>
                    <a:pt x="1155" y="0"/>
                  </a:lnTo>
                  <a:close/>
                </a:path>
              </a:pathLst>
            </a:custGeom>
            <a:solidFill>
              <a:srgbClr val="B7654F"/>
            </a:solidFill>
          </p:spPr>
          <p:txBody>
            <a:bodyPr wrap="square" lIns="0" tIns="0" rIns="0" bIns="0" rtlCol="0"/>
            <a:lstStyle/>
            <a:p>
              <a:endParaRPr/>
            </a:p>
          </p:txBody>
        </p:sp>
        <p:sp>
          <p:nvSpPr>
            <p:cNvPr id="1779" name="object 1782">
              <a:extLst>
                <a:ext uri="{FF2B5EF4-FFF2-40B4-BE49-F238E27FC236}">
                  <a16:creationId xmlns:a16="http://schemas.microsoft.com/office/drawing/2014/main" id="{BC1BD525-404C-6FAB-E5AC-4938C1AA46AD}"/>
                </a:ext>
              </a:extLst>
            </p:cNvPr>
            <p:cNvSpPr/>
            <p:nvPr/>
          </p:nvSpPr>
          <p:spPr>
            <a:xfrm>
              <a:off x="6392748" y="2742594"/>
              <a:ext cx="1270" cy="5080"/>
            </a:xfrm>
            <a:custGeom>
              <a:avLst/>
              <a:gdLst/>
              <a:ahLst/>
              <a:cxnLst/>
              <a:rect l="l" t="t" r="r" b="b"/>
              <a:pathLst>
                <a:path w="1270" h="5080">
                  <a:moveTo>
                    <a:pt x="863" y="0"/>
                  </a:moveTo>
                  <a:lnTo>
                    <a:pt x="0" y="0"/>
                  </a:lnTo>
                  <a:lnTo>
                    <a:pt x="0" y="4622"/>
                  </a:lnTo>
                  <a:lnTo>
                    <a:pt x="292" y="2895"/>
                  </a:lnTo>
                  <a:lnTo>
                    <a:pt x="584" y="1447"/>
                  </a:lnTo>
                  <a:lnTo>
                    <a:pt x="863" y="0"/>
                  </a:lnTo>
                  <a:close/>
                </a:path>
              </a:pathLst>
            </a:custGeom>
            <a:solidFill>
              <a:srgbClr val="CDCFCE"/>
            </a:solidFill>
          </p:spPr>
          <p:txBody>
            <a:bodyPr wrap="square" lIns="0" tIns="0" rIns="0" bIns="0" rtlCol="0"/>
            <a:lstStyle/>
            <a:p>
              <a:endParaRPr/>
            </a:p>
          </p:txBody>
        </p:sp>
        <p:sp>
          <p:nvSpPr>
            <p:cNvPr id="1780" name="object 1783">
              <a:extLst>
                <a:ext uri="{FF2B5EF4-FFF2-40B4-BE49-F238E27FC236}">
                  <a16:creationId xmlns:a16="http://schemas.microsoft.com/office/drawing/2014/main" id="{58240627-59CE-A91D-4EE2-906A94785D41}"/>
                </a:ext>
              </a:extLst>
            </p:cNvPr>
            <p:cNvSpPr/>
            <p:nvPr/>
          </p:nvSpPr>
          <p:spPr>
            <a:xfrm>
              <a:off x="6287330" y="2731047"/>
              <a:ext cx="1905" cy="15875"/>
            </a:xfrm>
            <a:custGeom>
              <a:avLst/>
              <a:gdLst/>
              <a:ahLst/>
              <a:cxnLst/>
              <a:rect l="l" t="t" r="r" b="b"/>
              <a:pathLst>
                <a:path w="1904" h="15875">
                  <a:moveTo>
                    <a:pt x="584" y="0"/>
                  </a:moveTo>
                  <a:lnTo>
                    <a:pt x="0" y="9817"/>
                  </a:lnTo>
                  <a:lnTo>
                    <a:pt x="0" y="15303"/>
                  </a:lnTo>
                  <a:lnTo>
                    <a:pt x="1447" y="15303"/>
                  </a:lnTo>
                  <a:lnTo>
                    <a:pt x="584" y="0"/>
                  </a:lnTo>
                  <a:close/>
                </a:path>
              </a:pathLst>
            </a:custGeom>
            <a:solidFill>
              <a:srgbClr val="CB8F83"/>
            </a:solidFill>
          </p:spPr>
          <p:txBody>
            <a:bodyPr wrap="square" lIns="0" tIns="0" rIns="0" bIns="0" rtlCol="0"/>
            <a:lstStyle/>
            <a:p>
              <a:endParaRPr/>
            </a:p>
          </p:txBody>
        </p:sp>
        <p:sp>
          <p:nvSpPr>
            <p:cNvPr id="1781" name="object 1784">
              <a:extLst>
                <a:ext uri="{FF2B5EF4-FFF2-40B4-BE49-F238E27FC236}">
                  <a16:creationId xmlns:a16="http://schemas.microsoft.com/office/drawing/2014/main" id="{BE8AA887-7DCF-1AC8-50A6-245354437931}"/>
                </a:ext>
              </a:extLst>
            </p:cNvPr>
            <p:cNvSpPr/>
            <p:nvPr/>
          </p:nvSpPr>
          <p:spPr>
            <a:xfrm>
              <a:off x="6391883" y="2735670"/>
              <a:ext cx="1270" cy="10795"/>
            </a:xfrm>
            <a:custGeom>
              <a:avLst/>
              <a:gdLst/>
              <a:ahLst/>
              <a:cxnLst/>
              <a:rect l="l" t="t" r="r" b="b"/>
              <a:pathLst>
                <a:path w="1270" h="10794">
                  <a:moveTo>
                    <a:pt x="863" y="0"/>
                  </a:moveTo>
                  <a:lnTo>
                    <a:pt x="571" y="3454"/>
                  </a:lnTo>
                  <a:lnTo>
                    <a:pt x="0" y="10680"/>
                  </a:lnTo>
                  <a:lnTo>
                    <a:pt x="863" y="10680"/>
                  </a:lnTo>
                  <a:lnTo>
                    <a:pt x="863" y="0"/>
                  </a:lnTo>
                  <a:close/>
                </a:path>
              </a:pathLst>
            </a:custGeom>
            <a:solidFill>
              <a:srgbClr val="919495"/>
            </a:solidFill>
          </p:spPr>
          <p:txBody>
            <a:bodyPr wrap="square" lIns="0" tIns="0" rIns="0" bIns="0" rtlCol="0"/>
            <a:lstStyle/>
            <a:p>
              <a:endParaRPr/>
            </a:p>
          </p:txBody>
        </p:sp>
        <p:sp>
          <p:nvSpPr>
            <p:cNvPr id="1782" name="object 1785">
              <a:extLst>
                <a:ext uri="{FF2B5EF4-FFF2-40B4-BE49-F238E27FC236}">
                  <a16:creationId xmlns:a16="http://schemas.microsoft.com/office/drawing/2014/main" id="{98AC754C-EA52-5804-F096-31208EDDFD92}"/>
                </a:ext>
              </a:extLst>
            </p:cNvPr>
            <p:cNvSpPr/>
            <p:nvPr/>
          </p:nvSpPr>
          <p:spPr>
            <a:xfrm>
              <a:off x="6286746" y="2721796"/>
              <a:ext cx="1270" cy="24130"/>
            </a:xfrm>
            <a:custGeom>
              <a:avLst/>
              <a:gdLst/>
              <a:ahLst/>
              <a:cxnLst/>
              <a:rect l="l" t="t" r="r" b="b"/>
              <a:pathLst>
                <a:path w="1270" h="24130">
                  <a:moveTo>
                    <a:pt x="584" y="0"/>
                  </a:moveTo>
                  <a:lnTo>
                    <a:pt x="0" y="0"/>
                  </a:lnTo>
                  <a:lnTo>
                    <a:pt x="0" y="14160"/>
                  </a:lnTo>
                  <a:lnTo>
                    <a:pt x="584" y="23977"/>
                  </a:lnTo>
                  <a:lnTo>
                    <a:pt x="584" y="19062"/>
                  </a:lnTo>
                  <a:lnTo>
                    <a:pt x="1168" y="9245"/>
                  </a:lnTo>
                  <a:lnTo>
                    <a:pt x="1168" y="584"/>
                  </a:lnTo>
                  <a:lnTo>
                    <a:pt x="584" y="0"/>
                  </a:lnTo>
                  <a:close/>
                </a:path>
              </a:pathLst>
            </a:custGeom>
            <a:solidFill>
              <a:srgbClr val="DC8772"/>
            </a:solidFill>
          </p:spPr>
          <p:txBody>
            <a:bodyPr wrap="square" lIns="0" tIns="0" rIns="0" bIns="0" rtlCol="0"/>
            <a:lstStyle/>
            <a:p>
              <a:endParaRPr/>
            </a:p>
          </p:txBody>
        </p:sp>
        <p:sp>
          <p:nvSpPr>
            <p:cNvPr id="1783" name="object 1786">
              <a:extLst>
                <a:ext uri="{FF2B5EF4-FFF2-40B4-BE49-F238E27FC236}">
                  <a16:creationId xmlns:a16="http://schemas.microsoft.com/office/drawing/2014/main" id="{1367D0A3-F537-0336-C4F6-6AC4145B3263}"/>
                </a:ext>
              </a:extLst>
            </p:cNvPr>
            <p:cNvSpPr/>
            <p:nvPr/>
          </p:nvSpPr>
          <p:spPr>
            <a:xfrm>
              <a:off x="6220326" y="2741446"/>
              <a:ext cx="1270" cy="3175"/>
            </a:xfrm>
            <a:custGeom>
              <a:avLst/>
              <a:gdLst/>
              <a:ahLst/>
              <a:cxnLst/>
              <a:rect l="l" t="t" r="r" b="b"/>
              <a:pathLst>
                <a:path w="1270" h="3175">
                  <a:moveTo>
                    <a:pt x="0" y="0"/>
                  </a:moveTo>
                  <a:lnTo>
                    <a:pt x="584" y="1727"/>
                  </a:lnTo>
                  <a:lnTo>
                    <a:pt x="1155" y="2882"/>
                  </a:lnTo>
                  <a:lnTo>
                    <a:pt x="863" y="571"/>
                  </a:lnTo>
                  <a:lnTo>
                    <a:pt x="0" y="0"/>
                  </a:lnTo>
                  <a:close/>
                </a:path>
              </a:pathLst>
            </a:custGeom>
            <a:solidFill>
              <a:srgbClr val="99A4A5"/>
            </a:solidFill>
          </p:spPr>
          <p:txBody>
            <a:bodyPr wrap="square" lIns="0" tIns="0" rIns="0" bIns="0" rtlCol="0"/>
            <a:lstStyle/>
            <a:p>
              <a:endParaRPr/>
            </a:p>
          </p:txBody>
        </p:sp>
        <p:sp>
          <p:nvSpPr>
            <p:cNvPr id="1784" name="object 1787">
              <a:extLst>
                <a:ext uri="{FF2B5EF4-FFF2-40B4-BE49-F238E27FC236}">
                  <a16:creationId xmlns:a16="http://schemas.microsoft.com/office/drawing/2014/main" id="{33D6EE30-5846-1EF1-91D5-6E3D8534E981}"/>
                </a:ext>
              </a:extLst>
            </p:cNvPr>
            <p:cNvSpPr/>
            <p:nvPr/>
          </p:nvSpPr>
          <p:spPr>
            <a:xfrm>
              <a:off x="6205595" y="2725263"/>
              <a:ext cx="8890" cy="18415"/>
            </a:xfrm>
            <a:custGeom>
              <a:avLst/>
              <a:gdLst/>
              <a:ahLst/>
              <a:cxnLst/>
              <a:rect l="l" t="t" r="r" b="b"/>
              <a:pathLst>
                <a:path w="8889" h="18414">
                  <a:moveTo>
                    <a:pt x="1447" y="1739"/>
                  </a:moveTo>
                  <a:lnTo>
                    <a:pt x="0" y="6934"/>
                  </a:lnTo>
                  <a:lnTo>
                    <a:pt x="1739" y="13576"/>
                  </a:lnTo>
                  <a:lnTo>
                    <a:pt x="4914" y="17906"/>
                  </a:lnTo>
                  <a:lnTo>
                    <a:pt x="5486" y="17614"/>
                  </a:lnTo>
                  <a:lnTo>
                    <a:pt x="6362" y="17335"/>
                  </a:lnTo>
                  <a:lnTo>
                    <a:pt x="7226" y="17335"/>
                  </a:lnTo>
                  <a:lnTo>
                    <a:pt x="8381" y="8966"/>
                  </a:lnTo>
                  <a:lnTo>
                    <a:pt x="8240" y="4622"/>
                  </a:lnTo>
                  <a:lnTo>
                    <a:pt x="2311" y="4622"/>
                  </a:lnTo>
                  <a:lnTo>
                    <a:pt x="2019" y="3467"/>
                  </a:lnTo>
                  <a:lnTo>
                    <a:pt x="1447" y="1739"/>
                  </a:lnTo>
                  <a:close/>
                </a:path>
                <a:path w="8889" h="18414">
                  <a:moveTo>
                    <a:pt x="8146" y="1739"/>
                  </a:moveTo>
                  <a:lnTo>
                    <a:pt x="6070" y="1739"/>
                  </a:lnTo>
                  <a:lnTo>
                    <a:pt x="6642" y="2895"/>
                  </a:lnTo>
                  <a:lnTo>
                    <a:pt x="6934" y="3759"/>
                  </a:lnTo>
                  <a:lnTo>
                    <a:pt x="5206" y="4051"/>
                  </a:lnTo>
                  <a:lnTo>
                    <a:pt x="2311" y="4622"/>
                  </a:lnTo>
                  <a:lnTo>
                    <a:pt x="8240" y="4622"/>
                  </a:lnTo>
                  <a:lnTo>
                    <a:pt x="8146" y="1739"/>
                  </a:lnTo>
                  <a:close/>
                </a:path>
                <a:path w="8889" h="18414">
                  <a:moveTo>
                    <a:pt x="8089" y="0"/>
                  </a:moveTo>
                  <a:lnTo>
                    <a:pt x="8089" y="1739"/>
                  </a:lnTo>
                  <a:lnTo>
                    <a:pt x="8089" y="0"/>
                  </a:lnTo>
                  <a:close/>
                </a:path>
              </a:pathLst>
            </a:custGeom>
            <a:solidFill>
              <a:srgbClr val="818485"/>
            </a:solidFill>
          </p:spPr>
          <p:txBody>
            <a:bodyPr wrap="square" lIns="0" tIns="0" rIns="0" bIns="0" rtlCol="0"/>
            <a:lstStyle/>
            <a:p>
              <a:endParaRPr/>
            </a:p>
          </p:txBody>
        </p:sp>
        <p:sp>
          <p:nvSpPr>
            <p:cNvPr id="1785" name="object 1788">
              <a:extLst>
                <a:ext uri="{FF2B5EF4-FFF2-40B4-BE49-F238E27FC236}">
                  <a16:creationId xmlns:a16="http://schemas.microsoft.com/office/drawing/2014/main" id="{0588E387-3B99-6BF5-504A-25B93E89C37D}"/>
                </a:ext>
              </a:extLst>
            </p:cNvPr>
            <p:cNvSpPr/>
            <p:nvPr/>
          </p:nvSpPr>
          <p:spPr>
            <a:xfrm>
              <a:off x="6265090" y="2707941"/>
              <a:ext cx="3175" cy="35560"/>
            </a:xfrm>
            <a:custGeom>
              <a:avLst/>
              <a:gdLst/>
              <a:ahLst/>
              <a:cxnLst/>
              <a:rect l="l" t="t" r="r" b="b"/>
              <a:pathLst>
                <a:path w="3175" h="35560">
                  <a:moveTo>
                    <a:pt x="584" y="0"/>
                  </a:moveTo>
                  <a:lnTo>
                    <a:pt x="292" y="292"/>
                  </a:lnTo>
                  <a:lnTo>
                    <a:pt x="0" y="863"/>
                  </a:lnTo>
                  <a:lnTo>
                    <a:pt x="0" y="20510"/>
                  </a:lnTo>
                  <a:lnTo>
                    <a:pt x="1155" y="21653"/>
                  </a:lnTo>
                  <a:lnTo>
                    <a:pt x="1447" y="35521"/>
                  </a:lnTo>
                  <a:lnTo>
                    <a:pt x="2603" y="35521"/>
                  </a:lnTo>
                  <a:lnTo>
                    <a:pt x="2004" y="26642"/>
                  </a:lnTo>
                  <a:lnTo>
                    <a:pt x="1484" y="17760"/>
                  </a:lnTo>
                  <a:lnTo>
                    <a:pt x="584" y="0"/>
                  </a:lnTo>
                  <a:close/>
                </a:path>
              </a:pathLst>
            </a:custGeom>
            <a:solidFill>
              <a:srgbClr val="B3503F"/>
            </a:solidFill>
          </p:spPr>
          <p:txBody>
            <a:bodyPr wrap="square" lIns="0" tIns="0" rIns="0" bIns="0" rtlCol="0"/>
            <a:lstStyle/>
            <a:p>
              <a:endParaRPr/>
            </a:p>
          </p:txBody>
        </p:sp>
        <p:sp>
          <p:nvSpPr>
            <p:cNvPr id="1786" name="object 1789">
              <a:extLst>
                <a:ext uri="{FF2B5EF4-FFF2-40B4-BE49-F238E27FC236}">
                  <a16:creationId xmlns:a16="http://schemas.microsoft.com/office/drawing/2014/main" id="{1356A1BF-7E3D-C606-75AE-DDCD7553A282}"/>
                </a:ext>
              </a:extLst>
            </p:cNvPr>
            <p:cNvSpPr/>
            <p:nvPr/>
          </p:nvSpPr>
          <p:spPr>
            <a:xfrm>
              <a:off x="6314763" y="2677904"/>
              <a:ext cx="6350" cy="64769"/>
            </a:xfrm>
            <a:custGeom>
              <a:avLst/>
              <a:gdLst/>
              <a:ahLst/>
              <a:cxnLst/>
              <a:rect l="l" t="t" r="r" b="b"/>
              <a:pathLst>
                <a:path w="6350" h="64769">
                  <a:moveTo>
                    <a:pt x="5778" y="0"/>
                  </a:moveTo>
                  <a:lnTo>
                    <a:pt x="4622" y="571"/>
                  </a:lnTo>
                  <a:lnTo>
                    <a:pt x="0" y="13576"/>
                  </a:lnTo>
                  <a:lnTo>
                    <a:pt x="0" y="22237"/>
                  </a:lnTo>
                  <a:lnTo>
                    <a:pt x="292" y="23964"/>
                  </a:lnTo>
                  <a:lnTo>
                    <a:pt x="876" y="28016"/>
                  </a:lnTo>
                  <a:lnTo>
                    <a:pt x="876" y="39560"/>
                  </a:lnTo>
                  <a:lnTo>
                    <a:pt x="584" y="41008"/>
                  </a:lnTo>
                  <a:lnTo>
                    <a:pt x="584" y="45923"/>
                  </a:lnTo>
                  <a:lnTo>
                    <a:pt x="876" y="49390"/>
                  </a:lnTo>
                  <a:lnTo>
                    <a:pt x="2031" y="56896"/>
                  </a:lnTo>
                  <a:lnTo>
                    <a:pt x="2324" y="56896"/>
                  </a:lnTo>
                  <a:lnTo>
                    <a:pt x="3467" y="57467"/>
                  </a:lnTo>
                  <a:lnTo>
                    <a:pt x="3467" y="62090"/>
                  </a:lnTo>
                  <a:lnTo>
                    <a:pt x="3759" y="64693"/>
                  </a:lnTo>
                  <a:lnTo>
                    <a:pt x="4664" y="32237"/>
                  </a:lnTo>
                  <a:lnTo>
                    <a:pt x="5273" y="13576"/>
                  </a:lnTo>
                  <a:lnTo>
                    <a:pt x="5778" y="0"/>
                  </a:lnTo>
                  <a:close/>
                </a:path>
              </a:pathLst>
            </a:custGeom>
            <a:solidFill>
              <a:srgbClr val="C56853"/>
            </a:solidFill>
          </p:spPr>
          <p:txBody>
            <a:bodyPr wrap="square" lIns="0" tIns="0" rIns="0" bIns="0" rtlCol="0"/>
            <a:lstStyle/>
            <a:p>
              <a:endParaRPr/>
            </a:p>
          </p:txBody>
        </p:sp>
        <p:sp>
          <p:nvSpPr>
            <p:cNvPr id="1787" name="object 1790">
              <a:extLst>
                <a:ext uri="{FF2B5EF4-FFF2-40B4-BE49-F238E27FC236}">
                  <a16:creationId xmlns:a16="http://schemas.microsoft.com/office/drawing/2014/main" id="{A89C1ADC-9288-9A42-3590-9B2C0C28359A}"/>
                </a:ext>
              </a:extLst>
            </p:cNvPr>
            <p:cNvSpPr/>
            <p:nvPr/>
          </p:nvSpPr>
          <p:spPr>
            <a:xfrm>
              <a:off x="6392748" y="2738551"/>
              <a:ext cx="1270" cy="4445"/>
            </a:xfrm>
            <a:custGeom>
              <a:avLst/>
              <a:gdLst/>
              <a:ahLst/>
              <a:cxnLst/>
              <a:rect l="l" t="t" r="r" b="b"/>
              <a:pathLst>
                <a:path w="1270" h="4444">
                  <a:moveTo>
                    <a:pt x="863" y="0"/>
                  </a:moveTo>
                  <a:lnTo>
                    <a:pt x="0" y="0"/>
                  </a:lnTo>
                  <a:lnTo>
                    <a:pt x="0" y="4038"/>
                  </a:lnTo>
                  <a:lnTo>
                    <a:pt x="863" y="4038"/>
                  </a:lnTo>
                  <a:lnTo>
                    <a:pt x="863" y="0"/>
                  </a:lnTo>
                  <a:close/>
                </a:path>
              </a:pathLst>
            </a:custGeom>
            <a:solidFill>
              <a:srgbClr val="B0B3B3"/>
            </a:solidFill>
          </p:spPr>
          <p:txBody>
            <a:bodyPr wrap="square" lIns="0" tIns="0" rIns="0" bIns="0" rtlCol="0"/>
            <a:lstStyle/>
            <a:p>
              <a:endParaRPr/>
            </a:p>
          </p:txBody>
        </p:sp>
        <p:sp>
          <p:nvSpPr>
            <p:cNvPr id="1788" name="object 1791">
              <a:extLst>
                <a:ext uri="{FF2B5EF4-FFF2-40B4-BE49-F238E27FC236}">
                  <a16:creationId xmlns:a16="http://schemas.microsoft.com/office/drawing/2014/main" id="{2A334837-9066-CB00-773A-5F7E98124286}"/>
                </a:ext>
              </a:extLst>
            </p:cNvPr>
            <p:cNvSpPr/>
            <p:nvPr/>
          </p:nvSpPr>
          <p:spPr>
            <a:xfrm>
              <a:off x="6285022" y="2737683"/>
              <a:ext cx="1270" cy="3810"/>
            </a:xfrm>
            <a:custGeom>
              <a:avLst/>
              <a:gdLst/>
              <a:ahLst/>
              <a:cxnLst/>
              <a:rect l="l" t="t" r="r" b="b"/>
              <a:pathLst>
                <a:path w="1270" h="3810">
                  <a:moveTo>
                    <a:pt x="863" y="0"/>
                  </a:moveTo>
                  <a:lnTo>
                    <a:pt x="0" y="0"/>
                  </a:lnTo>
                  <a:lnTo>
                    <a:pt x="0" y="3759"/>
                  </a:lnTo>
                  <a:lnTo>
                    <a:pt x="863" y="3759"/>
                  </a:lnTo>
                  <a:lnTo>
                    <a:pt x="863" y="0"/>
                  </a:lnTo>
                  <a:close/>
                </a:path>
              </a:pathLst>
            </a:custGeom>
            <a:solidFill>
              <a:srgbClr val="B3503F"/>
            </a:solidFill>
          </p:spPr>
          <p:txBody>
            <a:bodyPr wrap="square" lIns="0" tIns="0" rIns="0" bIns="0" rtlCol="0"/>
            <a:lstStyle/>
            <a:p>
              <a:endParaRPr/>
            </a:p>
          </p:txBody>
        </p:sp>
        <p:sp>
          <p:nvSpPr>
            <p:cNvPr id="1789" name="object 1792">
              <a:extLst>
                <a:ext uri="{FF2B5EF4-FFF2-40B4-BE49-F238E27FC236}">
                  <a16:creationId xmlns:a16="http://schemas.microsoft.com/office/drawing/2014/main" id="{3A90EBF4-7CA2-FB07-675C-B1C7B7756A33}"/>
                </a:ext>
              </a:extLst>
            </p:cNvPr>
            <p:cNvSpPr/>
            <p:nvPr/>
          </p:nvSpPr>
          <p:spPr>
            <a:xfrm>
              <a:off x="6220329" y="2735660"/>
              <a:ext cx="2540" cy="3175"/>
            </a:xfrm>
            <a:custGeom>
              <a:avLst/>
              <a:gdLst/>
              <a:ahLst/>
              <a:cxnLst/>
              <a:rect l="l" t="t" r="r" b="b"/>
              <a:pathLst>
                <a:path w="2539" h="3175">
                  <a:moveTo>
                    <a:pt x="1155" y="0"/>
                  </a:moveTo>
                  <a:lnTo>
                    <a:pt x="584" y="876"/>
                  </a:lnTo>
                  <a:lnTo>
                    <a:pt x="292" y="1739"/>
                  </a:lnTo>
                  <a:lnTo>
                    <a:pt x="0" y="2895"/>
                  </a:lnTo>
                  <a:lnTo>
                    <a:pt x="2019" y="2895"/>
                  </a:lnTo>
                  <a:lnTo>
                    <a:pt x="1727" y="1739"/>
                  </a:lnTo>
                  <a:lnTo>
                    <a:pt x="1447" y="876"/>
                  </a:lnTo>
                  <a:lnTo>
                    <a:pt x="1155" y="0"/>
                  </a:lnTo>
                  <a:close/>
                </a:path>
              </a:pathLst>
            </a:custGeom>
            <a:solidFill>
              <a:srgbClr val="99A4A5"/>
            </a:solidFill>
          </p:spPr>
          <p:txBody>
            <a:bodyPr wrap="square" lIns="0" tIns="0" rIns="0" bIns="0" rtlCol="0"/>
            <a:lstStyle/>
            <a:p>
              <a:endParaRPr/>
            </a:p>
          </p:txBody>
        </p:sp>
        <p:sp>
          <p:nvSpPr>
            <p:cNvPr id="1790" name="object 1793">
              <a:extLst>
                <a:ext uri="{FF2B5EF4-FFF2-40B4-BE49-F238E27FC236}">
                  <a16:creationId xmlns:a16="http://schemas.microsoft.com/office/drawing/2014/main" id="{CA5F4763-87FA-50F4-4689-99F3146D8E68}"/>
                </a:ext>
              </a:extLst>
            </p:cNvPr>
            <p:cNvSpPr/>
            <p:nvPr/>
          </p:nvSpPr>
          <p:spPr>
            <a:xfrm>
              <a:off x="6392748" y="2728154"/>
              <a:ext cx="1270" cy="10795"/>
            </a:xfrm>
            <a:custGeom>
              <a:avLst/>
              <a:gdLst/>
              <a:ahLst/>
              <a:cxnLst/>
              <a:rect l="l" t="t" r="r" b="b"/>
              <a:pathLst>
                <a:path w="1270" h="10794">
                  <a:moveTo>
                    <a:pt x="863" y="0"/>
                  </a:moveTo>
                  <a:lnTo>
                    <a:pt x="0" y="0"/>
                  </a:lnTo>
                  <a:lnTo>
                    <a:pt x="0" y="10401"/>
                  </a:lnTo>
                  <a:lnTo>
                    <a:pt x="863" y="10401"/>
                  </a:lnTo>
                  <a:lnTo>
                    <a:pt x="863" y="0"/>
                  </a:lnTo>
                  <a:close/>
                </a:path>
              </a:pathLst>
            </a:custGeom>
            <a:solidFill>
              <a:srgbClr val="A9ACAC"/>
            </a:solidFill>
          </p:spPr>
          <p:txBody>
            <a:bodyPr wrap="square" lIns="0" tIns="0" rIns="0" bIns="0" rtlCol="0"/>
            <a:lstStyle/>
            <a:p>
              <a:endParaRPr/>
            </a:p>
          </p:txBody>
        </p:sp>
        <p:sp>
          <p:nvSpPr>
            <p:cNvPr id="1791" name="object 1794">
              <a:extLst>
                <a:ext uri="{FF2B5EF4-FFF2-40B4-BE49-F238E27FC236}">
                  <a16:creationId xmlns:a16="http://schemas.microsoft.com/office/drawing/2014/main" id="{D9DB7D34-AB5E-E692-DB3E-F42204E0C528}"/>
                </a:ext>
              </a:extLst>
            </p:cNvPr>
            <p:cNvSpPr/>
            <p:nvPr/>
          </p:nvSpPr>
          <p:spPr>
            <a:xfrm>
              <a:off x="6360114" y="2726710"/>
              <a:ext cx="635" cy="10160"/>
            </a:xfrm>
            <a:custGeom>
              <a:avLst/>
              <a:gdLst/>
              <a:ahLst/>
              <a:cxnLst/>
              <a:rect l="l" t="t" r="r" b="b"/>
              <a:pathLst>
                <a:path w="635" h="10160">
                  <a:moveTo>
                    <a:pt x="0" y="10109"/>
                  </a:moveTo>
                  <a:lnTo>
                    <a:pt x="0" y="0"/>
                  </a:lnTo>
                  <a:lnTo>
                    <a:pt x="292" y="0"/>
                  </a:lnTo>
                  <a:lnTo>
                    <a:pt x="0" y="3175"/>
                  </a:lnTo>
                  <a:lnTo>
                    <a:pt x="0" y="10109"/>
                  </a:lnTo>
                  <a:close/>
                </a:path>
              </a:pathLst>
            </a:custGeom>
            <a:solidFill>
              <a:srgbClr val="B0ABAC"/>
            </a:solidFill>
          </p:spPr>
          <p:txBody>
            <a:bodyPr wrap="square" lIns="0" tIns="0" rIns="0" bIns="0" rtlCol="0"/>
            <a:lstStyle/>
            <a:p>
              <a:endParaRPr/>
            </a:p>
          </p:txBody>
        </p:sp>
        <p:sp>
          <p:nvSpPr>
            <p:cNvPr id="1792" name="object 1795">
              <a:extLst>
                <a:ext uri="{FF2B5EF4-FFF2-40B4-BE49-F238E27FC236}">
                  <a16:creationId xmlns:a16="http://schemas.microsoft.com/office/drawing/2014/main" id="{030C2F34-8EED-D9C4-0533-48835ED3AD41}"/>
                </a:ext>
              </a:extLst>
            </p:cNvPr>
            <p:cNvSpPr/>
            <p:nvPr/>
          </p:nvSpPr>
          <p:spPr>
            <a:xfrm>
              <a:off x="6352307" y="2731039"/>
              <a:ext cx="2540" cy="3810"/>
            </a:xfrm>
            <a:custGeom>
              <a:avLst/>
              <a:gdLst/>
              <a:ahLst/>
              <a:cxnLst/>
              <a:rect l="l" t="t" r="r" b="b"/>
              <a:pathLst>
                <a:path w="2539" h="3810">
                  <a:moveTo>
                    <a:pt x="2032" y="0"/>
                  </a:moveTo>
                  <a:lnTo>
                    <a:pt x="0" y="0"/>
                  </a:lnTo>
                  <a:lnTo>
                    <a:pt x="584" y="2324"/>
                  </a:lnTo>
                  <a:lnTo>
                    <a:pt x="876" y="3759"/>
                  </a:lnTo>
                  <a:lnTo>
                    <a:pt x="1155" y="2324"/>
                  </a:lnTo>
                  <a:lnTo>
                    <a:pt x="1460" y="1168"/>
                  </a:lnTo>
                  <a:lnTo>
                    <a:pt x="2032" y="0"/>
                  </a:lnTo>
                  <a:close/>
                </a:path>
              </a:pathLst>
            </a:custGeom>
            <a:solidFill>
              <a:srgbClr val="6E2522"/>
            </a:solidFill>
          </p:spPr>
          <p:txBody>
            <a:bodyPr wrap="square" lIns="0" tIns="0" rIns="0" bIns="0" rtlCol="0"/>
            <a:lstStyle/>
            <a:p>
              <a:endParaRPr/>
            </a:p>
          </p:txBody>
        </p:sp>
        <p:sp>
          <p:nvSpPr>
            <p:cNvPr id="1793" name="object 1796">
              <a:extLst>
                <a:ext uri="{FF2B5EF4-FFF2-40B4-BE49-F238E27FC236}">
                  <a16:creationId xmlns:a16="http://schemas.microsoft.com/office/drawing/2014/main" id="{FFF70B17-E7EF-2737-901E-37C29ECCBE26}"/>
                </a:ext>
              </a:extLst>
            </p:cNvPr>
            <p:cNvSpPr/>
            <p:nvPr/>
          </p:nvSpPr>
          <p:spPr>
            <a:xfrm>
              <a:off x="6391884" y="2731046"/>
              <a:ext cx="1270" cy="3810"/>
            </a:xfrm>
            <a:custGeom>
              <a:avLst/>
              <a:gdLst/>
              <a:ahLst/>
              <a:cxnLst/>
              <a:rect l="l" t="t" r="r" b="b"/>
              <a:pathLst>
                <a:path w="1270" h="3810">
                  <a:moveTo>
                    <a:pt x="863" y="0"/>
                  </a:moveTo>
                  <a:lnTo>
                    <a:pt x="0" y="0"/>
                  </a:lnTo>
                  <a:lnTo>
                    <a:pt x="0" y="3759"/>
                  </a:lnTo>
                  <a:lnTo>
                    <a:pt x="863" y="3759"/>
                  </a:lnTo>
                  <a:lnTo>
                    <a:pt x="863" y="0"/>
                  </a:lnTo>
                  <a:close/>
                </a:path>
              </a:pathLst>
            </a:custGeom>
            <a:solidFill>
              <a:srgbClr val="919495"/>
            </a:solidFill>
          </p:spPr>
          <p:txBody>
            <a:bodyPr wrap="square" lIns="0" tIns="0" rIns="0" bIns="0" rtlCol="0"/>
            <a:lstStyle/>
            <a:p>
              <a:endParaRPr/>
            </a:p>
          </p:txBody>
        </p:sp>
        <p:sp>
          <p:nvSpPr>
            <p:cNvPr id="1794" name="object 1797">
              <a:extLst>
                <a:ext uri="{FF2B5EF4-FFF2-40B4-BE49-F238E27FC236}">
                  <a16:creationId xmlns:a16="http://schemas.microsoft.com/office/drawing/2014/main" id="{1BF297CB-2416-7F8A-4CE0-376C68F19FEE}"/>
                </a:ext>
              </a:extLst>
            </p:cNvPr>
            <p:cNvSpPr/>
            <p:nvPr/>
          </p:nvSpPr>
          <p:spPr>
            <a:xfrm>
              <a:off x="6202133" y="2729024"/>
              <a:ext cx="1270" cy="5080"/>
            </a:xfrm>
            <a:custGeom>
              <a:avLst/>
              <a:gdLst/>
              <a:ahLst/>
              <a:cxnLst/>
              <a:rect l="l" t="t" r="r" b="b"/>
              <a:pathLst>
                <a:path w="1270" h="5080">
                  <a:moveTo>
                    <a:pt x="863" y="0"/>
                  </a:moveTo>
                  <a:lnTo>
                    <a:pt x="0" y="0"/>
                  </a:lnTo>
                  <a:lnTo>
                    <a:pt x="292" y="1435"/>
                  </a:lnTo>
                  <a:lnTo>
                    <a:pt x="571" y="3175"/>
                  </a:lnTo>
                  <a:lnTo>
                    <a:pt x="863" y="4914"/>
                  </a:lnTo>
                  <a:lnTo>
                    <a:pt x="863" y="0"/>
                  </a:lnTo>
                  <a:close/>
                </a:path>
              </a:pathLst>
            </a:custGeom>
            <a:solidFill>
              <a:srgbClr val="C4C5C5"/>
            </a:solidFill>
          </p:spPr>
          <p:txBody>
            <a:bodyPr wrap="square" lIns="0" tIns="0" rIns="0" bIns="0" rtlCol="0"/>
            <a:lstStyle/>
            <a:p>
              <a:endParaRPr/>
            </a:p>
          </p:txBody>
        </p:sp>
        <p:sp>
          <p:nvSpPr>
            <p:cNvPr id="1795" name="object 1798">
              <a:extLst>
                <a:ext uri="{FF2B5EF4-FFF2-40B4-BE49-F238E27FC236}">
                  <a16:creationId xmlns:a16="http://schemas.microsoft.com/office/drawing/2014/main" id="{DAA81449-921F-2ED9-29B6-592C5A9302D6}"/>
                </a:ext>
              </a:extLst>
            </p:cNvPr>
            <p:cNvSpPr/>
            <p:nvPr/>
          </p:nvSpPr>
          <p:spPr>
            <a:xfrm>
              <a:off x="6358953" y="2731046"/>
              <a:ext cx="1270" cy="3175"/>
            </a:xfrm>
            <a:custGeom>
              <a:avLst/>
              <a:gdLst/>
              <a:ahLst/>
              <a:cxnLst/>
              <a:rect l="l" t="t" r="r" b="b"/>
              <a:pathLst>
                <a:path w="1270" h="3175">
                  <a:moveTo>
                    <a:pt x="1155" y="0"/>
                  </a:moveTo>
                  <a:lnTo>
                    <a:pt x="0" y="0"/>
                  </a:lnTo>
                  <a:lnTo>
                    <a:pt x="0" y="2882"/>
                  </a:lnTo>
                  <a:lnTo>
                    <a:pt x="1155" y="2882"/>
                  </a:lnTo>
                  <a:lnTo>
                    <a:pt x="1155" y="0"/>
                  </a:lnTo>
                  <a:close/>
                </a:path>
              </a:pathLst>
            </a:custGeom>
            <a:solidFill>
              <a:srgbClr val="B7654F"/>
            </a:solidFill>
          </p:spPr>
          <p:txBody>
            <a:bodyPr wrap="square" lIns="0" tIns="0" rIns="0" bIns="0" rtlCol="0"/>
            <a:lstStyle/>
            <a:p>
              <a:endParaRPr/>
            </a:p>
          </p:txBody>
        </p:sp>
        <p:sp>
          <p:nvSpPr>
            <p:cNvPr id="1796" name="object 1799">
              <a:extLst>
                <a:ext uri="{FF2B5EF4-FFF2-40B4-BE49-F238E27FC236}">
                  <a16:creationId xmlns:a16="http://schemas.microsoft.com/office/drawing/2014/main" id="{632A8DE5-B6CD-E566-E05D-8D24DF16D95E}"/>
                </a:ext>
              </a:extLst>
            </p:cNvPr>
            <p:cNvSpPr/>
            <p:nvPr/>
          </p:nvSpPr>
          <p:spPr>
            <a:xfrm>
              <a:off x="6220331" y="2729028"/>
              <a:ext cx="3175" cy="3175"/>
            </a:xfrm>
            <a:custGeom>
              <a:avLst/>
              <a:gdLst/>
              <a:ahLst/>
              <a:cxnLst/>
              <a:rect l="l" t="t" r="r" b="b"/>
              <a:pathLst>
                <a:path w="3175" h="3175">
                  <a:moveTo>
                    <a:pt x="1155" y="0"/>
                  </a:moveTo>
                  <a:lnTo>
                    <a:pt x="0" y="0"/>
                  </a:lnTo>
                  <a:lnTo>
                    <a:pt x="0" y="2019"/>
                  </a:lnTo>
                  <a:lnTo>
                    <a:pt x="2019" y="2019"/>
                  </a:lnTo>
                  <a:lnTo>
                    <a:pt x="2019" y="2882"/>
                  </a:lnTo>
                  <a:lnTo>
                    <a:pt x="2882" y="2882"/>
                  </a:lnTo>
                  <a:lnTo>
                    <a:pt x="2882" y="863"/>
                  </a:lnTo>
                  <a:lnTo>
                    <a:pt x="1155" y="863"/>
                  </a:lnTo>
                  <a:lnTo>
                    <a:pt x="1155" y="0"/>
                  </a:lnTo>
                  <a:close/>
                </a:path>
              </a:pathLst>
            </a:custGeom>
            <a:solidFill>
              <a:srgbClr val="99A4A5"/>
            </a:solidFill>
          </p:spPr>
          <p:txBody>
            <a:bodyPr wrap="square" lIns="0" tIns="0" rIns="0" bIns="0" rtlCol="0"/>
            <a:lstStyle/>
            <a:p>
              <a:endParaRPr/>
            </a:p>
          </p:txBody>
        </p:sp>
        <p:sp>
          <p:nvSpPr>
            <p:cNvPr id="1797" name="object 1800">
              <a:extLst>
                <a:ext uri="{FF2B5EF4-FFF2-40B4-BE49-F238E27FC236}">
                  <a16:creationId xmlns:a16="http://schemas.microsoft.com/office/drawing/2014/main" id="{A8204689-6B77-D9C3-14C2-D8DEB9E8AE79}"/>
                </a:ext>
              </a:extLst>
            </p:cNvPr>
            <p:cNvSpPr/>
            <p:nvPr/>
          </p:nvSpPr>
          <p:spPr>
            <a:xfrm>
              <a:off x="6285891" y="2727003"/>
              <a:ext cx="1270" cy="4445"/>
            </a:xfrm>
            <a:custGeom>
              <a:avLst/>
              <a:gdLst/>
              <a:ahLst/>
              <a:cxnLst/>
              <a:rect l="l" t="t" r="r" b="b"/>
              <a:pathLst>
                <a:path w="1270" h="4444">
                  <a:moveTo>
                    <a:pt x="863" y="0"/>
                  </a:moveTo>
                  <a:lnTo>
                    <a:pt x="0" y="0"/>
                  </a:lnTo>
                  <a:lnTo>
                    <a:pt x="0" y="4038"/>
                  </a:lnTo>
                  <a:lnTo>
                    <a:pt x="863" y="4038"/>
                  </a:lnTo>
                  <a:lnTo>
                    <a:pt x="863" y="0"/>
                  </a:lnTo>
                  <a:close/>
                </a:path>
              </a:pathLst>
            </a:custGeom>
            <a:solidFill>
              <a:srgbClr val="C77662"/>
            </a:solidFill>
          </p:spPr>
          <p:txBody>
            <a:bodyPr wrap="square" lIns="0" tIns="0" rIns="0" bIns="0" rtlCol="0"/>
            <a:lstStyle/>
            <a:p>
              <a:endParaRPr/>
            </a:p>
          </p:txBody>
        </p:sp>
        <p:sp>
          <p:nvSpPr>
            <p:cNvPr id="1798" name="object 1801">
              <a:extLst>
                <a:ext uri="{FF2B5EF4-FFF2-40B4-BE49-F238E27FC236}">
                  <a16:creationId xmlns:a16="http://schemas.microsoft.com/office/drawing/2014/main" id="{2E01C8BF-7F8D-C139-84DE-FE40F5052C1C}"/>
                </a:ext>
              </a:extLst>
            </p:cNvPr>
            <p:cNvSpPr/>
            <p:nvPr/>
          </p:nvSpPr>
          <p:spPr>
            <a:xfrm>
              <a:off x="6358958" y="2727007"/>
              <a:ext cx="1270" cy="4445"/>
            </a:xfrm>
            <a:custGeom>
              <a:avLst/>
              <a:gdLst/>
              <a:ahLst/>
              <a:cxnLst/>
              <a:rect l="l" t="t" r="r" b="b"/>
              <a:pathLst>
                <a:path w="1270" h="4444">
                  <a:moveTo>
                    <a:pt x="1155" y="0"/>
                  </a:moveTo>
                  <a:lnTo>
                    <a:pt x="0" y="0"/>
                  </a:lnTo>
                  <a:lnTo>
                    <a:pt x="0" y="4038"/>
                  </a:lnTo>
                  <a:lnTo>
                    <a:pt x="1155" y="4038"/>
                  </a:lnTo>
                  <a:lnTo>
                    <a:pt x="1155" y="0"/>
                  </a:lnTo>
                  <a:close/>
                </a:path>
              </a:pathLst>
            </a:custGeom>
            <a:solidFill>
              <a:srgbClr val="A64E3C"/>
            </a:solidFill>
          </p:spPr>
          <p:txBody>
            <a:bodyPr wrap="square" lIns="0" tIns="0" rIns="0" bIns="0" rtlCol="0"/>
            <a:lstStyle/>
            <a:p>
              <a:endParaRPr/>
            </a:p>
          </p:txBody>
        </p:sp>
        <p:sp>
          <p:nvSpPr>
            <p:cNvPr id="1799" name="object 1802">
              <a:extLst>
                <a:ext uri="{FF2B5EF4-FFF2-40B4-BE49-F238E27FC236}">
                  <a16:creationId xmlns:a16="http://schemas.microsoft.com/office/drawing/2014/main" id="{75AE7583-5C7F-BB41-0816-0D4645C405DF}"/>
                </a:ext>
              </a:extLst>
            </p:cNvPr>
            <p:cNvSpPr/>
            <p:nvPr/>
          </p:nvSpPr>
          <p:spPr>
            <a:xfrm>
              <a:off x="6198382" y="2577981"/>
              <a:ext cx="15875" cy="152400"/>
            </a:xfrm>
            <a:custGeom>
              <a:avLst/>
              <a:gdLst/>
              <a:ahLst/>
              <a:cxnLst/>
              <a:rect l="l" t="t" r="r" b="b"/>
              <a:pathLst>
                <a:path w="15875" h="152400">
                  <a:moveTo>
                    <a:pt x="0" y="0"/>
                  </a:moveTo>
                  <a:lnTo>
                    <a:pt x="1515" y="20531"/>
                  </a:lnTo>
                  <a:lnTo>
                    <a:pt x="2416" y="35521"/>
                  </a:lnTo>
                  <a:lnTo>
                    <a:pt x="3037" y="51740"/>
                  </a:lnTo>
                  <a:lnTo>
                    <a:pt x="3746" y="76822"/>
                  </a:lnTo>
                  <a:lnTo>
                    <a:pt x="4038" y="78257"/>
                  </a:lnTo>
                  <a:lnTo>
                    <a:pt x="4622" y="81724"/>
                  </a:lnTo>
                  <a:lnTo>
                    <a:pt x="4927" y="98492"/>
                  </a:lnTo>
                  <a:lnTo>
                    <a:pt x="5341" y="115587"/>
                  </a:lnTo>
                  <a:lnTo>
                    <a:pt x="6406" y="132575"/>
                  </a:lnTo>
                  <a:lnTo>
                    <a:pt x="8661" y="149021"/>
                  </a:lnTo>
                  <a:lnTo>
                    <a:pt x="9232" y="150749"/>
                  </a:lnTo>
                  <a:lnTo>
                    <a:pt x="9525" y="151904"/>
                  </a:lnTo>
                  <a:lnTo>
                    <a:pt x="12420" y="151333"/>
                  </a:lnTo>
                  <a:lnTo>
                    <a:pt x="14147" y="151041"/>
                  </a:lnTo>
                  <a:lnTo>
                    <a:pt x="13855" y="150177"/>
                  </a:lnTo>
                  <a:lnTo>
                    <a:pt x="13284" y="149021"/>
                  </a:lnTo>
                  <a:lnTo>
                    <a:pt x="15303" y="149021"/>
                  </a:lnTo>
                  <a:lnTo>
                    <a:pt x="15303" y="125907"/>
                  </a:lnTo>
                  <a:lnTo>
                    <a:pt x="14939" y="124180"/>
                  </a:lnTo>
                  <a:lnTo>
                    <a:pt x="9817" y="124180"/>
                  </a:lnTo>
                  <a:lnTo>
                    <a:pt x="8953" y="122453"/>
                  </a:lnTo>
                  <a:lnTo>
                    <a:pt x="8089" y="121005"/>
                  </a:lnTo>
                  <a:lnTo>
                    <a:pt x="7505" y="119557"/>
                  </a:lnTo>
                  <a:lnTo>
                    <a:pt x="8089" y="119278"/>
                  </a:lnTo>
                  <a:lnTo>
                    <a:pt x="9525" y="119278"/>
                  </a:lnTo>
                  <a:lnTo>
                    <a:pt x="8352" y="111331"/>
                  </a:lnTo>
                  <a:lnTo>
                    <a:pt x="7473" y="103390"/>
                  </a:lnTo>
                  <a:lnTo>
                    <a:pt x="6642" y="96164"/>
                  </a:lnTo>
                  <a:lnTo>
                    <a:pt x="8661" y="96164"/>
                  </a:lnTo>
                  <a:lnTo>
                    <a:pt x="8661" y="94145"/>
                  </a:lnTo>
                  <a:lnTo>
                    <a:pt x="6642" y="94145"/>
                  </a:lnTo>
                  <a:lnTo>
                    <a:pt x="6606" y="84312"/>
                  </a:lnTo>
                  <a:lnTo>
                    <a:pt x="5951" y="74614"/>
                  </a:lnTo>
                  <a:lnTo>
                    <a:pt x="5136" y="64861"/>
                  </a:lnTo>
                  <a:lnTo>
                    <a:pt x="4622" y="54864"/>
                  </a:lnTo>
                  <a:lnTo>
                    <a:pt x="6642" y="54864"/>
                  </a:lnTo>
                  <a:lnTo>
                    <a:pt x="6642" y="53708"/>
                  </a:lnTo>
                  <a:lnTo>
                    <a:pt x="4622" y="53708"/>
                  </a:lnTo>
                  <a:lnTo>
                    <a:pt x="5130" y="38819"/>
                  </a:lnTo>
                  <a:lnTo>
                    <a:pt x="5256" y="36093"/>
                  </a:lnTo>
                  <a:lnTo>
                    <a:pt x="5778" y="28867"/>
                  </a:lnTo>
                  <a:lnTo>
                    <a:pt x="3746" y="28867"/>
                  </a:lnTo>
                  <a:lnTo>
                    <a:pt x="3366" y="22893"/>
                  </a:lnTo>
                  <a:lnTo>
                    <a:pt x="2849" y="17895"/>
                  </a:lnTo>
                  <a:lnTo>
                    <a:pt x="1844" y="11166"/>
                  </a:lnTo>
                  <a:lnTo>
                    <a:pt x="0" y="0"/>
                  </a:lnTo>
                  <a:close/>
                </a:path>
                <a:path w="15875" h="152400">
                  <a:moveTo>
                    <a:pt x="9525" y="15303"/>
                  </a:moveTo>
                  <a:lnTo>
                    <a:pt x="8661" y="15303"/>
                  </a:lnTo>
                  <a:lnTo>
                    <a:pt x="7797" y="35521"/>
                  </a:lnTo>
                  <a:lnTo>
                    <a:pt x="9525" y="36385"/>
                  </a:lnTo>
                  <a:lnTo>
                    <a:pt x="9456" y="36957"/>
                  </a:lnTo>
                  <a:lnTo>
                    <a:pt x="9348" y="45045"/>
                  </a:lnTo>
                  <a:lnTo>
                    <a:pt x="10055" y="59936"/>
                  </a:lnTo>
                  <a:lnTo>
                    <a:pt x="11544" y="88366"/>
                  </a:lnTo>
                  <a:lnTo>
                    <a:pt x="10680" y="88658"/>
                  </a:lnTo>
                  <a:lnTo>
                    <a:pt x="9525" y="89242"/>
                  </a:lnTo>
                  <a:lnTo>
                    <a:pt x="10388" y="89814"/>
                  </a:lnTo>
                  <a:lnTo>
                    <a:pt x="10680" y="101942"/>
                  </a:lnTo>
                  <a:lnTo>
                    <a:pt x="11544" y="103390"/>
                  </a:lnTo>
                  <a:lnTo>
                    <a:pt x="10680" y="103390"/>
                  </a:lnTo>
                  <a:lnTo>
                    <a:pt x="9525" y="103962"/>
                  </a:lnTo>
                  <a:lnTo>
                    <a:pt x="9525" y="104825"/>
                  </a:lnTo>
                  <a:lnTo>
                    <a:pt x="11544" y="104825"/>
                  </a:lnTo>
                  <a:lnTo>
                    <a:pt x="10972" y="107429"/>
                  </a:lnTo>
                  <a:lnTo>
                    <a:pt x="9232" y="111760"/>
                  </a:lnTo>
                  <a:lnTo>
                    <a:pt x="12128" y="113207"/>
                  </a:lnTo>
                  <a:lnTo>
                    <a:pt x="11544" y="113792"/>
                  </a:lnTo>
                  <a:lnTo>
                    <a:pt x="10972" y="115519"/>
                  </a:lnTo>
                  <a:lnTo>
                    <a:pt x="10104" y="115519"/>
                  </a:lnTo>
                  <a:lnTo>
                    <a:pt x="10680" y="117830"/>
                  </a:lnTo>
                  <a:lnTo>
                    <a:pt x="10680" y="121005"/>
                  </a:lnTo>
                  <a:lnTo>
                    <a:pt x="9817" y="124180"/>
                  </a:lnTo>
                  <a:lnTo>
                    <a:pt x="14939" y="124180"/>
                  </a:lnTo>
                  <a:lnTo>
                    <a:pt x="14512" y="122453"/>
                  </a:lnTo>
                  <a:lnTo>
                    <a:pt x="14398" y="121005"/>
                  </a:lnTo>
                  <a:lnTo>
                    <a:pt x="14203" y="115519"/>
                  </a:lnTo>
                  <a:lnTo>
                    <a:pt x="10972" y="115519"/>
                  </a:lnTo>
                  <a:lnTo>
                    <a:pt x="9817" y="114363"/>
                  </a:lnTo>
                  <a:lnTo>
                    <a:pt x="14161" y="114363"/>
                  </a:lnTo>
                  <a:lnTo>
                    <a:pt x="14053" y="111331"/>
                  </a:lnTo>
                  <a:lnTo>
                    <a:pt x="13709" y="98492"/>
                  </a:lnTo>
                  <a:lnTo>
                    <a:pt x="13284" y="78841"/>
                  </a:lnTo>
                  <a:lnTo>
                    <a:pt x="12992" y="77685"/>
                  </a:lnTo>
                  <a:lnTo>
                    <a:pt x="12420" y="75946"/>
                  </a:lnTo>
                  <a:lnTo>
                    <a:pt x="11544" y="46202"/>
                  </a:lnTo>
                  <a:lnTo>
                    <a:pt x="11024" y="36957"/>
                  </a:lnTo>
                  <a:lnTo>
                    <a:pt x="10972" y="31191"/>
                  </a:lnTo>
                  <a:lnTo>
                    <a:pt x="10503" y="28867"/>
                  </a:lnTo>
                  <a:lnTo>
                    <a:pt x="10388" y="26847"/>
                  </a:lnTo>
                  <a:lnTo>
                    <a:pt x="9817" y="23393"/>
                  </a:lnTo>
                  <a:lnTo>
                    <a:pt x="9525" y="21945"/>
                  </a:lnTo>
                  <a:lnTo>
                    <a:pt x="9525" y="15303"/>
                  </a:lnTo>
                  <a:close/>
                </a:path>
              </a:pathLst>
            </a:custGeom>
            <a:solidFill>
              <a:srgbClr val="797D7E"/>
            </a:solidFill>
          </p:spPr>
          <p:txBody>
            <a:bodyPr wrap="square" lIns="0" tIns="0" rIns="0" bIns="0" rtlCol="0"/>
            <a:lstStyle/>
            <a:p>
              <a:endParaRPr/>
            </a:p>
          </p:txBody>
        </p:sp>
        <p:sp>
          <p:nvSpPr>
            <p:cNvPr id="1800" name="object 1803">
              <a:extLst>
                <a:ext uri="{FF2B5EF4-FFF2-40B4-BE49-F238E27FC236}">
                  <a16:creationId xmlns:a16="http://schemas.microsoft.com/office/drawing/2014/main" id="{23FF65F6-B632-800B-ED3C-B84A1E790EC8}"/>
                </a:ext>
              </a:extLst>
            </p:cNvPr>
            <p:cNvSpPr/>
            <p:nvPr/>
          </p:nvSpPr>
          <p:spPr>
            <a:xfrm>
              <a:off x="6202133" y="2726131"/>
              <a:ext cx="1270" cy="3175"/>
            </a:xfrm>
            <a:custGeom>
              <a:avLst/>
              <a:gdLst/>
              <a:ahLst/>
              <a:cxnLst/>
              <a:rect l="l" t="t" r="r" b="b"/>
              <a:pathLst>
                <a:path w="1270" h="3175">
                  <a:moveTo>
                    <a:pt x="863" y="0"/>
                  </a:moveTo>
                  <a:lnTo>
                    <a:pt x="0" y="0"/>
                  </a:lnTo>
                  <a:lnTo>
                    <a:pt x="0" y="2895"/>
                  </a:lnTo>
                  <a:lnTo>
                    <a:pt x="863" y="2895"/>
                  </a:lnTo>
                  <a:lnTo>
                    <a:pt x="863" y="0"/>
                  </a:lnTo>
                  <a:close/>
                </a:path>
              </a:pathLst>
            </a:custGeom>
            <a:solidFill>
              <a:srgbClr val="BABCBC"/>
            </a:solidFill>
          </p:spPr>
          <p:txBody>
            <a:bodyPr wrap="square" lIns="0" tIns="0" rIns="0" bIns="0" rtlCol="0"/>
            <a:lstStyle/>
            <a:p>
              <a:endParaRPr/>
            </a:p>
          </p:txBody>
        </p:sp>
        <p:sp>
          <p:nvSpPr>
            <p:cNvPr id="1801" name="object 1804">
              <a:extLst>
                <a:ext uri="{FF2B5EF4-FFF2-40B4-BE49-F238E27FC236}">
                  <a16:creationId xmlns:a16="http://schemas.microsoft.com/office/drawing/2014/main" id="{B201E7E1-55EA-FEF1-0850-A4142EBA6349}"/>
                </a:ext>
              </a:extLst>
            </p:cNvPr>
            <p:cNvSpPr/>
            <p:nvPr/>
          </p:nvSpPr>
          <p:spPr>
            <a:xfrm>
              <a:off x="6392748" y="2719485"/>
              <a:ext cx="1270" cy="8890"/>
            </a:xfrm>
            <a:custGeom>
              <a:avLst/>
              <a:gdLst/>
              <a:ahLst/>
              <a:cxnLst/>
              <a:rect l="l" t="t" r="r" b="b"/>
              <a:pathLst>
                <a:path w="1270" h="8889">
                  <a:moveTo>
                    <a:pt x="863" y="0"/>
                  </a:moveTo>
                  <a:lnTo>
                    <a:pt x="0" y="0"/>
                  </a:lnTo>
                  <a:lnTo>
                    <a:pt x="0" y="8674"/>
                  </a:lnTo>
                  <a:lnTo>
                    <a:pt x="863" y="8674"/>
                  </a:lnTo>
                  <a:lnTo>
                    <a:pt x="863" y="0"/>
                  </a:lnTo>
                  <a:close/>
                </a:path>
              </a:pathLst>
            </a:custGeom>
            <a:solidFill>
              <a:srgbClr val="999C9D"/>
            </a:solidFill>
          </p:spPr>
          <p:txBody>
            <a:bodyPr wrap="square" lIns="0" tIns="0" rIns="0" bIns="0" rtlCol="0"/>
            <a:lstStyle/>
            <a:p>
              <a:endParaRPr/>
            </a:p>
          </p:txBody>
        </p:sp>
        <p:sp>
          <p:nvSpPr>
            <p:cNvPr id="1802" name="object 1805">
              <a:extLst>
                <a:ext uri="{FF2B5EF4-FFF2-40B4-BE49-F238E27FC236}">
                  <a16:creationId xmlns:a16="http://schemas.microsoft.com/office/drawing/2014/main" id="{49846284-D48B-40C0-B38D-B24DCF7EBA2A}"/>
                </a:ext>
              </a:extLst>
            </p:cNvPr>
            <p:cNvSpPr/>
            <p:nvPr/>
          </p:nvSpPr>
          <p:spPr>
            <a:xfrm>
              <a:off x="6358387" y="2718333"/>
              <a:ext cx="2540" cy="8890"/>
            </a:xfrm>
            <a:custGeom>
              <a:avLst/>
              <a:gdLst/>
              <a:ahLst/>
              <a:cxnLst/>
              <a:rect l="l" t="t" r="r" b="b"/>
              <a:pathLst>
                <a:path w="2539" h="8889">
                  <a:moveTo>
                    <a:pt x="1727" y="0"/>
                  </a:moveTo>
                  <a:lnTo>
                    <a:pt x="0" y="6934"/>
                  </a:lnTo>
                  <a:lnTo>
                    <a:pt x="571" y="8674"/>
                  </a:lnTo>
                  <a:lnTo>
                    <a:pt x="1727" y="8674"/>
                  </a:lnTo>
                  <a:lnTo>
                    <a:pt x="1727" y="8382"/>
                  </a:lnTo>
                  <a:lnTo>
                    <a:pt x="2019" y="8382"/>
                  </a:lnTo>
                  <a:lnTo>
                    <a:pt x="2019" y="6362"/>
                  </a:lnTo>
                  <a:lnTo>
                    <a:pt x="1727" y="5194"/>
                  </a:lnTo>
                  <a:lnTo>
                    <a:pt x="1727" y="0"/>
                  </a:lnTo>
                  <a:close/>
                </a:path>
              </a:pathLst>
            </a:custGeom>
            <a:solidFill>
              <a:srgbClr val="9C342B"/>
            </a:solidFill>
          </p:spPr>
          <p:txBody>
            <a:bodyPr wrap="square" lIns="0" tIns="0" rIns="0" bIns="0" rtlCol="0"/>
            <a:lstStyle/>
            <a:p>
              <a:endParaRPr/>
            </a:p>
          </p:txBody>
        </p:sp>
        <p:sp>
          <p:nvSpPr>
            <p:cNvPr id="1803" name="object 1806">
              <a:extLst>
                <a:ext uri="{FF2B5EF4-FFF2-40B4-BE49-F238E27FC236}">
                  <a16:creationId xmlns:a16="http://schemas.microsoft.com/office/drawing/2014/main" id="{9031B4BA-9B9B-C60C-1DF1-6D153483BCE7}"/>
                </a:ext>
              </a:extLst>
            </p:cNvPr>
            <p:cNvSpPr/>
            <p:nvPr/>
          </p:nvSpPr>
          <p:spPr>
            <a:xfrm>
              <a:off x="6202133" y="2722374"/>
              <a:ext cx="1270" cy="3810"/>
            </a:xfrm>
            <a:custGeom>
              <a:avLst/>
              <a:gdLst/>
              <a:ahLst/>
              <a:cxnLst/>
              <a:rect l="l" t="t" r="r" b="b"/>
              <a:pathLst>
                <a:path w="1270" h="3810">
                  <a:moveTo>
                    <a:pt x="0" y="0"/>
                  </a:moveTo>
                  <a:lnTo>
                    <a:pt x="0" y="3759"/>
                  </a:lnTo>
                  <a:lnTo>
                    <a:pt x="863" y="3759"/>
                  </a:lnTo>
                  <a:lnTo>
                    <a:pt x="571" y="2324"/>
                  </a:lnTo>
                  <a:lnTo>
                    <a:pt x="292" y="1155"/>
                  </a:lnTo>
                  <a:lnTo>
                    <a:pt x="0" y="0"/>
                  </a:lnTo>
                  <a:close/>
                </a:path>
              </a:pathLst>
            </a:custGeom>
            <a:solidFill>
              <a:srgbClr val="B0B3B3"/>
            </a:solidFill>
          </p:spPr>
          <p:txBody>
            <a:bodyPr wrap="square" lIns="0" tIns="0" rIns="0" bIns="0" rtlCol="0"/>
            <a:lstStyle/>
            <a:p>
              <a:endParaRPr/>
            </a:p>
          </p:txBody>
        </p:sp>
        <p:sp>
          <p:nvSpPr>
            <p:cNvPr id="1804" name="object 1807">
              <a:extLst>
                <a:ext uri="{FF2B5EF4-FFF2-40B4-BE49-F238E27FC236}">
                  <a16:creationId xmlns:a16="http://schemas.microsoft.com/office/drawing/2014/main" id="{71A43E12-AD08-1AB4-1E3E-A20CFD9F3EFD}"/>
                </a:ext>
              </a:extLst>
            </p:cNvPr>
            <p:cNvSpPr/>
            <p:nvPr/>
          </p:nvSpPr>
          <p:spPr>
            <a:xfrm>
              <a:off x="6221487" y="2723250"/>
              <a:ext cx="1905" cy="3175"/>
            </a:xfrm>
            <a:custGeom>
              <a:avLst/>
              <a:gdLst/>
              <a:ahLst/>
              <a:cxnLst/>
              <a:rect l="l" t="t" r="r" b="b"/>
              <a:pathLst>
                <a:path w="1904" h="3175">
                  <a:moveTo>
                    <a:pt x="1727" y="0"/>
                  </a:moveTo>
                  <a:lnTo>
                    <a:pt x="0" y="0"/>
                  </a:lnTo>
                  <a:lnTo>
                    <a:pt x="292" y="863"/>
                  </a:lnTo>
                  <a:lnTo>
                    <a:pt x="571" y="1727"/>
                  </a:lnTo>
                  <a:lnTo>
                    <a:pt x="863" y="2882"/>
                  </a:lnTo>
                  <a:lnTo>
                    <a:pt x="1727" y="2882"/>
                  </a:lnTo>
                  <a:lnTo>
                    <a:pt x="1727" y="0"/>
                  </a:lnTo>
                  <a:close/>
                </a:path>
              </a:pathLst>
            </a:custGeom>
            <a:solidFill>
              <a:srgbClr val="99A4A5"/>
            </a:solidFill>
          </p:spPr>
          <p:txBody>
            <a:bodyPr wrap="square" lIns="0" tIns="0" rIns="0" bIns="0" rtlCol="0"/>
            <a:lstStyle/>
            <a:p>
              <a:endParaRPr/>
            </a:p>
          </p:txBody>
        </p:sp>
        <p:sp>
          <p:nvSpPr>
            <p:cNvPr id="1805" name="object 1808">
              <a:extLst>
                <a:ext uri="{FF2B5EF4-FFF2-40B4-BE49-F238E27FC236}">
                  <a16:creationId xmlns:a16="http://schemas.microsoft.com/office/drawing/2014/main" id="{DB25AD89-4D71-BCFD-B339-25319911EC8C}"/>
                </a:ext>
              </a:extLst>
            </p:cNvPr>
            <p:cNvSpPr/>
            <p:nvPr/>
          </p:nvSpPr>
          <p:spPr>
            <a:xfrm>
              <a:off x="6285889" y="2721805"/>
              <a:ext cx="1270" cy="4445"/>
            </a:xfrm>
            <a:custGeom>
              <a:avLst/>
              <a:gdLst/>
              <a:ahLst/>
              <a:cxnLst/>
              <a:rect l="l" t="t" r="r" b="b"/>
              <a:pathLst>
                <a:path w="1270" h="4444">
                  <a:moveTo>
                    <a:pt x="863" y="0"/>
                  </a:moveTo>
                  <a:lnTo>
                    <a:pt x="0" y="0"/>
                  </a:lnTo>
                  <a:lnTo>
                    <a:pt x="292" y="1435"/>
                  </a:lnTo>
                  <a:lnTo>
                    <a:pt x="571" y="2882"/>
                  </a:lnTo>
                  <a:lnTo>
                    <a:pt x="863" y="4330"/>
                  </a:lnTo>
                  <a:lnTo>
                    <a:pt x="863" y="0"/>
                  </a:lnTo>
                  <a:close/>
                </a:path>
              </a:pathLst>
            </a:custGeom>
            <a:solidFill>
              <a:srgbClr val="C77662"/>
            </a:solidFill>
          </p:spPr>
          <p:txBody>
            <a:bodyPr wrap="square" lIns="0" tIns="0" rIns="0" bIns="0" rtlCol="0"/>
            <a:lstStyle/>
            <a:p>
              <a:endParaRPr/>
            </a:p>
          </p:txBody>
        </p:sp>
        <p:sp>
          <p:nvSpPr>
            <p:cNvPr id="1806" name="object 1809">
              <a:extLst>
                <a:ext uri="{FF2B5EF4-FFF2-40B4-BE49-F238E27FC236}">
                  <a16:creationId xmlns:a16="http://schemas.microsoft.com/office/drawing/2014/main" id="{6B83F346-266F-A47C-C4F8-B4D598051AB2}"/>
                </a:ext>
              </a:extLst>
            </p:cNvPr>
            <p:cNvSpPr/>
            <p:nvPr/>
          </p:nvSpPr>
          <p:spPr>
            <a:xfrm>
              <a:off x="6393614" y="2718917"/>
              <a:ext cx="635" cy="4445"/>
            </a:xfrm>
            <a:custGeom>
              <a:avLst/>
              <a:gdLst/>
              <a:ahLst/>
              <a:cxnLst/>
              <a:rect l="l" t="t" r="r" b="b"/>
              <a:pathLst>
                <a:path w="635" h="4444">
                  <a:moveTo>
                    <a:pt x="584" y="0"/>
                  </a:moveTo>
                  <a:lnTo>
                    <a:pt x="292" y="0"/>
                  </a:lnTo>
                  <a:lnTo>
                    <a:pt x="0" y="279"/>
                  </a:lnTo>
                  <a:lnTo>
                    <a:pt x="0" y="4038"/>
                  </a:lnTo>
                  <a:lnTo>
                    <a:pt x="584" y="0"/>
                  </a:lnTo>
                  <a:close/>
                </a:path>
              </a:pathLst>
            </a:custGeom>
            <a:solidFill>
              <a:srgbClr val="C4C5C5"/>
            </a:solidFill>
          </p:spPr>
          <p:txBody>
            <a:bodyPr wrap="square" lIns="0" tIns="0" rIns="0" bIns="0" rtlCol="0"/>
            <a:lstStyle/>
            <a:p>
              <a:endParaRPr/>
            </a:p>
          </p:txBody>
        </p:sp>
        <p:sp>
          <p:nvSpPr>
            <p:cNvPr id="1807" name="object 1810">
              <a:extLst>
                <a:ext uri="{FF2B5EF4-FFF2-40B4-BE49-F238E27FC236}">
                  <a16:creationId xmlns:a16="http://schemas.microsoft.com/office/drawing/2014/main" id="{474AF9C0-6FC4-6B32-B287-88AB15ABC4C4}"/>
                </a:ext>
              </a:extLst>
            </p:cNvPr>
            <p:cNvSpPr/>
            <p:nvPr/>
          </p:nvSpPr>
          <p:spPr>
            <a:xfrm>
              <a:off x="6360111" y="2721224"/>
              <a:ext cx="1270" cy="3810"/>
            </a:xfrm>
            <a:custGeom>
              <a:avLst/>
              <a:gdLst/>
              <a:ahLst/>
              <a:cxnLst/>
              <a:rect l="l" t="t" r="r" b="b"/>
              <a:pathLst>
                <a:path w="1270" h="3810">
                  <a:moveTo>
                    <a:pt x="876" y="0"/>
                  </a:moveTo>
                  <a:lnTo>
                    <a:pt x="0" y="0"/>
                  </a:lnTo>
                  <a:lnTo>
                    <a:pt x="0" y="2311"/>
                  </a:lnTo>
                  <a:lnTo>
                    <a:pt x="292" y="3467"/>
                  </a:lnTo>
                  <a:lnTo>
                    <a:pt x="292" y="3175"/>
                  </a:lnTo>
                  <a:lnTo>
                    <a:pt x="571" y="2882"/>
                  </a:lnTo>
                  <a:lnTo>
                    <a:pt x="876" y="2882"/>
                  </a:lnTo>
                  <a:lnTo>
                    <a:pt x="876" y="0"/>
                  </a:lnTo>
                  <a:close/>
                </a:path>
              </a:pathLst>
            </a:custGeom>
            <a:solidFill>
              <a:srgbClr val="B75E49"/>
            </a:solidFill>
          </p:spPr>
          <p:txBody>
            <a:bodyPr wrap="square" lIns="0" tIns="0" rIns="0" bIns="0" rtlCol="0"/>
            <a:lstStyle/>
            <a:p>
              <a:endParaRPr/>
            </a:p>
          </p:txBody>
        </p:sp>
        <p:sp>
          <p:nvSpPr>
            <p:cNvPr id="1808" name="object 1811">
              <a:extLst>
                <a:ext uri="{FF2B5EF4-FFF2-40B4-BE49-F238E27FC236}">
                  <a16:creationId xmlns:a16="http://schemas.microsoft.com/office/drawing/2014/main" id="{D36C3CD0-AA4E-E887-5E71-613FAEBBB659}"/>
                </a:ext>
              </a:extLst>
            </p:cNvPr>
            <p:cNvSpPr/>
            <p:nvPr/>
          </p:nvSpPr>
          <p:spPr>
            <a:xfrm>
              <a:off x="6283003" y="2722381"/>
              <a:ext cx="2540" cy="1905"/>
            </a:xfrm>
            <a:custGeom>
              <a:avLst/>
              <a:gdLst/>
              <a:ahLst/>
              <a:cxnLst/>
              <a:rect l="l" t="t" r="r" b="b"/>
              <a:pathLst>
                <a:path w="2539" h="1905">
                  <a:moveTo>
                    <a:pt x="2019" y="0"/>
                  </a:moveTo>
                  <a:lnTo>
                    <a:pt x="0" y="0"/>
                  </a:lnTo>
                  <a:lnTo>
                    <a:pt x="0" y="1727"/>
                  </a:lnTo>
                  <a:lnTo>
                    <a:pt x="863" y="1727"/>
                  </a:lnTo>
                  <a:lnTo>
                    <a:pt x="1435" y="571"/>
                  </a:lnTo>
                  <a:lnTo>
                    <a:pt x="2019" y="0"/>
                  </a:lnTo>
                  <a:close/>
                </a:path>
              </a:pathLst>
            </a:custGeom>
            <a:solidFill>
              <a:srgbClr val="B3503F"/>
            </a:solidFill>
          </p:spPr>
          <p:txBody>
            <a:bodyPr wrap="square" lIns="0" tIns="0" rIns="0" bIns="0" rtlCol="0"/>
            <a:lstStyle/>
            <a:p>
              <a:endParaRPr/>
            </a:p>
          </p:txBody>
        </p:sp>
        <p:sp>
          <p:nvSpPr>
            <p:cNvPr id="1809" name="object 1812">
              <a:extLst>
                <a:ext uri="{FF2B5EF4-FFF2-40B4-BE49-F238E27FC236}">
                  <a16:creationId xmlns:a16="http://schemas.microsoft.com/office/drawing/2014/main" id="{ADE47C1F-8DA9-FACE-8B9C-D479EFDC9098}"/>
                </a:ext>
              </a:extLst>
            </p:cNvPr>
            <p:cNvSpPr/>
            <p:nvPr/>
          </p:nvSpPr>
          <p:spPr>
            <a:xfrm>
              <a:off x="6360984" y="2712276"/>
              <a:ext cx="635" cy="8255"/>
            </a:xfrm>
            <a:custGeom>
              <a:avLst/>
              <a:gdLst/>
              <a:ahLst/>
              <a:cxnLst/>
              <a:rect l="l" t="t" r="r" b="b"/>
              <a:pathLst>
                <a:path w="635" h="8255">
                  <a:moveTo>
                    <a:pt x="571" y="0"/>
                  </a:moveTo>
                  <a:lnTo>
                    <a:pt x="279" y="279"/>
                  </a:lnTo>
                  <a:lnTo>
                    <a:pt x="0" y="863"/>
                  </a:lnTo>
                  <a:lnTo>
                    <a:pt x="0" y="7797"/>
                  </a:lnTo>
                  <a:lnTo>
                    <a:pt x="279" y="3746"/>
                  </a:lnTo>
                  <a:lnTo>
                    <a:pt x="571" y="0"/>
                  </a:lnTo>
                  <a:close/>
                </a:path>
              </a:pathLst>
            </a:custGeom>
            <a:solidFill>
              <a:srgbClr val="B0ABAC"/>
            </a:solidFill>
          </p:spPr>
          <p:txBody>
            <a:bodyPr wrap="square" lIns="0" tIns="0" rIns="0" bIns="0" rtlCol="0"/>
            <a:lstStyle/>
            <a:p>
              <a:endParaRPr/>
            </a:p>
          </p:txBody>
        </p:sp>
        <p:sp>
          <p:nvSpPr>
            <p:cNvPr id="1810" name="object 1813">
              <a:extLst>
                <a:ext uri="{FF2B5EF4-FFF2-40B4-BE49-F238E27FC236}">
                  <a16:creationId xmlns:a16="http://schemas.microsoft.com/office/drawing/2014/main" id="{14F1501B-D914-BE64-5339-1EB424F6505F}"/>
                </a:ext>
              </a:extLst>
            </p:cNvPr>
            <p:cNvSpPr/>
            <p:nvPr/>
          </p:nvSpPr>
          <p:spPr>
            <a:xfrm>
              <a:off x="6287326" y="2718913"/>
              <a:ext cx="1270" cy="3810"/>
            </a:xfrm>
            <a:custGeom>
              <a:avLst/>
              <a:gdLst/>
              <a:ahLst/>
              <a:cxnLst/>
              <a:rect l="l" t="t" r="r" b="b"/>
              <a:pathLst>
                <a:path w="1270" h="3810">
                  <a:moveTo>
                    <a:pt x="876" y="0"/>
                  </a:moveTo>
                  <a:lnTo>
                    <a:pt x="292" y="1155"/>
                  </a:lnTo>
                  <a:lnTo>
                    <a:pt x="0" y="2019"/>
                  </a:lnTo>
                  <a:lnTo>
                    <a:pt x="0" y="2882"/>
                  </a:lnTo>
                  <a:lnTo>
                    <a:pt x="584" y="3467"/>
                  </a:lnTo>
                  <a:lnTo>
                    <a:pt x="584" y="1155"/>
                  </a:lnTo>
                  <a:lnTo>
                    <a:pt x="876" y="0"/>
                  </a:lnTo>
                  <a:close/>
                </a:path>
              </a:pathLst>
            </a:custGeom>
            <a:solidFill>
              <a:srgbClr val="CB8F83"/>
            </a:solidFill>
          </p:spPr>
          <p:txBody>
            <a:bodyPr wrap="square" lIns="0" tIns="0" rIns="0" bIns="0" rtlCol="0"/>
            <a:lstStyle/>
            <a:p>
              <a:endParaRPr/>
            </a:p>
          </p:txBody>
        </p:sp>
        <p:sp>
          <p:nvSpPr>
            <p:cNvPr id="1811" name="object 1814">
              <a:extLst>
                <a:ext uri="{FF2B5EF4-FFF2-40B4-BE49-F238E27FC236}">
                  <a16:creationId xmlns:a16="http://schemas.microsoft.com/office/drawing/2014/main" id="{0BBD5566-AF76-A82F-24AF-04F95C4BCB4E}"/>
                </a:ext>
              </a:extLst>
            </p:cNvPr>
            <p:cNvSpPr/>
            <p:nvPr/>
          </p:nvSpPr>
          <p:spPr>
            <a:xfrm>
              <a:off x="6285877" y="2713723"/>
              <a:ext cx="75565" cy="8255"/>
            </a:xfrm>
            <a:custGeom>
              <a:avLst/>
              <a:gdLst/>
              <a:ahLst/>
              <a:cxnLst/>
              <a:rect l="l" t="t" r="r" b="b"/>
              <a:pathLst>
                <a:path w="75564" h="8255">
                  <a:moveTo>
                    <a:pt x="2019" y="1739"/>
                  </a:moveTo>
                  <a:lnTo>
                    <a:pt x="863" y="1739"/>
                  </a:lnTo>
                  <a:lnTo>
                    <a:pt x="292" y="5778"/>
                  </a:lnTo>
                  <a:lnTo>
                    <a:pt x="0" y="8089"/>
                  </a:lnTo>
                  <a:lnTo>
                    <a:pt x="1435" y="8089"/>
                  </a:lnTo>
                  <a:lnTo>
                    <a:pt x="1435" y="6070"/>
                  </a:lnTo>
                  <a:lnTo>
                    <a:pt x="2019" y="3759"/>
                  </a:lnTo>
                  <a:lnTo>
                    <a:pt x="2019" y="1739"/>
                  </a:lnTo>
                  <a:close/>
                </a:path>
                <a:path w="75564" h="8255">
                  <a:moveTo>
                    <a:pt x="75107" y="0"/>
                  </a:moveTo>
                  <a:lnTo>
                    <a:pt x="74231" y="0"/>
                  </a:lnTo>
                  <a:lnTo>
                    <a:pt x="74231" y="7505"/>
                  </a:lnTo>
                  <a:lnTo>
                    <a:pt x="75107" y="7505"/>
                  </a:lnTo>
                  <a:lnTo>
                    <a:pt x="75107" y="0"/>
                  </a:lnTo>
                  <a:close/>
                </a:path>
              </a:pathLst>
            </a:custGeom>
            <a:solidFill>
              <a:srgbClr val="A64E3C"/>
            </a:solidFill>
          </p:spPr>
          <p:txBody>
            <a:bodyPr wrap="square" lIns="0" tIns="0" rIns="0" bIns="0" rtlCol="0"/>
            <a:lstStyle/>
            <a:p>
              <a:endParaRPr/>
            </a:p>
          </p:txBody>
        </p:sp>
        <p:sp>
          <p:nvSpPr>
            <p:cNvPr id="1812" name="object 1815">
              <a:extLst>
                <a:ext uri="{FF2B5EF4-FFF2-40B4-BE49-F238E27FC236}">
                  <a16:creationId xmlns:a16="http://schemas.microsoft.com/office/drawing/2014/main" id="{DB8F1CD7-9D18-0EBA-B091-F1E73AAE28F9}"/>
                </a:ext>
              </a:extLst>
            </p:cNvPr>
            <p:cNvSpPr/>
            <p:nvPr/>
          </p:nvSpPr>
          <p:spPr>
            <a:xfrm>
              <a:off x="6287330" y="2717468"/>
              <a:ext cx="1270" cy="3810"/>
            </a:xfrm>
            <a:custGeom>
              <a:avLst/>
              <a:gdLst/>
              <a:ahLst/>
              <a:cxnLst/>
              <a:rect l="l" t="t" r="r" b="b"/>
              <a:pathLst>
                <a:path w="1270" h="3810">
                  <a:moveTo>
                    <a:pt x="584" y="0"/>
                  </a:moveTo>
                  <a:lnTo>
                    <a:pt x="0" y="2311"/>
                  </a:lnTo>
                  <a:lnTo>
                    <a:pt x="0" y="3467"/>
                  </a:lnTo>
                  <a:lnTo>
                    <a:pt x="292" y="2603"/>
                  </a:lnTo>
                  <a:lnTo>
                    <a:pt x="876" y="1447"/>
                  </a:lnTo>
                  <a:lnTo>
                    <a:pt x="876" y="584"/>
                  </a:lnTo>
                  <a:lnTo>
                    <a:pt x="584" y="292"/>
                  </a:lnTo>
                  <a:lnTo>
                    <a:pt x="584" y="0"/>
                  </a:lnTo>
                  <a:close/>
                </a:path>
              </a:pathLst>
            </a:custGeom>
            <a:solidFill>
              <a:srgbClr val="B7654F"/>
            </a:solidFill>
          </p:spPr>
          <p:txBody>
            <a:bodyPr wrap="square" lIns="0" tIns="0" rIns="0" bIns="0" rtlCol="0"/>
            <a:lstStyle/>
            <a:p>
              <a:endParaRPr/>
            </a:p>
          </p:txBody>
        </p:sp>
        <p:sp>
          <p:nvSpPr>
            <p:cNvPr id="1813" name="object 1816">
              <a:extLst>
                <a:ext uri="{FF2B5EF4-FFF2-40B4-BE49-F238E27FC236}">
                  <a16:creationId xmlns:a16="http://schemas.microsoft.com/office/drawing/2014/main" id="{9E5015A7-BB37-FDD5-3858-F69E613A8C07}"/>
                </a:ext>
              </a:extLst>
            </p:cNvPr>
            <p:cNvSpPr/>
            <p:nvPr/>
          </p:nvSpPr>
          <p:spPr>
            <a:xfrm>
              <a:off x="6219461" y="2714581"/>
              <a:ext cx="1905" cy="6350"/>
            </a:xfrm>
            <a:custGeom>
              <a:avLst/>
              <a:gdLst/>
              <a:ahLst/>
              <a:cxnLst/>
              <a:rect l="l" t="t" r="r" b="b"/>
              <a:pathLst>
                <a:path w="1904" h="6350">
                  <a:moveTo>
                    <a:pt x="0" y="0"/>
                  </a:moveTo>
                  <a:lnTo>
                    <a:pt x="292" y="1727"/>
                  </a:lnTo>
                  <a:lnTo>
                    <a:pt x="863" y="5778"/>
                  </a:lnTo>
                  <a:lnTo>
                    <a:pt x="1447" y="2895"/>
                  </a:lnTo>
                  <a:lnTo>
                    <a:pt x="0" y="0"/>
                  </a:lnTo>
                  <a:close/>
                </a:path>
              </a:pathLst>
            </a:custGeom>
            <a:solidFill>
              <a:srgbClr val="99A4A5"/>
            </a:solidFill>
          </p:spPr>
          <p:txBody>
            <a:bodyPr wrap="square" lIns="0" tIns="0" rIns="0" bIns="0" rtlCol="0"/>
            <a:lstStyle/>
            <a:p>
              <a:endParaRPr/>
            </a:p>
          </p:txBody>
        </p:sp>
        <p:sp>
          <p:nvSpPr>
            <p:cNvPr id="1814" name="object 1817">
              <a:extLst>
                <a:ext uri="{FF2B5EF4-FFF2-40B4-BE49-F238E27FC236}">
                  <a16:creationId xmlns:a16="http://schemas.microsoft.com/office/drawing/2014/main" id="{034D7B63-9F1B-9615-02DC-A73FA61F85FE}"/>
                </a:ext>
              </a:extLst>
            </p:cNvPr>
            <p:cNvSpPr/>
            <p:nvPr/>
          </p:nvSpPr>
          <p:spPr>
            <a:xfrm>
              <a:off x="6391884" y="2683383"/>
              <a:ext cx="2540" cy="36195"/>
            </a:xfrm>
            <a:custGeom>
              <a:avLst/>
              <a:gdLst/>
              <a:ahLst/>
              <a:cxnLst/>
              <a:rect l="l" t="t" r="r" b="b"/>
              <a:pathLst>
                <a:path w="2539" h="36194">
                  <a:moveTo>
                    <a:pt x="1727" y="0"/>
                  </a:moveTo>
                  <a:lnTo>
                    <a:pt x="292" y="8953"/>
                  </a:lnTo>
                  <a:lnTo>
                    <a:pt x="0" y="23393"/>
                  </a:lnTo>
                  <a:lnTo>
                    <a:pt x="292" y="24549"/>
                  </a:lnTo>
                  <a:lnTo>
                    <a:pt x="863" y="27444"/>
                  </a:lnTo>
                  <a:lnTo>
                    <a:pt x="863" y="36106"/>
                  </a:lnTo>
                  <a:lnTo>
                    <a:pt x="1727" y="36106"/>
                  </a:lnTo>
                  <a:lnTo>
                    <a:pt x="1727" y="35826"/>
                  </a:lnTo>
                  <a:lnTo>
                    <a:pt x="2019" y="35534"/>
                  </a:lnTo>
                  <a:lnTo>
                    <a:pt x="2311" y="35534"/>
                  </a:lnTo>
                  <a:lnTo>
                    <a:pt x="2311" y="34670"/>
                  </a:lnTo>
                  <a:lnTo>
                    <a:pt x="1727" y="31775"/>
                  </a:lnTo>
                  <a:lnTo>
                    <a:pt x="1727" y="0"/>
                  </a:lnTo>
                  <a:close/>
                </a:path>
              </a:pathLst>
            </a:custGeom>
            <a:solidFill>
              <a:srgbClr val="919495"/>
            </a:solidFill>
          </p:spPr>
          <p:txBody>
            <a:bodyPr wrap="square" lIns="0" tIns="0" rIns="0" bIns="0" rtlCol="0"/>
            <a:lstStyle/>
            <a:p>
              <a:endParaRPr/>
            </a:p>
          </p:txBody>
        </p:sp>
        <p:sp>
          <p:nvSpPr>
            <p:cNvPr id="1815" name="object 1818">
              <a:extLst>
                <a:ext uri="{FF2B5EF4-FFF2-40B4-BE49-F238E27FC236}">
                  <a16:creationId xmlns:a16="http://schemas.microsoft.com/office/drawing/2014/main" id="{5EBE9973-7929-210F-A007-2C906C77F1D9}"/>
                </a:ext>
              </a:extLst>
            </p:cNvPr>
            <p:cNvSpPr/>
            <p:nvPr/>
          </p:nvSpPr>
          <p:spPr>
            <a:xfrm>
              <a:off x="6287908" y="2707938"/>
              <a:ext cx="635" cy="10160"/>
            </a:xfrm>
            <a:custGeom>
              <a:avLst/>
              <a:gdLst/>
              <a:ahLst/>
              <a:cxnLst/>
              <a:rect l="l" t="t" r="r" b="b"/>
              <a:pathLst>
                <a:path w="635" h="10160">
                  <a:moveTo>
                    <a:pt x="0" y="0"/>
                  </a:moveTo>
                  <a:lnTo>
                    <a:pt x="0" y="9817"/>
                  </a:lnTo>
                  <a:lnTo>
                    <a:pt x="292" y="10109"/>
                  </a:lnTo>
                  <a:lnTo>
                    <a:pt x="0" y="6642"/>
                  </a:lnTo>
                  <a:lnTo>
                    <a:pt x="0" y="0"/>
                  </a:lnTo>
                  <a:close/>
                </a:path>
              </a:pathLst>
            </a:custGeom>
            <a:solidFill>
              <a:srgbClr val="CB8F83"/>
            </a:solidFill>
          </p:spPr>
          <p:txBody>
            <a:bodyPr wrap="square" lIns="0" tIns="0" rIns="0" bIns="0" rtlCol="0"/>
            <a:lstStyle/>
            <a:p>
              <a:endParaRPr/>
            </a:p>
          </p:txBody>
        </p:sp>
        <p:sp>
          <p:nvSpPr>
            <p:cNvPr id="1816" name="object 1819">
              <a:extLst>
                <a:ext uri="{FF2B5EF4-FFF2-40B4-BE49-F238E27FC236}">
                  <a16:creationId xmlns:a16="http://schemas.microsoft.com/office/drawing/2014/main" id="{95319578-1B42-34AE-538C-A90ECD4160B9}"/>
                </a:ext>
              </a:extLst>
            </p:cNvPr>
            <p:cNvSpPr/>
            <p:nvPr/>
          </p:nvSpPr>
          <p:spPr>
            <a:xfrm>
              <a:off x="6393610" y="2713717"/>
              <a:ext cx="1270" cy="4445"/>
            </a:xfrm>
            <a:custGeom>
              <a:avLst/>
              <a:gdLst/>
              <a:ahLst/>
              <a:cxnLst/>
              <a:rect l="l" t="t" r="r" b="b"/>
              <a:pathLst>
                <a:path w="1270" h="4444">
                  <a:moveTo>
                    <a:pt x="1168" y="0"/>
                  </a:moveTo>
                  <a:lnTo>
                    <a:pt x="0" y="0"/>
                  </a:lnTo>
                  <a:lnTo>
                    <a:pt x="0" y="1435"/>
                  </a:lnTo>
                  <a:lnTo>
                    <a:pt x="584" y="4330"/>
                  </a:lnTo>
                  <a:lnTo>
                    <a:pt x="584" y="2882"/>
                  </a:lnTo>
                  <a:lnTo>
                    <a:pt x="1168" y="0"/>
                  </a:lnTo>
                  <a:close/>
                </a:path>
              </a:pathLst>
            </a:custGeom>
            <a:solidFill>
              <a:srgbClr val="B0B3B3"/>
            </a:solidFill>
          </p:spPr>
          <p:txBody>
            <a:bodyPr wrap="square" lIns="0" tIns="0" rIns="0" bIns="0" rtlCol="0"/>
            <a:lstStyle/>
            <a:p>
              <a:endParaRPr/>
            </a:p>
          </p:txBody>
        </p:sp>
        <p:sp>
          <p:nvSpPr>
            <p:cNvPr id="1817" name="object 1820">
              <a:extLst>
                <a:ext uri="{FF2B5EF4-FFF2-40B4-BE49-F238E27FC236}">
                  <a16:creationId xmlns:a16="http://schemas.microsoft.com/office/drawing/2014/main" id="{1D6AE734-3A8C-D9BB-C5C6-B945FF649A9B}"/>
                </a:ext>
              </a:extLst>
            </p:cNvPr>
            <p:cNvSpPr/>
            <p:nvPr/>
          </p:nvSpPr>
          <p:spPr>
            <a:xfrm>
              <a:off x="6286755" y="2711691"/>
              <a:ext cx="1270" cy="3810"/>
            </a:xfrm>
            <a:custGeom>
              <a:avLst/>
              <a:gdLst/>
              <a:ahLst/>
              <a:cxnLst/>
              <a:rect l="l" t="t" r="r" b="b"/>
              <a:pathLst>
                <a:path w="1270" h="3810">
                  <a:moveTo>
                    <a:pt x="1155" y="0"/>
                  </a:moveTo>
                  <a:lnTo>
                    <a:pt x="0" y="0"/>
                  </a:lnTo>
                  <a:lnTo>
                    <a:pt x="0" y="3759"/>
                  </a:lnTo>
                  <a:lnTo>
                    <a:pt x="1155" y="3759"/>
                  </a:lnTo>
                  <a:lnTo>
                    <a:pt x="1155" y="0"/>
                  </a:lnTo>
                  <a:close/>
                </a:path>
              </a:pathLst>
            </a:custGeom>
            <a:solidFill>
              <a:srgbClr val="C56853"/>
            </a:solidFill>
          </p:spPr>
          <p:txBody>
            <a:bodyPr wrap="square" lIns="0" tIns="0" rIns="0" bIns="0" rtlCol="0"/>
            <a:lstStyle/>
            <a:p>
              <a:endParaRPr/>
            </a:p>
          </p:txBody>
        </p:sp>
        <p:sp>
          <p:nvSpPr>
            <p:cNvPr id="1818" name="object 1821">
              <a:extLst>
                <a:ext uri="{FF2B5EF4-FFF2-40B4-BE49-F238E27FC236}">
                  <a16:creationId xmlns:a16="http://schemas.microsoft.com/office/drawing/2014/main" id="{F90E96BD-221D-E448-20A3-0A6ED9B129BE}"/>
                </a:ext>
              </a:extLst>
            </p:cNvPr>
            <p:cNvSpPr/>
            <p:nvPr/>
          </p:nvSpPr>
          <p:spPr>
            <a:xfrm>
              <a:off x="6357231" y="2501143"/>
              <a:ext cx="10160" cy="212725"/>
            </a:xfrm>
            <a:custGeom>
              <a:avLst/>
              <a:gdLst/>
              <a:ahLst/>
              <a:cxnLst/>
              <a:rect l="l" t="t" r="r" b="b"/>
              <a:pathLst>
                <a:path w="10160" h="212725">
                  <a:moveTo>
                    <a:pt x="9524" y="0"/>
                  </a:moveTo>
                  <a:lnTo>
                    <a:pt x="8518" y="24150"/>
                  </a:lnTo>
                  <a:lnTo>
                    <a:pt x="6705" y="47839"/>
                  </a:lnTo>
                  <a:lnTo>
                    <a:pt x="3920" y="71364"/>
                  </a:lnTo>
                  <a:lnTo>
                    <a:pt x="0" y="95021"/>
                  </a:lnTo>
                  <a:lnTo>
                    <a:pt x="1435" y="95605"/>
                  </a:lnTo>
                  <a:lnTo>
                    <a:pt x="1155" y="97916"/>
                  </a:lnTo>
                  <a:lnTo>
                    <a:pt x="3174" y="102247"/>
                  </a:lnTo>
                  <a:lnTo>
                    <a:pt x="5194" y="118135"/>
                  </a:lnTo>
                  <a:lnTo>
                    <a:pt x="4995" y="144787"/>
                  </a:lnTo>
                  <a:lnTo>
                    <a:pt x="4471" y="165673"/>
                  </a:lnTo>
                  <a:lnTo>
                    <a:pt x="2882" y="212572"/>
                  </a:lnTo>
                  <a:lnTo>
                    <a:pt x="3759" y="212572"/>
                  </a:lnTo>
                  <a:lnTo>
                    <a:pt x="3759" y="211988"/>
                  </a:lnTo>
                  <a:lnTo>
                    <a:pt x="4330" y="211137"/>
                  </a:lnTo>
                  <a:lnTo>
                    <a:pt x="4330" y="206501"/>
                  </a:lnTo>
                  <a:lnTo>
                    <a:pt x="4610" y="205638"/>
                  </a:lnTo>
                  <a:lnTo>
                    <a:pt x="4610" y="197269"/>
                  </a:lnTo>
                  <a:lnTo>
                    <a:pt x="5194" y="193801"/>
                  </a:lnTo>
                  <a:lnTo>
                    <a:pt x="5194" y="191198"/>
                  </a:lnTo>
                  <a:lnTo>
                    <a:pt x="6057" y="188023"/>
                  </a:lnTo>
                  <a:lnTo>
                    <a:pt x="6057" y="172427"/>
                  </a:lnTo>
                  <a:lnTo>
                    <a:pt x="7213" y="170700"/>
                  </a:lnTo>
                  <a:lnTo>
                    <a:pt x="8077" y="148462"/>
                  </a:lnTo>
                  <a:lnTo>
                    <a:pt x="7505" y="141236"/>
                  </a:lnTo>
                  <a:lnTo>
                    <a:pt x="7505" y="130555"/>
                  </a:lnTo>
                  <a:lnTo>
                    <a:pt x="8077" y="122466"/>
                  </a:lnTo>
                  <a:lnTo>
                    <a:pt x="7505" y="111493"/>
                  </a:lnTo>
                  <a:lnTo>
                    <a:pt x="7505" y="106578"/>
                  </a:lnTo>
                  <a:lnTo>
                    <a:pt x="7213" y="105422"/>
                  </a:lnTo>
                  <a:lnTo>
                    <a:pt x="7213" y="93002"/>
                  </a:lnTo>
                  <a:lnTo>
                    <a:pt x="8077" y="85788"/>
                  </a:lnTo>
                  <a:lnTo>
                    <a:pt x="8077" y="80302"/>
                  </a:lnTo>
                  <a:lnTo>
                    <a:pt x="8648" y="78282"/>
                  </a:lnTo>
                  <a:lnTo>
                    <a:pt x="8648" y="64706"/>
                  </a:lnTo>
                  <a:lnTo>
                    <a:pt x="9524" y="60363"/>
                  </a:lnTo>
                  <a:lnTo>
                    <a:pt x="10109" y="59207"/>
                  </a:lnTo>
                  <a:lnTo>
                    <a:pt x="9524" y="0"/>
                  </a:lnTo>
                  <a:close/>
                </a:path>
              </a:pathLst>
            </a:custGeom>
            <a:solidFill>
              <a:srgbClr val="9C342B"/>
            </a:solidFill>
          </p:spPr>
          <p:txBody>
            <a:bodyPr wrap="square" lIns="0" tIns="0" rIns="0" bIns="0" rtlCol="0"/>
            <a:lstStyle/>
            <a:p>
              <a:endParaRPr/>
            </a:p>
          </p:txBody>
        </p:sp>
        <p:sp>
          <p:nvSpPr>
            <p:cNvPr id="1819" name="object 1822">
              <a:extLst>
                <a:ext uri="{FF2B5EF4-FFF2-40B4-BE49-F238E27FC236}">
                  <a16:creationId xmlns:a16="http://schemas.microsoft.com/office/drawing/2014/main" id="{2A7085F5-C630-EE68-5240-D0A54F287C2D}"/>
                </a:ext>
              </a:extLst>
            </p:cNvPr>
            <p:cNvSpPr/>
            <p:nvPr/>
          </p:nvSpPr>
          <p:spPr>
            <a:xfrm>
              <a:off x="6393611" y="2699270"/>
              <a:ext cx="1270" cy="14604"/>
            </a:xfrm>
            <a:custGeom>
              <a:avLst/>
              <a:gdLst/>
              <a:ahLst/>
              <a:cxnLst/>
              <a:rect l="l" t="t" r="r" b="b"/>
              <a:pathLst>
                <a:path w="1270" h="14605">
                  <a:moveTo>
                    <a:pt x="1155" y="0"/>
                  </a:moveTo>
                  <a:lnTo>
                    <a:pt x="0" y="0"/>
                  </a:lnTo>
                  <a:lnTo>
                    <a:pt x="0" y="14439"/>
                  </a:lnTo>
                  <a:lnTo>
                    <a:pt x="1155" y="14439"/>
                  </a:lnTo>
                  <a:lnTo>
                    <a:pt x="1155" y="0"/>
                  </a:lnTo>
                  <a:close/>
                </a:path>
              </a:pathLst>
            </a:custGeom>
            <a:solidFill>
              <a:srgbClr val="A9ACAC"/>
            </a:solidFill>
          </p:spPr>
          <p:txBody>
            <a:bodyPr wrap="square" lIns="0" tIns="0" rIns="0" bIns="0" rtlCol="0"/>
            <a:lstStyle/>
            <a:p>
              <a:endParaRPr/>
            </a:p>
          </p:txBody>
        </p:sp>
        <p:sp>
          <p:nvSpPr>
            <p:cNvPr id="1820" name="object 1823">
              <a:extLst>
                <a:ext uri="{FF2B5EF4-FFF2-40B4-BE49-F238E27FC236}">
                  <a16:creationId xmlns:a16="http://schemas.microsoft.com/office/drawing/2014/main" id="{AA68CF0C-F666-9973-6D28-FFC7092E32DE}"/>
                </a:ext>
              </a:extLst>
            </p:cNvPr>
            <p:cNvSpPr/>
            <p:nvPr/>
          </p:nvSpPr>
          <p:spPr>
            <a:xfrm>
              <a:off x="6285891" y="2709673"/>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A64E3C"/>
            </a:solidFill>
          </p:spPr>
          <p:txBody>
            <a:bodyPr wrap="square" lIns="0" tIns="0" rIns="0" bIns="0" rtlCol="0"/>
            <a:lstStyle/>
            <a:p>
              <a:endParaRPr/>
            </a:p>
          </p:txBody>
        </p:sp>
        <p:sp>
          <p:nvSpPr>
            <p:cNvPr id="1821" name="object 1824">
              <a:extLst>
                <a:ext uri="{FF2B5EF4-FFF2-40B4-BE49-F238E27FC236}">
                  <a16:creationId xmlns:a16="http://schemas.microsoft.com/office/drawing/2014/main" id="{63E5FC4D-E6DD-4D8C-9A15-80312B0D12CB}"/>
                </a:ext>
              </a:extLst>
            </p:cNvPr>
            <p:cNvSpPr/>
            <p:nvPr/>
          </p:nvSpPr>
          <p:spPr>
            <a:xfrm>
              <a:off x="6286463" y="2707364"/>
              <a:ext cx="1905" cy="4445"/>
            </a:xfrm>
            <a:custGeom>
              <a:avLst/>
              <a:gdLst/>
              <a:ahLst/>
              <a:cxnLst/>
              <a:rect l="l" t="t" r="r" b="b"/>
              <a:pathLst>
                <a:path w="1904" h="4444">
                  <a:moveTo>
                    <a:pt x="1447" y="0"/>
                  </a:moveTo>
                  <a:lnTo>
                    <a:pt x="0" y="0"/>
                  </a:lnTo>
                  <a:lnTo>
                    <a:pt x="0" y="1435"/>
                  </a:lnTo>
                  <a:lnTo>
                    <a:pt x="292" y="2311"/>
                  </a:lnTo>
                  <a:lnTo>
                    <a:pt x="292" y="4330"/>
                  </a:lnTo>
                  <a:lnTo>
                    <a:pt x="1447" y="4330"/>
                  </a:lnTo>
                  <a:lnTo>
                    <a:pt x="1447" y="0"/>
                  </a:lnTo>
                  <a:close/>
                </a:path>
              </a:pathLst>
            </a:custGeom>
            <a:solidFill>
              <a:srgbClr val="C77662"/>
            </a:solidFill>
          </p:spPr>
          <p:txBody>
            <a:bodyPr wrap="square" lIns="0" tIns="0" rIns="0" bIns="0" rtlCol="0"/>
            <a:lstStyle/>
            <a:p>
              <a:endParaRPr/>
            </a:p>
          </p:txBody>
        </p:sp>
        <p:sp>
          <p:nvSpPr>
            <p:cNvPr id="1822" name="object 1825">
              <a:extLst>
                <a:ext uri="{FF2B5EF4-FFF2-40B4-BE49-F238E27FC236}">
                  <a16:creationId xmlns:a16="http://schemas.microsoft.com/office/drawing/2014/main" id="{C4B17943-29D4-0D06-54D4-08546AAEC00E}"/>
                </a:ext>
              </a:extLst>
            </p:cNvPr>
            <p:cNvSpPr/>
            <p:nvPr/>
          </p:nvSpPr>
          <p:spPr>
            <a:xfrm>
              <a:off x="6353183" y="2707358"/>
              <a:ext cx="1270" cy="3810"/>
            </a:xfrm>
            <a:custGeom>
              <a:avLst/>
              <a:gdLst/>
              <a:ahLst/>
              <a:cxnLst/>
              <a:rect l="l" t="t" r="r" b="b"/>
              <a:pathLst>
                <a:path w="1270" h="3810">
                  <a:moveTo>
                    <a:pt x="863" y="0"/>
                  </a:moveTo>
                  <a:lnTo>
                    <a:pt x="584" y="1155"/>
                  </a:lnTo>
                  <a:lnTo>
                    <a:pt x="279" y="2311"/>
                  </a:lnTo>
                  <a:lnTo>
                    <a:pt x="0" y="3467"/>
                  </a:lnTo>
                  <a:lnTo>
                    <a:pt x="863" y="2895"/>
                  </a:lnTo>
                  <a:lnTo>
                    <a:pt x="863" y="0"/>
                  </a:lnTo>
                  <a:close/>
                </a:path>
              </a:pathLst>
            </a:custGeom>
            <a:solidFill>
              <a:srgbClr val="6E2522"/>
            </a:solidFill>
          </p:spPr>
          <p:txBody>
            <a:bodyPr wrap="square" lIns="0" tIns="0" rIns="0" bIns="0" rtlCol="0"/>
            <a:lstStyle/>
            <a:p>
              <a:endParaRPr/>
            </a:p>
          </p:txBody>
        </p:sp>
        <p:sp>
          <p:nvSpPr>
            <p:cNvPr id="1823" name="object 1826">
              <a:extLst>
                <a:ext uri="{FF2B5EF4-FFF2-40B4-BE49-F238E27FC236}">
                  <a16:creationId xmlns:a16="http://schemas.microsoft.com/office/drawing/2014/main" id="{A02914FA-87C0-3436-6100-FAA1A5B3756F}"/>
                </a:ext>
              </a:extLst>
            </p:cNvPr>
            <p:cNvSpPr/>
            <p:nvPr/>
          </p:nvSpPr>
          <p:spPr>
            <a:xfrm>
              <a:off x="6361559" y="2706777"/>
              <a:ext cx="1905" cy="3175"/>
            </a:xfrm>
            <a:custGeom>
              <a:avLst/>
              <a:gdLst/>
              <a:ahLst/>
              <a:cxnLst/>
              <a:rect l="l" t="t" r="r" b="b"/>
              <a:pathLst>
                <a:path w="1904" h="3175">
                  <a:moveTo>
                    <a:pt x="1435" y="0"/>
                  </a:moveTo>
                  <a:lnTo>
                    <a:pt x="279" y="0"/>
                  </a:lnTo>
                  <a:lnTo>
                    <a:pt x="0" y="876"/>
                  </a:lnTo>
                  <a:lnTo>
                    <a:pt x="0" y="2895"/>
                  </a:lnTo>
                  <a:lnTo>
                    <a:pt x="279" y="1739"/>
                  </a:lnTo>
                  <a:lnTo>
                    <a:pt x="863" y="876"/>
                  </a:lnTo>
                  <a:lnTo>
                    <a:pt x="1435" y="0"/>
                  </a:lnTo>
                  <a:close/>
                </a:path>
              </a:pathLst>
            </a:custGeom>
            <a:solidFill>
              <a:srgbClr val="AE9FA0"/>
            </a:solidFill>
          </p:spPr>
          <p:txBody>
            <a:bodyPr wrap="square" lIns="0" tIns="0" rIns="0" bIns="0" rtlCol="0"/>
            <a:lstStyle/>
            <a:p>
              <a:endParaRPr/>
            </a:p>
          </p:txBody>
        </p:sp>
        <p:sp>
          <p:nvSpPr>
            <p:cNvPr id="1824" name="object 1827">
              <a:extLst>
                <a:ext uri="{FF2B5EF4-FFF2-40B4-BE49-F238E27FC236}">
                  <a16:creationId xmlns:a16="http://schemas.microsoft.com/office/drawing/2014/main" id="{380DADEA-C7E7-FC85-1FFA-FB5B51150AE8}"/>
                </a:ext>
              </a:extLst>
            </p:cNvPr>
            <p:cNvSpPr/>
            <p:nvPr/>
          </p:nvSpPr>
          <p:spPr>
            <a:xfrm>
              <a:off x="6264802" y="2703897"/>
              <a:ext cx="1270" cy="5715"/>
            </a:xfrm>
            <a:custGeom>
              <a:avLst/>
              <a:gdLst/>
              <a:ahLst/>
              <a:cxnLst/>
              <a:rect l="l" t="t" r="r" b="b"/>
              <a:pathLst>
                <a:path w="1270" h="5714">
                  <a:moveTo>
                    <a:pt x="876" y="0"/>
                  </a:moveTo>
                  <a:lnTo>
                    <a:pt x="0" y="0"/>
                  </a:lnTo>
                  <a:lnTo>
                    <a:pt x="0" y="3467"/>
                  </a:lnTo>
                  <a:lnTo>
                    <a:pt x="292" y="5486"/>
                  </a:lnTo>
                  <a:lnTo>
                    <a:pt x="292" y="4902"/>
                  </a:lnTo>
                  <a:lnTo>
                    <a:pt x="584" y="4330"/>
                  </a:lnTo>
                  <a:lnTo>
                    <a:pt x="876" y="4038"/>
                  </a:lnTo>
                  <a:lnTo>
                    <a:pt x="876" y="0"/>
                  </a:lnTo>
                  <a:close/>
                </a:path>
              </a:pathLst>
            </a:custGeom>
            <a:solidFill>
              <a:srgbClr val="9A9D95"/>
            </a:solidFill>
          </p:spPr>
          <p:txBody>
            <a:bodyPr wrap="square" lIns="0" tIns="0" rIns="0" bIns="0" rtlCol="0"/>
            <a:lstStyle/>
            <a:p>
              <a:endParaRPr/>
            </a:p>
          </p:txBody>
        </p:sp>
        <p:sp>
          <p:nvSpPr>
            <p:cNvPr id="1825" name="object 1828">
              <a:extLst>
                <a:ext uri="{FF2B5EF4-FFF2-40B4-BE49-F238E27FC236}">
                  <a16:creationId xmlns:a16="http://schemas.microsoft.com/office/drawing/2014/main" id="{3862C6B2-FC71-7FEF-6AF0-94E02049216D}"/>
                </a:ext>
              </a:extLst>
            </p:cNvPr>
            <p:cNvSpPr/>
            <p:nvPr/>
          </p:nvSpPr>
          <p:spPr>
            <a:xfrm>
              <a:off x="6314771" y="2705916"/>
              <a:ext cx="1270" cy="3175"/>
            </a:xfrm>
            <a:custGeom>
              <a:avLst/>
              <a:gdLst/>
              <a:ahLst/>
              <a:cxnLst/>
              <a:rect l="l" t="t" r="r" b="b"/>
              <a:pathLst>
                <a:path w="1270" h="3175">
                  <a:moveTo>
                    <a:pt x="863" y="0"/>
                  </a:moveTo>
                  <a:lnTo>
                    <a:pt x="0" y="0"/>
                  </a:lnTo>
                  <a:lnTo>
                    <a:pt x="279" y="863"/>
                  </a:lnTo>
                  <a:lnTo>
                    <a:pt x="571" y="1739"/>
                  </a:lnTo>
                  <a:lnTo>
                    <a:pt x="863" y="2882"/>
                  </a:lnTo>
                  <a:lnTo>
                    <a:pt x="863" y="0"/>
                  </a:lnTo>
                  <a:close/>
                </a:path>
              </a:pathLst>
            </a:custGeom>
            <a:solidFill>
              <a:srgbClr val="91736E"/>
            </a:solidFill>
          </p:spPr>
          <p:txBody>
            <a:bodyPr wrap="square" lIns="0" tIns="0" rIns="0" bIns="0" rtlCol="0"/>
            <a:lstStyle/>
            <a:p>
              <a:endParaRPr/>
            </a:p>
          </p:txBody>
        </p:sp>
        <p:sp>
          <p:nvSpPr>
            <p:cNvPr id="1826" name="object 1829">
              <a:extLst>
                <a:ext uri="{FF2B5EF4-FFF2-40B4-BE49-F238E27FC236}">
                  <a16:creationId xmlns:a16="http://schemas.microsoft.com/office/drawing/2014/main" id="{B53A199A-A804-93E9-4D63-6AB6BDF094FA}"/>
                </a:ext>
              </a:extLst>
            </p:cNvPr>
            <p:cNvSpPr/>
            <p:nvPr/>
          </p:nvSpPr>
          <p:spPr>
            <a:xfrm>
              <a:off x="6285308" y="2702167"/>
              <a:ext cx="1905" cy="5715"/>
            </a:xfrm>
            <a:custGeom>
              <a:avLst/>
              <a:gdLst/>
              <a:ahLst/>
              <a:cxnLst/>
              <a:rect l="l" t="t" r="r" b="b"/>
              <a:pathLst>
                <a:path w="1904" h="5714">
                  <a:moveTo>
                    <a:pt x="1447" y="0"/>
                  </a:moveTo>
                  <a:lnTo>
                    <a:pt x="0" y="0"/>
                  </a:lnTo>
                  <a:lnTo>
                    <a:pt x="292" y="1727"/>
                  </a:lnTo>
                  <a:lnTo>
                    <a:pt x="571" y="3454"/>
                  </a:lnTo>
                  <a:lnTo>
                    <a:pt x="1155" y="5194"/>
                  </a:lnTo>
                  <a:lnTo>
                    <a:pt x="1447" y="5194"/>
                  </a:lnTo>
                  <a:lnTo>
                    <a:pt x="1447" y="0"/>
                  </a:lnTo>
                  <a:close/>
                </a:path>
              </a:pathLst>
            </a:custGeom>
            <a:solidFill>
              <a:srgbClr val="C56853"/>
            </a:solidFill>
          </p:spPr>
          <p:txBody>
            <a:bodyPr wrap="square" lIns="0" tIns="0" rIns="0" bIns="0" rtlCol="0"/>
            <a:lstStyle/>
            <a:p>
              <a:endParaRPr/>
            </a:p>
          </p:txBody>
        </p:sp>
        <p:sp>
          <p:nvSpPr>
            <p:cNvPr id="1827" name="object 1830">
              <a:extLst>
                <a:ext uri="{FF2B5EF4-FFF2-40B4-BE49-F238E27FC236}">
                  <a16:creationId xmlns:a16="http://schemas.microsoft.com/office/drawing/2014/main" id="{03E89526-5489-7764-FDA5-0E3673014320}"/>
                </a:ext>
              </a:extLst>
            </p:cNvPr>
            <p:cNvSpPr/>
            <p:nvPr/>
          </p:nvSpPr>
          <p:spPr>
            <a:xfrm>
              <a:off x="6286755" y="2696681"/>
              <a:ext cx="1270" cy="10795"/>
            </a:xfrm>
            <a:custGeom>
              <a:avLst/>
              <a:gdLst/>
              <a:ahLst/>
              <a:cxnLst/>
              <a:rect l="l" t="t" r="r" b="b"/>
              <a:pathLst>
                <a:path w="1270" h="10794">
                  <a:moveTo>
                    <a:pt x="584" y="0"/>
                  </a:moveTo>
                  <a:lnTo>
                    <a:pt x="0" y="3467"/>
                  </a:lnTo>
                  <a:lnTo>
                    <a:pt x="0" y="10680"/>
                  </a:lnTo>
                  <a:lnTo>
                    <a:pt x="1155" y="10680"/>
                  </a:lnTo>
                  <a:lnTo>
                    <a:pt x="584" y="3467"/>
                  </a:lnTo>
                  <a:lnTo>
                    <a:pt x="584" y="0"/>
                  </a:lnTo>
                  <a:close/>
                </a:path>
              </a:pathLst>
            </a:custGeom>
            <a:solidFill>
              <a:srgbClr val="CB8F83"/>
            </a:solidFill>
          </p:spPr>
          <p:txBody>
            <a:bodyPr wrap="square" lIns="0" tIns="0" rIns="0" bIns="0" rtlCol="0"/>
            <a:lstStyle/>
            <a:p>
              <a:endParaRPr/>
            </a:p>
          </p:txBody>
        </p:sp>
        <p:sp>
          <p:nvSpPr>
            <p:cNvPr id="1828" name="object 1831">
              <a:extLst>
                <a:ext uri="{FF2B5EF4-FFF2-40B4-BE49-F238E27FC236}">
                  <a16:creationId xmlns:a16="http://schemas.microsoft.com/office/drawing/2014/main" id="{36CA883B-7FAF-6152-6DCB-DFFBC0063AC9}"/>
                </a:ext>
              </a:extLst>
            </p:cNvPr>
            <p:cNvSpPr/>
            <p:nvPr/>
          </p:nvSpPr>
          <p:spPr>
            <a:xfrm>
              <a:off x="6347992" y="2612051"/>
              <a:ext cx="13335" cy="94615"/>
            </a:xfrm>
            <a:custGeom>
              <a:avLst/>
              <a:gdLst/>
              <a:ahLst/>
              <a:cxnLst/>
              <a:rect l="l" t="t" r="r" b="b"/>
              <a:pathLst>
                <a:path w="13335" h="94614">
                  <a:moveTo>
                    <a:pt x="9817" y="0"/>
                  </a:moveTo>
                  <a:lnTo>
                    <a:pt x="6344" y="8144"/>
                  </a:lnTo>
                  <a:lnTo>
                    <a:pt x="4578" y="24657"/>
                  </a:lnTo>
                  <a:lnTo>
                    <a:pt x="3454" y="53428"/>
                  </a:lnTo>
                  <a:lnTo>
                    <a:pt x="2882" y="55448"/>
                  </a:lnTo>
                  <a:lnTo>
                    <a:pt x="2298" y="60070"/>
                  </a:lnTo>
                  <a:lnTo>
                    <a:pt x="2298" y="61226"/>
                  </a:lnTo>
                  <a:lnTo>
                    <a:pt x="1435" y="67005"/>
                  </a:lnTo>
                  <a:lnTo>
                    <a:pt x="179" y="81121"/>
                  </a:lnTo>
                  <a:lnTo>
                    <a:pt x="0" y="93294"/>
                  </a:lnTo>
                  <a:lnTo>
                    <a:pt x="1142" y="94157"/>
                  </a:lnTo>
                  <a:lnTo>
                    <a:pt x="3454" y="89242"/>
                  </a:lnTo>
                  <a:lnTo>
                    <a:pt x="4902" y="86931"/>
                  </a:lnTo>
                  <a:lnTo>
                    <a:pt x="7213" y="86931"/>
                  </a:lnTo>
                  <a:lnTo>
                    <a:pt x="8940" y="82892"/>
                  </a:lnTo>
                  <a:lnTo>
                    <a:pt x="7785" y="81737"/>
                  </a:lnTo>
                  <a:lnTo>
                    <a:pt x="7213" y="81445"/>
                  </a:lnTo>
                  <a:lnTo>
                    <a:pt x="10626" y="61977"/>
                  </a:lnTo>
                  <a:lnTo>
                    <a:pt x="13063" y="40508"/>
                  </a:lnTo>
                  <a:lnTo>
                    <a:pt x="13226" y="19146"/>
                  </a:lnTo>
                  <a:lnTo>
                    <a:pt x="9817" y="0"/>
                  </a:lnTo>
                  <a:close/>
                </a:path>
              </a:pathLst>
            </a:custGeom>
            <a:solidFill>
              <a:srgbClr val="6E2522"/>
            </a:solidFill>
          </p:spPr>
          <p:txBody>
            <a:bodyPr wrap="square" lIns="0" tIns="0" rIns="0" bIns="0" rtlCol="0"/>
            <a:lstStyle/>
            <a:p>
              <a:endParaRPr/>
            </a:p>
          </p:txBody>
        </p:sp>
        <p:sp>
          <p:nvSpPr>
            <p:cNvPr id="1829" name="object 1832">
              <a:extLst>
                <a:ext uri="{FF2B5EF4-FFF2-40B4-BE49-F238E27FC236}">
                  <a16:creationId xmlns:a16="http://schemas.microsoft.com/office/drawing/2014/main" id="{09C22F46-A34D-3390-5568-87331BFF364F}"/>
                </a:ext>
              </a:extLst>
            </p:cNvPr>
            <p:cNvSpPr/>
            <p:nvPr/>
          </p:nvSpPr>
          <p:spPr>
            <a:xfrm>
              <a:off x="6361849" y="2700147"/>
              <a:ext cx="1270" cy="6985"/>
            </a:xfrm>
            <a:custGeom>
              <a:avLst/>
              <a:gdLst/>
              <a:ahLst/>
              <a:cxnLst/>
              <a:rect l="l" t="t" r="r" b="b"/>
              <a:pathLst>
                <a:path w="1270" h="6985">
                  <a:moveTo>
                    <a:pt x="1155" y="0"/>
                  </a:moveTo>
                  <a:lnTo>
                    <a:pt x="0" y="0"/>
                  </a:lnTo>
                  <a:lnTo>
                    <a:pt x="0" y="6642"/>
                  </a:lnTo>
                  <a:lnTo>
                    <a:pt x="1155" y="6642"/>
                  </a:lnTo>
                  <a:lnTo>
                    <a:pt x="1155" y="0"/>
                  </a:lnTo>
                  <a:close/>
                </a:path>
              </a:pathLst>
            </a:custGeom>
            <a:solidFill>
              <a:srgbClr val="9A9D95"/>
            </a:solidFill>
          </p:spPr>
          <p:txBody>
            <a:bodyPr wrap="square" lIns="0" tIns="0" rIns="0" bIns="0" rtlCol="0"/>
            <a:lstStyle/>
            <a:p>
              <a:endParaRPr/>
            </a:p>
          </p:txBody>
        </p:sp>
        <p:sp>
          <p:nvSpPr>
            <p:cNvPr id="1830" name="object 1833">
              <a:extLst>
                <a:ext uri="{FF2B5EF4-FFF2-40B4-BE49-F238E27FC236}">
                  <a16:creationId xmlns:a16="http://schemas.microsoft.com/office/drawing/2014/main" id="{91679343-C227-FC28-83DE-F5C6E61C974E}"/>
                </a:ext>
              </a:extLst>
            </p:cNvPr>
            <p:cNvSpPr/>
            <p:nvPr/>
          </p:nvSpPr>
          <p:spPr>
            <a:xfrm>
              <a:off x="6314771" y="2700150"/>
              <a:ext cx="1270" cy="6350"/>
            </a:xfrm>
            <a:custGeom>
              <a:avLst/>
              <a:gdLst/>
              <a:ahLst/>
              <a:cxnLst/>
              <a:rect l="l" t="t" r="r" b="b"/>
              <a:pathLst>
                <a:path w="1270" h="6350">
                  <a:moveTo>
                    <a:pt x="0" y="0"/>
                  </a:moveTo>
                  <a:lnTo>
                    <a:pt x="0" y="5765"/>
                  </a:lnTo>
                  <a:lnTo>
                    <a:pt x="863" y="5765"/>
                  </a:lnTo>
                  <a:lnTo>
                    <a:pt x="279" y="1727"/>
                  </a:lnTo>
                  <a:lnTo>
                    <a:pt x="0" y="0"/>
                  </a:lnTo>
                  <a:close/>
                </a:path>
              </a:pathLst>
            </a:custGeom>
            <a:solidFill>
              <a:srgbClr val="C77662"/>
            </a:solidFill>
          </p:spPr>
          <p:txBody>
            <a:bodyPr wrap="square" lIns="0" tIns="0" rIns="0" bIns="0" rtlCol="0"/>
            <a:lstStyle/>
            <a:p>
              <a:endParaRPr/>
            </a:p>
          </p:txBody>
        </p:sp>
        <p:sp>
          <p:nvSpPr>
            <p:cNvPr id="1831" name="object 1834">
              <a:extLst>
                <a:ext uri="{FF2B5EF4-FFF2-40B4-BE49-F238E27FC236}">
                  <a16:creationId xmlns:a16="http://schemas.microsoft.com/office/drawing/2014/main" id="{990E7734-2517-81A0-C9D1-3467F0836EFD}"/>
                </a:ext>
              </a:extLst>
            </p:cNvPr>
            <p:cNvSpPr/>
            <p:nvPr/>
          </p:nvSpPr>
          <p:spPr>
            <a:xfrm>
              <a:off x="6381196" y="2696389"/>
              <a:ext cx="1270" cy="8890"/>
            </a:xfrm>
            <a:custGeom>
              <a:avLst/>
              <a:gdLst/>
              <a:ahLst/>
              <a:cxnLst/>
              <a:rect l="l" t="t" r="r" b="b"/>
              <a:pathLst>
                <a:path w="1270" h="8889">
                  <a:moveTo>
                    <a:pt x="876" y="0"/>
                  </a:moveTo>
                  <a:lnTo>
                    <a:pt x="0" y="8661"/>
                  </a:lnTo>
                  <a:lnTo>
                    <a:pt x="876" y="8661"/>
                  </a:lnTo>
                  <a:lnTo>
                    <a:pt x="876" y="0"/>
                  </a:lnTo>
                  <a:close/>
                </a:path>
              </a:pathLst>
            </a:custGeom>
            <a:solidFill>
              <a:srgbClr val="B1ABB3"/>
            </a:solidFill>
          </p:spPr>
          <p:txBody>
            <a:bodyPr wrap="square" lIns="0" tIns="0" rIns="0" bIns="0" rtlCol="0"/>
            <a:lstStyle/>
            <a:p>
              <a:endParaRPr/>
            </a:p>
          </p:txBody>
        </p:sp>
        <p:sp>
          <p:nvSpPr>
            <p:cNvPr id="1832" name="object 1835">
              <a:extLst>
                <a:ext uri="{FF2B5EF4-FFF2-40B4-BE49-F238E27FC236}">
                  <a16:creationId xmlns:a16="http://schemas.microsoft.com/office/drawing/2014/main" id="{CDD4FE2C-C49F-FC8A-B6DF-114964B3E9AA}"/>
                </a:ext>
              </a:extLst>
            </p:cNvPr>
            <p:cNvSpPr/>
            <p:nvPr/>
          </p:nvSpPr>
          <p:spPr>
            <a:xfrm>
              <a:off x="6264805" y="2700135"/>
              <a:ext cx="1270" cy="3810"/>
            </a:xfrm>
            <a:custGeom>
              <a:avLst/>
              <a:gdLst/>
              <a:ahLst/>
              <a:cxnLst/>
              <a:rect l="l" t="t" r="r" b="b"/>
              <a:pathLst>
                <a:path w="1270" h="3810">
                  <a:moveTo>
                    <a:pt x="863" y="0"/>
                  </a:moveTo>
                  <a:lnTo>
                    <a:pt x="571" y="1168"/>
                  </a:lnTo>
                  <a:lnTo>
                    <a:pt x="292" y="2324"/>
                  </a:lnTo>
                  <a:lnTo>
                    <a:pt x="0" y="3759"/>
                  </a:lnTo>
                  <a:lnTo>
                    <a:pt x="863" y="3759"/>
                  </a:lnTo>
                  <a:lnTo>
                    <a:pt x="863" y="0"/>
                  </a:lnTo>
                  <a:close/>
                </a:path>
              </a:pathLst>
            </a:custGeom>
            <a:solidFill>
              <a:srgbClr val="AE9FA0"/>
            </a:solidFill>
          </p:spPr>
          <p:txBody>
            <a:bodyPr wrap="square" lIns="0" tIns="0" rIns="0" bIns="0" rtlCol="0"/>
            <a:lstStyle/>
            <a:p>
              <a:endParaRPr/>
            </a:p>
          </p:txBody>
        </p:sp>
        <p:sp>
          <p:nvSpPr>
            <p:cNvPr id="1833" name="object 1836">
              <a:extLst>
                <a:ext uri="{FF2B5EF4-FFF2-40B4-BE49-F238E27FC236}">
                  <a16:creationId xmlns:a16="http://schemas.microsoft.com/office/drawing/2014/main" id="{04B73275-CC0D-A326-E027-C1F83FC46E66}"/>
                </a:ext>
              </a:extLst>
            </p:cNvPr>
            <p:cNvSpPr/>
            <p:nvPr/>
          </p:nvSpPr>
          <p:spPr>
            <a:xfrm>
              <a:off x="6353183" y="2702459"/>
              <a:ext cx="1905" cy="1905"/>
            </a:xfrm>
            <a:custGeom>
              <a:avLst/>
              <a:gdLst/>
              <a:ahLst/>
              <a:cxnLst/>
              <a:rect l="l" t="t" r="r" b="b"/>
              <a:pathLst>
                <a:path w="1904" h="1905">
                  <a:moveTo>
                    <a:pt x="863" y="0"/>
                  </a:moveTo>
                  <a:lnTo>
                    <a:pt x="0" y="1435"/>
                  </a:lnTo>
                  <a:lnTo>
                    <a:pt x="1727" y="571"/>
                  </a:lnTo>
                  <a:lnTo>
                    <a:pt x="863" y="0"/>
                  </a:lnTo>
                  <a:close/>
                </a:path>
              </a:pathLst>
            </a:custGeom>
            <a:solidFill>
              <a:srgbClr val="6E2522"/>
            </a:solidFill>
          </p:spPr>
          <p:txBody>
            <a:bodyPr wrap="square" lIns="0" tIns="0" rIns="0" bIns="0" rtlCol="0"/>
            <a:lstStyle/>
            <a:p>
              <a:endParaRPr/>
            </a:p>
          </p:txBody>
        </p:sp>
        <p:sp>
          <p:nvSpPr>
            <p:cNvPr id="1834" name="object 1837">
              <a:extLst>
                <a:ext uri="{FF2B5EF4-FFF2-40B4-BE49-F238E27FC236}">
                  <a16:creationId xmlns:a16="http://schemas.microsoft.com/office/drawing/2014/main" id="{432003AF-BD26-D31C-2695-86D4856FD98B}"/>
                </a:ext>
              </a:extLst>
            </p:cNvPr>
            <p:cNvSpPr/>
            <p:nvPr/>
          </p:nvSpPr>
          <p:spPr>
            <a:xfrm>
              <a:off x="6181919" y="2381872"/>
              <a:ext cx="29209" cy="320675"/>
            </a:xfrm>
            <a:custGeom>
              <a:avLst/>
              <a:gdLst/>
              <a:ahLst/>
              <a:cxnLst/>
              <a:rect l="l" t="t" r="r" b="b"/>
              <a:pathLst>
                <a:path w="29210" h="320675">
                  <a:moveTo>
                    <a:pt x="0" y="0"/>
                  </a:moveTo>
                  <a:lnTo>
                    <a:pt x="0" y="8661"/>
                  </a:lnTo>
                  <a:lnTo>
                    <a:pt x="292" y="13284"/>
                  </a:lnTo>
                  <a:lnTo>
                    <a:pt x="863" y="23101"/>
                  </a:lnTo>
                  <a:lnTo>
                    <a:pt x="863" y="25984"/>
                  </a:lnTo>
                  <a:lnTo>
                    <a:pt x="1435" y="28295"/>
                  </a:lnTo>
                  <a:lnTo>
                    <a:pt x="2019" y="29743"/>
                  </a:lnTo>
                  <a:lnTo>
                    <a:pt x="2019" y="40424"/>
                  </a:lnTo>
                  <a:lnTo>
                    <a:pt x="2590" y="42735"/>
                  </a:lnTo>
                  <a:lnTo>
                    <a:pt x="2882" y="44183"/>
                  </a:lnTo>
                  <a:lnTo>
                    <a:pt x="2311" y="46494"/>
                  </a:lnTo>
                  <a:lnTo>
                    <a:pt x="2311" y="49377"/>
                  </a:lnTo>
                  <a:lnTo>
                    <a:pt x="2590" y="50253"/>
                  </a:lnTo>
                  <a:lnTo>
                    <a:pt x="2882" y="51409"/>
                  </a:lnTo>
                  <a:lnTo>
                    <a:pt x="3746" y="56603"/>
                  </a:lnTo>
                  <a:lnTo>
                    <a:pt x="3746" y="59486"/>
                  </a:lnTo>
                  <a:lnTo>
                    <a:pt x="4330" y="61226"/>
                  </a:lnTo>
                  <a:lnTo>
                    <a:pt x="4902" y="62382"/>
                  </a:lnTo>
                  <a:lnTo>
                    <a:pt x="4902" y="73063"/>
                  </a:lnTo>
                  <a:lnTo>
                    <a:pt x="5778" y="83756"/>
                  </a:lnTo>
                  <a:lnTo>
                    <a:pt x="5778" y="88087"/>
                  </a:lnTo>
                  <a:lnTo>
                    <a:pt x="6642" y="99923"/>
                  </a:lnTo>
                  <a:lnTo>
                    <a:pt x="6642" y="108585"/>
                  </a:lnTo>
                  <a:lnTo>
                    <a:pt x="7557" y="118167"/>
                  </a:lnTo>
                  <a:lnTo>
                    <a:pt x="8551" y="127830"/>
                  </a:lnTo>
                  <a:lnTo>
                    <a:pt x="9601" y="137547"/>
                  </a:lnTo>
                  <a:lnTo>
                    <a:pt x="10680" y="147294"/>
                  </a:lnTo>
                  <a:lnTo>
                    <a:pt x="10722" y="153073"/>
                  </a:lnTo>
                  <a:lnTo>
                    <a:pt x="11544" y="164617"/>
                  </a:lnTo>
                  <a:lnTo>
                    <a:pt x="11544" y="171843"/>
                  </a:lnTo>
                  <a:lnTo>
                    <a:pt x="12128" y="174726"/>
                  </a:lnTo>
                  <a:lnTo>
                    <a:pt x="12128" y="177038"/>
                  </a:lnTo>
                  <a:lnTo>
                    <a:pt x="12420" y="178193"/>
                  </a:lnTo>
                  <a:lnTo>
                    <a:pt x="12992" y="179349"/>
                  </a:lnTo>
                  <a:lnTo>
                    <a:pt x="13576" y="180797"/>
                  </a:lnTo>
                  <a:lnTo>
                    <a:pt x="13576" y="183680"/>
                  </a:lnTo>
                  <a:lnTo>
                    <a:pt x="13855" y="184543"/>
                  </a:lnTo>
                  <a:lnTo>
                    <a:pt x="14147" y="185127"/>
                  </a:lnTo>
                  <a:lnTo>
                    <a:pt x="14439" y="186283"/>
                  </a:lnTo>
                  <a:lnTo>
                    <a:pt x="14439" y="188302"/>
                  </a:lnTo>
                  <a:lnTo>
                    <a:pt x="15011" y="190030"/>
                  </a:lnTo>
                  <a:lnTo>
                    <a:pt x="15303" y="191185"/>
                  </a:lnTo>
                  <a:lnTo>
                    <a:pt x="15595" y="192633"/>
                  </a:lnTo>
                  <a:lnTo>
                    <a:pt x="15887" y="194373"/>
                  </a:lnTo>
                  <a:lnTo>
                    <a:pt x="16459" y="196100"/>
                  </a:lnTo>
                  <a:lnTo>
                    <a:pt x="18303" y="207274"/>
                  </a:lnTo>
                  <a:lnTo>
                    <a:pt x="19310" y="214007"/>
                  </a:lnTo>
                  <a:lnTo>
                    <a:pt x="19831" y="219007"/>
                  </a:lnTo>
                  <a:lnTo>
                    <a:pt x="20218" y="224980"/>
                  </a:lnTo>
                  <a:lnTo>
                    <a:pt x="22237" y="224980"/>
                  </a:lnTo>
                  <a:lnTo>
                    <a:pt x="21695" y="232486"/>
                  </a:lnTo>
                  <a:lnTo>
                    <a:pt x="21590" y="234927"/>
                  </a:lnTo>
                  <a:lnTo>
                    <a:pt x="21081" y="249821"/>
                  </a:lnTo>
                  <a:lnTo>
                    <a:pt x="23101" y="249821"/>
                  </a:lnTo>
                  <a:lnTo>
                    <a:pt x="23101" y="250977"/>
                  </a:lnTo>
                  <a:lnTo>
                    <a:pt x="21081" y="250977"/>
                  </a:lnTo>
                  <a:lnTo>
                    <a:pt x="21602" y="260974"/>
                  </a:lnTo>
                  <a:lnTo>
                    <a:pt x="22420" y="270727"/>
                  </a:lnTo>
                  <a:lnTo>
                    <a:pt x="23073" y="280425"/>
                  </a:lnTo>
                  <a:lnTo>
                    <a:pt x="23101" y="290258"/>
                  </a:lnTo>
                  <a:lnTo>
                    <a:pt x="25120" y="290258"/>
                  </a:lnTo>
                  <a:lnTo>
                    <a:pt x="25120" y="292277"/>
                  </a:lnTo>
                  <a:lnTo>
                    <a:pt x="23101" y="292277"/>
                  </a:lnTo>
                  <a:lnTo>
                    <a:pt x="24884" y="307873"/>
                  </a:lnTo>
                  <a:lnTo>
                    <a:pt x="25984" y="315379"/>
                  </a:lnTo>
                  <a:lnTo>
                    <a:pt x="24549" y="315379"/>
                  </a:lnTo>
                  <a:lnTo>
                    <a:pt x="23964" y="315671"/>
                  </a:lnTo>
                  <a:lnTo>
                    <a:pt x="24549" y="317119"/>
                  </a:lnTo>
                  <a:lnTo>
                    <a:pt x="25412" y="318554"/>
                  </a:lnTo>
                  <a:lnTo>
                    <a:pt x="26276" y="320294"/>
                  </a:lnTo>
                  <a:lnTo>
                    <a:pt x="27139" y="317119"/>
                  </a:lnTo>
                  <a:lnTo>
                    <a:pt x="27139" y="313931"/>
                  </a:lnTo>
                  <a:lnTo>
                    <a:pt x="26276" y="310476"/>
                  </a:lnTo>
                  <a:lnTo>
                    <a:pt x="27818" y="310476"/>
                  </a:lnTo>
                  <a:lnTo>
                    <a:pt x="28016" y="309892"/>
                  </a:lnTo>
                  <a:lnTo>
                    <a:pt x="28587" y="309321"/>
                  </a:lnTo>
                  <a:lnTo>
                    <a:pt x="25704" y="307873"/>
                  </a:lnTo>
                  <a:lnTo>
                    <a:pt x="27431" y="303530"/>
                  </a:lnTo>
                  <a:lnTo>
                    <a:pt x="28016" y="300939"/>
                  </a:lnTo>
                  <a:lnTo>
                    <a:pt x="25984" y="300939"/>
                  </a:lnTo>
                  <a:lnTo>
                    <a:pt x="25984" y="300075"/>
                  </a:lnTo>
                  <a:lnTo>
                    <a:pt x="27139" y="299491"/>
                  </a:lnTo>
                  <a:lnTo>
                    <a:pt x="28016" y="299491"/>
                  </a:lnTo>
                  <a:lnTo>
                    <a:pt x="27139" y="298056"/>
                  </a:lnTo>
                  <a:lnTo>
                    <a:pt x="26860" y="285927"/>
                  </a:lnTo>
                  <a:lnTo>
                    <a:pt x="25984" y="285343"/>
                  </a:lnTo>
                  <a:lnTo>
                    <a:pt x="27139" y="284772"/>
                  </a:lnTo>
                  <a:lnTo>
                    <a:pt x="28016" y="284480"/>
                  </a:lnTo>
                  <a:lnTo>
                    <a:pt x="26519" y="256049"/>
                  </a:lnTo>
                  <a:lnTo>
                    <a:pt x="25809" y="241157"/>
                  </a:lnTo>
                  <a:lnTo>
                    <a:pt x="25694" y="234927"/>
                  </a:lnTo>
                  <a:lnTo>
                    <a:pt x="25984" y="232486"/>
                  </a:lnTo>
                  <a:lnTo>
                    <a:pt x="24256" y="231622"/>
                  </a:lnTo>
                  <a:lnTo>
                    <a:pt x="25009" y="214007"/>
                  </a:lnTo>
                  <a:lnTo>
                    <a:pt x="25120" y="201879"/>
                  </a:lnTo>
                  <a:lnTo>
                    <a:pt x="24549" y="199859"/>
                  </a:lnTo>
                  <a:lnTo>
                    <a:pt x="24256" y="197827"/>
                  </a:lnTo>
                  <a:lnTo>
                    <a:pt x="23964" y="196100"/>
                  </a:lnTo>
                  <a:lnTo>
                    <a:pt x="23906" y="190030"/>
                  </a:lnTo>
                  <a:lnTo>
                    <a:pt x="23393" y="187439"/>
                  </a:lnTo>
                  <a:lnTo>
                    <a:pt x="23101" y="186283"/>
                  </a:lnTo>
                  <a:lnTo>
                    <a:pt x="22988" y="177038"/>
                  </a:lnTo>
                  <a:lnTo>
                    <a:pt x="22237" y="157683"/>
                  </a:lnTo>
                  <a:lnTo>
                    <a:pt x="21653" y="155956"/>
                  </a:lnTo>
                  <a:lnTo>
                    <a:pt x="21081" y="153073"/>
                  </a:lnTo>
                  <a:lnTo>
                    <a:pt x="21081" y="148158"/>
                  </a:lnTo>
                  <a:lnTo>
                    <a:pt x="19342" y="148158"/>
                  </a:lnTo>
                  <a:lnTo>
                    <a:pt x="19342" y="146138"/>
                  </a:lnTo>
                  <a:lnTo>
                    <a:pt x="20218" y="146138"/>
                  </a:lnTo>
                  <a:lnTo>
                    <a:pt x="17322" y="143243"/>
                  </a:lnTo>
                  <a:lnTo>
                    <a:pt x="17043" y="141808"/>
                  </a:lnTo>
                  <a:lnTo>
                    <a:pt x="16459" y="137477"/>
                  </a:lnTo>
                  <a:lnTo>
                    <a:pt x="13876" y="103171"/>
                  </a:lnTo>
                  <a:lnTo>
                    <a:pt x="11187" y="68841"/>
                  </a:lnTo>
                  <a:lnTo>
                    <a:pt x="7524" y="34677"/>
                  </a:lnTo>
                  <a:lnTo>
                    <a:pt x="2019" y="863"/>
                  </a:lnTo>
                  <a:lnTo>
                    <a:pt x="1155" y="571"/>
                  </a:lnTo>
                  <a:lnTo>
                    <a:pt x="0" y="0"/>
                  </a:lnTo>
                  <a:close/>
                </a:path>
                <a:path w="29210" h="320675">
                  <a:moveTo>
                    <a:pt x="27818" y="310476"/>
                  </a:moveTo>
                  <a:lnTo>
                    <a:pt x="26276" y="310476"/>
                  </a:lnTo>
                  <a:lnTo>
                    <a:pt x="27431" y="311619"/>
                  </a:lnTo>
                  <a:lnTo>
                    <a:pt x="27818" y="310476"/>
                  </a:lnTo>
                  <a:close/>
                </a:path>
              </a:pathLst>
            </a:custGeom>
            <a:solidFill>
              <a:srgbClr val="707476"/>
            </a:solidFill>
          </p:spPr>
          <p:txBody>
            <a:bodyPr wrap="square" lIns="0" tIns="0" rIns="0" bIns="0" rtlCol="0"/>
            <a:lstStyle/>
            <a:p>
              <a:endParaRPr/>
            </a:p>
          </p:txBody>
        </p:sp>
        <p:sp>
          <p:nvSpPr>
            <p:cNvPr id="1835" name="object 1838">
              <a:extLst>
                <a:ext uri="{FF2B5EF4-FFF2-40B4-BE49-F238E27FC236}">
                  <a16:creationId xmlns:a16="http://schemas.microsoft.com/office/drawing/2014/main" id="{62F957C0-5441-C4FC-8FD8-D92CC0548B94}"/>
                </a:ext>
              </a:extLst>
            </p:cNvPr>
            <p:cNvSpPr/>
            <p:nvPr/>
          </p:nvSpPr>
          <p:spPr>
            <a:xfrm>
              <a:off x="6285308" y="2693502"/>
              <a:ext cx="2540" cy="8890"/>
            </a:xfrm>
            <a:custGeom>
              <a:avLst/>
              <a:gdLst/>
              <a:ahLst/>
              <a:cxnLst/>
              <a:rect l="l" t="t" r="r" b="b"/>
              <a:pathLst>
                <a:path w="2539" h="8889">
                  <a:moveTo>
                    <a:pt x="1447" y="0"/>
                  </a:moveTo>
                  <a:lnTo>
                    <a:pt x="584" y="0"/>
                  </a:lnTo>
                  <a:lnTo>
                    <a:pt x="0" y="5194"/>
                  </a:lnTo>
                  <a:lnTo>
                    <a:pt x="0" y="8661"/>
                  </a:lnTo>
                  <a:lnTo>
                    <a:pt x="1447" y="8661"/>
                  </a:lnTo>
                  <a:lnTo>
                    <a:pt x="1447" y="6642"/>
                  </a:lnTo>
                  <a:lnTo>
                    <a:pt x="2019" y="3175"/>
                  </a:lnTo>
                  <a:lnTo>
                    <a:pt x="2019" y="2311"/>
                  </a:lnTo>
                  <a:lnTo>
                    <a:pt x="1447" y="571"/>
                  </a:lnTo>
                  <a:lnTo>
                    <a:pt x="1447" y="0"/>
                  </a:lnTo>
                  <a:close/>
                </a:path>
              </a:pathLst>
            </a:custGeom>
            <a:solidFill>
              <a:srgbClr val="C77662"/>
            </a:solidFill>
          </p:spPr>
          <p:txBody>
            <a:bodyPr wrap="square" lIns="0" tIns="0" rIns="0" bIns="0" rtlCol="0"/>
            <a:lstStyle/>
            <a:p>
              <a:endParaRPr/>
            </a:p>
          </p:txBody>
        </p:sp>
        <p:sp>
          <p:nvSpPr>
            <p:cNvPr id="1836" name="object 1839">
              <a:extLst>
                <a:ext uri="{FF2B5EF4-FFF2-40B4-BE49-F238E27FC236}">
                  <a16:creationId xmlns:a16="http://schemas.microsoft.com/office/drawing/2014/main" id="{933136FB-A83A-F770-BA1C-89325A85DE3D}"/>
                </a:ext>
              </a:extLst>
            </p:cNvPr>
            <p:cNvSpPr/>
            <p:nvPr/>
          </p:nvSpPr>
          <p:spPr>
            <a:xfrm>
              <a:off x="6382066" y="2690606"/>
              <a:ext cx="1270" cy="12065"/>
            </a:xfrm>
            <a:custGeom>
              <a:avLst/>
              <a:gdLst/>
              <a:ahLst/>
              <a:cxnLst/>
              <a:rect l="l" t="t" r="r" b="b"/>
              <a:pathLst>
                <a:path w="1270" h="12064">
                  <a:moveTo>
                    <a:pt x="1155" y="0"/>
                  </a:moveTo>
                  <a:lnTo>
                    <a:pt x="0" y="0"/>
                  </a:lnTo>
                  <a:lnTo>
                    <a:pt x="0" y="11556"/>
                  </a:lnTo>
                  <a:lnTo>
                    <a:pt x="279" y="7518"/>
                  </a:lnTo>
                  <a:lnTo>
                    <a:pt x="571" y="3759"/>
                  </a:lnTo>
                  <a:lnTo>
                    <a:pt x="1155" y="0"/>
                  </a:lnTo>
                  <a:close/>
                </a:path>
              </a:pathLst>
            </a:custGeom>
            <a:solidFill>
              <a:srgbClr val="919495"/>
            </a:solidFill>
          </p:spPr>
          <p:txBody>
            <a:bodyPr wrap="square" lIns="0" tIns="0" rIns="0" bIns="0" rtlCol="0"/>
            <a:lstStyle/>
            <a:p>
              <a:endParaRPr/>
            </a:p>
          </p:txBody>
        </p:sp>
        <p:sp>
          <p:nvSpPr>
            <p:cNvPr id="1837" name="object 1840">
              <a:extLst>
                <a:ext uri="{FF2B5EF4-FFF2-40B4-BE49-F238E27FC236}">
                  <a16:creationId xmlns:a16="http://schemas.microsoft.com/office/drawing/2014/main" id="{A3254F87-75AE-76CB-0A86-F9F9B1FC1326}"/>
                </a:ext>
              </a:extLst>
            </p:cNvPr>
            <p:cNvSpPr/>
            <p:nvPr/>
          </p:nvSpPr>
          <p:spPr>
            <a:xfrm>
              <a:off x="6282997" y="2660575"/>
              <a:ext cx="3175" cy="41275"/>
            </a:xfrm>
            <a:custGeom>
              <a:avLst/>
              <a:gdLst/>
              <a:ahLst/>
              <a:cxnLst/>
              <a:rect l="l" t="t" r="r" b="b"/>
              <a:pathLst>
                <a:path w="3175" h="41275">
                  <a:moveTo>
                    <a:pt x="2032" y="0"/>
                  </a:moveTo>
                  <a:lnTo>
                    <a:pt x="876" y="0"/>
                  </a:lnTo>
                  <a:lnTo>
                    <a:pt x="0" y="9817"/>
                  </a:lnTo>
                  <a:lnTo>
                    <a:pt x="876" y="32918"/>
                  </a:lnTo>
                  <a:lnTo>
                    <a:pt x="1447" y="35814"/>
                  </a:lnTo>
                  <a:lnTo>
                    <a:pt x="2032" y="37541"/>
                  </a:lnTo>
                  <a:lnTo>
                    <a:pt x="2032" y="39852"/>
                  </a:lnTo>
                  <a:lnTo>
                    <a:pt x="2311" y="41008"/>
                  </a:lnTo>
                  <a:lnTo>
                    <a:pt x="2311" y="38125"/>
                  </a:lnTo>
                  <a:lnTo>
                    <a:pt x="2895" y="32918"/>
                  </a:lnTo>
                  <a:lnTo>
                    <a:pt x="2895" y="23101"/>
                  </a:lnTo>
                  <a:lnTo>
                    <a:pt x="2032" y="14439"/>
                  </a:lnTo>
                  <a:lnTo>
                    <a:pt x="2032" y="0"/>
                  </a:lnTo>
                  <a:close/>
                </a:path>
              </a:pathLst>
            </a:custGeom>
            <a:solidFill>
              <a:srgbClr val="C56853"/>
            </a:solidFill>
          </p:spPr>
          <p:txBody>
            <a:bodyPr wrap="square" lIns="0" tIns="0" rIns="0" bIns="0" rtlCol="0"/>
            <a:lstStyle/>
            <a:p>
              <a:endParaRPr/>
            </a:p>
          </p:txBody>
        </p:sp>
        <p:sp>
          <p:nvSpPr>
            <p:cNvPr id="1838" name="object 1841">
              <a:extLst>
                <a:ext uri="{FF2B5EF4-FFF2-40B4-BE49-F238E27FC236}">
                  <a16:creationId xmlns:a16="http://schemas.microsoft.com/office/drawing/2014/main" id="{7E94363F-39C6-0106-2056-5CA9A32DE7E4}"/>
                </a:ext>
              </a:extLst>
            </p:cNvPr>
            <p:cNvSpPr/>
            <p:nvPr/>
          </p:nvSpPr>
          <p:spPr>
            <a:xfrm>
              <a:off x="6271456" y="2635480"/>
              <a:ext cx="6985" cy="65405"/>
            </a:xfrm>
            <a:custGeom>
              <a:avLst/>
              <a:gdLst/>
              <a:ahLst/>
              <a:cxnLst/>
              <a:rect l="l" t="t" r="r" b="b"/>
              <a:pathLst>
                <a:path w="6985" h="65405">
                  <a:moveTo>
                    <a:pt x="4983" y="63791"/>
                  </a:moveTo>
                  <a:lnTo>
                    <a:pt x="2874" y="63791"/>
                  </a:lnTo>
                  <a:lnTo>
                    <a:pt x="2874" y="64667"/>
                  </a:lnTo>
                  <a:lnTo>
                    <a:pt x="3458" y="64667"/>
                  </a:lnTo>
                  <a:lnTo>
                    <a:pt x="4029" y="64947"/>
                  </a:lnTo>
                  <a:lnTo>
                    <a:pt x="4906" y="65239"/>
                  </a:lnTo>
                  <a:lnTo>
                    <a:pt x="4983" y="63791"/>
                  </a:lnTo>
                  <a:close/>
                </a:path>
                <a:path w="6985" h="65405">
                  <a:moveTo>
                    <a:pt x="0" y="0"/>
                  </a:moveTo>
                  <a:lnTo>
                    <a:pt x="148" y="15583"/>
                  </a:lnTo>
                  <a:lnTo>
                    <a:pt x="820" y="31554"/>
                  </a:lnTo>
                  <a:lnTo>
                    <a:pt x="2305" y="47469"/>
                  </a:lnTo>
                  <a:lnTo>
                    <a:pt x="4906" y="63791"/>
                  </a:lnTo>
                  <a:lnTo>
                    <a:pt x="6633" y="32892"/>
                  </a:lnTo>
                  <a:lnTo>
                    <a:pt x="6633" y="29133"/>
                  </a:lnTo>
                  <a:lnTo>
                    <a:pt x="5597" y="22037"/>
                  </a:lnTo>
                  <a:lnTo>
                    <a:pt x="4644" y="15020"/>
                  </a:lnTo>
                  <a:lnTo>
                    <a:pt x="2948" y="1701"/>
                  </a:lnTo>
                  <a:lnTo>
                    <a:pt x="562" y="1701"/>
                  </a:lnTo>
                  <a:lnTo>
                    <a:pt x="0" y="0"/>
                  </a:lnTo>
                  <a:close/>
                </a:path>
                <a:path w="6985" h="65405">
                  <a:moveTo>
                    <a:pt x="2874" y="1117"/>
                  </a:moveTo>
                  <a:lnTo>
                    <a:pt x="2010" y="1117"/>
                  </a:lnTo>
                  <a:lnTo>
                    <a:pt x="1147" y="1409"/>
                  </a:lnTo>
                  <a:lnTo>
                    <a:pt x="562" y="1701"/>
                  </a:lnTo>
                  <a:lnTo>
                    <a:pt x="2948" y="1701"/>
                  </a:lnTo>
                  <a:lnTo>
                    <a:pt x="2874" y="1117"/>
                  </a:lnTo>
                  <a:close/>
                </a:path>
              </a:pathLst>
            </a:custGeom>
            <a:solidFill>
              <a:srgbClr val="6E2522"/>
            </a:solidFill>
          </p:spPr>
          <p:txBody>
            <a:bodyPr wrap="square" lIns="0" tIns="0" rIns="0" bIns="0" rtlCol="0"/>
            <a:lstStyle/>
            <a:p>
              <a:endParaRPr/>
            </a:p>
          </p:txBody>
        </p:sp>
        <p:sp>
          <p:nvSpPr>
            <p:cNvPr id="1839" name="object 1842">
              <a:extLst>
                <a:ext uri="{FF2B5EF4-FFF2-40B4-BE49-F238E27FC236}">
                  <a16:creationId xmlns:a16="http://schemas.microsoft.com/office/drawing/2014/main" id="{F012F16E-47DE-BE0F-1844-0EB055AC4E1C}"/>
                </a:ext>
              </a:extLst>
            </p:cNvPr>
            <p:cNvSpPr/>
            <p:nvPr/>
          </p:nvSpPr>
          <p:spPr>
            <a:xfrm>
              <a:off x="6361845" y="2694948"/>
              <a:ext cx="1270" cy="5715"/>
            </a:xfrm>
            <a:custGeom>
              <a:avLst/>
              <a:gdLst/>
              <a:ahLst/>
              <a:cxnLst/>
              <a:rect l="l" t="t" r="r" b="b"/>
              <a:pathLst>
                <a:path w="1270" h="5714">
                  <a:moveTo>
                    <a:pt x="584" y="0"/>
                  </a:moveTo>
                  <a:lnTo>
                    <a:pt x="0" y="3454"/>
                  </a:lnTo>
                  <a:lnTo>
                    <a:pt x="0" y="5194"/>
                  </a:lnTo>
                  <a:lnTo>
                    <a:pt x="1155" y="5194"/>
                  </a:lnTo>
                  <a:lnTo>
                    <a:pt x="863" y="3454"/>
                  </a:lnTo>
                  <a:lnTo>
                    <a:pt x="584" y="1727"/>
                  </a:lnTo>
                  <a:lnTo>
                    <a:pt x="584" y="0"/>
                  </a:lnTo>
                  <a:close/>
                </a:path>
              </a:pathLst>
            </a:custGeom>
            <a:solidFill>
              <a:srgbClr val="91736E"/>
            </a:solidFill>
          </p:spPr>
          <p:txBody>
            <a:bodyPr wrap="square" lIns="0" tIns="0" rIns="0" bIns="0" rtlCol="0"/>
            <a:lstStyle/>
            <a:p>
              <a:endParaRPr/>
            </a:p>
          </p:txBody>
        </p:sp>
        <p:sp>
          <p:nvSpPr>
            <p:cNvPr id="1840" name="object 1843">
              <a:extLst>
                <a:ext uri="{FF2B5EF4-FFF2-40B4-BE49-F238E27FC236}">
                  <a16:creationId xmlns:a16="http://schemas.microsoft.com/office/drawing/2014/main" id="{1FD8E52B-BEC4-7FF4-D1B0-AA102483B502}"/>
                </a:ext>
              </a:extLst>
            </p:cNvPr>
            <p:cNvSpPr/>
            <p:nvPr/>
          </p:nvSpPr>
          <p:spPr>
            <a:xfrm>
              <a:off x="6393614" y="2682817"/>
              <a:ext cx="1270" cy="16510"/>
            </a:xfrm>
            <a:custGeom>
              <a:avLst/>
              <a:gdLst/>
              <a:ahLst/>
              <a:cxnLst/>
              <a:rect l="l" t="t" r="r" b="b"/>
              <a:pathLst>
                <a:path w="1270" h="16510">
                  <a:moveTo>
                    <a:pt x="1155" y="0"/>
                  </a:moveTo>
                  <a:lnTo>
                    <a:pt x="0" y="0"/>
                  </a:lnTo>
                  <a:lnTo>
                    <a:pt x="0" y="16459"/>
                  </a:lnTo>
                  <a:lnTo>
                    <a:pt x="1155" y="16459"/>
                  </a:lnTo>
                  <a:lnTo>
                    <a:pt x="1155" y="0"/>
                  </a:lnTo>
                  <a:close/>
                </a:path>
              </a:pathLst>
            </a:custGeom>
            <a:solidFill>
              <a:srgbClr val="B0B3B3"/>
            </a:solidFill>
          </p:spPr>
          <p:txBody>
            <a:bodyPr wrap="square" lIns="0" tIns="0" rIns="0" bIns="0" rtlCol="0"/>
            <a:lstStyle/>
            <a:p>
              <a:endParaRPr/>
            </a:p>
          </p:txBody>
        </p:sp>
        <p:sp>
          <p:nvSpPr>
            <p:cNvPr id="1841" name="object 1844">
              <a:extLst>
                <a:ext uri="{FF2B5EF4-FFF2-40B4-BE49-F238E27FC236}">
                  <a16:creationId xmlns:a16="http://schemas.microsoft.com/office/drawing/2014/main" id="{81582BDB-3C46-0573-1A54-17D4F4C91A26}"/>
                </a:ext>
              </a:extLst>
            </p:cNvPr>
            <p:cNvSpPr/>
            <p:nvPr/>
          </p:nvSpPr>
          <p:spPr>
            <a:xfrm>
              <a:off x="6265671" y="2695238"/>
              <a:ext cx="1270" cy="3175"/>
            </a:xfrm>
            <a:custGeom>
              <a:avLst/>
              <a:gdLst/>
              <a:ahLst/>
              <a:cxnLst/>
              <a:rect l="l" t="t" r="r" b="b"/>
              <a:pathLst>
                <a:path w="1270" h="3175">
                  <a:moveTo>
                    <a:pt x="863" y="0"/>
                  </a:moveTo>
                  <a:lnTo>
                    <a:pt x="0" y="0"/>
                  </a:lnTo>
                  <a:lnTo>
                    <a:pt x="0" y="2882"/>
                  </a:lnTo>
                  <a:lnTo>
                    <a:pt x="292" y="1727"/>
                  </a:lnTo>
                  <a:lnTo>
                    <a:pt x="571" y="863"/>
                  </a:lnTo>
                  <a:lnTo>
                    <a:pt x="863" y="0"/>
                  </a:lnTo>
                  <a:close/>
                </a:path>
              </a:pathLst>
            </a:custGeom>
            <a:solidFill>
              <a:srgbClr val="A64E3C"/>
            </a:solidFill>
          </p:spPr>
          <p:txBody>
            <a:bodyPr wrap="square" lIns="0" tIns="0" rIns="0" bIns="0" rtlCol="0"/>
            <a:lstStyle/>
            <a:p>
              <a:endParaRPr/>
            </a:p>
          </p:txBody>
        </p:sp>
        <p:sp>
          <p:nvSpPr>
            <p:cNvPr id="1842" name="object 1845">
              <a:extLst>
                <a:ext uri="{FF2B5EF4-FFF2-40B4-BE49-F238E27FC236}">
                  <a16:creationId xmlns:a16="http://schemas.microsoft.com/office/drawing/2014/main" id="{105E83B8-9418-D238-B353-3D70DD6EC063}"/>
                </a:ext>
              </a:extLst>
            </p:cNvPr>
            <p:cNvSpPr/>
            <p:nvPr/>
          </p:nvSpPr>
          <p:spPr>
            <a:xfrm>
              <a:off x="6313905" y="2690615"/>
              <a:ext cx="1270" cy="7620"/>
            </a:xfrm>
            <a:custGeom>
              <a:avLst/>
              <a:gdLst/>
              <a:ahLst/>
              <a:cxnLst/>
              <a:rect l="l" t="t" r="r" b="b"/>
              <a:pathLst>
                <a:path w="1270" h="7619">
                  <a:moveTo>
                    <a:pt x="0" y="0"/>
                  </a:moveTo>
                  <a:lnTo>
                    <a:pt x="0" y="7505"/>
                  </a:lnTo>
                  <a:lnTo>
                    <a:pt x="863" y="7505"/>
                  </a:lnTo>
                  <a:lnTo>
                    <a:pt x="863" y="863"/>
                  </a:lnTo>
                  <a:lnTo>
                    <a:pt x="0" y="0"/>
                  </a:lnTo>
                  <a:close/>
                </a:path>
              </a:pathLst>
            </a:custGeom>
            <a:solidFill>
              <a:srgbClr val="91736E"/>
            </a:solidFill>
          </p:spPr>
          <p:txBody>
            <a:bodyPr wrap="square" lIns="0" tIns="0" rIns="0" bIns="0" rtlCol="0"/>
            <a:lstStyle/>
            <a:p>
              <a:endParaRPr/>
            </a:p>
          </p:txBody>
        </p:sp>
        <p:sp>
          <p:nvSpPr>
            <p:cNvPr id="1843" name="object 1846">
              <a:extLst>
                <a:ext uri="{FF2B5EF4-FFF2-40B4-BE49-F238E27FC236}">
                  <a16:creationId xmlns:a16="http://schemas.microsoft.com/office/drawing/2014/main" id="{A3421C28-6506-9FB5-6EBE-613CAEDDBCF7}"/>
                </a:ext>
              </a:extLst>
            </p:cNvPr>
            <p:cNvSpPr/>
            <p:nvPr/>
          </p:nvSpPr>
          <p:spPr>
            <a:xfrm>
              <a:off x="6286746" y="2690323"/>
              <a:ext cx="635" cy="5715"/>
            </a:xfrm>
            <a:custGeom>
              <a:avLst/>
              <a:gdLst/>
              <a:ahLst/>
              <a:cxnLst/>
              <a:rect l="l" t="t" r="r" b="b"/>
              <a:pathLst>
                <a:path w="635" h="5714">
                  <a:moveTo>
                    <a:pt x="0" y="0"/>
                  </a:moveTo>
                  <a:lnTo>
                    <a:pt x="0" y="3759"/>
                  </a:lnTo>
                  <a:lnTo>
                    <a:pt x="584" y="5486"/>
                  </a:lnTo>
                  <a:lnTo>
                    <a:pt x="304" y="2603"/>
                  </a:lnTo>
                  <a:lnTo>
                    <a:pt x="0" y="0"/>
                  </a:lnTo>
                  <a:close/>
                </a:path>
              </a:pathLst>
            </a:custGeom>
            <a:solidFill>
              <a:srgbClr val="CB8F83"/>
            </a:solidFill>
          </p:spPr>
          <p:txBody>
            <a:bodyPr wrap="square" lIns="0" tIns="0" rIns="0" bIns="0" rtlCol="0"/>
            <a:lstStyle/>
            <a:p>
              <a:endParaRPr/>
            </a:p>
          </p:txBody>
        </p:sp>
        <p:sp>
          <p:nvSpPr>
            <p:cNvPr id="1844" name="object 1847">
              <a:extLst>
                <a:ext uri="{FF2B5EF4-FFF2-40B4-BE49-F238E27FC236}">
                  <a16:creationId xmlns:a16="http://schemas.microsoft.com/office/drawing/2014/main" id="{3B678C6B-FB54-A097-9AB2-A1F4CB52ECA8}"/>
                </a:ext>
              </a:extLst>
            </p:cNvPr>
            <p:cNvSpPr/>
            <p:nvPr/>
          </p:nvSpPr>
          <p:spPr>
            <a:xfrm>
              <a:off x="6265671" y="2690902"/>
              <a:ext cx="1270" cy="4445"/>
            </a:xfrm>
            <a:custGeom>
              <a:avLst/>
              <a:gdLst/>
              <a:ahLst/>
              <a:cxnLst/>
              <a:rect l="l" t="t" r="r" b="b"/>
              <a:pathLst>
                <a:path w="1270" h="4444">
                  <a:moveTo>
                    <a:pt x="0" y="0"/>
                  </a:moveTo>
                  <a:lnTo>
                    <a:pt x="0" y="4330"/>
                  </a:lnTo>
                  <a:lnTo>
                    <a:pt x="863" y="4330"/>
                  </a:lnTo>
                  <a:lnTo>
                    <a:pt x="571" y="2882"/>
                  </a:lnTo>
                  <a:lnTo>
                    <a:pt x="292" y="1435"/>
                  </a:lnTo>
                  <a:lnTo>
                    <a:pt x="0" y="0"/>
                  </a:lnTo>
                  <a:close/>
                </a:path>
              </a:pathLst>
            </a:custGeom>
            <a:solidFill>
              <a:srgbClr val="B7654F"/>
            </a:solidFill>
          </p:spPr>
          <p:txBody>
            <a:bodyPr wrap="square" lIns="0" tIns="0" rIns="0" bIns="0" rtlCol="0"/>
            <a:lstStyle/>
            <a:p>
              <a:endParaRPr/>
            </a:p>
          </p:txBody>
        </p:sp>
        <p:sp>
          <p:nvSpPr>
            <p:cNvPr id="1845" name="object 1848">
              <a:extLst>
                <a:ext uri="{FF2B5EF4-FFF2-40B4-BE49-F238E27FC236}">
                  <a16:creationId xmlns:a16="http://schemas.microsoft.com/office/drawing/2014/main" id="{50BEEAD3-ED60-834A-206C-73FC70EA5C59}"/>
                </a:ext>
              </a:extLst>
            </p:cNvPr>
            <p:cNvSpPr/>
            <p:nvPr/>
          </p:nvSpPr>
          <p:spPr>
            <a:xfrm>
              <a:off x="6338741" y="2675015"/>
              <a:ext cx="3810" cy="20320"/>
            </a:xfrm>
            <a:custGeom>
              <a:avLst/>
              <a:gdLst/>
              <a:ahLst/>
              <a:cxnLst/>
              <a:rect l="l" t="t" r="r" b="b"/>
              <a:pathLst>
                <a:path w="3810" h="20319">
                  <a:moveTo>
                    <a:pt x="3467" y="0"/>
                  </a:moveTo>
                  <a:lnTo>
                    <a:pt x="1155" y="13284"/>
                  </a:lnTo>
                  <a:lnTo>
                    <a:pt x="0" y="20218"/>
                  </a:lnTo>
                  <a:lnTo>
                    <a:pt x="1739" y="19634"/>
                  </a:lnTo>
                  <a:lnTo>
                    <a:pt x="2895" y="19634"/>
                  </a:lnTo>
                  <a:lnTo>
                    <a:pt x="2895" y="12992"/>
                  </a:lnTo>
                  <a:lnTo>
                    <a:pt x="3467" y="0"/>
                  </a:lnTo>
                  <a:close/>
                </a:path>
              </a:pathLst>
            </a:custGeom>
            <a:solidFill>
              <a:srgbClr val="B45743"/>
            </a:solidFill>
          </p:spPr>
          <p:txBody>
            <a:bodyPr wrap="square" lIns="0" tIns="0" rIns="0" bIns="0" rtlCol="0"/>
            <a:lstStyle/>
            <a:p>
              <a:endParaRPr/>
            </a:p>
          </p:txBody>
        </p:sp>
        <p:sp>
          <p:nvSpPr>
            <p:cNvPr id="1846" name="object 1849">
              <a:extLst>
                <a:ext uri="{FF2B5EF4-FFF2-40B4-BE49-F238E27FC236}">
                  <a16:creationId xmlns:a16="http://schemas.microsoft.com/office/drawing/2014/main" id="{28BF5429-70F7-B38A-478F-8451701621B7}"/>
                </a:ext>
              </a:extLst>
            </p:cNvPr>
            <p:cNvSpPr/>
            <p:nvPr/>
          </p:nvSpPr>
          <p:spPr>
            <a:xfrm>
              <a:off x="6234763" y="2670397"/>
              <a:ext cx="5080" cy="23495"/>
            </a:xfrm>
            <a:custGeom>
              <a:avLst/>
              <a:gdLst/>
              <a:ahLst/>
              <a:cxnLst/>
              <a:rect l="l" t="t" r="r" b="b"/>
              <a:pathLst>
                <a:path w="5079" h="23494">
                  <a:moveTo>
                    <a:pt x="4051" y="0"/>
                  </a:moveTo>
                  <a:lnTo>
                    <a:pt x="1155" y="0"/>
                  </a:lnTo>
                  <a:lnTo>
                    <a:pt x="1155" y="863"/>
                  </a:lnTo>
                  <a:lnTo>
                    <a:pt x="1447" y="1727"/>
                  </a:lnTo>
                  <a:lnTo>
                    <a:pt x="1739" y="2882"/>
                  </a:lnTo>
                  <a:lnTo>
                    <a:pt x="0" y="3746"/>
                  </a:lnTo>
                  <a:lnTo>
                    <a:pt x="292" y="9232"/>
                  </a:lnTo>
                  <a:lnTo>
                    <a:pt x="0" y="14731"/>
                  </a:lnTo>
                  <a:lnTo>
                    <a:pt x="2895" y="19062"/>
                  </a:lnTo>
                  <a:lnTo>
                    <a:pt x="2311" y="20218"/>
                  </a:lnTo>
                  <a:lnTo>
                    <a:pt x="2032" y="21081"/>
                  </a:lnTo>
                  <a:lnTo>
                    <a:pt x="3759" y="22237"/>
                  </a:lnTo>
                  <a:lnTo>
                    <a:pt x="4914" y="23101"/>
                  </a:lnTo>
                  <a:lnTo>
                    <a:pt x="4051" y="15303"/>
                  </a:lnTo>
                  <a:lnTo>
                    <a:pt x="3467" y="8077"/>
                  </a:lnTo>
                  <a:lnTo>
                    <a:pt x="4051" y="0"/>
                  </a:lnTo>
                  <a:close/>
                </a:path>
              </a:pathLst>
            </a:custGeom>
            <a:solidFill>
              <a:srgbClr val="C4BCC5"/>
            </a:solidFill>
          </p:spPr>
          <p:txBody>
            <a:bodyPr wrap="square" lIns="0" tIns="0" rIns="0" bIns="0" rtlCol="0"/>
            <a:lstStyle/>
            <a:p>
              <a:endParaRPr/>
            </a:p>
          </p:txBody>
        </p:sp>
        <p:sp>
          <p:nvSpPr>
            <p:cNvPr id="1847" name="object 1850">
              <a:extLst>
                <a:ext uri="{FF2B5EF4-FFF2-40B4-BE49-F238E27FC236}">
                  <a16:creationId xmlns:a16="http://schemas.microsoft.com/office/drawing/2014/main" id="{F5E9B094-241C-2F79-669B-BFDB69C34F6A}"/>
                </a:ext>
              </a:extLst>
            </p:cNvPr>
            <p:cNvSpPr/>
            <p:nvPr/>
          </p:nvSpPr>
          <p:spPr>
            <a:xfrm>
              <a:off x="6285889" y="2680786"/>
              <a:ext cx="1270" cy="13335"/>
            </a:xfrm>
            <a:custGeom>
              <a:avLst/>
              <a:gdLst/>
              <a:ahLst/>
              <a:cxnLst/>
              <a:rect l="l" t="t" r="r" b="b"/>
              <a:pathLst>
                <a:path w="1270" h="13335">
                  <a:moveTo>
                    <a:pt x="863" y="0"/>
                  </a:moveTo>
                  <a:lnTo>
                    <a:pt x="0" y="0"/>
                  </a:lnTo>
                  <a:lnTo>
                    <a:pt x="0" y="12712"/>
                  </a:lnTo>
                  <a:lnTo>
                    <a:pt x="863" y="12712"/>
                  </a:lnTo>
                  <a:lnTo>
                    <a:pt x="863" y="0"/>
                  </a:lnTo>
                  <a:close/>
                </a:path>
              </a:pathLst>
            </a:custGeom>
            <a:solidFill>
              <a:srgbClr val="DC8772"/>
            </a:solidFill>
          </p:spPr>
          <p:txBody>
            <a:bodyPr wrap="square" lIns="0" tIns="0" rIns="0" bIns="0" rtlCol="0"/>
            <a:lstStyle/>
            <a:p>
              <a:endParaRPr/>
            </a:p>
          </p:txBody>
        </p:sp>
        <p:sp>
          <p:nvSpPr>
            <p:cNvPr id="1848" name="object 1851">
              <a:extLst>
                <a:ext uri="{FF2B5EF4-FFF2-40B4-BE49-F238E27FC236}">
                  <a16:creationId xmlns:a16="http://schemas.microsoft.com/office/drawing/2014/main" id="{921A1AA2-4DDF-A40C-9051-BE819E0212B1}"/>
                </a:ext>
              </a:extLst>
            </p:cNvPr>
            <p:cNvSpPr/>
            <p:nvPr/>
          </p:nvSpPr>
          <p:spPr>
            <a:xfrm>
              <a:off x="6283001" y="2670397"/>
              <a:ext cx="1270" cy="22225"/>
            </a:xfrm>
            <a:custGeom>
              <a:avLst/>
              <a:gdLst/>
              <a:ahLst/>
              <a:cxnLst/>
              <a:rect l="l" t="t" r="r" b="b"/>
              <a:pathLst>
                <a:path w="1270" h="22225">
                  <a:moveTo>
                    <a:pt x="0" y="0"/>
                  </a:moveTo>
                  <a:lnTo>
                    <a:pt x="0" y="21945"/>
                  </a:lnTo>
                  <a:lnTo>
                    <a:pt x="863" y="21945"/>
                  </a:lnTo>
                  <a:lnTo>
                    <a:pt x="0" y="0"/>
                  </a:lnTo>
                  <a:close/>
                </a:path>
              </a:pathLst>
            </a:custGeom>
            <a:solidFill>
              <a:srgbClr val="B3503F"/>
            </a:solidFill>
          </p:spPr>
          <p:txBody>
            <a:bodyPr wrap="square" lIns="0" tIns="0" rIns="0" bIns="0" rtlCol="0"/>
            <a:lstStyle/>
            <a:p>
              <a:endParaRPr/>
            </a:p>
          </p:txBody>
        </p:sp>
        <p:sp>
          <p:nvSpPr>
            <p:cNvPr id="1849" name="object 1852">
              <a:extLst>
                <a:ext uri="{FF2B5EF4-FFF2-40B4-BE49-F238E27FC236}">
                  <a16:creationId xmlns:a16="http://schemas.microsoft.com/office/drawing/2014/main" id="{475FEC0F-5E9E-8181-DAB5-74A231711923}"/>
                </a:ext>
              </a:extLst>
            </p:cNvPr>
            <p:cNvSpPr/>
            <p:nvPr/>
          </p:nvSpPr>
          <p:spPr>
            <a:xfrm>
              <a:off x="6313907" y="2611480"/>
              <a:ext cx="6985" cy="80010"/>
            </a:xfrm>
            <a:custGeom>
              <a:avLst/>
              <a:gdLst/>
              <a:ahLst/>
              <a:cxnLst/>
              <a:rect l="l" t="t" r="r" b="b"/>
              <a:pathLst>
                <a:path w="6985" h="80010">
                  <a:moveTo>
                    <a:pt x="2882" y="0"/>
                  </a:moveTo>
                  <a:lnTo>
                    <a:pt x="2882" y="64693"/>
                  </a:lnTo>
                  <a:lnTo>
                    <a:pt x="1727" y="65265"/>
                  </a:lnTo>
                  <a:lnTo>
                    <a:pt x="0" y="66420"/>
                  </a:lnTo>
                  <a:lnTo>
                    <a:pt x="0" y="79133"/>
                  </a:lnTo>
                  <a:lnTo>
                    <a:pt x="863" y="79997"/>
                  </a:lnTo>
                  <a:lnTo>
                    <a:pt x="5486" y="67005"/>
                  </a:lnTo>
                  <a:lnTo>
                    <a:pt x="6642" y="66420"/>
                  </a:lnTo>
                  <a:lnTo>
                    <a:pt x="6642" y="63538"/>
                  </a:lnTo>
                  <a:lnTo>
                    <a:pt x="5778" y="63538"/>
                  </a:lnTo>
                  <a:lnTo>
                    <a:pt x="5778" y="60642"/>
                  </a:lnTo>
                  <a:lnTo>
                    <a:pt x="6642" y="60642"/>
                  </a:lnTo>
                  <a:lnTo>
                    <a:pt x="6642" y="57759"/>
                  </a:lnTo>
                  <a:lnTo>
                    <a:pt x="5778" y="51117"/>
                  </a:lnTo>
                  <a:lnTo>
                    <a:pt x="5778" y="45338"/>
                  </a:lnTo>
                  <a:lnTo>
                    <a:pt x="4111" y="12163"/>
                  </a:lnTo>
                  <a:lnTo>
                    <a:pt x="3578" y="5580"/>
                  </a:lnTo>
                  <a:lnTo>
                    <a:pt x="2882" y="0"/>
                  </a:lnTo>
                  <a:close/>
                </a:path>
              </a:pathLst>
            </a:custGeom>
            <a:solidFill>
              <a:srgbClr val="C77662"/>
            </a:solidFill>
          </p:spPr>
          <p:txBody>
            <a:bodyPr wrap="square" lIns="0" tIns="0" rIns="0" bIns="0" rtlCol="0"/>
            <a:lstStyle/>
            <a:p>
              <a:endParaRPr/>
            </a:p>
          </p:txBody>
        </p:sp>
        <p:sp>
          <p:nvSpPr>
            <p:cNvPr id="1850" name="object 1853">
              <a:extLst>
                <a:ext uri="{FF2B5EF4-FFF2-40B4-BE49-F238E27FC236}">
                  <a16:creationId xmlns:a16="http://schemas.microsoft.com/office/drawing/2014/main" id="{F01EB6BF-9F5A-3711-A9C0-E1ECF5A7A88D}"/>
                </a:ext>
              </a:extLst>
            </p:cNvPr>
            <p:cNvSpPr/>
            <p:nvPr/>
          </p:nvSpPr>
          <p:spPr>
            <a:xfrm>
              <a:off x="6382067" y="2684830"/>
              <a:ext cx="1270" cy="6350"/>
            </a:xfrm>
            <a:custGeom>
              <a:avLst/>
              <a:gdLst/>
              <a:ahLst/>
              <a:cxnLst/>
              <a:rect l="l" t="t" r="r" b="b"/>
              <a:pathLst>
                <a:path w="1270" h="6350">
                  <a:moveTo>
                    <a:pt x="1155" y="0"/>
                  </a:moveTo>
                  <a:lnTo>
                    <a:pt x="0" y="0"/>
                  </a:lnTo>
                  <a:lnTo>
                    <a:pt x="0" y="5778"/>
                  </a:lnTo>
                  <a:lnTo>
                    <a:pt x="1155" y="5778"/>
                  </a:lnTo>
                  <a:lnTo>
                    <a:pt x="1155" y="0"/>
                  </a:lnTo>
                  <a:close/>
                </a:path>
              </a:pathLst>
            </a:custGeom>
            <a:solidFill>
              <a:srgbClr val="A1A4A5"/>
            </a:solidFill>
          </p:spPr>
          <p:txBody>
            <a:bodyPr wrap="square" lIns="0" tIns="0" rIns="0" bIns="0" rtlCol="0"/>
            <a:lstStyle/>
            <a:p>
              <a:endParaRPr/>
            </a:p>
          </p:txBody>
        </p:sp>
        <p:sp>
          <p:nvSpPr>
            <p:cNvPr id="1851" name="object 1854">
              <a:extLst>
                <a:ext uri="{FF2B5EF4-FFF2-40B4-BE49-F238E27FC236}">
                  <a16:creationId xmlns:a16="http://schemas.microsoft.com/office/drawing/2014/main" id="{8A6B683A-014D-4228-BAA1-753583536F67}"/>
                </a:ext>
              </a:extLst>
            </p:cNvPr>
            <p:cNvSpPr/>
            <p:nvPr/>
          </p:nvSpPr>
          <p:spPr>
            <a:xfrm>
              <a:off x="6221484" y="2607719"/>
              <a:ext cx="8890" cy="81915"/>
            </a:xfrm>
            <a:custGeom>
              <a:avLst/>
              <a:gdLst/>
              <a:ahLst/>
              <a:cxnLst/>
              <a:rect l="l" t="t" r="r" b="b"/>
              <a:pathLst>
                <a:path w="8889" h="81914">
                  <a:moveTo>
                    <a:pt x="2882" y="0"/>
                  </a:moveTo>
                  <a:lnTo>
                    <a:pt x="863" y="0"/>
                  </a:lnTo>
                  <a:lnTo>
                    <a:pt x="0" y="25996"/>
                  </a:lnTo>
                  <a:lnTo>
                    <a:pt x="1727" y="25996"/>
                  </a:lnTo>
                  <a:lnTo>
                    <a:pt x="1727" y="26860"/>
                  </a:lnTo>
                  <a:lnTo>
                    <a:pt x="0" y="27724"/>
                  </a:lnTo>
                  <a:lnTo>
                    <a:pt x="1280" y="41160"/>
                  </a:lnTo>
                  <a:lnTo>
                    <a:pt x="1587" y="55273"/>
                  </a:lnTo>
                  <a:lnTo>
                    <a:pt x="2761" y="69114"/>
                  </a:lnTo>
                  <a:lnTo>
                    <a:pt x="6642" y="81737"/>
                  </a:lnTo>
                  <a:lnTo>
                    <a:pt x="8331" y="75177"/>
                  </a:lnTo>
                  <a:lnTo>
                    <a:pt x="8666" y="67184"/>
                  </a:lnTo>
                  <a:lnTo>
                    <a:pt x="8089" y="51993"/>
                  </a:lnTo>
                  <a:lnTo>
                    <a:pt x="6015" y="31437"/>
                  </a:lnTo>
                  <a:lnTo>
                    <a:pt x="4295" y="16028"/>
                  </a:lnTo>
                  <a:lnTo>
                    <a:pt x="3171" y="5604"/>
                  </a:lnTo>
                  <a:lnTo>
                    <a:pt x="2882" y="0"/>
                  </a:lnTo>
                  <a:close/>
                </a:path>
              </a:pathLst>
            </a:custGeom>
            <a:solidFill>
              <a:srgbClr val="C4BCC5"/>
            </a:solidFill>
          </p:spPr>
          <p:txBody>
            <a:bodyPr wrap="square" lIns="0" tIns="0" rIns="0" bIns="0" rtlCol="0"/>
            <a:lstStyle/>
            <a:p>
              <a:endParaRPr/>
            </a:p>
          </p:txBody>
        </p:sp>
        <p:sp>
          <p:nvSpPr>
            <p:cNvPr id="1852" name="object 1855">
              <a:extLst>
                <a:ext uri="{FF2B5EF4-FFF2-40B4-BE49-F238E27FC236}">
                  <a16:creationId xmlns:a16="http://schemas.microsoft.com/office/drawing/2014/main" id="{80D2C5C7-E218-C547-C094-190FA9E23941}"/>
                </a:ext>
              </a:extLst>
            </p:cNvPr>
            <p:cNvSpPr/>
            <p:nvPr/>
          </p:nvSpPr>
          <p:spPr>
            <a:xfrm>
              <a:off x="6278092" y="2685707"/>
              <a:ext cx="1270" cy="3175"/>
            </a:xfrm>
            <a:custGeom>
              <a:avLst/>
              <a:gdLst/>
              <a:ahLst/>
              <a:cxnLst/>
              <a:rect l="l" t="t" r="r" b="b"/>
              <a:pathLst>
                <a:path w="1270" h="3175">
                  <a:moveTo>
                    <a:pt x="1155" y="0"/>
                  </a:moveTo>
                  <a:lnTo>
                    <a:pt x="0" y="0"/>
                  </a:lnTo>
                  <a:lnTo>
                    <a:pt x="0" y="2882"/>
                  </a:lnTo>
                  <a:lnTo>
                    <a:pt x="1155" y="2882"/>
                  </a:lnTo>
                  <a:lnTo>
                    <a:pt x="1155" y="0"/>
                  </a:lnTo>
                  <a:close/>
                </a:path>
              </a:pathLst>
            </a:custGeom>
            <a:solidFill>
              <a:srgbClr val="6E2522"/>
            </a:solidFill>
          </p:spPr>
          <p:txBody>
            <a:bodyPr wrap="square" lIns="0" tIns="0" rIns="0" bIns="0" rtlCol="0"/>
            <a:lstStyle/>
            <a:p>
              <a:endParaRPr/>
            </a:p>
          </p:txBody>
        </p:sp>
        <p:sp>
          <p:nvSpPr>
            <p:cNvPr id="1853" name="object 1856">
              <a:extLst>
                <a:ext uri="{FF2B5EF4-FFF2-40B4-BE49-F238E27FC236}">
                  <a16:creationId xmlns:a16="http://schemas.microsoft.com/office/drawing/2014/main" id="{B4C2FB92-A61B-E38E-651E-6006EE4DE146}"/>
                </a:ext>
              </a:extLst>
            </p:cNvPr>
            <p:cNvSpPr/>
            <p:nvPr/>
          </p:nvSpPr>
          <p:spPr>
            <a:xfrm>
              <a:off x="6363290" y="2677901"/>
              <a:ext cx="635" cy="9525"/>
            </a:xfrm>
            <a:custGeom>
              <a:avLst/>
              <a:gdLst/>
              <a:ahLst/>
              <a:cxnLst/>
              <a:rect l="l" t="t" r="r" b="b"/>
              <a:pathLst>
                <a:path w="635" h="9525">
                  <a:moveTo>
                    <a:pt x="0" y="0"/>
                  </a:moveTo>
                  <a:lnTo>
                    <a:pt x="0" y="9525"/>
                  </a:lnTo>
                  <a:lnTo>
                    <a:pt x="292" y="8953"/>
                  </a:lnTo>
                  <a:lnTo>
                    <a:pt x="584" y="8674"/>
                  </a:lnTo>
                  <a:lnTo>
                    <a:pt x="0" y="0"/>
                  </a:lnTo>
                  <a:close/>
                </a:path>
              </a:pathLst>
            </a:custGeom>
            <a:solidFill>
              <a:srgbClr val="B7654F"/>
            </a:solidFill>
          </p:spPr>
          <p:txBody>
            <a:bodyPr wrap="square" lIns="0" tIns="0" rIns="0" bIns="0" rtlCol="0"/>
            <a:lstStyle/>
            <a:p>
              <a:endParaRPr/>
            </a:p>
          </p:txBody>
        </p:sp>
        <p:sp>
          <p:nvSpPr>
            <p:cNvPr id="1854" name="object 1857">
              <a:extLst>
                <a:ext uri="{FF2B5EF4-FFF2-40B4-BE49-F238E27FC236}">
                  <a16:creationId xmlns:a16="http://schemas.microsoft.com/office/drawing/2014/main" id="{D92D8696-65D4-C649-89B4-EBBA1C28F13D}"/>
                </a:ext>
              </a:extLst>
            </p:cNvPr>
            <p:cNvSpPr/>
            <p:nvPr/>
          </p:nvSpPr>
          <p:spPr>
            <a:xfrm>
              <a:off x="6363282" y="2671837"/>
              <a:ext cx="1270" cy="15240"/>
            </a:xfrm>
            <a:custGeom>
              <a:avLst/>
              <a:gdLst/>
              <a:ahLst/>
              <a:cxnLst/>
              <a:rect l="l" t="t" r="r" b="b"/>
              <a:pathLst>
                <a:path w="1270" h="15239">
                  <a:moveTo>
                    <a:pt x="1168" y="0"/>
                  </a:moveTo>
                  <a:lnTo>
                    <a:pt x="584" y="584"/>
                  </a:lnTo>
                  <a:lnTo>
                    <a:pt x="0" y="1739"/>
                  </a:lnTo>
                  <a:lnTo>
                    <a:pt x="0" y="6057"/>
                  </a:lnTo>
                  <a:lnTo>
                    <a:pt x="584" y="14731"/>
                  </a:lnTo>
                  <a:lnTo>
                    <a:pt x="584" y="9817"/>
                  </a:lnTo>
                  <a:lnTo>
                    <a:pt x="1168" y="0"/>
                  </a:lnTo>
                  <a:close/>
                </a:path>
              </a:pathLst>
            </a:custGeom>
            <a:solidFill>
              <a:srgbClr val="B0ABAC"/>
            </a:solidFill>
          </p:spPr>
          <p:txBody>
            <a:bodyPr wrap="square" lIns="0" tIns="0" rIns="0" bIns="0" rtlCol="0"/>
            <a:lstStyle/>
            <a:p>
              <a:endParaRPr/>
            </a:p>
          </p:txBody>
        </p:sp>
        <p:sp>
          <p:nvSpPr>
            <p:cNvPr id="1855" name="object 1858">
              <a:extLst>
                <a:ext uri="{FF2B5EF4-FFF2-40B4-BE49-F238E27FC236}">
                  <a16:creationId xmlns:a16="http://schemas.microsoft.com/office/drawing/2014/main" id="{DB182DED-29B3-6CD3-B8CB-150BCBDE1D96}"/>
                </a:ext>
              </a:extLst>
            </p:cNvPr>
            <p:cNvSpPr/>
            <p:nvPr/>
          </p:nvSpPr>
          <p:spPr>
            <a:xfrm>
              <a:off x="6382066" y="2681950"/>
              <a:ext cx="1270" cy="3175"/>
            </a:xfrm>
            <a:custGeom>
              <a:avLst/>
              <a:gdLst/>
              <a:ahLst/>
              <a:cxnLst/>
              <a:rect l="l" t="t" r="r" b="b"/>
              <a:pathLst>
                <a:path w="1270" h="3175">
                  <a:moveTo>
                    <a:pt x="1155" y="0"/>
                  </a:moveTo>
                  <a:lnTo>
                    <a:pt x="571" y="863"/>
                  </a:lnTo>
                  <a:lnTo>
                    <a:pt x="279" y="1727"/>
                  </a:lnTo>
                  <a:lnTo>
                    <a:pt x="0" y="2882"/>
                  </a:lnTo>
                  <a:lnTo>
                    <a:pt x="1155" y="2882"/>
                  </a:lnTo>
                  <a:lnTo>
                    <a:pt x="1155" y="0"/>
                  </a:lnTo>
                  <a:close/>
                </a:path>
              </a:pathLst>
            </a:custGeom>
            <a:solidFill>
              <a:srgbClr val="B1ABB3"/>
            </a:solidFill>
          </p:spPr>
          <p:txBody>
            <a:bodyPr wrap="square" lIns="0" tIns="0" rIns="0" bIns="0" rtlCol="0"/>
            <a:lstStyle/>
            <a:p>
              <a:endParaRPr/>
            </a:p>
          </p:txBody>
        </p:sp>
        <p:sp>
          <p:nvSpPr>
            <p:cNvPr id="1856" name="object 1859">
              <a:extLst>
                <a:ext uri="{FF2B5EF4-FFF2-40B4-BE49-F238E27FC236}">
                  <a16:creationId xmlns:a16="http://schemas.microsoft.com/office/drawing/2014/main" id="{87523D4D-1FF5-40B7-EA64-A7AEE2E8DDF6}"/>
                </a:ext>
              </a:extLst>
            </p:cNvPr>
            <p:cNvSpPr/>
            <p:nvPr/>
          </p:nvSpPr>
          <p:spPr>
            <a:xfrm>
              <a:off x="6383218" y="2679054"/>
              <a:ext cx="1270" cy="6350"/>
            </a:xfrm>
            <a:custGeom>
              <a:avLst/>
              <a:gdLst/>
              <a:ahLst/>
              <a:cxnLst/>
              <a:rect l="l" t="t" r="r" b="b"/>
              <a:pathLst>
                <a:path w="1270" h="6350">
                  <a:moveTo>
                    <a:pt x="876" y="0"/>
                  </a:moveTo>
                  <a:lnTo>
                    <a:pt x="0" y="0"/>
                  </a:lnTo>
                  <a:lnTo>
                    <a:pt x="0" y="5778"/>
                  </a:lnTo>
                  <a:lnTo>
                    <a:pt x="584" y="1739"/>
                  </a:lnTo>
                  <a:lnTo>
                    <a:pt x="876" y="0"/>
                  </a:lnTo>
                  <a:close/>
                </a:path>
              </a:pathLst>
            </a:custGeom>
            <a:solidFill>
              <a:srgbClr val="919495"/>
            </a:solidFill>
          </p:spPr>
          <p:txBody>
            <a:bodyPr wrap="square" lIns="0" tIns="0" rIns="0" bIns="0" rtlCol="0"/>
            <a:lstStyle/>
            <a:p>
              <a:endParaRPr/>
            </a:p>
          </p:txBody>
        </p:sp>
        <p:sp>
          <p:nvSpPr>
            <p:cNvPr id="1857" name="object 1860">
              <a:extLst>
                <a:ext uri="{FF2B5EF4-FFF2-40B4-BE49-F238E27FC236}">
                  <a16:creationId xmlns:a16="http://schemas.microsoft.com/office/drawing/2014/main" id="{22D3C184-F8A7-CBDD-97D2-E6454B2E81C7}"/>
                </a:ext>
              </a:extLst>
            </p:cNvPr>
            <p:cNvSpPr/>
            <p:nvPr/>
          </p:nvSpPr>
          <p:spPr>
            <a:xfrm>
              <a:off x="6278092" y="2680792"/>
              <a:ext cx="1270" cy="3175"/>
            </a:xfrm>
            <a:custGeom>
              <a:avLst/>
              <a:gdLst/>
              <a:ahLst/>
              <a:cxnLst/>
              <a:rect l="l" t="t" r="r" b="b"/>
              <a:pathLst>
                <a:path w="1270" h="3175">
                  <a:moveTo>
                    <a:pt x="1155" y="0"/>
                  </a:moveTo>
                  <a:lnTo>
                    <a:pt x="0" y="0"/>
                  </a:lnTo>
                  <a:lnTo>
                    <a:pt x="0" y="2882"/>
                  </a:lnTo>
                  <a:lnTo>
                    <a:pt x="1155" y="2882"/>
                  </a:lnTo>
                  <a:lnTo>
                    <a:pt x="1155" y="0"/>
                  </a:lnTo>
                  <a:close/>
                </a:path>
              </a:pathLst>
            </a:custGeom>
            <a:solidFill>
              <a:srgbClr val="6E2522"/>
            </a:solidFill>
          </p:spPr>
          <p:txBody>
            <a:bodyPr wrap="square" lIns="0" tIns="0" rIns="0" bIns="0" rtlCol="0"/>
            <a:lstStyle/>
            <a:p>
              <a:endParaRPr/>
            </a:p>
          </p:txBody>
        </p:sp>
        <p:sp>
          <p:nvSpPr>
            <p:cNvPr id="1858" name="object 1861">
              <a:extLst>
                <a:ext uri="{FF2B5EF4-FFF2-40B4-BE49-F238E27FC236}">
                  <a16:creationId xmlns:a16="http://schemas.microsoft.com/office/drawing/2014/main" id="{FF45646A-C494-2805-8DFB-A6AF39020A17}"/>
                </a:ext>
              </a:extLst>
            </p:cNvPr>
            <p:cNvSpPr/>
            <p:nvPr/>
          </p:nvSpPr>
          <p:spPr>
            <a:xfrm>
              <a:off x="6285022" y="2675012"/>
              <a:ext cx="1270" cy="8890"/>
            </a:xfrm>
            <a:custGeom>
              <a:avLst/>
              <a:gdLst/>
              <a:ahLst/>
              <a:cxnLst/>
              <a:rect l="l" t="t" r="r" b="b"/>
              <a:pathLst>
                <a:path w="1270" h="8889">
                  <a:moveTo>
                    <a:pt x="863" y="0"/>
                  </a:moveTo>
                  <a:lnTo>
                    <a:pt x="0" y="0"/>
                  </a:lnTo>
                  <a:lnTo>
                    <a:pt x="863" y="8661"/>
                  </a:lnTo>
                  <a:lnTo>
                    <a:pt x="863" y="0"/>
                  </a:lnTo>
                  <a:close/>
                </a:path>
              </a:pathLst>
            </a:custGeom>
            <a:solidFill>
              <a:srgbClr val="C77662"/>
            </a:solidFill>
          </p:spPr>
          <p:txBody>
            <a:bodyPr wrap="square" lIns="0" tIns="0" rIns="0" bIns="0" rtlCol="0"/>
            <a:lstStyle/>
            <a:p>
              <a:endParaRPr/>
            </a:p>
          </p:txBody>
        </p:sp>
        <p:sp>
          <p:nvSpPr>
            <p:cNvPr id="1859" name="object 1862">
              <a:extLst>
                <a:ext uri="{FF2B5EF4-FFF2-40B4-BE49-F238E27FC236}">
                  <a16:creationId xmlns:a16="http://schemas.microsoft.com/office/drawing/2014/main" id="{DF21E40C-FC4A-EDA1-9E42-2CE1B2720CD5}"/>
                </a:ext>
              </a:extLst>
            </p:cNvPr>
            <p:cNvSpPr/>
            <p:nvPr/>
          </p:nvSpPr>
          <p:spPr>
            <a:xfrm>
              <a:off x="6393611" y="2679052"/>
              <a:ext cx="1270" cy="3810"/>
            </a:xfrm>
            <a:custGeom>
              <a:avLst/>
              <a:gdLst/>
              <a:ahLst/>
              <a:cxnLst/>
              <a:rect l="l" t="t" r="r" b="b"/>
              <a:pathLst>
                <a:path w="1270" h="3810">
                  <a:moveTo>
                    <a:pt x="1155" y="0"/>
                  </a:moveTo>
                  <a:lnTo>
                    <a:pt x="0" y="0"/>
                  </a:lnTo>
                  <a:lnTo>
                    <a:pt x="0" y="3759"/>
                  </a:lnTo>
                  <a:lnTo>
                    <a:pt x="1155" y="3759"/>
                  </a:lnTo>
                  <a:lnTo>
                    <a:pt x="1155" y="0"/>
                  </a:lnTo>
                  <a:close/>
                </a:path>
              </a:pathLst>
            </a:custGeom>
            <a:solidFill>
              <a:srgbClr val="A1A4A5"/>
            </a:solidFill>
          </p:spPr>
          <p:txBody>
            <a:bodyPr wrap="square" lIns="0" tIns="0" rIns="0" bIns="0" rtlCol="0"/>
            <a:lstStyle/>
            <a:p>
              <a:endParaRPr/>
            </a:p>
          </p:txBody>
        </p:sp>
        <p:sp>
          <p:nvSpPr>
            <p:cNvPr id="1860" name="object 1863">
              <a:extLst>
                <a:ext uri="{FF2B5EF4-FFF2-40B4-BE49-F238E27FC236}">
                  <a16:creationId xmlns:a16="http://schemas.microsoft.com/office/drawing/2014/main" id="{3D032DEA-B359-149F-B1D5-E3443D1BEC5C}"/>
                </a:ext>
              </a:extLst>
            </p:cNvPr>
            <p:cNvSpPr/>
            <p:nvPr/>
          </p:nvSpPr>
          <p:spPr>
            <a:xfrm>
              <a:off x="6285889" y="2675012"/>
              <a:ext cx="1270" cy="6350"/>
            </a:xfrm>
            <a:custGeom>
              <a:avLst/>
              <a:gdLst/>
              <a:ahLst/>
              <a:cxnLst/>
              <a:rect l="l" t="t" r="r" b="b"/>
              <a:pathLst>
                <a:path w="1270" h="6350">
                  <a:moveTo>
                    <a:pt x="0" y="0"/>
                  </a:moveTo>
                  <a:lnTo>
                    <a:pt x="0" y="5778"/>
                  </a:lnTo>
                  <a:lnTo>
                    <a:pt x="863" y="5778"/>
                  </a:lnTo>
                  <a:lnTo>
                    <a:pt x="571" y="3759"/>
                  </a:lnTo>
                  <a:lnTo>
                    <a:pt x="292" y="1739"/>
                  </a:lnTo>
                  <a:lnTo>
                    <a:pt x="0" y="0"/>
                  </a:lnTo>
                  <a:close/>
                </a:path>
              </a:pathLst>
            </a:custGeom>
            <a:solidFill>
              <a:srgbClr val="CB8F83"/>
            </a:solidFill>
          </p:spPr>
          <p:txBody>
            <a:bodyPr wrap="square" lIns="0" tIns="0" rIns="0" bIns="0" rtlCol="0"/>
            <a:lstStyle/>
            <a:p>
              <a:endParaRPr/>
            </a:p>
          </p:txBody>
        </p:sp>
        <p:sp>
          <p:nvSpPr>
            <p:cNvPr id="1861" name="object 1864">
              <a:extLst>
                <a:ext uri="{FF2B5EF4-FFF2-40B4-BE49-F238E27FC236}">
                  <a16:creationId xmlns:a16="http://schemas.microsoft.com/office/drawing/2014/main" id="{639E3317-B5DC-C19F-8968-6BDC66A7DDCB}"/>
                </a:ext>
              </a:extLst>
            </p:cNvPr>
            <p:cNvSpPr/>
            <p:nvPr/>
          </p:nvSpPr>
          <p:spPr>
            <a:xfrm>
              <a:off x="6264227" y="2676457"/>
              <a:ext cx="1270" cy="3810"/>
            </a:xfrm>
            <a:custGeom>
              <a:avLst/>
              <a:gdLst/>
              <a:ahLst/>
              <a:cxnLst/>
              <a:rect l="l" t="t" r="r" b="b"/>
              <a:pathLst>
                <a:path w="1270" h="3810">
                  <a:moveTo>
                    <a:pt x="0" y="0"/>
                  </a:moveTo>
                  <a:lnTo>
                    <a:pt x="0" y="3467"/>
                  </a:lnTo>
                  <a:lnTo>
                    <a:pt x="863" y="3467"/>
                  </a:lnTo>
                  <a:lnTo>
                    <a:pt x="571" y="2311"/>
                  </a:lnTo>
                  <a:lnTo>
                    <a:pt x="292" y="1155"/>
                  </a:lnTo>
                  <a:lnTo>
                    <a:pt x="0" y="0"/>
                  </a:lnTo>
                  <a:close/>
                </a:path>
              </a:pathLst>
            </a:custGeom>
            <a:solidFill>
              <a:srgbClr val="AE9FA0"/>
            </a:solidFill>
          </p:spPr>
          <p:txBody>
            <a:bodyPr wrap="square" lIns="0" tIns="0" rIns="0" bIns="0" rtlCol="0"/>
            <a:lstStyle/>
            <a:p>
              <a:endParaRPr/>
            </a:p>
          </p:txBody>
        </p:sp>
        <p:sp>
          <p:nvSpPr>
            <p:cNvPr id="1862" name="object 1865">
              <a:extLst>
                <a:ext uri="{FF2B5EF4-FFF2-40B4-BE49-F238E27FC236}">
                  <a16:creationId xmlns:a16="http://schemas.microsoft.com/office/drawing/2014/main" id="{8FF94394-AC15-C42B-B20B-5565087E1477}"/>
                </a:ext>
              </a:extLst>
            </p:cNvPr>
            <p:cNvSpPr/>
            <p:nvPr/>
          </p:nvSpPr>
          <p:spPr>
            <a:xfrm>
              <a:off x="6312749" y="2677034"/>
              <a:ext cx="1270" cy="3175"/>
            </a:xfrm>
            <a:custGeom>
              <a:avLst/>
              <a:gdLst/>
              <a:ahLst/>
              <a:cxnLst/>
              <a:rect l="l" t="t" r="r" b="b"/>
              <a:pathLst>
                <a:path w="1270" h="3175">
                  <a:moveTo>
                    <a:pt x="1155" y="0"/>
                  </a:moveTo>
                  <a:lnTo>
                    <a:pt x="0" y="0"/>
                  </a:lnTo>
                  <a:lnTo>
                    <a:pt x="279" y="863"/>
                  </a:lnTo>
                  <a:lnTo>
                    <a:pt x="571" y="1739"/>
                  </a:lnTo>
                  <a:lnTo>
                    <a:pt x="1155" y="2895"/>
                  </a:lnTo>
                  <a:lnTo>
                    <a:pt x="1155" y="0"/>
                  </a:lnTo>
                  <a:close/>
                </a:path>
              </a:pathLst>
            </a:custGeom>
            <a:solidFill>
              <a:srgbClr val="CB8F83"/>
            </a:solidFill>
          </p:spPr>
          <p:txBody>
            <a:bodyPr wrap="square" lIns="0" tIns="0" rIns="0" bIns="0" rtlCol="0"/>
            <a:lstStyle/>
            <a:p>
              <a:endParaRPr/>
            </a:p>
          </p:txBody>
        </p:sp>
        <p:sp>
          <p:nvSpPr>
            <p:cNvPr id="1863" name="object 1866">
              <a:extLst>
                <a:ext uri="{FF2B5EF4-FFF2-40B4-BE49-F238E27FC236}">
                  <a16:creationId xmlns:a16="http://schemas.microsoft.com/office/drawing/2014/main" id="{FE146C0E-77B5-C09A-CD56-062EC6C17596}"/>
                </a:ext>
              </a:extLst>
            </p:cNvPr>
            <p:cNvSpPr/>
            <p:nvPr/>
          </p:nvSpPr>
          <p:spPr>
            <a:xfrm>
              <a:off x="6348855" y="2673277"/>
              <a:ext cx="1905" cy="6350"/>
            </a:xfrm>
            <a:custGeom>
              <a:avLst/>
              <a:gdLst/>
              <a:ahLst/>
              <a:cxnLst/>
              <a:rect l="l" t="t" r="r" b="b"/>
              <a:pathLst>
                <a:path w="1904" h="6350">
                  <a:moveTo>
                    <a:pt x="1435" y="0"/>
                  </a:moveTo>
                  <a:lnTo>
                    <a:pt x="571" y="0"/>
                  </a:lnTo>
                  <a:lnTo>
                    <a:pt x="0" y="3467"/>
                  </a:lnTo>
                  <a:lnTo>
                    <a:pt x="0" y="5207"/>
                  </a:lnTo>
                  <a:lnTo>
                    <a:pt x="571" y="5778"/>
                  </a:lnTo>
                  <a:lnTo>
                    <a:pt x="1155" y="1739"/>
                  </a:lnTo>
                  <a:lnTo>
                    <a:pt x="1435" y="0"/>
                  </a:lnTo>
                  <a:close/>
                </a:path>
              </a:pathLst>
            </a:custGeom>
            <a:solidFill>
              <a:srgbClr val="7F2725"/>
            </a:solidFill>
          </p:spPr>
          <p:txBody>
            <a:bodyPr wrap="square" lIns="0" tIns="0" rIns="0" bIns="0" rtlCol="0"/>
            <a:lstStyle/>
            <a:p>
              <a:endParaRPr/>
            </a:p>
          </p:txBody>
        </p:sp>
        <p:sp>
          <p:nvSpPr>
            <p:cNvPr id="1864" name="object 1867">
              <a:extLst>
                <a:ext uri="{FF2B5EF4-FFF2-40B4-BE49-F238E27FC236}">
                  <a16:creationId xmlns:a16="http://schemas.microsoft.com/office/drawing/2014/main" id="{D15B3CE4-5E28-BA54-02A1-85626765DAD4}"/>
                </a:ext>
              </a:extLst>
            </p:cNvPr>
            <p:cNvSpPr/>
            <p:nvPr/>
          </p:nvSpPr>
          <p:spPr>
            <a:xfrm>
              <a:off x="6326210" y="1561456"/>
              <a:ext cx="81280" cy="1117600"/>
            </a:xfrm>
            <a:custGeom>
              <a:avLst/>
              <a:gdLst/>
              <a:ahLst/>
              <a:cxnLst/>
              <a:rect l="l" t="t" r="r" b="b"/>
              <a:pathLst>
                <a:path w="81279" h="1117600">
                  <a:moveTo>
                    <a:pt x="57007" y="1037590"/>
                  </a:moveTo>
                  <a:lnTo>
                    <a:pt x="54987" y="1037590"/>
                  </a:lnTo>
                  <a:lnTo>
                    <a:pt x="54987" y="1038860"/>
                  </a:lnTo>
                  <a:lnTo>
                    <a:pt x="55279" y="1041400"/>
                  </a:lnTo>
                  <a:lnTo>
                    <a:pt x="55572" y="1042669"/>
                  </a:lnTo>
                  <a:lnTo>
                    <a:pt x="57591" y="1042669"/>
                  </a:lnTo>
                  <a:lnTo>
                    <a:pt x="56924" y="1073150"/>
                  </a:lnTo>
                  <a:lnTo>
                    <a:pt x="56682" y="1088390"/>
                  </a:lnTo>
                  <a:lnTo>
                    <a:pt x="56687" y="1103630"/>
                  </a:lnTo>
                  <a:lnTo>
                    <a:pt x="57007" y="1117600"/>
                  </a:lnTo>
                  <a:lnTo>
                    <a:pt x="57883" y="1117600"/>
                  </a:lnTo>
                  <a:lnTo>
                    <a:pt x="57976" y="1090930"/>
                  </a:lnTo>
                  <a:lnTo>
                    <a:pt x="58162" y="1088390"/>
                  </a:lnTo>
                  <a:lnTo>
                    <a:pt x="58747" y="1079500"/>
                  </a:lnTo>
                  <a:lnTo>
                    <a:pt x="58747" y="1065530"/>
                  </a:lnTo>
                  <a:lnTo>
                    <a:pt x="59318" y="1060450"/>
                  </a:lnTo>
                  <a:lnTo>
                    <a:pt x="59902" y="1057910"/>
                  </a:lnTo>
                  <a:lnTo>
                    <a:pt x="59902" y="1040130"/>
                  </a:lnTo>
                  <a:lnTo>
                    <a:pt x="57007" y="1040130"/>
                  </a:lnTo>
                  <a:lnTo>
                    <a:pt x="57007" y="1037590"/>
                  </a:lnTo>
                  <a:close/>
                </a:path>
                <a:path w="81279" h="1117600">
                  <a:moveTo>
                    <a:pt x="61629" y="941069"/>
                  </a:moveTo>
                  <a:lnTo>
                    <a:pt x="54987" y="941069"/>
                  </a:lnTo>
                  <a:lnTo>
                    <a:pt x="54987" y="942340"/>
                  </a:lnTo>
                  <a:lnTo>
                    <a:pt x="52384" y="942340"/>
                  </a:lnTo>
                  <a:lnTo>
                    <a:pt x="53540" y="946150"/>
                  </a:lnTo>
                  <a:lnTo>
                    <a:pt x="53540" y="962660"/>
                  </a:lnTo>
                  <a:lnTo>
                    <a:pt x="52704" y="972819"/>
                  </a:lnTo>
                  <a:lnTo>
                    <a:pt x="52493" y="986790"/>
                  </a:lnTo>
                  <a:lnTo>
                    <a:pt x="53095" y="1000760"/>
                  </a:lnTo>
                  <a:lnTo>
                    <a:pt x="54695" y="1009650"/>
                  </a:lnTo>
                  <a:lnTo>
                    <a:pt x="53832" y="1009650"/>
                  </a:lnTo>
                  <a:lnTo>
                    <a:pt x="52092" y="1010919"/>
                  </a:lnTo>
                  <a:lnTo>
                    <a:pt x="54987" y="1013460"/>
                  </a:lnTo>
                  <a:lnTo>
                    <a:pt x="52092" y="1014730"/>
                  </a:lnTo>
                  <a:lnTo>
                    <a:pt x="53247" y="1017269"/>
                  </a:lnTo>
                  <a:lnTo>
                    <a:pt x="52968" y="1019810"/>
                  </a:lnTo>
                  <a:lnTo>
                    <a:pt x="54987" y="1019810"/>
                  </a:lnTo>
                  <a:lnTo>
                    <a:pt x="54987" y="1021080"/>
                  </a:lnTo>
                  <a:lnTo>
                    <a:pt x="52968" y="1021080"/>
                  </a:lnTo>
                  <a:lnTo>
                    <a:pt x="52968" y="1023619"/>
                  </a:lnTo>
                  <a:lnTo>
                    <a:pt x="55851" y="1027430"/>
                  </a:lnTo>
                  <a:lnTo>
                    <a:pt x="55851" y="1028700"/>
                  </a:lnTo>
                  <a:lnTo>
                    <a:pt x="52968" y="1028700"/>
                  </a:lnTo>
                  <a:lnTo>
                    <a:pt x="52968" y="1029969"/>
                  </a:lnTo>
                  <a:lnTo>
                    <a:pt x="54987" y="1029969"/>
                  </a:lnTo>
                  <a:lnTo>
                    <a:pt x="54987" y="1036319"/>
                  </a:lnTo>
                  <a:lnTo>
                    <a:pt x="57883" y="1036319"/>
                  </a:lnTo>
                  <a:lnTo>
                    <a:pt x="57883" y="1040130"/>
                  </a:lnTo>
                  <a:lnTo>
                    <a:pt x="59902" y="1040130"/>
                  </a:lnTo>
                  <a:lnTo>
                    <a:pt x="59902" y="1032510"/>
                  </a:lnTo>
                  <a:lnTo>
                    <a:pt x="60766" y="1024890"/>
                  </a:lnTo>
                  <a:lnTo>
                    <a:pt x="60766" y="1018540"/>
                  </a:lnTo>
                  <a:lnTo>
                    <a:pt x="61629" y="1014730"/>
                  </a:lnTo>
                  <a:lnTo>
                    <a:pt x="61629" y="1005840"/>
                  </a:lnTo>
                  <a:lnTo>
                    <a:pt x="61922" y="1004569"/>
                  </a:lnTo>
                  <a:lnTo>
                    <a:pt x="62201" y="1002030"/>
                  </a:lnTo>
                  <a:lnTo>
                    <a:pt x="62785" y="999490"/>
                  </a:lnTo>
                  <a:lnTo>
                    <a:pt x="62785" y="993140"/>
                  </a:lnTo>
                  <a:lnTo>
                    <a:pt x="62399" y="981710"/>
                  </a:lnTo>
                  <a:lnTo>
                    <a:pt x="62098" y="969010"/>
                  </a:lnTo>
                  <a:lnTo>
                    <a:pt x="61629" y="946150"/>
                  </a:lnTo>
                  <a:lnTo>
                    <a:pt x="61629" y="941069"/>
                  </a:lnTo>
                  <a:close/>
                </a:path>
                <a:path w="81279" h="1117600">
                  <a:moveTo>
                    <a:pt x="72245" y="48259"/>
                  </a:moveTo>
                  <a:lnTo>
                    <a:pt x="44307" y="48259"/>
                  </a:lnTo>
                  <a:lnTo>
                    <a:pt x="49780" y="50800"/>
                  </a:lnTo>
                  <a:lnTo>
                    <a:pt x="61337" y="50800"/>
                  </a:lnTo>
                  <a:lnTo>
                    <a:pt x="62300" y="62230"/>
                  </a:lnTo>
                  <a:lnTo>
                    <a:pt x="62965" y="73659"/>
                  </a:lnTo>
                  <a:lnTo>
                    <a:pt x="63107" y="80009"/>
                  </a:lnTo>
                  <a:lnTo>
                    <a:pt x="63212" y="88900"/>
                  </a:lnTo>
                  <a:lnTo>
                    <a:pt x="63077" y="97790"/>
                  </a:lnTo>
                  <a:lnTo>
                    <a:pt x="60647" y="105409"/>
                  </a:lnTo>
                  <a:lnTo>
                    <a:pt x="57731" y="114300"/>
                  </a:lnTo>
                  <a:lnTo>
                    <a:pt x="52433" y="127000"/>
                  </a:lnTo>
                  <a:lnTo>
                    <a:pt x="42859" y="151130"/>
                  </a:lnTo>
                  <a:lnTo>
                    <a:pt x="41995" y="157480"/>
                  </a:lnTo>
                  <a:lnTo>
                    <a:pt x="41132" y="160019"/>
                  </a:lnTo>
                  <a:lnTo>
                    <a:pt x="46897" y="162559"/>
                  </a:lnTo>
                  <a:lnTo>
                    <a:pt x="46326" y="165100"/>
                  </a:lnTo>
                  <a:lnTo>
                    <a:pt x="50072" y="165100"/>
                  </a:lnTo>
                  <a:lnTo>
                    <a:pt x="50657" y="167640"/>
                  </a:lnTo>
                  <a:lnTo>
                    <a:pt x="51812" y="171450"/>
                  </a:lnTo>
                  <a:lnTo>
                    <a:pt x="56143" y="172719"/>
                  </a:lnTo>
                  <a:lnTo>
                    <a:pt x="57007" y="182880"/>
                  </a:lnTo>
                  <a:lnTo>
                    <a:pt x="55851" y="187959"/>
                  </a:lnTo>
                  <a:lnTo>
                    <a:pt x="57883" y="187959"/>
                  </a:lnTo>
                  <a:lnTo>
                    <a:pt x="58324" y="198119"/>
                  </a:lnTo>
                  <a:lnTo>
                    <a:pt x="58634" y="207009"/>
                  </a:lnTo>
                  <a:lnTo>
                    <a:pt x="57917" y="217169"/>
                  </a:lnTo>
                  <a:lnTo>
                    <a:pt x="55279" y="227330"/>
                  </a:lnTo>
                  <a:lnTo>
                    <a:pt x="54789" y="240030"/>
                  </a:lnTo>
                  <a:lnTo>
                    <a:pt x="54670" y="254000"/>
                  </a:lnTo>
                  <a:lnTo>
                    <a:pt x="54987" y="261619"/>
                  </a:lnTo>
                  <a:lnTo>
                    <a:pt x="56727" y="261619"/>
                  </a:lnTo>
                  <a:lnTo>
                    <a:pt x="56422" y="262890"/>
                  </a:lnTo>
                  <a:lnTo>
                    <a:pt x="55851" y="264159"/>
                  </a:lnTo>
                  <a:lnTo>
                    <a:pt x="57883" y="264159"/>
                  </a:lnTo>
                  <a:lnTo>
                    <a:pt x="57445" y="267969"/>
                  </a:lnTo>
                  <a:lnTo>
                    <a:pt x="57360" y="270509"/>
                  </a:lnTo>
                  <a:lnTo>
                    <a:pt x="58162" y="287019"/>
                  </a:lnTo>
                  <a:lnTo>
                    <a:pt x="59318" y="289559"/>
                  </a:lnTo>
                  <a:lnTo>
                    <a:pt x="58242" y="298450"/>
                  </a:lnTo>
                  <a:lnTo>
                    <a:pt x="57900" y="306070"/>
                  </a:lnTo>
                  <a:lnTo>
                    <a:pt x="57883" y="326390"/>
                  </a:lnTo>
                  <a:lnTo>
                    <a:pt x="59902" y="326390"/>
                  </a:lnTo>
                  <a:lnTo>
                    <a:pt x="59902" y="327659"/>
                  </a:lnTo>
                  <a:lnTo>
                    <a:pt x="57883" y="327659"/>
                  </a:lnTo>
                  <a:lnTo>
                    <a:pt x="57883" y="337820"/>
                  </a:lnTo>
                  <a:lnTo>
                    <a:pt x="59318" y="337820"/>
                  </a:lnTo>
                  <a:lnTo>
                    <a:pt x="58162" y="339090"/>
                  </a:lnTo>
                  <a:lnTo>
                    <a:pt x="57883" y="340359"/>
                  </a:lnTo>
                  <a:lnTo>
                    <a:pt x="57520" y="438150"/>
                  </a:lnTo>
                  <a:lnTo>
                    <a:pt x="57410" y="478790"/>
                  </a:lnTo>
                  <a:lnTo>
                    <a:pt x="57299" y="558800"/>
                  </a:lnTo>
                  <a:lnTo>
                    <a:pt x="58454" y="562610"/>
                  </a:lnTo>
                  <a:lnTo>
                    <a:pt x="55279" y="568960"/>
                  </a:lnTo>
                  <a:lnTo>
                    <a:pt x="58454" y="574040"/>
                  </a:lnTo>
                  <a:lnTo>
                    <a:pt x="57007" y="574040"/>
                  </a:lnTo>
                  <a:lnTo>
                    <a:pt x="57995" y="584200"/>
                  </a:lnTo>
                  <a:lnTo>
                    <a:pt x="58202" y="593090"/>
                  </a:lnTo>
                  <a:lnTo>
                    <a:pt x="57883" y="613410"/>
                  </a:lnTo>
                  <a:lnTo>
                    <a:pt x="59610" y="613410"/>
                  </a:lnTo>
                  <a:lnTo>
                    <a:pt x="59610" y="615950"/>
                  </a:lnTo>
                  <a:lnTo>
                    <a:pt x="57883" y="617220"/>
                  </a:lnTo>
                  <a:lnTo>
                    <a:pt x="59026" y="619760"/>
                  </a:lnTo>
                  <a:lnTo>
                    <a:pt x="58747" y="622300"/>
                  </a:lnTo>
                  <a:lnTo>
                    <a:pt x="57883" y="626110"/>
                  </a:lnTo>
                  <a:lnTo>
                    <a:pt x="59610" y="626110"/>
                  </a:lnTo>
                  <a:lnTo>
                    <a:pt x="57874" y="633730"/>
                  </a:lnTo>
                  <a:lnTo>
                    <a:pt x="58523" y="643890"/>
                  </a:lnTo>
                  <a:lnTo>
                    <a:pt x="59283" y="652780"/>
                  </a:lnTo>
                  <a:lnTo>
                    <a:pt x="57883" y="661670"/>
                  </a:lnTo>
                  <a:lnTo>
                    <a:pt x="59902" y="661670"/>
                  </a:lnTo>
                  <a:lnTo>
                    <a:pt x="59318" y="662940"/>
                  </a:lnTo>
                  <a:lnTo>
                    <a:pt x="58747" y="662940"/>
                  </a:lnTo>
                  <a:lnTo>
                    <a:pt x="58887" y="669290"/>
                  </a:lnTo>
                  <a:lnTo>
                    <a:pt x="58093" y="689610"/>
                  </a:lnTo>
                  <a:lnTo>
                    <a:pt x="57591" y="709930"/>
                  </a:lnTo>
                  <a:lnTo>
                    <a:pt x="54987" y="711200"/>
                  </a:lnTo>
                  <a:lnTo>
                    <a:pt x="54987" y="716280"/>
                  </a:lnTo>
                  <a:lnTo>
                    <a:pt x="57007" y="716280"/>
                  </a:lnTo>
                  <a:lnTo>
                    <a:pt x="57007" y="717550"/>
                  </a:lnTo>
                  <a:lnTo>
                    <a:pt x="54987" y="717550"/>
                  </a:lnTo>
                  <a:lnTo>
                    <a:pt x="54124" y="727710"/>
                  </a:lnTo>
                  <a:lnTo>
                    <a:pt x="53832" y="734060"/>
                  </a:lnTo>
                  <a:lnTo>
                    <a:pt x="54695" y="742950"/>
                  </a:lnTo>
                  <a:lnTo>
                    <a:pt x="54124" y="744220"/>
                  </a:lnTo>
                  <a:lnTo>
                    <a:pt x="54695" y="746760"/>
                  </a:lnTo>
                  <a:lnTo>
                    <a:pt x="55279" y="750570"/>
                  </a:lnTo>
                  <a:lnTo>
                    <a:pt x="54124" y="753110"/>
                  </a:lnTo>
                  <a:lnTo>
                    <a:pt x="55851" y="753110"/>
                  </a:lnTo>
                  <a:lnTo>
                    <a:pt x="55637" y="778510"/>
                  </a:lnTo>
                  <a:lnTo>
                    <a:pt x="55856" y="789940"/>
                  </a:lnTo>
                  <a:lnTo>
                    <a:pt x="56727" y="802640"/>
                  </a:lnTo>
                  <a:lnTo>
                    <a:pt x="54987" y="803910"/>
                  </a:lnTo>
                  <a:lnTo>
                    <a:pt x="54987" y="805180"/>
                  </a:lnTo>
                  <a:lnTo>
                    <a:pt x="57007" y="805180"/>
                  </a:lnTo>
                  <a:lnTo>
                    <a:pt x="57007" y="806450"/>
                  </a:lnTo>
                  <a:lnTo>
                    <a:pt x="54987" y="806450"/>
                  </a:lnTo>
                  <a:lnTo>
                    <a:pt x="56727" y="812800"/>
                  </a:lnTo>
                  <a:lnTo>
                    <a:pt x="55572" y="819150"/>
                  </a:lnTo>
                  <a:lnTo>
                    <a:pt x="54987" y="824230"/>
                  </a:lnTo>
                  <a:lnTo>
                    <a:pt x="57007" y="824230"/>
                  </a:lnTo>
                  <a:lnTo>
                    <a:pt x="57007" y="825500"/>
                  </a:lnTo>
                  <a:lnTo>
                    <a:pt x="54987" y="825500"/>
                  </a:lnTo>
                  <a:lnTo>
                    <a:pt x="54987" y="836930"/>
                  </a:lnTo>
                  <a:lnTo>
                    <a:pt x="55279" y="836930"/>
                  </a:lnTo>
                  <a:lnTo>
                    <a:pt x="56422" y="838200"/>
                  </a:lnTo>
                  <a:lnTo>
                    <a:pt x="55572" y="839469"/>
                  </a:lnTo>
                  <a:lnTo>
                    <a:pt x="54124" y="855980"/>
                  </a:lnTo>
                  <a:lnTo>
                    <a:pt x="55851" y="855980"/>
                  </a:lnTo>
                  <a:lnTo>
                    <a:pt x="55099" y="869950"/>
                  </a:lnTo>
                  <a:lnTo>
                    <a:pt x="54985" y="872490"/>
                  </a:lnTo>
                  <a:lnTo>
                    <a:pt x="54848" y="876300"/>
                  </a:lnTo>
                  <a:lnTo>
                    <a:pt x="54723" y="889000"/>
                  </a:lnTo>
                  <a:lnTo>
                    <a:pt x="54987" y="896619"/>
                  </a:lnTo>
                  <a:lnTo>
                    <a:pt x="53247" y="896619"/>
                  </a:lnTo>
                  <a:lnTo>
                    <a:pt x="55158" y="906780"/>
                  </a:lnTo>
                  <a:lnTo>
                    <a:pt x="55060" y="918210"/>
                  </a:lnTo>
                  <a:lnTo>
                    <a:pt x="53987" y="930910"/>
                  </a:lnTo>
                  <a:lnTo>
                    <a:pt x="52968" y="941069"/>
                  </a:lnTo>
                  <a:lnTo>
                    <a:pt x="60766" y="941069"/>
                  </a:lnTo>
                  <a:lnTo>
                    <a:pt x="60766" y="938530"/>
                  </a:lnTo>
                  <a:lnTo>
                    <a:pt x="58747" y="938530"/>
                  </a:lnTo>
                  <a:lnTo>
                    <a:pt x="58842" y="918210"/>
                  </a:lnTo>
                  <a:lnTo>
                    <a:pt x="59318" y="911860"/>
                  </a:lnTo>
                  <a:lnTo>
                    <a:pt x="59902" y="908050"/>
                  </a:lnTo>
                  <a:lnTo>
                    <a:pt x="59902" y="900430"/>
                  </a:lnTo>
                  <a:lnTo>
                    <a:pt x="60182" y="897890"/>
                  </a:lnTo>
                  <a:lnTo>
                    <a:pt x="60182" y="896619"/>
                  </a:lnTo>
                  <a:lnTo>
                    <a:pt x="60766" y="892810"/>
                  </a:lnTo>
                  <a:lnTo>
                    <a:pt x="60861" y="887730"/>
                  </a:lnTo>
                  <a:lnTo>
                    <a:pt x="61337" y="881380"/>
                  </a:lnTo>
                  <a:lnTo>
                    <a:pt x="61337" y="878840"/>
                  </a:lnTo>
                  <a:lnTo>
                    <a:pt x="61629" y="876300"/>
                  </a:lnTo>
                  <a:lnTo>
                    <a:pt x="62201" y="872490"/>
                  </a:lnTo>
                  <a:lnTo>
                    <a:pt x="62785" y="869950"/>
                  </a:lnTo>
                  <a:lnTo>
                    <a:pt x="62785" y="859790"/>
                  </a:lnTo>
                  <a:lnTo>
                    <a:pt x="63649" y="848360"/>
                  </a:lnTo>
                  <a:lnTo>
                    <a:pt x="63649" y="836930"/>
                  </a:lnTo>
                  <a:lnTo>
                    <a:pt x="62748" y="819150"/>
                  </a:lnTo>
                  <a:lnTo>
                    <a:pt x="62310" y="808990"/>
                  </a:lnTo>
                  <a:lnTo>
                    <a:pt x="61982" y="795020"/>
                  </a:lnTo>
                  <a:lnTo>
                    <a:pt x="61712" y="778510"/>
                  </a:lnTo>
                  <a:lnTo>
                    <a:pt x="61629" y="772160"/>
                  </a:lnTo>
                  <a:lnTo>
                    <a:pt x="60766" y="759460"/>
                  </a:lnTo>
                  <a:lnTo>
                    <a:pt x="60766" y="753110"/>
                  </a:lnTo>
                  <a:lnTo>
                    <a:pt x="60280" y="749300"/>
                  </a:lnTo>
                  <a:lnTo>
                    <a:pt x="60164" y="742950"/>
                  </a:lnTo>
                  <a:lnTo>
                    <a:pt x="60280" y="731520"/>
                  </a:lnTo>
                  <a:lnTo>
                    <a:pt x="60766" y="727710"/>
                  </a:lnTo>
                  <a:lnTo>
                    <a:pt x="60766" y="722630"/>
                  </a:lnTo>
                  <a:lnTo>
                    <a:pt x="61629" y="715010"/>
                  </a:lnTo>
                  <a:lnTo>
                    <a:pt x="61629" y="707390"/>
                  </a:lnTo>
                  <a:lnTo>
                    <a:pt x="62201" y="694690"/>
                  </a:lnTo>
                  <a:lnTo>
                    <a:pt x="62668" y="689610"/>
                  </a:lnTo>
                  <a:lnTo>
                    <a:pt x="62785" y="681990"/>
                  </a:lnTo>
                  <a:lnTo>
                    <a:pt x="63357" y="678180"/>
                  </a:lnTo>
                  <a:lnTo>
                    <a:pt x="63649" y="676910"/>
                  </a:lnTo>
                  <a:lnTo>
                    <a:pt x="63649" y="675640"/>
                  </a:lnTo>
                  <a:lnTo>
                    <a:pt x="63941" y="666750"/>
                  </a:lnTo>
                  <a:lnTo>
                    <a:pt x="63649" y="659130"/>
                  </a:lnTo>
                  <a:lnTo>
                    <a:pt x="65668" y="650240"/>
                  </a:lnTo>
                  <a:lnTo>
                    <a:pt x="65668" y="637540"/>
                  </a:lnTo>
                  <a:lnTo>
                    <a:pt x="65960" y="636270"/>
                  </a:lnTo>
                  <a:lnTo>
                    <a:pt x="66532" y="635000"/>
                  </a:lnTo>
                  <a:lnTo>
                    <a:pt x="66648" y="626110"/>
                  </a:lnTo>
                  <a:lnTo>
                    <a:pt x="67408" y="609600"/>
                  </a:lnTo>
                  <a:lnTo>
                    <a:pt x="67408" y="608330"/>
                  </a:lnTo>
                  <a:lnTo>
                    <a:pt x="66532" y="608330"/>
                  </a:lnTo>
                  <a:lnTo>
                    <a:pt x="66532" y="603250"/>
                  </a:lnTo>
                  <a:lnTo>
                    <a:pt x="67408" y="603250"/>
                  </a:lnTo>
                  <a:lnTo>
                    <a:pt x="67526" y="563880"/>
                  </a:lnTo>
                  <a:lnTo>
                    <a:pt x="67687" y="549910"/>
                  </a:lnTo>
                  <a:lnTo>
                    <a:pt x="63941" y="548640"/>
                  </a:lnTo>
                  <a:lnTo>
                    <a:pt x="62785" y="546100"/>
                  </a:lnTo>
                  <a:lnTo>
                    <a:pt x="64512" y="546100"/>
                  </a:lnTo>
                  <a:lnTo>
                    <a:pt x="64512" y="543560"/>
                  </a:lnTo>
                  <a:lnTo>
                    <a:pt x="62785" y="543560"/>
                  </a:lnTo>
                  <a:lnTo>
                    <a:pt x="61629" y="541020"/>
                  </a:lnTo>
                  <a:lnTo>
                    <a:pt x="62201" y="541020"/>
                  </a:lnTo>
                  <a:lnTo>
                    <a:pt x="63357" y="539750"/>
                  </a:lnTo>
                  <a:lnTo>
                    <a:pt x="61650" y="533400"/>
                  </a:lnTo>
                  <a:lnTo>
                    <a:pt x="62026" y="521970"/>
                  </a:lnTo>
                  <a:lnTo>
                    <a:pt x="63646" y="509270"/>
                  </a:lnTo>
                  <a:lnTo>
                    <a:pt x="65668" y="501650"/>
                  </a:lnTo>
                  <a:lnTo>
                    <a:pt x="63649" y="501650"/>
                  </a:lnTo>
                  <a:lnTo>
                    <a:pt x="63649" y="499109"/>
                  </a:lnTo>
                  <a:lnTo>
                    <a:pt x="64233" y="499109"/>
                  </a:lnTo>
                  <a:lnTo>
                    <a:pt x="65960" y="497840"/>
                  </a:lnTo>
                  <a:lnTo>
                    <a:pt x="65097" y="496570"/>
                  </a:lnTo>
                  <a:lnTo>
                    <a:pt x="63941" y="494030"/>
                  </a:lnTo>
                  <a:lnTo>
                    <a:pt x="66532" y="494030"/>
                  </a:lnTo>
                  <a:lnTo>
                    <a:pt x="65180" y="486409"/>
                  </a:lnTo>
                  <a:lnTo>
                    <a:pt x="65019" y="478790"/>
                  </a:lnTo>
                  <a:lnTo>
                    <a:pt x="65398" y="471170"/>
                  </a:lnTo>
                  <a:lnTo>
                    <a:pt x="65668" y="463550"/>
                  </a:lnTo>
                  <a:lnTo>
                    <a:pt x="67408" y="463550"/>
                  </a:lnTo>
                  <a:lnTo>
                    <a:pt x="67408" y="461009"/>
                  </a:lnTo>
                  <a:lnTo>
                    <a:pt x="65668" y="461009"/>
                  </a:lnTo>
                  <a:lnTo>
                    <a:pt x="66824" y="455930"/>
                  </a:lnTo>
                  <a:lnTo>
                    <a:pt x="69135" y="450850"/>
                  </a:lnTo>
                  <a:lnTo>
                    <a:pt x="69427" y="444500"/>
                  </a:lnTo>
                  <a:lnTo>
                    <a:pt x="69427" y="443230"/>
                  </a:lnTo>
                  <a:lnTo>
                    <a:pt x="68564" y="443230"/>
                  </a:lnTo>
                  <a:lnTo>
                    <a:pt x="68564" y="438150"/>
                  </a:lnTo>
                  <a:lnTo>
                    <a:pt x="69427" y="438150"/>
                  </a:lnTo>
                  <a:lnTo>
                    <a:pt x="69427" y="430530"/>
                  </a:lnTo>
                  <a:lnTo>
                    <a:pt x="66574" y="405130"/>
                  </a:lnTo>
                  <a:lnTo>
                    <a:pt x="64804" y="378459"/>
                  </a:lnTo>
                  <a:lnTo>
                    <a:pt x="63902" y="353059"/>
                  </a:lnTo>
                  <a:lnTo>
                    <a:pt x="63661" y="327659"/>
                  </a:lnTo>
                  <a:lnTo>
                    <a:pt x="63649" y="320040"/>
                  </a:lnTo>
                  <a:lnTo>
                    <a:pt x="62785" y="314959"/>
                  </a:lnTo>
                  <a:lnTo>
                    <a:pt x="62785" y="311150"/>
                  </a:lnTo>
                  <a:lnTo>
                    <a:pt x="62201" y="306070"/>
                  </a:lnTo>
                  <a:lnTo>
                    <a:pt x="61629" y="298450"/>
                  </a:lnTo>
                  <a:lnTo>
                    <a:pt x="61629" y="284480"/>
                  </a:lnTo>
                  <a:lnTo>
                    <a:pt x="60766" y="276859"/>
                  </a:lnTo>
                  <a:lnTo>
                    <a:pt x="60766" y="270509"/>
                  </a:lnTo>
                  <a:lnTo>
                    <a:pt x="60474" y="269240"/>
                  </a:lnTo>
                  <a:lnTo>
                    <a:pt x="59902" y="267969"/>
                  </a:lnTo>
                  <a:lnTo>
                    <a:pt x="59902" y="251459"/>
                  </a:lnTo>
                  <a:lnTo>
                    <a:pt x="60766" y="243840"/>
                  </a:lnTo>
                  <a:lnTo>
                    <a:pt x="60766" y="236219"/>
                  </a:lnTo>
                  <a:lnTo>
                    <a:pt x="61629" y="232409"/>
                  </a:lnTo>
                  <a:lnTo>
                    <a:pt x="61629" y="224790"/>
                  </a:lnTo>
                  <a:lnTo>
                    <a:pt x="62201" y="220980"/>
                  </a:lnTo>
                  <a:lnTo>
                    <a:pt x="62317" y="207009"/>
                  </a:lnTo>
                  <a:lnTo>
                    <a:pt x="62383" y="201930"/>
                  </a:lnTo>
                  <a:lnTo>
                    <a:pt x="62785" y="184150"/>
                  </a:lnTo>
                  <a:lnTo>
                    <a:pt x="59318" y="182880"/>
                  </a:lnTo>
                  <a:lnTo>
                    <a:pt x="57591" y="181609"/>
                  </a:lnTo>
                  <a:lnTo>
                    <a:pt x="57591" y="176530"/>
                  </a:lnTo>
                  <a:lnTo>
                    <a:pt x="57883" y="173990"/>
                  </a:lnTo>
                  <a:lnTo>
                    <a:pt x="57883" y="168909"/>
                  </a:lnTo>
                  <a:lnTo>
                    <a:pt x="58162" y="167640"/>
                  </a:lnTo>
                  <a:lnTo>
                    <a:pt x="58747" y="166369"/>
                  </a:lnTo>
                  <a:lnTo>
                    <a:pt x="58747" y="156209"/>
                  </a:lnTo>
                  <a:lnTo>
                    <a:pt x="53832" y="156209"/>
                  </a:lnTo>
                  <a:lnTo>
                    <a:pt x="53832" y="151130"/>
                  </a:lnTo>
                  <a:lnTo>
                    <a:pt x="54124" y="148590"/>
                  </a:lnTo>
                  <a:lnTo>
                    <a:pt x="54124" y="147319"/>
                  </a:lnTo>
                  <a:lnTo>
                    <a:pt x="54987" y="143509"/>
                  </a:lnTo>
                  <a:lnTo>
                    <a:pt x="54124" y="134619"/>
                  </a:lnTo>
                  <a:lnTo>
                    <a:pt x="55572" y="127000"/>
                  </a:lnTo>
                  <a:lnTo>
                    <a:pt x="59902" y="120650"/>
                  </a:lnTo>
                  <a:lnTo>
                    <a:pt x="61629" y="114300"/>
                  </a:lnTo>
                  <a:lnTo>
                    <a:pt x="66824" y="113030"/>
                  </a:lnTo>
                  <a:lnTo>
                    <a:pt x="69719" y="107950"/>
                  </a:lnTo>
                  <a:lnTo>
                    <a:pt x="70828" y="99059"/>
                  </a:lnTo>
                  <a:lnTo>
                    <a:pt x="71883" y="88900"/>
                  </a:lnTo>
                  <a:lnTo>
                    <a:pt x="74022" y="80009"/>
                  </a:lnTo>
                  <a:lnTo>
                    <a:pt x="78381" y="71119"/>
                  </a:lnTo>
                  <a:lnTo>
                    <a:pt x="75615" y="58419"/>
                  </a:lnTo>
                  <a:lnTo>
                    <a:pt x="72245" y="48259"/>
                  </a:lnTo>
                  <a:close/>
                </a:path>
                <a:path w="81279" h="1117600">
                  <a:moveTo>
                    <a:pt x="74914" y="3809"/>
                  </a:moveTo>
                  <a:lnTo>
                    <a:pt x="60182" y="3809"/>
                  </a:lnTo>
                  <a:lnTo>
                    <a:pt x="67979" y="7619"/>
                  </a:lnTo>
                  <a:lnTo>
                    <a:pt x="62201" y="11430"/>
                  </a:lnTo>
                  <a:lnTo>
                    <a:pt x="59318" y="13969"/>
                  </a:lnTo>
                  <a:lnTo>
                    <a:pt x="59318" y="19050"/>
                  </a:lnTo>
                  <a:lnTo>
                    <a:pt x="59610" y="21590"/>
                  </a:lnTo>
                  <a:lnTo>
                    <a:pt x="48053" y="21590"/>
                  </a:lnTo>
                  <a:lnTo>
                    <a:pt x="40547" y="26669"/>
                  </a:lnTo>
                  <a:lnTo>
                    <a:pt x="36788" y="26669"/>
                  </a:lnTo>
                  <a:lnTo>
                    <a:pt x="29854" y="27940"/>
                  </a:lnTo>
                  <a:lnTo>
                    <a:pt x="28990" y="27940"/>
                  </a:lnTo>
                  <a:lnTo>
                    <a:pt x="22640" y="31750"/>
                  </a:lnTo>
                  <a:lnTo>
                    <a:pt x="18602" y="35559"/>
                  </a:lnTo>
                  <a:lnTo>
                    <a:pt x="13687" y="40640"/>
                  </a:lnTo>
                  <a:lnTo>
                    <a:pt x="5840" y="43180"/>
                  </a:lnTo>
                  <a:lnTo>
                    <a:pt x="1593" y="48259"/>
                  </a:lnTo>
                  <a:lnTo>
                    <a:pt x="0" y="55880"/>
                  </a:lnTo>
                  <a:lnTo>
                    <a:pt x="111" y="64769"/>
                  </a:lnTo>
                  <a:lnTo>
                    <a:pt x="7045" y="63500"/>
                  </a:lnTo>
                  <a:lnTo>
                    <a:pt x="12239" y="59690"/>
                  </a:lnTo>
                  <a:lnTo>
                    <a:pt x="18602" y="57150"/>
                  </a:lnTo>
                  <a:lnTo>
                    <a:pt x="26108" y="57150"/>
                  </a:lnTo>
                  <a:lnTo>
                    <a:pt x="29575" y="50800"/>
                  </a:lnTo>
                  <a:lnTo>
                    <a:pt x="39392" y="48259"/>
                  </a:lnTo>
                  <a:lnTo>
                    <a:pt x="72245" y="48259"/>
                  </a:lnTo>
                  <a:lnTo>
                    <a:pt x="70981" y="44450"/>
                  </a:lnTo>
                  <a:lnTo>
                    <a:pt x="69974" y="31750"/>
                  </a:lnTo>
                  <a:lnTo>
                    <a:pt x="78089" y="22859"/>
                  </a:lnTo>
                  <a:lnTo>
                    <a:pt x="78089" y="21590"/>
                  </a:lnTo>
                  <a:lnTo>
                    <a:pt x="59610" y="21590"/>
                  </a:lnTo>
                  <a:lnTo>
                    <a:pt x="50936" y="20319"/>
                  </a:lnTo>
                  <a:lnTo>
                    <a:pt x="78668" y="20319"/>
                  </a:lnTo>
                  <a:lnTo>
                    <a:pt x="80984" y="15240"/>
                  </a:lnTo>
                  <a:lnTo>
                    <a:pt x="80984" y="10159"/>
                  </a:lnTo>
                  <a:lnTo>
                    <a:pt x="80400" y="8890"/>
                  </a:lnTo>
                  <a:lnTo>
                    <a:pt x="79829" y="8890"/>
                  </a:lnTo>
                  <a:lnTo>
                    <a:pt x="79536" y="7619"/>
                  </a:lnTo>
                  <a:lnTo>
                    <a:pt x="76933" y="6350"/>
                  </a:lnTo>
                  <a:lnTo>
                    <a:pt x="76069" y="5080"/>
                  </a:lnTo>
                  <a:lnTo>
                    <a:pt x="75485" y="5080"/>
                  </a:lnTo>
                  <a:lnTo>
                    <a:pt x="74914" y="3809"/>
                  </a:lnTo>
                  <a:close/>
                </a:path>
                <a:path w="81279" h="1117600">
                  <a:moveTo>
                    <a:pt x="26108" y="57150"/>
                  </a:moveTo>
                  <a:lnTo>
                    <a:pt x="19173" y="57150"/>
                  </a:lnTo>
                  <a:lnTo>
                    <a:pt x="19465" y="58419"/>
                  </a:lnTo>
                  <a:lnTo>
                    <a:pt x="21485" y="58419"/>
                  </a:lnTo>
                  <a:lnTo>
                    <a:pt x="26108" y="57150"/>
                  </a:lnTo>
                  <a:close/>
                </a:path>
                <a:path w="81279" h="1117600">
                  <a:moveTo>
                    <a:pt x="57591" y="0"/>
                  </a:moveTo>
                  <a:lnTo>
                    <a:pt x="55851" y="0"/>
                  </a:lnTo>
                  <a:lnTo>
                    <a:pt x="50072" y="1269"/>
                  </a:lnTo>
                  <a:lnTo>
                    <a:pt x="44307" y="5080"/>
                  </a:lnTo>
                  <a:lnTo>
                    <a:pt x="52968" y="3809"/>
                  </a:lnTo>
                  <a:lnTo>
                    <a:pt x="74634" y="3809"/>
                  </a:lnTo>
                  <a:lnTo>
                    <a:pt x="69135" y="1269"/>
                  </a:lnTo>
                  <a:lnTo>
                    <a:pt x="58747" y="1269"/>
                  </a:lnTo>
                  <a:lnTo>
                    <a:pt x="57591" y="0"/>
                  </a:lnTo>
                  <a:close/>
                </a:path>
              </a:pathLst>
            </a:custGeom>
            <a:solidFill>
              <a:srgbClr val="A9ACAC"/>
            </a:solidFill>
          </p:spPr>
          <p:txBody>
            <a:bodyPr wrap="square" lIns="0" tIns="0" rIns="0" bIns="0" rtlCol="0"/>
            <a:lstStyle/>
            <a:p>
              <a:endParaRPr/>
            </a:p>
          </p:txBody>
        </p:sp>
        <p:sp>
          <p:nvSpPr>
            <p:cNvPr id="1865" name="object 1868">
              <a:extLst>
                <a:ext uri="{FF2B5EF4-FFF2-40B4-BE49-F238E27FC236}">
                  <a16:creationId xmlns:a16="http://schemas.microsoft.com/office/drawing/2014/main" id="{F8F3F3F9-B354-1161-9C4C-B235DABA97EF}"/>
                </a:ext>
              </a:extLst>
            </p:cNvPr>
            <p:cNvSpPr/>
            <p:nvPr/>
          </p:nvSpPr>
          <p:spPr>
            <a:xfrm>
              <a:off x="6393614" y="2674725"/>
              <a:ext cx="1270" cy="4445"/>
            </a:xfrm>
            <a:custGeom>
              <a:avLst/>
              <a:gdLst/>
              <a:ahLst/>
              <a:cxnLst/>
              <a:rect l="l" t="t" r="r" b="b"/>
              <a:pathLst>
                <a:path w="1270" h="4444">
                  <a:moveTo>
                    <a:pt x="1155" y="0"/>
                  </a:moveTo>
                  <a:lnTo>
                    <a:pt x="584" y="1447"/>
                  </a:lnTo>
                  <a:lnTo>
                    <a:pt x="0" y="4330"/>
                  </a:lnTo>
                  <a:lnTo>
                    <a:pt x="1155" y="4330"/>
                  </a:lnTo>
                  <a:lnTo>
                    <a:pt x="1155" y="0"/>
                  </a:lnTo>
                  <a:close/>
                </a:path>
              </a:pathLst>
            </a:custGeom>
            <a:solidFill>
              <a:srgbClr val="919495"/>
            </a:solidFill>
          </p:spPr>
          <p:txBody>
            <a:bodyPr wrap="square" lIns="0" tIns="0" rIns="0" bIns="0" rtlCol="0"/>
            <a:lstStyle/>
            <a:p>
              <a:endParaRPr/>
            </a:p>
          </p:txBody>
        </p:sp>
        <p:sp>
          <p:nvSpPr>
            <p:cNvPr id="1866" name="object 1869">
              <a:extLst>
                <a:ext uri="{FF2B5EF4-FFF2-40B4-BE49-F238E27FC236}">
                  <a16:creationId xmlns:a16="http://schemas.microsoft.com/office/drawing/2014/main" id="{85A7BC1C-9920-43E0-ED36-683E995D021F}"/>
                </a:ext>
              </a:extLst>
            </p:cNvPr>
            <p:cNvSpPr/>
            <p:nvPr/>
          </p:nvSpPr>
          <p:spPr>
            <a:xfrm>
              <a:off x="6394769" y="2650176"/>
              <a:ext cx="1270" cy="29209"/>
            </a:xfrm>
            <a:custGeom>
              <a:avLst/>
              <a:gdLst/>
              <a:ahLst/>
              <a:cxnLst/>
              <a:rect l="l" t="t" r="r" b="b"/>
              <a:pathLst>
                <a:path w="1270" h="29210">
                  <a:moveTo>
                    <a:pt x="863" y="0"/>
                  </a:moveTo>
                  <a:lnTo>
                    <a:pt x="0" y="0"/>
                  </a:lnTo>
                  <a:lnTo>
                    <a:pt x="0" y="28879"/>
                  </a:lnTo>
                  <a:lnTo>
                    <a:pt x="863" y="0"/>
                  </a:lnTo>
                  <a:close/>
                </a:path>
              </a:pathLst>
            </a:custGeom>
            <a:solidFill>
              <a:srgbClr val="C4C5C5"/>
            </a:solidFill>
          </p:spPr>
          <p:txBody>
            <a:bodyPr wrap="square" lIns="0" tIns="0" rIns="0" bIns="0" rtlCol="0"/>
            <a:lstStyle/>
            <a:p>
              <a:endParaRPr/>
            </a:p>
          </p:txBody>
        </p:sp>
        <p:sp>
          <p:nvSpPr>
            <p:cNvPr id="1867" name="object 1870">
              <a:extLst>
                <a:ext uri="{FF2B5EF4-FFF2-40B4-BE49-F238E27FC236}">
                  <a16:creationId xmlns:a16="http://schemas.microsoft.com/office/drawing/2014/main" id="{71C8ACB0-155E-B170-79EE-3A17D2503B18}"/>
                </a:ext>
              </a:extLst>
            </p:cNvPr>
            <p:cNvSpPr/>
            <p:nvPr/>
          </p:nvSpPr>
          <p:spPr>
            <a:xfrm>
              <a:off x="6311885" y="2579704"/>
              <a:ext cx="5080" cy="98425"/>
            </a:xfrm>
            <a:custGeom>
              <a:avLst/>
              <a:gdLst/>
              <a:ahLst/>
              <a:cxnLst/>
              <a:rect l="l" t="t" r="r" b="b"/>
              <a:pathLst>
                <a:path w="5079" h="98425">
                  <a:moveTo>
                    <a:pt x="863" y="0"/>
                  </a:moveTo>
                  <a:lnTo>
                    <a:pt x="0" y="11556"/>
                  </a:lnTo>
                  <a:lnTo>
                    <a:pt x="0" y="15595"/>
                  </a:lnTo>
                  <a:lnTo>
                    <a:pt x="1142" y="23685"/>
                  </a:lnTo>
                  <a:lnTo>
                    <a:pt x="2019" y="28016"/>
                  </a:lnTo>
                  <a:lnTo>
                    <a:pt x="2019" y="30911"/>
                  </a:lnTo>
                  <a:lnTo>
                    <a:pt x="2882" y="30911"/>
                  </a:lnTo>
                  <a:lnTo>
                    <a:pt x="2882" y="37553"/>
                  </a:lnTo>
                  <a:lnTo>
                    <a:pt x="2019" y="37553"/>
                  </a:lnTo>
                  <a:lnTo>
                    <a:pt x="2019" y="39573"/>
                  </a:lnTo>
                  <a:lnTo>
                    <a:pt x="2882" y="39573"/>
                  </a:lnTo>
                  <a:lnTo>
                    <a:pt x="2882" y="54013"/>
                  </a:lnTo>
                  <a:lnTo>
                    <a:pt x="2019" y="54013"/>
                  </a:lnTo>
                  <a:lnTo>
                    <a:pt x="2019" y="98196"/>
                  </a:lnTo>
                  <a:lnTo>
                    <a:pt x="4902" y="96469"/>
                  </a:lnTo>
                  <a:lnTo>
                    <a:pt x="4902" y="31775"/>
                  </a:lnTo>
                  <a:lnTo>
                    <a:pt x="863" y="0"/>
                  </a:lnTo>
                  <a:close/>
                </a:path>
              </a:pathLst>
            </a:custGeom>
            <a:solidFill>
              <a:srgbClr val="DC8772"/>
            </a:solidFill>
          </p:spPr>
          <p:txBody>
            <a:bodyPr wrap="square" lIns="0" tIns="0" rIns="0" bIns="0" rtlCol="0"/>
            <a:lstStyle/>
            <a:p>
              <a:endParaRPr/>
            </a:p>
          </p:txBody>
        </p:sp>
        <p:sp>
          <p:nvSpPr>
            <p:cNvPr id="1868" name="object 1871">
              <a:extLst>
                <a:ext uri="{FF2B5EF4-FFF2-40B4-BE49-F238E27FC236}">
                  <a16:creationId xmlns:a16="http://schemas.microsoft.com/office/drawing/2014/main" id="{CEDA4C2A-1A52-09A8-C44D-2BE292F087FE}"/>
                </a:ext>
              </a:extLst>
            </p:cNvPr>
            <p:cNvSpPr/>
            <p:nvPr/>
          </p:nvSpPr>
          <p:spPr>
            <a:xfrm>
              <a:off x="6312750" y="2674150"/>
              <a:ext cx="1270" cy="3175"/>
            </a:xfrm>
            <a:custGeom>
              <a:avLst/>
              <a:gdLst/>
              <a:ahLst/>
              <a:cxnLst/>
              <a:rect l="l" t="t" r="r" b="b"/>
              <a:pathLst>
                <a:path w="1270" h="3175">
                  <a:moveTo>
                    <a:pt x="1155" y="0"/>
                  </a:moveTo>
                  <a:lnTo>
                    <a:pt x="0" y="0"/>
                  </a:lnTo>
                  <a:lnTo>
                    <a:pt x="0" y="2882"/>
                  </a:lnTo>
                  <a:lnTo>
                    <a:pt x="1155" y="2882"/>
                  </a:lnTo>
                  <a:lnTo>
                    <a:pt x="1155" y="0"/>
                  </a:lnTo>
                  <a:close/>
                </a:path>
              </a:pathLst>
            </a:custGeom>
            <a:solidFill>
              <a:srgbClr val="91736E"/>
            </a:solidFill>
          </p:spPr>
          <p:txBody>
            <a:bodyPr wrap="square" lIns="0" tIns="0" rIns="0" bIns="0" rtlCol="0"/>
            <a:lstStyle/>
            <a:p>
              <a:endParaRPr/>
            </a:p>
          </p:txBody>
        </p:sp>
        <p:sp>
          <p:nvSpPr>
            <p:cNvPr id="1869" name="object 1872">
              <a:extLst>
                <a:ext uri="{FF2B5EF4-FFF2-40B4-BE49-F238E27FC236}">
                  <a16:creationId xmlns:a16="http://schemas.microsoft.com/office/drawing/2014/main" id="{3C5E586F-745C-B8C6-4646-F8AAADB29D9B}"/>
                </a:ext>
              </a:extLst>
            </p:cNvPr>
            <p:cNvSpPr/>
            <p:nvPr/>
          </p:nvSpPr>
          <p:spPr>
            <a:xfrm>
              <a:off x="6285026" y="2662593"/>
              <a:ext cx="1270" cy="12700"/>
            </a:xfrm>
            <a:custGeom>
              <a:avLst/>
              <a:gdLst/>
              <a:ahLst/>
              <a:cxnLst/>
              <a:rect l="l" t="t" r="r" b="b"/>
              <a:pathLst>
                <a:path w="1270" h="12700">
                  <a:moveTo>
                    <a:pt x="863" y="0"/>
                  </a:moveTo>
                  <a:lnTo>
                    <a:pt x="0" y="0"/>
                  </a:lnTo>
                  <a:lnTo>
                    <a:pt x="0" y="12420"/>
                  </a:lnTo>
                  <a:lnTo>
                    <a:pt x="863" y="12420"/>
                  </a:lnTo>
                  <a:lnTo>
                    <a:pt x="863" y="0"/>
                  </a:lnTo>
                  <a:close/>
                </a:path>
              </a:pathLst>
            </a:custGeom>
            <a:solidFill>
              <a:srgbClr val="DC8772"/>
            </a:solidFill>
          </p:spPr>
          <p:txBody>
            <a:bodyPr wrap="square" lIns="0" tIns="0" rIns="0" bIns="0" rtlCol="0"/>
            <a:lstStyle/>
            <a:p>
              <a:endParaRPr/>
            </a:p>
          </p:txBody>
        </p:sp>
        <p:sp>
          <p:nvSpPr>
            <p:cNvPr id="1870" name="object 1873">
              <a:extLst>
                <a:ext uri="{FF2B5EF4-FFF2-40B4-BE49-F238E27FC236}">
                  <a16:creationId xmlns:a16="http://schemas.microsoft.com/office/drawing/2014/main" id="{3BAA784F-CEB0-2146-92D3-ED1680458DF1}"/>
                </a:ext>
              </a:extLst>
            </p:cNvPr>
            <p:cNvSpPr/>
            <p:nvPr/>
          </p:nvSpPr>
          <p:spPr>
            <a:xfrm>
              <a:off x="6319681" y="2672125"/>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C56853"/>
            </a:solidFill>
          </p:spPr>
          <p:txBody>
            <a:bodyPr wrap="square" lIns="0" tIns="0" rIns="0" bIns="0" rtlCol="0"/>
            <a:lstStyle/>
            <a:p>
              <a:endParaRPr/>
            </a:p>
          </p:txBody>
        </p:sp>
        <p:sp>
          <p:nvSpPr>
            <p:cNvPr id="1871" name="object 1874">
              <a:extLst>
                <a:ext uri="{FF2B5EF4-FFF2-40B4-BE49-F238E27FC236}">
                  <a16:creationId xmlns:a16="http://schemas.microsoft.com/office/drawing/2014/main" id="{BF35EF2E-3CFD-8F2D-D578-687D878E499A}"/>
                </a:ext>
              </a:extLst>
            </p:cNvPr>
            <p:cNvSpPr/>
            <p:nvPr/>
          </p:nvSpPr>
          <p:spPr>
            <a:xfrm>
              <a:off x="6312749" y="2633710"/>
              <a:ext cx="1270" cy="40640"/>
            </a:xfrm>
            <a:custGeom>
              <a:avLst/>
              <a:gdLst/>
              <a:ahLst/>
              <a:cxnLst/>
              <a:rect l="l" t="t" r="r" b="b"/>
              <a:pathLst>
                <a:path w="1270" h="40639">
                  <a:moveTo>
                    <a:pt x="1155" y="0"/>
                  </a:moveTo>
                  <a:lnTo>
                    <a:pt x="767" y="10013"/>
                  </a:lnTo>
                  <a:lnTo>
                    <a:pt x="463" y="20108"/>
                  </a:lnTo>
                  <a:lnTo>
                    <a:pt x="0" y="40436"/>
                  </a:lnTo>
                  <a:lnTo>
                    <a:pt x="1155" y="40436"/>
                  </a:lnTo>
                  <a:lnTo>
                    <a:pt x="1155" y="0"/>
                  </a:lnTo>
                  <a:close/>
                </a:path>
              </a:pathLst>
            </a:custGeom>
            <a:solidFill>
              <a:srgbClr val="CB8F83"/>
            </a:solidFill>
          </p:spPr>
          <p:txBody>
            <a:bodyPr wrap="square" lIns="0" tIns="0" rIns="0" bIns="0" rtlCol="0"/>
            <a:lstStyle/>
            <a:p>
              <a:endParaRPr/>
            </a:p>
          </p:txBody>
        </p:sp>
        <p:sp>
          <p:nvSpPr>
            <p:cNvPr id="1872" name="object 1875">
              <a:extLst>
                <a:ext uri="{FF2B5EF4-FFF2-40B4-BE49-F238E27FC236}">
                  <a16:creationId xmlns:a16="http://schemas.microsoft.com/office/drawing/2014/main" id="{FBB5CE4B-BFA5-3EEA-EA3E-FFF9D07A154D}"/>
                </a:ext>
              </a:extLst>
            </p:cNvPr>
            <p:cNvSpPr/>
            <p:nvPr/>
          </p:nvSpPr>
          <p:spPr>
            <a:xfrm>
              <a:off x="6349427" y="2670398"/>
              <a:ext cx="1270" cy="3175"/>
            </a:xfrm>
            <a:custGeom>
              <a:avLst/>
              <a:gdLst/>
              <a:ahLst/>
              <a:cxnLst/>
              <a:rect l="l" t="t" r="r" b="b"/>
              <a:pathLst>
                <a:path w="1270" h="3175">
                  <a:moveTo>
                    <a:pt x="863" y="0"/>
                  </a:moveTo>
                  <a:lnTo>
                    <a:pt x="584" y="863"/>
                  </a:lnTo>
                  <a:lnTo>
                    <a:pt x="292" y="1727"/>
                  </a:lnTo>
                  <a:lnTo>
                    <a:pt x="0" y="2882"/>
                  </a:lnTo>
                  <a:lnTo>
                    <a:pt x="863" y="2882"/>
                  </a:lnTo>
                  <a:lnTo>
                    <a:pt x="863" y="0"/>
                  </a:lnTo>
                  <a:close/>
                </a:path>
              </a:pathLst>
            </a:custGeom>
            <a:solidFill>
              <a:srgbClr val="9C342B"/>
            </a:solidFill>
          </p:spPr>
          <p:txBody>
            <a:bodyPr wrap="square" lIns="0" tIns="0" rIns="0" bIns="0" rtlCol="0"/>
            <a:lstStyle/>
            <a:p>
              <a:endParaRPr/>
            </a:p>
          </p:txBody>
        </p:sp>
        <p:sp>
          <p:nvSpPr>
            <p:cNvPr id="1873" name="object 1876">
              <a:extLst>
                <a:ext uri="{FF2B5EF4-FFF2-40B4-BE49-F238E27FC236}">
                  <a16:creationId xmlns:a16="http://schemas.microsoft.com/office/drawing/2014/main" id="{C785E756-301D-4455-E7E6-DAD8100B737F}"/>
                </a:ext>
              </a:extLst>
            </p:cNvPr>
            <p:cNvSpPr/>
            <p:nvPr/>
          </p:nvSpPr>
          <p:spPr>
            <a:xfrm>
              <a:off x="6262786" y="2669239"/>
              <a:ext cx="1270" cy="3810"/>
            </a:xfrm>
            <a:custGeom>
              <a:avLst/>
              <a:gdLst/>
              <a:ahLst/>
              <a:cxnLst/>
              <a:rect l="l" t="t" r="r" b="b"/>
              <a:pathLst>
                <a:path w="1270" h="3810">
                  <a:moveTo>
                    <a:pt x="863" y="0"/>
                  </a:moveTo>
                  <a:lnTo>
                    <a:pt x="0" y="0"/>
                  </a:lnTo>
                  <a:lnTo>
                    <a:pt x="0" y="3467"/>
                  </a:lnTo>
                  <a:lnTo>
                    <a:pt x="863" y="3467"/>
                  </a:lnTo>
                  <a:lnTo>
                    <a:pt x="863" y="0"/>
                  </a:lnTo>
                  <a:close/>
                </a:path>
              </a:pathLst>
            </a:custGeom>
            <a:solidFill>
              <a:srgbClr val="9A9D95"/>
            </a:solidFill>
          </p:spPr>
          <p:txBody>
            <a:bodyPr wrap="square" lIns="0" tIns="0" rIns="0" bIns="0" rtlCol="0"/>
            <a:lstStyle/>
            <a:p>
              <a:endParaRPr/>
            </a:p>
          </p:txBody>
        </p:sp>
        <p:sp>
          <p:nvSpPr>
            <p:cNvPr id="1874" name="object 1877">
              <a:extLst>
                <a:ext uri="{FF2B5EF4-FFF2-40B4-BE49-F238E27FC236}">
                  <a16:creationId xmlns:a16="http://schemas.microsoft.com/office/drawing/2014/main" id="{A6B4AF4E-0717-9832-D498-DB3CC8B23CFA}"/>
                </a:ext>
              </a:extLst>
            </p:cNvPr>
            <p:cNvSpPr/>
            <p:nvPr/>
          </p:nvSpPr>
          <p:spPr>
            <a:xfrm>
              <a:off x="6350293" y="2665483"/>
              <a:ext cx="1270" cy="6985"/>
            </a:xfrm>
            <a:custGeom>
              <a:avLst/>
              <a:gdLst/>
              <a:ahLst/>
              <a:cxnLst/>
              <a:rect l="l" t="t" r="r" b="b"/>
              <a:pathLst>
                <a:path w="1270" h="6985">
                  <a:moveTo>
                    <a:pt x="1155" y="0"/>
                  </a:moveTo>
                  <a:lnTo>
                    <a:pt x="0" y="0"/>
                  </a:lnTo>
                  <a:lnTo>
                    <a:pt x="0" y="6642"/>
                  </a:lnTo>
                  <a:lnTo>
                    <a:pt x="584" y="2019"/>
                  </a:lnTo>
                  <a:lnTo>
                    <a:pt x="1155" y="0"/>
                  </a:lnTo>
                  <a:close/>
                </a:path>
              </a:pathLst>
            </a:custGeom>
            <a:solidFill>
              <a:srgbClr val="8C2F26"/>
            </a:solidFill>
          </p:spPr>
          <p:txBody>
            <a:bodyPr wrap="square" lIns="0" tIns="0" rIns="0" bIns="0" rtlCol="0"/>
            <a:lstStyle/>
            <a:p>
              <a:endParaRPr/>
            </a:p>
          </p:txBody>
        </p:sp>
        <p:sp>
          <p:nvSpPr>
            <p:cNvPr id="1875" name="object 1878">
              <a:extLst>
                <a:ext uri="{FF2B5EF4-FFF2-40B4-BE49-F238E27FC236}">
                  <a16:creationId xmlns:a16="http://schemas.microsoft.com/office/drawing/2014/main" id="{DE07F039-3EC1-6A00-4F1D-0F3C46176BB5}"/>
                </a:ext>
              </a:extLst>
            </p:cNvPr>
            <p:cNvSpPr/>
            <p:nvPr/>
          </p:nvSpPr>
          <p:spPr>
            <a:xfrm>
              <a:off x="6279541" y="2619274"/>
              <a:ext cx="4445" cy="51435"/>
            </a:xfrm>
            <a:custGeom>
              <a:avLst/>
              <a:gdLst/>
              <a:ahLst/>
              <a:cxnLst/>
              <a:rect l="l" t="t" r="r" b="b"/>
              <a:pathLst>
                <a:path w="4445" h="51435">
                  <a:moveTo>
                    <a:pt x="2590" y="0"/>
                  </a:moveTo>
                  <a:lnTo>
                    <a:pt x="863" y="13868"/>
                  </a:lnTo>
                  <a:lnTo>
                    <a:pt x="0" y="21082"/>
                  </a:lnTo>
                  <a:lnTo>
                    <a:pt x="3467" y="51117"/>
                  </a:lnTo>
                  <a:lnTo>
                    <a:pt x="3746" y="47650"/>
                  </a:lnTo>
                  <a:lnTo>
                    <a:pt x="4330" y="41300"/>
                  </a:lnTo>
                  <a:lnTo>
                    <a:pt x="4330" y="34658"/>
                  </a:lnTo>
                  <a:lnTo>
                    <a:pt x="3467" y="34658"/>
                  </a:lnTo>
                  <a:lnTo>
                    <a:pt x="3467" y="29743"/>
                  </a:lnTo>
                  <a:lnTo>
                    <a:pt x="4330" y="29743"/>
                  </a:lnTo>
                  <a:lnTo>
                    <a:pt x="4330" y="28879"/>
                  </a:lnTo>
                  <a:lnTo>
                    <a:pt x="2882" y="19634"/>
                  </a:lnTo>
                  <a:lnTo>
                    <a:pt x="3349" y="13868"/>
                  </a:lnTo>
                  <a:lnTo>
                    <a:pt x="3467" y="10680"/>
                  </a:lnTo>
                  <a:lnTo>
                    <a:pt x="2590" y="10680"/>
                  </a:lnTo>
                  <a:lnTo>
                    <a:pt x="2590" y="3759"/>
                  </a:lnTo>
                  <a:lnTo>
                    <a:pt x="3467" y="3759"/>
                  </a:lnTo>
                  <a:lnTo>
                    <a:pt x="3467" y="2882"/>
                  </a:lnTo>
                  <a:lnTo>
                    <a:pt x="3746" y="2019"/>
                  </a:lnTo>
                  <a:lnTo>
                    <a:pt x="4038" y="1447"/>
                  </a:lnTo>
                  <a:lnTo>
                    <a:pt x="4038" y="863"/>
                  </a:lnTo>
                  <a:lnTo>
                    <a:pt x="2882" y="292"/>
                  </a:lnTo>
                  <a:lnTo>
                    <a:pt x="2590" y="0"/>
                  </a:lnTo>
                  <a:close/>
                </a:path>
              </a:pathLst>
            </a:custGeom>
            <a:solidFill>
              <a:srgbClr val="B3503F"/>
            </a:solidFill>
          </p:spPr>
          <p:txBody>
            <a:bodyPr wrap="square" lIns="0" tIns="0" rIns="0" bIns="0" rtlCol="0"/>
            <a:lstStyle/>
            <a:p>
              <a:endParaRPr/>
            </a:p>
          </p:txBody>
        </p:sp>
        <p:sp>
          <p:nvSpPr>
            <p:cNvPr id="1876" name="object 1879">
              <a:extLst>
                <a:ext uri="{FF2B5EF4-FFF2-40B4-BE49-F238E27FC236}">
                  <a16:creationId xmlns:a16="http://schemas.microsoft.com/office/drawing/2014/main" id="{10A03A31-CB4A-6835-E452-2901B7B61B42}"/>
                </a:ext>
              </a:extLst>
            </p:cNvPr>
            <p:cNvSpPr/>
            <p:nvPr/>
          </p:nvSpPr>
          <p:spPr>
            <a:xfrm>
              <a:off x="6342787" y="2665480"/>
              <a:ext cx="1905" cy="3810"/>
            </a:xfrm>
            <a:custGeom>
              <a:avLst/>
              <a:gdLst/>
              <a:ahLst/>
              <a:cxnLst/>
              <a:rect l="l" t="t" r="r" b="b"/>
              <a:pathLst>
                <a:path w="1904" h="3810">
                  <a:moveTo>
                    <a:pt x="1727" y="0"/>
                  </a:moveTo>
                  <a:lnTo>
                    <a:pt x="0" y="0"/>
                  </a:lnTo>
                  <a:lnTo>
                    <a:pt x="0" y="3759"/>
                  </a:lnTo>
                  <a:lnTo>
                    <a:pt x="863" y="3759"/>
                  </a:lnTo>
                  <a:lnTo>
                    <a:pt x="1727" y="0"/>
                  </a:lnTo>
                  <a:close/>
                </a:path>
              </a:pathLst>
            </a:custGeom>
            <a:solidFill>
              <a:srgbClr val="B45743"/>
            </a:solidFill>
          </p:spPr>
          <p:txBody>
            <a:bodyPr wrap="square" lIns="0" tIns="0" rIns="0" bIns="0" rtlCol="0"/>
            <a:lstStyle/>
            <a:p>
              <a:endParaRPr/>
            </a:p>
          </p:txBody>
        </p:sp>
        <p:sp>
          <p:nvSpPr>
            <p:cNvPr id="1877" name="object 1880">
              <a:extLst>
                <a:ext uri="{FF2B5EF4-FFF2-40B4-BE49-F238E27FC236}">
                  <a16:creationId xmlns:a16="http://schemas.microsoft.com/office/drawing/2014/main" id="{26D02C9B-4683-EFD8-15CA-235BCD286027}"/>
                </a:ext>
              </a:extLst>
            </p:cNvPr>
            <p:cNvSpPr/>
            <p:nvPr/>
          </p:nvSpPr>
          <p:spPr>
            <a:xfrm>
              <a:off x="6235341" y="2665482"/>
              <a:ext cx="1905" cy="2540"/>
            </a:xfrm>
            <a:custGeom>
              <a:avLst/>
              <a:gdLst/>
              <a:ahLst/>
              <a:cxnLst/>
              <a:rect l="l" t="t" r="r" b="b"/>
              <a:pathLst>
                <a:path w="1904" h="2539">
                  <a:moveTo>
                    <a:pt x="1447" y="0"/>
                  </a:moveTo>
                  <a:lnTo>
                    <a:pt x="876" y="584"/>
                  </a:lnTo>
                  <a:lnTo>
                    <a:pt x="292" y="1155"/>
                  </a:lnTo>
                  <a:lnTo>
                    <a:pt x="0" y="1739"/>
                  </a:lnTo>
                  <a:lnTo>
                    <a:pt x="876" y="1739"/>
                  </a:lnTo>
                  <a:lnTo>
                    <a:pt x="1447" y="2019"/>
                  </a:lnTo>
                  <a:lnTo>
                    <a:pt x="1447" y="0"/>
                  </a:lnTo>
                  <a:close/>
                </a:path>
              </a:pathLst>
            </a:custGeom>
            <a:solidFill>
              <a:srgbClr val="C4BCC5"/>
            </a:solidFill>
          </p:spPr>
          <p:txBody>
            <a:bodyPr wrap="square" lIns="0" tIns="0" rIns="0" bIns="0" rtlCol="0"/>
            <a:lstStyle/>
            <a:p>
              <a:endParaRPr/>
            </a:p>
          </p:txBody>
        </p:sp>
        <p:sp>
          <p:nvSpPr>
            <p:cNvPr id="1878" name="object 1881">
              <a:extLst>
                <a:ext uri="{FF2B5EF4-FFF2-40B4-BE49-F238E27FC236}">
                  <a16:creationId xmlns:a16="http://schemas.microsoft.com/office/drawing/2014/main" id="{573C168C-2A63-B50C-B596-FBE1CEB207C6}"/>
                </a:ext>
              </a:extLst>
            </p:cNvPr>
            <p:cNvSpPr/>
            <p:nvPr/>
          </p:nvSpPr>
          <p:spPr>
            <a:xfrm>
              <a:off x="6264227" y="2661730"/>
              <a:ext cx="1905" cy="6985"/>
            </a:xfrm>
            <a:custGeom>
              <a:avLst/>
              <a:gdLst/>
              <a:ahLst/>
              <a:cxnLst/>
              <a:rect l="l" t="t" r="r" b="b"/>
              <a:pathLst>
                <a:path w="1904" h="6985">
                  <a:moveTo>
                    <a:pt x="1447" y="0"/>
                  </a:moveTo>
                  <a:lnTo>
                    <a:pt x="571" y="0"/>
                  </a:lnTo>
                  <a:lnTo>
                    <a:pt x="292" y="2019"/>
                  </a:lnTo>
                  <a:lnTo>
                    <a:pt x="0" y="4330"/>
                  </a:lnTo>
                  <a:lnTo>
                    <a:pt x="0" y="6642"/>
                  </a:lnTo>
                  <a:lnTo>
                    <a:pt x="292" y="4330"/>
                  </a:lnTo>
                  <a:lnTo>
                    <a:pt x="863" y="2019"/>
                  </a:lnTo>
                  <a:lnTo>
                    <a:pt x="1447" y="0"/>
                  </a:lnTo>
                  <a:close/>
                </a:path>
              </a:pathLst>
            </a:custGeom>
            <a:solidFill>
              <a:srgbClr val="B7654F"/>
            </a:solidFill>
          </p:spPr>
          <p:txBody>
            <a:bodyPr wrap="square" lIns="0" tIns="0" rIns="0" bIns="0" rtlCol="0"/>
            <a:lstStyle/>
            <a:p>
              <a:endParaRPr/>
            </a:p>
          </p:txBody>
        </p:sp>
        <p:sp>
          <p:nvSpPr>
            <p:cNvPr id="1879" name="object 1882">
              <a:extLst>
                <a:ext uri="{FF2B5EF4-FFF2-40B4-BE49-F238E27FC236}">
                  <a16:creationId xmlns:a16="http://schemas.microsoft.com/office/drawing/2014/main" id="{2BF73B2A-1516-4A8A-F272-A57CB635758D}"/>
                </a:ext>
              </a:extLst>
            </p:cNvPr>
            <p:cNvSpPr/>
            <p:nvPr/>
          </p:nvSpPr>
          <p:spPr>
            <a:xfrm>
              <a:off x="6278091" y="2664613"/>
              <a:ext cx="1270" cy="3810"/>
            </a:xfrm>
            <a:custGeom>
              <a:avLst/>
              <a:gdLst/>
              <a:ahLst/>
              <a:cxnLst/>
              <a:rect l="l" t="t" r="r" b="b"/>
              <a:pathLst>
                <a:path w="1270" h="3810">
                  <a:moveTo>
                    <a:pt x="0" y="0"/>
                  </a:moveTo>
                  <a:lnTo>
                    <a:pt x="0" y="3759"/>
                  </a:lnTo>
                  <a:lnTo>
                    <a:pt x="292" y="2882"/>
                  </a:lnTo>
                  <a:lnTo>
                    <a:pt x="571" y="2311"/>
                  </a:lnTo>
                  <a:lnTo>
                    <a:pt x="1155" y="1739"/>
                  </a:lnTo>
                  <a:lnTo>
                    <a:pt x="1155" y="863"/>
                  </a:lnTo>
                  <a:lnTo>
                    <a:pt x="571" y="584"/>
                  </a:lnTo>
                  <a:lnTo>
                    <a:pt x="292" y="292"/>
                  </a:lnTo>
                  <a:lnTo>
                    <a:pt x="0" y="0"/>
                  </a:lnTo>
                  <a:close/>
                </a:path>
              </a:pathLst>
            </a:custGeom>
            <a:solidFill>
              <a:srgbClr val="675352"/>
            </a:solidFill>
          </p:spPr>
          <p:txBody>
            <a:bodyPr wrap="square" lIns="0" tIns="0" rIns="0" bIns="0" rtlCol="0"/>
            <a:lstStyle/>
            <a:p>
              <a:endParaRPr/>
            </a:p>
          </p:txBody>
        </p:sp>
        <p:sp>
          <p:nvSpPr>
            <p:cNvPr id="1880" name="object 1883">
              <a:extLst>
                <a:ext uri="{FF2B5EF4-FFF2-40B4-BE49-F238E27FC236}">
                  <a16:creationId xmlns:a16="http://schemas.microsoft.com/office/drawing/2014/main" id="{9256989C-24C0-8C4C-7E43-0F5725F267F4}"/>
                </a:ext>
              </a:extLst>
            </p:cNvPr>
            <p:cNvSpPr/>
            <p:nvPr/>
          </p:nvSpPr>
          <p:spPr>
            <a:xfrm>
              <a:off x="6350293" y="2659704"/>
              <a:ext cx="1270" cy="6350"/>
            </a:xfrm>
            <a:custGeom>
              <a:avLst/>
              <a:gdLst/>
              <a:ahLst/>
              <a:cxnLst/>
              <a:rect l="l" t="t" r="r" b="b"/>
              <a:pathLst>
                <a:path w="1270" h="6350">
                  <a:moveTo>
                    <a:pt x="1155" y="0"/>
                  </a:moveTo>
                  <a:lnTo>
                    <a:pt x="584" y="1739"/>
                  </a:lnTo>
                  <a:lnTo>
                    <a:pt x="0" y="5778"/>
                  </a:lnTo>
                  <a:lnTo>
                    <a:pt x="1155" y="5778"/>
                  </a:lnTo>
                  <a:lnTo>
                    <a:pt x="1155" y="0"/>
                  </a:lnTo>
                  <a:close/>
                </a:path>
              </a:pathLst>
            </a:custGeom>
            <a:solidFill>
              <a:srgbClr val="9C342B"/>
            </a:solidFill>
          </p:spPr>
          <p:txBody>
            <a:bodyPr wrap="square" lIns="0" tIns="0" rIns="0" bIns="0" rtlCol="0"/>
            <a:lstStyle/>
            <a:p>
              <a:endParaRPr/>
            </a:p>
          </p:txBody>
        </p:sp>
        <p:sp>
          <p:nvSpPr>
            <p:cNvPr id="1881" name="object 1884">
              <a:extLst>
                <a:ext uri="{FF2B5EF4-FFF2-40B4-BE49-F238E27FC236}">
                  <a16:creationId xmlns:a16="http://schemas.microsoft.com/office/drawing/2014/main" id="{E2F87FDE-3E42-EB92-62E9-B3EBFB56B637}"/>
                </a:ext>
              </a:extLst>
            </p:cNvPr>
            <p:cNvSpPr/>
            <p:nvPr/>
          </p:nvSpPr>
          <p:spPr>
            <a:xfrm>
              <a:off x="6285022" y="2656828"/>
              <a:ext cx="1270" cy="6350"/>
            </a:xfrm>
            <a:custGeom>
              <a:avLst/>
              <a:gdLst/>
              <a:ahLst/>
              <a:cxnLst/>
              <a:rect l="l" t="t" r="r" b="b"/>
              <a:pathLst>
                <a:path w="1270" h="6350">
                  <a:moveTo>
                    <a:pt x="0" y="0"/>
                  </a:moveTo>
                  <a:lnTo>
                    <a:pt x="0" y="5765"/>
                  </a:lnTo>
                  <a:lnTo>
                    <a:pt x="863" y="5765"/>
                  </a:lnTo>
                  <a:lnTo>
                    <a:pt x="279" y="1727"/>
                  </a:lnTo>
                  <a:lnTo>
                    <a:pt x="0" y="0"/>
                  </a:lnTo>
                  <a:close/>
                </a:path>
              </a:pathLst>
            </a:custGeom>
            <a:solidFill>
              <a:srgbClr val="CB8F83"/>
            </a:solidFill>
          </p:spPr>
          <p:txBody>
            <a:bodyPr wrap="square" lIns="0" tIns="0" rIns="0" bIns="0" rtlCol="0"/>
            <a:lstStyle/>
            <a:p>
              <a:endParaRPr/>
            </a:p>
          </p:txBody>
        </p:sp>
        <p:sp>
          <p:nvSpPr>
            <p:cNvPr id="1882" name="object 1885">
              <a:extLst>
                <a:ext uri="{FF2B5EF4-FFF2-40B4-BE49-F238E27FC236}">
                  <a16:creationId xmlns:a16="http://schemas.microsoft.com/office/drawing/2014/main" id="{DEC81D80-B5B7-BC5B-8A0C-7929D9458717}"/>
                </a:ext>
              </a:extLst>
            </p:cNvPr>
            <p:cNvSpPr/>
            <p:nvPr/>
          </p:nvSpPr>
          <p:spPr>
            <a:xfrm>
              <a:off x="6264805" y="2657691"/>
              <a:ext cx="1270" cy="4445"/>
            </a:xfrm>
            <a:custGeom>
              <a:avLst/>
              <a:gdLst/>
              <a:ahLst/>
              <a:cxnLst/>
              <a:rect l="l" t="t" r="r" b="b"/>
              <a:pathLst>
                <a:path w="1270" h="4444">
                  <a:moveTo>
                    <a:pt x="0" y="0"/>
                  </a:moveTo>
                  <a:lnTo>
                    <a:pt x="0" y="4038"/>
                  </a:lnTo>
                  <a:lnTo>
                    <a:pt x="863" y="4038"/>
                  </a:lnTo>
                  <a:lnTo>
                    <a:pt x="571" y="2590"/>
                  </a:lnTo>
                  <a:lnTo>
                    <a:pt x="292" y="1155"/>
                  </a:lnTo>
                  <a:lnTo>
                    <a:pt x="0" y="0"/>
                  </a:lnTo>
                  <a:close/>
                </a:path>
              </a:pathLst>
            </a:custGeom>
            <a:solidFill>
              <a:srgbClr val="A64E3C"/>
            </a:solidFill>
          </p:spPr>
          <p:txBody>
            <a:bodyPr wrap="square" lIns="0" tIns="0" rIns="0" bIns="0" rtlCol="0"/>
            <a:lstStyle/>
            <a:p>
              <a:endParaRPr/>
            </a:p>
          </p:txBody>
        </p:sp>
        <p:sp>
          <p:nvSpPr>
            <p:cNvPr id="1883" name="object 1886">
              <a:extLst>
                <a:ext uri="{FF2B5EF4-FFF2-40B4-BE49-F238E27FC236}">
                  <a16:creationId xmlns:a16="http://schemas.microsoft.com/office/drawing/2014/main" id="{53376C5E-3BDD-82EE-2F55-8E9EF1772740}"/>
                </a:ext>
              </a:extLst>
            </p:cNvPr>
            <p:cNvSpPr/>
            <p:nvPr/>
          </p:nvSpPr>
          <p:spPr>
            <a:xfrm>
              <a:off x="6283867" y="2652484"/>
              <a:ext cx="1270" cy="8255"/>
            </a:xfrm>
            <a:custGeom>
              <a:avLst/>
              <a:gdLst/>
              <a:ahLst/>
              <a:cxnLst/>
              <a:rect l="l" t="t" r="r" b="b"/>
              <a:pathLst>
                <a:path w="1270" h="8255">
                  <a:moveTo>
                    <a:pt x="584" y="0"/>
                  </a:moveTo>
                  <a:lnTo>
                    <a:pt x="279" y="292"/>
                  </a:lnTo>
                  <a:lnTo>
                    <a:pt x="0" y="863"/>
                  </a:lnTo>
                  <a:lnTo>
                    <a:pt x="0" y="8089"/>
                  </a:lnTo>
                  <a:lnTo>
                    <a:pt x="1155" y="8089"/>
                  </a:lnTo>
                  <a:lnTo>
                    <a:pt x="1155" y="4330"/>
                  </a:lnTo>
                  <a:lnTo>
                    <a:pt x="584" y="1447"/>
                  </a:lnTo>
                  <a:lnTo>
                    <a:pt x="584" y="0"/>
                  </a:lnTo>
                  <a:close/>
                </a:path>
              </a:pathLst>
            </a:custGeom>
            <a:solidFill>
              <a:srgbClr val="C77662"/>
            </a:solidFill>
          </p:spPr>
          <p:txBody>
            <a:bodyPr wrap="square" lIns="0" tIns="0" rIns="0" bIns="0" rtlCol="0"/>
            <a:lstStyle/>
            <a:p>
              <a:endParaRPr/>
            </a:p>
          </p:txBody>
        </p:sp>
        <p:sp>
          <p:nvSpPr>
            <p:cNvPr id="1884" name="object 1887">
              <a:extLst>
                <a:ext uri="{FF2B5EF4-FFF2-40B4-BE49-F238E27FC236}">
                  <a16:creationId xmlns:a16="http://schemas.microsoft.com/office/drawing/2014/main" id="{1AEDD301-9E39-C71E-5886-951FF23EE166}"/>
                </a:ext>
              </a:extLst>
            </p:cNvPr>
            <p:cNvSpPr/>
            <p:nvPr/>
          </p:nvSpPr>
          <p:spPr>
            <a:xfrm>
              <a:off x="6451959" y="2656817"/>
              <a:ext cx="1270" cy="3810"/>
            </a:xfrm>
            <a:custGeom>
              <a:avLst/>
              <a:gdLst/>
              <a:ahLst/>
              <a:cxnLst/>
              <a:rect l="l" t="t" r="r" b="b"/>
              <a:pathLst>
                <a:path w="1270" h="3810">
                  <a:moveTo>
                    <a:pt x="863" y="0"/>
                  </a:moveTo>
                  <a:lnTo>
                    <a:pt x="0" y="0"/>
                  </a:lnTo>
                  <a:lnTo>
                    <a:pt x="0" y="3467"/>
                  </a:lnTo>
                  <a:lnTo>
                    <a:pt x="863" y="0"/>
                  </a:lnTo>
                  <a:close/>
                </a:path>
              </a:pathLst>
            </a:custGeom>
            <a:solidFill>
              <a:srgbClr val="797D7E"/>
            </a:solidFill>
          </p:spPr>
          <p:txBody>
            <a:bodyPr wrap="square" lIns="0" tIns="0" rIns="0" bIns="0" rtlCol="0"/>
            <a:lstStyle/>
            <a:p>
              <a:endParaRPr/>
            </a:p>
          </p:txBody>
        </p:sp>
        <p:sp>
          <p:nvSpPr>
            <p:cNvPr id="1885" name="object 1888">
              <a:extLst>
                <a:ext uri="{FF2B5EF4-FFF2-40B4-BE49-F238E27FC236}">
                  <a16:creationId xmlns:a16="http://schemas.microsoft.com/office/drawing/2014/main" id="{A80C5C21-E74B-40E1-0B52-0CBD89D19CAD}"/>
                </a:ext>
              </a:extLst>
            </p:cNvPr>
            <p:cNvSpPr/>
            <p:nvPr/>
          </p:nvSpPr>
          <p:spPr>
            <a:xfrm>
              <a:off x="6264227" y="2651622"/>
              <a:ext cx="635" cy="8255"/>
            </a:xfrm>
            <a:custGeom>
              <a:avLst/>
              <a:gdLst/>
              <a:ahLst/>
              <a:cxnLst/>
              <a:rect l="l" t="t" r="r" b="b"/>
              <a:pathLst>
                <a:path w="635" h="8255">
                  <a:moveTo>
                    <a:pt x="0" y="0"/>
                  </a:moveTo>
                  <a:lnTo>
                    <a:pt x="0" y="2590"/>
                  </a:lnTo>
                  <a:lnTo>
                    <a:pt x="292" y="5194"/>
                  </a:lnTo>
                  <a:lnTo>
                    <a:pt x="571" y="8089"/>
                  </a:lnTo>
                  <a:lnTo>
                    <a:pt x="571" y="6070"/>
                  </a:lnTo>
                  <a:lnTo>
                    <a:pt x="0" y="2019"/>
                  </a:lnTo>
                  <a:lnTo>
                    <a:pt x="0" y="0"/>
                  </a:lnTo>
                  <a:close/>
                </a:path>
              </a:pathLst>
            </a:custGeom>
            <a:solidFill>
              <a:srgbClr val="AE9FA0"/>
            </a:solidFill>
          </p:spPr>
          <p:txBody>
            <a:bodyPr wrap="square" lIns="0" tIns="0" rIns="0" bIns="0" rtlCol="0"/>
            <a:lstStyle/>
            <a:p>
              <a:endParaRPr/>
            </a:p>
          </p:txBody>
        </p:sp>
        <p:sp>
          <p:nvSpPr>
            <p:cNvPr id="1886" name="object 1889">
              <a:extLst>
                <a:ext uri="{FF2B5EF4-FFF2-40B4-BE49-F238E27FC236}">
                  <a16:creationId xmlns:a16="http://schemas.microsoft.com/office/drawing/2014/main" id="{F0D11145-C91C-007E-1E53-18D36A64B8F5}"/>
                </a:ext>
              </a:extLst>
            </p:cNvPr>
            <p:cNvSpPr/>
            <p:nvPr/>
          </p:nvSpPr>
          <p:spPr>
            <a:xfrm>
              <a:off x="6313910" y="2507791"/>
              <a:ext cx="6985" cy="149225"/>
            </a:xfrm>
            <a:custGeom>
              <a:avLst/>
              <a:gdLst/>
              <a:ahLst/>
              <a:cxnLst/>
              <a:rect l="l" t="t" r="r" b="b"/>
              <a:pathLst>
                <a:path w="6985" h="149225">
                  <a:moveTo>
                    <a:pt x="863" y="0"/>
                  </a:moveTo>
                  <a:lnTo>
                    <a:pt x="0" y="0"/>
                  </a:lnTo>
                  <a:lnTo>
                    <a:pt x="0" y="8661"/>
                  </a:lnTo>
                  <a:lnTo>
                    <a:pt x="687" y="12417"/>
                  </a:lnTo>
                  <a:lnTo>
                    <a:pt x="1217" y="23568"/>
                  </a:lnTo>
                  <a:lnTo>
                    <a:pt x="2882" y="103682"/>
                  </a:lnTo>
                  <a:lnTo>
                    <a:pt x="3578" y="109263"/>
                  </a:lnTo>
                  <a:lnTo>
                    <a:pt x="4110" y="115847"/>
                  </a:lnTo>
                  <a:lnTo>
                    <a:pt x="5765" y="149034"/>
                  </a:lnTo>
                  <a:lnTo>
                    <a:pt x="6642" y="107734"/>
                  </a:lnTo>
                  <a:lnTo>
                    <a:pt x="4610" y="107734"/>
                  </a:lnTo>
                  <a:lnTo>
                    <a:pt x="4673" y="80781"/>
                  </a:lnTo>
                  <a:lnTo>
                    <a:pt x="4465" y="53752"/>
                  </a:lnTo>
                  <a:lnTo>
                    <a:pt x="3393" y="26781"/>
                  </a:lnTo>
                  <a:lnTo>
                    <a:pt x="863" y="0"/>
                  </a:lnTo>
                  <a:close/>
                </a:path>
              </a:pathLst>
            </a:custGeom>
            <a:solidFill>
              <a:srgbClr val="C56853"/>
            </a:solidFill>
          </p:spPr>
          <p:txBody>
            <a:bodyPr wrap="square" lIns="0" tIns="0" rIns="0" bIns="0" rtlCol="0"/>
            <a:lstStyle/>
            <a:p>
              <a:endParaRPr/>
            </a:p>
          </p:txBody>
        </p:sp>
        <p:sp>
          <p:nvSpPr>
            <p:cNvPr id="1887" name="object 1890">
              <a:extLst>
                <a:ext uri="{FF2B5EF4-FFF2-40B4-BE49-F238E27FC236}">
                  <a16:creationId xmlns:a16="http://schemas.microsoft.com/office/drawing/2014/main" id="{0D50129B-6F65-0F52-5DD2-16FED778DFD5}"/>
                </a:ext>
              </a:extLst>
            </p:cNvPr>
            <p:cNvSpPr/>
            <p:nvPr/>
          </p:nvSpPr>
          <p:spPr>
            <a:xfrm>
              <a:off x="6283003" y="2649022"/>
              <a:ext cx="1905" cy="5080"/>
            </a:xfrm>
            <a:custGeom>
              <a:avLst/>
              <a:gdLst/>
              <a:ahLst/>
              <a:cxnLst/>
              <a:rect l="l" t="t" r="r" b="b"/>
              <a:pathLst>
                <a:path w="1904" h="5080">
                  <a:moveTo>
                    <a:pt x="863" y="0"/>
                  </a:moveTo>
                  <a:lnTo>
                    <a:pt x="0" y="0"/>
                  </a:lnTo>
                  <a:lnTo>
                    <a:pt x="0" y="4914"/>
                  </a:lnTo>
                  <a:lnTo>
                    <a:pt x="863" y="4914"/>
                  </a:lnTo>
                  <a:lnTo>
                    <a:pt x="863" y="4330"/>
                  </a:lnTo>
                  <a:lnTo>
                    <a:pt x="1142" y="3759"/>
                  </a:lnTo>
                  <a:lnTo>
                    <a:pt x="1447" y="3467"/>
                  </a:lnTo>
                  <a:lnTo>
                    <a:pt x="1447" y="2603"/>
                  </a:lnTo>
                  <a:lnTo>
                    <a:pt x="1142" y="1727"/>
                  </a:lnTo>
                  <a:lnTo>
                    <a:pt x="863" y="863"/>
                  </a:lnTo>
                  <a:lnTo>
                    <a:pt x="863" y="0"/>
                  </a:lnTo>
                  <a:close/>
                </a:path>
              </a:pathLst>
            </a:custGeom>
            <a:solidFill>
              <a:srgbClr val="B75E49"/>
            </a:solidFill>
          </p:spPr>
          <p:txBody>
            <a:bodyPr wrap="square" lIns="0" tIns="0" rIns="0" bIns="0" rtlCol="0"/>
            <a:lstStyle/>
            <a:p>
              <a:endParaRPr/>
            </a:p>
          </p:txBody>
        </p:sp>
        <p:sp>
          <p:nvSpPr>
            <p:cNvPr id="1888" name="object 1891">
              <a:extLst>
                <a:ext uri="{FF2B5EF4-FFF2-40B4-BE49-F238E27FC236}">
                  <a16:creationId xmlns:a16="http://schemas.microsoft.com/office/drawing/2014/main" id="{F5B4AA26-31AA-4798-6CD4-4ED1ED6CDA63}"/>
                </a:ext>
              </a:extLst>
            </p:cNvPr>
            <p:cNvSpPr/>
            <p:nvPr/>
          </p:nvSpPr>
          <p:spPr>
            <a:xfrm>
              <a:off x="6297440" y="2650181"/>
              <a:ext cx="1905" cy="1905"/>
            </a:xfrm>
            <a:custGeom>
              <a:avLst/>
              <a:gdLst/>
              <a:ahLst/>
              <a:cxnLst/>
              <a:rect l="l" t="t" r="r" b="b"/>
              <a:pathLst>
                <a:path w="1904" h="1905">
                  <a:moveTo>
                    <a:pt x="292" y="0"/>
                  </a:moveTo>
                  <a:lnTo>
                    <a:pt x="0" y="0"/>
                  </a:lnTo>
                  <a:lnTo>
                    <a:pt x="0" y="1727"/>
                  </a:lnTo>
                  <a:lnTo>
                    <a:pt x="292" y="1142"/>
                  </a:lnTo>
                  <a:lnTo>
                    <a:pt x="876" y="863"/>
                  </a:lnTo>
                  <a:lnTo>
                    <a:pt x="1447" y="571"/>
                  </a:lnTo>
                  <a:lnTo>
                    <a:pt x="876" y="292"/>
                  </a:lnTo>
                  <a:lnTo>
                    <a:pt x="292" y="0"/>
                  </a:lnTo>
                  <a:close/>
                </a:path>
              </a:pathLst>
            </a:custGeom>
            <a:solidFill>
              <a:srgbClr val="DEDFDE"/>
            </a:solidFill>
          </p:spPr>
          <p:txBody>
            <a:bodyPr wrap="square" lIns="0" tIns="0" rIns="0" bIns="0" rtlCol="0"/>
            <a:lstStyle/>
            <a:p>
              <a:endParaRPr/>
            </a:p>
          </p:txBody>
        </p:sp>
        <p:sp>
          <p:nvSpPr>
            <p:cNvPr id="1889" name="object 1892">
              <a:extLst>
                <a:ext uri="{FF2B5EF4-FFF2-40B4-BE49-F238E27FC236}">
                  <a16:creationId xmlns:a16="http://schemas.microsoft.com/office/drawing/2014/main" id="{A686F3C7-9AC2-2EE9-2D79-0147C2E37169}"/>
                </a:ext>
              </a:extLst>
            </p:cNvPr>
            <p:cNvSpPr/>
            <p:nvPr/>
          </p:nvSpPr>
          <p:spPr>
            <a:xfrm>
              <a:off x="6283859" y="2637183"/>
              <a:ext cx="635" cy="14604"/>
            </a:xfrm>
            <a:custGeom>
              <a:avLst/>
              <a:gdLst/>
              <a:ahLst/>
              <a:cxnLst/>
              <a:rect l="l" t="t" r="r" b="b"/>
              <a:pathLst>
                <a:path w="635" h="14605">
                  <a:moveTo>
                    <a:pt x="584" y="0"/>
                  </a:moveTo>
                  <a:lnTo>
                    <a:pt x="0" y="0"/>
                  </a:lnTo>
                  <a:lnTo>
                    <a:pt x="0" y="12699"/>
                  </a:lnTo>
                  <a:lnTo>
                    <a:pt x="584" y="14439"/>
                  </a:lnTo>
                  <a:lnTo>
                    <a:pt x="584" y="0"/>
                  </a:lnTo>
                  <a:close/>
                </a:path>
              </a:pathLst>
            </a:custGeom>
            <a:solidFill>
              <a:srgbClr val="DC8772"/>
            </a:solidFill>
          </p:spPr>
          <p:txBody>
            <a:bodyPr wrap="square" lIns="0" tIns="0" rIns="0" bIns="0" rtlCol="0"/>
            <a:lstStyle/>
            <a:p>
              <a:endParaRPr/>
            </a:p>
          </p:txBody>
        </p:sp>
        <p:sp>
          <p:nvSpPr>
            <p:cNvPr id="1890" name="object 1893">
              <a:extLst>
                <a:ext uri="{FF2B5EF4-FFF2-40B4-BE49-F238E27FC236}">
                  <a16:creationId xmlns:a16="http://schemas.microsoft.com/office/drawing/2014/main" id="{A81CA000-6186-4483-F5A7-218640CE7C2D}"/>
                </a:ext>
              </a:extLst>
            </p:cNvPr>
            <p:cNvSpPr/>
            <p:nvPr/>
          </p:nvSpPr>
          <p:spPr>
            <a:xfrm>
              <a:off x="6262786" y="2620139"/>
              <a:ext cx="1905" cy="30480"/>
            </a:xfrm>
            <a:custGeom>
              <a:avLst/>
              <a:gdLst/>
              <a:ahLst/>
              <a:cxnLst/>
              <a:rect l="l" t="t" r="r" b="b"/>
              <a:pathLst>
                <a:path w="1904" h="30480">
                  <a:moveTo>
                    <a:pt x="863" y="0"/>
                  </a:moveTo>
                  <a:lnTo>
                    <a:pt x="364" y="469"/>
                  </a:lnTo>
                  <a:lnTo>
                    <a:pt x="107" y="3754"/>
                  </a:lnTo>
                  <a:lnTo>
                    <a:pt x="13" y="12671"/>
                  </a:lnTo>
                  <a:lnTo>
                    <a:pt x="0" y="30035"/>
                  </a:lnTo>
                  <a:lnTo>
                    <a:pt x="1435" y="30035"/>
                  </a:lnTo>
                  <a:lnTo>
                    <a:pt x="863" y="25984"/>
                  </a:lnTo>
                  <a:lnTo>
                    <a:pt x="863" y="22809"/>
                  </a:lnTo>
                  <a:lnTo>
                    <a:pt x="1435" y="19926"/>
                  </a:lnTo>
                  <a:lnTo>
                    <a:pt x="1435" y="17907"/>
                  </a:lnTo>
                  <a:lnTo>
                    <a:pt x="863" y="12420"/>
                  </a:lnTo>
                  <a:lnTo>
                    <a:pt x="863" y="0"/>
                  </a:lnTo>
                  <a:close/>
                </a:path>
              </a:pathLst>
            </a:custGeom>
            <a:solidFill>
              <a:srgbClr val="AE9FA0"/>
            </a:solidFill>
          </p:spPr>
          <p:txBody>
            <a:bodyPr wrap="square" lIns="0" tIns="0" rIns="0" bIns="0" rtlCol="0"/>
            <a:lstStyle/>
            <a:p>
              <a:endParaRPr/>
            </a:p>
          </p:txBody>
        </p:sp>
        <p:sp>
          <p:nvSpPr>
            <p:cNvPr id="1891" name="object 1894">
              <a:extLst>
                <a:ext uri="{FF2B5EF4-FFF2-40B4-BE49-F238E27FC236}">
                  <a16:creationId xmlns:a16="http://schemas.microsoft.com/office/drawing/2014/main" id="{F4A1CBFA-469A-8792-124E-01C57F9C575C}"/>
                </a:ext>
              </a:extLst>
            </p:cNvPr>
            <p:cNvSpPr/>
            <p:nvPr/>
          </p:nvSpPr>
          <p:spPr>
            <a:xfrm>
              <a:off x="6321412" y="2647289"/>
              <a:ext cx="1270" cy="3175"/>
            </a:xfrm>
            <a:custGeom>
              <a:avLst/>
              <a:gdLst/>
              <a:ahLst/>
              <a:cxnLst/>
              <a:rect l="l" t="t" r="r" b="b"/>
              <a:pathLst>
                <a:path w="1270" h="3175">
                  <a:moveTo>
                    <a:pt x="1155" y="0"/>
                  </a:moveTo>
                  <a:lnTo>
                    <a:pt x="0" y="0"/>
                  </a:lnTo>
                  <a:lnTo>
                    <a:pt x="0" y="2895"/>
                  </a:lnTo>
                  <a:lnTo>
                    <a:pt x="1155" y="2895"/>
                  </a:lnTo>
                  <a:lnTo>
                    <a:pt x="1155" y="0"/>
                  </a:lnTo>
                  <a:close/>
                </a:path>
              </a:pathLst>
            </a:custGeom>
            <a:solidFill>
              <a:srgbClr val="A7473A"/>
            </a:solidFill>
          </p:spPr>
          <p:txBody>
            <a:bodyPr wrap="square" lIns="0" tIns="0" rIns="0" bIns="0" rtlCol="0"/>
            <a:lstStyle/>
            <a:p>
              <a:endParaRPr/>
            </a:p>
          </p:txBody>
        </p:sp>
        <p:sp>
          <p:nvSpPr>
            <p:cNvPr id="1892" name="object 1895">
              <a:extLst>
                <a:ext uri="{FF2B5EF4-FFF2-40B4-BE49-F238E27FC236}">
                  <a16:creationId xmlns:a16="http://schemas.microsoft.com/office/drawing/2014/main" id="{66AE16C7-27CF-7685-677B-F7ACE185674C}"/>
                </a:ext>
              </a:extLst>
            </p:cNvPr>
            <p:cNvSpPr/>
            <p:nvPr/>
          </p:nvSpPr>
          <p:spPr>
            <a:xfrm>
              <a:off x="6394769" y="2632853"/>
              <a:ext cx="1270" cy="17780"/>
            </a:xfrm>
            <a:custGeom>
              <a:avLst/>
              <a:gdLst/>
              <a:ahLst/>
              <a:cxnLst/>
              <a:rect l="l" t="t" r="r" b="b"/>
              <a:pathLst>
                <a:path w="1270" h="17780">
                  <a:moveTo>
                    <a:pt x="863" y="0"/>
                  </a:moveTo>
                  <a:lnTo>
                    <a:pt x="0" y="0"/>
                  </a:lnTo>
                  <a:lnTo>
                    <a:pt x="0" y="17322"/>
                  </a:lnTo>
                  <a:lnTo>
                    <a:pt x="863" y="17322"/>
                  </a:lnTo>
                  <a:lnTo>
                    <a:pt x="863" y="0"/>
                  </a:lnTo>
                  <a:close/>
                </a:path>
              </a:pathLst>
            </a:custGeom>
            <a:solidFill>
              <a:srgbClr val="BABCBC"/>
            </a:solidFill>
          </p:spPr>
          <p:txBody>
            <a:bodyPr wrap="square" lIns="0" tIns="0" rIns="0" bIns="0" rtlCol="0"/>
            <a:lstStyle/>
            <a:p>
              <a:endParaRPr/>
            </a:p>
          </p:txBody>
        </p:sp>
        <p:sp>
          <p:nvSpPr>
            <p:cNvPr id="1893" name="object 1896">
              <a:extLst>
                <a:ext uri="{FF2B5EF4-FFF2-40B4-BE49-F238E27FC236}">
                  <a16:creationId xmlns:a16="http://schemas.microsoft.com/office/drawing/2014/main" id="{BFCC8B3B-BF16-CD5C-ED37-39132F4C8E80}"/>
                </a:ext>
              </a:extLst>
            </p:cNvPr>
            <p:cNvSpPr/>
            <p:nvPr/>
          </p:nvSpPr>
          <p:spPr>
            <a:xfrm>
              <a:off x="6340768" y="2614655"/>
              <a:ext cx="11430" cy="34925"/>
            </a:xfrm>
            <a:custGeom>
              <a:avLst/>
              <a:gdLst/>
              <a:ahLst/>
              <a:cxnLst/>
              <a:rect l="l" t="t" r="r" b="b"/>
              <a:pathLst>
                <a:path w="11429" h="34925">
                  <a:moveTo>
                    <a:pt x="11057" y="23393"/>
                  </a:moveTo>
                  <a:lnTo>
                    <a:pt x="7505" y="23393"/>
                  </a:lnTo>
                  <a:lnTo>
                    <a:pt x="8369" y="26860"/>
                  </a:lnTo>
                  <a:lnTo>
                    <a:pt x="10680" y="34366"/>
                  </a:lnTo>
                  <a:lnTo>
                    <a:pt x="10953" y="26860"/>
                  </a:lnTo>
                  <a:lnTo>
                    <a:pt x="11057" y="23393"/>
                  </a:lnTo>
                  <a:close/>
                </a:path>
                <a:path w="11429" h="34925">
                  <a:moveTo>
                    <a:pt x="863" y="7505"/>
                  </a:moveTo>
                  <a:lnTo>
                    <a:pt x="0" y="7505"/>
                  </a:lnTo>
                  <a:lnTo>
                    <a:pt x="0" y="25704"/>
                  </a:lnTo>
                  <a:lnTo>
                    <a:pt x="2882" y="24841"/>
                  </a:lnTo>
                  <a:lnTo>
                    <a:pt x="4330" y="22809"/>
                  </a:lnTo>
                  <a:lnTo>
                    <a:pt x="11073" y="22809"/>
                  </a:lnTo>
                  <a:lnTo>
                    <a:pt x="11225" y="17178"/>
                  </a:lnTo>
                  <a:lnTo>
                    <a:pt x="11021" y="10388"/>
                  </a:lnTo>
                  <a:lnTo>
                    <a:pt x="863" y="10388"/>
                  </a:lnTo>
                  <a:lnTo>
                    <a:pt x="863" y="7505"/>
                  </a:lnTo>
                  <a:close/>
                </a:path>
                <a:path w="11429" h="34925">
                  <a:moveTo>
                    <a:pt x="11073" y="22809"/>
                  </a:moveTo>
                  <a:lnTo>
                    <a:pt x="4330" y="22809"/>
                  </a:lnTo>
                  <a:lnTo>
                    <a:pt x="4610" y="23101"/>
                  </a:lnTo>
                  <a:lnTo>
                    <a:pt x="4902" y="23685"/>
                  </a:lnTo>
                  <a:lnTo>
                    <a:pt x="5486" y="24257"/>
                  </a:lnTo>
                  <a:lnTo>
                    <a:pt x="6642" y="23685"/>
                  </a:lnTo>
                  <a:lnTo>
                    <a:pt x="7505" y="23393"/>
                  </a:lnTo>
                  <a:lnTo>
                    <a:pt x="11057" y="23393"/>
                  </a:lnTo>
                  <a:lnTo>
                    <a:pt x="11073" y="22809"/>
                  </a:lnTo>
                  <a:close/>
                </a:path>
                <a:path w="11429" h="34925">
                  <a:moveTo>
                    <a:pt x="9817" y="0"/>
                  </a:moveTo>
                  <a:lnTo>
                    <a:pt x="5486" y="1727"/>
                  </a:lnTo>
                  <a:lnTo>
                    <a:pt x="3454" y="6350"/>
                  </a:lnTo>
                  <a:lnTo>
                    <a:pt x="2882" y="10388"/>
                  </a:lnTo>
                  <a:lnTo>
                    <a:pt x="11021" y="10388"/>
                  </a:lnTo>
                  <a:lnTo>
                    <a:pt x="10968" y="8614"/>
                  </a:lnTo>
                  <a:lnTo>
                    <a:pt x="9817" y="0"/>
                  </a:lnTo>
                  <a:close/>
                </a:path>
              </a:pathLst>
            </a:custGeom>
            <a:solidFill>
              <a:srgbClr val="9C342B"/>
            </a:solidFill>
          </p:spPr>
          <p:txBody>
            <a:bodyPr wrap="square" lIns="0" tIns="0" rIns="0" bIns="0" rtlCol="0"/>
            <a:lstStyle/>
            <a:p>
              <a:endParaRPr/>
            </a:p>
          </p:txBody>
        </p:sp>
        <p:sp>
          <p:nvSpPr>
            <p:cNvPr id="1894" name="object 1897">
              <a:extLst>
                <a:ext uri="{FF2B5EF4-FFF2-40B4-BE49-F238E27FC236}">
                  <a16:creationId xmlns:a16="http://schemas.microsoft.com/office/drawing/2014/main" id="{739FA63F-DBD6-365A-FB09-D11D5C878C31}"/>
                </a:ext>
              </a:extLst>
            </p:cNvPr>
            <p:cNvSpPr/>
            <p:nvPr/>
          </p:nvSpPr>
          <p:spPr>
            <a:xfrm>
              <a:off x="6364740" y="2639486"/>
              <a:ext cx="1270" cy="9525"/>
            </a:xfrm>
            <a:custGeom>
              <a:avLst/>
              <a:gdLst/>
              <a:ahLst/>
              <a:cxnLst/>
              <a:rect l="l" t="t" r="r" b="b"/>
              <a:pathLst>
                <a:path w="1270" h="9525">
                  <a:moveTo>
                    <a:pt x="1143" y="0"/>
                  </a:moveTo>
                  <a:lnTo>
                    <a:pt x="0" y="0"/>
                  </a:lnTo>
                  <a:lnTo>
                    <a:pt x="0" y="2895"/>
                  </a:lnTo>
                  <a:lnTo>
                    <a:pt x="571" y="9245"/>
                  </a:lnTo>
                  <a:lnTo>
                    <a:pt x="571" y="6070"/>
                  </a:lnTo>
                  <a:lnTo>
                    <a:pt x="1143" y="0"/>
                  </a:lnTo>
                  <a:close/>
                </a:path>
              </a:pathLst>
            </a:custGeom>
            <a:solidFill>
              <a:srgbClr val="AE9FA0"/>
            </a:solidFill>
          </p:spPr>
          <p:txBody>
            <a:bodyPr wrap="square" lIns="0" tIns="0" rIns="0" bIns="0" rtlCol="0"/>
            <a:lstStyle/>
            <a:p>
              <a:endParaRPr/>
            </a:p>
          </p:txBody>
        </p:sp>
        <p:sp>
          <p:nvSpPr>
            <p:cNvPr id="1895" name="object 1898">
              <a:extLst>
                <a:ext uri="{FF2B5EF4-FFF2-40B4-BE49-F238E27FC236}">
                  <a16:creationId xmlns:a16="http://schemas.microsoft.com/office/drawing/2014/main" id="{D49E7A45-F87B-5740-06E3-1319E2FA9214}"/>
                </a:ext>
              </a:extLst>
            </p:cNvPr>
            <p:cNvSpPr/>
            <p:nvPr/>
          </p:nvSpPr>
          <p:spPr>
            <a:xfrm>
              <a:off x="6282416" y="2631691"/>
              <a:ext cx="1905" cy="16510"/>
            </a:xfrm>
            <a:custGeom>
              <a:avLst/>
              <a:gdLst/>
              <a:ahLst/>
              <a:cxnLst/>
              <a:rect l="l" t="t" r="r" b="b"/>
              <a:pathLst>
                <a:path w="1904" h="16510">
                  <a:moveTo>
                    <a:pt x="584" y="0"/>
                  </a:moveTo>
                  <a:lnTo>
                    <a:pt x="0" y="7226"/>
                  </a:lnTo>
                  <a:lnTo>
                    <a:pt x="1447" y="16459"/>
                  </a:lnTo>
                  <a:lnTo>
                    <a:pt x="1447" y="5778"/>
                  </a:lnTo>
                  <a:lnTo>
                    <a:pt x="863" y="1727"/>
                  </a:lnTo>
                  <a:lnTo>
                    <a:pt x="584" y="0"/>
                  </a:lnTo>
                  <a:close/>
                </a:path>
              </a:pathLst>
            </a:custGeom>
            <a:solidFill>
              <a:srgbClr val="B75E49"/>
            </a:solidFill>
          </p:spPr>
          <p:txBody>
            <a:bodyPr wrap="square" lIns="0" tIns="0" rIns="0" bIns="0" rtlCol="0"/>
            <a:lstStyle/>
            <a:p>
              <a:endParaRPr/>
            </a:p>
          </p:txBody>
        </p:sp>
        <p:sp>
          <p:nvSpPr>
            <p:cNvPr id="1896" name="object 1899">
              <a:extLst>
                <a:ext uri="{FF2B5EF4-FFF2-40B4-BE49-F238E27FC236}">
                  <a16:creationId xmlns:a16="http://schemas.microsoft.com/office/drawing/2014/main" id="{88D15CCC-60B6-13BC-D5B6-563C4FAD26A8}"/>
                </a:ext>
              </a:extLst>
            </p:cNvPr>
            <p:cNvSpPr/>
            <p:nvPr/>
          </p:nvSpPr>
          <p:spPr>
            <a:xfrm>
              <a:off x="6364735" y="2635732"/>
              <a:ext cx="1270" cy="3810"/>
            </a:xfrm>
            <a:custGeom>
              <a:avLst/>
              <a:gdLst/>
              <a:ahLst/>
              <a:cxnLst/>
              <a:rect l="l" t="t" r="r" b="b"/>
              <a:pathLst>
                <a:path w="1270" h="3810">
                  <a:moveTo>
                    <a:pt x="1155" y="0"/>
                  </a:moveTo>
                  <a:lnTo>
                    <a:pt x="0" y="0"/>
                  </a:lnTo>
                  <a:lnTo>
                    <a:pt x="0" y="3759"/>
                  </a:lnTo>
                  <a:lnTo>
                    <a:pt x="1155" y="3759"/>
                  </a:lnTo>
                  <a:lnTo>
                    <a:pt x="1155" y="0"/>
                  </a:lnTo>
                  <a:close/>
                </a:path>
              </a:pathLst>
            </a:custGeom>
            <a:solidFill>
              <a:srgbClr val="9A9D95"/>
            </a:solidFill>
          </p:spPr>
          <p:txBody>
            <a:bodyPr wrap="square" lIns="0" tIns="0" rIns="0" bIns="0" rtlCol="0"/>
            <a:lstStyle/>
            <a:p>
              <a:endParaRPr/>
            </a:p>
          </p:txBody>
        </p:sp>
        <p:sp>
          <p:nvSpPr>
            <p:cNvPr id="1897" name="object 1900">
              <a:extLst>
                <a:ext uri="{FF2B5EF4-FFF2-40B4-BE49-F238E27FC236}">
                  <a16:creationId xmlns:a16="http://schemas.microsoft.com/office/drawing/2014/main" id="{1FD91A53-5C7A-84A7-4CEB-37B07FDB1060}"/>
                </a:ext>
              </a:extLst>
            </p:cNvPr>
            <p:cNvSpPr/>
            <p:nvPr/>
          </p:nvSpPr>
          <p:spPr>
            <a:xfrm>
              <a:off x="6263656" y="2629955"/>
              <a:ext cx="1905" cy="8255"/>
            </a:xfrm>
            <a:custGeom>
              <a:avLst/>
              <a:gdLst/>
              <a:ahLst/>
              <a:cxnLst/>
              <a:rect l="l" t="t" r="r" b="b"/>
              <a:pathLst>
                <a:path w="1904" h="8255">
                  <a:moveTo>
                    <a:pt x="1143" y="0"/>
                  </a:moveTo>
                  <a:lnTo>
                    <a:pt x="0" y="0"/>
                  </a:lnTo>
                  <a:lnTo>
                    <a:pt x="0" y="2603"/>
                  </a:lnTo>
                  <a:lnTo>
                    <a:pt x="279" y="5206"/>
                  </a:lnTo>
                  <a:lnTo>
                    <a:pt x="571" y="8089"/>
                  </a:lnTo>
                  <a:lnTo>
                    <a:pt x="1435" y="292"/>
                  </a:lnTo>
                  <a:lnTo>
                    <a:pt x="1143" y="0"/>
                  </a:lnTo>
                  <a:close/>
                </a:path>
              </a:pathLst>
            </a:custGeom>
            <a:solidFill>
              <a:srgbClr val="91736E"/>
            </a:solidFill>
          </p:spPr>
          <p:txBody>
            <a:bodyPr wrap="square" lIns="0" tIns="0" rIns="0" bIns="0" rtlCol="0"/>
            <a:lstStyle/>
            <a:p>
              <a:endParaRPr/>
            </a:p>
          </p:txBody>
        </p:sp>
        <p:sp>
          <p:nvSpPr>
            <p:cNvPr id="1898" name="object 1901">
              <a:extLst>
                <a:ext uri="{FF2B5EF4-FFF2-40B4-BE49-F238E27FC236}">
                  <a16:creationId xmlns:a16="http://schemas.microsoft.com/office/drawing/2014/main" id="{6D7BB528-D727-307A-30CD-B28962923CBF}"/>
                </a:ext>
              </a:extLst>
            </p:cNvPr>
            <p:cNvSpPr/>
            <p:nvPr/>
          </p:nvSpPr>
          <p:spPr>
            <a:xfrm>
              <a:off x="6283001" y="2620718"/>
              <a:ext cx="1905" cy="17145"/>
            </a:xfrm>
            <a:custGeom>
              <a:avLst/>
              <a:gdLst/>
              <a:ahLst/>
              <a:cxnLst/>
              <a:rect l="l" t="t" r="r" b="b"/>
              <a:pathLst>
                <a:path w="1904" h="17144">
                  <a:moveTo>
                    <a:pt x="571" y="0"/>
                  </a:moveTo>
                  <a:lnTo>
                    <a:pt x="279" y="571"/>
                  </a:lnTo>
                  <a:lnTo>
                    <a:pt x="0" y="1447"/>
                  </a:lnTo>
                  <a:lnTo>
                    <a:pt x="0" y="10972"/>
                  </a:lnTo>
                  <a:lnTo>
                    <a:pt x="279" y="12700"/>
                  </a:lnTo>
                  <a:lnTo>
                    <a:pt x="863" y="16751"/>
                  </a:lnTo>
                  <a:lnTo>
                    <a:pt x="863" y="16459"/>
                  </a:lnTo>
                  <a:lnTo>
                    <a:pt x="1435" y="16459"/>
                  </a:lnTo>
                  <a:lnTo>
                    <a:pt x="571" y="0"/>
                  </a:lnTo>
                  <a:close/>
                </a:path>
              </a:pathLst>
            </a:custGeom>
            <a:solidFill>
              <a:srgbClr val="C77662"/>
            </a:solidFill>
          </p:spPr>
          <p:txBody>
            <a:bodyPr wrap="square" lIns="0" tIns="0" rIns="0" bIns="0" rtlCol="0"/>
            <a:lstStyle/>
            <a:p>
              <a:endParaRPr/>
            </a:p>
          </p:txBody>
        </p:sp>
        <p:sp>
          <p:nvSpPr>
            <p:cNvPr id="1899" name="object 1902">
              <a:extLst>
                <a:ext uri="{FF2B5EF4-FFF2-40B4-BE49-F238E27FC236}">
                  <a16:creationId xmlns:a16="http://schemas.microsoft.com/office/drawing/2014/main" id="{13ECD56D-6F2C-CB5A-003D-2B0A6ACCFBE5}"/>
                </a:ext>
              </a:extLst>
            </p:cNvPr>
            <p:cNvSpPr/>
            <p:nvPr/>
          </p:nvSpPr>
          <p:spPr>
            <a:xfrm>
              <a:off x="6365303" y="2622166"/>
              <a:ext cx="6350" cy="15875"/>
            </a:xfrm>
            <a:custGeom>
              <a:avLst/>
              <a:gdLst/>
              <a:ahLst/>
              <a:cxnLst/>
              <a:rect l="l" t="t" r="r" b="b"/>
              <a:pathLst>
                <a:path w="6350" h="15875">
                  <a:moveTo>
                    <a:pt x="584" y="0"/>
                  </a:moveTo>
                  <a:lnTo>
                    <a:pt x="304" y="0"/>
                  </a:lnTo>
                  <a:lnTo>
                    <a:pt x="0" y="279"/>
                  </a:lnTo>
                  <a:lnTo>
                    <a:pt x="0" y="2590"/>
                  </a:lnTo>
                  <a:lnTo>
                    <a:pt x="584" y="4902"/>
                  </a:lnTo>
                  <a:lnTo>
                    <a:pt x="2324" y="4902"/>
                  </a:lnTo>
                  <a:lnTo>
                    <a:pt x="1460" y="9525"/>
                  </a:lnTo>
                  <a:lnTo>
                    <a:pt x="584" y="9525"/>
                  </a:lnTo>
                  <a:lnTo>
                    <a:pt x="584" y="15303"/>
                  </a:lnTo>
                  <a:lnTo>
                    <a:pt x="1460" y="15303"/>
                  </a:lnTo>
                  <a:lnTo>
                    <a:pt x="2031" y="13284"/>
                  </a:lnTo>
                  <a:lnTo>
                    <a:pt x="5791" y="9525"/>
                  </a:lnTo>
                  <a:lnTo>
                    <a:pt x="5206" y="5778"/>
                  </a:lnTo>
                  <a:lnTo>
                    <a:pt x="4051" y="1727"/>
                  </a:lnTo>
                  <a:lnTo>
                    <a:pt x="584" y="0"/>
                  </a:lnTo>
                  <a:close/>
                </a:path>
              </a:pathLst>
            </a:custGeom>
            <a:solidFill>
              <a:srgbClr val="AE9FA0"/>
            </a:solidFill>
          </p:spPr>
          <p:txBody>
            <a:bodyPr wrap="square" lIns="0" tIns="0" rIns="0" bIns="0" rtlCol="0"/>
            <a:lstStyle/>
            <a:p>
              <a:endParaRPr/>
            </a:p>
          </p:txBody>
        </p:sp>
        <p:sp>
          <p:nvSpPr>
            <p:cNvPr id="1900" name="object 1903">
              <a:extLst>
                <a:ext uri="{FF2B5EF4-FFF2-40B4-BE49-F238E27FC236}">
                  <a16:creationId xmlns:a16="http://schemas.microsoft.com/office/drawing/2014/main" id="{2E900CA7-C4C9-25FA-07E9-623CAC3E4D7F}"/>
                </a:ext>
              </a:extLst>
            </p:cNvPr>
            <p:cNvSpPr/>
            <p:nvPr/>
          </p:nvSpPr>
          <p:spPr>
            <a:xfrm>
              <a:off x="6395636" y="2601078"/>
              <a:ext cx="2540" cy="35560"/>
            </a:xfrm>
            <a:custGeom>
              <a:avLst/>
              <a:gdLst/>
              <a:ahLst/>
              <a:cxnLst/>
              <a:rect l="l" t="t" r="r" b="b"/>
              <a:pathLst>
                <a:path w="2539" h="35560">
                  <a:moveTo>
                    <a:pt x="2032" y="0"/>
                  </a:moveTo>
                  <a:lnTo>
                    <a:pt x="876" y="0"/>
                  </a:lnTo>
                  <a:lnTo>
                    <a:pt x="876" y="10388"/>
                  </a:lnTo>
                  <a:lnTo>
                    <a:pt x="0" y="15303"/>
                  </a:lnTo>
                  <a:lnTo>
                    <a:pt x="0" y="16179"/>
                  </a:lnTo>
                  <a:lnTo>
                    <a:pt x="876" y="16179"/>
                  </a:lnTo>
                  <a:lnTo>
                    <a:pt x="876" y="19062"/>
                  </a:lnTo>
                  <a:lnTo>
                    <a:pt x="0" y="19062"/>
                  </a:lnTo>
                  <a:lnTo>
                    <a:pt x="0" y="35521"/>
                  </a:lnTo>
                  <a:lnTo>
                    <a:pt x="887" y="26767"/>
                  </a:lnTo>
                  <a:lnTo>
                    <a:pt x="1449" y="17875"/>
                  </a:lnTo>
                  <a:lnTo>
                    <a:pt x="1794" y="8925"/>
                  </a:lnTo>
                  <a:lnTo>
                    <a:pt x="2032" y="0"/>
                  </a:lnTo>
                  <a:close/>
                </a:path>
              </a:pathLst>
            </a:custGeom>
            <a:solidFill>
              <a:srgbClr val="CDCFCE"/>
            </a:solidFill>
          </p:spPr>
          <p:txBody>
            <a:bodyPr wrap="square" lIns="0" tIns="0" rIns="0" bIns="0" rtlCol="0"/>
            <a:lstStyle/>
            <a:p>
              <a:endParaRPr/>
            </a:p>
          </p:txBody>
        </p:sp>
        <p:sp>
          <p:nvSpPr>
            <p:cNvPr id="1901" name="object 1904">
              <a:extLst>
                <a:ext uri="{FF2B5EF4-FFF2-40B4-BE49-F238E27FC236}">
                  <a16:creationId xmlns:a16="http://schemas.microsoft.com/office/drawing/2014/main" id="{F527AA29-3719-917C-A420-8F925B4013EB}"/>
                </a:ext>
              </a:extLst>
            </p:cNvPr>
            <p:cNvSpPr/>
            <p:nvPr/>
          </p:nvSpPr>
          <p:spPr>
            <a:xfrm>
              <a:off x="6364735" y="2623605"/>
              <a:ext cx="1270" cy="12700"/>
            </a:xfrm>
            <a:custGeom>
              <a:avLst/>
              <a:gdLst/>
              <a:ahLst/>
              <a:cxnLst/>
              <a:rect l="l" t="t" r="r" b="b"/>
              <a:pathLst>
                <a:path w="1270" h="12700">
                  <a:moveTo>
                    <a:pt x="571" y="0"/>
                  </a:moveTo>
                  <a:lnTo>
                    <a:pt x="0" y="8089"/>
                  </a:lnTo>
                  <a:lnTo>
                    <a:pt x="0" y="12128"/>
                  </a:lnTo>
                  <a:lnTo>
                    <a:pt x="1155" y="12128"/>
                  </a:lnTo>
                  <a:lnTo>
                    <a:pt x="1155" y="3467"/>
                  </a:lnTo>
                  <a:lnTo>
                    <a:pt x="571" y="1155"/>
                  </a:lnTo>
                  <a:lnTo>
                    <a:pt x="571" y="0"/>
                  </a:lnTo>
                  <a:close/>
                </a:path>
              </a:pathLst>
            </a:custGeom>
            <a:solidFill>
              <a:srgbClr val="91736E"/>
            </a:solidFill>
          </p:spPr>
          <p:txBody>
            <a:bodyPr wrap="square" lIns="0" tIns="0" rIns="0" bIns="0" rtlCol="0"/>
            <a:lstStyle/>
            <a:p>
              <a:endParaRPr/>
            </a:p>
          </p:txBody>
        </p:sp>
        <p:sp>
          <p:nvSpPr>
            <p:cNvPr id="1902" name="object 1905">
              <a:extLst>
                <a:ext uri="{FF2B5EF4-FFF2-40B4-BE49-F238E27FC236}">
                  <a16:creationId xmlns:a16="http://schemas.microsoft.com/office/drawing/2014/main" id="{7E972A0F-2C50-A75F-B662-FDC6B2D01EAF}"/>
                </a:ext>
              </a:extLst>
            </p:cNvPr>
            <p:cNvSpPr/>
            <p:nvPr/>
          </p:nvSpPr>
          <p:spPr>
            <a:xfrm>
              <a:off x="6271450" y="2631694"/>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6E2522"/>
            </a:solidFill>
          </p:spPr>
          <p:txBody>
            <a:bodyPr wrap="square" lIns="0" tIns="0" rIns="0" bIns="0" rtlCol="0"/>
            <a:lstStyle/>
            <a:p>
              <a:endParaRPr/>
            </a:p>
          </p:txBody>
        </p:sp>
        <p:sp>
          <p:nvSpPr>
            <p:cNvPr id="1903" name="object 1906">
              <a:extLst>
                <a:ext uri="{FF2B5EF4-FFF2-40B4-BE49-F238E27FC236}">
                  <a16:creationId xmlns:a16="http://schemas.microsoft.com/office/drawing/2014/main" id="{DE3FEB6C-94F6-5EDD-934D-9533A64CE36A}"/>
                </a:ext>
              </a:extLst>
            </p:cNvPr>
            <p:cNvSpPr/>
            <p:nvPr/>
          </p:nvSpPr>
          <p:spPr>
            <a:xfrm>
              <a:off x="6295415" y="2630830"/>
              <a:ext cx="4445" cy="3810"/>
            </a:xfrm>
            <a:custGeom>
              <a:avLst/>
              <a:gdLst/>
              <a:ahLst/>
              <a:cxnLst/>
              <a:rect l="l" t="t" r="r" b="b"/>
              <a:pathLst>
                <a:path w="4445" h="3810">
                  <a:moveTo>
                    <a:pt x="1155" y="863"/>
                  </a:moveTo>
                  <a:lnTo>
                    <a:pt x="0" y="863"/>
                  </a:lnTo>
                  <a:lnTo>
                    <a:pt x="0" y="3746"/>
                  </a:lnTo>
                  <a:lnTo>
                    <a:pt x="1155" y="3746"/>
                  </a:lnTo>
                  <a:lnTo>
                    <a:pt x="1155" y="863"/>
                  </a:lnTo>
                  <a:close/>
                </a:path>
                <a:path w="4445" h="3810">
                  <a:moveTo>
                    <a:pt x="4051" y="0"/>
                  </a:moveTo>
                  <a:lnTo>
                    <a:pt x="2895" y="0"/>
                  </a:lnTo>
                  <a:lnTo>
                    <a:pt x="2895" y="2882"/>
                  </a:lnTo>
                  <a:lnTo>
                    <a:pt x="4051" y="2882"/>
                  </a:lnTo>
                  <a:lnTo>
                    <a:pt x="4051" y="0"/>
                  </a:lnTo>
                  <a:close/>
                </a:path>
              </a:pathLst>
            </a:custGeom>
            <a:solidFill>
              <a:srgbClr val="DEDFDE"/>
            </a:solidFill>
          </p:spPr>
          <p:txBody>
            <a:bodyPr wrap="square" lIns="0" tIns="0" rIns="0" bIns="0" rtlCol="0"/>
            <a:lstStyle/>
            <a:p>
              <a:endParaRPr/>
            </a:p>
          </p:txBody>
        </p:sp>
        <p:sp>
          <p:nvSpPr>
            <p:cNvPr id="1904" name="object 1907">
              <a:extLst>
                <a:ext uri="{FF2B5EF4-FFF2-40B4-BE49-F238E27FC236}">
                  <a16:creationId xmlns:a16="http://schemas.microsoft.com/office/drawing/2014/main" id="{C5C23C62-8C0E-760E-EADD-9B6438ACB088}"/>
                </a:ext>
              </a:extLst>
            </p:cNvPr>
            <p:cNvSpPr/>
            <p:nvPr/>
          </p:nvSpPr>
          <p:spPr>
            <a:xfrm>
              <a:off x="6313905" y="2619273"/>
              <a:ext cx="1270" cy="14604"/>
            </a:xfrm>
            <a:custGeom>
              <a:avLst/>
              <a:gdLst/>
              <a:ahLst/>
              <a:cxnLst/>
              <a:rect l="l" t="t" r="r" b="b"/>
              <a:pathLst>
                <a:path w="1270" h="14605">
                  <a:moveTo>
                    <a:pt x="863" y="0"/>
                  </a:moveTo>
                  <a:lnTo>
                    <a:pt x="0" y="0"/>
                  </a:lnTo>
                  <a:lnTo>
                    <a:pt x="0" y="14439"/>
                  </a:lnTo>
                  <a:lnTo>
                    <a:pt x="863" y="14439"/>
                  </a:lnTo>
                  <a:lnTo>
                    <a:pt x="863" y="0"/>
                  </a:lnTo>
                  <a:close/>
                </a:path>
              </a:pathLst>
            </a:custGeom>
            <a:solidFill>
              <a:srgbClr val="CB8F83"/>
            </a:solidFill>
          </p:spPr>
          <p:txBody>
            <a:bodyPr wrap="square" lIns="0" tIns="0" rIns="0" bIns="0" rtlCol="0"/>
            <a:lstStyle/>
            <a:p>
              <a:endParaRPr/>
            </a:p>
          </p:txBody>
        </p:sp>
        <p:sp>
          <p:nvSpPr>
            <p:cNvPr id="1905" name="object 1908">
              <a:extLst>
                <a:ext uri="{FF2B5EF4-FFF2-40B4-BE49-F238E27FC236}">
                  <a16:creationId xmlns:a16="http://schemas.microsoft.com/office/drawing/2014/main" id="{E637B343-FB16-8E19-F25E-A2D1EDAADE4C}"/>
                </a:ext>
              </a:extLst>
            </p:cNvPr>
            <p:cNvSpPr/>
            <p:nvPr/>
          </p:nvSpPr>
          <p:spPr>
            <a:xfrm>
              <a:off x="6394769" y="2613505"/>
              <a:ext cx="1270" cy="19685"/>
            </a:xfrm>
            <a:custGeom>
              <a:avLst/>
              <a:gdLst/>
              <a:ahLst/>
              <a:cxnLst/>
              <a:rect l="l" t="t" r="r" b="b"/>
              <a:pathLst>
                <a:path w="1270" h="19685">
                  <a:moveTo>
                    <a:pt x="863" y="0"/>
                  </a:moveTo>
                  <a:lnTo>
                    <a:pt x="0" y="0"/>
                  </a:lnTo>
                  <a:lnTo>
                    <a:pt x="0" y="19342"/>
                  </a:lnTo>
                  <a:lnTo>
                    <a:pt x="863" y="19342"/>
                  </a:lnTo>
                  <a:lnTo>
                    <a:pt x="863" y="0"/>
                  </a:lnTo>
                  <a:close/>
                </a:path>
              </a:pathLst>
            </a:custGeom>
            <a:solidFill>
              <a:srgbClr val="A1A4A5"/>
            </a:solidFill>
          </p:spPr>
          <p:txBody>
            <a:bodyPr wrap="square" lIns="0" tIns="0" rIns="0" bIns="0" rtlCol="0"/>
            <a:lstStyle/>
            <a:p>
              <a:endParaRPr/>
            </a:p>
          </p:txBody>
        </p:sp>
        <p:sp>
          <p:nvSpPr>
            <p:cNvPr id="1906" name="object 1909">
              <a:extLst>
                <a:ext uri="{FF2B5EF4-FFF2-40B4-BE49-F238E27FC236}">
                  <a16:creationId xmlns:a16="http://schemas.microsoft.com/office/drawing/2014/main" id="{01240FD8-0D7A-A9C0-4BA9-31B2237C20F5}"/>
                </a:ext>
              </a:extLst>
            </p:cNvPr>
            <p:cNvSpPr/>
            <p:nvPr/>
          </p:nvSpPr>
          <p:spPr>
            <a:xfrm>
              <a:off x="6365887" y="2627068"/>
              <a:ext cx="1905" cy="5080"/>
            </a:xfrm>
            <a:custGeom>
              <a:avLst/>
              <a:gdLst/>
              <a:ahLst/>
              <a:cxnLst/>
              <a:rect l="l" t="t" r="r" b="b"/>
              <a:pathLst>
                <a:path w="1904" h="5080">
                  <a:moveTo>
                    <a:pt x="1739" y="0"/>
                  </a:moveTo>
                  <a:lnTo>
                    <a:pt x="0" y="0"/>
                  </a:lnTo>
                  <a:lnTo>
                    <a:pt x="0" y="4622"/>
                  </a:lnTo>
                  <a:lnTo>
                    <a:pt x="876" y="4622"/>
                  </a:lnTo>
                  <a:lnTo>
                    <a:pt x="1739" y="0"/>
                  </a:lnTo>
                  <a:close/>
                </a:path>
              </a:pathLst>
            </a:custGeom>
            <a:solidFill>
              <a:srgbClr val="9A9D95"/>
            </a:solidFill>
          </p:spPr>
          <p:txBody>
            <a:bodyPr wrap="square" lIns="0" tIns="0" rIns="0" bIns="0" rtlCol="0"/>
            <a:lstStyle/>
            <a:p>
              <a:endParaRPr/>
            </a:p>
          </p:txBody>
        </p:sp>
        <p:sp>
          <p:nvSpPr>
            <p:cNvPr id="1907" name="object 1910">
              <a:extLst>
                <a:ext uri="{FF2B5EF4-FFF2-40B4-BE49-F238E27FC236}">
                  <a16:creationId xmlns:a16="http://schemas.microsoft.com/office/drawing/2014/main" id="{1F931F34-1CFD-1DD1-59D1-CE197BCCE528}"/>
                </a:ext>
              </a:extLst>
            </p:cNvPr>
            <p:cNvSpPr/>
            <p:nvPr/>
          </p:nvSpPr>
          <p:spPr>
            <a:xfrm>
              <a:off x="6264802" y="2609739"/>
              <a:ext cx="1270" cy="20955"/>
            </a:xfrm>
            <a:custGeom>
              <a:avLst/>
              <a:gdLst/>
              <a:ahLst/>
              <a:cxnLst/>
              <a:rect l="l" t="t" r="r" b="b"/>
              <a:pathLst>
                <a:path w="1270" h="20955">
                  <a:moveTo>
                    <a:pt x="876" y="0"/>
                  </a:moveTo>
                  <a:lnTo>
                    <a:pt x="0" y="0"/>
                  </a:lnTo>
                  <a:lnTo>
                    <a:pt x="0" y="20218"/>
                  </a:lnTo>
                  <a:lnTo>
                    <a:pt x="292" y="20510"/>
                  </a:lnTo>
                  <a:lnTo>
                    <a:pt x="292" y="13576"/>
                  </a:lnTo>
                  <a:lnTo>
                    <a:pt x="876" y="0"/>
                  </a:lnTo>
                  <a:close/>
                </a:path>
              </a:pathLst>
            </a:custGeom>
            <a:solidFill>
              <a:srgbClr val="B7654F"/>
            </a:solidFill>
          </p:spPr>
          <p:txBody>
            <a:bodyPr wrap="square" lIns="0" tIns="0" rIns="0" bIns="0" rtlCol="0"/>
            <a:lstStyle/>
            <a:p>
              <a:endParaRPr/>
            </a:p>
          </p:txBody>
        </p:sp>
        <p:sp>
          <p:nvSpPr>
            <p:cNvPr id="1908" name="object 1911">
              <a:extLst>
                <a:ext uri="{FF2B5EF4-FFF2-40B4-BE49-F238E27FC236}">
                  <a16:creationId xmlns:a16="http://schemas.microsoft.com/office/drawing/2014/main" id="{24DD5396-22A9-87BD-5A09-C1DC8DC6B4DF}"/>
                </a:ext>
              </a:extLst>
            </p:cNvPr>
            <p:cNvSpPr/>
            <p:nvPr/>
          </p:nvSpPr>
          <p:spPr>
            <a:xfrm>
              <a:off x="6263650" y="2618403"/>
              <a:ext cx="1270" cy="12065"/>
            </a:xfrm>
            <a:custGeom>
              <a:avLst/>
              <a:gdLst/>
              <a:ahLst/>
              <a:cxnLst/>
              <a:rect l="l" t="t" r="r" b="b"/>
              <a:pathLst>
                <a:path w="1270" h="12064">
                  <a:moveTo>
                    <a:pt x="1155" y="0"/>
                  </a:moveTo>
                  <a:lnTo>
                    <a:pt x="0" y="0"/>
                  </a:lnTo>
                  <a:lnTo>
                    <a:pt x="0" y="11556"/>
                  </a:lnTo>
                  <a:lnTo>
                    <a:pt x="1155" y="11556"/>
                  </a:lnTo>
                  <a:lnTo>
                    <a:pt x="1155" y="0"/>
                  </a:lnTo>
                  <a:close/>
                </a:path>
              </a:pathLst>
            </a:custGeom>
            <a:solidFill>
              <a:srgbClr val="9A9D95"/>
            </a:solidFill>
          </p:spPr>
          <p:txBody>
            <a:bodyPr wrap="square" lIns="0" tIns="0" rIns="0" bIns="0" rtlCol="0"/>
            <a:lstStyle/>
            <a:p>
              <a:endParaRPr/>
            </a:p>
          </p:txBody>
        </p:sp>
        <p:sp>
          <p:nvSpPr>
            <p:cNvPr id="1909" name="object 1912">
              <a:extLst>
                <a:ext uri="{FF2B5EF4-FFF2-40B4-BE49-F238E27FC236}">
                  <a16:creationId xmlns:a16="http://schemas.microsoft.com/office/drawing/2014/main" id="{0723FB65-CF03-59B1-0825-EE4C219D93F4}"/>
                </a:ext>
              </a:extLst>
            </p:cNvPr>
            <p:cNvSpPr/>
            <p:nvPr/>
          </p:nvSpPr>
          <p:spPr>
            <a:xfrm>
              <a:off x="6282124" y="2623030"/>
              <a:ext cx="1270" cy="6985"/>
            </a:xfrm>
            <a:custGeom>
              <a:avLst/>
              <a:gdLst/>
              <a:ahLst/>
              <a:cxnLst/>
              <a:rect l="l" t="t" r="r" b="b"/>
              <a:pathLst>
                <a:path w="1270" h="6985">
                  <a:moveTo>
                    <a:pt x="876" y="0"/>
                  </a:moveTo>
                  <a:lnTo>
                    <a:pt x="0" y="0"/>
                  </a:lnTo>
                  <a:lnTo>
                    <a:pt x="0" y="6934"/>
                  </a:lnTo>
                  <a:lnTo>
                    <a:pt x="876" y="6934"/>
                  </a:lnTo>
                  <a:lnTo>
                    <a:pt x="876" y="0"/>
                  </a:lnTo>
                  <a:close/>
                </a:path>
              </a:pathLst>
            </a:custGeom>
            <a:solidFill>
              <a:srgbClr val="B75E49"/>
            </a:solidFill>
          </p:spPr>
          <p:txBody>
            <a:bodyPr wrap="square" lIns="0" tIns="0" rIns="0" bIns="0" rtlCol="0"/>
            <a:lstStyle/>
            <a:p>
              <a:endParaRPr/>
            </a:p>
          </p:txBody>
        </p:sp>
        <p:sp>
          <p:nvSpPr>
            <p:cNvPr id="1910" name="object 1913">
              <a:extLst>
                <a:ext uri="{FF2B5EF4-FFF2-40B4-BE49-F238E27FC236}">
                  <a16:creationId xmlns:a16="http://schemas.microsoft.com/office/drawing/2014/main" id="{0BCF26AE-3553-2398-045F-D8B23D8B4D4E}"/>
                </a:ext>
              </a:extLst>
            </p:cNvPr>
            <p:cNvSpPr/>
            <p:nvPr/>
          </p:nvSpPr>
          <p:spPr>
            <a:xfrm>
              <a:off x="6295415" y="2619273"/>
              <a:ext cx="1270" cy="5080"/>
            </a:xfrm>
            <a:custGeom>
              <a:avLst/>
              <a:gdLst/>
              <a:ahLst/>
              <a:cxnLst/>
              <a:rect l="l" t="t" r="r" b="b"/>
              <a:pathLst>
                <a:path w="1270" h="5080">
                  <a:moveTo>
                    <a:pt x="1155" y="0"/>
                  </a:moveTo>
                  <a:lnTo>
                    <a:pt x="0" y="0"/>
                  </a:lnTo>
                  <a:lnTo>
                    <a:pt x="0" y="4914"/>
                  </a:lnTo>
                  <a:lnTo>
                    <a:pt x="1155" y="4914"/>
                  </a:lnTo>
                  <a:lnTo>
                    <a:pt x="1155" y="0"/>
                  </a:lnTo>
                  <a:close/>
                </a:path>
              </a:pathLst>
            </a:custGeom>
            <a:solidFill>
              <a:srgbClr val="DEDFDE"/>
            </a:solidFill>
          </p:spPr>
          <p:txBody>
            <a:bodyPr wrap="square" lIns="0" tIns="0" rIns="0" bIns="0" rtlCol="0"/>
            <a:lstStyle/>
            <a:p>
              <a:endParaRPr/>
            </a:p>
          </p:txBody>
        </p:sp>
        <p:sp>
          <p:nvSpPr>
            <p:cNvPr id="1911" name="object 1914">
              <a:extLst>
                <a:ext uri="{FF2B5EF4-FFF2-40B4-BE49-F238E27FC236}">
                  <a16:creationId xmlns:a16="http://schemas.microsoft.com/office/drawing/2014/main" id="{E3CA72F2-7976-1EFB-0E58-3DBEC73EA839}"/>
                </a:ext>
              </a:extLst>
            </p:cNvPr>
            <p:cNvSpPr/>
            <p:nvPr/>
          </p:nvSpPr>
          <p:spPr>
            <a:xfrm>
              <a:off x="6364740" y="2604833"/>
              <a:ext cx="1270" cy="18415"/>
            </a:xfrm>
            <a:custGeom>
              <a:avLst/>
              <a:gdLst/>
              <a:ahLst/>
              <a:cxnLst/>
              <a:rect l="l" t="t" r="r" b="b"/>
              <a:pathLst>
                <a:path w="1270" h="18414">
                  <a:moveTo>
                    <a:pt x="0" y="0"/>
                  </a:moveTo>
                  <a:lnTo>
                    <a:pt x="0" y="7797"/>
                  </a:lnTo>
                  <a:lnTo>
                    <a:pt x="571" y="17906"/>
                  </a:lnTo>
                  <a:lnTo>
                    <a:pt x="571" y="17614"/>
                  </a:lnTo>
                  <a:lnTo>
                    <a:pt x="863" y="17322"/>
                  </a:lnTo>
                  <a:lnTo>
                    <a:pt x="1143" y="17322"/>
                  </a:lnTo>
                  <a:lnTo>
                    <a:pt x="571" y="11556"/>
                  </a:lnTo>
                  <a:lnTo>
                    <a:pt x="0" y="0"/>
                  </a:lnTo>
                  <a:close/>
                </a:path>
              </a:pathLst>
            </a:custGeom>
            <a:solidFill>
              <a:srgbClr val="AE9FA0"/>
            </a:solidFill>
          </p:spPr>
          <p:txBody>
            <a:bodyPr wrap="square" lIns="0" tIns="0" rIns="0" bIns="0" rtlCol="0"/>
            <a:lstStyle/>
            <a:p>
              <a:endParaRPr/>
            </a:p>
          </p:txBody>
        </p:sp>
        <p:sp>
          <p:nvSpPr>
            <p:cNvPr id="1912" name="object 1915">
              <a:extLst>
                <a:ext uri="{FF2B5EF4-FFF2-40B4-BE49-F238E27FC236}">
                  <a16:creationId xmlns:a16="http://schemas.microsoft.com/office/drawing/2014/main" id="{836EF0B4-C683-A3BC-EB28-B83FDACECEF2}"/>
                </a:ext>
              </a:extLst>
            </p:cNvPr>
            <p:cNvSpPr/>
            <p:nvPr/>
          </p:nvSpPr>
          <p:spPr>
            <a:xfrm>
              <a:off x="6282132" y="2613496"/>
              <a:ext cx="1905" cy="6985"/>
            </a:xfrm>
            <a:custGeom>
              <a:avLst/>
              <a:gdLst/>
              <a:ahLst/>
              <a:cxnLst/>
              <a:rect l="l" t="t" r="r" b="b"/>
              <a:pathLst>
                <a:path w="1904" h="6985">
                  <a:moveTo>
                    <a:pt x="876" y="0"/>
                  </a:moveTo>
                  <a:lnTo>
                    <a:pt x="0" y="0"/>
                  </a:lnTo>
                  <a:lnTo>
                    <a:pt x="0" y="5778"/>
                  </a:lnTo>
                  <a:lnTo>
                    <a:pt x="292" y="6070"/>
                  </a:lnTo>
                  <a:lnTo>
                    <a:pt x="1447" y="6642"/>
                  </a:lnTo>
                  <a:lnTo>
                    <a:pt x="876" y="2019"/>
                  </a:lnTo>
                  <a:lnTo>
                    <a:pt x="876" y="0"/>
                  </a:lnTo>
                  <a:close/>
                </a:path>
              </a:pathLst>
            </a:custGeom>
            <a:solidFill>
              <a:srgbClr val="B75E49"/>
            </a:solidFill>
          </p:spPr>
          <p:txBody>
            <a:bodyPr wrap="square" lIns="0" tIns="0" rIns="0" bIns="0" rtlCol="0"/>
            <a:lstStyle/>
            <a:p>
              <a:endParaRPr/>
            </a:p>
          </p:txBody>
        </p:sp>
        <p:sp>
          <p:nvSpPr>
            <p:cNvPr id="1913" name="object 1916">
              <a:extLst>
                <a:ext uri="{FF2B5EF4-FFF2-40B4-BE49-F238E27FC236}">
                  <a16:creationId xmlns:a16="http://schemas.microsoft.com/office/drawing/2014/main" id="{AED8A001-D037-1C76-6C76-4D1529A131CA}"/>
                </a:ext>
              </a:extLst>
            </p:cNvPr>
            <p:cNvSpPr/>
            <p:nvPr/>
          </p:nvSpPr>
          <p:spPr>
            <a:xfrm>
              <a:off x="6395636" y="2617256"/>
              <a:ext cx="1270" cy="3175"/>
            </a:xfrm>
            <a:custGeom>
              <a:avLst/>
              <a:gdLst/>
              <a:ahLst/>
              <a:cxnLst/>
              <a:rect l="l" t="t" r="r" b="b"/>
              <a:pathLst>
                <a:path w="1270" h="3175">
                  <a:moveTo>
                    <a:pt x="876" y="0"/>
                  </a:moveTo>
                  <a:lnTo>
                    <a:pt x="0" y="0"/>
                  </a:lnTo>
                  <a:lnTo>
                    <a:pt x="0" y="2882"/>
                  </a:lnTo>
                  <a:lnTo>
                    <a:pt x="876" y="2882"/>
                  </a:lnTo>
                  <a:lnTo>
                    <a:pt x="876" y="0"/>
                  </a:lnTo>
                  <a:close/>
                </a:path>
              </a:pathLst>
            </a:custGeom>
            <a:solidFill>
              <a:srgbClr val="C4BCC5"/>
            </a:solidFill>
          </p:spPr>
          <p:txBody>
            <a:bodyPr wrap="square" lIns="0" tIns="0" rIns="0" bIns="0" rtlCol="0"/>
            <a:lstStyle/>
            <a:p>
              <a:endParaRPr/>
            </a:p>
          </p:txBody>
        </p:sp>
        <p:sp>
          <p:nvSpPr>
            <p:cNvPr id="1914" name="object 1917">
              <a:extLst>
                <a:ext uri="{FF2B5EF4-FFF2-40B4-BE49-F238E27FC236}">
                  <a16:creationId xmlns:a16="http://schemas.microsoft.com/office/drawing/2014/main" id="{B18B5E6A-C48B-5276-E61A-17A98AE90D34}"/>
                </a:ext>
              </a:extLst>
            </p:cNvPr>
            <p:cNvSpPr/>
            <p:nvPr/>
          </p:nvSpPr>
          <p:spPr>
            <a:xfrm>
              <a:off x="6262785" y="2612630"/>
              <a:ext cx="1270" cy="6350"/>
            </a:xfrm>
            <a:custGeom>
              <a:avLst/>
              <a:gdLst/>
              <a:ahLst/>
              <a:cxnLst/>
              <a:rect l="l" t="t" r="r" b="b"/>
              <a:pathLst>
                <a:path w="1270" h="6350">
                  <a:moveTo>
                    <a:pt x="863" y="0"/>
                  </a:moveTo>
                  <a:lnTo>
                    <a:pt x="0" y="0"/>
                  </a:lnTo>
                  <a:lnTo>
                    <a:pt x="292" y="1739"/>
                  </a:lnTo>
                  <a:lnTo>
                    <a:pt x="571" y="3759"/>
                  </a:lnTo>
                  <a:lnTo>
                    <a:pt x="863" y="5778"/>
                  </a:lnTo>
                  <a:lnTo>
                    <a:pt x="863" y="0"/>
                  </a:lnTo>
                  <a:close/>
                </a:path>
              </a:pathLst>
            </a:custGeom>
            <a:solidFill>
              <a:srgbClr val="AE9FA0"/>
            </a:solidFill>
          </p:spPr>
          <p:txBody>
            <a:bodyPr wrap="square" lIns="0" tIns="0" rIns="0" bIns="0" rtlCol="0"/>
            <a:lstStyle/>
            <a:p>
              <a:endParaRPr/>
            </a:p>
          </p:txBody>
        </p:sp>
        <p:sp>
          <p:nvSpPr>
            <p:cNvPr id="1915" name="object 1918">
              <a:extLst>
                <a:ext uri="{FF2B5EF4-FFF2-40B4-BE49-F238E27FC236}">
                  <a16:creationId xmlns:a16="http://schemas.microsoft.com/office/drawing/2014/main" id="{59371103-9730-9300-3ACC-CCADCF898057}"/>
                </a:ext>
              </a:extLst>
            </p:cNvPr>
            <p:cNvSpPr/>
            <p:nvPr/>
          </p:nvSpPr>
          <p:spPr>
            <a:xfrm>
              <a:off x="6263650" y="2611474"/>
              <a:ext cx="1270" cy="6985"/>
            </a:xfrm>
            <a:custGeom>
              <a:avLst/>
              <a:gdLst/>
              <a:ahLst/>
              <a:cxnLst/>
              <a:rect l="l" t="t" r="r" b="b"/>
              <a:pathLst>
                <a:path w="1270" h="6985">
                  <a:moveTo>
                    <a:pt x="1155" y="0"/>
                  </a:moveTo>
                  <a:lnTo>
                    <a:pt x="0" y="0"/>
                  </a:lnTo>
                  <a:lnTo>
                    <a:pt x="0" y="6934"/>
                  </a:lnTo>
                  <a:lnTo>
                    <a:pt x="1155" y="6934"/>
                  </a:lnTo>
                  <a:lnTo>
                    <a:pt x="1155" y="0"/>
                  </a:lnTo>
                  <a:close/>
                </a:path>
              </a:pathLst>
            </a:custGeom>
            <a:solidFill>
              <a:srgbClr val="91736E"/>
            </a:solidFill>
          </p:spPr>
          <p:txBody>
            <a:bodyPr wrap="square" lIns="0" tIns="0" rIns="0" bIns="0" rtlCol="0"/>
            <a:lstStyle/>
            <a:p>
              <a:endParaRPr/>
            </a:p>
          </p:txBody>
        </p:sp>
        <p:sp>
          <p:nvSpPr>
            <p:cNvPr id="1916" name="object 1919">
              <a:extLst>
                <a:ext uri="{FF2B5EF4-FFF2-40B4-BE49-F238E27FC236}">
                  <a16:creationId xmlns:a16="http://schemas.microsoft.com/office/drawing/2014/main" id="{0DBFB4EE-3FEC-F29C-C0C2-78895502CDE0}"/>
                </a:ext>
              </a:extLst>
            </p:cNvPr>
            <p:cNvSpPr/>
            <p:nvPr/>
          </p:nvSpPr>
          <p:spPr>
            <a:xfrm>
              <a:off x="6313905" y="2610610"/>
              <a:ext cx="1270" cy="6985"/>
            </a:xfrm>
            <a:custGeom>
              <a:avLst/>
              <a:gdLst/>
              <a:ahLst/>
              <a:cxnLst/>
              <a:rect l="l" t="t" r="r" b="b"/>
              <a:pathLst>
                <a:path w="1270" h="6985">
                  <a:moveTo>
                    <a:pt x="863" y="0"/>
                  </a:moveTo>
                  <a:lnTo>
                    <a:pt x="0" y="0"/>
                  </a:lnTo>
                  <a:lnTo>
                    <a:pt x="0" y="6642"/>
                  </a:lnTo>
                  <a:lnTo>
                    <a:pt x="863" y="6642"/>
                  </a:lnTo>
                  <a:lnTo>
                    <a:pt x="863" y="0"/>
                  </a:lnTo>
                  <a:close/>
                </a:path>
              </a:pathLst>
            </a:custGeom>
            <a:solidFill>
              <a:srgbClr val="CB8F83"/>
            </a:solidFill>
          </p:spPr>
          <p:txBody>
            <a:bodyPr wrap="square" lIns="0" tIns="0" rIns="0" bIns="0" rtlCol="0"/>
            <a:lstStyle/>
            <a:p>
              <a:endParaRPr/>
            </a:p>
          </p:txBody>
        </p:sp>
        <p:sp>
          <p:nvSpPr>
            <p:cNvPr id="1917" name="object 1920">
              <a:extLst>
                <a:ext uri="{FF2B5EF4-FFF2-40B4-BE49-F238E27FC236}">
                  <a16:creationId xmlns:a16="http://schemas.microsoft.com/office/drawing/2014/main" id="{C41EB5DC-43B6-798C-9F3D-3DEA72A73D09}"/>
                </a:ext>
              </a:extLst>
            </p:cNvPr>
            <p:cNvSpPr/>
            <p:nvPr/>
          </p:nvSpPr>
          <p:spPr>
            <a:xfrm>
              <a:off x="6395636" y="2611471"/>
              <a:ext cx="1270" cy="5080"/>
            </a:xfrm>
            <a:custGeom>
              <a:avLst/>
              <a:gdLst/>
              <a:ahLst/>
              <a:cxnLst/>
              <a:rect l="l" t="t" r="r" b="b"/>
              <a:pathLst>
                <a:path w="1270" h="5080">
                  <a:moveTo>
                    <a:pt x="876" y="0"/>
                  </a:moveTo>
                  <a:lnTo>
                    <a:pt x="0" y="0"/>
                  </a:lnTo>
                  <a:lnTo>
                    <a:pt x="0" y="4914"/>
                  </a:lnTo>
                  <a:lnTo>
                    <a:pt x="584" y="1447"/>
                  </a:lnTo>
                  <a:lnTo>
                    <a:pt x="876" y="0"/>
                  </a:lnTo>
                  <a:close/>
                </a:path>
              </a:pathLst>
            </a:custGeom>
            <a:solidFill>
              <a:srgbClr val="C4BCC5"/>
            </a:solidFill>
          </p:spPr>
          <p:txBody>
            <a:bodyPr wrap="square" lIns="0" tIns="0" rIns="0" bIns="0" rtlCol="0"/>
            <a:lstStyle/>
            <a:p>
              <a:endParaRPr/>
            </a:p>
          </p:txBody>
        </p:sp>
        <p:sp>
          <p:nvSpPr>
            <p:cNvPr id="1918" name="object 1921">
              <a:extLst>
                <a:ext uri="{FF2B5EF4-FFF2-40B4-BE49-F238E27FC236}">
                  <a16:creationId xmlns:a16="http://schemas.microsoft.com/office/drawing/2014/main" id="{C8FFC5EA-B070-6CE0-7119-C11F77192E23}"/>
                </a:ext>
              </a:extLst>
            </p:cNvPr>
            <p:cNvSpPr/>
            <p:nvPr/>
          </p:nvSpPr>
          <p:spPr>
            <a:xfrm>
              <a:off x="6280980" y="2605697"/>
              <a:ext cx="1270" cy="8890"/>
            </a:xfrm>
            <a:custGeom>
              <a:avLst/>
              <a:gdLst/>
              <a:ahLst/>
              <a:cxnLst/>
              <a:rect l="l" t="t" r="r" b="b"/>
              <a:pathLst>
                <a:path w="1270" h="8889">
                  <a:moveTo>
                    <a:pt x="1155" y="0"/>
                  </a:moveTo>
                  <a:lnTo>
                    <a:pt x="0" y="0"/>
                  </a:lnTo>
                  <a:lnTo>
                    <a:pt x="571" y="5778"/>
                  </a:lnTo>
                  <a:lnTo>
                    <a:pt x="1155" y="8674"/>
                  </a:lnTo>
                  <a:lnTo>
                    <a:pt x="1155" y="0"/>
                  </a:lnTo>
                  <a:close/>
                </a:path>
              </a:pathLst>
            </a:custGeom>
            <a:solidFill>
              <a:srgbClr val="A64E3C"/>
            </a:solidFill>
          </p:spPr>
          <p:txBody>
            <a:bodyPr wrap="square" lIns="0" tIns="0" rIns="0" bIns="0" rtlCol="0"/>
            <a:lstStyle/>
            <a:p>
              <a:endParaRPr/>
            </a:p>
          </p:txBody>
        </p:sp>
        <p:sp>
          <p:nvSpPr>
            <p:cNvPr id="1919" name="object 1922">
              <a:extLst>
                <a:ext uri="{FF2B5EF4-FFF2-40B4-BE49-F238E27FC236}">
                  <a16:creationId xmlns:a16="http://schemas.microsoft.com/office/drawing/2014/main" id="{696612B0-61BE-8690-D4DB-A0308C9CFAB8}"/>
                </a:ext>
              </a:extLst>
            </p:cNvPr>
            <p:cNvSpPr/>
            <p:nvPr/>
          </p:nvSpPr>
          <p:spPr>
            <a:xfrm>
              <a:off x="6282132" y="2604254"/>
              <a:ext cx="1270" cy="9525"/>
            </a:xfrm>
            <a:custGeom>
              <a:avLst/>
              <a:gdLst/>
              <a:ahLst/>
              <a:cxnLst/>
              <a:rect l="l" t="t" r="r" b="b"/>
              <a:pathLst>
                <a:path w="1270" h="9525">
                  <a:moveTo>
                    <a:pt x="876" y="0"/>
                  </a:moveTo>
                  <a:lnTo>
                    <a:pt x="0" y="0"/>
                  </a:lnTo>
                  <a:lnTo>
                    <a:pt x="0" y="9245"/>
                  </a:lnTo>
                  <a:lnTo>
                    <a:pt x="876" y="9245"/>
                  </a:lnTo>
                  <a:lnTo>
                    <a:pt x="876" y="0"/>
                  </a:lnTo>
                  <a:close/>
                </a:path>
              </a:pathLst>
            </a:custGeom>
            <a:solidFill>
              <a:srgbClr val="C77662"/>
            </a:solidFill>
          </p:spPr>
          <p:txBody>
            <a:bodyPr wrap="square" lIns="0" tIns="0" rIns="0" bIns="0" rtlCol="0"/>
            <a:lstStyle/>
            <a:p>
              <a:endParaRPr/>
            </a:p>
          </p:txBody>
        </p:sp>
        <p:sp>
          <p:nvSpPr>
            <p:cNvPr id="1920" name="object 1923">
              <a:extLst>
                <a:ext uri="{FF2B5EF4-FFF2-40B4-BE49-F238E27FC236}">
                  <a16:creationId xmlns:a16="http://schemas.microsoft.com/office/drawing/2014/main" id="{924DA1C1-886D-C276-5171-B5647EC8F277}"/>
                </a:ext>
              </a:extLst>
            </p:cNvPr>
            <p:cNvSpPr/>
            <p:nvPr/>
          </p:nvSpPr>
          <p:spPr>
            <a:xfrm>
              <a:off x="6394769" y="2609740"/>
              <a:ext cx="1270" cy="3810"/>
            </a:xfrm>
            <a:custGeom>
              <a:avLst/>
              <a:gdLst/>
              <a:ahLst/>
              <a:cxnLst/>
              <a:rect l="l" t="t" r="r" b="b"/>
              <a:pathLst>
                <a:path w="1270" h="3810">
                  <a:moveTo>
                    <a:pt x="863" y="0"/>
                  </a:moveTo>
                  <a:lnTo>
                    <a:pt x="0" y="0"/>
                  </a:lnTo>
                  <a:lnTo>
                    <a:pt x="0" y="3759"/>
                  </a:lnTo>
                  <a:lnTo>
                    <a:pt x="863" y="3759"/>
                  </a:lnTo>
                  <a:lnTo>
                    <a:pt x="863" y="0"/>
                  </a:lnTo>
                  <a:close/>
                </a:path>
              </a:pathLst>
            </a:custGeom>
            <a:solidFill>
              <a:srgbClr val="999C9D"/>
            </a:solidFill>
          </p:spPr>
          <p:txBody>
            <a:bodyPr wrap="square" lIns="0" tIns="0" rIns="0" bIns="0" rtlCol="0"/>
            <a:lstStyle/>
            <a:p>
              <a:endParaRPr/>
            </a:p>
          </p:txBody>
        </p:sp>
        <p:sp>
          <p:nvSpPr>
            <p:cNvPr id="1921" name="object 1924">
              <a:extLst>
                <a:ext uri="{FF2B5EF4-FFF2-40B4-BE49-F238E27FC236}">
                  <a16:creationId xmlns:a16="http://schemas.microsoft.com/office/drawing/2014/main" id="{483E4E99-D48A-29E1-919F-EAE7664F884E}"/>
                </a:ext>
              </a:extLst>
            </p:cNvPr>
            <p:cNvSpPr/>
            <p:nvPr/>
          </p:nvSpPr>
          <p:spPr>
            <a:xfrm>
              <a:off x="6262785" y="2608591"/>
              <a:ext cx="1270" cy="4445"/>
            </a:xfrm>
            <a:custGeom>
              <a:avLst/>
              <a:gdLst/>
              <a:ahLst/>
              <a:cxnLst/>
              <a:rect l="l" t="t" r="r" b="b"/>
              <a:pathLst>
                <a:path w="1270" h="4444">
                  <a:moveTo>
                    <a:pt x="863" y="0"/>
                  </a:moveTo>
                  <a:lnTo>
                    <a:pt x="0" y="0"/>
                  </a:lnTo>
                  <a:lnTo>
                    <a:pt x="0" y="4038"/>
                  </a:lnTo>
                  <a:lnTo>
                    <a:pt x="863" y="4038"/>
                  </a:lnTo>
                  <a:lnTo>
                    <a:pt x="863" y="0"/>
                  </a:lnTo>
                  <a:close/>
                </a:path>
              </a:pathLst>
            </a:custGeom>
            <a:solidFill>
              <a:srgbClr val="9A9D95"/>
            </a:solidFill>
          </p:spPr>
          <p:txBody>
            <a:bodyPr wrap="square" lIns="0" tIns="0" rIns="0" bIns="0" rtlCol="0"/>
            <a:lstStyle/>
            <a:p>
              <a:endParaRPr/>
            </a:p>
          </p:txBody>
        </p:sp>
        <p:sp>
          <p:nvSpPr>
            <p:cNvPr id="1922" name="object 1925">
              <a:extLst>
                <a:ext uri="{FF2B5EF4-FFF2-40B4-BE49-F238E27FC236}">
                  <a16:creationId xmlns:a16="http://schemas.microsoft.com/office/drawing/2014/main" id="{6ACB92A3-EE93-68A4-175A-BA727AED93DC}"/>
                </a:ext>
              </a:extLst>
            </p:cNvPr>
            <p:cNvSpPr/>
            <p:nvPr/>
          </p:nvSpPr>
          <p:spPr>
            <a:xfrm>
              <a:off x="6264227" y="2543897"/>
              <a:ext cx="13970" cy="69215"/>
            </a:xfrm>
            <a:custGeom>
              <a:avLst/>
              <a:gdLst/>
              <a:ahLst/>
              <a:cxnLst/>
              <a:rect l="l" t="t" r="r" b="b"/>
              <a:pathLst>
                <a:path w="13970" h="69214">
                  <a:moveTo>
                    <a:pt x="2311" y="0"/>
                  </a:moveTo>
                  <a:lnTo>
                    <a:pt x="1155" y="0"/>
                  </a:lnTo>
                  <a:lnTo>
                    <a:pt x="0" y="5765"/>
                  </a:lnTo>
                  <a:lnTo>
                    <a:pt x="584" y="11252"/>
                  </a:lnTo>
                  <a:lnTo>
                    <a:pt x="863" y="11252"/>
                  </a:lnTo>
                  <a:lnTo>
                    <a:pt x="2019" y="11836"/>
                  </a:lnTo>
                  <a:lnTo>
                    <a:pt x="2525" y="25065"/>
                  </a:lnTo>
                  <a:lnTo>
                    <a:pt x="4981" y="39271"/>
                  </a:lnTo>
                  <a:lnTo>
                    <a:pt x="8195" y="53263"/>
                  </a:lnTo>
                  <a:lnTo>
                    <a:pt x="10972" y="65849"/>
                  </a:lnTo>
                  <a:lnTo>
                    <a:pt x="9245" y="65849"/>
                  </a:lnTo>
                  <a:lnTo>
                    <a:pt x="9817" y="67576"/>
                  </a:lnTo>
                  <a:lnTo>
                    <a:pt x="10109" y="68732"/>
                  </a:lnTo>
                  <a:lnTo>
                    <a:pt x="12712" y="67868"/>
                  </a:lnTo>
                  <a:lnTo>
                    <a:pt x="13359" y="52306"/>
                  </a:lnTo>
                  <a:lnTo>
                    <a:pt x="10760" y="33715"/>
                  </a:lnTo>
                  <a:lnTo>
                    <a:pt x="6536" y="15233"/>
                  </a:lnTo>
                  <a:lnTo>
                    <a:pt x="2311" y="0"/>
                  </a:lnTo>
                  <a:close/>
                </a:path>
              </a:pathLst>
            </a:custGeom>
            <a:solidFill>
              <a:srgbClr val="8C2F26"/>
            </a:solidFill>
          </p:spPr>
          <p:txBody>
            <a:bodyPr wrap="square" lIns="0" tIns="0" rIns="0" bIns="0" rtlCol="0"/>
            <a:lstStyle/>
            <a:p>
              <a:endParaRPr/>
            </a:p>
          </p:txBody>
        </p:sp>
        <p:sp>
          <p:nvSpPr>
            <p:cNvPr id="1923" name="object 1926">
              <a:extLst>
                <a:ext uri="{FF2B5EF4-FFF2-40B4-BE49-F238E27FC236}">
                  <a16:creationId xmlns:a16="http://schemas.microsoft.com/office/drawing/2014/main" id="{ADD73262-9080-9936-E0AB-5445DE8F5910}"/>
                </a:ext>
              </a:extLst>
            </p:cNvPr>
            <p:cNvSpPr/>
            <p:nvPr/>
          </p:nvSpPr>
          <p:spPr>
            <a:xfrm>
              <a:off x="6263640" y="2516453"/>
              <a:ext cx="53340" cy="95250"/>
            </a:xfrm>
            <a:custGeom>
              <a:avLst/>
              <a:gdLst/>
              <a:ahLst/>
              <a:cxnLst/>
              <a:rect l="l" t="t" r="r" b="b"/>
              <a:pathLst>
                <a:path w="53339" h="95250">
                  <a:moveTo>
                    <a:pt x="1155" y="89242"/>
                  </a:moveTo>
                  <a:lnTo>
                    <a:pt x="0" y="89242"/>
                  </a:lnTo>
                  <a:lnTo>
                    <a:pt x="0" y="95021"/>
                  </a:lnTo>
                  <a:lnTo>
                    <a:pt x="1155" y="95021"/>
                  </a:lnTo>
                  <a:lnTo>
                    <a:pt x="1155" y="89242"/>
                  </a:lnTo>
                  <a:close/>
                </a:path>
                <a:path w="53339" h="95250">
                  <a:moveTo>
                    <a:pt x="53149" y="95021"/>
                  </a:moveTo>
                  <a:lnTo>
                    <a:pt x="51485" y="14909"/>
                  </a:lnTo>
                  <a:lnTo>
                    <a:pt x="50952" y="3759"/>
                  </a:lnTo>
                  <a:lnTo>
                    <a:pt x="50266" y="0"/>
                  </a:lnTo>
                  <a:lnTo>
                    <a:pt x="49110" y="0"/>
                  </a:lnTo>
                  <a:lnTo>
                    <a:pt x="49110" y="1155"/>
                  </a:lnTo>
                  <a:lnTo>
                    <a:pt x="50266" y="1155"/>
                  </a:lnTo>
                  <a:lnTo>
                    <a:pt x="50266" y="17335"/>
                  </a:lnTo>
                  <a:lnTo>
                    <a:pt x="49110" y="17335"/>
                  </a:lnTo>
                  <a:lnTo>
                    <a:pt x="49110" y="20218"/>
                  </a:lnTo>
                  <a:lnTo>
                    <a:pt x="50266" y="20218"/>
                  </a:lnTo>
                  <a:lnTo>
                    <a:pt x="50266" y="23101"/>
                  </a:lnTo>
                  <a:lnTo>
                    <a:pt x="49110" y="23101"/>
                  </a:lnTo>
                  <a:lnTo>
                    <a:pt x="48234" y="43903"/>
                  </a:lnTo>
                  <a:lnTo>
                    <a:pt x="48234" y="48806"/>
                  </a:lnTo>
                  <a:lnTo>
                    <a:pt x="49110" y="53721"/>
                  </a:lnTo>
                  <a:lnTo>
                    <a:pt x="49110" y="63246"/>
                  </a:lnTo>
                  <a:lnTo>
                    <a:pt x="53149" y="95021"/>
                  </a:lnTo>
                  <a:close/>
                </a:path>
              </a:pathLst>
            </a:custGeom>
            <a:solidFill>
              <a:srgbClr val="C77662"/>
            </a:solidFill>
          </p:spPr>
          <p:txBody>
            <a:bodyPr wrap="square" lIns="0" tIns="0" rIns="0" bIns="0" rtlCol="0"/>
            <a:lstStyle/>
            <a:p>
              <a:endParaRPr/>
            </a:p>
          </p:txBody>
        </p:sp>
        <p:sp>
          <p:nvSpPr>
            <p:cNvPr id="1924" name="object 1927">
              <a:extLst>
                <a:ext uri="{FF2B5EF4-FFF2-40B4-BE49-F238E27FC236}">
                  <a16:creationId xmlns:a16="http://schemas.microsoft.com/office/drawing/2014/main" id="{4F7FF53A-72B1-912B-9E2D-45F4F818C62F}"/>
                </a:ext>
              </a:extLst>
            </p:cNvPr>
            <p:cNvSpPr/>
            <p:nvPr/>
          </p:nvSpPr>
          <p:spPr>
            <a:xfrm>
              <a:off x="6395636" y="2607715"/>
              <a:ext cx="1270" cy="3810"/>
            </a:xfrm>
            <a:custGeom>
              <a:avLst/>
              <a:gdLst/>
              <a:ahLst/>
              <a:cxnLst/>
              <a:rect l="l" t="t" r="r" b="b"/>
              <a:pathLst>
                <a:path w="1270" h="3810">
                  <a:moveTo>
                    <a:pt x="876" y="0"/>
                  </a:moveTo>
                  <a:lnTo>
                    <a:pt x="0" y="0"/>
                  </a:lnTo>
                  <a:lnTo>
                    <a:pt x="0" y="3759"/>
                  </a:lnTo>
                  <a:lnTo>
                    <a:pt x="876" y="3759"/>
                  </a:lnTo>
                  <a:lnTo>
                    <a:pt x="876" y="0"/>
                  </a:lnTo>
                  <a:close/>
                </a:path>
              </a:pathLst>
            </a:custGeom>
            <a:solidFill>
              <a:srgbClr val="B0B3B3"/>
            </a:solidFill>
          </p:spPr>
          <p:txBody>
            <a:bodyPr wrap="square" lIns="0" tIns="0" rIns="0" bIns="0" rtlCol="0"/>
            <a:lstStyle/>
            <a:p>
              <a:endParaRPr/>
            </a:p>
          </p:txBody>
        </p:sp>
        <p:sp>
          <p:nvSpPr>
            <p:cNvPr id="1925" name="object 1928">
              <a:extLst>
                <a:ext uri="{FF2B5EF4-FFF2-40B4-BE49-F238E27FC236}">
                  <a16:creationId xmlns:a16="http://schemas.microsoft.com/office/drawing/2014/main" id="{3D0FE911-A6A7-9531-2FF5-63C4547E64F6}"/>
                </a:ext>
              </a:extLst>
            </p:cNvPr>
            <p:cNvSpPr/>
            <p:nvPr/>
          </p:nvSpPr>
          <p:spPr>
            <a:xfrm>
              <a:off x="6264805" y="2606847"/>
              <a:ext cx="1270" cy="3175"/>
            </a:xfrm>
            <a:custGeom>
              <a:avLst/>
              <a:gdLst/>
              <a:ahLst/>
              <a:cxnLst/>
              <a:rect l="l" t="t" r="r" b="b"/>
              <a:pathLst>
                <a:path w="1270" h="3175">
                  <a:moveTo>
                    <a:pt x="0" y="0"/>
                  </a:moveTo>
                  <a:lnTo>
                    <a:pt x="0" y="2895"/>
                  </a:lnTo>
                  <a:lnTo>
                    <a:pt x="863" y="2895"/>
                  </a:lnTo>
                  <a:lnTo>
                    <a:pt x="571" y="1739"/>
                  </a:lnTo>
                  <a:lnTo>
                    <a:pt x="292" y="876"/>
                  </a:lnTo>
                  <a:lnTo>
                    <a:pt x="0" y="0"/>
                  </a:lnTo>
                  <a:close/>
                </a:path>
              </a:pathLst>
            </a:custGeom>
            <a:solidFill>
              <a:srgbClr val="A64E3C"/>
            </a:solidFill>
          </p:spPr>
          <p:txBody>
            <a:bodyPr wrap="square" lIns="0" tIns="0" rIns="0" bIns="0" rtlCol="0"/>
            <a:lstStyle/>
            <a:p>
              <a:endParaRPr/>
            </a:p>
          </p:txBody>
        </p:sp>
        <p:sp>
          <p:nvSpPr>
            <p:cNvPr id="1926" name="object 1929">
              <a:extLst>
                <a:ext uri="{FF2B5EF4-FFF2-40B4-BE49-F238E27FC236}">
                  <a16:creationId xmlns:a16="http://schemas.microsoft.com/office/drawing/2014/main" id="{45D26311-CADD-B37E-713E-4F7814EEDE7A}"/>
                </a:ext>
              </a:extLst>
            </p:cNvPr>
            <p:cNvSpPr/>
            <p:nvPr/>
          </p:nvSpPr>
          <p:spPr>
            <a:xfrm>
              <a:off x="6271450" y="2605697"/>
              <a:ext cx="1270" cy="4445"/>
            </a:xfrm>
            <a:custGeom>
              <a:avLst/>
              <a:gdLst/>
              <a:ahLst/>
              <a:cxnLst/>
              <a:rect l="l" t="t" r="r" b="b"/>
              <a:pathLst>
                <a:path w="1270" h="4444">
                  <a:moveTo>
                    <a:pt x="863" y="0"/>
                  </a:moveTo>
                  <a:lnTo>
                    <a:pt x="0" y="0"/>
                  </a:lnTo>
                  <a:lnTo>
                    <a:pt x="0" y="4051"/>
                  </a:lnTo>
                  <a:lnTo>
                    <a:pt x="863" y="4051"/>
                  </a:lnTo>
                  <a:lnTo>
                    <a:pt x="863" y="0"/>
                  </a:lnTo>
                  <a:close/>
                </a:path>
              </a:pathLst>
            </a:custGeom>
            <a:solidFill>
              <a:srgbClr val="8C2F26"/>
            </a:solidFill>
          </p:spPr>
          <p:txBody>
            <a:bodyPr wrap="square" lIns="0" tIns="0" rIns="0" bIns="0" rtlCol="0"/>
            <a:lstStyle/>
            <a:p>
              <a:endParaRPr/>
            </a:p>
          </p:txBody>
        </p:sp>
        <p:sp>
          <p:nvSpPr>
            <p:cNvPr id="1927" name="object 1930">
              <a:extLst>
                <a:ext uri="{FF2B5EF4-FFF2-40B4-BE49-F238E27FC236}">
                  <a16:creationId xmlns:a16="http://schemas.microsoft.com/office/drawing/2014/main" id="{7C5CF4DA-2CF8-311E-0F48-814392342F32}"/>
                </a:ext>
              </a:extLst>
            </p:cNvPr>
            <p:cNvSpPr/>
            <p:nvPr/>
          </p:nvSpPr>
          <p:spPr>
            <a:xfrm>
              <a:off x="6394769" y="2604828"/>
              <a:ext cx="1270" cy="5080"/>
            </a:xfrm>
            <a:custGeom>
              <a:avLst/>
              <a:gdLst/>
              <a:ahLst/>
              <a:cxnLst/>
              <a:rect l="l" t="t" r="r" b="b"/>
              <a:pathLst>
                <a:path w="1270" h="5080">
                  <a:moveTo>
                    <a:pt x="863" y="0"/>
                  </a:moveTo>
                  <a:lnTo>
                    <a:pt x="0" y="0"/>
                  </a:lnTo>
                  <a:lnTo>
                    <a:pt x="0" y="4914"/>
                  </a:lnTo>
                  <a:lnTo>
                    <a:pt x="863" y="4914"/>
                  </a:lnTo>
                  <a:lnTo>
                    <a:pt x="863" y="0"/>
                  </a:lnTo>
                  <a:close/>
                </a:path>
              </a:pathLst>
            </a:custGeom>
            <a:solidFill>
              <a:srgbClr val="919495"/>
            </a:solidFill>
          </p:spPr>
          <p:txBody>
            <a:bodyPr wrap="square" lIns="0" tIns="0" rIns="0" bIns="0" rtlCol="0"/>
            <a:lstStyle/>
            <a:p>
              <a:endParaRPr/>
            </a:p>
          </p:txBody>
        </p:sp>
        <p:sp>
          <p:nvSpPr>
            <p:cNvPr id="1928" name="object 1931">
              <a:extLst>
                <a:ext uri="{FF2B5EF4-FFF2-40B4-BE49-F238E27FC236}">
                  <a16:creationId xmlns:a16="http://schemas.microsoft.com/office/drawing/2014/main" id="{9B0DA77E-C117-E8B7-6EB3-8DD2834CB49D}"/>
                </a:ext>
              </a:extLst>
            </p:cNvPr>
            <p:cNvSpPr/>
            <p:nvPr/>
          </p:nvSpPr>
          <p:spPr>
            <a:xfrm>
              <a:off x="6262785" y="2601082"/>
              <a:ext cx="1270" cy="7620"/>
            </a:xfrm>
            <a:custGeom>
              <a:avLst/>
              <a:gdLst/>
              <a:ahLst/>
              <a:cxnLst/>
              <a:rect l="l" t="t" r="r" b="b"/>
              <a:pathLst>
                <a:path w="1270" h="7619">
                  <a:moveTo>
                    <a:pt x="863" y="0"/>
                  </a:moveTo>
                  <a:lnTo>
                    <a:pt x="0" y="0"/>
                  </a:lnTo>
                  <a:lnTo>
                    <a:pt x="0" y="7505"/>
                  </a:lnTo>
                  <a:lnTo>
                    <a:pt x="863" y="7505"/>
                  </a:lnTo>
                  <a:lnTo>
                    <a:pt x="863" y="0"/>
                  </a:lnTo>
                  <a:close/>
                </a:path>
              </a:pathLst>
            </a:custGeom>
            <a:solidFill>
              <a:srgbClr val="91736E"/>
            </a:solidFill>
          </p:spPr>
          <p:txBody>
            <a:bodyPr wrap="square" lIns="0" tIns="0" rIns="0" bIns="0" rtlCol="0"/>
            <a:lstStyle/>
            <a:p>
              <a:endParaRPr/>
            </a:p>
          </p:txBody>
        </p:sp>
        <p:sp>
          <p:nvSpPr>
            <p:cNvPr id="1929" name="object 1932">
              <a:extLst>
                <a:ext uri="{FF2B5EF4-FFF2-40B4-BE49-F238E27FC236}">
                  <a16:creationId xmlns:a16="http://schemas.microsoft.com/office/drawing/2014/main" id="{A977DA28-62EA-07A1-8093-5D3D9E028838}"/>
                </a:ext>
              </a:extLst>
            </p:cNvPr>
            <p:cNvSpPr/>
            <p:nvPr/>
          </p:nvSpPr>
          <p:spPr>
            <a:xfrm>
              <a:off x="6311883" y="2595300"/>
              <a:ext cx="2540" cy="12700"/>
            </a:xfrm>
            <a:custGeom>
              <a:avLst/>
              <a:gdLst/>
              <a:ahLst/>
              <a:cxnLst/>
              <a:rect l="l" t="t" r="r" b="b"/>
              <a:pathLst>
                <a:path w="2539" h="12700">
                  <a:moveTo>
                    <a:pt x="0" y="0"/>
                  </a:moveTo>
                  <a:lnTo>
                    <a:pt x="279" y="7505"/>
                  </a:lnTo>
                  <a:lnTo>
                    <a:pt x="2019" y="12420"/>
                  </a:lnTo>
                  <a:lnTo>
                    <a:pt x="1155" y="8089"/>
                  </a:lnTo>
                  <a:lnTo>
                    <a:pt x="0" y="0"/>
                  </a:lnTo>
                  <a:close/>
                </a:path>
              </a:pathLst>
            </a:custGeom>
            <a:solidFill>
              <a:srgbClr val="CB8F83"/>
            </a:solidFill>
          </p:spPr>
          <p:txBody>
            <a:bodyPr wrap="square" lIns="0" tIns="0" rIns="0" bIns="0" rtlCol="0"/>
            <a:lstStyle/>
            <a:p>
              <a:endParaRPr/>
            </a:p>
          </p:txBody>
        </p:sp>
        <p:sp>
          <p:nvSpPr>
            <p:cNvPr id="1930" name="object 1933">
              <a:extLst>
                <a:ext uri="{FF2B5EF4-FFF2-40B4-BE49-F238E27FC236}">
                  <a16:creationId xmlns:a16="http://schemas.microsoft.com/office/drawing/2014/main" id="{8E4F2234-8196-57EC-AD2F-F960B1E25EED}"/>
                </a:ext>
              </a:extLst>
            </p:cNvPr>
            <p:cNvSpPr/>
            <p:nvPr/>
          </p:nvSpPr>
          <p:spPr>
            <a:xfrm>
              <a:off x="6364446" y="2604546"/>
              <a:ext cx="635" cy="3175"/>
            </a:xfrm>
            <a:custGeom>
              <a:avLst/>
              <a:gdLst/>
              <a:ahLst/>
              <a:cxnLst/>
              <a:rect l="l" t="t" r="r" b="b"/>
              <a:pathLst>
                <a:path w="635" h="3175">
                  <a:moveTo>
                    <a:pt x="0" y="0"/>
                  </a:moveTo>
                  <a:lnTo>
                    <a:pt x="0" y="2019"/>
                  </a:lnTo>
                  <a:lnTo>
                    <a:pt x="292" y="3174"/>
                  </a:lnTo>
                  <a:lnTo>
                    <a:pt x="292" y="292"/>
                  </a:lnTo>
                  <a:lnTo>
                    <a:pt x="0" y="0"/>
                  </a:lnTo>
                  <a:close/>
                </a:path>
              </a:pathLst>
            </a:custGeom>
            <a:solidFill>
              <a:srgbClr val="A64E3C"/>
            </a:solidFill>
          </p:spPr>
          <p:txBody>
            <a:bodyPr wrap="square" lIns="0" tIns="0" rIns="0" bIns="0" rtlCol="0"/>
            <a:lstStyle/>
            <a:p>
              <a:endParaRPr/>
            </a:p>
          </p:txBody>
        </p:sp>
        <p:sp>
          <p:nvSpPr>
            <p:cNvPr id="1931" name="object 1934">
              <a:extLst>
                <a:ext uri="{FF2B5EF4-FFF2-40B4-BE49-F238E27FC236}">
                  <a16:creationId xmlns:a16="http://schemas.microsoft.com/office/drawing/2014/main" id="{7BDB0291-2728-6A78-FCFF-1B923F784551}"/>
                </a:ext>
              </a:extLst>
            </p:cNvPr>
            <p:cNvSpPr/>
            <p:nvPr/>
          </p:nvSpPr>
          <p:spPr>
            <a:xfrm>
              <a:off x="6395636" y="2602806"/>
              <a:ext cx="1270" cy="5080"/>
            </a:xfrm>
            <a:custGeom>
              <a:avLst/>
              <a:gdLst/>
              <a:ahLst/>
              <a:cxnLst/>
              <a:rect l="l" t="t" r="r" b="b"/>
              <a:pathLst>
                <a:path w="1270" h="5080">
                  <a:moveTo>
                    <a:pt x="876" y="0"/>
                  </a:moveTo>
                  <a:lnTo>
                    <a:pt x="0" y="0"/>
                  </a:lnTo>
                  <a:lnTo>
                    <a:pt x="0" y="4914"/>
                  </a:lnTo>
                  <a:lnTo>
                    <a:pt x="876" y="4914"/>
                  </a:lnTo>
                  <a:lnTo>
                    <a:pt x="876" y="0"/>
                  </a:lnTo>
                  <a:close/>
                </a:path>
              </a:pathLst>
            </a:custGeom>
            <a:solidFill>
              <a:srgbClr val="A9ACAC"/>
            </a:solidFill>
          </p:spPr>
          <p:txBody>
            <a:bodyPr wrap="square" lIns="0" tIns="0" rIns="0" bIns="0" rtlCol="0"/>
            <a:lstStyle/>
            <a:p>
              <a:endParaRPr/>
            </a:p>
          </p:txBody>
        </p:sp>
        <p:sp>
          <p:nvSpPr>
            <p:cNvPr id="1932" name="object 1935">
              <a:extLst>
                <a:ext uri="{FF2B5EF4-FFF2-40B4-BE49-F238E27FC236}">
                  <a16:creationId xmlns:a16="http://schemas.microsoft.com/office/drawing/2014/main" id="{2B93EBE2-F0ED-B5C2-D86B-907CC5724971}"/>
                </a:ext>
              </a:extLst>
            </p:cNvPr>
            <p:cNvSpPr/>
            <p:nvPr/>
          </p:nvSpPr>
          <p:spPr>
            <a:xfrm>
              <a:off x="6196357" y="2601943"/>
              <a:ext cx="1270" cy="5080"/>
            </a:xfrm>
            <a:custGeom>
              <a:avLst/>
              <a:gdLst/>
              <a:ahLst/>
              <a:cxnLst/>
              <a:rect l="l" t="t" r="r" b="b"/>
              <a:pathLst>
                <a:path w="1270" h="5080">
                  <a:moveTo>
                    <a:pt x="863" y="0"/>
                  </a:moveTo>
                  <a:lnTo>
                    <a:pt x="0" y="0"/>
                  </a:lnTo>
                  <a:lnTo>
                    <a:pt x="292" y="1447"/>
                  </a:lnTo>
                  <a:lnTo>
                    <a:pt x="571" y="3175"/>
                  </a:lnTo>
                  <a:lnTo>
                    <a:pt x="863" y="4914"/>
                  </a:lnTo>
                  <a:lnTo>
                    <a:pt x="863" y="0"/>
                  </a:lnTo>
                  <a:close/>
                </a:path>
              </a:pathLst>
            </a:custGeom>
            <a:solidFill>
              <a:srgbClr val="C4C5C5"/>
            </a:solidFill>
          </p:spPr>
          <p:txBody>
            <a:bodyPr wrap="square" lIns="0" tIns="0" rIns="0" bIns="0" rtlCol="0"/>
            <a:lstStyle/>
            <a:p>
              <a:endParaRPr/>
            </a:p>
          </p:txBody>
        </p:sp>
        <p:sp>
          <p:nvSpPr>
            <p:cNvPr id="1933" name="object 1936">
              <a:extLst>
                <a:ext uri="{FF2B5EF4-FFF2-40B4-BE49-F238E27FC236}">
                  <a16:creationId xmlns:a16="http://schemas.microsoft.com/office/drawing/2014/main" id="{8F010C28-0FE8-741A-07F2-82EB7A69C8BD}"/>
                </a:ext>
              </a:extLst>
            </p:cNvPr>
            <p:cNvSpPr/>
            <p:nvPr/>
          </p:nvSpPr>
          <p:spPr>
            <a:xfrm>
              <a:off x="6259893" y="2603970"/>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C4BCC5"/>
            </a:solidFill>
          </p:spPr>
          <p:txBody>
            <a:bodyPr wrap="square" lIns="0" tIns="0" rIns="0" bIns="0" rtlCol="0"/>
            <a:lstStyle/>
            <a:p>
              <a:endParaRPr/>
            </a:p>
          </p:txBody>
        </p:sp>
        <p:sp>
          <p:nvSpPr>
            <p:cNvPr id="1934" name="object 1937">
              <a:extLst>
                <a:ext uri="{FF2B5EF4-FFF2-40B4-BE49-F238E27FC236}">
                  <a16:creationId xmlns:a16="http://schemas.microsoft.com/office/drawing/2014/main" id="{0CFF6971-D3D7-A0DC-0490-81F856DB81F1}"/>
                </a:ext>
              </a:extLst>
            </p:cNvPr>
            <p:cNvSpPr/>
            <p:nvPr/>
          </p:nvSpPr>
          <p:spPr>
            <a:xfrm>
              <a:off x="6261916" y="2599922"/>
              <a:ext cx="1270" cy="6350"/>
            </a:xfrm>
            <a:custGeom>
              <a:avLst/>
              <a:gdLst/>
              <a:ahLst/>
              <a:cxnLst/>
              <a:rect l="l" t="t" r="r" b="b"/>
              <a:pathLst>
                <a:path w="1270" h="6350">
                  <a:moveTo>
                    <a:pt x="863" y="0"/>
                  </a:moveTo>
                  <a:lnTo>
                    <a:pt x="0" y="0"/>
                  </a:lnTo>
                  <a:lnTo>
                    <a:pt x="292" y="1727"/>
                  </a:lnTo>
                  <a:lnTo>
                    <a:pt x="571" y="3759"/>
                  </a:lnTo>
                  <a:lnTo>
                    <a:pt x="863" y="5778"/>
                  </a:lnTo>
                  <a:lnTo>
                    <a:pt x="863" y="0"/>
                  </a:lnTo>
                  <a:close/>
                </a:path>
              </a:pathLst>
            </a:custGeom>
            <a:solidFill>
              <a:srgbClr val="AE9FA0"/>
            </a:solidFill>
          </p:spPr>
          <p:txBody>
            <a:bodyPr wrap="square" lIns="0" tIns="0" rIns="0" bIns="0" rtlCol="0"/>
            <a:lstStyle/>
            <a:p>
              <a:endParaRPr/>
            </a:p>
          </p:txBody>
        </p:sp>
        <p:sp>
          <p:nvSpPr>
            <p:cNvPr id="1935" name="object 1938">
              <a:extLst>
                <a:ext uri="{FF2B5EF4-FFF2-40B4-BE49-F238E27FC236}">
                  <a16:creationId xmlns:a16="http://schemas.microsoft.com/office/drawing/2014/main" id="{C43FEC18-0048-AFE5-83BB-52F037B87E45}"/>
                </a:ext>
              </a:extLst>
            </p:cNvPr>
            <p:cNvSpPr/>
            <p:nvPr/>
          </p:nvSpPr>
          <p:spPr>
            <a:xfrm>
              <a:off x="6263650" y="2599931"/>
              <a:ext cx="1270" cy="6350"/>
            </a:xfrm>
            <a:custGeom>
              <a:avLst/>
              <a:gdLst/>
              <a:ahLst/>
              <a:cxnLst/>
              <a:rect l="l" t="t" r="r" b="b"/>
              <a:pathLst>
                <a:path w="1270" h="6350">
                  <a:moveTo>
                    <a:pt x="1155" y="0"/>
                  </a:moveTo>
                  <a:lnTo>
                    <a:pt x="0" y="0"/>
                  </a:lnTo>
                  <a:lnTo>
                    <a:pt x="0" y="5765"/>
                  </a:lnTo>
                  <a:lnTo>
                    <a:pt x="1155" y="5765"/>
                  </a:lnTo>
                  <a:lnTo>
                    <a:pt x="1155" y="0"/>
                  </a:lnTo>
                  <a:close/>
                </a:path>
              </a:pathLst>
            </a:custGeom>
            <a:solidFill>
              <a:srgbClr val="B7654F"/>
            </a:solidFill>
          </p:spPr>
          <p:txBody>
            <a:bodyPr wrap="square" lIns="0" tIns="0" rIns="0" bIns="0" rtlCol="0"/>
            <a:lstStyle/>
            <a:p>
              <a:endParaRPr/>
            </a:p>
          </p:txBody>
        </p:sp>
        <p:sp>
          <p:nvSpPr>
            <p:cNvPr id="1936" name="object 1939">
              <a:extLst>
                <a:ext uri="{FF2B5EF4-FFF2-40B4-BE49-F238E27FC236}">
                  <a16:creationId xmlns:a16="http://schemas.microsoft.com/office/drawing/2014/main" id="{3F825E8C-678E-9FD9-11D1-365EAB656D4E}"/>
                </a:ext>
              </a:extLst>
            </p:cNvPr>
            <p:cNvSpPr/>
            <p:nvPr/>
          </p:nvSpPr>
          <p:spPr>
            <a:xfrm>
              <a:off x="6280980" y="2599931"/>
              <a:ext cx="1270" cy="6350"/>
            </a:xfrm>
            <a:custGeom>
              <a:avLst/>
              <a:gdLst/>
              <a:ahLst/>
              <a:cxnLst/>
              <a:rect l="l" t="t" r="r" b="b"/>
              <a:pathLst>
                <a:path w="1270" h="6350">
                  <a:moveTo>
                    <a:pt x="1155" y="0"/>
                  </a:moveTo>
                  <a:lnTo>
                    <a:pt x="0" y="0"/>
                  </a:lnTo>
                  <a:lnTo>
                    <a:pt x="0" y="5765"/>
                  </a:lnTo>
                  <a:lnTo>
                    <a:pt x="1155" y="5765"/>
                  </a:lnTo>
                  <a:lnTo>
                    <a:pt x="1155" y="0"/>
                  </a:lnTo>
                  <a:close/>
                </a:path>
              </a:pathLst>
            </a:custGeom>
            <a:solidFill>
              <a:srgbClr val="B75E49"/>
            </a:solidFill>
          </p:spPr>
          <p:txBody>
            <a:bodyPr wrap="square" lIns="0" tIns="0" rIns="0" bIns="0" rtlCol="0"/>
            <a:lstStyle/>
            <a:p>
              <a:endParaRPr/>
            </a:p>
          </p:txBody>
        </p:sp>
        <p:sp>
          <p:nvSpPr>
            <p:cNvPr id="1937" name="object 1940">
              <a:extLst>
                <a:ext uri="{FF2B5EF4-FFF2-40B4-BE49-F238E27FC236}">
                  <a16:creationId xmlns:a16="http://schemas.microsoft.com/office/drawing/2014/main" id="{0EA3DA81-E8EF-4696-7F75-DC2401D08CCA}"/>
                </a:ext>
              </a:extLst>
            </p:cNvPr>
            <p:cNvSpPr/>
            <p:nvPr/>
          </p:nvSpPr>
          <p:spPr>
            <a:xfrm>
              <a:off x="6207899" y="2596171"/>
              <a:ext cx="187960" cy="8890"/>
            </a:xfrm>
            <a:custGeom>
              <a:avLst/>
              <a:gdLst/>
              <a:ahLst/>
              <a:cxnLst/>
              <a:rect l="l" t="t" r="r" b="b"/>
              <a:pathLst>
                <a:path w="187960" h="8889">
                  <a:moveTo>
                    <a:pt x="863" y="3759"/>
                  </a:moveTo>
                  <a:lnTo>
                    <a:pt x="0" y="3759"/>
                  </a:lnTo>
                  <a:lnTo>
                    <a:pt x="292" y="5207"/>
                  </a:lnTo>
                  <a:lnTo>
                    <a:pt x="571" y="6934"/>
                  </a:lnTo>
                  <a:lnTo>
                    <a:pt x="863" y="8674"/>
                  </a:lnTo>
                  <a:lnTo>
                    <a:pt x="863" y="3759"/>
                  </a:lnTo>
                  <a:close/>
                </a:path>
                <a:path w="187960" h="8889">
                  <a:moveTo>
                    <a:pt x="187731" y="0"/>
                  </a:moveTo>
                  <a:lnTo>
                    <a:pt x="186867" y="8661"/>
                  </a:lnTo>
                  <a:lnTo>
                    <a:pt x="187731" y="8661"/>
                  </a:lnTo>
                  <a:lnTo>
                    <a:pt x="187731" y="0"/>
                  </a:lnTo>
                  <a:close/>
                </a:path>
              </a:pathLst>
            </a:custGeom>
            <a:solidFill>
              <a:srgbClr val="898C8D"/>
            </a:solidFill>
          </p:spPr>
          <p:txBody>
            <a:bodyPr wrap="square" lIns="0" tIns="0" rIns="0" bIns="0" rtlCol="0"/>
            <a:lstStyle/>
            <a:p>
              <a:endParaRPr/>
            </a:p>
          </p:txBody>
        </p:sp>
        <p:sp>
          <p:nvSpPr>
            <p:cNvPr id="1938" name="object 1941">
              <a:extLst>
                <a:ext uri="{FF2B5EF4-FFF2-40B4-BE49-F238E27FC236}">
                  <a16:creationId xmlns:a16="http://schemas.microsoft.com/office/drawing/2014/main" id="{18708E99-18C9-B9E5-CB08-2F55D955C6BB}"/>
                </a:ext>
              </a:extLst>
            </p:cNvPr>
            <p:cNvSpPr/>
            <p:nvPr/>
          </p:nvSpPr>
          <p:spPr>
            <a:xfrm>
              <a:off x="6282132" y="2601079"/>
              <a:ext cx="1270" cy="3175"/>
            </a:xfrm>
            <a:custGeom>
              <a:avLst/>
              <a:gdLst/>
              <a:ahLst/>
              <a:cxnLst/>
              <a:rect l="l" t="t" r="r" b="b"/>
              <a:pathLst>
                <a:path w="1270" h="3175">
                  <a:moveTo>
                    <a:pt x="876" y="0"/>
                  </a:moveTo>
                  <a:lnTo>
                    <a:pt x="0" y="0"/>
                  </a:lnTo>
                  <a:lnTo>
                    <a:pt x="0" y="3175"/>
                  </a:lnTo>
                  <a:lnTo>
                    <a:pt x="876" y="3175"/>
                  </a:lnTo>
                  <a:lnTo>
                    <a:pt x="876" y="0"/>
                  </a:lnTo>
                  <a:close/>
                </a:path>
              </a:pathLst>
            </a:custGeom>
            <a:solidFill>
              <a:srgbClr val="CB8F83"/>
            </a:solidFill>
          </p:spPr>
          <p:txBody>
            <a:bodyPr wrap="square" lIns="0" tIns="0" rIns="0" bIns="0" rtlCol="0"/>
            <a:lstStyle/>
            <a:p>
              <a:endParaRPr/>
            </a:p>
          </p:txBody>
        </p:sp>
        <p:sp>
          <p:nvSpPr>
            <p:cNvPr id="1939" name="object 1942">
              <a:extLst>
                <a:ext uri="{FF2B5EF4-FFF2-40B4-BE49-F238E27FC236}">
                  <a16:creationId xmlns:a16="http://schemas.microsoft.com/office/drawing/2014/main" id="{1AA4059D-1596-C0F6-A329-1E9F4AFDD1CD}"/>
                </a:ext>
              </a:extLst>
            </p:cNvPr>
            <p:cNvSpPr/>
            <p:nvPr/>
          </p:nvSpPr>
          <p:spPr>
            <a:xfrm>
              <a:off x="6257876" y="2586642"/>
              <a:ext cx="3175" cy="16510"/>
            </a:xfrm>
            <a:custGeom>
              <a:avLst/>
              <a:gdLst/>
              <a:ahLst/>
              <a:cxnLst/>
              <a:rect l="l" t="t" r="r" b="b"/>
              <a:pathLst>
                <a:path w="3175" h="16510">
                  <a:moveTo>
                    <a:pt x="1435" y="0"/>
                  </a:moveTo>
                  <a:lnTo>
                    <a:pt x="571" y="5194"/>
                  </a:lnTo>
                  <a:lnTo>
                    <a:pt x="1727" y="9525"/>
                  </a:lnTo>
                  <a:lnTo>
                    <a:pt x="0" y="10388"/>
                  </a:lnTo>
                  <a:lnTo>
                    <a:pt x="0" y="11544"/>
                  </a:lnTo>
                  <a:lnTo>
                    <a:pt x="2019" y="11544"/>
                  </a:lnTo>
                  <a:lnTo>
                    <a:pt x="2019" y="16167"/>
                  </a:lnTo>
                  <a:lnTo>
                    <a:pt x="2882" y="16167"/>
                  </a:lnTo>
                  <a:lnTo>
                    <a:pt x="1435" y="0"/>
                  </a:lnTo>
                  <a:close/>
                </a:path>
              </a:pathLst>
            </a:custGeom>
            <a:solidFill>
              <a:srgbClr val="C4BCC5"/>
            </a:solidFill>
          </p:spPr>
          <p:txBody>
            <a:bodyPr wrap="square" lIns="0" tIns="0" rIns="0" bIns="0" rtlCol="0"/>
            <a:lstStyle/>
            <a:p>
              <a:endParaRPr/>
            </a:p>
          </p:txBody>
        </p:sp>
        <p:sp>
          <p:nvSpPr>
            <p:cNvPr id="1940" name="object 1943">
              <a:extLst>
                <a:ext uri="{FF2B5EF4-FFF2-40B4-BE49-F238E27FC236}">
                  <a16:creationId xmlns:a16="http://schemas.microsoft.com/office/drawing/2014/main" id="{E4AAAD6D-A784-43CC-28B5-618568B0BF20}"/>
                </a:ext>
              </a:extLst>
            </p:cNvPr>
            <p:cNvSpPr/>
            <p:nvPr/>
          </p:nvSpPr>
          <p:spPr>
            <a:xfrm>
              <a:off x="6395636" y="2596167"/>
              <a:ext cx="1270" cy="6985"/>
            </a:xfrm>
            <a:custGeom>
              <a:avLst/>
              <a:gdLst/>
              <a:ahLst/>
              <a:cxnLst/>
              <a:rect l="l" t="t" r="r" b="b"/>
              <a:pathLst>
                <a:path w="1270" h="6985">
                  <a:moveTo>
                    <a:pt x="876" y="0"/>
                  </a:moveTo>
                  <a:lnTo>
                    <a:pt x="0" y="0"/>
                  </a:lnTo>
                  <a:lnTo>
                    <a:pt x="0" y="6642"/>
                  </a:lnTo>
                  <a:lnTo>
                    <a:pt x="876" y="6642"/>
                  </a:lnTo>
                  <a:lnTo>
                    <a:pt x="876" y="0"/>
                  </a:lnTo>
                  <a:close/>
                </a:path>
              </a:pathLst>
            </a:custGeom>
            <a:solidFill>
              <a:srgbClr val="A1A4A5"/>
            </a:solidFill>
          </p:spPr>
          <p:txBody>
            <a:bodyPr wrap="square" lIns="0" tIns="0" rIns="0" bIns="0" rtlCol="0"/>
            <a:lstStyle/>
            <a:p>
              <a:endParaRPr/>
            </a:p>
          </p:txBody>
        </p:sp>
        <p:sp>
          <p:nvSpPr>
            <p:cNvPr id="1941" name="object 1944">
              <a:extLst>
                <a:ext uri="{FF2B5EF4-FFF2-40B4-BE49-F238E27FC236}">
                  <a16:creationId xmlns:a16="http://schemas.microsoft.com/office/drawing/2014/main" id="{8F9FDF77-1E47-21B5-E07B-DCDFBC48081D}"/>
                </a:ext>
              </a:extLst>
            </p:cNvPr>
            <p:cNvSpPr/>
            <p:nvPr/>
          </p:nvSpPr>
          <p:spPr>
            <a:xfrm>
              <a:off x="6196357" y="2598183"/>
              <a:ext cx="1270" cy="3810"/>
            </a:xfrm>
            <a:custGeom>
              <a:avLst/>
              <a:gdLst/>
              <a:ahLst/>
              <a:cxnLst/>
              <a:rect l="l" t="t" r="r" b="b"/>
              <a:pathLst>
                <a:path w="1270" h="3810">
                  <a:moveTo>
                    <a:pt x="0" y="0"/>
                  </a:moveTo>
                  <a:lnTo>
                    <a:pt x="0" y="3759"/>
                  </a:lnTo>
                  <a:lnTo>
                    <a:pt x="863" y="3759"/>
                  </a:lnTo>
                  <a:lnTo>
                    <a:pt x="571" y="2311"/>
                  </a:lnTo>
                  <a:lnTo>
                    <a:pt x="0" y="0"/>
                  </a:lnTo>
                  <a:close/>
                </a:path>
              </a:pathLst>
            </a:custGeom>
            <a:solidFill>
              <a:srgbClr val="B0B3B3"/>
            </a:solidFill>
          </p:spPr>
          <p:txBody>
            <a:bodyPr wrap="square" lIns="0" tIns="0" rIns="0" bIns="0" rtlCol="0"/>
            <a:lstStyle/>
            <a:p>
              <a:endParaRPr/>
            </a:p>
          </p:txBody>
        </p:sp>
        <p:sp>
          <p:nvSpPr>
            <p:cNvPr id="1942" name="object 1945">
              <a:extLst>
                <a:ext uri="{FF2B5EF4-FFF2-40B4-BE49-F238E27FC236}">
                  <a16:creationId xmlns:a16="http://schemas.microsoft.com/office/drawing/2014/main" id="{B5893DE7-D2AB-5D68-4DA1-D88FFB509DA9}"/>
                </a:ext>
              </a:extLst>
            </p:cNvPr>
            <p:cNvSpPr/>
            <p:nvPr/>
          </p:nvSpPr>
          <p:spPr>
            <a:xfrm>
              <a:off x="6262785" y="2596163"/>
              <a:ext cx="1270" cy="5080"/>
            </a:xfrm>
            <a:custGeom>
              <a:avLst/>
              <a:gdLst/>
              <a:ahLst/>
              <a:cxnLst/>
              <a:rect l="l" t="t" r="r" b="b"/>
              <a:pathLst>
                <a:path w="1270" h="5080">
                  <a:moveTo>
                    <a:pt x="863" y="0"/>
                  </a:moveTo>
                  <a:lnTo>
                    <a:pt x="0" y="0"/>
                  </a:lnTo>
                  <a:lnTo>
                    <a:pt x="0" y="4914"/>
                  </a:lnTo>
                  <a:lnTo>
                    <a:pt x="863" y="4914"/>
                  </a:lnTo>
                  <a:lnTo>
                    <a:pt x="863" y="0"/>
                  </a:lnTo>
                  <a:close/>
                </a:path>
              </a:pathLst>
            </a:custGeom>
            <a:solidFill>
              <a:srgbClr val="C77662"/>
            </a:solidFill>
          </p:spPr>
          <p:txBody>
            <a:bodyPr wrap="square" lIns="0" tIns="0" rIns="0" bIns="0" rtlCol="0"/>
            <a:lstStyle/>
            <a:p>
              <a:endParaRPr/>
            </a:p>
          </p:txBody>
        </p:sp>
        <p:sp>
          <p:nvSpPr>
            <p:cNvPr id="1943" name="object 1946">
              <a:extLst>
                <a:ext uri="{FF2B5EF4-FFF2-40B4-BE49-F238E27FC236}">
                  <a16:creationId xmlns:a16="http://schemas.microsoft.com/office/drawing/2014/main" id="{A4E046D2-2B71-8752-6A3A-D168123EC47F}"/>
                </a:ext>
              </a:extLst>
            </p:cNvPr>
            <p:cNvSpPr/>
            <p:nvPr/>
          </p:nvSpPr>
          <p:spPr>
            <a:xfrm>
              <a:off x="6280110" y="2596169"/>
              <a:ext cx="1270" cy="5080"/>
            </a:xfrm>
            <a:custGeom>
              <a:avLst/>
              <a:gdLst/>
              <a:ahLst/>
              <a:cxnLst/>
              <a:rect l="l" t="t" r="r" b="b"/>
              <a:pathLst>
                <a:path w="1270" h="5080">
                  <a:moveTo>
                    <a:pt x="876" y="0"/>
                  </a:moveTo>
                  <a:lnTo>
                    <a:pt x="0" y="0"/>
                  </a:lnTo>
                  <a:lnTo>
                    <a:pt x="292" y="1435"/>
                  </a:lnTo>
                  <a:lnTo>
                    <a:pt x="876" y="4914"/>
                  </a:lnTo>
                  <a:lnTo>
                    <a:pt x="876" y="0"/>
                  </a:lnTo>
                  <a:close/>
                </a:path>
              </a:pathLst>
            </a:custGeom>
            <a:solidFill>
              <a:srgbClr val="B45743"/>
            </a:solidFill>
          </p:spPr>
          <p:txBody>
            <a:bodyPr wrap="square" lIns="0" tIns="0" rIns="0" bIns="0" rtlCol="0"/>
            <a:lstStyle/>
            <a:p>
              <a:endParaRPr/>
            </a:p>
          </p:txBody>
        </p:sp>
        <p:sp>
          <p:nvSpPr>
            <p:cNvPr id="1944" name="object 1947">
              <a:extLst>
                <a:ext uri="{FF2B5EF4-FFF2-40B4-BE49-F238E27FC236}">
                  <a16:creationId xmlns:a16="http://schemas.microsoft.com/office/drawing/2014/main" id="{A4F68BA0-4459-5E31-6981-735D46D96600}"/>
                </a:ext>
              </a:extLst>
            </p:cNvPr>
            <p:cNvSpPr/>
            <p:nvPr/>
          </p:nvSpPr>
          <p:spPr>
            <a:xfrm>
              <a:off x="6281560" y="2590397"/>
              <a:ext cx="1905" cy="10795"/>
            </a:xfrm>
            <a:custGeom>
              <a:avLst/>
              <a:gdLst/>
              <a:ahLst/>
              <a:cxnLst/>
              <a:rect l="l" t="t" r="r" b="b"/>
              <a:pathLst>
                <a:path w="1904" h="10794">
                  <a:moveTo>
                    <a:pt x="0" y="0"/>
                  </a:moveTo>
                  <a:lnTo>
                    <a:pt x="0" y="2298"/>
                  </a:lnTo>
                  <a:lnTo>
                    <a:pt x="571" y="5765"/>
                  </a:lnTo>
                  <a:lnTo>
                    <a:pt x="571" y="10680"/>
                  </a:lnTo>
                  <a:lnTo>
                    <a:pt x="1447" y="10680"/>
                  </a:lnTo>
                  <a:lnTo>
                    <a:pt x="863" y="6921"/>
                  </a:lnTo>
                  <a:lnTo>
                    <a:pt x="292" y="3454"/>
                  </a:lnTo>
                  <a:lnTo>
                    <a:pt x="0" y="0"/>
                  </a:lnTo>
                  <a:close/>
                </a:path>
              </a:pathLst>
            </a:custGeom>
            <a:solidFill>
              <a:srgbClr val="E3AA99"/>
            </a:solidFill>
          </p:spPr>
          <p:txBody>
            <a:bodyPr wrap="square" lIns="0" tIns="0" rIns="0" bIns="0" rtlCol="0"/>
            <a:lstStyle/>
            <a:p>
              <a:endParaRPr/>
            </a:p>
          </p:txBody>
        </p:sp>
        <p:sp>
          <p:nvSpPr>
            <p:cNvPr id="1945" name="object 1948">
              <a:extLst>
                <a:ext uri="{FF2B5EF4-FFF2-40B4-BE49-F238E27FC236}">
                  <a16:creationId xmlns:a16="http://schemas.microsoft.com/office/drawing/2014/main" id="{5B2E709E-89DB-D81A-5AD5-8423D1D19C6F}"/>
                </a:ext>
              </a:extLst>
            </p:cNvPr>
            <p:cNvSpPr/>
            <p:nvPr/>
          </p:nvSpPr>
          <p:spPr>
            <a:xfrm>
              <a:off x="6396507" y="2597035"/>
              <a:ext cx="1270" cy="4445"/>
            </a:xfrm>
            <a:custGeom>
              <a:avLst/>
              <a:gdLst/>
              <a:ahLst/>
              <a:cxnLst/>
              <a:rect l="l" t="t" r="r" b="b"/>
              <a:pathLst>
                <a:path w="1270" h="4444">
                  <a:moveTo>
                    <a:pt x="1155" y="0"/>
                  </a:moveTo>
                  <a:lnTo>
                    <a:pt x="0" y="0"/>
                  </a:lnTo>
                  <a:lnTo>
                    <a:pt x="0" y="4038"/>
                  </a:lnTo>
                  <a:lnTo>
                    <a:pt x="1155" y="4038"/>
                  </a:lnTo>
                  <a:lnTo>
                    <a:pt x="1155" y="0"/>
                  </a:lnTo>
                  <a:close/>
                </a:path>
              </a:pathLst>
            </a:custGeom>
            <a:solidFill>
              <a:srgbClr val="BABCBC"/>
            </a:solidFill>
          </p:spPr>
          <p:txBody>
            <a:bodyPr wrap="square" lIns="0" tIns="0" rIns="0" bIns="0" rtlCol="0"/>
            <a:lstStyle/>
            <a:p>
              <a:endParaRPr/>
            </a:p>
          </p:txBody>
        </p:sp>
        <p:sp>
          <p:nvSpPr>
            <p:cNvPr id="1946" name="object 1949">
              <a:extLst>
                <a:ext uri="{FF2B5EF4-FFF2-40B4-BE49-F238E27FC236}">
                  <a16:creationId xmlns:a16="http://schemas.microsoft.com/office/drawing/2014/main" id="{50B418A9-96E2-0452-6B77-0350EF5B7939}"/>
                </a:ext>
              </a:extLst>
            </p:cNvPr>
            <p:cNvSpPr/>
            <p:nvPr/>
          </p:nvSpPr>
          <p:spPr>
            <a:xfrm>
              <a:off x="6207909" y="2595591"/>
              <a:ext cx="1270" cy="4445"/>
            </a:xfrm>
            <a:custGeom>
              <a:avLst/>
              <a:gdLst/>
              <a:ahLst/>
              <a:cxnLst/>
              <a:rect l="l" t="t" r="r" b="b"/>
              <a:pathLst>
                <a:path w="1270" h="4444">
                  <a:moveTo>
                    <a:pt x="0" y="0"/>
                  </a:moveTo>
                  <a:lnTo>
                    <a:pt x="0" y="4330"/>
                  </a:lnTo>
                  <a:lnTo>
                    <a:pt x="863" y="4330"/>
                  </a:lnTo>
                  <a:lnTo>
                    <a:pt x="0" y="0"/>
                  </a:lnTo>
                  <a:close/>
                </a:path>
              </a:pathLst>
            </a:custGeom>
            <a:solidFill>
              <a:srgbClr val="999C9D"/>
            </a:solidFill>
          </p:spPr>
          <p:txBody>
            <a:bodyPr wrap="square" lIns="0" tIns="0" rIns="0" bIns="0" rtlCol="0"/>
            <a:lstStyle/>
            <a:p>
              <a:endParaRPr/>
            </a:p>
          </p:txBody>
        </p:sp>
        <p:sp>
          <p:nvSpPr>
            <p:cNvPr id="1947" name="object 1950">
              <a:extLst>
                <a:ext uri="{FF2B5EF4-FFF2-40B4-BE49-F238E27FC236}">
                  <a16:creationId xmlns:a16="http://schemas.microsoft.com/office/drawing/2014/main" id="{E0034E68-7CB5-7274-376C-BC3E9C294BB1}"/>
                </a:ext>
              </a:extLst>
            </p:cNvPr>
            <p:cNvSpPr/>
            <p:nvPr/>
          </p:nvSpPr>
          <p:spPr>
            <a:xfrm>
              <a:off x="6261916" y="2595299"/>
              <a:ext cx="1270" cy="5080"/>
            </a:xfrm>
            <a:custGeom>
              <a:avLst/>
              <a:gdLst/>
              <a:ahLst/>
              <a:cxnLst/>
              <a:rect l="l" t="t" r="r" b="b"/>
              <a:pathLst>
                <a:path w="1270" h="5080">
                  <a:moveTo>
                    <a:pt x="863" y="0"/>
                  </a:moveTo>
                  <a:lnTo>
                    <a:pt x="0" y="0"/>
                  </a:lnTo>
                  <a:lnTo>
                    <a:pt x="0" y="4622"/>
                  </a:lnTo>
                  <a:lnTo>
                    <a:pt x="863" y="4622"/>
                  </a:lnTo>
                  <a:lnTo>
                    <a:pt x="863" y="0"/>
                  </a:lnTo>
                  <a:close/>
                </a:path>
              </a:pathLst>
            </a:custGeom>
            <a:solidFill>
              <a:srgbClr val="9A9D95"/>
            </a:solidFill>
          </p:spPr>
          <p:txBody>
            <a:bodyPr wrap="square" lIns="0" tIns="0" rIns="0" bIns="0" rtlCol="0"/>
            <a:lstStyle/>
            <a:p>
              <a:endParaRPr/>
            </a:p>
          </p:txBody>
        </p:sp>
        <p:sp>
          <p:nvSpPr>
            <p:cNvPr id="1948" name="object 1951">
              <a:extLst>
                <a:ext uri="{FF2B5EF4-FFF2-40B4-BE49-F238E27FC236}">
                  <a16:creationId xmlns:a16="http://schemas.microsoft.com/office/drawing/2014/main" id="{42678030-314D-04B3-ABC0-EF676A7B6367}"/>
                </a:ext>
              </a:extLst>
            </p:cNvPr>
            <p:cNvSpPr/>
            <p:nvPr/>
          </p:nvSpPr>
          <p:spPr>
            <a:xfrm>
              <a:off x="6263650" y="2591261"/>
              <a:ext cx="1270" cy="8890"/>
            </a:xfrm>
            <a:custGeom>
              <a:avLst/>
              <a:gdLst/>
              <a:ahLst/>
              <a:cxnLst/>
              <a:rect l="l" t="t" r="r" b="b"/>
              <a:pathLst>
                <a:path w="1270" h="8889">
                  <a:moveTo>
                    <a:pt x="1155" y="0"/>
                  </a:moveTo>
                  <a:lnTo>
                    <a:pt x="571" y="1435"/>
                  </a:lnTo>
                  <a:lnTo>
                    <a:pt x="0" y="4902"/>
                  </a:lnTo>
                  <a:lnTo>
                    <a:pt x="0" y="8661"/>
                  </a:lnTo>
                  <a:lnTo>
                    <a:pt x="1155" y="8661"/>
                  </a:lnTo>
                  <a:lnTo>
                    <a:pt x="1155" y="0"/>
                  </a:lnTo>
                  <a:close/>
                </a:path>
              </a:pathLst>
            </a:custGeom>
            <a:solidFill>
              <a:srgbClr val="A64E3C"/>
            </a:solidFill>
          </p:spPr>
          <p:txBody>
            <a:bodyPr wrap="square" lIns="0" tIns="0" rIns="0" bIns="0" rtlCol="0"/>
            <a:lstStyle/>
            <a:p>
              <a:endParaRPr/>
            </a:p>
          </p:txBody>
        </p:sp>
        <p:sp>
          <p:nvSpPr>
            <p:cNvPr id="1949" name="object 1952">
              <a:extLst>
                <a:ext uri="{FF2B5EF4-FFF2-40B4-BE49-F238E27FC236}">
                  <a16:creationId xmlns:a16="http://schemas.microsoft.com/office/drawing/2014/main" id="{2CC28781-0455-47CE-4E1A-579E019F1534}"/>
                </a:ext>
              </a:extLst>
            </p:cNvPr>
            <p:cNvSpPr/>
            <p:nvPr/>
          </p:nvSpPr>
          <p:spPr>
            <a:xfrm>
              <a:off x="6280975" y="2596172"/>
              <a:ext cx="1270" cy="3810"/>
            </a:xfrm>
            <a:custGeom>
              <a:avLst/>
              <a:gdLst/>
              <a:ahLst/>
              <a:cxnLst/>
              <a:rect l="l" t="t" r="r" b="b"/>
              <a:pathLst>
                <a:path w="1270" h="3810">
                  <a:moveTo>
                    <a:pt x="1155" y="0"/>
                  </a:moveTo>
                  <a:lnTo>
                    <a:pt x="0" y="0"/>
                  </a:lnTo>
                  <a:lnTo>
                    <a:pt x="0" y="3759"/>
                  </a:lnTo>
                  <a:lnTo>
                    <a:pt x="1155" y="3759"/>
                  </a:lnTo>
                  <a:lnTo>
                    <a:pt x="1155" y="0"/>
                  </a:lnTo>
                  <a:close/>
                </a:path>
              </a:pathLst>
            </a:custGeom>
            <a:solidFill>
              <a:srgbClr val="C77662"/>
            </a:solidFill>
          </p:spPr>
          <p:txBody>
            <a:bodyPr wrap="square" lIns="0" tIns="0" rIns="0" bIns="0" rtlCol="0"/>
            <a:lstStyle/>
            <a:p>
              <a:endParaRPr/>
            </a:p>
          </p:txBody>
        </p:sp>
        <p:sp>
          <p:nvSpPr>
            <p:cNvPr id="1950" name="object 1953">
              <a:extLst>
                <a:ext uri="{FF2B5EF4-FFF2-40B4-BE49-F238E27FC236}">
                  <a16:creationId xmlns:a16="http://schemas.microsoft.com/office/drawing/2014/main" id="{8B2DEE15-277F-B8FD-E0E0-656F99C34EBD}"/>
                </a:ext>
              </a:extLst>
            </p:cNvPr>
            <p:cNvSpPr/>
            <p:nvPr/>
          </p:nvSpPr>
          <p:spPr>
            <a:xfrm>
              <a:off x="6348561" y="2418261"/>
              <a:ext cx="17145" cy="182245"/>
            </a:xfrm>
            <a:custGeom>
              <a:avLst/>
              <a:gdLst/>
              <a:ahLst/>
              <a:cxnLst/>
              <a:rect l="l" t="t" r="r" b="b"/>
              <a:pathLst>
                <a:path w="17145" h="182244">
                  <a:moveTo>
                    <a:pt x="16751" y="0"/>
                  </a:moveTo>
                  <a:lnTo>
                    <a:pt x="12364" y="5158"/>
                  </a:lnTo>
                  <a:lnTo>
                    <a:pt x="10252" y="11587"/>
                  </a:lnTo>
                  <a:lnTo>
                    <a:pt x="9439" y="18718"/>
                  </a:lnTo>
                  <a:lnTo>
                    <a:pt x="8953" y="25984"/>
                  </a:lnTo>
                  <a:lnTo>
                    <a:pt x="10592" y="39600"/>
                  </a:lnTo>
                  <a:lnTo>
                    <a:pt x="7692" y="67580"/>
                  </a:lnTo>
                  <a:lnTo>
                    <a:pt x="9817" y="80860"/>
                  </a:lnTo>
                  <a:lnTo>
                    <a:pt x="8089" y="129095"/>
                  </a:lnTo>
                  <a:lnTo>
                    <a:pt x="2635" y="155159"/>
                  </a:lnTo>
                  <a:lnTo>
                    <a:pt x="735" y="168246"/>
                  </a:lnTo>
                  <a:lnTo>
                    <a:pt x="0" y="181660"/>
                  </a:lnTo>
                  <a:lnTo>
                    <a:pt x="5194" y="170103"/>
                  </a:lnTo>
                  <a:lnTo>
                    <a:pt x="6642" y="163461"/>
                  </a:lnTo>
                  <a:lnTo>
                    <a:pt x="9245" y="162598"/>
                  </a:lnTo>
                  <a:lnTo>
                    <a:pt x="14731" y="129959"/>
                  </a:lnTo>
                  <a:lnTo>
                    <a:pt x="14657" y="106210"/>
                  </a:lnTo>
                  <a:lnTo>
                    <a:pt x="13997" y="94465"/>
                  </a:lnTo>
                  <a:lnTo>
                    <a:pt x="12420" y="82880"/>
                  </a:lnTo>
                  <a:lnTo>
                    <a:pt x="14147" y="82016"/>
                  </a:lnTo>
                  <a:lnTo>
                    <a:pt x="15414" y="59312"/>
                  </a:lnTo>
                  <a:lnTo>
                    <a:pt x="15535" y="31595"/>
                  </a:lnTo>
                  <a:lnTo>
                    <a:pt x="16818" y="6415"/>
                  </a:lnTo>
                  <a:lnTo>
                    <a:pt x="16751" y="0"/>
                  </a:lnTo>
                  <a:close/>
                </a:path>
              </a:pathLst>
            </a:custGeom>
            <a:solidFill>
              <a:srgbClr val="6E2522"/>
            </a:solidFill>
          </p:spPr>
          <p:txBody>
            <a:bodyPr wrap="square" lIns="0" tIns="0" rIns="0" bIns="0" rtlCol="0"/>
            <a:lstStyle/>
            <a:p>
              <a:endParaRPr/>
            </a:p>
          </p:txBody>
        </p:sp>
        <p:sp>
          <p:nvSpPr>
            <p:cNvPr id="1951" name="object 1954">
              <a:extLst>
                <a:ext uri="{FF2B5EF4-FFF2-40B4-BE49-F238E27FC236}">
                  <a16:creationId xmlns:a16="http://schemas.microsoft.com/office/drawing/2014/main" id="{7C667D41-D3E1-7508-B101-57EE90CAC980}"/>
                </a:ext>
              </a:extLst>
            </p:cNvPr>
            <p:cNvSpPr/>
            <p:nvPr/>
          </p:nvSpPr>
          <p:spPr>
            <a:xfrm>
              <a:off x="6396504" y="2588945"/>
              <a:ext cx="1270" cy="8255"/>
            </a:xfrm>
            <a:custGeom>
              <a:avLst/>
              <a:gdLst/>
              <a:ahLst/>
              <a:cxnLst/>
              <a:rect l="l" t="t" r="r" b="b"/>
              <a:pathLst>
                <a:path w="1270" h="8255">
                  <a:moveTo>
                    <a:pt x="584" y="0"/>
                  </a:moveTo>
                  <a:lnTo>
                    <a:pt x="279" y="2311"/>
                  </a:lnTo>
                  <a:lnTo>
                    <a:pt x="0" y="4622"/>
                  </a:lnTo>
                  <a:lnTo>
                    <a:pt x="0" y="8089"/>
                  </a:lnTo>
                  <a:lnTo>
                    <a:pt x="1155" y="8089"/>
                  </a:lnTo>
                  <a:lnTo>
                    <a:pt x="1155" y="584"/>
                  </a:lnTo>
                  <a:lnTo>
                    <a:pt x="584" y="0"/>
                  </a:lnTo>
                  <a:close/>
                </a:path>
              </a:pathLst>
            </a:custGeom>
            <a:solidFill>
              <a:srgbClr val="B0B3B3"/>
            </a:solidFill>
          </p:spPr>
          <p:txBody>
            <a:bodyPr wrap="square" lIns="0" tIns="0" rIns="0" bIns="0" rtlCol="0"/>
            <a:lstStyle/>
            <a:p>
              <a:endParaRPr/>
            </a:p>
          </p:txBody>
        </p:sp>
        <p:sp>
          <p:nvSpPr>
            <p:cNvPr id="1952" name="object 1955">
              <a:extLst>
                <a:ext uri="{FF2B5EF4-FFF2-40B4-BE49-F238E27FC236}">
                  <a16:creationId xmlns:a16="http://schemas.microsoft.com/office/drawing/2014/main" id="{BC7F1EF7-2271-293E-415A-80A8238F6139}"/>
                </a:ext>
              </a:extLst>
            </p:cNvPr>
            <p:cNvSpPr/>
            <p:nvPr/>
          </p:nvSpPr>
          <p:spPr>
            <a:xfrm>
              <a:off x="6262785" y="2577970"/>
              <a:ext cx="3175" cy="18415"/>
            </a:xfrm>
            <a:custGeom>
              <a:avLst/>
              <a:gdLst/>
              <a:ahLst/>
              <a:cxnLst/>
              <a:rect l="l" t="t" r="r" b="b"/>
              <a:pathLst>
                <a:path w="3175" h="18414">
                  <a:moveTo>
                    <a:pt x="2019" y="0"/>
                  </a:moveTo>
                  <a:lnTo>
                    <a:pt x="863" y="0"/>
                  </a:lnTo>
                  <a:lnTo>
                    <a:pt x="0" y="11556"/>
                  </a:lnTo>
                  <a:lnTo>
                    <a:pt x="0" y="18199"/>
                  </a:lnTo>
                  <a:lnTo>
                    <a:pt x="863" y="18199"/>
                  </a:lnTo>
                  <a:lnTo>
                    <a:pt x="1447" y="14731"/>
                  </a:lnTo>
                  <a:lnTo>
                    <a:pt x="2019" y="13284"/>
                  </a:lnTo>
                  <a:lnTo>
                    <a:pt x="2311" y="11556"/>
                  </a:lnTo>
                  <a:lnTo>
                    <a:pt x="2882" y="8674"/>
                  </a:lnTo>
                  <a:lnTo>
                    <a:pt x="2019" y="0"/>
                  </a:lnTo>
                  <a:close/>
                </a:path>
              </a:pathLst>
            </a:custGeom>
            <a:solidFill>
              <a:srgbClr val="B7654F"/>
            </a:solidFill>
          </p:spPr>
          <p:txBody>
            <a:bodyPr wrap="square" lIns="0" tIns="0" rIns="0" bIns="0" rtlCol="0"/>
            <a:lstStyle/>
            <a:p>
              <a:endParaRPr/>
            </a:p>
          </p:txBody>
        </p:sp>
        <p:sp>
          <p:nvSpPr>
            <p:cNvPr id="1953" name="object 1956">
              <a:extLst>
                <a:ext uri="{FF2B5EF4-FFF2-40B4-BE49-F238E27FC236}">
                  <a16:creationId xmlns:a16="http://schemas.microsoft.com/office/drawing/2014/main" id="{CFA024EF-D117-72FD-668D-4FF03D959739}"/>
                </a:ext>
              </a:extLst>
            </p:cNvPr>
            <p:cNvSpPr/>
            <p:nvPr/>
          </p:nvSpPr>
          <p:spPr>
            <a:xfrm>
              <a:off x="6280110" y="2592410"/>
              <a:ext cx="1270" cy="3810"/>
            </a:xfrm>
            <a:custGeom>
              <a:avLst/>
              <a:gdLst/>
              <a:ahLst/>
              <a:cxnLst/>
              <a:rect l="l" t="t" r="r" b="b"/>
              <a:pathLst>
                <a:path w="1270" h="3810">
                  <a:moveTo>
                    <a:pt x="876" y="0"/>
                  </a:moveTo>
                  <a:lnTo>
                    <a:pt x="0" y="0"/>
                  </a:lnTo>
                  <a:lnTo>
                    <a:pt x="0" y="3759"/>
                  </a:lnTo>
                  <a:lnTo>
                    <a:pt x="876" y="3759"/>
                  </a:lnTo>
                  <a:lnTo>
                    <a:pt x="876" y="0"/>
                  </a:lnTo>
                  <a:close/>
                </a:path>
              </a:pathLst>
            </a:custGeom>
            <a:solidFill>
              <a:srgbClr val="C56853"/>
            </a:solidFill>
          </p:spPr>
          <p:txBody>
            <a:bodyPr wrap="square" lIns="0" tIns="0" rIns="0" bIns="0" rtlCol="0"/>
            <a:lstStyle/>
            <a:p>
              <a:endParaRPr/>
            </a:p>
          </p:txBody>
        </p:sp>
        <p:sp>
          <p:nvSpPr>
            <p:cNvPr id="1954" name="object 1957">
              <a:extLst>
                <a:ext uri="{FF2B5EF4-FFF2-40B4-BE49-F238E27FC236}">
                  <a16:creationId xmlns:a16="http://schemas.microsoft.com/office/drawing/2014/main" id="{7363F30A-57E3-06DD-C079-77EB59C78D4C}"/>
                </a:ext>
              </a:extLst>
            </p:cNvPr>
            <p:cNvSpPr/>
            <p:nvPr/>
          </p:nvSpPr>
          <p:spPr>
            <a:xfrm>
              <a:off x="6280980" y="2590975"/>
              <a:ext cx="1270" cy="5715"/>
            </a:xfrm>
            <a:custGeom>
              <a:avLst/>
              <a:gdLst/>
              <a:ahLst/>
              <a:cxnLst/>
              <a:rect l="l" t="t" r="r" b="b"/>
              <a:pathLst>
                <a:path w="1270" h="5714">
                  <a:moveTo>
                    <a:pt x="571" y="0"/>
                  </a:moveTo>
                  <a:lnTo>
                    <a:pt x="279" y="279"/>
                  </a:lnTo>
                  <a:lnTo>
                    <a:pt x="0" y="863"/>
                  </a:lnTo>
                  <a:lnTo>
                    <a:pt x="0" y="5194"/>
                  </a:lnTo>
                  <a:lnTo>
                    <a:pt x="1155" y="5194"/>
                  </a:lnTo>
                  <a:lnTo>
                    <a:pt x="571" y="1727"/>
                  </a:lnTo>
                  <a:lnTo>
                    <a:pt x="571" y="0"/>
                  </a:lnTo>
                  <a:close/>
                </a:path>
              </a:pathLst>
            </a:custGeom>
            <a:solidFill>
              <a:srgbClr val="DC8772"/>
            </a:solidFill>
          </p:spPr>
          <p:txBody>
            <a:bodyPr wrap="square" lIns="0" tIns="0" rIns="0" bIns="0" rtlCol="0"/>
            <a:lstStyle/>
            <a:p>
              <a:endParaRPr/>
            </a:p>
          </p:txBody>
        </p:sp>
        <p:sp>
          <p:nvSpPr>
            <p:cNvPr id="1955" name="object 1958">
              <a:extLst>
                <a:ext uri="{FF2B5EF4-FFF2-40B4-BE49-F238E27FC236}">
                  <a16:creationId xmlns:a16="http://schemas.microsoft.com/office/drawing/2014/main" id="{1E5AC3D7-DCF1-6A0C-A5D0-C219EA1AE23C}"/>
                </a:ext>
              </a:extLst>
            </p:cNvPr>
            <p:cNvSpPr/>
            <p:nvPr/>
          </p:nvSpPr>
          <p:spPr>
            <a:xfrm>
              <a:off x="6395636" y="2566705"/>
              <a:ext cx="2540" cy="29845"/>
            </a:xfrm>
            <a:custGeom>
              <a:avLst/>
              <a:gdLst/>
              <a:ahLst/>
              <a:cxnLst/>
              <a:rect l="l" t="t" r="r" b="b"/>
              <a:pathLst>
                <a:path w="2539" h="29844">
                  <a:moveTo>
                    <a:pt x="2032" y="0"/>
                  </a:moveTo>
                  <a:lnTo>
                    <a:pt x="876" y="0"/>
                  </a:lnTo>
                  <a:lnTo>
                    <a:pt x="876" y="14160"/>
                  </a:lnTo>
                  <a:lnTo>
                    <a:pt x="0" y="18783"/>
                  </a:lnTo>
                  <a:lnTo>
                    <a:pt x="0" y="29464"/>
                  </a:lnTo>
                  <a:lnTo>
                    <a:pt x="876" y="29464"/>
                  </a:lnTo>
                  <a:lnTo>
                    <a:pt x="876" y="26860"/>
                  </a:lnTo>
                  <a:lnTo>
                    <a:pt x="1447" y="22237"/>
                  </a:lnTo>
                  <a:lnTo>
                    <a:pt x="2311" y="17335"/>
                  </a:lnTo>
                  <a:lnTo>
                    <a:pt x="2311" y="16471"/>
                  </a:lnTo>
                  <a:lnTo>
                    <a:pt x="2032" y="14160"/>
                  </a:lnTo>
                  <a:lnTo>
                    <a:pt x="2032" y="0"/>
                  </a:lnTo>
                  <a:close/>
                </a:path>
              </a:pathLst>
            </a:custGeom>
            <a:solidFill>
              <a:srgbClr val="919495"/>
            </a:solidFill>
          </p:spPr>
          <p:txBody>
            <a:bodyPr wrap="square" lIns="0" tIns="0" rIns="0" bIns="0" rtlCol="0"/>
            <a:lstStyle/>
            <a:p>
              <a:endParaRPr/>
            </a:p>
          </p:txBody>
        </p:sp>
        <p:sp>
          <p:nvSpPr>
            <p:cNvPr id="1956" name="object 1959">
              <a:extLst>
                <a:ext uri="{FF2B5EF4-FFF2-40B4-BE49-F238E27FC236}">
                  <a16:creationId xmlns:a16="http://schemas.microsoft.com/office/drawing/2014/main" id="{3880CBA2-C6BA-114A-8212-755A4FC0C3C3}"/>
                </a:ext>
              </a:extLst>
            </p:cNvPr>
            <p:cNvSpPr/>
            <p:nvPr/>
          </p:nvSpPr>
          <p:spPr>
            <a:xfrm>
              <a:off x="6261916" y="2589522"/>
              <a:ext cx="1270" cy="6350"/>
            </a:xfrm>
            <a:custGeom>
              <a:avLst/>
              <a:gdLst/>
              <a:ahLst/>
              <a:cxnLst/>
              <a:rect l="l" t="t" r="r" b="b"/>
              <a:pathLst>
                <a:path w="1270" h="6350">
                  <a:moveTo>
                    <a:pt x="863" y="0"/>
                  </a:moveTo>
                  <a:lnTo>
                    <a:pt x="0" y="0"/>
                  </a:lnTo>
                  <a:lnTo>
                    <a:pt x="0" y="5778"/>
                  </a:lnTo>
                  <a:lnTo>
                    <a:pt x="863" y="5778"/>
                  </a:lnTo>
                  <a:lnTo>
                    <a:pt x="863" y="0"/>
                  </a:lnTo>
                  <a:close/>
                </a:path>
              </a:pathLst>
            </a:custGeom>
            <a:solidFill>
              <a:srgbClr val="91736E"/>
            </a:solidFill>
          </p:spPr>
          <p:txBody>
            <a:bodyPr wrap="square" lIns="0" tIns="0" rIns="0" bIns="0" rtlCol="0"/>
            <a:lstStyle/>
            <a:p>
              <a:endParaRPr/>
            </a:p>
          </p:txBody>
        </p:sp>
        <p:sp>
          <p:nvSpPr>
            <p:cNvPr id="1957" name="object 1960">
              <a:extLst>
                <a:ext uri="{FF2B5EF4-FFF2-40B4-BE49-F238E27FC236}">
                  <a16:creationId xmlns:a16="http://schemas.microsoft.com/office/drawing/2014/main" id="{9F93DC96-2E5A-AB70-D8D3-F13E5667EA6C}"/>
                </a:ext>
              </a:extLst>
            </p:cNvPr>
            <p:cNvSpPr/>
            <p:nvPr/>
          </p:nvSpPr>
          <p:spPr>
            <a:xfrm>
              <a:off x="6311007" y="2592413"/>
              <a:ext cx="1270" cy="3175"/>
            </a:xfrm>
            <a:custGeom>
              <a:avLst/>
              <a:gdLst/>
              <a:ahLst/>
              <a:cxnLst/>
              <a:rect l="l" t="t" r="r" b="b"/>
              <a:pathLst>
                <a:path w="1270" h="3175">
                  <a:moveTo>
                    <a:pt x="876" y="0"/>
                  </a:moveTo>
                  <a:lnTo>
                    <a:pt x="0" y="0"/>
                  </a:lnTo>
                  <a:lnTo>
                    <a:pt x="0" y="2882"/>
                  </a:lnTo>
                  <a:lnTo>
                    <a:pt x="876" y="2882"/>
                  </a:lnTo>
                  <a:lnTo>
                    <a:pt x="876" y="0"/>
                  </a:lnTo>
                  <a:close/>
                </a:path>
              </a:pathLst>
            </a:custGeom>
            <a:solidFill>
              <a:srgbClr val="CB8F83"/>
            </a:solidFill>
          </p:spPr>
          <p:txBody>
            <a:bodyPr wrap="square" lIns="0" tIns="0" rIns="0" bIns="0" rtlCol="0"/>
            <a:lstStyle/>
            <a:p>
              <a:endParaRPr/>
            </a:p>
          </p:txBody>
        </p:sp>
        <p:sp>
          <p:nvSpPr>
            <p:cNvPr id="1958" name="object 1961">
              <a:extLst>
                <a:ext uri="{FF2B5EF4-FFF2-40B4-BE49-F238E27FC236}">
                  <a16:creationId xmlns:a16="http://schemas.microsoft.com/office/drawing/2014/main" id="{F451F891-F66F-87A2-11A8-B46FB2018D2C}"/>
                </a:ext>
              </a:extLst>
            </p:cNvPr>
            <p:cNvSpPr/>
            <p:nvPr/>
          </p:nvSpPr>
          <p:spPr>
            <a:xfrm>
              <a:off x="6279244" y="2590391"/>
              <a:ext cx="1270" cy="3810"/>
            </a:xfrm>
            <a:custGeom>
              <a:avLst/>
              <a:gdLst/>
              <a:ahLst/>
              <a:cxnLst/>
              <a:rect l="l" t="t" r="r" b="b"/>
              <a:pathLst>
                <a:path w="1270" h="3810">
                  <a:moveTo>
                    <a:pt x="863" y="0"/>
                  </a:moveTo>
                  <a:lnTo>
                    <a:pt x="0" y="0"/>
                  </a:lnTo>
                  <a:lnTo>
                    <a:pt x="584" y="2311"/>
                  </a:lnTo>
                  <a:lnTo>
                    <a:pt x="863" y="3759"/>
                  </a:lnTo>
                  <a:lnTo>
                    <a:pt x="863" y="0"/>
                  </a:lnTo>
                  <a:close/>
                </a:path>
              </a:pathLst>
            </a:custGeom>
            <a:solidFill>
              <a:srgbClr val="A64E3C"/>
            </a:solidFill>
          </p:spPr>
          <p:txBody>
            <a:bodyPr wrap="square" lIns="0" tIns="0" rIns="0" bIns="0" rtlCol="0"/>
            <a:lstStyle/>
            <a:p>
              <a:endParaRPr/>
            </a:p>
          </p:txBody>
        </p:sp>
        <p:sp>
          <p:nvSpPr>
            <p:cNvPr id="1959" name="object 1962">
              <a:extLst>
                <a:ext uri="{FF2B5EF4-FFF2-40B4-BE49-F238E27FC236}">
                  <a16:creationId xmlns:a16="http://schemas.microsoft.com/office/drawing/2014/main" id="{87C8AFCC-00CD-454D-F0EA-FEEA3CD2E049}"/>
                </a:ext>
              </a:extLst>
            </p:cNvPr>
            <p:cNvSpPr/>
            <p:nvPr/>
          </p:nvSpPr>
          <p:spPr>
            <a:xfrm>
              <a:off x="6207048" y="2589530"/>
              <a:ext cx="1270" cy="3810"/>
            </a:xfrm>
            <a:custGeom>
              <a:avLst/>
              <a:gdLst/>
              <a:ahLst/>
              <a:cxnLst/>
              <a:rect l="l" t="t" r="r" b="b"/>
              <a:pathLst>
                <a:path w="1270" h="3810">
                  <a:moveTo>
                    <a:pt x="863" y="0"/>
                  </a:moveTo>
                  <a:lnTo>
                    <a:pt x="0" y="0"/>
                  </a:lnTo>
                  <a:lnTo>
                    <a:pt x="0" y="3759"/>
                  </a:lnTo>
                  <a:lnTo>
                    <a:pt x="863" y="3759"/>
                  </a:lnTo>
                  <a:lnTo>
                    <a:pt x="863" y="0"/>
                  </a:lnTo>
                  <a:close/>
                </a:path>
              </a:pathLst>
            </a:custGeom>
            <a:solidFill>
              <a:srgbClr val="898C8D"/>
            </a:solidFill>
          </p:spPr>
          <p:txBody>
            <a:bodyPr wrap="square" lIns="0" tIns="0" rIns="0" bIns="0" rtlCol="0"/>
            <a:lstStyle/>
            <a:p>
              <a:endParaRPr/>
            </a:p>
          </p:txBody>
        </p:sp>
        <p:sp>
          <p:nvSpPr>
            <p:cNvPr id="1960" name="object 1963">
              <a:extLst>
                <a:ext uri="{FF2B5EF4-FFF2-40B4-BE49-F238E27FC236}">
                  <a16:creationId xmlns:a16="http://schemas.microsoft.com/office/drawing/2014/main" id="{62EAE95A-A5CC-4EB1-3EDF-D59E17F98E9E}"/>
                </a:ext>
              </a:extLst>
            </p:cNvPr>
            <p:cNvSpPr/>
            <p:nvPr/>
          </p:nvSpPr>
          <p:spPr>
            <a:xfrm>
              <a:off x="6280110" y="2585478"/>
              <a:ext cx="1905" cy="6985"/>
            </a:xfrm>
            <a:custGeom>
              <a:avLst/>
              <a:gdLst/>
              <a:ahLst/>
              <a:cxnLst/>
              <a:rect l="l" t="t" r="r" b="b"/>
              <a:pathLst>
                <a:path w="1904" h="6985">
                  <a:moveTo>
                    <a:pt x="876" y="0"/>
                  </a:moveTo>
                  <a:lnTo>
                    <a:pt x="0" y="0"/>
                  </a:lnTo>
                  <a:lnTo>
                    <a:pt x="0" y="6934"/>
                  </a:lnTo>
                  <a:lnTo>
                    <a:pt x="876" y="6934"/>
                  </a:lnTo>
                  <a:lnTo>
                    <a:pt x="876" y="6362"/>
                  </a:lnTo>
                  <a:lnTo>
                    <a:pt x="1155" y="5778"/>
                  </a:lnTo>
                  <a:lnTo>
                    <a:pt x="1447" y="5499"/>
                  </a:lnTo>
                  <a:lnTo>
                    <a:pt x="1447" y="4343"/>
                  </a:lnTo>
                  <a:lnTo>
                    <a:pt x="876" y="1447"/>
                  </a:lnTo>
                  <a:lnTo>
                    <a:pt x="876" y="0"/>
                  </a:lnTo>
                  <a:close/>
                </a:path>
              </a:pathLst>
            </a:custGeom>
            <a:solidFill>
              <a:srgbClr val="C77662"/>
            </a:solidFill>
          </p:spPr>
          <p:txBody>
            <a:bodyPr wrap="square" lIns="0" tIns="0" rIns="0" bIns="0" rtlCol="0"/>
            <a:lstStyle/>
            <a:p>
              <a:endParaRPr/>
            </a:p>
          </p:txBody>
        </p:sp>
        <p:sp>
          <p:nvSpPr>
            <p:cNvPr id="1961" name="object 1964">
              <a:extLst>
                <a:ext uri="{FF2B5EF4-FFF2-40B4-BE49-F238E27FC236}">
                  <a16:creationId xmlns:a16="http://schemas.microsoft.com/office/drawing/2014/main" id="{A391DCE6-9C7C-9C34-E98F-A2F8D2C72E35}"/>
                </a:ext>
              </a:extLst>
            </p:cNvPr>
            <p:cNvSpPr/>
            <p:nvPr/>
          </p:nvSpPr>
          <p:spPr>
            <a:xfrm>
              <a:off x="6311014" y="2565266"/>
              <a:ext cx="1905" cy="26034"/>
            </a:xfrm>
            <a:custGeom>
              <a:avLst/>
              <a:gdLst/>
              <a:ahLst/>
              <a:cxnLst/>
              <a:rect l="l" t="t" r="r" b="b"/>
              <a:pathLst>
                <a:path w="1904" h="26035">
                  <a:moveTo>
                    <a:pt x="876" y="0"/>
                  </a:moveTo>
                  <a:lnTo>
                    <a:pt x="0" y="0"/>
                  </a:lnTo>
                  <a:lnTo>
                    <a:pt x="876" y="25984"/>
                  </a:lnTo>
                  <a:lnTo>
                    <a:pt x="1739" y="14439"/>
                  </a:lnTo>
                  <a:lnTo>
                    <a:pt x="1739" y="13576"/>
                  </a:lnTo>
                  <a:lnTo>
                    <a:pt x="876" y="13576"/>
                  </a:lnTo>
                  <a:lnTo>
                    <a:pt x="876" y="4914"/>
                  </a:lnTo>
                  <a:lnTo>
                    <a:pt x="1739" y="4914"/>
                  </a:lnTo>
                  <a:lnTo>
                    <a:pt x="1447" y="3175"/>
                  </a:lnTo>
                  <a:lnTo>
                    <a:pt x="1155" y="1727"/>
                  </a:lnTo>
                  <a:lnTo>
                    <a:pt x="876" y="0"/>
                  </a:lnTo>
                  <a:close/>
                </a:path>
              </a:pathLst>
            </a:custGeom>
            <a:solidFill>
              <a:srgbClr val="CB8F83"/>
            </a:solidFill>
          </p:spPr>
          <p:txBody>
            <a:bodyPr wrap="square" lIns="0" tIns="0" rIns="0" bIns="0" rtlCol="0"/>
            <a:lstStyle/>
            <a:p>
              <a:endParaRPr/>
            </a:p>
          </p:txBody>
        </p:sp>
        <p:sp>
          <p:nvSpPr>
            <p:cNvPr id="1962" name="object 1965">
              <a:extLst>
                <a:ext uri="{FF2B5EF4-FFF2-40B4-BE49-F238E27FC236}">
                  <a16:creationId xmlns:a16="http://schemas.microsoft.com/office/drawing/2014/main" id="{92A70AB7-20D6-C325-DA0F-E751EBB0CB7A}"/>
                </a:ext>
              </a:extLst>
            </p:cNvPr>
            <p:cNvSpPr/>
            <p:nvPr/>
          </p:nvSpPr>
          <p:spPr>
            <a:xfrm>
              <a:off x="6260760" y="2586638"/>
              <a:ext cx="1270" cy="3810"/>
            </a:xfrm>
            <a:custGeom>
              <a:avLst/>
              <a:gdLst/>
              <a:ahLst/>
              <a:cxnLst/>
              <a:rect l="l" t="t" r="r" b="b"/>
              <a:pathLst>
                <a:path w="1270" h="3810">
                  <a:moveTo>
                    <a:pt x="1155" y="0"/>
                  </a:moveTo>
                  <a:lnTo>
                    <a:pt x="0" y="0"/>
                  </a:lnTo>
                  <a:lnTo>
                    <a:pt x="292" y="1155"/>
                  </a:lnTo>
                  <a:lnTo>
                    <a:pt x="571" y="2311"/>
                  </a:lnTo>
                  <a:lnTo>
                    <a:pt x="1155" y="3759"/>
                  </a:lnTo>
                  <a:lnTo>
                    <a:pt x="1155" y="0"/>
                  </a:lnTo>
                  <a:close/>
                </a:path>
              </a:pathLst>
            </a:custGeom>
            <a:solidFill>
              <a:srgbClr val="AE9FA0"/>
            </a:solidFill>
          </p:spPr>
          <p:txBody>
            <a:bodyPr wrap="square" lIns="0" tIns="0" rIns="0" bIns="0" rtlCol="0"/>
            <a:lstStyle/>
            <a:p>
              <a:endParaRPr/>
            </a:p>
          </p:txBody>
        </p:sp>
        <p:sp>
          <p:nvSpPr>
            <p:cNvPr id="1963" name="object 1966">
              <a:extLst>
                <a:ext uri="{FF2B5EF4-FFF2-40B4-BE49-F238E27FC236}">
                  <a16:creationId xmlns:a16="http://schemas.microsoft.com/office/drawing/2014/main" id="{59674FCE-94EE-E1A0-59E0-9385B23BE01C}"/>
                </a:ext>
              </a:extLst>
            </p:cNvPr>
            <p:cNvSpPr/>
            <p:nvPr/>
          </p:nvSpPr>
          <p:spPr>
            <a:xfrm>
              <a:off x="6264804" y="2364534"/>
              <a:ext cx="15875" cy="226060"/>
            </a:xfrm>
            <a:custGeom>
              <a:avLst/>
              <a:gdLst/>
              <a:ahLst/>
              <a:cxnLst/>
              <a:rect l="l" t="t" r="r" b="b"/>
              <a:pathLst>
                <a:path w="15875" h="226060">
                  <a:moveTo>
                    <a:pt x="2882" y="0"/>
                  </a:moveTo>
                  <a:lnTo>
                    <a:pt x="1727" y="0"/>
                  </a:lnTo>
                  <a:lnTo>
                    <a:pt x="1727" y="49098"/>
                  </a:lnTo>
                  <a:lnTo>
                    <a:pt x="2311" y="54305"/>
                  </a:lnTo>
                  <a:lnTo>
                    <a:pt x="2882" y="56616"/>
                  </a:lnTo>
                  <a:lnTo>
                    <a:pt x="2882" y="70180"/>
                  </a:lnTo>
                  <a:lnTo>
                    <a:pt x="2311" y="73647"/>
                  </a:lnTo>
                  <a:lnTo>
                    <a:pt x="1727" y="80873"/>
                  </a:lnTo>
                  <a:lnTo>
                    <a:pt x="2019" y="88671"/>
                  </a:lnTo>
                  <a:lnTo>
                    <a:pt x="1447" y="94449"/>
                  </a:lnTo>
                  <a:lnTo>
                    <a:pt x="0" y="101955"/>
                  </a:lnTo>
                  <a:lnTo>
                    <a:pt x="3211" y="116830"/>
                  </a:lnTo>
                  <a:lnTo>
                    <a:pt x="6642" y="139496"/>
                  </a:lnTo>
                  <a:lnTo>
                    <a:pt x="6642" y="141528"/>
                  </a:lnTo>
                  <a:lnTo>
                    <a:pt x="7505" y="144411"/>
                  </a:lnTo>
                  <a:lnTo>
                    <a:pt x="7505" y="147294"/>
                  </a:lnTo>
                  <a:lnTo>
                    <a:pt x="8661" y="147294"/>
                  </a:lnTo>
                  <a:lnTo>
                    <a:pt x="8661" y="156832"/>
                  </a:lnTo>
                  <a:lnTo>
                    <a:pt x="7505" y="156832"/>
                  </a:lnTo>
                  <a:lnTo>
                    <a:pt x="9817" y="161455"/>
                  </a:lnTo>
                  <a:lnTo>
                    <a:pt x="8661" y="168097"/>
                  </a:lnTo>
                  <a:lnTo>
                    <a:pt x="7505" y="173291"/>
                  </a:lnTo>
                  <a:lnTo>
                    <a:pt x="8661" y="190334"/>
                  </a:lnTo>
                  <a:lnTo>
                    <a:pt x="9525" y="198132"/>
                  </a:lnTo>
                  <a:lnTo>
                    <a:pt x="9525" y="200151"/>
                  </a:lnTo>
                  <a:lnTo>
                    <a:pt x="10401" y="202755"/>
                  </a:lnTo>
                  <a:lnTo>
                    <a:pt x="10401" y="205638"/>
                  </a:lnTo>
                  <a:lnTo>
                    <a:pt x="11557" y="208533"/>
                  </a:lnTo>
                  <a:lnTo>
                    <a:pt x="13284" y="220078"/>
                  </a:lnTo>
                  <a:lnTo>
                    <a:pt x="14439" y="225856"/>
                  </a:lnTo>
                  <a:lnTo>
                    <a:pt x="15303" y="225856"/>
                  </a:lnTo>
                  <a:lnTo>
                    <a:pt x="15303" y="218058"/>
                  </a:lnTo>
                  <a:lnTo>
                    <a:pt x="14439" y="210553"/>
                  </a:lnTo>
                  <a:lnTo>
                    <a:pt x="13868" y="208533"/>
                  </a:lnTo>
                  <a:lnTo>
                    <a:pt x="13284" y="204774"/>
                  </a:lnTo>
                  <a:lnTo>
                    <a:pt x="13284" y="202755"/>
                  </a:lnTo>
                  <a:lnTo>
                    <a:pt x="12420" y="197269"/>
                  </a:lnTo>
                  <a:lnTo>
                    <a:pt x="12420" y="194373"/>
                  </a:lnTo>
                  <a:lnTo>
                    <a:pt x="11557" y="189471"/>
                  </a:lnTo>
                  <a:lnTo>
                    <a:pt x="11557" y="186575"/>
                  </a:lnTo>
                  <a:lnTo>
                    <a:pt x="9817" y="178485"/>
                  </a:lnTo>
                  <a:lnTo>
                    <a:pt x="11292" y="171754"/>
                  </a:lnTo>
                  <a:lnTo>
                    <a:pt x="11628" y="165779"/>
                  </a:lnTo>
                  <a:lnTo>
                    <a:pt x="11204" y="159804"/>
                  </a:lnTo>
                  <a:lnTo>
                    <a:pt x="8661" y="140652"/>
                  </a:lnTo>
                  <a:lnTo>
                    <a:pt x="7505" y="129971"/>
                  </a:lnTo>
                  <a:lnTo>
                    <a:pt x="7505" y="127952"/>
                  </a:lnTo>
                  <a:lnTo>
                    <a:pt x="6642" y="125056"/>
                  </a:lnTo>
                  <a:lnTo>
                    <a:pt x="6642" y="122173"/>
                  </a:lnTo>
                  <a:lnTo>
                    <a:pt x="5778" y="115531"/>
                  </a:lnTo>
                  <a:lnTo>
                    <a:pt x="5233" y="93762"/>
                  </a:lnTo>
                  <a:lnTo>
                    <a:pt x="5490" y="82918"/>
                  </a:lnTo>
                  <a:lnTo>
                    <a:pt x="6642" y="72212"/>
                  </a:lnTo>
                  <a:lnTo>
                    <a:pt x="6642" y="69316"/>
                  </a:lnTo>
                  <a:lnTo>
                    <a:pt x="5462" y="56753"/>
                  </a:lnTo>
                  <a:lnTo>
                    <a:pt x="4552" y="44189"/>
                  </a:lnTo>
                  <a:lnTo>
                    <a:pt x="3966" y="31626"/>
                  </a:lnTo>
                  <a:lnTo>
                    <a:pt x="3759" y="11849"/>
                  </a:lnTo>
                  <a:lnTo>
                    <a:pt x="4330" y="8674"/>
                  </a:lnTo>
                  <a:lnTo>
                    <a:pt x="2882" y="8674"/>
                  </a:lnTo>
                  <a:lnTo>
                    <a:pt x="2882" y="4914"/>
                  </a:lnTo>
                  <a:lnTo>
                    <a:pt x="3175" y="3174"/>
                  </a:lnTo>
                  <a:lnTo>
                    <a:pt x="3175" y="1739"/>
                  </a:lnTo>
                  <a:lnTo>
                    <a:pt x="2882" y="876"/>
                  </a:lnTo>
                  <a:lnTo>
                    <a:pt x="2882" y="0"/>
                  </a:lnTo>
                  <a:close/>
                </a:path>
              </a:pathLst>
            </a:custGeom>
            <a:solidFill>
              <a:srgbClr val="B45743"/>
            </a:solidFill>
          </p:spPr>
          <p:txBody>
            <a:bodyPr wrap="square" lIns="0" tIns="0" rIns="0" bIns="0" rtlCol="0"/>
            <a:lstStyle/>
            <a:p>
              <a:endParaRPr/>
            </a:p>
          </p:txBody>
        </p:sp>
        <p:sp>
          <p:nvSpPr>
            <p:cNvPr id="1964" name="object 1967">
              <a:extLst>
                <a:ext uri="{FF2B5EF4-FFF2-40B4-BE49-F238E27FC236}">
                  <a16:creationId xmlns:a16="http://schemas.microsoft.com/office/drawing/2014/main" id="{BA5FB8AA-F372-7F6C-6FDB-03CD7740CB58}"/>
                </a:ext>
              </a:extLst>
            </p:cNvPr>
            <p:cNvSpPr/>
            <p:nvPr/>
          </p:nvSpPr>
          <p:spPr>
            <a:xfrm>
              <a:off x="6207043" y="2584038"/>
              <a:ext cx="1270" cy="5715"/>
            </a:xfrm>
            <a:custGeom>
              <a:avLst/>
              <a:gdLst/>
              <a:ahLst/>
              <a:cxnLst/>
              <a:rect l="l" t="t" r="r" b="b"/>
              <a:pathLst>
                <a:path w="1270" h="5714">
                  <a:moveTo>
                    <a:pt x="0" y="0"/>
                  </a:moveTo>
                  <a:lnTo>
                    <a:pt x="0" y="5486"/>
                  </a:lnTo>
                  <a:lnTo>
                    <a:pt x="863" y="5486"/>
                  </a:lnTo>
                  <a:lnTo>
                    <a:pt x="571" y="3467"/>
                  </a:lnTo>
                  <a:lnTo>
                    <a:pt x="292" y="1727"/>
                  </a:lnTo>
                  <a:lnTo>
                    <a:pt x="0" y="0"/>
                  </a:lnTo>
                  <a:close/>
                </a:path>
              </a:pathLst>
            </a:custGeom>
            <a:solidFill>
              <a:srgbClr val="999C9D"/>
            </a:solidFill>
          </p:spPr>
          <p:txBody>
            <a:bodyPr wrap="square" lIns="0" tIns="0" rIns="0" bIns="0" rtlCol="0"/>
            <a:lstStyle/>
            <a:p>
              <a:endParaRPr/>
            </a:p>
          </p:txBody>
        </p:sp>
        <p:sp>
          <p:nvSpPr>
            <p:cNvPr id="1965" name="object 1968">
              <a:extLst>
                <a:ext uri="{FF2B5EF4-FFF2-40B4-BE49-F238E27FC236}">
                  <a16:creationId xmlns:a16="http://schemas.microsoft.com/office/drawing/2014/main" id="{7B4B2BE4-0CED-A10D-CCB2-B5CD92851DB3}"/>
                </a:ext>
              </a:extLst>
            </p:cNvPr>
            <p:cNvSpPr/>
            <p:nvPr/>
          </p:nvSpPr>
          <p:spPr>
            <a:xfrm>
              <a:off x="6261916" y="2573637"/>
              <a:ext cx="1905" cy="16510"/>
            </a:xfrm>
            <a:custGeom>
              <a:avLst/>
              <a:gdLst/>
              <a:ahLst/>
              <a:cxnLst/>
              <a:rect l="l" t="t" r="r" b="b"/>
              <a:pathLst>
                <a:path w="1904" h="16510">
                  <a:moveTo>
                    <a:pt x="292" y="0"/>
                  </a:moveTo>
                  <a:lnTo>
                    <a:pt x="0" y="2019"/>
                  </a:lnTo>
                  <a:lnTo>
                    <a:pt x="0" y="15887"/>
                  </a:lnTo>
                  <a:lnTo>
                    <a:pt x="863" y="15887"/>
                  </a:lnTo>
                  <a:lnTo>
                    <a:pt x="1727" y="4330"/>
                  </a:lnTo>
                  <a:lnTo>
                    <a:pt x="571" y="1447"/>
                  </a:lnTo>
                  <a:lnTo>
                    <a:pt x="292" y="0"/>
                  </a:lnTo>
                  <a:close/>
                </a:path>
              </a:pathLst>
            </a:custGeom>
            <a:solidFill>
              <a:srgbClr val="C77662"/>
            </a:solidFill>
          </p:spPr>
          <p:txBody>
            <a:bodyPr wrap="square" lIns="0" tIns="0" rIns="0" bIns="0" rtlCol="0"/>
            <a:lstStyle/>
            <a:p>
              <a:endParaRPr/>
            </a:p>
          </p:txBody>
        </p:sp>
        <p:sp>
          <p:nvSpPr>
            <p:cNvPr id="1966" name="object 1969">
              <a:extLst>
                <a:ext uri="{FF2B5EF4-FFF2-40B4-BE49-F238E27FC236}">
                  <a16:creationId xmlns:a16="http://schemas.microsoft.com/office/drawing/2014/main" id="{D4807920-54DB-65D8-4155-C6E3DBDE2E24}"/>
                </a:ext>
              </a:extLst>
            </p:cNvPr>
            <p:cNvSpPr/>
            <p:nvPr/>
          </p:nvSpPr>
          <p:spPr>
            <a:xfrm>
              <a:off x="6397076" y="2584038"/>
              <a:ext cx="1270" cy="5715"/>
            </a:xfrm>
            <a:custGeom>
              <a:avLst/>
              <a:gdLst/>
              <a:ahLst/>
              <a:cxnLst/>
              <a:rect l="l" t="t" r="r" b="b"/>
              <a:pathLst>
                <a:path w="1270" h="5714">
                  <a:moveTo>
                    <a:pt x="863" y="0"/>
                  </a:moveTo>
                  <a:lnTo>
                    <a:pt x="584" y="1447"/>
                  </a:lnTo>
                  <a:lnTo>
                    <a:pt x="0" y="4914"/>
                  </a:lnTo>
                  <a:lnTo>
                    <a:pt x="584" y="5486"/>
                  </a:lnTo>
                  <a:lnTo>
                    <a:pt x="584" y="1727"/>
                  </a:lnTo>
                  <a:lnTo>
                    <a:pt x="863" y="0"/>
                  </a:lnTo>
                  <a:close/>
                </a:path>
              </a:pathLst>
            </a:custGeom>
            <a:solidFill>
              <a:srgbClr val="CDCFCE"/>
            </a:solidFill>
          </p:spPr>
          <p:txBody>
            <a:bodyPr wrap="square" lIns="0" tIns="0" rIns="0" bIns="0" rtlCol="0"/>
            <a:lstStyle/>
            <a:p>
              <a:endParaRPr/>
            </a:p>
          </p:txBody>
        </p:sp>
        <p:sp>
          <p:nvSpPr>
            <p:cNvPr id="1967" name="object 1970">
              <a:extLst>
                <a:ext uri="{FF2B5EF4-FFF2-40B4-BE49-F238E27FC236}">
                  <a16:creationId xmlns:a16="http://schemas.microsoft.com/office/drawing/2014/main" id="{2632CF56-1A30-EE77-D3B3-A310B967B923}"/>
                </a:ext>
              </a:extLst>
            </p:cNvPr>
            <p:cNvSpPr/>
            <p:nvPr/>
          </p:nvSpPr>
          <p:spPr>
            <a:xfrm>
              <a:off x="6303213" y="2585478"/>
              <a:ext cx="1270" cy="3175"/>
            </a:xfrm>
            <a:custGeom>
              <a:avLst/>
              <a:gdLst/>
              <a:ahLst/>
              <a:cxnLst/>
              <a:rect l="l" t="t" r="r" b="b"/>
              <a:pathLst>
                <a:path w="1270" h="3175">
                  <a:moveTo>
                    <a:pt x="876" y="0"/>
                  </a:moveTo>
                  <a:lnTo>
                    <a:pt x="0" y="0"/>
                  </a:lnTo>
                  <a:lnTo>
                    <a:pt x="0" y="2882"/>
                  </a:lnTo>
                  <a:lnTo>
                    <a:pt x="876" y="2882"/>
                  </a:lnTo>
                  <a:lnTo>
                    <a:pt x="876" y="0"/>
                  </a:lnTo>
                  <a:close/>
                </a:path>
              </a:pathLst>
            </a:custGeom>
            <a:solidFill>
              <a:srgbClr val="EFD5CC"/>
            </a:solidFill>
          </p:spPr>
          <p:txBody>
            <a:bodyPr wrap="square" lIns="0" tIns="0" rIns="0" bIns="0" rtlCol="0"/>
            <a:lstStyle/>
            <a:p>
              <a:endParaRPr/>
            </a:p>
          </p:txBody>
        </p:sp>
        <p:sp>
          <p:nvSpPr>
            <p:cNvPr id="1968" name="object 1971">
              <a:extLst>
                <a:ext uri="{FF2B5EF4-FFF2-40B4-BE49-F238E27FC236}">
                  <a16:creationId xmlns:a16="http://schemas.microsoft.com/office/drawing/2014/main" id="{4E081711-2A3A-61B4-3920-68ADA24CE8AD}"/>
                </a:ext>
              </a:extLst>
            </p:cNvPr>
            <p:cNvSpPr/>
            <p:nvPr/>
          </p:nvSpPr>
          <p:spPr>
            <a:xfrm>
              <a:off x="6260757" y="2579700"/>
              <a:ext cx="1270" cy="6985"/>
            </a:xfrm>
            <a:custGeom>
              <a:avLst/>
              <a:gdLst/>
              <a:ahLst/>
              <a:cxnLst/>
              <a:rect l="l" t="t" r="r" b="b"/>
              <a:pathLst>
                <a:path w="1270" h="6985">
                  <a:moveTo>
                    <a:pt x="1155" y="0"/>
                  </a:moveTo>
                  <a:lnTo>
                    <a:pt x="0" y="0"/>
                  </a:lnTo>
                  <a:lnTo>
                    <a:pt x="0" y="6934"/>
                  </a:lnTo>
                  <a:lnTo>
                    <a:pt x="1155" y="6934"/>
                  </a:lnTo>
                  <a:lnTo>
                    <a:pt x="1155" y="0"/>
                  </a:lnTo>
                  <a:close/>
                </a:path>
              </a:pathLst>
            </a:custGeom>
            <a:solidFill>
              <a:srgbClr val="9A9D95"/>
            </a:solidFill>
          </p:spPr>
          <p:txBody>
            <a:bodyPr wrap="square" lIns="0" tIns="0" rIns="0" bIns="0" rtlCol="0"/>
            <a:lstStyle/>
            <a:p>
              <a:endParaRPr/>
            </a:p>
          </p:txBody>
        </p:sp>
        <p:sp>
          <p:nvSpPr>
            <p:cNvPr id="1969" name="object 1972">
              <a:extLst>
                <a:ext uri="{FF2B5EF4-FFF2-40B4-BE49-F238E27FC236}">
                  <a16:creationId xmlns:a16="http://schemas.microsoft.com/office/drawing/2014/main" id="{84B5143A-CE63-544E-491D-41DA44FBFAED}"/>
                </a:ext>
              </a:extLst>
            </p:cNvPr>
            <p:cNvSpPr/>
            <p:nvPr/>
          </p:nvSpPr>
          <p:spPr>
            <a:xfrm>
              <a:off x="6256714" y="2559198"/>
              <a:ext cx="3175" cy="26670"/>
            </a:xfrm>
            <a:custGeom>
              <a:avLst/>
              <a:gdLst/>
              <a:ahLst/>
              <a:cxnLst/>
              <a:rect l="l" t="t" r="r" b="b"/>
              <a:pathLst>
                <a:path w="3175" h="26669">
                  <a:moveTo>
                    <a:pt x="0" y="0"/>
                  </a:moveTo>
                  <a:lnTo>
                    <a:pt x="163" y="6502"/>
                  </a:lnTo>
                  <a:lnTo>
                    <a:pt x="654" y="13034"/>
                  </a:lnTo>
                  <a:lnTo>
                    <a:pt x="1468" y="19622"/>
                  </a:lnTo>
                  <a:lnTo>
                    <a:pt x="2603" y="26289"/>
                  </a:lnTo>
                  <a:lnTo>
                    <a:pt x="1739" y="9537"/>
                  </a:lnTo>
                  <a:lnTo>
                    <a:pt x="2603" y="4914"/>
                  </a:lnTo>
                  <a:lnTo>
                    <a:pt x="2603" y="3467"/>
                  </a:lnTo>
                  <a:lnTo>
                    <a:pt x="0" y="0"/>
                  </a:lnTo>
                  <a:close/>
                </a:path>
              </a:pathLst>
            </a:custGeom>
            <a:solidFill>
              <a:srgbClr val="C4BCC5"/>
            </a:solidFill>
          </p:spPr>
          <p:txBody>
            <a:bodyPr wrap="square" lIns="0" tIns="0" rIns="0" bIns="0" rtlCol="0"/>
            <a:lstStyle/>
            <a:p>
              <a:endParaRPr/>
            </a:p>
          </p:txBody>
        </p:sp>
        <p:sp>
          <p:nvSpPr>
            <p:cNvPr id="1970" name="object 1973">
              <a:extLst>
                <a:ext uri="{FF2B5EF4-FFF2-40B4-BE49-F238E27FC236}">
                  <a16:creationId xmlns:a16="http://schemas.microsoft.com/office/drawing/2014/main" id="{ACDB2EE6-E5E6-D60D-1C83-6769CFB1CC0C}"/>
                </a:ext>
              </a:extLst>
            </p:cNvPr>
            <p:cNvSpPr/>
            <p:nvPr/>
          </p:nvSpPr>
          <p:spPr>
            <a:xfrm>
              <a:off x="6280110" y="2578256"/>
              <a:ext cx="1270" cy="7620"/>
            </a:xfrm>
            <a:custGeom>
              <a:avLst/>
              <a:gdLst/>
              <a:ahLst/>
              <a:cxnLst/>
              <a:rect l="l" t="t" r="r" b="b"/>
              <a:pathLst>
                <a:path w="1270" h="7619">
                  <a:moveTo>
                    <a:pt x="584" y="0"/>
                  </a:moveTo>
                  <a:lnTo>
                    <a:pt x="0" y="2895"/>
                  </a:lnTo>
                  <a:lnTo>
                    <a:pt x="0" y="7226"/>
                  </a:lnTo>
                  <a:lnTo>
                    <a:pt x="876" y="7226"/>
                  </a:lnTo>
                  <a:lnTo>
                    <a:pt x="584" y="4622"/>
                  </a:lnTo>
                  <a:lnTo>
                    <a:pt x="584" y="0"/>
                  </a:lnTo>
                  <a:close/>
                </a:path>
              </a:pathLst>
            </a:custGeom>
            <a:solidFill>
              <a:srgbClr val="DC8772"/>
            </a:solidFill>
          </p:spPr>
          <p:txBody>
            <a:bodyPr wrap="square" lIns="0" tIns="0" rIns="0" bIns="0" rtlCol="0"/>
            <a:lstStyle/>
            <a:p>
              <a:endParaRPr/>
            </a:p>
          </p:txBody>
        </p:sp>
        <p:sp>
          <p:nvSpPr>
            <p:cNvPr id="1971" name="object 1974">
              <a:extLst>
                <a:ext uri="{FF2B5EF4-FFF2-40B4-BE49-F238E27FC236}">
                  <a16:creationId xmlns:a16="http://schemas.microsoft.com/office/drawing/2014/main" id="{2B523D5C-7590-9BA7-70B8-76769E022E61}"/>
                </a:ext>
              </a:extLst>
            </p:cNvPr>
            <p:cNvSpPr/>
            <p:nvPr/>
          </p:nvSpPr>
          <p:spPr>
            <a:xfrm>
              <a:off x="6205887" y="2577973"/>
              <a:ext cx="1270" cy="6350"/>
            </a:xfrm>
            <a:custGeom>
              <a:avLst/>
              <a:gdLst/>
              <a:ahLst/>
              <a:cxnLst/>
              <a:rect l="l" t="t" r="r" b="b"/>
              <a:pathLst>
                <a:path w="1270" h="6350">
                  <a:moveTo>
                    <a:pt x="1155" y="0"/>
                  </a:moveTo>
                  <a:lnTo>
                    <a:pt x="0" y="0"/>
                  </a:lnTo>
                  <a:lnTo>
                    <a:pt x="292" y="1727"/>
                  </a:lnTo>
                  <a:lnTo>
                    <a:pt x="571" y="3759"/>
                  </a:lnTo>
                  <a:lnTo>
                    <a:pt x="1155" y="5778"/>
                  </a:lnTo>
                  <a:lnTo>
                    <a:pt x="1155" y="0"/>
                  </a:lnTo>
                  <a:close/>
                </a:path>
              </a:pathLst>
            </a:custGeom>
            <a:solidFill>
              <a:srgbClr val="818485"/>
            </a:solidFill>
          </p:spPr>
          <p:txBody>
            <a:bodyPr wrap="square" lIns="0" tIns="0" rIns="0" bIns="0" rtlCol="0"/>
            <a:lstStyle/>
            <a:p>
              <a:endParaRPr/>
            </a:p>
          </p:txBody>
        </p:sp>
        <p:sp>
          <p:nvSpPr>
            <p:cNvPr id="1972" name="object 1975">
              <a:extLst>
                <a:ext uri="{FF2B5EF4-FFF2-40B4-BE49-F238E27FC236}">
                  <a16:creationId xmlns:a16="http://schemas.microsoft.com/office/drawing/2014/main" id="{305E43A9-DDB9-29C6-810F-C7CE811172B2}"/>
                </a:ext>
              </a:extLst>
            </p:cNvPr>
            <p:cNvSpPr/>
            <p:nvPr/>
          </p:nvSpPr>
          <p:spPr>
            <a:xfrm>
              <a:off x="6397666" y="2576821"/>
              <a:ext cx="1270" cy="6350"/>
            </a:xfrm>
            <a:custGeom>
              <a:avLst/>
              <a:gdLst/>
              <a:ahLst/>
              <a:cxnLst/>
              <a:rect l="l" t="t" r="r" b="b"/>
              <a:pathLst>
                <a:path w="1270" h="6350">
                  <a:moveTo>
                    <a:pt x="863" y="0"/>
                  </a:moveTo>
                  <a:lnTo>
                    <a:pt x="0" y="0"/>
                  </a:lnTo>
                  <a:lnTo>
                    <a:pt x="0" y="4038"/>
                  </a:lnTo>
                  <a:lnTo>
                    <a:pt x="279" y="6350"/>
                  </a:lnTo>
                  <a:lnTo>
                    <a:pt x="279" y="4038"/>
                  </a:lnTo>
                  <a:lnTo>
                    <a:pt x="863" y="0"/>
                  </a:lnTo>
                  <a:close/>
                </a:path>
              </a:pathLst>
            </a:custGeom>
            <a:solidFill>
              <a:srgbClr val="A9ACAC"/>
            </a:solidFill>
          </p:spPr>
          <p:txBody>
            <a:bodyPr wrap="square" lIns="0" tIns="0" rIns="0" bIns="0" rtlCol="0"/>
            <a:lstStyle/>
            <a:p>
              <a:endParaRPr/>
            </a:p>
          </p:txBody>
        </p:sp>
        <p:sp>
          <p:nvSpPr>
            <p:cNvPr id="1973" name="object 1976">
              <a:extLst>
                <a:ext uri="{FF2B5EF4-FFF2-40B4-BE49-F238E27FC236}">
                  <a16:creationId xmlns:a16="http://schemas.microsoft.com/office/drawing/2014/main" id="{E360492F-B1D1-0108-E7EE-D16B495E587B}"/>
                </a:ext>
              </a:extLst>
            </p:cNvPr>
            <p:cNvSpPr/>
            <p:nvPr/>
          </p:nvSpPr>
          <p:spPr>
            <a:xfrm>
              <a:off x="6279244" y="2575948"/>
              <a:ext cx="1905" cy="6985"/>
            </a:xfrm>
            <a:custGeom>
              <a:avLst/>
              <a:gdLst/>
              <a:ahLst/>
              <a:cxnLst/>
              <a:rect l="l" t="t" r="r" b="b"/>
              <a:pathLst>
                <a:path w="1904" h="6985">
                  <a:moveTo>
                    <a:pt x="863" y="0"/>
                  </a:moveTo>
                  <a:lnTo>
                    <a:pt x="0" y="0"/>
                  </a:lnTo>
                  <a:lnTo>
                    <a:pt x="292" y="2032"/>
                  </a:lnTo>
                  <a:lnTo>
                    <a:pt x="584" y="4330"/>
                  </a:lnTo>
                  <a:lnTo>
                    <a:pt x="863" y="6642"/>
                  </a:lnTo>
                  <a:lnTo>
                    <a:pt x="863" y="5207"/>
                  </a:lnTo>
                  <a:lnTo>
                    <a:pt x="1447" y="2311"/>
                  </a:lnTo>
                  <a:lnTo>
                    <a:pt x="863" y="584"/>
                  </a:lnTo>
                  <a:lnTo>
                    <a:pt x="863" y="0"/>
                  </a:lnTo>
                  <a:close/>
                </a:path>
              </a:pathLst>
            </a:custGeom>
            <a:solidFill>
              <a:srgbClr val="C77662"/>
            </a:solidFill>
          </p:spPr>
          <p:txBody>
            <a:bodyPr wrap="square" lIns="0" tIns="0" rIns="0" bIns="0" rtlCol="0"/>
            <a:lstStyle/>
            <a:p>
              <a:endParaRPr/>
            </a:p>
          </p:txBody>
        </p:sp>
        <p:sp>
          <p:nvSpPr>
            <p:cNvPr id="1974" name="object 1977">
              <a:extLst>
                <a:ext uri="{FF2B5EF4-FFF2-40B4-BE49-F238E27FC236}">
                  <a16:creationId xmlns:a16="http://schemas.microsoft.com/office/drawing/2014/main" id="{61795CCD-0A4B-124C-75BF-675A1E5D6E62}"/>
                </a:ext>
              </a:extLst>
            </p:cNvPr>
            <p:cNvSpPr/>
            <p:nvPr/>
          </p:nvSpPr>
          <p:spPr>
            <a:xfrm>
              <a:off x="6365312" y="2579422"/>
              <a:ext cx="1905" cy="3175"/>
            </a:xfrm>
            <a:custGeom>
              <a:avLst/>
              <a:gdLst/>
              <a:ahLst/>
              <a:cxnLst/>
              <a:rect l="l" t="t" r="r" b="b"/>
              <a:pathLst>
                <a:path w="1904" h="3175">
                  <a:moveTo>
                    <a:pt x="1447" y="0"/>
                  </a:moveTo>
                  <a:lnTo>
                    <a:pt x="571" y="0"/>
                  </a:lnTo>
                  <a:lnTo>
                    <a:pt x="292" y="863"/>
                  </a:lnTo>
                  <a:lnTo>
                    <a:pt x="0" y="2019"/>
                  </a:lnTo>
                  <a:lnTo>
                    <a:pt x="0" y="3175"/>
                  </a:lnTo>
                  <a:lnTo>
                    <a:pt x="292" y="2019"/>
                  </a:lnTo>
                  <a:lnTo>
                    <a:pt x="876" y="863"/>
                  </a:lnTo>
                  <a:lnTo>
                    <a:pt x="1447" y="0"/>
                  </a:lnTo>
                  <a:close/>
                </a:path>
              </a:pathLst>
            </a:custGeom>
            <a:solidFill>
              <a:srgbClr val="AE9FA0"/>
            </a:solidFill>
          </p:spPr>
          <p:txBody>
            <a:bodyPr wrap="square" lIns="0" tIns="0" rIns="0" bIns="0" rtlCol="0"/>
            <a:lstStyle/>
            <a:p>
              <a:endParaRPr/>
            </a:p>
          </p:txBody>
        </p:sp>
        <p:sp>
          <p:nvSpPr>
            <p:cNvPr id="1975" name="object 1978">
              <a:extLst>
                <a:ext uri="{FF2B5EF4-FFF2-40B4-BE49-F238E27FC236}">
                  <a16:creationId xmlns:a16="http://schemas.microsoft.com/office/drawing/2014/main" id="{4813CE3C-CC3F-C720-DC1E-7263F6A8A7C1}"/>
                </a:ext>
              </a:extLst>
            </p:cNvPr>
            <p:cNvSpPr/>
            <p:nvPr/>
          </p:nvSpPr>
          <p:spPr>
            <a:xfrm>
              <a:off x="6260757" y="2571622"/>
              <a:ext cx="106045" cy="8255"/>
            </a:xfrm>
            <a:custGeom>
              <a:avLst/>
              <a:gdLst/>
              <a:ahLst/>
              <a:cxnLst/>
              <a:rect l="l" t="t" r="r" b="b"/>
              <a:pathLst>
                <a:path w="106045" h="8255">
                  <a:moveTo>
                    <a:pt x="1447" y="2019"/>
                  </a:moveTo>
                  <a:lnTo>
                    <a:pt x="1155" y="1155"/>
                  </a:lnTo>
                  <a:lnTo>
                    <a:pt x="571" y="0"/>
                  </a:lnTo>
                  <a:lnTo>
                    <a:pt x="292" y="584"/>
                  </a:lnTo>
                  <a:lnTo>
                    <a:pt x="0" y="1447"/>
                  </a:lnTo>
                  <a:lnTo>
                    <a:pt x="0" y="8089"/>
                  </a:lnTo>
                  <a:lnTo>
                    <a:pt x="1155" y="8089"/>
                  </a:lnTo>
                  <a:lnTo>
                    <a:pt x="1155" y="4051"/>
                  </a:lnTo>
                  <a:lnTo>
                    <a:pt x="1447" y="2019"/>
                  </a:lnTo>
                  <a:close/>
                </a:path>
                <a:path w="106045" h="8255">
                  <a:moveTo>
                    <a:pt x="106006" y="2298"/>
                  </a:moveTo>
                  <a:lnTo>
                    <a:pt x="105130" y="2298"/>
                  </a:lnTo>
                  <a:lnTo>
                    <a:pt x="105130" y="7785"/>
                  </a:lnTo>
                  <a:lnTo>
                    <a:pt x="106006" y="7785"/>
                  </a:lnTo>
                  <a:lnTo>
                    <a:pt x="106006" y="2298"/>
                  </a:lnTo>
                  <a:close/>
                </a:path>
              </a:pathLst>
            </a:custGeom>
            <a:solidFill>
              <a:srgbClr val="91736E"/>
            </a:solidFill>
          </p:spPr>
          <p:txBody>
            <a:bodyPr wrap="square" lIns="0" tIns="0" rIns="0" bIns="0" rtlCol="0"/>
            <a:lstStyle/>
            <a:p>
              <a:endParaRPr/>
            </a:p>
          </p:txBody>
        </p:sp>
        <p:sp>
          <p:nvSpPr>
            <p:cNvPr id="1976" name="object 1979">
              <a:extLst>
                <a:ext uri="{FF2B5EF4-FFF2-40B4-BE49-F238E27FC236}">
                  <a16:creationId xmlns:a16="http://schemas.microsoft.com/office/drawing/2014/main" id="{9AF80351-030D-6C67-96DF-2D411017AB93}"/>
                </a:ext>
              </a:extLst>
            </p:cNvPr>
            <p:cNvSpPr/>
            <p:nvPr/>
          </p:nvSpPr>
          <p:spPr>
            <a:xfrm>
              <a:off x="6311885" y="2570175"/>
              <a:ext cx="1270" cy="8890"/>
            </a:xfrm>
            <a:custGeom>
              <a:avLst/>
              <a:gdLst/>
              <a:ahLst/>
              <a:cxnLst/>
              <a:rect l="l" t="t" r="r" b="b"/>
              <a:pathLst>
                <a:path w="1270" h="8889">
                  <a:moveTo>
                    <a:pt x="863" y="0"/>
                  </a:moveTo>
                  <a:lnTo>
                    <a:pt x="0" y="0"/>
                  </a:lnTo>
                  <a:lnTo>
                    <a:pt x="0" y="8661"/>
                  </a:lnTo>
                  <a:lnTo>
                    <a:pt x="863" y="8661"/>
                  </a:lnTo>
                  <a:lnTo>
                    <a:pt x="863" y="0"/>
                  </a:lnTo>
                  <a:close/>
                </a:path>
              </a:pathLst>
            </a:custGeom>
            <a:solidFill>
              <a:srgbClr val="DC8772"/>
            </a:solidFill>
          </p:spPr>
          <p:txBody>
            <a:bodyPr wrap="square" lIns="0" tIns="0" rIns="0" bIns="0" rtlCol="0"/>
            <a:lstStyle/>
            <a:p>
              <a:endParaRPr/>
            </a:p>
          </p:txBody>
        </p:sp>
        <p:sp>
          <p:nvSpPr>
            <p:cNvPr id="1977" name="object 1980">
              <a:extLst>
                <a:ext uri="{FF2B5EF4-FFF2-40B4-BE49-F238E27FC236}">
                  <a16:creationId xmlns:a16="http://schemas.microsoft.com/office/drawing/2014/main" id="{513AD47D-AB07-2658-6387-F48AC4418A11}"/>
                </a:ext>
              </a:extLst>
            </p:cNvPr>
            <p:cNvSpPr/>
            <p:nvPr/>
          </p:nvSpPr>
          <p:spPr>
            <a:xfrm>
              <a:off x="6205887" y="2570175"/>
              <a:ext cx="1270" cy="8255"/>
            </a:xfrm>
            <a:custGeom>
              <a:avLst/>
              <a:gdLst/>
              <a:ahLst/>
              <a:cxnLst/>
              <a:rect l="l" t="t" r="r" b="b"/>
              <a:pathLst>
                <a:path w="1270" h="8255">
                  <a:moveTo>
                    <a:pt x="0" y="0"/>
                  </a:moveTo>
                  <a:lnTo>
                    <a:pt x="0" y="7797"/>
                  </a:lnTo>
                  <a:lnTo>
                    <a:pt x="1155" y="7797"/>
                  </a:lnTo>
                  <a:lnTo>
                    <a:pt x="571" y="5194"/>
                  </a:lnTo>
                  <a:lnTo>
                    <a:pt x="0" y="0"/>
                  </a:lnTo>
                  <a:close/>
                </a:path>
              </a:pathLst>
            </a:custGeom>
            <a:solidFill>
              <a:srgbClr val="919495"/>
            </a:solidFill>
          </p:spPr>
          <p:txBody>
            <a:bodyPr wrap="square" lIns="0" tIns="0" rIns="0" bIns="0" rtlCol="0"/>
            <a:lstStyle/>
            <a:p>
              <a:endParaRPr/>
            </a:p>
          </p:txBody>
        </p:sp>
        <p:sp>
          <p:nvSpPr>
            <p:cNvPr id="1978" name="object 1981">
              <a:extLst>
                <a:ext uri="{FF2B5EF4-FFF2-40B4-BE49-F238E27FC236}">
                  <a16:creationId xmlns:a16="http://schemas.microsoft.com/office/drawing/2014/main" id="{03EA6F95-D394-3E7C-29F9-6500409BAE25}"/>
                </a:ext>
              </a:extLst>
            </p:cNvPr>
            <p:cNvSpPr/>
            <p:nvPr/>
          </p:nvSpPr>
          <p:spPr>
            <a:xfrm>
              <a:off x="6397660" y="2552560"/>
              <a:ext cx="1270" cy="24765"/>
            </a:xfrm>
            <a:custGeom>
              <a:avLst/>
              <a:gdLst/>
              <a:ahLst/>
              <a:cxnLst/>
              <a:rect l="l" t="t" r="r" b="b"/>
              <a:pathLst>
                <a:path w="1270" h="24764">
                  <a:moveTo>
                    <a:pt x="279" y="0"/>
                  </a:moveTo>
                  <a:lnTo>
                    <a:pt x="0" y="2590"/>
                  </a:lnTo>
                  <a:lnTo>
                    <a:pt x="0" y="24256"/>
                  </a:lnTo>
                  <a:lnTo>
                    <a:pt x="863" y="24256"/>
                  </a:lnTo>
                  <a:lnTo>
                    <a:pt x="863" y="18491"/>
                  </a:lnTo>
                  <a:lnTo>
                    <a:pt x="279" y="6057"/>
                  </a:lnTo>
                  <a:lnTo>
                    <a:pt x="279" y="0"/>
                  </a:lnTo>
                  <a:close/>
                </a:path>
              </a:pathLst>
            </a:custGeom>
            <a:solidFill>
              <a:srgbClr val="A1A4A5"/>
            </a:solidFill>
          </p:spPr>
          <p:txBody>
            <a:bodyPr wrap="square" lIns="0" tIns="0" rIns="0" bIns="0" rtlCol="0"/>
            <a:lstStyle/>
            <a:p>
              <a:endParaRPr/>
            </a:p>
          </p:txBody>
        </p:sp>
        <p:sp>
          <p:nvSpPr>
            <p:cNvPr id="1979" name="object 1982">
              <a:extLst>
                <a:ext uri="{FF2B5EF4-FFF2-40B4-BE49-F238E27FC236}">
                  <a16:creationId xmlns:a16="http://schemas.microsoft.com/office/drawing/2014/main" id="{EF453F0F-575D-24B7-C1C6-426212A7840C}"/>
                </a:ext>
              </a:extLst>
            </p:cNvPr>
            <p:cNvSpPr/>
            <p:nvPr/>
          </p:nvSpPr>
          <p:spPr>
            <a:xfrm>
              <a:off x="6279244" y="2571046"/>
              <a:ext cx="1270" cy="5080"/>
            </a:xfrm>
            <a:custGeom>
              <a:avLst/>
              <a:gdLst/>
              <a:ahLst/>
              <a:cxnLst/>
              <a:rect l="l" t="t" r="r" b="b"/>
              <a:pathLst>
                <a:path w="1270" h="5080">
                  <a:moveTo>
                    <a:pt x="863" y="0"/>
                  </a:moveTo>
                  <a:lnTo>
                    <a:pt x="0" y="0"/>
                  </a:lnTo>
                  <a:lnTo>
                    <a:pt x="0" y="4902"/>
                  </a:lnTo>
                  <a:lnTo>
                    <a:pt x="863" y="4902"/>
                  </a:lnTo>
                  <a:lnTo>
                    <a:pt x="863" y="0"/>
                  </a:lnTo>
                  <a:close/>
                </a:path>
              </a:pathLst>
            </a:custGeom>
            <a:solidFill>
              <a:srgbClr val="DC8772"/>
            </a:solidFill>
          </p:spPr>
          <p:txBody>
            <a:bodyPr wrap="square" lIns="0" tIns="0" rIns="0" bIns="0" rtlCol="0"/>
            <a:lstStyle/>
            <a:p>
              <a:endParaRPr/>
            </a:p>
          </p:txBody>
        </p:sp>
        <p:sp>
          <p:nvSpPr>
            <p:cNvPr id="1980" name="object 1983">
              <a:extLst>
                <a:ext uri="{FF2B5EF4-FFF2-40B4-BE49-F238E27FC236}">
                  <a16:creationId xmlns:a16="http://schemas.microsoft.com/office/drawing/2014/main" id="{54FF4A12-D294-1D5D-3CBC-DFF22FCF5437}"/>
                </a:ext>
              </a:extLst>
            </p:cNvPr>
            <p:cNvSpPr/>
            <p:nvPr/>
          </p:nvSpPr>
          <p:spPr>
            <a:xfrm>
              <a:off x="6278091" y="2569309"/>
              <a:ext cx="1270" cy="6350"/>
            </a:xfrm>
            <a:custGeom>
              <a:avLst/>
              <a:gdLst/>
              <a:ahLst/>
              <a:cxnLst/>
              <a:rect l="l" t="t" r="r" b="b"/>
              <a:pathLst>
                <a:path w="1270" h="6350">
                  <a:moveTo>
                    <a:pt x="1155" y="0"/>
                  </a:moveTo>
                  <a:lnTo>
                    <a:pt x="0" y="0"/>
                  </a:lnTo>
                  <a:lnTo>
                    <a:pt x="292" y="1739"/>
                  </a:lnTo>
                  <a:lnTo>
                    <a:pt x="571" y="3759"/>
                  </a:lnTo>
                  <a:lnTo>
                    <a:pt x="1155" y="5778"/>
                  </a:lnTo>
                  <a:lnTo>
                    <a:pt x="1155" y="0"/>
                  </a:lnTo>
                  <a:close/>
                </a:path>
              </a:pathLst>
            </a:custGeom>
            <a:solidFill>
              <a:srgbClr val="C77662"/>
            </a:solidFill>
          </p:spPr>
          <p:txBody>
            <a:bodyPr wrap="square" lIns="0" tIns="0" rIns="0" bIns="0" rtlCol="0"/>
            <a:lstStyle/>
            <a:p>
              <a:endParaRPr/>
            </a:p>
          </p:txBody>
        </p:sp>
        <p:sp>
          <p:nvSpPr>
            <p:cNvPr id="1981" name="object 1984">
              <a:extLst>
                <a:ext uri="{FF2B5EF4-FFF2-40B4-BE49-F238E27FC236}">
                  <a16:creationId xmlns:a16="http://schemas.microsoft.com/office/drawing/2014/main" id="{25210BEB-684B-04D2-CCE5-FB0C5F4A5342}"/>
                </a:ext>
              </a:extLst>
            </p:cNvPr>
            <p:cNvSpPr/>
            <p:nvPr/>
          </p:nvSpPr>
          <p:spPr>
            <a:xfrm>
              <a:off x="6303215" y="2570167"/>
              <a:ext cx="1905" cy="5080"/>
            </a:xfrm>
            <a:custGeom>
              <a:avLst/>
              <a:gdLst/>
              <a:ahLst/>
              <a:cxnLst/>
              <a:rect l="l" t="t" r="r" b="b"/>
              <a:pathLst>
                <a:path w="1904" h="5080">
                  <a:moveTo>
                    <a:pt x="1447" y="0"/>
                  </a:moveTo>
                  <a:lnTo>
                    <a:pt x="876" y="1447"/>
                  </a:lnTo>
                  <a:lnTo>
                    <a:pt x="292" y="3187"/>
                  </a:lnTo>
                  <a:lnTo>
                    <a:pt x="0" y="4914"/>
                  </a:lnTo>
                  <a:lnTo>
                    <a:pt x="292" y="4330"/>
                  </a:lnTo>
                  <a:lnTo>
                    <a:pt x="876" y="4051"/>
                  </a:lnTo>
                  <a:lnTo>
                    <a:pt x="1447" y="3759"/>
                  </a:lnTo>
                  <a:lnTo>
                    <a:pt x="1447" y="0"/>
                  </a:lnTo>
                  <a:close/>
                </a:path>
              </a:pathLst>
            </a:custGeom>
            <a:solidFill>
              <a:srgbClr val="EFD5CC"/>
            </a:solidFill>
          </p:spPr>
          <p:txBody>
            <a:bodyPr wrap="square" lIns="0" tIns="0" rIns="0" bIns="0" rtlCol="0"/>
            <a:lstStyle/>
            <a:p>
              <a:endParaRPr/>
            </a:p>
          </p:txBody>
        </p:sp>
        <p:sp>
          <p:nvSpPr>
            <p:cNvPr id="1982" name="object 1985">
              <a:extLst>
                <a:ext uri="{FF2B5EF4-FFF2-40B4-BE49-F238E27FC236}">
                  <a16:creationId xmlns:a16="http://schemas.microsoft.com/office/drawing/2014/main" id="{0224A391-8ADB-B9C9-8DDF-B7536A4DA786}"/>
                </a:ext>
              </a:extLst>
            </p:cNvPr>
            <p:cNvSpPr/>
            <p:nvPr/>
          </p:nvSpPr>
          <p:spPr>
            <a:xfrm>
              <a:off x="6398526" y="2572199"/>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CDCFCE"/>
            </a:solidFill>
          </p:spPr>
          <p:txBody>
            <a:bodyPr wrap="square" lIns="0" tIns="0" rIns="0" bIns="0" rtlCol="0"/>
            <a:lstStyle/>
            <a:p>
              <a:endParaRPr/>
            </a:p>
          </p:txBody>
        </p:sp>
        <p:sp>
          <p:nvSpPr>
            <p:cNvPr id="1983" name="object 1986">
              <a:extLst>
                <a:ext uri="{FF2B5EF4-FFF2-40B4-BE49-F238E27FC236}">
                  <a16:creationId xmlns:a16="http://schemas.microsoft.com/office/drawing/2014/main" id="{D03DE5DA-43E6-3A28-BB6D-F461F70E69A1}"/>
                </a:ext>
              </a:extLst>
            </p:cNvPr>
            <p:cNvSpPr/>
            <p:nvPr/>
          </p:nvSpPr>
          <p:spPr>
            <a:xfrm>
              <a:off x="6260473" y="2568728"/>
              <a:ext cx="1270" cy="5715"/>
            </a:xfrm>
            <a:custGeom>
              <a:avLst/>
              <a:gdLst/>
              <a:ahLst/>
              <a:cxnLst/>
              <a:rect l="l" t="t" r="r" b="b"/>
              <a:pathLst>
                <a:path w="1270" h="5714">
                  <a:moveTo>
                    <a:pt x="0" y="0"/>
                  </a:moveTo>
                  <a:lnTo>
                    <a:pt x="0" y="3467"/>
                  </a:lnTo>
                  <a:lnTo>
                    <a:pt x="292" y="5194"/>
                  </a:lnTo>
                  <a:lnTo>
                    <a:pt x="292" y="4330"/>
                  </a:lnTo>
                  <a:lnTo>
                    <a:pt x="571" y="3467"/>
                  </a:lnTo>
                  <a:lnTo>
                    <a:pt x="863" y="2895"/>
                  </a:lnTo>
                  <a:lnTo>
                    <a:pt x="571" y="1739"/>
                  </a:lnTo>
                  <a:lnTo>
                    <a:pt x="292" y="863"/>
                  </a:lnTo>
                  <a:lnTo>
                    <a:pt x="0" y="0"/>
                  </a:lnTo>
                  <a:close/>
                </a:path>
              </a:pathLst>
            </a:custGeom>
            <a:solidFill>
              <a:srgbClr val="AE9FA0"/>
            </a:solidFill>
          </p:spPr>
          <p:txBody>
            <a:bodyPr wrap="square" lIns="0" tIns="0" rIns="0" bIns="0" rtlCol="0"/>
            <a:lstStyle/>
            <a:p>
              <a:endParaRPr/>
            </a:p>
          </p:txBody>
        </p:sp>
        <p:sp>
          <p:nvSpPr>
            <p:cNvPr id="1984" name="object 1987">
              <a:extLst>
                <a:ext uri="{FF2B5EF4-FFF2-40B4-BE49-F238E27FC236}">
                  <a16:creationId xmlns:a16="http://schemas.microsoft.com/office/drawing/2014/main" id="{95302393-B9A1-1B75-C02E-A86258B3DBEF}"/>
                </a:ext>
              </a:extLst>
            </p:cNvPr>
            <p:cNvSpPr/>
            <p:nvPr/>
          </p:nvSpPr>
          <p:spPr>
            <a:xfrm>
              <a:off x="6365887" y="2569311"/>
              <a:ext cx="1270" cy="5080"/>
            </a:xfrm>
            <a:custGeom>
              <a:avLst/>
              <a:gdLst/>
              <a:ahLst/>
              <a:cxnLst/>
              <a:rect l="l" t="t" r="r" b="b"/>
              <a:pathLst>
                <a:path w="1270" h="5080">
                  <a:moveTo>
                    <a:pt x="876" y="0"/>
                  </a:moveTo>
                  <a:lnTo>
                    <a:pt x="0" y="0"/>
                  </a:lnTo>
                  <a:lnTo>
                    <a:pt x="0" y="4622"/>
                  </a:lnTo>
                  <a:lnTo>
                    <a:pt x="876" y="4622"/>
                  </a:lnTo>
                  <a:lnTo>
                    <a:pt x="876" y="0"/>
                  </a:lnTo>
                  <a:close/>
                </a:path>
              </a:pathLst>
            </a:custGeom>
            <a:solidFill>
              <a:srgbClr val="C77662"/>
            </a:solidFill>
          </p:spPr>
          <p:txBody>
            <a:bodyPr wrap="square" lIns="0" tIns="0" rIns="0" bIns="0" rtlCol="0"/>
            <a:lstStyle/>
            <a:p>
              <a:endParaRPr/>
            </a:p>
          </p:txBody>
        </p:sp>
        <p:sp>
          <p:nvSpPr>
            <p:cNvPr id="1985" name="object 1988">
              <a:extLst>
                <a:ext uri="{FF2B5EF4-FFF2-40B4-BE49-F238E27FC236}">
                  <a16:creationId xmlns:a16="http://schemas.microsoft.com/office/drawing/2014/main" id="{FCF214E0-7A84-87EF-67DE-EF3C62D1BC38}"/>
                </a:ext>
              </a:extLst>
            </p:cNvPr>
            <p:cNvSpPr/>
            <p:nvPr/>
          </p:nvSpPr>
          <p:spPr>
            <a:xfrm>
              <a:off x="6340770" y="2552263"/>
              <a:ext cx="11430" cy="20955"/>
            </a:xfrm>
            <a:custGeom>
              <a:avLst/>
              <a:gdLst/>
              <a:ahLst/>
              <a:cxnLst/>
              <a:rect l="l" t="t" r="r" b="b"/>
              <a:pathLst>
                <a:path w="11429" h="20955">
                  <a:moveTo>
                    <a:pt x="4317" y="0"/>
                  </a:moveTo>
                  <a:lnTo>
                    <a:pt x="1435" y="8089"/>
                  </a:lnTo>
                  <a:lnTo>
                    <a:pt x="0" y="12433"/>
                  </a:lnTo>
                  <a:lnTo>
                    <a:pt x="1142" y="13004"/>
                  </a:lnTo>
                  <a:lnTo>
                    <a:pt x="2019" y="13284"/>
                  </a:lnTo>
                  <a:lnTo>
                    <a:pt x="2882" y="20802"/>
                  </a:lnTo>
                  <a:lnTo>
                    <a:pt x="4317" y="18783"/>
                  </a:lnTo>
                  <a:lnTo>
                    <a:pt x="11252" y="4051"/>
                  </a:lnTo>
                  <a:lnTo>
                    <a:pt x="4610" y="6934"/>
                  </a:lnTo>
                  <a:lnTo>
                    <a:pt x="4317" y="4622"/>
                  </a:lnTo>
                  <a:lnTo>
                    <a:pt x="4317" y="0"/>
                  </a:lnTo>
                  <a:close/>
                </a:path>
              </a:pathLst>
            </a:custGeom>
            <a:solidFill>
              <a:srgbClr val="B45743"/>
            </a:solidFill>
          </p:spPr>
          <p:txBody>
            <a:bodyPr wrap="square" lIns="0" tIns="0" rIns="0" bIns="0" rtlCol="0"/>
            <a:lstStyle/>
            <a:p>
              <a:endParaRPr/>
            </a:p>
          </p:txBody>
        </p:sp>
        <p:sp>
          <p:nvSpPr>
            <p:cNvPr id="1986" name="object 1989">
              <a:extLst>
                <a:ext uri="{FF2B5EF4-FFF2-40B4-BE49-F238E27FC236}">
                  <a16:creationId xmlns:a16="http://schemas.microsoft.com/office/drawing/2014/main" id="{2DAA6904-1CCB-BE92-E226-06071EC10152}"/>
                </a:ext>
              </a:extLst>
            </p:cNvPr>
            <p:cNvSpPr/>
            <p:nvPr/>
          </p:nvSpPr>
          <p:spPr>
            <a:xfrm>
              <a:off x="6205020" y="2568153"/>
              <a:ext cx="1270" cy="4445"/>
            </a:xfrm>
            <a:custGeom>
              <a:avLst/>
              <a:gdLst/>
              <a:ahLst/>
              <a:cxnLst/>
              <a:rect l="l" t="t" r="r" b="b"/>
              <a:pathLst>
                <a:path w="1270" h="4444">
                  <a:moveTo>
                    <a:pt x="863" y="0"/>
                  </a:moveTo>
                  <a:lnTo>
                    <a:pt x="0" y="0"/>
                  </a:lnTo>
                  <a:lnTo>
                    <a:pt x="292" y="1155"/>
                  </a:lnTo>
                  <a:lnTo>
                    <a:pt x="571" y="2590"/>
                  </a:lnTo>
                  <a:lnTo>
                    <a:pt x="863" y="4038"/>
                  </a:lnTo>
                  <a:lnTo>
                    <a:pt x="863" y="0"/>
                  </a:lnTo>
                  <a:close/>
                </a:path>
              </a:pathLst>
            </a:custGeom>
            <a:solidFill>
              <a:srgbClr val="818485"/>
            </a:solidFill>
          </p:spPr>
          <p:txBody>
            <a:bodyPr wrap="square" lIns="0" tIns="0" rIns="0" bIns="0" rtlCol="0"/>
            <a:lstStyle/>
            <a:p>
              <a:endParaRPr/>
            </a:p>
          </p:txBody>
        </p:sp>
        <p:sp>
          <p:nvSpPr>
            <p:cNvPr id="1987" name="object 1990">
              <a:extLst>
                <a:ext uri="{FF2B5EF4-FFF2-40B4-BE49-F238E27FC236}">
                  <a16:creationId xmlns:a16="http://schemas.microsoft.com/office/drawing/2014/main" id="{E0E43AA3-BE8D-DCF3-6504-E6E9DBE2D1FC}"/>
                </a:ext>
              </a:extLst>
            </p:cNvPr>
            <p:cNvSpPr/>
            <p:nvPr/>
          </p:nvSpPr>
          <p:spPr>
            <a:xfrm>
              <a:off x="6279244" y="2568148"/>
              <a:ext cx="1270" cy="3175"/>
            </a:xfrm>
            <a:custGeom>
              <a:avLst/>
              <a:gdLst/>
              <a:ahLst/>
              <a:cxnLst/>
              <a:rect l="l" t="t" r="r" b="b"/>
              <a:pathLst>
                <a:path w="1270" h="3175">
                  <a:moveTo>
                    <a:pt x="0" y="0"/>
                  </a:moveTo>
                  <a:lnTo>
                    <a:pt x="0" y="2895"/>
                  </a:lnTo>
                  <a:lnTo>
                    <a:pt x="863" y="2895"/>
                  </a:lnTo>
                  <a:lnTo>
                    <a:pt x="584" y="1739"/>
                  </a:lnTo>
                  <a:lnTo>
                    <a:pt x="0" y="0"/>
                  </a:lnTo>
                  <a:close/>
                </a:path>
              </a:pathLst>
            </a:custGeom>
            <a:solidFill>
              <a:srgbClr val="CB8F83"/>
            </a:solidFill>
          </p:spPr>
          <p:txBody>
            <a:bodyPr wrap="square" lIns="0" tIns="0" rIns="0" bIns="0" rtlCol="0"/>
            <a:lstStyle/>
            <a:p>
              <a:endParaRPr/>
            </a:p>
          </p:txBody>
        </p:sp>
        <p:sp>
          <p:nvSpPr>
            <p:cNvPr id="1988" name="object 1991">
              <a:extLst>
                <a:ext uri="{FF2B5EF4-FFF2-40B4-BE49-F238E27FC236}">
                  <a16:creationId xmlns:a16="http://schemas.microsoft.com/office/drawing/2014/main" id="{2CE10F8B-A7E7-CC24-B545-C6C5C8CA3CB7}"/>
                </a:ext>
              </a:extLst>
            </p:cNvPr>
            <p:cNvSpPr/>
            <p:nvPr/>
          </p:nvSpPr>
          <p:spPr>
            <a:xfrm>
              <a:off x="6397942" y="2549377"/>
              <a:ext cx="1905" cy="22225"/>
            </a:xfrm>
            <a:custGeom>
              <a:avLst/>
              <a:gdLst/>
              <a:ahLst/>
              <a:cxnLst/>
              <a:rect l="l" t="t" r="r" b="b"/>
              <a:pathLst>
                <a:path w="1904" h="22225">
                  <a:moveTo>
                    <a:pt x="1447" y="0"/>
                  </a:moveTo>
                  <a:lnTo>
                    <a:pt x="0" y="0"/>
                  </a:lnTo>
                  <a:lnTo>
                    <a:pt x="0" y="9245"/>
                  </a:lnTo>
                  <a:lnTo>
                    <a:pt x="584" y="21666"/>
                  </a:lnTo>
                  <a:lnTo>
                    <a:pt x="1447" y="0"/>
                  </a:lnTo>
                  <a:close/>
                </a:path>
              </a:pathLst>
            </a:custGeom>
            <a:solidFill>
              <a:srgbClr val="CDCFCE"/>
            </a:solidFill>
          </p:spPr>
          <p:txBody>
            <a:bodyPr wrap="square" lIns="0" tIns="0" rIns="0" bIns="0" rtlCol="0"/>
            <a:lstStyle/>
            <a:p>
              <a:endParaRPr/>
            </a:p>
          </p:txBody>
        </p:sp>
        <p:sp>
          <p:nvSpPr>
            <p:cNvPr id="1989" name="object 1992">
              <a:extLst>
                <a:ext uri="{FF2B5EF4-FFF2-40B4-BE49-F238E27FC236}">
                  <a16:creationId xmlns:a16="http://schemas.microsoft.com/office/drawing/2014/main" id="{5E89F9AA-254C-D23B-2351-9209EE9E1664}"/>
                </a:ext>
              </a:extLst>
            </p:cNvPr>
            <p:cNvSpPr/>
            <p:nvPr/>
          </p:nvSpPr>
          <p:spPr>
            <a:xfrm>
              <a:off x="6278091" y="2562667"/>
              <a:ext cx="1270" cy="6985"/>
            </a:xfrm>
            <a:custGeom>
              <a:avLst/>
              <a:gdLst/>
              <a:ahLst/>
              <a:cxnLst/>
              <a:rect l="l" t="t" r="r" b="b"/>
              <a:pathLst>
                <a:path w="1270" h="6985">
                  <a:moveTo>
                    <a:pt x="1155" y="0"/>
                  </a:moveTo>
                  <a:lnTo>
                    <a:pt x="0" y="0"/>
                  </a:lnTo>
                  <a:lnTo>
                    <a:pt x="0" y="6642"/>
                  </a:lnTo>
                  <a:lnTo>
                    <a:pt x="1155" y="6642"/>
                  </a:lnTo>
                  <a:lnTo>
                    <a:pt x="1155" y="0"/>
                  </a:lnTo>
                  <a:close/>
                </a:path>
              </a:pathLst>
            </a:custGeom>
            <a:solidFill>
              <a:srgbClr val="DC8772"/>
            </a:solidFill>
          </p:spPr>
          <p:txBody>
            <a:bodyPr wrap="square" lIns="0" tIns="0" rIns="0" bIns="0" rtlCol="0"/>
            <a:lstStyle/>
            <a:p>
              <a:endParaRPr/>
            </a:p>
          </p:txBody>
        </p:sp>
        <p:sp>
          <p:nvSpPr>
            <p:cNvPr id="1990" name="object 1993">
              <a:extLst>
                <a:ext uri="{FF2B5EF4-FFF2-40B4-BE49-F238E27FC236}">
                  <a16:creationId xmlns:a16="http://schemas.microsoft.com/office/drawing/2014/main" id="{562FFA74-D7CD-CE78-CAC7-46C2BE4920D7}"/>
                </a:ext>
              </a:extLst>
            </p:cNvPr>
            <p:cNvSpPr/>
            <p:nvPr/>
          </p:nvSpPr>
          <p:spPr>
            <a:xfrm>
              <a:off x="6365887" y="2564114"/>
              <a:ext cx="1270" cy="5715"/>
            </a:xfrm>
            <a:custGeom>
              <a:avLst/>
              <a:gdLst/>
              <a:ahLst/>
              <a:cxnLst/>
              <a:rect l="l" t="t" r="r" b="b"/>
              <a:pathLst>
                <a:path w="1270" h="5714">
                  <a:moveTo>
                    <a:pt x="292" y="0"/>
                  </a:moveTo>
                  <a:lnTo>
                    <a:pt x="0" y="1727"/>
                  </a:lnTo>
                  <a:lnTo>
                    <a:pt x="0" y="5194"/>
                  </a:lnTo>
                  <a:lnTo>
                    <a:pt x="876" y="5194"/>
                  </a:lnTo>
                  <a:lnTo>
                    <a:pt x="584" y="3174"/>
                  </a:lnTo>
                  <a:lnTo>
                    <a:pt x="292" y="1727"/>
                  </a:lnTo>
                  <a:lnTo>
                    <a:pt x="292" y="0"/>
                  </a:lnTo>
                  <a:close/>
                </a:path>
              </a:pathLst>
            </a:custGeom>
            <a:solidFill>
              <a:srgbClr val="B7654F"/>
            </a:solidFill>
          </p:spPr>
          <p:txBody>
            <a:bodyPr wrap="square" lIns="0" tIns="0" rIns="0" bIns="0" rtlCol="0"/>
            <a:lstStyle/>
            <a:p>
              <a:endParaRPr/>
            </a:p>
          </p:txBody>
        </p:sp>
        <p:sp>
          <p:nvSpPr>
            <p:cNvPr id="1991" name="object 1994">
              <a:extLst>
                <a:ext uri="{FF2B5EF4-FFF2-40B4-BE49-F238E27FC236}">
                  <a16:creationId xmlns:a16="http://schemas.microsoft.com/office/drawing/2014/main" id="{ED360C74-CDD6-9A2B-41A8-6AE28610BF85}"/>
                </a:ext>
              </a:extLst>
            </p:cNvPr>
            <p:cNvSpPr/>
            <p:nvPr/>
          </p:nvSpPr>
          <p:spPr>
            <a:xfrm>
              <a:off x="6366173" y="2560355"/>
              <a:ext cx="1270" cy="9525"/>
            </a:xfrm>
            <a:custGeom>
              <a:avLst/>
              <a:gdLst/>
              <a:ahLst/>
              <a:cxnLst/>
              <a:rect l="l" t="t" r="r" b="b"/>
              <a:pathLst>
                <a:path w="1270" h="9525">
                  <a:moveTo>
                    <a:pt x="1168" y="0"/>
                  </a:moveTo>
                  <a:lnTo>
                    <a:pt x="584" y="1155"/>
                  </a:lnTo>
                  <a:lnTo>
                    <a:pt x="292" y="2311"/>
                  </a:lnTo>
                  <a:lnTo>
                    <a:pt x="0" y="3759"/>
                  </a:lnTo>
                  <a:lnTo>
                    <a:pt x="0" y="5486"/>
                  </a:lnTo>
                  <a:lnTo>
                    <a:pt x="292" y="6934"/>
                  </a:lnTo>
                  <a:lnTo>
                    <a:pt x="584" y="8953"/>
                  </a:lnTo>
                  <a:lnTo>
                    <a:pt x="584" y="6070"/>
                  </a:lnTo>
                  <a:lnTo>
                    <a:pt x="863" y="2882"/>
                  </a:lnTo>
                  <a:lnTo>
                    <a:pt x="1168" y="0"/>
                  </a:lnTo>
                  <a:close/>
                </a:path>
              </a:pathLst>
            </a:custGeom>
            <a:solidFill>
              <a:srgbClr val="B0ABAC"/>
            </a:solidFill>
          </p:spPr>
          <p:txBody>
            <a:bodyPr wrap="square" lIns="0" tIns="0" rIns="0" bIns="0" rtlCol="0"/>
            <a:lstStyle/>
            <a:p>
              <a:endParaRPr/>
            </a:p>
          </p:txBody>
        </p:sp>
        <p:sp>
          <p:nvSpPr>
            <p:cNvPr id="1992" name="object 1995">
              <a:extLst>
                <a:ext uri="{FF2B5EF4-FFF2-40B4-BE49-F238E27FC236}">
                  <a16:creationId xmlns:a16="http://schemas.microsoft.com/office/drawing/2014/main" id="{0D0E5B32-7396-C2A8-60A5-CC33579D296C}"/>
                </a:ext>
              </a:extLst>
            </p:cNvPr>
            <p:cNvSpPr/>
            <p:nvPr/>
          </p:nvSpPr>
          <p:spPr>
            <a:xfrm>
              <a:off x="6205016" y="2561793"/>
              <a:ext cx="1270" cy="6350"/>
            </a:xfrm>
            <a:custGeom>
              <a:avLst/>
              <a:gdLst/>
              <a:ahLst/>
              <a:cxnLst/>
              <a:rect l="l" t="t" r="r" b="b"/>
              <a:pathLst>
                <a:path w="1270" h="6350">
                  <a:moveTo>
                    <a:pt x="863" y="0"/>
                  </a:moveTo>
                  <a:lnTo>
                    <a:pt x="0" y="0"/>
                  </a:lnTo>
                  <a:lnTo>
                    <a:pt x="0" y="6350"/>
                  </a:lnTo>
                  <a:lnTo>
                    <a:pt x="863" y="6350"/>
                  </a:lnTo>
                  <a:lnTo>
                    <a:pt x="863" y="0"/>
                  </a:lnTo>
                  <a:close/>
                </a:path>
              </a:pathLst>
            </a:custGeom>
            <a:solidFill>
              <a:srgbClr val="898C8D"/>
            </a:solidFill>
          </p:spPr>
          <p:txBody>
            <a:bodyPr wrap="square" lIns="0" tIns="0" rIns="0" bIns="0" rtlCol="0"/>
            <a:lstStyle/>
            <a:p>
              <a:endParaRPr/>
            </a:p>
          </p:txBody>
        </p:sp>
        <p:sp>
          <p:nvSpPr>
            <p:cNvPr id="1993" name="object 1996">
              <a:extLst>
                <a:ext uri="{FF2B5EF4-FFF2-40B4-BE49-F238E27FC236}">
                  <a16:creationId xmlns:a16="http://schemas.microsoft.com/office/drawing/2014/main" id="{060FF594-BD87-EE62-E35C-F07D1A2CFD3C}"/>
                </a:ext>
              </a:extLst>
            </p:cNvPr>
            <p:cNvSpPr/>
            <p:nvPr/>
          </p:nvSpPr>
          <p:spPr>
            <a:xfrm>
              <a:off x="6277223" y="2561799"/>
              <a:ext cx="1270" cy="5715"/>
            </a:xfrm>
            <a:custGeom>
              <a:avLst/>
              <a:gdLst/>
              <a:ahLst/>
              <a:cxnLst/>
              <a:rect l="l" t="t" r="r" b="b"/>
              <a:pathLst>
                <a:path w="1270" h="5714">
                  <a:moveTo>
                    <a:pt x="863" y="0"/>
                  </a:moveTo>
                  <a:lnTo>
                    <a:pt x="0" y="0"/>
                  </a:lnTo>
                  <a:lnTo>
                    <a:pt x="292" y="1727"/>
                  </a:lnTo>
                  <a:lnTo>
                    <a:pt x="571" y="3759"/>
                  </a:lnTo>
                  <a:lnTo>
                    <a:pt x="863" y="5486"/>
                  </a:lnTo>
                  <a:lnTo>
                    <a:pt x="863" y="0"/>
                  </a:lnTo>
                  <a:close/>
                </a:path>
              </a:pathLst>
            </a:custGeom>
            <a:solidFill>
              <a:srgbClr val="C77662"/>
            </a:solidFill>
          </p:spPr>
          <p:txBody>
            <a:bodyPr wrap="square" lIns="0" tIns="0" rIns="0" bIns="0" rtlCol="0"/>
            <a:lstStyle/>
            <a:p>
              <a:endParaRPr/>
            </a:p>
          </p:txBody>
        </p:sp>
        <p:sp>
          <p:nvSpPr>
            <p:cNvPr id="1994" name="object 1997">
              <a:extLst>
                <a:ext uri="{FF2B5EF4-FFF2-40B4-BE49-F238E27FC236}">
                  <a16:creationId xmlns:a16="http://schemas.microsoft.com/office/drawing/2014/main" id="{A14A4AF0-4FA6-860A-6A62-82E6497BC852}"/>
                </a:ext>
              </a:extLst>
            </p:cNvPr>
            <p:cNvSpPr/>
            <p:nvPr/>
          </p:nvSpPr>
          <p:spPr>
            <a:xfrm>
              <a:off x="6194046" y="2561220"/>
              <a:ext cx="635" cy="5715"/>
            </a:xfrm>
            <a:custGeom>
              <a:avLst/>
              <a:gdLst/>
              <a:ahLst/>
              <a:cxnLst/>
              <a:rect l="l" t="t" r="r" b="b"/>
              <a:pathLst>
                <a:path w="635" h="5714">
                  <a:moveTo>
                    <a:pt x="0" y="0"/>
                  </a:moveTo>
                  <a:lnTo>
                    <a:pt x="0" y="3467"/>
                  </a:lnTo>
                  <a:lnTo>
                    <a:pt x="292" y="5486"/>
                  </a:lnTo>
                  <a:lnTo>
                    <a:pt x="292" y="1447"/>
                  </a:lnTo>
                  <a:lnTo>
                    <a:pt x="0" y="863"/>
                  </a:lnTo>
                  <a:lnTo>
                    <a:pt x="0" y="0"/>
                  </a:lnTo>
                  <a:close/>
                </a:path>
              </a:pathLst>
            </a:custGeom>
            <a:solidFill>
              <a:srgbClr val="C4C5C5"/>
            </a:solidFill>
          </p:spPr>
          <p:txBody>
            <a:bodyPr wrap="square" lIns="0" tIns="0" rIns="0" bIns="0" rtlCol="0"/>
            <a:lstStyle/>
            <a:p>
              <a:endParaRPr/>
            </a:p>
          </p:txBody>
        </p:sp>
        <p:sp>
          <p:nvSpPr>
            <p:cNvPr id="1995" name="object 1998">
              <a:extLst>
                <a:ext uri="{FF2B5EF4-FFF2-40B4-BE49-F238E27FC236}">
                  <a16:creationId xmlns:a16="http://schemas.microsoft.com/office/drawing/2014/main" id="{03D65059-10CE-6864-5530-B4B2DC7FBCFB}"/>
                </a:ext>
              </a:extLst>
            </p:cNvPr>
            <p:cNvSpPr/>
            <p:nvPr/>
          </p:nvSpPr>
          <p:spPr>
            <a:xfrm>
              <a:off x="6300331" y="2558048"/>
              <a:ext cx="1905" cy="8890"/>
            </a:xfrm>
            <a:custGeom>
              <a:avLst/>
              <a:gdLst/>
              <a:ahLst/>
              <a:cxnLst/>
              <a:rect l="l" t="t" r="r" b="b"/>
              <a:pathLst>
                <a:path w="1904" h="8889">
                  <a:moveTo>
                    <a:pt x="863" y="0"/>
                  </a:moveTo>
                  <a:lnTo>
                    <a:pt x="0" y="0"/>
                  </a:lnTo>
                  <a:lnTo>
                    <a:pt x="0" y="8661"/>
                  </a:lnTo>
                  <a:lnTo>
                    <a:pt x="279" y="8077"/>
                  </a:lnTo>
                  <a:lnTo>
                    <a:pt x="1435" y="7505"/>
                  </a:lnTo>
                  <a:lnTo>
                    <a:pt x="863" y="2311"/>
                  </a:lnTo>
                  <a:lnTo>
                    <a:pt x="863" y="0"/>
                  </a:lnTo>
                  <a:close/>
                </a:path>
              </a:pathLst>
            </a:custGeom>
            <a:solidFill>
              <a:srgbClr val="E8C8BD"/>
            </a:solidFill>
          </p:spPr>
          <p:txBody>
            <a:bodyPr wrap="square" lIns="0" tIns="0" rIns="0" bIns="0" rtlCol="0"/>
            <a:lstStyle/>
            <a:p>
              <a:endParaRPr/>
            </a:p>
          </p:txBody>
        </p:sp>
        <p:sp>
          <p:nvSpPr>
            <p:cNvPr id="1996" name="object 1999">
              <a:extLst>
                <a:ext uri="{FF2B5EF4-FFF2-40B4-BE49-F238E27FC236}">
                  <a16:creationId xmlns:a16="http://schemas.microsoft.com/office/drawing/2014/main" id="{973311D8-F925-73AC-EB79-D56D725B8FBF}"/>
                </a:ext>
              </a:extLst>
            </p:cNvPr>
            <p:cNvSpPr/>
            <p:nvPr/>
          </p:nvSpPr>
          <p:spPr>
            <a:xfrm>
              <a:off x="6396504" y="2560930"/>
              <a:ext cx="1270" cy="6350"/>
            </a:xfrm>
            <a:custGeom>
              <a:avLst/>
              <a:gdLst/>
              <a:ahLst/>
              <a:cxnLst/>
              <a:rect l="l" t="t" r="r" b="b"/>
              <a:pathLst>
                <a:path w="1270" h="6350">
                  <a:moveTo>
                    <a:pt x="1155" y="0"/>
                  </a:moveTo>
                  <a:lnTo>
                    <a:pt x="584" y="1739"/>
                  </a:lnTo>
                  <a:lnTo>
                    <a:pt x="279" y="3759"/>
                  </a:lnTo>
                  <a:lnTo>
                    <a:pt x="0" y="5778"/>
                  </a:lnTo>
                  <a:lnTo>
                    <a:pt x="1155" y="5778"/>
                  </a:lnTo>
                  <a:lnTo>
                    <a:pt x="1155" y="0"/>
                  </a:lnTo>
                  <a:close/>
                </a:path>
              </a:pathLst>
            </a:custGeom>
            <a:solidFill>
              <a:srgbClr val="818485"/>
            </a:solidFill>
          </p:spPr>
          <p:txBody>
            <a:bodyPr wrap="square" lIns="0" tIns="0" rIns="0" bIns="0" rtlCol="0"/>
            <a:lstStyle/>
            <a:p>
              <a:endParaRPr/>
            </a:p>
          </p:txBody>
        </p:sp>
        <p:sp>
          <p:nvSpPr>
            <p:cNvPr id="1997" name="object 2000">
              <a:extLst>
                <a:ext uri="{FF2B5EF4-FFF2-40B4-BE49-F238E27FC236}">
                  <a16:creationId xmlns:a16="http://schemas.microsoft.com/office/drawing/2014/main" id="{AE78E03B-0A8B-708B-C6E2-B4183C1ADBD9}"/>
                </a:ext>
              </a:extLst>
            </p:cNvPr>
            <p:cNvSpPr/>
            <p:nvPr/>
          </p:nvSpPr>
          <p:spPr>
            <a:xfrm>
              <a:off x="6311010" y="2560358"/>
              <a:ext cx="1270" cy="5080"/>
            </a:xfrm>
            <a:custGeom>
              <a:avLst/>
              <a:gdLst/>
              <a:ahLst/>
              <a:cxnLst/>
              <a:rect l="l" t="t" r="r" b="b"/>
              <a:pathLst>
                <a:path w="1270" h="5080">
                  <a:moveTo>
                    <a:pt x="876" y="0"/>
                  </a:moveTo>
                  <a:lnTo>
                    <a:pt x="0" y="0"/>
                  </a:lnTo>
                  <a:lnTo>
                    <a:pt x="0" y="4914"/>
                  </a:lnTo>
                  <a:lnTo>
                    <a:pt x="876" y="4914"/>
                  </a:lnTo>
                  <a:lnTo>
                    <a:pt x="876" y="0"/>
                  </a:lnTo>
                  <a:close/>
                </a:path>
              </a:pathLst>
            </a:custGeom>
            <a:solidFill>
              <a:srgbClr val="CB8F83"/>
            </a:solidFill>
          </p:spPr>
          <p:txBody>
            <a:bodyPr wrap="square" lIns="0" tIns="0" rIns="0" bIns="0" rtlCol="0"/>
            <a:lstStyle/>
            <a:p>
              <a:endParaRPr/>
            </a:p>
          </p:txBody>
        </p:sp>
        <p:sp>
          <p:nvSpPr>
            <p:cNvPr id="1998" name="object 2001">
              <a:extLst>
                <a:ext uri="{FF2B5EF4-FFF2-40B4-BE49-F238E27FC236}">
                  <a16:creationId xmlns:a16="http://schemas.microsoft.com/office/drawing/2014/main" id="{7AAB2209-9226-4FEF-4324-35CC9B161851}"/>
                </a:ext>
              </a:extLst>
            </p:cNvPr>
            <p:cNvSpPr/>
            <p:nvPr/>
          </p:nvSpPr>
          <p:spPr>
            <a:xfrm>
              <a:off x="6392136" y="2509812"/>
              <a:ext cx="5715" cy="55244"/>
            </a:xfrm>
            <a:custGeom>
              <a:avLst/>
              <a:gdLst/>
              <a:ahLst/>
              <a:cxnLst/>
              <a:rect l="l" t="t" r="r" b="b"/>
              <a:pathLst>
                <a:path w="5714" h="55244">
                  <a:moveTo>
                    <a:pt x="2633" y="0"/>
                  </a:moveTo>
                  <a:lnTo>
                    <a:pt x="1770" y="0"/>
                  </a:lnTo>
                  <a:lnTo>
                    <a:pt x="614" y="584"/>
                  </a:lnTo>
                  <a:lnTo>
                    <a:pt x="0" y="16030"/>
                  </a:lnTo>
                  <a:lnTo>
                    <a:pt x="491" y="24294"/>
                  </a:lnTo>
                  <a:lnTo>
                    <a:pt x="2633" y="29743"/>
                  </a:lnTo>
                  <a:lnTo>
                    <a:pt x="614" y="29743"/>
                  </a:lnTo>
                  <a:lnTo>
                    <a:pt x="1198" y="38125"/>
                  </a:lnTo>
                  <a:lnTo>
                    <a:pt x="42" y="46786"/>
                  </a:lnTo>
                  <a:lnTo>
                    <a:pt x="1477" y="54876"/>
                  </a:lnTo>
                  <a:lnTo>
                    <a:pt x="2062" y="51117"/>
                  </a:lnTo>
                  <a:lnTo>
                    <a:pt x="5237" y="42164"/>
                  </a:lnTo>
                  <a:lnTo>
                    <a:pt x="2633" y="39573"/>
                  </a:lnTo>
                  <a:lnTo>
                    <a:pt x="3042" y="29732"/>
                  </a:lnTo>
                  <a:lnTo>
                    <a:pt x="3286" y="19786"/>
                  </a:lnTo>
                  <a:lnTo>
                    <a:pt x="3203" y="9840"/>
                  </a:lnTo>
                  <a:lnTo>
                    <a:pt x="2633" y="0"/>
                  </a:lnTo>
                  <a:close/>
                </a:path>
              </a:pathLst>
            </a:custGeom>
            <a:solidFill>
              <a:srgbClr val="63676F"/>
            </a:solidFill>
          </p:spPr>
          <p:txBody>
            <a:bodyPr wrap="square" lIns="0" tIns="0" rIns="0" bIns="0" rtlCol="0"/>
            <a:lstStyle/>
            <a:p>
              <a:endParaRPr/>
            </a:p>
          </p:txBody>
        </p:sp>
        <p:sp>
          <p:nvSpPr>
            <p:cNvPr id="1999" name="object 2002">
              <a:extLst>
                <a:ext uri="{FF2B5EF4-FFF2-40B4-BE49-F238E27FC236}">
                  <a16:creationId xmlns:a16="http://schemas.microsoft.com/office/drawing/2014/main" id="{B1D50471-EB3B-AB9B-077A-C56DA7C02C1D}"/>
                </a:ext>
              </a:extLst>
            </p:cNvPr>
            <p:cNvSpPr/>
            <p:nvPr/>
          </p:nvSpPr>
          <p:spPr>
            <a:xfrm>
              <a:off x="6194042" y="2558906"/>
              <a:ext cx="1905" cy="3810"/>
            </a:xfrm>
            <a:custGeom>
              <a:avLst/>
              <a:gdLst/>
              <a:ahLst/>
              <a:cxnLst/>
              <a:rect l="l" t="t" r="r" b="b"/>
              <a:pathLst>
                <a:path w="1904" h="3810">
                  <a:moveTo>
                    <a:pt x="0" y="0"/>
                  </a:moveTo>
                  <a:lnTo>
                    <a:pt x="0" y="3187"/>
                  </a:lnTo>
                  <a:lnTo>
                    <a:pt x="292" y="3759"/>
                  </a:lnTo>
                  <a:lnTo>
                    <a:pt x="1447" y="3759"/>
                  </a:lnTo>
                  <a:lnTo>
                    <a:pt x="863" y="2311"/>
                  </a:lnTo>
                  <a:lnTo>
                    <a:pt x="292" y="1155"/>
                  </a:lnTo>
                  <a:lnTo>
                    <a:pt x="0" y="0"/>
                  </a:lnTo>
                  <a:close/>
                </a:path>
              </a:pathLst>
            </a:custGeom>
            <a:solidFill>
              <a:srgbClr val="818485"/>
            </a:solidFill>
          </p:spPr>
          <p:txBody>
            <a:bodyPr wrap="square" lIns="0" tIns="0" rIns="0" bIns="0" rtlCol="0"/>
            <a:lstStyle/>
            <a:p>
              <a:endParaRPr/>
            </a:p>
          </p:txBody>
        </p:sp>
        <p:sp>
          <p:nvSpPr>
            <p:cNvPr id="2000" name="object 2003">
              <a:extLst>
                <a:ext uri="{FF2B5EF4-FFF2-40B4-BE49-F238E27FC236}">
                  <a16:creationId xmlns:a16="http://schemas.microsoft.com/office/drawing/2014/main" id="{D6B9CFA2-0462-6D20-E20E-4FF01E14D8E1}"/>
                </a:ext>
              </a:extLst>
            </p:cNvPr>
            <p:cNvSpPr/>
            <p:nvPr/>
          </p:nvSpPr>
          <p:spPr>
            <a:xfrm>
              <a:off x="6204346" y="2388510"/>
              <a:ext cx="17145" cy="174625"/>
            </a:xfrm>
            <a:custGeom>
              <a:avLst/>
              <a:gdLst/>
              <a:ahLst/>
              <a:cxnLst/>
              <a:rect l="l" t="t" r="r" b="b"/>
              <a:pathLst>
                <a:path w="17145" h="174625">
                  <a:moveTo>
                    <a:pt x="15416" y="168376"/>
                  </a:moveTo>
                  <a:lnTo>
                    <a:pt x="14249" y="168376"/>
                  </a:lnTo>
                  <a:lnTo>
                    <a:pt x="14249" y="174155"/>
                  </a:lnTo>
                  <a:lnTo>
                    <a:pt x="15416" y="168376"/>
                  </a:lnTo>
                  <a:close/>
                </a:path>
                <a:path w="17145" h="174625">
                  <a:moveTo>
                    <a:pt x="1828" y="13576"/>
                  </a:moveTo>
                  <a:lnTo>
                    <a:pt x="673" y="13576"/>
                  </a:lnTo>
                  <a:lnTo>
                    <a:pt x="0" y="53268"/>
                  </a:lnTo>
                  <a:lnTo>
                    <a:pt x="927" y="92419"/>
                  </a:lnTo>
                  <a:lnTo>
                    <a:pt x="4616" y="131353"/>
                  </a:lnTo>
                  <a:lnTo>
                    <a:pt x="12230" y="170395"/>
                  </a:lnTo>
                  <a:lnTo>
                    <a:pt x="13093" y="170395"/>
                  </a:lnTo>
                  <a:lnTo>
                    <a:pt x="13093" y="168376"/>
                  </a:lnTo>
                  <a:lnTo>
                    <a:pt x="15416" y="168376"/>
                  </a:lnTo>
                  <a:lnTo>
                    <a:pt x="16560" y="162709"/>
                  </a:lnTo>
                  <a:lnTo>
                    <a:pt x="17138" y="148016"/>
                  </a:lnTo>
                  <a:lnTo>
                    <a:pt x="16849" y="133541"/>
                  </a:lnTo>
                  <a:lnTo>
                    <a:pt x="16560" y="122745"/>
                  </a:lnTo>
                  <a:lnTo>
                    <a:pt x="13993" y="92247"/>
                  </a:lnTo>
                  <a:lnTo>
                    <a:pt x="11398" y="61774"/>
                  </a:lnTo>
                  <a:lnTo>
                    <a:pt x="9288" y="31246"/>
                  </a:lnTo>
                  <a:lnTo>
                    <a:pt x="8669" y="14147"/>
                  </a:lnTo>
                  <a:lnTo>
                    <a:pt x="4724" y="14147"/>
                  </a:lnTo>
                  <a:lnTo>
                    <a:pt x="1828" y="13576"/>
                  </a:lnTo>
                  <a:close/>
                </a:path>
                <a:path w="17145" h="174625">
                  <a:moveTo>
                    <a:pt x="7023" y="0"/>
                  </a:moveTo>
                  <a:lnTo>
                    <a:pt x="6451" y="0"/>
                  </a:lnTo>
                  <a:lnTo>
                    <a:pt x="5880" y="12420"/>
                  </a:lnTo>
                  <a:lnTo>
                    <a:pt x="4724" y="14147"/>
                  </a:lnTo>
                  <a:lnTo>
                    <a:pt x="8669" y="14147"/>
                  </a:lnTo>
                  <a:lnTo>
                    <a:pt x="8178" y="584"/>
                  </a:lnTo>
                  <a:lnTo>
                    <a:pt x="7023" y="0"/>
                  </a:lnTo>
                  <a:close/>
                </a:path>
              </a:pathLst>
            </a:custGeom>
            <a:solidFill>
              <a:srgbClr val="C4C5C5"/>
            </a:solidFill>
          </p:spPr>
          <p:txBody>
            <a:bodyPr wrap="square" lIns="0" tIns="0" rIns="0" bIns="0" rtlCol="0"/>
            <a:lstStyle/>
            <a:p>
              <a:endParaRPr/>
            </a:p>
          </p:txBody>
        </p:sp>
        <p:sp>
          <p:nvSpPr>
            <p:cNvPr id="2001" name="object 2004">
              <a:extLst>
                <a:ext uri="{FF2B5EF4-FFF2-40B4-BE49-F238E27FC236}">
                  <a16:creationId xmlns:a16="http://schemas.microsoft.com/office/drawing/2014/main" id="{1A2E8106-734C-8E0B-4923-D19F1C46F22E}"/>
                </a:ext>
              </a:extLst>
            </p:cNvPr>
            <p:cNvSpPr/>
            <p:nvPr/>
          </p:nvSpPr>
          <p:spPr>
            <a:xfrm>
              <a:off x="6272315" y="2539560"/>
              <a:ext cx="2540" cy="23495"/>
            </a:xfrm>
            <a:custGeom>
              <a:avLst/>
              <a:gdLst/>
              <a:ahLst/>
              <a:cxnLst/>
              <a:rect l="l" t="t" r="r" b="b"/>
              <a:pathLst>
                <a:path w="2539" h="23494">
                  <a:moveTo>
                    <a:pt x="0" y="0"/>
                  </a:moveTo>
                  <a:lnTo>
                    <a:pt x="0" y="8369"/>
                  </a:lnTo>
                  <a:lnTo>
                    <a:pt x="571" y="14731"/>
                  </a:lnTo>
                  <a:lnTo>
                    <a:pt x="2019" y="23101"/>
                  </a:lnTo>
                  <a:lnTo>
                    <a:pt x="1155" y="15303"/>
                  </a:lnTo>
                  <a:lnTo>
                    <a:pt x="0" y="0"/>
                  </a:lnTo>
                  <a:close/>
                </a:path>
              </a:pathLst>
            </a:custGeom>
            <a:solidFill>
              <a:srgbClr val="B3503F"/>
            </a:solidFill>
          </p:spPr>
          <p:txBody>
            <a:bodyPr wrap="square" lIns="0" tIns="0" rIns="0" bIns="0" rtlCol="0"/>
            <a:lstStyle/>
            <a:p>
              <a:endParaRPr/>
            </a:p>
          </p:txBody>
        </p:sp>
        <p:sp>
          <p:nvSpPr>
            <p:cNvPr id="2002" name="object 2005">
              <a:extLst>
                <a:ext uri="{FF2B5EF4-FFF2-40B4-BE49-F238E27FC236}">
                  <a16:creationId xmlns:a16="http://schemas.microsoft.com/office/drawing/2014/main" id="{28167B42-CA0C-9EF0-7717-8E3C253C4495}"/>
                </a:ext>
              </a:extLst>
            </p:cNvPr>
            <p:cNvSpPr/>
            <p:nvPr/>
          </p:nvSpPr>
          <p:spPr>
            <a:xfrm>
              <a:off x="6278091" y="2559782"/>
              <a:ext cx="1270" cy="3175"/>
            </a:xfrm>
            <a:custGeom>
              <a:avLst/>
              <a:gdLst/>
              <a:ahLst/>
              <a:cxnLst/>
              <a:rect l="l" t="t" r="r" b="b"/>
              <a:pathLst>
                <a:path w="1270" h="3175">
                  <a:moveTo>
                    <a:pt x="0" y="0"/>
                  </a:moveTo>
                  <a:lnTo>
                    <a:pt x="0" y="2882"/>
                  </a:lnTo>
                  <a:lnTo>
                    <a:pt x="1155" y="2882"/>
                  </a:lnTo>
                  <a:lnTo>
                    <a:pt x="571" y="1727"/>
                  </a:lnTo>
                  <a:lnTo>
                    <a:pt x="292" y="863"/>
                  </a:lnTo>
                  <a:lnTo>
                    <a:pt x="0" y="0"/>
                  </a:lnTo>
                  <a:close/>
                </a:path>
              </a:pathLst>
            </a:custGeom>
            <a:solidFill>
              <a:srgbClr val="CB8F83"/>
            </a:solidFill>
          </p:spPr>
          <p:txBody>
            <a:bodyPr wrap="square" lIns="0" tIns="0" rIns="0" bIns="0" rtlCol="0"/>
            <a:lstStyle/>
            <a:p>
              <a:endParaRPr/>
            </a:p>
          </p:txBody>
        </p:sp>
        <p:sp>
          <p:nvSpPr>
            <p:cNvPr id="2003" name="object 2006">
              <a:extLst>
                <a:ext uri="{FF2B5EF4-FFF2-40B4-BE49-F238E27FC236}">
                  <a16:creationId xmlns:a16="http://schemas.microsoft.com/office/drawing/2014/main" id="{DDEB0695-5E8B-09FE-7B77-C9AB9147F63E}"/>
                </a:ext>
              </a:extLst>
            </p:cNvPr>
            <p:cNvSpPr/>
            <p:nvPr/>
          </p:nvSpPr>
          <p:spPr>
            <a:xfrm>
              <a:off x="6181053" y="2266345"/>
              <a:ext cx="24130" cy="295910"/>
            </a:xfrm>
            <a:custGeom>
              <a:avLst/>
              <a:gdLst/>
              <a:ahLst/>
              <a:cxnLst/>
              <a:rect l="l" t="t" r="r" b="b"/>
              <a:pathLst>
                <a:path w="24129" h="295910">
                  <a:moveTo>
                    <a:pt x="0" y="0"/>
                  </a:moveTo>
                  <a:lnTo>
                    <a:pt x="753" y="21192"/>
                  </a:lnTo>
                  <a:lnTo>
                    <a:pt x="1697" y="39568"/>
                  </a:lnTo>
                  <a:lnTo>
                    <a:pt x="6642" y="108597"/>
                  </a:lnTo>
                  <a:lnTo>
                    <a:pt x="3467" y="110032"/>
                  </a:lnTo>
                  <a:lnTo>
                    <a:pt x="2019" y="112636"/>
                  </a:lnTo>
                  <a:lnTo>
                    <a:pt x="2882" y="116395"/>
                  </a:lnTo>
                  <a:lnTo>
                    <a:pt x="8389" y="150203"/>
                  </a:lnTo>
                  <a:lnTo>
                    <a:pt x="12055" y="184367"/>
                  </a:lnTo>
                  <a:lnTo>
                    <a:pt x="17322" y="252996"/>
                  </a:lnTo>
                  <a:lnTo>
                    <a:pt x="19062" y="252996"/>
                  </a:lnTo>
                  <a:lnTo>
                    <a:pt x="20218" y="258775"/>
                  </a:lnTo>
                  <a:lnTo>
                    <a:pt x="21082" y="261658"/>
                  </a:lnTo>
                  <a:lnTo>
                    <a:pt x="21945" y="263690"/>
                  </a:lnTo>
                  <a:lnTo>
                    <a:pt x="21945" y="268592"/>
                  </a:lnTo>
                  <a:lnTo>
                    <a:pt x="23101" y="273215"/>
                  </a:lnTo>
                  <a:lnTo>
                    <a:pt x="23964" y="295452"/>
                  </a:lnTo>
                  <a:lnTo>
                    <a:pt x="23964" y="262813"/>
                  </a:lnTo>
                  <a:lnTo>
                    <a:pt x="23101" y="248373"/>
                  </a:lnTo>
                  <a:lnTo>
                    <a:pt x="23101" y="244043"/>
                  </a:lnTo>
                  <a:lnTo>
                    <a:pt x="22529" y="241160"/>
                  </a:lnTo>
                  <a:lnTo>
                    <a:pt x="21945" y="236829"/>
                  </a:lnTo>
                  <a:lnTo>
                    <a:pt x="21945" y="232778"/>
                  </a:lnTo>
                  <a:lnTo>
                    <a:pt x="21082" y="224116"/>
                  </a:lnTo>
                  <a:lnTo>
                    <a:pt x="14824" y="196134"/>
                  </a:lnTo>
                  <a:lnTo>
                    <a:pt x="13284" y="186575"/>
                  </a:lnTo>
                  <a:lnTo>
                    <a:pt x="13284" y="183680"/>
                  </a:lnTo>
                  <a:lnTo>
                    <a:pt x="12420" y="170395"/>
                  </a:lnTo>
                  <a:lnTo>
                    <a:pt x="12420" y="163461"/>
                  </a:lnTo>
                  <a:lnTo>
                    <a:pt x="10972" y="146431"/>
                  </a:lnTo>
                  <a:lnTo>
                    <a:pt x="10388" y="139496"/>
                  </a:lnTo>
                  <a:lnTo>
                    <a:pt x="10388" y="133718"/>
                  </a:lnTo>
                  <a:lnTo>
                    <a:pt x="9525" y="122161"/>
                  </a:lnTo>
                  <a:lnTo>
                    <a:pt x="5734" y="67257"/>
                  </a:lnTo>
                  <a:lnTo>
                    <a:pt x="0" y="0"/>
                  </a:lnTo>
                  <a:close/>
                </a:path>
              </a:pathLst>
            </a:custGeom>
            <a:solidFill>
              <a:srgbClr val="818485"/>
            </a:solidFill>
          </p:spPr>
          <p:txBody>
            <a:bodyPr wrap="square" lIns="0" tIns="0" rIns="0" bIns="0" rtlCol="0"/>
            <a:lstStyle/>
            <a:p>
              <a:endParaRPr/>
            </a:p>
          </p:txBody>
        </p:sp>
        <p:sp>
          <p:nvSpPr>
            <p:cNvPr id="2004" name="object 2007">
              <a:extLst>
                <a:ext uri="{FF2B5EF4-FFF2-40B4-BE49-F238E27FC236}">
                  <a16:creationId xmlns:a16="http://schemas.microsoft.com/office/drawing/2014/main" id="{E0006336-CEA9-1DDD-F6AE-016105AE4741}"/>
                </a:ext>
              </a:extLst>
            </p:cNvPr>
            <p:cNvSpPr/>
            <p:nvPr/>
          </p:nvSpPr>
          <p:spPr>
            <a:xfrm>
              <a:off x="6205020" y="2553709"/>
              <a:ext cx="1270" cy="8255"/>
            </a:xfrm>
            <a:custGeom>
              <a:avLst/>
              <a:gdLst/>
              <a:ahLst/>
              <a:cxnLst/>
              <a:rect l="l" t="t" r="r" b="b"/>
              <a:pathLst>
                <a:path w="1270" h="8255">
                  <a:moveTo>
                    <a:pt x="0" y="0"/>
                  </a:moveTo>
                  <a:lnTo>
                    <a:pt x="0" y="8089"/>
                  </a:lnTo>
                  <a:lnTo>
                    <a:pt x="863" y="8089"/>
                  </a:lnTo>
                  <a:lnTo>
                    <a:pt x="571" y="5206"/>
                  </a:lnTo>
                  <a:lnTo>
                    <a:pt x="0" y="0"/>
                  </a:lnTo>
                  <a:close/>
                </a:path>
              </a:pathLst>
            </a:custGeom>
            <a:solidFill>
              <a:srgbClr val="999C9D"/>
            </a:solidFill>
          </p:spPr>
          <p:txBody>
            <a:bodyPr wrap="square" lIns="0" tIns="0" rIns="0" bIns="0" rtlCol="0"/>
            <a:lstStyle/>
            <a:p>
              <a:endParaRPr/>
            </a:p>
          </p:txBody>
        </p:sp>
        <p:sp>
          <p:nvSpPr>
            <p:cNvPr id="2005" name="object 2008">
              <a:extLst>
                <a:ext uri="{FF2B5EF4-FFF2-40B4-BE49-F238E27FC236}">
                  <a16:creationId xmlns:a16="http://schemas.microsoft.com/office/drawing/2014/main" id="{00832733-979F-F5EF-7A62-032BD2E221E3}"/>
                </a:ext>
              </a:extLst>
            </p:cNvPr>
            <p:cNvSpPr/>
            <p:nvPr/>
          </p:nvSpPr>
          <p:spPr>
            <a:xfrm>
              <a:off x="6277223" y="2554573"/>
              <a:ext cx="1270" cy="7620"/>
            </a:xfrm>
            <a:custGeom>
              <a:avLst/>
              <a:gdLst/>
              <a:ahLst/>
              <a:cxnLst/>
              <a:rect l="l" t="t" r="r" b="b"/>
              <a:pathLst>
                <a:path w="1270" h="7619">
                  <a:moveTo>
                    <a:pt x="571" y="0"/>
                  </a:moveTo>
                  <a:lnTo>
                    <a:pt x="0" y="2895"/>
                  </a:lnTo>
                  <a:lnTo>
                    <a:pt x="0" y="7226"/>
                  </a:lnTo>
                  <a:lnTo>
                    <a:pt x="863" y="7226"/>
                  </a:lnTo>
                  <a:lnTo>
                    <a:pt x="863" y="5206"/>
                  </a:lnTo>
                  <a:lnTo>
                    <a:pt x="571" y="3467"/>
                  </a:lnTo>
                  <a:lnTo>
                    <a:pt x="571" y="0"/>
                  </a:lnTo>
                  <a:close/>
                </a:path>
              </a:pathLst>
            </a:custGeom>
            <a:solidFill>
              <a:srgbClr val="DC8772"/>
            </a:solidFill>
          </p:spPr>
          <p:txBody>
            <a:bodyPr wrap="square" lIns="0" tIns="0" rIns="0" bIns="0" rtlCol="0"/>
            <a:lstStyle/>
            <a:p>
              <a:endParaRPr/>
            </a:p>
          </p:txBody>
        </p:sp>
        <p:sp>
          <p:nvSpPr>
            <p:cNvPr id="2006" name="object 2009">
              <a:extLst>
                <a:ext uri="{FF2B5EF4-FFF2-40B4-BE49-F238E27FC236}">
                  <a16:creationId xmlns:a16="http://schemas.microsoft.com/office/drawing/2014/main" id="{CE1D4A2F-38E9-DDD1-54BB-28C97643B268}"/>
                </a:ext>
              </a:extLst>
            </p:cNvPr>
            <p:cNvSpPr/>
            <p:nvPr/>
          </p:nvSpPr>
          <p:spPr>
            <a:xfrm>
              <a:off x="6303947" y="2440493"/>
              <a:ext cx="8890" cy="120014"/>
            </a:xfrm>
            <a:custGeom>
              <a:avLst/>
              <a:gdLst/>
              <a:ahLst/>
              <a:cxnLst/>
              <a:rect l="l" t="t" r="r" b="b"/>
              <a:pathLst>
                <a:path w="8889" h="120014">
                  <a:moveTo>
                    <a:pt x="424" y="0"/>
                  </a:moveTo>
                  <a:lnTo>
                    <a:pt x="132" y="0"/>
                  </a:lnTo>
                  <a:lnTo>
                    <a:pt x="0" y="29776"/>
                  </a:lnTo>
                  <a:lnTo>
                    <a:pt x="1871" y="59931"/>
                  </a:lnTo>
                  <a:lnTo>
                    <a:pt x="4606" y="90086"/>
                  </a:lnTo>
                  <a:lnTo>
                    <a:pt x="7066" y="119862"/>
                  </a:lnTo>
                  <a:lnTo>
                    <a:pt x="7943" y="119862"/>
                  </a:lnTo>
                  <a:lnTo>
                    <a:pt x="8806" y="99072"/>
                  </a:lnTo>
                  <a:lnTo>
                    <a:pt x="8806" y="93294"/>
                  </a:lnTo>
                  <a:lnTo>
                    <a:pt x="7943" y="93294"/>
                  </a:lnTo>
                  <a:lnTo>
                    <a:pt x="8806" y="77114"/>
                  </a:lnTo>
                  <a:lnTo>
                    <a:pt x="8806" y="75958"/>
                  </a:lnTo>
                  <a:lnTo>
                    <a:pt x="7943" y="71920"/>
                  </a:lnTo>
                  <a:lnTo>
                    <a:pt x="4755" y="66433"/>
                  </a:lnTo>
                  <a:lnTo>
                    <a:pt x="6482" y="62966"/>
                  </a:lnTo>
                  <a:lnTo>
                    <a:pt x="3829" y="57543"/>
                  </a:lnTo>
                  <a:lnTo>
                    <a:pt x="2771" y="51198"/>
                  </a:lnTo>
                  <a:lnTo>
                    <a:pt x="2736" y="38125"/>
                  </a:lnTo>
                  <a:lnTo>
                    <a:pt x="5047" y="36969"/>
                  </a:lnTo>
                  <a:lnTo>
                    <a:pt x="6482" y="36398"/>
                  </a:lnTo>
                  <a:lnTo>
                    <a:pt x="5285" y="35534"/>
                  </a:lnTo>
                  <a:lnTo>
                    <a:pt x="2152" y="35534"/>
                  </a:lnTo>
                  <a:lnTo>
                    <a:pt x="1288" y="17335"/>
                  </a:lnTo>
                  <a:lnTo>
                    <a:pt x="3028" y="17335"/>
                  </a:lnTo>
                  <a:lnTo>
                    <a:pt x="3028" y="16471"/>
                  </a:lnTo>
                  <a:lnTo>
                    <a:pt x="1288" y="16471"/>
                  </a:lnTo>
                  <a:lnTo>
                    <a:pt x="1288" y="584"/>
                  </a:lnTo>
                  <a:lnTo>
                    <a:pt x="716" y="292"/>
                  </a:lnTo>
                  <a:lnTo>
                    <a:pt x="424" y="0"/>
                  </a:lnTo>
                  <a:close/>
                </a:path>
                <a:path w="8889" h="120014">
                  <a:moveTo>
                    <a:pt x="4476" y="34950"/>
                  </a:moveTo>
                  <a:lnTo>
                    <a:pt x="2152" y="35534"/>
                  </a:lnTo>
                  <a:lnTo>
                    <a:pt x="5285" y="35534"/>
                  </a:lnTo>
                  <a:lnTo>
                    <a:pt x="4476" y="34950"/>
                  </a:lnTo>
                  <a:close/>
                </a:path>
              </a:pathLst>
            </a:custGeom>
            <a:solidFill>
              <a:srgbClr val="CB8F83"/>
            </a:solidFill>
          </p:spPr>
          <p:txBody>
            <a:bodyPr wrap="square" lIns="0" tIns="0" rIns="0" bIns="0" rtlCol="0"/>
            <a:lstStyle/>
            <a:p>
              <a:endParaRPr/>
            </a:p>
          </p:txBody>
        </p:sp>
        <p:sp>
          <p:nvSpPr>
            <p:cNvPr id="2007" name="object 2010">
              <a:extLst>
                <a:ext uri="{FF2B5EF4-FFF2-40B4-BE49-F238E27FC236}">
                  <a16:creationId xmlns:a16="http://schemas.microsoft.com/office/drawing/2014/main" id="{3BF4C154-0E77-03B4-AA73-400BB3F0A8C3}"/>
                </a:ext>
              </a:extLst>
            </p:cNvPr>
            <p:cNvSpPr/>
            <p:nvPr/>
          </p:nvSpPr>
          <p:spPr>
            <a:xfrm>
              <a:off x="6276357" y="2554001"/>
              <a:ext cx="1905" cy="5080"/>
            </a:xfrm>
            <a:custGeom>
              <a:avLst/>
              <a:gdLst/>
              <a:ahLst/>
              <a:cxnLst/>
              <a:rect l="l" t="t" r="r" b="b"/>
              <a:pathLst>
                <a:path w="1904" h="5080">
                  <a:moveTo>
                    <a:pt x="1447" y="0"/>
                  </a:moveTo>
                  <a:lnTo>
                    <a:pt x="0" y="0"/>
                  </a:lnTo>
                  <a:lnTo>
                    <a:pt x="292" y="1447"/>
                  </a:lnTo>
                  <a:lnTo>
                    <a:pt x="584" y="3175"/>
                  </a:lnTo>
                  <a:lnTo>
                    <a:pt x="863" y="4914"/>
                  </a:lnTo>
                  <a:lnTo>
                    <a:pt x="863" y="3467"/>
                  </a:lnTo>
                  <a:lnTo>
                    <a:pt x="1447" y="571"/>
                  </a:lnTo>
                  <a:lnTo>
                    <a:pt x="1447" y="0"/>
                  </a:lnTo>
                  <a:close/>
                </a:path>
              </a:pathLst>
            </a:custGeom>
            <a:solidFill>
              <a:srgbClr val="C77662"/>
            </a:solidFill>
          </p:spPr>
          <p:txBody>
            <a:bodyPr wrap="square" lIns="0" tIns="0" rIns="0" bIns="0" rtlCol="0"/>
            <a:lstStyle/>
            <a:p>
              <a:endParaRPr/>
            </a:p>
          </p:txBody>
        </p:sp>
        <p:sp>
          <p:nvSpPr>
            <p:cNvPr id="2008" name="object 2011">
              <a:extLst>
                <a:ext uri="{FF2B5EF4-FFF2-40B4-BE49-F238E27FC236}">
                  <a16:creationId xmlns:a16="http://schemas.microsoft.com/office/drawing/2014/main" id="{E495CE7E-2DB6-225B-2023-7A2991F24769}"/>
                </a:ext>
              </a:extLst>
            </p:cNvPr>
            <p:cNvSpPr/>
            <p:nvPr/>
          </p:nvSpPr>
          <p:spPr>
            <a:xfrm>
              <a:off x="6367336" y="2511832"/>
              <a:ext cx="1905" cy="47625"/>
            </a:xfrm>
            <a:custGeom>
              <a:avLst/>
              <a:gdLst/>
              <a:ahLst/>
              <a:cxnLst/>
              <a:rect l="l" t="t" r="r" b="b"/>
              <a:pathLst>
                <a:path w="1904" h="47625">
                  <a:moveTo>
                    <a:pt x="1435" y="0"/>
                  </a:moveTo>
                  <a:lnTo>
                    <a:pt x="279" y="0"/>
                  </a:lnTo>
                  <a:lnTo>
                    <a:pt x="117" y="11316"/>
                  </a:lnTo>
                  <a:lnTo>
                    <a:pt x="0" y="47078"/>
                  </a:lnTo>
                  <a:lnTo>
                    <a:pt x="261" y="35213"/>
                  </a:lnTo>
                  <a:lnTo>
                    <a:pt x="1435" y="0"/>
                  </a:lnTo>
                  <a:close/>
                </a:path>
              </a:pathLst>
            </a:custGeom>
            <a:solidFill>
              <a:srgbClr val="AE9FA0"/>
            </a:solidFill>
          </p:spPr>
          <p:txBody>
            <a:bodyPr wrap="square" lIns="0" tIns="0" rIns="0" bIns="0" rtlCol="0"/>
            <a:lstStyle/>
            <a:p>
              <a:endParaRPr/>
            </a:p>
          </p:txBody>
        </p:sp>
        <p:sp>
          <p:nvSpPr>
            <p:cNvPr id="2009" name="object 2012">
              <a:extLst>
                <a:ext uri="{FF2B5EF4-FFF2-40B4-BE49-F238E27FC236}">
                  <a16:creationId xmlns:a16="http://schemas.microsoft.com/office/drawing/2014/main" id="{02F6ABBA-A63A-1BC1-7D49-4B90D46C9DC2}"/>
                </a:ext>
              </a:extLst>
            </p:cNvPr>
            <p:cNvSpPr/>
            <p:nvPr/>
          </p:nvSpPr>
          <p:spPr>
            <a:xfrm>
              <a:off x="6366752" y="2487579"/>
              <a:ext cx="1270" cy="70485"/>
            </a:xfrm>
            <a:custGeom>
              <a:avLst/>
              <a:gdLst/>
              <a:ahLst/>
              <a:cxnLst/>
              <a:rect l="l" t="t" r="r" b="b"/>
              <a:pathLst>
                <a:path w="1270" h="70485">
                  <a:moveTo>
                    <a:pt x="863" y="0"/>
                  </a:moveTo>
                  <a:lnTo>
                    <a:pt x="0" y="0"/>
                  </a:lnTo>
                  <a:lnTo>
                    <a:pt x="50" y="27648"/>
                  </a:lnTo>
                  <a:lnTo>
                    <a:pt x="584" y="69888"/>
                  </a:lnTo>
                  <a:lnTo>
                    <a:pt x="863" y="24257"/>
                  </a:lnTo>
                  <a:lnTo>
                    <a:pt x="863" y="0"/>
                  </a:lnTo>
                  <a:close/>
                </a:path>
              </a:pathLst>
            </a:custGeom>
            <a:solidFill>
              <a:srgbClr val="A64E3C"/>
            </a:solidFill>
          </p:spPr>
          <p:txBody>
            <a:bodyPr wrap="square" lIns="0" tIns="0" rIns="0" bIns="0" rtlCol="0"/>
            <a:lstStyle/>
            <a:p>
              <a:endParaRPr/>
            </a:p>
          </p:txBody>
        </p:sp>
        <p:sp>
          <p:nvSpPr>
            <p:cNvPr id="2010" name="object 2013">
              <a:extLst>
                <a:ext uri="{FF2B5EF4-FFF2-40B4-BE49-F238E27FC236}">
                  <a16:creationId xmlns:a16="http://schemas.microsoft.com/office/drawing/2014/main" id="{2091511F-287C-3629-EE42-183FFD1EFD78}"/>
                </a:ext>
              </a:extLst>
            </p:cNvPr>
            <p:cNvSpPr/>
            <p:nvPr/>
          </p:nvSpPr>
          <p:spPr>
            <a:xfrm>
              <a:off x="6192890" y="2552562"/>
              <a:ext cx="1270" cy="4445"/>
            </a:xfrm>
            <a:custGeom>
              <a:avLst/>
              <a:gdLst/>
              <a:ahLst/>
              <a:cxnLst/>
              <a:rect l="l" t="t" r="r" b="b"/>
              <a:pathLst>
                <a:path w="1270" h="4444">
                  <a:moveTo>
                    <a:pt x="571" y="0"/>
                  </a:moveTo>
                  <a:lnTo>
                    <a:pt x="0" y="0"/>
                  </a:lnTo>
                  <a:lnTo>
                    <a:pt x="292" y="1155"/>
                  </a:lnTo>
                  <a:lnTo>
                    <a:pt x="571" y="2590"/>
                  </a:lnTo>
                  <a:lnTo>
                    <a:pt x="1155" y="4038"/>
                  </a:lnTo>
                  <a:lnTo>
                    <a:pt x="571" y="1155"/>
                  </a:lnTo>
                  <a:lnTo>
                    <a:pt x="571" y="0"/>
                  </a:lnTo>
                  <a:close/>
                </a:path>
              </a:pathLst>
            </a:custGeom>
            <a:solidFill>
              <a:srgbClr val="818485"/>
            </a:solidFill>
          </p:spPr>
          <p:txBody>
            <a:bodyPr wrap="square" lIns="0" tIns="0" rIns="0" bIns="0" rtlCol="0"/>
            <a:lstStyle/>
            <a:p>
              <a:endParaRPr/>
            </a:p>
          </p:txBody>
        </p:sp>
        <p:sp>
          <p:nvSpPr>
            <p:cNvPr id="2011" name="object 2014">
              <a:extLst>
                <a:ext uri="{FF2B5EF4-FFF2-40B4-BE49-F238E27FC236}">
                  <a16:creationId xmlns:a16="http://schemas.microsoft.com/office/drawing/2014/main" id="{595AF883-D367-B9AE-6C8A-85214C68D2B7}"/>
                </a:ext>
              </a:extLst>
            </p:cNvPr>
            <p:cNvSpPr/>
            <p:nvPr/>
          </p:nvSpPr>
          <p:spPr>
            <a:xfrm>
              <a:off x="6276357" y="2543600"/>
              <a:ext cx="1905" cy="10795"/>
            </a:xfrm>
            <a:custGeom>
              <a:avLst/>
              <a:gdLst/>
              <a:ahLst/>
              <a:cxnLst/>
              <a:rect l="l" t="t" r="r" b="b"/>
              <a:pathLst>
                <a:path w="1904" h="10794">
                  <a:moveTo>
                    <a:pt x="863" y="0"/>
                  </a:moveTo>
                  <a:lnTo>
                    <a:pt x="584" y="2311"/>
                  </a:lnTo>
                  <a:lnTo>
                    <a:pt x="0" y="7518"/>
                  </a:lnTo>
                  <a:lnTo>
                    <a:pt x="0" y="10401"/>
                  </a:lnTo>
                  <a:lnTo>
                    <a:pt x="1447" y="10401"/>
                  </a:lnTo>
                  <a:lnTo>
                    <a:pt x="1447" y="8381"/>
                  </a:lnTo>
                  <a:lnTo>
                    <a:pt x="1727" y="7518"/>
                  </a:lnTo>
                  <a:lnTo>
                    <a:pt x="1155" y="2311"/>
                  </a:lnTo>
                  <a:lnTo>
                    <a:pt x="863" y="0"/>
                  </a:lnTo>
                  <a:close/>
                </a:path>
              </a:pathLst>
            </a:custGeom>
            <a:solidFill>
              <a:srgbClr val="DC8772"/>
            </a:solidFill>
          </p:spPr>
          <p:txBody>
            <a:bodyPr wrap="square" lIns="0" tIns="0" rIns="0" bIns="0" rtlCol="0"/>
            <a:lstStyle/>
            <a:p>
              <a:endParaRPr/>
            </a:p>
          </p:txBody>
        </p:sp>
        <p:sp>
          <p:nvSpPr>
            <p:cNvPr id="2012" name="object 2015">
              <a:extLst>
                <a:ext uri="{FF2B5EF4-FFF2-40B4-BE49-F238E27FC236}">
                  <a16:creationId xmlns:a16="http://schemas.microsoft.com/office/drawing/2014/main" id="{270465A1-A468-8037-49C4-DE271CC31DB9}"/>
                </a:ext>
              </a:extLst>
            </p:cNvPr>
            <p:cNvSpPr/>
            <p:nvPr/>
          </p:nvSpPr>
          <p:spPr>
            <a:xfrm>
              <a:off x="6341055" y="2447140"/>
              <a:ext cx="15875" cy="106045"/>
            </a:xfrm>
            <a:custGeom>
              <a:avLst/>
              <a:gdLst/>
              <a:ahLst/>
              <a:cxnLst/>
              <a:rect l="l" t="t" r="r" b="b"/>
              <a:pathLst>
                <a:path w="15875" h="106044">
                  <a:moveTo>
                    <a:pt x="14872" y="68732"/>
                  </a:moveTo>
                  <a:lnTo>
                    <a:pt x="12992" y="68732"/>
                  </a:lnTo>
                  <a:lnTo>
                    <a:pt x="13083" y="77978"/>
                  </a:lnTo>
                  <a:lnTo>
                    <a:pt x="13563" y="90106"/>
                  </a:lnTo>
                  <a:lnTo>
                    <a:pt x="11544" y="104546"/>
                  </a:lnTo>
                  <a:lnTo>
                    <a:pt x="12128" y="105994"/>
                  </a:lnTo>
                  <a:lnTo>
                    <a:pt x="14938" y="91097"/>
                  </a:lnTo>
                  <a:lnTo>
                    <a:pt x="15244" y="80581"/>
                  </a:lnTo>
                  <a:lnTo>
                    <a:pt x="15329" y="75666"/>
                  </a:lnTo>
                  <a:lnTo>
                    <a:pt x="14872" y="68732"/>
                  </a:lnTo>
                  <a:close/>
                </a:path>
                <a:path w="15875" h="106044">
                  <a:moveTo>
                    <a:pt x="5950" y="84912"/>
                  </a:moveTo>
                  <a:lnTo>
                    <a:pt x="3467" y="84912"/>
                  </a:lnTo>
                  <a:lnTo>
                    <a:pt x="3759" y="85483"/>
                  </a:lnTo>
                  <a:lnTo>
                    <a:pt x="4330" y="87223"/>
                  </a:lnTo>
                  <a:lnTo>
                    <a:pt x="5778" y="85775"/>
                  </a:lnTo>
                  <a:lnTo>
                    <a:pt x="5950" y="84912"/>
                  </a:lnTo>
                  <a:close/>
                </a:path>
                <a:path w="15875" h="106044">
                  <a:moveTo>
                    <a:pt x="10388" y="0"/>
                  </a:moveTo>
                  <a:lnTo>
                    <a:pt x="5682" y="18600"/>
                  </a:lnTo>
                  <a:lnTo>
                    <a:pt x="3032" y="38555"/>
                  </a:lnTo>
                  <a:lnTo>
                    <a:pt x="1382" y="59778"/>
                  </a:lnTo>
                  <a:lnTo>
                    <a:pt x="0" y="77978"/>
                  </a:lnTo>
                  <a:lnTo>
                    <a:pt x="0" y="80581"/>
                  </a:lnTo>
                  <a:lnTo>
                    <a:pt x="571" y="85775"/>
                  </a:lnTo>
                  <a:lnTo>
                    <a:pt x="2311" y="85204"/>
                  </a:lnTo>
                  <a:lnTo>
                    <a:pt x="3467" y="84912"/>
                  </a:lnTo>
                  <a:lnTo>
                    <a:pt x="5950" y="84912"/>
                  </a:lnTo>
                  <a:lnTo>
                    <a:pt x="8661" y="71335"/>
                  </a:lnTo>
                  <a:lnTo>
                    <a:pt x="10096" y="68732"/>
                  </a:lnTo>
                  <a:lnTo>
                    <a:pt x="14872" y="68732"/>
                  </a:lnTo>
                  <a:lnTo>
                    <a:pt x="14662" y="65557"/>
                  </a:lnTo>
                  <a:lnTo>
                    <a:pt x="4622" y="65557"/>
                  </a:lnTo>
                  <a:lnTo>
                    <a:pt x="4472" y="51570"/>
                  </a:lnTo>
                  <a:lnTo>
                    <a:pt x="5594" y="37472"/>
                  </a:lnTo>
                  <a:lnTo>
                    <a:pt x="7744" y="23482"/>
                  </a:lnTo>
                  <a:lnTo>
                    <a:pt x="10680" y="9817"/>
                  </a:lnTo>
                  <a:lnTo>
                    <a:pt x="10388" y="6350"/>
                  </a:lnTo>
                  <a:lnTo>
                    <a:pt x="10388" y="0"/>
                  </a:lnTo>
                  <a:close/>
                </a:path>
                <a:path w="15875" h="106044">
                  <a:moveTo>
                    <a:pt x="9232" y="56896"/>
                  </a:moveTo>
                  <a:lnTo>
                    <a:pt x="7505" y="56896"/>
                  </a:lnTo>
                  <a:lnTo>
                    <a:pt x="6934" y="59778"/>
                  </a:lnTo>
                  <a:lnTo>
                    <a:pt x="6349" y="65557"/>
                  </a:lnTo>
                  <a:lnTo>
                    <a:pt x="14662" y="65557"/>
                  </a:lnTo>
                  <a:lnTo>
                    <a:pt x="14396" y="61518"/>
                  </a:lnTo>
                  <a:lnTo>
                    <a:pt x="14176" y="59207"/>
                  </a:lnTo>
                  <a:lnTo>
                    <a:pt x="10096" y="59207"/>
                  </a:lnTo>
                  <a:lnTo>
                    <a:pt x="9524" y="57480"/>
                  </a:lnTo>
                  <a:lnTo>
                    <a:pt x="9232" y="56896"/>
                  </a:lnTo>
                  <a:close/>
                </a:path>
                <a:path w="15875" h="106044">
                  <a:moveTo>
                    <a:pt x="12992" y="46786"/>
                  </a:moveTo>
                  <a:lnTo>
                    <a:pt x="11544" y="49098"/>
                  </a:lnTo>
                  <a:lnTo>
                    <a:pt x="10096" y="59207"/>
                  </a:lnTo>
                  <a:lnTo>
                    <a:pt x="14176" y="59207"/>
                  </a:lnTo>
                  <a:lnTo>
                    <a:pt x="12992" y="46786"/>
                  </a:lnTo>
                  <a:close/>
                </a:path>
              </a:pathLst>
            </a:custGeom>
            <a:solidFill>
              <a:srgbClr val="9C342B"/>
            </a:solidFill>
          </p:spPr>
          <p:txBody>
            <a:bodyPr wrap="square" lIns="0" tIns="0" rIns="0" bIns="0" rtlCol="0"/>
            <a:lstStyle/>
            <a:p>
              <a:endParaRPr/>
            </a:p>
          </p:txBody>
        </p:sp>
        <p:sp>
          <p:nvSpPr>
            <p:cNvPr id="2013" name="object 2016">
              <a:extLst>
                <a:ext uri="{FF2B5EF4-FFF2-40B4-BE49-F238E27FC236}">
                  <a16:creationId xmlns:a16="http://schemas.microsoft.com/office/drawing/2014/main" id="{560FB061-9418-36FC-CA46-B076D16E2CC5}"/>
                </a:ext>
              </a:extLst>
            </p:cNvPr>
            <p:cNvSpPr/>
            <p:nvPr/>
          </p:nvSpPr>
          <p:spPr>
            <a:xfrm>
              <a:off x="6192598" y="2546486"/>
              <a:ext cx="1270" cy="6350"/>
            </a:xfrm>
            <a:custGeom>
              <a:avLst/>
              <a:gdLst/>
              <a:ahLst/>
              <a:cxnLst/>
              <a:rect l="l" t="t" r="r" b="b"/>
              <a:pathLst>
                <a:path w="1270" h="6350">
                  <a:moveTo>
                    <a:pt x="863" y="0"/>
                  </a:moveTo>
                  <a:lnTo>
                    <a:pt x="0" y="0"/>
                  </a:lnTo>
                  <a:lnTo>
                    <a:pt x="0" y="4051"/>
                  </a:lnTo>
                  <a:lnTo>
                    <a:pt x="292" y="6070"/>
                  </a:lnTo>
                  <a:lnTo>
                    <a:pt x="863" y="6070"/>
                  </a:lnTo>
                  <a:lnTo>
                    <a:pt x="863" y="0"/>
                  </a:lnTo>
                  <a:close/>
                </a:path>
              </a:pathLst>
            </a:custGeom>
            <a:solidFill>
              <a:srgbClr val="919495"/>
            </a:solidFill>
          </p:spPr>
          <p:txBody>
            <a:bodyPr wrap="square" lIns="0" tIns="0" rIns="0" bIns="0" rtlCol="0"/>
            <a:lstStyle/>
            <a:p>
              <a:endParaRPr/>
            </a:p>
          </p:txBody>
        </p:sp>
        <p:sp>
          <p:nvSpPr>
            <p:cNvPr id="2014" name="object 2017">
              <a:extLst>
                <a:ext uri="{FF2B5EF4-FFF2-40B4-BE49-F238E27FC236}">
                  <a16:creationId xmlns:a16="http://schemas.microsoft.com/office/drawing/2014/main" id="{B3EEADB8-4D1F-8229-44EB-A61CF93B1F22}"/>
                </a:ext>
              </a:extLst>
            </p:cNvPr>
            <p:cNvSpPr/>
            <p:nvPr/>
          </p:nvSpPr>
          <p:spPr>
            <a:xfrm>
              <a:off x="6274617" y="2517610"/>
              <a:ext cx="5080" cy="33655"/>
            </a:xfrm>
            <a:custGeom>
              <a:avLst/>
              <a:gdLst/>
              <a:ahLst/>
              <a:cxnLst/>
              <a:rect l="l" t="t" r="r" b="b"/>
              <a:pathLst>
                <a:path w="5079" h="33655">
                  <a:moveTo>
                    <a:pt x="1739" y="0"/>
                  </a:moveTo>
                  <a:lnTo>
                    <a:pt x="584" y="0"/>
                  </a:lnTo>
                  <a:lnTo>
                    <a:pt x="1387" y="6731"/>
                  </a:lnTo>
                  <a:lnTo>
                    <a:pt x="1647" y="10401"/>
                  </a:lnTo>
                  <a:lnTo>
                    <a:pt x="1745" y="13868"/>
                  </a:lnTo>
                  <a:lnTo>
                    <a:pt x="1475" y="18680"/>
                  </a:lnTo>
                  <a:lnTo>
                    <a:pt x="0" y="25412"/>
                  </a:lnTo>
                  <a:lnTo>
                    <a:pt x="1155" y="30619"/>
                  </a:lnTo>
                  <a:lnTo>
                    <a:pt x="1739" y="33502"/>
                  </a:lnTo>
                  <a:lnTo>
                    <a:pt x="2311" y="28308"/>
                  </a:lnTo>
                  <a:lnTo>
                    <a:pt x="2603" y="25996"/>
                  </a:lnTo>
                  <a:lnTo>
                    <a:pt x="1739" y="23977"/>
                  </a:lnTo>
                  <a:lnTo>
                    <a:pt x="2895" y="22821"/>
                  </a:lnTo>
                  <a:lnTo>
                    <a:pt x="4622" y="21945"/>
                  </a:lnTo>
                  <a:lnTo>
                    <a:pt x="4622" y="15024"/>
                  </a:lnTo>
                  <a:lnTo>
                    <a:pt x="4914" y="13868"/>
                  </a:lnTo>
                  <a:lnTo>
                    <a:pt x="4914" y="12420"/>
                  </a:lnTo>
                  <a:lnTo>
                    <a:pt x="4343" y="11264"/>
                  </a:lnTo>
                  <a:lnTo>
                    <a:pt x="3759" y="10401"/>
                  </a:lnTo>
                  <a:lnTo>
                    <a:pt x="3467" y="9525"/>
                  </a:lnTo>
                  <a:lnTo>
                    <a:pt x="3467" y="8661"/>
                  </a:lnTo>
                  <a:lnTo>
                    <a:pt x="2895" y="5778"/>
                  </a:lnTo>
                  <a:lnTo>
                    <a:pt x="2603" y="4622"/>
                  </a:lnTo>
                  <a:lnTo>
                    <a:pt x="1739" y="4622"/>
                  </a:lnTo>
                  <a:lnTo>
                    <a:pt x="1739" y="0"/>
                  </a:lnTo>
                  <a:close/>
                </a:path>
              </a:pathLst>
            </a:custGeom>
            <a:solidFill>
              <a:srgbClr val="C77662"/>
            </a:solidFill>
          </p:spPr>
          <p:txBody>
            <a:bodyPr wrap="square" lIns="0" tIns="0" rIns="0" bIns="0" rtlCol="0"/>
            <a:lstStyle/>
            <a:p>
              <a:endParaRPr/>
            </a:p>
          </p:txBody>
        </p:sp>
        <p:sp>
          <p:nvSpPr>
            <p:cNvPr id="2015" name="object 2018">
              <a:extLst>
                <a:ext uri="{FF2B5EF4-FFF2-40B4-BE49-F238E27FC236}">
                  <a16:creationId xmlns:a16="http://schemas.microsoft.com/office/drawing/2014/main" id="{41438ED6-D06C-18A2-7D86-05D8A947801B}"/>
                </a:ext>
              </a:extLst>
            </p:cNvPr>
            <p:cNvSpPr/>
            <p:nvPr/>
          </p:nvSpPr>
          <p:spPr>
            <a:xfrm>
              <a:off x="6277227" y="2535809"/>
              <a:ext cx="3175" cy="15875"/>
            </a:xfrm>
            <a:custGeom>
              <a:avLst/>
              <a:gdLst/>
              <a:ahLst/>
              <a:cxnLst/>
              <a:rect l="l" t="t" r="r" b="b"/>
              <a:pathLst>
                <a:path w="3175" h="15875">
                  <a:moveTo>
                    <a:pt x="2882" y="0"/>
                  </a:moveTo>
                  <a:lnTo>
                    <a:pt x="2311" y="1727"/>
                  </a:lnTo>
                  <a:lnTo>
                    <a:pt x="2019" y="2882"/>
                  </a:lnTo>
                  <a:lnTo>
                    <a:pt x="2019" y="3746"/>
                  </a:lnTo>
                  <a:lnTo>
                    <a:pt x="1155" y="4902"/>
                  </a:lnTo>
                  <a:lnTo>
                    <a:pt x="0" y="7797"/>
                  </a:lnTo>
                  <a:lnTo>
                    <a:pt x="863" y="15303"/>
                  </a:lnTo>
                  <a:lnTo>
                    <a:pt x="2311" y="10388"/>
                  </a:lnTo>
                  <a:lnTo>
                    <a:pt x="2882" y="0"/>
                  </a:lnTo>
                  <a:close/>
                </a:path>
              </a:pathLst>
            </a:custGeom>
            <a:solidFill>
              <a:srgbClr val="CB8F83"/>
            </a:solidFill>
          </p:spPr>
          <p:txBody>
            <a:bodyPr wrap="square" lIns="0" tIns="0" rIns="0" bIns="0" rtlCol="0"/>
            <a:lstStyle/>
            <a:p>
              <a:endParaRPr/>
            </a:p>
          </p:txBody>
        </p:sp>
        <p:sp>
          <p:nvSpPr>
            <p:cNvPr id="2016" name="object 2019">
              <a:extLst>
                <a:ext uri="{FF2B5EF4-FFF2-40B4-BE49-F238E27FC236}">
                  <a16:creationId xmlns:a16="http://schemas.microsoft.com/office/drawing/2014/main" id="{AFA6B614-F4FA-EF17-BA6C-F8C2DF0CA24F}"/>
                </a:ext>
              </a:extLst>
            </p:cNvPr>
            <p:cNvSpPr/>
            <p:nvPr/>
          </p:nvSpPr>
          <p:spPr>
            <a:xfrm>
              <a:off x="6191440" y="2542450"/>
              <a:ext cx="208279" cy="6985"/>
            </a:xfrm>
            <a:custGeom>
              <a:avLst/>
              <a:gdLst/>
              <a:ahLst/>
              <a:cxnLst/>
              <a:rect l="l" t="t" r="r" b="b"/>
              <a:pathLst>
                <a:path w="208279" h="6985">
                  <a:moveTo>
                    <a:pt x="1155" y="0"/>
                  </a:moveTo>
                  <a:lnTo>
                    <a:pt x="0" y="0"/>
                  </a:lnTo>
                  <a:lnTo>
                    <a:pt x="292" y="1155"/>
                  </a:lnTo>
                  <a:lnTo>
                    <a:pt x="571" y="2603"/>
                  </a:lnTo>
                  <a:lnTo>
                    <a:pt x="1155" y="4038"/>
                  </a:lnTo>
                  <a:lnTo>
                    <a:pt x="1155" y="0"/>
                  </a:lnTo>
                  <a:close/>
                </a:path>
                <a:path w="208279" h="6985">
                  <a:moveTo>
                    <a:pt x="207949" y="6934"/>
                  </a:moveTo>
                  <a:lnTo>
                    <a:pt x="207657" y="4914"/>
                  </a:lnTo>
                  <a:lnTo>
                    <a:pt x="207657" y="1447"/>
                  </a:lnTo>
                  <a:lnTo>
                    <a:pt x="207086" y="3175"/>
                  </a:lnTo>
                  <a:lnTo>
                    <a:pt x="206794" y="4914"/>
                  </a:lnTo>
                  <a:lnTo>
                    <a:pt x="206502" y="6934"/>
                  </a:lnTo>
                  <a:lnTo>
                    <a:pt x="207949" y="6934"/>
                  </a:lnTo>
                  <a:close/>
                </a:path>
              </a:pathLst>
            </a:custGeom>
            <a:solidFill>
              <a:srgbClr val="C4C5C5"/>
            </a:solidFill>
          </p:spPr>
          <p:txBody>
            <a:bodyPr wrap="square" lIns="0" tIns="0" rIns="0" bIns="0" rtlCol="0"/>
            <a:lstStyle/>
            <a:p>
              <a:endParaRPr/>
            </a:p>
          </p:txBody>
        </p:sp>
        <p:sp>
          <p:nvSpPr>
            <p:cNvPr id="2017" name="object 2020">
              <a:extLst>
                <a:ext uri="{FF2B5EF4-FFF2-40B4-BE49-F238E27FC236}">
                  <a16:creationId xmlns:a16="http://schemas.microsoft.com/office/drawing/2014/main" id="{97E97DBB-0A66-D570-5D38-985D489C32C3}"/>
                </a:ext>
              </a:extLst>
            </p:cNvPr>
            <p:cNvSpPr/>
            <p:nvPr/>
          </p:nvSpPr>
          <p:spPr>
            <a:xfrm>
              <a:off x="6192602" y="2534363"/>
              <a:ext cx="1270" cy="12700"/>
            </a:xfrm>
            <a:custGeom>
              <a:avLst/>
              <a:gdLst/>
              <a:ahLst/>
              <a:cxnLst/>
              <a:rect l="l" t="t" r="r" b="b"/>
              <a:pathLst>
                <a:path w="1270" h="12700">
                  <a:moveTo>
                    <a:pt x="0" y="0"/>
                  </a:moveTo>
                  <a:lnTo>
                    <a:pt x="0" y="12128"/>
                  </a:lnTo>
                  <a:lnTo>
                    <a:pt x="863" y="12128"/>
                  </a:lnTo>
                  <a:lnTo>
                    <a:pt x="0" y="0"/>
                  </a:lnTo>
                  <a:close/>
                </a:path>
              </a:pathLst>
            </a:custGeom>
            <a:solidFill>
              <a:srgbClr val="818485"/>
            </a:solidFill>
          </p:spPr>
          <p:txBody>
            <a:bodyPr wrap="square" lIns="0" tIns="0" rIns="0" bIns="0" rtlCol="0"/>
            <a:lstStyle/>
            <a:p>
              <a:endParaRPr/>
            </a:p>
          </p:txBody>
        </p:sp>
        <p:sp>
          <p:nvSpPr>
            <p:cNvPr id="2018" name="object 2021">
              <a:extLst>
                <a:ext uri="{FF2B5EF4-FFF2-40B4-BE49-F238E27FC236}">
                  <a16:creationId xmlns:a16="http://schemas.microsoft.com/office/drawing/2014/main" id="{51FFC0FC-5FAD-3137-DC68-39779EADB843}"/>
                </a:ext>
              </a:extLst>
            </p:cNvPr>
            <p:cNvSpPr/>
            <p:nvPr/>
          </p:nvSpPr>
          <p:spPr>
            <a:xfrm>
              <a:off x="6276360" y="2539564"/>
              <a:ext cx="3175" cy="4445"/>
            </a:xfrm>
            <a:custGeom>
              <a:avLst/>
              <a:gdLst/>
              <a:ahLst/>
              <a:cxnLst/>
              <a:rect l="l" t="t" r="r" b="b"/>
              <a:pathLst>
                <a:path w="3175" h="4444">
                  <a:moveTo>
                    <a:pt x="2882" y="0"/>
                  </a:moveTo>
                  <a:lnTo>
                    <a:pt x="1155" y="863"/>
                  </a:lnTo>
                  <a:lnTo>
                    <a:pt x="0" y="2019"/>
                  </a:lnTo>
                  <a:lnTo>
                    <a:pt x="863" y="4038"/>
                  </a:lnTo>
                  <a:lnTo>
                    <a:pt x="1435" y="2590"/>
                  </a:lnTo>
                  <a:lnTo>
                    <a:pt x="2019" y="1155"/>
                  </a:lnTo>
                  <a:lnTo>
                    <a:pt x="2882" y="0"/>
                  </a:lnTo>
                  <a:close/>
                </a:path>
              </a:pathLst>
            </a:custGeom>
            <a:solidFill>
              <a:srgbClr val="DC8772"/>
            </a:solidFill>
          </p:spPr>
          <p:txBody>
            <a:bodyPr wrap="square" lIns="0" tIns="0" rIns="0" bIns="0" rtlCol="0"/>
            <a:lstStyle/>
            <a:p>
              <a:endParaRPr/>
            </a:p>
          </p:txBody>
        </p:sp>
        <p:sp>
          <p:nvSpPr>
            <p:cNvPr id="2019" name="object 2022">
              <a:extLst>
                <a:ext uri="{FF2B5EF4-FFF2-40B4-BE49-F238E27FC236}">
                  <a16:creationId xmlns:a16="http://schemas.microsoft.com/office/drawing/2014/main" id="{2A04F1D1-C36D-952B-AB21-48EC811A7EBF}"/>
                </a:ext>
              </a:extLst>
            </p:cNvPr>
            <p:cNvSpPr/>
            <p:nvPr/>
          </p:nvSpPr>
          <p:spPr>
            <a:xfrm>
              <a:off x="6398530" y="2539558"/>
              <a:ext cx="1270" cy="3810"/>
            </a:xfrm>
            <a:custGeom>
              <a:avLst/>
              <a:gdLst/>
              <a:ahLst/>
              <a:cxnLst/>
              <a:rect l="l" t="t" r="r" b="b"/>
              <a:pathLst>
                <a:path w="1270" h="3810">
                  <a:moveTo>
                    <a:pt x="863" y="0"/>
                  </a:moveTo>
                  <a:lnTo>
                    <a:pt x="0" y="0"/>
                  </a:lnTo>
                  <a:lnTo>
                    <a:pt x="0" y="1155"/>
                  </a:lnTo>
                  <a:lnTo>
                    <a:pt x="279" y="2311"/>
                  </a:lnTo>
                  <a:lnTo>
                    <a:pt x="571" y="3467"/>
                  </a:lnTo>
                  <a:lnTo>
                    <a:pt x="571" y="1739"/>
                  </a:lnTo>
                  <a:lnTo>
                    <a:pt x="863" y="1155"/>
                  </a:lnTo>
                  <a:lnTo>
                    <a:pt x="863" y="0"/>
                  </a:lnTo>
                  <a:close/>
                </a:path>
              </a:pathLst>
            </a:custGeom>
            <a:solidFill>
              <a:srgbClr val="A1A4A5"/>
            </a:solidFill>
          </p:spPr>
          <p:txBody>
            <a:bodyPr wrap="square" lIns="0" tIns="0" rIns="0" bIns="0" rtlCol="0"/>
            <a:lstStyle/>
            <a:p>
              <a:endParaRPr/>
            </a:p>
          </p:txBody>
        </p:sp>
        <p:sp>
          <p:nvSpPr>
            <p:cNvPr id="2020" name="object 2023">
              <a:extLst>
                <a:ext uri="{FF2B5EF4-FFF2-40B4-BE49-F238E27FC236}">
                  <a16:creationId xmlns:a16="http://schemas.microsoft.com/office/drawing/2014/main" id="{B906918F-800B-1649-0091-80AA2845781E}"/>
                </a:ext>
              </a:extLst>
            </p:cNvPr>
            <p:cNvSpPr/>
            <p:nvPr/>
          </p:nvSpPr>
          <p:spPr>
            <a:xfrm>
              <a:off x="6191453" y="2539555"/>
              <a:ext cx="1270" cy="3175"/>
            </a:xfrm>
            <a:custGeom>
              <a:avLst/>
              <a:gdLst/>
              <a:ahLst/>
              <a:cxnLst/>
              <a:rect l="l" t="t" r="r" b="b"/>
              <a:pathLst>
                <a:path w="1270" h="3175">
                  <a:moveTo>
                    <a:pt x="1155" y="0"/>
                  </a:moveTo>
                  <a:lnTo>
                    <a:pt x="0" y="0"/>
                  </a:lnTo>
                  <a:lnTo>
                    <a:pt x="0" y="2882"/>
                  </a:lnTo>
                  <a:lnTo>
                    <a:pt x="1155" y="2882"/>
                  </a:lnTo>
                  <a:lnTo>
                    <a:pt x="1155" y="0"/>
                  </a:lnTo>
                  <a:close/>
                </a:path>
              </a:pathLst>
            </a:custGeom>
            <a:solidFill>
              <a:srgbClr val="B0B3B3"/>
            </a:solidFill>
          </p:spPr>
          <p:txBody>
            <a:bodyPr wrap="square" lIns="0" tIns="0" rIns="0" bIns="0" rtlCol="0"/>
            <a:lstStyle/>
            <a:p>
              <a:endParaRPr/>
            </a:p>
          </p:txBody>
        </p:sp>
        <p:sp>
          <p:nvSpPr>
            <p:cNvPr id="2021" name="object 2024">
              <a:extLst>
                <a:ext uri="{FF2B5EF4-FFF2-40B4-BE49-F238E27FC236}">
                  <a16:creationId xmlns:a16="http://schemas.microsoft.com/office/drawing/2014/main" id="{40CAE43C-8FEF-F263-C8B8-C964B5710B8C}"/>
                </a:ext>
              </a:extLst>
            </p:cNvPr>
            <p:cNvSpPr/>
            <p:nvPr/>
          </p:nvSpPr>
          <p:spPr>
            <a:xfrm>
              <a:off x="6399392" y="2537249"/>
              <a:ext cx="635" cy="2540"/>
            </a:xfrm>
            <a:custGeom>
              <a:avLst/>
              <a:gdLst/>
              <a:ahLst/>
              <a:cxnLst/>
              <a:rect l="l" t="t" r="r" b="b"/>
              <a:pathLst>
                <a:path w="635" h="2539">
                  <a:moveTo>
                    <a:pt x="571" y="0"/>
                  </a:moveTo>
                  <a:lnTo>
                    <a:pt x="292" y="584"/>
                  </a:lnTo>
                  <a:lnTo>
                    <a:pt x="0" y="1447"/>
                  </a:lnTo>
                  <a:lnTo>
                    <a:pt x="0" y="2311"/>
                  </a:lnTo>
                  <a:lnTo>
                    <a:pt x="571" y="0"/>
                  </a:lnTo>
                  <a:close/>
                </a:path>
              </a:pathLst>
            </a:custGeom>
            <a:solidFill>
              <a:srgbClr val="CDCFCE"/>
            </a:solidFill>
          </p:spPr>
          <p:txBody>
            <a:bodyPr wrap="square" lIns="0" tIns="0" rIns="0" bIns="0" rtlCol="0"/>
            <a:lstStyle/>
            <a:p>
              <a:endParaRPr/>
            </a:p>
          </p:txBody>
        </p:sp>
        <p:sp>
          <p:nvSpPr>
            <p:cNvPr id="2022" name="object 2025">
              <a:extLst>
                <a:ext uri="{FF2B5EF4-FFF2-40B4-BE49-F238E27FC236}">
                  <a16:creationId xmlns:a16="http://schemas.microsoft.com/office/drawing/2014/main" id="{2F5B0244-D0CB-9BEB-DC89-ABD3E5C24327}"/>
                </a:ext>
              </a:extLst>
            </p:cNvPr>
            <p:cNvSpPr/>
            <p:nvPr/>
          </p:nvSpPr>
          <p:spPr>
            <a:xfrm>
              <a:off x="6191154" y="2535801"/>
              <a:ext cx="1905" cy="3810"/>
            </a:xfrm>
            <a:custGeom>
              <a:avLst/>
              <a:gdLst/>
              <a:ahLst/>
              <a:cxnLst/>
              <a:rect l="l" t="t" r="r" b="b"/>
              <a:pathLst>
                <a:path w="1904" h="3810">
                  <a:moveTo>
                    <a:pt x="1447" y="0"/>
                  </a:moveTo>
                  <a:lnTo>
                    <a:pt x="292" y="0"/>
                  </a:lnTo>
                  <a:lnTo>
                    <a:pt x="0" y="584"/>
                  </a:lnTo>
                  <a:lnTo>
                    <a:pt x="0" y="3187"/>
                  </a:lnTo>
                  <a:lnTo>
                    <a:pt x="292" y="3759"/>
                  </a:lnTo>
                  <a:lnTo>
                    <a:pt x="1447" y="3759"/>
                  </a:lnTo>
                  <a:lnTo>
                    <a:pt x="1447" y="0"/>
                  </a:lnTo>
                  <a:close/>
                </a:path>
              </a:pathLst>
            </a:custGeom>
            <a:solidFill>
              <a:srgbClr val="A1A4A5"/>
            </a:solidFill>
          </p:spPr>
          <p:txBody>
            <a:bodyPr wrap="square" lIns="0" tIns="0" rIns="0" bIns="0" rtlCol="0"/>
            <a:lstStyle/>
            <a:p>
              <a:endParaRPr/>
            </a:p>
          </p:txBody>
        </p:sp>
        <p:sp>
          <p:nvSpPr>
            <p:cNvPr id="2023" name="object 2026">
              <a:extLst>
                <a:ext uri="{FF2B5EF4-FFF2-40B4-BE49-F238E27FC236}">
                  <a16:creationId xmlns:a16="http://schemas.microsoft.com/office/drawing/2014/main" id="{5BF63927-960F-9846-F14B-C26F592A1B50}"/>
                </a:ext>
              </a:extLst>
            </p:cNvPr>
            <p:cNvSpPr/>
            <p:nvPr/>
          </p:nvSpPr>
          <p:spPr>
            <a:xfrm>
              <a:off x="6312750" y="2536672"/>
              <a:ext cx="1270" cy="3175"/>
            </a:xfrm>
            <a:custGeom>
              <a:avLst/>
              <a:gdLst/>
              <a:ahLst/>
              <a:cxnLst/>
              <a:rect l="l" t="t" r="r" b="b"/>
              <a:pathLst>
                <a:path w="1270" h="3175">
                  <a:moveTo>
                    <a:pt x="1155" y="0"/>
                  </a:moveTo>
                  <a:lnTo>
                    <a:pt x="0" y="0"/>
                  </a:lnTo>
                  <a:lnTo>
                    <a:pt x="0" y="2882"/>
                  </a:lnTo>
                  <a:lnTo>
                    <a:pt x="1155" y="2882"/>
                  </a:lnTo>
                  <a:lnTo>
                    <a:pt x="1155" y="0"/>
                  </a:lnTo>
                  <a:close/>
                </a:path>
              </a:pathLst>
            </a:custGeom>
            <a:solidFill>
              <a:srgbClr val="DC8772"/>
            </a:solidFill>
          </p:spPr>
          <p:txBody>
            <a:bodyPr wrap="square" lIns="0" tIns="0" rIns="0" bIns="0" rtlCol="0"/>
            <a:lstStyle/>
            <a:p>
              <a:endParaRPr/>
            </a:p>
          </p:txBody>
        </p:sp>
        <p:sp>
          <p:nvSpPr>
            <p:cNvPr id="2024" name="object 2027">
              <a:extLst>
                <a:ext uri="{FF2B5EF4-FFF2-40B4-BE49-F238E27FC236}">
                  <a16:creationId xmlns:a16="http://schemas.microsoft.com/office/drawing/2014/main" id="{6E60C54D-51E0-845E-3D52-A6CCB6E23A66}"/>
                </a:ext>
              </a:extLst>
            </p:cNvPr>
            <p:cNvSpPr/>
            <p:nvPr/>
          </p:nvSpPr>
          <p:spPr>
            <a:xfrm>
              <a:off x="6398526" y="2535801"/>
              <a:ext cx="1905" cy="3810"/>
            </a:xfrm>
            <a:custGeom>
              <a:avLst/>
              <a:gdLst/>
              <a:ahLst/>
              <a:cxnLst/>
              <a:rect l="l" t="t" r="r" b="b"/>
              <a:pathLst>
                <a:path w="1904" h="3810">
                  <a:moveTo>
                    <a:pt x="1435" y="0"/>
                  </a:moveTo>
                  <a:lnTo>
                    <a:pt x="0" y="0"/>
                  </a:lnTo>
                  <a:lnTo>
                    <a:pt x="0" y="3759"/>
                  </a:lnTo>
                  <a:lnTo>
                    <a:pt x="863" y="3759"/>
                  </a:lnTo>
                  <a:lnTo>
                    <a:pt x="863" y="2895"/>
                  </a:lnTo>
                  <a:lnTo>
                    <a:pt x="1155" y="2032"/>
                  </a:lnTo>
                  <a:lnTo>
                    <a:pt x="1435" y="1447"/>
                  </a:lnTo>
                  <a:lnTo>
                    <a:pt x="1435" y="0"/>
                  </a:lnTo>
                  <a:close/>
                </a:path>
              </a:pathLst>
            </a:custGeom>
            <a:solidFill>
              <a:srgbClr val="898C8D"/>
            </a:solidFill>
          </p:spPr>
          <p:txBody>
            <a:bodyPr wrap="square" lIns="0" tIns="0" rIns="0" bIns="0" rtlCol="0"/>
            <a:lstStyle/>
            <a:p>
              <a:endParaRPr/>
            </a:p>
          </p:txBody>
        </p:sp>
        <p:sp>
          <p:nvSpPr>
            <p:cNvPr id="2025" name="object 2028">
              <a:extLst>
                <a:ext uri="{FF2B5EF4-FFF2-40B4-BE49-F238E27FC236}">
                  <a16:creationId xmlns:a16="http://schemas.microsoft.com/office/drawing/2014/main" id="{1F0B48CE-CADE-FC7C-C6E6-82E33CD2DFD1}"/>
                </a:ext>
              </a:extLst>
            </p:cNvPr>
            <p:cNvSpPr/>
            <p:nvPr/>
          </p:nvSpPr>
          <p:spPr>
            <a:xfrm>
              <a:off x="6279244" y="2534935"/>
              <a:ext cx="1270" cy="3810"/>
            </a:xfrm>
            <a:custGeom>
              <a:avLst/>
              <a:gdLst/>
              <a:ahLst/>
              <a:cxnLst/>
              <a:rect l="l" t="t" r="r" b="b"/>
              <a:pathLst>
                <a:path w="1270" h="3810">
                  <a:moveTo>
                    <a:pt x="863" y="0"/>
                  </a:moveTo>
                  <a:lnTo>
                    <a:pt x="0" y="0"/>
                  </a:lnTo>
                  <a:lnTo>
                    <a:pt x="0" y="3759"/>
                  </a:lnTo>
                  <a:lnTo>
                    <a:pt x="292" y="2603"/>
                  </a:lnTo>
                  <a:lnTo>
                    <a:pt x="584" y="1739"/>
                  </a:lnTo>
                  <a:lnTo>
                    <a:pt x="863" y="876"/>
                  </a:lnTo>
                  <a:lnTo>
                    <a:pt x="863" y="0"/>
                  </a:lnTo>
                  <a:close/>
                </a:path>
              </a:pathLst>
            </a:custGeom>
            <a:solidFill>
              <a:srgbClr val="DC8772"/>
            </a:solidFill>
          </p:spPr>
          <p:txBody>
            <a:bodyPr wrap="square" lIns="0" tIns="0" rIns="0" bIns="0" rtlCol="0"/>
            <a:lstStyle/>
            <a:p>
              <a:endParaRPr/>
            </a:p>
          </p:txBody>
        </p:sp>
        <p:sp>
          <p:nvSpPr>
            <p:cNvPr id="2026" name="object 2029">
              <a:extLst>
                <a:ext uri="{FF2B5EF4-FFF2-40B4-BE49-F238E27FC236}">
                  <a16:creationId xmlns:a16="http://schemas.microsoft.com/office/drawing/2014/main" id="{E00BB7D5-7CA0-6ACC-A6D4-75279754E558}"/>
                </a:ext>
              </a:extLst>
            </p:cNvPr>
            <p:cNvSpPr/>
            <p:nvPr/>
          </p:nvSpPr>
          <p:spPr>
            <a:xfrm>
              <a:off x="6190573" y="2534943"/>
              <a:ext cx="1270" cy="3175"/>
            </a:xfrm>
            <a:custGeom>
              <a:avLst/>
              <a:gdLst/>
              <a:ahLst/>
              <a:cxnLst/>
              <a:rect l="l" t="t" r="r" b="b"/>
              <a:pathLst>
                <a:path w="1270" h="3175">
                  <a:moveTo>
                    <a:pt x="876" y="0"/>
                  </a:moveTo>
                  <a:lnTo>
                    <a:pt x="0" y="0"/>
                  </a:lnTo>
                  <a:lnTo>
                    <a:pt x="0" y="863"/>
                  </a:lnTo>
                  <a:lnTo>
                    <a:pt x="584" y="3175"/>
                  </a:lnTo>
                  <a:lnTo>
                    <a:pt x="584" y="1447"/>
                  </a:lnTo>
                  <a:lnTo>
                    <a:pt x="876" y="863"/>
                  </a:lnTo>
                  <a:lnTo>
                    <a:pt x="876" y="0"/>
                  </a:lnTo>
                  <a:close/>
                </a:path>
              </a:pathLst>
            </a:custGeom>
            <a:solidFill>
              <a:srgbClr val="BABCBC"/>
            </a:solidFill>
          </p:spPr>
          <p:txBody>
            <a:bodyPr wrap="square" lIns="0" tIns="0" rIns="0" bIns="0" rtlCol="0"/>
            <a:lstStyle/>
            <a:p>
              <a:endParaRPr/>
            </a:p>
          </p:txBody>
        </p:sp>
        <p:sp>
          <p:nvSpPr>
            <p:cNvPr id="2027" name="object 2030">
              <a:extLst>
                <a:ext uri="{FF2B5EF4-FFF2-40B4-BE49-F238E27FC236}">
                  <a16:creationId xmlns:a16="http://schemas.microsoft.com/office/drawing/2014/main" id="{166DC893-DA0A-7C38-3C61-540D8FF1EFF3}"/>
                </a:ext>
              </a:extLst>
            </p:cNvPr>
            <p:cNvSpPr/>
            <p:nvPr/>
          </p:nvSpPr>
          <p:spPr>
            <a:xfrm>
              <a:off x="6271451" y="2521365"/>
              <a:ext cx="3175" cy="16510"/>
            </a:xfrm>
            <a:custGeom>
              <a:avLst/>
              <a:gdLst/>
              <a:ahLst/>
              <a:cxnLst/>
              <a:rect l="l" t="t" r="r" b="b"/>
              <a:pathLst>
                <a:path w="3175" h="16510">
                  <a:moveTo>
                    <a:pt x="863" y="0"/>
                  </a:moveTo>
                  <a:lnTo>
                    <a:pt x="0" y="0"/>
                  </a:lnTo>
                  <a:lnTo>
                    <a:pt x="0" y="16459"/>
                  </a:lnTo>
                  <a:lnTo>
                    <a:pt x="863" y="16459"/>
                  </a:lnTo>
                  <a:lnTo>
                    <a:pt x="2019" y="11264"/>
                  </a:lnTo>
                  <a:lnTo>
                    <a:pt x="3174" y="4622"/>
                  </a:lnTo>
                  <a:lnTo>
                    <a:pt x="863" y="0"/>
                  </a:lnTo>
                  <a:close/>
                </a:path>
              </a:pathLst>
            </a:custGeom>
            <a:solidFill>
              <a:srgbClr val="A64E3C"/>
            </a:solidFill>
          </p:spPr>
          <p:txBody>
            <a:bodyPr wrap="square" lIns="0" tIns="0" rIns="0" bIns="0" rtlCol="0"/>
            <a:lstStyle/>
            <a:p>
              <a:endParaRPr/>
            </a:p>
          </p:txBody>
        </p:sp>
        <p:sp>
          <p:nvSpPr>
            <p:cNvPr id="2028" name="object 2031">
              <a:extLst>
                <a:ext uri="{FF2B5EF4-FFF2-40B4-BE49-F238E27FC236}">
                  <a16:creationId xmlns:a16="http://schemas.microsoft.com/office/drawing/2014/main" id="{37EA60C2-944A-9847-5838-82740A65FB0C}"/>
                </a:ext>
              </a:extLst>
            </p:cNvPr>
            <p:cNvSpPr/>
            <p:nvPr/>
          </p:nvSpPr>
          <p:spPr>
            <a:xfrm>
              <a:off x="6302636" y="2535806"/>
              <a:ext cx="1905" cy="2540"/>
            </a:xfrm>
            <a:custGeom>
              <a:avLst/>
              <a:gdLst/>
              <a:ahLst/>
              <a:cxnLst/>
              <a:rect l="l" t="t" r="r" b="b"/>
              <a:pathLst>
                <a:path w="1904" h="2539">
                  <a:moveTo>
                    <a:pt x="1447" y="0"/>
                  </a:moveTo>
                  <a:lnTo>
                    <a:pt x="863" y="292"/>
                  </a:lnTo>
                  <a:lnTo>
                    <a:pt x="292" y="571"/>
                  </a:lnTo>
                  <a:lnTo>
                    <a:pt x="0" y="863"/>
                  </a:lnTo>
                  <a:lnTo>
                    <a:pt x="292" y="1155"/>
                  </a:lnTo>
                  <a:lnTo>
                    <a:pt x="863" y="1447"/>
                  </a:lnTo>
                  <a:lnTo>
                    <a:pt x="1447" y="2019"/>
                  </a:lnTo>
                  <a:lnTo>
                    <a:pt x="1447" y="0"/>
                  </a:lnTo>
                  <a:close/>
                </a:path>
              </a:pathLst>
            </a:custGeom>
            <a:solidFill>
              <a:srgbClr val="DDCFC7"/>
            </a:solidFill>
          </p:spPr>
          <p:txBody>
            <a:bodyPr wrap="square" lIns="0" tIns="0" rIns="0" bIns="0" rtlCol="0"/>
            <a:lstStyle/>
            <a:p>
              <a:endParaRPr/>
            </a:p>
          </p:txBody>
        </p:sp>
        <p:sp>
          <p:nvSpPr>
            <p:cNvPr id="2029" name="object 2032">
              <a:extLst>
                <a:ext uri="{FF2B5EF4-FFF2-40B4-BE49-F238E27FC236}">
                  <a16:creationId xmlns:a16="http://schemas.microsoft.com/office/drawing/2014/main" id="{A5C7599B-3565-9900-1A72-C033749ABFD4}"/>
                </a:ext>
              </a:extLst>
            </p:cNvPr>
            <p:cNvSpPr/>
            <p:nvPr/>
          </p:nvSpPr>
          <p:spPr>
            <a:xfrm>
              <a:off x="6191446" y="2529164"/>
              <a:ext cx="1270" cy="6985"/>
            </a:xfrm>
            <a:custGeom>
              <a:avLst/>
              <a:gdLst/>
              <a:ahLst/>
              <a:cxnLst/>
              <a:rect l="l" t="t" r="r" b="b"/>
              <a:pathLst>
                <a:path w="1270" h="6985">
                  <a:moveTo>
                    <a:pt x="1155" y="0"/>
                  </a:moveTo>
                  <a:lnTo>
                    <a:pt x="0" y="0"/>
                  </a:lnTo>
                  <a:lnTo>
                    <a:pt x="0" y="6642"/>
                  </a:lnTo>
                  <a:lnTo>
                    <a:pt x="1155" y="6642"/>
                  </a:lnTo>
                  <a:lnTo>
                    <a:pt x="1155" y="0"/>
                  </a:lnTo>
                  <a:close/>
                </a:path>
              </a:pathLst>
            </a:custGeom>
            <a:solidFill>
              <a:srgbClr val="919495"/>
            </a:solidFill>
          </p:spPr>
          <p:txBody>
            <a:bodyPr wrap="square" lIns="0" tIns="0" rIns="0" bIns="0" rtlCol="0"/>
            <a:lstStyle/>
            <a:p>
              <a:endParaRPr/>
            </a:p>
          </p:txBody>
        </p:sp>
        <p:sp>
          <p:nvSpPr>
            <p:cNvPr id="2030" name="object 2033">
              <a:extLst>
                <a:ext uri="{FF2B5EF4-FFF2-40B4-BE49-F238E27FC236}">
                  <a16:creationId xmlns:a16="http://schemas.microsoft.com/office/drawing/2014/main" id="{15F83285-2EC1-F006-7195-F8768A400203}"/>
                </a:ext>
              </a:extLst>
            </p:cNvPr>
            <p:cNvSpPr/>
            <p:nvPr/>
          </p:nvSpPr>
          <p:spPr>
            <a:xfrm>
              <a:off x="6340476" y="2532917"/>
              <a:ext cx="1270" cy="2540"/>
            </a:xfrm>
            <a:custGeom>
              <a:avLst/>
              <a:gdLst/>
              <a:ahLst/>
              <a:cxnLst/>
              <a:rect l="l" t="t" r="r" b="b"/>
              <a:pathLst>
                <a:path w="1270" h="2539">
                  <a:moveTo>
                    <a:pt x="1155" y="0"/>
                  </a:moveTo>
                  <a:lnTo>
                    <a:pt x="0" y="292"/>
                  </a:lnTo>
                  <a:lnTo>
                    <a:pt x="0" y="2311"/>
                  </a:lnTo>
                  <a:lnTo>
                    <a:pt x="292" y="1447"/>
                  </a:lnTo>
                  <a:lnTo>
                    <a:pt x="571" y="571"/>
                  </a:lnTo>
                  <a:lnTo>
                    <a:pt x="1155" y="0"/>
                  </a:lnTo>
                  <a:close/>
                </a:path>
              </a:pathLst>
            </a:custGeom>
            <a:solidFill>
              <a:srgbClr val="9C342B"/>
            </a:solidFill>
          </p:spPr>
          <p:txBody>
            <a:bodyPr wrap="square" lIns="0" tIns="0" rIns="0" bIns="0" rtlCol="0"/>
            <a:lstStyle/>
            <a:p>
              <a:endParaRPr/>
            </a:p>
          </p:txBody>
        </p:sp>
        <p:sp>
          <p:nvSpPr>
            <p:cNvPr id="2031" name="object 2034">
              <a:extLst>
                <a:ext uri="{FF2B5EF4-FFF2-40B4-BE49-F238E27FC236}">
                  <a16:creationId xmlns:a16="http://schemas.microsoft.com/office/drawing/2014/main" id="{08D7D36B-2369-1281-74D1-0CFCB4C29D89}"/>
                </a:ext>
              </a:extLst>
            </p:cNvPr>
            <p:cNvSpPr/>
            <p:nvPr/>
          </p:nvSpPr>
          <p:spPr>
            <a:xfrm>
              <a:off x="6398526" y="2532047"/>
              <a:ext cx="1905" cy="3810"/>
            </a:xfrm>
            <a:custGeom>
              <a:avLst/>
              <a:gdLst/>
              <a:ahLst/>
              <a:cxnLst/>
              <a:rect l="l" t="t" r="r" b="b"/>
              <a:pathLst>
                <a:path w="1904" h="3810">
                  <a:moveTo>
                    <a:pt x="863" y="0"/>
                  </a:moveTo>
                  <a:lnTo>
                    <a:pt x="279" y="2311"/>
                  </a:lnTo>
                  <a:lnTo>
                    <a:pt x="0" y="3759"/>
                  </a:lnTo>
                  <a:lnTo>
                    <a:pt x="1435" y="3759"/>
                  </a:lnTo>
                  <a:lnTo>
                    <a:pt x="1435" y="2311"/>
                  </a:lnTo>
                  <a:lnTo>
                    <a:pt x="1155" y="1447"/>
                  </a:lnTo>
                  <a:lnTo>
                    <a:pt x="863" y="584"/>
                  </a:lnTo>
                  <a:lnTo>
                    <a:pt x="863" y="0"/>
                  </a:lnTo>
                  <a:close/>
                </a:path>
              </a:pathLst>
            </a:custGeom>
            <a:solidFill>
              <a:srgbClr val="818485"/>
            </a:solidFill>
          </p:spPr>
          <p:txBody>
            <a:bodyPr wrap="square" lIns="0" tIns="0" rIns="0" bIns="0" rtlCol="0"/>
            <a:lstStyle/>
            <a:p>
              <a:endParaRPr/>
            </a:p>
          </p:txBody>
        </p:sp>
        <p:sp>
          <p:nvSpPr>
            <p:cNvPr id="2032" name="object 2035">
              <a:extLst>
                <a:ext uri="{FF2B5EF4-FFF2-40B4-BE49-F238E27FC236}">
                  <a16:creationId xmlns:a16="http://schemas.microsoft.com/office/drawing/2014/main" id="{3C175DC1-BF03-AA8E-C61B-C9FEFE9D68B9}"/>
                </a:ext>
              </a:extLst>
            </p:cNvPr>
            <p:cNvSpPr/>
            <p:nvPr/>
          </p:nvSpPr>
          <p:spPr>
            <a:xfrm>
              <a:off x="6190580" y="2529161"/>
              <a:ext cx="1270" cy="6350"/>
            </a:xfrm>
            <a:custGeom>
              <a:avLst/>
              <a:gdLst/>
              <a:ahLst/>
              <a:cxnLst/>
              <a:rect l="l" t="t" r="r" b="b"/>
              <a:pathLst>
                <a:path w="1270" h="6350">
                  <a:moveTo>
                    <a:pt x="863" y="0"/>
                  </a:moveTo>
                  <a:lnTo>
                    <a:pt x="0" y="0"/>
                  </a:lnTo>
                  <a:lnTo>
                    <a:pt x="0" y="5778"/>
                  </a:lnTo>
                  <a:lnTo>
                    <a:pt x="863" y="5778"/>
                  </a:lnTo>
                  <a:lnTo>
                    <a:pt x="863" y="0"/>
                  </a:lnTo>
                  <a:close/>
                </a:path>
              </a:pathLst>
            </a:custGeom>
            <a:solidFill>
              <a:srgbClr val="A9ACAC"/>
            </a:solidFill>
          </p:spPr>
          <p:txBody>
            <a:bodyPr wrap="square" lIns="0" tIns="0" rIns="0" bIns="0" rtlCol="0"/>
            <a:lstStyle/>
            <a:p>
              <a:endParaRPr/>
            </a:p>
          </p:txBody>
        </p:sp>
        <p:sp>
          <p:nvSpPr>
            <p:cNvPr id="2033" name="object 2036">
              <a:extLst>
                <a:ext uri="{FF2B5EF4-FFF2-40B4-BE49-F238E27FC236}">
                  <a16:creationId xmlns:a16="http://schemas.microsoft.com/office/drawing/2014/main" id="{E2E5CE42-10B3-CABA-EAB4-53D80B15A41B}"/>
                </a:ext>
              </a:extLst>
            </p:cNvPr>
            <p:cNvSpPr/>
            <p:nvPr/>
          </p:nvSpPr>
          <p:spPr>
            <a:xfrm>
              <a:off x="6279244" y="2531473"/>
              <a:ext cx="1270" cy="3810"/>
            </a:xfrm>
            <a:custGeom>
              <a:avLst/>
              <a:gdLst/>
              <a:ahLst/>
              <a:cxnLst/>
              <a:rect l="l" t="t" r="r" b="b"/>
              <a:pathLst>
                <a:path w="1270" h="3810">
                  <a:moveTo>
                    <a:pt x="292" y="0"/>
                  </a:moveTo>
                  <a:lnTo>
                    <a:pt x="0" y="1155"/>
                  </a:lnTo>
                  <a:lnTo>
                    <a:pt x="0" y="3467"/>
                  </a:lnTo>
                  <a:lnTo>
                    <a:pt x="863" y="3467"/>
                  </a:lnTo>
                  <a:lnTo>
                    <a:pt x="584" y="2311"/>
                  </a:lnTo>
                  <a:lnTo>
                    <a:pt x="292" y="1155"/>
                  </a:lnTo>
                  <a:lnTo>
                    <a:pt x="292" y="0"/>
                  </a:lnTo>
                  <a:close/>
                </a:path>
              </a:pathLst>
            </a:custGeom>
            <a:solidFill>
              <a:srgbClr val="CB8F83"/>
            </a:solidFill>
          </p:spPr>
          <p:txBody>
            <a:bodyPr wrap="square" lIns="0" tIns="0" rIns="0" bIns="0" rtlCol="0"/>
            <a:lstStyle/>
            <a:p>
              <a:endParaRPr/>
            </a:p>
          </p:txBody>
        </p:sp>
        <p:sp>
          <p:nvSpPr>
            <p:cNvPr id="2034" name="object 2037">
              <a:extLst>
                <a:ext uri="{FF2B5EF4-FFF2-40B4-BE49-F238E27FC236}">
                  <a16:creationId xmlns:a16="http://schemas.microsoft.com/office/drawing/2014/main" id="{9AFA4A11-EC9C-C547-66A4-82EDC0C207C7}"/>
                </a:ext>
              </a:extLst>
            </p:cNvPr>
            <p:cNvSpPr/>
            <p:nvPr/>
          </p:nvSpPr>
          <p:spPr>
            <a:xfrm>
              <a:off x="6399396" y="2529168"/>
              <a:ext cx="1270" cy="5715"/>
            </a:xfrm>
            <a:custGeom>
              <a:avLst/>
              <a:gdLst/>
              <a:ahLst/>
              <a:cxnLst/>
              <a:rect l="l" t="t" r="r" b="b"/>
              <a:pathLst>
                <a:path w="1270" h="5714">
                  <a:moveTo>
                    <a:pt x="1155" y="0"/>
                  </a:moveTo>
                  <a:lnTo>
                    <a:pt x="0" y="0"/>
                  </a:lnTo>
                  <a:lnTo>
                    <a:pt x="0" y="3467"/>
                  </a:lnTo>
                  <a:lnTo>
                    <a:pt x="292" y="4330"/>
                  </a:lnTo>
                  <a:lnTo>
                    <a:pt x="571" y="5194"/>
                  </a:lnTo>
                  <a:lnTo>
                    <a:pt x="571" y="3467"/>
                  </a:lnTo>
                  <a:lnTo>
                    <a:pt x="1155" y="0"/>
                  </a:lnTo>
                  <a:close/>
                </a:path>
              </a:pathLst>
            </a:custGeom>
            <a:solidFill>
              <a:srgbClr val="999C9D"/>
            </a:solidFill>
          </p:spPr>
          <p:txBody>
            <a:bodyPr wrap="square" lIns="0" tIns="0" rIns="0" bIns="0" rtlCol="0"/>
            <a:lstStyle/>
            <a:p>
              <a:endParaRPr/>
            </a:p>
          </p:txBody>
        </p:sp>
        <p:sp>
          <p:nvSpPr>
            <p:cNvPr id="2035" name="object 2038">
              <a:extLst>
                <a:ext uri="{FF2B5EF4-FFF2-40B4-BE49-F238E27FC236}">
                  <a16:creationId xmlns:a16="http://schemas.microsoft.com/office/drawing/2014/main" id="{1D1DC8A3-F390-6658-5F0E-2D25D9D1DD03}"/>
                </a:ext>
              </a:extLst>
            </p:cNvPr>
            <p:cNvSpPr/>
            <p:nvPr/>
          </p:nvSpPr>
          <p:spPr>
            <a:xfrm>
              <a:off x="6311885" y="2517610"/>
              <a:ext cx="2540" cy="16510"/>
            </a:xfrm>
            <a:custGeom>
              <a:avLst/>
              <a:gdLst/>
              <a:ahLst/>
              <a:cxnLst/>
              <a:rect l="l" t="t" r="r" b="b"/>
              <a:pathLst>
                <a:path w="2539" h="16510">
                  <a:moveTo>
                    <a:pt x="2019" y="0"/>
                  </a:moveTo>
                  <a:lnTo>
                    <a:pt x="863" y="0"/>
                  </a:lnTo>
                  <a:lnTo>
                    <a:pt x="0" y="16167"/>
                  </a:lnTo>
                  <a:lnTo>
                    <a:pt x="2019" y="16167"/>
                  </a:lnTo>
                  <a:lnTo>
                    <a:pt x="2019" y="0"/>
                  </a:lnTo>
                  <a:close/>
                </a:path>
              </a:pathLst>
            </a:custGeom>
            <a:solidFill>
              <a:srgbClr val="DC8772"/>
            </a:solidFill>
          </p:spPr>
          <p:txBody>
            <a:bodyPr wrap="square" lIns="0" tIns="0" rIns="0" bIns="0" rtlCol="0"/>
            <a:lstStyle/>
            <a:p>
              <a:endParaRPr/>
            </a:p>
          </p:txBody>
        </p:sp>
        <p:sp>
          <p:nvSpPr>
            <p:cNvPr id="2036" name="object 2039">
              <a:extLst>
                <a:ext uri="{FF2B5EF4-FFF2-40B4-BE49-F238E27FC236}">
                  <a16:creationId xmlns:a16="http://schemas.microsoft.com/office/drawing/2014/main" id="{4F39B070-B51A-1666-1B7F-80C906E43DA2}"/>
                </a:ext>
              </a:extLst>
            </p:cNvPr>
            <p:cNvSpPr/>
            <p:nvPr/>
          </p:nvSpPr>
          <p:spPr>
            <a:xfrm>
              <a:off x="6188557" y="2523385"/>
              <a:ext cx="2540" cy="9525"/>
            </a:xfrm>
            <a:custGeom>
              <a:avLst/>
              <a:gdLst/>
              <a:ahLst/>
              <a:cxnLst/>
              <a:rect l="l" t="t" r="r" b="b"/>
              <a:pathLst>
                <a:path w="2539" h="9525">
                  <a:moveTo>
                    <a:pt x="1155" y="0"/>
                  </a:moveTo>
                  <a:lnTo>
                    <a:pt x="0" y="0"/>
                  </a:lnTo>
                  <a:lnTo>
                    <a:pt x="1155" y="6350"/>
                  </a:lnTo>
                  <a:lnTo>
                    <a:pt x="2019" y="9525"/>
                  </a:lnTo>
                  <a:lnTo>
                    <a:pt x="2019" y="5778"/>
                  </a:lnTo>
                  <a:lnTo>
                    <a:pt x="1447" y="1727"/>
                  </a:lnTo>
                  <a:lnTo>
                    <a:pt x="1155" y="0"/>
                  </a:lnTo>
                  <a:close/>
                </a:path>
              </a:pathLst>
            </a:custGeom>
            <a:solidFill>
              <a:srgbClr val="C4C5C5"/>
            </a:solidFill>
          </p:spPr>
          <p:txBody>
            <a:bodyPr wrap="square" lIns="0" tIns="0" rIns="0" bIns="0" rtlCol="0"/>
            <a:lstStyle/>
            <a:p>
              <a:endParaRPr/>
            </a:p>
          </p:txBody>
        </p:sp>
        <p:sp>
          <p:nvSpPr>
            <p:cNvPr id="2037" name="object 2040">
              <a:extLst>
                <a:ext uri="{FF2B5EF4-FFF2-40B4-BE49-F238E27FC236}">
                  <a16:creationId xmlns:a16="http://schemas.microsoft.com/office/drawing/2014/main" id="{50B33759-943F-0847-4037-0B607F052957}"/>
                </a:ext>
              </a:extLst>
            </p:cNvPr>
            <p:cNvSpPr/>
            <p:nvPr/>
          </p:nvSpPr>
          <p:spPr>
            <a:xfrm>
              <a:off x="6321410" y="2529447"/>
              <a:ext cx="2540" cy="1905"/>
            </a:xfrm>
            <a:custGeom>
              <a:avLst/>
              <a:gdLst/>
              <a:ahLst/>
              <a:cxnLst/>
              <a:rect l="l" t="t" r="r" b="b"/>
              <a:pathLst>
                <a:path w="2539" h="1905">
                  <a:moveTo>
                    <a:pt x="876" y="0"/>
                  </a:moveTo>
                  <a:lnTo>
                    <a:pt x="584" y="292"/>
                  </a:lnTo>
                  <a:lnTo>
                    <a:pt x="292" y="876"/>
                  </a:lnTo>
                  <a:lnTo>
                    <a:pt x="0" y="1447"/>
                  </a:lnTo>
                  <a:lnTo>
                    <a:pt x="2019" y="1447"/>
                  </a:lnTo>
                  <a:lnTo>
                    <a:pt x="1447" y="876"/>
                  </a:lnTo>
                  <a:lnTo>
                    <a:pt x="1155" y="292"/>
                  </a:lnTo>
                  <a:lnTo>
                    <a:pt x="876" y="0"/>
                  </a:lnTo>
                  <a:close/>
                </a:path>
              </a:pathLst>
            </a:custGeom>
            <a:solidFill>
              <a:srgbClr val="A7473A"/>
            </a:solidFill>
          </p:spPr>
          <p:txBody>
            <a:bodyPr wrap="square" lIns="0" tIns="0" rIns="0" bIns="0" rtlCol="0"/>
            <a:lstStyle/>
            <a:p>
              <a:endParaRPr/>
            </a:p>
          </p:txBody>
        </p:sp>
        <p:sp>
          <p:nvSpPr>
            <p:cNvPr id="2038" name="object 2041">
              <a:extLst>
                <a:ext uri="{FF2B5EF4-FFF2-40B4-BE49-F238E27FC236}">
                  <a16:creationId xmlns:a16="http://schemas.microsoft.com/office/drawing/2014/main" id="{A0D527C6-8E96-5454-DA28-DE799BC1EFC1}"/>
                </a:ext>
              </a:extLst>
            </p:cNvPr>
            <p:cNvSpPr/>
            <p:nvPr/>
          </p:nvSpPr>
          <p:spPr>
            <a:xfrm>
              <a:off x="6201270" y="2528008"/>
              <a:ext cx="1905" cy="2540"/>
            </a:xfrm>
            <a:custGeom>
              <a:avLst/>
              <a:gdLst/>
              <a:ahLst/>
              <a:cxnLst/>
              <a:rect l="l" t="t" r="r" b="b"/>
              <a:pathLst>
                <a:path w="1904" h="2539">
                  <a:moveTo>
                    <a:pt x="863" y="0"/>
                  </a:moveTo>
                  <a:lnTo>
                    <a:pt x="0" y="0"/>
                  </a:lnTo>
                  <a:lnTo>
                    <a:pt x="0" y="2019"/>
                  </a:lnTo>
                  <a:lnTo>
                    <a:pt x="1727" y="2019"/>
                  </a:lnTo>
                  <a:lnTo>
                    <a:pt x="1435" y="1155"/>
                  </a:lnTo>
                  <a:lnTo>
                    <a:pt x="1155" y="584"/>
                  </a:lnTo>
                  <a:lnTo>
                    <a:pt x="863" y="0"/>
                  </a:lnTo>
                  <a:close/>
                </a:path>
              </a:pathLst>
            </a:custGeom>
            <a:solidFill>
              <a:srgbClr val="81837D"/>
            </a:solidFill>
          </p:spPr>
          <p:txBody>
            <a:bodyPr wrap="square" lIns="0" tIns="0" rIns="0" bIns="0" rtlCol="0"/>
            <a:lstStyle/>
            <a:p>
              <a:endParaRPr/>
            </a:p>
          </p:txBody>
        </p:sp>
        <p:sp>
          <p:nvSpPr>
            <p:cNvPr id="2039" name="object 2042">
              <a:extLst>
                <a:ext uri="{FF2B5EF4-FFF2-40B4-BE49-F238E27FC236}">
                  <a16:creationId xmlns:a16="http://schemas.microsoft.com/office/drawing/2014/main" id="{BCB71B45-2E89-A664-9F1C-4D96129B0696}"/>
                </a:ext>
              </a:extLst>
            </p:cNvPr>
            <p:cNvSpPr/>
            <p:nvPr/>
          </p:nvSpPr>
          <p:spPr>
            <a:xfrm>
              <a:off x="6205890" y="2450312"/>
              <a:ext cx="12700" cy="80010"/>
            </a:xfrm>
            <a:custGeom>
              <a:avLst/>
              <a:gdLst/>
              <a:ahLst/>
              <a:cxnLst/>
              <a:rect l="l" t="t" r="r" b="b"/>
              <a:pathLst>
                <a:path w="12700" h="80010">
                  <a:moveTo>
                    <a:pt x="2590" y="0"/>
                  </a:moveTo>
                  <a:lnTo>
                    <a:pt x="2019" y="1739"/>
                  </a:lnTo>
                  <a:lnTo>
                    <a:pt x="2019" y="2603"/>
                  </a:lnTo>
                  <a:lnTo>
                    <a:pt x="0" y="2603"/>
                  </a:lnTo>
                  <a:lnTo>
                    <a:pt x="682" y="22616"/>
                  </a:lnTo>
                  <a:lnTo>
                    <a:pt x="1770" y="41813"/>
                  </a:lnTo>
                  <a:lnTo>
                    <a:pt x="4427" y="60683"/>
                  </a:lnTo>
                  <a:lnTo>
                    <a:pt x="9817" y="79717"/>
                  </a:lnTo>
                  <a:lnTo>
                    <a:pt x="10109" y="78854"/>
                  </a:lnTo>
                  <a:lnTo>
                    <a:pt x="10388" y="78270"/>
                  </a:lnTo>
                  <a:lnTo>
                    <a:pt x="10972" y="77698"/>
                  </a:lnTo>
                  <a:lnTo>
                    <a:pt x="12128" y="77698"/>
                  </a:lnTo>
                  <a:lnTo>
                    <a:pt x="12700" y="75958"/>
                  </a:lnTo>
                  <a:lnTo>
                    <a:pt x="10680" y="75958"/>
                  </a:lnTo>
                  <a:lnTo>
                    <a:pt x="10680" y="74803"/>
                  </a:lnTo>
                  <a:lnTo>
                    <a:pt x="12700" y="73939"/>
                  </a:lnTo>
                  <a:lnTo>
                    <a:pt x="12328" y="60555"/>
                  </a:lnTo>
                  <a:lnTo>
                    <a:pt x="11874" y="50257"/>
                  </a:lnTo>
                  <a:lnTo>
                    <a:pt x="11039" y="37792"/>
                  </a:lnTo>
                  <a:lnTo>
                    <a:pt x="9525" y="17907"/>
                  </a:lnTo>
                  <a:lnTo>
                    <a:pt x="5194" y="13576"/>
                  </a:lnTo>
                  <a:lnTo>
                    <a:pt x="10109" y="2603"/>
                  </a:lnTo>
                  <a:lnTo>
                    <a:pt x="2590" y="0"/>
                  </a:lnTo>
                  <a:close/>
                </a:path>
                <a:path w="12700" h="80010">
                  <a:moveTo>
                    <a:pt x="12128" y="77698"/>
                  </a:moveTo>
                  <a:lnTo>
                    <a:pt x="10972" y="77698"/>
                  </a:lnTo>
                  <a:lnTo>
                    <a:pt x="12128" y="78854"/>
                  </a:lnTo>
                  <a:lnTo>
                    <a:pt x="12128" y="77698"/>
                  </a:lnTo>
                  <a:close/>
                </a:path>
              </a:pathLst>
            </a:custGeom>
            <a:solidFill>
              <a:srgbClr val="CDCFCE"/>
            </a:solidFill>
          </p:spPr>
          <p:txBody>
            <a:bodyPr wrap="square" lIns="0" tIns="0" rIns="0" bIns="0" rtlCol="0"/>
            <a:lstStyle/>
            <a:p>
              <a:endParaRPr/>
            </a:p>
          </p:txBody>
        </p:sp>
        <p:sp>
          <p:nvSpPr>
            <p:cNvPr id="2040" name="object 2043">
              <a:extLst>
                <a:ext uri="{FF2B5EF4-FFF2-40B4-BE49-F238E27FC236}">
                  <a16:creationId xmlns:a16="http://schemas.microsoft.com/office/drawing/2014/main" id="{C0FCACD1-9110-C165-EEBA-003B6E3CAFF1}"/>
                </a:ext>
              </a:extLst>
            </p:cNvPr>
            <p:cNvSpPr/>
            <p:nvPr/>
          </p:nvSpPr>
          <p:spPr>
            <a:xfrm>
              <a:off x="6278091" y="2527141"/>
              <a:ext cx="1905" cy="3175"/>
            </a:xfrm>
            <a:custGeom>
              <a:avLst/>
              <a:gdLst/>
              <a:ahLst/>
              <a:cxnLst/>
              <a:rect l="l" t="t" r="r" b="b"/>
              <a:pathLst>
                <a:path w="1904" h="3175">
                  <a:moveTo>
                    <a:pt x="1155" y="0"/>
                  </a:moveTo>
                  <a:lnTo>
                    <a:pt x="0" y="0"/>
                  </a:lnTo>
                  <a:lnTo>
                    <a:pt x="292" y="863"/>
                  </a:lnTo>
                  <a:lnTo>
                    <a:pt x="863" y="1727"/>
                  </a:lnTo>
                  <a:lnTo>
                    <a:pt x="1447" y="2882"/>
                  </a:lnTo>
                  <a:lnTo>
                    <a:pt x="1155" y="1727"/>
                  </a:lnTo>
                  <a:lnTo>
                    <a:pt x="1155" y="0"/>
                  </a:lnTo>
                  <a:close/>
                </a:path>
              </a:pathLst>
            </a:custGeom>
            <a:solidFill>
              <a:srgbClr val="DC8772"/>
            </a:solidFill>
          </p:spPr>
          <p:txBody>
            <a:bodyPr wrap="square" lIns="0" tIns="0" rIns="0" bIns="0" rtlCol="0"/>
            <a:lstStyle/>
            <a:p>
              <a:endParaRPr/>
            </a:p>
          </p:txBody>
        </p:sp>
        <p:sp>
          <p:nvSpPr>
            <p:cNvPr id="2041" name="object 2044">
              <a:extLst>
                <a:ext uri="{FF2B5EF4-FFF2-40B4-BE49-F238E27FC236}">
                  <a16:creationId xmlns:a16="http://schemas.microsoft.com/office/drawing/2014/main" id="{1C7E97F8-5A65-1A31-8FF1-F4E19E307D0A}"/>
                </a:ext>
              </a:extLst>
            </p:cNvPr>
            <p:cNvSpPr/>
            <p:nvPr/>
          </p:nvSpPr>
          <p:spPr>
            <a:xfrm>
              <a:off x="6188561" y="2506926"/>
              <a:ext cx="3175" cy="22860"/>
            </a:xfrm>
            <a:custGeom>
              <a:avLst/>
              <a:gdLst/>
              <a:ahLst/>
              <a:cxnLst/>
              <a:rect l="l" t="t" r="r" b="b"/>
              <a:pathLst>
                <a:path w="3175" h="22860">
                  <a:moveTo>
                    <a:pt x="0" y="0"/>
                  </a:moveTo>
                  <a:lnTo>
                    <a:pt x="0" y="12420"/>
                  </a:lnTo>
                  <a:lnTo>
                    <a:pt x="292" y="13576"/>
                  </a:lnTo>
                  <a:lnTo>
                    <a:pt x="571" y="15011"/>
                  </a:lnTo>
                  <a:lnTo>
                    <a:pt x="1155" y="16459"/>
                  </a:lnTo>
                  <a:lnTo>
                    <a:pt x="1447" y="18199"/>
                  </a:lnTo>
                  <a:lnTo>
                    <a:pt x="2019" y="22237"/>
                  </a:lnTo>
                  <a:lnTo>
                    <a:pt x="2882" y="22237"/>
                  </a:lnTo>
                  <a:lnTo>
                    <a:pt x="1727" y="14731"/>
                  </a:lnTo>
                  <a:lnTo>
                    <a:pt x="0" y="0"/>
                  </a:lnTo>
                  <a:close/>
                </a:path>
              </a:pathLst>
            </a:custGeom>
            <a:solidFill>
              <a:srgbClr val="999C9D"/>
            </a:solidFill>
          </p:spPr>
          <p:txBody>
            <a:bodyPr wrap="square" lIns="0" tIns="0" rIns="0" bIns="0" rtlCol="0"/>
            <a:lstStyle/>
            <a:p>
              <a:endParaRPr/>
            </a:p>
          </p:txBody>
        </p:sp>
        <p:sp>
          <p:nvSpPr>
            <p:cNvPr id="2042" name="object 2045">
              <a:extLst>
                <a:ext uri="{FF2B5EF4-FFF2-40B4-BE49-F238E27FC236}">
                  <a16:creationId xmlns:a16="http://schemas.microsoft.com/office/drawing/2014/main" id="{7C7EE984-CE69-2772-28E6-4E54907F0E85}"/>
                </a:ext>
              </a:extLst>
            </p:cNvPr>
            <p:cNvSpPr/>
            <p:nvPr/>
          </p:nvSpPr>
          <p:spPr>
            <a:xfrm>
              <a:off x="6188563" y="2490467"/>
              <a:ext cx="4445" cy="38735"/>
            </a:xfrm>
            <a:custGeom>
              <a:avLst/>
              <a:gdLst/>
              <a:ahLst/>
              <a:cxnLst/>
              <a:rect l="l" t="t" r="r" b="b"/>
              <a:pathLst>
                <a:path w="4445" h="38735">
                  <a:moveTo>
                    <a:pt x="0" y="0"/>
                  </a:moveTo>
                  <a:lnTo>
                    <a:pt x="0" y="16459"/>
                  </a:lnTo>
                  <a:lnTo>
                    <a:pt x="1727" y="31191"/>
                  </a:lnTo>
                  <a:lnTo>
                    <a:pt x="2882" y="38696"/>
                  </a:lnTo>
                  <a:lnTo>
                    <a:pt x="4038" y="38696"/>
                  </a:lnTo>
                  <a:lnTo>
                    <a:pt x="1909" y="19238"/>
                  </a:lnTo>
                  <a:lnTo>
                    <a:pt x="0" y="0"/>
                  </a:lnTo>
                  <a:close/>
                </a:path>
              </a:pathLst>
            </a:custGeom>
            <a:solidFill>
              <a:srgbClr val="898C8D"/>
            </a:solidFill>
          </p:spPr>
          <p:txBody>
            <a:bodyPr wrap="square" lIns="0" tIns="0" rIns="0" bIns="0" rtlCol="0"/>
            <a:lstStyle/>
            <a:p>
              <a:endParaRPr/>
            </a:p>
          </p:txBody>
        </p:sp>
        <p:sp>
          <p:nvSpPr>
            <p:cNvPr id="2043" name="object 2046">
              <a:extLst>
                <a:ext uri="{FF2B5EF4-FFF2-40B4-BE49-F238E27FC236}">
                  <a16:creationId xmlns:a16="http://schemas.microsoft.com/office/drawing/2014/main" id="{E351042E-EF24-F39E-811F-9BC0C246E5AC}"/>
                </a:ext>
              </a:extLst>
            </p:cNvPr>
            <p:cNvSpPr/>
            <p:nvPr/>
          </p:nvSpPr>
          <p:spPr>
            <a:xfrm>
              <a:off x="6204154" y="2514724"/>
              <a:ext cx="1270" cy="14604"/>
            </a:xfrm>
            <a:custGeom>
              <a:avLst/>
              <a:gdLst/>
              <a:ahLst/>
              <a:cxnLst/>
              <a:rect l="l" t="t" r="r" b="b"/>
              <a:pathLst>
                <a:path w="1270" h="14605">
                  <a:moveTo>
                    <a:pt x="863" y="0"/>
                  </a:moveTo>
                  <a:lnTo>
                    <a:pt x="0" y="0"/>
                  </a:lnTo>
                  <a:lnTo>
                    <a:pt x="292" y="4622"/>
                  </a:lnTo>
                  <a:lnTo>
                    <a:pt x="863" y="14439"/>
                  </a:lnTo>
                  <a:lnTo>
                    <a:pt x="863" y="0"/>
                  </a:lnTo>
                  <a:close/>
                </a:path>
              </a:pathLst>
            </a:custGeom>
            <a:solidFill>
              <a:srgbClr val="919495"/>
            </a:solidFill>
          </p:spPr>
          <p:txBody>
            <a:bodyPr wrap="square" lIns="0" tIns="0" rIns="0" bIns="0" rtlCol="0"/>
            <a:lstStyle/>
            <a:p>
              <a:endParaRPr/>
            </a:p>
          </p:txBody>
        </p:sp>
        <p:sp>
          <p:nvSpPr>
            <p:cNvPr id="2044" name="object 2047">
              <a:extLst>
                <a:ext uri="{FF2B5EF4-FFF2-40B4-BE49-F238E27FC236}">
                  <a16:creationId xmlns:a16="http://schemas.microsoft.com/office/drawing/2014/main" id="{5660237B-6FD1-2B3B-FDED-FA8B7250F237}"/>
                </a:ext>
              </a:extLst>
            </p:cNvPr>
            <p:cNvSpPr/>
            <p:nvPr/>
          </p:nvSpPr>
          <p:spPr>
            <a:xfrm>
              <a:off x="6242569" y="2429806"/>
              <a:ext cx="20320" cy="99060"/>
            </a:xfrm>
            <a:custGeom>
              <a:avLst/>
              <a:gdLst/>
              <a:ahLst/>
              <a:cxnLst/>
              <a:rect l="l" t="t" r="r" b="b"/>
              <a:pathLst>
                <a:path w="20320" h="99060">
                  <a:moveTo>
                    <a:pt x="7580" y="23685"/>
                  </a:moveTo>
                  <a:lnTo>
                    <a:pt x="4622" y="23685"/>
                  </a:lnTo>
                  <a:lnTo>
                    <a:pt x="6957" y="33371"/>
                  </a:lnTo>
                  <a:lnTo>
                    <a:pt x="8156" y="43543"/>
                  </a:lnTo>
                  <a:lnTo>
                    <a:pt x="8598" y="53823"/>
                  </a:lnTo>
                  <a:lnTo>
                    <a:pt x="8661" y="63830"/>
                  </a:lnTo>
                  <a:lnTo>
                    <a:pt x="7505" y="64414"/>
                  </a:lnTo>
                  <a:lnTo>
                    <a:pt x="7213" y="64693"/>
                  </a:lnTo>
                  <a:lnTo>
                    <a:pt x="7213" y="67005"/>
                  </a:lnTo>
                  <a:lnTo>
                    <a:pt x="7797" y="68745"/>
                  </a:lnTo>
                  <a:lnTo>
                    <a:pt x="8089" y="69900"/>
                  </a:lnTo>
                  <a:lnTo>
                    <a:pt x="8089" y="72491"/>
                  </a:lnTo>
                  <a:lnTo>
                    <a:pt x="9245" y="75958"/>
                  </a:lnTo>
                  <a:lnTo>
                    <a:pt x="9524" y="77114"/>
                  </a:lnTo>
                  <a:lnTo>
                    <a:pt x="9245" y="78562"/>
                  </a:lnTo>
                  <a:lnTo>
                    <a:pt x="9354" y="82029"/>
                  </a:lnTo>
                  <a:lnTo>
                    <a:pt x="10972" y="90690"/>
                  </a:lnTo>
                  <a:lnTo>
                    <a:pt x="12128" y="95313"/>
                  </a:lnTo>
                  <a:lnTo>
                    <a:pt x="12699" y="96177"/>
                  </a:lnTo>
                  <a:lnTo>
                    <a:pt x="13284" y="97332"/>
                  </a:lnTo>
                  <a:lnTo>
                    <a:pt x="14147" y="98488"/>
                  </a:lnTo>
                  <a:lnTo>
                    <a:pt x="17614" y="98780"/>
                  </a:lnTo>
                  <a:lnTo>
                    <a:pt x="20218" y="97624"/>
                  </a:lnTo>
                  <a:lnTo>
                    <a:pt x="19062" y="95605"/>
                  </a:lnTo>
                  <a:lnTo>
                    <a:pt x="16751" y="82029"/>
                  </a:lnTo>
                  <a:lnTo>
                    <a:pt x="14731" y="76250"/>
                  </a:lnTo>
                  <a:lnTo>
                    <a:pt x="12351" y="59783"/>
                  </a:lnTo>
                  <a:lnTo>
                    <a:pt x="10433" y="44589"/>
                  </a:lnTo>
                  <a:lnTo>
                    <a:pt x="8352" y="28691"/>
                  </a:lnTo>
                  <a:lnTo>
                    <a:pt x="7580" y="23685"/>
                  </a:lnTo>
                  <a:close/>
                </a:path>
                <a:path w="20320" h="99060">
                  <a:moveTo>
                    <a:pt x="2019" y="0"/>
                  </a:moveTo>
                  <a:lnTo>
                    <a:pt x="2019" y="2031"/>
                  </a:lnTo>
                  <a:lnTo>
                    <a:pt x="0" y="2031"/>
                  </a:lnTo>
                  <a:lnTo>
                    <a:pt x="0" y="4914"/>
                  </a:lnTo>
                  <a:lnTo>
                    <a:pt x="571" y="7226"/>
                  </a:lnTo>
                  <a:lnTo>
                    <a:pt x="571" y="12712"/>
                  </a:lnTo>
                  <a:lnTo>
                    <a:pt x="863" y="15595"/>
                  </a:lnTo>
                  <a:lnTo>
                    <a:pt x="1447" y="17906"/>
                  </a:lnTo>
                  <a:lnTo>
                    <a:pt x="2019" y="19354"/>
                  </a:lnTo>
                  <a:lnTo>
                    <a:pt x="2019" y="20218"/>
                  </a:lnTo>
                  <a:lnTo>
                    <a:pt x="2882" y="20218"/>
                  </a:lnTo>
                  <a:lnTo>
                    <a:pt x="2882" y="25996"/>
                  </a:lnTo>
                  <a:lnTo>
                    <a:pt x="3746" y="25996"/>
                  </a:lnTo>
                  <a:lnTo>
                    <a:pt x="4330" y="24269"/>
                  </a:lnTo>
                  <a:lnTo>
                    <a:pt x="4622" y="23685"/>
                  </a:lnTo>
                  <a:lnTo>
                    <a:pt x="7580" y="23685"/>
                  </a:lnTo>
                  <a:lnTo>
                    <a:pt x="5486" y="10109"/>
                  </a:lnTo>
                  <a:lnTo>
                    <a:pt x="3174" y="2895"/>
                  </a:lnTo>
                  <a:lnTo>
                    <a:pt x="3467" y="876"/>
                  </a:lnTo>
                  <a:lnTo>
                    <a:pt x="2311" y="292"/>
                  </a:lnTo>
                  <a:lnTo>
                    <a:pt x="2019" y="0"/>
                  </a:lnTo>
                  <a:close/>
                </a:path>
              </a:pathLst>
            </a:custGeom>
            <a:solidFill>
              <a:srgbClr val="8C2F26"/>
            </a:solidFill>
          </p:spPr>
          <p:txBody>
            <a:bodyPr wrap="square" lIns="0" tIns="0" rIns="0" bIns="0" rtlCol="0"/>
            <a:lstStyle/>
            <a:p>
              <a:endParaRPr/>
            </a:p>
          </p:txBody>
        </p:sp>
        <p:sp>
          <p:nvSpPr>
            <p:cNvPr id="2045" name="object 2048">
              <a:extLst>
                <a:ext uri="{FF2B5EF4-FFF2-40B4-BE49-F238E27FC236}">
                  <a16:creationId xmlns:a16="http://schemas.microsoft.com/office/drawing/2014/main" id="{FFA93925-496A-30D6-ADBC-7F223738B129}"/>
                </a:ext>
              </a:extLst>
            </p:cNvPr>
            <p:cNvSpPr/>
            <p:nvPr/>
          </p:nvSpPr>
          <p:spPr>
            <a:xfrm>
              <a:off x="6399392" y="2524249"/>
              <a:ext cx="1270" cy="5080"/>
            </a:xfrm>
            <a:custGeom>
              <a:avLst/>
              <a:gdLst/>
              <a:ahLst/>
              <a:cxnLst/>
              <a:rect l="l" t="t" r="r" b="b"/>
              <a:pathLst>
                <a:path w="1270" h="5080">
                  <a:moveTo>
                    <a:pt x="1155" y="0"/>
                  </a:moveTo>
                  <a:lnTo>
                    <a:pt x="0" y="0"/>
                  </a:lnTo>
                  <a:lnTo>
                    <a:pt x="0" y="4914"/>
                  </a:lnTo>
                  <a:lnTo>
                    <a:pt x="1155" y="4914"/>
                  </a:lnTo>
                  <a:lnTo>
                    <a:pt x="1155" y="0"/>
                  </a:lnTo>
                  <a:close/>
                </a:path>
              </a:pathLst>
            </a:custGeom>
            <a:solidFill>
              <a:srgbClr val="919495"/>
            </a:solidFill>
          </p:spPr>
          <p:txBody>
            <a:bodyPr wrap="square" lIns="0" tIns="0" rIns="0" bIns="0" rtlCol="0"/>
            <a:lstStyle/>
            <a:p>
              <a:endParaRPr/>
            </a:p>
          </p:txBody>
        </p:sp>
        <p:sp>
          <p:nvSpPr>
            <p:cNvPr id="2046" name="object 2049">
              <a:extLst>
                <a:ext uri="{FF2B5EF4-FFF2-40B4-BE49-F238E27FC236}">
                  <a16:creationId xmlns:a16="http://schemas.microsoft.com/office/drawing/2014/main" id="{09C580A7-EFCB-DF4C-A467-C5003AB78C32}"/>
                </a:ext>
              </a:extLst>
            </p:cNvPr>
            <p:cNvSpPr/>
            <p:nvPr/>
          </p:nvSpPr>
          <p:spPr>
            <a:xfrm>
              <a:off x="6400548" y="2525125"/>
              <a:ext cx="1270" cy="4445"/>
            </a:xfrm>
            <a:custGeom>
              <a:avLst/>
              <a:gdLst/>
              <a:ahLst/>
              <a:cxnLst/>
              <a:rect l="l" t="t" r="r" b="b"/>
              <a:pathLst>
                <a:path w="1270" h="4444">
                  <a:moveTo>
                    <a:pt x="863" y="0"/>
                  </a:moveTo>
                  <a:lnTo>
                    <a:pt x="0" y="0"/>
                  </a:lnTo>
                  <a:lnTo>
                    <a:pt x="0" y="4038"/>
                  </a:lnTo>
                  <a:lnTo>
                    <a:pt x="292" y="2590"/>
                  </a:lnTo>
                  <a:lnTo>
                    <a:pt x="571" y="1155"/>
                  </a:lnTo>
                  <a:lnTo>
                    <a:pt x="863" y="0"/>
                  </a:lnTo>
                  <a:close/>
                </a:path>
              </a:pathLst>
            </a:custGeom>
            <a:solidFill>
              <a:srgbClr val="CDCFCE"/>
            </a:solidFill>
          </p:spPr>
          <p:txBody>
            <a:bodyPr wrap="square" lIns="0" tIns="0" rIns="0" bIns="0" rtlCol="0"/>
            <a:lstStyle/>
            <a:p>
              <a:endParaRPr/>
            </a:p>
          </p:txBody>
        </p:sp>
        <p:sp>
          <p:nvSpPr>
            <p:cNvPr id="2047" name="object 2050">
              <a:extLst>
                <a:ext uri="{FF2B5EF4-FFF2-40B4-BE49-F238E27FC236}">
                  <a16:creationId xmlns:a16="http://schemas.microsoft.com/office/drawing/2014/main" id="{FBE44C05-6371-8160-2A38-1C975F670C55}"/>
                </a:ext>
              </a:extLst>
            </p:cNvPr>
            <p:cNvSpPr/>
            <p:nvPr/>
          </p:nvSpPr>
          <p:spPr>
            <a:xfrm>
              <a:off x="6198374" y="2519347"/>
              <a:ext cx="3810" cy="8890"/>
            </a:xfrm>
            <a:custGeom>
              <a:avLst/>
              <a:gdLst/>
              <a:ahLst/>
              <a:cxnLst/>
              <a:rect l="l" t="t" r="r" b="b"/>
              <a:pathLst>
                <a:path w="3810" h="8889">
                  <a:moveTo>
                    <a:pt x="1739" y="0"/>
                  </a:moveTo>
                  <a:lnTo>
                    <a:pt x="0" y="0"/>
                  </a:lnTo>
                  <a:lnTo>
                    <a:pt x="584" y="4330"/>
                  </a:lnTo>
                  <a:lnTo>
                    <a:pt x="876" y="5778"/>
                  </a:lnTo>
                  <a:lnTo>
                    <a:pt x="3759" y="8661"/>
                  </a:lnTo>
                  <a:lnTo>
                    <a:pt x="2895" y="5778"/>
                  </a:lnTo>
                  <a:lnTo>
                    <a:pt x="1739" y="0"/>
                  </a:lnTo>
                  <a:close/>
                </a:path>
              </a:pathLst>
            </a:custGeom>
            <a:solidFill>
              <a:srgbClr val="81837D"/>
            </a:solidFill>
          </p:spPr>
          <p:txBody>
            <a:bodyPr wrap="square" lIns="0" tIns="0" rIns="0" bIns="0" rtlCol="0"/>
            <a:lstStyle/>
            <a:p>
              <a:endParaRPr/>
            </a:p>
          </p:txBody>
        </p:sp>
        <p:sp>
          <p:nvSpPr>
            <p:cNvPr id="2048" name="object 2051">
              <a:extLst>
                <a:ext uri="{FF2B5EF4-FFF2-40B4-BE49-F238E27FC236}">
                  <a16:creationId xmlns:a16="http://schemas.microsoft.com/office/drawing/2014/main" id="{6869C386-A3DB-D547-6AE3-D2CDFC27F151}"/>
                </a:ext>
              </a:extLst>
            </p:cNvPr>
            <p:cNvSpPr/>
            <p:nvPr/>
          </p:nvSpPr>
          <p:spPr>
            <a:xfrm>
              <a:off x="6278091" y="2522226"/>
              <a:ext cx="1270" cy="5080"/>
            </a:xfrm>
            <a:custGeom>
              <a:avLst/>
              <a:gdLst/>
              <a:ahLst/>
              <a:cxnLst/>
              <a:rect l="l" t="t" r="r" b="b"/>
              <a:pathLst>
                <a:path w="1270" h="5080">
                  <a:moveTo>
                    <a:pt x="0" y="0"/>
                  </a:moveTo>
                  <a:lnTo>
                    <a:pt x="0" y="4914"/>
                  </a:lnTo>
                  <a:lnTo>
                    <a:pt x="1155" y="4914"/>
                  </a:lnTo>
                  <a:lnTo>
                    <a:pt x="571" y="3187"/>
                  </a:lnTo>
                  <a:lnTo>
                    <a:pt x="292" y="1447"/>
                  </a:lnTo>
                  <a:lnTo>
                    <a:pt x="0" y="0"/>
                  </a:lnTo>
                  <a:close/>
                </a:path>
              </a:pathLst>
            </a:custGeom>
            <a:solidFill>
              <a:srgbClr val="CB8F83"/>
            </a:solidFill>
          </p:spPr>
          <p:txBody>
            <a:bodyPr wrap="square" lIns="0" tIns="0" rIns="0" bIns="0" rtlCol="0"/>
            <a:lstStyle/>
            <a:p>
              <a:endParaRPr/>
            </a:p>
          </p:txBody>
        </p:sp>
        <p:sp>
          <p:nvSpPr>
            <p:cNvPr id="2049" name="object 2052">
              <a:extLst>
                <a:ext uri="{FF2B5EF4-FFF2-40B4-BE49-F238E27FC236}">
                  <a16:creationId xmlns:a16="http://schemas.microsoft.com/office/drawing/2014/main" id="{1887AB59-CFE9-049D-8AF6-63CF51A87C34}"/>
                </a:ext>
              </a:extLst>
            </p:cNvPr>
            <p:cNvSpPr/>
            <p:nvPr/>
          </p:nvSpPr>
          <p:spPr>
            <a:xfrm>
              <a:off x="6277223" y="2521940"/>
              <a:ext cx="1270" cy="4445"/>
            </a:xfrm>
            <a:custGeom>
              <a:avLst/>
              <a:gdLst/>
              <a:ahLst/>
              <a:cxnLst/>
              <a:rect l="l" t="t" r="r" b="b"/>
              <a:pathLst>
                <a:path w="1270" h="4444">
                  <a:moveTo>
                    <a:pt x="571" y="0"/>
                  </a:moveTo>
                  <a:lnTo>
                    <a:pt x="0" y="0"/>
                  </a:lnTo>
                  <a:lnTo>
                    <a:pt x="0" y="292"/>
                  </a:lnTo>
                  <a:lnTo>
                    <a:pt x="292" y="1447"/>
                  </a:lnTo>
                  <a:lnTo>
                    <a:pt x="571" y="2895"/>
                  </a:lnTo>
                  <a:lnTo>
                    <a:pt x="863" y="4330"/>
                  </a:lnTo>
                  <a:lnTo>
                    <a:pt x="863" y="292"/>
                  </a:lnTo>
                  <a:lnTo>
                    <a:pt x="571" y="0"/>
                  </a:lnTo>
                  <a:close/>
                </a:path>
              </a:pathLst>
            </a:custGeom>
            <a:solidFill>
              <a:srgbClr val="DC8772"/>
            </a:solidFill>
          </p:spPr>
          <p:txBody>
            <a:bodyPr wrap="square" lIns="0" tIns="0" rIns="0" bIns="0" rtlCol="0"/>
            <a:lstStyle/>
            <a:p>
              <a:endParaRPr/>
            </a:p>
          </p:txBody>
        </p:sp>
        <p:sp>
          <p:nvSpPr>
            <p:cNvPr id="2050" name="object 2053">
              <a:extLst>
                <a:ext uri="{FF2B5EF4-FFF2-40B4-BE49-F238E27FC236}">
                  <a16:creationId xmlns:a16="http://schemas.microsoft.com/office/drawing/2014/main" id="{FC0AA6A8-8E9D-D86B-F2CD-F199F8DAFBBD}"/>
                </a:ext>
              </a:extLst>
            </p:cNvPr>
            <p:cNvSpPr/>
            <p:nvPr/>
          </p:nvSpPr>
          <p:spPr>
            <a:xfrm>
              <a:off x="6400548" y="2522236"/>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BABCBC"/>
            </a:solidFill>
          </p:spPr>
          <p:txBody>
            <a:bodyPr wrap="square" lIns="0" tIns="0" rIns="0" bIns="0" rtlCol="0"/>
            <a:lstStyle/>
            <a:p>
              <a:endParaRPr/>
            </a:p>
          </p:txBody>
        </p:sp>
        <p:sp>
          <p:nvSpPr>
            <p:cNvPr id="2051" name="object 2054">
              <a:extLst>
                <a:ext uri="{FF2B5EF4-FFF2-40B4-BE49-F238E27FC236}">
                  <a16:creationId xmlns:a16="http://schemas.microsoft.com/office/drawing/2014/main" id="{9091DFFC-636B-C841-A272-82F128742559}"/>
                </a:ext>
              </a:extLst>
            </p:cNvPr>
            <p:cNvSpPr/>
            <p:nvPr/>
          </p:nvSpPr>
          <p:spPr>
            <a:xfrm>
              <a:off x="6399392" y="2489595"/>
              <a:ext cx="2540" cy="34925"/>
            </a:xfrm>
            <a:custGeom>
              <a:avLst/>
              <a:gdLst/>
              <a:ahLst/>
              <a:cxnLst/>
              <a:rect l="l" t="t" r="r" b="b"/>
              <a:pathLst>
                <a:path w="2539" h="34925">
                  <a:moveTo>
                    <a:pt x="2019" y="0"/>
                  </a:moveTo>
                  <a:lnTo>
                    <a:pt x="1155" y="0"/>
                  </a:lnTo>
                  <a:lnTo>
                    <a:pt x="769" y="8665"/>
                  </a:lnTo>
                  <a:lnTo>
                    <a:pt x="468" y="17329"/>
                  </a:lnTo>
                  <a:lnTo>
                    <a:pt x="0" y="34658"/>
                  </a:lnTo>
                  <a:lnTo>
                    <a:pt x="1155" y="34658"/>
                  </a:lnTo>
                  <a:lnTo>
                    <a:pt x="1155" y="28016"/>
                  </a:lnTo>
                  <a:lnTo>
                    <a:pt x="2019" y="21082"/>
                  </a:lnTo>
                  <a:lnTo>
                    <a:pt x="2019" y="0"/>
                  </a:lnTo>
                  <a:close/>
                </a:path>
              </a:pathLst>
            </a:custGeom>
            <a:solidFill>
              <a:srgbClr val="898C8D"/>
            </a:solidFill>
          </p:spPr>
          <p:txBody>
            <a:bodyPr wrap="square" lIns="0" tIns="0" rIns="0" bIns="0" rtlCol="0"/>
            <a:lstStyle/>
            <a:p>
              <a:endParaRPr/>
            </a:p>
          </p:txBody>
        </p:sp>
        <p:sp>
          <p:nvSpPr>
            <p:cNvPr id="2052" name="object 2055">
              <a:extLst>
                <a:ext uri="{FF2B5EF4-FFF2-40B4-BE49-F238E27FC236}">
                  <a16:creationId xmlns:a16="http://schemas.microsoft.com/office/drawing/2014/main" id="{8C739646-CEFE-D474-BDBB-F3FFB2E3F4E6}"/>
                </a:ext>
              </a:extLst>
            </p:cNvPr>
            <p:cNvSpPr/>
            <p:nvPr/>
          </p:nvSpPr>
          <p:spPr>
            <a:xfrm>
              <a:off x="6187691" y="2516454"/>
              <a:ext cx="1270" cy="6985"/>
            </a:xfrm>
            <a:custGeom>
              <a:avLst/>
              <a:gdLst/>
              <a:ahLst/>
              <a:cxnLst/>
              <a:rect l="l" t="t" r="r" b="b"/>
              <a:pathLst>
                <a:path w="1270" h="6985">
                  <a:moveTo>
                    <a:pt x="863" y="0"/>
                  </a:moveTo>
                  <a:lnTo>
                    <a:pt x="0" y="0"/>
                  </a:lnTo>
                  <a:lnTo>
                    <a:pt x="863" y="6934"/>
                  </a:lnTo>
                  <a:lnTo>
                    <a:pt x="863" y="0"/>
                  </a:lnTo>
                  <a:close/>
                </a:path>
              </a:pathLst>
            </a:custGeom>
            <a:solidFill>
              <a:srgbClr val="C4C5C5"/>
            </a:solidFill>
          </p:spPr>
          <p:txBody>
            <a:bodyPr wrap="square" lIns="0" tIns="0" rIns="0" bIns="0" rtlCol="0"/>
            <a:lstStyle/>
            <a:p>
              <a:endParaRPr/>
            </a:p>
          </p:txBody>
        </p:sp>
        <p:sp>
          <p:nvSpPr>
            <p:cNvPr id="2053" name="object 2056">
              <a:extLst>
                <a:ext uri="{FF2B5EF4-FFF2-40B4-BE49-F238E27FC236}">
                  <a16:creationId xmlns:a16="http://schemas.microsoft.com/office/drawing/2014/main" id="{4AD6D40B-A3C5-361A-4291-A67450847310}"/>
                </a:ext>
              </a:extLst>
            </p:cNvPr>
            <p:cNvSpPr/>
            <p:nvPr/>
          </p:nvSpPr>
          <p:spPr>
            <a:xfrm>
              <a:off x="6188557" y="2519347"/>
              <a:ext cx="1270" cy="4445"/>
            </a:xfrm>
            <a:custGeom>
              <a:avLst/>
              <a:gdLst/>
              <a:ahLst/>
              <a:cxnLst/>
              <a:rect l="l" t="t" r="r" b="b"/>
              <a:pathLst>
                <a:path w="1270" h="4444">
                  <a:moveTo>
                    <a:pt x="0" y="0"/>
                  </a:moveTo>
                  <a:lnTo>
                    <a:pt x="0" y="4038"/>
                  </a:lnTo>
                  <a:lnTo>
                    <a:pt x="1155" y="4038"/>
                  </a:lnTo>
                  <a:lnTo>
                    <a:pt x="571" y="2590"/>
                  </a:lnTo>
                  <a:lnTo>
                    <a:pt x="292" y="1155"/>
                  </a:lnTo>
                  <a:lnTo>
                    <a:pt x="0" y="0"/>
                  </a:lnTo>
                  <a:close/>
                </a:path>
              </a:pathLst>
            </a:custGeom>
            <a:solidFill>
              <a:srgbClr val="B0B3B3"/>
            </a:solidFill>
          </p:spPr>
          <p:txBody>
            <a:bodyPr wrap="square" lIns="0" tIns="0" rIns="0" bIns="0" rtlCol="0"/>
            <a:lstStyle/>
            <a:p>
              <a:endParaRPr/>
            </a:p>
          </p:txBody>
        </p:sp>
        <p:sp>
          <p:nvSpPr>
            <p:cNvPr id="2054" name="object 2057">
              <a:extLst>
                <a:ext uri="{FF2B5EF4-FFF2-40B4-BE49-F238E27FC236}">
                  <a16:creationId xmlns:a16="http://schemas.microsoft.com/office/drawing/2014/main" id="{77AEF749-B218-C3C5-6DB4-1A2D2B10CDB5}"/>
                </a:ext>
              </a:extLst>
            </p:cNvPr>
            <p:cNvSpPr/>
            <p:nvPr/>
          </p:nvSpPr>
          <p:spPr>
            <a:xfrm>
              <a:off x="6372536" y="2519347"/>
              <a:ext cx="2540" cy="4445"/>
            </a:xfrm>
            <a:custGeom>
              <a:avLst/>
              <a:gdLst/>
              <a:ahLst/>
              <a:cxnLst/>
              <a:rect l="l" t="t" r="r" b="b"/>
              <a:pathLst>
                <a:path w="2539" h="4444">
                  <a:moveTo>
                    <a:pt x="2019" y="0"/>
                  </a:moveTo>
                  <a:lnTo>
                    <a:pt x="1155" y="279"/>
                  </a:lnTo>
                  <a:lnTo>
                    <a:pt x="0" y="863"/>
                  </a:lnTo>
                  <a:lnTo>
                    <a:pt x="0" y="4038"/>
                  </a:lnTo>
                  <a:lnTo>
                    <a:pt x="2019" y="4038"/>
                  </a:lnTo>
                  <a:lnTo>
                    <a:pt x="2019" y="0"/>
                  </a:lnTo>
                  <a:close/>
                </a:path>
              </a:pathLst>
            </a:custGeom>
            <a:solidFill>
              <a:srgbClr val="B1ABB3"/>
            </a:solidFill>
          </p:spPr>
          <p:txBody>
            <a:bodyPr wrap="square" lIns="0" tIns="0" rIns="0" bIns="0" rtlCol="0"/>
            <a:lstStyle/>
            <a:p>
              <a:endParaRPr/>
            </a:p>
          </p:txBody>
        </p:sp>
        <p:sp>
          <p:nvSpPr>
            <p:cNvPr id="2055" name="object 2058">
              <a:extLst>
                <a:ext uri="{FF2B5EF4-FFF2-40B4-BE49-F238E27FC236}">
                  <a16:creationId xmlns:a16="http://schemas.microsoft.com/office/drawing/2014/main" id="{7BA25E6A-E611-6AD4-4B76-9A3EAEEE9228}"/>
                </a:ext>
              </a:extLst>
            </p:cNvPr>
            <p:cNvSpPr/>
            <p:nvPr/>
          </p:nvSpPr>
          <p:spPr>
            <a:xfrm>
              <a:off x="6274338" y="2504033"/>
              <a:ext cx="3810" cy="18415"/>
            </a:xfrm>
            <a:custGeom>
              <a:avLst/>
              <a:gdLst/>
              <a:ahLst/>
              <a:cxnLst/>
              <a:rect l="l" t="t" r="r" b="b"/>
              <a:pathLst>
                <a:path w="3810" h="18414">
                  <a:moveTo>
                    <a:pt x="2019" y="0"/>
                  </a:moveTo>
                  <a:lnTo>
                    <a:pt x="863" y="0"/>
                  </a:lnTo>
                  <a:lnTo>
                    <a:pt x="571" y="2019"/>
                  </a:lnTo>
                  <a:lnTo>
                    <a:pt x="0" y="6642"/>
                  </a:lnTo>
                  <a:lnTo>
                    <a:pt x="1435" y="11849"/>
                  </a:lnTo>
                  <a:lnTo>
                    <a:pt x="863" y="13576"/>
                  </a:lnTo>
                  <a:lnTo>
                    <a:pt x="2019" y="13576"/>
                  </a:lnTo>
                  <a:lnTo>
                    <a:pt x="2019" y="18199"/>
                  </a:lnTo>
                  <a:lnTo>
                    <a:pt x="2882" y="18199"/>
                  </a:lnTo>
                  <a:lnTo>
                    <a:pt x="2882" y="17906"/>
                  </a:lnTo>
                  <a:lnTo>
                    <a:pt x="3467" y="17906"/>
                  </a:lnTo>
                  <a:lnTo>
                    <a:pt x="3467" y="16751"/>
                  </a:lnTo>
                  <a:lnTo>
                    <a:pt x="3746" y="16459"/>
                  </a:lnTo>
                  <a:lnTo>
                    <a:pt x="3746" y="8661"/>
                  </a:lnTo>
                  <a:lnTo>
                    <a:pt x="3467" y="7505"/>
                  </a:lnTo>
                  <a:lnTo>
                    <a:pt x="2882" y="5778"/>
                  </a:lnTo>
                  <a:lnTo>
                    <a:pt x="2882" y="4914"/>
                  </a:lnTo>
                  <a:lnTo>
                    <a:pt x="2019" y="4914"/>
                  </a:lnTo>
                  <a:lnTo>
                    <a:pt x="2019" y="0"/>
                  </a:lnTo>
                  <a:close/>
                </a:path>
              </a:pathLst>
            </a:custGeom>
            <a:solidFill>
              <a:srgbClr val="DC8772"/>
            </a:solidFill>
          </p:spPr>
          <p:txBody>
            <a:bodyPr wrap="square" lIns="0" tIns="0" rIns="0" bIns="0" rtlCol="0"/>
            <a:lstStyle/>
            <a:p>
              <a:endParaRPr/>
            </a:p>
          </p:txBody>
        </p:sp>
        <p:sp>
          <p:nvSpPr>
            <p:cNvPr id="2056" name="object 2059">
              <a:extLst>
                <a:ext uri="{FF2B5EF4-FFF2-40B4-BE49-F238E27FC236}">
                  <a16:creationId xmlns:a16="http://schemas.microsoft.com/office/drawing/2014/main" id="{F4E47A7A-53B9-0E2E-7696-7063B9686BEE}"/>
                </a:ext>
              </a:extLst>
            </p:cNvPr>
            <p:cNvSpPr/>
            <p:nvPr/>
          </p:nvSpPr>
          <p:spPr>
            <a:xfrm>
              <a:off x="6400548" y="2517610"/>
              <a:ext cx="1270" cy="5080"/>
            </a:xfrm>
            <a:custGeom>
              <a:avLst/>
              <a:gdLst/>
              <a:ahLst/>
              <a:cxnLst/>
              <a:rect l="l" t="t" r="r" b="b"/>
              <a:pathLst>
                <a:path w="1270" h="5080">
                  <a:moveTo>
                    <a:pt x="863" y="0"/>
                  </a:moveTo>
                  <a:lnTo>
                    <a:pt x="0" y="0"/>
                  </a:lnTo>
                  <a:lnTo>
                    <a:pt x="0" y="4622"/>
                  </a:lnTo>
                  <a:lnTo>
                    <a:pt x="863" y="4622"/>
                  </a:lnTo>
                  <a:lnTo>
                    <a:pt x="863" y="0"/>
                  </a:lnTo>
                  <a:close/>
                </a:path>
              </a:pathLst>
            </a:custGeom>
            <a:solidFill>
              <a:srgbClr val="A1A4A5"/>
            </a:solidFill>
          </p:spPr>
          <p:txBody>
            <a:bodyPr wrap="square" lIns="0" tIns="0" rIns="0" bIns="0" rtlCol="0"/>
            <a:lstStyle/>
            <a:p>
              <a:endParaRPr/>
            </a:p>
          </p:txBody>
        </p:sp>
        <p:sp>
          <p:nvSpPr>
            <p:cNvPr id="2057" name="object 2060">
              <a:extLst>
                <a:ext uri="{FF2B5EF4-FFF2-40B4-BE49-F238E27FC236}">
                  <a16:creationId xmlns:a16="http://schemas.microsoft.com/office/drawing/2014/main" id="{9D253C50-0AFD-4B10-689B-4A15D04F5B9D}"/>
                </a:ext>
              </a:extLst>
            </p:cNvPr>
            <p:cNvSpPr/>
            <p:nvPr/>
          </p:nvSpPr>
          <p:spPr>
            <a:xfrm>
              <a:off x="6272314" y="2511831"/>
              <a:ext cx="1270" cy="9525"/>
            </a:xfrm>
            <a:custGeom>
              <a:avLst/>
              <a:gdLst/>
              <a:ahLst/>
              <a:cxnLst/>
              <a:rect l="l" t="t" r="r" b="b"/>
              <a:pathLst>
                <a:path w="1270" h="9525">
                  <a:moveTo>
                    <a:pt x="1155" y="0"/>
                  </a:moveTo>
                  <a:lnTo>
                    <a:pt x="0" y="0"/>
                  </a:lnTo>
                  <a:lnTo>
                    <a:pt x="0" y="9525"/>
                  </a:lnTo>
                  <a:lnTo>
                    <a:pt x="1155" y="9525"/>
                  </a:lnTo>
                  <a:lnTo>
                    <a:pt x="1155" y="0"/>
                  </a:lnTo>
                  <a:close/>
                </a:path>
              </a:pathLst>
            </a:custGeom>
            <a:solidFill>
              <a:srgbClr val="A64E3C"/>
            </a:solidFill>
          </p:spPr>
          <p:txBody>
            <a:bodyPr wrap="square" lIns="0" tIns="0" rIns="0" bIns="0" rtlCol="0"/>
            <a:lstStyle/>
            <a:p>
              <a:endParaRPr/>
            </a:p>
          </p:txBody>
        </p:sp>
        <p:sp>
          <p:nvSpPr>
            <p:cNvPr id="2058" name="object 2061">
              <a:extLst>
                <a:ext uri="{FF2B5EF4-FFF2-40B4-BE49-F238E27FC236}">
                  <a16:creationId xmlns:a16="http://schemas.microsoft.com/office/drawing/2014/main" id="{210D5415-D8CC-346A-9549-B6BE6D8AAB40}"/>
                </a:ext>
              </a:extLst>
            </p:cNvPr>
            <p:cNvSpPr/>
            <p:nvPr/>
          </p:nvSpPr>
          <p:spPr>
            <a:xfrm>
              <a:off x="6278092" y="2517610"/>
              <a:ext cx="1270" cy="3175"/>
            </a:xfrm>
            <a:custGeom>
              <a:avLst/>
              <a:gdLst/>
              <a:ahLst/>
              <a:cxnLst/>
              <a:rect l="l" t="t" r="r" b="b"/>
              <a:pathLst>
                <a:path w="1270" h="3175">
                  <a:moveTo>
                    <a:pt x="1155" y="0"/>
                  </a:moveTo>
                  <a:lnTo>
                    <a:pt x="0" y="0"/>
                  </a:lnTo>
                  <a:lnTo>
                    <a:pt x="0" y="2882"/>
                  </a:lnTo>
                  <a:lnTo>
                    <a:pt x="1155" y="2882"/>
                  </a:lnTo>
                  <a:lnTo>
                    <a:pt x="1155" y="0"/>
                  </a:lnTo>
                  <a:close/>
                </a:path>
              </a:pathLst>
            </a:custGeom>
            <a:solidFill>
              <a:srgbClr val="CB8F83"/>
            </a:solidFill>
          </p:spPr>
          <p:txBody>
            <a:bodyPr wrap="square" lIns="0" tIns="0" rIns="0" bIns="0" rtlCol="0"/>
            <a:lstStyle/>
            <a:p>
              <a:endParaRPr/>
            </a:p>
          </p:txBody>
        </p:sp>
        <p:sp>
          <p:nvSpPr>
            <p:cNvPr id="2059" name="object 2062">
              <a:extLst>
                <a:ext uri="{FF2B5EF4-FFF2-40B4-BE49-F238E27FC236}">
                  <a16:creationId xmlns:a16="http://schemas.microsoft.com/office/drawing/2014/main" id="{C86A6737-609F-43A9-5FC4-1D73E64D9F72}"/>
                </a:ext>
              </a:extLst>
            </p:cNvPr>
            <p:cNvSpPr/>
            <p:nvPr/>
          </p:nvSpPr>
          <p:spPr>
            <a:xfrm>
              <a:off x="6401413" y="2514720"/>
              <a:ext cx="1270" cy="5080"/>
            </a:xfrm>
            <a:custGeom>
              <a:avLst/>
              <a:gdLst/>
              <a:ahLst/>
              <a:cxnLst/>
              <a:rect l="l" t="t" r="r" b="b"/>
              <a:pathLst>
                <a:path w="1270" h="5080">
                  <a:moveTo>
                    <a:pt x="876" y="0"/>
                  </a:moveTo>
                  <a:lnTo>
                    <a:pt x="0" y="0"/>
                  </a:lnTo>
                  <a:lnTo>
                    <a:pt x="0" y="4622"/>
                  </a:lnTo>
                  <a:lnTo>
                    <a:pt x="292" y="2895"/>
                  </a:lnTo>
                  <a:lnTo>
                    <a:pt x="571" y="1447"/>
                  </a:lnTo>
                  <a:lnTo>
                    <a:pt x="876" y="0"/>
                  </a:lnTo>
                  <a:close/>
                </a:path>
              </a:pathLst>
            </a:custGeom>
            <a:solidFill>
              <a:srgbClr val="C4C5C5"/>
            </a:solidFill>
          </p:spPr>
          <p:txBody>
            <a:bodyPr wrap="square" lIns="0" tIns="0" rIns="0" bIns="0" rtlCol="0"/>
            <a:lstStyle/>
            <a:p>
              <a:endParaRPr/>
            </a:p>
          </p:txBody>
        </p:sp>
        <p:sp>
          <p:nvSpPr>
            <p:cNvPr id="2060" name="object 2063">
              <a:extLst>
                <a:ext uri="{FF2B5EF4-FFF2-40B4-BE49-F238E27FC236}">
                  <a16:creationId xmlns:a16="http://schemas.microsoft.com/office/drawing/2014/main" id="{E0B3F3DB-640B-EA4C-25F1-B33DDB60AF8A}"/>
                </a:ext>
              </a:extLst>
            </p:cNvPr>
            <p:cNvSpPr/>
            <p:nvPr/>
          </p:nvSpPr>
          <p:spPr>
            <a:xfrm>
              <a:off x="6274337" y="2510679"/>
              <a:ext cx="1905" cy="6985"/>
            </a:xfrm>
            <a:custGeom>
              <a:avLst/>
              <a:gdLst/>
              <a:ahLst/>
              <a:cxnLst/>
              <a:rect l="l" t="t" r="r" b="b"/>
              <a:pathLst>
                <a:path w="1904" h="6985">
                  <a:moveTo>
                    <a:pt x="0" y="0"/>
                  </a:moveTo>
                  <a:lnTo>
                    <a:pt x="863" y="6934"/>
                  </a:lnTo>
                  <a:lnTo>
                    <a:pt x="1447" y="5194"/>
                  </a:lnTo>
                  <a:lnTo>
                    <a:pt x="0" y="0"/>
                  </a:lnTo>
                  <a:close/>
                </a:path>
              </a:pathLst>
            </a:custGeom>
            <a:solidFill>
              <a:srgbClr val="C77662"/>
            </a:solidFill>
          </p:spPr>
          <p:txBody>
            <a:bodyPr wrap="square" lIns="0" tIns="0" rIns="0" bIns="0" rtlCol="0"/>
            <a:lstStyle/>
            <a:p>
              <a:endParaRPr/>
            </a:p>
          </p:txBody>
        </p:sp>
        <p:sp>
          <p:nvSpPr>
            <p:cNvPr id="2061" name="object 2064">
              <a:extLst>
                <a:ext uri="{FF2B5EF4-FFF2-40B4-BE49-F238E27FC236}">
                  <a16:creationId xmlns:a16="http://schemas.microsoft.com/office/drawing/2014/main" id="{8F7B5FD7-4AD9-3A4E-98D5-C68665FA5958}"/>
                </a:ext>
              </a:extLst>
            </p:cNvPr>
            <p:cNvSpPr/>
            <p:nvPr/>
          </p:nvSpPr>
          <p:spPr>
            <a:xfrm>
              <a:off x="6400548" y="2510675"/>
              <a:ext cx="1270" cy="6985"/>
            </a:xfrm>
            <a:custGeom>
              <a:avLst/>
              <a:gdLst/>
              <a:ahLst/>
              <a:cxnLst/>
              <a:rect l="l" t="t" r="r" b="b"/>
              <a:pathLst>
                <a:path w="1270" h="6985">
                  <a:moveTo>
                    <a:pt x="863" y="0"/>
                  </a:moveTo>
                  <a:lnTo>
                    <a:pt x="0" y="6934"/>
                  </a:lnTo>
                  <a:lnTo>
                    <a:pt x="863" y="6934"/>
                  </a:lnTo>
                  <a:lnTo>
                    <a:pt x="863" y="0"/>
                  </a:lnTo>
                  <a:close/>
                </a:path>
              </a:pathLst>
            </a:custGeom>
            <a:solidFill>
              <a:srgbClr val="999C9D"/>
            </a:solidFill>
          </p:spPr>
          <p:txBody>
            <a:bodyPr wrap="square" lIns="0" tIns="0" rIns="0" bIns="0" rtlCol="0"/>
            <a:lstStyle/>
            <a:p>
              <a:endParaRPr/>
            </a:p>
          </p:txBody>
        </p:sp>
        <p:sp>
          <p:nvSpPr>
            <p:cNvPr id="2062" name="object 2065">
              <a:extLst>
                <a:ext uri="{FF2B5EF4-FFF2-40B4-BE49-F238E27FC236}">
                  <a16:creationId xmlns:a16="http://schemas.microsoft.com/office/drawing/2014/main" id="{27A45B3B-DEF9-E7C4-625F-CF30ED82BAEA}"/>
                </a:ext>
              </a:extLst>
            </p:cNvPr>
            <p:cNvSpPr/>
            <p:nvPr/>
          </p:nvSpPr>
          <p:spPr>
            <a:xfrm>
              <a:off x="6187693" y="2508948"/>
              <a:ext cx="1270" cy="7620"/>
            </a:xfrm>
            <a:custGeom>
              <a:avLst/>
              <a:gdLst/>
              <a:ahLst/>
              <a:cxnLst/>
              <a:rect l="l" t="t" r="r" b="b"/>
              <a:pathLst>
                <a:path w="1270" h="7619">
                  <a:moveTo>
                    <a:pt x="863" y="0"/>
                  </a:moveTo>
                  <a:lnTo>
                    <a:pt x="0" y="0"/>
                  </a:lnTo>
                  <a:lnTo>
                    <a:pt x="0" y="7505"/>
                  </a:lnTo>
                  <a:lnTo>
                    <a:pt x="863" y="7505"/>
                  </a:lnTo>
                  <a:lnTo>
                    <a:pt x="863" y="0"/>
                  </a:lnTo>
                  <a:close/>
                </a:path>
              </a:pathLst>
            </a:custGeom>
            <a:solidFill>
              <a:srgbClr val="BABCBC"/>
            </a:solidFill>
          </p:spPr>
          <p:txBody>
            <a:bodyPr wrap="square" lIns="0" tIns="0" rIns="0" bIns="0" rtlCol="0"/>
            <a:lstStyle/>
            <a:p>
              <a:endParaRPr/>
            </a:p>
          </p:txBody>
        </p:sp>
        <p:sp>
          <p:nvSpPr>
            <p:cNvPr id="2063" name="object 2066">
              <a:extLst>
                <a:ext uri="{FF2B5EF4-FFF2-40B4-BE49-F238E27FC236}">
                  <a16:creationId xmlns:a16="http://schemas.microsoft.com/office/drawing/2014/main" id="{C3E0D5A1-1785-6EB1-297F-6C030146C44D}"/>
                </a:ext>
              </a:extLst>
            </p:cNvPr>
            <p:cNvSpPr/>
            <p:nvPr/>
          </p:nvSpPr>
          <p:spPr>
            <a:xfrm>
              <a:off x="6295426" y="2270963"/>
              <a:ext cx="19050" cy="245745"/>
            </a:xfrm>
            <a:custGeom>
              <a:avLst/>
              <a:gdLst/>
              <a:ahLst/>
              <a:cxnLst/>
              <a:rect l="l" t="t" r="r" b="b"/>
              <a:pathLst>
                <a:path w="19050" h="245744">
                  <a:moveTo>
                    <a:pt x="17282" y="204482"/>
                  </a:moveTo>
                  <a:lnTo>
                    <a:pt x="12992" y="204482"/>
                  </a:lnTo>
                  <a:lnTo>
                    <a:pt x="15011" y="205917"/>
                  </a:lnTo>
                  <a:lnTo>
                    <a:pt x="13563" y="206502"/>
                  </a:lnTo>
                  <a:lnTo>
                    <a:pt x="11252" y="207657"/>
                  </a:lnTo>
                  <a:lnTo>
                    <a:pt x="11148" y="214057"/>
                  </a:lnTo>
                  <a:lnTo>
                    <a:pt x="11288" y="220726"/>
                  </a:lnTo>
                  <a:lnTo>
                    <a:pt x="12350" y="227070"/>
                  </a:lnTo>
                  <a:lnTo>
                    <a:pt x="15011" y="232498"/>
                  </a:lnTo>
                  <a:lnTo>
                    <a:pt x="13284" y="235966"/>
                  </a:lnTo>
                  <a:lnTo>
                    <a:pt x="16459" y="241452"/>
                  </a:lnTo>
                  <a:lnTo>
                    <a:pt x="17322" y="245491"/>
                  </a:lnTo>
                  <a:lnTo>
                    <a:pt x="18478" y="245491"/>
                  </a:lnTo>
                  <a:lnTo>
                    <a:pt x="18449" y="235966"/>
                  </a:lnTo>
                  <a:lnTo>
                    <a:pt x="17601" y="210616"/>
                  </a:lnTo>
                  <a:lnTo>
                    <a:pt x="17282" y="204482"/>
                  </a:lnTo>
                  <a:close/>
                </a:path>
                <a:path w="19050" h="245744">
                  <a:moveTo>
                    <a:pt x="0" y="0"/>
                  </a:moveTo>
                  <a:lnTo>
                    <a:pt x="0" y="2019"/>
                  </a:lnTo>
                  <a:lnTo>
                    <a:pt x="571" y="8953"/>
                  </a:lnTo>
                  <a:lnTo>
                    <a:pt x="1142" y="12712"/>
                  </a:lnTo>
                  <a:lnTo>
                    <a:pt x="1727" y="15595"/>
                  </a:lnTo>
                  <a:lnTo>
                    <a:pt x="1953" y="16932"/>
                  </a:lnTo>
                  <a:lnTo>
                    <a:pt x="2019" y="22237"/>
                  </a:lnTo>
                  <a:lnTo>
                    <a:pt x="2882" y="22237"/>
                  </a:lnTo>
                  <a:lnTo>
                    <a:pt x="2882" y="25120"/>
                  </a:lnTo>
                  <a:lnTo>
                    <a:pt x="2019" y="25120"/>
                  </a:lnTo>
                  <a:lnTo>
                    <a:pt x="2138" y="28879"/>
                  </a:lnTo>
                  <a:lnTo>
                    <a:pt x="2809" y="34074"/>
                  </a:lnTo>
                  <a:lnTo>
                    <a:pt x="2882" y="39560"/>
                  </a:lnTo>
                  <a:lnTo>
                    <a:pt x="4038" y="39560"/>
                  </a:lnTo>
                  <a:lnTo>
                    <a:pt x="4038" y="42456"/>
                  </a:lnTo>
                  <a:lnTo>
                    <a:pt x="2882" y="42456"/>
                  </a:lnTo>
                  <a:lnTo>
                    <a:pt x="2882" y="45339"/>
                  </a:lnTo>
                  <a:lnTo>
                    <a:pt x="3454" y="47078"/>
                  </a:lnTo>
                  <a:lnTo>
                    <a:pt x="4038" y="48234"/>
                  </a:lnTo>
                  <a:lnTo>
                    <a:pt x="4038" y="54013"/>
                  </a:lnTo>
                  <a:lnTo>
                    <a:pt x="4330" y="55740"/>
                  </a:lnTo>
                  <a:lnTo>
                    <a:pt x="4902" y="59778"/>
                  </a:lnTo>
                  <a:lnTo>
                    <a:pt x="4902" y="64693"/>
                  </a:lnTo>
                  <a:lnTo>
                    <a:pt x="5248" y="67151"/>
                  </a:lnTo>
                  <a:lnTo>
                    <a:pt x="5765" y="71335"/>
                  </a:lnTo>
                  <a:lnTo>
                    <a:pt x="5765" y="77978"/>
                  </a:lnTo>
                  <a:lnTo>
                    <a:pt x="6057" y="79717"/>
                  </a:lnTo>
                  <a:lnTo>
                    <a:pt x="6349" y="81737"/>
                  </a:lnTo>
                  <a:lnTo>
                    <a:pt x="6921" y="83756"/>
                  </a:lnTo>
                  <a:lnTo>
                    <a:pt x="6921" y="87795"/>
                  </a:lnTo>
                  <a:lnTo>
                    <a:pt x="7758" y="97040"/>
                  </a:lnTo>
                  <a:lnTo>
                    <a:pt x="7785" y="103111"/>
                  </a:lnTo>
                  <a:lnTo>
                    <a:pt x="8077" y="110617"/>
                  </a:lnTo>
                  <a:lnTo>
                    <a:pt x="7213" y="116395"/>
                  </a:lnTo>
                  <a:lnTo>
                    <a:pt x="5765" y="123317"/>
                  </a:lnTo>
                  <a:lnTo>
                    <a:pt x="6921" y="123317"/>
                  </a:lnTo>
                  <a:lnTo>
                    <a:pt x="6921" y="126212"/>
                  </a:lnTo>
                  <a:lnTo>
                    <a:pt x="5765" y="126212"/>
                  </a:lnTo>
                  <a:lnTo>
                    <a:pt x="5765" y="128231"/>
                  </a:lnTo>
                  <a:lnTo>
                    <a:pt x="7213" y="131114"/>
                  </a:lnTo>
                  <a:lnTo>
                    <a:pt x="6921" y="135737"/>
                  </a:lnTo>
                  <a:lnTo>
                    <a:pt x="10388" y="167805"/>
                  </a:lnTo>
                  <a:lnTo>
                    <a:pt x="8661" y="168668"/>
                  </a:lnTo>
                  <a:lnTo>
                    <a:pt x="8661" y="169532"/>
                  </a:lnTo>
                  <a:lnTo>
                    <a:pt x="8940" y="169532"/>
                  </a:lnTo>
                  <a:lnTo>
                    <a:pt x="9232" y="169824"/>
                  </a:lnTo>
                  <a:lnTo>
                    <a:pt x="9817" y="170116"/>
                  </a:lnTo>
                  <a:lnTo>
                    <a:pt x="9817" y="185991"/>
                  </a:lnTo>
                  <a:lnTo>
                    <a:pt x="11544" y="185991"/>
                  </a:lnTo>
                  <a:lnTo>
                    <a:pt x="11544" y="186855"/>
                  </a:lnTo>
                  <a:lnTo>
                    <a:pt x="9817" y="186855"/>
                  </a:lnTo>
                  <a:lnTo>
                    <a:pt x="10680" y="205054"/>
                  </a:lnTo>
                  <a:lnTo>
                    <a:pt x="12992" y="204482"/>
                  </a:lnTo>
                  <a:lnTo>
                    <a:pt x="17282" y="204482"/>
                  </a:lnTo>
                  <a:lnTo>
                    <a:pt x="16240" y="184405"/>
                  </a:lnTo>
                  <a:lnTo>
                    <a:pt x="14988" y="158196"/>
                  </a:lnTo>
                  <a:lnTo>
                    <a:pt x="14439" y="131991"/>
                  </a:lnTo>
                  <a:lnTo>
                    <a:pt x="12699" y="131991"/>
                  </a:lnTo>
                  <a:lnTo>
                    <a:pt x="12699" y="108877"/>
                  </a:lnTo>
                  <a:lnTo>
                    <a:pt x="12407" y="102235"/>
                  </a:lnTo>
                  <a:lnTo>
                    <a:pt x="12699" y="97040"/>
                  </a:lnTo>
                  <a:lnTo>
                    <a:pt x="13563" y="90690"/>
                  </a:lnTo>
                  <a:lnTo>
                    <a:pt x="13563" y="87795"/>
                  </a:lnTo>
                  <a:lnTo>
                    <a:pt x="13908" y="83756"/>
                  </a:lnTo>
                  <a:lnTo>
                    <a:pt x="14439" y="77978"/>
                  </a:lnTo>
                  <a:lnTo>
                    <a:pt x="14439" y="77114"/>
                  </a:lnTo>
                  <a:lnTo>
                    <a:pt x="14716" y="66713"/>
                  </a:lnTo>
                  <a:lnTo>
                    <a:pt x="15179" y="54013"/>
                  </a:lnTo>
                  <a:lnTo>
                    <a:pt x="15779" y="39560"/>
                  </a:lnTo>
                  <a:lnTo>
                    <a:pt x="15874" y="36106"/>
                  </a:lnTo>
                  <a:lnTo>
                    <a:pt x="15582" y="35521"/>
                  </a:lnTo>
                  <a:lnTo>
                    <a:pt x="15582" y="34658"/>
                  </a:lnTo>
                  <a:lnTo>
                    <a:pt x="15408" y="34074"/>
                  </a:lnTo>
                  <a:lnTo>
                    <a:pt x="7505" y="34074"/>
                  </a:lnTo>
                  <a:lnTo>
                    <a:pt x="3638" y="16932"/>
                  </a:lnTo>
                  <a:lnTo>
                    <a:pt x="1776" y="8453"/>
                  </a:lnTo>
                  <a:lnTo>
                    <a:pt x="0" y="0"/>
                  </a:lnTo>
                  <a:close/>
                </a:path>
                <a:path w="19050" h="245744">
                  <a:moveTo>
                    <a:pt x="10960" y="17322"/>
                  </a:moveTo>
                  <a:lnTo>
                    <a:pt x="8661" y="33210"/>
                  </a:lnTo>
                  <a:lnTo>
                    <a:pt x="7505" y="34074"/>
                  </a:lnTo>
                  <a:lnTo>
                    <a:pt x="15408" y="34074"/>
                  </a:lnTo>
                  <a:lnTo>
                    <a:pt x="13855" y="28879"/>
                  </a:lnTo>
                  <a:lnTo>
                    <a:pt x="10960" y="17322"/>
                  </a:lnTo>
                  <a:close/>
                </a:path>
              </a:pathLst>
            </a:custGeom>
            <a:solidFill>
              <a:srgbClr val="DC8772"/>
            </a:solidFill>
          </p:spPr>
          <p:txBody>
            <a:bodyPr wrap="square" lIns="0" tIns="0" rIns="0" bIns="0" rtlCol="0"/>
            <a:lstStyle/>
            <a:p>
              <a:endParaRPr/>
            </a:p>
          </p:txBody>
        </p:sp>
        <p:sp>
          <p:nvSpPr>
            <p:cNvPr id="2064" name="object 2067">
              <a:extLst>
                <a:ext uri="{FF2B5EF4-FFF2-40B4-BE49-F238E27FC236}">
                  <a16:creationId xmlns:a16="http://schemas.microsoft.com/office/drawing/2014/main" id="{6CE2BD82-8A9D-6A35-79CA-BBCDEA09D20E}"/>
                </a:ext>
              </a:extLst>
            </p:cNvPr>
            <p:cNvSpPr/>
            <p:nvPr/>
          </p:nvSpPr>
          <p:spPr>
            <a:xfrm>
              <a:off x="6263647" y="2048582"/>
              <a:ext cx="40640" cy="467359"/>
            </a:xfrm>
            <a:custGeom>
              <a:avLst/>
              <a:gdLst/>
              <a:ahLst/>
              <a:cxnLst/>
              <a:rect l="l" t="t" r="r" b="b"/>
              <a:pathLst>
                <a:path w="40639" h="467360">
                  <a:moveTo>
                    <a:pt x="40121" y="451700"/>
                  </a:moveTo>
                  <a:lnTo>
                    <a:pt x="34658" y="451700"/>
                  </a:lnTo>
                  <a:lnTo>
                    <a:pt x="34658" y="455460"/>
                  </a:lnTo>
                  <a:lnTo>
                    <a:pt x="36690" y="455460"/>
                  </a:lnTo>
                  <a:lnTo>
                    <a:pt x="35814" y="458050"/>
                  </a:lnTo>
                  <a:lnTo>
                    <a:pt x="33210" y="458050"/>
                  </a:lnTo>
                  <a:lnTo>
                    <a:pt x="34950" y="459790"/>
                  </a:lnTo>
                  <a:lnTo>
                    <a:pt x="34658" y="460654"/>
                  </a:lnTo>
                  <a:lnTo>
                    <a:pt x="34658" y="463257"/>
                  </a:lnTo>
                  <a:lnTo>
                    <a:pt x="32931" y="463257"/>
                  </a:lnTo>
                  <a:lnTo>
                    <a:pt x="32931" y="464985"/>
                  </a:lnTo>
                  <a:lnTo>
                    <a:pt x="36969" y="465556"/>
                  </a:lnTo>
                  <a:lnTo>
                    <a:pt x="39560" y="467004"/>
                  </a:lnTo>
                  <a:lnTo>
                    <a:pt x="40436" y="467004"/>
                  </a:lnTo>
                  <a:lnTo>
                    <a:pt x="40436" y="464985"/>
                  </a:lnTo>
                  <a:lnTo>
                    <a:pt x="39560" y="464985"/>
                  </a:lnTo>
                  <a:lnTo>
                    <a:pt x="38417" y="464400"/>
                  </a:lnTo>
                  <a:lnTo>
                    <a:pt x="37553" y="463829"/>
                  </a:lnTo>
                  <a:lnTo>
                    <a:pt x="36690" y="463537"/>
                  </a:lnTo>
                  <a:lnTo>
                    <a:pt x="38417" y="462381"/>
                  </a:lnTo>
                  <a:lnTo>
                    <a:pt x="39560" y="462102"/>
                  </a:lnTo>
                  <a:lnTo>
                    <a:pt x="40144" y="458050"/>
                  </a:lnTo>
                  <a:lnTo>
                    <a:pt x="40436" y="456323"/>
                  </a:lnTo>
                  <a:lnTo>
                    <a:pt x="40121" y="451700"/>
                  </a:lnTo>
                  <a:close/>
                </a:path>
                <a:path w="40639" h="467360">
                  <a:moveTo>
                    <a:pt x="32443" y="296024"/>
                  </a:moveTo>
                  <a:lnTo>
                    <a:pt x="21945" y="296024"/>
                  </a:lnTo>
                  <a:lnTo>
                    <a:pt x="25133" y="300355"/>
                  </a:lnTo>
                  <a:lnTo>
                    <a:pt x="24987" y="302958"/>
                  </a:lnTo>
                  <a:lnTo>
                    <a:pt x="24871" y="306133"/>
                  </a:lnTo>
                  <a:lnTo>
                    <a:pt x="25133" y="311048"/>
                  </a:lnTo>
                  <a:lnTo>
                    <a:pt x="27152" y="311048"/>
                  </a:lnTo>
                  <a:lnTo>
                    <a:pt x="27152" y="311912"/>
                  </a:lnTo>
                  <a:lnTo>
                    <a:pt x="26289" y="312204"/>
                  </a:lnTo>
                  <a:lnTo>
                    <a:pt x="25133" y="312775"/>
                  </a:lnTo>
                  <a:lnTo>
                    <a:pt x="25133" y="320865"/>
                  </a:lnTo>
                  <a:lnTo>
                    <a:pt x="29464" y="323469"/>
                  </a:lnTo>
                  <a:lnTo>
                    <a:pt x="28308" y="327799"/>
                  </a:lnTo>
                  <a:lnTo>
                    <a:pt x="28016" y="332422"/>
                  </a:lnTo>
                  <a:lnTo>
                    <a:pt x="29171" y="332994"/>
                  </a:lnTo>
                  <a:lnTo>
                    <a:pt x="30035" y="333286"/>
                  </a:lnTo>
                  <a:lnTo>
                    <a:pt x="30304" y="339698"/>
                  </a:lnTo>
                  <a:lnTo>
                    <a:pt x="33003" y="367363"/>
                  </a:lnTo>
                  <a:lnTo>
                    <a:pt x="34086" y="382384"/>
                  </a:lnTo>
                  <a:lnTo>
                    <a:pt x="35568" y="395472"/>
                  </a:lnTo>
                  <a:lnTo>
                    <a:pt x="35948" y="407225"/>
                  </a:lnTo>
                  <a:lnTo>
                    <a:pt x="35961" y="411556"/>
                  </a:lnTo>
                  <a:lnTo>
                    <a:pt x="35846" y="420801"/>
                  </a:lnTo>
                  <a:lnTo>
                    <a:pt x="35534" y="435241"/>
                  </a:lnTo>
                  <a:lnTo>
                    <a:pt x="33794" y="436105"/>
                  </a:lnTo>
                  <a:lnTo>
                    <a:pt x="33794" y="438124"/>
                  </a:lnTo>
                  <a:lnTo>
                    <a:pt x="35814" y="438124"/>
                  </a:lnTo>
                  <a:lnTo>
                    <a:pt x="35534" y="441299"/>
                  </a:lnTo>
                  <a:lnTo>
                    <a:pt x="33210" y="445630"/>
                  </a:lnTo>
                  <a:lnTo>
                    <a:pt x="35534" y="447941"/>
                  </a:lnTo>
                  <a:lnTo>
                    <a:pt x="33794" y="448805"/>
                  </a:lnTo>
                  <a:lnTo>
                    <a:pt x="33794" y="450545"/>
                  </a:lnTo>
                  <a:lnTo>
                    <a:pt x="31775" y="450545"/>
                  </a:lnTo>
                  <a:lnTo>
                    <a:pt x="31775" y="453428"/>
                  </a:lnTo>
                  <a:lnTo>
                    <a:pt x="32931" y="453428"/>
                  </a:lnTo>
                  <a:lnTo>
                    <a:pt x="32931" y="451700"/>
                  </a:lnTo>
                  <a:lnTo>
                    <a:pt x="40121" y="451700"/>
                  </a:lnTo>
                  <a:lnTo>
                    <a:pt x="39865" y="447941"/>
                  </a:lnTo>
                  <a:lnTo>
                    <a:pt x="39560" y="443903"/>
                  </a:lnTo>
                  <a:lnTo>
                    <a:pt x="39474" y="436105"/>
                  </a:lnTo>
                  <a:lnTo>
                    <a:pt x="39281" y="433501"/>
                  </a:lnTo>
                  <a:lnTo>
                    <a:pt x="38709" y="426567"/>
                  </a:lnTo>
                  <a:lnTo>
                    <a:pt x="38709" y="420801"/>
                  </a:lnTo>
                  <a:lnTo>
                    <a:pt x="38125" y="416179"/>
                  </a:lnTo>
                  <a:lnTo>
                    <a:pt x="37653" y="408698"/>
                  </a:lnTo>
                  <a:lnTo>
                    <a:pt x="37553" y="389026"/>
                  </a:lnTo>
                  <a:lnTo>
                    <a:pt x="35789" y="368835"/>
                  </a:lnTo>
                  <a:lnTo>
                    <a:pt x="34269" y="348589"/>
                  </a:lnTo>
                  <a:lnTo>
                    <a:pt x="33451" y="328343"/>
                  </a:lnTo>
                  <a:lnTo>
                    <a:pt x="33716" y="312775"/>
                  </a:lnTo>
                  <a:lnTo>
                    <a:pt x="33698" y="307289"/>
                  </a:lnTo>
                  <a:lnTo>
                    <a:pt x="32443" y="296024"/>
                  </a:lnTo>
                  <a:close/>
                </a:path>
                <a:path w="40639" h="467360">
                  <a:moveTo>
                    <a:pt x="8685" y="15595"/>
                  </a:moveTo>
                  <a:lnTo>
                    <a:pt x="2895" y="15595"/>
                  </a:lnTo>
                  <a:lnTo>
                    <a:pt x="4051" y="16459"/>
                  </a:lnTo>
                  <a:lnTo>
                    <a:pt x="5486" y="17322"/>
                  </a:lnTo>
                  <a:lnTo>
                    <a:pt x="6934" y="18478"/>
                  </a:lnTo>
                  <a:lnTo>
                    <a:pt x="6934" y="21361"/>
                  </a:lnTo>
                  <a:lnTo>
                    <a:pt x="6070" y="21361"/>
                  </a:lnTo>
                  <a:lnTo>
                    <a:pt x="4330" y="21945"/>
                  </a:lnTo>
                  <a:lnTo>
                    <a:pt x="5486" y="21945"/>
                  </a:lnTo>
                  <a:lnTo>
                    <a:pt x="6070" y="22237"/>
                  </a:lnTo>
                  <a:lnTo>
                    <a:pt x="6642" y="23672"/>
                  </a:lnTo>
                  <a:lnTo>
                    <a:pt x="7797" y="27139"/>
                  </a:lnTo>
                  <a:lnTo>
                    <a:pt x="5778" y="27139"/>
                  </a:lnTo>
                  <a:lnTo>
                    <a:pt x="5778" y="28003"/>
                  </a:lnTo>
                  <a:lnTo>
                    <a:pt x="8089" y="28879"/>
                  </a:lnTo>
                  <a:lnTo>
                    <a:pt x="7505" y="29159"/>
                  </a:lnTo>
                  <a:lnTo>
                    <a:pt x="6934" y="30314"/>
                  </a:lnTo>
                  <a:lnTo>
                    <a:pt x="7226" y="30607"/>
                  </a:lnTo>
                  <a:lnTo>
                    <a:pt x="7797" y="30899"/>
                  </a:lnTo>
                  <a:lnTo>
                    <a:pt x="8382" y="31470"/>
                  </a:lnTo>
                  <a:lnTo>
                    <a:pt x="7226" y="39560"/>
                  </a:lnTo>
                  <a:lnTo>
                    <a:pt x="5778" y="43319"/>
                  </a:lnTo>
                  <a:lnTo>
                    <a:pt x="4051" y="43319"/>
                  </a:lnTo>
                  <a:lnTo>
                    <a:pt x="4330" y="45631"/>
                  </a:lnTo>
                  <a:lnTo>
                    <a:pt x="2895" y="50253"/>
                  </a:lnTo>
                  <a:lnTo>
                    <a:pt x="3467" y="58331"/>
                  </a:lnTo>
                  <a:lnTo>
                    <a:pt x="4051" y="62661"/>
                  </a:lnTo>
                  <a:lnTo>
                    <a:pt x="4051" y="99352"/>
                  </a:lnTo>
                  <a:lnTo>
                    <a:pt x="4330" y="101371"/>
                  </a:lnTo>
                  <a:lnTo>
                    <a:pt x="4914" y="105994"/>
                  </a:lnTo>
                  <a:lnTo>
                    <a:pt x="4914" y="112636"/>
                  </a:lnTo>
                  <a:lnTo>
                    <a:pt x="5778" y="112636"/>
                  </a:lnTo>
                  <a:lnTo>
                    <a:pt x="6350" y="134874"/>
                  </a:lnTo>
                  <a:lnTo>
                    <a:pt x="5684" y="140786"/>
                  </a:lnTo>
                  <a:lnTo>
                    <a:pt x="5313" y="146457"/>
                  </a:lnTo>
                  <a:lnTo>
                    <a:pt x="5101" y="155217"/>
                  </a:lnTo>
                  <a:lnTo>
                    <a:pt x="4914" y="170395"/>
                  </a:lnTo>
                  <a:lnTo>
                    <a:pt x="5207" y="172123"/>
                  </a:lnTo>
                  <a:lnTo>
                    <a:pt x="5778" y="176174"/>
                  </a:lnTo>
                  <a:lnTo>
                    <a:pt x="6350" y="190322"/>
                  </a:lnTo>
                  <a:lnTo>
                    <a:pt x="6934" y="197548"/>
                  </a:lnTo>
                  <a:lnTo>
                    <a:pt x="6934" y="204190"/>
                  </a:lnTo>
                  <a:lnTo>
                    <a:pt x="7797" y="211988"/>
                  </a:lnTo>
                  <a:lnTo>
                    <a:pt x="9150" y="233648"/>
                  </a:lnTo>
                  <a:lnTo>
                    <a:pt x="10582" y="255308"/>
                  </a:lnTo>
                  <a:lnTo>
                    <a:pt x="13576" y="298627"/>
                  </a:lnTo>
                  <a:lnTo>
                    <a:pt x="15303" y="305562"/>
                  </a:lnTo>
                  <a:lnTo>
                    <a:pt x="16459" y="306133"/>
                  </a:lnTo>
                  <a:lnTo>
                    <a:pt x="19354" y="307289"/>
                  </a:lnTo>
                  <a:lnTo>
                    <a:pt x="18491" y="302958"/>
                  </a:lnTo>
                  <a:lnTo>
                    <a:pt x="19062" y="302387"/>
                  </a:lnTo>
                  <a:lnTo>
                    <a:pt x="20802" y="301231"/>
                  </a:lnTo>
                  <a:lnTo>
                    <a:pt x="19646" y="299491"/>
                  </a:lnTo>
                  <a:lnTo>
                    <a:pt x="19354" y="298627"/>
                  </a:lnTo>
                  <a:lnTo>
                    <a:pt x="21374" y="298627"/>
                  </a:lnTo>
                  <a:lnTo>
                    <a:pt x="21374" y="297764"/>
                  </a:lnTo>
                  <a:lnTo>
                    <a:pt x="21945" y="296024"/>
                  </a:lnTo>
                  <a:lnTo>
                    <a:pt x="32443" y="296024"/>
                  </a:lnTo>
                  <a:lnTo>
                    <a:pt x="30990" y="282977"/>
                  </a:lnTo>
                  <a:lnTo>
                    <a:pt x="28486" y="257722"/>
                  </a:lnTo>
                  <a:lnTo>
                    <a:pt x="26686" y="232412"/>
                  </a:lnTo>
                  <a:lnTo>
                    <a:pt x="25996" y="207073"/>
                  </a:lnTo>
                  <a:lnTo>
                    <a:pt x="25996" y="198412"/>
                  </a:lnTo>
                  <a:lnTo>
                    <a:pt x="25133" y="198412"/>
                  </a:lnTo>
                  <a:lnTo>
                    <a:pt x="25133" y="195808"/>
                  </a:lnTo>
                  <a:lnTo>
                    <a:pt x="23101" y="195808"/>
                  </a:lnTo>
                  <a:lnTo>
                    <a:pt x="21374" y="175298"/>
                  </a:lnTo>
                  <a:lnTo>
                    <a:pt x="23187" y="175298"/>
                  </a:lnTo>
                  <a:lnTo>
                    <a:pt x="23393" y="173182"/>
                  </a:lnTo>
                  <a:lnTo>
                    <a:pt x="23252" y="167432"/>
                  </a:lnTo>
                  <a:lnTo>
                    <a:pt x="22460" y="154644"/>
                  </a:lnTo>
                  <a:lnTo>
                    <a:pt x="20802" y="130543"/>
                  </a:lnTo>
                  <a:lnTo>
                    <a:pt x="14732" y="83464"/>
                  </a:lnTo>
                  <a:lnTo>
                    <a:pt x="15887" y="82880"/>
                  </a:lnTo>
                  <a:lnTo>
                    <a:pt x="16459" y="82880"/>
                  </a:lnTo>
                  <a:lnTo>
                    <a:pt x="16459" y="62661"/>
                  </a:lnTo>
                  <a:lnTo>
                    <a:pt x="15072" y="50956"/>
                  </a:lnTo>
                  <a:lnTo>
                    <a:pt x="12245" y="31470"/>
                  </a:lnTo>
                  <a:lnTo>
                    <a:pt x="8685" y="15595"/>
                  </a:lnTo>
                  <a:close/>
                </a:path>
                <a:path w="40639" h="467360">
                  <a:moveTo>
                    <a:pt x="25133" y="195516"/>
                  </a:moveTo>
                  <a:lnTo>
                    <a:pt x="23393" y="195516"/>
                  </a:lnTo>
                  <a:lnTo>
                    <a:pt x="23101" y="195808"/>
                  </a:lnTo>
                  <a:lnTo>
                    <a:pt x="25133" y="195808"/>
                  </a:lnTo>
                  <a:lnTo>
                    <a:pt x="25133" y="195516"/>
                  </a:lnTo>
                  <a:close/>
                </a:path>
                <a:path w="40639" h="467360">
                  <a:moveTo>
                    <a:pt x="23187" y="175298"/>
                  </a:moveTo>
                  <a:lnTo>
                    <a:pt x="21374" y="175298"/>
                  </a:lnTo>
                  <a:lnTo>
                    <a:pt x="23101" y="176174"/>
                  </a:lnTo>
                  <a:lnTo>
                    <a:pt x="23187" y="175298"/>
                  </a:lnTo>
                  <a:close/>
                </a:path>
                <a:path w="40639" h="467360">
                  <a:moveTo>
                    <a:pt x="1155" y="0"/>
                  </a:moveTo>
                  <a:lnTo>
                    <a:pt x="0" y="0"/>
                  </a:lnTo>
                  <a:lnTo>
                    <a:pt x="0" y="20205"/>
                  </a:lnTo>
                  <a:lnTo>
                    <a:pt x="1155" y="20205"/>
                  </a:lnTo>
                  <a:lnTo>
                    <a:pt x="1155" y="34645"/>
                  </a:lnTo>
                  <a:lnTo>
                    <a:pt x="2019" y="34645"/>
                  </a:lnTo>
                  <a:lnTo>
                    <a:pt x="2895" y="15595"/>
                  </a:lnTo>
                  <a:lnTo>
                    <a:pt x="8685" y="15595"/>
                  </a:lnTo>
                  <a:lnTo>
                    <a:pt x="8183" y="13357"/>
                  </a:lnTo>
                  <a:lnTo>
                    <a:pt x="2895" y="4902"/>
                  </a:lnTo>
                  <a:lnTo>
                    <a:pt x="1155" y="0"/>
                  </a:lnTo>
                  <a:close/>
                </a:path>
              </a:pathLst>
            </a:custGeom>
            <a:solidFill>
              <a:srgbClr val="DDCFC7"/>
            </a:solidFill>
          </p:spPr>
          <p:txBody>
            <a:bodyPr wrap="square" lIns="0" tIns="0" rIns="0" bIns="0" rtlCol="0"/>
            <a:lstStyle/>
            <a:p>
              <a:endParaRPr/>
            </a:p>
          </p:txBody>
        </p:sp>
        <p:sp>
          <p:nvSpPr>
            <p:cNvPr id="2065" name="object 2068">
              <a:extLst>
                <a:ext uri="{FF2B5EF4-FFF2-40B4-BE49-F238E27FC236}">
                  <a16:creationId xmlns:a16="http://schemas.microsoft.com/office/drawing/2014/main" id="{5BC19C76-6889-E002-9090-10997DD3A74E}"/>
                </a:ext>
              </a:extLst>
            </p:cNvPr>
            <p:cNvSpPr/>
            <p:nvPr/>
          </p:nvSpPr>
          <p:spPr>
            <a:xfrm>
              <a:off x="6204154" y="2510393"/>
              <a:ext cx="1270" cy="4445"/>
            </a:xfrm>
            <a:custGeom>
              <a:avLst/>
              <a:gdLst/>
              <a:ahLst/>
              <a:cxnLst/>
              <a:rect l="l" t="t" r="r" b="b"/>
              <a:pathLst>
                <a:path w="1270" h="4444">
                  <a:moveTo>
                    <a:pt x="0" y="0"/>
                  </a:moveTo>
                  <a:lnTo>
                    <a:pt x="0" y="4330"/>
                  </a:lnTo>
                  <a:lnTo>
                    <a:pt x="863" y="4330"/>
                  </a:lnTo>
                  <a:lnTo>
                    <a:pt x="571" y="2882"/>
                  </a:lnTo>
                  <a:lnTo>
                    <a:pt x="292" y="1447"/>
                  </a:lnTo>
                  <a:lnTo>
                    <a:pt x="0" y="0"/>
                  </a:lnTo>
                  <a:close/>
                </a:path>
              </a:pathLst>
            </a:custGeom>
            <a:solidFill>
              <a:srgbClr val="A1A4A5"/>
            </a:solidFill>
          </p:spPr>
          <p:txBody>
            <a:bodyPr wrap="square" lIns="0" tIns="0" rIns="0" bIns="0" rtlCol="0"/>
            <a:lstStyle/>
            <a:p>
              <a:endParaRPr/>
            </a:p>
          </p:txBody>
        </p:sp>
        <p:sp>
          <p:nvSpPr>
            <p:cNvPr id="2066" name="object 2069">
              <a:extLst>
                <a:ext uri="{FF2B5EF4-FFF2-40B4-BE49-F238E27FC236}">
                  <a16:creationId xmlns:a16="http://schemas.microsoft.com/office/drawing/2014/main" id="{29164B2E-AE7B-9787-C9B7-7746700A370B}"/>
                </a:ext>
              </a:extLst>
            </p:cNvPr>
            <p:cNvSpPr/>
            <p:nvPr/>
          </p:nvSpPr>
          <p:spPr>
            <a:xfrm>
              <a:off x="6320544" y="2510685"/>
              <a:ext cx="2540" cy="4445"/>
            </a:xfrm>
            <a:custGeom>
              <a:avLst/>
              <a:gdLst/>
              <a:ahLst/>
              <a:cxnLst/>
              <a:rect l="l" t="t" r="r" b="b"/>
              <a:pathLst>
                <a:path w="2539" h="4444">
                  <a:moveTo>
                    <a:pt x="1447" y="0"/>
                  </a:moveTo>
                  <a:lnTo>
                    <a:pt x="292" y="1155"/>
                  </a:lnTo>
                  <a:lnTo>
                    <a:pt x="0" y="4038"/>
                  </a:lnTo>
                  <a:lnTo>
                    <a:pt x="2019" y="4038"/>
                  </a:lnTo>
                  <a:lnTo>
                    <a:pt x="1447" y="1155"/>
                  </a:lnTo>
                  <a:lnTo>
                    <a:pt x="1447" y="0"/>
                  </a:lnTo>
                  <a:close/>
                </a:path>
              </a:pathLst>
            </a:custGeom>
            <a:solidFill>
              <a:srgbClr val="A7473A"/>
            </a:solidFill>
          </p:spPr>
          <p:txBody>
            <a:bodyPr wrap="square" lIns="0" tIns="0" rIns="0" bIns="0" rtlCol="0"/>
            <a:lstStyle/>
            <a:p>
              <a:endParaRPr/>
            </a:p>
          </p:txBody>
        </p:sp>
        <p:sp>
          <p:nvSpPr>
            <p:cNvPr id="2067" name="object 2070">
              <a:extLst>
                <a:ext uri="{FF2B5EF4-FFF2-40B4-BE49-F238E27FC236}">
                  <a16:creationId xmlns:a16="http://schemas.microsoft.com/office/drawing/2014/main" id="{0236C92E-9BE9-3F94-D11B-F1DA11EB6193}"/>
                </a:ext>
              </a:extLst>
            </p:cNvPr>
            <p:cNvSpPr/>
            <p:nvPr/>
          </p:nvSpPr>
          <p:spPr>
            <a:xfrm>
              <a:off x="6401413" y="2503167"/>
              <a:ext cx="1270" cy="12065"/>
            </a:xfrm>
            <a:custGeom>
              <a:avLst/>
              <a:gdLst/>
              <a:ahLst/>
              <a:cxnLst/>
              <a:rect l="l" t="t" r="r" b="b"/>
              <a:pathLst>
                <a:path w="1270" h="12064">
                  <a:moveTo>
                    <a:pt x="876" y="0"/>
                  </a:moveTo>
                  <a:lnTo>
                    <a:pt x="0" y="0"/>
                  </a:lnTo>
                  <a:lnTo>
                    <a:pt x="0" y="11556"/>
                  </a:lnTo>
                  <a:lnTo>
                    <a:pt x="876" y="11556"/>
                  </a:lnTo>
                  <a:lnTo>
                    <a:pt x="876" y="0"/>
                  </a:lnTo>
                  <a:close/>
                </a:path>
              </a:pathLst>
            </a:custGeom>
            <a:solidFill>
              <a:srgbClr val="B0B3B3"/>
            </a:solidFill>
          </p:spPr>
          <p:txBody>
            <a:bodyPr wrap="square" lIns="0" tIns="0" rIns="0" bIns="0" rtlCol="0"/>
            <a:lstStyle/>
            <a:p>
              <a:endParaRPr/>
            </a:p>
          </p:txBody>
        </p:sp>
        <p:sp>
          <p:nvSpPr>
            <p:cNvPr id="2068" name="object 2071">
              <a:extLst>
                <a:ext uri="{FF2B5EF4-FFF2-40B4-BE49-F238E27FC236}">
                  <a16:creationId xmlns:a16="http://schemas.microsoft.com/office/drawing/2014/main" id="{28C386D5-FC18-8015-7E25-82CDCA3A42F0}"/>
                </a:ext>
              </a:extLst>
            </p:cNvPr>
            <p:cNvSpPr/>
            <p:nvPr/>
          </p:nvSpPr>
          <p:spPr>
            <a:xfrm>
              <a:off x="6300332" y="2510679"/>
              <a:ext cx="3175" cy="3175"/>
            </a:xfrm>
            <a:custGeom>
              <a:avLst/>
              <a:gdLst/>
              <a:ahLst/>
              <a:cxnLst/>
              <a:rect l="l" t="t" r="r" b="b"/>
              <a:pathLst>
                <a:path w="3175" h="3175">
                  <a:moveTo>
                    <a:pt x="2882" y="0"/>
                  </a:moveTo>
                  <a:lnTo>
                    <a:pt x="1727" y="292"/>
                  </a:lnTo>
                  <a:lnTo>
                    <a:pt x="863" y="863"/>
                  </a:lnTo>
                  <a:lnTo>
                    <a:pt x="0" y="1447"/>
                  </a:lnTo>
                  <a:lnTo>
                    <a:pt x="863" y="1727"/>
                  </a:lnTo>
                  <a:lnTo>
                    <a:pt x="1727" y="2311"/>
                  </a:lnTo>
                  <a:lnTo>
                    <a:pt x="2882" y="2882"/>
                  </a:lnTo>
                  <a:lnTo>
                    <a:pt x="2882" y="0"/>
                  </a:lnTo>
                  <a:close/>
                </a:path>
              </a:pathLst>
            </a:custGeom>
            <a:solidFill>
              <a:srgbClr val="EFD5CC"/>
            </a:solidFill>
          </p:spPr>
          <p:txBody>
            <a:bodyPr wrap="square" lIns="0" tIns="0" rIns="0" bIns="0" rtlCol="0"/>
            <a:lstStyle/>
            <a:p>
              <a:endParaRPr/>
            </a:p>
          </p:txBody>
        </p:sp>
        <p:sp>
          <p:nvSpPr>
            <p:cNvPr id="2069" name="object 2072">
              <a:extLst>
                <a:ext uri="{FF2B5EF4-FFF2-40B4-BE49-F238E27FC236}">
                  <a16:creationId xmlns:a16="http://schemas.microsoft.com/office/drawing/2014/main" id="{7573551F-54A5-6916-6288-D16C8CE6AE11}"/>
                </a:ext>
              </a:extLst>
            </p:cNvPr>
            <p:cNvSpPr/>
            <p:nvPr/>
          </p:nvSpPr>
          <p:spPr>
            <a:xfrm>
              <a:off x="6367623" y="2484402"/>
              <a:ext cx="1270" cy="27940"/>
            </a:xfrm>
            <a:custGeom>
              <a:avLst/>
              <a:gdLst/>
              <a:ahLst/>
              <a:cxnLst/>
              <a:rect l="l" t="t" r="r" b="b"/>
              <a:pathLst>
                <a:path w="1270" h="27939">
                  <a:moveTo>
                    <a:pt x="584" y="0"/>
                  </a:moveTo>
                  <a:lnTo>
                    <a:pt x="292" y="863"/>
                  </a:lnTo>
                  <a:lnTo>
                    <a:pt x="0" y="2019"/>
                  </a:lnTo>
                  <a:lnTo>
                    <a:pt x="0" y="27431"/>
                  </a:lnTo>
                  <a:lnTo>
                    <a:pt x="1155" y="27431"/>
                  </a:lnTo>
                  <a:lnTo>
                    <a:pt x="1155" y="23393"/>
                  </a:lnTo>
                  <a:lnTo>
                    <a:pt x="584" y="7797"/>
                  </a:lnTo>
                  <a:lnTo>
                    <a:pt x="584" y="0"/>
                  </a:lnTo>
                  <a:close/>
                </a:path>
              </a:pathLst>
            </a:custGeom>
            <a:solidFill>
              <a:srgbClr val="9A9D95"/>
            </a:solidFill>
          </p:spPr>
          <p:txBody>
            <a:bodyPr wrap="square" lIns="0" tIns="0" rIns="0" bIns="0" rtlCol="0"/>
            <a:lstStyle/>
            <a:p>
              <a:endParaRPr/>
            </a:p>
          </p:txBody>
        </p:sp>
        <p:sp>
          <p:nvSpPr>
            <p:cNvPr id="2070" name="object 2073">
              <a:extLst>
                <a:ext uri="{FF2B5EF4-FFF2-40B4-BE49-F238E27FC236}">
                  <a16:creationId xmlns:a16="http://schemas.microsoft.com/office/drawing/2014/main" id="{DE3BD8CC-F680-2A60-BA60-588FFC7256B3}"/>
                </a:ext>
              </a:extLst>
            </p:cNvPr>
            <p:cNvSpPr/>
            <p:nvPr/>
          </p:nvSpPr>
          <p:spPr>
            <a:xfrm>
              <a:off x="6250652" y="2506925"/>
              <a:ext cx="1905" cy="4445"/>
            </a:xfrm>
            <a:custGeom>
              <a:avLst/>
              <a:gdLst/>
              <a:ahLst/>
              <a:cxnLst/>
              <a:rect l="l" t="t" r="r" b="b"/>
              <a:pathLst>
                <a:path w="1904" h="4444">
                  <a:moveTo>
                    <a:pt x="1447" y="0"/>
                  </a:moveTo>
                  <a:lnTo>
                    <a:pt x="0" y="0"/>
                  </a:lnTo>
                  <a:lnTo>
                    <a:pt x="292" y="1447"/>
                  </a:lnTo>
                  <a:lnTo>
                    <a:pt x="571" y="2882"/>
                  </a:lnTo>
                  <a:lnTo>
                    <a:pt x="1155" y="4330"/>
                  </a:lnTo>
                  <a:lnTo>
                    <a:pt x="1155" y="1447"/>
                  </a:lnTo>
                  <a:lnTo>
                    <a:pt x="1447" y="0"/>
                  </a:lnTo>
                  <a:close/>
                </a:path>
              </a:pathLst>
            </a:custGeom>
            <a:solidFill>
              <a:srgbClr val="91736E"/>
            </a:solidFill>
          </p:spPr>
          <p:txBody>
            <a:bodyPr wrap="square" lIns="0" tIns="0" rIns="0" bIns="0" rtlCol="0"/>
            <a:lstStyle/>
            <a:p>
              <a:endParaRPr/>
            </a:p>
          </p:txBody>
        </p:sp>
        <p:sp>
          <p:nvSpPr>
            <p:cNvPr id="2071" name="object 2074">
              <a:extLst>
                <a:ext uri="{FF2B5EF4-FFF2-40B4-BE49-F238E27FC236}">
                  <a16:creationId xmlns:a16="http://schemas.microsoft.com/office/drawing/2014/main" id="{CC195F2E-A298-5D34-DB8D-1722493914FC}"/>
                </a:ext>
              </a:extLst>
            </p:cNvPr>
            <p:cNvSpPr/>
            <p:nvPr/>
          </p:nvSpPr>
          <p:spPr>
            <a:xfrm>
              <a:off x="6272315" y="2494506"/>
              <a:ext cx="3175" cy="16510"/>
            </a:xfrm>
            <a:custGeom>
              <a:avLst/>
              <a:gdLst/>
              <a:ahLst/>
              <a:cxnLst/>
              <a:rect l="l" t="t" r="r" b="b"/>
              <a:pathLst>
                <a:path w="3175" h="16510">
                  <a:moveTo>
                    <a:pt x="1155" y="0"/>
                  </a:moveTo>
                  <a:lnTo>
                    <a:pt x="0" y="0"/>
                  </a:lnTo>
                  <a:lnTo>
                    <a:pt x="1155" y="10680"/>
                  </a:lnTo>
                  <a:lnTo>
                    <a:pt x="2019" y="16167"/>
                  </a:lnTo>
                  <a:lnTo>
                    <a:pt x="2882" y="9525"/>
                  </a:lnTo>
                  <a:lnTo>
                    <a:pt x="2311" y="6070"/>
                  </a:lnTo>
                  <a:lnTo>
                    <a:pt x="2019" y="4622"/>
                  </a:lnTo>
                  <a:lnTo>
                    <a:pt x="1727" y="2882"/>
                  </a:lnTo>
                  <a:lnTo>
                    <a:pt x="1155" y="0"/>
                  </a:lnTo>
                  <a:close/>
                </a:path>
              </a:pathLst>
            </a:custGeom>
            <a:solidFill>
              <a:srgbClr val="C77662"/>
            </a:solidFill>
          </p:spPr>
          <p:txBody>
            <a:bodyPr wrap="square" lIns="0" tIns="0" rIns="0" bIns="0" rtlCol="0"/>
            <a:lstStyle/>
            <a:p>
              <a:endParaRPr/>
            </a:p>
          </p:txBody>
        </p:sp>
        <p:sp>
          <p:nvSpPr>
            <p:cNvPr id="2072" name="object 2075">
              <a:extLst>
                <a:ext uri="{FF2B5EF4-FFF2-40B4-BE49-F238E27FC236}">
                  <a16:creationId xmlns:a16="http://schemas.microsoft.com/office/drawing/2014/main" id="{235B7E45-093D-0E6D-A837-EFE85644169E}"/>
                </a:ext>
              </a:extLst>
            </p:cNvPr>
            <p:cNvSpPr/>
            <p:nvPr/>
          </p:nvSpPr>
          <p:spPr>
            <a:xfrm>
              <a:off x="6202998" y="2503170"/>
              <a:ext cx="1270" cy="6985"/>
            </a:xfrm>
            <a:custGeom>
              <a:avLst/>
              <a:gdLst/>
              <a:ahLst/>
              <a:cxnLst/>
              <a:rect l="l" t="t" r="r" b="b"/>
              <a:pathLst>
                <a:path w="1270" h="6985">
                  <a:moveTo>
                    <a:pt x="1155" y="0"/>
                  </a:moveTo>
                  <a:lnTo>
                    <a:pt x="0" y="0"/>
                  </a:lnTo>
                  <a:lnTo>
                    <a:pt x="292" y="2019"/>
                  </a:lnTo>
                  <a:lnTo>
                    <a:pt x="584" y="4330"/>
                  </a:lnTo>
                  <a:lnTo>
                    <a:pt x="1155" y="6642"/>
                  </a:lnTo>
                  <a:lnTo>
                    <a:pt x="1155" y="0"/>
                  </a:lnTo>
                  <a:close/>
                </a:path>
              </a:pathLst>
            </a:custGeom>
            <a:solidFill>
              <a:srgbClr val="919495"/>
            </a:solidFill>
          </p:spPr>
          <p:txBody>
            <a:bodyPr wrap="square" lIns="0" tIns="0" rIns="0" bIns="0" rtlCol="0"/>
            <a:lstStyle/>
            <a:p>
              <a:endParaRPr/>
            </a:p>
          </p:txBody>
        </p:sp>
        <p:sp>
          <p:nvSpPr>
            <p:cNvPr id="2073" name="object 2076">
              <a:extLst>
                <a:ext uri="{FF2B5EF4-FFF2-40B4-BE49-F238E27FC236}">
                  <a16:creationId xmlns:a16="http://schemas.microsoft.com/office/drawing/2014/main" id="{C81E3BB8-DF70-7309-D51B-8D62DE203B7C}"/>
                </a:ext>
              </a:extLst>
            </p:cNvPr>
            <p:cNvSpPr/>
            <p:nvPr/>
          </p:nvSpPr>
          <p:spPr>
            <a:xfrm>
              <a:off x="6299462" y="2508364"/>
              <a:ext cx="1905" cy="1905"/>
            </a:xfrm>
            <a:custGeom>
              <a:avLst/>
              <a:gdLst/>
              <a:ahLst/>
              <a:cxnLst/>
              <a:rect l="l" t="t" r="r" b="b"/>
              <a:pathLst>
                <a:path w="1904" h="1905">
                  <a:moveTo>
                    <a:pt x="584" y="0"/>
                  </a:moveTo>
                  <a:lnTo>
                    <a:pt x="292" y="292"/>
                  </a:lnTo>
                  <a:lnTo>
                    <a:pt x="0" y="876"/>
                  </a:lnTo>
                  <a:lnTo>
                    <a:pt x="0" y="1447"/>
                  </a:lnTo>
                  <a:lnTo>
                    <a:pt x="1727" y="1447"/>
                  </a:lnTo>
                  <a:lnTo>
                    <a:pt x="1155" y="876"/>
                  </a:lnTo>
                  <a:lnTo>
                    <a:pt x="876" y="292"/>
                  </a:lnTo>
                  <a:lnTo>
                    <a:pt x="584" y="0"/>
                  </a:lnTo>
                  <a:close/>
                </a:path>
              </a:pathLst>
            </a:custGeom>
            <a:solidFill>
              <a:srgbClr val="EFD5CC"/>
            </a:solidFill>
          </p:spPr>
          <p:txBody>
            <a:bodyPr wrap="square" lIns="0" tIns="0" rIns="0" bIns="0" rtlCol="0"/>
            <a:lstStyle/>
            <a:p>
              <a:endParaRPr/>
            </a:p>
          </p:txBody>
        </p:sp>
        <p:sp>
          <p:nvSpPr>
            <p:cNvPr id="2074" name="object 2077">
              <a:extLst>
                <a:ext uri="{FF2B5EF4-FFF2-40B4-BE49-F238E27FC236}">
                  <a16:creationId xmlns:a16="http://schemas.microsoft.com/office/drawing/2014/main" id="{555EA8AA-FCBF-60CC-8657-03D7DEDA22DD}"/>
                </a:ext>
              </a:extLst>
            </p:cNvPr>
            <p:cNvSpPr/>
            <p:nvPr/>
          </p:nvSpPr>
          <p:spPr>
            <a:xfrm>
              <a:off x="6372536" y="2504033"/>
              <a:ext cx="3175" cy="6350"/>
            </a:xfrm>
            <a:custGeom>
              <a:avLst/>
              <a:gdLst/>
              <a:ahLst/>
              <a:cxnLst/>
              <a:rect l="l" t="t" r="r" b="b"/>
              <a:pathLst>
                <a:path w="3175" h="6350">
                  <a:moveTo>
                    <a:pt x="2882" y="0"/>
                  </a:moveTo>
                  <a:lnTo>
                    <a:pt x="863" y="0"/>
                  </a:lnTo>
                  <a:lnTo>
                    <a:pt x="1155" y="1447"/>
                  </a:lnTo>
                  <a:lnTo>
                    <a:pt x="1435" y="3175"/>
                  </a:lnTo>
                  <a:lnTo>
                    <a:pt x="2019" y="4914"/>
                  </a:lnTo>
                  <a:lnTo>
                    <a:pt x="0" y="4914"/>
                  </a:lnTo>
                  <a:lnTo>
                    <a:pt x="0" y="5778"/>
                  </a:lnTo>
                  <a:lnTo>
                    <a:pt x="2882" y="5778"/>
                  </a:lnTo>
                  <a:lnTo>
                    <a:pt x="2882" y="0"/>
                  </a:lnTo>
                  <a:close/>
                </a:path>
              </a:pathLst>
            </a:custGeom>
            <a:solidFill>
              <a:srgbClr val="B1ABB3"/>
            </a:solidFill>
          </p:spPr>
          <p:txBody>
            <a:bodyPr wrap="square" lIns="0" tIns="0" rIns="0" bIns="0" rtlCol="0"/>
            <a:lstStyle/>
            <a:p>
              <a:endParaRPr/>
            </a:p>
          </p:txBody>
        </p:sp>
        <p:sp>
          <p:nvSpPr>
            <p:cNvPr id="2075" name="object 2078">
              <a:extLst>
                <a:ext uri="{FF2B5EF4-FFF2-40B4-BE49-F238E27FC236}">
                  <a16:creationId xmlns:a16="http://schemas.microsoft.com/office/drawing/2014/main" id="{8880A57F-9F71-8C7F-856B-5F26C345BF8A}"/>
                </a:ext>
              </a:extLst>
            </p:cNvPr>
            <p:cNvSpPr/>
            <p:nvPr/>
          </p:nvSpPr>
          <p:spPr>
            <a:xfrm>
              <a:off x="6187691" y="2504032"/>
              <a:ext cx="1270" cy="5080"/>
            </a:xfrm>
            <a:custGeom>
              <a:avLst/>
              <a:gdLst/>
              <a:ahLst/>
              <a:cxnLst/>
              <a:rect l="l" t="t" r="r" b="b"/>
              <a:pathLst>
                <a:path w="1270" h="5080">
                  <a:moveTo>
                    <a:pt x="863" y="0"/>
                  </a:moveTo>
                  <a:lnTo>
                    <a:pt x="0" y="0"/>
                  </a:lnTo>
                  <a:lnTo>
                    <a:pt x="0" y="4914"/>
                  </a:lnTo>
                  <a:lnTo>
                    <a:pt x="863" y="4914"/>
                  </a:lnTo>
                  <a:lnTo>
                    <a:pt x="863" y="0"/>
                  </a:lnTo>
                  <a:close/>
                </a:path>
              </a:pathLst>
            </a:custGeom>
            <a:solidFill>
              <a:srgbClr val="B0B3B3"/>
            </a:solidFill>
          </p:spPr>
          <p:txBody>
            <a:bodyPr wrap="square" lIns="0" tIns="0" rIns="0" bIns="0" rtlCol="0"/>
            <a:lstStyle/>
            <a:p>
              <a:endParaRPr/>
            </a:p>
          </p:txBody>
        </p:sp>
        <p:sp>
          <p:nvSpPr>
            <p:cNvPr id="2076" name="object 2079">
              <a:extLst>
                <a:ext uri="{FF2B5EF4-FFF2-40B4-BE49-F238E27FC236}">
                  <a16:creationId xmlns:a16="http://schemas.microsoft.com/office/drawing/2014/main" id="{14404380-C3BB-742E-B107-B33E6DA3F05D}"/>
                </a:ext>
              </a:extLst>
            </p:cNvPr>
            <p:cNvSpPr/>
            <p:nvPr/>
          </p:nvSpPr>
          <p:spPr>
            <a:xfrm>
              <a:off x="6271442" y="2451180"/>
              <a:ext cx="6350" cy="57785"/>
            </a:xfrm>
            <a:custGeom>
              <a:avLst/>
              <a:gdLst/>
              <a:ahLst/>
              <a:cxnLst/>
              <a:rect l="l" t="t" r="r" b="b"/>
              <a:pathLst>
                <a:path w="6350" h="57785">
                  <a:moveTo>
                    <a:pt x="2895" y="0"/>
                  </a:moveTo>
                  <a:lnTo>
                    <a:pt x="2237" y="7398"/>
                  </a:lnTo>
                  <a:lnTo>
                    <a:pt x="1338" y="14335"/>
                  </a:lnTo>
                  <a:lnTo>
                    <a:pt x="493" y="21324"/>
                  </a:lnTo>
                  <a:lnTo>
                    <a:pt x="0" y="28879"/>
                  </a:lnTo>
                  <a:lnTo>
                    <a:pt x="876" y="38417"/>
                  </a:lnTo>
                  <a:lnTo>
                    <a:pt x="876" y="39281"/>
                  </a:lnTo>
                  <a:lnTo>
                    <a:pt x="1207" y="40692"/>
                  </a:lnTo>
                  <a:lnTo>
                    <a:pt x="1447" y="41884"/>
                  </a:lnTo>
                  <a:lnTo>
                    <a:pt x="2031" y="43332"/>
                  </a:lnTo>
                  <a:lnTo>
                    <a:pt x="2603" y="46215"/>
                  </a:lnTo>
                  <a:lnTo>
                    <a:pt x="2895" y="47942"/>
                  </a:lnTo>
                  <a:lnTo>
                    <a:pt x="3232" y="49731"/>
                  </a:lnTo>
                  <a:lnTo>
                    <a:pt x="3759" y="52857"/>
                  </a:lnTo>
                  <a:lnTo>
                    <a:pt x="4914" y="52857"/>
                  </a:lnTo>
                  <a:lnTo>
                    <a:pt x="4914" y="57772"/>
                  </a:lnTo>
                  <a:lnTo>
                    <a:pt x="5778" y="57772"/>
                  </a:lnTo>
                  <a:lnTo>
                    <a:pt x="5659" y="46215"/>
                  </a:lnTo>
                  <a:lnTo>
                    <a:pt x="5532" y="40436"/>
                  </a:lnTo>
                  <a:lnTo>
                    <a:pt x="4639" y="31817"/>
                  </a:lnTo>
                  <a:lnTo>
                    <a:pt x="2311" y="24269"/>
                  </a:lnTo>
                  <a:lnTo>
                    <a:pt x="3174" y="20218"/>
                  </a:lnTo>
                  <a:lnTo>
                    <a:pt x="2895" y="0"/>
                  </a:lnTo>
                  <a:close/>
                </a:path>
              </a:pathLst>
            </a:custGeom>
            <a:solidFill>
              <a:srgbClr val="CB8F83"/>
            </a:solidFill>
          </p:spPr>
          <p:txBody>
            <a:bodyPr wrap="square" lIns="0" tIns="0" rIns="0" bIns="0" rtlCol="0"/>
            <a:lstStyle/>
            <a:p>
              <a:endParaRPr/>
            </a:p>
          </p:txBody>
        </p:sp>
        <p:sp>
          <p:nvSpPr>
            <p:cNvPr id="2077" name="object 2080">
              <a:extLst>
                <a:ext uri="{FF2B5EF4-FFF2-40B4-BE49-F238E27FC236}">
                  <a16:creationId xmlns:a16="http://schemas.microsoft.com/office/drawing/2014/main" id="{DAA1BF63-83FA-ACEF-9185-FAAFD9CC19EA}"/>
                </a:ext>
              </a:extLst>
            </p:cNvPr>
            <p:cNvSpPr/>
            <p:nvPr/>
          </p:nvSpPr>
          <p:spPr>
            <a:xfrm>
              <a:off x="6308126" y="2389376"/>
              <a:ext cx="12065" cy="118745"/>
            </a:xfrm>
            <a:custGeom>
              <a:avLst/>
              <a:gdLst/>
              <a:ahLst/>
              <a:cxnLst/>
              <a:rect l="l" t="t" r="r" b="b"/>
              <a:pathLst>
                <a:path w="12064" h="118744">
                  <a:moveTo>
                    <a:pt x="0" y="0"/>
                  </a:moveTo>
                  <a:lnTo>
                    <a:pt x="0" y="13576"/>
                  </a:lnTo>
                  <a:lnTo>
                    <a:pt x="1739" y="13576"/>
                  </a:lnTo>
                  <a:lnTo>
                    <a:pt x="2288" y="39787"/>
                  </a:lnTo>
                  <a:lnTo>
                    <a:pt x="4901" y="92203"/>
                  </a:lnTo>
                  <a:lnTo>
                    <a:pt x="5778" y="118414"/>
                  </a:lnTo>
                  <a:lnTo>
                    <a:pt x="6642" y="118414"/>
                  </a:lnTo>
                  <a:lnTo>
                    <a:pt x="8369" y="76250"/>
                  </a:lnTo>
                  <a:lnTo>
                    <a:pt x="10401" y="77114"/>
                  </a:lnTo>
                  <a:lnTo>
                    <a:pt x="10401" y="74231"/>
                  </a:lnTo>
                  <a:lnTo>
                    <a:pt x="11544" y="74231"/>
                  </a:lnTo>
                  <a:lnTo>
                    <a:pt x="7505" y="15595"/>
                  </a:lnTo>
                  <a:lnTo>
                    <a:pt x="3759" y="15595"/>
                  </a:lnTo>
                  <a:lnTo>
                    <a:pt x="3759" y="12712"/>
                  </a:lnTo>
                  <a:lnTo>
                    <a:pt x="1739" y="12712"/>
                  </a:lnTo>
                  <a:lnTo>
                    <a:pt x="0" y="0"/>
                  </a:lnTo>
                  <a:close/>
                </a:path>
              </a:pathLst>
            </a:custGeom>
            <a:solidFill>
              <a:srgbClr val="C77662"/>
            </a:solidFill>
          </p:spPr>
          <p:txBody>
            <a:bodyPr wrap="square" lIns="0" tIns="0" rIns="0" bIns="0" rtlCol="0"/>
            <a:lstStyle/>
            <a:p>
              <a:endParaRPr/>
            </a:p>
          </p:txBody>
        </p:sp>
        <p:sp>
          <p:nvSpPr>
            <p:cNvPr id="2078" name="object 2081">
              <a:extLst>
                <a:ext uri="{FF2B5EF4-FFF2-40B4-BE49-F238E27FC236}">
                  <a16:creationId xmlns:a16="http://schemas.microsoft.com/office/drawing/2014/main" id="{20F78324-CD3E-8D77-BBF1-BB742753CEE4}"/>
                </a:ext>
              </a:extLst>
            </p:cNvPr>
            <p:cNvSpPr/>
            <p:nvPr/>
          </p:nvSpPr>
          <p:spPr>
            <a:xfrm>
              <a:off x="6321412" y="2504033"/>
              <a:ext cx="1270" cy="3810"/>
            </a:xfrm>
            <a:custGeom>
              <a:avLst/>
              <a:gdLst/>
              <a:ahLst/>
              <a:cxnLst/>
              <a:rect l="l" t="t" r="r" b="b"/>
              <a:pathLst>
                <a:path w="1270" h="3810">
                  <a:moveTo>
                    <a:pt x="1155" y="0"/>
                  </a:moveTo>
                  <a:lnTo>
                    <a:pt x="0" y="0"/>
                  </a:lnTo>
                  <a:lnTo>
                    <a:pt x="0" y="3759"/>
                  </a:lnTo>
                  <a:lnTo>
                    <a:pt x="1155" y="3759"/>
                  </a:lnTo>
                  <a:lnTo>
                    <a:pt x="1155" y="0"/>
                  </a:lnTo>
                  <a:close/>
                </a:path>
              </a:pathLst>
            </a:custGeom>
            <a:solidFill>
              <a:srgbClr val="A7473A"/>
            </a:solidFill>
          </p:spPr>
          <p:txBody>
            <a:bodyPr wrap="square" lIns="0" tIns="0" rIns="0" bIns="0" rtlCol="0"/>
            <a:lstStyle/>
            <a:p>
              <a:endParaRPr/>
            </a:p>
          </p:txBody>
        </p:sp>
        <p:sp>
          <p:nvSpPr>
            <p:cNvPr id="2079" name="object 2082">
              <a:extLst>
                <a:ext uri="{FF2B5EF4-FFF2-40B4-BE49-F238E27FC236}">
                  <a16:creationId xmlns:a16="http://schemas.microsoft.com/office/drawing/2014/main" id="{B6928A3B-EF6E-20D1-E5DE-DD06FC4C144D}"/>
                </a:ext>
              </a:extLst>
            </p:cNvPr>
            <p:cNvSpPr/>
            <p:nvPr/>
          </p:nvSpPr>
          <p:spPr>
            <a:xfrm>
              <a:off x="6368206" y="2452915"/>
              <a:ext cx="1905" cy="55244"/>
            </a:xfrm>
            <a:custGeom>
              <a:avLst/>
              <a:gdLst/>
              <a:ahLst/>
              <a:cxnLst/>
              <a:rect l="l" t="t" r="r" b="b"/>
              <a:pathLst>
                <a:path w="1904" h="55244">
                  <a:moveTo>
                    <a:pt x="1435" y="0"/>
                  </a:moveTo>
                  <a:lnTo>
                    <a:pt x="571" y="0"/>
                  </a:lnTo>
                  <a:lnTo>
                    <a:pt x="571" y="21374"/>
                  </a:lnTo>
                  <a:lnTo>
                    <a:pt x="0" y="25412"/>
                  </a:lnTo>
                  <a:lnTo>
                    <a:pt x="0" y="39281"/>
                  </a:lnTo>
                  <a:lnTo>
                    <a:pt x="571" y="54876"/>
                  </a:lnTo>
                  <a:lnTo>
                    <a:pt x="1235" y="47518"/>
                  </a:lnTo>
                  <a:lnTo>
                    <a:pt x="1546" y="39349"/>
                  </a:lnTo>
                  <a:lnTo>
                    <a:pt x="1585" y="25224"/>
                  </a:lnTo>
                  <a:lnTo>
                    <a:pt x="1435" y="0"/>
                  </a:lnTo>
                  <a:close/>
                </a:path>
              </a:pathLst>
            </a:custGeom>
            <a:solidFill>
              <a:srgbClr val="AE9FA0"/>
            </a:solidFill>
          </p:spPr>
          <p:txBody>
            <a:bodyPr wrap="square" lIns="0" tIns="0" rIns="0" bIns="0" rtlCol="0"/>
            <a:lstStyle/>
            <a:p>
              <a:endParaRPr/>
            </a:p>
          </p:txBody>
        </p:sp>
        <p:sp>
          <p:nvSpPr>
            <p:cNvPr id="2080" name="object 2083">
              <a:extLst>
                <a:ext uri="{FF2B5EF4-FFF2-40B4-BE49-F238E27FC236}">
                  <a16:creationId xmlns:a16="http://schemas.microsoft.com/office/drawing/2014/main" id="{F9FB2869-191F-6243-794C-11012730B762}"/>
                </a:ext>
              </a:extLst>
            </p:cNvPr>
            <p:cNvSpPr/>
            <p:nvPr/>
          </p:nvSpPr>
          <p:spPr>
            <a:xfrm>
              <a:off x="6250652" y="2504041"/>
              <a:ext cx="1905" cy="3175"/>
            </a:xfrm>
            <a:custGeom>
              <a:avLst/>
              <a:gdLst/>
              <a:ahLst/>
              <a:cxnLst/>
              <a:rect l="l" t="t" r="r" b="b"/>
              <a:pathLst>
                <a:path w="1904" h="3175">
                  <a:moveTo>
                    <a:pt x="571" y="0"/>
                  </a:moveTo>
                  <a:lnTo>
                    <a:pt x="292" y="571"/>
                  </a:lnTo>
                  <a:lnTo>
                    <a:pt x="0" y="1435"/>
                  </a:lnTo>
                  <a:lnTo>
                    <a:pt x="0" y="2882"/>
                  </a:lnTo>
                  <a:lnTo>
                    <a:pt x="1447" y="2882"/>
                  </a:lnTo>
                  <a:lnTo>
                    <a:pt x="1155" y="1727"/>
                  </a:lnTo>
                  <a:lnTo>
                    <a:pt x="571" y="0"/>
                  </a:lnTo>
                  <a:close/>
                </a:path>
              </a:pathLst>
            </a:custGeom>
            <a:solidFill>
              <a:srgbClr val="675352"/>
            </a:solidFill>
          </p:spPr>
          <p:txBody>
            <a:bodyPr wrap="square" lIns="0" tIns="0" rIns="0" bIns="0" rtlCol="0"/>
            <a:lstStyle/>
            <a:p>
              <a:endParaRPr/>
            </a:p>
          </p:txBody>
        </p:sp>
        <p:sp>
          <p:nvSpPr>
            <p:cNvPr id="2081" name="object 2084">
              <a:extLst>
                <a:ext uri="{FF2B5EF4-FFF2-40B4-BE49-F238E27FC236}">
                  <a16:creationId xmlns:a16="http://schemas.microsoft.com/office/drawing/2014/main" id="{91A40018-F814-4497-BFF6-C0F85F51C086}"/>
                </a:ext>
              </a:extLst>
            </p:cNvPr>
            <p:cNvSpPr/>
            <p:nvPr/>
          </p:nvSpPr>
          <p:spPr>
            <a:xfrm>
              <a:off x="6249789" y="2501723"/>
              <a:ext cx="1905" cy="5080"/>
            </a:xfrm>
            <a:custGeom>
              <a:avLst/>
              <a:gdLst/>
              <a:ahLst/>
              <a:cxnLst/>
              <a:rect l="l" t="t" r="r" b="b"/>
              <a:pathLst>
                <a:path w="1904" h="5080">
                  <a:moveTo>
                    <a:pt x="863" y="0"/>
                  </a:moveTo>
                  <a:lnTo>
                    <a:pt x="279" y="0"/>
                  </a:lnTo>
                  <a:lnTo>
                    <a:pt x="0" y="292"/>
                  </a:lnTo>
                  <a:lnTo>
                    <a:pt x="279" y="1739"/>
                  </a:lnTo>
                  <a:lnTo>
                    <a:pt x="863" y="4622"/>
                  </a:lnTo>
                  <a:lnTo>
                    <a:pt x="863" y="3759"/>
                  </a:lnTo>
                  <a:lnTo>
                    <a:pt x="1155" y="2895"/>
                  </a:lnTo>
                  <a:lnTo>
                    <a:pt x="1435" y="2311"/>
                  </a:lnTo>
                  <a:lnTo>
                    <a:pt x="1155" y="1447"/>
                  </a:lnTo>
                  <a:lnTo>
                    <a:pt x="863" y="584"/>
                  </a:lnTo>
                  <a:lnTo>
                    <a:pt x="863" y="0"/>
                  </a:lnTo>
                  <a:close/>
                </a:path>
              </a:pathLst>
            </a:custGeom>
            <a:solidFill>
              <a:srgbClr val="818485"/>
            </a:solidFill>
          </p:spPr>
          <p:txBody>
            <a:bodyPr wrap="square" lIns="0" tIns="0" rIns="0" bIns="0" rtlCol="0"/>
            <a:lstStyle/>
            <a:p>
              <a:endParaRPr/>
            </a:p>
          </p:txBody>
        </p:sp>
        <p:sp>
          <p:nvSpPr>
            <p:cNvPr id="2082" name="object 2085">
              <a:extLst>
                <a:ext uri="{FF2B5EF4-FFF2-40B4-BE49-F238E27FC236}">
                  <a16:creationId xmlns:a16="http://schemas.microsoft.com/office/drawing/2014/main" id="{1C20C485-001B-2ED2-9AFE-29C56E511FEB}"/>
                </a:ext>
              </a:extLst>
            </p:cNvPr>
            <p:cNvSpPr/>
            <p:nvPr/>
          </p:nvSpPr>
          <p:spPr>
            <a:xfrm>
              <a:off x="6295420" y="2503454"/>
              <a:ext cx="2540" cy="1905"/>
            </a:xfrm>
            <a:custGeom>
              <a:avLst/>
              <a:gdLst/>
              <a:ahLst/>
              <a:cxnLst/>
              <a:rect l="l" t="t" r="r" b="b"/>
              <a:pathLst>
                <a:path w="2539" h="1905">
                  <a:moveTo>
                    <a:pt x="863" y="0"/>
                  </a:moveTo>
                  <a:lnTo>
                    <a:pt x="584" y="292"/>
                  </a:lnTo>
                  <a:lnTo>
                    <a:pt x="292" y="863"/>
                  </a:lnTo>
                  <a:lnTo>
                    <a:pt x="0" y="1447"/>
                  </a:lnTo>
                  <a:lnTo>
                    <a:pt x="2019" y="1447"/>
                  </a:lnTo>
                  <a:lnTo>
                    <a:pt x="1435" y="863"/>
                  </a:lnTo>
                  <a:lnTo>
                    <a:pt x="1155" y="292"/>
                  </a:lnTo>
                  <a:lnTo>
                    <a:pt x="863" y="0"/>
                  </a:lnTo>
                  <a:close/>
                </a:path>
              </a:pathLst>
            </a:custGeom>
            <a:solidFill>
              <a:srgbClr val="DDCFC7"/>
            </a:solidFill>
          </p:spPr>
          <p:txBody>
            <a:bodyPr wrap="square" lIns="0" tIns="0" rIns="0" bIns="0" rtlCol="0"/>
            <a:lstStyle/>
            <a:p>
              <a:endParaRPr/>
            </a:p>
          </p:txBody>
        </p:sp>
        <p:sp>
          <p:nvSpPr>
            <p:cNvPr id="2083" name="object 2086">
              <a:extLst>
                <a:ext uri="{FF2B5EF4-FFF2-40B4-BE49-F238E27FC236}">
                  <a16:creationId xmlns:a16="http://schemas.microsoft.com/office/drawing/2014/main" id="{F9712D75-A670-6539-6DFB-DBFCDC920619}"/>
                </a:ext>
              </a:extLst>
            </p:cNvPr>
            <p:cNvSpPr/>
            <p:nvPr/>
          </p:nvSpPr>
          <p:spPr>
            <a:xfrm>
              <a:off x="6314771" y="2463602"/>
              <a:ext cx="5080" cy="41910"/>
            </a:xfrm>
            <a:custGeom>
              <a:avLst/>
              <a:gdLst/>
              <a:ahLst/>
              <a:cxnLst/>
              <a:rect l="l" t="t" r="r" b="b"/>
              <a:pathLst>
                <a:path w="5079" h="41910">
                  <a:moveTo>
                    <a:pt x="4914" y="0"/>
                  </a:moveTo>
                  <a:lnTo>
                    <a:pt x="3759" y="0"/>
                  </a:lnTo>
                  <a:lnTo>
                    <a:pt x="3759" y="2882"/>
                  </a:lnTo>
                  <a:lnTo>
                    <a:pt x="2882" y="2603"/>
                  </a:lnTo>
                  <a:lnTo>
                    <a:pt x="1727" y="2019"/>
                  </a:lnTo>
                  <a:lnTo>
                    <a:pt x="0" y="41300"/>
                  </a:lnTo>
                  <a:lnTo>
                    <a:pt x="1864" y="31193"/>
                  </a:lnTo>
                  <a:lnTo>
                    <a:pt x="3648" y="20869"/>
                  </a:lnTo>
                  <a:lnTo>
                    <a:pt x="4836" y="10435"/>
                  </a:lnTo>
                  <a:lnTo>
                    <a:pt x="4914" y="0"/>
                  </a:lnTo>
                  <a:close/>
                </a:path>
              </a:pathLst>
            </a:custGeom>
            <a:solidFill>
              <a:srgbClr val="C56853"/>
            </a:solidFill>
          </p:spPr>
          <p:txBody>
            <a:bodyPr wrap="square" lIns="0" tIns="0" rIns="0" bIns="0" rtlCol="0"/>
            <a:lstStyle/>
            <a:p>
              <a:endParaRPr/>
            </a:p>
          </p:txBody>
        </p:sp>
        <p:sp>
          <p:nvSpPr>
            <p:cNvPr id="2084" name="object 2087">
              <a:extLst>
                <a:ext uri="{FF2B5EF4-FFF2-40B4-BE49-F238E27FC236}">
                  <a16:creationId xmlns:a16="http://schemas.microsoft.com/office/drawing/2014/main" id="{51C7B38F-8486-2BDE-C802-6FAB8E29A6E4}"/>
                </a:ext>
              </a:extLst>
            </p:cNvPr>
            <p:cNvSpPr/>
            <p:nvPr/>
          </p:nvSpPr>
          <p:spPr>
            <a:xfrm>
              <a:off x="6187691" y="2491616"/>
              <a:ext cx="1270" cy="12700"/>
            </a:xfrm>
            <a:custGeom>
              <a:avLst/>
              <a:gdLst/>
              <a:ahLst/>
              <a:cxnLst/>
              <a:rect l="l" t="t" r="r" b="b"/>
              <a:pathLst>
                <a:path w="1270" h="12700">
                  <a:moveTo>
                    <a:pt x="863" y="0"/>
                  </a:moveTo>
                  <a:lnTo>
                    <a:pt x="0" y="0"/>
                  </a:lnTo>
                  <a:lnTo>
                    <a:pt x="0" y="12420"/>
                  </a:lnTo>
                  <a:lnTo>
                    <a:pt x="863" y="12420"/>
                  </a:lnTo>
                  <a:lnTo>
                    <a:pt x="863" y="0"/>
                  </a:lnTo>
                  <a:close/>
                </a:path>
              </a:pathLst>
            </a:custGeom>
            <a:solidFill>
              <a:srgbClr val="999C9D"/>
            </a:solidFill>
          </p:spPr>
          <p:txBody>
            <a:bodyPr wrap="square" lIns="0" tIns="0" rIns="0" bIns="0" rtlCol="0"/>
            <a:lstStyle/>
            <a:p>
              <a:endParaRPr/>
            </a:p>
          </p:txBody>
        </p:sp>
        <p:sp>
          <p:nvSpPr>
            <p:cNvPr id="2085" name="object 2088">
              <a:extLst>
                <a:ext uri="{FF2B5EF4-FFF2-40B4-BE49-F238E27FC236}">
                  <a16:creationId xmlns:a16="http://schemas.microsoft.com/office/drawing/2014/main" id="{A7F7081F-56E0-FE19-49D4-3E7D122699C2}"/>
                </a:ext>
              </a:extLst>
            </p:cNvPr>
            <p:cNvSpPr/>
            <p:nvPr/>
          </p:nvSpPr>
          <p:spPr>
            <a:xfrm>
              <a:off x="6264234" y="2466491"/>
              <a:ext cx="7620" cy="38100"/>
            </a:xfrm>
            <a:custGeom>
              <a:avLst/>
              <a:gdLst/>
              <a:ahLst/>
              <a:cxnLst/>
              <a:rect l="l" t="t" r="r" b="b"/>
              <a:pathLst>
                <a:path w="7620" h="38100">
                  <a:moveTo>
                    <a:pt x="571" y="0"/>
                  </a:moveTo>
                  <a:lnTo>
                    <a:pt x="0" y="4330"/>
                  </a:lnTo>
                  <a:lnTo>
                    <a:pt x="1435" y="17335"/>
                  </a:lnTo>
                  <a:lnTo>
                    <a:pt x="3454" y="17335"/>
                  </a:lnTo>
                  <a:lnTo>
                    <a:pt x="3746" y="23977"/>
                  </a:lnTo>
                  <a:lnTo>
                    <a:pt x="7213" y="37541"/>
                  </a:lnTo>
                  <a:lnTo>
                    <a:pt x="5159" y="23474"/>
                  </a:lnTo>
                  <a:lnTo>
                    <a:pt x="3783" y="14874"/>
                  </a:lnTo>
                  <a:lnTo>
                    <a:pt x="2461" y="8223"/>
                  </a:lnTo>
                  <a:lnTo>
                    <a:pt x="571" y="0"/>
                  </a:lnTo>
                  <a:close/>
                </a:path>
              </a:pathLst>
            </a:custGeom>
            <a:solidFill>
              <a:srgbClr val="A64E3C"/>
            </a:solidFill>
          </p:spPr>
          <p:txBody>
            <a:bodyPr wrap="square" lIns="0" tIns="0" rIns="0" bIns="0" rtlCol="0"/>
            <a:lstStyle/>
            <a:p>
              <a:endParaRPr/>
            </a:p>
          </p:txBody>
        </p:sp>
        <p:sp>
          <p:nvSpPr>
            <p:cNvPr id="2086" name="object 2089">
              <a:extLst>
                <a:ext uri="{FF2B5EF4-FFF2-40B4-BE49-F238E27FC236}">
                  <a16:creationId xmlns:a16="http://schemas.microsoft.com/office/drawing/2014/main" id="{19D2A518-E6A5-9E5C-19F8-619A372F610D}"/>
                </a:ext>
              </a:extLst>
            </p:cNvPr>
            <p:cNvSpPr/>
            <p:nvPr/>
          </p:nvSpPr>
          <p:spPr>
            <a:xfrm>
              <a:off x="6321995" y="2491045"/>
              <a:ext cx="1905" cy="13335"/>
            </a:xfrm>
            <a:custGeom>
              <a:avLst/>
              <a:gdLst/>
              <a:ahLst/>
              <a:cxnLst/>
              <a:rect l="l" t="t" r="r" b="b"/>
              <a:pathLst>
                <a:path w="1904" h="13335">
                  <a:moveTo>
                    <a:pt x="1155" y="0"/>
                  </a:moveTo>
                  <a:lnTo>
                    <a:pt x="0" y="4622"/>
                  </a:lnTo>
                  <a:lnTo>
                    <a:pt x="571" y="12992"/>
                  </a:lnTo>
                  <a:lnTo>
                    <a:pt x="1727" y="6350"/>
                  </a:lnTo>
                  <a:lnTo>
                    <a:pt x="1155" y="0"/>
                  </a:lnTo>
                  <a:close/>
                </a:path>
              </a:pathLst>
            </a:custGeom>
            <a:solidFill>
              <a:srgbClr val="A7473A"/>
            </a:solidFill>
          </p:spPr>
          <p:txBody>
            <a:bodyPr wrap="square" lIns="0" tIns="0" rIns="0" bIns="0" rtlCol="0"/>
            <a:lstStyle/>
            <a:p>
              <a:endParaRPr/>
            </a:p>
          </p:txBody>
        </p:sp>
        <p:sp>
          <p:nvSpPr>
            <p:cNvPr id="2087" name="object 2090">
              <a:extLst>
                <a:ext uri="{FF2B5EF4-FFF2-40B4-BE49-F238E27FC236}">
                  <a16:creationId xmlns:a16="http://schemas.microsoft.com/office/drawing/2014/main" id="{887F9466-962B-E4A4-0A44-5E03479A6769}"/>
                </a:ext>
              </a:extLst>
            </p:cNvPr>
            <p:cNvSpPr/>
            <p:nvPr/>
          </p:nvSpPr>
          <p:spPr>
            <a:xfrm>
              <a:off x="6202998" y="2497391"/>
              <a:ext cx="1270" cy="6350"/>
            </a:xfrm>
            <a:custGeom>
              <a:avLst/>
              <a:gdLst/>
              <a:ahLst/>
              <a:cxnLst/>
              <a:rect l="l" t="t" r="r" b="b"/>
              <a:pathLst>
                <a:path w="1270" h="6350">
                  <a:moveTo>
                    <a:pt x="0" y="0"/>
                  </a:moveTo>
                  <a:lnTo>
                    <a:pt x="0" y="5778"/>
                  </a:lnTo>
                  <a:lnTo>
                    <a:pt x="1155" y="5778"/>
                  </a:lnTo>
                  <a:lnTo>
                    <a:pt x="584" y="3759"/>
                  </a:lnTo>
                  <a:lnTo>
                    <a:pt x="292" y="1739"/>
                  </a:lnTo>
                  <a:lnTo>
                    <a:pt x="0" y="0"/>
                  </a:lnTo>
                  <a:close/>
                </a:path>
              </a:pathLst>
            </a:custGeom>
            <a:solidFill>
              <a:srgbClr val="A1A4A5"/>
            </a:solidFill>
          </p:spPr>
          <p:txBody>
            <a:bodyPr wrap="square" lIns="0" tIns="0" rIns="0" bIns="0" rtlCol="0"/>
            <a:lstStyle/>
            <a:p>
              <a:endParaRPr/>
            </a:p>
          </p:txBody>
        </p:sp>
        <p:sp>
          <p:nvSpPr>
            <p:cNvPr id="2088" name="object 2091">
              <a:extLst>
                <a:ext uri="{FF2B5EF4-FFF2-40B4-BE49-F238E27FC236}">
                  <a16:creationId xmlns:a16="http://schemas.microsoft.com/office/drawing/2014/main" id="{2A209257-65A7-BCEB-5765-867A65ED9705}"/>
                </a:ext>
              </a:extLst>
            </p:cNvPr>
            <p:cNvSpPr/>
            <p:nvPr/>
          </p:nvSpPr>
          <p:spPr>
            <a:xfrm>
              <a:off x="6401413" y="2497391"/>
              <a:ext cx="1270" cy="6350"/>
            </a:xfrm>
            <a:custGeom>
              <a:avLst/>
              <a:gdLst/>
              <a:ahLst/>
              <a:cxnLst/>
              <a:rect l="l" t="t" r="r" b="b"/>
              <a:pathLst>
                <a:path w="1270" h="6350">
                  <a:moveTo>
                    <a:pt x="876" y="0"/>
                  </a:moveTo>
                  <a:lnTo>
                    <a:pt x="0" y="0"/>
                  </a:lnTo>
                  <a:lnTo>
                    <a:pt x="0" y="5778"/>
                  </a:lnTo>
                  <a:lnTo>
                    <a:pt x="876" y="5778"/>
                  </a:lnTo>
                  <a:lnTo>
                    <a:pt x="876" y="0"/>
                  </a:lnTo>
                  <a:close/>
                </a:path>
              </a:pathLst>
            </a:custGeom>
            <a:solidFill>
              <a:srgbClr val="A9ACAC"/>
            </a:solidFill>
          </p:spPr>
          <p:txBody>
            <a:bodyPr wrap="square" lIns="0" tIns="0" rIns="0" bIns="0" rtlCol="0"/>
            <a:lstStyle/>
            <a:p>
              <a:endParaRPr/>
            </a:p>
          </p:txBody>
        </p:sp>
        <p:sp>
          <p:nvSpPr>
            <p:cNvPr id="2089" name="object 2092">
              <a:extLst>
                <a:ext uri="{FF2B5EF4-FFF2-40B4-BE49-F238E27FC236}">
                  <a16:creationId xmlns:a16="http://schemas.microsoft.com/office/drawing/2014/main" id="{60403D31-486B-1581-90C4-F91D310238FA}"/>
                </a:ext>
              </a:extLst>
            </p:cNvPr>
            <p:cNvSpPr/>
            <p:nvPr/>
          </p:nvSpPr>
          <p:spPr>
            <a:xfrm>
              <a:off x="6249203" y="2496821"/>
              <a:ext cx="1905" cy="5715"/>
            </a:xfrm>
            <a:custGeom>
              <a:avLst/>
              <a:gdLst/>
              <a:ahLst/>
              <a:cxnLst/>
              <a:rect l="l" t="t" r="r" b="b"/>
              <a:pathLst>
                <a:path w="1904" h="5714">
                  <a:moveTo>
                    <a:pt x="876" y="4902"/>
                  </a:moveTo>
                  <a:lnTo>
                    <a:pt x="292" y="4902"/>
                  </a:lnTo>
                  <a:lnTo>
                    <a:pt x="584" y="5194"/>
                  </a:lnTo>
                  <a:lnTo>
                    <a:pt x="876" y="4902"/>
                  </a:lnTo>
                  <a:close/>
                </a:path>
                <a:path w="1904" h="5714">
                  <a:moveTo>
                    <a:pt x="584" y="0"/>
                  </a:moveTo>
                  <a:lnTo>
                    <a:pt x="292" y="279"/>
                  </a:lnTo>
                  <a:lnTo>
                    <a:pt x="0" y="863"/>
                  </a:lnTo>
                  <a:lnTo>
                    <a:pt x="0" y="4902"/>
                  </a:lnTo>
                  <a:lnTo>
                    <a:pt x="1447" y="4902"/>
                  </a:lnTo>
                  <a:lnTo>
                    <a:pt x="1447" y="2882"/>
                  </a:lnTo>
                  <a:lnTo>
                    <a:pt x="1155" y="1727"/>
                  </a:lnTo>
                  <a:lnTo>
                    <a:pt x="584" y="0"/>
                  </a:lnTo>
                  <a:close/>
                </a:path>
              </a:pathLst>
            </a:custGeom>
            <a:solidFill>
              <a:srgbClr val="818485"/>
            </a:solidFill>
          </p:spPr>
          <p:txBody>
            <a:bodyPr wrap="square" lIns="0" tIns="0" rIns="0" bIns="0" rtlCol="0"/>
            <a:lstStyle/>
            <a:p>
              <a:endParaRPr/>
            </a:p>
          </p:txBody>
        </p:sp>
        <p:sp>
          <p:nvSpPr>
            <p:cNvPr id="2090" name="object 2093">
              <a:extLst>
                <a:ext uri="{FF2B5EF4-FFF2-40B4-BE49-F238E27FC236}">
                  <a16:creationId xmlns:a16="http://schemas.microsoft.com/office/drawing/2014/main" id="{2BD023D0-65FF-450D-5790-91C3945C2FEC}"/>
                </a:ext>
              </a:extLst>
            </p:cNvPr>
            <p:cNvSpPr/>
            <p:nvPr/>
          </p:nvSpPr>
          <p:spPr>
            <a:xfrm>
              <a:off x="6384954" y="2483820"/>
              <a:ext cx="3175" cy="18415"/>
            </a:xfrm>
            <a:custGeom>
              <a:avLst/>
              <a:gdLst/>
              <a:ahLst/>
              <a:cxnLst/>
              <a:rect l="l" t="t" r="r" b="b"/>
              <a:pathLst>
                <a:path w="3175" h="18414">
                  <a:moveTo>
                    <a:pt x="0" y="0"/>
                  </a:moveTo>
                  <a:lnTo>
                    <a:pt x="0" y="15303"/>
                  </a:lnTo>
                  <a:lnTo>
                    <a:pt x="2019" y="15303"/>
                  </a:lnTo>
                  <a:lnTo>
                    <a:pt x="2019" y="18199"/>
                  </a:lnTo>
                  <a:lnTo>
                    <a:pt x="2882" y="18199"/>
                  </a:lnTo>
                  <a:lnTo>
                    <a:pt x="1727" y="12128"/>
                  </a:lnTo>
                  <a:lnTo>
                    <a:pt x="0" y="0"/>
                  </a:lnTo>
                  <a:close/>
                </a:path>
              </a:pathLst>
            </a:custGeom>
            <a:solidFill>
              <a:srgbClr val="919495"/>
            </a:solidFill>
          </p:spPr>
          <p:txBody>
            <a:bodyPr wrap="square" lIns="0" tIns="0" rIns="0" bIns="0" rtlCol="0"/>
            <a:lstStyle/>
            <a:p>
              <a:endParaRPr/>
            </a:p>
          </p:txBody>
        </p:sp>
        <p:sp>
          <p:nvSpPr>
            <p:cNvPr id="2091" name="object 2094">
              <a:extLst>
                <a:ext uri="{FF2B5EF4-FFF2-40B4-BE49-F238E27FC236}">
                  <a16:creationId xmlns:a16="http://schemas.microsoft.com/office/drawing/2014/main" id="{2700601C-9F3C-503C-4995-B7491F6F8ECB}"/>
                </a:ext>
              </a:extLst>
            </p:cNvPr>
            <p:cNvSpPr/>
            <p:nvPr/>
          </p:nvSpPr>
          <p:spPr>
            <a:xfrm>
              <a:off x="6402283" y="2477174"/>
              <a:ext cx="2540" cy="25400"/>
            </a:xfrm>
            <a:custGeom>
              <a:avLst/>
              <a:gdLst/>
              <a:ahLst/>
              <a:cxnLst/>
              <a:rect l="l" t="t" r="r" b="b"/>
              <a:pathLst>
                <a:path w="2539" h="25400">
                  <a:moveTo>
                    <a:pt x="2019" y="0"/>
                  </a:moveTo>
                  <a:lnTo>
                    <a:pt x="1155" y="0"/>
                  </a:lnTo>
                  <a:lnTo>
                    <a:pt x="1155" y="7518"/>
                  </a:lnTo>
                  <a:lnTo>
                    <a:pt x="571" y="8382"/>
                  </a:lnTo>
                  <a:lnTo>
                    <a:pt x="279" y="9245"/>
                  </a:lnTo>
                  <a:lnTo>
                    <a:pt x="0" y="10401"/>
                  </a:lnTo>
                  <a:lnTo>
                    <a:pt x="0" y="24841"/>
                  </a:lnTo>
                  <a:lnTo>
                    <a:pt x="1435" y="15887"/>
                  </a:lnTo>
                  <a:lnTo>
                    <a:pt x="2019" y="0"/>
                  </a:lnTo>
                  <a:close/>
                </a:path>
              </a:pathLst>
            </a:custGeom>
            <a:solidFill>
              <a:srgbClr val="CDCFCE"/>
            </a:solidFill>
          </p:spPr>
          <p:txBody>
            <a:bodyPr wrap="square" lIns="0" tIns="0" rIns="0" bIns="0" rtlCol="0"/>
            <a:lstStyle/>
            <a:p>
              <a:endParaRPr/>
            </a:p>
          </p:txBody>
        </p:sp>
        <p:sp>
          <p:nvSpPr>
            <p:cNvPr id="2092" name="object 2095">
              <a:extLst>
                <a:ext uri="{FF2B5EF4-FFF2-40B4-BE49-F238E27FC236}">
                  <a16:creationId xmlns:a16="http://schemas.microsoft.com/office/drawing/2014/main" id="{396EAEC2-7639-FA74-6CCD-EA5306621841}"/>
                </a:ext>
              </a:extLst>
            </p:cNvPr>
            <p:cNvSpPr/>
            <p:nvPr/>
          </p:nvSpPr>
          <p:spPr>
            <a:xfrm>
              <a:off x="6248344" y="2498260"/>
              <a:ext cx="1270" cy="3810"/>
            </a:xfrm>
            <a:custGeom>
              <a:avLst/>
              <a:gdLst/>
              <a:ahLst/>
              <a:cxnLst/>
              <a:rect l="l" t="t" r="r" b="b"/>
              <a:pathLst>
                <a:path w="1270" h="3810">
                  <a:moveTo>
                    <a:pt x="863" y="0"/>
                  </a:moveTo>
                  <a:lnTo>
                    <a:pt x="0" y="0"/>
                  </a:lnTo>
                  <a:lnTo>
                    <a:pt x="292" y="1155"/>
                  </a:lnTo>
                  <a:lnTo>
                    <a:pt x="571" y="2311"/>
                  </a:lnTo>
                  <a:lnTo>
                    <a:pt x="863" y="3467"/>
                  </a:lnTo>
                  <a:lnTo>
                    <a:pt x="863" y="0"/>
                  </a:lnTo>
                  <a:close/>
                </a:path>
              </a:pathLst>
            </a:custGeom>
            <a:solidFill>
              <a:srgbClr val="9A9D95"/>
            </a:solidFill>
          </p:spPr>
          <p:txBody>
            <a:bodyPr wrap="square" lIns="0" tIns="0" rIns="0" bIns="0" rtlCol="0"/>
            <a:lstStyle/>
            <a:p>
              <a:endParaRPr/>
            </a:p>
          </p:txBody>
        </p:sp>
        <p:sp>
          <p:nvSpPr>
            <p:cNvPr id="2093" name="object 2096">
              <a:extLst>
                <a:ext uri="{FF2B5EF4-FFF2-40B4-BE49-F238E27FC236}">
                  <a16:creationId xmlns:a16="http://schemas.microsoft.com/office/drawing/2014/main" id="{2CEDFCAB-EB59-7E52-B744-087DFA1DD6D3}"/>
                </a:ext>
              </a:extLst>
            </p:cNvPr>
            <p:cNvSpPr/>
            <p:nvPr/>
          </p:nvSpPr>
          <p:spPr>
            <a:xfrm>
              <a:off x="6365881" y="2497392"/>
              <a:ext cx="1270" cy="3175"/>
            </a:xfrm>
            <a:custGeom>
              <a:avLst/>
              <a:gdLst/>
              <a:ahLst/>
              <a:cxnLst/>
              <a:rect l="l" t="t" r="r" b="b"/>
              <a:pathLst>
                <a:path w="1270" h="3175">
                  <a:moveTo>
                    <a:pt x="876" y="0"/>
                  </a:moveTo>
                  <a:lnTo>
                    <a:pt x="0" y="0"/>
                  </a:lnTo>
                  <a:lnTo>
                    <a:pt x="0" y="2882"/>
                  </a:lnTo>
                  <a:lnTo>
                    <a:pt x="876" y="2882"/>
                  </a:lnTo>
                  <a:lnTo>
                    <a:pt x="876" y="0"/>
                  </a:lnTo>
                  <a:close/>
                </a:path>
              </a:pathLst>
            </a:custGeom>
            <a:solidFill>
              <a:srgbClr val="9C342B"/>
            </a:solidFill>
          </p:spPr>
          <p:txBody>
            <a:bodyPr wrap="square" lIns="0" tIns="0" rIns="0" bIns="0" rtlCol="0"/>
            <a:lstStyle/>
            <a:p>
              <a:endParaRPr/>
            </a:p>
          </p:txBody>
        </p:sp>
        <p:sp>
          <p:nvSpPr>
            <p:cNvPr id="2094" name="object 2097">
              <a:extLst>
                <a:ext uri="{FF2B5EF4-FFF2-40B4-BE49-F238E27FC236}">
                  <a16:creationId xmlns:a16="http://schemas.microsoft.com/office/drawing/2014/main" id="{07E50DEE-40D6-12EA-8226-4DED4F6247CF}"/>
                </a:ext>
              </a:extLst>
            </p:cNvPr>
            <p:cNvSpPr/>
            <p:nvPr/>
          </p:nvSpPr>
          <p:spPr>
            <a:xfrm>
              <a:off x="6202133" y="2490462"/>
              <a:ext cx="1270" cy="8890"/>
            </a:xfrm>
            <a:custGeom>
              <a:avLst/>
              <a:gdLst/>
              <a:ahLst/>
              <a:cxnLst/>
              <a:rect l="l" t="t" r="r" b="b"/>
              <a:pathLst>
                <a:path w="1270" h="8889">
                  <a:moveTo>
                    <a:pt x="863" y="0"/>
                  </a:moveTo>
                  <a:lnTo>
                    <a:pt x="0" y="0"/>
                  </a:lnTo>
                  <a:lnTo>
                    <a:pt x="863" y="8661"/>
                  </a:lnTo>
                  <a:lnTo>
                    <a:pt x="863" y="0"/>
                  </a:lnTo>
                  <a:close/>
                </a:path>
              </a:pathLst>
            </a:custGeom>
            <a:solidFill>
              <a:srgbClr val="919495"/>
            </a:solidFill>
          </p:spPr>
          <p:txBody>
            <a:bodyPr wrap="square" lIns="0" tIns="0" rIns="0" bIns="0" rtlCol="0"/>
            <a:lstStyle/>
            <a:p>
              <a:endParaRPr/>
            </a:p>
          </p:txBody>
        </p:sp>
        <p:sp>
          <p:nvSpPr>
            <p:cNvPr id="2095" name="object 2098">
              <a:extLst>
                <a:ext uri="{FF2B5EF4-FFF2-40B4-BE49-F238E27FC236}">
                  <a16:creationId xmlns:a16="http://schemas.microsoft.com/office/drawing/2014/main" id="{00AFE354-AB14-2E55-0C32-86447FE147E2}"/>
                </a:ext>
              </a:extLst>
            </p:cNvPr>
            <p:cNvSpPr/>
            <p:nvPr/>
          </p:nvSpPr>
          <p:spPr>
            <a:xfrm>
              <a:off x="6247474" y="2494794"/>
              <a:ext cx="1270" cy="3810"/>
            </a:xfrm>
            <a:custGeom>
              <a:avLst/>
              <a:gdLst/>
              <a:ahLst/>
              <a:cxnLst/>
              <a:rect l="l" t="t" r="r" b="b"/>
              <a:pathLst>
                <a:path w="1270" h="3810">
                  <a:moveTo>
                    <a:pt x="292" y="0"/>
                  </a:moveTo>
                  <a:lnTo>
                    <a:pt x="0" y="3467"/>
                  </a:lnTo>
                  <a:lnTo>
                    <a:pt x="863" y="3467"/>
                  </a:lnTo>
                  <a:lnTo>
                    <a:pt x="863" y="571"/>
                  </a:lnTo>
                  <a:lnTo>
                    <a:pt x="292" y="0"/>
                  </a:lnTo>
                  <a:close/>
                </a:path>
              </a:pathLst>
            </a:custGeom>
            <a:solidFill>
              <a:srgbClr val="AE9FA0"/>
            </a:solidFill>
          </p:spPr>
          <p:txBody>
            <a:bodyPr wrap="square" lIns="0" tIns="0" rIns="0" bIns="0" rtlCol="0"/>
            <a:lstStyle/>
            <a:p>
              <a:endParaRPr/>
            </a:p>
          </p:txBody>
        </p:sp>
        <p:sp>
          <p:nvSpPr>
            <p:cNvPr id="2096" name="object 2099">
              <a:extLst>
                <a:ext uri="{FF2B5EF4-FFF2-40B4-BE49-F238E27FC236}">
                  <a16:creationId xmlns:a16="http://schemas.microsoft.com/office/drawing/2014/main" id="{C06F13C5-7858-9D23-6DAA-3D9204DA0EB2}"/>
                </a:ext>
              </a:extLst>
            </p:cNvPr>
            <p:cNvSpPr/>
            <p:nvPr/>
          </p:nvSpPr>
          <p:spPr>
            <a:xfrm>
              <a:off x="6248344" y="2495377"/>
              <a:ext cx="1905" cy="3175"/>
            </a:xfrm>
            <a:custGeom>
              <a:avLst/>
              <a:gdLst/>
              <a:ahLst/>
              <a:cxnLst/>
              <a:rect l="l" t="t" r="r" b="b"/>
              <a:pathLst>
                <a:path w="1904" h="3175">
                  <a:moveTo>
                    <a:pt x="1447" y="0"/>
                  </a:moveTo>
                  <a:lnTo>
                    <a:pt x="0" y="0"/>
                  </a:lnTo>
                  <a:lnTo>
                    <a:pt x="0" y="2882"/>
                  </a:lnTo>
                  <a:lnTo>
                    <a:pt x="863" y="2882"/>
                  </a:lnTo>
                  <a:lnTo>
                    <a:pt x="863" y="2311"/>
                  </a:lnTo>
                  <a:lnTo>
                    <a:pt x="1155" y="1727"/>
                  </a:lnTo>
                  <a:lnTo>
                    <a:pt x="1447" y="1435"/>
                  </a:lnTo>
                  <a:lnTo>
                    <a:pt x="1447" y="0"/>
                  </a:lnTo>
                  <a:close/>
                </a:path>
              </a:pathLst>
            </a:custGeom>
            <a:solidFill>
              <a:srgbClr val="928C95"/>
            </a:solidFill>
          </p:spPr>
          <p:txBody>
            <a:bodyPr wrap="square" lIns="0" tIns="0" rIns="0" bIns="0" rtlCol="0"/>
            <a:lstStyle/>
            <a:p>
              <a:endParaRPr/>
            </a:p>
          </p:txBody>
        </p:sp>
        <p:sp>
          <p:nvSpPr>
            <p:cNvPr id="2097" name="object 2100">
              <a:extLst>
                <a:ext uri="{FF2B5EF4-FFF2-40B4-BE49-F238E27FC236}">
                  <a16:creationId xmlns:a16="http://schemas.microsoft.com/office/drawing/2014/main" id="{A0A5C250-DD82-661D-426A-8974ABA9CAD5}"/>
                </a:ext>
              </a:extLst>
            </p:cNvPr>
            <p:cNvSpPr/>
            <p:nvPr/>
          </p:nvSpPr>
          <p:spPr>
            <a:xfrm>
              <a:off x="6186826" y="2486708"/>
              <a:ext cx="1270" cy="10795"/>
            </a:xfrm>
            <a:custGeom>
              <a:avLst/>
              <a:gdLst/>
              <a:ahLst/>
              <a:cxnLst/>
              <a:rect l="l" t="t" r="r" b="b"/>
              <a:pathLst>
                <a:path w="1270" h="10794">
                  <a:moveTo>
                    <a:pt x="863" y="0"/>
                  </a:moveTo>
                  <a:lnTo>
                    <a:pt x="0" y="0"/>
                  </a:lnTo>
                  <a:lnTo>
                    <a:pt x="292" y="3467"/>
                  </a:lnTo>
                  <a:lnTo>
                    <a:pt x="863" y="10680"/>
                  </a:lnTo>
                  <a:lnTo>
                    <a:pt x="863" y="0"/>
                  </a:lnTo>
                  <a:close/>
                </a:path>
              </a:pathLst>
            </a:custGeom>
            <a:solidFill>
              <a:srgbClr val="C4C5C5"/>
            </a:solidFill>
          </p:spPr>
          <p:txBody>
            <a:bodyPr wrap="square" lIns="0" tIns="0" rIns="0" bIns="0" rtlCol="0"/>
            <a:lstStyle/>
            <a:p>
              <a:endParaRPr/>
            </a:p>
          </p:txBody>
        </p:sp>
        <p:sp>
          <p:nvSpPr>
            <p:cNvPr id="2098" name="object 2101">
              <a:extLst>
                <a:ext uri="{FF2B5EF4-FFF2-40B4-BE49-F238E27FC236}">
                  <a16:creationId xmlns:a16="http://schemas.microsoft.com/office/drawing/2014/main" id="{070B4ADA-DEED-1C63-6DBC-4A5081261CAC}"/>
                </a:ext>
              </a:extLst>
            </p:cNvPr>
            <p:cNvSpPr/>
            <p:nvPr/>
          </p:nvSpPr>
          <p:spPr>
            <a:xfrm>
              <a:off x="6401409" y="2489593"/>
              <a:ext cx="1270" cy="8255"/>
            </a:xfrm>
            <a:custGeom>
              <a:avLst/>
              <a:gdLst/>
              <a:ahLst/>
              <a:cxnLst/>
              <a:rect l="l" t="t" r="r" b="b"/>
              <a:pathLst>
                <a:path w="1270" h="8255">
                  <a:moveTo>
                    <a:pt x="876" y="0"/>
                  </a:moveTo>
                  <a:lnTo>
                    <a:pt x="0" y="0"/>
                  </a:lnTo>
                  <a:lnTo>
                    <a:pt x="0" y="7797"/>
                  </a:lnTo>
                  <a:lnTo>
                    <a:pt x="876" y="7797"/>
                  </a:lnTo>
                  <a:lnTo>
                    <a:pt x="876" y="0"/>
                  </a:lnTo>
                  <a:close/>
                </a:path>
              </a:pathLst>
            </a:custGeom>
            <a:solidFill>
              <a:srgbClr val="A1A4A5"/>
            </a:solidFill>
          </p:spPr>
          <p:txBody>
            <a:bodyPr wrap="square" lIns="0" tIns="0" rIns="0" bIns="0" rtlCol="0"/>
            <a:lstStyle/>
            <a:p>
              <a:endParaRPr/>
            </a:p>
          </p:txBody>
        </p:sp>
        <p:sp>
          <p:nvSpPr>
            <p:cNvPr id="2099" name="object 2102">
              <a:extLst>
                <a:ext uri="{FF2B5EF4-FFF2-40B4-BE49-F238E27FC236}">
                  <a16:creationId xmlns:a16="http://schemas.microsoft.com/office/drawing/2014/main" id="{E49D065C-EC12-99ED-A800-7D77DF6CAF3D}"/>
                </a:ext>
              </a:extLst>
            </p:cNvPr>
            <p:cNvSpPr/>
            <p:nvPr/>
          </p:nvSpPr>
          <p:spPr>
            <a:xfrm>
              <a:off x="6247480" y="2491040"/>
              <a:ext cx="2540" cy="4445"/>
            </a:xfrm>
            <a:custGeom>
              <a:avLst/>
              <a:gdLst/>
              <a:ahLst/>
              <a:cxnLst/>
              <a:rect l="l" t="t" r="r" b="b"/>
              <a:pathLst>
                <a:path w="2539" h="4444">
                  <a:moveTo>
                    <a:pt x="1727" y="0"/>
                  </a:moveTo>
                  <a:lnTo>
                    <a:pt x="863" y="0"/>
                  </a:lnTo>
                  <a:lnTo>
                    <a:pt x="0" y="863"/>
                  </a:lnTo>
                  <a:lnTo>
                    <a:pt x="0" y="2603"/>
                  </a:lnTo>
                  <a:lnTo>
                    <a:pt x="279" y="3759"/>
                  </a:lnTo>
                  <a:lnTo>
                    <a:pt x="863" y="4330"/>
                  </a:lnTo>
                  <a:lnTo>
                    <a:pt x="2311" y="4330"/>
                  </a:lnTo>
                  <a:lnTo>
                    <a:pt x="2311" y="2019"/>
                  </a:lnTo>
                  <a:lnTo>
                    <a:pt x="2019" y="1155"/>
                  </a:lnTo>
                  <a:lnTo>
                    <a:pt x="1727" y="571"/>
                  </a:lnTo>
                  <a:lnTo>
                    <a:pt x="1727" y="0"/>
                  </a:lnTo>
                  <a:close/>
                </a:path>
              </a:pathLst>
            </a:custGeom>
            <a:solidFill>
              <a:srgbClr val="818485"/>
            </a:solidFill>
          </p:spPr>
          <p:txBody>
            <a:bodyPr wrap="square" lIns="0" tIns="0" rIns="0" bIns="0" rtlCol="0"/>
            <a:lstStyle/>
            <a:p>
              <a:endParaRPr/>
            </a:p>
          </p:txBody>
        </p:sp>
        <p:sp>
          <p:nvSpPr>
            <p:cNvPr id="2100" name="object 2103">
              <a:extLst>
                <a:ext uri="{FF2B5EF4-FFF2-40B4-BE49-F238E27FC236}">
                  <a16:creationId xmlns:a16="http://schemas.microsoft.com/office/drawing/2014/main" id="{0C3D801F-75CD-81A4-B989-BAFF9C947235}"/>
                </a:ext>
              </a:extLst>
            </p:cNvPr>
            <p:cNvSpPr/>
            <p:nvPr/>
          </p:nvSpPr>
          <p:spPr>
            <a:xfrm>
              <a:off x="6246320" y="2453497"/>
              <a:ext cx="5080" cy="41275"/>
            </a:xfrm>
            <a:custGeom>
              <a:avLst/>
              <a:gdLst/>
              <a:ahLst/>
              <a:cxnLst/>
              <a:rect l="l" t="t" r="r" b="b"/>
              <a:pathLst>
                <a:path w="5079" h="41275">
                  <a:moveTo>
                    <a:pt x="863" y="0"/>
                  </a:moveTo>
                  <a:lnTo>
                    <a:pt x="584" y="571"/>
                  </a:lnTo>
                  <a:lnTo>
                    <a:pt x="0" y="2311"/>
                  </a:lnTo>
                  <a:lnTo>
                    <a:pt x="0" y="6350"/>
                  </a:lnTo>
                  <a:lnTo>
                    <a:pt x="584" y="10109"/>
                  </a:lnTo>
                  <a:lnTo>
                    <a:pt x="1155" y="12128"/>
                  </a:lnTo>
                  <a:lnTo>
                    <a:pt x="1155" y="13855"/>
                  </a:lnTo>
                  <a:lnTo>
                    <a:pt x="2019" y="21653"/>
                  </a:lnTo>
                  <a:lnTo>
                    <a:pt x="2019" y="23672"/>
                  </a:lnTo>
                  <a:lnTo>
                    <a:pt x="2882" y="27432"/>
                  </a:lnTo>
                  <a:lnTo>
                    <a:pt x="2603" y="29171"/>
                  </a:lnTo>
                  <a:lnTo>
                    <a:pt x="2603" y="33210"/>
                  </a:lnTo>
                  <a:lnTo>
                    <a:pt x="3467" y="39560"/>
                  </a:lnTo>
                  <a:lnTo>
                    <a:pt x="3467" y="41008"/>
                  </a:lnTo>
                  <a:lnTo>
                    <a:pt x="3759" y="40716"/>
                  </a:lnTo>
                  <a:lnTo>
                    <a:pt x="4914" y="40144"/>
                  </a:lnTo>
                  <a:lnTo>
                    <a:pt x="4851" y="30132"/>
                  </a:lnTo>
                  <a:lnTo>
                    <a:pt x="4408" y="19853"/>
                  </a:lnTo>
                  <a:lnTo>
                    <a:pt x="3205" y="9683"/>
                  </a:lnTo>
                  <a:lnTo>
                    <a:pt x="863" y="0"/>
                  </a:lnTo>
                  <a:close/>
                </a:path>
              </a:pathLst>
            </a:custGeom>
            <a:solidFill>
              <a:srgbClr val="6E2522"/>
            </a:solidFill>
          </p:spPr>
          <p:txBody>
            <a:bodyPr wrap="square" lIns="0" tIns="0" rIns="0" bIns="0" rtlCol="0"/>
            <a:lstStyle/>
            <a:p>
              <a:endParaRPr/>
            </a:p>
          </p:txBody>
        </p:sp>
        <p:sp>
          <p:nvSpPr>
            <p:cNvPr id="2101" name="object 2104">
              <a:extLst>
                <a:ext uri="{FF2B5EF4-FFF2-40B4-BE49-F238E27FC236}">
                  <a16:creationId xmlns:a16="http://schemas.microsoft.com/office/drawing/2014/main" id="{CD7EE0CC-8888-01F4-9FFF-4EF192C144B3}"/>
                </a:ext>
              </a:extLst>
            </p:cNvPr>
            <p:cNvSpPr/>
            <p:nvPr/>
          </p:nvSpPr>
          <p:spPr>
            <a:xfrm>
              <a:off x="6272315" y="2490467"/>
              <a:ext cx="1270" cy="4445"/>
            </a:xfrm>
            <a:custGeom>
              <a:avLst/>
              <a:gdLst/>
              <a:ahLst/>
              <a:cxnLst/>
              <a:rect l="l" t="t" r="r" b="b"/>
              <a:pathLst>
                <a:path w="1270" h="4444">
                  <a:moveTo>
                    <a:pt x="0" y="0"/>
                  </a:moveTo>
                  <a:lnTo>
                    <a:pt x="0" y="4038"/>
                  </a:lnTo>
                  <a:lnTo>
                    <a:pt x="1155" y="4038"/>
                  </a:lnTo>
                  <a:lnTo>
                    <a:pt x="571" y="2590"/>
                  </a:lnTo>
                  <a:lnTo>
                    <a:pt x="292" y="1155"/>
                  </a:lnTo>
                  <a:lnTo>
                    <a:pt x="0" y="0"/>
                  </a:lnTo>
                  <a:close/>
                </a:path>
              </a:pathLst>
            </a:custGeom>
            <a:solidFill>
              <a:srgbClr val="DC8772"/>
            </a:solidFill>
          </p:spPr>
          <p:txBody>
            <a:bodyPr wrap="square" lIns="0" tIns="0" rIns="0" bIns="0" rtlCol="0"/>
            <a:lstStyle/>
            <a:p>
              <a:endParaRPr/>
            </a:p>
          </p:txBody>
        </p:sp>
        <p:sp>
          <p:nvSpPr>
            <p:cNvPr id="2102" name="object 2105">
              <a:extLst>
                <a:ext uri="{FF2B5EF4-FFF2-40B4-BE49-F238E27FC236}">
                  <a16:creationId xmlns:a16="http://schemas.microsoft.com/office/drawing/2014/main" id="{37939A3D-FE30-C0E0-B19B-B01E2165A929}"/>
                </a:ext>
              </a:extLst>
            </p:cNvPr>
            <p:cNvSpPr/>
            <p:nvPr/>
          </p:nvSpPr>
          <p:spPr>
            <a:xfrm>
              <a:off x="6248924" y="2486713"/>
              <a:ext cx="1270" cy="6350"/>
            </a:xfrm>
            <a:custGeom>
              <a:avLst/>
              <a:gdLst/>
              <a:ahLst/>
              <a:cxnLst/>
              <a:rect l="l" t="t" r="r" b="b"/>
              <a:pathLst>
                <a:path w="1270" h="6350">
                  <a:moveTo>
                    <a:pt x="0" y="0"/>
                  </a:moveTo>
                  <a:lnTo>
                    <a:pt x="0" y="2882"/>
                  </a:lnTo>
                  <a:lnTo>
                    <a:pt x="279" y="4330"/>
                  </a:lnTo>
                  <a:lnTo>
                    <a:pt x="279" y="4902"/>
                  </a:lnTo>
                  <a:lnTo>
                    <a:pt x="571" y="5486"/>
                  </a:lnTo>
                  <a:lnTo>
                    <a:pt x="863" y="6350"/>
                  </a:lnTo>
                  <a:lnTo>
                    <a:pt x="571" y="4038"/>
                  </a:lnTo>
                  <a:lnTo>
                    <a:pt x="0" y="0"/>
                  </a:lnTo>
                  <a:close/>
                </a:path>
              </a:pathLst>
            </a:custGeom>
            <a:solidFill>
              <a:srgbClr val="7F2725"/>
            </a:solidFill>
          </p:spPr>
          <p:txBody>
            <a:bodyPr wrap="square" lIns="0" tIns="0" rIns="0" bIns="0" rtlCol="0"/>
            <a:lstStyle/>
            <a:p>
              <a:endParaRPr/>
            </a:p>
          </p:txBody>
        </p:sp>
        <p:sp>
          <p:nvSpPr>
            <p:cNvPr id="2103" name="object 2106">
              <a:extLst>
                <a:ext uri="{FF2B5EF4-FFF2-40B4-BE49-F238E27FC236}">
                  <a16:creationId xmlns:a16="http://schemas.microsoft.com/office/drawing/2014/main" id="{DEFE46B3-9D9B-792B-244E-30A0257A5CC5}"/>
                </a:ext>
              </a:extLst>
            </p:cNvPr>
            <p:cNvSpPr/>
            <p:nvPr/>
          </p:nvSpPr>
          <p:spPr>
            <a:xfrm>
              <a:off x="6271447" y="2489596"/>
              <a:ext cx="1270" cy="3175"/>
            </a:xfrm>
            <a:custGeom>
              <a:avLst/>
              <a:gdLst/>
              <a:ahLst/>
              <a:cxnLst/>
              <a:rect l="l" t="t" r="r" b="b"/>
              <a:pathLst>
                <a:path w="1270" h="3175">
                  <a:moveTo>
                    <a:pt x="863" y="0"/>
                  </a:moveTo>
                  <a:lnTo>
                    <a:pt x="0" y="0"/>
                  </a:lnTo>
                  <a:lnTo>
                    <a:pt x="292" y="863"/>
                  </a:lnTo>
                  <a:lnTo>
                    <a:pt x="571" y="1727"/>
                  </a:lnTo>
                  <a:lnTo>
                    <a:pt x="863" y="2882"/>
                  </a:lnTo>
                  <a:lnTo>
                    <a:pt x="863" y="0"/>
                  </a:lnTo>
                  <a:close/>
                </a:path>
              </a:pathLst>
            </a:custGeom>
            <a:solidFill>
              <a:srgbClr val="C77662"/>
            </a:solidFill>
          </p:spPr>
          <p:txBody>
            <a:bodyPr wrap="square" lIns="0" tIns="0" rIns="0" bIns="0" rtlCol="0"/>
            <a:lstStyle/>
            <a:p>
              <a:endParaRPr/>
            </a:p>
          </p:txBody>
        </p:sp>
        <p:sp>
          <p:nvSpPr>
            <p:cNvPr id="2104" name="object 2107">
              <a:extLst>
                <a:ext uri="{FF2B5EF4-FFF2-40B4-BE49-F238E27FC236}">
                  <a16:creationId xmlns:a16="http://schemas.microsoft.com/office/drawing/2014/main" id="{49FB2DD4-8B56-B1B3-F1DF-506621174154}"/>
                </a:ext>
              </a:extLst>
            </p:cNvPr>
            <p:cNvSpPr/>
            <p:nvPr/>
          </p:nvSpPr>
          <p:spPr>
            <a:xfrm>
              <a:off x="6246032" y="2488152"/>
              <a:ext cx="1905" cy="3810"/>
            </a:xfrm>
            <a:custGeom>
              <a:avLst/>
              <a:gdLst/>
              <a:ahLst/>
              <a:cxnLst/>
              <a:rect l="l" t="t" r="r" b="b"/>
              <a:pathLst>
                <a:path w="1904" h="3810">
                  <a:moveTo>
                    <a:pt x="863" y="0"/>
                  </a:moveTo>
                  <a:lnTo>
                    <a:pt x="0" y="0"/>
                  </a:lnTo>
                  <a:lnTo>
                    <a:pt x="292" y="1155"/>
                  </a:lnTo>
                  <a:lnTo>
                    <a:pt x="863" y="2311"/>
                  </a:lnTo>
                  <a:lnTo>
                    <a:pt x="1447" y="3759"/>
                  </a:lnTo>
                  <a:lnTo>
                    <a:pt x="1155" y="2311"/>
                  </a:lnTo>
                  <a:lnTo>
                    <a:pt x="863" y="1155"/>
                  </a:lnTo>
                  <a:lnTo>
                    <a:pt x="863" y="0"/>
                  </a:lnTo>
                  <a:close/>
                </a:path>
              </a:pathLst>
            </a:custGeom>
            <a:solidFill>
              <a:srgbClr val="AE9FA0"/>
            </a:solidFill>
          </p:spPr>
          <p:txBody>
            <a:bodyPr wrap="square" lIns="0" tIns="0" rIns="0" bIns="0" rtlCol="0"/>
            <a:lstStyle/>
            <a:p>
              <a:endParaRPr/>
            </a:p>
          </p:txBody>
        </p:sp>
        <p:sp>
          <p:nvSpPr>
            <p:cNvPr id="2105" name="object 2108">
              <a:extLst>
                <a:ext uri="{FF2B5EF4-FFF2-40B4-BE49-F238E27FC236}">
                  <a16:creationId xmlns:a16="http://schemas.microsoft.com/office/drawing/2014/main" id="{138D3228-AFEC-E689-CD38-48A12880BF42}"/>
                </a:ext>
              </a:extLst>
            </p:cNvPr>
            <p:cNvSpPr/>
            <p:nvPr/>
          </p:nvSpPr>
          <p:spPr>
            <a:xfrm>
              <a:off x="6246027" y="2482952"/>
              <a:ext cx="3175" cy="9525"/>
            </a:xfrm>
            <a:custGeom>
              <a:avLst/>
              <a:gdLst/>
              <a:ahLst/>
              <a:cxnLst/>
              <a:rect l="l" t="t" r="r" b="b"/>
              <a:pathLst>
                <a:path w="3175" h="9525">
                  <a:moveTo>
                    <a:pt x="1447" y="0"/>
                  </a:moveTo>
                  <a:lnTo>
                    <a:pt x="0" y="0"/>
                  </a:lnTo>
                  <a:lnTo>
                    <a:pt x="0" y="1447"/>
                  </a:lnTo>
                  <a:lnTo>
                    <a:pt x="584" y="3759"/>
                  </a:lnTo>
                  <a:lnTo>
                    <a:pt x="876" y="5194"/>
                  </a:lnTo>
                  <a:lnTo>
                    <a:pt x="946" y="6642"/>
                  </a:lnTo>
                  <a:lnTo>
                    <a:pt x="1155" y="7505"/>
                  </a:lnTo>
                  <a:lnTo>
                    <a:pt x="1447" y="8953"/>
                  </a:lnTo>
                  <a:lnTo>
                    <a:pt x="2311" y="8089"/>
                  </a:lnTo>
                  <a:lnTo>
                    <a:pt x="2385" y="6350"/>
                  </a:lnTo>
                  <a:lnTo>
                    <a:pt x="2895" y="4330"/>
                  </a:lnTo>
                  <a:lnTo>
                    <a:pt x="2895" y="3175"/>
                  </a:lnTo>
                  <a:lnTo>
                    <a:pt x="2311" y="2019"/>
                  </a:lnTo>
                  <a:lnTo>
                    <a:pt x="1739" y="292"/>
                  </a:lnTo>
                  <a:lnTo>
                    <a:pt x="1447" y="0"/>
                  </a:lnTo>
                  <a:close/>
                </a:path>
              </a:pathLst>
            </a:custGeom>
            <a:solidFill>
              <a:srgbClr val="818485"/>
            </a:solidFill>
          </p:spPr>
          <p:txBody>
            <a:bodyPr wrap="square" lIns="0" tIns="0" rIns="0" bIns="0" rtlCol="0"/>
            <a:lstStyle/>
            <a:p>
              <a:endParaRPr/>
            </a:p>
          </p:txBody>
        </p:sp>
        <p:sp>
          <p:nvSpPr>
            <p:cNvPr id="2106" name="object 2109">
              <a:extLst>
                <a:ext uri="{FF2B5EF4-FFF2-40B4-BE49-F238E27FC236}">
                  <a16:creationId xmlns:a16="http://schemas.microsoft.com/office/drawing/2014/main" id="{4CB9C341-D970-F7E0-CA84-D06F65B5496D}"/>
                </a:ext>
              </a:extLst>
            </p:cNvPr>
            <p:cNvSpPr/>
            <p:nvPr/>
          </p:nvSpPr>
          <p:spPr>
            <a:xfrm>
              <a:off x="6187691" y="2481799"/>
              <a:ext cx="1270" cy="10160"/>
            </a:xfrm>
            <a:custGeom>
              <a:avLst/>
              <a:gdLst/>
              <a:ahLst/>
              <a:cxnLst/>
              <a:rect l="l" t="t" r="r" b="b"/>
              <a:pathLst>
                <a:path w="1270" h="10160">
                  <a:moveTo>
                    <a:pt x="863" y="0"/>
                  </a:moveTo>
                  <a:lnTo>
                    <a:pt x="0" y="0"/>
                  </a:lnTo>
                  <a:lnTo>
                    <a:pt x="0" y="9817"/>
                  </a:lnTo>
                  <a:lnTo>
                    <a:pt x="863" y="9817"/>
                  </a:lnTo>
                  <a:lnTo>
                    <a:pt x="863" y="0"/>
                  </a:lnTo>
                  <a:close/>
                </a:path>
              </a:pathLst>
            </a:custGeom>
            <a:solidFill>
              <a:srgbClr val="919495"/>
            </a:solidFill>
          </p:spPr>
          <p:txBody>
            <a:bodyPr wrap="square" lIns="0" tIns="0" rIns="0" bIns="0" rtlCol="0"/>
            <a:lstStyle/>
            <a:p>
              <a:endParaRPr/>
            </a:p>
          </p:txBody>
        </p:sp>
        <p:sp>
          <p:nvSpPr>
            <p:cNvPr id="2107" name="object 2110">
              <a:extLst>
                <a:ext uri="{FF2B5EF4-FFF2-40B4-BE49-F238E27FC236}">
                  <a16:creationId xmlns:a16="http://schemas.microsoft.com/office/drawing/2014/main" id="{F62A96BA-32C6-F8CC-4998-C6C7295C498B}"/>
                </a:ext>
              </a:extLst>
            </p:cNvPr>
            <p:cNvSpPr/>
            <p:nvPr/>
          </p:nvSpPr>
          <p:spPr>
            <a:xfrm>
              <a:off x="6248344" y="2487279"/>
              <a:ext cx="1270" cy="3810"/>
            </a:xfrm>
            <a:custGeom>
              <a:avLst/>
              <a:gdLst/>
              <a:ahLst/>
              <a:cxnLst/>
              <a:rect l="l" t="t" r="r" b="b"/>
              <a:pathLst>
                <a:path w="1270" h="3810">
                  <a:moveTo>
                    <a:pt x="571" y="0"/>
                  </a:moveTo>
                  <a:lnTo>
                    <a:pt x="292" y="1155"/>
                  </a:lnTo>
                  <a:lnTo>
                    <a:pt x="0" y="2311"/>
                  </a:lnTo>
                  <a:lnTo>
                    <a:pt x="0" y="3759"/>
                  </a:lnTo>
                  <a:lnTo>
                    <a:pt x="863" y="3759"/>
                  </a:lnTo>
                  <a:lnTo>
                    <a:pt x="571" y="2311"/>
                  </a:lnTo>
                  <a:lnTo>
                    <a:pt x="571" y="0"/>
                  </a:lnTo>
                  <a:close/>
                </a:path>
              </a:pathLst>
            </a:custGeom>
            <a:solidFill>
              <a:srgbClr val="91736E"/>
            </a:solidFill>
          </p:spPr>
          <p:txBody>
            <a:bodyPr wrap="square" lIns="0" tIns="0" rIns="0" bIns="0" rtlCol="0"/>
            <a:lstStyle/>
            <a:p>
              <a:endParaRPr/>
            </a:p>
          </p:txBody>
        </p:sp>
        <p:sp>
          <p:nvSpPr>
            <p:cNvPr id="2108" name="object 2111">
              <a:extLst>
                <a:ext uri="{FF2B5EF4-FFF2-40B4-BE49-F238E27FC236}">
                  <a16:creationId xmlns:a16="http://schemas.microsoft.com/office/drawing/2014/main" id="{A09B3F71-0E66-0560-58CD-C0F54CEA1672}"/>
                </a:ext>
              </a:extLst>
            </p:cNvPr>
            <p:cNvSpPr/>
            <p:nvPr/>
          </p:nvSpPr>
          <p:spPr>
            <a:xfrm>
              <a:off x="6194334" y="2452916"/>
              <a:ext cx="8255" cy="38100"/>
            </a:xfrm>
            <a:custGeom>
              <a:avLst/>
              <a:gdLst/>
              <a:ahLst/>
              <a:cxnLst/>
              <a:rect l="l" t="t" r="r" b="b"/>
              <a:pathLst>
                <a:path w="8254" h="38100">
                  <a:moveTo>
                    <a:pt x="0" y="0"/>
                  </a:moveTo>
                  <a:lnTo>
                    <a:pt x="1541" y="9560"/>
                  </a:lnTo>
                  <a:lnTo>
                    <a:pt x="3465" y="18880"/>
                  </a:lnTo>
                  <a:lnTo>
                    <a:pt x="7797" y="37541"/>
                  </a:lnTo>
                  <a:lnTo>
                    <a:pt x="7797" y="30035"/>
                  </a:lnTo>
                  <a:lnTo>
                    <a:pt x="5684" y="20590"/>
                  </a:lnTo>
                  <a:lnTo>
                    <a:pt x="3465" y="12526"/>
                  </a:lnTo>
                  <a:lnTo>
                    <a:pt x="1463" y="5709"/>
                  </a:lnTo>
                  <a:lnTo>
                    <a:pt x="0" y="0"/>
                  </a:lnTo>
                  <a:close/>
                </a:path>
              </a:pathLst>
            </a:custGeom>
            <a:solidFill>
              <a:srgbClr val="919495"/>
            </a:solidFill>
          </p:spPr>
          <p:txBody>
            <a:bodyPr wrap="square" lIns="0" tIns="0" rIns="0" bIns="0" rtlCol="0"/>
            <a:lstStyle/>
            <a:p>
              <a:endParaRPr/>
            </a:p>
          </p:txBody>
        </p:sp>
        <p:sp>
          <p:nvSpPr>
            <p:cNvPr id="2109" name="object 2112">
              <a:extLst>
                <a:ext uri="{FF2B5EF4-FFF2-40B4-BE49-F238E27FC236}">
                  <a16:creationId xmlns:a16="http://schemas.microsoft.com/office/drawing/2014/main" id="{DAB70F1D-A37E-20BC-2ADF-D9781E5741A6}"/>
                </a:ext>
              </a:extLst>
            </p:cNvPr>
            <p:cNvSpPr/>
            <p:nvPr/>
          </p:nvSpPr>
          <p:spPr>
            <a:xfrm>
              <a:off x="6202133" y="2486710"/>
              <a:ext cx="1270" cy="3810"/>
            </a:xfrm>
            <a:custGeom>
              <a:avLst/>
              <a:gdLst/>
              <a:ahLst/>
              <a:cxnLst/>
              <a:rect l="l" t="t" r="r" b="b"/>
              <a:pathLst>
                <a:path w="1270" h="3810">
                  <a:moveTo>
                    <a:pt x="863" y="0"/>
                  </a:moveTo>
                  <a:lnTo>
                    <a:pt x="0" y="0"/>
                  </a:lnTo>
                  <a:lnTo>
                    <a:pt x="0" y="3759"/>
                  </a:lnTo>
                  <a:lnTo>
                    <a:pt x="863" y="3759"/>
                  </a:lnTo>
                  <a:lnTo>
                    <a:pt x="863" y="0"/>
                  </a:lnTo>
                  <a:close/>
                </a:path>
              </a:pathLst>
            </a:custGeom>
            <a:solidFill>
              <a:srgbClr val="A1A4A5"/>
            </a:solidFill>
          </p:spPr>
          <p:txBody>
            <a:bodyPr wrap="square" lIns="0" tIns="0" rIns="0" bIns="0" rtlCol="0"/>
            <a:lstStyle/>
            <a:p>
              <a:endParaRPr/>
            </a:p>
          </p:txBody>
        </p:sp>
        <p:sp>
          <p:nvSpPr>
            <p:cNvPr id="2110" name="object 2113">
              <a:extLst>
                <a:ext uri="{FF2B5EF4-FFF2-40B4-BE49-F238E27FC236}">
                  <a16:creationId xmlns:a16="http://schemas.microsoft.com/office/drawing/2014/main" id="{F972079C-545E-476A-4339-E8EED8926BA0}"/>
                </a:ext>
              </a:extLst>
            </p:cNvPr>
            <p:cNvSpPr/>
            <p:nvPr/>
          </p:nvSpPr>
          <p:spPr>
            <a:xfrm>
              <a:off x="6271447" y="2480071"/>
              <a:ext cx="1270" cy="9525"/>
            </a:xfrm>
            <a:custGeom>
              <a:avLst/>
              <a:gdLst/>
              <a:ahLst/>
              <a:cxnLst/>
              <a:rect l="l" t="t" r="r" b="b"/>
              <a:pathLst>
                <a:path w="1270" h="9525">
                  <a:moveTo>
                    <a:pt x="0" y="0"/>
                  </a:moveTo>
                  <a:lnTo>
                    <a:pt x="0" y="9525"/>
                  </a:lnTo>
                  <a:lnTo>
                    <a:pt x="863" y="9525"/>
                  </a:lnTo>
                  <a:lnTo>
                    <a:pt x="0" y="0"/>
                  </a:lnTo>
                  <a:close/>
                </a:path>
              </a:pathLst>
            </a:custGeom>
            <a:solidFill>
              <a:srgbClr val="DC8772"/>
            </a:solidFill>
          </p:spPr>
          <p:txBody>
            <a:bodyPr wrap="square" lIns="0" tIns="0" rIns="0" bIns="0" rtlCol="0"/>
            <a:lstStyle/>
            <a:p>
              <a:endParaRPr/>
            </a:p>
          </p:txBody>
        </p:sp>
        <p:sp>
          <p:nvSpPr>
            <p:cNvPr id="2111" name="object 2114">
              <a:extLst>
                <a:ext uri="{FF2B5EF4-FFF2-40B4-BE49-F238E27FC236}">
                  <a16:creationId xmlns:a16="http://schemas.microsoft.com/office/drawing/2014/main" id="{EF9800FC-0CF7-F9D7-6B34-3471114AE8F7}"/>
                </a:ext>
              </a:extLst>
            </p:cNvPr>
            <p:cNvSpPr/>
            <p:nvPr/>
          </p:nvSpPr>
          <p:spPr>
            <a:xfrm>
              <a:off x="6400548" y="2486713"/>
              <a:ext cx="1270" cy="3175"/>
            </a:xfrm>
            <a:custGeom>
              <a:avLst/>
              <a:gdLst/>
              <a:ahLst/>
              <a:cxnLst/>
              <a:rect l="l" t="t" r="r" b="b"/>
              <a:pathLst>
                <a:path w="1270" h="3175">
                  <a:moveTo>
                    <a:pt x="863" y="0"/>
                  </a:moveTo>
                  <a:lnTo>
                    <a:pt x="571" y="863"/>
                  </a:lnTo>
                  <a:lnTo>
                    <a:pt x="292" y="1727"/>
                  </a:lnTo>
                  <a:lnTo>
                    <a:pt x="0" y="2882"/>
                  </a:lnTo>
                  <a:lnTo>
                    <a:pt x="863" y="2882"/>
                  </a:lnTo>
                  <a:lnTo>
                    <a:pt x="863" y="0"/>
                  </a:lnTo>
                  <a:close/>
                </a:path>
              </a:pathLst>
            </a:custGeom>
            <a:solidFill>
              <a:srgbClr val="81837D"/>
            </a:solidFill>
          </p:spPr>
          <p:txBody>
            <a:bodyPr wrap="square" lIns="0" tIns="0" rIns="0" bIns="0" rtlCol="0"/>
            <a:lstStyle/>
            <a:p>
              <a:endParaRPr/>
            </a:p>
          </p:txBody>
        </p:sp>
        <p:sp>
          <p:nvSpPr>
            <p:cNvPr id="2112" name="object 2115">
              <a:extLst>
                <a:ext uri="{FF2B5EF4-FFF2-40B4-BE49-F238E27FC236}">
                  <a16:creationId xmlns:a16="http://schemas.microsoft.com/office/drawing/2014/main" id="{B3F55B6C-8693-C43D-62D1-B72BECE27DEA}"/>
                </a:ext>
              </a:extLst>
            </p:cNvPr>
            <p:cNvSpPr/>
            <p:nvPr/>
          </p:nvSpPr>
          <p:spPr>
            <a:xfrm>
              <a:off x="6401413" y="2484681"/>
              <a:ext cx="1270" cy="5080"/>
            </a:xfrm>
            <a:custGeom>
              <a:avLst/>
              <a:gdLst/>
              <a:ahLst/>
              <a:cxnLst/>
              <a:rect l="l" t="t" r="r" b="b"/>
              <a:pathLst>
                <a:path w="1270" h="5080">
                  <a:moveTo>
                    <a:pt x="876" y="0"/>
                  </a:moveTo>
                  <a:lnTo>
                    <a:pt x="0" y="0"/>
                  </a:lnTo>
                  <a:lnTo>
                    <a:pt x="0" y="4914"/>
                  </a:lnTo>
                  <a:lnTo>
                    <a:pt x="876" y="4914"/>
                  </a:lnTo>
                  <a:lnTo>
                    <a:pt x="876" y="0"/>
                  </a:lnTo>
                  <a:close/>
                </a:path>
              </a:pathLst>
            </a:custGeom>
            <a:solidFill>
              <a:srgbClr val="898C8D"/>
            </a:solidFill>
          </p:spPr>
          <p:txBody>
            <a:bodyPr wrap="square" lIns="0" tIns="0" rIns="0" bIns="0" rtlCol="0"/>
            <a:lstStyle/>
            <a:p>
              <a:endParaRPr/>
            </a:p>
          </p:txBody>
        </p:sp>
        <p:sp>
          <p:nvSpPr>
            <p:cNvPr id="2113" name="object 2116">
              <a:extLst>
                <a:ext uri="{FF2B5EF4-FFF2-40B4-BE49-F238E27FC236}">
                  <a16:creationId xmlns:a16="http://schemas.microsoft.com/office/drawing/2014/main" id="{4C538A31-1FE3-3F7C-1F36-885A27DCF309}"/>
                </a:ext>
              </a:extLst>
            </p:cNvPr>
            <p:cNvSpPr/>
            <p:nvPr/>
          </p:nvSpPr>
          <p:spPr>
            <a:xfrm>
              <a:off x="6322853" y="2482954"/>
              <a:ext cx="3175" cy="5715"/>
            </a:xfrm>
            <a:custGeom>
              <a:avLst/>
              <a:gdLst/>
              <a:ahLst/>
              <a:cxnLst/>
              <a:rect l="l" t="t" r="r" b="b"/>
              <a:pathLst>
                <a:path w="3175" h="5714">
                  <a:moveTo>
                    <a:pt x="2603" y="0"/>
                  </a:moveTo>
                  <a:lnTo>
                    <a:pt x="1727" y="0"/>
                  </a:lnTo>
                  <a:lnTo>
                    <a:pt x="1447" y="292"/>
                  </a:lnTo>
                  <a:lnTo>
                    <a:pt x="0" y="2882"/>
                  </a:lnTo>
                  <a:lnTo>
                    <a:pt x="292" y="5194"/>
                  </a:lnTo>
                  <a:lnTo>
                    <a:pt x="863" y="4622"/>
                  </a:lnTo>
                  <a:lnTo>
                    <a:pt x="2031" y="4038"/>
                  </a:lnTo>
                  <a:lnTo>
                    <a:pt x="2031" y="2603"/>
                  </a:lnTo>
                  <a:lnTo>
                    <a:pt x="2311" y="1155"/>
                  </a:lnTo>
                  <a:lnTo>
                    <a:pt x="2603" y="0"/>
                  </a:lnTo>
                  <a:close/>
                </a:path>
              </a:pathLst>
            </a:custGeom>
            <a:solidFill>
              <a:srgbClr val="A7473A"/>
            </a:solidFill>
          </p:spPr>
          <p:txBody>
            <a:bodyPr wrap="square" lIns="0" tIns="0" rIns="0" bIns="0" rtlCol="0"/>
            <a:lstStyle/>
            <a:p>
              <a:endParaRPr/>
            </a:p>
          </p:txBody>
        </p:sp>
        <p:sp>
          <p:nvSpPr>
            <p:cNvPr id="2114" name="object 2117">
              <a:extLst>
                <a:ext uri="{FF2B5EF4-FFF2-40B4-BE49-F238E27FC236}">
                  <a16:creationId xmlns:a16="http://schemas.microsoft.com/office/drawing/2014/main" id="{17124951-38F2-8EDB-769C-BE6E357CE199}"/>
                </a:ext>
              </a:extLst>
            </p:cNvPr>
            <p:cNvSpPr/>
            <p:nvPr/>
          </p:nvSpPr>
          <p:spPr>
            <a:xfrm>
              <a:off x="6245461" y="2484393"/>
              <a:ext cx="1905" cy="3810"/>
            </a:xfrm>
            <a:custGeom>
              <a:avLst/>
              <a:gdLst/>
              <a:ahLst/>
              <a:cxnLst/>
              <a:rect l="l" t="t" r="r" b="b"/>
              <a:pathLst>
                <a:path w="1904" h="3810">
                  <a:moveTo>
                    <a:pt x="571" y="0"/>
                  </a:moveTo>
                  <a:lnTo>
                    <a:pt x="279" y="292"/>
                  </a:lnTo>
                  <a:lnTo>
                    <a:pt x="0" y="876"/>
                  </a:lnTo>
                  <a:lnTo>
                    <a:pt x="0" y="2032"/>
                  </a:lnTo>
                  <a:lnTo>
                    <a:pt x="279" y="2895"/>
                  </a:lnTo>
                  <a:lnTo>
                    <a:pt x="571" y="3759"/>
                  </a:lnTo>
                  <a:lnTo>
                    <a:pt x="1435" y="3759"/>
                  </a:lnTo>
                  <a:lnTo>
                    <a:pt x="1143" y="2311"/>
                  </a:lnTo>
                  <a:lnTo>
                    <a:pt x="863" y="1155"/>
                  </a:lnTo>
                  <a:lnTo>
                    <a:pt x="571" y="0"/>
                  </a:lnTo>
                  <a:close/>
                </a:path>
              </a:pathLst>
            </a:custGeom>
            <a:solidFill>
              <a:srgbClr val="9A9D95"/>
            </a:solidFill>
          </p:spPr>
          <p:txBody>
            <a:bodyPr wrap="square" lIns="0" tIns="0" rIns="0" bIns="0" rtlCol="0"/>
            <a:lstStyle/>
            <a:p>
              <a:endParaRPr/>
            </a:p>
          </p:txBody>
        </p:sp>
        <p:sp>
          <p:nvSpPr>
            <p:cNvPr id="2115" name="object 2118">
              <a:extLst>
                <a:ext uri="{FF2B5EF4-FFF2-40B4-BE49-F238E27FC236}">
                  <a16:creationId xmlns:a16="http://schemas.microsoft.com/office/drawing/2014/main" id="{BFBE3137-51BC-3C33-5C09-585A5B8984F0}"/>
                </a:ext>
              </a:extLst>
            </p:cNvPr>
            <p:cNvSpPr/>
            <p:nvPr/>
          </p:nvSpPr>
          <p:spPr>
            <a:xfrm>
              <a:off x="6366760" y="2466491"/>
              <a:ext cx="2540" cy="21590"/>
            </a:xfrm>
            <a:custGeom>
              <a:avLst/>
              <a:gdLst/>
              <a:ahLst/>
              <a:cxnLst/>
              <a:rect l="l" t="t" r="r" b="b"/>
              <a:pathLst>
                <a:path w="2539" h="21589">
                  <a:moveTo>
                    <a:pt x="863" y="0"/>
                  </a:moveTo>
                  <a:lnTo>
                    <a:pt x="0" y="21082"/>
                  </a:lnTo>
                  <a:lnTo>
                    <a:pt x="863" y="21082"/>
                  </a:lnTo>
                  <a:lnTo>
                    <a:pt x="863" y="19926"/>
                  </a:lnTo>
                  <a:lnTo>
                    <a:pt x="1155" y="18770"/>
                  </a:lnTo>
                  <a:lnTo>
                    <a:pt x="1447" y="17907"/>
                  </a:lnTo>
                  <a:lnTo>
                    <a:pt x="1447" y="11836"/>
                  </a:lnTo>
                  <a:lnTo>
                    <a:pt x="2019" y="7797"/>
                  </a:lnTo>
                  <a:lnTo>
                    <a:pt x="2019" y="2019"/>
                  </a:lnTo>
                  <a:lnTo>
                    <a:pt x="1447" y="1155"/>
                  </a:lnTo>
                  <a:lnTo>
                    <a:pt x="863" y="0"/>
                  </a:lnTo>
                  <a:close/>
                </a:path>
              </a:pathLst>
            </a:custGeom>
            <a:solidFill>
              <a:srgbClr val="9C342B"/>
            </a:solidFill>
          </p:spPr>
          <p:txBody>
            <a:bodyPr wrap="square" lIns="0" tIns="0" rIns="0" bIns="0" rtlCol="0"/>
            <a:lstStyle/>
            <a:p>
              <a:endParaRPr/>
            </a:p>
          </p:txBody>
        </p:sp>
        <p:sp>
          <p:nvSpPr>
            <p:cNvPr id="2116" name="object 2119">
              <a:extLst>
                <a:ext uri="{FF2B5EF4-FFF2-40B4-BE49-F238E27FC236}">
                  <a16:creationId xmlns:a16="http://schemas.microsoft.com/office/drawing/2014/main" id="{AA7236F1-AABA-2615-C50E-3D0264636704}"/>
                </a:ext>
              </a:extLst>
            </p:cNvPr>
            <p:cNvSpPr/>
            <p:nvPr/>
          </p:nvSpPr>
          <p:spPr>
            <a:xfrm>
              <a:off x="6186830" y="2481795"/>
              <a:ext cx="217170" cy="6350"/>
            </a:xfrm>
            <a:custGeom>
              <a:avLst/>
              <a:gdLst/>
              <a:ahLst/>
              <a:cxnLst/>
              <a:rect l="l" t="t" r="r" b="b"/>
              <a:pathLst>
                <a:path w="217170" h="6350">
                  <a:moveTo>
                    <a:pt x="850" y="0"/>
                  </a:moveTo>
                  <a:lnTo>
                    <a:pt x="0" y="0"/>
                  </a:lnTo>
                  <a:lnTo>
                    <a:pt x="0" y="4914"/>
                  </a:lnTo>
                  <a:lnTo>
                    <a:pt x="850" y="4914"/>
                  </a:lnTo>
                  <a:lnTo>
                    <a:pt x="850" y="0"/>
                  </a:lnTo>
                  <a:close/>
                </a:path>
                <a:path w="217170" h="6350">
                  <a:moveTo>
                    <a:pt x="216598" y="2895"/>
                  </a:moveTo>
                  <a:lnTo>
                    <a:pt x="215442" y="2895"/>
                  </a:lnTo>
                  <a:lnTo>
                    <a:pt x="215442" y="5778"/>
                  </a:lnTo>
                  <a:lnTo>
                    <a:pt x="215722" y="4622"/>
                  </a:lnTo>
                  <a:lnTo>
                    <a:pt x="216014" y="3759"/>
                  </a:lnTo>
                  <a:lnTo>
                    <a:pt x="216598" y="2895"/>
                  </a:lnTo>
                  <a:close/>
                </a:path>
              </a:pathLst>
            </a:custGeom>
            <a:solidFill>
              <a:srgbClr val="B0B3B3"/>
            </a:solidFill>
          </p:spPr>
          <p:txBody>
            <a:bodyPr wrap="square" lIns="0" tIns="0" rIns="0" bIns="0" rtlCol="0"/>
            <a:lstStyle/>
            <a:p>
              <a:endParaRPr/>
            </a:p>
          </p:txBody>
        </p:sp>
        <p:sp>
          <p:nvSpPr>
            <p:cNvPr id="2117" name="object 2120">
              <a:extLst>
                <a:ext uri="{FF2B5EF4-FFF2-40B4-BE49-F238E27FC236}">
                  <a16:creationId xmlns:a16="http://schemas.microsoft.com/office/drawing/2014/main" id="{EC54FA36-60EE-7D26-AEA3-1E2F4C44F89F}"/>
                </a:ext>
              </a:extLst>
            </p:cNvPr>
            <p:cNvSpPr/>
            <p:nvPr/>
          </p:nvSpPr>
          <p:spPr>
            <a:xfrm>
              <a:off x="6202133" y="2483825"/>
              <a:ext cx="1270" cy="3175"/>
            </a:xfrm>
            <a:custGeom>
              <a:avLst/>
              <a:gdLst/>
              <a:ahLst/>
              <a:cxnLst/>
              <a:rect l="l" t="t" r="r" b="b"/>
              <a:pathLst>
                <a:path w="1270" h="3175">
                  <a:moveTo>
                    <a:pt x="0" y="0"/>
                  </a:moveTo>
                  <a:lnTo>
                    <a:pt x="0" y="2882"/>
                  </a:lnTo>
                  <a:lnTo>
                    <a:pt x="863" y="2882"/>
                  </a:lnTo>
                  <a:lnTo>
                    <a:pt x="571" y="1727"/>
                  </a:lnTo>
                  <a:lnTo>
                    <a:pt x="292" y="863"/>
                  </a:lnTo>
                  <a:lnTo>
                    <a:pt x="0" y="0"/>
                  </a:lnTo>
                  <a:close/>
                </a:path>
              </a:pathLst>
            </a:custGeom>
            <a:solidFill>
              <a:srgbClr val="AAA3AC"/>
            </a:solidFill>
          </p:spPr>
          <p:txBody>
            <a:bodyPr wrap="square" lIns="0" tIns="0" rIns="0" bIns="0" rtlCol="0"/>
            <a:lstStyle/>
            <a:p>
              <a:endParaRPr/>
            </a:p>
          </p:txBody>
        </p:sp>
        <p:sp>
          <p:nvSpPr>
            <p:cNvPr id="2118" name="object 2121">
              <a:extLst>
                <a:ext uri="{FF2B5EF4-FFF2-40B4-BE49-F238E27FC236}">
                  <a16:creationId xmlns:a16="http://schemas.microsoft.com/office/drawing/2014/main" id="{4C9FDFF9-CB7F-C583-9206-C07265B833F0}"/>
                </a:ext>
              </a:extLst>
            </p:cNvPr>
            <p:cNvSpPr/>
            <p:nvPr/>
          </p:nvSpPr>
          <p:spPr>
            <a:xfrm>
              <a:off x="6270581" y="2480064"/>
              <a:ext cx="1270" cy="6985"/>
            </a:xfrm>
            <a:custGeom>
              <a:avLst/>
              <a:gdLst/>
              <a:ahLst/>
              <a:cxnLst/>
              <a:rect l="l" t="t" r="r" b="b"/>
              <a:pathLst>
                <a:path w="1270" h="6985">
                  <a:moveTo>
                    <a:pt x="863" y="0"/>
                  </a:moveTo>
                  <a:lnTo>
                    <a:pt x="0" y="0"/>
                  </a:lnTo>
                  <a:lnTo>
                    <a:pt x="292" y="2019"/>
                  </a:lnTo>
                  <a:lnTo>
                    <a:pt x="863" y="6642"/>
                  </a:lnTo>
                  <a:lnTo>
                    <a:pt x="863" y="0"/>
                  </a:lnTo>
                  <a:close/>
                </a:path>
              </a:pathLst>
            </a:custGeom>
            <a:solidFill>
              <a:srgbClr val="C77662"/>
            </a:solidFill>
          </p:spPr>
          <p:txBody>
            <a:bodyPr wrap="square" lIns="0" tIns="0" rIns="0" bIns="0" rtlCol="0"/>
            <a:lstStyle/>
            <a:p>
              <a:endParaRPr/>
            </a:p>
          </p:txBody>
        </p:sp>
        <p:sp>
          <p:nvSpPr>
            <p:cNvPr id="2119" name="object 2122">
              <a:extLst>
                <a:ext uri="{FF2B5EF4-FFF2-40B4-BE49-F238E27FC236}">
                  <a16:creationId xmlns:a16="http://schemas.microsoft.com/office/drawing/2014/main" id="{53B678A8-33A0-4F9E-8001-41E1AAE0E278}"/>
                </a:ext>
              </a:extLst>
            </p:cNvPr>
            <p:cNvSpPr/>
            <p:nvPr/>
          </p:nvSpPr>
          <p:spPr>
            <a:xfrm>
              <a:off x="6247766" y="2480936"/>
              <a:ext cx="1905" cy="5715"/>
            </a:xfrm>
            <a:custGeom>
              <a:avLst/>
              <a:gdLst/>
              <a:ahLst/>
              <a:cxnLst/>
              <a:rect l="l" t="t" r="r" b="b"/>
              <a:pathLst>
                <a:path w="1904" h="5714">
                  <a:moveTo>
                    <a:pt x="1447" y="0"/>
                  </a:moveTo>
                  <a:lnTo>
                    <a:pt x="584" y="0"/>
                  </a:lnTo>
                  <a:lnTo>
                    <a:pt x="292" y="571"/>
                  </a:lnTo>
                  <a:lnTo>
                    <a:pt x="0" y="1435"/>
                  </a:lnTo>
                  <a:lnTo>
                    <a:pt x="0" y="2311"/>
                  </a:lnTo>
                  <a:lnTo>
                    <a:pt x="584" y="4038"/>
                  </a:lnTo>
                  <a:lnTo>
                    <a:pt x="1155" y="5194"/>
                  </a:lnTo>
                  <a:lnTo>
                    <a:pt x="1155" y="1727"/>
                  </a:lnTo>
                  <a:lnTo>
                    <a:pt x="1447" y="0"/>
                  </a:lnTo>
                  <a:close/>
                </a:path>
              </a:pathLst>
            </a:custGeom>
            <a:solidFill>
              <a:srgbClr val="675352"/>
            </a:solidFill>
          </p:spPr>
          <p:txBody>
            <a:bodyPr wrap="square" lIns="0" tIns="0" rIns="0" bIns="0" rtlCol="0"/>
            <a:lstStyle/>
            <a:p>
              <a:endParaRPr/>
            </a:p>
          </p:txBody>
        </p:sp>
        <p:sp>
          <p:nvSpPr>
            <p:cNvPr id="2120" name="object 2123">
              <a:extLst>
                <a:ext uri="{FF2B5EF4-FFF2-40B4-BE49-F238E27FC236}">
                  <a16:creationId xmlns:a16="http://schemas.microsoft.com/office/drawing/2014/main" id="{3B46117C-6633-D0C0-1CA6-FFE305F7B748}"/>
                </a:ext>
              </a:extLst>
            </p:cNvPr>
            <p:cNvSpPr/>
            <p:nvPr/>
          </p:nvSpPr>
          <p:spPr>
            <a:xfrm>
              <a:off x="6244588" y="2482954"/>
              <a:ext cx="1905" cy="3175"/>
            </a:xfrm>
            <a:custGeom>
              <a:avLst/>
              <a:gdLst/>
              <a:ahLst/>
              <a:cxnLst/>
              <a:rect l="l" t="t" r="r" b="b"/>
              <a:pathLst>
                <a:path w="1904" h="3175">
                  <a:moveTo>
                    <a:pt x="1155" y="0"/>
                  </a:moveTo>
                  <a:lnTo>
                    <a:pt x="0" y="0"/>
                  </a:lnTo>
                  <a:lnTo>
                    <a:pt x="584" y="1727"/>
                  </a:lnTo>
                  <a:lnTo>
                    <a:pt x="863" y="2882"/>
                  </a:lnTo>
                  <a:lnTo>
                    <a:pt x="863" y="2311"/>
                  </a:lnTo>
                  <a:lnTo>
                    <a:pt x="1155" y="1727"/>
                  </a:lnTo>
                  <a:lnTo>
                    <a:pt x="1447" y="1447"/>
                  </a:lnTo>
                  <a:lnTo>
                    <a:pt x="1447" y="292"/>
                  </a:lnTo>
                  <a:lnTo>
                    <a:pt x="1155" y="0"/>
                  </a:lnTo>
                  <a:close/>
                </a:path>
              </a:pathLst>
            </a:custGeom>
            <a:solidFill>
              <a:srgbClr val="AE9FA0"/>
            </a:solidFill>
          </p:spPr>
          <p:txBody>
            <a:bodyPr wrap="square" lIns="0" tIns="0" rIns="0" bIns="0" rtlCol="0"/>
            <a:lstStyle/>
            <a:p>
              <a:endParaRPr/>
            </a:p>
          </p:txBody>
        </p:sp>
        <p:sp>
          <p:nvSpPr>
            <p:cNvPr id="2121" name="object 2124">
              <a:extLst>
                <a:ext uri="{FF2B5EF4-FFF2-40B4-BE49-F238E27FC236}">
                  <a16:creationId xmlns:a16="http://schemas.microsoft.com/office/drawing/2014/main" id="{68D32645-8037-16B9-217E-51736E6B0577}"/>
                </a:ext>
              </a:extLst>
            </p:cNvPr>
            <p:cNvSpPr/>
            <p:nvPr/>
          </p:nvSpPr>
          <p:spPr>
            <a:xfrm>
              <a:off x="6401413" y="2476023"/>
              <a:ext cx="1270" cy="8890"/>
            </a:xfrm>
            <a:custGeom>
              <a:avLst/>
              <a:gdLst/>
              <a:ahLst/>
              <a:cxnLst/>
              <a:rect l="l" t="t" r="r" b="b"/>
              <a:pathLst>
                <a:path w="1270" h="8889">
                  <a:moveTo>
                    <a:pt x="876" y="0"/>
                  </a:moveTo>
                  <a:lnTo>
                    <a:pt x="571" y="2882"/>
                  </a:lnTo>
                  <a:lnTo>
                    <a:pt x="0" y="8661"/>
                  </a:lnTo>
                  <a:lnTo>
                    <a:pt x="876" y="8661"/>
                  </a:lnTo>
                  <a:lnTo>
                    <a:pt x="876" y="0"/>
                  </a:lnTo>
                  <a:close/>
                </a:path>
              </a:pathLst>
            </a:custGeom>
            <a:solidFill>
              <a:srgbClr val="818485"/>
            </a:solidFill>
          </p:spPr>
          <p:txBody>
            <a:bodyPr wrap="square" lIns="0" tIns="0" rIns="0" bIns="0" rtlCol="0"/>
            <a:lstStyle/>
            <a:p>
              <a:endParaRPr/>
            </a:p>
          </p:txBody>
        </p:sp>
        <p:sp>
          <p:nvSpPr>
            <p:cNvPr id="2122" name="object 2125">
              <a:extLst>
                <a:ext uri="{FF2B5EF4-FFF2-40B4-BE49-F238E27FC236}">
                  <a16:creationId xmlns:a16="http://schemas.microsoft.com/office/drawing/2014/main" id="{5518063A-2C70-FEC0-8F21-E73202BF66F4}"/>
                </a:ext>
              </a:extLst>
            </p:cNvPr>
            <p:cNvSpPr/>
            <p:nvPr/>
          </p:nvSpPr>
          <p:spPr>
            <a:xfrm>
              <a:off x="6402285" y="2481795"/>
              <a:ext cx="1270" cy="3175"/>
            </a:xfrm>
            <a:custGeom>
              <a:avLst/>
              <a:gdLst/>
              <a:ahLst/>
              <a:cxnLst/>
              <a:rect l="l" t="t" r="r" b="b"/>
              <a:pathLst>
                <a:path w="1270" h="3175">
                  <a:moveTo>
                    <a:pt x="1155" y="0"/>
                  </a:moveTo>
                  <a:lnTo>
                    <a:pt x="0" y="0"/>
                  </a:lnTo>
                  <a:lnTo>
                    <a:pt x="0" y="2882"/>
                  </a:lnTo>
                  <a:lnTo>
                    <a:pt x="1155" y="2882"/>
                  </a:lnTo>
                  <a:lnTo>
                    <a:pt x="1155" y="0"/>
                  </a:lnTo>
                  <a:close/>
                </a:path>
              </a:pathLst>
            </a:custGeom>
            <a:solidFill>
              <a:srgbClr val="A1A4A5"/>
            </a:solidFill>
          </p:spPr>
          <p:txBody>
            <a:bodyPr wrap="square" lIns="0" tIns="0" rIns="0" bIns="0" rtlCol="0"/>
            <a:lstStyle/>
            <a:p>
              <a:endParaRPr/>
            </a:p>
          </p:txBody>
        </p:sp>
        <p:sp>
          <p:nvSpPr>
            <p:cNvPr id="2123" name="object 2126">
              <a:extLst>
                <a:ext uri="{FF2B5EF4-FFF2-40B4-BE49-F238E27FC236}">
                  <a16:creationId xmlns:a16="http://schemas.microsoft.com/office/drawing/2014/main" id="{C293633A-3C4A-EF29-DCB5-3DE82AC43E3D}"/>
                </a:ext>
              </a:extLst>
            </p:cNvPr>
            <p:cNvSpPr/>
            <p:nvPr/>
          </p:nvSpPr>
          <p:spPr>
            <a:xfrm>
              <a:off x="6245461" y="2478911"/>
              <a:ext cx="1270" cy="4445"/>
            </a:xfrm>
            <a:custGeom>
              <a:avLst/>
              <a:gdLst/>
              <a:ahLst/>
              <a:cxnLst/>
              <a:rect l="l" t="t" r="r" b="b"/>
              <a:pathLst>
                <a:path w="1270" h="4444">
                  <a:moveTo>
                    <a:pt x="571" y="4038"/>
                  </a:moveTo>
                  <a:lnTo>
                    <a:pt x="279" y="4038"/>
                  </a:lnTo>
                  <a:lnTo>
                    <a:pt x="571" y="4330"/>
                  </a:lnTo>
                  <a:lnTo>
                    <a:pt x="571" y="4038"/>
                  </a:lnTo>
                  <a:close/>
                </a:path>
                <a:path w="1270" h="4444">
                  <a:moveTo>
                    <a:pt x="863" y="0"/>
                  </a:moveTo>
                  <a:lnTo>
                    <a:pt x="0" y="0"/>
                  </a:lnTo>
                  <a:lnTo>
                    <a:pt x="0" y="4038"/>
                  </a:lnTo>
                  <a:lnTo>
                    <a:pt x="863" y="4038"/>
                  </a:lnTo>
                  <a:lnTo>
                    <a:pt x="863" y="0"/>
                  </a:lnTo>
                  <a:close/>
                </a:path>
              </a:pathLst>
            </a:custGeom>
            <a:solidFill>
              <a:srgbClr val="818485"/>
            </a:solidFill>
          </p:spPr>
          <p:txBody>
            <a:bodyPr wrap="square" lIns="0" tIns="0" rIns="0" bIns="0" rtlCol="0"/>
            <a:lstStyle/>
            <a:p>
              <a:endParaRPr/>
            </a:p>
          </p:txBody>
        </p:sp>
        <p:sp>
          <p:nvSpPr>
            <p:cNvPr id="2124" name="object 2127">
              <a:extLst>
                <a:ext uri="{FF2B5EF4-FFF2-40B4-BE49-F238E27FC236}">
                  <a16:creationId xmlns:a16="http://schemas.microsoft.com/office/drawing/2014/main" id="{D3E3F55D-1E63-42D5-0A68-9513E2736B3A}"/>
                </a:ext>
              </a:extLst>
            </p:cNvPr>
            <p:cNvSpPr/>
            <p:nvPr/>
          </p:nvSpPr>
          <p:spPr>
            <a:xfrm>
              <a:off x="6246318" y="2476016"/>
              <a:ext cx="2540" cy="7620"/>
            </a:xfrm>
            <a:custGeom>
              <a:avLst/>
              <a:gdLst/>
              <a:ahLst/>
              <a:cxnLst/>
              <a:rect l="l" t="t" r="r" b="b"/>
              <a:pathLst>
                <a:path w="2539" h="7619">
                  <a:moveTo>
                    <a:pt x="1155" y="0"/>
                  </a:moveTo>
                  <a:lnTo>
                    <a:pt x="0" y="0"/>
                  </a:lnTo>
                  <a:lnTo>
                    <a:pt x="0" y="4051"/>
                  </a:lnTo>
                  <a:lnTo>
                    <a:pt x="584" y="5778"/>
                  </a:lnTo>
                  <a:lnTo>
                    <a:pt x="1155" y="6934"/>
                  </a:lnTo>
                  <a:lnTo>
                    <a:pt x="1447" y="7226"/>
                  </a:lnTo>
                  <a:lnTo>
                    <a:pt x="1447" y="6362"/>
                  </a:lnTo>
                  <a:lnTo>
                    <a:pt x="1739" y="5499"/>
                  </a:lnTo>
                  <a:lnTo>
                    <a:pt x="2019" y="4914"/>
                  </a:lnTo>
                  <a:lnTo>
                    <a:pt x="2019" y="2895"/>
                  </a:lnTo>
                  <a:lnTo>
                    <a:pt x="1155" y="2895"/>
                  </a:lnTo>
                  <a:lnTo>
                    <a:pt x="1155" y="0"/>
                  </a:lnTo>
                  <a:close/>
                </a:path>
              </a:pathLst>
            </a:custGeom>
            <a:solidFill>
              <a:srgbClr val="756766"/>
            </a:solidFill>
          </p:spPr>
          <p:txBody>
            <a:bodyPr wrap="square" lIns="0" tIns="0" rIns="0" bIns="0" rtlCol="0"/>
            <a:lstStyle/>
            <a:p>
              <a:endParaRPr/>
            </a:p>
          </p:txBody>
        </p:sp>
        <p:sp>
          <p:nvSpPr>
            <p:cNvPr id="2125" name="object 2128">
              <a:extLst>
                <a:ext uri="{FF2B5EF4-FFF2-40B4-BE49-F238E27FC236}">
                  <a16:creationId xmlns:a16="http://schemas.microsoft.com/office/drawing/2014/main" id="{FD6D798D-417F-8DD7-4D7A-A478B91D4838}"/>
                </a:ext>
              </a:extLst>
            </p:cNvPr>
            <p:cNvSpPr/>
            <p:nvPr/>
          </p:nvSpPr>
          <p:spPr>
            <a:xfrm>
              <a:off x="6148119" y="1765541"/>
              <a:ext cx="55880" cy="717550"/>
            </a:xfrm>
            <a:custGeom>
              <a:avLst/>
              <a:gdLst/>
              <a:ahLst/>
              <a:cxnLst/>
              <a:rect l="l" t="t" r="r" b="b"/>
              <a:pathLst>
                <a:path w="55879" h="717550">
                  <a:moveTo>
                    <a:pt x="48818" y="544995"/>
                  </a:moveTo>
                  <a:lnTo>
                    <a:pt x="48526" y="547014"/>
                  </a:lnTo>
                  <a:lnTo>
                    <a:pt x="50838" y="553656"/>
                  </a:lnTo>
                  <a:lnTo>
                    <a:pt x="49098" y="554520"/>
                  </a:lnTo>
                  <a:lnTo>
                    <a:pt x="49974" y="559714"/>
                  </a:lnTo>
                  <a:lnTo>
                    <a:pt x="49974" y="563181"/>
                  </a:lnTo>
                  <a:lnTo>
                    <a:pt x="49098" y="568096"/>
                  </a:lnTo>
                  <a:lnTo>
                    <a:pt x="49682" y="568096"/>
                  </a:lnTo>
                  <a:lnTo>
                    <a:pt x="50838" y="568667"/>
                  </a:lnTo>
                  <a:lnTo>
                    <a:pt x="50838" y="583107"/>
                  </a:lnTo>
                  <a:lnTo>
                    <a:pt x="51130" y="590334"/>
                  </a:lnTo>
                  <a:lnTo>
                    <a:pt x="49098" y="590334"/>
                  </a:lnTo>
                  <a:lnTo>
                    <a:pt x="48526" y="593509"/>
                  </a:lnTo>
                  <a:lnTo>
                    <a:pt x="48818" y="594956"/>
                  </a:lnTo>
                  <a:lnTo>
                    <a:pt x="50253" y="597839"/>
                  </a:lnTo>
                  <a:lnTo>
                    <a:pt x="47371" y="597839"/>
                  </a:lnTo>
                  <a:lnTo>
                    <a:pt x="47371" y="598995"/>
                  </a:lnTo>
                  <a:lnTo>
                    <a:pt x="49098" y="598995"/>
                  </a:lnTo>
                  <a:lnTo>
                    <a:pt x="48234" y="600443"/>
                  </a:lnTo>
                  <a:lnTo>
                    <a:pt x="46215" y="601306"/>
                  </a:lnTo>
                  <a:lnTo>
                    <a:pt x="47371" y="601891"/>
                  </a:lnTo>
                  <a:lnTo>
                    <a:pt x="48234" y="602462"/>
                  </a:lnTo>
                  <a:lnTo>
                    <a:pt x="48234" y="606501"/>
                  </a:lnTo>
                  <a:lnTo>
                    <a:pt x="43903" y="608241"/>
                  </a:lnTo>
                  <a:lnTo>
                    <a:pt x="44196" y="608533"/>
                  </a:lnTo>
                  <a:lnTo>
                    <a:pt x="44767" y="608812"/>
                  </a:lnTo>
                  <a:lnTo>
                    <a:pt x="45351" y="609396"/>
                  </a:lnTo>
                  <a:lnTo>
                    <a:pt x="45351" y="610552"/>
                  </a:lnTo>
                  <a:lnTo>
                    <a:pt x="43332" y="610552"/>
                  </a:lnTo>
                  <a:lnTo>
                    <a:pt x="42456" y="622973"/>
                  </a:lnTo>
                  <a:lnTo>
                    <a:pt x="42456" y="624992"/>
                  </a:lnTo>
                  <a:lnTo>
                    <a:pt x="43332" y="634517"/>
                  </a:lnTo>
                  <a:lnTo>
                    <a:pt x="43332" y="640295"/>
                  </a:lnTo>
                  <a:lnTo>
                    <a:pt x="43903" y="647230"/>
                  </a:lnTo>
                  <a:lnTo>
                    <a:pt x="44488" y="650989"/>
                  </a:lnTo>
                  <a:lnTo>
                    <a:pt x="44488" y="651852"/>
                  </a:lnTo>
                  <a:lnTo>
                    <a:pt x="45351" y="664273"/>
                  </a:lnTo>
                  <a:lnTo>
                    <a:pt x="45351" y="666292"/>
                  </a:lnTo>
                  <a:lnTo>
                    <a:pt x="46215" y="666292"/>
                  </a:lnTo>
                  <a:lnTo>
                    <a:pt x="46215" y="670052"/>
                  </a:lnTo>
                  <a:lnTo>
                    <a:pt x="45351" y="670052"/>
                  </a:lnTo>
                  <a:lnTo>
                    <a:pt x="45351" y="671207"/>
                  </a:lnTo>
                  <a:lnTo>
                    <a:pt x="46215" y="684491"/>
                  </a:lnTo>
                  <a:lnTo>
                    <a:pt x="46215" y="687374"/>
                  </a:lnTo>
                  <a:lnTo>
                    <a:pt x="47678" y="693084"/>
                  </a:lnTo>
                  <a:lnTo>
                    <a:pt x="49680" y="699901"/>
                  </a:lnTo>
                  <a:lnTo>
                    <a:pt x="51899" y="707964"/>
                  </a:lnTo>
                  <a:lnTo>
                    <a:pt x="54013" y="717410"/>
                  </a:lnTo>
                  <a:lnTo>
                    <a:pt x="51630" y="687374"/>
                  </a:lnTo>
                  <a:lnTo>
                    <a:pt x="51562" y="684491"/>
                  </a:lnTo>
                  <a:lnTo>
                    <a:pt x="51160" y="656651"/>
                  </a:lnTo>
                  <a:lnTo>
                    <a:pt x="52511" y="626393"/>
                  </a:lnTo>
                  <a:lnTo>
                    <a:pt x="55460" y="596112"/>
                  </a:lnTo>
                  <a:lnTo>
                    <a:pt x="54924" y="571207"/>
                  </a:lnTo>
                  <a:lnTo>
                    <a:pt x="53512" y="545858"/>
                  </a:lnTo>
                  <a:lnTo>
                    <a:pt x="51130" y="545858"/>
                  </a:lnTo>
                  <a:lnTo>
                    <a:pt x="49390" y="545274"/>
                  </a:lnTo>
                  <a:lnTo>
                    <a:pt x="48818" y="544995"/>
                  </a:lnTo>
                  <a:close/>
                </a:path>
                <a:path w="55879" h="717550">
                  <a:moveTo>
                    <a:pt x="46764" y="252425"/>
                  </a:moveTo>
                  <a:lnTo>
                    <a:pt x="30327" y="252425"/>
                  </a:lnTo>
                  <a:lnTo>
                    <a:pt x="31483" y="252996"/>
                  </a:lnTo>
                  <a:lnTo>
                    <a:pt x="34154" y="268646"/>
                  </a:lnTo>
                  <a:lnTo>
                    <a:pt x="36145" y="284375"/>
                  </a:lnTo>
                  <a:lnTo>
                    <a:pt x="37555" y="300441"/>
                  </a:lnTo>
                  <a:lnTo>
                    <a:pt x="38417" y="315963"/>
                  </a:lnTo>
                  <a:lnTo>
                    <a:pt x="36690" y="316826"/>
                  </a:lnTo>
                  <a:lnTo>
                    <a:pt x="35814" y="320865"/>
                  </a:lnTo>
                  <a:lnTo>
                    <a:pt x="34658" y="329247"/>
                  </a:lnTo>
                  <a:lnTo>
                    <a:pt x="35242" y="329539"/>
                  </a:lnTo>
                  <a:lnTo>
                    <a:pt x="36969" y="330111"/>
                  </a:lnTo>
                  <a:lnTo>
                    <a:pt x="36106" y="330695"/>
                  </a:lnTo>
                  <a:lnTo>
                    <a:pt x="34950" y="331838"/>
                  </a:lnTo>
                  <a:lnTo>
                    <a:pt x="35771" y="345576"/>
                  </a:lnTo>
                  <a:lnTo>
                    <a:pt x="35858" y="359422"/>
                  </a:lnTo>
                  <a:lnTo>
                    <a:pt x="35564" y="373268"/>
                  </a:lnTo>
                  <a:lnTo>
                    <a:pt x="35242" y="387007"/>
                  </a:lnTo>
                  <a:lnTo>
                    <a:pt x="36106" y="399719"/>
                  </a:lnTo>
                  <a:lnTo>
                    <a:pt x="37553" y="403466"/>
                  </a:lnTo>
                  <a:lnTo>
                    <a:pt x="34658" y="403466"/>
                  </a:lnTo>
                  <a:lnTo>
                    <a:pt x="35534" y="405206"/>
                  </a:lnTo>
                  <a:lnTo>
                    <a:pt x="37261" y="405206"/>
                  </a:lnTo>
                  <a:lnTo>
                    <a:pt x="36969" y="410400"/>
                  </a:lnTo>
                  <a:lnTo>
                    <a:pt x="34658" y="411264"/>
                  </a:lnTo>
                  <a:lnTo>
                    <a:pt x="36690" y="417042"/>
                  </a:lnTo>
                  <a:lnTo>
                    <a:pt x="34658" y="417042"/>
                  </a:lnTo>
                  <a:lnTo>
                    <a:pt x="34950" y="420801"/>
                  </a:lnTo>
                  <a:lnTo>
                    <a:pt x="36106" y="422529"/>
                  </a:lnTo>
                  <a:lnTo>
                    <a:pt x="34950" y="423113"/>
                  </a:lnTo>
                  <a:lnTo>
                    <a:pt x="34761" y="423482"/>
                  </a:lnTo>
                  <a:lnTo>
                    <a:pt x="34658" y="430326"/>
                  </a:lnTo>
                  <a:lnTo>
                    <a:pt x="36398" y="431190"/>
                  </a:lnTo>
                  <a:lnTo>
                    <a:pt x="35242" y="433222"/>
                  </a:lnTo>
                  <a:lnTo>
                    <a:pt x="34950" y="435533"/>
                  </a:lnTo>
                  <a:lnTo>
                    <a:pt x="37261" y="436968"/>
                  </a:lnTo>
                  <a:lnTo>
                    <a:pt x="35534" y="443903"/>
                  </a:lnTo>
                  <a:lnTo>
                    <a:pt x="37553" y="450253"/>
                  </a:lnTo>
                  <a:lnTo>
                    <a:pt x="39573" y="456323"/>
                  </a:lnTo>
                  <a:lnTo>
                    <a:pt x="37553" y="456323"/>
                  </a:lnTo>
                  <a:lnTo>
                    <a:pt x="37553" y="460362"/>
                  </a:lnTo>
                  <a:lnTo>
                    <a:pt x="39573" y="460362"/>
                  </a:lnTo>
                  <a:lnTo>
                    <a:pt x="39865" y="462965"/>
                  </a:lnTo>
                  <a:lnTo>
                    <a:pt x="40436" y="465848"/>
                  </a:lnTo>
                  <a:lnTo>
                    <a:pt x="38709" y="467588"/>
                  </a:lnTo>
                  <a:lnTo>
                    <a:pt x="41592" y="477405"/>
                  </a:lnTo>
                  <a:lnTo>
                    <a:pt x="43332" y="482320"/>
                  </a:lnTo>
                  <a:lnTo>
                    <a:pt x="40436" y="482320"/>
                  </a:lnTo>
                  <a:lnTo>
                    <a:pt x="40436" y="483755"/>
                  </a:lnTo>
                  <a:lnTo>
                    <a:pt x="42456" y="485495"/>
                  </a:lnTo>
                  <a:lnTo>
                    <a:pt x="42456" y="488099"/>
                  </a:lnTo>
                  <a:lnTo>
                    <a:pt x="44488" y="488099"/>
                  </a:lnTo>
                  <a:lnTo>
                    <a:pt x="43903" y="489826"/>
                  </a:lnTo>
                  <a:lnTo>
                    <a:pt x="42748" y="493864"/>
                  </a:lnTo>
                  <a:lnTo>
                    <a:pt x="44488" y="494449"/>
                  </a:lnTo>
                  <a:lnTo>
                    <a:pt x="45351" y="495020"/>
                  </a:lnTo>
                  <a:lnTo>
                    <a:pt x="45282" y="507064"/>
                  </a:lnTo>
                  <a:lnTo>
                    <a:pt x="46323" y="519461"/>
                  </a:lnTo>
                  <a:lnTo>
                    <a:pt x="47744" y="531696"/>
                  </a:lnTo>
                  <a:lnTo>
                    <a:pt x="48818" y="543255"/>
                  </a:lnTo>
                  <a:lnTo>
                    <a:pt x="49390" y="543547"/>
                  </a:lnTo>
                  <a:lnTo>
                    <a:pt x="51130" y="544118"/>
                  </a:lnTo>
                  <a:lnTo>
                    <a:pt x="51130" y="545858"/>
                  </a:lnTo>
                  <a:lnTo>
                    <a:pt x="53512" y="545858"/>
                  </a:lnTo>
                  <a:lnTo>
                    <a:pt x="51683" y="521501"/>
                  </a:lnTo>
                  <a:lnTo>
                    <a:pt x="49682" y="496760"/>
                  </a:lnTo>
                  <a:lnTo>
                    <a:pt x="49716" y="493864"/>
                  </a:lnTo>
                  <a:lnTo>
                    <a:pt x="50253" y="489242"/>
                  </a:lnTo>
                  <a:lnTo>
                    <a:pt x="48234" y="489242"/>
                  </a:lnTo>
                  <a:lnTo>
                    <a:pt x="47663" y="486943"/>
                  </a:lnTo>
                  <a:lnTo>
                    <a:pt x="47371" y="486067"/>
                  </a:lnTo>
                  <a:lnTo>
                    <a:pt x="49098" y="485203"/>
                  </a:lnTo>
                  <a:lnTo>
                    <a:pt x="46507" y="477405"/>
                  </a:lnTo>
                  <a:lnTo>
                    <a:pt x="46786" y="476834"/>
                  </a:lnTo>
                  <a:lnTo>
                    <a:pt x="47942" y="475678"/>
                  </a:lnTo>
                  <a:lnTo>
                    <a:pt x="47166" y="472176"/>
                  </a:lnTo>
                  <a:lnTo>
                    <a:pt x="46066" y="458523"/>
                  </a:lnTo>
                  <a:lnTo>
                    <a:pt x="43725" y="420801"/>
                  </a:lnTo>
                  <a:lnTo>
                    <a:pt x="39865" y="355815"/>
                  </a:lnTo>
                  <a:lnTo>
                    <a:pt x="41592" y="333286"/>
                  </a:lnTo>
                  <a:lnTo>
                    <a:pt x="41884" y="332994"/>
                  </a:lnTo>
                  <a:lnTo>
                    <a:pt x="43040" y="332422"/>
                  </a:lnTo>
                  <a:lnTo>
                    <a:pt x="42748" y="328955"/>
                  </a:lnTo>
                  <a:lnTo>
                    <a:pt x="42456" y="325780"/>
                  </a:lnTo>
                  <a:lnTo>
                    <a:pt x="42456" y="322605"/>
                  </a:lnTo>
                  <a:lnTo>
                    <a:pt x="42748" y="322021"/>
                  </a:lnTo>
                  <a:lnTo>
                    <a:pt x="43903" y="321449"/>
                  </a:lnTo>
                  <a:lnTo>
                    <a:pt x="43332" y="320586"/>
                  </a:lnTo>
                  <a:lnTo>
                    <a:pt x="42748" y="318846"/>
                  </a:lnTo>
                  <a:lnTo>
                    <a:pt x="44454" y="300156"/>
                  </a:lnTo>
                  <a:lnTo>
                    <a:pt x="45415" y="287477"/>
                  </a:lnTo>
                  <a:lnTo>
                    <a:pt x="46073" y="273808"/>
                  </a:lnTo>
                  <a:lnTo>
                    <a:pt x="46676" y="256463"/>
                  </a:lnTo>
                  <a:lnTo>
                    <a:pt x="46764" y="252425"/>
                  </a:lnTo>
                  <a:close/>
                </a:path>
                <a:path w="55879" h="717550">
                  <a:moveTo>
                    <a:pt x="1155" y="0"/>
                  </a:moveTo>
                  <a:lnTo>
                    <a:pt x="0" y="0"/>
                  </a:lnTo>
                  <a:lnTo>
                    <a:pt x="0" y="5778"/>
                  </a:lnTo>
                  <a:lnTo>
                    <a:pt x="584" y="7505"/>
                  </a:lnTo>
                  <a:lnTo>
                    <a:pt x="1155" y="8661"/>
                  </a:lnTo>
                  <a:lnTo>
                    <a:pt x="1447" y="9817"/>
                  </a:lnTo>
                  <a:lnTo>
                    <a:pt x="2032" y="12700"/>
                  </a:lnTo>
                  <a:lnTo>
                    <a:pt x="2032" y="15595"/>
                  </a:lnTo>
                  <a:lnTo>
                    <a:pt x="6724" y="35144"/>
                  </a:lnTo>
                  <a:lnTo>
                    <a:pt x="9280" y="46353"/>
                  </a:lnTo>
                  <a:lnTo>
                    <a:pt x="10593" y="53444"/>
                  </a:lnTo>
                  <a:lnTo>
                    <a:pt x="11557" y="60642"/>
                  </a:lnTo>
                  <a:lnTo>
                    <a:pt x="13284" y="61518"/>
                  </a:lnTo>
                  <a:lnTo>
                    <a:pt x="13004" y="67005"/>
                  </a:lnTo>
                  <a:lnTo>
                    <a:pt x="14732" y="75095"/>
                  </a:lnTo>
                  <a:lnTo>
                    <a:pt x="16471" y="79997"/>
                  </a:lnTo>
                  <a:lnTo>
                    <a:pt x="14439" y="79997"/>
                  </a:lnTo>
                  <a:lnTo>
                    <a:pt x="15024" y="85775"/>
                  </a:lnTo>
                  <a:lnTo>
                    <a:pt x="15595" y="88658"/>
                  </a:lnTo>
                  <a:lnTo>
                    <a:pt x="17335" y="88658"/>
                  </a:lnTo>
                  <a:lnTo>
                    <a:pt x="17318" y="109237"/>
                  </a:lnTo>
                  <a:lnTo>
                    <a:pt x="21521" y="130651"/>
                  </a:lnTo>
                  <a:lnTo>
                    <a:pt x="24641" y="152227"/>
                  </a:lnTo>
                  <a:lnTo>
                    <a:pt x="21374" y="173291"/>
                  </a:lnTo>
                  <a:lnTo>
                    <a:pt x="24269" y="173291"/>
                  </a:lnTo>
                  <a:lnTo>
                    <a:pt x="23393" y="175310"/>
                  </a:lnTo>
                  <a:lnTo>
                    <a:pt x="20510" y="177901"/>
                  </a:lnTo>
                  <a:lnTo>
                    <a:pt x="20616" y="203247"/>
                  </a:lnTo>
                  <a:lnTo>
                    <a:pt x="21201" y="216488"/>
                  </a:lnTo>
                  <a:lnTo>
                    <a:pt x="23114" y="228155"/>
                  </a:lnTo>
                  <a:lnTo>
                    <a:pt x="20218" y="228155"/>
                  </a:lnTo>
                  <a:lnTo>
                    <a:pt x="20218" y="229311"/>
                  </a:lnTo>
                  <a:lnTo>
                    <a:pt x="22237" y="229311"/>
                  </a:lnTo>
                  <a:lnTo>
                    <a:pt x="22237" y="231051"/>
                  </a:lnTo>
                  <a:lnTo>
                    <a:pt x="24269" y="231051"/>
                  </a:lnTo>
                  <a:lnTo>
                    <a:pt x="24077" y="237599"/>
                  </a:lnTo>
                  <a:lnTo>
                    <a:pt x="24484" y="244659"/>
                  </a:lnTo>
                  <a:lnTo>
                    <a:pt x="25650" y="251557"/>
                  </a:lnTo>
                  <a:lnTo>
                    <a:pt x="27736" y="257619"/>
                  </a:lnTo>
                  <a:lnTo>
                    <a:pt x="28879" y="256463"/>
                  </a:lnTo>
                  <a:lnTo>
                    <a:pt x="30035" y="252425"/>
                  </a:lnTo>
                  <a:lnTo>
                    <a:pt x="46764" y="252425"/>
                  </a:lnTo>
                  <a:lnTo>
                    <a:pt x="46375" y="237599"/>
                  </a:lnTo>
                  <a:lnTo>
                    <a:pt x="45454" y="213036"/>
                  </a:lnTo>
                  <a:lnTo>
                    <a:pt x="43581" y="188102"/>
                  </a:lnTo>
                  <a:lnTo>
                    <a:pt x="42407" y="183108"/>
                  </a:lnTo>
                  <a:lnTo>
                    <a:pt x="37553" y="183108"/>
                  </a:lnTo>
                  <a:lnTo>
                    <a:pt x="37553" y="178485"/>
                  </a:lnTo>
                  <a:lnTo>
                    <a:pt x="38417" y="177901"/>
                  </a:lnTo>
                  <a:lnTo>
                    <a:pt x="37261" y="177330"/>
                  </a:lnTo>
                  <a:lnTo>
                    <a:pt x="36690" y="177330"/>
                  </a:lnTo>
                  <a:lnTo>
                    <a:pt x="37125" y="154618"/>
                  </a:lnTo>
                  <a:lnTo>
                    <a:pt x="36720" y="131662"/>
                  </a:lnTo>
                  <a:lnTo>
                    <a:pt x="34856" y="108651"/>
                  </a:lnTo>
                  <a:lnTo>
                    <a:pt x="30911" y="85775"/>
                  </a:lnTo>
                  <a:lnTo>
                    <a:pt x="28016" y="84328"/>
                  </a:lnTo>
                  <a:lnTo>
                    <a:pt x="25425" y="79997"/>
                  </a:lnTo>
                  <a:lnTo>
                    <a:pt x="21477" y="63721"/>
                  </a:lnTo>
                  <a:lnTo>
                    <a:pt x="17046" y="47039"/>
                  </a:lnTo>
                  <a:lnTo>
                    <a:pt x="11534" y="30735"/>
                  </a:lnTo>
                  <a:lnTo>
                    <a:pt x="4343" y="15595"/>
                  </a:lnTo>
                  <a:lnTo>
                    <a:pt x="2032" y="5194"/>
                  </a:lnTo>
                  <a:lnTo>
                    <a:pt x="1155" y="0"/>
                  </a:lnTo>
                  <a:close/>
                </a:path>
                <a:path w="55879" h="717550">
                  <a:moveTo>
                    <a:pt x="40436" y="174726"/>
                  </a:moveTo>
                  <a:lnTo>
                    <a:pt x="40030" y="178485"/>
                  </a:lnTo>
                  <a:lnTo>
                    <a:pt x="39573" y="183108"/>
                  </a:lnTo>
                  <a:lnTo>
                    <a:pt x="42407" y="183108"/>
                  </a:lnTo>
                  <a:lnTo>
                    <a:pt x="40436" y="174726"/>
                  </a:lnTo>
                  <a:close/>
                </a:path>
              </a:pathLst>
            </a:custGeom>
            <a:solidFill>
              <a:srgbClr val="999C9D"/>
            </a:solidFill>
          </p:spPr>
          <p:txBody>
            <a:bodyPr wrap="square" lIns="0" tIns="0" rIns="0" bIns="0" rtlCol="0"/>
            <a:lstStyle/>
            <a:p>
              <a:endParaRPr/>
            </a:p>
          </p:txBody>
        </p:sp>
        <p:sp>
          <p:nvSpPr>
            <p:cNvPr id="2126" name="object 2129">
              <a:extLst>
                <a:ext uri="{FF2B5EF4-FFF2-40B4-BE49-F238E27FC236}">
                  <a16:creationId xmlns:a16="http://schemas.microsoft.com/office/drawing/2014/main" id="{38DEBE2A-A385-45ED-09AA-1E9E4E4A0409}"/>
                </a:ext>
              </a:extLst>
            </p:cNvPr>
            <p:cNvSpPr/>
            <p:nvPr/>
          </p:nvSpPr>
          <p:spPr>
            <a:xfrm>
              <a:off x="6243432" y="2477467"/>
              <a:ext cx="2540" cy="5715"/>
            </a:xfrm>
            <a:custGeom>
              <a:avLst/>
              <a:gdLst/>
              <a:ahLst/>
              <a:cxnLst/>
              <a:rect l="l" t="t" r="r" b="b"/>
              <a:pathLst>
                <a:path w="2539" h="5714">
                  <a:moveTo>
                    <a:pt x="1155" y="0"/>
                  </a:moveTo>
                  <a:lnTo>
                    <a:pt x="0" y="0"/>
                  </a:lnTo>
                  <a:lnTo>
                    <a:pt x="584" y="3467"/>
                  </a:lnTo>
                  <a:lnTo>
                    <a:pt x="1155" y="5486"/>
                  </a:lnTo>
                  <a:lnTo>
                    <a:pt x="2019" y="5486"/>
                  </a:lnTo>
                  <a:lnTo>
                    <a:pt x="2019" y="1155"/>
                  </a:lnTo>
                  <a:lnTo>
                    <a:pt x="1739" y="571"/>
                  </a:lnTo>
                  <a:lnTo>
                    <a:pt x="1155" y="0"/>
                  </a:lnTo>
                  <a:close/>
                </a:path>
              </a:pathLst>
            </a:custGeom>
            <a:solidFill>
              <a:srgbClr val="A1A4A5"/>
            </a:solidFill>
          </p:spPr>
          <p:txBody>
            <a:bodyPr wrap="square" lIns="0" tIns="0" rIns="0" bIns="0" rtlCol="0"/>
            <a:lstStyle/>
            <a:p>
              <a:endParaRPr/>
            </a:p>
          </p:txBody>
        </p:sp>
        <p:sp>
          <p:nvSpPr>
            <p:cNvPr id="2127" name="object 2130">
              <a:extLst>
                <a:ext uri="{FF2B5EF4-FFF2-40B4-BE49-F238E27FC236}">
                  <a16:creationId xmlns:a16="http://schemas.microsoft.com/office/drawing/2014/main" id="{2EE4621C-CCF4-487B-278B-6A6640B097B4}"/>
                </a:ext>
              </a:extLst>
            </p:cNvPr>
            <p:cNvSpPr/>
            <p:nvPr/>
          </p:nvSpPr>
          <p:spPr>
            <a:xfrm>
              <a:off x="6246322" y="2480071"/>
              <a:ext cx="1270" cy="3175"/>
            </a:xfrm>
            <a:custGeom>
              <a:avLst/>
              <a:gdLst/>
              <a:ahLst/>
              <a:cxnLst/>
              <a:rect l="l" t="t" r="r" b="b"/>
              <a:pathLst>
                <a:path w="1270" h="3175">
                  <a:moveTo>
                    <a:pt x="0" y="0"/>
                  </a:moveTo>
                  <a:lnTo>
                    <a:pt x="0" y="2882"/>
                  </a:lnTo>
                  <a:lnTo>
                    <a:pt x="1155" y="2882"/>
                  </a:lnTo>
                  <a:lnTo>
                    <a:pt x="571" y="1727"/>
                  </a:lnTo>
                  <a:lnTo>
                    <a:pt x="292" y="863"/>
                  </a:lnTo>
                  <a:lnTo>
                    <a:pt x="0" y="0"/>
                  </a:lnTo>
                  <a:close/>
                </a:path>
              </a:pathLst>
            </a:custGeom>
            <a:solidFill>
              <a:srgbClr val="7A757F"/>
            </a:solidFill>
          </p:spPr>
          <p:txBody>
            <a:bodyPr wrap="square" lIns="0" tIns="0" rIns="0" bIns="0" rtlCol="0"/>
            <a:lstStyle/>
            <a:p>
              <a:endParaRPr/>
            </a:p>
          </p:txBody>
        </p:sp>
        <p:sp>
          <p:nvSpPr>
            <p:cNvPr id="2128" name="object 2131">
              <a:extLst>
                <a:ext uri="{FF2B5EF4-FFF2-40B4-BE49-F238E27FC236}">
                  <a16:creationId xmlns:a16="http://schemas.microsoft.com/office/drawing/2014/main" id="{0FEB3280-F318-DAEC-2439-BDAE681C6473}"/>
                </a:ext>
              </a:extLst>
            </p:cNvPr>
            <p:cNvSpPr/>
            <p:nvPr/>
          </p:nvSpPr>
          <p:spPr>
            <a:xfrm>
              <a:off x="6321697" y="2452918"/>
              <a:ext cx="9525" cy="30480"/>
            </a:xfrm>
            <a:custGeom>
              <a:avLst/>
              <a:gdLst/>
              <a:ahLst/>
              <a:cxnLst/>
              <a:rect l="l" t="t" r="r" b="b"/>
              <a:pathLst>
                <a:path w="9525" h="30480">
                  <a:moveTo>
                    <a:pt x="8868" y="10680"/>
                  </a:moveTo>
                  <a:lnTo>
                    <a:pt x="4914" y="10680"/>
                  </a:lnTo>
                  <a:lnTo>
                    <a:pt x="6362" y="16459"/>
                  </a:lnTo>
                  <a:lnTo>
                    <a:pt x="2603" y="17907"/>
                  </a:lnTo>
                  <a:lnTo>
                    <a:pt x="805" y="17907"/>
                  </a:lnTo>
                  <a:lnTo>
                    <a:pt x="260" y="23352"/>
                  </a:lnTo>
                  <a:lnTo>
                    <a:pt x="0" y="25412"/>
                  </a:lnTo>
                  <a:lnTo>
                    <a:pt x="3759" y="30035"/>
                  </a:lnTo>
                  <a:lnTo>
                    <a:pt x="6644" y="23352"/>
                  </a:lnTo>
                  <a:lnTo>
                    <a:pt x="7884" y="17907"/>
                  </a:lnTo>
                  <a:lnTo>
                    <a:pt x="2603" y="17907"/>
                  </a:lnTo>
                  <a:lnTo>
                    <a:pt x="863" y="17322"/>
                  </a:lnTo>
                  <a:lnTo>
                    <a:pt x="8017" y="17322"/>
                  </a:lnTo>
                  <a:lnTo>
                    <a:pt x="8418" y="15560"/>
                  </a:lnTo>
                  <a:lnTo>
                    <a:pt x="8868" y="10680"/>
                  </a:lnTo>
                  <a:close/>
                </a:path>
                <a:path w="9525" h="30480">
                  <a:moveTo>
                    <a:pt x="8953" y="0"/>
                  </a:moveTo>
                  <a:lnTo>
                    <a:pt x="7797" y="2019"/>
                  </a:lnTo>
                  <a:lnTo>
                    <a:pt x="7518" y="5486"/>
                  </a:lnTo>
                  <a:lnTo>
                    <a:pt x="5778" y="5486"/>
                  </a:lnTo>
                  <a:lnTo>
                    <a:pt x="4914" y="5778"/>
                  </a:lnTo>
                  <a:lnTo>
                    <a:pt x="2882" y="12420"/>
                  </a:lnTo>
                  <a:lnTo>
                    <a:pt x="4914" y="10680"/>
                  </a:lnTo>
                  <a:lnTo>
                    <a:pt x="8868" y="10680"/>
                  </a:lnTo>
                  <a:lnTo>
                    <a:pt x="9161" y="7496"/>
                  </a:lnTo>
                  <a:lnTo>
                    <a:pt x="8953" y="0"/>
                  </a:lnTo>
                  <a:close/>
                </a:path>
              </a:pathLst>
            </a:custGeom>
            <a:solidFill>
              <a:srgbClr val="A7473A"/>
            </a:solidFill>
          </p:spPr>
          <p:txBody>
            <a:bodyPr wrap="square" lIns="0" tIns="0" rIns="0" bIns="0" rtlCol="0"/>
            <a:lstStyle/>
            <a:p>
              <a:endParaRPr/>
            </a:p>
          </p:txBody>
        </p:sp>
        <p:sp>
          <p:nvSpPr>
            <p:cNvPr id="2129" name="object 2132">
              <a:extLst>
                <a:ext uri="{FF2B5EF4-FFF2-40B4-BE49-F238E27FC236}">
                  <a16:creationId xmlns:a16="http://schemas.microsoft.com/office/drawing/2014/main" id="{58428F00-9347-B609-66FF-E1C63352C058}"/>
                </a:ext>
              </a:extLst>
            </p:cNvPr>
            <p:cNvSpPr/>
            <p:nvPr/>
          </p:nvSpPr>
          <p:spPr>
            <a:xfrm>
              <a:off x="6186826" y="2476020"/>
              <a:ext cx="1270" cy="6350"/>
            </a:xfrm>
            <a:custGeom>
              <a:avLst/>
              <a:gdLst/>
              <a:ahLst/>
              <a:cxnLst/>
              <a:rect l="l" t="t" r="r" b="b"/>
              <a:pathLst>
                <a:path w="1270" h="6350">
                  <a:moveTo>
                    <a:pt x="863" y="0"/>
                  </a:moveTo>
                  <a:lnTo>
                    <a:pt x="0" y="0"/>
                  </a:lnTo>
                  <a:lnTo>
                    <a:pt x="0" y="5778"/>
                  </a:lnTo>
                  <a:lnTo>
                    <a:pt x="863" y="5778"/>
                  </a:lnTo>
                  <a:lnTo>
                    <a:pt x="863" y="0"/>
                  </a:lnTo>
                  <a:close/>
                </a:path>
              </a:pathLst>
            </a:custGeom>
            <a:solidFill>
              <a:srgbClr val="A9ACAC"/>
            </a:solidFill>
          </p:spPr>
          <p:txBody>
            <a:bodyPr wrap="square" lIns="0" tIns="0" rIns="0" bIns="0" rtlCol="0"/>
            <a:lstStyle/>
            <a:p>
              <a:endParaRPr/>
            </a:p>
          </p:txBody>
        </p:sp>
        <p:sp>
          <p:nvSpPr>
            <p:cNvPr id="2130" name="object 2133">
              <a:extLst>
                <a:ext uri="{FF2B5EF4-FFF2-40B4-BE49-F238E27FC236}">
                  <a16:creationId xmlns:a16="http://schemas.microsoft.com/office/drawing/2014/main" id="{5A2A17D6-AB2F-B569-96EE-A396AEA702D7}"/>
                </a:ext>
              </a:extLst>
            </p:cNvPr>
            <p:cNvSpPr/>
            <p:nvPr/>
          </p:nvSpPr>
          <p:spPr>
            <a:xfrm>
              <a:off x="6187691" y="2469962"/>
              <a:ext cx="1270" cy="12065"/>
            </a:xfrm>
            <a:custGeom>
              <a:avLst/>
              <a:gdLst/>
              <a:ahLst/>
              <a:cxnLst/>
              <a:rect l="l" t="t" r="r" b="b"/>
              <a:pathLst>
                <a:path w="1270" h="12064">
                  <a:moveTo>
                    <a:pt x="0" y="0"/>
                  </a:moveTo>
                  <a:lnTo>
                    <a:pt x="0" y="11836"/>
                  </a:lnTo>
                  <a:lnTo>
                    <a:pt x="863" y="11836"/>
                  </a:lnTo>
                  <a:lnTo>
                    <a:pt x="584" y="7797"/>
                  </a:lnTo>
                  <a:lnTo>
                    <a:pt x="0" y="0"/>
                  </a:lnTo>
                  <a:close/>
                </a:path>
              </a:pathLst>
            </a:custGeom>
            <a:solidFill>
              <a:srgbClr val="898C8D"/>
            </a:solidFill>
          </p:spPr>
          <p:txBody>
            <a:bodyPr wrap="square" lIns="0" tIns="0" rIns="0" bIns="0" rtlCol="0"/>
            <a:lstStyle/>
            <a:p>
              <a:endParaRPr/>
            </a:p>
          </p:txBody>
        </p:sp>
        <p:sp>
          <p:nvSpPr>
            <p:cNvPr id="2131" name="object 2134">
              <a:extLst>
                <a:ext uri="{FF2B5EF4-FFF2-40B4-BE49-F238E27FC236}">
                  <a16:creationId xmlns:a16="http://schemas.microsoft.com/office/drawing/2014/main" id="{177AE210-C624-F006-3947-0520EF7022A1}"/>
                </a:ext>
              </a:extLst>
            </p:cNvPr>
            <p:cNvSpPr/>
            <p:nvPr/>
          </p:nvSpPr>
          <p:spPr>
            <a:xfrm>
              <a:off x="6333326" y="2408729"/>
              <a:ext cx="13335" cy="73025"/>
            </a:xfrm>
            <a:custGeom>
              <a:avLst/>
              <a:gdLst/>
              <a:ahLst/>
              <a:cxnLst/>
              <a:rect l="l" t="t" r="r" b="b"/>
              <a:pathLst>
                <a:path w="13335" h="73025">
                  <a:moveTo>
                    <a:pt x="4548" y="36677"/>
                  </a:moveTo>
                  <a:lnTo>
                    <a:pt x="2672" y="45321"/>
                  </a:lnTo>
                  <a:lnTo>
                    <a:pt x="794" y="54725"/>
                  </a:lnTo>
                  <a:lnTo>
                    <a:pt x="0" y="64132"/>
                  </a:lnTo>
                  <a:lnTo>
                    <a:pt x="1373" y="72783"/>
                  </a:lnTo>
                  <a:lnTo>
                    <a:pt x="2237" y="72491"/>
                  </a:lnTo>
                  <a:lnTo>
                    <a:pt x="3393" y="72199"/>
                  </a:lnTo>
                  <a:lnTo>
                    <a:pt x="4548" y="72199"/>
                  </a:lnTo>
                  <a:lnTo>
                    <a:pt x="7435" y="58915"/>
                  </a:lnTo>
                  <a:lnTo>
                    <a:pt x="4269" y="58915"/>
                  </a:lnTo>
                  <a:lnTo>
                    <a:pt x="3393" y="58051"/>
                  </a:lnTo>
                  <a:lnTo>
                    <a:pt x="3113" y="49961"/>
                  </a:lnTo>
                  <a:lnTo>
                    <a:pt x="4548" y="36677"/>
                  </a:lnTo>
                  <a:close/>
                </a:path>
                <a:path w="13335" h="73025">
                  <a:moveTo>
                    <a:pt x="12662" y="14439"/>
                  </a:moveTo>
                  <a:lnTo>
                    <a:pt x="9743" y="14439"/>
                  </a:lnTo>
                  <a:lnTo>
                    <a:pt x="9373" y="25650"/>
                  </a:lnTo>
                  <a:lnTo>
                    <a:pt x="8703" y="36782"/>
                  </a:lnTo>
                  <a:lnTo>
                    <a:pt x="7758" y="47861"/>
                  </a:lnTo>
                  <a:lnTo>
                    <a:pt x="6568" y="58915"/>
                  </a:lnTo>
                  <a:lnTo>
                    <a:pt x="7435" y="58915"/>
                  </a:lnTo>
                  <a:lnTo>
                    <a:pt x="8500" y="54012"/>
                  </a:lnTo>
                  <a:lnTo>
                    <a:pt x="11046" y="36314"/>
                  </a:lnTo>
                  <a:lnTo>
                    <a:pt x="12508" y="18508"/>
                  </a:lnTo>
                  <a:lnTo>
                    <a:pt x="12662" y="14439"/>
                  </a:lnTo>
                  <a:close/>
                </a:path>
                <a:path w="13335" h="73025">
                  <a:moveTo>
                    <a:pt x="13210" y="0"/>
                  </a:moveTo>
                  <a:lnTo>
                    <a:pt x="11190" y="0"/>
                  </a:lnTo>
                  <a:lnTo>
                    <a:pt x="9943" y="6715"/>
                  </a:lnTo>
                  <a:lnTo>
                    <a:pt x="8774" y="13430"/>
                  </a:lnTo>
                  <a:lnTo>
                    <a:pt x="7658" y="20145"/>
                  </a:lnTo>
                  <a:lnTo>
                    <a:pt x="6568" y="26860"/>
                  </a:lnTo>
                  <a:lnTo>
                    <a:pt x="7444" y="22529"/>
                  </a:lnTo>
                  <a:lnTo>
                    <a:pt x="9743" y="14439"/>
                  </a:lnTo>
                  <a:lnTo>
                    <a:pt x="12662" y="14439"/>
                  </a:lnTo>
                  <a:lnTo>
                    <a:pt x="13210" y="0"/>
                  </a:lnTo>
                  <a:close/>
                </a:path>
              </a:pathLst>
            </a:custGeom>
            <a:solidFill>
              <a:srgbClr val="C56853"/>
            </a:solidFill>
          </p:spPr>
          <p:txBody>
            <a:bodyPr wrap="square" lIns="0" tIns="0" rIns="0" bIns="0" rtlCol="0"/>
            <a:lstStyle/>
            <a:p>
              <a:endParaRPr/>
            </a:p>
          </p:txBody>
        </p:sp>
        <p:sp>
          <p:nvSpPr>
            <p:cNvPr id="2132" name="object 2135">
              <a:extLst>
                <a:ext uri="{FF2B5EF4-FFF2-40B4-BE49-F238E27FC236}">
                  <a16:creationId xmlns:a16="http://schemas.microsoft.com/office/drawing/2014/main" id="{E5E1242F-54F8-41BB-C606-78FB0ECDA8CA}"/>
                </a:ext>
              </a:extLst>
            </p:cNvPr>
            <p:cNvSpPr/>
            <p:nvPr/>
          </p:nvSpPr>
          <p:spPr>
            <a:xfrm>
              <a:off x="6402283" y="2476020"/>
              <a:ext cx="1270" cy="6350"/>
            </a:xfrm>
            <a:custGeom>
              <a:avLst/>
              <a:gdLst/>
              <a:ahLst/>
              <a:cxnLst/>
              <a:rect l="l" t="t" r="r" b="b"/>
              <a:pathLst>
                <a:path w="1270" h="6350">
                  <a:moveTo>
                    <a:pt x="1155" y="0"/>
                  </a:moveTo>
                  <a:lnTo>
                    <a:pt x="0" y="0"/>
                  </a:lnTo>
                  <a:lnTo>
                    <a:pt x="0" y="5778"/>
                  </a:lnTo>
                  <a:lnTo>
                    <a:pt x="1155" y="5778"/>
                  </a:lnTo>
                  <a:lnTo>
                    <a:pt x="1155" y="0"/>
                  </a:lnTo>
                  <a:close/>
                </a:path>
              </a:pathLst>
            </a:custGeom>
            <a:solidFill>
              <a:srgbClr val="919495"/>
            </a:solidFill>
          </p:spPr>
          <p:txBody>
            <a:bodyPr wrap="square" lIns="0" tIns="0" rIns="0" bIns="0" rtlCol="0"/>
            <a:lstStyle/>
            <a:p>
              <a:endParaRPr/>
            </a:p>
          </p:txBody>
        </p:sp>
        <p:sp>
          <p:nvSpPr>
            <p:cNvPr id="2133" name="object 2136">
              <a:extLst>
                <a:ext uri="{FF2B5EF4-FFF2-40B4-BE49-F238E27FC236}">
                  <a16:creationId xmlns:a16="http://schemas.microsoft.com/office/drawing/2014/main" id="{6CECC195-D138-C7A3-F79F-B51BA433ABAF}"/>
                </a:ext>
              </a:extLst>
            </p:cNvPr>
            <p:cNvSpPr/>
            <p:nvPr/>
          </p:nvSpPr>
          <p:spPr>
            <a:xfrm>
              <a:off x="6248344" y="2477171"/>
              <a:ext cx="1270" cy="3810"/>
            </a:xfrm>
            <a:custGeom>
              <a:avLst/>
              <a:gdLst/>
              <a:ahLst/>
              <a:cxnLst/>
              <a:rect l="l" t="t" r="r" b="b"/>
              <a:pathLst>
                <a:path w="1270" h="3810">
                  <a:moveTo>
                    <a:pt x="0" y="0"/>
                  </a:moveTo>
                  <a:lnTo>
                    <a:pt x="0" y="3759"/>
                  </a:lnTo>
                  <a:lnTo>
                    <a:pt x="863" y="3759"/>
                  </a:lnTo>
                  <a:lnTo>
                    <a:pt x="571" y="2311"/>
                  </a:lnTo>
                  <a:lnTo>
                    <a:pt x="292" y="1155"/>
                  </a:lnTo>
                  <a:lnTo>
                    <a:pt x="0" y="0"/>
                  </a:lnTo>
                  <a:close/>
                </a:path>
              </a:pathLst>
            </a:custGeom>
            <a:solidFill>
              <a:srgbClr val="8B3731"/>
            </a:solidFill>
          </p:spPr>
          <p:txBody>
            <a:bodyPr wrap="square" lIns="0" tIns="0" rIns="0" bIns="0" rtlCol="0"/>
            <a:lstStyle/>
            <a:p>
              <a:endParaRPr/>
            </a:p>
          </p:txBody>
        </p:sp>
        <p:sp>
          <p:nvSpPr>
            <p:cNvPr id="2134" name="object 2137">
              <a:extLst>
                <a:ext uri="{FF2B5EF4-FFF2-40B4-BE49-F238E27FC236}">
                  <a16:creationId xmlns:a16="http://schemas.microsoft.com/office/drawing/2014/main" id="{E0E5C738-F1F6-147A-54C0-769FE19D0433}"/>
                </a:ext>
              </a:extLst>
            </p:cNvPr>
            <p:cNvSpPr/>
            <p:nvPr/>
          </p:nvSpPr>
          <p:spPr>
            <a:xfrm>
              <a:off x="6270039" y="2436744"/>
              <a:ext cx="1905" cy="43815"/>
            </a:xfrm>
            <a:custGeom>
              <a:avLst/>
              <a:gdLst/>
              <a:ahLst/>
              <a:cxnLst/>
              <a:rect l="l" t="t" r="r" b="b"/>
              <a:pathLst>
                <a:path w="1904" h="43814">
                  <a:moveTo>
                    <a:pt x="1408" y="0"/>
                  </a:moveTo>
                  <a:lnTo>
                    <a:pt x="256" y="10706"/>
                  </a:lnTo>
                  <a:lnTo>
                    <a:pt x="0" y="21550"/>
                  </a:lnTo>
                  <a:lnTo>
                    <a:pt x="544" y="43319"/>
                  </a:lnTo>
                  <a:lnTo>
                    <a:pt x="1408" y="0"/>
                  </a:lnTo>
                  <a:close/>
                </a:path>
              </a:pathLst>
            </a:custGeom>
            <a:solidFill>
              <a:srgbClr val="C77662"/>
            </a:solidFill>
          </p:spPr>
          <p:txBody>
            <a:bodyPr wrap="square" lIns="0" tIns="0" rIns="0" bIns="0" rtlCol="0"/>
            <a:lstStyle/>
            <a:p>
              <a:endParaRPr/>
            </a:p>
          </p:txBody>
        </p:sp>
        <p:sp>
          <p:nvSpPr>
            <p:cNvPr id="2135" name="object 2138">
              <a:extLst>
                <a:ext uri="{FF2B5EF4-FFF2-40B4-BE49-F238E27FC236}">
                  <a16:creationId xmlns:a16="http://schemas.microsoft.com/office/drawing/2014/main" id="{ED78CC32-6DC2-D0A6-F1C3-7A474FA9A52A}"/>
                </a:ext>
              </a:extLst>
            </p:cNvPr>
            <p:cNvSpPr/>
            <p:nvPr/>
          </p:nvSpPr>
          <p:spPr>
            <a:xfrm>
              <a:off x="6270581" y="2423740"/>
              <a:ext cx="3810" cy="56515"/>
            </a:xfrm>
            <a:custGeom>
              <a:avLst/>
              <a:gdLst/>
              <a:ahLst/>
              <a:cxnLst/>
              <a:rect l="l" t="t" r="r" b="b"/>
              <a:pathLst>
                <a:path w="3810" h="56514">
                  <a:moveTo>
                    <a:pt x="1447" y="0"/>
                  </a:moveTo>
                  <a:lnTo>
                    <a:pt x="863" y="0"/>
                  </a:lnTo>
                  <a:lnTo>
                    <a:pt x="863" y="10109"/>
                  </a:lnTo>
                  <a:lnTo>
                    <a:pt x="0" y="56324"/>
                  </a:lnTo>
                  <a:lnTo>
                    <a:pt x="863" y="56324"/>
                  </a:lnTo>
                  <a:lnTo>
                    <a:pt x="1357" y="48768"/>
                  </a:lnTo>
                  <a:lnTo>
                    <a:pt x="3101" y="34843"/>
                  </a:lnTo>
                  <a:lnTo>
                    <a:pt x="3759" y="27444"/>
                  </a:lnTo>
                  <a:lnTo>
                    <a:pt x="3759" y="19646"/>
                  </a:lnTo>
                  <a:lnTo>
                    <a:pt x="2882" y="14731"/>
                  </a:lnTo>
                  <a:lnTo>
                    <a:pt x="2882" y="8953"/>
                  </a:lnTo>
                  <a:lnTo>
                    <a:pt x="2311" y="7810"/>
                  </a:lnTo>
                  <a:lnTo>
                    <a:pt x="1727" y="6070"/>
                  </a:lnTo>
                  <a:lnTo>
                    <a:pt x="1447" y="4051"/>
                  </a:lnTo>
                  <a:lnTo>
                    <a:pt x="1447" y="0"/>
                  </a:lnTo>
                  <a:close/>
                </a:path>
              </a:pathLst>
            </a:custGeom>
            <a:solidFill>
              <a:srgbClr val="DC8772"/>
            </a:solidFill>
          </p:spPr>
          <p:txBody>
            <a:bodyPr wrap="square" lIns="0" tIns="0" rIns="0" bIns="0" rtlCol="0"/>
            <a:lstStyle/>
            <a:p>
              <a:endParaRPr/>
            </a:p>
          </p:txBody>
        </p:sp>
        <p:sp>
          <p:nvSpPr>
            <p:cNvPr id="2136" name="object 2139">
              <a:extLst>
                <a:ext uri="{FF2B5EF4-FFF2-40B4-BE49-F238E27FC236}">
                  <a16:creationId xmlns:a16="http://schemas.microsoft.com/office/drawing/2014/main" id="{CDC1F326-4465-1ED6-0B53-F97316B0D7EC}"/>
                </a:ext>
              </a:extLst>
            </p:cNvPr>
            <p:cNvSpPr/>
            <p:nvPr/>
          </p:nvSpPr>
          <p:spPr>
            <a:xfrm>
              <a:off x="6245454" y="2476026"/>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7A757F"/>
            </a:solidFill>
          </p:spPr>
          <p:txBody>
            <a:bodyPr wrap="square" lIns="0" tIns="0" rIns="0" bIns="0" rtlCol="0"/>
            <a:lstStyle/>
            <a:p>
              <a:endParaRPr/>
            </a:p>
          </p:txBody>
        </p:sp>
        <p:sp>
          <p:nvSpPr>
            <p:cNvPr id="2137" name="object 2140">
              <a:extLst>
                <a:ext uri="{FF2B5EF4-FFF2-40B4-BE49-F238E27FC236}">
                  <a16:creationId xmlns:a16="http://schemas.microsoft.com/office/drawing/2014/main" id="{89453D66-7E6C-6BF4-486C-91390842FE41}"/>
                </a:ext>
              </a:extLst>
            </p:cNvPr>
            <p:cNvSpPr/>
            <p:nvPr/>
          </p:nvSpPr>
          <p:spPr>
            <a:xfrm>
              <a:off x="6246322" y="2465621"/>
              <a:ext cx="2540" cy="13335"/>
            </a:xfrm>
            <a:custGeom>
              <a:avLst/>
              <a:gdLst/>
              <a:ahLst/>
              <a:cxnLst/>
              <a:rect l="l" t="t" r="r" b="b"/>
              <a:pathLst>
                <a:path w="2539" h="13335">
                  <a:moveTo>
                    <a:pt x="1155" y="0"/>
                  </a:moveTo>
                  <a:lnTo>
                    <a:pt x="0" y="0"/>
                  </a:lnTo>
                  <a:lnTo>
                    <a:pt x="0" y="10401"/>
                  </a:lnTo>
                  <a:lnTo>
                    <a:pt x="1155" y="10401"/>
                  </a:lnTo>
                  <a:lnTo>
                    <a:pt x="1155" y="13284"/>
                  </a:lnTo>
                  <a:lnTo>
                    <a:pt x="2019" y="13284"/>
                  </a:lnTo>
                  <a:lnTo>
                    <a:pt x="2019" y="9537"/>
                  </a:lnTo>
                  <a:lnTo>
                    <a:pt x="1155" y="1739"/>
                  </a:lnTo>
                  <a:lnTo>
                    <a:pt x="1155" y="0"/>
                  </a:lnTo>
                  <a:close/>
                </a:path>
              </a:pathLst>
            </a:custGeom>
            <a:solidFill>
              <a:srgbClr val="675352"/>
            </a:solidFill>
          </p:spPr>
          <p:txBody>
            <a:bodyPr wrap="square" lIns="0" tIns="0" rIns="0" bIns="0" rtlCol="0"/>
            <a:lstStyle/>
            <a:p>
              <a:endParaRPr/>
            </a:p>
          </p:txBody>
        </p:sp>
        <p:sp>
          <p:nvSpPr>
            <p:cNvPr id="2138" name="object 2141">
              <a:extLst>
                <a:ext uri="{FF2B5EF4-FFF2-40B4-BE49-F238E27FC236}">
                  <a16:creationId xmlns:a16="http://schemas.microsoft.com/office/drawing/2014/main" id="{90DE80B8-6BE6-EE95-E44E-A410411185FF}"/>
                </a:ext>
              </a:extLst>
            </p:cNvPr>
            <p:cNvSpPr/>
            <p:nvPr/>
          </p:nvSpPr>
          <p:spPr>
            <a:xfrm>
              <a:off x="6244588" y="2472842"/>
              <a:ext cx="1270" cy="6350"/>
            </a:xfrm>
            <a:custGeom>
              <a:avLst/>
              <a:gdLst/>
              <a:ahLst/>
              <a:cxnLst/>
              <a:rect l="l" t="t" r="r" b="b"/>
              <a:pathLst>
                <a:path w="1270" h="6350">
                  <a:moveTo>
                    <a:pt x="863" y="0"/>
                  </a:moveTo>
                  <a:lnTo>
                    <a:pt x="0" y="0"/>
                  </a:lnTo>
                  <a:lnTo>
                    <a:pt x="0" y="4622"/>
                  </a:lnTo>
                  <a:lnTo>
                    <a:pt x="584" y="5207"/>
                  </a:lnTo>
                  <a:lnTo>
                    <a:pt x="863" y="5778"/>
                  </a:lnTo>
                  <a:lnTo>
                    <a:pt x="863" y="0"/>
                  </a:lnTo>
                  <a:close/>
                </a:path>
              </a:pathLst>
            </a:custGeom>
            <a:solidFill>
              <a:srgbClr val="818485"/>
            </a:solidFill>
          </p:spPr>
          <p:txBody>
            <a:bodyPr wrap="square" lIns="0" tIns="0" rIns="0" bIns="0" rtlCol="0"/>
            <a:lstStyle/>
            <a:p>
              <a:endParaRPr/>
            </a:p>
          </p:txBody>
        </p:sp>
        <p:sp>
          <p:nvSpPr>
            <p:cNvPr id="2139" name="object 2142">
              <a:extLst>
                <a:ext uri="{FF2B5EF4-FFF2-40B4-BE49-F238E27FC236}">
                  <a16:creationId xmlns:a16="http://schemas.microsoft.com/office/drawing/2014/main" id="{82C2E004-C2F9-023E-8C4A-B669FF86F039}"/>
                </a:ext>
              </a:extLst>
            </p:cNvPr>
            <p:cNvSpPr/>
            <p:nvPr/>
          </p:nvSpPr>
          <p:spPr>
            <a:xfrm>
              <a:off x="6185670" y="2474289"/>
              <a:ext cx="1270" cy="3810"/>
            </a:xfrm>
            <a:custGeom>
              <a:avLst/>
              <a:gdLst/>
              <a:ahLst/>
              <a:cxnLst/>
              <a:rect l="l" t="t" r="r" b="b"/>
              <a:pathLst>
                <a:path w="1270" h="3810">
                  <a:moveTo>
                    <a:pt x="1155" y="0"/>
                  </a:moveTo>
                  <a:lnTo>
                    <a:pt x="0" y="0"/>
                  </a:lnTo>
                  <a:lnTo>
                    <a:pt x="292" y="1155"/>
                  </a:lnTo>
                  <a:lnTo>
                    <a:pt x="571" y="2311"/>
                  </a:lnTo>
                  <a:lnTo>
                    <a:pt x="1155" y="3759"/>
                  </a:lnTo>
                  <a:lnTo>
                    <a:pt x="1155" y="0"/>
                  </a:lnTo>
                  <a:close/>
                </a:path>
              </a:pathLst>
            </a:custGeom>
            <a:solidFill>
              <a:srgbClr val="C4C5C5"/>
            </a:solidFill>
          </p:spPr>
          <p:txBody>
            <a:bodyPr wrap="square" lIns="0" tIns="0" rIns="0" bIns="0" rtlCol="0"/>
            <a:lstStyle/>
            <a:p>
              <a:endParaRPr/>
            </a:p>
          </p:txBody>
        </p:sp>
        <p:sp>
          <p:nvSpPr>
            <p:cNvPr id="2140" name="object 2143">
              <a:extLst>
                <a:ext uri="{FF2B5EF4-FFF2-40B4-BE49-F238E27FC236}">
                  <a16:creationId xmlns:a16="http://schemas.microsoft.com/office/drawing/2014/main" id="{AE6448BB-BE57-88B8-F8C9-C56708C4F830}"/>
                </a:ext>
              </a:extLst>
            </p:cNvPr>
            <p:cNvSpPr/>
            <p:nvPr/>
          </p:nvSpPr>
          <p:spPr>
            <a:xfrm>
              <a:off x="6243432" y="2467356"/>
              <a:ext cx="1270" cy="10160"/>
            </a:xfrm>
            <a:custGeom>
              <a:avLst/>
              <a:gdLst/>
              <a:ahLst/>
              <a:cxnLst/>
              <a:rect l="l" t="t" r="r" b="b"/>
              <a:pathLst>
                <a:path w="1270" h="10160">
                  <a:moveTo>
                    <a:pt x="0" y="0"/>
                  </a:moveTo>
                  <a:lnTo>
                    <a:pt x="0" y="10109"/>
                  </a:lnTo>
                  <a:lnTo>
                    <a:pt x="1155" y="10109"/>
                  </a:lnTo>
                  <a:lnTo>
                    <a:pt x="1155" y="5486"/>
                  </a:lnTo>
                  <a:lnTo>
                    <a:pt x="584" y="3467"/>
                  </a:lnTo>
                  <a:lnTo>
                    <a:pt x="0" y="0"/>
                  </a:lnTo>
                  <a:close/>
                </a:path>
              </a:pathLst>
            </a:custGeom>
            <a:solidFill>
              <a:srgbClr val="9A9D95"/>
            </a:solidFill>
          </p:spPr>
          <p:txBody>
            <a:bodyPr wrap="square" lIns="0" tIns="0" rIns="0" bIns="0" rtlCol="0"/>
            <a:lstStyle/>
            <a:p>
              <a:endParaRPr/>
            </a:p>
          </p:txBody>
        </p:sp>
        <p:sp>
          <p:nvSpPr>
            <p:cNvPr id="2141" name="object 2144">
              <a:extLst>
                <a:ext uri="{FF2B5EF4-FFF2-40B4-BE49-F238E27FC236}">
                  <a16:creationId xmlns:a16="http://schemas.microsoft.com/office/drawing/2014/main" id="{26A50285-7B14-F4ED-6E6E-4A30F6DDFDB5}"/>
                </a:ext>
              </a:extLst>
            </p:cNvPr>
            <p:cNvSpPr/>
            <p:nvPr/>
          </p:nvSpPr>
          <p:spPr>
            <a:xfrm>
              <a:off x="6403438" y="2473137"/>
              <a:ext cx="1270" cy="4445"/>
            </a:xfrm>
            <a:custGeom>
              <a:avLst/>
              <a:gdLst/>
              <a:ahLst/>
              <a:cxnLst/>
              <a:rect l="l" t="t" r="r" b="b"/>
              <a:pathLst>
                <a:path w="1270" h="4444">
                  <a:moveTo>
                    <a:pt x="863" y="0"/>
                  </a:moveTo>
                  <a:lnTo>
                    <a:pt x="0" y="0"/>
                  </a:lnTo>
                  <a:lnTo>
                    <a:pt x="0" y="4038"/>
                  </a:lnTo>
                  <a:lnTo>
                    <a:pt x="863" y="4038"/>
                  </a:lnTo>
                  <a:lnTo>
                    <a:pt x="863" y="0"/>
                  </a:lnTo>
                  <a:close/>
                </a:path>
              </a:pathLst>
            </a:custGeom>
            <a:solidFill>
              <a:srgbClr val="B0B3B3"/>
            </a:solidFill>
          </p:spPr>
          <p:txBody>
            <a:bodyPr wrap="square" lIns="0" tIns="0" rIns="0" bIns="0" rtlCol="0"/>
            <a:lstStyle/>
            <a:p>
              <a:endParaRPr/>
            </a:p>
          </p:txBody>
        </p:sp>
        <p:sp>
          <p:nvSpPr>
            <p:cNvPr id="2142" name="object 2145">
              <a:extLst>
                <a:ext uri="{FF2B5EF4-FFF2-40B4-BE49-F238E27FC236}">
                  <a16:creationId xmlns:a16="http://schemas.microsoft.com/office/drawing/2014/main" id="{31715787-8479-8A66-BC4F-925F40B6B1E5}"/>
                </a:ext>
              </a:extLst>
            </p:cNvPr>
            <p:cNvSpPr/>
            <p:nvPr/>
          </p:nvSpPr>
          <p:spPr>
            <a:xfrm>
              <a:off x="6186826" y="2468516"/>
              <a:ext cx="1270" cy="7620"/>
            </a:xfrm>
            <a:custGeom>
              <a:avLst/>
              <a:gdLst/>
              <a:ahLst/>
              <a:cxnLst/>
              <a:rect l="l" t="t" r="r" b="b"/>
              <a:pathLst>
                <a:path w="1270" h="7619">
                  <a:moveTo>
                    <a:pt x="863" y="0"/>
                  </a:moveTo>
                  <a:lnTo>
                    <a:pt x="0" y="0"/>
                  </a:lnTo>
                  <a:lnTo>
                    <a:pt x="0" y="7505"/>
                  </a:lnTo>
                  <a:lnTo>
                    <a:pt x="863" y="7505"/>
                  </a:lnTo>
                  <a:lnTo>
                    <a:pt x="863" y="0"/>
                  </a:lnTo>
                  <a:close/>
                </a:path>
              </a:pathLst>
            </a:custGeom>
            <a:solidFill>
              <a:srgbClr val="999C9D"/>
            </a:solidFill>
          </p:spPr>
          <p:txBody>
            <a:bodyPr wrap="square" lIns="0" tIns="0" rIns="0" bIns="0" rtlCol="0"/>
            <a:lstStyle/>
            <a:p>
              <a:endParaRPr/>
            </a:p>
          </p:txBody>
        </p:sp>
        <p:sp>
          <p:nvSpPr>
            <p:cNvPr id="2143" name="object 2146">
              <a:extLst>
                <a:ext uri="{FF2B5EF4-FFF2-40B4-BE49-F238E27FC236}">
                  <a16:creationId xmlns:a16="http://schemas.microsoft.com/office/drawing/2014/main" id="{8DFD224F-6F2C-DA55-764B-07935492AB54}"/>
                </a:ext>
              </a:extLst>
            </p:cNvPr>
            <p:cNvSpPr/>
            <p:nvPr/>
          </p:nvSpPr>
          <p:spPr>
            <a:xfrm>
              <a:off x="6245454" y="2465621"/>
              <a:ext cx="1270" cy="10795"/>
            </a:xfrm>
            <a:custGeom>
              <a:avLst/>
              <a:gdLst/>
              <a:ahLst/>
              <a:cxnLst/>
              <a:rect l="l" t="t" r="r" b="b"/>
              <a:pathLst>
                <a:path w="1270" h="10794">
                  <a:moveTo>
                    <a:pt x="863" y="0"/>
                  </a:moveTo>
                  <a:lnTo>
                    <a:pt x="0" y="0"/>
                  </a:lnTo>
                  <a:lnTo>
                    <a:pt x="0" y="10401"/>
                  </a:lnTo>
                  <a:lnTo>
                    <a:pt x="863" y="10401"/>
                  </a:lnTo>
                  <a:lnTo>
                    <a:pt x="863" y="0"/>
                  </a:lnTo>
                  <a:close/>
                </a:path>
              </a:pathLst>
            </a:custGeom>
            <a:solidFill>
              <a:srgbClr val="756766"/>
            </a:solidFill>
          </p:spPr>
          <p:txBody>
            <a:bodyPr wrap="square" lIns="0" tIns="0" rIns="0" bIns="0" rtlCol="0"/>
            <a:lstStyle/>
            <a:p>
              <a:endParaRPr/>
            </a:p>
          </p:txBody>
        </p:sp>
        <p:sp>
          <p:nvSpPr>
            <p:cNvPr id="2144" name="object 2147">
              <a:extLst>
                <a:ext uri="{FF2B5EF4-FFF2-40B4-BE49-F238E27FC236}">
                  <a16:creationId xmlns:a16="http://schemas.microsoft.com/office/drawing/2014/main" id="{98CB645E-9B04-FE12-6394-71693B9C5598}"/>
                </a:ext>
              </a:extLst>
            </p:cNvPr>
            <p:cNvSpPr/>
            <p:nvPr/>
          </p:nvSpPr>
          <p:spPr>
            <a:xfrm>
              <a:off x="6402283" y="2456959"/>
              <a:ext cx="1270" cy="19685"/>
            </a:xfrm>
            <a:custGeom>
              <a:avLst/>
              <a:gdLst/>
              <a:ahLst/>
              <a:cxnLst/>
              <a:rect l="l" t="t" r="r" b="b"/>
              <a:pathLst>
                <a:path w="1270" h="19685">
                  <a:moveTo>
                    <a:pt x="1155" y="0"/>
                  </a:moveTo>
                  <a:lnTo>
                    <a:pt x="0" y="0"/>
                  </a:lnTo>
                  <a:lnTo>
                    <a:pt x="0" y="19062"/>
                  </a:lnTo>
                  <a:lnTo>
                    <a:pt x="1155" y="19062"/>
                  </a:lnTo>
                  <a:lnTo>
                    <a:pt x="1155" y="0"/>
                  </a:lnTo>
                  <a:close/>
                </a:path>
              </a:pathLst>
            </a:custGeom>
            <a:solidFill>
              <a:srgbClr val="898C8D"/>
            </a:solidFill>
          </p:spPr>
          <p:txBody>
            <a:bodyPr wrap="square" lIns="0" tIns="0" rIns="0" bIns="0" rtlCol="0"/>
            <a:lstStyle/>
            <a:p>
              <a:endParaRPr/>
            </a:p>
          </p:txBody>
        </p:sp>
        <p:sp>
          <p:nvSpPr>
            <p:cNvPr id="2145" name="object 2148">
              <a:extLst>
                <a:ext uri="{FF2B5EF4-FFF2-40B4-BE49-F238E27FC236}">
                  <a16:creationId xmlns:a16="http://schemas.microsoft.com/office/drawing/2014/main" id="{C3F4FD35-7DCB-4FE3-93D6-46791AD3D17F}"/>
                </a:ext>
              </a:extLst>
            </p:cNvPr>
            <p:cNvSpPr/>
            <p:nvPr/>
          </p:nvSpPr>
          <p:spPr>
            <a:xfrm>
              <a:off x="6404305" y="2466497"/>
              <a:ext cx="1270" cy="9525"/>
            </a:xfrm>
            <a:custGeom>
              <a:avLst/>
              <a:gdLst/>
              <a:ahLst/>
              <a:cxnLst/>
              <a:rect l="l" t="t" r="r" b="b"/>
              <a:pathLst>
                <a:path w="1270" h="9525">
                  <a:moveTo>
                    <a:pt x="863" y="0"/>
                  </a:moveTo>
                  <a:lnTo>
                    <a:pt x="0" y="0"/>
                  </a:lnTo>
                  <a:lnTo>
                    <a:pt x="0" y="9525"/>
                  </a:lnTo>
                  <a:lnTo>
                    <a:pt x="279" y="6350"/>
                  </a:lnTo>
                  <a:lnTo>
                    <a:pt x="584" y="3175"/>
                  </a:lnTo>
                  <a:lnTo>
                    <a:pt x="863" y="0"/>
                  </a:lnTo>
                  <a:close/>
                </a:path>
              </a:pathLst>
            </a:custGeom>
            <a:solidFill>
              <a:srgbClr val="CDCFCE"/>
            </a:solidFill>
          </p:spPr>
          <p:txBody>
            <a:bodyPr wrap="square" lIns="0" tIns="0" rIns="0" bIns="0" rtlCol="0"/>
            <a:lstStyle/>
            <a:p>
              <a:endParaRPr/>
            </a:p>
          </p:txBody>
        </p:sp>
        <p:sp>
          <p:nvSpPr>
            <p:cNvPr id="2146" name="object 2149">
              <a:extLst>
                <a:ext uri="{FF2B5EF4-FFF2-40B4-BE49-F238E27FC236}">
                  <a16:creationId xmlns:a16="http://schemas.microsoft.com/office/drawing/2014/main" id="{109D07D8-1490-7202-5C26-3A13EB011D3B}"/>
                </a:ext>
              </a:extLst>
            </p:cNvPr>
            <p:cNvSpPr/>
            <p:nvPr/>
          </p:nvSpPr>
          <p:spPr>
            <a:xfrm>
              <a:off x="6185670" y="2467354"/>
              <a:ext cx="1270" cy="6985"/>
            </a:xfrm>
            <a:custGeom>
              <a:avLst/>
              <a:gdLst/>
              <a:ahLst/>
              <a:cxnLst/>
              <a:rect l="l" t="t" r="r" b="b"/>
              <a:pathLst>
                <a:path w="1270" h="6985">
                  <a:moveTo>
                    <a:pt x="1155" y="0"/>
                  </a:moveTo>
                  <a:lnTo>
                    <a:pt x="0" y="0"/>
                  </a:lnTo>
                  <a:lnTo>
                    <a:pt x="0" y="6934"/>
                  </a:lnTo>
                  <a:lnTo>
                    <a:pt x="1155" y="6934"/>
                  </a:lnTo>
                  <a:lnTo>
                    <a:pt x="1155" y="0"/>
                  </a:lnTo>
                  <a:close/>
                </a:path>
              </a:pathLst>
            </a:custGeom>
            <a:solidFill>
              <a:srgbClr val="B0B3B3"/>
            </a:solidFill>
          </p:spPr>
          <p:txBody>
            <a:bodyPr wrap="square" lIns="0" tIns="0" rIns="0" bIns="0" rtlCol="0"/>
            <a:lstStyle/>
            <a:p>
              <a:endParaRPr/>
            </a:p>
          </p:txBody>
        </p:sp>
        <p:sp>
          <p:nvSpPr>
            <p:cNvPr id="2147" name="object 2150">
              <a:extLst>
                <a:ext uri="{FF2B5EF4-FFF2-40B4-BE49-F238E27FC236}">
                  <a16:creationId xmlns:a16="http://schemas.microsoft.com/office/drawing/2014/main" id="{CD3C9963-678C-0D0C-AE6E-EA3B8A4A2ACB}"/>
                </a:ext>
              </a:extLst>
            </p:cNvPr>
            <p:cNvSpPr/>
            <p:nvPr/>
          </p:nvSpPr>
          <p:spPr>
            <a:xfrm>
              <a:off x="6403438" y="2464471"/>
              <a:ext cx="1270" cy="8890"/>
            </a:xfrm>
            <a:custGeom>
              <a:avLst/>
              <a:gdLst/>
              <a:ahLst/>
              <a:cxnLst/>
              <a:rect l="l" t="t" r="r" b="b"/>
              <a:pathLst>
                <a:path w="1270" h="8889">
                  <a:moveTo>
                    <a:pt x="863" y="0"/>
                  </a:moveTo>
                  <a:lnTo>
                    <a:pt x="0" y="0"/>
                  </a:lnTo>
                  <a:lnTo>
                    <a:pt x="0" y="8661"/>
                  </a:lnTo>
                  <a:lnTo>
                    <a:pt x="863" y="8661"/>
                  </a:lnTo>
                  <a:lnTo>
                    <a:pt x="863" y="0"/>
                  </a:lnTo>
                  <a:close/>
                </a:path>
              </a:pathLst>
            </a:custGeom>
            <a:solidFill>
              <a:srgbClr val="A9ACAC"/>
            </a:solidFill>
          </p:spPr>
          <p:txBody>
            <a:bodyPr wrap="square" lIns="0" tIns="0" rIns="0" bIns="0" rtlCol="0"/>
            <a:lstStyle/>
            <a:p>
              <a:endParaRPr/>
            </a:p>
          </p:txBody>
        </p:sp>
        <p:sp>
          <p:nvSpPr>
            <p:cNvPr id="2148" name="object 2151">
              <a:extLst>
                <a:ext uri="{FF2B5EF4-FFF2-40B4-BE49-F238E27FC236}">
                  <a16:creationId xmlns:a16="http://schemas.microsoft.com/office/drawing/2014/main" id="{7DCDCE55-5B02-4A60-CC3D-93E5F30B80C9}"/>
                </a:ext>
              </a:extLst>
            </p:cNvPr>
            <p:cNvSpPr/>
            <p:nvPr/>
          </p:nvSpPr>
          <p:spPr>
            <a:xfrm>
              <a:off x="6243432" y="2465048"/>
              <a:ext cx="2540" cy="8255"/>
            </a:xfrm>
            <a:custGeom>
              <a:avLst/>
              <a:gdLst/>
              <a:ahLst/>
              <a:cxnLst/>
              <a:rect l="l" t="t" r="r" b="b"/>
              <a:pathLst>
                <a:path w="2539" h="8255">
                  <a:moveTo>
                    <a:pt x="1447" y="0"/>
                  </a:moveTo>
                  <a:lnTo>
                    <a:pt x="0" y="0"/>
                  </a:lnTo>
                  <a:lnTo>
                    <a:pt x="0" y="2311"/>
                  </a:lnTo>
                  <a:lnTo>
                    <a:pt x="584" y="5778"/>
                  </a:lnTo>
                  <a:lnTo>
                    <a:pt x="1155" y="7797"/>
                  </a:lnTo>
                  <a:lnTo>
                    <a:pt x="2019" y="7797"/>
                  </a:lnTo>
                  <a:lnTo>
                    <a:pt x="2019" y="571"/>
                  </a:lnTo>
                  <a:lnTo>
                    <a:pt x="1447" y="0"/>
                  </a:lnTo>
                  <a:close/>
                </a:path>
              </a:pathLst>
            </a:custGeom>
            <a:solidFill>
              <a:srgbClr val="91736E"/>
            </a:solidFill>
          </p:spPr>
          <p:txBody>
            <a:bodyPr wrap="square" lIns="0" tIns="0" rIns="0" bIns="0" rtlCol="0"/>
            <a:lstStyle/>
            <a:p>
              <a:endParaRPr/>
            </a:p>
          </p:txBody>
        </p:sp>
        <p:sp>
          <p:nvSpPr>
            <p:cNvPr id="2149" name="object 2152">
              <a:extLst>
                <a:ext uri="{FF2B5EF4-FFF2-40B4-BE49-F238E27FC236}">
                  <a16:creationId xmlns:a16="http://schemas.microsoft.com/office/drawing/2014/main" id="{D46D8FBC-D1B7-1851-B333-CDFFF920E294}"/>
                </a:ext>
              </a:extLst>
            </p:cNvPr>
            <p:cNvSpPr/>
            <p:nvPr/>
          </p:nvSpPr>
          <p:spPr>
            <a:xfrm>
              <a:off x="6184803" y="2464468"/>
              <a:ext cx="1270" cy="6350"/>
            </a:xfrm>
            <a:custGeom>
              <a:avLst/>
              <a:gdLst/>
              <a:ahLst/>
              <a:cxnLst/>
              <a:rect l="l" t="t" r="r" b="b"/>
              <a:pathLst>
                <a:path w="1270" h="6350">
                  <a:moveTo>
                    <a:pt x="863" y="0"/>
                  </a:moveTo>
                  <a:lnTo>
                    <a:pt x="0" y="0"/>
                  </a:lnTo>
                  <a:lnTo>
                    <a:pt x="292" y="1727"/>
                  </a:lnTo>
                  <a:lnTo>
                    <a:pt x="571" y="3759"/>
                  </a:lnTo>
                  <a:lnTo>
                    <a:pt x="863" y="5778"/>
                  </a:lnTo>
                  <a:lnTo>
                    <a:pt x="863" y="0"/>
                  </a:lnTo>
                  <a:close/>
                </a:path>
              </a:pathLst>
            </a:custGeom>
            <a:solidFill>
              <a:srgbClr val="C4C5C5"/>
            </a:solidFill>
          </p:spPr>
          <p:txBody>
            <a:bodyPr wrap="square" lIns="0" tIns="0" rIns="0" bIns="0" rtlCol="0"/>
            <a:lstStyle/>
            <a:p>
              <a:endParaRPr/>
            </a:p>
          </p:txBody>
        </p:sp>
        <p:sp>
          <p:nvSpPr>
            <p:cNvPr id="2150" name="object 2153">
              <a:extLst>
                <a:ext uri="{FF2B5EF4-FFF2-40B4-BE49-F238E27FC236}">
                  <a16:creationId xmlns:a16="http://schemas.microsoft.com/office/drawing/2014/main" id="{9441766F-D867-6E38-B13E-98D9FD87BC66}"/>
                </a:ext>
              </a:extLst>
            </p:cNvPr>
            <p:cNvSpPr/>
            <p:nvPr/>
          </p:nvSpPr>
          <p:spPr>
            <a:xfrm>
              <a:off x="6322566" y="2466484"/>
              <a:ext cx="1905" cy="3810"/>
            </a:xfrm>
            <a:custGeom>
              <a:avLst/>
              <a:gdLst/>
              <a:ahLst/>
              <a:cxnLst/>
              <a:rect l="l" t="t" r="r" b="b"/>
              <a:pathLst>
                <a:path w="1904" h="3810">
                  <a:moveTo>
                    <a:pt x="292" y="0"/>
                  </a:moveTo>
                  <a:lnTo>
                    <a:pt x="0" y="0"/>
                  </a:lnTo>
                  <a:lnTo>
                    <a:pt x="0" y="3759"/>
                  </a:lnTo>
                  <a:lnTo>
                    <a:pt x="863" y="3759"/>
                  </a:lnTo>
                  <a:lnTo>
                    <a:pt x="1447" y="584"/>
                  </a:lnTo>
                  <a:lnTo>
                    <a:pt x="292" y="0"/>
                  </a:lnTo>
                  <a:close/>
                </a:path>
              </a:pathLst>
            </a:custGeom>
            <a:solidFill>
              <a:srgbClr val="A7473A"/>
            </a:solidFill>
          </p:spPr>
          <p:txBody>
            <a:bodyPr wrap="square" lIns="0" tIns="0" rIns="0" bIns="0" rtlCol="0"/>
            <a:lstStyle/>
            <a:p>
              <a:endParaRPr/>
            </a:p>
          </p:txBody>
        </p:sp>
        <p:sp>
          <p:nvSpPr>
            <p:cNvPr id="2151" name="object 2154">
              <a:extLst>
                <a:ext uri="{FF2B5EF4-FFF2-40B4-BE49-F238E27FC236}">
                  <a16:creationId xmlns:a16="http://schemas.microsoft.com/office/drawing/2014/main" id="{20D0A360-5750-A7C7-7125-4200EDA8FBC2}"/>
                </a:ext>
              </a:extLst>
            </p:cNvPr>
            <p:cNvSpPr/>
            <p:nvPr/>
          </p:nvSpPr>
          <p:spPr>
            <a:xfrm>
              <a:off x="6186826" y="2465630"/>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898C8D"/>
            </a:solidFill>
          </p:spPr>
          <p:txBody>
            <a:bodyPr wrap="square" lIns="0" tIns="0" rIns="0" bIns="0" rtlCol="0"/>
            <a:lstStyle/>
            <a:p>
              <a:endParaRPr/>
            </a:p>
          </p:txBody>
        </p:sp>
        <p:sp>
          <p:nvSpPr>
            <p:cNvPr id="2152" name="object 2155">
              <a:extLst>
                <a:ext uri="{FF2B5EF4-FFF2-40B4-BE49-F238E27FC236}">
                  <a16:creationId xmlns:a16="http://schemas.microsoft.com/office/drawing/2014/main" id="{AD657A29-48D1-8F48-70D1-6D2F874C779E}"/>
                </a:ext>
              </a:extLst>
            </p:cNvPr>
            <p:cNvSpPr/>
            <p:nvPr/>
          </p:nvSpPr>
          <p:spPr>
            <a:xfrm>
              <a:off x="6336440" y="2423169"/>
              <a:ext cx="6985" cy="45085"/>
            </a:xfrm>
            <a:custGeom>
              <a:avLst/>
              <a:gdLst/>
              <a:ahLst/>
              <a:cxnLst/>
              <a:rect l="l" t="t" r="r" b="b"/>
              <a:pathLst>
                <a:path w="6985" h="45085">
                  <a:moveTo>
                    <a:pt x="6629" y="0"/>
                  </a:moveTo>
                  <a:lnTo>
                    <a:pt x="4330" y="8089"/>
                  </a:lnTo>
                  <a:lnTo>
                    <a:pt x="3454" y="12420"/>
                  </a:lnTo>
                  <a:lnTo>
                    <a:pt x="2870" y="13576"/>
                  </a:lnTo>
                  <a:lnTo>
                    <a:pt x="2298" y="16459"/>
                  </a:lnTo>
                  <a:lnTo>
                    <a:pt x="2019" y="18199"/>
                  </a:lnTo>
                  <a:lnTo>
                    <a:pt x="1423" y="22342"/>
                  </a:lnTo>
                  <a:lnTo>
                    <a:pt x="0" y="35521"/>
                  </a:lnTo>
                  <a:lnTo>
                    <a:pt x="279" y="43611"/>
                  </a:lnTo>
                  <a:lnTo>
                    <a:pt x="1155" y="44475"/>
                  </a:lnTo>
                  <a:lnTo>
                    <a:pt x="3454" y="44475"/>
                  </a:lnTo>
                  <a:lnTo>
                    <a:pt x="4645" y="33422"/>
                  </a:lnTo>
                  <a:lnTo>
                    <a:pt x="5595" y="22237"/>
                  </a:lnTo>
                  <a:lnTo>
                    <a:pt x="6260" y="11210"/>
                  </a:lnTo>
                  <a:lnTo>
                    <a:pt x="6629" y="0"/>
                  </a:lnTo>
                  <a:close/>
                </a:path>
              </a:pathLst>
            </a:custGeom>
            <a:solidFill>
              <a:srgbClr val="C77662"/>
            </a:solidFill>
          </p:spPr>
          <p:txBody>
            <a:bodyPr wrap="square" lIns="0" tIns="0" rIns="0" bIns="0" rtlCol="0"/>
            <a:lstStyle/>
            <a:p>
              <a:endParaRPr/>
            </a:p>
          </p:txBody>
        </p:sp>
        <p:sp>
          <p:nvSpPr>
            <p:cNvPr id="2153" name="object 2156">
              <a:extLst>
                <a:ext uri="{FF2B5EF4-FFF2-40B4-BE49-F238E27FC236}">
                  <a16:creationId xmlns:a16="http://schemas.microsoft.com/office/drawing/2014/main" id="{4E9C427E-DC51-0B77-5133-93E5B15A16F0}"/>
                </a:ext>
              </a:extLst>
            </p:cNvPr>
            <p:cNvSpPr/>
            <p:nvPr/>
          </p:nvSpPr>
          <p:spPr>
            <a:xfrm>
              <a:off x="6367623" y="2454070"/>
              <a:ext cx="1270" cy="14604"/>
            </a:xfrm>
            <a:custGeom>
              <a:avLst/>
              <a:gdLst/>
              <a:ahLst/>
              <a:cxnLst/>
              <a:rect l="l" t="t" r="r" b="b"/>
              <a:pathLst>
                <a:path w="1270" h="14605">
                  <a:moveTo>
                    <a:pt x="1155" y="0"/>
                  </a:moveTo>
                  <a:lnTo>
                    <a:pt x="0" y="0"/>
                  </a:lnTo>
                  <a:lnTo>
                    <a:pt x="0" y="12420"/>
                  </a:lnTo>
                  <a:lnTo>
                    <a:pt x="584" y="13576"/>
                  </a:lnTo>
                  <a:lnTo>
                    <a:pt x="1155" y="14439"/>
                  </a:lnTo>
                  <a:lnTo>
                    <a:pt x="1155" y="0"/>
                  </a:lnTo>
                  <a:close/>
                </a:path>
              </a:pathLst>
            </a:custGeom>
            <a:solidFill>
              <a:srgbClr val="A33F31"/>
            </a:solidFill>
          </p:spPr>
          <p:txBody>
            <a:bodyPr wrap="square" lIns="0" tIns="0" rIns="0" bIns="0" rtlCol="0"/>
            <a:lstStyle/>
            <a:p>
              <a:endParaRPr/>
            </a:p>
          </p:txBody>
        </p:sp>
        <p:sp>
          <p:nvSpPr>
            <p:cNvPr id="2154" name="object 2157">
              <a:extLst>
                <a:ext uri="{FF2B5EF4-FFF2-40B4-BE49-F238E27FC236}">
                  <a16:creationId xmlns:a16="http://schemas.microsoft.com/office/drawing/2014/main" id="{BA8A68FC-F04F-7400-28FA-F4852123A939}"/>
                </a:ext>
              </a:extLst>
            </p:cNvPr>
            <p:cNvSpPr/>
            <p:nvPr/>
          </p:nvSpPr>
          <p:spPr>
            <a:xfrm>
              <a:off x="6185670" y="2457832"/>
              <a:ext cx="1270" cy="9525"/>
            </a:xfrm>
            <a:custGeom>
              <a:avLst/>
              <a:gdLst/>
              <a:ahLst/>
              <a:cxnLst/>
              <a:rect l="l" t="t" r="r" b="b"/>
              <a:pathLst>
                <a:path w="1270" h="9525">
                  <a:moveTo>
                    <a:pt x="1155" y="0"/>
                  </a:moveTo>
                  <a:lnTo>
                    <a:pt x="0" y="0"/>
                  </a:lnTo>
                  <a:lnTo>
                    <a:pt x="0" y="9525"/>
                  </a:lnTo>
                  <a:lnTo>
                    <a:pt x="1155" y="9525"/>
                  </a:lnTo>
                  <a:lnTo>
                    <a:pt x="1155" y="0"/>
                  </a:lnTo>
                  <a:close/>
                </a:path>
              </a:pathLst>
            </a:custGeom>
            <a:solidFill>
              <a:srgbClr val="A1A4A5"/>
            </a:solidFill>
          </p:spPr>
          <p:txBody>
            <a:bodyPr wrap="square" lIns="0" tIns="0" rIns="0" bIns="0" rtlCol="0"/>
            <a:lstStyle/>
            <a:p>
              <a:endParaRPr/>
            </a:p>
          </p:txBody>
        </p:sp>
        <p:sp>
          <p:nvSpPr>
            <p:cNvPr id="2155" name="object 2158">
              <a:extLst>
                <a:ext uri="{FF2B5EF4-FFF2-40B4-BE49-F238E27FC236}">
                  <a16:creationId xmlns:a16="http://schemas.microsoft.com/office/drawing/2014/main" id="{B77FA131-9CE7-0ACF-D090-B744C1B4BEEC}"/>
                </a:ext>
              </a:extLst>
            </p:cNvPr>
            <p:cNvSpPr/>
            <p:nvPr/>
          </p:nvSpPr>
          <p:spPr>
            <a:xfrm>
              <a:off x="6242568" y="2463603"/>
              <a:ext cx="1270" cy="3810"/>
            </a:xfrm>
            <a:custGeom>
              <a:avLst/>
              <a:gdLst/>
              <a:ahLst/>
              <a:cxnLst/>
              <a:rect l="l" t="t" r="r" b="b"/>
              <a:pathLst>
                <a:path w="1270" h="3810">
                  <a:moveTo>
                    <a:pt x="863" y="0"/>
                  </a:moveTo>
                  <a:lnTo>
                    <a:pt x="0" y="0"/>
                  </a:lnTo>
                  <a:lnTo>
                    <a:pt x="292" y="1155"/>
                  </a:lnTo>
                  <a:lnTo>
                    <a:pt x="571" y="2311"/>
                  </a:lnTo>
                  <a:lnTo>
                    <a:pt x="863" y="3759"/>
                  </a:lnTo>
                  <a:lnTo>
                    <a:pt x="863" y="0"/>
                  </a:lnTo>
                  <a:close/>
                </a:path>
              </a:pathLst>
            </a:custGeom>
            <a:solidFill>
              <a:srgbClr val="AE9FA0"/>
            </a:solidFill>
          </p:spPr>
          <p:txBody>
            <a:bodyPr wrap="square" lIns="0" tIns="0" rIns="0" bIns="0" rtlCol="0"/>
            <a:lstStyle/>
            <a:p>
              <a:endParaRPr/>
            </a:p>
          </p:txBody>
        </p:sp>
        <p:sp>
          <p:nvSpPr>
            <p:cNvPr id="2156" name="object 2159">
              <a:extLst>
                <a:ext uri="{FF2B5EF4-FFF2-40B4-BE49-F238E27FC236}">
                  <a16:creationId xmlns:a16="http://schemas.microsoft.com/office/drawing/2014/main" id="{7AB3895D-F3F8-6E3B-5F81-A700BEB82B6B}"/>
                </a:ext>
              </a:extLst>
            </p:cNvPr>
            <p:cNvSpPr/>
            <p:nvPr/>
          </p:nvSpPr>
          <p:spPr>
            <a:xfrm>
              <a:off x="6264226" y="2445406"/>
              <a:ext cx="3175" cy="21590"/>
            </a:xfrm>
            <a:custGeom>
              <a:avLst/>
              <a:gdLst/>
              <a:ahLst/>
              <a:cxnLst/>
              <a:rect l="l" t="t" r="r" b="b"/>
              <a:pathLst>
                <a:path w="3175" h="21589">
                  <a:moveTo>
                    <a:pt x="2311" y="0"/>
                  </a:moveTo>
                  <a:lnTo>
                    <a:pt x="2311" y="7505"/>
                  </a:lnTo>
                  <a:lnTo>
                    <a:pt x="0" y="13284"/>
                  </a:lnTo>
                  <a:lnTo>
                    <a:pt x="584" y="21082"/>
                  </a:lnTo>
                  <a:lnTo>
                    <a:pt x="2019" y="13576"/>
                  </a:lnTo>
                  <a:lnTo>
                    <a:pt x="2603" y="7797"/>
                  </a:lnTo>
                  <a:lnTo>
                    <a:pt x="2311" y="0"/>
                  </a:lnTo>
                  <a:close/>
                </a:path>
              </a:pathLst>
            </a:custGeom>
            <a:solidFill>
              <a:srgbClr val="B3503F"/>
            </a:solidFill>
          </p:spPr>
          <p:txBody>
            <a:bodyPr wrap="square" lIns="0" tIns="0" rIns="0" bIns="0" rtlCol="0"/>
            <a:lstStyle/>
            <a:p>
              <a:endParaRPr/>
            </a:p>
          </p:txBody>
        </p:sp>
        <p:sp>
          <p:nvSpPr>
            <p:cNvPr id="2157" name="object 2160">
              <a:extLst>
                <a:ext uri="{FF2B5EF4-FFF2-40B4-BE49-F238E27FC236}">
                  <a16:creationId xmlns:a16="http://schemas.microsoft.com/office/drawing/2014/main" id="{031F9982-0B8E-CD31-A12B-C6DF326A4640}"/>
                </a:ext>
              </a:extLst>
            </p:cNvPr>
            <p:cNvSpPr/>
            <p:nvPr/>
          </p:nvSpPr>
          <p:spPr>
            <a:xfrm>
              <a:off x="6404305" y="2461576"/>
              <a:ext cx="1270" cy="5080"/>
            </a:xfrm>
            <a:custGeom>
              <a:avLst/>
              <a:gdLst/>
              <a:ahLst/>
              <a:cxnLst/>
              <a:rect l="l" t="t" r="r" b="b"/>
              <a:pathLst>
                <a:path w="1270" h="5080">
                  <a:moveTo>
                    <a:pt x="863" y="0"/>
                  </a:moveTo>
                  <a:lnTo>
                    <a:pt x="0" y="0"/>
                  </a:lnTo>
                  <a:lnTo>
                    <a:pt x="0" y="4914"/>
                  </a:lnTo>
                  <a:lnTo>
                    <a:pt x="863" y="4914"/>
                  </a:lnTo>
                  <a:lnTo>
                    <a:pt x="863" y="0"/>
                  </a:lnTo>
                  <a:close/>
                </a:path>
              </a:pathLst>
            </a:custGeom>
            <a:solidFill>
              <a:srgbClr val="BABCBC"/>
            </a:solidFill>
          </p:spPr>
          <p:txBody>
            <a:bodyPr wrap="square" lIns="0" tIns="0" rIns="0" bIns="0" rtlCol="0"/>
            <a:lstStyle/>
            <a:p>
              <a:endParaRPr/>
            </a:p>
          </p:txBody>
        </p:sp>
        <p:sp>
          <p:nvSpPr>
            <p:cNvPr id="2158" name="object 2161">
              <a:extLst>
                <a:ext uri="{FF2B5EF4-FFF2-40B4-BE49-F238E27FC236}">
                  <a16:creationId xmlns:a16="http://schemas.microsoft.com/office/drawing/2014/main" id="{ADEAA683-D029-F1AC-0E2D-727481A95ECB}"/>
                </a:ext>
              </a:extLst>
            </p:cNvPr>
            <p:cNvSpPr/>
            <p:nvPr/>
          </p:nvSpPr>
          <p:spPr>
            <a:xfrm>
              <a:off x="6186826" y="2454943"/>
              <a:ext cx="1270" cy="10795"/>
            </a:xfrm>
            <a:custGeom>
              <a:avLst/>
              <a:gdLst/>
              <a:ahLst/>
              <a:cxnLst/>
              <a:rect l="l" t="t" r="r" b="b"/>
              <a:pathLst>
                <a:path w="1270" h="10794">
                  <a:moveTo>
                    <a:pt x="0" y="0"/>
                  </a:moveTo>
                  <a:lnTo>
                    <a:pt x="0" y="10680"/>
                  </a:lnTo>
                  <a:lnTo>
                    <a:pt x="863" y="10680"/>
                  </a:lnTo>
                  <a:lnTo>
                    <a:pt x="571" y="6921"/>
                  </a:lnTo>
                  <a:lnTo>
                    <a:pt x="0" y="0"/>
                  </a:lnTo>
                  <a:close/>
                </a:path>
              </a:pathLst>
            </a:custGeom>
            <a:solidFill>
              <a:srgbClr val="818485"/>
            </a:solidFill>
          </p:spPr>
          <p:txBody>
            <a:bodyPr wrap="square" lIns="0" tIns="0" rIns="0" bIns="0" rtlCol="0"/>
            <a:lstStyle/>
            <a:p>
              <a:endParaRPr/>
            </a:p>
          </p:txBody>
        </p:sp>
        <p:sp>
          <p:nvSpPr>
            <p:cNvPr id="2159" name="object 2162">
              <a:extLst>
                <a:ext uri="{FF2B5EF4-FFF2-40B4-BE49-F238E27FC236}">
                  <a16:creationId xmlns:a16="http://schemas.microsoft.com/office/drawing/2014/main" id="{DA11FFE9-F6E3-36BE-E5D3-16BE53B74A81}"/>
                </a:ext>
              </a:extLst>
            </p:cNvPr>
            <p:cNvSpPr/>
            <p:nvPr/>
          </p:nvSpPr>
          <p:spPr>
            <a:xfrm>
              <a:off x="6244588" y="2456956"/>
              <a:ext cx="1270" cy="8890"/>
            </a:xfrm>
            <a:custGeom>
              <a:avLst/>
              <a:gdLst/>
              <a:ahLst/>
              <a:cxnLst/>
              <a:rect l="l" t="t" r="r" b="b"/>
              <a:pathLst>
                <a:path w="1270" h="8889">
                  <a:moveTo>
                    <a:pt x="0" y="0"/>
                  </a:moveTo>
                  <a:lnTo>
                    <a:pt x="0" y="8089"/>
                  </a:lnTo>
                  <a:lnTo>
                    <a:pt x="292" y="8089"/>
                  </a:lnTo>
                  <a:lnTo>
                    <a:pt x="863" y="8661"/>
                  </a:lnTo>
                  <a:lnTo>
                    <a:pt x="0" y="0"/>
                  </a:lnTo>
                  <a:close/>
                </a:path>
              </a:pathLst>
            </a:custGeom>
            <a:solidFill>
              <a:srgbClr val="756766"/>
            </a:solidFill>
          </p:spPr>
          <p:txBody>
            <a:bodyPr wrap="square" lIns="0" tIns="0" rIns="0" bIns="0" rtlCol="0"/>
            <a:lstStyle/>
            <a:p>
              <a:endParaRPr/>
            </a:p>
          </p:txBody>
        </p:sp>
        <p:sp>
          <p:nvSpPr>
            <p:cNvPr id="2160" name="object 2163">
              <a:extLst>
                <a:ext uri="{FF2B5EF4-FFF2-40B4-BE49-F238E27FC236}">
                  <a16:creationId xmlns:a16="http://schemas.microsoft.com/office/drawing/2014/main" id="{74776BF3-DE34-0156-9390-18F67B11FEE9}"/>
                </a:ext>
              </a:extLst>
            </p:cNvPr>
            <p:cNvSpPr/>
            <p:nvPr/>
          </p:nvSpPr>
          <p:spPr>
            <a:xfrm>
              <a:off x="6244591" y="2450028"/>
              <a:ext cx="1905" cy="15875"/>
            </a:xfrm>
            <a:custGeom>
              <a:avLst/>
              <a:gdLst/>
              <a:ahLst/>
              <a:cxnLst/>
              <a:rect l="l" t="t" r="r" b="b"/>
              <a:pathLst>
                <a:path w="1904" h="15875">
                  <a:moveTo>
                    <a:pt x="863" y="0"/>
                  </a:moveTo>
                  <a:lnTo>
                    <a:pt x="0" y="0"/>
                  </a:lnTo>
                  <a:lnTo>
                    <a:pt x="0" y="6934"/>
                  </a:lnTo>
                  <a:lnTo>
                    <a:pt x="863" y="15595"/>
                  </a:lnTo>
                  <a:lnTo>
                    <a:pt x="1727" y="15595"/>
                  </a:lnTo>
                  <a:lnTo>
                    <a:pt x="1727" y="5778"/>
                  </a:lnTo>
                  <a:lnTo>
                    <a:pt x="863" y="5778"/>
                  </a:lnTo>
                  <a:lnTo>
                    <a:pt x="863" y="0"/>
                  </a:lnTo>
                  <a:close/>
                </a:path>
              </a:pathLst>
            </a:custGeom>
            <a:solidFill>
              <a:srgbClr val="675352"/>
            </a:solidFill>
          </p:spPr>
          <p:txBody>
            <a:bodyPr wrap="square" lIns="0" tIns="0" rIns="0" bIns="0" rtlCol="0"/>
            <a:lstStyle/>
            <a:p>
              <a:endParaRPr/>
            </a:p>
          </p:txBody>
        </p:sp>
        <p:sp>
          <p:nvSpPr>
            <p:cNvPr id="2161" name="object 2164">
              <a:extLst>
                <a:ext uri="{FF2B5EF4-FFF2-40B4-BE49-F238E27FC236}">
                  <a16:creationId xmlns:a16="http://schemas.microsoft.com/office/drawing/2014/main" id="{EE9F33D2-F86D-AD96-8BA0-AAAFB58C4BC8}"/>
                </a:ext>
              </a:extLst>
            </p:cNvPr>
            <p:cNvSpPr/>
            <p:nvPr/>
          </p:nvSpPr>
          <p:spPr>
            <a:xfrm>
              <a:off x="6246322" y="2459845"/>
              <a:ext cx="1270" cy="6350"/>
            </a:xfrm>
            <a:custGeom>
              <a:avLst/>
              <a:gdLst/>
              <a:ahLst/>
              <a:cxnLst/>
              <a:rect l="l" t="t" r="r" b="b"/>
              <a:pathLst>
                <a:path w="1270" h="6350">
                  <a:moveTo>
                    <a:pt x="0" y="0"/>
                  </a:moveTo>
                  <a:lnTo>
                    <a:pt x="0" y="5778"/>
                  </a:lnTo>
                  <a:lnTo>
                    <a:pt x="1155" y="5778"/>
                  </a:lnTo>
                  <a:lnTo>
                    <a:pt x="571" y="3759"/>
                  </a:lnTo>
                  <a:lnTo>
                    <a:pt x="292" y="1739"/>
                  </a:lnTo>
                  <a:lnTo>
                    <a:pt x="0" y="0"/>
                  </a:lnTo>
                  <a:close/>
                </a:path>
              </a:pathLst>
            </a:custGeom>
            <a:solidFill>
              <a:srgbClr val="7F2725"/>
            </a:solidFill>
          </p:spPr>
          <p:txBody>
            <a:bodyPr wrap="square" lIns="0" tIns="0" rIns="0" bIns="0" rtlCol="0"/>
            <a:lstStyle/>
            <a:p>
              <a:endParaRPr/>
            </a:p>
          </p:txBody>
        </p:sp>
        <p:sp>
          <p:nvSpPr>
            <p:cNvPr id="2162" name="object 2165">
              <a:extLst>
                <a:ext uri="{FF2B5EF4-FFF2-40B4-BE49-F238E27FC236}">
                  <a16:creationId xmlns:a16="http://schemas.microsoft.com/office/drawing/2014/main" id="{ADA6A8B9-DE92-D2C4-8F32-9B8CF5382AE4}"/>
                </a:ext>
              </a:extLst>
            </p:cNvPr>
            <p:cNvSpPr/>
            <p:nvPr/>
          </p:nvSpPr>
          <p:spPr>
            <a:xfrm>
              <a:off x="6239673" y="2422297"/>
              <a:ext cx="5080" cy="43180"/>
            </a:xfrm>
            <a:custGeom>
              <a:avLst/>
              <a:gdLst/>
              <a:ahLst/>
              <a:cxnLst/>
              <a:rect l="l" t="t" r="r" b="b"/>
              <a:pathLst>
                <a:path w="5079" h="43180">
                  <a:moveTo>
                    <a:pt x="2031" y="0"/>
                  </a:moveTo>
                  <a:lnTo>
                    <a:pt x="876" y="0"/>
                  </a:lnTo>
                  <a:lnTo>
                    <a:pt x="876" y="11556"/>
                  </a:lnTo>
                  <a:lnTo>
                    <a:pt x="0" y="11556"/>
                  </a:lnTo>
                  <a:lnTo>
                    <a:pt x="0" y="12420"/>
                  </a:lnTo>
                  <a:lnTo>
                    <a:pt x="876" y="21958"/>
                  </a:lnTo>
                  <a:lnTo>
                    <a:pt x="876" y="23113"/>
                  </a:lnTo>
                  <a:lnTo>
                    <a:pt x="1155" y="24841"/>
                  </a:lnTo>
                  <a:lnTo>
                    <a:pt x="1447" y="26860"/>
                  </a:lnTo>
                  <a:lnTo>
                    <a:pt x="1951" y="28600"/>
                  </a:lnTo>
                  <a:lnTo>
                    <a:pt x="2031" y="30619"/>
                  </a:lnTo>
                  <a:lnTo>
                    <a:pt x="2311" y="31775"/>
                  </a:lnTo>
                  <a:lnTo>
                    <a:pt x="2895" y="34658"/>
                  </a:lnTo>
                  <a:lnTo>
                    <a:pt x="2895" y="38417"/>
                  </a:lnTo>
                  <a:lnTo>
                    <a:pt x="3467" y="40144"/>
                  </a:lnTo>
                  <a:lnTo>
                    <a:pt x="3759" y="41300"/>
                  </a:lnTo>
                  <a:lnTo>
                    <a:pt x="3759" y="42748"/>
                  </a:lnTo>
                  <a:lnTo>
                    <a:pt x="4914" y="42748"/>
                  </a:lnTo>
                  <a:lnTo>
                    <a:pt x="4914" y="29756"/>
                  </a:lnTo>
                  <a:lnTo>
                    <a:pt x="4343" y="28600"/>
                  </a:lnTo>
                  <a:lnTo>
                    <a:pt x="3759" y="26860"/>
                  </a:lnTo>
                  <a:lnTo>
                    <a:pt x="3642" y="21958"/>
                  </a:lnTo>
                  <a:lnTo>
                    <a:pt x="3467" y="20218"/>
                  </a:lnTo>
                  <a:lnTo>
                    <a:pt x="3467" y="14731"/>
                  </a:lnTo>
                  <a:lnTo>
                    <a:pt x="2895" y="12420"/>
                  </a:lnTo>
                  <a:lnTo>
                    <a:pt x="2895" y="9537"/>
                  </a:lnTo>
                  <a:lnTo>
                    <a:pt x="2031" y="0"/>
                  </a:lnTo>
                  <a:close/>
                </a:path>
              </a:pathLst>
            </a:custGeom>
            <a:solidFill>
              <a:srgbClr val="91736E"/>
            </a:solidFill>
          </p:spPr>
          <p:txBody>
            <a:bodyPr wrap="square" lIns="0" tIns="0" rIns="0" bIns="0" rtlCol="0"/>
            <a:lstStyle/>
            <a:p>
              <a:endParaRPr/>
            </a:p>
          </p:txBody>
        </p:sp>
        <p:sp>
          <p:nvSpPr>
            <p:cNvPr id="2163" name="object 2166">
              <a:extLst>
                <a:ext uri="{FF2B5EF4-FFF2-40B4-BE49-F238E27FC236}">
                  <a16:creationId xmlns:a16="http://schemas.microsoft.com/office/drawing/2014/main" id="{A5D760A7-135C-52ED-0417-381D7E60013D}"/>
                </a:ext>
              </a:extLst>
            </p:cNvPr>
            <p:cNvSpPr/>
            <p:nvPr/>
          </p:nvSpPr>
          <p:spPr>
            <a:xfrm>
              <a:off x="6177170" y="2359629"/>
              <a:ext cx="8890" cy="105410"/>
            </a:xfrm>
            <a:custGeom>
              <a:avLst/>
              <a:gdLst/>
              <a:ahLst/>
              <a:cxnLst/>
              <a:rect l="l" t="t" r="r" b="b"/>
              <a:pathLst>
                <a:path w="8889" h="105410">
                  <a:moveTo>
                    <a:pt x="1854" y="0"/>
                  </a:moveTo>
                  <a:lnTo>
                    <a:pt x="990" y="0"/>
                  </a:lnTo>
                  <a:lnTo>
                    <a:pt x="0" y="22437"/>
                  </a:lnTo>
                  <a:lnTo>
                    <a:pt x="444" y="44767"/>
                  </a:lnTo>
                  <a:lnTo>
                    <a:pt x="1604" y="67299"/>
                  </a:lnTo>
                  <a:lnTo>
                    <a:pt x="2718" y="89534"/>
                  </a:lnTo>
                  <a:lnTo>
                    <a:pt x="3302" y="91262"/>
                  </a:lnTo>
                  <a:lnTo>
                    <a:pt x="3873" y="92417"/>
                  </a:lnTo>
                  <a:lnTo>
                    <a:pt x="4276" y="95313"/>
                  </a:lnTo>
                  <a:lnTo>
                    <a:pt x="4750" y="99059"/>
                  </a:lnTo>
                  <a:lnTo>
                    <a:pt x="6769" y="99059"/>
                  </a:lnTo>
                  <a:lnTo>
                    <a:pt x="6769" y="101079"/>
                  </a:lnTo>
                  <a:lnTo>
                    <a:pt x="7340" y="103390"/>
                  </a:lnTo>
                  <a:lnTo>
                    <a:pt x="7633" y="104838"/>
                  </a:lnTo>
                  <a:lnTo>
                    <a:pt x="8496" y="104838"/>
                  </a:lnTo>
                  <a:lnTo>
                    <a:pt x="8496" y="99059"/>
                  </a:lnTo>
                  <a:lnTo>
                    <a:pt x="8204" y="97624"/>
                  </a:lnTo>
                  <a:lnTo>
                    <a:pt x="7633" y="95313"/>
                  </a:lnTo>
                  <a:lnTo>
                    <a:pt x="7633" y="89534"/>
                  </a:lnTo>
                  <a:lnTo>
                    <a:pt x="6769" y="89534"/>
                  </a:lnTo>
                  <a:lnTo>
                    <a:pt x="6769" y="83756"/>
                  </a:lnTo>
                  <a:lnTo>
                    <a:pt x="5905" y="83464"/>
                  </a:lnTo>
                  <a:lnTo>
                    <a:pt x="4750" y="82892"/>
                  </a:lnTo>
                  <a:lnTo>
                    <a:pt x="3111" y="67097"/>
                  </a:lnTo>
                  <a:lnTo>
                    <a:pt x="1352" y="50436"/>
                  </a:lnTo>
                  <a:lnTo>
                    <a:pt x="763" y="33627"/>
                  </a:lnTo>
                  <a:lnTo>
                    <a:pt x="2718" y="18199"/>
                  </a:lnTo>
                  <a:lnTo>
                    <a:pt x="2718" y="14439"/>
                  </a:lnTo>
                  <a:lnTo>
                    <a:pt x="2146" y="10401"/>
                  </a:lnTo>
                  <a:lnTo>
                    <a:pt x="1854" y="8661"/>
                  </a:lnTo>
                  <a:lnTo>
                    <a:pt x="1854" y="0"/>
                  </a:lnTo>
                  <a:close/>
                </a:path>
              </a:pathLst>
            </a:custGeom>
            <a:solidFill>
              <a:srgbClr val="C4C5C5"/>
            </a:solidFill>
          </p:spPr>
          <p:txBody>
            <a:bodyPr wrap="square" lIns="0" tIns="0" rIns="0" bIns="0" rtlCol="0"/>
            <a:lstStyle/>
            <a:p>
              <a:endParaRPr/>
            </a:p>
          </p:txBody>
        </p:sp>
        <p:sp>
          <p:nvSpPr>
            <p:cNvPr id="2164" name="object 2167">
              <a:extLst>
                <a:ext uri="{FF2B5EF4-FFF2-40B4-BE49-F238E27FC236}">
                  <a16:creationId xmlns:a16="http://schemas.microsoft.com/office/drawing/2014/main" id="{8BB5281E-A23D-EAB6-BEF5-CE841A7E9544}"/>
                </a:ext>
              </a:extLst>
            </p:cNvPr>
            <p:cNvSpPr/>
            <p:nvPr/>
          </p:nvSpPr>
          <p:spPr>
            <a:xfrm>
              <a:off x="6403438" y="2411610"/>
              <a:ext cx="1905" cy="53340"/>
            </a:xfrm>
            <a:custGeom>
              <a:avLst/>
              <a:gdLst/>
              <a:ahLst/>
              <a:cxnLst/>
              <a:rect l="l" t="t" r="r" b="b"/>
              <a:pathLst>
                <a:path w="1904" h="53339">
                  <a:moveTo>
                    <a:pt x="863" y="0"/>
                  </a:moveTo>
                  <a:lnTo>
                    <a:pt x="0" y="0"/>
                  </a:lnTo>
                  <a:lnTo>
                    <a:pt x="0" y="52857"/>
                  </a:lnTo>
                  <a:lnTo>
                    <a:pt x="863" y="52857"/>
                  </a:lnTo>
                  <a:lnTo>
                    <a:pt x="863" y="49974"/>
                  </a:lnTo>
                  <a:lnTo>
                    <a:pt x="1727" y="43332"/>
                  </a:lnTo>
                  <a:lnTo>
                    <a:pt x="863" y="5778"/>
                  </a:lnTo>
                  <a:lnTo>
                    <a:pt x="863" y="0"/>
                  </a:lnTo>
                  <a:close/>
                </a:path>
              </a:pathLst>
            </a:custGeom>
            <a:solidFill>
              <a:srgbClr val="999C9D"/>
            </a:solidFill>
          </p:spPr>
          <p:txBody>
            <a:bodyPr wrap="square" lIns="0" tIns="0" rIns="0" bIns="0" rtlCol="0"/>
            <a:lstStyle/>
            <a:p>
              <a:endParaRPr/>
            </a:p>
          </p:txBody>
        </p:sp>
        <p:sp>
          <p:nvSpPr>
            <p:cNvPr id="2165" name="object 2168">
              <a:extLst>
                <a:ext uri="{FF2B5EF4-FFF2-40B4-BE49-F238E27FC236}">
                  <a16:creationId xmlns:a16="http://schemas.microsoft.com/office/drawing/2014/main" id="{7177054B-99CB-1CDE-732C-50C6144BEC8B}"/>
                </a:ext>
              </a:extLst>
            </p:cNvPr>
            <p:cNvSpPr/>
            <p:nvPr/>
          </p:nvSpPr>
          <p:spPr>
            <a:xfrm>
              <a:off x="6242568" y="2460720"/>
              <a:ext cx="1270" cy="3175"/>
            </a:xfrm>
            <a:custGeom>
              <a:avLst/>
              <a:gdLst/>
              <a:ahLst/>
              <a:cxnLst/>
              <a:rect l="l" t="t" r="r" b="b"/>
              <a:pathLst>
                <a:path w="1270" h="3175">
                  <a:moveTo>
                    <a:pt x="0" y="0"/>
                  </a:moveTo>
                  <a:lnTo>
                    <a:pt x="0" y="2882"/>
                  </a:lnTo>
                  <a:lnTo>
                    <a:pt x="863" y="2882"/>
                  </a:lnTo>
                  <a:lnTo>
                    <a:pt x="571" y="1727"/>
                  </a:lnTo>
                  <a:lnTo>
                    <a:pt x="292" y="863"/>
                  </a:lnTo>
                  <a:lnTo>
                    <a:pt x="0" y="0"/>
                  </a:lnTo>
                  <a:close/>
                </a:path>
              </a:pathLst>
            </a:custGeom>
            <a:solidFill>
              <a:srgbClr val="9A9D95"/>
            </a:solidFill>
          </p:spPr>
          <p:txBody>
            <a:bodyPr wrap="square" lIns="0" tIns="0" rIns="0" bIns="0" rtlCol="0"/>
            <a:lstStyle/>
            <a:p>
              <a:endParaRPr/>
            </a:p>
          </p:txBody>
        </p:sp>
        <p:sp>
          <p:nvSpPr>
            <p:cNvPr id="2166" name="object 2169">
              <a:extLst>
                <a:ext uri="{FF2B5EF4-FFF2-40B4-BE49-F238E27FC236}">
                  <a16:creationId xmlns:a16="http://schemas.microsoft.com/office/drawing/2014/main" id="{6F012E40-A2D7-C001-B0E4-59B31B0FA9F4}"/>
                </a:ext>
              </a:extLst>
            </p:cNvPr>
            <p:cNvSpPr/>
            <p:nvPr/>
          </p:nvSpPr>
          <p:spPr>
            <a:xfrm>
              <a:off x="6308121" y="2338546"/>
              <a:ext cx="12065" cy="125095"/>
            </a:xfrm>
            <a:custGeom>
              <a:avLst/>
              <a:gdLst/>
              <a:ahLst/>
              <a:cxnLst/>
              <a:rect l="l" t="t" r="r" b="b"/>
              <a:pathLst>
                <a:path w="12064" h="125094">
                  <a:moveTo>
                    <a:pt x="6642" y="0"/>
                  </a:moveTo>
                  <a:lnTo>
                    <a:pt x="4051" y="3467"/>
                  </a:lnTo>
                  <a:lnTo>
                    <a:pt x="2311" y="4914"/>
                  </a:lnTo>
                  <a:lnTo>
                    <a:pt x="1155" y="16751"/>
                  </a:lnTo>
                  <a:lnTo>
                    <a:pt x="0" y="41300"/>
                  </a:lnTo>
                  <a:lnTo>
                    <a:pt x="0" y="50825"/>
                  </a:lnTo>
                  <a:lnTo>
                    <a:pt x="1739" y="63538"/>
                  </a:lnTo>
                  <a:lnTo>
                    <a:pt x="3759" y="63538"/>
                  </a:lnTo>
                  <a:lnTo>
                    <a:pt x="3759" y="66420"/>
                  </a:lnTo>
                  <a:lnTo>
                    <a:pt x="7518" y="66420"/>
                  </a:lnTo>
                  <a:lnTo>
                    <a:pt x="11557" y="125056"/>
                  </a:lnTo>
                  <a:lnTo>
                    <a:pt x="10671" y="93700"/>
                  </a:lnTo>
                  <a:lnTo>
                    <a:pt x="7699" y="31198"/>
                  </a:lnTo>
                  <a:lnTo>
                    <a:pt x="6642" y="0"/>
                  </a:lnTo>
                  <a:close/>
                </a:path>
              </a:pathLst>
            </a:custGeom>
            <a:solidFill>
              <a:srgbClr val="C56853"/>
            </a:solidFill>
          </p:spPr>
          <p:txBody>
            <a:bodyPr wrap="square" lIns="0" tIns="0" rIns="0" bIns="0" rtlCol="0"/>
            <a:lstStyle/>
            <a:p>
              <a:endParaRPr/>
            </a:p>
          </p:txBody>
        </p:sp>
        <p:sp>
          <p:nvSpPr>
            <p:cNvPr id="2167" name="object 2170">
              <a:extLst>
                <a:ext uri="{FF2B5EF4-FFF2-40B4-BE49-F238E27FC236}">
                  <a16:creationId xmlns:a16="http://schemas.microsoft.com/office/drawing/2014/main" id="{CAA2DDFA-FBCB-DACB-2984-FBD5055CF925}"/>
                </a:ext>
              </a:extLst>
            </p:cNvPr>
            <p:cNvSpPr/>
            <p:nvPr/>
          </p:nvSpPr>
          <p:spPr>
            <a:xfrm>
              <a:off x="6405166" y="2454941"/>
              <a:ext cx="1270" cy="8890"/>
            </a:xfrm>
            <a:custGeom>
              <a:avLst/>
              <a:gdLst/>
              <a:ahLst/>
              <a:cxnLst/>
              <a:rect l="l" t="t" r="r" b="b"/>
              <a:pathLst>
                <a:path w="1270" h="8889">
                  <a:moveTo>
                    <a:pt x="1155" y="0"/>
                  </a:moveTo>
                  <a:lnTo>
                    <a:pt x="0" y="0"/>
                  </a:lnTo>
                  <a:lnTo>
                    <a:pt x="0" y="8661"/>
                  </a:lnTo>
                  <a:lnTo>
                    <a:pt x="584" y="2882"/>
                  </a:lnTo>
                  <a:lnTo>
                    <a:pt x="1155" y="0"/>
                  </a:lnTo>
                  <a:close/>
                </a:path>
              </a:pathLst>
            </a:custGeom>
            <a:solidFill>
              <a:srgbClr val="C4C5C5"/>
            </a:solidFill>
          </p:spPr>
          <p:txBody>
            <a:bodyPr wrap="square" lIns="0" tIns="0" rIns="0" bIns="0" rtlCol="0"/>
            <a:lstStyle/>
            <a:p>
              <a:endParaRPr/>
            </a:p>
          </p:txBody>
        </p:sp>
        <p:sp>
          <p:nvSpPr>
            <p:cNvPr id="2168" name="object 2171">
              <a:extLst>
                <a:ext uri="{FF2B5EF4-FFF2-40B4-BE49-F238E27FC236}">
                  <a16:creationId xmlns:a16="http://schemas.microsoft.com/office/drawing/2014/main" id="{44E82554-AEF2-9499-1FDD-045A6AE7E34B}"/>
                </a:ext>
              </a:extLst>
            </p:cNvPr>
            <p:cNvSpPr/>
            <p:nvPr/>
          </p:nvSpPr>
          <p:spPr>
            <a:xfrm>
              <a:off x="6404305" y="2454939"/>
              <a:ext cx="1270" cy="6985"/>
            </a:xfrm>
            <a:custGeom>
              <a:avLst/>
              <a:gdLst/>
              <a:ahLst/>
              <a:cxnLst/>
              <a:rect l="l" t="t" r="r" b="b"/>
              <a:pathLst>
                <a:path w="1270" h="6985">
                  <a:moveTo>
                    <a:pt x="863" y="0"/>
                  </a:moveTo>
                  <a:lnTo>
                    <a:pt x="584" y="2019"/>
                  </a:lnTo>
                  <a:lnTo>
                    <a:pt x="279" y="4330"/>
                  </a:lnTo>
                  <a:lnTo>
                    <a:pt x="0" y="6642"/>
                  </a:lnTo>
                  <a:lnTo>
                    <a:pt x="863" y="6642"/>
                  </a:lnTo>
                  <a:lnTo>
                    <a:pt x="863" y="0"/>
                  </a:lnTo>
                  <a:close/>
                </a:path>
              </a:pathLst>
            </a:custGeom>
            <a:solidFill>
              <a:srgbClr val="B0B3B3"/>
            </a:solidFill>
          </p:spPr>
          <p:txBody>
            <a:bodyPr wrap="square" lIns="0" tIns="0" rIns="0" bIns="0" rtlCol="0"/>
            <a:lstStyle/>
            <a:p>
              <a:endParaRPr/>
            </a:p>
          </p:txBody>
        </p:sp>
        <p:sp>
          <p:nvSpPr>
            <p:cNvPr id="2169" name="object 2172">
              <a:extLst>
                <a:ext uri="{FF2B5EF4-FFF2-40B4-BE49-F238E27FC236}">
                  <a16:creationId xmlns:a16="http://schemas.microsoft.com/office/drawing/2014/main" id="{9508F816-335D-1DAB-32F8-E454C553DC36}"/>
                </a:ext>
              </a:extLst>
            </p:cNvPr>
            <p:cNvSpPr/>
            <p:nvPr/>
          </p:nvSpPr>
          <p:spPr>
            <a:xfrm>
              <a:off x="6181915" y="2458694"/>
              <a:ext cx="2540" cy="2540"/>
            </a:xfrm>
            <a:custGeom>
              <a:avLst/>
              <a:gdLst/>
              <a:ahLst/>
              <a:cxnLst/>
              <a:rect l="l" t="t" r="r" b="b"/>
              <a:pathLst>
                <a:path w="2539" h="2539">
                  <a:moveTo>
                    <a:pt x="2019" y="0"/>
                  </a:moveTo>
                  <a:lnTo>
                    <a:pt x="0" y="0"/>
                  </a:lnTo>
                  <a:lnTo>
                    <a:pt x="0" y="2019"/>
                  </a:lnTo>
                  <a:lnTo>
                    <a:pt x="2019" y="2019"/>
                  </a:lnTo>
                  <a:lnTo>
                    <a:pt x="2019" y="0"/>
                  </a:lnTo>
                  <a:close/>
                </a:path>
              </a:pathLst>
            </a:custGeom>
            <a:solidFill>
              <a:srgbClr val="CDCFC6"/>
            </a:solidFill>
          </p:spPr>
          <p:txBody>
            <a:bodyPr wrap="square" lIns="0" tIns="0" rIns="0" bIns="0" rtlCol="0"/>
            <a:lstStyle/>
            <a:p>
              <a:endParaRPr/>
            </a:p>
          </p:txBody>
        </p:sp>
        <p:sp>
          <p:nvSpPr>
            <p:cNvPr id="2170" name="object 2173">
              <a:extLst>
                <a:ext uri="{FF2B5EF4-FFF2-40B4-BE49-F238E27FC236}">
                  <a16:creationId xmlns:a16="http://schemas.microsoft.com/office/drawing/2014/main" id="{D50B83DC-189E-D01B-AAAA-E0DA0C3F55CE}"/>
                </a:ext>
              </a:extLst>
            </p:cNvPr>
            <p:cNvSpPr/>
            <p:nvPr/>
          </p:nvSpPr>
          <p:spPr>
            <a:xfrm>
              <a:off x="6241699" y="2456961"/>
              <a:ext cx="1270" cy="3810"/>
            </a:xfrm>
            <a:custGeom>
              <a:avLst/>
              <a:gdLst/>
              <a:ahLst/>
              <a:cxnLst/>
              <a:rect l="l" t="t" r="r" b="b"/>
              <a:pathLst>
                <a:path w="1270" h="3810">
                  <a:moveTo>
                    <a:pt x="863" y="0"/>
                  </a:moveTo>
                  <a:lnTo>
                    <a:pt x="0" y="0"/>
                  </a:lnTo>
                  <a:lnTo>
                    <a:pt x="584" y="2311"/>
                  </a:lnTo>
                  <a:lnTo>
                    <a:pt x="863" y="3759"/>
                  </a:lnTo>
                  <a:lnTo>
                    <a:pt x="863" y="0"/>
                  </a:lnTo>
                  <a:close/>
                </a:path>
              </a:pathLst>
            </a:custGeom>
            <a:solidFill>
              <a:srgbClr val="AE9FA0"/>
            </a:solidFill>
          </p:spPr>
          <p:txBody>
            <a:bodyPr wrap="square" lIns="0" tIns="0" rIns="0" bIns="0" rtlCol="0"/>
            <a:lstStyle/>
            <a:p>
              <a:endParaRPr/>
            </a:p>
          </p:txBody>
        </p:sp>
        <p:sp>
          <p:nvSpPr>
            <p:cNvPr id="2171" name="object 2174">
              <a:extLst>
                <a:ext uri="{FF2B5EF4-FFF2-40B4-BE49-F238E27FC236}">
                  <a16:creationId xmlns:a16="http://schemas.microsoft.com/office/drawing/2014/main" id="{11B15619-63E9-54CC-FADA-9C48D5FD5DDC}"/>
                </a:ext>
              </a:extLst>
            </p:cNvPr>
            <p:cNvSpPr/>
            <p:nvPr/>
          </p:nvSpPr>
          <p:spPr>
            <a:xfrm>
              <a:off x="6184803" y="2454938"/>
              <a:ext cx="1270" cy="3810"/>
            </a:xfrm>
            <a:custGeom>
              <a:avLst/>
              <a:gdLst/>
              <a:ahLst/>
              <a:cxnLst/>
              <a:rect l="l" t="t" r="r" b="b"/>
              <a:pathLst>
                <a:path w="1270" h="3810">
                  <a:moveTo>
                    <a:pt x="863" y="0"/>
                  </a:moveTo>
                  <a:lnTo>
                    <a:pt x="0" y="0"/>
                  </a:lnTo>
                  <a:lnTo>
                    <a:pt x="292" y="1155"/>
                  </a:lnTo>
                  <a:lnTo>
                    <a:pt x="571" y="2311"/>
                  </a:lnTo>
                  <a:lnTo>
                    <a:pt x="863" y="3759"/>
                  </a:lnTo>
                  <a:lnTo>
                    <a:pt x="863" y="0"/>
                  </a:lnTo>
                  <a:close/>
                </a:path>
              </a:pathLst>
            </a:custGeom>
            <a:solidFill>
              <a:srgbClr val="B0B3B3"/>
            </a:solidFill>
          </p:spPr>
          <p:txBody>
            <a:bodyPr wrap="square" lIns="0" tIns="0" rIns="0" bIns="0" rtlCol="0"/>
            <a:lstStyle/>
            <a:p>
              <a:endParaRPr/>
            </a:p>
          </p:txBody>
        </p:sp>
        <p:sp>
          <p:nvSpPr>
            <p:cNvPr id="2172" name="object 2175">
              <a:extLst>
                <a:ext uri="{FF2B5EF4-FFF2-40B4-BE49-F238E27FC236}">
                  <a16:creationId xmlns:a16="http://schemas.microsoft.com/office/drawing/2014/main" id="{5394F136-1BF8-0F50-1BE5-B1E999488511}"/>
                </a:ext>
              </a:extLst>
            </p:cNvPr>
            <p:cNvSpPr/>
            <p:nvPr/>
          </p:nvSpPr>
          <p:spPr>
            <a:xfrm>
              <a:off x="6185670" y="2452911"/>
              <a:ext cx="1270" cy="5080"/>
            </a:xfrm>
            <a:custGeom>
              <a:avLst/>
              <a:gdLst/>
              <a:ahLst/>
              <a:cxnLst/>
              <a:rect l="l" t="t" r="r" b="b"/>
              <a:pathLst>
                <a:path w="1270" h="5080">
                  <a:moveTo>
                    <a:pt x="1155" y="0"/>
                  </a:moveTo>
                  <a:lnTo>
                    <a:pt x="0" y="0"/>
                  </a:lnTo>
                  <a:lnTo>
                    <a:pt x="0" y="4914"/>
                  </a:lnTo>
                  <a:lnTo>
                    <a:pt x="1155" y="4914"/>
                  </a:lnTo>
                  <a:lnTo>
                    <a:pt x="1155" y="0"/>
                  </a:lnTo>
                  <a:close/>
                </a:path>
              </a:pathLst>
            </a:custGeom>
            <a:solidFill>
              <a:srgbClr val="919495"/>
            </a:solidFill>
          </p:spPr>
          <p:txBody>
            <a:bodyPr wrap="square" lIns="0" tIns="0" rIns="0" bIns="0" rtlCol="0"/>
            <a:lstStyle/>
            <a:p>
              <a:endParaRPr/>
            </a:p>
          </p:txBody>
        </p:sp>
        <p:sp>
          <p:nvSpPr>
            <p:cNvPr id="2173" name="object 2176">
              <a:extLst>
                <a:ext uri="{FF2B5EF4-FFF2-40B4-BE49-F238E27FC236}">
                  <a16:creationId xmlns:a16="http://schemas.microsoft.com/office/drawing/2014/main" id="{7253B9EC-6C4F-827F-E2AC-0285DE24A248}"/>
                </a:ext>
              </a:extLst>
            </p:cNvPr>
            <p:cNvSpPr/>
            <p:nvPr/>
          </p:nvSpPr>
          <p:spPr>
            <a:xfrm>
              <a:off x="6241699" y="2452922"/>
              <a:ext cx="1270" cy="4445"/>
            </a:xfrm>
            <a:custGeom>
              <a:avLst/>
              <a:gdLst/>
              <a:ahLst/>
              <a:cxnLst/>
              <a:rect l="l" t="t" r="r" b="b"/>
              <a:pathLst>
                <a:path w="1270" h="4444">
                  <a:moveTo>
                    <a:pt x="0" y="0"/>
                  </a:moveTo>
                  <a:lnTo>
                    <a:pt x="0" y="4038"/>
                  </a:lnTo>
                  <a:lnTo>
                    <a:pt x="863" y="4038"/>
                  </a:lnTo>
                  <a:lnTo>
                    <a:pt x="584" y="2590"/>
                  </a:lnTo>
                  <a:lnTo>
                    <a:pt x="292" y="1155"/>
                  </a:lnTo>
                  <a:lnTo>
                    <a:pt x="0" y="0"/>
                  </a:lnTo>
                  <a:close/>
                </a:path>
              </a:pathLst>
            </a:custGeom>
            <a:solidFill>
              <a:srgbClr val="9A9D95"/>
            </a:solidFill>
          </p:spPr>
          <p:txBody>
            <a:bodyPr wrap="square" lIns="0" tIns="0" rIns="0" bIns="0" rtlCol="0"/>
            <a:lstStyle/>
            <a:p>
              <a:endParaRPr/>
            </a:p>
          </p:txBody>
        </p:sp>
        <p:sp>
          <p:nvSpPr>
            <p:cNvPr id="2174" name="object 2177">
              <a:extLst>
                <a:ext uri="{FF2B5EF4-FFF2-40B4-BE49-F238E27FC236}">
                  <a16:creationId xmlns:a16="http://schemas.microsoft.com/office/drawing/2014/main" id="{58E839FF-F463-230F-DFF9-25C37866103B}"/>
                </a:ext>
              </a:extLst>
            </p:cNvPr>
            <p:cNvSpPr/>
            <p:nvPr/>
          </p:nvSpPr>
          <p:spPr>
            <a:xfrm>
              <a:off x="6402137" y="2376963"/>
              <a:ext cx="1905" cy="80010"/>
            </a:xfrm>
            <a:custGeom>
              <a:avLst/>
              <a:gdLst/>
              <a:ahLst/>
              <a:cxnLst/>
              <a:rect l="l" t="t" r="r" b="b"/>
              <a:pathLst>
                <a:path w="1904" h="80010">
                  <a:moveTo>
                    <a:pt x="1301" y="0"/>
                  </a:moveTo>
                  <a:lnTo>
                    <a:pt x="469" y="19971"/>
                  </a:lnTo>
                  <a:lnTo>
                    <a:pt x="71" y="39998"/>
                  </a:lnTo>
                  <a:lnTo>
                    <a:pt x="0" y="60025"/>
                  </a:lnTo>
                  <a:lnTo>
                    <a:pt x="146" y="79997"/>
                  </a:lnTo>
                  <a:lnTo>
                    <a:pt x="1301" y="79997"/>
                  </a:lnTo>
                  <a:lnTo>
                    <a:pt x="1301" y="0"/>
                  </a:lnTo>
                  <a:close/>
                </a:path>
              </a:pathLst>
            </a:custGeom>
            <a:solidFill>
              <a:srgbClr val="818485"/>
            </a:solidFill>
          </p:spPr>
          <p:txBody>
            <a:bodyPr wrap="square" lIns="0" tIns="0" rIns="0" bIns="0" rtlCol="0"/>
            <a:lstStyle/>
            <a:p>
              <a:endParaRPr/>
            </a:p>
          </p:txBody>
        </p:sp>
        <p:sp>
          <p:nvSpPr>
            <p:cNvPr id="2175" name="object 2178">
              <a:extLst>
                <a:ext uri="{FF2B5EF4-FFF2-40B4-BE49-F238E27FC236}">
                  <a16:creationId xmlns:a16="http://schemas.microsoft.com/office/drawing/2014/main" id="{E55653D1-EE5F-5020-3A5C-7BD6A3038217}"/>
                </a:ext>
              </a:extLst>
            </p:cNvPr>
            <p:cNvSpPr/>
            <p:nvPr/>
          </p:nvSpPr>
          <p:spPr>
            <a:xfrm>
              <a:off x="6314771" y="2452922"/>
              <a:ext cx="1905" cy="3175"/>
            </a:xfrm>
            <a:custGeom>
              <a:avLst/>
              <a:gdLst/>
              <a:ahLst/>
              <a:cxnLst/>
              <a:rect l="l" t="t" r="r" b="b"/>
              <a:pathLst>
                <a:path w="1904" h="3175">
                  <a:moveTo>
                    <a:pt x="863" y="0"/>
                  </a:moveTo>
                  <a:lnTo>
                    <a:pt x="0" y="0"/>
                  </a:lnTo>
                  <a:lnTo>
                    <a:pt x="0" y="2882"/>
                  </a:lnTo>
                  <a:lnTo>
                    <a:pt x="1727" y="2019"/>
                  </a:lnTo>
                  <a:lnTo>
                    <a:pt x="1435" y="1155"/>
                  </a:lnTo>
                  <a:lnTo>
                    <a:pt x="863" y="0"/>
                  </a:lnTo>
                  <a:close/>
                </a:path>
              </a:pathLst>
            </a:custGeom>
            <a:solidFill>
              <a:srgbClr val="C56853"/>
            </a:solidFill>
          </p:spPr>
          <p:txBody>
            <a:bodyPr wrap="square" lIns="0" tIns="0" rIns="0" bIns="0" rtlCol="0"/>
            <a:lstStyle/>
            <a:p>
              <a:endParaRPr/>
            </a:p>
          </p:txBody>
        </p:sp>
        <p:sp>
          <p:nvSpPr>
            <p:cNvPr id="2176" name="object 2179">
              <a:extLst>
                <a:ext uri="{FF2B5EF4-FFF2-40B4-BE49-F238E27FC236}">
                  <a16:creationId xmlns:a16="http://schemas.microsoft.com/office/drawing/2014/main" id="{C1F3DAD4-4F33-5082-0F10-C025AD07AC8E}"/>
                </a:ext>
              </a:extLst>
            </p:cNvPr>
            <p:cNvSpPr/>
            <p:nvPr/>
          </p:nvSpPr>
          <p:spPr>
            <a:xfrm>
              <a:off x="6184803" y="2449159"/>
              <a:ext cx="1270" cy="6350"/>
            </a:xfrm>
            <a:custGeom>
              <a:avLst/>
              <a:gdLst/>
              <a:ahLst/>
              <a:cxnLst/>
              <a:rect l="l" t="t" r="r" b="b"/>
              <a:pathLst>
                <a:path w="1270" h="6350">
                  <a:moveTo>
                    <a:pt x="863" y="0"/>
                  </a:moveTo>
                  <a:lnTo>
                    <a:pt x="0" y="0"/>
                  </a:lnTo>
                  <a:lnTo>
                    <a:pt x="0" y="5778"/>
                  </a:lnTo>
                  <a:lnTo>
                    <a:pt x="863" y="5778"/>
                  </a:lnTo>
                  <a:lnTo>
                    <a:pt x="863" y="0"/>
                  </a:lnTo>
                  <a:close/>
                </a:path>
              </a:pathLst>
            </a:custGeom>
            <a:solidFill>
              <a:srgbClr val="A9ACAC"/>
            </a:solidFill>
          </p:spPr>
          <p:txBody>
            <a:bodyPr wrap="square" lIns="0" tIns="0" rIns="0" bIns="0" rtlCol="0"/>
            <a:lstStyle/>
            <a:p>
              <a:endParaRPr/>
            </a:p>
          </p:txBody>
        </p:sp>
        <p:sp>
          <p:nvSpPr>
            <p:cNvPr id="2177" name="object 2180">
              <a:extLst>
                <a:ext uri="{FF2B5EF4-FFF2-40B4-BE49-F238E27FC236}">
                  <a16:creationId xmlns:a16="http://schemas.microsoft.com/office/drawing/2014/main" id="{708DE137-1019-E397-681D-D5D34E6920B1}"/>
                </a:ext>
              </a:extLst>
            </p:cNvPr>
            <p:cNvSpPr/>
            <p:nvPr/>
          </p:nvSpPr>
          <p:spPr>
            <a:xfrm>
              <a:off x="6240545" y="2451182"/>
              <a:ext cx="1270" cy="3810"/>
            </a:xfrm>
            <a:custGeom>
              <a:avLst/>
              <a:gdLst/>
              <a:ahLst/>
              <a:cxnLst/>
              <a:rect l="l" t="t" r="r" b="b"/>
              <a:pathLst>
                <a:path w="1270" h="3810">
                  <a:moveTo>
                    <a:pt x="1155" y="0"/>
                  </a:moveTo>
                  <a:lnTo>
                    <a:pt x="0" y="0"/>
                  </a:lnTo>
                  <a:lnTo>
                    <a:pt x="292" y="1155"/>
                  </a:lnTo>
                  <a:lnTo>
                    <a:pt x="571" y="2311"/>
                  </a:lnTo>
                  <a:lnTo>
                    <a:pt x="1155" y="3759"/>
                  </a:lnTo>
                  <a:lnTo>
                    <a:pt x="1155" y="0"/>
                  </a:lnTo>
                  <a:close/>
                </a:path>
              </a:pathLst>
            </a:custGeom>
            <a:solidFill>
              <a:srgbClr val="AE9FA0"/>
            </a:solidFill>
          </p:spPr>
          <p:txBody>
            <a:bodyPr wrap="square" lIns="0" tIns="0" rIns="0" bIns="0" rtlCol="0"/>
            <a:lstStyle/>
            <a:p>
              <a:endParaRPr/>
            </a:p>
          </p:txBody>
        </p:sp>
        <p:sp>
          <p:nvSpPr>
            <p:cNvPr id="2178" name="object 2181">
              <a:extLst>
                <a:ext uri="{FF2B5EF4-FFF2-40B4-BE49-F238E27FC236}">
                  <a16:creationId xmlns:a16="http://schemas.microsoft.com/office/drawing/2014/main" id="{44FEF153-EFFA-B061-B811-CAD13E34B9A9}"/>
                </a:ext>
              </a:extLst>
            </p:cNvPr>
            <p:cNvSpPr/>
            <p:nvPr/>
          </p:nvSpPr>
          <p:spPr>
            <a:xfrm>
              <a:off x="6405166" y="2418260"/>
              <a:ext cx="1270" cy="36830"/>
            </a:xfrm>
            <a:custGeom>
              <a:avLst/>
              <a:gdLst/>
              <a:ahLst/>
              <a:cxnLst/>
              <a:rect l="l" t="t" r="r" b="b"/>
              <a:pathLst>
                <a:path w="1270" h="36830">
                  <a:moveTo>
                    <a:pt x="1155" y="0"/>
                  </a:moveTo>
                  <a:lnTo>
                    <a:pt x="0" y="0"/>
                  </a:lnTo>
                  <a:lnTo>
                    <a:pt x="0" y="36677"/>
                  </a:lnTo>
                  <a:lnTo>
                    <a:pt x="1155" y="36677"/>
                  </a:lnTo>
                  <a:lnTo>
                    <a:pt x="1155" y="0"/>
                  </a:lnTo>
                  <a:close/>
                </a:path>
              </a:pathLst>
            </a:custGeom>
            <a:solidFill>
              <a:srgbClr val="C4BCC5"/>
            </a:solidFill>
          </p:spPr>
          <p:txBody>
            <a:bodyPr wrap="square" lIns="0" tIns="0" rIns="0" bIns="0" rtlCol="0"/>
            <a:lstStyle/>
            <a:p>
              <a:endParaRPr/>
            </a:p>
          </p:txBody>
        </p:sp>
        <p:sp>
          <p:nvSpPr>
            <p:cNvPr id="2179" name="object 2182">
              <a:extLst>
                <a:ext uri="{FF2B5EF4-FFF2-40B4-BE49-F238E27FC236}">
                  <a16:creationId xmlns:a16="http://schemas.microsoft.com/office/drawing/2014/main" id="{F14EAF7F-6C10-611E-83E5-33ABF466723E}"/>
                </a:ext>
              </a:extLst>
            </p:cNvPr>
            <p:cNvSpPr/>
            <p:nvPr/>
          </p:nvSpPr>
          <p:spPr>
            <a:xfrm>
              <a:off x="6367623" y="2451189"/>
              <a:ext cx="1270" cy="3175"/>
            </a:xfrm>
            <a:custGeom>
              <a:avLst/>
              <a:gdLst/>
              <a:ahLst/>
              <a:cxnLst/>
              <a:rect l="l" t="t" r="r" b="b"/>
              <a:pathLst>
                <a:path w="1270" h="3175">
                  <a:moveTo>
                    <a:pt x="1155" y="0"/>
                  </a:moveTo>
                  <a:lnTo>
                    <a:pt x="584" y="863"/>
                  </a:lnTo>
                  <a:lnTo>
                    <a:pt x="292" y="1727"/>
                  </a:lnTo>
                  <a:lnTo>
                    <a:pt x="0" y="2882"/>
                  </a:lnTo>
                  <a:lnTo>
                    <a:pt x="1155" y="2882"/>
                  </a:lnTo>
                  <a:lnTo>
                    <a:pt x="1155" y="0"/>
                  </a:lnTo>
                  <a:close/>
                </a:path>
              </a:pathLst>
            </a:custGeom>
            <a:solidFill>
              <a:srgbClr val="9C342B"/>
            </a:solidFill>
          </p:spPr>
          <p:txBody>
            <a:bodyPr wrap="square" lIns="0" tIns="0" rIns="0" bIns="0" rtlCol="0"/>
            <a:lstStyle/>
            <a:p>
              <a:endParaRPr/>
            </a:p>
          </p:txBody>
        </p:sp>
        <p:sp>
          <p:nvSpPr>
            <p:cNvPr id="2180" name="object 2183">
              <a:extLst>
                <a:ext uri="{FF2B5EF4-FFF2-40B4-BE49-F238E27FC236}">
                  <a16:creationId xmlns:a16="http://schemas.microsoft.com/office/drawing/2014/main" id="{79CA27D6-5BB3-E5A0-755A-5F8781DFF5D3}"/>
                </a:ext>
              </a:extLst>
            </p:cNvPr>
            <p:cNvSpPr/>
            <p:nvPr/>
          </p:nvSpPr>
          <p:spPr>
            <a:xfrm>
              <a:off x="6404305" y="2417391"/>
              <a:ext cx="1270" cy="36830"/>
            </a:xfrm>
            <a:custGeom>
              <a:avLst/>
              <a:gdLst/>
              <a:ahLst/>
              <a:cxnLst/>
              <a:rect l="l" t="t" r="r" b="b"/>
              <a:pathLst>
                <a:path w="1270" h="36830">
                  <a:moveTo>
                    <a:pt x="863" y="0"/>
                  </a:moveTo>
                  <a:lnTo>
                    <a:pt x="0" y="0"/>
                  </a:lnTo>
                  <a:lnTo>
                    <a:pt x="863" y="36677"/>
                  </a:lnTo>
                  <a:lnTo>
                    <a:pt x="863" y="0"/>
                  </a:lnTo>
                  <a:close/>
                </a:path>
              </a:pathLst>
            </a:custGeom>
            <a:solidFill>
              <a:srgbClr val="A9ACAC"/>
            </a:solidFill>
          </p:spPr>
          <p:txBody>
            <a:bodyPr wrap="square" lIns="0" tIns="0" rIns="0" bIns="0" rtlCol="0"/>
            <a:lstStyle/>
            <a:p>
              <a:endParaRPr/>
            </a:p>
          </p:txBody>
        </p:sp>
        <p:sp>
          <p:nvSpPr>
            <p:cNvPr id="2181" name="object 2184">
              <a:extLst>
                <a:ext uri="{FF2B5EF4-FFF2-40B4-BE49-F238E27FC236}">
                  <a16:creationId xmlns:a16="http://schemas.microsoft.com/office/drawing/2014/main" id="{15F91EC4-F587-CA17-1C77-10393A64F97F}"/>
                </a:ext>
              </a:extLst>
            </p:cNvPr>
            <p:cNvSpPr/>
            <p:nvPr/>
          </p:nvSpPr>
          <p:spPr>
            <a:xfrm>
              <a:off x="6185670" y="2444254"/>
              <a:ext cx="1270" cy="8890"/>
            </a:xfrm>
            <a:custGeom>
              <a:avLst/>
              <a:gdLst/>
              <a:ahLst/>
              <a:cxnLst/>
              <a:rect l="l" t="t" r="r" b="b"/>
              <a:pathLst>
                <a:path w="1270" h="8889">
                  <a:moveTo>
                    <a:pt x="1155" y="0"/>
                  </a:moveTo>
                  <a:lnTo>
                    <a:pt x="0" y="0"/>
                  </a:lnTo>
                  <a:lnTo>
                    <a:pt x="0" y="8661"/>
                  </a:lnTo>
                  <a:lnTo>
                    <a:pt x="1155" y="8661"/>
                  </a:lnTo>
                  <a:lnTo>
                    <a:pt x="1155" y="0"/>
                  </a:lnTo>
                  <a:close/>
                </a:path>
              </a:pathLst>
            </a:custGeom>
            <a:solidFill>
              <a:srgbClr val="898C8D"/>
            </a:solidFill>
          </p:spPr>
          <p:txBody>
            <a:bodyPr wrap="square" lIns="0" tIns="0" rIns="0" bIns="0" rtlCol="0"/>
            <a:lstStyle/>
            <a:p>
              <a:endParaRPr/>
            </a:p>
          </p:txBody>
        </p:sp>
        <p:sp>
          <p:nvSpPr>
            <p:cNvPr id="2182" name="object 2185">
              <a:extLst>
                <a:ext uri="{FF2B5EF4-FFF2-40B4-BE49-F238E27FC236}">
                  <a16:creationId xmlns:a16="http://schemas.microsoft.com/office/drawing/2014/main" id="{3590B761-C482-7D44-68C2-46B8FDEFD03A}"/>
                </a:ext>
              </a:extLst>
            </p:cNvPr>
            <p:cNvSpPr/>
            <p:nvPr/>
          </p:nvSpPr>
          <p:spPr>
            <a:xfrm>
              <a:off x="6368778" y="2449741"/>
              <a:ext cx="1270" cy="3175"/>
            </a:xfrm>
            <a:custGeom>
              <a:avLst/>
              <a:gdLst/>
              <a:ahLst/>
              <a:cxnLst/>
              <a:rect l="l" t="t" r="r" b="b"/>
              <a:pathLst>
                <a:path w="1270" h="3175">
                  <a:moveTo>
                    <a:pt x="279" y="0"/>
                  </a:moveTo>
                  <a:lnTo>
                    <a:pt x="0" y="292"/>
                  </a:lnTo>
                  <a:lnTo>
                    <a:pt x="0" y="3175"/>
                  </a:lnTo>
                  <a:lnTo>
                    <a:pt x="863" y="3175"/>
                  </a:lnTo>
                  <a:lnTo>
                    <a:pt x="584" y="2019"/>
                  </a:lnTo>
                  <a:lnTo>
                    <a:pt x="279" y="863"/>
                  </a:lnTo>
                  <a:lnTo>
                    <a:pt x="279" y="0"/>
                  </a:lnTo>
                  <a:close/>
                </a:path>
              </a:pathLst>
            </a:custGeom>
            <a:solidFill>
              <a:srgbClr val="9A9D95"/>
            </a:solidFill>
          </p:spPr>
          <p:txBody>
            <a:bodyPr wrap="square" lIns="0" tIns="0" rIns="0" bIns="0" rtlCol="0"/>
            <a:lstStyle/>
            <a:p>
              <a:endParaRPr/>
            </a:p>
          </p:txBody>
        </p:sp>
        <p:sp>
          <p:nvSpPr>
            <p:cNvPr id="2183" name="object 2186">
              <a:extLst>
                <a:ext uri="{FF2B5EF4-FFF2-40B4-BE49-F238E27FC236}">
                  <a16:creationId xmlns:a16="http://schemas.microsoft.com/office/drawing/2014/main" id="{9C051617-4DC5-B081-1ACE-398BB571CA84}"/>
                </a:ext>
              </a:extLst>
            </p:cNvPr>
            <p:cNvSpPr/>
            <p:nvPr/>
          </p:nvSpPr>
          <p:spPr>
            <a:xfrm>
              <a:off x="6405166" y="2403818"/>
              <a:ext cx="1905" cy="49530"/>
            </a:xfrm>
            <a:custGeom>
              <a:avLst/>
              <a:gdLst/>
              <a:ahLst/>
              <a:cxnLst/>
              <a:rect l="l" t="t" r="r" b="b"/>
              <a:pathLst>
                <a:path w="1904" h="49530">
                  <a:moveTo>
                    <a:pt x="0" y="0"/>
                  </a:moveTo>
                  <a:lnTo>
                    <a:pt x="0" y="11556"/>
                  </a:lnTo>
                  <a:lnTo>
                    <a:pt x="584" y="13284"/>
                  </a:lnTo>
                  <a:lnTo>
                    <a:pt x="1155" y="14439"/>
                  </a:lnTo>
                  <a:lnTo>
                    <a:pt x="1155" y="49098"/>
                  </a:lnTo>
                  <a:lnTo>
                    <a:pt x="1464" y="36797"/>
                  </a:lnTo>
                  <a:lnTo>
                    <a:pt x="1663" y="24549"/>
                  </a:lnTo>
                  <a:lnTo>
                    <a:pt x="1320" y="12300"/>
                  </a:lnTo>
                  <a:lnTo>
                    <a:pt x="0" y="0"/>
                  </a:lnTo>
                  <a:close/>
                </a:path>
              </a:pathLst>
            </a:custGeom>
            <a:solidFill>
              <a:srgbClr val="CDCFCE"/>
            </a:solidFill>
          </p:spPr>
          <p:txBody>
            <a:bodyPr wrap="square" lIns="0" tIns="0" rIns="0" bIns="0" rtlCol="0"/>
            <a:lstStyle/>
            <a:p>
              <a:endParaRPr/>
            </a:p>
          </p:txBody>
        </p:sp>
        <p:sp>
          <p:nvSpPr>
            <p:cNvPr id="2184" name="object 2187">
              <a:extLst>
                <a:ext uri="{FF2B5EF4-FFF2-40B4-BE49-F238E27FC236}">
                  <a16:creationId xmlns:a16="http://schemas.microsoft.com/office/drawing/2014/main" id="{4475026F-4340-1AEE-F647-26F386B37631}"/>
                </a:ext>
              </a:extLst>
            </p:cNvPr>
            <p:cNvSpPr/>
            <p:nvPr/>
          </p:nvSpPr>
          <p:spPr>
            <a:xfrm>
              <a:off x="6243432" y="2449160"/>
              <a:ext cx="1270" cy="3175"/>
            </a:xfrm>
            <a:custGeom>
              <a:avLst/>
              <a:gdLst/>
              <a:ahLst/>
              <a:cxnLst/>
              <a:rect l="l" t="t" r="r" b="b"/>
              <a:pathLst>
                <a:path w="1270" h="3175">
                  <a:moveTo>
                    <a:pt x="1155" y="0"/>
                  </a:moveTo>
                  <a:lnTo>
                    <a:pt x="0" y="0"/>
                  </a:lnTo>
                  <a:lnTo>
                    <a:pt x="584" y="1727"/>
                  </a:lnTo>
                  <a:lnTo>
                    <a:pt x="1155" y="2882"/>
                  </a:lnTo>
                  <a:lnTo>
                    <a:pt x="1155" y="0"/>
                  </a:lnTo>
                  <a:close/>
                </a:path>
              </a:pathLst>
            </a:custGeom>
            <a:solidFill>
              <a:srgbClr val="756766"/>
            </a:solidFill>
          </p:spPr>
          <p:txBody>
            <a:bodyPr wrap="square" lIns="0" tIns="0" rIns="0" bIns="0" rtlCol="0"/>
            <a:lstStyle/>
            <a:p>
              <a:endParaRPr/>
            </a:p>
          </p:txBody>
        </p:sp>
        <p:sp>
          <p:nvSpPr>
            <p:cNvPr id="2185" name="object 2188">
              <a:extLst>
                <a:ext uri="{FF2B5EF4-FFF2-40B4-BE49-F238E27FC236}">
                  <a16:creationId xmlns:a16="http://schemas.microsoft.com/office/drawing/2014/main" id="{04145826-AC77-D8C1-6246-C6B436F73BF7}"/>
                </a:ext>
              </a:extLst>
            </p:cNvPr>
            <p:cNvSpPr/>
            <p:nvPr/>
          </p:nvSpPr>
          <p:spPr>
            <a:xfrm>
              <a:off x="6240545" y="2445404"/>
              <a:ext cx="1270" cy="6350"/>
            </a:xfrm>
            <a:custGeom>
              <a:avLst/>
              <a:gdLst/>
              <a:ahLst/>
              <a:cxnLst/>
              <a:rect l="l" t="t" r="r" b="b"/>
              <a:pathLst>
                <a:path w="1270" h="6350">
                  <a:moveTo>
                    <a:pt x="0" y="0"/>
                  </a:moveTo>
                  <a:lnTo>
                    <a:pt x="0" y="5778"/>
                  </a:lnTo>
                  <a:lnTo>
                    <a:pt x="1155" y="5778"/>
                  </a:lnTo>
                  <a:lnTo>
                    <a:pt x="571" y="3759"/>
                  </a:lnTo>
                  <a:lnTo>
                    <a:pt x="292" y="1739"/>
                  </a:lnTo>
                  <a:lnTo>
                    <a:pt x="0" y="0"/>
                  </a:lnTo>
                  <a:close/>
                </a:path>
              </a:pathLst>
            </a:custGeom>
            <a:solidFill>
              <a:srgbClr val="9A9D95"/>
            </a:solidFill>
          </p:spPr>
          <p:txBody>
            <a:bodyPr wrap="square" lIns="0" tIns="0" rIns="0" bIns="0" rtlCol="0"/>
            <a:lstStyle/>
            <a:p>
              <a:endParaRPr/>
            </a:p>
          </p:txBody>
        </p:sp>
        <p:sp>
          <p:nvSpPr>
            <p:cNvPr id="2186" name="object 2189">
              <a:extLst>
                <a:ext uri="{FF2B5EF4-FFF2-40B4-BE49-F238E27FC236}">
                  <a16:creationId xmlns:a16="http://schemas.microsoft.com/office/drawing/2014/main" id="{4B3D45E4-5413-8385-FB34-9797F81CF036}"/>
                </a:ext>
              </a:extLst>
            </p:cNvPr>
            <p:cNvSpPr/>
            <p:nvPr/>
          </p:nvSpPr>
          <p:spPr>
            <a:xfrm>
              <a:off x="6327190" y="2449163"/>
              <a:ext cx="3175" cy="2540"/>
            </a:xfrm>
            <a:custGeom>
              <a:avLst/>
              <a:gdLst/>
              <a:ahLst/>
              <a:cxnLst/>
              <a:rect l="l" t="t" r="r" b="b"/>
              <a:pathLst>
                <a:path w="3175" h="2539">
                  <a:moveTo>
                    <a:pt x="2895" y="0"/>
                  </a:moveTo>
                  <a:lnTo>
                    <a:pt x="0" y="0"/>
                  </a:lnTo>
                  <a:lnTo>
                    <a:pt x="0" y="863"/>
                  </a:lnTo>
                  <a:lnTo>
                    <a:pt x="2019" y="2019"/>
                  </a:lnTo>
                  <a:lnTo>
                    <a:pt x="2311" y="1155"/>
                  </a:lnTo>
                  <a:lnTo>
                    <a:pt x="2590" y="571"/>
                  </a:lnTo>
                  <a:lnTo>
                    <a:pt x="2895" y="0"/>
                  </a:lnTo>
                  <a:close/>
                </a:path>
              </a:pathLst>
            </a:custGeom>
            <a:solidFill>
              <a:srgbClr val="A7473A"/>
            </a:solidFill>
          </p:spPr>
          <p:txBody>
            <a:bodyPr wrap="square" lIns="0" tIns="0" rIns="0" bIns="0" rtlCol="0"/>
            <a:lstStyle/>
            <a:p>
              <a:endParaRPr/>
            </a:p>
          </p:txBody>
        </p:sp>
        <p:sp>
          <p:nvSpPr>
            <p:cNvPr id="2187" name="object 2190">
              <a:extLst>
                <a:ext uri="{FF2B5EF4-FFF2-40B4-BE49-F238E27FC236}">
                  <a16:creationId xmlns:a16="http://schemas.microsoft.com/office/drawing/2014/main" id="{65753803-EEA6-663A-C5E1-90C6385EA64B}"/>
                </a:ext>
              </a:extLst>
            </p:cNvPr>
            <p:cNvSpPr/>
            <p:nvPr/>
          </p:nvSpPr>
          <p:spPr>
            <a:xfrm>
              <a:off x="6177933" y="2377824"/>
              <a:ext cx="6985" cy="71755"/>
            </a:xfrm>
            <a:custGeom>
              <a:avLst/>
              <a:gdLst/>
              <a:ahLst/>
              <a:cxnLst/>
              <a:rect l="l" t="t" r="r" b="b"/>
              <a:pathLst>
                <a:path w="6985" h="71755">
                  <a:moveTo>
                    <a:pt x="3117" y="0"/>
                  </a:moveTo>
                  <a:lnTo>
                    <a:pt x="1961" y="0"/>
                  </a:lnTo>
                  <a:lnTo>
                    <a:pt x="0" y="15428"/>
                  </a:lnTo>
                  <a:lnTo>
                    <a:pt x="3980" y="64693"/>
                  </a:lnTo>
                  <a:lnTo>
                    <a:pt x="6000" y="65557"/>
                  </a:lnTo>
                  <a:lnTo>
                    <a:pt x="6000" y="71335"/>
                  </a:lnTo>
                  <a:lnTo>
                    <a:pt x="6876" y="71335"/>
                  </a:lnTo>
                  <a:lnTo>
                    <a:pt x="6876" y="57759"/>
                  </a:lnTo>
                  <a:lnTo>
                    <a:pt x="6000" y="57759"/>
                  </a:lnTo>
                  <a:lnTo>
                    <a:pt x="6292" y="52565"/>
                  </a:lnTo>
                  <a:lnTo>
                    <a:pt x="6292" y="51701"/>
                  </a:lnTo>
                  <a:lnTo>
                    <a:pt x="6000" y="50838"/>
                  </a:lnTo>
                  <a:lnTo>
                    <a:pt x="6000" y="49098"/>
                  </a:lnTo>
                  <a:lnTo>
                    <a:pt x="5428" y="47650"/>
                  </a:lnTo>
                  <a:lnTo>
                    <a:pt x="4844" y="45339"/>
                  </a:lnTo>
                  <a:lnTo>
                    <a:pt x="4844" y="35814"/>
                  </a:lnTo>
                  <a:lnTo>
                    <a:pt x="4272" y="32931"/>
                  </a:lnTo>
                  <a:lnTo>
                    <a:pt x="3980" y="31775"/>
                  </a:lnTo>
                  <a:lnTo>
                    <a:pt x="2825" y="23685"/>
                  </a:lnTo>
                  <a:lnTo>
                    <a:pt x="3117" y="15887"/>
                  </a:lnTo>
                  <a:lnTo>
                    <a:pt x="3117" y="0"/>
                  </a:lnTo>
                  <a:close/>
                </a:path>
              </a:pathLst>
            </a:custGeom>
            <a:solidFill>
              <a:srgbClr val="B0B3B3"/>
            </a:solidFill>
          </p:spPr>
          <p:txBody>
            <a:bodyPr wrap="square" lIns="0" tIns="0" rIns="0" bIns="0" rtlCol="0"/>
            <a:lstStyle/>
            <a:p>
              <a:endParaRPr/>
            </a:p>
          </p:txBody>
        </p:sp>
        <p:sp>
          <p:nvSpPr>
            <p:cNvPr id="2188" name="object 2191">
              <a:extLst>
                <a:ext uri="{FF2B5EF4-FFF2-40B4-BE49-F238E27FC236}">
                  <a16:creationId xmlns:a16="http://schemas.microsoft.com/office/drawing/2014/main" id="{C4001B37-E35C-5E59-9832-1BD34E944D63}"/>
                </a:ext>
              </a:extLst>
            </p:cNvPr>
            <p:cNvSpPr/>
            <p:nvPr/>
          </p:nvSpPr>
          <p:spPr>
            <a:xfrm>
              <a:off x="6184803" y="2441363"/>
              <a:ext cx="1270" cy="8255"/>
            </a:xfrm>
            <a:custGeom>
              <a:avLst/>
              <a:gdLst/>
              <a:ahLst/>
              <a:cxnLst/>
              <a:rect l="l" t="t" r="r" b="b"/>
              <a:pathLst>
                <a:path w="1270" h="8255">
                  <a:moveTo>
                    <a:pt x="863" y="0"/>
                  </a:moveTo>
                  <a:lnTo>
                    <a:pt x="0" y="0"/>
                  </a:lnTo>
                  <a:lnTo>
                    <a:pt x="0" y="7797"/>
                  </a:lnTo>
                  <a:lnTo>
                    <a:pt x="863" y="7797"/>
                  </a:lnTo>
                  <a:lnTo>
                    <a:pt x="863" y="0"/>
                  </a:lnTo>
                  <a:close/>
                </a:path>
              </a:pathLst>
            </a:custGeom>
            <a:solidFill>
              <a:srgbClr val="A1A4A5"/>
            </a:solidFill>
          </p:spPr>
          <p:txBody>
            <a:bodyPr wrap="square" lIns="0" tIns="0" rIns="0" bIns="0" rtlCol="0"/>
            <a:lstStyle/>
            <a:p>
              <a:endParaRPr/>
            </a:p>
          </p:txBody>
        </p:sp>
        <p:sp>
          <p:nvSpPr>
            <p:cNvPr id="2189" name="object 2192">
              <a:extLst>
                <a:ext uri="{FF2B5EF4-FFF2-40B4-BE49-F238E27FC236}">
                  <a16:creationId xmlns:a16="http://schemas.microsoft.com/office/drawing/2014/main" id="{3781ACA8-D642-75CE-F02C-FB7451DF21C4}"/>
                </a:ext>
              </a:extLst>
            </p:cNvPr>
            <p:cNvSpPr/>
            <p:nvPr/>
          </p:nvSpPr>
          <p:spPr>
            <a:xfrm>
              <a:off x="6243432" y="2445401"/>
              <a:ext cx="1270" cy="3810"/>
            </a:xfrm>
            <a:custGeom>
              <a:avLst/>
              <a:gdLst/>
              <a:ahLst/>
              <a:cxnLst/>
              <a:rect l="l" t="t" r="r" b="b"/>
              <a:pathLst>
                <a:path w="1270" h="3810">
                  <a:moveTo>
                    <a:pt x="0" y="0"/>
                  </a:moveTo>
                  <a:lnTo>
                    <a:pt x="0" y="3759"/>
                  </a:lnTo>
                  <a:lnTo>
                    <a:pt x="1155" y="3759"/>
                  </a:lnTo>
                  <a:lnTo>
                    <a:pt x="584" y="2311"/>
                  </a:lnTo>
                  <a:lnTo>
                    <a:pt x="0" y="0"/>
                  </a:lnTo>
                  <a:close/>
                </a:path>
              </a:pathLst>
            </a:custGeom>
            <a:solidFill>
              <a:srgbClr val="675352"/>
            </a:solidFill>
          </p:spPr>
          <p:txBody>
            <a:bodyPr wrap="square" lIns="0" tIns="0" rIns="0" bIns="0" rtlCol="0"/>
            <a:lstStyle/>
            <a:p>
              <a:endParaRPr/>
            </a:p>
          </p:txBody>
        </p:sp>
        <p:sp>
          <p:nvSpPr>
            <p:cNvPr id="2190" name="object 2193">
              <a:extLst>
                <a:ext uri="{FF2B5EF4-FFF2-40B4-BE49-F238E27FC236}">
                  <a16:creationId xmlns:a16="http://schemas.microsoft.com/office/drawing/2014/main" id="{B4F6AB1A-A561-FD30-2A5D-7F02C5A8961E}"/>
                </a:ext>
              </a:extLst>
            </p:cNvPr>
            <p:cNvSpPr/>
            <p:nvPr/>
          </p:nvSpPr>
          <p:spPr>
            <a:xfrm>
              <a:off x="6369065" y="2437032"/>
              <a:ext cx="1270" cy="12700"/>
            </a:xfrm>
            <a:custGeom>
              <a:avLst/>
              <a:gdLst/>
              <a:ahLst/>
              <a:cxnLst/>
              <a:rect l="l" t="t" r="r" b="b"/>
              <a:pathLst>
                <a:path w="1270" h="12700">
                  <a:moveTo>
                    <a:pt x="292" y="8083"/>
                  </a:moveTo>
                  <a:lnTo>
                    <a:pt x="0" y="9817"/>
                  </a:lnTo>
                  <a:lnTo>
                    <a:pt x="0" y="12128"/>
                  </a:lnTo>
                  <a:lnTo>
                    <a:pt x="292" y="8083"/>
                  </a:lnTo>
                  <a:close/>
                </a:path>
                <a:path w="1270" h="12700">
                  <a:moveTo>
                    <a:pt x="584" y="4038"/>
                  </a:moveTo>
                  <a:lnTo>
                    <a:pt x="292" y="8083"/>
                  </a:lnTo>
                  <a:lnTo>
                    <a:pt x="584" y="6350"/>
                  </a:lnTo>
                  <a:lnTo>
                    <a:pt x="584" y="4038"/>
                  </a:lnTo>
                  <a:close/>
                </a:path>
                <a:path w="1270" h="12700">
                  <a:moveTo>
                    <a:pt x="1155" y="0"/>
                  </a:moveTo>
                  <a:lnTo>
                    <a:pt x="876" y="292"/>
                  </a:lnTo>
                  <a:lnTo>
                    <a:pt x="584" y="863"/>
                  </a:lnTo>
                  <a:lnTo>
                    <a:pt x="584" y="4038"/>
                  </a:lnTo>
                  <a:lnTo>
                    <a:pt x="1155" y="0"/>
                  </a:lnTo>
                  <a:close/>
                </a:path>
              </a:pathLst>
            </a:custGeom>
            <a:solidFill>
              <a:srgbClr val="B0ABAC"/>
            </a:solidFill>
          </p:spPr>
          <p:txBody>
            <a:bodyPr wrap="square" lIns="0" tIns="0" rIns="0" bIns="0" rtlCol="0"/>
            <a:lstStyle/>
            <a:p>
              <a:endParaRPr/>
            </a:p>
          </p:txBody>
        </p:sp>
        <p:sp>
          <p:nvSpPr>
            <p:cNvPr id="2191" name="object 2194">
              <a:extLst>
                <a:ext uri="{FF2B5EF4-FFF2-40B4-BE49-F238E27FC236}">
                  <a16:creationId xmlns:a16="http://schemas.microsoft.com/office/drawing/2014/main" id="{6363C0FA-C922-538D-4A78-8352F211CD72}"/>
                </a:ext>
              </a:extLst>
            </p:cNvPr>
            <p:cNvSpPr/>
            <p:nvPr/>
          </p:nvSpPr>
          <p:spPr>
            <a:xfrm>
              <a:off x="6368785" y="2443390"/>
              <a:ext cx="1270" cy="5715"/>
            </a:xfrm>
            <a:custGeom>
              <a:avLst/>
              <a:gdLst/>
              <a:ahLst/>
              <a:cxnLst/>
              <a:rect l="l" t="t" r="r" b="b"/>
              <a:pathLst>
                <a:path w="1270" h="5714">
                  <a:moveTo>
                    <a:pt x="863" y="0"/>
                  </a:moveTo>
                  <a:lnTo>
                    <a:pt x="0" y="0"/>
                  </a:lnTo>
                  <a:lnTo>
                    <a:pt x="0" y="3467"/>
                  </a:lnTo>
                  <a:lnTo>
                    <a:pt x="279" y="5194"/>
                  </a:lnTo>
                  <a:lnTo>
                    <a:pt x="279" y="3467"/>
                  </a:lnTo>
                  <a:lnTo>
                    <a:pt x="863" y="0"/>
                  </a:lnTo>
                  <a:close/>
                </a:path>
              </a:pathLst>
            </a:custGeom>
            <a:solidFill>
              <a:srgbClr val="B7654F"/>
            </a:solidFill>
          </p:spPr>
          <p:txBody>
            <a:bodyPr wrap="square" lIns="0" tIns="0" rIns="0" bIns="0" rtlCol="0"/>
            <a:lstStyle/>
            <a:p>
              <a:endParaRPr/>
            </a:p>
          </p:txBody>
        </p:sp>
        <p:sp>
          <p:nvSpPr>
            <p:cNvPr id="2192" name="object 2195">
              <a:extLst>
                <a:ext uri="{FF2B5EF4-FFF2-40B4-BE49-F238E27FC236}">
                  <a16:creationId xmlns:a16="http://schemas.microsoft.com/office/drawing/2014/main" id="{7D7FBC89-07EC-5FC4-0C4A-AB8F30E2E07B}"/>
                </a:ext>
              </a:extLst>
            </p:cNvPr>
            <p:cNvSpPr/>
            <p:nvPr/>
          </p:nvSpPr>
          <p:spPr>
            <a:xfrm>
              <a:off x="6239678" y="2444250"/>
              <a:ext cx="1270" cy="4445"/>
            </a:xfrm>
            <a:custGeom>
              <a:avLst/>
              <a:gdLst/>
              <a:ahLst/>
              <a:cxnLst/>
              <a:rect l="l" t="t" r="r" b="b"/>
              <a:pathLst>
                <a:path w="1270" h="4444">
                  <a:moveTo>
                    <a:pt x="863" y="0"/>
                  </a:moveTo>
                  <a:lnTo>
                    <a:pt x="0" y="0"/>
                  </a:lnTo>
                  <a:lnTo>
                    <a:pt x="292" y="1155"/>
                  </a:lnTo>
                  <a:lnTo>
                    <a:pt x="571" y="2603"/>
                  </a:lnTo>
                  <a:lnTo>
                    <a:pt x="863" y="4038"/>
                  </a:lnTo>
                  <a:lnTo>
                    <a:pt x="863" y="0"/>
                  </a:lnTo>
                  <a:close/>
                </a:path>
              </a:pathLst>
            </a:custGeom>
            <a:solidFill>
              <a:srgbClr val="AE9FA0"/>
            </a:solidFill>
          </p:spPr>
          <p:txBody>
            <a:bodyPr wrap="square" lIns="0" tIns="0" rIns="0" bIns="0" rtlCol="0"/>
            <a:lstStyle/>
            <a:p>
              <a:endParaRPr/>
            </a:p>
          </p:txBody>
        </p:sp>
        <p:sp>
          <p:nvSpPr>
            <p:cNvPr id="2193" name="object 2196">
              <a:extLst>
                <a:ext uri="{FF2B5EF4-FFF2-40B4-BE49-F238E27FC236}">
                  <a16:creationId xmlns:a16="http://schemas.microsoft.com/office/drawing/2014/main" id="{D37814E9-9700-0420-1C60-282F5B0C35F9}"/>
                </a:ext>
              </a:extLst>
            </p:cNvPr>
            <p:cNvSpPr/>
            <p:nvPr/>
          </p:nvSpPr>
          <p:spPr>
            <a:xfrm>
              <a:off x="6265089" y="2434720"/>
              <a:ext cx="3175" cy="10795"/>
            </a:xfrm>
            <a:custGeom>
              <a:avLst/>
              <a:gdLst/>
              <a:ahLst/>
              <a:cxnLst/>
              <a:rect l="l" t="t" r="r" b="b"/>
              <a:pathLst>
                <a:path w="3175" h="10794">
                  <a:moveTo>
                    <a:pt x="2603" y="0"/>
                  </a:moveTo>
                  <a:lnTo>
                    <a:pt x="584" y="4622"/>
                  </a:lnTo>
                  <a:lnTo>
                    <a:pt x="0" y="5778"/>
                  </a:lnTo>
                  <a:lnTo>
                    <a:pt x="1447" y="10680"/>
                  </a:lnTo>
                  <a:lnTo>
                    <a:pt x="2019" y="3467"/>
                  </a:lnTo>
                  <a:lnTo>
                    <a:pt x="2603" y="0"/>
                  </a:lnTo>
                  <a:close/>
                </a:path>
              </a:pathLst>
            </a:custGeom>
            <a:solidFill>
              <a:srgbClr val="B3503F"/>
            </a:solidFill>
          </p:spPr>
          <p:txBody>
            <a:bodyPr wrap="square" lIns="0" tIns="0" rIns="0" bIns="0" rtlCol="0"/>
            <a:lstStyle/>
            <a:p>
              <a:endParaRPr/>
            </a:p>
          </p:txBody>
        </p:sp>
        <p:sp>
          <p:nvSpPr>
            <p:cNvPr id="2194" name="object 2197">
              <a:extLst>
                <a:ext uri="{FF2B5EF4-FFF2-40B4-BE49-F238E27FC236}">
                  <a16:creationId xmlns:a16="http://schemas.microsoft.com/office/drawing/2014/main" id="{9367ADB1-1AD1-1D49-E05C-BD893CF199C9}"/>
                </a:ext>
              </a:extLst>
            </p:cNvPr>
            <p:cNvSpPr/>
            <p:nvPr/>
          </p:nvSpPr>
          <p:spPr>
            <a:xfrm>
              <a:off x="6351449" y="2408729"/>
              <a:ext cx="3175" cy="36830"/>
            </a:xfrm>
            <a:custGeom>
              <a:avLst/>
              <a:gdLst/>
              <a:ahLst/>
              <a:cxnLst/>
              <a:rect l="l" t="t" r="r" b="b"/>
              <a:pathLst>
                <a:path w="3175" h="36830">
                  <a:moveTo>
                    <a:pt x="863" y="0"/>
                  </a:moveTo>
                  <a:lnTo>
                    <a:pt x="650" y="7800"/>
                  </a:lnTo>
                  <a:lnTo>
                    <a:pt x="650" y="14981"/>
                  </a:lnTo>
                  <a:lnTo>
                    <a:pt x="542" y="23840"/>
                  </a:lnTo>
                  <a:lnTo>
                    <a:pt x="0" y="36677"/>
                  </a:lnTo>
                  <a:lnTo>
                    <a:pt x="1739" y="36677"/>
                  </a:lnTo>
                  <a:lnTo>
                    <a:pt x="1429" y="30650"/>
                  </a:lnTo>
                  <a:lnTo>
                    <a:pt x="1444" y="23106"/>
                  </a:lnTo>
                  <a:lnTo>
                    <a:pt x="1893" y="15558"/>
                  </a:lnTo>
                  <a:lnTo>
                    <a:pt x="2882" y="9525"/>
                  </a:lnTo>
                  <a:lnTo>
                    <a:pt x="863" y="9525"/>
                  </a:lnTo>
                  <a:lnTo>
                    <a:pt x="863" y="0"/>
                  </a:lnTo>
                  <a:close/>
                </a:path>
              </a:pathLst>
            </a:custGeom>
            <a:solidFill>
              <a:srgbClr val="9C342B"/>
            </a:solidFill>
          </p:spPr>
          <p:txBody>
            <a:bodyPr wrap="square" lIns="0" tIns="0" rIns="0" bIns="0" rtlCol="0"/>
            <a:lstStyle/>
            <a:p>
              <a:endParaRPr/>
            </a:p>
          </p:txBody>
        </p:sp>
        <p:sp>
          <p:nvSpPr>
            <p:cNvPr id="2195" name="object 2198">
              <a:extLst>
                <a:ext uri="{FF2B5EF4-FFF2-40B4-BE49-F238E27FC236}">
                  <a16:creationId xmlns:a16="http://schemas.microsoft.com/office/drawing/2014/main" id="{988353BE-6AED-56CE-CD05-489F214F70BA}"/>
                </a:ext>
              </a:extLst>
            </p:cNvPr>
            <p:cNvSpPr/>
            <p:nvPr/>
          </p:nvSpPr>
          <p:spPr>
            <a:xfrm>
              <a:off x="6185670" y="2441368"/>
              <a:ext cx="1270" cy="3175"/>
            </a:xfrm>
            <a:custGeom>
              <a:avLst/>
              <a:gdLst/>
              <a:ahLst/>
              <a:cxnLst/>
              <a:rect l="l" t="t" r="r" b="b"/>
              <a:pathLst>
                <a:path w="1270" h="3175">
                  <a:moveTo>
                    <a:pt x="0" y="0"/>
                  </a:moveTo>
                  <a:lnTo>
                    <a:pt x="0" y="2882"/>
                  </a:lnTo>
                  <a:lnTo>
                    <a:pt x="1155" y="2882"/>
                  </a:lnTo>
                  <a:lnTo>
                    <a:pt x="571" y="1727"/>
                  </a:lnTo>
                  <a:lnTo>
                    <a:pt x="292" y="863"/>
                  </a:lnTo>
                  <a:lnTo>
                    <a:pt x="0" y="0"/>
                  </a:lnTo>
                  <a:close/>
                </a:path>
              </a:pathLst>
            </a:custGeom>
            <a:solidFill>
              <a:srgbClr val="818485"/>
            </a:solidFill>
          </p:spPr>
          <p:txBody>
            <a:bodyPr wrap="square" lIns="0" tIns="0" rIns="0" bIns="0" rtlCol="0"/>
            <a:lstStyle/>
            <a:p>
              <a:endParaRPr/>
            </a:p>
          </p:txBody>
        </p:sp>
        <p:sp>
          <p:nvSpPr>
            <p:cNvPr id="2196" name="object 2199">
              <a:extLst>
                <a:ext uri="{FF2B5EF4-FFF2-40B4-BE49-F238E27FC236}">
                  <a16:creationId xmlns:a16="http://schemas.microsoft.com/office/drawing/2014/main" id="{61597D0E-481D-6E7A-DE2F-34FBC9F19C03}"/>
                </a:ext>
              </a:extLst>
            </p:cNvPr>
            <p:cNvSpPr/>
            <p:nvPr/>
          </p:nvSpPr>
          <p:spPr>
            <a:xfrm>
              <a:off x="6239678" y="2434725"/>
              <a:ext cx="1270" cy="9525"/>
            </a:xfrm>
            <a:custGeom>
              <a:avLst/>
              <a:gdLst/>
              <a:ahLst/>
              <a:cxnLst/>
              <a:rect l="l" t="t" r="r" b="b"/>
              <a:pathLst>
                <a:path w="1270" h="9525">
                  <a:moveTo>
                    <a:pt x="0" y="0"/>
                  </a:moveTo>
                  <a:lnTo>
                    <a:pt x="0" y="9525"/>
                  </a:lnTo>
                  <a:lnTo>
                    <a:pt x="863" y="9525"/>
                  </a:lnTo>
                  <a:lnTo>
                    <a:pt x="0" y="0"/>
                  </a:lnTo>
                  <a:close/>
                </a:path>
              </a:pathLst>
            </a:custGeom>
            <a:solidFill>
              <a:srgbClr val="9A9D95"/>
            </a:solidFill>
          </p:spPr>
          <p:txBody>
            <a:bodyPr wrap="square" lIns="0" tIns="0" rIns="0" bIns="0" rtlCol="0"/>
            <a:lstStyle/>
            <a:p>
              <a:endParaRPr/>
            </a:p>
          </p:txBody>
        </p:sp>
        <p:sp>
          <p:nvSpPr>
            <p:cNvPr id="2197" name="object 2200">
              <a:extLst>
                <a:ext uri="{FF2B5EF4-FFF2-40B4-BE49-F238E27FC236}">
                  <a16:creationId xmlns:a16="http://schemas.microsoft.com/office/drawing/2014/main" id="{5C631CC1-C604-BE68-FE55-FB9C5544CDB0}"/>
                </a:ext>
              </a:extLst>
            </p:cNvPr>
            <p:cNvSpPr/>
            <p:nvPr/>
          </p:nvSpPr>
          <p:spPr>
            <a:xfrm>
              <a:off x="6368778" y="2438471"/>
              <a:ext cx="1270" cy="5080"/>
            </a:xfrm>
            <a:custGeom>
              <a:avLst/>
              <a:gdLst/>
              <a:ahLst/>
              <a:cxnLst/>
              <a:rect l="l" t="t" r="r" b="b"/>
              <a:pathLst>
                <a:path w="1270" h="5080">
                  <a:moveTo>
                    <a:pt x="863" y="0"/>
                  </a:moveTo>
                  <a:lnTo>
                    <a:pt x="584" y="1447"/>
                  </a:lnTo>
                  <a:lnTo>
                    <a:pt x="279" y="3187"/>
                  </a:lnTo>
                  <a:lnTo>
                    <a:pt x="0" y="4914"/>
                  </a:lnTo>
                  <a:lnTo>
                    <a:pt x="863" y="4914"/>
                  </a:lnTo>
                  <a:lnTo>
                    <a:pt x="863" y="0"/>
                  </a:lnTo>
                  <a:close/>
                </a:path>
              </a:pathLst>
            </a:custGeom>
            <a:solidFill>
              <a:srgbClr val="A64E3C"/>
            </a:solidFill>
          </p:spPr>
          <p:txBody>
            <a:bodyPr wrap="square" lIns="0" tIns="0" rIns="0" bIns="0" rtlCol="0"/>
            <a:lstStyle/>
            <a:p>
              <a:endParaRPr/>
            </a:p>
          </p:txBody>
        </p:sp>
        <p:sp>
          <p:nvSpPr>
            <p:cNvPr id="2198" name="object 2201">
              <a:extLst>
                <a:ext uri="{FF2B5EF4-FFF2-40B4-BE49-F238E27FC236}">
                  <a16:creationId xmlns:a16="http://schemas.microsoft.com/office/drawing/2014/main" id="{2C0FD6BB-2F8C-E2F7-9C03-FF57E2AB60D9}"/>
                </a:ext>
              </a:extLst>
            </p:cNvPr>
            <p:cNvSpPr/>
            <p:nvPr/>
          </p:nvSpPr>
          <p:spPr>
            <a:xfrm>
              <a:off x="6184798" y="2438476"/>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919495"/>
            </a:solidFill>
          </p:spPr>
          <p:txBody>
            <a:bodyPr wrap="square" lIns="0" tIns="0" rIns="0" bIns="0" rtlCol="0"/>
            <a:lstStyle/>
            <a:p>
              <a:endParaRPr/>
            </a:p>
          </p:txBody>
        </p:sp>
        <p:sp>
          <p:nvSpPr>
            <p:cNvPr id="2199" name="object 2202">
              <a:extLst>
                <a:ext uri="{FF2B5EF4-FFF2-40B4-BE49-F238E27FC236}">
                  <a16:creationId xmlns:a16="http://schemas.microsoft.com/office/drawing/2014/main" id="{9D5B82A2-459F-E214-E2CF-934F6BA2D7BE}"/>
                </a:ext>
              </a:extLst>
            </p:cNvPr>
            <p:cNvSpPr/>
            <p:nvPr/>
          </p:nvSpPr>
          <p:spPr>
            <a:xfrm>
              <a:off x="6238812" y="2430966"/>
              <a:ext cx="1270" cy="9525"/>
            </a:xfrm>
            <a:custGeom>
              <a:avLst/>
              <a:gdLst/>
              <a:ahLst/>
              <a:cxnLst/>
              <a:rect l="l" t="t" r="r" b="b"/>
              <a:pathLst>
                <a:path w="1270" h="9525">
                  <a:moveTo>
                    <a:pt x="0" y="0"/>
                  </a:moveTo>
                  <a:lnTo>
                    <a:pt x="863" y="9525"/>
                  </a:lnTo>
                  <a:lnTo>
                    <a:pt x="863" y="2882"/>
                  </a:lnTo>
                  <a:lnTo>
                    <a:pt x="571" y="1727"/>
                  </a:lnTo>
                  <a:lnTo>
                    <a:pt x="0" y="0"/>
                  </a:lnTo>
                  <a:close/>
                </a:path>
              </a:pathLst>
            </a:custGeom>
            <a:solidFill>
              <a:srgbClr val="AE9FA0"/>
            </a:solidFill>
          </p:spPr>
          <p:txBody>
            <a:bodyPr wrap="square" lIns="0" tIns="0" rIns="0" bIns="0" rtlCol="0"/>
            <a:lstStyle/>
            <a:p>
              <a:endParaRPr/>
            </a:p>
          </p:txBody>
        </p:sp>
        <p:sp>
          <p:nvSpPr>
            <p:cNvPr id="2200" name="object 2203">
              <a:extLst>
                <a:ext uri="{FF2B5EF4-FFF2-40B4-BE49-F238E27FC236}">
                  <a16:creationId xmlns:a16="http://schemas.microsoft.com/office/drawing/2014/main" id="{11254050-C0D1-2689-ABC0-E58EBF21913F}"/>
                </a:ext>
              </a:extLst>
            </p:cNvPr>
            <p:cNvSpPr/>
            <p:nvPr/>
          </p:nvSpPr>
          <p:spPr>
            <a:xfrm>
              <a:off x="6302353" y="2406706"/>
              <a:ext cx="3810" cy="33020"/>
            </a:xfrm>
            <a:custGeom>
              <a:avLst/>
              <a:gdLst/>
              <a:ahLst/>
              <a:cxnLst/>
              <a:rect l="l" t="t" r="r" b="b"/>
              <a:pathLst>
                <a:path w="3810" h="33019">
                  <a:moveTo>
                    <a:pt x="0" y="0"/>
                  </a:moveTo>
                  <a:lnTo>
                    <a:pt x="1727" y="32931"/>
                  </a:lnTo>
                  <a:lnTo>
                    <a:pt x="3467" y="32054"/>
                  </a:lnTo>
                  <a:lnTo>
                    <a:pt x="0" y="0"/>
                  </a:lnTo>
                  <a:close/>
                </a:path>
              </a:pathLst>
            </a:custGeom>
            <a:solidFill>
              <a:srgbClr val="CB8F83"/>
            </a:solidFill>
          </p:spPr>
          <p:txBody>
            <a:bodyPr wrap="square" lIns="0" tIns="0" rIns="0" bIns="0" rtlCol="0"/>
            <a:lstStyle/>
            <a:p>
              <a:endParaRPr/>
            </a:p>
          </p:txBody>
        </p:sp>
        <p:sp>
          <p:nvSpPr>
            <p:cNvPr id="2201" name="object 2204">
              <a:extLst>
                <a:ext uri="{FF2B5EF4-FFF2-40B4-BE49-F238E27FC236}">
                  <a16:creationId xmlns:a16="http://schemas.microsoft.com/office/drawing/2014/main" id="{A292BF46-7A27-3C35-0007-B2CCF3896C2E}"/>
                </a:ext>
              </a:extLst>
            </p:cNvPr>
            <p:cNvSpPr/>
            <p:nvPr/>
          </p:nvSpPr>
          <p:spPr>
            <a:xfrm>
              <a:off x="6184803" y="2433280"/>
              <a:ext cx="1270" cy="5715"/>
            </a:xfrm>
            <a:custGeom>
              <a:avLst/>
              <a:gdLst/>
              <a:ahLst/>
              <a:cxnLst/>
              <a:rect l="l" t="t" r="r" b="b"/>
              <a:pathLst>
                <a:path w="1270" h="5714">
                  <a:moveTo>
                    <a:pt x="0" y="0"/>
                  </a:moveTo>
                  <a:lnTo>
                    <a:pt x="0" y="5194"/>
                  </a:lnTo>
                  <a:lnTo>
                    <a:pt x="863" y="5194"/>
                  </a:lnTo>
                  <a:lnTo>
                    <a:pt x="571" y="3467"/>
                  </a:lnTo>
                  <a:lnTo>
                    <a:pt x="292" y="1727"/>
                  </a:lnTo>
                  <a:lnTo>
                    <a:pt x="0" y="0"/>
                  </a:lnTo>
                  <a:close/>
                </a:path>
              </a:pathLst>
            </a:custGeom>
            <a:solidFill>
              <a:srgbClr val="818485"/>
            </a:solidFill>
          </p:spPr>
          <p:txBody>
            <a:bodyPr wrap="square" lIns="0" tIns="0" rIns="0" bIns="0" rtlCol="0"/>
            <a:lstStyle/>
            <a:p>
              <a:endParaRPr/>
            </a:p>
          </p:txBody>
        </p:sp>
        <p:sp>
          <p:nvSpPr>
            <p:cNvPr id="2202" name="object 2205">
              <a:extLst>
                <a:ext uri="{FF2B5EF4-FFF2-40B4-BE49-F238E27FC236}">
                  <a16:creationId xmlns:a16="http://schemas.microsoft.com/office/drawing/2014/main" id="{5B8A7672-4689-92D6-C651-31EE9DDB13E3}"/>
                </a:ext>
              </a:extLst>
            </p:cNvPr>
            <p:cNvSpPr/>
            <p:nvPr/>
          </p:nvSpPr>
          <p:spPr>
            <a:xfrm>
              <a:off x="6297097" y="2356741"/>
              <a:ext cx="4445" cy="81280"/>
            </a:xfrm>
            <a:custGeom>
              <a:avLst/>
              <a:gdLst/>
              <a:ahLst/>
              <a:cxnLst/>
              <a:rect l="l" t="t" r="r" b="b"/>
              <a:pathLst>
                <a:path w="4445" h="81280">
                  <a:moveTo>
                    <a:pt x="343" y="0"/>
                  </a:moveTo>
                  <a:lnTo>
                    <a:pt x="0" y="20191"/>
                  </a:lnTo>
                  <a:lnTo>
                    <a:pt x="817" y="40436"/>
                  </a:lnTo>
                  <a:lnTo>
                    <a:pt x="2337" y="60682"/>
                  </a:lnTo>
                  <a:lnTo>
                    <a:pt x="4102" y="80873"/>
                  </a:lnTo>
                  <a:lnTo>
                    <a:pt x="1898" y="20510"/>
                  </a:lnTo>
                  <a:lnTo>
                    <a:pt x="1216" y="9064"/>
                  </a:lnTo>
                  <a:lnTo>
                    <a:pt x="343" y="0"/>
                  </a:lnTo>
                  <a:close/>
                </a:path>
              </a:pathLst>
            </a:custGeom>
            <a:solidFill>
              <a:srgbClr val="E2BEB2"/>
            </a:solidFill>
          </p:spPr>
          <p:txBody>
            <a:bodyPr wrap="square" lIns="0" tIns="0" rIns="0" bIns="0" rtlCol="0"/>
            <a:lstStyle/>
            <a:p>
              <a:endParaRPr/>
            </a:p>
          </p:txBody>
        </p:sp>
        <p:sp>
          <p:nvSpPr>
            <p:cNvPr id="2203" name="object 2206">
              <a:extLst>
                <a:ext uri="{FF2B5EF4-FFF2-40B4-BE49-F238E27FC236}">
                  <a16:creationId xmlns:a16="http://schemas.microsoft.com/office/drawing/2014/main" id="{85658EEF-EB8E-2300-69AC-8B705B9B8A68}"/>
                </a:ext>
              </a:extLst>
            </p:cNvPr>
            <p:cNvSpPr/>
            <p:nvPr/>
          </p:nvSpPr>
          <p:spPr>
            <a:xfrm>
              <a:off x="6183934" y="2430388"/>
              <a:ext cx="1270" cy="5715"/>
            </a:xfrm>
            <a:custGeom>
              <a:avLst/>
              <a:gdLst/>
              <a:ahLst/>
              <a:cxnLst/>
              <a:rect l="l" t="t" r="r" b="b"/>
              <a:pathLst>
                <a:path w="1270" h="5714">
                  <a:moveTo>
                    <a:pt x="292" y="0"/>
                  </a:moveTo>
                  <a:lnTo>
                    <a:pt x="0" y="5194"/>
                  </a:lnTo>
                  <a:lnTo>
                    <a:pt x="863" y="5194"/>
                  </a:lnTo>
                  <a:lnTo>
                    <a:pt x="863" y="2882"/>
                  </a:lnTo>
                  <a:lnTo>
                    <a:pt x="584" y="1727"/>
                  </a:lnTo>
                  <a:lnTo>
                    <a:pt x="292" y="863"/>
                  </a:lnTo>
                  <a:lnTo>
                    <a:pt x="292" y="0"/>
                  </a:lnTo>
                  <a:close/>
                </a:path>
              </a:pathLst>
            </a:custGeom>
            <a:solidFill>
              <a:srgbClr val="A1A4A5"/>
            </a:solidFill>
          </p:spPr>
          <p:txBody>
            <a:bodyPr wrap="square" lIns="0" tIns="0" rIns="0" bIns="0" rtlCol="0"/>
            <a:lstStyle/>
            <a:p>
              <a:endParaRPr/>
            </a:p>
          </p:txBody>
        </p:sp>
        <p:sp>
          <p:nvSpPr>
            <p:cNvPr id="2204" name="object 2207">
              <a:extLst>
                <a:ext uri="{FF2B5EF4-FFF2-40B4-BE49-F238E27FC236}">
                  <a16:creationId xmlns:a16="http://schemas.microsoft.com/office/drawing/2014/main" id="{A8616FB0-7258-7EDD-2AEC-21DCC8126D14}"/>
                </a:ext>
              </a:extLst>
            </p:cNvPr>
            <p:cNvSpPr/>
            <p:nvPr/>
          </p:nvSpPr>
          <p:spPr>
            <a:xfrm>
              <a:off x="6193468" y="2431827"/>
              <a:ext cx="1270" cy="3810"/>
            </a:xfrm>
            <a:custGeom>
              <a:avLst/>
              <a:gdLst/>
              <a:ahLst/>
              <a:cxnLst/>
              <a:rect l="l" t="t" r="r" b="b"/>
              <a:pathLst>
                <a:path w="1270" h="3810">
                  <a:moveTo>
                    <a:pt x="863" y="0"/>
                  </a:moveTo>
                  <a:lnTo>
                    <a:pt x="0" y="0"/>
                  </a:lnTo>
                  <a:lnTo>
                    <a:pt x="0" y="3759"/>
                  </a:lnTo>
                  <a:lnTo>
                    <a:pt x="863" y="3759"/>
                  </a:lnTo>
                  <a:lnTo>
                    <a:pt x="863" y="0"/>
                  </a:lnTo>
                  <a:close/>
                </a:path>
              </a:pathLst>
            </a:custGeom>
            <a:solidFill>
              <a:srgbClr val="9A949E"/>
            </a:solidFill>
          </p:spPr>
          <p:txBody>
            <a:bodyPr wrap="square" lIns="0" tIns="0" rIns="0" bIns="0" rtlCol="0"/>
            <a:lstStyle/>
            <a:p>
              <a:endParaRPr/>
            </a:p>
          </p:txBody>
        </p:sp>
        <p:sp>
          <p:nvSpPr>
            <p:cNvPr id="2205" name="object 2208">
              <a:extLst>
                <a:ext uri="{FF2B5EF4-FFF2-40B4-BE49-F238E27FC236}">
                  <a16:creationId xmlns:a16="http://schemas.microsoft.com/office/drawing/2014/main" id="{478A4513-902A-D64D-46CC-CEBC71ECC066}"/>
                </a:ext>
              </a:extLst>
            </p:cNvPr>
            <p:cNvSpPr/>
            <p:nvPr/>
          </p:nvSpPr>
          <p:spPr>
            <a:xfrm>
              <a:off x="6370220" y="2402084"/>
              <a:ext cx="1905" cy="33655"/>
            </a:xfrm>
            <a:custGeom>
              <a:avLst/>
              <a:gdLst/>
              <a:ahLst/>
              <a:cxnLst/>
              <a:rect l="l" t="t" r="r" b="b"/>
              <a:pathLst>
                <a:path w="1904" h="33655">
                  <a:moveTo>
                    <a:pt x="1447" y="0"/>
                  </a:moveTo>
                  <a:lnTo>
                    <a:pt x="292" y="0"/>
                  </a:lnTo>
                  <a:lnTo>
                    <a:pt x="292" y="18199"/>
                  </a:lnTo>
                  <a:lnTo>
                    <a:pt x="0" y="22821"/>
                  </a:lnTo>
                  <a:lnTo>
                    <a:pt x="0" y="33502"/>
                  </a:lnTo>
                  <a:lnTo>
                    <a:pt x="754" y="25222"/>
                  </a:lnTo>
                  <a:lnTo>
                    <a:pt x="1266" y="16860"/>
                  </a:lnTo>
                  <a:lnTo>
                    <a:pt x="1507" y="8444"/>
                  </a:lnTo>
                  <a:lnTo>
                    <a:pt x="1447" y="0"/>
                  </a:lnTo>
                  <a:close/>
                </a:path>
              </a:pathLst>
            </a:custGeom>
            <a:solidFill>
              <a:srgbClr val="B0ABAC"/>
            </a:solidFill>
          </p:spPr>
          <p:txBody>
            <a:bodyPr wrap="square" lIns="0" tIns="0" rIns="0" bIns="0" rtlCol="0"/>
            <a:lstStyle/>
            <a:p>
              <a:endParaRPr/>
            </a:p>
          </p:txBody>
        </p:sp>
        <p:sp>
          <p:nvSpPr>
            <p:cNvPr id="2206" name="object 2209">
              <a:extLst>
                <a:ext uri="{FF2B5EF4-FFF2-40B4-BE49-F238E27FC236}">
                  <a16:creationId xmlns:a16="http://schemas.microsoft.com/office/drawing/2014/main" id="{BFEB8886-CF5B-1A05-3CA2-F96736BF39F6}"/>
                </a:ext>
              </a:extLst>
            </p:cNvPr>
            <p:cNvSpPr/>
            <p:nvPr/>
          </p:nvSpPr>
          <p:spPr>
            <a:xfrm>
              <a:off x="6369649" y="2420274"/>
              <a:ext cx="1270" cy="13970"/>
            </a:xfrm>
            <a:custGeom>
              <a:avLst/>
              <a:gdLst/>
              <a:ahLst/>
              <a:cxnLst/>
              <a:rect l="l" t="t" r="r" b="b"/>
              <a:pathLst>
                <a:path w="1270" h="13969">
                  <a:moveTo>
                    <a:pt x="863" y="0"/>
                  </a:moveTo>
                  <a:lnTo>
                    <a:pt x="0" y="0"/>
                  </a:lnTo>
                  <a:lnTo>
                    <a:pt x="0" y="5778"/>
                  </a:lnTo>
                  <a:lnTo>
                    <a:pt x="571" y="13868"/>
                  </a:lnTo>
                  <a:lnTo>
                    <a:pt x="571" y="4622"/>
                  </a:lnTo>
                  <a:lnTo>
                    <a:pt x="863" y="0"/>
                  </a:lnTo>
                  <a:close/>
                </a:path>
              </a:pathLst>
            </a:custGeom>
            <a:solidFill>
              <a:srgbClr val="B7654F"/>
            </a:solidFill>
          </p:spPr>
          <p:txBody>
            <a:bodyPr wrap="square" lIns="0" tIns="0" rIns="0" bIns="0" rtlCol="0"/>
            <a:lstStyle/>
            <a:p>
              <a:endParaRPr/>
            </a:p>
          </p:txBody>
        </p:sp>
        <p:sp>
          <p:nvSpPr>
            <p:cNvPr id="2207" name="object 2210">
              <a:extLst>
                <a:ext uri="{FF2B5EF4-FFF2-40B4-BE49-F238E27FC236}">
                  <a16:creationId xmlns:a16="http://schemas.microsoft.com/office/drawing/2014/main" id="{01E7FFAC-1D61-2F3A-ACF4-EA787E26C75C}"/>
                </a:ext>
              </a:extLst>
            </p:cNvPr>
            <p:cNvSpPr/>
            <p:nvPr/>
          </p:nvSpPr>
          <p:spPr>
            <a:xfrm>
              <a:off x="6238815" y="2414500"/>
              <a:ext cx="3175" cy="19685"/>
            </a:xfrm>
            <a:custGeom>
              <a:avLst/>
              <a:gdLst/>
              <a:ahLst/>
              <a:cxnLst/>
              <a:rect l="l" t="t" r="r" b="b"/>
              <a:pathLst>
                <a:path w="3175" h="19685">
                  <a:moveTo>
                    <a:pt x="2882" y="0"/>
                  </a:moveTo>
                  <a:lnTo>
                    <a:pt x="1727" y="0"/>
                  </a:lnTo>
                  <a:lnTo>
                    <a:pt x="1155" y="1447"/>
                  </a:lnTo>
                  <a:lnTo>
                    <a:pt x="0" y="4914"/>
                  </a:lnTo>
                  <a:lnTo>
                    <a:pt x="0" y="16471"/>
                  </a:lnTo>
                  <a:lnTo>
                    <a:pt x="571" y="18199"/>
                  </a:lnTo>
                  <a:lnTo>
                    <a:pt x="863" y="19354"/>
                  </a:lnTo>
                  <a:lnTo>
                    <a:pt x="1727" y="19354"/>
                  </a:lnTo>
                  <a:lnTo>
                    <a:pt x="1727" y="7797"/>
                  </a:lnTo>
                  <a:lnTo>
                    <a:pt x="2882" y="7797"/>
                  </a:lnTo>
                  <a:lnTo>
                    <a:pt x="2882" y="0"/>
                  </a:lnTo>
                  <a:close/>
                </a:path>
              </a:pathLst>
            </a:custGeom>
            <a:solidFill>
              <a:srgbClr val="9A9D95"/>
            </a:solidFill>
          </p:spPr>
          <p:txBody>
            <a:bodyPr wrap="square" lIns="0" tIns="0" rIns="0" bIns="0" rtlCol="0"/>
            <a:lstStyle/>
            <a:p>
              <a:endParaRPr/>
            </a:p>
          </p:txBody>
        </p:sp>
        <p:sp>
          <p:nvSpPr>
            <p:cNvPr id="2208" name="object 2211">
              <a:extLst>
                <a:ext uri="{FF2B5EF4-FFF2-40B4-BE49-F238E27FC236}">
                  <a16:creationId xmlns:a16="http://schemas.microsoft.com/office/drawing/2014/main" id="{C0EC7E32-2FF3-4E8B-8DBE-389CF7AC9C3B}"/>
                </a:ext>
              </a:extLst>
            </p:cNvPr>
            <p:cNvSpPr/>
            <p:nvPr/>
          </p:nvSpPr>
          <p:spPr>
            <a:xfrm>
              <a:off x="6268561" y="2383602"/>
              <a:ext cx="3175" cy="50800"/>
            </a:xfrm>
            <a:custGeom>
              <a:avLst/>
              <a:gdLst/>
              <a:ahLst/>
              <a:cxnLst/>
              <a:rect l="l" t="t" r="r" b="b"/>
              <a:pathLst>
                <a:path w="3175" h="50800">
                  <a:moveTo>
                    <a:pt x="863" y="0"/>
                  </a:moveTo>
                  <a:lnTo>
                    <a:pt x="0" y="0"/>
                  </a:lnTo>
                  <a:lnTo>
                    <a:pt x="207" y="12563"/>
                  </a:lnTo>
                  <a:lnTo>
                    <a:pt x="793" y="25126"/>
                  </a:lnTo>
                  <a:lnTo>
                    <a:pt x="1703" y="37690"/>
                  </a:lnTo>
                  <a:lnTo>
                    <a:pt x="2882" y="50253"/>
                  </a:lnTo>
                  <a:lnTo>
                    <a:pt x="2882" y="40436"/>
                  </a:lnTo>
                  <a:lnTo>
                    <a:pt x="2019" y="27152"/>
                  </a:lnTo>
                  <a:lnTo>
                    <a:pt x="2019" y="25996"/>
                  </a:lnTo>
                  <a:lnTo>
                    <a:pt x="863" y="25996"/>
                  </a:lnTo>
                  <a:lnTo>
                    <a:pt x="863" y="23101"/>
                  </a:lnTo>
                  <a:lnTo>
                    <a:pt x="2019" y="23101"/>
                  </a:lnTo>
                  <a:lnTo>
                    <a:pt x="2019" y="22237"/>
                  </a:lnTo>
                  <a:lnTo>
                    <a:pt x="1447" y="15024"/>
                  </a:lnTo>
                  <a:lnTo>
                    <a:pt x="863" y="0"/>
                  </a:lnTo>
                  <a:close/>
                </a:path>
              </a:pathLst>
            </a:custGeom>
            <a:solidFill>
              <a:srgbClr val="C77662"/>
            </a:solidFill>
          </p:spPr>
          <p:txBody>
            <a:bodyPr wrap="square" lIns="0" tIns="0" rIns="0" bIns="0" rtlCol="0"/>
            <a:lstStyle/>
            <a:p>
              <a:endParaRPr/>
            </a:p>
          </p:txBody>
        </p:sp>
        <p:sp>
          <p:nvSpPr>
            <p:cNvPr id="2209" name="object 2212">
              <a:extLst>
                <a:ext uri="{FF2B5EF4-FFF2-40B4-BE49-F238E27FC236}">
                  <a16:creationId xmlns:a16="http://schemas.microsoft.com/office/drawing/2014/main" id="{2B5DA67E-B1FF-BF94-658B-FC4E9C87ECEE}"/>
                </a:ext>
              </a:extLst>
            </p:cNvPr>
            <p:cNvSpPr/>
            <p:nvPr/>
          </p:nvSpPr>
          <p:spPr>
            <a:xfrm>
              <a:off x="6266535" y="2428075"/>
              <a:ext cx="1270" cy="5080"/>
            </a:xfrm>
            <a:custGeom>
              <a:avLst/>
              <a:gdLst/>
              <a:ahLst/>
              <a:cxnLst/>
              <a:rect l="l" t="t" r="r" b="b"/>
              <a:pathLst>
                <a:path w="1270" h="5080">
                  <a:moveTo>
                    <a:pt x="1155" y="0"/>
                  </a:moveTo>
                  <a:lnTo>
                    <a:pt x="0" y="0"/>
                  </a:lnTo>
                  <a:lnTo>
                    <a:pt x="0" y="4622"/>
                  </a:lnTo>
                  <a:lnTo>
                    <a:pt x="1155" y="4622"/>
                  </a:lnTo>
                  <a:lnTo>
                    <a:pt x="1155" y="0"/>
                  </a:lnTo>
                  <a:close/>
                </a:path>
              </a:pathLst>
            </a:custGeom>
            <a:solidFill>
              <a:srgbClr val="A64E3C"/>
            </a:solidFill>
          </p:spPr>
          <p:txBody>
            <a:bodyPr wrap="square" lIns="0" tIns="0" rIns="0" bIns="0" rtlCol="0"/>
            <a:lstStyle/>
            <a:p>
              <a:endParaRPr/>
            </a:p>
          </p:txBody>
        </p:sp>
        <p:sp>
          <p:nvSpPr>
            <p:cNvPr id="2210" name="object 2213">
              <a:extLst>
                <a:ext uri="{FF2B5EF4-FFF2-40B4-BE49-F238E27FC236}">
                  <a16:creationId xmlns:a16="http://schemas.microsoft.com/office/drawing/2014/main" id="{81AA62E1-DD53-4C32-B226-8D7C59585A77}"/>
                </a:ext>
              </a:extLst>
            </p:cNvPr>
            <p:cNvSpPr/>
            <p:nvPr/>
          </p:nvSpPr>
          <p:spPr>
            <a:xfrm>
              <a:off x="6241699" y="2420283"/>
              <a:ext cx="1270" cy="12065"/>
            </a:xfrm>
            <a:custGeom>
              <a:avLst/>
              <a:gdLst/>
              <a:ahLst/>
              <a:cxnLst/>
              <a:rect l="l" t="t" r="r" b="b"/>
              <a:pathLst>
                <a:path w="1270" h="12064">
                  <a:moveTo>
                    <a:pt x="863" y="0"/>
                  </a:moveTo>
                  <a:lnTo>
                    <a:pt x="0" y="0"/>
                  </a:lnTo>
                  <a:lnTo>
                    <a:pt x="0" y="2019"/>
                  </a:lnTo>
                  <a:lnTo>
                    <a:pt x="863" y="11544"/>
                  </a:lnTo>
                  <a:lnTo>
                    <a:pt x="863" y="0"/>
                  </a:lnTo>
                  <a:close/>
                </a:path>
              </a:pathLst>
            </a:custGeom>
            <a:solidFill>
              <a:srgbClr val="B7654F"/>
            </a:solidFill>
          </p:spPr>
          <p:txBody>
            <a:bodyPr wrap="square" lIns="0" tIns="0" rIns="0" bIns="0" rtlCol="0"/>
            <a:lstStyle/>
            <a:p>
              <a:endParaRPr/>
            </a:p>
          </p:txBody>
        </p:sp>
        <p:sp>
          <p:nvSpPr>
            <p:cNvPr id="2211" name="object 2214">
              <a:extLst>
                <a:ext uri="{FF2B5EF4-FFF2-40B4-BE49-F238E27FC236}">
                  <a16:creationId xmlns:a16="http://schemas.microsoft.com/office/drawing/2014/main" id="{946A5F9B-B27B-F73F-DEDD-1DF33F9D0093}"/>
                </a:ext>
              </a:extLst>
            </p:cNvPr>
            <p:cNvSpPr/>
            <p:nvPr/>
          </p:nvSpPr>
          <p:spPr>
            <a:xfrm>
              <a:off x="6237367" y="2338835"/>
              <a:ext cx="21590" cy="92710"/>
            </a:xfrm>
            <a:custGeom>
              <a:avLst/>
              <a:gdLst/>
              <a:ahLst/>
              <a:cxnLst/>
              <a:rect l="l" t="t" r="r" b="b"/>
              <a:pathLst>
                <a:path w="21589" h="92710">
                  <a:moveTo>
                    <a:pt x="20946" y="85775"/>
                  </a:moveTo>
                  <a:lnTo>
                    <a:pt x="15595" y="85775"/>
                  </a:lnTo>
                  <a:lnTo>
                    <a:pt x="19354" y="91554"/>
                  </a:lnTo>
                  <a:lnTo>
                    <a:pt x="21374" y="92417"/>
                  </a:lnTo>
                  <a:lnTo>
                    <a:pt x="20946" y="85775"/>
                  </a:lnTo>
                  <a:close/>
                </a:path>
                <a:path w="21589" h="92710">
                  <a:moveTo>
                    <a:pt x="1155" y="0"/>
                  </a:moveTo>
                  <a:lnTo>
                    <a:pt x="584" y="3175"/>
                  </a:lnTo>
                  <a:lnTo>
                    <a:pt x="0" y="10109"/>
                  </a:lnTo>
                  <a:lnTo>
                    <a:pt x="0" y="11264"/>
                  </a:lnTo>
                  <a:lnTo>
                    <a:pt x="584" y="11264"/>
                  </a:lnTo>
                  <a:lnTo>
                    <a:pt x="1155" y="11557"/>
                  </a:lnTo>
                  <a:lnTo>
                    <a:pt x="2019" y="11836"/>
                  </a:lnTo>
                  <a:lnTo>
                    <a:pt x="1447" y="12992"/>
                  </a:lnTo>
                  <a:lnTo>
                    <a:pt x="292" y="15887"/>
                  </a:lnTo>
                  <a:lnTo>
                    <a:pt x="292" y="19062"/>
                  </a:lnTo>
                  <a:lnTo>
                    <a:pt x="791" y="21082"/>
                  </a:lnTo>
                  <a:lnTo>
                    <a:pt x="863" y="25120"/>
                  </a:lnTo>
                  <a:lnTo>
                    <a:pt x="1447" y="27432"/>
                  </a:lnTo>
                  <a:lnTo>
                    <a:pt x="2019" y="29171"/>
                  </a:lnTo>
                  <a:lnTo>
                    <a:pt x="2311" y="30327"/>
                  </a:lnTo>
                  <a:lnTo>
                    <a:pt x="2311" y="38989"/>
                  </a:lnTo>
                  <a:lnTo>
                    <a:pt x="4370" y="51701"/>
                  </a:lnTo>
                  <a:lnTo>
                    <a:pt x="7258" y="64225"/>
                  </a:lnTo>
                  <a:lnTo>
                    <a:pt x="10637" y="76720"/>
                  </a:lnTo>
                  <a:lnTo>
                    <a:pt x="14147" y="89242"/>
                  </a:lnTo>
                  <a:lnTo>
                    <a:pt x="14439" y="88087"/>
                  </a:lnTo>
                  <a:lnTo>
                    <a:pt x="15595" y="85775"/>
                  </a:lnTo>
                  <a:lnTo>
                    <a:pt x="20946" y="85775"/>
                  </a:lnTo>
                  <a:lnTo>
                    <a:pt x="20692" y="81832"/>
                  </a:lnTo>
                  <a:lnTo>
                    <a:pt x="18305" y="71626"/>
                  </a:lnTo>
                  <a:lnTo>
                    <a:pt x="16296" y="61637"/>
                  </a:lnTo>
                  <a:lnTo>
                    <a:pt x="16751" y="51701"/>
                  </a:lnTo>
                  <a:lnTo>
                    <a:pt x="14732" y="51701"/>
                  </a:lnTo>
                  <a:lnTo>
                    <a:pt x="14732" y="49669"/>
                  </a:lnTo>
                  <a:lnTo>
                    <a:pt x="16751" y="49669"/>
                  </a:lnTo>
                  <a:lnTo>
                    <a:pt x="16751" y="45923"/>
                  </a:lnTo>
                  <a:lnTo>
                    <a:pt x="14732" y="45923"/>
                  </a:lnTo>
                  <a:lnTo>
                    <a:pt x="15595" y="41592"/>
                  </a:lnTo>
                  <a:lnTo>
                    <a:pt x="14439" y="41008"/>
                  </a:lnTo>
                  <a:lnTo>
                    <a:pt x="13868" y="41008"/>
                  </a:lnTo>
                  <a:lnTo>
                    <a:pt x="13868" y="38989"/>
                  </a:lnTo>
                  <a:lnTo>
                    <a:pt x="10401" y="37261"/>
                  </a:lnTo>
                  <a:lnTo>
                    <a:pt x="8661" y="25120"/>
                  </a:lnTo>
                  <a:lnTo>
                    <a:pt x="8169" y="22821"/>
                  </a:lnTo>
                  <a:lnTo>
                    <a:pt x="6642" y="22821"/>
                  </a:lnTo>
                  <a:lnTo>
                    <a:pt x="4038" y="15887"/>
                  </a:lnTo>
                  <a:lnTo>
                    <a:pt x="4038" y="6934"/>
                  </a:lnTo>
                  <a:lnTo>
                    <a:pt x="1155" y="0"/>
                  </a:lnTo>
                  <a:close/>
                </a:path>
                <a:path w="21589" h="92710">
                  <a:moveTo>
                    <a:pt x="7797" y="21082"/>
                  </a:moveTo>
                  <a:lnTo>
                    <a:pt x="7226" y="21666"/>
                  </a:lnTo>
                  <a:lnTo>
                    <a:pt x="6642" y="22821"/>
                  </a:lnTo>
                  <a:lnTo>
                    <a:pt x="8169" y="22821"/>
                  </a:lnTo>
                  <a:lnTo>
                    <a:pt x="7797" y="21082"/>
                  </a:lnTo>
                  <a:close/>
                </a:path>
              </a:pathLst>
            </a:custGeom>
            <a:solidFill>
              <a:srgbClr val="8C2F26"/>
            </a:solidFill>
          </p:spPr>
          <p:txBody>
            <a:bodyPr wrap="square" lIns="0" tIns="0" rIns="0" bIns="0" rtlCol="0"/>
            <a:lstStyle/>
            <a:p>
              <a:endParaRPr/>
            </a:p>
          </p:txBody>
        </p:sp>
        <p:sp>
          <p:nvSpPr>
            <p:cNvPr id="2212" name="object 2215">
              <a:extLst>
                <a:ext uri="{FF2B5EF4-FFF2-40B4-BE49-F238E27FC236}">
                  <a16:creationId xmlns:a16="http://schemas.microsoft.com/office/drawing/2014/main" id="{513B2B0F-9057-8726-1472-08ABD6016C15}"/>
                </a:ext>
              </a:extLst>
            </p:cNvPr>
            <p:cNvSpPr/>
            <p:nvPr/>
          </p:nvSpPr>
          <p:spPr>
            <a:xfrm>
              <a:off x="6183934" y="2426054"/>
              <a:ext cx="1270" cy="3810"/>
            </a:xfrm>
            <a:custGeom>
              <a:avLst/>
              <a:gdLst/>
              <a:ahLst/>
              <a:cxnLst/>
              <a:rect l="l" t="t" r="r" b="b"/>
              <a:pathLst>
                <a:path w="1270" h="3810">
                  <a:moveTo>
                    <a:pt x="863" y="0"/>
                  </a:moveTo>
                  <a:lnTo>
                    <a:pt x="0" y="0"/>
                  </a:lnTo>
                  <a:lnTo>
                    <a:pt x="0" y="2603"/>
                  </a:lnTo>
                  <a:lnTo>
                    <a:pt x="292" y="3467"/>
                  </a:lnTo>
                  <a:lnTo>
                    <a:pt x="292" y="2311"/>
                  </a:lnTo>
                  <a:lnTo>
                    <a:pt x="584" y="1155"/>
                  </a:lnTo>
                  <a:lnTo>
                    <a:pt x="863" y="0"/>
                  </a:lnTo>
                  <a:close/>
                </a:path>
              </a:pathLst>
            </a:custGeom>
            <a:solidFill>
              <a:srgbClr val="898C95"/>
            </a:solidFill>
          </p:spPr>
          <p:txBody>
            <a:bodyPr wrap="square" lIns="0" tIns="0" rIns="0" bIns="0" rtlCol="0"/>
            <a:lstStyle/>
            <a:p>
              <a:endParaRPr/>
            </a:p>
          </p:txBody>
        </p:sp>
        <p:sp>
          <p:nvSpPr>
            <p:cNvPr id="2213" name="object 2216">
              <a:extLst>
                <a:ext uri="{FF2B5EF4-FFF2-40B4-BE49-F238E27FC236}">
                  <a16:creationId xmlns:a16="http://schemas.microsoft.com/office/drawing/2014/main" id="{8EE8AE34-07D7-9954-69CF-F7F0FD22E2E4}"/>
                </a:ext>
              </a:extLst>
            </p:cNvPr>
            <p:cNvSpPr/>
            <p:nvPr/>
          </p:nvSpPr>
          <p:spPr>
            <a:xfrm>
              <a:off x="6237655" y="2421140"/>
              <a:ext cx="1270" cy="6985"/>
            </a:xfrm>
            <a:custGeom>
              <a:avLst/>
              <a:gdLst/>
              <a:ahLst/>
              <a:cxnLst/>
              <a:rect l="l" t="t" r="r" b="b"/>
              <a:pathLst>
                <a:path w="1270" h="6985">
                  <a:moveTo>
                    <a:pt x="1155" y="0"/>
                  </a:moveTo>
                  <a:lnTo>
                    <a:pt x="0" y="0"/>
                  </a:lnTo>
                  <a:lnTo>
                    <a:pt x="0" y="6934"/>
                  </a:lnTo>
                  <a:lnTo>
                    <a:pt x="1155" y="6934"/>
                  </a:lnTo>
                  <a:lnTo>
                    <a:pt x="1155" y="0"/>
                  </a:lnTo>
                  <a:close/>
                </a:path>
              </a:pathLst>
            </a:custGeom>
            <a:solidFill>
              <a:srgbClr val="AE9FA0"/>
            </a:solidFill>
          </p:spPr>
          <p:txBody>
            <a:bodyPr wrap="square" lIns="0" tIns="0" rIns="0" bIns="0" rtlCol="0"/>
            <a:lstStyle/>
            <a:p>
              <a:endParaRPr/>
            </a:p>
          </p:txBody>
        </p:sp>
        <p:sp>
          <p:nvSpPr>
            <p:cNvPr id="2214" name="object 2217">
              <a:extLst>
                <a:ext uri="{FF2B5EF4-FFF2-40B4-BE49-F238E27FC236}">
                  <a16:creationId xmlns:a16="http://schemas.microsoft.com/office/drawing/2014/main" id="{5A0F7369-2FE4-6508-D03A-58294A404892}"/>
                </a:ext>
              </a:extLst>
            </p:cNvPr>
            <p:cNvSpPr/>
            <p:nvPr/>
          </p:nvSpPr>
          <p:spPr>
            <a:xfrm>
              <a:off x="6182782" y="2423167"/>
              <a:ext cx="1270" cy="3810"/>
            </a:xfrm>
            <a:custGeom>
              <a:avLst/>
              <a:gdLst/>
              <a:ahLst/>
              <a:cxnLst/>
              <a:rect l="l" t="t" r="r" b="b"/>
              <a:pathLst>
                <a:path w="1270" h="3810">
                  <a:moveTo>
                    <a:pt x="1155" y="0"/>
                  </a:moveTo>
                  <a:lnTo>
                    <a:pt x="0" y="0"/>
                  </a:lnTo>
                  <a:lnTo>
                    <a:pt x="292" y="1155"/>
                  </a:lnTo>
                  <a:lnTo>
                    <a:pt x="571" y="2311"/>
                  </a:lnTo>
                  <a:lnTo>
                    <a:pt x="1155" y="3759"/>
                  </a:lnTo>
                  <a:lnTo>
                    <a:pt x="1155" y="0"/>
                  </a:lnTo>
                  <a:close/>
                </a:path>
              </a:pathLst>
            </a:custGeom>
            <a:solidFill>
              <a:srgbClr val="A1A4A5"/>
            </a:solidFill>
          </p:spPr>
          <p:txBody>
            <a:bodyPr wrap="square" lIns="0" tIns="0" rIns="0" bIns="0" rtlCol="0"/>
            <a:lstStyle/>
            <a:p>
              <a:endParaRPr/>
            </a:p>
          </p:txBody>
        </p:sp>
        <p:sp>
          <p:nvSpPr>
            <p:cNvPr id="2215" name="object 2218">
              <a:extLst>
                <a:ext uri="{FF2B5EF4-FFF2-40B4-BE49-F238E27FC236}">
                  <a16:creationId xmlns:a16="http://schemas.microsoft.com/office/drawing/2014/main" id="{B0AD7B1C-C9B0-FDC5-2747-839334F89372}"/>
                </a:ext>
              </a:extLst>
            </p:cNvPr>
            <p:cNvSpPr/>
            <p:nvPr/>
          </p:nvSpPr>
          <p:spPr>
            <a:xfrm>
              <a:off x="6266535" y="2424036"/>
              <a:ext cx="1270" cy="3175"/>
            </a:xfrm>
            <a:custGeom>
              <a:avLst/>
              <a:gdLst/>
              <a:ahLst/>
              <a:cxnLst/>
              <a:rect l="l" t="t" r="r" b="b"/>
              <a:pathLst>
                <a:path w="1270" h="3175">
                  <a:moveTo>
                    <a:pt x="1155" y="0"/>
                  </a:moveTo>
                  <a:lnTo>
                    <a:pt x="0" y="0"/>
                  </a:lnTo>
                  <a:lnTo>
                    <a:pt x="0" y="2882"/>
                  </a:lnTo>
                  <a:lnTo>
                    <a:pt x="1155" y="2882"/>
                  </a:lnTo>
                  <a:lnTo>
                    <a:pt x="1155" y="0"/>
                  </a:lnTo>
                  <a:close/>
                </a:path>
              </a:pathLst>
            </a:custGeom>
            <a:solidFill>
              <a:srgbClr val="A64E3C"/>
            </a:solidFill>
          </p:spPr>
          <p:txBody>
            <a:bodyPr wrap="square" lIns="0" tIns="0" rIns="0" bIns="0" rtlCol="0"/>
            <a:lstStyle/>
            <a:p>
              <a:endParaRPr/>
            </a:p>
          </p:txBody>
        </p:sp>
        <p:sp>
          <p:nvSpPr>
            <p:cNvPr id="2216" name="object 2219">
              <a:extLst>
                <a:ext uri="{FF2B5EF4-FFF2-40B4-BE49-F238E27FC236}">
                  <a16:creationId xmlns:a16="http://schemas.microsoft.com/office/drawing/2014/main" id="{995AE582-7DBE-55B1-9FD4-9C8E6007CD29}"/>
                </a:ext>
              </a:extLst>
            </p:cNvPr>
            <p:cNvSpPr/>
            <p:nvPr/>
          </p:nvSpPr>
          <p:spPr>
            <a:xfrm>
              <a:off x="6183937" y="2422297"/>
              <a:ext cx="1270" cy="3810"/>
            </a:xfrm>
            <a:custGeom>
              <a:avLst/>
              <a:gdLst/>
              <a:ahLst/>
              <a:cxnLst/>
              <a:rect l="l" t="t" r="r" b="b"/>
              <a:pathLst>
                <a:path w="1270" h="3810">
                  <a:moveTo>
                    <a:pt x="0" y="0"/>
                  </a:moveTo>
                  <a:lnTo>
                    <a:pt x="0" y="3759"/>
                  </a:lnTo>
                  <a:lnTo>
                    <a:pt x="863" y="3759"/>
                  </a:lnTo>
                  <a:lnTo>
                    <a:pt x="571" y="2311"/>
                  </a:lnTo>
                  <a:lnTo>
                    <a:pt x="292" y="1155"/>
                  </a:lnTo>
                  <a:lnTo>
                    <a:pt x="0" y="0"/>
                  </a:lnTo>
                  <a:close/>
                </a:path>
              </a:pathLst>
            </a:custGeom>
            <a:solidFill>
              <a:srgbClr val="818485"/>
            </a:solidFill>
          </p:spPr>
          <p:txBody>
            <a:bodyPr wrap="square" lIns="0" tIns="0" rIns="0" bIns="0" rtlCol="0"/>
            <a:lstStyle/>
            <a:p>
              <a:endParaRPr/>
            </a:p>
          </p:txBody>
        </p:sp>
        <p:sp>
          <p:nvSpPr>
            <p:cNvPr id="2217" name="object 2220">
              <a:extLst>
                <a:ext uri="{FF2B5EF4-FFF2-40B4-BE49-F238E27FC236}">
                  <a16:creationId xmlns:a16="http://schemas.microsoft.com/office/drawing/2014/main" id="{ABDD003C-2053-DCF8-B98E-E403F36F775E}"/>
                </a:ext>
              </a:extLst>
            </p:cNvPr>
            <p:cNvSpPr/>
            <p:nvPr/>
          </p:nvSpPr>
          <p:spPr>
            <a:xfrm>
              <a:off x="6244017" y="2417391"/>
              <a:ext cx="2540" cy="8255"/>
            </a:xfrm>
            <a:custGeom>
              <a:avLst/>
              <a:gdLst/>
              <a:ahLst/>
              <a:cxnLst/>
              <a:rect l="l" t="t" r="r" b="b"/>
              <a:pathLst>
                <a:path w="2539" h="8255">
                  <a:moveTo>
                    <a:pt x="863" y="0"/>
                  </a:moveTo>
                  <a:lnTo>
                    <a:pt x="0" y="5194"/>
                  </a:lnTo>
                  <a:lnTo>
                    <a:pt x="571" y="7797"/>
                  </a:lnTo>
                  <a:lnTo>
                    <a:pt x="2019" y="5486"/>
                  </a:lnTo>
                  <a:lnTo>
                    <a:pt x="1155" y="2603"/>
                  </a:lnTo>
                  <a:lnTo>
                    <a:pt x="863" y="0"/>
                  </a:lnTo>
                  <a:close/>
                </a:path>
              </a:pathLst>
            </a:custGeom>
            <a:solidFill>
              <a:srgbClr val="8C2F26"/>
            </a:solidFill>
          </p:spPr>
          <p:txBody>
            <a:bodyPr wrap="square" lIns="0" tIns="0" rIns="0" bIns="0" rtlCol="0"/>
            <a:lstStyle/>
            <a:p>
              <a:endParaRPr/>
            </a:p>
          </p:txBody>
        </p:sp>
        <p:sp>
          <p:nvSpPr>
            <p:cNvPr id="2218" name="object 2221">
              <a:extLst>
                <a:ext uri="{FF2B5EF4-FFF2-40B4-BE49-F238E27FC236}">
                  <a16:creationId xmlns:a16="http://schemas.microsoft.com/office/drawing/2014/main" id="{38ED14DF-3876-AA0A-E7E1-99FB651E736E}"/>
                </a:ext>
              </a:extLst>
            </p:cNvPr>
            <p:cNvSpPr/>
            <p:nvPr/>
          </p:nvSpPr>
          <p:spPr>
            <a:xfrm>
              <a:off x="6270581" y="2410751"/>
              <a:ext cx="1905" cy="13335"/>
            </a:xfrm>
            <a:custGeom>
              <a:avLst/>
              <a:gdLst/>
              <a:ahLst/>
              <a:cxnLst/>
              <a:rect l="l" t="t" r="r" b="b"/>
              <a:pathLst>
                <a:path w="1904" h="13335">
                  <a:moveTo>
                    <a:pt x="863" y="0"/>
                  </a:moveTo>
                  <a:lnTo>
                    <a:pt x="0" y="0"/>
                  </a:lnTo>
                  <a:lnTo>
                    <a:pt x="863" y="13284"/>
                  </a:lnTo>
                  <a:lnTo>
                    <a:pt x="863" y="12992"/>
                  </a:lnTo>
                  <a:lnTo>
                    <a:pt x="1447" y="12992"/>
                  </a:lnTo>
                  <a:lnTo>
                    <a:pt x="863" y="4330"/>
                  </a:lnTo>
                  <a:lnTo>
                    <a:pt x="863" y="0"/>
                  </a:lnTo>
                  <a:close/>
                </a:path>
              </a:pathLst>
            </a:custGeom>
            <a:solidFill>
              <a:srgbClr val="DC8772"/>
            </a:solidFill>
          </p:spPr>
          <p:txBody>
            <a:bodyPr wrap="square" lIns="0" tIns="0" rIns="0" bIns="0" rtlCol="0"/>
            <a:lstStyle/>
            <a:p>
              <a:endParaRPr/>
            </a:p>
          </p:txBody>
        </p:sp>
        <p:sp>
          <p:nvSpPr>
            <p:cNvPr id="2219" name="object 2222">
              <a:extLst>
                <a:ext uri="{FF2B5EF4-FFF2-40B4-BE49-F238E27FC236}">
                  <a16:creationId xmlns:a16="http://schemas.microsoft.com/office/drawing/2014/main" id="{E3CEA9FC-2855-2986-44CC-8FC228A76388}"/>
                </a:ext>
              </a:extLst>
            </p:cNvPr>
            <p:cNvSpPr/>
            <p:nvPr/>
          </p:nvSpPr>
          <p:spPr>
            <a:xfrm>
              <a:off x="6182782" y="2416525"/>
              <a:ext cx="1270" cy="6985"/>
            </a:xfrm>
            <a:custGeom>
              <a:avLst/>
              <a:gdLst/>
              <a:ahLst/>
              <a:cxnLst/>
              <a:rect l="l" t="t" r="r" b="b"/>
              <a:pathLst>
                <a:path w="1270" h="6985">
                  <a:moveTo>
                    <a:pt x="1155" y="0"/>
                  </a:moveTo>
                  <a:lnTo>
                    <a:pt x="0" y="0"/>
                  </a:lnTo>
                  <a:lnTo>
                    <a:pt x="0" y="6642"/>
                  </a:lnTo>
                  <a:lnTo>
                    <a:pt x="1155" y="6642"/>
                  </a:lnTo>
                  <a:lnTo>
                    <a:pt x="1155" y="0"/>
                  </a:lnTo>
                  <a:close/>
                </a:path>
              </a:pathLst>
            </a:custGeom>
            <a:solidFill>
              <a:srgbClr val="999C9D"/>
            </a:solidFill>
          </p:spPr>
          <p:txBody>
            <a:bodyPr wrap="square" lIns="0" tIns="0" rIns="0" bIns="0" rtlCol="0"/>
            <a:lstStyle/>
            <a:p>
              <a:endParaRPr/>
            </a:p>
          </p:txBody>
        </p:sp>
        <p:sp>
          <p:nvSpPr>
            <p:cNvPr id="2220" name="object 2223">
              <a:extLst>
                <a:ext uri="{FF2B5EF4-FFF2-40B4-BE49-F238E27FC236}">
                  <a16:creationId xmlns:a16="http://schemas.microsoft.com/office/drawing/2014/main" id="{39395FAC-E5EB-53D5-A612-67A91949BD39}"/>
                </a:ext>
              </a:extLst>
            </p:cNvPr>
            <p:cNvSpPr/>
            <p:nvPr/>
          </p:nvSpPr>
          <p:spPr>
            <a:xfrm>
              <a:off x="6368780" y="2412482"/>
              <a:ext cx="1270" cy="10160"/>
            </a:xfrm>
            <a:custGeom>
              <a:avLst/>
              <a:gdLst/>
              <a:ahLst/>
              <a:cxnLst/>
              <a:rect l="l" t="t" r="r" b="b"/>
              <a:pathLst>
                <a:path w="1270" h="10160">
                  <a:moveTo>
                    <a:pt x="863" y="0"/>
                  </a:moveTo>
                  <a:lnTo>
                    <a:pt x="0" y="0"/>
                  </a:lnTo>
                  <a:lnTo>
                    <a:pt x="0" y="9817"/>
                  </a:lnTo>
                  <a:lnTo>
                    <a:pt x="863" y="9817"/>
                  </a:lnTo>
                  <a:lnTo>
                    <a:pt x="863" y="0"/>
                  </a:lnTo>
                  <a:close/>
                </a:path>
              </a:pathLst>
            </a:custGeom>
            <a:solidFill>
              <a:srgbClr val="9C342B"/>
            </a:solidFill>
          </p:spPr>
          <p:txBody>
            <a:bodyPr wrap="square" lIns="0" tIns="0" rIns="0" bIns="0" rtlCol="0"/>
            <a:lstStyle/>
            <a:p>
              <a:endParaRPr/>
            </a:p>
          </p:txBody>
        </p:sp>
        <p:sp>
          <p:nvSpPr>
            <p:cNvPr id="2221" name="object 2224">
              <a:extLst>
                <a:ext uri="{FF2B5EF4-FFF2-40B4-BE49-F238E27FC236}">
                  <a16:creationId xmlns:a16="http://schemas.microsoft.com/office/drawing/2014/main" id="{91BCC078-F2BD-765C-0D22-D99522FE1183}"/>
                </a:ext>
              </a:extLst>
            </p:cNvPr>
            <p:cNvSpPr/>
            <p:nvPr/>
          </p:nvSpPr>
          <p:spPr>
            <a:xfrm>
              <a:off x="6241699" y="2416521"/>
              <a:ext cx="1270" cy="3810"/>
            </a:xfrm>
            <a:custGeom>
              <a:avLst/>
              <a:gdLst/>
              <a:ahLst/>
              <a:cxnLst/>
              <a:rect l="l" t="t" r="r" b="b"/>
              <a:pathLst>
                <a:path w="1270" h="3810">
                  <a:moveTo>
                    <a:pt x="0" y="0"/>
                  </a:moveTo>
                  <a:lnTo>
                    <a:pt x="0" y="3759"/>
                  </a:lnTo>
                  <a:lnTo>
                    <a:pt x="863" y="3759"/>
                  </a:lnTo>
                  <a:lnTo>
                    <a:pt x="584" y="2311"/>
                  </a:lnTo>
                  <a:lnTo>
                    <a:pt x="0" y="0"/>
                  </a:lnTo>
                  <a:close/>
                </a:path>
              </a:pathLst>
            </a:custGeom>
            <a:solidFill>
              <a:srgbClr val="A64E3C"/>
            </a:solidFill>
          </p:spPr>
          <p:txBody>
            <a:bodyPr wrap="square" lIns="0" tIns="0" rIns="0" bIns="0" rtlCol="0"/>
            <a:lstStyle/>
            <a:p>
              <a:endParaRPr/>
            </a:p>
          </p:txBody>
        </p:sp>
        <p:sp>
          <p:nvSpPr>
            <p:cNvPr id="2222" name="object 2225">
              <a:extLst>
                <a:ext uri="{FF2B5EF4-FFF2-40B4-BE49-F238E27FC236}">
                  <a16:creationId xmlns:a16="http://schemas.microsoft.com/office/drawing/2014/main" id="{F67885EA-5BD4-FD34-284D-72B6239BF4D5}"/>
                </a:ext>
              </a:extLst>
            </p:cNvPr>
            <p:cNvSpPr/>
            <p:nvPr/>
          </p:nvSpPr>
          <p:spPr>
            <a:xfrm>
              <a:off x="6369644" y="2409600"/>
              <a:ext cx="1270" cy="10795"/>
            </a:xfrm>
            <a:custGeom>
              <a:avLst/>
              <a:gdLst/>
              <a:ahLst/>
              <a:cxnLst/>
              <a:rect l="l" t="t" r="r" b="b"/>
              <a:pathLst>
                <a:path w="1270" h="10794">
                  <a:moveTo>
                    <a:pt x="876" y="0"/>
                  </a:moveTo>
                  <a:lnTo>
                    <a:pt x="0" y="0"/>
                  </a:lnTo>
                  <a:lnTo>
                    <a:pt x="0" y="10680"/>
                  </a:lnTo>
                  <a:lnTo>
                    <a:pt x="876" y="10680"/>
                  </a:lnTo>
                  <a:lnTo>
                    <a:pt x="876" y="0"/>
                  </a:lnTo>
                  <a:close/>
                </a:path>
              </a:pathLst>
            </a:custGeom>
            <a:solidFill>
              <a:srgbClr val="C77662"/>
            </a:solidFill>
          </p:spPr>
          <p:txBody>
            <a:bodyPr wrap="square" lIns="0" tIns="0" rIns="0" bIns="0" rtlCol="0"/>
            <a:lstStyle/>
            <a:p>
              <a:endParaRPr/>
            </a:p>
          </p:txBody>
        </p:sp>
        <p:sp>
          <p:nvSpPr>
            <p:cNvPr id="2223" name="object 2226">
              <a:extLst>
                <a:ext uri="{FF2B5EF4-FFF2-40B4-BE49-F238E27FC236}">
                  <a16:creationId xmlns:a16="http://schemas.microsoft.com/office/drawing/2014/main" id="{A3D20BA4-B3AD-DBA6-4AE2-E996EB8AE684}"/>
                </a:ext>
              </a:extLst>
            </p:cNvPr>
            <p:cNvSpPr/>
            <p:nvPr/>
          </p:nvSpPr>
          <p:spPr>
            <a:xfrm>
              <a:off x="6238812" y="2395728"/>
              <a:ext cx="1905" cy="24130"/>
            </a:xfrm>
            <a:custGeom>
              <a:avLst/>
              <a:gdLst/>
              <a:ahLst/>
              <a:cxnLst/>
              <a:rect l="l" t="t" r="r" b="b"/>
              <a:pathLst>
                <a:path w="1904" h="24130">
                  <a:moveTo>
                    <a:pt x="1447" y="0"/>
                  </a:moveTo>
                  <a:lnTo>
                    <a:pt x="292" y="15595"/>
                  </a:lnTo>
                  <a:lnTo>
                    <a:pt x="0" y="23685"/>
                  </a:lnTo>
                  <a:lnTo>
                    <a:pt x="1155" y="20218"/>
                  </a:lnTo>
                  <a:lnTo>
                    <a:pt x="1727" y="18770"/>
                  </a:lnTo>
                  <a:lnTo>
                    <a:pt x="1727" y="10972"/>
                  </a:lnTo>
                  <a:lnTo>
                    <a:pt x="1447" y="7226"/>
                  </a:lnTo>
                  <a:lnTo>
                    <a:pt x="1447" y="0"/>
                  </a:lnTo>
                  <a:close/>
                </a:path>
              </a:pathLst>
            </a:custGeom>
            <a:solidFill>
              <a:srgbClr val="AE9FA0"/>
            </a:solidFill>
          </p:spPr>
          <p:txBody>
            <a:bodyPr wrap="square" lIns="0" tIns="0" rIns="0" bIns="0" rtlCol="0"/>
            <a:lstStyle/>
            <a:p>
              <a:endParaRPr/>
            </a:p>
          </p:txBody>
        </p:sp>
        <p:sp>
          <p:nvSpPr>
            <p:cNvPr id="2224" name="object 2227">
              <a:extLst>
                <a:ext uri="{FF2B5EF4-FFF2-40B4-BE49-F238E27FC236}">
                  <a16:creationId xmlns:a16="http://schemas.microsoft.com/office/drawing/2014/main" id="{E1C949B7-A5C6-5F2E-2D44-1FF0FCD6683C}"/>
                </a:ext>
              </a:extLst>
            </p:cNvPr>
            <p:cNvSpPr/>
            <p:nvPr/>
          </p:nvSpPr>
          <p:spPr>
            <a:xfrm>
              <a:off x="6360984" y="2416530"/>
              <a:ext cx="1905" cy="1905"/>
            </a:xfrm>
            <a:custGeom>
              <a:avLst/>
              <a:gdLst/>
              <a:ahLst/>
              <a:cxnLst/>
              <a:rect l="l" t="t" r="r" b="b"/>
              <a:pathLst>
                <a:path w="1904" h="1905">
                  <a:moveTo>
                    <a:pt x="279" y="0"/>
                  </a:moveTo>
                  <a:lnTo>
                    <a:pt x="0" y="0"/>
                  </a:lnTo>
                  <a:lnTo>
                    <a:pt x="0" y="1727"/>
                  </a:lnTo>
                  <a:lnTo>
                    <a:pt x="279" y="1155"/>
                  </a:lnTo>
                  <a:lnTo>
                    <a:pt x="863" y="863"/>
                  </a:lnTo>
                  <a:lnTo>
                    <a:pt x="1435" y="571"/>
                  </a:lnTo>
                  <a:lnTo>
                    <a:pt x="863" y="279"/>
                  </a:lnTo>
                  <a:lnTo>
                    <a:pt x="279" y="0"/>
                  </a:lnTo>
                  <a:close/>
                </a:path>
              </a:pathLst>
            </a:custGeom>
            <a:solidFill>
              <a:srgbClr val="6E2522"/>
            </a:solidFill>
          </p:spPr>
          <p:txBody>
            <a:bodyPr wrap="square" lIns="0" tIns="0" rIns="0" bIns="0" rtlCol="0"/>
            <a:lstStyle/>
            <a:p>
              <a:endParaRPr/>
            </a:p>
          </p:txBody>
        </p:sp>
        <p:sp>
          <p:nvSpPr>
            <p:cNvPr id="2225" name="object 2228">
              <a:extLst>
                <a:ext uri="{FF2B5EF4-FFF2-40B4-BE49-F238E27FC236}">
                  <a16:creationId xmlns:a16="http://schemas.microsoft.com/office/drawing/2014/main" id="{CF77F96E-F234-BDD8-9949-A3D0FEDC20AB}"/>
                </a:ext>
              </a:extLst>
            </p:cNvPr>
            <p:cNvSpPr/>
            <p:nvPr/>
          </p:nvSpPr>
          <p:spPr>
            <a:xfrm>
              <a:off x="6405166" y="2415375"/>
              <a:ext cx="1270" cy="3175"/>
            </a:xfrm>
            <a:custGeom>
              <a:avLst/>
              <a:gdLst/>
              <a:ahLst/>
              <a:cxnLst/>
              <a:rect l="l" t="t" r="r" b="b"/>
              <a:pathLst>
                <a:path w="1270" h="3175">
                  <a:moveTo>
                    <a:pt x="0" y="0"/>
                  </a:moveTo>
                  <a:lnTo>
                    <a:pt x="0" y="2882"/>
                  </a:lnTo>
                  <a:lnTo>
                    <a:pt x="1155" y="2882"/>
                  </a:lnTo>
                  <a:lnTo>
                    <a:pt x="584" y="1727"/>
                  </a:lnTo>
                  <a:lnTo>
                    <a:pt x="0" y="0"/>
                  </a:lnTo>
                  <a:close/>
                </a:path>
              </a:pathLst>
            </a:custGeom>
            <a:solidFill>
              <a:srgbClr val="CDCFC6"/>
            </a:solidFill>
          </p:spPr>
          <p:txBody>
            <a:bodyPr wrap="square" lIns="0" tIns="0" rIns="0" bIns="0" rtlCol="0"/>
            <a:lstStyle/>
            <a:p>
              <a:endParaRPr/>
            </a:p>
          </p:txBody>
        </p:sp>
        <p:sp>
          <p:nvSpPr>
            <p:cNvPr id="2226" name="object 2229">
              <a:extLst>
                <a:ext uri="{FF2B5EF4-FFF2-40B4-BE49-F238E27FC236}">
                  <a16:creationId xmlns:a16="http://schemas.microsoft.com/office/drawing/2014/main" id="{6FA96C4B-5E18-8025-F239-E27E5B799B0F}"/>
                </a:ext>
              </a:extLst>
            </p:cNvPr>
            <p:cNvSpPr/>
            <p:nvPr/>
          </p:nvSpPr>
          <p:spPr>
            <a:xfrm>
              <a:off x="6404305" y="2408730"/>
              <a:ext cx="1270" cy="8890"/>
            </a:xfrm>
            <a:custGeom>
              <a:avLst/>
              <a:gdLst/>
              <a:ahLst/>
              <a:cxnLst/>
              <a:rect l="l" t="t" r="r" b="b"/>
              <a:pathLst>
                <a:path w="1270" h="8889">
                  <a:moveTo>
                    <a:pt x="863" y="0"/>
                  </a:moveTo>
                  <a:lnTo>
                    <a:pt x="0" y="0"/>
                  </a:lnTo>
                  <a:lnTo>
                    <a:pt x="0" y="8661"/>
                  </a:lnTo>
                  <a:lnTo>
                    <a:pt x="863" y="8661"/>
                  </a:lnTo>
                  <a:lnTo>
                    <a:pt x="863" y="0"/>
                  </a:lnTo>
                  <a:close/>
                </a:path>
              </a:pathLst>
            </a:custGeom>
            <a:solidFill>
              <a:srgbClr val="BABCBC"/>
            </a:solidFill>
          </p:spPr>
          <p:txBody>
            <a:bodyPr wrap="square" lIns="0" tIns="0" rIns="0" bIns="0" rtlCol="0"/>
            <a:lstStyle/>
            <a:p>
              <a:endParaRPr/>
            </a:p>
          </p:txBody>
        </p:sp>
        <p:sp>
          <p:nvSpPr>
            <p:cNvPr id="2227" name="object 2230">
              <a:extLst>
                <a:ext uri="{FF2B5EF4-FFF2-40B4-BE49-F238E27FC236}">
                  <a16:creationId xmlns:a16="http://schemas.microsoft.com/office/drawing/2014/main" id="{E1B49E8B-A163-2175-542F-C12CC3A49E26}"/>
                </a:ext>
              </a:extLst>
            </p:cNvPr>
            <p:cNvSpPr/>
            <p:nvPr/>
          </p:nvSpPr>
          <p:spPr>
            <a:xfrm>
              <a:off x="6182782" y="2411612"/>
              <a:ext cx="1270" cy="5080"/>
            </a:xfrm>
            <a:custGeom>
              <a:avLst/>
              <a:gdLst/>
              <a:ahLst/>
              <a:cxnLst/>
              <a:rect l="l" t="t" r="r" b="b"/>
              <a:pathLst>
                <a:path w="1270" h="5080">
                  <a:moveTo>
                    <a:pt x="1155" y="0"/>
                  </a:moveTo>
                  <a:lnTo>
                    <a:pt x="0" y="0"/>
                  </a:lnTo>
                  <a:lnTo>
                    <a:pt x="0" y="4914"/>
                  </a:lnTo>
                  <a:lnTo>
                    <a:pt x="1155" y="4914"/>
                  </a:lnTo>
                  <a:lnTo>
                    <a:pt x="1155" y="0"/>
                  </a:lnTo>
                  <a:close/>
                </a:path>
              </a:pathLst>
            </a:custGeom>
            <a:solidFill>
              <a:srgbClr val="898C8D"/>
            </a:solidFill>
          </p:spPr>
          <p:txBody>
            <a:bodyPr wrap="square" lIns="0" tIns="0" rIns="0" bIns="0" rtlCol="0"/>
            <a:lstStyle/>
            <a:p>
              <a:endParaRPr/>
            </a:p>
          </p:txBody>
        </p:sp>
        <p:sp>
          <p:nvSpPr>
            <p:cNvPr id="2228" name="object 2231">
              <a:extLst>
                <a:ext uri="{FF2B5EF4-FFF2-40B4-BE49-F238E27FC236}">
                  <a16:creationId xmlns:a16="http://schemas.microsoft.com/office/drawing/2014/main" id="{71256DE4-4723-96E2-3294-55C5F8269BF9}"/>
                </a:ext>
              </a:extLst>
            </p:cNvPr>
            <p:cNvSpPr/>
            <p:nvPr/>
          </p:nvSpPr>
          <p:spPr>
            <a:xfrm>
              <a:off x="6240551" y="2410168"/>
              <a:ext cx="1270" cy="4445"/>
            </a:xfrm>
            <a:custGeom>
              <a:avLst/>
              <a:gdLst/>
              <a:ahLst/>
              <a:cxnLst/>
              <a:rect l="l" t="t" r="r" b="b"/>
              <a:pathLst>
                <a:path w="1270" h="4444">
                  <a:moveTo>
                    <a:pt x="1155" y="0"/>
                  </a:moveTo>
                  <a:lnTo>
                    <a:pt x="0" y="0"/>
                  </a:lnTo>
                  <a:lnTo>
                    <a:pt x="0" y="4330"/>
                  </a:lnTo>
                  <a:lnTo>
                    <a:pt x="1155" y="4330"/>
                  </a:lnTo>
                  <a:lnTo>
                    <a:pt x="1155" y="0"/>
                  </a:lnTo>
                  <a:close/>
                </a:path>
              </a:pathLst>
            </a:custGeom>
            <a:solidFill>
              <a:srgbClr val="91736E"/>
            </a:solidFill>
          </p:spPr>
          <p:txBody>
            <a:bodyPr wrap="square" lIns="0" tIns="0" rIns="0" bIns="0" rtlCol="0"/>
            <a:lstStyle/>
            <a:p>
              <a:endParaRPr/>
            </a:p>
          </p:txBody>
        </p:sp>
        <p:sp>
          <p:nvSpPr>
            <p:cNvPr id="2229" name="object 2232">
              <a:extLst>
                <a:ext uri="{FF2B5EF4-FFF2-40B4-BE49-F238E27FC236}">
                  <a16:creationId xmlns:a16="http://schemas.microsoft.com/office/drawing/2014/main" id="{A41AA391-103C-AF35-D51A-C9EF838641DB}"/>
                </a:ext>
              </a:extLst>
            </p:cNvPr>
            <p:cNvSpPr/>
            <p:nvPr/>
          </p:nvSpPr>
          <p:spPr>
            <a:xfrm>
              <a:off x="6312165" y="2407863"/>
              <a:ext cx="3175" cy="6985"/>
            </a:xfrm>
            <a:custGeom>
              <a:avLst/>
              <a:gdLst/>
              <a:ahLst/>
              <a:cxnLst/>
              <a:rect l="l" t="t" r="r" b="b"/>
              <a:pathLst>
                <a:path w="3175" h="6985">
                  <a:moveTo>
                    <a:pt x="1155" y="0"/>
                  </a:moveTo>
                  <a:lnTo>
                    <a:pt x="0" y="2882"/>
                  </a:lnTo>
                  <a:lnTo>
                    <a:pt x="584" y="6642"/>
                  </a:lnTo>
                  <a:lnTo>
                    <a:pt x="2603" y="6642"/>
                  </a:lnTo>
                  <a:lnTo>
                    <a:pt x="1447" y="2019"/>
                  </a:lnTo>
                  <a:lnTo>
                    <a:pt x="1155" y="0"/>
                  </a:lnTo>
                  <a:close/>
                </a:path>
              </a:pathLst>
            </a:custGeom>
            <a:solidFill>
              <a:srgbClr val="C56853"/>
            </a:solidFill>
          </p:spPr>
          <p:txBody>
            <a:bodyPr wrap="square" lIns="0" tIns="0" rIns="0" bIns="0" rtlCol="0"/>
            <a:lstStyle/>
            <a:p>
              <a:endParaRPr/>
            </a:p>
          </p:txBody>
        </p:sp>
        <p:sp>
          <p:nvSpPr>
            <p:cNvPr id="2230" name="object 2233">
              <a:extLst>
                <a:ext uri="{FF2B5EF4-FFF2-40B4-BE49-F238E27FC236}">
                  <a16:creationId xmlns:a16="http://schemas.microsoft.com/office/drawing/2014/main" id="{B4BBE80D-B6BE-4B3E-5841-3B6D56AB67CF}"/>
                </a:ext>
              </a:extLst>
            </p:cNvPr>
            <p:cNvSpPr/>
            <p:nvPr/>
          </p:nvSpPr>
          <p:spPr>
            <a:xfrm>
              <a:off x="6181916" y="2409595"/>
              <a:ext cx="1270" cy="4445"/>
            </a:xfrm>
            <a:custGeom>
              <a:avLst/>
              <a:gdLst/>
              <a:ahLst/>
              <a:cxnLst/>
              <a:rect l="l" t="t" r="r" b="b"/>
              <a:pathLst>
                <a:path w="1270" h="4444">
                  <a:moveTo>
                    <a:pt x="863" y="0"/>
                  </a:moveTo>
                  <a:lnTo>
                    <a:pt x="0" y="0"/>
                  </a:lnTo>
                  <a:lnTo>
                    <a:pt x="292" y="1155"/>
                  </a:lnTo>
                  <a:lnTo>
                    <a:pt x="571" y="2603"/>
                  </a:lnTo>
                  <a:lnTo>
                    <a:pt x="863" y="4038"/>
                  </a:lnTo>
                  <a:lnTo>
                    <a:pt x="863" y="0"/>
                  </a:lnTo>
                  <a:close/>
                </a:path>
              </a:pathLst>
            </a:custGeom>
            <a:solidFill>
              <a:srgbClr val="A1A4A5"/>
            </a:solidFill>
          </p:spPr>
          <p:txBody>
            <a:bodyPr wrap="square" lIns="0" tIns="0" rIns="0" bIns="0" rtlCol="0"/>
            <a:lstStyle/>
            <a:p>
              <a:endParaRPr/>
            </a:p>
          </p:txBody>
        </p:sp>
        <p:sp>
          <p:nvSpPr>
            <p:cNvPr id="2231" name="object 2234">
              <a:extLst>
                <a:ext uri="{FF2B5EF4-FFF2-40B4-BE49-F238E27FC236}">
                  <a16:creationId xmlns:a16="http://schemas.microsoft.com/office/drawing/2014/main" id="{9AD8E62A-89B6-F109-8503-37E46D9898A2}"/>
                </a:ext>
              </a:extLst>
            </p:cNvPr>
            <p:cNvSpPr/>
            <p:nvPr/>
          </p:nvSpPr>
          <p:spPr>
            <a:xfrm>
              <a:off x="6264694" y="2363383"/>
              <a:ext cx="1905" cy="50800"/>
            </a:xfrm>
            <a:custGeom>
              <a:avLst/>
              <a:gdLst/>
              <a:ahLst/>
              <a:cxnLst/>
              <a:rect l="l" t="t" r="r" b="b"/>
              <a:pathLst>
                <a:path w="1904" h="50800">
                  <a:moveTo>
                    <a:pt x="1841" y="0"/>
                  </a:moveTo>
                  <a:lnTo>
                    <a:pt x="977" y="0"/>
                  </a:lnTo>
                  <a:lnTo>
                    <a:pt x="0" y="25236"/>
                  </a:lnTo>
                  <a:lnTo>
                    <a:pt x="202" y="37731"/>
                  </a:lnTo>
                  <a:lnTo>
                    <a:pt x="1841" y="50253"/>
                  </a:lnTo>
                  <a:lnTo>
                    <a:pt x="1841" y="0"/>
                  </a:lnTo>
                  <a:close/>
                </a:path>
              </a:pathLst>
            </a:custGeom>
            <a:solidFill>
              <a:srgbClr val="B3503F"/>
            </a:solidFill>
          </p:spPr>
          <p:txBody>
            <a:bodyPr wrap="square" lIns="0" tIns="0" rIns="0" bIns="0" rtlCol="0"/>
            <a:lstStyle/>
            <a:p>
              <a:endParaRPr/>
            </a:p>
          </p:txBody>
        </p:sp>
        <p:sp>
          <p:nvSpPr>
            <p:cNvPr id="2232" name="object 2235">
              <a:extLst>
                <a:ext uri="{FF2B5EF4-FFF2-40B4-BE49-F238E27FC236}">
                  <a16:creationId xmlns:a16="http://schemas.microsoft.com/office/drawing/2014/main" id="{AA98731E-83F8-C149-9EEF-37FCB17B4DD5}"/>
                </a:ext>
              </a:extLst>
            </p:cNvPr>
            <p:cNvSpPr/>
            <p:nvPr/>
          </p:nvSpPr>
          <p:spPr>
            <a:xfrm>
              <a:off x="6182782" y="2407856"/>
              <a:ext cx="1270" cy="3810"/>
            </a:xfrm>
            <a:custGeom>
              <a:avLst/>
              <a:gdLst/>
              <a:ahLst/>
              <a:cxnLst/>
              <a:rect l="l" t="t" r="r" b="b"/>
              <a:pathLst>
                <a:path w="1270" h="3810">
                  <a:moveTo>
                    <a:pt x="0" y="0"/>
                  </a:moveTo>
                  <a:lnTo>
                    <a:pt x="0" y="3759"/>
                  </a:lnTo>
                  <a:lnTo>
                    <a:pt x="1155" y="3759"/>
                  </a:lnTo>
                  <a:lnTo>
                    <a:pt x="571" y="2311"/>
                  </a:lnTo>
                  <a:lnTo>
                    <a:pt x="292" y="1155"/>
                  </a:lnTo>
                  <a:lnTo>
                    <a:pt x="0" y="0"/>
                  </a:lnTo>
                  <a:close/>
                </a:path>
              </a:pathLst>
            </a:custGeom>
            <a:solidFill>
              <a:srgbClr val="818485"/>
            </a:solidFill>
          </p:spPr>
          <p:txBody>
            <a:bodyPr wrap="square" lIns="0" tIns="0" rIns="0" bIns="0" rtlCol="0"/>
            <a:lstStyle/>
            <a:p>
              <a:endParaRPr/>
            </a:p>
          </p:txBody>
        </p:sp>
        <p:sp>
          <p:nvSpPr>
            <p:cNvPr id="2233" name="object 2236">
              <a:extLst>
                <a:ext uri="{FF2B5EF4-FFF2-40B4-BE49-F238E27FC236}">
                  <a16:creationId xmlns:a16="http://schemas.microsoft.com/office/drawing/2014/main" id="{F691B6E6-446D-684D-B634-D9273685DA41}"/>
                </a:ext>
              </a:extLst>
            </p:cNvPr>
            <p:cNvSpPr/>
            <p:nvPr/>
          </p:nvSpPr>
          <p:spPr>
            <a:xfrm>
              <a:off x="6363000" y="2410168"/>
              <a:ext cx="1905" cy="1905"/>
            </a:xfrm>
            <a:custGeom>
              <a:avLst/>
              <a:gdLst/>
              <a:ahLst/>
              <a:cxnLst/>
              <a:rect l="l" t="t" r="r" b="b"/>
              <a:pathLst>
                <a:path w="1904" h="1905">
                  <a:moveTo>
                    <a:pt x="584" y="0"/>
                  </a:moveTo>
                  <a:lnTo>
                    <a:pt x="292" y="292"/>
                  </a:lnTo>
                  <a:lnTo>
                    <a:pt x="0" y="876"/>
                  </a:lnTo>
                  <a:lnTo>
                    <a:pt x="0" y="1447"/>
                  </a:lnTo>
                  <a:lnTo>
                    <a:pt x="1739" y="1447"/>
                  </a:lnTo>
                  <a:lnTo>
                    <a:pt x="1155" y="876"/>
                  </a:lnTo>
                  <a:lnTo>
                    <a:pt x="863" y="292"/>
                  </a:lnTo>
                  <a:lnTo>
                    <a:pt x="584" y="0"/>
                  </a:lnTo>
                  <a:close/>
                </a:path>
              </a:pathLst>
            </a:custGeom>
            <a:solidFill>
              <a:srgbClr val="6E2522"/>
            </a:solidFill>
          </p:spPr>
          <p:txBody>
            <a:bodyPr wrap="square" lIns="0" tIns="0" rIns="0" bIns="0" rtlCol="0"/>
            <a:lstStyle/>
            <a:p>
              <a:endParaRPr/>
            </a:p>
          </p:txBody>
        </p:sp>
        <p:sp>
          <p:nvSpPr>
            <p:cNvPr id="2234" name="object 2237">
              <a:extLst>
                <a:ext uri="{FF2B5EF4-FFF2-40B4-BE49-F238E27FC236}">
                  <a16:creationId xmlns:a16="http://schemas.microsoft.com/office/drawing/2014/main" id="{7C32BB2B-07FA-4D7F-5785-A62C26EF5BC6}"/>
                </a:ext>
              </a:extLst>
            </p:cNvPr>
            <p:cNvSpPr/>
            <p:nvPr/>
          </p:nvSpPr>
          <p:spPr>
            <a:xfrm>
              <a:off x="6403438" y="2402954"/>
              <a:ext cx="1270" cy="8890"/>
            </a:xfrm>
            <a:custGeom>
              <a:avLst/>
              <a:gdLst/>
              <a:ahLst/>
              <a:cxnLst/>
              <a:rect l="l" t="t" r="r" b="b"/>
              <a:pathLst>
                <a:path w="1270" h="8889">
                  <a:moveTo>
                    <a:pt x="863" y="0"/>
                  </a:moveTo>
                  <a:lnTo>
                    <a:pt x="0" y="0"/>
                  </a:lnTo>
                  <a:lnTo>
                    <a:pt x="0" y="8661"/>
                  </a:lnTo>
                  <a:lnTo>
                    <a:pt x="863" y="8661"/>
                  </a:lnTo>
                  <a:lnTo>
                    <a:pt x="863" y="0"/>
                  </a:lnTo>
                  <a:close/>
                </a:path>
              </a:pathLst>
            </a:custGeom>
            <a:solidFill>
              <a:srgbClr val="A1A4A5"/>
            </a:solidFill>
          </p:spPr>
          <p:txBody>
            <a:bodyPr wrap="square" lIns="0" tIns="0" rIns="0" bIns="0" rtlCol="0"/>
            <a:lstStyle/>
            <a:p>
              <a:endParaRPr/>
            </a:p>
          </p:txBody>
        </p:sp>
        <p:sp>
          <p:nvSpPr>
            <p:cNvPr id="2235" name="object 2238">
              <a:extLst>
                <a:ext uri="{FF2B5EF4-FFF2-40B4-BE49-F238E27FC236}">
                  <a16:creationId xmlns:a16="http://schemas.microsoft.com/office/drawing/2014/main" id="{1B34AE5A-5E8C-F75F-5B58-1833A400BCD1}"/>
                </a:ext>
              </a:extLst>
            </p:cNvPr>
            <p:cNvSpPr/>
            <p:nvPr/>
          </p:nvSpPr>
          <p:spPr>
            <a:xfrm>
              <a:off x="6018151" y="2408727"/>
              <a:ext cx="2540" cy="2540"/>
            </a:xfrm>
            <a:custGeom>
              <a:avLst/>
              <a:gdLst/>
              <a:ahLst/>
              <a:cxnLst/>
              <a:rect l="l" t="t" r="r" b="b"/>
              <a:pathLst>
                <a:path w="2539" h="2539">
                  <a:moveTo>
                    <a:pt x="2031" y="0"/>
                  </a:moveTo>
                  <a:lnTo>
                    <a:pt x="0" y="0"/>
                  </a:lnTo>
                  <a:lnTo>
                    <a:pt x="0" y="584"/>
                  </a:lnTo>
                  <a:lnTo>
                    <a:pt x="584" y="2311"/>
                  </a:lnTo>
                  <a:lnTo>
                    <a:pt x="1447" y="2019"/>
                  </a:lnTo>
                  <a:lnTo>
                    <a:pt x="2031" y="0"/>
                  </a:lnTo>
                  <a:close/>
                </a:path>
              </a:pathLst>
            </a:custGeom>
            <a:solidFill>
              <a:srgbClr val="797D7E"/>
            </a:solidFill>
          </p:spPr>
          <p:txBody>
            <a:bodyPr wrap="square" lIns="0" tIns="0" rIns="0" bIns="0" rtlCol="0"/>
            <a:lstStyle/>
            <a:p>
              <a:endParaRPr/>
            </a:p>
          </p:txBody>
        </p:sp>
        <p:sp>
          <p:nvSpPr>
            <p:cNvPr id="2236" name="object 2239">
              <a:extLst>
                <a:ext uri="{FF2B5EF4-FFF2-40B4-BE49-F238E27FC236}">
                  <a16:creationId xmlns:a16="http://schemas.microsoft.com/office/drawing/2014/main" id="{772890B0-B2CA-C8C0-08F2-C1F0050D49DF}"/>
                </a:ext>
              </a:extLst>
            </p:cNvPr>
            <p:cNvSpPr/>
            <p:nvPr/>
          </p:nvSpPr>
          <p:spPr>
            <a:xfrm>
              <a:off x="6270581" y="2406712"/>
              <a:ext cx="1270" cy="4445"/>
            </a:xfrm>
            <a:custGeom>
              <a:avLst/>
              <a:gdLst/>
              <a:ahLst/>
              <a:cxnLst/>
              <a:rect l="l" t="t" r="r" b="b"/>
              <a:pathLst>
                <a:path w="1270" h="4444">
                  <a:moveTo>
                    <a:pt x="0" y="0"/>
                  </a:moveTo>
                  <a:lnTo>
                    <a:pt x="0" y="4038"/>
                  </a:lnTo>
                  <a:lnTo>
                    <a:pt x="863" y="4038"/>
                  </a:lnTo>
                  <a:lnTo>
                    <a:pt x="571" y="2590"/>
                  </a:lnTo>
                  <a:lnTo>
                    <a:pt x="292" y="1155"/>
                  </a:lnTo>
                  <a:lnTo>
                    <a:pt x="0" y="0"/>
                  </a:lnTo>
                  <a:close/>
                </a:path>
              </a:pathLst>
            </a:custGeom>
            <a:solidFill>
              <a:srgbClr val="CB8F83"/>
            </a:solidFill>
          </p:spPr>
          <p:txBody>
            <a:bodyPr wrap="square" lIns="0" tIns="0" rIns="0" bIns="0" rtlCol="0"/>
            <a:lstStyle/>
            <a:p>
              <a:endParaRPr/>
            </a:p>
          </p:txBody>
        </p:sp>
        <p:sp>
          <p:nvSpPr>
            <p:cNvPr id="2237" name="object 2240">
              <a:extLst>
                <a:ext uri="{FF2B5EF4-FFF2-40B4-BE49-F238E27FC236}">
                  <a16:creationId xmlns:a16="http://schemas.microsoft.com/office/drawing/2014/main" id="{16AF597E-14C8-B1ED-AD38-2413ED82DB59}"/>
                </a:ext>
              </a:extLst>
            </p:cNvPr>
            <p:cNvSpPr/>
            <p:nvPr/>
          </p:nvSpPr>
          <p:spPr>
            <a:xfrm>
              <a:off x="6240545" y="2406706"/>
              <a:ext cx="1270" cy="3810"/>
            </a:xfrm>
            <a:custGeom>
              <a:avLst/>
              <a:gdLst/>
              <a:ahLst/>
              <a:cxnLst/>
              <a:rect l="l" t="t" r="r" b="b"/>
              <a:pathLst>
                <a:path w="1270" h="3810">
                  <a:moveTo>
                    <a:pt x="0" y="0"/>
                  </a:moveTo>
                  <a:lnTo>
                    <a:pt x="0" y="3467"/>
                  </a:lnTo>
                  <a:lnTo>
                    <a:pt x="1155" y="3467"/>
                  </a:lnTo>
                  <a:lnTo>
                    <a:pt x="571" y="2311"/>
                  </a:lnTo>
                  <a:lnTo>
                    <a:pt x="292" y="1155"/>
                  </a:lnTo>
                  <a:lnTo>
                    <a:pt x="0" y="0"/>
                  </a:lnTo>
                  <a:close/>
                </a:path>
              </a:pathLst>
            </a:custGeom>
            <a:solidFill>
              <a:srgbClr val="A64E3C"/>
            </a:solidFill>
          </p:spPr>
          <p:txBody>
            <a:bodyPr wrap="square" lIns="0" tIns="0" rIns="0" bIns="0" rtlCol="0"/>
            <a:lstStyle/>
            <a:p>
              <a:endParaRPr/>
            </a:p>
          </p:txBody>
        </p:sp>
        <p:sp>
          <p:nvSpPr>
            <p:cNvPr id="2238" name="object 2241">
              <a:extLst>
                <a:ext uri="{FF2B5EF4-FFF2-40B4-BE49-F238E27FC236}">
                  <a16:creationId xmlns:a16="http://schemas.microsoft.com/office/drawing/2014/main" id="{2F21690B-F415-26CA-91FA-B274422CADAC}"/>
                </a:ext>
              </a:extLst>
            </p:cNvPr>
            <p:cNvSpPr/>
            <p:nvPr/>
          </p:nvSpPr>
          <p:spPr>
            <a:xfrm>
              <a:off x="6180761" y="2385617"/>
              <a:ext cx="2540" cy="24130"/>
            </a:xfrm>
            <a:custGeom>
              <a:avLst/>
              <a:gdLst/>
              <a:ahLst/>
              <a:cxnLst/>
              <a:rect l="l" t="t" r="r" b="b"/>
              <a:pathLst>
                <a:path w="2539" h="24130">
                  <a:moveTo>
                    <a:pt x="1155" y="0"/>
                  </a:moveTo>
                  <a:lnTo>
                    <a:pt x="292" y="0"/>
                  </a:lnTo>
                  <a:lnTo>
                    <a:pt x="292" y="8089"/>
                  </a:lnTo>
                  <a:lnTo>
                    <a:pt x="0" y="15887"/>
                  </a:lnTo>
                  <a:lnTo>
                    <a:pt x="1155" y="23977"/>
                  </a:lnTo>
                  <a:lnTo>
                    <a:pt x="2019" y="23977"/>
                  </a:lnTo>
                  <a:lnTo>
                    <a:pt x="2019" y="19354"/>
                  </a:lnTo>
                  <a:lnTo>
                    <a:pt x="1155" y="4914"/>
                  </a:lnTo>
                  <a:lnTo>
                    <a:pt x="1155" y="0"/>
                  </a:lnTo>
                  <a:close/>
                </a:path>
              </a:pathLst>
            </a:custGeom>
            <a:solidFill>
              <a:srgbClr val="A1A4A5"/>
            </a:solidFill>
          </p:spPr>
          <p:txBody>
            <a:bodyPr wrap="square" lIns="0" tIns="0" rIns="0" bIns="0" rtlCol="0"/>
            <a:lstStyle/>
            <a:p>
              <a:endParaRPr/>
            </a:p>
          </p:txBody>
        </p:sp>
        <p:sp>
          <p:nvSpPr>
            <p:cNvPr id="2239" name="object 2242">
              <a:extLst>
                <a:ext uri="{FF2B5EF4-FFF2-40B4-BE49-F238E27FC236}">
                  <a16:creationId xmlns:a16="http://schemas.microsoft.com/office/drawing/2014/main" id="{693C4630-7656-6021-6C41-81D4E86A13B2}"/>
                </a:ext>
              </a:extLst>
            </p:cNvPr>
            <p:cNvSpPr/>
            <p:nvPr/>
          </p:nvSpPr>
          <p:spPr>
            <a:xfrm>
              <a:off x="6269431" y="2406713"/>
              <a:ext cx="1270" cy="3175"/>
            </a:xfrm>
            <a:custGeom>
              <a:avLst/>
              <a:gdLst/>
              <a:ahLst/>
              <a:cxnLst/>
              <a:rect l="l" t="t" r="r" b="b"/>
              <a:pathLst>
                <a:path w="1270" h="3175">
                  <a:moveTo>
                    <a:pt x="1155" y="0"/>
                  </a:moveTo>
                  <a:lnTo>
                    <a:pt x="0" y="0"/>
                  </a:lnTo>
                  <a:lnTo>
                    <a:pt x="0" y="2882"/>
                  </a:lnTo>
                  <a:lnTo>
                    <a:pt x="1155" y="2882"/>
                  </a:lnTo>
                  <a:lnTo>
                    <a:pt x="1155" y="0"/>
                  </a:lnTo>
                  <a:close/>
                </a:path>
              </a:pathLst>
            </a:custGeom>
            <a:solidFill>
              <a:srgbClr val="DC8772"/>
            </a:solidFill>
          </p:spPr>
          <p:txBody>
            <a:bodyPr wrap="square" lIns="0" tIns="0" rIns="0" bIns="0" rtlCol="0"/>
            <a:lstStyle/>
            <a:p>
              <a:endParaRPr/>
            </a:p>
          </p:txBody>
        </p:sp>
        <p:sp>
          <p:nvSpPr>
            <p:cNvPr id="2240" name="object 2243">
              <a:extLst>
                <a:ext uri="{FF2B5EF4-FFF2-40B4-BE49-F238E27FC236}">
                  <a16:creationId xmlns:a16="http://schemas.microsoft.com/office/drawing/2014/main" id="{47E50553-7811-623A-F2CA-EBC3D98ED405}"/>
                </a:ext>
              </a:extLst>
            </p:cNvPr>
            <p:cNvSpPr/>
            <p:nvPr/>
          </p:nvSpPr>
          <p:spPr>
            <a:xfrm>
              <a:off x="6369411" y="2369158"/>
              <a:ext cx="2540" cy="40640"/>
            </a:xfrm>
            <a:custGeom>
              <a:avLst/>
              <a:gdLst/>
              <a:ahLst/>
              <a:cxnLst/>
              <a:rect l="l" t="t" r="r" b="b"/>
              <a:pathLst>
                <a:path w="2539" h="40639">
                  <a:moveTo>
                    <a:pt x="2252" y="0"/>
                  </a:moveTo>
                  <a:lnTo>
                    <a:pt x="1109" y="0"/>
                  </a:lnTo>
                  <a:lnTo>
                    <a:pt x="520" y="10136"/>
                  </a:lnTo>
                  <a:lnTo>
                    <a:pt x="123" y="20218"/>
                  </a:lnTo>
                  <a:lnTo>
                    <a:pt x="0" y="30300"/>
                  </a:lnTo>
                  <a:lnTo>
                    <a:pt x="232" y="40436"/>
                  </a:lnTo>
                  <a:lnTo>
                    <a:pt x="1109" y="40436"/>
                  </a:lnTo>
                  <a:lnTo>
                    <a:pt x="1109" y="32931"/>
                  </a:lnTo>
                  <a:lnTo>
                    <a:pt x="1680" y="29463"/>
                  </a:lnTo>
                  <a:lnTo>
                    <a:pt x="2252" y="28016"/>
                  </a:lnTo>
                  <a:lnTo>
                    <a:pt x="2252" y="0"/>
                  </a:lnTo>
                  <a:close/>
                </a:path>
              </a:pathLst>
            </a:custGeom>
            <a:solidFill>
              <a:srgbClr val="91736E"/>
            </a:solidFill>
          </p:spPr>
          <p:txBody>
            <a:bodyPr wrap="square" lIns="0" tIns="0" rIns="0" bIns="0" rtlCol="0"/>
            <a:lstStyle/>
            <a:p>
              <a:endParaRPr/>
            </a:p>
          </p:txBody>
        </p:sp>
        <p:sp>
          <p:nvSpPr>
            <p:cNvPr id="2241" name="object 2244">
              <a:extLst>
                <a:ext uri="{FF2B5EF4-FFF2-40B4-BE49-F238E27FC236}">
                  <a16:creationId xmlns:a16="http://schemas.microsoft.com/office/drawing/2014/main" id="{C74A8BF4-5788-E631-1A9C-774EC84B8C70}"/>
                </a:ext>
              </a:extLst>
            </p:cNvPr>
            <p:cNvSpPr/>
            <p:nvPr/>
          </p:nvSpPr>
          <p:spPr>
            <a:xfrm>
              <a:off x="6404305" y="2402949"/>
              <a:ext cx="1270" cy="6350"/>
            </a:xfrm>
            <a:custGeom>
              <a:avLst/>
              <a:gdLst/>
              <a:ahLst/>
              <a:cxnLst/>
              <a:rect l="l" t="t" r="r" b="b"/>
              <a:pathLst>
                <a:path w="1270" h="6350">
                  <a:moveTo>
                    <a:pt x="863" y="0"/>
                  </a:moveTo>
                  <a:lnTo>
                    <a:pt x="0" y="0"/>
                  </a:lnTo>
                  <a:lnTo>
                    <a:pt x="0" y="5778"/>
                  </a:lnTo>
                  <a:lnTo>
                    <a:pt x="863" y="5778"/>
                  </a:lnTo>
                  <a:lnTo>
                    <a:pt x="863" y="0"/>
                  </a:lnTo>
                  <a:close/>
                </a:path>
              </a:pathLst>
            </a:custGeom>
            <a:solidFill>
              <a:srgbClr val="C4C5C5"/>
            </a:solidFill>
          </p:spPr>
          <p:txBody>
            <a:bodyPr wrap="square" lIns="0" tIns="0" rIns="0" bIns="0" rtlCol="0"/>
            <a:lstStyle/>
            <a:p>
              <a:endParaRPr/>
            </a:p>
          </p:txBody>
        </p:sp>
        <p:sp>
          <p:nvSpPr>
            <p:cNvPr id="2242" name="object 2245">
              <a:extLst>
                <a:ext uri="{FF2B5EF4-FFF2-40B4-BE49-F238E27FC236}">
                  <a16:creationId xmlns:a16="http://schemas.microsoft.com/office/drawing/2014/main" id="{DDA4858D-C2ED-B7F0-97CC-131254AD1C04}"/>
                </a:ext>
              </a:extLst>
            </p:cNvPr>
            <p:cNvSpPr/>
            <p:nvPr/>
          </p:nvSpPr>
          <p:spPr>
            <a:xfrm>
              <a:off x="6015558" y="2405262"/>
              <a:ext cx="3175" cy="3175"/>
            </a:xfrm>
            <a:custGeom>
              <a:avLst/>
              <a:gdLst/>
              <a:ahLst/>
              <a:cxnLst/>
              <a:rect l="l" t="t" r="r" b="b"/>
              <a:pathLst>
                <a:path w="3175" h="3175">
                  <a:moveTo>
                    <a:pt x="2311" y="0"/>
                  </a:moveTo>
                  <a:lnTo>
                    <a:pt x="1447" y="292"/>
                  </a:lnTo>
                  <a:lnTo>
                    <a:pt x="584" y="863"/>
                  </a:lnTo>
                  <a:lnTo>
                    <a:pt x="0" y="1447"/>
                  </a:lnTo>
                  <a:lnTo>
                    <a:pt x="863" y="1727"/>
                  </a:lnTo>
                  <a:lnTo>
                    <a:pt x="1739" y="2019"/>
                  </a:lnTo>
                  <a:lnTo>
                    <a:pt x="2603" y="2603"/>
                  </a:lnTo>
                  <a:lnTo>
                    <a:pt x="2311" y="1727"/>
                  </a:lnTo>
                  <a:lnTo>
                    <a:pt x="2311" y="0"/>
                  </a:lnTo>
                  <a:close/>
                </a:path>
              </a:pathLst>
            </a:custGeom>
            <a:solidFill>
              <a:srgbClr val="DEDFDE"/>
            </a:solidFill>
          </p:spPr>
          <p:txBody>
            <a:bodyPr wrap="square" lIns="0" tIns="0" rIns="0" bIns="0" rtlCol="0"/>
            <a:lstStyle/>
            <a:p>
              <a:endParaRPr/>
            </a:p>
          </p:txBody>
        </p:sp>
        <p:sp>
          <p:nvSpPr>
            <p:cNvPr id="2243" name="object 2246">
              <a:extLst>
                <a:ext uri="{FF2B5EF4-FFF2-40B4-BE49-F238E27FC236}">
                  <a16:creationId xmlns:a16="http://schemas.microsoft.com/office/drawing/2014/main" id="{9AE3DB0B-6406-CA52-45EC-0995F21E16DC}"/>
                </a:ext>
              </a:extLst>
            </p:cNvPr>
            <p:cNvSpPr/>
            <p:nvPr/>
          </p:nvSpPr>
          <p:spPr>
            <a:xfrm>
              <a:off x="6241701" y="2378981"/>
              <a:ext cx="6985" cy="29209"/>
            </a:xfrm>
            <a:custGeom>
              <a:avLst/>
              <a:gdLst/>
              <a:ahLst/>
              <a:cxnLst/>
              <a:rect l="l" t="t" r="r" b="b"/>
              <a:pathLst>
                <a:path w="6985" h="29210">
                  <a:moveTo>
                    <a:pt x="863" y="0"/>
                  </a:moveTo>
                  <a:lnTo>
                    <a:pt x="0" y="0"/>
                  </a:lnTo>
                  <a:lnTo>
                    <a:pt x="1155" y="13284"/>
                  </a:lnTo>
                  <a:lnTo>
                    <a:pt x="4622" y="23685"/>
                  </a:lnTo>
                  <a:lnTo>
                    <a:pt x="6642" y="28879"/>
                  </a:lnTo>
                  <a:lnTo>
                    <a:pt x="6792" y="22556"/>
                  </a:lnTo>
                  <a:lnTo>
                    <a:pt x="6134" y="15124"/>
                  </a:lnTo>
                  <a:lnTo>
                    <a:pt x="4284" y="8289"/>
                  </a:lnTo>
                  <a:lnTo>
                    <a:pt x="863" y="3759"/>
                  </a:lnTo>
                  <a:lnTo>
                    <a:pt x="863" y="0"/>
                  </a:lnTo>
                  <a:close/>
                </a:path>
              </a:pathLst>
            </a:custGeom>
            <a:solidFill>
              <a:srgbClr val="6E2522"/>
            </a:solidFill>
          </p:spPr>
          <p:txBody>
            <a:bodyPr wrap="square" lIns="0" tIns="0" rIns="0" bIns="0" rtlCol="0"/>
            <a:lstStyle/>
            <a:p>
              <a:endParaRPr/>
            </a:p>
          </p:txBody>
        </p:sp>
        <p:sp>
          <p:nvSpPr>
            <p:cNvPr id="2244" name="object 2247">
              <a:extLst>
                <a:ext uri="{FF2B5EF4-FFF2-40B4-BE49-F238E27FC236}">
                  <a16:creationId xmlns:a16="http://schemas.microsoft.com/office/drawing/2014/main" id="{44A66EA9-6EEC-65B8-FBC6-12B2A0A6FC86}"/>
                </a:ext>
              </a:extLst>
            </p:cNvPr>
            <p:cNvSpPr/>
            <p:nvPr/>
          </p:nvSpPr>
          <p:spPr>
            <a:xfrm>
              <a:off x="6301193" y="2399196"/>
              <a:ext cx="1905" cy="7620"/>
            </a:xfrm>
            <a:custGeom>
              <a:avLst/>
              <a:gdLst/>
              <a:ahLst/>
              <a:cxnLst/>
              <a:rect l="l" t="t" r="r" b="b"/>
              <a:pathLst>
                <a:path w="1904" h="7619">
                  <a:moveTo>
                    <a:pt x="0" y="0"/>
                  </a:moveTo>
                  <a:lnTo>
                    <a:pt x="356" y="2882"/>
                  </a:lnTo>
                  <a:lnTo>
                    <a:pt x="584" y="4914"/>
                  </a:lnTo>
                  <a:lnTo>
                    <a:pt x="1155" y="7505"/>
                  </a:lnTo>
                  <a:lnTo>
                    <a:pt x="1447" y="2882"/>
                  </a:lnTo>
                  <a:lnTo>
                    <a:pt x="0" y="0"/>
                  </a:lnTo>
                  <a:close/>
                </a:path>
              </a:pathLst>
            </a:custGeom>
            <a:solidFill>
              <a:srgbClr val="CB8F83"/>
            </a:solidFill>
          </p:spPr>
          <p:txBody>
            <a:bodyPr wrap="square" lIns="0" tIns="0" rIns="0" bIns="0" rtlCol="0"/>
            <a:lstStyle/>
            <a:p>
              <a:endParaRPr/>
            </a:p>
          </p:txBody>
        </p:sp>
        <p:sp>
          <p:nvSpPr>
            <p:cNvPr id="2245" name="object 2248">
              <a:extLst>
                <a:ext uri="{FF2B5EF4-FFF2-40B4-BE49-F238E27FC236}">
                  <a16:creationId xmlns:a16="http://schemas.microsoft.com/office/drawing/2014/main" id="{856E7172-3BCB-325F-9742-E90256AC8A51}"/>
                </a:ext>
              </a:extLst>
            </p:cNvPr>
            <p:cNvSpPr/>
            <p:nvPr/>
          </p:nvSpPr>
          <p:spPr>
            <a:xfrm>
              <a:off x="6350294" y="2394285"/>
              <a:ext cx="2540" cy="12700"/>
            </a:xfrm>
            <a:custGeom>
              <a:avLst/>
              <a:gdLst/>
              <a:ahLst/>
              <a:cxnLst/>
              <a:rect l="l" t="t" r="r" b="b"/>
              <a:pathLst>
                <a:path w="2539" h="12700">
                  <a:moveTo>
                    <a:pt x="584" y="0"/>
                  </a:moveTo>
                  <a:lnTo>
                    <a:pt x="0" y="0"/>
                  </a:lnTo>
                  <a:lnTo>
                    <a:pt x="1155" y="8089"/>
                  </a:lnTo>
                  <a:lnTo>
                    <a:pt x="2019" y="12420"/>
                  </a:lnTo>
                  <a:lnTo>
                    <a:pt x="2311" y="5194"/>
                  </a:lnTo>
                  <a:lnTo>
                    <a:pt x="863" y="292"/>
                  </a:lnTo>
                  <a:lnTo>
                    <a:pt x="584" y="0"/>
                  </a:lnTo>
                  <a:close/>
                </a:path>
              </a:pathLst>
            </a:custGeom>
            <a:solidFill>
              <a:srgbClr val="9C342B"/>
            </a:solidFill>
          </p:spPr>
          <p:txBody>
            <a:bodyPr wrap="square" lIns="0" tIns="0" rIns="0" bIns="0" rtlCol="0"/>
            <a:lstStyle/>
            <a:p>
              <a:endParaRPr/>
            </a:p>
          </p:txBody>
        </p:sp>
        <p:sp>
          <p:nvSpPr>
            <p:cNvPr id="2246" name="object 2249">
              <a:extLst>
                <a:ext uri="{FF2B5EF4-FFF2-40B4-BE49-F238E27FC236}">
                  <a16:creationId xmlns:a16="http://schemas.microsoft.com/office/drawing/2014/main" id="{FB0F71DC-F24E-3C5B-12CB-8450A9A8F1E8}"/>
                </a:ext>
              </a:extLst>
            </p:cNvPr>
            <p:cNvSpPr/>
            <p:nvPr/>
          </p:nvSpPr>
          <p:spPr>
            <a:xfrm>
              <a:off x="6269426" y="2384757"/>
              <a:ext cx="1270" cy="21590"/>
            </a:xfrm>
            <a:custGeom>
              <a:avLst/>
              <a:gdLst/>
              <a:ahLst/>
              <a:cxnLst/>
              <a:rect l="l" t="t" r="r" b="b"/>
              <a:pathLst>
                <a:path w="1270" h="21589">
                  <a:moveTo>
                    <a:pt x="0" y="0"/>
                  </a:moveTo>
                  <a:lnTo>
                    <a:pt x="571" y="13868"/>
                  </a:lnTo>
                  <a:lnTo>
                    <a:pt x="1155" y="21082"/>
                  </a:lnTo>
                  <a:lnTo>
                    <a:pt x="1155" y="8661"/>
                  </a:lnTo>
                  <a:lnTo>
                    <a:pt x="571" y="5778"/>
                  </a:lnTo>
                  <a:lnTo>
                    <a:pt x="0" y="0"/>
                  </a:lnTo>
                  <a:close/>
                </a:path>
              </a:pathLst>
            </a:custGeom>
            <a:solidFill>
              <a:srgbClr val="DC8772"/>
            </a:solidFill>
          </p:spPr>
          <p:txBody>
            <a:bodyPr wrap="square" lIns="0" tIns="0" rIns="0" bIns="0" rtlCol="0"/>
            <a:lstStyle/>
            <a:p>
              <a:endParaRPr/>
            </a:p>
          </p:txBody>
        </p:sp>
        <p:sp>
          <p:nvSpPr>
            <p:cNvPr id="2247" name="object 2250">
              <a:extLst>
                <a:ext uri="{FF2B5EF4-FFF2-40B4-BE49-F238E27FC236}">
                  <a16:creationId xmlns:a16="http://schemas.microsoft.com/office/drawing/2014/main" id="{B00E617E-B25B-2195-442B-FAA76638FD4B}"/>
                </a:ext>
              </a:extLst>
            </p:cNvPr>
            <p:cNvSpPr/>
            <p:nvPr/>
          </p:nvSpPr>
          <p:spPr>
            <a:xfrm>
              <a:off x="6516070" y="2400063"/>
              <a:ext cx="1270" cy="4445"/>
            </a:xfrm>
            <a:custGeom>
              <a:avLst/>
              <a:gdLst/>
              <a:ahLst/>
              <a:cxnLst/>
              <a:rect l="l" t="t" r="r" b="b"/>
              <a:pathLst>
                <a:path w="1270" h="4444">
                  <a:moveTo>
                    <a:pt x="876" y="0"/>
                  </a:moveTo>
                  <a:lnTo>
                    <a:pt x="0" y="0"/>
                  </a:lnTo>
                  <a:lnTo>
                    <a:pt x="292" y="4330"/>
                  </a:lnTo>
                  <a:lnTo>
                    <a:pt x="292" y="4038"/>
                  </a:lnTo>
                  <a:lnTo>
                    <a:pt x="876" y="3467"/>
                  </a:lnTo>
                  <a:lnTo>
                    <a:pt x="876" y="0"/>
                  </a:lnTo>
                  <a:close/>
                </a:path>
              </a:pathLst>
            </a:custGeom>
            <a:solidFill>
              <a:srgbClr val="707476"/>
            </a:solidFill>
          </p:spPr>
          <p:txBody>
            <a:bodyPr wrap="square" lIns="0" tIns="0" rIns="0" bIns="0" rtlCol="0"/>
            <a:lstStyle/>
            <a:p>
              <a:endParaRPr/>
            </a:p>
          </p:txBody>
        </p:sp>
        <p:sp>
          <p:nvSpPr>
            <p:cNvPr id="2248" name="object 2251">
              <a:extLst>
                <a:ext uri="{FF2B5EF4-FFF2-40B4-BE49-F238E27FC236}">
                  <a16:creationId xmlns:a16="http://schemas.microsoft.com/office/drawing/2014/main" id="{EB8B02F1-1478-DC2F-A3F3-716A9F1D1444}"/>
                </a:ext>
              </a:extLst>
            </p:cNvPr>
            <p:cNvSpPr/>
            <p:nvPr/>
          </p:nvSpPr>
          <p:spPr>
            <a:xfrm>
              <a:off x="6516942" y="2399491"/>
              <a:ext cx="635" cy="3175"/>
            </a:xfrm>
            <a:custGeom>
              <a:avLst/>
              <a:gdLst/>
              <a:ahLst/>
              <a:cxnLst/>
              <a:rect l="l" t="t" r="r" b="b"/>
              <a:pathLst>
                <a:path w="634" h="3175">
                  <a:moveTo>
                    <a:pt x="571" y="0"/>
                  </a:moveTo>
                  <a:lnTo>
                    <a:pt x="279" y="0"/>
                  </a:lnTo>
                  <a:lnTo>
                    <a:pt x="0" y="279"/>
                  </a:lnTo>
                  <a:lnTo>
                    <a:pt x="0" y="2590"/>
                  </a:lnTo>
                  <a:lnTo>
                    <a:pt x="279" y="1155"/>
                  </a:lnTo>
                  <a:lnTo>
                    <a:pt x="571" y="0"/>
                  </a:lnTo>
                  <a:close/>
                </a:path>
              </a:pathLst>
            </a:custGeom>
            <a:solidFill>
              <a:srgbClr val="BABCBC"/>
            </a:solidFill>
          </p:spPr>
          <p:txBody>
            <a:bodyPr wrap="square" lIns="0" tIns="0" rIns="0" bIns="0" rtlCol="0"/>
            <a:lstStyle/>
            <a:p>
              <a:endParaRPr/>
            </a:p>
          </p:txBody>
        </p:sp>
        <p:sp>
          <p:nvSpPr>
            <p:cNvPr id="2249" name="object 2252">
              <a:extLst>
                <a:ext uri="{FF2B5EF4-FFF2-40B4-BE49-F238E27FC236}">
                  <a16:creationId xmlns:a16="http://schemas.microsoft.com/office/drawing/2014/main" id="{34FF8082-458E-7BAE-DB11-A1284782FAC6}"/>
                </a:ext>
              </a:extLst>
            </p:cNvPr>
            <p:cNvSpPr/>
            <p:nvPr/>
          </p:nvSpPr>
          <p:spPr>
            <a:xfrm>
              <a:off x="6403438" y="2380712"/>
              <a:ext cx="1270" cy="22860"/>
            </a:xfrm>
            <a:custGeom>
              <a:avLst/>
              <a:gdLst/>
              <a:ahLst/>
              <a:cxnLst/>
              <a:rect l="l" t="t" r="r" b="b"/>
              <a:pathLst>
                <a:path w="1270" h="22860">
                  <a:moveTo>
                    <a:pt x="863" y="0"/>
                  </a:moveTo>
                  <a:lnTo>
                    <a:pt x="0" y="0"/>
                  </a:lnTo>
                  <a:lnTo>
                    <a:pt x="0" y="22237"/>
                  </a:lnTo>
                  <a:lnTo>
                    <a:pt x="863" y="22237"/>
                  </a:lnTo>
                  <a:lnTo>
                    <a:pt x="863" y="0"/>
                  </a:lnTo>
                  <a:close/>
                </a:path>
              </a:pathLst>
            </a:custGeom>
            <a:solidFill>
              <a:srgbClr val="A9ACAC"/>
            </a:solidFill>
          </p:spPr>
          <p:txBody>
            <a:bodyPr wrap="square" lIns="0" tIns="0" rIns="0" bIns="0" rtlCol="0"/>
            <a:lstStyle/>
            <a:p>
              <a:endParaRPr/>
            </a:p>
          </p:txBody>
        </p:sp>
        <p:sp>
          <p:nvSpPr>
            <p:cNvPr id="2250" name="object 2253">
              <a:extLst>
                <a:ext uri="{FF2B5EF4-FFF2-40B4-BE49-F238E27FC236}">
                  <a16:creationId xmlns:a16="http://schemas.microsoft.com/office/drawing/2014/main" id="{AAA270D3-F7B4-AECC-64E7-926B20FD5D27}"/>
                </a:ext>
              </a:extLst>
            </p:cNvPr>
            <p:cNvSpPr/>
            <p:nvPr/>
          </p:nvSpPr>
          <p:spPr>
            <a:xfrm>
              <a:off x="6404305" y="2388510"/>
              <a:ext cx="1270" cy="14604"/>
            </a:xfrm>
            <a:custGeom>
              <a:avLst/>
              <a:gdLst/>
              <a:ahLst/>
              <a:cxnLst/>
              <a:rect l="l" t="t" r="r" b="b"/>
              <a:pathLst>
                <a:path w="1270" h="14605">
                  <a:moveTo>
                    <a:pt x="0" y="0"/>
                  </a:moveTo>
                  <a:lnTo>
                    <a:pt x="0" y="14439"/>
                  </a:lnTo>
                  <a:lnTo>
                    <a:pt x="863" y="14439"/>
                  </a:lnTo>
                  <a:lnTo>
                    <a:pt x="584" y="9524"/>
                  </a:lnTo>
                  <a:lnTo>
                    <a:pt x="0" y="0"/>
                  </a:lnTo>
                  <a:close/>
                </a:path>
              </a:pathLst>
            </a:custGeom>
            <a:solidFill>
              <a:srgbClr val="CDCFCE"/>
            </a:solidFill>
          </p:spPr>
          <p:txBody>
            <a:bodyPr wrap="square" lIns="0" tIns="0" rIns="0" bIns="0" rtlCol="0"/>
            <a:lstStyle/>
            <a:p>
              <a:endParaRPr/>
            </a:p>
          </p:txBody>
        </p:sp>
        <p:sp>
          <p:nvSpPr>
            <p:cNvPr id="2251" name="object 2254">
              <a:extLst>
                <a:ext uri="{FF2B5EF4-FFF2-40B4-BE49-F238E27FC236}">
                  <a16:creationId xmlns:a16="http://schemas.microsoft.com/office/drawing/2014/main" id="{F810DF3C-71A8-6714-73C6-8F02F4950D7E}"/>
                </a:ext>
              </a:extLst>
            </p:cNvPr>
            <p:cNvSpPr/>
            <p:nvPr/>
          </p:nvSpPr>
          <p:spPr>
            <a:xfrm>
              <a:off x="6363867" y="2398047"/>
              <a:ext cx="1905" cy="4445"/>
            </a:xfrm>
            <a:custGeom>
              <a:avLst/>
              <a:gdLst/>
              <a:ahLst/>
              <a:cxnLst/>
              <a:rect l="l" t="t" r="r" b="b"/>
              <a:pathLst>
                <a:path w="1904" h="4444">
                  <a:moveTo>
                    <a:pt x="292" y="0"/>
                  </a:moveTo>
                  <a:lnTo>
                    <a:pt x="0" y="1155"/>
                  </a:lnTo>
                  <a:lnTo>
                    <a:pt x="0" y="4038"/>
                  </a:lnTo>
                  <a:lnTo>
                    <a:pt x="292" y="3174"/>
                  </a:lnTo>
                  <a:lnTo>
                    <a:pt x="876" y="2311"/>
                  </a:lnTo>
                  <a:lnTo>
                    <a:pt x="1447" y="1435"/>
                  </a:lnTo>
                  <a:lnTo>
                    <a:pt x="876" y="863"/>
                  </a:lnTo>
                  <a:lnTo>
                    <a:pt x="584" y="279"/>
                  </a:lnTo>
                  <a:lnTo>
                    <a:pt x="292" y="0"/>
                  </a:lnTo>
                  <a:close/>
                </a:path>
              </a:pathLst>
            </a:custGeom>
            <a:solidFill>
              <a:srgbClr val="6E2522"/>
            </a:solidFill>
          </p:spPr>
          <p:txBody>
            <a:bodyPr wrap="square" lIns="0" tIns="0" rIns="0" bIns="0" rtlCol="0"/>
            <a:lstStyle/>
            <a:p>
              <a:endParaRPr/>
            </a:p>
          </p:txBody>
        </p:sp>
        <p:sp>
          <p:nvSpPr>
            <p:cNvPr id="2252" name="object 2255">
              <a:extLst>
                <a:ext uri="{FF2B5EF4-FFF2-40B4-BE49-F238E27FC236}">
                  <a16:creationId xmlns:a16="http://schemas.microsoft.com/office/drawing/2014/main" id="{61770D0E-6B71-3E28-3E2F-BD8FF7FB3589}"/>
                </a:ext>
              </a:extLst>
            </p:cNvPr>
            <p:cNvSpPr/>
            <p:nvPr/>
          </p:nvSpPr>
          <p:spPr>
            <a:xfrm>
              <a:off x="6370514" y="2397170"/>
              <a:ext cx="1270" cy="5080"/>
            </a:xfrm>
            <a:custGeom>
              <a:avLst/>
              <a:gdLst/>
              <a:ahLst/>
              <a:cxnLst/>
              <a:rect l="l" t="t" r="r" b="b"/>
              <a:pathLst>
                <a:path w="1270" h="5080">
                  <a:moveTo>
                    <a:pt x="1155" y="0"/>
                  </a:moveTo>
                  <a:lnTo>
                    <a:pt x="571" y="1447"/>
                  </a:lnTo>
                  <a:lnTo>
                    <a:pt x="279" y="3187"/>
                  </a:lnTo>
                  <a:lnTo>
                    <a:pt x="0" y="4914"/>
                  </a:lnTo>
                  <a:lnTo>
                    <a:pt x="1155" y="4914"/>
                  </a:lnTo>
                  <a:lnTo>
                    <a:pt x="1155" y="0"/>
                  </a:lnTo>
                  <a:close/>
                </a:path>
              </a:pathLst>
            </a:custGeom>
            <a:solidFill>
              <a:srgbClr val="9A9D95"/>
            </a:solidFill>
          </p:spPr>
          <p:txBody>
            <a:bodyPr wrap="square" lIns="0" tIns="0" rIns="0" bIns="0" rtlCol="0"/>
            <a:lstStyle/>
            <a:p>
              <a:endParaRPr/>
            </a:p>
          </p:txBody>
        </p:sp>
        <p:sp>
          <p:nvSpPr>
            <p:cNvPr id="2253" name="object 2256">
              <a:extLst>
                <a:ext uri="{FF2B5EF4-FFF2-40B4-BE49-F238E27FC236}">
                  <a16:creationId xmlns:a16="http://schemas.microsoft.com/office/drawing/2014/main" id="{E7C0929B-F0E5-ABC1-7D0C-2889B295F70D}"/>
                </a:ext>
              </a:extLst>
            </p:cNvPr>
            <p:cNvSpPr/>
            <p:nvPr/>
          </p:nvSpPr>
          <p:spPr>
            <a:xfrm>
              <a:off x="6371666" y="2397170"/>
              <a:ext cx="1270" cy="3810"/>
            </a:xfrm>
            <a:custGeom>
              <a:avLst/>
              <a:gdLst/>
              <a:ahLst/>
              <a:cxnLst/>
              <a:rect l="l" t="t" r="r" b="b"/>
              <a:pathLst>
                <a:path w="1270" h="3810">
                  <a:moveTo>
                    <a:pt x="876" y="0"/>
                  </a:moveTo>
                  <a:lnTo>
                    <a:pt x="0" y="0"/>
                  </a:lnTo>
                  <a:lnTo>
                    <a:pt x="0" y="3759"/>
                  </a:lnTo>
                  <a:lnTo>
                    <a:pt x="292" y="2311"/>
                  </a:lnTo>
                  <a:lnTo>
                    <a:pt x="571" y="1155"/>
                  </a:lnTo>
                  <a:lnTo>
                    <a:pt x="876" y="0"/>
                  </a:lnTo>
                  <a:close/>
                </a:path>
              </a:pathLst>
            </a:custGeom>
            <a:solidFill>
              <a:srgbClr val="B0ABAC"/>
            </a:solidFill>
          </p:spPr>
          <p:txBody>
            <a:bodyPr wrap="square" lIns="0" tIns="0" rIns="0" bIns="0" rtlCol="0"/>
            <a:lstStyle/>
            <a:p>
              <a:endParaRPr/>
            </a:p>
          </p:txBody>
        </p:sp>
        <p:sp>
          <p:nvSpPr>
            <p:cNvPr id="2254" name="object 2257">
              <a:extLst>
                <a:ext uri="{FF2B5EF4-FFF2-40B4-BE49-F238E27FC236}">
                  <a16:creationId xmlns:a16="http://schemas.microsoft.com/office/drawing/2014/main" id="{0EB9C10B-53C7-7CE5-F649-4B5E7FC30A7F}"/>
                </a:ext>
              </a:extLst>
            </p:cNvPr>
            <p:cNvSpPr/>
            <p:nvPr/>
          </p:nvSpPr>
          <p:spPr>
            <a:xfrm>
              <a:off x="6301193" y="2394293"/>
              <a:ext cx="1270" cy="3175"/>
            </a:xfrm>
            <a:custGeom>
              <a:avLst/>
              <a:gdLst/>
              <a:ahLst/>
              <a:cxnLst/>
              <a:rect l="l" t="t" r="r" b="b"/>
              <a:pathLst>
                <a:path w="1270" h="3175">
                  <a:moveTo>
                    <a:pt x="1155" y="0"/>
                  </a:moveTo>
                  <a:lnTo>
                    <a:pt x="0" y="0"/>
                  </a:lnTo>
                  <a:lnTo>
                    <a:pt x="0" y="2882"/>
                  </a:lnTo>
                  <a:lnTo>
                    <a:pt x="1155" y="2882"/>
                  </a:lnTo>
                  <a:lnTo>
                    <a:pt x="1155" y="0"/>
                  </a:lnTo>
                  <a:close/>
                </a:path>
              </a:pathLst>
            </a:custGeom>
            <a:solidFill>
              <a:srgbClr val="CB8F83"/>
            </a:solidFill>
          </p:spPr>
          <p:txBody>
            <a:bodyPr wrap="square" lIns="0" tIns="0" rIns="0" bIns="0" rtlCol="0"/>
            <a:lstStyle/>
            <a:p>
              <a:endParaRPr/>
            </a:p>
          </p:txBody>
        </p:sp>
        <p:sp>
          <p:nvSpPr>
            <p:cNvPr id="2255" name="object 2258">
              <a:extLst>
                <a:ext uri="{FF2B5EF4-FFF2-40B4-BE49-F238E27FC236}">
                  <a16:creationId xmlns:a16="http://schemas.microsoft.com/office/drawing/2014/main" id="{9966F057-3D51-BCFD-423F-04677B2E96AA}"/>
                </a:ext>
              </a:extLst>
            </p:cNvPr>
            <p:cNvSpPr/>
            <p:nvPr/>
          </p:nvSpPr>
          <p:spPr>
            <a:xfrm>
              <a:off x="6371666" y="2390533"/>
              <a:ext cx="1270" cy="6985"/>
            </a:xfrm>
            <a:custGeom>
              <a:avLst/>
              <a:gdLst/>
              <a:ahLst/>
              <a:cxnLst/>
              <a:rect l="l" t="t" r="r" b="b"/>
              <a:pathLst>
                <a:path w="1270" h="6985">
                  <a:moveTo>
                    <a:pt x="876" y="0"/>
                  </a:moveTo>
                  <a:lnTo>
                    <a:pt x="0" y="0"/>
                  </a:lnTo>
                  <a:lnTo>
                    <a:pt x="0" y="6642"/>
                  </a:lnTo>
                  <a:lnTo>
                    <a:pt x="876" y="6642"/>
                  </a:lnTo>
                  <a:lnTo>
                    <a:pt x="876" y="0"/>
                  </a:lnTo>
                  <a:close/>
                </a:path>
              </a:pathLst>
            </a:custGeom>
            <a:solidFill>
              <a:srgbClr val="AE9FA0"/>
            </a:solidFill>
          </p:spPr>
          <p:txBody>
            <a:bodyPr wrap="square" lIns="0" tIns="0" rIns="0" bIns="0" rtlCol="0"/>
            <a:lstStyle/>
            <a:p>
              <a:endParaRPr/>
            </a:p>
          </p:txBody>
        </p:sp>
        <p:sp>
          <p:nvSpPr>
            <p:cNvPr id="2256" name="object 2259">
              <a:extLst>
                <a:ext uri="{FF2B5EF4-FFF2-40B4-BE49-F238E27FC236}">
                  <a16:creationId xmlns:a16="http://schemas.microsoft.com/office/drawing/2014/main" id="{C2E64A5B-F625-102F-1052-A533A0FEFCDC}"/>
                </a:ext>
              </a:extLst>
            </p:cNvPr>
            <p:cNvSpPr/>
            <p:nvPr/>
          </p:nvSpPr>
          <p:spPr>
            <a:xfrm>
              <a:off x="6387840" y="2334214"/>
              <a:ext cx="2540" cy="63500"/>
            </a:xfrm>
            <a:custGeom>
              <a:avLst/>
              <a:gdLst/>
              <a:ahLst/>
              <a:cxnLst/>
              <a:rect l="l" t="t" r="r" b="b"/>
              <a:pathLst>
                <a:path w="2539" h="63500">
                  <a:moveTo>
                    <a:pt x="0" y="0"/>
                  </a:moveTo>
                  <a:lnTo>
                    <a:pt x="353" y="21943"/>
                  </a:lnTo>
                  <a:lnTo>
                    <a:pt x="681" y="35817"/>
                  </a:lnTo>
                  <a:lnTo>
                    <a:pt x="1173" y="47523"/>
                  </a:lnTo>
                  <a:lnTo>
                    <a:pt x="2019" y="62966"/>
                  </a:lnTo>
                  <a:lnTo>
                    <a:pt x="2068" y="47152"/>
                  </a:lnTo>
                  <a:lnTo>
                    <a:pt x="1981" y="31368"/>
                  </a:lnTo>
                  <a:lnTo>
                    <a:pt x="1408" y="15642"/>
                  </a:lnTo>
                  <a:lnTo>
                    <a:pt x="0" y="0"/>
                  </a:lnTo>
                  <a:close/>
                </a:path>
              </a:pathLst>
            </a:custGeom>
            <a:solidFill>
              <a:srgbClr val="919495"/>
            </a:solidFill>
          </p:spPr>
          <p:txBody>
            <a:bodyPr wrap="square" lIns="0" tIns="0" rIns="0" bIns="0" rtlCol="0"/>
            <a:lstStyle/>
            <a:p>
              <a:endParaRPr/>
            </a:p>
          </p:txBody>
        </p:sp>
        <p:sp>
          <p:nvSpPr>
            <p:cNvPr id="2257" name="object 2260">
              <a:extLst>
                <a:ext uri="{FF2B5EF4-FFF2-40B4-BE49-F238E27FC236}">
                  <a16:creationId xmlns:a16="http://schemas.microsoft.com/office/drawing/2014/main" id="{C22AE473-66CA-B8BD-F87A-2041D2107C55}"/>
                </a:ext>
              </a:extLst>
            </p:cNvPr>
            <p:cNvSpPr/>
            <p:nvPr/>
          </p:nvSpPr>
          <p:spPr>
            <a:xfrm>
              <a:off x="6269418" y="2374074"/>
              <a:ext cx="34290" cy="20320"/>
            </a:xfrm>
            <a:custGeom>
              <a:avLst/>
              <a:gdLst/>
              <a:ahLst/>
              <a:cxnLst/>
              <a:rect l="l" t="t" r="r" b="b"/>
              <a:pathLst>
                <a:path w="34289" h="20319">
                  <a:moveTo>
                    <a:pt x="2019" y="5778"/>
                  </a:moveTo>
                  <a:lnTo>
                    <a:pt x="1155" y="5778"/>
                  </a:lnTo>
                  <a:lnTo>
                    <a:pt x="571" y="6934"/>
                  </a:lnTo>
                  <a:lnTo>
                    <a:pt x="292" y="8089"/>
                  </a:lnTo>
                  <a:lnTo>
                    <a:pt x="0" y="9537"/>
                  </a:lnTo>
                  <a:lnTo>
                    <a:pt x="0" y="10693"/>
                  </a:lnTo>
                  <a:lnTo>
                    <a:pt x="571" y="16471"/>
                  </a:lnTo>
                  <a:lnTo>
                    <a:pt x="1155" y="19354"/>
                  </a:lnTo>
                  <a:lnTo>
                    <a:pt x="2019" y="19354"/>
                  </a:lnTo>
                  <a:lnTo>
                    <a:pt x="2019" y="5778"/>
                  </a:lnTo>
                  <a:close/>
                </a:path>
                <a:path w="34289" h="20319">
                  <a:moveTo>
                    <a:pt x="34086" y="7505"/>
                  </a:moveTo>
                  <a:lnTo>
                    <a:pt x="33794" y="0"/>
                  </a:lnTo>
                  <a:lnTo>
                    <a:pt x="32931" y="6642"/>
                  </a:lnTo>
                  <a:lnTo>
                    <a:pt x="31775" y="20218"/>
                  </a:lnTo>
                  <a:lnTo>
                    <a:pt x="33210" y="13284"/>
                  </a:lnTo>
                  <a:lnTo>
                    <a:pt x="34086" y="7505"/>
                  </a:lnTo>
                  <a:close/>
                </a:path>
              </a:pathLst>
            </a:custGeom>
            <a:solidFill>
              <a:srgbClr val="CB8F83"/>
            </a:solidFill>
          </p:spPr>
          <p:txBody>
            <a:bodyPr wrap="square" lIns="0" tIns="0" rIns="0" bIns="0" rtlCol="0"/>
            <a:lstStyle/>
            <a:p>
              <a:endParaRPr/>
            </a:p>
          </p:txBody>
        </p:sp>
        <p:sp>
          <p:nvSpPr>
            <p:cNvPr id="2258" name="object 2261">
              <a:extLst>
                <a:ext uri="{FF2B5EF4-FFF2-40B4-BE49-F238E27FC236}">
                  <a16:creationId xmlns:a16="http://schemas.microsoft.com/office/drawing/2014/main" id="{27786D9E-5920-29AE-E900-BBD8700007A8}"/>
                </a:ext>
              </a:extLst>
            </p:cNvPr>
            <p:cNvSpPr/>
            <p:nvPr/>
          </p:nvSpPr>
          <p:spPr>
            <a:xfrm>
              <a:off x="6238812" y="2388509"/>
              <a:ext cx="1905" cy="3175"/>
            </a:xfrm>
            <a:custGeom>
              <a:avLst/>
              <a:gdLst/>
              <a:ahLst/>
              <a:cxnLst/>
              <a:rect l="l" t="t" r="r" b="b"/>
              <a:pathLst>
                <a:path w="1904" h="3175">
                  <a:moveTo>
                    <a:pt x="863" y="0"/>
                  </a:moveTo>
                  <a:lnTo>
                    <a:pt x="0" y="0"/>
                  </a:lnTo>
                  <a:lnTo>
                    <a:pt x="292" y="863"/>
                  </a:lnTo>
                  <a:lnTo>
                    <a:pt x="863" y="1727"/>
                  </a:lnTo>
                  <a:lnTo>
                    <a:pt x="1447" y="2882"/>
                  </a:lnTo>
                  <a:lnTo>
                    <a:pt x="1155" y="1727"/>
                  </a:lnTo>
                  <a:lnTo>
                    <a:pt x="863" y="863"/>
                  </a:lnTo>
                  <a:lnTo>
                    <a:pt x="863" y="0"/>
                  </a:lnTo>
                  <a:close/>
                </a:path>
              </a:pathLst>
            </a:custGeom>
            <a:solidFill>
              <a:srgbClr val="AE9FA0"/>
            </a:solidFill>
          </p:spPr>
          <p:txBody>
            <a:bodyPr wrap="square" lIns="0" tIns="0" rIns="0" bIns="0" rtlCol="0"/>
            <a:lstStyle/>
            <a:p>
              <a:endParaRPr/>
            </a:p>
          </p:txBody>
        </p:sp>
        <p:sp>
          <p:nvSpPr>
            <p:cNvPr id="2259" name="object 2262">
              <a:extLst>
                <a:ext uri="{FF2B5EF4-FFF2-40B4-BE49-F238E27FC236}">
                  <a16:creationId xmlns:a16="http://schemas.microsoft.com/office/drawing/2014/main" id="{3AE63C69-7F6E-3081-7001-96504ECA3550}"/>
                </a:ext>
              </a:extLst>
            </p:cNvPr>
            <p:cNvSpPr/>
            <p:nvPr/>
          </p:nvSpPr>
          <p:spPr>
            <a:xfrm>
              <a:off x="6371666" y="2359633"/>
              <a:ext cx="1270" cy="31115"/>
            </a:xfrm>
            <a:custGeom>
              <a:avLst/>
              <a:gdLst/>
              <a:ahLst/>
              <a:cxnLst/>
              <a:rect l="l" t="t" r="r" b="b"/>
              <a:pathLst>
                <a:path w="1270" h="31114">
                  <a:moveTo>
                    <a:pt x="0" y="0"/>
                  </a:moveTo>
                  <a:lnTo>
                    <a:pt x="0" y="30899"/>
                  </a:lnTo>
                  <a:lnTo>
                    <a:pt x="876" y="30899"/>
                  </a:lnTo>
                  <a:lnTo>
                    <a:pt x="876" y="23964"/>
                  </a:lnTo>
                  <a:lnTo>
                    <a:pt x="1155" y="5778"/>
                  </a:lnTo>
                  <a:lnTo>
                    <a:pt x="0" y="0"/>
                  </a:lnTo>
                  <a:close/>
                </a:path>
              </a:pathLst>
            </a:custGeom>
            <a:solidFill>
              <a:srgbClr val="9A9D95"/>
            </a:solidFill>
          </p:spPr>
          <p:txBody>
            <a:bodyPr wrap="square" lIns="0" tIns="0" rIns="0" bIns="0" rtlCol="0"/>
            <a:lstStyle/>
            <a:p>
              <a:endParaRPr/>
            </a:p>
          </p:txBody>
        </p:sp>
        <p:sp>
          <p:nvSpPr>
            <p:cNvPr id="2260" name="object 2263">
              <a:extLst>
                <a:ext uri="{FF2B5EF4-FFF2-40B4-BE49-F238E27FC236}">
                  <a16:creationId xmlns:a16="http://schemas.microsoft.com/office/drawing/2014/main" id="{BC9E2F73-B0A1-3F38-B4C4-D70D23B01F39}"/>
                </a:ext>
              </a:extLst>
            </p:cNvPr>
            <p:cNvSpPr/>
            <p:nvPr/>
          </p:nvSpPr>
          <p:spPr>
            <a:xfrm>
              <a:off x="6372536" y="2383599"/>
              <a:ext cx="1270" cy="6350"/>
            </a:xfrm>
            <a:custGeom>
              <a:avLst/>
              <a:gdLst/>
              <a:ahLst/>
              <a:cxnLst/>
              <a:rect l="l" t="t" r="r" b="b"/>
              <a:pathLst>
                <a:path w="1270" h="6350">
                  <a:moveTo>
                    <a:pt x="863" y="0"/>
                  </a:moveTo>
                  <a:lnTo>
                    <a:pt x="0" y="0"/>
                  </a:lnTo>
                  <a:lnTo>
                    <a:pt x="0" y="5778"/>
                  </a:lnTo>
                  <a:lnTo>
                    <a:pt x="279" y="3759"/>
                  </a:lnTo>
                  <a:lnTo>
                    <a:pt x="571" y="1739"/>
                  </a:lnTo>
                  <a:lnTo>
                    <a:pt x="863" y="0"/>
                  </a:lnTo>
                  <a:close/>
                </a:path>
              </a:pathLst>
            </a:custGeom>
            <a:solidFill>
              <a:srgbClr val="B0ABAC"/>
            </a:solidFill>
          </p:spPr>
          <p:txBody>
            <a:bodyPr wrap="square" lIns="0" tIns="0" rIns="0" bIns="0" rtlCol="0"/>
            <a:lstStyle/>
            <a:p>
              <a:endParaRPr/>
            </a:p>
          </p:txBody>
        </p:sp>
        <p:sp>
          <p:nvSpPr>
            <p:cNvPr id="2261" name="object 2264">
              <a:extLst>
                <a:ext uri="{FF2B5EF4-FFF2-40B4-BE49-F238E27FC236}">
                  <a16:creationId xmlns:a16="http://schemas.microsoft.com/office/drawing/2014/main" id="{76CAD6F6-FFBD-3CEB-F8E7-B055D073C572}"/>
                </a:ext>
              </a:extLst>
            </p:cNvPr>
            <p:cNvSpPr/>
            <p:nvPr/>
          </p:nvSpPr>
          <p:spPr>
            <a:xfrm>
              <a:off x="6150151" y="1781140"/>
              <a:ext cx="49530" cy="607695"/>
            </a:xfrm>
            <a:custGeom>
              <a:avLst/>
              <a:gdLst/>
              <a:ahLst/>
              <a:cxnLst/>
              <a:rect l="l" t="t" r="r" b="b"/>
              <a:pathLst>
                <a:path w="49529" h="607694">
                  <a:moveTo>
                    <a:pt x="0" y="0"/>
                  </a:moveTo>
                  <a:lnTo>
                    <a:pt x="0" y="10109"/>
                  </a:lnTo>
                  <a:lnTo>
                    <a:pt x="863" y="14439"/>
                  </a:lnTo>
                  <a:lnTo>
                    <a:pt x="863" y="17614"/>
                  </a:lnTo>
                  <a:lnTo>
                    <a:pt x="1435" y="21653"/>
                  </a:lnTo>
                  <a:lnTo>
                    <a:pt x="2019" y="23964"/>
                  </a:lnTo>
                  <a:lnTo>
                    <a:pt x="2019" y="24828"/>
                  </a:lnTo>
                  <a:lnTo>
                    <a:pt x="3746" y="40424"/>
                  </a:lnTo>
                  <a:lnTo>
                    <a:pt x="3746" y="41300"/>
                  </a:lnTo>
                  <a:lnTo>
                    <a:pt x="4038" y="43319"/>
                  </a:lnTo>
                  <a:lnTo>
                    <a:pt x="4330" y="45631"/>
                  </a:lnTo>
                  <a:lnTo>
                    <a:pt x="4902" y="47942"/>
                  </a:lnTo>
                  <a:lnTo>
                    <a:pt x="4902" y="49098"/>
                  </a:lnTo>
                  <a:lnTo>
                    <a:pt x="5276" y="51409"/>
                  </a:lnTo>
                  <a:lnTo>
                    <a:pt x="5765" y="54864"/>
                  </a:lnTo>
                  <a:lnTo>
                    <a:pt x="5765" y="56603"/>
                  </a:lnTo>
                  <a:lnTo>
                    <a:pt x="6057" y="58331"/>
                  </a:lnTo>
                  <a:lnTo>
                    <a:pt x="6642" y="62382"/>
                  </a:lnTo>
                  <a:lnTo>
                    <a:pt x="6642" y="65849"/>
                  </a:lnTo>
                  <a:lnTo>
                    <a:pt x="7213" y="69888"/>
                  </a:lnTo>
                  <a:lnTo>
                    <a:pt x="7797" y="72199"/>
                  </a:lnTo>
                  <a:lnTo>
                    <a:pt x="7797" y="73063"/>
                  </a:lnTo>
                  <a:lnTo>
                    <a:pt x="8077" y="75082"/>
                  </a:lnTo>
                  <a:lnTo>
                    <a:pt x="8661" y="79705"/>
                  </a:lnTo>
                  <a:lnTo>
                    <a:pt x="8661" y="81153"/>
                  </a:lnTo>
                  <a:lnTo>
                    <a:pt x="8953" y="83756"/>
                  </a:lnTo>
                  <a:lnTo>
                    <a:pt x="9524" y="89522"/>
                  </a:lnTo>
                  <a:lnTo>
                    <a:pt x="9560" y="93635"/>
                  </a:lnTo>
                  <a:lnTo>
                    <a:pt x="10109" y="99060"/>
                  </a:lnTo>
                  <a:lnTo>
                    <a:pt x="10680" y="101942"/>
                  </a:lnTo>
                  <a:lnTo>
                    <a:pt x="10680" y="112636"/>
                  </a:lnTo>
                  <a:lnTo>
                    <a:pt x="10972" y="114363"/>
                  </a:lnTo>
                  <a:lnTo>
                    <a:pt x="11544" y="118414"/>
                  </a:lnTo>
                  <a:lnTo>
                    <a:pt x="11544" y="124472"/>
                  </a:lnTo>
                  <a:lnTo>
                    <a:pt x="12128" y="127939"/>
                  </a:lnTo>
                  <a:lnTo>
                    <a:pt x="12420" y="129959"/>
                  </a:lnTo>
                  <a:lnTo>
                    <a:pt x="12420" y="138049"/>
                  </a:lnTo>
                  <a:lnTo>
                    <a:pt x="12992" y="142087"/>
                  </a:lnTo>
                  <a:lnTo>
                    <a:pt x="13563" y="144399"/>
                  </a:lnTo>
                  <a:lnTo>
                    <a:pt x="13563" y="149021"/>
                  </a:lnTo>
                  <a:lnTo>
                    <a:pt x="14439" y="156819"/>
                  </a:lnTo>
                  <a:lnTo>
                    <a:pt x="15303" y="156819"/>
                  </a:lnTo>
                  <a:lnTo>
                    <a:pt x="15303" y="160578"/>
                  </a:lnTo>
                  <a:lnTo>
                    <a:pt x="14439" y="160578"/>
                  </a:lnTo>
                  <a:lnTo>
                    <a:pt x="14439" y="185699"/>
                  </a:lnTo>
                  <a:lnTo>
                    <a:pt x="14750" y="187652"/>
                  </a:lnTo>
                  <a:lnTo>
                    <a:pt x="15303" y="191477"/>
                  </a:lnTo>
                  <a:lnTo>
                    <a:pt x="15303" y="247218"/>
                  </a:lnTo>
                  <a:lnTo>
                    <a:pt x="15874" y="248958"/>
                  </a:lnTo>
                  <a:lnTo>
                    <a:pt x="16459" y="250113"/>
                  </a:lnTo>
                  <a:lnTo>
                    <a:pt x="16459" y="255016"/>
                  </a:lnTo>
                  <a:lnTo>
                    <a:pt x="16751" y="257035"/>
                  </a:lnTo>
                  <a:lnTo>
                    <a:pt x="17322" y="261658"/>
                  </a:lnTo>
                  <a:lnTo>
                    <a:pt x="17322" y="271475"/>
                  </a:lnTo>
                  <a:lnTo>
                    <a:pt x="17906" y="274370"/>
                  </a:lnTo>
                  <a:lnTo>
                    <a:pt x="18186" y="276098"/>
                  </a:lnTo>
                  <a:lnTo>
                    <a:pt x="18186" y="281876"/>
                  </a:lnTo>
                  <a:lnTo>
                    <a:pt x="18478" y="283032"/>
                  </a:lnTo>
                  <a:lnTo>
                    <a:pt x="18770" y="284480"/>
                  </a:lnTo>
                  <a:lnTo>
                    <a:pt x="19342" y="285915"/>
                  </a:lnTo>
                  <a:lnTo>
                    <a:pt x="19342" y="291985"/>
                  </a:lnTo>
                  <a:lnTo>
                    <a:pt x="20218" y="296316"/>
                  </a:lnTo>
                  <a:lnTo>
                    <a:pt x="20218" y="303542"/>
                  </a:lnTo>
                  <a:lnTo>
                    <a:pt x="21081" y="307873"/>
                  </a:lnTo>
                  <a:lnTo>
                    <a:pt x="21143" y="313931"/>
                  </a:lnTo>
                  <a:lnTo>
                    <a:pt x="25412" y="353796"/>
                  </a:lnTo>
                  <a:lnTo>
                    <a:pt x="25355" y="384124"/>
                  </a:lnTo>
                  <a:lnTo>
                    <a:pt x="25473" y="387870"/>
                  </a:lnTo>
                  <a:lnTo>
                    <a:pt x="25984" y="396532"/>
                  </a:lnTo>
                  <a:lnTo>
                    <a:pt x="26860" y="396532"/>
                  </a:lnTo>
                  <a:lnTo>
                    <a:pt x="26860" y="408089"/>
                  </a:lnTo>
                  <a:lnTo>
                    <a:pt x="25984" y="408089"/>
                  </a:lnTo>
                  <a:lnTo>
                    <a:pt x="26039" y="428307"/>
                  </a:lnTo>
                  <a:lnTo>
                    <a:pt x="27251" y="446755"/>
                  </a:lnTo>
                  <a:lnTo>
                    <a:pt x="29179" y="466725"/>
                  </a:lnTo>
                  <a:lnTo>
                    <a:pt x="30899" y="485203"/>
                  </a:lnTo>
                  <a:lnTo>
                    <a:pt x="34902" y="531418"/>
                  </a:lnTo>
                  <a:lnTo>
                    <a:pt x="36686" y="553072"/>
                  </a:lnTo>
                  <a:lnTo>
                    <a:pt x="38332" y="575736"/>
                  </a:lnTo>
                  <a:lnTo>
                    <a:pt x="40424" y="607377"/>
                  </a:lnTo>
                  <a:lnTo>
                    <a:pt x="40716" y="603034"/>
                  </a:lnTo>
                  <a:lnTo>
                    <a:pt x="41300" y="594956"/>
                  </a:lnTo>
                  <a:lnTo>
                    <a:pt x="43319" y="594956"/>
                  </a:lnTo>
                  <a:lnTo>
                    <a:pt x="43319" y="593801"/>
                  </a:lnTo>
                  <a:lnTo>
                    <a:pt x="42735" y="593217"/>
                  </a:lnTo>
                  <a:lnTo>
                    <a:pt x="42163" y="592924"/>
                  </a:lnTo>
                  <a:lnTo>
                    <a:pt x="41871" y="592645"/>
                  </a:lnTo>
                  <a:lnTo>
                    <a:pt x="46202" y="590905"/>
                  </a:lnTo>
                  <a:lnTo>
                    <a:pt x="46202" y="586867"/>
                  </a:lnTo>
                  <a:lnTo>
                    <a:pt x="45338" y="586282"/>
                  </a:lnTo>
                  <a:lnTo>
                    <a:pt x="44183" y="585711"/>
                  </a:lnTo>
                  <a:lnTo>
                    <a:pt x="46202" y="584847"/>
                  </a:lnTo>
                  <a:lnTo>
                    <a:pt x="47066" y="583399"/>
                  </a:lnTo>
                  <a:lnTo>
                    <a:pt x="45338" y="583399"/>
                  </a:lnTo>
                  <a:lnTo>
                    <a:pt x="45338" y="582244"/>
                  </a:lnTo>
                  <a:lnTo>
                    <a:pt x="48221" y="582244"/>
                  </a:lnTo>
                  <a:lnTo>
                    <a:pt x="46786" y="579361"/>
                  </a:lnTo>
                  <a:lnTo>
                    <a:pt x="46494" y="577913"/>
                  </a:lnTo>
                  <a:lnTo>
                    <a:pt x="47066" y="574738"/>
                  </a:lnTo>
                  <a:lnTo>
                    <a:pt x="49098" y="574738"/>
                  </a:lnTo>
                  <a:lnTo>
                    <a:pt x="48806" y="567512"/>
                  </a:lnTo>
                  <a:lnTo>
                    <a:pt x="48806" y="553072"/>
                  </a:lnTo>
                  <a:lnTo>
                    <a:pt x="47650" y="552500"/>
                  </a:lnTo>
                  <a:lnTo>
                    <a:pt x="47066" y="552500"/>
                  </a:lnTo>
                  <a:lnTo>
                    <a:pt x="47942" y="547585"/>
                  </a:lnTo>
                  <a:lnTo>
                    <a:pt x="47942" y="544118"/>
                  </a:lnTo>
                  <a:lnTo>
                    <a:pt x="47066" y="538924"/>
                  </a:lnTo>
                  <a:lnTo>
                    <a:pt x="48806" y="538060"/>
                  </a:lnTo>
                  <a:lnTo>
                    <a:pt x="46494" y="531418"/>
                  </a:lnTo>
                  <a:lnTo>
                    <a:pt x="46786" y="529386"/>
                  </a:lnTo>
                  <a:lnTo>
                    <a:pt x="49098" y="529386"/>
                  </a:lnTo>
                  <a:lnTo>
                    <a:pt x="49098" y="528523"/>
                  </a:lnTo>
                  <a:lnTo>
                    <a:pt x="47358" y="527951"/>
                  </a:lnTo>
                  <a:lnTo>
                    <a:pt x="46786" y="527659"/>
                  </a:lnTo>
                  <a:lnTo>
                    <a:pt x="45718" y="516101"/>
                  </a:lnTo>
                  <a:lnTo>
                    <a:pt x="44296" y="503866"/>
                  </a:lnTo>
                  <a:lnTo>
                    <a:pt x="43252" y="491469"/>
                  </a:lnTo>
                  <a:lnTo>
                    <a:pt x="43319" y="479425"/>
                  </a:lnTo>
                  <a:lnTo>
                    <a:pt x="42456" y="478853"/>
                  </a:lnTo>
                  <a:lnTo>
                    <a:pt x="40716" y="478269"/>
                  </a:lnTo>
                  <a:lnTo>
                    <a:pt x="41871" y="474230"/>
                  </a:lnTo>
                  <a:lnTo>
                    <a:pt x="42456" y="472490"/>
                  </a:lnTo>
                  <a:lnTo>
                    <a:pt x="40424" y="472490"/>
                  </a:lnTo>
                  <a:lnTo>
                    <a:pt x="40424" y="469900"/>
                  </a:lnTo>
                  <a:lnTo>
                    <a:pt x="38404" y="468160"/>
                  </a:lnTo>
                  <a:lnTo>
                    <a:pt x="38404" y="466725"/>
                  </a:lnTo>
                  <a:lnTo>
                    <a:pt x="41300" y="466725"/>
                  </a:lnTo>
                  <a:lnTo>
                    <a:pt x="39560" y="461810"/>
                  </a:lnTo>
                  <a:lnTo>
                    <a:pt x="36677" y="451993"/>
                  </a:lnTo>
                  <a:lnTo>
                    <a:pt x="38404" y="450253"/>
                  </a:lnTo>
                  <a:lnTo>
                    <a:pt x="37833" y="447370"/>
                  </a:lnTo>
                  <a:lnTo>
                    <a:pt x="37541" y="444766"/>
                  </a:lnTo>
                  <a:lnTo>
                    <a:pt x="35521" y="444766"/>
                  </a:lnTo>
                  <a:lnTo>
                    <a:pt x="35521" y="440728"/>
                  </a:lnTo>
                  <a:lnTo>
                    <a:pt x="37541" y="440728"/>
                  </a:lnTo>
                  <a:lnTo>
                    <a:pt x="35521" y="434657"/>
                  </a:lnTo>
                  <a:lnTo>
                    <a:pt x="33502" y="428307"/>
                  </a:lnTo>
                  <a:lnTo>
                    <a:pt x="35229" y="421373"/>
                  </a:lnTo>
                  <a:lnTo>
                    <a:pt x="32918" y="419925"/>
                  </a:lnTo>
                  <a:lnTo>
                    <a:pt x="33210" y="417626"/>
                  </a:lnTo>
                  <a:lnTo>
                    <a:pt x="34366" y="415594"/>
                  </a:lnTo>
                  <a:lnTo>
                    <a:pt x="32626" y="414731"/>
                  </a:lnTo>
                  <a:lnTo>
                    <a:pt x="32626" y="408089"/>
                  </a:lnTo>
                  <a:lnTo>
                    <a:pt x="32918" y="407517"/>
                  </a:lnTo>
                  <a:lnTo>
                    <a:pt x="34074" y="406933"/>
                  </a:lnTo>
                  <a:lnTo>
                    <a:pt x="32918" y="405206"/>
                  </a:lnTo>
                  <a:lnTo>
                    <a:pt x="32626" y="401447"/>
                  </a:lnTo>
                  <a:lnTo>
                    <a:pt x="34658" y="401447"/>
                  </a:lnTo>
                  <a:lnTo>
                    <a:pt x="32626" y="395668"/>
                  </a:lnTo>
                  <a:lnTo>
                    <a:pt x="34937" y="394804"/>
                  </a:lnTo>
                  <a:lnTo>
                    <a:pt x="35229" y="389610"/>
                  </a:lnTo>
                  <a:lnTo>
                    <a:pt x="33502" y="389610"/>
                  </a:lnTo>
                  <a:lnTo>
                    <a:pt x="32626" y="387870"/>
                  </a:lnTo>
                  <a:lnTo>
                    <a:pt x="35521" y="387870"/>
                  </a:lnTo>
                  <a:lnTo>
                    <a:pt x="34074" y="384124"/>
                  </a:lnTo>
                  <a:lnTo>
                    <a:pt x="33210" y="371411"/>
                  </a:lnTo>
                  <a:lnTo>
                    <a:pt x="33614" y="353796"/>
                  </a:lnTo>
                  <a:lnTo>
                    <a:pt x="33739" y="329981"/>
                  </a:lnTo>
                  <a:lnTo>
                    <a:pt x="32918" y="316242"/>
                  </a:lnTo>
                  <a:lnTo>
                    <a:pt x="34074" y="315087"/>
                  </a:lnTo>
                  <a:lnTo>
                    <a:pt x="34937" y="314515"/>
                  </a:lnTo>
                  <a:lnTo>
                    <a:pt x="33210" y="313931"/>
                  </a:lnTo>
                  <a:lnTo>
                    <a:pt x="32626" y="313651"/>
                  </a:lnTo>
                  <a:lnTo>
                    <a:pt x="33210" y="309321"/>
                  </a:lnTo>
                  <a:lnTo>
                    <a:pt x="33781" y="305269"/>
                  </a:lnTo>
                  <a:lnTo>
                    <a:pt x="34658" y="301231"/>
                  </a:lnTo>
                  <a:lnTo>
                    <a:pt x="36385" y="300367"/>
                  </a:lnTo>
                  <a:lnTo>
                    <a:pt x="35500" y="284480"/>
                  </a:lnTo>
                  <a:lnTo>
                    <a:pt x="34113" y="268770"/>
                  </a:lnTo>
                  <a:lnTo>
                    <a:pt x="32122" y="253043"/>
                  </a:lnTo>
                  <a:lnTo>
                    <a:pt x="30240" y="242023"/>
                  </a:lnTo>
                  <a:lnTo>
                    <a:pt x="25704" y="242023"/>
                  </a:lnTo>
                  <a:lnTo>
                    <a:pt x="23618" y="235959"/>
                  </a:lnTo>
                  <a:lnTo>
                    <a:pt x="22452" y="229058"/>
                  </a:lnTo>
                  <a:lnTo>
                    <a:pt x="22045" y="221998"/>
                  </a:lnTo>
                  <a:lnTo>
                    <a:pt x="22237" y="215455"/>
                  </a:lnTo>
                  <a:lnTo>
                    <a:pt x="20218" y="215455"/>
                  </a:lnTo>
                  <a:lnTo>
                    <a:pt x="20218" y="213715"/>
                  </a:lnTo>
                  <a:lnTo>
                    <a:pt x="18186" y="213715"/>
                  </a:lnTo>
                  <a:lnTo>
                    <a:pt x="18186" y="212559"/>
                  </a:lnTo>
                  <a:lnTo>
                    <a:pt x="21081" y="212559"/>
                  </a:lnTo>
                  <a:lnTo>
                    <a:pt x="19171" y="200892"/>
                  </a:lnTo>
                  <a:lnTo>
                    <a:pt x="18589" y="187652"/>
                  </a:lnTo>
                  <a:lnTo>
                    <a:pt x="18478" y="162306"/>
                  </a:lnTo>
                  <a:lnTo>
                    <a:pt x="21374" y="159715"/>
                  </a:lnTo>
                  <a:lnTo>
                    <a:pt x="22237" y="157683"/>
                  </a:lnTo>
                  <a:lnTo>
                    <a:pt x="19342" y="157683"/>
                  </a:lnTo>
                  <a:lnTo>
                    <a:pt x="22609" y="136624"/>
                  </a:lnTo>
                  <a:lnTo>
                    <a:pt x="19489" y="115049"/>
                  </a:lnTo>
                  <a:lnTo>
                    <a:pt x="15286" y="93635"/>
                  </a:lnTo>
                  <a:lnTo>
                    <a:pt x="15303" y="73063"/>
                  </a:lnTo>
                  <a:lnTo>
                    <a:pt x="13563" y="73063"/>
                  </a:lnTo>
                  <a:lnTo>
                    <a:pt x="12992" y="70180"/>
                  </a:lnTo>
                  <a:lnTo>
                    <a:pt x="12420" y="64401"/>
                  </a:lnTo>
                  <a:lnTo>
                    <a:pt x="14439" y="64401"/>
                  </a:lnTo>
                  <a:lnTo>
                    <a:pt x="12699" y="59486"/>
                  </a:lnTo>
                  <a:lnTo>
                    <a:pt x="10972" y="51409"/>
                  </a:lnTo>
                  <a:lnTo>
                    <a:pt x="11264" y="45923"/>
                  </a:lnTo>
                  <a:lnTo>
                    <a:pt x="9524" y="45046"/>
                  </a:lnTo>
                  <a:lnTo>
                    <a:pt x="8561" y="37849"/>
                  </a:lnTo>
                  <a:lnTo>
                    <a:pt x="7248" y="30757"/>
                  </a:lnTo>
                  <a:lnTo>
                    <a:pt x="4692" y="19549"/>
                  </a:lnTo>
                  <a:lnTo>
                    <a:pt x="0" y="0"/>
                  </a:lnTo>
                  <a:close/>
                </a:path>
                <a:path w="49529" h="607694">
                  <a:moveTo>
                    <a:pt x="49098" y="529386"/>
                  </a:moveTo>
                  <a:lnTo>
                    <a:pt x="46786" y="529386"/>
                  </a:lnTo>
                  <a:lnTo>
                    <a:pt x="47358" y="529678"/>
                  </a:lnTo>
                  <a:lnTo>
                    <a:pt x="49098" y="530263"/>
                  </a:lnTo>
                  <a:lnTo>
                    <a:pt x="49098" y="529386"/>
                  </a:lnTo>
                  <a:close/>
                </a:path>
                <a:path w="49529" h="607694">
                  <a:moveTo>
                    <a:pt x="28295" y="236829"/>
                  </a:moveTo>
                  <a:lnTo>
                    <a:pt x="28016" y="236829"/>
                  </a:lnTo>
                  <a:lnTo>
                    <a:pt x="26860" y="240868"/>
                  </a:lnTo>
                  <a:lnTo>
                    <a:pt x="25704" y="242023"/>
                  </a:lnTo>
                  <a:lnTo>
                    <a:pt x="30240" y="242023"/>
                  </a:lnTo>
                  <a:lnTo>
                    <a:pt x="29451" y="237401"/>
                  </a:lnTo>
                  <a:lnTo>
                    <a:pt x="28295" y="236829"/>
                  </a:lnTo>
                  <a:close/>
                </a:path>
              </a:pathLst>
            </a:custGeom>
            <a:solidFill>
              <a:srgbClr val="919495"/>
            </a:solidFill>
          </p:spPr>
          <p:txBody>
            <a:bodyPr wrap="square" lIns="0" tIns="0" rIns="0" bIns="0" rtlCol="0"/>
            <a:lstStyle/>
            <a:p>
              <a:endParaRPr/>
            </a:p>
          </p:txBody>
        </p:sp>
        <p:sp>
          <p:nvSpPr>
            <p:cNvPr id="2262" name="object 2265">
              <a:extLst>
                <a:ext uri="{FF2B5EF4-FFF2-40B4-BE49-F238E27FC236}">
                  <a16:creationId xmlns:a16="http://schemas.microsoft.com/office/drawing/2014/main" id="{3E40B555-4CAE-FC5B-003F-EC3C9BDADDB9}"/>
                </a:ext>
              </a:extLst>
            </p:cNvPr>
            <p:cNvSpPr/>
            <p:nvPr/>
          </p:nvSpPr>
          <p:spPr>
            <a:xfrm>
              <a:off x="6238811" y="2384755"/>
              <a:ext cx="1270" cy="3810"/>
            </a:xfrm>
            <a:custGeom>
              <a:avLst/>
              <a:gdLst/>
              <a:ahLst/>
              <a:cxnLst/>
              <a:rect l="l" t="t" r="r" b="b"/>
              <a:pathLst>
                <a:path w="1270" h="3810">
                  <a:moveTo>
                    <a:pt x="863" y="0"/>
                  </a:moveTo>
                  <a:lnTo>
                    <a:pt x="0" y="0"/>
                  </a:lnTo>
                  <a:lnTo>
                    <a:pt x="0" y="3759"/>
                  </a:lnTo>
                  <a:lnTo>
                    <a:pt x="863" y="3759"/>
                  </a:lnTo>
                  <a:lnTo>
                    <a:pt x="863" y="0"/>
                  </a:lnTo>
                  <a:close/>
                </a:path>
              </a:pathLst>
            </a:custGeom>
            <a:solidFill>
              <a:srgbClr val="9A9D95"/>
            </a:solidFill>
          </p:spPr>
          <p:txBody>
            <a:bodyPr wrap="square" lIns="0" tIns="0" rIns="0" bIns="0" rtlCol="0"/>
            <a:lstStyle/>
            <a:p>
              <a:endParaRPr/>
            </a:p>
          </p:txBody>
        </p:sp>
        <p:sp>
          <p:nvSpPr>
            <p:cNvPr id="2263" name="object 2266">
              <a:extLst>
                <a:ext uri="{FF2B5EF4-FFF2-40B4-BE49-F238E27FC236}">
                  <a16:creationId xmlns:a16="http://schemas.microsoft.com/office/drawing/2014/main" id="{4AEB5AC6-8315-36E1-0F9C-B9B55A5D58CD}"/>
                </a:ext>
              </a:extLst>
            </p:cNvPr>
            <p:cNvSpPr/>
            <p:nvPr/>
          </p:nvSpPr>
          <p:spPr>
            <a:xfrm>
              <a:off x="6181050" y="2374065"/>
              <a:ext cx="1270" cy="12065"/>
            </a:xfrm>
            <a:custGeom>
              <a:avLst/>
              <a:gdLst/>
              <a:ahLst/>
              <a:cxnLst/>
              <a:rect l="l" t="t" r="r" b="b"/>
              <a:pathLst>
                <a:path w="1270" h="12064">
                  <a:moveTo>
                    <a:pt x="0" y="0"/>
                  </a:moveTo>
                  <a:lnTo>
                    <a:pt x="0" y="11556"/>
                  </a:lnTo>
                  <a:lnTo>
                    <a:pt x="863" y="11556"/>
                  </a:lnTo>
                  <a:lnTo>
                    <a:pt x="863" y="7797"/>
                  </a:lnTo>
                  <a:lnTo>
                    <a:pt x="0" y="0"/>
                  </a:lnTo>
                  <a:close/>
                </a:path>
              </a:pathLst>
            </a:custGeom>
            <a:solidFill>
              <a:srgbClr val="818485"/>
            </a:solidFill>
          </p:spPr>
          <p:txBody>
            <a:bodyPr wrap="square" lIns="0" tIns="0" rIns="0" bIns="0" rtlCol="0"/>
            <a:lstStyle/>
            <a:p>
              <a:endParaRPr/>
            </a:p>
          </p:txBody>
        </p:sp>
        <p:sp>
          <p:nvSpPr>
            <p:cNvPr id="2264" name="object 2267">
              <a:extLst>
                <a:ext uri="{FF2B5EF4-FFF2-40B4-BE49-F238E27FC236}">
                  <a16:creationId xmlns:a16="http://schemas.microsoft.com/office/drawing/2014/main" id="{19A1C70B-8939-C080-58E3-05CA72966769}"/>
                </a:ext>
              </a:extLst>
            </p:cNvPr>
            <p:cNvSpPr/>
            <p:nvPr/>
          </p:nvSpPr>
          <p:spPr>
            <a:xfrm>
              <a:off x="6238812" y="2373200"/>
              <a:ext cx="1270" cy="12065"/>
            </a:xfrm>
            <a:custGeom>
              <a:avLst/>
              <a:gdLst/>
              <a:ahLst/>
              <a:cxnLst/>
              <a:rect l="l" t="t" r="r" b="b"/>
              <a:pathLst>
                <a:path w="1270" h="12064">
                  <a:moveTo>
                    <a:pt x="863" y="0"/>
                  </a:moveTo>
                  <a:lnTo>
                    <a:pt x="0" y="0"/>
                  </a:lnTo>
                  <a:lnTo>
                    <a:pt x="0" y="11556"/>
                  </a:lnTo>
                  <a:lnTo>
                    <a:pt x="863" y="11556"/>
                  </a:lnTo>
                  <a:lnTo>
                    <a:pt x="863" y="0"/>
                  </a:lnTo>
                  <a:close/>
                </a:path>
              </a:pathLst>
            </a:custGeom>
            <a:solidFill>
              <a:srgbClr val="91736E"/>
            </a:solidFill>
          </p:spPr>
          <p:txBody>
            <a:bodyPr wrap="square" lIns="0" tIns="0" rIns="0" bIns="0" rtlCol="0"/>
            <a:lstStyle/>
            <a:p>
              <a:endParaRPr/>
            </a:p>
          </p:txBody>
        </p:sp>
        <p:sp>
          <p:nvSpPr>
            <p:cNvPr id="2265" name="object 2268">
              <a:extLst>
                <a:ext uri="{FF2B5EF4-FFF2-40B4-BE49-F238E27FC236}">
                  <a16:creationId xmlns:a16="http://schemas.microsoft.com/office/drawing/2014/main" id="{20A0E216-9DF4-474D-2ACD-74812507C4C9}"/>
                </a:ext>
              </a:extLst>
            </p:cNvPr>
            <p:cNvSpPr/>
            <p:nvPr/>
          </p:nvSpPr>
          <p:spPr>
            <a:xfrm>
              <a:off x="6404305" y="2377823"/>
              <a:ext cx="1270" cy="6985"/>
            </a:xfrm>
            <a:custGeom>
              <a:avLst/>
              <a:gdLst/>
              <a:ahLst/>
              <a:cxnLst/>
              <a:rect l="l" t="t" r="r" b="b"/>
              <a:pathLst>
                <a:path w="1270" h="6985">
                  <a:moveTo>
                    <a:pt x="863" y="0"/>
                  </a:moveTo>
                  <a:lnTo>
                    <a:pt x="0" y="0"/>
                  </a:lnTo>
                  <a:lnTo>
                    <a:pt x="0" y="6934"/>
                  </a:lnTo>
                  <a:lnTo>
                    <a:pt x="279" y="4622"/>
                  </a:lnTo>
                  <a:lnTo>
                    <a:pt x="584" y="2311"/>
                  </a:lnTo>
                  <a:lnTo>
                    <a:pt x="863" y="0"/>
                  </a:lnTo>
                  <a:close/>
                </a:path>
              </a:pathLst>
            </a:custGeom>
            <a:solidFill>
              <a:srgbClr val="CDCFCE"/>
            </a:solidFill>
          </p:spPr>
          <p:txBody>
            <a:bodyPr wrap="square" lIns="0" tIns="0" rIns="0" bIns="0" rtlCol="0"/>
            <a:lstStyle/>
            <a:p>
              <a:endParaRPr/>
            </a:p>
          </p:txBody>
        </p:sp>
        <p:sp>
          <p:nvSpPr>
            <p:cNvPr id="2266" name="object 2269">
              <a:extLst>
                <a:ext uri="{FF2B5EF4-FFF2-40B4-BE49-F238E27FC236}">
                  <a16:creationId xmlns:a16="http://schemas.microsoft.com/office/drawing/2014/main" id="{DE63D563-C8BD-AB4C-7DC4-3C16FF6C872D}"/>
                </a:ext>
              </a:extLst>
            </p:cNvPr>
            <p:cNvSpPr/>
            <p:nvPr/>
          </p:nvSpPr>
          <p:spPr>
            <a:xfrm>
              <a:off x="6268561" y="2375512"/>
              <a:ext cx="2540" cy="8255"/>
            </a:xfrm>
            <a:custGeom>
              <a:avLst/>
              <a:gdLst/>
              <a:ahLst/>
              <a:cxnLst/>
              <a:rect l="l" t="t" r="r" b="b"/>
              <a:pathLst>
                <a:path w="2539" h="8255">
                  <a:moveTo>
                    <a:pt x="1447" y="0"/>
                  </a:moveTo>
                  <a:lnTo>
                    <a:pt x="863" y="584"/>
                  </a:lnTo>
                  <a:lnTo>
                    <a:pt x="292" y="1447"/>
                  </a:lnTo>
                  <a:lnTo>
                    <a:pt x="0" y="2311"/>
                  </a:lnTo>
                  <a:lnTo>
                    <a:pt x="0" y="8089"/>
                  </a:lnTo>
                  <a:lnTo>
                    <a:pt x="863" y="8089"/>
                  </a:lnTo>
                  <a:lnTo>
                    <a:pt x="1155" y="6642"/>
                  </a:lnTo>
                  <a:lnTo>
                    <a:pt x="1447" y="5486"/>
                  </a:lnTo>
                  <a:lnTo>
                    <a:pt x="2019" y="4330"/>
                  </a:lnTo>
                  <a:lnTo>
                    <a:pt x="1447" y="1447"/>
                  </a:lnTo>
                  <a:lnTo>
                    <a:pt x="1447" y="0"/>
                  </a:lnTo>
                  <a:close/>
                </a:path>
              </a:pathLst>
            </a:custGeom>
            <a:solidFill>
              <a:srgbClr val="DC8772"/>
            </a:solidFill>
          </p:spPr>
          <p:txBody>
            <a:bodyPr wrap="square" lIns="0" tIns="0" rIns="0" bIns="0" rtlCol="0"/>
            <a:lstStyle/>
            <a:p>
              <a:endParaRPr/>
            </a:p>
          </p:txBody>
        </p:sp>
        <p:sp>
          <p:nvSpPr>
            <p:cNvPr id="2267" name="object 2270">
              <a:extLst>
                <a:ext uri="{FF2B5EF4-FFF2-40B4-BE49-F238E27FC236}">
                  <a16:creationId xmlns:a16="http://schemas.microsoft.com/office/drawing/2014/main" id="{987E4197-7575-2B4F-FD70-C7A2B0CE8F9B}"/>
                </a:ext>
              </a:extLst>
            </p:cNvPr>
            <p:cNvSpPr/>
            <p:nvPr/>
          </p:nvSpPr>
          <p:spPr>
            <a:xfrm>
              <a:off x="6322567" y="2380716"/>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A7473A"/>
            </a:solidFill>
          </p:spPr>
          <p:txBody>
            <a:bodyPr wrap="square" lIns="0" tIns="0" rIns="0" bIns="0" rtlCol="0"/>
            <a:lstStyle/>
            <a:p>
              <a:endParaRPr/>
            </a:p>
          </p:txBody>
        </p:sp>
        <p:sp>
          <p:nvSpPr>
            <p:cNvPr id="2268" name="object 2271">
              <a:extLst>
                <a:ext uri="{FF2B5EF4-FFF2-40B4-BE49-F238E27FC236}">
                  <a16:creationId xmlns:a16="http://schemas.microsoft.com/office/drawing/2014/main" id="{A7536DF5-90A2-2534-0047-D58C4DF51941}"/>
                </a:ext>
              </a:extLst>
            </p:cNvPr>
            <p:cNvSpPr/>
            <p:nvPr/>
          </p:nvSpPr>
          <p:spPr>
            <a:xfrm>
              <a:off x="6347694" y="2105764"/>
              <a:ext cx="22225" cy="278130"/>
            </a:xfrm>
            <a:custGeom>
              <a:avLst/>
              <a:gdLst/>
              <a:ahLst/>
              <a:cxnLst/>
              <a:rect l="l" t="t" r="r" b="b"/>
              <a:pathLst>
                <a:path w="22225" h="278130">
                  <a:moveTo>
                    <a:pt x="20515" y="129679"/>
                  </a:moveTo>
                  <a:lnTo>
                    <a:pt x="7797" y="129679"/>
                  </a:lnTo>
                  <a:lnTo>
                    <a:pt x="8089" y="131406"/>
                  </a:lnTo>
                  <a:lnTo>
                    <a:pt x="9245" y="135445"/>
                  </a:lnTo>
                  <a:lnTo>
                    <a:pt x="10401" y="136029"/>
                  </a:lnTo>
                  <a:lnTo>
                    <a:pt x="11264" y="136321"/>
                  </a:lnTo>
                  <a:lnTo>
                    <a:pt x="12857" y="170239"/>
                  </a:lnTo>
                  <a:lnTo>
                    <a:pt x="11661" y="204295"/>
                  </a:lnTo>
                  <a:lnTo>
                    <a:pt x="8460" y="238298"/>
                  </a:lnTo>
                  <a:lnTo>
                    <a:pt x="4038" y="272059"/>
                  </a:lnTo>
                  <a:lnTo>
                    <a:pt x="4038" y="273799"/>
                  </a:lnTo>
                  <a:lnTo>
                    <a:pt x="4622" y="277837"/>
                  </a:lnTo>
                  <a:lnTo>
                    <a:pt x="6070" y="277545"/>
                  </a:lnTo>
                  <a:lnTo>
                    <a:pt x="9537" y="276974"/>
                  </a:lnTo>
                  <a:lnTo>
                    <a:pt x="13996" y="259234"/>
                  </a:lnTo>
                  <a:lnTo>
                    <a:pt x="17260" y="241196"/>
                  </a:lnTo>
                  <a:lnTo>
                    <a:pt x="19765" y="222994"/>
                  </a:lnTo>
                  <a:lnTo>
                    <a:pt x="21945" y="204762"/>
                  </a:lnTo>
                  <a:lnTo>
                    <a:pt x="21115" y="178018"/>
                  </a:lnTo>
                  <a:lnTo>
                    <a:pt x="20689" y="160831"/>
                  </a:lnTo>
                  <a:lnTo>
                    <a:pt x="20585" y="150761"/>
                  </a:lnTo>
                  <a:lnTo>
                    <a:pt x="20515" y="129679"/>
                  </a:lnTo>
                  <a:close/>
                </a:path>
                <a:path w="22225" h="278130">
                  <a:moveTo>
                    <a:pt x="15011" y="0"/>
                  </a:moveTo>
                  <a:lnTo>
                    <a:pt x="14147" y="0"/>
                  </a:lnTo>
                  <a:lnTo>
                    <a:pt x="12712" y="3467"/>
                  </a:lnTo>
                  <a:lnTo>
                    <a:pt x="10780" y="32822"/>
                  </a:lnTo>
                  <a:lnTo>
                    <a:pt x="8120" y="62018"/>
                  </a:lnTo>
                  <a:lnTo>
                    <a:pt x="4867" y="91108"/>
                  </a:lnTo>
                  <a:lnTo>
                    <a:pt x="1155" y="120141"/>
                  </a:lnTo>
                  <a:lnTo>
                    <a:pt x="1263" y="129679"/>
                  </a:lnTo>
                  <a:lnTo>
                    <a:pt x="1739" y="141223"/>
                  </a:lnTo>
                  <a:lnTo>
                    <a:pt x="1155" y="141223"/>
                  </a:lnTo>
                  <a:lnTo>
                    <a:pt x="0" y="141808"/>
                  </a:lnTo>
                  <a:lnTo>
                    <a:pt x="584" y="147586"/>
                  </a:lnTo>
                  <a:lnTo>
                    <a:pt x="1155" y="150761"/>
                  </a:lnTo>
                  <a:lnTo>
                    <a:pt x="3174" y="143535"/>
                  </a:lnTo>
                  <a:lnTo>
                    <a:pt x="7797" y="129679"/>
                  </a:lnTo>
                  <a:lnTo>
                    <a:pt x="20515" y="129679"/>
                  </a:lnTo>
                  <a:lnTo>
                    <a:pt x="20510" y="125348"/>
                  </a:lnTo>
                  <a:lnTo>
                    <a:pt x="19144" y="98921"/>
                  </a:lnTo>
                  <a:lnTo>
                    <a:pt x="18700" y="72742"/>
                  </a:lnTo>
                  <a:lnTo>
                    <a:pt x="18799" y="46510"/>
                  </a:lnTo>
                  <a:lnTo>
                    <a:pt x="19062" y="19926"/>
                  </a:lnTo>
                  <a:lnTo>
                    <a:pt x="17614" y="15011"/>
                  </a:lnTo>
                  <a:lnTo>
                    <a:pt x="16471" y="3467"/>
                  </a:lnTo>
                  <a:lnTo>
                    <a:pt x="15011" y="0"/>
                  </a:lnTo>
                  <a:close/>
                </a:path>
              </a:pathLst>
            </a:custGeom>
            <a:solidFill>
              <a:srgbClr val="6E2522"/>
            </a:solidFill>
          </p:spPr>
          <p:txBody>
            <a:bodyPr wrap="square" lIns="0" tIns="0" rIns="0" bIns="0" rtlCol="0"/>
            <a:lstStyle/>
            <a:p>
              <a:endParaRPr/>
            </a:p>
          </p:txBody>
        </p:sp>
        <p:sp>
          <p:nvSpPr>
            <p:cNvPr id="2269" name="object 2272">
              <a:extLst>
                <a:ext uri="{FF2B5EF4-FFF2-40B4-BE49-F238E27FC236}">
                  <a16:creationId xmlns:a16="http://schemas.microsoft.com/office/drawing/2014/main" id="{1E6D2B31-D37F-6916-CC14-7286B83D3C11}"/>
                </a:ext>
              </a:extLst>
            </p:cNvPr>
            <p:cNvSpPr/>
            <p:nvPr/>
          </p:nvSpPr>
          <p:spPr>
            <a:xfrm>
              <a:off x="6371088" y="2259129"/>
              <a:ext cx="5080" cy="125095"/>
            </a:xfrm>
            <a:custGeom>
              <a:avLst/>
              <a:gdLst/>
              <a:ahLst/>
              <a:cxnLst/>
              <a:rect l="l" t="t" r="r" b="b"/>
              <a:pathLst>
                <a:path w="5079" h="125094">
                  <a:moveTo>
                    <a:pt x="1447" y="0"/>
                  </a:moveTo>
                  <a:lnTo>
                    <a:pt x="1547" y="52881"/>
                  </a:lnTo>
                  <a:lnTo>
                    <a:pt x="1235" y="58039"/>
                  </a:lnTo>
                  <a:lnTo>
                    <a:pt x="571" y="62953"/>
                  </a:lnTo>
                  <a:lnTo>
                    <a:pt x="0" y="67576"/>
                  </a:lnTo>
                  <a:lnTo>
                    <a:pt x="0" y="78841"/>
                  </a:lnTo>
                  <a:lnTo>
                    <a:pt x="571" y="90970"/>
                  </a:lnTo>
                  <a:lnTo>
                    <a:pt x="571" y="100495"/>
                  </a:lnTo>
                  <a:lnTo>
                    <a:pt x="1727" y="106273"/>
                  </a:lnTo>
                  <a:lnTo>
                    <a:pt x="1447" y="124472"/>
                  </a:lnTo>
                  <a:lnTo>
                    <a:pt x="2311" y="124472"/>
                  </a:lnTo>
                  <a:lnTo>
                    <a:pt x="2882" y="108877"/>
                  </a:lnTo>
                  <a:lnTo>
                    <a:pt x="3467" y="101371"/>
                  </a:lnTo>
                  <a:lnTo>
                    <a:pt x="3467" y="98475"/>
                  </a:lnTo>
                  <a:lnTo>
                    <a:pt x="3174" y="97040"/>
                  </a:lnTo>
                  <a:lnTo>
                    <a:pt x="3174" y="94729"/>
                  </a:lnTo>
                  <a:lnTo>
                    <a:pt x="2019" y="94145"/>
                  </a:lnTo>
                  <a:lnTo>
                    <a:pt x="1727" y="94145"/>
                  </a:lnTo>
                  <a:lnTo>
                    <a:pt x="2058" y="84695"/>
                  </a:lnTo>
                  <a:lnTo>
                    <a:pt x="2851" y="73753"/>
                  </a:lnTo>
                  <a:lnTo>
                    <a:pt x="3806" y="61457"/>
                  </a:lnTo>
                  <a:lnTo>
                    <a:pt x="4622" y="47942"/>
                  </a:lnTo>
                  <a:lnTo>
                    <a:pt x="3594" y="26719"/>
                  </a:lnTo>
                  <a:lnTo>
                    <a:pt x="2920" y="14651"/>
                  </a:lnTo>
                  <a:lnTo>
                    <a:pt x="2304" y="7242"/>
                  </a:lnTo>
                  <a:lnTo>
                    <a:pt x="1447" y="0"/>
                  </a:lnTo>
                  <a:close/>
                </a:path>
              </a:pathLst>
            </a:custGeom>
            <a:solidFill>
              <a:srgbClr val="AE9FA0"/>
            </a:solidFill>
          </p:spPr>
          <p:txBody>
            <a:bodyPr wrap="square" lIns="0" tIns="0" rIns="0" bIns="0" rtlCol="0"/>
            <a:lstStyle/>
            <a:p>
              <a:endParaRPr/>
            </a:p>
          </p:txBody>
        </p:sp>
        <p:sp>
          <p:nvSpPr>
            <p:cNvPr id="2270" name="object 2273">
              <a:extLst>
                <a:ext uri="{FF2B5EF4-FFF2-40B4-BE49-F238E27FC236}">
                  <a16:creationId xmlns:a16="http://schemas.microsoft.com/office/drawing/2014/main" id="{D43A1597-CA76-854F-26E5-DAE84D9ED594}"/>
                </a:ext>
              </a:extLst>
            </p:cNvPr>
            <p:cNvSpPr/>
            <p:nvPr/>
          </p:nvSpPr>
          <p:spPr>
            <a:xfrm>
              <a:off x="6162561" y="2091025"/>
              <a:ext cx="25400" cy="292100"/>
            </a:xfrm>
            <a:custGeom>
              <a:avLst/>
              <a:gdLst/>
              <a:ahLst/>
              <a:cxnLst/>
              <a:rect l="l" t="t" r="r" b="b"/>
              <a:pathLst>
                <a:path w="25400" h="292100">
                  <a:moveTo>
                    <a:pt x="0" y="0"/>
                  </a:moveTo>
                  <a:lnTo>
                    <a:pt x="0" y="28892"/>
                  </a:lnTo>
                  <a:lnTo>
                    <a:pt x="1155" y="32638"/>
                  </a:lnTo>
                  <a:lnTo>
                    <a:pt x="1155" y="45351"/>
                  </a:lnTo>
                  <a:lnTo>
                    <a:pt x="2019" y="48234"/>
                  </a:lnTo>
                  <a:lnTo>
                    <a:pt x="2019" y="59791"/>
                  </a:lnTo>
                  <a:lnTo>
                    <a:pt x="2895" y="67297"/>
                  </a:lnTo>
                  <a:lnTo>
                    <a:pt x="2895" y="75095"/>
                  </a:lnTo>
                  <a:lnTo>
                    <a:pt x="4914" y="118414"/>
                  </a:lnTo>
                  <a:lnTo>
                    <a:pt x="4914" y="123329"/>
                  </a:lnTo>
                  <a:lnTo>
                    <a:pt x="5778" y="129971"/>
                  </a:lnTo>
                  <a:lnTo>
                    <a:pt x="5486" y="131419"/>
                  </a:lnTo>
                  <a:lnTo>
                    <a:pt x="5486" y="136042"/>
                  </a:lnTo>
                  <a:lnTo>
                    <a:pt x="5778" y="136613"/>
                  </a:lnTo>
                  <a:lnTo>
                    <a:pt x="6362" y="139788"/>
                  </a:lnTo>
                  <a:lnTo>
                    <a:pt x="6934" y="141528"/>
                  </a:lnTo>
                  <a:lnTo>
                    <a:pt x="6934" y="144995"/>
                  </a:lnTo>
                  <a:lnTo>
                    <a:pt x="13576" y="200151"/>
                  </a:lnTo>
                  <a:lnTo>
                    <a:pt x="13576" y="207949"/>
                  </a:lnTo>
                  <a:lnTo>
                    <a:pt x="14439" y="211708"/>
                  </a:lnTo>
                  <a:lnTo>
                    <a:pt x="14439" y="216611"/>
                  </a:lnTo>
                  <a:lnTo>
                    <a:pt x="15024" y="220370"/>
                  </a:lnTo>
                  <a:lnTo>
                    <a:pt x="15595" y="222389"/>
                  </a:lnTo>
                  <a:lnTo>
                    <a:pt x="15595" y="233083"/>
                  </a:lnTo>
                  <a:lnTo>
                    <a:pt x="16471" y="235965"/>
                  </a:lnTo>
                  <a:lnTo>
                    <a:pt x="16471" y="252145"/>
                  </a:lnTo>
                  <a:lnTo>
                    <a:pt x="17335" y="268604"/>
                  </a:lnTo>
                  <a:lnTo>
                    <a:pt x="17335" y="275247"/>
                  </a:lnTo>
                  <a:lnTo>
                    <a:pt x="18491" y="278129"/>
                  </a:lnTo>
                  <a:lnTo>
                    <a:pt x="18491" y="282181"/>
                  </a:lnTo>
                  <a:lnTo>
                    <a:pt x="19354" y="290842"/>
                  </a:lnTo>
                  <a:lnTo>
                    <a:pt x="21374" y="291706"/>
                  </a:lnTo>
                  <a:lnTo>
                    <a:pt x="20510" y="287959"/>
                  </a:lnTo>
                  <a:lnTo>
                    <a:pt x="21958" y="285356"/>
                  </a:lnTo>
                  <a:lnTo>
                    <a:pt x="25133" y="283908"/>
                  </a:lnTo>
                  <a:lnTo>
                    <a:pt x="20188" y="214879"/>
                  </a:lnTo>
                  <a:lnTo>
                    <a:pt x="19245" y="196502"/>
                  </a:lnTo>
                  <a:lnTo>
                    <a:pt x="18491" y="175310"/>
                  </a:lnTo>
                  <a:lnTo>
                    <a:pt x="14843" y="136869"/>
                  </a:lnTo>
                  <a:lnTo>
                    <a:pt x="13572" y="117526"/>
                  </a:lnTo>
                  <a:lnTo>
                    <a:pt x="13576" y="86652"/>
                  </a:lnTo>
                  <a:lnTo>
                    <a:pt x="12857" y="71345"/>
                  </a:lnTo>
                  <a:lnTo>
                    <a:pt x="13004" y="43903"/>
                  </a:lnTo>
                  <a:lnTo>
                    <a:pt x="8674" y="3467"/>
                  </a:lnTo>
                  <a:lnTo>
                    <a:pt x="9829" y="52857"/>
                  </a:lnTo>
                  <a:lnTo>
                    <a:pt x="8089" y="52857"/>
                  </a:lnTo>
                  <a:lnTo>
                    <a:pt x="8382" y="49110"/>
                  </a:lnTo>
                  <a:lnTo>
                    <a:pt x="5207" y="51130"/>
                  </a:lnTo>
                  <a:lnTo>
                    <a:pt x="0" y="0"/>
                  </a:lnTo>
                  <a:close/>
                </a:path>
              </a:pathLst>
            </a:custGeom>
            <a:solidFill>
              <a:srgbClr val="797D7E"/>
            </a:solidFill>
          </p:spPr>
          <p:txBody>
            <a:bodyPr wrap="square" lIns="0" tIns="0" rIns="0" bIns="0" rtlCol="0"/>
            <a:lstStyle/>
            <a:p>
              <a:endParaRPr/>
            </a:p>
          </p:txBody>
        </p:sp>
        <p:sp>
          <p:nvSpPr>
            <p:cNvPr id="2271" name="object 2274">
              <a:extLst>
                <a:ext uri="{FF2B5EF4-FFF2-40B4-BE49-F238E27FC236}">
                  <a16:creationId xmlns:a16="http://schemas.microsoft.com/office/drawing/2014/main" id="{B2027BD1-0A6D-6035-0617-12DDCDA5B2E3}"/>
                </a:ext>
              </a:extLst>
            </p:cNvPr>
            <p:cNvSpPr/>
            <p:nvPr/>
          </p:nvSpPr>
          <p:spPr>
            <a:xfrm>
              <a:off x="6323431" y="2377821"/>
              <a:ext cx="1270" cy="3175"/>
            </a:xfrm>
            <a:custGeom>
              <a:avLst/>
              <a:gdLst/>
              <a:ahLst/>
              <a:cxnLst/>
              <a:rect l="l" t="t" r="r" b="b"/>
              <a:pathLst>
                <a:path w="1270" h="3175">
                  <a:moveTo>
                    <a:pt x="876" y="0"/>
                  </a:moveTo>
                  <a:lnTo>
                    <a:pt x="0" y="0"/>
                  </a:lnTo>
                  <a:lnTo>
                    <a:pt x="0" y="2882"/>
                  </a:lnTo>
                  <a:lnTo>
                    <a:pt x="876" y="2882"/>
                  </a:lnTo>
                  <a:lnTo>
                    <a:pt x="876" y="0"/>
                  </a:lnTo>
                  <a:close/>
                </a:path>
              </a:pathLst>
            </a:custGeom>
            <a:solidFill>
              <a:srgbClr val="A7473A"/>
            </a:solidFill>
          </p:spPr>
          <p:txBody>
            <a:bodyPr wrap="square" lIns="0" tIns="0" rIns="0" bIns="0" rtlCol="0"/>
            <a:lstStyle/>
            <a:p>
              <a:endParaRPr/>
            </a:p>
          </p:txBody>
        </p:sp>
        <p:sp>
          <p:nvSpPr>
            <p:cNvPr id="2272" name="object 2275">
              <a:extLst>
                <a:ext uri="{FF2B5EF4-FFF2-40B4-BE49-F238E27FC236}">
                  <a16:creationId xmlns:a16="http://schemas.microsoft.com/office/drawing/2014/main" id="{37F58F9C-D740-0F0C-09C7-14D8742D22CA}"/>
                </a:ext>
              </a:extLst>
            </p:cNvPr>
            <p:cNvSpPr/>
            <p:nvPr/>
          </p:nvSpPr>
          <p:spPr>
            <a:xfrm>
              <a:off x="6403438" y="2374934"/>
              <a:ext cx="1270" cy="6350"/>
            </a:xfrm>
            <a:custGeom>
              <a:avLst/>
              <a:gdLst/>
              <a:ahLst/>
              <a:cxnLst/>
              <a:rect l="l" t="t" r="r" b="b"/>
              <a:pathLst>
                <a:path w="1270" h="6350">
                  <a:moveTo>
                    <a:pt x="863" y="0"/>
                  </a:moveTo>
                  <a:lnTo>
                    <a:pt x="0" y="0"/>
                  </a:lnTo>
                  <a:lnTo>
                    <a:pt x="0" y="5778"/>
                  </a:lnTo>
                  <a:lnTo>
                    <a:pt x="863" y="5778"/>
                  </a:lnTo>
                  <a:lnTo>
                    <a:pt x="863" y="0"/>
                  </a:lnTo>
                  <a:close/>
                </a:path>
              </a:pathLst>
            </a:custGeom>
            <a:solidFill>
              <a:srgbClr val="A1A4A5"/>
            </a:solidFill>
          </p:spPr>
          <p:txBody>
            <a:bodyPr wrap="square" lIns="0" tIns="0" rIns="0" bIns="0" rtlCol="0"/>
            <a:lstStyle/>
            <a:p>
              <a:endParaRPr/>
            </a:p>
          </p:txBody>
        </p:sp>
        <p:sp>
          <p:nvSpPr>
            <p:cNvPr id="2273" name="object 2276">
              <a:extLst>
                <a:ext uri="{FF2B5EF4-FFF2-40B4-BE49-F238E27FC236}">
                  <a16:creationId xmlns:a16="http://schemas.microsoft.com/office/drawing/2014/main" id="{ED8FEFC7-9021-2E89-7F73-977C3EE40771}"/>
                </a:ext>
              </a:extLst>
            </p:cNvPr>
            <p:cNvSpPr/>
            <p:nvPr/>
          </p:nvSpPr>
          <p:spPr>
            <a:xfrm>
              <a:off x="6307837" y="2361651"/>
              <a:ext cx="1270" cy="18415"/>
            </a:xfrm>
            <a:custGeom>
              <a:avLst/>
              <a:gdLst/>
              <a:ahLst/>
              <a:cxnLst/>
              <a:rect l="l" t="t" r="r" b="b"/>
              <a:pathLst>
                <a:path w="1270" h="18414">
                  <a:moveTo>
                    <a:pt x="1155" y="0"/>
                  </a:moveTo>
                  <a:lnTo>
                    <a:pt x="292" y="6350"/>
                  </a:lnTo>
                  <a:lnTo>
                    <a:pt x="0" y="11557"/>
                  </a:lnTo>
                  <a:lnTo>
                    <a:pt x="292" y="18199"/>
                  </a:lnTo>
                  <a:lnTo>
                    <a:pt x="1155" y="0"/>
                  </a:lnTo>
                  <a:close/>
                </a:path>
              </a:pathLst>
            </a:custGeom>
            <a:solidFill>
              <a:srgbClr val="C77662"/>
            </a:solidFill>
          </p:spPr>
          <p:txBody>
            <a:bodyPr wrap="square" lIns="0" tIns="0" rIns="0" bIns="0" rtlCol="0"/>
            <a:lstStyle/>
            <a:p>
              <a:endParaRPr/>
            </a:p>
          </p:txBody>
        </p:sp>
        <p:sp>
          <p:nvSpPr>
            <p:cNvPr id="2274" name="object 2277">
              <a:extLst>
                <a:ext uri="{FF2B5EF4-FFF2-40B4-BE49-F238E27FC236}">
                  <a16:creationId xmlns:a16="http://schemas.microsoft.com/office/drawing/2014/main" id="{F7D1E260-AD70-F197-A08B-BDBBF0D4E5F1}"/>
                </a:ext>
              </a:extLst>
            </p:cNvPr>
            <p:cNvSpPr/>
            <p:nvPr/>
          </p:nvSpPr>
          <p:spPr>
            <a:xfrm>
              <a:off x="6179894" y="2373202"/>
              <a:ext cx="1270" cy="5080"/>
            </a:xfrm>
            <a:custGeom>
              <a:avLst/>
              <a:gdLst/>
              <a:ahLst/>
              <a:cxnLst/>
              <a:rect l="l" t="t" r="r" b="b"/>
              <a:pathLst>
                <a:path w="1270" h="5080">
                  <a:moveTo>
                    <a:pt x="1155" y="0"/>
                  </a:moveTo>
                  <a:lnTo>
                    <a:pt x="0" y="0"/>
                  </a:lnTo>
                  <a:lnTo>
                    <a:pt x="0" y="4622"/>
                  </a:lnTo>
                  <a:lnTo>
                    <a:pt x="1155" y="4622"/>
                  </a:lnTo>
                  <a:lnTo>
                    <a:pt x="1155" y="0"/>
                  </a:lnTo>
                  <a:close/>
                </a:path>
              </a:pathLst>
            </a:custGeom>
            <a:solidFill>
              <a:srgbClr val="A1A4A5"/>
            </a:solidFill>
          </p:spPr>
          <p:txBody>
            <a:bodyPr wrap="square" lIns="0" tIns="0" rIns="0" bIns="0" rtlCol="0"/>
            <a:lstStyle/>
            <a:p>
              <a:endParaRPr/>
            </a:p>
          </p:txBody>
        </p:sp>
        <p:sp>
          <p:nvSpPr>
            <p:cNvPr id="2275" name="object 2278">
              <a:extLst>
                <a:ext uri="{FF2B5EF4-FFF2-40B4-BE49-F238E27FC236}">
                  <a16:creationId xmlns:a16="http://schemas.microsoft.com/office/drawing/2014/main" id="{1A5C41BD-C657-3339-1D93-462EC9E64852}"/>
                </a:ext>
              </a:extLst>
            </p:cNvPr>
            <p:cNvSpPr/>
            <p:nvPr/>
          </p:nvSpPr>
          <p:spPr>
            <a:xfrm>
              <a:off x="6268561" y="2373494"/>
              <a:ext cx="1905" cy="4445"/>
            </a:xfrm>
            <a:custGeom>
              <a:avLst/>
              <a:gdLst/>
              <a:ahLst/>
              <a:cxnLst/>
              <a:rect l="l" t="t" r="r" b="b"/>
              <a:pathLst>
                <a:path w="1904" h="4444">
                  <a:moveTo>
                    <a:pt x="571" y="0"/>
                  </a:moveTo>
                  <a:lnTo>
                    <a:pt x="292" y="1447"/>
                  </a:lnTo>
                  <a:lnTo>
                    <a:pt x="0" y="2882"/>
                  </a:lnTo>
                  <a:lnTo>
                    <a:pt x="0" y="4330"/>
                  </a:lnTo>
                  <a:lnTo>
                    <a:pt x="292" y="3467"/>
                  </a:lnTo>
                  <a:lnTo>
                    <a:pt x="863" y="2603"/>
                  </a:lnTo>
                  <a:lnTo>
                    <a:pt x="1447" y="2019"/>
                  </a:lnTo>
                  <a:lnTo>
                    <a:pt x="1155" y="1155"/>
                  </a:lnTo>
                  <a:lnTo>
                    <a:pt x="571" y="0"/>
                  </a:lnTo>
                  <a:close/>
                </a:path>
              </a:pathLst>
            </a:custGeom>
            <a:solidFill>
              <a:srgbClr val="C77662"/>
            </a:solidFill>
          </p:spPr>
          <p:txBody>
            <a:bodyPr wrap="square" lIns="0" tIns="0" rIns="0" bIns="0" rtlCol="0"/>
            <a:lstStyle/>
            <a:p>
              <a:endParaRPr/>
            </a:p>
          </p:txBody>
        </p:sp>
        <p:sp>
          <p:nvSpPr>
            <p:cNvPr id="2276" name="object 2279">
              <a:extLst>
                <a:ext uri="{FF2B5EF4-FFF2-40B4-BE49-F238E27FC236}">
                  <a16:creationId xmlns:a16="http://schemas.microsoft.com/office/drawing/2014/main" id="{D0C6A39E-2C43-2B51-B1DF-3AEEA90A004F}"/>
                </a:ext>
              </a:extLst>
            </p:cNvPr>
            <p:cNvSpPr/>
            <p:nvPr/>
          </p:nvSpPr>
          <p:spPr>
            <a:xfrm>
              <a:off x="6289649" y="2374074"/>
              <a:ext cx="1270" cy="3810"/>
            </a:xfrm>
            <a:custGeom>
              <a:avLst/>
              <a:gdLst/>
              <a:ahLst/>
              <a:cxnLst/>
              <a:rect l="l" t="t" r="r" b="b"/>
              <a:pathLst>
                <a:path w="1270" h="3810">
                  <a:moveTo>
                    <a:pt x="1155" y="0"/>
                  </a:moveTo>
                  <a:lnTo>
                    <a:pt x="0" y="0"/>
                  </a:lnTo>
                  <a:lnTo>
                    <a:pt x="0" y="3759"/>
                  </a:lnTo>
                  <a:lnTo>
                    <a:pt x="1155" y="3759"/>
                  </a:lnTo>
                  <a:lnTo>
                    <a:pt x="1155" y="0"/>
                  </a:lnTo>
                  <a:close/>
                </a:path>
              </a:pathLst>
            </a:custGeom>
            <a:solidFill>
              <a:srgbClr val="DDCFC7"/>
            </a:solidFill>
          </p:spPr>
          <p:txBody>
            <a:bodyPr wrap="square" lIns="0" tIns="0" rIns="0" bIns="0" rtlCol="0"/>
            <a:lstStyle/>
            <a:p>
              <a:endParaRPr/>
            </a:p>
          </p:txBody>
        </p:sp>
        <p:sp>
          <p:nvSpPr>
            <p:cNvPr id="2277" name="object 2280">
              <a:extLst>
                <a:ext uri="{FF2B5EF4-FFF2-40B4-BE49-F238E27FC236}">
                  <a16:creationId xmlns:a16="http://schemas.microsoft.com/office/drawing/2014/main" id="{79FDA1FD-9ABA-D33A-4448-29BCFF917530}"/>
                </a:ext>
              </a:extLst>
            </p:cNvPr>
            <p:cNvSpPr/>
            <p:nvPr/>
          </p:nvSpPr>
          <p:spPr>
            <a:xfrm>
              <a:off x="6404305" y="2373202"/>
              <a:ext cx="1270" cy="5080"/>
            </a:xfrm>
            <a:custGeom>
              <a:avLst/>
              <a:gdLst/>
              <a:ahLst/>
              <a:cxnLst/>
              <a:rect l="l" t="t" r="r" b="b"/>
              <a:pathLst>
                <a:path w="1270" h="5080">
                  <a:moveTo>
                    <a:pt x="863" y="0"/>
                  </a:moveTo>
                  <a:lnTo>
                    <a:pt x="0" y="0"/>
                  </a:lnTo>
                  <a:lnTo>
                    <a:pt x="0" y="4622"/>
                  </a:lnTo>
                  <a:lnTo>
                    <a:pt x="863" y="4622"/>
                  </a:lnTo>
                  <a:lnTo>
                    <a:pt x="863" y="0"/>
                  </a:lnTo>
                  <a:close/>
                </a:path>
              </a:pathLst>
            </a:custGeom>
            <a:solidFill>
              <a:srgbClr val="C4C5C5"/>
            </a:solidFill>
          </p:spPr>
          <p:txBody>
            <a:bodyPr wrap="square" lIns="0" tIns="0" rIns="0" bIns="0" rtlCol="0"/>
            <a:lstStyle/>
            <a:p>
              <a:endParaRPr/>
            </a:p>
          </p:txBody>
        </p:sp>
        <p:sp>
          <p:nvSpPr>
            <p:cNvPr id="2278" name="object 2281">
              <a:extLst>
                <a:ext uri="{FF2B5EF4-FFF2-40B4-BE49-F238E27FC236}">
                  <a16:creationId xmlns:a16="http://schemas.microsoft.com/office/drawing/2014/main" id="{AD528C75-04F0-A0DC-D679-70B3E9365B88}"/>
                </a:ext>
              </a:extLst>
            </p:cNvPr>
            <p:cNvSpPr/>
            <p:nvPr/>
          </p:nvSpPr>
          <p:spPr>
            <a:xfrm>
              <a:off x="6403438" y="2363379"/>
              <a:ext cx="1270" cy="12065"/>
            </a:xfrm>
            <a:custGeom>
              <a:avLst/>
              <a:gdLst/>
              <a:ahLst/>
              <a:cxnLst/>
              <a:rect l="l" t="t" r="r" b="b"/>
              <a:pathLst>
                <a:path w="1270" h="12064">
                  <a:moveTo>
                    <a:pt x="863" y="0"/>
                  </a:moveTo>
                  <a:lnTo>
                    <a:pt x="0" y="0"/>
                  </a:lnTo>
                  <a:lnTo>
                    <a:pt x="0" y="11556"/>
                  </a:lnTo>
                  <a:lnTo>
                    <a:pt x="863" y="11556"/>
                  </a:lnTo>
                  <a:lnTo>
                    <a:pt x="863" y="0"/>
                  </a:lnTo>
                  <a:close/>
                </a:path>
              </a:pathLst>
            </a:custGeom>
            <a:solidFill>
              <a:srgbClr val="919495"/>
            </a:solidFill>
          </p:spPr>
          <p:txBody>
            <a:bodyPr wrap="square" lIns="0" tIns="0" rIns="0" bIns="0" rtlCol="0"/>
            <a:lstStyle/>
            <a:p>
              <a:endParaRPr/>
            </a:p>
          </p:txBody>
        </p:sp>
        <p:sp>
          <p:nvSpPr>
            <p:cNvPr id="2279" name="object 2282">
              <a:extLst>
                <a:ext uri="{FF2B5EF4-FFF2-40B4-BE49-F238E27FC236}">
                  <a16:creationId xmlns:a16="http://schemas.microsoft.com/office/drawing/2014/main" id="{E7B687B7-CBB8-178E-059B-BBD636FFFE4E}"/>
                </a:ext>
              </a:extLst>
            </p:cNvPr>
            <p:cNvSpPr/>
            <p:nvPr/>
          </p:nvSpPr>
          <p:spPr>
            <a:xfrm>
              <a:off x="6179027" y="2368293"/>
              <a:ext cx="1270" cy="6350"/>
            </a:xfrm>
            <a:custGeom>
              <a:avLst/>
              <a:gdLst/>
              <a:ahLst/>
              <a:cxnLst/>
              <a:rect l="l" t="t" r="r" b="b"/>
              <a:pathLst>
                <a:path w="1270" h="6350">
                  <a:moveTo>
                    <a:pt x="863" y="0"/>
                  </a:moveTo>
                  <a:lnTo>
                    <a:pt x="0" y="0"/>
                  </a:lnTo>
                  <a:lnTo>
                    <a:pt x="292" y="1727"/>
                  </a:lnTo>
                  <a:lnTo>
                    <a:pt x="571" y="3759"/>
                  </a:lnTo>
                  <a:lnTo>
                    <a:pt x="863" y="5778"/>
                  </a:lnTo>
                  <a:lnTo>
                    <a:pt x="863" y="0"/>
                  </a:lnTo>
                  <a:close/>
                </a:path>
              </a:pathLst>
            </a:custGeom>
            <a:solidFill>
              <a:srgbClr val="B0B3B3"/>
            </a:solidFill>
          </p:spPr>
          <p:txBody>
            <a:bodyPr wrap="square" lIns="0" tIns="0" rIns="0" bIns="0" rtlCol="0"/>
            <a:lstStyle/>
            <a:p>
              <a:endParaRPr/>
            </a:p>
          </p:txBody>
        </p:sp>
        <p:sp>
          <p:nvSpPr>
            <p:cNvPr id="2280" name="object 2283">
              <a:extLst>
                <a:ext uri="{FF2B5EF4-FFF2-40B4-BE49-F238E27FC236}">
                  <a16:creationId xmlns:a16="http://schemas.microsoft.com/office/drawing/2014/main" id="{A64D5452-910A-20A2-5DDA-AFD4361161E3}"/>
                </a:ext>
              </a:extLst>
            </p:cNvPr>
            <p:cNvSpPr/>
            <p:nvPr/>
          </p:nvSpPr>
          <p:spPr>
            <a:xfrm>
              <a:off x="6179896" y="2369159"/>
              <a:ext cx="1270" cy="4445"/>
            </a:xfrm>
            <a:custGeom>
              <a:avLst/>
              <a:gdLst/>
              <a:ahLst/>
              <a:cxnLst/>
              <a:rect l="l" t="t" r="r" b="b"/>
              <a:pathLst>
                <a:path w="1270" h="4444">
                  <a:moveTo>
                    <a:pt x="1155" y="0"/>
                  </a:moveTo>
                  <a:lnTo>
                    <a:pt x="0" y="0"/>
                  </a:lnTo>
                  <a:lnTo>
                    <a:pt x="0" y="4038"/>
                  </a:lnTo>
                  <a:lnTo>
                    <a:pt x="1155" y="4038"/>
                  </a:lnTo>
                  <a:lnTo>
                    <a:pt x="1155" y="0"/>
                  </a:lnTo>
                  <a:close/>
                </a:path>
              </a:pathLst>
            </a:custGeom>
            <a:solidFill>
              <a:srgbClr val="919495"/>
            </a:solidFill>
          </p:spPr>
          <p:txBody>
            <a:bodyPr wrap="square" lIns="0" tIns="0" rIns="0" bIns="0" rtlCol="0"/>
            <a:lstStyle/>
            <a:p>
              <a:endParaRPr/>
            </a:p>
          </p:txBody>
        </p:sp>
        <p:sp>
          <p:nvSpPr>
            <p:cNvPr id="2281" name="object 2284">
              <a:extLst>
                <a:ext uri="{FF2B5EF4-FFF2-40B4-BE49-F238E27FC236}">
                  <a16:creationId xmlns:a16="http://schemas.microsoft.com/office/drawing/2014/main" id="{E4A7F2F3-7508-AC2C-D069-F7775EBD79BF}"/>
                </a:ext>
              </a:extLst>
            </p:cNvPr>
            <p:cNvSpPr/>
            <p:nvPr/>
          </p:nvSpPr>
          <p:spPr>
            <a:xfrm>
              <a:off x="6238812" y="2369164"/>
              <a:ext cx="1270" cy="4445"/>
            </a:xfrm>
            <a:custGeom>
              <a:avLst/>
              <a:gdLst/>
              <a:ahLst/>
              <a:cxnLst/>
              <a:rect l="l" t="t" r="r" b="b"/>
              <a:pathLst>
                <a:path w="1270" h="4444">
                  <a:moveTo>
                    <a:pt x="863" y="0"/>
                  </a:moveTo>
                  <a:lnTo>
                    <a:pt x="0" y="0"/>
                  </a:lnTo>
                  <a:lnTo>
                    <a:pt x="0" y="4038"/>
                  </a:lnTo>
                  <a:lnTo>
                    <a:pt x="863" y="4038"/>
                  </a:lnTo>
                  <a:lnTo>
                    <a:pt x="863" y="0"/>
                  </a:lnTo>
                  <a:close/>
                </a:path>
              </a:pathLst>
            </a:custGeom>
            <a:solidFill>
              <a:srgbClr val="B7654F"/>
            </a:solidFill>
          </p:spPr>
          <p:txBody>
            <a:bodyPr wrap="square" lIns="0" tIns="0" rIns="0" bIns="0" rtlCol="0"/>
            <a:lstStyle/>
            <a:p>
              <a:endParaRPr/>
            </a:p>
          </p:txBody>
        </p:sp>
        <p:sp>
          <p:nvSpPr>
            <p:cNvPr id="2282" name="object 2285">
              <a:extLst>
                <a:ext uri="{FF2B5EF4-FFF2-40B4-BE49-F238E27FC236}">
                  <a16:creationId xmlns:a16="http://schemas.microsoft.com/office/drawing/2014/main" id="{9341F596-F2D6-4E6B-1565-E0CA08D2CACF}"/>
                </a:ext>
              </a:extLst>
            </p:cNvPr>
            <p:cNvSpPr/>
            <p:nvPr/>
          </p:nvSpPr>
          <p:spPr>
            <a:xfrm>
              <a:off x="6267691" y="2367717"/>
              <a:ext cx="1905" cy="5715"/>
            </a:xfrm>
            <a:custGeom>
              <a:avLst/>
              <a:gdLst/>
              <a:ahLst/>
              <a:cxnLst/>
              <a:rect l="l" t="t" r="r" b="b"/>
              <a:pathLst>
                <a:path w="1904" h="5714">
                  <a:moveTo>
                    <a:pt x="292" y="0"/>
                  </a:moveTo>
                  <a:lnTo>
                    <a:pt x="0" y="1727"/>
                  </a:lnTo>
                  <a:lnTo>
                    <a:pt x="0" y="5486"/>
                  </a:lnTo>
                  <a:lnTo>
                    <a:pt x="1447" y="5486"/>
                  </a:lnTo>
                  <a:lnTo>
                    <a:pt x="1447" y="4914"/>
                  </a:lnTo>
                  <a:lnTo>
                    <a:pt x="876" y="3175"/>
                  </a:lnTo>
                  <a:lnTo>
                    <a:pt x="584" y="1447"/>
                  </a:lnTo>
                  <a:lnTo>
                    <a:pt x="292" y="0"/>
                  </a:lnTo>
                  <a:close/>
                </a:path>
              </a:pathLst>
            </a:custGeom>
            <a:solidFill>
              <a:srgbClr val="C77662"/>
            </a:solidFill>
          </p:spPr>
          <p:txBody>
            <a:bodyPr wrap="square" lIns="0" tIns="0" rIns="0" bIns="0" rtlCol="0"/>
            <a:lstStyle/>
            <a:p>
              <a:endParaRPr/>
            </a:p>
          </p:txBody>
        </p:sp>
        <p:sp>
          <p:nvSpPr>
            <p:cNvPr id="2283" name="object 2286">
              <a:extLst>
                <a:ext uri="{FF2B5EF4-FFF2-40B4-BE49-F238E27FC236}">
                  <a16:creationId xmlns:a16="http://schemas.microsoft.com/office/drawing/2014/main" id="{C36D9519-4F89-DD8B-1F6B-75A515D4ED5C}"/>
                </a:ext>
              </a:extLst>
            </p:cNvPr>
            <p:cNvSpPr/>
            <p:nvPr/>
          </p:nvSpPr>
          <p:spPr>
            <a:xfrm>
              <a:off x="6404305" y="2367432"/>
              <a:ext cx="1270" cy="6350"/>
            </a:xfrm>
            <a:custGeom>
              <a:avLst/>
              <a:gdLst/>
              <a:ahLst/>
              <a:cxnLst/>
              <a:rect l="l" t="t" r="r" b="b"/>
              <a:pathLst>
                <a:path w="1270" h="6350">
                  <a:moveTo>
                    <a:pt x="863" y="0"/>
                  </a:moveTo>
                  <a:lnTo>
                    <a:pt x="0" y="0"/>
                  </a:lnTo>
                  <a:lnTo>
                    <a:pt x="0" y="5778"/>
                  </a:lnTo>
                  <a:lnTo>
                    <a:pt x="863" y="5778"/>
                  </a:lnTo>
                  <a:lnTo>
                    <a:pt x="863" y="0"/>
                  </a:lnTo>
                  <a:close/>
                </a:path>
              </a:pathLst>
            </a:custGeom>
            <a:solidFill>
              <a:srgbClr val="BABCBC"/>
            </a:solidFill>
          </p:spPr>
          <p:txBody>
            <a:bodyPr wrap="square" lIns="0" tIns="0" rIns="0" bIns="0" rtlCol="0"/>
            <a:lstStyle/>
            <a:p>
              <a:endParaRPr/>
            </a:p>
          </p:txBody>
        </p:sp>
        <p:sp>
          <p:nvSpPr>
            <p:cNvPr id="2284" name="object 2287">
              <a:extLst>
                <a:ext uri="{FF2B5EF4-FFF2-40B4-BE49-F238E27FC236}">
                  <a16:creationId xmlns:a16="http://schemas.microsoft.com/office/drawing/2014/main" id="{73B82A66-73FC-121B-0FBA-B020D1CB1272}"/>
                </a:ext>
              </a:extLst>
            </p:cNvPr>
            <p:cNvSpPr/>
            <p:nvPr/>
          </p:nvSpPr>
          <p:spPr>
            <a:xfrm>
              <a:off x="6267983" y="2366275"/>
              <a:ext cx="1270" cy="6350"/>
            </a:xfrm>
            <a:custGeom>
              <a:avLst/>
              <a:gdLst/>
              <a:ahLst/>
              <a:cxnLst/>
              <a:rect l="l" t="t" r="r" b="b"/>
              <a:pathLst>
                <a:path w="1270" h="6350">
                  <a:moveTo>
                    <a:pt x="0" y="0"/>
                  </a:moveTo>
                  <a:lnTo>
                    <a:pt x="0" y="1435"/>
                  </a:lnTo>
                  <a:lnTo>
                    <a:pt x="292" y="2882"/>
                  </a:lnTo>
                  <a:lnTo>
                    <a:pt x="571" y="4622"/>
                  </a:lnTo>
                  <a:lnTo>
                    <a:pt x="1155" y="6350"/>
                  </a:lnTo>
                  <a:lnTo>
                    <a:pt x="571" y="4038"/>
                  </a:lnTo>
                  <a:lnTo>
                    <a:pt x="0" y="0"/>
                  </a:lnTo>
                  <a:close/>
                </a:path>
              </a:pathLst>
            </a:custGeom>
            <a:solidFill>
              <a:srgbClr val="CB8F83"/>
            </a:solidFill>
          </p:spPr>
          <p:txBody>
            <a:bodyPr wrap="square" lIns="0" tIns="0" rIns="0" bIns="0" rtlCol="0"/>
            <a:lstStyle/>
            <a:p>
              <a:endParaRPr/>
            </a:p>
          </p:txBody>
        </p:sp>
        <p:sp>
          <p:nvSpPr>
            <p:cNvPr id="2285" name="object 2288">
              <a:extLst>
                <a:ext uri="{FF2B5EF4-FFF2-40B4-BE49-F238E27FC236}">
                  <a16:creationId xmlns:a16="http://schemas.microsoft.com/office/drawing/2014/main" id="{7A36C4A8-7940-2179-20A8-9B675BCB0EEA}"/>
                </a:ext>
              </a:extLst>
            </p:cNvPr>
            <p:cNvSpPr/>
            <p:nvPr/>
          </p:nvSpPr>
          <p:spPr>
            <a:xfrm>
              <a:off x="6238234" y="2363094"/>
              <a:ext cx="635" cy="7620"/>
            </a:xfrm>
            <a:custGeom>
              <a:avLst/>
              <a:gdLst/>
              <a:ahLst/>
              <a:cxnLst/>
              <a:rect l="l" t="t" r="r" b="b"/>
              <a:pathLst>
                <a:path w="635" h="7619">
                  <a:moveTo>
                    <a:pt x="0" y="0"/>
                  </a:moveTo>
                  <a:lnTo>
                    <a:pt x="0" y="2311"/>
                  </a:lnTo>
                  <a:lnTo>
                    <a:pt x="292" y="4622"/>
                  </a:lnTo>
                  <a:lnTo>
                    <a:pt x="571" y="7226"/>
                  </a:lnTo>
                  <a:lnTo>
                    <a:pt x="571" y="3175"/>
                  </a:lnTo>
                  <a:lnTo>
                    <a:pt x="0" y="863"/>
                  </a:lnTo>
                  <a:lnTo>
                    <a:pt x="0" y="0"/>
                  </a:lnTo>
                  <a:close/>
                </a:path>
              </a:pathLst>
            </a:custGeom>
            <a:solidFill>
              <a:srgbClr val="AE9FA0"/>
            </a:solidFill>
          </p:spPr>
          <p:txBody>
            <a:bodyPr wrap="square" lIns="0" tIns="0" rIns="0" bIns="0" rtlCol="0"/>
            <a:lstStyle/>
            <a:p>
              <a:endParaRPr/>
            </a:p>
          </p:txBody>
        </p:sp>
        <p:sp>
          <p:nvSpPr>
            <p:cNvPr id="2286" name="object 2289">
              <a:extLst>
                <a:ext uri="{FF2B5EF4-FFF2-40B4-BE49-F238E27FC236}">
                  <a16:creationId xmlns:a16="http://schemas.microsoft.com/office/drawing/2014/main" id="{478D9DAF-4342-6A98-E923-4D5AD4C58966}"/>
                </a:ext>
              </a:extLst>
            </p:cNvPr>
            <p:cNvSpPr/>
            <p:nvPr/>
          </p:nvSpPr>
          <p:spPr>
            <a:xfrm>
              <a:off x="6179894" y="2366278"/>
              <a:ext cx="1270" cy="3175"/>
            </a:xfrm>
            <a:custGeom>
              <a:avLst/>
              <a:gdLst/>
              <a:ahLst/>
              <a:cxnLst/>
              <a:rect l="l" t="t" r="r" b="b"/>
              <a:pathLst>
                <a:path w="1270" h="3175">
                  <a:moveTo>
                    <a:pt x="0" y="0"/>
                  </a:moveTo>
                  <a:lnTo>
                    <a:pt x="0" y="2882"/>
                  </a:lnTo>
                  <a:lnTo>
                    <a:pt x="1155" y="2882"/>
                  </a:lnTo>
                  <a:lnTo>
                    <a:pt x="571" y="1727"/>
                  </a:lnTo>
                  <a:lnTo>
                    <a:pt x="292" y="863"/>
                  </a:lnTo>
                  <a:lnTo>
                    <a:pt x="0" y="0"/>
                  </a:lnTo>
                  <a:close/>
                </a:path>
              </a:pathLst>
            </a:custGeom>
            <a:solidFill>
              <a:srgbClr val="898C8D"/>
            </a:solidFill>
          </p:spPr>
          <p:txBody>
            <a:bodyPr wrap="square" lIns="0" tIns="0" rIns="0" bIns="0" rtlCol="0"/>
            <a:lstStyle/>
            <a:p>
              <a:endParaRPr/>
            </a:p>
          </p:txBody>
        </p:sp>
        <p:sp>
          <p:nvSpPr>
            <p:cNvPr id="2287" name="object 2290">
              <a:extLst>
                <a:ext uri="{FF2B5EF4-FFF2-40B4-BE49-F238E27FC236}">
                  <a16:creationId xmlns:a16="http://schemas.microsoft.com/office/drawing/2014/main" id="{82E322FD-EA13-785E-D2FE-5CF72619B12A}"/>
                </a:ext>
              </a:extLst>
            </p:cNvPr>
            <p:cNvSpPr/>
            <p:nvPr/>
          </p:nvSpPr>
          <p:spPr>
            <a:xfrm>
              <a:off x="6238812" y="2366278"/>
              <a:ext cx="1270" cy="3175"/>
            </a:xfrm>
            <a:custGeom>
              <a:avLst/>
              <a:gdLst/>
              <a:ahLst/>
              <a:cxnLst/>
              <a:rect l="l" t="t" r="r" b="b"/>
              <a:pathLst>
                <a:path w="1270" h="3175">
                  <a:moveTo>
                    <a:pt x="0" y="0"/>
                  </a:moveTo>
                  <a:lnTo>
                    <a:pt x="0" y="2882"/>
                  </a:lnTo>
                  <a:lnTo>
                    <a:pt x="863" y="2882"/>
                  </a:lnTo>
                  <a:lnTo>
                    <a:pt x="571" y="1727"/>
                  </a:lnTo>
                  <a:lnTo>
                    <a:pt x="292" y="863"/>
                  </a:lnTo>
                  <a:lnTo>
                    <a:pt x="0" y="0"/>
                  </a:lnTo>
                  <a:close/>
                </a:path>
              </a:pathLst>
            </a:custGeom>
            <a:solidFill>
              <a:srgbClr val="A64E3C"/>
            </a:solidFill>
          </p:spPr>
          <p:txBody>
            <a:bodyPr wrap="square" lIns="0" tIns="0" rIns="0" bIns="0" rtlCol="0"/>
            <a:lstStyle/>
            <a:p>
              <a:endParaRPr/>
            </a:p>
          </p:txBody>
        </p:sp>
        <p:sp>
          <p:nvSpPr>
            <p:cNvPr id="2288" name="object 2291">
              <a:extLst>
                <a:ext uri="{FF2B5EF4-FFF2-40B4-BE49-F238E27FC236}">
                  <a16:creationId xmlns:a16="http://schemas.microsoft.com/office/drawing/2014/main" id="{B077CCAF-9754-F71C-8EFF-0E8FC04B793E}"/>
                </a:ext>
              </a:extLst>
            </p:cNvPr>
            <p:cNvSpPr/>
            <p:nvPr/>
          </p:nvSpPr>
          <p:spPr>
            <a:xfrm>
              <a:off x="6370510" y="2366276"/>
              <a:ext cx="1270" cy="3175"/>
            </a:xfrm>
            <a:custGeom>
              <a:avLst/>
              <a:gdLst/>
              <a:ahLst/>
              <a:cxnLst/>
              <a:rect l="l" t="t" r="r" b="b"/>
              <a:pathLst>
                <a:path w="1270" h="3175">
                  <a:moveTo>
                    <a:pt x="1155" y="0"/>
                  </a:moveTo>
                  <a:lnTo>
                    <a:pt x="0" y="0"/>
                  </a:lnTo>
                  <a:lnTo>
                    <a:pt x="0" y="2882"/>
                  </a:lnTo>
                  <a:lnTo>
                    <a:pt x="1155" y="2882"/>
                  </a:lnTo>
                  <a:lnTo>
                    <a:pt x="1155" y="0"/>
                  </a:lnTo>
                  <a:close/>
                </a:path>
              </a:pathLst>
            </a:custGeom>
            <a:solidFill>
              <a:srgbClr val="B7654F"/>
            </a:solidFill>
          </p:spPr>
          <p:txBody>
            <a:bodyPr wrap="square" lIns="0" tIns="0" rIns="0" bIns="0" rtlCol="0"/>
            <a:lstStyle/>
            <a:p>
              <a:endParaRPr/>
            </a:p>
          </p:txBody>
        </p:sp>
        <p:sp>
          <p:nvSpPr>
            <p:cNvPr id="2289" name="object 2292">
              <a:extLst>
                <a:ext uri="{FF2B5EF4-FFF2-40B4-BE49-F238E27FC236}">
                  <a16:creationId xmlns:a16="http://schemas.microsoft.com/office/drawing/2014/main" id="{E8597670-3115-7CE8-8290-134BE4CE2523}"/>
                </a:ext>
              </a:extLst>
            </p:cNvPr>
            <p:cNvSpPr/>
            <p:nvPr/>
          </p:nvSpPr>
          <p:spPr>
            <a:xfrm>
              <a:off x="6179027" y="2362515"/>
              <a:ext cx="1270" cy="6350"/>
            </a:xfrm>
            <a:custGeom>
              <a:avLst/>
              <a:gdLst/>
              <a:ahLst/>
              <a:cxnLst/>
              <a:rect l="l" t="t" r="r" b="b"/>
              <a:pathLst>
                <a:path w="1270" h="6350">
                  <a:moveTo>
                    <a:pt x="863" y="0"/>
                  </a:moveTo>
                  <a:lnTo>
                    <a:pt x="0" y="0"/>
                  </a:lnTo>
                  <a:lnTo>
                    <a:pt x="0" y="5778"/>
                  </a:lnTo>
                  <a:lnTo>
                    <a:pt x="863" y="5778"/>
                  </a:lnTo>
                  <a:lnTo>
                    <a:pt x="863" y="0"/>
                  </a:lnTo>
                  <a:close/>
                </a:path>
              </a:pathLst>
            </a:custGeom>
            <a:solidFill>
              <a:srgbClr val="A9ACAC"/>
            </a:solidFill>
          </p:spPr>
          <p:txBody>
            <a:bodyPr wrap="square" lIns="0" tIns="0" rIns="0" bIns="0" rtlCol="0"/>
            <a:lstStyle/>
            <a:p>
              <a:endParaRPr/>
            </a:p>
          </p:txBody>
        </p:sp>
        <p:sp>
          <p:nvSpPr>
            <p:cNvPr id="2290" name="object 2293">
              <a:extLst>
                <a:ext uri="{FF2B5EF4-FFF2-40B4-BE49-F238E27FC236}">
                  <a16:creationId xmlns:a16="http://schemas.microsoft.com/office/drawing/2014/main" id="{49CD235B-01BC-C47C-006F-2E542737C848}"/>
                </a:ext>
              </a:extLst>
            </p:cNvPr>
            <p:cNvSpPr/>
            <p:nvPr/>
          </p:nvSpPr>
          <p:spPr>
            <a:xfrm>
              <a:off x="6404305" y="2341430"/>
              <a:ext cx="1270" cy="26034"/>
            </a:xfrm>
            <a:custGeom>
              <a:avLst/>
              <a:gdLst/>
              <a:ahLst/>
              <a:cxnLst/>
              <a:rect l="l" t="t" r="r" b="b"/>
              <a:pathLst>
                <a:path w="1270" h="26035">
                  <a:moveTo>
                    <a:pt x="863" y="0"/>
                  </a:moveTo>
                  <a:lnTo>
                    <a:pt x="0" y="0"/>
                  </a:lnTo>
                  <a:lnTo>
                    <a:pt x="0" y="25996"/>
                  </a:lnTo>
                  <a:lnTo>
                    <a:pt x="863" y="25996"/>
                  </a:lnTo>
                  <a:lnTo>
                    <a:pt x="863" y="0"/>
                  </a:lnTo>
                  <a:close/>
                </a:path>
              </a:pathLst>
            </a:custGeom>
            <a:solidFill>
              <a:srgbClr val="B0B3B3"/>
            </a:solidFill>
          </p:spPr>
          <p:txBody>
            <a:bodyPr wrap="square" lIns="0" tIns="0" rIns="0" bIns="0" rtlCol="0"/>
            <a:lstStyle/>
            <a:p>
              <a:endParaRPr/>
            </a:p>
          </p:txBody>
        </p:sp>
        <p:sp>
          <p:nvSpPr>
            <p:cNvPr id="2291" name="object 2294">
              <a:extLst>
                <a:ext uri="{FF2B5EF4-FFF2-40B4-BE49-F238E27FC236}">
                  <a16:creationId xmlns:a16="http://schemas.microsoft.com/office/drawing/2014/main" id="{477A3D5A-0CE9-E757-859E-8768CB76A077}"/>
                </a:ext>
              </a:extLst>
            </p:cNvPr>
            <p:cNvSpPr/>
            <p:nvPr/>
          </p:nvSpPr>
          <p:spPr>
            <a:xfrm>
              <a:off x="6405168" y="2353856"/>
              <a:ext cx="1270" cy="13970"/>
            </a:xfrm>
            <a:custGeom>
              <a:avLst/>
              <a:gdLst/>
              <a:ahLst/>
              <a:cxnLst/>
              <a:rect l="l" t="t" r="r" b="b"/>
              <a:pathLst>
                <a:path w="1270" h="13969">
                  <a:moveTo>
                    <a:pt x="1155" y="0"/>
                  </a:moveTo>
                  <a:lnTo>
                    <a:pt x="0" y="0"/>
                  </a:lnTo>
                  <a:lnTo>
                    <a:pt x="0" y="13576"/>
                  </a:lnTo>
                  <a:lnTo>
                    <a:pt x="1155" y="13576"/>
                  </a:lnTo>
                  <a:lnTo>
                    <a:pt x="1155" y="0"/>
                  </a:lnTo>
                  <a:close/>
                </a:path>
              </a:pathLst>
            </a:custGeom>
            <a:solidFill>
              <a:srgbClr val="CDCFCE"/>
            </a:solidFill>
          </p:spPr>
          <p:txBody>
            <a:bodyPr wrap="square" lIns="0" tIns="0" rIns="0" bIns="0" rtlCol="0"/>
            <a:lstStyle/>
            <a:p>
              <a:endParaRPr/>
            </a:p>
          </p:txBody>
        </p:sp>
        <p:sp>
          <p:nvSpPr>
            <p:cNvPr id="2292" name="object 2295">
              <a:extLst>
                <a:ext uri="{FF2B5EF4-FFF2-40B4-BE49-F238E27FC236}">
                  <a16:creationId xmlns:a16="http://schemas.microsoft.com/office/drawing/2014/main" id="{FC58C36A-9771-10D0-3A29-C1E38B9729AA}"/>
                </a:ext>
              </a:extLst>
            </p:cNvPr>
            <p:cNvSpPr/>
            <p:nvPr/>
          </p:nvSpPr>
          <p:spPr>
            <a:xfrm>
              <a:off x="6370514" y="2350104"/>
              <a:ext cx="1270" cy="16510"/>
            </a:xfrm>
            <a:custGeom>
              <a:avLst/>
              <a:gdLst/>
              <a:ahLst/>
              <a:cxnLst/>
              <a:rect l="l" t="t" r="r" b="b"/>
              <a:pathLst>
                <a:path w="1270" h="16510">
                  <a:moveTo>
                    <a:pt x="1155" y="0"/>
                  </a:moveTo>
                  <a:lnTo>
                    <a:pt x="0" y="0"/>
                  </a:lnTo>
                  <a:lnTo>
                    <a:pt x="0" y="16167"/>
                  </a:lnTo>
                  <a:lnTo>
                    <a:pt x="1155" y="16167"/>
                  </a:lnTo>
                  <a:lnTo>
                    <a:pt x="1155" y="0"/>
                  </a:lnTo>
                  <a:close/>
                </a:path>
              </a:pathLst>
            </a:custGeom>
            <a:solidFill>
              <a:srgbClr val="91736E"/>
            </a:solidFill>
          </p:spPr>
          <p:txBody>
            <a:bodyPr wrap="square" lIns="0" tIns="0" rIns="0" bIns="0" rtlCol="0"/>
            <a:lstStyle/>
            <a:p>
              <a:endParaRPr/>
            </a:p>
          </p:txBody>
        </p:sp>
        <p:sp>
          <p:nvSpPr>
            <p:cNvPr id="2293" name="object 2296">
              <a:extLst>
                <a:ext uri="{FF2B5EF4-FFF2-40B4-BE49-F238E27FC236}">
                  <a16:creationId xmlns:a16="http://schemas.microsoft.com/office/drawing/2014/main" id="{41EA8F71-408C-D766-8117-0B1B63CA4163}"/>
                </a:ext>
              </a:extLst>
            </p:cNvPr>
            <p:cNvSpPr/>
            <p:nvPr/>
          </p:nvSpPr>
          <p:spPr>
            <a:xfrm>
              <a:off x="6395920" y="2296091"/>
              <a:ext cx="5080" cy="70485"/>
            </a:xfrm>
            <a:custGeom>
              <a:avLst/>
              <a:gdLst/>
              <a:ahLst/>
              <a:cxnLst/>
              <a:rect l="l" t="t" r="r" b="b"/>
              <a:pathLst>
                <a:path w="5079" h="70485">
                  <a:moveTo>
                    <a:pt x="1155" y="0"/>
                  </a:moveTo>
                  <a:lnTo>
                    <a:pt x="584" y="571"/>
                  </a:lnTo>
                  <a:lnTo>
                    <a:pt x="0" y="2019"/>
                  </a:lnTo>
                  <a:lnTo>
                    <a:pt x="68" y="19129"/>
                  </a:lnTo>
                  <a:lnTo>
                    <a:pt x="327" y="36209"/>
                  </a:lnTo>
                  <a:lnTo>
                    <a:pt x="857" y="53234"/>
                  </a:lnTo>
                  <a:lnTo>
                    <a:pt x="1739" y="70180"/>
                  </a:lnTo>
                  <a:lnTo>
                    <a:pt x="4734" y="53120"/>
                  </a:lnTo>
                  <a:lnTo>
                    <a:pt x="4914" y="35090"/>
                  </a:lnTo>
                  <a:lnTo>
                    <a:pt x="3361" y="17059"/>
                  </a:lnTo>
                  <a:lnTo>
                    <a:pt x="1155" y="0"/>
                  </a:lnTo>
                  <a:close/>
                </a:path>
              </a:pathLst>
            </a:custGeom>
            <a:solidFill>
              <a:srgbClr val="626667"/>
            </a:solidFill>
          </p:spPr>
          <p:txBody>
            <a:bodyPr wrap="square" lIns="0" tIns="0" rIns="0" bIns="0" rtlCol="0"/>
            <a:lstStyle/>
            <a:p>
              <a:endParaRPr/>
            </a:p>
          </p:txBody>
        </p:sp>
        <p:sp>
          <p:nvSpPr>
            <p:cNvPr id="2294" name="object 2297">
              <a:extLst>
                <a:ext uri="{FF2B5EF4-FFF2-40B4-BE49-F238E27FC236}">
                  <a16:creationId xmlns:a16="http://schemas.microsoft.com/office/drawing/2014/main" id="{05F4B653-1F01-A822-B4F8-CB3AC9342EE7}"/>
                </a:ext>
              </a:extLst>
            </p:cNvPr>
            <p:cNvSpPr/>
            <p:nvPr/>
          </p:nvSpPr>
          <p:spPr>
            <a:xfrm>
              <a:off x="6267691" y="2361654"/>
              <a:ext cx="1270" cy="4445"/>
            </a:xfrm>
            <a:custGeom>
              <a:avLst/>
              <a:gdLst/>
              <a:ahLst/>
              <a:cxnLst/>
              <a:rect l="l" t="t" r="r" b="b"/>
              <a:pathLst>
                <a:path w="1270" h="4444">
                  <a:moveTo>
                    <a:pt x="876" y="0"/>
                  </a:moveTo>
                  <a:lnTo>
                    <a:pt x="0" y="0"/>
                  </a:lnTo>
                  <a:lnTo>
                    <a:pt x="0" y="3746"/>
                  </a:lnTo>
                  <a:lnTo>
                    <a:pt x="292" y="4330"/>
                  </a:lnTo>
                  <a:lnTo>
                    <a:pt x="292" y="2882"/>
                  </a:lnTo>
                  <a:lnTo>
                    <a:pt x="876" y="0"/>
                  </a:lnTo>
                  <a:close/>
                </a:path>
              </a:pathLst>
            </a:custGeom>
            <a:solidFill>
              <a:srgbClr val="DC8772"/>
            </a:solidFill>
          </p:spPr>
          <p:txBody>
            <a:bodyPr wrap="square" lIns="0" tIns="0" rIns="0" bIns="0" rtlCol="0"/>
            <a:lstStyle/>
            <a:p>
              <a:endParaRPr/>
            </a:p>
          </p:txBody>
        </p:sp>
        <p:sp>
          <p:nvSpPr>
            <p:cNvPr id="2295" name="object 2298">
              <a:extLst>
                <a:ext uri="{FF2B5EF4-FFF2-40B4-BE49-F238E27FC236}">
                  <a16:creationId xmlns:a16="http://schemas.microsoft.com/office/drawing/2014/main" id="{90FAEFDE-7095-4B68-60ED-D7558B962772}"/>
                </a:ext>
              </a:extLst>
            </p:cNvPr>
            <p:cNvSpPr/>
            <p:nvPr/>
          </p:nvSpPr>
          <p:spPr>
            <a:xfrm>
              <a:off x="6266538" y="2356742"/>
              <a:ext cx="1270" cy="8255"/>
            </a:xfrm>
            <a:custGeom>
              <a:avLst/>
              <a:gdLst/>
              <a:ahLst/>
              <a:cxnLst/>
              <a:rect l="l" t="t" r="r" b="b"/>
              <a:pathLst>
                <a:path w="1270" h="8255">
                  <a:moveTo>
                    <a:pt x="1155" y="0"/>
                  </a:moveTo>
                  <a:lnTo>
                    <a:pt x="0" y="0"/>
                  </a:lnTo>
                  <a:lnTo>
                    <a:pt x="0" y="7797"/>
                  </a:lnTo>
                  <a:lnTo>
                    <a:pt x="1155" y="7797"/>
                  </a:lnTo>
                  <a:lnTo>
                    <a:pt x="1155" y="0"/>
                  </a:lnTo>
                  <a:close/>
                </a:path>
              </a:pathLst>
            </a:custGeom>
            <a:solidFill>
              <a:srgbClr val="C77662"/>
            </a:solidFill>
          </p:spPr>
          <p:txBody>
            <a:bodyPr wrap="square" lIns="0" tIns="0" rIns="0" bIns="0" rtlCol="0"/>
            <a:lstStyle/>
            <a:p>
              <a:endParaRPr/>
            </a:p>
          </p:txBody>
        </p:sp>
        <p:sp>
          <p:nvSpPr>
            <p:cNvPr id="2296" name="object 2299">
              <a:extLst>
                <a:ext uri="{FF2B5EF4-FFF2-40B4-BE49-F238E27FC236}">
                  <a16:creationId xmlns:a16="http://schemas.microsoft.com/office/drawing/2014/main" id="{994FE936-F6E5-A544-CED9-2FF8BA80B930}"/>
                </a:ext>
              </a:extLst>
            </p:cNvPr>
            <p:cNvSpPr/>
            <p:nvPr/>
          </p:nvSpPr>
          <p:spPr>
            <a:xfrm>
              <a:off x="6523578" y="2359632"/>
              <a:ext cx="1270" cy="4445"/>
            </a:xfrm>
            <a:custGeom>
              <a:avLst/>
              <a:gdLst/>
              <a:ahLst/>
              <a:cxnLst/>
              <a:rect l="l" t="t" r="r" b="b"/>
              <a:pathLst>
                <a:path w="1270" h="4444">
                  <a:moveTo>
                    <a:pt x="1155" y="0"/>
                  </a:moveTo>
                  <a:lnTo>
                    <a:pt x="0" y="0"/>
                  </a:lnTo>
                  <a:lnTo>
                    <a:pt x="0" y="1447"/>
                  </a:lnTo>
                  <a:lnTo>
                    <a:pt x="584" y="4330"/>
                  </a:lnTo>
                  <a:lnTo>
                    <a:pt x="584" y="3759"/>
                  </a:lnTo>
                  <a:lnTo>
                    <a:pt x="863" y="3175"/>
                  </a:lnTo>
                  <a:lnTo>
                    <a:pt x="1155" y="2882"/>
                  </a:lnTo>
                  <a:lnTo>
                    <a:pt x="1155" y="0"/>
                  </a:lnTo>
                  <a:close/>
                </a:path>
              </a:pathLst>
            </a:custGeom>
            <a:solidFill>
              <a:srgbClr val="797D7E"/>
            </a:solidFill>
          </p:spPr>
          <p:txBody>
            <a:bodyPr wrap="square" lIns="0" tIns="0" rIns="0" bIns="0" rtlCol="0"/>
            <a:lstStyle/>
            <a:p>
              <a:endParaRPr/>
            </a:p>
          </p:txBody>
        </p:sp>
        <p:sp>
          <p:nvSpPr>
            <p:cNvPr id="2297" name="object 2300">
              <a:extLst>
                <a:ext uri="{FF2B5EF4-FFF2-40B4-BE49-F238E27FC236}">
                  <a16:creationId xmlns:a16="http://schemas.microsoft.com/office/drawing/2014/main" id="{B8986BC9-238E-9F83-D48B-54C896880E3F}"/>
                </a:ext>
              </a:extLst>
            </p:cNvPr>
            <p:cNvSpPr/>
            <p:nvPr/>
          </p:nvSpPr>
          <p:spPr>
            <a:xfrm>
              <a:off x="6265671" y="2354722"/>
              <a:ext cx="1270" cy="8890"/>
            </a:xfrm>
            <a:custGeom>
              <a:avLst/>
              <a:gdLst/>
              <a:ahLst/>
              <a:cxnLst/>
              <a:rect l="l" t="t" r="r" b="b"/>
              <a:pathLst>
                <a:path w="1270" h="8889">
                  <a:moveTo>
                    <a:pt x="863" y="0"/>
                  </a:moveTo>
                  <a:lnTo>
                    <a:pt x="0" y="0"/>
                  </a:lnTo>
                  <a:lnTo>
                    <a:pt x="0" y="8661"/>
                  </a:lnTo>
                  <a:lnTo>
                    <a:pt x="863" y="8661"/>
                  </a:lnTo>
                  <a:lnTo>
                    <a:pt x="863" y="0"/>
                  </a:lnTo>
                  <a:close/>
                </a:path>
              </a:pathLst>
            </a:custGeom>
            <a:solidFill>
              <a:srgbClr val="B7654F"/>
            </a:solidFill>
          </p:spPr>
          <p:txBody>
            <a:bodyPr wrap="square" lIns="0" tIns="0" rIns="0" bIns="0" rtlCol="0"/>
            <a:lstStyle/>
            <a:p>
              <a:endParaRPr/>
            </a:p>
          </p:txBody>
        </p:sp>
        <p:sp>
          <p:nvSpPr>
            <p:cNvPr id="2298" name="object 2301">
              <a:extLst>
                <a:ext uri="{FF2B5EF4-FFF2-40B4-BE49-F238E27FC236}">
                  <a16:creationId xmlns:a16="http://schemas.microsoft.com/office/drawing/2014/main" id="{D2AC65B8-2971-FADE-2CAF-4130C8A668D7}"/>
                </a:ext>
              </a:extLst>
            </p:cNvPr>
            <p:cNvSpPr/>
            <p:nvPr/>
          </p:nvSpPr>
          <p:spPr>
            <a:xfrm>
              <a:off x="6403441" y="2353856"/>
              <a:ext cx="1270" cy="9525"/>
            </a:xfrm>
            <a:custGeom>
              <a:avLst/>
              <a:gdLst/>
              <a:ahLst/>
              <a:cxnLst/>
              <a:rect l="l" t="t" r="r" b="b"/>
              <a:pathLst>
                <a:path w="1270" h="9525">
                  <a:moveTo>
                    <a:pt x="863" y="0"/>
                  </a:moveTo>
                  <a:lnTo>
                    <a:pt x="0" y="0"/>
                  </a:lnTo>
                  <a:lnTo>
                    <a:pt x="0" y="9525"/>
                  </a:lnTo>
                  <a:lnTo>
                    <a:pt x="863" y="9525"/>
                  </a:lnTo>
                  <a:lnTo>
                    <a:pt x="863" y="0"/>
                  </a:lnTo>
                  <a:close/>
                </a:path>
              </a:pathLst>
            </a:custGeom>
            <a:solidFill>
              <a:srgbClr val="898C8D"/>
            </a:solidFill>
          </p:spPr>
          <p:txBody>
            <a:bodyPr wrap="square" lIns="0" tIns="0" rIns="0" bIns="0" rtlCol="0"/>
            <a:lstStyle/>
            <a:p>
              <a:endParaRPr/>
            </a:p>
          </p:txBody>
        </p:sp>
        <p:sp>
          <p:nvSpPr>
            <p:cNvPr id="2299" name="object 2302">
              <a:extLst>
                <a:ext uri="{FF2B5EF4-FFF2-40B4-BE49-F238E27FC236}">
                  <a16:creationId xmlns:a16="http://schemas.microsoft.com/office/drawing/2014/main" id="{F0266A7B-1563-8F46-EE34-B0F68388EDE3}"/>
                </a:ext>
              </a:extLst>
            </p:cNvPr>
            <p:cNvSpPr/>
            <p:nvPr/>
          </p:nvSpPr>
          <p:spPr>
            <a:xfrm>
              <a:off x="6179032" y="2359634"/>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999C9D"/>
            </a:solidFill>
          </p:spPr>
          <p:txBody>
            <a:bodyPr wrap="square" lIns="0" tIns="0" rIns="0" bIns="0" rtlCol="0"/>
            <a:lstStyle/>
            <a:p>
              <a:endParaRPr/>
            </a:p>
          </p:txBody>
        </p:sp>
        <p:sp>
          <p:nvSpPr>
            <p:cNvPr id="2300" name="object 2303">
              <a:extLst>
                <a:ext uri="{FF2B5EF4-FFF2-40B4-BE49-F238E27FC236}">
                  <a16:creationId xmlns:a16="http://schemas.microsoft.com/office/drawing/2014/main" id="{2D820A6E-55C4-15DA-045D-D287EF0C11FE}"/>
                </a:ext>
              </a:extLst>
            </p:cNvPr>
            <p:cNvSpPr/>
            <p:nvPr/>
          </p:nvSpPr>
          <p:spPr>
            <a:xfrm>
              <a:off x="6264805" y="2353853"/>
              <a:ext cx="1270" cy="8890"/>
            </a:xfrm>
            <a:custGeom>
              <a:avLst/>
              <a:gdLst/>
              <a:ahLst/>
              <a:cxnLst/>
              <a:rect l="l" t="t" r="r" b="b"/>
              <a:pathLst>
                <a:path w="1270" h="8889">
                  <a:moveTo>
                    <a:pt x="863" y="0"/>
                  </a:moveTo>
                  <a:lnTo>
                    <a:pt x="0" y="0"/>
                  </a:lnTo>
                  <a:lnTo>
                    <a:pt x="863" y="8661"/>
                  </a:lnTo>
                  <a:lnTo>
                    <a:pt x="863" y="0"/>
                  </a:lnTo>
                  <a:close/>
                </a:path>
              </a:pathLst>
            </a:custGeom>
            <a:solidFill>
              <a:srgbClr val="A64E3C"/>
            </a:solidFill>
          </p:spPr>
          <p:txBody>
            <a:bodyPr wrap="square" lIns="0" tIns="0" rIns="0" bIns="0" rtlCol="0"/>
            <a:lstStyle/>
            <a:p>
              <a:endParaRPr/>
            </a:p>
          </p:txBody>
        </p:sp>
        <p:sp>
          <p:nvSpPr>
            <p:cNvPr id="2301" name="object 2304">
              <a:extLst>
                <a:ext uri="{FF2B5EF4-FFF2-40B4-BE49-F238E27FC236}">
                  <a16:creationId xmlns:a16="http://schemas.microsoft.com/office/drawing/2014/main" id="{BB92E44E-4684-92C3-BE4B-E98470D22BBE}"/>
                </a:ext>
              </a:extLst>
            </p:cNvPr>
            <p:cNvSpPr/>
            <p:nvPr/>
          </p:nvSpPr>
          <p:spPr>
            <a:xfrm>
              <a:off x="6282131" y="2359634"/>
              <a:ext cx="1270" cy="3175"/>
            </a:xfrm>
            <a:custGeom>
              <a:avLst/>
              <a:gdLst/>
              <a:ahLst/>
              <a:cxnLst/>
              <a:rect l="l" t="t" r="r" b="b"/>
              <a:pathLst>
                <a:path w="1270" h="3175">
                  <a:moveTo>
                    <a:pt x="876" y="0"/>
                  </a:moveTo>
                  <a:lnTo>
                    <a:pt x="0" y="0"/>
                  </a:lnTo>
                  <a:lnTo>
                    <a:pt x="0" y="2882"/>
                  </a:lnTo>
                  <a:lnTo>
                    <a:pt x="876" y="2882"/>
                  </a:lnTo>
                  <a:lnTo>
                    <a:pt x="876" y="0"/>
                  </a:lnTo>
                  <a:close/>
                </a:path>
              </a:pathLst>
            </a:custGeom>
            <a:solidFill>
              <a:srgbClr val="DDCFC7"/>
            </a:solidFill>
          </p:spPr>
          <p:txBody>
            <a:bodyPr wrap="square" lIns="0" tIns="0" rIns="0" bIns="0" rtlCol="0"/>
            <a:lstStyle/>
            <a:p>
              <a:endParaRPr/>
            </a:p>
          </p:txBody>
        </p:sp>
        <p:sp>
          <p:nvSpPr>
            <p:cNvPr id="2302" name="object 2305">
              <a:extLst>
                <a:ext uri="{FF2B5EF4-FFF2-40B4-BE49-F238E27FC236}">
                  <a16:creationId xmlns:a16="http://schemas.microsoft.com/office/drawing/2014/main" id="{29AF3700-BBAF-C6FF-10BE-2B07E657A483}"/>
                </a:ext>
              </a:extLst>
            </p:cNvPr>
            <p:cNvSpPr/>
            <p:nvPr/>
          </p:nvSpPr>
          <p:spPr>
            <a:xfrm>
              <a:off x="6524737" y="2359049"/>
              <a:ext cx="635" cy="3810"/>
            </a:xfrm>
            <a:custGeom>
              <a:avLst/>
              <a:gdLst/>
              <a:ahLst/>
              <a:cxnLst/>
              <a:rect l="l" t="t" r="r" b="b"/>
              <a:pathLst>
                <a:path w="634" h="3810">
                  <a:moveTo>
                    <a:pt x="0" y="3467"/>
                  </a:moveTo>
                  <a:lnTo>
                    <a:pt x="0" y="0"/>
                  </a:lnTo>
                  <a:lnTo>
                    <a:pt x="292" y="0"/>
                  </a:lnTo>
                  <a:lnTo>
                    <a:pt x="0" y="1155"/>
                  </a:lnTo>
                  <a:lnTo>
                    <a:pt x="0" y="3467"/>
                  </a:lnTo>
                  <a:close/>
                </a:path>
              </a:pathLst>
            </a:custGeom>
            <a:solidFill>
              <a:srgbClr val="DEDFDE"/>
            </a:solidFill>
          </p:spPr>
          <p:txBody>
            <a:bodyPr wrap="square" lIns="0" tIns="0" rIns="0" bIns="0" rtlCol="0"/>
            <a:lstStyle/>
            <a:p>
              <a:endParaRPr/>
            </a:p>
          </p:txBody>
        </p:sp>
        <p:sp>
          <p:nvSpPr>
            <p:cNvPr id="2303" name="object 2306">
              <a:extLst>
                <a:ext uri="{FF2B5EF4-FFF2-40B4-BE49-F238E27FC236}">
                  <a16:creationId xmlns:a16="http://schemas.microsoft.com/office/drawing/2014/main" id="{2F9D1012-B368-13DF-9DF0-76F1B205BBAD}"/>
                </a:ext>
              </a:extLst>
            </p:cNvPr>
            <p:cNvSpPr/>
            <p:nvPr/>
          </p:nvSpPr>
          <p:spPr>
            <a:xfrm>
              <a:off x="6267692" y="2353853"/>
              <a:ext cx="1270" cy="8255"/>
            </a:xfrm>
            <a:custGeom>
              <a:avLst/>
              <a:gdLst/>
              <a:ahLst/>
              <a:cxnLst/>
              <a:rect l="l" t="t" r="r" b="b"/>
              <a:pathLst>
                <a:path w="1270" h="8255">
                  <a:moveTo>
                    <a:pt x="863" y="0"/>
                  </a:moveTo>
                  <a:lnTo>
                    <a:pt x="292" y="1727"/>
                  </a:lnTo>
                  <a:lnTo>
                    <a:pt x="0" y="2882"/>
                  </a:lnTo>
                  <a:lnTo>
                    <a:pt x="0" y="7797"/>
                  </a:lnTo>
                  <a:lnTo>
                    <a:pt x="863" y="7797"/>
                  </a:lnTo>
                  <a:lnTo>
                    <a:pt x="863" y="0"/>
                  </a:lnTo>
                  <a:close/>
                </a:path>
              </a:pathLst>
            </a:custGeom>
            <a:solidFill>
              <a:srgbClr val="CB8F83"/>
            </a:solidFill>
          </p:spPr>
          <p:txBody>
            <a:bodyPr wrap="square" lIns="0" tIns="0" rIns="0" bIns="0" rtlCol="0"/>
            <a:lstStyle/>
            <a:p>
              <a:endParaRPr/>
            </a:p>
          </p:txBody>
        </p:sp>
        <p:sp>
          <p:nvSpPr>
            <p:cNvPr id="2304" name="object 2307">
              <a:extLst>
                <a:ext uri="{FF2B5EF4-FFF2-40B4-BE49-F238E27FC236}">
                  <a16:creationId xmlns:a16="http://schemas.microsoft.com/office/drawing/2014/main" id="{804DCE20-3942-BE19-5E29-89F76AEB7CA8}"/>
                </a:ext>
              </a:extLst>
            </p:cNvPr>
            <p:cNvSpPr/>
            <p:nvPr/>
          </p:nvSpPr>
          <p:spPr>
            <a:xfrm>
              <a:off x="6342495" y="2245548"/>
              <a:ext cx="15240" cy="116205"/>
            </a:xfrm>
            <a:custGeom>
              <a:avLst/>
              <a:gdLst/>
              <a:ahLst/>
              <a:cxnLst/>
              <a:rect l="l" t="t" r="r" b="b"/>
              <a:pathLst>
                <a:path w="15239" h="116205">
                  <a:moveTo>
                    <a:pt x="14084" y="27432"/>
                  </a:moveTo>
                  <a:lnTo>
                    <a:pt x="7797" y="27432"/>
                  </a:lnTo>
                  <a:lnTo>
                    <a:pt x="9245" y="32346"/>
                  </a:lnTo>
                  <a:lnTo>
                    <a:pt x="8953" y="34086"/>
                  </a:lnTo>
                  <a:lnTo>
                    <a:pt x="9245" y="35229"/>
                  </a:lnTo>
                  <a:lnTo>
                    <a:pt x="9817" y="38125"/>
                  </a:lnTo>
                  <a:lnTo>
                    <a:pt x="10693" y="38125"/>
                  </a:lnTo>
                  <a:lnTo>
                    <a:pt x="10693" y="44767"/>
                  </a:lnTo>
                  <a:lnTo>
                    <a:pt x="9817" y="44767"/>
                  </a:lnTo>
                  <a:lnTo>
                    <a:pt x="8953" y="61226"/>
                  </a:lnTo>
                  <a:lnTo>
                    <a:pt x="9571" y="63106"/>
                  </a:lnTo>
                  <a:lnTo>
                    <a:pt x="9817" y="64122"/>
                  </a:lnTo>
                  <a:lnTo>
                    <a:pt x="9817" y="74510"/>
                  </a:lnTo>
                  <a:lnTo>
                    <a:pt x="8953" y="116103"/>
                  </a:lnTo>
                  <a:lnTo>
                    <a:pt x="11039" y="89633"/>
                  </a:lnTo>
                  <a:lnTo>
                    <a:pt x="12428" y="62966"/>
                  </a:lnTo>
                  <a:lnTo>
                    <a:pt x="13613" y="36106"/>
                  </a:lnTo>
                  <a:lnTo>
                    <a:pt x="14084" y="27432"/>
                  </a:lnTo>
                  <a:close/>
                </a:path>
                <a:path w="15239" h="116205">
                  <a:moveTo>
                    <a:pt x="12420" y="0"/>
                  </a:moveTo>
                  <a:lnTo>
                    <a:pt x="11556" y="0"/>
                  </a:lnTo>
                  <a:lnTo>
                    <a:pt x="5919" y="18375"/>
                  </a:lnTo>
                  <a:lnTo>
                    <a:pt x="292" y="36969"/>
                  </a:lnTo>
                  <a:lnTo>
                    <a:pt x="124" y="38125"/>
                  </a:lnTo>
                  <a:lnTo>
                    <a:pt x="0" y="43027"/>
                  </a:lnTo>
                  <a:lnTo>
                    <a:pt x="863" y="43319"/>
                  </a:lnTo>
                  <a:lnTo>
                    <a:pt x="3174" y="43903"/>
                  </a:lnTo>
                  <a:lnTo>
                    <a:pt x="3467" y="42748"/>
                  </a:lnTo>
                  <a:lnTo>
                    <a:pt x="4038" y="41008"/>
                  </a:lnTo>
                  <a:lnTo>
                    <a:pt x="4330" y="36106"/>
                  </a:lnTo>
                  <a:lnTo>
                    <a:pt x="6362" y="29464"/>
                  </a:lnTo>
                  <a:lnTo>
                    <a:pt x="7797" y="27432"/>
                  </a:lnTo>
                  <a:lnTo>
                    <a:pt x="14084" y="27432"/>
                  </a:lnTo>
                  <a:lnTo>
                    <a:pt x="15024" y="10109"/>
                  </a:lnTo>
                  <a:lnTo>
                    <a:pt x="12420" y="0"/>
                  </a:lnTo>
                  <a:close/>
                </a:path>
              </a:pathLst>
            </a:custGeom>
            <a:solidFill>
              <a:srgbClr val="9C342B"/>
            </a:solidFill>
          </p:spPr>
          <p:txBody>
            <a:bodyPr wrap="square" lIns="0" tIns="0" rIns="0" bIns="0" rtlCol="0"/>
            <a:lstStyle/>
            <a:p>
              <a:endParaRPr/>
            </a:p>
          </p:txBody>
        </p:sp>
        <p:sp>
          <p:nvSpPr>
            <p:cNvPr id="2305" name="object 2308">
              <a:extLst>
                <a:ext uri="{FF2B5EF4-FFF2-40B4-BE49-F238E27FC236}">
                  <a16:creationId xmlns:a16="http://schemas.microsoft.com/office/drawing/2014/main" id="{C0AC4C61-9C1F-5BA6-8097-60580A2A7B75}"/>
                </a:ext>
              </a:extLst>
            </p:cNvPr>
            <p:cNvSpPr/>
            <p:nvPr/>
          </p:nvSpPr>
          <p:spPr>
            <a:xfrm>
              <a:off x="6318815" y="2356736"/>
              <a:ext cx="3175" cy="3810"/>
            </a:xfrm>
            <a:custGeom>
              <a:avLst/>
              <a:gdLst/>
              <a:ahLst/>
              <a:cxnLst/>
              <a:rect l="l" t="t" r="r" b="b"/>
              <a:pathLst>
                <a:path w="3175" h="3810">
                  <a:moveTo>
                    <a:pt x="2590" y="0"/>
                  </a:moveTo>
                  <a:lnTo>
                    <a:pt x="1727" y="0"/>
                  </a:lnTo>
                  <a:lnTo>
                    <a:pt x="0" y="584"/>
                  </a:lnTo>
                  <a:lnTo>
                    <a:pt x="292" y="1447"/>
                  </a:lnTo>
                  <a:lnTo>
                    <a:pt x="571" y="2603"/>
                  </a:lnTo>
                  <a:lnTo>
                    <a:pt x="863" y="3759"/>
                  </a:lnTo>
                  <a:lnTo>
                    <a:pt x="1447" y="2311"/>
                  </a:lnTo>
                  <a:lnTo>
                    <a:pt x="2590" y="0"/>
                  </a:lnTo>
                  <a:close/>
                </a:path>
              </a:pathLst>
            </a:custGeom>
            <a:solidFill>
              <a:srgbClr val="A7473A"/>
            </a:solidFill>
          </p:spPr>
          <p:txBody>
            <a:bodyPr wrap="square" lIns="0" tIns="0" rIns="0" bIns="0" rtlCol="0"/>
            <a:lstStyle/>
            <a:p>
              <a:endParaRPr/>
            </a:p>
          </p:txBody>
        </p:sp>
        <p:sp>
          <p:nvSpPr>
            <p:cNvPr id="2306" name="object 2309">
              <a:extLst>
                <a:ext uri="{FF2B5EF4-FFF2-40B4-BE49-F238E27FC236}">
                  <a16:creationId xmlns:a16="http://schemas.microsoft.com/office/drawing/2014/main" id="{837A895E-E0B6-D83E-76FA-E1757231B48D}"/>
                </a:ext>
              </a:extLst>
            </p:cNvPr>
            <p:cNvSpPr/>
            <p:nvPr/>
          </p:nvSpPr>
          <p:spPr>
            <a:xfrm>
              <a:off x="6325457" y="2341433"/>
              <a:ext cx="3175" cy="19685"/>
            </a:xfrm>
            <a:custGeom>
              <a:avLst/>
              <a:gdLst/>
              <a:ahLst/>
              <a:cxnLst/>
              <a:rect l="l" t="t" r="r" b="b"/>
              <a:pathLst>
                <a:path w="3175" h="19685">
                  <a:moveTo>
                    <a:pt x="2311" y="0"/>
                  </a:moveTo>
                  <a:lnTo>
                    <a:pt x="571" y="12712"/>
                  </a:lnTo>
                  <a:lnTo>
                    <a:pt x="0" y="19062"/>
                  </a:lnTo>
                  <a:lnTo>
                    <a:pt x="2603" y="12992"/>
                  </a:lnTo>
                  <a:lnTo>
                    <a:pt x="2311" y="6642"/>
                  </a:lnTo>
                  <a:lnTo>
                    <a:pt x="2311" y="0"/>
                  </a:lnTo>
                  <a:close/>
                </a:path>
              </a:pathLst>
            </a:custGeom>
            <a:solidFill>
              <a:srgbClr val="B7654F"/>
            </a:solidFill>
          </p:spPr>
          <p:txBody>
            <a:bodyPr wrap="square" lIns="0" tIns="0" rIns="0" bIns="0" rtlCol="0"/>
            <a:lstStyle/>
            <a:p>
              <a:endParaRPr/>
            </a:p>
          </p:txBody>
        </p:sp>
        <p:sp>
          <p:nvSpPr>
            <p:cNvPr id="2307" name="object 2310">
              <a:extLst>
                <a:ext uri="{FF2B5EF4-FFF2-40B4-BE49-F238E27FC236}">
                  <a16:creationId xmlns:a16="http://schemas.microsoft.com/office/drawing/2014/main" id="{61758BA9-4EE1-12EF-4C1A-BBED969F44FD}"/>
                </a:ext>
              </a:extLst>
            </p:cNvPr>
            <p:cNvSpPr/>
            <p:nvPr/>
          </p:nvSpPr>
          <p:spPr>
            <a:xfrm>
              <a:off x="6374556" y="2357612"/>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B1B3AC"/>
            </a:solidFill>
          </p:spPr>
          <p:txBody>
            <a:bodyPr wrap="square" lIns="0" tIns="0" rIns="0" bIns="0" rtlCol="0"/>
            <a:lstStyle/>
            <a:p>
              <a:endParaRPr/>
            </a:p>
          </p:txBody>
        </p:sp>
        <p:sp>
          <p:nvSpPr>
            <p:cNvPr id="2308" name="object 2311">
              <a:extLst>
                <a:ext uri="{FF2B5EF4-FFF2-40B4-BE49-F238E27FC236}">
                  <a16:creationId xmlns:a16="http://schemas.microsoft.com/office/drawing/2014/main" id="{C6B8B024-2F39-02A9-636A-2B23843ED99A}"/>
                </a:ext>
              </a:extLst>
            </p:cNvPr>
            <p:cNvSpPr/>
            <p:nvPr/>
          </p:nvSpPr>
          <p:spPr>
            <a:xfrm>
              <a:off x="6237650" y="2356740"/>
              <a:ext cx="635" cy="3810"/>
            </a:xfrm>
            <a:custGeom>
              <a:avLst/>
              <a:gdLst/>
              <a:ahLst/>
              <a:cxnLst/>
              <a:rect l="l" t="t" r="r" b="b"/>
              <a:pathLst>
                <a:path w="635" h="3810">
                  <a:moveTo>
                    <a:pt x="584" y="3467"/>
                  </a:moveTo>
                  <a:lnTo>
                    <a:pt x="0" y="2311"/>
                  </a:lnTo>
                  <a:lnTo>
                    <a:pt x="0" y="0"/>
                  </a:lnTo>
                  <a:lnTo>
                    <a:pt x="0" y="1155"/>
                  </a:lnTo>
                  <a:lnTo>
                    <a:pt x="584" y="3467"/>
                  </a:lnTo>
                  <a:close/>
                </a:path>
              </a:pathLst>
            </a:custGeom>
            <a:solidFill>
              <a:srgbClr val="A64E3C"/>
            </a:solidFill>
          </p:spPr>
          <p:txBody>
            <a:bodyPr wrap="square" lIns="0" tIns="0" rIns="0" bIns="0" rtlCol="0"/>
            <a:lstStyle/>
            <a:p>
              <a:endParaRPr/>
            </a:p>
          </p:txBody>
        </p:sp>
        <p:sp>
          <p:nvSpPr>
            <p:cNvPr id="2309" name="object 2312">
              <a:extLst>
                <a:ext uri="{FF2B5EF4-FFF2-40B4-BE49-F238E27FC236}">
                  <a16:creationId xmlns:a16="http://schemas.microsoft.com/office/drawing/2014/main" id="{A13C791A-4A5C-8ADE-42E5-E6190F7D0718}"/>
                </a:ext>
              </a:extLst>
            </p:cNvPr>
            <p:cNvSpPr/>
            <p:nvPr/>
          </p:nvSpPr>
          <p:spPr>
            <a:xfrm>
              <a:off x="6178156" y="2350097"/>
              <a:ext cx="1270" cy="9525"/>
            </a:xfrm>
            <a:custGeom>
              <a:avLst/>
              <a:gdLst/>
              <a:ahLst/>
              <a:cxnLst/>
              <a:rect l="l" t="t" r="r" b="b"/>
              <a:pathLst>
                <a:path w="1270" h="9525">
                  <a:moveTo>
                    <a:pt x="863" y="0"/>
                  </a:moveTo>
                  <a:lnTo>
                    <a:pt x="0" y="0"/>
                  </a:lnTo>
                  <a:lnTo>
                    <a:pt x="0" y="9525"/>
                  </a:lnTo>
                  <a:lnTo>
                    <a:pt x="863" y="9525"/>
                  </a:lnTo>
                  <a:lnTo>
                    <a:pt x="863" y="0"/>
                  </a:lnTo>
                  <a:close/>
                </a:path>
              </a:pathLst>
            </a:custGeom>
            <a:solidFill>
              <a:srgbClr val="A9ACAC"/>
            </a:solidFill>
          </p:spPr>
          <p:txBody>
            <a:bodyPr wrap="square" lIns="0" tIns="0" rIns="0" bIns="0" rtlCol="0"/>
            <a:lstStyle/>
            <a:p>
              <a:endParaRPr/>
            </a:p>
          </p:txBody>
        </p:sp>
        <p:sp>
          <p:nvSpPr>
            <p:cNvPr id="2310" name="object 2313">
              <a:extLst>
                <a:ext uri="{FF2B5EF4-FFF2-40B4-BE49-F238E27FC236}">
                  <a16:creationId xmlns:a16="http://schemas.microsoft.com/office/drawing/2014/main" id="{E8EE8487-68F9-77AD-6C47-8AD39D174CF7}"/>
                </a:ext>
              </a:extLst>
            </p:cNvPr>
            <p:cNvSpPr/>
            <p:nvPr/>
          </p:nvSpPr>
          <p:spPr>
            <a:xfrm>
              <a:off x="6179027" y="2343170"/>
              <a:ext cx="1270" cy="16510"/>
            </a:xfrm>
            <a:custGeom>
              <a:avLst/>
              <a:gdLst/>
              <a:ahLst/>
              <a:cxnLst/>
              <a:rect l="l" t="t" r="r" b="b"/>
              <a:pathLst>
                <a:path w="1270" h="16510">
                  <a:moveTo>
                    <a:pt x="0" y="0"/>
                  </a:moveTo>
                  <a:lnTo>
                    <a:pt x="0" y="16459"/>
                  </a:lnTo>
                  <a:lnTo>
                    <a:pt x="863" y="16459"/>
                  </a:lnTo>
                  <a:lnTo>
                    <a:pt x="0" y="0"/>
                  </a:lnTo>
                  <a:close/>
                </a:path>
              </a:pathLst>
            </a:custGeom>
            <a:solidFill>
              <a:srgbClr val="898C8D"/>
            </a:solidFill>
          </p:spPr>
          <p:txBody>
            <a:bodyPr wrap="square" lIns="0" tIns="0" rIns="0" bIns="0" rtlCol="0"/>
            <a:lstStyle/>
            <a:p>
              <a:endParaRPr/>
            </a:p>
          </p:txBody>
        </p:sp>
        <p:sp>
          <p:nvSpPr>
            <p:cNvPr id="2311" name="object 2314">
              <a:extLst>
                <a:ext uri="{FF2B5EF4-FFF2-40B4-BE49-F238E27FC236}">
                  <a16:creationId xmlns:a16="http://schemas.microsoft.com/office/drawing/2014/main" id="{AC6F05AC-EFD6-4DED-610F-D7DD48EF0C60}"/>
                </a:ext>
              </a:extLst>
            </p:cNvPr>
            <p:cNvSpPr/>
            <p:nvPr/>
          </p:nvSpPr>
          <p:spPr>
            <a:xfrm>
              <a:off x="6523582" y="2356746"/>
              <a:ext cx="1905" cy="3175"/>
            </a:xfrm>
            <a:custGeom>
              <a:avLst/>
              <a:gdLst/>
              <a:ahLst/>
              <a:cxnLst/>
              <a:rect l="l" t="t" r="r" b="b"/>
              <a:pathLst>
                <a:path w="1904" h="3175">
                  <a:moveTo>
                    <a:pt x="1155" y="0"/>
                  </a:moveTo>
                  <a:lnTo>
                    <a:pt x="584" y="863"/>
                  </a:lnTo>
                  <a:lnTo>
                    <a:pt x="292" y="1727"/>
                  </a:lnTo>
                  <a:lnTo>
                    <a:pt x="0" y="2882"/>
                  </a:lnTo>
                  <a:lnTo>
                    <a:pt x="1155" y="2882"/>
                  </a:lnTo>
                  <a:lnTo>
                    <a:pt x="1155" y="2311"/>
                  </a:lnTo>
                  <a:lnTo>
                    <a:pt x="1447" y="2311"/>
                  </a:lnTo>
                  <a:lnTo>
                    <a:pt x="1447" y="1435"/>
                  </a:lnTo>
                  <a:lnTo>
                    <a:pt x="1155" y="863"/>
                  </a:lnTo>
                  <a:lnTo>
                    <a:pt x="1155" y="0"/>
                  </a:lnTo>
                  <a:close/>
                </a:path>
              </a:pathLst>
            </a:custGeom>
            <a:solidFill>
              <a:srgbClr val="707476"/>
            </a:solidFill>
          </p:spPr>
          <p:txBody>
            <a:bodyPr wrap="square" lIns="0" tIns="0" rIns="0" bIns="0" rtlCol="0"/>
            <a:lstStyle/>
            <a:p>
              <a:endParaRPr/>
            </a:p>
          </p:txBody>
        </p:sp>
        <p:sp>
          <p:nvSpPr>
            <p:cNvPr id="2312" name="object 2315">
              <a:extLst>
                <a:ext uri="{FF2B5EF4-FFF2-40B4-BE49-F238E27FC236}">
                  <a16:creationId xmlns:a16="http://schemas.microsoft.com/office/drawing/2014/main" id="{8DF8C0CC-4B61-8B7B-E522-984B294D7879}"/>
                </a:ext>
              </a:extLst>
            </p:cNvPr>
            <p:cNvSpPr/>
            <p:nvPr/>
          </p:nvSpPr>
          <p:spPr>
            <a:xfrm>
              <a:off x="6237367" y="2353275"/>
              <a:ext cx="635" cy="5715"/>
            </a:xfrm>
            <a:custGeom>
              <a:avLst/>
              <a:gdLst/>
              <a:ahLst/>
              <a:cxnLst/>
              <a:rect l="l" t="t" r="r" b="b"/>
              <a:pathLst>
                <a:path w="635" h="5714">
                  <a:moveTo>
                    <a:pt x="0" y="0"/>
                  </a:moveTo>
                  <a:lnTo>
                    <a:pt x="0" y="3467"/>
                  </a:lnTo>
                  <a:lnTo>
                    <a:pt x="292" y="5486"/>
                  </a:lnTo>
                  <a:lnTo>
                    <a:pt x="292" y="1447"/>
                  </a:lnTo>
                  <a:lnTo>
                    <a:pt x="0" y="863"/>
                  </a:lnTo>
                  <a:lnTo>
                    <a:pt x="0" y="0"/>
                  </a:lnTo>
                  <a:close/>
                </a:path>
              </a:pathLst>
            </a:custGeom>
            <a:solidFill>
              <a:srgbClr val="AE9FA0"/>
            </a:solidFill>
          </p:spPr>
          <p:txBody>
            <a:bodyPr wrap="square" lIns="0" tIns="0" rIns="0" bIns="0" rtlCol="0"/>
            <a:lstStyle/>
            <a:p>
              <a:endParaRPr/>
            </a:p>
          </p:txBody>
        </p:sp>
        <p:sp>
          <p:nvSpPr>
            <p:cNvPr id="2313" name="object 2316">
              <a:extLst>
                <a:ext uri="{FF2B5EF4-FFF2-40B4-BE49-F238E27FC236}">
                  <a16:creationId xmlns:a16="http://schemas.microsoft.com/office/drawing/2014/main" id="{B2AE9A2C-BD60-8F26-3126-2AB2BD9531FE}"/>
                </a:ext>
              </a:extLst>
            </p:cNvPr>
            <p:cNvSpPr/>
            <p:nvPr/>
          </p:nvSpPr>
          <p:spPr>
            <a:xfrm>
              <a:off x="6244588" y="2357035"/>
              <a:ext cx="3175" cy="1905"/>
            </a:xfrm>
            <a:custGeom>
              <a:avLst/>
              <a:gdLst/>
              <a:ahLst/>
              <a:cxnLst/>
              <a:rect l="l" t="t" r="r" b="b"/>
              <a:pathLst>
                <a:path w="3175" h="1905">
                  <a:moveTo>
                    <a:pt x="584" y="0"/>
                  </a:moveTo>
                  <a:lnTo>
                    <a:pt x="292" y="571"/>
                  </a:lnTo>
                  <a:lnTo>
                    <a:pt x="0" y="1155"/>
                  </a:lnTo>
                  <a:lnTo>
                    <a:pt x="0" y="1727"/>
                  </a:lnTo>
                  <a:lnTo>
                    <a:pt x="863" y="1435"/>
                  </a:lnTo>
                  <a:lnTo>
                    <a:pt x="1727" y="1155"/>
                  </a:lnTo>
                  <a:lnTo>
                    <a:pt x="2603" y="863"/>
                  </a:lnTo>
                  <a:lnTo>
                    <a:pt x="1727" y="571"/>
                  </a:lnTo>
                  <a:lnTo>
                    <a:pt x="1155" y="279"/>
                  </a:lnTo>
                  <a:lnTo>
                    <a:pt x="584" y="0"/>
                  </a:lnTo>
                  <a:close/>
                </a:path>
              </a:pathLst>
            </a:custGeom>
            <a:solidFill>
              <a:srgbClr val="8C2F26"/>
            </a:solidFill>
          </p:spPr>
          <p:txBody>
            <a:bodyPr wrap="square" lIns="0" tIns="0" rIns="0" bIns="0" rtlCol="0"/>
            <a:lstStyle/>
            <a:p>
              <a:endParaRPr/>
            </a:p>
          </p:txBody>
        </p:sp>
        <p:sp>
          <p:nvSpPr>
            <p:cNvPr id="2314" name="object 2317">
              <a:extLst>
                <a:ext uri="{FF2B5EF4-FFF2-40B4-BE49-F238E27FC236}">
                  <a16:creationId xmlns:a16="http://schemas.microsoft.com/office/drawing/2014/main" id="{2D686CDB-EC80-C89B-0C56-A709EB1BDB7E}"/>
                </a:ext>
              </a:extLst>
            </p:cNvPr>
            <p:cNvSpPr/>
            <p:nvPr/>
          </p:nvSpPr>
          <p:spPr>
            <a:xfrm>
              <a:off x="6278091" y="2355879"/>
              <a:ext cx="2540" cy="3175"/>
            </a:xfrm>
            <a:custGeom>
              <a:avLst/>
              <a:gdLst/>
              <a:ahLst/>
              <a:cxnLst/>
              <a:rect l="l" t="t" r="r" b="b"/>
              <a:pathLst>
                <a:path w="2539" h="3175">
                  <a:moveTo>
                    <a:pt x="863" y="0"/>
                  </a:moveTo>
                  <a:lnTo>
                    <a:pt x="571" y="863"/>
                  </a:lnTo>
                  <a:lnTo>
                    <a:pt x="292" y="1727"/>
                  </a:lnTo>
                  <a:lnTo>
                    <a:pt x="0" y="2882"/>
                  </a:lnTo>
                  <a:lnTo>
                    <a:pt x="571" y="2311"/>
                  </a:lnTo>
                  <a:lnTo>
                    <a:pt x="2311" y="1727"/>
                  </a:lnTo>
                  <a:lnTo>
                    <a:pt x="1727" y="1155"/>
                  </a:lnTo>
                  <a:lnTo>
                    <a:pt x="1155" y="571"/>
                  </a:lnTo>
                  <a:lnTo>
                    <a:pt x="863" y="0"/>
                  </a:lnTo>
                  <a:close/>
                </a:path>
              </a:pathLst>
            </a:custGeom>
            <a:solidFill>
              <a:srgbClr val="DDCFC7"/>
            </a:solidFill>
          </p:spPr>
          <p:txBody>
            <a:bodyPr wrap="square" lIns="0" tIns="0" rIns="0" bIns="0" rtlCol="0"/>
            <a:lstStyle/>
            <a:p>
              <a:endParaRPr/>
            </a:p>
          </p:txBody>
        </p:sp>
        <p:sp>
          <p:nvSpPr>
            <p:cNvPr id="2315" name="object 2318">
              <a:extLst>
                <a:ext uri="{FF2B5EF4-FFF2-40B4-BE49-F238E27FC236}">
                  <a16:creationId xmlns:a16="http://schemas.microsoft.com/office/drawing/2014/main" id="{8C11ADD1-581D-D722-96FB-FF41D223CB82}"/>
                </a:ext>
              </a:extLst>
            </p:cNvPr>
            <p:cNvSpPr/>
            <p:nvPr/>
          </p:nvSpPr>
          <p:spPr>
            <a:xfrm>
              <a:off x="6524735" y="2354426"/>
              <a:ext cx="635" cy="3810"/>
            </a:xfrm>
            <a:custGeom>
              <a:avLst/>
              <a:gdLst/>
              <a:ahLst/>
              <a:cxnLst/>
              <a:rect l="l" t="t" r="r" b="b"/>
              <a:pathLst>
                <a:path w="634" h="3810">
                  <a:moveTo>
                    <a:pt x="292" y="0"/>
                  </a:moveTo>
                  <a:lnTo>
                    <a:pt x="0" y="584"/>
                  </a:lnTo>
                  <a:lnTo>
                    <a:pt x="0" y="3187"/>
                  </a:lnTo>
                  <a:lnTo>
                    <a:pt x="292" y="3759"/>
                  </a:lnTo>
                  <a:lnTo>
                    <a:pt x="292" y="0"/>
                  </a:lnTo>
                  <a:close/>
                </a:path>
              </a:pathLst>
            </a:custGeom>
            <a:solidFill>
              <a:srgbClr val="C4C5C5"/>
            </a:solidFill>
          </p:spPr>
          <p:txBody>
            <a:bodyPr wrap="square" lIns="0" tIns="0" rIns="0" bIns="0" rtlCol="0"/>
            <a:lstStyle/>
            <a:p>
              <a:endParaRPr/>
            </a:p>
          </p:txBody>
        </p:sp>
        <p:sp>
          <p:nvSpPr>
            <p:cNvPr id="2316" name="object 2319">
              <a:extLst>
                <a:ext uri="{FF2B5EF4-FFF2-40B4-BE49-F238E27FC236}">
                  <a16:creationId xmlns:a16="http://schemas.microsoft.com/office/drawing/2014/main" id="{D5DF89FB-1FD1-FB74-2AD2-5C80888FFC72}"/>
                </a:ext>
              </a:extLst>
            </p:cNvPr>
            <p:cNvSpPr/>
            <p:nvPr/>
          </p:nvSpPr>
          <p:spPr>
            <a:xfrm>
              <a:off x="6266538" y="2350099"/>
              <a:ext cx="2540" cy="6985"/>
            </a:xfrm>
            <a:custGeom>
              <a:avLst/>
              <a:gdLst/>
              <a:ahLst/>
              <a:cxnLst/>
              <a:rect l="l" t="t" r="r" b="b"/>
              <a:pathLst>
                <a:path w="2539" h="6985">
                  <a:moveTo>
                    <a:pt x="2019" y="0"/>
                  </a:moveTo>
                  <a:lnTo>
                    <a:pt x="0" y="0"/>
                  </a:lnTo>
                  <a:lnTo>
                    <a:pt x="0" y="6642"/>
                  </a:lnTo>
                  <a:lnTo>
                    <a:pt x="1155" y="6642"/>
                  </a:lnTo>
                  <a:lnTo>
                    <a:pt x="1447" y="5486"/>
                  </a:lnTo>
                  <a:lnTo>
                    <a:pt x="2019" y="3759"/>
                  </a:lnTo>
                  <a:lnTo>
                    <a:pt x="2019" y="0"/>
                  </a:lnTo>
                  <a:close/>
                </a:path>
              </a:pathLst>
            </a:custGeom>
            <a:solidFill>
              <a:srgbClr val="DC8772"/>
            </a:solidFill>
          </p:spPr>
          <p:txBody>
            <a:bodyPr wrap="square" lIns="0" tIns="0" rIns="0" bIns="0" rtlCol="0"/>
            <a:lstStyle/>
            <a:p>
              <a:endParaRPr/>
            </a:p>
          </p:txBody>
        </p:sp>
        <p:sp>
          <p:nvSpPr>
            <p:cNvPr id="2317" name="object 2320">
              <a:extLst>
                <a:ext uri="{FF2B5EF4-FFF2-40B4-BE49-F238E27FC236}">
                  <a16:creationId xmlns:a16="http://schemas.microsoft.com/office/drawing/2014/main" id="{0870C59A-BB06-03AA-BD72-E0A776355A78}"/>
                </a:ext>
              </a:extLst>
            </p:cNvPr>
            <p:cNvSpPr/>
            <p:nvPr/>
          </p:nvSpPr>
          <p:spPr>
            <a:xfrm>
              <a:off x="6289641" y="2255657"/>
              <a:ext cx="8890" cy="101600"/>
            </a:xfrm>
            <a:custGeom>
              <a:avLst/>
              <a:gdLst/>
              <a:ahLst/>
              <a:cxnLst/>
              <a:rect l="l" t="t" r="r" b="b"/>
              <a:pathLst>
                <a:path w="8889" h="101600">
                  <a:moveTo>
                    <a:pt x="0" y="0"/>
                  </a:moveTo>
                  <a:lnTo>
                    <a:pt x="689" y="25339"/>
                  </a:lnTo>
                  <a:lnTo>
                    <a:pt x="2489" y="50649"/>
                  </a:lnTo>
                  <a:lnTo>
                    <a:pt x="4993" y="75904"/>
                  </a:lnTo>
                  <a:lnTo>
                    <a:pt x="7797" y="101079"/>
                  </a:lnTo>
                  <a:lnTo>
                    <a:pt x="7797" y="60655"/>
                  </a:lnTo>
                  <a:lnTo>
                    <a:pt x="6070" y="59778"/>
                  </a:lnTo>
                  <a:lnTo>
                    <a:pt x="8369" y="54876"/>
                  </a:lnTo>
                  <a:lnTo>
                    <a:pt x="4038" y="46786"/>
                  </a:lnTo>
                  <a:lnTo>
                    <a:pt x="4914" y="40436"/>
                  </a:lnTo>
                  <a:lnTo>
                    <a:pt x="2895" y="40436"/>
                  </a:lnTo>
                  <a:lnTo>
                    <a:pt x="0" y="0"/>
                  </a:lnTo>
                  <a:close/>
                </a:path>
              </a:pathLst>
            </a:custGeom>
            <a:solidFill>
              <a:srgbClr val="E2BEB2"/>
            </a:solidFill>
          </p:spPr>
          <p:txBody>
            <a:bodyPr wrap="square" lIns="0" tIns="0" rIns="0" bIns="0" rtlCol="0"/>
            <a:lstStyle/>
            <a:p>
              <a:endParaRPr/>
            </a:p>
          </p:txBody>
        </p:sp>
        <p:sp>
          <p:nvSpPr>
            <p:cNvPr id="2318" name="object 2321">
              <a:extLst>
                <a:ext uri="{FF2B5EF4-FFF2-40B4-BE49-F238E27FC236}">
                  <a16:creationId xmlns:a16="http://schemas.microsoft.com/office/drawing/2014/main" id="{C1878034-8DDA-B2B0-E573-FA88AA34B422}"/>
                </a:ext>
              </a:extLst>
            </p:cNvPr>
            <p:cNvSpPr/>
            <p:nvPr/>
          </p:nvSpPr>
          <p:spPr>
            <a:xfrm>
              <a:off x="6237364" y="2350097"/>
              <a:ext cx="2540" cy="5080"/>
            </a:xfrm>
            <a:custGeom>
              <a:avLst/>
              <a:gdLst/>
              <a:ahLst/>
              <a:cxnLst/>
              <a:rect l="l" t="t" r="r" b="b"/>
              <a:pathLst>
                <a:path w="2539" h="5080">
                  <a:moveTo>
                    <a:pt x="584" y="0"/>
                  </a:moveTo>
                  <a:lnTo>
                    <a:pt x="0" y="0"/>
                  </a:lnTo>
                  <a:lnTo>
                    <a:pt x="0" y="4051"/>
                  </a:lnTo>
                  <a:lnTo>
                    <a:pt x="292" y="4622"/>
                  </a:lnTo>
                  <a:lnTo>
                    <a:pt x="863" y="3175"/>
                  </a:lnTo>
                  <a:lnTo>
                    <a:pt x="1447" y="1739"/>
                  </a:lnTo>
                  <a:lnTo>
                    <a:pt x="2019" y="584"/>
                  </a:lnTo>
                  <a:lnTo>
                    <a:pt x="1155" y="292"/>
                  </a:lnTo>
                  <a:lnTo>
                    <a:pt x="584" y="0"/>
                  </a:lnTo>
                  <a:close/>
                </a:path>
              </a:pathLst>
            </a:custGeom>
            <a:solidFill>
              <a:srgbClr val="A33F31"/>
            </a:solidFill>
          </p:spPr>
          <p:txBody>
            <a:bodyPr wrap="square" lIns="0" tIns="0" rIns="0" bIns="0" rtlCol="0"/>
            <a:lstStyle/>
            <a:p>
              <a:endParaRPr/>
            </a:p>
          </p:txBody>
        </p:sp>
        <p:sp>
          <p:nvSpPr>
            <p:cNvPr id="2319" name="object 2322">
              <a:extLst>
                <a:ext uri="{FF2B5EF4-FFF2-40B4-BE49-F238E27FC236}">
                  <a16:creationId xmlns:a16="http://schemas.microsoft.com/office/drawing/2014/main" id="{86859001-30E8-7A38-87D1-D49CB98D7751}"/>
                </a:ext>
              </a:extLst>
            </p:cNvPr>
            <p:cNvSpPr/>
            <p:nvPr/>
          </p:nvSpPr>
          <p:spPr>
            <a:xfrm>
              <a:off x="6241624" y="2326995"/>
              <a:ext cx="6350" cy="27940"/>
            </a:xfrm>
            <a:custGeom>
              <a:avLst/>
              <a:gdLst/>
              <a:ahLst/>
              <a:cxnLst/>
              <a:rect l="l" t="t" r="r" b="b"/>
              <a:pathLst>
                <a:path w="6350" h="27939">
                  <a:moveTo>
                    <a:pt x="361" y="0"/>
                  </a:moveTo>
                  <a:lnTo>
                    <a:pt x="0" y="6685"/>
                  </a:lnTo>
                  <a:lnTo>
                    <a:pt x="691" y="13862"/>
                  </a:lnTo>
                  <a:lnTo>
                    <a:pt x="2964" y="27724"/>
                  </a:lnTo>
                  <a:lnTo>
                    <a:pt x="3828" y="27724"/>
                  </a:lnTo>
                  <a:lnTo>
                    <a:pt x="3828" y="25996"/>
                  </a:lnTo>
                  <a:lnTo>
                    <a:pt x="5847" y="25996"/>
                  </a:lnTo>
                  <a:lnTo>
                    <a:pt x="5115" y="19211"/>
                  </a:lnTo>
                  <a:lnTo>
                    <a:pt x="3866" y="12888"/>
                  </a:lnTo>
                  <a:lnTo>
                    <a:pt x="2236" y="6621"/>
                  </a:lnTo>
                  <a:lnTo>
                    <a:pt x="361" y="0"/>
                  </a:lnTo>
                  <a:close/>
                </a:path>
              </a:pathLst>
            </a:custGeom>
            <a:solidFill>
              <a:srgbClr val="8C2F26"/>
            </a:solidFill>
          </p:spPr>
          <p:txBody>
            <a:bodyPr wrap="square" lIns="0" tIns="0" rIns="0" bIns="0" rtlCol="0"/>
            <a:lstStyle/>
            <a:p>
              <a:endParaRPr/>
            </a:p>
          </p:txBody>
        </p:sp>
        <p:sp>
          <p:nvSpPr>
            <p:cNvPr id="2320" name="object 2323">
              <a:extLst>
                <a:ext uri="{FF2B5EF4-FFF2-40B4-BE49-F238E27FC236}">
                  <a16:creationId xmlns:a16="http://schemas.microsoft.com/office/drawing/2014/main" id="{F82C2B6C-57C8-6026-A651-3E3C793B74AE}"/>
                </a:ext>
              </a:extLst>
            </p:cNvPr>
            <p:cNvSpPr/>
            <p:nvPr/>
          </p:nvSpPr>
          <p:spPr>
            <a:xfrm>
              <a:off x="6259029" y="2352992"/>
              <a:ext cx="1905" cy="1905"/>
            </a:xfrm>
            <a:custGeom>
              <a:avLst/>
              <a:gdLst/>
              <a:ahLst/>
              <a:cxnLst/>
              <a:rect l="l" t="t" r="r" b="b"/>
              <a:pathLst>
                <a:path w="1904" h="1905">
                  <a:moveTo>
                    <a:pt x="1727" y="0"/>
                  </a:moveTo>
                  <a:lnTo>
                    <a:pt x="0" y="0"/>
                  </a:lnTo>
                  <a:lnTo>
                    <a:pt x="0" y="1727"/>
                  </a:lnTo>
                  <a:lnTo>
                    <a:pt x="1727" y="1727"/>
                  </a:lnTo>
                  <a:lnTo>
                    <a:pt x="1727" y="0"/>
                  </a:lnTo>
                  <a:close/>
                </a:path>
              </a:pathLst>
            </a:custGeom>
            <a:solidFill>
              <a:srgbClr val="8B3731"/>
            </a:solidFill>
          </p:spPr>
          <p:txBody>
            <a:bodyPr wrap="square" lIns="0" tIns="0" rIns="0" bIns="0" rtlCol="0"/>
            <a:lstStyle/>
            <a:p>
              <a:endParaRPr/>
            </a:p>
          </p:txBody>
        </p:sp>
        <p:sp>
          <p:nvSpPr>
            <p:cNvPr id="2321" name="object 2324">
              <a:extLst>
                <a:ext uri="{FF2B5EF4-FFF2-40B4-BE49-F238E27FC236}">
                  <a16:creationId xmlns:a16="http://schemas.microsoft.com/office/drawing/2014/main" id="{A90F3CE2-7361-455D-8C2F-692D16C28F19}"/>
                </a:ext>
              </a:extLst>
            </p:cNvPr>
            <p:cNvSpPr/>
            <p:nvPr/>
          </p:nvSpPr>
          <p:spPr>
            <a:xfrm>
              <a:off x="6264808" y="2327859"/>
              <a:ext cx="5080" cy="27305"/>
            </a:xfrm>
            <a:custGeom>
              <a:avLst/>
              <a:gdLst/>
              <a:ahLst/>
              <a:cxnLst/>
              <a:rect l="l" t="t" r="r" b="b"/>
              <a:pathLst>
                <a:path w="5079" h="27305">
                  <a:moveTo>
                    <a:pt x="4622" y="0"/>
                  </a:moveTo>
                  <a:lnTo>
                    <a:pt x="3746" y="0"/>
                  </a:lnTo>
                  <a:lnTo>
                    <a:pt x="2882" y="14439"/>
                  </a:lnTo>
                  <a:lnTo>
                    <a:pt x="2019" y="14439"/>
                  </a:lnTo>
                  <a:lnTo>
                    <a:pt x="863" y="15024"/>
                  </a:lnTo>
                  <a:lnTo>
                    <a:pt x="2311" y="16459"/>
                  </a:lnTo>
                  <a:lnTo>
                    <a:pt x="2311" y="18199"/>
                  </a:lnTo>
                  <a:lnTo>
                    <a:pt x="571" y="18770"/>
                  </a:lnTo>
                  <a:lnTo>
                    <a:pt x="0" y="21082"/>
                  </a:lnTo>
                  <a:lnTo>
                    <a:pt x="279" y="22529"/>
                  </a:lnTo>
                  <a:lnTo>
                    <a:pt x="863" y="25996"/>
                  </a:lnTo>
                  <a:lnTo>
                    <a:pt x="863" y="26860"/>
                  </a:lnTo>
                  <a:lnTo>
                    <a:pt x="1727" y="26860"/>
                  </a:lnTo>
                  <a:lnTo>
                    <a:pt x="1727" y="22237"/>
                  </a:lnTo>
                  <a:lnTo>
                    <a:pt x="3746" y="22237"/>
                  </a:lnTo>
                  <a:lnTo>
                    <a:pt x="3174" y="20510"/>
                  </a:lnTo>
                  <a:lnTo>
                    <a:pt x="4622" y="5778"/>
                  </a:lnTo>
                  <a:lnTo>
                    <a:pt x="4622" y="0"/>
                  </a:lnTo>
                  <a:close/>
                </a:path>
              </a:pathLst>
            </a:custGeom>
            <a:solidFill>
              <a:srgbClr val="C77662"/>
            </a:solidFill>
          </p:spPr>
          <p:txBody>
            <a:bodyPr wrap="square" lIns="0" tIns="0" rIns="0" bIns="0" rtlCol="0"/>
            <a:lstStyle/>
            <a:p>
              <a:endParaRPr/>
            </a:p>
          </p:txBody>
        </p:sp>
        <p:sp>
          <p:nvSpPr>
            <p:cNvPr id="2322" name="object 2325">
              <a:extLst>
                <a:ext uri="{FF2B5EF4-FFF2-40B4-BE49-F238E27FC236}">
                  <a16:creationId xmlns:a16="http://schemas.microsoft.com/office/drawing/2014/main" id="{692F4826-FEA5-163C-FD50-5E2FA06393F4}"/>
                </a:ext>
              </a:extLst>
            </p:cNvPr>
            <p:cNvSpPr/>
            <p:nvPr/>
          </p:nvSpPr>
          <p:spPr>
            <a:xfrm>
              <a:off x="6368349" y="2324971"/>
              <a:ext cx="2540" cy="29845"/>
            </a:xfrm>
            <a:custGeom>
              <a:avLst/>
              <a:gdLst/>
              <a:ahLst/>
              <a:cxnLst/>
              <a:rect l="l" t="t" r="r" b="b"/>
              <a:pathLst>
                <a:path w="2539" h="29844">
                  <a:moveTo>
                    <a:pt x="1294" y="0"/>
                  </a:moveTo>
                  <a:lnTo>
                    <a:pt x="469" y="10195"/>
                  </a:lnTo>
                  <a:lnTo>
                    <a:pt x="74" y="16602"/>
                  </a:lnTo>
                  <a:lnTo>
                    <a:pt x="0" y="21927"/>
                  </a:lnTo>
                  <a:lnTo>
                    <a:pt x="139" y="28879"/>
                  </a:lnTo>
                  <a:lnTo>
                    <a:pt x="1294" y="29463"/>
                  </a:lnTo>
                  <a:lnTo>
                    <a:pt x="2171" y="29743"/>
                  </a:lnTo>
                  <a:lnTo>
                    <a:pt x="2171" y="23977"/>
                  </a:lnTo>
                  <a:lnTo>
                    <a:pt x="1879" y="22529"/>
                  </a:lnTo>
                  <a:lnTo>
                    <a:pt x="1294" y="20218"/>
                  </a:lnTo>
                  <a:lnTo>
                    <a:pt x="1294" y="0"/>
                  </a:lnTo>
                  <a:close/>
                </a:path>
              </a:pathLst>
            </a:custGeom>
            <a:solidFill>
              <a:srgbClr val="9C342B"/>
            </a:solidFill>
          </p:spPr>
          <p:txBody>
            <a:bodyPr wrap="square" lIns="0" tIns="0" rIns="0" bIns="0" rtlCol="0"/>
            <a:lstStyle/>
            <a:p>
              <a:endParaRPr/>
            </a:p>
          </p:txBody>
        </p:sp>
        <p:sp>
          <p:nvSpPr>
            <p:cNvPr id="2323" name="object 2326">
              <a:extLst>
                <a:ext uri="{FF2B5EF4-FFF2-40B4-BE49-F238E27FC236}">
                  <a16:creationId xmlns:a16="http://schemas.microsoft.com/office/drawing/2014/main" id="{E79B2E35-1F37-DAA7-4EAC-922C9FF020DC}"/>
                </a:ext>
              </a:extLst>
            </p:cNvPr>
            <p:cNvSpPr/>
            <p:nvPr/>
          </p:nvSpPr>
          <p:spPr>
            <a:xfrm>
              <a:off x="6264805" y="2348938"/>
              <a:ext cx="1270" cy="5080"/>
            </a:xfrm>
            <a:custGeom>
              <a:avLst/>
              <a:gdLst/>
              <a:ahLst/>
              <a:cxnLst/>
              <a:rect l="l" t="t" r="r" b="b"/>
              <a:pathLst>
                <a:path w="1270" h="5080">
                  <a:moveTo>
                    <a:pt x="0" y="0"/>
                  </a:moveTo>
                  <a:lnTo>
                    <a:pt x="0" y="4914"/>
                  </a:lnTo>
                  <a:lnTo>
                    <a:pt x="863" y="4914"/>
                  </a:lnTo>
                  <a:lnTo>
                    <a:pt x="571" y="3187"/>
                  </a:lnTo>
                  <a:lnTo>
                    <a:pt x="292" y="1447"/>
                  </a:lnTo>
                  <a:lnTo>
                    <a:pt x="0" y="0"/>
                  </a:lnTo>
                  <a:close/>
                </a:path>
              </a:pathLst>
            </a:custGeom>
            <a:solidFill>
              <a:srgbClr val="B7654F"/>
            </a:solidFill>
          </p:spPr>
          <p:txBody>
            <a:bodyPr wrap="square" lIns="0" tIns="0" rIns="0" bIns="0" rtlCol="0"/>
            <a:lstStyle/>
            <a:p>
              <a:endParaRPr/>
            </a:p>
          </p:txBody>
        </p:sp>
        <p:sp>
          <p:nvSpPr>
            <p:cNvPr id="2324" name="object 2327">
              <a:extLst>
                <a:ext uri="{FF2B5EF4-FFF2-40B4-BE49-F238E27FC236}">
                  <a16:creationId xmlns:a16="http://schemas.microsoft.com/office/drawing/2014/main" id="{FF793E9D-F5B5-9AD1-FBDC-0617E44E8BD8}"/>
                </a:ext>
              </a:extLst>
            </p:cNvPr>
            <p:cNvSpPr/>
            <p:nvPr/>
          </p:nvSpPr>
          <p:spPr>
            <a:xfrm>
              <a:off x="6317661" y="2347211"/>
              <a:ext cx="3810" cy="6985"/>
            </a:xfrm>
            <a:custGeom>
              <a:avLst/>
              <a:gdLst/>
              <a:ahLst/>
              <a:cxnLst/>
              <a:rect l="l" t="t" r="r" b="b"/>
              <a:pathLst>
                <a:path w="3810" h="6985">
                  <a:moveTo>
                    <a:pt x="2298" y="0"/>
                  </a:moveTo>
                  <a:lnTo>
                    <a:pt x="1447" y="1447"/>
                  </a:lnTo>
                  <a:lnTo>
                    <a:pt x="571" y="3175"/>
                  </a:lnTo>
                  <a:lnTo>
                    <a:pt x="0" y="4914"/>
                  </a:lnTo>
                  <a:lnTo>
                    <a:pt x="1727" y="6070"/>
                  </a:lnTo>
                  <a:lnTo>
                    <a:pt x="2882" y="6642"/>
                  </a:lnTo>
                  <a:lnTo>
                    <a:pt x="3174" y="5778"/>
                  </a:lnTo>
                  <a:lnTo>
                    <a:pt x="3746" y="4622"/>
                  </a:lnTo>
                  <a:lnTo>
                    <a:pt x="2019" y="3759"/>
                  </a:lnTo>
                  <a:lnTo>
                    <a:pt x="2019" y="1155"/>
                  </a:lnTo>
                  <a:lnTo>
                    <a:pt x="2298" y="0"/>
                  </a:lnTo>
                  <a:close/>
                </a:path>
              </a:pathLst>
            </a:custGeom>
            <a:solidFill>
              <a:srgbClr val="A7473A"/>
            </a:solidFill>
          </p:spPr>
          <p:txBody>
            <a:bodyPr wrap="square" lIns="0" tIns="0" rIns="0" bIns="0" rtlCol="0"/>
            <a:lstStyle/>
            <a:p>
              <a:endParaRPr/>
            </a:p>
          </p:txBody>
        </p:sp>
        <p:sp>
          <p:nvSpPr>
            <p:cNvPr id="2325" name="object 2328">
              <a:extLst>
                <a:ext uri="{FF2B5EF4-FFF2-40B4-BE49-F238E27FC236}">
                  <a16:creationId xmlns:a16="http://schemas.microsoft.com/office/drawing/2014/main" id="{F2D781BB-A13A-043E-DF6C-6CB52D9BCFF7}"/>
                </a:ext>
              </a:extLst>
            </p:cNvPr>
            <p:cNvSpPr/>
            <p:nvPr/>
          </p:nvSpPr>
          <p:spPr>
            <a:xfrm>
              <a:off x="6403438" y="2334498"/>
              <a:ext cx="1270" cy="19685"/>
            </a:xfrm>
            <a:custGeom>
              <a:avLst/>
              <a:gdLst/>
              <a:ahLst/>
              <a:cxnLst/>
              <a:rect l="l" t="t" r="r" b="b"/>
              <a:pathLst>
                <a:path w="1270" h="19685">
                  <a:moveTo>
                    <a:pt x="863" y="0"/>
                  </a:moveTo>
                  <a:lnTo>
                    <a:pt x="0" y="0"/>
                  </a:lnTo>
                  <a:lnTo>
                    <a:pt x="0" y="19354"/>
                  </a:lnTo>
                  <a:lnTo>
                    <a:pt x="863" y="19354"/>
                  </a:lnTo>
                  <a:lnTo>
                    <a:pt x="863" y="0"/>
                  </a:lnTo>
                  <a:close/>
                </a:path>
              </a:pathLst>
            </a:custGeom>
            <a:solidFill>
              <a:srgbClr val="89848D"/>
            </a:solidFill>
          </p:spPr>
          <p:txBody>
            <a:bodyPr wrap="square" lIns="0" tIns="0" rIns="0" bIns="0" rtlCol="0"/>
            <a:lstStyle/>
            <a:p>
              <a:endParaRPr/>
            </a:p>
          </p:txBody>
        </p:sp>
        <p:sp>
          <p:nvSpPr>
            <p:cNvPr id="2326" name="object 2329">
              <a:extLst>
                <a:ext uri="{FF2B5EF4-FFF2-40B4-BE49-F238E27FC236}">
                  <a16:creationId xmlns:a16="http://schemas.microsoft.com/office/drawing/2014/main" id="{42D6D819-A94E-3D91-FE2B-8AE809EF6BD7}"/>
                </a:ext>
              </a:extLst>
            </p:cNvPr>
            <p:cNvSpPr/>
            <p:nvPr/>
          </p:nvSpPr>
          <p:spPr>
            <a:xfrm>
              <a:off x="6239675" y="2293207"/>
              <a:ext cx="19685" cy="60325"/>
            </a:xfrm>
            <a:custGeom>
              <a:avLst/>
              <a:gdLst/>
              <a:ahLst/>
              <a:cxnLst/>
              <a:rect l="l" t="t" r="r" b="b"/>
              <a:pathLst>
                <a:path w="19685" h="60325">
                  <a:moveTo>
                    <a:pt x="18395" y="45631"/>
                  </a:moveTo>
                  <a:lnTo>
                    <a:pt x="11264" y="45631"/>
                  </a:lnTo>
                  <a:lnTo>
                    <a:pt x="16471" y="54863"/>
                  </a:lnTo>
                  <a:lnTo>
                    <a:pt x="19354" y="59778"/>
                  </a:lnTo>
                  <a:lnTo>
                    <a:pt x="19684" y="51447"/>
                  </a:lnTo>
                  <a:lnTo>
                    <a:pt x="18395" y="45631"/>
                  </a:lnTo>
                  <a:close/>
                </a:path>
                <a:path w="19685" h="60325">
                  <a:moveTo>
                    <a:pt x="2019" y="0"/>
                  </a:moveTo>
                  <a:lnTo>
                    <a:pt x="0" y="0"/>
                  </a:lnTo>
                  <a:lnTo>
                    <a:pt x="1435" y="11818"/>
                  </a:lnTo>
                  <a:lnTo>
                    <a:pt x="3684" y="23533"/>
                  </a:lnTo>
                  <a:lnTo>
                    <a:pt x="6259" y="35247"/>
                  </a:lnTo>
                  <a:lnTo>
                    <a:pt x="8674" y="47066"/>
                  </a:lnTo>
                  <a:lnTo>
                    <a:pt x="10693" y="47066"/>
                  </a:lnTo>
                  <a:lnTo>
                    <a:pt x="11264" y="45631"/>
                  </a:lnTo>
                  <a:lnTo>
                    <a:pt x="18395" y="45631"/>
                  </a:lnTo>
                  <a:lnTo>
                    <a:pt x="5918" y="5765"/>
                  </a:lnTo>
                  <a:lnTo>
                    <a:pt x="2311" y="5765"/>
                  </a:lnTo>
                  <a:lnTo>
                    <a:pt x="3175" y="2882"/>
                  </a:lnTo>
                  <a:lnTo>
                    <a:pt x="1155" y="2019"/>
                  </a:lnTo>
                  <a:lnTo>
                    <a:pt x="1447" y="1155"/>
                  </a:lnTo>
                  <a:lnTo>
                    <a:pt x="2019" y="0"/>
                  </a:lnTo>
                  <a:close/>
                </a:path>
                <a:path w="19685" h="60325">
                  <a:moveTo>
                    <a:pt x="4914" y="2882"/>
                  </a:moveTo>
                  <a:lnTo>
                    <a:pt x="3759" y="2882"/>
                  </a:lnTo>
                  <a:lnTo>
                    <a:pt x="3759" y="5765"/>
                  </a:lnTo>
                  <a:lnTo>
                    <a:pt x="5918" y="5765"/>
                  </a:lnTo>
                  <a:lnTo>
                    <a:pt x="4914" y="2882"/>
                  </a:lnTo>
                  <a:close/>
                </a:path>
              </a:pathLst>
            </a:custGeom>
            <a:solidFill>
              <a:srgbClr val="8C2F26"/>
            </a:solidFill>
          </p:spPr>
          <p:txBody>
            <a:bodyPr wrap="square" lIns="0" tIns="0" rIns="0" bIns="0" rtlCol="0"/>
            <a:lstStyle/>
            <a:p>
              <a:endParaRPr/>
            </a:p>
          </p:txBody>
        </p:sp>
        <p:sp>
          <p:nvSpPr>
            <p:cNvPr id="2327" name="object 2330">
              <a:extLst>
                <a:ext uri="{FF2B5EF4-FFF2-40B4-BE49-F238E27FC236}">
                  <a16:creationId xmlns:a16="http://schemas.microsoft.com/office/drawing/2014/main" id="{52B7092D-F27F-A337-505C-9A0AFB25EAB8}"/>
                </a:ext>
              </a:extLst>
            </p:cNvPr>
            <p:cNvSpPr/>
            <p:nvPr/>
          </p:nvSpPr>
          <p:spPr>
            <a:xfrm>
              <a:off x="6263650" y="2348943"/>
              <a:ext cx="1270" cy="4445"/>
            </a:xfrm>
            <a:custGeom>
              <a:avLst/>
              <a:gdLst/>
              <a:ahLst/>
              <a:cxnLst/>
              <a:rect l="l" t="t" r="r" b="b"/>
              <a:pathLst>
                <a:path w="1270" h="4444">
                  <a:moveTo>
                    <a:pt x="1155" y="0"/>
                  </a:moveTo>
                  <a:lnTo>
                    <a:pt x="0" y="0"/>
                  </a:lnTo>
                  <a:lnTo>
                    <a:pt x="292" y="1155"/>
                  </a:lnTo>
                  <a:lnTo>
                    <a:pt x="571" y="2603"/>
                  </a:lnTo>
                  <a:lnTo>
                    <a:pt x="1155" y="4038"/>
                  </a:lnTo>
                  <a:lnTo>
                    <a:pt x="1155" y="0"/>
                  </a:lnTo>
                  <a:close/>
                </a:path>
              </a:pathLst>
            </a:custGeom>
            <a:solidFill>
              <a:srgbClr val="A64E3C"/>
            </a:solidFill>
          </p:spPr>
          <p:txBody>
            <a:bodyPr wrap="square" lIns="0" tIns="0" rIns="0" bIns="0" rtlCol="0"/>
            <a:lstStyle/>
            <a:p>
              <a:endParaRPr/>
            </a:p>
          </p:txBody>
        </p:sp>
        <p:sp>
          <p:nvSpPr>
            <p:cNvPr id="2328" name="object 2331">
              <a:extLst>
                <a:ext uri="{FF2B5EF4-FFF2-40B4-BE49-F238E27FC236}">
                  <a16:creationId xmlns:a16="http://schemas.microsoft.com/office/drawing/2014/main" id="{6A37F66C-14F8-96B1-F1FB-178FF47C6508}"/>
                </a:ext>
              </a:extLst>
            </p:cNvPr>
            <p:cNvSpPr/>
            <p:nvPr/>
          </p:nvSpPr>
          <p:spPr>
            <a:xfrm>
              <a:off x="6268561" y="2348071"/>
              <a:ext cx="3175" cy="5080"/>
            </a:xfrm>
            <a:custGeom>
              <a:avLst/>
              <a:gdLst/>
              <a:ahLst/>
              <a:cxnLst/>
              <a:rect l="l" t="t" r="r" b="b"/>
              <a:pathLst>
                <a:path w="3175" h="5080">
                  <a:moveTo>
                    <a:pt x="2882" y="0"/>
                  </a:moveTo>
                  <a:lnTo>
                    <a:pt x="1727" y="584"/>
                  </a:lnTo>
                  <a:lnTo>
                    <a:pt x="863" y="1155"/>
                  </a:lnTo>
                  <a:lnTo>
                    <a:pt x="0" y="2031"/>
                  </a:lnTo>
                  <a:lnTo>
                    <a:pt x="0" y="4914"/>
                  </a:lnTo>
                  <a:lnTo>
                    <a:pt x="1727" y="1447"/>
                  </a:lnTo>
                  <a:lnTo>
                    <a:pt x="2882" y="0"/>
                  </a:lnTo>
                  <a:close/>
                </a:path>
              </a:pathLst>
            </a:custGeom>
            <a:solidFill>
              <a:srgbClr val="CB8F83"/>
            </a:solidFill>
          </p:spPr>
          <p:txBody>
            <a:bodyPr wrap="square" lIns="0" tIns="0" rIns="0" bIns="0" rtlCol="0"/>
            <a:lstStyle/>
            <a:p>
              <a:endParaRPr/>
            </a:p>
          </p:txBody>
        </p:sp>
        <p:sp>
          <p:nvSpPr>
            <p:cNvPr id="2329" name="object 2332">
              <a:extLst>
                <a:ext uri="{FF2B5EF4-FFF2-40B4-BE49-F238E27FC236}">
                  <a16:creationId xmlns:a16="http://schemas.microsoft.com/office/drawing/2014/main" id="{AF6C6764-552F-C020-59EF-02DBC7B7E616}"/>
                </a:ext>
              </a:extLst>
            </p:cNvPr>
            <p:cNvSpPr/>
            <p:nvPr/>
          </p:nvSpPr>
          <p:spPr>
            <a:xfrm>
              <a:off x="6337948" y="2316308"/>
              <a:ext cx="8890" cy="36830"/>
            </a:xfrm>
            <a:custGeom>
              <a:avLst/>
              <a:gdLst/>
              <a:ahLst/>
              <a:cxnLst/>
              <a:rect l="l" t="t" r="r" b="b"/>
              <a:pathLst>
                <a:path w="8889" h="36830">
                  <a:moveTo>
                    <a:pt x="8019" y="0"/>
                  </a:moveTo>
                  <a:lnTo>
                    <a:pt x="6571" y="3759"/>
                  </a:lnTo>
                  <a:lnTo>
                    <a:pt x="5123" y="10109"/>
                  </a:lnTo>
                  <a:lnTo>
                    <a:pt x="1948" y="11557"/>
                  </a:lnTo>
                  <a:lnTo>
                    <a:pt x="289" y="24222"/>
                  </a:lnTo>
                  <a:lnTo>
                    <a:pt x="0" y="30516"/>
                  </a:lnTo>
                  <a:lnTo>
                    <a:pt x="792" y="36677"/>
                  </a:lnTo>
                  <a:lnTo>
                    <a:pt x="1948" y="35814"/>
                  </a:lnTo>
                  <a:lnTo>
                    <a:pt x="4259" y="34658"/>
                  </a:lnTo>
                  <a:lnTo>
                    <a:pt x="6065" y="26153"/>
                  </a:lnTo>
                  <a:lnTo>
                    <a:pt x="7653" y="17757"/>
                  </a:lnTo>
                  <a:lnTo>
                    <a:pt x="8485" y="9147"/>
                  </a:lnTo>
                  <a:lnTo>
                    <a:pt x="8019" y="0"/>
                  </a:lnTo>
                  <a:close/>
                </a:path>
              </a:pathLst>
            </a:custGeom>
            <a:solidFill>
              <a:srgbClr val="C56853"/>
            </a:solidFill>
          </p:spPr>
          <p:txBody>
            <a:bodyPr wrap="square" lIns="0" tIns="0" rIns="0" bIns="0" rtlCol="0"/>
            <a:lstStyle/>
            <a:p>
              <a:endParaRPr/>
            </a:p>
          </p:txBody>
        </p:sp>
        <p:sp>
          <p:nvSpPr>
            <p:cNvPr id="2330" name="object 2333">
              <a:extLst>
                <a:ext uri="{FF2B5EF4-FFF2-40B4-BE49-F238E27FC236}">
                  <a16:creationId xmlns:a16="http://schemas.microsoft.com/office/drawing/2014/main" id="{2C024374-D9F3-051C-93BD-1DE9583E4644}"/>
                </a:ext>
              </a:extLst>
            </p:cNvPr>
            <p:cNvSpPr/>
            <p:nvPr/>
          </p:nvSpPr>
          <p:spPr>
            <a:xfrm>
              <a:off x="6178161" y="2335659"/>
              <a:ext cx="1270" cy="14604"/>
            </a:xfrm>
            <a:custGeom>
              <a:avLst/>
              <a:gdLst/>
              <a:ahLst/>
              <a:cxnLst/>
              <a:rect l="l" t="t" r="r" b="b"/>
              <a:pathLst>
                <a:path w="1270" h="14605">
                  <a:moveTo>
                    <a:pt x="863" y="0"/>
                  </a:moveTo>
                  <a:lnTo>
                    <a:pt x="0" y="0"/>
                  </a:lnTo>
                  <a:lnTo>
                    <a:pt x="0" y="14439"/>
                  </a:lnTo>
                  <a:lnTo>
                    <a:pt x="863" y="14439"/>
                  </a:lnTo>
                  <a:lnTo>
                    <a:pt x="863" y="0"/>
                  </a:lnTo>
                  <a:close/>
                </a:path>
              </a:pathLst>
            </a:custGeom>
            <a:solidFill>
              <a:srgbClr val="A1A4A5"/>
            </a:solidFill>
          </p:spPr>
          <p:txBody>
            <a:bodyPr wrap="square" lIns="0" tIns="0" rIns="0" bIns="0" rtlCol="0"/>
            <a:lstStyle/>
            <a:p>
              <a:endParaRPr/>
            </a:p>
          </p:txBody>
        </p:sp>
        <p:sp>
          <p:nvSpPr>
            <p:cNvPr id="2331" name="object 2334">
              <a:extLst>
                <a:ext uri="{FF2B5EF4-FFF2-40B4-BE49-F238E27FC236}">
                  <a16:creationId xmlns:a16="http://schemas.microsoft.com/office/drawing/2014/main" id="{90E1152D-E6C1-1DE6-B929-57C6D8FC2382}"/>
                </a:ext>
              </a:extLst>
            </p:cNvPr>
            <p:cNvSpPr/>
            <p:nvPr/>
          </p:nvSpPr>
          <p:spPr>
            <a:xfrm>
              <a:off x="6268005" y="2333640"/>
              <a:ext cx="3810" cy="16510"/>
            </a:xfrm>
            <a:custGeom>
              <a:avLst/>
              <a:gdLst/>
              <a:ahLst/>
              <a:cxnLst/>
              <a:rect l="l" t="t" r="r" b="b"/>
              <a:pathLst>
                <a:path w="3810" h="16510">
                  <a:moveTo>
                    <a:pt x="2574" y="0"/>
                  </a:moveTo>
                  <a:lnTo>
                    <a:pt x="1419" y="0"/>
                  </a:lnTo>
                  <a:lnTo>
                    <a:pt x="0" y="14439"/>
                  </a:lnTo>
                  <a:lnTo>
                    <a:pt x="65" y="15011"/>
                  </a:lnTo>
                  <a:lnTo>
                    <a:pt x="555" y="16459"/>
                  </a:lnTo>
                  <a:lnTo>
                    <a:pt x="1419" y="15595"/>
                  </a:lnTo>
                  <a:lnTo>
                    <a:pt x="2282" y="15011"/>
                  </a:lnTo>
                  <a:lnTo>
                    <a:pt x="3438" y="14439"/>
                  </a:lnTo>
                  <a:lnTo>
                    <a:pt x="3438" y="9525"/>
                  </a:lnTo>
                  <a:lnTo>
                    <a:pt x="3158" y="8089"/>
                  </a:lnTo>
                  <a:lnTo>
                    <a:pt x="2574" y="5778"/>
                  </a:lnTo>
                  <a:lnTo>
                    <a:pt x="2574" y="0"/>
                  </a:lnTo>
                  <a:close/>
                </a:path>
              </a:pathLst>
            </a:custGeom>
            <a:solidFill>
              <a:srgbClr val="DC8772"/>
            </a:solidFill>
          </p:spPr>
          <p:txBody>
            <a:bodyPr wrap="square" lIns="0" tIns="0" rIns="0" bIns="0" rtlCol="0"/>
            <a:lstStyle/>
            <a:p>
              <a:endParaRPr/>
            </a:p>
          </p:txBody>
        </p:sp>
        <p:sp>
          <p:nvSpPr>
            <p:cNvPr id="2332" name="object 2335">
              <a:extLst>
                <a:ext uri="{FF2B5EF4-FFF2-40B4-BE49-F238E27FC236}">
                  <a16:creationId xmlns:a16="http://schemas.microsoft.com/office/drawing/2014/main" id="{65E68ACC-0DA8-A455-993C-D538E206BC8A}"/>
                </a:ext>
              </a:extLst>
            </p:cNvPr>
            <p:cNvSpPr/>
            <p:nvPr/>
          </p:nvSpPr>
          <p:spPr>
            <a:xfrm>
              <a:off x="6370514" y="2332192"/>
              <a:ext cx="1270" cy="18415"/>
            </a:xfrm>
            <a:custGeom>
              <a:avLst/>
              <a:gdLst/>
              <a:ahLst/>
              <a:cxnLst/>
              <a:rect l="l" t="t" r="r" b="b"/>
              <a:pathLst>
                <a:path w="1270" h="18414">
                  <a:moveTo>
                    <a:pt x="571" y="0"/>
                  </a:moveTo>
                  <a:lnTo>
                    <a:pt x="279" y="292"/>
                  </a:lnTo>
                  <a:lnTo>
                    <a:pt x="0" y="863"/>
                  </a:lnTo>
                  <a:lnTo>
                    <a:pt x="0" y="17906"/>
                  </a:lnTo>
                  <a:lnTo>
                    <a:pt x="1155" y="17906"/>
                  </a:lnTo>
                  <a:lnTo>
                    <a:pt x="571" y="5778"/>
                  </a:lnTo>
                  <a:lnTo>
                    <a:pt x="571" y="0"/>
                  </a:lnTo>
                  <a:close/>
                </a:path>
              </a:pathLst>
            </a:custGeom>
            <a:solidFill>
              <a:srgbClr val="9A9D95"/>
            </a:solidFill>
          </p:spPr>
          <p:txBody>
            <a:bodyPr wrap="square" lIns="0" tIns="0" rIns="0" bIns="0" rtlCol="0"/>
            <a:lstStyle/>
            <a:p>
              <a:endParaRPr/>
            </a:p>
          </p:txBody>
        </p:sp>
        <p:sp>
          <p:nvSpPr>
            <p:cNvPr id="2333" name="object 2336">
              <a:extLst>
                <a:ext uri="{FF2B5EF4-FFF2-40B4-BE49-F238E27FC236}">
                  <a16:creationId xmlns:a16="http://schemas.microsoft.com/office/drawing/2014/main" id="{97DDF05A-EB54-6061-00A3-BB003E1A9F3E}"/>
                </a:ext>
              </a:extLst>
            </p:cNvPr>
            <p:cNvSpPr/>
            <p:nvPr/>
          </p:nvSpPr>
          <p:spPr>
            <a:xfrm>
              <a:off x="6258455" y="2246988"/>
              <a:ext cx="10795" cy="102235"/>
            </a:xfrm>
            <a:custGeom>
              <a:avLst/>
              <a:gdLst/>
              <a:ahLst/>
              <a:cxnLst/>
              <a:rect l="l" t="t" r="r" b="b"/>
              <a:pathLst>
                <a:path w="10795" h="102235">
                  <a:moveTo>
                    <a:pt x="2311" y="23977"/>
                  </a:moveTo>
                  <a:lnTo>
                    <a:pt x="571" y="23977"/>
                  </a:lnTo>
                  <a:lnTo>
                    <a:pt x="0" y="32639"/>
                  </a:lnTo>
                  <a:lnTo>
                    <a:pt x="1435" y="46215"/>
                  </a:lnTo>
                  <a:lnTo>
                    <a:pt x="1727" y="48234"/>
                  </a:lnTo>
                  <a:lnTo>
                    <a:pt x="2311" y="52857"/>
                  </a:lnTo>
                  <a:lnTo>
                    <a:pt x="2882" y="54584"/>
                  </a:lnTo>
                  <a:lnTo>
                    <a:pt x="3467" y="55740"/>
                  </a:lnTo>
                  <a:lnTo>
                    <a:pt x="4622" y="61810"/>
                  </a:lnTo>
                  <a:lnTo>
                    <a:pt x="5486" y="66725"/>
                  </a:lnTo>
                  <a:lnTo>
                    <a:pt x="4330" y="72212"/>
                  </a:lnTo>
                  <a:lnTo>
                    <a:pt x="4330" y="81737"/>
                  </a:lnTo>
                  <a:lnTo>
                    <a:pt x="5194" y="81737"/>
                  </a:lnTo>
                  <a:lnTo>
                    <a:pt x="4330" y="94449"/>
                  </a:lnTo>
                  <a:lnTo>
                    <a:pt x="4330" y="95313"/>
                  </a:lnTo>
                  <a:lnTo>
                    <a:pt x="4902" y="97624"/>
                  </a:lnTo>
                  <a:lnTo>
                    <a:pt x="5194" y="99072"/>
                  </a:lnTo>
                  <a:lnTo>
                    <a:pt x="5194" y="101955"/>
                  </a:lnTo>
                  <a:lnTo>
                    <a:pt x="6349" y="101955"/>
                  </a:lnTo>
                  <a:lnTo>
                    <a:pt x="6921" y="99644"/>
                  </a:lnTo>
                  <a:lnTo>
                    <a:pt x="8661" y="99072"/>
                  </a:lnTo>
                  <a:lnTo>
                    <a:pt x="8661" y="97332"/>
                  </a:lnTo>
                  <a:lnTo>
                    <a:pt x="7213" y="95885"/>
                  </a:lnTo>
                  <a:lnTo>
                    <a:pt x="8369" y="95313"/>
                  </a:lnTo>
                  <a:lnTo>
                    <a:pt x="9232" y="95313"/>
                  </a:lnTo>
                  <a:lnTo>
                    <a:pt x="10056" y="81737"/>
                  </a:lnTo>
                  <a:lnTo>
                    <a:pt x="10109" y="79717"/>
                  </a:lnTo>
                  <a:lnTo>
                    <a:pt x="10680" y="77406"/>
                  </a:lnTo>
                  <a:lnTo>
                    <a:pt x="10680" y="77114"/>
                  </a:lnTo>
                  <a:lnTo>
                    <a:pt x="10109" y="75958"/>
                  </a:lnTo>
                  <a:lnTo>
                    <a:pt x="9524" y="75095"/>
                  </a:lnTo>
                  <a:lnTo>
                    <a:pt x="9232" y="74231"/>
                  </a:lnTo>
                  <a:lnTo>
                    <a:pt x="9232" y="71335"/>
                  </a:lnTo>
                  <a:lnTo>
                    <a:pt x="7351" y="65014"/>
                  </a:lnTo>
                  <a:lnTo>
                    <a:pt x="4794" y="55384"/>
                  </a:lnTo>
                  <a:lnTo>
                    <a:pt x="3589" y="46079"/>
                  </a:lnTo>
                  <a:lnTo>
                    <a:pt x="5765" y="40728"/>
                  </a:lnTo>
                  <a:lnTo>
                    <a:pt x="4622" y="38989"/>
                  </a:lnTo>
                  <a:lnTo>
                    <a:pt x="4330" y="38125"/>
                  </a:lnTo>
                  <a:lnTo>
                    <a:pt x="5486" y="37553"/>
                  </a:lnTo>
                  <a:lnTo>
                    <a:pt x="6349" y="37553"/>
                  </a:lnTo>
                  <a:lnTo>
                    <a:pt x="6349" y="25996"/>
                  </a:lnTo>
                  <a:lnTo>
                    <a:pt x="2311" y="25996"/>
                  </a:lnTo>
                  <a:lnTo>
                    <a:pt x="2311" y="23977"/>
                  </a:lnTo>
                  <a:close/>
                </a:path>
                <a:path w="10795" h="102235">
                  <a:moveTo>
                    <a:pt x="4330" y="0"/>
                  </a:moveTo>
                  <a:lnTo>
                    <a:pt x="3467" y="0"/>
                  </a:lnTo>
                  <a:lnTo>
                    <a:pt x="2974" y="734"/>
                  </a:lnTo>
                  <a:lnTo>
                    <a:pt x="2809" y="3687"/>
                  </a:lnTo>
                  <a:lnTo>
                    <a:pt x="2974" y="11296"/>
                  </a:lnTo>
                  <a:lnTo>
                    <a:pt x="3467" y="25996"/>
                  </a:lnTo>
                  <a:lnTo>
                    <a:pt x="6349" y="25996"/>
                  </a:lnTo>
                  <a:lnTo>
                    <a:pt x="6349" y="23114"/>
                  </a:lnTo>
                  <a:lnTo>
                    <a:pt x="4330" y="15024"/>
                  </a:lnTo>
                  <a:lnTo>
                    <a:pt x="5194" y="14439"/>
                  </a:lnTo>
                  <a:lnTo>
                    <a:pt x="5194" y="13576"/>
                  </a:lnTo>
                  <a:lnTo>
                    <a:pt x="4330" y="0"/>
                  </a:lnTo>
                  <a:close/>
                </a:path>
              </a:pathLst>
            </a:custGeom>
            <a:solidFill>
              <a:srgbClr val="C56853"/>
            </a:solidFill>
          </p:spPr>
          <p:txBody>
            <a:bodyPr wrap="square" lIns="0" tIns="0" rIns="0" bIns="0" rtlCol="0"/>
            <a:lstStyle/>
            <a:p>
              <a:endParaRPr/>
            </a:p>
          </p:txBody>
        </p:sp>
        <p:sp>
          <p:nvSpPr>
            <p:cNvPr id="2334" name="object 2337">
              <a:extLst>
                <a:ext uri="{FF2B5EF4-FFF2-40B4-BE49-F238E27FC236}">
                  <a16:creationId xmlns:a16="http://schemas.microsoft.com/office/drawing/2014/main" id="{19B8A059-F676-0675-F5BF-AC7B3326EB00}"/>
                </a:ext>
              </a:extLst>
            </p:cNvPr>
            <p:cNvSpPr/>
            <p:nvPr/>
          </p:nvSpPr>
          <p:spPr>
            <a:xfrm>
              <a:off x="6369644" y="2345188"/>
              <a:ext cx="1270" cy="3810"/>
            </a:xfrm>
            <a:custGeom>
              <a:avLst/>
              <a:gdLst/>
              <a:ahLst/>
              <a:cxnLst/>
              <a:rect l="l" t="t" r="r" b="b"/>
              <a:pathLst>
                <a:path w="1270" h="3810">
                  <a:moveTo>
                    <a:pt x="876" y="0"/>
                  </a:moveTo>
                  <a:lnTo>
                    <a:pt x="0" y="0"/>
                  </a:lnTo>
                  <a:lnTo>
                    <a:pt x="584" y="2311"/>
                  </a:lnTo>
                  <a:lnTo>
                    <a:pt x="876" y="3759"/>
                  </a:lnTo>
                  <a:lnTo>
                    <a:pt x="876" y="0"/>
                  </a:lnTo>
                  <a:close/>
                </a:path>
              </a:pathLst>
            </a:custGeom>
            <a:solidFill>
              <a:srgbClr val="A7473A"/>
            </a:solidFill>
          </p:spPr>
          <p:txBody>
            <a:bodyPr wrap="square" lIns="0" tIns="0" rIns="0" bIns="0" rtlCol="0"/>
            <a:lstStyle/>
            <a:p>
              <a:endParaRPr/>
            </a:p>
          </p:txBody>
        </p:sp>
        <p:sp>
          <p:nvSpPr>
            <p:cNvPr id="2335" name="object 2338">
              <a:extLst>
                <a:ext uri="{FF2B5EF4-FFF2-40B4-BE49-F238E27FC236}">
                  <a16:creationId xmlns:a16="http://schemas.microsoft.com/office/drawing/2014/main" id="{1035FB7E-06AD-D9BE-3699-647A5EFA0663}"/>
                </a:ext>
              </a:extLst>
            </p:cNvPr>
            <p:cNvSpPr/>
            <p:nvPr/>
          </p:nvSpPr>
          <p:spPr>
            <a:xfrm>
              <a:off x="6177005" y="2343166"/>
              <a:ext cx="1270" cy="5080"/>
            </a:xfrm>
            <a:custGeom>
              <a:avLst/>
              <a:gdLst/>
              <a:ahLst/>
              <a:cxnLst/>
              <a:rect l="l" t="t" r="r" b="b"/>
              <a:pathLst>
                <a:path w="1270" h="5080">
                  <a:moveTo>
                    <a:pt x="1155" y="0"/>
                  </a:moveTo>
                  <a:lnTo>
                    <a:pt x="0" y="0"/>
                  </a:lnTo>
                  <a:lnTo>
                    <a:pt x="292" y="1447"/>
                  </a:lnTo>
                  <a:lnTo>
                    <a:pt x="571" y="3175"/>
                  </a:lnTo>
                  <a:lnTo>
                    <a:pt x="1155" y="4914"/>
                  </a:lnTo>
                  <a:lnTo>
                    <a:pt x="1155" y="0"/>
                  </a:lnTo>
                  <a:close/>
                </a:path>
              </a:pathLst>
            </a:custGeom>
            <a:solidFill>
              <a:srgbClr val="C4C5C5"/>
            </a:solidFill>
          </p:spPr>
          <p:txBody>
            <a:bodyPr wrap="square" lIns="0" tIns="0" rIns="0" bIns="0" rtlCol="0"/>
            <a:lstStyle/>
            <a:p>
              <a:endParaRPr/>
            </a:p>
          </p:txBody>
        </p:sp>
        <p:sp>
          <p:nvSpPr>
            <p:cNvPr id="2336" name="object 2339">
              <a:extLst>
                <a:ext uri="{FF2B5EF4-FFF2-40B4-BE49-F238E27FC236}">
                  <a16:creationId xmlns:a16="http://schemas.microsoft.com/office/drawing/2014/main" id="{763FCD1E-1890-BA2B-C830-5BA923E7D1A4}"/>
                </a:ext>
              </a:extLst>
            </p:cNvPr>
            <p:cNvSpPr/>
            <p:nvPr/>
          </p:nvSpPr>
          <p:spPr>
            <a:xfrm>
              <a:off x="6271447" y="2343162"/>
              <a:ext cx="1270" cy="5080"/>
            </a:xfrm>
            <a:custGeom>
              <a:avLst/>
              <a:gdLst/>
              <a:ahLst/>
              <a:cxnLst/>
              <a:rect l="l" t="t" r="r" b="b"/>
              <a:pathLst>
                <a:path w="1270" h="5080">
                  <a:moveTo>
                    <a:pt x="863" y="0"/>
                  </a:moveTo>
                  <a:lnTo>
                    <a:pt x="0" y="0"/>
                  </a:lnTo>
                  <a:lnTo>
                    <a:pt x="0" y="4914"/>
                  </a:lnTo>
                  <a:lnTo>
                    <a:pt x="863" y="4914"/>
                  </a:lnTo>
                  <a:lnTo>
                    <a:pt x="863" y="0"/>
                  </a:lnTo>
                  <a:close/>
                </a:path>
              </a:pathLst>
            </a:custGeom>
            <a:solidFill>
              <a:srgbClr val="CB8F83"/>
            </a:solidFill>
          </p:spPr>
          <p:txBody>
            <a:bodyPr wrap="square" lIns="0" tIns="0" rIns="0" bIns="0" rtlCol="0"/>
            <a:lstStyle/>
            <a:p>
              <a:endParaRPr/>
            </a:p>
          </p:txBody>
        </p:sp>
        <p:sp>
          <p:nvSpPr>
            <p:cNvPr id="2337" name="object 2340">
              <a:extLst>
                <a:ext uri="{FF2B5EF4-FFF2-40B4-BE49-F238E27FC236}">
                  <a16:creationId xmlns:a16="http://schemas.microsoft.com/office/drawing/2014/main" id="{6F442683-2F33-68C7-1AB1-D717751DBEA1}"/>
                </a:ext>
              </a:extLst>
            </p:cNvPr>
            <p:cNvSpPr/>
            <p:nvPr/>
          </p:nvSpPr>
          <p:spPr>
            <a:xfrm>
              <a:off x="6309862" y="2308225"/>
              <a:ext cx="5080" cy="40005"/>
            </a:xfrm>
            <a:custGeom>
              <a:avLst/>
              <a:gdLst/>
              <a:ahLst/>
              <a:cxnLst/>
              <a:rect l="l" t="t" r="r" b="b"/>
              <a:pathLst>
                <a:path w="5079" h="40005">
                  <a:moveTo>
                    <a:pt x="1727" y="0"/>
                  </a:moveTo>
                  <a:lnTo>
                    <a:pt x="1435" y="0"/>
                  </a:lnTo>
                  <a:lnTo>
                    <a:pt x="584" y="20589"/>
                  </a:lnTo>
                  <a:lnTo>
                    <a:pt x="261" y="29889"/>
                  </a:lnTo>
                  <a:lnTo>
                    <a:pt x="0" y="39852"/>
                  </a:lnTo>
                  <a:lnTo>
                    <a:pt x="571" y="35229"/>
                  </a:lnTo>
                  <a:lnTo>
                    <a:pt x="2311" y="33782"/>
                  </a:lnTo>
                  <a:lnTo>
                    <a:pt x="4914" y="30327"/>
                  </a:lnTo>
                  <a:lnTo>
                    <a:pt x="4914" y="27432"/>
                  </a:lnTo>
                  <a:lnTo>
                    <a:pt x="3728" y="20589"/>
                  </a:lnTo>
                  <a:lnTo>
                    <a:pt x="2814" y="13855"/>
                  </a:lnTo>
                  <a:lnTo>
                    <a:pt x="2227" y="7122"/>
                  </a:lnTo>
                  <a:lnTo>
                    <a:pt x="2019" y="279"/>
                  </a:lnTo>
                  <a:lnTo>
                    <a:pt x="1727" y="0"/>
                  </a:lnTo>
                  <a:close/>
                </a:path>
              </a:pathLst>
            </a:custGeom>
            <a:solidFill>
              <a:srgbClr val="C77662"/>
            </a:solidFill>
          </p:spPr>
          <p:txBody>
            <a:bodyPr wrap="square" lIns="0" tIns="0" rIns="0" bIns="0" rtlCol="0"/>
            <a:lstStyle/>
            <a:p>
              <a:endParaRPr/>
            </a:p>
          </p:txBody>
        </p:sp>
        <p:sp>
          <p:nvSpPr>
            <p:cNvPr id="2338" name="object 2341">
              <a:extLst>
                <a:ext uri="{FF2B5EF4-FFF2-40B4-BE49-F238E27FC236}">
                  <a16:creationId xmlns:a16="http://schemas.microsoft.com/office/drawing/2014/main" id="{99181651-37BB-0F22-9BBB-10DADF3234C4}"/>
                </a:ext>
              </a:extLst>
            </p:cNvPr>
            <p:cNvSpPr/>
            <p:nvPr/>
          </p:nvSpPr>
          <p:spPr>
            <a:xfrm>
              <a:off x="6369646" y="2333637"/>
              <a:ext cx="1270" cy="12065"/>
            </a:xfrm>
            <a:custGeom>
              <a:avLst/>
              <a:gdLst/>
              <a:ahLst/>
              <a:cxnLst/>
              <a:rect l="l" t="t" r="r" b="b"/>
              <a:pathLst>
                <a:path w="1270" h="12064">
                  <a:moveTo>
                    <a:pt x="876" y="0"/>
                  </a:moveTo>
                  <a:lnTo>
                    <a:pt x="0" y="0"/>
                  </a:lnTo>
                  <a:lnTo>
                    <a:pt x="0" y="11556"/>
                  </a:lnTo>
                  <a:lnTo>
                    <a:pt x="876" y="11556"/>
                  </a:lnTo>
                  <a:lnTo>
                    <a:pt x="876" y="0"/>
                  </a:lnTo>
                  <a:close/>
                </a:path>
              </a:pathLst>
            </a:custGeom>
            <a:solidFill>
              <a:srgbClr val="B7654F"/>
            </a:solidFill>
          </p:spPr>
          <p:txBody>
            <a:bodyPr wrap="square" lIns="0" tIns="0" rIns="0" bIns="0" rtlCol="0"/>
            <a:lstStyle/>
            <a:p>
              <a:endParaRPr/>
            </a:p>
          </p:txBody>
        </p:sp>
        <p:sp>
          <p:nvSpPr>
            <p:cNvPr id="2339" name="object 2342">
              <a:extLst>
                <a:ext uri="{FF2B5EF4-FFF2-40B4-BE49-F238E27FC236}">
                  <a16:creationId xmlns:a16="http://schemas.microsoft.com/office/drawing/2014/main" id="{D2E1340E-046E-9B4B-995C-0C9D4C8DB862}"/>
                </a:ext>
              </a:extLst>
            </p:cNvPr>
            <p:cNvSpPr/>
            <p:nvPr/>
          </p:nvSpPr>
          <p:spPr>
            <a:xfrm>
              <a:off x="6177000" y="2339416"/>
              <a:ext cx="1270" cy="3810"/>
            </a:xfrm>
            <a:custGeom>
              <a:avLst/>
              <a:gdLst/>
              <a:ahLst/>
              <a:cxnLst/>
              <a:rect l="l" t="t" r="r" b="b"/>
              <a:pathLst>
                <a:path w="1270" h="3810">
                  <a:moveTo>
                    <a:pt x="1155" y="0"/>
                  </a:moveTo>
                  <a:lnTo>
                    <a:pt x="0" y="0"/>
                  </a:lnTo>
                  <a:lnTo>
                    <a:pt x="0" y="3759"/>
                  </a:lnTo>
                  <a:lnTo>
                    <a:pt x="1155" y="3759"/>
                  </a:lnTo>
                  <a:lnTo>
                    <a:pt x="1155" y="0"/>
                  </a:lnTo>
                  <a:close/>
                </a:path>
              </a:pathLst>
            </a:custGeom>
            <a:solidFill>
              <a:srgbClr val="BABCBC"/>
            </a:solidFill>
          </p:spPr>
          <p:txBody>
            <a:bodyPr wrap="square" lIns="0" tIns="0" rIns="0" bIns="0" rtlCol="0"/>
            <a:lstStyle/>
            <a:p>
              <a:endParaRPr/>
            </a:p>
          </p:txBody>
        </p:sp>
        <p:sp>
          <p:nvSpPr>
            <p:cNvPr id="2340" name="object 2343">
              <a:extLst>
                <a:ext uri="{FF2B5EF4-FFF2-40B4-BE49-F238E27FC236}">
                  <a16:creationId xmlns:a16="http://schemas.microsoft.com/office/drawing/2014/main" id="{B023B16C-E2D0-9985-5B6C-FBA36EC65540}"/>
                </a:ext>
              </a:extLst>
            </p:cNvPr>
            <p:cNvSpPr/>
            <p:nvPr/>
          </p:nvSpPr>
          <p:spPr>
            <a:xfrm>
              <a:off x="6248637" y="2294067"/>
              <a:ext cx="15240" cy="47625"/>
            </a:xfrm>
            <a:custGeom>
              <a:avLst/>
              <a:gdLst/>
              <a:ahLst/>
              <a:cxnLst/>
              <a:rect l="l" t="t" r="r" b="b"/>
              <a:pathLst>
                <a:path w="15239" h="47625">
                  <a:moveTo>
                    <a:pt x="0" y="0"/>
                  </a:moveTo>
                  <a:lnTo>
                    <a:pt x="0" y="5778"/>
                  </a:lnTo>
                  <a:lnTo>
                    <a:pt x="7693" y="29824"/>
                  </a:lnTo>
                  <a:lnTo>
                    <a:pt x="11731" y="42171"/>
                  </a:lnTo>
                  <a:lnTo>
                    <a:pt x="13440" y="46721"/>
                  </a:lnTo>
                  <a:lnTo>
                    <a:pt x="14147" y="47371"/>
                  </a:lnTo>
                  <a:lnTo>
                    <a:pt x="14874" y="36677"/>
                  </a:lnTo>
                  <a:lnTo>
                    <a:pt x="13284" y="36677"/>
                  </a:lnTo>
                  <a:lnTo>
                    <a:pt x="11206" y="27414"/>
                  </a:lnTo>
                  <a:lnTo>
                    <a:pt x="8589" y="17148"/>
                  </a:lnTo>
                  <a:lnTo>
                    <a:pt x="4999" y="7477"/>
                  </a:lnTo>
                  <a:lnTo>
                    <a:pt x="0" y="0"/>
                  </a:lnTo>
                  <a:close/>
                </a:path>
                <a:path w="15239" h="47625">
                  <a:moveTo>
                    <a:pt x="15011" y="34658"/>
                  </a:moveTo>
                  <a:lnTo>
                    <a:pt x="14147" y="34658"/>
                  </a:lnTo>
                  <a:lnTo>
                    <a:pt x="14147" y="36677"/>
                  </a:lnTo>
                  <a:lnTo>
                    <a:pt x="14874" y="36677"/>
                  </a:lnTo>
                  <a:lnTo>
                    <a:pt x="15011" y="34658"/>
                  </a:lnTo>
                  <a:close/>
                </a:path>
              </a:pathLst>
            </a:custGeom>
            <a:solidFill>
              <a:srgbClr val="B3503F"/>
            </a:solidFill>
          </p:spPr>
          <p:txBody>
            <a:bodyPr wrap="square" lIns="0" tIns="0" rIns="0" bIns="0" rtlCol="0"/>
            <a:lstStyle/>
            <a:p>
              <a:endParaRPr/>
            </a:p>
          </p:txBody>
        </p:sp>
        <p:sp>
          <p:nvSpPr>
            <p:cNvPr id="2341" name="object 2344">
              <a:extLst>
                <a:ext uri="{FF2B5EF4-FFF2-40B4-BE49-F238E27FC236}">
                  <a16:creationId xmlns:a16="http://schemas.microsoft.com/office/drawing/2014/main" id="{54DB9280-C916-5578-476D-C606AD5CF03B}"/>
                </a:ext>
              </a:extLst>
            </p:cNvPr>
            <p:cNvSpPr/>
            <p:nvPr/>
          </p:nvSpPr>
          <p:spPr>
            <a:xfrm>
              <a:off x="6404305" y="2337384"/>
              <a:ext cx="1270" cy="4445"/>
            </a:xfrm>
            <a:custGeom>
              <a:avLst/>
              <a:gdLst/>
              <a:ahLst/>
              <a:cxnLst/>
              <a:rect l="l" t="t" r="r" b="b"/>
              <a:pathLst>
                <a:path w="1270" h="4444">
                  <a:moveTo>
                    <a:pt x="863" y="0"/>
                  </a:moveTo>
                  <a:lnTo>
                    <a:pt x="0" y="0"/>
                  </a:lnTo>
                  <a:lnTo>
                    <a:pt x="0" y="4038"/>
                  </a:lnTo>
                  <a:lnTo>
                    <a:pt x="863" y="4038"/>
                  </a:lnTo>
                  <a:lnTo>
                    <a:pt x="863" y="0"/>
                  </a:lnTo>
                  <a:close/>
                </a:path>
              </a:pathLst>
            </a:custGeom>
            <a:solidFill>
              <a:srgbClr val="C4C5C5"/>
            </a:solidFill>
          </p:spPr>
          <p:txBody>
            <a:bodyPr wrap="square" lIns="0" tIns="0" rIns="0" bIns="0" rtlCol="0"/>
            <a:lstStyle/>
            <a:p>
              <a:endParaRPr/>
            </a:p>
          </p:txBody>
        </p:sp>
        <p:sp>
          <p:nvSpPr>
            <p:cNvPr id="2342" name="object 2345">
              <a:extLst>
                <a:ext uri="{FF2B5EF4-FFF2-40B4-BE49-F238E27FC236}">
                  <a16:creationId xmlns:a16="http://schemas.microsoft.com/office/drawing/2014/main" id="{91CB0433-0525-FDE6-727C-3180DD20C255}"/>
                </a:ext>
              </a:extLst>
            </p:cNvPr>
            <p:cNvSpPr/>
            <p:nvPr/>
          </p:nvSpPr>
          <p:spPr>
            <a:xfrm>
              <a:off x="6177000" y="2336520"/>
              <a:ext cx="1270" cy="3175"/>
            </a:xfrm>
            <a:custGeom>
              <a:avLst/>
              <a:gdLst/>
              <a:ahLst/>
              <a:cxnLst/>
              <a:rect l="l" t="t" r="r" b="b"/>
              <a:pathLst>
                <a:path w="1270" h="3175">
                  <a:moveTo>
                    <a:pt x="1155" y="0"/>
                  </a:moveTo>
                  <a:lnTo>
                    <a:pt x="0" y="0"/>
                  </a:lnTo>
                  <a:lnTo>
                    <a:pt x="0" y="2882"/>
                  </a:lnTo>
                  <a:lnTo>
                    <a:pt x="1155" y="2882"/>
                  </a:lnTo>
                  <a:lnTo>
                    <a:pt x="1155" y="0"/>
                  </a:lnTo>
                  <a:close/>
                </a:path>
              </a:pathLst>
            </a:custGeom>
            <a:solidFill>
              <a:srgbClr val="B0B3B3"/>
            </a:solidFill>
          </p:spPr>
          <p:txBody>
            <a:bodyPr wrap="square" lIns="0" tIns="0" rIns="0" bIns="0" rtlCol="0"/>
            <a:lstStyle/>
            <a:p>
              <a:endParaRPr/>
            </a:p>
          </p:txBody>
        </p:sp>
        <p:sp>
          <p:nvSpPr>
            <p:cNvPr id="2343" name="object 2346">
              <a:extLst>
                <a:ext uri="{FF2B5EF4-FFF2-40B4-BE49-F238E27FC236}">
                  <a16:creationId xmlns:a16="http://schemas.microsoft.com/office/drawing/2014/main" id="{EA1896F2-0BE6-D1D1-0990-5A88B88131BD}"/>
                </a:ext>
              </a:extLst>
            </p:cNvPr>
            <p:cNvSpPr/>
            <p:nvPr/>
          </p:nvSpPr>
          <p:spPr>
            <a:xfrm>
              <a:off x="6404305" y="2334509"/>
              <a:ext cx="1270" cy="3175"/>
            </a:xfrm>
            <a:custGeom>
              <a:avLst/>
              <a:gdLst/>
              <a:ahLst/>
              <a:cxnLst/>
              <a:rect l="l" t="t" r="r" b="b"/>
              <a:pathLst>
                <a:path w="1270" h="3175">
                  <a:moveTo>
                    <a:pt x="0" y="0"/>
                  </a:moveTo>
                  <a:lnTo>
                    <a:pt x="0" y="2882"/>
                  </a:lnTo>
                  <a:lnTo>
                    <a:pt x="863" y="2882"/>
                  </a:lnTo>
                  <a:lnTo>
                    <a:pt x="584" y="1727"/>
                  </a:lnTo>
                  <a:lnTo>
                    <a:pt x="279" y="863"/>
                  </a:lnTo>
                  <a:lnTo>
                    <a:pt x="0" y="0"/>
                  </a:lnTo>
                  <a:close/>
                </a:path>
              </a:pathLst>
            </a:custGeom>
            <a:solidFill>
              <a:srgbClr val="CDCFCE"/>
            </a:solidFill>
          </p:spPr>
          <p:txBody>
            <a:bodyPr wrap="square" lIns="0" tIns="0" rIns="0" bIns="0" rtlCol="0"/>
            <a:lstStyle/>
            <a:p>
              <a:endParaRPr/>
            </a:p>
          </p:txBody>
        </p:sp>
        <p:sp>
          <p:nvSpPr>
            <p:cNvPr id="2344" name="object 2347">
              <a:extLst>
                <a:ext uri="{FF2B5EF4-FFF2-40B4-BE49-F238E27FC236}">
                  <a16:creationId xmlns:a16="http://schemas.microsoft.com/office/drawing/2014/main" id="{667EBE85-A0E9-A279-123B-EB13E92C4F72}"/>
                </a:ext>
              </a:extLst>
            </p:cNvPr>
            <p:cNvSpPr/>
            <p:nvPr/>
          </p:nvSpPr>
          <p:spPr>
            <a:xfrm>
              <a:off x="6177005" y="2333641"/>
              <a:ext cx="1270" cy="3175"/>
            </a:xfrm>
            <a:custGeom>
              <a:avLst/>
              <a:gdLst/>
              <a:ahLst/>
              <a:cxnLst/>
              <a:rect l="l" t="t" r="r" b="b"/>
              <a:pathLst>
                <a:path w="1270" h="3175">
                  <a:moveTo>
                    <a:pt x="1155" y="0"/>
                  </a:moveTo>
                  <a:lnTo>
                    <a:pt x="0" y="0"/>
                  </a:lnTo>
                  <a:lnTo>
                    <a:pt x="0" y="2882"/>
                  </a:lnTo>
                  <a:lnTo>
                    <a:pt x="1155" y="2882"/>
                  </a:lnTo>
                  <a:lnTo>
                    <a:pt x="1155" y="0"/>
                  </a:lnTo>
                  <a:close/>
                </a:path>
              </a:pathLst>
            </a:custGeom>
            <a:solidFill>
              <a:srgbClr val="A9ACAC"/>
            </a:solidFill>
          </p:spPr>
          <p:txBody>
            <a:bodyPr wrap="square" lIns="0" tIns="0" rIns="0" bIns="0" rtlCol="0"/>
            <a:lstStyle/>
            <a:p>
              <a:endParaRPr/>
            </a:p>
          </p:txBody>
        </p:sp>
        <p:sp>
          <p:nvSpPr>
            <p:cNvPr id="2345" name="object 2348">
              <a:extLst>
                <a:ext uri="{FF2B5EF4-FFF2-40B4-BE49-F238E27FC236}">
                  <a16:creationId xmlns:a16="http://schemas.microsoft.com/office/drawing/2014/main" id="{A5D30AFF-A0DB-5211-3888-3470221430A6}"/>
                </a:ext>
              </a:extLst>
            </p:cNvPr>
            <p:cNvSpPr/>
            <p:nvPr/>
          </p:nvSpPr>
          <p:spPr>
            <a:xfrm>
              <a:off x="6176713" y="2313420"/>
              <a:ext cx="2540" cy="22860"/>
            </a:xfrm>
            <a:custGeom>
              <a:avLst/>
              <a:gdLst/>
              <a:ahLst/>
              <a:cxnLst/>
              <a:rect l="l" t="t" r="r" b="b"/>
              <a:pathLst>
                <a:path w="2539" h="22860">
                  <a:moveTo>
                    <a:pt x="1447" y="0"/>
                  </a:moveTo>
                  <a:lnTo>
                    <a:pt x="292" y="0"/>
                  </a:lnTo>
                  <a:lnTo>
                    <a:pt x="292" y="2882"/>
                  </a:lnTo>
                  <a:lnTo>
                    <a:pt x="0" y="7213"/>
                  </a:lnTo>
                  <a:lnTo>
                    <a:pt x="0" y="16459"/>
                  </a:lnTo>
                  <a:lnTo>
                    <a:pt x="292" y="17614"/>
                  </a:lnTo>
                  <a:lnTo>
                    <a:pt x="876" y="18770"/>
                  </a:lnTo>
                  <a:lnTo>
                    <a:pt x="1447" y="20218"/>
                  </a:lnTo>
                  <a:lnTo>
                    <a:pt x="1447" y="22237"/>
                  </a:lnTo>
                  <a:lnTo>
                    <a:pt x="2311" y="22237"/>
                  </a:lnTo>
                  <a:lnTo>
                    <a:pt x="2311" y="13576"/>
                  </a:lnTo>
                  <a:lnTo>
                    <a:pt x="2031" y="12420"/>
                  </a:lnTo>
                  <a:lnTo>
                    <a:pt x="1447" y="10680"/>
                  </a:lnTo>
                  <a:lnTo>
                    <a:pt x="1447" y="0"/>
                  </a:lnTo>
                  <a:close/>
                </a:path>
              </a:pathLst>
            </a:custGeom>
            <a:solidFill>
              <a:srgbClr val="919495"/>
            </a:solidFill>
          </p:spPr>
          <p:txBody>
            <a:bodyPr wrap="square" lIns="0" tIns="0" rIns="0" bIns="0" rtlCol="0"/>
            <a:lstStyle/>
            <a:p>
              <a:endParaRPr/>
            </a:p>
          </p:txBody>
        </p:sp>
        <p:sp>
          <p:nvSpPr>
            <p:cNvPr id="2346" name="object 2349">
              <a:extLst>
                <a:ext uri="{FF2B5EF4-FFF2-40B4-BE49-F238E27FC236}">
                  <a16:creationId xmlns:a16="http://schemas.microsoft.com/office/drawing/2014/main" id="{A7C2B805-102A-801D-3047-06004FED7BCD}"/>
                </a:ext>
              </a:extLst>
            </p:cNvPr>
            <p:cNvSpPr/>
            <p:nvPr/>
          </p:nvSpPr>
          <p:spPr>
            <a:xfrm>
              <a:off x="6302352" y="2328724"/>
              <a:ext cx="5080" cy="6985"/>
            </a:xfrm>
            <a:custGeom>
              <a:avLst/>
              <a:gdLst/>
              <a:ahLst/>
              <a:cxnLst/>
              <a:rect l="l" t="t" r="r" b="b"/>
              <a:pathLst>
                <a:path w="5079" h="6985">
                  <a:moveTo>
                    <a:pt x="1739" y="0"/>
                  </a:moveTo>
                  <a:lnTo>
                    <a:pt x="0" y="0"/>
                  </a:lnTo>
                  <a:lnTo>
                    <a:pt x="279" y="2311"/>
                  </a:lnTo>
                  <a:lnTo>
                    <a:pt x="584" y="4622"/>
                  </a:lnTo>
                  <a:lnTo>
                    <a:pt x="863" y="6934"/>
                  </a:lnTo>
                  <a:lnTo>
                    <a:pt x="2603" y="6362"/>
                  </a:lnTo>
                  <a:lnTo>
                    <a:pt x="4622" y="2895"/>
                  </a:lnTo>
                  <a:lnTo>
                    <a:pt x="1739" y="2895"/>
                  </a:lnTo>
                  <a:lnTo>
                    <a:pt x="1739" y="0"/>
                  </a:lnTo>
                  <a:close/>
                </a:path>
              </a:pathLst>
            </a:custGeom>
            <a:solidFill>
              <a:srgbClr val="CB8F83"/>
            </a:solidFill>
          </p:spPr>
          <p:txBody>
            <a:bodyPr wrap="square" lIns="0" tIns="0" rIns="0" bIns="0" rtlCol="0"/>
            <a:lstStyle/>
            <a:p>
              <a:endParaRPr/>
            </a:p>
          </p:txBody>
        </p:sp>
        <p:sp>
          <p:nvSpPr>
            <p:cNvPr id="2347" name="object 2350">
              <a:extLst>
                <a:ext uri="{FF2B5EF4-FFF2-40B4-BE49-F238E27FC236}">
                  <a16:creationId xmlns:a16="http://schemas.microsoft.com/office/drawing/2014/main" id="{F2B48857-3C79-E4F3-1AC3-7578967483E1}"/>
                </a:ext>
              </a:extLst>
            </p:cNvPr>
            <p:cNvSpPr/>
            <p:nvPr/>
          </p:nvSpPr>
          <p:spPr>
            <a:xfrm>
              <a:off x="6311883" y="2308508"/>
              <a:ext cx="3175" cy="27305"/>
            </a:xfrm>
            <a:custGeom>
              <a:avLst/>
              <a:gdLst/>
              <a:ahLst/>
              <a:cxnLst/>
              <a:rect l="l" t="t" r="r" b="b"/>
              <a:pathLst>
                <a:path w="3175" h="27305">
                  <a:moveTo>
                    <a:pt x="0" y="0"/>
                  </a:moveTo>
                  <a:lnTo>
                    <a:pt x="207" y="6842"/>
                  </a:lnTo>
                  <a:lnTo>
                    <a:pt x="793" y="13576"/>
                  </a:lnTo>
                  <a:lnTo>
                    <a:pt x="1703" y="20309"/>
                  </a:lnTo>
                  <a:lnTo>
                    <a:pt x="2882" y="27152"/>
                  </a:lnTo>
                  <a:lnTo>
                    <a:pt x="2066" y="20268"/>
                  </a:lnTo>
                  <a:lnTo>
                    <a:pt x="1331" y="13466"/>
                  </a:lnTo>
                  <a:lnTo>
                    <a:pt x="0" y="0"/>
                  </a:lnTo>
                  <a:close/>
                </a:path>
              </a:pathLst>
            </a:custGeom>
            <a:solidFill>
              <a:srgbClr val="C56853"/>
            </a:solidFill>
          </p:spPr>
          <p:txBody>
            <a:bodyPr wrap="square" lIns="0" tIns="0" rIns="0" bIns="0" rtlCol="0"/>
            <a:lstStyle/>
            <a:p>
              <a:endParaRPr/>
            </a:p>
          </p:txBody>
        </p:sp>
        <p:sp>
          <p:nvSpPr>
            <p:cNvPr id="2348" name="object 2351">
              <a:extLst>
                <a:ext uri="{FF2B5EF4-FFF2-40B4-BE49-F238E27FC236}">
                  <a16:creationId xmlns:a16="http://schemas.microsoft.com/office/drawing/2014/main" id="{393BBC97-541B-93E2-6C13-06555EAA4F85}"/>
                </a:ext>
              </a:extLst>
            </p:cNvPr>
            <p:cNvSpPr/>
            <p:nvPr/>
          </p:nvSpPr>
          <p:spPr>
            <a:xfrm>
              <a:off x="6403441" y="2322080"/>
              <a:ext cx="1270" cy="12700"/>
            </a:xfrm>
            <a:custGeom>
              <a:avLst/>
              <a:gdLst/>
              <a:ahLst/>
              <a:cxnLst/>
              <a:rect l="l" t="t" r="r" b="b"/>
              <a:pathLst>
                <a:path w="1270" h="12700">
                  <a:moveTo>
                    <a:pt x="863" y="0"/>
                  </a:moveTo>
                  <a:lnTo>
                    <a:pt x="0" y="0"/>
                  </a:lnTo>
                  <a:lnTo>
                    <a:pt x="0" y="12420"/>
                  </a:lnTo>
                  <a:lnTo>
                    <a:pt x="863" y="12420"/>
                  </a:lnTo>
                  <a:lnTo>
                    <a:pt x="863" y="0"/>
                  </a:lnTo>
                  <a:close/>
                </a:path>
              </a:pathLst>
            </a:custGeom>
            <a:solidFill>
              <a:srgbClr val="999C9D"/>
            </a:solidFill>
          </p:spPr>
          <p:txBody>
            <a:bodyPr wrap="square" lIns="0" tIns="0" rIns="0" bIns="0" rtlCol="0"/>
            <a:lstStyle/>
            <a:p>
              <a:endParaRPr/>
            </a:p>
          </p:txBody>
        </p:sp>
        <p:sp>
          <p:nvSpPr>
            <p:cNvPr id="2349" name="object 2352">
              <a:extLst>
                <a:ext uri="{FF2B5EF4-FFF2-40B4-BE49-F238E27FC236}">
                  <a16:creationId xmlns:a16="http://schemas.microsoft.com/office/drawing/2014/main" id="{162E353E-5074-0C53-3CFC-59C7DD549DB7}"/>
                </a:ext>
              </a:extLst>
            </p:cNvPr>
            <p:cNvSpPr/>
            <p:nvPr/>
          </p:nvSpPr>
          <p:spPr>
            <a:xfrm>
              <a:off x="6176713" y="2329877"/>
              <a:ext cx="1905" cy="3810"/>
            </a:xfrm>
            <a:custGeom>
              <a:avLst/>
              <a:gdLst/>
              <a:ahLst/>
              <a:cxnLst/>
              <a:rect l="l" t="t" r="r" b="b"/>
              <a:pathLst>
                <a:path w="1904" h="3810">
                  <a:moveTo>
                    <a:pt x="0" y="0"/>
                  </a:moveTo>
                  <a:lnTo>
                    <a:pt x="0" y="2603"/>
                  </a:lnTo>
                  <a:lnTo>
                    <a:pt x="292" y="3759"/>
                  </a:lnTo>
                  <a:lnTo>
                    <a:pt x="1447" y="3759"/>
                  </a:lnTo>
                  <a:lnTo>
                    <a:pt x="863" y="2311"/>
                  </a:lnTo>
                  <a:lnTo>
                    <a:pt x="292" y="1155"/>
                  </a:lnTo>
                  <a:lnTo>
                    <a:pt x="0" y="0"/>
                  </a:lnTo>
                  <a:close/>
                </a:path>
              </a:pathLst>
            </a:custGeom>
            <a:solidFill>
              <a:srgbClr val="A1A4A5"/>
            </a:solidFill>
          </p:spPr>
          <p:txBody>
            <a:bodyPr wrap="square" lIns="0" tIns="0" rIns="0" bIns="0" rtlCol="0"/>
            <a:lstStyle/>
            <a:p>
              <a:endParaRPr/>
            </a:p>
          </p:txBody>
        </p:sp>
        <p:sp>
          <p:nvSpPr>
            <p:cNvPr id="2350" name="object 2353">
              <a:extLst>
                <a:ext uri="{FF2B5EF4-FFF2-40B4-BE49-F238E27FC236}">
                  <a16:creationId xmlns:a16="http://schemas.microsoft.com/office/drawing/2014/main" id="{95C73AB4-354E-FE95-5002-CEE6EF6A5CCD}"/>
                </a:ext>
              </a:extLst>
            </p:cNvPr>
            <p:cNvSpPr/>
            <p:nvPr/>
          </p:nvSpPr>
          <p:spPr>
            <a:xfrm>
              <a:off x="6269426" y="2330753"/>
              <a:ext cx="1270" cy="3175"/>
            </a:xfrm>
            <a:custGeom>
              <a:avLst/>
              <a:gdLst/>
              <a:ahLst/>
              <a:cxnLst/>
              <a:rect l="l" t="t" r="r" b="b"/>
              <a:pathLst>
                <a:path w="1270" h="3175">
                  <a:moveTo>
                    <a:pt x="0" y="0"/>
                  </a:moveTo>
                  <a:lnTo>
                    <a:pt x="0" y="2882"/>
                  </a:lnTo>
                  <a:lnTo>
                    <a:pt x="1155" y="2882"/>
                  </a:lnTo>
                  <a:lnTo>
                    <a:pt x="571" y="1727"/>
                  </a:lnTo>
                  <a:lnTo>
                    <a:pt x="292" y="863"/>
                  </a:lnTo>
                  <a:lnTo>
                    <a:pt x="0" y="0"/>
                  </a:lnTo>
                  <a:close/>
                </a:path>
              </a:pathLst>
            </a:custGeom>
            <a:solidFill>
              <a:srgbClr val="CB8F83"/>
            </a:solidFill>
          </p:spPr>
          <p:txBody>
            <a:bodyPr wrap="square" lIns="0" tIns="0" rIns="0" bIns="0" rtlCol="0"/>
            <a:lstStyle/>
            <a:p>
              <a:endParaRPr/>
            </a:p>
          </p:txBody>
        </p:sp>
        <p:sp>
          <p:nvSpPr>
            <p:cNvPr id="2351" name="object 2354">
              <a:extLst>
                <a:ext uri="{FF2B5EF4-FFF2-40B4-BE49-F238E27FC236}">
                  <a16:creationId xmlns:a16="http://schemas.microsoft.com/office/drawing/2014/main" id="{2E52E021-7FD8-B66B-D63A-FD708A7C20DB}"/>
                </a:ext>
              </a:extLst>
            </p:cNvPr>
            <p:cNvSpPr/>
            <p:nvPr/>
          </p:nvSpPr>
          <p:spPr>
            <a:xfrm>
              <a:off x="6334112" y="2310536"/>
              <a:ext cx="37465" cy="23495"/>
            </a:xfrm>
            <a:custGeom>
              <a:avLst/>
              <a:gdLst/>
              <a:ahLst/>
              <a:cxnLst/>
              <a:rect l="l" t="t" r="r" b="b"/>
              <a:pathLst>
                <a:path w="37464" h="23494">
                  <a:moveTo>
                    <a:pt x="1739" y="17335"/>
                  </a:moveTo>
                  <a:lnTo>
                    <a:pt x="1155" y="18783"/>
                  </a:lnTo>
                  <a:lnTo>
                    <a:pt x="0" y="22250"/>
                  </a:lnTo>
                  <a:lnTo>
                    <a:pt x="584" y="22529"/>
                  </a:lnTo>
                  <a:lnTo>
                    <a:pt x="1739" y="23114"/>
                  </a:lnTo>
                  <a:lnTo>
                    <a:pt x="1739" y="17335"/>
                  </a:lnTo>
                  <a:close/>
                </a:path>
                <a:path w="37464" h="23494">
                  <a:moveTo>
                    <a:pt x="36969" y="18770"/>
                  </a:moveTo>
                  <a:lnTo>
                    <a:pt x="36398" y="6057"/>
                  </a:lnTo>
                  <a:lnTo>
                    <a:pt x="36398" y="0"/>
                  </a:lnTo>
                  <a:lnTo>
                    <a:pt x="35521" y="0"/>
                  </a:lnTo>
                  <a:lnTo>
                    <a:pt x="35521" y="23101"/>
                  </a:lnTo>
                  <a:lnTo>
                    <a:pt x="36398" y="23101"/>
                  </a:lnTo>
                  <a:lnTo>
                    <a:pt x="36398" y="22529"/>
                  </a:lnTo>
                  <a:lnTo>
                    <a:pt x="36677" y="21945"/>
                  </a:lnTo>
                  <a:lnTo>
                    <a:pt x="36969" y="21653"/>
                  </a:lnTo>
                  <a:lnTo>
                    <a:pt x="36969" y="18770"/>
                  </a:lnTo>
                  <a:close/>
                </a:path>
              </a:pathLst>
            </a:custGeom>
            <a:solidFill>
              <a:srgbClr val="A7473A"/>
            </a:solidFill>
          </p:spPr>
          <p:txBody>
            <a:bodyPr wrap="square" lIns="0" tIns="0" rIns="0" bIns="0" rtlCol="0"/>
            <a:lstStyle/>
            <a:p>
              <a:endParaRPr/>
            </a:p>
          </p:txBody>
        </p:sp>
        <p:sp>
          <p:nvSpPr>
            <p:cNvPr id="2352" name="object 2355">
              <a:extLst>
                <a:ext uri="{FF2B5EF4-FFF2-40B4-BE49-F238E27FC236}">
                  <a16:creationId xmlns:a16="http://schemas.microsoft.com/office/drawing/2014/main" id="{BE989509-578E-29BC-026C-DE826E25B9DC}"/>
                </a:ext>
              </a:extLst>
            </p:cNvPr>
            <p:cNvSpPr/>
            <p:nvPr/>
          </p:nvSpPr>
          <p:spPr>
            <a:xfrm>
              <a:off x="6527622" y="2318326"/>
              <a:ext cx="1270" cy="15240"/>
            </a:xfrm>
            <a:custGeom>
              <a:avLst/>
              <a:gdLst/>
              <a:ahLst/>
              <a:cxnLst/>
              <a:rect l="l" t="t" r="r" b="b"/>
              <a:pathLst>
                <a:path w="1270" h="15239">
                  <a:moveTo>
                    <a:pt x="876" y="0"/>
                  </a:moveTo>
                  <a:lnTo>
                    <a:pt x="0" y="0"/>
                  </a:lnTo>
                  <a:lnTo>
                    <a:pt x="0" y="9817"/>
                  </a:lnTo>
                  <a:lnTo>
                    <a:pt x="292" y="14731"/>
                  </a:lnTo>
                  <a:lnTo>
                    <a:pt x="292" y="10109"/>
                  </a:lnTo>
                  <a:lnTo>
                    <a:pt x="876" y="863"/>
                  </a:lnTo>
                  <a:lnTo>
                    <a:pt x="876" y="0"/>
                  </a:lnTo>
                  <a:close/>
                </a:path>
              </a:pathLst>
            </a:custGeom>
            <a:solidFill>
              <a:srgbClr val="898C8D"/>
            </a:solidFill>
          </p:spPr>
          <p:txBody>
            <a:bodyPr wrap="square" lIns="0" tIns="0" rIns="0" bIns="0" rtlCol="0"/>
            <a:lstStyle/>
            <a:p>
              <a:endParaRPr/>
            </a:p>
          </p:txBody>
        </p:sp>
        <p:sp>
          <p:nvSpPr>
            <p:cNvPr id="2353" name="object 2356">
              <a:extLst>
                <a:ext uri="{FF2B5EF4-FFF2-40B4-BE49-F238E27FC236}">
                  <a16:creationId xmlns:a16="http://schemas.microsoft.com/office/drawing/2014/main" id="{D17165A4-4628-103A-A79A-0ABAB9194724}"/>
                </a:ext>
              </a:extLst>
            </p:cNvPr>
            <p:cNvSpPr/>
            <p:nvPr/>
          </p:nvSpPr>
          <p:spPr>
            <a:xfrm>
              <a:off x="6328346" y="2327859"/>
              <a:ext cx="1270" cy="5080"/>
            </a:xfrm>
            <a:custGeom>
              <a:avLst/>
              <a:gdLst/>
              <a:ahLst/>
              <a:cxnLst/>
              <a:rect l="l" t="t" r="r" b="b"/>
              <a:pathLst>
                <a:path w="1270" h="5080">
                  <a:moveTo>
                    <a:pt x="863" y="0"/>
                  </a:moveTo>
                  <a:lnTo>
                    <a:pt x="0" y="0"/>
                  </a:lnTo>
                  <a:lnTo>
                    <a:pt x="0" y="4914"/>
                  </a:lnTo>
                  <a:lnTo>
                    <a:pt x="863" y="4914"/>
                  </a:lnTo>
                  <a:lnTo>
                    <a:pt x="863" y="0"/>
                  </a:lnTo>
                  <a:close/>
                </a:path>
              </a:pathLst>
            </a:custGeom>
            <a:solidFill>
              <a:srgbClr val="B7654F"/>
            </a:solidFill>
          </p:spPr>
          <p:txBody>
            <a:bodyPr wrap="square" lIns="0" tIns="0" rIns="0" bIns="0" rtlCol="0"/>
            <a:lstStyle/>
            <a:p>
              <a:endParaRPr/>
            </a:p>
          </p:txBody>
        </p:sp>
        <p:sp>
          <p:nvSpPr>
            <p:cNvPr id="2354" name="object 2357">
              <a:extLst>
                <a:ext uri="{FF2B5EF4-FFF2-40B4-BE49-F238E27FC236}">
                  <a16:creationId xmlns:a16="http://schemas.microsoft.com/office/drawing/2014/main" id="{7AEB6457-C431-92D4-DC9E-49BEBD2844B4}"/>
                </a:ext>
              </a:extLst>
            </p:cNvPr>
            <p:cNvSpPr/>
            <p:nvPr/>
          </p:nvSpPr>
          <p:spPr>
            <a:xfrm>
              <a:off x="6305240" y="2327860"/>
              <a:ext cx="1905" cy="3175"/>
            </a:xfrm>
            <a:custGeom>
              <a:avLst/>
              <a:gdLst/>
              <a:ahLst/>
              <a:cxnLst/>
              <a:rect l="l" t="t" r="r" b="b"/>
              <a:pathLst>
                <a:path w="1904" h="3175">
                  <a:moveTo>
                    <a:pt x="863" y="0"/>
                  </a:moveTo>
                  <a:lnTo>
                    <a:pt x="0" y="0"/>
                  </a:lnTo>
                  <a:lnTo>
                    <a:pt x="0" y="2882"/>
                  </a:lnTo>
                  <a:lnTo>
                    <a:pt x="292" y="2603"/>
                  </a:lnTo>
                  <a:lnTo>
                    <a:pt x="1447" y="2019"/>
                  </a:lnTo>
                  <a:lnTo>
                    <a:pt x="863" y="0"/>
                  </a:lnTo>
                  <a:close/>
                </a:path>
              </a:pathLst>
            </a:custGeom>
            <a:solidFill>
              <a:srgbClr val="CB8F83"/>
            </a:solidFill>
          </p:spPr>
          <p:txBody>
            <a:bodyPr wrap="square" lIns="0" tIns="0" rIns="0" bIns="0" rtlCol="0"/>
            <a:lstStyle/>
            <a:p>
              <a:endParaRPr/>
            </a:p>
          </p:txBody>
        </p:sp>
        <p:sp>
          <p:nvSpPr>
            <p:cNvPr id="2355" name="object 2358">
              <a:extLst>
                <a:ext uri="{FF2B5EF4-FFF2-40B4-BE49-F238E27FC236}">
                  <a16:creationId xmlns:a16="http://schemas.microsoft.com/office/drawing/2014/main" id="{1E9B983E-C766-C4D2-CA81-8B6345EFDD08}"/>
                </a:ext>
              </a:extLst>
            </p:cNvPr>
            <p:cNvSpPr/>
            <p:nvPr/>
          </p:nvSpPr>
          <p:spPr>
            <a:xfrm>
              <a:off x="6176134" y="2316312"/>
              <a:ext cx="1270" cy="13335"/>
            </a:xfrm>
            <a:custGeom>
              <a:avLst/>
              <a:gdLst/>
              <a:ahLst/>
              <a:cxnLst/>
              <a:rect l="l" t="t" r="r" b="b"/>
              <a:pathLst>
                <a:path w="1270" h="13335">
                  <a:moveTo>
                    <a:pt x="876" y="0"/>
                  </a:moveTo>
                  <a:lnTo>
                    <a:pt x="0" y="0"/>
                  </a:lnTo>
                  <a:lnTo>
                    <a:pt x="0" y="10680"/>
                  </a:lnTo>
                  <a:lnTo>
                    <a:pt x="584" y="12992"/>
                  </a:lnTo>
                  <a:lnTo>
                    <a:pt x="584" y="4330"/>
                  </a:lnTo>
                  <a:lnTo>
                    <a:pt x="876" y="0"/>
                  </a:lnTo>
                  <a:close/>
                </a:path>
              </a:pathLst>
            </a:custGeom>
            <a:solidFill>
              <a:srgbClr val="A1A4A5"/>
            </a:solidFill>
          </p:spPr>
          <p:txBody>
            <a:bodyPr wrap="square" lIns="0" tIns="0" rIns="0" bIns="0" rtlCol="0"/>
            <a:lstStyle/>
            <a:p>
              <a:endParaRPr/>
            </a:p>
          </p:txBody>
        </p:sp>
        <p:sp>
          <p:nvSpPr>
            <p:cNvPr id="2356" name="object 2359">
              <a:extLst>
                <a:ext uri="{FF2B5EF4-FFF2-40B4-BE49-F238E27FC236}">
                  <a16:creationId xmlns:a16="http://schemas.microsoft.com/office/drawing/2014/main" id="{2CFC27E9-7701-CEDC-0E78-283DF5B6CDF8}"/>
                </a:ext>
              </a:extLst>
            </p:cNvPr>
            <p:cNvSpPr/>
            <p:nvPr/>
          </p:nvSpPr>
          <p:spPr>
            <a:xfrm>
              <a:off x="6370505" y="2301288"/>
              <a:ext cx="1270" cy="28575"/>
            </a:xfrm>
            <a:custGeom>
              <a:avLst/>
              <a:gdLst/>
              <a:ahLst/>
              <a:cxnLst/>
              <a:rect l="l" t="t" r="r" b="b"/>
              <a:pathLst>
                <a:path w="1270" h="28575">
                  <a:moveTo>
                    <a:pt x="584" y="0"/>
                  </a:moveTo>
                  <a:lnTo>
                    <a:pt x="0" y="6070"/>
                  </a:lnTo>
                  <a:lnTo>
                    <a:pt x="0" y="15303"/>
                  </a:lnTo>
                  <a:lnTo>
                    <a:pt x="584" y="28016"/>
                  </a:lnTo>
                  <a:lnTo>
                    <a:pt x="584" y="25412"/>
                  </a:lnTo>
                  <a:lnTo>
                    <a:pt x="1155" y="20789"/>
                  </a:lnTo>
                  <a:lnTo>
                    <a:pt x="584" y="6934"/>
                  </a:lnTo>
                  <a:lnTo>
                    <a:pt x="584" y="0"/>
                  </a:lnTo>
                  <a:close/>
                </a:path>
              </a:pathLst>
            </a:custGeom>
            <a:solidFill>
              <a:srgbClr val="91736E"/>
            </a:solidFill>
          </p:spPr>
          <p:txBody>
            <a:bodyPr wrap="square" lIns="0" tIns="0" rIns="0" bIns="0" rtlCol="0"/>
            <a:lstStyle/>
            <a:p>
              <a:endParaRPr/>
            </a:p>
          </p:txBody>
        </p:sp>
        <p:sp>
          <p:nvSpPr>
            <p:cNvPr id="2357" name="object 2360">
              <a:extLst>
                <a:ext uri="{FF2B5EF4-FFF2-40B4-BE49-F238E27FC236}">
                  <a16:creationId xmlns:a16="http://schemas.microsoft.com/office/drawing/2014/main" id="{3CDC8B86-B6C6-0C62-C8DB-C7D38D18EF99}"/>
                </a:ext>
              </a:extLst>
            </p:cNvPr>
            <p:cNvSpPr/>
            <p:nvPr/>
          </p:nvSpPr>
          <p:spPr>
            <a:xfrm>
              <a:off x="6268561" y="2324393"/>
              <a:ext cx="1270" cy="3810"/>
            </a:xfrm>
            <a:custGeom>
              <a:avLst/>
              <a:gdLst/>
              <a:ahLst/>
              <a:cxnLst/>
              <a:rect l="l" t="t" r="r" b="b"/>
              <a:pathLst>
                <a:path w="1270" h="3810">
                  <a:moveTo>
                    <a:pt x="571" y="0"/>
                  </a:moveTo>
                  <a:lnTo>
                    <a:pt x="292" y="1155"/>
                  </a:lnTo>
                  <a:lnTo>
                    <a:pt x="0" y="2311"/>
                  </a:lnTo>
                  <a:lnTo>
                    <a:pt x="0" y="3467"/>
                  </a:lnTo>
                  <a:lnTo>
                    <a:pt x="863" y="3467"/>
                  </a:lnTo>
                  <a:lnTo>
                    <a:pt x="571" y="2311"/>
                  </a:lnTo>
                  <a:lnTo>
                    <a:pt x="571" y="0"/>
                  </a:lnTo>
                  <a:close/>
                </a:path>
              </a:pathLst>
            </a:custGeom>
            <a:solidFill>
              <a:srgbClr val="DC8772"/>
            </a:solidFill>
          </p:spPr>
          <p:txBody>
            <a:bodyPr wrap="square" lIns="0" tIns="0" rIns="0" bIns="0" rtlCol="0"/>
            <a:lstStyle/>
            <a:p>
              <a:endParaRPr/>
            </a:p>
          </p:txBody>
        </p:sp>
        <p:sp>
          <p:nvSpPr>
            <p:cNvPr id="2358" name="object 2361">
              <a:extLst>
                <a:ext uri="{FF2B5EF4-FFF2-40B4-BE49-F238E27FC236}">
                  <a16:creationId xmlns:a16="http://schemas.microsoft.com/office/drawing/2014/main" id="{629009FF-C76C-D036-9DF9-3115B46F25A7}"/>
                </a:ext>
              </a:extLst>
            </p:cNvPr>
            <p:cNvSpPr/>
            <p:nvPr/>
          </p:nvSpPr>
          <p:spPr>
            <a:xfrm>
              <a:off x="6303208" y="2322945"/>
              <a:ext cx="2540" cy="5080"/>
            </a:xfrm>
            <a:custGeom>
              <a:avLst/>
              <a:gdLst/>
              <a:ahLst/>
              <a:cxnLst/>
              <a:rect l="l" t="t" r="r" b="b"/>
              <a:pathLst>
                <a:path w="2539" h="5080">
                  <a:moveTo>
                    <a:pt x="2032" y="0"/>
                  </a:moveTo>
                  <a:lnTo>
                    <a:pt x="0" y="0"/>
                  </a:lnTo>
                  <a:lnTo>
                    <a:pt x="0" y="4051"/>
                  </a:lnTo>
                  <a:lnTo>
                    <a:pt x="584" y="4343"/>
                  </a:lnTo>
                  <a:lnTo>
                    <a:pt x="1168" y="4622"/>
                  </a:lnTo>
                  <a:lnTo>
                    <a:pt x="2032" y="4914"/>
                  </a:lnTo>
                  <a:lnTo>
                    <a:pt x="2032" y="0"/>
                  </a:lnTo>
                  <a:close/>
                </a:path>
              </a:pathLst>
            </a:custGeom>
            <a:solidFill>
              <a:srgbClr val="CB8F83"/>
            </a:solidFill>
          </p:spPr>
          <p:txBody>
            <a:bodyPr wrap="square" lIns="0" tIns="0" rIns="0" bIns="0" rtlCol="0"/>
            <a:lstStyle/>
            <a:p>
              <a:endParaRPr/>
            </a:p>
          </p:txBody>
        </p:sp>
        <p:sp>
          <p:nvSpPr>
            <p:cNvPr id="2359" name="object 2362">
              <a:extLst>
                <a:ext uri="{FF2B5EF4-FFF2-40B4-BE49-F238E27FC236}">
                  <a16:creationId xmlns:a16="http://schemas.microsoft.com/office/drawing/2014/main" id="{EB2500AB-7693-2B6F-E44B-AEBA1FDA28A2}"/>
                </a:ext>
              </a:extLst>
            </p:cNvPr>
            <p:cNvSpPr/>
            <p:nvPr/>
          </p:nvSpPr>
          <p:spPr>
            <a:xfrm>
              <a:off x="6335853" y="2249019"/>
              <a:ext cx="10160" cy="79375"/>
            </a:xfrm>
            <a:custGeom>
              <a:avLst/>
              <a:gdLst/>
              <a:ahLst/>
              <a:cxnLst/>
              <a:rect l="l" t="t" r="r" b="b"/>
              <a:pathLst>
                <a:path w="10160" h="79375">
                  <a:moveTo>
                    <a:pt x="7797" y="0"/>
                  </a:moveTo>
                  <a:lnTo>
                    <a:pt x="5064" y="10771"/>
                  </a:lnTo>
                  <a:lnTo>
                    <a:pt x="4116" y="22304"/>
                  </a:lnTo>
                  <a:lnTo>
                    <a:pt x="4141" y="33947"/>
                  </a:lnTo>
                  <a:lnTo>
                    <a:pt x="4330" y="45046"/>
                  </a:lnTo>
                  <a:lnTo>
                    <a:pt x="3127" y="51589"/>
                  </a:lnTo>
                  <a:lnTo>
                    <a:pt x="2274" y="57291"/>
                  </a:lnTo>
                  <a:lnTo>
                    <a:pt x="0" y="78841"/>
                  </a:lnTo>
                  <a:lnTo>
                    <a:pt x="1435" y="76822"/>
                  </a:lnTo>
                  <a:lnTo>
                    <a:pt x="4038" y="61226"/>
                  </a:lnTo>
                  <a:lnTo>
                    <a:pt x="5194" y="60642"/>
                  </a:lnTo>
                  <a:lnTo>
                    <a:pt x="5778" y="60642"/>
                  </a:lnTo>
                  <a:lnTo>
                    <a:pt x="6934" y="53708"/>
                  </a:lnTo>
                  <a:lnTo>
                    <a:pt x="9817" y="40424"/>
                  </a:lnTo>
                  <a:lnTo>
                    <a:pt x="6642" y="39560"/>
                  </a:lnTo>
                  <a:lnTo>
                    <a:pt x="6642" y="35521"/>
                  </a:lnTo>
                  <a:lnTo>
                    <a:pt x="6934" y="33502"/>
                  </a:lnTo>
                  <a:lnTo>
                    <a:pt x="6619" y="24363"/>
                  </a:lnTo>
                  <a:lnTo>
                    <a:pt x="6604" y="17827"/>
                  </a:lnTo>
                  <a:lnTo>
                    <a:pt x="6969" y="10753"/>
                  </a:lnTo>
                  <a:lnTo>
                    <a:pt x="7797" y="0"/>
                  </a:lnTo>
                  <a:close/>
                </a:path>
              </a:pathLst>
            </a:custGeom>
            <a:solidFill>
              <a:srgbClr val="A7473A"/>
            </a:solidFill>
          </p:spPr>
          <p:txBody>
            <a:bodyPr wrap="square" lIns="0" tIns="0" rIns="0" bIns="0" rtlCol="0"/>
            <a:lstStyle/>
            <a:p>
              <a:endParaRPr/>
            </a:p>
          </p:txBody>
        </p:sp>
        <p:sp>
          <p:nvSpPr>
            <p:cNvPr id="2360" name="object 2363">
              <a:extLst>
                <a:ext uri="{FF2B5EF4-FFF2-40B4-BE49-F238E27FC236}">
                  <a16:creationId xmlns:a16="http://schemas.microsoft.com/office/drawing/2014/main" id="{AF01F4CA-A2FE-3802-A847-EDBFBC0A9CC4}"/>
                </a:ext>
              </a:extLst>
            </p:cNvPr>
            <p:cNvSpPr/>
            <p:nvPr/>
          </p:nvSpPr>
          <p:spPr>
            <a:xfrm>
              <a:off x="6339897" y="2324973"/>
              <a:ext cx="1270" cy="2540"/>
            </a:xfrm>
            <a:custGeom>
              <a:avLst/>
              <a:gdLst/>
              <a:ahLst/>
              <a:cxnLst/>
              <a:rect l="l" t="t" r="r" b="b"/>
              <a:pathLst>
                <a:path w="1270" h="2539">
                  <a:moveTo>
                    <a:pt x="0" y="0"/>
                  </a:moveTo>
                  <a:lnTo>
                    <a:pt x="0" y="2019"/>
                  </a:lnTo>
                  <a:lnTo>
                    <a:pt x="292" y="1447"/>
                  </a:lnTo>
                  <a:lnTo>
                    <a:pt x="584" y="1155"/>
                  </a:lnTo>
                  <a:lnTo>
                    <a:pt x="1155" y="863"/>
                  </a:lnTo>
                  <a:lnTo>
                    <a:pt x="584" y="571"/>
                  </a:lnTo>
                  <a:lnTo>
                    <a:pt x="292" y="292"/>
                  </a:lnTo>
                  <a:lnTo>
                    <a:pt x="0" y="0"/>
                  </a:lnTo>
                  <a:close/>
                </a:path>
              </a:pathLst>
            </a:custGeom>
            <a:solidFill>
              <a:srgbClr val="B7654F"/>
            </a:solidFill>
          </p:spPr>
          <p:txBody>
            <a:bodyPr wrap="square" lIns="0" tIns="0" rIns="0" bIns="0" rtlCol="0"/>
            <a:lstStyle/>
            <a:p>
              <a:endParaRPr/>
            </a:p>
          </p:txBody>
        </p:sp>
        <p:sp>
          <p:nvSpPr>
            <p:cNvPr id="2361" name="object 2364">
              <a:extLst>
                <a:ext uri="{FF2B5EF4-FFF2-40B4-BE49-F238E27FC236}">
                  <a16:creationId xmlns:a16="http://schemas.microsoft.com/office/drawing/2014/main" id="{E9AB4CF4-AB52-EFDF-68E0-F9E55882F240}"/>
                </a:ext>
              </a:extLst>
            </p:cNvPr>
            <p:cNvSpPr/>
            <p:nvPr/>
          </p:nvSpPr>
          <p:spPr>
            <a:xfrm>
              <a:off x="6175272" y="2316306"/>
              <a:ext cx="1270" cy="9525"/>
            </a:xfrm>
            <a:custGeom>
              <a:avLst/>
              <a:gdLst/>
              <a:ahLst/>
              <a:cxnLst/>
              <a:rect l="l" t="t" r="r" b="b"/>
              <a:pathLst>
                <a:path w="1270" h="9525">
                  <a:moveTo>
                    <a:pt x="863" y="0"/>
                  </a:moveTo>
                  <a:lnTo>
                    <a:pt x="0" y="0"/>
                  </a:lnTo>
                  <a:lnTo>
                    <a:pt x="863" y="9525"/>
                  </a:lnTo>
                  <a:lnTo>
                    <a:pt x="863" y="0"/>
                  </a:lnTo>
                  <a:close/>
                </a:path>
              </a:pathLst>
            </a:custGeom>
            <a:solidFill>
              <a:srgbClr val="C4BCC5"/>
            </a:solidFill>
          </p:spPr>
          <p:txBody>
            <a:bodyPr wrap="square" lIns="0" tIns="0" rIns="0" bIns="0" rtlCol="0"/>
            <a:lstStyle/>
            <a:p>
              <a:endParaRPr/>
            </a:p>
          </p:txBody>
        </p:sp>
        <p:sp>
          <p:nvSpPr>
            <p:cNvPr id="2362" name="object 2365">
              <a:extLst>
                <a:ext uri="{FF2B5EF4-FFF2-40B4-BE49-F238E27FC236}">
                  <a16:creationId xmlns:a16="http://schemas.microsoft.com/office/drawing/2014/main" id="{06B49FDC-EDE9-679B-6C29-044FB1A8C398}"/>
                </a:ext>
              </a:extLst>
            </p:cNvPr>
            <p:cNvSpPr/>
            <p:nvPr/>
          </p:nvSpPr>
          <p:spPr>
            <a:xfrm>
              <a:off x="6329210" y="2318331"/>
              <a:ext cx="2540" cy="7620"/>
            </a:xfrm>
            <a:custGeom>
              <a:avLst/>
              <a:gdLst/>
              <a:ahLst/>
              <a:cxnLst/>
              <a:rect l="l" t="t" r="r" b="b"/>
              <a:pathLst>
                <a:path w="2539" h="7619">
                  <a:moveTo>
                    <a:pt x="2019" y="0"/>
                  </a:moveTo>
                  <a:lnTo>
                    <a:pt x="0" y="0"/>
                  </a:lnTo>
                  <a:lnTo>
                    <a:pt x="0" y="7505"/>
                  </a:lnTo>
                  <a:lnTo>
                    <a:pt x="876" y="7505"/>
                  </a:lnTo>
                  <a:lnTo>
                    <a:pt x="2019" y="0"/>
                  </a:lnTo>
                  <a:close/>
                </a:path>
              </a:pathLst>
            </a:custGeom>
            <a:solidFill>
              <a:srgbClr val="B7654F"/>
            </a:solidFill>
          </p:spPr>
          <p:txBody>
            <a:bodyPr wrap="square" lIns="0" tIns="0" rIns="0" bIns="0" rtlCol="0"/>
            <a:lstStyle/>
            <a:p>
              <a:endParaRPr/>
            </a:p>
          </p:txBody>
        </p:sp>
        <p:sp>
          <p:nvSpPr>
            <p:cNvPr id="2363" name="object 2366">
              <a:extLst>
                <a:ext uri="{FF2B5EF4-FFF2-40B4-BE49-F238E27FC236}">
                  <a16:creationId xmlns:a16="http://schemas.microsoft.com/office/drawing/2014/main" id="{BE7CD9A0-0777-3DF6-AAD3-F8FE0341309C}"/>
                </a:ext>
              </a:extLst>
            </p:cNvPr>
            <p:cNvSpPr/>
            <p:nvPr/>
          </p:nvSpPr>
          <p:spPr>
            <a:xfrm>
              <a:off x="6233032" y="2320639"/>
              <a:ext cx="1905" cy="3810"/>
            </a:xfrm>
            <a:custGeom>
              <a:avLst/>
              <a:gdLst/>
              <a:ahLst/>
              <a:cxnLst/>
              <a:rect l="l" t="t" r="r" b="b"/>
              <a:pathLst>
                <a:path w="1904" h="3810">
                  <a:moveTo>
                    <a:pt x="292" y="0"/>
                  </a:moveTo>
                  <a:lnTo>
                    <a:pt x="0" y="1155"/>
                  </a:lnTo>
                  <a:lnTo>
                    <a:pt x="0" y="3467"/>
                  </a:lnTo>
                  <a:lnTo>
                    <a:pt x="1447" y="3467"/>
                  </a:lnTo>
                  <a:lnTo>
                    <a:pt x="863" y="2311"/>
                  </a:lnTo>
                  <a:lnTo>
                    <a:pt x="584" y="1155"/>
                  </a:lnTo>
                  <a:lnTo>
                    <a:pt x="292" y="0"/>
                  </a:lnTo>
                  <a:close/>
                </a:path>
              </a:pathLst>
            </a:custGeom>
            <a:solidFill>
              <a:srgbClr val="AE9FA0"/>
            </a:solidFill>
          </p:spPr>
          <p:txBody>
            <a:bodyPr wrap="square" lIns="0" tIns="0" rIns="0" bIns="0" rtlCol="0"/>
            <a:lstStyle/>
            <a:p>
              <a:endParaRPr/>
            </a:p>
          </p:txBody>
        </p:sp>
        <p:sp>
          <p:nvSpPr>
            <p:cNvPr id="2364" name="object 2367">
              <a:extLst>
                <a:ext uri="{FF2B5EF4-FFF2-40B4-BE49-F238E27FC236}">
                  <a16:creationId xmlns:a16="http://schemas.microsoft.com/office/drawing/2014/main" id="{6F35215F-469F-F138-512C-112AAF07B2DC}"/>
                </a:ext>
              </a:extLst>
            </p:cNvPr>
            <p:cNvSpPr/>
            <p:nvPr/>
          </p:nvSpPr>
          <p:spPr>
            <a:xfrm>
              <a:off x="6267692" y="2321215"/>
              <a:ext cx="1905" cy="3175"/>
            </a:xfrm>
            <a:custGeom>
              <a:avLst/>
              <a:gdLst/>
              <a:ahLst/>
              <a:cxnLst/>
              <a:rect l="l" t="t" r="r" b="b"/>
              <a:pathLst>
                <a:path w="1904" h="3175">
                  <a:moveTo>
                    <a:pt x="863" y="0"/>
                  </a:moveTo>
                  <a:lnTo>
                    <a:pt x="0" y="0"/>
                  </a:lnTo>
                  <a:lnTo>
                    <a:pt x="292" y="863"/>
                  </a:lnTo>
                  <a:lnTo>
                    <a:pt x="863" y="1727"/>
                  </a:lnTo>
                  <a:lnTo>
                    <a:pt x="1447" y="2882"/>
                  </a:lnTo>
                  <a:lnTo>
                    <a:pt x="1155" y="1727"/>
                  </a:lnTo>
                  <a:lnTo>
                    <a:pt x="863" y="863"/>
                  </a:lnTo>
                  <a:lnTo>
                    <a:pt x="863" y="0"/>
                  </a:lnTo>
                  <a:close/>
                </a:path>
              </a:pathLst>
            </a:custGeom>
            <a:solidFill>
              <a:srgbClr val="C77662"/>
            </a:solidFill>
          </p:spPr>
          <p:txBody>
            <a:bodyPr wrap="square" lIns="0" tIns="0" rIns="0" bIns="0" rtlCol="0"/>
            <a:lstStyle/>
            <a:p>
              <a:endParaRPr/>
            </a:p>
          </p:txBody>
        </p:sp>
        <p:sp>
          <p:nvSpPr>
            <p:cNvPr id="2365" name="object 2368">
              <a:extLst>
                <a:ext uri="{FF2B5EF4-FFF2-40B4-BE49-F238E27FC236}">
                  <a16:creationId xmlns:a16="http://schemas.microsoft.com/office/drawing/2014/main" id="{C5374C3C-C16C-8533-ECA2-D5806D0EA884}"/>
                </a:ext>
              </a:extLst>
            </p:cNvPr>
            <p:cNvSpPr/>
            <p:nvPr/>
          </p:nvSpPr>
          <p:spPr>
            <a:xfrm>
              <a:off x="6371081" y="2288289"/>
              <a:ext cx="1905" cy="34290"/>
            </a:xfrm>
            <a:custGeom>
              <a:avLst/>
              <a:gdLst/>
              <a:ahLst/>
              <a:cxnLst/>
              <a:rect l="l" t="t" r="r" b="b"/>
              <a:pathLst>
                <a:path w="1904" h="34289">
                  <a:moveTo>
                    <a:pt x="1460" y="0"/>
                  </a:moveTo>
                  <a:lnTo>
                    <a:pt x="584" y="10693"/>
                  </a:lnTo>
                  <a:lnTo>
                    <a:pt x="304" y="10972"/>
                  </a:lnTo>
                  <a:lnTo>
                    <a:pt x="0" y="11556"/>
                  </a:lnTo>
                  <a:lnTo>
                    <a:pt x="0" y="19926"/>
                  </a:lnTo>
                  <a:lnTo>
                    <a:pt x="584" y="33794"/>
                  </a:lnTo>
                  <a:lnTo>
                    <a:pt x="1247" y="28880"/>
                  </a:lnTo>
                  <a:lnTo>
                    <a:pt x="1560" y="23722"/>
                  </a:lnTo>
                  <a:lnTo>
                    <a:pt x="1603" y="15151"/>
                  </a:lnTo>
                  <a:lnTo>
                    <a:pt x="1460" y="0"/>
                  </a:lnTo>
                  <a:close/>
                </a:path>
              </a:pathLst>
            </a:custGeom>
            <a:solidFill>
              <a:srgbClr val="9A9D95"/>
            </a:solidFill>
          </p:spPr>
          <p:txBody>
            <a:bodyPr wrap="square" lIns="0" tIns="0" rIns="0" bIns="0" rtlCol="0"/>
            <a:lstStyle/>
            <a:p>
              <a:endParaRPr/>
            </a:p>
          </p:txBody>
        </p:sp>
        <p:sp>
          <p:nvSpPr>
            <p:cNvPr id="2366" name="object 2369">
              <a:extLst>
                <a:ext uri="{FF2B5EF4-FFF2-40B4-BE49-F238E27FC236}">
                  <a16:creationId xmlns:a16="http://schemas.microsoft.com/office/drawing/2014/main" id="{6A6E1596-F3A3-9534-2214-E03FAC3AF69B}"/>
                </a:ext>
              </a:extLst>
            </p:cNvPr>
            <p:cNvSpPr/>
            <p:nvPr/>
          </p:nvSpPr>
          <p:spPr>
            <a:xfrm>
              <a:off x="6403441" y="2314283"/>
              <a:ext cx="1270" cy="8255"/>
            </a:xfrm>
            <a:custGeom>
              <a:avLst/>
              <a:gdLst/>
              <a:ahLst/>
              <a:cxnLst/>
              <a:rect l="l" t="t" r="r" b="b"/>
              <a:pathLst>
                <a:path w="1270" h="8255">
                  <a:moveTo>
                    <a:pt x="863" y="0"/>
                  </a:moveTo>
                  <a:lnTo>
                    <a:pt x="0" y="0"/>
                  </a:lnTo>
                  <a:lnTo>
                    <a:pt x="0" y="7797"/>
                  </a:lnTo>
                  <a:lnTo>
                    <a:pt x="863" y="7797"/>
                  </a:lnTo>
                  <a:lnTo>
                    <a:pt x="863" y="0"/>
                  </a:lnTo>
                  <a:close/>
                </a:path>
              </a:pathLst>
            </a:custGeom>
            <a:solidFill>
              <a:srgbClr val="A1A4A5"/>
            </a:solidFill>
          </p:spPr>
          <p:txBody>
            <a:bodyPr wrap="square" lIns="0" tIns="0" rIns="0" bIns="0" rtlCol="0"/>
            <a:lstStyle/>
            <a:p>
              <a:endParaRPr/>
            </a:p>
          </p:txBody>
        </p:sp>
        <p:sp>
          <p:nvSpPr>
            <p:cNvPr id="2367" name="object 2370">
              <a:extLst>
                <a:ext uri="{FF2B5EF4-FFF2-40B4-BE49-F238E27FC236}">
                  <a16:creationId xmlns:a16="http://schemas.microsoft.com/office/drawing/2014/main" id="{19AEF123-DED1-DCEB-9AD0-D5F0461D8A71}"/>
                </a:ext>
              </a:extLst>
            </p:cNvPr>
            <p:cNvSpPr/>
            <p:nvPr/>
          </p:nvSpPr>
          <p:spPr>
            <a:xfrm>
              <a:off x="6264809" y="2261437"/>
              <a:ext cx="3810" cy="60325"/>
            </a:xfrm>
            <a:custGeom>
              <a:avLst/>
              <a:gdLst/>
              <a:ahLst/>
              <a:cxnLst/>
              <a:rect l="l" t="t" r="r" b="b"/>
              <a:pathLst>
                <a:path w="3810" h="60325">
                  <a:moveTo>
                    <a:pt x="1727" y="0"/>
                  </a:moveTo>
                  <a:lnTo>
                    <a:pt x="863" y="0"/>
                  </a:lnTo>
                  <a:lnTo>
                    <a:pt x="0" y="8661"/>
                  </a:lnTo>
                  <a:lnTo>
                    <a:pt x="1331" y="33100"/>
                  </a:lnTo>
                  <a:lnTo>
                    <a:pt x="2882" y="56895"/>
                  </a:lnTo>
                  <a:lnTo>
                    <a:pt x="2882" y="59778"/>
                  </a:lnTo>
                  <a:lnTo>
                    <a:pt x="3746" y="59778"/>
                  </a:lnTo>
                  <a:lnTo>
                    <a:pt x="3746" y="33781"/>
                  </a:lnTo>
                  <a:lnTo>
                    <a:pt x="2882" y="25984"/>
                  </a:lnTo>
                  <a:lnTo>
                    <a:pt x="2882" y="14439"/>
                  </a:lnTo>
                  <a:lnTo>
                    <a:pt x="2298" y="13284"/>
                  </a:lnTo>
                  <a:lnTo>
                    <a:pt x="1727" y="11544"/>
                  </a:lnTo>
                  <a:lnTo>
                    <a:pt x="1727" y="0"/>
                  </a:lnTo>
                  <a:close/>
                </a:path>
              </a:pathLst>
            </a:custGeom>
            <a:solidFill>
              <a:srgbClr val="DC8772"/>
            </a:solidFill>
          </p:spPr>
          <p:txBody>
            <a:bodyPr wrap="square" lIns="0" tIns="0" rIns="0" bIns="0" rtlCol="0"/>
            <a:lstStyle/>
            <a:p>
              <a:endParaRPr/>
            </a:p>
          </p:txBody>
        </p:sp>
        <p:sp>
          <p:nvSpPr>
            <p:cNvPr id="2368" name="object 2371">
              <a:extLst>
                <a:ext uri="{FF2B5EF4-FFF2-40B4-BE49-F238E27FC236}">
                  <a16:creationId xmlns:a16="http://schemas.microsoft.com/office/drawing/2014/main" id="{6BF29FFD-678D-C07F-6802-9B7AD0C6E833}"/>
                </a:ext>
              </a:extLst>
            </p:cNvPr>
            <p:cNvSpPr/>
            <p:nvPr/>
          </p:nvSpPr>
          <p:spPr>
            <a:xfrm>
              <a:off x="6233032" y="2316306"/>
              <a:ext cx="1270" cy="3810"/>
            </a:xfrm>
            <a:custGeom>
              <a:avLst/>
              <a:gdLst/>
              <a:ahLst/>
              <a:cxnLst/>
              <a:rect l="l" t="t" r="r" b="b"/>
              <a:pathLst>
                <a:path w="1270" h="3810">
                  <a:moveTo>
                    <a:pt x="863" y="0"/>
                  </a:moveTo>
                  <a:lnTo>
                    <a:pt x="0" y="0"/>
                  </a:lnTo>
                  <a:lnTo>
                    <a:pt x="0" y="2603"/>
                  </a:lnTo>
                  <a:lnTo>
                    <a:pt x="292" y="3467"/>
                  </a:lnTo>
                  <a:lnTo>
                    <a:pt x="292" y="2311"/>
                  </a:lnTo>
                  <a:lnTo>
                    <a:pt x="584" y="1155"/>
                  </a:lnTo>
                  <a:lnTo>
                    <a:pt x="863" y="0"/>
                  </a:lnTo>
                  <a:close/>
                </a:path>
              </a:pathLst>
            </a:custGeom>
            <a:solidFill>
              <a:srgbClr val="91736E"/>
            </a:solidFill>
          </p:spPr>
          <p:txBody>
            <a:bodyPr wrap="square" lIns="0" tIns="0" rIns="0" bIns="0" rtlCol="0"/>
            <a:lstStyle/>
            <a:p>
              <a:endParaRPr/>
            </a:p>
          </p:txBody>
        </p:sp>
        <p:sp>
          <p:nvSpPr>
            <p:cNvPr id="2369" name="object 2372">
              <a:extLst>
                <a:ext uri="{FF2B5EF4-FFF2-40B4-BE49-F238E27FC236}">
                  <a16:creationId xmlns:a16="http://schemas.microsoft.com/office/drawing/2014/main" id="{645090A5-039A-9C9E-59FA-D76B2BB3EE08}"/>
                </a:ext>
              </a:extLst>
            </p:cNvPr>
            <p:cNvSpPr/>
            <p:nvPr/>
          </p:nvSpPr>
          <p:spPr>
            <a:xfrm>
              <a:off x="6261921" y="2302736"/>
              <a:ext cx="2540" cy="16510"/>
            </a:xfrm>
            <a:custGeom>
              <a:avLst/>
              <a:gdLst/>
              <a:ahLst/>
              <a:cxnLst/>
              <a:rect l="l" t="t" r="r" b="b"/>
              <a:pathLst>
                <a:path w="2539" h="16510">
                  <a:moveTo>
                    <a:pt x="0" y="0"/>
                  </a:moveTo>
                  <a:lnTo>
                    <a:pt x="863" y="16459"/>
                  </a:lnTo>
                  <a:lnTo>
                    <a:pt x="2019" y="10972"/>
                  </a:lnTo>
                  <a:lnTo>
                    <a:pt x="1155" y="6057"/>
                  </a:lnTo>
                  <a:lnTo>
                    <a:pt x="0" y="0"/>
                  </a:lnTo>
                  <a:close/>
                </a:path>
              </a:pathLst>
            </a:custGeom>
            <a:solidFill>
              <a:srgbClr val="A64E3C"/>
            </a:solidFill>
          </p:spPr>
          <p:txBody>
            <a:bodyPr wrap="square" lIns="0" tIns="0" rIns="0" bIns="0" rtlCol="0"/>
            <a:lstStyle/>
            <a:p>
              <a:endParaRPr/>
            </a:p>
          </p:txBody>
        </p:sp>
        <p:sp>
          <p:nvSpPr>
            <p:cNvPr id="2370" name="object 2373">
              <a:extLst>
                <a:ext uri="{FF2B5EF4-FFF2-40B4-BE49-F238E27FC236}">
                  <a16:creationId xmlns:a16="http://schemas.microsoft.com/office/drawing/2014/main" id="{4B38152C-7044-354D-3CF1-B3A4D185633A}"/>
                </a:ext>
              </a:extLst>
            </p:cNvPr>
            <p:cNvSpPr/>
            <p:nvPr/>
          </p:nvSpPr>
          <p:spPr>
            <a:xfrm>
              <a:off x="6528494" y="2314280"/>
              <a:ext cx="1270" cy="5080"/>
            </a:xfrm>
            <a:custGeom>
              <a:avLst/>
              <a:gdLst/>
              <a:ahLst/>
              <a:cxnLst/>
              <a:rect l="l" t="t" r="r" b="b"/>
              <a:pathLst>
                <a:path w="1270" h="5080">
                  <a:moveTo>
                    <a:pt x="863" y="0"/>
                  </a:moveTo>
                  <a:lnTo>
                    <a:pt x="0" y="0"/>
                  </a:lnTo>
                  <a:lnTo>
                    <a:pt x="0" y="4914"/>
                  </a:lnTo>
                  <a:lnTo>
                    <a:pt x="279" y="3187"/>
                  </a:lnTo>
                  <a:lnTo>
                    <a:pt x="571" y="1447"/>
                  </a:lnTo>
                  <a:lnTo>
                    <a:pt x="863" y="0"/>
                  </a:lnTo>
                  <a:close/>
                </a:path>
              </a:pathLst>
            </a:custGeom>
            <a:solidFill>
              <a:srgbClr val="DEDFDE"/>
            </a:solidFill>
          </p:spPr>
          <p:txBody>
            <a:bodyPr wrap="square" lIns="0" tIns="0" rIns="0" bIns="0" rtlCol="0"/>
            <a:lstStyle/>
            <a:p>
              <a:endParaRPr/>
            </a:p>
          </p:txBody>
        </p:sp>
        <p:sp>
          <p:nvSpPr>
            <p:cNvPr id="2371" name="object 2374">
              <a:extLst>
                <a:ext uri="{FF2B5EF4-FFF2-40B4-BE49-F238E27FC236}">
                  <a16:creationId xmlns:a16="http://schemas.microsoft.com/office/drawing/2014/main" id="{E2412837-27A7-3E19-5656-755A5BBE7B58}"/>
                </a:ext>
              </a:extLst>
            </p:cNvPr>
            <p:cNvSpPr/>
            <p:nvPr/>
          </p:nvSpPr>
          <p:spPr>
            <a:xfrm>
              <a:off x="6262050" y="2270963"/>
              <a:ext cx="5715" cy="47625"/>
            </a:xfrm>
            <a:custGeom>
              <a:avLst/>
              <a:gdLst/>
              <a:ahLst/>
              <a:cxnLst/>
              <a:rect l="l" t="t" r="r" b="b"/>
              <a:pathLst>
                <a:path w="5714" h="47625">
                  <a:moveTo>
                    <a:pt x="2755" y="0"/>
                  </a:moveTo>
                  <a:lnTo>
                    <a:pt x="2755" y="13576"/>
                  </a:lnTo>
                  <a:lnTo>
                    <a:pt x="1891" y="13576"/>
                  </a:lnTo>
                  <a:lnTo>
                    <a:pt x="736" y="14147"/>
                  </a:lnTo>
                  <a:lnTo>
                    <a:pt x="1028" y="15024"/>
                  </a:lnTo>
                  <a:lnTo>
                    <a:pt x="2183" y="16751"/>
                  </a:lnTo>
                  <a:lnTo>
                    <a:pt x="0" y="22101"/>
                  </a:lnTo>
                  <a:lnTo>
                    <a:pt x="1201" y="31408"/>
                  </a:lnTo>
                  <a:lnTo>
                    <a:pt x="3757" y="41041"/>
                  </a:lnTo>
                  <a:lnTo>
                    <a:pt x="5638" y="47371"/>
                  </a:lnTo>
                  <a:lnTo>
                    <a:pt x="4821" y="35459"/>
                  </a:lnTo>
                  <a:lnTo>
                    <a:pt x="2755" y="0"/>
                  </a:lnTo>
                  <a:close/>
                </a:path>
              </a:pathLst>
            </a:custGeom>
            <a:solidFill>
              <a:srgbClr val="C77662"/>
            </a:solidFill>
          </p:spPr>
          <p:txBody>
            <a:bodyPr wrap="square" lIns="0" tIns="0" rIns="0" bIns="0" rtlCol="0"/>
            <a:lstStyle/>
            <a:p>
              <a:endParaRPr/>
            </a:p>
          </p:txBody>
        </p:sp>
        <p:sp>
          <p:nvSpPr>
            <p:cNvPr id="2372" name="object 2375">
              <a:extLst>
                <a:ext uri="{FF2B5EF4-FFF2-40B4-BE49-F238E27FC236}">
                  <a16:creationId xmlns:a16="http://schemas.microsoft.com/office/drawing/2014/main" id="{1FE6C9D9-0B00-FE7E-D58B-DDC5E22D95FC}"/>
                </a:ext>
              </a:extLst>
            </p:cNvPr>
            <p:cNvSpPr/>
            <p:nvPr/>
          </p:nvSpPr>
          <p:spPr>
            <a:xfrm>
              <a:off x="6527624" y="2310531"/>
              <a:ext cx="1270" cy="8255"/>
            </a:xfrm>
            <a:custGeom>
              <a:avLst/>
              <a:gdLst/>
              <a:ahLst/>
              <a:cxnLst/>
              <a:rect l="l" t="t" r="r" b="b"/>
              <a:pathLst>
                <a:path w="1270" h="8255">
                  <a:moveTo>
                    <a:pt x="876" y="0"/>
                  </a:moveTo>
                  <a:lnTo>
                    <a:pt x="0" y="7797"/>
                  </a:lnTo>
                  <a:lnTo>
                    <a:pt x="876" y="7797"/>
                  </a:lnTo>
                  <a:lnTo>
                    <a:pt x="876" y="0"/>
                  </a:lnTo>
                  <a:close/>
                </a:path>
              </a:pathLst>
            </a:custGeom>
            <a:solidFill>
              <a:srgbClr val="797D7E"/>
            </a:solidFill>
          </p:spPr>
          <p:txBody>
            <a:bodyPr wrap="square" lIns="0" tIns="0" rIns="0" bIns="0" rtlCol="0"/>
            <a:lstStyle/>
            <a:p>
              <a:endParaRPr/>
            </a:p>
          </p:txBody>
        </p:sp>
        <p:sp>
          <p:nvSpPr>
            <p:cNvPr id="2373" name="object 2376">
              <a:extLst>
                <a:ext uri="{FF2B5EF4-FFF2-40B4-BE49-F238E27FC236}">
                  <a16:creationId xmlns:a16="http://schemas.microsoft.com/office/drawing/2014/main" id="{43FCFB94-C7A1-831E-65C6-31A76B389674}"/>
                </a:ext>
              </a:extLst>
            </p:cNvPr>
            <p:cNvSpPr/>
            <p:nvPr/>
          </p:nvSpPr>
          <p:spPr>
            <a:xfrm>
              <a:off x="6231881" y="2314285"/>
              <a:ext cx="1270" cy="3175"/>
            </a:xfrm>
            <a:custGeom>
              <a:avLst/>
              <a:gdLst/>
              <a:ahLst/>
              <a:cxnLst/>
              <a:rect l="l" t="t" r="r" b="b"/>
              <a:pathLst>
                <a:path w="1270" h="3175">
                  <a:moveTo>
                    <a:pt x="1155" y="0"/>
                  </a:moveTo>
                  <a:lnTo>
                    <a:pt x="0" y="0"/>
                  </a:lnTo>
                  <a:lnTo>
                    <a:pt x="0" y="2882"/>
                  </a:lnTo>
                  <a:lnTo>
                    <a:pt x="1155" y="2882"/>
                  </a:lnTo>
                  <a:lnTo>
                    <a:pt x="1155" y="0"/>
                  </a:lnTo>
                  <a:close/>
                </a:path>
              </a:pathLst>
            </a:custGeom>
            <a:solidFill>
              <a:srgbClr val="AE9FA0"/>
            </a:solidFill>
          </p:spPr>
          <p:txBody>
            <a:bodyPr wrap="square" lIns="0" tIns="0" rIns="0" bIns="0" rtlCol="0"/>
            <a:lstStyle/>
            <a:p>
              <a:endParaRPr/>
            </a:p>
          </p:txBody>
        </p:sp>
        <p:sp>
          <p:nvSpPr>
            <p:cNvPr id="2374" name="object 2377">
              <a:extLst>
                <a:ext uri="{FF2B5EF4-FFF2-40B4-BE49-F238E27FC236}">
                  <a16:creationId xmlns:a16="http://schemas.microsoft.com/office/drawing/2014/main" id="{34F51943-E925-12DE-D132-EC28A35C577C}"/>
                </a:ext>
              </a:extLst>
            </p:cNvPr>
            <p:cNvSpPr/>
            <p:nvPr/>
          </p:nvSpPr>
          <p:spPr>
            <a:xfrm>
              <a:off x="6329210" y="2298110"/>
              <a:ext cx="3175" cy="19685"/>
            </a:xfrm>
            <a:custGeom>
              <a:avLst/>
              <a:gdLst/>
              <a:ahLst/>
              <a:cxnLst/>
              <a:rect l="l" t="t" r="r" b="b"/>
              <a:pathLst>
                <a:path w="3175" h="19685">
                  <a:moveTo>
                    <a:pt x="3175" y="0"/>
                  </a:moveTo>
                  <a:lnTo>
                    <a:pt x="876" y="12712"/>
                  </a:lnTo>
                  <a:lnTo>
                    <a:pt x="0" y="19062"/>
                  </a:lnTo>
                  <a:lnTo>
                    <a:pt x="2019" y="19062"/>
                  </a:lnTo>
                  <a:lnTo>
                    <a:pt x="2603" y="6349"/>
                  </a:lnTo>
                  <a:lnTo>
                    <a:pt x="3175" y="0"/>
                  </a:lnTo>
                  <a:close/>
                </a:path>
              </a:pathLst>
            </a:custGeom>
            <a:solidFill>
              <a:srgbClr val="C56853"/>
            </a:solidFill>
          </p:spPr>
          <p:txBody>
            <a:bodyPr wrap="square" lIns="0" tIns="0" rIns="0" bIns="0" rtlCol="0"/>
            <a:lstStyle/>
            <a:p>
              <a:endParaRPr/>
            </a:p>
          </p:txBody>
        </p:sp>
        <p:sp>
          <p:nvSpPr>
            <p:cNvPr id="2375" name="object 2378">
              <a:extLst>
                <a:ext uri="{FF2B5EF4-FFF2-40B4-BE49-F238E27FC236}">
                  <a16:creationId xmlns:a16="http://schemas.microsoft.com/office/drawing/2014/main" id="{76C5AB26-0A8B-ACD3-7CA5-1D5BC7A5637B}"/>
                </a:ext>
              </a:extLst>
            </p:cNvPr>
            <p:cNvSpPr/>
            <p:nvPr/>
          </p:nvSpPr>
          <p:spPr>
            <a:xfrm>
              <a:off x="6175273" y="2312555"/>
              <a:ext cx="1270" cy="3810"/>
            </a:xfrm>
            <a:custGeom>
              <a:avLst/>
              <a:gdLst/>
              <a:ahLst/>
              <a:cxnLst/>
              <a:rect l="l" t="t" r="r" b="b"/>
              <a:pathLst>
                <a:path w="1270" h="3810">
                  <a:moveTo>
                    <a:pt x="863" y="0"/>
                  </a:moveTo>
                  <a:lnTo>
                    <a:pt x="0" y="0"/>
                  </a:lnTo>
                  <a:lnTo>
                    <a:pt x="0" y="3759"/>
                  </a:lnTo>
                  <a:lnTo>
                    <a:pt x="863" y="3759"/>
                  </a:lnTo>
                  <a:lnTo>
                    <a:pt x="863" y="0"/>
                  </a:lnTo>
                  <a:close/>
                </a:path>
              </a:pathLst>
            </a:custGeom>
            <a:solidFill>
              <a:srgbClr val="B0B3B3"/>
            </a:solidFill>
          </p:spPr>
          <p:txBody>
            <a:bodyPr wrap="square" lIns="0" tIns="0" rIns="0" bIns="0" rtlCol="0"/>
            <a:lstStyle/>
            <a:p>
              <a:endParaRPr/>
            </a:p>
          </p:txBody>
        </p:sp>
        <p:sp>
          <p:nvSpPr>
            <p:cNvPr id="2376" name="object 2379">
              <a:extLst>
                <a:ext uri="{FF2B5EF4-FFF2-40B4-BE49-F238E27FC236}">
                  <a16:creationId xmlns:a16="http://schemas.microsoft.com/office/drawing/2014/main" id="{F4A85305-FD78-13D6-AA3D-2EE8EDE37894}"/>
                </a:ext>
              </a:extLst>
            </p:cNvPr>
            <p:cNvSpPr/>
            <p:nvPr/>
          </p:nvSpPr>
          <p:spPr>
            <a:xfrm>
              <a:off x="6174120" y="2288874"/>
              <a:ext cx="3175" cy="27940"/>
            </a:xfrm>
            <a:custGeom>
              <a:avLst/>
              <a:gdLst/>
              <a:ahLst/>
              <a:cxnLst/>
              <a:rect l="l" t="t" r="r" b="b"/>
              <a:pathLst>
                <a:path w="3175" h="27939">
                  <a:moveTo>
                    <a:pt x="0" y="0"/>
                  </a:moveTo>
                  <a:lnTo>
                    <a:pt x="0" y="10096"/>
                  </a:lnTo>
                  <a:lnTo>
                    <a:pt x="571" y="12407"/>
                  </a:lnTo>
                  <a:lnTo>
                    <a:pt x="1155" y="13855"/>
                  </a:lnTo>
                  <a:lnTo>
                    <a:pt x="571" y="16167"/>
                  </a:lnTo>
                  <a:lnTo>
                    <a:pt x="571" y="19634"/>
                  </a:lnTo>
                  <a:lnTo>
                    <a:pt x="863" y="20789"/>
                  </a:lnTo>
                  <a:lnTo>
                    <a:pt x="2019" y="23672"/>
                  </a:lnTo>
                  <a:lnTo>
                    <a:pt x="2019" y="27431"/>
                  </a:lnTo>
                  <a:lnTo>
                    <a:pt x="2882" y="27431"/>
                  </a:lnTo>
                  <a:lnTo>
                    <a:pt x="2882" y="16751"/>
                  </a:lnTo>
                  <a:lnTo>
                    <a:pt x="2590" y="15595"/>
                  </a:lnTo>
                  <a:lnTo>
                    <a:pt x="2019" y="13855"/>
                  </a:lnTo>
                  <a:lnTo>
                    <a:pt x="2019" y="7213"/>
                  </a:lnTo>
                  <a:lnTo>
                    <a:pt x="1447" y="3746"/>
                  </a:lnTo>
                  <a:lnTo>
                    <a:pt x="1155" y="2298"/>
                  </a:lnTo>
                  <a:lnTo>
                    <a:pt x="571" y="1435"/>
                  </a:lnTo>
                  <a:lnTo>
                    <a:pt x="292" y="571"/>
                  </a:lnTo>
                  <a:lnTo>
                    <a:pt x="0" y="0"/>
                  </a:lnTo>
                  <a:close/>
                </a:path>
              </a:pathLst>
            </a:custGeom>
            <a:solidFill>
              <a:srgbClr val="A1A4A5"/>
            </a:solidFill>
          </p:spPr>
          <p:txBody>
            <a:bodyPr wrap="square" lIns="0" tIns="0" rIns="0" bIns="0" rtlCol="0"/>
            <a:lstStyle/>
            <a:p>
              <a:endParaRPr/>
            </a:p>
          </p:txBody>
        </p:sp>
        <p:sp>
          <p:nvSpPr>
            <p:cNvPr id="2377" name="object 2380">
              <a:extLst>
                <a:ext uri="{FF2B5EF4-FFF2-40B4-BE49-F238E27FC236}">
                  <a16:creationId xmlns:a16="http://schemas.microsoft.com/office/drawing/2014/main" id="{E3EA8335-BCE3-451D-7979-90CBA6EF14C2}"/>
                </a:ext>
              </a:extLst>
            </p:cNvPr>
            <p:cNvSpPr/>
            <p:nvPr/>
          </p:nvSpPr>
          <p:spPr>
            <a:xfrm>
              <a:off x="6233036" y="2312546"/>
              <a:ext cx="1270" cy="3810"/>
            </a:xfrm>
            <a:custGeom>
              <a:avLst/>
              <a:gdLst/>
              <a:ahLst/>
              <a:cxnLst/>
              <a:rect l="l" t="t" r="r" b="b"/>
              <a:pathLst>
                <a:path w="1270" h="3810">
                  <a:moveTo>
                    <a:pt x="863" y="0"/>
                  </a:moveTo>
                  <a:lnTo>
                    <a:pt x="0" y="0"/>
                  </a:lnTo>
                  <a:lnTo>
                    <a:pt x="0" y="3759"/>
                  </a:lnTo>
                  <a:lnTo>
                    <a:pt x="863" y="3759"/>
                  </a:lnTo>
                  <a:lnTo>
                    <a:pt x="863" y="0"/>
                  </a:lnTo>
                  <a:close/>
                </a:path>
              </a:pathLst>
            </a:custGeom>
            <a:solidFill>
              <a:srgbClr val="C77662"/>
            </a:solidFill>
          </p:spPr>
          <p:txBody>
            <a:bodyPr wrap="square" lIns="0" tIns="0" rIns="0" bIns="0" rtlCol="0"/>
            <a:lstStyle/>
            <a:p>
              <a:endParaRPr/>
            </a:p>
          </p:txBody>
        </p:sp>
        <p:sp>
          <p:nvSpPr>
            <p:cNvPr id="2378" name="object 2381">
              <a:extLst>
                <a:ext uri="{FF2B5EF4-FFF2-40B4-BE49-F238E27FC236}">
                  <a16:creationId xmlns:a16="http://schemas.microsoft.com/office/drawing/2014/main" id="{E4C767BF-B108-AFC0-90C1-9519CA08BA8B}"/>
                </a:ext>
              </a:extLst>
            </p:cNvPr>
            <p:cNvSpPr/>
            <p:nvPr/>
          </p:nvSpPr>
          <p:spPr>
            <a:xfrm>
              <a:off x="6268561" y="2310527"/>
              <a:ext cx="1270" cy="6350"/>
            </a:xfrm>
            <a:custGeom>
              <a:avLst/>
              <a:gdLst/>
              <a:ahLst/>
              <a:cxnLst/>
              <a:rect l="l" t="t" r="r" b="b"/>
              <a:pathLst>
                <a:path w="1270" h="6350">
                  <a:moveTo>
                    <a:pt x="863" y="0"/>
                  </a:moveTo>
                  <a:lnTo>
                    <a:pt x="0" y="0"/>
                  </a:lnTo>
                  <a:lnTo>
                    <a:pt x="0" y="5778"/>
                  </a:lnTo>
                  <a:lnTo>
                    <a:pt x="863" y="5778"/>
                  </a:lnTo>
                  <a:lnTo>
                    <a:pt x="863" y="0"/>
                  </a:lnTo>
                  <a:close/>
                </a:path>
              </a:pathLst>
            </a:custGeom>
            <a:solidFill>
              <a:srgbClr val="CB8F83"/>
            </a:solidFill>
          </p:spPr>
          <p:txBody>
            <a:bodyPr wrap="square" lIns="0" tIns="0" rIns="0" bIns="0" rtlCol="0"/>
            <a:lstStyle/>
            <a:p>
              <a:endParaRPr/>
            </a:p>
          </p:txBody>
        </p:sp>
        <p:sp>
          <p:nvSpPr>
            <p:cNvPr id="2379" name="object 2382">
              <a:extLst>
                <a:ext uri="{FF2B5EF4-FFF2-40B4-BE49-F238E27FC236}">
                  <a16:creationId xmlns:a16="http://schemas.microsoft.com/office/drawing/2014/main" id="{A37B3A03-1D8D-8522-C53E-05D08197021C}"/>
                </a:ext>
              </a:extLst>
            </p:cNvPr>
            <p:cNvSpPr/>
            <p:nvPr/>
          </p:nvSpPr>
          <p:spPr>
            <a:xfrm>
              <a:off x="6386327" y="2288292"/>
              <a:ext cx="1270" cy="26034"/>
            </a:xfrm>
            <a:custGeom>
              <a:avLst/>
              <a:gdLst/>
              <a:ahLst/>
              <a:cxnLst/>
              <a:rect l="l" t="t" r="r" b="b"/>
              <a:pathLst>
                <a:path w="1270" h="26035">
                  <a:moveTo>
                    <a:pt x="647" y="0"/>
                  </a:moveTo>
                  <a:lnTo>
                    <a:pt x="161" y="4062"/>
                  </a:lnTo>
                  <a:lnTo>
                    <a:pt x="0" y="12998"/>
                  </a:lnTo>
                  <a:lnTo>
                    <a:pt x="161" y="21934"/>
                  </a:lnTo>
                  <a:lnTo>
                    <a:pt x="647" y="25996"/>
                  </a:lnTo>
                  <a:lnTo>
                    <a:pt x="647" y="0"/>
                  </a:lnTo>
                  <a:close/>
                </a:path>
              </a:pathLst>
            </a:custGeom>
            <a:solidFill>
              <a:srgbClr val="919495"/>
            </a:solidFill>
          </p:spPr>
          <p:txBody>
            <a:bodyPr wrap="square" lIns="0" tIns="0" rIns="0" bIns="0" rtlCol="0"/>
            <a:lstStyle/>
            <a:p>
              <a:endParaRPr/>
            </a:p>
          </p:txBody>
        </p:sp>
        <p:sp>
          <p:nvSpPr>
            <p:cNvPr id="2380" name="object 2383">
              <a:extLst>
                <a:ext uri="{FF2B5EF4-FFF2-40B4-BE49-F238E27FC236}">
                  <a16:creationId xmlns:a16="http://schemas.microsoft.com/office/drawing/2014/main" id="{E5134538-AEA4-FE10-3367-8732CCF1D8BB}"/>
                </a:ext>
              </a:extLst>
            </p:cNvPr>
            <p:cNvSpPr/>
            <p:nvPr/>
          </p:nvSpPr>
          <p:spPr>
            <a:xfrm>
              <a:off x="6403438" y="2306779"/>
              <a:ext cx="1270" cy="7620"/>
            </a:xfrm>
            <a:custGeom>
              <a:avLst/>
              <a:gdLst/>
              <a:ahLst/>
              <a:cxnLst/>
              <a:rect l="l" t="t" r="r" b="b"/>
              <a:pathLst>
                <a:path w="1270" h="7619">
                  <a:moveTo>
                    <a:pt x="863" y="0"/>
                  </a:moveTo>
                  <a:lnTo>
                    <a:pt x="0" y="0"/>
                  </a:lnTo>
                  <a:lnTo>
                    <a:pt x="0" y="7505"/>
                  </a:lnTo>
                  <a:lnTo>
                    <a:pt x="863" y="7505"/>
                  </a:lnTo>
                  <a:lnTo>
                    <a:pt x="863" y="0"/>
                  </a:lnTo>
                  <a:close/>
                </a:path>
              </a:pathLst>
            </a:custGeom>
            <a:solidFill>
              <a:srgbClr val="A9ACAC"/>
            </a:solidFill>
          </p:spPr>
          <p:txBody>
            <a:bodyPr wrap="square" lIns="0" tIns="0" rIns="0" bIns="0" rtlCol="0"/>
            <a:lstStyle/>
            <a:p>
              <a:endParaRPr/>
            </a:p>
          </p:txBody>
        </p:sp>
        <p:sp>
          <p:nvSpPr>
            <p:cNvPr id="2381" name="object 2384">
              <a:extLst>
                <a:ext uri="{FF2B5EF4-FFF2-40B4-BE49-F238E27FC236}">
                  <a16:creationId xmlns:a16="http://schemas.microsoft.com/office/drawing/2014/main" id="{6B4D8FC6-2962-473D-F217-26E67695468F}"/>
                </a:ext>
              </a:extLst>
            </p:cNvPr>
            <p:cNvSpPr/>
            <p:nvPr/>
          </p:nvSpPr>
          <p:spPr>
            <a:xfrm>
              <a:off x="6528494" y="2309954"/>
              <a:ext cx="1270" cy="4445"/>
            </a:xfrm>
            <a:custGeom>
              <a:avLst/>
              <a:gdLst/>
              <a:ahLst/>
              <a:cxnLst/>
              <a:rect l="l" t="t" r="r" b="b"/>
              <a:pathLst>
                <a:path w="1270" h="4444">
                  <a:moveTo>
                    <a:pt x="571" y="0"/>
                  </a:moveTo>
                  <a:lnTo>
                    <a:pt x="279" y="0"/>
                  </a:lnTo>
                  <a:lnTo>
                    <a:pt x="0" y="292"/>
                  </a:lnTo>
                  <a:lnTo>
                    <a:pt x="0" y="4330"/>
                  </a:lnTo>
                  <a:lnTo>
                    <a:pt x="863" y="4330"/>
                  </a:lnTo>
                  <a:lnTo>
                    <a:pt x="571" y="2882"/>
                  </a:lnTo>
                  <a:lnTo>
                    <a:pt x="571" y="0"/>
                  </a:lnTo>
                  <a:close/>
                </a:path>
              </a:pathLst>
            </a:custGeom>
            <a:solidFill>
              <a:srgbClr val="CDCFCE"/>
            </a:solidFill>
          </p:spPr>
          <p:txBody>
            <a:bodyPr wrap="square" lIns="0" tIns="0" rIns="0" bIns="0" rtlCol="0"/>
            <a:lstStyle/>
            <a:p>
              <a:endParaRPr/>
            </a:p>
          </p:txBody>
        </p:sp>
        <p:sp>
          <p:nvSpPr>
            <p:cNvPr id="2382" name="object 2385">
              <a:extLst>
                <a:ext uri="{FF2B5EF4-FFF2-40B4-BE49-F238E27FC236}">
                  <a16:creationId xmlns:a16="http://schemas.microsoft.com/office/drawing/2014/main" id="{364938FE-63C1-F9B0-AD39-EF455103400E}"/>
                </a:ext>
              </a:extLst>
            </p:cNvPr>
            <p:cNvSpPr/>
            <p:nvPr/>
          </p:nvSpPr>
          <p:spPr>
            <a:xfrm>
              <a:off x="6177005" y="2307640"/>
              <a:ext cx="1270" cy="6350"/>
            </a:xfrm>
            <a:custGeom>
              <a:avLst/>
              <a:gdLst/>
              <a:ahLst/>
              <a:cxnLst/>
              <a:rect l="l" t="t" r="r" b="b"/>
              <a:pathLst>
                <a:path w="1270" h="6350">
                  <a:moveTo>
                    <a:pt x="0" y="0"/>
                  </a:moveTo>
                  <a:lnTo>
                    <a:pt x="0" y="5778"/>
                  </a:lnTo>
                  <a:lnTo>
                    <a:pt x="1155" y="5778"/>
                  </a:lnTo>
                  <a:lnTo>
                    <a:pt x="571" y="3759"/>
                  </a:lnTo>
                  <a:lnTo>
                    <a:pt x="292" y="1739"/>
                  </a:lnTo>
                  <a:lnTo>
                    <a:pt x="0" y="0"/>
                  </a:lnTo>
                  <a:close/>
                </a:path>
              </a:pathLst>
            </a:custGeom>
            <a:solidFill>
              <a:srgbClr val="898C8D"/>
            </a:solidFill>
          </p:spPr>
          <p:txBody>
            <a:bodyPr wrap="square" lIns="0" tIns="0" rIns="0" bIns="0" rtlCol="0"/>
            <a:lstStyle/>
            <a:p>
              <a:endParaRPr/>
            </a:p>
          </p:txBody>
        </p:sp>
        <p:sp>
          <p:nvSpPr>
            <p:cNvPr id="2383" name="object 2386">
              <a:extLst>
                <a:ext uri="{FF2B5EF4-FFF2-40B4-BE49-F238E27FC236}">
                  <a16:creationId xmlns:a16="http://schemas.microsoft.com/office/drawing/2014/main" id="{6ABD8550-13D2-11CD-8E02-CF8D52147409}"/>
                </a:ext>
              </a:extLst>
            </p:cNvPr>
            <p:cNvSpPr/>
            <p:nvPr/>
          </p:nvSpPr>
          <p:spPr>
            <a:xfrm>
              <a:off x="6298310" y="2310536"/>
              <a:ext cx="1270" cy="3175"/>
            </a:xfrm>
            <a:custGeom>
              <a:avLst/>
              <a:gdLst/>
              <a:ahLst/>
              <a:cxnLst/>
              <a:rect l="l" t="t" r="r" b="b"/>
              <a:pathLst>
                <a:path w="1270" h="3175">
                  <a:moveTo>
                    <a:pt x="1155" y="0"/>
                  </a:moveTo>
                  <a:lnTo>
                    <a:pt x="0" y="0"/>
                  </a:lnTo>
                  <a:lnTo>
                    <a:pt x="0" y="2882"/>
                  </a:lnTo>
                  <a:lnTo>
                    <a:pt x="1155" y="2882"/>
                  </a:lnTo>
                  <a:lnTo>
                    <a:pt x="1155" y="0"/>
                  </a:lnTo>
                  <a:close/>
                </a:path>
              </a:pathLst>
            </a:custGeom>
            <a:solidFill>
              <a:srgbClr val="CB8F83"/>
            </a:solidFill>
          </p:spPr>
          <p:txBody>
            <a:bodyPr wrap="square" lIns="0" tIns="0" rIns="0" bIns="0" rtlCol="0"/>
            <a:lstStyle/>
            <a:p>
              <a:endParaRPr/>
            </a:p>
          </p:txBody>
        </p:sp>
        <p:sp>
          <p:nvSpPr>
            <p:cNvPr id="2384" name="object 2387">
              <a:extLst>
                <a:ext uri="{FF2B5EF4-FFF2-40B4-BE49-F238E27FC236}">
                  <a16:creationId xmlns:a16="http://schemas.microsoft.com/office/drawing/2014/main" id="{67AC42CB-8D8A-B720-1AF2-1A2A2EAF2712}"/>
                </a:ext>
              </a:extLst>
            </p:cNvPr>
            <p:cNvSpPr/>
            <p:nvPr/>
          </p:nvSpPr>
          <p:spPr>
            <a:xfrm>
              <a:off x="6174687" y="2308515"/>
              <a:ext cx="1905" cy="4445"/>
            </a:xfrm>
            <a:custGeom>
              <a:avLst/>
              <a:gdLst/>
              <a:ahLst/>
              <a:cxnLst/>
              <a:rect l="l" t="t" r="r" b="b"/>
              <a:pathLst>
                <a:path w="1904" h="4444">
                  <a:moveTo>
                    <a:pt x="0" y="0"/>
                  </a:moveTo>
                  <a:lnTo>
                    <a:pt x="0" y="1155"/>
                  </a:lnTo>
                  <a:lnTo>
                    <a:pt x="584" y="4038"/>
                  </a:lnTo>
                  <a:lnTo>
                    <a:pt x="1447" y="4038"/>
                  </a:lnTo>
                  <a:lnTo>
                    <a:pt x="876" y="2590"/>
                  </a:lnTo>
                  <a:lnTo>
                    <a:pt x="292" y="1155"/>
                  </a:lnTo>
                  <a:lnTo>
                    <a:pt x="0" y="0"/>
                  </a:lnTo>
                  <a:close/>
                </a:path>
              </a:pathLst>
            </a:custGeom>
            <a:solidFill>
              <a:srgbClr val="A9ACAC"/>
            </a:solidFill>
          </p:spPr>
          <p:txBody>
            <a:bodyPr wrap="square" lIns="0" tIns="0" rIns="0" bIns="0" rtlCol="0"/>
            <a:lstStyle/>
            <a:p>
              <a:endParaRPr/>
            </a:p>
          </p:txBody>
        </p:sp>
        <p:sp>
          <p:nvSpPr>
            <p:cNvPr id="2385" name="object 2388">
              <a:extLst>
                <a:ext uri="{FF2B5EF4-FFF2-40B4-BE49-F238E27FC236}">
                  <a16:creationId xmlns:a16="http://schemas.microsoft.com/office/drawing/2014/main" id="{0BA8DA18-2575-A302-8D07-BA4447AE0AFE}"/>
                </a:ext>
              </a:extLst>
            </p:cNvPr>
            <p:cNvSpPr/>
            <p:nvPr/>
          </p:nvSpPr>
          <p:spPr>
            <a:xfrm>
              <a:off x="6233036" y="2308223"/>
              <a:ext cx="1270" cy="4445"/>
            </a:xfrm>
            <a:custGeom>
              <a:avLst/>
              <a:gdLst/>
              <a:ahLst/>
              <a:cxnLst/>
              <a:rect l="l" t="t" r="r" b="b"/>
              <a:pathLst>
                <a:path w="1270" h="4444">
                  <a:moveTo>
                    <a:pt x="292" y="0"/>
                  </a:moveTo>
                  <a:lnTo>
                    <a:pt x="0" y="1447"/>
                  </a:lnTo>
                  <a:lnTo>
                    <a:pt x="0" y="4330"/>
                  </a:lnTo>
                  <a:lnTo>
                    <a:pt x="863" y="4330"/>
                  </a:lnTo>
                  <a:lnTo>
                    <a:pt x="571" y="2882"/>
                  </a:lnTo>
                  <a:lnTo>
                    <a:pt x="292" y="1447"/>
                  </a:lnTo>
                  <a:lnTo>
                    <a:pt x="292" y="0"/>
                  </a:lnTo>
                  <a:close/>
                </a:path>
              </a:pathLst>
            </a:custGeom>
            <a:solidFill>
              <a:srgbClr val="B7654F"/>
            </a:solidFill>
          </p:spPr>
          <p:txBody>
            <a:bodyPr wrap="square" lIns="0" tIns="0" rIns="0" bIns="0" rtlCol="0"/>
            <a:lstStyle/>
            <a:p>
              <a:endParaRPr/>
            </a:p>
          </p:txBody>
        </p:sp>
        <p:sp>
          <p:nvSpPr>
            <p:cNvPr id="2386" name="object 2389">
              <a:extLst>
                <a:ext uri="{FF2B5EF4-FFF2-40B4-BE49-F238E27FC236}">
                  <a16:creationId xmlns:a16="http://schemas.microsoft.com/office/drawing/2014/main" id="{31159448-25C2-7B18-D2C1-3244B28F9B33}"/>
                </a:ext>
              </a:extLst>
            </p:cNvPr>
            <p:cNvSpPr/>
            <p:nvPr/>
          </p:nvSpPr>
          <p:spPr>
            <a:xfrm>
              <a:off x="6366399" y="2125110"/>
              <a:ext cx="5715" cy="185420"/>
            </a:xfrm>
            <a:custGeom>
              <a:avLst/>
              <a:gdLst/>
              <a:ahLst/>
              <a:cxnLst/>
              <a:rect l="l" t="t" r="r" b="b"/>
              <a:pathLst>
                <a:path w="5714" h="185419">
                  <a:moveTo>
                    <a:pt x="1225" y="0"/>
                  </a:moveTo>
                  <a:lnTo>
                    <a:pt x="361" y="0"/>
                  </a:lnTo>
                  <a:lnTo>
                    <a:pt x="0" y="53398"/>
                  </a:lnTo>
                  <a:lnTo>
                    <a:pt x="444" y="79574"/>
                  </a:lnTo>
                  <a:lnTo>
                    <a:pt x="1809" y="105994"/>
                  </a:lnTo>
                  <a:lnTo>
                    <a:pt x="1989" y="141487"/>
                  </a:lnTo>
                  <a:lnTo>
                    <a:pt x="3244" y="185420"/>
                  </a:lnTo>
                  <a:lnTo>
                    <a:pt x="4121" y="185420"/>
                  </a:lnTo>
                  <a:lnTo>
                    <a:pt x="4121" y="182245"/>
                  </a:lnTo>
                  <a:lnTo>
                    <a:pt x="4692" y="176174"/>
                  </a:lnTo>
                  <a:lnTo>
                    <a:pt x="4121" y="165201"/>
                  </a:lnTo>
                  <a:lnTo>
                    <a:pt x="4121" y="152781"/>
                  </a:lnTo>
                  <a:lnTo>
                    <a:pt x="4692" y="149898"/>
                  </a:lnTo>
                  <a:lnTo>
                    <a:pt x="5264" y="148742"/>
                  </a:lnTo>
                  <a:lnTo>
                    <a:pt x="5264" y="126796"/>
                  </a:lnTo>
                  <a:lnTo>
                    <a:pt x="4692" y="118414"/>
                  </a:lnTo>
                  <a:lnTo>
                    <a:pt x="4121" y="101663"/>
                  </a:lnTo>
                  <a:lnTo>
                    <a:pt x="3233" y="88452"/>
                  </a:lnTo>
                  <a:lnTo>
                    <a:pt x="2703" y="75239"/>
                  </a:lnTo>
                  <a:lnTo>
                    <a:pt x="2381" y="48806"/>
                  </a:lnTo>
                  <a:lnTo>
                    <a:pt x="2660" y="16459"/>
                  </a:lnTo>
                  <a:lnTo>
                    <a:pt x="1809" y="13576"/>
                  </a:lnTo>
                  <a:lnTo>
                    <a:pt x="1809" y="2019"/>
                  </a:lnTo>
                  <a:lnTo>
                    <a:pt x="1225" y="584"/>
                  </a:lnTo>
                  <a:lnTo>
                    <a:pt x="1225" y="0"/>
                  </a:lnTo>
                  <a:close/>
                </a:path>
              </a:pathLst>
            </a:custGeom>
            <a:solidFill>
              <a:srgbClr val="7F2725"/>
            </a:solidFill>
          </p:spPr>
          <p:txBody>
            <a:bodyPr wrap="square" lIns="0" tIns="0" rIns="0" bIns="0" rtlCol="0"/>
            <a:lstStyle/>
            <a:p>
              <a:endParaRPr/>
            </a:p>
          </p:txBody>
        </p:sp>
        <p:sp>
          <p:nvSpPr>
            <p:cNvPr id="2387" name="object 2390">
              <a:extLst>
                <a:ext uri="{FF2B5EF4-FFF2-40B4-BE49-F238E27FC236}">
                  <a16:creationId xmlns:a16="http://schemas.microsoft.com/office/drawing/2014/main" id="{38244CBD-F45D-4BBE-1B8A-30FD3F31A357}"/>
                </a:ext>
              </a:extLst>
            </p:cNvPr>
            <p:cNvSpPr/>
            <p:nvPr/>
          </p:nvSpPr>
          <p:spPr>
            <a:xfrm>
              <a:off x="6296572" y="2204538"/>
              <a:ext cx="15240" cy="102870"/>
            </a:xfrm>
            <a:custGeom>
              <a:avLst/>
              <a:gdLst/>
              <a:ahLst/>
              <a:cxnLst/>
              <a:rect l="l" t="t" r="r" b="b"/>
              <a:pathLst>
                <a:path w="15239" h="102869">
                  <a:moveTo>
                    <a:pt x="13598" y="78841"/>
                  </a:moveTo>
                  <a:lnTo>
                    <a:pt x="6934" y="78841"/>
                  </a:lnTo>
                  <a:lnTo>
                    <a:pt x="11557" y="79997"/>
                  </a:lnTo>
                  <a:lnTo>
                    <a:pt x="13296" y="93865"/>
                  </a:lnTo>
                  <a:lnTo>
                    <a:pt x="14439" y="101079"/>
                  </a:lnTo>
                  <a:lnTo>
                    <a:pt x="14439" y="101955"/>
                  </a:lnTo>
                  <a:lnTo>
                    <a:pt x="14732" y="102527"/>
                  </a:lnTo>
                  <a:lnTo>
                    <a:pt x="14673" y="92715"/>
                  </a:lnTo>
                  <a:lnTo>
                    <a:pt x="14047" y="81441"/>
                  </a:lnTo>
                  <a:lnTo>
                    <a:pt x="13598" y="78841"/>
                  </a:lnTo>
                  <a:close/>
                </a:path>
                <a:path w="15239" h="102869">
                  <a:moveTo>
                    <a:pt x="1739" y="0"/>
                  </a:moveTo>
                  <a:lnTo>
                    <a:pt x="584" y="1155"/>
                  </a:lnTo>
                  <a:lnTo>
                    <a:pt x="0" y="2019"/>
                  </a:lnTo>
                  <a:lnTo>
                    <a:pt x="1739" y="2882"/>
                  </a:lnTo>
                  <a:lnTo>
                    <a:pt x="1989" y="15430"/>
                  </a:lnTo>
                  <a:lnTo>
                    <a:pt x="2203" y="25015"/>
                  </a:lnTo>
                  <a:lnTo>
                    <a:pt x="2507" y="36147"/>
                  </a:lnTo>
                  <a:lnTo>
                    <a:pt x="2895" y="47358"/>
                  </a:lnTo>
                  <a:lnTo>
                    <a:pt x="4622" y="47358"/>
                  </a:lnTo>
                  <a:lnTo>
                    <a:pt x="4622" y="48234"/>
                  </a:lnTo>
                  <a:lnTo>
                    <a:pt x="2603" y="48806"/>
                  </a:lnTo>
                  <a:lnTo>
                    <a:pt x="985" y="55850"/>
                  </a:lnTo>
                  <a:lnTo>
                    <a:pt x="723" y="64220"/>
                  </a:lnTo>
                  <a:lnTo>
                    <a:pt x="2196" y="72319"/>
                  </a:lnTo>
                  <a:lnTo>
                    <a:pt x="5778" y="78549"/>
                  </a:lnTo>
                  <a:lnTo>
                    <a:pt x="4914" y="78841"/>
                  </a:lnTo>
                  <a:lnTo>
                    <a:pt x="3759" y="79425"/>
                  </a:lnTo>
                  <a:lnTo>
                    <a:pt x="6934" y="78841"/>
                  </a:lnTo>
                  <a:lnTo>
                    <a:pt x="13598" y="78841"/>
                  </a:lnTo>
                  <a:lnTo>
                    <a:pt x="12176" y="70601"/>
                  </a:lnTo>
                  <a:lnTo>
                    <a:pt x="8382" y="62090"/>
                  </a:lnTo>
                  <a:lnTo>
                    <a:pt x="8033" y="46502"/>
                  </a:lnTo>
                  <a:lnTo>
                    <a:pt x="6251" y="30940"/>
                  </a:lnTo>
                  <a:lnTo>
                    <a:pt x="3874" y="15430"/>
                  </a:lnTo>
                  <a:lnTo>
                    <a:pt x="1739" y="0"/>
                  </a:lnTo>
                  <a:close/>
                </a:path>
              </a:pathLst>
            </a:custGeom>
            <a:solidFill>
              <a:srgbClr val="C56853"/>
            </a:solidFill>
          </p:spPr>
          <p:txBody>
            <a:bodyPr wrap="square" lIns="0" tIns="0" rIns="0" bIns="0" rtlCol="0"/>
            <a:lstStyle/>
            <a:p>
              <a:endParaRPr/>
            </a:p>
          </p:txBody>
        </p:sp>
        <p:sp>
          <p:nvSpPr>
            <p:cNvPr id="2388" name="object 2391">
              <a:extLst>
                <a:ext uri="{FF2B5EF4-FFF2-40B4-BE49-F238E27FC236}">
                  <a16:creationId xmlns:a16="http://schemas.microsoft.com/office/drawing/2014/main" id="{7A597D86-79CC-8E94-BAAA-F0865DC1F572}"/>
                </a:ext>
              </a:extLst>
            </p:cNvPr>
            <p:cNvSpPr/>
            <p:nvPr/>
          </p:nvSpPr>
          <p:spPr>
            <a:xfrm>
              <a:off x="6403441" y="2280780"/>
              <a:ext cx="1270" cy="26034"/>
            </a:xfrm>
            <a:custGeom>
              <a:avLst/>
              <a:gdLst/>
              <a:ahLst/>
              <a:cxnLst/>
              <a:rect l="l" t="t" r="r" b="b"/>
              <a:pathLst>
                <a:path w="1270" h="26035">
                  <a:moveTo>
                    <a:pt x="863" y="0"/>
                  </a:moveTo>
                  <a:lnTo>
                    <a:pt x="0" y="0"/>
                  </a:lnTo>
                  <a:lnTo>
                    <a:pt x="0" y="25996"/>
                  </a:lnTo>
                  <a:lnTo>
                    <a:pt x="863" y="25996"/>
                  </a:lnTo>
                  <a:lnTo>
                    <a:pt x="863" y="0"/>
                  </a:lnTo>
                  <a:close/>
                </a:path>
              </a:pathLst>
            </a:custGeom>
            <a:solidFill>
              <a:srgbClr val="BABCBC"/>
            </a:solidFill>
          </p:spPr>
          <p:txBody>
            <a:bodyPr wrap="square" lIns="0" tIns="0" rIns="0" bIns="0" rtlCol="0"/>
            <a:lstStyle/>
            <a:p>
              <a:endParaRPr/>
            </a:p>
          </p:txBody>
        </p:sp>
        <p:sp>
          <p:nvSpPr>
            <p:cNvPr id="2389" name="object 2392">
              <a:extLst>
                <a:ext uri="{FF2B5EF4-FFF2-40B4-BE49-F238E27FC236}">
                  <a16:creationId xmlns:a16="http://schemas.microsoft.com/office/drawing/2014/main" id="{43C920C6-2807-43A6-E038-0A514E261D3B}"/>
                </a:ext>
              </a:extLst>
            </p:cNvPr>
            <p:cNvSpPr/>
            <p:nvPr/>
          </p:nvSpPr>
          <p:spPr>
            <a:xfrm>
              <a:off x="6174125" y="2302733"/>
              <a:ext cx="1270" cy="3810"/>
            </a:xfrm>
            <a:custGeom>
              <a:avLst/>
              <a:gdLst/>
              <a:ahLst/>
              <a:cxnLst/>
              <a:rect l="l" t="t" r="r" b="b"/>
              <a:pathLst>
                <a:path w="1270" h="3810">
                  <a:moveTo>
                    <a:pt x="1143" y="0"/>
                  </a:moveTo>
                  <a:lnTo>
                    <a:pt x="0" y="0"/>
                  </a:lnTo>
                  <a:lnTo>
                    <a:pt x="0" y="1155"/>
                  </a:lnTo>
                  <a:lnTo>
                    <a:pt x="279" y="2311"/>
                  </a:lnTo>
                  <a:lnTo>
                    <a:pt x="571" y="3467"/>
                  </a:lnTo>
                  <a:lnTo>
                    <a:pt x="571" y="2311"/>
                  </a:lnTo>
                  <a:lnTo>
                    <a:pt x="863" y="1155"/>
                  </a:lnTo>
                  <a:lnTo>
                    <a:pt x="1143" y="0"/>
                  </a:lnTo>
                  <a:close/>
                </a:path>
              </a:pathLst>
            </a:custGeom>
            <a:solidFill>
              <a:srgbClr val="B0B3B3"/>
            </a:solidFill>
          </p:spPr>
          <p:txBody>
            <a:bodyPr wrap="square" lIns="0" tIns="0" rIns="0" bIns="0" rtlCol="0"/>
            <a:lstStyle/>
            <a:p>
              <a:endParaRPr/>
            </a:p>
          </p:txBody>
        </p:sp>
        <p:sp>
          <p:nvSpPr>
            <p:cNvPr id="2390" name="object 2393">
              <a:extLst>
                <a:ext uri="{FF2B5EF4-FFF2-40B4-BE49-F238E27FC236}">
                  <a16:creationId xmlns:a16="http://schemas.microsoft.com/office/drawing/2014/main" id="{516E9189-1924-EE6E-11CC-E5237E6C4EAE}"/>
                </a:ext>
              </a:extLst>
            </p:cNvPr>
            <p:cNvSpPr/>
            <p:nvPr/>
          </p:nvSpPr>
          <p:spPr>
            <a:xfrm>
              <a:off x="6176139" y="2302733"/>
              <a:ext cx="1270" cy="3175"/>
            </a:xfrm>
            <a:custGeom>
              <a:avLst/>
              <a:gdLst/>
              <a:ahLst/>
              <a:cxnLst/>
              <a:rect l="l" t="t" r="r" b="b"/>
              <a:pathLst>
                <a:path w="1270" h="3175">
                  <a:moveTo>
                    <a:pt x="863" y="0"/>
                  </a:moveTo>
                  <a:lnTo>
                    <a:pt x="0" y="0"/>
                  </a:lnTo>
                  <a:lnTo>
                    <a:pt x="292" y="863"/>
                  </a:lnTo>
                  <a:lnTo>
                    <a:pt x="571" y="1727"/>
                  </a:lnTo>
                  <a:lnTo>
                    <a:pt x="863" y="2882"/>
                  </a:lnTo>
                  <a:lnTo>
                    <a:pt x="863" y="0"/>
                  </a:lnTo>
                  <a:close/>
                </a:path>
              </a:pathLst>
            </a:custGeom>
            <a:solidFill>
              <a:srgbClr val="919495"/>
            </a:solidFill>
          </p:spPr>
          <p:txBody>
            <a:bodyPr wrap="square" lIns="0" tIns="0" rIns="0" bIns="0" rtlCol="0"/>
            <a:lstStyle/>
            <a:p>
              <a:endParaRPr/>
            </a:p>
          </p:txBody>
        </p:sp>
        <p:sp>
          <p:nvSpPr>
            <p:cNvPr id="2391" name="object 2394">
              <a:extLst>
                <a:ext uri="{FF2B5EF4-FFF2-40B4-BE49-F238E27FC236}">
                  <a16:creationId xmlns:a16="http://schemas.microsoft.com/office/drawing/2014/main" id="{A085A5D3-92A1-3ED8-7428-2FE66F14E0B7}"/>
                </a:ext>
              </a:extLst>
            </p:cNvPr>
            <p:cNvSpPr/>
            <p:nvPr/>
          </p:nvSpPr>
          <p:spPr>
            <a:xfrm>
              <a:off x="6295420" y="2197900"/>
              <a:ext cx="15875" cy="107950"/>
            </a:xfrm>
            <a:custGeom>
              <a:avLst/>
              <a:gdLst/>
              <a:ahLst/>
              <a:cxnLst/>
              <a:rect l="l" t="t" r="r" b="b"/>
              <a:pathLst>
                <a:path w="15875" h="107950">
                  <a:moveTo>
                    <a:pt x="13181" y="90398"/>
                  </a:moveTo>
                  <a:lnTo>
                    <a:pt x="10972" y="90398"/>
                  </a:lnTo>
                  <a:lnTo>
                    <a:pt x="13868" y="101942"/>
                  </a:lnTo>
                  <a:lnTo>
                    <a:pt x="15595" y="107721"/>
                  </a:lnTo>
                  <a:lnTo>
                    <a:pt x="14439" y="100495"/>
                  </a:lnTo>
                  <a:lnTo>
                    <a:pt x="13181" y="90398"/>
                  </a:lnTo>
                  <a:close/>
                </a:path>
                <a:path w="15875" h="107950">
                  <a:moveTo>
                    <a:pt x="1155" y="0"/>
                  </a:moveTo>
                  <a:lnTo>
                    <a:pt x="0" y="0"/>
                  </a:lnTo>
                  <a:lnTo>
                    <a:pt x="0" y="41287"/>
                  </a:lnTo>
                  <a:lnTo>
                    <a:pt x="1155" y="41287"/>
                  </a:lnTo>
                  <a:lnTo>
                    <a:pt x="584" y="44754"/>
                  </a:lnTo>
                  <a:lnTo>
                    <a:pt x="0" y="51981"/>
                  </a:lnTo>
                  <a:lnTo>
                    <a:pt x="1155" y="51981"/>
                  </a:lnTo>
                  <a:lnTo>
                    <a:pt x="1155" y="64401"/>
                  </a:lnTo>
                  <a:lnTo>
                    <a:pt x="0" y="64401"/>
                  </a:lnTo>
                  <a:lnTo>
                    <a:pt x="0" y="73063"/>
                  </a:lnTo>
                  <a:lnTo>
                    <a:pt x="1783" y="81516"/>
                  </a:lnTo>
                  <a:lnTo>
                    <a:pt x="3738" y="90398"/>
                  </a:lnTo>
                  <a:lnTo>
                    <a:pt x="7505" y="107137"/>
                  </a:lnTo>
                  <a:lnTo>
                    <a:pt x="8661" y="106273"/>
                  </a:lnTo>
                  <a:lnTo>
                    <a:pt x="10972" y="90398"/>
                  </a:lnTo>
                  <a:lnTo>
                    <a:pt x="13181" y="90398"/>
                  </a:lnTo>
                  <a:lnTo>
                    <a:pt x="12712" y="86639"/>
                  </a:lnTo>
                  <a:lnTo>
                    <a:pt x="10375" y="86055"/>
                  </a:lnTo>
                  <a:lnTo>
                    <a:pt x="4914" y="86055"/>
                  </a:lnTo>
                  <a:lnTo>
                    <a:pt x="6070" y="85483"/>
                  </a:lnTo>
                  <a:lnTo>
                    <a:pt x="6934" y="85191"/>
                  </a:lnTo>
                  <a:lnTo>
                    <a:pt x="3352" y="78961"/>
                  </a:lnTo>
                  <a:lnTo>
                    <a:pt x="1879" y="70862"/>
                  </a:lnTo>
                  <a:lnTo>
                    <a:pt x="2140" y="62492"/>
                  </a:lnTo>
                  <a:lnTo>
                    <a:pt x="3759" y="55448"/>
                  </a:lnTo>
                  <a:lnTo>
                    <a:pt x="5765" y="54864"/>
                  </a:lnTo>
                  <a:lnTo>
                    <a:pt x="5765" y="54000"/>
                  </a:lnTo>
                  <a:lnTo>
                    <a:pt x="4038" y="54000"/>
                  </a:lnTo>
                  <a:lnTo>
                    <a:pt x="3617" y="41287"/>
                  </a:lnTo>
                  <a:lnTo>
                    <a:pt x="3357" y="31657"/>
                  </a:lnTo>
                  <a:lnTo>
                    <a:pt x="3111" y="20578"/>
                  </a:lnTo>
                  <a:lnTo>
                    <a:pt x="2895" y="9525"/>
                  </a:lnTo>
                  <a:lnTo>
                    <a:pt x="1155" y="8661"/>
                  </a:lnTo>
                  <a:lnTo>
                    <a:pt x="1739" y="7785"/>
                  </a:lnTo>
                  <a:lnTo>
                    <a:pt x="2895" y="6642"/>
                  </a:lnTo>
                  <a:lnTo>
                    <a:pt x="2895" y="4902"/>
                  </a:lnTo>
                  <a:lnTo>
                    <a:pt x="1155" y="4902"/>
                  </a:lnTo>
                  <a:lnTo>
                    <a:pt x="1155" y="0"/>
                  </a:lnTo>
                  <a:close/>
                </a:path>
                <a:path w="15875" h="107950">
                  <a:moveTo>
                    <a:pt x="8089" y="85483"/>
                  </a:moveTo>
                  <a:lnTo>
                    <a:pt x="4914" y="86055"/>
                  </a:lnTo>
                  <a:lnTo>
                    <a:pt x="10375" y="86055"/>
                  </a:lnTo>
                  <a:lnTo>
                    <a:pt x="8089" y="85483"/>
                  </a:lnTo>
                  <a:close/>
                </a:path>
              </a:pathLst>
            </a:custGeom>
            <a:solidFill>
              <a:srgbClr val="C77662"/>
            </a:solidFill>
          </p:spPr>
          <p:txBody>
            <a:bodyPr wrap="square" lIns="0" tIns="0" rIns="0" bIns="0" rtlCol="0"/>
            <a:lstStyle/>
            <a:p>
              <a:endParaRPr/>
            </a:p>
          </p:txBody>
        </p:sp>
        <p:sp>
          <p:nvSpPr>
            <p:cNvPr id="2392" name="object 2395">
              <a:extLst>
                <a:ext uri="{FF2B5EF4-FFF2-40B4-BE49-F238E27FC236}">
                  <a16:creationId xmlns:a16="http://schemas.microsoft.com/office/drawing/2014/main" id="{587578C8-F808-8B62-64D5-D71464976987}"/>
                </a:ext>
              </a:extLst>
            </p:cNvPr>
            <p:cNvSpPr/>
            <p:nvPr/>
          </p:nvSpPr>
          <p:spPr>
            <a:xfrm>
              <a:off x="6174118" y="2298974"/>
              <a:ext cx="1270" cy="3810"/>
            </a:xfrm>
            <a:custGeom>
              <a:avLst/>
              <a:gdLst/>
              <a:ahLst/>
              <a:cxnLst/>
              <a:rect l="l" t="t" r="r" b="b"/>
              <a:pathLst>
                <a:path w="1270" h="3810">
                  <a:moveTo>
                    <a:pt x="0" y="0"/>
                  </a:moveTo>
                  <a:lnTo>
                    <a:pt x="0" y="3759"/>
                  </a:lnTo>
                  <a:lnTo>
                    <a:pt x="1155" y="3759"/>
                  </a:lnTo>
                  <a:lnTo>
                    <a:pt x="571" y="2311"/>
                  </a:lnTo>
                  <a:lnTo>
                    <a:pt x="292" y="1155"/>
                  </a:lnTo>
                  <a:lnTo>
                    <a:pt x="0" y="0"/>
                  </a:lnTo>
                  <a:close/>
                </a:path>
              </a:pathLst>
            </a:custGeom>
            <a:solidFill>
              <a:srgbClr val="A9ACAC"/>
            </a:solidFill>
          </p:spPr>
          <p:txBody>
            <a:bodyPr wrap="square" lIns="0" tIns="0" rIns="0" bIns="0" rtlCol="0"/>
            <a:lstStyle/>
            <a:p>
              <a:endParaRPr/>
            </a:p>
          </p:txBody>
        </p:sp>
        <p:sp>
          <p:nvSpPr>
            <p:cNvPr id="2393" name="object 2396">
              <a:extLst>
                <a:ext uri="{FF2B5EF4-FFF2-40B4-BE49-F238E27FC236}">
                  <a16:creationId xmlns:a16="http://schemas.microsoft.com/office/drawing/2014/main" id="{3F01D826-AD74-826B-394A-9A04356AA1A8}"/>
                </a:ext>
              </a:extLst>
            </p:cNvPr>
            <p:cNvSpPr/>
            <p:nvPr/>
          </p:nvSpPr>
          <p:spPr>
            <a:xfrm>
              <a:off x="6176139" y="2298974"/>
              <a:ext cx="1270" cy="3810"/>
            </a:xfrm>
            <a:custGeom>
              <a:avLst/>
              <a:gdLst/>
              <a:ahLst/>
              <a:cxnLst/>
              <a:rect l="l" t="t" r="r" b="b"/>
              <a:pathLst>
                <a:path w="1270" h="3810">
                  <a:moveTo>
                    <a:pt x="0" y="0"/>
                  </a:moveTo>
                  <a:lnTo>
                    <a:pt x="0" y="3759"/>
                  </a:lnTo>
                  <a:lnTo>
                    <a:pt x="863" y="3759"/>
                  </a:lnTo>
                  <a:lnTo>
                    <a:pt x="571" y="2311"/>
                  </a:lnTo>
                  <a:lnTo>
                    <a:pt x="292" y="1155"/>
                  </a:lnTo>
                  <a:lnTo>
                    <a:pt x="0" y="0"/>
                  </a:lnTo>
                  <a:close/>
                </a:path>
              </a:pathLst>
            </a:custGeom>
            <a:solidFill>
              <a:srgbClr val="898C8D"/>
            </a:solidFill>
          </p:spPr>
          <p:txBody>
            <a:bodyPr wrap="square" lIns="0" tIns="0" rIns="0" bIns="0" rtlCol="0"/>
            <a:lstStyle/>
            <a:p>
              <a:endParaRPr/>
            </a:p>
          </p:txBody>
        </p:sp>
        <p:sp>
          <p:nvSpPr>
            <p:cNvPr id="2394" name="object 2397">
              <a:extLst>
                <a:ext uri="{FF2B5EF4-FFF2-40B4-BE49-F238E27FC236}">
                  <a16:creationId xmlns:a16="http://schemas.microsoft.com/office/drawing/2014/main" id="{88B67959-DA18-AC02-63C6-09D4F2051336}"/>
                </a:ext>
              </a:extLst>
            </p:cNvPr>
            <p:cNvSpPr/>
            <p:nvPr/>
          </p:nvSpPr>
          <p:spPr>
            <a:xfrm>
              <a:off x="6231887" y="2298978"/>
              <a:ext cx="1270" cy="3810"/>
            </a:xfrm>
            <a:custGeom>
              <a:avLst/>
              <a:gdLst/>
              <a:ahLst/>
              <a:cxnLst/>
              <a:rect l="l" t="t" r="r" b="b"/>
              <a:pathLst>
                <a:path w="1270" h="3810">
                  <a:moveTo>
                    <a:pt x="1155" y="0"/>
                  </a:moveTo>
                  <a:lnTo>
                    <a:pt x="0" y="0"/>
                  </a:lnTo>
                  <a:lnTo>
                    <a:pt x="0" y="1155"/>
                  </a:lnTo>
                  <a:lnTo>
                    <a:pt x="279" y="2311"/>
                  </a:lnTo>
                  <a:lnTo>
                    <a:pt x="571" y="3467"/>
                  </a:lnTo>
                  <a:lnTo>
                    <a:pt x="571" y="2311"/>
                  </a:lnTo>
                  <a:lnTo>
                    <a:pt x="1155" y="0"/>
                  </a:lnTo>
                  <a:close/>
                </a:path>
              </a:pathLst>
            </a:custGeom>
            <a:solidFill>
              <a:srgbClr val="B7654F"/>
            </a:solidFill>
          </p:spPr>
          <p:txBody>
            <a:bodyPr wrap="square" lIns="0" tIns="0" rIns="0" bIns="0" rtlCol="0"/>
            <a:lstStyle/>
            <a:p>
              <a:endParaRPr/>
            </a:p>
          </p:txBody>
        </p:sp>
        <p:sp>
          <p:nvSpPr>
            <p:cNvPr id="2395" name="object 2398">
              <a:extLst>
                <a:ext uri="{FF2B5EF4-FFF2-40B4-BE49-F238E27FC236}">
                  <a16:creationId xmlns:a16="http://schemas.microsoft.com/office/drawing/2014/main" id="{39051ABB-8947-8D27-609B-0B67FD3DFFED}"/>
                </a:ext>
              </a:extLst>
            </p:cNvPr>
            <p:cNvSpPr/>
            <p:nvPr/>
          </p:nvSpPr>
          <p:spPr>
            <a:xfrm>
              <a:off x="6370505" y="2285398"/>
              <a:ext cx="1270" cy="15240"/>
            </a:xfrm>
            <a:custGeom>
              <a:avLst/>
              <a:gdLst/>
              <a:ahLst/>
              <a:cxnLst/>
              <a:rect l="l" t="t" r="r" b="b"/>
              <a:pathLst>
                <a:path w="1270" h="15239">
                  <a:moveTo>
                    <a:pt x="1155" y="0"/>
                  </a:moveTo>
                  <a:lnTo>
                    <a:pt x="0" y="0"/>
                  </a:lnTo>
                  <a:lnTo>
                    <a:pt x="0" y="4914"/>
                  </a:lnTo>
                  <a:lnTo>
                    <a:pt x="584" y="15024"/>
                  </a:lnTo>
                  <a:lnTo>
                    <a:pt x="584" y="14439"/>
                  </a:lnTo>
                  <a:lnTo>
                    <a:pt x="876" y="13868"/>
                  </a:lnTo>
                  <a:lnTo>
                    <a:pt x="1155" y="13576"/>
                  </a:lnTo>
                  <a:lnTo>
                    <a:pt x="1155" y="0"/>
                  </a:lnTo>
                  <a:close/>
                </a:path>
              </a:pathLst>
            </a:custGeom>
            <a:solidFill>
              <a:srgbClr val="A64E3C"/>
            </a:solidFill>
          </p:spPr>
          <p:txBody>
            <a:bodyPr wrap="square" lIns="0" tIns="0" rIns="0" bIns="0" rtlCol="0"/>
            <a:lstStyle/>
            <a:p>
              <a:endParaRPr/>
            </a:p>
          </p:txBody>
        </p:sp>
        <p:sp>
          <p:nvSpPr>
            <p:cNvPr id="2396" name="object 2399">
              <a:extLst>
                <a:ext uri="{FF2B5EF4-FFF2-40B4-BE49-F238E27FC236}">
                  <a16:creationId xmlns:a16="http://schemas.microsoft.com/office/drawing/2014/main" id="{0A5D7F43-704E-7643-7808-DBB3EFBC85CE}"/>
                </a:ext>
              </a:extLst>
            </p:cNvPr>
            <p:cNvSpPr/>
            <p:nvPr/>
          </p:nvSpPr>
          <p:spPr>
            <a:xfrm>
              <a:off x="6529351" y="2289449"/>
              <a:ext cx="1270" cy="11430"/>
            </a:xfrm>
            <a:custGeom>
              <a:avLst/>
              <a:gdLst/>
              <a:ahLst/>
              <a:cxnLst/>
              <a:rect l="l" t="t" r="r" b="b"/>
              <a:pathLst>
                <a:path w="1270" h="11430">
                  <a:moveTo>
                    <a:pt x="1168" y="0"/>
                  </a:moveTo>
                  <a:lnTo>
                    <a:pt x="0" y="0"/>
                  </a:lnTo>
                  <a:lnTo>
                    <a:pt x="0" y="3467"/>
                  </a:lnTo>
                  <a:lnTo>
                    <a:pt x="584" y="10972"/>
                  </a:lnTo>
                  <a:lnTo>
                    <a:pt x="584" y="7213"/>
                  </a:lnTo>
                  <a:lnTo>
                    <a:pt x="876" y="3467"/>
                  </a:lnTo>
                  <a:lnTo>
                    <a:pt x="1168" y="0"/>
                  </a:lnTo>
                  <a:close/>
                </a:path>
              </a:pathLst>
            </a:custGeom>
            <a:solidFill>
              <a:srgbClr val="999C9D"/>
            </a:solidFill>
          </p:spPr>
          <p:txBody>
            <a:bodyPr wrap="square" lIns="0" tIns="0" rIns="0" bIns="0" rtlCol="0"/>
            <a:lstStyle/>
            <a:p>
              <a:endParaRPr/>
            </a:p>
          </p:txBody>
        </p:sp>
        <p:sp>
          <p:nvSpPr>
            <p:cNvPr id="2397" name="object 2400">
              <a:extLst>
                <a:ext uri="{FF2B5EF4-FFF2-40B4-BE49-F238E27FC236}">
                  <a16:creationId xmlns:a16="http://schemas.microsoft.com/office/drawing/2014/main" id="{624C2E9C-85C5-BB70-7C70-6F6CACEFFD5A}"/>
                </a:ext>
              </a:extLst>
            </p:cNvPr>
            <p:cNvSpPr/>
            <p:nvPr/>
          </p:nvSpPr>
          <p:spPr>
            <a:xfrm>
              <a:off x="6173251" y="2289448"/>
              <a:ext cx="1270" cy="10795"/>
            </a:xfrm>
            <a:custGeom>
              <a:avLst/>
              <a:gdLst/>
              <a:ahLst/>
              <a:cxnLst/>
              <a:rect l="l" t="t" r="r" b="b"/>
              <a:pathLst>
                <a:path w="1270" h="10794">
                  <a:moveTo>
                    <a:pt x="863" y="0"/>
                  </a:moveTo>
                  <a:lnTo>
                    <a:pt x="0" y="0"/>
                  </a:lnTo>
                  <a:lnTo>
                    <a:pt x="863" y="10401"/>
                  </a:lnTo>
                  <a:lnTo>
                    <a:pt x="863" y="0"/>
                  </a:lnTo>
                  <a:close/>
                </a:path>
              </a:pathLst>
            </a:custGeom>
            <a:solidFill>
              <a:srgbClr val="C4C5C5"/>
            </a:solidFill>
          </p:spPr>
          <p:txBody>
            <a:bodyPr wrap="square" lIns="0" tIns="0" rIns="0" bIns="0" rtlCol="0"/>
            <a:lstStyle/>
            <a:p>
              <a:endParaRPr/>
            </a:p>
          </p:txBody>
        </p:sp>
        <p:sp>
          <p:nvSpPr>
            <p:cNvPr id="2398" name="object 2401">
              <a:extLst>
                <a:ext uri="{FF2B5EF4-FFF2-40B4-BE49-F238E27FC236}">
                  <a16:creationId xmlns:a16="http://schemas.microsoft.com/office/drawing/2014/main" id="{553D5F64-10F8-6F80-D14A-DC451ED08F1A}"/>
                </a:ext>
              </a:extLst>
            </p:cNvPr>
            <p:cNvSpPr/>
            <p:nvPr/>
          </p:nvSpPr>
          <p:spPr>
            <a:xfrm>
              <a:off x="6231881" y="2290889"/>
              <a:ext cx="1270" cy="8255"/>
            </a:xfrm>
            <a:custGeom>
              <a:avLst/>
              <a:gdLst/>
              <a:ahLst/>
              <a:cxnLst/>
              <a:rect l="l" t="t" r="r" b="b"/>
              <a:pathLst>
                <a:path w="1270" h="8255">
                  <a:moveTo>
                    <a:pt x="571" y="0"/>
                  </a:moveTo>
                  <a:lnTo>
                    <a:pt x="0" y="5206"/>
                  </a:lnTo>
                  <a:lnTo>
                    <a:pt x="0" y="8089"/>
                  </a:lnTo>
                  <a:lnTo>
                    <a:pt x="1155" y="8089"/>
                  </a:lnTo>
                  <a:lnTo>
                    <a:pt x="863" y="5206"/>
                  </a:lnTo>
                  <a:lnTo>
                    <a:pt x="571" y="2603"/>
                  </a:lnTo>
                  <a:lnTo>
                    <a:pt x="571" y="0"/>
                  </a:lnTo>
                  <a:close/>
                </a:path>
              </a:pathLst>
            </a:custGeom>
            <a:solidFill>
              <a:srgbClr val="A64E3C"/>
            </a:solidFill>
          </p:spPr>
          <p:txBody>
            <a:bodyPr wrap="square" lIns="0" tIns="0" rIns="0" bIns="0" rtlCol="0"/>
            <a:lstStyle/>
            <a:p>
              <a:endParaRPr/>
            </a:p>
          </p:txBody>
        </p:sp>
        <p:sp>
          <p:nvSpPr>
            <p:cNvPr id="2399" name="object 2402">
              <a:extLst>
                <a:ext uri="{FF2B5EF4-FFF2-40B4-BE49-F238E27FC236}">
                  <a16:creationId xmlns:a16="http://schemas.microsoft.com/office/drawing/2014/main" id="{7B9FD356-BE63-5F0B-2888-EC37C8201329}"/>
                </a:ext>
              </a:extLst>
            </p:cNvPr>
            <p:cNvSpPr/>
            <p:nvPr/>
          </p:nvSpPr>
          <p:spPr>
            <a:xfrm>
              <a:off x="6371666" y="2288298"/>
              <a:ext cx="1270" cy="10795"/>
            </a:xfrm>
            <a:custGeom>
              <a:avLst/>
              <a:gdLst/>
              <a:ahLst/>
              <a:cxnLst/>
              <a:rect l="l" t="t" r="r" b="b"/>
              <a:pathLst>
                <a:path w="1270" h="10794">
                  <a:moveTo>
                    <a:pt x="876" y="0"/>
                  </a:moveTo>
                  <a:lnTo>
                    <a:pt x="0" y="0"/>
                  </a:lnTo>
                  <a:lnTo>
                    <a:pt x="0" y="10680"/>
                  </a:lnTo>
                  <a:lnTo>
                    <a:pt x="571" y="3454"/>
                  </a:lnTo>
                  <a:lnTo>
                    <a:pt x="876" y="0"/>
                  </a:lnTo>
                  <a:close/>
                </a:path>
              </a:pathLst>
            </a:custGeom>
            <a:solidFill>
              <a:srgbClr val="91736E"/>
            </a:solidFill>
          </p:spPr>
          <p:txBody>
            <a:bodyPr wrap="square" lIns="0" tIns="0" rIns="0" bIns="0" rtlCol="0"/>
            <a:lstStyle/>
            <a:p>
              <a:endParaRPr/>
            </a:p>
          </p:txBody>
        </p:sp>
        <p:sp>
          <p:nvSpPr>
            <p:cNvPr id="2400" name="object 2403">
              <a:extLst>
                <a:ext uri="{FF2B5EF4-FFF2-40B4-BE49-F238E27FC236}">
                  <a16:creationId xmlns:a16="http://schemas.microsoft.com/office/drawing/2014/main" id="{66CB44F5-DD98-26A0-9837-7B9DE4537F29}"/>
                </a:ext>
              </a:extLst>
            </p:cNvPr>
            <p:cNvSpPr/>
            <p:nvPr/>
          </p:nvSpPr>
          <p:spPr>
            <a:xfrm>
              <a:off x="6519820" y="2295225"/>
              <a:ext cx="1270" cy="3175"/>
            </a:xfrm>
            <a:custGeom>
              <a:avLst/>
              <a:gdLst/>
              <a:ahLst/>
              <a:cxnLst/>
              <a:rect l="l" t="t" r="r" b="b"/>
              <a:pathLst>
                <a:path w="1270" h="3175">
                  <a:moveTo>
                    <a:pt x="876" y="0"/>
                  </a:moveTo>
                  <a:lnTo>
                    <a:pt x="0" y="0"/>
                  </a:lnTo>
                  <a:lnTo>
                    <a:pt x="0" y="863"/>
                  </a:lnTo>
                  <a:lnTo>
                    <a:pt x="304" y="2019"/>
                  </a:lnTo>
                  <a:lnTo>
                    <a:pt x="584" y="3175"/>
                  </a:lnTo>
                  <a:lnTo>
                    <a:pt x="584" y="863"/>
                  </a:lnTo>
                  <a:lnTo>
                    <a:pt x="876" y="0"/>
                  </a:lnTo>
                  <a:close/>
                </a:path>
              </a:pathLst>
            </a:custGeom>
            <a:solidFill>
              <a:srgbClr val="898C8D"/>
            </a:solidFill>
          </p:spPr>
          <p:txBody>
            <a:bodyPr wrap="square" lIns="0" tIns="0" rIns="0" bIns="0" rtlCol="0"/>
            <a:lstStyle/>
            <a:p>
              <a:endParaRPr/>
            </a:p>
          </p:txBody>
        </p:sp>
        <p:sp>
          <p:nvSpPr>
            <p:cNvPr id="2401" name="object 2404">
              <a:extLst>
                <a:ext uri="{FF2B5EF4-FFF2-40B4-BE49-F238E27FC236}">
                  <a16:creationId xmlns:a16="http://schemas.microsoft.com/office/drawing/2014/main" id="{FB27E0D7-A7A8-1820-5EAD-AD7B74F78A2A}"/>
                </a:ext>
              </a:extLst>
            </p:cNvPr>
            <p:cNvSpPr/>
            <p:nvPr/>
          </p:nvSpPr>
          <p:spPr>
            <a:xfrm>
              <a:off x="6175272" y="2291180"/>
              <a:ext cx="1270" cy="5080"/>
            </a:xfrm>
            <a:custGeom>
              <a:avLst/>
              <a:gdLst/>
              <a:ahLst/>
              <a:cxnLst/>
              <a:rect l="l" t="t" r="r" b="b"/>
              <a:pathLst>
                <a:path w="1270" h="5080">
                  <a:moveTo>
                    <a:pt x="863" y="0"/>
                  </a:moveTo>
                  <a:lnTo>
                    <a:pt x="0" y="0"/>
                  </a:lnTo>
                  <a:lnTo>
                    <a:pt x="292" y="1447"/>
                  </a:lnTo>
                  <a:lnTo>
                    <a:pt x="571" y="3175"/>
                  </a:lnTo>
                  <a:lnTo>
                    <a:pt x="863" y="4914"/>
                  </a:lnTo>
                  <a:lnTo>
                    <a:pt x="863" y="0"/>
                  </a:lnTo>
                  <a:close/>
                </a:path>
              </a:pathLst>
            </a:custGeom>
            <a:solidFill>
              <a:srgbClr val="919495"/>
            </a:solidFill>
          </p:spPr>
          <p:txBody>
            <a:bodyPr wrap="square" lIns="0" tIns="0" rIns="0" bIns="0" rtlCol="0"/>
            <a:lstStyle/>
            <a:p>
              <a:endParaRPr/>
            </a:p>
          </p:txBody>
        </p:sp>
        <p:sp>
          <p:nvSpPr>
            <p:cNvPr id="2402" name="object 2405">
              <a:extLst>
                <a:ext uri="{FF2B5EF4-FFF2-40B4-BE49-F238E27FC236}">
                  <a16:creationId xmlns:a16="http://schemas.microsoft.com/office/drawing/2014/main" id="{076459DA-9785-ABA2-5A02-9A923E942874}"/>
                </a:ext>
              </a:extLst>
            </p:cNvPr>
            <p:cNvSpPr/>
            <p:nvPr/>
          </p:nvSpPr>
          <p:spPr>
            <a:xfrm>
              <a:off x="6297440" y="2293206"/>
              <a:ext cx="1270" cy="3175"/>
            </a:xfrm>
            <a:custGeom>
              <a:avLst/>
              <a:gdLst/>
              <a:ahLst/>
              <a:cxnLst/>
              <a:rect l="l" t="t" r="r" b="b"/>
              <a:pathLst>
                <a:path w="1270" h="3175">
                  <a:moveTo>
                    <a:pt x="876" y="0"/>
                  </a:moveTo>
                  <a:lnTo>
                    <a:pt x="0" y="0"/>
                  </a:lnTo>
                  <a:lnTo>
                    <a:pt x="0" y="2882"/>
                  </a:lnTo>
                  <a:lnTo>
                    <a:pt x="876" y="2882"/>
                  </a:lnTo>
                  <a:lnTo>
                    <a:pt x="876" y="0"/>
                  </a:lnTo>
                  <a:close/>
                </a:path>
              </a:pathLst>
            </a:custGeom>
            <a:solidFill>
              <a:srgbClr val="CB8F83"/>
            </a:solidFill>
          </p:spPr>
          <p:txBody>
            <a:bodyPr wrap="square" lIns="0" tIns="0" rIns="0" bIns="0" rtlCol="0"/>
            <a:lstStyle/>
            <a:p>
              <a:endParaRPr/>
            </a:p>
          </p:txBody>
        </p:sp>
        <p:sp>
          <p:nvSpPr>
            <p:cNvPr id="2403" name="object 2406">
              <a:extLst>
                <a:ext uri="{FF2B5EF4-FFF2-40B4-BE49-F238E27FC236}">
                  <a16:creationId xmlns:a16="http://schemas.microsoft.com/office/drawing/2014/main" id="{FA2105AF-E282-444E-45A0-303172D7961A}"/>
                </a:ext>
              </a:extLst>
            </p:cNvPr>
            <p:cNvSpPr/>
            <p:nvPr/>
          </p:nvSpPr>
          <p:spPr>
            <a:xfrm>
              <a:off x="6519824" y="2291181"/>
              <a:ext cx="1270" cy="4445"/>
            </a:xfrm>
            <a:custGeom>
              <a:avLst/>
              <a:gdLst/>
              <a:ahLst/>
              <a:cxnLst/>
              <a:rect l="l" t="t" r="r" b="b"/>
              <a:pathLst>
                <a:path w="1270" h="4444">
                  <a:moveTo>
                    <a:pt x="876" y="0"/>
                  </a:moveTo>
                  <a:lnTo>
                    <a:pt x="0" y="0"/>
                  </a:lnTo>
                  <a:lnTo>
                    <a:pt x="0" y="4038"/>
                  </a:lnTo>
                  <a:lnTo>
                    <a:pt x="876" y="4038"/>
                  </a:lnTo>
                  <a:lnTo>
                    <a:pt x="876" y="0"/>
                  </a:lnTo>
                  <a:close/>
                </a:path>
              </a:pathLst>
            </a:custGeom>
            <a:solidFill>
              <a:srgbClr val="797D7E"/>
            </a:solidFill>
          </p:spPr>
          <p:txBody>
            <a:bodyPr wrap="square" lIns="0" tIns="0" rIns="0" bIns="0" rtlCol="0"/>
            <a:lstStyle/>
            <a:p>
              <a:endParaRPr/>
            </a:p>
          </p:txBody>
        </p:sp>
        <p:sp>
          <p:nvSpPr>
            <p:cNvPr id="2404" name="object 2407">
              <a:extLst>
                <a:ext uri="{FF2B5EF4-FFF2-40B4-BE49-F238E27FC236}">
                  <a16:creationId xmlns:a16="http://schemas.microsoft.com/office/drawing/2014/main" id="{F455F1E5-E758-F30D-60BF-AD8C00366B13}"/>
                </a:ext>
              </a:extLst>
            </p:cNvPr>
            <p:cNvSpPr/>
            <p:nvPr/>
          </p:nvSpPr>
          <p:spPr>
            <a:xfrm>
              <a:off x="6296577" y="2289448"/>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CB8F83"/>
            </a:solidFill>
          </p:spPr>
          <p:txBody>
            <a:bodyPr wrap="square" lIns="0" tIns="0" rIns="0" bIns="0" rtlCol="0"/>
            <a:lstStyle/>
            <a:p>
              <a:endParaRPr/>
            </a:p>
          </p:txBody>
        </p:sp>
        <p:sp>
          <p:nvSpPr>
            <p:cNvPr id="2405" name="object 2408">
              <a:extLst>
                <a:ext uri="{FF2B5EF4-FFF2-40B4-BE49-F238E27FC236}">
                  <a16:creationId xmlns:a16="http://schemas.microsoft.com/office/drawing/2014/main" id="{BA349AA1-7467-598E-BEF5-10CDB696495C}"/>
                </a:ext>
              </a:extLst>
            </p:cNvPr>
            <p:cNvSpPr/>
            <p:nvPr/>
          </p:nvSpPr>
          <p:spPr>
            <a:xfrm>
              <a:off x="6173252" y="2269234"/>
              <a:ext cx="3175" cy="22225"/>
            </a:xfrm>
            <a:custGeom>
              <a:avLst/>
              <a:gdLst/>
              <a:ahLst/>
              <a:cxnLst/>
              <a:rect l="l" t="t" r="r" b="b"/>
              <a:pathLst>
                <a:path w="3175" h="22225">
                  <a:moveTo>
                    <a:pt x="0" y="0"/>
                  </a:moveTo>
                  <a:lnTo>
                    <a:pt x="0" y="9524"/>
                  </a:lnTo>
                  <a:lnTo>
                    <a:pt x="571" y="11264"/>
                  </a:lnTo>
                  <a:lnTo>
                    <a:pt x="863" y="12420"/>
                  </a:lnTo>
                  <a:lnTo>
                    <a:pt x="863" y="19634"/>
                  </a:lnTo>
                  <a:lnTo>
                    <a:pt x="1155" y="20218"/>
                  </a:lnTo>
                  <a:lnTo>
                    <a:pt x="1435" y="21081"/>
                  </a:lnTo>
                  <a:lnTo>
                    <a:pt x="2019" y="21945"/>
                  </a:lnTo>
                  <a:lnTo>
                    <a:pt x="2882" y="21945"/>
                  </a:lnTo>
                  <a:lnTo>
                    <a:pt x="1727" y="14439"/>
                  </a:lnTo>
                  <a:lnTo>
                    <a:pt x="0" y="0"/>
                  </a:lnTo>
                  <a:close/>
                </a:path>
              </a:pathLst>
            </a:custGeom>
            <a:solidFill>
              <a:srgbClr val="898C8D"/>
            </a:solidFill>
          </p:spPr>
          <p:txBody>
            <a:bodyPr wrap="square" lIns="0" tIns="0" rIns="0" bIns="0" rtlCol="0"/>
            <a:lstStyle/>
            <a:p>
              <a:endParaRPr/>
            </a:p>
          </p:txBody>
        </p:sp>
        <p:sp>
          <p:nvSpPr>
            <p:cNvPr id="2406" name="object 2409">
              <a:extLst>
                <a:ext uri="{FF2B5EF4-FFF2-40B4-BE49-F238E27FC236}">
                  <a16:creationId xmlns:a16="http://schemas.microsoft.com/office/drawing/2014/main" id="{BF0E41C7-86DE-D77B-821E-0D7860DF22DE}"/>
                </a:ext>
              </a:extLst>
            </p:cNvPr>
            <p:cNvSpPr/>
            <p:nvPr/>
          </p:nvSpPr>
          <p:spPr>
            <a:xfrm>
              <a:off x="6519825" y="2288297"/>
              <a:ext cx="1270" cy="3175"/>
            </a:xfrm>
            <a:custGeom>
              <a:avLst/>
              <a:gdLst/>
              <a:ahLst/>
              <a:cxnLst/>
              <a:rect l="l" t="t" r="r" b="b"/>
              <a:pathLst>
                <a:path w="1270" h="3175">
                  <a:moveTo>
                    <a:pt x="0" y="0"/>
                  </a:moveTo>
                  <a:lnTo>
                    <a:pt x="0" y="2882"/>
                  </a:lnTo>
                  <a:lnTo>
                    <a:pt x="863" y="2882"/>
                  </a:lnTo>
                  <a:lnTo>
                    <a:pt x="584" y="1727"/>
                  </a:lnTo>
                  <a:lnTo>
                    <a:pt x="0" y="0"/>
                  </a:lnTo>
                  <a:close/>
                </a:path>
              </a:pathLst>
            </a:custGeom>
            <a:solidFill>
              <a:srgbClr val="707476"/>
            </a:solidFill>
          </p:spPr>
          <p:txBody>
            <a:bodyPr wrap="square" lIns="0" tIns="0" rIns="0" bIns="0" rtlCol="0"/>
            <a:lstStyle/>
            <a:p>
              <a:endParaRPr/>
            </a:p>
          </p:txBody>
        </p:sp>
        <p:sp>
          <p:nvSpPr>
            <p:cNvPr id="2407" name="object 2410">
              <a:extLst>
                <a:ext uri="{FF2B5EF4-FFF2-40B4-BE49-F238E27FC236}">
                  <a16:creationId xmlns:a16="http://schemas.microsoft.com/office/drawing/2014/main" id="{89D29FB2-0E5F-2454-48CA-A4C622A21676}"/>
                </a:ext>
              </a:extLst>
            </p:cNvPr>
            <p:cNvSpPr/>
            <p:nvPr/>
          </p:nvSpPr>
          <p:spPr>
            <a:xfrm>
              <a:off x="6352313" y="2283670"/>
              <a:ext cx="1270" cy="6985"/>
            </a:xfrm>
            <a:custGeom>
              <a:avLst/>
              <a:gdLst/>
              <a:ahLst/>
              <a:cxnLst/>
              <a:rect l="l" t="t" r="r" b="b"/>
              <a:pathLst>
                <a:path w="1270" h="6985">
                  <a:moveTo>
                    <a:pt x="876" y="0"/>
                  </a:moveTo>
                  <a:lnTo>
                    <a:pt x="0" y="0"/>
                  </a:lnTo>
                  <a:lnTo>
                    <a:pt x="0" y="6642"/>
                  </a:lnTo>
                  <a:lnTo>
                    <a:pt x="876" y="6642"/>
                  </a:lnTo>
                  <a:lnTo>
                    <a:pt x="876" y="0"/>
                  </a:lnTo>
                  <a:close/>
                </a:path>
              </a:pathLst>
            </a:custGeom>
            <a:solidFill>
              <a:srgbClr val="A7473A"/>
            </a:solidFill>
          </p:spPr>
          <p:txBody>
            <a:bodyPr wrap="square" lIns="0" tIns="0" rIns="0" bIns="0" rtlCol="0"/>
            <a:lstStyle/>
            <a:p>
              <a:endParaRPr/>
            </a:p>
          </p:txBody>
        </p:sp>
        <p:sp>
          <p:nvSpPr>
            <p:cNvPr id="2408" name="object 2411">
              <a:extLst>
                <a:ext uri="{FF2B5EF4-FFF2-40B4-BE49-F238E27FC236}">
                  <a16:creationId xmlns:a16="http://schemas.microsoft.com/office/drawing/2014/main" id="{3752516F-AD1F-E203-AB29-4ABCC940A292}"/>
                </a:ext>
              </a:extLst>
            </p:cNvPr>
            <p:cNvSpPr/>
            <p:nvPr/>
          </p:nvSpPr>
          <p:spPr>
            <a:xfrm>
              <a:off x="6173251" y="2284533"/>
              <a:ext cx="1270" cy="5080"/>
            </a:xfrm>
            <a:custGeom>
              <a:avLst/>
              <a:gdLst/>
              <a:ahLst/>
              <a:cxnLst/>
              <a:rect l="l" t="t" r="r" b="b"/>
              <a:pathLst>
                <a:path w="1270" h="5080">
                  <a:moveTo>
                    <a:pt x="863" y="0"/>
                  </a:moveTo>
                  <a:lnTo>
                    <a:pt x="0" y="0"/>
                  </a:lnTo>
                  <a:lnTo>
                    <a:pt x="0" y="4914"/>
                  </a:lnTo>
                  <a:lnTo>
                    <a:pt x="863" y="4914"/>
                  </a:lnTo>
                  <a:lnTo>
                    <a:pt x="863" y="0"/>
                  </a:lnTo>
                  <a:close/>
                </a:path>
              </a:pathLst>
            </a:custGeom>
            <a:solidFill>
              <a:srgbClr val="B0B3B3"/>
            </a:solidFill>
          </p:spPr>
          <p:txBody>
            <a:bodyPr wrap="square" lIns="0" tIns="0" rIns="0" bIns="0" rtlCol="0"/>
            <a:lstStyle/>
            <a:p>
              <a:endParaRPr/>
            </a:p>
          </p:txBody>
        </p:sp>
        <p:sp>
          <p:nvSpPr>
            <p:cNvPr id="2409" name="object 2412">
              <a:extLst>
                <a:ext uri="{FF2B5EF4-FFF2-40B4-BE49-F238E27FC236}">
                  <a16:creationId xmlns:a16="http://schemas.microsoft.com/office/drawing/2014/main" id="{2D031F90-D6DC-26A4-2396-6323ED4DA483}"/>
                </a:ext>
              </a:extLst>
            </p:cNvPr>
            <p:cNvSpPr/>
            <p:nvPr/>
          </p:nvSpPr>
          <p:spPr>
            <a:xfrm>
              <a:off x="6529360" y="2285981"/>
              <a:ext cx="1270" cy="3810"/>
            </a:xfrm>
            <a:custGeom>
              <a:avLst/>
              <a:gdLst/>
              <a:ahLst/>
              <a:cxnLst/>
              <a:rect l="l" t="t" r="r" b="b"/>
              <a:pathLst>
                <a:path w="1270" h="3810">
                  <a:moveTo>
                    <a:pt x="571" y="0"/>
                  </a:moveTo>
                  <a:lnTo>
                    <a:pt x="279" y="1155"/>
                  </a:lnTo>
                  <a:lnTo>
                    <a:pt x="0" y="2311"/>
                  </a:lnTo>
                  <a:lnTo>
                    <a:pt x="0" y="3467"/>
                  </a:lnTo>
                  <a:lnTo>
                    <a:pt x="1155" y="3467"/>
                  </a:lnTo>
                  <a:lnTo>
                    <a:pt x="571" y="1155"/>
                  </a:lnTo>
                  <a:lnTo>
                    <a:pt x="571" y="0"/>
                  </a:lnTo>
                  <a:close/>
                </a:path>
              </a:pathLst>
            </a:custGeom>
            <a:solidFill>
              <a:srgbClr val="A9ACAC"/>
            </a:solidFill>
          </p:spPr>
          <p:txBody>
            <a:bodyPr wrap="square" lIns="0" tIns="0" rIns="0" bIns="0" rtlCol="0"/>
            <a:lstStyle/>
            <a:p>
              <a:endParaRPr/>
            </a:p>
          </p:txBody>
        </p:sp>
        <p:sp>
          <p:nvSpPr>
            <p:cNvPr id="2410" name="object 2413">
              <a:extLst>
                <a:ext uri="{FF2B5EF4-FFF2-40B4-BE49-F238E27FC236}">
                  <a16:creationId xmlns:a16="http://schemas.microsoft.com/office/drawing/2014/main" id="{5BFE74CD-A2CC-C53C-08BC-E623D5F69C52}"/>
                </a:ext>
              </a:extLst>
            </p:cNvPr>
            <p:cNvSpPr/>
            <p:nvPr/>
          </p:nvSpPr>
          <p:spPr>
            <a:xfrm>
              <a:off x="6371666" y="2276735"/>
              <a:ext cx="1270" cy="12065"/>
            </a:xfrm>
            <a:custGeom>
              <a:avLst/>
              <a:gdLst/>
              <a:ahLst/>
              <a:cxnLst/>
              <a:rect l="l" t="t" r="r" b="b"/>
              <a:pathLst>
                <a:path w="1270" h="12064">
                  <a:moveTo>
                    <a:pt x="876" y="0"/>
                  </a:moveTo>
                  <a:lnTo>
                    <a:pt x="0" y="0"/>
                  </a:lnTo>
                  <a:lnTo>
                    <a:pt x="0" y="11556"/>
                  </a:lnTo>
                  <a:lnTo>
                    <a:pt x="876" y="11556"/>
                  </a:lnTo>
                  <a:lnTo>
                    <a:pt x="876" y="0"/>
                  </a:lnTo>
                  <a:close/>
                </a:path>
              </a:pathLst>
            </a:custGeom>
            <a:solidFill>
              <a:srgbClr val="9A9D95"/>
            </a:solidFill>
          </p:spPr>
          <p:txBody>
            <a:bodyPr wrap="square" lIns="0" tIns="0" rIns="0" bIns="0" rtlCol="0"/>
            <a:lstStyle/>
            <a:p>
              <a:endParaRPr/>
            </a:p>
          </p:txBody>
        </p:sp>
        <p:sp>
          <p:nvSpPr>
            <p:cNvPr id="2411" name="object 2414">
              <a:extLst>
                <a:ext uri="{FF2B5EF4-FFF2-40B4-BE49-F238E27FC236}">
                  <a16:creationId xmlns:a16="http://schemas.microsoft.com/office/drawing/2014/main" id="{AAA4A5E5-5491-41BC-FE42-7CE993F0EB8D}"/>
                </a:ext>
              </a:extLst>
            </p:cNvPr>
            <p:cNvSpPr/>
            <p:nvPr/>
          </p:nvSpPr>
          <p:spPr>
            <a:xfrm>
              <a:off x="6346540" y="2272982"/>
              <a:ext cx="5715" cy="13970"/>
            </a:xfrm>
            <a:custGeom>
              <a:avLst/>
              <a:gdLst/>
              <a:ahLst/>
              <a:cxnLst/>
              <a:rect l="l" t="t" r="r" b="b"/>
              <a:pathLst>
                <a:path w="5714" h="13969">
                  <a:moveTo>
                    <a:pt x="3759" y="0"/>
                  </a:moveTo>
                  <a:lnTo>
                    <a:pt x="2311" y="2019"/>
                  </a:lnTo>
                  <a:lnTo>
                    <a:pt x="292" y="8661"/>
                  </a:lnTo>
                  <a:lnTo>
                    <a:pt x="0" y="13576"/>
                  </a:lnTo>
                  <a:lnTo>
                    <a:pt x="2019" y="13576"/>
                  </a:lnTo>
                  <a:lnTo>
                    <a:pt x="2019" y="7797"/>
                  </a:lnTo>
                  <a:lnTo>
                    <a:pt x="2882" y="7226"/>
                  </a:lnTo>
                  <a:lnTo>
                    <a:pt x="3759" y="6934"/>
                  </a:lnTo>
                  <a:lnTo>
                    <a:pt x="4914" y="6642"/>
                  </a:lnTo>
                  <a:lnTo>
                    <a:pt x="5194" y="4914"/>
                  </a:lnTo>
                  <a:lnTo>
                    <a:pt x="3759" y="0"/>
                  </a:lnTo>
                  <a:close/>
                </a:path>
              </a:pathLst>
            </a:custGeom>
            <a:solidFill>
              <a:srgbClr val="A7473A"/>
            </a:solidFill>
          </p:spPr>
          <p:txBody>
            <a:bodyPr wrap="square" lIns="0" tIns="0" rIns="0" bIns="0" rtlCol="0"/>
            <a:lstStyle/>
            <a:p>
              <a:endParaRPr/>
            </a:p>
          </p:txBody>
        </p:sp>
        <p:sp>
          <p:nvSpPr>
            <p:cNvPr id="2412" name="object 2415">
              <a:extLst>
                <a:ext uri="{FF2B5EF4-FFF2-40B4-BE49-F238E27FC236}">
                  <a16:creationId xmlns:a16="http://schemas.microsoft.com/office/drawing/2014/main" id="{3D8718AC-06C9-67CB-D7D1-6971C085D43D}"/>
                </a:ext>
              </a:extLst>
            </p:cNvPr>
            <p:cNvSpPr/>
            <p:nvPr/>
          </p:nvSpPr>
          <p:spPr>
            <a:xfrm>
              <a:off x="6370510" y="2281072"/>
              <a:ext cx="1270" cy="4445"/>
            </a:xfrm>
            <a:custGeom>
              <a:avLst/>
              <a:gdLst/>
              <a:ahLst/>
              <a:cxnLst/>
              <a:rect l="l" t="t" r="r" b="b"/>
              <a:pathLst>
                <a:path w="1270" h="4444">
                  <a:moveTo>
                    <a:pt x="1155" y="0"/>
                  </a:moveTo>
                  <a:lnTo>
                    <a:pt x="0" y="0"/>
                  </a:lnTo>
                  <a:lnTo>
                    <a:pt x="0" y="4330"/>
                  </a:lnTo>
                  <a:lnTo>
                    <a:pt x="1155" y="4330"/>
                  </a:lnTo>
                  <a:lnTo>
                    <a:pt x="1155" y="0"/>
                  </a:lnTo>
                  <a:close/>
                </a:path>
              </a:pathLst>
            </a:custGeom>
            <a:solidFill>
              <a:srgbClr val="B7654F"/>
            </a:solidFill>
          </p:spPr>
          <p:txBody>
            <a:bodyPr wrap="square" lIns="0" tIns="0" rIns="0" bIns="0" rtlCol="0"/>
            <a:lstStyle/>
            <a:p>
              <a:endParaRPr/>
            </a:p>
          </p:txBody>
        </p:sp>
        <p:sp>
          <p:nvSpPr>
            <p:cNvPr id="2413" name="object 2416">
              <a:extLst>
                <a:ext uri="{FF2B5EF4-FFF2-40B4-BE49-F238E27FC236}">
                  <a16:creationId xmlns:a16="http://schemas.microsoft.com/office/drawing/2014/main" id="{38FC025E-DE58-BD8C-038B-55F0F3A0367D}"/>
                </a:ext>
              </a:extLst>
            </p:cNvPr>
            <p:cNvSpPr/>
            <p:nvPr/>
          </p:nvSpPr>
          <p:spPr>
            <a:xfrm>
              <a:off x="6529069" y="2282228"/>
              <a:ext cx="1270" cy="3175"/>
            </a:xfrm>
            <a:custGeom>
              <a:avLst/>
              <a:gdLst/>
              <a:ahLst/>
              <a:cxnLst/>
              <a:rect l="l" t="t" r="r" b="b"/>
              <a:pathLst>
                <a:path w="1270" h="3175">
                  <a:moveTo>
                    <a:pt x="0" y="0"/>
                  </a:moveTo>
                  <a:lnTo>
                    <a:pt x="0" y="3175"/>
                  </a:lnTo>
                  <a:lnTo>
                    <a:pt x="863" y="3175"/>
                  </a:lnTo>
                  <a:lnTo>
                    <a:pt x="571" y="2019"/>
                  </a:lnTo>
                  <a:lnTo>
                    <a:pt x="292" y="863"/>
                  </a:lnTo>
                  <a:lnTo>
                    <a:pt x="0" y="0"/>
                  </a:lnTo>
                  <a:close/>
                </a:path>
              </a:pathLst>
            </a:custGeom>
            <a:solidFill>
              <a:srgbClr val="797D7E"/>
            </a:solidFill>
          </p:spPr>
          <p:txBody>
            <a:bodyPr wrap="square" lIns="0" tIns="0" rIns="0" bIns="0" rtlCol="0"/>
            <a:lstStyle/>
            <a:p>
              <a:endParaRPr/>
            </a:p>
          </p:txBody>
        </p:sp>
        <p:sp>
          <p:nvSpPr>
            <p:cNvPr id="2414" name="object 2417">
              <a:extLst>
                <a:ext uri="{FF2B5EF4-FFF2-40B4-BE49-F238E27FC236}">
                  <a16:creationId xmlns:a16="http://schemas.microsoft.com/office/drawing/2014/main" id="{8FABA70D-F309-52F8-5668-6DF56A9AAE27}"/>
                </a:ext>
              </a:extLst>
            </p:cNvPr>
            <p:cNvSpPr/>
            <p:nvPr/>
          </p:nvSpPr>
          <p:spPr>
            <a:xfrm>
              <a:off x="6173254" y="2281644"/>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A1A4A5"/>
            </a:solidFill>
          </p:spPr>
          <p:txBody>
            <a:bodyPr wrap="square" lIns="0" tIns="0" rIns="0" bIns="0" rtlCol="0"/>
            <a:lstStyle/>
            <a:p>
              <a:endParaRPr/>
            </a:p>
          </p:txBody>
        </p:sp>
        <p:sp>
          <p:nvSpPr>
            <p:cNvPr id="2415" name="object 2418">
              <a:extLst>
                <a:ext uri="{FF2B5EF4-FFF2-40B4-BE49-F238E27FC236}">
                  <a16:creationId xmlns:a16="http://schemas.microsoft.com/office/drawing/2014/main" id="{62F7E290-7678-89A8-33ED-205EFEF6BFE7}"/>
                </a:ext>
              </a:extLst>
            </p:cNvPr>
            <p:cNvSpPr/>
            <p:nvPr/>
          </p:nvSpPr>
          <p:spPr>
            <a:xfrm>
              <a:off x="6222926" y="2173344"/>
              <a:ext cx="27940" cy="111760"/>
            </a:xfrm>
            <a:custGeom>
              <a:avLst/>
              <a:gdLst/>
              <a:ahLst/>
              <a:cxnLst/>
              <a:rect l="l" t="t" r="r" b="b"/>
              <a:pathLst>
                <a:path w="27939" h="111760">
                  <a:moveTo>
                    <a:pt x="2019" y="0"/>
                  </a:moveTo>
                  <a:lnTo>
                    <a:pt x="863" y="2311"/>
                  </a:lnTo>
                  <a:lnTo>
                    <a:pt x="292" y="7213"/>
                  </a:lnTo>
                  <a:lnTo>
                    <a:pt x="292" y="18770"/>
                  </a:lnTo>
                  <a:lnTo>
                    <a:pt x="0" y="21082"/>
                  </a:lnTo>
                  <a:lnTo>
                    <a:pt x="0" y="26568"/>
                  </a:lnTo>
                  <a:lnTo>
                    <a:pt x="863" y="30899"/>
                  </a:lnTo>
                  <a:lnTo>
                    <a:pt x="863" y="34074"/>
                  </a:lnTo>
                  <a:lnTo>
                    <a:pt x="1155" y="35521"/>
                  </a:lnTo>
                  <a:lnTo>
                    <a:pt x="2311" y="38989"/>
                  </a:lnTo>
                  <a:lnTo>
                    <a:pt x="5178" y="50037"/>
                  </a:lnTo>
                  <a:lnTo>
                    <a:pt x="8124" y="61085"/>
                  </a:lnTo>
                  <a:lnTo>
                    <a:pt x="11123" y="72130"/>
                  </a:lnTo>
                  <a:lnTo>
                    <a:pt x="14147" y="83172"/>
                  </a:lnTo>
                  <a:lnTo>
                    <a:pt x="17111" y="88489"/>
                  </a:lnTo>
                  <a:lnTo>
                    <a:pt x="19423" y="93179"/>
                  </a:lnTo>
                  <a:lnTo>
                    <a:pt x="22275" y="99870"/>
                  </a:lnTo>
                  <a:lnTo>
                    <a:pt x="26860" y="111188"/>
                  </a:lnTo>
                  <a:lnTo>
                    <a:pt x="26860" y="105702"/>
                  </a:lnTo>
                  <a:lnTo>
                    <a:pt x="27432" y="94729"/>
                  </a:lnTo>
                  <a:lnTo>
                    <a:pt x="25412" y="94729"/>
                  </a:lnTo>
                  <a:lnTo>
                    <a:pt x="22070" y="71680"/>
                  </a:lnTo>
                  <a:lnTo>
                    <a:pt x="16209" y="48520"/>
                  </a:lnTo>
                  <a:lnTo>
                    <a:pt x="9537" y="25359"/>
                  </a:lnTo>
                  <a:lnTo>
                    <a:pt x="3759" y="2311"/>
                  </a:lnTo>
                  <a:lnTo>
                    <a:pt x="2603" y="571"/>
                  </a:lnTo>
                  <a:lnTo>
                    <a:pt x="2019" y="0"/>
                  </a:lnTo>
                  <a:close/>
                </a:path>
              </a:pathLst>
            </a:custGeom>
            <a:solidFill>
              <a:srgbClr val="8C2F26"/>
            </a:solidFill>
          </p:spPr>
          <p:txBody>
            <a:bodyPr wrap="square" lIns="0" tIns="0" rIns="0" bIns="0" rtlCol="0"/>
            <a:lstStyle/>
            <a:p>
              <a:endParaRPr/>
            </a:p>
          </p:txBody>
        </p:sp>
        <p:sp>
          <p:nvSpPr>
            <p:cNvPr id="2416" name="object 2419">
              <a:extLst>
                <a:ext uri="{FF2B5EF4-FFF2-40B4-BE49-F238E27FC236}">
                  <a16:creationId xmlns:a16="http://schemas.microsoft.com/office/drawing/2014/main" id="{1FAD7AF7-2CA3-3E96-5466-52ABAF8D0C88}"/>
                </a:ext>
              </a:extLst>
            </p:cNvPr>
            <p:cNvSpPr/>
            <p:nvPr/>
          </p:nvSpPr>
          <p:spPr>
            <a:xfrm>
              <a:off x="6313036" y="2263160"/>
              <a:ext cx="7620" cy="20955"/>
            </a:xfrm>
            <a:custGeom>
              <a:avLst/>
              <a:gdLst/>
              <a:ahLst/>
              <a:cxnLst/>
              <a:rect l="l" t="t" r="r" b="b"/>
              <a:pathLst>
                <a:path w="7620" h="20955">
                  <a:moveTo>
                    <a:pt x="1727" y="0"/>
                  </a:moveTo>
                  <a:lnTo>
                    <a:pt x="0" y="0"/>
                  </a:lnTo>
                  <a:lnTo>
                    <a:pt x="863" y="9829"/>
                  </a:lnTo>
                  <a:lnTo>
                    <a:pt x="2603" y="9829"/>
                  </a:lnTo>
                  <a:lnTo>
                    <a:pt x="2311" y="12712"/>
                  </a:lnTo>
                  <a:lnTo>
                    <a:pt x="2311" y="19062"/>
                  </a:lnTo>
                  <a:lnTo>
                    <a:pt x="4622" y="19062"/>
                  </a:lnTo>
                  <a:lnTo>
                    <a:pt x="5486" y="20510"/>
                  </a:lnTo>
                  <a:lnTo>
                    <a:pt x="7505" y="20510"/>
                  </a:lnTo>
                  <a:lnTo>
                    <a:pt x="6828" y="6934"/>
                  </a:lnTo>
                  <a:lnTo>
                    <a:pt x="4622" y="6934"/>
                  </a:lnTo>
                  <a:lnTo>
                    <a:pt x="2895" y="6070"/>
                  </a:lnTo>
                  <a:lnTo>
                    <a:pt x="3175" y="2603"/>
                  </a:lnTo>
                  <a:lnTo>
                    <a:pt x="1727" y="0"/>
                  </a:lnTo>
                  <a:close/>
                </a:path>
                <a:path w="7620" h="20955">
                  <a:moveTo>
                    <a:pt x="6642" y="3187"/>
                  </a:moveTo>
                  <a:lnTo>
                    <a:pt x="4622" y="3187"/>
                  </a:lnTo>
                  <a:lnTo>
                    <a:pt x="4622" y="6934"/>
                  </a:lnTo>
                  <a:lnTo>
                    <a:pt x="6828" y="6934"/>
                  </a:lnTo>
                  <a:lnTo>
                    <a:pt x="6642" y="3187"/>
                  </a:lnTo>
                  <a:close/>
                </a:path>
              </a:pathLst>
            </a:custGeom>
            <a:solidFill>
              <a:srgbClr val="A7473A"/>
            </a:solidFill>
          </p:spPr>
          <p:txBody>
            <a:bodyPr wrap="square" lIns="0" tIns="0" rIns="0" bIns="0" rtlCol="0"/>
            <a:lstStyle/>
            <a:p>
              <a:endParaRPr/>
            </a:p>
          </p:txBody>
        </p:sp>
        <p:sp>
          <p:nvSpPr>
            <p:cNvPr id="2417" name="object 2420">
              <a:extLst>
                <a:ext uri="{FF2B5EF4-FFF2-40B4-BE49-F238E27FC236}">
                  <a16:creationId xmlns:a16="http://schemas.microsoft.com/office/drawing/2014/main" id="{C89F5053-50C6-5EEE-CDFC-4461B45AB2C9}"/>
                </a:ext>
              </a:extLst>
            </p:cNvPr>
            <p:cNvSpPr/>
            <p:nvPr/>
          </p:nvSpPr>
          <p:spPr>
            <a:xfrm>
              <a:off x="6326610" y="2180849"/>
              <a:ext cx="20320" cy="102870"/>
            </a:xfrm>
            <a:custGeom>
              <a:avLst/>
              <a:gdLst/>
              <a:ahLst/>
              <a:cxnLst/>
              <a:rect l="l" t="t" r="r" b="b"/>
              <a:pathLst>
                <a:path w="20320" h="102869">
                  <a:moveTo>
                    <a:pt x="17907" y="0"/>
                  </a:moveTo>
                  <a:lnTo>
                    <a:pt x="16459" y="5778"/>
                  </a:lnTo>
                  <a:lnTo>
                    <a:pt x="14160" y="17907"/>
                  </a:lnTo>
                  <a:lnTo>
                    <a:pt x="14732" y="15887"/>
                  </a:lnTo>
                  <a:lnTo>
                    <a:pt x="16459" y="12128"/>
                  </a:lnTo>
                  <a:lnTo>
                    <a:pt x="17335" y="31483"/>
                  </a:lnTo>
                  <a:lnTo>
                    <a:pt x="14228" y="58778"/>
                  </a:lnTo>
                  <a:lnTo>
                    <a:pt x="11400" y="72670"/>
                  </a:lnTo>
                  <a:lnTo>
                    <a:pt x="6350" y="84340"/>
                  </a:lnTo>
                  <a:lnTo>
                    <a:pt x="5194" y="84340"/>
                  </a:lnTo>
                  <a:lnTo>
                    <a:pt x="3467" y="84912"/>
                  </a:lnTo>
                  <a:lnTo>
                    <a:pt x="4622" y="83756"/>
                  </a:lnTo>
                  <a:lnTo>
                    <a:pt x="5486" y="83477"/>
                  </a:lnTo>
                  <a:lnTo>
                    <a:pt x="4687" y="72921"/>
                  </a:lnTo>
                  <a:lnTo>
                    <a:pt x="6646" y="56465"/>
                  </a:lnTo>
                  <a:lnTo>
                    <a:pt x="11264" y="29464"/>
                  </a:lnTo>
                  <a:lnTo>
                    <a:pt x="6906" y="42993"/>
                  </a:lnTo>
                  <a:lnTo>
                    <a:pt x="4551" y="58632"/>
                  </a:lnTo>
                  <a:lnTo>
                    <a:pt x="2737" y="74705"/>
                  </a:lnTo>
                  <a:lnTo>
                    <a:pt x="0" y="89535"/>
                  </a:lnTo>
                  <a:lnTo>
                    <a:pt x="0" y="102819"/>
                  </a:lnTo>
                  <a:lnTo>
                    <a:pt x="2603" y="95021"/>
                  </a:lnTo>
                  <a:lnTo>
                    <a:pt x="4622" y="95021"/>
                  </a:lnTo>
                  <a:lnTo>
                    <a:pt x="4622" y="94157"/>
                  </a:lnTo>
                  <a:lnTo>
                    <a:pt x="5194" y="92430"/>
                  </a:lnTo>
                  <a:lnTo>
                    <a:pt x="7226" y="92430"/>
                  </a:lnTo>
                  <a:lnTo>
                    <a:pt x="13724" y="75402"/>
                  </a:lnTo>
                  <a:lnTo>
                    <a:pt x="17189" y="54341"/>
                  </a:lnTo>
                  <a:lnTo>
                    <a:pt x="20218" y="16471"/>
                  </a:lnTo>
                  <a:lnTo>
                    <a:pt x="19926" y="10985"/>
                  </a:lnTo>
                  <a:lnTo>
                    <a:pt x="20218" y="4622"/>
                  </a:lnTo>
                  <a:lnTo>
                    <a:pt x="17907" y="0"/>
                  </a:lnTo>
                  <a:close/>
                </a:path>
              </a:pathLst>
            </a:custGeom>
            <a:solidFill>
              <a:srgbClr val="C56853"/>
            </a:solidFill>
          </p:spPr>
          <p:txBody>
            <a:bodyPr wrap="square" lIns="0" tIns="0" rIns="0" bIns="0" rtlCol="0"/>
            <a:lstStyle/>
            <a:p>
              <a:endParaRPr/>
            </a:p>
          </p:txBody>
        </p:sp>
        <p:sp>
          <p:nvSpPr>
            <p:cNvPr id="2418" name="object 2421">
              <a:extLst>
                <a:ext uri="{FF2B5EF4-FFF2-40B4-BE49-F238E27FC236}">
                  <a16:creationId xmlns:a16="http://schemas.microsoft.com/office/drawing/2014/main" id="{2DEF71EB-575D-35B5-1A30-4BF196217AD2}"/>
                </a:ext>
              </a:extLst>
            </p:cNvPr>
            <p:cNvSpPr/>
            <p:nvPr/>
          </p:nvSpPr>
          <p:spPr>
            <a:xfrm>
              <a:off x="5993319" y="2278761"/>
              <a:ext cx="1905" cy="3810"/>
            </a:xfrm>
            <a:custGeom>
              <a:avLst/>
              <a:gdLst/>
              <a:ahLst/>
              <a:cxnLst/>
              <a:rect l="l" t="t" r="r" b="b"/>
              <a:pathLst>
                <a:path w="1904" h="3810">
                  <a:moveTo>
                    <a:pt x="863" y="0"/>
                  </a:moveTo>
                  <a:lnTo>
                    <a:pt x="0" y="0"/>
                  </a:lnTo>
                  <a:lnTo>
                    <a:pt x="292" y="1155"/>
                  </a:lnTo>
                  <a:lnTo>
                    <a:pt x="863" y="2311"/>
                  </a:lnTo>
                  <a:lnTo>
                    <a:pt x="1447" y="3759"/>
                  </a:lnTo>
                  <a:lnTo>
                    <a:pt x="1447" y="3467"/>
                  </a:lnTo>
                  <a:lnTo>
                    <a:pt x="863" y="1155"/>
                  </a:lnTo>
                  <a:lnTo>
                    <a:pt x="863" y="0"/>
                  </a:lnTo>
                  <a:close/>
                </a:path>
              </a:pathLst>
            </a:custGeom>
            <a:solidFill>
              <a:srgbClr val="DEDFDE"/>
            </a:solidFill>
          </p:spPr>
          <p:txBody>
            <a:bodyPr wrap="square" lIns="0" tIns="0" rIns="0" bIns="0" rtlCol="0"/>
            <a:lstStyle/>
            <a:p>
              <a:endParaRPr/>
            </a:p>
          </p:txBody>
        </p:sp>
        <p:sp>
          <p:nvSpPr>
            <p:cNvPr id="2419" name="object 2422">
              <a:extLst>
                <a:ext uri="{FF2B5EF4-FFF2-40B4-BE49-F238E27FC236}">
                  <a16:creationId xmlns:a16="http://schemas.microsoft.com/office/drawing/2014/main" id="{132D82C9-A5EA-3070-58EC-75498797587A}"/>
                </a:ext>
              </a:extLst>
            </p:cNvPr>
            <p:cNvSpPr/>
            <p:nvPr/>
          </p:nvSpPr>
          <p:spPr>
            <a:xfrm>
              <a:off x="5994191" y="2278189"/>
              <a:ext cx="635" cy="4445"/>
            </a:xfrm>
            <a:custGeom>
              <a:avLst/>
              <a:gdLst/>
              <a:ahLst/>
              <a:cxnLst/>
              <a:rect l="l" t="t" r="r" b="b"/>
              <a:pathLst>
                <a:path w="635" h="4444">
                  <a:moveTo>
                    <a:pt x="0" y="0"/>
                  </a:moveTo>
                  <a:lnTo>
                    <a:pt x="0" y="1727"/>
                  </a:lnTo>
                  <a:lnTo>
                    <a:pt x="571" y="4038"/>
                  </a:lnTo>
                  <a:lnTo>
                    <a:pt x="0" y="0"/>
                  </a:lnTo>
                  <a:close/>
                </a:path>
              </a:pathLst>
            </a:custGeom>
            <a:solidFill>
              <a:srgbClr val="797D7E"/>
            </a:solidFill>
          </p:spPr>
          <p:txBody>
            <a:bodyPr wrap="square" lIns="0" tIns="0" rIns="0" bIns="0" rtlCol="0"/>
            <a:lstStyle/>
            <a:p>
              <a:endParaRPr/>
            </a:p>
          </p:txBody>
        </p:sp>
        <p:sp>
          <p:nvSpPr>
            <p:cNvPr id="2420" name="object 2423">
              <a:extLst>
                <a:ext uri="{FF2B5EF4-FFF2-40B4-BE49-F238E27FC236}">
                  <a16:creationId xmlns:a16="http://schemas.microsoft.com/office/drawing/2014/main" id="{D0CBD95A-6E55-3BA2-A778-F76C568CB2E8}"/>
                </a:ext>
              </a:extLst>
            </p:cNvPr>
            <p:cNvSpPr/>
            <p:nvPr/>
          </p:nvSpPr>
          <p:spPr>
            <a:xfrm>
              <a:off x="6173251" y="2278767"/>
              <a:ext cx="1270" cy="3175"/>
            </a:xfrm>
            <a:custGeom>
              <a:avLst/>
              <a:gdLst/>
              <a:ahLst/>
              <a:cxnLst/>
              <a:rect l="l" t="t" r="r" b="b"/>
              <a:pathLst>
                <a:path w="1270" h="3175">
                  <a:moveTo>
                    <a:pt x="0" y="0"/>
                  </a:moveTo>
                  <a:lnTo>
                    <a:pt x="0" y="2882"/>
                  </a:lnTo>
                  <a:lnTo>
                    <a:pt x="863" y="2882"/>
                  </a:lnTo>
                  <a:lnTo>
                    <a:pt x="571" y="1727"/>
                  </a:lnTo>
                  <a:lnTo>
                    <a:pt x="292" y="863"/>
                  </a:lnTo>
                  <a:lnTo>
                    <a:pt x="0" y="0"/>
                  </a:lnTo>
                  <a:close/>
                </a:path>
              </a:pathLst>
            </a:custGeom>
            <a:solidFill>
              <a:srgbClr val="999C9D"/>
            </a:solidFill>
          </p:spPr>
          <p:txBody>
            <a:bodyPr wrap="square" lIns="0" tIns="0" rIns="0" bIns="0" rtlCol="0"/>
            <a:lstStyle/>
            <a:p>
              <a:endParaRPr/>
            </a:p>
          </p:txBody>
        </p:sp>
        <p:sp>
          <p:nvSpPr>
            <p:cNvPr id="2421" name="object 2424">
              <a:extLst>
                <a:ext uri="{FF2B5EF4-FFF2-40B4-BE49-F238E27FC236}">
                  <a16:creationId xmlns:a16="http://schemas.microsoft.com/office/drawing/2014/main" id="{9C5BA692-C573-8BC7-BFAB-3AA63BB45BE7}"/>
                </a:ext>
              </a:extLst>
            </p:cNvPr>
            <p:cNvSpPr/>
            <p:nvPr/>
          </p:nvSpPr>
          <p:spPr>
            <a:xfrm>
              <a:off x="6231595" y="2270963"/>
              <a:ext cx="4445" cy="10795"/>
            </a:xfrm>
            <a:custGeom>
              <a:avLst/>
              <a:gdLst/>
              <a:ahLst/>
              <a:cxnLst/>
              <a:rect l="l" t="t" r="r" b="b"/>
              <a:pathLst>
                <a:path w="4445" h="10794">
                  <a:moveTo>
                    <a:pt x="1727" y="0"/>
                  </a:moveTo>
                  <a:lnTo>
                    <a:pt x="571" y="584"/>
                  </a:lnTo>
                  <a:lnTo>
                    <a:pt x="0" y="1155"/>
                  </a:lnTo>
                  <a:lnTo>
                    <a:pt x="0" y="6350"/>
                  </a:lnTo>
                  <a:lnTo>
                    <a:pt x="292" y="7797"/>
                  </a:lnTo>
                  <a:lnTo>
                    <a:pt x="292" y="8382"/>
                  </a:lnTo>
                  <a:lnTo>
                    <a:pt x="863" y="10109"/>
                  </a:lnTo>
                  <a:lnTo>
                    <a:pt x="863" y="9537"/>
                  </a:lnTo>
                  <a:lnTo>
                    <a:pt x="1447" y="8953"/>
                  </a:lnTo>
                  <a:lnTo>
                    <a:pt x="2311" y="10680"/>
                  </a:lnTo>
                  <a:lnTo>
                    <a:pt x="4330" y="10680"/>
                  </a:lnTo>
                  <a:lnTo>
                    <a:pt x="3467" y="6934"/>
                  </a:lnTo>
                  <a:lnTo>
                    <a:pt x="1727" y="0"/>
                  </a:lnTo>
                  <a:close/>
                </a:path>
              </a:pathLst>
            </a:custGeom>
            <a:solidFill>
              <a:srgbClr val="B3503F"/>
            </a:solidFill>
          </p:spPr>
          <p:txBody>
            <a:bodyPr wrap="square" lIns="0" tIns="0" rIns="0" bIns="0" rtlCol="0"/>
            <a:lstStyle/>
            <a:p>
              <a:endParaRPr/>
            </a:p>
          </p:txBody>
        </p:sp>
        <p:sp>
          <p:nvSpPr>
            <p:cNvPr id="2422" name="object 2425">
              <a:extLst>
                <a:ext uri="{FF2B5EF4-FFF2-40B4-BE49-F238E27FC236}">
                  <a16:creationId xmlns:a16="http://schemas.microsoft.com/office/drawing/2014/main" id="{E1B51202-8653-0CF1-82E0-65DE10357450}"/>
                </a:ext>
              </a:extLst>
            </p:cNvPr>
            <p:cNvSpPr/>
            <p:nvPr/>
          </p:nvSpPr>
          <p:spPr>
            <a:xfrm>
              <a:off x="6370510" y="2277897"/>
              <a:ext cx="1270" cy="3175"/>
            </a:xfrm>
            <a:custGeom>
              <a:avLst/>
              <a:gdLst/>
              <a:ahLst/>
              <a:cxnLst/>
              <a:rect l="l" t="t" r="r" b="b"/>
              <a:pathLst>
                <a:path w="1270" h="3175">
                  <a:moveTo>
                    <a:pt x="1155" y="0"/>
                  </a:moveTo>
                  <a:lnTo>
                    <a:pt x="0" y="0"/>
                  </a:lnTo>
                  <a:lnTo>
                    <a:pt x="0" y="3175"/>
                  </a:lnTo>
                  <a:lnTo>
                    <a:pt x="1155" y="3175"/>
                  </a:lnTo>
                  <a:lnTo>
                    <a:pt x="1155" y="0"/>
                  </a:lnTo>
                  <a:close/>
                </a:path>
              </a:pathLst>
            </a:custGeom>
            <a:solidFill>
              <a:srgbClr val="B7654F"/>
            </a:solidFill>
          </p:spPr>
          <p:txBody>
            <a:bodyPr wrap="square" lIns="0" tIns="0" rIns="0" bIns="0" rtlCol="0"/>
            <a:lstStyle/>
            <a:p>
              <a:endParaRPr/>
            </a:p>
          </p:txBody>
        </p:sp>
        <p:sp>
          <p:nvSpPr>
            <p:cNvPr id="2423" name="object 2426">
              <a:extLst>
                <a:ext uri="{FF2B5EF4-FFF2-40B4-BE49-F238E27FC236}">
                  <a16:creationId xmlns:a16="http://schemas.microsoft.com/office/drawing/2014/main" id="{31CB51B3-FB83-BE4D-27B4-A1B34036F9C3}"/>
                </a:ext>
              </a:extLst>
            </p:cNvPr>
            <p:cNvSpPr/>
            <p:nvPr/>
          </p:nvSpPr>
          <p:spPr>
            <a:xfrm>
              <a:off x="6403441" y="2234577"/>
              <a:ext cx="1270" cy="46355"/>
            </a:xfrm>
            <a:custGeom>
              <a:avLst/>
              <a:gdLst/>
              <a:ahLst/>
              <a:cxnLst/>
              <a:rect l="l" t="t" r="r" b="b"/>
              <a:pathLst>
                <a:path w="1270" h="46355">
                  <a:moveTo>
                    <a:pt x="863" y="0"/>
                  </a:moveTo>
                  <a:lnTo>
                    <a:pt x="0" y="0"/>
                  </a:lnTo>
                  <a:lnTo>
                    <a:pt x="0" y="46215"/>
                  </a:lnTo>
                  <a:lnTo>
                    <a:pt x="863" y="46215"/>
                  </a:lnTo>
                  <a:lnTo>
                    <a:pt x="863" y="0"/>
                  </a:lnTo>
                  <a:close/>
                </a:path>
              </a:pathLst>
            </a:custGeom>
            <a:solidFill>
              <a:srgbClr val="A9ACAC"/>
            </a:solidFill>
          </p:spPr>
          <p:txBody>
            <a:bodyPr wrap="square" lIns="0" tIns="0" rIns="0" bIns="0" rtlCol="0"/>
            <a:lstStyle/>
            <a:p>
              <a:endParaRPr/>
            </a:p>
          </p:txBody>
        </p:sp>
        <p:sp>
          <p:nvSpPr>
            <p:cNvPr id="2424" name="object 2427">
              <a:extLst>
                <a:ext uri="{FF2B5EF4-FFF2-40B4-BE49-F238E27FC236}">
                  <a16:creationId xmlns:a16="http://schemas.microsoft.com/office/drawing/2014/main" id="{F9A57100-4927-EBD1-2794-C750ABEB400A}"/>
                </a:ext>
              </a:extLst>
            </p:cNvPr>
            <p:cNvSpPr/>
            <p:nvPr/>
          </p:nvSpPr>
          <p:spPr>
            <a:xfrm>
              <a:off x="5993308" y="2275293"/>
              <a:ext cx="180340" cy="4445"/>
            </a:xfrm>
            <a:custGeom>
              <a:avLst/>
              <a:gdLst/>
              <a:ahLst/>
              <a:cxnLst/>
              <a:rect l="l" t="t" r="r" b="b"/>
              <a:pathLst>
                <a:path w="180339" h="4444">
                  <a:moveTo>
                    <a:pt x="863" y="1155"/>
                  </a:moveTo>
                  <a:lnTo>
                    <a:pt x="584" y="584"/>
                  </a:lnTo>
                  <a:lnTo>
                    <a:pt x="292" y="292"/>
                  </a:lnTo>
                  <a:lnTo>
                    <a:pt x="292" y="0"/>
                  </a:lnTo>
                  <a:lnTo>
                    <a:pt x="0" y="1155"/>
                  </a:lnTo>
                  <a:lnTo>
                    <a:pt x="0" y="3467"/>
                  </a:lnTo>
                  <a:lnTo>
                    <a:pt x="863" y="3467"/>
                  </a:lnTo>
                  <a:lnTo>
                    <a:pt x="863" y="1155"/>
                  </a:lnTo>
                  <a:close/>
                </a:path>
                <a:path w="180339" h="4444">
                  <a:moveTo>
                    <a:pt x="179933" y="584"/>
                  </a:moveTo>
                  <a:lnTo>
                    <a:pt x="179070" y="584"/>
                  </a:lnTo>
                  <a:lnTo>
                    <a:pt x="179362" y="1739"/>
                  </a:lnTo>
                  <a:lnTo>
                    <a:pt x="179641" y="2895"/>
                  </a:lnTo>
                  <a:lnTo>
                    <a:pt x="179933" y="4343"/>
                  </a:lnTo>
                  <a:lnTo>
                    <a:pt x="179933" y="584"/>
                  </a:lnTo>
                  <a:close/>
                </a:path>
              </a:pathLst>
            </a:custGeom>
            <a:solidFill>
              <a:srgbClr val="C4C5C5"/>
            </a:solidFill>
          </p:spPr>
          <p:txBody>
            <a:bodyPr wrap="square" lIns="0" tIns="0" rIns="0" bIns="0" rtlCol="0"/>
            <a:lstStyle/>
            <a:p>
              <a:endParaRPr/>
            </a:p>
          </p:txBody>
        </p:sp>
        <p:sp>
          <p:nvSpPr>
            <p:cNvPr id="2425" name="object 2428">
              <a:extLst>
                <a:ext uri="{FF2B5EF4-FFF2-40B4-BE49-F238E27FC236}">
                  <a16:creationId xmlns:a16="http://schemas.microsoft.com/office/drawing/2014/main" id="{73CFEB4E-A7B2-C42E-4F3F-D28650F5768C}"/>
                </a:ext>
              </a:extLst>
            </p:cNvPr>
            <p:cNvSpPr/>
            <p:nvPr/>
          </p:nvSpPr>
          <p:spPr>
            <a:xfrm>
              <a:off x="6370514" y="2273857"/>
              <a:ext cx="1270" cy="4445"/>
            </a:xfrm>
            <a:custGeom>
              <a:avLst/>
              <a:gdLst/>
              <a:ahLst/>
              <a:cxnLst/>
              <a:rect l="l" t="t" r="r" b="b"/>
              <a:pathLst>
                <a:path w="1270" h="4444">
                  <a:moveTo>
                    <a:pt x="1155" y="0"/>
                  </a:moveTo>
                  <a:lnTo>
                    <a:pt x="571" y="1155"/>
                  </a:lnTo>
                  <a:lnTo>
                    <a:pt x="279" y="2590"/>
                  </a:lnTo>
                  <a:lnTo>
                    <a:pt x="0" y="4038"/>
                  </a:lnTo>
                  <a:lnTo>
                    <a:pt x="1155" y="4038"/>
                  </a:lnTo>
                  <a:lnTo>
                    <a:pt x="1155" y="0"/>
                  </a:lnTo>
                  <a:close/>
                </a:path>
              </a:pathLst>
            </a:custGeom>
            <a:solidFill>
              <a:srgbClr val="A64E3C"/>
            </a:solidFill>
          </p:spPr>
          <p:txBody>
            <a:bodyPr wrap="square" lIns="0" tIns="0" rIns="0" bIns="0" rtlCol="0"/>
            <a:lstStyle/>
            <a:p>
              <a:endParaRPr/>
            </a:p>
          </p:txBody>
        </p:sp>
        <p:sp>
          <p:nvSpPr>
            <p:cNvPr id="2426" name="object 2429">
              <a:extLst>
                <a:ext uri="{FF2B5EF4-FFF2-40B4-BE49-F238E27FC236}">
                  <a16:creationId xmlns:a16="http://schemas.microsoft.com/office/drawing/2014/main" id="{7B07FCFC-48FA-4C12-0577-FED2235490B1}"/>
                </a:ext>
              </a:extLst>
            </p:cNvPr>
            <p:cNvSpPr/>
            <p:nvPr/>
          </p:nvSpPr>
          <p:spPr>
            <a:xfrm>
              <a:off x="6527624" y="2256522"/>
              <a:ext cx="1270" cy="20955"/>
            </a:xfrm>
            <a:custGeom>
              <a:avLst/>
              <a:gdLst/>
              <a:ahLst/>
              <a:cxnLst/>
              <a:rect l="l" t="t" r="r" b="b"/>
              <a:pathLst>
                <a:path w="1270" h="20955">
                  <a:moveTo>
                    <a:pt x="876" y="0"/>
                  </a:moveTo>
                  <a:lnTo>
                    <a:pt x="0" y="0"/>
                  </a:lnTo>
                  <a:lnTo>
                    <a:pt x="876" y="20789"/>
                  </a:lnTo>
                  <a:lnTo>
                    <a:pt x="876" y="0"/>
                  </a:lnTo>
                  <a:close/>
                </a:path>
              </a:pathLst>
            </a:custGeom>
            <a:solidFill>
              <a:srgbClr val="898C8D"/>
            </a:solidFill>
          </p:spPr>
          <p:txBody>
            <a:bodyPr wrap="square" lIns="0" tIns="0" rIns="0" bIns="0" rtlCol="0"/>
            <a:lstStyle/>
            <a:p>
              <a:endParaRPr/>
            </a:p>
          </p:txBody>
        </p:sp>
        <p:sp>
          <p:nvSpPr>
            <p:cNvPr id="2427" name="object 2430">
              <a:extLst>
                <a:ext uri="{FF2B5EF4-FFF2-40B4-BE49-F238E27FC236}">
                  <a16:creationId xmlns:a16="http://schemas.microsoft.com/office/drawing/2014/main" id="{C77FCF6A-640C-398F-8955-7288BD78184E}"/>
                </a:ext>
              </a:extLst>
            </p:cNvPr>
            <p:cNvSpPr/>
            <p:nvPr/>
          </p:nvSpPr>
          <p:spPr>
            <a:xfrm>
              <a:off x="6371666" y="2250743"/>
              <a:ext cx="1270" cy="26034"/>
            </a:xfrm>
            <a:custGeom>
              <a:avLst/>
              <a:gdLst/>
              <a:ahLst/>
              <a:cxnLst/>
              <a:rect l="l" t="t" r="r" b="b"/>
              <a:pathLst>
                <a:path w="1270" h="26035">
                  <a:moveTo>
                    <a:pt x="876" y="0"/>
                  </a:moveTo>
                  <a:lnTo>
                    <a:pt x="0" y="0"/>
                  </a:lnTo>
                  <a:lnTo>
                    <a:pt x="0" y="25996"/>
                  </a:lnTo>
                  <a:lnTo>
                    <a:pt x="876" y="25996"/>
                  </a:lnTo>
                  <a:lnTo>
                    <a:pt x="876" y="0"/>
                  </a:lnTo>
                  <a:close/>
                </a:path>
              </a:pathLst>
            </a:custGeom>
            <a:solidFill>
              <a:srgbClr val="91736E"/>
            </a:solidFill>
          </p:spPr>
          <p:txBody>
            <a:bodyPr wrap="square" lIns="0" tIns="0" rIns="0" bIns="0" rtlCol="0"/>
            <a:lstStyle/>
            <a:p>
              <a:endParaRPr/>
            </a:p>
          </p:txBody>
        </p:sp>
        <p:sp>
          <p:nvSpPr>
            <p:cNvPr id="2428" name="object 2431">
              <a:extLst>
                <a:ext uri="{FF2B5EF4-FFF2-40B4-BE49-F238E27FC236}">
                  <a16:creationId xmlns:a16="http://schemas.microsoft.com/office/drawing/2014/main" id="{84C6FC25-EEC5-D003-996A-661E20E4BF15}"/>
                </a:ext>
              </a:extLst>
            </p:cNvPr>
            <p:cNvSpPr/>
            <p:nvPr/>
          </p:nvSpPr>
          <p:spPr>
            <a:xfrm>
              <a:off x="6172390" y="2272982"/>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B0B3B3"/>
            </a:solidFill>
          </p:spPr>
          <p:txBody>
            <a:bodyPr wrap="square" lIns="0" tIns="0" rIns="0" bIns="0" rtlCol="0"/>
            <a:lstStyle/>
            <a:p>
              <a:endParaRPr/>
            </a:p>
          </p:txBody>
        </p:sp>
        <p:sp>
          <p:nvSpPr>
            <p:cNvPr id="2429" name="object 2432">
              <a:extLst>
                <a:ext uri="{FF2B5EF4-FFF2-40B4-BE49-F238E27FC236}">
                  <a16:creationId xmlns:a16="http://schemas.microsoft.com/office/drawing/2014/main" id="{709773D5-8A14-B31B-B510-AB19630608A2}"/>
                </a:ext>
              </a:extLst>
            </p:cNvPr>
            <p:cNvSpPr/>
            <p:nvPr/>
          </p:nvSpPr>
          <p:spPr>
            <a:xfrm>
              <a:off x="6517805" y="2272995"/>
              <a:ext cx="1270" cy="3175"/>
            </a:xfrm>
            <a:custGeom>
              <a:avLst/>
              <a:gdLst/>
              <a:ahLst/>
              <a:cxnLst/>
              <a:rect l="l" t="t" r="r" b="b"/>
              <a:pathLst>
                <a:path w="1270" h="3175">
                  <a:moveTo>
                    <a:pt x="1155" y="0"/>
                  </a:moveTo>
                  <a:lnTo>
                    <a:pt x="0" y="0"/>
                  </a:lnTo>
                  <a:lnTo>
                    <a:pt x="0" y="2882"/>
                  </a:lnTo>
                  <a:lnTo>
                    <a:pt x="1155" y="2882"/>
                  </a:lnTo>
                  <a:lnTo>
                    <a:pt x="1155" y="0"/>
                  </a:lnTo>
                  <a:close/>
                </a:path>
              </a:pathLst>
            </a:custGeom>
            <a:solidFill>
              <a:srgbClr val="CCD8D7"/>
            </a:solidFill>
          </p:spPr>
          <p:txBody>
            <a:bodyPr wrap="square" lIns="0" tIns="0" rIns="0" bIns="0" rtlCol="0"/>
            <a:lstStyle/>
            <a:p>
              <a:endParaRPr/>
            </a:p>
          </p:txBody>
        </p:sp>
        <p:sp>
          <p:nvSpPr>
            <p:cNvPr id="2430" name="object 2433">
              <a:extLst>
                <a:ext uri="{FF2B5EF4-FFF2-40B4-BE49-F238E27FC236}">
                  <a16:creationId xmlns:a16="http://schemas.microsoft.com/office/drawing/2014/main" id="{A7ED1D9C-574C-27AA-FE1A-699C28ED129D}"/>
                </a:ext>
              </a:extLst>
            </p:cNvPr>
            <p:cNvSpPr/>
            <p:nvPr/>
          </p:nvSpPr>
          <p:spPr>
            <a:xfrm>
              <a:off x="6172385" y="2269226"/>
              <a:ext cx="1270" cy="3810"/>
            </a:xfrm>
            <a:custGeom>
              <a:avLst/>
              <a:gdLst/>
              <a:ahLst/>
              <a:cxnLst/>
              <a:rect l="l" t="t" r="r" b="b"/>
              <a:pathLst>
                <a:path w="1270" h="3810">
                  <a:moveTo>
                    <a:pt x="863" y="0"/>
                  </a:moveTo>
                  <a:lnTo>
                    <a:pt x="0" y="0"/>
                  </a:lnTo>
                  <a:lnTo>
                    <a:pt x="0" y="3759"/>
                  </a:lnTo>
                  <a:lnTo>
                    <a:pt x="863" y="3759"/>
                  </a:lnTo>
                  <a:lnTo>
                    <a:pt x="863" y="0"/>
                  </a:lnTo>
                  <a:close/>
                </a:path>
              </a:pathLst>
            </a:custGeom>
            <a:solidFill>
              <a:srgbClr val="A1A4A5"/>
            </a:solidFill>
          </p:spPr>
          <p:txBody>
            <a:bodyPr wrap="square" lIns="0" tIns="0" rIns="0" bIns="0" rtlCol="0"/>
            <a:lstStyle/>
            <a:p>
              <a:endParaRPr/>
            </a:p>
          </p:txBody>
        </p:sp>
        <p:sp>
          <p:nvSpPr>
            <p:cNvPr id="2431" name="object 2434">
              <a:extLst>
                <a:ext uri="{FF2B5EF4-FFF2-40B4-BE49-F238E27FC236}">
                  <a16:creationId xmlns:a16="http://schemas.microsoft.com/office/drawing/2014/main" id="{AC1C001A-6588-203B-5761-73BAA86481A8}"/>
                </a:ext>
              </a:extLst>
            </p:cNvPr>
            <p:cNvSpPr/>
            <p:nvPr/>
          </p:nvSpPr>
          <p:spPr>
            <a:xfrm>
              <a:off x="6294554" y="2264897"/>
              <a:ext cx="1270" cy="8255"/>
            </a:xfrm>
            <a:custGeom>
              <a:avLst/>
              <a:gdLst/>
              <a:ahLst/>
              <a:cxnLst/>
              <a:rect l="l" t="t" r="r" b="b"/>
              <a:pathLst>
                <a:path w="1270" h="8255">
                  <a:moveTo>
                    <a:pt x="863" y="0"/>
                  </a:moveTo>
                  <a:lnTo>
                    <a:pt x="0" y="0"/>
                  </a:lnTo>
                  <a:lnTo>
                    <a:pt x="279" y="2603"/>
                  </a:lnTo>
                  <a:lnTo>
                    <a:pt x="584" y="5194"/>
                  </a:lnTo>
                  <a:lnTo>
                    <a:pt x="863" y="8089"/>
                  </a:lnTo>
                  <a:lnTo>
                    <a:pt x="863" y="0"/>
                  </a:lnTo>
                  <a:close/>
                </a:path>
              </a:pathLst>
            </a:custGeom>
            <a:solidFill>
              <a:srgbClr val="CB8F83"/>
            </a:solidFill>
          </p:spPr>
          <p:txBody>
            <a:bodyPr wrap="square" lIns="0" tIns="0" rIns="0" bIns="0" rtlCol="0"/>
            <a:lstStyle/>
            <a:p>
              <a:endParaRPr/>
            </a:p>
          </p:txBody>
        </p:sp>
        <p:sp>
          <p:nvSpPr>
            <p:cNvPr id="2432" name="object 2435">
              <a:extLst>
                <a:ext uri="{FF2B5EF4-FFF2-40B4-BE49-F238E27FC236}">
                  <a16:creationId xmlns:a16="http://schemas.microsoft.com/office/drawing/2014/main" id="{54AA419B-8E75-9134-AAE3-CCB054E95BAA}"/>
                </a:ext>
              </a:extLst>
            </p:cNvPr>
            <p:cNvSpPr/>
            <p:nvPr/>
          </p:nvSpPr>
          <p:spPr>
            <a:xfrm>
              <a:off x="6349721" y="2266343"/>
              <a:ext cx="1270" cy="6985"/>
            </a:xfrm>
            <a:custGeom>
              <a:avLst/>
              <a:gdLst/>
              <a:ahLst/>
              <a:cxnLst/>
              <a:rect l="l" t="t" r="r" b="b"/>
              <a:pathLst>
                <a:path w="1270" h="6985">
                  <a:moveTo>
                    <a:pt x="1155" y="0"/>
                  </a:moveTo>
                  <a:lnTo>
                    <a:pt x="0" y="3759"/>
                  </a:lnTo>
                  <a:lnTo>
                    <a:pt x="571" y="6642"/>
                  </a:lnTo>
                  <a:lnTo>
                    <a:pt x="643" y="3759"/>
                  </a:lnTo>
                  <a:lnTo>
                    <a:pt x="863" y="2019"/>
                  </a:lnTo>
                  <a:lnTo>
                    <a:pt x="1155" y="0"/>
                  </a:lnTo>
                  <a:close/>
                </a:path>
              </a:pathLst>
            </a:custGeom>
            <a:solidFill>
              <a:srgbClr val="A7473A"/>
            </a:solidFill>
          </p:spPr>
          <p:txBody>
            <a:bodyPr wrap="square" lIns="0" tIns="0" rIns="0" bIns="0" rtlCol="0"/>
            <a:lstStyle/>
            <a:p>
              <a:endParaRPr/>
            </a:p>
          </p:txBody>
        </p:sp>
        <p:sp>
          <p:nvSpPr>
            <p:cNvPr id="2433" name="object 2436">
              <a:extLst>
                <a:ext uri="{FF2B5EF4-FFF2-40B4-BE49-F238E27FC236}">
                  <a16:creationId xmlns:a16="http://schemas.microsoft.com/office/drawing/2014/main" id="{19717A06-B3B8-3D3F-62BA-8F39D93BD8F9}"/>
                </a:ext>
              </a:extLst>
            </p:cNvPr>
            <p:cNvSpPr/>
            <p:nvPr/>
          </p:nvSpPr>
          <p:spPr>
            <a:xfrm>
              <a:off x="6387845" y="2269236"/>
              <a:ext cx="1270" cy="3810"/>
            </a:xfrm>
            <a:custGeom>
              <a:avLst/>
              <a:gdLst/>
              <a:ahLst/>
              <a:cxnLst/>
              <a:rect l="l" t="t" r="r" b="b"/>
              <a:pathLst>
                <a:path w="1270" h="3810">
                  <a:moveTo>
                    <a:pt x="1155" y="0"/>
                  </a:moveTo>
                  <a:lnTo>
                    <a:pt x="0" y="0"/>
                  </a:lnTo>
                  <a:lnTo>
                    <a:pt x="0" y="3759"/>
                  </a:lnTo>
                  <a:lnTo>
                    <a:pt x="1155" y="3759"/>
                  </a:lnTo>
                  <a:lnTo>
                    <a:pt x="1155" y="0"/>
                  </a:lnTo>
                  <a:close/>
                </a:path>
              </a:pathLst>
            </a:custGeom>
            <a:solidFill>
              <a:srgbClr val="898C95"/>
            </a:solidFill>
          </p:spPr>
          <p:txBody>
            <a:bodyPr wrap="square" lIns="0" tIns="0" rIns="0" bIns="0" rtlCol="0"/>
            <a:lstStyle/>
            <a:p>
              <a:endParaRPr/>
            </a:p>
          </p:txBody>
        </p:sp>
        <p:sp>
          <p:nvSpPr>
            <p:cNvPr id="2434" name="object 2437">
              <a:extLst>
                <a:ext uri="{FF2B5EF4-FFF2-40B4-BE49-F238E27FC236}">
                  <a16:creationId xmlns:a16="http://schemas.microsoft.com/office/drawing/2014/main" id="{600CE49A-71DB-5B1F-2F4C-D7D698D727CD}"/>
                </a:ext>
              </a:extLst>
            </p:cNvPr>
            <p:cNvSpPr/>
            <p:nvPr/>
          </p:nvSpPr>
          <p:spPr>
            <a:xfrm>
              <a:off x="6517805" y="2268080"/>
              <a:ext cx="1270" cy="3175"/>
            </a:xfrm>
            <a:custGeom>
              <a:avLst/>
              <a:gdLst/>
              <a:ahLst/>
              <a:cxnLst/>
              <a:rect l="l" t="t" r="r" b="b"/>
              <a:pathLst>
                <a:path w="1270" h="3175">
                  <a:moveTo>
                    <a:pt x="1155" y="0"/>
                  </a:moveTo>
                  <a:lnTo>
                    <a:pt x="0" y="0"/>
                  </a:lnTo>
                  <a:lnTo>
                    <a:pt x="0" y="2882"/>
                  </a:lnTo>
                  <a:lnTo>
                    <a:pt x="1155" y="2882"/>
                  </a:lnTo>
                  <a:lnTo>
                    <a:pt x="1155" y="0"/>
                  </a:lnTo>
                  <a:close/>
                </a:path>
              </a:pathLst>
            </a:custGeom>
            <a:solidFill>
              <a:srgbClr val="CCD8D7"/>
            </a:solidFill>
          </p:spPr>
          <p:txBody>
            <a:bodyPr wrap="square" lIns="0" tIns="0" rIns="0" bIns="0" rtlCol="0"/>
            <a:lstStyle/>
            <a:p>
              <a:endParaRPr/>
            </a:p>
          </p:txBody>
        </p:sp>
        <p:sp>
          <p:nvSpPr>
            <p:cNvPr id="2435" name="object 2438">
              <a:extLst>
                <a:ext uri="{FF2B5EF4-FFF2-40B4-BE49-F238E27FC236}">
                  <a16:creationId xmlns:a16="http://schemas.microsoft.com/office/drawing/2014/main" id="{FBA6102C-5764-2CCD-5ABC-0865CB4403A7}"/>
                </a:ext>
              </a:extLst>
            </p:cNvPr>
            <p:cNvSpPr/>
            <p:nvPr/>
          </p:nvSpPr>
          <p:spPr>
            <a:xfrm>
              <a:off x="6171807" y="2266631"/>
              <a:ext cx="635" cy="3810"/>
            </a:xfrm>
            <a:custGeom>
              <a:avLst/>
              <a:gdLst/>
              <a:ahLst/>
              <a:cxnLst/>
              <a:rect l="l" t="t" r="r" b="b"/>
              <a:pathLst>
                <a:path w="635" h="3810">
                  <a:moveTo>
                    <a:pt x="0" y="0"/>
                  </a:moveTo>
                  <a:lnTo>
                    <a:pt x="0" y="1155"/>
                  </a:lnTo>
                  <a:lnTo>
                    <a:pt x="584" y="3467"/>
                  </a:lnTo>
                  <a:lnTo>
                    <a:pt x="584" y="2603"/>
                  </a:lnTo>
                  <a:lnTo>
                    <a:pt x="0" y="863"/>
                  </a:lnTo>
                  <a:lnTo>
                    <a:pt x="0" y="0"/>
                  </a:lnTo>
                  <a:close/>
                </a:path>
              </a:pathLst>
            </a:custGeom>
            <a:solidFill>
              <a:srgbClr val="C4C5C5"/>
            </a:solidFill>
          </p:spPr>
          <p:txBody>
            <a:bodyPr wrap="square" lIns="0" tIns="0" rIns="0" bIns="0" rtlCol="0"/>
            <a:lstStyle/>
            <a:p>
              <a:endParaRPr/>
            </a:p>
          </p:txBody>
        </p:sp>
        <p:sp>
          <p:nvSpPr>
            <p:cNvPr id="2436" name="object 2439">
              <a:extLst>
                <a:ext uri="{FF2B5EF4-FFF2-40B4-BE49-F238E27FC236}">
                  <a16:creationId xmlns:a16="http://schemas.microsoft.com/office/drawing/2014/main" id="{9851DC1F-06F7-E566-8321-955D3AE2CF09}"/>
                </a:ext>
              </a:extLst>
            </p:cNvPr>
            <p:cNvSpPr/>
            <p:nvPr/>
          </p:nvSpPr>
          <p:spPr>
            <a:xfrm>
              <a:off x="6262786" y="2261433"/>
              <a:ext cx="3175" cy="8890"/>
            </a:xfrm>
            <a:custGeom>
              <a:avLst/>
              <a:gdLst/>
              <a:ahLst/>
              <a:cxnLst/>
              <a:rect l="l" t="t" r="r" b="b"/>
              <a:pathLst>
                <a:path w="3175" h="8889">
                  <a:moveTo>
                    <a:pt x="2882" y="0"/>
                  </a:moveTo>
                  <a:lnTo>
                    <a:pt x="863" y="0"/>
                  </a:lnTo>
                  <a:lnTo>
                    <a:pt x="0" y="571"/>
                  </a:lnTo>
                  <a:lnTo>
                    <a:pt x="2019" y="8661"/>
                  </a:lnTo>
                  <a:lnTo>
                    <a:pt x="2882" y="0"/>
                  </a:lnTo>
                  <a:close/>
                </a:path>
              </a:pathLst>
            </a:custGeom>
            <a:solidFill>
              <a:srgbClr val="C77662"/>
            </a:solidFill>
          </p:spPr>
          <p:txBody>
            <a:bodyPr wrap="square" lIns="0" tIns="0" rIns="0" bIns="0" rtlCol="0"/>
            <a:lstStyle/>
            <a:p>
              <a:endParaRPr/>
            </a:p>
          </p:txBody>
        </p:sp>
        <p:sp>
          <p:nvSpPr>
            <p:cNvPr id="2437" name="object 2440">
              <a:extLst>
                <a:ext uri="{FF2B5EF4-FFF2-40B4-BE49-F238E27FC236}">
                  <a16:creationId xmlns:a16="http://schemas.microsoft.com/office/drawing/2014/main" id="{E2F203D7-4740-39CB-757D-94EF26069FED}"/>
                </a:ext>
              </a:extLst>
            </p:cNvPr>
            <p:cNvSpPr/>
            <p:nvPr/>
          </p:nvSpPr>
          <p:spPr>
            <a:xfrm>
              <a:off x="5992152" y="2236025"/>
              <a:ext cx="181610" cy="33655"/>
            </a:xfrm>
            <a:custGeom>
              <a:avLst/>
              <a:gdLst/>
              <a:ahLst/>
              <a:cxnLst/>
              <a:rect l="l" t="t" r="r" b="b"/>
              <a:pathLst>
                <a:path w="181610" h="33655">
                  <a:moveTo>
                    <a:pt x="1155" y="19634"/>
                  </a:moveTo>
                  <a:lnTo>
                    <a:pt x="0" y="19634"/>
                  </a:lnTo>
                  <a:lnTo>
                    <a:pt x="0" y="23101"/>
                  </a:lnTo>
                  <a:lnTo>
                    <a:pt x="584" y="30607"/>
                  </a:lnTo>
                  <a:lnTo>
                    <a:pt x="584" y="26847"/>
                  </a:lnTo>
                  <a:lnTo>
                    <a:pt x="1155" y="19634"/>
                  </a:lnTo>
                  <a:close/>
                </a:path>
                <a:path w="181610" h="33655">
                  <a:moveTo>
                    <a:pt x="181089" y="33210"/>
                  </a:moveTo>
                  <a:lnTo>
                    <a:pt x="180060" y="24815"/>
                  </a:lnTo>
                  <a:lnTo>
                    <a:pt x="179108" y="16497"/>
                  </a:lnTo>
                  <a:lnTo>
                    <a:pt x="177342" y="0"/>
                  </a:lnTo>
                  <a:lnTo>
                    <a:pt x="176758" y="571"/>
                  </a:lnTo>
                  <a:lnTo>
                    <a:pt x="177622" y="8661"/>
                  </a:lnTo>
                  <a:lnTo>
                    <a:pt x="177622" y="10109"/>
                  </a:lnTo>
                  <a:lnTo>
                    <a:pt x="178206" y="12992"/>
                  </a:lnTo>
                  <a:lnTo>
                    <a:pt x="178206" y="17322"/>
                  </a:lnTo>
                  <a:lnTo>
                    <a:pt x="178498" y="18199"/>
                  </a:lnTo>
                  <a:lnTo>
                    <a:pt x="179070" y="20497"/>
                  </a:lnTo>
                  <a:lnTo>
                    <a:pt x="179070" y="26568"/>
                  </a:lnTo>
                  <a:lnTo>
                    <a:pt x="179641" y="30607"/>
                  </a:lnTo>
                  <a:lnTo>
                    <a:pt x="179641" y="31483"/>
                  </a:lnTo>
                  <a:lnTo>
                    <a:pt x="180225" y="33210"/>
                  </a:lnTo>
                  <a:lnTo>
                    <a:pt x="181089" y="33210"/>
                  </a:lnTo>
                  <a:close/>
                </a:path>
              </a:pathLst>
            </a:custGeom>
            <a:solidFill>
              <a:srgbClr val="898C8D"/>
            </a:solidFill>
          </p:spPr>
          <p:txBody>
            <a:bodyPr wrap="square" lIns="0" tIns="0" rIns="0" bIns="0" rtlCol="0"/>
            <a:lstStyle/>
            <a:p>
              <a:endParaRPr/>
            </a:p>
          </p:txBody>
        </p:sp>
        <p:sp>
          <p:nvSpPr>
            <p:cNvPr id="2438" name="object 2441">
              <a:extLst>
                <a:ext uri="{FF2B5EF4-FFF2-40B4-BE49-F238E27FC236}">
                  <a16:creationId xmlns:a16="http://schemas.microsoft.com/office/drawing/2014/main" id="{F4D21595-62E5-EA5C-BF40-CAAB6190DE85}"/>
                </a:ext>
              </a:extLst>
            </p:cNvPr>
            <p:cNvSpPr/>
            <p:nvPr/>
          </p:nvSpPr>
          <p:spPr>
            <a:xfrm>
              <a:off x="6230137" y="2192997"/>
              <a:ext cx="114300" cy="73025"/>
            </a:xfrm>
            <a:custGeom>
              <a:avLst/>
              <a:gdLst/>
              <a:ahLst/>
              <a:cxnLst/>
              <a:rect l="l" t="t" r="r" b="b"/>
              <a:pathLst>
                <a:path w="114300" h="73025">
                  <a:moveTo>
                    <a:pt x="863" y="69303"/>
                  </a:moveTo>
                  <a:lnTo>
                    <a:pt x="0" y="69303"/>
                  </a:lnTo>
                  <a:lnTo>
                    <a:pt x="0" y="71615"/>
                  </a:lnTo>
                  <a:lnTo>
                    <a:pt x="292" y="72771"/>
                  </a:lnTo>
                  <a:lnTo>
                    <a:pt x="292" y="71615"/>
                  </a:lnTo>
                  <a:lnTo>
                    <a:pt x="584" y="70459"/>
                  </a:lnTo>
                  <a:lnTo>
                    <a:pt x="863" y="69303"/>
                  </a:lnTo>
                  <a:close/>
                </a:path>
                <a:path w="114300" h="73025">
                  <a:moveTo>
                    <a:pt x="113792" y="19342"/>
                  </a:moveTo>
                  <a:lnTo>
                    <a:pt x="112928" y="0"/>
                  </a:lnTo>
                  <a:lnTo>
                    <a:pt x="111201" y="3746"/>
                  </a:lnTo>
                  <a:lnTo>
                    <a:pt x="110617" y="5765"/>
                  </a:lnTo>
                  <a:lnTo>
                    <a:pt x="109753" y="9817"/>
                  </a:lnTo>
                  <a:lnTo>
                    <a:pt x="109169" y="10972"/>
                  </a:lnTo>
                  <a:lnTo>
                    <a:pt x="108026" y="15875"/>
                  </a:lnTo>
                  <a:lnTo>
                    <a:pt x="103111" y="44323"/>
                  </a:lnTo>
                  <a:lnTo>
                    <a:pt x="101155" y="60782"/>
                  </a:lnTo>
                  <a:lnTo>
                    <a:pt x="101942" y="71335"/>
                  </a:lnTo>
                  <a:lnTo>
                    <a:pt x="101092" y="71615"/>
                  </a:lnTo>
                  <a:lnTo>
                    <a:pt x="100507" y="72186"/>
                  </a:lnTo>
                  <a:lnTo>
                    <a:pt x="99936" y="72771"/>
                  </a:lnTo>
                  <a:lnTo>
                    <a:pt x="101663" y="72186"/>
                  </a:lnTo>
                  <a:lnTo>
                    <a:pt x="102806" y="72186"/>
                  </a:lnTo>
                  <a:lnTo>
                    <a:pt x="107873" y="60528"/>
                  </a:lnTo>
                  <a:lnTo>
                    <a:pt x="110693" y="46634"/>
                  </a:lnTo>
                  <a:lnTo>
                    <a:pt x="113792" y="19342"/>
                  </a:lnTo>
                  <a:close/>
                </a:path>
              </a:pathLst>
            </a:custGeom>
            <a:solidFill>
              <a:srgbClr val="C77662"/>
            </a:solidFill>
          </p:spPr>
          <p:txBody>
            <a:bodyPr wrap="square" lIns="0" tIns="0" rIns="0" bIns="0" rtlCol="0"/>
            <a:lstStyle/>
            <a:p>
              <a:endParaRPr/>
            </a:p>
          </p:txBody>
        </p:sp>
        <p:sp>
          <p:nvSpPr>
            <p:cNvPr id="2439" name="object 2442">
              <a:extLst>
                <a:ext uri="{FF2B5EF4-FFF2-40B4-BE49-F238E27FC236}">
                  <a16:creationId xmlns:a16="http://schemas.microsoft.com/office/drawing/2014/main" id="{5EC4283B-DDE9-3502-4693-CFE67485DF54}"/>
                </a:ext>
              </a:extLst>
            </p:cNvPr>
            <p:cNvSpPr/>
            <p:nvPr/>
          </p:nvSpPr>
          <p:spPr>
            <a:xfrm>
              <a:off x="6294554" y="2257671"/>
              <a:ext cx="1270" cy="7620"/>
            </a:xfrm>
            <a:custGeom>
              <a:avLst/>
              <a:gdLst/>
              <a:ahLst/>
              <a:cxnLst/>
              <a:rect l="l" t="t" r="r" b="b"/>
              <a:pathLst>
                <a:path w="1270" h="7619">
                  <a:moveTo>
                    <a:pt x="0" y="0"/>
                  </a:moveTo>
                  <a:lnTo>
                    <a:pt x="0" y="7226"/>
                  </a:lnTo>
                  <a:lnTo>
                    <a:pt x="863" y="7226"/>
                  </a:lnTo>
                  <a:lnTo>
                    <a:pt x="863" y="4622"/>
                  </a:lnTo>
                  <a:lnTo>
                    <a:pt x="584" y="2895"/>
                  </a:lnTo>
                  <a:lnTo>
                    <a:pt x="279" y="1447"/>
                  </a:lnTo>
                  <a:lnTo>
                    <a:pt x="0" y="0"/>
                  </a:lnTo>
                  <a:close/>
                </a:path>
              </a:pathLst>
            </a:custGeom>
            <a:solidFill>
              <a:srgbClr val="CB8F83"/>
            </a:solidFill>
          </p:spPr>
          <p:txBody>
            <a:bodyPr wrap="square" lIns="0" tIns="0" rIns="0" bIns="0" rtlCol="0"/>
            <a:lstStyle/>
            <a:p>
              <a:endParaRPr/>
            </a:p>
          </p:txBody>
        </p:sp>
        <p:sp>
          <p:nvSpPr>
            <p:cNvPr id="2440" name="object 2443">
              <a:extLst>
                <a:ext uri="{FF2B5EF4-FFF2-40B4-BE49-F238E27FC236}">
                  <a16:creationId xmlns:a16="http://schemas.microsoft.com/office/drawing/2014/main" id="{F1F86F45-3FF0-1A6C-3A02-4731A52EF455}"/>
                </a:ext>
              </a:extLst>
            </p:cNvPr>
            <p:cNvSpPr/>
            <p:nvPr/>
          </p:nvSpPr>
          <p:spPr>
            <a:xfrm>
              <a:off x="6230147" y="2257968"/>
              <a:ext cx="1270" cy="4445"/>
            </a:xfrm>
            <a:custGeom>
              <a:avLst/>
              <a:gdLst/>
              <a:ahLst/>
              <a:cxnLst/>
              <a:rect l="l" t="t" r="r" b="b"/>
              <a:pathLst>
                <a:path w="1270" h="4444">
                  <a:moveTo>
                    <a:pt x="0" y="0"/>
                  </a:moveTo>
                  <a:lnTo>
                    <a:pt x="0" y="4330"/>
                  </a:lnTo>
                  <a:lnTo>
                    <a:pt x="863" y="4330"/>
                  </a:lnTo>
                  <a:lnTo>
                    <a:pt x="0" y="0"/>
                  </a:lnTo>
                  <a:close/>
                </a:path>
              </a:pathLst>
            </a:custGeom>
            <a:solidFill>
              <a:srgbClr val="B7654F"/>
            </a:solidFill>
          </p:spPr>
          <p:txBody>
            <a:bodyPr wrap="square" lIns="0" tIns="0" rIns="0" bIns="0" rtlCol="0"/>
            <a:lstStyle/>
            <a:p>
              <a:endParaRPr/>
            </a:p>
          </p:txBody>
        </p:sp>
        <p:sp>
          <p:nvSpPr>
            <p:cNvPr id="2441" name="object 2444">
              <a:extLst>
                <a:ext uri="{FF2B5EF4-FFF2-40B4-BE49-F238E27FC236}">
                  <a16:creationId xmlns:a16="http://schemas.microsoft.com/office/drawing/2014/main" id="{304F3DEF-43A7-63F7-58A6-1CD26F09324C}"/>
                </a:ext>
              </a:extLst>
            </p:cNvPr>
            <p:cNvSpPr/>
            <p:nvPr/>
          </p:nvSpPr>
          <p:spPr>
            <a:xfrm>
              <a:off x="6254978" y="2198763"/>
              <a:ext cx="41910" cy="64135"/>
            </a:xfrm>
            <a:custGeom>
              <a:avLst/>
              <a:gdLst/>
              <a:ahLst/>
              <a:cxnLst/>
              <a:rect l="l" t="t" r="r" b="b"/>
              <a:pathLst>
                <a:path w="41910" h="64135">
                  <a:moveTo>
                    <a:pt x="10680" y="50253"/>
                  </a:moveTo>
                  <a:lnTo>
                    <a:pt x="9817" y="43611"/>
                  </a:lnTo>
                  <a:lnTo>
                    <a:pt x="8661" y="30899"/>
                  </a:lnTo>
                  <a:lnTo>
                    <a:pt x="7797" y="18491"/>
                  </a:lnTo>
                  <a:lnTo>
                    <a:pt x="6642" y="13004"/>
                  </a:lnTo>
                  <a:lnTo>
                    <a:pt x="5778" y="8089"/>
                  </a:lnTo>
                  <a:lnTo>
                    <a:pt x="5778" y="7226"/>
                  </a:lnTo>
                  <a:lnTo>
                    <a:pt x="5778" y="2895"/>
                  </a:lnTo>
                  <a:lnTo>
                    <a:pt x="3467" y="3467"/>
                  </a:lnTo>
                  <a:lnTo>
                    <a:pt x="2590" y="3759"/>
                  </a:lnTo>
                  <a:lnTo>
                    <a:pt x="1727" y="7226"/>
                  </a:lnTo>
                  <a:lnTo>
                    <a:pt x="1155" y="4622"/>
                  </a:lnTo>
                  <a:lnTo>
                    <a:pt x="0" y="0"/>
                  </a:lnTo>
                  <a:lnTo>
                    <a:pt x="50" y="8089"/>
                  </a:lnTo>
                  <a:lnTo>
                    <a:pt x="292" y="9817"/>
                  </a:lnTo>
                  <a:lnTo>
                    <a:pt x="571" y="12128"/>
                  </a:lnTo>
                  <a:lnTo>
                    <a:pt x="1155" y="14439"/>
                  </a:lnTo>
                  <a:lnTo>
                    <a:pt x="1155" y="16459"/>
                  </a:lnTo>
                  <a:lnTo>
                    <a:pt x="1727" y="18770"/>
                  </a:lnTo>
                  <a:lnTo>
                    <a:pt x="2019" y="20218"/>
                  </a:lnTo>
                  <a:lnTo>
                    <a:pt x="2019" y="21374"/>
                  </a:lnTo>
                  <a:lnTo>
                    <a:pt x="2590" y="24257"/>
                  </a:lnTo>
                  <a:lnTo>
                    <a:pt x="2882" y="25996"/>
                  </a:lnTo>
                  <a:lnTo>
                    <a:pt x="2882" y="27152"/>
                  </a:lnTo>
                  <a:lnTo>
                    <a:pt x="3467" y="28879"/>
                  </a:lnTo>
                  <a:lnTo>
                    <a:pt x="4038" y="30035"/>
                  </a:lnTo>
                  <a:lnTo>
                    <a:pt x="4038" y="30899"/>
                  </a:lnTo>
                  <a:lnTo>
                    <a:pt x="4622" y="32639"/>
                  </a:lnTo>
                  <a:lnTo>
                    <a:pt x="5486" y="36106"/>
                  </a:lnTo>
                  <a:lnTo>
                    <a:pt x="5778" y="37553"/>
                  </a:lnTo>
                  <a:lnTo>
                    <a:pt x="5778" y="38696"/>
                  </a:lnTo>
                  <a:lnTo>
                    <a:pt x="6350" y="40436"/>
                  </a:lnTo>
                  <a:lnTo>
                    <a:pt x="6934" y="41592"/>
                  </a:lnTo>
                  <a:lnTo>
                    <a:pt x="7213" y="43611"/>
                  </a:lnTo>
                  <a:lnTo>
                    <a:pt x="7797" y="48234"/>
                  </a:lnTo>
                  <a:lnTo>
                    <a:pt x="9232" y="56032"/>
                  </a:lnTo>
                  <a:lnTo>
                    <a:pt x="8661" y="61810"/>
                  </a:lnTo>
                  <a:lnTo>
                    <a:pt x="8661" y="62674"/>
                  </a:lnTo>
                  <a:lnTo>
                    <a:pt x="10680" y="62674"/>
                  </a:lnTo>
                  <a:lnTo>
                    <a:pt x="10680" y="50253"/>
                  </a:lnTo>
                  <a:close/>
                </a:path>
                <a:path w="41910" h="64135">
                  <a:moveTo>
                    <a:pt x="41592" y="51117"/>
                  </a:moveTo>
                  <a:lnTo>
                    <a:pt x="40436" y="51117"/>
                  </a:lnTo>
                  <a:lnTo>
                    <a:pt x="39852" y="55448"/>
                  </a:lnTo>
                  <a:lnTo>
                    <a:pt x="39573" y="57759"/>
                  </a:lnTo>
                  <a:lnTo>
                    <a:pt x="39573" y="58915"/>
                  </a:lnTo>
                  <a:lnTo>
                    <a:pt x="39852" y="60363"/>
                  </a:lnTo>
                  <a:lnTo>
                    <a:pt x="40157" y="61810"/>
                  </a:lnTo>
                  <a:lnTo>
                    <a:pt x="40436" y="63538"/>
                  </a:lnTo>
                  <a:lnTo>
                    <a:pt x="41592" y="63538"/>
                  </a:lnTo>
                  <a:lnTo>
                    <a:pt x="41592" y="51117"/>
                  </a:lnTo>
                  <a:close/>
                </a:path>
              </a:pathLst>
            </a:custGeom>
            <a:solidFill>
              <a:srgbClr val="DC8772"/>
            </a:solidFill>
          </p:spPr>
          <p:txBody>
            <a:bodyPr wrap="square" lIns="0" tIns="0" rIns="0" bIns="0" rtlCol="0"/>
            <a:lstStyle/>
            <a:p>
              <a:endParaRPr/>
            </a:p>
          </p:txBody>
        </p:sp>
        <p:sp>
          <p:nvSpPr>
            <p:cNvPr id="2442" name="object 2445">
              <a:extLst>
                <a:ext uri="{FF2B5EF4-FFF2-40B4-BE49-F238E27FC236}">
                  <a16:creationId xmlns:a16="http://schemas.microsoft.com/office/drawing/2014/main" id="{3D4B8E3A-B0FA-A2FF-6312-7A66EEC2E477}"/>
                </a:ext>
              </a:extLst>
            </p:cNvPr>
            <p:cNvSpPr/>
            <p:nvPr/>
          </p:nvSpPr>
          <p:spPr>
            <a:xfrm>
              <a:off x="6265671" y="2255654"/>
              <a:ext cx="1270" cy="6350"/>
            </a:xfrm>
            <a:custGeom>
              <a:avLst/>
              <a:gdLst/>
              <a:ahLst/>
              <a:cxnLst/>
              <a:rect l="l" t="t" r="r" b="b"/>
              <a:pathLst>
                <a:path w="1270" h="6350">
                  <a:moveTo>
                    <a:pt x="0" y="0"/>
                  </a:moveTo>
                  <a:lnTo>
                    <a:pt x="0" y="5778"/>
                  </a:lnTo>
                  <a:lnTo>
                    <a:pt x="863" y="5778"/>
                  </a:lnTo>
                  <a:lnTo>
                    <a:pt x="571" y="3759"/>
                  </a:lnTo>
                  <a:lnTo>
                    <a:pt x="292" y="1739"/>
                  </a:lnTo>
                  <a:lnTo>
                    <a:pt x="0" y="0"/>
                  </a:lnTo>
                  <a:close/>
                </a:path>
              </a:pathLst>
            </a:custGeom>
            <a:solidFill>
              <a:srgbClr val="CB8F83"/>
            </a:solidFill>
          </p:spPr>
          <p:txBody>
            <a:bodyPr wrap="square" lIns="0" tIns="0" rIns="0" bIns="0" rtlCol="0"/>
            <a:lstStyle/>
            <a:p>
              <a:endParaRPr/>
            </a:p>
          </p:txBody>
        </p:sp>
        <p:sp>
          <p:nvSpPr>
            <p:cNvPr id="2443" name="object 2446">
              <a:extLst>
                <a:ext uri="{FF2B5EF4-FFF2-40B4-BE49-F238E27FC236}">
                  <a16:creationId xmlns:a16="http://schemas.microsoft.com/office/drawing/2014/main" id="{D986057C-4773-5D07-3CD1-20552CF3F464}"/>
                </a:ext>
              </a:extLst>
            </p:cNvPr>
            <p:cNvSpPr/>
            <p:nvPr/>
          </p:nvSpPr>
          <p:spPr>
            <a:xfrm>
              <a:off x="6170364" y="2256522"/>
              <a:ext cx="1270" cy="4445"/>
            </a:xfrm>
            <a:custGeom>
              <a:avLst/>
              <a:gdLst/>
              <a:ahLst/>
              <a:cxnLst/>
              <a:rect l="l" t="t" r="r" b="b"/>
              <a:pathLst>
                <a:path w="1270" h="4444">
                  <a:moveTo>
                    <a:pt x="863" y="0"/>
                  </a:moveTo>
                  <a:lnTo>
                    <a:pt x="0" y="0"/>
                  </a:lnTo>
                  <a:lnTo>
                    <a:pt x="292" y="1155"/>
                  </a:lnTo>
                  <a:lnTo>
                    <a:pt x="571" y="2603"/>
                  </a:lnTo>
                  <a:lnTo>
                    <a:pt x="863" y="4038"/>
                  </a:lnTo>
                  <a:lnTo>
                    <a:pt x="863" y="0"/>
                  </a:lnTo>
                  <a:close/>
                </a:path>
              </a:pathLst>
            </a:custGeom>
            <a:solidFill>
              <a:srgbClr val="C4C5C5"/>
            </a:solidFill>
          </p:spPr>
          <p:txBody>
            <a:bodyPr wrap="square" lIns="0" tIns="0" rIns="0" bIns="0" rtlCol="0"/>
            <a:lstStyle/>
            <a:p>
              <a:endParaRPr/>
            </a:p>
          </p:txBody>
        </p:sp>
        <p:sp>
          <p:nvSpPr>
            <p:cNvPr id="2444" name="object 2447">
              <a:extLst>
                <a:ext uri="{FF2B5EF4-FFF2-40B4-BE49-F238E27FC236}">
                  <a16:creationId xmlns:a16="http://schemas.microsoft.com/office/drawing/2014/main" id="{B9462E69-BC9B-62A2-CF44-895DA2B22262}"/>
                </a:ext>
              </a:extLst>
            </p:cNvPr>
            <p:cNvSpPr/>
            <p:nvPr/>
          </p:nvSpPr>
          <p:spPr>
            <a:xfrm>
              <a:off x="6262786" y="2246989"/>
              <a:ext cx="1905" cy="13970"/>
            </a:xfrm>
            <a:custGeom>
              <a:avLst/>
              <a:gdLst/>
              <a:ahLst/>
              <a:cxnLst/>
              <a:rect l="l" t="t" r="r" b="b"/>
              <a:pathLst>
                <a:path w="1904" h="13969">
                  <a:moveTo>
                    <a:pt x="0" y="0"/>
                  </a:moveTo>
                  <a:lnTo>
                    <a:pt x="292" y="4330"/>
                  </a:lnTo>
                  <a:lnTo>
                    <a:pt x="863" y="13576"/>
                  </a:lnTo>
                  <a:lnTo>
                    <a:pt x="1435" y="7797"/>
                  </a:lnTo>
                  <a:lnTo>
                    <a:pt x="0" y="0"/>
                  </a:lnTo>
                  <a:close/>
                </a:path>
              </a:pathLst>
            </a:custGeom>
            <a:solidFill>
              <a:srgbClr val="C77662"/>
            </a:solidFill>
          </p:spPr>
          <p:txBody>
            <a:bodyPr wrap="square" lIns="0" tIns="0" rIns="0" bIns="0" rtlCol="0"/>
            <a:lstStyle/>
            <a:p>
              <a:endParaRPr/>
            </a:p>
          </p:txBody>
        </p:sp>
        <p:sp>
          <p:nvSpPr>
            <p:cNvPr id="2445" name="object 2448">
              <a:extLst>
                <a:ext uri="{FF2B5EF4-FFF2-40B4-BE49-F238E27FC236}">
                  <a16:creationId xmlns:a16="http://schemas.microsoft.com/office/drawing/2014/main" id="{AB3CAFD3-187A-0804-9155-6095C0044030}"/>
                </a:ext>
              </a:extLst>
            </p:cNvPr>
            <p:cNvSpPr/>
            <p:nvPr/>
          </p:nvSpPr>
          <p:spPr>
            <a:xfrm>
              <a:off x="6229569" y="2255079"/>
              <a:ext cx="635" cy="3810"/>
            </a:xfrm>
            <a:custGeom>
              <a:avLst/>
              <a:gdLst/>
              <a:ahLst/>
              <a:cxnLst/>
              <a:rect l="l" t="t" r="r" b="b"/>
              <a:pathLst>
                <a:path w="635" h="3810">
                  <a:moveTo>
                    <a:pt x="0" y="0"/>
                  </a:moveTo>
                  <a:lnTo>
                    <a:pt x="0" y="1155"/>
                  </a:lnTo>
                  <a:lnTo>
                    <a:pt x="292" y="2311"/>
                  </a:lnTo>
                  <a:lnTo>
                    <a:pt x="571" y="3467"/>
                  </a:lnTo>
                  <a:lnTo>
                    <a:pt x="571" y="2882"/>
                  </a:lnTo>
                  <a:lnTo>
                    <a:pt x="292" y="1727"/>
                  </a:lnTo>
                  <a:lnTo>
                    <a:pt x="0" y="863"/>
                  </a:lnTo>
                  <a:lnTo>
                    <a:pt x="0" y="0"/>
                  </a:lnTo>
                  <a:close/>
                </a:path>
              </a:pathLst>
            </a:custGeom>
            <a:solidFill>
              <a:srgbClr val="AE9FA0"/>
            </a:solidFill>
          </p:spPr>
          <p:txBody>
            <a:bodyPr wrap="square" lIns="0" tIns="0" rIns="0" bIns="0" rtlCol="0"/>
            <a:lstStyle/>
            <a:p>
              <a:endParaRPr/>
            </a:p>
          </p:txBody>
        </p:sp>
        <p:sp>
          <p:nvSpPr>
            <p:cNvPr id="2446" name="object 2449">
              <a:extLst>
                <a:ext uri="{FF2B5EF4-FFF2-40B4-BE49-F238E27FC236}">
                  <a16:creationId xmlns:a16="http://schemas.microsoft.com/office/drawing/2014/main" id="{7A3DA2B5-0D2A-7857-A755-44F54B56015A}"/>
                </a:ext>
              </a:extLst>
            </p:cNvPr>
            <p:cNvSpPr/>
            <p:nvPr/>
          </p:nvSpPr>
          <p:spPr>
            <a:xfrm>
              <a:off x="6170364" y="2253347"/>
              <a:ext cx="1270" cy="3175"/>
            </a:xfrm>
            <a:custGeom>
              <a:avLst/>
              <a:gdLst/>
              <a:ahLst/>
              <a:cxnLst/>
              <a:rect l="l" t="t" r="r" b="b"/>
              <a:pathLst>
                <a:path w="1270" h="3175">
                  <a:moveTo>
                    <a:pt x="0" y="0"/>
                  </a:moveTo>
                  <a:lnTo>
                    <a:pt x="0" y="3175"/>
                  </a:lnTo>
                  <a:lnTo>
                    <a:pt x="863" y="3175"/>
                  </a:lnTo>
                  <a:lnTo>
                    <a:pt x="571" y="2019"/>
                  </a:lnTo>
                  <a:lnTo>
                    <a:pt x="292" y="863"/>
                  </a:lnTo>
                  <a:lnTo>
                    <a:pt x="0" y="0"/>
                  </a:lnTo>
                  <a:close/>
                </a:path>
              </a:pathLst>
            </a:custGeom>
            <a:solidFill>
              <a:srgbClr val="A9ACAC"/>
            </a:solidFill>
          </p:spPr>
          <p:txBody>
            <a:bodyPr wrap="square" lIns="0" tIns="0" rIns="0" bIns="0" rtlCol="0"/>
            <a:lstStyle/>
            <a:p>
              <a:endParaRPr/>
            </a:p>
          </p:txBody>
        </p:sp>
        <p:sp>
          <p:nvSpPr>
            <p:cNvPr id="2447" name="object 2450">
              <a:extLst>
                <a:ext uri="{FF2B5EF4-FFF2-40B4-BE49-F238E27FC236}">
                  <a16:creationId xmlns:a16="http://schemas.microsoft.com/office/drawing/2014/main" id="{2DAE43DC-448E-C3CA-4F7E-FABEF98642DB}"/>
                </a:ext>
              </a:extLst>
            </p:cNvPr>
            <p:cNvSpPr/>
            <p:nvPr/>
          </p:nvSpPr>
          <p:spPr>
            <a:xfrm>
              <a:off x="6254120" y="2255074"/>
              <a:ext cx="1905" cy="1905"/>
            </a:xfrm>
            <a:custGeom>
              <a:avLst/>
              <a:gdLst/>
              <a:ahLst/>
              <a:cxnLst/>
              <a:rect l="l" t="t" r="r" b="b"/>
              <a:pathLst>
                <a:path w="1904" h="1905">
                  <a:moveTo>
                    <a:pt x="863" y="0"/>
                  </a:moveTo>
                  <a:lnTo>
                    <a:pt x="0" y="1447"/>
                  </a:lnTo>
                  <a:lnTo>
                    <a:pt x="1727" y="584"/>
                  </a:lnTo>
                  <a:lnTo>
                    <a:pt x="863" y="0"/>
                  </a:lnTo>
                  <a:close/>
                </a:path>
              </a:pathLst>
            </a:custGeom>
            <a:solidFill>
              <a:srgbClr val="A7473A"/>
            </a:solidFill>
          </p:spPr>
          <p:txBody>
            <a:bodyPr wrap="square" lIns="0" tIns="0" rIns="0" bIns="0" rtlCol="0"/>
            <a:lstStyle/>
            <a:p>
              <a:endParaRPr/>
            </a:p>
          </p:txBody>
        </p:sp>
        <p:sp>
          <p:nvSpPr>
            <p:cNvPr id="2448" name="object 2451">
              <a:extLst>
                <a:ext uri="{FF2B5EF4-FFF2-40B4-BE49-F238E27FC236}">
                  <a16:creationId xmlns:a16="http://schemas.microsoft.com/office/drawing/2014/main" id="{A1DEB520-2D5A-3707-5956-24028060C977}"/>
                </a:ext>
              </a:extLst>
            </p:cNvPr>
            <p:cNvSpPr/>
            <p:nvPr/>
          </p:nvSpPr>
          <p:spPr>
            <a:xfrm>
              <a:off x="6294554" y="2249880"/>
              <a:ext cx="1270" cy="6985"/>
            </a:xfrm>
            <a:custGeom>
              <a:avLst/>
              <a:gdLst/>
              <a:ahLst/>
              <a:cxnLst/>
              <a:rect l="l" t="t" r="r" b="b"/>
              <a:pathLst>
                <a:path w="1270" h="6985">
                  <a:moveTo>
                    <a:pt x="863" y="0"/>
                  </a:moveTo>
                  <a:lnTo>
                    <a:pt x="0" y="0"/>
                  </a:lnTo>
                  <a:lnTo>
                    <a:pt x="0" y="6642"/>
                  </a:lnTo>
                  <a:lnTo>
                    <a:pt x="279" y="4330"/>
                  </a:lnTo>
                  <a:lnTo>
                    <a:pt x="584" y="2019"/>
                  </a:lnTo>
                  <a:lnTo>
                    <a:pt x="863" y="0"/>
                  </a:lnTo>
                  <a:close/>
                </a:path>
              </a:pathLst>
            </a:custGeom>
            <a:solidFill>
              <a:srgbClr val="CB8F83"/>
            </a:solidFill>
          </p:spPr>
          <p:txBody>
            <a:bodyPr wrap="square" lIns="0" tIns="0" rIns="0" bIns="0" rtlCol="0"/>
            <a:lstStyle/>
            <a:p>
              <a:endParaRPr/>
            </a:p>
          </p:txBody>
        </p:sp>
        <p:sp>
          <p:nvSpPr>
            <p:cNvPr id="2449" name="object 2452">
              <a:extLst>
                <a:ext uri="{FF2B5EF4-FFF2-40B4-BE49-F238E27FC236}">
                  <a16:creationId xmlns:a16="http://schemas.microsoft.com/office/drawing/2014/main" id="{F269ED63-9B30-7F64-DABE-82C28E8D1C20}"/>
                </a:ext>
              </a:extLst>
            </p:cNvPr>
            <p:cNvSpPr/>
            <p:nvPr/>
          </p:nvSpPr>
          <p:spPr>
            <a:xfrm>
              <a:off x="6527624" y="2243530"/>
              <a:ext cx="1270" cy="13335"/>
            </a:xfrm>
            <a:custGeom>
              <a:avLst/>
              <a:gdLst/>
              <a:ahLst/>
              <a:cxnLst/>
              <a:rect l="l" t="t" r="r" b="b"/>
              <a:pathLst>
                <a:path w="1270" h="13335">
                  <a:moveTo>
                    <a:pt x="292" y="0"/>
                  </a:moveTo>
                  <a:lnTo>
                    <a:pt x="0" y="4330"/>
                  </a:lnTo>
                  <a:lnTo>
                    <a:pt x="0" y="12992"/>
                  </a:lnTo>
                  <a:lnTo>
                    <a:pt x="876" y="12992"/>
                  </a:lnTo>
                  <a:lnTo>
                    <a:pt x="292" y="4330"/>
                  </a:lnTo>
                  <a:lnTo>
                    <a:pt x="292" y="0"/>
                  </a:lnTo>
                  <a:close/>
                </a:path>
              </a:pathLst>
            </a:custGeom>
            <a:solidFill>
              <a:srgbClr val="919495"/>
            </a:solidFill>
          </p:spPr>
          <p:txBody>
            <a:bodyPr wrap="square" lIns="0" tIns="0" rIns="0" bIns="0" rtlCol="0"/>
            <a:lstStyle/>
            <a:p>
              <a:endParaRPr/>
            </a:p>
          </p:txBody>
        </p:sp>
        <p:sp>
          <p:nvSpPr>
            <p:cNvPr id="2450" name="object 2453">
              <a:extLst>
                <a:ext uri="{FF2B5EF4-FFF2-40B4-BE49-F238E27FC236}">
                  <a16:creationId xmlns:a16="http://schemas.microsoft.com/office/drawing/2014/main" id="{28CB136D-AF86-897C-EE17-FA3088A0E09C}"/>
                </a:ext>
              </a:extLst>
            </p:cNvPr>
            <p:cNvSpPr/>
            <p:nvPr/>
          </p:nvSpPr>
          <p:spPr>
            <a:xfrm>
              <a:off x="5991298" y="2252768"/>
              <a:ext cx="1270" cy="3175"/>
            </a:xfrm>
            <a:custGeom>
              <a:avLst/>
              <a:gdLst/>
              <a:ahLst/>
              <a:cxnLst/>
              <a:rect l="l" t="t" r="r" b="b"/>
              <a:pathLst>
                <a:path w="1270" h="3175">
                  <a:moveTo>
                    <a:pt x="863" y="0"/>
                  </a:moveTo>
                  <a:lnTo>
                    <a:pt x="0" y="0"/>
                  </a:lnTo>
                  <a:lnTo>
                    <a:pt x="292" y="863"/>
                  </a:lnTo>
                  <a:lnTo>
                    <a:pt x="571" y="1727"/>
                  </a:lnTo>
                  <a:lnTo>
                    <a:pt x="863" y="2882"/>
                  </a:lnTo>
                  <a:lnTo>
                    <a:pt x="863" y="0"/>
                  </a:lnTo>
                  <a:close/>
                </a:path>
              </a:pathLst>
            </a:custGeom>
            <a:solidFill>
              <a:srgbClr val="DEDFDE"/>
            </a:solidFill>
          </p:spPr>
          <p:txBody>
            <a:bodyPr wrap="square" lIns="0" tIns="0" rIns="0" bIns="0" rtlCol="0"/>
            <a:lstStyle/>
            <a:p>
              <a:endParaRPr/>
            </a:p>
          </p:txBody>
        </p:sp>
        <p:sp>
          <p:nvSpPr>
            <p:cNvPr id="2451" name="object 2454">
              <a:extLst>
                <a:ext uri="{FF2B5EF4-FFF2-40B4-BE49-F238E27FC236}">
                  <a16:creationId xmlns:a16="http://schemas.microsoft.com/office/drawing/2014/main" id="{CED1F375-6CE8-E8F5-9782-3D9AC128FD52}"/>
                </a:ext>
              </a:extLst>
            </p:cNvPr>
            <p:cNvSpPr/>
            <p:nvPr/>
          </p:nvSpPr>
          <p:spPr>
            <a:xfrm>
              <a:off x="5992164" y="2252764"/>
              <a:ext cx="1270" cy="3175"/>
            </a:xfrm>
            <a:custGeom>
              <a:avLst/>
              <a:gdLst/>
              <a:ahLst/>
              <a:cxnLst/>
              <a:rect l="l" t="t" r="r" b="b"/>
              <a:pathLst>
                <a:path w="1270" h="3175">
                  <a:moveTo>
                    <a:pt x="1155" y="0"/>
                  </a:moveTo>
                  <a:lnTo>
                    <a:pt x="0" y="0"/>
                  </a:lnTo>
                  <a:lnTo>
                    <a:pt x="0" y="2882"/>
                  </a:lnTo>
                  <a:lnTo>
                    <a:pt x="1155" y="2882"/>
                  </a:lnTo>
                  <a:lnTo>
                    <a:pt x="1155" y="0"/>
                  </a:lnTo>
                  <a:close/>
                </a:path>
              </a:pathLst>
            </a:custGeom>
            <a:solidFill>
              <a:srgbClr val="797D7E"/>
            </a:solidFill>
          </p:spPr>
          <p:txBody>
            <a:bodyPr wrap="square" lIns="0" tIns="0" rIns="0" bIns="0" rtlCol="0"/>
            <a:lstStyle/>
            <a:p>
              <a:endParaRPr/>
            </a:p>
          </p:txBody>
        </p:sp>
        <p:sp>
          <p:nvSpPr>
            <p:cNvPr id="2452" name="object 2455">
              <a:extLst>
                <a:ext uri="{FF2B5EF4-FFF2-40B4-BE49-F238E27FC236}">
                  <a16:creationId xmlns:a16="http://schemas.microsoft.com/office/drawing/2014/main" id="{1872F379-EB5A-28B8-BE9F-97D2CEAD47DD}"/>
                </a:ext>
              </a:extLst>
            </p:cNvPr>
            <p:cNvSpPr/>
            <p:nvPr/>
          </p:nvSpPr>
          <p:spPr>
            <a:xfrm>
              <a:off x="6287623" y="2252186"/>
              <a:ext cx="1270" cy="3810"/>
            </a:xfrm>
            <a:custGeom>
              <a:avLst/>
              <a:gdLst/>
              <a:ahLst/>
              <a:cxnLst/>
              <a:rect l="l" t="t" r="r" b="b"/>
              <a:pathLst>
                <a:path w="1270" h="3810">
                  <a:moveTo>
                    <a:pt x="0" y="0"/>
                  </a:moveTo>
                  <a:lnTo>
                    <a:pt x="0" y="3187"/>
                  </a:lnTo>
                  <a:lnTo>
                    <a:pt x="279" y="2895"/>
                  </a:lnTo>
                  <a:lnTo>
                    <a:pt x="571" y="2603"/>
                  </a:lnTo>
                  <a:lnTo>
                    <a:pt x="1155" y="2603"/>
                  </a:lnTo>
                  <a:lnTo>
                    <a:pt x="571" y="1739"/>
                  </a:lnTo>
                  <a:lnTo>
                    <a:pt x="279" y="876"/>
                  </a:lnTo>
                  <a:lnTo>
                    <a:pt x="0" y="0"/>
                  </a:lnTo>
                  <a:close/>
                </a:path>
              </a:pathLst>
            </a:custGeom>
            <a:solidFill>
              <a:srgbClr val="EFD5CC"/>
            </a:solidFill>
          </p:spPr>
          <p:txBody>
            <a:bodyPr wrap="square" lIns="0" tIns="0" rIns="0" bIns="0" rtlCol="0"/>
            <a:lstStyle/>
            <a:p>
              <a:endParaRPr/>
            </a:p>
          </p:txBody>
        </p:sp>
        <p:sp>
          <p:nvSpPr>
            <p:cNvPr id="2453" name="object 2456">
              <a:extLst>
                <a:ext uri="{FF2B5EF4-FFF2-40B4-BE49-F238E27FC236}">
                  <a16:creationId xmlns:a16="http://schemas.microsoft.com/office/drawing/2014/main" id="{CC819E92-B1E1-4F9F-1171-8342AD7F46DC}"/>
                </a:ext>
              </a:extLst>
            </p:cNvPr>
            <p:cNvSpPr/>
            <p:nvPr/>
          </p:nvSpPr>
          <p:spPr>
            <a:xfrm>
              <a:off x="6517805" y="2250746"/>
              <a:ext cx="1270" cy="4445"/>
            </a:xfrm>
            <a:custGeom>
              <a:avLst/>
              <a:gdLst/>
              <a:ahLst/>
              <a:cxnLst/>
              <a:rect l="l" t="t" r="r" b="b"/>
              <a:pathLst>
                <a:path w="1270" h="4444">
                  <a:moveTo>
                    <a:pt x="1155" y="0"/>
                  </a:moveTo>
                  <a:lnTo>
                    <a:pt x="0" y="0"/>
                  </a:lnTo>
                  <a:lnTo>
                    <a:pt x="292" y="1155"/>
                  </a:lnTo>
                  <a:lnTo>
                    <a:pt x="584" y="2603"/>
                  </a:lnTo>
                  <a:lnTo>
                    <a:pt x="1155" y="4038"/>
                  </a:lnTo>
                  <a:lnTo>
                    <a:pt x="1155" y="0"/>
                  </a:lnTo>
                  <a:close/>
                </a:path>
              </a:pathLst>
            </a:custGeom>
            <a:solidFill>
              <a:srgbClr val="CDCFCE"/>
            </a:solidFill>
          </p:spPr>
          <p:txBody>
            <a:bodyPr wrap="square" lIns="0" tIns="0" rIns="0" bIns="0" rtlCol="0"/>
            <a:lstStyle/>
            <a:p>
              <a:endParaRPr/>
            </a:p>
          </p:txBody>
        </p:sp>
        <p:sp>
          <p:nvSpPr>
            <p:cNvPr id="2454" name="object 2457">
              <a:extLst>
                <a:ext uri="{FF2B5EF4-FFF2-40B4-BE49-F238E27FC236}">
                  <a16:creationId xmlns:a16="http://schemas.microsoft.com/office/drawing/2014/main" id="{F09C1FAA-16DB-279F-D944-287482920305}"/>
                </a:ext>
              </a:extLst>
            </p:cNvPr>
            <p:cNvSpPr/>
            <p:nvPr/>
          </p:nvSpPr>
          <p:spPr>
            <a:xfrm>
              <a:off x="6253253" y="2249303"/>
              <a:ext cx="3175" cy="4445"/>
            </a:xfrm>
            <a:custGeom>
              <a:avLst/>
              <a:gdLst/>
              <a:ahLst/>
              <a:cxnLst/>
              <a:rect l="l" t="t" r="r" b="b"/>
              <a:pathLst>
                <a:path w="3175" h="4444">
                  <a:moveTo>
                    <a:pt x="1727" y="0"/>
                  </a:moveTo>
                  <a:lnTo>
                    <a:pt x="1155" y="1447"/>
                  </a:lnTo>
                  <a:lnTo>
                    <a:pt x="571" y="2882"/>
                  </a:lnTo>
                  <a:lnTo>
                    <a:pt x="0" y="4330"/>
                  </a:lnTo>
                  <a:lnTo>
                    <a:pt x="2882" y="4330"/>
                  </a:lnTo>
                  <a:lnTo>
                    <a:pt x="2311" y="2882"/>
                  </a:lnTo>
                  <a:lnTo>
                    <a:pt x="1727" y="0"/>
                  </a:lnTo>
                  <a:close/>
                </a:path>
              </a:pathLst>
            </a:custGeom>
            <a:solidFill>
              <a:srgbClr val="A7473A"/>
            </a:solidFill>
          </p:spPr>
          <p:txBody>
            <a:bodyPr wrap="square" lIns="0" tIns="0" rIns="0" bIns="0" rtlCol="0"/>
            <a:lstStyle/>
            <a:p>
              <a:endParaRPr/>
            </a:p>
          </p:txBody>
        </p:sp>
        <p:sp>
          <p:nvSpPr>
            <p:cNvPr id="2455" name="object 2458">
              <a:extLst>
                <a:ext uri="{FF2B5EF4-FFF2-40B4-BE49-F238E27FC236}">
                  <a16:creationId xmlns:a16="http://schemas.microsoft.com/office/drawing/2014/main" id="{E556BB99-983F-3C2F-4120-45CD4129F08D}"/>
                </a:ext>
              </a:extLst>
            </p:cNvPr>
            <p:cNvSpPr/>
            <p:nvPr/>
          </p:nvSpPr>
          <p:spPr>
            <a:xfrm>
              <a:off x="5991298" y="2249300"/>
              <a:ext cx="1270" cy="3810"/>
            </a:xfrm>
            <a:custGeom>
              <a:avLst/>
              <a:gdLst/>
              <a:ahLst/>
              <a:cxnLst/>
              <a:rect l="l" t="t" r="r" b="b"/>
              <a:pathLst>
                <a:path w="1270" h="3810">
                  <a:moveTo>
                    <a:pt x="571" y="0"/>
                  </a:moveTo>
                  <a:lnTo>
                    <a:pt x="0" y="2311"/>
                  </a:lnTo>
                  <a:lnTo>
                    <a:pt x="0" y="3467"/>
                  </a:lnTo>
                  <a:lnTo>
                    <a:pt x="863" y="3467"/>
                  </a:lnTo>
                  <a:lnTo>
                    <a:pt x="863" y="584"/>
                  </a:lnTo>
                  <a:lnTo>
                    <a:pt x="571" y="292"/>
                  </a:lnTo>
                  <a:lnTo>
                    <a:pt x="571" y="0"/>
                  </a:lnTo>
                  <a:close/>
                </a:path>
              </a:pathLst>
            </a:custGeom>
            <a:solidFill>
              <a:srgbClr val="CDCFCE"/>
            </a:solidFill>
          </p:spPr>
          <p:txBody>
            <a:bodyPr wrap="square" lIns="0" tIns="0" rIns="0" bIns="0" rtlCol="0"/>
            <a:lstStyle/>
            <a:p>
              <a:endParaRPr/>
            </a:p>
          </p:txBody>
        </p:sp>
        <p:sp>
          <p:nvSpPr>
            <p:cNvPr id="2456" name="object 2459">
              <a:extLst>
                <a:ext uri="{FF2B5EF4-FFF2-40B4-BE49-F238E27FC236}">
                  <a16:creationId xmlns:a16="http://schemas.microsoft.com/office/drawing/2014/main" id="{55430417-77CF-AB73-F128-E5090A31282F}"/>
                </a:ext>
              </a:extLst>
            </p:cNvPr>
            <p:cNvSpPr/>
            <p:nvPr/>
          </p:nvSpPr>
          <p:spPr>
            <a:xfrm>
              <a:off x="5992164" y="2249885"/>
              <a:ext cx="1270" cy="3175"/>
            </a:xfrm>
            <a:custGeom>
              <a:avLst/>
              <a:gdLst/>
              <a:ahLst/>
              <a:cxnLst/>
              <a:rect l="l" t="t" r="r" b="b"/>
              <a:pathLst>
                <a:path w="1270" h="3175">
                  <a:moveTo>
                    <a:pt x="0" y="0"/>
                  </a:moveTo>
                  <a:lnTo>
                    <a:pt x="0" y="2882"/>
                  </a:lnTo>
                  <a:lnTo>
                    <a:pt x="1155" y="2882"/>
                  </a:lnTo>
                  <a:lnTo>
                    <a:pt x="571" y="1727"/>
                  </a:lnTo>
                  <a:lnTo>
                    <a:pt x="292" y="863"/>
                  </a:lnTo>
                  <a:lnTo>
                    <a:pt x="0" y="0"/>
                  </a:lnTo>
                  <a:close/>
                </a:path>
              </a:pathLst>
            </a:custGeom>
            <a:solidFill>
              <a:srgbClr val="707476"/>
            </a:solidFill>
          </p:spPr>
          <p:txBody>
            <a:bodyPr wrap="square" lIns="0" tIns="0" rIns="0" bIns="0" rtlCol="0"/>
            <a:lstStyle/>
            <a:p>
              <a:endParaRPr/>
            </a:p>
          </p:txBody>
        </p:sp>
        <p:sp>
          <p:nvSpPr>
            <p:cNvPr id="2457" name="object 2460">
              <a:extLst>
                <a:ext uri="{FF2B5EF4-FFF2-40B4-BE49-F238E27FC236}">
                  <a16:creationId xmlns:a16="http://schemas.microsoft.com/office/drawing/2014/main" id="{9A6AA97E-A7F7-9F80-0243-5017B3CD3CC1}"/>
                </a:ext>
              </a:extLst>
            </p:cNvPr>
            <p:cNvSpPr/>
            <p:nvPr/>
          </p:nvSpPr>
          <p:spPr>
            <a:xfrm>
              <a:off x="6169496" y="2249012"/>
              <a:ext cx="1270" cy="3175"/>
            </a:xfrm>
            <a:custGeom>
              <a:avLst/>
              <a:gdLst/>
              <a:ahLst/>
              <a:cxnLst/>
              <a:rect l="l" t="t" r="r" b="b"/>
              <a:pathLst>
                <a:path w="1270" h="3175">
                  <a:moveTo>
                    <a:pt x="863" y="0"/>
                  </a:moveTo>
                  <a:lnTo>
                    <a:pt x="0" y="0"/>
                  </a:lnTo>
                  <a:lnTo>
                    <a:pt x="292" y="863"/>
                  </a:lnTo>
                  <a:lnTo>
                    <a:pt x="571" y="1727"/>
                  </a:lnTo>
                  <a:lnTo>
                    <a:pt x="863" y="2882"/>
                  </a:lnTo>
                  <a:lnTo>
                    <a:pt x="863" y="0"/>
                  </a:lnTo>
                  <a:close/>
                </a:path>
              </a:pathLst>
            </a:custGeom>
            <a:solidFill>
              <a:srgbClr val="BABCBC"/>
            </a:solidFill>
          </p:spPr>
          <p:txBody>
            <a:bodyPr wrap="square" lIns="0" tIns="0" rIns="0" bIns="0" rtlCol="0"/>
            <a:lstStyle/>
            <a:p>
              <a:endParaRPr/>
            </a:p>
          </p:txBody>
        </p:sp>
        <p:sp>
          <p:nvSpPr>
            <p:cNvPr id="2458" name="object 2461">
              <a:extLst>
                <a:ext uri="{FF2B5EF4-FFF2-40B4-BE49-F238E27FC236}">
                  <a16:creationId xmlns:a16="http://schemas.microsoft.com/office/drawing/2014/main" id="{F6D92A8C-BBF5-BD5A-F252-F2E0E507CC12}"/>
                </a:ext>
              </a:extLst>
            </p:cNvPr>
            <p:cNvSpPr/>
            <p:nvPr/>
          </p:nvSpPr>
          <p:spPr>
            <a:xfrm>
              <a:off x="6370514" y="2215217"/>
              <a:ext cx="1905" cy="36830"/>
            </a:xfrm>
            <a:custGeom>
              <a:avLst/>
              <a:gdLst/>
              <a:ahLst/>
              <a:cxnLst/>
              <a:rect l="l" t="t" r="r" b="b"/>
              <a:pathLst>
                <a:path w="1904" h="36830">
                  <a:moveTo>
                    <a:pt x="1155" y="0"/>
                  </a:moveTo>
                  <a:lnTo>
                    <a:pt x="0" y="0"/>
                  </a:lnTo>
                  <a:lnTo>
                    <a:pt x="0" y="11556"/>
                  </a:lnTo>
                  <a:lnTo>
                    <a:pt x="571" y="28308"/>
                  </a:lnTo>
                  <a:lnTo>
                    <a:pt x="1155" y="36690"/>
                  </a:lnTo>
                  <a:lnTo>
                    <a:pt x="1190" y="22712"/>
                  </a:lnTo>
                  <a:lnTo>
                    <a:pt x="1435" y="9245"/>
                  </a:lnTo>
                  <a:lnTo>
                    <a:pt x="1155" y="6362"/>
                  </a:lnTo>
                  <a:lnTo>
                    <a:pt x="1155" y="0"/>
                  </a:lnTo>
                  <a:close/>
                </a:path>
              </a:pathLst>
            </a:custGeom>
            <a:solidFill>
              <a:srgbClr val="A64E3C"/>
            </a:solidFill>
          </p:spPr>
          <p:txBody>
            <a:bodyPr wrap="square" lIns="0" tIns="0" rIns="0" bIns="0" rtlCol="0"/>
            <a:lstStyle/>
            <a:p>
              <a:endParaRPr/>
            </a:p>
          </p:txBody>
        </p:sp>
        <p:sp>
          <p:nvSpPr>
            <p:cNvPr id="2459" name="object 2462">
              <a:extLst>
                <a:ext uri="{FF2B5EF4-FFF2-40B4-BE49-F238E27FC236}">
                  <a16:creationId xmlns:a16="http://schemas.microsoft.com/office/drawing/2014/main" id="{F329A6AA-05D8-BEFE-4F25-BD896FBD846F}"/>
                </a:ext>
              </a:extLst>
            </p:cNvPr>
            <p:cNvSpPr/>
            <p:nvPr/>
          </p:nvSpPr>
          <p:spPr>
            <a:xfrm>
              <a:off x="6286753" y="2246122"/>
              <a:ext cx="1270" cy="5080"/>
            </a:xfrm>
            <a:custGeom>
              <a:avLst/>
              <a:gdLst/>
              <a:ahLst/>
              <a:cxnLst/>
              <a:rect l="l" t="t" r="r" b="b"/>
              <a:pathLst>
                <a:path w="1270" h="5080">
                  <a:moveTo>
                    <a:pt x="1155" y="0"/>
                  </a:moveTo>
                  <a:lnTo>
                    <a:pt x="0" y="0"/>
                  </a:lnTo>
                  <a:lnTo>
                    <a:pt x="0" y="4622"/>
                  </a:lnTo>
                  <a:lnTo>
                    <a:pt x="1155" y="4622"/>
                  </a:lnTo>
                  <a:lnTo>
                    <a:pt x="1155" y="0"/>
                  </a:lnTo>
                  <a:close/>
                </a:path>
              </a:pathLst>
            </a:custGeom>
            <a:solidFill>
              <a:srgbClr val="EFD5CC"/>
            </a:solidFill>
          </p:spPr>
          <p:txBody>
            <a:bodyPr wrap="square" lIns="0" tIns="0" rIns="0" bIns="0" rtlCol="0"/>
            <a:lstStyle/>
            <a:p>
              <a:endParaRPr/>
            </a:p>
          </p:txBody>
        </p:sp>
        <p:sp>
          <p:nvSpPr>
            <p:cNvPr id="2460" name="object 2463">
              <a:extLst>
                <a:ext uri="{FF2B5EF4-FFF2-40B4-BE49-F238E27FC236}">
                  <a16:creationId xmlns:a16="http://schemas.microsoft.com/office/drawing/2014/main" id="{CC06D32C-4B30-122D-070C-A8B5AF67A516}"/>
                </a:ext>
              </a:extLst>
            </p:cNvPr>
            <p:cNvSpPr/>
            <p:nvPr/>
          </p:nvSpPr>
          <p:spPr>
            <a:xfrm>
              <a:off x="6371666" y="2225333"/>
              <a:ext cx="1270" cy="26034"/>
            </a:xfrm>
            <a:custGeom>
              <a:avLst/>
              <a:gdLst/>
              <a:ahLst/>
              <a:cxnLst/>
              <a:rect l="l" t="t" r="r" b="b"/>
              <a:pathLst>
                <a:path w="1270" h="26035">
                  <a:moveTo>
                    <a:pt x="292" y="0"/>
                  </a:moveTo>
                  <a:lnTo>
                    <a:pt x="123" y="6283"/>
                  </a:lnTo>
                  <a:lnTo>
                    <a:pt x="36" y="12596"/>
                  </a:lnTo>
                  <a:lnTo>
                    <a:pt x="0" y="25412"/>
                  </a:lnTo>
                  <a:lnTo>
                    <a:pt x="876" y="25412"/>
                  </a:lnTo>
                  <a:lnTo>
                    <a:pt x="876" y="4330"/>
                  </a:lnTo>
                  <a:lnTo>
                    <a:pt x="292" y="1435"/>
                  </a:lnTo>
                  <a:lnTo>
                    <a:pt x="292" y="0"/>
                  </a:lnTo>
                  <a:close/>
                </a:path>
              </a:pathLst>
            </a:custGeom>
            <a:solidFill>
              <a:srgbClr val="9A9D95"/>
            </a:solidFill>
          </p:spPr>
          <p:txBody>
            <a:bodyPr wrap="square" lIns="0" tIns="0" rIns="0" bIns="0" rtlCol="0"/>
            <a:lstStyle/>
            <a:p>
              <a:endParaRPr/>
            </a:p>
          </p:txBody>
        </p:sp>
        <p:sp>
          <p:nvSpPr>
            <p:cNvPr id="2461" name="object 2464">
              <a:extLst>
                <a:ext uri="{FF2B5EF4-FFF2-40B4-BE49-F238E27FC236}">
                  <a16:creationId xmlns:a16="http://schemas.microsoft.com/office/drawing/2014/main" id="{25D53B03-AA4F-348C-889B-B21A7B603675}"/>
                </a:ext>
              </a:extLst>
            </p:cNvPr>
            <p:cNvSpPr/>
            <p:nvPr/>
          </p:nvSpPr>
          <p:spPr>
            <a:xfrm>
              <a:off x="6517805" y="2247862"/>
              <a:ext cx="1270" cy="3175"/>
            </a:xfrm>
            <a:custGeom>
              <a:avLst/>
              <a:gdLst/>
              <a:ahLst/>
              <a:cxnLst/>
              <a:rect l="l" t="t" r="r" b="b"/>
              <a:pathLst>
                <a:path w="1270" h="3175">
                  <a:moveTo>
                    <a:pt x="1155" y="0"/>
                  </a:moveTo>
                  <a:lnTo>
                    <a:pt x="0" y="0"/>
                  </a:lnTo>
                  <a:lnTo>
                    <a:pt x="0" y="2882"/>
                  </a:lnTo>
                  <a:lnTo>
                    <a:pt x="1155" y="2882"/>
                  </a:lnTo>
                  <a:lnTo>
                    <a:pt x="1155" y="0"/>
                  </a:lnTo>
                  <a:close/>
                </a:path>
              </a:pathLst>
            </a:custGeom>
            <a:solidFill>
              <a:srgbClr val="919495"/>
            </a:solidFill>
          </p:spPr>
          <p:txBody>
            <a:bodyPr wrap="square" lIns="0" tIns="0" rIns="0" bIns="0" rtlCol="0"/>
            <a:lstStyle/>
            <a:p>
              <a:endParaRPr/>
            </a:p>
          </p:txBody>
        </p:sp>
        <p:sp>
          <p:nvSpPr>
            <p:cNvPr id="2462" name="object 2465">
              <a:extLst>
                <a:ext uri="{FF2B5EF4-FFF2-40B4-BE49-F238E27FC236}">
                  <a16:creationId xmlns:a16="http://schemas.microsoft.com/office/drawing/2014/main" id="{7233CAF4-726E-14B3-512C-F9B55CEC6F8C}"/>
                </a:ext>
              </a:extLst>
            </p:cNvPr>
            <p:cNvSpPr/>
            <p:nvPr/>
          </p:nvSpPr>
          <p:spPr>
            <a:xfrm>
              <a:off x="6294554" y="2239200"/>
              <a:ext cx="2540" cy="10795"/>
            </a:xfrm>
            <a:custGeom>
              <a:avLst/>
              <a:gdLst/>
              <a:ahLst/>
              <a:cxnLst/>
              <a:rect l="l" t="t" r="r" b="b"/>
              <a:pathLst>
                <a:path w="2539" h="10794">
                  <a:moveTo>
                    <a:pt x="2019" y="0"/>
                  </a:moveTo>
                  <a:lnTo>
                    <a:pt x="863" y="0"/>
                  </a:lnTo>
                  <a:lnTo>
                    <a:pt x="584" y="1435"/>
                  </a:lnTo>
                  <a:lnTo>
                    <a:pt x="279" y="3175"/>
                  </a:lnTo>
                  <a:lnTo>
                    <a:pt x="0" y="4902"/>
                  </a:lnTo>
                  <a:lnTo>
                    <a:pt x="0" y="10680"/>
                  </a:lnTo>
                  <a:lnTo>
                    <a:pt x="863" y="10680"/>
                  </a:lnTo>
                  <a:lnTo>
                    <a:pt x="1155" y="6921"/>
                  </a:lnTo>
                  <a:lnTo>
                    <a:pt x="1447" y="3454"/>
                  </a:lnTo>
                  <a:lnTo>
                    <a:pt x="2019" y="0"/>
                  </a:lnTo>
                  <a:close/>
                </a:path>
              </a:pathLst>
            </a:custGeom>
            <a:solidFill>
              <a:srgbClr val="DC8772"/>
            </a:solidFill>
          </p:spPr>
          <p:txBody>
            <a:bodyPr wrap="square" lIns="0" tIns="0" rIns="0" bIns="0" rtlCol="0"/>
            <a:lstStyle/>
            <a:p>
              <a:endParaRPr/>
            </a:p>
          </p:txBody>
        </p:sp>
        <p:sp>
          <p:nvSpPr>
            <p:cNvPr id="2463" name="object 2466">
              <a:extLst>
                <a:ext uri="{FF2B5EF4-FFF2-40B4-BE49-F238E27FC236}">
                  <a16:creationId xmlns:a16="http://schemas.microsoft.com/office/drawing/2014/main" id="{8EAED059-97BD-E024-4A61-6F64CC421675}"/>
                </a:ext>
              </a:extLst>
            </p:cNvPr>
            <p:cNvSpPr/>
            <p:nvPr/>
          </p:nvSpPr>
          <p:spPr>
            <a:xfrm>
              <a:off x="6169496" y="2244681"/>
              <a:ext cx="1270" cy="4445"/>
            </a:xfrm>
            <a:custGeom>
              <a:avLst/>
              <a:gdLst/>
              <a:ahLst/>
              <a:cxnLst/>
              <a:rect l="l" t="t" r="r" b="b"/>
              <a:pathLst>
                <a:path w="1270" h="4444">
                  <a:moveTo>
                    <a:pt x="292" y="0"/>
                  </a:moveTo>
                  <a:lnTo>
                    <a:pt x="0" y="1447"/>
                  </a:lnTo>
                  <a:lnTo>
                    <a:pt x="0" y="4330"/>
                  </a:lnTo>
                  <a:lnTo>
                    <a:pt x="863" y="4330"/>
                  </a:lnTo>
                  <a:lnTo>
                    <a:pt x="571" y="2882"/>
                  </a:lnTo>
                  <a:lnTo>
                    <a:pt x="292" y="1447"/>
                  </a:lnTo>
                  <a:lnTo>
                    <a:pt x="292" y="0"/>
                  </a:lnTo>
                  <a:close/>
                </a:path>
              </a:pathLst>
            </a:custGeom>
            <a:solidFill>
              <a:srgbClr val="B0B3B3"/>
            </a:solidFill>
          </p:spPr>
          <p:txBody>
            <a:bodyPr wrap="square" lIns="0" tIns="0" rIns="0" bIns="0" rtlCol="0"/>
            <a:lstStyle/>
            <a:p>
              <a:endParaRPr/>
            </a:p>
          </p:txBody>
        </p:sp>
        <p:sp>
          <p:nvSpPr>
            <p:cNvPr id="2464" name="object 2467">
              <a:extLst>
                <a:ext uri="{FF2B5EF4-FFF2-40B4-BE49-F238E27FC236}">
                  <a16:creationId xmlns:a16="http://schemas.microsoft.com/office/drawing/2014/main" id="{3F73FAFD-314E-3DE5-F2F9-51CBFC796363}"/>
                </a:ext>
              </a:extLst>
            </p:cNvPr>
            <p:cNvSpPr/>
            <p:nvPr/>
          </p:nvSpPr>
          <p:spPr>
            <a:xfrm>
              <a:off x="6269431" y="2246134"/>
              <a:ext cx="1270" cy="3175"/>
            </a:xfrm>
            <a:custGeom>
              <a:avLst/>
              <a:gdLst/>
              <a:ahLst/>
              <a:cxnLst/>
              <a:rect l="l" t="t" r="r" b="b"/>
              <a:pathLst>
                <a:path w="1270" h="3175">
                  <a:moveTo>
                    <a:pt x="1155" y="0"/>
                  </a:moveTo>
                  <a:lnTo>
                    <a:pt x="0" y="0"/>
                  </a:lnTo>
                  <a:lnTo>
                    <a:pt x="0" y="2882"/>
                  </a:lnTo>
                  <a:lnTo>
                    <a:pt x="1155" y="2882"/>
                  </a:lnTo>
                  <a:lnTo>
                    <a:pt x="1155" y="0"/>
                  </a:lnTo>
                  <a:close/>
                </a:path>
              </a:pathLst>
            </a:custGeom>
            <a:solidFill>
              <a:srgbClr val="EFD5CC"/>
            </a:solidFill>
          </p:spPr>
          <p:txBody>
            <a:bodyPr wrap="square" lIns="0" tIns="0" rIns="0" bIns="0" rtlCol="0"/>
            <a:lstStyle/>
            <a:p>
              <a:endParaRPr/>
            </a:p>
          </p:txBody>
        </p:sp>
        <p:sp>
          <p:nvSpPr>
            <p:cNvPr id="2465" name="object 2468">
              <a:extLst>
                <a:ext uri="{FF2B5EF4-FFF2-40B4-BE49-F238E27FC236}">
                  <a16:creationId xmlns:a16="http://schemas.microsoft.com/office/drawing/2014/main" id="{754D2B29-D2BC-048C-D520-E4005DBD2E11}"/>
                </a:ext>
              </a:extLst>
            </p:cNvPr>
            <p:cNvSpPr/>
            <p:nvPr/>
          </p:nvSpPr>
          <p:spPr>
            <a:xfrm>
              <a:off x="6388996" y="2246129"/>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919495"/>
            </a:solidFill>
          </p:spPr>
          <p:txBody>
            <a:bodyPr wrap="square" lIns="0" tIns="0" rIns="0" bIns="0" rtlCol="0"/>
            <a:lstStyle/>
            <a:p>
              <a:endParaRPr/>
            </a:p>
          </p:txBody>
        </p:sp>
        <p:sp>
          <p:nvSpPr>
            <p:cNvPr id="2466" name="object 2469">
              <a:extLst>
                <a:ext uri="{FF2B5EF4-FFF2-40B4-BE49-F238E27FC236}">
                  <a16:creationId xmlns:a16="http://schemas.microsoft.com/office/drawing/2014/main" id="{62F07B00-0B4C-7CBF-65B0-836BB56BA87D}"/>
                </a:ext>
              </a:extLst>
            </p:cNvPr>
            <p:cNvSpPr/>
            <p:nvPr/>
          </p:nvSpPr>
          <p:spPr>
            <a:xfrm>
              <a:off x="6167299" y="2151389"/>
              <a:ext cx="9525" cy="96520"/>
            </a:xfrm>
            <a:custGeom>
              <a:avLst/>
              <a:gdLst/>
              <a:ahLst/>
              <a:cxnLst/>
              <a:rect l="l" t="t" r="r" b="b"/>
              <a:pathLst>
                <a:path w="9525" h="96519">
                  <a:moveTo>
                    <a:pt x="2489" y="0"/>
                  </a:moveTo>
                  <a:lnTo>
                    <a:pt x="177" y="0"/>
                  </a:lnTo>
                  <a:lnTo>
                    <a:pt x="0" y="26360"/>
                  </a:lnTo>
                  <a:lnTo>
                    <a:pt x="952" y="39971"/>
                  </a:lnTo>
                  <a:lnTo>
                    <a:pt x="3936" y="49682"/>
                  </a:lnTo>
                  <a:lnTo>
                    <a:pt x="3352" y="49974"/>
                  </a:lnTo>
                  <a:lnTo>
                    <a:pt x="2197" y="51130"/>
                  </a:lnTo>
                  <a:lnTo>
                    <a:pt x="5956" y="90690"/>
                  </a:lnTo>
                  <a:lnTo>
                    <a:pt x="7975" y="90690"/>
                  </a:lnTo>
                  <a:lnTo>
                    <a:pt x="7391" y="92430"/>
                  </a:lnTo>
                  <a:lnTo>
                    <a:pt x="6819" y="96469"/>
                  </a:lnTo>
                  <a:lnTo>
                    <a:pt x="9423" y="90398"/>
                  </a:lnTo>
                  <a:lnTo>
                    <a:pt x="7975" y="88963"/>
                  </a:lnTo>
                  <a:lnTo>
                    <a:pt x="8013" y="66858"/>
                  </a:lnTo>
                  <a:lnTo>
                    <a:pt x="6532" y="44481"/>
                  </a:lnTo>
                  <a:lnTo>
                    <a:pt x="2489" y="0"/>
                  </a:lnTo>
                  <a:close/>
                </a:path>
              </a:pathLst>
            </a:custGeom>
            <a:solidFill>
              <a:srgbClr val="707476"/>
            </a:solidFill>
          </p:spPr>
          <p:txBody>
            <a:bodyPr wrap="square" lIns="0" tIns="0" rIns="0" bIns="0" rtlCol="0"/>
            <a:lstStyle/>
            <a:p>
              <a:endParaRPr/>
            </a:p>
          </p:txBody>
        </p:sp>
        <p:sp>
          <p:nvSpPr>
            <p:cNvPr id="2467" name="object 2470">
              <a:extLst>
                <a:ext uri="{FF2B5EF4-FFF2-40B4-BE49-F238E27FC236}">
                  <a16:creationId xmlns:a16="http://schemas.microsoft.com/office/drawing/2014/main" id="{4698E877-23A7-292A-CC9B-6B7609AE9BF4}"/>
                </a:ext>
              </a:extLst>
            </p:cNvPr>
            <p:cNvSpPr/>
            <p:nvPr/>
          </p:nvSpPr>
          <p:spPr>
            <a:xfrm>
              <a:off x="6293677" y="2246125"/>
              <a:ext cx="1270" cy="1905"/>
            </a:xfrm>
            <a:custGeom>
              <a:avLst/>
              <a:gdLst/>
              <a:ahLst/>
              <a:cxnLst/>
              <a:rect l="l" t="t" r="r" b="b"/>
              <a:pathLst>
                <a:path w="1270" h="1905">
                  <a:moveTo>
                    <a:pt x="876" y="0"/>
                  </a:moveTo>
                  <a:lnTo>
                    <a:pt x="0" y="0"/>
                  </a:lnTo>
                  <a:lnTo>
                    <a:pt x="0" y="1727"/>
                  </a:lnTo>
                  <a:lnTo>
                    <a:pt x="876" y="1727"/>
                  </a:lnTo>
                  <a:lnTo>
                    <a:pt x="876" y="0"/>
                  </a:lnTo>
                  <a:close/>
                </a:path>
              </a:pathLst>
            </a:custGeom>
            <a:solidFill>
              <a:srgbClr val="CB8F83"/>
            </a:solidFill>
          </p:spPr>
          <p:txBody>
            <a:bodyPr wrap="square" lIns="0" tIns="0" rIns="0" bIns="0" rtlCol="0"/>
            <a:lstStyle/>
            <a:p>
              <a:endParaRPr/>
            </a:p>
          </p:txBody>
        </p:sp>
        <p:sp>
          <p:nvSpPr>
            <p:cNvPr id="2468" name="object 2471">
              <a:extLst>
                <a:ext uri="{FF2B5EF4-FFF2-40B4-BE49-F238E27FC236}">
                  <a16:creationId xmlns:a16="http://schemas.microsoft.com/office/drawing/2014/main" id="{B07941F4-6F9E-A1BB-FA41-F60843C30180}"/>
                </a:ext>
              </a:extLst>
            </p:cNvPr>
            <p:cNvSpPr/>
            <p:nvPr/>
          </p:nvSpPr>
          <p:spPr>
            <a:xfrm>
              <a:off x="6517805" y="2244102"/>
              <a:ext cx="1270" cy="3810"/>
            </a:xfrm>
            <a:custGeom>
              <a:avLst/>
              <a:gdLst/>
              <a:ahLst/>
              <a:cxnLst/>
              <a:rect l="l" t="t" r="r" b="b"/>
              <a:pathLst>
                <a:path w="1270" h="3810">
                  <a:moveTo>
                    <a:pt x="1155" y="0"/>
                  </a:moveTo>
                  <a:lnTo>
                    <a:pt x="0" y="0"/>
                  </a:lnTo>
                  <a:lnTo>
                    <a:pt x="0" y="3759"/>
                  </a:lnTo>
                  <a:lnTo>
                    <a:pt x="1155" y="3759"/>
                  </a:lnTo>
                  <a:lnTo>
                    <a:pt x="1155" y="0"/>
                  </a:lnTo>
                  <a:close/>
                </a:path>
              </a:pathLst>
            </a:custGeom>
            <a:solidFill>
              <a:srgbClr val="797D7E"/>
            </a:solidFill>
          </p:spPr>
          <p:txBody>
            <a:bodyPr wrap="square" lIns="0" tIns="0" rIns="0" bIns="0" rtlCol="0"/>
            <a:lstStyle/>
            <a:p>
              <a:endParaRPr/>
            </a:p>
          </p:txBody>
        </p:sp>
        <p:sp>
          <p:nvSpPr>
            <p:cNvPr id="2469" name="object 2472">
              <a:extLst>
                <a:ext uri="{FF2B5EF4-FFF2-40B4-BE49-F238E27FC236}">
                  <a16:creationId xmlns:a16="http://schemas.microsoft.com/office/drawing/2014/main" id="{18BFC348-5F14-5F34-F2EA-4765E259C202}"/>
                </a:ext>
              </a:extLst>
            </p:cNvPr>
            <p:cNvSpPr/>
            <p:nvPr/>
          </p:nvSpPr>
          <p:spPr>
            <a:xfrm>
              <a:off x="6261916" y="2240349"/>
              <a:ext cx="1270" cy="6985"/>
            </a:xfrm>
            <a:custGeom>
              <a:avLst/>
              <a:gdLst/>
              <a:ahLst/>
              <a:cxnLst/>
              <a:rect l="l" t="t" r="r" b="b"/>
              <a:pathLst>
                <a:path w="1270" h="6985">
                  <a:moveTo>
                    <a:pt x="0" y="0"/>
                  </a:moveTo>
                  <a:lnTo>
                    <a:pt x="0" y="6642"/>
                  </a:lnTo>
                  <a:lnTo>
                    <a:pt x="863" y="6642"/>
                  </a:lnTo>
                  <a:lnTo>
                    <a:pt x="292" y="2019"/>
                  </a:lnTo>
                  <a:lnTo>
                    <a:pt x="0" y="0"/>
                  </a:lnTo>
                  <a:close/>
                </a:path>
              </a:pathLst>
            </a:custGeom>
            <a:solidFill>
              <a:srgbClr val="C77662"/>
            </a:solidFill>
          </p:spPr>
          <p:txBody>
            <a:bodyPr wrap="square" lIns="0" tIns="0" rIns="0" bIns="0" rtlCol="0"/>
            <a:lstStyle/>
            <a:p>
              <a:endParaRPr/>
            </a:p>
          </p:txBody>
        </p:sp>
        <p:sp>
          <p:nvSpPr>
            <p:cNvPr id="2470" name="object 2473">
              <a:extLst>
                <a:ext uri="{FF2B5EF4-FFF2-40B4-BE49-F238E27FC236}">
                  <a16:creationId xmlns:a16="http://schemas.microsoft.com/office/drawing/2014/main" id="{A071CDBA-0E3B-D9FF-3EB6-6248DC87DB10}"/>
                </a:ext>
              </a:extLst>
            </p:cNvPr>
            <p:cNvSpPr/>
            <p:nvPr/>
          </p:nvSpPr>
          <p:spPr>
            <a:xfrm>
              <a:off x="6278385" y="2112111"/>
              <a:ext cx="11430" cy="135255"/>
            </a:xfrm>
            <a:custGeom>
              <a:avLst/>
              <a:gdLst/>
              <a:ahLst/>
              <a:cxnLst/>
              <a:rect l="l" t="t" r="r" b="b"/>
              <a:pathLst>
                <a:path w="11429" h="135255">
                  <a:moveTo>
                    <a:pt x="1727" y="0"/>
                  </a:moveTo>
                  <a:lnTo>
                    <a:pt x="1727" y="19354"/>
                  </a:lnTo>
                  <a:lnTo>
                    <a:pt x="1142" y="19354"/>
                  </a:lnTo>
                  <a:lnTo>
                    <a:pt x="0" y="19926"/>
                  </a:lnTo>
                  <a:lnTo>
                    <a:pt x="6057" y="67005"/>
                  </a:lnTo>
                  <a:lnTo>
                    <a:pt x="8509" y="103903"/>
                  </a:lnTo>
                  <a:lnTo>
                    <a:pt x="8654" y="109651"/>
                  </a:lnTo>
                  <a:lnTo>
                    <a:pt x="8369" y="112636"/>
                  </a:lnTo>
                  <a:lnTo>
                    <a:pt x="8940" y="125349"/>
                  </a:lnTo>
                  <a:lnTo>
                    <a:pt x="9525" y="131991"/>
                  </a:lnTo>
                  <a:lnTo>
                    <a:pt x="10401" y="131991"/>
                  </a:lnTo>
                  <a:lnTo>
                    <a:pt x="10401" y="134874"/>
                  </a:lnTo>
                  <a:lnTo>
                    <a:pt x="11252" y="134874"/>
                  </a:lnTo>
                  <a:lnTo>
                    <a:pt x="9726" y="101214"/>
                  </a:lnTo>
                  <a:lnTo>
                    <a:pt x="7466" y="67441"/>
                  </a:lnTo>
                  <a:lnTo>
                    <a:pt x="1727" y="0"/>
                  </a:lnTo>
                  <a:close/>
                </a:path>
              </a:pathLst>
            </a:custGeom>
            <a:solidFill>
              <a:srgbClr val="E2BEB2"/>
            </a:solidFill>
          </p:spPr>
          <p:txBody>
            <a:bodyPr wrap="square" lIns="0" tIns="0" rIns="0" bIns="0" rtlCol="0"/>
            <a:lstStyle/>
            <a:p>
              <a:endParaRPr/>
            </a:p>
          </p:txBody>
        </p:sp>
        <p:sp>
          <p:nvSpPr>
            <p:cNvPr id="2471" name="object 2474">
              <a:extLst>
                <a:ext uri="{FF2B5EF4-FFF2-40B4-BE49-F238E27FC236}">
                  <a16:creationId xmlns:a16="http://schemas.microsoft.com/office/drawing/2014/main" id="{72CF2113-9514-04A7-E995-D0C0894EB3F0}"/>
                </a:ext>
              </a:extLst>
            </p:cNvPr>
            <p:cNvSpPr/>
            <p:nvPr/>
          </p:nvSpPr>
          <p:spPr>
            <a:xfrm>
              <a:off x="6260760" y="2240351"/>
              <a:ext cx="1270" cy="6350"/>
            </a:xfrm>
            <a:custGeom>
              <a:avLst/>
              <a:gdLst/>
              <a:ahLst/>
              <a:cxnLst/>
              <a:rect l="l" t="t" r="r" b="b"/>
              <a:pathLst>
                <a:path w="1270" h="6350">
                  <a:moveTo>
                    <a:pt x="1155" y="0"/>
                  </a:moveTo>
                  <a:lnTo>
                    <a:pt x="0" y="0"/>
                  </a:lnTo>
                  <a:lnTo>
                    <a:pt x="292" y="1727"/>
                  </a:lnTo>
                  <a:lnTo>
                    <a:pt x="571" y="3759"/>
                  </a:lnTo>
                  <a:lnTo>
                    <a:pt x="1155" y="5778"/>
                  </a:lnTo>
                  <a:lnTo>
                    <a:pt x="1155" y="0"/>
                  </a:lnTo>
                  <a:close/>
                </a:path>
              </a:pathLst>
            </a:custGeom>
            <a:solidFill>
              <a:srgbClr val="C56853"/>
            </a:solidFill>
          </p:spPr>
          <p:txBody>
            <a:bodyPr wrap="square" lIns="0" tIns="0" rIns="0" bIns="0" rtlCol="0"/>
            <a:lstStyle/>
            <a:p>
              <a:endParaRPr/>
            </a:p>
          </p:txBody>
        </p:sp>
        <p:sp>
          <p:nvSpPr>
            <p:cNvPr id="2472" name="object 2475">
              <a:extLst>
                <a:ext uri="{FF2B5EF4-FFF2-40B4-BE49-F238E27FC236}">
                  <a16:creationId xmlns:a16="http://schemas.microsoft.com/office/drawing/2014/main" id="{16185421-CD2E-B788-1BF3-D11E36D32C19}"/>
                </a:ext>
              </a:extLst>
            </p:cNvPr>
            <p:cNvSpPr/>
            <p:nvPr/>
          </p:nvSpPr>
          <p:spPr>
            <a:xfrm>
              <a:off x="6254991" y="2242083"/>
              <a:ext cx="1270" cy="3175"/>
            </a:xfrm>
            <a:custGeom>
              <a:avLst/>
              <a:gdLst/>
              <a:ahLst/>
              <a:cxnLst/>
              <a:rect l="l" t="t" r="r" b="b"/>
              <a:pathLst>
                <a:path w="1270" h="3175">
                  <a:moveTo>
                    <a:pt x="1155" y="0"/>
                  </a:moveTo>
                  <a:lnTo>
                    <a:pt x="0" y="0"/>
                  </a:lnTo>
                  <a:lnTo>
                    <a:pt x="0" y="2882"/>
                  </a:lnTo>
                  <a:lnTo>
                    <a:pt x="1155" y="2882"/>
                  </a:lnTo>
                  <a:lnTo>
                    <a:pt x="1155" y="0"/>
                  </a:lnTo>
                  <a:close/>
                </a:path>
              </a:pathLst>
            </a:custGeom>
            <a:solidFill>
              <a:srgbClr val="A7473A"/>
            </a:solidFill>
          </p:spPr>
          <p:txBody>
            <a:bodyPr wrap="square" lIns="0" tIns="0" rIns="0" bIns="0" rtlCol="0"/>
            <a:lstStyle/>
            <a:p>
              <a:endParaRPr/>
            </a:p>
          </p:txBody>
        </p:sp>
        <p:sp>
          <p:nvSpPr>
            <p:cNvPr id="2473" name="object 2476">
              <a:extLst>
                <a:ext uri="{FF2B5EF4-FFF2-40B4-BE49-F238E27FC236}">
                  <a16:creationId xmlns:a16="http://schemas.microsoft.com/office/drawing/2014/main" id="{82844BEC-D822-C66D-C5CA-47E4CCDF7ECB}"/>
                </a:ext>
              </a:extLst>
            </p:cNvPr>
            <p:cNvSpPr/>
            <p:nvPr/>
          </p:nvSpPr>
          <p:spPr>
            <a:xfrm>
              <a:off x="6285028" y="2223890"/>
              <a:ext cx="3175" cy="20955"/>
            </a:xfrm>
            <a:custGeom>
              <a:avLst/>
              <a:gdLst/>
              <a:ahLst/>
              <a:cxnLst/>
              <a:rect l="l" t="t" r="r" b="b"/>
              <a:pathLst>
                <a:path w="3175" h="20955">
                  <a:moveTo>
                    <a:pt x="0" y="0"/>
                  </a:moveTo>
                  <a:lnTo>
                    <a:pt x="1727" y="20497"/>
                  </a:lnTo>
                  <a:lnTo>
                    <a:pt x="2019" y="20218"/>
                  </a:lnTo>
                  <a:lnTo>
                    <a:pt x="2882" y="20218"/>
                  </a:lnTo>
                  <a:lnTo>
                    <a:pt x="2311" y="13576"/>
                  </a:lnTo>
                  <a:lnTo>
                    <a:pt x="1727" y="863"/>
                  </a:lnTo>
                  <a:lnTo>
                    <a:pt x="0" y="0"/>
                  </a:lnTo>
                  <a:close/>
                </a:path>
              </a:pathLst>
            </a:custGeom>
            <a:solidFill>
              <a:srgbClr val="EFD5CC"/>
            </a:solidFill>
          </p:spPr>
          <p:txBody>
            <a:bodyPr wrap="square" lIns="0" tIns="0" rIns="0" bIns="0" rtlCol="0"/>
            <a:lstStyle/>
            <a:p>
              <a:endParaRPr/>
            </a:p>
          </p:txBody>
        </p:sp>
        <p:sp>
          <p:nvSpPr>
            <p:cNvPr id="2474" name="object 2477">
              <a:extLst>
                <a:ext uri="{FF2B5EF4-FFF2-40B4-BE49-F238E27FC236}">
                  <a16:creationId xmlns:a16="http://schemas.microsoft.com/office/drawing/2014/main" id="{EF670DAE-F028-78DC-2D0C-F7F3B50C68BC}"/>
                </a:ext>
              </a:extLst>
            </p:cNvPr>
            <p:cNvSpPr/>
            <p:nvPr/>
          </p:nvSpPr>
          <p:spPr>
            <a:xfrm>
              <a:off x="6293677" y="2239195"/>
              <a:ext cx="1905" cy="5080"/>
            </a:xfrm>
            <a:custGeom>
              <a:avLst/>
              <a:gdLst/>
              <a:ahLst/>
              <a:cxnLst/>
              <a:rect l="l" t="t" r="r" b="b"/>
              <a:pathLst>
                <a:path w="1904" h="5080">
                  <a:moveTo>
                    <a:pt x="1739" y="0"/>
                  </a:moveTo>
                  <a:lnTo>
                    <a:pt x="876" y="0"/>
                  </a:lnTo>
                  <a:lnTo>
                    <a:pt x="0" y="0"/>
                  </a:lnTo>
                  <a:lnTo>
                    <a:pt x="0" y="4914"/>
                  </a:lnTo>
                  <a:lnTo>
                    <a:pt x="876" y="4914"/>
                  </a:lnTo>
                  <a:lnTo>
                    <a:pt x="1155" y="3175"/>
                  </a:lnTo>
                  <a:lnTo>
                    <a:pt x="1460" y="1447"/>
                  </a:lnTo>
                  <a:lnTo>
                    <a:pt x="1739" y="0"/>
                  </a:lnTo>
                  <a:close/>
                </a:path>
              </a:pathLst>
            </a:custGeom>
            <a:solidFill>
              <a:srgbClr val="CB8F83"/>
            </a:solidFill>
          </p:spPr>
          <p:txBody>
            <a:bodyPr wrap="square" lIns="0" tIns="0" rIns="0" bIns="0" rtlCol="0"/>
            <a:lstStyle/>
            <a:p>
              <a:endParaRPr/>
            </a:p>
          </p:txBody>
        </p:sp>
        <p:sp>
          <p:nvSpPr>
            <p:cNvPr id="2475" name="object 2478">
              <a:extLst>
                <a:ext uri="{FF2B5EF4-FFF2-40B4-BE49-F238E27FC236}">
                  <a16:creationId xmlns:a16="http://schemas.microsoft.com/office/drawing/2014/main" id="{26717389-2F1C-4CFA-9C08-56EFFA189A5F}"/>
                </a:ext>
              </a:extLst>
            </p:cNvPr>
            <p:cNvSpPr/>
            <p:nvPr/>
          </p:nvSpPr>
          <p:spPr>
            <a:xfrm>
              <a:off x="6517805" y="2241219"/>
              <a:ext cx="1270" cy="3175"/>
            </a:xfrm>
            <a:custGeom>
              <a:avLst/>
              <a:gdLst/>
              <a:ahLst/>
              <a:cxnLst/>
              <a:rect l="l" t="t" r="r" b="b"/>
              <a:pathLst>
                <a:path w="1270" h="3175">
                  <a:moveTo>
                    <a:pt x="0" y="0"/>
                  </a:moveTo>
                  <a:lnTo>
                    <a:pt x="0" y="2882"/>
                  </a:lnTo>
                  <a:lnTo>
                    <a:pt x="1155" y="2882"/>
                  </a:lnTo>
                  <a:lnTo>
                    <a:pt x="584" y="1727"/>
                  </a:lnTo>
                  <a:lnTo>
                    <a:pt x="0" y="0"/>
                  </a:lnTo>
                  <a:close/>
                </a:path>
              </a:pathLst>
            </a:custGeom>
            <a:solidFill>
              <a:srgbClr val="707476"/>
            </a:solidFill>
          </p:spPr>
          <p:txBody>
            <a:bodyPr wrap="square" lIns="0" tIns="0" rIns="0" bIns="0" rtlCol="0"/>
            <a:lstStyle/>
            <a:p>
              <a:endParaRPr/>
            </a:p>
          </p:txBody>
        </p:sp>
        <p:sp>
          <p:nvSpPr>
            <p:cNvPr id="2476" name="object 2479">
              <a:extLst>
                <a:ext uri="{FF2B5EF4-FFF2-40B4-BE49-F238E27FC236}">
                  <a16:creationId xmlns:a16="http://schemas.microsoft.com/office/drawing/2014/main" id="{1DF1E629-7228-D646-BA0D-2AA2C3A4D23E}"/>
                </a:ext>
              </a:extLst>
            </p:cNvPr>
            <p:cNvSpPr/>
            <p:nvPr/>
          </p:nvSpPr>
          <p:spPr>
            <a:xfrm>
              <a:off x="5990428" y="2239191"/>
              <a:ext cx="1270" cy="3810"/>
            </a:xfrm>
            <a:custGeom>
              <a:avLst/>
              <a:gdLst/>
              <a:ahLst/>
              <a:cxnLst/>
              <a:rect l="l" t="t" r="r" b="b"/>
              <a:pathLst>
                <a:path w="1270" h="3810">
                  <a:moveTo>
                    <a:pt x="863" y="0"/>
                  </a:moveTo>
                  <a:lnTo>
                    <a:pt x="0" y="0"/>
                  </a:lnTo>
                  <a:lnTo>
                    <a:pt x="0" y="2311"/>
                  </a:lnTo>
                  <a:lnTo>
                    <a:pt x="292" y="3467"/>
                  </a:lnTo>
                  <a:lnTo>
                    <a:pt x="292" y="2311"/>
                  </a:lnTo>
                  <a:lnTo>
                    <a:pt x="584" y="1155"/>
                  </a:lnTo>
                  <a:lnTo>
                    <a:pt x="863" y="0"/>
                  </a:lnTo>
                  <a:close/>
                </a:path>
              </a:pathLst>
            </a:custGeom>
            <a:solidFill>
              <a:srgbClr val="919495"/>
            </a:solidFill>
          </p:spPr>
          <p:txBody>
            <a:bodyPr wrap="square" lIns="0" tIns="0" rIns="0" bIns="0" rtlCol="0"/>
            <a:lstStyle/>
            <a:p>
              <a:endParaRPr/>
            </a:p>
          </p:txBody>
        </p:sp>
        <p:sp>
          <p:nvSpPr>
            <p:cNvPr id="2477" name="object 2480">
              <a:extLst>
                <a:ext uri="{FF2B5EF4-FFF2-40B4-BE49-F238E27FC236}">
                  <a16:creationId xmlns:a16="http://schemas.microsoft.com/office/drawing/2014/main" id="{92B3D2C0-6EC3-3A8E-54B9-F873A6DD32B3}"/>
                </a:ext>
              </a:extLst>
            </p:cNvPr>
            <p:cNvSpPr/>
            <p:nvPr/>
          </p:nvSpPr>
          <p:spPr>
            <a:xfrm>
              <a:off x="6331234" y="2116161"/>
              <a:ext cx="24130" cy="126364"/>
            </a:xfrm>
            <a:custGeom>
              <a:avLst/>
              <a:gdLst/>
              <a:ahLst/>
              <a:cxnLst/>
              <a:rect l="l" t="t" r="r" b="b"/>
              <a:pathLst>
                <a:path w="24129" h="126364">
                  <a:moveTo>
                    <a:pt x="23491" y="40436"/>
                  </a:moveTo>
                  <a:lnTo>
                    <a:pt x="18478" y="40436"/>
                  </a:lnTo>
                  <a:lnTo>
                    <a:pt x="18199" y="41592"/>
                  </a:lnTo>
                  <a:lnTo>
                    <a:pt x="18199" y="44183"/>
                  </a:lnTo>
                  <a:lnTo>
                    <a:pt x="20218" y="45046"/>
                  </a:lnTo>
                  <a:lnTo>
                    <a:pt x="20218" y="46202"/>
                  </a:lnTo>
                  <a:lnTo>
                    <a:pt x="18199" y="46202"/>
                  </a:lnTo>
                  <a:lnTo>
                    <a:pt x="18199" y="47078"/>
                  </a:lnTo>
                  <a:lnTo>
                    <a:pt x="18770" y="47358"/>
                  </a:lnTo>
                  <a:lnTo>
                    <a:pt x="20510" y="47942"/>
                  </a:lnTo>
                  <a:lnTo>
                    <a:pt x="19634" y="48513"/>
                  </a:lnTo>
                  <a:lnTo>
                    <a:pt x="18478" y="49669"/>
                  </a:lnTo>
                  <a:lnTo>
                    <a:pt x="19354" y="51701"/>
                  </a:lnTo>
                  <a:lnTo>
                    <a:pt x="19413" y="54876"/>
                  </a:lnTo>
                  <a:lnTo>
                    <a:pt x="19528" y="67541"/>
                  </a:lnTo>
                  <a:lnTo>
                    <a:pt x="17263" y="85347"/>
                  </a:lnTo>
                  <a:lnTo>
                    <a:pt x="15811" y="97726"/>
                  </a:lnTo>
                  <a:lnTo>
                    <a:pt x="14683" y="109400"/>
                  </a:lnTo>
                  <a:lnTo>
                    <a:pt x="13284" y="125920"/>
                  </a:lnTo>
                  <a:lnTo>
                    <a:pt x="14439" y="125920"/>
                  </a:lnTo>
                  <a:lnTo>
                    <a:pt x="18200" y="96960"/>
                  </a:lnTo>
                  <a:lnTo>
                    <a:pt x="21553" y="67541"/>
                  </a:lnTo>
                  <a:lnTo>
                    <a:pt x="23491" y="40436"/>
                  </a:lnTo>
                  <a:close/>
                </a:path>
                <a:path w="24129" h="126364">
                  <a:moveTo>
                    <a:pt x="13284" y="0"/>
                  </a:moveTo>
                  <a:lnTo>
                    <a:pt x="12658" y="947"/>
                  </a:lnTo>
                  <a:lnTo>
                    <a:pt x="11517" y="7580"/>
                  </a:lnTo>
                  <a:lnTo>
                    <a:pt x="9021" y="25583"/>
                  </a:lnTo>
                  <a:lnTo>
                    <a:pt x="4330" y="60642"/>
                  </a:lnTo>
                  <a:lnTo>
                    <a:pt x="3174" y="61226"/>
                  </a:lnTo>
                  <a:lnTo>
                    <a:pt x="2882" y="61518"/>
                  </a:lnTo>
                  <a:lnTo>
                    <a:pt x="2882" y="62953"/>
                  </a:lnTo>
                  <a:lnTo>
                    <a:pt x="3467" y="66420"/>
                  </a:lnTo>
                  <a:lnTo>
                    <a:pt x="1727" y="67297"/>
                  </a:lnTo>
                  <a:lnTo>
                    <a:pt x="571" y="75374"/>
                  </a:lnTo>
                  <a:lnTo>
                    <a:pt x="0" y="79705"/>
                  </a:lnTo>
                  <a:lnTo>
                    <a:pt x="4622" y="79705"/>
                  </a:lnTo>
                  <a:lnTo>
                    <a:pt x="3759" y="77977"/>
                  </a:lnTo>
                  <a:lnTo>
                    <a:pt x="2311" y="77685"/>
                  </a:lnTo>
                  <a:lnTo>
                    <a:pt x="8693" y="69956"/>
                  </a:lnTo>
                  <a:lnTo>
                    <a:pt x="12666" y="60466"/>
                  </a:lnTo>
                  <a:lnTo>
                    <a:pt x="13741" y="56603"/>
                  </a:lnTo>
                  <a:lnTo>
                    <a:pt x="11556" y="56603"/>
                  </a:lnTo>
                  <a:lnTo>
                    <a:pt x="9817" y="56032"/>
                  </a:lnTo>
                  <a:lnTo>
                    <a:pt x="9245" y="55740"/>
                  </a:lnTo>
                  <a:lnTo>
                    <a:pt x="9005" y="43356"/>
                  </a:lnTo>
                  <a:lnTo>
                    <a:pt x="9116" y="40436"/>
                  </a:lnTo>
                  <a:lnTo>
                    <a:pt x="10179" y="27979"/>
                  </a:lnTo>
                  <a:lnTo>
                    <a:pt x="11920" y="13868"/>
                  </a:lnTo>
                  <a:lnTo>
                    <a:pt x="13284" y="0"/>
                  </a:lnTo>
                  <a:close/>
                </a:path>
                <a:path w="24129" h="126364">
                  <a:moveTo>
                    <a:pt x="23685" y="8953"/>
                  </a:moveTo>
                  <a:lnTo>
                    <a:pt x="21410" y="20638"/>
                  </a:lnTo>
                  <a:lnTo>
                    <a:pt x="15559" y="43356"/>
                  </a:lnTo>
                  <a:lnTo>
                    <a:pt x="13284" y="54876"/>
                  </a:lnTo>
                  <a:lnTo>
                    <a:pt x="11556" y="54876"/>
                  </a:lnTo>
                  <a:lnTo>
                    <a:pt x="11556" y="56603"/>
                  </a:lnTo>
                  <a:lnTo>
                    <a:pt x="13741" y="56603"/>
                  </a:lnTo>
                  <a:lnTo>
                    <a:pt x="15504" y="50273"/>
                  </a:lnTo>
                  <a:lnTo>
                    <a:pt x="18478" y="40436"/>
                  </a:lnTo>
                  <a:lnTo>
                    <a:pt x="23491" y="40436"/>
                  </a:lnTo>
                  <a:lnTo>
                    <a:pt x="23660" y="38070"/>
                  </a:lnTo>
                  <a:lnTo>
                    <a:pt x="23685" y="8953"/>
                  </a:lnTo>
                  <a:close/>
                </a:path>
              </a:pathLst>
            </a:custGeom>
            <a:solidFill>
              <a:srgbClr val="A7473A"/>
            </a:solidFill>
          </p:spPr>
          <p:txBody>
            <a:bodyPr wrap="square" lIns="0" tIns="0" rIns="0" bIns="0" rtlCol="0"/>
            <a:lstStyle/>
            <a:p>
              <a:endParaRPr/>
            </a:p>
          </p:txBody>
        </p:sp>
        <p:sp>
          <p:nvSpPr>
            <p:cNvPr id="2478" name="object 2481">
              <a:extLst>
                <a:ext uri="{FF2B5EF4-FFF2-40B4-BE49-F238E27FC236}">
                  <a16:creationId xmlns:a16="http://schemas.microsoft.com/office/drawing/2014/main" id="{5D4DC1DC-0276-8182-3D78-3216AC870603}"/>
                </a:ext>
              </a:extLst>
            </p:cNvPr>
            <p:cNvSpPr/>
            <p:nvPr/>
          </p:nvSpPr>
          <p:spPr>
            <a:xfrm>
              <a:off x="6256141" y="2218977"/>
              <a:ext cx="5080" cy="21590"/>
            </a:xfrm>
            <a:custGeom>
              <a:avLst/>
              <a:gdLst/>
              <a:ahLst/>
              <a:cxnLst/>
              <a:rect l="l" t="t" r="r" b="b"/>
              <a:pathLst>
                <a:path w="5079" h="21589">
                  <a:moveTo>
                    <a:pt x="863" y="0"/>
                  </a:moveTo>
                  <a:lnTo>
                    <a:pt x="0" y="0"/>
                  </a:lnTo>
                  <a:lnTo>
                    <a:pt x="292" y="8089"/>
                  </a:lnTo>
                  <a:lnTo>
                    <a:pt x="1447" y="13868"/>
                  </a:lnTo>
                  <a:lnTo>
                    <a:pt x="4622" y="21374"/>
                  </a:lnTo>
                  <a:lnTo>
                    <a:pt x="4622" y="17322"/>
                  </a:lnTo>
                  <a:lnTo>
                    <a:pt x="4330" y="15887"/>
                  </a:lnTo>
                  <a:lnTo>
                    <a:pt x="3467" y="12420"/>
                  </a:lnTo>
                  <a:lnTo>
                    <a:pt x="2882" y="10680"/>
                  </a:lnTo>
                  <a:lnTo>
                    <a:pt x="2882" y="9817"/>
                  </a:lnTo>
                  <a:lnTo>
                    <a:pt x="2311" y="8661"/>
                  </a:lnTo>
                  <a:lnTo>
                    <a:pt x="1727" y="6934"/>
                  </a:lnTo>
                  <a:lnTo>
                    <a:pt x="1727" y="5778"/>
                  </a:lnTo>
                  <a:lnTo>
                    <a:pt x="1447" y="4038"/>
                  </a:lnTo>
                  <a:lnTo>
                    <a:pt x="863" y="1155"/>
                  </a:lnTo>
                  <a:lnTo>
                    <a:pt x="863" y="0"/>
                  </a:lnTo>
                  <a:close/>
                </a:path>
              </a:pathLst>
            </a:custGeom>
            <a:solidFill>
              <a:srgbClr val="B7654F"/>
            </a:solidFill>
          </p:spPr>
          <p:txBody>
            <a:bodyPr wrap="square" lIns="0" tIns="0" rIns="0" bIns="0" rtlCol="0"/>
            <a:lstStyle/>
            <a:p>
              <a:endParaRPr/>
            </a:p>
          </p:txBody>
        </p:sp>
        <p:sp>
          <p:nvSpPr>
            <p:cNvPr id="2479" name="object 2482">
              <a:extLst>
                <a:ext uri="{FF2B5EF4-FFF2-40B4-BE49-F238E27FC236}">
                  <a16:creationId xmlns:a16="http://schemas.microsoft.com/office/drawing/2014/main" id="{EE27A7B0-BB28-75A8-E849-45292666A890}"/>
                </a:ext>
              </a:extLst>
            </p:cNvPr>
            <p:cNvSpPr/>
            <p:nvPr/>
          </p:nvSpPr>
          <p:spPr>
            <a:xfrm>
              <a:off x="6260760" y="2237468"/>
              <a:ext cx="1270" cy="3175"/>
            </a:xfrm>
            <a:custGeom>
              <a:avLst/>
              <a:gdLst/>
              <a:ahLst/>
              <a:cxnLst/>
              <a:rect l="l" t="t" r="r" b="b"/>
              <a:pathLst>
                <a:path w="1270" h="3175">
                  <a:moveTo>
                    <a:pt x="0" y="0"/>
                  </a:moveTo>
                  <a:lnTo>
                    <a:pt x="0" y="2882"/>
                  </a:lnTo>
                  <a:lnTo>
                    <a:pt x="1155" y="2882"/>
                  </a:lnTo>
                  <a:lnTo>
                    <a:pt x="571" y="1727"/>
                  </a:lnTo>
                  <a:lnTo>
                    <a:pt x="292" y="863"/>
                  </a:lnTo>
                  <a:lnTo>
                    <a:pt x="0" y="0"/>
                  </a:lnTo>
                  <a:close/>
                </a:path>
              </a:pathLst>
            </a:custGeom>
            <a:solidFill>
              <a:srgbClr val="C77662"/>
            </a:solidFill>
          </p:spPr>
          <p:txBody>
            <a:bodyPr wrap="square" lIns="0" tIns="0" rIns="0" bIns="0" rtlCol="0"/>
            <a:lstStyle/>
            <a:p>
              <a:endParaRPr/>
            </a:p>
          </p:txBody>
        </p:sp>
        <p:sp>
          <p:nvSpPr>
            <p:cNvPr id="2480" name="object 2483">
              <a:extLst>
                <a:ext uri="{FF2B5EF4-FFF2-40B4-BE49-F238E27FC236}">
                  <a16:creationId xmlns:a16="http://schemas.microsoft.com/office/drawing/2014/main" id="{18569914-AB83-685B-0565-3BC82AA31A94}"/>
                </a:ext>
              </a:extLst>
            </p:cNvPr>
            <p:cNvSpPr/>
            <p:nvPr/>
          </p:nvSpPr>
          <p:spPr>
            <a:xfrm>
              <a:off x="6308126" y="2180851"/>
              <a:ext cx="9525" cy="59690"/>
            </a:xfrm>
            <a:custGeom>
              <a:avLst/>
              <a:gdLst/>
              <a:ahLst/>
              <a:cxnLst/>
              <a:rect l="l" t="t" r="r" b="b"/>
              <a:pathLst>
                <a:path w="9525" h="59689">
                  <a:moveTo>
                    <a:pt x="5486" y="0"/>
                  </a:moveTo>
                  <a:lnTo>
                    <a:pt x="3175" y="2603"/>
                  </a:lnTo>
                  <a:lnTo>
                    <a:pt x="4038" y="6070"/>
                  </a:lnTo>
                  <a:lnTo>
                    <a:pt x="863" y="7518"/>
                  </a:lnTo>
                  <a:lnTo>
                    <a:pt x="1739" y="8661"/>
                  </a:lnTo>
                  <a:lnTo>
                    <a:pt x="291" y="15084"/>
                  </a:lnTo>
                  <a:lnTo>
                    <a:pt x="123" y="26075"/>
                  </a:lnTo>
                  <a:lnTo>
                    <a:pt x="0" y="59499"/>
                  </a:lnTo>
                  <a:lnTo>
                    <a:pt x="2019" y="56895"/>
                  </a:lnTo>
                  <a:lnTo>
                    <a:pt x="2019" y="54305"/>
                  </a:lnTo>
                  <a:lnTo>
                    <a:pt x="4914" y="52857"/>
                  </a:lnTo>
                  <a:lnTo>
                    <a:pt x="6196" y="40376"/>
                  </a:lnTo>
                  <a:lnTo>
                    <a:pt x="7678" y="15024"/>
                  </a:lnTo>
                  <a:lnTo>
                    <a:pt x="8627" y="5778"/>
                  </a:lnTo>
                  <a:lnTo>
                    <a:pt x="7505" y="5778"/>
                  </a:lnTo>
                  <a:lnTo>
                    <a:pt x="6642" y="3759"/>
                  </a:lnTo>
                  <a:lnTo>
                    <a:pt x="6070" y="1739"/>
                  </a:lnTo>
                  <a:lnTo>
                    <a:pt x="5486" y="0"/>
                  </a:lnTo>
                  <a:close/>
                </a:path>
                <a:path w="9525" h="59689">
                  <a:moveTo>
                    <a:pt x="8953" y="2603"/>
                  </a:moveTo>
                  <a:lnTo>
                    <a:pt x="8369" y="3467"/>
                  </a:lnTo>
                  <a:lnTo>
                    <a:pt x="7797" y="4622"/>
                  </a:lnTo>
                  <a:lnTo>
                    <a:pt x="7505" y="5778"/>
                  </a:lnTo>
                  <a:lnTo>
                    <a:pt x="8627" y="5778"/>
                  </a:lnTo>
                  <a:lnTo>
                    <a:pt x="8953" y="2603"/>
                  </a:lnTo>
                  <a:close/>
                </a:path>
              </a:pathLst>
            </a:custGeom>
            <a:solidFill>
              <a:srgbClr val="A7473A"/>
            </a:solidFill>
          </p:spPr>
          <p:txBody>
            <a:bodyPr wrap="square" lIns="0" tIns="0" rIns="0" bIns="0" rtlCol="0"/>
            <a:lstStyle/>
            <a:p>
              <a:endParaRPr/>
            </a:p>
          </p:txBody>
        </p:sp>
        <p:sp>
          <p:nvSpPr>
            <p:cNvPr id="2481" name="object 2484">
              <a:extLst>
                <a:ext uri="{FF2B5EF4-FFF2-40B4-BE49-F238E27FC236}">
                  <a16:creationId xmlns:a16="http://schemas.microsoft.com/office/drawing/2014/main" id="{8F51226E-6401-2047-53F8-FC5D3B077EAB}"/>
                </a:ext>
              </a:extLst>
            </p:cNvPr>
            <p:cNvSpPr/>
            <p:nvPr/>
          </p:nvSpPr>
          <p:spPr>
            <a:xfrm>
              <a:off x="5990437" y="2106345"/>
              <a:ext cx="1270" cy="133350"/>
            </a:xfrm>
            <a:custGeom>
              <a:avLst/>
              <a:gdLst/>
              <a:ahLst/>
              <a:cxnLst/>
              <a:rect l="l" t="t" r="r" b="b"/>
              <a:pathLst>
                <a:path w="1270" h="133350">
                  <a:moveTo>
                    <a:pt x="863" y="0"/>
                  </a:moveTo>
                  <a:lnTo>
                    <a:pt x="0" y="0"/>
                  </a:lnTo>
                  <a:lnTo>
                    <a:pt x="0" y="132854"/>
                  </a:lnTo>
                  <a:lnTo>
                    <a:pt x="863" y="132854"/>
                  </a:lnTo>
                  <a:lnTo>
                    <a:pt x="863" y="0"/>
                  </a:lnTo>
                  <a:close/>
                </a:path>
              </a:pathLst>
            </a:custGeom>
            <a:solidFill>
              <a:srgbClr val="898C8D"/>
            </a:solidFill>
          </p:spPr>
          <p:txBody>
            <a:bodyPr wrap="square" lIns="0" tIns="0" rIns="0" bIns="0" rtlCol="0"/>
            <a:lstStyle/>
            <a:p>
              <a:endParaRPr/>
            </a:p>
          </p:txBody>
        </p:sp>
        <p:sp>
          <p:nvSpPr>
            <p:cNvPr id="2482" name="object 2485">
              <a:extLst>
                <a:ext uri="{FF2B5EF4-FFF2-40B4-BE49-F238E27FC236}">
                  <a16:creationId xmlns:a16="http://schemas.microsoft.com/office/drawing/2014/main" id="{B8068767-ED64-B523-30CC-92F6651DCD9E}"/>
                </a:ext>
              </a:extLst>
            </p:cNvPr>
            <p:cNvSpPr/>
            <p:nvPr/>
          </p:nvSpPr>
          <p:spPr>
            <a:xfrm>
              <a:off x="6253253" y="2236305"/>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A7473A"/>
            </a:solidFill>
          </p:spPr>
          <p:txBody>
            <a:bodyPr wrap="square" lIns="0" tIns="0" rIns="0" bIns="0" rtlCol="0"/>
            <a:lstStyle/>
            <a:p>
              <a:endParaRPr/>
            </a:p>
          </p:txBody>
        </p:sp>
        <p:sp>
          <p:nvSpPr>
            <p:cNvPr id="2483" name="object 2486">
              <a:extLst>
                <a:ext uri="{FF2B5EF4-FFF2-40B4-BE49-F238E27FC236}">
                  <a16:creationId xmlns:a16="http://schemas.microsoft.com/office/drawing/2014/main" id="{8067E6DF-4519-278C-27B9-D66F22A3B310}"/>
                </a:ext>
              </a:extLst>
            </p:cNvPr>
            <p:cNvSpPr/>
            <p:nvPr/>
          </p:nvSpPr>
          <p:spPr>
            <a:xfrm>
              <a:off x="6294198" y="2195583"/>
              <a:ext cx="1270" cy="43815"/>
            </a:xfrm>
            <a:custGeom>
              <a:avLst/>
              <a:gdLst/>
              <a:ahLst/>
              <a:cxnLst/>
              <a:rect l="l" t="t" r="r" b="b"/>
              <a:pathLst>
                <a:path w="1270" h="43814">
                  <a:moveTo>
                    <a:pt x="939" y="0"/>
                  </a:moveTo>
                  <a:lnTo>
                    <a:pt x="280" y="10254"/>
                  </a:lnTo>
                  <a:lnTo>
                    <a:pt x="0" y="18126"/>
                  </a:lnTo>
                  <a:lnTo>
                    <a:pt x="43" y="27621"/>
                  </a:lnTo>
                  <a:lnTo>
                    <a:pt x="355" y="43611"/>
                  </a:lnTo>
                  <a:lnTo>
                    <a:pt x="1219" y="43611"/>
                  </a:lnTo>
                  <a:lnTo>
                    <a:pt x="1219" y="2311"/>
                  </a:lnTo>
                  <a:lnTo>
                    <a:pt x="939" y="1447"/>
                  </a:lnTo>
                  <a:lnTo>
                    <a:pt x="939" y="0"/>
                  </a:lnTo>
                  <a:close/>
                </a:path>
              </a:pathLst>
            </a:custGeom>
            <a:solidFill>
              <a:srgbClr val="DC8772"/>
            </a:solidFill>
          </p:spPr>
          <p:txBody>
            <a:bodyPr wrap="square" lIns="0" tIns="0" rIns="0" bIns="0" rtlCol="0"/>
            <a:lstStyle/>
            <a:p>
              <a:endParaRPr/>
            </a:p>
          </p:txBody>
        </p:sp>
        <p:sp>
          <p:nvSpPr>
            <p:cNvPr id="2484" name="object 2487">
              <a:extLst>
                <a:ext uri="{FF2B5EF4-FFF2-40B4-BE49-F238E27FC236}">
                  <a16:creationId xmlns:a16="http://schemas.microsoft.com/office/drawing/2014/main" id="{3AAAFAB9-AA1B-52CE-15EC-97BD7DBF907E}"/>
                </a:ext>
              </a:extLst>
            </p:cNvPr>
            <p:cNvSpPr/>
            <p:nvPr/>
          </p:nvSpPr>
          <p:spPr>
            <a:xfrm>
              <a:off x="6291017" y="2175653"/>
              <a:ext cx="4445" cy="62865"/>
            </a:xfrm>
            <a:custGeom>
              <a:avLst/>
              <a:gdLst/>
              <a:ahLst/>
              <a:cxnLst/>
              <a:rect l="l" t="t" r="r" b="b"/>
              <a:pathLst>
                <a:path w="4445" h="62864">
                  <a:moveTo>
                    <a:pt x="644" y="0"/>
                  </a:moveTo>
                  <a:lnTo>
                    <a:pt x="187" y="15754"/>
                  </a:lnTo>
                  <a:lnTo>
                    <a:pt x="0" y="31154"/>
                  </a:lnTo>
                  <a:lnTo>
                    <a:pt x="569" y="46500"/>
                  </a:lnTo>
                  <a:lnTo>
                    <a:pt x="2384" y="62090"/>
                  </a:lnTo>
                  <a:lnTo>
                    <a:pt x="2663" y="62090"/>
                  </a:lnTo>
                  <a:lnTo>
                    <a:pt x="2955" y="62382"/>
                  </a:lnTo>
                  <a:lnTo>
                    <a:pt x="3540" y="62674"/>
                  </a:lnTo>
                  <a:lnTo>
                    <a:pt x="3220" y="47547"/>
                  </a:lnTo>
                  <a:lnTo>
                    <a:pt x="3173" y="38052"/>
                  </a:lnTo>
                  <a:lnTo>
                    <a:pt x="3452" y="30181"/>
                  </a:lnTo>
                  <a:lnTo>
                    <a:pt x="4111" y="19926"/>
                  </a:lnTo>
                  <a:lnTo>
                    <a:pt x="4111" y="18770"/>
                  </a:lnTo>
                  <a:lnTo>
                    <a:pt x="3540" y="17614"/>
                  </a:lnTo>
                  <a:lnTo>
                    <a:pt x="2384" y="11557"/>
                  </a:lnTo>
                  <a:lnTo>
                    <a:pt x="644" y="0"/>
                  </a:lnTo>
                  <a:close/>
                </a:path>
              </a:pathLst>
            </a:custGeom>
            <a:solidFill>
              <a:srgbClr val="CB8F83"/>
            </a:solidFill>
          </p:spPr>
          <p:txBody>
            <a:bodyPr wrap="square" lIns="0" tIns="0" rIns="0" bIns="0" rtlCol="0"/>
            <a:lstStyle/>
            <a:p>
              <a:endParaRPr/>
            </a:p>
          </p:txBody>
        </p:sp>
        <p:sp>
          <p:nvSpPr>
            <p:cNvPr id="2485" name="object 2488">
              <a:extLst>
                <a:ext uri="{FF2B5EF4-FFF2-40B4-BE49-F238E27FC236}">
                  <a16:creationId xmlns:a16="http://schemas.microsoft.com/office/drawing/2014/main" id="{4D4B7FA7-657A-437C-0856-64DC09D307B8}"/>
                </a:ext>
              </a:extLst>
            </p:cNvPr>
            <p:cNvSpPr/>
            <p:nvPr/>
          </p:nvSpPr>
          <p:spPr>
            <a:xfrm>
              <a:off x="6527049" y="2234862"/>
              <a:ext cx="1270" cy="3810"/>
            </a:xfrm>
            <a:custGeom>
              <a:avLst/>
              <a:gdLst/>
              <a:ahLst/>
              <a:cxnLst/>
              <a:rect l="l" t="t" r="r" b="b"/>
              <a:pathLst>
                <a:path w="1270" h="3810">
                  <a:moveTo>
                    <a:pt x="0" y="0"/>
                  </a:moveTo>
                  <a:lnTo>
                    <a:pt x="0" y="3467"/>
                  </a:lnTo>
                  <a:lnTo>
                    <a:pt x="863" y="3467"/>
                  </a:lnTo>
                  <a:lnTo>
                    <a:pt x="571" y="2311"/>
                  </a:lnTo>
                  <a:lnTo>
                    <a:pt x="292" y="1155"/>
                  </a:lnTo>
                  <a:lnTo>
                    <a:pt x="0" y="0"/>
                  </a:lnTo>
                  <a:close/>
                </a:path>
              </a:pathLst>
            </a:custGeom>
            <a:solidFill>
              <a:srgbClr val="707476"/>
            </a:solidFill>
          </p:spPr>
          <p:txBody>
            <a:bodyPr wrap="square" lIns="0" tIns="0" rIns="0" bIns="0" rtlCol="0"/>
            <a:lstStyle/>
            <a:p>
              <a:endParaRPr/>
            </a:p>
          </p:txBody>
        </p:sp>
        <p:sp>
          <p:nvSpPr>
            <p:cNvPr id="2486" name="object 2489">
              <a:extLst>
                <a:ext uri="{FF2B5EF4-FFF2-40B4-BE49-F238E27FC236}">
                  <a16:creationId xmlns:a16="http://schemas.microsoft.com/office/drawing/2014/main" id="{B6F4FD6C-535D-4FF2-5AC2-DB873AF245F1}"/>
                </a:ext>
              </a:extLst>
            </p:cNvPr>
            <p:cNvSpPr/>
            <p:nvPr/>
          </p:nvSpPr>
          <p:spPr>
            <a:xfrm>
              <a:off x="6168047" y="2211463"/>
              <a:ext cx="224790" cy="26034"/>
            </a:xfrm>
            <a:custGeom>
              <a:avLst/>
              <a:gdLst/>
              <a:ahLst/>
              <a:cxnLst/>
              <a:rect l="l" t="t" r="r" b="b"/>
              <a:pathLst>
                <a:path w="224789" h="26035">
                  <a:moveTo>
                    <a:pt x="1447" y="21094"/>
                  </a:moveTo>
                  <a:lnTo>
                    <a:pt x="0" y="21094"/>
                  </a:lnTo>
                  <a:lnTo>
                    <a:pt x="863" y="25425"/>
                  </a:lnTo>
                  <a:lnTo>
                    <a:pt x="863" y="25133"/>
                  </a:lnTo>
                  <a:lnTo>
                    <a:pt x="1155" y="24853"/>
                  </a:lnTo>
                  <a:lnTo>
                    <a:pt x="1447" y="24561"/>
                  </a:lnTo>
                  <a:lnTo>
                    <a:pt x="1447" y="21094"/>
                  </a:lnTo>
                  <a:close/>
                </a:path>
                <a:path w="224789" h="26035">
                  <a:moveTo>
                    <a:pt x="224231" y="13182"/>
                  </a:moveTo>
                  <a:lnTo>
                    <a:pt x="224040" y="5791"/>
                  </a:lnTo>
                  <a:lnTo>
                    <a:pt x="223824" y="0"/>
                  </a:lnTo>
                  <a:lnTo>
                    <a:pt x="221805" y="8089"/>
                  </a:lnTo>
                  <a:lnTo>
                    <a:pt x="222097" y="16471"/>
                  </a:lnTo>
                  <a:lnTo>
                    <a:pt x="221805" y="24841"/>
                  </a:lnTo>
                  <a:lnTo>
                    <a:pt x="223710" y="20193"/>
                  </a:lnTo>
                  <a:lnTo>
                    <a:pt x="224231" y="13182"/>
                  </a:lnTo>
                  <a:close/>
                </a:path>
              </a:pathLst>
            </a:custGeom>
            <a:solidFill>
              <a:srgbClr val="919495"/>
            </a:solidFill>
          </p:spPr>
          <p:txBody>
            <a:bodyPr wrap="square" lIns="0" tIns="0" rIns="0" bIns="0" rtlCol="0"/>
            <a:lstStyle/>
            <a:p>
              <a:endParaRPr/>
            </a:p>
          </p:txBody>
        </p:sp>
        <p:sp>
          <p:nvSpPr>
            <p:cNvPr id="2487" name="object 2490">
              <a:extLst>
                <a:ext uri="{FF2B5EF4-FFF2-40B4-BE49-F238E27FC236}">
                  <a16:creationId xmlns:a16="http://schemas.microsoft.com/office/drawing/2014/main" id="{B2CF187F-64C5-CB72-6848-9E3CAB79D759}"/>
                </a:ext>
              </a:extLst>
            </p:cNvPr>
            <p:cNvSpPr/>
            <p:nvPr/>
          </p:nvSpPr>
          <p:spPr>
            <a:xfrm>
              <a:off x="6226098" y="2231687"/>
              <a:ext cx="635" cy="3175"/>
            </a:xfrm>
            <a:custGeom>
              <a:avLst/>
              <a:gdLst/>
              <a:ahLst/>
              <a:cxnLst/>
              <a:rect l="l" t="t" r="r" b="b"/>
              <a:pathLst>
                <a:path w="635" h="3175">
                  <a:moveTo>
                    <a:pt x="584" y="3175"/>
                  </a:moveTo>
                  <a:lnTo>
                    <a:pt x="0" y="1447"/>
                  </a:lnTo>
                  <a:lnTo>
                    <a:pt x="0" y="0"/>
                  </a:lnTo>
                  <a:lnTo>
                    <a:pt x="0" y="863"/>
                  </a:lnTo>
                  <a:lnTo>
                    <a:pt x="584" y="3175"/>
                  </a:lnTo>
                  <a:close/>
                </a:path>
              </a:pathLst>
            </a:custGeom>
            <a:solidFill>
              <a:srgbClr val="A64E3C"/>
            </a:solidFill>
          </p:spPr>
          <p:txBody>
            <a:bodyPr wrap="square" lIns="0" tIns="0" rIns="0" bIns="0" rtlCol="0"/>
            <a:lstStyle/>
            <a:p>
              <a:endParaRPr/>
            </a:p>
          </p:txBody>
        </p:sp>
        <p:sp>
          <p:nvSpPr>
            <p:cNvPr id="2488" name="object 2491">
              <a:extLst>
                <a:ext uri="{FF2B5EF4-FFF2-40B4-BE49-F238E27FC236}">
                  <a16:creationId xmlns:a16="http://schemas.microsoft.com/office/drawing/2014/main" id="{D1B40F74-E3B4-41CF-83F8-76DE6F53DE09}"/>
                </a:ext>
              </a:extLst>
            </p:cNvPr>
            <p:cNvSpPr/>
            <p:nvPr/>
          </p:nvSpPr>
          <p:spPr>
            <a:xfrm>
              <a:off x="6403441" y="2231682"/>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A1A4A5"/>
            </a:solidFill>
          </p:spPr>
          <p:txBody>
            <a:bodyPr wrap="square" lIns="0" tIns="0" rIns="0" bIns="0" rtlCol="0"/>
            <a:lstStyle/>
            <a:p>
              <a:endParaRPr/>
            </a:p>
          </p:txBody>
        </p:sp>
        <p:sp>
          <p:nvSpPr>
            <p:cNvPr id="2489" name="object 2492">
              <a:extLst>
                <a:ext uri="{FF2B5EF4-FFF2-40B4-BE49-F238E27FC236}">
                  <a16:creationId xmlns:a16="http://schemas.microsoft.com/office/drawing/2014/main" id="{6F3D0903-46EC-17AC-4205-88B7C5666B3E}"/>
                </a:ext>
              </a:extLst>
            </p:cNvPr>
            <p:cNvSpPr/>
            <p:nvPr/>
          </p:nvSpPr>
          <p:spPr>
            <a:xfrm>
              <a:off x="6168053" y="2227636"/>
              <a:ext cx="1905" cy="5080"/>
            </a:xfrm>
            <a:custGeom>
              <a:avLst/>
              <a:gdLst/>
              <a:ahLst/>
              <a:cxnLst/>
              <a:rect l="l" t="t" r="r" b="b"/>
              <a:pathLst>
                <a:path w="1904" h="5080">
                  <a:moveTo>
                    <a:pt x="292" y="0"/>
                  </a:moveTo>
                  <a:lnTo>
                    <a:pt x="0" y="1447"/>
                  </a:lnTo>
                  <a:lnTo>
                    <a:pt x="0" y="4914"/>
                  </a:lnTo>
                  <a:lnTo>
                    <a:pt x="1447" y="4914"/>
                  </a:lnTo>
                  <a:lnTo>
                    <a:pt x="863" y="3187"/>
                  </a:lnTo>
                  <a:lnTo>
                    <a:pt x="571" y="1447"/>
                  </a:lnTo>
                  <a:lnTo>
                    <a:pt x="292" y="0"/>
                  </a:lnTo>
                  <a:close/>
                </a:path>
              </a:pathLst>
            </a:custGeom>
            <a:solidFill>
              <a:srgbClr val="898C8D"/>
            </a:solidFill>
          </p:spPr>
          <p:txBody>
            <a:bodyPr wrap="square" lIns="0" tIns="0" rIns="0" bIns="0" rtlCol="0"/>
            <a:lstStyle/>
            <a:p>
              <a:endParaRPr/>
            </a:p>
          </p:txBody>
        </p:sp>
        <p:sp>
          <p:nvSpPr>
            <p:cNvPr id="2490" name="object 2493">
              <a:extLst>
                <a:ext uri="{FF2B5EF4-FFF2-40B4-BE49-F238E27FC236}">
                  <a16:creationId xmlns:a16="http://schemas.microsoft.com/office/drawing/2014/main" id="{B83B9EE3-8937-9517-0744-28D9F410561C}"/>
                </a:ext>
              </a:extLst>
            </p:cNvPr>
            <p:cNvSpPr/>
            <p:nvPr/>
          </p:nvSpPr>
          <p:spPr>
            <a:xfrm>
              <a:off x="6225815" y="2230529"/>
              <a:ext cx="635" cy="2540"/>
            </a:xfrm>
            <a:custGeom>
              <a:avLst/>
              <a:gdLst/>
              <a:ahLst/>
              <a:cxnLst/>
              <a:rect l="l" t="t" r="r" b="b"/>
              <a:pathLst>
                <a:path w="635" h="2539">
                  <a:moveTo>
                    <a:pt x="0" y="0"/>
                  </a:moveTo>
                  <a:lnTo>
                    <a:pt x="117" y="1155"/>
                  </a:lnTo>
                  <a:lnTo>
                    <a:pt x="292" y="2019"/>
                  </a:lnTo>
                  <a:lnTo>
                    <a:pt x="292" y="1155"/>
                  </a:lnTo>
                  <a:lnTo>
                    <a:pt x="0" y="0"/>
                  </a:lnTo>
                  <a:close/>
                </a:path>
              </a:pathLst>
            </a:custGeom>
            <a:solidFill>
              <a:srgbClr val="AE9FA0"/>
            </a:solidFill>
          </p:spPr>
          <p:txBody>
            <a:bodyPr wrap="square" lIns="0" tIns="0" rIns="0" bIns="0" rtlCol="0"/>
            <a:lstStyle/>
            <a:p>
              <a:endParaRPr/>
            </a:p>
          </p:txBody>
        </p:sp>
        <p:sp>
          <p:nvSpPr>
            <p:cNvPr id="2491" name="object 2494">
              <a:extLst>
                <a:ext uri="{FF2B5EF4-FFF2-40B4-BE49-F238E27FC236}">
                  <a16:creationId xmlns:a16="http://schemas.microsoft.com/office/drawing/2014/main" id="{EDB7AEBC-6C52-3836-718C-449209AF9850}"/>
                </a:ext>
              </a:extLst>
            </p:cNvPr>
            <p:cNvSpPr/>
            <p:nvPr/>
          </p:nvSpPr>
          <p:spPr>
            <a:xfrm>
              <a:off x="6168053" y="2227058"/>
              <a:ext cx="635" cy="2540"/>
            </a:xfrm>
            <a:custGeom>
              <a:avLst/>
              <a:gdLst/>
              <a:ahLst/>
              <a:cxnLst/>
              <a:rect l="l" t="t" r="r" b="b"/>
              <a:pathLst>
                <a:path w="635" h="2539">
                  <a:moveTo>
                    <a:pt x="0" y="0"/>
                  </a:moveTo>
                  <a:lnTo>
                    <a:pt x="0" y="2031"/>
                  </a:lnTo>
                  <a:lnTo>
                    <a:pt x="292" y="584"/>
                  </a:lnTo>
                  <a:lnTo>
                    <a:pt x="0" y="0"/>
                  </a:lnTo>
                  <a:close/>
                </a:path>
              </a:pathLst>
            </a:custGeom>
            <a:solidFill>
              <a:srgbClr val="A9ACAC"/>
            </a:solidFill>
          </p:spPr>
          <p:txBody>
            <a:bodyPr wrap="square" lIns="0" tIns="0" rIns="0" bIns="0" rtlCol="0"/>
            <a:lstStyle/>
            <a:p>
              <a:endParaRPr/>
            </a:p>
          </p:txBody>
        </p:sp>
        <p:sp>
          <p:nvSpPr>
            <p:cNvPr id="2492" name="object 2495">
              <a:extLst>
                <a:ext uri="{FF2B5EF4-FFF2-40B4-BE49-F238E27FC236}">
                  <a16:creationId xmlns:a16="http://schemas.microsoft.com/office/drawing/2014/main" id="{7D41EDAB-A6E1-601A-8C40-99FB29C9FEF8}"/>
                </a:ext>
              </a:extLst>
            </p:cNvPr>
            <p:cNvSpPr/>
            <p:nvPr/>
          </p:nvSpPr>
          <p:spPr>
            <a:xfrm>
              <a:off x="6403438" y="2228803"/>
              <a:ext cx="1905" cy="3175"/>
            </a:xfrm>
            <a:custGeom>
              <a:avLst/>
              <a:gdLst/>
              <a:ahLst/>
              <a:cxnLst/>
              <a:rect l="l" t="t" r="r" b="b"/>
              <a:pathLst>
                <a:path w="1904" h="3175">
                  <a:moveTo>
                    <a:pt x="1435" y="0"/>
                  </a:moveTo>
                  <a:lnTo>
                    <a:pt x="863" y="863"/>
                  </a:lnTo>
                  <a:lnTo>
                    <a:pt x="279" y="1727"/>
                  </a:lnTo>
                  <a:lnTo>
                    <a:pt x="0" y="2882"/>
                  </a:lnTo>
                  <a:lnTo>
                    <a:pt x="863" y="2882"/>
                  </a:lnTo>
                  <a:lnTo>
                    <a:pt x="863" y="1727"/>
                  </a:lnTo>
                  <a:lnTo>
                    <a:pt x="1155" y="863"/>
                  </a:lnTo>
                  <a:lnTo>
                    <a:pt x="1435" y="0"/>
                  </a:lnTo>
                  <a:close/>
                </a:path>
              </a:pathLst>
            </a:custGeom>
            <a:solidFill>
              <a:srgbClr val="919495"/>
            </a:solidFill>
          </p:spPr>
          <p:txBody>
            <a:bodyPr wrap="square" lIns="0" tIns="0" rIns="0" bIns="0" rtlCol="0"/>
            <a:lstStyle/>
            <a:p>
              <a:endParaRPr/>
            </a:p>
          </p:txBody>
        </p:sp>
        <p:sp>
          <p:nvSpPr>
            <p:cNvPr id="2493" name="object 2496">
              <a:extLst>
                <a:ext uri="{FF2B5EF4-FFF2-40B4-BE49-F238E27FC236}">
                  <a16:creationId xmlns:a16="http://schemas.microsoft.com/office/drawing/2014/main" id="{3BD40D67-C08F-E876-3024-9E6B540CBF64}"/>
                </a:ext>
              </a:extLst>
            </p:cNvPr>
            <p:cNvSpPr/>
            <p:nvPr/>
          </p:nvSpPr>
          <p:spPr>
            <a:xfrm>
              <a:off x="6227009" y="2203667"/>
              <a:ext cx="5715" cy="26034"/>
            </a:xfrm>
            <a:custGeom>
              <a:avLst/>
              <a:gdLst/>
              <a:ahLst/>
              <a:cxnLst/>
              <a:rect l="l" t="t" r="r" b="b"/>
              <a:pathLst>
                <a:path w="5714" h="26035">
                  <a:moveTo>
                    <a:pt x="1989" y="0"/>
                  </a:moveTo>
                  <a:lnTo>
                    <a:pt x="249" y="0"/>
                  </a:lnTo>
                  <a:lnTo>
                    <a:pt x="0" y="6217"/>
                  </a:lnTo>
                  <a:lnTo>
                    <a:pt x="1265" y="13107"/>
                  </a:lnTo>
                  <a:lnTo>
                    <a:pt x="4872" y="25996"/>
                  </a:lnTo>
                  <a:lnTo>
                    <a:pt x="5443" y="15887"/>
                  </a:lnTo>
                  <a:lnTo>
                    <a:pt x="4008" y="2019"/>
                  </a:lnTo>
                  <a:lnTo>
                    <a:pt x="1989" y="2019"/>
                  </a:lnTo>
                  <a:lnTo>
                    <a:pt x="1989" y="0"/>
                  </a:lnTo>
                  <a:close/>
                </a:path>
              </a:pathLst>
            </a:custGeom>
            <a:solidFill>
              <a:srgbClr val="6E2522"/>
            </a:solidFill>
          </p:spPr>
          <p:txBody>
            <a:bodyPr wrap="square" lIns="0" tIns="0" rIns="0" bIns="0" rtlCol="0"/>
            <a:lstStyle/>
            <a:p>
              <a:endParaRPr/>
            </a:p>
          </p:txBody>
        </p:sp>
        <p:sp>
          <p:nvSpPr>
            <p:cNvPr id="2494" name="object 2497">
              <a:extLst>
                <a:ext uri="{FF2B5EF4-FFF2-40B4-BE49-F238E27FC236}">
                  <a16:creationId xmlns:a16="http://schemas.microsoft.com/office/drawing/2014/main" id="{07D5CFCB-CECC-2F5E-98E9-2DAF1CF10F4E}"/>
                </a:ext>
              </a:extLst>
            </p:cNvPr>
            <p:cNvSpPr/>
            <p:nvPr/>
          </p:nvSpPr>
          <p:spPr>
            <a:xfrm>
              <a:off x="6371951" y="2223885"/>
              <a:ext cx="1905" cy="6350"/>
            </a:xfrm>
            <a:custGeom>
              <a:avLst/>
              <a:gdLst/>
              <a:ahLst/>
              <a:cxnLst/>
              <a:rect l="l" t="t" r="r" b="b"/>
              <a:pathLst>
                <a:path w="1904" h="6350">
                  <a:moveTo>
                    <a:pt x="1447" y="0"/>
                  </a:moveTo>
                  <a:lnTo>
                    <a:pt x="292" y="0"/>
                  </a:lnTo>
                  <a:lnTo>
                    <a:pt x="0" y="292"/>
                  </a:lnTo>
                  <a:lnTo>
                    <a:pt x="0" y="2895"/>
                  </a:lnTo>
                  <a:lnTo>
                    <a:pt x="584" y="5778"/>
                  </a:lnTo>
                  <a:lnTo>
                    <a:pt x="1447" y="5778"/>
                  </a:lnTo>
                  <a:lnTo>
                    <a:pt x="1447" y="0"/>
                  </a:lnTo>
                  <a:close/>
                </a:path>
              </a:pathLst>
            </a:custGeom>
            <a:solidFill>
              <a:srgbClr val="B0ABAC"/>
            </a:solidFill>
          </p:spPr>
          <p:txBody>
            <a:bodyPr wrap="square" lIns="0" tIns="0" rIns="0" bIns="0" rtlCol="0"/>
            <a:lstStyle/>
            <a:p>
              <a:endParaRPr/>
            </a:p>
          </p:txBody>
        </p:sp>
        <p:sp>
          <p:nvSpPr>
            <p:cNvPr id="2495" name="object 2498">
              <a:extLst>
                <a:ext uri="{FF2B5EF4-FFF2-40B4-BE49-F238E27FC236}">
                  <a16:creationId xmlns:a16="http://schemas.microsoft.com/office/drawing/2014/main" id="{4F53EB59-CDCA-3C18-50E7-753A5706DF25}"/>
                </a:ext>
              </a:extLst>
            </p:cNvPr>
            <p:cNvSpPr/>
            <p:nvPr/>
          </p:nvSpPr>
          <p:spPr>
            <a:xfrm>
              <a:off x="6404308" y="2224750"/>
              <a:ext cx="1270" cy="3810"/>
            </a:xfrm>
            <a:custGeom>
              <a:avLst/>
              <a:gdLst/>
              <a:ahLst/>
              <a:cxnLst/>
              <a:rect l="l" t="t" r="r" b="b"/>
              <a:pathLst>
                <a:path w="1270" h="3810">
                  <a:moveTo>
                    <a:pt x="850" y="0"/>
                  </a:moveTo>
                  <a:lnTo>
                    <a:pt x="0" y="0"/>
                  </a:lnTo>
                  <a:lnTo>
                    <a:pt x="0" y="1155"/>
                  </a:lnTo>
                  <a:lnTo>
                    <a:pt x="279" y="2311"/>
                  </a:lnTo>
                  <a:lnTo>
                    <a:pt x="571" y="3467"/>
                  </a:lnTo>
                  <a:lnTo>
                    <a:pt x="571" y="1155"/>
                  </a:lnTo>
                  <a:lnTo>
                    <a:pt x="850" y="0"/>
                  </a:lnTo>
                  <a:close/>
                </a:path>
              </a:pathLst>
            </a:custGeom>
            <a:solidFill>
              <a:srgbClr val="A9ACAC"/>
            </a:solidFill>
          </p:spPr>
          <p:txBody>
            <a:bodyPr wrap="square" lIns="0" tIns="0" rIns="0" bIns="0" rtlCol="0"/>
            <a:lstStyle/>
            <a:p>
              <a:endParaRPr/>
            </a:p>
          </p:txBody>
        </p:sp>
        <p:sp>
          <p:nvSpPr>
            <p:cNvPr id="2496" name="object 2499">
              <a:extLst>
                <a:ext uri="{FF2B5EF4-FFF2-40B4-BE49-F238E27FC236}">
                  <a16:creationId xmlns:a16="http://schemas.microsoft.com/office/drawing/2014/main" id="{38BDA401-D291-FA40-B69F-A34E36EF9F5D}"/>
                </a:ext>
              </a:extLst>
            </p:cNvPr>
            <p:cNvSpPr/>
            <p:nvPr/>
          </p:nvSpPr>
          <p:spPr>
            <a:xfrm>
              <a:off x="6516065" y="2221001"/>
              <a:ext cx="10795" cy="7620"/>
            </a:xfrm>
            <a:custGeom>
              <a:avLst/>
              <a:gdLst/>
              <a:ahLst/>
              <a:cxnLst/>
              <a:rect l="l" t="t" r="r" b="b"/>
              <a:pathLst>
                <a:path w="10795" h="7619">
                  <a:moveTo>
                    <a:pt x="876" y="3759"/>
                  </a:moveTo>
                  <a:lnTo>
                    <a:pt x="0" y="3759"/>
                  </a:lnTo>
                  <a:lnTo>
                    <a:pt x="292" y="4622"/>
                  </a:lnTo>
                  <a:lnTo>
                    <a:pt x="571" y="5486"/>
                  </a:lnTo>
                  <a:lnTo>
                    <a:pt x="876" y="6642"/>
                  </a:lnTo>
                  <a:lnTo>
                    <a:pt x="876" y="3759"/>
                  </a:lnTo>
                  <a:close/>
                </a:path>
                <a:path w="10795" h="7619">
                  <a:moveTo>
                    <a:pt x="10401" y="0"/>
                  </a:moveTo>
                  <a:lnTo>
                    <a:pt x="9525" y="0"/>
                  </a:lnTo>
                  <a:lnTo>
                    <a:pt x="9525" y="2311"/>
                  </a:lnTo>
                  <a:lnTo>
                    <a:pt x="9817" y="4622"/>
                  </a:lnTo>
                  <a:lnTo>
                    <a:pt x="10109" y="7226"/>
                  </a:lnTo>
                  <a:lnTo>
                    <a:pt x="10109" y="2311"/>
                  </a:lnTo>
                  <a:lnTo>
                    <a:pt x="10401" y="0"/>
                  </a:lnTo>
                  <a:close/>
                </a:path>
              </a:pathLst>
            </a:custGeom>
            <a:solidFill>
              <a:srgbClr val="919495"/>
            </a:solidFill>
          </p:spPr>
          <p:txBody>
            <a:bodyPr wrap="square" lIns="0" tIns="0" rIns="0" bIns="0" rtlCol="0"/>
            <a:lstStyle/>
            <a:p>
              <a:endParaRPr/>
            </a:p>
          </p:txBody>
        </p:sp>
        <p:sp>
          <p:nvSpPr>
            <p:cNvPr id="2497" name="object 2500">
              <a:extLst>
                <a:ext uri="{FF2B5EF4-FFF2-40B4-BE49-F238E27FC236}">
                  <a16:creationId xmlns:a16="http://schemas.microsoft.com/office/drawing/2014/main" id="{FB0D6C0C-27DE-709F-F2D0-96390D10726A}"/>
                </a:ext>
              </a:extLst>
            </p:cNvPr>
            <p:cNvSpPr/>
            <p:nvPr/>
          </p:nvSpPr>
          <p:spPr>
            <a:xfrm>
              <a:off x="6368778" y="2173922"/>
              <a:ext cx="2540" cy="53340"/>
            </a:xfrm>
            <a:custGeom>
              <a:avLst/>
              <a:gdLst/>
              <a:ahLst/>
              <a:cxnLst/>
              <a:rect l="l" t="t" r="r" b="b"/>
              <a:pathLst>
                <a:path w="2539" h="53339">
                  <a:moveTo>
                    <a:pt x="0" y="0"/>
                  </a:moveTo>
                  <a:lnTo>
                    <a:pt x="66" y="13211"/>
                  </a:lnTo>
                  <a:lnTo>
                    <a:pt x="322" y="26423"/>
                  </a:lnTo>
                  <a:lnTo>
                    <a:pt x="851" y="39638"/>
                  </a:lnTo>
                  <a:lnTo>
                    <a:pt x="1739" y="52857"/>
                  </a:lnTo>
                  <a:lnTo>
                    <a:pt x="1739" y="40144"/>
                  </a:lnTo>
                  <a:lnTo>
                    <a:pt x="2311" y="37833"/>
                  </a:lnTo>
                  <a:lnTo>
                    <a:pt x="2311" y="35521"/>
                  </a:lnTo>
                  <a:lnTo>
                    <a:pt x="1155" y="32638"/>
                  </a:lnTo>
                  <a:lnTo>
                    <a:pt x="863" y="31191"/>
                  </a:lnTo>
                  <a:lnTo>
                    <a:pt x="863" y="863"/>
                  </a:lnTo>
                  <a:lnTo>
                    <a:pt x="0" y="0"/>
                  </a:lnTo>
                  <a:close/>
                </a:path>
              </a:pathLst>
            </a:custGeom>
            <a:solidFill>
              <a:srgbClr val="9C342B"/>
            </a:solidFill>
          </p:spPr>
          <p:txBody>
            <a:bodyPr wrap="square" lIns="0" tIns="0" rIns="0" bIns="0" rtlCol="0"/>
            <a:lstStyle/>
            <a:p>
              <a:endParaRPr/>
            </a:p>
          </p:txBody>
        </p:sp>
        <p:sp>
          <p:nvSpPr>
            <p:cNvPr id="2498" name="object 2501">
              <a:extLst>
                <a:ext uri="{FF2B5EF4-FFF2-40B4-BE49-F238E27FC236}">
                  <a16:creationId xmlns:a16="http://schemas.microsoft.com/office/drawing/2014/main" id="{82ABF24B-D13D-B22C-3567-01A802B068D6}"/>
                </a:ext>
              </a:extLst>
            </p:cNvPr>
            <p:cNvSpPr/>
            <p:nvPr/>
          </p:nvSpPr>
          <p:spPr>
            <a:xfrm>
              <a:off x="6167481" y="2221000"/>
              <a:ext cx="1270" cy="4445"/>
            </a:xfrm>
            <a:custGeom>
              <a:avLst/>
              <a:gdLst/>
              <a:ahLst/>
              <a:cxnLst/>
              <a:rect l="l" t="t" r="r" b="b"/>
              <a:pathLst>
                <a:path w="1270" h="4444">
                  <a:moveTo>
                    <a:pt x="863" y="0"/>
                  </a:moveTo>
                  <a:lnTo>
                    <a:pt x="0" y="0"/>
                  </a:lnTo>
                  <a:lnTo>
                    <a:pt x="0" y="3759"/>
                  </a:lnTo>
                  <a:lnTo>
                    <a:pt x="571" y="4330"/>
                  </a:lnTo>
                  <a:lnTo>
                    <a:pt x="571" y="1447"/>
                  </a:lnTo>
                  <a:lnTo>
                    <a:pt x="863" y="0"/>
                  </a:lnTo>
                  <a:close/>
                </a:path>
              </a:pathLst>
            </a:custGeom>
            <a:solidFill>
              <a:srgbClr val="919495"/>
            </a:solidFill>
          </p:spPr>
          <p:txBody>
            <a:bodyPr wrap="square" lIns="0" tIns="0" rIns="0" bIns="0" rtlCol="0"/>
            <a:lstStyle/>
            <a:p>
              <a:endParaRPr/>
            </a:p>
          </p:txBody>
        </p:sp>
        <p:sp>
          <p:nvSpPr>
            <p:cNvPr id="2499" name="object 2502">
              <a:extLst>
                <a:ext uri="{FF2B5EF4-FFF2-40B4-BE49-F238E27FC236}">
                  <a16:creationId xmlns:a16="http://schemas.microsoft.com/office/drawing/2014/main" id="{DBDE3762-4048-4654-EDC2-700F83C51611}"/>
                </a:ext>
              </a:extLst>
            </p:cNvPr>
            <p:cNvSpPr/>
            <p:nvPr/>
          </p:nvSpPr>
          <p:spPr>
            <a:xfrm>
              <a:off x="6166609" y="2221865"/>
              <a:ext cx="1270" cy="3175"/>
            </a:xfrm>
            <a:custGeom>
              <a:avLst/>
              <a:gdLst/>
              <a:ahLst/>
              <a:cxnLst/>
              <a:rect l="l" t="t" r="r" b="b"/>
              <a:pathLst>
                <a:path w="1270" h="3175">
                  <a:moveTo>
                    <a:pt x="863" y="0"/>
                  </a:moveTo>
                  <a:lnTo>
                    <a:pt x="0" y="0"/>
                  </a:lnTo>
                  <a:lnTo>
                    <a:pt x="292" y="863"/>
                  </a:lnTo>
                  <a:lnTo>
                    <a:pt x="571" y="1727"/>
                  </a:lnTo>
                  <a:lnTo>
                    <a:pt x="863" y="2882"/>
                  </a:lnTo>
                  <a:lnTo>
                    <a:pt x="863" y="0"/>
                  </a:lnTo>
                  <a:close/>
                </a:path>
              </a:pathLst>
            </a:custGeom>
            <a:solidFill>
              <a:srgbClr val="C4C5C5"/>
            </a:solidFill>
          </p:spPr>
          <p:txBody>
            <a:bodyPr wrap="square" lIns="0" tIns="0" rIns="0" bIns="0" rtlCol="0"/>
            <a:lstStyle/>
            <a:p>
              <a:endParaRPr/>
            </a:p>
          </p:txBody>
        </p:sp>
        <p:sp>
          <p:nvSpPr>
            <p:cNvPr id="2500" name="object 2503">
              <a:extLst>
                <a:ext uri="{FF2B5EF4-FFF2-40B4-BE49-F238E27FC236}">
                  <a16:creationId xmlns:a16="http://schemas.microsoft.com/office/drawing/2014/main" id="{398C5ED5-9C9C-2491-2981-9F1F95CAB996}"/>
                </a:ext>
              </a:extLst>
            </p:cNvPr>
            <p:cNvSpPr/>
            <p:nvPr/>
          </p:nvSpPr>
          <p:spPr>
            <a:xfrm>
              <a:off x="6404305" y="2218982"/>
              <a:ext cx="1270" cy="6350"/>
            </a:xfrm>
            <a:custGeom>
              <a:avLst/>
              <a:gdLst/>
              <a:ahLst/>
              <a:cxnLst/>
              <a:rect l="l" t="t" r="r" b="b"/>
              <a:pathLst>
                <a:path w="1270" h="6350">
                  <a:moveTo>
                    <a:pt x="863" y="0"/>
                  </a:moveTo>
                  <a:lnTo>
                    <a:pt x="0" y="0"/>
                  </a:lnTo>
                  <a:lnTo>
                    <a:pt x="0" y="5778"/>
                  </a:lnTo>
                  <a:lnTo>
                    <a:pt x="863" y="5778"/>
                  </a:lnTo>
                  <a:lnTo>
                    <a:pt x="863" y="0"/>
                  </a:lnTo>
                  <a:close/>
                </a:path>
              </a:pathLst>
            </a:custGeom>
            <a:solidFill>
              <a:srgbClr val="A1A4A5"/>
            </a:solidFill>
          </p:spPr>
          <p:txBody>
            <a:bodyPr wrap="square" lIns="0" tIns="0" rIns="0" bIns="0" rtlCol="0"/>
            <a:lstStyle/>
            <a:p>
              <a:endParaRPr/>
            </a:p>
          </p:txBody>
        </p:sp>
        <p:sp>
          <p:nvSpPr>
            <p:cNvPr id="2501" name="object 2504">
              <a:extLst>
                <a:ext uri="{FF2B5EF4-FFF2-40B4-BE49-F238E27FC236}">
                  <a16:creationId xmlns:a16="http://schemas.microsoft.com/office/drawing/2014/main" id="{450062AD-DB6B-6C30-A606-24764808D9A6}"/>
                </a:ext>
              </a:extLst>
            </p:cNvPr>
            <p:cNvSpPr/>
            <p:nvPr/>
          </p:nvSpPr>
          <p:spPr>
            <a:xfrm>
              <a:off x="6516072" y="2219560"/>
              <a:ext cx="1270" cy="5715"/>
            </a:xfrm>
            <a:custGeom>
              <a:avLst/>
              <a:gdLst/>
              <a:ahLst/>
              <a:cxnLst/>
              <a:rect l="l" t="t" r="r" b="b"/>
              <a:pathLst>
                <a:path w="1270" h="5714">
                  <a:moveTo>
                    <a:pt x="292" y="0"/>
                  </a:moveTo>
                  <a:lnTo>
                    <a:pt x="0" y="1727"/>
                  </a:lnTo>
                  <a:lnTo>
                    <a:pt x="0" y="5194"/>
                  </a:lnTo>
                  <a:lnTo>
                    <a:pt x="876" y="5194"/>
                  </a:lnTo>
                  <a:lnTo>
                    <a:pt x="571" y="3467"/>
                  </a:lnTo>
                  <a:lnTo>
                    <a:pt x="292" y="1727"/>
                  </a:lnTo>
                  <a:lnTo>
                    <a:pt x="292" y="0"/>
                  </a:lnTo>
                  <a:close/>
                </a:path>
              </a:pathLst>
            </a:custGeom>
            <a:solidFill>
              <a:srgbClr val="797D7E"/>
            </a:solidFill>
          </p:spPr>
          <p:txBody>
            <a:bodyPr wrap="square" lIns="0" tIns="0" rIns="0" bIns="0" rtlCol="0"/>
            <a:lstStyle/>
            <a:p>
              <a:endParaRPr/>
            </a:p>
          </p:txBody>
        </p:sp>
        <p:sp>
          <p:nvSpPr>
            <p:cNvPr id="2502" name="object 2505">
              <a:extLst>
                <a:ext uri="{FF2B5EF4-FFF2-40B4-BE49-F238E27FC236}">
                  <a16:creationId xmlns:a16="http://schemas.microsoft.com/office/drawing/2014/main" id="{34998F71-04D7-C0E2-CD5B-FA4954C2285B}"/>
                </a:ext>
              </a:extLst>
            </p:cNvPr>
            <p:cNvSpPr/>
            <p:nvPr/>
          </p:nvSpPr>
          <p:spPr>
            <a:xfrm>
              <a:off x="6371663" y="2216081"/>
              <a:ext cx="1270" cy="8890"/>
            </a:xfrm>
            <a:custGeom>
              <a:avLst/>
              <a:gdLst/>
              <a:ahLst/>
              <a:cxnLst/>
              <a:rect l="l" t="t" r="r" b="b"/>
              <a:pathLst>
                <a:path w="1270" h="8889">
                  <a:moveTo>
                    <a:pt x="876" y="0"/>
                  </a:moveTo>
                  <a:lnTo>
                    <a:pt x="0" y="0"/>
                  </a:lnTo>
                  <a:lnTo>
                    <a:pt x="0" y="5499"/>
                  </a:lnTo>
                  <a:lnTo>
                    <a:pt x="292" y="8381"/>
                  </a:lnTo>
                  <a:lnTo>
                    <a:pt x="292" y="8089"/>
                  </a:lnTo>
                  <a:lnTo>
                    <a:pt x="571" y="7797"/>
                  </a:lnTo>
                  <a:lnTo>
                    <a:pt x="876" y="7797"/>
                  </a:lnTo>
                  <a:lnTo>
                    <a:pt x="876" y="0"/>
                  </a:lnTo>
                  <a:close/>
                </a:path>
              </a:pathLst>
            </a:custGeom>
            <a:solidFill>
              <a:srgbClr val="9A9D95"/>
            </a:solidFill>
          </p:spPr>
          <p:txBody>
            <a:bodyPr wrap="square" lIns="0" tIns="0" rIns="0" bIns="0" rtlCol="0"/>
            <a:lstStyle/>
            <a:p>
              <a:endParaRPr/>
            </a:p>
          </p:txBody>
        </p:sp>
        <p:sp>
          <p:nvSpPr>
            <p:cNvPr id="2503" name="object 2506">
              <a:extLst>
                <a:ext uri="{FF2B5EF4-FFF2-40B4-BE49-F238E27FC236}">
                  <a16:creationId xmlns:a16="http://schemas.microsoft.com/office/drawing/2014/main" id="{EBD8E291-6DA8-D5BE-FC6E-EA43442AF80F}"/>
                </a:ext>
              </a:extLst>
            </p:cNvPr>
            <p:cNvSpPr/>
            <p:nvPr/>
          </p:nvSpPr>
          <p:spPr>
            <a:xfrm>
              <a:off x="6224367" y="2219556"/>
              <a:ext cx="1905" cy="3810"/>
            </a:xfrm>
            <a:custGeom>
              <a:avLst/>
              <a:gdLst/>
              <a:ahLst/>
              <a:cxnLst/>
              <a:rect l="l" t="t" r="r" b="b"/>
              <a:pathLst>
                <a:path w="1904" h="3810">
                  <a:moveTo>
                    <a:pt x="292" y="0"/>
                  </a:moveTo>
                  <a:lnTo>
                    <a:pt x="0" y="1155"/>
                  </a:lnTo>
                  <a:lnTo>
                    <a:pt x="0" y="3467"/>
                  </a:lnTo>
                  <a:lnTo>
                    <a:pt x="1447" y="3467"/>
                  </a:lnTo>
                  <a:lnTo>
                    <a:pt x="863" y="2311"/>
                  </a:lnTo>
                  <a:lnTo>
                    <a:pt x="584" y="1155"/>
                  </a:lnTo>
                  <a:lnTo>
                    <a:pt x="292" y="0"/>
                  </a:lnTo>
                  <a:close/>
                </a:path>
              </a:pathLst>
            </a:custGeom>
            <a:solidFill>
              <a:srgbClr val="AE9FA0"/>
            </a:solidFill>
          </p:spPr>
          <p:txBody>
            <a:bodyPr wrap="square" lIns="0" tIns="0" rIns="0" bIns="0" rtlCol="0"/>
            <a:lstStyle/>
            <a:p>
              <a:endParaRPr/>
            </a:p>
          </p:txBody>
        </p:sp>
        <p:sp>
          <p:nvSpPr>
            <p:cNvPr id="2504" name="object 2507">
              <a:extLst>
                <a:ext uri="{FF2B5EF4-FFF2-40B4-BE49-F238E27FC236}">
                  <a16:creationId xmlns:a16="http://schemas.microsoft.com/office/drawing/2014/main" id="{5CF524C0-5776-6325-F571-215AF4A16AB4}"/>
                </a:ext>
              </a:extLst>
            </p:cNvPr>
            <p:cNvSpPr/>
            <p:nvPr/>
          </p:nvSpPr>
          <p:spPr>
            <a:xfrm>
              <a:off x="6327189" y="2220416"/>
              <a:ext cx="1270" cy="3175"/>
            </a:xfrm>
            <a:custGeom>
              <a:avLst/>
              <a:gdLst/>
              <a:ahLst/>
              <a:cxnLst/>
              <a:rect l="l" t="t" r="r" b="b"/>
              <a:pathLst>
                <a:path w="1270" h="3175">
                  <a:moveTo>
                    <a:pt x="876" y="0"/>
                  </a:moveTo>
                  <a:lnTo>
                    <a:pt x="571" y="876"/>
                  </a:lnTo>
                  <a:lnTo>
                    <a:pt x="292" y="1739"/>
                  </a:lnTo>
                  <a:lnTo>
                    <a:pt x="0" y="2603"/>
                  </a:lnTo>
                  <a:lnTo>
                    <a:pt x="876" y="2032"/>
                  </a:lnTo>
                  <a:lnTo>
                    <a:pt x="876" y="0"/>
                  </a:lnTo>
                  <a:close/>
                </a:path>
              </a:pathLst>
            </a:custGeom>
            <a:solidFill>
              <a:srgbClr val="A7473A"/>
            </a:solidFill>
          </p:spPr>
          <p:txBody>
            <a:bodyPr wrap="square" lIns="0" tIns="0" rIns="0" bIns="0" rtlCol="0"/>
            <a:lstStyle/>
            <a:p>
              <a:endParaRPr/>
            </a:p>
          </p:txBody>
        </p:sp>
        <p:sp>
          <p:nvSpPr>
            <p:cNvPr id="2505" name="object 2508">
              <a:extLst>
                <a:ext uri="{FF2B5EF4-FFF2-40B4-BE49-F238E27FC236}">
                  <a16:creationId xmlns:a16="http://schemas.microsoft.com/office/drawing/2014/main" id="{A27AB434-EE73-7D99-6C4B-28C993EBCEDD}"/>
                </a:ext>
              </a:extLst>
            </p:cNvPr>
            <p:cNvSpPr/>
            <p:nvPr/>
          </p:nvSpPr>
          <p:spPr>
            <a:xfrm>
              <a:off x="6166609" y="2218982"/>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A9ACAC"/>
            </a:solidFill>
          </p:spPr>
          <p:txBody>
            <a:bodyPr wrap="square" lIns="0" tIns="0" rIns="0" bIns="0" rtlCol="0"/>
            <a:lstStyle/>
            <a:p>
              <a:endParaRPr/>
            </a:p>
          </p:txBody>
        </p:sp>
        <p:sp>
          <p:nvSpPr>
            <p:cNvPr id="2506" name="object 2509">
              <a:extLst>
                <a:ext uri="{FF2B5EF4-FFF2-40B4-BE49-F238E27FC236}">
                  <a16:creationId xmlns:a16="http://schemas.microsoft.com/office/drawing/2014/main" id="{44EE0CE8-FCB0-23D7-27B0-EAC8919A5CAD}"/>
                </a:ext>
              </a:extLst>
            </p:cNvPr>
            <p:cNvSpPr/>
            <p:nvPr/>
          </p:nvSpPr>
          <p:spPr>
            <a:xfrm>
              <a:off x="6167475" y="2214356"/>
              <a:ext cx="1270" cy="6985"/>
            </a:xfrm>
            <a:custGeom>
              <a:avLst/>
              <a:gdLst/>
              <a:ahLst/>
              <a:cxnLst/>
              <a:rect l="l" t="t" r="r" b="b"/>
              <a:pathLst>
                <a:path w="1270" h="6985">
                  <a:moveTo>
                    <a:pt x="0" y="0"/>
                  </a:moveTo>
                  <a:lnTo>
                    <a:pt x="0" y="6642"/>
                  </a:lnTo>
                  <a:lnTo>
                    <a:pt x="863" y="6642"/>
                  </a:lnTo>
                  <a:lnTo>
                    <a:pt x="292" y="2019"/>
                  </a:lnTo>
                  <a:lnTo>
                    <a:pt x="0" y="0"/>
                  </a:lnTo>
                  <a:close/>
                </a:path>
              </a:pathLst>
            </a:custGeom>
            <a:solidFill>
              <a:srgbClr val="898C8D"/>
            </a:solidFill>
          </p:spPr>
          <p:txBody>
            <a:bodyPr wrap="square" lIns="0" tIns="0" rIns="0" bIns="0" rtlCol="0"/>
            <a:lstStyle/>
            <a:p>
              <a:endParaRPr/>
            </a:p>
          </p:txBody>
        </p:sp>
        <p:sp>
          <p:nvSpPr>
            <p:cNvPr id="2507" name="object 2510">
              <a:extLst>
                <a:ext uri="{FF2B5EF4-FFF2-40B4-BE49-F238E27FC236}">
                  <a16:creationId xmlns:a16="http://schemas.microsoft.com/office/drawing/2014/main" id="{B7C66096-88F3-63ED-4204-1507B3B7C7D1}"/>
                </a:ext>
              </a:extLst>
            </p:cNvPr>
            <p:cNvSpPr/>
            <p:nvPr/>
          </p:nvSpPr>
          <p:spPr>
            <a:xfrm>
              <a:off x="6525602" y="2217242"/>
              <a:ext cx="1270" cy="3810"/>
            </a:xfrm>
            <a:custGeom>
              <a:avLst/>
              <a:gdLst/>
              <a:ahLst/>
              <a:cxnLst/>
              <a:rect l="l" t="t" r="r" b="b"/>
              <a:pathLst>
                <a:path w="1270" h="3810">
                  <a:moveTo>
                    <a:pt x="876" y="0"/>
                  </a:moveTo>
                  <a:lnTo>
                    <a:pt x="0" y="0"/>
                  </a:lnTo>
                  <a:lnTo>
                    <a:pt x="0" y="3759"/>
                  </a:lnTo>
                  <a:lnTo>
                    <a:pt x="876" y="3759"/>
                  </a:lnTo>
                  <a:lnTo>
                    <a:pt x="876" y="0"/>
                  </a:lnTo>
                  <a:close/>
                </a:path>
              </a:pathLst>
            </a:custGeom>
            <a:solidFill>
              <a:srgbClr val="A1A4A5"/>
            </a:solidFill>
          </p:spPr>
          <p:txBody>
            <a:bodyPr wrap="square" lIns="0" tIns="0" rIns="0" bIns="0" rtlCol="0"/>
            <a:lstStyle/>
            <a:p>
              <a:endParaRPr/>
            </a:p>
          </p:txBody>
        </p:sp>
        <p:sp>
          <p:nvSpPr>
            <p:cNvPr id="2508" name="object 2511">
              <a:extLst>
                <a:ext uri="{FF2B5EF4-FFF2-40B4-BE49-F238E27FC236}">
                  <a16:creationId xmlns:a16="http://schemas.microsoft.com/office/drawing/2014/main" id="{221B8F18-E55A-FD71-3DD6-213A7F5E8691}"/>
                </a:ext>
              </a:extLst>
            </p:cNvPr>
            <p:cNvSpPr/>
            <p:nvPr/>
          </p:nvSpPr>
          <p:spPr>
            <a:xfrm>
              <a:off x="6166025" y="2215217"/>
              <a:ext cx="1905" cy="3810"/>
            </a:xfrm>
            <a:custGeom>
              <a:avLst/>
              <a:gdLst/>
              <a:ahLst/>
              <a:cxnLst/>
              <a:rect l="l" t="t" r="r" b="b"/>
              <a:pathLst>
                <a:path w="1904" h="3810">
                  <a:moveTo>
                    <a:pt x="1447" y="0"/>
                  </a:moveTo>
                  <a:lnTo>
                    <a:pt x="584" y="0"/>
                  </a:lnTo>
                  <a:lnTo>
                    <a:pt x="292" y="584"/>
                  </a:lnTo>
                  <a:lnTo>
                    <a:pt x="0" y="1447"/>
                  </a:lnTo>
                  <a:lnTo>
                    <a:pt x="0" y="2603"/>
                  </a:lnTo>
                  <a:lnTo>
                    <a:pt x="584" y="3759"/>
                  </a:lnTo>
                  <a:lnTo>
                    <a:pt x="1447" y="3759"/>
                  </a:lnTo>
                  <a:lnTo>
                    <a:pt x="1447" y="0"/>
                  </a:lnTo>
                  <a:close/>
                </a:path>
              </a:pathLst>
            </a:custGeom>
            <a:solidFill>
              <a:srgbClr val="999C9D"/>
            </a:solidFill>
          </p:spPr>
          <p:txBody>
            <a:bodyPr wrap="square" lIns="0" tIns="0" rIns="0" bIns="0" rtlCol="0"/>
            <a:lstStyle/>
            <a:p>
              <a:endParaRPr/>
            </a:p>
          </p:txBody>
        </p:sp>
        <p:sp>
          <p:nvSpPr>
            <p:cNvPr id="2509" name="object 2512">
              <a:extLst>
                <a:ext uri="{FF2B5EF4-FFF2-40B4-BE49-F238E27FC236}">
                  <a16:creationId xmlns:a16="http://schemas.microsoft.com/office/drawing/2014/main" id="{53307001-B95A-65EA-4AE0-45B2EF2226A9}"/>
                </a:ext>
              </a:extLst>
            </p:cNvPr>
            <p:cNvSpPr/>
            <p:nvPr/>
          </p:nvSpPr>
          <p:spPr>
            <a:xfrm>
              <a:off x="6256141" y="2215217"/>
              <a:ext cx="1270" cy="3810"/>
            </a:xfrm>
            <a:custGeom>
              <a:avLst/>
              <a:gdLst/>
              <a:ahLst/>
              <a:cxnLst/>
              <a:rect l="l" t="t" r="r" b="b"/>
              <a:pathLst>
                <a:path w="1270" h="3810">
                  <a:moveTo>
                    <a:pt x="0" y="0"/>
                  </a:moveTo>
                  <a:lnTo>
                    <a:pt x="0" y="3759"/>
                  </a:lnTo>
                  <a:lnTo>
                    <a:pt x="863" y="3759"/>
                  </a:lnTo>
                  <a:lnTo>
                    <a:pt x="571" y="2311"/>
                  </a:lnTo>
                  <a:lnTo>
                    <a:pt x="292" y="1155"/>
                  </a:lnTo>
                  <a:lnTo>
                    <a:pt x="0" y="0"/>
                  </a:lnTo>
                  <a:close/>
                </a:path>
              </a:pathLst>
            </a:custGeom>
            <a:solidFill>
              <a:srgbClr val="C77662"/>
            </a:solidFill>
          </p:spPr>
          <p:txBody>
            <a:bodyPr wrap="square" lIns="0" tIns="0" rIns="0" bIns="0" rtlCol="0"/>
            <a:lstStyle/>
            <a:p>
              <a:endParaRPr/>
            </a:p>
          </p:txBody>
        </p:sp>
        <p:sp>
          <p:nvSpPr>
            <p:cNvPr id="2510" name="object 2513">
              <a:extLst>
                <a:ext uri="{FF2B5EF4-FFF2-40B4-BE49-F238E27FC236}">
                  <a16:creationId xmlns:a16="http://schemas.microsoft.com/office/drawing/2014/main" id="{FBE85D2B-DDC6-5602-A8A0-0AC250C5CCA9}"/>
                </a:ext>
              </a:extLst>
            </p:cNvPr>
            <p:cNvSpPr/>
            <p:nvPr/>
          </p:nvSpPr>
          <p:spPr>
            <a:xfrm>
              <a:off x="6401409" y="2166996"/>
              <a:ext cx="5080" cy="52069"/>
            </a:xfrm>
            <a:custGeom>
              <a:avLst/>
              <a:gdLst/>
              <a:ahLst/>
              <a:cxnLst/>
              <a:rect l="l" t="t" r="r" b="b"/>
              <a:pathLst>
                <a:path w="5079" h="52069">
                  <a:moveTo>
                    <a:pt x="876" y="0"/>
                  </a:moveTo>
                  <a:lnTo>
                    <a:pt x="0" y="0"/>
                  </a:lnTo>
                  <a:lnTo>
                    <a:pt x="0" y="4902"/>
                  </a:lnTo>
                  <a:lnTo>
                    <a:pt x="584" y="5194"/>
                  </a:lnTo>
                  <a:lnTo>
                    <a:pt x="1155" y="5765"/>
                  </a:lnTo>
                  <a:lnTo>
                    <a:pt x="2032" y="6349"/>
                  </a:lnTo>
                  <a:lnTo>
                    <a:pt x="1155" y="6349"/>
                  </a:lnTo>
                  <a:lnTo>
                    <a:pt x="0" y="6921"/>
                  </a:lnTo>
                  <a:lnTo>
                    <a:pt x="584" y="9232"/>
                  </a:lnTo>
                  <a:lnTo>
                    <a:pt x="1155" y="11836"/>
                  </a:lnTo>
                  <a:lnTo>
                    <a:pt x="2032" y="14439"/>
                  </a:lnTo>
                  <a:lnTo>
                    <a:pt x="2032" y="18478"/>
                  </a:lnTo>
                  <a:lnTo>
                    <a:pt x="2311" y="20497"/>
                  </a:lnTo>
                  <a:lnTo>
                    <a:pt x="2786" y="24256"/>
                  </a:lnTo>
                  <a:lnTo>
                    <a:pt x="2895" y="51981"/>
                  </a:lnTo>
                  <a:lnTo>
                    <a:pt x="3759" y="51981"/>
                  </a:lnTo>
                  <a:lnTo>
                    <a:pt x="4227" y="38119"/>
                  </a:lnTo>
                  <a:lnTo>
                    <a:pt x="4528" y="31189"/>
                  </a:lnTo>
                  <a:lnTo>
                    <a:pt x="4866" y="25120"/>
                  </a:lnTo>
                  <a:lnTo>
                    <a:pt x="4914" y="4902"/>
                  </a:lnTo>
                  <a:lnTo>
                    <a:pt x="2032" y="4902"/>
                  </a:lnTo>
                  <a:lnTo>
                    <a:pt x="2032" y="2019"/>
                  </a:lnTo>
                  <a:lnTo>
                    <a:pt x="876" y="0"/>
                  </a:lnTo>
                  <a:close/>
                </a:path>
                <a:path w="5079" h="52069">
                  <a:moveTo>
                    <a:pt x="4914" y="1155"/>
                  </a:moveTo>
                  <a:lnTo>
                    <a:pt x="3759" y="1155"/>
                  </a:lnTo>
                  <a:lnTo>
                    <a:pt x="3759" y="4902"/>
                  </a:lnTo>
                  <a:lnTo>
                    <a:pt x="4914" y="4902"/>
                  </a:lnTo>
                  <a:lnTo>
                    <a:pt x="4914" y="1155"/>
                  </a:lnTo>
                  <a:close/>
                </a:path>
              </a:pathLst>
            </a:custGeom>
            <a:solidFill>
              <a:srgbClr val="919495"/>
            </a:solidFill>
          </p:spPr>
          <p:txBody>
            <a:bodyPr wrap="square" lIns="0" tIns="0" rIns="0" bIns="0" rtlCol="0"/>
            <a:lstStyle/>
            <a:p>
              <a:endParaRPr/>
            </a:p>
          </p:txBody>
        </p:sp>
        <p:sp>
          <p:nvSpPr>
            <p:cNvPr id="2511" name="object 2514">
              <a:extLst>
                <a:ext uri="{FF2B5EF4-FFF2-40B4-BE49-F238E27FC236}">
                  <a16:creationId xmlns:a16="http://schemas.microsoft.com/office/drawing/2014/main" id="{43EAEC40-8E69-E9C9-9D1D-D30375F043E4}"/>
                </a:ext>
              </a:extLst>
            </p:cNvPr>
            <p:cNvSpPr/>
            <p:nvPr/>
          </p:nvSpPr>
          <p:spPr>
            <a:xfrm>
              <a:off x="6165460" y="2214356"/>
              <a:ext cx="1270" cy="3175"/>
            </a:xfrm>
            <a:custGeom>
              <a:avLst/>
              <a:gdLst/>
              <a:ahLst/>
              <a:cxnLst/>
              <a:rect l="l" t="t" r="r" b="b"/>
              <a:pathLst>
                <a:path w="1270" h="3175">
                  <a:moveTo>
                    <a:pt x="1155" y="0"/>
                  </a:moveTo>
                  <a:lnTo>
                    <a:pt x="0" y="0"/>
                  </a:lnTo>
                  <a:lnTo>
                    <a:pt x="0" y="863"/>
                  </a:lnTo>
                  <a:lnTo>
                    <a:pt x="279" y="2019"/>
                  </a:lnTo>
                  <a:lnTo>
                    <a:pt x="571" y="3175"/>
                  </a:lnTo>
                  <a:lnTo>
                    <a:pt x="571" y="2311"/>
                  </a:lnTo>
                  <a:lnTo>
                    <a:pt x="863" y="1447"/>
                  </a:lnTo>
                  <a:lnTo>
                    <a:pt x="1155" y="863"/>
                  </a:lnTo>
                  <a:lnTo>
                    <a:pt x="1155" y="0"/>
                  </a:lnTo>
                  <a:close/>
                </a:path>
              </a:pathLst>
            </a:custGeom>
            <a:solidFill>
              <a:srgbClr val="B0B3B3"/>
            </a:solidFill>
          </p:spPr>
          <p:txBody>
            <a:bodyPr wrap="square" lIns="0" tIns="0" rIns="0" bIns="0" rtlCol="0"/>
            <a:lstStyle/>
            <a:p>
              <a:endParaRPr/>
            </a:p>
          </p:txBody>
        </p:sp>
        <p:sp>
          <p:nvSpPr>
            <p:cNvPr id="2512" name="object 2515">
              <a:extLst>
                <a:ext uri="{FF2B5EF4-FFF2-40B4-BE49-F238E27FC236}">
                  <a16:creationId xmlns:a16="http://schemas.microsoft.com/office/drawing/2014/main" id="{9C7D5075-99B8-0293-7046-2EEEC57B7436}"/>
                </a:ext>
              </a:extLst>
            </p:cNvPr>
            <p:cNvSpPr/>
            <p:nvPr/>
          </p:nvSpPr>
          <p:spPr>
            <a:xfrm>
              <a:off x="6254986" y="2213201"/>
              <a:ext cx="1270" cy="4445"/>
            </a:xfrm>
            <a:custGeom>
              <a:avLst/>
              <a:gdLst/>
              <a:ahLst/>
              <a:cxnLst/>
              <a:rect l="l" t="t" r="r" b="b"/>
              <a:pathLst>
                <a:path w="1270" h="4444">
                  <a:moveTo>
                    <a:pt x="1155" y="0"/>
                  </a:moveTo>
                  <a:lnTo>
                    <a:pt x="0" y="0"/>
                  </a:lnTo>
                  <a:lnTo>
                    <a:pt x="292" y="1155"/>
                  </a:lnTo>
                  <a:lnTo>
                    <a:pt x="571" y="2603"/>
                  </a:lnTo>
                  <a:lnTo>
                    <a:pt x="1155" y="4038"/>
                  </a:lnTo>
                  <a:lnTo>
                    <a:pt x="1155" y="0"/>
                  </a:lnTo>
                  <a:close/>
                </a:path>
              </a:pathLst>
            </a:custGeom>
            <a:solidFill>
              <a:srgbClr val="B7654F"/>
            </a:solidFill>
          </p:spPr>
          <p:txBody>
            <a:bodyPr wrap="square" lIns="0" tIns="0" rIns="0" bIns="0" rtlCol="0"/>
            <a:lstStyle/>
            <a:p>
              <a:endParaRPr/>
            </a:p>
          </p:txBody>
        </p:sp>
        <p:sp>
          <p:nvSpPr>
            <p:cNvPr id="2513" name="object 2516">
              <a:extLst>
                <a:ext uri="{FF2B5EF4-FFF2-40B4-BE49-F238E27FC236}">
                  <a16:creationId xmlns:a16="http://schemas.microsoft.com/office/drawing/2014/main" id="{FFC70FB8-B32B-A776-DBEA-CEFBBBAA3895}"/>
                </a:ext>
              </a:extLst>
            </p:cNvPr>
            <p:cNvSpPr/>
            <p:nvPr/>
          </p:nvSpPr>
          <p:spPr>
            <a:xfrm>
              <a:off x="6254986" y="2182592"/>
              <a:ext cx="8255" cy="34925"/>
            </a:xfrm>
            <a:custGeom>
              <a:avLst/>
              <a:gdLst/>
              <a:ahLst/>
              <a:cxnLst/>
              <a:rect l="l" t="t" r="r" b="b"/>
              <a:pathLst>
                <a:path w="8254" h="34925">
                  <a:moveTo>
                    <a:pt x="3467" y="0"/>
                  </a:moveTo>
                  <a:lnTo>
                    <a:pt x="2882" y="0"/>
                  </a:lnTo>
                  <a:lnTo>
                    <a:pt x="2311" y="1727"/>
                  </a:lnTo>
                  <a:lnTo>
                    <a:pt x="1727" y="5194"/>
                  </a:lnTo>
                  <a:lnTo>
                    <a:pt x="571" y="3454"/>
                  </a:lnTo>
                  <a:lnTo>
                    <a:pt x="0" y="2882"/>
                  </a:lnTo>
                  <a:lnTo>
                    <a:pt x="0" y="16167"/>
                  </a:lnTo>
                  <a:lnTo>
                    <a:pt x="1155" y="20789"/>
                  </a:lnTo>
                  <a:lnTo>
                    <a:pt x="1727" y="23393"/>
                  </a:lnTo>
                  <a:lnTo>
                    <a:pt x="2603" y="19926"/>
                  </a:lnTo>
                  <a:lnTo>
                    <a:pt x="3467" y="19634"/>
                  </a:lnTo>
                  <a:lnTo>
                    <a:pt x="5778" y="19050"/>
                  </a:lnTo>
                  <a:lnTo>
                    <a:pt x="5778" y="24257"/>
                  </a:lnTo>
                  <a:lnTo>
                    <a:pt x="6642" y="29159"/>
                  </a:lnTo>
                  <a:lnTo>
                    <a:pt x="7797" y="34645"/>
                  </a:lnTo>
                  <a:lnTo>
                    <a:pt x="6924" y="24990"/>
                  </a:lnTo>
                  <a:lnTo>
                    <a:pt x="6242" y="19124"/>
                  </a:lnTo>
                  <a:lnTo>
                    <a:pt x="5397" y="14666"/>
                  </a:lnTo>
                  <a:lnTo>
                    <a:pt x="4038" y="9232"/>
                  </a:lnTo>
                  <a:lnTo>
                    <a:pt x="6070" y="7213"/>
                  </a:lnTo>
                  <a:lnTo>
                    <a:pt x="4622" y="3746"/>
                  </a:lnTo>
                  <a:lnTo>
                    <a:pt x="4622" y="571"/>
                  </a:lnTo>
                  <a:lnTo>
                    <a:pt x="3467" y="0"/>
                  </a:lnTo>
                  <a:close/>
                </a:path>
              </a:pathLst>
            </a:custGeom>
            <a:solidFill>
              <a:srgbClr val="CB8F83"/>
            </a:solidFill>
          </p:spPr>
          <p:txBody>
            <a:bodyPr wrap="square" lIns="0" tIns="0" rIns="0" bIns="0" rtlCol="0"/>
            <a:lstStyle/>
            <a:p>
              <a:endParaRPr/>
            </a:p>
          </p:txBody>
        </p:sp>
        <p:sp>
          <p:nvSpPr>
            <p:cNvPr id="2514" name="object 2517">
              <a:extLst>
                <a:ext uri="{FF2B5EF4-FFF2-40B4-BE49-F238E27FC236}">
                  <a16:creationId xmlns:a16="http://schemas.microsoft.com/office/drawing/2014/main" id="{3F220C5F-38F5-8DB6-FEE4-4ADEC8B0976A}"/>
                </a:ext>
              </a:extLst>
            </p:cNvPr>
            <p:cNvSpPr/>
            <p:nvPr/>
          </p:nvSpPr>
          <p:spPr>
            <a:xfrm>
              <a:off x="6525602" y="2213777"/>
              <a:ext cx="1270" cy="3810"/>
            </a:xfrm>
            <a:custGeom>
              <a:avLst/>
              <a:gdLst/>
              <a:ahLst/>
              <a:cxnLst/>
              <a:rect l="l" t="t" r="r" b="b"/>
              <a:pathLst>
                <a:path w="1270" h="3810">
                  <a:moveTo>
                    <a:pt x="584" y="0"/>
                  </a:moveTo>
                  <a:lnTo>
                    <a:pt x="0" y="2311"/>
                  </a:lnTo>
                  <a:lnTo>
                    <a:pt x="0" y="3467"/>
                  </a:lnTo>
                  <a:lnTo>
                    <a:pt x="876" y="3467"/>
                  </a:lnTo>
                  <a:lnTo>
                    <a:pt x="584" y="2311"/>
                  </a:lnTo>
                  <a:lnTo>
                    <a:pt x="584" y="0"/>
                  </a:lnTo>
                  <a:close/>
                </a:path>
              </a:pathLst>
            </a:custGeom>
            <a:solidFill>
              <a:srgbClr val="B0B3B3"/>
            </a:solidFill>
          </p:spPr>
          <p:txBody>
            <a:bodyPr wrap="square" lIns="0" tIns="0" rIns="0" bIns="0" rtlCol="0"/>
            <a:lstStyle/>
            <a:p>
              <a:endParaRPr/>
            </a:p>
          </p:txBody>
        </p:sp>
        <p:sp>
          <p:nvSpPr>
            <p:cNvPr id="2515" name="object 2518">
              <a:extLst>
                <a:ext uri="{FF2B5EF4-FFF2-40B4-BE49-F238E27FC236}">
                  <a16:creationId xmlns:a16="http://schemas.microsoft.com/office/drawing/2014/main" id="{5E7D0CCE-7D5C-71C3-C856-DD842557B37C}"/>
                </a:ext>
              </a:extLst>
            </p:cNvPr>
            <p:cNvSpPr/>
            <p:nvPr/>
          </p:nvSpPr>
          <p:spPr>
            <a:xfrm>
              <a:off x="6224367" y="2212335"/>
              <a:ext cx="1270" cy="4445"/>
            </a:xfrm>
            <a:custGeom>
              <a:avLst/>
              <a:gdLst/>
              <a:ahLst/>
              <a:cxnLst/>
              <a:rect l="l" t="t" r="r" b="b"/>
              <a:pathLst>
                <a:path w="1270" h="4444">
                  <a:moveTo>
                    <a:pt x="863" y="0"/>
                  </a:moveTo>
                  <a:lnTo>
                    <a:pt x="0" y="0"/>
                  </a:lnTo>
                  <a:lnTo>
                    <a:pt x="0" y="3467"/>
                  </a:lnTo>
                  <a:lnTo>
                    <a:pt x="292" y="4330"/>
                  </a:lnTo>
                  <a:lnTo>
                    <a:pt x="292" y="2882"/>
                  </a:lnTo>
                  <a:lnTo>
                    <a:pt x="584" y="1447"/>
                  </a:lnTo>
                  <a:lnTo>
                    <a:pt x="863" y="0"/>
                  </a:lnTo>
                  <a:close/>
                </a:path>
              </a:pathLst>
            </a:custGeom>
            <a:solidFill>
              <a:srgbClr val="B7654F"/>
            </a:solidFill>
          </p:spPr>
          <p:txBody>
            <a:bodyPr wrap="square" lIns="0" tIns="0" rIns="0" bIns="0" rtlCol="0"/>
            <a:lstStyle/>
            <a:p>
              <a:endParaRPr/>
            </a:p>
          </p:txBody>
        </p:sp>
        <p:sp>
          <p:nvSpPr>
            <p:cNvPr id="2516" name="object 2519">
              <a:extLst>
                <a:ext uri="{FF2B5EF4-FFF2-40B4-BE49-F238E27FC236}">
                  <a16:creationId xmlns:a16="http://schemas.microsoft.com/office/drawing/2014/main" id="{21CC6C42-62C7-C785-0EEA-F8D427F8939F}"/>
                </a:ext>
              </a:extLst>
            </p:cNvPr>
            <p:cNvSpPr/>
            <p:nvPr/>
          </p:nvSpPr>
          <p:spPr>
            <a:xfrm>
              <a:off x="6371081" y="2210310"/>
              <a:ext cx="1905" cy="6350"/>
            </a:xfrm>
            <a:custGeom>
              <a:avLst/>
              <a:gdLst/>
              <a:ahLst/>
              <a:cxnLst/>
              <a:rect l="l" t="t" r="r" b="b"/>
              <a:pathLst>
                <a:path w="1904" h="6350">
                  <a:moveTo>
                    <a:pt x="0" y="0"/>
                  </a:moveTo>
                  <a:lnTo>
                    <a:pt x="0" y="2603"/>
                  </a:lnTo>
                  <a:lnTo>
                    <a:pt x="304" y="3759"/>
                  </a:lnTo>
                  <a:lnTo>
                    <a:pt x="584" y="4914"/>
                  </a:lnTo>
                  <a:lnTo>
                    <a:pt x="584" y="5778"/>
                  </a:lnTo>
                  <a:lnTo>
                    <a:pt x="1460" y="5778"/>
                  </a:lnTo>
                  <a:lnTo>
                    <a:pt x="876" y="3759"/>
                  </a:lnTo>
                  <a:lnTo>
                    <a:pt x="304" y="1739"/>
                  </a:lnTo>
                  <a:lnTo>
                    <a:pt x="0" y="0"/>
                  </a:lnTo>
                  <a:close/>
                </a:path>
              </a:pathLst>
            </a:custGeom>
            <a:solidFill>
              <a:srgbClr val="AE9FA0"/>
            </a:solidFill>
          </p:spPr>
          <p:txBody>
            <a:bodyPr wrap="square" lIns="0" tIns="0" rIns="0" bIns="0" rtlCol="0"/>
            <a:lstStyle/>
            <a:p>
              <a:endParaRPr/>
            </a:p>
          </p:txBody>
        </p:sp>
        <p:sp>
          <p:nvSpPr>
            <p:cNvPr id="2517" name="object 2520">
              <a:extLst>
                <a:ext uri="{FF2B5EF4-FFF2-40B4-BE49-F238E27FC236}">
                  <a16:creationId xmlns:a16="http://schemas.microsoft.com/office/drawing/2014/main" id="{3DCD0E60-DDA7-75E5-4468-4574ABA05411}"/>
                </a:ext>
              </a:extLst>
            </p:cNvPr>
            <p:cNvSpPr/>
            <p:nvPr/>
          </p:nvSpPr>
          <p:spPr>
            <a:xfrm>
              <a:off x="6166609" y="2209444"/>
              <a:ext cx="1270" cy="6350"/>
            </a:xfrm>
            <a:custGeom>
              <a:avLst/>
              <a:gdLst/>
              <a:ahLst/>
              <a:cxnLst/>
              <a:rect l="l" t="t" r="r" b="b"/>
              <a:pathLst>
                <a:path w="1270" h="6350">
                  <a:moveTo>
                    <a:pt x="863" y="0"/>
                  </a:moveTo>
                  <a:lnTo>
                    <a:pt x="0" y="0"/>
                  </a:lnTo>
                  <a:lnTo>
                    <a:pt x="0" y="5778"/>
                  </a:lnTo>
                  <a:lnTo>
                    <a:pt x="863" y="5778"/>
                  </a:lnTo>
                  <a:lnTo>
                    <a:pt x="863" y="0"/>
                  </a:lnTo>
                  <a:close/>
                </a:path>
              </a:pathLst>
            </a:custGeom>
            <a:solidFill>
              <a:srgbClr val="919495"/>
            </a:solidFill>
          </p:spPr>
          <p:txBody>
            <a:bodyPr wrap="square" lIns="0" tIns="0" rIns="0" bIns="0" rtlCol="0"/>
            <a:lstStyle/>
            <a:p>
              <a:endParaRPr/>
            </a:p>
          </p:txBody>
        </p:sp>
        <p:sp>
          <p:nvSpPr>
            <p:cNvPr id="2518" name="object 2521">
              <a:extLst>
                <a:ext uri="{FF2B5EF4-FFF2-40B4-BE49-F238E27FC236}">
                  <a16:creationId xmlns:a16="http://schemas.microsoft.com/office/drawing/2014/main" id="{5AE5005A-3263-1370-F5FE-4C4ED17435ED}"/>
                </a:ext>
              </a:extLst>
            </p:cNvPr>
            <p:cNvSpPr/>
            <p:nvPr/>
          </p:nvSpPr>
          <p:spPr>
            <a:xfrm>
              <a:off x="6370514" y="2211755"/>
              <a:ext cx="1270" cy="3810"/>
            </a:xfrm>
            <a:custGeom>
              <a:avLst/>
              <a:gdLst/>
              <a:ahLst/>
              <a:cxnLst/>
              <a:rect l="l" t="t" r="r" b="b"/>
              <a:pathLst>
                <a:path w="1270" h="3810">
                  <a:moveTo>
                    <a:pt x="571" y="0"/>
                  </a:moveTo>
                  <a:lnTo>
                    <a:pt x="279" y="1155"/>
                  </a:lnTo>
                  <a:lnTo>
                    <a:pt x="0" y="2311"/>
                  </a:lnTo>
                  <a:lnTo>
                    <a:pt x="0" y="3467"/>
                  </a:lnTo>
                  <a:lnTo>
                    <a:pt x="1155" y="3467"/>
                  </a:lnTo>
                  <a:lnTo>
                    <a:pt x="571" y="1155"/>
                  </a:lnTo>
                  <a:lnTo>
                    <a:pt x="571" y="0"/>
                  </a:lnTo>
                  <a:close/>
                </a:path>
              </a:pathLst>
            </a:custGeom>
            <a:solidFill>
              <a:srgbClr val="B7654F"/>
            </a:solidFill>
          </p:spPr>
          <p:txBody>
            <a:bodyPr wrap="square" lIns="0" tIns="0" rIns="0" bIns="0" rtlCol="0"/>
            <a:lstStyle/>
            <a:p>
              <a:endParaRPr/>
            </a:p>
          </p:txBody>
        </p:sp>
        <p:sp>
          <p:nvSpPr>
            <p:cNvPr id="2519" name="object 2522">
              <a:extLst>
                <a:ext uri="{FF2B5EF4-FFF2-40B4-BE49-F238E27FC236}">
                  <a16:creationId xmlns:a16="http://schemas.microsoft.com/office/drawing/2014/main" id="{41DB697E-F2B2-85EE-BE29-C365547FE22A}"/>
                </a:ext>
              </a:extLst>
            </p:cNvPr>
            <p:cNvSpPr/>
            <p:nvPr/>
          </p:nvSpPr>
          <p:spPr>
            <a:xfrm>
              <a:off x="6165456" y="2210308"/>
              <a:ext cx="1270" cy="4445"/>
            </a:xfrm>
            <a:custGeom>
              <a:avLst/>
              <a:gdLst/>
              <a:ahLst/>
              <a:cxnLst/>
              <a:rect l="l" t="t" r="r" b="b"/>
              <a:pathLst>
                <a:path w="1270" h="4444">
                  <a:moveTo>
                    <a:pt x="1155" y="0"/>
                  </a:moveTo>
                  <a:lnTo>
                    <a:pt x="0" y="0"/>
                  </a:lnTo>
                  <a:lnTo>
                    <a:pt x="0" y="4038"/>
                  </a:lnTo>
                  <a:lnTo>
                    <a:pt x="1155" y="4038"/>
                  </a:lnTo>
                  <a:lnTo>
                    <a:pt x="1155" y="0"/>
                  </a:lnTo>
                  <a:close/>
                </a:path>
              </a:pathLst>
            </a:custGeom>
            <a:solidFill>
              <a:srgbClr val="A9ACAC"/>
            </a:solidFill>
          </p:spPr>
          <p:txBody>
            <a:bodyPr wrap="square" lIns="0" tIns="0" rIns="0" bIns="0" rtlCol="0"/>
            <a:lstStyle/>
            <a:p>
              <a:endParaRPr/>
            </a:p>
          </p:txBody>
        </p:sp>
        <p:sp>
          <p:nvSpPr>
            <p:cNvPr id="2520" name="object 2523">
              <a:extLst>
                <a:ext uri="{FF2B5EF4-FFF2-40B4-BE49-F238E27FC236}">
                  <a16:creationId xmlns:a16="http://schemas.microsoft.com/office/drawing/2014/main" id="{A10847FB-58AA-DBBA-B78F-BAFAB58E68C7}"/>
                </a:ext>
              </a:extLst>
            </p:cNvPr>
            <p:cNvSpPr/>
            <p:nvPr/>
          </p:nvSpPr>
          <p:spPr>
            <a:xfrm>
              <a:off x="6223793" y="2208869"/>
              <a:ext cx="635" cy="5715"/>
            </a:xfrm>
            <a:custGeom>
              <a:avLst/>
              <a:gdLst/>
              <a:ahLst/>
              <a:cxnLst/>
              <a:rect l="l" t="t" r="r" b="b"/>
              <a:pathLst>
                <a:path w="635" h="5714">
                  <a:moveTo>
                    <a:pt x="0" y="0"/>
                  </a:moveTo>
                  <a:lnTo>
                    <a:pt x="0" y="1727"/>
                  </a:lnTo>
                  <a:lnTo>
                    <a:pt x="292" y="3467"/>
                  </a:lnTo>
                  <a:lnTo>
                    <a:pt x="571" y="5486"/>
                  </a:lnTo>
                  <a:lnTo>
                    <a:pt x="571" y="3467"/>
                  </a:lnTo>
                  <a:lnTo>
                    <a:pt x="292" y="2311"/>
                  </a:lnTo>
                  <a:lnTo>
                    <a:pt x="0" y="1155"/>
                  </a:lnTo>
                  <a:lnTo>
                    <a:pt x="0" y="0"/>
                  </a:lnTo>
                  <a:close/>
                </a:path>
              </a:pathLst>
            </a:custGeom>
            <a:solidFill>
              <a:srgbClr val="AE9FA0"/>
            </a:solidFill>
          </p:spPr>
          <p:txBody>
            <a:bodyPr wrap="square" lIns="0" tIns="0" rIns="0" bIns="0" rtlCol="0"/>
            <a:lstStyle/>
            <a:p>
              <a:endParaRPr/>
            </a:p>
          </p:txBody>
        </p:sp>
        <p:sp>
          <p:nvSpPr>
            <p:cNvPr id="2521" name="object 2524">
              <a:extLst>
                <a:ext uri="{FF2B5EF4-FFF2-40B4-BE49-F238E27FC236}">
                  <a16:creationId xmlns:a16="http://schemas.microsoft.com/office/drawing/2014/main" id="{C4AB01EB-DA6E-6DD7-0274-CD98207156D3}"/>
                </a:ext>
              </a:extLst>
            </p:cNvPr>
            <p:cNvSpPr/>
            <p:nvPr/>
          </p:nvSpPr>
          <p:spPr>
            <a:xfrm>
              <a:off x="6254986" y="2206559"/>
              <a:ext cx="1270" cy="6985"/>
            </a:xfrm>
            <a:custGeom>
              <a:avLst/>
              <a:gdLst/>
              <a:ahLst/>
              <a:cxnLst/>
              <a:rect l="l" t="t" r="r" b="b"/>
              <a:pathLst>
                <a:path w="1270" h="6985">
                  <a:moveTo>
                    <a:pt x="0" y="0"/>
                  </a:moveTo>
                  <a:lnTo>
                    <a:pt x="0" y="6642"/>
                  </a:lnTo>
                  <a:lnTo>
                    <a:pt x="1155" y="6642"/>
                  </a:lnTo>
                  <a:lnTo>
                    <a:pt x="571" y="4330"/>
                  </a:lnTo>
                  <a:lnTo>
                    <a:pt x="292" y="2019"/>
                  </a:lnTo>
                  <a:lnTo>
                    <a:pt x="0" y="0"/>
                  </a:lnTo>
                  <a:close/>
                </a:path>
              </a:pathLst>
            </a:custGeom>
            <a:solidFill>
              <a:srgbClr val="C77662"/>
            </a:solidFill>
          </p:spPr>
          <p:txBody>
            <a:bodyPr wrap="square" lIns="0" tIns="0" rIns="0" bIns="0" rtlCol="0"/>
            <a:lstStyle/>
            <a:p>
              <a:endParaRPr/>
            </a:p>
          </p:txBody>
        </p:sp>
        <p:sp>
          <p:nvSpPr>
            <p:cNvPr id="2522" name="object 2525">
              <a:extLst>
                <a:ext uri="{FF2B5EF4-FFF2-40B4-BE49-F238E27FC236}">
                  <a16:creationId xmlns:a16="http://schemas.microsoft.com/office/drawing/2014/main" id="{7EF11A9E-87A2-BE18-5630-8CF1FD511BD5}"/>
                </a:ext>
              </a:extLst>
            </p:cNvPr>
            <p:cNvSpPr/>
            <p:nvPr/>
          </p:nvSpPr>
          <p:spPr>
            <a:xfrm>
              <a:off x="6223800" y="2207418"/>
              <a:ext cx="1905" cy="5080"/>
            </a:xfrm>
            <a:custGeom>
              <a:avLst/>
              <a:gdLst/>
              <a:ahLst/>
              <a:cxnLst/>
              <a:rect l="l" t="t" r="r" b="b"/>
              <a:pathLst>
                <a:path w="1904" h="5080">
                  <a:moveTo>
                    <a:pt x="0" y="0"/>
                  </a:moveTo>
                  <a:lnTo>
                    <a:pt x="0" y="2603"/>
                  </a:lnTo>
                  <a:lnTo>
                    <a:pt x="279" y="3759"/>
                  </a:lnTo>
                  <a:lnTo>
                    <a:pt x="571" y="4914"/>
                  </a:lnTo>
                  <a:lnTo>
                    <a:pt x="1435" y="4914"/>
                  </a:lnTo>
                  <a:lnTo>
                    <a:pt x="279" y="1447"/>
                  </a:lnTo>
                  <a:lnTo>
                    <a:pt x="0" y="0"/>
                  </a:lnTo>
                  <a:close/>
                </a:path>
              </a:pathLst>
            </a:custGeom>
            <a:solidFill>
              <a:srgbClr val="A64E3C"/>
            </a:solidFill>
          </p:spPr>
          <p:txBody>
            <a:bodyPr wrap="square" lIns="0" tIns="0" rIns="0" bIns="0" rtlCol="0"/>
            <a:lstStyle/>
            <a:p>
              <a:endParaRPr/>
            </a:p>
          </p:txBody>
        </p:sp>
        <p:sp>
          <p:nvSpPr>
            <p:cNvPr id="2523" name="object 2526">
              <a:extLst>
                <a:ext uri="{FF2B5EF4-FFF2-40B4-BE49-F238E27FC236}">
                  <a16:creationId xmlns:a16="http://schemas.microsoft.com/office/drawing/2014/main" id="{673AAA6C-8594-0E0E-022F-81A18F4AB17E}"/>
                </a:ext>
              </a:extLst>
            </p:cNvPr>
            <p:cNvSpPr/>
            <p:nvPr/>
          </p:nvSpPr>
          <p:spPr>
            <a:xfrm>
              <a:off x="6391883" y="2198754"/>
              <a:ext cx="1270" cy="13335"/>
            </a:xfrm>
            <a:custGeom>
              <a:avLst/>
              <a:gdLst/>
              <a:ahLst/>
              <a:cxnLst/>
              <a:rect l="l" t="t" r="r" b="b"/>
              <a:pathLst>
                <a:path w="1270" h="13335">
                  <a:moveTo>
                    <a:pt x="863" y="0"/>
                  </a:moveTo>
                  <a:lnTo>
                    <a:pt x="0" y="0"/>
                  </a:lnTo>
                  <a:lnTo>
                    <a:pt x="0" y="12712"/>
                  </a:lnTo>
                  <a:lnTo>
                    <a:pt x="571" y="4051"/>
                  </a:lnTo>
                  <a:lnTo>
                    <a:pt x="863" y="0"/>
                  </a:lnTo>
                  <a:close/>
                </a:path>
              </a:pathLst>
            </a:custGeom>
            <a:solidFill>
              <a:srgbClr val="919495"/>
            </a:solidFill>
          </p:spPr>
          <p:txBody>
            <a:bodyPr wrap="square" lIns="0" tIns="0" rIns="0" bIns="0" rtlCol="0"/>
            <a:lstStyle/>
            <a:p>
              <a:endParaRPr/>
            </a:p>
          </p:txBody>
        </p:sp>
        <p:sp>
          <p:nvSpPr>
            <p:cNvPr id="2524" name="object 2527">
              <a:extLst>
                <a:ext uri="{FF2B5EF4-FFF2-40B4-BE49-F238E27FC236}">
                  <a16:creationId xmlns:a16="http://schemas.microsoft.com/office/drawing/2014/main" id="{CE74EFB3-7340-EC46-5507-C2AA194798B8}"/>
                </a:ext>
              </a:extLst>
            </p:cNvPr>
            <p:cNvSpPr/>
            <p:nvPr/>
          </p:nvSpPr>
          <p:spPr>
            <a:xfrm>
              <a:off x="6165453" y="2202807"/>
              <a:ext cx="1270" cy="7620"/>
            </a:xfrm>
            <a:custGeom>
              <a:avLst/>
              <a:gdLst/>
              <a:ahLst/>
              <a:cxnLst/>
              <a:rect l="l" t="t" r="r" b="b"/>
              <a:pathLst>
                <a:path w="1270" h="7619">
                  <a:moveTo>
                    <a:pt x="1155" y="0"/>
                  </a:moveTo>
                  <a:lnTo>
                    <a:pt x="0" y="0"/>
                  </a:lnTo>
                  <a:lnTo>
                    <a:pt x="0" y="7505"/>
                  </a:lnTo>
                  <a:lnTo>
                    <a:pt x="1155" y="7505"/>
                  </a:lnTo>
                  <a:lnTo>
                    <a:pt x="1155" y="0"/>
                  </a:lnTo>
                  <a:close/>
                </a:path>
              </a:pathLst>
            </a:custGeom>
            <a:solidFill>
              <a:srgbClr val="A1A4A5"/>
            </a:solidFill>
          </p:spPr>
          <p:txBody>
            <a:bodyPr wrap="square" lIns="0" tIns="0" rIns="0" bIns="0" rtlCol="0"/>
            <a:lstStyle/>
            <a:p>
              <a:endParaRPr/>
            </a:p>
          </p:txBody>
        </p:sp>
        <p:sp>
          <p:nvSpPr>
            <p:cNvPr id="2525" name="object 2528">
              <a:extLst>
                <a:ext uri="{FF2B5EF4-FFF2-40B4-BE49-F238E27FC236}">
                  <a16:creationId xmlns:a16="http://schemas.microsoft.com/office/drawing/2014/main" id="{52F6F809-E125-18C3-B8ED-3FCEE59316EE}"/>
                </a:ext>
              </a:extLst>
            </p:cNvPr>
            <p:cNvSpPr/>
            <p:nvPr/>
          </p:nvSpPr>
          <p:spPr>
            <a:xfrm>
              <a:off x="6165453" y="2166127"/>
              <a:ext cx="2540" cy="43815"/>
            </a:xfrm>
            <a:custGeom>
              <a:avLst/>
              <a:gdLst/>
              <a:ahLst/>
              <a:cxnLst/>
              <a:rect l="l" t="t" r="r" b="b"/>
              <a:pathLst>
                <a:path w="2539" h="43814">
                  <a:moveTo>
                    <a:pt x="0" y="0"/>
                  </a:moveTo>
                  <a:lnTo>
                    <a:pt x="0" y="32638"/>
                  </a:lnTo>
                  <a:lnTo>
                    <a:pt x="571" y="35229"/>
                  </a:lnTo>
                  <a:lnTo>
                    <a:pt x="1155" y="36677"/>
                  </a:lnTo>
                  <a:lnTo>
                    <a:pt x="1155" y="43319"/>
                  </a:lnTo>
                  <a:lnTo>
                    <a:pt x="2019" y="43319"/>
                  </a:lnTo>
                  <a:lnTo>
                    <a:pt x="900" y="21659"/>
                  </a:lnTo>
                  <a:lnTo>
                    <a:pt x="0" y="0"/>
                  </a:lnTo>
                  <a:close/>
                </a:path>
              </a:pathLst>
            </a:custGeom>
            <a:solidFill>
              <a:srgbClr val="919495"/>
            </a:solidFill>
          </p:spPr>
          <p:txBody>
            <a:bodyPr wrap="square" lIns="0" tIns="0" rIns="0" bIns="0" rtlCol="0"/>
            <a:lstStyle/>
            <a:p>
              <a:endParaRPr/>
            </a:p>
          </p:txBody>
        </p:sp>
        <p:sp>
          <p:nvSpPr>
            <p:cNvPr id="2526" name="object 2529">
              <a:extLst>
                <a:ext uri="{FF2B5EF4-FFF2-40B4-BE49-F238E27FC236}">
                  <a16:creationId xmlns:a16="http://schemas.microsoft.com/office/drawing/2014/main" id="{FD9DA814-0341-B348-109F-469C58802310}"/>
                </a:ext>
              </a:extLst>
            </p:cNvPr>
            <p:cNvSpPr/>
            <p:nvPr/>
          </p:nvSpPr>
          <p:spPr>
            <a:xfrm>
              <a:off x="6254120" y="2205691"/>
              <a:ext cx="1270" cy="3810"/>
            </a:xfrm>
            <a:custGeom>
              <a:avLst/>
              <a:gdLst/>
              <a:ahLst/>
              <a:cxnLst/>
              <a:rect l="l" t="t" r="r" b="b"/>
              <a:pathLst>
                <a:path w="1270" h="3810">
                  <a:moveTo>
                    <a:pt x="863" y="0"/>
                  </a:moveTo>
                  <a:lnTo>
                    <a:pt x="0" y="0"/>
                  </a:lnTo>
                  <a:lnTo>
                    <a:pt x="292" y="1155"/>
                  </a:lnTo>
                  <a:lnTo>
                    <a:pt x="571" y="2311"/>
                  </a:lnTo>
                  <a:lnTo>
                    <a:pt x="863" y="3759"/>
                  </a:lnTo>
                  <a:lnTo>
                    <a:pt x="863" y="0"/>
                  </a:lnTo>
                  <a:close/>
                </a:path>
              </a:pathLst>
            </a:custGeom>
            <a:solidFill>
              <a:srgbClr val="B7654F"/>
            </a:solidFill>
          </p:spPr>
          <p:txBody>
            <a:bodyPr wrap="square" lIns="0" tIns="0" rIns="0" bIns="0" rtlCol="0"/>
            <a:lstStyle/>
            <a:p>
              <a:endParaRPr/>
            </a:p>
          </p:txBody>
        </p:sp>
        <p:sp>
          <p:nvSpPr>
            <p:cNvPr id="2527" name="object 2530">
              <a:extLst>
                <a:ext uri="{FF2B5EF4-FFF2-40B4-BE49-F238E27FC236}">
                  <a16:creationId xmlns:a16="http://schemas.microsoft.com/office/drawing/2014/main" id="{613CF3FD-486F-E402-3E2C-21E5D5FAECA8}"/>
                </a:ext>
              </a:extLst>
            </p:cNvPr>
            <p:cNvSpPr/>
            <p:nvPr/>
          </p:nvSpPr>
          <p:spPr>
            <a:xfrm>
              <a:off x="6369644" y="2205113"/>
              <a:ext cx="1905" cy="4445"/>
            </a:xfrm>
            <a:custGeom>
              <a:avLst/>
              <a:gdLst/>
              <a:ahLst/>
              <a:cxnLst/>
              <a:rect l="l" t="t" r="r" b="b"/>
              <a:pathLst>
                <a:path w="1904" h="4444">
                  <a:moveTo>
                    <a:pt x="876" y="0"/>
                  </a:moveTo>
                  <a:lnTo>
                    <a:pt x="0" y="0"/>
                  </a:lnTo>
                  <a:lnTo>
                    <a:pt x="292" y="1447"/>
                  </a:lnTo>
                  <a:lnTo>
                    <a:pt x="876" y="2882"/>
                  </a:lnTo>
                  <a:lnTo>
                    <a:pt x="1447" y="4330"/>
                  </a:lnTo>
                  <a:lnTo>
                    <a:pt x="1447" y="2019"/>
                  </a:lnTo>
                  <a:lnTo>
                    <a:pt x="1155" y="1155"/>
                  </a:lnTo>
                  <a:lnTo>
                    <a:pt x="876" y="571"/>
                  </a:lnTo>
                  <a:lnTo>
                    <a:pt x="876" y="0"/>
                  </a:lnTo>
                  <a:close/>
                </a:path>
              </a:pathLst>
            </a:custGeom>
            <a:solidFill>
              <a:srgbClr val="A7473A"/>
            </a:solidFill>
          </p:spPr>
          <p:txBody>
            <a:bodyPr wrap="square" lIns="0" tIns="0" rIns="0" bIns="0" rtlCol="0"/>
            <a:lstStyle/>
            <a:p>
              <a:endParaRPr/>
            </a:p>
          </p:txBody>
        </p:sp>
        <p:sp>
          <p:nvSpPr>
            <p:cNvPr id="2528" name="object 2531">
              <a:extLst>
                <a:ext uri="{FF2B5EF4-FFF2-40B4-BE49-F238E27FC236}">
                  <a16:creationId xmlns:a16="http://schemas.microsoft.com/office/drawing/2014/main" id="{7A9FA7BB-3373-7015-FDB1-F4F2CD2E7485}"/>
                </a:ext>
              </a:extLst>
            </p:cNvPr>
            <p:cNvSpPr/>
            <p:nvPr/>
          </p:nvSpPr>
          <p:spPr>
            <a:xfrm>
              <a:off x="6164586" y="2204537"/>
              <a:ext cx="1270" cy="4445"/>
            </a:xfrm>
            <a:custGeom>
              <a:avLst/>
              <a:gdLst/>
              <a:ahLst/>
              <a:cxnLst/>
              <a:rect l="l" t="t" r="r" b="b"/>
              <a:pathLst>
                <a:path w="1270" h="4444">
                  <a:moveTo>
                    <a:pt x="863" y="0"/>
                  </a:moveTo>
                  <a:lnTo>
                    <a:pt x="0" y="0"/>
                  </a:lnTo>
                  <a:lnTo>
                    <a:pt x="292" y="1155"/>
                  </a:lnTo>
                  <a:lnTo>
                    <a:pt x="571" y="2603"/>
                  </a:lnTo>
                  <a:lnTo>
                    <a:pt x="863" y="4038"/>
                  </a:lnTo>
                  <a:lnTo>
                    <a:pt x="863" y="0"/>
                  </a:lnTo>
                  <a:close/>
                </a:path>
              </a:pathLst>
            </a:custGeom>
            <a:solidFill>
              <a:srgbClr val="C4C5C5"/>
            </a:solidFill>
          </p:spPr>
          <p:txBody>
            <a:bodyPr wrap="square" lIns="0" tIns="0" rIns="0" bIns="0" rtlCol="0"/>
            <a:lstStyle/>
            <a:p>
              <a:endParaRPr/>
            </a:p>
          </p:txBody>
        </p:sp>
        <p:sp>
          <p:nvSpPr>
            <p:cNvPr id="2529" name="object 2532">
              <a:extLst>
                <a:ext uri="{FF2B5EF4-FFF2-40B4-BE49-F238E27FC236}">
                  <a16:creationId xmlns:a16="http://schemas.microsoft.com/office/drawing/2014/main" id="{ADABCD5D-25F9-B7D2-0EF2-5866D34B5E5A}"/>
                </a:ext>
              </a:extLst>
            </p:cNvPr>
            <p:cNvSpPr/>
            <p:nvPr/>
          </p:nvSpPr>
          <p:spPr>
            <a:xfrm>
              <a:off x="6370505" y="2200201"/>
              <a:ext cx="635" cy="6985"/>
            </a:xfrm>
            <a:custGeom>
              <a:avLst/>
              <a:gdLst/>
              <a:ahLst/>
              <a:cxnLst/>
              <a:rect l="l" t="t" r="r" b="b"/>
              <a:pathLst>
                <a:path w="635" h="6985">
                  <a:moveTo>
                    <a:pt x="0" y="0"/>
                  </a:moveTo>
                  <a:lnTo>
                    <a:pt x="0" y="5486"/>
                  </a:lnTo>
                  <a:lnTo>
                    <a:pt x="292" y="6070"/>
                  </a:lnTo>
                  <a:lnTo>
                    <a:pt x="584" y="6934"/>
                  </a:lnTo>
                  <a:lnTo>
                    <a:pt x="0" y="0"/>
                  </a:lnTo>
                  <a:close/>
                </a:path>
              </a:pathLst>
            </a:custGeom>
            <a:solidFill>
              <a:srgbClr val="AE9FA0"/>
            </a:solidFill>
          </p:spPr>
          <p:txBody>
            <a:bodyPr wrap="square" lIns="0" tIns="0" rIns="0" bIns="0" rtlCol="0"/>
            <a:lstStyle/>
            <a:p>
              <a:endParaRPr/>
            </a:p>
          </p:txBody>
        </p:sp>
        <p:sp>
          <p:nvSpPr>
            <p:cNvPr id="2530" name="object 2533">
              <a:extLst>
                <a:ext uri="{FF2B5EF4-FFF2-40B4-BE49-F238E27FC236}">
                  <a16:creationId xmlns:a16="http://schemas.microsoft.com/office/drawing/2014/main" id="{A76C5DD9-17C8-C90D-40E3-1A4422790ACF}"/>
                </a:ext>
              </a:extLst>
            </p:cNvPr>
            <p:cNvSpPr/>
            <p:nvPr/>
          </p:nvSpPr>
          <p:spPr>
            <a:xfrm>
              <a:off x="6254115" y="2191245"/>
              <a:ext cx="116839" cy="14604"/>
            </a:xfrm>
            <a:custGeom>
              <a:avLst/>
              <a:gdLst/>
              <a:ahLst/>
              <a:cxnLst/>
              <a:rect l="l" t="t" r="r" b="b"/>
              <a:pathLst>
                <a:path w="116839" h="14605">
                  <a:moveTo>
                    <a:pt x="863" y="7518"/>
                  </a:moveTo>
                  <a:lnTo>
                    <a:pt x="0" y="7518"/>
                  </a:lnTo>
                  <a:lnTo>
                    <a:pt x="0" y="14452"/>
                  </a:lnTo>
                  <a:lnTo>
                    <a:pt x="863" y="14452"/>
                  </a:lnTo>
                  <a:lnTo>
                    <a:pt x="863" y="7518"/>
                  </a:lnTo>
                  <a:close/>
                </a:path>
                <a:path w="116839" h="14605">
                  <a:moveTo>
                    <a:pt x="116395" y="0"/>
                  </a:moveTo>
                  <a:lnTo>
                    <a:pt x="115519" y="0"/>
                  </a:lnTo>
                  <a:lnTo>
                    <a:pt x="115519" y="13868"/>
                  </a:lnTo>
                  <a:lnTo>
                    <a:pt x="116395" y="13868"/>
                  </a:lnTo>
                  <a:lnTo>
                    <a:pt x="116395" y="0"/>
                  </a:lnTo>
                  <a:close/>
                </a:path>
              </a:pathLst>
            </a:custGeom>
            <a:solidFill>
              <a:srgbClr val="C77662"/>
            </a:solidFill>
          </p:spPr>
          <p:txBody>
            <a:bodyPr wrap="square" lIns="0" tIns="0" rIns="0" bIns="0" rtlCol="0"/>
            <a:lstStyle/>
            <a:p>
              <a:endParaRPr/>
            </a:p>
          </p:txBody>
        </p:sp>
        <p:sp>
          <p:nvSpPr>
            <p:cNvPr id="2531" name="object 2534">
              <a:extLst>
                <a:ext uri="{FF2B5EF4-FFF2-40B4-BE49-F238E27FC236}">
                  <a16:creationId xmlns:a16="http://schemas.microsoft.com/office/drawing/2014/main" id="{790025F9-714E-1CF2-6036-B9FA88652D8E}"/>
                </a:ext>
              </a:extLst>
            </p:cNvPr>
            <p:cNvSpPr/>
            <p:nvPr/>
          </p:nvSpPr>
          <p:spPr>
            <a:xfrm>
              <a:off x="6523578" y="2199919"/>
              <a:ext cx="1270" cy="5715"/>
            </a:xfrm>
            <a:custGeom>
              <a:avLst/>
              <a:gdLst/>
              <a:ahLst/>
              <a:cxnLst/>
              <a:rect l="l" t="t" r="r" b="b"/>
              <a:pathLst>
                <a:path w="1270" h="5714">
                  <a:moveTo>
                    <a:pt x="1155" y="0"/>
                  </a:moveTo>
                  <a:lnTo>
                    <a:pt x="0" y="0"/>
                  </a:lnTo>
                  <a:lnTo>
                    <a:pt x="0" y="1727"/>
                  </a:lnTo>
                  <a:lnTo>
                    <a:pt x="584" y="5194"/>
                  </a:lnTo>
                  <a:lnTo>
                    <a:pt x="584" y="3467"/>
                  </a:lnTo>
                  <a:lnTo>
                    <a:pt x="863" y="1727"/>
                  </a:lnTo>
                  <a:lnTo>
                    <a:pt x="1155" y="0"/>
                  </a:lnTo>
                  <a:close/>
                </a:path>
              </a:pathLst>
            </a:custGeom>
            <a:solidFill>
              <a:srgbClr val="919495"/>
            </a:solidFill>
          </p:spPr>
          <p:txBody>
            <a:bodyPr wrap="square" lIns="0" tIns="0" rIns="0" bIns="0" rtlCol="0"/>
            <a:lstStyle/>
            <a:p>
              <a:endParaRPr/>
            </a:p>
          </p:txBody>
        </p:sp>
        <p:sp>
          <p:nvSpPr>
            <p:cNvPr id="2532" name="object 2535">
              <a:extLst>
                <a:ext uri="{FF2B5EF4-FFF2-40B4-BE49-F238E27FC236}">
                  <a16:creationId xmlns:a16="http://schemas.microsoft.com/office/drawing/2014/main" id="{D13B4CB2-1B9D-671B-28A9-1C5D873749A8}"/>
                </a:ext>
              </a:extLst>
            </p:cNvPr>
            <p:cNvSpPr/>
            <p:nvPr/>
          </p:nvSpPr>
          <p:spPr>
            <a:xfrm>
              <a:off x="6164586" y="2200778"/>
              <a:ext cx="1270" cy="3810"/>
            </a:xfrm>
            <a:custGeom>
              <a:avLst/>
              <a:gdLst/>
              <a:ahLst/>
              <a:cxnLst/>
              <a:rect l="l" t="t" r="r" b="b"/>
              <a:pathLst>
                <a:path w="1270" h="3810">
                  <a:moveTo>
                    <a:pt x="863" y="0"/>
                  </a:moveTo>
                  <a:lnTo>
                    <a:pt x="0" y="0"/>
                  </a:lnTo>
                  <a:lnTo>
                    <a:pt x="0" y="3759"/>
                  </a:lnTo>
                  <a:lnTo>
                    <a:pt x="863" y="3759"/>
                  </a:lnTo>
                  <a:lnTo>
                    <a:pt x="863" y="0"/>
                  </a:lnTo>
                  <a:close/>
                </a:path>
              </a:pathLst>
            </a:custGeom>
            <a:solidFill>
              <a:srgbClr val="B0B3B3"/>
            </a:solidFill>
          </p:spPr>
          <p:txBody>
            <a:bodyPr wrap="square" lIns="0" tIns="0" rIns="0" bIns="0" rtlCol="0"/>
            <a:lstStyle/>
            <a:p>
              <a:endParaRPr/>
            </a:p>
          </p:txBody>
        </p:sp>
        <p:sp>
          <p:nvSpPr>
            <p:cNvPr id="2533" name="object 2536">
              <a:extLst>
                <a:ext uri="{FF2B5EF4-FFF2-40B4-BE49-F238E27FC236}">
                  <a16:creationId xmlns:a16="http://schemas.microsoft.com/office/drawing/2014/main" id="{08A547B9-06B5-F6E2-2C09-805B723B30D5}"/>
                </a:ext>
              </a:extLst>
            </p:cNvPr>
            <p:cNvSpPr/>
            <p:nvPr/>
          </p:nvSpPr>
          <p:spPr>
            <a:xfrm>
              <a:off x="6222930" y="2199918"/>
              <a:ext cx="1270" cy="4445"/>
            </a:xfrm>
            <a:custGeom>
              <a:avLst/>
              <a:gdLst/>
              <a:ahLst/>
              <a:cxnLst/>
              <a:rect l="l" t="t" r="r" b="b"/>
              <a:pathLst>
                <a:path w="1270" h="4444">
                  <a:moveTo>
                    <a:pt x="0" y="0"/>
                  </a:moveTo>
                  <a:lnTo>
                    <a:pt x="0" y="2603"/>
                  </a:lnTo>
                  <a:lnTo>
                    <a:pt x="279" y="3759"/>
                  </a:lnTo>
                  <a:lnTo>
                    <a:pt x="863" y="4330"/>
                  </a:lnTo>
                  <a:lnTo>
                    <a:pt x="0" y="0"/>
                  </a:lnTo>
                  <a:close/>
                </a:path>
              </a:pathLst>
            </a:custGeom>
            <a:solidFill>
              <a:srgbClr val="A64E3C"/>
            </a:solidFill>
          </p:spPr>
          <p:txBody>
            <a:bodyPr wrap="square" lIns="0" tIns="0" rIns="0" bIns="0" rtlCol="0"/>
            <a:lstStyle/>
            <a:p>
              <a:endParaRPr/>
            </a:p>
          </p:txBody>
        </p:sp>
        <p:sp>
          <p:nvSpPr>
            <p:cNvPr id="2534" name="object 2537">
              <a:extLst>
                <a:ext uri="{FF2B5EF4-FFF2-40B4-BE49-F238E27FC236}">
                  <a16:creationId xmlns:a16="http://schemas.microsoft.com/office/drawing/2014/main" id="{BA195ACE-44A2-984E-EBD6-C1A1FBD25E06}"/>
                </a:ext>
              </a:extLst>
            </p:cNvPr>
            <p:cNvSpPr/>
            <p:nvPr/>
          </p:nvSpPr>
          <p:spPr>
            <a:xfrm>
              <a:off x="6165453" y="2198765"/>
              <a:ext cx="1270" cy="4445"/>
            </a:xfrm>
            <a:custGeom>
              <a:avLst/>
              <a:gdLst/>
              <a:ahLst/>
              <a:cxnLst/>
              <a:rect l="l" t="t" r="r" b="b"/>
              <a:pathLst>
                <a:path w="1270" h="4444">
                  <a:moveTo>
                    <a:pt x="0" y="0"/>
                  </a:moveTo>
                  <a:lnTo>
                    <a:pt x="0" y="4038"/>
                  </a:lnTo>
                  <a:lnTo>
                    <a:pt x="1155" y="4038"/>
                  </a:lnTo>
                  <a:lnTo>
                    <a:pt x="571" y="2590"/>
                  </a:lnTo>
                  <a:lnTo>
                    <a:pt x="292" y="1155"/>
                  </a:lnTo>
                  <a:lnTo>
                    <a:pt x="0" y="0"/>
                  </a:lnTo>
                  <a:close/>
                </a:path>
              </a:pathLst>
            </a:custGeom>
            <a:solidFill>
              <a:srgbClr val="9A949E"/>
            </a:solidFill>
          </p:spPr>
          <p:txBody>
            <a:bodyPr wrap="square" lIns="0" tIns="0" rIns="0" bIns="0" rtlCol="0"/>
            <a:lstStyle/>
            <a:p>
              <a:endParaRPr/>
            </a:p>
          </p:txBody>
        </p:sp>
        <p:sp>
          <p:nvSpPr>
            <p:cNvPr id="2535" name="object 2538">
              <a:extLst>
                <a:ext uri="{FF2B5EF4-FFF2-40B4-BE49-F238E27FC236}">
                  <a16:creationId xmlns:a16="http://schemas.microsoft.com/office/drawing/2014/main" id="{09D8073E-5E5B-6687-3D8A-D329CF23FC05}"/>
                </a:ext>
              </a:extLst>
            </p:cNvPr>
            <p:cNvSpPr/>
            <p:nvPr/>
          </p:nvSpPr>
          <p:spPr>
            <a:xfrm>
              <a:off x="6253251" y="2006421"/>
              <a:ext cx="45085" cy="196850"/>
            </a:xfrm>
            <a:custGeom>
              <a:avLst/>
              <a:gdLst/>
              <a:ahLst/>
              <a:cxnLst/>
              <a:rect l="l" t="t" r="r" b="b"/>
              <a:pathLst>
                <a:path w="45085" h="196850">
                  <a:moveTo>
                    <a:pt x="863" y="191477"/>
                  </a:moveTo>
                  <a:lnTo>
                    <a:pt x="0" y="191477"/>
                  </a:lnTo>
                  <a:lnTo>
                    <a:pt x="292" y="192925"/>
                  </a:lnTo>
                  <a:lnTo>
                    <a:pt x="571" y="194652"/>
                  </a:lnTo>
                  <a:lnTo>
                    <a:pt x="863" y="196392"/>
                  </a:lnTo>
                  <a:lnTo>
                    <a:pt x="863" y="191477"/>
                  </a:lnTo>
                  <a:close/>
                </a:path>
                <a:path w="45085" h="196850">
                  <a:moveTo>
                    <a:pt x="45059" y="196392"/>
                  </a:moveTo>
                  <a:lnTo>
                    <a:pt x="44335" y="164490"/>
                  </a:lnTo>
                  <a:lnTo>
                    <a:pt x="43891" y="133426"/>
                  </a:lnTo>
                  <a:lnTo>
                    <a:pt x="43662" y="101917"/>
                  </a:lnTo>
                  <a:lnTo>
                    <a:pt x="43599" y="70459"/>
                  </a:lnTo>
                  <a:lnTo>
                    <a:pt x="41579" y="62953"/>
                  </a:lnTo>
                  <a:lnTo>
                    <a:pt x="42456" y="54864"/>
                  </a:lnTo>
                  <a:lnTo>
                    <a:pt x="43027" y="49669"/>
                  </a:lnTo>
                  <a:lnTo>
                    <a:pt x="41008" y="49669"/>
                  </a:lnTo>
                  <a:lnTo>
                    <a:pt x="41579" y="47066"/>
                  </a:lnTo>
                  <a:lnTo>
                    <a:pt x="40424" y="47066"/>
                  </a:lnTo>
                  <a:lnTo>
                    <a:pt x="39852" y="49669"/>
                  </a:lnTo>
                  <a:lnTo>
                    <a:pt x="39281" y="54864"/>
                  </a:lnTo>
                  <a:lnTo>
                    <a:pt x="36385" y="54864"/>
                  </a:lnTo>
                  <a:lnTo>
                    <a:pt x="33616" y="41338"/>
                  </a:lnTo>
                  <a:lnTo>
                    <a:pt x="31292" y="27647"/>
                  </a:lnTo>
                  <a:lnTo>
                    <a:pt x="29362" y="13855"/>
                  </a:lnTo>
                  <a:lnTo>
                    <a:pt x="27724" y="0"/>
                  </a:lnTo>
                  <a:lnTo>
                    <a:pt x="27724" y="8661"/>
                  </a:lnTo>
                  <a:lnTo>
                    <a:pt x="29578" y="29705"/>
                  </a:lnTo>
                  <a:lnTo>
                    <a:pt x="31292" y="50749"/>
                  </a:lnTo>
                  <a:lnTo>
                    <a:pt x="33604" y="71691"/>
                  </a:lnTo>
                  <a:lnTo>
                    <a:pt x="37249" y="92417"/>
                  </a:lnTo>
                  <a:lnTo>
                    <a:pt x="35521" y="93281"/>
                  </a:lnTo>
                  <a:lnTo>
                    <a:pt x="35521" y="94145"/>
                  </a:lnTo>
                  <a:lnTo>
                    <a:pt x="37541" y="94145"/>
                  </a:lnTo>
                  <a:lnTo>
                    <a:pt x="40246" y="117348"/>
                  </a:lnTo>
                  <a:lnTo>
                    <a:pt x="41440" y="140868"/>
                  </a:lnTo>
                  <a:lnTo>
                    <a:pt x="41770" y="164490"/>
                  </a:lnTo>
                  <a:lnTo>
                    <a:pt x="41884" y="190614"/>
                  </a:lnTo>
                  <a:lnTo>
                    <a:pt x="42164" y="191477"/>
                  </a:lnTo>
                  <a:lnTo>
                    <a:pt x="43319" y="191477"/>
                  </a:lnTo>
                  <a:lnTo>
                    <a:pt x="43319" y="196392"/>
                  </a:lnTo>
                  <a:lnTo>
                    <a:pt x="45059" y="196392"/>
                  </a:lnTo>
                  <a:close/>
                </a:path>
              </a:pathLst>
            </a:custGeom>
            <a:solidFill>
              <a:srgbClr val="C56853"/>
            </a:solidFill>
          </p:spPr>
          <p:txBody>
            <a:bodyPr wrap="square" lIns="0" tIns="0" rIns="0" bIns="0" rtlCol="0"/>
            <a:lstStyle/>
            <a:p>
              <a:endParaRPr/>
            </a:p>
          </p:txBody>
        </p:sp>
        <p:sp>
          <p:nvSpPr>
            <p:cNvPr id="2536" name="object 2539">
              <a:extLst>
                <a:ext uri="{FF2B5EF4-FFF2-40B4-BE49-F238E27FC236}">
                  <a16:creationId xmlns:a16="http://schemas.microsoft.com/office/drawing/2014/main" id="{3D4AEE8D-1785-7F5D-A1D8-851E61869C55}"/>
                </a:ext>
              </a:extLst>
            </p:cNvPr>
            <p:cNvSpPr/>
            <p:nvPr/>
          </p:nvSpPr>
          <p:spPr>
            <a:xfrm>
              <a:off x="6331242" y="2199919"/>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A7473A"/>
            </a:solidFill>
          </p:spPr>
          <p:txBody>
            <a:bodyPr wrap="square" lIns="0" tIns="0" rIns="0" bIns="0" rtlCol="0"/>
            <a:lstStyle/>
            <a:p>
              <a:endParaRPr/>
            </a:p>
          </p:txBody>
        </p:sp>
        <p:sp>
          <p:nvSpPr>
            <p:cNvPr id="2537" name="object 2540">
              <a:extLst>
                <a:ext uri="{FF2B5EF4-FFF2-40B4-BE49-F238E27FC236}">
                  <a16:creationId xmlns:a16="http://schemas.microsoft.com/office/drawing/2014/main" id="{9B53619B-95FC-3CFD-9290-075AA6E05AB5}"/>
                </a:ext>
              </a:extLst>
            </p:cNvPr>
            <p:cNvSpPr/>
            <p:nvPr/>
          </p:nvSpPr>
          <p:spPr>
            <a:xfrm>
              <a:off x="6164586" y="2197898"/>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A1A4A5"/>
            </a:solidFill>
          </p:spPr>
          <p:txBody>
            <a:bodyPr wrap="square" lIns="0" tIns="0" rIns="0" bIns="0" rtlCol="0"/>
            <a:lstStyle/>
            <a:p>
              <a:endParaRPr/>
            </a:p>
          </p:txBody>
        </p:sp>
        <p:sp>
          <p:nvSpPr>
            <p:cNvPr id="2538" name="object 2541">
              <a:extLst>
                <a:ext uri="{FF2B5EF4-FFF2-40B4-BE49-F238E27FC236}">
                  <a16:creationId xmlns:a16="http://schemas.microsoft.com/office/drawing/2014/main" id="{C13BA3B7-2860-A646-4F8E-E97AD3C29A3F}"/>
                </a:ext>
              </a:extLst>
            </p:cNvPr>
            <p:cNvSpPr/>
            <p:nvPr/>
          </p:nvSpPr>
          <p:spPr>
            <a:xfrm>
              <a:off x="6257874" y="2197022"/>
              <a:ext cx="2540" cy="3810"/>
            </a:xfrm>
            <a:custGeom>
              <a:avLst/>
              <a:gdLst/>
              <a:ahLst/>
              <a:cxnLst/>
              <a:rect l="l" t="t" r="r" b="b"/>
              <a:pathLst>
                <a:path w="2539" h="3810">
                  <a:moveTo>
                    <a:pt x="1155" y="0"/>
                  </a:moveTo>
                  <a:lnTo>
                    <a:pt x="0" y="0"/>
                  </a:lnTo>
                  <a:lnTo>
                    <a:pt x="0" y="3759"/>
                  </a:lnTo>
                  <a:lnTo>
                    <a:pt x="2019" y="3759"/>
                  </a:lnTo>
                  <a:lnTo>
                    <a:pt x="1155" y="0"/>
                  </a:lnTo>
                  <a:close/>
                </a:path>
              </a:pathLst>
            </a:custGeom>
            <a:solidFill>
              <a:srgbClr val="DC8772"/>
            </a:solidFill>
          </p:spPr>
          <p:txBody>
            <a:bodyPr wrap="square" lIns="0" tIns="0" rIns="0" bIns="0" rtlCol="0"/>
            <a:lstStyle/>
            <a:p>
              <a:endParaRPr/>
            </a:p>
          </p:txBody>
        </p:sp>
        <p:sp>
          <p:nvSpPr>
            <p:cNvPr id="2539" name="object 2542">
              <a:extLst>
                <a:ext uri="{FF2B5EF4-FFF2-40B4-BE49-F238E27FC236}">
                  <a16:creationId xmlns:a16="http://schemas.microsoft.com/office/drawing/2014/main" id="{4018633D-57F5-34DA-2939-DECEBC4C28A1}"/>
                </a:ext>
              </a:extLst>
            </p:cNvPr>
            <p:cNvSpPr/>
            <p:nvPr/>
          </p:nvSpPr>
          <p:spPr>
            <a:xfrm>
              <a:off x="6523582" y="2196448"/>
              <a:ext cx="1270" cy="3810"/>
            </a:xfrm>
            <a:custGeom>
              <a:avLst/>
              <a:gdLst/>
              <a:ahLst/>
              <a:cxnLst/>
              <a:rect l="l" t="t" r="r" b="b"/>
              <a:pathLst>
                <a:path w="1270" h="3810">
                  <a:moveTo>
                    <a:pt x="584" y="0"/>
                  </a:moveTo>
                  <a:lnTo>
                    <a:pt x="0" y="2311"/>
                  </a:lnTo>
                  <a:lnTo>
                    <a:pt x="0" y="3467"/>
                  </a:lnTo>
                  <a:lnTo>
                    <a:pt x="1155" y="3467"/>
                  </a:lnTo>
                  <a:lnTo>
                    <a:pt x="863" y="2311"/>
                  </a:lnTo>
                  <a:lnTo>
                    <a:pt x="584" y="1155"/>
                  </a:lnTo>
                  <a:lnTo>
                    <a:pt x="584" y="0"/>
                  </a:lnTo>
                  <a:close/>
                </a:path>
              </a:pathLst>
            </a:custGeom>
            <a:solidFill>
              <a:srgbClr val="A1A4A5"/>
            </a:solidFill>
          </p:spPr>
          <p:txBody>
            <a:bodyPr wrap="square" lIns="0" tIns="0" rIns="0" bIns="0" rtlCol="0"/>
            <a:lstStyle/>
            <a:p>
              <a:endParaRPr/>
            </a:p>
          </p:txBody>
        </p:sp>
        <p:sp>
          <p:nvSpPr>
            <p:cNvPr id="2540" name="object 2543">
              <a:extLst>
                <a:ext uri="{FF2B5EF4-FFF2-40B4-BE49-F238E27FC236}">
                  <a16:creationId xmlns:a16="http://schemas.microsoft.com/office/drawing/2014/main" id="{2B9CFC52-85E0-C7FB-69DE-21A078353F8E}"/>
                </a:ext>
              </a:extLst>
            </p:cNvPr>
            <p:cNvSpPr/>
            <p:nvPr/>
          </p:nvSpPr>
          <p:spPr>
            <a:xfrm>
              <a:off x="6221773" y="2192112"/>
              <a:ext cx="1905" cy="7620"/>
            </a:xfrm>
            <a:custGeom>
              <a:avLst/>
              <a:gdLst/>
              <a:ahLst/>
              <a:cxnLst/>
              <a:rect l="l" t="t" r="r" b="b"/>
              <a:pathLst>
                <a:path w="1904" h="7619">
                  <a:moveTo>
                    <a:pt x="1447" y="0"/>
                  </a:moveTo>
                  <a:lnTo>
                    <a:pt x="0" y="0"/>
                  </a:lnTo>
                  <a:lnTo>
                    <a:pt x="584" y="4622"/>
                  </a:lnTo>
                  <a:lnTo>
                    <a:pt x="1155" y="7226"/>
                  </a:lnTo>
                  <a:lnTo>
                    <a:pt x="1155" y="2311"/>
                  </a:lnTo>
                  <a:lnTo>
                    <a:pt x="1447" y="0"/>
                  </a:lnTo>
                  <a:close/>
                </a:path>
              </a:pathLst>
            </a:custGeom>
            <a:solidFill>
              <a:srgbClr val="91736E"/>
            </a:solidFill>
          </p:spPr>
          <p:txBody>
            <a:bodyPr wrap="square" lIns="0" tIns="0" rIns="0" bIns="0" rtlCol="0"/>
            <a:lstStyle/>
            <a:p>
              <a:endParaRPr/>
            </a:p>
          </p:txBody>
        </p:sp>
        <p:sp>
          <p:nvSpPr>
            <p:cNvPr id="2541" name="object 2544">
              <a:extLst>
                <a:ext uri="{FF2B5EF4-FFF2-40B4-BE49-F238E27FC236}">
                  <a16:creationId xmlns:a16="http://schemas.microsoft.com/office/drawing/2014/main" id="{8FBAF6DB-D718-A33C-6C91-ABF0AE5E99D2}"/>
                </a:ext>
              </a:extLst>
            </p:cNvPr>
            <p:cNvSpPr/>
            <p:nvPr/>
          </p:nvSpPr>
          <p:spPr>
            <a:xfrm>
              <a:off x="6163720" y="2195005"/>
              <a:ext cx="1270" cy="3810"/>
            </a:xfrm>
            <a:custGeom>
              <a:avLst/>
              <a:gdLst/>
              <a:ahLst/>
              <a:cxnLst/>
              <a:rect l="l" t="t" r="r" b="b"/>
              <a:pathLst>
                <a:path w="1270" h="3810">
                  <a:moveTo>
                    <a:pt x="863" y="0"/>
                  </a:moveTo>
                  <a:lnTo>
                    <a:pt x="0" y="0"/>
                  </a:lnTo>
                  <a:lnTo>
                    <a:pt x="292" y="1155"/>
                  </a:lnTo>
                  <a:lnTo>
                    <a:pt x="571" y="2311"/>
                  </a:lnTo>
                  <a:lnTo>
                    <a:pt x="863" y="3759"/>
                  </a:lnTo>
                  <a:lnTo>
                    <a:pt x="863" y="0"/>
                  </a:lnTo>
                  <a:close/>
                </a:path>
              </a:pathLst>
            </a:custGeom>
            <a:solidFill>
              <a:srgbClr val="BABCBC"/>
            </a:solidFill>
          </p:spPr>
          <p:txBody>
            <a:bodyPr wrap="square" lIns="0" tIns="0" rIns="0" bIns="0" rtlCol="0"/>
            <a:lstStyle/>
            <a:p>
              <a:endParaRPr/>
            </a:p>
          </p:txBody>
        </p:sp>
        <p:sp>
          <p:nvSpPr>
            <p:cNvPr id="2542" name="object 2545">
              <a:extLst>
                <a:ext uri="{FF2B5EF4-FFF2-40B4-BE49-F238E27FC236}">
                  <a16:creationId xmlns:a16="http://schemas.microsoft.com/office/drawing/2014/main" id="{40EA0BC0-37D4-921F-139D-9109C9726A20}"/>
                </a:ext>
              </a:extLst>
            </p:cNvPr>
            <p:cNvSpPr/>
            <p:nvPr/>
          </p:nvSpPr>
          <p:spPr>
            <a:xfrm>
              <a:off x="6252100" y="2100563"/>
              <a:ext cx="13970" cy="98425"/>
            </a:xfrm>
            <a:custGeom>
              <a:avLst/>
              <a:gdLst/>
              <a:ahLst/>
              <a:cxnLst/>
              <a:rect l="l" t="t" r="r" b="b"/>
              <a:pathLst>
                <a:path w="13970" h="98425">
                  <a:moveTo>
                    <a:pt x="1727" y="56324"/>
                  </a:moveTo>
                  <a:lnTo>
                    <a:pt x="571" y="58915"/>
                  </a:lnTo>
                  <a:lnTo>
                    <a:pt x="61" y="73355"/>
                  </a:lnTo>
                  <a:lnTo>
                    <a:pt x="0" y="77977"/>
                  </a:lnTo>
                  <a:lnTo>
                    <a:pt x="1155" y="90690"/>
                  </a:lnTo>
                  <a:lnTo>
                    <a:pt x="2019" y="97332"/>
                  </a:lnTo>
                  <a:lnTo>
                    <a:pt x="2019" y="98196"/>
                  </a:lnTo>
                  <a:lnTo>
                    <a:pt x="2882" y="98196"/>
                  </a:lnTo>
                  <a:lnTo>
                    <a:pt x="2882" y="82892"/>
                  </a:lnTo>
                  <a:lnTo>
                    <a:pt x="2590" y="81737"/>
                  </a:lnTo>
                  <a:lnTo>
                    <a:pt x="2019" y="79997"/>
                  </a:lnTo>
                  <a:lnTo>
                    <a:pt x="2019" y="71335"/>
                  </a:lnTo>
                  <a:lnTo>
                    <a:pt x="1155" y="71335"/>
                  </a:lnTo>
                  <a:lnTo>
                    <a:pt x="1447" y="67005"/>
                  </a:lnTo>
                  <a:lnTo>
                    <a:pt x="1214" y="65849"/>
                  </a:lnTo>
                  <a:lnTo>
                    <a:pt x="1155" y="62674"/>
                  </a:lnTo>
                  <a:lnTo>
                    <a:pt x="4908" y="62674"/>
                  </a:lnTo>
                  <a:lnTo>
                    <a:pt x="3174" y="59499"/>
                  </a:lnTo>
                  <a:lnTo>
                    <a:pt x="1727" y="56324"/>
                  </a:lnTo>
                  <a:close/>
                </a:path>
                <a:path w="13970" h="98425">
                  <a:moveTo>
                    <a:pt x="4908" y="62674"/>
                  </a:moveTo>
                  <a:lnTo>
                    <a:pt x="2882" y="62674"/>
                  </a:lnTo>
                  <a:lnTo>
                    <a:pt x="3746" y="71335"/>
                  </a:lnTo>
                  <a:lnTo>
                    <a:pt x="7797" y="73355"/>
                  </a:lnTo>
                  <a:lnTo>
                    <a:pt x="7797" y="75095"/>
                  </a:lnTo>
                  <a:lnTo>
                    <a:pt x="12699" y="75095"/>
                  </a:lnTo>
                  <a:lnTo>
                    <a:pt x="13284" y="69888"/>
                  </a:lnTo>
                  <a:lnTo>
                    <a:pt x="13576" y="67576"/>
                  </a:lnTo>
                  <a:lnTo>
                    <a:pt x="13576" y="65849"/>
                  </a:lnTo>
                  <a:lnTo>
                    <a:pt x="6642" y="65849"/>
                  </a:lnTo>
                  <a:lnTo>
                    <a:pt x="4908" y="62674"/>
                  </a:lnTo>
                  <a:close/>
                </a:path>
                <a:path w="13970" h="98425">
                  <a:moveTo>
                    <a:pt x="2019" y="0"/>
                  </a:moveTo>
                  <a:lnTo>
                    <a:pt x="1155" y="0"/>
                  </a:lnTo>
                  <a:lnTo>
                    <a:pt x="2882" y="12712"/>
                  </a:lnTo>
                  <a:lnTo>
                    <a:pt x="4038" y="19354"/>
                  </a:lnTo>
                  <a:lnTo>
                    <a:pt x="5778" y="19354"/>
                  </a:lnTo>
                  <a:lnTo>
                    <a:pt x="8065" y="30434"/>
                  </a:lnTo>
                  <a:lnTo>
                    <a:pt x="10215" y="43249"/>
                  </a:lnTo>
                  <a:lnTo>
                    <a:pt x="10363" y="55741"/>
                  </a:lnTo>
                  <a:lnTo>
                    <a:pt x="6642" y="65849"/>
                  </a:lnTo>
                  <a:lnTo>
                    <a:pt x="13576" y="65849"/>
                  </a:lnTo>
                  <a:lnTo>
                    <a:pt x="13576" y="64693"/>
                  </a:lnTo>
                  <a:lnTo>
                    <a:pt x="12699" y="57759"/>
                  </a:lnTo>
                  <a:lnTo>
                    <a:pt x="12699" y="53136"/>
                  </a:lnTo>
                  <a:lnTo>
                    <a:pt x="12128" y="48526"/>
                  </a:lnTo>
                  <a:lnTo>
                    <a:pt x="11544" y="39573"/>
                  </a:lnTo>
                  <a:lnTo>
                    <a:pt x="11264" y="38417"/>
                  </a:lnTo>
                  <a:lnTo>
                    <a:pt x="10680" y="36677"/>
                  </a:lnTo>
                  <a:lnTo>
                    <a:pt x="9817" y="32918"/>
                  </a:lnTo>
                  <a:lnTo>
                    <a:pt x="8661" y="25996"/>
                  </a:lnTo>
                  <a:lnTo>
                    <a:pt x="8369" y="24549"/>
                  </a:lnTo>
                  <a:lnTo>
                    <a:pt x="7797" y="22237"/>
                  </a:lnTo>
                  <a:lnTo>
                    <a:pt x="6349" y="17322"/>
                  </a:lnTo>
                  <a:lnTo>
                    <a:pt x="5194" y="12420"/>
                  </a:lnTo>
                  <a:lnTo>
                    <a:pt x="4038" y="7797"/>
                  </a:lnTo>
                  <a:lnTo>
                    <a:pt x="3467" y="6642"/>
                  </a:lnTo>
                  <a:lnTo>
                    <a:pt x="2882" y="4914"/>
                  </a:lnTo>
                  <a:lnTo>
                    <a:pt x="2311" y="1447"/>
                  </a:lnTo>
                  <a:lnTo>
                    <a:pt x="2019" y="0"/>
                  </a:lnTo>
                  <a:close/>
                </a:path>
              </a:pathLst>
            </a:custGeom>
            <a:solidFill>
              <a:srgbClr val="DC8772"/>
            </a:solidFill>
          </p:spPr>
          <p:txBody>
            <a:bodyPr wrap="square" lIns="0" tIns="0" rIns="0" bIns="0" rtlCol="0"/>
            <a:lstStyle/>
            <a:p>
              <a:endParaRPr/>
            </a:p>
          </p:txBody>
        </p:sp>
        <p:sp>
          <p:nvSpPr>
            <p:cNvPr id="2543" name="object 2546">
              <a:extLst>
                <a:ext uri="{FF2B5EF4-FFF2-40B4-BE49-F238E27FC236}">
                  <a16:creationId xmlns:a16="http://schemas.microsoft.com/office/drawing/2014/main" id="{6B5432C1-BE69-C8C3-867C-E81445422722}"/>
                </a:ext>
              </a:extLst>
            </p:cNvPr>
            <p:cNvSpPr/>
            <p:nvPr/>
          </p:nvSpPr>
          <p:spPr>
            <a:xfrm>
              <a:off x="6331235" y="2197312"/>
              <a:ext cx="1905" cy="1905"/>
            </a:xfrm>
            <a:custGeom>
              <a:avLst/>
              <a:gdLst/>
              <a:ahLst/>
              <a:cxnLst/>
              <a:rect l="l" t="t" r="r" b="b"/>
              <a:pathLst>
                <a:path w="1904" h="1905">
                  <a:moveTo>
                    <a:pt x="0" y="1447"/>
                  </a:moveTo>
                  <a:lnTo>
                    <a:pt x="571" y="0"/>
                  </a:lnTo>
                  <a:lnTo>
                    <a:pt x="1435" y="584"/>
                  </a:lnTo>
                  <a:lnTo>
                    <a:pt x="279" y="1155"/>
                  </a:lnTo>
                  <a:lnTo>
                    <a:pt x="0" y="1447"/>
                  </a:lnTo>
                  <a:close/>
                </a:path>
              </a:pathLst>
            </a:custGeom>
            <a:solidFill>
              <a:srgbClr val="A7473A"/>
            </a:solidFill>
          </p:spPr>
          <p:txBody>
            <a:bodyPr wrap="square" lIns="0" tIns="0" rIns="0" bIns="0" rtlCol="0"/>
            <a:lstStyle/>
            <a:p>
              <a:endParaRPr/>
            </a:p>
          </p:txBody>
        </p:sp>
        <p:sp>
          <p:nvSpPr>
            <p:cNvPr id="2544" name="object 2547">
              <a:extLst>
                <a:ext uri="{FF2B5EF4-FFF2-40B4-BE49-F238E27FC236}">
                  <a16:creationId xmlns:a16="http://schemas.microsoft.com/office/drawing/2014/main" id="{7F3B381C-2843-ABAF-1EF5-C7B1A50CC42D}"/>
                </a:ext>
              </a:extLst>
            </p:cNvPr>
            <p:cNvSpPr/>
            <p:nvPr/>
          </p:nvSpPr>
          <p:spPr>
            <a:xfrm>
              <a:off x="6391883" y="2195877"/>
              <a:ext cx="1270" cy="3175"/>
            </a:xfrm>
            <a:custGeom>
              <a:avLst/>
              <a:gdLst/>
              <a:ahLst/>
              <a:cxnLst/>
              <a:rect l="l" t="t" r="r" b="b"/>
              <a:pathLst>
                <a:path w="1270" h="3175">
                  <a:moveTo>
                    <a:pt x="863" y="0"/>
                  </a:moveTo>
                  <a:lnTo>
                    <a:pt x="571" y="863"/>
                  </a:lnTo>
                  <a:lnTo>
                    <a:pt x="292" y="1727"/>
                  </a:lnTo>
                  <a:lnTo>
                    <a:pt x="0" y="2882"/>
                  </a:lnTo>
                  <a:lnTo>
                    <a:pt x="863" y="2882"/>
                  </a:lnTo>
                  <a:lnTo>
                    <a:pt x="863" y="0"/>
                  </a:lnTo>
                  <a:close/>
                </a:path>
              </a:pathLst>
            </a:custGeom>
            <a:solidFill>
              <a:srgbClr val="9A949E"/>
            </a:solidFill>
          </p:spPr>
          <p:txBody>
            <a:bodyPr wrap="square" lIns="0" tIns="0" rIns="0" bIns="0" rtlCol="0"/>
            <a:lstStyle/>
            <a:p>
              <a:endParaRPr/>
            </a:p>
          </p:txBody>
        </p:sp>
        <p:sp>
          <p:nvSpPr>
            <p:cNvPr id="2545" name="object 2548">
              <a:extLst>
                <a:ext uri="{FF2B5EF4-FFF2-40B4-BE49-F238E27FC236}">
                  <a16:creationId xmlns:a16="http://schemas.microsoft.com/office/drawing/2014/main" id="{E433E01D-4F87-0839-A725-CBFABEA24275}"/>
                </a:ext>
              </a:extLst>
            </p:cNvPr>
            <p:cNvSpPr/>
            <p:nvPr/>
          </p:nvSpPr>
          <p:spPr>
            <a:xfrm>
              <a:off x="6392748" y="2189235"/>
              <a:ext cx="1270" cy="9525"/>
            </a:xfrm>
            <a:custGeom>
              <a:avLst/>
              <a:gdLst/>
              <a:ahLst/>
              <a:cxnLst/>
              <a:rect l="l" t="t" r="r" b="b"/>
              <a:pathLst>
                <a:path w="1270" h="9525">
                  <a:moveTo>
                    <a:pt x="863" y="0"/>
                  </a:moveTo>
                  <a:lnTo>
                    <a:pt x="0" y="0"/>
                  </a:lnTo>
                  <a:lnTo>
                    <a:pt x="0" y="9525"/>
                  </a:lnTo>
                  <a:lnTo>
                    <a:pt x="863" y="0"/>
                  </a:lnTo>
                  <a:close/>
                </a:path>
              </a:pathLst>
            </a:custGeom>
            <a:solidFill>
              <a:srgbClr val="919495"/>
            </a:solidFill>
          </p:spPr>
          <p:txBody>
            <a:bodyPr wrap="square" lIns="0" tIns="0" rIns="0" bIns="0" rtlCol="0"/>
            <a:lstStyle/>
            <a:p>
              <a:endParaRPr/>
            </a:p>
          </p:txBody>
        </p:sp>
        <p:sp>
          <p:nvSpPr>
            <p:cNvPr id="2546" name="object 2549">
              <a:extLst>
                <a:ext uri="{FF2B5EF4-FFF2-40B4-BE49-F238E27FC236}">
                  <a16:creationId xmlns:a16="http://schemas.microsoft.com/office/drawing/2014/main" id="{E6E767B9-0046-7C26-96F3-8328B09D2384}"/>
                </a:ext>
              </a:extLst>
            </p:cNvPr>
            <p:cNvSpPr/>
            <p:nvPr/>
          </p:nvSpPr>
          <p:spPr>
            <a:xfrm>
              <a:off x="6161703" y="2129442"/>
              <a:ext cx="3810" cy="68580"/>
            </a:xfrm>
            <a:custGeom>
              <a:avLst/>
              <a:gdLst/>
              <a:ahLst/>
              <a:cxnLst/>
              <a:rect l="l" t="t" r="r" b="b"/>
              <a:pathLst>
                <a:path w="3810" h="68580">
                  <a:moveTo>
                    <a:pt x="2019" y="0"/>
                  </a:moveTo>
                  <a:lnTo>
                    <a:pt x="863" y="0"/>
                  </a:lnTo>
                  <a:lnTo>
                    <a:pt x="0" y="20218"/>
                  </a:lnTo>
                  <a:lnTo>
                    <a:pt x="863" y="28879"/>
                  </a:lnTo>
                  <a:lnTo>
                    <a:pt x="863" y="43319"/>
                  </a:lnTo>
                  <a:lnTo>
                    <a:pt x="1435" y="47078"/>
                  </a:lnTo>
                  <a:lnTo>
                    <a:pt x="2019" y="49098"/>
                  </a:lnTo>
                  <a:lnTo>
                    <a:pt x="2019" y="56324"/>
                  </a:lnTo>
                  <a:lnTo>
                    <a:pt x="2882" y="65570"/>
                  </a:lnTo>
                  <a:lnTo>
                    <a:pt x="2882" y="68452"/>
                  </a:lnTo>
                  <a:lnTo>
                    <a:pt x="3746" y="68452"/>
                  </a:lnTo>
                  <a:lnTo>
                    <a:pt x="3746" y="41592"/>
                  </a:lnTo>
                  <a:lnTo>
                    <a:pt x="2882" y="28879"/>
                  </a:lnTo>
                  <a:lnTo>
                    <a:pt x="2882" y="12712"/>
                  </a:lnTo>
                  <a:lnTo>
                    <a:pt x="2019" y="9829"/>
                  </a:lnTo>
                  <a:lnTo>
                    <a:pt x="2019" y="0"/>
                  </a:lnTo>
                  <a:close/>
                </a:path>
              </a:pathLst>
            </a:custGeom>
            <a:solidFill>
              <a:srgbClr val="A1A4A5"/>
            </a:solidFill>
          </p:spPr>
          <p:txBody>
            <a:bodyPr wrap="square" lIns="0" tIns="0" rIns="0" bIns="0" rtlCol="0"/>
            <a:lstStyle/>
            <a:p>
              <a:endParaRPr/>
            </a:p>
          </p:txBody>
        </p:sp>
        <p:sp>
          <p:nvSpPr>
            <p:cNvPr id="2547" name="object 2550">
              <a:extLst>
                <a:ext uri="{FF2B5EF4-FFF2-40B4-BE49-F238E27FC236}">
                  <a16:creationId xmlns:a16="http://schemas.microsoft.com/office/drawing/2014/main" id="{9F6DCBEF-06D9-6F24-42AF-15F30821E19D}"/>
                </a:ext>
              </a:extLst>
            </p:cNvPr>
            <p:cNvSpPr/>
            <p:nvPr/>
          </p:nvSpPr>
          <p:spPr>
            <a:xfrm>
              <a:off x="6252098" y="2178540"/>
              <a:ext cx="2540" cy="19685"/>
            </a:xfrm>
            <a:custGeom>
              <a:avLst/>
              <a:gdLst/>
              <a:ahLst/>
              <a:cxnLst/>
              <a:rect l="l" t="t" r="r" b="b"/>
              <a:pathLst>
                <a:path w="2539" h="19685">
                  <a:moveTo>
                    <a:pt x="0" y="0"/>
                  </a:moveTo>
                  <a:lnTo>
                    <a:pt x="0" y="13576"/>
                  </a:lnTo>
                  <a:lnTo>
                    <a:pt x="571" y="15887"/>
                  </a:lnTo>
                  <a:lnTo>
                    <a:pt x="1155" y="17335"/>
                  </a:lnTo>
                  <a:lnTo>
                    <a:pt x="1155" y="19354"/>
                  </a:lnTo>
                  <a:lnTo>
                    <a:pt x="2019" y="19354"/>
                  </a:lnTo>
                  <a:lnTo>
                    <a:pt x="1155" y="12712"/>
                  </a:lnTo>
                  <a:lnTo>
                    <a:pt x="0" y="0"/>
                  </a:lnTo>
                  <a:close/>
                </a:path>
              </a:pathLst>
            </a:custGeom>
            <a:solidFill>
              <a:srgbClr val="C77662"/>
            </a:solidFill>
          </p:spPr>
          <p:txBody>
            <a:bodyPr wrap="square" lIns="0" tIns="0" rIns="0" bIns="0" rtlCol="0"/>
            <a:lstStyle/>
            <a:p>
              <a:endParaRPr/>
            </a:p>
          </p:txBody>
        </p:sp>
        <p:sp>
          <p:nvSpPr>
            <p:cNvPr id="2548" name="object 2551">
              <a:extLst>
                <a:ext uri="{FF2B5EF4-FFF2-40B4-BE49-F238E27FC236}">
                  <a16:creationId xmlns:a16="http://schemas.microsoft.com/office/drawing/2014/main" id="{E334CDF8-E425-EB57-F412-287CBE08E70D}"/>
                </a:ext>
              </a:extLst>
            </p:cNvPr>
            <p:cNvSpPr/>
            <p:nvPr/>
          </p:nvSpPr>
          <p:spPr>
            <a:xfrm>
              <a:off x="6163720" y="2185760"/>
              <a:ext cx="1270" cy="9525"/>
            </a:xfrm>
            <a:custGeom>
              <a:avLst/>
              <a:gdLst/>
              <a:ahLst/>
              <a:cxnLst/>
              <a:rect l="l" t="t" r="r" b="b"/>
              <a:pathLst>
                <a:path w="1270" h="9525">
                  <a:moveTo>
                    <a:pt x="0" y="0"/>
                  </a:moveTo>
                  <a:lnTo>
                    <a:pt x="0" y="9245"/>
                  </a:lnTo>
                  <a:lnTo>
                    <a:pt x="863" y="9245"/>
                  </a:lnTo>
                  <a:lnTo>
                    <a:pt x="292" y="2895"/>
                  </a:lnTo>
                  <a:lnTo>
                    <a:pt x="0" y="0"/>
                  </a:lnTo>
                  <a:close/>
                </a:path>
              </a:pathLst>
            </a:custGeom>
            <a:solidFill>
              <a:srgbClr val="B0B3B3"/>
            </a:solidFill>
          </p:spPr>
          <p:txBody>
            <a:bodyPr wrap="square" lIns="0" tIns="0" rIns="0" bIns="0" rtlCol="0"/>
            <a:lstStyle/>
            <a:p>
              <a:endParaRPr/>
            </a:p>
          </p:txBody>
        </p:sp>
        <p:sp>
          <p:nvSpPr>
            <p:cNvPr id="2549" name="object 2552">
              <a:extLst>
                <a:ext uri="{FF2B5EF4-FFF2-40B4-BE49-F238E27FC236}">
                  <a16:creationId xmlns:a16="http://schemas.microsoft.com/office/drawing/2014/main" id="{9776403D-2934-D5FC-4AEA-FBCE56040833}"/>
                </a:ext>
              </a:extLst>
            </p:cNvPr>
            <p:cNvSpPr/>
            <p:nvPr/>
          </p:nvSpPr>
          <p:spPr>
            <a:xfrm>
              <a:off x="6403441" y="2192116"/>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898C95"/>
            </a:solidFill>
          </p:spPr>
          <p:txBody>
            <a:bodyPr wrap="square" lIns="0" tIns="0" rIns="0" bIns="0" rtlCol="0"/>
            <a:lstStyle/>
            <a:p>
              <a:endParaRPr/>
            </a:p>
          </p:txBody>
        </p:sp>
        <p:sp>
          <p:nvSpPr>
            <p:cNvPr id="2550" name="object 2553">
              <a:extLst>
                <a:ext uri="{FF2B5EF4-FFF2-40B4-BE49-F238E27FC236}">
                  <a16:creationId xmlns:a16="http://schemas.microsoft.com/office/drawing/2014/main" id="{B48A9E90-1034-1102-36CF-BC9D89CBE5EB}"/>
                </a:ext>
              </a:extLst>
            </p:cNvPr>
            <p:cNvSpPr/>
            <p:nvPr/>
          </p:nvSpPr>
          <p:spPr>
            <a:xfrm>
              <a:off x="6280985" y="2015078"/>
              <a:ext cx="14604" cy="179705"/>
            </a:xfrm>
            <a:custGeom>
              <a:avLst/>
              <a:gdLst/>
              <a:ahLst/>
              <a:cxnLst/>
              <a:rect l="l" t="t" r="r" b="b"/>
              <a:pathLst>
                <a:path w="14604" h="179705">
                  <a:moveTo>
                    <a:pt x="0" y="0"/>
                  </a:moveTo>
                  <a:lnTo>
                    <a:pt x="2019" y="49961"/>
                  </a:lnTo>
                  <a:lnTo>
                    <a:pt x="2930" y="56687"/>
                  </a:lnTo>
                  <a:lnTo>
                    <a:pt x="3925" y="68045"/>
                  </a:lnTo>
                  <a:lnTo>
                    <a:pt x="5628" y="92240"/>
                  </a:lnTo>
                  <a:lnTo>
                    <a:pt x="8661" y="137477"/>
                  </a:lnTo>
                  <a:lnTo>
                    <a:pt x="9232" y="143243"/>
                  </a:lnTo>
                  <a:lnTo>
                    <a:pt x="11331" y="153864"/>
                  </a:lnTo>
                  <a:lnTo>
                    <a:pt x="12442" y="161805"/>
                  </a:lnTo>
                  <a:lnTo>
                    <a:pt x="13178" y="169854"/>
                  </a:lnTo>
                  <a:lnTo>
                    <a:pt x="13563" y="177901"/>
                  </a:lnTo>
                  <a:lnTo>
                    <a:pt x="13563" y="178193"/>
                  </a:lnTo>
                  <a:lnTo>
                    <a:pt x="14147" y="179349"/>
                  </a:lnTo>
                  <a:lnTo>
                    <a:pt x="14037" y="155829"/>
                  </a:lnTo>
                  <a:lnTo>
                    <a:pt x="13711" y="132202"/>
                  </a:lnTo>
                  <a:lnTo>
                    <a:pt x="12520" y="108681"/>
                  </a:lnTo>
                  <a:lnTo>
                    <a:pt x="9817" y="85483"/>
                  </a:lnTo>
                  <a:lnTo>
                    <a:pt x="7797" y="85483"/>
                  </a:lnTo>
                  <a:lnTo>
                    <a:pt x="7797" y="84620"/>
                  </a:lnTo>
                  <a:lnTo>
                    <a:pt x="9524" y="83756"/>
                  </a:lnTo>
                  <a:lnTo>
                    <a:pt x="5881" y="63031"/>
                  </a:lnTo>
                  <a:lnTo>
                    <a:pt x="3567" y="42092"/>
                  </a:lnTo>
                  <a:lnTo>
                    <a:pt x="1850" y="21046"/>
                  </a:lnTo>
                  <a:lnTo>
                    <a:pt x="0" y="0"/>
                  </a:lnTo>
                  <a:close/>
                </a:path>
              </a:pathLst>
            </a:custGeom>
            <a:solidFill>
              <a:srgbClr val="C77662"/>
            </a:solidFill>
          </p:spPr>
          <p:txBody>
            <a:bodyPr wrap="square" lIns="0" tIns="0" rIns="0" bIns="0" rtlCol="0"/>
            <a:lstStyle/>
            <a:p>
              <a:endParaRPr/>
            </a:p>
          </p:txBody>
        </p:sp>
        <p:sp>
          <p:nvSpPr>
            <p:cNvPr id="2551" name="object 2554">
              <a:extLst>
                <a:ext uri="{FF2B5EF4-FFF2-40B4-BE49-F238E27FC236}">
                  <a16:creationId xmlns:a16="http://schemas.microsoft.com/office/drawing/2014/main" id="{CE140149-D787-4430-865A-C9FC7DCE87A8}"/>
                </a:ext>
              </a:extLst>
            </p:cNvPr>
            <p:cNvSpPr/>
            <p:nvPr/>
          </p:nvSpPr>
          <p:spPr>
            <a:xfrm>
              <a:off x="6523296" y="2190672"/>
              <a:ext cx="1270" cy="3810"/>
            </a:xfrm>
            <a:custGeom>
              <a:avLst/>
              <a:gdLst/>
              <a:ahLst/>
              <a:cxnLst/>
              <a:rect l="l" t="t" r="r" b="b"/>
              <a:pathLst>
                <a:path w="1270" h="3810">
                  <a:moveTo>
                    <a:pt x="0" y="0"/>
                  </a:moveTo>
                  <a:lnTo>
                    <a:pt x="0" y="3467"/>
                  </a:lnTo>
                  <a:lnTo>
                    <a:pt x="863" y="3467"/>
                  </a:lnTo>
                  <a:lnTo>
                    <a:pt x="279" y="1155"/>
                  </a:lnTo>
                  <a:lnTo>
                    <a:pt x="0" y="0"/>
                  </a:lnTo>
                  <a:close/>
                </a:path>
              </a:pathLst>
            </a:custGeom>
            <a:solidFill>
              <a:srgbClr val="707476"/>
            </a:solidFill>
          </p:spPr>
          <p:txBody>
            <a:bodyPr wrap="square" lIns="0" tIns="0" rIns="0" bIns="0" rtlCol="0"/>
            <a:lstStyle/>
            <a:p>
              <a:endParaRPr/>
            </a:p>
          </p:txBody>
        </p:sp>
        <p:sp>
          <p:nvSpPr>
            <p:cNvPr id="2552" name="object 2555">
              <a:extLst>
                <a:ext uri="{FF2B5EF4-FFF2-40B4-BE49-F238E27FC236}">
                  <a16:creationId xmlns:a16="http://schemas.microsoft.com/office/drawing/2014/main" id="{C5F915AD-48E9-6A24-1660-DB8A70682A24}"/>
                </a:ext>
              </a:extLst>
            </p:cNvPr>
            <p:cNvSpPr/>
            <p:nvPr/>
          </p:nvSpPr>
          <p:spPr>
            <a:xfrm>
              <a:off x="6290798" y="2161213"/>
              <a:ext cx="3810" cy="32384"/>
            </a:xfrm>
            <a:custGeom>
              <a:avLst/>
              <a:gdLst/>
              <a:ahLst/>
              <a:cxnLst/>
              <a:rect l="l" t="t" r="r" b="b"/>
              <a:pathLst>
                <a:path w="3810" h="32385">
                  <a:moveTo>
                    <a:pt x="0" y="0"/>
                  </a:moveTo>
                  <a:lnTo>
                    <a:pt x="0" y="7797"/>
                  </a:lnTo>
                  <a:lnTo>
                    <a:pt x="292" y="9245"/>
                  </a:lnTo>
                  <a:lnTo>
                    <a:pt x="863" y="12712"/>
                  </a:lnTo>
                  <a:lnTo>
                    <a:pt x="863" y="14439"/>
                  </a:lnTo>
                  <a:lnTo>
                    <a:pt x="2603" y="25996"/>
                  </a:lnTo>
                  <a:lnTo>
                    <a:pt x="3759" y="31775"/>
                  </a:lnTo>
                  <a:lnTo>
                    <a:pt x="3373" y="23720"/>
                  </a:lnTo>
                  <a:lnTo>
                    <a:pt x="2636" y="15668"/>
                  </a:lnTo>
                  <a:lnTo>
                    <a:pt x="1521" y="7725"/>
                  </a:lnTo>
                  <a:lnTo>
                    <a:pt x="0" y="0"/>
                  </a:lnTo>
                  <a:close/>
                </a:path>
              </a:pathLst>
            </a:custGeom>
            <a:solidFill>
              <a:srgbClr val="DC8772"/>
            </a:solidFill>
          </p:spPr>
          <p:txBody>
            <a:bodyPr wrap="square" lIns="0" tIns="0" rIns="0" bIns="0" rtlCol="0"/>
            <a:lstStyle/>
            <a:p>
              <a:endParaRPr/>
            </a:p>
          </p:txBody>
        </p:sp>
        <p:sp>
          <p:nvSpPr>
            <p:cNvPr id="2553" name="object 2556">
              <a:extLst>
                <a:ext uri="{FF2B5EF4-FFF2-40B4-BE49-F238E27FC236}">
                  <a16:creationId xmlns:a16="http://schemas.microsoft.com/office/drawing/2014/main" id="{DD9E8F1D-D2A6-CC3F-79D7-93A0911428FE}"/>
                </a:ext>
              </a:extLst>
            </p:cNvPr>
            <p:cNvSpPr/>
            <p:nvPr/>
          </p:nvSpPr>
          <p:spPr>
            <a:xfrm>
              <a:off x="6221773" y="2182591"/>
              <a:ext cx="1905" cy="9525"/>
            </a:xfrm>
            <a:custGeom>
              <a:avLst/>
              <a:gdLst/>
              <a:ahLst/>
              <a:cxnLst/>
              <a:rect l="l" t="t" r="r" b="b"/>
              <a:pathLst>
                <a:path w="1904" h="9525">
                  <a:moveTo>
                    <a:pt x="1447" y="0"/>
                  </a:moveTo>
                  <a:lnTo>
                    <a:pt x="571" y="0"/>
                  </a:lnTo>
                  <a:lnTo>
                    <a:pt x="0" y="5194"/>
                  </a:lnTo>
                  <a:lnTo>
                    <a:pt x="0" y="9525"/>
                  </a:lnTo>
                  <a:lnTo>
                    <a:pt x="1447" y="9525"/>
                  </a:lnTo>
                  <a:lnTo>
                    <a:pt x="1447" y="0"/>
                  </a:lnTo>
                  <a:close/>
                </a:path>
              </a:pathLst>
            </a:custGeom>
            <a:solidFill>
              <a:srgbClr val="B7654F"/>
            </a:solidFill>
          </p:spPr>
          <p:txBody>
            <a:bodyPr wrap="square" lIns="0" tIns="0" rIns="0" bIns="0" rtlCol="0"/>
            <a:lstStyle/>
            <a:p>
              <a:endParaRPr/>
            </a:p>
          </p:txBody>
        </p:sp>
        <p:sp>
          <p:nvSpPr>
            <p:cNvPr id="2554" name="object 2557">
              <a:extLst>
                <a:ext uri="{FF2B5EF4-FFF2-40B4-BE49-F238E27FC236}">
                  <a16:creationId xmlns:a16="http://schemas.microsoft.com/office/drawing/2014/main" id="{C5F3AEAF-79A8-6CBA-AC6F-FF870EC1B008}"/>
                </a:ext>
              </a:extLst>
            </p:cNvPr>
            <p:cNvSpPr/>
            <p:nvPr/>
          </p:nvSpPr>
          <p:spPr>
            <a:xfrm>
              <a:off x="6369644" y="2172479"/>
              <a:ext cx="1270" cy="19050"/>
            </a:xfrm>
            <a:custGeom>
              <a:avLst/>
              <a:gdLst/>
              <a:ahLst/>
              <a:cxnLst/>
              <a:rect l="l" t="t" r="r" b="b"/>
              <a:pathLst>
                <a:path w="1270" h="19050">
                  <a:moveTo>
                    <a:pt x="876" y="0"/>
                  </a:moveTo>
                  <a:lnTo>
                    <a:pt x="0" y="0"/>
                  </a:lnTo>
                  <a:lnTo>
                    <a:pt x="0" y="18770"/>
                  </a:lnTo>
                  <a:lnTo>
                    <a:pt x="876" y="18770"/>
                  </a:lnTo>
                  <a:lnTo>
                    <a:pt x="876" y="0"/>
                  </a:lnTo>
                  <a:close/>
                </a:path>
              </a:pathLst>
            </a:custGeom>
            <a:solidFill>
              <a:srgbClr val="91736E"/>
            </a:solidFill>
          </p:spPr>
          <p:txBody>
            <a:bodyPr wrap="square" lIns="0" tIns="0" rIns="0" bIns="0" rtlCol="0"/>
            <a:lstStyle/>
            <a:p>
              <a:endParaRPr/>
            </a:p>
          </p:txBody>
        </p:sp>
        <p:sp>
          <p:nvSpPr>
            <p:cNvPr id="2555" name="object 2558">
              <a:extLst>
                <a:ext uri="{FF2B5EF4-FFF2-40B4-BE49-F238E27FC236}">
                  <a16:creationId xmlns:a16="http://schemas.microsoft.com/office/drawing/2014/main" id="{5958F5DD-F40B-97A7-4EFD-A3A12A31D97E}"/>
                </a:ext>
              </a:extLst>
            </p:cNvPr>
            <p:cNvSpPr/>
            <p:nvPr/>
          </p:nvSpPr>
          <p:spPr>
            <a:xfrm>
              <a:off x="6406321" y="2186335"/>
              <a:ext cx="1270" cy="5080"/>
            </a:xfrm>
            <a:custGeom>
              <a:avLst/>
              <a:gdLst/>
              <a:ahLst/>
              <a:cxnLst/>
              <a:rect l="l" t="t" r="r" b="b"/>
              <a:pathLst>
                <a:path w="1270" h="5080">
                  <a:moveTo>
                    <a:pt x="876" y="0"/>
                  </a:moveTo>
                  <a:lnTo>
                    <a:pt x="0" y="0"/>
                  </a:lnTo>
                  <a:lnTo>
                    <a:pt x="0" y="4914"/>
                  </a:lnTo>
                  <a:lnTo>
                    <a:pt x="584" y="1447"/>
                  </a:lnTo>
                  <a:lnTo>
                    <a:pt x="876" y="0"/>
                  </a:lnTo>
                  <a:close/>
                </a:path>
              </a:pathLst>
            </a:custGeom>
            <a:solidFill>
              <a:srgbClr val="C4C5C5"/>
            </a:solidFill>
          </p:spPr>
          <p:txBody>
            <a:bodyPr wrap="square" lIns="0" tIns="0" rIns="0" bIns="0" rtlCol="0"/>
            <a:lstStyle/>
            <a:p>
              <a:endParaRPr/>
            </a:p>
          </p:txBody>
        </p:sp>
        <p:sp>
          <p:nvSpPr>
            <p:cNvPr id="2556" name="object 2559">
              <a:extLst>
                <a:ext uri="{FF2B5EF4-FFF2-40B4-BE49-F238E27FC236}">
                  <a16:creationId xmlns:a16="http://schemas.microsoft.com/office/drawing/2014/main" id="{A33FA3B4-07C3-7140-3450-D4325AA24368}"/>
                </a:ext>
              </a:extLst>
            </p:cNvPr>
            <p:cNvSpPr/>
            <p:nvPr/>
          </p:nvSpPr>
          <p:spPr>
            <a:xfrm>
              <a:off x="6220325" y="2168142"/>
              <a:ext cx="2540" cy="22860"/>
            </a:xfrm>
            <a:custGeom>
              <a:avLst/>
              <a:gdLst/>
              <a:ahLst/>
              <a:cxnLst/>
              <a:rect l="l" t="t" r="r" b="b"/>
              <a:pathLst>
                <a:path w="2539" h="22860">
                  <a:moveTo>
                    <a:pt x="1155" y="0"/>
                  </a:moveTo>
                  <a:lnTo>
                    <a:pt x="584" y="3175"/>
                  </a:lnTo>
                  <a:lnTo>
                    <a:pt x="0" y="9537"/>
                  </a:lnTo>
                  <a:lnTo>
                    <a:pt x="0" y="10401"/>
                  </a:lnTo>
                  <a:lnTo>
                    <a:pt x="584" y="15595"/>
                  </a:lnTo>
                  <a:lnTo>
                    <a:pt x="1155" y="18199"/>
                  </a:lnTo>
                  <a:lnTo>
                    <a:pt x="1155" y="21958"/>
                  </a:lnTo>
                  <a:lnTo>
                    <a:pt x="1447" y="22529"/>
                  </a:lnTo>
                  <a:lnTo>
                    <a:pt x="1447" y="19646"/>
                  </a:lnTo>
                  <a:lnTo>
                    <a:pt x="2019" y="14439"/>
                  </a:lnTo>
                  <a:lnTo>
                    <a:pt x="2019" y="9537"/>
                  </a:lnTo>
                  <a:lnTo>
                    <a:pt x="1155" y="0"/>
                  </a:lnTo>
                  <a:close/>
                </a:path>
              </a:pathLst>
            </a:custGeom>
            <a:solidFill>
              <a:srgbClr val="91736E"/>
            </a:solidFill>
          </p:spPr>
          <p:txBody>
            <a:bodyPr wrap="square" lIns="0" tIns="0" rIns="0" bIns="0" rtlCol="0"/>
            <a:lstStyle/>
            <a:p>
              <a:endParaRPr/>
            </a:p>
          </p:txBody>
        </p:sp>
        <p:sp>
          <p:nvSpPr>
            <p:cNvPr id="2557" name="object 2560">
              <a:extLst>
                <a:ext uri="{FF2B5EF4-FFF2-40B4-BE49-F238E27FC236}">
                  <a16:creationId xmlns:a16="http://schemas.microsoft.com/office/drawing/2014/main" id="{9487744F-ABDE-2F35-78FC-B88438C5D71D}"/>
                </a:ext>
              </a:extLst>
            </p:cNvPr>
            <p:cNvSpPr/>
            <p:nvPr/>
          </p:nvSpPr>
          <p:spPr>
            <a:xfrm>
              <a:off x="6176139" y="2177672"/>
              <a:ext cx="1270" cy="12065"/>
            </a:xfrm>
            <a:custGeom>
              <a:avLst/>
              <a:gdLst/>
              <a:ahLst/>
              <a:cxnLst/>
              <a:rect l="l" t="t" r="r" b="b"/>
              <a:pathLst>
                <a:path w="1270" h="12064">
                  <a:moveTo>
                    <a:pt x="863" y="0"/>
                  </a:moveTo>
                  <a:lnTo>
                    <a:pt x="0" y="0"/>
                  </a:lnTo>
                  <a:lnTo>
                    <a:pt x="0" y="11556"/>
                  </a:lnTo>
                  <a:lnTo>
                    <a:pt x="863" y="11556"/>
                  </a:lnTo>
                  <a:lnTo>
                    <a:pt x="863" y="0"/>
                  </a:lnTo>
                  <a:close/>
                </a:path>
              </a:pathLst>
            </a:custGeom>
            <a:solidFill>
              <a:srgbClr val="89848D"/>
            </a:solidFill>
          </p:spPr>
          <p:txBody>
            <a:bodyPr wrap="square" lIns="0" tIns="0" rIns="0" bIns="0" rtlCol="0"/>
            <a:lstStyle/>
            <a:p>
              <a:endParaRPr/>
            </a:p>
          </p:txBody>
        </p:sp>
        <p:sp>
          <p:nvSpPr>
            <p:cNvPr id="2558" name="object 2561">
              <a:extLst>
                <a:ext uri="{FF2B5EF4-FFF2-40B4-BE49-F238E27FC236}">
                  <a16:creationId xmlns:a16="http://schemas.microsoft.com/office/drawing/2014/main" id="{59564109-7DE1-B0E7-DB6D-CF1ECFD4DD00}"/>
                </a:ext>
              </a:extLst>
            </p:cNvPr>
            <p:cNvSpPr/>
            <p:nvPr/>
          </p:nvSpPr>
          <p:spPr>
            <a:xfrm>
              <a:off x="6220329" y="2186340"/>
              <a:ext cx="1270" cy="3175"/>
            </a:xfrm>
            <a:custGeom>
              <a:avLst/>
              <a:gdLst/>
              <a:ahLst/>
              <a:cxnLst/>
              <a:rect l="l" t="t" r="r" b="b"/>
              <a:pathLst>
                <a:path w="1270" h="3175">
                  <a:moveTo>
                    <a:pt x="1155" y="0"/>
                  </a:moveTo>
                  <a:lnTo>
                    <a:pt x="0" y="0"/>
                  </a:lnTo>
                  <a:lnTo>
                    <a:pt x="584" y="1727"/>
                  </a:lnTo>
                  <a:lnTo>
                    <a:pt x="1155" y="2882"/>
                  </a:lnTo>
                  <a:lnTo>
                    <a:pt x="1155" y="0"/>
                  </a:lnTo>
                  <a:close/>
                </a:path>
              </a:pathLst>
            </a:custGeom>
            <a:solidFill>
              <a:srgbClr val="AE9FA0"/>
            </a:solidFill>
          </p:spPr>
          <p:txBody>
            <a:bodyPr wrap="square" lIns="0" tIns="0" rIns="0" bIns="0" rtlCol="0"/>
            <a:lstStyle/>
            <a:p>
              <a:endParaRPr/>
            </a:p>
          </p:txBody>
        </p:sp>
        <p:sp>
          <p:nvSpPr>
            <p:cNvPr id="2559" name="object 2562">
              <a:extLst>
                <a:ext uri="{FF2B5EF4-FFF2-40B4-BE49-F238E27FC236}">
                  <a16:creationId xmlns:a16="http://schemas.microsoft.com/office/drawing/2014/main" id="{1282BC1A-7B11-3A42-A546-A5DE5250D88E}"/>
                </a:ext>
              </a:extLst>
            </p:cNvPr>
            <p:cNvSpPr/>
            <p:nvPr/>
          </p:nvSpPr>
          <p:spPr>
            <a:xfrm>
              <a:off x="6240545" y="2185757"/>
              <a:ext cx="1270" cy="3175"/>
            </a:xfrm>
            <a:custGeom>
              <a:avLst/>
              <a:gdLst/>
              <a:ahLst/>
              <a:cxnLst/>
              <a:rect l="l" t="t" r="r" b="b"/>
              <a:pathLst>
                <a:path w="1270" h="3175">
                  <a:moveTo>
                    <a:pt x="863" y="0"/>
                  </a:moveTo>
                  <a:lnTo>
                    <a:pt x="571" y="876"/>
                  </a:lnTo>
                  <a:lnTo>
                    <a:pt x="292" y="1739"/>
                  </a:lnTo>
                  <a:lnTo>
                    <a:pt x="0" y="2603"/>
                  </a:lnTo>
                  <a:lnTo>
                    <a:pt x="1155" y="2603"/>
                  </a:lnTo>
                  <a:lnTo>
                    <a:pt x="863" y="1739"/>
                  </a:lnTo>
                  <a:lnTo>
                    <a:pt x="863" y="0"/>
                  </a:lnTo>
                  <a:close/>
                </a:path>
              </a:pathLst>
            </a:custGeom>
            <a:solidFill>
              <a:srgbClr val="B3503F"/>
            </a:solidFill>
          </p:spPr>
          <p:txBody>
            <a:bodyPr wrap="square" lIns="0" tIns="0" rIns="0" bIns="0" rtlCol="0"/>
            <a:lstStyle/>
            <a:p>
              <a:endParaRPr/>
            </a:p>
          </p:txBody>
        </p:sp>
        <p:sp>
          <p:nvSpPr>
            <p:cNvPr id="2560" name="object 2563">
              <a:extLst>
                <a:ext uri="{FF2B5EF4-FFF2-40B4-BE49-F238E27FC236}">
                  <a16:creationId xmlns:a16="http://schemas.microsoft.com/office/drawing/2014/main" id="{7EFD6B62-4403-3B37-A9C2-7DAD9A4EA82C}"/>
                </a:ext>
              </a:extLst>
            </p:cNvPr>
            <p:cNvSpPr/>
            <p:nvPr/>
          </p:nvSpPr>
          <p:spPr>
            <a:xfrm>
              <a:off x="6251219" y="2112123"/>
              <a:ext cx="91440" cy="77470"/>
            </a:xfrm>
            <a:custGeom>
              <a:avLst/>
              <a:gdLst/>
              <a:ahLst/>
              <a:cxnLst/>
              <a:rect l="l" t="t" r="r" b="b"/>
              <a:pathLst>
                <a:path w="91439" h="77469">
                  <a:moveTo>
                    <a:pt x="863" y="63538"/>
                  </a:moveTo>
                  <a:lnTo>
                    <a:pt x="0" y="63538"/>
                  </a:lnTo>
                  <a:lnTo>
                    <a:pt x="292" y="67868"/>
                  </a:lnTo>
                  <a:lnTo>
                    <a:pt x="863" y="77114"/>
                  </a:lnTo>
                  <a:lnTo>
                    <a:pt x="863" y="63538"/>
                  </a:lnTo>
                  <a:close/>
                </a:path>
                <a:path w="91439" h="77469">
                  <a:moveTo>
                    <a:pt x="91274" y="2603"/>
                  </a:moveTo>
                  <a:lnTo>
                    <a:pt x="90119" y="2019"/>
                  </a:lnTo>
                  <a:lnTo>
                    <a:pt x="89547" y="2019"/>
                  </a:lnTo>
                  <a:lnTo>
                    <a:pt x="89547" y="0"/>
                  </a:lnTo>
                  <a:lnTo>
                    <a:pt x="79070" y="38887"/>
                  </a:lnTo>
                  <a:lnTo>
                    <a:pt x="72212" y="77114"/>
                  </a:lnTo>
                  <a:lnTo>
                    <a:pt x="73088" y="76822"/>
                  </a:lnTo>
                  <a:lnTo>
                    <a:pt x="75107" y="76822"/>
                  </a:lnTo>
                  <a:lnTo>
                    <a:pt x="76835" y="74510"/>
                  </a:lnTo>
                  <a:lnTo>
                    <a:pt x="77990" y="71628"/>
                  </a:lnTo>
                  <a:lnTo>
                    <a:pt x="77990" y="68453"/>
                  </a:lnTo>
                  <a:lnTo>
                    <a:pt x="80010" y="68453"/>
                  </a:lnTo>
                  <a:lnTo>
                    <a:pt x="85890" y="36931"/>
                  </a:lnTo>
                  <a:lnTo>
                    <a:pt x="88328" y="21043"/>
                  </a:lnTo>
                  <a:lnTo>
                    <a:pt x="89839" y="5194"/>
                  </a:lnTo>
                  <a:lnTo>
                    <a:pt x="90119" y="4330"/>
                  </a:lnTo>
                  <a:lnTo>
                    <a:pt x="91274" y="2603"/>
                  </a:lnTo>
                  <a:close/>
                </a:path>
              </a:pathLst>
            </a:custGeom>
            <a:solidFill>
              <a:srgbClr val="C56853"/>
            </a:solidFill>
          </p:spPr>
          <p:txBody>
            <a:bodyPr wrap="square" lIns="0" tIns="0" rIns="0" bIns="0" rtlCol="0"/>
            <a:lstStyle/>
            <a:p>
              <a:endParaRPr/>
            </a:p>
          </p:txBody>
        </p:sp>
        <p:sp>
          <p:nvSpPr>
            <p:cNvPr id="2561" name="object 2564">
              <a:extLst>
                <a:ext uri="{FF2B5EF4-FFF2-40B4-BE49-F238E27FC236}">
                  <a16:creationId xmlns:a16="http://schemas.microsoft.com/office/drawing/2014/main" id="{306279D1-D63F-F08B-799A-6B10CDAD75C5}"/>
                </a:ext>
              </a:extLst>
            </p:cNvPr>
            <p:cNvSpPr/>
            <p:nvPr/>
          </p:nvSpPr>
          <p:spPr>
            <a:xfrm>
              <a:off x="6392748" y="2171030"/>
              <a:ext cx="1270" cy="18415"/>
            </a:xfrm>
            <a:custGeom>
              <a:avLst/>
              <a:gdLst/>
              <a:ahLst/>
              <a:cxnLst/>
              <a:rect l="l" t="t" r="r" b="b"/>
              <a:pathLst>
                <a:path w="1270" h="18414">
                  <a:moveTo>
                    <a:pt x="863" y="0"/>
                  </a:moveTo>
                  <a:lnTo>
                    <a:pt x="0" y="18199"/>
                  </a:lnTo>
                  <a:lnTo>
                    <a:pt x="863" y="18199"/>
                  </a:lnTo>
                  <a:lnTo>
                    <a:pt x="863" y="0"/>
                  </a:lnTo>
                  <a:close/>
                </a:path>
              </a:pathLst>
            </a:custGeom>
            <a:solidFill>
              <a:srgbClr val="9A949E"/>
            </a:solidFill>
          </p:spPr>
          <p:txBody>
            <a:bodyPr wrap="square" lIns="0" tIns="0" rIns="0" bIns="0" rtlCol="0"/>
            <a:lstStyle/>
            <a:p>
              <a:endParaRPr/>
            </a:p>
          </p:txBody>
        </p:sp>
        <p:sp>
          <p:nvSpPr>
            <p:cNvPr id="2562" name="object 2565">
              <a:extLst>
                <a:ext uri="{FF2B5EF4-FFF2-40B4-BE49-F238E27FC236}">
                  <a16:creationId xmlns:a16="http://schemas.microsoft.com/office/drawing/2014/main" id="{A7D9D877-08B3-CD8F-D84B-36E22E67CF05}"/>
                </a:ext>
              </a:extLst>
            </p:cNvPr>
            <p:cNvSpPr/>
            <p:nvPr/>
          </p:nvSpPr>
          <p:spPr>
            <a:xfrm>
              <a:off x="6220329" y="2178542"/>
              <a:ext cx="1270" cy="8255"/>
            </a:xfrm>
            <a:custGeom>
              <a:avLst/>
              <a:gdLst/>
              <a:ahLst/>
              <a:cxnLst/>
              <a:rect l="l" t="t" r="r" b="b"/>
              <a:pathLst>
                <a:path w="1270" h="8255">
                  <a:moveTo>
                    <a:pt x="0" y="0"/>
                  </a:moveTo>
                  <a:lnTo>
                    <a:pt x="0" y="7797"/>
                  </a:lnTo>
                  <a:lnTo>
                    <a:pt x="1155" y="7797"/>
                  </a:lnTo>
                  <a:lnTo>
                    <a:pt x="584" y="5194"/>
                  </a:lnTo>
                  <a:lnTo>
                    <a:pt x="0" y="0"/>
                  </a:lnTo>
                  <a:close/>
                </a:path>
              </a:pathLst>
            </a:custGeom>
            <a:solidFill>
              <a:srgbClr val="9A9D95"/>
            </a:solidFill>
          </p:spPr>
          <p:txBody>
            <a:bodyPr wrap="square" lIns="0" tIns="0" rIns="0" bIns="0" rtlCol="0"/>
            <a:lstStyle/>
            <a:p>
              <a:endParaRPr/>
            </a:p>
          </p:txBody>
        </p:sp>
        <p:sp>
          <p:nvSpPr>
            <p:cNvPr id="2563" name="object 2566">
              <a:extLst>
                <a:ext uri="{FF2B5EF4-FFF2-40B4-BE49-F238E27FC236}">
                  <a16:creationId xmlns:a16="http://schemas.microsoft.com/office/drawing/2014/main" id="{CBFCB0A0-805C-E329-0874-3F92D764CC0A}"/>
                </a:ext>
              </a:extLst>
            </p:cNvPr>
            <p:cNvSpPr/>
            <p:nvPr/>
          </p:nvSpPr>
          <p:spPr>
            <a:xfrm>
              <a:off x="6406324" y="2171039"/>
              <a:ext cx="1270" cy="15875"/>
            </a:xfrm>
            <a:custGeom>
              <a:avLst/>
              <a:gdLst/>
              <a:ahLst/>
              <a:cxnLst/>
              <a:rect l="l" t="t" r="r" b="b"/>
              <a:pathLst>
                <a:path w="1270" h="15875">
                  <a:moveTo>
                    <a:pt x="876" y="0"/>
                  </a:moveTo>
                  <a:lnTo>
                    <a:pt x="0" y="0"/>
                  </a:lnTo>
                  <a:lnTo>
                    <a:pt x="0" y="15303"/>
                  </a:lnTo>
                  <a:lnTo>
                    <a:pt x="876" y="15303"/>
                  </a:lnTo>
                  <a:lnTo>
                    <a:pt x="876" y="0"/>
                  </a:lnTo>
                  <a:close/>
                </a:path>
              </a:pathLst>
            </a:custGeom>
            <a:solidFill>
              <a:srgbClr val="B0B3B3"/>
            </a:solidFill>
          </p:spPr>
          <p:txBody>
            <a:bodyPr wrap="square" lIns="0" tIns="0" rIns="0" bIns="0" rtlCol="0"/>
            <a:lstStyle/>
            <a:p>
              <a:endParaRPr/>
            </a:p>
          </p:txBody>
        </p:sp>
        <p:sp>
          <p:nvSpPr>
            <p:cNvPr id="2564" name="object 2567">
              <a:extLst>
                <a:ext uri="{FF2B5EF4-FFF2-40B4-BE49-F238E27FC236}">
                  <a16:creationId xmlns:a16="http://schemas.microsoft.com/office/drawing/2014/main" id="{8E9F53FD-8BE7-7612-A970-C9D893C272BB}"/>
                </a:ext>
              </a:extLst>
            </p:cNvPr>
            <p:cNvSpPr/>
            <p:nvPr/>
          </p:nvSpPr>
          <p:spPr>
            <a:xfrm>
              <a:off x="6521848" y="2182587"/>
              <a:ext cx="1270" cy="3175"/>
            </a:xfrm>
            <a:custGeom>
              <a:avLst/>
              <a:gdLst/>
              <a:ahLst/>
              <a:cxnLst/>
              <a:rect l="l" t="t" r="r" b="b"/>
              <a:pathLst>
                <a:path w="1270" h="3175">
                  <a:moveTo>
                    <a:pt x="863" y="0"/>
                  </a:moveTo>
                  <a:lnTo>
                    <a:pt x="0" y="0"/>
                  </a:lnTo>
                  <a:lnTo>
                    <a:pt x="0" y="2019"/>
                  </a:lnTo>
                  <a:lnTo>
                    <a:pt x="292" y="3175"/>
                  </a:lnTo>
                  <a:lnTo>
                    <a:pt x="292" y="2019"/>
                  </a:lnTo>
                  <a:lnTo>
                    <a:pt x="571" y="863"/>
                  </a:lnTo>
                  <a:lnTo>
                    <a:pt x="863" y="0"/>
                  </a:lnTo>
                  <a:close/>
                </a:path>
              </a:pathLst>
            </a:custGeom>
            <a:solidFill>
              <a:srgbClr val="919495"/>
            </a:solidFill>
          </p:spPr>
          <p:txBody>
            <a:bodyPr wrap="square" lIns="0" tIns="0" rIns="0" bIns="0" rtlCol="0"/>
            <a:lstStyle/>
            <a:p>
              <a:endParaRPr/>
            </a:p>
          </p:txBody>
        </p:sp>
        <p:sp>
          <p:nvSpPr>
            <p:cNvPr id="2565" name="object 2568">
              <a:extLst>
                <a:ext uri="{FF2B5EF4-FFF2-40B4-BE49-F238E27FC236}">
                  <a16:creationId xmlns:a16="http://schemas.microsoft.com/office/drawing/2014/main" id="{8B29C711-AC6B-C281-EF93-5ADCBFE1B3A6}"/>
                </a:ext>
              </a:extLst>
            </p:cNvPr>
            <p:cNvSpPr/>
            <p:nvPr/>
          </p:nvSpPr>
          <p:spPr>
            <a:xfrm>
              <a:off x="6298596" y="1946625"/>
              <a:ext cx="35560" cy="239395"/>
            </a:xfrm>
            <a:custGeom>
              <a:avLst/>
              <a:gdLst/>
              <a:ahLst/>
              <a:cxnLst/>
              <a:rect l="l" t="t" r="r" b="b"/>
              <a:pathLst>
                <a:path w="35560" h="239394">
                  <a:moveTo>
                    <a:pt x="10109" y="134010"/>
                  </a:moveTo>
                  <a:lnTo>
                    <a:pt x="7773" y="143108"/>
                  </a:lnTo>
                  <a:lnTo>
                    <a:pt x="5524" y="151988"/>
                  </a:lnTo>
                  <a:lnTo>
                    <a:pt x="3979" y="160976"/>
                  </a:lnTo>
                  <a:lnTo>
                    <a:pt x="3759" y="170395"/>
                  </a:lnTo>
                  <a:lnTo>
                    <a:pt x="5486" y="170395"/>
                  </a:lnTo>
                  <a:lnTo>
                    <a:pt x="0" y="175882"/>
                  </a:lnTo>
                  <a:lnTo>
                    <a:pt x="3175" y="183108"/>
                  </a:lnTo>
                  <a:lnTo>
                    <a:pt x="2590" y="190614"/>
                  </a:lnTo>
                  <a:lnTo>
                    <a:pt x="4622" y="190614"/>
                  </a:lnTo>
                  <a:lnTo>
                    <a:pt x="4622" y="192633"/>
                  </a:lnTo>
                  <a:lnTo>
                    <a:pt x="7505" y="192633"/>
                  </a:lnTo>
                  <a:lnTo>
                    <a:pt x="7505" y="193509"/>
                  </a:lnTo>
                  <a:lnTo>
                    <a:pt x="3759" y="193509"/>
                  </a:lnTo>
                  <a:lnTo>
                    <a:pt x="3759" y="194081"/>
                  </a:lnTo>
                  <a:lnTo>
                    <a:pt x="4330" y="195237"/>
                  </a:lnTo>
                  <a:lnTo>
                    <a:pt x="7213" y="195237"/>
                  </a:lnTo>
                  <a:lnTo>
                    <a:pt x="3759" y="235965"/>
                  </a:lnTo>
                  <a:lnTo>
                    <a:pt x="4914" y="236537"/>
                  </a:lnTo>
                  <a:lnTo>
                    <a:pt x="5778" y="238848"/>
                  </a:lnTo>
                  <a:lnTo>
                    <a:pt x="6642" y="238848"/>
                  </a:lnTo>
                  <a:lnTo>
                    <a:pt x="6642" y="236829"/>
                  </a:lnTo>
                  <a:lnTo>
                    <a:pt x="8520" y="236829"/>
                  </a:lnTo>
                  <a:lnTo>
                    <a:pt x="9267" y="225950"/>
                  </a:lnTo>
                  <a:lnTo>
                    <a:pt x="10723" y="213185"/>
                  </a:lnTo>
                  <a:lnTo>
                    <a:pt x="12234" y="200472"/>
                  </a:lnTo>
                  <a:lnTo>
                    <a:pt x="13284" y="187731"/>
                  </a:lnTo>
                  <a:lnTo>
                    <a:pt x="11849" y="187147"/>
                  </a:lnTo>
                  <a:lnTo>
                    <a:pt x="9537" y="185991"/>
                  </a:lnTo>
                  <a:lnTo>
                    <a:pt x="10517" y="171355"/>
                  </a:lnTo>
                  <a:lnTo>
                    <a:pt x="12201" y="156825"/>
                  </a:lnTo>
                  <a:lnTo>
                    <a:pt x="13995" y="142296"/>
                  </a:lnTo>
                  <a:lnTo>
                    <a:pt x="14658" y="134874"/>
                  </a:lnTo>
                  <a:lnTo>
                    <a:pt x="12420" y="134874"/>
                  </a:lnTo>
                  <a:lnTo>
                    <a:pt x="10693" y="134302"/>
                  </a:lnTo>
                  <a:lnTo>
                    <a:pt x="10109" y="134010"/>
                  </a:lnTo>
                  <a:close/>
                </a:path>
                <a:path w="35560" h="239394">
                  <a:moveTo>
                    <a:pt x="8520" y="236829"/>
                  </a:moveTo>
                  <a:lnTo>
                    <a:pt x="7505" y="236829"/>
                  </a:lnTo>
                  <a:lnTo>
                    <a:pt x="7505" y="238848"/>
                  </a:lnTo>
                  <a:lnTo>
                    <a:pt x="8382" y="238848"/>
                  </a:lnTo>
                  <a:lnTo>
                    <a:pt x="8520" y="236829"/>
                  </a:lnTo>
                  <a:close/>
                </a:path>
                <a:path w="35560" h="239394">
                  <a:moveTo>
                    <a:pt x="34366" y="0"/>
                  </a:moveTo>
                  <a:lnTo>
                    <a:pt x="31527" y="16000"/>
                  </a:lnTo>
                  <a:lnTo>
                    <a:pt x="25923" y="51117"/>
                  </a:lnTo>
                  <a:lnTo>
                    <a:pt x="24257" y="59778"/>
                  </a:lnTo>
                  <a:lnTo>
                    <a:pt x="23685" y="64693"/>
                  </a:lnTo>
                  <a:lnTo>
                    <a:pt x="22529" y="75095"/>
                  </a:lnTo>
                  <a:lnTo>
                    <a:pt x="21374" y="75666"/>
                  </a:lnTo>
                  <a:lnTo>
                    <a:pt x="21082" y="75958"/>
                  </a:lnTo>
                  <a:lnTo>
                    <a:pt x="21008" y="82067"/>
                  </a:lnTo>
                  <a:lnTo>
                    <a:pt x="19926" y="86931"/>
                  </a:lnTo>
                  <a:lnTo>
                    <a:pt x="18199" y="92417"/>
                  </a:lnTo>
                  <a:lnTo>
                    <a:pt x="19926" y="92417"/>
                  </a:lnTo>
                  <a:lnTo>
                    <a:pt x="19926" y="93281"/>
                  </a:lnTo>
                  <a:lnTo>
                    <a:pt x="18199" y="93281"/>
                  </a:lnTo>
                  <a:lnTo>
                    <a:pt x="14536" y="115862"/>
                  </a:lnTo>
                  <a:lnTo>
                    <a:pt x="12714" y="127722"/>
                  </a:lnTo>
                  <a:lnTo>
                    <a:pt x="12189" y="132759"/>
                  </a:lnTo>
                  <a:lnTo>
                    <a:pt x="12420" y="134874"/>
                  </a:lnTo>
                  <a:lnTo>
                    <a:pt x="14658" y="134874"/>
                  </a:lnTo>
                  <a:lnTo>
                    <a:pt x="15303" y="127660"/>
                  </a:lnTo>
                  <a:lnTo>
                    <a:pt x="17907" y="127660"/>
                  </a:lnTo>
                  <a:lnTo>
                    <a:pt x="21082" y="114655"/>
                  </a:lnTo>
                  <a:lnTo>
                    <a:pt x="19062" y="114655"/>
                  </a:lnTo>
                  <a:lnTo>
                    <a:pt x="19062" y="113499"/>
                  </a:lnTo>
                  <a:lnTo>
                    <a:pt x="21082" y="113499"/>
                  </a:lnTo>
                  <a:lnTo>
                    <a:pt x="24429" y="103097"/>
                  </a:lnTo>
                  <a:lnTo>
                    <a:pt x="27781" y="92417"/>
                  </a:lnTo>
                  <a:lnTo>
                    <a:pt x="30584" y="82067"/>
                  </a:lnTo>
                  <a:lnTo>
                    <a:pt x="30648" y="81737"/>
                  </a:lnTo>
                  <a:lnTo>
                    <a:pt x="27724" y="81737"/>
                  </a:lnTo>
                  <a:lnTo>
                    <a:pt x="26568" y="79425"/>
                  </a:lnTo>
                  <a:lnTo>
                    <a:pt x="24841" y="74803"/>
                  </a:lnTo>
                  <a:lnTo>
                    <a:pt x="25984" y="74218"/>
                  </a:lnTo>
                  <a:lnTo>
                    <a:pt x="26860" y="74218"/>
                  </a:lnTo>
                  <a:lnTo>
                    <a:pt x="26289" y="63538"/>
                  </a:lnTo>
                  <a:lnTo>
                    <a:pt x="27724" y="51981"/>
                  </a:lnTo>
                  <a:lnTo>
                    <a:pt x="29464" y="51117"/>
                  </a:lnTo>
                  <a:lnTo>
                    <a:pt x="28879" y="47650"/>
                  </a:lnTo>
                  <a:lnTo>
                    <a:pt x="28587" y="46215"/>
                  </a:lnTo>
                  <a:lnTo>
                    <a:pt x="30607" y="46215"/>
                  </a:lnTo>
                  <a:lnTo>
                    <a:pt x="31093" y="37547"/>
                  </a:lnTo>
                  <a:lnTo>
                    <a:pt x="31659" y="28881"/>
                  </a:lnTo>
                  <a:lnTo>
                    <a:pt x="32280" y="20217"/>
                  </a:lnTo>
                  <a:lnTo>
                    <a:pt x="32931" y="11557"/>
                  </a:lnTo>
                  <a:lnTo>
                    <a:pt x="34950" y="2311"/>
                  </a:lnTo>
                  <a:lnTo>
                    <a:pt x="34366" y="0"/>
                  </a:lnTo>
                  <a:close/>
                </a:path>
                <a:path w="35560" h="239394">
                  <a:moveTo>
                    <a:pt x="30327" y="76822"/>
                  </a:moveTo>
                  <a:lnTo>
                    <a:pt x="27724" y="81737"/>
                  </a:lnTo>
                  <a:lnTo>
                    <a:pt x="30648" y="81737"/>
                  </a:lnTo>
                  <a:lnTo>
                    <a:pt x="31532" y="77114"/>
                  </a:lnTo>
                  <a:lnTo>
                    <a:pt x="30327" y="76822"/>
                  </a:lnTo>
                  <a:close/>
                </a:path>
                <a:path w="35560" h="239394">
                  <a:moveTo>
                    <a:pt x="32639" y="71335"/>
                  </a:moveTo>
                  <a:lnTo>
                    <a:pt x="31483" y="71335"/>
                  </a:lnTo>
                  <a:lnTo>
                    <a:pt x="31483" y="77114"/>
                  </a:lnTo>
                  <a:lnTo>
                    <a:pt x="32639" y="71335"/>
                  </a:lnTo>
                  <a:close/>
                </a:path>
              </a:pathLst>
            </a:custGeom>
            <a:solidFill>
              <a:srgbClr val="A7473A"/>
            </a:solidFill>
          </p:spPr>
          <p:txBody>
            <a:bodyPr wrap="square" lIns="0" tIns="0" rIns="0" bIns="0" rtlCol="0"/>
            <a:lstStyle/>
            <a:p>
              <a:endParaRPr/>
            </a:p>
          </p:txBody>
        </p:sp>
        <p:sp>
          <p:nvSpPr>
            <p:cNvPr id="2566" name="object 2569">
              <a:extLst>
                <a:ext uri="{FF2B5EF4-FFF2-40B4-BE49-F238E27FC236}">
                  <a16:creationId xmlns:a16="http://schemas.microsoft.com/office/drawing/2014/main" id="{28106FEC-4DC8-316E-2A88-9160269215E5}"/>
                </a:ext>
              </a:extLst>
            </p:cNvPr>
            <p:cNvSpPr/>
            <p:nvPr/>
          </p:nvSpPr>
          <p:spPr>
            <a:xfrm>
              <a:off x="6402285" y="2181441"/>
              <a:ext cx="1270" cy="4445"/>
            </a:xfrm>
            <a:custGeom>
              <a:avLst/>
              <a:gdLst/>
              <a:ahLst/>
              <a:cxnLst/>
              <a:rect l="l" t="t" r="r" b="b"/>
              <a:pathLst>
                <a:path w="1270" h="4444">
                  <a:moveTo>
                    <a:pt x="1155" y="0"/>
                  </a:moveTo>
                  <a:lnTo>
                    <a:pt x="0" y="0"/>
                  </a:lnTo>
                  <a:lnTo>
                    <a:pt x="0" y="4038"/>
                  </a:lnTo>
                  <a:lnTo>
                    <a:pt x="1155" y="4038"/>
                  </a:lnTo>
                  <a:lnTo>
                    <a:pt x="1155" y="0"/>
                  </a:lnTo>
                  <a:close/>
                </a:path>
              </a:pathLst>
            </a:custGeom>
            <a:solidFill>
              <a:srgbClr val="898C95"/>
            </a:solidFill>
          </p:spPr>
          <p:txBody>
            <a:bodyPr wrap="square" lIns="0" tIns="0" rIns="0" bIns="0" rtlCol="0"/>
            <a:lstStyle/>
            <a:p>
              <a:endParaRPr/>
            </a:p>
          </p:txBody>
        </p:sp>
        <p:sp>
          <p:nvSpPr>
            <p:cNvPr id="2567" name="object 2570">
              <a:extLst>
                <a:ext uri="{FF2B5EF4-FFF2-40B4-BE49-F238E27FC236}">
                  <a16:creationId xmlns:a16="http://schemas.microsoft.com/office/drawing/2014/main" id="{A4F1FA6D-9CCF-575A-7CCC-88FBC8034239}"/>
                </a:ext>
              </a:extLst>
            </p:cNvPr>
            <p:cNvSpPr/>
            <p:nvPr/>
          </p:nvSpPr>
          <p:spPr>
            <a:xfrm>
              <a:off x="6162564" y="2178542"/>
              <a:ext cx="1270" cy="6350"/>
            </a:xfrm>
            <a:custGeom>
              <a:avLst/>
              <a:gdLst/>
              <a:ahLst/>
              <a:cxnLst/>
              <a:rect l="l" t="t" r="r" b="b"/>
              <a:pathLst>
                <a:path w="1270" h="6350">
                  <a:moveTo>
                    <a:pt x="1155" y="0"/>
                  </a:moveTo>
                  <a:lnTo>
                    <a:pt x="0" y="0"/>
                  </a:lnTo>
                  <a:lnTo>
                    <a:pt x="292" y="1727"/>
                  </a:lnTo>
                  <a:lnTo>
                    <a:pt x="584" y="3759"/>
                  </a:lnTo>
                  <a:lnTo>
                    <a:pt x="1155" y="5778"/>
                  </a:lnTo>
                  <a:lnTo>
                    <a:pt x="1155" y="0"/>
                  </a:lnTo>
                  <a:close/>
                </a:path>
              </a:pathLst>
            </a:custGeom>
            <a:solidFill>
              <a:srgbClr val="C4C5C5"/>
            </a:solidFill>
          </p:spPr>
          <p:txBody>
            <a:bodyPr wrap="square" lIns="0" tIns="0" rIns="0" bIns="0" rtlCol="0"/>
            <a:lstStyle/>
            <a:p>
              <a:endParaRPr/>
            </a:p>
          </p:txBody>
        </p:sp>
        <p:sp>
          <p:nvSpPr>
            <p:cNvPr id="2568" name="object 2571">
              <a:extLst>
                <a:ext uri="{FF2B5EF4-FFF2-40B4-BE49-F238E27FC236}">
                  <a16:creationId xmlns:a16="http://schemas.microsoft.com/office/drawing/2014/main" id="{1AF69D58-71E2-F3B8-B01E-9C6AFEA8BCCE}"/>
                </a:ext>
              </a:extLst>
            </p:cNvPr>
            <p:cNvSpPr/>
            <p:nvPr/>
          </p:nvSpPr>
          <p:spPr>
            <a:xfrm>
              <a:off x="6512026" y="2179701"/>
              <a:ext cx="1270" cy="3175"/>
            </a:xfrm>
            <a:custGeom>
              <a:avLst/>
              <a:gdLst/>
              <a:ahLst/>
              <a:cxnLst/>
              <a:rect l="l" t="t" r="r" b="b"/>
              <a:pathLst>
                <a:path w="1270" h="3175">
                  <a:moveTo>
                    <a:pt x="1155" y="0"/>
                  </a:moveTo>
                  <a:lnTo>
                    <a:pt x="0" y="0"/>
                  </a:lnTo>
                  <a:lnTo>
                    <a:pt x="0" y="863"/>
                  </a:lnTo>
                  <a:lnTo>
                    <a:pt x="584" y="3175"/>
                  </a:lnTo>
                  <a:lnTo>
                    <a:pt x="584" y="2019"/>
                  </a:lnTo>
                  <a:lnTo>
                    <a:pt x="863" y="863"/>
                  </a:lnTo>
                  <a:lnTo>
                    <a:pt x="1155" y="0"/>
                  </a:lnTo>
                  <a:close/>
                </a:path>
              </a:pathLst>
            </a:custGeom>
            <a:solidFill>
              <a:srgbClr val="797D7E"/>
            </a:solidFill>
          </p:spPr>
          <p:txBody>
            <a:bodyPr wrap="square" lIns="0" tIns="0" rIns="0" bIns="0" rtlCol="0"/>
            <a:lstStyle/>
            <a:p>
              <a:endParaRPr/>
            </a:p>
          </p:txBody>
        </p:sp>
        <p:sp>
          <p:nvSpPr>
            <p:cNvPr id="2569" name="object 2572">
              <a:extLst>
                <a:ext uri="{FF2B5EF4-FFF2-40B4-BE49-F238E27FC236}">
                  <a16:creationId xmlns:a16="http://schemas.microsoft.com/office/drawing/2014/main" id="{FB18DFF2-ADF4-66F9-8653-DA41EF7D3020}"/>
                </a:ext>
              </a:extLst>
            </p:cNvPr>
            <p:cNvSpPr/>
            <p:nvPr/>
          </p:nvSpPr>
          <p:spPr>
            <a:xfrm>
              <a:off x="6219461" y="2177678"/>
              <a:ext cx="1270" cy="5080"/>
            </a:xfrm>
            <a:custGeom>
              <a:avLst/>
              <a:gdLst/>
              <a:ahLst/>
              <a:cxnLst/>
              <a:rect l="l" t="t" r="r" b="b"/>
              <a:pathLst>
                <a:path w="1270" h="5080">
                  <a:moveTo>
                    <a:pt x="863" y="0"/>
                  </a:moveTo>
                  <a:lnTo>
                    <a:pt x="0" y="0"/>
                  </a:lnTo>
                  <a:lnTo>
                    <a:pt x="292" y="1447"/>
                  </a:lnTo>
                  <a:lnTo>
                    <a:pt x="571" y="3175"/>
                  </a:lnTo>
                  <a:lnTo>
                    <a:pt x="863" y="4914"/>
                  </a:lnTo>
                  <a:lnTo>
                    <a:pt x="863" y="0"/>
                  </a:lnTo>
                  <a:close/>
                </a:path>
              </a:pathLst>
            </a:custGeom>
            <a:solidFill>
              <a:srgbClr val="AE9FA0"/>
            </a:solidFill>
          </p:spPr>
          <p:txBody>
            <a:bodyPr wrap="square" lIns="0" tIns="0" rIns="0" bIns="0" rtlCol="0"/>
            <a:lstStyle/>
            <a:p>
              <a:endParaRPr/>
            </a:p>
          </p:txBody>
        </p:sp>
        <p:sp>
          <p:nvSpPr>
            <p:cNvPr id="2570" name="object 2573">
              <a:extLst>
                <a:ext uri="{FF2B5EF4-FFF2-40B4-BE49-F238E27FC236}">
                  <a16:creationId xmlns:a16="http://schemas.microsoft.com/office/drawing/2014/main" id="{6FD643B8-40A9-4F72-EBF7-836833E42E1D}"/>
                </a:ext>
              </a:extLst>
            </p:cNvPr>
            <p:cNvSpPr/>
            <p:nvPr/>
          </p:nvSpPr>
          <p:spPr>
            <a:xfrm>
              <a:off x="6222350" y="2179703"/>
              <a:ext cx="1270" cy="3175"/>
            </a:xfrm>
            <a:custGeom>
              <a:avLst/>
              <a:gdLst/>
              <a:ahLst/>
              <a:cxnLst/>
              <a:rect l="l" t="t" r="r" b="b"/>
              <a:pathLst>
                <a:path w="1270" h="3175">
                  <a:moveTo>
                    <a:pt x="0" y="0"/>
                  </a:moveTo>
                  <a:lnTo>
                    <a:pt x="0" y="2882"/>
                  </a:lnTo>
                  <a:lnTo>
                    <a:pt x="863" y="2882"/>
                  </a:lnTo>
                  <a:lnTo>
                    <a:pt x="863" y="863"/>
                  </a:lnTo>
                  <a:lnTo>
                    <a:pt x="0" y="0"/>
                  </a:lnTo>
                  <a:close/>
                </a:path>
              </a:pathLst>
            </a:custGeom>
            <a:solidFill>
              <a:srgbClr val="A64E3C"/>
            </a:solidFill>
          </p:spPr>
          <p:txBody>
            <a:bodyPr wrap="square" lIns="0" tIns="0" rIns="0" bIns="0" rtlCol="0"/>
            <a:lstStyle/>
            <a:p>
              <a:endParaRPr/>
            </a:p>
          </p:txBody>
        </p:sp>
        <p:sp>
          <p:nvSpPr>
            <p:cNvPr id="2571" name="object 2574">
              <a:extLst>
                <a:ext uri="{FF2B5EF4-FFF2-40B4-BE49-F238E27FC236}">
                  <a16:creationId xmlns:a16="http://schemas.microsoft.com/office/drawing/2014/main" id="{4382F6E3-AED6-B311-5E85-9085BB0886F7}"/>
                </a:ext>
              </a:extLst>
            </p:cNvPr>
            <p:cNvSpPr/>
            <p:nvPr/>
          </p:nvSpPr>
          <p:spPr>
            <a:xfrm>
              <a:off x="6253256" y="2163231"/>
              <a:ext cx="12700" cy="19050"/>
            </a:xfrm>
            <a:custGeom>
              <a:avLst/>
              <a:gdLst/>
              <a:ahLst/>
              <a:cxnLst/>
              <a:rect l="l" t="t" r="r" b="b"/>
              <a:pathLst>
                <a:path w="12700" h="19050">
                  <a:moveTo>
                    <a:pt x="12434" y="15595"/>
                  </a:moveTo>
                  <a:lnTo>
                    <a:pt x="6642" y="15595"/>
                  </a:lnTo>
                  <a:lnTo>
                    <a:pt x="7797" y="17335"/>
                  </a:lnTo>
                  <a:lnTo>
                    <a:pt x="8369" y="18491"/>
                  </a:lnTo>
                  <a:lnTo>
                    <a:pt x="11544" y="18491"/>
                  </a:lnTo>
                  <a:lnTo>
                    <a:pt x="12434" y="15595"/>
                  </a:lnTo>
                  <a:close/>
                </a:path>
                <a:path w="12700" h="19050">
                  <a:moveTo>
                    <a:pt x="1727" y="0"/>
                  </a:moveTo>
                  <a:lnTo>
                    <a:pt x="0" y="0"/>
                  </a:lnTo>
                  <a:lnTo>
                    <a:pt x="0" y="2895"/>
                  </a:lnTo>
                  <a:lnTo>
                    <a:pt x="292" y="4343"/>
                  </a:lnTo>
                  <a:lnTo>
                    <a:pt x="863" y="4914"/>
                  </a:lnTo>
                  <a:lnTo>
                    <a:pt x="2590" y="12420"/>
                  </a:lnTo>
                  <a:lnTo>
                    <a:pt x="3746" y="16471"/>
                  </a:lnTo>
                  <a:lnTo>
                    <a:pt x="5486" y="15887"/>
                  </a:lnTo>
                  <a:lnTo>
                    <a:pt x="6642" y="15595"/>
                  </a:lnTo>
                  <a:lnTo>
                    <a:pt x="12434" y="15595"/>
                  </a:lnTo>
                  <a:lnTo>
                    <a:pt x="12699" y="14731"/>
                  </a:lnTo>
                  <a:lnTo>
                    <a:pt x="12634" y="12420"/>
                  </a:lnTo>
                  <a:lnTo>
                    <a:pt x="6642" y="12420"/>
                  </a:lnTo>
                  <a:lnTo>
                    <a:pt x="6642" y="10693"/>
                  </a:lnTo>
                  <a:lnTo>
                    <a:pt x="2590" y="8674"/>
                  </a:lnTo>
                  <a:lnTo>
                    <a:pt x="1727" y="0"/>
                  </a:lnTo>
                  <a:close/>
                </a:path>
                <a:path w="12700" h="19050">
                  <a:moveTo>
                    <a:pt x="12420" y="4914"/>
                  </a:moveTo>
                  <a:lnTo>
                    <a:pt x="12128" y="7226"/>
                  </a:lnTo>
                  <a:lnTo>
                    <a:pt x="11544" y="12420"/>
                  </a:lnTo>
                  <a:lnTo>
                    <a:pt x="12634" y="12420"/>
                  </a:lnTo>
                  <a:lnTo>
                    <a:pt x="12420" y="4914"/>
                  </a:lnTo>
                  <a:close/>
                </a:path>
              </a:pathLst>
            </a:custGeom>
            <a:solidFill>
              <a:srgbClr val="CB8F83"/>
            </a:solidFill>
          </p:spPr>
          <p:txBody>
            <a:bodyPr wrap="square" lIns="0" tIns="0" rIns="0" bIns="0" rtlCol="0"/>
            <a:lstStyle/>
            <a:p>
              <a:endParaRPr/>
            </a:p>
          </p:txBody>
        </p:sp>
        <p:sp>
          <p:nvSpPr>
            <p:cNvPr id="2572" name="object 2575">
              <a:extLst>
                <a:ext uri="{FF2B5EF4-FFF2-40B4-BE49-F238E27FC236}">
                  <a16:creationId xmlns:a16="http://schemas.microsoft.com/office/drawing/2014/main" id="{3F986621-CF2F-95A2-7B6D-F2C70277289D}"/>
                </a:ext>
              </a:extLst>
            </p:cNvPr>
            <p:cNvSpPr/>
            <p:nvPr/>
          </p:nvSpPr>
          <p:spPr>
            <a:xfrm>
              <a:off x="6521843" y="2176805"/>
              <a:ext cx="1270" cy="6350"/>
            </a:xfrm>
            <a:custGeom>
              <a:avLst/>
              <a:gdLst/>
              <a:ahLst/>
              <a:cxnLst/>
              <a:rect l="l" t="t" r="r" b="b"/>
              <a:pathLst>
                <a:path w="1270" h="6350">
                  <a:moveTo>
                    <a:pt x="863" y="0"/>
                  </a:moveTo>
                  <a:lnTo>
                    <a:pt x="0" y="0"/>
                  </a:lnTo>
                  <a:lnTo>
                    <a:pt x="0" y="5778"/>
                  </a:lnTo>
                  <a:lnTo>
                    <a:pt x="863" y="5778"/>
                  </a:lnTo>
                  <a:lnTo>
                    <a:pt x="863" y="0"/>
                  </a:lnTo>
                  <a:close/>
                </a:path>
              </a:pathLst>
            </a:custGeom>
            <a:solidFill>
              <a:srgbClr val="999C9D"/>
            </a:solidFill>
          </p:spPr>
          <p:txBody>
            <a:bodyPr wrap="square" lIns="0" tIns="0" rIns="0" bIns="0" rtlCol="0"/>
            <a:lstStyle/>
            <a:p>
              <a:endParaRPr/>
            </a:p>
          </p:txBody>
        </p:sp>
        <p:sp>
          <p:nvSpPr>
            <p:cNvPr id="2573" name="object 2576">
              <a:extLst>
                <a:ext uri="{FF2B5EF4-FFF2-40B4-BE49-F238E27FC236}">
                  <a16:creationId xmlns:a16="http://schemas.microsoft.com/office/drawing/2014/main" id="{AC3F8D38-FC59-3A96-9D4C-074E055898D8}"/>
                </a:ext>
              </a:extLst>
            </p:cNvPr>
            <p:cNvSpPr/>
            <p:nvPr/>
          </p:nvSpPr>
          <p:spPr>
            <a:xfrm>
              <a:off x="6512030" y="2175660"/>
              <a:ext cx="1270" cy="4445"/>
            </a:xfrm>
            <a:custGeom>
              <a:avLst/>
              <a:gdLst/>
              <a:ahLst/>
              <a:cxnLst/>
              <a:rect l="l" t="t" r="r" b="b"/>
              <a:pathLst>
                <a:path w="1270" h="4444">
                  <a:moveTo>
                    <a:pt x="0" y="0"/>
                  </a:moveTo>
                  <a:lnTo>
                    <a:pt x="0" y="4038"/>
                  </a:lnTo>
                  <a:lnTo>
                    <a:pt x="1155" y="4038"/>
                  </a:lnTo>
                  <a:lnTo>
                    <a:pt x="584" y="2590"/>
                  </a:lnTo>
                  <a:lnTo>
                    <a:pt x="292" y="1155"/>
                  </a:lnTo>
                  <a:lnTo>
                    <a:pt x="0" y="0"/>
                  </a:lnTo>
                  <a:close/>
                </a:path>
              </a:pathLst>
            </a:custGeom>
            <a:solidFill>
              <a:srgbClr val="707476"/>
            </a:solidFill>
          </p:spPr>
          <p:txBody>
            <a:bodyPr wrap="square" lIns="0" tIns="0" rIns="0" bIns="0" rtlCol="0"/>
            <a:lstStyle/>
            <a:p>
              <a:endParaRPr/>
            </a:p>
          </p:txBody>
        </p:sp>
        <p:sp>
          <p:nvSpPr>
            <p:cNvPr id="2574" name="object 2577">
              <a:extLst>
                <a:ext uri="{FF2B5EF4-FFF2-40B4-BE49-F238E27FC236}">
                  <a16:creationId xmlns:a16="http://schemas.microsoft.com/office/drawing/2014/main" id="{E92C6D29-4D64-DD0E-1E65-C714339C9D75}"/>
                </a:ext>
              </a:extLst>
            </p:cNvPr>
            <p:cNvSpPr/>
            <p:nvPr/>
          </p:nvSpPr>
          <p:spPr>
            <a:xfrm>
              <a:off x="6162564" y="2172764"/>
              <a:ext cx="1270" cy="6350"/>
            </a:xfrm>
            <a:custGeom>
              <a:avLst/>
              <a:gdLst/>
              <a:ahLst/>
              <a:cxnLst/>
              <a:rect l="l" t="t" r="r" b="b"/>
              <a:pathLst>
                <a:path w="1270" h="6350">
                  <a:moveTo>
                    <a:pt x="0" y="0"/>
                  </a:moveTo>
                  <a:lnTo>
                    <a:pt x="0" y="5778"/>
                  </a:lnTo>
                  <a:lnTo>
                    <a:pt x="1155" y="5778"/>
                  </a:lnTo>
                  <a:lnTo>
                    <a:pt x="584" y="3759"/>
                  </a:lnTo>
                  <a:lnTo>
                    <a:pt x="292" y="1739"/>
                  </a:lnTo>
                  <a:lnTo>
                    <a:pt x="0" y="0"/>
                  </a:lnTo>
                  <a:close/>
                </a:path>
              </a:pathLst>
            </a:custGeom>
            <a:solidFill>
              <a:srgbClr val="B0B3B3"/>
            </a:solidFill>
          </p:spPr>
          <p:txBody>
            <a:bodyPr wrap="square" lIns="0" tIns="0" rIns="0" bIns="0" rtlCol="0"/>
            <a:lstStyle/>
            <a:p>
              <a:endParaRPr/>
            </a:p>
          </p:txBody>
        </p:sp>
        <p:sp>
          <p:nvSpPr>
            <p:cNvPr id="2575" name="object 2578">
              <a:extLst>
                <a:ext uri="{FF2B5EF4-FFF2-40B4-BE49-F238E27FC236}">
                  <a16:creationId xmlns:a16="http://schemas.microsoft.com/office/drawing/2014/main" id="{D6A4850B-96D4-1374-328A-9B6EA485016D}"/>
                </a:ext>
              </a:extLst>
            </p:cNvPr>
            <p:cNvSpPr/>
            <p:nvPr/>
          </p:nvSpPr>
          <p:spPr>
            <a:xfrm>
              <a:off x="6219461" y="2158907"/>
              <a:ext cx="2540" cy="19050"/>
            </a:xfrm>
            <a:custGeom>
              <a:avLst/>
              <a:gdLst/>
              <a:ahLst/>
              <a:cxnLst/>
              <a:rect l="l" t="t" r="r" b="b"/>
              <a:pathLst>
                <a:path w="2539" h="19050">
                  <a:moveTo>
                    <a:pt x="1447" y="0"/>
                  </a:moveTo>
                  <a:lnTo>
                    <a:pt x="292" y="9817"/>
                  </a:lnTo>
                  <a:lnTo>
                    <a:pt x="0" y="15011"/>
                  </a:lnTo>
                  <a:lnTo>
                    <a:pt x="0" y="18770"/>
                  </a:lnTo>
                  <a:lnTo>
                    <a:pt x="863" y="18770"/>
                  </a:lnTo>
                  <a:lnTo>
                    <a:pt x="1447" y="12420"/>
                  </a:lnTo>
                  <a:lnTo>
                    <a:pt x="2019" y="9245"/>
                  </a:lnTo>
                  <a:lnTo>
                    <a:pt x="2019" y="1435"/>
                  </a:lnTo>
                  <a:lnTo>
                    <a:pt x="1447" y="292"/>
                  </a:lnTo>
                  <a:lnTo>
                    <a:pt x="1447" y="0"/>
                  </a:lnTo>
                  <a:close/>
                </a:path>
              </a:pathLst>
            </a:custGeom>
            <a:solidFill>
              <a:srgbClr val="9A9D95"/>
            </a:solidFill>
          </p:spPr>
          <p:txBody>
            <a:bodyPr wrap="square" lIns="0" tIns="0" rIns="0" bIns="0" rtlCol="0"/>
            <a:lstStyle/>
            <a:p>
              <a:endParaRPr/>
            </a:p>
          </p:txBody>
        </p:sp>
        <p:sp>
          <p:nvSpPr>
            <p:cNvPr id="2576" name="object 2579">
              <a:extLst>
                <a:ext uri="{FF2B5EF4-FFF2-40B4-BE49-F238E27FC236}">
                  <a16:creationId xmlns:a16="http://schemas.microsoft.com/office/drawing/2014/main" id="{D24CE0A0-7A15-54D9-7A58-D6CFE8082DE9}"/>
                </a:ext>
              </a:extLst>
            </p:cNvPr>
            <p:cNvSpPr/>
            <p:nvPr/>
          </p:nvSpPr>
          <p:spPr>
            <a:xfrm>
              <a:off x="6221482" y="2164108"/>
              <a:ext cx="1270" cy="13970"/>
            </a:xfrm>
            <a:custGeom>
              <a:avLst/>
              <a:gdLst/>
              <a:ahLst/>
              <a:cxnLst/>
              <a:rect l="l" t="t" r="r" b="b"/>
              <a:pathLst>
                <a:path w="1270" h="13969">
                  <a:moveTo>
                    <a:pt x="863" y="0"/>
                  </a:moveTo>
                  <a:lnTo>
                    <a:pt x="0" y="0"/>
                  </a:lnTo>
                  <a:lnTo>
                    <a:pt x="0" y="4038"/>
                  </a:lnTo>
                  <a:lnTo>
                    <a:pt x="863" y="13563"/>
                  </a:lnTo>
                  <a:lnTo>
                    <a:pt x="863" y="0"/>
                  </a:lnTo>
                  <a:close/>
                </a:path>
              </a:pathLst>
            </a:custGeom>
            <a:solidFill>
              <a:srgbClr val="B7654F"/>
            </a:solidFill>
          </p:spPr>
          <p:txBody>
            <a:bodyPr wrap="square" lIns="0" tIns="0" rIns="0" bIns="0" rtlCol="0"/>
            <a:lstStyle/>
            <a:p>
              <a:endParaRPr/>
            </a:p>
          </p:txBody>
        </p:sp>
        <p:sp>
          <p:nvSpPr>
            <p:cNvPr id="2577" name="object 2580">
              <a:extLst>
                <a:ext uri="{FF2B5EF4-FFF2-40B4-BE49-F238E27FC236}">
                  <a16:creationId xmlns:a16="http://schemas.microsoft.com/office/drawing/2014/main" id="{82CDDECA-2AAF-2EC2-3726-74D1CA029305}"/>
                </a:ext>
              </a:extLst>
            </p:cNvPr>
            <p:cNvSpPr/>
            <p:nvPr/>
          </p:nvSpPr>
          <p:spPr>
            <a:xfrm>
              <a:off x="6521851" y="2173342"/>
              <a:ext cx="1270" cy="3810"/>
            </a:xfrm>
            <a:custGeom>
              <a:avLst/>
              <a:gdLst/>
              <a:ahLst/>
              <a:cxnLst/>
              <a:rect l="l" t="t" r="r" b="b"/>
              <a:pathLst>
                <a:path w="1270" h="3810">
                  <a:moveTo>
                    <a:pt x="292" y="0"/>
                  </a:moveTo>
                  <a:lnTo>
                    <a:pt x="0" y="1155"/>
                  </a:lnTo>
                  <a:lnTo>
                    <a:pt x="0" y="3467"/>
                  </a:lnTo>
                  <a:lnTo>
                    <a:pt x="863" y="3467"/>
                  </a:lnTo>
                  <a:lnTo>
                    <a:pt x="571" y="2311"/>
                  </a:lnTo>
                  <a:lnTo>
                    <a:pt x="292" y="1155"/>
                  </a:lnTo>
                  <a:lnTo>
                    <a:pt x="292" y="0"/>
                  </a:lnTo>
                  <a:close/>
                </a:path>
              </a:pathLst>
            </a:custGeom>
            <a:solidFill>
              <a:srgbClr val="A9ACAC"/>
            </a:solidFill>
          </p:spPr>
          <p:txBody>
            <a:bodyPr wrap="square" lIns="0" tIns="0" rIns="0" bIns="0" rtlCol="0"/>
            <a:lstStyle/>
            <a:p>
              <a:endParaRPr/>
            </a:p>
          </p:txBody>
        </p:sp>
        <p:sp>
          <p:nvSpPr>
            <p:cNvPr id="2578" name="object 2581">
              <a:extLst>
                <a:ext uri="{FF2B5EF4-FFF2-40B4-BE49-F238E27FC236}">
                  <a16:creationId xmlns:a16="http://schemas.microsoft.com/office/drawing/2014/main" id="{257FC9EE-3848-9D53-68C8-597442CB4ED7}"/>
                </a:ext>
              </a:extLst>
            </p:cNvPr>
            <p:cNvSpPr/>
            <p:nvPr/>
          </p:nvSpPr>
          <p:spPr>
            <a:xfrm>
              <a:off x="6251230" y="2100558"/>
              <a:ext cx="11430" cy="75565"/>
            </a:xfrm>
            <a:custGeom>
              <a:avLst/>
              <a:gdLst/>
              <a:ahLst/>
              <a:cxnLst/>
              <a:rect l="l" t="t" r="r" b="b"/>
              <a:pathLst>
                <a:path w="11429" h="75564">
                  <a:moveTo>
                    <a:pt x="4914" y="48234"/>
                  </a:moveTo>
                  <a:lnTo>
                    <a:pt x="2882" y="48234"/>
                  </a:lnTo>
                  <a:lnTo>
                    <a:pt x="2882" y="50253"/>
                  </a:lnTo>
                  <a:lnTo>
                    <a:pt x="0" y="50253"/>
                  </a:lnTo>
                  <a:lnTo>
                    <a:pt x="0" y="75095"/>
                  </a:lnTo>
                  <a:lnTo>
                    <a:pt x="863" y="75095"/>
                  </a:lnTo>
                  <a:lnTo>
                    <a:pt x="1447" y="58928"/>
                  </a:lnTo>
                  <a:lnTo>
                    <a:pt x="2603" y="56324"/>
                  </a:lnTo>
                  <a:lnTo>
                    <a:pt x="11017" y="56324"/>
                  </a:lnTo>
                  <a:lnTo>
                    <a:pt x="11231" y="55743"/>
                  </a:lnTo>
                  <a:lnTo>
                    <a:pt x="11201" y="53149"/>
                  </a:lnTo>
                  <a:lnTo>
                    <a:pt x="6070" y="53149"/>
                  </a:lnTo>
                  <a:lnTo>
                    <a:pt x="5486" y="51409"/>
                  </a:lnTo>
                  <a:lnTo>
                    <a:pt x="5194" y="49682"/>
                  </a:lnTo>
                  <a:lnTo>
                    <a:pt x="4914" y="48234"/>
                  </a:lnTo>
                  <a:close/>
                </a:path>
                <a:path w="11429" h="75564">
                  <a:moveTo>
                    <a:pt x="11017" y="56324"/>
                  </a:moveTo>
                  <a:lnTo>
                    <a:pt x="2603" y="56324"/>
                  </a:lnTo>
                  <a:lnTo>
                    <a:pt x="4038" y="59499"/>
                  </a:lnTo>
                  <a:lnTo>
                    <a:pt x="7505" y="65849"/>
                  </a:lnTo>
                  <a:lnTo>
                    <a:pt x="11017" y="56324"/>
                  </a:lnTo>
                  <a:close/>
                </a:path>
                <a:path w="11429" h="75564">
                  <a:moveTo>
                    <a:pt x="9494" y="33794"/>
                  </a:moveTo>
                  <a:lnTo>
                    <a:pt x="5194" y="33794"/>
                  </a:lnTo>
                  <a:lnTo>
                    <a:pt x="5022" y="36106"/>
                  </a:lnTo>
                  <a:lnTo>
                    <a:pt x="4914" y="45351"/>
                  </a:lnTo>
                  <a:lnTo>
                    <a:pt x="5194" y="45351"/>
                  </a:lnTo>
                  <a:lnTo>
                    <a:pt x="6350" y="45923"/>
                  </a:lnTo>
                  <a:lnTo>
                    <a:pt x="6070" y="48234"/>
                  </a:lnTo>
                  <a:lnTo>
                    <a:pt x="6070" y="53149"/>
                  </a:lnTo>
                  <a:lnTo>
                    <a:pt x="11201" y="53149"/>
                  </a:lnTo>
                  <a:lnTo>
                    <a:pt x="11083" y="43254"/>
                  </a:lnTo>
                  <a:lnTo>
                    <a:pt x="9494" y="33794"/>
                  </a:lnTo>
                  <a:close/>
                </a:path>
                <a:path w="11429" h="75564">
                  <a:moveTo>
                    <a:pt x="2019" y="0"/>
                  </a:moveTo>
                  <a:lnTo>
                    <a:pt x="863" y="0"/>
                  </a:lnTo>
                  <a:lnTo>
                    <a:pt x="1237" y="9986"/>
                  </a:lnTo>
                  <a:lnTo>
                    <a:pt x="1663" y="17076"/>
                  </a:lnTo>
                  <a:lnTo>
                    <a:pt x="2413" y="24654"/>
                  </a:lnTo>
                  <a:lnTo>
                    <a:pt x="3759" y="36106"/>
                  </a:lnTo>
                  <a:lnTo>
                    <a:pt x="4038" y="35242"/>
                  </a:lnTo>
                  <a:lnTo>
                    <a:pt x="4622" y="34378"/>
                  </a:lnTo>
                  <a:lnTo>
                    <a:pt x="5194" y="33794"/>
                  </a:lnTo>
                  <a:lnTo>
                    <a:pt x="9494" y="33794"/>
                  </a:lnTo>
                  <a:lnTo>
                    <a:pt x="8930" y="30439"/>
                  </a:lnTo>
                  <a:lnTo>
                    <a:pt x="6642" y="19354"/>
                  </a:lnTo>
                  <a:lnTo>
                    <a:pt x="4914" y="19354"/>
                  </a:lnTo>
                  <a:lnTo>
                    <a:pt x="3759" y="12712"/>
                  </a:lnTo>
                  <a:lnTo>
                    <a:pt x="2019" y="0"/>
                  </a:lnTo>
                  <a:close/>
                </a:path>
              </a:pathLst>
            </a:custGeom>
            <a:solidFill>
              <a:srgbClr val="C77662"/>
            </a:solidFill>
          </p:spPr>
          <p:txBody>
            <a:bodyPr wrap="square" lIns="0" tIns="0" rIns="0" bIns="0" rtlCol="0"/>
            <a:lstStyle/>
            <a:p>
              <a:endParaRPr/>
            </a:p>
          </p:txBody>
        </p:sp>
        <p:sp>
          <p:nvSpPr>
            <p:cNvPr id="2579" name="object 2582">
              <a:extLst>
                <a:ext uri="{FF2B5EF4-FFF2-40B4-BE49-F238E27FC236}">
                  <a16:creationId xmlns:a16="http://schemas.microsoft.com/office/drawing/2014/main" id="{A9B9C664-1119-4A9E-3A54-EBDC3789C23E}"/>
                </a:ext>
              </a:extLst>
            </p:cNvPr>
            <p:cNvSpPr/>
            <p:nvPr/>
          </p:nvSpPr>
          <p:spPr>
            <a:xfrm>
              <a:off x="6368778" y="2146490"/>
              <a:ext cx="1905" cy="28575"/>
            </a:xfrm>
            <a:custGeom>
              <a:avLst/>
              <a:gdLst/>
              <a:ahLst/>
              <a:cxnLst/>
              <a:rect l="l" t="t" r="r" b="b"/>
              <a:pathLst>
                <a:path w="1904" h="28575">
                  <a:moveTo>
                    <a:pt x="584" y="0"/>
                  </a:moveTo>
                  <a:lnTo>
                    <a:pt x="279" y="0"/>
                  </a:lnTo>
                  <a:lnTo>
                    <a:pt x="117" y="6763"/>
                  </a:lnTo>
                  <a:lnTo>
                    <a:pt x="0" y="27431"/>
                  </a:lnTo>
                  <a:lnTo>
                    <a:pt x="279" y="27724"/>
                  </a:lnTo>
                  <a:lnTo>
                    <a:pt x="584" y="28003"/>
                  </a:lnTo>
                  <a:lnTo>
                    <a:pt x="863" y="28295"/>
                  </a:lnTo>
                  <a:lnTo>
                    <a:pt x="863" y="9817"/>
                  </a:lnTo>
                  <a:lnTo>
                    <a:pt x="1435" y="5765"/>
                  </a:lnTo>
                  <a:lnTo>
                    <a:pt x="1435" y="4610"/>
                  </a:lnTo>
                  <a:lnTo>
                    <a:pt x="863" y="1727"/>
                  </a:lnTo>
                  <a:lnTo>
                    <a:pt x="863" y="279"/>
                  </a:lnTo>
                  <a:lnTo>
                    <a:pt x="584" y="0"/>
                  </a:lnTo>
                  <a:close/>
                </a:path>
              </a:pathLst>
            </a:custGeom>
            <a:solidFill>
              <a:srgbClr val="A7473A"/>
            </a:solidFill>
          </p:spPr>
          <p:txBody>
            <a:bodyPr wrap="square" lIns="0" tIns="0" rIns="0" bIns="0" rtlCol="0"/>
            <a:lstStyle/>
            <a:p>
              <a:endParaRPr/>
            </a:p>
          </p:txBody>
        </p:sp>
        <p:sp>
          <p:nvSpPr>
            <p:cNvPr id="2580" name="object 2583">
              <a:extLst>
                <a:ext uri="{FF2B5EF4-FFF2-40B4-BE49-F238E27FC236}">
                  <a16:creationId xmlns:a16="http://schemas.microsoft.com/office/drawing/2014/main" id="{8AE92025-43C4-DB09-4778-F0F55316D1B8}"/>
                </a:ext>
              </a:extLst>
            </p:cNvPr>
            <p:cNvSpPr/>
            <p:nvPr/>
          </p:nvSpPr>
          <p:spPr>
            <a:xfrm>
              <a:off x="6219173" y="2154571"/>
              <a:ext cx="1905" cy="19685"/>
            </a:xfrm>
            <a:custGeom>
              <a:avLst/>
              <a:gdLst/>
              <a:ahLst/>
              <a:cxnLst/>
              <a:rect l="l" t="t" r="r" b="b"/>
              <a:pathLst>
                <a:path w="1904" h="19685">
                  <a:moveTo>
                    <a:pt x="1155" y="0"/>
                  </a:moveTo>
                  <a:lnTo>
                    <a:pt x="292" y="6642"/>
                  </a:lnTo>
                  <a:lnTo>
                    <a:pt x="0" y="12128"/>
                  </a:lnTo>
                  <a:lnTo>
                    <a:pt x="292" y="19354"/>
                  </a:lnTo>
                  <a:lnTo>
                    <a:pt x="584" y="14147"/>
                  </a:lnTo>
                  <a:lnTo>
                    <a:pt x="1739" y="4330"/>
                  </a:lnTo>
                  <a:lnTo>
                    <a:pt x="1739" y="1447"/>
                  </a:lnTo>
                  <a:lnTo>
                    <a:pt x="1155" y="292"/>
                  </a:lnTo>
                  <a:lnTo>
                    <a:pt x="1155" y="0"/>
                  </a:lnTo>
                  <a:close/>
                </a:path>
              </a:pathLst>
            </a:custGeom>
            <a:solidFill>
              <a:srgbClr val="AE9FA0"/>
            </a:solidFill>
          </p:spPr>
          <p:txBody>
            <a:bodyPr wrap="square" lIns="0" tIns="0" rIns="0" bIns="0" rtlCol="0"/>
            <a:lstStyle/>
            <a:p>
              <a:endParaRPr/>
            </a:p>
          </p:txBody>
        </p:sp>
        <p:sp>
          <p:nvSpPr>
            <p:cNvPr id="2581" name="object 2584">
              <a:extLst>
                <a:ext uri="{FF2B5EF4-FFF2-40B4-BE49-F238E27FC236}">
                  <a16:creationId xmlns:a16="http://schemas.microsoft.com/office/drawing/2014/main" id="{08621F5D-65FF-CDA8-42E4-6248C1F4E69D}"/>
                </a:ext>
              </a:extLst>
            </p:cNvPr>
            <p:cNvSpPr/>
            <p:nvPr/>
          </p:nvSpPr>
          <p:spPr>
            <a:xfrm>
              <a:off x="6401413" y="2171903"/>
              <a:ext cx="2540" cy="2540"/>
            </a:xfrm>
            <a:custGeom>
              <a:avLst/>
              <a:gdLst/>
              <a:ahLst/>
              <a:cxnLst/>
              <a:rect l="l" t="t" r="r" b="b"/>
              <a:pathLst>
                <a:path w="2539" h="2539">
                  <a:moveTo>
                    <a:pt x="0" y="0"/>
                  </a:moveTo>
                  <a:lnTo>
                    <a:pt x="0" y="2019"/>
                  </a:lnTo>
                  <a:lnTo>
                    <a:pt x="571" y="1727"/>
                  </a:lnTo>
                  <a:lnTo>
                    <a:pt x="1155" y="1435"/>
                  </a:lnTo>
                  <a:lnTo>
                    <a:pt x="2019" y="1435"/>
                  </a:lnTo>
                  <a:lnTo>
                    <a:pt x="1155" y="863"/>
                  </a:lnTo>
                  <a:lnTo>
                    <a:pt x="571" y="292"/>
                  </a:lnTo>
                  <a:lnTo>
                    <a:pt x="0" y="0"/>
                  </a:lnTo>
                  <a:close/>
                </a:path>
              </a:pathLst>
            </a:custGeom>
            <a:solidFill>
              <a:srgbClr val="898C95"/>
            </a:solidFill>
          </p:spPr>
          <p:txBody>
            <a:bodyPr wrap="square" lIns="0" tIns="0" rIns="0" bIns="0" rtlCol="0"/>
            <a:lstStyle/>
            <a:p>
              <a:endParaRPr/>
            </a:p>
          </p:txBody>
        </p:sp>
        <p:sp>
          <p:nvSpPr>
            <p:cNvPr id="2582" name="object 2585">
              <a:extLst>
                <a:ext uri="{FF2B5EF4-FFF2-40B4-BE49-F238E27FC236}">
                  <a16:creationId xmlns:a16="http://schemas.microsoft.com/office/drawing/2014/main" id="{4BCA7B55-B615-8DFD-C02B-D5C534621FA6}"/>
                </a:ext>
              </a:extLst>
            </p:cNvPr>
            <p:cNvSpPr/>
            <p:nvPr/>
          </p:nvSpPr>
          <p:spPr>
            <a:xfrm>
              <a:off x="6161699" y="2165257"/>
              <a:ext cx="1270" cy="7620"/>
            </a:xfrm>
            <a:custGeom>
              <a:avLst/>
              <a:gdLst/>
              <a:ahLst/>
              <a:cxnLst/>
              <a:rect l="l" t="t" r="r" b="b"/>
              <a:pathLst>
                <a:path w="1270" h="7619">
                  <a:moveTo>
                    <a:pt x="863" y="0"/>
                  </a:moveTo>
                  <a:lnTo>
                    <a:pt x="0" y="0"/>
                  </a:lnTo>
                  <a:lnTo>
                    <a:pt x="292" y="2311"/>
                  </a:lnTo>
                  <a:lnTo>
                    <a:pt x="863" y="7505"/>
                  </a:lnTo>
                  <a:lnTo>
                    <a:pt x="863" y="0"/>
                  </a:lnTo>
                  <a:close/>
                </a:path>
              </a:pathLst>
            </a:custGeom>
            <a:solidFill>
              <a:srgbClr val="BABCBC"/>
            </a:solidFill>
          </p:spPr>
          <p:txBody>
            <a:bodyPr wrap="square" lIns="0" tIns="0" rIns="0" bIns="0" rtlCol="0"/>
            <a:lstStyle/>
            <a:p>
              <a:endParaRPr/>
            </a:p>
          </p:txBody>
        </p:sp>
        <p:sp>
          <p:nvSpPr>
            <p:cNvPr id="2583" name="object 2586">
              <a:extLst>
                <a:ext uri="{FF2B5EF4-FFF2-40B4-BE49-F238E27FC236}">
                  <a16:creationId xmlns:a16="http://schemas.microsoft.com/office/drawing/2014/main" id="{56AA7CD8-B93B-1013-17E2-1B0C1C570990}"/>
                </a:ext>
              </a:extLst>
            </p:cNvPr>
            <p:cNvSpPr/>
            <p:nvPr/>
          </p:nvSpPr>
          <p:spPr>
            <a:xfrm>
              <a:off x="6521274" y="2169589"/>
              <a:ext cx="1270" cy="3175"/>
            </a:xfrm>
            <a:custGeom>
              <a:avLst/>
              <a:gdLst/>
              <a:ahLst/>
              <a:cxnLst/>
              <a:rect l="l" t="t" r="r" b="b"/>
              <a:pathLst>
                <a:path w="1270" h="3175">
                  <a:moveTo>
                    <a:pt x="0" y="0"/>
                  </a:moveTo>
                  <a:lnTo>
                    <a:pt x="0" y="3175"/>
                  </a:lnTo>
                  <a:lnTo>
                    <a:pt x="863" y="3175"/>
                  </a:lnTo>
                  <a:lnTo>
                    <a:pt x="279" y="863"/>
                  </a:lnTo>
                  <a:lnTo>
                    <a:pt x="0" y="0"/>
                  </a:lnTo>
                  <a:close/>
                </a:path>
              </a:pathLst>
            </a:custGeom>
            <a:solidFill>
              <a:srgbClr val="797D7E"/>
            </a:solidFill>
          </p:spPr>
          <p:txBody>
            <a:bodyPr wrap="square" lIns="0" tIns="0" rIns="0" bIns="0" rtlCol="0"/>
            <a:lstStyle/>
            <a:p>
              <a:endParaRPr/>
            </a:p>
          </p:txBody>
        </p:sp>
        <p:sp>
          <p:nvSpPr>
            <p:cNvPr id="2584" name="object 2587">
              <a:extLst>
                <a:ext uri="{FF2B5EF4-FFF2-40B4-BE49-F238E27FC236}">
                  <a16:creationId xmlns:a16="http://schemas.microsoft.com/office/drawing/2014/main" id="{A2906B61-8647-94A7-20D6-11CB0A03AA63}"/>
                </a:ext>
              </a:extLst>
            </p:cNvPr>
            <p:cNvSpPr/>
            <p:nvPr/>
          </p:nvSpPr>
          <p:spPr>
            <a:xfrm>
              <a:off x="6369646" y="2162657"/>
              <a:ext cx="1270" cy="10160"/>
            </a:xfrm>
            <a:custGeom>
              <a:avLst/>
              <a:gdLst/>
              <a:ahLst/>
              <a:cxnLst/>
              <a:rect l="l" t="t" r="r" b="b"/>
              <a:pathLst>
                <a:path w="1270" h="10160">
                  <a:moveTo>
                    <a:pt x="876" y="0"/>
                  </a:moveTo>
                  <a:lnTo>
                    <a:pt x="0" y="0"/>
                  </a:lnTo>
                  <a:lnTo>
                    <a:pt x="0" y="9817"/>
                  </a:lnTo>
                  <a:lnTo>
                    <a:pt x="876" y="9817"/>
                  </a:lnTo>
                  <a:lnTo>
                    <a:pt x="876" y="0"/>
                  </a:lnTo>
                  <a:close/>
                </a:path>
              </a:pathLst>
            </a:custGeom>
            <a:solidFill>
              <a:srgbClr val="9A9D95"/>
            </a:solidFill>
          </p:spPr>
          <p:txBody>
            <a:bodyPr wrap="square" lIns="0" tIns="0" rIns="0" bIns="0" rtlCol="0"/>
            <a:lstStyle/>
            <a:p>
              <a:endParaRPr/>
            </a:p>
          </p:txBody>
        </p:sp>
        <p:sp>
          <p:nvSpPr>
            <p:cNvPr id="2585" name="object 2588">
              <a:extLst>
                <a:ext uri="{FF2B5EF4-FFF2-40B4-BE49-F238E27FC236}">
                  <a16:creationId xmlns:a16="http://schemas.microsoft.com/office/drawing/2014/main" id="{4D27289C-1D3D-227C-4D63-3552364C482A}"/>
                </a:ext>
              </a:extLst>
            </p:cNvPr>
            <p:cNvSpPr/>
            <p:nvPr/>
          </p:nvSpPr>
          <p:spPr>
            <a:xfrm>
              <a:off x="6253250" y="2167568"/>
              <a:ext cx="1270" cy="4445"/>
            </a:xfrm>
            <a:custGeom>
              <a:avLst/>
              <a:gdLst/>
              <a:ahLst/>
              <a:cxnLst/>
              <a:rect l="l" t="t" r="r" b="b"/>
              <a:pathLst>
                <a:path w="1270" h="4444">
                  <a:moveTo>
                    <a:pt x="292" y="0"/>
                  </a:moveTo>
                  <a:lnTo>
                    <a:pt x="0" y="4330"/>
                  </a:lnTo>
                  <a:lnTo>
                    <a:pt x="863" y="4330"/>
                  </a:lnTo>
                  <a:lnTo>
                    <a:pt x="863" y="571"/>
                  </a:lnTo>
                  <a:lnTo>
                    <a:pt x="292" y="0"/>
                  </a:lnTo>
                  <a:close/>
                </a:path>
              </a:pathLst>
            </a:custGeom>
            <a:solidFill>
              <a:srgbClr val="CB8F83"/>
            </a:solidFill>
          </p:spPr>
          <p:txBody>
            <a:bodyPr wrap="square" lIns="0" tIns="0" rIns="0" bIns="0" rtlCol="0"/>
            <a:lstStyle/>
            <a:p>
              <a:endParaRPr/>
            </a:p>
          </p:txBody>
        </p:sp>
        <p:sp>
          <p:nvSpPr>
            <p:cNvPr id="2586" name="object 2589">
              <a:extLst>
                <a:ext uri="{FF2B5EF4-FFF2-40B4-BE49-F238E27FC236}">
                  <a16:creationId xmlns:a16="http://schemas.microsoft.com/office/drawing/2014/main" id="{E7113A1E-DD44-6C42-6277-DB04B5F87F7F}"/>
                </a:ext>
              </a:extLst>
            </p:cNvPr>
            <p:cNvSpPr/>
            <p:nvPr/>
          </p:nvSpPr>
          <p:spPr>
            <a:xfrm>
              <a:off x="6387835" y="2005250"/>
              <a:ext cx="8890" cy="167005"/>
            </a:xfrm>
            <a:custGeom>
              <a:avLst/>
              <a:gdLst/>
              <a:ahLst/>
              <a:cxnLst/>
              <a:rect l="l" t="t" r="r" b="b"/>
              <a:pathLst>
                <a:path w="8889" h="167005">
                  <a:moveTo>
                    <a:pt x="7718" y="98780"/>
                  </a:moveTo>
                  <a:lnTo>
                    <a:pt x="2895" y="98780"/>
                  </a:lnTo>
                  <a:lnTo>
                    <a:pt x="2895" y="102247"/>
                  </a:lnTo>
                  <a:lnTo>
                    <a:pt x="1155" y="102247"/>
                  </a:lnTo>
                  <a:lnTo>
                    <a:pt x="2311" y="103974"/>
                  </a:lnTo>
                  <a:lnTo>
                    <a:pt x="6070" y="105714"/>
                  </a:lnTo>
                  <a:lnTo>
                    <a:pt x="5901" y="118930"/>
                  </a:lnTo>
                  <a:lnTo>
                    <a:pt x="5778" y="166649"/>
                  </a:lnTo>
                  <a:lnTo>
                    <a:pt x="6683" y="143000"/>
                  </a:lnTo>
                  <a:lnTo>
                    <a:pt x="7200" y="131271"/>
                  </a:lnTo>
                  <a:lnTo>
                    <a:pt x="7797" y="119570"/>
                  </a:lnTo>
                  <a:lnTo>
                    <a:pt x="7718" y="98780"/>
                  </a:lnTo>
                  <a:close/>
                </a:path>
                <a:path w="8889" h="167005">
                  <a:moveTo>
                    <a:pt x="8674" y="0"/>
                  </a:moveTo>
                  <a:lnTo>
                    <a:pt x="7797" y="0"/>
                  </a:lnTo>
                  <a:lnTo>
                    <a:pt x="7518" y="6070"/>
                  </a:lnTo>
                  <a:lnTo>
                    <a:pt x="5206" y="10972"/>
                  </a:lnTo>
                  <a:lnTo>
                    <a:pt x="4051" y="16471"/>
                  </a:lnTo>
                  <a:lnTo>
                    <a:pt x="5778" y="16471"/>
                  </a:lnTo>
                  <a:lnTo>
                    <a:pt x="5778" y="19354"/>
                  </a:lnTo>
                  <a:lnTo>
                    <a:pt x="4051" y="19354"/>
                  </a:lnTo>
                  <a:lnTo>
                    <a:pt x="3779" y="26477"/>
                  </a:lnTo>
                  <a:lnTo>
                    <a:pt x="3397" y="34550"/>
                  </a:lnTo>
                  <a:lnTo>
                    <a:pt x="3558" y="42461"/>
                  </a:lnTo>
                  <a:lnTo>
                    <a:pt x="4914" y="49098"/>
                  </a:lnTo>
                  <a:lnTo>
                    <a:pt x="2311" y="49961"/>
                  </a:lnTo>
                  <a:lnTo>
                    <a:pt x="3467" y="52273"/>
                  </a:lnTo>
                  <a:lnTo>
                    <a:pt x="4343" y="53720"/>
                  </a:lnTo>
                  <a:lnTo>
                    <a:pt x="2603" y="54305"/>
                  </a:lnTo>
                  <a:lnTo>
                    <a:pt x="2019" y="54876"/>
                  </a:lnTo>
                  <a:lnTo>
                    <a:pt x="2019" y="57772"/>
                  </a:lnTo>
                  <a:lnTo>
                    <a:pt x="4051" y="57772"/>
                  </a:lnTo>
                  <a:lnTo>
                    <a:pt x="2022" y="65428"/>
                  </a:lnTo>
                  <a:lnTo>
                    <a:pt x="400" y="77227"/>
                  </a:lnTo>
                  <a:lnTo>
                    <a:pt x="25" y="88756"/>
                  </a:lnTo>
                  <a:lnTo>
                    <a:pt x="1739" y="95605"/>
                  </a:lnTo>
                  <a:lnTo>
                    <a:pt x="0" y="96469"/>
                  </a:lnTo>
                  <a:lnTo>
                    <a:pt x="1155" y="99352"/>
                  </a:lnTo>
                  <a:lnTo>
                    <a:pt x="2895" y="98780"/>
                  </a:lnTo>
                  <a:lnTo>
                    <a:pt x="7718" y="98780"/>
                  </a:lnTo>
                  <a:lnTo>
                    <a:pt x="7787" y="49098"/>
                  </a:lnTo>
                  <a:lnTo>
                    <a:pt x="7945" y="34550"/>
                  </a:lnTo>
                  <a:lnTo>
                    <a:pt x="8060" y="26477"/>
                  </a:lnTo>
                  <a:lnTo>
                    <a:pt x="8674" y="0"/>
                  </a:lnTo>
                  <a:close/>
                </a:path>
              </a:pathLst>
            </a:custGeom>
            <a:solidFill>
              <a:srgbClr val="919495"/>
            </a:solidFill>
          </p:spPr>
          <p:txBody>
            <a:bodyPr wrap="square" lIns="0" tIns="0" rIns="0" bIns="0" rtlCol="0"/>
            <a:lstStyle/>
            <a:p>
              <a:endParaRPr/>
            </a:p>
          </p:txBody>
        </p:sp>
        <p:sp>
          <p:nvSpPr>
            <p:cNvPr id="2587" name="object 2590">
              <a:extLst>
                <a:ext uri="{FF2B5EF4-FFF2-40B4-BE49-F238E27FC236}">
                  <a16:creationId xmlns:a16="http://schemas.microsoft.com/office/drawing/2014/main" id="{04B707D6-DE5E-1D93-D2E0-AAD53D918C1A}"/>
                </a:ext>
              </a:extLst>
            </p:cNvPr>
            <p:cNvSpPr/>
            <p:nvPr/>
          </p:nvSpPr>
          <p:spPr>
            <a:xfrm>
              <a:off x="6403438" y="2168149"/>
              <a:ext cx="1905" cy="3810"/>
            </a:xfrm>
            <a:custGeom>
              <a:avLst/>
              <a:gdLst/>
              <a:ahLst/>
              <a:cxnLst/>
              <a:rect l="l" t="t" r="r" b="b"/>
              <a:pathLst>
                <a:path w="1904" h="3810">
                  <a:moveTo>
                    <a:pt x="1727" y="0"/>
                  </a:moveTo>
                  <a:lnTo>
                    <a:pt x="1155" y="292"/>
                  </a:lnTo>
                  <a:lnTo>
                    <a:pt x="571" y="571"/>
                  </a:lnTo>
                  <a:lnTo>
                    <a:pt x="0" y="863"/>
                  </a:lnTo>
                  <a:lnTo>
                    <a:pt x="0" y="3746"/>
                  </a:lnTo>
                  <a:lnTo>
                    <a:pt x="1727" y="3746"/>
                  </a:lnTo>
                  <a:lnTo>
                    <a:pt x="1727" y="0"/>
                  </a:lnTo>
                  <a:close/>
                </a:path>
              </a:pathLst>
            </a:custGeom>
            <a:solidFill>
              <a:srgbClr val="898C95"/>
            </a:solidFill>
          </p:spPr>
          <p:txBody>
            <a:bodyPr wrap="square" lIns="0" tIns="0" rIns="0" bIns="0" rtlCol="0"/>
            <a:lstStyle/>
            <a:p>
              <a:endParaRPr/>
            </a:p>
          </p:txBody>
        </p:sp>
        <p:sp>
          <p:nvSpPr>
            <p:cNvPr id="2588" name="object 2591">
              <a:extLst>
                <a:ext uri="{FF2B5EF4-FFF2-40B4-BE49-F238E27FC236}">
                  <a16:creationId xmlns:a16="http://schemas.microsoft.com/office/drawing/2014/main" id="{D301B17B-638C-61C2-A902-BB875A5C19CB}"/>
                </a:ext>
              </a:extLst>
            </p:cNvPr>
            <p:cNvSpPr/>
            <p:nvPr/>
          </p:nvSpPr>
          <p:spPr>
            <a:xfrm>
              <a:off x="6164586" y="2158325"/>
              <a:ext cx="1270" cy="13335"/>
            </a:xfrm>
            <a:custGeom>
              <a:avLst/>
              <a:gdLst/>
              <a:ahLst/>
              <a:cxnLst/>
              <a:rect l="l" t="t" r="r" b="b"/>
              <a:pathLst>
                <a:path w="1270" h="13335">
                  <a:moveTo>
                    <a:pt x="863" y="0"/>
                  </a:moveTo>
                  <a:lnTo>
                    <a:pt x="0" y="0"/>
                  </a:lnTo>
                  <a:lnTo>
                    <a:pt x="292" y="4038"/>
                  </a:lnTo>
                  <a:lnTo>
                    <a:pt x="863" y="12712"/>
                  </a:lnTo>
                  <a:lnTo>
                    <a:pt x="863" y="0"/>
                  </a:lnTo>
                  <a:close/>
                </a:path>
              </a:pathLst>
            </a:custGeom>
            <a:solidFill>
              <a:srgbClr val="919495"/>
            </a:solidFill>
          </p:spPr>
          <p:txBody>
            <a:bodyPr wrap="square" lIns="0" tIns="0" rIns="0" bIns="0" rtlCol="0"/>
            <a:lstStyle/>
            <a:p>
              <a:endParaRPr/>
            </a:p>
          </p:txBody>
        </p:sp>
        <p:sp>
          <p:nvSpPr>
            <p:cNvPr id="2589" name="object 2592">
              <a:extLst>
                <a:ext uri="{FF2B5EF4-FFF2-40B4-BE49-F238E27FC236}">
                  <a16:creationId xmlns:a16="http://schemas.microsoft.com/office/drawing/2014/main" id="{AEAC6E45-76EF-A412-E50E-2A7795AEC88A}"/>
                </a:ext>
              </a:extLst>
            </p:cNvPr>
            <p:cNvSpPr/>
            <p:nvPr/>
          </p:nvSpPr>
          <p:spPr>
            <a:xfrm>
              <a:off x="6406321" y="2154575"/>
              <a:ext cx="1270" cy="16510"/>
            </a:xfrm>
            <a:custGeom>
              <a:avLst/>
              <a:gdLst/>
              <a:ahLst/>
              <a:cxnLst/>
              <a:rect l="l" t="t" r="r" b="b"/>
              <a:pathLst>
                <a:path w="1270" h="16510">
                  <a:moveTo>
                    <a:pt x="876" y="0"/>
                  </a:moveTo>
                  <a:lnTo>
                    <a:pt x="0" y="0"/>
                  </a:lnTo>
                  <a:lnTo>
                    <a:pt x="0" y="16459"/>
                  </a:lnTo>
                  <a:lnTo>
                    <a:pt x="876" y="16459"/>
                  </a:lnTo>
                  <a:lnTo>
                    <a:pt x="876" y="0"/>
                  </a:lnTo>
                  <a:close/>
                </a:path>
              </a:pathLst>
            </a:custGeom>
            <a:solidFill>
              <a:srgbClr val="A9ACAC"/>
            </a:solidFill>
          </p:spPr>
          <p:txBody>
            <a:bodyPr wrap="square" lIns="0" tIns="0" rIns="0" bIns="0" rtlCol="0"/>
            <a:lstStyle/>
            <a:p>
              <a:endParaRPr/>
            </a:p>
          </p:txBody>
        </p:sp>
        <p:sp>
          <p:nvSpPr>
            <p:cNvPr id="2590" name="object 2593">
              <a:extLst>
                <a:ext uri="{FF2B5EF4-FFF2-40B4-BE49-F238E27FC236}">
                  <a16:creationId xmlns:a16="http://schemas.microsoft.com/office/drawing/2014/main" id="{BD546010-DD98-B1FA-930C-F33ADADC135F}"/>
                </a:ext>
              </a:extLst>
            </p:cNvPr>
            <p:cNvSpPr/>
            <p:nvPr/>
          </p:nvSpPr>
          <p:spPr>
            <a:xfrm>
              <a:off x="6248344" y="2081502"/>
              <a:ext cx="9525" cy="87630"/>
            </a:xfrm>
            <a:custGeom>
              <a:avLst/>
              <a:gdLst/>
              <a:ahLst/>
              <a:cxnLst/>
              <a:rect l="l" t="t" r="r" b="b"/>
              <a:pathLst>
                <a:path w="9525" h="87630">
                  <a:moveTo>
                    <a:pt x="0" y="0"/>
                  </a:moveTo>
                  <a:lnTo>
                    <a:pt x="2855" y="34909"/>
                  </a:lnTo>
                  <a:lnTo>
                    <a:pt x="2887" y="52678"/>
                  </a:lnTo>
                  <a:lnTo>
                    <a:pt x="292" y="69608"/>
                  </a:lnTo>
                  <a:lnTo>
                    <a:pt x="2882" y="87515"/>
                  </a:lnTo>
                  <a:lnTo>
                    <a:pt x="2882" y="69316"/>
                  </a:lnTo>
                  <a:lnTo>
                    <a:pt x="5778" y="69316"/>
                  </a:lnTo>
                  <a:lnTo>
                    <a:pt x="5778" y="67297"/>
                  </a:lnTo>
                  <a:lnTo>
                    <a:pt x="7797" y="67297"/>
                  </a:lnTo>
                  <a:lnTo>
                    <a:pt x="8369" y="70472"/>
                  </a:lnTo>
                  <a:lnTo>
                    <a:pt x="8953" y="72199"/>
                  </a:lnTo>
                  <a:lnTo>
                    <a:pt x="8953" y="67297"/>
                  </a:lnTo>
                  <a:lnTo>
                    <a:pt x="9245" y="64985"/>
                  </a:lnTo>
                  <a:lnTo>
                    <a:pt x="8089" y="64401"/>
                  </a:lnTo>
                  <a:lnTo>
                    <a:pt x="7797" y="64401"/>
                  </a:lnTo>
                  <a:lnTo>
                    <a:pt x="7797" y="56603"/>
                  </a:lnTo>
                  <a:lnTo>
                    <a:pt x="8089" y="52857"/>
                  </a:lnTo>
                  <a:lnTo>
                    <a:pt x="7505" y="53428"/>
                  </a:lnTo>
                  <a:lnTo>
                    <a:pt x="6934" y="54292"/>
                  </a:lnTo>
                  <a:lnTo>
                    <a:pt x="6642" y="55168"/>
                  </a:lnTo>
                  <a:lnTo>
                    <a:pt x="4548" y="36139"/>
                  </a:lnTo>
                  <a:lnTo>
                    <a:pt x="4125" y="29049"/>
                  </a:lnTo>
                  <a:lnTo>
                    <a:pt x="3759" y="19062"/>
                  </a:lnTo>
                  <a:lnTo>
                    <a:pt x="2882" y="14439"/>
                  </a:lnTo>
                  <a:lnTo>
                    <a:pt x="2882" y="10401"/>
                  </a:lnTo>
                  <a:lnTo>
                    <a:pt x="1727" y="6934"/>
                  </a:lnTo>
                  <a:lnTo>
                    <a:pt x="0" y="0"/>
                  </a:lnTo>
                  <a:close/>
                </a:path>
              </a:pathLst>
            </a:custGeom>
            <a:solidFill>
              <a:srgbClr val="C56853"/>
            </a:solidFill>
          </p:spPr>
          <p:txBody>
            <a:bodyPr wrap="square" lIns="0" tIns="0" rIns="0" bIns="0" rtlCol="0"/>
            <a:lstStyle/>
            <a:p>
              <a:endParaRPr/>
            </a:p>
          </p:txBody>
        </p:sp>
        <p:sp>
          <p:nvSpPr>
            <p:cNvPr id="2591" name="object 2594">
              <a:extLst>
                <a:ext uri="{FF2B5EF4-FFF2-40B4-BE49-F238E27FC236}">
                  <a16:creationId xmlns:a16="http://schemas.microsoft.com/office/drawing/2014/main" id="{813C385A-880A-E1AE-3DA4-7B2AF169B20B}"/>
                </a:ext>
              </a:extLst>
            </p:cNvPr>
            <p:cNvSpPr/>
            <p:nvPr/>
          </p:nvSpPr>
          <p:spPr>
            <a:xfrm>
              <a:off x="6392750" y="2164101"/>
              <a:ext cx="1270" cy="5080"/>
            </a:xfrm>
            <a:custGeom>
              <a:avLst/>
              <a:gdLst/>
              <a:ahLst/>
              <a:cxnLst/>
              <a:rect l="l" t="t" r="r" b="b"/>
              <a:pathLst>
                <a:path w="1270" h="5080">
                  <a:moveTo>
                    <a:pt x="863" y="0"/>
                  </a:moveTo>
                  <a:lnTo>
                    <a:pt x="0" y="0"/>
                  </a:lnTo>
                  <a:lnTo>
                    <a:pt x="0" y="4914"/>
                  </a:lnTo>
                  <a:lnTo>
                    <a:pt x="863" y="4914"/>
                  </a:lnTo>
                  <a:lnTo>
                    <a:pt x="863" y="0"/>
                  </a:lnTo>
                  <a:close/>
                </a:path>
              </a:pathLst>
            </a:custGeom>
            <a:solidFill>
              <a:srgbClr val="9A949E"/>
            </a:solidFill>
          </p:spPr>
          <p:txBody>
            <a:bodyPr wrap="square" lIns="0" tIns="0" rIns="0" bIns="0" rtlCol="0"/>
            <a:lstStyle/>
            <a:p>
              <a:endParaRPr/>
            </a:p>
          </p:txBody>
        </p:sp>
        <p:sp>
          <p:nvSpPr>
            <p:cNvPr id="2592" name="object 2595">
              <a:extLst>
                <a:ext uri="{FF2B5EF4-FFF2-40B4-BE49-F238E27FC236}">
                  <a16:creationId xmlns:a16="http://schemas.microsoft.com/office/drawing/2014/main" id="{450249BC-1ED9-9C40-A6F0-3EB2A0DF9515}"/>
                </a:ext>
              </a:extLst>
            </p:cNvPr>
            <p:cNvSpPr/>
            <p:nvPr/>
          </p:nvSpPr>
          <p:spPr>
            <a:xfrm>
              <a:off x="6289641" y="2161214"/>
              <a:ext cx="1270" cy="5080"/>
            </a:xfrm>
            <a:custGeom>
              <a:avLst/>
              <a:gdLst/>
              <a:ahLst/>
              <a:cxnLst/>
              <a:rect l="l" t="t" r="r" b="b"/>
              <a:pathLst>
                <a:path w="1270" h="5080">
                  <a:moveTo>
                    <a:pt x="1155" y="0"/>
                  </a:moveTo>
                  <a:lnTo>
                    <a:pt x="0" y="0"/>
                  </a:lnTo>
                  <a:lnTo>
                    <a:pt x="292" y="1447"/>
                  </a:lnTo>
                  <a:lnTo>
                    <a:pt x="584" y="3175"/>
                  </a:lnTo>
                  <a:lnTo>
                    <a:pt x="1155" y="4914"/>
                  </a:lnTo>
                  <a:lnTo>
                    <a:pt x="1155" y="0"/>
                  </a:lnTo>
                  <a:close/>
                </a:path>
              </a:pathLst>
            </a:custGeom>
            <a:solidFill>
              <a:srgbClr val="CB8F83"/>
            </a:solidFill>
          </p:spPr>
          <p:txBody>
            <a:bodyPr wrap="square" lIns="0" tIns="0" rIns="0" bIns="0" rtlCol="0"/>
            <a:lstStyle/>
            <a:p>
              <a:endParaRPr/>
            </a:p>
          </p:txBody>
        </p:sp>
        <p:sp>
          <p:nvSpPr>
            <p:cNvPr id="2593" name="object 2596">
              <a:extLst>
                <a:ext uri="{FF2B5EF4-FFF2-40B4-BE49-F238E27FC236}">
                  <a16:creationId xmlns:a16="http://schemas.microsoft.com/office/drawing/2014/main" id="{A650E025-50F1-C39F-E084-627481305C82}"/>
                </a:ext>
              </a:extLst>
            </p:cNvPr>
            <p:cNvSpPr/>
            <p:nvPr/>
          </p:nvSpPr>
          <p:spPr>
            <a:xfrm>
              <a:off x="6161697" y="2158327"/>
              <a:ext cx="1270" cy="6985"/>
            </a:xfrm>
            <a:custGeom>
              <a:avLst/>
              <a:gdLst/>
              <a:ahLst/>
              <a:cxnLst/>
              <a:rect l="l" t="t" r="r" b="b"/>
              <a:pathLst>
                <a:path w="1270" h="6985">
                  <a:moveTo>
                    <a:pt x="863" y="0"/>
                  </a:moveTo>
                  <a:lnTo>
                    <a:pt x="0" y="0"/>
                  </a:lnTo>
                  <a:lnTo>
                    <a:pt x="0" y="6934"/>
                  </a:lnTo>
                  <a:lnTo>
                    <a:pt x="863" y="6934"/>
                  </a:lnTo>
                  <a:lnTo>
                    <a:pt x="863" y="0"/>
                  </a:lnTo>
                  <a:close/>
                </a:path>
              </a:pathLst>
            </a:custGeom>
            <a:solidFill>
              <a:srgbClr val="B0B3B3"/>
            </a:solidFill>
          </p:spPr>
          <p:txBody>
            <a:bodyPr wrap="square" lIns="0" tIns="0" rIns="0" bIns="0" rtlCol="0"/>
            <a:lstStyle/>
            <a:p>
              <a:endParaRPr/>
            </a:p>
          </p:txBody>
        </p:sp>
        <p:sp>
          <p:nvSpPr>
            <p:cNvPr id="2594" name="object 2597">
              <a:extLst>
                <a:ext uri="{FF2B5EF4-FFF2-40B4-BE49-F238E27FC236}">
                  <a16:creationId xmlns:a16="http://schemas.microsoft.com/office/drawing/2014/main" id="{B7EEA272-A1EC-21FD-8DD1-58BE1F221D63}"/>
                </a:ext>
              </a:extLst>
            </p:cNvPr>
            <p:cNvSpPr/>
            <p:nvPr/>
          </p:nvSpPr>
          <p:spPr>
            <a:xfrm>
              <a:off x="6221482" y="2160342"/>
              <a:ext cx="1270" cy="3810"/>
            </a:xfrm>
            <a:custGeom>
              <a:avLst/>
              <a:gdLst/>
              <a:ahLst/>
              <a:cxnLst/>
              <a:rect l="l" t="t" r="r" b="b"/>
              <a:pathLst>
                <a:path w="1270" h="3810">
                  <a:moveTo>
                    <a:pt x="0" y="0"/>
                  </a:moveTo>
                  <a:lnTo>
                    <a:pt x="0" y="3759"/>
                  </a:lnTo>
                  <a:lnTo>
                    <a:pt x="863" y="3759"/>
                  </a:lnTo>
                  <a:lnTo>
                    <a:pt x="571" y="2311"/>
                  </a:lnTo>
                  <a:lnTo>
                    <a:pt x="292" y="1155"/>
                  </a:lnTo>
                  <a:lnTo>
                    <a:pt x="0" y="0"/>
                  </a:lnTo>
                  <a:close/>
                </a:path>
              </a:pathLst>
            </a:custGeom>
            <a:solidFill>
              <a:srgbClr val="A64E3C"/>
            </a:solidFill>
          </p:spPr>
          <p:txBody>
            <a:bodyPr wrap="square" lIns="0" tIns="0" rIns="0" bIns="0" rtlCol="0"/>
            <a:lstStyle/>
            <a:p>
              <a:endParaRPr/>
            </a:p>
          </p:txBody>
        </p:sp>
        <p:sp>
          <p:nvSpPr>
            <p:cNvPr id="2595" name="object 2598">
              <a:extLst>
                <a:ext uri="{FF2B5EF4-FFF2-40B4-BE49-F238E27FC236}">
                  <a16:creationId xmlns:a16="http://schemas.microsoft.com/office/drawing/2014/main" id="{6ADBC68A-AE9F-0854-4845-0D4A35A10AFF}"/>
                </a:ext>
              </a:extLst>
            </p:cNvPr>
            <p:cNvSpPr/>
            <p:nvPr/>
          </p:nvSpPr>
          <p:spPr>
            <a:xfrm>
              <a:off x="6369646" y="2158327"/>
              <a:ext cx="1270" cy="4445"/>
            </a:xfrm>
            <a:custGeom>
              <a:avLst/>
              <a:gdLst/>
              <a:ahLst/>
              <a:cxnLst/>
              <a:rect l="l" t="t" r="r" b="b"/>
              <a:pathLst>
                <a:path w="1270" h="4444">
                  <a:moveTo>
                    <a:pt x="876" y="0"/>
                  </a:moveTo>
                  <a:lnTo>
                    <a:pt x="0" y="0"/>
                  </a:lnTo>
                  <a:lnTo>
                    <a:pt x="0" y="4330"/>
                  </a:lnTo>
                  <a:lnTo>
                    <a:pt x="876" y="4330"/>
                  </a:lnTo>
                  <a:lnTo>
                    <a:pt x="876" y="0"/>
                  </a:lnTo>
                  <a:close/>
                </a:path>
              </a:pathLst>
            </a:custGeom>
            <a:solidFill>
              <a:srgbClr val="91736E"/>
            </a:solidFill>
          </p:spPr>
          <p:txBody>
            <a:bodyPr wrap="square" lIns="0" tIns="0" rIns="0" bIns="0" rtlCol="0"/>
            <a:lstStyle/>
            <a:p>
              <a:endParaRPr/>
            </a:p>
          </p:txBody>
        </p:sp>
        <p:sp>
          <p:nvSpPr>
            <p:cNvPr id="2596" name="object 2599">
              <a:extLst>
                <a:ext uri="{FF2B5EF4-FFF2-40B4-BE49-F238E27FC236}">
                  <a16:creationId xmlns:a16="http://schemas.microsoft.com/office/drawing/2014/main" id="{B20C5C5A-1CF9-3D8E-3CF5-B8F0015D8D91}"/>
                </a:ext>
              </a:extLst>
            </p:cNvPr>
            <p:cNvSpPr/>
            <p:nvPr/>
          </p:nvSpPr>
          <p:spPr>
            <a:xfrm>
              <a:off x="6289641" y="2152553"/>
              <a:ext cx="1270" cy="8890"/>
            </a:xfrm>
            <a:custGeom>
              <a:avLst/>
              <a:gdLst/>
              <a:ahLst/>
              <a:cxnLst/>
              <a:rect l="l" t="t" r="r" b="b"/>
              <a:pathLst>
                <a:path w="1270" h="8889">
                  <a:moveTo>
                    <a:pt x="0" y="0"/>
                  </a:moveTo>
                  <a:lnTo>
                    <a:pt x="0" y="8661"/>
                  </a:lnTo>
                  <a:lnTo>
                    <a:pt x="1155" y="8661"/>
                  </a:lnTo>
                  <a:lnTo>
                    <a:pt x="584" y="5778"/>
                  </a:lnTo>
                  <a:lnTo>
                    <a:pt x="0" y="0"/>
                  </a:lnTo>
                  <a:close/>
                </a:path>
              </a:pathLst>
            </a:custGeom>
            <a:solidFill>
              <a:srgbClr val="DC8772"/>
            </a:solidFill>
          </p:spPr>
          <p:txBody>
            <a:bodyPr wrap="square" lIns="0" tIns="0" rIns="0" bIns="0" rtlCol="0"/>
            <a:lstStyle/>
            <a:p>
              <a:endParaRPr/>
            </a:p>
          </p:txBody>
        </p:sp>
        <p:sp>
          <p:nvSpPr>
            <p:cNvPr id="2597" name="object 2600">
              <a:extLst>
                <a:ext uri="{FF2B5EF4-FFF2-40B4-BE49-F238E27FC236}">
                  <a16:creationId xmlns:a16="http://schemas.microsoft.com/office/drawing/2014/main" id="{A56078B2-A7BB-1AB4-D985-AE7E13BB9A89}"/>
                </a:ext>
              </a:extLst>
            </p:cNvPr>
            <p:cNvSpPr/>
            <p:nvPr/>
          </p:nvSpPr>
          <p:spPr>
            <a:xfrm>
              <a:off x="6161699" y="2149664"/>
              <a:ext cx="1270" cy="8890"/>
            </a:xfrm>
            <a:custGeom>
              <a:avLst/>
              <a:gdLst/>
              <a:ahLst/>
              <a:cxnLst/>
              <a:rect l="l" t="t" r="r" b="b"/>
              <a:pathLst>
                <a:path w="1270" h="8889">
                  <a:moveTo>
                    <a:pt x="0" y="0"/>
                  </a:moveTo>
                  <a:lnTo>
                    <a:pt x="0" y="8661"/>
                  </a:lnTo>
                  <a:lnTo>
                    <a:pt x="863" y="8661"/>
                  </a:lnTo>
                  <a:lnTo>
                    <a:pt x="0" y="0"/>
                  </a:lnTo>
                  <a:close/>
                </a:path>
              </a:pathLst>
            </a:custGeom>
            <a:solidFill>
              <a:srgbClr val="A9ACAC"/>
            </a:solidFill>
          </p:spPr>
          <p:txBody>
            <a:bodyPr wrap="square" lIns="0" tIns="0" rIns="0" bIns="0" rtlCol="0"/>
            <a:lstStyle/>
            <a:p>
              <a:endParaRPr/>
            </a:p>
          </p:txBody>
        </p:sp>
        <p:sp>
          <p:nvSpPr>
            <p:cNvPr id="2598" name="object 2601">
              <a:extLst>
                <a:ext uri="{FF2B5EF4-FFF2-40B4-BE49-F238E27FC236}">
                  <a16:creationId xmlns:a16="http://schemas.microsoft.com/office/drawing/2014/main" id="{B8164381-6F80-6FA9-4E18-5C6B3CFFCF92}"/>
                </a:ext>
              </a:extLst>
            </p:cNvPr>
            <p:cNvSpPr/>
            <p:nvPr/>
          </p:nvSpPr>
          <p:spPr>
            <a:xfrm>
              <a:off x="6164586" y="2150820"/>
              <a:ext cx="1270" cy="7620"/>
            </a:xfrm>
            <a:custGeom>
              <a:avLst/>
              <a:gdLst/>
              <a:ahLst/>
              <a:cxnLst/>
              <a:rect l="l" t="t" r="r" b="b"/>
              <a:pathLst>
                <a:path w="1270" h="7619">
                  <a:moveTo>
                    <a:pt x="0" y="0"/>
                  </a:moveTo>
                  <a:lnTo>
                    <a:pt x="0" y="7505"/>
                  </a:lnTo>
                  <a:lnTo>
                    <a:pt x="863" y="7505"/>
                  </a:lnTo>
                  <a:lnTo>
                    <a:pt x="292" y="2311"/>
                  </a:lnTo>
                  <a:lnTo>
                    <a:pt x="0" y="0"/>
                  </a:lnTo>
                  <a:close/>
                </a:path>
              </a:pathLst>
            </a:custGeom>
            <a:solidFill>
              <a:srgbClr val="898C8D"/>
            </a:solidFill>
          </p:spPr>
          <p:txBody>
            <a:bodyPr wrap="square" lIns="0" tIns="0" rIns="0" bIns="0" rtlCol="0"/>
            <a:lstStyle/>
            <a:p>
              <a:endParaRPr/>
            </a:p>
          </p:txBody>
        </p:sp>
        <p:sp>
          <p:nvSpPr>
            <p:cNvPr id="2599" name="object 2602">
              <a:extLst>
                <a:ext uri="{FF2B5EF4-FFF2-40B4-BE49-F238E27FC236}">
                  <a16:creationId xmlns:a16="http://schemas.microsoft.com/office/drawing/2014/main" id="{3EAA01C4-8EE4-8FDA-20EC-02C71F80B951}"/>
                </a:ext>
              </a:extLst>
            </p:cNvPr>
            <p:cNvSpPr/>
            <p:nvPr/>
          </p:nvSpPr>
          <p:spPr>
            <a:xfrm>
              <a:off x="6369644" y="2152255"/>
              <a:ext cx="1270" cy="6350"/>
            </a:xfrm>
            <a:custGeom>
              <a:avLst/>
              <a:gdLst/>
              <a:ahLst/>
              <a:cxnLst/>
              <a:rect l="l" t="t" r="r" b="b"/>
              <a:pathLst>
                <a:path w="1270" h="6350">
                  <a:moveTo>
                    <a:pt x="584" y="0"/>
                  </a:moveTo>
                  <a:lnTo>
                    <a:pt x="0" y="4051"/>
                  </a:lnTo>
                  <a:lnTo>
                    <a:pt x="0" y="6070"/>
                  </a:lnTo>
                  <a:lnTo>
                    <a:pt x="876" y="6070"/>
                  </a:lnTo>
                  <a:lnTo>
                    <a:pt x="584" y="4051"/>
                  </a:lnTo>
                  <a:lnTo>
                    <a:pt x="584" y="0"/>
                  </a:lnTo>
                  <a:close/>
                </a:path>
              </a:pathLst>
            </a:custGeom>
            <a:solidFill>
              <a:srgbClr val="9A9D95"/>
            </a:solidFill>
          </p:spPr>
          <p:txBody>
            <a:bodyPr wrap="square" lIns="0" tIns="0" rIns="0" bIns="0" rtlCol="0"/>
            <a:lstStyle/>
            <a:p>
              <a:endParaRPr/>
            </a:p>
          </p:txBody>
        </p:sp>
        <p:sp>
          <p:nvSpPr>
            <p:cNvPr id="2600" name="object 2603">
              <a:extLst>
                <a:ext uri="{FF2B5EF4-FFF2-40B4-BE49-F238E27FC236}">
                  <a16:creationId xmlns:a16="http://schemas.microsoft.com/office/drawing/2014/main" id="{A0926FC9-3ECA-0399-A1A3-71676D87B49C}"/>
                </a:ext>
              </a:extLst>
            </p:cNvPr>
            <p:cNvSpPr/>
            <p:nvPr/>
          </p:nvSpPr>
          <p:spPr>
            <a:xfrm>
              <a:off x="6288779" y="2152551"/>
              <a:ext cx="1270" cy="5080"/>
            </a:xfrm>
            <a:custGeom>
              <a:avLst/>
              <a:gdLst/>
              <a:ahLst/>
              <a:cxnLst/>
              <a:rect l="l" t="t" r="r" b="b"/>
              <a:pathLst>
                <a:path w="1270" h="5080">
                  <a:moveTo>
                    <a:pt x="863" y="0"/>
                  </a:moveTo>
                  <a:lnTo>
                    <a:pt x="0" y="0"/>
                  </a:lnTo>
                  <a:lnTo>
                    <a:pt x="279" y="1447"/>
                  </a:lnTo>
                  <a:lnTo>
                    <a:pt x="863" y="4914"/>
                  </a:lnTo>
                  <a:lnTo>
                    <a:pt x="863" y="0"/>
                  </a:lnTo>
                  <a:close/>
                </a:path>
              </a:pathLst>
            </a:custGeom>
            <a:solidFill>
              <a:srgbClr val="CB8F83"/>
            </a:solidFill>
          </p:spPr>
          <p:txBody>
            <a:bodyPr wrap="square" lIns="0" tIns="0" rIns="0" bIns="0" rtlCol="0"/>
            <a:lstStyle/>
            <a:p>
              <a:endParaRPr/>
            </a:p>
          </p:txBody>
        </p:sp>
        <p:sp>
          <p:nvSpPr>
            <p:cNvPr id="2601" name="object 2604">
              <a:extLst>
                <a:ext uri="{FF2B5EF4-FFF2-40B4-BE49-F238E27FC236}">
                  <a16:creationId xmlns:a16="http://schemas.microsoft.com/office/drawing/2014/main" id="{140131BD-09A7-B8E4-9FD6-ABA0140E9923}"/>
                </a:ext>
              </a:extLst>
            </p:cNvPr>
            <p:cNvSpPr/>
            <p:nvPr/>
          </p:nvSpPr>
          <p:spPr>
            <a:xfrm>
              <a:off x="6220321" y="2130601"/>
              <a:ext cx="1270" cy="26034"/>
            </a:xfrm>
            <a:custGeom>
              <a:avLst/>
              <a:gdLst/>
              <a:ahLst/>
              <a:cxnLst/>
              <a:rect l="l" t="t" r="r" b="b"/>
              <a:pathLst>
                <a:path w="1270" h="26035">
                  <a:moveTo>
                    <a:pt x="1155" y="0"/>
                  </a:moveTo>
                  <a:lnTo>
                    <a:pt x="0" y="0"/>
                  </a:lnTo>
                  <a:lnTo>
                    <a:pt x="0" y="24256"/>
                  </a:lnTo>
                  <a:lnTo>
                    <a:pt x="584" y="25412"/>
                  </a:lnTo>
                  <a:lnTo>
                    <a:pt x="584" y="23685"/>
                  </a:lnTo>
                  <a:lnTo>
                    <a:pt x="1155" y="20218"/>
                  </a:lnTo>
                  <a:lnTo>
                    <a:pt x="1155" y="0"/>
                  </a:lnTo>
                  <a:close/>
                </a:path>
              </a:pathLst>
            </a:custGeom>
            <a:solidFill>
              <a:srgbClr val="B7654F"/>
            </a:solidFill>
          </p:spPr>
          <p:txBody>
            <a:bodyPr wrap="square" lIns="0" tIns="0" rIns="0" bIns="0" rtlCol="0"/>
            <a:lstStyle/>
            <a:p>
              <a:endParaRPr/>
            </a:p>
          </p:txBody>
        </p:sp>
        <p:sp>
          <p:nvSpPr>
            <p:cNvPr id="2602" name="object 2605">
              <a:extLst>
                <a:ext uri="{FF2B5EF4-FFF2-40B4-BE49-F238E27FC236}">
                  <a16:creationId xmlns:a16="http://schemas.microsoft.com/office/drawing/2014/main" id="{3E78A4BB-BE91-1C00-D187-068795F88E82}"/>
                </a:ext>
              </a:extLst>
            </p:cNvPr>
            <p:cNvSpPr/>
            <p:nvPr/>
          </p:nvSpPr>
          <p:spPr>
            <a:xfrm>
              <a:off x="6160833" y="2150816"/>
              <a:ext cx="1270" cy="3810"/>
            </a:xfrm>
            <a:custGeom>
              <a:avLst/>
              <a:gdLst/>
              <a:ahLst/>
              <a:cxnLst/>
              <a:rect l="l" t="t" r="r" b="b"/>
              <a:pathLst>
                <a:path w="1270" h="3810">
                  <a:moveTo>
                    <a:pt x="863" y="0"/>
                  </a:moveTo>
                  <a:lnTo>
                    <a:pt x="0" y="0"/>
                  </a:lnTo>
                  <a:lnTo>
                    <a:pt x="292" y="1155"/>
                  </a:lnTo>
                  <a:lnTo>
                    <a:pt x="571" y="2311"/>
                  </a:lnTo>
                  <a:lnTo>
                    <a:pt x="863" y="3759"/>
                  </a:lnTo>
                  <a:lnTo>
                    <a:pt x="863" y="0"/>
                  </a:lnTo>
                  <a:close/>
                </a:path>
              </a:pathLst>
            </a:custGeom>
            <a:solidFill>
              <a:srgbClr val="C4C5C5"/>
            </a:solidFill>
          </p:spPr>
          <p:txBody>
            <a:bodyPr wrap="square" lIns="0" tIns="0" rIns="0" bIns="0" rtlCol="0"/>
            <a:lstStyle/>
            <a:p>
              <a:endParaRPr/>
            </a:p>
          </p:txBody>
        </p:sp>
        <p:sp>
          <p:nvSpPr>
            <p:cNvPr id="2603" name="object 2606">
              <a:extLst>
                <a:ext uri="{FF2B5EF4-FFF2-40B4-BE49-F238E27FC236}">
                  <a16:creationId xmlns:a16="http://schemas.microsoft.com/office/drawing/2014/main" id="{C82FAD5F-BCC5-9A1E-745E-BE2A4C2C6B96}"/>
                </a:ext>
              </a:extLst>
            </p:cNvPr>
            <p:cNvSpPr/>
            <p:nvPr/>
          </p:nvSpPr>
          <p:spPr>
            <a:xfrm>
              <a:off x="6406321" y="2150812"/>
              <a:ext cx="1905" cy="3810"/>
            </a:xfrm>
            <a:custGeom>
              <a:avLst/>
              <a:gdLst/>
              <a:ahLst/>
              <a:cxnLst/>
              <a:rect l="l" t="t" r="r" b="b"/>
              <a:pathLst>
                <a:path w="1904" h="3810">
                  <a:moveTo>
                    <a:pt x="1447" y="0"/>
                  </a:moveTo>
                  <a:lnTo>
                    <a:pt x="876" y="1155"/>
                  </a:lnTo>
                  <a:lnTo>
                    <a:pt x="292" y="2311"/>
                  </a:lnTo>
                  <a:lnTo>
                    <a:pt x="0" y="3759"/>
                  </a:lnTo>
                  <a:lnTo>
                    <a:pt x="876" y="3759"/>
                  </a:lnTo>
                  <a:lnTo>
                    <a:pt x="876" y="2311"/>
                  </a:lnTo>
                  <a:lnTo>
                    <a:pt x="1155" y="1155"/>
                  </a:lnTo>
                  <a:lnTo>
                    <a:pt x="1447" y="0"/>
                  </a:lnTo>
                  <a:close/>
                </a:path>
              </a:pathLst>
            </a:custGeom>
            <a:solidFill>
              <a:srgbClr val="919495"/>
            </a:solidFill>
          </p:spPr>
          <p:txBody>
            <a:bodyPr wrap="square" lIns="0" tIns="0" rIns="0" bIns="0" rtlCol="0"/>
            <a:lstStyle/>
            <a:p>
              <a:endParaRPr/>
            </a:p>
          </p:txBody>
        </p:sp>
        <p:sp>
          <p:nvSpPr>
            <p:cNvPr id="2604" name="object 2607">
              <a:extLst>
                <a:ext uri="{FF2B5EF4-FFF2-40B4-BE49-F238E27FC236}">
                  <a16:creationId xmlns:a16="http://schemas.microsoft.com/office/drawing/2014/main" id="{D6D0B784-429D-E215-86B9-64FC9553B910}"/>
                </a:ext>
              </a:extLst>
            </p:cNvPr>
            <p:cNvSpPr/>
            <p:nvPr/>
          </p:nvSpPr>
          <p:spPr>
            <a:xfrm>
              <a:off x="6263650" y="2140129"/>
              <a:ext cx="1905" cy="13970"/>
            </a:xfrm>
            <a:custGeom>
              <a:avLst/>
              <a:gdLst/>
              <a:ahLst/>
              <a:cxnLst/>
              <a:rect l="l" t="t" r="r" b="b"/>
              <a:pathLst>
                <a:path w="1904" h="13969">
                  <a:moveTo>
                    <a:pt x="0" y="0"/>
                  </a:moveTo>
                  <a:lnTo>
                    <a:pt x="584" y="8953"/>
                  </a:lnTo>
                  <a:lnTo>
                    <a:pt x="1155" y="13576"/>
                  </a:lnTo>
                  <a:lnTo>
                    <a:pt x="1447" y="4914"/>
                  </a:lnTo>
                  <a:lnTo>
                    <a:pt x="0" y="0"/>
                  </a:lnTo>
                  <a:close/>
                </a:path>
              </a:pathLst>
            </a:custGeom>
            <a:solidFill>
              <a:srgbClr val="CB8F83"/>
            </a:solidFill>
          </p:spPr>
          <p:txBody>
            <a:bodyPr wrap="square" lIns="0" tIns="0" rIns="0" bIns="0" rtlCol="0"/>
            <a:lstStyle/>
            <a:p>
              <a:endParaRPr/>
            </a:p>
          </p:txBody>
        </p:sp>
        <p:sp>
          <p:nvSpPr>
            <p:cNvPr id="2605" name="object 2608">
              <a:extLst>
                <a:ext uri="{FF2B5EF4-FFF2-40B4-BE49-F238E27FC236}">
                  <a16:creationId xmlns:a16="http://schemas.microsoft.com/office/drawing/2014/main" id="{68BA78D7-1581-D8FC-B424-894F23C80D99}"/>
                </a:ext>
              </a:extLst>
            </p:cNvPr>
            <p:cNvSpPr/>
            <p:nvPr/>
          </p:nvSpPr>
          <p:spPr>
            <a:xfrm>
              <a:off x="6282416" y="2065035"/>
              <a:ext cx="7620" cy="87630"/>
            </a:xfrm>
            <a:custGeom>
              <a:avLst/>
              <a:gdLst/>
              <a:ahLst/>
              <a:cxnLst/>
              <a:rect l="l" t="t" r="r" b="b"/>
              <a:pathLst>
                <a:path w="7620" h="87630">
                  <a:moveTo>
                    <a:pt x="584" y="0"/>
                  </a:moveTo>
                  <a:lnTo>
                    <a:pt x="0" y="1447"/>
                  </a:lnTo>
                  <a:lnTo>
                    <a:pt x="1447" y="25133"/>
                  </a:lnTo>
                  <a:lnTo>
                    <a:pt x="1447" y="25996"/>
                  </a:lnTo>
                  <a:lnTo>
                    <a:pt x="2581" y="40561"/>
                  </a:lnTo>
                  <a:lnTo>
                    <a:pt x="3795" y="55205"/>
                  </a:lnTo>
                  <a:lnTo>
                    <a:pt x="5064" y="69904"/>
                  </a:lnTo>
                  <a:lnTo>
                    <a:pt x="6362" y="84632"/>
                  </a:lnTo>
                  <a:lnTo>
                    <a:pt x="6362" y="87515"/>
                  </a:lnTo>
                  <a:lnTo>
                    <a:pt x="7226" y="87515"/>
                  </a:lnTo>
                  <a:lnTo>
                    <a:pt x="4079" y="40561"/>
                  </a:lnTo>
                  <a:lnTo>
                    <a:pt x="2500" y="18092"/>
                  </a:lnTo>
                  <a:lnTo>
                    <a:pt x="1502" y="6732"/>
                  </a:lnTo>
                  <a:lnTo>
                    <a:pt x="584" y="0"/>
                  </a:lnTo>
                  <a:close/>
                </a:path>
              </a:pathLst>
            </a:custGeom>
            <a:solidFill>
              <a:srgbClr val="DC8772"/>
            </a:solidFill>
          </p:spPr>
          <p:txBody>
            <a:bodyPr wrap="square" lIns="0" tIns="0" rIns="0" bIns="0" rtlCol="0"/>
            <a:lstStyle/>
            <a:p>
              <a:endParaRPr/>
            </a:p>
          </p:txBody>
        </p:sp>
        <p:sp>
          <p:nvSpPr>
            <p:cNvPr id="2606" name="object 2609">
              <a:extLst>
                <a:ext uri="{FF2B5EF4-FFF2-40B4-BE49-F238E27FC236}">
                  <a16:creationId xmlns:a16="http://schemas.microsoft.com/office/drawing/2014/main" id="{E5E21456-855B-E1A1-3DEB-D6C841E20F7F}"/>
                </a:ext>
              </a:extLst>
            </p:cNvPr>
            <p:cNvSpPr/>
            <p:nvPr/>
          </p:nvSpPr>
          <p:spPr>
            <a:xfrm>
              <a:off x="6160833" y="2147933"/>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BABCBC"/>
            </a:solidFill>
          </p:spPr>
          <p:txBody>
            <a:bodyPr wrap="square" lIns="0" tIns="0" rIns="0" bIns="0" rtlCol="0"/>
            <a:lstStyle/>
            <a:p>
              <a:endParaRPr/>
            </a:p>
          </p:txBody>
        </p:sp>
        <p:sp>
          <p:nvSpPr>
            <p:cNvPr id="2607" name="object 2610">
              <a:extLst>
                <a:ext uri="{FF2B5EF4-FFF2-40B4-BE49-F238E27FC236}">
                  <a16:creationId xmlns:a16="http://schemas.microsoft.com/office/drawing/2014/main" id="{D18023CE-4FD9-0148-0238-9CBF0231D241}"/>
                </a:ext>
              </a:extLst>
            </p:cNvPr>
            <p:cNvSpPr/>
            <p:nvPr/>
          </p:nvSpPr>
          <p:spPr>
            <a:xfrm>
              <a:off x="6221482" y="2143018"/>
              <a:ext cx="1270" cy="8255"/>
            </a:xfrm>
            <a:custGeom>
              <a:avLst/>
              <a:gdLst/>
              <a:ahLst/>
              <a:cxnLst/>
              <a:rect l="l" t="t" r="r" b="b"/>
              <a:pathLst>
                <a:path w="1270" h="8255">
                  <a:moveTo>
                    <a:pt x="863" y="0"/>
                  </a:moveTo>
                  <a:lnTo>
                    <a:pt x="0" y="0"/>
                  </a:lnTo>
                  <a:lnTo>
                    <a:pt x="0" y="7797"/>
                  </a:lnTo>
                  <a:lnTo>
                    <a:pt x="863" y="7797"/>
                  </a:lnTo>
                  <a:lnTo>
                    <a:pt x="863" y="0"/>
                  </a:lnTo>
                  <a:close/>
                </a:path>
              </a:pathLst>
            </a:custGeom>
            <a:solidFill>
              <a:srgbClr val="B3503F"/>
            </a:solidFill>
          </p:spPr>
          <p:txBody>
            <a:bodyPr wrap="square" lIns="0" tIns="0" rIns="0" bIns="0" rtlCol="0"/>
            <a:lstStyle/>
            <a:p>
              <a:endParaRPr/>
            </a:p>
          </p:txBody>
        </p:sp>
        <p:sp>
          <p:nvSpPr>
            <p:cNvPr id="2608" name="object 2611">
              <a:extLst>
                <a:ext uri="{FF2B5EF4-FFF2-40B4-BE49-F238E27FC236}">
                  <a16:creationId xmlns:a16="http://schemas.microsoft.com/office/drawing/2014/main" id="{307ECA2B-D351-577E-3D89-EE13591C89C4}"/>
                </a:ext>
              </a:extLst>
            </p:cNvPr>
            <p:cNvSpPr/>
            <p:nvPr/>
          </p:nvSpPr>
          <p:spPr>
            <a:xfrm>
              <a:off x="6210791" y="1955292"/>
              <a:ext cx="29209" cy="194945"/>
            </a:xfrm>
            <a:custGeom>
              <a:avLst/>
              <a:gdLst/>
              <a:ahLst/>
              <a:cxnLst/>
              <a:rect l="l" t="t" r="r" b="b"/>
              <a:pathLst>
                <a:path w="29210" h="194944">
                  <a:moveTo>
                    <a:pt x="28113" y="191185"/>
                  </a:moveTo>
                  <a:lnTo>
                    <a:pt x="25996" y="191185"/>
                  </a:lnTo>
                  <a:lnTo>
                    <a:pt x="27736" y="194945"/>
                  </a:lnTo>
                  <a:lnTo>
                    <a:pt x="28600" y="194945"/>
                  </a:lnTo>
                  <a:lnTo>
                    <a:pt x="28113" y="191185"/>
                  </a:lnTo>
                  <a:close/>
                </a:path>
                <a:path w="29210" h="194944">
                  <a:moveTo>
                    <a:pt x="584" y="23101"/>
                  </a:moveTo>
                  <a:lnTo>
                    <a:pt x="0" y="24828"/>
                  </a:lnTo>
                  <a:lnTo>
                    <a:pt x="0" y="56896"/>
                  </a:lnTo>
                  <a:lnTo>
                    <a:pt x="584" y="59207"/>
                  </a:lnTo>
                  <a:lnTo>
                    <a:pt x="584" y="62382"/>
                  </a:lnTo>
                  <a:lnTo>
                    <a:pt x="876" y="63538"/>
                  </a:lnTo>
                  <a:lnTo>
                    <a:pt x="876" y="67868"/>
                  </a:lnTo>
                  <a:lnTo>
                    <a:pt x="2031" y="67868"/>
                  </a:lnTo>
                  <a:lnTo>
                    <a:pt x="2031" y="70180"/>
                  </a:lnTo>
                  <a:lnTo>
                    <a:pt x="2311" y="71335"/>
                  </a:lnTo>
                  <a:lnTo>
                    <a:pt x="2336" y="79705"/>
                  </a:lnTo>
                  <a:lnTo>
                    <a:pt x="2895" y="92417"/>
                  </a:lnTo>
                  <a:lnTo>
                    <a:pt x="2311" y="95300"/>
                  </a:lnTo>
                  <a:lnTo>
                    <a:pt x="2311" y="99644"/>
                  </a:lnTo>
                  <a:lnTo>
                    <a:pt x="2895" y="104838"/>
                  </a:lnTo>
                  <a:lnTo>
                    <a:pt x="3467" y="107721"/>
                  </a:lnTo>
                  <a:lnTo>
                    <a:pt x="3467" y="112636"/>
                  </a:lnTo>
                  <a:lnTo>
                    <a:pt x="3759" y="114655"/>
                  </a:lnTo>
                  <a:lnTo>
                    <a:pt x="6495" y="126018"/>
                  </a:lnTo>
                  <a:lnTo>
                    <a:pt x="9833" y="141692"/>
                  </a:lnTo>
                  <a:lnTo>
                    <a:pt x="14239" y="161847"/>
                  </a:lnTo>
                  <a:lnTo>
                    <a:pt x="20218" y="186855"/>
                  </a:lnTo>
                  <a:lnTo>
                    <a:pt x="20802" y="186855"/>
                  </a:lnTo>
                  <a:lnTo>
                    <a:pt x="21958" y="187439"/>
                  </a:lnTo>
                  <a:lnTo>
                    <a:pt x="22529" y="192062"/>
                  </a:lnTo>
                  <a:lnTo>
                    <a:pt x="23113" y="194373"/>
                  </a:lnTo>
                  <a:lnTo>
                    <a:pt x="25133" y="194373"/>
                  </a:lnTo>
                  <a:lnTo>
                    <a:pt x="24549" y="192062"/>
                  </a:lnTo>
                  <a:lnTo>
                    <a:pt x="24269" y="191185"/>
                  </a:lnTo>
                  <a:lnTo>
                    <a:pt x="28113" y="191185"/>
                  </a:lnTo>
                  <a:lnTo>
                    <a:pt x="25139" y="168224"/>
                  </a:lnTo>
                  <a:lnTo>
                    <a:pt x="19095" y="141658"/>
                  </a:lnTo>
                  <a:lnTo>
                    <a:pt x="12473" y="115215"/>
                  </a:lnTo>
                  <a:lnTo>
                    <a:pt x="7226" y="88658"/>
                  </a:lnTo>
                  <a:lnTo>
                    <a:pt x="7226" y="82880"/>
                  </a:lnTo>
                  <a:lnTo>
                    <a:pt x="7797" y="71335"/>
                  </a:lnTo>
                  <a:lnTo>
                    <a:pt x="9537" y="71335"/>
                  </a:lnTo>
                  <a:lnTo>
                    <a:pt x="9537" y="69316"/>
                  </a:lnTo>
                  <a:lnTo>
                    <a:pt x="7797" y="69316"/>
                  </a:lnTo>
                  <a:lnTo>
                    <a:pt x="7797" y="68440"/>
                  </a:lnTo>
                  <a:lnTo>
                    <a:pt x="8953" y="67868"/>
                  </a:lnTo>
                  <a:lnTo>
                    <a:pt x="9829" y="67576"/>
                  </a:lnTo>
                  <a:lnTo>
                    <a:pt x="14054" y="67576"/>
                  </a:lnTo>
                  <a:lnTo>
                    <a:pt x="11849" y="61518"/>
                  </a:lnTo>
                  <a:lnTo>
                    <a:pt x="10693" y="58623"/>
                  </a:lnTo>
                  <a:lnTo>
                    <a:pt x="8674" y="58623"/>
                  </a:lnTo>
                  <a:lnTo>
                    <a:pt x="6190" y="49908"/>
                  </a:lnTo>
                  <a:lnTo>
                    <a:pt x="3976" y="41081"/>
                  </a:lnTo>
                  <a:lnTo>
                    <a:pt x="2089" y="32144"/>
                  </a:lnTo>
                  <a:lnTo>
                    <a:pt x="584" y="23101"/>
                  </a:lnTo>
                  <a:close/>
                </a:path>
                <a:path w="29210" h="194944">
                  <a:moveTo>
                    <a:pt x="20160" y="83756"/>
                  </a:moveTo>
                  <a:lnTo>
                    <a:pt x="16179" y="83756"/>
                  </a:lnTo>
                  <a:lnTo>
                    <a:pt x="17043" y="84035"/>
                  </a:lnTo>
                  <a:lnTo>
                    <a:pt x="19354" y="84620"/>
                  </a:lnTo>
                  <a:lnTo>
                    <a:pt x="19354" y="85191"/>
                  </a:lnTo>
                  <a:lnTo>
                    <a:pt x="19926" y="86931"/>
                  </a:lnTo>
                  <a:lnTo>
                    <a:pt x="20160" y="83756"/>
                  </a:lnTo>
                  <a:close/>
                </a:path>
                <a:path w="29210" h="194944">
                  <a:moveTo>
                    <a:pt x="14054" y="67576"/>
                  </a:moveTo>
                  <a:lnTo>
                    <a:pt x="9829" y="67576"/>
                  </a:lnTo>
                  <a:lnTo>
                    <a:pt x="12712" y="79705"/>
                  </a:lnTo>
                  <a:lnTo>
                    <a:pt x="14160" y="86067"/>
                  </a:lnTo>
                  <a:lnTo>
                    <a:pt x="15316" y="84328"/>
                  </a:lnTo>
                  <a:lnTo>
                    <a:pt x="16179" y="83756"/>
                  </a:lnTo>
                  <a:lnTo>
                    <a:pt x="20160" y="83756"/>
                  </a:lnTo>
                  <a:lnTo>
                    <a:pt x="20977" y="72659"/>
                  </a:lnTo>
                  <a:lnTo>
                    <a:pt x="20474" y="67868"/>
                  </a:lnTo>
                  <a:lnTo>
                    <a:pt x="14160" y="67868"/>
                  </a:lnTo>
                  <a:lnTo>
                    <a:pt x="14054" y="67576"/>
                  </a:lnTo>
                  <a:close/>
                </a:path>
                <a:path w="29210" h="194944">
                  <a:moveTo>
                    <a:pt x="11556" y="0"/>
                  </a:moveTo>
                  <a:lnTo>
                    <a:pt x="11285" y="2022"/>
                  </a:lnTo>
                  <a:lnTo>
                    <a:pt x="11525" y="7508"/>
                  </a:lnTo>
                  <a:lnTo>
                    <a:pt x="12574" y="20791"/>
                  </a:lnTo>
                  <a:lnTo>
                    <a:pt x="14731" y="46202"/>
                  </a:lnTo>
                  <a:lnTo>
                    <a:pt x="14240" y="58623"/>
                  </a:lnTo>
                  <a:lnTo>
                    <a:pt x="14160" y="67868"/>
                  </a:lnTo>
                  <a:lnTo>
                    <a:pt x="20474" y="67868"/>
                  </a:lnTo>
                  <a:lnTo>
                    <a:pt x="18127" y="45523"/>
                  </a:lnTo>
                  <a:lnTo>
                    <a:pt x="14084" y="17358"/>
                  </a:lnTo>
                  <a:lnTo>
                    <a:pt x="11556" y="0"/>
                  </a:lnTo>
                  <a:close/>
                </a:path>
              </a:pathLst>
            </a:custGeom>
            <a:solidFill>
              <a:srgbClr val="8C2F26"/>
            </a:solidFill>
          </p:spPr>
          <p:txBody>
            <a:bodyPr wrap="square" lIns="0" tIns="0" rIns="0" bIns="0" rtlCol="0"/>
            <a:lstStyle/>
            <a:p>
              <a:endParaRPr/>
            </a:p>
          </p:txBody>
        </p:sp>
        <p:sp>
          <p:nvSpPr>
            <p:cNvPr id="2609" name="object 2612">
              <a:extLst>
                <a:ext uri="{FF2B5EF4-FFF2-40B4-BE49-F238E27FC236}">
                  <a16:creationId xmlns:a16="http://schemas.microsoft.com/office/drawing/2014/main" id="{1B741F7E-89CF-6DB9-508A-14566F52F7D6}"/>
                </a:ext>
              </a:extLst>
            </p:cNvPr>
            <p:cNvSpPr/>
            <p:nvPr/>
          </p:nvSpPr>
          <p:spPr>
            <a:xfrm>
              <a:off x="6167476" y="2147933"/>
              <a:ext cx="2540" cy="1905"/>
            </a:xfrm>
            <a:custGeom>
              <a:avLst/>
              <a:gdLst/>
              <a:ahLst/>
              <a:cxnLst/>
              <a:rect l="l" t="t" r="r" b="b"/>
              <a:pathLst>
                <a:path w="2539" h="1905">
                  <a:moveTo>
                    <a:pt x="2019" y="0"/>
                  </a:moveTo>
                  <a:lnTo>
                    <a:pt x="1155" y="0"/>
                  </a:lnTo>
                  <a:lnTo>
                    <a:pt x="571" y="279"/>
                  </a:lnTo>
                  <a:lnTo>
                    <a:pt x="0" y="571"/>
                  </a:lnTo>
                  <a:lnTo>
                    <a:pt x="279" y="863"/>
                  </a:lnTo>
                  <a:lnTo>
                    <a:pt x="571" y="1155"/>
                  </a:lnTo>
                  <a:lnTo>
                    <a:pt x="863" y="1727"/>
                  </a:lnTo>
                  <a:lnTo>
                    <a:pt x="1155" y="1155"/>
                  </a:lnTo>
                  <a:lnTo>
                    <a:pt x="1435" y="571"/>
                  </a:lnTo>
                  <a:lnTo>
                    <a:pt x="2019" y="0"/>
                  </a:lnTo>
                  <a:close/>
                </a:path>
              </a:pathLst>
            </a:custGeom>
            <a:solidFill>
              <a:srgbClr val="707476"/>
            </a:solidFill>
          </p:spPr>
          <p:txBody>
            <a:bodyPr wrap="square" lIns="0" tIns="0" rIns="0" bIns="0" rtlCol="0"/>
            <a:lstStyle/>
            <a:p>
              <a:endParaRPr/>
            </a:p>
          </p:txBody>
        </p:sp>
        <p:sp>
          <p:nvSpPr>
            <p:cNvPr id="2610" name="object 2613">
              <a:extLst>
                <a:ext uri="{FF2B5EF4-FFF2-40B4-BE49-F238E27FC236}">
                  <a16:creationId xmlns:a16="http://schemas.microsoft.com/office/drawing/2014/main" id="{0E405FB1-1A2D-5CA9-34B8-DB9507FE6B55}"/>
                </a:ext>
              </a:extLst>
            </p:cNvPr>
            <p:cNvSpPr/>
            <p:nvPr/>
          </p:nvSpPr>
          <p:spPr>
            <a:xfrm>
              <a:off x="6283561" y="2091032"/>
              <a:ext cx="5715" cy="59055"/>
            </a:xfrm>
            <a:custGeom>
              <a:avLst/>
              <a:gdLst/>
              <a:ahLst/>
              <a:cxnLst/>
              <a:rect l="l" t="t" r="r" b="b"/>
              <a:pathLst>
                <a:path w="5714" h="59055">
                  <a:moveTo>
                    <a:pt x="306" y="0"/>
                  </a:moveTo>
                  <a:lnTo>
                    <a:pt x="0" y="2022"/>
                  </a:lnTo>
                  <a:lnTo>
                    <a:pt x="47" y="7510"/>
                  </a:lnTo>
                  <a:lnTo>
                    <a:pt x="583" y="20797"/>
                  </a:lnTo>
                  <a:lnTo>
                    <a:pt x="1741" y="46215"/>
                  </a:lnTo>
                  <a:lnTo>
                    <a:pt x="3773" y="56896"/>
                  </a:lnTo>
                  <a:lnTo>
                    <a:pt x="5221" y="58635"/>
                  </a:lnTo>
                  <a:lnTo>
                    <a:pt x="3920" y="43907"/>
                  </a:lnTo>
                  <a:lnTo>
                    <a:pt x="2649" y="29208"/>
                  </a:lnTo>
                  <a:lnTo>
                    <a:pt x="1434" y="14564"/>
                  </a:lnTo>
                  <a:lnTo>
                    <a:pt x="306" y="0"/>
                  </a:lnTo>
                  <a:close/>
                </a:path>
              </a:pathLst>
            </a:custGeom>
            <a:solidFill>
              <a:srgbClr val="CB8F83"/>
            </a:solidFill>
          </p:spPr>
          <p:txBody>
            <a:bodyPr wrap="square" lIns="0" tIns="0" rIns="0" bIns="0" rtlCol="0"/>
            <a:lstStyle/>
            <a:p>
              <a:endParaRPr/>
            </a:p>
          </p:txBody>
        </p:sp>
        <p:sp>
          <p:nvSpPr>
            <p:cNvPr id="2611" name="object 2614">
              <a:extLst>
                <a:ext uri="{FF2B5EF4-FFF2-40B4-BE49-F238E27FC236}">
                  <a16:creationId xmlns:a16="http://schemas.microsoft.com/office/drawing/2014/main" id="{473E211B-C5BA-025E-CFAB-87ACCFFF8219}"/>
                </a:ext>
              </a:extLst>
            </p:cNvPr>
            <p:cNvSpPr/>
            <p:nvPr/>
          </p:nvSpPr>
          <p:spPr>
            <a:xfrm>
              <a:off x="6160833" y="2104901"/>
              <a:ext cx="1905" cy="43180"/>
            </a:xfrm>
            <a:custGeom>
              <a:avLst/>
              <a:gdLst/>
              <a:ahLst/>
              <a:cxnLst/>
              <a:rect l="l" t="t" r="r" b="b"/>
              <a:pathLst>
                <a:path w="1904" h="43180">
                  <a:moveTo>
                    <a:pt x="863" y="0"/>
                  </a:moveTo>
                  <a:lnTo>
                    <a:pt x="0" y="15875"/>
                  </a:lnTo>
                  <a:lnTo>
                    <a:pt x="0" y="43027"/>
                  </a:lnTo>
                  <a:lnTo>
                    <a:pt x="863" y="43027"/>
                  </a:lnTo>
                  <a:lnTo>
                    <a:pt x="1727" y="24549"/>
                  </a:lnTo>
                  <a:lnTo>
                    <a:pt x="1727" y="17030"/>
                  </a:lnTo>
                  <a:lnTo>
                    <a:pt x="863" y="10109"/>
                  </a:lnTo>
                  <a:lnTo>
                    <a:pt x="863" y="0"/>
                  </a:lnTo>
                  <a:close/>
                </a:path>
              </a:pathLst>
            </a:custGeom>
            <a:solidFill>
              <a:srgbClr val="B0B3B3"/>
            </a:solidFill>
          </p:spPr>
          <p:txBody>
            <a:bodyPr wrap="square" lIns="0" tIns="0" rIns="0" bIns="0" rtlCol="0"/>
            <a:lstStyle/>
            <a:p>
              <a:endParaRPr/>
            </a:p>
          </p:txBody>
        </p:sp>
        <p:sp>
          <p:nvSpPr>
            <p:cNvPr id="2612" name="object 2615">
              <a:extLst>
                <a:ext uri="{FF2B5EF4-FFF2-40B4-BE49-F238E27FC236}">
                  <a16:creationId xmlns:a16="http://schemas.microsoft.com/office/drawing/2014/main" id="{DC4C7FB9-5CDE-CA52-ED70-F1636AFAA106}"/>
                </a:ext>
              </a:extLst>
            </p:cNvPr>
            <p:cNvSpPr/>
            <p:nvPr/>
          </p:nvSpPr>
          <p:spPr>
            <a:xfrm>
              <a:off x="6343657" y="1928435"/>
              <a:ext cx="17145" cy="219710"/>
            </a:xfrm>
            <a:custGeom>
              <a:avLst/>
              <a:gdLst/>
              <a:ahLst/>
              <a:cxnLst/>
              <a:rect l="l" t="t" r="r" b="b"/>
              <a:pathLst>
                <a:path w="17145" h="219710">
                  <a:moveTo>
                    <a:pt x="9524" y="0"/>
                  </a:moveTo>
                  <a:lnTo>
                    <a:pt x="4542" y="2962"/>
                  </a:lnTo>
                  <a:lnTo>
                    <a:pt x="3027" y="8985"/>
                  </a:lnTo>
                  <a:lnTo>
                    <a:pt x="4329" y="15712"/>
                  </a:lnTo>
                  <a:lnTo>
                    <a:pt x="7797" y="20789"/>
                  </a:lnTo>
                  <a:lnTo>
                    <a:pt x="6091" y="48339"/>
                  </a:lnTo>
                  <a:lnTo>
                    <a:pt x="1055" y="103437"/>
                  </a:lnTo>
                  <a:lnTo>
                    <a:pt x="0" y="130822"/>
                  </a:lnTo>
                  <a:lnTo>
                    <a:pt x="2882" y="130822"/>
                  </a:lnTo>
                  <a:lnTo>
                    <a:pt x="2882" y="132854"/>
                  </a:lnTo>
                  <a:lnTo>
                    <a:pt x="4902" y="132854"/>
                  </a:lnTo>
                  <a:lnTo>
                    <a:pt x="8369" y="114947"/>
                  </a:lnTo>
                  <a:lnTo>
                    <a:pt x="8479" y="134799"/>
                  </a:lnTo>
                  <a:lnTo>
                    <a:pt x="6853" y="155087"/>
                  </a:lnTo>
                  <a:lnTo>
                    <a:pt x="2298" y="195237"/>
                  </a:lnTo>
                  <a:lnTo>
                    <a:pt x="2298" y="203327"/>
                  </a:lnTo>
                  <a:lnTo>
                    <a:pt x="2882" y="219494"/>
                  </a:lnTo>
                  <a:lnTo>
                    <a:pt x="4902" y="219494"/>
                  </a:lnTo>
                  <a:lnTo>
                    <a:pt x="5192" y="215625"/>
                  </a:lnTo>
                  <a:lnTo>
                    <a:pt x="6132" y="210215"/>
                  </a:lnTo>
                  <a:lnTo>
                    <a:pt x="12992" y="179933"/>
                  </a:lnTo>
                  <a:lnTo>
                    <a:pt x="16751" y="151041"/>
                  </a:lnTo>
                  <a:lnTo>
                    <a:pt x="17108" y="126282"/>
                  </a:lnTo>
                  <a:lnTo>
                    <a:pt x="15852" y="113439"/>
                  </a:lnTo>
                  <a:lnTo>
                    <a:pt x="11836" y="102819"/>
                  </a:lnTo>
                  <a:lnTo>
                    <a:pt x="12896" y="77002"/>
                  </a:lnTo>
                  <a:lnTo>
                    <a:pt x="14471" y="50971"/>
                  </a:lnTo>
                  <a:lnTo>
                    <a:pt x="14150" y="25159"/>
                  </a:lnTo>
                  <a:lnTo>
                    <a:pt x="9524" y="0"/>
                  </a:lnTo>
                  <a:close/>
                </a:path>
              </a:pathLst>
            </a:custGeom>
            <a:solidFill>
              <a:srgbClr val="6E2522"/>
            </a:solidFill>
          </p:spPr>
          <p:txBody>
            <a:bodyPr wrap="square" lIns="0" tIns="0" rIns="0" bIns="0" rtlCol="0"/>
            <a:lstStyle/>
            <a:p>
              <a:endParaRPr/>
            </a:p>
          </p:txBody>
        </p:sp>
        <p:sp>
          <p:nvSpPr>
            <p:cNvPr id="2613" name="object 2616">
              <a:extLst>
                <a:ext uri="{FF2B5EF4-FFF2-40B4-BE49-F238E27FC236}">
                  <a16:creationId xmlns:a16="http://schemas.microsoft.com/office/drawing/2014/main" id="{D7634E7F-BA95-7D9C-249C-85EA50036078}"/>
                </a:ext>
              </a:extLst>
            </p:cNvPr>
            <p:cNvSpPr/>
            <p:nvPr/>
          </p:nvSpPr>
          <p:spPr>
            <a:xfrm>
              <a:off x="6167476" y="2145046"/>
              <a:ext cx="2540" cy="1905"/>
            </a:xfrm>
            <a:custGeom>
              <a:avLst/>
              <a:gdLst/>
              <a:ahLst/>
              <a:cxnLst/>
              <a:rect l="l" t="t" r="r" b="b"/>
              <a:pathLst>
                <a:path w="2539" h="1905">
                  <a:moveTo>
                    <a:pt x="2019" y="0"/>
                  </a:moveTo>
                  <a:lnTo>
                    <a:pt x="1155" y="0"/>
                  </a:lnTo>
                  <a:lnTo>
                    <a:pt x="571" y="279"/>
                  </a:lnTo>
                  <a:lnTo>
                    <a:pt x="0" y="571"/>
                  </a:lnTo>
                  <a:lnTo>
                    <a:pt x="279" y="863"/>
                  </a:lnTo>
                  <a:lnTo>
                    <a:pt x="571" y="1142"/>
                  </a:lnTo>
                  <a:lnTo>
                    <a:pt x="863" y="1727"/>
                  </a:lnTo>
                  <a:lnTo>
                    <a:pt x="1155" y="1142"/>
                  </a:lnTo>
                  <a:lnTo>
                    <a:pt x="1435" y="571"/>
                  </a:lnTo>
                  <a:lnTo>
                    <a:pt x="2019" y="0"/>
                  </a:lnTo>
                  <a:close/>
                </a:path>
              </a:pathLst>
            </a:custGeom>
            <a:solidFill>
              <a:srgbClr val="707476"/>
            </a:solidFill>
          </p:spPr>
          <p:txBody>
            <a:bodyPr wrap="square" lIns="0" tIns="0" rIns="0" bIns="0" rtlCol="0"/>
            <a:lstStyle/>
            <a:p>
              <a:endParaRPr/>
            </a:p>
          </p:txBody>
        </p:sp>
        <p:sp>
          <p:nvSpPr>
            <p:cNvPr id="2614" name="object 2617">
              <a:extLst>
                <a:ext uri="{FF2B5EF4-FFF2-40B4-BE49-F238E27FC236}">
                  <a16:creationId xmlns:a16="http://schemas.microsoft.com/office/drawing/2014/main" id="{A0AF6AFF-6BE9-20C9-7AD5-F55F6DAACCA3}"/>
                </a:ext>
              </a:extLst>
            </p:cNvPr>
            <p:cNvSpPr/>
            <p:nvPr/>
          </p:nvSpPr>
          <p:spPr>
            <a:xfrm>
              <a:off x="6264842" y="2113271"/>
              <a:ext cx="3175" cy="33655"/>
            </a:xfrm>
            <a:custGeom>
              <a:avLst/>
              <a:gdLst/>
              <a:ahLst/>
              <a:cxnLst/>
              <a:rect l="l" t="t" r="r" b="b"/>
              <a:pathLst>
                <a:path w="3175" h="33655">
                  <a:moveTo>
                    <a:pt x="2849" y="0"/>
                  </a:moveTo>
                  <a:lnTo>
                    <a:pt x="356" y="4463"/>
                  </a:lnTo>
                  <a:lnTo>
                    <a:pt x="0" y="14693"/>
                  </a:lnTo>
                  <a:lnTo>
                    <a:pt x="779" y="25953"/>
                  </a:lnTo>
                  <a:lnTo>
                    <a:pt x="1693" y="33502"/>
                  </a:lnTo>
                  <a:lnTo>
                    <a:pt x="2849" y="33502"/>
                  </a:lnTo>
                  <a:lnTo>
                    <a:pt x="2849" y="0"/>
                  </a:lnTo>
                  <a:close/>
                </a:path>
              </a:pathLst>
            </a:custGeom>
            <a:solidFill>
              <a:srgbClr val="E2BEB2"/>
            </a:solidFill>
          </p:spPr>
          <p:txBody>
            <a:bodyPr wrap="square" lIns="0" tIns="0" rIns="0" bIns="0" rtlCol="0"/>
            <a:lstStyle/>
            <a:p>
              <a:endParaRPr/>
            </a:p>
          </p:txBody>
        </p:sp>
        <p:sp>
          <p:nvSpPr>
            <p:cNvPr id="2615" name="object 2618">
              <a:extLst>
                <a:ext uri="{FF2B5EF4-FFF2-40B4-BE49-F238E27FC236}">
                  <a16:creationId xmlns:a16="http://schemas.microsoft.com/office/drawing/2014/main" id="{AAC1D17A-FEB9-E3BD-7BE7-75E0E00FFF2D}"/>
                </a:ext>
              </a:extLst>
            </p:cNvPr>
            <p:cNvSpPr/>
            <p:nvPr/>
          </p:nvSpPr>
          <p:spPr>
            <a:xfrm>
              <a:off x="6318522" y="2111540"/>
              <a:ext cx="6985" cy="34925"/>
            </a:xfrm>
            <a:custGeom>
              <a:avLst/>
              <a:gdLst/>
              <a:ahLst/>
              <a:cxnLst/>
              <a:rect l="l" t="t" r="r" b="b"/>
              <a:pathLst>
                <a:path w="6985" h="34925">
                  <a:moveTo>
                    <a:pt x="3759" y="0"/>
                  </a:moveTo>
                  <a:lnTo>
                    <a:pt x="2723" y="8496"/>
                  </a:lnTo>
                  <a:lnTo>
                    <a:pt x="1770" y="17073"/>
                  </a:lnTo>
                  <a:lnTo>
                    <a:pt x="0" y="34366"/>
                  </a:lnTo>
                  <a:lnTo>
                    <a:pt x="3185" y="27441"/>
                  </a:lnTo>
                  <a:lnTo>
                    <a:pt x="4910" y="18589"/>
                  </a:lnTo>
                  <a:lnTo>
                    <a:pt x="5770" y="9466"/>
                  </a:lnTo>
                  <a:lnTo>
                    <a:pt x="6362" y="1727"/>
                  </a:lnTo>
                  <a:lnTo>
                    <a:pt x="3759" y="0"/>
                  </a:lnTo>
                  <a:close/>
                </a:path>
              </a:pathLst>
            </a:custGeom>
            <a:solidFill>
              <a:srgbClr val="C56853"/>
            </a:solidFill>
          </p:spPr>
          <p:txBody>
            <a:bodyPr wrap="square" lIns="0" tIns="0" rIns="0" bIns="0" rtlCol="0"/>
            <a:lstStyle/>
            <a:p>
              <a:endParaRPr/>
            </a:p>
          </p:txBody>
        </p:sp>
        <p:sp>
          <p:nvSpPr>
            <p:cNvPr id="2616" name="object 2619">
              <a:extLst>
                <a:ext uri="{FF2B5EF4-FFF2-40B4-BE49-F238E27FC236}">
                  <a16:creationId xmlns:a16="http://schemas.microsoft.com/office/drawing/2014/main" id="{49D08FD1-77C6-FF14-C0DC-6DDDD10343C5}"/>
                </a:ext>
              </a:extLst>
            </p:cNvPr>
            <p:cNvSpPr/>
            <p:nvPr/>
          </p:nvSpPr>
          <p:spPr>
            <a:xfrm>
              <a:off x="6007179" y="1134239"/>
              <a:ext cx="422275" cy="1009650"/>
            </a:xfrm>
            <a:custGeom>
              <a:avLst/>
              <a:gdLst/>
              <a:ahLst/>
              <a:cxnLst/>
              <a:rect l="l" t="t" r="r" b="b"/>
              <a:pathLst>
                <a:path w="422275" h="1009650">
                  <a:moveTo>
                    <a:pt x="165117" y="1007109"/>
                  </a:moveTo>
                  <a:lnTo>
                    <a:pt x="163766" y="1007109"/>
                  </a:lnTo>
                  <a:lnTo>
                    <a:pt x="163474" y="1009649"/>
                  </a:lnTo>
                  <a:lnTo>
                    <a:pt x="165201" y="1009649"/>
                  </a:lnTo>
                  <a:lnTo>
                    <a:pt x="165117" y="1007109"/>
                  </a:lnTo>
                  <a:close/>
                </a:path>
                <a:path w="422275" h="1009650">
                  <a:moveTo>
                    <a:pt x="127076" y="632459"/>
                  </a:moveTo>
                  <a:lnTo>
                    <a:pt x="127076" y="638809"/>
                  </a:lnTo>
                  <a:lnTo>
                    <a:pt x="127660" y="640079"/>
                  </a:lnTo>
                  <a:lnTo>
                    <a:pt x="127660" y="642619"/>
                  </a:lnTo>
                  <a:lnTo>
                    <a:pt x="127952" y="642619"/>
                  </a:lnTo>
                  <a:lnTo>
                    <a:pt x="127952" y="646429"/>
                  </a:lnTo>
                  <a:lnTo>
                    <a:pt x="128524" y="647699"/>
                  </a:lnTo>
                  <a:lnTo>
                    <a:pt x="128524" y="648969"/>
                  </a:lnTo>
                  <a:lnTo>
                    <a:pt x="129108" y="650239"/>
                  </a:lnTo>
                  <a:lnTo>
                    <a:pt x="129108" y="654049"/>
                  </a:lnTo>
                  <a:lnTo>
                    <a:pt x="129387" y="655319"/>
                  </a:lnTo>
                  <a:lnTo>
                    <a:pt x="130543" y="657859"/>
                  </a:lnTo>
                  <a:lnTo>
                    <a:pt x="130543" y="660399"/>
                  </a:lnTo>
                  <a:lnTo>
                    <a:pt x="130835" y="661669"/>
                  </a:lnTo>
                  <a:lnTo>
                    <a:pt x="131406" y="665479"/>
                  </a:lnTo>
                  <a:lnTo>
                    <a:pt x="131406" y="669289"/>
                  </a:lnTo>
                  <a:lnTo>
                    <a:pt x="131991" y="673099"/>
                  </a:lnTo>
                  <a:lnTo>
                    <a:pt x="131991" y="674369"/>
                  </a:lnTo>
                  <a:lnTo>
                    <a:pt x="132283" y="675639"/>
                  </a:lnTo>
                  <a:lnTo>
                    <a:pt x="133438" y="678179"/>
                  </a:lnTo>
                  <a:lnTo>
                    <a:pt x="133438" y="683259"/>
                  </a:lnTo>
                  <a:lnTo>
                    <a:pt x="133718" y="684529"/>
                  </a:lnTo>
                  <a:lnTo>
                    <a:pt x="133718" y="685799"/>
                  </a:lnTo>
                  <a:lnTo>
                    <a:pt x="134010" y="687069"/>
                  </a:lnTo>
                  <a:lnTo>
                    <a:pt x="134302" y="687069"/>
                  </a:lnTo>
                  <a:lnTo>
                    <a:pt x="135166" y="690879"/>
                  </a:lnTo>
                  <a:lnTo>
                    <a:pt x="135166" y="693419"/>
                  </a:lnTo>
                  <a:lnTo>
                    <a:pt x="135750" y="695959"/>
                  </a:lnTo>
                  <a:lnTo>
                    <a:pt x="135750" y="698499"/>
                  </a:lnTo>
                  <a:lnTo>
                    <a:pt x="136613" y="702309"/>
                  </a:lnTo>
                  <a:lnTo>
                    <a:pt x="136613" y="703579"/>
                  </a:lnTo>
                  <a:lnTo>
                    <a:pt x="137185" y="706119"/>
                  </a:lnTo>
                  <a:lnTo>
                    <a:pt x="137185" y="707389"/>
                  </a:lnTo>
                  <a:lnTo>
                    <a:pt x="137769" y="709929"/>
                  </a:lnTo>
                  <a:lnTo>
                    <a:pt x="137769" y="712469"/>
                  </a:lnTo>
                  <a:lnTo>
                    <a:pt x="138633" y="713739"/>
                  </a:lnTo>
                  <a:lnTo>
                    <a:pt x="138633" y="715009"/>
                  </a:lnTo>
                  <a:lnTo>
                    <a:pt x="139217" y="717549"/>
                  </a:lnTo>
                  <a:lnTo>
                    <a:pt x="138633" y="720089"/>
                  </a:lnTo>
                  <a:lnTo>
                    <a:pt x="138633" y="721359"/>
                  </a:lnTo>
                  <a:lnTo>
                    <a:pt x="138925" y="722629"/>
                  </a:lnTo>
                  <a:lnTo>
                    <a:pt x="139496" y="722629"/>
                  </a:lnTo>
                  <a:lnTo>
                    <a:pt x="140081" y="723899"/>
                  </a:lnTo>
                  <a:lnTo>
                    <a:pt x="139496" y="726439"/>
                  </a:lnTo>
                  <a:lnTo>
                    <a:pt x="139496" y="730249"/>
                  </a:lnTo>
                  <a:lnTo>
                    <a:pt x="140652" y="730249"/>
                  </a:lnTo>
                  <a:lnTo>
                    <a:pt x="140652" y="737869"/>
                  </a:lnTo>
                  <a:lnTo>
                    <a:pt x="141516" y="739139"/>
                  </a:lnTo>
                  <a:lnTo>
                    <a:pt x="141516" y="740409"/>
                  </a:lnTo>
                  <a:lnTo>
                    <a:pt x="142100" y="742949"/>
                  </a:lnTo>
                  <a:lnTo>
                    <a:pt x="142100" y="749299"/>
                  </a:lnTo>
                  <a:lnTo>
                    <a:pt x="142392" y="751839"/>
                  </a:lnTo>
                  <a:lnTo>
                    <a:pt x="142963" y="754379"/>
                  </a:lnTo>
                  <a:lnTo>
                    <a:pt x="143548" y="755649"/>
                  </a:lnTo>
                  <a:lnTo>
                    <a:pt x="143548" y="758189"/>
                  </a:lnTo>
                  <a:lnTo>
                    <a:pt x="143827" y="760729"/>
                  </a:lnTo>
                  <a:lnTo>
                    <a:pt x="143827" y="764539"/>
                  </a:lnTo>
                  <a:lnTo>
                    <a:pt x="144411" y="767079"/>
                  </a:lnTo>
                  <a:lnTo>
                    <a:pt x="144411" y="770889"/>
                  </a:lnTo>
                  <a:lnTo>
                    <a:pt x="144983" y="773429"/>
                  </a:lnTo>
                  <a:lnTo>
                    <a:pt x="144983" y="774699"/>
                  </a:lnTo>
                  <a:lnTo>
                    <a:pt x="145859" y="782319"/>
                  </a:lnTo>
                  <a:lnTo>
                    <a:pt x="145275" y="784859"/>
                  </a:lnTo>
                  <a:lnTo>
                    <a:pt x="145275" y="789939"/>
                  </a:lnTo>
                  <a:lnTo>
                    <a:pt x="145567" y="789939"/>
                  </a:lnTo>
                  <a:lnTo>
                    <a:pt x="145859" y="791209"/>
                  </a:lnTo>
                  <a:lnTo>
                    <a:pt x="146723" y="798829"/>
                  </a:lnTo>
                  <a:lnTo>
                    <a:pt x="146431" y="800099"/>
                  </a:lnTo>
                  <a:lnTo>
                    <a:pt x="146431" y="803909"/>
                  </a:lnTo>
                  <a:lnTo>
                    <a:pt x="147294" y="806449"/>
                  </a:lnTo>
                  <a:lnTo>
                    <a:pt x="147878" y="807719"/>
                  </a:lnTo>
                  <a:lnTo>
                    <a:pt x="147878" y="829309"/>
                  </a:lnTo>
                  <a:lnTo>
                    <a:pt x="148450" y="830579"/>
                  </a:lnTo>
                  <a:lnTo>
                    <a:pt x="148742" y="831849"/>
                  </a:lnTo>
                  <a:lnTo>
                    <a:pt x="148742" y="847089"/>
                  </a:lnTo>
                  <a:lnTo>
                    <a:pt x="149606" y="850899"/>
                  </a:lnTo>
                  <a:lnTo>
                    <a:pt x="149606" y="859789"/>
                  </a:lnTo>
                  <a:lnTo>
                    <a:pt x="150190" y="862329"/>
                  </a:lnTo>
                  <a:lnTo>
                    <a:pt x="150761" y="863599"/>
                  </a:lnTo>
                  <a:lnTo>
                    <a:pt x="150761" y="897889"/>
                  </a:lnTo>
                  <a:lnTo>
                    <a:pt x="151345" y="901699"/>
                  </a:lnTo>
                  <a:lnTo>
                    <a:pt x="151625" y="904239"/>
                  </a:lnTo>
                  <a:lnTo>
                    <a:pt x="151625" y="910589"/>
                  </a:lnTo>
                  <a:lnTo>
                    <a:pt x="152501" y="918209"/>
                  </a:lnTo>
                  <a:lnTo>
                    <a:pt x="152501" y="924559"/>
                  </a:lnTo>
                  <a:lnTo>
                    <a:pt x="152209" y="925829"/>
                  </a:lnTo>
                  <a:lnTo>
                    <a:pt x="152209" y="928369"/>
                  </a:lnTo>
                  <a:lnTo>
                    <a:pt x="152781" y="929639"/>
                  </a:lnTo>
                  <a:lnTo>
                    <a:pt x="153073" y="930909"/>
                  </a:lnTo>
                  <a:lnTo>
                    <a:pt x="153073" y="939799"/>
                  </a:lnTo>
                  <a:lnTo>
                    <a:pt x="153365" y="941069"/>
                  </a:lnTo>
                  <a:lnTo>
                    <a:pt x="154520" y="943609"/>
                  </a:lnTo>
                  <a:lnTo>
                    <a:pt x="154520" y="952499"/>
                  </a:lnTo>
                  <a:lnTo>
                    <a:pt x="154813" y="953769"/>
                  </a:lnTo>
                  <a:lnTo>
                    <a:pt x="155384" y="957579"/>
                  </a:lnTo>
                  <a:lnTo>
                    <a:pt x="160578" y="1008379"/>
                  </a:lnTo>
                  <a:lnTo>
                    <a:pt x="163766" y="1007109"/>
                  </a:lnTo>
                  <a:lnTo>
                    <a:pt x="165117" y="1007109"/>
                  </a:lnTo>
                  <a:lnTo>
                    <a:pt x="164820" y="998219"/>
                  </a:lnTo>
                  <a:lnTo>
                    <a:pt x="164518" y="985519"/>
                  </a:lnTo>
                  <a:lnTo>
                    <a:pt x="164045" y="961389"/>
                  </a:lnTo>
                  <a:lnTo>
                    <a:pt x="164045" y="955039"/>
                  </a:lnTo>
                  <a:lnTo>
                    <a:pt x="163182" y="951229"/>
                  </a:lnTo>
                  <a:lnTo>
                    <a:pt x="163182" y="943609"/>
                  </a:lnTo>
                  <a:lnTo>
                    <a:pt x="162318" y="939799"/>
                  </a:lnTo>
                  <a:lnTo>
                    <a:pt x="162318" y="933449"/>
                  </a:lnTo>
                  <a:lnTo>
                    <a:pt x="161734" y="932179"/>
                  </a:lnTo>
                  <a:lnTo>
                    <a:pt x="161163" y="929639"/>
                  </a:lnTo>
                  <a:lnTo>
                    <a:pt x="161163" y="923289"/>
                  </a:lnTo>
                  <a:lnTo>
                    <a:pt x="160299" y="919479"/>
                  </a:lnTo>
                  <a:lnTo>
                    <a:pt x="160299" y="909319"/>
                  </a:lnTo>
                  <a:lnTo>
                    <a:pt x="159715" y="904239"/>
                  </a:lnTo>
                  <a:lnTo>
                    <a:pt x="159423" y="902969"/>
                  </a:lnTo>
                  <a:lnTo>
                    <a:pt x="159423" y="897889"/>
                  </a:lnTo>
                  <a:lnTo>
                    <a:pt x="158267" y="895349"/>
                  </a:lnTo>
                  <a:lnTo>
                    <a:pt x="158267" y="878839"/>
                  </a:lnTo>
                  <a:lnTo>
                    <a:pt x="157403" y="878839"/>
                  </a:lnTo>
                  <a:lnTo>
                    <a:pt x="157403" y="875029"/>
                  </a:lnTo>
                  <a:lnTo>
                    <a:pt x="158267" y="875029"/>
                  </a:lnTo>
                  <a:lnTo>
                    <a:pt x="158267" y="873759"/>
                  </a:lnTo>
                  <a:lnTo>
                    <a:pt x="157403" y="873759"/>
                  </a:lnTo>
                  <a:lnTo>
                    <a:pt x="157403" y="862329"/>
                  </a:lnTo>
                  <a:lnTo>
                    <a:pt x="158267" y="862329"/>
                  </a:lnTo>
                  <a:lnTo>
                    <a:pt x="158267" y="861059"/>
                  </a:lnTo>
                  <a:lnTo>
                    <a:pt x="157403" y="861059"/>
                  </a:lnTo>
                  <a:lnTo>
                    <a:pt x="157403" y="855979"/>
                  </a:lnTo>
                  <a:lnTo>
                    <a:pt x="158267" y="855979"/>
                  </a:lnTo>
                  <a:lnTo>
                    <a:pt x="158174" y="850899"/>
                  </a:lnTo>
                  <a:lnTo>
                    <a:pt x="157904" y="847089"/>
                  </a:lnTo>
                  <a:lnTo>
                    <a:pt x="157403" y="839469"/>
                  </a:lnTo>
                  <a:lnTo>
                    <a:pt x="157403" y="803909"/>
                  </a:lnTo>
                  <a:lnTo>
                    <a:pt x="156540" y="796289"/>
                  </a:lnTo>
                  <a:lnTo>
                    <a:pt x="156540" y="792479"/>
                  </a:lnTo>
                  <a:lnTo>
                    <a:pt x="155968" y="789939"/>
                  </a:lnTo>
                  <a:lnTo>
                    <a:pt x="155384" y="786129"/>
                  </a:lnTo>
                  <a:lnTo>
                    <a:pt x="155384" y="777239"/>
                  </a:lnTo>
                  <a:lnTo>
                    <a:pt x="155092" y="775969"/>
                  </a:lnTo>
                  <a:lnTo>
                    <a:pt x="154520" y="772159"/>
                  </a:lnTo>
                  <a:lnTo>
                    <a:pt x="154520" y="765809"/>
                  </a:lnTo>
                  <a:lnTo>
                    <a:pt x="153936" y="761999"/>
                  </a:lnTo>
                  <a:lnTo>
                    <a:pt x="153657" y="760729"/>
                  </a:lnTo>
                  <a:lnTo>
                    <a:pt x="153657" y="753109"/>
                  </a:lnTo>
                  <a:lnTo>
                    <a:pt x="152501" y="753109"/>
                  </a:lnTo>
                  <a:lnTo>
                    <a:pt x="152501" y="750569"/>
                  </a:lnTo>
                  <a:lnTo>
                    <a:pt x="153657" y="750569"/>
                  </a:lnTo>
                  <a:lnTo>
                    <a:pt x="153657" y="749299"/>
                  </a:lnTo>
                  <a:lnTo>
                    <a:pt x="153073" y="746759"/>
                  </a:lnTo>
                  <a:lnTo>
                    <a:pt x="152615" y="741679"/>
                  </a:lnTo>
                  <a:lnTo>
                    <a:pt x="152501" y="736599"/>
                  </a:lnTo>
                  <a:lnTo>
                    <a:pt x="151625" y="728979"/>
                  </a:lnTo>
                  <a:lnTo>
                    <a:pt x="151625" y="727709"/>
                  </a:lnTo>
                  <a:lnTo>
                    <a:pt x="150761" y="720089"/>
                  </a:lnTo>
                  <a:lnTo>
                    <a:pt x="150190" y="717549"/>
                  </a:lnTo>
                  <a:lnTo>
                    <a:pt x="149606" y="713739"/>
                  </a:lnTo>
                  <a:lnTo>
                    <a:pt x="149606" y="709929"/>
                  </a:lnTo>
                  <a:lnTo>
                    <a:pt x="149034" y="706119"/>
                  </a:lnTo>
                  <a:lnTo>
                    <a:pt x="148742" y="703579"/>
                  </a:lnTo>
                  <a:lnTo>
                    <a:pt x="148742" y="702309"/>
                  </a:lnTo>
                  <a:lnTo>
                    <a:pt x="148158" y="698499"/>
                  </a:lnTo>
                  <a:lnTo>
                    <a:pt x="147878" y="697229"/>
                  </a:lnTo>
                  <a:lnTo>
                    <a:pt x="147878" y="695959"/>
                  </a:lnTo>
                  <a:lnTo>
                    <a:pt x="147294" y="693419"/>
                  </a:lnTo>
                  <a:lnTo>
                    <a:pt x="146723" y="688339"/>
                  </a:lnTo>
                  <a:lnTo>
                    <a:pt x="145042" y="678179"/>
                  </a:lnTo>
                  <a:lnTo>
                    <a:pt x="137185" y="678179"/>
                  </a:lnTo>
                  <a:lnTo>
                    <a:pt x="133371" y="670559"/>
                  </a:lnTo>
                  <a:lnTo>
                    <a:pt x="130506" y="656589"/>
                  </a:lnTo>
                  <a:lnTo>
                    <a:pt x="128453" y="642619"/>
                  </a:lnTo>
                  <a:lnTo>
                    <a:pt x="127076" y="632459"/>
                  </a:lnTo>
                  <a:close/>
                </a:path>
                <a:path w="422275" h="1009650">
                  <a:moveTo>
                    <a:pt x="400011" y="424179"/>
                  </a:moveTo>
                  <a:lnTo>
                    <a:pt x="375423" y="424179"/>
                  </a:lnTo>
                  <a:lnTo>
                    <a:pt x="386340" y="426719"/>
                  </a:lnTo>
                  <a:lnTo>
                    <a:pt x="393661" y="431799"/>
                  </a:lnTo>
                  <a:lnTo>
                    <a:pt x="395109" y="431799"/>
                  </a:lnTo>
                  <a:lnTo>
                    <a:pt x="397129" y="433069"/>
                  </a:lnTo>
                  <a:lnTo>
                    <a:pt x="398564" y="434339"/>
                  </a:lnTo>
                  <a:lnTo>
                    <a:pt x="398856" y="435609"/>
                  </a:lnTo>
                  <a:lnTo>
                    <a:pt x="400011" y="438149"/>
                  </a:lnTo>
                  <a:lnTo>
                    <a:pt x="400875" y="438149"/>
                  </a:lnTo>
                  <a:lnTo>
                    <a:pt x="400875" y="443229"/>
                  </a:lnTo>
                  <a:lnTo>
                    <a:pt x="400011" y="443229"/>
                  </a:lnTo>
                  <a:lnTo>
                    <a:pt x="399719" y="444499"/>
                  </a:lnTo>
                  <a:lnTo>
                    <a:pt x="399148" y="448309"/>
                  </a:lnTo>
                  <a:lnTo>
                    <a:pt x="398564" y="450849"/>
                  </a:lnTo>
                  <a:lnTo>
                    <a:pt x="397129" y="453389"/>
                  </a:lnTo>
                  <a:lnTo>
                    <a:pt x="397979" y="453389"/>
                  </a:lnTo>
                  <a:lnTo>
                    <a:pt x="397979" y="461009"/>
                  </a:lnTo>
                  <a:lnTo>
                    <a:pt x="393941" y="462279"/>
                  </a:lnTo>
                  <a:lnTo>
                    <a:pt x="393369" y="462279"/>
                  </a:lnTo>
                  <a:lnTo>
                    <a:pt x="391350" y="466089"/>
                  </a:lnTo>
                  <a:lnTo>
                    <a:pt x="391350" y="467359"/>
                  </a:lnTo>
                  <a:lnTo>
                    <a:pt x="392785" y="473709"/>
                  </a:lnTo>
                  <a:lnTo>
                    <a:pt x="393369" y="473709"/>
                  </a:lnTo>
                  <a:lnTo>
                    <a:pt x="394233" y="477519"/>
                  </a:lnTo>
                  <a:lnTo>
                    <a:pt x="395681" y="478789"/>
                  </a:lnTo>
                  <a:lnTo>
                    <a:pt x="400875" y="496569"/>
                  </a:lnTo>
                  <a:lnTo>
                    <a:pt x="401459" y="499109"/>
                  </a:lnTo>
                  <a:lnTo>
                    <a:pt x="402031" y="500379"/>
                  </a:lnTo>
                  <a:lnTo>
                    <a:pt x="403758" y="501649"/>
                  </a:lnTo>
                  <a:lnTo>
                    <a:pt x="405790" y="501649"/>
                  </a:lnTo>
                  <a:lnTo>
                    <a:pt x="407809" y="502919"/>
                  </a:lnTo>
                  <a:lnTo>
                    <a:pt x="407809" y="509269"/>
                  </a:lnTo>
                  <a:lnTo>
                    <a:pt x="407225" y="514349"/>
                  </a:lnTo>
                  <a:lnTo>
                    <a:pt x="405790" y="520699"/>
                  </a:lnTo>
                  <a:lnTo>
                    <a:pt x="403758" y="520699"/>
                  </a:lnTo>
                  <a:lnTo>
                    <a:pt x="400875" y="524509"/>
                  </a:lnTo>
                  <a:lnTo>
                    <a:pt x="398564" y="530859"/>
                  </a:lnTo>
                  <a:lnTo>
                    <a:pt x="394233" y="533399"/>
                  </a:lnTo>
                  <a:lnTo>
                    <a:pt x="394233" y="535939"/>
                  </a:lnTo>
                  <a:lnTo>
                    <a:pt x="387591" y="535939"/>
                  </a:lnTo>
                  <a:lnTo>
                    <a:pt x="386435" y="554989"/>
                  </a:lnTo>
                  <a:lnTo>
                    <a:pt x="385572" y="558799"/>
                  </a:lnTo>
                  <a:lnTo>
                    <a:pt x="379298" y="561339"/>
                  </a:lnTo>
                  <a:lnTo>
                    <a:pt x="376761" y="567689"/>
                  </a:lnTo>
                  <a:lnTo>
                    <a:pt x="377038" y="575309"/>
                  </a:lnTo>
                  <a:lnTo>
                    <a:pt x="379209" y="581659"/>
                  </a:lnTo>
                  <a:lnTo>
                    <a:pt x="379907" y="594359"/>
                  </a:lnTo>
                  <a:lnTo>
                    <a:pt x="380228" y="599439"/>
                  </a:lnTo>
                  <a:lnTo>
                    <a:pt x="380923" y="604519"/>
                  </a:lnTo>
                  <a:lnTo>
                    <a:pt x="382104" y="609599"/>
                  </a:lnTo>
                  <a:lnTo>
                    <a:pt x="382141" y="650239"/>
                  </a:lnTo>
                  <a:lnTo>
                    <a:pt x="382474" y="676909"/>
                  </a:lnTo>
                  <a:lnTo>
                    <a:pt x="382601" y="683259"/>
                  </a:lnTo>
                  <a:lnTo>
                    <a:pt x="384296" y="717549"/>
                  </a:lnTo>
                  <a:lnTo>
                    <a:pt x="388162" y="753109"/>
                  </a:lnTo>
                  <a:lnTo>
                    <a:pt x="391936" y="741679"/>
                  </a:lnTo>
                  <a:lnTo>
                    <a:pt x="390155" y="720089"/>
                  </a:lnTo>
                  <a:lnTo>
                    <a:pt x="387885" y="698499"/>
                  </a:lnTo>
                  <a:lnTo>
                    <a:pt x="390194" y="685799"/>
                  </a:lnTo>
                  <a:lnTo>
                    <a:pt x="388454" y="684529"/>
                  </a:lnTo>
                  <a:lnTo>
                    <a:pt x="390474" y="684529"/>
                  </a:lnTo>
                  <a:lnTo>
                    <a:pt x="390194" y="683259"/>
                  </a:lnTo>
                  <a:lnTo>
                    <a:pt x="389610" y="681989"/>
                  </a:lnTo>
                  <a:lnTo>
                    <a:pt x="391350" y="680719"/>
                  </a:lnTo>
                  <a:lnTo>
                    <a:pt x="392214" y="661669"/>
                  </a:lnTo>
                  <a:lnTo>
                    <a:pt x="392214" y="660399"/>
                  </a:lnTo>
                  <a:lnTo>
                    <a:pt x="392785" y="657859"/>
                  </a:lnTo>
                  <a:lnTo>
                    <a:pt x="392785" y="652779"/>
                  </a:lnTo>
                  <a:lnTo>
                    <a:pt x="393077" y="651509"/>
                  </a:lnTo>
                  <a:lnTo>
                    <a:pt x="393369" y="648969"/>
                  </a:lnTo>
                  <a:lnTo>
                    <a:pt x="393369" y="604519"/>
                  </a:lnTo>
                  <a:lnTo>
                    <a:pt x="393941" y="600709"/>
                  </a:lnTo>
                  <a:lnTo>
                    <a:pt x="394233" y="598169"/>
                  </a:lnTo>
                  <a:lnTo>
                    <a:pt x="394525" y="596899"/>
                  </a:lnTo>
                  <a:lnTo>
                    <a:pt x="394817" y="596899"/>
                  </a:lnTo>
                  <a:lnTo>
                    <a:pt x="394817" y="588009"/>
                  </a:lnTo>
                  <a:lnTo>
                    <a:pt x="395681" y="588009"/>
                  </a:lnTo>
                  <a:lnTo>
                    <a:pt x="395681" y="582929"/>
                  </a:lnTo>
                  <a:lnTo>
                    <a:pt x="396544" y="582929"/>
                  </a:lnTo>
                  <a:lnTo>
                    <a:pt x="401167" y="568959"/>
                  </a:lnTo>
                  <a:lnTo>
                    <a:pt x="403758" y="561339"/>
                  </a:lnTo>
                  <a:lnTo>
                    <a:pt x="406069" y="553719"/>
                  </a:lnTo>
                  <a:lnTo>
                    <a:pt x="407225" y="551179"/>
                  </a:lnTo>
                  <a:lnTo>
                    <a:pt x="414093" y="534669"/>
                  </a:lnTo>
                  <a:lnTo>
                    <a:pt x="417737" y="527049"/>
                  </a:lnTo>
                  <a:lnTo>
                    <a:pt x="419377" y="523239"/>
                  </a:lnTo>
                  <a:lnTo>
                    <a:pt x="420230" y="523239"/>
                  </a:lnTo>
                  <a:lnTo>
                    <a:pt x="420509" y="521969"/>
                  </a:lnTo>
                  <a:lnTo>
                    <a:pt x="421665" y="519429"/>
                  </a:lnTo>
                  <a:lnTo>
                    <a:pt x="421665" y="515619"/>
                  </a:lnTo>
                  <a:lnTo>
                    <a:pt x="422249" y="513079"/>
                  </a:lnTo>
                  <a:lnTo>
                    <a:pt x="422249" y="501649"/>
                  </a:lnTo>
                  <a:lnTo>
                    <a:pt x="421665" y="499109"/>
                  </a:lnTo>
                  <a:lnTo>
                    <a:pt x="421093" y="497839"/>
                  </a:lnTo>
                  <a:lnTo>
                    <a:pt x="421093" y="491489"/>
                  </a:lnTo>
                  <a:lnTo>
                    <a:pt x="420509" y="487679"/>
                  </a:lnTo>
                  <a:lnTo>
                    <a:pt x="420230" y="486409"/>
                  </a:lnTo>
                  <a:lnTo>
                    <a:pt x="420230" y="483869"/>
                  </a:lnTo>
                  <a:lnTo>
                    <a:pt x="419366" y="483869"/>
                  </a:lnTo>
                  <a:lnTo>
                    <a:pt x="419646" y="480059"/>
                  </a:lnTo>
                  <a:lnTo>
                    <a:pt x="416763" y="471169"/>
                  </a:lnTo>
                  <a:lnTo>
                    <a:pt x="414451" y="463549"/>
                  </a:lnTo>
                  <a:lnTo>
                    <a:pt x="413588" y="461009"/>
                  </a:lnTo>
                  <a:lnTo>
                    <a:pt x="413016" y="459739"/>
                  </a:lnTo>
                  <a:lnTo>
                    <a:pt x="412711" y="457199"/>
                  </a:lnTo>
                  <a:lnTo>
                    <a:pt x="411568" y="454659"/>
                  </a:lnTo>
                  <a:lnTo>
                    <a:pt x="411568" y="453389"/>
                  </a:lnTo>
                  <a:lnTo>
                    <a:pt x="410692" y="449579"/>
                  </a:lnTo>
                  <a:lnTo>
                    <a:pt x="410692" y="440689"/>
                  </a:lnTo>
                  <a:lnTo>
                    <a:pt x="410121" y="439419"/>
                  </a:lnTo>
                  <a:lnTo>
                    <a:pt x="410121" y="438149"/>
                  </a:lnTo>
                  <a:lnTo>
                    <a:pt x="409536" y="435609"/>
                  </a:lnTo>
                  <a:lnTo>
                    <a:pt x="409536" y="434339"/>
                  </a:lnTo>
                  <a:lnTo>
                    <a:pt x="407809" y="429259"/>
                  </a:lnTo>
                  <a:lnTo>
                    <a:pt x="401459" y="425449"/>
                  </a:lnTo>
                  <a:lnTo>
                    <a:pt x="400011" y="424179"/>
                  </a:lnTo>
                  <a:close/>
                </a:path>
                <a:path w="422275" h="1009650">
                  <a:moveTo>
                    <a:pt x="114088" y="525779"/>
                  </a:moveTo>
                  <a:lnTo>
                    <a:pt x="110324" y="525779"/>
                  </a:lnTo>
                  <a:lnTo>
                    <a:pt x="111432" y="529589"/>
                  </a:lnTo>
                  <a:lnTo>
                    <a:pt x="116466" y="542289"/>
                  </a:lnTo>
                  <a:lnTo>
                    <a:pt x="121310" y="553719"/>
                  </a:lnTo>
                  <a:lnTo>
                    <a:pt x="128539" y="584199"/>
                  </a:lnTo>
                  <a:lnTo>
                    <a:pt x="133469" y="614679"/>
                  </a:lnTo>
                  <a:lnTo>
                    <a:pt x="136939" y="646429"/>
                  </a:lnTo>
                  <a:lnTo>
                    <a:pt x="139788" y="676909"/>
                  </a:lnTo>
                  <a:lnTo>
                    <a:pt x="137185" y="678179"/>
                  </a:lnTo>
                  <a:lnTo>
                    <a:pt x="145042" y="678179"/>
                  </a:lnTo>
                  <a:lnTo>
                    <a:pt x="144411" y="674369"/>
                  </a:lnTo>
                  <a:lnTo>
                    <a:pt x="144983" y="671829"/>
                  </a:lnTo>
                  <a:lnTo>
                    <a:pt x="144411" y="669289"/>
                  </a:lnTo>
                  <a:lnTo>
                    <a:pt x="143827" y="665479"/>
                  </a:lnTo>
                  <a:lnTo>
                    <a:pt x="143827" y="661669"/>
                  </a:lnTo>
                  <a:lnTo>
                    <a:pt x="142963" y="657859"/>
                  </a:lnTo>
                  <a:lnTo>
                    <a:pt x="142963" y="652779"/>
                  </a:lnTo>
                  <a:lnTo>
                    <a:pt x="142100" y="647699"/>
                  </a:lnTo>
                  <a:lnTo>
                    <a:pt x="140944" y="637539"/>
                  </a:lnTo>
                  <a:lnTo>
                    <a:pt x="140360" y="633729"/>
                  </a:lnTo>
                  <a:lnTo>
                    <a:pt x="139217" y="624839"/>
                  </a:lnTo>
                  <a:lnTo>
                    <a:pt x="138633" y="623569"/>
                  </a:lnTo>
                  <a:lnTo>
                    <a:pt x="138061" y="621029"/>
                  </a:lnTo>
                  <a:lnTo>
                    <a:pt x="138061" y="618489"/>
                  </a:lnTo>
                  <a:lnTo>
                    <a:pt x="137769" y="617219"/>
                  </a:lnTo>
                  <a:lnTo>
                    <a:pt x="137769" y="614679"/>
                  </a:lnTo>
                  <a:lnTo>
                    <a:pt x="137185" y="613409"/>
                  </a:lnTo>
                  <a:lnTo>
                    <a:pt x="137185" y="612139"/>
                  </a:lnTo>
                  <a:lnTo>
                    <a:pt x="136321" y="608329"/>
                  </a:lnTo>
                  <a:lnTo>
                    <a:pt x="136321" y="607059"/>
                  </a:lnTo>
                  <a:lnTo>
                    <a:pt x="135750" y="605789"/>
                  </a:lnTo>
                  <a:lnTo>
                    <a:pt x="135166" y="603249"/>
                  </a:lnTo>
                  <a:lnTo>
                    <a:pt x="135166" y="601979"/>
                  </a:lnTo>
                  <a:lnTo>
                    <a:pt x="134874" y="600709"/>
                  </a:lnTo>
                  <a:lnTo>
                    <a:pt x="134874" y="598169"/>
                  </a:lnTo>
                  <a:lnTo>
                    <a:pt x="134302" y="598169"/>
                  </a:lnTo>
                  <a:lnTo>
                    <a:pt x="133438" y="594359"/>
                  </a:lnTo>
                  <a:lnTo>
                    <a:pt x="133438" y="593089"/>
                  </a:lnTo>
                  <a:lnTo>
                    <a:pt x="132854" y="591819"/>
                  </a:lnTo>
                  <a:lnTo>
                    <a:pt x="131406" y="585469"/>
                  </a:lnTo>
                  <a:lnTo>
                    <a:pt x="131127" y="582929"/>
                  </a:lnTo>
                  <a:lnTo>
                    <a:pt x="130543" y="581659"/>
                  </a:lnTo>
                  <a:lnTo>
                    <a:pt x="130543" y="580389"/>
                  </a:lnTo>
                  <a:lnTo>
                    <a:pt x="129971" y="579119"/>
                  </a:lnTo>
                  <a:lnTo>
                    <a:pt x="127660" y="568959"/>
                  </a:lnTo>
                  <a:lnTo>
                    <a:pt x="127076" y="567689"/>
                  </a:lnTo>
                  <a:lnTo>
                    <a:pt x="124764" y="557529"/>
                  </a:lnTo>
                  <a:lnTo>
                    <a:pt x="123609" y="554989"/>
                  </a:lnTo>
                  <a:lnTo>
                    <a:pt x="121881" y="547369"/>
                  </a:lnTo>
                  <a:lnTo>
                    <a:pt x="117259" y="535939"/>
                  </a:lnTo>
                  <a:lnTo>
                    <a:pt x="116967" y="532129"/>
                  </a:lnTo>
                  <a:lnTo>
                    <a:pt x="114088" y="525779"/>
                  </a:lnTo>
                  <a:close/>
                </a:path>
                <a:path w="422275" h="1009650">
                  <a:moveTo>
                    <a:pt x="106140" y="511809"/>
                  </a:moveTo>
                  <a:lnTo>
                    <a:pt x="98780" y="511809"/>
                  </a:lnTo>
                  <a:lnTo>
                    <a:pt x="100215" y="518159"/>
                  </a:lnTo>
                  <a:lnTo>
                    <a:pt x="100507" y="520699"/>
                  </a:lnTo>
                  <a:lnTo>
                    <a:pt x="103403" y="527049"/>
                  </a:lnTo>
                  <a:lnTo>
                    <a:pt x="104838" y="529589"/>
                  </a:lnTo>
                  <a:lnTo>
                    <a:pt x="108305" y="537209"/>
                  </a:lnTo>
                  <a:lnTo>
                    <a:pt x="106857" y="529589"/>
                  </a:lnTo>
                  <a:lnTo>
                    <a:pt x="107149" y="525779"/>
                  </a:lnTo>
                  <a:lnTo>
                    <a:pt x="114088" y="525779"/>
                  </a:lnTo>
                  <a:lnTo>
                    <a:pt x="113512" y="524509"/>
                  </a:lnTo>
                  <a:lnTo>
                    <a:pt x="112064" y="520699"/>
                  </a:lnTo>
                  <a:lnTo>
                    <a:pt x="110909" y="519429"/>
                  </a:lnTo>
                  <a:lnTo>
                    <a:pt x="110324" y="516889"/>
                  </a:lnTo>
                  <a:lnTo>
                    <a:pt x="109169" y="515619"/>
                  </a:lnTo>
                  <a:lnTo>
                    <a:pt x="108305" y="513079"/>
                  </a:lnTo>
                  <a:lnTo>
                    <a:pt x="106140" y="511809"/>
                  </a:lnTo>
                  <a:close/>
                </a:path>
                <a:path w="422275" h="1009650">
                  <a:moveTo>
                    <a:pt x="291706" y="533399"/>
                  </a:moveTo>
                  <a:lnTo>
                    <a:pt x="287375" y="533399"/>
                  </a:lnTo>
                  <a:lnTo>
                    <a:pt x="289102" y="537209"/>
                  </a:lnTo>
                  <a:lnTo>
                    <a:pt x="291134" y="537209"/>
                  </a:lnTo>
                  <a:lnTo>
                    <a:pt x="291414" y="534669"/>
                  </a:lnTo>
                  <a:lnTo>
                    <a:pt x="291706" y="533399"/>
                  </a:lnTo>
                  <a:close/>
                </a:path>
                <a:path w="422275" h="1009650">
                  <a:moveTo>
                    <a:pt x="293154" y="481329"/>
                  </a:moveTo>
                  <a:lnTo>
                    <a:pt x="292277" y="481329"/>
                  </a:lnTo>
                  <a:lnTo>
                    <a:pt x="288983" y="494029"/>
                  </a:lnTo>
                  <a:lnTo>
                    <a:pt x="285823" y="506729"/>
                  </a:lnTo>
                  <a:lnTo>
                    <a:pt x="284448" y="520699"/>
                  </a:lnTo>
                  <a:lnTo>
                    <a:pt x="286512" y="533399"/>
                  </a:lnTo>
                  <a:lnTo>
                    <a:pt x="292277" y="533399"/>
                  </a:lnTo>
                  <a:lnTo>
                    <a:pt x="292277" y="532129"/>
                  </a:lnTo>
                  <a:lnTo>
                    <a:pt x="292862" y="528319"/>
                  </a:lnTo>
                  <a:lnTo>
                    <a:pt x="293154" y="527049"/>
                  </a:lnTo>
                  <a:lnTo>
                    <a:pt x="295465" y="519429"/>
                  </a:lnTo>
                  <a:lnTo>
                    <a:pt x="296900" y="510539"/>
                  </a:lnTo>
                  <a:lnTo>
                    <a:pt x="296900" y="509269"/>
                  </a:lnTo>
                  <a:lnTo>
                    <a:pt x="298919" y="509269"/>
                  </a:lnTo>
                  <a:lnTo>
                    <a:pt x="299212" y="507999"/>
                  </a:lnTo>
                  <a:lnTo>
                    <a:pt x="300367" y="505459"/>
                  </a:lnTo>
                  <a:lnTo>
                    <a:pt x="308749" y="505459"/>
                  </a:lnTo>
                  <a:lnTo>
                    <a:pt x="308457" y="504189"/>
                  </a:lnTo>
                  <a:lnTo>
                    <a:pt x="306008" y="496569"/>
                  </a:lnTo>
                  <a:lnTo>
                    <a:pt x="306647" y="486409"/>
                  </a:lnTo>
                  <a:lnTo>
                    <a:pt x="307194" y="483869"/>
                  </a:lnTo>
                  <a:lnTo>
                    <a:pt x="293154" y="483869"/>
                  </a:lnTo>
                  <a:lnTo>
                    <a:pt x="293154" y="481329"/>
                  </a:lnTo>
                  <a:close/>
                </a:path>
                <a:path w="422275" h="1009650">
                  <a:moveTo>
                    <a:pt x="308749" y="505459"/>
                  </a:moveTo>
                  <a:lnTo>
                    <a:pt x="300367" y="505459"/>
                  </a:lnTo>
                  <a:lnTo>
                    <a:pt x="302107" y="511809"/>
                  </a:lnTo>
                  <a:lnTo>
                    <a:pt x="306146" y="524509"/>
                  </a:lnTo>
                  <a:lnTo>
                    <a:pt x="309613" y="513079"/>
                  </a:lnTo>
                  <a:lnTo>
                    <a:pt x="309613" y="509269"/>
                  </a:lnTo>
                  <a:lnTo>
                    <a:pt x="309905" y="507999"/>
                  </a:lnTo>
                  <a:lnTo>
                    <a:pt x="308749" y="505459"/>
                  </a:lnTo>
                  <a:close/>
                </a:path>
                <a:path w="422275" h="1009650">
                  <a:moveTo>
                    <a:pt x="103403" y="509269"/>
                  </a:moveTo>
                  <a:lnTo>
                    <a:pt x="93002" y="509269"/>
                  </a:lnTo>
                  <a:lnTo>
                    <a:pt x="93865" y="513079"/>
                  </a:lnTo>
                  <a:lnTo>
                    <a:pt x="95313" y="513079"/>
                  </a:lnTo>
                  <a:lnTo>
                    <a:pt x="98780" y="511809"/>
                  </a:lnTo>
                  <a:lnTo>
                    <a:pt x="106140" y="511809"/>
                  </a:lnTo>
                  <a:lnTo>
                    <a:pt x="103974" y="510539"/>
                  </a:lnTo>
                  <a:lnTo>
                    <a:pt x="103403" y="509269"/>
                  </a:lnTo>
                  <a:close/>
                </a:path>
                <a:path w="422275" h="1009650">
                  <a:moveTo>
                    <a:pt x="94856" y="504189"/>
                  </a:moveTo>
                  <a:lnTo>
                    <a:pt x="89242" y="504189"/>
                  </a:lnTo>
                  <a:lnTo>
                    <a:pt x="90982" y="509269"/>
                  </a:lnTo>
                  <a:lnTo>
                    <a:pt x="98780" y="509269"/>
                  </a:lnTo>
                  <a:lnTo>
                    <a:pt x="94856" y="504189"/>
                  </a:lnTo>
                  <a:close/>
                </a:path>
                <a:path w="422275" h="1009650">
                  <a:moveTo>
                    <a:pt x="157549" y="373379"/>
                  </a:moveTo>
                  <a:lnTo>
                    <a:pt x="51993" y="373379"/>
                  </a:lnTo>
                  <a:lnTo>
                    <a:pt x="49961" y="374649"/>
                  </a:lnTo>
                  <a:lnTo>
                    <a:pt x="47663" y="375919"/>
                  </a:lnTo>
                  <a:lnTo>
                    <a:pt x="46786" y="375919"/>
                  </a:lnTo>
                  <a:lnTo>
                    <a:pt x="45631" y="378459"/>
                  </a:lnTo>
                  <a:lnTo>
                    <a:pt x="43319" y="378459"/>
                  </a:lnTo>
                  <a:lnTo>
                    <a:pt x="29464" y="386079"/>
                  </a:lnTo>
                  <a:lnTo>
                    <a:pt x="28600" y="386079"/>
                  </a:lnTo>
                  <a:lnTo>
                    <a:pt x="27444" y="388619"/>
                  </a:lnTo>
                  <a:lnTo>
                    <a:pt x="22821" y="394969"/>
                  </a:lnTo>
                  <a:lnTo>
                    <a:pt x="20802" y="398779"/>
                  </a:lnTo>
                  <a:lnTo>
                    <a:pt x="19926" y="403859"/>
                  </a:lnTo>
                  <a:lnTo>
                    <a:pt x="18770" y="414019"/>
                  </a:lnTo>
                  <a:lnTo>
                    <a:pt x="20510" y="421639"/>
                  </a:lnTo>
                  <a:lnTo>
                    <a:pt x="21666" y="425449"/>
                  </a:lnTo>
                  <a:lnTo>
                    <a:pt x="23685" y="425449"/>
                  </a:lnTo>
                  <a:lnTo>
                    <a:pt x="27022" y="436879"/>
                  </a:lnTo>
                  <a:lnTo>
                    <a:pt x="30903" y="448309"/>
                  </a:lnTo>
                  <a:lnTo>
                    <a:pt x="35220" y="458469"/>
                  </a:lnTo>
                  <a:lnTo>
                    <a:pt x="39865" y="468629"/>
                  </a:lnTo>
                  <a:lnTo>
                    <a:pt x="39865" y="469899"/>
                  </a:lnTo>
                  <a:lnTo>
                    <a:pt x="44629" y="478789"/>
                  </a:lnTo>
                  <a:lnTo>
                    <a:pt x="47691" y="482599"/>
                  </a:lnTo>
                  <a:lnTo>
                    <a:pt x="50377" y="486409"/>
                  </a:lnTo>
                  <a:lnTo>
                    <a:pt x="54013" y="491489"/>
                  </a:lnTo>
                  <a:lnTo>
                    <a:pt x="57188" y="492759"/>
                  </a:lnTo>
                  <a:lnTo>
                    <a:pt x="60947" y="494029"/>
                  </a:lnTo>
                  <a:lnTo>
                    <a:pt x="62103" y="497839"/>
                  </a:lnTo>
                  <a:lnTo>
                    <a:pt x="73075" y="502919"/>
                  </a:lnTo>
                  <a:lnTo>
                    <a:pt x="78854" y="505459"/>
                  </a:lnTo>
                  <a:lnTo>
                    <a:pt x="81445" y="505459"/>
                  </a:lnTo>
                  <a:lnTo>
                    <a:pt x="89242" y="504189"/>
                  </a:lnTo>
                  <a:lnTo>
                    <a:pt x="94856" y="504189"/>
                  </a:lnTo>
                  <a:lnTo>
                    <a:pt x="92895" y="501649"/>
                  </a:lnTo>
                  <a:lnTo>
                    <a:pt x="85491" y="496569"/>
                  </a:lnTo>
                  <a:lnTo>
                    <a:pt x="77004" y="494029"/>
                  </a:lnTo>
                  <a:lnTo>
                    <a:pt x="67868" y="490219"/>
                  </a:lnTo>
                  <a:lnTo>
                    <a:pt x="45862" y="448309"/>
                  </a:lnTo>
                  <a:lnTo>
                    <a:pt x="32891" y="401319"/>
                  </a:lnTo>
                  <a:lnTo>
                    <a:pt x="39807" y="391159"/>
                  </a:lnTo>
                  <a:lnTo>
                    <a:pt x="58343" y="387349"/>
                  </a:lnTo>
                  <a:lnTo>
                    <a:pt x="74423" y="382269"/>
                  </a:lnTo>
                  <a:lnTo>
                    <a:pt x="91449" y="380999"/>
                  </a:lnTo>
                  <a:lnTo>
                    <a:pt x="125641" y="380999"/>
                  </a:lnTo>
                  <a:lnTo>
                    <a:pt x="125641" y="379729"/>
                  </a:lnTo>
                  <a:lnTo>
                    <a:pt x="125920" y="379729"/>
                  </a:lnTo>
                  <a:lnTo>
                    <a:pt x="141439" y="374649"/>
                  </a:lnTo>
                  <a:lnTo>
                    <a:pt x="157549" y="373379"/>
                  </a:lnTo>
                  <a:close/>
                </a:path>
                <a:path w="422275" h="1009650">
                  <a:moveTo>
                    <a:pt x="378345" y="382269"/>
                  </a:moveTo>
                  <a:lnTo>
                    <a:pt x="344271" y="382269"/>
                  </a:lnTo>
                  <a:lnTo>
                    <a:pt x="348800" y="388619"/>
                  </a:lnTo>
                  <a:lnTo>
                    <a:pt x="351274" y="393699"/>
                  </a:lnTo>
                  <a:lnTo>
                    <a:pt x="351906" y="400049"/>
                  </a:lnTo>
                  <a:lnTo>
                    <a:pt x="350913" y="407669"/>
                  </a:lnTo>
                  <a:lnTo>
                    <a:pt x="349173" y="407669"/>
                  </a:lnTo>
                  <a:lnTo>
                    <a:pt x="348602" y="408939"/>
                  </a:lnTo>
                  <a:lnTo>
                    <a:pt x="346583" y="412749"/>
                  </a:lnTo>
                  <a:lnTo>
                    <a:pt x="340220" y="417829"/>
                  </a:lnTo>
                  <a:lnTo>
                    <a:pt x="336473" y="420369"/>
                  </a:lnTo>
                  <a:lnTo>
                    <a:pt x="336473" y="421639"/>
                  </a:lnTo>
                  <a:lnTo>
                    <a:pt x="326324" y="427989"/>
                  </a:lnTo>
                  <a:lnTo>
                    <a:pt x="317230" y="436879"/>
                  </a:lnTo>
                  <a:lnTo>
                    <a:pt x="311331" y="447039"/>
                  </a:lnTo>
                  <a:lnTo>
                    <a:pt x="310769" y="459739"/>
                  </a:lnTo>
                  <a:lnTo>
                    <a:pt x="309029" y="462279"/>
                  </a:lnTo>
                  <a:lnTo>
                    <a:pt x="307873" y="464819"/>
                  </a:lnTo>
                  <a:lnTo>
                    <a:pt x="307873" y="468629"/>
                  </a:lnTo>
                  <a:lnTo>
                    <a:pt x="303263" y="471169"/>
                  </a:lnTo>
                  <a:lnTo>
                    <a:pt x="298640" y="472439"/>
                  </a:lnTo>
                  <a:lnTo>
                    <a:pt x="294017" y="474979"/>
                  </a:lnTo>
                  <a:lnTo>
                    <a:pt x="294017" y="483869"/>
                  </a:lnTo>
                  <a:lnTo>
                    <a:pt x="307194" y="483869"/>
                  </a:lnTo>
                  <a:lnTo>
                    <a:pt x="310476" y="468629"/>
                  </a:lnTo>
                  <a:lnTo>
                    <a:pt x="314236" y="467359"/>
                  </a:lnTo>
                  <a:lnTo>
                    <a:pt x="317703" y="466089"/>
                  </a:lnTo>
                  <a:lnTo>
                    <a:pt x="318566" y="466089"/>
                  </a:lnTo>
                  <a:lnTo>
                    <a:pt x="319430" y="464819"/>
                  </a:lnTo>
                  <a:lnTo>
                    <a:pt x="320586" y="464819"/>
                  </a:lnTo>
                  <a:lnTo>
                    <a:pt x="321157" y="463549"/>
                  </a:lnTo>
                  <a:lnTo>
                    <a:pt x="323189" y="461009"/>
                  </a:lnTo>
                  <a:lnTo>
                    <a:pt x="324345" y="461009"/>
                  </a:lnTo>
                  <a:lnTo>
                    <a:pt x="328676" y="457199"/>
                  </a:lnTo>
                  <a:lnTo>
                    <a:pt x="328955" y="457199"/>
                  </a:lnTo>
                  <a:lnTo>
                    <a:pt x="330111" y="455929"/>
                  </a:lnTo>
                  <a:lnTo>
                    <a:pt x="332714" y="450849"/>
                  </a:lnTo>
                  <a:lnTo>
                    <a:pt x="333870" y="448309"/>
                  </a:lnTo>
                  <a:lnTo>
                    <a:pt x="338785" y="447039"/>
                  </a:lnTo>
                  <a:lnTo>
                    <a:pt x="339356" y="447039"/>
                  </a:lnTo>
                  <a:lnTo>
                    <a:pt x="339356" y="445769"/>
                  </a:lnTo>
                  <a:lnTo>
                    <a:pt x="339940" y="444499"/>
                  </a:lnTo>
                  <a:lnTo>
                    <a:pt x="343115" y="444499"/>
                  </a:lnTo>
                  <a:lnTo>
                    <a:pt x="344271" y="443229"/>
                  </a:lnTo>
                  <a:lnTo>
                    <a:pt x="347154" y="441959"/>
                  </a:lnTo>
                  <a:lnTo>
                    <a:pt x="347446" y="440689"/>
                  </a:lnTo>
                  <a:lnTo>
                    <a:pt x="350329" y="439419"/>
                  </a:lnTo>
                  <a:lnTo>
                    <a:pt x="350621" y="439419"/>
                  </a:lnTo>
                  <a:lnTo>
                    <a:pt x="350913" y="438149"/>
                  </a:lnTo>
                  <a:lnTo>
                    <a:pt x="351777" y="438149"/>
                  </a:lnTo>
                  <a:lnTo>
                    <a:pt x="352933" y="436879"/>
                  </a:lnTo>
                  <a:lnTo>
                    <a:pt x="353225" y="435609"/>
                  </a:lnTo>
                  <a:lnTo>
                    <a:pt x="355815" y="434339"/>
                  </a:lnTo>
                  <a:lnTo>
                    <a:pt x="358127" y="434339"/>
                  </a:lnTo>
                  <a:lnTo>
                    <a:pt x="358419" y="433069"/>
                  </a:lnTo>
                  <a:lnTo>
                    <a:pt x="359575" y="433069"/>
                  </a:lnTo>
                  <a:lnTo>
                    <a:pt x="365102" y="426719"/>
                  </a:lnTo>
                  <a:lnTo>
                    <a:pt x="375423" y="424179"/>
                  </a:lnTo>
                  <a:lnTo>
                    <a:pt x="400011" y="424179"/>
                  </a:lnTo>
                  <a:lnTo>
                    <a:pt x="398564" y="422909"/>
                  </a:lnTo>
                  <a:lnTo>
                    <a:pt x="397700" y="422909"/>
                  </a:lnTo>
                  <a:lnTo>
                    <a:pt x="396544" y="421639"/>
                  </a:lnTo>
                  <a:lnTo>
                    <a:pt x="379793" y="421639"/>
                  </a:lnTo>
                  <a:lnTo>
                    <a:pt x="380365" y="419099"/>
                  </a:lnTo>
                  <a:lnTo>
                    <a:pt x="379793" y="417829"/>
                  </a:lnTo>
                  <a:lnTo>
                    <a:pt x="378929" y="417829"/>
                  </a:lnTo>
                  <a:lnTo>
                    <a:pt x="378929" y="401319"/>
                  </a:lnTo>
                  <a:lnTo>
                    <a:pt x="379793" y="401319"/>
                  </a:lnTo>
                  <a:lnTo>
                    <a:pt x="379793" y="389889"/>
                  </a:lnTo>
                  <a:lnTo>
                    <a:pt x="378929" y="389889"/>
                  </a:lnTo>
                  <a:lnTo>
                    <a:pt x="379209" y="387349"/>
                  </a:lnTo>
                  <a:lnTo>
                    <a:pt x="378345" y="382269"/>
                  </a:lnTo>
                  <a:close/>
                </a:path>
                <a:path w="422275" h="1009650">
                  <a:moveTo>
                    <a:pt x="388162" y="420369"/>
                  </a:moveTo>
                  <a:lnTo>
                    <a:pt x="385572" y="420369"/>
                  </a:lnTo>
                  <a:lnTo>
                    <a:pt x="381520" y="421639"/>
                  </a:lnTo>
                  <a:lnTo>
                    <a:pt x="389318" y="421639"/>
                  </a:lnTo>
                  <a:lnTo>
                    <a:pt x="388162" y="420369"/>
                  </a:lnTo>
                  <a:close/>
                </a:path>
                <a:path w="422275" h="1009650">
                  <a:moveTo>
                    <a:pt x="36106" y="161289"/>
                  </a:moveTo>
                  <a:lnTo>
                    <a:pt x="33210" y="161289"/>
                  </a:lnTo>
                  <a:lnTo>
                    <a:pt x="31775" y="162559"/>
                  </a:lnTo>
                  <a:lnTo>
                    <a:pt x="28308" y="165099"/>
                  </a:lnTo>
                  <a:lnTo>
                    <a:pt x="27444" y="166369"/>
                  </a:lnTo>
                  <a:lnTo>
                    <a:pt x="22821" y="176529"/>
                  </a:lnTo>
                  <a:lnTo>
                    <a:pt x="19354" y="180339"/>
                  </a:lnTo>
                  <a:lnTo>
                    <a:pt x="18199" y="182879"/>
                  </a:lnTo>
                  <a:lnTo>
                    <a:pt x="17907" y="185419"/>
                  </a:lnTo>
                  <a:lnTo>
                    <a:pt x="16751" y="186689"/>
                  </a:lnTo>
                  <a:lnTo>
                    <a:pt x="15024" y="191769"/>
                  </a:lnTo>
                  <a:lnTo>
                    <a:pt x="11557" y="204469"/>
                  </a:lnTo>
                  <a:lnTo>
                    <a:pt x="11264" y="204469"/>
                  </a:lnTo>
                  <a:lnTo>
                    <a:pt x="10972" y="205739"/>
                  </a:lnTo>
                  <a:lnTo>
                    <a:pt x="10972" y="207009"/>
                  </a:lnTo>
                  <a:lnTo>
                    <a:pt x="10109" y="210819"/>
                  </a:lnTo>
                  <a:lnTo>
                    <a:pt x="8953" y="212089"/>
                  </a:lnTo>
                  <a:lnTo>
                    <a:pt x="8661" y="213359"/>
                  </a:lnTo>
                  <a:lnTo>
                    <a:pt x="7505" y="215899"/>
                  </a:lnTo>
                  <a:lnTo>
                    <a:pt x="7226" y="217169"/>
                  </a:lnTo>
                  <a:lnTo>
                    <a:pt x="6362" y="218439"/>
                  </a:lnTo>
                  <a:lnTo>
                    <a:pt x="5207" y="222249"/>
                  </a:lnTo>
                  <a:lnTo>
                    <a:pt x="4051" y="224789"/>
                  </a:lnTo>
                  <a:lnTo>
                    <a:pt x="3467" y="227329"/>
                  </a:lnTo>
                  <a:lnTo>
                    <a:pt x="3467" y="228599"/>
                  </a:lnTo>
                  <a:lnTo>
                    <a:pt x="2311" y="231139"/>
                  </a:lnTo>
                  <a:lnTo>
                    <a:pt x="2019" y="232409"/>
                  </a:lnTo>
                  <a:lnTo>
                    <a:pt x="2019" y="233679"/>
                  </a:lnTo>
                  <a:lnTo>
                    <a:pt x="1447" y="233679"/>
                  </a:lnTo>
                  <a:lnTo>
                    <a:pt x="863" y="236219"/>
                  </a:lnTo>
                  <a:lnTo>
                    <a:pt x="863" y="237489"/>
                  </a:lnTo>
                  <a:lnTo>
                    <a:pt x="0" y="241299"/>
                  </a:lnTo>
                  <a:lnTo>
                    <a:pt x="0" y="245109"/>
                  </a:lnTo>
                  <a:lnTo>
                    <a:pt x="584" y="253999"/>
                  </a:lnTo>
                  <a:lnTo>
                    <a:pt x="4051" y="259079"/>
                  </a:lnTo>
                  <a:lnTo>
                    <a:pt x="4914" y="266699"/>
                  </a:lnTo>
                  <a:lnTo>
                    <a:pt x="6362" y="273049"/>
                  </a:lnTo>
                  <a:lnTo>
                    <a:pt x="7226" y="275589"/>
                  </a:lnTo>
                  <a:lnTo>
                    <a:pt x="9537" y="281939"/>
                  </a:lnTo>
                  <a:lnTo>
                    <a:pt x="10972" y="284479"/>
                  </a:lnTo>
                  <a:lnTo>
                    <a:pt x="12420" y="289559"/>
                  </a:lnTo>
                  <a:lnTo>
                    <a:pt x="15595" y="295909"/>
                  </a:lnTo>
                  <a:lnTo>
                    <a:pt x="18770" y="304799"/>
                  </a:lnTo>
                  <a:lnTo>
                    <a:pt x="19646" y="306069"/>
                  </a:lnTo>
                  <a:lnTo>
                    <a:pt x="20802" y="311149"/>
                  </a:lnTo>
                  <a:lnTo>
                    <a:pt x="23393" y="318769"/>
                  </a:lnTo>
                  <a:lnTo>
                    <a:pt x="23114" y="321309"/>
                  </a:lnTo>
                  <a:lnTo>
                    <a:pt x="23114" y="322579"/>
                  </a:lnTo>
                  <a:lnTo>
                    <a:pt x="23685" y="325119"/>
                  </a:lnTo>
                  <a:lnTo>
                    <a:pt x="24257" y="326389"/>
                  </a:lnTo>
                  <a:lnTo>
                    <a:pt x="25133" y="328929"/>
                  </a:lnTo>
                  <a:lnTo>
                    <a:pt x="25412" y="331469"/>
                  </a:lnTo>
                  <a:lnTo>
                    <a:pt x="25996" y="335279"/>
                  </a:lnTo>
                  <a:lnTo>
                    <a:pt x="25996" y="336549"/>
                  </a:lnTo>
                  <a:lnTo>
                    <a:pt x="26568" y="339089"/>
                  </a:lnTo>
                  <a:lnTo>
                    <a:pt x="25996" y="341629"/>
                  </a:lnTo>
                  <a:lnTo>
                    <a:pt x="25996" y="342899"/>
                  </a:lnTo>
                  <a:lnTo>
                    <a:pt x="26860" y="347979"/>
                  </a:lnTo>
                  <a:lnTo>
                    <a:pt x="28879" y="350519"/>
                  </a:lnTo>
                  <a:lnTo>
                    <a:pt x="30035" y="351789"/>
                  </a:lnTo>
                  <a:lnTo>
                    <a:pt x="31191" y="354329"/>
                  </a:lnTo>
                  <a:lnTo>
                    <a:pt x="37965" y="356869"/>
                  </a:lnTo>
                  <a:lnTo>
                    <a:pt x="44875" y="360679"/>
                  </a:lnTo>
                  <a:lnTo>
                    <a:pt x="59207" y="365759"/>
                  </a:lnTo>
                  <a:lnTo>
                    <a:pt x="61226" y="365759"/>
                  </a:lnTo>
                  <a:lnTo>
                    <a:pt x="61226" y="368299"/>
                  </a:lnTo>
                  <a:lnTo>
                    <a:pt x="59499" y="368299"/>
                  </a:lnTo>
                  <a:lnTo>
                    <a:pt x="58343" y="369569"/>
                  </a:lnTo>
                  <a:lnTo>
                    <a:pt x="58635" y="369569"/>
                  </a:lnTo>
                  <a:lnTo>
                    <a:pt x="59207" y="370839"/>
                  </a:lnTo>
                  <a:lnTo>
                    <a:pt x="60071" y="370839"/>
                  </a:lnTo>
                  <a:lnTo>
                    <a:pt x="60071" y="372109"/>
                  </a:lnTo>
                  <a:lnTo>
                    <a:pt x="56324" y="372109"/>
                  </a:lnTo>
                  <a:lnTo>
                    <a:pt x="54013" y="373379"/>
                  </a:lnTo>
                  <a:lnTo>
                    <a:pt x="157549" y="373379"/>
                  </a:lnTo>
                  <a:lnTo>
                    <a:pt x="173440" y="375919"/>
                  </a:lnTo>
                  <a:lnTo>
                    <a:pt x="188302" y="380999"/>
                  </a:lnTo>
                  <a:lnTo>
                    <a:pt x="193217" y="382269"/>
                  </a:lnTo>
                  <a:lnTo>
                    <a:pt x="203619" y="384809"/>
                  </a:lnTo>
                  <a:lnTo>
                    <a:pt x="206458" y="394969"/>
                  </a:lnTo>
                  <a:lnTo>
                    <a:pt x="209897" y="405129"/>
                  </a:lnTo>
                  <a:lnTo>
                    <a:pt x="214743" y="414019"/>
                  </a:lnTo>
                  <a:lnTo>
                    <a:pt x="221805" y="420369"/>
                  </a:lnTo>
                  <a:lnTo>
                    <a:pt x="219429" y="407669"/>
                  </a:lnTo>
                  <a:lnTo>
                    <a:pt x="215996" y="391159"/>
                  </a:lnTo>
                  <a:lnTo>
                    <a:pt x="209909" y="377189"/>
                  </a:lnTo>
                  <a:lnTo>
                    <a:pt x="199567" y="370839"/>
                  </a:lnTo>
                  <a:lnTo>
                    <a:pt x="195083" y="364489"/>
                  </a:lnTo>
                  <a:lnTo>
                    <a:pt x="190761" y="360679"/>
                  </a:lnTo>
                  <a:lnTo>
                    <a:pt x="185357" y="358139"/>
                  </a:lnTo>
                  <a:lnTo>
                    <a:pt x="177622" y="356869"/>
                  </a:lnTo>
                  <a:lnTo>
                    <a:pt x="176758" y="351789"/>
                  </a:lnTo>
                  <a:lnTo>
                    <a:pt x="175795" y="345439"/>
                  </a:lnTo>
                  <a:lnTo>
                    <a:pt x="88068" y="345439"/>
                  </a:lnTo>
                  <a:lnTo>
                    <a:pt x="82856" y="342899"/>
                  </a:lnTo>
                  <a:lnTo>
                    <a:pt x="73647" y="336549"/>
                  </a:lnTo>
                  <a:lnTo>
                    <a:pt x="69308" y="330199"/>
                  </a:lnTo>
                  <a:lnTo>
                    <a:pt x="64202" y="326389"/>
                  </a:lnTo>
                  <a:lnTo>
                    <a:pt x="35242" y="326389"/>
                  </a:lnTo>
                  <a:lnTo>
                    <a:pt x="32520" y="316229"/>
                  </a:lnTo>
                  <a:lnTo>
                    <a:pt x="30800" y="311149"/>
                  </a:lnTo>
                  <a:lnTo>
                    <a:pt x="29352" y="304799"/>
                  </a:lnTo>
                  <a:lnTo>
                    <a:pt x="27444" y="295909"/>
                  </a:lnTo>
                  <a:lnTo>
                    <a:pt x="26568" y="292099"/>
                  </a:lnTo>
                  <a:lnTo>
                    <a:pt x="25412" y="289559"/>
                  </a:lnTo>
                  <a:lnTo>
                    <a:pt x="24549" y="285749"/>
                  </a:lnTo>
                  <a:lnTo>
                    <a:pt x="22821" y="280669"/>
                  </a:lnTo>
                  <a:lnTo>
                    <a:pt x="23977" y="278129"/>
                  </a:lnTo>
                  <a:lnTo>
                    <a:pt x="26568" y="278129"/>
                  </a:lnTo>
                  <a:lnTo>
                    <a:pt x="28308" y="271779"/>
                  </a:lnTo>
                  <a:lnTo>
                    <a:pt x="29464" y="269239"/>
                  </a:lnTo>
                  <a:lnTo>
                    <a:pt x="31191" y="269239"/>
                  </a:lnTo>
                  <a:lnTo>
                    <a:pt x="35699" y="255269"/>
                  </a:lnTo>
                  <a:lnTo>
                    <a:pt x="35892" y="253999"/>
                  </a:lnTo>
                  <a:lnTo>
                    <a:pt x="18770" y="253999"/>
                  </a:lnTo>
                  <a:lnTo>
                    <a:pt x="15887" y="252729"/>
                  </a:lnTo>
                  <a:lnTo>
                    <a:pt x="14732" y="251459"/>
                  </a:lnTo>
                  <a:lnTo>
                    <a:pt x="13868" y="245109"/>
                  </a:lnTo>
                  <a:lnTo>
                    <a:pt x="16459" y="238759"/>
                  </a:lnTo>
                  <a:lnTo>
                    <a:pt x="17907" y="232409"/>
                  </a:lnTo>
                  <a:lnTo>
                    <a:pt x="17907" y="229869"/>
                  </a:lnTo>
                  <a:lnTo>
                    <a:pt x="18199" y="228599"/>
                  </a:lnTo>
                  <a:lnTo>
                    <a:pt x="18199" y="227329"/>
                  </a:lnTo>
                  <a:lnTo>
                    <a:pt x="18770" y="227329"/>
                  </a:lnTo>
                  <a:lnTo>
                    <a:pt x="18770" y="224789"/>
                  </a:lnTo>
                  <a:lnTo>
                    <a:pt x="19354" y="222249"/>
                  </a:lnTo>
                  <a:lnTo>
                    <a:pt x="19354" y="220979"/>
                  </a:lnTo>
                  <a:lnTo>
                    <a:pt x="19646" y="220979"/>
                  </a:lnTo>
                  <a:lnTo>
                    <a:pt x="20218" y="218439"/>
                  </a:lnTo>
                  <a:lnTo>
                    <a:pt x="20802" y="217169"/>
                  </a:lnTo>
                  <a:lnTo>
                    <a:pt x="21666" y="213359"/>
                  </a:lnTo>
                  <a:lnTo>
                    <a:pt x="21958" y="208279"/>
                  </a:lnTo>
                  <a:lnTo>
                    <a:pt x="25996" y="190499"/>
                  </a:lnTo>
                  <a:lnTo>
                    <a:pt x="26568" y="189229"/>
                  </a:lnTo>
                  <a:lnTo>
                    <a:pt x="26860" y="181609"/>
                  </a:lnTo>
                  <a:lnTo>
                    <a:pt x="29464" y="177799"/>
                  </a:lnTo>
                  <a:lnTo>
                    <a:pt x="33210" y="172719"/>
                  </a:lnTo>
                  <a:lnTo>
                    <a:pt x="35242" y="168909"/>
                  </a:lnTo>
                  <a:lnTo>
                    <a:pt x="36969" y="168909"/>
                  </a:lnTo>
                  <a:lnTo>
                    <a:pt x="36969" y="166369"/>
                  </a:lnTo>
                  <a:lnTo>
                    <a:pt x="36398" y="162559"/>
                  </a:lnTo>
                  <a:lnTo>
                    <a:pt x="36106" y="161289"/>
                  </a:lnTo>
                  <a:close/>
                </a:path>
                <a:path w="422275" h="1009650">
                  <a:moveTo>
                    <a:pt x="297099" y="342899"/>
                  </a:moveTo>
                  <a:lnTo>
                    <a:pt x="273215" y="342899"/>
                  </a:lnTo>
                  <a:lnTo>
                    <a:pt x="277837" y="345439"/>
                  </a:lnTo>
                  <a:lnTo>
                    <a:pt x="284480" y="349249"/>
                  </a:lnTo>
                  <a:lnTo>
                    <a:pt x="284480" y="350519"/>
                  </a:lnTo>
                  <a:lnTo>
                    <a:pt x="299721" y="355599"/>
                  </a:lnTo>
                  <a:lnTo>
                    <a:pt x="315391" y="358139"/>
                  </a:lnTo>
                  <a:lnTo>
                    <a:pt x="316255" y="361949"/>
                  </a:lnTo>
                  <a:lnTo>
                    <a:pt x="318274" y="361949"/>
                  </a:lnTo>
                  <a:lnTo>
                    <a:pt x="322046" y="369569"/>
                  </a:lnTo>
                  <a:lnTo>
                    <a:pt x="328744" y="373379"/>
                  </a:lnTo>
                  <a:lnTo>
                    <a:pt x="335982" y="377189"/>
                  </a:lnTo>
                  <a:lnTo>
                    <a:pt x="341376" y="382269"/>
                  </a:lnTo>
                  <a:lnTo>
                    <a:pt x="377482" y="382269"/>
                  </a:lnTo>
                  <a:lnTo>
                    <a:pt x="375462" y="380999"/>
                  </a:lnTo>
                  <a:lnTo>
                    <a:pt x="374599" y="379729"/>
                  </a:lnTo>
                  <a:lnTo>
                    <a:pt x="374599" y="377189"/>
                  </a:lnTo>
                  <a:lnTo>
                    <a:pt x="369684" y="369569"/>
                  </a:lnTo>
                  <a:lnTo>
                    <a:pt x="367372" y="367029"/>
                  </a:lnTo>
                  <a:lnTo>
                    <a:pt x="356984" y="363219"/>
                  </a:lnTo>
                  <a:lnTo>
                    <a:pt x="351777" y="361949"/>
                  </a:lnTo>
                  <a:lnTo>
                    <a:pt x="350329" y="360679"/>
                  </a:lnTo>
                  <a:lnTo>
                    <a:pt x="348018" y="360679"/>
                  </a:lnTo>
                  <a:lnTo>
                    <a:pt x="347154" y="359409"/>
                  </a:lnTo>
                  <a:lnTo>
                    <a:pt x="346011" y="359409"/>
                  </a:lnTo>
                  <a:lnTo>
                    <a:pt x="335610" y="351789"/>
                  </a:lnTo>
                  <a:lnTo>
                    <a:pt x="327812" y="351789"/>
                  </a:lnTo>
                  <a:lnTo>
                    <a:pt x="326656" y="350519"/>
                  </a:lnTo>
                  <a:lnTo>
                    <a:pt x="326364" y="350519"/>
                  </a:lnTo>
                  <a:lnTo>
                    <a:pt x="325208" y="349249"/>
                  </a:lnTo>
                  <a:lnTo>
                    <a:pt x="323469" y="349249"/>
                  </a:lnTo>
                  <a:lnTo>
                    <a:pt x="323189" y="347979"/>
                  </a:lnTo>
                  <a:lnTo>
                    <a:pt x="322897" y="347979"/>
                  </a:lnTo>
                  <a:lnTo>
                    <a:pt x="322897" y="346709"/>
                  </a:lnTo>
                  <a:lnTo>
                    <a:pt x="324345" y="346709"/>
                  </a:lnTo>
                  <a:lnTo>
                    <a:pt x="327812" y="345439"/>
                  </a:lnTo>
                  <a:lnTo>
                    <a:pt x="330695" y="345439"/>
                  </a:lnTo>
                  <a:lnTo>
                    <a:pt x="336473" y="344169"/>
                  </a:lnTo>
                  <a:lnTo>
                    <a:pt x="302107" y="344169"/>
                  </a:lnTo>
                  <a:lnTo>
                    <a:pt x="297099" y="342899"/>
                  </a:lnTo>
                  <a:close/>
                </a:path>
                <a:path w="422275" h="1009650">
                  <a:moveTo>
                    <a:pt x="333590" y="350519"/>
                  </a:moveTo>
                  <a:lnTo>
                    <a:pt x="332714" y="350519"/>
                  </a:lnTo>
                  <a:lnTo>
                    <a:pt x="330695" y="351789"/>
                  </a:lnTo>
                  <a:lnTo>
                    <a:pt x="334454" y="351789"/>
                  </a:lnTo>
                  <a:lnTo>
                    <a:pt x="333590" y="350519"/>
                  </a:lnTo>
                  <a:close/>
                </a:path>
                <a:path w="422275" h="1009650">
                  <a:moveTo>
                    <a:pt x="95313" y="342899"/>
                  </a:moveTo>
                  <a:lnTo>
                    <a:pt x="88068" y="345439"/>
                  </a:lnTo>
                  <a:lnTo>
                    <a:pt x="100215" y="345439"/>
                  </a:lnTo>
                  <a:lnTo>
                    <a:pt x="95313" y="342899"/>
                  </a:lnTo>
                  <a:close/>
                </a:path>
                <a:path w="422275" h="1009650">
                  <a:moveTo>
                    <a:pt x="145859" y="195579"/>
                  </a:moveTo>
                  <a:lnTo>
                    <a:pt x="137769" y="198119"/>
                  </a:lnTo>
                  <a:lnTo>
                    <a:pt x="134010" y="198119"/>
                  </a:lnTo>
                  <a:lnTo>
                    <a:pt x="133718" y="203199"/>
                  </a:lnTo>
                  <a:lnTo>
                    <a:pt x="135166" y="214629"/>
                  </a:lnTo>
                  <a:lnTo>
                    <a:pt x="136321" y="214629"/>
                  </a:lnTo>
                  <a:lnTo>
                    <a:pt x="145020" y="238759"/>
                  </a:lnTo>
                  <a:lnTo>
                    <a:pt x="147906" y="262889"/>
                  </a:lnTo>
                  <a:lnTo>
                    <a:pt x="148019" y="265429"/>
                  </a:lnTo>
                  <a:lnTo>
                    <a:pt x="147249" y="290829"/>
                  </a:lnTo>
                  <a:lnTo>
                    <a:pt x="144411" y="316229"/>
                  </a:lnTo>
                  <a:lnTo>
                    <a:pt x="140652" y="321309"/>
                  </a:lnTo>
                  <a:lnTo>
                    <a:pt x="137185" y="325119"/>
                  </a:lnTo>
                  <a:lnTo>
                    <a:pt x="133718" y="330199"/>
                  </a:lnTo>
                  <a:lnTo>
                    <a:pt x="125641" y="335279"/>
                  </a:lnTo>
                  <a:lnTo>
                    <a:pt x="117843" y="339089"/>
                  </a:lnTo>
                  <a:lnTo>
                    <a:pt x="114947" y="341629"/>
                  </a:lnTo>
                  <a:lnTo>
                    <a:pt x="109461" y="342899"/>
                  </a:lnTo>
                  <a:lnTo>
                    <a:pt x="100215" y="345439"/>
                  </a:lnTo>
                  <a:lnTo>
                    <a:pt x="175795" y="345439"/>
                  </a:lnTo>
                  <a:lnTo>
                    <a:pt x="175602" y="344169"/>
                  </a:lnTo>
                  <a:lnTo>
                    <a:pt x="177622" y="344169"/>
                  </a:lnTo>
                  <a:lnTo>
                    <a:pt x="177622" y="341629"/>
                  </a:lnTo>
                  <a:lnTo>
                    <a:pt x="175025" y="340359"/>
                  </a:lnTo>
                  <a:lnTo>
                    <a:pt x="170980" y="340359"/>
                  </a:lnTo>
                  <a:lnTo>
                    <a:pt x="165785" y="339089"/>
                  </a:lnTo>
                  <a:lnTo>
                    <a:pt x="165785" y="335279"/>
                  </a:lnTo>
                  <a:lnTo>
                    <a:pt x="168376" y="334009"/>
                  </a:lnTo>
                  <a:lnTo>
                    <a:pt x="171843" y="332739"/>
                  </a:lnTo>
                  <a:lnTo>
                    <a:pt x="171843" y="331469"/>
                  </a:lnTo>
                  <a:lnTo>
                    <a:pt x="169532" y="331469"/>
                  </a:lnTo>
                  <a:lnTo>
                    <a:pt x="168960" y="326389"/>
                  </a:lnTo>
                  <a:lnTo>
                    <a:pt x="168960" y="323849"/>
                  </a:lnTo>
                  <a:lnTo>
                    <a:pt x="177914" y="320039"/>
                  </a:lnTo>
                  <a:lnTo>
                    <a:pt x="242316" y="320039"/>
                  </a:lnTo>
                  <a:lnTo>
                    <a:pt x="235381" y="313689"/>
                  </a:lnTo>
                  <a:lnTo>
                    <a:pt x="232498" y="309879"/>
                  </a:lnTo>
                  <a:lnTo>
                    <a:pt x="232791" y="308609"/>
                  </a:lnTo>
                  <a:lnTo>
                    <a:pt x="233362" y="308609"/>
                  </a:lnTo>
                  <a:lnTo>
                    <a:pt x="233946" y="307339"/>
                  </a:lnTo>
                  <a:lnTo>
                    <a:pt x="241638" y="307339"/>
                  </a:lnTo>
                  <a:lnTo>
                    <a:pt x="240868" y="304799"/>
                  </a:lnTo>
                  <a:lnTo>
                    <a:pt x="240296" y="303529"/>
                  </a:lnTo>
                  <a:lnTo>
                    <a:pt x="237413" y="302259"/>
                  </a:lnTo>
                  <a:lnTo>
                    <a:pt x="236824" y="295909"/>
                  </a:lnTo>
                  <a:lnTo>
                    <a:pt x="234262" y="289559"/>
                  </a:lnTo>
                  <a:lnTo>
                    <a:pt x="231107" y="283209"/>
                  </a:lnTo>
                  <a:lnTo>
                    <a:pt x="228739" y="278129"/>
                  </a:lnTo>
                  <a:lnTo>
                    <a:pt x="229323" y="275589"/>
                  </a:lnTo>
                  <a:lnTo>
                    <a:pt x="244055" y="275589"/>
                  </a:lnTo>
                  <a:lnTo>
                    <a:pt x="243471" y="273049"/>
                  </a:lnTo>
                  <a:lnTo>
                    <a:pt x="213436" y="273049"/>
                  </a:lnTo>
                  <a:lnTo>
                    <a:pt x="211416" y="271779"/>
                  </a:lnTo>
                  <a:lnTo>
                    <a:pt x="211416" y="267969"/>
                  </a:lnTo>
                  <a:lnTo>
                    <a:pt x="207949" y="266699"/>
                  </a:lnTo>
                  <a:lnTo>
                    <a:pt x="201599" y="261619"/>
                  </a:lnTo>
                  <a:lnTo>
                    <a:pt x="201879" y="261619"/>
                  </a:lnTo>
                  <a:lnTo>
                    <a:pt x="203034" y="259079"/>
                  </a:lnTo>
                  <a:lnTo>
                    <a:pt x="216039" y="256539"/>
                  </a:lnTo>
                  <a:lnTo>
                    <a:pt x="219786" y="255269"/>
                  </a:lnTo>
                  <a:lnTo>
                    <a:pt x="221805" y="250189"/>
                  </a:lnTo>
                  <a:lnTo>
                    <a:pt x="222961" y="243839"/>
                  </a:lnTo>
                  <a:lnTo>
                    <a:pt x="225856" y="238759"/>
                  </a:lnTo>
                  <a:lnTo>
                    <a:pt x="224701" y="238759"/>
                  </a:lnTo>
                  <a:lnTo>
                    <a:pt x="222821" y="237489"/>
                  </a:lnTo>
                  <a:lnTo>
                    <a:pt x="188828" y="237489"/>
                  </a:lnTo>
                  <a:lnTo>
                    <a:pt x="180043" y="236219"/>
                  </a:lnTo>
                  <a:lnTo>
                    <a:pt x="166941" y="236219"/>
                  </a:lnTo>
                  <a:lnTo>
                    <a:pt x="163474" y="229869"/>
                  </a:lnTo>
                  <a:lnTo>
                    <a:pt x="160007" y="227329"/>
                  </a:lnTo>
                  <a:lnTo>
                    <a:pt x="158267" y="223519"/>
                  </a:lnTo>
                  <a:lnTo>
                    <a:pt x="157988" y="222249"/>
                  </a:lnTo>
                  <a:lnTo>
                    <a:pt x="156248" y="218439"/>
                  </a:lnTo>
                  <a:lnTo>
                    <a:pt x="154520" y="213359"/>
                  </a:lnTo>
                  <a:lnTo>
                    <a:pt x="153365" y="213359"/>
                  </a:lnTo>
                  <a:lnTo>
                    <a:pt x="151625" y="212089"/>
                  </a:lnTo>
                  <a:lnTo>
                    <a:pt x="151917" y="210819"/>
                  </a:lnTo>
                  <a:lnTo>
                    <a:pt x="150761" y="207009"/>
                  </a:lnTo>
                  <a:lnTo>
                    <a:pt x="148742" y="207009"/>
                  </a:lnTo>
                  <a:lnTo>
                    <a:pt x="146138" y="199389"/>
                  </a:lnTo>
                  <a:lnTo>
                    <a:pt x="145859" y="195579"/>
                  </a:lnTo>
                  <a:close/>
                </a:path>
                <a:path w="422275" h="1009650">
                  <a:moveTo>
                    <a:pt x="242316" y="320039"/>
                  </a:moveTo>
                  <a:lnTo>
                    <a:pt x="207365" y="320039"/>
                  </a:lnTo>
                  <a:lnTo>
                    <a:pt x="221702" y="321309"/>
                  </a:lnTo>
                  <a:lnTo>
                    <a:pt x="228937" y="321309"/>
                  </a:lnTo>
                  <a:lnTo>
                    <a:pt x="236258" y="322579"/>
                  </a:lnTo>
                  <a:lnTo>
                    <a:pt x="239141" y="323849"/>
                  </a:lnTo>
                  <a:lnTo>
                    <a:pt x="241452" y="328929"/>
                  </a:lnTo>
                  <a:lnTo>
                    <a:pt x="245491" y="332739"/>
                  </a:lnTo>
                  <a:lnTo>
                    <a:pt x="258775" y="341629"/>
                  </a:lnTo>
                  <a:lnTo>
                    <a:pt x="265709" y="344169"/>
                  </a:lnTo>
                  <a:lnTo>
                    <a:pt x="273215" y="342899"/>
                  </a:lnTo>
                  <a:lnTo>
                    <a:pt x="297099" y="342899"/>
                  </a:lnTo>
                  <a:lnTo>
                    <a:pt x="287083" y="340359"/>
                  </a:lnTo>
                  <a:lnTo>
                    <a:pt x="279577" y="337819"/>
                  </a:lnTo>
                  <a:lnTo>
                    <a:pt x="265242" y="330199"/>
                  </a:lnTo>
                  <a:lnTo>
                    <a:pt x="257842" y="326389"/>
                  </a:lnTo>
                  <a:lnTo>
                    <a:pt x="249821" y="325119"/>
                  </a:lnTo>
                  <a:lnTo>
                    <a:pt x="244055" y="325119"/>
                  </a:lnTo>
                  <a:lnTo>
                    <a:pt x="242316" y="320039"/>
                  </a:lnTo>
                  <a:close/>
                </a:path>
                <a:path w="422275" h="1009650">
                  <a:moveTo>
                    <a:pt x="289394" y="0"/>
                  </a:moveTo>
                  <a:lnTo>
                    <a:pt x="286512" y="0"/>
                  </a:lnTo>
                  <a:lnTo>
                    <a:pt x="286421" y="44449"/>
                  </a:lnTo>
                  <a:lnTo>
                    <a:pt x="291309" y="83819"/>
                  </a:lnTo>
                  <a:lnTo>
                    <a:pt x="295173" y="96519"/>
                  </a:lnTo>
                  <a:lnTo>
                    <a:pt x="295744" y="99059"/>
                  </a:lnTo>
                  <a:lnTo>
                    <a:pt x="296900" y="101599"/>
                  </a:lnTo>
                  <a:lnTo>
                    <a:pt x="301191" y="114299"/>
                  </a:lnTo>
                  <a:lnTo>
                    <a:pt x="307057" y="129539"/>
                  </a:lnTo>
                  <a:lnTo>
                    <a:pt x="311340" y="139699"/>
                  </a:lnTo>
                  <a:lnTo>
                    <a:pt x="313944" y="143509"/>
                  </a:lnTo>
                  <a:lnTo>
                    <a:pt x="319138" y="153669"/>
                  </a:lnTo>
                  <a:lnTo>
                    <a:pt x="327812" y="166369"/>
                  </a:lnTo>
                  <a:lnTo>
                    <a:pt x="328676" y="166369"/>
                  </a:lnTo>
                  <a:lnTo>
                    <a:pt x="328676" y="172719"/>
                  </a:lnTo>
                  <a:lnTo>
                    <a:pt x="312496" y="172719"/>
                  </a:lnTo>
                  <a:lnTo>
                    <a:pt x="312216" y="176529"/>
                  </a:lnTo>
                  <a:lnTo>
                    <a:pt x="313359" y="180339"/>
                  </a:lnTo>
                  <a:lnTo>
                    <a:pt x="308457" y="180339"/>
                  </a:lnTo>
                  <a:lnTo>
                    <a:pt x="309613" y="181609"/>
                  </a:lnTo>
                  <a:lnTo>
                    <a:pt x="321157" y="185419"/>
                  </a:lnTo>
                  <a:lnTo>
                    <a:pt x="339567" y="190499"/>
                  </a:lnTo>
                  <a:lnTo>
                    <a:pt x="351018" y="199389"/>
                  </a:lnTo>
                  <a:lnTo>
                    <a:pt x="358083" y="213359"/>
                  </a:lnTo>
                  <a:lnTo>
                    <a:pt x="363334" y="229869"/>
                  </a:lnTo>
                  <a:lnTo>
                    <a:pt x="363334" y="232409"/>
                  </a:lnTo>
                  <a:lnTo>
                    <a:pt x="364490" y="234949"/>
                  </a:lnTo>
                  <a:lnTo>
                    <a:pt x="365279" y="240029"/>
                  </a:lnTo>
                  <a:lnTo>
                    <a:pt x="369035" y="255269"/>
                  </a:lnTo>
                  <a:lnTo>
                    <a:pt x="371132" y="265429"/>
                  </a:lnTo>
                  <a:lnTo>
                    <a:pt x="371373" y="269239"/>
                  </a:lnTo>
                  <a:lnTo>
                    <a:pt x="371490" y="273049"/>
                  </a:lnTo>
                  <a:lnTo>
                    <a:pt x="371314" y="278129"/>
                  </a:lnTo>
                  <a:lnTo>
                    <a:pt x="370930" y="284479"/>
                  </a:lnTo>
                  <a:lnTo>
                    <a:pt x="370840" y="290829"/>
                  </a:lnTo>
                  <a:lnTo>
                    <a:pt x="373151" y="290829"/>
                  </a:lnTo>
                  <a:lnTo>
                    <a:pt x="370560" y="302259"/>
                  </a:lnTo>
                  <a:lnTo>
                    <a:pt x="369112" y="303529"/>
                  </a:lnTo>
                  <a:lnTo>
                    <a:pt x="364587" y="312419"/>
                  </a:lnTo>
                  <a:lnTo>
                    <a:pt x="358711" y="320039"/>
                  </a:lnTo>
                  <a:lnTo>
                    <a:pt x="351321" y="325119"/>
                  </a:lnTo>
                  <a:lnTo>
                    <a:pt x="342252" y="330199"/>
                  </a:lnTo>
                  <a:lnTo>
                    <a:pt x="339356" y="330199"/>
                  </a:lnTo>
                  <a:lnTo>
                    <a:pt x="333006" y="332739"/>
                  </a:lnTo>
                  <a:lnTo>
                    <a:pt x="325208" y="334009"/>
                  </a:lnTo>
                  <a:lnTo>
                    <a:pt x="292530" y="334009"/>
                  </a:lnTo>
                  <a:lnTo>
                    <a:pt x="324122" y="336549"/>
                  </a:lnTo>
                  <a:lnTo>
                    <a:pt x="339648" y="339089"/>
                  </a:lnTo>
                  <a:lnTo>
                    <a:pt x="333011" y="342899"/>
                  </a:lnTo>
                  <a:lnTo>
                    <a:pt x="322068" y="344169"/>
                  </a:lnTo>
                  <a:lnTo>
                    <a:pt x="336473" y="344169"/>
                  </a:lnTo>
                  <a:lnTo>
                    <a:pt x="347109" y="340359"/>
                  </a:lnTo>
                  <a:lnTo>
                    <a:pt x="353363" y="339089"/>
                  </a:lnTo>
                  <a:lnTo>
                    <a:pt x="357671" y="337819"/>
                  </a:lnTo>
                  <a:lnTo>
                    <a:pt x="362470" y="335279"/>
                  </a:lnTo>
                  <a:lnTo>
                    <a:pt x="363042" y="328929"/>
                  </a:lnTo>
                  <a:lnTo>
                    <a:pt x="366509" y="326389"/>
                  </a:lnTo>
                  <a:lnTo>
                    <a:pt x="371132" y="323849"/>
                  </a:lnTo>
                  <a:lnTo>
                    <a:pt x="380657" y="308609"/>
                  </a:lnTo>
                  <a:lnTo>
                    <a:pt x="384124" y="298449"/>
                  </a:lnTo>
                  <a:lnTo>
                    <a:pt x="387591" y="284479"/>
                  </a:lnTo>
                  <a:lnTo>
                    <a:pt x="387591" y="276859"/>
                  </a:lnTo>
                  <a:lnTo>
                    <a:pt x="386125" y="271779"/>
                  </a:lnTo>
                  <a:lnTo>
                    <a:pt x="383871" y="262889"/>
                  </a:lnTo>
                  <a:lnTo>
                    <a:pt x="382106" y="255269"/>
                  </a:lnTo>
                  <a:lnTo>
                    <a:pt x="382104" y="248919"/>
                  </a:lnTo>
                  <a:lnTo>
                    <a:pt x="381812" y="247649"/>
                  </a:lnTo>
                  <a:lnTo>
                    <a:pt x="380085" y="243839"/>
                  </a:lnTo>
                  <a:lnTo>
                    <a:pt x="379793" y="242569"/>
                  </a:lnTo>
                  <a:lnTo>
                    <a:pt x="374307" y="229869"/>
                  </a:lnTo>
                  <a:lnTo>
                    <a:pt x="371995" y="222249"/>
                  </a:lnTo>
                  <a:lnTo>
                    <a:pt x="371716" y="219709"/>
                  </a:lnTo>
                  <a:lnTo>
                    <a:pt x="371132" y="215899"/>
                  </a:lnTo>
                  <a:lnTo>
                    <a:pt x="368528" y="210819"/>
                  </a:lnTo>
                  <a:lnTo>
                    <a:pt x="368820" y="208279"/>
                  </a:lnTo>
                  <a:lnTo>
                    <a:pt x="368820" y="205739"/>
                  </a:lnTo>
                  <a:lnTo>
                    <a:pt x="364769" y="201929"/>
                  </a:lnTo>
                  <a:lnTo>
                    <a:pt x="364197" y="196849"/>
                  </a:lnTo>
                  <a:lnTo>
                    <a:pt x="363042" y="191769"/>
                  </a:lnTo>
                  <a:lnTo>
                    <a:pt x="361594" y="187959"/>
                  </a:lnTo>
                  <a:lnTo>
                    <a:pt x="359575" y="185419"/>
                  </a:lnTo>
                  <a:lnTo>
                    <a:pt x="353517" y="181609"/>
                  </a:lnTo>
                  <a:lnTo>
                    <a:pt x="350621" y="177799"/>
                  </a:lnTo>
                  <a:lnTo>
                    <a:pt x="350050" y="176529"/>
                  </a:lnTo>
                  <a:lnTo>
                    <a:pt x="346011" y="168909"/>
                  </a:lnTo>
                  <a:lnTo>
                    <a:pt x="344271" y="165099"/>
                  </a:lnTo>
                  <a:lnTo>
                    <a:pt x="336181" y="156209"/>
                  </a:lnTo>
                  <a:lnTo>
                    <a:pt x="334454" y="152399"/>
                  </a:lnTo>
                  <a:lnTo>
                    <a:pt x="332714" y="149859"/>
                  </a:lnTo>
                  <a:lnTo>
                    <a:pt x="331558" y="148589"/>
                  </a:lnTo>
                  <a:lnTo>
                    <a:pt x="330695" y="147319"/>
                  </a:lnTo>
                  <a:lnTo>
                    <a:pt x="329539" y="146049"/>
                  </a:lnTo>
                  <a:lnTo>
                    <a:pt x="328676" y="143509"/>
                  </a:lnTo>
                  <a:lnTo>
                    <a:pt x="326936" y="139699"/>
                  </a:lnTo>
                  <a:lnTo>
                    <a:pt x="325780" y="139699"/>
                  </a:lnTo>
                  <a:lnTo>
                    <a:pt x="322033" y="135889"/>
                  </a:lnTo>
                  <a:lnTo>
                    <a:pt x="320878" y="135889"/>
                  </a:lnTo>
                  <a:lnTo>
                    <a:pt x="320014" y="133349"/>
                  </a:lnTo>
                  <a:lnTo>
                    <a:pt x="318274" y="133349"/>
                  </a:lnTo>
                  <a:lnTo>
                    <a:pt x="315671" y="128269"/>
                  </a:lnTo>
                  <a:lnTo>
                    <a:pt x="310476" y="109219"/>
                  </a:lnTo>
                  <a:lnTo>
                    <a:pt x="308749" y="105409"/>
                  </a:lnTo>
                  <a:lnTo>
                    <a:pt x="308457" y="104139"/>
                  </a:lnTo>
                  <a:lnTo>
                    <a:pt x="307009" y="99059"/>
                  </a:lnTo>
                  <a:lnTo>
                    <a:pt x="305854" y="95249"/>
                  </a:lnTo>
                  <a:lnTo>
                    <a:pt x="304711" y="90169"/>
                  </a:lnTo>
                  <a:lnTo>
                    <a:pt x="304406" y="88899"/>
                  </a:lnTo>
                  <a:lnTo>
                    <a:pt x="303834" y="87629"/>
                  </a:lnTo>
                  <a:lnTo>
                    <a:pt x="303834" y="82549"/>
                  </a:lnTo>
                  <a:lnTo>
                    <a:pt x="301231" y="71119"/>
                  </a:lnTo>
                  <a:lnTo>
                    <a:pt x="300367" y="71119"/>
                  </a:lnTo>
                  <a:lnTo>
                    <a:pt x="300367" y="68579"/>
                  </a:lnTo>
                  <a:lnTo>
                    <a:pt x="299212" y="63499"/>
                  </a:lnTo>
                  <a:lnTo>
                    <a:pt x="297484" y="52069"/>
                  </a:lnTo>
                  <a:lnTo>
                    <a:pt x="296608" y="48259"/>
                  </a:lnTo>
                  <a:lnTo>
                    <a:pt x="296608" y="45719"/>
                  </a:lnTo>
                  <a:lnTo>
                    <a:pt x="296037" y="44449"/>
                  </a:lnTo>
                  <a:lnTo>
                    <a:pt x="295173" y="44449"/>
                  </a:lnTo>
                  <a:lnTo>
                    <a:pt x="295465" y="40639"/>
                  </a:lnTo>
                  <a:lnTo>
                    <a:pt x="295465" y="39369"/>
                  </a:lnTo>
                  <a:lnTo>
                    <a:pt x="295173" y="38099"/>
                  </a:lnTo>
                  <a:lnTo>
                    <a:pt x="295173" y="26669"/>
                  </a:lnTo>
                  <a:lnTo>
                    <a:pt x="293433" y="21589"/>
                  </a:lnTo>
                  <a:lnTo>
                    <a:pt x="292277" y="11429"/>
                  </a:lnTo>
                  <a:lnTo>
                    <a:pt x="291134" y="6349"/>
                  </a:lnTo>
                  <a:lnTo>
                    <a:pt x="289394" y="0"/>
                  </a:lnTo>
                  <a:close/>
                </a:path>
                <a:path w="422275" h="1009650">
                  <a:moveTo>
                    <a:pt x="172427" y="339089"/>
                  </a:moveTo>
                  <a:lnTo>
                    <a:pt x="170980" y="340359"/>
                  </a:lnTo>
                  <a:lnTo>
                    <a:pt x="175025" y="340359"/>
                  </a:lnTo>
                  <a:lnTo>
                    <a:pt x="172427" y="339089"/>
                  </a:lnTo>
                  <a:close/>
                </a:path>
                <a:path w="422275" h="1009650">
                  <a:moveTo>
                    <a:pt x="253288" y="303529"/>
                  </a:moveTo>
                  <a:lnTo>
                    <a:pt x="255036" y="312419"/>
                  </a:lnTo>
                  <a:lnTo>
                    <a:pt x="261413" y="321309"/>
                  </a:lnTo>
                  <a:lnTo>
                    <a:pt x="269576" y="328929"/>
                  </a:lnTo>
                  <a:lnTo>
                    <a:pt x="276682" y="334009"/>
                  </a:lnTo>
                  <a:lnTo>
                    <a:pt x="310476" y="334009"/>
                  </a:lnTo>
                  <a:lnTo>
                    <a:pt x="298919" y="332739"/>
                  </a:lnTo>
                  <a:lnTo>
                    <a:pt x="284200" y="332739"/>
                  </a:lnTo>
                  <a:lnTo>
                    <a:pt x="280733" y="330199"/>
                  </a:lnTo>
                  <a:lnTo>
                    <a:pt x="279285" y="328929"/>
                  </a:lnTo>
                  <a:lnTo>
                    <a:pt x="278130" y="328929"/>
                  </a:lnTo>
                  <a:lnTo>
                    <a:pt x="274662" y="327659"/>
                  </a:lnTo>
                  <a:lnTo>
                    <a:pt x="270040" y="326389"/>
                  </a:lnTo>
                  <a:lnTo>
                    <a:pt x="270040" y="323849"/>
                  </a:lnTo>
                  <a:lnTo>
                    <a:pt x="268884" y="323849"/>
                  </a:lnTo>
                  <a:lnTo>
                    <a:pt x="268020" y="322579"/>
                  </a:lnTo>
                  <a:lnTo>
                    <a:pt x="266001" y="322579"/>
                  </a:lnTo>
                  <a:lnTo>
                    <a:pt x="265137" y="320039"/>
                  </a:lnTo>
                  <a:lnTo>
                    <a:pt x="262826" y="316229"/>
                  </a:lnTo>
                  <a:lnTo>
                    <a:pt x="260515" y="313689"/>
                  </a:lnTo>
                  <a:lnTo>
                    <a:pt x="258495" y="311149"/>
                  </a:lnTo>
                  <a:lnTo>
                    <a:pt x="253288" y="303529"/>
                  </a:lnTo>
                  <a:close/>
                </a:path>
                <a:path w="422275" h="1009650">
                  <a:moveTo>
                    <a:pt x="171843" y="330199"/>
                  </a:moveTo>
                  <a:lnTo>
                    <a:pt x="170980" y="330199"/>
                  </a:lnTo>
                  <a:lnTo>
                    <a:pt x="170116" y="331469"/>
                  </a:lnTo>
                  <a:lnTo>
                    <a:pt x="171843" y="331469"/>
                  </a:lnTo>
                  <a:lnTo>
                    <a:pt x="171843" y="330199"/>
                  </a:lnTo>
                  <a:close/>
                </a:path>
                <a:path w="422275" h="1009650">
                  <a:moveTo>
                    <a:pt x="207365" y="320039"/>
                  </a:moveTo>
                  <a:lnTo>
                    <a:pt x="177914" y="320039"/>
                  </a:lnTo>
                  <a:lnTo>
                    <a:pt x="178777" y="322579"/>
                  </a:lnTo>
                  <a:lnTo>
                    <a:pt x="185712" y="327659"/>
                  </a:lnTo>
                  <a:lnTo>
                    <a:pt x="188595" y="326389"/>
                  </a:lnTo>
                  <a:lnTo>
                    <a:pt x="190042" y="326389"/>
                  </a:lnTo>
                  <a:lnTo>
                    <a:pt x="190334" y="325119"/>
                  </a:lnTo>
                  <a:lnTo>
                    <a:pt x="190906" y="323849"/>
                  </a:lnTo>
                  <a:lnTo>
                    <a:pt x="202603" y="323849"/>
                  </a:lnTo>
                  <a:lnTo>
                    <a:pt x="207365" y="320039"/>
                  </a:lnTo>
                  <a:close/>
                </a:path>
                <a:path w="422275" h="1009650">
                  <a:moveTo>
                    <a:pt x="35242" y="314959"/>
                  </a:moveTo>
                  <a:lnTo>
                    <a:pt x="34950" y="314959"/>
                  </a:lnTo>
                  <a:lnTo>
                    <a:pt x="34950" y="320039"/>
                  </a:lnTo>
                  <a:lnTo>
                    <a:pt x="37261" y="326389"/>
                  </a:lnTo>
                  <a:lnTo>
                    <a:pt x="64202" y="326389"/>
                  </a:lnTo>
                  <a:lnTo>
                    <a:pt x="60798" y="323849"/>
                  </a:lnTo>
                  <a:lnTo>
                    <a:pt x="50987" y="318769"/>
                  </a:lnTo>
                  <a:lnTo>
                    <a:pt x="48240" y="317499"/>
                  </a:lnTo>
                  <a:lnTo>
                    <a:pt x="36106" y="317499"/>
                  </a:lnTo>
                  <a:lnTo>
                    <a:pt x="35521" y="316229"/>
                  </a:lnTo>
                  <a:lnTo>
                    <a:pt x="35242" y="314959"/>
                  </a:lnTo>
                  <a:close/>
                </a:path>
                <a:path w="422275" h="1009650">
                  <a:moveTo>
                    <a:pt x="202603" y="323849"/>
                  </a:moveTo>
                  <a:lnTo>
                    <a:pt x="199288" y="323849"/>
                  </a:lnTo>
                  <a:lnTo>
                    <a:pt x="201015" y="325119"/>
                  </a:lnTo>
                  <a:lnTo>
                    <a:pt x="202603" y="323849"/>
                  </a:lnTo>
                  <a:close/>
                </a:path>
                <a:path w="422275" h="1009650">
                  <a:moveTo>
                    <a:pt x="248666" y="322579"/>
                  </a:moveTo>
                  <a:lnTo>
                    <a:pt x="247802" y="323849"/>
                  </a:lnTo>
                  <a:lnTo>
                    <a:pt x="246367" y="323849"/>
                  </a:lnTo>
                  <a:lnTo>
                    <a:pt x="244055" y="325119"/>
                  </a:lnTo>
                  <a:lnTo>
                    <a:pt x="249821" y="325119"/>
                  </a:lnTo>
                  <a:lnTo>
                    <a:pt x="248666" y="322579"/>
                  </a:lnTo>
                  <a:close/>
                </a:path>
                <a:path w="422275" h="1009650">
                  <a:moveTo>
                    <a:pt x="43040" y="313689"/>
                  </a:moveTo>
                  <a:lnTo>
                    <a:pt x="41008" y="313689"/>
                  </a:lnTo>
                  <a:lnTo>
                    <a:pt x="41008" y="314959"/>
                  </a:lnTo>
                  <a:lnTo>
                    <a:pt x="38125" y="314959"/>
                  </a:lnTo>
                  <a:lnTo>
                    <a:pt x="38125" y="317499"/>
                  </a:lnTo>
                  <a:lnTo>
                    <a:pt x="48240" y="317499"/>
                  </a:lnTo>
                  <a:lnTo>
                    <a:pt x="42748" y="314959"/>
                  </a:lnTo>
                  <a:lnTo>
                    <a:pt x="43040" y="313689"/>
                  </a:lnTo>
                  <a:close/>
                </a:path>
                <a:path w="422275" h="1009650">
                  <a:moveTo>
                    <a:pt x="241638" y="307339"/>
                  </a:moveTo>
                  <a:lnTo>
                    <a:pt x="233946" y="307339"/>
                  </a:lnTo>
                  <a:lnTo>
                    <a:pt x="235673" y="308609"/>
                  </a:lnTo>
                  <a:lnTo>
                    <a:pt x="244055" y="309879"/>
                  </a:lnTo>
                  <a:lnTo>
                    <a:pt x="244055" y="308609"/>
                  </a:lnTo>
                  <a:lnTo>
                    <a:pt x="242023" y="308609"/>
                  </a:lnTo>
                  <a:lnTo>
                    <a:pt x="241638" y="307339"/>
                  </a:lnTo>
                  <a:close/>
                </a:path>
                <a:path w="422275" h="1009650">
                  <a:moveTo>
                    <a:pt x="244055" y="275589"/>
                  </a:moveTo>
                  <a:lnTo>
                    <a:pt x="237413" y="275589"/>
                  </a:lnTo>
                  <a:lnTo>
                    <a:pt x="240008" y="281939"/>
                  </a:lnTo>
                  <a:lnTo>
                    <a:pt x="242824" y="288289"/>
                  </a:lnTo>
                  <a:lnTo>
                    <a:pt x="246182" y="293369"/>
                  </a:lnTo>
                  <a:lnTo>
                    <a:pt x="250405" y="298449"/>
                  </a:lnTo>
                  <a:lnTo>
                    <a:pt x="250405" y="297179"/>
                  </a:lnTo>
                  <a:lnTo>
                    <a:pt x="248094" y="290829"/>
                  </a:lnTo>
                  <a:lnTo>
                    <a:pt x="244055" y="275589"/>
                  </a:lnTo>
                  <a:close/>
                </a:path>
                <a:path w="422275" h="1009650">
                  <a:moveTo>
                    <a:pt x="226148" y="260349"/>
                  </a:moveTo>
                  <a:lnTo>
                    <a:pt x="221526" y="261619"/>
                  </a:lnTo>
                  <a:lnTo>
                    <a:pt x="216903" y="271779"/>
                  </a:lnTo>
                  <a:lnTo>
                    <a:pt x="214884" y="271779"/>
                  </a:lnTo>
                  <a:lnTo>
                    <a:pt x="213436" y="273049"/>
                  </a:lnTo>
                  <a:lnTo>
                    <a:pt x="243471" y="273049"/>
                  </a:lnTo>
                  <a:lnTo>
                    <a:pt x="243179" y="271779"/>
                  </a:lnTo>
                  <a:lnTo>
                    <a:pt x="243179" y="267969"/>
                  </a:lnTo>
                  <a:lnTo>
                    <a:pt x="241160" y="265429"/>
                  </a:lnTo>
                  <a:lnTo>
                    <a:pt x="233654" y="265429"/>
                  </a:lnTo>
                  <a:lnTo>
                    <a:pt x="231635" y="262889"/>
                  </a:lnTo>
                  <a:lnTo>
                    <a:pt x="229895" y="261619"/>
                  </a:lnTo>
                  <a:lnTo>
                    <a:pt x="226148" y="260349"/>
                  </a:lnTo>
                  <a:close/>
                </a:path>
                <a:path w="422275" h="1009650">
                  <a:moveTo>
                    <a:pt x="38989" y="209549"/>
                  </a:moveTo>
                  <a:lnTo>
                    <a:pt x="34658" y="209549"/>
                  </a:lnTo>
                  <a:lnTo>
                    <a:pt x="32931" y="210819"/>
                  </a:lnTo>
                  <a:lnTo>
                    <a:pt x="28241" y="224789"/>
                  </a:lnTo>
                  <a:lnTo>
                    <a:pt x="24445" y="236219"/>
                  </a:lnTo>
                  <a:lnTo>
                    <a:pt x="21352" y="245109"/>
                  </a:lnTo>
                  <a:lnTo>
                    <a:pt x="18770" y="253999"/>
                  </a:lnTo>
                  <a:lnTo>
                    <a:pt x="35892" y="253999"/>
                  </a:lnTo>
                  <a:lnTo>
                    <a:pt x="38014" y="240029"/>
                  </a:lnTo>
                  <a:lnTo>
                    <a:pt x="38867" y="224789"/>
                  </a:lnTo>
                  <a:lnTo>
                    <a:pt x="38989" y="209549"/>
                  </a:lnTo>
                  <a:close/>
                </a:path>
                <a:path w="422275" h="1009650">
                  <a:moveTo>
                    <a:pt x="220941" y="234949"/>
                  </a:moveTo>
                  <a:lnTo>
                    <a:pt x="214591" y="234949"/>
                  </a:lnTo>
                  <a:lnTo>
                    <a:pt x="209677" y="236219"/>
                  </a:lnTo>
                  <a:lnTo>
                    <a:pt x="203619" y="237489"/>
                  </a:lnTo>
                  <a:lnTo>
                    <a:pt x="222821" y="237489"/>
                  </a:lnTo>
                  <a:lnTo>
                    <a:pt x="220941" y="236219"/>
                  </a:lnTo>
                  <a:lnTo>
                    <a:pt x="220941" y="234949"/>
                  </a:lnTo>
                  <a:close/>
                </a:path>
                <a:path w="422275" h="1009650">
                  <a:moveTo>
                    <a:pt x="326936" y="171449"/>
                  </a:moveTo>
                  <a:lnTo>
                    <a:pt x="318274" y="171449"/>
                  </a:lnTo>
                  <a:lnTo>
                    <a:pt x="314236" y="172719"/>
                  </a:lnTo>
                  <a:lnTo>
                    <a:pt x="326936" y="172719"/>
                  </a:lnTo>
                  <a:lnTo>
                    <a:pt x="326936" y="171449"/>
                  </a:lnTo>
                  <a:close/>
                </a:path>
              </a:pathLst>
            </a:custGeom>
            <a:solidFill>
              <a:srgbClr val="696D6E"/>
            </a:solidFill>
          </p:spPr>
          <p:txBody>
            <a:bodyPr wrap="square" lIns="0" tIns="0" rIns="0" bIns="0" rtlCol="0"/>
            <a:lstStyle/>
            <a:p>
              <a:endParaRPr/>
            </a:p>
          </p:txBody>
        </p:sp>
        <p:sp>
          <p:nvSpPr>
            <p:cNvPr id="2617" name="object 2620">
              <a:extLst>
                <a:ext uri="{FF2B5EF4-FFF2-40B4-BE49-F238E27FC236}">
                  <a16:creationId xmlns:a16="http://schemas.microsoft.com/office/drawing/2014/main" id="{411BCD02-BEF1-C3D5-4DC4-7871D6E6159D}"/>
                </a:ext>
              </a:extLst>
            </p:cNvPr>
            <p:cNvSpPr/>
            <p:nvPr/>
          </p:nvSpPr>
          <p:spPr>
            <a:xfrm>
              <a:off x="6163720" y="2139264"/>
              <a:ext cx="1270" cy="3175"/>
            </a:xfrm>
            <a:custGeom>
              <a:avLst/>
              <a:gdLst/>
              <a:ahLst/>
              <a:cxnLst/>
              <a:rect l="l" t="t" r="r" b="b"/>
              <a:pathLst>
                <a:path w="1270" h="3175">
                  <a:moveTo>
                    <a:pt x="863" y="0"/>
                  </a:moveTo>
                  <a:lnTo>
                    <a:pt x="0" y="0"/>
                  </a:lnTo>
                  <a:lnTo>
                    <a:pt x="292" y="863"/>
                  </a:lnTo>
                  <a:lnTo>
                    <a:pt x="571" y="1727"/>
                  </a:lnTo>
                  <a:lnTo>
                    <a:pt x="863" y="2882"/>
                  </a:lnTo>
                  <a:lnTo>
                    <a:pt x="863" y="0"/>
                  </a:lnTo>
                  <a:close/>
                </a:path>
              </a:pathLst>
            </a:custGeom>
            <a:solidFill>
              <a:srgbClr val="919495"/>
            </a:solidFill>
          </p:spPr>
          <p:txBody>
            <a:bodyPr wrap="square" lIns="0" tIns="0" rIns="0" bIns="0" rtlCol="0"/>
            <a:lstStyle/>
            <a:p>
              <a:endParaRPr/>
            </a:p>
          </p:txBody>
        </p:sp>
        <p:sp>
          <p:nvSpPr>
            <p:cNvPr id="2618" name="object 2621">
              <a:extLst>
                <a:ext uri="{FF2B5EF4-FFF2-40B4-BE49-F238E27FC236}">
                  <a16:creationId xmlns:a16="http://schemas.microsoft.com/office/drawing/2014/main" id="{72A02362-7683-96B6-BA5D-FFD67E73BF68}"/>
                </a:ext>
              </a:extLst>
            </p:cNvPr>
            <p:cNvSpPr/>
            <p:nvPr/>
          </p:nvSpPr>
          <p:spPr>
            <a:xfrm>
              <a:off x="6347406" y="1670513"/>
              <a:ext cx="29209" cy="471805"/>
            </a:xfrm>
            <a:custGeom>
              <a:avLst/>
              <a:gdLst/>
              <a:ahLst/>
              <a:cxnLst/>
              <a:rect l="l" t="t" r="r" b="b"/>
              <a:pathLst>
                <a:path w="29210" h="471805">
                  <a:moveTo>
                    <a:pt x="17906" y="414743"/>
                  </a:moveTo>
                  <a:lnTo>
                    <a:pt x="17989" y="422541"/>
                  </a:lnTo>
                  <a:lnTo>
                    <a:pt x="18199" y="423989"/>
                  </a:lnTo>
                  <a:lnTo>
                    <a:pt x="18459" y="426143"/>
                  </a:lnTo>
                  <a:lnTo>
                    <a:pt x="18478" y="432066"/>
                  </a:lnTo>
                  <a:lnTo>
                    <a:pt x="18770" y="433514"/>
                  </a:lnTo>
                  <a:lnTo>
                    <a:pt x="18770" y="434098"/>
                  </a:lnTo>
                  <a:lnTo>
                    <a:pt x="19062" y="435254"/>
                  </a:lnTo>
                  <a:lnTo>
                    <a:pt x="19634" y="436410"/>
                  </a:lnTo>
                  <a:lnTo>
                    <a:pt x="20218" y="437845"/>
                  </a:lnTo>
                  <a:lnTo>
                    <a:pt x="20218" y="450265"/>
                  </a:lnTo>
                  <a:lnTo>
                    <a:pt x="20778" y="456352"/>
                  </a:lnTo>
                  <a:lnTo>
                    <a:pt x="20802" y="461530"/>
                  </a:lnTo>
                  <a:lnTo>
                    <a:pt x="21374" y="467601"/>
                  </a:lnTo>
                  <a:lnTo>
                    <a:pt x="21958" y="469328"/>
                  </a:lnTo>
                  <a:lnTo>
                    <a:pt x="22237" y="470484"/>
                  </a:lnTo>
                  <a:lnTo>
                    <a:pt x="22821" y="471068"/>
                  </a:lnTo>
                  <a:lnTo>
                    <a:pt x="23393" y="471347"/>
                  </a:lnTo>
                  <a:lnTo>
                    <a:pt x="24196" y="456352"/>
                  </a:lnTo>
                  <a:lnTo>
                    <a:pt x="24836" y="441275"/>
                  </a:lnTo>
                  <a:lnTo>
                    <a:pt x="25255" y="426300"/>
                  </a:lnTo>
                  <a:lnTo>
                    <a:pt x="25296" y="422541"/>
                  </a:lnTo>
                  <a:lnTo>
                    <a:pt x="21374" y="422541"/>
                  </a:lnTo>
                  <a:lnTo>
                    <a:pt x="21374" y="419658"/>
                  </a:lnTo>
                  <a:lnTo>
                    <a:pt x="19354" y="419658"/>
                  </a:lnTo>
                  <a:lnTo>
                    <a:pt x="18199" y="416191"/>
                  </a:lnTo>
                  <a:lnTo>
                    <a:pt x="17906" y="414743"/>
                  </a:lnTo>
                  <a:close/>
                </a:path>
                <a:path w="29210" h="471805">
                  <a:moveTo>
                    <a:pt x="12121" y="23977"/>
                  </a:moveTo>
                  <a:lnTo>
                    <a:pt x="3759" y="23977"/>
                  </a:lnTo>
                  <a:lnTo>
                    <a:pt x="4622" y="24269"/>
                  </a:lnTo>
                  <a:lnTo>
                    <a:pt x="6934" y="24842"/>
                  </a:lnTo>
                  <a:lnTo>
                    <a:pt x="8661" y="30619"/>
                  </a:lnTo>
                  <a:lnTo>
                    <a:pt x="12712" y="42176"/>
                  </a:lnTo>
                  <a:lnTo>
                    <a:pt x="14439" y="42176"/>
                  </a:lnTo>
                  <a:lnTo>
                    <a:pt x="20229" y="90027"/>
                  </a:lnTo>
                  <a:lnTo>
                    <a:pt x="23287" y="138420"/>
                  </a:lnTo>
                  <a:lnTo>
                    <a:pt x="24232" y="186923"/>
                  </a:lnTo>
                  <a:lnTo>
                    <a:pt x="23685" y="235102"/>
                  </a:lnTo>
                  <a:lnTo>
                    <a:pt x="22529" y="236829"/>
                  </a:lnTo>
                  <a:lnTo>
                    <a:pt x="22237" y="237705"/>
                  </a:lnTo>
                  <a:lnTo>
                    <a:pt x="23393" y="238277"/>
                  </a:lnTo>
                  <a:lnTo>
                    <a:pt x="24256" y="238569"/>
                  </a:lnTo>
                  <a:lnTo>
                    <a:pt x="24256" y="241452"/>
                  </a:lnTo>
                  <a:lnTo>
                    <a:pt x="23393" y="241452"/>
                  </a:lnTo>
                  <a:lnTo>
                    <a:pt x="22237" y="242036"/>
                  </a:lnTo>
                  <a:lnTo>
                    <a:pt x="21806" y="251785"/>
                  </a:lnTo>
                  <a:lnTo>
                    <a:pt x="21405" y="261561"/>
                  </a:lnTo>
                  <a:lnTo>
                    <a:pt x="21062" y="271392"/>
                  </a:lnTo>
                  <a:lnTo>
                    <a:pt x="20802" y="281305"/>
                  </a:lnTo>
                  <a:lnTo>
                    <a:pt x="22293" y="358598"/>
                  </a:lnTo>
                  <a:lnTo>
                    <a:pt x="22783" y="399688"/>
                  </a:lnTo>
                  <a:lnTo>
                    <a:pt x="22821" y="421678"/>
                  </a:lnTo>
                  <a:lnTo>
                    <a:pt x="21653" y="422249"/>
                  </a:lnTo>
                  <a:lnTo>
                    <a:pt x="21374" y="422541"/>
                  </a:lnTo>
                  <a:lnTo>
                    <a:pt x="25296" y="422541"/>
                  </a:lnTo>
                  <a:lnTo>
                    <a:pt x="25412" y="410984"/>
                  </a:lnTo>
                  <a:lnTo>
                    <a:pt x="26568" y="407517"/>
                  </a:lnTo>
                  <a:lnTo>
                    <a:pt x="25996" y="405206"/>
                  </a:lnTo>
                  <a:lnTo>
                    <a:pt x="28879" y="402323"/>
                  </a:lnTo>
                  <a:lnTo>
                    <a:pt x="28308" y="391350"/>
                  </a:lnTo>
                  <a:lnTo>
                    <a:pt x="28308" y="386727"/>
                  </a:lnTo>
                  <a:lnTo>
                    <a:pt x="27063" y="338380"/>
                  </a:lnTo>
                  <a:lnTo>
                    <a:pt x="26357" y="289977"/>
                  </a:lnTo>
                  <a:lnTo>
                    <a:pt x="26260" y="261561"/>
                  </a:lnTo>
                  <a:lnTo>
                    <a:pt x="26242" y="235102"/>
                  </a:lnTo>
                  <a:lnTo>
                    <a:pt x="26568" y="193217"/>
                  </a:lnTo>
                  <a:lnTo>
                    <a:pt x="28478" y="160034"/>
                  </a:lnTo>
                  <a:lnTo>
                    <a:pt x="26679" y="126795"/>
                  </a:lnTo>
                  <a:lnTo>
                    <a:pt x="22875" y="93553"/>
                  </a:lnTo>
                  <a:lnTo>
                    <a:pt x="18770" y="60363"/>
                  </a:lnTo>
                  <a:lnTo>
                    <a:pt x="14849" y="38325"/>
                  </a:lnTo>
                  <a:lnTo>
                    <a:pt x="12309" y="24842"/>
                  </a:lnTo>
                  <a:lnTo>
                    <a:pt x="12121" y="23977"/>
                  </a:lnTo>
                  <a:close/>
                </a:path>
                <a:path w="29210" h="471805">
                  <a:moveTo>
                    <a:pt x="1727" y="0"/>
                  </a:moveTo>
                  <a:lnTo>
                    <a:pt x="584" y="2895"/>
                  </a:lnTo>
                  <a:lnTo>
                    <a:pt x="0" y="4622"/>
                  </a:lnTo>
                  <a:lnTo>
                    <a:pt x="0" y="18199"/>
                  </a:lnTo>
                  <a:lnTo>
                    <a:pt x="292" y="20218"/>
                  </a:lnTo>
                  <a:lnTo>
                    <a:pt x="584" y="22529"/>
                  </a:lnTo>
                  <a:lnTo>
                    <a:pt x="1155" y="24841"/>
                  </a:lnTo>
                  <a:lnTo>
                    <a:pt x="1155" y="31483"/>
                  </a:lnTo>
                  <a:lnTo>
                    <a:pt x="1447" y="32931"/>
                  </a:lnTo>
                  <a:lnTo>
                    <a:pt x="2019" y="36398"/>
                  </a:lnTo>
                  <a:lnTo>
                    <a:pt x="2019" y="42176"/>
                  </a:lnTo>
                  <a:lnTo>
                    <a:pt x="2882" y="42176"/>
                  </a:lnTo>
                  <a:lnTo>
                    <a:pt x="2789" y="38325"/>
                  </a:lnTo>
                  <a:lnTo>
                    <a:pt x="2603" y="34658"/>
                  </a:lnTo>
                  <a:lnTo>
                    <a:pt x="1447" y="28600"/>
                  </a:lnTo>
                  <a:lnTo>
                    <a:pt x="3759" y="23977"/>
                  </a:lnTo>
                  <a:lnTo>
                    <a:pt x="12121" y="23977"/>
                  </a:lnTo>
                  <a:lnTo>
                    <a:pt x="10040" y="14391"/>
                  </a:lnTo>
                  <a:lnTo>
                    <a:pt x="6934" y="1447"/>
                  </a:lnTo>
                  <a:lnTo>
                    <a:pt x="3467" y="292"/>
                  </a:lnTo>
                  <a:lnTo>
                    <a:pt x="1727" y="0"/>
                  </a:lnTo>
                  <a:close/>
                </a:path>
              </a:pathLst>
            </a:custGeom>
            <a:solidFill>
              <a:srgbClr val="CDCFCE"/>
            </a:solidFill>
          </p:spPr>
          <p:txBody>
            <a:bodyPr wrap="square" lIns="0" tIns="0" rIns="0" bIns="0" rtlCol="0"/>
            <a:lstStyle/>
            <a:p>
              <a:endParaRPr/>
            </a:p>
          </p:txBody>
        </p:sp>
        <p:sp>
          <p:nvSpPr>
            <p:cNvPr id="2619" name="object 2622">
              <a:extLst>
                <a:ext uri="{FF2B5EF4-FFF2-40B4-BE49-F238E27FC236}">
                  <a16:creationId xmlns:a16="http://schemas.microsoft.com/office/drawing/2014/main" id="{CBB20AFD-0306-31BF-D3BF-89DE52959573}"/>
                </a:ext>
              </a:extLst>
            </p:cNvPr>
            <p:cNvSpPr/>
            <p:nvPr/>
          </p:nvSpPr>
          <p:spPr>
            <a:xfrm>
              <a:off x="6368201" y="2138108"/>
              <a:ext cx="1905" cy="3810"/>
            </a:xfrm>
            <a:custGeom>
              <a:avLst/>
              <a:gdLst/>
              <a:ahLst/>
              <a:cxnLst/>
              <a:rect l="l" t="t" r="r" b="b"/>
              <a:pathLst>
                <a:path w="1904" h="3810">
                  <a:moveTo>
                    <a:pt x="584" y="0"/>
                  </a:moveTo>
                  <a:lnTo>
                    <a:pt x="292" y="0"/>
                  </a:lnTo>
                  <a:lnTo>
                    <a:pt x="0" y="292"/>
                  </a:lnTo>
                  <a:lnTo>
                    <a:pt x="0" y="584"/>
                  </a:lnTo>
                  <a:lnTo>
                    <a:pt x="584" y="2311"/>
                  </a:lnTo>
                  <a:lnTo>
                    <a:pt x="863" y="3467"/>
                  </a:lnTo>
                  <a:lnTo>
                    <a:pt x="863" y="3175"/>
                  </a:lnTo>
                  <a:lnTo>
                    <a:pt x="1155" y="2882"/>
                  </a:lnTo>
                  <a:lnTo>
                    <a:pt x="1447" y="2882"/>
                  </a:lnTo>
                  <a:lnTo>
                    <a:pt x="1155" y="1739"/>
                  </a:lnTo>
                  <a:lnTo>
                    <a:pt x="863" y="863"/>
                  </a:lnTo>
                  <a:lnTo>
                    <a:pt x="584" y="0"/>
                  </a:lnTo>
                  <a:close/>
                </a:path>
              </a:pathLst>
            </a:custGeom>
            <a:solidFill>
              <a:srgbClr val="B9B3BC"/>
            </a:solidFill>
          </p:spPr>
          <p:txBody>
            <a:bodyPr wrap="square" lIns="0" tIns="0" rIns="0" bIns="0" rtlCol="0"/>
            <a:lstStyle/>
            <a:p>
              <a:endParaRPr/>
            </a:p>
          </p:txBody>
        </p:sp>
        <p:sp>
          <p:nvSpPr>
            <p:cNvPr id="2620" name="object 2623">
              <a:extLst>
                <a:ext uri="{FF2B5EF4-FFF2-40B4-BE49-F238E27FC236}">
                  <a16:creationId xmlns:a16="http://schemas.microsoft.com/office/drawing/2014/main" id="{DCF4E7BF-987D-6BDC-5F54-C5341E640F60}"/>
                </a:ext>
              </a:extLst>
            </p:cNvPr>
            <p:cNvSpPr/>
            <p:nvPr/>
          </p:nvSpPr>
          <p:spPr>
            <a:xfrm>
              <a:off x="6163720" y="2136381"/>
              <a:ext cx="1270" cy="3175"/>
            </a:xfrm>
            <a:custGeom>
              <a:avLst/>
              <a:gdLst/>
              <a:ahLst/>
              <a:cxnLst/>
              <a:rect l="l" t="t" r="r" b="b"/>
              <a:pathLst>
                <a:path w="1270" h="3175">
                  <a:moveTo>
                    <a:pt x="0" y="0"/>
                  </a:moveTo>
                  <a:lnTo>
                    <a:pt x="0" y="2882"/>
                  </a:lnTo>
                  <a:lnTo>
                    <a:pt x="863" y="2882"/>
                  </a:lnTo>
                  <a:lnTo>
                    <a:pt x="571" y="1727"/>
                  </a:lnTo>
                  <a:lnTo>
                    <a:pt x="292" y="863"/>
                  </a:lnTo>
                  <a:lnTo>
                    <a:pt x="0" y="0"/>
                  </a:lnTo>
                  <a:close/>
                </a:path>
              </a:pathLst>
            </a:custGeom>
            <a:solidFill>
              <a:srgbClr val="898C8D"/>
            </a:solidFill>
          </p:spPr>
          <p:txBody>
            <a:bodyPr wrap="square" lIns="0" tIns="0" rIns="0" bIns="0" rtlCol="0"/>
            <a:lstStyle/>
            <a:p>
              <a:endParaRPr/>
            </a:p>
          </p:txBody>
        </p:sp>
        <p:sp>
          <p:nvSpPr>
            <p:cNvPr id="2621" name="object 2624">
              <a:extLst>
                <a:ext uri="{FF2B5EF4-FFF2-40B4-BE49-F238E27FC236}">
                  <a16:creationId xmlns:a16="http://schemas.microsoft.com/office/drawing/2014/main" id="{09E6D40D-7307-ECA9-CFF4-46466A77CEF1}"/>
                </a:ext>
              </a:extLst>
            </p:cNvPr>
            <p:cNvSpPr/>
            <p:nvPr/>
          </p:nvSpPr>
          <p:spPr>
            <a:xfrm>
              <a:off x="6368202" y="2132044"/>
              <a:ext cx="635" cy="6350"/>
            </a:xfrm>
            <a:custGeom>
              <a:avLst/>
              <a:gdLst/>
              <a:ahLst/>
              <a:cxnLst/>
              <a:rect l="l" t="t" r="r" b="b"/>
              <a:pathLst>
                <a:path w="635" h="6350">
                  <a:moveTo>
                    <a:pt x="0" y="0"/>
                  </a:moveTo>
                  <a:lnTo>
                    <a:pt x="0" y="6350"/>
                  </a:lnTo>
                  <a:lnTo>
                    <a:pt x="279" y="6070"/>
                  </a:lnTo>
                  <a:lnTo>
                    <a:pt x="571" y="6070"/>
                  </a:lnTo>
                  <a:lnTo>
                    <a:pt x="0" y="0"/>
                  </a:lnTo>
                  <a:close/>
                </a:path>
              </a:pathLst>
            </a:custGeom>
            <a:solidFill>
              <a:srgbClr val="B7654F"/>
            </a:solidFill>
          </p:spPr>
          <p:txBody>
            <a:bodyPr wrap="square" lIns="0" tIns="0" rIns="0" bIns="0" rtlCol="0"/>
            <a:lstStyle/>
            <a:p>
              <a:endParaRPr/>
            </a:p>
          </p:txBody>
        </p:sp>
        <p:sp>
          <p:nvSpPr>
            <p:cNvPr id="2622" name="object 2625">
              <a:extLst>
                <a:ext uri="{FF2B5EF4-FFF2-40B4-BE49-F238E27FC236}">
                  <a16:creationId xmlns:a16="http://schemas.microsoft.com/office/drawing/2014/main" id="{B4436EA8-AF75-9D18-38AE-3AF8C47EF2CB}"/>
                </a:ext>
              </a:extLst>
            </p:cNvPr>
            <p:cNvSpPr/>
            <p:nvPr/>
          </p:nvSpPr>
          <p:spPr>
            <a:xfrm>
              <a:off x="6289641" y="2130605"/>
              <a:ext cx="2540" cy="3175"/>
            </a:xfrm>
            <a:custGeom>
              <a:avLst/>
              <a:gdLst/>
              <a:ahLst/>
              <a:cxnLst/>
              <a:rect l="l" t="t" r="r" b="b"/>
              <a:pathLst>
                <a:path w="2539" h="3175">
                  <a:moveTo>
                    <a:pt x="2019" y="0"/>
                  </a:moveTo>
                  <a:lnTo>
                    <a:pt x="1155" y="0"/>
                  </a:lnTo>
                  <a:lnTo>
                    <a:pt x="0" y="2882"/>
                  </a:lnTo>
                  <a:lnTo>
                    <a:pt x="2019" y="2882"/>
                  </a:lnTo>
                  <a:lnTo>
                    <a:pt x="2019" y="0"/>
                  </a:lnTo>
                  <a:close/>
                </a:path>
              </a:pathLst>
            </a:custGeom>
            <a:solidFill>
              <a:srgbClr val="C56853"/>
            </a:solidFill>
          </p:spPr>
          <p:txBody>
            <a:bodyPr wrap="square" lIns="0" tIns="0" rIns="0" bIns="0" rtlCol="0"/>
            <a:lstStyle/>
            <a:p>
              <a:endParaRPr/>
            </a:p>
          </p:txBody>
        </p:sp>
        <p:sp>
          <p:nvSpPr>
            <p:cNvPr id="2623" name="object 2626">
              <a:extLst>
                <a:ext uri="{FF2B5EF4-FFF2-40B4-BE49-F238E27FC236}">
                  <a16:creationId xmlns:a16="http://schemas.microsoft.com/office/drawing/2014/main" id="{02AB8117-0037-7726-BEA1-76417AACACF7}"/>
                </a:ext>
              </a:extLst>
            </p:cNvPr>
            <p:cNvSpPr/>
            <p:nvPr/>
          </p:nvSpPr>
          <p:spPr>
            <a:xfrm>
              <a:off x="6159677" y="2120780"/>
              <a:ext cx="1270" cy="10795"/>
            </a:xfrm>
            <a:custGeom>
              <a:avLst/>
              <a:gdLst/>
              <a:ahLst/>
              <a:cxnLst/>
              <a:rect l="l" t="t" r="r" b="b"/>
              <a:pathLst>
                <a:path w="1270" h="10794">
                  <a:moveTo>
                    <a:pt x="1155" y="0"/>
                  </a:moveTo>
                  <a:lnTo>
                    <a:pt x="0" y="0"/>
                  </a:lnTo>
                  <a:lnTo>
                    <a:pt x="571" y="6934"/>
                  </a:lnTo>
                  <a:lnTo>
                    <a:pt x="1155" y="10680"/>
                  </a:lnTo>
                  <a:lnTo>
                    <a:pt x="1155" y="0"/>
                  </a:lnTo>
                  <a:close/>
                </a:path>
              </a:pathLst>
            </a:custGeom>
            <a:solidFill>
              <a:srgbClr val="C4C5C5"/>
            </a:solidFill>
          </p:spPr>
          <p:txBody>
            <a:bodyPr wrap="square" lIns="0" tIns="0" rIns="0" bIns="0" rtlCol="0"/>
            <a:lstStyle/>
            <a:p>
              <a:endParaRPr/>
            </a:p>
          </p:txBody>
        </p:sp>
        <p:sp>
          <p:nvSpPr>
            <p:cNvPr id="2624" name="object 2627">
              <a:extLst>
                <a:ext uri="{FF2B5EF4-FFF2-40B4-BE49-F238E27FC236}">
                  <a16:creationId xmlns:a16="http://schemas.microsoft.com/office/drawing/2014/main" id="{813821DD-F2BC-02B7-65FD-3D172BBA6FB5}"/>
                </a:ext>
              </a:extLst>
            </p:cNvPr>
            <p:cNvSpPr/>
            <p:nvPr/>
          </p:nvSpPr>
          <p:spPr>
            <a:xfrm>
              <a:off x="6220329" y="2127716"/>
              <a:ext cx="1270" cy="3175"/>
            </a:xfrm>
            <a:custGeom>
              <a:avLst/>
              <a:gdLst/>
              <a:ahLst/>
              <a:cxnLst/>
              <a:rect l="l" t="t" r="r" b="b"/>
              <a:pathLst>
                <a:path w="1270" h="3175">
                  <a:moveTo>
                    <a:pt x="0" y="0"/>
                  </a:moveTo>
                  <a:lnTo>
                    <a:pt x="0" y="2882"/>
                  </a:lnTo>
                  <a:lnTo>
                    <a:pt x="1155" y="2882"/>
                  </a:lnTo>
                  <a:lnTo>
                    <a:pt x="584" y="1727"/>
                  </a:lnTo>
                  <a:lnTo>
                    <a:pt x="0" y="0"/>
                  </a:lnTo>
                  <a:close/>
                </a:path>
              </a:pathLst>
            </a:custGeom>
            <a:solidFill>
              <a:srgbClr val="A64E3C"/>
            </a:solidFill>
          </p:spPr>
          <p:txBody>
            <a:bodyPr wrap="square" lIns="0" tIns="0" rIns="0" bIns="0" rtlCol="0"/>
            <a:lstStyle/>
            <a:p>
              <a:endParaRPr/>
            </a:p>
          </p:txBody>
        </p:sp>
        <p:sp>
          <p:nvSpPr>
            <p:cNvPr id="2625" name="object 2628">
              <a:extLst>
                <a:ext uri="{FF2B5EF4-FFF2-40B4-BE49-F238E27FC236}">
                  <a16:creationId xmlns:a16="http://schemas.microsoft.com/office/drawing/2014/main" id="{CDE2486C-9216-0B64-3B74-F06A223A3FDE}"/>
                </a:ext>
              </a:extLst>
            </p:cNvPr>
            <p:cNvSpPr/>
            <p:nvPr/>
          </p:nvSpPr>
          <p:spPr>
            <a:xfrm>
              <a:off x="6162560" y="2123668"/>
              <a:ext cx="1270" cy="6350"/>
            </a:xfrm>
            <a:custGeom>
              <a:avLst/>
              <a:gdLst/>
              <a:ahLst/>
              <a:cxnLst/>
              <a:rect l="l" t="t" r="r" b="b"/>
              <a:pathLst>
                <a:path w="1270" h="6350">
                  <a:moveTo>
                    <a:pt x="1155" y="0"/>
                  </a:moveTo>
                  <a:lnTo>
                    <a:pt x="0" y="0"/>
                  </a:lnTo>
                  <a:lnTo>
                    <a:pt x="0" y="5778"/>
                  </a:lnTo>
                  <a:lnTo>
                    <a:pt x="1155" y="5778"/>
                  </a:lnTo>
                  <a:lnTo>
                    <a:pt x="1155" y="0"/>
                  </a:lnTo>
                  <a:close/>
                </a:path>
              </a:pathLst>
            </a:custGeom>
            <a:solidFill>
              <a:srgbClr val="919495"/>
            </a:solidFill>
          </p:spPr>
          <p:txBody>
            <a:bodyPr wrap="square" lIns="0" tIns="0" rIns="0" bIns="0" rtlCol="0"/>
            <a:lstStyle/>
            <a:p>
              <a:endParaRPr/>
            </a:p>
          </p:txBody>
        </p:sp>
        <p:sp>
          <p:nvSpPr>
            <p:cNvPr id="2626" name="object 2629">
              <a:extLst>
                <a:ext uri="{FF2B5EF4-FFF2-40B4-BE49-F238E27FC236}">
                  <a16:creationId xmlns:a16="http://schemas.microsoft.com/office/drawing/2014/main" id="{2864D63D-22F3-093A-EB28-1C9A164DE94E}"/>
                </a:ext>
              </a:extLst>
            </p:cNvPr>
            <p:cNvSpPr/>
            <p:nvPr/>
          </p:nvSpPr>
          <p:spPr>
            <a:xfrm>
              <a:off x="6367618" y="2120784"/>
              <a:ext cx="635" cy="6350"/>
            </a:xfrm>
            <a:custGeom>
              <a:avLst/>
              <a:gdLst/>
              <a:ahLst/>
              <a:cxnLst/>
              <a:rect l="l" t="t" r="r" b="b"/>
              <a:pathLst>
                <a:path w="635" h="6350">
                  <a:moveTo>
                    <a:pt x="0" y="0"/>
                  </a:moveTo>
                  <a:lnTo>
                    <a:pt x="0" y="4902"/>
                  </a:lnTo>
                  <a:lnTo>
                    <a:pt x="292" y="5486"/>
                  </a:lnTo>
                  <a:lnTo>
                    <a:pt x="584" y="6350"/>
                  </a:lnTo>
                  <a:lnTo>
                    <a:pt x="0" y="0"/>
                  </a:lnTo>
                  <a:close/>
                </a:path>
              </a:pathLst>
            </a:custGeom>
            <a:solidFill>
              <a:srgbClr val="BABCBC"/>
            </a:solidFill>
          </p:spPr>
          <p:txBody>
            <a:bodyPr wrap="square" lIns="0" tIns="0" rIns="0" bIns="0" rtlCol="0"/>
            <a:lstStyle/>
            <a:p>
              <a:endParaRPr/>
            </a:p>
          </p:txBody>
        </p:sp>
        <p:sp>
          <p:nvSpPr>
            <p:cNvPr id="2627" name="object 2630">
              <a:extLst>
                <a:ext uri="{FF2B5EF4-FFF2-40B4-BE49-F238E27FC236}">
                  <a16:creationId xmlns:a16="http://schemas.microsoft.com/office/drawing/2014/main" id="{02B9F04B-DC33-919E-0D1F-BD09BE69F0AA}"/>
                </a:ext>
              </a:extLst>
            </p:cNvPr>
            <p:cNvSpPr/>
            <p:nvPr/>
          </p:nvSpPr>
          <p:spPr>
            <a:xfrm>
              <a:off x="6407193" y="2120780"/>
              <a:ext cx="1270" cy="6350"/>
            </a:xfrm>
            <a:custGeom>
              <a:avLst/>
              <a:gdLst/>
              <a:ahLst/>
              <a:cxnLst/>
              <a:rect l="l" t="t" r="r" b="b"/>
              <a:pathLst>
                <a:path w="1270" h="6350">
                  <a:moveTo>
                    <a:pt x="863" y="0"/>
                  </a:moveTo>
                  <a:lnTo>
                    <a:pt x="0" y="0"/>
                  </a:lnTo>
                  <a:lnTo>
                    <a:pt x="0" y="5778"/>
                  </a:lnTo>
                  <a:lnTo>
                    <a:pt x="863" y="5778"/>
                  </a:lnTo>
                  <a:lnTo>
                    <a:pt x="863" y="0"/>
                  </a:lnTo>
                  <a:close/>
                </a:path>
              </a:pathLst>
            </a:custGeom>
            <a:solidFill>
              <a:srgbClr val="898C95"/>
            </a:solidFill>
          </p:spPr>
          <p:txBody>
            <a:bodyPr wrap="square" lIns="0" tIns="0" rIns="0" bIns="0" rtlCol="0"/>
            <a:lstStyle/>
            <a:p>
              <a:endParaRPr/>
            </a:p>
          </p:txBody>
        </p:sp>
        <p:sp>
          <p:nvSpPr>
            <p:cNvPr id="2628" name="object 2631">
              <a:extLst>
                <a:ext uri="{FF2B5EF4-FFF2-40B4-BE49-F238E27FC236}">
                  <a16:creationId xmlns:a16="http://schemas.microsoft.com/office/drawing/2014/main" id="{B67A605B-8EBF-09E2-069F-DEAABB0CB2B6}"/>
                </a:ext>
              </a:extLst>
            </p:cNvPr>
            <p:cNvSpPr/>
            <p:nvPr/>
          </p:nvSpPr>
          <p:spPr>
            <a:xfrm>
              <a:off x="6408056" y="2100559"/>
              <a:ext cx="1270" cy="26034"/>
            </a:xfrm>
            <a:custGeom>
              <a:avLst/>
              <a:gdLst/>
              <a:ahLst/>
              <a:cxnLst/>
              <a:rect l="l" t="t" r="r" b="b"/>
              <a:pathLst>
                <a:path w="1270" h="26035">
                  <a:moveTo>
                    <a:pt x="1155" y="0"/>
                  </a:moveTo>
                  <a:lnTo>
                    <a:pt x="0" y="0"/>
                  </a:lnTo>
                  <a:lnTo>
                    <a:pt x="0" y="25996"/>
                  </a:lnTo>
                  <a:lnTo>
                    <a:pt x="1155" y="25996"/>
                  </a:lnTo>
                  <a:lnTo>
                    <a:pt x="1155" y="0"/>
                  </a:lnTo>
                  <a:close/>
                </a:path>
              </a:pathLst>
            </a:custGeom>
            <a:solidFill>
              <a:srgbClr val="CDCFCE"/>
            </a:solidFill>
          </p:spPr>
          <p:txBody>
            <a:bodyPr wrap="square" lIns="0" tIns="0" rIns="0" bIns="0" rtlCol="0"/>
            <a:lstStyle/>
            <a:p>
              <a:endParaRPr/>
            </a:p>
          </p:txBody>
        </p:sp>
        <p:sp>
          <p:nvSpPr>
            <p:cNvPr id="2629" name="object 2632">
              <a:extLst>
                <a:ext uri="{FF2B5EF4-FFF2-40B4-BE49-F238E27FC236}">
                  <a16:creationId xmlns:a16="http://schemas.microsoft.com/office/drawing/2014/main" id="{AA9541D3-C541-7944-48B2-AE63954B7D72}"/>
                </a:ext>
              </a:extLst>
            </p:cNvPr>
            <p:cNvSpPr/>
            <p:nvPr/>
          </p:nvSpPr>
          <p:spPr>
            <a:xfrm>
              <a:off x="6366757" y="2115004"/>
              <a:ext cx="1270" cy="10160"/>
            </a:xfrm>
            <a:custGeom>
              <a:avLst/>
              <a:gdLst/>
              <a:ahLst/>
              <a:cxnLst/>
              <a:rect l="l" t="t" r="r" b="b"/>
              <a:pathLst>
                <a:path w="1270" h="10160">
                  <a:moveTo>
                    <a:pt x="863" y="0"/>
                  </a:moveTo>
                  <a:lnTo>
                    <a:pt x="0" y="0"/>
                  </a:lnTo>
                  <a:lnTo>
                    <a:pt x="0" y="10109"/>
                  </a:lnTo>
                  <a:lnTo>
                    <a:pt x="863" y="10109"/>
                  </a:lnTo>
                  <a:lnTo>
                    <a:pt x="863" y="0"/>
                  </a:lnTo>
                  <a:close/>
                </a:path>
              </a:pathLst>
            </a:custGeom>
            <a:solidFill>
              <a:srgbClr val="91736E"/>
            </a:solidFill>
          </p:spPr>
          <p:txBody>
            <a:bodyPr wrap="square" lIns="0" tIns="0" rIns="0" bIns="0" rtlCol="0"/>
            <a:lstStyle/>
            <a:p>
              <a:endParaRPr/>
            </a:p>
          </p:txBody>
        </p:sp>
        <p:sp>
          <p:nvSpPr>
            <p:cNvPr id="2630" name="object 2633">
              <a:extLst>
                <a:ext uri="{FF2B5EF4-FFF2-40B4-BE49-F238E27FC236}">
                  <a16:creationId xmlns:a16="http://schemas.microsoft.com/office/drawing/2014/main" id="{AA4FA790-8FD4-5F6A-7A4B-9BACD4F2453A}"/>
                </a:ext>
              </a:extLst>
            </p:cNvPr>
            <p:cNvSpPr/>
            <p:nvPr/>
          </p:nvSpPr>
          <p:spPr>
            <a:xfrm>
              <a:off x="6395636" y="2119908"/>
              <a:ext cx="1270" cy="5080"/>
            </a:xfrm>
            <a:custGeom>
              <a:avLst/>
              <a:gdLst/>
              <a:ahLst/>
              <a:cxnLst/>
              <a:rect l="l" t="t" r="r" b="b"/>
              <a:pathLst>
                <a:path w="1270" h="5080">
                  <a:moveTo>
                    <a:pt x="876" y="0"/>
                  </a:moveTo>
                  <a:lnTo>
                    <a:pt x="0" y="0"/>
                  </a:lnTo>
                  <a:lnTo>
                    <a:pt x="0" y="4914"/>
                  </a:lnTo>
                  <a:lnTo>
                    <a:pt x="876" y="4914"/>
                  </a:lnTo>
                  <a:lnTo>
                    <a:pt x="876" y="0"/>
                  </a:lnTo>
                  <a:close/>
                </a:path>
              </a:pathLst>
            </a:custGeom>
            <a:solidFill>
              <a:srgbClr val="898C95"/>
            </a:solidFill>
          </p:spPr>
          <p:txBody>
            <a:bodyPr wrap="square" lIns="0" tIns="0" rIns="0" bIns="0" rtlCol="0"/>
            <a:lstStyle/>
            <a:p>
              <a:endParaRPr/>
            </a:p>
          </p:txBody>
        </p:sp>
        <p:sp>
          <p:nvSpPr>
            <p:cNvPr id="2631" name="object 2634">
              <a:extLst>
                <a:ext uri="{FF2B5EF4-FFF2-40B4-BE49-F238E27FC236}">
                  <a16:creationId xmlns:a16="http://schemas.microsoft.com/office/drawing/2014/main" id="{A8007613-42E6-BDA9-DC59-689F8E932789}"/>
                </a:ext>
              </a:extLst>
            </p:cNvPr>
            <p:cNvSpPr/>
            <p:nvPr/>
          </p:nvSpPr>
          <p:spPr>
            <a:xfrm>
              <a:off x="6162564" y="2119908"/>
              <a:ext cx="1270" cy="3810"/>
            </a:xfrm>
            <a:custGeom>
              <a:avLst/>
              <a:gdLst/>
              <a:ahLst/>
              <a:cxnLst/>
              <a:rect l="l" t="t" r="r" b="b"/>
              <a:pathLst>
                <a:path w="1270" h="3810">
                  <a:moveTo>
                    <a:pt x="0" y="0"/>
                  </a:moveTo>
                  <a:lnTo>
                    <a:pt x="0" y="3759"/>
                  </a:lnTo>
                  <a:lnTo>
                    <a:pt x="1155" y="3759"/>
                  </a:lnTo>
                  <a:lnTo>
                    <a:pt x="584" y="2311"/>
                  </a:lnTo>
                  <a:lnTo>
                    <a:pt x="0" y="0"/>
                  </a:lnTo>
                  <a:close/>
                </a:path>
              </a:pathLst>
            </a:custGeom>
            <a:solidFill>
              <a:srgbClr val="898C8D"/>
            </a:solidFill>
          </p:spPr>
          <p:txBody>
            <a:bodyPr wrap="square" lIns="0" tIns="0" rIns="0" bIns="0" rtlCol="0"/>
            <a:lstStyle/>
            <a:p>
              <a:endParaRPr/>
            </a:p>
          </p:txBody>
        </p:sp>
        <p:sp>
          <p:nvSpPr>
            <p:cNvPr id="2632" name="object 2635">
              <a:extLst>
                <a:ext uri="{FF2B5EF4-FFF2-40B4-BE49-F238E27FC236}">
                  <a16:creationId xmlns:a16="http://schemas.microsoft.com/office/drawing/2014/main" id="{A4FDBC9F-3746-20D3-F22E-B4B1A16065D6}"/>
                </a:ext>
              </a:extLst>
            </p:cNvPr>
            <p:cNvSpPr/>
            <p:nvPr/>
          </p:nvSpPr>
          <p:spPr>
            <a:xfrm>
              <a:off x="6254986" y="2093057"/>
              <a:ext cx="9525" cy="29845"/>
            </a:xfrm>
            <a:custGeom>
              <a:avLst/>
              <a:gdLst/>
              <a:ahLst/>
              <a:cxnLst/>
              <a:rect l="l" t="t" r="r" b="b"/>
              <a:pathLst>
                <a:path w="9525" h="29844">
                  <a:moveTo>
                    <a:pt x="2882" y="15303"/>
                  </a:moveTo>
                  <a:lnTo>
                    <a:pt x="1155" y="15303"/>
                  </a:lnTo>
                  <a:lnTo>
                    <a:pt x="2311" y="19926"/>
                  </a:lnTo>
                  <a:lnTo>
                    <a:pt x="3467" y="24828"/>
                  </a:lnTo>
                  <a:lnTo>
                    <a:pt x="4914" y="29743"/>
                  </a:lnTo>
                  <a:lnTo>
                    <a:pt x="6070" y="25120"/>
                  </a:lnTo>
                  <a:lnTo>
                    <a:pt x="6934" y="23101"/>
                  </a:lnTo>
                  <a:lnTo>
                    <a:pt x="7425" y="18186"/>
                  </a:lnTo>
                  <a:lnTo>
                    <a:pt x="2882" y="18186"/>
                  </a:lnTo>
                  <a:lnTo>
                    <a:pt x="2882" y="15303"/>
                  </a:lnTo>
                  <a:close/>
                </a:path>
                <a:path w="9525" h="29844">
                  <a:moveTo>
                    <a:pt x="0" y="863"/>
                  </a:moveTo>
                  <a:lnTo>
                    <a:pt x="1447" y="6642"/>
                  </a:lnTo>
                  <a:lnTo>
                    <a:pt x="4914" y="18186"/>
                  </a:lnTo>
                  <a:lnTo>
                    <a:pt x="7425" y="18186"/>
                  </a:lnTo>
                  <a:lnTo>
                    <a:pt x="8292" y="9525"/>
                  </a:lnTo>
                  <a:lnTo>
                    <a:pt x="5778" y="9525"/>
                  </a:lnTo>
                  <a:lnTo>
                    <a:pt x="4622" y="6934"/>
                  </a:lnTo>
                  <a:lnTo>
                    <a:pt x="2882" y="5778"/>
                  </a:lnTo>
                  <a:lnTo>
                    <a:pt x="4914" y="5778"/>
                  </a:lnTo>
                  <a:lnTo>
                    <a:pt x="4914" y="4622"/>
                  </a:lnTo>
                  <a:lnTo>
                    <a:pt x="2019" y="4622"/>
                  </a:lnTo>
                  <a:lnTo>
                    <a:pt x="1155" y="1435"/>
                  </a:lnTo>
                  <a:lnTo>
                    <a:pt x="0" y="863"/>
                  </a:lnTo>
                  <a:close/>
                </a:path>
                <a:path w="9525" h="29844">
                  <a:moveTo>
                    <a:pt x="9245" y="0"/>
                  </a:moveTo>
                  <a:lnTo>
                    <a:pt x="6934" y="0"/>
                  </a:lnTo>
                  <a:lnTo>
                    <a:pt x="6934" y="9525"/>
                  </a:lnTo>
                  <a:lnTo>
                    <a:pt x="8292" y="9525"/>
                  </a:lnTo>
                  <a:lnTo>
                    <a:pt x="9245" y="0"/>
                  </a:lnTo>
                  <a:close/>
                </a:path>
              </a:pathLst>
            </a:custGeom>
            <a:solidFill>
              <a:srgbClr val="CB8F83"/>
            </a:solidFill>
          </p:spPr>
          <p:txBody>
            <a:bodyPr wrap="square" lIns="0" tIns="0" rIns="0" bIns="0" rtlCol="0"/>
            <a:lstStyle/>
            <a:p>
              <a:endParaRPr/>
            </a:p>
          </p:txBody>
        </p:sp>
        <p:sp>
          <p:nvSpPr>
            <p:cNvPr id="2633" name="object 2636">
              <a:extLst>
                <a:ext uri="{FF2B5EF4-FFF2-40B4-BE49-F238E27FC236}">
                  <a16:creationId xmlns:a16="http://schemas.microsoft.com/office/drawing/2014/main" id="{87420A4E-25B9-DC53-C77A-6C6C18DFE330}"/>
                </a:ext>
              </a:extLst>
            </p:cNvPr>
            <p:cNvSpPr/>
            <p:nvPr/>
          </p:nvSpPr>
          <p:spPr>
            <a:xfrm>
              <a:off x="6161699" y="2115004"/>
              <a:ext cx="1270" cy="6985"/>
            </a:xfrm>
            <a:custGeom>
              <a:avLst/>
              <a:gdLst/>
              <a:ahLst/>
              <a:cxnLst/>
              <a:rect l="l" t="t" r="r" b="b"/>
              <a:pathLst>
                <a:path w="1270" h="6985">
                  <a:moveTo>
                    <a:pt x="863" y="0"/>
                  </a:moveTo>
                  <a:lnTo>
                    <a:pt x="0" y="0"/>
                  </a:lnTo>
                  <a:lnTo>
                    <a:pt x="863" y="6934"/>
                  </a:lnTo>
                  <a:lnTo>
                    <a:pt x="863" y="0"/>
                  </a:lnTo>
                  <a:close/>
                </a:path>
              </a:pathLst>
            </a:custGeom>
            <a:solidFill>
              <a:srgbClr val="A1A4A5"/>
            </a:solidFill>
          </p:spPr>
          <p:txBody>
            <a:bodyPr wrap="square" lIns="0" tIns="0" rIns="0" bIns="0" rtlCol="0"/>
            <a:lstStyle/>
            <a:p>
              <a:endParaRPr/>
            </a:p>
          </p:txBody>
        </p:sp>
        <p:sp>
          <p:nvSpPr>
            <p:cNvPr id="2634" name="object 2637">
              <a:extLst>
                <a:ext uri="{FF2B5EF4-FFF2-40B4-BE49-F238E27FC236}">
                  <a16:creationId xmlns:a16="http://schemas.microsoft.com/office/drawing/2014/main" id="{EEEC2D73-44D5-D302-572D-820B64074EE2}"/>
                </a:ext>
              </a:extLst>
            </p:cNvPr>
            <p:cNvSpPr/>
            <p:nvPr/>
          </p:nvSpPr>
          <p:spPr>
            <a:xfrm>
              <a:off x="6159449" y="2090161"/>
              <a:ext cx="2540" cy="31115"/>
            </a:xfrm>
            <a:custGeom>
              <a:avLst/>
              <a:gdLst/>
              <a:ahLst/>
              <a:cxnLst/>
              <a:rect l="l" t="t" r="r" b="b"/>
              <a:pathLst>
                <a:path w="2539" h="31114">
                  <a:moveTo>
                    <a:pt x="2247" y="0"/>
                  </a:moveTo>
                  <a:lnTo>
                    <a:pt x="1384" y="0"/>
                  </a:lnTo>
                  <a:lnTo>
                    <a:pt x="633" y="7709"/>
                  </a:lnTo>
                  <a:lnTo>
                    <a:pt x="153" y="15309"/>
                  </a:lnTo>
                  <a:lnTo>
                    <a:pt x="0" y="22910"/>
                  </a:lnTo>
                  <a:lnTo>
                    <a:pt x="228" y="30619"/>
                  </a:lnTo>
                  <a:lnTo>
                    <a:pt x="1384" y="30619"/>
                  </a:lnTo>
                  <a:lnTo>
                    <a:pt x="2247" y="14731"/>
                  </a:lnTo>
                  <a:lnTo>
                    <a:pt x="2247" y="0"/>
                  </a:lnTo>
                  <a:close/>
                </a:path>
              </a:pathLst>
            </a:custGeom>
            <a:solidFill>
              <a:srgbClr val="BABCBC"/>
            </a:solidFill>
          </p:spPr>
          <p:txBody>
            <a:bodyPr wrap="square" lIns="0" tIns="0" rIns="0" bIns="0" rtlCol="0"/>
            <a:lstStyle/>
            <a:p>
              <a:endParaRPr/>
            </a:p>
          </p:txBody>
        </p:sp>
        <p:sp>
          <p:nvSpPr>
            <p:cNvPr id="2635" name="object 2638">
              <a:extLst>
                <a:ext uri="{FF2B5EF4-FFF2-40B4-BE49-F238E27FC236}">
                  <a16:creationId xmlns:a16="http://schemas.microsoft.com/office/drawing/2014/main" id="{8499A678-E44F-8B18-C7E8-BF1CB35A1CA4}"/>
                </a:ext>
              </a:extLst>
            </p:cNvPr>
            <p:cNvSpPr/>
            <p:nvPr/>
          </p:nvSpPr>
          <p:spPr>
            <a:xfrm>
              <a:off x="6218591" y="2117604"/>
              <a:ext cx="1905" cy="3175"/>
            </a:xfrm>
            <a:custGeom>
              <a:avLst/>
              <a:gdLst/>
              <a:ahLst/>
              <a:cxnLst/>
              <a:rect l="l" t="t" r="r" b="b"/>
              <a:pathLst>
                <a:path w="1904" h="3175">
                  <a:moveTo>
                    <a:pt x="292" y="0"/>
                  </a:moveTo>
                  <a:lnTo>
                    <a:pt x="0" y="863"/>
                  </a:lnTo>
                  <a:lnTo>
                    <a:pt x="0" y="3175"/>
                  </a:lnTo>
                  <a:lnTo>
                    <a:pt x="1447" y="3175"/>
                  </a:lnTo>
                  <a:lnTo>
                    <a:pt x="863" y="2019"/>
                  </a:lnTo>
                  <a:lnTo>
                    <a:pt x="584" y="863"/>
                  </a:lnTo>
                  <a:lnTo>
                    <a:pt x="292" y="0"/>
                  </a:lnTo>
                  <a:close/>
                </a:path>
              </a:pathLst>
            </a:custGeom>
            <a:solidFill>
              <a:srgbClr val="AE9FA0"/>
            </a:solidFill>
          </p:spPr>
          <p:txBody>
            <a:bodyPr wrap="square" lIns="0" tIns="0" rIns="0" bIns="0" rtlCol="0"/>
            <a:lstStyle/>
            <a:p>
              <a:endParaRPr/>
            </a:p>
          </p:txBody>
        </p:sp>
        <p:sp>
          <p:nvSpPr>
            <p:cNvPr id="2636" name="object 2639">
              <a:extLst>
                <a:ext uri="{FF2B5EF4-FFF2-40B4-BE49-F238E27FC236}">
                  <a16:creationId xmlns:a16="http://schemas.microsoft.com/office/drawing/2014/main" id="{9249E15E-B931-8EE0-A763-D935CC3D5881}"/>
                </a:ext>
              </a:extLst>
            </p:cNvPr>
            <p:cNvSpPr/>
            <p:nvPr/>
          </p:nvSpPr>
          <p:spPr>
            <a:xfrm>
              <a:off x="6407193" y="2117025"/>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898C95"/>
            </a:solidFill>
          </p:spPr>
          <p:txBody>
            <a:bodyPr wrap="square" lIns="0" tIns="0" rIns="0" bIns="0" rtlCol="0"/>
            <a:lstStyle/>
            <a:p>
              <a:endParaRPr/>
            </a:p>
          </p:txBody>
        </p:sp>
        <p:sp>
          <p:nvSpPr>
            <p:cNvPr id="2637" name="object 2640">
              <a:extLst>
                <a:ext uri="{FF2B5EF4-FFF2-40B4-BE49-F238E27FC236}">
                  <a16:creationId xmlns:a16="http://schemas.microsoft.com/office/drawing/2014/main" id="{A8AD7EEC-2FD0-E5A5-6C25-DCC0B1E56A58}"/>
                </a:ext>
              </a:extLst>
            </p:cNvPr>
            <p:cNvSpPr/>
            <p:nvPr/>
          </p:nvSpPr>
          <p:spPr>
            <a:xfrm>
              <a:off x="6329495" y="1959325"/>
              <a:ext cx="18415" cy="156845"/>
            </a:xfrm>
            <a:custGeom>
              <a:avLst/>
              <a:gdLst/>
              <a:ahLst/>
              <a:cxnLst/>
              <a:rect l="l" t="t" r="r" b="b"/>
              <a:pathLst>
                <a:path w="18414" h="156844">
                  <a:moveTo>
                    <a:pt x="16638" y="25133"/>
                  </a:moveTo>
                  <a:lnTo>
                    <a:pt x="13004" y="25133"/>
                  </a:lnTo>
                  <a:lnTo>
                    <a:pt x="12917" y="56404"/>
                  </a:lnTo>
                  <a:lnTo>
                    <a:pt x="8231" y="87515"/>
                  </a:lnTo>
                  <a:lnTo>
                    <a:pt x="2680" y="118627"/>
                  </a:lnTo>
                  <a:lnTo>
                    <a:pt x="0" y="149898"/>
                  </a:lnTo>
                  <a:lnTo>
                    <a:pt x="584" y="151345"/>
                  </a:lnTo>
                  <a:lnTo>
                    <a:pt x="1739" y="154812"/>
                  </a:lnTo>
                  <a:lnTo>
                    <a:pt x="4622" y="154812"/>
                  </a:lnTo>
                  <a:lnTo>
                    <a:pt x="4602" y="156743"/>
                  </a:lnTo>
                  <a:lnTo>
                    <a:pt x="5559" y="154017"/>
                  </a:lnTo>
                  <a:lnTo>
                    <a:pt x="8358" y="143602"/>
                  </a:lnTo>
                  <a:lnTo>
                    <a:pt x="13868" y="122466"/>
                  </a:lnTo>
                  <a:lnTo>
                    <a:pt x="17907" y="122466"/>
                  </a:lnTo>
                  <a:lnTo>
                    <a:pt x="17806" y="118627"/>
                  </a:lnTo>
                  <a:lnTo>
                    <a:pt x="17335" y="111493"/>
                  </a:lnTo>
                  <a:lnTo>
                    <a:pt x="16248" y="108889"/>
                  </a:lnTo>
                  <a:lnTo>
                    <a:pt x="13868" y="108889"/>
                  </a:lnTo>
                  <a:lnTo>
                    <a:pt x="12712" y="106006"/>
                  </a:lnTo>
                  <a:lnTo>
                    <a:pt x="12141" y="104851"/>
                  </a:lnTo>
                  <a:lnTo>
                    <a:pt x="10401" y="104851"/>
                  </a:lnTo>
                  <a:lnTo>
                    <a:pt x="10401" y="99936"/>
                  </a:lnTo>
                  <a:lnTo>
                    <a:pt x="12766" y="76282"/>
                  </a:lnTo>
                  <a:lnTo>
                    <a:pt x="15238" y="52822"/>
                  </a:lnTo>
                  <a:lnTo>
                    <a:pt x="16736" y="29309"/>
                  </a:lnTo>
                  <a:lnTo>
                    <a:pt x="16638" y="25133"/>
                  </a:lnTo>
                  <a:close/>
                </a:path>
                <a:path w="18414" h="156844">
                  <a:moveTo>
                    <a:pt x="17907" y="122466"/>
                  </a:moveTo>
                  <a:lnTo>
                    <a:pt x="13868" y="122466"/>
                  </a:lnTo>
                  <a:lnTo>
                    <a:pt x="15511" y="127784"/>
                  </a:lnTo>
                  <a:lnTo>
                    <a:pt x="15746" y="138168"/>
                  </a:lnTo>
                  <a:lnTo>
                    <a:pt x="15024" y="156260"/>
                  </a:lnTo>
                  <a:lnTo>
                    <a:pt x="16179" y="142963"/>
                  </a:lnTo>
                  <a:lnTo>
                    <a:pt x="17043" y="136613"/>
                  </a:lnTo>
                  <a:lnTo>
                    <a:pt x="17614" y="133730"/>
                  </a:lnTo>
                  <a:lnTo>
                    <a:pt x="17907" y="132575"/>
                  </a:lnTo>
                  <a:lnTo>
                    <a:pt x="17907" y="122466"/>
                  </a:lnTo>
                  <a:close/>
                </a:path>
                <a:path w="18414" h="156844">
                  <a:moveTo>
                    <a:pt x="15887" y="108026"/>
                  </a:moveTo>
                  <a:lnTo>
                    <a:pt x="15024" y="108305"/>
                  </a:lnTo>
                  <a:lnTo>
                    <a:pt x="13868" y="108889"/>
                  </a:lnTo>
                  <a:lnTo>
                    <a:pt x="16248" y="108889"/>
                  </a:lnTo>
                  <a:lnTo>
                    <a:pt x="15887" y="108026"/>
                  </a:lnTo>
                  <a:close/>
                </a:path>
                <a:path w="18414" h="156844">
                  <a:moveTo>
                    <a:pt x="13296" y="0"/>
                  </a:moveTo>
                  <a:lnTo>
                    <a:pt x="3118" y="44369"/>
                  </a:lnTo>
                  <a:lnTo>
                    <a:pt x="1739" y="58635"/>
                  </a:lnTo>
                  <a:lnTo>
                    <a:pt x="3521" y="49970"/>
                  </a:lnTo>
                  <a:lnTo>
                    <a:pt x="5383" y="41306"/>
                  </a:lnTo>
                  <a:lnTo>
                    <a:pt x="9245" y="23977"/>
                  </a:lnTo>
                  <a:lnTo>
                    <a:pt x="16611" y="23977"/>
                  </a:lnTo>
                  <a:lnTo>
                    <a:pt x="16179" y="5499"/>
                  </a:lnTo>
                  <a:lnTo>
                    <a:pt x="16179" y="3187"/>
                  </a:lnTo>
                  <a:lnTo>
                    <a:pt x="13868" y="3187"/>
                  </a:lnTo>
                  <a:lnTo>
                    <a:pt x="13296" y="876"/>
                  </a:lnTo>
                  <a:lnTo>
                    <a:pt x="13296" y="0"/>
                  </a:lnTo>
                  <a:close/>
                </a:path>
                <a:path w="18414" h="156844">
                  <a:moveTo>
                    <a:pt x="16611" y="23977"/>
                  </a:moveTo>
                  <a:lnTo>
                    <a:pt x="10401" y="23977"/>
                  </a:lnTo>
                  <a:lnTo>
                    <a:pt x="10401" y="28600"/>
                  </a:lnTo>
                  <a:lnTo>
                    <a:pt x="11264" y="28600"/>
                  </a:lnTo>
                  <a:lnTo>
                    <a:pt x="13004" y="25133"/>
                  </a:lnTo>
                  <a:lnTo>
                    <a:pt x="16638" y="25133"/>
                  </a:lnTo>
                  <a:lnTo>
                    <a:pt x="16611" y="23977"/>
                  </a:lnTo>
                  <a:close/>
                </a:path>
                <a:path w="18414" h="156844">
                  <a:moveTo>
                    <a:pt x="16179" y="876"/>
                  </a:moveTo>
                  <a:lnTo>
                    <a:pt x="15316" y="1447"/>
                  </a:lnTo>
                  <a:lnTo>
                    <a:pt x="14439" y="2311"/>
                  </a:lnTo>
                  <a:lnTo>
                    <a:pt x="13868" y="3187"/>
                  </a:lnTo>
                  <a:lnTo>
                    <a:pt x="16179" y="3187"/>
                  </a:lnTo>
                  <a:lnTo>
                    <a:pt x="16179" y="876"/>
                  </a:lnTo>
                  <a:close/>
                </a:path>
              </a:pathLst>
            </a:custGeom>
            <a:solidFill>
              <a:srgbClr val="A7473A"/>
            </a:solidFill>
          </p:spPr>
          <p:txBody>
            <a:bodyPr wrap="square" lIns="0" tIns="0" rIns="0" bIns="0" rtlCol="0"/>
            <a:lstStyle/>
            <a:p>
              <a:endParaRPr/>
            </a:p>
          </p:txBody>
        </p:sp>
        <p:sp>
          <p:nvSpPr>
            <p:cNvPr id="2638" name="object 2641">
              <a:extLst>
                <a:ext uri="{FF2B5EF4-FFF2-40B4-BE49-F238E27FC236}">
                  <a16:creationId xmlns:a16="http://schemas.microsoft.com/office/drawing/2014/main" id="{86606650-AD14-871B-0E03-B426274F3766}"/>
                </a:ext>
              </a:extLst>
            </p:cNvPr>
            <p:cNvSpPr/>
            <p:nvPr/>
          </p:nvSpPr>
          <p:spPr>
            <a:xfrm>
              <a:off x="6259033" y="2113275"/>
              <a:ext cx="3175" cy="3810"/>
            </a:xfrm>
            <a:custGeom>
              <a:avLst/>
              <a:gdLst/>
              <a:ahLst/>
              <a:cxnLst/>
              <a:rect l="l" t="t" r="r" b="b"/>
              <a:pathLst>
                <a:path w="3175" h="3810">
                  <a:moveTo>
                    <a:pt x="1727" y="0"/>
                  </a:moveTo>
                  <a:lnTo>
                    <a:pt x="0" y="0"/>
                  </a:lnTo>
                  <a:lnTo>
                    <a:pt x="0" y="1155"/>
                  </a:lnTo>
                  <a:lnTo>
                    <a:pt x="279" y="2311"/>
                  </a:lnTo>
                  <a:lnTo>
                    <a:pt x="571" y="3454"/>
                  </a:lnTo>
                  <a:lnTo>
                    <a:pt x="1155" y="3174"/>
                  </a:lnTo>
                  <a:lnTo>
                    <a:pt x="2019" y="2882"/>
                  </a:lnTo>
                  <a:lnTo>
                    <a:pt x="2882" y="2882"/>
                  </a:lnTo>
                  <a:lnTo>
                    <a:pt x="2311" y="1727"/>
                  </a:lnTo>
                  <a:lnTo>
                    <a:pt x="1727" y="0"/>
                  </a:lnTo>
                  <a:close/>
                </a:path>
              </a:pathLst>
            </a:custGeom>
            <a:solidFill>
              <a:srgbClr val="E3AA99"/>
            </a:solidFill>
          </p:spPr>
          <p:txBody>
            <a:bodyPr wrap="square" lIns="0" tIns="0" rIns="0" bIns="0" rtlCol="0"/>
            <a:lstStyle/>
            <a:p>
              <a:endParaRPr/>
            </a:p>
          </p:txBody>
        </p:sp>
        <p:sp>
          <p:nvSpPr>
            <p:cNvPr id="2639" name="object 2642">
              <a:extLst>
                <a:ext uri="{FF2B5EF4-FFF2-40B4-BE49-F238E27FC236}">
                  <a16:creationId xmlns:a16="http://schemas.microsoft.com/office/drawing/2014/main" id="{64D9C224-6D2E-C902-2319-B5296220759E}"/>
                </a:ext>
              </a:extLst>
            </p:cNvPr>
            <p:cNvSpPr/>
            <p:nvPr/>
          </p:nvSpPr>
          <p:spPr>
            <a:xfrm>
              <a:off x="6161699" y="2091903"/>
              <a:ext cx="1270" cy="23495"/>
            </a:xfrm>
            <a:custGeom>
              <a:avLst/>
              <a:gdLst/>
              <a:ahLst/>
              <a:cxnLst/>
              <a:rect l="l" t="t" r="r" b="b"/>
              <a:pathLst>
                <a:path w="1270" h="23494">
                  <a:moveTo>
                    <a:pt x="863" y="0"/>
                  </a:moveTo>
                  <a:lnTo>
                    <a:pt x="0" y="0"/>
                  </a:lnTo>
                  <a:lnTo>
                    <a:pt x="0" y="23101"/>
                  </a:lnTo>
                  <a:lnTo>
                    <a:pt x="863" y="23101"/>
                  </a:lnTo>
                  <a:lnTo>
                    <a:pt x="863" y="0"/>
                  </a:lnTo>
                  <a:close/>
                </a:path>
              </a:pathLst>
            </a:custGeom>
            <a:solidFill>
              <a:srgbClr val="919495"/>
            </a:solidFill>
          </p:spPr>
          <p:txBody>
            <a:bodyPr wrap="square" lIns="0" tIns="0" rIns="0" bIns="0" rtlCol="0"/>
            <a:lstStyle/>
            <a:p>
              <a:endParaRPr/>
            </a:p>
          </p:txBody>
        </p:sp>
        <p:sp>
          <p:nvSpPr>
            <p:cNvPr id="2640" name="object 2643">
              <a:extLst>
                <a:ext uri="{FF2B5EF4-FFF2-40B4-BE49-F238E27FC236}">
                  <a16:creationId xmlns:a16="http://schemas.microsoft.com/office/drawing/2014/main" id="{B105255A-0E96-4000-BDB7-E508730367F7}"/>
                </a:ext>
              </a:extLst>
            </p:cNvPr>
            <p:cNvSpPr/>
            <p:nvPr/>
          </p:nvSpPr>
          <p:spPr>
            <a:xfrm>
              <a:off x="6366751" y="2112111"/>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9A9D95"/>
            </a:solidFill>
          </p:spPr>
          <p:txBody>
            <a:bodyPr wrap="square" lIns="0" tIns="0" rIns="0" bIns="0" rtlCol="0"/>
            <a:lstStyle/>
            <a:p>
              <a:endParaRPr/>
            </a:p>
          </p:txBody>
        </p:sp>
        <p:sp>
          <p:nvSpPr>
            <p:cNvPr id="2641" name="object 2644">
              <a:extLst>
                <a:ext uri="{FF2B5EF4-FFF2-40B4-BE49-F238E27FC236}">
                  <a16:creationId xmlns:a16="http://schemas.microsoft.com/office/drawing/2014/main" id="{E4F253F5-2B3D-7330-8FB1-2CF02B8DEB9C}"/>
                </a:ext>
              </a:extLst>
            </p:cNvPr>
            <p:cNvSpPr/>
            <p:nvPr/>
          </p:nvSpPr>
          <p:spPr>
            <a:xfrm>
              <a:off x="6513192" y="2109804"/>
              <a:ext cx="1905" cy="3810"/>
            </a:xfrm>
            <a:custGeom>
              <a:avLst/>
              <a:gdLst/>
              <a:ahLst/>
              <a:cxnLst/>
              <a:rect l="l" t="t" r="r" b="b"/>
              <a:pathLst>
                <a:path w="1904" h="3810">
                  <a:moveTo>
                    <a:pt x="279" y="0"/>
                  </a:moveTo>
                  <a:lnTo>
                    <a:pt x="0" y="1155"/>
                  </a:lnTo>
                  <a:lnTo>
                    <a:pt x="0" y="3467"/>
                  </a:lnTo>
                  <a:lnTo>
                    <a:pt x="1435" y="3467"/>
                  </a:lnTo>
                  <a:lnTo>
                    <a:pt x="863" y="2311"/>
                  </a:lnTo>
                  <a:lnTo>
                    <a:pt x="279" y="0"/>
                  </a:lnTo>
                  <a:close/>
                </a:path>
              </a:pathLst>
            </a:custGeom>
            <a:solidFill>
              <a:srgbClr val="707476"/>
            </a:solidFill>
          </p:spPr>
          <p:txBody>
            <a:bodyPr wrap="square" lIns="0" tIns="0" rIns="0" bIns="0" rtlCol="0"/>
            <a:lstStyle/>
            <a:p>
              <a:endParaRPr/>
            </a:p>
          </p:txBody>
        </p:sp>
        <p:sp>
          <p:nvSpPr>
            <p:cNvPr id="2642" name="object 2645">
              <a:extLst>
                <a:ext uri="{FF2B5EF4-FFF2-40B4-BE49-F238E27FC236}">
                  <a16:creationId xmlns:a16="http://schemas.microsoft.com/office/drawing/2014/main" id="{79D2DD5E-0609-7AD4-F802-805E06A2AC51}"/>
                </a:ext>
              </a:extLst>
            </p:cNvPr>
            <p:cNvSpPr/>
            <p:nvPr/>
          </p:nvSpPr>
          <p:spPr>
            <a:xfrm>
              <a:off x="6366173" y="2108356"/>
              <a:ext cx="1905" cy="3810"/>
            </a:xfrm>
            <a:custGeom>
              <a:avLst/>
              <a:gdLst/>
              <a:ahLst/>
              <a:cxnLst/>
              <a:rect l="l" t="t" r="r" b="b"/>
              <a:pathLst>
                <a:path w="1904" h="3810">
                  <a:moveTo>
                    <a:pt x="1447" y="0"/>
                  </a:moveTo>
                  <a:lnTo>
                    <a:pt x="0" y="0"/>
                  </a:lnTo>
                  <a:lnTo>
                    <a:pt x="0" y="1155"/>
                  </a:lnTo>
                  <a:lnTo>
                    <a:pt x="292" y="2311"/>
                  </a:lnTo>
                  <a:lnTo>
                    <a:pt x="584" y="3759"/>
                  </a:lnTo>
                  <a:lnTo>
                    <a:pt x="1447" y="3759"/>
                  </a:lnTo>
                  <a:lnTo>
                    <a:pt x="1447" y="0"/>
                  </a:lnTo>
                  <a:close/>
                </a:path>
              </a:pathLst>
            </a:custGeom>
            <a:solidFill>
              <a:srgbClr val="AE9FA0"/>
            </a:solidFill>
          </p:spPr>
          <p:txBody>
            <a:bodyPr wrap="square" lIns="0" tIns="0" rIns="0" bIns="0" rtlCol="0"/>
            <a:lstStyle/>
            <a:p>
              <a:endParaRPr/>
            </a:p>
          </p:txBody>
        </p:sp>
        <p:sp>
          <p:nvSpPr>
            <p:cNvPr id="2643" name="object 2646">
              <a:extLst>
                <a:ext uri="{FF2B5EF4-FFF2-40B4-BE49-F238E27FC236}">
                  <a16:creationId xmlns:a16="http://schemas.microsoft.com/office/drawing/2014/main" id="{08C4D5AE-76C4-B525-A3E8-C9A6D1E6C8DE}"/>
                </a:ext>
              </a:extLst>
            </p:cNvPr>
            <p:cNvSpPr/>
            <p:nvPr/>
          </p:nvSpPr>
          <p:spPr>
            <a:xfrm>
              <a:off x="6253258" y="2093921"/>
              <a:ext cx="6985" cy="17780"/>
            </a:xfrm>
            <a:custGeom>
              <a:avLst/>
              <a:gdLst/>
              <a:ahLst/>
              <a:cxnLst/>
              <a:rect l="l" t="t" r="r" b="b"/>
              <a:pathLst>
                <a:path w="6985" h="17780">
                  <a:moveTo>
                    <a:pt x="1727" y="0"/>
                  </a:moveTo>
                  <a:lnTo>
                    <a:pt x="0" y="863"/>
                  </a:lnTo>
                  <a:lnTo>
                    <a:pt x="0" y="2882"/>
                  </a:lnTo>
                  <a:lnTo>
                    <a:pt x="571" y="5194"/>
                  </a:lnTo>
                  <a:lnTo>
                    <a:pt x="1155" y="8089"/>
                  </a:lnTo>
                  <a:lnTo>
                    <a:pt x="1727" y="11556"/>
                  </a:lnTo>
                  <a:lnTo>
                    <a:pt x="2298" y="13284"/>
                  </a:lnTo>
                  <a:lnTo>
                    <a:pt x="2882" y="14439"/>
                  </a:lnTo>
                  <a:lnTo>
                    <a:pt x="4610" y="14439"/>
                  </a:lnTo>
                  <a:lnTo>
                    <a:pt x="4610" y="17322"/>
                  </a:lnTo>
                  <a:lnTo>
                    <a:pt x="6642" y="17322"/>
                  </a:lnTo>
                  <a:lnTo>
                    <a:pt x="3174" y="5778"/>
                  </a:lnTo>
                  <a:lnTo>
                    <a:pt x="1727" y="0"/>
                  </a:lnTo>
                  <a:close/>
                </a:path>
              </a:pathLst>
            </a:custGeom>
            <a:solidFill>
              <a:srgbClr val="E3AA99"/>
            </a:solidFill>
          </p:spPr>
          <p:txBody>
            <a:bodyPr wrap="square" lIns="0" tIns="0" rIns="0" bIns="0" rtlCol="0"/>
            <a:lstStyle/>
            <a:p>
              <a:endParaRPr/>
            </a:p>
          </p:txBody>
        </p:sp>
        <p:sp>
          <p:nvSpPr>
            <p:cNvPr id="2644" name="object 2647">
              <a:extLst>
                <a:ext uri="{FF2B5EF4-FFF2-40B4-BE49-F238E27FC236}">
                  <a16:creationId xmlns:a16="http://schemas.microsoft.com/office/drawing/2014/main" id="{41DB97C6-9525-F9AA-2D94-E3022C88742C}"/>
                </a:ext>
              </a:extLst>
            </p:cNvPr>
            <p:cNvSpPr/>
            <p:nvPr/>
          </p:nvSpPr>
          <p:spPr>
            <a:xfrm>
              <a:off x="6262408" y="2031250"/>
              <a:ext cx="17780" cy="80010"/>
            </a:xfrm>
            <a:custGeom>
              <a:avLst/>
              <a:gdLst/>
              <a:ahLst/>
              <a:cxnLst/>
              <a:rect l="l" t="t" r="r" b="b"/>
              <a:pathLst>
                <a:path w="17779" h="80010">
                  <a:moveTo>
                    <a:pt x="5270" y="80010"/>
                  </a:moveTo>
                  <a:lnTo>
                    <a:pt x="4699" y="75679"/>
                  </a:lnTo>
                  <a:lnTo>
                    <a:pt x="4114" y="67589"/>
                  </a:lnTo>
                  <a:lnTo>
                    <a:pt x="3251" y="51993"/>
                  </a:lnTo>
                  <a:lnTo>
                    <a:pt x="2387" y="51993"/>
                  </a:lnTo>
                  <a:lnTo>
                    <a:pt x="2387" y="37553"/>
                  </a:lnTo>
                  <a:lnTo>
                    <a:pt x="1231" y="37553"/>
                  </a:lnTo>
                  <a:lnTo>
                    <a:pt x="1625" y="48196"/>
                  </a:lnTo>
                  <a:lnTo>
                    <a:pt x="2387" y="58877"/>
                  </a:lnTo>
                  <a:lnTo>
                    <a:pt x="3594" y="69507"/>
                  </a:lnTo>
                  <a:lnTo>
                    <a:pt x="5270" y="80010"/>
                  </a:lnTo>
                  <a:close/>
                </a:path>
                <a:path w="17779" h="80010">
                  <a:moveTo>
                    <a:pt x="17691" y="80010"/>
                  </a:moveTo>
                  <a:lnTo>
                    <a:pt x="15354" y="39573"/>
                  </a:lnTo>
                  <a:lnTo>
                    <a:pt x="12141" y="16751"/>
                  </a:lnTo>
                  <a:lnTo>
                    <a:pt x="9321" y="0"/>
                  </a:lnTo>
                  <a:lnTo>
                    <a:pt x="8737" y="16751"/>
                  </a:lnTo>
                  <a:lnTo>
                    <a:pt x="8166" y="14439"/>
                  </a:lnTo>
                  <a:lnTo>
                    <a:pt x="3251" y="13576"/>
                  </a:lnTo>
                  <a:lnTo>
                    <a:pt x="2387" y="11557"/>
                  </a:lnTo>
                  <a:lnTo>
                    <a:pt x="76" y="7226"/>
                  </a:lnTo>
                  <a:lnTo>
                    <a:pt x="0" y="18122"/>
                  </a:lnTo>
                  <a:lnTo>
                    <a:pt x="406" y="24117"/>
                  </a:lnTo>
                  <a:lnTo>
                    <a:pt x="1231" y="33794"/>
                  </a:lnTo>
                  <a:lnTo>
                    <a:pt x="1231" y="17335"/>
                  </a:lnTo>
                  <a:lnTo>
                    <a:pt x="2387" y="17335"/>
                  </a:lnTo>
                  <a:lnTo>
                    <a:pt x="4114" y="22237"/>
                  </a:lnTo>
                  <a:lnTo>
                    <a:pt x="9410" y="30695"/>
                  </a:lnTo>
                  <a:lnTo>
                    <a:pt x="13512" y="48958"/>
                  </a:lnTo>
                  <a:lnTo>
                    <a:pt x="16306" y="68300"/>
                  </a:lnTo>
                  <a:lnTo>
                    <a:pt x="17691" y="80010"/>
                  </a:lnTo>
                  <a:close/>
                </a:path>
              </a:pathLst>
            </a:custGeom>
            <a:solidFill>
              <a:srgbClr val="E2BEB2"/>
            </a:solidFill>
          </p:spPr>
          <p:txBody>
            <a:bodyPr wrap="square" lIns="0" tIns="0" rIns="0" bIns="0" rtlCol="0"/>
            <a:lstStyle/>
            <a:p>
              <a:endParaRPr/>
            </a:p>
          </p:txBody>
        </p:sp>
        <p:sp>
          <p:nvSpPr>
            <p:cNvPr id="2645" name="object 2648">
              <a:extLst>
                <a:ext uri="{FF2B5EF4-FFF2-40B4-BE49-F238E27FC236}">
                  <a16:creationId xmlns:a16="http://schemas.microsoft.com/office/drawing/2014/main" id="{5A4D93F2-DCB2-CFBE-D6F1-8F8C1F00FF09}"/>
                </a:ext>
              </a:extLst>
            </p:cNvPr>
            <p:cNvSpPr/>
            <p:nvPr/>
          </p:nvSpPr>
          <p:spPr>
            <a:xfrm>
              <a:off x="5999963" y="2106344"/>
              <a:ext cx="1270" cy="3175"/>
            </a:xfrm>
            <a:custGeom>
              <a:avLst/>
              <a:gdLst/>
              <a:ahLst/>
              <a:cxnLst/>
              <a:rect l="l" t="t" r="r" b="b"/>
              <a:pathLst>
                <a:path w="1270" h="3175">
                  <a:moveTo>
                    <a:pt x="863" y="0"/>
                  </a:moveTo>
                  <a:lnTo>
                    <a:pt x="0" y="0"/>
                  </a:lnTo>
                  <a:lnTo>
                    <a:pt x="0" y="2882"/>
                  </a:lnTo>
                  <a:lnTo>
                    <a:pt x="292" y="1727"/>
                  </a:lnTo>
                  <a:lnTo>
                    <a:pt x="571" y="863"/>
                  </a:lnTo>
                  <a:lnTo>
                    <a:pt x="863" y="0"/>
                  </a:lnTo>
                  <a:close/>
                </a:path>
              </a:pathLst>
            </a:custGeom>
            <a:solidFill>
              <a:srgbClr val="898C95"/>
            </a:solidFill>
          </p:spPr>
          <p:txBody>
            <a:bodyPr wrap="square" lIns="0" tIns="0" rIns="0" bIns="0" rtlCol="0"/>
            <a:lstStyle/>
            <a:p>
              <a:endParaRPr/>
            </a:p>
          </p:txBody>
        </p:sp>
        <p:sp>
          <p:nvSpPr>
            <p:cNvPr id="2646" name="object 2649">
              <a:extLst>
                <a:ext uri="{FF2B5EF4-FFF2-40B4-BE49-F238E27FC236}">
                  <a16:creationId xmlns:a16="http://schemas.microsoft.com/office/drawing/2014/main" id="{5FD082A5-0204-47CA-730B-BCA86DD336CF}"/>
                </a:ext>
              </a:extLst>
            </p:cNvPr>
            <p:cNvSpPr/>
            <p:nvPr/>
          </p:nvSpPr>
          <p:spPr>
            <a:xfrm>
              <a:off x="6217154" y="2104608"/>
              <a:ext cx="1905" cy="4445"/>
            </a:xfrm>
            <a:custGeom>
              <a:avLst/>
              <a:gdLst/>
              <a:ahLst/>
              <a:cxnLst/>
              <a:rect l="l" t="t" r="r" b="b"/>
              <a:pathLst>
                <a:path w="1904" h="4444">
                  <a:moveTo>
                    <a:pt x="1435" y="0"/>
                  </a:moveTo>
                  <a:lnTo>
                    <a:pt x="0" y="0"/>
                  </a:lnTo>
                  <a:lnTo>
                    <a:pt x="292" y="1447"/>
                  </a:lnTo>
                  <a:lnTo>
                    <a:pt x="571" y="2882"/>
                  </a:lnTo>
                  <a:lnTo>
                    <a:pt x="863" y="4330"/>
                  </a:lnTo>
                  <a:lnTo>
                    <a:pt x="863" y="2882"/>
                  </a:lnTo>
                  <a:lnTo>
                    <a:pt x="1155" y="1447"/>
                  </a:lnTo>
                  <a:lnTo>
                    <a:pt x="1435" y="0"/>
                  </a:lnTo>
                  <a:close/>
                </a:path>
              </a:pathLst>
            </a:custGeom>
            <a:solidFill>
              <a:srgbClr val="B7654F"/>
            </a:solidFill>
          </p:spPr>
          <p:txBody>
            <a:bodyPr wrap="square" lIns="0" tIns="0" rIns="0" bIns="0" rtlCol="0"/>
            <a:lstStyle/>
            <a:p>
              <a:endParaRPr/>
            </a:p>
          </p:txBody>
        </p:sp>
        <p:sp>
          <p:nvSpPr>
            <p:cNvPr id="2647" name="object 2650">
              <a:extLst>
                <a:ext uri="{FF2B5EF4-FFF2-40B4-BE49-F238E27FC236}">
                  <a16:creationId xmlns:a16="http://schemas.microsoft.com/office/drawing/2014/main" id="{342236DD-54A3-CE35-0145-3F0CF9CF9F65}"/>
                </a:ext>
              </a:extLst>
            </p:cNvPr>
            <p:cNvSpPr/>
            <p:nvPr/>
          </p:nvSpPr>
          <p:spPr>
            <a:xfrm>
              <a:off x="6366182" y="2104602"/>
              <a:ext cx="1905" cy="3810"/>
            </a:xfrm>
            <a:custGeom>
              <a:avLst/>
              <a:gdLst/>
              <a:ahLst/>
              <a:cxnLst/>
              <a:rect l="l" t="t" r="r" b="b"/>
              <a:pathLst>
                <a:path w="1904" h="3810">
                  <a:moveTo>
                    <a:pt x="0" y="0"/>
                  </a:moveTo>
                  <a:lnTo>
                    <a:pt x="0" y="3759"/>
                  </a:lnTo>
                  <a:lnTo>
                    <a:pt x="1435" y="3759"/>
                  </a:lnTo>
                  <a:lnTo>
                    <a:pt x="863" y="2311"/>
                  </a:lnTo>
                  <a:lnTo>
                    <a:pt x="279" y="1155"/>
                  </a:lnTo>
                  <a:lnTo>
                    <a:pt x="0" y="0"/>
                  </a:lnTo>
                  <a:close/>
                </a:path>
              </a:pathLst>
            </a:custGeom>
            <a:solidFill>
              <a:srgbClr val="B9B3BC"/>
            </a:solidFill>
          </p:spPr>
          <p:txBody>
            <a:bodyPr wrap="square" lIns="0" tIns="0" rIns="0" bIns="0" rtlCol="0"/>
            <a:lstStyle/>
            <a:p>
              <a:endParaRPr/>
            </a:p>
          </p:txBody>
        </p:sp>
        <p:sp>
          <p:nvSpPr>
            <p:cNvPr id="2648" name="object 2651">
              <a:extLst>
                <a:ext uri="{FF2B5EF4-FFF2-40B4-BE49-F238E27FC236}">
                  <a16:creationId xmlns:a16="http://schemas.microsoft.com/office/drawing/2014/main" id="{49183870-4E1C-B1A0-F506-6C9B7157EB24}"/>
                </a:ext>
              </a:extLst>
            </p:cNvPr>
            <p:cNvSpPr/>
            <p:nvPr/>
          </p:nvSpPr>
          <p:spPr>
            <a:xfrm>
              <a:off x="5990433" y="2103164"/>
              <a:ext cx="1270" cy="3175"/>
            </a:xfrm>
            <a:custGeom>
              <a:avLst/>
              <a:gdLst/>
              <a:ahLst/>
              <a:cxnLst/>
              <a:rect l="l" t="t" r="r" b="b"/>
              <a:pathLst>
                <a:path w="1270" h="3175">
                  <a:moveTo>
                    <a:pt x="292" y="0"/>
                  </a:moveTo>
                  <a:lnTo>
                    <a:pt x="0" y="863"/>
                  </a:lnTo>
                  <a:lnTo>
                    <a:pt x="0" y="3175"/>
                  </a:lnTo>
                  <a:lnTo>
                    <a:pt x="863" y="3175"/>
                  </a:lnTo>
                  <a:lnTo>
                    <a:pt x="571" y="2019"/>
                  </a:lnTo>
                  <a:lnTo>
                    <a:pt x="292" y="863"/>
                  </a:lnTo>
                  <a:lnTo>
                    <a:pt x="292" y="0"/>
                  </a:lnTo>
                  <a:close/>
                </a:path>
              </a:pathLst>
            </a:custGeom>
            <a:solidFill>
              <a:srgbClr val="999C9D"/>
            </a:solidFill>
          </p:spPr>
          <p:txBody>
            <a:bodyPr wrap="square" lIns="0" tIns="0" rIns="0" bIns="0" rtlCol="0"/>
            <a:lstStyle/>
            <a:p>
              <a:endParaRPr/>
            </a:p>
          </p:txBody>
        </p:sp>
        <p:sp>
          <p:nvSpPr>
            <p:cNvPr id="2649" name="object 2652">
              <a:extLst>
                <a:ext uri="{FF2B5EF4-FFF2-40B4-BE49-F238E27FC236}">
                  <a16:creationId xmlns:a16="http://schemas.microsoft.com/office/drawing/2014/main" id="{1C866990-751E-E229-0289-463A6AE3D53F}"/>
                </a:ext>
              </a:extLst>
            </p:cNvPr>
            <p:cNvSpPr/>
            <p:nvPr/>
          </p:nvSpPr>
          <p:spPr>
            <a:xfrm>
              <a:off x="5999963" y="2100561"/>
              <a:ext cx="1270" cy="6350"/>
            </a:xfrm>
            <a:custGeom>
              <a:avLst/>
              <a:gdLst/>
              <a:ahLst/>
              <a:cxnLst/>
              <a:rect l="l" t="t" r="r" b="b"/>
              <a:pathLst>
                <a:path w="1270" h="6350">
                  <a:moveTo>
                    <a:pt x="863" y="0"/>
                  </a:moveTo>
                  <a:lnTo>
                    <a:pt x="571" y="1739"/>
                  </a:lnTo>
                  <a:lnTo>
                    <a:pt x="292" y="3759"/>
                  </a:lnTo>
                  <a:lnTo>
                    <a:pt x="0" y="5778"/>
                  </a:lnTo>
                  <a:lnTo>
                    <a:pt x="863" y="5778"/>
                  </a:lnTo>
                  <a:lnTo>
                    <a:pt x="863" y="0"/>
                  </a:lnTo>
                  <a:close/>
                </a:path>
              </a:pathLst>
            </a:custGeom>
            <a:solidFill>
              <a:srgbClr val="797D7E"/>
            </a:solidFill>
          </p:spPr>
          <p:txBody>
            <a:bodyPr wrap="square" lIns="0" tIns="0" rIns="0" bIns="0" rtlCol="0"/>
            <a:lstStyle/>
            <a:p>
              <a:endParaRPr/>
            </a:p>
          </p:txBody>
        </p:sp>
        <p:sp>
          <p:nvSpPr>
            <p:cNvPr id="2650" name="object 2653">
              <a:extLst>
                <a:ext uri="{FF2B5EF4-FFF2-40B4-BE49-F238E27FC236}">
                  <a16:creationId xmlns:a16="http://schemas.microsoft.com/office/drawing/2014/main" id="{408BEBD2-5683-86A3-8AC7-D56CEAE9E802}"/>
                </a:ext>
              </a:extLst>
            </p:cNvPr>
            <p:cNvSpPr/>
            <p:nvPr/>
          </p:nvSpPr>
          <p:spPr>
            <a:xfrm>
              <a:off x="6407193" y="2103450"/>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898C95"/>
            </a:solidFill>
          </p:spPr>
          <p:txBody>
            <a:bodyPr wrap="square" lIns="0" tIns="0" rIns="0" bIns="0" rtlCol="0"/>
            <a:lstStyle/>
            <a:p>
              <a:endParaRPr/>
            </a:p>
          </p:txBody>
        </p:sp>
        <p:sp>
          <p:nvSpPr>
            <p:cNvPr id="2651" name="object 2654">
              <a:extLst>
                <a:ext uri="{FF2B5EF4-FFF2-40B4-BE49-F238E27FC236}">
                  <a16:creationId xmlns:a16="http://schemas.microsoft.com/office/drawing/2014/main" id="{670BF30A-1D4C-2C60-E64F-90C6844FA9E4}"/>
                </a:ext>
              </a:extLst>
            </p:cNvPr>
            <p:cNvSpPr/>
            <p:nvPr/>
          </p:nvSpPr>
          <p:spPr>
            <a:xfrm>
              <a:off x="6217152" y="2100567"/>
              <a:ext cx="1905" cy="4445"/>
            </a:xfrm>
            <a:custGeom>
              <a:avLst/>
              <a:gdLst/>
              <a:ahLst/>
              <a:cxnLst/>
              <a:rect l="l" t="t" r="r" b="b"/>
              <a:pathLst>
                <a:path w="1904" h="4444">
                  <a:moveTo>
                    <a:pt x="292" y="0"/>
                  </a:moveTo>
                  <a:lnTo>
                    <a:pt x="0" y="279"/>
                  </a:lnTo>
                  <a:lnTo>
                    <a:pt x="0" y="4038"/>
                  </a:lnTo>
                  <a:lnTo>
                    <a:pt x="1447" y="4038"/>
                  </a:lnTo>
                  <a:lnTo>
                    <a:pt x="863" y="2590"/>
                  </a:lnTo>
                  <a:lnTo>
                    <a:pt x="571" y="1155"/>
                  </a:lnTo>
                  <a:lnTo>
                    <a:pt x="292" y="0"/>
                  </a:lnTo>
                  <a:close/>
                </a:path>
              </a:pathLst>
            </a:custGeom>
            <a:solidFill>
              <a:srgbClr val="A64E3C"/>
            </a:solidFill>
          </p:spPr>
          <p:txBody>
            <a:bodyPr wrap="square" lIns="0" tIns="0" rIns="0" bIns="0" rtlCol="0"/>
            <a:lstStyle/>
            <a:p>
              <a:endParaRPr/>
            </a:p>
          </p:txBody>
        </p:sp>
        <p:sp>
          <p:nvSpPr>
            <p:cNvPr id="2652" name="object 2655">
              <a:extLst>
                <a:ext uri="{FF2B5EF4-FFF2-40B4-BE49-F238E27FC236}">
                  <a16:creationId xmlns:a16="http://schemas.microsoft.com/office/drawing/2014/main" id="{1729B2D0-B488-5642-FC64-59EFEE5E2BC9}"/>
                </a:ext>
              </a:extLst>
            </p:cNvPr>
            <p:cNvSpPr/>
            <p:nvPr/>
          </p:nvSpPr>
          <p:spPr>
            <a:xfrm>
              <a:off x="6364735" y="2099696"/>
              <a:ext cx="1270" cy="4445"/>
            </a:xfrm>
            <a:custGeom>
              <a:avLst/>
              <a:gdLst/>
              <a:ahLst/>
              <a:cxnLst/>
              <a:rect l="l" t="t" r="r" b="b"/>
              <a:pathLst>
                <a:path w="1270" h="4444">
                  <a:moveTo>
                    <a:pt x="1155" y="0"/>
                  </a:moveTo>
                  <a:lnTo>
                    <a:pt x="0" y="0"/>
                  </a:lnTo>
                  <a:lnTo>
                    <a:pt x="279" y="1447"/>
                  </a:lnTo>
                  <a:lnTo>
                    <a:pt x="571" y="2882"/>
                  </a:lnTo>
                  <a:lnTo>
                    <a:pt x="1155" y="4330"/>
                  </a:lnTo>
                  <a:lnTo>
                    <a:pt x="1155" y="0"/>
                  </a:lnTo>
                  <a:close/>
                </a:path>
              </a:pathLst>
            </a:custGeom>
            <a:solidFill>
              <a:srgbClr val="B7654F"/>
            </a:solidFill>
          </p:spPr>
          <p:txBody>
            <a:bodyPr wrap="square" lIns="0" tIns="0" rIns="0" bIns="0" rtlCol="0"/>
            <a:lstStyle/>
            <a:p>
              <a:endParaRPr/>
            </a:p>
          </p:txBody>
        </p:sp>
        <p:sp>
          <p:nvSpPr>
            <p:cNvPr id="2653" name="object 2656">
              <a:extLst>
                <a:ext uri="{FF2B5EF4-FFF2-40B4-BE49-F238E27FC236}">
                  <a16:creationId xmlns:a16="http://schemas.microsoft.com/office/drawing/2014/main" id="{9DBC3B13-F94B-E918-E063-F90617F69C6E}"/>
                </a:ext>
              </a:extLst>
            </p:cNvPr>
            <p:cNvSpPr/>
            <p:nvPr/>
          </p:nvSpPr>
          <p:spPr>
            <a:xfrm>
              <a:off x="6365887" y="2099697"/>
              <a:ext cx="635" cy="4445"/>
            </a:xfrm>
            <a:custGeom>
              <a:avLst/>
              <a:gdLst/>
              <a:ahLst/>
              <a:cxnLst/>
              <a:rect l="l" t="t" r="r" b="b"/>
              <a:pathLst>
                <a:path w="635" h="4444">
                  <a:moveTo>
                    <a:pt x="0" y="4330"/>
                  </a:moveTo>
                  <a:lnTo>
                    <a:pt x="0" y="0"/>
                  </a:lnTo>
                  <a:lnTo>
                    <a:pt x="0" y="2882"/>
                  </a:lnTo>
                  <a:lnTo>
                    <a:pt x="292" y="4330"/>
                  </a:lnTo>
                  <a:lnTo>
                    <a:pt x="0" y="4330"/>
                  </a:lnTo>
                  <a:close/>
                </a:path>
              </a:pathLst>
            </a:custGeom>
            <a:solidFill>
              <a:srgbClr val="B9B3BC"/>
            </a:solidFill>
          </p:spPr>
          <p:txBody>
            <a:bodyPr wrap="square" lIns="0" tIns="0" rIns="0" bIns="0" rtlCol="0"/>
            <a:lstStyle/>
            <a:p>
              <a:endParaRPr/>
            </a:p>
          </p:txBody>
        </p:sp>
        <p:sp>
          <p:nvSpPr>
            <p:cNvPr id="2654" name="object 2657">
              <a:extLst>
                <a:ext uri="{FF2B5EF4-FFF2-40B4-BE49-F238E27FC236}">
                  <a16:creationId xmlns:a16="http://schemas.microsoft.com/office/drawing/2014/main" id="{FD600566-6FD3-82EB-D678-948A4C49D40C}"/>
                </a:ext>
              </a:extLst>
            </p:cNvPr>
            <p:cNvSpPr/>
            <p:nvPr/>
          </p:nvSpPr>
          <p:spPr>
            <a:xfrm>
              <a:off x="6250363" y="2077461"/>
              <a:ext cx="12065" cy="25400"/>
            </a:xfrm>
            <a:custGeom>
              <a:avLst/>
              <a:gdLst/>
              <a:ahLst/>
              <a:cxnLst/>
              <a:rect l="l" t="t" r="r" b="b"/>
              <a:pathLst>
                <a:path w="12064" h="25400">
                  <a:moveTo>
                    <a:pt x="10687" y="10680"/>
                  </a:moveTo>
                  <a:lnTo>
                    <a:pt x="2895" y="10680"/>
                  </a:lnTo>
                  <a:lnTo>
                    <a:pt x="4622" y="16459"/>
                  </a:lnTo>
                  <a:lnTo>
                    <a:pt x="5778" y="17043"/>
                  </a:lnTo>
                  <a:lnTo>
                    <a:pt x="6642" y="20218"/>
                  </a:lnTo>
                  <a:lnTo>
                    <a:pt x="9537" y="20218"/>
                  </a:lnTo>
                  <a:lnTo>
                    <a:pt x="9537" y="21374"/>
                  </a:lnTo>
                  <a:lnTo>
                    <a:pt x="7505" y="21374"/>
                  </a:lnTo>
                  <a:lnTo>
                    <a:pt x="9245" y="22529"/>
                  </a:lnTo>
                  <a:lnTo>
                    <a:pt x="10401" y="25120"/>
                  </a:lnTo>
                  <a:lnTo>
                    <a:pt x="11556" y="25120"/>
                  </a:lnTo>
                  <a:lnTo>
                    <a:pt x="11556" y="12700"/>
                  </a:lnTo>
                  <a:lnTo>
                    <a:pt x="10972" y="11544"/>
                  </a:lnTo>
                  <a:lnTo>
                    <a:pt x="10687" y="10680"/>
                  </a:lnTo>
                  <a:close/>
                </a:path>
                <a:path w="12064" h="25400">
                  <a:moveTo>
                    <a:pt x="0" y="4038"/>
                  </a:moveTo>
                  <a:lnTo>
                    <a:pt x="863" y="14439"/>
                  </a:lnTo>
                  <a:lnTo>
                    <a:pt x="863" y="18478"/>
                  </a:lnTo>
                  <a:lnTo>
                    <a:pt x="1447" y="21374"/>
                  </a:lnTo>
                  <a:lnTo>
                    <a:pt x="1739" y="23101"/>
                  </a:lnTo>
                  <a:lnTo>
                    <a:pt x="2895" y="23101"/>
                  </a:lnTo>
                  <a:lnTo>
                    <a:pt x="2895" y="17322"/>
                  </a:lnTo>
                  <a:lnTo>
                    <a:pt x="1739" y="17322"/>
                  </a:lnTo>
                  <a:lnTo>
                    <a:pt x="1739" y="10680"/>
                  </a:lnTo>
                  <a:lnTo>
                    <a:pt x="10687" y="10680"/>
                  </a:lnTo>
                  <a:lnTo>
                    <a:pt x="10401" y="9817"/>
                  </a:lnTo>
                  <a:lnTo>
                    <a:pt x="10401" y="5778"/>
                  </a:lnTo>
                  <a:lnTo>
                    <a:pt x="10179" y="4902"/>
                  </a:lnTo>
                  <a:lnTo>
                    <a:pt x="7797" y="4902"/>
                  </a:lnTo>
                  <a:lnTo>
                    <a:pt x="0" y="4038"/>
                  </a:lnTo>
                  <a:close/>
                </a:path>
                <a:path w="12064" h="25400">
                  <a:moveTo>
                    <a:pt x="9537" y="0"/>
                  </a:moveTo>
                  <a:lnTo>
                    <a:pt x="8661" y="0"/>
                  </a:lnTo>
                  <a:lnTo>
                    <a:pt x="8381" y="1447"/>
                  </a:lnTo>
                  <a:lnTo>
                    <a:pt x="7797" y="4902"/>
                  </a:lnTo>
                  <a:lnTo>
                    <a:pt x="10179" y="4902"/>
                  </a:lnTo>
                  <a:lnTo>
                    <a:pt x="10109" y="4622"/>
                  </a:lnTo>
                  <a:lnTo>
                    <a:pt x="9537" y="2882"/>
                  </a:lnTo>
                  <a:lnTo>
                    <a:pt x="9537" y="0"/>
                  </a:lnTo>
                  <a:close/>
                </a:path>
              </a:pathLst>
            </a:custGeom>
            <a:solidFill>
              <a:srgbClr val="DC8772"/>
            </a:solidFill>
          </p:spPr>
          <p:txBody>
            <a:bodyPr wrap="square" lIns="0" tIns="0" rIns="0" bIns="0" rtlCol="0"/>
            <a:lstStyle/>
            <a:p>
              <a:endParaRPr/>
            </a:p>
          </p:txBody>
        </p:sp>
        <p:sp>
          <p:nvSpPr>
            <p:cNvPr id="2655" name="object 2658">
              <a:extLst>
                <a:ext uri="{FF2B5EF4-FFF2-40B4-BE49-F238E27FC236}">
                  <a16:creationId xmlns:a16="http://schemas.microsoft.com/office/drawing/2014/main" id="{FF636F6B-DD63-6199-DCC0-DAA9B1CDB7D7}"/>
                </a:ext>
              </a:extLst>
            </p:cNvPr>
            <p:cNvSpPr/>
            <p:nvPr/>
          </p:nvSpPr>
          <p:spPr>
            <a:xfrm>
              <a:off x="6319683" y="2020275"/>
              <a:ext cx="19050" cy="82550"/>
            </a:xfrm>
            <a:custGeom>
              <a:avLst/>
              <a:gdLst/>
              <a:ahLst/>
              <a:cxnLst/>
              <a:rect l="l" t="t" r="r" b="b"/>
              <a:pathLst>
                <a:path w="19050" h="82550">
                  <a:moveTo>
                    <a:pt x="17030" y="0"/>
                  </a:moveTo>
                  <a:lnTo>
                    <a:pt x="11836" y="13855"/>
                  </a:lnTo>
                  <a:lnTo>
                    <a:pt x="4184" y="46421"/>
                  </a:lnTo>
                  <a:lnTo>
                    <a:pt x="1199" y="63004"/>
                  </a:lnTo>
                  <a:lnTo>
                    <a:pt x="0" y="79425"/>
                  </a:lnTo>
                  <a:lnTo>
                    <a:pt x="1727" y="79425"/>
                  </a:lnTo>
                  <a:lnTo>
                    <a:pt x="2882" y="82308"/>
                  </a:lnTo>
                  <a:lnTo>
                    <a:pt x="3467" y="80860"/>
                  </a:lnTo>
                  <a:lnTo>
                    <a:pt x="5194" y="78549"/>
                  </a:lnTo>
                  <a:lnTo>
                    <a:pt x="8446" y="62138"/>
                  </a:lnTo>
                  <a:lnTo>
                    <a:pt x="18478" y="13284"/>
                  </a:lnTo>
                  <a:lnTo>
                    <a:pt x="17906" y="10109"/>
                  </a:lnTo>
                  <a:lnTo>
                    <a:pt x="16459" y="5778"/>
                  </a:lnTo>
                  <a:lnTo>
                    <a:pt x="18770" y="3467"/>
                  </a:lnTo>
                  <a:lnTo>
                    <a:pt x="17030" y="0"/>
                  </a:lnTo>
                  <a:close/>
                </a:path>
              </a:pathLst>
            </a:custGeom>
            <a:solidFill>
              <a:srgbClr val="C56853"/>
            </a:solidFill>
          </p:spPr>
          <p:txBody>
            <a:bodyPr wrap="square" lIns="0" tIns="0" rIns="0" bIns="0" rtlCol="0"/>
            <a:lstStyle/>
            <a:p>
              <a:endParaRPr/>
            </a:p>
          </p:txBody>
        </p:sp>
        <p:sp>
          <p:nvSpPr>
            <p:cNvPr id="2656" name="object 2659">
              <a:extLst>
                <a:ext uri="{FF2B5EF4-FFF2-40B4-BE49-F238E27FC236}">
                  <a16:creationId xmlns:a16="http://schemas.microsoft.com/office/drawing/2014/main" id="{18480AC7-CE21-8ED0-C5D0-B3AFFCB801E7}"/>
                </a:ext>
              </a:extLst>
            </p:cNvPr>
            <p:cNvSpPr/>
            <p:nvPr/>
          </p:nvSpPr>
          <p:spPr>
            <a:xfrm>
              <a:off x="6215995" y="2096808"/>
              <a:ext cx="1905" cy="5080"/>
            </a:xfrm>
            <a:custGeom>
              <a:avLst/>
              <a:gdLst/>
              <a:ahLst/>
              <a:cxnLst/>
              <a:rect l="l" t="t" r="r" b="b"/>
              <a:pathLst>
                <a:path w="1904" h="5080">
                  <a:moveTo>
                    <a:pt x="1447" y="0"/>
                  </a:moveTo>
                  <a:lnTo>
                    <a:pt x="571" y="0"/>
                  </a:lnTo>
                  <a:lnTo>
                    <a:pt x="292" y="584"/>
                  </a:lnTo>
                  <a:lnTo>
                    <a:pt x="0" y="1447"/>
                  </a:lnTo>
                  <a:lnTo>
                    <a:pt x="0" y="2311"/>
                  </a:lnTo>
                  <a:lnTo>
                    <a:pt x="292" y="3175"/>
                  </a:lnTo>
                  <a:lnTo>
                    <a:pt x="571" y="4038"/>
                  </a:lnTo>
                  <a:lnTo>
                    <a:pt x="1155" y="4914"/>
                  </a:lnTo>
                  <a:lnTo>
                    <a:pt x="1155" y="4038"/>
                  </a:lnTo>
                  <a:lnTo>
                    <a:pt x="1447" y="3759"/>
                  </a:lnTo>
                  <a:lnTo>
                    <a:pt x="1447" y="0"/>
                  </a:lnTo>
                  <a:close/>
                </a:path>
              </a:pathLst>
            </a:custGeom>
            <a:solidFill>
              <a:srgbClr val="B7654F"/>
            </a:solidFill>
          </p:spPr>
          <p:txBody>
            <a:bodyPr wrap="square" lIns="0" tIns="0" rIns="0" bIns="0" rtlCol="0"/>
            <a:lstStyle/>
            <a:p>
              <a:endParaRPr/>
            </a:p>
          </p:txBody>
        </p:sp>
        <p:sp>
          <p:nvSpPr>
            <p:cNvPr id="2657" name="object 2660">
              <a:extLst>
                <a:ext uri="{FF2B5EF4-FFF2-40B4-BE49-F238E27FC236}">
                  <a16:creationId xmlns:a16="http://schemas.microsoft.com/office/drawing/2014/main" id="{0A70D114-E476-2328-87D3-403F843A64C5}"/>
                </a:ext>
              </a:extLst>
            </p:cNvPr>
            <p:cNvSpPr/>
            <p:nvPr/>
          </p:nvSpPr>
          <p:spPr>
            <a:xfrm>
              <a:off x="6253253" y="2096804"/>
              <a:ext cx="1270" cy="3810"/>
            </a:xfrm>
            <a:custGeom>
              <a:avLst/>
              <a:gdLst/>
              <a:ahLst/>
              <a:cxnLst/>
              <a:rect l="l" t="t" r="r" b="b"/>
              <a:pathLst>
                <a:path w="1270" h="3810">
                  <a:moveTo>
                    <a:pt x="0" y="0"/>
                  </a:moveTo>
                  <a:lnTo>
                    <a:pt x="0" y="3759"/>
                  </a:lnTo>
                  <a:lnTo>
                    <a:pt x="863" y="3759"/>
                  </a:lnTo>
                  <a:lnTo>
                    <a:pt x="571" y="2311"/>
                  </a:lnTo>
                  <a:lnTo>
                    <a:pt x="292" y="1155"/>
                  </a:lnTo>
                  <a:lnTo>
                    <a:pt x="0" y="0"/>
                  </a:lnTo>
                  <a:close/>
                </a:path>
              </a:pathLst>
            </a:custGeom>
            <a:solidFill>
              <a:srgbClr val="CB8F83"/>
            </a:solidFill>
          </p:spPr>
          <p:txBody>
            <a:bodyPr wrap="square" lIns="0" tIns="0" rIns="0" bIns="0" rtlCol="0"/>
            <a:lstStyle/>
            <a:p>
              <a:endParaRPr/>
            </a:p>
          </p:txBody>
        </p:sp>
        <p:sp>
          <p:nvSpPr>
            <p:cNvPr id="2658" name="object 2661">
              <a:extLst>
                <a:ext uri="{FF2B5EF4-FFF2-40B4-BE49-F238E27FC236}">
                  <a16:creationId xmlns:a16="http://schemas.microsoft.com/office/drawing/2014/main" id="{25542A34-070A-B48E-4967-FD2B63E7268E}"/>
                </a:ext>
              </a:extLst>
            </p:cNvPr>
            <p:cNvSpPr/>
            <p:nvPr/>
          </p:nvSpPr>
          <p:spPr>
            <a:xfrm>
              <a:off x="6364731" y="2096808"/>
              <a:ext cx="1270" cy="3175"/>
            </a:xfrm>
            <a:custGeom>
              <a:avLst/>
              <a:gdLst/>
              <a:ahLst/>
              <a:cxnLst/>
              <a:rect l="l" t="t" r="r" b="b"/>
              <a:pathLst>
                <a:path w="1270" h="3175">
                  <a:moveTo>
                    <a:pt x="1155" y="0"/>
                  </a:moveTo>
                  <a:lnTo>
                    <a:pt x="0" y="0"/>
                  </a:lnTo>
                  <a:lnTo>
                    <a:pt x="0" y="2882"/>
                  </a:lnTo>
                  <a:lnTo>
                    <a:pt x="1155" y="2882"/>
                  </a:lnTo>
                  <a:lnTo>
                    <a:pt x="1155" y="0"/>
                  </a:lnTo>
                  <a:close/>
                </a:path>
              </a:pathLst>
            </a:custGeom>
            <a:solidFill>
              <a:srgbClr val="C77662"/>
            </a:solidFill>
          </p:spPr>
          <p:txBody>
            <a:bodyPr wrap="square" lIns="0" tIns="0" rIns="0" bIns="0" rtlCol="0"/>
            <a:lstStyle/>
            <a:p>
              <a:endParaRPr/>
            </a:p>
          </p:txBody>
        </p:sp>
        <p:sp>
          <p:nvSpPr>
            <p:cNvPr id="2659" name="object 2662">
              <a:extLst>
                <a:ext uri="{FF2B5EF4-FFF2-40B4-BE49-F238E27FC236}">
                  <a16:creationId xmlns:a16="http://schemas.microsoft.com/office/drawing/2014/main" id="{CDE1F981-7E2D-C402-323C-8AE617291943}"/>
                </a:ext>
              </a:extLst>
            </p:cNvPr>
            <p:cNvSpPr/>
            <p:nvPr/>
          </p:nvSpPr>
          <p:spPr>
            <a:xfrm>
              <a:off x="6407767" y="2073699"/>
              <a:ext cx="1905" cy="26034"/>
            </a:xfrm>
            <a:custGeom>
              <a:avLst/>
              <a:gdLst/>
              <a:ahLst/>
              <a:cxnLst/>
              <a:rect l="l" t="t" r="r" b="b"/>
              <a:pathLst>
                <a:path w="1904" h="26035">
                  <a:moveTo>
                    <a:pt x="1447" y="0"/>
                  </a:moveTo>
                  <a:lnTo>
                    <a:pt x="292" y="0"/>
                  </a:lnTo>
                  <a:lnTo>
                    <a:pt x="292" y="23977"/>
                  </a:lnTo>
                  <a:lnTo>
                    <a:pt x="0" y="24549"/>
                  </a:lnTo>
                  <a:lnTo>
                    <a:pt x="0" y="25996"/>
                  </a:lnTo>
                  <a:lnTo>
                    <a:pt x="1447" y="25996"/>
                  </a:lnTo>
                  <a:lnTo>
                    <a:pt x="1447" y="0"/>
                  </a:lnTo>
                  <a:close/>
                </a:path>
              </a:pathLst>
            </a:custGeom>
            <a:solidFill>
              <a:srgbClr val="CDCFCE"/>
            </a:solidFill>
          </p:spPr>
          <p:txBody>
            <a:bodyPr wrap="square" lIns="0" tIns="0" rIns="0" bIns="0" rtlCol="0"/>
            <a:lstStyle/>
            <a:p>
              <a:endParaRPr/>
            </a:p>
          </p:txBody>
        </p:sp>
        <p:sp>
          <p:nvSpPr>
            <p:cNvPr id="2660" name="object 2663">
              <a:extLst>
                <a:ext uri="{FF2B5EF4-FFF2-40B4-BE49-F238E27FC236}">
                  <a16:creationId xmlns:a16="http://schemas.microsoft.com/office/drawing/2014/main" id="{6432B2F1-3DE4-35B3-AF22-2EEECC7212E1}"/>
                </a:ext>
              </a:extLst>
            </p:cNvPr>
            <p:cNvSpPr/>
            <p:nvPr/>
          </p:nvSpPr>
          <p:spPr>
            <a:xfrm>
              <a:off x="6215703" y="2095360"/>
              <a:ext cx="1270" cy="3810"/>
            </a:xfrm>
            <a:custGeom>
              <a:avLst/>
              <a:gdLst/>
              <a:ahLst/>
              <a:cxnLst/>
              <a:rect l="l" t="t" r="r" b="b"/>
              <a:pathLst>
                <a:path w="1270" h="3810">
                  <a:moveTo>
                    <a:pt x="292" y="0"/>
                  </a:moveTo>
                  <a:lnTo>
                    <a:pt x="0" y="292"/>
                  </a:lnTo>
                  <a:lnTo>
                    <a:pt x="0" y="2895"/>
                  </a:lnTo>
                  <a:lnTo>
                    <a:pt x="292" y="3759"/>
                  </a:lnTo>
                  <a:lnTo>
                    <a:pt x="292" y="2895"/>
                  </a:lnTo>
                  <a:lnTo>
                    <a:pt x="584" y="2032"/>
                  </a:lnTo>
                  <a:lnTo>
                    <a:pt x="863" y="1447"/>
                  </a:lnTo>
                  <a:lnTo>
                    <a:pt x="292" y="292"/>
                  </a:lnTo>
                  <a:lnTo>
                    <a:pt x="292" y="0"/>
                  </a:lnTo>
                  <a:close/>
                </a:path>
              </a:pathLst>
            </a:custGeom>
            <a:solidFill>
              <a:srgbClr val="91736E"/>
            </a:solidFill>
          </p:spPr>
          <p:txBody>
            <a:bodyPr wrap="square" lIns="0" tIns="0" rIns="0" bIns="0" rtlCol="0"/>
            <a:lstStyle/>
            <a:p>
              <a:endParaRPr/>
            </a:p>
          </p:txBody>
        </p:sp>
        <p:sp>
          <p:nvSpPr>
            <p:cNvPr id="2661" name="object 2664">
              <a:extLst>
                <a:ext uri="{FF2B5EF4-FFF2-40B4-BE49-F238E27FC236}">
                  <a16:creationId xmlns:a16="http://schemas.microsoft.com/office/drawing/2014/main" id="{F20D4B71-0F0C-6EBE-D0C2-1BBDB475B13E}"/>
                </a:ext>
              </a:extLst>
            </p:cNvPr>
            <p:cNvSpPr/>
            <p:nvPr/>
          </p:nvSpPr>
          <p:spPr>
            <a:xfrm>
              <a:off x="6265674" y="2064171"/>
              <a:ext cx="6350" cy="34925"/>
            </a:xfrm>
            <a:custGeom>
              <a:avLst/>
              <a:gdLst/>
              <a:ahLst/>
              <a:cxnLst/>
              <a:rect l="l" t="t" r="r" b="b"/>
              <a:pathLst>
                <a:path w="6350" h="34925">
                  <a:moveTo>
                    <a:pt x="863" y="0"/>
                  </a:moveTo>
                  <a:lnTo>
                    <a:pt x="0" y="19062"/>
                  </a:lnTo>
                  <a:lnTo>
                    <a:pt x="863" y="34658"/>
                  </a:lnTo>
                  <a:lnTo>
                    <a:pt x="2311" y="30035"/>
                  </a:lnTo>
                  <a:lnTo>
                    <a:pt x="2019" y="27724"/>
                  </a:lnTo>
                  <a:lnTo>
                    <a:pt x="3746" y="27724"/>
                  </a:lnTo>
                  <a:lnTo>
                    <a:pt x="5194" y="23977"/>
                  </a:lnTo>
                  <a:lnTo>
                    <a:pt x="6349" y="15887"/>
                  </a:lnTo>
                  <a:lnTo>
                    <a:pt x="5778" y="15303"/>
                  </a:lnTo>
                  <a:lnTo>
                    <a:pt x="5194" y="15024"/>
                  </a:lnTo>
                  <a:lnTo>
                    <a:pt x="4902" y="14732"/>
                  </a:lnTo>
                  <a:lnTo>
                    <a:pt x="5486" y="13576"/>
                  </a:lnTo>
                  <a:lnTo>
                    <a:pt x="6057" y="13284"/>
                  </a:lnTo>
                  <a:lnTo>
                    <a:pt x="3746" y="12420"/>
                  </a:lnTo>
                  <a:lnTo>
                    <a:pt x="3746" y="11557"/>
                  </a:lnTo>
                  <a:lnTo>
                    <a:pt x="5778" y="11557"/>
                  </a:lnTo>
                  <a:lnTo>
                    <a:pt x="4622" y="8089"/>
                  </a:lnTo>
                  <a:lnTo>
                    <a:pt x="4038" y="6642"/>
                  </a:lnTo>
                  <a:lnTo>
                    <a:pt x="3467" y="6350"/>
                  </a:lnTo>
                  <a:lnTo>
                    <a:pt x="2311" y="6350"/>
                  </a:lnTo>
                  <a:lnTo>
                    <a:pt x="4038" y="5778"/>
                  </a:lnTo>
                  <a:lnTo>
                    <a:pt x="4902" y="5778"/>
                  </a:lnTo>
                  <a:lnTo>
                    <a:pt x="4902" y="2882"/>
                  </a:lnTo>
                  <a:lnTo>
                    <a:pt x="3467" y="1739"/>
                  </a:lnTo>
                  <a:lnTo>
                    <a:pt x="2019" y="863"/>
                  </a:lnTo>
                  <a:lnTo>
                    <a:pt x="863" y="0"/>
                  </a:lnTo>
                  <a:close/>
                </a:path>
              </a:pathLst>
            </a:custGeom>
            <a:solidFill>
              <a:srgbClr val="EFD5CC"/>
            </a:solidFill>
          </p:spPr>
          <p:txBody>
            <a:bodyPr wrap="square" lIns="0" tIns="0" rIns="0" bIns="0" rtlCol="0"/>
            <a:lstStyle/>
            <a:p>
              <a:endParaRPr/>
            </a:p>
          </p:txBody>
        </p:sp>
        <p:sp>
          <p:nvSpPr>
            <p:cNvPr id="2662" name="object 2665">
              <a:extLst>
                <a:ext uri="{FF2B5EF4-FFF2-40B4-BE49-F238E27FC236}">
                  <a16:creationId xmlns:a16="http://schemas.microsoft.com/office/drawing/2014/main" id="{91CD79C0-2E74-89F1-5212-7B3698D93A9B}"/>
                </a:ext>
              </a:extLst>
            </p:cNvPr>
            <p:cNvSpPr/>
            <p:nvPr/>
          </p:nvSpPr>
          <p:spPr>
            <a:xfrm>
              <a:off x="6407193" y="2093920"/>
              <a:ext cx="1270" cy="3810"/>
            </a:xfrm>
            <a:custGeom>
              <a:avLst/>
              <a:gdLst/>
              <a:ahLst/>
              <a:cxnLst/>
              <a:rect l="l" t="t" r="r" b="b"/>
              <a:pathLst>
                <a:path w="1270" h="3810">
                  <a:moveTo>
                    <a:pt x="863" y="0"/>
                  </a:moveTo>
                  <a:lnTo>
                    <a:pt x="0" y="0"/>
                  </a:lnTo>
                  <a:lnTo>
                    <a:pt x="0" y="3759"/>
                  </a:lnTo>
                  <a:lnTo>
                    <a:pt x="863" y="3759"/>
                  </a:lnTo>
                  <a:lnTo>
                    <a:pt x="863" y="0"/>
                  </a:lnTo>
                  <a:close/>
                </a:path>
              </a:pathLst>
            </a:custGeom>
            <a:solidFill>
              <a:srgbClr val="898C95"/>
            </a:solidFill>
          </p:spPr>
          <p:txBody>
            <a:bodyPr wrap="square" lIns="0" tIns="0" rIns="0" bIns="0" rtlCol="0"/>
            <a:lstStyle/>
            <a:p>
              <a:endParaRPr/>
            </a:p>
          </p:txBody>
        </p:sp>
        <p:sp>
          <p:nvSpPr>
            <p:cNvPr id="2663" name="object 2666">
              <a:extLst>
                <a:ext uri="{FF2B5EF4-FFF2-40B4-BE49-F238E27FC236}">
                  <a16:creationId xmlns:a16="http://schemas.microsoft.com/office/drawing/2014/main" id="{B98FB501-A193-78A0-05AE-FA7A8C2C8207}"/>
                </a:ext>
              </a:extLst>
            </p:cNvPr>
            <p:cNvSpPr/>
            <p:nvPr/>
          </p:nvSpPr>
          <p:spPr>
            <a:xfrm>
              <a:off x="6215128" y="2093342"/>
              <a:ext cx="1270" cy="3810"/>
            </a:xfrm>
            <a:custGeom>
              <a:avLst/>
              <a:gdLst/>
              <a:ahLst/>
              <a:cxnLst/>
              <a:rect l="l" t="t" r="r" b="b"/>
              <a:pathLst>
                <a:path w="1270" h="3810">
                  <a:moveTo>
                    <a:pt x="0" y="0"/>
                  </a:moveTo>
                  <a:lnTo>
                    <a:pt x="0" y="1155"/>
                  </a:lnTo>
                  <a:lnTo>
                    <a:pt x="584" y="3467"/>
                  </a:lnTo>
                  <a:lnTo>
                    <a:pt x="584" y="2311"/>
                  </a:lnTo>
                  <a:lnTo>
                    <a:pt x="863" y="2019"/>
                  </a:lnTo>
                  <a:lnTo>
                    <a:pt x="863" y="1155"/>
                  </a:lnTo>
                  <a:lnTo>
                    <a:pt x="584" y="584"/>
                  </a:lnTo>
                  <a:lnTo>
                    <a:pt x="0" y="0"/>
                  </a:lnTo>
                  <a:close/>
                </a:path>
              </a:pathLst>
            </a:custGeom>
            <a:solidFill>
              <a:srgbClr val="AE9FA0"/>
            </a:solidFill>
          </p:spPr>
          <p:txBody>
            <a:bodyPr wrap="square" lIns="0" tIns="0" rIns="0" bIns="0" rtlCol="0"/>
            <a:lstStyle/>
            <a:p>
              <a:endParaRPr/>
            </a:p>
          </p:txBody>
        </p:sp>
        <p:sp>
          <p:nvSpPr>
            <p:cNvPr id="2664" name="object 2667">
              <a:extLst>
                <a:ext uri="{FF2B5EF4-FFF2-40B4-BE49-F238E27FC236}">
                  <a16:creationId xmlns:a16="http://schemas.microsoft.com/office/drawing/2014/main" id="{4C72C3C7-BB6C-5684-B5F8-86E4B453651A}"/>
                </a:ext>
              </a:extLst>
            </p:cNvPr>
            <p:cNvSpPr/>
            <p:nvPr/>
          </p:nvSpPr>
          <p:spPr>
            <a:xfrm>
              <a:off x="6215989" y="2090167"/>
              <a:ext cx="1905" cy="6985"/>
            </a:xfrm>
            <a:custGeom>
              <a:avLst/>
              <a:gdLst/>
              <a:ahLst/>
              <a:cxnLst/>
              <a:rect l="l" t="t" r="r" b="b"/>
              <a:pathLst>
                <a:path w="1904" h="6985">
                  <a:moveTo>
                    <a:pt x="584" y="0"/>
                  </a:moveTo>
                  <a:lnTo>
                    <a:pt x="0" y="2882"/>
                  </a:lnTo>
                  <a:lnTo>
                    <a:pt x="0" y="5486"/>
                  </a:lnTo>
                  <a:lnTo>
                    <a:pt x="584" y="6642"/>
                  </a:lnTo>
                  <a:lnTo>
                    <a:pt x="1447" y="6642"/>
                  </a:lnTo>
                  <a:lnTo>
                    <a:pt x="876" y="2019"/>
                  </a:lnTo>
                  <a:lnTo>
                    <a:pt x="584" y="0"/>
                  </a:lnTo>
                  <a:close/>
                </a:path>
              </a:pathLst>
            </a:custGeom>
            <a:solidFill>
              <a:srgbClr val="A64E3C"/>
            </a:solidFill>
          </p:spPr>
          <p:txBody>
            <a:bodyPr wrap="square" lIns="0" tIns="0" rIns="0" bIns="0" rtlCol="0"/>
            <a:lstStyle/>
            <a:p>
              <a:endParaRPr/>
            </a:p>
          </p:txBody>
        </p:sp>
        <p:sp>
          <p:nvSpPr>
            <p:cNvPr id="2665" name="object 2668">
              <a:extLst>
                <a:ext uri="{FF2B5EF4-FFF2-40B4-BE49-F238E27FC236}">
                  <a16:creationId xmlns:a16="http://schemas.microsoft.com/office/drawing/2014/main" id="{202DE04E-52E5-A1DA-B908-815B4CADED78}"/>
                </a:ext>
              </a:extLst>
            </p:cNvPr>
            <p:cNvSpPr/>
            <p:nvPr/>
          </p:nvSpPr>
          <p:spPr>
            <a:xfrm>
              <a:off x="6364735" y="2090459"/>
              <a:ext cx="1270" cy="6350"/>
            </a:xfrm>
            <a:custGeom>
              <a:avLst/>
              <a:gdLst/>
              <a:ahLst/>
              <a:cxnLst/>
              <a:rect l="l" t="t" r="r" b="b"/>
              <a:pathLst>
                <a:path w="1270" h="6350">
                  <a:moveTo>
                    <a:pt x="571" y="0"/>
                  </a:moveTo>
                  <a:lnTo>
                    <a:pt x="0" y="1727"/>
                  </a:lnTo>
                  <a:lnTo>
                    <a:pt x="0" y="6350"/>
                  </a:lnTo>
                  <a:lnTo>
                    <a:pt x="1155" y="6350"/>
                  </a:lnTo>
                  <a:lnTo>
                    <a:pt x="863" y="4038"/>
                  </a:lnTo>
                  <a:lnTo>
                    <a:pt x="571" y="2019"/>
                  </a:lnTo>
                  <a:lnTo>
                    <a:pt x="571" y="0"/>
                  </a:lnTo>
                  <a:close/>
                </a:path>
              </a:pathLst>
            </a:custGeom>
            <a:solidFill>
              <a:srgbClr val="91736E"/>
            </a:solidFill>
          </p:spPr>
          <p:txBody>
            <a:bodyPr wrap="square" lIns="0" tIns="0" rIns="0" bIns="0" rtlCol="0"/>
            <a:lstStyle/>
            <a:p>
              <a:endParaRPr/>
            </a:p>
          </p:txBody>
        </p:sp>
        <p:sp>
          <p:nvSpPr>
            <p:cNvPr id="2666" name="object 2669">
              <a:extLst>
                <a:ext uri="{FF2B5EF4-FFF2-40B4-BE49-F238E27FC236}">
                  <a16:creationId xmlns:a16="http://schemas.microsoft.com/office/drawing/2014/main" id="{DCBECBBF-E82A-C163-9CEE-AEC4066D857F}"/>
                </a:ext>
              </a:extLst>
            </p:cNvPr>
            <p:cNvSpPr/>
            <p:nvPr/>
          </p:nvSpPr>
          <p:spPr>
            <a:xfrm>
              <a:off x="6367627" y="2093925"/>
              <a:ext cx="1270" cy="3175"/>
            </a:xfrm>
            <a:custGeom>
              <a:avLst/>
              <a:gdLst/>
              <a:ahLst/>
              <a:cxnLst/>
              <a:rect l="l" t="t" r="r" b="b"/>
              <a:pathLst>
                <a:path w="1270" h="3175">
                  <a:moveTo>
                    <a:pt x="1155" y="0"/>
                  </a:moveTo>
                  <a:lnTo>
                    <a:pt x="0" y="0"/>
                  </a:lnTo>
                  <a:lnTo>
                    <a:pt x="0" y="2882"/>
                  </a:lnTo>
                  <a:lnTo>
                    <a:pt x="1155" y="2882"/>
                  </a:lnTo>
                  <a:lnTo>
                    <a:pt x="1155" y="0"/>
                  </a:lnTo>
                  <a:close/>
                </a:path>
              </a:pathLst>
            </a:custGeom>
            <a:solidFill>
              <a:srgbClr val="CCD8D7"/>
            </a:solidFill>
          </p:spPr>
          <p:txBody>
            <a:bodyPr wrap="square" lIns="0" tIns="0" rIns="0" bIns="0" rtlCol="0"/>
            <a:lstStyle/>
            <a:p>
              <a:endParaRPr/>
            </a:p>
          </p:txBody>
        </p:sp>
        <p:sp>
          <p:nvSpPr>
            <p:cNvPr id="2667" name="object 2670">
              <a:extLst>
                <a:ext uri="{FF2B5EF4-FFF2-40B4-BE49-F238E27FC236}">
                  <a16:creationId xmlns:a16="http://schemas.microsoft.com/office/drawing/2014/main" id="{7CDF0E54-916F-3DE6-44D4-305503C3B4B9}"/>
                </a:ext>
              </a:extLst>
            </p:cNvPr>
            <p:cNvSpPr/>
            <p:nvPr/>
          </p:nvSpPr>
          <p:spPr>
            <a:xfrm>
              <a:off x="6252103" y="2088141"/>
              <a:ext cx="3175" cy="6985"/>
            </a:xfrm>
            <a:custGeom>
              <a:avLst/>
              <a:gdLst/>
              <a:ahLst/>
              <a:cxnLst/>
              <a:rect l="l" t="t" r="r" b="b"/>
              <a:pathLst>
                <a:path w="3175" h="6985">
                  <a:moveTo>
                    <a:pt x="1155" y="0"/>
                  </a:moveTo>
                  <a:lnTo>
                    <a:pt x="0" y="0"/>
                  </a:lnTo>
                  <a:lnTo>
                    <a:pt x="0" y="6642"/>
                  </a:lnTo>
                  <a:lnTo>
                    <a:pt x="1155" y="6642"/>
                  </a:lnTo>
                  <a:lnTo>
                    <a:pt x="2882" y="5778"/>
                  </a:lnTo>
                  <a:lnTo>
                    <a:pt x="1155" y="0"/>
                  </a:lnTo>
                  <a:close/>
                </a:path>
              </a:pathLst>
            </a:custGeom>
            <a:solidFill>
              <a:srgbClr val="CB8F83"/>
            </a:solidFill>
          </p:spPr>
          <p:txBody>
            <a:bodyPr wrap="square" lIns="0" tIns="0" rIns="0" bIns="0" rtlCol="0"/>
            <a:lstStyle/>
            <a:p>
              <a:endParaRPr/>
            </a:p>
          </p:txBody>
        </p:sp>
        <p:sp>
          <p:nvSpPr>
            <p:cNvPr id="2668" name="object 2671">
              <a:extLst>
                <a:ext uri="{FF2B5EF4-FFF2-40B4-BE49-F238E27FC236}">
                  <a16:creationId xmlns:a16="http://schemas.microsoft.com/office/drawing/2014/main" id="{6B8EE78C-B74F-7689-D14A-CBFC0A829953}"/>
                </a:ext>
              </a:extLst>
            </p:cNvPr>
            <p:cNvSpPr/>
            <p:nvPr/>
          </p:nvSpPr>
          <p:spPr>
            <a:xfrm>
              <a:off x="6215132" y="2083817"/>
              <a:ext cx="1905" cy="10795"/>
            </a:xfrm>
            <a:custGeom>
              <a:avLst/>
              <a:gdLst/>
              <a:ahLst/>
              <a:cxnLst/>
              <a:rect l="l" t="t" r="r" b="b"/>
              <a:pathLst>
                <a:path w="1904" h="10794">
                  <a:moveTo>
                    <a:pt x="863" y="0"/>
                  </a:moveTo>
                  <a:lnTo>
                    <a:pt x="0" y="8661"/>
                  </a:lnTo>
                  <a:lnTo>
                    <a:pt x="0" y="9525"/>
                  </a:lnTo>
                  <a:lnTo>
                    <a:pt x="571" y="10109"/>
                  </a:lnTo>
                  <a:lnTo>
                    <a:pt x="863" y="10680"/>
                  </a:lnTo>
                  <a:lnTo>
                    <a:pt x="863" y="9232"/>
                  </a:lnTo>
                  <a:lnTo>
                    <a:pt x="1435" y="6350"/>
                  </a:lnTo>
                  <a:lnTo>
                    <a:pt x="1155" y="4038"/>
                  </a:lnTo>
                  <a:lnTo>
                    <a:pt x="863" y="2019"/>
                  </a:lnTo>
                  <a:lnTo>
                    <a:pt x="863" y="0"/>
                  </a:lnTo>
                  <a:close/>
                </a:path>
              </a:pathLst>
            </a:custGeom>
            <a:solidFill>
              <a:srgbClr val="B7654F"/>
            </a:solidFill>
          </p:spPr>
          <p:txBody>
            <a:bodyPr wrap="square" lIns="0" tIns="0" rIns="0" bIns="0" rtlCol="0"/>
            <a:lstStyle/>
            <a:p>
              <a:endParaRPr/>
            </a:p>
          </p:txBody>
        </p:sp>
        <p:sp>
          <p:nvSpPr>
            <p:cNvPr id="2669" name="object 2672">
              <a:extLst>
                <a:ext uri="{FF2B5EF4-FFF2-40B4-BE49-F238E27FC236}">
                  <a16:creationId xmlns:a16="http://schemas.microsoft.com/office/drawing/2014/main" id="{6C6187B5-1070-9ECD-3BC1-E11F9A735451}"/>
                </a:ext>
              </a:extLst>
            </p:cNvPr>
            <p:cNvSpPr/>
            <p:nvPr/>
          </p:nvSpPr>
          <p:spPr>
            <a:xfrm>
              <a:off x="6363867" y="2088144"/>
              <a:ext cx="1905" cy="5080"/>
            </a:xfrm>
            <a:custGeom>
              <a:avLst/>
              <a:gdLst/>
              <a:ahLst/>
              <a:cxnLst/>
              <a:rect l="l" t="t" r="r" b="b"/>
              <a:pathLst>
                <a:path w="1904" h="5080">
                  <a:moveTo>
                    <a:pt x="876" y="0"/>
                  </a:moveTo>
                  <a:lnTo>
                    <a:pt x="0" y="0"/>
                  </a:lnTo>
                  <a:lnTo>
                    <a:pt x="292" y="1447"/>
                  </a:lnTo>
                  <a:lnTo>
                    <a:pt x="876" y="4914"/>
                  </a:lnTo>
                  <a:lnTo>
                    <a:pt x="876" y="4038"/>
                  </a:lnTo>
                  <a:lnTo>
                    <a:pt x="1155" y="3175"/>
                  </a:lnTo>
                  <a:lnTo>
                    <a:pt x="1447" y="2311"/>
                  </a:lnTo>
                  <a:lnTo>
                    <a:pt x="1447" y="1447"/>
                  </a:lnTo>
                  <a:lnTo>
                    <a:pt x="876" y="292"/>
                  </a:lnTo>
                  <a:lnTo>
                    <a:pt x="876" y="0"/>
                  </a:lnTo>
                  <a:close/>
                </a:path>
              </a:pathLst>
            </a:custGeom>
            <a:solidFill>
              <a:srgbClr val="A33F31"/>
            </a:solidFill>
          </p:spPr>
          <p:txBody>
            <a:bodyPr wrap="square" lIns="0" tIns="0" rIns="0" bIns="0" rtlCol="0"/>
            <a:lstStyle/>
            <a:p>
              <a:endParaRPr/>
            </a:p>
          </p:txBody>
        </p:sp>
        <p:sp>
          <p:nvSpPr>
            <p:cNvPr id="2670" name="object 2673">
              <a:extLst>
                <a:ext uri="{FF2B5EF4-FFF2-40B4-BE49-F238E27FC236}">
                  <a16:creationId xmlns:a16="http://schemas.microsoft.com/office/drawing/2014/main" id="{FC349A90-38FD-E344-7FF6-E0AAE0CC2D8B}"/>
                </a:ext>
              </a:extLst>
            </p:cNvPr>
            <p:cNvSpPr/>
            <p:nvPr/>
          </p:nvSpPr>
          <p:spPr>
            <a:xfrm>
              <a:off x="6348853" y="1694491"/>
              <a:ext cx="22860" cy="398780"/>
            </a:xfrm>
            <a:custGeom>
              <a:avLst/>
              <a:gdLst/>
              <a:ahLst/>
              <a:cxnLst/>
              <a:rect l="l" t="t" r="r" b="b"/>
              <a:pathLst>
                <a:path w="22860" h="398780">
                  <a:moveTo>
                    <a:pt x="4902" y="90398"/>
                  </a:moveTo>
                  <a:lnTo>
                    <a:pt x="4902" y="99060"/>
                  </a:lnTo>
                  <a:lnTo>
                    <a:pt x="5778" y="102527"/>
                  </a:lnTo>
                  <a:lnTo>
                    <a:pt x="5778" y="111480"/>
                  </a:lnTo>
                  <a:lnTo>
                    <a:pt x="6349" y="113792"/>
                  </a:lnTo>
                  <a:lnTo>
                    <a:pt x="6934" y="114947"/>
                  </a:lnTo>
                  <a:lnTo>
                    <a:pt x="6934" y="122174"/>
                  </a:lnTo>
                  <a:lnTo>
                    <a:pt x="7797" y="127368"/>
                  </a:lnTo>
                  <a:lnTo>
                    <a:pt x="7797" y="137477"/>
                  </a:lnTo>
                  <a:lnTo>
                    <a:pt x="8089" y="138925"/>
                  </a:lnTo>
                  <a:lnTo>
                    <a:pt x="9232" y="142392"/>
                  </a:lnTo>
                  <a:lnTo>
                    <a:pt x="8661" y="144691"/>
                  </a:lnTo>
                  <a:lnTo>
                    <a:pt x="8661" y="151053"/>
                  </a:lnTo>
                  <a:lnTo>
                    <a:pt x="9232" y="155676"/>
                  </a:lnTo>
                  <a:lnTo>
                    <a:pt x="9817" y="158267"/>
                  </a:lnTo>
                  <a:lnTo>
                    <a:pt x="9817" y="164630"/>
                  </a:lnTo>
                  <a:lnTo>
                    <a:pt x="10680" y="168960"/>
                  </a:lnTo>
                  <a:lnTo>
                    <a:pt x="10680" y="172427"/>
                  </a:lnTo>
                  <a:lnTo>
                    <a:pt x="10972" y="174155"/>
                  </a:lnTo>
                  <a:lnTo>
                    <a:pt x="11264" y="176174"/>
                  </a:lnTo>
                  <a:lnTo>
                    <a:pt x="11264" y="183108"/>
                  </a:lnTo>
                  <a:lnTo>
                    <a:pt x="11544" y="185127"/>
                  </a:lnTo>
                  <a:lnTo>
                    <a:pt x="11544" y="186575"/>
                  </a:lnTo>
                  <a:lnTo>
                    <a:pt x="12128" y="187731"/>
                  </a:lnTo>
                  <a:lnTo>
                    <a:pt x="12992" y="187731"/>
                  </a:lnTo>
                  <a:lnTo>
                    <a:pt x="12992" y="203898"/>
                  </a:lnTo>
                  <a:lnTo>
                    <a:pt x="12128" y="203898"/>
                  </a:lnTo>
                  <a:lnTo>
                    <a:pt x="11836" y="204190"/>
                  </a:lnTo>
                  <a:lnTo>
                    <a:pt x="11544" y="204774"/>
                  </a:lnTo>
                  <a:lnTo>
                    <a:pt x="11544" y="208521"/>
                  </a:lnTo>
                  <a:lnTo>
                    <a:pt x="12128" y="209677"/>
                  </a:lnTo>
                  <a:lnTo>
                    <a:pt x="12992" y="221234"/>
                  </a:lnTo>
                  <a:lnTo>
                    <a:pt x="12992" y="262826"/>
                  </a:lnTo>
                  <a:lnTo>
                    <a:pt x="12699" y="264261"/>
                  </a:lnTo>
                  <a:lnTo>
                    <a:pt x="12699" y="275234"/>
                  </a:lnTo>
                  <a:lnTo>
                    <a:pt x="12992" y="277266"/>
                  </a:lnTo>
                  <a:lnTo>
                    <a:pt x="12992" y="280149"/>
                  </a:lnTo>
                  <a:lnTo>
                    <a:pt x="12699" y="282752"/>
                  </a:lnTo>
                  <a:lnTo>
                    <a:pt x="12699" y="293725"/>
                  </a:lnTo>
                  <a:lnTo>
                    <a:pt x="12992" y="296329"/>
                  </a:lnTo>
                  <a:lnTo>
                    <a:pt x="12992" y="299504"/>
                  </a:lnTo>
                  <a:lnTo>
                    <a:pt x="13576" y="306425"/>
                  </a:lnTo>
                  <a:lnTo>
                    <a:pt x="13576" y="319722"/>
                  </a:lnTo>
                  <a:lnTo>
                    <a:pt x="13855" y="321449"/>
                  </a:lnTo>
                  <a:lnTo>
                    <a:pt x="14147" y="323469"/>
                  </a:lnTo>
                  <a:lnTo>
                    <a:pt x="13855" y="324332"/>
                  </a:lnTo>
                  <a:lnTo>
                    <a:pt x="13576" y="325488"/>
                  </a:lnTo>
                  <a:lnTo>
                    <a:pt x="13576" y="327228"/>
                  </a:lnTo>
                  <a:lnTo>
                    <a:pt x="13855" y="328091"/>
                  </a:lnTo>
                  <a:lnTo>
                    <a:pt x="14439" y="328955"/>
                  </a:lnTo>
                  <a:lnTo>
                    <a:pt x="15011" y="330111"/>
                  </a:lnTo>
                  <a:lnTo>
                    <a:pt x="14439" y="332422"/>
                  </a:lnTo>
                  <a:lnTo>
                    <a:pt x="14439" y="343979"/>
                  </a:lnTo>
                  <a:lnTo>
                    <a:pt x="15011" y="344551"/>
                  </a:lnTo>
                  <a:lnTo>
                    <a:pt x="15303" y="345998"/>
                  </a:lnTo>
                  <a:lnTo>
                    <a:pt x="15887" y="349465"/>
                  </a:lnTo>
                  <a:lnTo>
                    <a:pt x="15887" y="356971"/>
                  </a:lnTo>
                  <a:lnTo>
                    <a:pt x="15595" y="359867"/>
                  </a:lnTo>
                  <a:lnTo>
                    <a:pt x="15595" y="370547"/>
                  </a:lnTo>
                  <a:lnTo>
                    <a:pt x="15887" y="372567"/>
                  </a:lnTo>
                  <a:lnTo>
                    <a:pt x="15887" y="383260"/>
                  </a:lnTo>
                  <a:lnTo>
                    <a:pt x="16459" y="389902"/>
                  </a:lnTo>
                  <a:lnTo>
                    <a:pt x="16459" y="390766"/>
                  </a:lnTo>
                  <a:lnTo>
                    <a:pt x="16751" y="392214"/>
                  </a:lnTo>
                  <a:lnTo>
                    <a:pt x="17906" y="395681"/>
                  </a:lnTo>
                  <a:lnTo>
                    <a:pt x="19926" y="395681"/>
                  </a:lnTo>
                  <a:lnTo>
                    <a:pt x="19926" y="398564"/>
                  </a:lnTo>
                  <a:lnTo>
                    <a:pt x="20218" y="398272"/>
                  </a:lnTo>
                  <a:lnTo>
                    <a:pt x="21374" y="397700"/>
                  </a:lnTo>
                  <a:lnTo>
                    <a:pt x="21274" y="370547"/>
                  </a:lnTo>
                  <a:lnTo>
                    <a:pt x="20845" y="334626"/>
                  </a:lnTo>
                  <a:lnTo>
                    <a:pt x="19354" y="257340"/>
                  </a:lnTo>
                  <a:lnTo>
                    <a:pt x="19616" y="247419"/>
                  </a:lnTo>
                  <a:lnTo>
                    <a:pt x="19962" y="237585"/>
                  </a:lnTo>
                  <a:lnTo>
                    <a:pt x="20363" y="227807"/>
                  </a:lnTo>
                  <a:lnTo>
                    <a:pt x="20789" y="218059"/>
                  </a:lnTo>
                  <a:lnTo>
                    <a:pt x="21945" y="217474"/>
                  </a:lnTo>
                  <a:lnTo>
                    <a:pt x="22809" y="217474"/>
                  </a:lnTo>
                  <a:lnTo>
                    <a:pt x="22809" y="214591"/>
                  </a:lnTo>
                  <a:lnTo>
                    <a:pt x="21945" y="214299"/>
                  </a:lnTo>
                  <a:lnTo>
                    <a:pt x="20789" y="213728"/>
                  </a:lnTo>
                  <a:lnTo>
                    <a:pt x="21081" y="212852"/>
                  </a:lnTo>
                  <a:lnTo>
                    <a:pt x="22237" y="211124"/>
                  </a:lnTo>
                  <a:lnTo>
                    <a:pt x="22676" y="172427"/>
                  </a:lnTo>
                  <a:lnTo>
                    <a:pt x="22552" y="151053"/>
                  </a:lnTo>
                  <a:lnTo>
                    <a:pt x="21972" y="121297"/>
                  </a:lnTo>
                  <a:lnTo>
                    <a:pt x="8369" y="121297"/>
                  </a:lnTo>
                  <a:lnTo>
                    <a:pt x="7940" y="105419"/>
                  </a:lnTo>
                  <a:lnTo>
                    <a:pt x="7072" y="97341"/>
                  </a:lnTo>
                  <a:lnTo>
                    <a:pt x="4902" y="90398"/>
                  </a:lnTo>
                  <a:close/>
                </a:path>
                <a:path w="22860" h="398780">
                  <a:moveTo>
                    <a:pt x="21835" y="114376"/>
                  </a:moveTo>
                  <a:lnTo>
                    <a:pt x="14147" y="114376"/>
                  </a:lnTo>
                  <a:lnTo>
                    <a:pt x="14147" y="117259"/>
                  </a:lnTo>
                  <a:lnTo>
                    <a:pt x="11836" y="118122"/>
                  </a:lnTo>
                  <a:lnTo>
                    <a:pt x="10388" y="120434"/>
                  </a:lnTo>
                  <a:lnTo>
                    <a:pt x="8369" y="121297"/>
                  </a:lnTo>
                  <a:lnTo>
                    <a:pt x="21972" y="121297"/>
                  </a:lnTo>
                  <a:lnTo>
                    <a:pt x="21835" y="114376"/>
                  </a:lnTo>
                  <a:close/>
                </a:path>
                <a:path w="22860" h="398780">
                  <a:moveTo>
                    <a:pt x="12420" y="105702"/>
                  </a:moveTo>
                  <a:lnTo>
                    <a:pt x="11544" y="113792"/>
                  </a:lnTo>
                  <a:lnTo>
                    <a:pt x="12128" y="116395"/>
                  </a:lnTo>
                  <a:lnTo>
                    <a:pt x="12992" y="116395"/>
                  </a:lnTo>
                  <a:lnTo>
                    <a:pt x="12992" y="114376"/>
                  </a:lnTo>
                  <a:lnTo>
                    <a:pt x="21835" y="114376"/>
                  </a:lnTo>
                  <a:lnTo>
                    <a:pt x="21652" y="111480"/>
                  </a:lnTo>
                  <a:lnTo>
                    <a:pt x="15011" y="111480"/>
                  </a:lnTo>
                  <a:lnTo>
                    <a:pt x="14439" y="106857"/>
                  </a:lnTo>
                  <a:lnTo>
                    <a:pt x="13576" y="106857"/>
                  </a:lnTo>
                  <a:lnTo>
                    <a:pt x="12420" y="105702"/>
                  </a:lnTo>
                  <a:close/>
                </a:path>
                <a:path w="22860" h="398780">
                  <a:moveTo>
                    <a:pt x="13236" y="20218"/>
                  </a:moveTo>
                  <a:lnTo>
                    <a:pt x="7797" y="20218"/>
                  </a:lnTo>
                  <a:lnTo>
                    <a:pt x="10967" y="33234"/>
                  </a:lnTo>
                  <a:lnTo>
                    <a:pt x="14981" y="53071"/>
                  </a:lnTo>
                  <a:lnTo>
                    <a:pt x="17425" y="71715"/>
                  </a:lnTo>
                  <a:lnTo>
                    <a:pt x="15887" y="81153"/>
                  </a:lnTo>
                  <a:lnTo>
                    <a:pt x="17030" y="81737"/>
                  </a:lnTo>
                  <a:lnTo>
                    <a:pt x="17614" y="82308"/>
                  </a:lnTo>
                  <a:lnTo>
                    <a:pt x="17735" y="97341"/>
                  </a:lnTo>
                  <a:lnTo>
                    <a:pt x="17906" y="101079"/>
                  </a:lnTo>
                  <a:lnTo>
                    <a:pt x="15887" y="101079"/>
                  </a:lnTo>
                  <a:lnTo>
                    <a:pt x="15887" y="101955"/>
                  </a:lnTo>
                  <a:lnTo>
                    <a:pt x="17906" y="101955"/>
                  </a:lnTo>
                  <a:lnTo>
                    <a:pt x="17906" y="103974"/>
                  </a:lnTo>
                  <a:lnTo>
                    <a:pt x="15887" y="103974"/>
                  </a:lnTo>
                  <a:lnTo>
                    <a:pt x="15887" y="106857"/>
                  </a:lnTo>
                  <a:lnTo>
                    <a:pt x="17906" y="106857"/>
                  </a:lnTo>
                  <a:lnTo>
                    <a:pt x="17030" y="109753"/>
                  </a:lnTo>
                  <a:lnTo>
                    <a:pt x="15011" y="111480"/>
                  </a:lnTo>
                  <a:lnTo>
                    <a:pt x="21652" y="111480"/>
                  </a:lnTo>
                  <a:lnTo>
                    <a:pt x="18781" y="66049"/>
                  </a:lnTo>
                  <a:lnTo>
                    <a:pt x="13236" y="20218"/>
                  </a:lnTo>
                  <a:close/>
                </a:path>
                <a:path w="22860" h="398780">
                  <a:moveTo>
                    <a:pt x="14439" y="104838"/>
                  </a:moveTo>
                  <a:lnTo>
                    <a:pt x="13855" y="105994"/>
                  </a:lnTo>
                  <a:lnTo>
                    <a:pt x="13576" y="106857"/>
                  </a:lnTo>
                  <a:lnTo>
                    <a:pt x="14439" y="106857"/>
                  </a:lnTo>
                  <a:lnTo>
                    <a:pt x="14439" y="104838"/>
                  </a:lnTo>
                  <a:close/>
                </a:path>
                <a:path w="22860" h="398780">
                  <a:moveTo>
                    <a:pt x="2311" y="0"/>
                  </a:moveTo>
                  <a:lnTo>
                    <a:pt x="0" y="4622"/>
                  </a:lnTo>
                  <a:lnTo>
                    <a:pt x="1155" y="10693"/>
                  </a:lnTo>
                  <a:lnTo>
                    <a:pt x="1435" y="16179"/>
                  </a:lnTo>
                  <a:lnTo>
                    <a:pt x="2590" y="16179"/>
                  </a:lnTo>
                  <a:lnTo>
                    <a:pt x="2590" y="19062"/>
                  </a:lnTo>
                  <a:lnTo>
                    <a:pt x="1435" y="19062"/>
                  </a:lnTo>
                  <a:lnTo>
                    <a:pt x="1435" y="27724"/>
                  </a:lnTo>
                  <a:lnTo>
                    <a:pt x="2019" y="29464"/>
                  </a:lnTo>
                  <a:lnTo>
                    <a:pt x="2590" y="30619"/>
                  </a:lnTo>
                  <a:lnTo>
                    <a:pt x="5486" y="30619"/>
                  </a:lnTo>
                  <a:lnTo>
                    <a:pt x="5486" y="29743"/>
                  </a:lnTo>
                  <a:lnTo>
                    <a:pt x="3467" y="29743"/>
                  </a:lnTo>
                  <a:lnTo>
                    <a:pt x="3746" y="23101"/>
                  </a:lnTo>
                  <a:lnTo>
                    <a:pt x="5194" y="17614"/>
                  </a:lnTo>
                  <a:lnTo>
                    <a:pt x="11060" y="17614"/>
                  </a:lnTo>
                  <a:lnTo>
                    <a:pt x="7213" y="6642"/>
                  </a:lnTo>
                  <a:lnTo>
                    <a:pt x="5486" y="863"/>
                  </a:lnTo>
                  <a:lnTo>
                    <a:pt x="3174" y="292"/>
                  </a:lnTo>
                  <a:lnTo>
                    <a:pt x="2311" y="0"/>
                  </a:lnTo>
                  <a:close/>
                </a:path>
                <a:path w="22860" h="398780">
                  <a:moveTo>
                    <a:pt x="5486" y="27724"/>
                  </a:moveTo>
                  <a:lnTo>
                    <a:pt x="4330" y="27724"/>
                  </a:lnTo>
                  <a:lnTo>
                    <a:pt x="4330" y="29743"/>
                  </a:lnTo>
                  <a:lnTo>
                    <a:pt x="5486" y="29743"/>
                  </a:lnTo>
                  <a:lnTo>
                    <a:pt x="5486" y="27724"/>
                  </a:lnTo>
                  <a:close/>
                </a:path>
                <a:path w="22860" h="398780">
                  <a:moveTo>
                    <a:pt x="11060" y="17614"/>
                  </a:moveTo>
                  <a:lnTo>
                    <a:pt x="5194" y="17614"/>
                  </a:lnTo>
                  <a:lnTo>
                    <a:pt x="5486" y="19062"/>
                  </a:lnTo>
                  <a:lnTo>
                    <a:pt x="6057" y="22529"/>
                  </a:lnTo>
                  <a:lnTo>
                    <a:pt x="7213" y="20789"/>
                  </a:lnTo>
                  <a:lnTo>
                    <a:pt x="7797" y="20218"/>
                  </a:lnTo>
                  <a:lnTo>
                    <a:pt x="13236" y="20218"/>
                  </a:lnTo>
                  <a:lnTo>
                    <a:pt x="12992" y="18199"/>
                  </a:lnTo>
                  <a:lnTo>
                    <a:pt x="11264" y="18199"/>
                  </a:lnTo>
                  <a:lnTo>
                    <a:pt x="11060" y="17614"/>
                  </a:lnTo>
                  <a:close/>
                </a:path>
              </a:pathLst>
            </a:custGeom>
            <a:solidFill>
              <a:srgbClr val="D5D7D6"/>
            </a:solidFill>
          </p:spPr>
          <p:txBody>
            <a:bodyPr wrap="square" lIns="0" tIns="0" rIns="0" bIns="0" rtlCol="0"/>
            <a:lstStyle/>
            <a:p>
              <a:endParaRPr/>
            </a:p>
          </p:txBody>
        </p:sp>
        <p:sp>
          <p:nvSpPr>
            <p:cNvPr id="2671" name="object 2674">
              <a:extLst>
                <a:ext uri="{FF2B5EF4-FFF2-40B4-BE49-F238E27FC236}">
                  <a16:creationId xmlns:a16="http://schemas.microsoft.com/office/drawing/2014/main" id="{D6BFFBE4-8BCD-4F29-2C3D-8CB22411089C}"/>
                </a:ext>
              </a:extLst>
            </p:cNvPr>
            <p:cNvSpPr/>
            <p:nvPr/>
          </p:nvSpPr>
          <p:spPr>
            <a:xfrm>
              <a:off x="6407193" y="2084388"/>
              <a:ext cx="1270" cy="8890"/>
            </a:xfrm>
            <a:custGeom>
              <a:avLst/>
              <a:gdLst/>
              <a:ahLst/>
              <a:cxnLst/>
              <a:rect l="l" t="t" r="r" b="b"/>
              <a:pathLst>
                <a:path w="1270" h="8889">
                  <a:moveTo>
                    <a:pt x="863" y="0"/>
                  </a:moveTo>
                  <a:lnTo>
                    <a:pt x="0" y="0"/>
                  </a:lnTo>
                  <a:lnTo>
                    <a:pt x="0" y="8661"/>
                  </a:lnTo>
                  <a:lnTo>
                    <a:pt x="863" y="8661"/>
                  </a:lnTo>
                  <a:lnTo>
                    <a:pt x="863" y="0"/>
                  </a:lnTo>
                  <a:close/>
                </a:path>
              </a:pathLst>
            </a:custGeom>
            <a:solidFill>
              <a:srgbClr val="898C95"/>
            </a:solidFill>
          </p:spPr>
          <p:txBody>
            <a:bodyPr wrap="square" lIns="0" tIns="0" rIns="0" bIns="0" rtlCol="0"/>
            <a:lstStyle/>
            <a:p>
              <a:endParaRPr/>
            </a:p>
          </p:txBody>
        </p:sp>
        <p:sp>
          <p:nvSpPr>
            <p:cNvPr id="2672" name="object 2675">
              <a:extLst>
                <a:ext uri="{FF2B5EF4-FFF2-40B4-BE49-F238E27FC236}">
                  <a16:creationId xmlns:a16="http://schemas.microsoft.com/office/drawing/2014/main" id="{C911E707-13A1-5FF7-E3F7-B2E9854B2E58}"/>
                </a:ext>
              </a:extLst>
            </p:cNvPr>
            <p:cNvSpPr/>
            <p:nvPr/>
          </p:nvSpPr>
          <p:spPr>
            <a:xfrm>
              <a:off x="6214556" y="2082367"/>
              <a:ext cx="1905" cy="10160"/>
            </a:xfrm>
            <a:custGeom>
              <a:avLst/>
              <a:gdLst/>
              <a:ahLst/>
              <a:cxnLst/>
              <a:rect l="l" t="t" r="r" b="b"/>
              <a:pathLst>
                <a:path w="1904" h="10160">
                  <a:moveTo>
                    <a:pt x="1155" y="0"/>
                  </a:moveTo>
                  <a:lnTo>
                    <a:pt x="0" y="0"/>
                  </a:lnTo>
                  <a:lnTo>
                    <a:pt x="0" y="6642"/>
                  </a:lnTo>
                  <a:lnTo>
                    <a:pt x="571" y="10109"/>
                  </a:lnTo>
                  <a:lnTo>
                    <a:pt x="1435" y="1447"/>
                  </a:lnTo>
                  <a:lnTo>
                    <a:pt x="1155" y="863"/>
                  </a:lnTo>
                  <a:lnTo>
                    <a:pt x="1155" y="0"/>
                  </a:lnTo>
                  <a:close/>
                </a:path>
              </a:pathLst>
            </a:custGeom>
            <a:solidFill>
              <a:srgbClr val="91736E"/>
            </a:solidFill>
          </p:spPr>
          <p:txBody>
            <a:bodyPr wrap="square" lIns="0" tIns="0" rIns="0" bIns="0" rtlCol="0"/>
            <a:lstStyle/>
            <a:p>
              <a:endParaRPr/>
            </a:p>
          </p:txBody>
        </p:sp>
        <p:sp>
          <p:nvSpPr>
            <p:cNvPr id="2673" name="object 2676">
              <a:extLst>
                <a:ext uri="{FF2B5EF4-FFF2-40B4-BE49-F238E27FC236}">
                  <a16:creationId xmlns:a16="http://schemas.microsoft.com/office/drawing/2014/main" id="{6FBBD046-6F43-5F97-993C-0E40F4DA261E}"/>
                </a:ext>
              </a:extLst>
            </p:cNvPr>
            <p:cNvSpPr/>
            <p:nvPr/>
          </p:nvSpPr>
          <p:spPr>
            <a:xfrm>
              <a:off x="6161699" y="2086119"/>
              <a:ext cx="1270" cy="6350"/>
            </a:xfrm>
            <a:custGeom>
              <a:avLst/>
              <a:gdLst/>
              <a:ahLst/>
              <a:cxnLst/>
              <a:rect l="l" t="t" r="r" b="b"/>
              <a:pathLst>
                <a:path w="1270" h="6350">
                  <a:moveTo>
                    <a:pt x="0" y="0"/>
                  </a:moveTo>
                  <a:lnTo>
                    <a:pt x="0" y="5778"/>
                  </a:lnTo>
                  <a:lnTo>
                    <a:pt x="863" y="5778"/>
                  </a:lnTo>
                  <a:lnTo>
                    <a:pt x="863" y="4914"/>
                  </a:lnTo>
                  <a:lnTo>
                    <a:pt x="292" y="1447"/>
                  </a:lnTo>
                  <a:lnTo>
                    <a:pt x="0" y="0"/>
                  </a:lnTo>
                  <a:close/>
                </a:path>
              </a:pathLst>
            </a:custGeom>
            <a:solidFill>
              <a:srgbClr val="818485"/>
            </a:solidFill>
          </p:spPr>
          <p:txBody>
            <a:bodyPr wrap="square" lIns="0" tIns="0" rIns="0" bIns="0" rtlCol="0"/>
            <a:lstStyle/>
            <a:p>
              <a:endParaRPr/>
            </a:p>
          </p:txBody>
        </p:sp>
        <p:sp>
          <p:nvSpPr>
            <p:cNvPr id="2674" name="object 2677">
              <a:extLst>
                <a:ext uri="{FF2B5EF4-FFF2-40B4-BE49-F238E27FC236}">
                  <a16:creationId xmlns:a16="http://schemas.microsoft.com/office/drawing/2014/main" id="{9E051868-FEDC-F0DD-74B3-05AD29F27C24}"/>
                </a:ext>
              </a:extLst>
            </p:cNvPr>
            <p:cNvSpPr/>
            <p:nvPr/>
          </p:nvSpPr>
          <p:spPr>
            <a:xfrm>
              <a:off x="6248344" y="1969729"/>
              <a:ext cx="31115" cy="122555"/>
            </a:xfrm>
            <a:custGeom>
              <a:avLst/>
              <a:gdLst/>
              <a:ahLst/>
              <a:cxnLst/>
              <a:rect l="l" t="t" r="r" b="b"/>
              <a:pathLst>
                <a:path w="31114" h="122555">
                  <a:moveTo>
                    <a:pt x="28016" y="0"/>
                  </a:moveTo>
                  <a:lnTo>
                    <a:pt x="23101" y="0"/>
                  </a:lnTo>
                  <a:lnTo>
                    <a:pt x="22237" y="2019"/>
                  </a:lnTo>
                  <a:lnTo>
                    <a:pt x="21082" y="6070"/>
                  </a:lnTo>
                  <a:lnTo>
                    <a:pt x="20218" y="3759"/>
                  </a:lnTo>
                  <a:lnTo>
                    <a:pt x="17322" y="3759"/>
                  </a:lnTo>
                  <a:lnTo>
                    <a:pt x="15024" y="7797"/>
                  </a:lnTo>
                  <a:lnTo>
                    <a:pt x="15024" y="9537"/>
                  </a:lnTo>
                  <a:lnTo>
                    <a:pt x="10680" y="11557"/>
                  </a:lnTo>
                  <a:lnTo>
                    <a:pt x="12420" y="37553"/>
                  </a:lnTo>
                  <a:lnTo>
                    <a:pt x="10680" y="37553"/>
                  </a:lnTo>
                  <a:lnTo>
                    <a:pt x="10109" y="40728"/>
                  </a:lnTo>
                  <a:lnTo>
                    <a:pt x="9525" y="47078"/>
                  </a:lnTo>
                  <a:lnTo>
                    <a:pt x="7797" y="47942"/>
                  </a:lnTo>
                  <a:lnTo>
                    <a:pt x="7797" y="51117"/>
                  </a:lnTo>
                  <a:lnTo>
                    <a:pt x="5486" y="50253"/>
                  </a:lnTo>
                  <a:lnTo>
                    <a:pt x="6715" y="76071"/>
                  </a:lnTo>
                  <a:lnTo>
                    <a:pt x="6707" y="90264"/>
                  </a:lnTo>
                  <a:lnTo>
                    <a:pt x="4914" y="99936"/>
                  </a:lnTo>
                  <a:lnTo>
                    <a:pt x="2882" y="99060"/>
                  </a:lnTo>
                  <a:lnTo>
                    <a:pt x="2882" y="103111"/>
                  </a:lnTo>
                  <a:lnTo>
                    <a:pt x="0" y="103111"/>
                  </a:lnTo>
                  <a:lnTo>
                    <a:pt x="0" y="111772"/>
                  </a:lnTo>
                  <a:lnTo>
                    <a:pt x="1727" y="118706"/>
                  </a:lnTo>
                  <a:lnTo>
                    <a:pt x="2882" y="122174"/>
                  </a:lnTo>
                  <a:lnTo>
                    <a:pt x="2019" y="111772"/>
                  </a:lnTo>
                  <a:lnTo>
                    <a:pt x="9817" y="112636"/>
                  </a:lnTo>
                  <a:lnTo>
                    <a:pt x="10680" y="107734"/>
                  </a:lnTo>
                  <a:lnTo>
                    <a:pt x="8669" y="92719"/>
                  </a:lnTo>
                  <a:lnTo>
                    <a:pt x="7980" y="77982"/>
                  </a:lnTo>
                  <a:lnTo>
                    <a:pt x="8860" y="63243"/>
                  </a:lnTo>
                  <a:lnTo>
                    <a:pt x="11557" y="49098"/>
                  </a:lnTo>
                  <a:lnTo>
                    <a:pt x="13576" y="49098"/>
                  </a:lnTo>
                  <a:lnTo>
                    <a:pt x="14582" y="41931"/>
                  </a:lnTo>
                  <a:lnTo>
                    <a:pt x="17028" y="17949"/>
                  </a:lnTo>
                  <a:lnTo>
                    <a:pt x="18199" y="8661"/>
                  </a:lnTo>
                  <a:lnTo>
                    <a:pt x="25412" y="10693"/>
                  </a:lnTo>
                  <a:lnTo>
                    <a:pt x="29171" y="18770"/>
                  </a:lnTo>
                  <a:lnTo>
                    <a:pt x="30899" y="25996"/>
                  </a:lnTo>
                  <a:lnTo>
                    <a:pt x="30899" y="20218"/>
                  </a:lnTo>
                  <a:lnTo>
                    <a:pt x="28879" y="13284"/>
                  </a:lnTo>
                  <a:lnTo>
                    <a:pt x="28016" y="7505"/>
                  </a:lnTo>
                  <a:lnTo>
                    <a:pt x="28016" y="0"/>
                  </a:lnTo>
                  <a:close/>
                </a:path>
              </a:pathLst>
            </a:custGeom>
            <a:solidFill>
              <a:srgbClr val="C77662"/>
            </a:solidFill>
          </p:spPr>
          <p:txBody>
            <a:bodyPr wrap="square" lIns="0" tIns="0" rIns="0" bIns="0" rtlCol="0"/>
            <a:lstStyle/>
            <a:p>
              <a:endParaRPr/>
            </a:p>
          </p:txBody>
        </p:sp>
        <p:sp>
          <p:nvSpPr>
            <p:cNvPr id="2675" name="object 2678">
              <a:extLst>
                <a:ext uri="{FF2B5EF4-FFF2-40B4-BE49-F238E27FC236}">
                  <a16:creationId xmlns:a16="http://schemas.microsoft.com/office/drawing/2014/main" id="{0C2863A2-B99B-7422-5C39-798985341AD6}"/>
                </a:ext>
              </a:extLst>
            </p:cNvPr>
            <p:cNvSpPr/>
            <p:nvPr/>
          </p:nvSpPr>
          <p:spPr>
            <a:xfrm>
              <a:off x="6160833" y="2087283"/>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B0B3B3"/>
            </a:solidFill>
          </p:spPr>
          <p:txBody>
            <a:bodyPr wrap="square" lIns="0" tIns="0" rIns="0" bIns="0" rtlCol="0"/>
            <a:lstStyle/>
            <a:p>
              <a:endParaRPr/>
            </a:p>
          </p:txBody>
        </p:sp>
        <p:sp>
          <p:nvSpPr>
            <p:cNvPr id="2676" name="object 2679">
              <a:extLst>
                <a:ext uri="{FF2B5EF4-FFF2-40B4-BE49-F238E27FC236}">
                  <a16:creationId xmlns:a16="http://schemas.microsoft.com/office/drawing/2014/main" id="{C87349AF-4477-A8A0-4199-47FDF3A6AF3F}"/>
                </a:ext>
              </a:extLst>
            </p:cNvPr>
            <p:cNvSpPr/>
            <p:nvPr/>
          </p:nvSpPr>
          <p:spPr>
            <a:xfrm>
              <a:off x="6279244" y="2045688"/>
              <a:ext cx="5080" cy="45085"/>
            </a:xfrm>
            <a:custGeom>
              <a:avLst/>
              <a:gdLst/>
              <a:ahLst/>
              <a:cxnLst/>
              <a:rect l="l" t="t" r="r" b="b"/>
              <a:pathLst>
                <a:path w="5079" h="45085">
                  <a:moveTo>
                    <a:pt x="0" y="0"/>
                  </a:moveTo>
                  <a:lnTo>
                    <a:pt x="2201" y="22132"/>
                  </a:lnTo>
                  <a:lnTo>
                    <a:pt x="3370" y="33264"/>
                  </a:lnTo>
                  <a:lnTo>
                    <a:pt x="4622" y="44475"/>
                  </a:lnTo>
                  <a:lnTo>
                    <a:pt x="3175" y="20789"/>
                  </a:lnTo>
                  <a:lnTo>
                    <a:pt x="3759" y="19354"/>
                  </a:lnTo>
                  <a:lnTo>
                    <a:pt x="2311" y="12712"/>
                  </a:lnTo>
                  <a:lnTo>
                    <a:pt x="0" y="0"/>
                  </a:lnTo>
                  <a:close/>
                </a:path>
              </a:pathLst>
            </a:custGeom>
            <a:solidFill>
              <a:srgbClr val="CB8F83"/>
            </a:solidFill>
          </p:spPr>
          <p:txBody>
            <a:bodyPr wrap="square" lIns="0" tIns="0" rIns="0" bIns="0" rtlCol="0"/>
            <a:lstStyle/>
            <a:p>
              <a:endParaRPr/>
            </a:p>
          </p:txBody>
        </p:sp>
        <p:sp>
          <p:nvSpPr>
            <p:cNvPr id="2677" name="object 2680">
              <a:extLst>
                <a:ext uri="{FF2B5EF4-FFF2-40B4-BE49-F238E27FC236}">
                  <a16:creationId xmlns:a16="http://schemas.microsoft.com/office/drawing/2014/main" id="{69C2BFF6-C7E9-E40B-6E64-AAF8C815117E}"/>
                </a:ext>
              </a:extLst>
            </p:cNvPr>
            <p:cNvSpPr/>
            <p:nvPr/>
          </p:nvSpPr>
          <p:spPr>
            <a:xfrm>
              <a:off x="6364740" y="2085830"/>
              <a:ext cx="635" cy="3810"/>
            </a:xfrm>
            <a:custGeom>
              <a:avLst/>
              <a:gdLst/>
              <a:ahLst/>
              <a:cxnLst/>
              <a:rect l="l" t="t" r="r" b="b"/>
              <a:pathLst>
                <a:path w="635" h="3810">
                  <a:moveTo>
                    <a:pt x="571" y="0"/>
                  </a:moveTo>
                  <a:lnTo>
                    <a:pt x="279" y="584"/>
                  </a:lnTo>
                  <a:lnTo>
                    <a:pt x="0" y="1447"/>
                  </a:lnTo>
                  <a:lnTo>
                    <a:pt x="0" y="2603"/>
                  </a:lnTo>
                  <a:lnTo>
                    <a:pt x="279" y="3187"/>
                  </a:lnTo>
                  <a:lnTo>
                    <a:pt x="571" y="3759"/>
                  </a:lnTo>
                  <a:lnTo>
                    <a:pt x="571" y="0"/>
                  </a:lnTo>
                  <a:close/>
                </a:path>
              </a:pathLst>
            </a:custGeom>
            <a:solidFill>
              <a:srgbClr val="E3AA99"/>
            </a:solidFill>
          </p:spPr>
          <p:txBody>
            <a:bodyPr wrap="square" lIns="0" tIns="0" rIns="0" bIns="0" rtlCol="0"/>
            <a:lstStyle/>
            <a:p>
              <a:endParaRPr/>
            </a:p>
          </p:txBody>
        </p:sp>
        <p:sp>
          <p:nvSpPr>
            <p:cNvPr id="2678" name="object 2681">
              <a:extLst>
                <a:ext uri="{FF2B5EF4-FFF2-40B4-BE49-F238E27FC236}">
                  <a16:creationId xmlns:a16="http://schemas.microsoft.com/office/drawing/2014/main" id="{95C2BE60-1A43-B324-A844-C0A964FF2A83}"/>
                </a:ext>
              </a:extLst>
            </p:cNvPr>
            <p:cNvSpPr/>
            <p:nvPr/>
          </p:nvSpPr>
          <p:spPr>
            <a:xfrm>
              <a:off x="6347406" y="2079482"/>
              <a:ext cx="1905" cy="8890"/>
            </a:xfrm>
            <a:custGeom>
              <a:avLst/>
              <a:gdLst/>
              <a:ahLst/>
              <a:cxnLst/>
              <a:rect l="l" t="t" r="r" b="b"/>
              <a:pathLst>
                <a:path w="1904" h="8889">
                  <a:moveTo>
                    <a:pt x="0" y="0"/>
                  </a:moveTo>
                  <a:lnTo>
                    <a:pt x="0" y="8661"/>
                  </a:lnTo>
                  <a:lnTo>
                    <a:pt x="1155" y="8661"/>
                  </a:lnTo>
                  <a:lnTo>
                    <a:pt x="1155" y="3746"/>
                  </a:lnTo>
                  <a:lnTo>
                    <a:pt x="1447" y="1435"/>
                  </a:lnTo>
                  <a:lnTo>
                    <a:pt x="0" y="0"/>
                  </a:lnTo>
                  <a:close/>
                </a:path>
              </a:pathLst>
            </a:custGeom>
            <a:solidFill>
              <a:srgbClr val="9C342B"/>
            </a:solidFill>
          </p:spPr>
          <p:txBody>
            <a:bodyPr wrap="square" lIns="0" tIns="0" rIns="0" bIns="0" rtlCol="0"/>
            <a:lstStyle/>
            <a:p>
              <a:endParaRPr/>
            </a:p>
          </p:txBody>
        </p:sp>
        <p:sp>
          <p:nvSpPr>
            <p:cNvPr id="2679" name="object 2682">
              <a:extLst>
                <a:ext uri="{FF2B5EF4-FFF2-40B4-BE49-F238E27FC236}">
                  <a16:creationId xmlns:a16="http://schemas.microsoft.com/office/drawing/2014/main" id="{F46388C6-CBE7-BCCF-A4DB-E723E7059DF4}"/>
                </a:ext>
              </a:extLst>
            </p:cNvPr>
            <p:cNvSpPr/>
            <p:nvPr/>
          </p:nvSpPr>
          <p:spPr>
            <a:xfrm>
              <a:off x="6363867" y="2084385"/>
              <a:ext cx="1905" cy="3810"/>
            </a:xfrm>
            <a:custGeom>
              <a:avLst/>
              <a:gdLst/>
              <a:ahLst/>
              <a:cxnLst/>
              <a:rect l="l" t="t" r="r" b="b"/>
              <a:pathLst>
                <a:path w="1904" h="3810">
                  <a:moveTo>
                    <a:pt x="1447" y="0"/>
                  </a:moveTo>
                  <a:lnTo>
                    <a:pt x="584" y="0"/>
                  </a:lnTo>
                  <a:lnTo>
                    <a:pt x="0" y="2311"/>
                  </a:lnTo>
                  <a:lnTo>
                    <a:pt x="0" y="3759"/>
                  </a:lnTo>
                  <a:lnTo>
                    <a:pt x="876" y="3759"/>
                  </a:lnTo>
                  <a:lnTo>
                    <a:pt x="876" y="2895"/>
                  </a:lnTo>
                  <a:lnTo>
                    <a:pt x="1155" y="2032"/>
                  </a:lnTo>
                  <a:lnTo>
                    <a:pt x="1447" y="1447"/>
                  </a:lnTo>
                  <a:lnTo>
                    <a:pt x="1447" y="0"/>
                  </a:lnTo>
                  <a:close/>
                </a:path>
              </a:pathLst>
            </a:custGeom>
            <a:solidFill>
              <a:srgbClr val="A64E3C"/>
            </a:solidFill>
          </p:spPr>
          <p:txBody>
            <a:bodyPr wrap="square" lIns="0" tIns="0" rIns="0" bIns="0" rtlCol="0"/>
            <a:lstStyle/>
            <a:p>
              <a:endParaRPr/>
            </a:p>
          </p:txBody>
        </p:sp>
        <p:sp>
          <p:nvSpPr>
            <p:cNvPr id="2680" name="object 2683">
              <a:extLst>
                <a:ext uri="{FF2B5EF4-FFF2-40B4-BE49-F238E27FC236}">
                  <a16:creationId xmlns:a16="http://schemas.microsoft.com/office/drawing/2014/main" id="{941906BA-A301-1533-1DAE-5F65747C945C}"/>
                </a:ext>
              </a:extLst>
            </p:cNvPr>
            <p:cNvSpPr/>
            <p:nvPr/>
          </p:nvSpPr>
          <p:spPr>
            <a:xfrm>
              <a:off x="6160833" y="2082363"/>
              <a:ext cx="1270" cy="5080"/>
            </a:xfrm>
            <a:custGeom>
              <a:avLst/>
              <a:gdLst/>
              <a:ahLst/>
              <a:cxnLst/>
              <a:rect l="l" t="t" r="r" b="b"/>
              <a:pathLst>
                <a:path w="1270" h="5080">
                  <a:moveTo>
                    <a:pt x="863" y="0"/>
                  </a:moveTo>
                  <a:lnTo>
                    <a:pt x="0" y="0"/>
                  </a:lnTo>
                  <a:lnTo>
                    <a:pt x="0" y="4914"/>
                  </a:lnTo>
                  <a:lnTo>
                    <a:pt x="863" y="4914"/>
                  </a:lnTo>
                  <a:lnTo>
                    <a:pt x="863" y="0"/>
                  </a:lnTo>
                  <a:close/>
                </a:path>
              </a:pathLst>
            </a:custGeom>
            <a:solidFill>
              <a:srgbClr val="A1A4A5"/>
            </a:solidFill>
          </p:spPr>
          <p:txBody>
            <a:bodyPr wrap="square" lIns="0" tIns="0" rIns="0" bIns="0" rtlCol="0"/>
            <a:lstStyle/>
            <a:p>
              <a:endParaRPr/>
            </a:p>
          </p:txBody>
        </p:sp>
        <p:sp>
          <p:nvSpPr>
            <p:cNvPr id="2681" name="object 2684">
              <a:extLst>
                <a:ext uri="{FF2B5EF4-FFF2-40B4-BE49-F238E27FC236}">
                  <a16:creationId xmlns:a16="http://schemas.microsoft.com/office/drawing/2014/main" id="{45776CAF-8355-4446-C6ED-CD9DBB13FC74}"/>
                </a:ext>
              </a:extLst>
            </p:cNvPr>
            <p:cNvSpPr/>
            <p:nvPr/>
          </p:nvSpPr>
          <p:spPr>
            <a:xfrm>
              <a:off x="6213685" y="2084388"/>
              <a:ext cx="1270" cy="3175"/>
            </a:xfrm>
            <a:custGeom>
              <a:avLst/>
              <a:gdLst/>
              <a:ahLst/>
              <a:cxnLst/>
              <a:rect l="l" t="t" r="r" b="b"/>
              <a:pathLst>
                <a:path w="1270" h="3175">
                  <a:moveTo>
                    <a:pt x="863" y="0"/>
                  </a:moveTo>
                  <a:lnTo>
                    <a:pt x="0" y="0"/>
                  </a:lnTo>
                  <a:lnTo>
                    <a:pt x="584" y="1727"/>
                  </a:lnTo>
                  <a:lnTo>
                    <a:pt x="863" y="2882"/>
                  </a:lnTo>
                  <a:lnTo>
                    <a:pt x="863" y="0"/>
                  </a:lnTo>
                  <a:close/>
                </a:path>
              </a:pathLst>
            </a:custGeom>
            <a:solidFill>
              <a:srgbClr val="AE9FA0"/>
            </a:solidFill>
          </p:spPr>
          <p:txBody>
            <a:bodyPr wrap="square" lIns="0" tIns="0" rIns="0" bIns="0" rtlCol="0"/>
            <a:lstStyle/>
            <a:p>
              <a:endParaRPr/>
            </a:p>
          </p:txBody>
        </p:sp>
        <p:sp>
          <p:nvSpPr>
            <p:cNvPr id="2682" name="object 2685">
              <a:extLst>
                <a:ext uri="{FF2B5EF4-FFF2-40B4-BE49-F238E27FC236}">
                  <a16:creationId xmlns:a16="http://schemas.microsoft.com/office/drawing/2014/main" id="{83C96FF5-F6D6-3C8B-04CC-C1A4C9BFDEE3}"/>
                </a:ext>
              </a:extLst>
            </p:cNvPr>
            <p:cNvSpPr/>
            <p:nvPr/>
          </p:nvSpPr>
          <p:spPr>
            <a:xfrm>
              <a:off x="6213685" y="2080350"/>
              <a:ext cx="1270" cy="4445"/>
            </a:xfrm>
            <a:custGeom>
              <a:avLst/>
              <a:gdLst/>
              <a:ahLst/>
              <a:cxnLst/>
              <a:rect l="l" t="t" r="r" b="b"/>
              <a:pathLst>
                <a:path w="1270" h="4444">
                  <a:moveTo>
                    <a:pt x="863" y="0"/>
                  </a:moveTo>
                  <a:lnTo>
                    <a:pt x="0" y="0"/>
                  </a:lnTo>
                  <a:lnTo>
                    <a:pt x="0" y="4038"/>
                  </a:lnTo>
                  <a:lnTo>
                    <a:pt x="863" y="4038"/>
                  </a:lnTo>
                  <a:lnTo>
                    <a:pt x="863" y="0"/>
                  </a:lnTo>
                  <a:close/>
                </a:path>
              </a:pathLst>
            </a:custGeom>
            <a:solidFill>
              <a:srgbClr val="9A9D95"/>
            </a:solidFill>
          </p:spPr>
          <p:txBody>
            <a:bodyPr wrap="square" lIns="0" tIns="0" rIns="0" bIns="0" rtlCol="0"/>
            <a:lstStyle/>
            <a:p>
              <a:endParaRPr/>
            </a:p>
          </p:txBody>
        </p:sp>
        <p:sp>
          <p:nvSpPr>
            <p:cNvPr id="2683" name="object 2686">
              <a:extLst>
                <a:ext uri="{FF2B5EF4-FFF2-40B4-BE49-F238E27FC236}">
                  <a16:creationId xmlns:a16="http://schemas.microsoft.com/office/drawing/2014/main" id="{BCB35F14-F12A-3190-5921-06F5B4A0E3E2}"/>
                </a:ext>
              </a:extLst>
            </p:cNvPr>
            <p:cNvSpPr/>
            <p:nvPr/>
          </p:nvSpPr>
          <p:spPr>
            <a:xfrm>
              <a:off x="6300330" y="2081504"/>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B7654F"/>
            </a:solidFill>
          </p:spPr>
          <p:txBody>
            <a:bodyPr wrap="square" lIns="0" tIns="0" rIns="0" bIns="0" rtlCol="0"/>
            <a:lstStyle/>
            <a:p>
              <a:endParaRPr/>
            </a:p>
          </p:txBody>
        </p:sp>
        <p:sp>
          <p:nvSpPr>
            <p:cNvPr id="2684" name="object 2687">
              <a:extLst>
                <a:ext uri="{FF2B5EF4-FFF2-40B4-BE49-F238E27FC236}">
                  <a16:creationId xmlns:a16="http://schemas.microsoft.com/office/drawing/2014/main" id="{B5A2C4A7-1663-79DB-EECD-65C49E886E56}"/>
                </a:ext>
              </a:extLst>
            </p:cNvPr>
            <p:cNvSpPr/>
            <p:nvPr/>
          </p:nvSpPr>
          <p:spPr>
            <a:xfrm>
              <a:off x="6364446" y="2076591"/>
              <a:ext cx="1270" cy="8255"/>
            </a:xfrm>
            <a:custGeom>
              <a:avLst/>
              <a:gdLst/>
              <a:ahLst/>
              <a:cxnLst/>
              <a:rect l="l" t="t" r="r" b="b"/>
              <a:pathLst>
                <a:path w="1270" h="8255">
                  <a:moveTo>
                    <a:pt x="292" y="0"/>
                  </a:moveTo>
                  <a:lnTo>
                    <a:pt x="58" y="1155"/>
                  </a:lnTo>
                  <a:lnTo>
                    <a:pt x="0" y="7797"/>
                  </a:lnTo>
                  <a:lnTo>
                    <a:pt x="863" y="7797"/>
                  </a:lnTo>
                  <a:lnTo>
                    <a:pt x="317" y="1447"/>
                  </a:lnTo>
                  <a:lnTo>
                    <a:pt x="292" y="0"/>
                  </a:lnTo>
                  <a:close/>
                </a:path>
              </a:pathLst>
            </a:custGeom>
            <a:solidFill>
              <a:srgbClr val="CCC5C5"/>
            </a:solidFill>
          </p:spPr>
          <p:txBody>
            <a:bodyPr wrap="square" lIns="0" tIns="0" rIns="0" bIns="0" rtlCol="0"/>
            <a:lstStyle/>
            <a:p>
              <a:endParaRPr/>
            </a:p>
          </p:txBody>
        </p:sp>
        <p:sp>
          <p:nvSpPr>
            <p:cNvPr id="2685" name="object 2688">
              <a:extLst>
                <a:ext uri="{FF2B5EF4-FFF2-40B4-BE49-F238E27FC236}">
                  <a16:creationId xmlns:a16="http://schemas.microsoft.com/office/drawing/2014/main" id="{1FA574F7-7DC8-D891-0D04-AC19A8C81845}"/>
                </a:ext>
              </a:extLst>
            </p:cNvPr>
            <p:cNvSpPr/>
            <p:nvPr/>
          </p:nvSpPr>
          <p:spPr>
            <a:xfrm>
              <a:off x="6509718" y="2080056"/>
              <a:ext cx="1270" cy="3175"/>
            </a:xfrm>
            <a:custGeom>
              <a:avLst/>
              <a:gdLst/>
              <a:ahLst/>
              <a:cxnLst/>
              <a:rect l="l" t="t" r="r" b="b"/>
              <a:pathLst>
                <a:path w="1270" h="3175">
                  <a:moveTo>
                    <a:pt x="0" y="0"/>
                  </a:moveTo>
                  <a:lnTo>
                    <a:pt x="0" y="3175"/>
                  </a:lnTo>
                  <a:lnTo>
                    <a:pt x="876" y="3175"/>
                  </a:lnTo>
                  <a:lnTo>
                    <a:pt x="292" y="863"/>
                  </a:lnTo>
                  <a:lnTo>
                    <a:pt x="0" y="0"/>
                  </a:lnTo>
                  <a:close/>
                </a:path>
              </a:pathLst>
            </a:custGeom>
            <a:solidFill>
              <a:srgbClr val="707476"/>
            </a:solidFill>
          </p:spPr>
          <p:txBody>
            <a:bodyPr wrap="square" lIns="0" tIns="0" rIns="0" bIns="0" rtlCol="0"/>
            <a:lstStyle/>
            <a:p>
              <a:endParaRPr/>
            </a:p>
          </p:txBody>
        </p:sp>
        <p:sp>
          <p:nvSpPr>
            <p:cNvPr id="2686" name="object 2689">
              <a:extLst>
                <a:ext uri="{FF2B5EF4-FFF2-40B4-BE49-F238E27FC236}">
                  <a16:creationId xmlns:a16="http://schemas.microsoft.com/office/drawing/2014/main" id="{2B17E75D-6C70-CBBA-9EFD-292FD1712A21}"/>
                </a:ext>
              </a:extLst>
            </p:cNvPr>
            <p:cNvSpPr/>
            <p:nvPr/>
          </p:nvSpPr>
          <p:spPr>
            <a:xfrm>
              <a:off x="6160833" y="2077453"/>
              <a:ext cx="1270" cy="5080"/>
            </a:xfrm>
            <a:custGeom>
              <a:avLst/>
              <a:gdLst/>
              <a:ahLst/>
              <a:cxnLst/>
              <a:rect l="l" t="t" r="r" b="b"/>
              <a:pathLst>
                <a:path w="1270" h="5080">
                  <a:moveTo>
                    <a:pt x="863" y="0"/>
                  </a:moveTo>
                  <a:lnTo>
                    <a:pt x="0" y="0"/>
                  </a:lnTo>
                  <a:lnTo>
                    <a:pt x="0" y="4914"/>
                  </a:lnTo>
                  <a:lnTo>
                    <a:pt x="863" y="4914"/>
                  </a:lnTo>
                  <a:lnTo>
                    <a:pt x="863" y="0"/>
                  </a:lnTo>
                  <a:close/>
                </a:path>
              </a:pathLst>
            </a:custGeom>
            <a:solidFill>
              <a:srgbClr val="919495"/>
            </a:solidFill>
          </p:spPr>
          <p:txBody>
            <a:bodyPr wrap="square" lIns="0" tIns="0" rIns="0" bIns="0" rtlCol="0"/>
            <a:lstStyle/>
            <a:p>
              <a:endParaRPr/>
            </a:p>
          </p:txBody>
        </p:sp>
        <p:sp>
          <p:nvSpPr>
            <p:cNvPr id="2687" name="object 2690">
              <a:extLst>
                <a:ext uri="{FF2B5EF4-FFF2-40B4-BE49-F238E27FC236}">
                  <a16:creationId xmlns:a16="http://schemas.microsoft.com/office/drawing/2014/main" id="{A469A4E3-144A-DB8B-4704-635434C9D634}"/>
                </a:ext>
              </a:extLst>
            </p:cNvPr>
            <p:cNvSpPr/>
            <p:nvPr/>
          </p:nvSpPr>
          <p:spPr>
            <a:xfrm>
              <a:off x="6214550" y="2078607"/>
              <a:ext cx="1270" cy="3810"/>
            </a:xfrm>
            <a:custGeom>
              <a:avLst/>
              <a:gdLst/>
              <a:ahLst/>
              <a:cxnLst/>
              <a:rect l="l" t="t" r="r" b="b"/>
              <a:pathLst>
                <a:path w="1270" h="3810">
                  <a:moveTo>
                    <a:pt x="1155" y="0"/>
                  </a:moveTo>
                  <a:lnTo>
                    <a:pt x="0" y="0"/>
                  </a:lnTo>
                  <a:lnTo>
                    <a:pt x="0" y="3759"/>
                  </a:lnTo>
                  <a:lnTo>
                    <a:pt x="1155" y="3759"/>
                  </a:lnTo>
                  <a:lnTo>
                    <a:pt x="1155" y="0"/>
                  </a:lnTo>
                  <a:close/>
                </a:path>
              </a:pathLst>
            </a:custGeom>
            <a:solidFill>
              <a:srgbClr val="B7654F"/>
            </a:solidFill>
          </p:spPr>
          <p:txBody>
            <a:bodyPr wrap="square" lIns="0" tIns="0" rIns="0" bIns="0" rtlCol="0"/>
            <a:lstStyle/>
            <a:p>
              <a:endParaRPr/>
            </a:p>
          </p:txBody>
        </p:sp>
        <p:sp>
          <p:nvSpPr>
            <p:cNvPr id="2688" name="object 2691">
              <a:extLst>
                <a:ext uri="{FF2B5EF4-FFF2-40B4-BE49-F238E27FC236}">
                  <a16:creationId xmlns:a16="http://schemas.microsoft.com/office/drawing/2014/main" id="{50D47776-48F0-4D61-1204-76D32B55DBD6}"/>
                </a:ext>
              </a:extLst>
            </p:cNvPr>
            <p:cNvSpPr/>
            <p:nvPr/>
          </p:nvSpPr>
          <p:spPr>
            <a:xfrm>
              <a:off x="6407193" y="2077457"/>
              <a:ext cx="1270" cy="5080"/>
            </a:xfrm>
            <a:custGeom>
              <a:avLst/>
              <a:gdLst/>
              <a:ahLst/>
              <a:cxnLst/>
              <a:rect l="l" t="t" r="r" b="b"/>
              <a:pathLst>
                <a:path w="1270" h="5080">
                  <a:moveTo>
                    <a:pt x="863" y="0"/>
                  </a:moveTo>
                  <a:lnTo>
                    <a:pt x="0" y="0"/>
                  </a:lnTo>
                  <a:lnTo>
                    <a:pt x="0" y="4914"/>
                  </a:lnTo>
                  <a:lnTo>
                    <a:pt x="863" y="4914"/>
                  </a:lnTo>
                  <a:lnTo>
                    <a:pt x="863" y="0"/>
                  </a:lnTo>
                  <a:close/>
                </a:path>
              </a:pathLst>
            </a:custGeom>
            <a:solidFill>
              <a:srgbClr val="919495"/>
            </a:solidFill>
          </p:spPr>
          <p:txBody>
            <a:bodyPr wrap="square" lIns="0" tIns="0" rIns="0" bIns="0" rtlCol="0"/>
            <a:lstStyle/>
            <a:p>
              <a:endParaRPr/>
            </a:p>
          </p:txBody>
        </p:sp>
        <p:sp>
          <p:nvSpPr>
            <p:cNvPr id="2689" name="object 2692">
              <a:extLst>
                <a:ext uri="{FF2B5EF4-FFF2-40B4-BE49-F238E27FC236}">
                  <a16:creationId xmlns:a16="http://schemas.microsoft.com/office/drawing/2014/main" id="{1796F35E-A09B-1F20-817F-7BB73E0B5C5F}"/>
                </a:ext>
              </a:extLst>
            </p:cNvPr>
            <p:cNvSpPr/>
            <p:nvPr/>
          </p:nvSpPr>
          <p:spPr>
            <a:xfrm>
              <a:off x="6363290" y="2076589"/>
              <a:ext cx="1905" cy="4445"/>
            </a:xfrm>
            <a:custGeom>
              <a:avLst/>
              <a:gdLst/>
              <a:ahLst/>
              <a:cxnLst/>
              <a:rect l="l" t="t" r="r" b="b"/>
              <a:pathLst>
                <a:path w="1904" h="4444">
                  <a:moveTo>
                    <a:pt x="1447" y="0"/>
                  </a:moveTo>
                  <a:lnTo>
                    <a:pt x="584" y="0"/>
                  </a:lnTo>
                  <a:lnTo>
                    <a:pt x="0" y="2311"/>
                  </a:lnTo>
                  <a:lnTo>
                    <a:pt x="0" y="3467"/>
                  </a:lnTo>
                  <a:lnTo>
                    <a:pt x="292" y="3759"/>
                  </a:lnTo>
                  <a:lnTo>
                    <a:pt x="584" y="4038"/>
                  </a:lnTo>
                  <a:lnTo>
                    <a:pt x="1155" y="4330"/>
                  </a:lnTo>
                  <a:lnTo>
                    <a:pt x="1155" y="1447"/>
                  </a:lnTo>
                  <a:lnTo>
                    <a:pt x="1447" y="0"/>
                  </a:lnTo>
                  <a:close/>
                </a:path>
              </a:pathLst>
            </a:custGeom>
            <a:solidFill>
              <a:srgbClr val="9A9D95"/>
            </a:solidFill>
          </p:spPr>
          <p:txBody>
            <a:bodyPr wrap="square" lIns="0" tIns="0" rIns="0" bIns="0" rtlCol="0"/>
            <a:lstStyle/>
            <a:p>
              <a:endParaRPr/>
            </a:p>
          </p:txBody>
        </p:sp>
        <p:sp>
          <p:nvSpPr>
            <p:cNvPr id="2690" name="object 2693">
              <a:extLst>
                <a:ext uri="{FF2B5EF4-FFF2-40B4-BE49-F238E27FC236}">
                  <a16:creationId xmlns:a16="http://schemas.microsoft.com/office/drawing/2014/main" id="{3372B38D-CA4A-0012-A58D-6092056941A1}"/>
                </a:ext>
              </a:extLst>
            </p:cNvPr>
            <p:cNvSpPr/>
            <p:nvPr/>
          </p:nvSpPr>
          <p:spPr>
            <a:xfrm>
              <a:off x="6213685" y="2072840"/>
              <a:ext cx="1270" cy="7620"/>
            </a:xfrm>
            <a:custGeom>
              <a:avLst/>
              <a:gdLst/>
              <a:ahLst/>
              <a:cxnLst/>
              <a:rect l="l" t="t" r="r" b="b"/>
              <a:pathLst>
                <a:path w="1270" h="7619">
                  <a:moveTo>
                    <a:pt x="863" y="0"/>
                  </a:moveTo>
                  <a:lnTo>
                    <a:pt x="0" y="0"/>
                  </a:lnTo>
                  <a:lnTo>
                    <a:pt x="0" y="7505"/>
                  </a:lnTo>
                  <a:lnTo>
                    <a:pt x="863" y="7505"/>
                  </a:lnTo>
                  <a:lnTo>
                    <a:pt x="863" y="0"/>
                  </a:lnTo>
                  <a:close/>
                </a:path>
              </a:pathLst>
            </a:custGeom>
            <a:solidFill>
              <a:srgbClr val="91736E"/>
            </a:solidFill>
          </p:spPr>
          <p:txBody>
            <a:bodyPr wrap="square" lIns="0" tIns="0" rIns="0" bIns="0" rtlCol="0"/>
            <a:lstStyle/>
            <a:p>
              <a:endParaRPr/>
            </a:p>
          </p:txBody>
        </p:sp>
        <p:sp>
          <p:nvSpPr>
            <p:cNvPr id="2691" name="object 2694">
              <a:extLst>
                <a:ext uri="{FF2B5EF4-FFF2-40B4-BE49-F238E27FC236}">
                  <a16:creationId xmlns:a16="http://schemas.microsoft.com/office/drawing/2014/main" id="{748B5AC5-6D29-D5A5-1479-1031EFD9B017}"/>
                </a:ext>
              </a:extLst>
            </p:cNvPr>
            <p:cNvSpPr/>
            <p:nvPr/>
          </p:nvSpPr>
          <p:spPr>
            <a:xfrm>
              <a:off x="6242140" y="1933050"/>
              <a:ext cx="37465" cy="147320"/>
            </a:xfrm>
            <a:custGeom>
              <a:avLst/>
              <a:gdLst/>
              <a:ahLst/>
              <a:cxnLst/>
              <a:rect l="l" t="t" r="r" b="b"/>
              <a:pathLst>
                <a:path w="37464" h="147319">
                  <a:moveTo>
                    <a:pt x="4185" y="0"/>
                  </a:moveTo>
                  <a:lnTo>
                    <a:pt x="0" y="12742"/>
                  </a:lnTo>
                  <a:lnTo>
                    <a:pt x="1905" y="37617"/>
                  </a:lnTo>
                  <a:lnTo>
                    <a:pt x="6249" y="63682"/>
                  </a:lnTo>
                  <a:lnTo>
                    <a:pt x="9379" y="79997"/>
                  </a:lnTo>
                  <a:lnTo>
                    <a:pt x="10535" y="122453"/>
                  </a:lnTo>
                  <a:lnTo>
                    <a:pt x="9087" y="126212"/>
                  </a:lnTo>
                  <a:lnTo>
                    <a:pt x="6776" y="127939"/>
                  </a:lnTo>
                  <a:lnTo>
                    <a:pt x="6204" y="131127"/>
                  </a:lnTo>
                  <a:lnTo>
                    <a:pt x="5328" y="131127"/>
                  </a:lnTo>
                  <a:lnTo>
                    <a:pt x="5328" y="129095"/>
                  </a:lnTo>
                  <a:lnTo>
                    <a:pt x="4185" y="129095"/>
                  </a:lnTo>
                  <a:lnTo>
                    <a:pt x="4185" y="135166"/>
                  </a:lnTo>
                  <a:lnTo>
                    <a:pt x="6204" y="147294"/>
                  </a:lnTo>
                  <a:lnTo>
                    <a:pt x="6204" y="139788"/>
                  </a:lnTo>
                  <a:lnTo>
                    <a:pt x="9087" y="139788"/>
                  </a:lnTo>
                  <a:lnTo>
                    <a:pt x="9087" y="135737"/>
                  </a:lnTo>
                  <a:lnTo>
                    <a:pt x="11119" y="136613"/>
                  </a:lnTo>
                  <a:lnTo>
                    <a:pt x="12912" y="126941"/>
                  </a:lnTo>
                  <a:lnTo>
                    <a:pt x="12919" y="112749"/>
                  </a:lnTo>
                  <a:lnTo>
                    <a:pt x="11691" y="86931"/>
                  </a:lnTo>
                  <a:lnTo>
                    <a:pt x="14002" y="87795"/>
                  </a:lnTo>
                  <a:lnTo>
                    <a:pt x="14002" y="84620"/>
                  </a:lnTo>
                  <a:lnTo>
                    <a:pt x="15729" y="83756"/>
                  </a:lnTo>
                  <a:lnTo>
                    <a:pt x="16313" y="77406"/>
                  </a:lnTo>
                  <a:lnTo>
                    <a:pt x="16885" y="74231"/>
                  </a:lnTo>
                  <a:lnTo>
                    <a:pt x="18625" y="74231"/>
                  </a:lnTo>
                  <a:lnTo>
                    <a:pt x="16885" y="48234"/>
                  </a:lnTo>
                  <a:lnTo>
                    <a:pt x="21216" y="46215"/>
                  </a:lnTo>
                  <a:lnTo>
                    <a:pt x="21216" y="44475"/>
                  </a:lnTo>
                  <a:lnTo>
                    <a:pt x="23527" y="40436"/>
                  </a:lnTo>
                  <a:lnTo>
                    <a:pt x="26423" y="40436"/>
                  </a:lnTo>
                  <a:lnTo>
                    <a:pt x="27286" y="42748"/>
                  </a:lnTo>
                  <a:lnTo>
                    <a:pt x="28442" y="38696"/>
                  </a:lnTo>
                  <a:lnTo>
                    <a:pt x="29306" y="36677"/>
                  </a:lnTo>
                  <a:lnTo>
                    <a:pt x="34220" y="36677"/>
                  </a:lnTo>
                  <a:lnTo>
                    <a:pt x="34220" y="44183"/>
                  </a:lnTo>
                  <a:lnTo>
                    <a:pt x="35084" y="49961"/>
                  </a:lnTo>
                  <a:lnTo>
                    <a:pt x="37103" y="56896"/>
                  </a:lnTo>
                  <a:lnTo>
                    <a:pt x="36078" y="49641"/>
                  </a:lnTo>
                  <a:lnTo>
                    <a:pt x="35375" y="42198"/>
                  </a:lnTo>
                  <a:lnTo>
                    <a:pt x="33636" y="8661"/>
                  </a:lnTo>
                  <a:lnTo>
                    <a:pt x="32433" y="12972"/>
                  </a:lnTo>
                  <a:lnTo>
                    <a:pt x="31580" y="17148"/>
                  </a:lnTo>
                  <a:lnTo>
                    <a:pt x="29306" y="34950"/>
                  </a:lnTo>
                  <a:lnTo>
                    <a:pt x="16593" y="34950"/>
                  </a:lnTo>
                  <a:lnTo>
                    <a:pt x="13418" y="30327"/>
                  </a:lnTo>
                  <a:lnTo>
                    <a:pt x="12554" y="19354"/>
                  </a:lnTo>
                  <a:lnTo>
                    <a:pt x="11119" y="13576"/>
                  </a:lnTo>
                  <a:lnTo>
                    <a:pt x="8224" y="13576"/>
                  </a:lnTo>
                  <a:lnTo>
                    <a:pt x="4185" y="0"/>
                  </a:lnTo>
                  <a:close/>
                </a:path>
              </a:pathLst>
            </a:custGeom>
            <a:solidFill>
              <a:srgbClr val="C56853"/>
            </a:solidFill>
          </p:spPr>
          <p:txBody>
            <a:bodyPr wrap="square" lIns="0" tIns="0" rIns="0" bIns="0" rtlCol="0"/>
            <a:lstStyle/>
            <a:p>
              <a:endParaRPr/>
            </a:p>
          </p:txBody>
        </p:sp>
        <p:sp>
          <p:nvSpPr>
            <p:cNvPr id="2692" name="object 2695">
              <a:extLst>
                <a:ext uri="{FF2B5EF4-FFF2-40B4-BE49-F238E27FC236}">
                  <a16:creationId xmlns:a16="http://schemas.microsoft.com/office/drawing/2014/main" id="{42ADFEDF-555D-E926-FD80-0DDB5158569C}"/>
                </a:ext>
              </a:extLst>
            </p:cNvPr>
            <p:cNvSpPr/>
            <p:nvPr/>
          </p:nvSpPr>
          <p:spPr>
            <a:xfrm>
              <a:off x="6299175" y="2068789"/>
              <a:ext cx="1270" cy="12065"/>
            </a:xfrm>
            <a:custGeom>
              <a:avLst/>
              <a:gdLst/>
              <a:ahLst/>
              <a:cxnLst/>
              <a:rect l="l" t="t" r="r" b="b"/>
              <a:pathLst>
                <a:path w="1270" h="12064">
                  <a:moveTo>
                    <a:pt x="571" y="0"/>
                  </a:moveTo>
                  <a:lnTo>
                    <a:pt x="0" y="4622"/>
                  </a:lnTo>
                  <a:lnTo>
                    <a:pt x="571" y="6934"/>
                  </a:lnTo>
                  <a:lnTo>
                    <a:pt x="1155" y="11556"/>
                  </a:lnTo>
                  <a:lnTo>
                    <a:pt x="571" y="3759"/>
                  </a:lnTo>
                  <a:lnTo>
                    <a:pt x="571" y="0"/>
                  </a:lnTo>
                  <a:close/>
                </a:path>
              </a:pathLst>
            </a:custGeom>
            <a:solidFill>
              <a:srgbClr val="B7654F"/>
            </a:solidFill>
          </p:spPr>
          <p:txBody>
            <a:bodyPr wrap="square" lIns="0" tIns="0" rIns="0" bIns="0" rtlCol="0"/>
            <a:lstStyle/>
            <a:p>
              <a:endParaRPr/>
            </a:p>
          </p:txBody>
        </p:sp>
        <p:sp>
          <p:nvSpPr>
            <p:cNvPr id="2693" name="object 2696">
              <a:extLst>
                <a:ext uri="{FF2B5EF4-FFF2-40B4-BE49-F238E27FC236}">
                  <a16:creationId xmlns:a16="http://schemas.microsoft.com/office/drawing/2014/main" id="{FF209A0A-2A04-81A8-9417-A3EBA4D679EB}"/>
                </a:ext>
              </a:extLst>
            </p:cNvPr>
            <p:cNvSpPr/>
            <p:nvPr/>
          </p:nvSpPr>
          <p:spPr>
            <a:xfrm>
              <a:off x="6362998" y="2057235"/>
              <a:ext cx="1905" cy="22860"/>
            </a:xfrm>
            <a:custGeom>
              <a:avLst/>
              <a:gdLst/>
              <a:ahLst/>
              <a:cxnLst/>
              <a:rect l="l" t="t" r="r" b="b"/>
              <a:pathLst>
                <a:path w="1904" h="22860">
                  <a:moveTo>
                    <a:pt x="876" y="0"/>
                  </a:moveTo>
                  <a:lnTo>
                    <a:pt x="0" y="0"/>
                  </a:lnTo>
                  <a:lnTo>
                    <a:pt x="0" y="20510"/>
                  </a:lnTo>
                  <a:lnTo>
                    <a:pt x="292" y="22821"/>
                  </a:lnTo>
                  <a:lnTo>
                    <a:pt x="292" y="21666"/>
                  </a:lnTo>
                  <a:lnTo>
                    <a:pt x="876" y="19354"/>
                  </a:lnTo>
                  <a:lnTo>
                    <a:pt x="876" y="7797"/>
                  </a:lnTo>
                  <a:lnTo>
                    <a:pt x="1447" y="4343"/>
                  </a:lnTo>
                  <a:lnTo>
                    <a:pt x="1447" y="3467"/>
                  </a:lnTo>
                  <a:lnTo>
                    <a:pt x="876" y="1155"/>
                  </a:lnTo>
                  <a:lnTo>
                    <a:pt x="876" y="0"/>
                  </a:lnTo>
                  <a:close/>
                </a:path>
              </a:pathLst>
            </a:custGeom>
            <a:solidFill>
              <a:srgbClr val="A64E3C"/>
            </a:solidFill>
          </p:spPr>
          <p:txBody>
            <a:bodyPr wrap="square" lIns="0" tIns="0" rIns="0" bIns="0" rtlCol="0"/>
            <a:lstStyle/>
            <a:p>
              <a:endParaRPr/>
            </a:p>
          </p:txBody>
        </p:sp>
        <p:sp>
          <p:nvSpPr>
            <p:cNvPr id="2694" name="object 2697">
              <a:extLst>
                <a:ext uri="{FF2B5EF4-FFF2-40B4-BE49-F238E27FC236}">
                  <a16:creationId xmlns:a16="http://schemas.microsoft.com/office/drawing/2014/main" id="{347F26E2-72CB-3D7F-BDC1-2D45F602ABEE}"/>
                </a:ext>
              </a:extLst>
            </p:cNvPr>
            <p:cNvSpPr/>
            <p:nvPr/>
          </p:nvSpPr>
          <p:spPr>
            <a:xfrm>
              <a:off x="6212819" y="2073703"/>
              <a:ext cx="1270" cy="5080"/>
            </a:xfrm>
            <a:custGeom>
              <a:avLst/>
              <a:gdLst/>
              <a:ahLst/>
              <a:cxnLst/>
              <a:rect l="l" t="t" r="r" b="b"/>
              <a:pathLst>
                <a:path w="1270" h="5080">
                  <a:moveTo>
                    <a:pt x="863" y="0"/>
                  </a:moveTo>
                  <a:lnTo>
                    <a:pt x="0" y="0"/>
                  </a:lnTo>
                  <a:lnTo>
                    <a:pt x="292" y="1447"/>
                  </a:lnTo>
                  <a:lnTo>
                    <a:pt x="571" y="3175"/>
                  </a:lnTo>
                  <a:lnTo>
                    <a:pt x="863" y="4914"/>
                  </a:lnTo>
                  <a:lnTo>
                    <a:pt x="863" y="0"/>
                  </a:lnTo>
                  <a:close/>
                </a:path>
              </a:pathLst>
            </a:custGeom>
            <a:solidFill>
              <a:srgbClr val="AE9FA0"/>
            </a:solidFill>
          </p:spPr>
          <p:txBody>
            <a:bodyPr wrap="square" lIns="0" tIns="0" rIns="0" bIns="0" rtlCol="0"/>
            <a:lstStyle/>
            <a:p>
              <a:endParaRPr/>
            </a:p>
          </p:txBody>
        </p:sp>
        <p:sp>
          <p:nvSpPr>
            <p:cNvPr id="2695" name="object 2698">
              <a:extLst>
                <a:ext uri="{FF2B5EF4-FFF2-40B4-BE49-F238E27FC236}">
                  <a16:creationId xmlns:a16="http://schemas.microsoft.com/office/drawing/2014/main" id="{1B04821D-34DE-5687-A809-623FA7313E6F}"/>
                </a:ext>
              </a:extLst>
            </p:cNvPr>
            <p:cNvSpPr/>
            <p:nvPr/>
          </p:nvSpPr>
          <p:spPr>
            <a:xfrm>
              <a:off x="6214550" y="2075730"/>
              <a:ext cx="1270" cy="3175"/>
            </a:xfrm>
            <a:custGeom>
              <a:avLst/>
              <a:gdLst/>
              <a:ahLst/>
              <a:cxnLst/>
              <a:rect l="l" t="t" r="r" b="b"/>
              <a:pathLst>
                <a:path w="1270" h="3175">
                  <a:moveTo>
                    <a:pt x="0" y="0"/>
                  </a:moveTo>
                  <a:lnTo>
                    <a:pt x="0" y="2882"/>
                  </a:lnTo>
                  <a:lnTo>
                    <a:pt x="1155" y="2882"/>
                  </a:lnTo>
                  <a:lnTo>
                    <a:pt x="571" y="1727"/>
                  </a:lnTo>
                  <a:lnTo>
                    <a:pt x="292" y="863"/>
                  </a:lnTo>
                  <a:lnTo>
                    <a:pt x="0" y="0"/>
                  </a:lnTo>
                  <a:close/>
                </a:path>
              </a:pathLst>
            </a:custGeom>
            <a:solidFill>
              <a:srgbClr val="A64E3C"/>
            </a:solidFill>
          </p:spPr>
          <p:txBody>
            <a:bodyPr wrap="square" lIns="0" tIns="0" rIns="0" bIns="0" rtlCol="0"/>
            <a:lstStyle/>
            <a:p>
              <a:endParaRPr/>
            </a:p>
          </p:txBody>
        </p:sp>
        <p:sp>
          <p:nvSpPr>
            <p:cNvPr id="2696" name="object 2699">
              <a:extLst>
                <a:ext uri="{FF2B5EF4-FFF2-40B4-BE49-F238E27FC236}">
                  <a16:creationId xmlns:a16="http://schemas.microsoft.com/office/drawing/2014/main" id="{41E09729-25E5-FC4A-4785-1CFF2999813C}"/>
                </a:ext>
              </a:extLst>
            </p:cNvPr>
            <p:cNvSpPr/>
            <p:nvPr/>
          </p:nvSpPr>
          <p:spPr>
            <a:xfrm>
              <a:off x="6160261" y="2073698"/>
              <a:ext cx="1905" cy="3810"/>
            </a:xfrm>
            <a:custGeom>
              <a:avLst/>
              <a:gdLst/>
              <a:ahLst/>
              <a:cxnLst/>
              <a:rect l="l" t="t" r="r" b="b"/>
              <a:pathLst>
                <a:path w="1904" h="3810">
                  <a:moveTo>
                    <a:pt x="0" y="0"/>
                  </a:moveTo>
                  <a:lnTo>
                    <a:pt x="0" y="1447"/>
                  </a:lnTo>
                  <a:lnTo>
                    <a:pt x="279" y="2603"/>
                  </a:lnTo>
                  <a:lnTo>
                    <a:pt x="571" y="3759"/>
                  </a:lnTo>
                  <a:lnTo>
                    <a:pt x="1435" y="3759"/>
                  </a:lnTo>
                  <a:lnTo>
                    <a:pt x="863" y="2311"/>
                  </a:lnTo>
                  <a:lnTo>
                    <a:pt x="279" y="1155"/>
                  </a:lnTo>
                  <a:lnTo>
                    <a:pt x="0" y="0"/>
                  </a:lnTo>
                  <a:close/>
                </a:path>
              </a:pathLst>
            </a:custGeom>
            <a:solidFill>
              <a:srgbClr val="818485"/>
            </a:solidFill>
          </p:spPr>
          <p:txBody>
            <a:bodyPr wrap="square" lIns="0" tIns="0" rIns="0" bIns="0" rtlCol="0"/>
            <a:lstStyle/>
            <a:p>
              <a:endParaRPr/>
            </a:p>
          </p:txBody>
        </p:sp>
        <p:sp>
          <p:nvSpPr>
            <p:cNvPr id="2697" name="object 2700">
              <a:extLst>
                <a:ext uri="{FF2B5EF4-FFF2-40B4-BE49-F238E27FC236}">
                  <a16:creationId xmlns:a16="http://schemas.microsoft.com/office/drawing/2014/main" id="{F1AE5FA8-F55D-50DF-01C4-103D5090A126}"/>
                </a:ext>
              </a:extLst>
            </p:cNvPr>
            <p:cNvSpPr/>
            <p:nvPr/>
          </p:nvSpPr>
          <p:spPr>
            <a:xfrm>
              <a:off x="6259029" y="2069951"/>
              <a:ext cx="1270" cy="7620"/>
            </a:xfrm>
            <a:custGeom>
              <a:avLst/>
              <a:gdLst/>
              <a:ahLst/>
              <a:cxnLst/>
              <a:rect l="l" t="t" r="r" b="b"/>
              <a:pathLst>
                <a:path w="1270" h="7619">
                  <a:moveTo>
                    <a:pt x="0" y="0"/>
                  </a:moveTo>
                  <a:lnTo>
                    <a:pt x="0" y="7505"/>
                  </a:lnTo>
                  <a:lnTo>
                    <a:pt x="863" y="7505"/>
                  </a:lnTo>
                  <a:lnTo>
                    <a:pt x="292" y="2311"/>
                  </a:lnTo>
                  <a:lnTo>
                    <a:pt x="0" y="0"/>
                  </a:lnTo>
                  <a:close/>
                </a:path>
              </a:pathLst>
            </a:custGeom>
            <a:solidFill>
              <a:srgbClr val="CB8F83"/>
            </a:solidFill>
          </p:spPr>
          <p:txBody>
            <a:bodyPr wrap="square" lIns="0" tIns="0" rIns="0" bIns="0" rtlCol="0"/>
            <a:lstStyle/>
            <a:p>
              <a:endParaRPr/>
            </a:p>
          </p:txBody>
        </p:sp>
        <p:sp>
          <p:nvSpPr>
            <p:cNvPr id="2698" name="object 2701">
              <a:extLst>
                <a:ext uri="{FF2B5EF4-FFF2-40B4-BE49-F238E27FC236}">
                  <a16:creationId xmlns:a16="http://schemas.microsoft.com/office/drawing/2014/main" id="{59CCDC98-48C9-38AE-35F1-EEADC04C1449}"/>
                </a:ext>
              </a:extLst>
            </p:cNvPr>
            <p:cNvSpPr/>
            <p:nvPr/>
          </p:nvSpPr>
          <p:spPr>
            <a:xfrm>
              <a:off x="5994191" y="2071682"/>
              <a:ext cx="1270" cy="5715"/>
            </a:xfrm>
            <a:custGeom>
              <a:avLst/>
              <a:gdLst/>
              <a:ahLst/>
              <a:cxnLst/>
              <a:rect l="l" t="t" r="r" b="b"/>
              <a:pathLst>
                <a:path w="1270" h="5714">
                  <a:moveTo>
                    <a:pt x="863" y="0"/>
                  </a:moveTo>
                  <a:lnTo>
                    <a:pt x="0" y="0"/>
                  </a:lnTo>
                  <a:lnTo>
                    <a:pt x="0" y="1727"/>
                  </a:lnTo>
                  <a:lnTo>
                    <a:pt x="279" y="3467"/>
                  </a:lnTo>
                  <a:lnTo>
                    <a:pt x="571" y="5486"/>
                  </a:lnTo>
                  <a:lnTo>
                    <a:pt x="571" y="1727"/>
                  </a:lnTo>
                  <a:lnTo>
                    <a:pt x="863" y="0"/>
                  </a:lnTo>
                  <a:close/>
                </a:path>
              </a:pathLst>
            </a:custGeom>
            <a:solidFill>
              <a:srgbClr val="919495"/>
            </a:solidFill>
          </p:spPr>
          <p:txBody>
            <a:bodyPr wrap="square" lIns="0" tIns="0" rIns="0" bIns="0" rtlCol="0"/>
            <a:lstStyle/>
            <a:p>
              <a:endParaRPr/>
            </a:p>
          </p:txBody>
        </p:sp>
        <p:sp>
          <p:nvSpPr>
            <p:cNvPr id="2699" name="object 2702">
              <a:extLst>
                <a:ext uri="{FF2B5EF4-FFF2-40B4-BE49-F238E27FC236}">
                  <a16:creationId xmlns:a16="http://schemas.microsoft.com/office/drawing/2014/main" id="{82439771-286F-3B2A-0814-D5755C2FB7C5}"/>
                </a:ext>
              </a:extLst>
            </p:cNvPr>
            <p:cNvSpPr/>
            <p:nvPr/>
          </p:nvSpPr>
          <p:spPr>
            <a:xfrm>
              <a:off x="6256414" y="1978399"/>
              <a:ext cx="26670" cy="98425"/>
            </a:xfrm>
            <a:custGeom>
              <a:avLst/>
              <a:gdLst/>
              <a:ahLst/>
              <a:cxnLst/>
              <a:rect l="l" t="t" r="r" b="b"/>
              <a:pathLst>
                <a:path w="26670" h="98425">
                  <a:moveTo>
                    <a:pt x="10117" y="0"/>
                  </a:moveTo>
                  <a:lnTo>
                    <a:pt x="8954" y="9280"/>
                  </a:lnTo>
                  <a:lnTo>
                    <a:pt x="6513" y="33257"/>
                  </a:lnTo>
                  <a:lnTo>
                    <a:pt x="5507" y="40424"/>
                  </a:lnTo>
                  <a:lnTo>
                    <a:pt x="3475" y="40424"/>
                  </a:lnTo>
                  <a:lnTo>
                    <a:pt x="784" y="54569"/>
                  </a:lnTo>
                  <a:lnTo>
                    <a:pt x="26" y="67284"/>
                  </a:lnTo>
                  <a:lnTo>
                    <a:pt x="0" y="71335"/>
                  </a:lnTo>
                  <a:lnTo>
                    <a:pt x="594" y="84050"/>
                  </a:lnTo>
                  <a:lnTo>
                    <a:pt x="2611" y="98196"/>
                  </a:lnTo>
                  <a:lnTo>
                    <a:pt x="2611" y="90398"/>
                  </a:lnTo>
                  <a:lnTo>
                    <a:pt x="2040" y="87210"/>
                  </a:lnTo>
                  <a:lnTo>
                    <a:pt x="1456" y="80860"/>
                  </a:lnTo>
                  <a:lnTo>
                    <a:pt x="1456" y="79997"/>
                  </a:lnTo>
                  <a:lnTo>
                    <a:pt x="592" y="79997"/>
                  </a:lnTo>
                  <a:lnTo>
                    <a:pt x="592" y="75082"/>
                  </a:lnTo>
                  <a:lnTo>
                    <a:pt x="1456" y="75082"/>
                  </a:lnTo>
                  <a:lnTo>
                    <a:pt x="1748" y="73647"/>
                  </a:lnTo>
                  <a:lnTo>
                    <a:pt x="2040" y="72491"/>
                  </a:lnTo>
                  <a:lnTo>
                    <a:pt x="2611" y="71335"/>
                  </a:lnTo>
                  <a:lnTo>
                    <a:pt x="3429" y="55740"/>
                  </a:lnTo>
                  <a:lnTo>
                    <a:pt x="3475" y="54000"/>
                  </a:lnTo>
                  <a:lnTo>
                    <a:pt x="4059" y="51117"/>
                  </a:lnTo>
                  <a:lnTo>
                    <a:pt x="4351" y="49961"/>
                  </a:lnTo>
                  <a:lnTo>
                    <a:pt x="4923" y="47358"/>
                  </a:lnTo>
                  <a:lnTo>
                    <a:pt x="5215" y="46494"/>
                  </a:lnTo>
                  <a:lnTo>
                    <a:pt x="7526" y="45339"/>
                  </a:lnTo>
                  <a:lnTo>
                    <a:pt x="9164" y="33257"/>
                  </a:lnTo>
                  <a:lnTo>
                    <a:pt x="9254" y="25984"/>
                  </a:lnTo>
                  <a:lnTo>
                    <a:pt x="9838" y="22517"/>
                  </a:lnTo>
                  <a:lnTo>
                    <a:pt x="10117" y="21082"/>
                  </a:lnTo>
                  <a:lnTo>
                    <a:pt x="10205" y="17322"/>
                  </a:lnTo>
                  <a:lnTo>
                    <a:pt x="10409" y="15303"/>
                  </a:lnTo>
                  <a:lnTo>
                    <a:pt x="10993" y="10109"/>
                  </a:lnTo>
                  <a:lnTo>
                    <a:pt x="21103" y="10109"/>
                  </a:lnTo>
                  <a:lnTo>
                    <a:pt x="17343" y="2019"/>
                  </a:lnTo>
                  <a:lnTo>
                    <a:pt x="10117" y="0"/>
                  </a:lnTo>
                  <a:close/>
                </a:path>
                <a:path w="26670" h="98425">
                  <a:moveTo>
                    <a:pt x="21103" y="10109"/>
                  </a:moveTo>
                  <a:lnTo>
                    <a:pt x="10993" y="10109"/>
                  </a:lnTo>
                  <a:lnTo>
                    <a:pt x="13939" y="16181"/>
                  </a:lnTo>
                  <a:lnTo>
                    <a:pt x="15969" y="25371"/>
                  </a:lnTo>
                  <a:lnTo>
                    <a:pt x="17258" y="34658"/>
                  </a:lnTo>
                  <a:lnTo>
                    <a:pt x="17915" y="40424"/>
                  </a:lnTo>
                  <a:lnTo>
                    <a:pt x="19363" y="42456"/>
                  </a:lnTo>
                  <a:lnTo>
                    <a:pt x="20811" y="54000"/>
                  </a:lnTo>
                  <a:lnTo>
                    <a:pt x="20811" y="55740"/>
                  </a:lnTo>
                  <a:lnTo>
                    <a:pt x="21103" y="57467"/>
                  </a:lnTo>
                  <a:lnTo>
                    <a:pt x="21681" y="61548"/>
                  </a:lnTo>
                  <a:lnTo>
                    <a:pt x="21966" y="63246"/>
                  </a:lnTo>
                  <a:lnTo>
                    <a:pt x="22258" y="65265"/>
                  </a:lnTo>
                  <a:lnTo>
                    <a:pt x="22830" y="67284"/>
                  </a:lnTo>
                  <a:lnTo>
                    <a:pt x="25141" y="79997"/>
                  </a:lnTo>
                  <a:lnTo>
                    <a:pt x="26589" y="86639"/>
                  </a:lnTo>
                  <a:lnTo>
                    <a:pt x="25463" y="61506"/>
                  </a:lnTo>
                  <a:lnTo>
                    <a:pt x="24570" y="36677"/>
                  </a:lnTo>
                  <a:lnTo>
                    <a:pt x="24551" y="34508"/>
                  </a:lnTo>
                  <a:lnTo>
                    <a:pt x="23986" y="30035"/>
                  </a:lnTo>
                  <a:lnTo>
                    <a:pt x="23693" y="28003"/>
                  </a:lnTo>
                  <a:lnTo>
                    <a:pt x="23597" y="22517"/>
                  </a:lnTo>
                  <a:lnTo>
                    <a:pt x="23122" y="19634"/>
                  </a:lnTo>
                  <a:lnTo>
                    <a:pt x="22830" y="18186"/>
                  </a:lnTo>
                  <a:lnTo>
                    <a:pt x="22830" y="17322"/>
                  </a:lnTo>
                  <a:lnTo>
                    <a:pt x="21103" y="10109"/>
                  </a:lnTo>
                  <a:close/>
                </a:path>
              </a:pathLst>
            </a:custGeom>
            <a:solidFill>
              <a:srgbClr val="DC8772"/>
            </a:solidFill>
          </p:spPr>
          <p:txBody>
            <a:bodyPr wrap="square" lIns="0" tIns="0" rIns="0" bIns="0" rtlCol="0"/>
            <a:lstStyle/>
            <a:p>
              <a:endParaRPr/>
            </a:p>
          </p:txBody>
        </p:sp>
        <p:sp>
          <p:nvSpPr>
            <p:cNvPr id="2700" name="object 2703">
              <a:extLst>
                <a:ext uri="{FF2B5EF4-FFF2-40B4-BE49-F238E27FC236}">
                  <a16:creationId xmlns:a16="http://schemas.microsoft.com/office/drawing/2014/main" id="{457EFC03-09EB-4412-E475-85C2687F16CD}"/>
                </a:ext>
              </a:extLst>
            </p:cNvPr>
            <p:cNvSpPr/>
            <p:nvPr/>
          </p:nvSpPr>
          <p:spPr>
            <a:xfrm>
              <a:off x="6363867" y="2072833"/>
              <a:ext cx="1270" cy="3810"/>
            </a:xfrm>
            <a:custGeom>
              <a:avLst/>
              <a:gdLst/>
              <a:ahLst/>
              <a:cxnLst/>
              <a:rect l="l" t="t" r="r" b="b"/>
              <a:pathLst>
                <a:path w="1270" h="3810">
                  <a:moveTo>
                    <a:pt x="876" y="0"/>
                  </a:moveTo>
                  <a:lnTo>
                    <a:pt x="0" y="0"/>
                  </a:lnTo>
                  <a:lnTo>
                    <a:pt x="0" y="3759"/>
                  </a:lnTo>
                  <a:lnTo>
                    <a:pt x="876" y="3759"/>
                  </a:lnTo>
                  <a:lnTo>
                    <a:pt x="876" y="0"/>
                  </a:lnTo>
                  <a:close/>
                </a:path>
              </a:pathLst>
            </a:custGeom>
            <a:solidFill>
              <a:srgbClr val="AE9FA0"/>
            </a:solidFill>
          </p:spPr>
          <p:txBody>
            <a:bodyPr wrap="square" lIns="0" tIns="0" rIns="0" bIns="0" rtlCol="0"/>
            <a:lstStyle/>
            <a:p>
              <a:endParaRPr/>
            </a:p>
          </p:txBody>
        </p:sp>
        <p:sp>
          <p:nvSpPr>
            <p:cNvPr id="2701" name="object 2704">
              <a:extLst>
                <a:ext uri="{FF2B5EF4-FFF2-40B4-BE49-F238E27FC236}">
                  <a16:creationId xmlns:a16="http://schemas.microsoft.com/office/drawing/2014/main" id="{0A77CCB6-4827-A454-6E91-AAA0E32F8F07}"/>
                </a:ext>
              </a:extLst>
            </p:cNvPr>
            <p:cNvSpPr/>
            <p:nvPr/>
          </p:nvSpPr>
          <p:spPr>
            <a:xfrm>
              <a:off x="6407767" y="2072548"/>
              <a:ext cx="635" cy="4445"/>
            </a:xfrm>
            <a:custGeom>
              <a:avLst/>
              <a:gdLst/>
              <a:ahLst/>
              <a:cxnLst/>
              <a:rect l="l" t="t" r="r" b="b"/>
              <a:pathLst>
                <a:path w="635" h="4444">
                  <a:moveTo>
                    <a:pt x="0" y="0"/>
                  </a:moveTo>
                  <a:lnTo>
                    <a:pt x="0" y="1727"/>
                  </a:lnTo>
                  <a:lnTo>
                    <a:pt x="292" y="4038"/>
                  </a:lnTo>
                  <a:lnTo>
                    <a:pt x="292" y="1155"/>
                  </a:lnTo>
                  <a:lnTo>
                    <a:pt x="0" y="0"/>
                  </a:lnTo>
                  <a:close/>
                </a:path>
              </a:pathLst>
            </a:custGeom>
            <a:solidFill>
              <a:srgbClr val="919495"/>
            </a:solidFill>
          </p:spPr>
          <p:txBody>
            <a:bodyPr wrap="square" lIns="0" tIns="0" rIns="0" bIns="0" rtlCol="0"/>
            <a:lstStyle/>
            <a:p>
              <a:endParaRPr/>
            </a:p>
          </p:txBody>
        </p:sp>
        <p:sp>
          <p:nvSpPr>
            <p:cNvPr id="2702" name="object 2705">
              <a:extLst>
                <a:ext uri="{FF2B5EF4-FFF2-40B4-BE49-F238E27FC236}">
                  <a16:creationId xmlns:a16="http://schemas.microsoft.com/office/drawing/2014/main" id="{F9F758B6-6662-F1FD-9804-857620193A66}"/>
                </a:ext>
              </a:extLst>
            </p:cNvPr>
            <p:cNvSpPr/>
            <p:nvPr/>
          </p:nvSpPr>
          <p:spPr>
            <a:xfrm>
              <a:off x="6212819" y="2070820"/>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9A9D95"/>
            </a:solidFill>
          </p:spPr>
          <p:txBody>
            <a:bodyPr wrap="square" lIns="0" tIns="0" rIns="0" bIns="0" rtlCol="0"/>
            <a:lstStyle/>
            <a:p>
              <a:endParaRPr/>
            </a:p>
          </p:txBody>
        </p:sp>
        <p:sp>
          <p:nvSpPr>
            <p:cNvPr id="2703" name="object 2706">
              <a:extLst>
                <a:ext uri="{FF2B5EF4-FFF2-40B4-BE49-F238E27FC236}">
                  <a16:creationId xmlns:a16="http://schemas.microsoft.com/office/drawing/2014/main" id="{D3B442B4-8704-28AC-695D-DDD268275E5A}"/>
                </a:ext>
              </a:extLst>
            </p:cNvPr>
            <p:cNvSpPr/>
            <p:nvPr/>
          </p:nvSpPr>
          <p:spPr>
            <a:xfrm>
              <a:off x="6359346" y="1967708"/>
              <a:ext cx="4445" cy="106045"/>
            </a:xfrm>
            <a:custGeom>
              <a:avLst/>
              <a:gdLst/>
              <a:ahLst/>
              <a:cxnLst/>
              <a:rect l="l" t="t" r="r" b="b"/>
              <a:pathLst>
                <a:path w="4445" h="106044">
                  <a:moveTo>
                    <a:pt x="1643" y="0"/>
                  </a:moveTo>
                  <a:lnTo>
                    <a:pt x="767" y="0"/>
                  </a:lnTo>
                  <a:lnTo>
                    <a:pt x="0" y="26757"/>
                  </a:lnTo>
                  <a:lnTo>
                    <a:pt x="694" y="53106"/>
                  </a:lnTo>
                  <a:lnTo>
                    <a:pt x="3650" y="105994"/>
                  </a:lnTo>
                  <a:lnTo>
                    <a:pt x="3650" y="71920"/>
                  </a:lnTo>
                  <a:lnTo>
                    <a:pt x="3942" y="70764"/>
                  </a:lnTo>
                  <a:lnTo>
                    <a:pt x="3942" y="67868"/>
                  </a:lnTo>
                  <a:lnTo>
                    <a:pt x="3650" y="66713"/>
                  </a:lnTo>
                  <a:lnTo>
                    <a:pt x="3650" y="64693"/>
                  </a:lnTo>
                  <a:lnTo>
                    <a:pt x="3078" y="62674"/>
                  </a:lnTo>
                  <a:lnTo>
                    <a:pt x="2494" y="58915"/>
                  </a:lnTo>
                  <a:lnTo>
                    <a:pt x="2494" y="57759"/>
                  </a:lnTo>
                  <a:lnTo>
                    <a:pt x="3078" y="55448"/>
                  </a:lnTo>
                  <a:lnTo>
                    <a:pt x="3078" y="53428"/>
                  </a:lnTo>
                  <a:lnTo>
                    <a:pt x="2494" y="51701"/>
                  </a:lnTo>
                  <a:lnTo>
                    <a:pt x="1643" y="40436"/>
                  </a:lnTo>
                  <a:lnTo>
                    <a:pt x="1643" y="21945"/>
                  </a:lnTo>
                  <a:lnTo>
                    <a:pt x="2215" y="15887"/>
                  </a:lnTo>
                  <a:lnTo>
                    <a:pt x="1643" y="9525"/>
                  </a:lnTo>
                  <a:lnTo>
                    <a:pt x="1643" y="0"/>
                  </a:lnTo>
                  <a:close/>
                </a:path>
              </a:pathLst>
            </a:custGeom>
            <a:solidFill>
              <a:srgbClr val="9C342B"/>
            </a:solidFill>
          </p:spPr>
          <p:txBody>
            <a:bodyPr wrap="square" lIns="0" tIns="0" rIns="0" bIns="0" rtlCol="0"/>
            <a:lstStyle/>
            <a:p>
              <a:endParaRPr/>
            </a:p>
          </p:txBody>
        </p:sp>
        <p:sp>
          <p:nvSpPr>
            <p:cNvPr id="2704" name="object 2707">
              <a:extLst>
                <a:ext uri="{FF2B5EF4-FFF2-40B4-BE49-F238E27FC236}">
                  <a16:creationId xmlns:a16="http://schemas.microsoft.com/office/drawing/2014/main" id="{A03C53E6-AF3D-C66F-A71D-C02F7FA55029}"/>
                </a:ext>
              </a:extLst>
            </p:cNvPr>
            <p:cNvSpPr/>
            <p:nvPr/>
          </p:nvSpPr>
          <p:spPr>
            <a:xfrm>
              <a:off x="6213685" y="2064467"/>
              <a:ext cx="1270" cy="8890"/>
            </a:xfrm>
            <a:custGeom>
              <a:avLst/>
              <a:gdLst/>
              <a:ahLst/>
              <a:cxnLst/>
              <a:rect l="l" t="t" r="r" b="b"/>
              <a:pathLst>
                <a:path w="1270" h="8889">
                  <a:moveTo>
                    <a:pt x="584" y="0"/>
                  </a:moveTo>
                  <a:lnTo>
                    <a:pt x="0" y="4038"/>
                  </a:lnTo>
                  <a:lnTo>
                    <a:pt x="0" y="8369"/>
                  </a:lnTo>
                  <a:lnTo>
                    <a:pt x="863" y="8369"/>
                  </a:lnTo>
                  <a:lnTo>
                    <a:pt x="863" y="5486"/>
                  </a:lnTo>
                  <a:lnTo>
                    <a:pt x="584" y="3454"/>
                  </a:lnTo>
                  <a:lnTo>
                    <a:pt x="584" y="0"/>
                  </a:lnTo>
                  <a:close/>
                </a:path>
              </a:pathLst>
            </a:custGeom>
            <a:solidFill>
              <a:srgbClr val="B7654F"/>
            </a:solidFill>
          </p:spPr>
          <p:txBody>
            <a:bodyPr wrap="square" lIns="0" tIns="0" rIns="0" bIns="0" rtlCol="0"/>
            <a:lstStyle/>
            <a:p>
              <a:endParaRPr/>
            </a:p>
          </p:txBody>
        </p:sp>
        <p:sp>
          <p:nvSpPr>
            <p:cNvPr id="2705" name="object 2708">
              <a:extLst>
                <a:ext uri="{FF2B5EF4-FFF2-40B4-BE49-F238E27FC236}">
                  <a16:creationId xmlns:a16="http://schemas.microsoft.com/office/drawing/2014/main" id="{8CE80B25-70F7-E0F7-D7AF-EC821778CBA0}"/>
                </a:ext>
              </a:extLst>
            </p:cNvPr>
            <p:cNvSpPr/>
            <p:nvPr/>
          </p:nvSpPr>
          <p:spPr>
            <a:xfrm>
              <a:off x="6363868" y="2067064"/>
              <a:ext cx="1270" cy="6350"/>
            </a:xfrm>
            <a:custGeom>
              <a:avLst/>
              <a:gdLst/>
              <a:ahLst/>
              <a:cxnLst/>
              <a:rect l="l" t="t" r="r" b="b"/>
              <a:pathLst>
                <a:path w="1270" h="6350">
                  <a:moveTo>
                    <a:pt x="876" y="0"/>
                  </a:moveTo>
                  <a:lnTo>
                    <a:pt x="0" y="0"/>
                  </a:lnTo>
                  <a:lnTo>
                    <a:pt x="0" y="5778"/>
                  </a:lnTo>
                  <a:lnTo>
                    <a:pt x="876" y="5778"/>
                  </a:lnTo>
                  <a:lnTo>
                    <a:pt x="876" y="0"/>
                  </a:lnTo>
                  <a:close/>
                </a:path>
              </a:pathLst>
            </a:custGeom>
            <a:solidFill>
              <a:srgbClr val="E3AA99"/>
            </a:solidFill>
          </p:spPr>
          <p:txBody>
            <a:bodyPr wrap="square" lIns="0" tIns="0" rIns="0" bIns="0" rtlCol="0"/>
            <a:lstStyle/>
            <a:p>
              <a:endParaRPr/>
            </a:p>
          </p:txBody>
        </p:sp>
        <p:sp>
          <p:nvSpPr>
            <p:cNvPr id="2706" name="object 2709">
              <a:extLst>
                <a:ext uri="{FF2B5EF4-FFF2-40B4-BE49-F238E27FC236}">
                  <a16:creationId xmlns:a16="http://schemas.microsoft.com/office/drawing/2014/main" id="{A092CE9B-5D10-7477-30B0-6EF4806DF621}"/>
                </a:ext>
              </a:extLst>
            </p:cNvPr>
            <p:cNvSpPr/>
            <p:nvPr/>
          </p:nvSpPr>
          <p:spPr>
            <a:xfrm>
              <a:off x="5994186" y="2067350"/>
              <a:ext cx="1270" cy="4445"/>
            </a:xfrm>
            <a:custGeom>
              <a:avLst/>
              <a:gdLst/>
              <a:ahLst/>
              <a:cxnLst/>
              <a:rect l="l" t="t" r="r" b="b"/>
              <a:pathLst>
                <a:path w="1270" h="4444">
                  <a:moveTo>
                    <a:pt x="571" y="0"/>
                  </a:moveTo>
                  <a:lnTo>
                    <a:pt x="292" y="1447"/>
                  </a:lnTo>
                  <a:lnTo>
                    <a:pt x="0" y="2882"/>
                  </a:lnTo>
                  <a:lnTo>
                    <a:pt x="0" y="4330"/>
                  </a:lnTo>
                  <a:lnTo>
                    <a:pt x="863" y="4330"/>
                  </a:lnTo>
                  <a:lnTo>
                    <a:pt x="571" y="2882"/>
                  </a:lnTo>
                  <a:lnTo>
                    <a:pt x="571" y="0"/>
                  </a:lnTo>
                  <a:close/>
                </a:path>
              </a:pathLst>
            </a:custGeom>
            <a:solidFill>
              <a:srgbClr val="A1A4A5"/>
            </a:solidFill>
          </p:spPr>
          <p:txBody>
            <a:bodyPr wrap="square" lIns="0" tIns="0" rIns="0" bIns="0" rtlCol="0"/>
            <a:lstStyle/>
            <a:p>
              <a:endParaRPr/>
            </a:p>
          </p:txBody>
        </p:sp>
        <p:sp>
          <p:nvSpPr>
            <p:cNvPr id="2707" name="object 2710">
              <a:extLst>
                <a:ext uri="{FF2B5EF4-FFF2-40B4-BE49-F238E27FC236}">
                  <a16:creationId xmlns:a16="http://schemas.microsoft.com/office/drawing/2014/main" id="{D0747E0A-6E59-57C1-CA35-DA45F9099056}"/>
                </a:ext>
              </a:extLst>
            </p:cNvPr>
            <p:cNvSpPr/>
            <p:nvPr/>
          </p:nvSpPr>
          <p:spPr>
            <a:xfrm>
              <a:off x="6212819" y="2063018"/>
              <a:ext cx="1905" cy="8255"/>
            </a:xfrm>
            <a:custGeom>
              <a:avLst/>
              <a:gdLst/>
              <a:ahLst/>
              <a:cxnLst/>
              <a:rect l="l" t="t" r="r" b="b"/>
              <a:pathLst>
                <a:path w="1904" h="8255">
                  <a:moveTo>
                    <a:pt x="1447" y="0"/>
                  </a:moveTo>
                  <a:lnTo>
                    <a:pt x="0" y="0"/>
                  </a:lnTo>
                  <a:lnTo>
                    <a:pt x="0" y="7797"/>
                  </a:lnTo>
                  <a:lnTo>
                    <a:pt x="863" y="7797"/>
                  </a:lnTo>
                  <a:lnTo>
                    <a:pt x="863" y="5486"/>
                  </a:lnTo>
                  <a:lnTo>
                    <a:pt x="1447" y="1447"/>
                  </a:lnTo>
                  <a:lnTo>
                    <a:pt x="1447" y="0"/>
                  </a:lnTo>
                  <a:close/>
                </a:path>
              </a:pathLst>
            </a:custGeom>
            <a:solidFill>
              <a:srgbClr val="91736E"/>
            </a:solidFill>
          </p:spPr>
          <p:txBody>
            <a:bodyPr wrap="square" lIns="0" tIns="0" rIns="0" bIns="0" rtlCol="0"/>
            <a:lstStyle/>
            <a:p>
              <a:endParaRPr/>
            </a:p>
          </p:txBody>
        </p:sp>
        <p:sp>
          <p:nvSpPr>
            <p:cNvPr id="2708" name="object 2711">
              <a:extLst>
                <a:ext uri="{FF2B5EF4-FFF2-40B4-BE49-F238E27FC236}">
                  <a16:creationId xmlns:a16="http://schemas.microsoft.com/office/drawing/2014/main" id="{7DC2284E-EBDA-BA7B-4FDA-C3174C50FA4A}"/>
                </a:ext>
              </a:extLst>
            </p:cNvPr>
            <p:cNvSpPr/>
            <p:nvPr/>
          </p:nvSpPr>
          <p:spPr>
            <a:xfrm>
              <a:off x="6211663" y="2065039"/>
              <a:ext cx="1270" cy="3810"/>
            </a:xfrm>
            <a:custGeom>
              <a:avLst/>
              <a:gdLst/>
              <a:ahLst/>
              <a:cxnLst/>
              <a:rect l="l" t="t" r="r" b="b"/>
              <a:pathLst>
                <a:path w="1270" h="3810">
                  <a:moveTo>
                    <a:pt x="1155" y="0"/>
                  </a:moveTo>
                  <a:lnTo>
                    <a:pt x="0" y="0"/>
                  </a:lnTo>
                  <a:lnTo>
                    <a:pt x="292" y="1155"/>
                  </a:lnTo>
                  <a:lnTo>
                    <a:pt x="571" y="2311"/>
                  </a:lnTo>
                  <a:lnTo>
                    <a:pt x="1155" y="3759"/>
                  </a:lnTo>
                  <a:lnTo>
                    <a:pt x="1155" y="0"/>
                  </a:lnTo>
                  <a:close/>
                </a:path>
              </a:pathLst>
            </a:custGeom>
            <a:solidFill>
              <a:srgbClr val="AE9FA0"/>
            </a:solidFill>
          </p:spPr>
          <p:txBody>
            <a:bodyPr wrap="square" lIns="0" tIns="0" rIns="0" bIns="0" rtlCol="0"/>
            <a:lstStyle/>
            <a:p>
              <a:endParaRPr/>
            </a:p>
          </p:txBody>
        </p:sp>
        <p:sp>
          <p:nvSpPr>
            <p:cNvPr id="2709" name="object 2712">
              <a:extLst>
                <a:ext uri="{FF2B5EF4-FFF2-40B4-BE49-F238E27FC236}">
                  <a16:creationId xmlns:a16="http://schemas.microsoft.com/office/drawing/2014/main" id="{CE37CEDB-E547-5940-C9BA-048E3F49E5F1}"/>
                </a:ext>
              </a:extLst>
            </p:cNvPr>
            <p:cNvSpPr/>
            <p:nvPr/>
          </p:nvSpPr>
          <p:spPr>
            <a:xfrm>
              <a:off x="6257874" y="2059269"/>
              <a:ext cx="1905" cy="9525"/>
            </a:xfrm>
            <a:custGeom>
              <a:avLst/>
              <a:gdLst/>
              <a:ahLst/>
              <a:cxnLst/>
              <a:rect l="l" t="t" r="r" b="b"/>
              <a:pathLst>
                <a:path w="1904" h="9525">
                  <a:moveTo>
                    <a:pt x="0" y="0"/>
                  </a:moveTo>
                  <a:lnTo>
                    <a:pt x="571" y="6350"/>
                  </a:lnTo>
                  <a:lnTo>
                    <a:pt x="1155" y="9525"/>
                  </a:lnTo>
                  <a:lnTo>
                    <a:pt x="1447" y="6642"/>
                  </a:lnTo>
                  <a:lnTo>
                    <a:pt x="0" y="0"/>
                  </a:lnTo>
                  <a:close/>
                </a:path>
              </a:pathLst>
            </a:custGeom>
            <a:solidFill>
              <a:srgbClr val="CB8F83"/>
            </a:solidFill>
          </p:spPr>
          <p:txBody>
            <a:bodyPr wrap="square" lIns="0" tIns="0" rIns="0" bIns="0" rtlCol="0"/>
            <a:lstStyle/>
            <a:p>
              <a:endParaRPr/>
            </a:p>
          </p:txBody>
        </p:sp>
        <p:sp>
          <p:nvSpPr>
            <p:cNvPr id="2710" name="object 2713">
              <a:extLst>
                <a:ext uri="{FF2B5EF4-FFF2-40B4-BE49-F238E27FC236}">
                  <a16:creationId xmlns:a16="http://schemas.microsoft.com/office/drawing/2014/main" id="{8C949366-38C3-93AF-AC02-B7728D2B12D1}"/>
                </a:ext>
              </a:extLst>
            </p:cNvPr>
            <p:cNvSpPr/>
            <p:nvPr/>
          </p:nvSpPr>
          <p:spPr>
            <a:xfrm>
              <a:off x="6326325" y="2065041"/>
              <a:ext cx="2540" cy="2540"/>
            </a:xfrm>
            <a:custGeom>
              <a:avLst/>
              <a:gdLst/>
              <a:ahLst/>
              <a:cxnLst/>
              <a:rect l="l" t="t" r="r" b="b"/>
              <a:pathLst>
                <a:path w="2539" h="2539">
                  <a:moveTo>
                    <a:pt x="2019" y="0"/>
                  </a:moveTo>
                  <a:lnTo>
                    <a:pt x="1155" y="0"/>
                  </a:lnTo>
                  <a:lnTo>
                    <a:pt x="571" y="292"/>
                  </a:lnTo>
                  <a:lnTo>
                    <a:pt x="0" y="571"/>
                  </a:lnTo>
                  <a:lnTo>
                    <a:pt x="279" y="863"/>
                  </a:lnTo>
                  <a:lnTo>
                    <a:pt x="571" y="1447"/>
                  </a:lnTo>
                  <a:lnTo>
                    <a:pt x="863" y="2019"/>
                  </a:lnTo>
                  <a:lnTo>
                    <a:pt x="1155" y="1155"/>
                  </a:lnTo>
                  <a:lnTo>
                    <a:pt x="1435" y="571"/>
                  </a:lnTo>
                  <a:lnTo>
                    <a:pt x="2019" y="0"/>
                  </a:lnTo>
                  <a:close/>
                </a:path>
              </a:pathLst>
            </a:custGeom>
            <a:solidFill>
              <a:srgbClr val="C77662"/>
            </a:solidFill>
          </p:spPr>
          <p:txBody>
            <a:bodyPr wrap="square" lIns="0" tIns="0" rIns="0" bIns="0" rtlCol="0"/>
            <a:lstStyle/>
            <a:p>
              <a:endParaRPr/>
            </a:p>
          </p:txBody>
        </p:sp>
        <p:sp>
          <p:nvSpPr>
            <p:cNvPr id="2711" name="object 2714">
              <a:extLst>
                <a:ext uri="{FF2B5EF4-FFF2-40B4-BE49-F238E27FC236}">
                  <a16:creationId xmlns:a16="http://schemas.microsoft.com/office/drawing/2014/main" id="{5D1FB880-0CE1-2D28-A6C8-D184960002D6}"/>
                </a:ext>
              </a:extLst>
            </p:cNvPr>
            <p:cNvSpPr/>
            <p:nvPr/>
          </p:nvSpPr>
          <p:spPr>
            <a:xfrm>
              <a:off x="6363867" y="2061574"/>
              <a:ext cx="1270" cy="5715"/>
            </a:xfrm>
            <a:custGeom>
              <a:avLst/>
              <a:gdLst/>
              <a:ahLst/>
              <a:cxnLst/>
              <a:rect l="l" t="t" r="r" b="b"/>
              <a:pathLst>
                <a:path w="1270" h="5714">
                  <a:moveTo>
                    <a:pt x="584" y="0"/>
                  </a:moveTo>
                  <a:lnTo>
                    <a:pt x="0" y="3467"/>
                  </a:lnTo>
                  <a:lnTo>
                    <a:pt x="0" y="5486"/>
                  </a:lnTo>
                  <a:lnTo>
                    <a:pt x="876" y="5486"/>
                  </a:lnTo>
                  <a:lnTo>
                    <a:pt x="584" y="3467"/>
                  </a:lnTo>
                  <a:lnTo>
                    <a:pt x="584" y="0"/>
                  </a:lnTo>
                  <a:close/>
                </a:path>
              </a:pathLst>
            </a:custGeom>
            <a:solidFill>
              <a:srgbClr val="B9B3BC"/>
            </a:solidFill>
          </p:spPr>
          <p:txBody>
            <a:bodyPr wrap="square" lIns="0" tIns="0" rIns="0" bIns="0" rtlCol="0"/>
            <a:lstStyle/>
            <a:p>
              <a:endParaRPr/>
            </a:p>
          </p:txBody>
        </p:sp>
        <p:sp>
          <p:nvSpPr>
            <p:cNvPr id="2712" name="object 2715">
              <a:extLst>
                <a:ext uri="{FF2B5EF4-FFF2-40B4-BE49-F238E27FC236}">
                  <a16:creationId xmlns:a16="http://schemas.microsoft.com/office/drawing/2014/main" id="{C328A215-FE0B-C58A-5956-92FDFB8CCB20}"/>
                </a:ext>
              </a:extLst>
            </p:cNvPr>
            <p:cNvSpPr/>
            <p:nvPr/>
          </p:nvSpPr>
          <p:spPr>
            <a:xfrm>
              <a:off x="6406321" y="2062149"/>
              <a:ext cx="1905" cy="5080"/>
            </a:xfrm>
            <a:custGeom>
              <a:avLst/>
              <a:gdLst/>
              <a:ahLst/>
              <a:cxnLst/>
              <a:rect l="l" t="t" r="r" b="b"/>
              <a:pathLst>
                <a:path w="1904" h="5080">
                  <a:moveTo>
                    <a:pt x="876" y="0"/>
                  </a:moveTo>
                  <a:lnTo>
                    <a:pt x="0" y="0"/>
                  </a:lnTo>
                  <a:lnTo>
                    <a:pt x="292" y="1447"/>
                  </a:lnTo>
                  <a:lnTo>
                    <a:pt x="876" y="3175"/>
                  </a:lnTo>
                  <a:lnTo>
                    <a:pt x="1447" y="4914"/>
                  </a:lnTo>
                  <a:lnTo>
                    <a:pt x="1155" y="3175"/>
                  </a:lnTo>
                  <a:lnTo>
                    <a:pt x="876" y="1447"/>
                  </a:lnTo>
                  <a:lnTo>
                    <a:pt x="876" y="0"/>
                  </a:lnTo>
                  <a:close/>
                </a:path>
              </a:pathLst>
            </a:custGeom>
            <a:solidFill>
              <a:srgbClr val="919495"/>
            </a:solidFill>
          </p:spPr>
          <p:txBody>
            <a:bodyPr wrap="square" lIns="0" tIns="0" rIns="0" bIns="0" rtlCol="0"/>
            <a:lstStyle/>
            <a:p>
              <a:endParaRPr/>
            </a:p>
          </p:txBody>
        </p:sp>
        <p:sp>
          <p:nvSpPr>
            <p:cNvPr id="2713" name="object 2716">
              <a:extLst>
                <a:ext uri="{FF2B5EF4-FFF2-40B4-BE49-F238E27FC236}">
                  <a16:creationId xmlns:a16="http://schemas.microsoft.com/office/drawing/2014/main" id="{28DB6DAA-FA9D-6B1C-E429-4CCEEC75A837}"/>
                </a:ext>
              </a:extLst>
            </p:cNvPr>
            <p:cNvSpPr/>
            <p:nvPr/>
          </p:nvSpPr>
          <p:spPr>
            <a:xfrm>
              <a:off x="6211663" y="2062156"/>
              <a:ext cx="1270" cy="3175"/>
            </a:xfrm>
            <a:custGeom>
              <a:avLst/>
              <a:gdLst/>
              <a:ahLst/>
              <a:cxnLst/>
              <a:rect l="l" t="t" r="r" b="b"/>
              <a:pathLst>
                <a:path w="1270" h="3175">
                  <a:moveTo>
                    <a:pt x="1155" y="0"/>
                  </a:moveTo>
                  <a:lnTo>
                    <a:pt x="0" y="0"/>
                  </a:lnTo>
                  <a:lnTo>
                    <a:pt x="0" y="2882"/>
                  </a:lnTo>
                  <a:lnTo>
                    <a:pt x="1155" y="2882"/>
                  </a:lnTo>
                  <a:lnTo>
                    <a:pt x="1155" y="0"/>
                  </a:lnTo>
                  <a:close/>
                </a:path>
              </a:pathLst>
            </a:custGeom>
            <a:solidFill>
              <a:srgbClr val="9A9D95"/>
            </a:solidFill>
          </p:spPr>
          <p:txBody>
            <a:bodyPr wrap="square" lIns="0" tIns="0" rIns="0" bIns="0" rtlCol="0"/>
            <a:lstStyle/>
            <a:p>
              <a:endParaRPr/>
            </a:p>
          </p:txBody>
        </p:sp>
        <p:sp>
          <p:nvSpPr>
            <p:cNvPr id="2714" name="object 2717">
              <a:extLst>
                <a:ext uri="{FF2B5EF4-FFF2-40B4-BE49-F238E27FC236}">
                  <a16:creationId xmlns:a16="http://schemas.microsoft.com/office/drawing/2014/main" id="{DB8C8F13-6744-7D37-771D-FA114628EBED}"/>
                </a:ext>
              </a:extLst>
            </p:cNvPr>
            <p:cNvSpPr/>
            <p:nvPr/>
          </p:nvSpPr>
          <p:spPr>
            <a:xfrm>
              <a:off x="6339897" y="2059263"/>
              <a:ext cx="1905" cy="5080"/>
            </a:xfrm>
            <a:custGeom>
              <a:avLst/>
              <a:gdLst/>
              <a:ahLst/>
              <a:cxnLst/>
              <a:rect l="l" t="t" r="r" b="b"/>
              <a:pathLst>
                <a:path w="1904" h="5080">
                  <a:moveTo>
                    <a:pt x="0" y="0"/>
                  </a:moveTo>
                  <a:lnTo>
                    <a:pt x="0" y="4914"/>
                  </a:lnTo>
                  <a:lnTo>
                    <a:pt x="1739" y="4914"/>
                  </a:lnTo>
                  <a:lnTo>
                    <a:pt x="584" y="1447"/>
                  </a:lnTo>
                  <a:lnTo>
                    <a:pt x="0" y="0"/>
                  </a:lnTo>
                  <a:close/>
                </a:path>
              </a:pathLst>
            </a:custGeom>
            <a:solidFill>
              <a:srgbClr val="9C342B"/>
            </a:solidFill>
          </p:spPr>
          <p:txBody>
            <a:bodyPr wrap="square" lIns="0" tIns="0" rIns="0" bIns="0" rtlCol="0"/>
            <a:lstStyle/>
            <a:p>
              <a:endParaRPr/>
            </a:p>
          </p:txBody>
        </p:sp>
        <p:sp>
          <p:nvSpPr>
            <p:cNvPr id="2715" name="object 2718">
              <a:extLst>
                <a:ext uri="{FF2B5EF4-FFF2-40B4-BE49-F238E27FC236}">
                  <a16:creationId xmlns:a16="http://schemas.microsoft.com/office/drawing/2014/main" id="{52391F45-510B-0D77-978C-E6224E7F8036}"/>
                </a:ext>
              </a:extLst>
            </p:cNvPr>
            <p:cNvSpPr/>
            <p:nvPr/>
          </p:nvSpPr>
          <p:spPr>
            <a:xfrm>
              <a:off x="6212819" y="2054928"/>
              <a:ext cx="1905" cy="8255"/>
            </a:xfrm>
            <a:custGeom>
              <a:avLst/>
              <a:gdLst/>
              <a:ahLst/>
              <a:cxnLst/>
              <a:rect l="l" t="t" r="r" b="b"/>
              <a:pathLst>
                <a:path w="1904" h="8255">
                  <a:moveTo>
                    <a:pt x="292" y="0"/>
                  </a:moveTo>
                  <a:lnTo>
                    <a:pt x="0" y="2311"/>
                  </a:lnTo>
                  <a:lnTo>
                    <a:pt x="0" y="8089"/>
                  </a:lnTo>
                  <a:lnTo>
                    <a:pt x="1447" y="8089"/>
                  </a:lnTo>
                  <a:lnTo>
                    <a:pt x="863" y="5206"/>
                  </a:lnTo>
                  <a:lnTo>
                    <a:pt x="292" y="0"/>
                  </a:lnTo>
                  <a:close/>
                </a:path>
              </a:pathLst>
            </a:custGeom>
            <a:solidFill>
              <a:srgbClr val="B7654F"/>
            </a:solidFill>
          </p:spPr>
          <p:txBody>
            <a:bodyPr wrap="square" lIns="0" tIns="0" rIns="0" bIns="0" rtlCol="0"/>
            <a:lstStyle/>
            <a:p>
              <a:endParaRPr/>
            </a:p>
          </p:txBody>
        </p:sp>
        <p:sp>
          <p:nvSpPr>
            <p:cNvPr id="2716" name="object 2719">
              <a:extLst>
                <a:ext uri="{FF2B5EF4-FFF2-40B4-BE49-F238E27FC236}">
                  <a16:creationId xmlns:a16="http://schemas.microsoft.com/office/drawing/2014/main" id="{92FF9083-9AA7-7CC5-8BA7-C9E5B06FAF32}"/>
                </a:ext>
              </a:extLst>
            </p:cNvPr>
            <p:cNvSpPr/>
            <p:nvPr/>
          </p:nvSpPr>
          <p:spPr>
            <a:xfrm>
              <a:off x="6265671" y="2061570"/>
              <a:ext cx="1905" cy="1905"/>
            </a:xfrm>
            <a:custGeom>
              <a:avLst/>
              <a:gdLst/>
              <a:ahLst/>
              <a:cxnLst/>
              <a:rect l="l" t="t" r="r" b="b"/>
              <a:pathLst>
                <a:path w="1904" h="1905">
                  <a:moveTo>
                    <a:pt x="863" y="0"/>
                  </a:moveTo>
                  <a:lnTo>
                    <a:pt x="0" y="1447"/>
                  </a:lnTo>
                  <a:lnTo>
                    <a:pt x="1727" y="584"/>
                  </a:lnTo>
                  <a:lnTo>
                    <a:pt x="863" y="0"/>
                  </a:lnTo>
                  <a:close/>
                </a:path>
              </a:pathLst>
            </a:custGeom>
            <a:solidFill>
              <a:srgbClr val="EFD5CC"/>
            </a:solidFill>
          </p:spPr>
          <p:txBody>
            <a:bodyPr wrap="square" lIns="0" tIns="0" rIns="0" bIns="0" rtlCol="0"/>
            <a:lstStyle/>
            <a:p>
              <a:endParaRPr/>
            </a:p>
          </p:txBody>
        </p:sp>
        <p:sp>
          <p:nvSpPr>
            <p:cNvPr id="2717" name="object 2720">
              <a:extLst>
                <a:ext uri="{FF2B5EF4-FFF2-40B4-BE49-F238E27FC236}">
                  <a16:creationId xmlns:a16="http://schemas.microsoft.com/office/drawing/2014/main" id="{3D1B11D5-5170-6994-3156-76C5840168E0}"/>
                </a:ext>
              </a:extLst>
            </p:cNvPr>
            <p:cNvSpPr/>
            <p:nvPr/>
          </p:nvSpPr>
          <p:spPr>
            <a:xfrm>
              <a:off x="6298310" y="2057235"/>
              <a:ext cx="1270" cy="6350"/>
            </a:xfrm>
            <a:custGeom>
              <a:avLst/>
              <a:gdLst/>
              <a:ahLst/>
              <a:cxnLst/>
              <a:rect l="l" t="t" r="r" b="b"/>
              <a:pathLst>
                <a:path w="1270" h="6350">
                  <a:moveTo>
                    <a:pt x="1155" y="0"/>
                  </a:moveTo>
                  <a:lnTo>
                    <a:pt x="0" y="0"/>
                  </a:lnTo>
                  <a:lnTo>
                    <a:pt x="0" y="5778"/>
                  </a:lnTo>
                  <a:lnTo>
                    <a:pt x="1155" y="5778"/>
                  </a:lnTo>
                  <a:lnTo>
                    <a:pt x="1155" y="0"/>
                  </a:lnTo>
                  <a:close/>
                </a:path>
              </a:pathLst>
            </a:custGeom>
            <a:solidFill>
              <a:srgbClr val="B7654F"/>
            </a:solidFill>
          </p:spPr>
          <p:txBody>
            <a:bodyPr wrap="square" lIns="0" tIns="0" rIns="0" bIns="0" rtlCol="0"/>
            <a:lstStyle/>
            <a:p>
              <a:endParaRPr/>
            </a:p>
          </p:txBody>
        </p:sp>
        <p:sp>
          <p:nvSpPr>
            <p:cNvPr id="2718" name="object 2721">
              <a:extLst>
                <a:ext uri="{FF2B5EF4-FFF2-40B4-BE49-F238E27FC236}">
                  <a16:creationId xmlns:a16="http://schemas.microsoft.com/office/drawing/2014/main" id="{7F0AD8D9-CA01-30D7-09EA-47CB661CCB5D}"/>
                </a:ext>
              </a:extLst>
            </p:cNvPr>
            <p:cNvSpPr/>
            <p:nvPr/>
          </p:nvSpPr>
          <p:spPr>
            <a:xfrm>
              <a:off x="6210800" y="2028075"/>
              <a:ext cx="3175" cy="34290"/>
            </a:xfrm>
            <a:custGeom>
              <a:avLst/>
              <a:gdLst/>
              <a:ahLst/>
              <a:cxnLst/>
              <a:rect l="l" t="t" r="r" b="b"/>
              <a:pathLst>
                <a:path w="3175" h="34289">
                  <a:moveTo>
                    <a:pt x="2311" y="0"/>
                  </a:moveTo>
                  <a:lnTo>
                    <a:pt x="1435" y="3746"/>
                  </a:lnTo>
                  <a:lnTo>
                    <a:pt x="571" y="7797"/>
                  </a:lnTo>
                  <a:lnTo>
                    <a:pt x="0" y="11836"/>
                  </a:lnTo>
                  <a:lnTo>
                    <a:pt x="0" y="20497"/>
                  </a:lnTo>
                  <a:lnTo>
                    <a:pt x="292" y="22237"/>
                  </a:lnTo>
                  <a:lnTo>
                    <a:pt x="863" y="26276"/>
                  </a:lnTo>
                  <a:lnTo>
                    <a:pt x="863" y="34074"/>
                  </a:lnTo>
                  <a:lnTo>
                    <a:pt x="2019" y="34074"/>
                  </a:lnTo>
                  <a:lnTo>
                    <a:pt x="2019" y="29159"/>
                  </a:lnTo>
                  <a:lnTo>
                    <a:pt x="2311" y="26860"/>
                  </a:lnTo>
                  <a:lnTo>
                    <a:pt x="2194" y="22237"/>
                  </a:lnTo>
                  <a:lnTo>
                    <a:pt x="2019" y="19634"/>
                  </a:lnTo>
                  <a:lnTo>
                    <a:pt x="2882" y="19634"/>
                  </a:lnTo>
                  <a:lnTo>
                    <a:pt x="2373" y="7797"/>
                  </a:lnTo>
                  <a:lnTo>
                    <a:pt x="2311" y="0"/>
                  </a:lnTo>
                  <a:close/>
                </a:path>
              </a:pathLst>
            </a:custGeom>
            <a:solidFill>
              <a:srgbClr val="91736E"/>
            </a:solidFill>
          </p:spPr>
          <p:txBody>
            <a:bodyPr wrap="square" lIns="0" tIns="0" rIns="0" bIns="0" rtlCol="0"/>
            <a:lstStyle/>
            <a:p>
              <a:endParaRPr/>
            </a:p>
          </p:txBody>
        </p:sp>
        <p:sp>
          <p:nvSpPr>
            <p:cNvPr id="2719" name="object 2722">
              <a:extLst>
                <a:ext uri="{FF2B5EF4-FFF2-40B4-BE49-F238E27FC236}">
                  <a16:creationId xmlns:a16="http://schemas.microsoft.com/office/drawing/2014/main" id="{23F1AD0E-C871-CA1E-D3D9-FDEDC8838874}"/>
                </a:ext>
              </a:extLst>
            </p:cNvPr>
            <p:cNvSpPr/>
            <p:nvPr/>
          </p:nvSpPr>
          <p:spPr>
            <a:xfrm>
              <a:off x="6158814" y="2052624"/>
              <a:ext cx="248920" cy="9525"/>
            </a:xfrm>
            <a:custGeom>
              <a:avLst/>
              <a:gdLst/>
              <a:ahLst/>
              <a:cxnLst/>
              <a:rect l="l" t="t" r="r" b="b"/>
              <a:pathLst>
                <a:path w="248920" h="9525">
                  <a:moveTo>
                    <a:pt x="863" y="5778"/>
                  </a:moveTo>
                  <a:lnTo>
                    <a:pt x="0" y="5778"/>
                  </a:lnTo>
                  <a:lnTo>
                    <a:pt x="0" y="6642"/>
                  </a:lnTo>
                  <a:lnTo>
                    <a:pt x="279" y="7797"/>
                  </a:lnTo>
                  <a:lnTo>
                    <a:pt x="571" y="8953"/>
                  </a:lnTo>
                  <a:lnTo>
                    <a:pt x="571" y="6642"/>
                  </a:lnTo>
                  <a:lnTo>
                    <a:pt x="863" y="5778"/>
                  </a:lnTo>
                  <a:close/>
                </a:path>
                <a:path w="248920" h="9525">
                  <a:moveTo>
                    <a:pt x="248386" y="0"/>
                  </a:moveTo>
                  <a:lnTo>
                    <a:pt x="247510" y="0"/>
                  </a:lnTo>
                  <a:lnTo>
                    <a:pt x="247510" y="9525"/>
                  </a:lnTo>
                  <a:lnTo>
                    <a:pt x="248386" y="9525"/>
                  </a:lnTo>
                  <a:lnTo>
                    <a:pt x="248386" y="0"/>
                  </a:lnTo>
                  <a:close/>
                </a:path>
              </a:pathLst>
            </a:custGeom>
            <a:solidFill>
              <a:srgbClr val="999C9D"/>
            </a:solidFill>
          </p:spPr>
          <p:txBody>
            <a:bodyPr wrap="square" lIns="0" tIns="0" rIns="0" bIns="0" rtlCol="0"/>
            <a:lstStyle/>
            <a:p>
              <a:endParaRPr/>
            </a:p>
          </p:txBody>
        </p:sp>
        <p:sp>
          <p:nvSpPr>
            <p:cNvPr id="2720" name="object 2723">
              <a:extLst>
                <a:ext uri="{FF2B5EF4-FFF2-40B4-BE49-F238E27FC236}">
                  <a16:creationId xmlns:a16="http://schemas.microsoft.com/office/drawing/2014/main" id="{C031EDAD-69F5-6E66-9700-30634B5FA00A}"/>
                </a:ext>
              </a:extLst>
            </p:cNvPr>
            <p:cNvSpPr/>
            <p:nvPr/>
          </p:nvSpPr>
          <p:spPr>
            <a:xfrm>
              <a:off x="6363861" y="2051461"/>
              <a:ext cx="1270" cy="9525"/>
            </a:xfrm>
            <a:custGeom>
              <a:avLst/>
              <a:gdLst/>
              <a:ahLst/>
              <a:cxnLst/>
              <a:rect l="l" t="t" r="r" b="b"/>
              <a:pathLst>
                <a:path w="1270" h="9525">
                  <a:moveTo>
                    <a:pt x="876" y="0"/>
                  </a:moveTo>
                  <a:lnTo>
                    <a:pt x="0" y="0"/>
                  </a:lnTo>
                  <a:lnTo>
                    <a:pt x="0" y="6934"/>
                  </a:lnTo>
                  <a:lnTo>
                    <a:pt x="304" y="8089"/>
                  </a:lnTo>
                  <a:lnTo>
                    <a:pt x="584" y="9245"/>
                  </a:lnTo>
                  <a:lnTo>
                    <a:pt x="584" y="2895"/>
                  </a:lnTo>
                  <a:lnTo>
                    <a:pt x="876" y="0"/>
                  </a:lnTo>
                  <a:close/>
                </a:path>
              </a:pathLst>
            </a:custGeom>
            <a:solidFill>
              <a:srgbClr val="CCC5C5"/>
            </a:solidFill>
          </p:spPr>
          <p:txBody>
            <a:bodyPr wrap="square" lIns="0" tIns="0" rIns="0" bIns="0" rtlCol="0"/>
            <a:lstStyle/>
            <a:p>
              <a:endParaRPr/>
            </a:p>
          </p:txBody>
        </p:sp>
        <p:sp>
          <p:nvSpPr>
            <p:cNvPr id="2721" name="object 2724">
              <a:extLst>
                <a:ext uri="{FF2B5EF4-FFF2-40B4-BE49-F238E27FC236}">
                  <a16:creationId xmlns:a16="http://schemas.microsoft.com/office/drawing/2014/main" id="{AB62CDF7-46C8-B0C0-1D1A-130EBEA5546A}"/>
                </a:ext>
              </a:extLst>
            </p:cNvPr>
            <p:cNvSpPr/>
            <p:nvPr/>
          </p:nvSpPr>
          <p:spPr>
            <a:xfrm>
              <a:off x="6210797" y="2054353"/>
              <a:ext cx="1270" cy="5080"/>
            </a:xfrm>
            <a:custGeom>
              <a:avLst/>
              <a:gdLst/>
              <a:ahLst/>
              <a:cxnLst/>
              <a:rect l="l" t="t" r="r" b="b"/>
              <a:pathLst>
                <a:path w="1270" h="5080">
                  <a:moveTo>
                    <a:pt x="863" y="0"/>
                  </a:moveTo>
                  <a:lnTo>
                    <a:pt x="0" y="0"/>
                  </a:lnTo>
                  <a:lnTo>
                    <a:pt x="292" y="1447"/>
                  </a:lnTo>
                  <a:lnTo>
                    <a:pt x="584" y="3175"/>
                  </a:lnTo>
                  <a:lnTo>
                    <a:pt x="863" y="4914"/>
                  </a:lnTo>
                  <a:lnTo>
                    <a:pt x="863" y="0"/>
                  </a:lnTo>
                  <a:close/>
                </a:path>
              </a:pathLst>
            </a:custGeom>
            <a:solidFill>
              <a:srgbClr val="AE9FA0"/>
            </a:solidFill>
          </p:spPr>
          <p:txBody>
            <a:bodyPr wrap="square" lIns="0" tIns="0" rIns="0" bIns="0" rtlCol="0"/>
            <a:lstStyle/>
            <a:p>
              <a:endParaRPr/>
            </a:p>
          </p:txBody>
        </p:sp>
        <p:sp>
          <p:nvSpPr>
            <p:cNvPr id="2722" name="object 2725">
              <a:extLst>
                <a:ext uri="{FF2B5EF4-FFF2-40B4-BE49-F238E27FC236}">
                  <a16:creationId xmlns:a16="http://schemas.microsoft.com/office/drawing/2014/main" id="{89C6F6EF-F38F-6022-1790-649609A94855}"/>
                </a:ext>
              </a:extLst>
            </p:cNvPr>
            <p:cNvSpPr/>
            <p:nvPr/>
          </p:nvSpPr>
          <p:spPr>
            <a:xfrm>
              <a:off x="6158810" y="2051461"/>
              <a:ext cx="1270" cy="6985"/>
            </a:xfrm>
            <a:custGeom>
              <a:avLst/>
              <a:gdLst/>
              <a:ahLst/>
              <a:cxnLst/>
              <a:rect l="l" t="t" r="r" b="b"/>
              <a:pathLst>
                <a:path w="1270" h="6985">
                  <a:moveTo>
                    <a:pt x="863" y="0"/>
                  </a:moveTo>
                  <a:lnTo>
                    <a:pt x="0" y="0"/>
                  </a:lnTo>
                  <a:lnTo>
                    <a:pt x="0" y="6934"/>
                  </a:lnTo>
                  <a:lnTo>
                    <a:pt x="863" y="6934"/>
                  </a:lnTo>
                  <a:lnTo>
                    <a:pt x="863" y="0"/>
                  </a:lnTo>
                  <a:close/>
                </a:path>
              </a:pathLst>
            </a:custGeom>
            <a:solidFill>
              <a:srgbClr val="898C8D"/>
            </a:solidFill>
          </p:spPr>
          <p:txBody>
            <a:bodyPr wrap="square" lIns="0" tIns="0" rIns="0" bIns="0" rtlCol="0"/>
            <a:lstStyle/>
            <a:p>
              <a:endParaRPr/>
            </a:p>
          </p:txBody>
        </p:sp>
        <p:sp>
          <p:nvSpPr>
            <p:cNvPr id="2723" name="object 2726">
              <a:extLst>
                <a:ext uri="{FF2B5EF4-FFF2-40B4-BE49-F238E27FC236}">
                  <a16:creationId xmlns:a16="http://schemas.microsoft.com/office/drawing/2014/main" id="{C3F02D05-1AB8-5C2C-7004-682D8C213ECA}"/>
                </a:ext>
              </a:extLst>
            </p:cNvPr>
            <p:cNvSpPr/>
            <p:nvPr/>
          </p:nvSpPr>
          <p:spPr>
            <a:xfrm>
              <a:off x="6257010" y="2053487"/>
              <a:ext cx="1270" cy="5080"/>
            </a:xfrm>
            <a:custGeom>
              <a:avLst/>
              <a:gdLst/>
              <a:ahLst/>
              <a:cxnLst/>
              <a:rect l="l" t="t" r="r" b="b"/>
              <a:pathLst>
                <a:path w="1270" h="5080">
                  <a:moveTo>
                    <a:pt x="863" y="0"/>
                  </a:moveTo>
                  <a:lnTo>
                    <a:pt x="0" y="0"/>
                  </a:lnTo>
                  <a:lnTo>
                    <a:pt x="0" y="4914"/>
                  </a:lnTo>
                  <a:lnTo>
                    <a:pt x="863" y="4914"/>
                  </a:lnTo>
                  <a:lnTo>
                    <a:pt x="863" y="0"/>
                  </a:lnTo>
                  <a:close/>
                </a:path>
              </a:pathLst>
            </a:custGeom>
            <a:solidFill>
              <a:srgbClr val="CB8F83"/>
            </a:solidFill>
          </p:spPr>
          <p:txBody>
            <a:bodyPr wrap="square" lIns="0" tIns="0" rIns="0" bIns="0" rtlCol="0"/>
            <a:lstStyle/>
            <a:p>
              <a:endParaRPr/>
            </a:p>
          </p:txBody>
        </p:sp>
        <p:sp>
          <p:nvSpPr>
            <p:cNvPr id="2724" name="object 2727">
              <a:extLst>
                <a:ext uri="{FF2B5EF4-FFF2-40B4-BE49-F238E27FC236}">
                  <a16:creationId xmlns:a16="http://schemas.microsoft.com/office/drawing/2014/main" id="{F39470BA-B3CE-A9D9-3B29-2298DCFD6567}"/>
                </a:ext>
              </a:extLst>
            </p:cNvPr>
            <p:cNvSpPr/>
            <p:nvPr/>
          </p:nvSpPr>
          <p:spPr>
            <a:xfrm>
              <a:off x="6363004" y="2051469"/>
              <a:ext cx="1270" cy="6350"/>
            </a:xfrm>
            <a:custGeom>
              <a:avLst/>
              <a:gdLst/>
              <a:ahLst/>
              <a:cxnLst/>
              <a:rect l="l" t="t" r="r" b="b"/>
              <a:pathLst>
                <a:path w="1270" h="6350">
                  <a:moveTo>
                    <a:pt x="863" y="0"/>
                  </a:moveTo>
                  <a:lnTo>
                    <a:pt x="0" y="0"/>
                  </a:lnTo>
                  <a:lnTo>
                    <a:pt x="0" y="5778"/>
                  </a:lnTo>
                  <a:lnTo>
                    <a:pt x="863" y="5778"/>
                  </a:lnTo>
                  <a:lnTo>
                    <a:pt x="863" y="0"/>
                  </a:lnTo>
                  <a:close/>
                </a:path>
              </a:pathLst>
            </a:custGeom>
            <a:solidFill>
              <a:srgbClr val="B75E49"/>
            </a:solidFill>
          </p:spPr>
          <p:txBody>
            <a:bodyPr wrap="square" lIns="0" tIns="0" rIns="0" bIns="0" rtlCol="0"/>
            <a:lstStyle/>
            <a:p>
              <a:endParaRPr/>
            </a:p>
          </p:txBody>
        </p:sp>
        <p:sp>
          <p:nvSpPr>
            <p:cNvPr id="2725" name="object 2728">
              <a:extLst>
                <a:ext uri="{FF2B5EF4-FFF2-40B4-BE49-F238E27FC236}">
                  <a16:creationId xmlns:a16="http://schemas.microsoft.com/office/drawing/2014/main" id="{7E5FF522-1D23-8FC1-6FC0-A462853F4599}"/>
                </a:ext>
              </a:extLst>
            </p:cNvPr>
            <p:cNvSpPr/>
            <p:nvPr/>
          </p:nvSpPr>
          <p:spPr>
            <a:xfrm>
              <a:off x="6157940" y="2050020"/>
              <a:ext cx="1270" cy="5715"/>
            </a:xfrm>
            <a:custGeom>
              <a:avLst/>
              <a:gdLst/>
              <a:ahLst/>
              <a:cxnLst/>
              <a:rect l="l" t="t" r="r" b="b"/>
              <a:pathLst>
                <a:path w="1270" h="5714">
                  <a:moveTo>
                    <a:pt x="292" y="0"/>
                  </a:moveTo>
                  <a:lnTo>
                    <a:pt x="0" y="5486"/>
                  </a:lnTo>
                  <a:lnTo>
                    <a:pt x="863" y="5486"/>
                  </a:lnTo>
                  <a:lnTo>
                    <a:pt x="863" y="1447"/>
                  </a:lnTo>
                  <a:lnTo>
                    <a:pt x="584" y="863"/>
                  </a:lnTo>
                  <a:lnTo>
                    <a:pt x="292" y="292"/>
                  </a:lnTo>
                  <a:lnTo>
                    <a:pt x="292" y="0"/>
                  </a:lnTo>
                  <a:close/>
                </a:path>
              </a:pathLst>
            </a:custGeom>
            <a:solidFill>
              <a:srgbClr val="C4C5C5"/>
            </a:solidFill>
          </p:spPr>
          <p:txBody>
            <a:bodyPr wrap="square" lIns="0" tIns="0" rIns="0" bIns="0" rtlCol="0"/>
            <a:lstStyle/>
            <a:p>
              <a:endParaRPr/>
            </a:p>
          </p:txBody>
        </p:sp>
        <p:sp>
          <p:nvSpPr>
            <p:cNvPr id="2726" name="object 2729">
              <a:extLst>
                <a:ext uri="{FF2B5EF4-FFF2-40B4-BE49-F238E27FC236}">
                  <a16:creationId xmlns:a16="http://schemas.microsoft.com/office/drawing/2014/main" id="{E5513FB4-1078-274A-8431-2B24D1E8D493}"/>
                </a:ext>
              </a:extLst>
            </p:cNvPr>
            <p:cNvSpPr/>
            <p:nvPr/>
          </p:nvSpPr>
          <p:spPr>
            <a:xfrm>
              <a:off x="6297447" y="2051469"/>
              <a:ext cx="1270" cy="4445"/>
            </a:xfrm>
            <a:custGeom>
              <a:avLst/>
              <a:gdLst/>
              <a:ahLst/>
              <a:cxnLst/>
              <a:rect l="l" t="t" r="r" b="b"/>
              <a:pathLst>
                <a:path w="1270" h="4444">
                  <a:moveTo>
                    <a:pt x="876" y="0"/>
                  </a:moveTo>
                  <a:lnTo>
                    <a:pt x="0" y="0"/>
                  </a:lnTo>
                  <a:lnTo>
                    <a:pt x="0" y="4038"/>
                  </a:lnTo>
                  <a:lnTo>
                    <a:pt x="876" y="4038"/>
                  </a:lnTo>
                  <a:lnTo>
                    <a:pt x="876" y="0"/>
                  </a:lnTo>
                  <a:close/>
                </a:path>
              </a:pathLst>
            </a:custGeom>
            <a:solidFill>
              <a:srgbClr val="C56853"/>
            </a:solidFill>
          </p:spPr>
          <p:txBody>
            <a:bodyPr wrap="square" lIns="0" tIns="0" rIns="0" bIns="0" rtlCol="0"/>
            <a:lstStyle/>
            <a:p>
              <a:endParaRPr/>
            </a:p>
          </p:txBody>
        </p:sp>
        <p:sp>
          <p:nvSpPr>
            <p:cNvPr id="2727" name="object 2730">
              <a:extLst>
                <a:ext uri="{FF2B5EF4-FFF2-40B4-BE49-F238E27FC236}">
                  <a16:creationId xmlns:a16="http://schemas.microsoft.com/office/drawing/2014/main" id="{6126CB2F-0EC6-CD59-6B9A-AA59B4D75AC9}"/>
                </a:ext>
              </a:extLst>
            </p:cNvPr>
            <p:cNvSpPr/>
            <p:nvPr/>
          </p:nvSpPr>
          <p:spPr>
            <a:xfrm>
              <a:off x="6505966" y="2052041"/>
              <a:ext cx="1270" cy="3810"/>
            </a:xfrm>
            <a:custGeom>
              <a:avLst/>
              <a:gdLst/>
              <a:ahLst/>
              <a:cxnLst/>
              <a:rect l="l" t="t" r="r" b="b"/>
              <a:pathLst>
                <a:path w="1270" h="3810">
                  <a:moveTo>
                    <a:pt x="0" y="0"/>
                  </a:moveTo>
                  <a:lnTo>
                    <a:pt x="0" y="3467"/>
                  </a:lnTo>
                  <a:lnTo>
                    <a:pt x="863" y="3467"/>
                  </a:lnTo>
                  <a:lnTo>
                    <a:pt x="279" y="1155"/>
                  </a:lnTo>
                  <a:lnTo>
                    <a:pt x="0" y="0"/>
                  </a:lnTo>
                  <a:close/>
                </a:path>
              </a:pathLst>
            </a:custGeom>
            <a:solidFill>
              <a:srgbClr val="707476"/>
            </a:solidFill>
          </p:spPr>
          <p:txBody>
            <a:bodyPr wrap="square" lIns="0" tIns="0" rIns="0" bIns="0" rtlCol="0"/>
            <a:lstStyle/>
            <a:p>
              <a:endParaRPr/>
            </a:p>
          </p:txBody>
        </p:sp>
        <p:sp>
          <p:nvSpPr>
            <p:cNvPr id="2728" name="object 2731">
              <a:extLst>
                <a:ext uri="{FF2B5EF4-FFF2-40B4-BE49-F238E27FC236}">
                  <a16:creationId xmlns:a16="http://schemas.microsoft.com/office/drawing/2014/main" id="{7E9E5769-C1D8-6EC7-1DF1-78FF1FE5ADC6}"/>
                </a:ext>
              </a:extLst>
            </p:cNvPr>
            <p:cNvSpPr/>
            <p:nvPr/>
          </p:nvSpPr>
          <p:spPr>
            <a:xfrm>
              <a:off x="6210797" y="2048574"/>
              <a:ext cx="1270" cy="6350"/>
            </a:xfrm>
            <a:custGeom>
              <a:avLst/>
              <a:gdLst/>
              <a:ahLst/>
              <a:cxnLst/>
              <a:rect l="l" t="t" r="r" b="b"/>
              <a:pathLst>
                <a:path w="1270" h="6350">
                  <a:moveTo>
                    <a:pt x="0" y="0"/>
                  </a:moveTo>
                  <a:lnTo>
                    <a:pt x="0" y="5778"/>
                  </a:lnTo>
                  <a:lnTo>
                    <a:pt x="863" y="5778"/>
                  </a:lnTo>
                  <a:lnTo>
                    <a:pt x="584" y="3759"/>
                  </a:lnTo>
                  <a:lnTo>
                    <a:pt x="292" y="1739"/>
                  </a:lnTo>
                  <a:lnTo>
                    <a:pt x="0" y="0"/>
                  </a:lnTo>
                  <a:close/>
                </a:path>
              </a:pathLst>
            </a:custGeom>
            <a:solidFill>
              <a:srgbClr val="9A9D95"/>
            </a:solidFill>
          </p:spPr>
          <p:txBody>
            <a:bodyPr wrap="square" lIns="0" tIns="0" rIns="0" bIns="0" rtlCol="0"/>
            <a:lstStyle/>
            <a:p>
              <a:endParaRPr/>
            </a:p>
          </p:txBody>
        </p:sp>
        <p:sp>
          <p:nvSpPr>
            <p:cNvPr id="2729" name="object 2732">
              <a:extLst>
                <a:ext uri="{FF2B5EF4-FFF2-40B4-BE49-F238E27FC236}">
                  <a16:creationId xmlns:a16="http://schemas.microsoft.com/office/drawing/2014/main" id="{29221DB0-D654-BA0C-2241-F968EFEBBCE5}"/>
                </a:ext>
              </a:extLst>
            </p:cNvPr>
            <p:cNvSpPr/>
            <p:nvPr/>
          </p:nvSpPr>
          <p:spPr>
            <a:xfrm>
              <a:off x="6406321" y="2042510"/>
              <a:ext cx="1270" cy="10160"/>
            </a:xfrm>
            <a:custGeom>
              <a:avLst/>
              <a:gdLst/>
              <a:ahLst/>
              <a:cxnLst/>
              <a:rect l="l" t="t" r="r" b="b"/>
              <a:pathLst>
                <a:path w="1270" h="10160">
                  <a:moveTo>
                    <a:pt x="292" y="0"/>
                  </a:moveTo>
                  <a:lnTo>
                    <a:pt x="0" y="3175"/>
                  </a:lnTo>
                  <a:lnTo>
                    <a:pt x="0" y="10109"/>
                  </a:lnTo>
                  <a:lnTo>
                    <a:pt x="876" y="10109"/>
                  </a:lnTo>
                  <a:lnTo>
                    <a:pt x="292" y="3175"/>
                  </a:lnTo>
                  <a:lnTo>
                    <a:pt x="292" y="0"/>
                  </a:lnTo>
                  <a:close/>
                </a:path>
              </a:pathLst>
            </a:custGeom>
            <a:solidFill>
              <a:srgbClr val="A1A4A5"/>
            </a:solidFill>
          </p:spPr>
          <p:txBody>
            <a:bodyPr wrap="square" lIns="0" tIns="0" rIns="0" bIns="0" rtlCol="0"/>
            <a:lstStyle/>
            <a:p>
              <a:endParaRPr/>
            </a:p>
          </p:txBody>
        </p:sp>
        <p:sp>
          <p:nvSpPr>
            <p:cNvPr id="2730" name="object 2733">
              <a:extLst>
                <a:ext uri="{FF2B5EF4-FFF2-40B4-BE49-F238E27FC236}">
                  <a16:creationId xmlns:a16="http://schemas.microsoft.com/office/drawing/2014/main" id="{35DE7695-BEE1-9806-2F3C-641EF96BF3B1}"/>
                </a:ext>
              </a:extLst>
            </p:cNvPr>
            <p:cNvSpPr/>
            <p:nvPr/>
          </p:nvSpPr>
          <p:spPr>
            <a:xfrm>
              <a:off x="6212815" y="2047711"/>
              <a:ext cx="1270" cy="4445"/>
            </a:xfrm>
            <a:custGeom>
              <a:avLst/>
              <a:gdLst/>
              <a:ahLst/>
              <a:cxnLst/>
              <a:rect l="l" t="t" r="r" b="b"/>
              <a:pathLst>
                <a:path w="1270" h="4444">
                  <a:moveTo>
                    <a:pt x="863" y="0"/>
                  </a:moveTo>
                  <a:lnTo>
                    <a:pt x="0" y="0"/>
                  </a:lnTo>
                  <a:lnTo>
                    <a:pt x="292" y="4330"/>
                  </a:lnTo>
                  <a:lnTo>
                    <a:pt x="292" y="2882"/>
                  </a:lnTo>
                  <a:lnTo>
                    <a:pt x="863" y="0"/>
                  </a:lnTo>
                  <a:close/>
                </a:path>
              </a:pathLst>
            </a:custGeom>
            <a:solidFill>
              <a:srgbClr val="B7654F"/>
            </a:solidFill>
          </p:spPr>
          <p:txBody>
            <a:bodyPr wrap="square" lIns="0" tIns="0" rIns="0" bIns="0" rtlCol="0"/>
            <a:lstStyle/>
            <a:p>
              <a:endParaRPr/>
            </a:p>
          </p:txBody>
        </p:sp>
        <p:sp>
          <p:nvSpPr>
            <p:cNvPr id="2731" name="object 2734">
              <a:extLst>
                <a:ext uri="{FF2B5EF4-FFF2-40B4-BE49-F238E27FC236}">
                  <a16:creationId xmlns:a16="http://schemas.microsoft.com/office/drawing/2014/main" id="{9EF81111-0B87-7DB3-6691-9834B3EAE1F1}"/>
                </a:ext>
              </a:extLst>
            </p:cNvPr>
            <p:cNvSpPr/>
            <p:nvPr/>
          </p:nvSpPr>
          <p:spPr>
            <a:xfrm>
              <a:off x="6158238" y="2044822"/>
              <a:ext cx="1905" cy="6985"/>
            </a:xfrm>
            <a:custGeom>
              <a:avLst/>
              <a:gdLst/>
              <a:ahLst/>
              <a:cxnLst/>
              <a:rect l="l" t="t" r="r" b="b"/>
              <a:pathLst>
                <a:path w="1904" h="6985">
                  <a:moveTo>
                    <a:pt x="571" y="0"/>
                  </a:moveTo>
                  <a:lnTo>
                    <a:pt x="571" y="863"/>
                  </a:lnTo>
                  <a:lnTo>
                    <a:pt x="0" y="3175"/>
                  </a:lnTo>
                  <a:lnTo>
                    <a:pt x="0" y="5486"/>
                  </a:lnTo>
                  <a:lnTo>
                    <a:pt x="279" y="6070"/>
                  </a:lnTo>
                  <a:lnTo>
                    <a:pt x="571" y="6642"/>
                  </a:lnTo>
                  <a:lnTo>
                    <a:pt x="1435" y="6642"/>
                  </a:lnTo>
                  <a:lnTo>
                    <a:pt x="863" y="2019"/>
                  </a:lnTo>
                  <a:lnTo>
                    <a:pt x="571" y="0"/>
                  </a:lnTo>
                  <a:close/>
                </a:path>
              </a:pathLst>
            </a:custGeom>
            <a:solidFill>
              <a:srgbClr val="818485"/>
            </a:solidFill>
          </p:spPr>
          <p:txBody>
            <a:bodyPr wrap="square" lIns="0" tIns="0" rIns="0" bIns="0" rtlCol="0"/>
            <a:lstStyle/>
            <a:p>
              <a:endParaRPr/>
            </a:p>
          </p:txBody>
        </p:sp>
        <p:sp>
          <p:nvSpPr>
            <p:cNvPr id="2732" name="object 2735">
              <a:extLst>
                <a:ext uri="{FF2B5EF4-FFF2-40B4-BE49-F238E27FC236}">
                  <a16:creationId xmlns:a16="http://schemas.microsoft.com/office/drawing/2014/main" id="{7EE29DC5-3252-27E0-FCC0-CBEC4E655A64}"/>
                </a:ext>
              </a:extLst>
            </p:cNvPr>
            <p:cNvSpPr/>
            <p:nvPr/>
          </p:nvSpPr>
          <p:spPr>
            <a:xfrm>
              <a:off x="6363004" y="2044827"/>
              <a:ext cx="1270" cy="6985"/>
            </a:xfrm>
            <a:custGeom>
              <a:avLst/>
              <a:gdLst/>
              <a:ahLst/>
              <a:cxnLst/>
              <a:rect l="l" t="t" r="r" b="b"/>
              <a:pathLst>
                <a:path w="1270" h="6985">
                  <a:moveTo>
                    <a:pt x="863" y="0"/>
                  </a:moveTo>
                  <a:lnTo>
                    <a:pt x="0" y="0"/>
                  </a:lnTo>
                  <a:lnTo>
                    <a:pt x="0" y="6642"/>
                  </a:lnTo>
                  <a:lnTo>
                    <a:pt x="863" y="6642"/>
                  </a:lnTo>
                  <a:lnTo>
                    <a:pt x="863" y="0"/>
                  </a:lnTo>
                  <a:close/>
                </a:path>
              </a:pathLst>
            </a:custGeom>
            <a:solidFill>
              <a:srgbClr val="A64E3C"/>
            </a:solidFill>
          </p:spPr>
          <p:txBody>
            <a:bodyPr wrap="square" lIns="0" tIns="0" rIns="0" bIns="0" rtlCol="0"/>
            <a:lstStyle/>
            <a:p>
              <a:endParaRPr/>
            </a:p>
          </p:txBody>
        </p:sp>
        <p:sp>
          <p:nvSpPr>
            <p:cNvPr id="2733" name="object 2736">
              <a:extLst>
                <a:ext uri="{FF2B5EF4-FFF2-40B4-BE49-F238E27FC236}">
                  <a16:creationId xmlns:a16="http://schemas.microsoft.com/office/drawing/2014/main" id="{2CCEE147-7BBA-58BB-C475-C3B3D2BD03C7}"/>
                </a:ext>
              </a:extLst>
            </p:cNvPr>
            <p:cNvSpPr/>
            <p:nvPr/>
          </p:nvSpPr>
          <p:spPr>
            <a:xfrm>
              <a:off x="6363867" y="2043958"/>
              <a:ext cx="1270" cy="7620"/>
            </a:xfrm>
            <a:custGeom>
              <a:avLst/>
              <a:gdLst/>
              <a:ahLst/>
              <a:cxnLst/>
              <a:rect l="l" t="t" r="r" b="b"/>
              <a:pathLst>
                <a:path w="1270" h="7619">
                  <a:moveTo>
                    <a:pt x="876" y="0"/>
                  </a:moveTo>
                  <a:lnTo>
                    <a:pt x="0" y="0"/>
                  </a:lnTo>
                  <a:lnTo>
                    <a:pt x="0" y="7505"/>
                  </a:lnTo>
                  <a:lnTo>
                    <a:pt x="876" y="7505"/>
                  </a:lnTo>
                  <a:lnTo>
                    <a:pt x="876" y="0"/>
                  </a:lnTo>
                  <a:close/>
                </a:path>
              </a:pathLst>
            </a:custGeom>
            <a:solidFill>
              <a:srgbClr val="E2BEB2"/>
            </a:solidFill>
          </p:spPr>
          <p:txBody>
            <a:bodyPr wrap="square" lIns="0" tIns="0" rIns="0" bIns="0" rtlCol="0"/>
            <a:lstStyle/>
            <a:p>
              <a:endParaRPr/>
            </a:p>
          </p:txBody>
        </p:sp>
        <p:sp>
          <p:nvSpPr>
            <p:cNvPr id="2734" name="object 2737">
              <a:extLst>
                <a:ext uri="{FF2B5EF4-FFF2-40B4-BE49-F238E27FC236}">
                  <a16:creationId xmlns:a16="http://schemas.microsoft.com/office/drawing/2014/main" id="{94C16D2C-D92F-F415-E2B1-66F1FE553363}"/>
                </a:ext>
              </a:extLst>
            </p:cNvPr>
            <p:cNvSpPr/>
            <p:nvPr/>
          </p:nvSpPr>
          <p:spPr>
            <a:xfrm>
              <a:off x="6157940" y="2045688"/>
              <a:ext cx="1270" cy="3810"/>
            </a:xfrm>
            <a:custGeom>
              <a:avLst/>
              <a:gdLst/>
              <a:ahLst/>
              <a:cxnLst/>
              <a:rect l="l" t="t" r="r" b="b"/>
              <a:pathLst>
                <a:path w="1270" h="3810">
                  <a:moveTo>
                    <a:pt x="863" y="0"/>
                  </a:moveTo>
                  <a:lnTo>
                    <a:pt x="0" y="0"/>
                  </a:lnTo>
                  <a:lnTo>
                    <a:pt x="0" y="2311"/>
                  </a:lnTo>
                  <a:lnTo>
                    <a:pt x="292" y="3467"/>
                  </a:lnTo>
                  <a:lnTo>
                    <a:pt x="292" y="2311"/>
                  </a:lnTo>
                  <a:lnTo>
                    <a:pt x="584" y="1155"/>
                  </a:lnTo>
                  <a:lnTo>
                    <a:pt x="863" y="0"/>
                  </a:lnTo>
                  <a:close/>
                </a:path>
              </a:pathLst>
            </a:custGeom>
            <a:solidFill>
              <a:srgbClr val="A9ACAC"/>
            </a:solidFill>
          </p:spPr>
          <p:txBody>
            <a:bodyPr wrap="square" lIns="0" tIns="0" rIns="0" bIns="0" rtlCol="0"/>
            <a:lstStyle/>
            <a:p>
              <a:endParaRPr/>
            </a:p>
          </p:txBody>
        </p:sp>
        <p:sp>
          <p:nvSpPr>
            <p:cNvPr id="2735" name="object 2738">
              <a:extLst>
                <a:ext uri="{FF2B5EF4-FFF2-40B4-BE49-F238E27FC236}">
                  <a16:creationId xmlns:a16="http://schemas.microsoft.com/office/drawing/2014/main" id="{479B00F3-D30D-66FA-9F6E-CFB97228D52D}"/>
                </a:ext>
              </a:extLst>
            </p:cNvPr>
            <p:cNvSpPr/>
            <p:nvPr/>
          </p:nvSpPr>
          <p:spPr>
            <a:xfrm>
              <a:off x="6210150" y="2021716"/>
              <a:ext cx="1905" cy="27305"/>
            </a:xfrm>
            <a:custGeom>
              <a:avLst/>
              <a:gdLst/>
              <a:ahLst/>
              <a:cxnLst/>
              <a:rect l="l" t="t" r="r" b="b"/>
              <a:pathLst>
                <a:path w="1904" h="27305">
                  <a:moveTo>
                    <a:pt x="1511" y="0"/>
                  </a:moveTo>
                  <a:lnTo>
                    <a:pt x="647" y="0"/>
                  </a:lnTo>
                  <a:lnTo>
                    <a:pt x="161" y="15528"/>
                  </a:lnTo>
                  <a:lnTo>
                    <a:pt x="0" y="23502"/>
                  </a:lnTo>
                  <a:lnTo>
                    <a:pt x="161" y="26440"/>
                  </a:lnTo>
                  <a:lnTo>
                    <a:pt x="647" y="26860"/>
                  </a:lnTo>
                  <a:lnTo>
                    <a:pt x="647" y="18199"/>
                  </a:lnTo>
                  <a:lnTo>
                    <a:pt x="1511" y="4914"/>
                  </a:lnTo>
                  <a:lnTo>
                    <a:pt x="1511" y="0"/>
                  </a:lnTo>
                  <a:close/>
                </a:path>
              </a:pathLst>
            </a:custGeom>
            <a:solidFill>
              <a:srgbClr val="AE9FA0"/>
            </a:solidFill>
          </p:spPr>
          <p:txBody>
            <a:bodyPr wrap="square" lIns="0" tIns="0" rIns="0" bIns="0" rtlCol="0"/>
            <a:lstStyle/>
            <a:p>
              <a:endParaRPr/>
            </a:p>
          </p:txBody>
        </p:sp>
        <p:sp>
          <p:nvSpPr>
            <p:cNvPr id="2736" name="object 2739">
              <a:extLst>
                <a:ext uri="{FF2B5EF4-FFF2-40B4-BE49-F238E27FC236}">
                  <a16:creationId xmlns:a16="http://schemas.microsoft.com/office/drawing/2014/main" id="{CE5CCCA6-91B5-9B6F-0DC4-03EA298719E2}"/>
                </a:ext>
              </a:extLst>
            </p:cNvPr>
            <p:cNvSpPr/>
            <p:nvPr/>
          </p:nvSpPr>
          <p:spPr>
            <a:xfrm>
              <a:off x="6230722" y="1992839"/>
              <a:ext cx="15240" cy="55244"/>
            </a:xfrm>
            <a:custGeom>
              <a:avLst/>
              <a:gdLst/>
              <a:ahLst/>
              <a:cxnLst/>
              <a:rect l="l" t="t" r="r" b="b"/>
              <a:pathLst>
                <a:path w="15239" h="55244">
                  <a:moveTo>
                    <a:pt x="5207" y="0"/>
                  </a:moveTo>
                  <a:lnTo>
                    <a:pt x="2311" y="279"/>
                  </a:lnTo>
                  <a:lnTo>
                    <a:pt x="0" y="1727"/>
                  </a:lnTo>
                  <a:lnTo>
                    <a:pt x="131" y="10109"/>
                  </a:lnTo>
                  <a:lnTo>
                    <a:pt x="256" y="15303"/>
                  </a:lnTo>
                  <a:lnTo>
                    <a:pt x="2312" y="28949"/>
                  </a:lnTo>
                  <a:lnTo>
                    <a:pt x="5934" y="42589"/>
                  </a:lnTo>
                  <a:lnTo>
                    <a:pt x="10693" y="54876"/>
                  </a:lnTo>
                  <a:lnTo>
                    <a:pt x="14672" y="49384"/>
                  </a:lnTo>
                  <a:lnTo>
                    <a:pt x="13506" y="36933"/>
                  </a:lnTo>
                  <a:lnTo>
                    <a:pt x="10282" y="23560"/>
                  </a:lnTo>
                  <a:lnTo>
                    <a:pt x="8089" y="15303"/>
                  </a:lnTo>
                  <a:lnTo>
                    <a:pt x="6934" y="10109"/>
                  </a:lnTo>
                  <a:lnTo>
                    <a:pt x="6070" y="4902"/>
                  </a:lnTo>
                  <a:lnTo>
                    <a:pt x="5207" y="0"/>
                  </a:lnTo>
                  <a:close/>
                </a:path>
              </a:pathLst>
            </a:custGeom>
            <a:solidFill>
              <a:srgbClr val="C56853"/>
            </a:solidFill>
          </p:spPr>
          <p:txBody>
            <a:bodyPr wrap="square" lIns="0" tIns="0" rIns="0" bIns="0" rtlCol="0"/>
            <a:lstStyle/>
            <a:p>
              <a:endParaRPr/>
            </a:p>
          </p:txBody>
        </p:sp>
        <p:sp>
          <p:nvSpPr>
            <p:cNvPr id="2737" name="object 2740">
              <a:extLst>
                <a:ext uri="{FF2B5EF4-FFF2-40B4-BE49-F238E27FC236}">
                  <a16:creationId xmlns:a16="http://schemas.microsoft.com/office/drawing/2014/main" id="{EEDD5013-8363-EED4-0467-6D20E82C12AE}"/>
                </a:ext>
              </a:extLst>
            </p:cNvPr>
            <p:cNvSpPr/>
            <p:nvPr/>
          </p:nvSpPr>
          <p:spPr>
            <a:xfrm>
              <a:off x="6231881" y="2043960"/>
              <a:ext cx="1905" cy="3175"/>
            </a:xfrm>
            <a:custGeom>
              <a:avLst/>
              <a:gdLst/>
              <a:ahLst/>
              <a:cxnLst/>
              <a:rect l="l" t="t" r="r" b="b"/>
              <a:pathLst>
                <a:path w="1904" h="3175">
                  <a:moveTo>
                    <a:pt x="0" y="2882"/>
                  </a:moveTo>
                  <a:lnTo>
                    <a:pt x="0" y="0"/>
                  </a:lnTo>
                  <a:lnTo>
                    <a:pt x="1155" y="0"/>
                  </a:lnTo>
                  <a:lnTo>
                    <a:pt x="1727" y="2019"/>
                  </a:lnTo>
                  <a:lnTo>
                    <a:pt x="0" y="2882"/>
                  </a:lnTo>
                  <a:close/>
                </a:path>
              </a:pathLst>
            </a:custGeom>
            <a:solidFill>
              <a:srgbClr val="8B3731"/>
            </a:solidFill>
          </p:spPr>
          <p:txBody>
            <a:bodyPr wrap="square" lIns="0" tIns="0" rIns="0" bIns="0" rtlCol="0"/>
            <a:lstStyle/>
            <a:p>
              <a:endParaRPr/>
            </a:p>
          </p:txBody>
        </p:sp>
        <p:sp>
          <p:nvSpPr>
            <p:cNvPr id="2738" name="object 2741">
              <a:extLst>
                <a:ext uri="{FF2B5EF4-FFF2-40B4-BE49-F238E27FC236}">
                  <a16:creationId xmlns:a16="http://schemas.microsoft.com/office/drawing/2014/main" id="{D1197FAE-4228-C5FC-B704-939EEA15E4E9}"/>
                </a:ext>
              </a:extLst>
            </p:cNvPr>
            <p:cNvSpPr/>
            <p:nvPr/>
          </p:nvSpPr>
          <p:spPr>
            <a:xfrm>
              <a:off x="6157944" y="2041065"/>
              <a:ext cx="1270" cy="5080"/>
            </a:xfrm>
            <a:custGeom>
              <a:avLst/>
              <a:gdLst/>
              <a:ahLst/>
              <a:cxnLst/>
              <a:rect l="l" t="t" r="r" b="b"/>
              <a:pathLst>
                <a:path w="1270" h="5080">
                  <a:moveTo>
                    <a:pt x="863" y="0"/>
                  </a:moveTo>
                  <a:lnTo>
                    <a:pt x="0" y="0"/>
                  </a:lnTo>
                  <a:lnTo>
                    <a:pt x="0" y="4622"/>
                  </a:lnTo>
                  <a:lnTo>
                    <a:pt x="863" y="4622"/>
                  </a:lnTo>
                  <a:lnTo>
                    <a:pt x="863" y="0"/>
                  </a:lnTo>
                  <a:close/>
                </a:path>
              </a:pathLst>
            </a:custGeom>
            <a:solidFill>
              <a:srgbClr val="A1A4A5"/>
            </a:solidFill>
          </p:spPr>
          <p:txBody>
            <a:bodyPr wrap="square" lIns="0" tIns="0" rIns="0" bIns="0" rtlCol="0"/>
            <a:lstStyle/>
            <a:p>
              <a:endParaRPr/>
            </a:p>
          </p:txBody>
        </p:sp>
        <p:sp>
          <p:nvSpPr>
            <p:cNvPr id="2739" name="object 2742">
              <a:extLst>
                <a:ext uri="{FF2B5EF4-FFF2-40B4-BE49-F238E27FC236}">
                  <a16:creationId xmlns:a16="http://schemas.microsoft.com/office/drawing/2014/main" id="{53D9F081-DC94-0306-F679-284A4C4829BE}"/>
                </a:ext>
              </a:extLst>
            </p:cNvPr>
            <p:cNvSpPr/>
            <p:nvPr/>
          </p:nvSpPr>
          <p:spPr>
            <a:xfrm>
              <a:off x="6363000" y="2041939"/>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B7654F"/>
            </a:solidFill>
          </p:spPr>
          <p:txBody>
            <a:bodyPr wrap="square" lIns="0" tIns="0" rIns="0" bIns="0" rtlCol="0"/>
            <a:lstStyle/>
            <a:p>
              <a:endParaRPr/>
            </a:p>
          </p:txBody>
        </p:sp>
        <p:sp>
          <p:nvSpPr>
            <p:cNvPr id="2740" name="object 2743">
              <a:extLst>
                <a:ext uri="{FF2B5EF4-FFF2-40B4-BE49-F238E27FC236}">
                  <a16:creationId xmlns:a16="http://schemas.microsoft.com/office/drawing/2014/main" id="{5F8DB745-0A8B-13C7-5AE3-F9E501BB1D82}"/>
                </a:ext>
              </a:extLst>
            </p:cNvPr>
            <p:cNvSpPr/>
            <p:nvPr/>
          </p:nvSpPr>
          <p:spPr>
            <a:xfrm>
              <a:off x="6363867" y="2039039"/>
              <a:ext cx="1270" cy="5080"/>
            </a:xfrm>
            <a:custGeom>
              <a:avLst/>
              <a:gdLst/>
              <a:ahLst/>
              <a:cxnLst/>
              <a:rect l="l" t="t" r="r" b="b"/>
              <a:pathLst>
                <a:path w="1270" h="5080">
                  <a:moveTo>
                    <a:pt x="0" y="0"/>
                  </a:moveTo>
                  <a:lnTo>
                    <a:pt x="0" y="4914"/>
                  </a:lnTo>
                  <a:lnTo>
                    <a:pt x="876" y="4914"/>
                  </a:lnTo>
                  <a:lnTo>
                    <a:pt x="292" y="1447"/>
                  </a:lnTo>
                  <a:lnTo>
                    <a:pt x="0" y="0"/>
                  </a:lnTo>
                  <a:close/>
                </a:path>
              </a:pathLst>
            </a:custGeom>
            <a:solidFill>
              <a:srgbClr val="CCC5C5"/>
            </a:solidFill>
          </p:spPr>
          <p:txBody>
            <a:bodyPr wrap="square" lIns="0" tIns="0" rIns="0" bIns="0" rtlCol="0"/>
            <a:lstStyle/>
            <a:p>
              <a:endParaRPr/>
            </a:p>
          </p:txBody>
        </p:sp>
        <p:sp>
          <p:nvSpPr>
            <p:cNvPr id="2741" name="object 2744">
              <a:extLst>
                <a:ext uri="{FF2B5EF4-FFF2-40B4-BE49-F238E27FC236}">
                  <a16:creationId xmlns:a16="http://schemas.microsoft.com/office/drawing/2014/main" id="{784CE73A-C253-5BEC-DE4E-37B7B1DB5E0D}"/>
                </a:ext>
              </a:extLst>
            </p:cNvPr>
            <p:cNvSpPr/>
            <p:nvPr/>
          </p:nvSpPr>
          <p:spPr>
            <a:xfrm>
              <a:off x="6156788" y="2038179"/>
              <a:ext cx="1270" cy="5080"/>
            </a:xfrm>
            <a:custGeom>
              <a:avLst/>
              <a:gdLst/>
              <a:ahLst/>
              <a:cxnLst/>
              <a:rect l="l" t="t" r="r" b="b"/>
              <a:pathLst>
                <a:path w="1270" h="5080">
                  <a:moveTo>
                    <a:pt x="1155" y="0"/>
                  </a:moveTo>
                  <a:lnTo>
                    <a:pt x="0" y="0"/>
                  </a:lnTo>
                  <a:lnTo>
                    <a:pt x="584" y="2882"/>
                  </a:lnTo>
                  <a:lnTo>
                    <a:pt x="1155" y="4622"/>
                  </a:lnTo>
                  <a:lnTo>
                    <a:pt x="1155" y="0"/>
                  </a:lnTo>
                  <a:close/>
                </a:path>
              </a:pathLst>
            </a:custGeom>
            <a:solidFill>
              <a:srgbClr val="C4C5C5"/>
            </a:solidFill>
          </p:spPr>
          <p:txBody>
            <a:bodyPr wrap="square" lIns="0" tIns="0" rIns="0" bIns="0" rtlCol="0"/>
            <a:lstStyle/>
            <a:p>
              <a:endParaRPr/>
            </a:p>
          </p:txBody>
        </p:sp>
        <p:sp>
          <p:nvSpPr>
            <p:cNvPr id="2742" name="object 2745">
              <a:extLst>
                <a:ext uri="{FF2B5EF4-FFF2-40B4-BE49-F238E27FC236}">
                  <a16:creationId xmlns:a16="http://schemas.microsoft.com/office/drawing/2014/main" id="{61E111D0-3C76-378F-6C64-683BA3CEFBD2}"/>
                </a:ext>
              </a:extLst>
            </p:cNvPr>
            <p:cNvSpPr/>
            <p:nvPr/>
          </p:nvSpPr>
          <p:spPr>
            <a:xfrm>
              <a:off x="6363000" y="2038466"/>
              <a:ext cx="1270" cy="3810"/>
            </a:xfrm>
            <a:custGeom>
              <a:avLst/>
              <a:gdLst/>
              <a:ahLst/>
              <a:cxnLst/>
              <a:rect l="l" t="t" r="r" b="b"/>
              <a:pathLst>
                <a:path w="1270" h="3810">
                  <a:moveTo>
                    <a:pt x="292" y="0"/>
                  </a:moveTo>
                  <a:lnTo>
                    <a:pt x="0" y="1155"/>
                  </a:lnTo>
                  <a:lnTo>
                    <a:pt x="0" y="3467"/>
                  </a:lnTo>
                  <a:lnTo>
                    <a:pt x="863" y="3467"/>
                  </a:lnTo>
                  <a:lnTo>
                    <a:pt x="863" y="584"/>
                  </a:lnTo>
                  <a:lnTo>
                    <a:pt x="292" y="0"/>
                  </a:lnTo>
                  <a:close/>
                </a:path>
              </a:pathLst>
            </a:custGeom>
            <a:solidFill>
              <a:srgbClr val="C77662"/>
            </a:solidFill>
          </p:spPr>
          <p:txBody>
            <a:bodyPr wrap="square" lIns="0" tIns="0" rIns="0" bIns="0" rtlCol="0"/>
            <a:lstStyle/>
            <a:p>
              <a:endParaRPr/>
            </a:p>
          </p:txBody>
        </p:sp>
        <p:sp>
          <p:nvSpPr>
            <p:cNvPr id="2743" name="object 2746">
              <a:extLst>
                <a:ext uri="{FF2B5EF4-FFF2-40B4-BE49-F238E27FC236}">
                  <a16:creationId xmlns:a16="http://schemas.microsoft.com/office/drawing/2014/main" id="{759E8A12-C3BD-E290-FC35-D7920B398208}"/>
                </a:ext>
              </a:extLst>
            </p:cNvPr>
            <p:cNvSpPr/>
            <p:nvPr/>
          </p:nvSpPr>
          <p:spPr>
            <a:xfrm>
              <a:off x="6157950" y="2038185"/>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919495"/>
            </a:solidFill>
          </p:spPr>
          <p:txBody>
            <a:bodyPr wrap="square" lIns="0" tIns="0" rIns="0" bIns="0" rtlCol="0"/>
            <a:lstStyle/>
            <a:p>
              <a:endParaRPr/>
            </a:p>
          </p:txBody>
        </p:sp>
        <p:sp>
          <p:nvSpPr>
            <p:cNvPr id="2744" name="object 2747">
              <a:extLst>
                <a:ext uri="{FF2B5EF4-FFF2-40B4-BE49-F238E27FC236}">
                  <a16:creationId xmlns:a16="http://schemas.microsoft.com/office/drawing/2014/main" id="{5A650C4D-AD72-4058-6BBC-AEBE80882AD4}"/>
                </a:ext>
              </a:extLst>
            </p:cNvPr>
            <p:cNvSpPr/>
            <p:nvPr/>
          </p:nvSpPr>
          <p:spPr>
            <a:xfrm>
              <a:off x="6210797" y="2026628"/>
              <a:ext cx="2540" cy="13335"/>
            </a:xfrm>
            <a:custGeom>
              <a:avLst/>
              <a:gdLst/>
              <a:ahLst/>
              <a:cxnLst/>
              <a:rect l="l" t="t" r="r" b="b"/>
              <a:pathLst>
                <a:path w="2539" h="13335">
                  <a:moveTo>
                    <a:pt x="2311" y="0"/>
                  </a:moveTo>
                  <a:lnTo>
                    <a:pt x="863" y="0"/>
                  </a:lnTo>
                  <a:lnTo>
                    <a:pt x="0" y="13284"/>
                  </a:lnTo>
                  <a:lnTo>
                    <a:pt x="584" y="9245"/>
                  </a:lnTo>
                  <a:lnTo>
                    <a:pt x="1447" y="5194"/>
                  </a:lnTo>
                  <a:lnTo>
                    <a:pt x="2311" y="1447"/>
                  </a:lnTo>
                  <a:lnTo>
                    <a:pt x="2311" y="0"/>
                  </a:lnTo>
                  <a:close/>
                </a:path>
              </a:pathLst>
            </a:custGeom>
            <a:solidFill>
              <a:srgbClr val="9A9D95"/>
            </a:solidFill>
          </p:spPr>
          <p:txBody>
            <a:bodyPr wrap="square" lIns="0" tIns="0" rIns="0" bIns="0" rtlCol="0"/>
            <a:lstStyle/>
            <a:p>
              <a:endParaRPr/>
            </a:p>
          </p:txBody>
        </p:sp>
        <p:sp>
          <p:nvSpPr>
            <p:cNvPr id="2745" name="object 2748">
              <a:extLst>
                <a:ext uri="{FF2B5EF4-FFF2-40B4-BE49-F238E27FC236}">
                  <a16:creationId xmlns:a16="http://schemas.microsoft.com/office/drawing/2014/main" id="{123BE545-AB5B-7049-EA8C-927061F3D83D}"/>
                </a:ext>
              </a:extLst>
            </p:cNvPr>
            <p:cNvSpPr/>
            <p:nvPr/>
          </p:nvSpPr>
          <p:spPr>
            <a:xfrm>
              <a:off x="6156788" y="2033849"/>
              <a:ext cx="1270" cy="4445"/>
            </a:xfrm>
            <a:custGeom>
              <a:avLst/>
              <a:gdLst/>
              <a:ahLst/>
              <a:cxnLst/>
              <a:rect l="l" t="t" r="r" b="b"/>
              <a:pathLst>
                <a:path w="1270" h="4444">
                  <a:moveTo>
                    <a:pt x="584" y="0"/>
                  </a:moveTo>
                  <a:lnTo>
                    <a:pt x="0" y="2882"/>
                  </a:lnTo>
                  <a:lnTo>
                    <a:pt x="0" y="4330"/>
                  </a:lnTo>
                  <a:lnTo>
                    <a:pt x="1155" y="4330"/>
                  </a:lnTo>
                  <a:lnTo>
                    <a:pt x="863" y="2882"/>
                  </a:lnTo>
                  <a:lnTo>
                    <a:pt x="584" y="1447"/>
                  </a:lnTo>
                  <a:lnTo>
                    <a:pt x="584" y="0"/>
                  </a:lnTo>
                  <a:close/>
                </a:path>
              </a:pathLst>
            </a:custGeom>
            <a:solidFill>
              <a:srgbClr val="B0B3B3"/>
            </a:solidFill>
          </p:spPr>
          <p:txBody>
            <a:bodyPr wrap="square" lIns="0" tIns="0" rIns="0" bIns="0" rtlCol="0"/>
            <a:lstStyle/>
            <a:p>
              <a:endParaRPr/>
            </a:p>
          </p:txBody>
        </p:sp>
        <p:sp>
          <p:nvSpPr>
            <p:cNvPr id="2746" name="object 2749">
              <a:extLst>
                <a:ext uri="{FF2B5EF4-FFF2-40B4-BE49-F238E27FC236}">
                  <a16:creationId xmlns:a16="http://schemas.microsoft.com/office/drawing/2014/main" id="{44DDDE44-78F6-61D9-82D3-8B7B75E28D6A}"/>
                </a:ext>
              </a:extLst>
            </p:cNvPr>
            <p:cNvSpPr/>
            <p:nvPr/>
          </p:nvSpPr>
          <p:spPr>
            <a:xfrm>
              <a:off x="6157372" y="2031829"/>
              <a:ext cx="1905" cy="6350"/>
            </a:xfrm>
            <a:custGeom>
              <a:avLst/>
              <a:gdLst/>
              <a:ahLst/>
              <a:cxnLst/>
              <a:rect l="l" t="t" r="r" b="b"/>
              <a:pathLst>
                <a:path w="1904" h="6350">
                  <a:moveTo>
                    <a:pt x="571" y="0"/>
                  </a:moveTo>
                  <a:lnTo>
                    <a:pt x="279" y="279"/>
                  </a:lnTo>
                  <a:lnTo>
                    <a:pt x="0" y="571"/>
                  </a:lnTo>
                  <a:lnTo>
                    <a:pt x="0" y="3467"/>
                  </a:lnTo>
                  <a:lnTo>
                    <a:pt x="571" y="6350"/>
                  </a:lnTo>
                  <a:lnTo>
                    <a:pt x="1435" y="6350"/>
                  </a:lnTo>
                  <a:lnTo>
                    <a:pt x="1155" y="4038"/>
                  </a:lnTo>
                  <a:lnTo>
                    <a:pt x="571" y="0"/>
                  </a:lnTo>
                  <a:close/>
                </a:path>
              </a:pathLst>
            </a:custGeom>
            <a:solidFill>
              <a:srgbClr val="898C8D"/>
            </a:solidFill>
          </p:spPr>
          <p:txBody>
            <a:bodyPr wrap="square" lIns="0" tIns="0" rIns="0" bIns="0" rtlCol="0"/>
            <a:lstStyle/>
            <a:p>
              <a:endParaRPr/>
            </a:p>
          </p:txBody>
        </p:sp>
        <p:sp>
          <p:nvSpPr>
            <p:cNvPr id="2747" name="object 2750">
              <a:extLst>
                <a:ext uri="{FF2B5EF4-FFF2-40B4-BE49-F238E27FC236}">
                  <a16:creationId xmlns:a16="http://schemas.microsoft.com/office/drawing/2014/main" id="{BE9AEA12-A37F-3906-793C-1420AF14FE4C}"/>
                </a:ext>
              </a:extLst>
            </p:cNvPr>
            <p:cNvSpPr/>
            <p:nvPr/>
          </p:nvSpPr>
          <p:spPr>
            <a:xfrm>
              <a:off x="6405166" y="2034136"/>
              <a:ext cx="1270" cy="3175"/>
            </a:xfrm>
            <a:custGeom>
              <a:avLst/>
              <a:gdLst/>
              <a:ahLst/>
              <a:cxnLst/>
              <a:rect l="l" t="t" r="r" b="b"/>
              <a:pathLst>
                <a:path w="1270" h="3175">
                  <a:moveTo>
                    <a:pt x="1155" y="0"/>
                  </a:moveTo>
                  <a:lnTo>
                    <a:pt x="0" y="0"/>
                  </a:lnTo>
                  <a:lnTo>
                    <a:pt x="584" y="1727"/>
                  </a:lnTo>
                  <a:lnTo>
                    <a:pt x="1155" y="2882"/>
                  </a:lnTo>
                  <a:lnTo>
                    <a:pt x="1155" y="0"/>
                  </a:lnTo>
                  <a:close/>
                </a:path>
              </a:pathLst>
            </a:custGeom>
            <a:solidFill>
              <a:srgbClr val="919495"/>
            </a:solidFill>
          </p:spPr>
          <p:txBody>
            <a:bodyPr wrap="square" lIns="0" tIns="0" rIns="0" bIns="0" rtlCol="0"/>
            <a:lstStyle/>
            <a:p>
              <a:endParaRPr/>
            </a:p>
          </p:txBody>
        </p:sp>
        <p:sp>
          <p:nvSpPr>
            <p:cNvPr id="2748" name="object 2751">
              <a:extLst>
                <a:ext uri="{FF2B5EF4-FFF2-40B4-BE49-F238E27FC236}">
                  <a16:creationId xmlns:a16="http://schemas.microsoft.com/office/drawing/2014/main" id="{0CB8819C-4E54-8802-7E9C-A3ADD6E22F24}"/>
                </a:ext>
              </a:extLst>
            </p:cNvPr>
            <p:cNvSpPr/>
            <p:nvPr/>
          </p:nvSpPr>
          <p:spPr>
            <a:xfrm>
              <a:off x="6362998" y="2029800"/>
              <a:ext cx="635" cy="6350"/>
            </a:xfrm>
            <a:custGeom>
              <a:avLst/>
              <a:gdLst/>
              <a:ahLst/>
              <a:cxnLst/>
              <a:rect l="l" t="t" r="r" b="b"/>
              <a:pathLst>
                <a:path w="635" h="6350">
                  <a:moveTo>
                    <a:pt x="292" y="0"/>
                  </a:moveTo>
                  <a:lnTo>
                    <a:pt x="0" y="863"/>
                  </a:lnTo>
                  <a:lnTo>
                    <a:pt x="0" y="4622"/>
                  </a:lnTo>
                  <a:lnTo>
                    <a:pt x="292" y="5778"/>
                  </a:lnTo>
                  <a:lnTo>
                    <a:pt x="292" y="0"/>
                  </a:lnTo>
                  <a:close/>
                </a:path>
              </a:pathLst>
            </a:custGeom>
            <a:solidFill>
              <a:srgbClr val="E3AA99"/>
            </a:solidFill>
          </p:spPr>
          <p:txBody>
            <a:bodyPr wrap="square" lIns="0" tIns="0" rIns="0" bIns="0" rtlCol="0"/>
            <a:lstStyle/>
            <a:p>
              <a:endParaRPr/>
            </a:p>
          </p:txBody>
        </p:sp>
        <p:sp>
          <p:nvSpPr>
            <p:cNvPr id="2749" name="object 2752">
              <a:extLst>
                <a:ext uri="{FF2B5EF4-FFF2-40B4-BE49-F238E27FC236}">
                  <a16:creationId xmlns:a16="http://schemas.microsoft.com/office/drawing/2014/main" id="{575BFE29-785C-9694-B28B-CDD09043338C}"/>
                </a:ext>
              </a:extLst>
            </p:cNvPr>
            <p:cNvSpPr/>
            <p:nvPr/>
          </p:nvSpPr>
          <p:spPr>
            <a:xfrm>
              <a:off x="6239682" y="1999476"/>
              <a:ext cx="9525" cy="36195"/>
            </a:xfrm>
            <a:custGeom>
              <a:avLst/>
              <a:gdLst/>
              <a:ahLst/>
              <a:cxnLst/>
              <a:rect l="l" t="t" r="r" b="b"/>
              <a:pathLst>
                <a:path w="9525" h="36194">
                  <a:moveTo>
                    <a:pt x="3746" y="0"/>
                  </a:moveTo>
                  <a:lnTo>
                    <a:pt x="2882" y="292"/>
                  </a:lnTo>
                  <a:lnTo>
                    <a:pt x="2019" y="863"/>
                  </a:lnTo>
                  <a:lnTo>
                    <a:pt x="1435" y="1447"/>
                  </a:lnTo>
                  <a:lnTo>
                    <a:pt x="1435" y="3175"/>
                  </a:lnTo>
                  <a:lnTo>
                    <a:pt x="1727" y="4914"/>
                  </a:lnTo>
                  <a:lnTo>
                    <a:pt x="2019" y="6934"/>
                  </a:lnTo>
                  <a:lnTo>
                    <a:pt x="1155" y="6934"/>
                  </a:lnTo>
                  <a:lnTo>
                    <a:pt x="0" y="7505"/>
                  </a:lnTo>
                  <a:lnTo>
                    <a:pt x="1435" y="9817"/>
                  </a:lnTo>
                  <a:lnTo>
                    <a:pt x="6642" y="31775"/>
                  </a:lnTo>
                  <a:lnTo>
                    <a:pt x="8661" y="31775"/>
                  </a:lnTo>
                  <a:lnTo>
                    <a:pt x="8661" y="35814"/>
                  </a:lnTo>
                  <a:lnTo>
                    <a:pt x="9525" y="35814"/>
                  </a:lnTo>
                  <a:lnTo>
                    <a:pt x="8953" y="29743"/>
                  </a:lnTo>
                  <a:lnTo>
                    <a:pt x="7797" y="28016"/>
                  </a:lnTo>
                  <a:lnTo>
                    <a:pt x="9525" y="28016"/>
                  </a:lnTo>
                  <a:lnTo>
                    <a:pt x="9525" y="27152"/>
                  </a:lnTo>
                  <a:lnTo>
                    <a:pt x="7797" y="26289"/>
                  </a:lnTo>
                  <a:lnTo>
                    <a:pt x="8077" y="15595"/>
                  </a:lnTo>
                  <a:lnTo>
                    <a:pt x="6642" y="9817"/>
                  </a:lnTo>
                  <a:lnTo>
                    <a:pt x="4902" y="8953"/>
                  </a:lnTo>
                  <a:lnTo>
                    <a:pt x="4330" y="5778"/>
                  </a:lnTo>
                  <a:lnTo>
                    <a:pt x="3746" y="0"/>
                  </a:lnTo>
                  <a:close/>
                </a:path>
              </a:pathLst>
            </a:custGeom>
            <a:solidFill>
              <a:srgbClr val="A7473A"/>
            </a:solidFill>
          </p:spPr>
          <p:txBody>
            <a:bodyPr wrap="square" lIns="0" tIns="0" rIns="0" bIns="0" rtlCol="0"/>
            <a:lstStyle/>
            <a:p>
              <a:endParaRPr/>
            </a:p>
          </p:txBody>
        </p:sp>
        <p:sp>
          <p:nvSpPr>
            <p:cNvPr id="2750" name="object 2753">
              <a:extLst>
                <a:ext uri="{FF2B5EF4-FFF2-40B4-BE49-F238E27FC236}">
                  <a16:creationId xmlns:a16="http://schemas.microsoft.com/office/drawing/2014/main" id="{2897754D-98FC-5489-2D5A-54C3E38A03E7}"/>
                </a:ext>
              </a:extLst>
            </p:cNvPr>
            <p:cNvSpPr/>
            <p:nvPr/>
          </p:nvSpPr>
          <p:spPr>
            <a:xfrm>
              <a:off x="6400548" y="2031824"/>
              <a:ext cx="3175" cy="2540"/>
            </a:xfrm>
            <a:custGeom>
              <a:avLst/>
              <a:gdLst/>
              <a:ahLst/>
              <a:cxnLst/>
              <a:rect l="l" t="t" r="r" b="b"/>
              <a:pathLst>
                <a:path w="3175" h="2539">
                  <a:moveTo>
                    <a:pt x="571" y="0"/>
                  </a:moveTo>
                  <a:lnTo>
                    <a:pt x="292" y="584"/>
                  </a:lnTo>
                  <a:lnTo>
                    <a:pt x="0" y="1447"/>
                  </a:lnTo>
                  <a:lnTo>
                    <a:pt x="0" y="2311"/>
                  </a:lnTo>
                  <a:lnTo>
                    <a:pt x="2895" y="2311"/>
                  </a:lnTo>
                  <a:lnTo>
                    <a:pt x="2311" y="584"/>
                  </a:lnTo>
                  <a:lnTo>
                    <a:pt x="571" y="0"/>
                  </a:lnTo>
                  <a:close/>
                </a:path>
              </a:pathLst>
            </a:custGeom>
            <a:solidFill>
              <a:srgbClr val="707476"/>
            </a:solidFill>
          </p:spPr>
          <p:txBody>
            <a:bodyPr wrap="square" lIns="0" tIns="0" rIns="0" bIns="0" rtlCol="0"/>
            <a:lstStyle/>
            <a:p>
              <a:endParaRPr/>
            </a:p>
          </p:txBody>
        </p:sp>
        <p:sp>
          <p:nvSpPr>
            <p:cNvPr id="2751" name="object 2754">
              <a:extLst>
                <a:ext uri="{FF2B5EF4-FFF2-40B4-BE49-F238E27FC236}">
                  <a16:creationId xmlns:a16="http://schemas.microsoft.com/office/drawing/2014/main" id="{6F887F94-F2DF-E213-E43F-F1ABE47C4F52}"/>
                </a:ext>
              </a:extLst>
            </p:cNvPr>
            <p:cNvSpPr/>
            <p:nvPr/>
          </p:nvSpPr>
          <p:spPr>
            <a:xfrm>
              <a:off x="6405168" y="2029510"/>
              <a:ext cx="1270" cy="5080"/>
            </a:xfrm>
            <a:custGeom>
              <a:avLst/>
              <a:gdLst/>
              <a:ahLst/>
              <a:cxnLst/>
              <a:rect l="l" t="t" r="r" b="b"/>
              <a:pathLst>
                <a:path w="1270" h="5080">
                  <a:moveTo>
                    <a:pt x="1155" y="0"/>
                  </a:moveTo>
                  <a:lnTo>
                    <a:pt x="0" y="0"/>
                  </a:lnTo>
                  <a:lnTo>
                    <a:pt x="0" y="4622"/>
                  </a:lnTo>
                  <a:lnTo>
                    <a:pt x="1155" y="4622"/>
                  </a:lnTo>
                  <a:lnTo>
                    <a:pt x="1155" y="0"/>
                  </a:lnTo>
                  <a:close/>
                </a:path>
              </a:pathLst>
            </a:custGeom>
            <a:solidFill>
              <a:srgbClr val="999C9D"/>
            </a:solidFill>
          </p:spPr>
          <p:txBody>
            <a:bodyPr wrap="square" lIns="0" tIns="0" rIns="0" bIns="0" rtlCol="0"/>
            <a:lstStyle/>
            <a:p>
              <a:endParaRPr/>
            </a:p>
          </p:txBody>
        </p:sp>
        <p:sp>
          <p:nvSpPr>
            <p:cNvPr id="2752" name="object 2755">
              <a:extLst>
                <a:ext uri="{FF2B5EF4-FFF2-40B4-BE49-F238E27FC236}">
                  <a16:creationId xmlns:a16="http://schemas.microsoft.com/office/drawing/2014/main" id="{6BC7E8AB-B5D9-C1CE-2BFB-E91DF64BC88D}"/>
                </a:ext>
              </a:extLst>
            </p:cNvPr>
            <p:cNvSpPr/>
            <p:nvPr/>
          </p:nvSpPr>
          <p:spPr>
            <a:xfrm>
              <a:off x="6156782" y="2028362"/>
              <a:ext cx="1270" cy="4445"/>
            </a:xfrm>
            <a:custGeom>
              <a:avLst/>
              <a:gdLst/>
              <a:ahLst/>
              <a:cxnLst/>
              <a:rect l="l" t="t" r="r" b="b"/>
              <a:pathLst>
                <a:path w="1270" h="4444">
                  <a:moveTo>
                    <a:pt x="1155" y="0"/>
                  </a:moveTo>
                  <a:lnTo>
                    <a:pt x="0" y="0"/>
                  </a:lnTo>
                  <a:lnTo>
                    <a:pt x="0" y="4038"/>
                  </a:lnTo>
                  <a:lnTo>
                    <a:pt x="292" y="4038"/>
                  </a:lnTo>
                  <a:lnTo>
                    <a:pt x="584" y="4330"/>
                  </a:lnTo>
                  <a:lnTo>
                    <a:pt x="584" y="4038"/>
                  </a:lnTo>
                  <a:lnTo>
                    <a:pt x="1155" y="3467"/>
                  </a:lnTo>
                  <a:lnTo>
                    <a:pt x="1155" y="0"/>
                  </a:lnTo>
                  <a:close/>
                </a:path>
              </a:pathLst>
            </a:custGeom>
            <a:solidFill>
              <a:srgbClr val="919495"/>
            </a:solidFill>
          </p:spPr>
          <p:txBody>
            <a:bodyPr wrap="square" lIns="0" tIns="0" rIns="0" bIns="0" rtlCol="0"/>
            <a:lstStyle/>
            <a:p>
              <a:endParaRPr/>
            </a:p>
          </p:txBody>
        </p:sp>
        <p:sp>
          <p:nvSpPr>
            <p:cNvPr id="2753" name="object 2756">
              <a:extLst>
                <a:ext uri="{FF2B5EF4-FFF2-40B4-BE49-F238E27FC236}">
                  <a16:creationId xmlns:a16="http://schemas.microsoft.com/office/drawing/2014/main" id="{EA88F3D2-D26A-035C-E6CC-2EBE6A28BE9A}"/>
                </a:ext>
              </a:extLst>
            </p:cNvPr>
            <p:cNvSpPr/>
            <p:nvPr/>
          </p:nvSpPr>
          <p:spPr>
            <a:xfrm>
              <a:off x="6156500" y="2026916"/>
              <a:ext cx="635" cy="5715"/>
            </a:xfrm>
            <a:custGeom>
              <a:avLst/>
              <a:gdLst/>
              <a:ahLst/>
              <a:cxnLst/>
              <a:rect l="l" t="t" r="r" b="b"/>
              <a:pathLst>
                <a:path w="635" h="5714">
                  <a:moveTo>
                    <a:pt x="0" y="0"/>
                  </a:moveTo>
                  <a:lnTo>
                    <a:pt x="0" y="3467"/>
                  </a:lnTo>
                  <a:lnTo>
                    <a:pt x="292" y="5486"/>
                  </a:lnTo>
                  <a:lnTo>
                    <a:pt x="292" y="1447"/>
                  </a:lnTo>
                  <a:lnTo>
                    <a:pt x="0" y="863"/>
                  </a:lnTo>
                  <a:lnTo>
                    <a:pt x="0" y="0"/>
                  </a:lnTo>
                  <a:close/>
                </a:path>
              </a:pathLst>
            </a:custGeom>
            <a:solidFill>
              <a:srgbClr val="C4C5C5"/>
            </a:solidFill>
          </p:spPr>
          <p:txBody>
            <a:bodyPr wrap="square" lIns="0" tIns="0" rIns="0" bIns="0" rtlCol="0"/>
            <a:lstStyle/>
            <a:p>
              <a:endParaRPr/>
            </a:p>
          </p:txBody>
        </p:sp>
        <p:sp>
          <p:nvSpPr>
            <p:cNvPr id="2754" name="object 2757">
              <a:extLst>
                <a:ext uri="{FF2B5EF4-FFF2-40B4-BE49-F238E27FC236}">
                  <a16:creationId xmlns:a16="http://schemas.microsoft.com/office/drawing/2014/main" id="{DF0817F8-8CC4-A5AB-8F52-75D1925C4A7A}"/>
                </a:ext>
              </a:extLst>
            </p:cNvPr>
            <p:cNvSpPr/>
            <p:nvPr/>
          </p:nvSpPr>
          <p:spPr>
            <a:xfrm>
              <a:off x="6274337" y="2018829"/>
              <a:ext cx="3175" cy="13970"/>
            </a:xfrm>
            <a:custGeom>
              <a:avLst/>
              <a:gdLst/>
              <a:ahLst/>
              <a:cxnLst/>
              <a:rect l="l" t="t" r="r" b="b"/>
              <a:pathLst>
                <a:path w="3175" h="13969">
                  <a:moveTo>
                    <a:pt x="0" y="0"/>
                  </a:moveTo>
                  <a:lnTo>
                    <a:pt x="863" y="4330"/>
                  </a:lnTo>
                  <a:lnTo>
                    <a:pt x="1727" y="8953"/>
                  </a:lnTo>
                  <a:lnTo>
                    <a:pt x="2882" y="13576"/>
                  </a:lnTo>
                  <a:lnTo>
                    <a:pt x="1447" y="2019"/>
                  </a:lnTo>
                  <a:lnTo>
                    <a:pt x="0" y="0"/>
                  </a:lnTo>
                  <a:close/>
                </a:path>
              </a:pathLst>
            </a:custGeom>
            <a:solidFill>
              <a:srgbClr val="CB8F83"/>
            </a:solidFill>
          </p:spPr>
          <p:txBody>
            <a:bodyPr wrap="square" lIns="0" tIns="0" rIns="0" bIns="0" rtlCol="0"/>
            <a:lstStyle/>
            <a:p>
              <a:endParaRPr/>
            </a:p>
          </p:txBody>
        </p:sp>
        <p:sp>
          <p:nvSpPr>
            <p:cNvPr id="2755" name="object 2758">
              <a:extLst>
                <a:ext uri="{FF2B5EF4-FFF2-40B4-BE49-F238E27FC236}">
                  <a16:creationId xmlns:a16="http://schemas.microsoft.com/office/drawing/2014/main" id="{75BD2C35-A82C-7BFD-0B9C-247F2EC14B8C}"/>
                </a:ext>
              </a:extLst>
            </p:cNvPr>
            <p:cNvSpPr/>
            <p:nvPr/>
          </p:nvSpPr>
          <p:spPr>
            <a:xfrm>
              <a:off x="6361845" y="2026626"/>
              <a:ext cx="1905" cy="6350"/>
            </a:xfrm>
            <a:custGeom>
              <a:avLst/>
              <a:gdLst/>
              <a:ahLst/>
              <a:cxnLst/>
              <a:rect l="l" t="t" r="r" b="b"/>
              <a:pathLst>
                <a:path w="1904" h="6350">
                  <a:moveTo>
                    <a:pt x="1155" y="0"/>
                  </a:moveTo>
                  <a:lnTo>
                    <a:pt x="0" y="0"/>
                  </a:lnTo>
                  <a:lnTo>
                    <a:pt x="292" y="1727"/>
                  </a:lnTo>
                  <a:lnTo>
                    <a:pt x="584" y="3759"/>
                  </a:lnTo>
                  <a:lnTo>
                    <a:pt x="1155" y="5778"/>
                  </a:lnTo>
                  <a:lnTo>
                    <a:pt x="1155" y="4038"/>
                  </a:lnTo>
                  <a:lnTo>
                    <a:pt x="1447" y="3175"/>
                  </a:lnTo>
                  <a:lnTo>
                    <a:pt x="1447" y="1447"/>
                  </a:lnTo>
                  <a:lnTo>
                    <a:pt x="1155" y="863"/>
                  </a:lnTo>
                  <a:lnTo>
                    <a:pt x="1155" y="0"/>
                  </a:lnTo>
                  <a:close/>
                </a:path>
              </a:pathLst>
            </a:custGeom>
            <a:solidFill>
              <a:srgbClr val="A7473A"/>
            </a:solidFill>
          </p:spPr>
          <p:txBody>
            <a:bodyPr wrap="square" lIns="0" tIns="0" rIns="0" bIns="0" rtlCol="0"/>
            <a:lstStyle/>
            <a:p>
              <a:endParaRPr/>
            </a:p>
          </p:txBody>
        </p:sp>
        <p:sp>
          <p:nvSpPr>
            <p:cNvPr id="2756" name="object 2759">
              <a:extLst>
                <a:ext uri="{FF2B5EF4-FFF2-40B4-BE49-F238E27FC236}">
                  <a16:creationId xmlns:a16="http://schemas.microsoft.com/office/drawing/2014/main" id="{293F334E-116D-3610-FEDD-65BCA2704CE6}"/>
                </a:ext>
              </a:extLst>
            </p:cNvPr>
            <p:cNvSpPr/>
            <p:nvPr/>
          </p:nvSpPr>
          <p:spPr>
            <a:xfrm>
              <a:off x="6324583" y="2028360"/>
              <a:ext cx="1905" cy="3175"/>
            </a:xfrm>
            <a:custGeom>
              <a:avLst/>
              <a:gdLst/>
              <a:ahLst/>
              <a:cxnLst/>
              <a:rect l="l" t="t" r="r" b="b"/>
              <a:pathLst>
                <a:path w="1904" h="3175">
                  <a:moveTo>
                    <a:pt x="1739" y="0"/>
                  </a:moveTo>
                  <a:lnTo>
                    <a:pt x="0" y="863"/>
                  </a:lnTo>
                  <a:lnTo>
                    <a:pt x="584" y="2019"/>
                  </a:lnTo>
                  <a:lnTo>
                    <a:pt x="876" y="2882"/>
                  </a:lnTo>
                  <a:lnTo>
                    <a:pt x="1739" y="2882"/>
                  </a:lnTo>
                  <a:lnTo>
                    <a:pt x="1739" y="0"/>
                  </a:lnTo>
                  <a:close/>
                </a:path>
              </a:pathLst>
            </a:custGeom>
            <a:solidFill>
              <a:srgbClr val="8B3731"/>
            </a:solidFill>
          </p:spPr>
          <p:txBody>
            <a:bodyPr wrap="square" lIns="0" tIns="0" rIns="0" bIns="0" rtlCol="0"/>
            <a:lstStyle/>
            <a:p>
              <a:endParaRPr/>
            </a:p>
          </p:txBody>
        </p:sp>
        <p:sp>
          <p:nvSpPr>
            <p:cNvPr id="2757" name="object 2760">
              <a:extLst>
                <a:ext uri="{FF2B5EF4-FFF2-40B4-BE49-F238E27FC236}">
                  <a16:creationId xmlns:a16="http://schemas.microsoft.com/office/drawing/2014/main" id="{5CB44876-AD58-8484-B9F0-7EF0DE17391F}"/>
                </a:ext>
              </a:extLst>
            </p:cNvPr>
            <p:cNvSpPr/>
            <p:nvPr/>
          </p:nvSpPr>
          <p:spPr>
            <a:xfrm>
              <a:off x="6233897" y="2000637"/>
              <a:ext cx="6350" cy="28575"/>
            </a:xfrm>
            <a:custGeom>
              <a:avLst/>
              <a:gdLst/>
              <a:ahLst/>
              <a:cxnLst/>
              <a:rect l="l" t="t" r="r" b="b"/>
              <a:pathLst>
                <a:path w="6350" h="28575">
                  <a:moveTo>
                    <a:pt x="4914" y="7505"/>
                  </a:moveTo>
                  <a:lnTo>
                    <a:pt x="2032" y="7505"/>
                  </a:lnTo>
                  <a:lnTo>
                    <a:pt x="1447" y="8661"/>
                  </a:lnTo>
                  <a:lnTo>
                    <a:pt x="876" y="11544"/>
                  </a:lnTo>
                  <a:lnTo>
                    <a:pt x="2895" y="11544"/>
                  </a:lnTo>
                  <a:lnTo>
                    <a:pt x="2311" y="17030"/>
                  </a:lnTo>
                  <a:lnTo>
                    <a:pt x="2895" y="23101"/>
                  </a:lnTo>
                  <a:lnTo>
                    <a:pt x="5486" y="28295"/>
                  </a:lnTo>
                  <a:lnTo>
                    <a:pt x="6070" y="19634"/>
                  </a:lnTo>
                  <a:lnTo>
                    <a:pt x="4330" y="8953"/>
                  </a:lnTo>
                  <a:lnTo>
                    <a:pt x="4914" y="7505"/>
                  </a:lnTo>
                  <a:close/>
                </a:path>
                <a:path w="6350" h="28575">
                  <a:moveTo>
                    <a:pt x="2895" y="0"/>
                  </a:moveTo>
                  <a:lnTo>
                    <a:pt x="1739" y="0"/>
                  </a:lnTo>
                  <a:lnTo>
                    <a:pt x="0" y="571"/>
                  </a:lnTo>
                  <a:lnTo>
                    <a:pt x="1155" y="4622"/>
                  </a:lnTo>
                  <a:lnTo>
                    <a:pt x="2032" y="6642"/>
                  </a:lnTo>
                  <a:lnTo>
                    <a:pt x="0" y="6642"/>
                  </a:lnTo>
                  <a:lnTo>
                    <a:pt x="0" y="7505"/>
                  </a:lnTo>
                  <a:lnTo>
                    <a:pt x="2895" y="7505"/>
                  </a:lnTo>
                  <a:lnTo>
                    <a:pt x="2895" y="0"/>
                  </a:lnTo>
                  <a:close/>
                </a:path>
              </a:pathLst>
            </a:custGeom>
            <a:solidFill>
              <a:srgbClr val="C77662"/>
            </a:solidFill>
          </p:spPr>
          <p:txBody>
            <a:bodyPr wrap="square" lIns="0" tIns="0" rIns="0" bIns="0" rtlCol="0"/>
            <a:lstStyle/>
            <a:p>
              <a:endParaRPr/>
            </a:p>
          </p:txBody>
        </p:sp>
        <p:sp>
          <p:nvSpPr>
            <p:cNvPr id="2758" name="object 2761">
              <a:extLst>
                <a:ext uri="{FF2B5EF4-FFF2-40B4-BE49-F238E27FC236}">
                  <a16:creationId xmlns:a16="http://schemas.microsoft.com/office/drawing/2014/main" id="{772BE36A-E055-2BCF-CA4A-649EB94448A0}"/>
                </a:ext>
              </a:extLst>
            </p:cNvPr>
            <p:cNvSpPr/>
            <p:nvPr/>
          </p:nvSpPr>
          <p:spPr>
            <a:xfrm>
              <a:off x="6405166" y="2007278"/>
              <a:ext cx="1270" cy="22860"/>
            </a:xfrm>
            <a:custGeom>
              <a:avLst/>
              <a:gdLst/>
              <a:ahLst/>
              <a:cxnLst/>
              <a:rect l="l" t="t" r="r" b="b"/>
              <a:pathLst>
                <a:path w="1270" h="22860">
                  <a:moveTo>
                    <a:pt x="1155" y="0"/>
                  </a:moveTo>
                  <a:lnTo>
                    <a:pt x="0" y="0"/>
                  </a:lnTo>
                  <a:lnTo>
                    <a:pt x="0" y="22237"/>
                  </a:lnTo>
                  <a:lnTo>
                    <a:pt x="1155" y="22237"/>
                  </a:lnTo>
                  <a:lnTo>
                    <a:pt x="1155" y="0"/>
                  </a:lnTo>
                  <a:close/>
                </a:path>
              </a:pathLst>
            </a:custGeom>
            <a:solidFill>
              <a:srgbClr val="A9ACAC"/>
            </a:solidFill>
          </p:spPr>
          <p:txBody>
            <a:bodyPr wrap="square" lIns="0" tIns="0" rIns="0" bIns="0" rtlCol="0"/>
            <a:lstStyle/>
            <a:p>
              <a:endParaRPr/>
            </a:p>
          </p:txBody>
        </p:sp>
        <p:sp>
          <p:nvSpPr>
            <p:cNvPr id="2759" name="object 2762">
              <a:extLst>
                <a:ext uri="{FF2B5EF4-FFF2-40B4-BE49-F238E27FC236}">
                  <a16:creationId xmlns:a16="http://schemas.microsoft.com/office/drawing/2014/main" id="{1DC8B619-2810-5604-3572-547F52C05B63}"/>
                </a:ext>
              </a:extLst>
            </p:cNvPr>
            <p:cNvSpPr/>
            <p:nvPr/>
          </p:nvSpPr>
          <p:spPr>
            <a:xfrm>
              <a:off x="6155924" y="1996584"/>
              <a:ext cx="2540" cy="32384"/>
            </a:xfrm>
            <a:custGeom>
              <a:avLst/>
              <a:gdLst/>
              <a:ahLst/>
              <a:cxnLst/>
              <a:rect l="l" t="t" r="r" b="b"/>
              <a:pathLst>
                <a:path w="2539" h="32385">
                  <a:moveTo>
                    <a:pt x="2019" y="0"/>
                  </a:moveTo>
                  <a:lnTo>
                    <a:pt x="863" y="0"/>
                  </a:lnTo>
                  <a:lnTo>
                    <a:pt x="0" y="8674"/>
                  </a:lnTo>
                  <a:lnTo>
                    <a:pt x="0" y="13004"/>
                  </a:lnTo>
                  <a:lnTo>
                    <a:pt x="863" y="24269"/>
                  </a:lnTo>
                  <a:lnTo>
                    <a:pt x="571" y="25996"/>
                  </a:lnTo>
                  <a:lnTo>
                    <a:pt x="571" y="31203"/>
                  </a:lnTo>
                  <a:lnTo>
                    <a:pt x="863" y="31775"/>
                  </a:lnTo>
                  <a:lnTo>
                    <a:pt x="2019" y="31775"/>
                  </a:lnTo>
                  <a:lnTo>
                    <a:pt x="2019" y="0"/>
                  </a:lnTo>
                  <a:close/>
                </a:path>
              </a:pathLst>
            </a:custGeom>
            <a:solidFill>
              <a:srgbClr val="818485"/>
            </a:solidFill>
          </p:spPr>
          <p:txBody>
            <a:bodyPr wrap="square" lIns="0" tIns="0" rIns="0" bIns="0" rtlCol="0"/>
            <a:lstStyle/>
            <a:p>
              <a:endParaRPr/>
            </a:p>
          </p:txBody>
        </p:sp>
        <p:sp>
          <p:nvSpPr>
            <p:cNvPr id="2760" name="object 2763">
              <a:extLst>
                <a:ext uri="{FF2B5EF4-FFF2-40B4-BE49-F238E27FC236}">
                  <a16:creationId xmlns:a16="http://schemas.microsoft.com/office/drawing/2014/main" id="{2C92CDA4-595B-0558-AC52-715E09F26C30}"/>
                </a:ext>
              </a:extLst>
            </p:cNvPr>
            <p:cNvSpPr/>
            <p:nvPr/>
          </p:nvSpPr>
          <p:spPr>
            <a:xfrm>
              <a:off x="6260760" y="2011037"/>
              <a:ext cx="7620" cy="17780"/>
            </a:xfrm>
            <a:custGeom>
              <a:avLst/>
              <a:gdLst/>
              <a:ahLst/>
              <a:cxnLst/>
              <a:rect l="l" t="t" r="r" b="b"/>
              <a:pathLst>
                <a:path w="7620" h="17780">
                  <a:moveTo>
                    <a:pt x="4914" y="0"/>
                  </a:moveTo>
                  <a:lnTo>
                    <a:pt x="4330" y="4038"/>
                  </a:lnTo>
                  <a:lnTo>
                    <a:pt x="3175" y="12700"/>
                  </a:lnTo>
                  <a:lnTo>
                    <a:pt x="863" y="13855"/>
                  </a:lnTo>
                  <a:lnTo>
                    <a:pt x="571" y="14719"/>
                  </a:lnTo>
                  <a:lnTo>
                    <a:pt x="0" y="17322"/>
                  </a:lnTo>
                  <a:lnTo>
                    <a:pt x="7226" y="15595"/>
                  </a:lnTo>
                  <a:lnTo>
                    <a:pt x="5194" y="6350"/>
                  </a:lnTo>
                  <a:lnTo>
                    <a:pt x="4914" y="0"/>
                  </a:lnTo>
                  <a:close/>
                </a:path>
              </a:pathLst>
            </a:custGeom>
            <a:solidFill>
              <a:srgbClr val="CB8F83"/>
            </a:solidFill>
          </p:spPr>
          <p:txBody>
            <a:bodyPr wrap="square" lIns="0" tIns="0" rIns="0" bIns="0" rtlCol="0"/>
            <a:lstStyle/>
            <a:p>
              <a:endParaRPr/>
            </a:p>
          </p:txBody>
        </p:sp>
        <p:sp>
          <p:nvSpPr>
            <p:cNvPr id="2761" name="object 2764">
              <a:extLst>
                <a:ext uri="{FF2B5EF4-FFF2-40B4-BE49-F238E27FC236}">
                  <a16:creationId xmlns:a16="http://schemas.microsoft.com/office/drawing/2014/main" id="{B3E6DAC5-2627-C6D4-DD9A-E756A466B4F9}"/>
                </a:ext>
              </a:extLst>
            </p:cNvPr>
            <p:cNvSpPr/>
            <p:nvPr/>
          </p:nvSpPr>
          <p:spPr>
            <a:xfrm>
              <a:off x="6400548" y="2006694"/>
              <a:ext cx="3175" cy="22225"/>
            </a:xfrm>
            <a:custGeom>
              <a:avLst/>
              <a:gdLst/>
              <a:ahLst/>
              <a:cxnLst/>
              <a:rect l="l" t="t" r="r" b="b"/>
              <a:pathLst>
                <a:path w="3175" h="22225">
                  <a:moveTo>
                    <a:pt x="1739" y="0"/>
                  </a:moveTo>
                  <a:lnTo>
                    <a:pt x="0" y="21666"/>
                  </a:lnTo>
                  <a:lnTo>
                    <a:pt x="1739" y="21094"/>
                  </a:lnTo>
                  <a:lnTo>
                    <a:pt x="2895" y="20802"/>
                  </a:lnTo>
                  <a:lnTo>
                    <a:pt x="2311" y="13868"/>
                  </a:lnTo>
                  <a:lnTo>
                    <a:pt x="1739" y="0"/>
                  </a:lnTo>
                  <a:close/>
                </a:path>
              </a:pathLst>
            </a:custGeom>
            <a:solidFill>
              <a:srgbClr val="707476"/>
            </a:solidFill>
          </p:spPr>
          <p:txBody>
            <a:bodyPr wrap="square" lIns="0" tIns="0" rIns="0" bIns="0" rtlCol="0"/>
            <a:lstStyle/>
            <a:p>
              <a:endParaRPr/>
            </a:p>
          </p:txBody>
        </p:sp>
        <p:sp>
          <p:nvSpPr>
            <p:cNvPr id="2762" name="object 2765">
              <a:extLst>
                <a:ext uri="{FF2B5EF4-FFF2-40B4-BE49-F238E27FC236}">
                  <a16:creationId xmlns:a16="http://schemas.microsoft.com/office/drawing/2014/main" id="{D15C9A9B-CCDF-7CA3-C66F-EA851F07F8BF}"/>
                </a:ext>
              </a:extLst>
            </p:cNvPr>
            <p:cNvSpPr/>
            <p:nvPr/>
          </p:nvSpPr>
          <p:spPr>
            <a:xfrm>
              <a:off x="6362998" y="2024602"/>
              <a:ext cx="1270" cy="3810"/>
            </a:xfrm>
            <a:custGeom>
              <a:avLst/>
              <a:gdLst/>
              <a:ahLst/>
              <a:cxnLst/>
              <a:rect l="l" t="t" r="r" b="b"/>
              <a:pathLst>
                <a:path w="1270" h="3810">
                  <a:moveTo>
                    <a:pt x="876" y="0"/>
                  </a:moveTo>
                  <a:lnTo>
                    <a:pt x="0" y="0"/>
                  </a:lnTo>
                  <a:lnTo>
                    <a:pt x="0" y="2895"/>
                  </a:lnTo>
                  <a:lnTo>
                    <a:pt x="292" y="3467"/>
                  </a:lnTo>
                  <a:lnTo>
                    <a:pt x="292" y="2311"/>
                  </a:lnTo>
                  <a:lnTo>
                    <a:pt x="876" y="0"/>
                  </a:lnTo>
                  <a:close/>
                </a:path>
              </a:pathLst>
            </a:custGeom>
            <a:solidFill>
              <a:srgbClr val="E2BEB2"/>
            </a:solidFill>
          </p:spPr>
          <p:txBody>
            <a:bodyPr wrap="square" lIns="0" tIns="0" rIns="0" bIns="0" rtlCol="0"/>
            <a:lstStyle/>
            <a:p>
              <a:endParaRPr/>
            </a:p>
          </p:txBody>
        </p:sp>
        <p:sp>
          <p:nvSpPr>
            <p:cNvPr id="2763" name="object 2766">
              <a:extLst>
                <a:ext uri="{FF2B5EF4-FFF2-40B4-BE49-F238E27FC236}">
                  <a16:creationId xmlns:a16="http://schemas.microsoft.com/office/drawing/2014/main" id="{507B89D4-05FC-A89D-FBBB-B244B243200C}"/>
                </a:ext>
              </a:extLst>
            </p:cNvPr>
            <p:cNvSpPr/>
            <p:nvPr/>
          </p:nvSpPr>
          <p:spPr>
            <a:xfrm>
              <a:off x="6211663" y="2023159"/>
              <a:ext cx="1905" cy="3810"/>
            </a:xfrm>
            <a:custGeom>
              <a:avLst/>
              <a:gdLst/>
              <a:ahLst/>
              <a:cxnLst/>
              <a:rect l="l" t="t" r="r" b="b"/>
              <a:pathLst>
                <a:path w="1904" h="3810">
                  <a:moveTo>
                    <a:pt x="1155" y="0"/>
                  </a:moveTo>
                  <a:lnTo>
                    <a:pt x="0" y="0"/>
                  </a:lnTo>
                  <a:lnTo>
                    <a:pt x="0" y="3467"/>
                  </a:lnTo>
                  <a:lnTo>
                    <a:pt x="1447" y="3467"/>
                  </a:lnTo>
                  <a:lnTo>
                    <a:pt x="1155" y="2311"/>
                  </a:lnTo>
                  <a:lnTo>
                    <a:pt x="1155" y="0"/>
                  </a:lnTo>
                  <a:close/>
                </a:path>
              </a:pathLst>
            </a:custGeom>
            <a:solidFill>
              <a:srgbClr val="91736E"/>
            </a:solidFill>
          </p:spPr>
          <p:txBody>
            <a:bodyPr wrap="square" lIns="0" tIns="0" rIns="0" bIns="0" rtlCol="0"/>
            <a:lstStyle/>
            <a:p>
              <a:endParaRPr/>
            </a:p>
          </p:txBody>
        </p:sp>
        <p:sp>
          <p:nvSpPr>
            <p:cNvPr id="2764" name="object 2767">
              <a:extLst>
                <a:ext uri="{FF2B5EF4-FFF2-40B4-BE49-F238E27FC236}">
                  <a16:creationId xmlns:a16="http://schemas.microsoft.com/office/drawing/2014/main" id="{320BB965-B5B5-49E9-229C-03D16D525B4B}"/>
                </a:ext>
              </a:extLst>
            </p:cNvPr>
            <p:cNvSpPr/>
            <p:nvPr/>
          </p:nvSpPr>
          <p:spPr>
            <a:xfrm>
              <a:off x="6361845" y="2023159"/>
              <a:ext cx="1270" cy="3810"/>
            </a:xfrm>
            <a:custGeom>
              <a:avLst/>
              <a:gdLst/>
              <a:ahLst/>
              <a:cxnLst/>
              <a:rect l="l" t="t" r="r" b="b"/>
              <a:pathLst>
                <a:path w="1270" h="3810">
                  <a:moveTo>
                    <a:pt x="584" y="0"/>
                  </a:moveTo>
                  <a:lnTo>
                    <a:pt x="0" y="2311"/>
                  </a:lnTo>
                  <a:lnTo>
                    <a:pt x="0" y="3467"/>
                  </a:lnTo>
                  <a:lnTo>
                    <a:pt x="1155" y="3467"/>
                  </a:lnTo>
                  <a:lnTo>
                    <a:pt x="1155" y="1447"/>
                  </a:lnTo>
                  <a:lnTo>
                    <a:pt x="584" y="292"/>
                  </a:lnTo>
                  <a:lnTo>
                    <a:pt x="584" y="0"/>
                  </a:lnTo>
                  <a:close/>
                </a:path>
              </a:pathLst>
            </a:custGeom>
            <a:solidFill>
              <a:srgbClr val="B7654F"/>
            </a:solidFill>
          </p:spPr>
          <p:txBody>
            <a:bodyPr wrap="square" lIns="0" tIns="0" rIns="0" bIns="0" rtlCol="0"/>
            <a:lstStyle/>
            <a:p>
              <a:endParaRPr/>
            </a:p>
          </p:txBody>
        </p:sp>
        <p:sp>
          <p:nvSpPr>
            <p:cNvPr id="2765" name="object 2768">
              <a:extLst>
                <a:ext uri="{FF2B5EF4-FFF2-40B4-BE49-F238E27FC236}">
                  <a16:creationId xmlns:a16="http://schemas.microsoft.com/office/drawing/2014/main" id="{9CA98B9B-32E9-319B-926A-D2D980A4EF21}"/>
                </a:ext>
              </a:extLst>
            </p:cNvPr>
            <p:cNvSpPr/>
            <p:nvPr/>
          </p:nvSpPr>
          <p:spPr>
            <a:xfrm>
              <a:off x="6155928" y="2020854"/>
              <a:ext cx="1270" cy="5715"/>
            </a:xfrm>
            <a:custGeom>
              <a:avLst/>
              <a:gdLst/>
              <a:ahLst/>
              <a:cxnLst/>
              <a:rect l="l" t="t" r="r" b="b"/>
              <a:pathLst>
                <a:path w="1270" h="5714">
                  <a:moveTo>
                    <a:pt x="863" y="0"/>
                  </a:moveTo>
                  <a:lnTo>
                    <a:pt x="0" y="0"/>
                  </a:lnTo>
                  <a:lnTo>
                    <a:pt x="0" y="1727"/>
                  </a:lnTo>
                  <a:lnTo>
                    <a:pt x="279" y="3467"/>
                  </a:lnTo>
                  <a:lnTo>
                    <a:pt x="571" y="5194"/>
                  </a:lnTo>
                  <a:lnTo>
                    <a:pt x="571" y="1727"/>
                  </a:lnTo>
                  <a:lnTo>
                    <a:pt x="863" y="0"/>
                  </a:lnTo>
                  <a:close/>
                </a:path>
              </a:pathLst>
            </a:custGeom>
            <a:solidFill>
              <a:srgbClr val="A9ACAC"/>
            </a:solidFill>
          </p:spPr>
          <p:txBody>
            <a:bodyPr wrap="square" lIns="0" tIns="0" rIns="0" bIns="0" rtlCol="0"/>
            <a:lstStyle/>
            <a:p>
              <a:endParaRPr/>
            </a:p>
          </p:txBody>
        </p:sp>
        <p:sp>
          <p:nvSpPr>
            <p:cNvPr id="2766" name="object 2769">
              <a:extLst>
                <a:ext uri="{FF2B5EF4-FFF2-40B4-BE49-F238E27FC236}">
                  <a16:creationId xmlns:a16="http://schemas.microsoft.com/office/drawing/2014/main" id="{C603341F-8ECF-9D26-A89F-DE1199CEC8ED}"/>
                </a:ext>
              </a:extLst>
            </p:cNvPr>
            <p:cNvSpPr/>
            <p:nvPr/>
          </p:nvSpPr>
          <p:spPr>
            <a:xfrm>
              <a:off x="6311880" y="1898688"/>
              <a:ext cx="21590" cy="126364"/>
            </a:xfrm>
            <a:custGeom>
              <a:avLst/>
              <a:gdLst/>
              <a:ahLst/>
              <a:cxnLst/>
              <a:rect l="l" t="t" r="r" b="b"/>
              <a:pathLst>
                <a:path w="21589" h="126364">
                  <a:moveTo>
                    <a:pt x="19062" y="0"/>
                  </a:moveTo>
                  <a:lnTo>
                    <a:pt x="18144" y="2129"/>
                  </a:lnTo>
                  <a:lnTo>
                    <a:pt x="17146" y="7321"/>
                  </a:lnTo>
                  <a:lnTo>
                    <a:pt x="12420" y="43027"/>
                  </a:lnTo>
                  <a:lnTo>
                    <a:pt x="6945" y="63087"/>
                  </a:lnTo>
                  <a:lnTo>
                    <a:pt x="3719" y="83931"/>
                  </a:lnTo>
                  <a:lnTo>
                    <a:pt x="0" y="125920"/>
                  </a:lnTo>
                  <a:lnTo>
                    <a:pt x="2019" y="125920"/>
                  </a:lnTo>
                  <a:lnTo>
                    <a:pt x="8489" y="95252"/>
                  </a:lnTo>
                  <a:lnTo>
                    <a:pt x="16098" y="63825"/>
                  </a:lnTo>
                  <a:lnTo>
                    <a:pt x="21434" y="32181"/>
                  </a:lnTo>
                  <a:lnTo>
                    <a:pt x="21082" y="863"/>
                  </a:lnTo>
                  <a:lnTo>
                    <a:pt x="19062" y="0"/>
                  </a:lnTo>
                  <a:close/>
                </a:path>
              </a:pathLst>
            </a:custGeom>
            <a:solidFill>
              <a:srgbClr val="C56853"/>
            </a:solidFill>
          </p:spPr>
          <p:txBody>
            <a:bodyPr wrap="square" lIns="0" tIns="0" rIns="0" bIns="0" rtlCol="0"/>
            <a:lstStyle/>
            <a:p>
              <a:endParaRPr/>
            </a:p>
          </p:txBody>
        </p:sp>
        <p:sp>
          <p:nvSpPr>
            <p:cNvPr id="2767" name="object 2770">
              <a:extLst>
                <a:ext uri="{FF2B5EF4-FFF2-40B4-BE49-F238E27FC236}">
                  <a16:creationId xmlns:a16="http://schemas.microsoft.com/office/drawing/2014/main" id="{C9B6876A-46D2-0A74-8DBC-0F911D0ABB8B}"/>
                </a:ext>
              </a:extLst>
            </p:cNvPr>
            <p:cNvSpPr/>
            <p:nvPr/>
          </p:nvSpPr>
          <p:spPr>
            <a:xfrm>
              <a:off x="6362429" y="2021722"/>
              <a:ext cx="1905" cy="3175"/>
            </a:xfrm>
            <a:custGeom>
              <a:avLst/>
              <a:gdLst/>
              <a:ahLst/>
              <a:cxnLst/>
              <a:rect l="l" t="t" r="r" b="b"/>
              <a:pathLst>
                <a:path w="1904" h="3175">
                  <a:moveTo>
                    <a:pt x="0" y="0"/>
                  </a:moveTo>
                  <a:lnTo>
                    <a:pt x="0" y="1727"/>
                  </a:lnTo>
                  <a:lnTo>
                    <a:pt x="279" y="2311"/>
                  </a:lnTo>
                  <a:lnTo>
                    <a:pt x="571" y="2882"/>
                  </a:lnTo>
                  <a:lnTo>
                    <a:pt x="1435" y="2882"/>
                  </a:lnTo>
                  <a:lnTo>
                    <a:pt x="863" y="1727"/>
                  </a:lnTo>
                  <a:lnTo>
                    <a:pt x="279" y="863"/>
                  </a:lnTo>
                  <a:lnTo>
                    <a:pt x="0" y="0"/>
                  </a:lnTo>
                  <a:close/>
                </a:path>
              </a:pathLst>
            </a:custGeom>
            <a:solidFill>
              <a:srgbClr val="CCC5C5"/>
            </a:solidFill>
          </p:spPr>
          <p:txBody>
            <a:bodyPr wrap="square" lIns="0" tIns="0" rIns="0" bIns="0" rtlCol="0"/>
            <a:lstStyle/>
            <a:p>
              <a:endParaRPr/>
            </a:p>
          </p:txBody>
        </p:sp>
        <p:sp>
          <p:nvSpPr>
            <p:cNvPr id="2768" name="object 2771">
              <a:extLst>
                <a:ext uri="{FF2B5EF4-FFF2-40B4-BE49-F238E27FC236}">
                  <a16:creationId xmlns:a16="http://schemas.microsoft.com/office/drawing/2014/main" id="{6B826E5E-47F4-1CC4-2C65-2E1AC6333A64}"/>
                </a:ext>
              </a:extLst>
            </p:cNvPr>
            <p:cNvSpPr/>
            <p:nvPr/>
          </p:nvSpPr>
          <p:spPr>
            <a:xfrm>
              <a:off x="6211374" y="1928726"/>
              <a:ext cx="14604" cy="94615"/>
            </a:xfrm>
            <a:custGeom>
              <a:avLst/>
              <a:gdLst/>
              <a:ahLst/>
              <a:cxnLst/>
              <a:rect l="l" t="t" r="r" b="b"/>
              <a:pathLst>
                <a:path w="14604" h="94614">
                  <a:moveTo>
                    <a:pt x="6934" y="0"/>
                  </a:moveTo>
                  <a:lnTo>
                    <a:pt x="6070" y="0"/>
                  </a:lnTo>
                  <a:lnTo>
                    <a:pt x="3759" y="4330"/>
                  </a:lnTo>
                  <a:lnTo>
                    <a:pt x="3759" y="5765"/>
                  </a:lnTo>
                  <a:lnTo>
                    <a:pt x="2882" y="9232"/>
                  </a:lnTo>
                  <a:lnTo>
                    <a:pt x="2882" y="13563"/>
                  </a:lnTo>
                  <a:lnTo>
                    <a:pt x="2311" y="14439"/>
                  </a:lnTo>
                  <a:lnTo>
                    <a:pt x="2019" y="15303"/>
                  </a:lnTo>
                  <a:lnTo>
                    <a:pt x="1727" y="16459"/>
                  </a:lnTo>
                  <a:lnTo>
                    <a:pt x="1727" y="18478"/>
                  </a:lnTo>
                  <a:lnTo>
                    <a:pt x="2311" y="20789"/>
                  </a:lnTo>
                  <a:lnTo>
                    <a:pt x="2019" y="22517"/>
                  </a:lnTo>
                  <a:lnTo>
                    <a:pt x="1447" y="26568"/>
                  </a:lnTo>
                  <a:lnTo>
                    <a:pt x="1447" y="31470"/>
                  </a:lnTo>
                  <a:lnTo>
                    <a:pt x="863" y="32626"/>
                  </a:lnTo>
                  <a:lnTo>
                    <a:pt x="571" y="33781"/>
                  </a:lnTo>
                  <a:lnTo>
                    <a:pt x="292" y="35229"/>
                  </a:lnTo>
                  <a:lnTo>
                    <a:pt x="292" y="41871"/>
                  </a:lnTo>
                  <a:lnTo>
                    <a:pt x="0" y="43599"/>
                  </a:lnTo>
                  <a:lnTo>
                    <a:pt x="0" y="49669"/>
                  </a:lnTo>
                  <a:lnTo>
                    <a:pt x="1505" y="58713"/>
                  </a:lnTo>
                  <a:lnTo>
                    <a:pt x="3392" y="67649"/>
                  </a:lnTo>
                  <a:lnTo>
                    <a:pt x="5606" y="76476"/>
                  </a:lnTo>
                  <a:lnTo>
                    <a:pt x="8089" y="85191"/>
                  </a:lnTo>
                  <a:lnTo>
                    <a:pt x="10109" y="85191"/>
                  </a:lnTo>
                  <a:lnTo>
                    <a:pt x="11264" y="88087"/>
                  </a:lnTo>
                  <a:lnTo>
                    <a:pt x="13576" y="94437"/>
                  </a:lnTo>
                  <a:lnTo>
                    <a:pt x="13656" y="85191"/>
                  </a:lnTo>
                  <a:lnTo>
                    <a:pt x="14147" y="72770"/>
                  </a:lnTo>
                  <a:lnTo>
                    <a:pt x="11990" y="47360"/>
                  </a:lnTo>
                  <a:lnTo>
                    <a:pt x="10928" y="33781"/>
                  </a:lnTo>
                  <a:lnTo>
                    <a:pt x="10700" y="28590"/>
                  </a:lnTo>
                  <a:lnTo>
                    <a:pt x="10972" y="26568"/>
                  </a:lnTo>
                  <a:lnTo>
                    <a:pt x="9525" y="16459"/>
                  </a:lnTo>
                  <a:lnTo>
                    <a:pt x="10109" y="12992"/>
                  </a:lnTo>
                  <a:lnTo>
                    <a:pt x="8369" y="2882"/>
                  </a:lnTo>
                  <a:lnTo>
                    <a:pt x="6934" y="0"/>
                  </a:lnTo>
                  <a:close/>
                </a:path>
              </a:pathLst>
            </a:custGeom>
            <a:solidFill>
              <a:srgbClr val="6E2522"/>
            </a:solidFill>
          </p:spPr>
          <p:txBody>
            <a:bodyPr wrap="square" lIns="0" tIns="0" rIns="0" bIns="0" rtlCol="0"/>
            <a:lstStyle/>
            <a:p>
              <a:endParaRPr/>
            </a:p>
          </p:txBody>
        </p:sp>
        <p:sp>
          <p:nvSpPr>
            <p:cNvPr id="2769" name="object 2772">
              <a:extLst>
                <a:ext uri="{FF2B5EF4-FFF2-40B4-BE49-F238E27FC236}">
                  <a16:creationId xmlns:a16="http://schemas.microsoft.com/office/drawing/2014/main" id="{A5BA4F26-1E52-E9A4-C6F6-D75D46373C1F}"/>
                </a:ext>
              </a:extLst>
            </p:cNvPr>
            <p:cNvSpPr/>
            <p:nvPr/>
          </p:nvSpPr>
          <p:spPr>
            <a:xfrm>
              <a:off x="6406321" y="2019701"/>
              <a:ext cx="1270" cy="4445"/>
            </a:xfrm>
            <a:custGeom>
              <a:avLst/>
              <a:gdLst/>
              <a:ahLst/>
              <a:cxnLst/>
              <a:rect l="l" t="t" r="r" b="b"/>
              <a:pathLst>
                <a:path w="1270" h="4444">
                  <a:moveTo>
                    <a:pt x="876" y="0"/>
                  </a:moveTo>
                  <a:lnTo>
                    <a:pt x="0" y="0"/>
                  </a:lnTo>
                  <a:lnTo>
                    <a:pt x="0" y="4038"/>
                  </a:lnTo>
                  <a:lnTo>
                    <a:pt x="584" y="1155"/>
                  </a:lnTo>
                  <a:lnTo>
                    <a:pt x="876" y="0"/>
                  </a:lnTo>
                  <a:close/>
                </a:path>
              </a:pathLst>
            </a:custGeom>
            <a:solidFill>
              <a:srgbClr val="CDCFCE"/>
            </a:solidFill>
          </p:spPr>
          <p:txBody>
            <a:bodyPr wrap="square" lIns="0" tIns="0" rIns="0" bIns="0" rtlCol="0"/>
            <a:lstStyle/>
            <a:p>
              <a:endParaRPr/>
            </a:p>
          </p:txBody>
        </p:sp>
        <p:sp>
          <p:nvSpPr>
            <p:cNvPr id="2770" name="object 2773">
              <a:extLst>
                <a:ext uri="{FF2B5EF4-FFF2-40B4-BE49-F238E27FC236}">
                  <a16:creationId xmlns:a16="http://schemas.microsoft.com/office/drawing/2014/main" id="{8D2D3190-BF1B-841A-CD6A-0E11C12F68B5}"/>
                </a:ext>
              </a:extLst>
            </p:cNvPr>
            <p:cNvSpPr/>
            <p:nvPr/>
          </p:nvSpPr>
          <p:spPr>
            <a:xfrm>
              <a:off x="6279244" y="2015942"/>
              <a:ext cx="1270" cy="6985"/>
            </a:xfrm>
            <a:custGeom>
              <a:avLst/>
              <a:gdLst/>
              <a:ahLst/>
              <a:cxnLst/>
              <a:rect l="l" t="t" r="r" b="b"/>
              <a:pathLst>
                <a:path w="1270" h="6985">
                  <a:moveTo>
                    <a:pt x="0" y="6642"/>
                  </a:moveTo>
                  <a:lnTo>
                    <a:pt x="0" y="0"/>
                  </a:lnTo>
                  <a:lnTo>
                    <a:pt x="863" y="0"/>
                  </a:lnTo>
                  <a:lnTo>
                    <a:pt x="863" y="6642"/>
                  </a:lnTo>
                  <a:lnTo>
                    <a:pt x="0" y="6642"/>
                  </a:lnTo>
                  <a:close/>
                </a:path>
              </a:pathLst>
            </a:custGeom>
            <a:solidFill>
              <a:srgbClr val="CB8F83"/>
            </a:solidFill>
          </p:spPr>
          <p:txBody>
            <a:bodyPr wrap="square" lIns="0" tIns="0" rIns="0" bIns="0" rtlCol="0"/>
            <a:lstStyle/>
            <a:p>
              <a:endParaRPr/>
            </a:p>
          </p:txBody>
        </p:sp>
        <p:sp>
          <p:nvSpPr>
            <p:cNvPr id="2771" name="object 2774">
              <a:extLst>
                <a:ext uri="{FF2B5EF4-FFF2-40B4-BE49-F238E27FC236}">
                  <a16:creationId xmlns:a16="http://schemas.microsoft.com/office/drawing/2014/main" id="{5580A4D7-FE8C-9662-6574-EA441E9D7768}"/>
                </a:ext>
              </a:extLst>
            </p:cNvPr>
            <p:cNvSpPr/>
            <p:nvPr/>
          </p:nvSpPr>
          <p:spPr>
            <a:xfrm>
              <a:off x="6210795" y="2018830"/>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9A9D95"/>
            </a:solidFill>
          </p:spPr>
          <p:txBody>
            <a:bodyPr wrap="square" lIns="0" tIns="0" rIns="0" bIns="0" rtlCol="0"/>
            <a:lstStyle/>
            <a:p>
              <a:endParaRPr/>
            </a:p>
          </p:txBody>
        </p:sp>
        <p:sp>
          <p:nvSpPr>
            <p:cNvPr id="2772" name="object 2775">
              <a:extLst>
                <a:ext uri="{FF2B5EF4-FFF2-40B4-BE49-F238E27FC236}">
                  <a16:creationId xmlns:a16="http://schemas.microsoft.com/office/drawing/2014/main" id="{9391A396-EE39-6D0B-6C6A-7912329E222F}"/>
                </a:ext>
              </a:extLst>
            </p:cNvPr>
            <p:cNvSpPr/>
            <p:nvPr/>
          </p:nvSpPr>
          <p:spPr>
            <a:xfrm>
              <a:off x="6292225" y="2001285"/>
              <a:ext cx="3810" cy="20955"/>
            </a:xfrm>
            <a:custGeom>
              <a:avLst/>
              <a:gdLst/>
              <a:ahLst/>
              <a:cxnLst/>
              <a:rect l="l" t="t" r="r" b="b"/>
              <a:pathLst>
                <a:path w="3810" h="20955">
                  <a:moveTo>
                    <a:pt x="0" y="0"/>
                  </a:moveTo>
                  <a:lnTo>
                    <a:pt x="19" y="3209"/>
                  </a:lnTo>
                  <a:lnTo>
                    <a:pt x="469" y="10696"/>
                  </a:lnTo>
                  <a:lnTo>
                    <a:pt x="1459" y="20431"/>
                  </a:lnTo>
                  <a:lnTo>
                    <a:pt x="2614" y="19859"/>
                  </a:lnTo>
                  <a:lnTo>
                    <a:pt x="3491" y="19567"/>
                  </a:lnTo>
                  <a:lnTo>
                    <a:pt x="3770" y="14652"/>
                  </a:lnTo>
                  <a:lnTo>
                    <a:pt x="1751" y="4543"/>
                  </a:lnTo>
                  <a:lnTo>
                    <a:pt x="2335" y="1076"/>
                  </a:lnTo>
                  <a:lnTo>
                    <a:pt x="1459" y="1076"/>
                  </a:lnTo>
                  <a:lnTo>
                    <a:pt x="1459" y="3095"/>
                  </a:lnTo>
                  <a:lnTo>
                    <a:pt x="303" y="3095"/>
                  </a:lnTo>
                  <a:lnTo>
                    <a:pt x="0" y="0"/>
                  </a:lnTo>
                  <a:close/>
                </a:path>
              </a:pathLst>
            </a:custGeom>
            <a:solidFill>
              <a:srgbClr val="A7473A"/>
            </a:solidFill>
          </p:spPr>
          <p:txBody>
            <a:bodyPr wrap="square" lIns="0" tIns="0" rIns="0" bIns="0" rtlCol="0"/>
            <a:lstStyle/>
            <a:p>
              <a:endParaRPr/>
            </a:p>
          </p:txBody>
        </p:sp>
        <p:sp>
          <p:nvSpPr>
            <p:cNvPr id="2773" name="object 2776">
              <a:extLst>
                <a:ext uri="{FF2B5EF4-FFF2-40B4-BE49-F238E27FC236}">
                  <a16:creationId xmlns:a16="http://schemas.microsoft.com/office/drawing/2014/main" id="{807FAECF-A8A8-AEF3-1A26-A9D9A24E1E0E}"/>
                </a:ext>
              </a:extLst>
            </p:cNvPr>
            <p:cNvSpPr/>
            <p:nvPr/>
          </p:nvSpPr>
          <p:spPr>
            <a:xfrm>
              <a:off x="6361841" y="2017964"/>
              <a:ext cx="1270" cy="3175"/>
            </a:xfrm>
            <a:custGeom>
              <a:avLst/>
              <a:gdLst/>
              <a:ahLst/>
              <a:cxnLst/>
              <a:rect l="l" t="t" r="r" b="b"/>
              <a:pathLst>
                <a:path w="1270" h="3175">
                  <a:moveTo>
                    <a:pt x="1155" y="0"/>
                  </a:moveTo>
                  <a:lnTo>
                    <a:pt x="0" y="0"/>
                  </a:lnTo>
                  <a:lnTo>
                    <a:pt x="0" y="1447"/>
                  </a:lnTo>
                  <a:lnTo>
                    <a:pt x="584" y="3175"/>
                  </a:lnTo>
                  <a:lnTo>
                    <a:pt x="584" y="2019"/>
                  </a:lnTo>
                  <a:lnTo>
                    <a:pt x="863" y="863"/>
                  </a:lnTo>
                  <a:lnTo>
                    <a:pt x="1155" y="0"/>
                  </a:lnTo>
                  <a:close/>
                </a:path>
              </a:pathLst>
            </a:custGeom>
            <a:solidFill>
              <a:srgbClr val="CB8F83"/>
            </a:solidFill>
          </p:spPr>
          <p:txBody>
            <a:bodyPr wrap="square" lIns="0" tIns="0" rIns="0" bIns="0" rtlCol="0"/>
            <a:lstStyle/>
            <a:p>
              <a:endParaRPr/>
            </a:p>
          </p:txBody>
        </p:sp>
        <p:sp>
          <p:nvSpPr>
            <p:cNvPr id="2774" name="object 2777">
              <a:extLst>
                <a:ext uri="{FF2B5EF4-FFF2-40B4-BE49-F238E27FC236}">
                  <a16:creationId xmlns:a16="http://schemas.microsoft.com/office/drawing/2014/main" id="{73014CDA-3F9B-97F6-C8CB-5D08B7BE9AE8}"/>
                </a:ext>
              </a:extLst>
            </p:cNvPr>
            <p:cNvSpPr/>
            <p:nvPr/>
          </p:nvSpPr>
          <p:spPr>
            <a:xfrm>
              <a:off x="6155054" y="2015074"/>
              <a:ext cx="1270" cy="6350"/>
            </a:xfrm>
            <a:custGeom>
              <a:avLst/>
              <a:gdLst/>
              <a:ahLst/>
              <a:cxnLst/>
              <a:rect l="l" t="t" r="r" b="b"/>
              <a:pathLst>
                <a:path w="1270" h="6350">
                  <a:moveTo>
                    <a:pt x="863" y="0"/>
                  </a:moveTo>
                  <a:lnTo>
                    <a:pt x="0" y="0"/>
                  </a:lnTo>
                  <a:lnTo>
                    <a:pt x="292" y="1727"/>
                  </a:lnTo>
                  <a:lnTo>
                    <a:pt x="571" y="3759"/>
                  </a:lnTo>
                  <a:lnTo>
                    <a:pt x="863" y="5778"/>
                  </a:lnTo>
                  <a:lnTo>
                    <a:pt x="863" y="0"/>
                  </a:lnTo>
                  <a:close/>
                </a:path>
              </a:pathLst>
            </a:custGeom>
            <a:solidFill>
              <a:srgbClr val="BABCBC"/>
            </a:solidFill>
          </p:spPr>
          <p:txBody>
            <a:bodyPr wrap="square" lIns="0" tIns="0" rIns="0" bIns="0" rtlCol="0"/>
            <a:lstStyle/>
            <a:p>
              <a:endParaRPr/>
            </a:p>
          </p:txBody>
        </p:sp>
        <p:sp>
          <p:nvSpPr>
            <p:cNvPr id="2775" name="object 2778">
              <a:extLst>
                <a:ext uri="{FF2B5EF4-FFF2-40B4-BE49-F238E27FC236}">
                  <a16:creationId xmlns:a16="http://schemas.microsoft.com/office/drawing/2014/main" id="{ACDE134E-84C0-C541-E136-C00BF3E0E1FB}"/>
                </a:ext>
              </a:extLst>
            </p:cNvPr>
            <p:cNvSpPr/>
            <p:nvPr/>
          </p:nvSpPr>
          <p:spPr>
            <a:xfrm>
              <a:off x="6155923" y="2009585"/>
              <a:ext cx="1270" cy="11430"/>
            </a:xfrm>
            <a:custGeom>
              <a:avLst/>
              <a:gdLst/>
              <a:ahLst/>
              <a:cxnLst/>
              <a:rect l="l" t="t" r="r" b="b"/>
              <a:pathLst>
                <a:path w="1270" h="11430">
                  <a:moveTo>
                    <a:pt x="0" y="0"/>
                  </a:moveTo>
                  <a:lnTo>
                    <a:pt x="0" y="11264"/>
                  </a:lnTo>
                  <a:lnTo>
                    <a:pt x="863" y="11264"/>
                  </a:lnTo>
                  <a:lnTo>
                    <a:pt x="0" y="0"/>
                  </a:lnTo>
                  <a:close/>
                </a:path>
              </a:pathLst>
            </a:custGeom>
            <a:solidFill>
              <a:srgbClr val="999C9D"/>
            </a:solidFill>
          </p:spPr>
          <p:txBody>
            <a:bodyPr wrap="square" lIns="0" tIns="0" rIns="0" bIns="0" rtlCol="0"/>
            <a:lstStyle/>
            <a:p>
              <a:endParaRPr/>
            </a:p>
          </p:txBody>
        </p:sp>
        <p:sp>
          <p:nvSpPr>
            <p:cNvPr id="2776" name="object 2779">
              <a:extLst>
                <a:ext uri="{FF2B5EF4-FFF2-40B4-BE49-F238E27FC236}">
                  <a16:creationId xmlns:a16="http://schemas.microsoft.com/office/drawing/2014/main" id="{052D15E1-1185-A03D-3DF5-DD8A3EB94886}"/>
                </a:ext>
              </a:extLst>
            </p:cNvPr>
            <p:cNvSpPr/>
            <p:nvPr/>
          </p:nvSpPr>
          <p:spPr>
            <a:xfrm>
              <a:off x="6403438" y="1937957"/>
              <a:ext cx="4445" cy="81915"/>
            </a:xfrm>
            <a:custGeom>
              <a:avLst/>
              <a:gdLst/>
              <a:ahLst/>
              <a:cxnLst/>
              <a:rect l="l" t="t" r="r" b="b"/>
              <a:pathLst>
                <a:path w="4445" h="81914">
                  <a:moveTo>
                    <a:pt x="0" y="0"/>
                  </a:moveTo>
                  <a:lnTo>
                    <a:pt x="0" y="13576"/>
                  </a:lnTo>
                  <a:lnTo>
                    <a:pt x="863" y="16459"/>
                  </a:lnTo>
                  <a:lnTo>
                    <a:pt x="863" y="26860"/>
                  </a:lnTo>
                  <a:lnTo>
                    <a:pt x="2882" y="69316"/>
                  </a:lnTo>
                  <a:lnTo>
                    <a:pt x="2882" y="81737"/>
                  </a:lnTo>
                  <a:lnTo>
                    <a:pt x="3759" y="81737"/>
                  </a:lnTo>
                  <a:lnTo>
                    <a:pt x="3902" y="61454"/>
                  </a:lnTo>
                  <a:lnTo>
                    <a:pt x="3827" y="40763"/>
                  </a:lnTo>
                  <a:lnTo>
                    <a:pt x="2778" y="20125"/>
                  </a:lnTo>
                  <a:lnTo>
                    <a:pt x="0" y="0"/>
                  </a:lnTo>
                  <a:close/>
                </a:path>
              </a:pathLst>
            </a:custGeom>
            <a:solidFill>
              <a:srgbClr val="BABCBC"/>
            </a:solidFill>
          </p:spPr>
          <p:txBody>
            <a:bodyPr wrap="square" lIns="0" tIns="0" rIns="0" bIns="0" rtlCol="0"/>
            <a:lstStyle/>
            <a:p>
              <a:endParaRPr/>
            </a:p>
          </p:txBody>
        </p:sp>
        <p:sp>
          <p:nvSpPr>
            <p:cNvPr id="2777" name="object 2780">
              <a:extLst>
                <a:ext uri="{FF2B5EF4-FFF2-40B4-BE49-F238E27FC236}">
                  <a16:creationId xmlns:a16="http://schemas.microsoft.com/office/drawing/2014/main" id="{171B3997-265E-D0FB-5481-E20E7FB13B72}"/>
                </a:ext>
              </a:extLst>
            </p:cNvPr>
            <p:cNvSpPr/>
            <p:nvPr/>
          </p:nvSpPr>
          <p:spPr>
            <a:xfrm>
              <a:off x="6210797" y="2015361"/>
              <a:ext cx="1270" cy="3810"/>
            </a:xfrm>
            <a:custGeom>
              <a:avLst/>
              <a:gdLst/>
              <a:ahLst/>
              <a:cxnLst/>
              <a:rect l="l" t="t" r="r" b="b"/>
              <a:pathLst>
                <a:path w="1270" h="3810">
                  <a:moveTo>
                    <a:pt x="584" y="0"/>
                  </a:moveTo>
                  <a:lnTo>
                    <a:pt x="0" y="2311"/>
                  </a:lnTo>
                  <a:lnTo>
                    <a:pt x="0" y="3467"/>
                  </a:lnTo>
                  <a:lnTo>
                    <a:pt x="863" y="3467"/>
                  </a:lnTo>
                  <a:lnTo>
                    <a:pt x="584" y="2311"/>
                  </a:lnTo>
                  <a:lnTo>
                    <a:pt x="584" y="0"/>
                  </a:lnTo>
                  <a:close/>
                </a:path>
              </a:pathLst>
            </a:custGeom>
            <a:solidFill>
              <a:srgbClr val="91736E"/>
            </a:solidFill>
          </p:spPr>
          <p:txBody>
            <a:bodyPr wrap="square" lIns="0" tIns="0" rIns="0" bIns="0" rtlCol="0"/>
            <a:lstStyle/>
            <a:p>
              <a:endParaRPr/>
            </a:p>
          </p:txBody>
        </p:sp>
        <p:sp>
          <p:nvSpPr>
            <p:cNvPr id="2778" name="object 2781">
              <a:extLst>
                <a:ext uri="{FF2B5EF4-FFF2-40B4-BE49-F238E27FC236}">
                  <a16:creationId xmlns:a16="http://schemas.microsoft.com/office/drawing/2014/main" id="{D9EE24AF-9A13-6C6D-8E60-54F9B8E5CCB2}"/>
                </a:ext>
              </a:extLst>
            </p:cNvPr>
            <p:cNvSpPr/>
            <p:nvPr/>
          </p:nvSpPr>
          <p:spPr>
            <a:xfrm>
              <a:off x="6266538" y="1988501"/>
              <a:ext cx="8255" cy="30480"/>
            </a:xfrm>
            <a:custGeom>
              <a:avLst/>
              <a:gdLst/>
              <a:ahLst/>
              <a:cxnLst/>
              <a:rect l="l" t="t" r="r" b="b"/>
              <a:pathLst>
                <a:path w="8254" h="30480">
                  <a:moveTo>
                    <a:pt x="863" y="0"/>
                  </a:moveTo>
                  <a:lnTo>
                    <a:pt x="0" y="8089"/>
                  </a:lnTo>
                  <a:lnTo>
                    <a:pt x="292" y="6642"/>
                  </a:lnTo>
                  <a:lnTo>
                    <a:pt x="1447" y="4330"/>
                  </a:lnTo>
                  <a:lnTo>
                    <a:pt x="2682" y="7987"/>
                  </a:lnTo>
                  <a:lnTo>
                    <a:pt x="3756" y="11914"/>
                  </a:lnTo>
                  <a:lnTo>
                    <a:pt x="5262" y="18548"/>
                  </a:lnTo>
                  <a:lnTo>
                    <a:pt x="7797" y="30327"/>
                  </a:lnTo>
                  <a:lnTo>
                    <a:pt x="7123" y="24411"/>
                  </a:lnTo>
                  <a:lnTo>
                    <a:pt x="5849" y="15273"/>
                  </a:lnTo>
                  <a:lnTo>
                    <a:pt x="3816" y="6079"/>
                  </a:lnTo>
                  <a:lnTo>
                    <a:pt x="863" y="0"/>
                  </a:lnTo>
                  <a:close/>
                </a:path>
              </a:pathLst>
            </a:custGeom>
            <a:solidFill>
              <a:srgbClr val="CB8F83"/>
            </a:solidFill>
          </p:spPr>
          <p:txBody>
            <a:bodyPr wrap="square" lIns="0" tIns="0" rIns="0" bIns="0" rtlCol="0"/>
            <a:lstStyle/>
            <a:p>
              <a:endParaRPr/>
            </a:p>
          </p:txBody>
        </p:sp>
        <p:sp>
          <p:nvSpPr>
            <p:cNvPr id="2779" name="object 2782">
              <a:extLst>
                <a:ext uri="{FF2B5EF4-FFF2-40B4-BE49-F238E27FC236}">
                  <a16:creationId xmlns:a16="http://schemas.microsoft.com/office/drawing/2014/main" id="{E12442A6-3F10-745A-7ABC-876CC3719F8B}"/>
                </a:ext>
              </a:extLst>
            </p:cNvPr>
            <p:cNvSpPr/>
            <p:nvPr/>
          </p:nvSpPr>
          <p:spPr>
            <a:xfrm>
              <a:off x="6360984" y="2008143"/>
              <a:ext cx="1905" cy="10795"/>
            </a:xfrm>
            <a:custGeom>
              <a:avLst/>
              <a:gdLst/>
              <a:ahLst/>
              <a:cxnLst/>
              <a:rect l="l" t="t" r="r" b="b"/>
              <a:pathLst>
                <a:path w="1904" h="10794">
                  <a:moveTo>
                    <a:pt x="863" y="0"/>
                  </a:moveTo>
                  <a:lnTo>
                    <a:pt x="0" y="0"/>
                  </a:lnTo>
                  <a:lnTo>
                    <a:pt x="863" y="10680"/>
                  </a:lnTo>
                  <a:lnTo>
                    <a:pt x="863" y="7797"/>
                  </a:lnTo>
                  <a:lnTo>
                    <a:pt x="1435" y="4330"/>
                  </a:lnTo>
                  <a:lnTo>
                    <a:pt x="1435" y="571"/>
                  </a:lnTo>
                  <a:lnTo>
                    <a:pt x="863" y="0"/>
                  </a:lnTo>
                  <a:close/>
                </a:path>
              </a:pathLst>
            </a:custGeom>
            <a:solidFill>
              <a:srgbClr val="B3503F"/>
            </a:solidFill>
          </p:spPr>
          <p:txBody>
            <a:bodyPr wrap="square" lIns="0" tIns="0" rIns="0" bIns="0" rtlCol="0"/>
            <a:lstStyle/>
            <a:p>
              <a:endParaRPr/>
            </a:p>
          </p:txBody>
        </p:sp>
        <p:sp>
          <p:nvSpPr>
            <p:cNvPr id="2780" name="object 2783">
              <a:extLst>
                <a:ext uri="{FF2B5EF4-FFF2-40B4-BE49-F238E27FC236}">
                  <a16:creationId xmlns:a16="http://schemas.microsoft.com/office/drawing/2014/main" id="{DB1842D8-9142-CEDB-821B-23C263EAB800}"/>
                </a:ext>
              </a:extLst>
            </p:cNvPr>
            <p:cNvSpPr/>
            <p:nvPr/>
          </p:nvSpPr>
          <p:spPr>
            <a:xfrm>
              <a:off x="6500188" y="2015361"/>
              <a:ext cx="1270" cy="3810"/>
            </a:xfrm>
            <a:custGeom>
              <a:avLst/>
              <a:gdLst/>
              <a:ahLst/>
              <a:cxnLst/>
              <a:rect l="l" t="t" r="r" b="b"/>
              <a:pathLst>
                <a:path w="1270" h="3810">
                  <a:moveTo>
                    <a:pt x="0" y="0"/>
                  </a:moveTo>
                  <a:lnTo>
                    <a:pt x="0" y="3467"/>
                  </a:lnTo>
                  <a:lnTo>
                    <a:pt x="863" y="3467"/>
                  </a:lnTo>
                  <a:lnTo>
                    <a:pt x="571" y="2311"/>
                  </a:lnTo>
                  <a:lnTo>
                    <a:pt x="292" y="1155"/>
                  </a:lnTo>
                  <a:lnTo>
                    <a:pt x="0" y="0"/>
                  </a:lnTo>
                  <a:close/>
                </a:path>
              </a:pathLst>
            </a:custGeom>
            <a:solidFill>
              <a:srgbClr val="707476"/>
            </a:solidFill>
          </p:spPr>
          <p:txBody>
            <a:bodyPr wrap="square" lIns="0" tIns="0" rIns="0" bIns="0" rtlCol="0"/>
            <a:lstStyle/>
            <a:p>
              <a:endParaRPr/>
            </a:p>
          </p:txBody>
        </p:sp>
        <p:sp>
          <p:nvSpPr>
            <p:cNvPr id="2781" name="object 2784">
              <a:extLst>
                <a:ext uri="{FF2B5EF4-FFF2-40B4-BE49-F238E27FC236}">
                  <a16:creationId xmlns:a16="http://schemas.microsoft.com/office/drawing/2014/main" id="{5A34E653-4539-2AA4-9F1F-4965C4CD1E1B}"/>
                </a:ext>
              </a:extLst>
            </p:cNvPr>
            <p:cNvSpPr/>
            <p:nvPr/>
          </p:nvSpPr>
          <p:spPr>
            <a:xfrm>
              <a:off x="6361845" y="2012475"/>
              <a:ext cx="1270" cy="5715"/>
            </a:xfrm>
            <a:custGeom>
              <a:avLst/>
              <a:gdLst/>
              <a:ahLst/>
              <a:cxnLst/>
              <a:rect l="l" t="t" r="r" b="b"/>
              <a:pathLst>
                <a:path w="1270" h="5714">
                  <a:moveTo>
                    <a:pt x="584" y="0"/>
                  </a:moveTo>
                  <a:lnTo>
                    <a:pt x="0" y="3467"/>
                  </a:lnTo>
                  <a:lnTo>
                    <a:pt x="0" y="5486"/>
                  </a:lnTo>
                  <a:lnTo>
                    <a:pt x="1155" y="5486"/>
                  </a:lnTo>
                  <a:lnTo>
                    <a:pt x="863" y="3467"/>
                  </a:lnTo>
                  <a:lnTo>
                    <a:pt x="584" y="1727"/>
                  </a:lnTo>
                  <a:lnTo>
                    <a:pt x="584" y="0"/>
                  </a:lnTo>
                  <a:close/>
                </a:path>
              </a:pathLst>
            </a:custGeom>
            <a:solidFill>
              <a:srgbClr val="E3AA99"/>
            </a:solidFill>
          </p:spPr>
          <p:txBody>
            <a:bodyPr wrap="square" lIns="0" tIns="0" rIns="0" bIns="0" rtlCol="0"/>
            <a:lstStyle/>
            <a:p>
              <a:endParaRPr/>
            </a:p>
          </p:txBody>
        </p:sp>
        <p:sp>
          <p:nvSpPr>
            <p:cNvPr id="2782" name="object 2785">
              <a:extLst>
                <a:ext uri="{FF2B5EF4-FFF2-40B4-BE49-F238E27FC236}">
                  <a16:creationId xmlns:a16="http://schemas.microsoft.com/office/drawing/2014/main" id="{D95B1870-48E4-DB28-EE61-892B1EC47006}"/>
                </a:ext>
              </a:extLst>
            </p:cNvPr>
            <p:cNvSpPr/>
            <p:nvPr/>
          </p:nvSpPr>
          <p:spPr>
            <a:xfrm>
              <a:off x="6155054" y="2011032"/>
              <a:ext cx="1270" cy="4445"/>
            </a:xfrm>
            <a:custGeom>
              <a:avLst/>
              <a:gdLst/>
              <a:ahLst/>
              <a:cxnLst/>
              <a:rect l="l" t="t" r="r" b="b"/>
              <a:pathLst>
                <a:path w="1270" h="4444">
                  <a:moveTo>
                    <a:pt x="863" y="0"/>
                  </a:moveTo>
                  <a:lnTo>
                    <a:pt x="0" y="0"/>
                  </a:lnTo>
                  <a:lnTo>
                    <a:pt x="0" y="4038"/>
                  </a:lnTo>
                  <a:lnTo>
                    <a:pt x="863" y="4038"/>
                  </a:lnTo>
                  <a:lnTo>
                    <a:pt x="863" y="0"/>
                  </a:lnTo>
                  <a:close/>
                </a:path>
              </a:pathLst>
            </a:custGeom>
            <a:solidFill>
              <a:srgbClr val="B0B3B3"/>
            </a:solidFill>
          </p:spPr>
          <p:txBody>
            <a:bodyPr wrap="square" lIns="0" tIns="0" rIns="0" bIns="0" rtlCol="0"/>
            <a:lstStyle/>
            <a:p>
              <a:endParaRPr/>
            </a:p>
          </p:txBody>
        </p:sp>
        <p:sp>
          <p:nvSpPr>
            <p:cNvPr id="2783" name="object 2786">
              <a:extLst>
                <a:ext uri="{FF2B5EF4-FFF2-40B4-BE49-F238E27FC236}">
                  <a16:creationId xmlns:a16="http://schemas.microsoft.com/office/drawing/2014/main" id="{E133E3A5-622E-44C6-B8EA-7DDC1891EF07}"/>
                </a:ext>
              </a:extLst>
            </p:cNvPr>
            <p:cNvSpPr/>
            <p:nvPr/>
          </p:nvSpPr>
          <p:spPr>
            <a:xfrm>
              <a:off x="6210790" y="2011029"/>
              <a:ext cx="635" cy="3810"/>
            </a:xfrm>
            <a:custGeom>
              <a:avLst/>
              <a:gdLst/>
              <a:ahLst/>
              <a:cxnLst/>
              <a:rect l="l" t="t" r="r" b="b"/>
              <a:pathLst>
                <a:path w="635" h="3810">
                  <a:moveTo>
                    <a:pt x="584" y="3467"/>
                  </a:moveTo>
                  <a:lnTo>
                    <a:pt x="0" y="1739"/>
                  </a:lnTo>
                  <a:lnTo>
                    <a:pt x="0" y="0"/>
                  </a:lnTo>
                  <a:lnTo>
                    <a:pt x="0" y="1155"/>
                  </a:lnTo>
                  <a:lnTo>
                    <a:pt x="584" y="3467"/>
                  </a:lnTo>
                  <a:close/>
                </a:path>
              </a:pathLst>
            </a:custGeom>
            <a:solidFill>
              <a:srgbClr val="A64E3C"/>
            </a:solidFill>
          </p:spPr>
          <p:txBody>
            <a:bodyPr wrap="square" lIns="0" tIns="0" rIns="0" bIns="0" rtlCol="0"/>
            <a:lstStyle/>
            <a:p>
              <a:endParaRPr/>
            </a:p>
          </p:txBody>
        </p:sp>
        <p:sp>
          <p:nvSpPr>
            <p:cNvPr id="2784" name="object 2787">
              <a:extLst>
                <a:ext uri="{FF2B5EF4-FFF2-40B4-BE49-F238E27FC236}">
                  <a16:creationId xmlns:a16="http://schemas.microsoft.com/office/drawing/2014/main" id="{C82B4C0E-ACF4-BCCB-F1BC-962404E3F4AD}"/>
                </a:ext>
              </a:extLst>
            </p:cNvPr>
            <p:cNvSpPr/>
            <p:nvPr/>
          </p:nvSpPr>
          <p:spPr>
            <a:xfrm>
              <a:off x="6164590" y="2008143"/>
              <a:ext cx="1270" cy="5080"/>
            </a:xfrm>
            <a:custGeom>
              <a:avLst/>
              <a:gdLst/>
              <a:ahLst/>
              <a:cxnLst/>
              <a:rect l="l" t="t" r="r" b="b"/>
              <a:pathLst>
                <a:path w="1270" h="5080">
                  <a:moveTo>
                    <a:pt x="863" y="0"/>
                  </a:moveTo>
                  <a:lnTo>
                    <a:pt x="0" y="0"/>
                  </a:lnTo>
                  <a:lnTo>
                    <a:pt x="0" y="4914"/>
                  </a:lnTo>
                  <a:lnTo>
                    <a:pt x="863" y="4914"/>
                  </a:lnTo>
                  <a:lnTo>
                    <a:pt x="863" y="0"/>
                  </a:lnTo>
                  <a:close/>
                </a:path>
              </a:pathLst>
            </a:custGeom>
            <a:solidFill>
              <a:srgbClr val="81837D"/>
            </a:solidFill>
          </p:spPr>
          <p:txBody>
            <a:bodyPr wrap="square" lIns="0" tIns="0" rIns="0" bIns="0" rtlCol="0"/>
            <a:lstStyle/>
            <a:p>
              <a:endParaRPr/>
            </a:p>
          </p:txBody>
        </p:sp>
        <p:sp>
          <p:nvSpPr>
            <p:cNvPr id="2785" name="object 2788">
              <a:extLst>
                <a:ext uri="{FF2B5EF4-FFF2-40B4-BE49-F238E27FC236}">
                  <a16:creationId xmlns:a16="http://schemas.microsoft.com/office/drawing/2014/main" id="{3C12046E-F012-5D67-51FE-934C275895DA}"/>
                </a:ext>
              </a:extLst>
            </p:cNvPr>
            <p:cNvSpPr/>
            <p:nvPr/>
          </p:nvSpPr>
          <p:spPr>
            <a:xfrm>
              <a:off x="6280110" y="2006409"/>
              <a:ext cx="1270" cy="6985"/>
            </a:xfrm>
            <a:custGeom>
              <a:avLst/>
              <a:gdLst/>
              <a:ahLst/>
              <a:cxnLst/>
              <a:rect l="l" t="t" r="r" b="b"/>
              <a:pathLst>
                <a:path w="1270" h="6985">
                  <a:moveTo>
                    <a:pt x="876" y="0"/>
                  </a:moveTo>
                  <a:lnTo>
                    <a:pt x="0" y="0"/>
                  </a:lnTo>
                  <a:lnTo>
                    <a:pt x="292" y="2019"/>
                  </a:lnTo>
                  <a:lnTo>
                    <a:pt x="876" y="6642"/>
                  </a:lnTo>
                  <a:lnTo>
                    <a:pt x="876" y="0"/>
                  </a:lnTo>
                  <a:close/>
                </a:path>
              </a:pathLst>
            </a:custGeom>
            <a:solidFill>
              <a:srgbClr val="C77662"/>
            </a:solidFill>
          </p:spPr>
          <p:txBody>
            <a:bodyPr wrap="square" lIns="0" tIns="0" rIns="0" bIns="0" rtlCol="0"/>
            <a:lstStyle/>
            <a:p>
              <a:endParaRPr/>
            </a:p>
          </p:txBody>
        </p:sp>
        <p:sp>
          <p:nvSpPr>
            <p:cNvPr id="2786" name="object 2789">
              <a:extLst>
                <a:ext uri="{FF2B5EF4-FFF2-40B4-BE49-F238E27FC236}">
                  <a16:creationId xmlns:a16="http://schemas.microsoft.com/office/drawing/2014/main" id="{F1C1E2F8-2BE5-1AB2-AF21-9FF7625D88E7}"/>
                </a:ext>
              </a:extLst>
            </p:cNvPr>
            <p:cNvSpPr/>
            <p:nvPr/>
          </p:nvSpPr>
          <p:spPr>
            <a:xfrm>
              <a:off x="6209930" y="2008720"/>
              <a:ext cx="1270" cy="3810"/>
            </a:xfrm>
            <a:custGeom>
              <a:avLst/>
              <a:gdLst/>
              <a:ahLst/>
              <a:cxnLst/>
              <a:rect l="l" t="t" r="r" b="b"/>
              <a:pathLst>
                <a:path w="1270" h="3810">
                  <a:moveTo>
                    <a:pt x="863" y="0"/>
                  </a:moveTo>
                  <a:lnTo>
                    <a:pt x="0" y="0"/>
                  </a:lnTo>
                  <a:lnTo>
                    <a:pt x="292" y="1155"/>
                  </a:lnTo>
                  <a:lnTo>
                    <a:pt x="571" y="2311"/>
                  </a:lnTo>
                  <a:lnTo>
                    <a:pt x="863" y="3467"/>
                  </a:lnTo>
                  <a:lnTo>
                    <a:pt x="863" y="0"/>
                  </a:lnTo>
                  <a:close/>
                </a:path>
              </a:pathLst>
            </a:custGeom>
            <a:solidFill>
              <a:srgbClr val="AE9FA0"/>
            </a:solidFill>
          </p:spPr>
          <p:txBody>
            <a:bodyPr wrap="square" lIns="0" tIns="0" rIns="0" bIns="0" rtlCol="0"/>
            <a:lstStyle/>
            <a:p>
              <a:endParaRPr/>
            </a:p>
          </p:txBody>
        </p:sp>
        <p:sp>
          <p:nvSpPr>
            <p:cNvPr id="2787" name="object 2790">
              <a:extLst>
                <a:ext uri="{FF2B5EF4-FFF2-40B4-BE49-F238E27FC236}">
                  <a16:creationId xmlns:a16="http://schemas.microsoft.com/office/drawing/2014/main" id="{2D2A8E7F-505C-01E5-5208-9E59613EDEDB}"/>
                </a:ext>
              </a:extLst>
            </p:cNvPr>
            <p:cNvSpPr/>
            <p:nvPr/>
          </p:nvSpPr>
          <p:spPr>
            <a:xfrm>
              <a:off x="6155054" y="2001507"/>
              <a:ext cx="1270" cy="9525"/>
            </a:xfrm>
            <a:custGeom>
              <a:avLst/>
              <a:gdLst/>
              <a:ahLst/>
              <a:cxnLst/>
              <a:rect l="l" t="t" r="r" b="b"/>
              <a:pathLst>
                <a:path w="1270" h="9525">
                  <a:moveTo>
                    <a:pt x="863" y="0"/>
                  </a:moveTo>
                  <a:lnTo>
                    <a:pt x="0" y="0"/>
                  </a:lnTo>
                  <a:lnTo>
                    <a:pt x="0" y="9525"/>
                  </a:lnTo>
                  <a:lnTo>
                    <a:pt x="863" y="9525"/>
                  </a:lnTo>
                  <a:lnTo>
                    <a:pt x="863" y="0"/>
                  </a:lnTo>
                  <a:close/>
                </a:path>
              </a:pathLst>
            </a:custGeom>
            <a:solidFill>
              <a:srgbClr val="A9ACAC"/>
            </a:solidFill>
          </p:spPr>
          <p:txBody>
            <a:bodyPr wrap="square" lIns="0" tIns="0" rIns="0" bIns="0" rtlCol="0"/>
            <a:lstStyle/>
            <a:p>
              <a:endParaRPr/>
            </a:p>
          </p:txBody>
        </p:sp>
        <p:sp>
          <p:nvSpPr>
            <p:cNvPr id="2788" name="object 2791">
              <a:extLst>
                <a:ext uri="{FF2B5EF4-FFF2-40B4-BE49-F238E27FC236}">
                  <a16:creationId xmlns:a16="http://schemas.microsoft.com/office/drawing/2014/main" id="{38174C9A-DB61-579F-98EE-A16EF0D87570}"/>
                </a:ext>
              </a:extLst>
            </p:cNvPr>
            <p:cNvSpPr/>
            <p:nvPr/>
          </p:nvSpPr>
          <p:spPr>
            <a:xfrm>
              <a:off x="6209931" y="2003526"/>
              <a:ext cx="1270" cy="5715"/>
            </a:xfrm>
            <a:custGeom>
              <a:avLst/>
              <a:gdLst/>
              <a:ahLst/>
              <a:cxnLst/>
              <a:rect l="l" t="t" r="r" b="b"/>
              <a:pathLst>
                <a:path w="1270" h="5714">
                  <a:moveTo>
                    <a:pt x="863" y="0"/>
                  </a:moveTo>
                  <a:lnTo>
                    <a:pt x="0" y="0"/>
                  </a:lnTo>
                  <a:lnTo>
                    <a:pt x="0" y="5194"/>
                  </a:lnTo>
                  <a:lnTo>
                    <a:pt x="863" y="5194"/>
                  </a:lnTo>
                  <a:lnTo>
                    <a:pt x="863" y="0"/>
                  </a:lnTo>
                  <a:close/>
                </a:path>
              </a:pathLst>
            </a:custGeom>
            <a:solidFill>
              <a:srgbClr val="91736E"/>
            </a:solidFill>
          </p:spPr>
          <p:txBody>
            <a:bodyPr wrap="square" lIns="0" tIns="0" rIns="0" bIns="0" rtlCol="0"/>
            <a:lstStyle/>
            <a:p>
              <a:endParaRPr/>
            </a:p>
          </p:txBody>
        </p:sp>
        <p:sp>
          <p:nvSpPr>
            <p:cNvPr id="2789" name="object 2792">
              <a:extLst>
                <a:ext uri="{FF2B5EF4-FFF2-40B4-BE49-F238E27FC236}">
                  <a16:creationId xmlns:a16="http://schemas.microsoft.com/office/drawing/2014/main" id="{A327AC53-6A60-740C-3AFC-97B53FFB734A}"/>
                </a:ext>
              </a:extLst>
            </p:cNvPr>
            <p:cNvSpPr/>
            <p:nvPr/>
          </p:nvSpPr>
          <p:spPr>
            <a:xfrm>
              <a:off x="6361841" y="2002942"/>
              <a:ext cx="635" cy="6350"/>
            </a:xfrm>
            <a:custGeom>
              <a:avLst/>
              <a:gdLst/>
              <a:ahLst/>
              <a:cxnLst/>
              <a:rect l="l" t="t" r="r" b="b"/>
              <a:pathLst>
                <a:path w="635" h="6350">
                  <a:moveTo>
                    <a:pt x="584" y="0"/>
                  </a:moveTo>
                  <a:lnTo>
                    <a:pt x="0" y="3467"/>
                  </a:lnTo>
                  <a:lnTo>
                    <a:pt x="0" y="5207"/>
                  </a:lnTo>
                  <a:lnTo>
                    <a:pt x="584" y="5778"/>
                  </a:lnTo>
                  <a:lnTo>
                    <a:pt x="584" y="0"/>
                  </a:lnTo>
                  <a:close/>
                </a:path>
              </a:pathLst>
            </a:custGeom>
            <a:solidFill>
              <a:srgbClr val="E2BEB2"/>
            </a:solidFill>
          </p:spPr>
          <p:txBody>
            <a:bodyPr wrap="square" lIns="0" tIns="0" rIns="0" bIns="0" rtlCol="0"/>
            <a:lstStyle/>
            <a:p>
              <a:endParaRPr/>
            </a:p>
          </p:txBody>
        </p:sp>
        <p:sp>
          <p:nvSpPr>
            <p:cNvPr id="2790" name="object 2793">
              <a:extLst>
                <a:ext uri="{FF2B5EF4-FFF2-40B4-BE49-F238E27FC236}">
                  <a16:creationId xmlns:a16="http://schemas.microsoft.com/office/drawing/2014/main" id="{835F7A02-8350-2535-FE0C-7E0447CA9544}"/>
                </a:ext>
              </a:extLst>
            </p:cNvPr>
            <p:cNvSpPr/>
            <p:nvPr/>
          </p:nvSpPr>
          <p:spPr>
            <a:xfrm>
              <a:off x="6360984" y="1992839"/>
              <a:ext cx="1905" cy="15875"/>
            </a:xfrm>
            <a:custGeom>
              <a:avLst/>
              <a:gdLst/>
              <a:ahLst/>
              <a:cxnLst/>
              <a:rect l="l" t="t" r="r" b="b"/>
              <a:pathLst>
                <a:path w="1904" h="15875">
                  <a:moveTo>
                    <a:pt x="863" y="0"/>
                  </a:moveTo>
                  <a:lnTo>
                    <a:pt x="0" y="0"/>
                  </a:lnTo>
                  <a:lnTo>
                    <a:pt x="0" y="15303"/>
                  </a:lnTo>
                  <a:lnTo>
                    <a:pt x="863" y="15303"/>
                  </a:lnTo>
                  <a:lnTo>
                    <a:pt x="863" y="13576"/>
                  </a:lnTo>
                  <a:lnTo>
                    <a:pt x="1435" y="10109"/>
                  </a:lnTo>
                  <a:lnTo>
                    <a:pt x="1435" y="8077"/>
                  </a:lnTo>
                  <a:lnTo>
                    <a:pt x="1155" y="5194"/>
                  </a:lnTo>
                  <a:lnTo>
                    <a:pt x="863" y="2590"/>
                  </a:lnTo>
                  <a:lnTo>
                    <a:pt x="863" y="0"/>
                  </a:lnTo>
                  <a:close/>
                </a:path>
              </a:pathLst>
            </a:custGeom>
            <a:solidFill>
              <a:srgbClr val="B7654F"/>
            </a:solidFill>
          </p:spPr>
          <p:txBody>
            <a:bodyPr wrap="square" lIns="0" tIns="0" rIns="0" bIns="0" rtlCol="0"/>
            <a:lstStyle/>
            <a:p>
              <a:endParaRPr/>
            </a:p>
          </p:txBody>
        </p:sp>
        <p:sp>
          <p:nvSpPr>
            <p:cNvPr id="2791" name="object 2794">
              <a:extLst>
                <a:ext uri="{FF2B5EF4-FFF2-40B4-BE49-F238E27FC236}">
                  <a16:creationId xmlns:a16="http://schemas.microsoft.com/office/drawing/2014/main" id="{3322D4DC-CE6E-EA50-55DA-544D572E5489}"/>
                </a:ext>
              </a:extLst>
            </p:cNvPr>
            <p:cNvSpPr/>
            <p:nvPr/>
          </p:nvSpPr>
          <p:spPr>
            <a:xfrm>
              <a:off x="6164590" y="1995722"/>
              <a:ext cx="1270" cy="12065"/>
            </a:xfrm>
            <a:custGeom>
              <a:avLst/>
              <a:gdLst/>
              <a:ahLst/>
              <a:cxnLst/>
              <a:rect l="l" t="t" r="r" b="b"/>
              <a:pathLst>
                <a:path w="1270" h="12064">
                  <a:moveTo>
                    <a:pt x="863" y="0"/>
                  </a:moveTo>
                  <a:lnTo>
                    <a:pt x="0" y="0"/>
                  </a:lnTo>
                  <a:lnTo>
                    <a:pt x="0" y="11557"/>
                  </a:lnTo>
                  <a:lnTo>
                    <a:pt x="863" y="11557"/>
                  </a:lnTo>
                  <a:lnTo>
                    <a:pt x="863" y="0"/>
                  </a:lnTo>
                  <a:close/>
                </a:path>
              </a:pathLst>
            </a:custGeom>
            <a:solidFill>
              <a:srgbClr val="818485"/>
            </a:solidFill>
          </p:spPr>
          <p:txBody>
            <a:bodyPr wrap="square" lIns="0" tIns="0" rIns="0" bIns="0" rtlCol="0"/>
            <a:lstStyle/>
            <a:p>
              <a:endParaRPr/>
            </a:p>
          </p:txBody>
        </p:sp>
        <p:sp>
          <p:nvSpPr>
            <p:cNvPr id="2792" name="object 2795">
              <a:extLst>
                <a:ext uri="{FF2B5EF4-FFF2-40B4-BE49-F238E27FC236}">
                  <a16:creationId xmlns:a16="http://schemas.microsoft.com/office/drawing/2014/main" id="{2086F0E2-C3ED-6241-673D-F7630D74E9C5}"/>
                </a:ext>
              </a:extLst>
            </p:cNvPr>
            <p:cNvSpPr/>
            <p:nvPr/>
          </p:nvSpPr>
          <p:spPr>
            <a:xfrm>
              <a:off x="6404302" y="1964819"/>
              <a:ext cx="2540" cy="42545"/>
            </a:xfrm>
            <a:custGeom>
              <a:avLst/>
              <a:gdLst/>
              <a:ahLst/>
              <a:cxnLst/>
              <a:rect l="l" t="t" r="r" b="b"/>
              <a:pathLst>
                <a:path w="2539" h="42544">
                  <a:moveTo>
                    <a:pt x="0" y="0"/>
                  </a:moveTo>
                  <a:lnTo>
                    <a:pt x="0" y="6934"/>
                  </a:lnTo>
                  <a:lnTo>
                    <a:pt x="863" y="42456"/>
                  </a:lnTo>
                  <a:lnTo>
                    <a:pt x="2019" y="42456"/>
                  </a:lnTo>
                  <a:lnTo>
                    <a:pt x="904" y="21228"/>
                  </a:lnTo>
                  <a:lnTo>
                    <a:pt x="0" y="0"/>
                  </a:lnTo>
                  <a:close/>
                </a:path>
              </a:pathLst>
            </a:custGeom>
            <a:solidFill>
              <a:srgbClr val="B0B3B3"/>
            </a:solidFill>
          </p:spPr>
          <p:txBody>
            <a:bodyPr wrap="square" lIns="0" tIns="0" rIns="0" bIns="0" rtlCol="0"/>
            <a:lstStyle/>
            <a:p>
              <a:endParaRPr/>
            </a:p>
          </p:txBody>
        </p:sp>
        <p:sp>
          <p:nvSpPr>
            <p:cNvPr id="2793" name="object 2796">
              <a:extLst>
                <a:ext uri="{FF2B5EF4-FFF2-40B4-BE49-F238E27FC236}">
                  <a16:creationId xmlns:a16="http://schemas.microsoft.com/office/drawing/2014/main" id="{2F73596F-1EB8-122A-5563-C8EE3E52F3D2}"/>
                </a:ext>
              </a:extLst>
            </p:cNvPr>
            <p:cNvSpPr/>
            <p:nvPr/>
          </p:nvSpPr>
          <p:spPr>
            <a:xfrm>
              <a:off x="6280110" y="1998611"/>
              <a:ext cx="1270" cy="8255"/>
            </a:xfrm>
            <a:custGeom>
              <a:avLst/>
              <a:gdLst/>
              <a:ahLst/>
              <a:cxnLst/>
              <a:rect l="l" t="t" r="r" b="b"/>
              <a:pathLst>
                <a:path w="1270" h="8255">
                  <a:moveTo>
                    <a:pt x="0" y="0"/>
                  </a:moveTo>
                  <a:lnTo>
                    <a:pt x="0" y="7797"/>
                  </a:lnTo>
                  <a:lnTo>
                    <a:pt x="876" y="7797"/>
                  </a:lnTo>
                  <a:lnTo>
                    <a:pt x="0" y="0"/>
                  </a:lnTo>
                  <a:close/>
                </a:path>
              </a:pathLst>
            </a:custGeom>
            <a:solidFill>
              <a:srgbClr val="C56853"/>
            </a:solidFill>
          </p:spPr>
          <p:txBody>
            <a:bodyPr wrap="square" lIns="0" tIns="0" rIns="0" bIns="0" rtlCol="0"/>
            <a:lstStyle/>
            <a:p>
              <a:endParaRPr/>
            </a:p>
          </p:txBody>
        </p:sp>
        <p:sp>
          <p:nvSpPr>
            <p:cNvPr id="2794" name="object 2797">
              <a:extLst>
                <a:ext uri="{FF2B5EF4-FFF2-40B4-BE49-F238E27FC236}">
                  <a16:creationId xmlns:a16="http://schemas.microsoft.com/office/drawing/2014/main" id="{46D0E1C4-0D26-ACC8-8081-254000B1F0E7}"/>
                </a:ext>
              </a:extLst>
            </p:cNvPr>
            <p:cNvSpPr/>
            <p:nvPr/>
          </p:nvSpPr>
          <p:spPr>
            <a:xfrm>
              <a:off x="6155923" y="1989086"/>
              <a:ext cx="1270" cy="16510"/>
            </a:xfrm>
            <a:custGeom>
              <a:avLst/>
              <a:gdLst/>
              <a:ahLst/>
              <a:cxnLst/>
              <a:rect l="l" t="t" r="r" b="b"/>
              <a:pathLst>
                <a:path w="1270" h="16510">
                  <a:moveTo>
                    <a:pt x="863" y="0"/>
                  </a:moveTo>
                  <a:lnTo>
                    <a:pt x="0" y="0"/>
                  </a:lnTo>
                  <a:lnTo>
                    <a:pt x="0" y="16167"/>
                  </a:lnTo>
                  <a:lnTo>
                    <a:pt x="863" y="7505"/>
                  </a:lnTo>
                  <a:lnTo>
                    <a:pt x="863" y="0"/>
                  </a:lnTo>
                  <a:close/>
                </a:path>
              </a:pathLst>
            </a:custGeom>
            <a:solidFill>
              <a:srgbClr val="9A949E"/>
            </a:solidFill>
          </p:spPr>
          <p:txBody>
            <a:bodyPr wrap="square" lIns="0" tIns="0" rIns="0" bIns="0" rtlCol="0"/>
            <a:lstStyle/>
            <a:p>
              <a:endParaRPr/>
            </a:p>
          </p:txBody>
        </p:sp>
        <p:sp>
          <p:nvSpPr>
            <p:cNvPr id="2795" name="object 2798">
              <a:extLst>
                <a:ext uri="{FF2B5EF4-FFF2-40B4-BE49-F238E27FC236}">
                  <a16:creationId xmlns:a16="http://schemas.microsoft.com/office/drawing/2014/main" id="{FB5EA7B9-198E-8038-1A03-BA1EBD55575B}"/>
                </a:ext>
              </a:extLst>
            </p:cNvPr>
            <p:cNvSpPr/>
            <p:nvPr/>
          </p:nvSpPr>
          <p:spPr>
            <a:xfrm>
              <a:off x="6395636" y="1995728"/>
              <a:ext cx="1270" cy="9525"/>
            </a:xfrm>
            <a:custGeom>
              <a:avLst/>
              <a:gdLst/>
              <a:ahLst/>
              <a:cxnLst/>
              <a:rect l="l" t="t" r="r" b="b"/>
              <a:pathLst>
                <a:path w="1270" h="9525">
                  <a:moveTo>
                    <a:pt x="0" y="0"/>
                  </a:moveTo>
                  <a:lnTo>
                    <a:pt x="0" y="9525"/>
                  </a:lnTo>
                  <a:lnTo>
                    <a:pt x="876" y="9525"/>
                  </a:lnTo>
                  <a:lnTo>
                    <a:pt x="0" y="0"/>
                  </a:lnTo>
                  <a:close/>
                </a:path>
              </a:pathLst>
            </a:custGeom>
            <a:solidFill>
              <a:srgbClr val="898C95"/>
            </a:solidFill>
          </p:spPr>
          <p:txBody>
            <a:bodyPr wrap="square" lIns="0" tIns="0" rIns="0" bIns="0" rtlCol="0"/>
            <a:lstStyle/>
            <a:p>
              <a:endParaRPr/>
            </a:p>
          </p:txBody>
        </p:sp>
        <p:sp>
          <p:nvSpPr>
            <p:cNvPr id="2796" name="object 2799">
              <a:extLst>
                <a:ext uri="{FF2B5EF4-FFF2-40B4-BE49-F238E27FC236}">
                  <a16:creationId xmlns:a16="http://schemas.microsoft.com/office/drawing/2014/main" id="{876463C7-6F4C-D376-8741-470DA7B7A2FC}"/>
                </a:ext>
              </a:extLst>
            </p:cNvPr>
            <p:cNvSpPr/>
            <p:nvPr/>
          </p:nvSpPr>
          <p:spPr>
            <a:xfrm>
              <a:off x="6498167" y="2002077"/>
              <a:ext cx="1270" cy="3175"/>
            </a:xfrm>
            <a:custGeom>
              <a:avLst/>
              <a:gdLst/>
              <a:ahLst/>
              <a:cxnLst/>
              <a:rect l="l" t="t" r="r" b="b"/>
              <a:pathLst>
                <a:path w="1270" h="3175">
                  <a:moveTo>
                    <a:pt x="0" y="0"/>
                  </a:moveTo>
                  <a:lnTo>
                    <a:pt x="0" y="3175"/>
                  </a:lnTo>
                  <a:lnTo>
                    <a:pt x="863" y="3175"/>
                  </a:lnTo>
                  <a:lnTo>
                    <a:pt x="571" y="2019"/>
                  </a:lnTo>
                  <a:lnTo>
                    <a:pt x="292" y="863"/>
                  </a:lnTo>
                  <a:lnTo>
                    <a:pt x="0" y="0"/>
                  </a:lnTo>
                  <a:close/>
                </a:path>
              </a:pathLst>
            </a:custGeom>
            <a:solidFill>
              <a:srgbClr val="707476"/>
            </a:solidFill>
          </p:spPr>
          <p:txBody>
            <a:bodyPr wrap="square" lIns="0" tIns="0" rIns="0" bIns="0" rtlCol="0"/>
            <a:lstStyle/>
            <a:p>
              <a:endParaRPr/>
            </a:p>
          </p:txBody>
        </p:sp>
        <p:sp>
          <p:nvSpPr>
            <p:cNvPr id="2797" name="object 2800">
              <a:extLst>
                <a:ext uri="{FF2B5EF4-FFF2-40B4-BE49-F238E27FC236}">
                  <a16:creationId xmlns:a16="http://schemas.microsoft.com/office/drawing/2014/main" id="{813F2844-911D-422D-FD24-4B4946F8E6B9}"/>
                </a:ext>
              </a:extLst>
            </p:cNvPr>
            <p:cNvSpPr/>
            <p:nvPr/>
          </p:nvSpPr>
          <p:spPr>
            <a:xfrm>
              <a:off x="6394772" y="1999477"/>
              <a:ext cx="1270" cy="5080"/>
            </a:xfrm>
            <a:custGeom>
              <a:avLst/>
              <a:gdLst/>
              <a:ahLst/>
              <a:cxnLst/>
              <a:rect l="l" t="t" r="r" b="b"/>
              <a:pathLst>
                <a:path w="1270" h="5080">
                  <a:moveTo>
                    <a:pt x="863" y="0"/>
                  </a:moveTo>
                  <a:lnTo>
                    <a:pt x="0" y="0"/>
                  </a:lnTo>
                  <a:lnTo>
                    <a:pt x="0" y="4914"/>
                  </a:lnTo>
                  <a:lnTo>
                    <a:pt x="863" y="4914"/>
                  </a:lnTo>
                  <a:lnTo>
                    <a:pt x="863" y="0"/>
                  </a:lnTo>
                  <a:close/>
                </a:path>
              </a:pathLst>
            </a:custGeom>
            <a:solidFill>
              <a:srgbClr val="9A949E"/>
            </a:solidFill>
          </p:spPr>
          <p:txBody>
            <a:bodyPr wrap="square" lIns="0" tIns="0" rIns="0" bIns="0" rtlCol="0"/>
            <a:lstStyle/>
            <a:p>
              <a:endParaRPr/>
            </a:p>
          </p:txBody>
        </p:sp>
        <p:sp>
          <p:nvSpPr>
            <p:cNvPr id="2798" name="object 2801">
              <a:extLst>
                <a:ext uri="{FF2B5EF4-FFF2-40B4-BE49-F238E27FC236}">
                  <a16:creationId xmlns:a16="http://schemas.microsoft.com/office/drawing/2014/main" id="{AB422595-43DF-730A-DD86-FE71792DBF6D}"/>
                </a:ext>
              </a:extLst>
            </p:cNvPr>
            <p:cNvSpPr/>
            <p:nvPr/>
          </p:nvSpPr>
          <p:spPr>
            <a:xfrm>
              <a:off x="6209931" y="1997748"/>
              <a:ext cx="1270" cy="6350"/>
            </a:xfrm>
            <a:custGeom>
              <a:avLst/>
              <a:gdLst/>
              <a:ahLst/>
              <a:cxnLst/>
              <a:rect l="l" t="t" r="r" b="b"/>
              <a:pathLst>
                <a:path w="1270" h="6350">
                  <a:moveTo>
                    <a:pt x="863" y="0"/>
                  </a:moveTo>
                  <a:lnTo>
                    <a:pt x="0" y="0"/>
                  </a:lnTo>
                  <a:lnTo>
                    <a:pt x="0" y="5778"/>
                  </a:lnTo>
                  <a:lnTo>
                    <a:pt x="863" y="5778"/>
                  </a:lnTo>
                  <a:lnTo>
                    <a:pt x="863" y="0"/>
                  </a:lnTo>
                  <a:close/>
                </a:path>
              </a:pathLst>
            </a:custGeom>
            <a:solidFill>
              <a:srgbClr val="B7654F"/>
            </a:solidFill>
          </p:spPr>
          <p:txBody>
            <a:bodyPr wrap="square" lIns="0" tIns="0" rIns="0" bIns="0" rtlCol="0"/>
            <a:lstStyle/>
            <a:p>
              <a:endParaRPr/>
            </a:p>
          </p:txBody>
        </p:sp>
        <p:sp>
          <p:nvSpPr>
            <p:cNvPr id="2799" name="object 2802">
              <a:extLst>
                <a:ext uri="{FF2B5EF4-FFF2-40B4-BE49-F238E27FC236}">
                  <a16:creationId xmlns:a16="http://schemas.microsoft.com/office/drawing/2014/main" id="{28A8E79B-270A-4B4E-6B74-7AE615A46871}"/>
                </a:ext>
              </a:extLst>
            </p:cNvPr>
            <p:cNvSpPr/>
            <p:nvPr/>
          </p:nvSpPr>
          <p:spPr>
            <a:xfrm>
              <a:off x="6153901" y="1989081"/>
              <a:ext cx="1270" cy="13335"/>
            </a:xfrm>
            <a:custGeom>
              <a:avLst/>
              <a:gdLst/>
              <a:ahLst/>
              <a:cxnLst/>
              <a:rect l="l" t="t" r="r" b="b"/>
              <a:pathLst>
                <a:path w="1270" h="13335">
                  <a:moveTo>
                    <a:pt x="1155" y="0"/>
                  </a:moveTo>
                  <a:lnTo>
                    <a:pt x="0" y="0"/>
                  </a:lnTo>
                  <a:lnTo>
                    <a:pt x="571" y="8661"/>
                  </a:lnTo>
                  <a:lnTo>
                    <a:pt x="1155" y="13284"/>
                  </a:lnTo>
                  <a:lnTo>
                    <a:pt x="1155" y="0"/>
                  </a:lnTo>
                  <a:close/>
                </a:path>
              </a:pathLst>
            </a:custGeom>
            <a:solidFill>
              <a:srgbClr val="C4C5C5"/>
            </a:solidFill>
          </p:spPr>
          <p:txBody>
            <a:bodyPr wrap="square" lIns="0" tIns="0" rIns="0" bIns="0" rtlCol="0"/>
            <a:lstStyle/>
            <a:p>
              <a:endParaRPr/>
            </a:p>
          </p:txBody>
        </p:sp>
        <p:sp>
          <p:nvSpPr>
            <p:cNvPr id="2800" name="object 2803">
              <a:extLst>
                <a:ext uri="{FF2B5EF4-FFF2-40B4-BE49-F238E27FC236}">
                  <a16:creationId xmlns:a16="http://schemas.microsoft.com/office/drawing/2014/main" id="{C4C44F19-01CD-B1C3-0789-C6B1931FCD31}"/>
                </a:ext>
              </a:extLst>
            </p:cNvPr>
            <p:cNvSpPr/>
            <p:nvPr/>
          </p:nvSpPr>
          <p:spPr>
            <a:xfrm>
              <a:off x="6155054" y="1978398"/>
              <a:ext cx="1270" cy="23495"/>
            </a:xfrm>
            <a:custGeom>
              <a:avLst/>
              <a:gdLst/>
              <a:ahLst/>
              <a:cxnLst/>
              <a:rect l="l" t="t" r="r" b="b"/>
              <a:pathLst>
                <a:path w="1270" h="23494">
                  <a:moveTo>
                    <a:pt x="863" y="0"/>
                  </a:moveTo>
                  <a:lnTo>
                    <a:pt x="0" y="0"/>
                  </a:lnTo>
                  <a:lnTo>
                    <a:pt x="0" y="23101"/>
                  </a:lnTo>
                  <a:lnTo>
                    <a:pt x="863" y="23101"/>
                  </a:lnTo>
                  <a:lnTo>
                    <a:pt x="863" y="0"/>
                  </a:lnTo>
                  <a:close/>
                </a:path>
              </a:pathLst>
            </a:custGeom>
            <a:solidFill>
              <a:srgbClr val="999C9D"/>
            </a:solidFill>
          </p:spPr>
          <p:txBody>
            <a:bodyPr wrap="square" lIns="0" tIns="0" rIns="0" bIns="0" rtlCol="0"/>
            <a:lstStyle/>
            <a:p>
              <a:endParaRPr/>
            </a:p>
          </p:txBody>
        </p:sp>
        <p:sp>
          <p:nvSpPr>
            <p:cNvPr id="2801" name="object 2804">
              <a:extLst>
                <a:ext uri="{FF2B5EF4-FFF2-40B4-BE49-F238E27FC236}">
                  <a16:creationId xmlns:a16="http://schemas.microsoft.com/office/drawing/2014/main" id="{1B2B5EA6-9876-43DD-8FB1-EBEFE6E1D8DA}"/>
                </a:ext>
              </a:extLst>
            </p:cNvPr>
            <p:cNvSpPr/>
            <p:nvPr/>
          </p:nvSpPr>
          <p:spPr>
            <a:xfrm>
              <a:off x="6279244" y="1996591"/>
              <a:ext cx="1270" cy="5080"/>
            </a:xfrm>
            <a:custGeom>
              <a:avLst/>
              <a:gdLst/>
              <a:ahLst/>
              <a:cxnLst/>
              <a:rect l="l" t="t" r="r" b="b"/>
              <a:pathLst>
                <a:path w="1270" h="5080">
                  <a:moveTo>
                    <a:pt x="863" y="0"/>
                  </a:moveTo>
                  <a:lnTo>
                    <a:pt x="0" y="0"/>
                  </a:lnTo>
                  <a:lnTo>
                    <a:pt x="292" y="1447"/>
                  </a:lnTo>
                  <a:lnTo>
                    <a:pt x="584" y="3175"/>
                  </a:lnTo>
                  <a:lnTo>
                    <a:pt x="863" y="4914"/>
                  </a:lnTo>
                  <a:lnTo>
                    <a:pt x="863" y="0"/>
                  </a:lnTo>
                  <a:close/>
                </a:path>
              </a:pathLst>
            </a:custGeom>
            <a:solidFill>
              <a:srgbClr val="C77662"/>
            </a:solidFill>
          </p:spPr>
          <p:txBody>
            <a:bodyPr wrap="square" lIns="0" tIns="0" rIns="0" bIns="0" rtlCol="0"/>
            <a:lstStyle/>
            <a:p>
              <a:endParaRPr/>
            </a:p>
          </p:txBody>
        </p:sp>
        <p:sp>
          <p:nvSpPr>
            <p:cNvPr id="2802" name="object 2805">
              <a:extLst>
                <a:ext uri="{FF2B5EF4-FFF2-40B4-BE49-F238E27FC236}">
                  <a16:creationId xmlns:a16="http://schemas.microsoft.com/office/drawing/2014/main" id="{AFF71720-ECFD-6A00-DFCA-4B0A9BD7C403}"/>
                </a:ext>
              </a:extLst>
            </p:cNvPr>
            <p:cNvSpPr/>
            <p:nvPr/>
          </p:nvSpPr>
          <p:spPr>
            <a:xfrm>
              <a:off x="6361841" y="1993986"/>
              <a:ext cx="635" cy="6985"/>
            </a:xfrm>
            <a:custGeom>
              <a:avLst/>
              <a:gdLst/>
              <a:ahLst/>
              <a:cxnLst/>
              <a:rect l="l" t="t" r="r" b="b"/>
              <a:pathLst>
                <a:path w="635" h="6985">
                  <a:moveTo>
                    <a:pt x="0" y="0"/>
                  </a:moveTo>
                  <a:lnTo>
                    <a:pt x="0" y="1447"/>
                  </a:lnTo>
                  <a:lnTo>
                    <a:pt x="292" y="4051"/>
                  </a:lnTo>
                  <a:lnTo>
                    <a:pt x="584" y="6934"/>
                  </a:lnTo>
                  <a:lnTo>
                    <a:pt x="0" y="0"/>
                  </a:lnTo>
                  <a:close/>
                </a:path>
              </a:pathLst>
            </a:custGeom>
            <a:solidFill>
              <a:srgbClr val="CCC5C5"/>
            </a:solidFill>
          </p:spPr>
          <p:txBody>
            <a:bodyPr wrap="square" lIns="0" tIns="0" rIns="0" bIns="0" rtlCol="0"/>
            <a:lstStyle/>
            <a:p>
              <a:endParaRPr/>
            </a:p>
          </p:txBody>
        </p:sp>
        <p:sp>
          <p:nvSpPr>
            <p:cNvPr id="2803" name="object 2806">
              <a:extLst>
                <a:ext uri="{FF2B5EF4-FFF2-40B4-BE49-F238E27FC236}">
                  <a16:creationId xmlns:a16="http://schemas.microsoft.com/office/drawing/2014/main" id="{CB2DCC4C-79D0-D3AB-DA15-53E29D24F556}"/>
                </a:ext>
              </a:extLst>
            </p:cNvPr>
            <p:cNvSpPr/>
            <p:nvPr/>
          </p:nvSpPr>
          <p:spPr>
            <a:xfrm>
              <a:off x="6257874" y="1995728"/>
              <a:ext cx="1270" cy="3175"/>
            </a:xfrm>
            <a:custGeom>
              <a:avLst/>
              <a:gdLst/>
              <a:ahLst/>
              <a:cxnLst/>
              <a:rect l="l" t="t" r="r" b="b"/>
              <a:pathLst>
                <a:path w="1270" h="3175">
                  <a:moveTo>
                    <a:pt x="1155" y="0"/>
                  </a:moveTo>
                  <a:lnTo>
                    <a:pt x="0" y="0"/>
                  </a:lnTo>
                  <a:lnTo>
                    <a:pt x="0" y="2882"/>
                  </a:lnTo>
                  <a:lnTo>
                    <a:pt x="1155" y="2882"/>
                  </a:lnTo>
                  <a:lnTo>
                    <a:pt x="1155" y="0"/>
                  </a:lnTo>
                  <a:close/>
                </a:path>
              </a:pathLst>
            </a:custGeom>
            <a:solidFill>
              <a:srgbClr val="C77662"/>
            </a:solidFill>
          </p:spPr>
          <p:txBody>
            <a:bodyPr wrap="square" lIns="0" tIns="0" rIns="0" bIns="0" rtlCol="0"/>
            <a:lstStyle/>
            <a:p>
              <a:endParaRPr/>
            </a:p>
          </p:txBody>
        </p:sp>
        <p:sp>
          <p:nvSpPr>
            <p:cNvPr id="2804" name="object 2807">
              <a:extLst>
                <a:ext uri="{FF2B5EF4-FFF2-40B4-BE49-F238E27FC236}">
                  <a16:creationId xmlns:a16="http://schemas.microsoft.com/office/drawing/2014/main" id="{966B2052-A8C1-8C7B-CC83-14E6DB8C8F9E}"/>
                </a:ext>
              </a:extLst>
            </p:cNvPr>
            <p:cNvSpPr/>
            <p:nvPr/>
          </p:nvSpPr>
          <p:spPr>
            <a:xfrm>
              <a:off x="6209931" y="1981289"/>
              <a:ext cx="1270" cy="16510"/>
            </a:xfrm>
            <a:custGeom>
              <a:avLst/>
              <a:gdLst/>
              <a:ahLst/>
              <a:cxnLst/>
              <a:rect l="l" t="t" r="r" b="b"/>
              <a:pathLst>
                <a:path w="1270" h="16510">
                  <a:moveTo>
                    <a:pt x="863" y="0"/>
                  </a:moveTo>
                  <a:lnTo>
                    <a:pt x="0" y="0"/>
                  </a:lnTo>
                  <a:lnTo>
                    <a:pt x="0" y="16459"/>
                  </a:lnTo>
                  <a:lnTo>
                    <a:pt x="863" y="16459"/>
                  </a:lnTo>
                  <a:lnTo>
                    <a:pt x="863" y="0"/>
                  </a:lnTo>
                  <a:close/>
                </a:path>
              </a:pathLst>
            </a:custGeom>
            <a:solidFill>
              <a:srgbClr val="91736E"/>
            </a:solidFill>
          </p:spPr>
          <p:txBody>
            <a:bodyPr wrap="square" lIns="0" tIns="0" rIns="0" bIns="0" rtlCol="0"/>
            <a:lstStyle/>
            <a:p>
              <a:endParaRPr/>
            </a:p>
          </p:txBody>
        </p:sp>
        <p:sp>
          <p:nvSpPr>
            <p:cNvPr id="2805" name="object 2808">
              <a:extLst>
                <a:ext uri="{FF2B5EF4-FFF2-40B4-BE49-F238E27FC236}">
                  <a16:creationId xmlns:a16="http://schemas.microsoft.com/office/drawing/2014/main" id="{D1C22BE2-46F0-5A5A-D086-2855351FA555}"/>
                </a:ext>
              </a:extLst>
            </p:cNvPr>
            <p:cNvSpPr/>
            <p:nvPr/>
          </p:nvSpPr>
          <p:spPr>
            <a:xfrm>
              <a:off x="6295419" y="1756013"/>
              <a:ext cx="43815" cy="241300"/>
            </a:xfrm>
            <a:custGeom>
              <a:avLst/>
              <a:gdLst/>
              <a:ahLst/>
              <a:cxnLst/>
              <a:rect l="l" t="t" r="r" b="b"/>
              <a:pathLst>
                <a:path w="43814" h="241300">
                  <a:moveTo>
                    <a:pt x="15595" y="9525"/>
                  </a:moveTo>
                  <a:lnTo>
                    <a:pt x="12146" y="48299"/>
                  </a:lnTo>
                  <a:lnTo>
                    <a:pt x="8126" y="87071"/>
                  </a:lnTo>
                  <a:lnTo>
                    <a:pt x="3942" y="125843"/>
                  </a:lnTo>
                  <a:lnTo>
                    <a:pt x="0" y="164617"/>
                  </a:lnTo>
                  <a:lnTo>
                    <a:pt x="2019" y="164617"/>
                  </a:lnTo>
                  <a:lnTo>
                    <a:pt x="2019" y="165481"/>
                  </a:lnTo>
                  <a:lnTo>
                    <a:pt x="0" y="165481"/>
                  </a:lnTo>
                  <a:lnTo>
                    <a:pt x="863" y="167500"/>
                  </a:lnTo>
                  <a:lnTo>
                    <a:pt x="2895" y="168376"/>
                  </a:lnTo>
                  <a:lnTo>
                    <a:pt x="3467" y="175590"/>
                  </a:lnTo>
                  <a:lnTo>
                    <a:pt x="3759" y="180213"/>
                  </a:lnTo>
                  <a:lnTo>
                    <a:pt x="7505" y="186283"/>
                  </a:lnTo>
                  <a:lnTo>
                    <a:pt x="7820" y="202249"/>
                  </a:lnTo>
                  <a:lnTo>
                    <a:pt x="7835" y="213286"/>
                  </a:lnTo>
                  <a:lnTo>
                    <a:pt x="7469" y="224538"/>
                  </a:lnTo>
                  <a:lnTo>
                    <a:pt x="6642" y="241147"/>
                  </a:lnTo>
                  <a:lnTo>
                    <a:pt x="7505" y="238848"/>
                  </a:lnTo>
                  <a:lnTo>
                    <a:pt x="9245" y="234797"/>
                  </a:lnTo>
                  <a:lnTo>
                    <a:pt x="13328" y="211819"/>
                  </a:lnTo>
                  <a:lnTo>
                    <a:pt x="16356" y="192632"/>
                  </a:lnTo>
                  <a:lnTo>
                    <a:pt x="19437" y="171927"/>
                  </a:lnTo>
                  <a:lnTo>
                    <a:pt x="23685" y="144399"/>
                  </a:lnTo>
                  <a:lnTo>
                    <a:pt x="24135" y="119662"/>
                  </a:lnTo>
                  <a:lnTo>
                    <a:pt x="26117" y="70075"/>
                  </a:lnTo>
                  <a:lnTo>
                    <a:pt x="26568" y="45339"/>
                  </a:lnTo>
                  <a:lnTo>
                    <a:pt x="24660" y="37836"/>
                  </a:lnTo>
                  <a:lnTo>
                    <a:pt x="26027" y="28873"/>
                  </a:lnTo>
                  <a:lnTo>
                    <a:pt x="27256" y="25120"/>
                  </a:lnTo>
                  <a:lnTo>
                    <a:pt x="22237" y="25120"/>
                  </a:lnTo>
                  <a:lnTo>
                    <a:pt x="20499" y="19910"/>
                  </a:lnTo>
                  <a:lnTo>
                    <a:pt x="16471" y="14439"/>
                  </a:lnTo>
                  <a:lnTo>
                    <a:pt x="15595" y="9525"/>
                  </a:lnTo>
                  <a:close/>
                </a:path>
                <a:path w="43814" h="241300">
                  <a:moveTo>
                    <a:pt x="31483" y="5765"/>
                  </a:moveTo>
                  <a:lnTo>
                    <a:pt x="29171" y="12992"/>
                  </a:lnTo>
                  <a:lnTo>
                    <a:pt x="28308" y="20497"/>
                  </a:lnTo>
                  <a:lnTo>
                    <a:pt x="22237" y="25120"/>
                  </a:lnTo>
                  <a:lnTo>
                    <a:pt x="27256" y="25120"/>
                  </a:lnTo>
                  <a:lnTo>
                    <a:pt x="28963" y="19910"/>
                  </a:lnTo>
                  <a:lnTo>
                    <a:pt x="31762" y="12407"/>
                  </a:lnTo>
                  <a:lnTo>
                    <a:pt x="34074" y="11252"/>
                  </a:lnTo>
                  <a:lnTo>
                    <a:pt x="39573" y="10680"/>
                  </a:lnTo>
                  <a:lnTo>
                    <a:pt x="39865" y="7797"/>
                  </a:lnTo>
                  <a:lnTo>
                    <a:pt x="38696" y="7797"/>
                  </a:lnTo>
                  <a:lnTo>
                    <a:pt x="36106" y="6921"/>
                  </a:lnTo>
                  <a:lnTo>
                    <a:pt x="31483" y="5765"/>
                  </a:lnTo>
                  <a:close/>
                </a:path>
                <a:path w="43814" h="241300">
                  <a:moveTo>
                    <a:pt x="43319" y="0"/>
                  </a:moveTo>
                  <a:lnTo>
                    <a:pt x="40436" y="3175"/>
                  </a:lnTo>
                  <a:lnTo>
                    <a:pt x="38696" y="7797"/>
                  </a:lnTo>
                  <a:lnTo>
                    <a:pt x="39865" y="7797"/>
                  </a:lnTo>
                  <a:lnTo>
                    <a:pt x="42748" y="2882"/>
                  </a:lnTo>
                  <a:lnTo>
                    <a:pt x="43319" y="0"/>
                  </a:lnTo>
                  <a:close/>
                </a:path>
              </a:pathLst>
            </a:custGeom>
            <a:solidFill>
              <a:srgbClr val="C56853"/>
            </a:solidFill>
          </p:spPr>
          <p:txBody>
            <a:bodyPr wrap="square" lIns="0" tIns="0" rIns="0" bIns="0" rtlCol="0"/>
            <a:lstStyle/>
            <a:p>
              <a:endParaRPr/>
            </a:p>
          </p:txBody>
        </p:sp>
        <p:sp>
          <p:nvSpPr>
            <p:cNvPr id="2806" name="object 2809">
              <a:extLst>
                <a:ext uri="{FF2B5EF4-FFF2-40B4-BE49-F238E27FC236}">
                  <a16:creationId xmlns:a16="http://schemas.microsoft.com/office/drawing/2014/main" id="{F95ED206-1C4F-CB16-7B52-E5644FF2A5B1}"/>
                </a:ext>
              </a:extLst>
            </p:cNvPr>
            <p:cNvSpPr/>
            <p:nvPr/>
          </p:nvSpPr>
          <p:spPr>
            <a:xfrm>
              <a:off x="6156788" y="1993708"/>
              <a:ext cx="1270" cy="3175"/>
            </a:xfrm>
            <a:custGeom>
              <a:avLst/>
              <a:gdLst/>
              <a:ahLst/>
              <a:cxnLst/>
              <a:rect l="l" t="t" r="r" b="b"/>
              <a:pathLst>
                <a:path w="1270" h="3175">
                  <a:moveTo>
                    <a:pt x="0" y="0"/>
                  </a:moveTo>
                  <a:lnTo>
                    <a:pt x="0" y="2882"/>
                  </a:lnTo>
                  <a:lnTo>
                    <a:pt x="1155" y="2882"/>
                  </a:lnTo>
                  <a:lnTo>
                    <a:pt x="584" y="1727"/>
                  </a:lnTo>
                  <a:lnTo>
                    <a:pt x="0" y="0"/>
                  </a:lnTo>
                  <a:close/>
                </a:path>
              </a:pathLst>
            </a:custGeom>
            <a:solidFill>
              <a:srgbClr val="81837D"/>
            </a:solidFill>
          </p:spPr>
          <p:txBody>
            <a:bodyPr wrap="square" lIns="0" tIns="0" rIns="0" bIns="0" rtlCol="0"/>
            <a:lstStyle/>
            <a:p>
              <a:endParaRPr/>
            </a:p>
          </p:txBody>
        </p:sp>
        <p:sp>
          <p:nvSpPr>
            <p:cNvPr id="2807" name="object 2810">
              <a:extLst>
                <a:ext uri="{FF2B5EF4-FFF2-40B4-BE49-F238E27FC236}">
                  <a16:creationId xmlns:a16="http://schemas.microsoft.com/office/drawing/2014/main" id="{72BCD9CC-A7FC-FEEA-F012-7990CAE2143A}"/>
                </a:ext>
              </a:extLst>
            </p:cNvPr>
            <p:cNvSpPr/>
            <p:nvPr/>
          </p:nvSpPr>
          <p:spPr>
            <a:xfrm>
              <a:off x="6279244" y="1990812"/>
              <a:ext cx="1270" cy="6350"/>
            </a:xfrm>
            <a:custGeom>
              <a:avLst/>
              <a:gdLst/>
              <a:ahLst/>
              <a:cxnLst/>
              <a:rect l="l" t="t" r="r" b="b"/>
              <a:pathLst>
                <a:path w="1270" h="6350">
                  <a:moveTo>
                    <a:pt x="0" y="0"/>
                  </a:moveTo>
                  <a:lnTo>
                    <a:pt x="0" y="5778"/>
                  </a:lnTo>
                  <a:lnTo>
                    <a:pt x="863" y="5778"/>
                  </a:lnTo>
                  <a:lnTo>
                    <a:pt x="584" y="3759"/>
                  </a:lnTo>
                  <a:lnTo>
                    <a:pt x="292" y="1739"/>
                  </a:lnTo>
                  <a:lnTo>
                    <a:pt x="0" y="0"/>
                  </a:lnTo>
                  <a:close/>
                </a:path>
              </a:pathLst>
            </a:custGeom>
            <a:solidFill>
              <a:srgbClr val="C56853"/>
            </a:solidFill>
          </p:spPr>
          <p:txBody>
            <a:bodyPr wrap="square" lIns="0" tIns="0" rIns="0" bIns="0" rtlCol="0"/>
            <a:lstStyle/>
            <a:p>
              <a:endParaRPr/>
            </a:p>
          </p:txBody>
        </p:sp>
        <p:sp>
          <p:nvSpPr>
            <p:cNvPr id="2808" name="object 2811">
              <a:extLst>
                <a:ext uri="{FF2B5EF4-FFF2-40B4-BE49-F238E27FC236}">
                  <a16:creationId xmlns:a16="http://schemas.microsoft.com/office/drawing/2014/main" id="{D1A1DEF3-5BCB-AED4-5DC7-446CC90690FD}"/>
                </a:ext>
              </a:extLst>
            </p:cNvPr>
            <p:cNvSpPr/>
            <p:nvPr/>
          </p:nvSpPr>
          <p:spPr>
            <a:xfrm>
              <a:off x="6164590" y="1989081"/>
              <a:ext cx="1270" cy="6350"/>
            </a:xfrm>
            <a:custGeom>
              <a:avLst/>
              <a:gdLst/>
              <a:ahLst/>
              <a:cxnLst/>
              <a:rect l="l" t="t" r="r" b="b"/>
              <a:pathLst>
                <a:path w="1270" h="6350">
                  <a:moveTo>
                    <a:pt x="863" y="0"/>
                  </a:moveTo>
                  <a:lnTo>
                    <a:pt x="0" y="0"/>
                  </a:lnTo>
                  <a:lnTo>
                    <a:pt x="0" y="5778"/>
                  </a:lnTo>
                  <a:lnTo>
                    <a:pt x="863" y="5778"/>
                  </a:lnTo>
                  <a:lnTo>
                    <a:pt x="863" y="0"/>
                  </a:lnTo>
                  <a:close/>
                </a:path>
              </a:pathLst>
            </a:custGeom>
            <a:solidFill>
              <a:srgbClr val="818485"/>
            </a:solidFill>
          </p:spPr>
          <p:txBody>
            <a:bodyPr wrap="square" lIns="0" tIns="0" rIns="0" bIns="0" rtlCol="0"/>
            <a:lstStyle/>
            <a:p>
              <a:endParaRPr/>
            </a:p>
          </p:txBody>
        </p:sp>
        <p:sp>
          <p:nvSpPr>
            <p:cNvPr id="2809" name="object 2812">
              <a:extLst>
                <a:ext uri="{FF2B5EF4-FFF2-40B4-BE49-F238E27FC236}">
                  <a16:creationId xmlns:a16="http://schemas.microsoft.com/office/drawing/2014/main" id="{10CCB5E0-A190-8BF5-4CD3-C7A6BDE6BBBC}"/>
                </a:ext>
              </a:extLst>
            </p:cNvPr>
            <p:cNvSpPr/>
            <p:nvPr/>
          </p:nvSpPr>
          <p:spPr>
            <a:xfrm>
              <a:off x="6360984" y="1983590"/>
              <a:ext cx="1270" cy="9525"/>
            </a:xfrm>
            <a:custGeom>
              <a:avLst/>
              <a:gdLst/>
              <a:ahLst/>
              <a:cxnLst/>
              <a:rect l="l" t="t" r="r" b="b"/>
              <a:pathLst>
                <a:path w="1270" h="9525">
                  <a:moveTo>
                    <a:pt x="571" y="0"/>
                  </a:moveTo>
                  <a:lnTo>
                    <a:pt x="279" y="2895"/>
                  </a:lnTo>
                  <a:lnTo>
                    <a:pt x="0" y="6070"/>
                  </a:lnTo>
                  <a:lnTo>
                    <a:pt x="0" y="9245"/>
                  </a:lnTo>
                  <a:lnTo>
                    <a:pt x="863" y="9245"/>
                  </a:lnTo>
                  <a:lnTo>
                    <a:pt x="863" y="7226"/>
                  </a:lnTo>
                  <a:lnTo>
                    <a:pt x="571" y="4622"/>
                  </a:lnTo>
                  <a:lnTo>
                    <a:pt x="571" y="0"/>
                  </a:lnTo>
                  <a:close/>
                </a:path>
              </a:pathLst>
            </a:custGeom>
            <a:solidFill>
              <a:srgbClr val="C77662"/>
            </a:solidFill>
          </p:spPr>
          <p:txBody>
            <a:bodyPr wrap="square" lIns="0" tIns="0" rIns="0" bIns="0" rtlCol="0"/>
            <a:lstStyle/>
            <a:p>
              <a:endParaRPr/>
            </a:p>
          </p:txBody>
        </p:sp>
        <p:sp>
          <p:nvSpPr>
            <p:cNvPr id="2810" name="object 2813">
              <a:extLst>
                <a:ext uri="{FF2B5EF4-FFF2-40B4-BE49-F238E27FC236}">
                  <a16:creationId xmlns:a16="http://schemas.microsoft.com/office/drawing/2014/main" id="{26B98725-E126-5FE4-38B8-69B79F67AE34}"/>
                </a:ext>
              </a:extLst>
            </p:cNvPr>
            <p:cNvSpPr/>
            <p:nvPr/>
          </p:nvSpPr>
          <p:spPr>
            <a:xfrm>
              <a:off x="6389861" y="1886840"/>
              <a:ext cx="6350" cy="105410"/>
            </a:xfrm>
            <a:custGeom>
              <a:avLst/>
              <a:gdLst/>
              <a:ahLst/>
              <a:cxnLst/>
              <a:rect l="l" t="t" r="r" b="b"/>
              <a:pathLst>
                <a:path w="6350" h="105410">
                  <a:moveTo>
                    <a:pt x="5765" y="86639"/>
                  </a:moveTo>
                  <a:lnTo>
                    <a:pt x="3764" y="86639"/>
                  </a:lnTo>
                  <a:lnTo>
                    <a:pt x="5765" y="105130"/>
                  </a:lnTo>
                  <a:lnTo>
                    <a:pt x="5765" y="86639"/>
                  </a:lnTo>
                  <a:close/>
                </a:path>
                <a:path w="6350" h="105410">
                  <a:moveTo>
                    <a:pt x="0" y="0"/>
                  </a:moveTo>
                  <a:lnTo>
                    <a:pt x="252" y="26456"/>
                  </a:lnTo>
                  <a:lnTo>
                    <a:pt x="1154" y="52670"/>
                  </a:lnTo>
                  <a:lnTo>
                    <a:pt x="2920" y="78831"/>
                  </a:lnTo>
                  <a:lnTo>
                    <a:pt x="3759" y="86586"/>
                  </a:lnTo>
                  <a:lnTo>
                    <a:pt x="3699" y="78831"/>
                  </a:lnTo>
                  <a:lnTo>
                    <a:pt x="3141" y="66173"/>
                  </a:lnTo>
                  <a:lnTo>
                    <a:pt x="2253" y="42658"/>
                  </a:lnTo>
                  <a:lnTo>
                    <a:pt x="1447" y="7797"/>
                  </a:lnTo>
                  <a:lnTo>
                    <a:pt x="292" y="2603"/>
                  </a:lnTo>
                  <a:lnTo>
                    <a:pt x="0" y="0"/>
                  </a:lnTo>
                  <a:close/>
                </a:path>
              </a:pathLst>
            </a:custGeom>
            <a:solidFill>
              <a:srgbClr val="919495"/>
            </a:solidFill>
          </p:spPr>
          <p:txBody>
            <a:bodyPr wrap="square" lIns="0" tIns="0" rIns="0" bIns="0" rtlCol="0"/>
            <a:lstStyle/>
            <a:p>
              <a:endParaRPr/>
            </a:p>
          </p:txBody>
        </p:sp>
        <p:sp>
          <p:nvSpPr>
            <p:cNvPr id="2811" name="object 2814">
              <a:extLst>
                <a:ext uri="{FF2B5EF4-FFF2-40B4-BE49-F238E27FC236}">
                  <a16:creationId xmlns:a16="http://schemas.microsoft.com/office/drawing/2014/main" id="{D554145A-FBFD-07FC-90C1-B018CD2FD53B}"/>
                </a:ext>
              </a:extLst>
            </p:cNvPr>
            <p:cNvSpPr/>
            <p:nvPr/>
          </p:nvSpPr>
          <p:spPr>
            <a:xfrm>
              <a:off x="6153899" y="1981289"/>
              <a:ext cx="1270" cy="8255"/>
            </a:xfrm>
            <a:custGeom>
              <a:avLst/>
              <a:gdLst/>
              <a:ahLst/>
              <a:cxnLst/>
              <a:rect l="l" t="t" r="r" b="b"/>
              <a:pathLst>
                <a:path w="1270" h="8255">
                  <a:moveTo>
                    <a:pt x="1155" y="0"/>
                  </a:moveTo>
                  <a:lnTo>
                    <a:pt x="0" y="0"/>
                  </a:lnTo>
                  <a:lnTo>
                    <a:pt x="0" y="7797"/>
                  </a:lnTo>
                  <a:lnTo>
                    <a:pt x="1155" y="7797"/>
                  </a:lnTo>
                  <a:lnTo>
                    <a:pt x="1155" y="0"/>
                  </a:lnTo>
                  <a:close/>
                </a:path>
              </a:pathLst>
            </a:custGeom>
            <a:solidFill>
              <a:srgbClr val="BABCBC"/>
            </a:solidFill>
          </p:spPr>
          <p:txBody>
            <a:bodyPr wrap="square" lIns="0" tIns="0" rIns="0" bIns="0" rtlCol="0"/>
            <a:lstStyle/>
            <a:p>
              <a:endParaRPr/>
            </a:p>
          </p:txBody>
        </p:sp>
        <p:sp>
          <p:nvSpPr>
            <p:cNvPr id="2812" name="object 2815">
              <a:extLst>
                <a:ext uri="{FF2B5EF4-FFF2-40B4-BE49-F238E27FC236}">
                  <a16:creationId xmlns:a16="http://schemas.microsoft.com/office/drawing/2014/main" id="{DAE6BA99-4A99-36FD-CEF6-971F30452465}"/>
                </a:ext>
              </a:extLst>
            </p:cNvPr>
            <p:cNvSpPr/>
            <p:nvPr/>
          </p:nvSpPr>
          <p:spPr>
            <a:xfrm>
              <a:off x="6155918" y="1985035"/>
              <a:ext cx="1270" cy="4445"/>
            </a:xfrm>
            <a:custGeom>
              <a:avLst/>
              <a:gdLst/>
              <a:ahLst/>
              <a:cxnLst/>
              <a:rect l="l" t="t" r="r" b="b"/>
              <a:pathLst>
                <a:path w="1270" h="4444">
                  <a:moveTo>
                    <a:pt x="863" y="0"/>
                  </a:moveTo>
                  <a:lnTo>
                    <a:pt x="0" y="0"/>
                  </a:lnTo>
                  <a:lnTo>
                    <a:pt x="0" y="4038"/>
                  </a:lnTo>
                  <a:lnTo>
                    <a:pt x="863" y="4038"/>
                  </a:lnTo>
                  <a:lnTo>
                    <a:pt x="863" y="0"/>
                  </a:lnTo>
                  <a:close/>
                </a:path>
              </a:pathLst>
            </a:custGeom>
            <a:solidFill>
              <a:srgbClr val="898C8D"/>
            </a:solidFill>
          </p:spPr>
          <p:txBody>
            <a:bodyPr wrap="square" lIns="0" tIns="0" rIns="0" bIns="0" rtlCol="0"/>
            <a:lstStyle/>
            <a:p>
              <a:endParaRPr/>
            </a:p>
          </p:txBody>
        </p:sp>
        <p:sp>
          <p:nvSpPr>
            <p:cNvPr id="2813" name="object 2816">
              <a:extLst>
                <a:ext uri="{FF2B5EF4-FFF2-40B4-BE49-F238E27FC236}">
                  <a16:creationId xmlns:a16="http://schemas.microsoft.com/office/drawing/2014/main" id="{2F751EE1-3C81-00F2-4BBD-6FFA7BF6BB10}"/>
                </a:ext>
              </a:extLst>
            </p:cNvPr>
            <p:cNvSpPr/>
            <p:nvPr/>
          </p:nvSpPr>
          <p:spPr>
            <a:xfrm>
              <a:off x="6319429" y="1918614"/>
              <a:ext cx="12065" cy="68580"/>
            </a:xfrm>
            <a:custGeom>
              <a:avLst/>
              <a:gdLst/>
              <a:ahLst/>
              <a:cxnLst/>
              <a:rect l="l" t="t" r="r" b="b"/>
              <a:pathLst>
                <a:path w="12064" h="68580">
                  <a:moveTo>
                    <a:pt x="11806" y="0"/>
                  </a:moveTo>
                  <a:lnTo>
                    <a:pt x="8910" y="0"/>
                  </a:lnTo>
                  <a:lnTo>
                    <a:pt x="7462" y="7505"/>
                  </a:lnTo>
                  <a:lnTo>
                    <a:pt x="1770" y="48294"/>
                  </a:lnTo>
                  <a:lnTo>
                    <a:pt x="0" y="65781"/>
                  </a:lnTo>
                  <a:lnTo>
                    <a:pt x="249" y="68440"/>
                  </a:lnTo>
                  <a:lnTo>
                    <a:pt x="541" y="68160"/>
                  </a:lnTo>
                  <a:lnTo>
                    <a:pt x="1697" y="67576"/>
                  </a:lnTo>
                  <a:lnTo>
                    <a:pt x="1404" y="65557"/>
                  </a:lnTo>
                  <a:lnTo>
                    <a:pt x="2560" y="63538"/>
                  </a:lnTo>
                  <a:lnTo>
                    <a:pt x="3132" y="58915"/>
                  </a:lnTo>
                  <a:lnTo>
                    <a:pt x="4872" y="58915"/>
                  </a:lnTo>
                  <a:lnTo>
                    <a:pt x="6100" y="47362"/>
                  </a:lnTo>
                  <a:lnTo>
                    <a:pt x="7324" y="36968"/>
                  </a:lnTo>
                  <a:lnTo>
                    <a:pt x="8442" y="26505"/>
                  </a:lnTo>
                  <a:lnTo>
                    <a:pt x="8910" y="18478"/>
                  </a:lnTo>
                  <a:lnTo>
                    <a:pt x="10650" y="18478"/>
                  </a:lnTo>
                  <a:lnTo>
                    <a:pt x="10650" y="16459"/>
                  </a:lnTo>
                  <a:lnTo>
                    <a:pt x="8910" y="15595"/>
                  </a:lnTo>
                  <a:lnTo>
                    <a:pt x="9786" y="1155"/>
                  </a:lnTo>
                  <a:lnTo>
                    <a:pt x="11806" y="1155"/>
                  </a:lnTo>
                  <a:lnTo>
                    <a:pt x="11806" y="0"/>
                  </a:lnTo>
                  <a:close/>
                </a:path>
              </a:pathLst>
            </a:custGeom>
            <a:solidFill>
              <a:srgbClr val="C77662"/>
            </a:solidFill>
          </p:spPr>
          <p:txBody>
            <a:bodyPr wrap="square" lIns="0" tIns="0" rIns="0" bIns="0" rtlCol="0"/>
            <a:lstStyle/>
            <a:p>
              <a:endParaRPr/>
            </a:p>
          </p:txBody>
        </p:sp>
        <p:sp>
          <p:nvSpPr>
            <p:cNvPr id="2814" name="object 2817">
              <a:extLst>
                <a:ext uri="{FF2B5EF4-FFF2-40B4-BE49-F238E27FC236}">
                  <a16:creationId xmlns:a16="http://schemas.microsoft.com/office/drawing/2014/main" id="{A4155968-0874-538B-752D-9AC78DF8D74D}"/>
                </a:ext>
              </a:extLst>
            </p:cNvPr>
            <p:cNvSpPr/>
            <p:nvPr/>
          </p:nvSpPr>
          <p:spPr>
            <a:xfrm>
              <a:off x="6155918" y="1972627"/>
              <a:ext cx="9525" cy="13970"/>
            </a:xfrm>
            <a:custGeom>
              <a:avLst/>
              <a:gdLst/>
              <a:ahLst/>
              <a:cxnLst/>
              <a:rect l="l" t="t" r="r" b="b"/>
              <a:pathLst>
                <a:path w="9525" h="13969">
                  <a:moveTo>
                    <a:pt x="863" y="12420"/>
                  </a:moveTo>
                  <a:lnTo>
                    <a:pt x="571" y="10693"/>
                  </a:lnTo>
                  <a:lnTo>
                    <a:pt x="292" y="9245"/>
                  </a:lnTo>
                  <a:lnTo>
                    <a:pt x="0" y="7797"/>
                  </a:lnTo>
                  <a:lnTo>
                    <a:pt x="0" y="12420"/>
                  </a:lnTo>
                  <a:lnTo>
                    <a:pt x="863" y="12420"/>
                  </a:lnTo>
                  <a:close/>
                </a:path>
                <a:path w="9525" h="13969">
                  <a:moveTo>
                    <a:pt x="9525" y="0"/>
                  </a:moveTo>
                  <a:lnTo>
                    <a:pt x="8661" y="0"/>
                  </a:lnTo>
                  <a:lnTo>
                    <a:pt x="8953" y="4330"/>
                  </a:lnTo>
                  <a:lnTo>
                    <a:pt x="9525" y="13576"/>
                  </a:lnTo>
                  <a:lnTo>
                    <a:pt x="9525" y="0"/>
                  </a:lnTo>
                  <a:close/>
                </a:path>
              </a:pathLst>
            </a:custGeom>
            <a:solidFill>
              <a:srgbClr val="818485"/>
            </a:solidFill>
          </p:spPr>
          <p:txBody>
            <a:bodyPr wrap="square" lIns="0" tIns="0" rIns="0" bIns="0" rtlCol="0"/>
            <a:lstStyle/>
            <a:p>
              <a:endParaRPr/>
            </a:p>
          </p:txBody>
        </p:sp>
        <p:sp>
          <p:nvSpPr>
            <p:cNvPr id="2815" name="object 2818">
              <a:extLst>
                <a:ext uri="{FF2B5EF4-FFF2-40B4-BE49-F238E27FC236}">
                  <a16:creationId xmlns:a16="http://schemas.microsoft.com/office/drawing/2014/main" id="{E2BA85B5-402D-D045-C71C-67EAB099B217}"/>
                </a:ext>
              </a:extLst>
            </p:cNvPr>
            <p:cNvSpPr/>
            <p:nvPr/>
          </p:nvSpPr>
          <p:spPr>
            <a:xfrm>
              <a:off x="6278080" y="1953272"/>
              <a:ext cx="13335" cy="31750"/>
            </a:xfrm>
            <a:custGeom>
              <a:avLst/>
              <a:gdLst/>
              <a:ahLst/>
              <a:cxnLst/>
              <a:rect l="l" t="t" r="r" b="b"/>
              <a:pathLst>
                <a:path w="13335" h="31750">
                  <a:moveTo>
                    <a:pt x="10960" y="21005"/>
                  </a:moveTo>
                  <a:lnTo>
                    <a:pt x="9601" y="15087"/>
                  </a:lnTo>
                  <a:lnTo>
                    <a:pt x="7277" y="9271"/>
                  </a:lnTo>
                  <a:lnTo>
                    <a:pt x="4622" y="3467"/>
                  </a:lnTo>
                  <a:lnTo>
                    <a:pt x="4051" y="4051"/>
                  </a:lnTo>
                  <a:lnTo>
                    <a:pt x="3467" y="5778"/>
                  </a:lnTo>
                  <a:lnTo>
                    <a:pt x="2311" y="1739"/>
                  </a:lnTo>
                  <a:lnTo>
                    <a:pt x="2019" y="0"/>
                  </a:lnTo>
                  <a:lnTo>
                    <a:pt x="0" y="0"/>
                  </a:lnTo>
                  <a:lnTo>
                    <a:pt x="457" y="6985"/>
                  </a:lnTo>
                  <a:lnTo>
                    <a:pt x="1485" y="16675"/>
                  </a:lnTo>
                  <a:lnTo>
                    <a:pt x="3213" y="25831"/>
                  </a:lnTo>
                  <a:lnTo>
                    <a:pt x="5778" y="31191"/>
                  </a:lnTo>
                  <a:lnTo>
                    <a:pt x="7518" y="28308"/>
                  </a:lnTo>
                  <a:lnTo>
                    <a:pt x="8382" y="27152"/>
                  </a:lnTo>
                  <a:lnTo>
                    <a:pt x="10693" y="27152"/>
                  </a:lnTo>
                  <a:lnTo>
                    <a:pt x="10960" y="21005"/>
                  </a:lnTo>
                  <a:close/>
                </a:path>
                <a:path w="13335" h="31750">
                  <a:moveTo>
                    <a:pt x="12712" y="27152"/>
                  </a:moveTo>
                  <a:lnTo>
                    <a:pt x="10693" y="27152"/>
                  </a:lnTo>
                  <a:lnTo>
                    <a:pt x="10693" y="30035"/>
                  </a:lnTo>
                  <a:lnTo>
                    <a:pt x="11849" y="30619"/>
                  </a:lnTo>
                  <a:lnTo>
                    <a:pt x="12712" y="30911"/>
                  </a:lnTo>
                  <a:lnTo>
                    <a:pt x="12712" y="27152"/>
                  </a:lnTo>
                  <a:close/>
                </a:path>
              </a:pathLst>
            </a:custGeom>
            <a:solidFill>
              <a:srgbClr val="A7473A"/>
            </a:solidFill>
          </p:spPr>
          <p:txBody>
            <a:bodyPr wrap="square" lIns="0" tIns="0" rIns="0" bIns="0" rtlCol="0"/>
            <a:lstStyle/>
            <a:p>
              <a:endParaRPr/>
            </a:p>
          </p:txBody>
        </p:sp>
        <p:sp>
          <p:nvSpPr>
            <p:cNvPr id="2816" name="object 2819">
              <a:extLst>
                <a:ext uri="{FF2B5EF4-FFF2-40B4-BE49-F238E27FC236}">
                  <a16:creationId xmlns:a16="http://schemas.microsoft.com/office/drawing/2014/main" id="{A7F6809A-90D6-ABE2-5177-69AFF20CF800}"/>
                </a:ext>
              </a:extLst>
            </p:cNvPr>
            <p:cNvSpPr/>
            <p:nvPr/>
          </p:nvSpPr>
          <p:spPr>
            <a:xfrm>
              <a:off x="6360987" y="1974638"/>
              <a:ext cx="1270" cy="8255"/>
            </a:xfrm>
            <a:custGeom>
              <a:avLst/>
              <a:gdLst/>
              <a:ahLst/>
              <a:cxnLst/>
              <a:rect l="l" t="t" r="r" b="b"/>
              <a:pathLst>
                <a:path w="1270" h="8255">
                  <a:moveTo>
                    <a:pt x="850" y="0"/>
                  </a:moveTo>
                  <a:lnTo>
                    <a:pt x="0" y="0"/>
                  </a:lnTo>
                  <a:lnTo>
                    <a:pt x="0" y="2603"/>
                  </a:lnTo>
                  <a:lnTo>
                    <a:pt x="279" y="5206"/>
                  </a:lnTo>
                  <a:lnTo>
                    <a:pt x="571" y="8089"/>
                  </a:lnTo>
                  <a:lnTo>
                    <a:pt x="571" y="2603"/>
                  </a:lnTo>
                  <a:lnTo>
                    <a:pt x="850" y="0"/>
                  </a:lnTo>
                  <a:close/>
                </a:path>
              </a:pathLst>
            </a:custGeom>
            <a:solidFill>
              <a:srgbClr val="CB8F83"/>
            </a:solidFill>
          </p:spPr>
          <p:txBody>
            <a:bodyPr wrap="square" lIns="0" tIns="0" rIns="0" bIns="0" rtlCol="0"/>
            <a:lstStyle/>
            <a:p>
              <a:endParaRPr/>
            </a:p>
          </p:txBody>
        </p:sp>
        <p:sp>
          <p:nvSpPr>
            <p:cNvPr id="2817" name="object 2820">
              <a:extLst>
                <a:ext uri="{FF2B5EF4-FFF2-40B4-BE49-F238E27FC236}">
                  <a16:creationId xmlns:a16="http://schemas.microsoft.com/office/drawing/2014/main" id="{BDB3D296-A7CC-6E91-0F0B-E021501BF640}"/>
                </a:ext>
              </a:extLst>
            </p:cNvPr>
            <p:cNvSpPr/>
            <p:nvPr/>
          </p:nvSpPr>
          <p:spPr>
            <a:xfrm>
              <a:off x="6153901" y="1969726"/>
              <a:ext cx="1270" cy="12065"/>
            </a:xfrm>
            <a:custGeom>
              <a:avLst/>
              <a:gdLst/>
              <a:ahLst/>
              <a:cxnLst/>
              <a:rect l="l" t="t" r="r" b="b"/>
              <a:pathLst>
                <a:path w="1270" h="12064">
                  <a:moveTo>
                    <a:pt x="1155" y="0"/>
                  </a:moveTo>
                  <a:lnTo>
                    <a:pt x="0" y="0"/>
                  </a:lnTo>
                  <a:lnTo>
                    <a:pt x="0" y="11556"/>
                  </a:lnTo>
                  <a:lnTo>
                    <a:pt x="1155" y="11556"/>
                  </a:lnTo>
                  <a:lnTo>
                    <a:pt x="1155" y="0"/>
                  </a:lnTo>
                  <a:close/>
                </a:path>
              </a:pathLst>
            </a:custGeom>
            <a:solidFill>
              <a:srgbClr val="B0B3B3"/>
            </a:solidFill>
          </p:spPr>
          <p:txBody>
            <a:bodyPr wrap="square" lIns="0" tIns="0" rIns="0" bIns="0" rtlCol="0"/>
            <a:lstStyle/>
            <a:p>
              <a:endParaRPr/>
            </a:p>
          </p:txBody>
        </p:sp>
        <p:sp>
          <p:nvSpPr>
            <p:cNvPr id="2818" name="object 2821">
              <a:extLst>
                <a:ext uri="{FF2B5EF4-FFF2-40B4-BE49-F238E27FC236}">
                  <a16:creationId xmlns:a16="http://schemas.microsoft.com/office/drawing/2014/main" id="{77AA8C2B-09C5-2AD5-2ED1-B62342A6D62B}"/>
                </a:ext>
              </a:extLst>
            </p:cNvPr>
            <p:cNvSpPr/>
            <p:nvPr/>
          </p:nvSpPr>
          <p:spPr>
            <a:xfrm>
              <a:off x="6209930" y="1966844"/>
              <a:ext cx="1905" cy="14604"/>
            </a:xfrm>
            <a:custGeom>
              <a:avLst/>
              <a:gdLst/>
              <a:ahLst/>
              <a:cxnLst/>
              <a:rect l="l" t="t" r="r" b="b"/>
              <a:pathLst>
                <a:path w="1904" h="14605">
                  <a:moveTo>
                    <a:pt x="863" y="0"/>
                  </a:moveTo>
                  <a:lnTo>
                    <a:pt x="0" y="0"/>
                  </a:lnTo>
                  <a:lnTo>
                    <a:pt x="0" y="14439"/>
                  </a:lnTo>
                  <a:lnTo>
                    <a:pt x="863" y="14439"/>
                  </a:lnTo>
                  <a:lnTo>
                    <a:pt x="863" y="13284"/>
                  </a:lnTo>
                  <a:lnTo>
                    <a:pt x="1447" y="11556"/>
                  </a:lnTo>
                  <a:lnTo>
                    <a:pt x="1447" y="9245"/>
                  </a:lnTo>
                  <a:lnTo>
                    <a:pt x="1155" y="7213"/>
                  </a:lnTo>
                  <a:lnTo>
                    <a:pt x="863" y="5486"/>
                  </a:lnTo>
                  <a:lnTo>
                    <a:pt x="863" y="0"/>
                  </a:lnTo>
                  <a:close/>
                </a:path>
              </a:pathLst>
            </a:custGeom>
            <a:solidFill>
              <a:srgbClr val="9A9D95"/>
            </a:solidFill>
          </p:spPr>
          <p:txBody>
            <a:bodyPr wrap="square" lIns="0" tIns="0" rIns="0" bIns="0" rtlCol="0"/>
            <a:lstStyle/>
            <a:p>
              <a:endParaRPr/>
            </a:p>
          </p:txBody>
        </p:sp>
        <p:sp>
          <p:nvSpPr>
            <p:cNvPr id="2819" name="object 2822">
              <a:extLst>
                <a:ext uri="{FF2B5EF4-FFF2-40B4-BE49-F238E27FC236}">
                  <a16:creationId xmlns:a16="http://schemas.microsoft.com/office/drawing/2014/main" id="{5E7E5C15-EEE6-1F7B-8F04-D9585D2C35D2}"/>
                </a:ext>
              </a:extLst>
            </p:cNvPr>
            <p:cNvSpPr/>
            <p:nvPr/>
          </p:nvSpPr>
          <p:spPr>
            <a:xfrm>
              <a:off x="6155054" y="1970595"/>
              <a:ext cx="1270" cy="8255"/>
            </a:xfrm>
            <a:custGeom>
              <a:avLst/>
              <a:gdLst/>
              <a:ahLst/>
              <a:cxnLst/>
              <a:rect l="l" t="t" r="r" b="b"/>
              <a:pathLst>
                <a:path w="1270" h="8255">
                  <a:moveTo>
                    <a:pt x="863" y="0"/>
                  </a:moveTo>
                  <a:lnTo>
                    <a:pt x="0" y="0"/>
                  </a:lnTo>
                  <a:lnTo>
                    <a:pt x="0" y="7797"/>
                  </a:lnTo>
                  <a:lnTo>
                    <a:pt x="863" y="7797"/>
                  </a:lnTo>
                  <a:lnTo>
                    <a:pt x="863" y="0"/>
                  </a:lnTo>
                  <a:close/>
                </a:path>
              </a:pathLst>
            </a:custGeom>
            <a:solidFill>
              <a:srgbClr val="919495"/>
            </a:solidFill>
          </p:spPr>
          <p:txBody>
            <a:bodyPr wrap="square" lIns="0" tIns="0" rIns="0" bIns="0" rtlCol="0"/>
            <a:lstStyle/>
            <a:p>
              <a:endParaRPr/>
            </a:p>
          </p:txBody>
        </p:sp>
        <p:sp>
          <p:nvSpPr>
            <p:cNvPr id="2820" name="object 2823">
              <a:extLst>
                <a:ext uri="{FF2B5EF4-FFF2-40B4-BE49-F238E27FC236}">
                  <a16:creationId xmlns:a16="http://schemas.microsoft.com/office/drawing/2014/main" id="{D574A58D-2D17-7135-2CA8-07BBEDD726AE}"/>
                </a:ext>
              </a:extLst>
            </p:cNvPr>
            <p:cNvSpPr/>
            <p:nvPr/>
          </p:nvSpPr>
          <p:spPr>
            <a:xfrm>
              <a:off x="6246897" y="1962503"/>
              <a:ext cx="6350" cy="15240"/>
            </a:xfrm>
            <a:custGeom>
              <a:avLst/>
              <a:gdLst/>
              <a:ahLst/>
              <a:cxnLst/>
              <a:rect l="l" t="t" r="r" b="b"/>
              <a:pathLst>
                <a:path w="6350" h="15239">
                  <a:moveTo>
                    <a:pt x="1447" y="0"/>
                  </a:moveTo>
                  <a:lnTo>
                    <a:pt x="292" y="0"/>
                  </a:lnTo>
                  <a:lnTo>
                    <a:pt x="0" y="4622"/>
                  </a:lnTo>
                  <a:lnTo>
                    <a:pt x="2311" y="15024"/>
                  </a:lnTo>
                  <a:lnTo>
                    <a:pt x="4038" y="11556"/>
                  </a:lnTo>
                  <a:lnTo>
                    <a:pt x="5778" y="10109"/>
                  </a:lnTo>
                  <a:lnTo>
                    <a:pt x="4622" y="3759"/>
                  </a:lnTo>
                  <a:lnTo>
                    <a:pt x="4330" y="584"/>
                  </a:lnTo>
                  <a:lnTo>
                    <a:pt x="1447" y="0"/>
                  </a:lnTo>
                  <a:close/>
                </a:path>
              </a:pathLst>
            </a:custGeom>
            <a:solidFill>
              <a:srgbClr val="C77662"/>
            </a:solidFill>
          </p:spPr>
          <p:txBody>
            <a:bodyPr wrap="square" lIns="0" tIns="0" rIns="0" bIns="0" rtlCol="0"/>
            <a:lstStyle/>
            <a:p>
              <a:endParaRPr/>
            </a:p>
          </p:txBody>
        </p:sp>
        <p:sp>
          <p:nvSpPr>
            <p:cNvPr id="2821" name="object 2824">
              <a:extLst>
                <a:ext uri="{FF2B5EF4-FFF2-40B4-BE49-F238E27FC236}">
                  <a16:creationId xmlns:a16="http://schemas.microsoft.com/office/drawing/2014/main" id="{3877C243-3F15-7E27-EA1C-B61AEC19BB70}"/>
                </a:ext>
              </a:extLst>
            </p:cNvPr>
            <p:cNvSpPr/>
            <p:nvPr/>
          </p:nvSpPr>
          <p:spPr>
            <a:xfrm>
              <a:off x="6210790" y="1970598"/>
              <a:ext cx="1270" cy="5715"/>
            </a:xfrm>
            <a:custGeom>
              <a:avLst/>
              <a:gdLst/>
              <a:ahLst/>
              <a:cxnLst/>
              <a:rect l="l" t="t" r="r" b="b"/>
              <a:pathLst>
                <a:path w="1270" h="5714">
                  <a:moveTo>
                    <a:pt x="876" y="0"/>
                  </a:moveTo>
                  <a:lnTo>
                    <a:pt x="0" y="0"/>
                  </a:lnTo>
                  <a:lnTo>
                    <a:pt x="0" y="1727"/>
                  </a:lnTo>
                  <a:lnTo>
                    <a:pt x="292" y="3467"/>
                  </a:lnTo>
                  <a:lnTo>
                    <a:pt x="584" y="5486"/>
                  </a:lnTo>
                  <a:lnTo>
                    <a:pt x="584" y="1727"/>
                  </a:lnTo>
                  <a:lnTo>
                    <a:pt x="876" y="0"/>
                  </a:lnTo>
                  <a:close/>
                </a:path>
              </a:pathLst>
            </a:custGeom>
            <a:solidFill>
              <a:srgbClr val="8B3731"/>
            </a:solidFill>
          </p:spPr>
          <p:txBody>
            <a:bodyPr wrap="square" lIns="0" tIns="0" rIns="0" bIns="0" rtlCol="0"/>
            <a:lstStyle/>
            <a:p>
              <a:endParaRPr/>
            </a:p>
          </p:txBody>
        </p:sp>
        <p:sp>
          <p:nvSpPr>
            <p:cNvPr id="2822" name="object 2825">
              <a:extLst>
                <a:ext uri="{FF2B5EF4-FFF2-40B4-BE49-F238E27FC236}">
                  <a16:creationId xmlns:a16="http://schemas.microsoft.com/office/drawing/2014/main" id="{A34CC504-D20C-7E86-62E8-3FA5FD354B18}"/>
                </a:ext>
              </a:extLst>
            </p:cNvPr>
            <p:cNvSpPr/>
            <p:nvPr/>
          </p:nvSpPr>
          <p:spPr>
            <a:xfrm>
              <a:off x="6360985" y="1971751"/>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9A9D95"/>
            </a:solidFill>
          </p:spPr>
          <p:txBody>
            <a:bodyPr wrap="square" lIns="0" tIns="0" rIns="0" bIns="0" rtlCol="0"/>
            <a:lstStyle/>
            <a:p>
              <a:endParaRPr/>
            </a:p>
          </p:txBody>
        </p:sp>
        <p:sp>
          <p:nvSpPr>
            <p:cNvPr id="2823" name="object 2826">
              <a:extLst>
                <a:ext uri="{FF2B5EF4-FFF2-40B4-BE49-F238E27FC236}">
                  <a16:creationId xmlns:a16="http://schemas.microsoft.com/office/drawing/2014/main" id="{1DFB612D-1E17-CB1F-B3E6-258C17F35A2F}"/>
                </a:ext>
              </a:extLst>
            </p:cNvPr>
            <p:cNvSpPr/>
            <p:nvPr/>
          </p:nvSpPr>
          <p:spPr>
            <a:xfrm>
              <a:off x="6494414" y="1970307"/>
              <a:ext cx="1270" cy="4445"/>
            </a:xfrm>
            <a:custGeom>
              <a:avLst/>
              <a:gdLst/>
              <a:ahLst/>
              <a:cxnLst/>
              <a:rect l="l" t="t" r="r" b="b"/>
              <a:pathLst>
                <a:path w="1270" h="4444">
                  <a:moveTo>
                    <a:pt x="0" y="0"/>
                  </a:moveTo>
                  <a:lnTo>
                    <a:pt x="0" y="3759"/>
                  </a:lnTo>
                  <a:lnTo>
                    <a:pt x="863" y="4330"/>
                  </a:lnTo>
                  <a:lnTo>
                    <a:pt x="279" y="1447"/>
                  </a:lnTo>
                  <a:lnTo>
                    <a:pt x="0" y="0"/>
                  </a:lnTo>
                  <a:close/>
                </a:path>
              </a:pathLst>
            </a:custGeom>
            <a:solidFill>
              <a:srgbClr val="797D7E"/>
            </a:solidFill>
          </p:spPr>
          <p:txBody>
            <a:bodyPr wrap="square" lIns="0" tIns="0" rIns="0" bIns="0" rtlCol="0"/>
            <a:lstStyle/>
            <a:p>
              <a:endParaRPr/>
            </a:p>
          </p:txBody>
        </p:sp>
        <p:sp>
          <p:nvSpPr>
            <p:cNvPr id="2824" name="object 2827">
              <a:extLst>
                <a:ext uri="{FF2B5EF4-FFF2-40B4-BE49-F238E27FC236}">
                  <a16:creationId xmlns:a16="http://schemas.microsoft.com/office/drawing/2014/main" id="{4D88C5F3-089F-2D92-303C-4DFDB89B8479}"/>
                </a:ext>
              </a:extLst>
            </p:cNvPr>
            <p:cNvSpPr/>
            <p:nvPr/>
          </p:nvSpPr>
          <p:spPr>
            <a:xfrm>
              <a:off x="6164586" y="1966840"/>
              <a:ext cx="1270" cy="6350"/>
            </a:xfrm>
            <a:custGeom>
              <a:avLst/>
              <a:gdLst/>
              <a:ahLst/>
              <a:cxnLst/>
              <a:rect l="l" t="t" r="r" b="b"/>
              <a:pathLst>
                <a:path w="1270" h="6350">
                  <a:moveTo>
                    <a:pt x="0" y="0"/>
                  </a:moveTo>
                  <a:lnTo>
                    <a:pt x="0" y="5778"/>
                  </a:lnTo>
                  <a:lnTo>
                    <a:pt x="863" y="5778"/>
                  </a:lnTo>
                  <a:lnTo>
                    <a:pt x="571" y="3759"/>
                  </a:lnTo>
                  <a:lnTo>
                    <a:pt x="292" y="1739"/>
                  </a:lnTo>
                  <a:lnTo>
                    <a:pt x="0" y="0"/>
                  </a:lnTo>
                  <a:close/>
                </a:path>
              </a:pathLst>
            </a:custGeom>
            <a:solidFill>
              <a:srgbClr val="89848D"/>
            </a:solidFill>
          </p:spPr>
          <p:txBody>
            <a:bodyPr wrap="square" lIns="0" tIns="0" rIns="0" bIns="0" rtlCol="0"/>
            <a:lstStyle/>
            <a:p>
              <a:endParaRPr/>
            </a:p>
          </p:txBody>
        </p:sp>
        <p:sp>
          <p:nvSpPr>
            <p:cNvPr id="2825" name="object 2828">
              <a:extLst>
                <a:ext uri="{FF2B5EF4-FFF2-40B4-BE49-F238E27FC236}">
                  <a16:creationId xmlns:a16="http://schemas.microsoft.com/office/drawing/2014/main" id="{AC6DF832-4244-9BB4-A172-5FB312A3DDEC}"/>
                </a:ext>
              </a:extLst>
            </p:cNvPr>
            <p:cNvSpPr/>
            <p:nvPr/>
          </p:nvSpPr>
          <p:spPr>
            <a:xfrm>
              <a:off x="6153034" y="1966844"/>
              <a:ext cx="1270" cy="5080"/>
            </a:xfrm>
            <a:custGeom>
              <a:avLst/>
              <a:gdLst/>
              <a:ahLst/>
              <a:cxnLst/>
              <a:rect l="l" t="t" r="r" b="b"/>
              <a:pathLst>
                <a:path w="1270" h="5080">
                  <a:moveTo>
                    <a:pt x="863" y="0"/>
                  </a:moveTo>
                  <a:lnTo>
                    <a:pt x="0" y="0"/>
                  </a:lnTo>
                  <a:lnTo>
                    <a:pt x="292" y="1447"/>
                  </a:lnTo>
                  <a:lnTo>
                    <a:pt x="571" y="3175"/>
                  </a:lnTo>
                  <a:lnTo>
                    <a:pt x="863" y="4914"/>
                  </a:lnTo>
                  <a:lnTo>
                    <a:pt x="863" y="0"/>
                  </a:lnTo>
                  <a:close/>
                </a:path>
              </a:pathLst>
            </a:custGeom>
            <a:solidFill>
              <a:srgbClr val="C4C5C5"/>
            </a:solidFill>
          </p:spPr>
          <p:txBody>
            <a:bodyPr wrap="square" lIns="0" tIns="0" rIns="0" bIns="0" rtlCol="0"/>
            <a:lstStyle/>
            <a:p>
              <a:endParaRPr/>
            </a:p>
          </p:txBody>
        </p:sp>
        <p:sp>
          <p:nvSpPr>
            <p:cNvPr id="2826" name="object 2829">
              <a:extLst>
                <a:ext uri="{FF2B5EF4-FFF2-40B4-BE49-F238E27FC236}">
                  <a16:creationId xmlns:a16="http://schemas.microsoft.com/office/drawing/2014/main" id="{0A8BFA12-D1BC-B790-B076-70D177543753}"/>
                </a:ext>
              </a:extLst>
            </p:cNvPr>
            <p:cNvSpPr/>
            <p:nvPr/>
          </p:nvSpPr>
          <p:spPr>
            <a:xfrm>
              <a:off x="6360984" y="1966264"/>
              <a:ext cx="1270" cy="5715"/>
            </a:xfrm>
            <a:custGeom>
              <a:avLst/>
              <a:gdLst/>
              <a:ahLst/>
              <a:cxnLst/>
              <a:rect l="l" t="t" r="r" b="b"/>
              <a:pathLst>
                <a:path w="1270" h="5714">
                  <a:moveTo>
                    <a:pt x="571" y="0"/>
                  </a:moveTo>
                  <a:lnTo>
                    <a:pt x="279" y="292"/>
                  </a:lnTo>
                  <a:lnTo>
                    <a:pt x="0" y="863"/>
                  </a:lnTo>
                  <a:lnTo>
                    <a:pt x="0" y="5486"/>
                  </a:lnTo>
                  <a:lnTo>
                    <a:pt x="863" y="5486"/>
                  </a:lnTo>
                  <a:lnTo>
                    <a:pt x="571" y="3467"/>
                  </a:lnTo>
                  <a:lnTo>
                    <a:pt x="571" y="0"/>
                  </a:lnTo>
                  <a:close/>
                </a:path>
              </a:pathLst>
            </a:custGeom>
            <a:solidFill>
              <a:srgbClr val="E3AA99"/>
            </a:solidFill>
          </p:spPr>
          <p:txBody>
            <a:bodyPr wrap="square" lIns="0" tIns="0" rIns="0" bIns="0" rtlCol="0"/>
            <a:lstStyle/>
            <a:p>
              <a:endParaRPr/>
            </a:p>
          </p:txBody>
        </p:sp>
        <p:sp>
          <p:nvSpPr>
            <p:cNvPr id="2827" name="object 2830">
              <a:extLst>
                <a:ext uri="{FF2B5EF4-FFF2-40B4-BE49-F238E27FC236}">
                  <a16:creationId xmlns:a16="http://schemas.microsoft.com/office/drawing/2014/main" id="{19D517F8-F74E-68B0-1BD6-6F053CA6AD46}"/>
                </a:ext>
              </a:extLst>
            </p:cNvPr>
            <p:cNvSpPr/>
            <p:nvPr/>
          </p:nvSpPr>
          <p:spPr>
            <a:xfrm>
              <a:off x="6403441" y="1966844"/>
              <a:ext cx="1270" cy="5080"/>
            </a:xfrm>
            <a:custGeom>
              <a:avLst/>
              <a:gdLst/>
              <a:ahLst/>
              <a:cxnLst/>
              <a:rect l="l" t="t" r="r" b="b"/>
              <a:pathLst>
                <a:path w="1270" h="5080">
                  <a:moveTo>
                    <a:pt x="863" y="0"/>
                  </a:moveTo>
                  <a:lnTo>
                    <a:pt x="0" y="0"/>
                  </a:lnTo>
                  <a:lnTo>
                    <a:pt x="0" y="4914"/>
                  </a:lnTo>
                  <a:lnTo>
                    <a:pt x="863" y="4914"/>
                  </a:lnTo>
                  <a:lnTo>
                    <a:pt x="863" y="0"/>
                  </a:lnTo>
                  <a:close/>
                </a:path>
              </a:pathLst>
            </a:custGeom>
            <a:solidFill>
              <a:srgbClr val="919495"/>
            </a:solidFill>
          </p:spPr>
          <p:txBody>
            <a:bodyPr wrap="square" lIns="0" tIns="0" rIns="0" bIns="0" rtlCol="0"/>
            <a:lstStyle/>
            <a:p>
              <a:endParaRPr/>
            </a:p>
          </p:txBody>
        </p:sp>
        <p:sp>
          <p:nvSpPr>
            <p:cNvPr id="2828" name="object 2831">
              <a:extLst>
                <a:ext uri="{FF2B5EF4-FFF2-40B4-BE49-F238E27FC236}">
                  <a16:creationId xmlns:a16="http://schemas.microsoft.com/office/drawing/2014/main" id="{963B3806-3903-ED5C-9225-A41A20380BB4}"/>
                </a:ext>
              </a:extLst>
            </p:cNvPr>
            <p:cNvSpPr/>
            <p:nvPr/>
          </p:nvSpPr>
          <p:spPr>
            <a:xfrm>
              <a:off x="6155054" y="1965974"/>
              <a:ext cx="1270" cy="5080"/>
            </a:xfrm>
            <a:custGeom>
              <a:avLst/>
              <a:gdLst/>
              <a:ahLst/>
              <a:cxnLst/>
              <a:rect l="l" t="t" r="r" b="b"/>
              <a:pathLst>
                <a:path w="1270" h="5080">
                  <a:moveTo>
                    <a:pt x="863" y="0"/>
                  </a:moveTo>
                  <a:lnTo>
                    <a:pt x="0" y="0"/>
                  </a:lnTo>
                  <a:lnTo>
                    <a:pt x="0" y="4622"/>
                  </a:lnTo>
                  <a:lnTo>
                    <a:pt x="863" y="4622"/>
                  </a:lnTo>
                  <a:lnTo>
                    <a:pt x="863" y="0"/>
                  </a:lnTo>
                  <a:close/>
                </a:path>
              </a:pathLst>
            </a:custGeom>
            <a:solidFill>
              <a:srgbClr val="898C8D"/>
            </a:solidFill>
          </p:spPr>
          <p:txBody>
            <a:bodyPr wrap="square" lIns="0" tIns="0" rIns="0" bIns="0" rtlCol="0"/>
            <a:lstStyle/>
            <a:p>
              <a:endParaRPr/>
            </a:p>
          </p:txBody>
        </p:sp>
        <p:sp>
          <p:nvSpPr>
            <p:cNvPr id="2829" name="object 2832">
              <a:extLst>
                <a:ext uri="{FF2B5EF4-FFF2-40B4-BE49-F238E27FC236}">
                  <a16:creationId xmlns:a16="http://schemas.microsoft.com/office/drawing/2014/main" id="{5B1A2C2E-7C48-A487-CBFC-E081EB5DDE4F}"/>
                </a:ext>
              </a:extLst>
            </p:cNvPr>
            <p:cNvSpPr/>
            <p:nvPr/>
          </p:nvSpPr>
          <p:spPr>
            <a:xfrm>
              <a:off x="6210795" y="1966836"/>
              <a:ext cx="1270" cy="3810"/>
            </a:xfrm>
            <a:custGeom>
              <a:avLst/>
              <a:gdLst/>
              <a:ahLst/>
              <a:cxnLst/>
              <a:rect l="l" t="t" r="r" b="b"/>
              <a:pathLst>
                <a:path w="1270" h="3810">
                  <a:moveTo>
                    <a:pt x="863" y="0"/>
                  </a:moveTo>
                  <a:lnTo>
                    <a:pt x="0" y="0"/>
                  </a:lnTo>
                  <a:lnTo>
                    <a:pt x="0" y="3759"/>
                  </a:lnTo>
                  <a:lnTo>
                    <a:pt x="863" y="3759"/>
                  </a:lnTo>
                  <a:lnTo>
                    <a:pt x="863" y="0"/>
                  </a:lnTo>
                  <a:close/>
                </a:path>
              </a:pathLst>
            </a:custGeom>
            <a:solidFill>
              <a:srgbClr val="675352"/>
            </a:solidFill>
          </p:spPr>
          <p:txBody>
            <a:bodyPr wrap="square" lIns="0" tIns="0" rIns="0" bIns="0" rtlCol="0"/>
            <a:lstStyle/>
            <a:p>
              <a:endParaRPr/>
            </a:p>
          </p:txBody>
        </p:sp>
        <p:sp>
          <p:nvSpPr>
            <p:cNvPr id="2830" name="object 2833">
              <a:extLst>
                <a:ext uri="{FF2B5EF4-FFF2-40B4-BE49-F238E27FC236}">
                  <a16:creationId xmlns:a16="http://schemas.microsoft.com/office/drawing/2014/main" id="{DAC40CB4-4665-2752-EE08-886D72DB1E41}"/>
                </a:ext>
              </a:extLst>
            </p:cNvPr>
            <p:cNvSpPr/>
            <p:nvPr/>
          </p:nvSpPr>
          <p:spPr>
            <a:xfrm>
              <a:off x="6153901" y="1949511"/>
              <a:ext cx="1270" cy="20320"/>
            </a:xfrm>
            <a:custGeom>
              <a:avLst/>
              <a:gdLst/>
              <a:ahLst/>
              <a:cxnLst/>
              <a:rect l="l" t="t" r="r" b="b"/>
              <a:pathLst>
                <a:path w="1270" h="20319">
                  <a:moveTo>
                    <a:pt x="1155" y="0"/>
                  </a:moveTo>
                  <a:lnTo>
                    <a:pt x="0" y="0"/>
                  </a:lnTo>
                  <a:lnTo>
                    <a:pt x="0" y="20218"/>
                  </a:lnTo>
                  <a:lnTo>
                    <a:pt x="1155" y="20218"/>
                  </a:lnTo>
                  <a:lnTo>
                    <a:pt x="1155" y="0"/>
                  </a:lnTo>
                  <a:close/>
                </a:path>
              </a:pathLst>
            </a:custGeom>
            <a:solidFill>
              <a:srgbClr val="999C9D"/>
            </a:solidFill>
          </p:spPr>
          <p:txBody>
            <a:bodyPr wrap="square" lIns="0" tIns="0" rIns="0" bIns="0" rtlCol="0"/>
            <a:lstStyle/>
            <a:p>
              <a:endParaRPr/>
            </a:p>
          </p:txBody>
        </p:sp>
        <p:sp>
          <p:nvSpPr>
            <p:cNvPr id="2831" name="object 2834">
              <a:extLst>
                <a:ext uri="{FF2B5EF4-FFF2-40B4-BE49-F238E27FC236}">
                  <a16:creationId xmlns:a16="http://schemas.microsoft.com/office/drawing/2014/main" id="{60EE5214-9208-77E1-882B-6B392E939CC2}"/>
                </a:ext>
              </a:extLst>
            </p:cNvPr>
            <p:cNvSpPr/>
            <p:nvPr/>
          </p:nvSpPr>
          <p:spPr>
            <a:xfrm>
              <a:off x="6215132" y="1854200"/>
              <a:ext cx="22860" cy="113664"/>
            </a:xfrm>
            <a:custGeom>
              <a:avLst/>
              <a:gdLst/>
              <a:ahLst/>
              <a:cxnLst/>
              <a:rect l="l" t="t" r="r" b="b"/>
              <a:pathLst>
                <a:path w="22860" h="113664">
                  <a:moveTo>
                    <a:pt x="9793" y="73075"/>
                  </a:moveTo>
                  <a:lnTo>
                    <a:pt x="7505" y="73075"/>
                  </a:lnTo>
                  <a:lnTo>
                    <a:pt x="8772" y="79552"/>
                  </a:lnTo>
                  <a:lnTo>
                    <a:pt x="10066" y="84840"/>
                  </a:lnTo>
                  <a:lnTo>
                    <a:pt x="12172" y="91754"/>
                  </a:lnTo>
                  <a:lnTo>
                    <a:pt x="15875" y="103111"/>
                  </a:lnTo>
                  <a:lnTo>
                    <a:pt x="18770" y="103111"/>
                  </a:lnTo>
                  <a:lnTo>
                    <a:pt x="19634" y="106578"/>
                  </a:lnTo>
                  <a:lnTo>
                    <a:pt x="21945" y="113512"/>
                  </a:lnTo>
                  <a:lnTo>
                    <a:pt x="22277" y="106139"/>
                  </a:lnTo>
                  <a:lnTo>
                    <a:pt x="21585" y="98525"/>
                  </a:lnTo>
                  <a:lnTo>
                    <a:pt x="21218" y="90965"/>
                  </a:lnTo>
                  <a:lnTo>
                    <a:pt x="22529" y="83756"/>
                  </a:lnTo>
                  <a:lnTo>
                    <a:pt x="22529" y="82892"/>
                  </a:lnTo>
                  <a:lnTo>
                    <a:pt x="21493" y="77990"/>
                  </a:lnTo>
                  <a:lnTo>
                    <a:pt x="12992" y="77990"/>
                  </a:lnTo>
                  <a:lnTo>
                    <a:pt x="12992" y="76834"/>
                  </a:lnTo>
                  <a:lnTo>
                    <a:pt x="10680" y="76834"/>
                  </a:lnTo>
                  <a:lnTo>
                    <a:pt x="9793" y="73075"/>
                  </a:lnTo>
                  <a:close/>
                </a:path>
                <a:path w="22860" h="113664">
                  <a:moveTo>
                    <a:pt x="7322" y="74523"/>
                  </a:moveTo>
                  <a:lnTo>
                    <a:pt x="3175" y="74523"/>
                  </a:lnTo>
                  <a:lnTo>
                    <a:pt x="4622" y="77406"/>
                  </a:lnTo>
                  <a:lnTo>
                    <a:pt x="6350" y="87515"/>
                  </a:lnTo>
                  <a:lnTo>
                    <a:pt x="6921" y="77698"/>
                  </a:lnTo>
                  <a:lnTo>
                    <a:pt x="7322" y="74523"/>
                  </a:lnTo>
                  <a:close/>
                </a:path>
                <a:path w="22860" h="113664">
                  <a:moveTo>
                    <a:pt x="4330" y="0"/>
                  </a:moveTo>
                  <a:lnTo>
                    <a:pt x="3467" y="45351"/>
                  </a:lnTo>
                  <a:lnTo>
                    <a:pt x="2882" y="48234"/>
                  </a:lnTo>
                  <a:lnTo>
                    <a:pt x="2882" y="54305"/>
                  </a:lnTo>
                  <a:lnTo>
                    <a:pt x="4330" y="62966"/>
                  </a:lnTo>
                  <a:lnTo>
                    <a:pt x="1435" y="64414"/>
                  </a:lnTo>
                  <a:lnTo>
                    <a:pt x="1339" y="68065"/>
                  </a:lnTo>
                  <a:lnTo>
                    <a:pt x="571" y="74231"/>
                  </a:lnTo>
                  <a:lnTo>
                    <a:pt x="279" y="75095"/>
                  </a:lnTo>
                  <a:lnTo>
                    <a:pt x="70" y="75958"/>
                  </a:lnTo>
                  <a:lnTo>
                    <a:pt x="0" y="78854"/>
                  </a:lnTo>
                  <a:lnTo>
                    <a:pt x="2311" y="74523"/>
                  </a:lnTo>
                  <a:lnTo>
                    <a:pt x="7322" y="74523"/>
                  </a:lnTo>
                  <a:lnTo>
                    <a:pt x="7505" y="73075"/>
                  </a:lnTo>
                  <a:lnTo>
                    <a:pt x="9793" y="73075"/>
                  </a:lnTo>
                  <a:lnTo>
                    <a:pt x="6275" y="58166"/>
                  </a:lnTo>
                  <a:lnTo>
                    <a:pt x="4471" y="38850"/>
                  </a:lnTo>
                  <a:lnTo>
                    <a:pt x="4185" y="19318"/>
                  </a:lnTo>
                  <a:lnTo>
                    <a:pt x="4330" y="0"/>
                  </a:lnTo>
                  <a:close/>
                </a:path>
                <a:path w="22860" h="113664">
                  <a:moveTo>
                    <a:pt x="15011" y="38417"/>
                  </a:moveTo>
                  <a:lnTo>
                    <a:pt x="15381" y="45351"/>
                  </a:lnTo>
                  <a:lnTo>
                    <a:pt x="15430" y="62966"/>
                  </a:lnTo>
                  <a:lnTo>
                    <a:pt x="15011" y="77990"/>
                  </a:lnTo>
                  <a:lnTo>
                    <a:pt x="21493" y="77990"/>
                  </a:lnTo>
                  <a:lnTo>
                    <a:pt x="21080" y="75958"/>
                  </a:lnTo>
                  <a:lnTo>
                    <a:pt x="20218" y="71019"/>
                  </a:lnTo>
                  <a:lnTo>
                    <a:pt x="19177" y="62966"/>
                  </a:lnTo>
                  <a:lnTo>
                    <a:pt x="17907" y="51993"/>
                  </a:lnTo>
                  <a:lnTo>
                    <a:pt x="17322" y="50545"/>
                  </a:lnTo>
                  <a:lnTo>
                    <a:pt x="16776" y="48335"/>
                  </a:lnTo>
                  <a:lnTo>
                    <a:pt x="16751" y="46215"/>
                  </a:lnTo>
                  <a:lnTo>
                    <a:pt x="15011" y="38417"/>
                  </a:lnTo>
                  <a:close/>
                </a:path>
                <a:path w="22860" h="113664">
                  <a:moveTo>
                    <a:pt x="12992" y="75958"/>
                  </a:moveTo>
                  <a:lnTo>
                    <a:pt x="11264" y="76542"/>
                  </a:lnTo>
                  <a:lnTo>
                    <a:pt x="10680" y="76834"/>
                  </a:lnTo>
                  <a:lnTo>
                    <a:pt x="12992" y="76834"/>
                  </a:lnTo>
                  <a:lnTo>
                    <a:pt x="12992" y="75958"/>
                  </a:lnTo>
                  <a:close/>
                </a:path>
              </a:pathLst>
            </a:custGeom>
            <a:solidFill>
              <a:srgbClr val="8B3731"/>
            </a:solidFill>
          </p:spPr>
          <p:txBody>
            <a:bodyPr wrap="square" lIns="0" tIns="0" rIns="0" bIns="0" rtlCol="0"/>
            <a:lstStyle/>
            <a:p>
              <a:endParaRPr/>
            </a:p>
          </p:txBody>
        </p:sp>
        <p:sp>
          <p:nvSpPr>
            <p:cNvPr id="2832" name="object 2835">
              <a:extLst>
                <a:ext uri="{FF2B5EF4-FFF2-40B4-BE49-F238E27FC236}">
                  <a16:creationId xmlns:a16="http://schemas.microsoft.com/office/drawing/2014/main" id="{1B2977DE-33BB-4F91-4840-28CE26AC5774}"/>
                </a:ext>
              </a:extLst>
            </p:cNvPr>
            <p:cNvSpPr/>
            <p:nvPr/>
          </p:nvSpPr>
          <p:spPr>
            <a:xfrm>
              <a:off x="6360114" y="1963949"/>
              <a:ext cx="1905" cy="3810"/>
            </a:xfrm>
            <a:custGeom>
              <a:avLst/>
              <a:gdLst/>
              <a:ahLst/>
              <a:cxnLst/>
              <a:rect l="l" t="t" r="r" b="b"/>
              <a:pathLst>
                <a:path w="1904" h="3810">
                  <a:moveTo>
                    <a:pt x="1447" y="0"/>
                  </a:moveTo>
                  <a:lnTo>
                    <a:pt x="876" y="1155"/>
                  </a:lnTo>
                  <a:lnTo>
                    <a:pt x="292" y="2311"/>
                  </a:lnTo>
                  <a:lnTo>
                    <a:pt x="0" y="3759"/>
                  </a:lnTo>
                  <a:lnTo>
                    <a:pt x="876" y="3759"/>
                  </a:lnTo>
                  <a:lnTo>
                    <a:pt x="876" y="3187"/>
                  </a:lnTo>
                  <a:lnTo>
                    <a:pt x="1155" y="2603"/>
                  </a:lnTo>
                  <a:lnTo>
                    <a:pt x="1447" y="2311"/>
                  </a:lnTo>
                  <a:lnTo>
                    <a:pt x="1447" y="0"/>
                  </a:lnTo>
                  <a:close/>
                </a:path>
              </a:pathLst>
            </a:custGeom>
            <a:solidFill>
              <a:srgbClr val="A7473A"/>
            </a:solidFill>
          </p:spPr>
          <p:txBody>
            <a:bodyPr wrap="square" lIns="0" tIns="0" rIns="0" bIns="0" rtlCol="0"/>
            <a:lstStyle/>
            <a:p>
              <a:endParaRPr/>
            </a:p>
          </p:txBody>
        </p:sp>
        <p:sp>
          <p:nvSpPr>
            <p:cNvPr id="2833" name="object 2836">
              <a:extLst>
                <a:ext uri="{FF2B5EF4-FFF2-40B4-BE49-F238E27FC236}">
                  <a16:creationId xmlns:a16="http://schemas.microsoft.com/office/drawing/2014/main" id="{40489C5C-CD85-8B6A-A111-3D73DA3B2EE6}"/>
                </a:ext>
              </a:extLst>
            </p:cNvPr>
            <p:cNvSpPr/>
            <p:nvPr/>
          </p:nvSpPr>
          <p:spPr>
            <a:xfrm>
              <a:off x="6153035" y="1961070"/>
              <a:ext cx="1270" cy="6350"/>
            </a:xfrm>
            <a:custGeom>
              <a:avLst/>
              <a:gdLst/>
              <a:ahLst/>
              <a:cxnLst/>
              <a:rect l="l" t="t" r="r" b="b"/>
              <a:pathLst>
                <a:path w="1270" h="6350">
                  <a:moveTo>
                    <a:pt x="863" y="0"/>
                  </a:moveTo>
                  <a:lnTo>
                    <a:pt x="0" y="0"/>
                  </a:lnTo>
                  <a:lnTo>
                    <a:pt x="0" y="5778"/>
                  </a:lnTo>
                  <a:lnTo>
                    <a:pt x="863" y="5778"/>
                  </a:lnTo>
                  <a:lnTo>
                    <a:pt x="863" y="0"/>
                  </a:lnTo>
                  <a:close/>
                </a:path>
              </a:pathLst>
            </a:custGeom>
            <a:solidFill>
              <a:srgbClr val="BABCBC"/>
            </a:solidFill>
          </p:spPr>
          <p:txBody>
            <a:bodyPr wrap="square" lIns="0" tIns="0" rIns="0" bIns="0" rtlCol="0"/>
            <a:lstStyle/>
            <a:p>
              <a:endParaRPr/>
            </a:p>
          </p:txBody>
        </p:sp>
        <p:sp>
          <p:nvSpPr>
            <p:cNvPr id="2834" name="object 2837">
              <a:extLst>
                <a:ext uri="{FF2B5EF4-FFF2-40B4-BE49-F238E27FC236}">
                  <a16:creationId xmlns:a16="http://schemas.microsoft.com/office/drawing/2014/main" id="{70BBDBFD-08FC-976F-1538-BE8B86964DDB}"/>
                </a:ext>
              </a:extLst>
            </p:cNvPr>
            <p:cNvSpPr/>
            <p:nvPr/>
          </p:nvSpPr>
          <p:spPr>
            <a:xfrm>
              <a:off x="6209930" y="1960201"/>
              <a:ext cx="1270" cy="6985"/>
            </a:xfrm>
            <a:custGeom>
              <a:avLst/>
              <a:gdLst/>
              <a:ahLst/>
              <a:cxnLst/>
              <a:rect l="l" t="t" r="r" b="b"/>
              <a:pathLst>
                <a:path w="1270" h="6985">
                  <a:moveTo>
                    <a:pt x="863" y="0"/>
                  </a:moveTo>
                  <a:lnTo>
                    <a:pt x="571" y="2019"/>
                  </a:lnTo>
                  <a:lnTo>
                    <a:pt x="0" y="6642"/>
                  </a:lnTo>
                  <a:lnTo>
                    <a:pt x="863" y="6642"/>
                  </a:lnTo>
                  <a:lnTo>
                    <a:pt x="863" y="0"/>
                  </a:lnTo>
                  <a:close/>
                </a:path>
              </a:pathLst>
            </a:custGeom>
            <a:solidFill>
              <a:srgbClr val="AE9FA0"/>
            </a:solidFill>
          </p:spPr>
          <p:txBody>
            <a:bodyPr wrap="square" lIns="0" tIns="0" rIns="0" bIns="0" rtlCol="0"/>
            <a:lstStyle/>
            <a:p>
              <a:endParaRPr/>
            </a:p>
          </p:txBody>
        </p:sp>
        <p:sp>
          <p:nvSpPr>
            <p:cNvPr id="2835" name="object 2838">
              <a:extLst>
                <a:ext uri="{FF2B5EF4-FFF2-40B4-BE49-F238E27FC236}">
                  <a16:creationId xmlns:a16="http://schemas.microsoft.com/office/drawing/2014/main" id="{2F669A9B-F5E3-AFDD-98BF-AA246A10A6B0}"/>
                </a:ext>
              </a:extLst>
            </p:cNvPr>
            <p:cNvSpPr/>
            <p:nvPr/>
          </p:nvSpPr>
          <p:spPr>
            <a:xfrm>
              <a:off x="6210797" y="1961065"/>
              <a:ext cx="1270" cy="6350"/>
            </a:xfrm>
            <a:custGeom>
              <a:avLst/>
              <a:gdLst/>
              <a:ahLst/>
              <a:cxnLst/>
              <a:rect l="l" t="t" r="r" b="b"/>
              <a:pathLst>
                <a:path w="1270" h="6350">
                  <a:moveTo>
                    <a:pt x="863" y="0"/>
                  </a:moveTo>
                  <a:lnTo>
                    <a:pt x="0" y="0"/>
                  </a:lnTo>
                  <a:lnTo>
                    <a:pt x="0" y="5778"/>
                  </a:lnTo>
                  <a:lnTo>
                    <a:pt x="863" y="5778"/>
                  </a:lnTo>
                  <a:lnTo>
                    <a:pt x="863" y="0"/>
                  </a:lnTo>
                  <a:close/>
                </a:path>
              </a:pathLst>
            </a:custGeom>
            <a:solidFill>
              <a:srgbClr val="91736E"/>
            </a:solidFill>
          </p:spPr>
          <p:txBody>
            <a:bodyPr wrap="square" lIns="0" tIns="0" rIns="0" bIns="0" rtlCol="0"/>
            <a:lstStyle/>
            <a:p>
              <a:endParaRPr/>
            </a:p>
          </p:txBody>
        </p:sp>
        <p:sp>
          <p:nvSpPr>
            <p:cNvPr id="2836" name="object 2839">
              <a:extLst>
                <a:ext uri="{FF2B5EF4-FFF2-40B4-BE49-F238E27FC236}">
                  <a16:creationId xmlns:a16="http://schemas.microsoft.com/office/drawing/2014/main" id="{BA276F86-8D07-E179-9B70-FD184B12863B}"/>
                </a:ext>
              </a:extLst>
            </p:cNvPr>
            <p:cNvSpPr/>
            <p:nvPr/>
          </p:nvSpPr>
          <p:spPr>
            <a:xfrm>
              <a:off x="6155054" y="1963092"/>
              <a:ext cx="1270" cy="3175"/>
            </a:xfrm>
            <a:custGeom>
              <a:avLst/>
              <a:gdLst/>
              <a:ahLst/>
              <a:cxnLst/>
              <a:rect l="l" t="t" r="r" b="b"/>
              <a:pathLst>
                <a:path w="1270" h="3175">
                  <a:moveTo>
                    <a:pt x="0" y="0"/>
                  </a:moveTo>
                  <a:lnTo>
                    <a:pt x="0" y="2882"/>
                  </a:lnTo>
                  <a:lnTo>
                    <a:pt x="863" y="2882"/>
                  </a:lnTo>
                  <a:lnTo>
                    <a:pt x="571" y="1727"/>
                  </a:lnTo>
                  <a:lnTo>
                    <a:pt x="292" y="863"/>
                  </a:lnTo>
                  <a:lnTo>
                    <a:pt x="0" y="0"/>
                  </a:lnTo>
                  <a:close/>
                </a:path>
              </a:pathLst>
            </a:custGeom>
            <a:solidFill>
              <a:srgbClr val="818485"/>
            </a:solidFill>
          </p:spPr>
          <p:txBody>
            <a:bodyPr wrap="square" lIns="0" tIns="0" rIns="0" bIns="0" rtlCol="0"/>
            <a:lstStyle/>
            <a:p>
              <a:endParaRPr/>
            </a:p>
          </p:txBody>
        </p:sp>
        <p:sp>
          <p:nvSpPr>
            <p:cNvPr id="2837" name="object 2840">
              <a:extLst>
                <a:ext uri="{FF2B5EF4-FFF2-40B4-BE49-F238E27FC236}">
                  <a16:creationId xmlns:a16="http://schemas.microsoft.com/office/drawing/2014/main" id="{1B93AA5C-52F1-718B-87E9-62E2D826C090}"/>
                </a:ext>
              </a:extLst>
            </p:cNvPr>
            <p:cNvSpPr/>
            <p:nvPr/>
          </p:nvSpPr>
          <p:spPr>
            <a:xfrm>
              <a:off x="6403438" y="1960199"/>
              <a:ext cx="1270" cy="6350"/>
            </a:xfrm>
            <a:custGeom>
              <a:avLst/>
              <a:gdLst/>
              <a:ahLst/>
              <a:cxnLst/>
              <a:rect l="l" t="t" r="r" b="b"/>
              <a:pathLst>
                <a:path w="1270" h="6350">
                  <a:moveTo>
                    <a:pt x="863" y="0"/>
                  </a:moveTo>
                  <a:lnTo>
                    <a:pt x="0" y="0"/>
                  </a:lnTo>
                  <a:lnTo>
                    <a:pt x="279" y="1727"/>
                  </a:lnTo>
                  <a:lnTo>
                    <a:pt x="863" y="5778"/>
                  </a:lnTo>
                  <a:lnTo>
                    <a:pt x="863" y="0"/>
                  </a:lnTo>
                  <a:close/>
                </a:path>
              </a:pathLst>
            </a:custGeom>
            <a:solidFill>
              <a:srgbClr val="919495"/>
            </a:solidFill>
          </p:spPr>
          <p:txBody>
            <a:bodyPr wrap="square" lIns="0" tIns="0" rIns="0" bIns="0" rtlCol="0"/>
            <a:lstStyle/>
            <a:p>
              <a:endParaRPr/>
            </a:p>
          </p:txBody>
        </p:sp>
        <p:sp>
          <p:nvSpPr>
            <p:cNvPr id="2838" name="object 2841">
              <a:extLst>
                <a:ext uri="{FF2B5EF4-FFF2-40B4-BE49-F238E27FC236}">
                  <a16:creationId xmlns:a16="http://schemas.microsoft.com/office/drawing/2014/main" id="{D5292977-DCB2-7FD8-F9C4-AC0A545C7EAC}"/>
                </a:ext>
              </a:extLst>
            </p:cNvPr>
            <p:cNvSpPr/>
            <p:nvPr/>
          </p:nvSpPr>
          <p:spPr>
            <a:xfrm>
              <a:off x="6335849" y="1818680"/>
              <a:ext cx="16510" cy="146685"/>
            </a:xfrm>
            <a:custGeom>
              <a:avLst/>
              <a:gdLst/>
              <a:ahLst/>
              <a:cxnLst/>
              <a:rect l="l" t="t" r="r" b="b"/>
              <a:pathLst>
                <a:path w="16510" h="146685">
                  <a:moveTo>
                    <a:pt x="11557" y="0"/>
                  </a:moveTo>
                  <a:lnTo>
                    <a:pt x="7777" y="23277"/>
                  </a:lnTo>
                  <a:lnTo>
                    <a:pt x="6464" y="48015"/>
                  </a:lnTo>
                  <a:lnTo>
                    <a:pt x="6362" y="96469"/>
                  </a:lnTo>
                  <a:lnTo>
                    <a:pt x="3136" y="106419"/>
                  </a:lnTo>
                  <a:lnTo>
                    <a:pt x="1343" y="121084"/>
                  </a:lnTo>
                  <a:lnTo>
                    <a:pt x="0" y="146138"/>
                  </a:lnTo>
                  <a:lnTo>
                    <a:pt x="2032" y="146138"/>
                  </a:lnTo>
                  <a:lnTo>
                    <a:pt x="2603" y="141224"/>
                  </a:lnTo>
                  <a:lnTo>
                    <a:pt x="4330" y="131699"/>
                  </a:lnTo>
                  <a:lnTo>
                    <a:pt x="13363" y="102107"/>
                  </a:lnTo>
                  <a:lnTo>
                    <a:pt x="16140" y="68267"/>
                  </a:lnTo>
                  <a:lnTo>
                    <a:pt x="15180" y="33938"/>
                  </a:lnTo>
                  <a:lnTo>
                    <a:pt x="13004" y="2882"/>
                  </a:lnTo>
                  <a:lnTo>
                    <a:pt x="11557" y="0"/>
                  </a:lnTo>
                  <a:close/>
                </a:path>
              </a:pathLst>
            </a:custGeom>
            <a:solidFill>
              <a:srgbClr val="6E2522"/>
            </a:solidFill>
          </p:spPr>
          <p:txBody>
            <a:bodyPr wrap="square" lIns="0" tIns="0" rIns="0" bIns="0" rtlCol="0"/>
            <a:lstStyle/>
            <a:p>
              <a:endParaRPr/>
            </a:p>
          </p:txBody>
        </p:sp>
        <p:sp>
          <p:nvSpPr>
            <p:cNvPr id="2839" name="object 2842">
              <a:extLst>
                <a:ext uri="{FF2B5EF4-FFF2-40B4-BE49-F238E27FC236}">
                  <a16:creationId xmlns:a16="http://schemas.microsoft.com/office/drawing/2014/main" id="{32D5E629-A637-783E-751F-AB334692BECF}"/>
                </a:ext>
              </a:extLst>
            </p:cNvPr>
            <p:cNvSpPr/>
            <p:nvPr/>
          </p:nvSpPr>
          <p:spPr>
            <a:xfrm>
              <a:off x="6345674" y="1961936"/>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9C342B"/>
            </a:solidFill>
          </p:spPr>
          <p:txBody>
            <a:bodyPr wrap="square" lIns="0" tIns="0" rIns="0" bIns="0" rtlCol="0"/>
            <a:lstStyle/>
            <a:p>
              <a:endParaRPr/>
            </a:p>
          </p:txBody>
        </p:sp>
        <p:sp>
          <p:nvSpPr>
            <p:cNvPr id="2840" name="object 2843">
              <a:extLst>
                <a:ext uri="{FF2B5EF4-FFF2-40B4-BE49-F238E27FC236}">
                  <a16:creationId xmlns:a16="http://schemas.microsoft.com/office/drawing/2014/main" id="{250A52A8-3C2C-B799-7A51-62D669DE63A6}"/>
                </a:ext>
              </a:extLst>
            </p:cNvPr>
            <p:cNvSpPr/>
            <p:nvPr/>
          </p:nvSpPr>
          <p:spPr>
            <a:xfrm>
              <a:off x="6211663" y="1960195"/>
              <a:ext cx="1270" cy="3810"/>
            </a:xfrm>
            <a:custGeom>
              <a:avLst/>
              <a:gdLst/>
              <a:ahLst/>
              <a:cxnLst/>
              <a:rect l="l" t="t" r="r" b="b"/>
              <a:pathLst>
                <a:path w="1270" h="3810">
                  <a:moveTo>
                    <a:pt x="1155" y="0"/>
                  </a:moveTo>
                  <a:lnTo>
                    <a:pt x="0" y="0"/>
                  </a:lnTo>
                  <a:lnTo>
                    <a:pt x="0" y="3759"/>
                  </a:lnTo>
                  <a:lnTo>
                    <a:pt x="292" y="2311"/>
                  </a:lnTo>
                  <a:lnTo>
                    <a:pt x="571" y="1155"/>
                  </a:lnTo>
                  <a:lnTo>
                    <a:pt x="1155" y="0"/>
                  </a:lnTo>
                  <a:close/>
                </a:path>
              </a:pathLst>
            </a:custGeom>
            <a:solidFill>
              <a:srgbClr val="7F2725"/>
            </a:solidFill>
          </p:spPr>
          <p:txBody>
            <a:bodyPr wrap="square" lIns="0" tIns="0" rIns="0" bIns="0" rtlCol="0"/>
            <a:lstStyle/>
            <a:p>
              <a:endParaRPr/>
            </a:p>
          </p:txBody>
        </p:sp>
        <p:sp>
          <p:nvSpPr>
            <p:cNvPr id="2841" name="object 2844">
              <a:extLst>
                <a:ext uri="{FF2B5EF4-FFF2-40B4-BE49-F238E27FC236}">
                  <a16:creationId xmlns:a16="http://schemas.microsoft.com/office/drawing/2014/main" id="{5106D33D-7022-49F7-8FCA-D7E1C486D5D9}"/>
                </a:ext>
              </a:extLst>
            </p:cNvPr>
            <p:cNvSpPr/>
            <p:nvPr/>
          </p:nvSpPr>
          <p:spPr>
            <a:xfrm>
              <a:off x="6341631" y="1949518"/>
              <a:ext cx="4445" cy="13335"/>
            </a:xfrm>
            <a:custGeom>
              <a:avLst/>
              <a:gdLst/>
              <a:ahLst/>
              <a:cxnLst/>
              <a:rect l="l" t="t" r="r" b="b"/>
              <a:pathLst>
                <a:path w="4445" h="13335">
                  <a:moveTo>
                    <a:pt x="3981" y="9817"/>
                  </a:moveTo>
                  <a:lnTo>
                    <a:pt x="1155" y="9817"/>
                  </a:lnTo>
                  <a:lnTo>
                    <a:pt x="1155" y="10680"/>
                  </a:lnTo>
                  <a:lnTo>
                    <a:pt x="1727" y="12992"/>
                  </a:lnTo>
                  <a:lnTo>
                    <a:pt x="2311" y="12128"/>
                  </a:lnTo>
                  <a:lnTo>
                    <a:pt x="3175" y="11252"/>
                  </a:lnTo>
                  <a:lnTo>
                    <a:pt x="4038" y="10680"/>
                  </a:lnTo>
                  <a:lnTo>
                    <a:pt x="3981" y="9817"/>
                  </a:lnTo>
                  <a:close/>
                </a:path>
                <a:path w="4445" h="13335">
                  <a:moveTo>
                    <a:pt x="2311" y="0"/>
                  </a:moveTo>
                  <a:lnTo>
                    <a:pt x="571" y="6921"/>
                  </a:lnTo>
                  <a:lnTo>
                    <a:pt x="0" y="10680"/>
                  </a:lnTo>
                  <a:lnTo>
                    <a:pt x="571" y="10096"/>
                  </a:lnTo>
                  <a:lnTo>
                    <a:pt x="1155" y="9817"/>
                  </a:lnTo>
                  <a:lnTo>
                    <a:pt x="3981" y="9817"/>
                  </a:lnTo>
                  <a:lnTo>
                    <a:pt x="3467" y="2019"/>
                  </a:lnTo>
                  <a:lnTo>
                    <a:pt x="2311" y="0"/>
                  </a:lnTo>
                  <a:close/>
                </a:path>
              </a:pathLst>
            </a:custGeom>
            <a:solidFill>
              <a:srgbClr val="9C342B"/>
            </a:solidFill>
          </p:spPr>
          <p:txBody>
            <a:bodyPr wrap="square" lIns="0" tIns="0" rIns="0" bIns="0" rtlCol="0"/>
            <a:lstStyle/>
            <a:p>
              <a:endParaRPr/>
            </a:p>
          </p:txBody>
        </p:sp>
        <p:sp>
          <p:nvSpPr>
            <p:cNvPr id="2842" name="object 2845">
              <a:extLst>
                <a:ext uri="{FF2B5EF4-FFF2-40B4-BE49-F238E27FC236}">
                  <a16:creationId xmlns:a16="http://schemas.microsoft.com/office/drawing/2014/main" id="{87BCDED0-1351-13AB-8D41-ACCEA7F264AD}"/>
                </a:ext>
              </a:extLst>
            </p:cNvPr>
            <p:cNvSpPr/>
            <p:nvPr/>
          </p:nvSpPr>
          <p:spPr>
            <a:xfrm>
              <a:off x="6360987" y="1957312"/>
              <a:ext cx="1270" cy="4445"/>
            </a:xfrm>
            <a:custGeom>
              <a:avLst/>
              <a:gdLst/>
              <a:ahLst/>
              <a:cxnLst/>
              <a:rect l="l" t="t" r="r" b="b"/>
              <a:pathLst>
                <a:path w="1270" h="4444">
                  <a:moveTo>
                    <a:pt x="850" y="0"/>
                  </a:moveTo>
                  <a:lnTo>
                    <a:pt x="0" y="0"/>
                  </a:lnTo>
                  <a:lnTo>
                    <a:pt x="0" y="1447"/>
                  </a:lnTo>
                  <a:lnTo>
                    <a:pt x="279" y="2882"/>
                  </a:lnTo>
                  <a:lnTo>
                    <a:pt x="571" y="4330"/>
                  </a:lnTo>
                  <a:lnTo>
                    <a:pt x="571" y="1447"/>
                  </a:lnTo>
                  <a:lnTo>
                    <a:pt x="850" y="0"/>
                  </a:lnTo>
                  <a:close/>
                </a:path>
              </a:pathLst>
            </a:custGeom>
            <a:solidFill>
              <a:srgbClr val="B9B3BC"/>
            </a:solidFill>
          </p:spPr>
          <p:txBody>
            <a:bodyPr wrap="square" lIns="0" tIns="0" rIns="0" bIns="0" rtlCol="0"/>
            <a:lstStyle/>
            <a:p>
              <a:endParaRPr/>
            </a:p>
          </p:txBody>
        </p:sp>
        <p:sp>
          <p:nvSpPr>
            <p:cNvPr id="2843" name="object 2846">
              <a:extLst>
                <a:ext uri="{FF2B5EF4-FFF2-40B4-BE49-F238E27FC236}">
                  <a16:creationId xmlns:a16="http://schemas.microsoft.com/office/drawing/2014/main" id="{940B0A5B-2A4C-DA5C-E4BC-1915D64FB26E}"/>
                </a:ext>
              </a:extLst>
            </p:cNvPr>
            <p:cNvSpPr/>
            <p:nvPr/>
          </p:nvSpPr>
          <p:spPr>
            <a:xfrm>
              <a:off x="6153034" y="1936517"/>
              <a:ext cx="1270" cy="24765"/>
            </a:xfrm>
            <a:custGeom>
              <a:avLst/>
              <a:gdLst/>
              <a:ahLst/>
              <a:cxnLst/>
              <a:rect l="l" t="t" r="r" b="b"/>
              <a:pathLst>
                <a:path w="1270" h="24764">
                  <a:moveTo>
                    <a:pt x="571" y="0"/>
                  </a:moveTo>
                  <a:lnTo>
                    <a:pt x="0" y="16179"/>
                  </a:lnTo>
                  <a:lnTo>
                    <a:pt x="0" y="24549"/>
                  </a:lnTo>
                  <a:lnTo>
                    <a:pt x="863" y="24549"/>
                  </a:lnTo>
                  <a:lnTo>
                    <a:pt x="863" y="2311"/>
                  </a:lnTo>
                  <a:lnTo>
                    <a:pt x="571" y="1447"/>
                  </a:lnTo>
                  <a:lnTo>
                    <a:pt x="571" y="0"/>
                  </a:lnTo>
                  <a:close/>
                </a:path>
              </a:pathLst>
            </a:custGeom>
            <a:solidFill>
              <a:srgbClr val="B0B3B3"/>
            </a:solidFill>
          </p:spPr>
          <p:txBody>
            <a:bodyPr wrap="square" lIns="0" tIns="0" rIns="0" bIns="0" rtlCol="0"/>
            <a:lstStyle/>
            <a:p>
              <a:endParaRPr/>
            </a:p>
          </p:txBody>
        </p:sp>
        <p:sp>
          <p:nvSpPr>
            <p:cNvPr id="2844" name="object 2847">
              <a:extLst>
                <a:ext uri="{FF2B5EF4-FFF2-40B4-BE49-F238E27FC236}">
                  <a16:creationId xmlns:a16="http://schemas.microsoft.com/office/drawing/2014/main" id="{5A25CED5-2606-4009-E1B9-DE8F1D786A54}"/>
                </a:ext>
              </a:extLst>
            </p:cNvPr>
            <p:cNvSpPr/>
            <p:nvPr/>
          </p:nvSpPr>
          <p:spPr>
            <a:xfrm>
              <a:off x="6210797" y="1957307"/>
              <a:ext cx="1270" cy="3810"/>
            </a:xfrm>
            <a:custGeom>
              <a:avLst/>
              <a:gdLst/>
              <a:ahLst/>
              <a:cxnLst/>
              <a:rect l="l" t="t" r="r" b="b"/>
              <a:pathLst>
                <a:path w="1270" h="3810">
                  <a:moveTo>
                    <a:pt x="863" y="0"/>
                  </a:moveTo>
                  <a:lnTo>
                    <a:pt x="0" y="0"/>
                  </a:lnTo>
                  <a:lnTo>
                    <a:pt x="0" y="3759"/>
                  </a:lnTo>
                  <a:lnTo>
                    <a:pt x="863" y="3759"/>
                  </a:lnTo>
                  <a:lnTo>
                    <a:pt x="863" y="0"/>
                  </a:lnTo>
                  <a:close/>
                </a:path>
              </a:pathLst>
            </a:custGeom>
            <a:solidFill>
              <a:srgbClr val="9A9D95"/>
            </a:solidFill>
          </p:spPr>
          <p:txBody>
            <a:bodyPr wrap="square" lIns="0" tIns="0" rIns="0" bIns="0" rtlCol="0"/>
            <a:lstStyle/>
            <a:p>
              <a:endParaRPr/>
            </a:p>
          </p:txBody>
        </p:sp>
        <p:sp>
          <p:nvSpPr>
            <p:cNvPr id="2845" name="object 2848">
              <a:extLst>
                <a:ext uri="{FF2B5EF4-FFF2-40B4-BE49-F238E27FC236}">
                  <a16:creationId xmlns:a16="http://schemas.microsoft.com/office/drawing/2014/main" id="{4043ABC2-C644-518A-7E44-3B7E7DAC58BF}"/>
                </a:ext>
              </a:extLst>
            </p:cNvPr>
            <p:cNvSpPr/>
            <p:nvPr/>
          </p:nvSpPr>
          <p:spPr>
            <a:xfrm>
              <a:off x="6247475" y="1958183"/>
              <a:ext cx="2540" cy="3175"/>
            </a:xfrm>
            <a:custGeom>
              <a:avLst/>
              <a:gdLst/>
              <a:ahLst/>
              <a:cxnLst/>
              <a:rect l="l" t="t" r="r" b="b"/>
              <a:pathLst>
                <a:path w="2539" h="3175">
                  <a:moveTo>
                    <a:pt x="571" y="0"/>
                  </a:moveTo>
                  <a:lnTo>
                    <a:pt x="292" y="863"/>
                  </a:lnTo>
                  <a:lnTo>
                    <a:pt x="0" y="1727"/>
                  </a:lnTo>
                  <a:lnTo>
                    <a:pt x="0" y="2882"/>
                  </a:lnTo>
                  <a:lnTo>
                    <a:pt x="571" y="2311"/>
                  </a:lnTo>
                  <a:lnTo>
                    <a:pt x="2311" y="1727"/>
                  </a:lnTo>
                  <a:lnTo>
                    <a:pt x="571" y="0"/>
                  </a:lnTo>
                  <a:close/>
                </a:path>
              </a:pathLst>
            </a:custGeom>
            <a:solidFill>
              <a:srgbClr val="C77662"/>
            </a:solidFill>
          </p:spPr>
          <p:txBody>
            <a:bodyPr wrap="square" lIns="0" tIns="0" rIns="0" bIns="0" rtlCol="0"/>
            <a:lstStyle/>
            <a:p>
              <a:endParaRPr/>
            </a:p>
          </p:txBody>
        </p:sp>
        <p:sp>
          <p:nvSpPr>
            <p:cNvPr id="2846" name="object 2849">
              <a:extLst>
                <a:ext uri="{FF2B5EF4-FFF2-40B4-BE49-F238E27FC236}">
                  <a16:creationId xmlns:a16="http://schemas.microsoft.com/office/drawing/2014/main" id="{390A8FC3-D91D-A6FE-F178-568AAEBADC56}"/>
                </a:ext>
              </a:extLst>
            </p:cNvPr>
            <p:cNvSpPr/>
            <p:nvPr/>
          </p:nvSpPr>
          <p:spPr>
            <a:xfrm>
              <a:off x="6211658" y="1957311"/>
              <a:ext cx="1270" cy="3175"/>
            </a:xfrm>
            <a:custGeom>
              <a:avLst/>
              <a:gdLst/>
              <a:ahLst/>
              <a:cxnLst/>
              <a:rect l="l" t="t" r="r" b="b"/>
              <a:pathLst>
                <a:path w="1270" h="3175">
                  <a:moveTo>
                    <a:pt x="1155" y="0"/>
                  </a:moveTo>
                  <a:lnTo>
                    <a:pt x="0" y="0"/>
                  </a:lnTo>
                  <a:lnTo>
                    <a:pt x="0" y="2882"/>
                  </a:lnTo>
                  <a:lnTo>
                    <a:pt x="1155" y="2882"/>
                  </a:lnTo>
                  <a:lnTo>
                    <a:pt x="1155" y="0"/>
                  </a:lnTo>
                  <a:close/>
                </a:path>
              </a:pathLst>
            </a:custGeom>
            <a:solidFill>
              <a:srgbClr val="675352"/>
            </a:solidFill>
          </p:spPr>
          <p:txBody>
            <a:bodyPr wrap="square" lIns="0" tIns="0" rIns="0" bIns="0" rtlCol="0"/>
            <a:lstStyle/>
            <a:p>
              <a:endParaRPr/>
            </a:p>
          </p:txBody>
        </p:sp>
        <p:sp>
          <p:nvSpPr>
            <p:cNvPr id="2847" name="object 2850">
              <a:extLst>
                <a:ext uri="{FF2B5EF4-FFF2-40B4-BE49-F238E27FC236}">
                  <a16:creationId xmlns:a16="http://schemas.microsoft.com/office/drawing/2014/main" id="{B51512B3-280D-825E-535F-D6E5CF963676}"/>
                </a:ext>
              </a:extLst>
            </p:cNvPr>
            <p:cNvSpPr/>
            <p:nvPr/>
          </p:nvSpPr>
          <p:spPr>
            <a:xfrm>
              <a:off x="6403438" y="1954420"/>
              <a:ext cx="1270" cy="6350"/>
            </a:xfrm>
            <a:custGeom>
              <a:avLst/>
              <a:gdLst/>
              <a:ahLst/>
              <a:cxnLst/>
              <a:rect l="l" t="t" r="r" b="b"/>
              <a:pathLst>
                <a:path w="1270" h="6350">
                  <a:moveTo>
                    <a:pt x="863" y="0"/>
                  </a:moveTo>
                  <a:lnTo>
                    <a:pt x="0" y="0"/>
                  </a:lnTo>
                  <a:lnTo>
                    <a:pt x="0" y="5778"/>
                  </a:lnTo>
                  <a:lnTo>
                    <a:pt x="863" y="5778"/>
                  </a:lnTo>
                  <a:lnTo>
                    <a:pt x="863" y="0"/>
                  </a:lnTo>
                  <a:close/>
                </a:path>
              </a:pathLst>
            </a:custGeom>
            <a:solidFill>
              <a:srgbClr val="B0B3B3"/>
            </a:solidFill>
          </p:spPr>
          <p:txBody>
            <a:bodyPr wrap="square" lIns="0" tIns="0" rIns="0" bIns="0" rtlCol="0"/>
            <a:lstStyle/>
            <a:p>
              <a:endParaRPr/>
            </a:p>
          </p:txBody>
        </p:sp>
        <p:sp>
          <p:nvSpPr>
            <p:cNvPr id="2848" name="object 2851">
              <a:extLst>
                <a:ext uri="{FF2B5EF4-FFF2-40B4-BE49-F238E27FC236}">
                  <a16:creationId xmlns:a16="http://schemas.microsoft.com/office/drawing/2014/main" id="{3B9C4F64-0B88-DE17-B975-CE86A080734B}"/>
                </a:ext>
              </a:extLst>
            </p:cNvPr>
            <p:cNvSpPr/>
            <p:nvPr/>
          </p:nvSpPr>
          <p:spPr>
            <a:xfrm>
              <a:off x="6210797" y="1953274"/>
              <a:ext cx="1270" cy="4445"/>
            </a:xfrm>
            <a:custGeom>
              <a:avLst/>
              <a:gdLst/>
              <a:ahLst/>
              <a:cxnLst/>
              <a:rect l="l" t="t" r="r" b="b"/>
              <a:pathLst>
                <a:path w="1270" h="4444">
                  <a:moveTo>
                    <a:pt x="863" y="0"/>
                  </a:moveTo>
                  <a:lnTo>
                    <a:pt x="584" y="1155"/>
                  </a:lnTo>
                  <a:lnTo>
                    <a:pt x="0" y="4038"/>
                  </a:lnTo>
                  <a:lnTo>
                    <a:pt x="863" y="4038"/>
                  </a:lnTo>
                  <a:lnTo>
                    <a:pt x="863" y="0"/>
                  </a:lnTo>
                  <a:close/>
                </a:path>
              </a:pathLst>
            </a:custGeom>
            <a:solidFill>
              <a:srgbClr val="AE9FA0"/>
            </a:solidFill>
          </p:spPr>
          <p:txBody>
            <a:bodyPr wrap="square" lIns="0" tIns="0" rIns="0" bIns="0" rtlCol="0"/>
            <a:lstStyle/>
            <a:p>
              <a:endParaRPr/>
            </a:p>
          </p:txBody>
        </p:sp>
        <p:sp>
          <p:nvSpPr>
            <p:cNvPr id="2849" name="object 2852">
              <a:extLst>
                <a:ext uri="{FF2B5EF4-FFF2-40B4-BE49-F238E27FC236}">
                  <a16:creationId xmlns:a16="http://schemas.microsoft.com/office/drawing/2014/main" id="{A71A488F-F4C7-464A-EC18-FEA388FF74B9}"/>
                </a:ext>
              </a:extLst>
            </p:cNvPr>
            <p:cNvSpPr/>
            <p:nvPr/>
          </p:nvSpPr>
          <p:spPr>
            <a:xfrm>
              <a:off x="6211663" y="1953274"/>
              <a:ext cx="1270" cy="4445"/>
            </a:xfrm>
            <a:custGeom>
              <a:avLst/>
              <a:gdLst/>
              <a:ahLst/>
              <a:cxnLst/>
              <a:rect l="l" t="t" r="r" b="b"/>
              <a:pathLst>
                <a:path w="1270" h="4444">
                  <a:moveTo>
                    <a:pt x="1155" y="0"/>
                  </a:moveTo>
                  <a:lnTo>
                    <a:pt x="0" y="0"/>
                  </a:lnTo>
                  <a:lnTo>
                    <a:pt x="0" y="4038"/>
                  </a:lnTo>
                  <a:lnTo>
                    <a:pt x="1155" y="4038"/>
                  </a:lnTo>
                  <a:lnTo>
                    <a:pt x="1155" y="0"/>
                  </a:lnTo>
                  <a:close/>
                </a:path>
              </a:pathLst>
            </a:custGeom>
            <a:solidFill>
              <a:srgbClr val="91736E"/>
            </a:solidFill>
          </p:spPr>
          <p:txBody>
            <a:bodyPr wrap="square" lIns="0" tIns="0" rIns="0" bIns="0" rtlCol="0"/>
            <a:lstStyle/>
            <a:p>
              <a:endParaRPr/>
            </a:p>
          </p:txBody>
        </p:sp>
        <p:sp>
          <p:nvSpPr>
            <p:cNvPr id="2850" name="object 2853">
              <a:extLst>
                <a:ext uri="{FF2B5EF4-FFF2-40B4-BE49-F238E27FC236}">
                  <a16:creationId xmlns:a16="http://schemas.microsoft.com/office/drawing/2014/main" id="{EB5A4256-4FA5-97C0-E450-A6D929614930}"/>
                </a:ext>
              </a:extLst>
            </p:cNvPr>
            <p:cNvSpPr/>
            <p:nvPr/>
          </p:nvSpPr>
          <p:spPr>
            <a:xfrm>
              <a:off x="6360985" y="1952396"/>
              <a:ext cx="1270" cy="5080"/>
            </a:xfrm>
            <a:custGeom>
              <a:avLst/>
              <a:gdLst/>
              <a:ahLst/>
              <a:cxnLst/>
              <a:rect l="l" t="t" r="r" b="b"/>
              <a:pathLst>
                <a:path w="1270" h="5080">
                  <a:moveTo>
                    <a:pt x="863" y="0"/>
                  </a:moveTo>
                  <a:lnTo>
                    <a:pt x="0" y="0"/>
                  </a:lnTo>
                  <a:lnTo>
                    <a:pt x="0" y="4914"/>
                  </a:lnTo>
                  <a:lnTo>
                    <a:pt x="863" y="4914"/>
                  </a:lnTo>
                  <a:lnTo>
                    <a:pt x="863" y="0"/>
                  </a:lnTo>
                  <a:close/>
                </a:path>
              </a:pathLst>
            </a:custGeom>
            <a:solidFill>
              <a:srgbClr val="E3AA99"/>
            </a:solidFill>
          </p:spPr>
          <p:txBody>
            <a:bodyPr wrap="square" lIns="0" tIns="0" rIns="0" bIns="0" rtlCol="0"/>
            <a:lstStyle/>
            <a:p>
              <a:endParaRPr/>
            </a:p>
          </p:txBody>
        </p:sp>
        <p:sp>
          <p:nvSpPr>
            <p:cNvPr id="2851" name="object 2854">
              <a:extLst>
                <a:ext uri="{FF2B5EF4-FFF2-40B4-BE49-F238E27FC236}">
                  <a16:creationId xmlns:a16="http://schemas.microsoft.com/office/drawing/2014/main" id="{8C8CD12A-3F6A-40DA-835E-3B5891FE77DE}"/>
                </a:ext>
              </a:extLst>
            </p:cNvPr>
            <p:cNvSpPr/>
            <p:nvPr/>
          </p:nvSpPr>
          <p:spPr>
            <a:xfrm>
              <a:off x="6402858" y="1952979"/>
              <a:ext cx="635" cy="3175"/>
            </a:xfrm>
            <a:custGeom>
              <a:avLst/>
              <a:gdLst/>
              <a:ahLst/>
              <a:cxnLst/>
              <a:rect l="l" t="t" r="r" b="b"/>
              <a:pathLst>
                <a:path w="635" h="3175">
                  <a:moveTo>
                    <a:pt x="0" y="0"/>
                  </a:moveTo>
                  <a:lnTo>
                    <a:pt x="0" y="863"/>
                  </a:lnTo>
                  <a:lnTo>
                    <a:pt x="279" y="2019"/>
                  </a:lnTo>
                  <a:lnTo>
                    <a:pt x="584" y="3175"/>
                  </a:lnTo>
                  <a:lnTo>
                    <a:pt x="584" y="1447"/>
                  </a:lnTo>
                  <a:lnTo>
                    <a:pt x="279" y="863"/>
                  </a:lnTo>
                  <a:lnTo>
                    <a:pt x="0" y="292"/>
                  </a:lnTo>
                  <a:lnTo>
                    <a:pt x="0" y="0"/>
                  </a:lnTo>
                  <a:close/>
                </a:path>
              </a:pathLst>
            </a:custGeom>
            <a:solidFill>
              <a:srgbClr val="919495"/>
            </a:solidFill>
          </p:spPr>
          <p:txBody>
            <a:bodyPr wrap="square" lIns="0" tIns="0" rIns="0" bIns="0" rtlCol="0"/>
            <a:lstStyle/>
            <a:p>
              <a:endParaRPr/>
            </a:p>
          </p:txBody>
        </p:sp>
        <p:sp>
          <p:nvSpPr>
            <p:cNvPr id="2852" name="object 2855">
              <a:extLst>
                <a:ext uri="{FF2B5EF4-FFF2-40B4-BE49-F238E27FC236}">
                  <a16:creationId xmlns:a16="http://schemas.microsoft.com/office/drawing/2014/main" id="{CD27C220-DFB6-EE95-6A7D-9FE67DA301DA}"/>
                </a:ext>
              </a:extLst>
            </p:cNvPr>
            <p:cNvSpPr/>
            <p:nvPr/>
          </p:nvSpPr>
          <p:spPr>
            <a:xfrm>
              <a:off x="6212819" y="1949511"/>
              <a:ext cx="1270" cy="6350"/>
            </a:xfrm>
            <a:custGeom>
              <a:avLst/>
              <a:gdLst/>
              <a:ahLst/>
              <a:cxnLst/>
              <a:rect l="l" t="t" r="r" b="b"/>
              <a:pathLst>
                <a:path w="1270" h="6350">
                  <a:moveTo>
                    <a:pt x="863" y="0"/>
                  </a:moveTo>
                  <a:lnTo>
                    <a:pt x="0" y="0"/>
                  </a:lnTo>
                  <a:lnTo>
                    <a:pt x="0" y="5778"/>
                  </a:lnTo>
                  <a:lnTo>
                    <a:pt x="292" y="3759"/>
                  </a:lnTo>
                  <a:lnTo>
                    <a:pt x="571" y="1739"/>
                  </a:lnTo>
                  <a:lnTo>
                    <a:pt x="863" y="0"/>
                  </a:lnTo>
                  <a:close/>
                </a:path>
              </a:pathLst>
            </a:custGeom>
            <a:solidFill>
              <a:srgbClr val="7F2725"/>
            </a:solidFill>
          </p:spPr>
          <p:txBody>
            <a:bodyPr wrap="square" lIns="0" tIns="0" rIns="0" bIns="0" rtlCol="0"/>
            <a:lstStyle/>
            <a:p>
              <a:endParaRPr/>
            </a:p>
          </p:txBody>
        </p:sp>
        <p:sp>
          <p:nvSpPr>
            <p:cNvPr id="2853" name="object 2856">
              <a:extLst>
                <a:ext uri="{FF2B5EF4-FFF2-40B4-BE49-F238E27FC236}">
                  <a16:creationId xmlns:a16="http://schemas.microsoft.com/office/drawing/2014/main" id="{914C008F-78B5-1D12-4896-D2211F50D794}"/>
                </a:ext>
              </a:extLst>
            </p:cNvPr>
            <p:cNvSpPr/>
            <p:nvPr/>
          </p:nvSpPr>
          <p:spPr>
            <a:xfrm>
              <a:off x="6220910" y="1941715"/>
              <a:ext cx="1905" cy="13970"/>
            </a:xfrm>
            <a:custGeom>
              <a:avLst/>
              <a:gdLst/>
              <a:ahLst/>
              <a:cxnLst/>
              <a:rect l="l" t="t" r="r" b="b"/>
              <a:pathLst>
                <a:path w="1904" h="13969">
                  <a:moveTo>
                    <a:pt x="571" y="0"/>
                  </a:moveTo>
                  <a:lnTo>
                    <a:pt x="0" y="3467"/>
                  </a:lnTo>
                  <a:lnTo>
                    <a:pt x="1435" y="13576"/>
                  </a:lnTo>
                  <a:lnTo>
                    <a:pt x="863" y="4330"/>
                  </a:lnTo>
                  <a:lnTo>
                    <a:pt x="571" y="0"/>
                  </a:lnTo>
                  <a:close/>
                </a:path>
              </a:pathLst>
            </a:custGeom>
            <a:solidFill>
              <a:srgbClr val="8C2F26"/>
            </a:solidFill>
          </p:spPr>
          <p:txBody>
            <a:bodyPr wrap="square" lIns="0" tIns="0" rIns="0" bIns="0" rtlCol="0"/>
            <a:lstStyle/>
            <a:p>
              <a:endParaRPr/>
            </a:p>
          </p:txBody>
        </p:sp>
        <p:sp>
          <p:nvSpPr>
            <p:cNvPr id="2854" name="object 2857">
              <a:extLst>
                <a:ext uri="{FF2B5EF4-FFF2-40B4-BE49-F238E27FC236}">
                  <a16:creationId xmlns:a16="http://schemas.microsoft.com/office/drawing/2014/main" id="{DAE8A08D-AE3F-B658-E931-980DB5756ECE}"/>
                </a:ext>
              </a:extLst>
            </p:cNvPr>
            <p:cNvSpPr/>
            <p:nvPr/>
          </p:nvSpPr>
          <p:spPr>
            <a:xfrm>
              <a:off x="6259897" y="1952404"/>
              <a:ext cx="2540" cy="2540"/>
            </a:xfrm>
            <a:custGeom>
              <a:avLst/>
              <a:gdLst/>
              <a:ahLst/>
              <a:cxnLst/>
              <a:rect l="l" t="t" r="r" b="b"/>
              <a:pathLst>
                <a:path w="2539" h="2539">
                  <a:moveTo>
                    <a:pt x="2019" y="0"/>
                  </a:moveTo>
                  <a:lnTo>
                    <a:pt x="1155" y="0"/>
                  </a:lnTo>
                  <a:lnTo>
                    <a:pt x="571" y="292"/>
                  </a:lnTo>
                  <a:lnTo>
                    <a:pt x="0" y="571"/>
                  </a:lnTo>
                  <a:lnTo>
                    <a:pt x="292" y="863"/>
                  </a:lnTo>
                  <a:lnTo>
                    <a:pt x="571" y="1447"/>
                  </a:lnTo>
                  <a:lnTo>
                    <a:pt x="863" y="2019"/>
                  </a:lnTo>
                  <a:lnTo>
                    <a:pt x="1155" y="1155"/>
                  </a:lnTo>
                  <a:lnTo>
                    <a:pt x="1435" y="571"/>
                  </a:lnTo>
                  <a:lnTo>
                    <a:pt x="2019" y="0"/>
                  </a:lnTo>
                  <a:close/>
                </a:path>
              </a:pathLst>
            </a:custGeom>
            <a:solidFill>
              <a:srgbClr val="A7473A"/>
            </a:solidFill>
          </p:spPr>
          <p:txBody>
            <a:bodyPr wrap="square" lIns="0" tIns="0" rIns="0" bIns="0" rtlCol="0"/>
            <a:lstStyle/>
            <a:p>
              <a:endParaRPr/>
            </a:p>
          </p:txBody>
        </p:sp>
        <p:sp>
          <p:nvSpPr>
            <p:cNvPr id="2855" name="object 2858">
              <a:extLst>
                <a:ext uri="{FF2B5EF4-FFF2-40B4-BE49-F238E27FC236}">
                  <a16:creationId xmlns:a16="http://schemas.microsoft.com/office/drawing/2014/main" id="{53ECA853-D67A-3A18-E92D-7EBD281DEC99}"/>
                </a:ext>
              </a:extLst>
            </p:cNvPr>
            <p:cNvSpPr/>
            <p:nvPr/>
          </p:nvSpPr>
          <p:spPr>
            <a:xfrm>
              <a:off x="6402854" y="1951540"/>
              <a:ext cx="1905" cy="3175"/>
            </a:xfrm>
            <a:custGeom>
              <a:avLst/>
              <a:gdLst/>
              <a:ahLst/>
              <a:cxnLst/>
              <a:rect l="l" t="t" r="r" b="b"/>
              <a:pathLst>
                <a:path w="1904" h="3175">
                  <a:moveTo>
                    <a:pt x="584" y="0"/>
                  </a:moveTo>
                  <a:lnTo>
                    <a:pt x="0" y="0"/>
                  </a:lnTo>
                  <a:lnTo>
                    <a:pt x="0" y="1727"/>
                  </a:lnTo>
                  <a:lnTo>
                    <a:pt x="584" y="2882"/>
                  </a:lnTo>
                  <a:lnTo>
                    <a:pt x="1447" y="2882"/>
                  </a:lnTo>
                  <a:lnTo>
                    <a:pt x="1155" y="1727"/>
                  </a:lnTo>
                  <a:lnTo>
                    <a:pt x="863" y="863"/>
                  </a:lnTo>
                  <a:lnTo>
                    <a:pt x="584" y="0"/>
                  </a:lnTo>
                  <a:close/>
                </a:path>
              </a:pathLst>
            </a:custGeom>
            <a:solidFill>
              <a:srgbClr val="B1BCBC"/>
            </a:solidFill>
          </p:spPr>
          <p:txBody>
            <a:bodyPr wrap="square" lIns="0" tIns="0" rIns="0" bIns="0" rtlCol="0"/>
            <a:lstStyle/>
            <a:p>
              <a:endParaRPr/>
            </a:p>
          </p:txBody>
        </p:sp>
        <p:sp>
          <p:nvSpPr>
            <p:cNvPr id="2856" name="object 2859">
              <a:extLst>
                <a:ext uri="{FF2B5EF4-FFF2-40B4-BE49-F238E27FC236}">
                  <a16:creationId xmlns:a16="http://schemas.microsoft.com/office/drawing/2014/main" id="{18539B70-C5C0-F4D1-FBB7-A71BB5068D27}"/>
                </a:ext>
              </a:extLst>
            </p:cNvPr>
            <p:cNvSpPr/>
            <p:nvPr/>
          </p:nvSpPr>
          <p:spPr>
            <a:xfrm>
              <a:off x="6211663" y="1947489"/>
              <a:ext cx="1270" cy="6350"/>
            </a:xfrm>
            <a:custGeom>
              <a:avLst/>
              <a:gdLst/>
              <a:ahLst/>
              <a:cxnLst/>
              <a:rect l="l" t="t" r="r" b="b"/>
              <a:pathLst>
                <a:path w="1270" h="6350">
                  <a:moveTo>
                    <a:pt x="1155" y="0"/>
                  </a:moveTo>
                  <a:lnTo>
                    <a:pt x="0" y="0"/>
                  </a:lnTo>
                  <a:lnTo>
                    <a:pt x="0" y="5778"/>
                  </a:lnTo>
                  <a:lnTo>
                    <a:pt x="1155" y="5778"/>
                  </a:lnTo>
                  <a:lnTo>
                    <a:pt x="1155" y="0"/>
                  </a:lnTo>
                  <a:close/>
                </a:path>
              </a:pathLst>
            </a:custGeom>
            <a:solidFill>
              <a:srgbClr val="9A9D95"/>
            </a:solidFill>
          </p:spPr>
          <p:txBody>
            <a:bodyPr wrap="square" lIns="0" tIns="0" rIns="0" bIns="0" rtlCol="0"/>
            <a:lstStyle/>
            <a:p>
              <a:endParaRPr/>
            </a:p>
          </p:txBody>
        </p:sp>
        <p:sp>
          <p:nvSpPr>
            <p:cNvPr id="2857" name="object 2860">
              <a:extLst>
                <a:ext uri="{FF2B5EF4-FFF2-40B4-BE49-F238E27FC236}">
                  <a16:creationId xmlns:a16="http://schemas.microsoft.com/office/drawing/2014/main" id="{A38EEAB3-5565-4434-4E53-FAD26CDD563F}"/>
                </a:ext>
              </a:extLst>
            </p:cNvPr>
            <p:cNvSpPr/>
            <p:nvPr/>
          </p:nvSpPr>
          <p:spPr>
            <a:xfrm>
              <a:off x="6283871" y="1949513"/>
              <a:ext cx="1270" cy="3175"/>
            </a:xfrm>
            <a:custGeom>
              <a:avLst/>
              <a:gdLst/>
              <a:ahLst/>
              <a:cxnLst/>
              <a:rect l="l" t="t" r="r" b="b"/>
              <a:pathLst>
                <a:path w="1270" h="3175">
                  <a:moveTo>
                    <a:pt x="1155" y="0"/>
                  </a:moveTo>
                  <a:lnTo>
                    <a:pt x="0" y="0"/>
                  </a:lnTo>
                  <a:lnTo>
                    <a:pt x="0" y="2882"/>
                  </a:lnTo>
                  <a:lnTo>
                    <a:pt x="1155" y="2882"/>
                  </a:lnTo>
                  <a:lnTo>
                    <a:pt x="1155" y="0"/>
                  </a:lnTo>
                  <a:close/>
                </a:path>
              </a:pathLst>
            </a:custGeom>
            <a:solidFill>
              <a:srgbClr val="A7473A"/>
            </a:solidFill>
          </p:spPr>
          <p:txBody>
            <a:bodyPr wrap="square" lIns="0" tIns="0" rIns="0" bIns="0" rtlCol="0"/>
            <a:lstStyle/>
            <a:p>
              <a:endParaRPr/>
            </a:p>
          </p:txBody>
        </p:sp>
        <p:sp>
          <p:nvSpPr>
            <p:cNvPr id="2858" name="object 2861">
              <a:extLst>
                <a:ext uri="{FF2B5EF4-FFF2-40B4-BE49-F238E27FC236}">
                  <a16:creationId xmlns:a16="http://schemas.microsoft.com/office/drawing/2014/main" id="{884522A0-191F-C436-FEB4-BB763ED9DF17}"/>
                </a:ext>
              </a:extLst>
            </p:cNvPr>
            <p:cNvSpPr/>
            <p:nvPr/>
          </p:nvSpPr>
          <p:spPr>
            <a:xfrm>
              <a:off x="6360985" y="1949513"/>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AE9FA0"/>
            </a:solidFill>
          </p:spPr>
          <p:txBody>
            <a:bodyPr wrap="square" lIns="0" tIns="0" rIns="0" bIns="0" rtlCol="0"/>
            <a:lstStyle/>
            <a:p>
              <a:endParaRPr/>
            </a:p>
          </p:txBody>
        </p:sp>
        <p:sp>
          <p:nvSpPr>
            <p:cNvPr id="2859" name="object 2862">
              <a:extLst>
                <a:ext uri="{FF2B5EF4-FFF2-40B4-BE49-F238E27FC236}">
                  <a16:creationId xmlns:a16="http://schemas.microsoft.com/office/drawing/2014/main" id="{C26FADF2-4A8B-2E97-83EF-1442C60A9030}"/>
                </a:ext>
              </a:extLst>
            </p:cNvPr>
            <p:cNvSpPr/>
            <p:nvPr/>
          </p:nvSpPr>
          <p:spPr>
            <a:xfrm>
              <a:off x="6402274" y="1947493"/>
              <a:ext cx="1270" cy="4445"/>
            </a:xfrm>
            <a:custGeom>
              <a:avLst/>
              <a:gdLst/>
              <a:ahLst/>
              <a:cxnLst/>
              <a:rect l="l" t="t" r="r" b="b"/>
              <a:pathLst>
                <a:path w="1270" h="4444">
                  <a:moveTo>
                    <a:pt x="1168" y="0"/>
                  </a:moveTo>
                  <a:lnTo>
                    <a:pt x="0" y="0"/>
                  </a:lnTo>
                  <a:lnTo>
                    <a:pt x="0" y="1447"/>
                  </a:lnTo>
                  <a:lnTo>
                    <a:pt x="584" y="4330"/>
                  </a:lnTo>
                  <a:lnTo>
                    <a:pt x="584" y="4038"/>
                  </a:lnTo>
                  <a:lnTo>
                    <a:pt x="1168" y="4038"/>
                  </a:lnTo>
                  <a:lnTo>
                    <a:pt x="1168" y="0"/>
                  </a:lnTo>
                  <a:close/>
                </a:path>
              </a:pathLst>
            </a:custGeom>
            <a:solidFill>
              <a:srgbClr val="A1A4A5"/>
            </a:solidFill>
          </p:spPr>
          <p:txBody>
            <a:bodyPr wrap="square" lIns="0" tIns="0" rIns="0" bIns="0" rtlCol="0"/>
            <a:lstStyle/>
            <a:p>
              <a:endParaRPr/>
            </a:p>
          </p:txBody>
        </p:sp>
        <p:sp>
          <p:nvSpPr>
            <p:cNvPr id="2860" name="object 2863">
              <a:extLst>
                <a:ext uri="{FF2B5EF4-FFF2-40B4-BE49-F238E27FC236}">
                  <a16:creationId xmlns:a16="http://schemas.microsoft.com/office/drawing/2014/main" id="{4FCF1AAF-3665-A6C9-F4DC-26118BD1E3F6}"/>
                </a:ext>
              </a:extLst>
            </p:cNvPr>
            <p:cNvSpPr/>
            <p:nvPr/>
          </p:nvSpPr>
          <p:spPr>
            <a:xfrm>
              <a:off x="6153899" y="1945754"/>
              <a:ext cx="1270" cy="3810"/>
            </a:xfrm>
            <a:custGeom>
              <a:avLst/>
              <a:gdLst/>
              <a:ahLst/>
              <a:cxnLst/>
              <a:rect l="l" t="t" r="r" b="b"/>
              <a:pathLst>
                <a:path w="1270" h="3810">
                  <a:moveTo>
                    <a:pt x="1155" y="0"/>
                  </a:moveTo>
                  <a:lnTo>
                    <a:pt x="0" y="0"/>
                  </a:lnTo>
                  <a:lnTo>
                    <a:pt x="0" y="3759"/>
                  </a:lnTo>
                  <a:lnTo>
                    <a:pt x="1155" y="3759"/>
                  </a:lnTo>
                  <a:lnTo>
                    <a:pt x="1155" y="0"/>
                  </a:lnTo>
                  <a:close/>
                </a:path>
              </a:pathLst>
            </a:custGeom>
            <a:solidFill>
              <a:srgbClr val="919495"/>
            </a:solidFill>
          </p:spPr>
          <p:txBody>
            <a:bodyPr wrap="square" lIns="0" tIns="0" rIns="0" bIns="0" rtlCol="0"/>
            <a:lstStyle/>
            <a:p>
              <a:endParaRPr/>
            </a:p>
          </p:txBody>
        </p:sp>
        <p:sp>
          <p:nvSpPr>
            <p:cNvPr id="2861" name="object 2864">
              <a:extLst>
                <a:ext uri="{FF2B5EF4-FFF2-40B4-BE49-F238E27FC236}">
                  <a16:creationId xmlns:a16="http://schemas.microsoft.com/office/drawing/2014/main" id="{0F59EE9D-AF7A-929C-5A4A-F95A9F5726B9}"/>
                </a:ext>
              </a:extLst>
            </p:cNvPr>
            <p:cNvSpPr/>
            <p:nvPr/>
          </p:nvSpPr>
          <p:spPr>
            <a:xfrm>
              <a:off x="6212819" y="1946046"/>
              <a:ext cx="1270" cy="3810"/>
            </a:xfrm>
            <a:custGeom>
              <a:avLst/>
              <a:gdLst/>
              <a:ahLst/>
              <a:cxnLst/>
              <a:rect l="l" t="t" r="r" b="b"/>
              <a:pathLst>
                <a:path w="1270" h="3810">
                  <a:moveTo>
                    <a:pt x="292" y="0"/>
                  </a:moveTo>
                  <a:lnTo>
                    <a:pt x="0" y="292"/>
                  </a:lnTo>
                  <a:lnTo>
                    <a:pt x="0" y="3467"/>
                  </a:lnTo>
                  <a:lnTo>
                    <a:pt x="863" y="3467"/>
                  </a:lnTo>
                  <a:lnTo>
                    <a:pt x="571" y="2311"/>
                  </a:lnTo>
                  <a:lnTo>
                    <a:pt x="292" y="1155"/>
                  </a:lnTo>
                  <a:lnTo>
                    <a:pt x="292" y="0"/>
                  </a:lnTo>
                  <a:close/>
                </a:path>
              </a:pathLst>
            </a:custGeom>
            <a:solidFill>
              <a:srgbClr val="675352"/>
            </a:solidFill>
          </p:spPr>
          <p:txBody>
            <a:bodyPr wrap="square" lIns="0" tIns="0" rIns="0" bIns="0" rtlCol="0"/>
            <a:lstStyle/>
            <a:p>
              <a:endParaRPr/>
            </a:p>
          </p:txBody>
        </p:sp>
        <p:sp>
          <p:nvSpPr>
            <p:cNvPr id="2862" name="object 2865">
              <a:extLst>
                <a:ext uri="{FF2B5EF4-FFF2-40B4-BE49-F238E27FC236}">
                  <a16:creationId xmlns:a16="http://schemas.microsoft.com/office/drawing/2014/main" id="{4E460F24-A300-9250-8A9A-D6C6D0C325AE}"/>
                </a:ext>
              </a:extLst>
            </p:cNvPr>
            <p:cNvSpPr/>
            <p:nvPr/>
          </p:nvSpPr>
          <p:spPr>
            <a:xfrm>
              <a:off x="6360985" y="1927275"/>
              <a:ext cx="1270" cy="22860"/>
            </a:xfrm>
            <a:custGeom>
              <a:avLst/>
              <a:gdLst/>
              <a:ahLst/>
              <a:cxnLst/>
              <a:rect l="l" t="t" r="r" b="b"/>
              <a:pathLst>
                <a:path w="1270" h="22860">
                  <a:moveTo>
                    <a:pt x="863" y="0"/>
                  </a:moveTo>
                  <a:lnTo>
                    <a:pt x="0" y="0"/>
                  </a:lnTo>
                  <a:lnTo>
                    <a:pt x="0" y="22237"/>
                  </a:lnTo>
                  <a:lnTo>
                    <a:pt x="863" y="22237"/>
                  </a:lnTo>
                  <a:lnTo>
                    <a:pt x="863" y="0"/>
                  </a:lnTo>
                  <a:close/>
                </a:path>
              </a:pathLst>
            </a:custGeom>
            <a:solidFill>
              <a:srgbClr val="9A9D95"/>
            </a:solidFill>
          </p:spPr>
          <p:txBody>
            <a:bodyPr wrap="square" lIns="0" tIns="0" rIns="0" bIns="0" rtlCol="0"/>
            <a:lstStyle/>
            <a:p>
              <a:endParaRPr/>
            </a:p>
          </p:txBody>
        </p:sp>
        <p:sp>
          <p:nvSpPr>
            <p:cNvPr id="2863" name="object 2866">
              <a:extLst>
                <a:ext uri="{FF2B5EF4-FFF2-40B4-BE49-F238E27FC236}">
                  <a16:creationId xmlns:a16="http://schemas.microsoft.com/office/drawing/2014/main" id="{B745C478-DE92-2707-A811-944C5058BED0}"/>
                </a:ext>
              </a:extLst>
            </p:cNvPr>
            <p:cNvSpPr/>
            <p:nvPr/>
          </p:nvSpPr>
          <p:spPr>
            <a:xfrm>
              <a:off x="6211663" y="1943731"/>
              <a:ext cx="1905" cy="3810"/>
            </a:xfrm>
            <a:custGeom>
              <a:avLst/>
              <a:gdLst/>
              <a:ahLst/>
              <a:cxnLst/>
              <a:rect l="l" t="t" r="r" b="b"/>
              <a:pathLst>
                <a:path w="1904" h="3810">
                  <a:moveTo>
                    <a:pt x="1155" y="0"/>
                  </a:moveTo>
                  <a:lnTo>
                    <a:pt x="571" y="1155"/>
                  </a:lnTo>
                  <a:lnTo>
                    <a:pt x="292" y="2311"/>
                  </a:lnTo>
                  <a:lnTo>
                    <a:pt x="0" y="3759"/>
                  </a:lnTo>
                  <a:lnTo>
                    <a:pt x="1155" y="3759"/>
                  </a:lnTo>
                  <a:lnTo>
                    <a:pt x="1155" y="2603"/>
                  </a:lnTo>
                  <a:lnTo>
                    <a:pt x="1447" y="2311"/>
                  </a:lnTo>
                  <a:lnTo>
                    <a:pt x="1447" y="1447"/>
                  </a:lnTo>
                  <a:lnTo>
                    <a:pt x="1155" y="876"/>
                  </a:lnTo>
                  <a:lnTo>
                    <a:pt x="1155" y="0"/>
                  </a:lnTo>
                  <a:close/>
                </a:path>
              </a:pathLst>
            </a:custGeom>
            <a:solidFill>
              <a:srgbClr val="AE9FA0"/>
            </a:solidFill>
          </p:spPr>
          <p:txBody>
            <a:bodyPr wrap="square" lIns="0" tIns="0" rIns="0" bIns="0" rtlCol="0"/>
            <a:lstStyle/>
            <a:p>
              <a:endParaRPr/>
            </a:p>
          </p:txBody>
        </p:sp>
        <p:sp>
          <p:nvSpPr>
            <p:cNvPr id="2864" name="object 2867">
              <a:extLst>
                <a:ext uri="{FF2B5EF4-FFF2-40B4-BE49-F238E27FC236}">
                  <a16:creationId xmlns:a16="http://schemas.microsoft.com/office/drawing/2014/main" id="{7E999F7C-115D-5337-CBF0-F1F6A7D98A5A}"/>
                </a:ext>
              </a:extLst>
            </p:cNvPr>
            <p:cNvSpPr/>
            <p:nvPr/>
          </p:nvSpPr>
          <p:spPr>
            <a:xfrm>
              <a:off x="6402283" y="1937089"/>
              <a:ext cx="1270" cy="10795"/>
            </a:xfrm>
            <a:custGeom>
              <a:avLst/>
              <a:gdLst/>
              <a:ahLst/>
              <a:cxnLst/>
              <a:rect l="l" t="t" r="r" b="b"/>
              <a:pathLst>
                <a:path w="1270" h="10794">
                  <a:moveTo>
                    <a:pt x="1155" y="0"/>
                  </a:moveTo>
                  <a:lnTo>
                    <a:pt x="0" y="0"/>
                  </a:lnTo>
                  <a:lnTo>
                    <a:pt x="0" y="10401"/>
                  </a:lnTo>
                  <a:lnTo>
                    <a:pt x="1155" y="10401"/>
                  </a:lnTo>
                  <a:lnTo>
                    <a:pt x="1155" y="0"/>
                  </a:lnTo>
                  <a:close/>
                </a:path>
              </a:pathLst>
            </a:custGeom>
            <a:solidFill>
              <a:srgbClr val="B0B3B3"/>
            </a:solidFill>
          </p:spPr>
          <p:txBody>
            <a:bodyPr wrap="square" lIns="0" tIns="0" rIns="0" bIns="0" rtlCol="0"/>
            <a:lstStyle/>
            <a:p>
              <a:endParaRPr/>
            </a:p>
          </p:txBody>
        </p:sp>
        <p:sp>
          <p:nvSpPr>
            <p:cNvPr id="2865" name="object 2868">
              <a:extLst>
                <a:ext uri="{FF2B5EF4-FFF2-40B4-BE49-F238E27FC236}">
                  <a16:creationId xmlns:a16="http://schemas.microsoft.com/office/drawing/2014/main" id="{D091B32C-6C0E-B2D5-5882-D7133A081AFC}"/>
                </a:ext>
              </a:extLst>
            </p:cNvPr>
            <p:cNvSpPr/>
            <p:nvPr/>
          </p:nvSpPr>
          <p:spPr>
            <a:xfrm>
              <a:off x="6283001" y="1943742"/>
              <a:ext cx="1905" cy="3175"/>
            </a:xfrm>
            <a:custGeom>
              <a:avLst/>
              <a:gdLst/>
              <a:ahLst/>
              <a:cxnLst/>
              <a:rect l="l" t="t" r="r" b="b"/>
              <a:pathLst>
                <a:path w="1904" h="3175">
                  <a:moveTo>
                    <a:pt x="863" y="0"/>
                  </a:moveTo>
                  <a:lnTo>
                    <a:pt x="0" y="0"/>
                  </a:lnTo>
                  <a:lnTo>
                    <a:pt x="0" y="2882"/>
                  </a:lnTo>
                  <a:lnTo>
                    <a:pt x="1727" y="2019"/>
                  </a:lnTo>
                  <a:lnTo>
                    <a:pt x="1435" y="1155"/>
                  </a:lnTo>
                  <a:lnTo>
                    <a:pt x="863" y="0"/>
                  </a:lnTo>
                  <a:close/>
                </a:path>
              </a:pathLst>
            </a:custGeom>
            <a:solidFill>
              <a:srgbClr val="A7473A"/>
            </a:solidFill>
          </p:spPr>
          <p:txBody>
            <a:bodyPr wrap="square" lIns="0" tIns="0" rIns="0" bIns="0" rtlCol="0"/>
            <a:lstStyle/>
            <a:p>
              <a:endParaRPr/>
            </a:p>
          </p:txBody>
        </p:sp>
        <p:sp>
          <p:nvSpPr>
            <p:cNvPr id="2866" name="object 2869">
              <a:extLst>
                <a:ext uri="{FF2B5EF4-FFF2-40B4-BE49-F238E27FC236}">
                  <a16:creationId xmlns:a16="http://schemas.microsoft.com/office/drawing/2014/main" id="{1E3089FB-55F1-3AE9-59CF-B19D2D1A0E69}"/>
                </a:ext>
              </a:extLst>
            </p:cNvPr>
            <p:cNvSpPr/>
            <p:nvPr/>
          </p:nvSpPr>
          <p:spPr>
            <a:xfrm>
              <a:off x="6289071" y="1913986"/>
              <a:ext cx="7620" cy="33020"/>
            </a:xfrm>
            <a:custGeom>
              <a:avLst/>
              <a:gdLst/>
              <a:ahLst/>
              <a:cxnLst/>
              <a:rect l="l" t="t" r="r" b="b"/>
              <a:pathLst>
                <a:path w="7620" h="33019">
                  <a:moveTo>
                    <a:pt x="0" y="0"/>
                  </a:moveTo>
                  <a:lnTo>
                    <a:pt x="2590" y="32639"/>
                  </a:lnTo>
                  <a:lnTo>
                    <a:pt x="3467" y="25412"/>
                  </a:lnTo>
                  <a:lnTo>
                    <a:pt x="7505" y="18199"/>
                  </a:lnTo>
                  <a:lnTo>
                    <a:pt x="7505" y="12128"/>
                  </a:lnTo>
                  <a:lnTo>
                    <a:pt x="6642" y="11849"/>
                  </a:lnTo>
                  <a:lnTo>
                    <a:pt x="6057" y="11557"/>
                  </a:lnTo>
                  <a:lnTo>
                    <a:pt x="5486" y="11557"/>
                  </a:lnTo>
                  <a:lnTo>
                    <a:pt x="5486" y="14439"/>
                  </a:lnTo>
                  <a:lnTo>
                    <a:pt x="3467" y="14439"/>
                  </a:lnTo>
                  <a:lnTo>
                    <a:pt x="2311" y="4622"/>
                  </a:lnTo>
                  <a:lnTo>
                    <a:pt x="0" y="0"/>
                  </a:lnTo>
                  <a:close/>
                </a:path>
              </a:pathLst>
            </a:custGeom>
            <a:solidFill>
              <a:srgbClr val="C56853"/>
            </a:solidFill>
          </p:spPr>
          <p:txBody>
            <a:bodyPr wrap="square" lIns="0" tIns="0" rIns="0" bIns="0" rtlCol="0"/>
            <a:lstStyle/>
            <a:p>
              <a:endParaRPr/>
            </a:p>
          </p:txBody>
        </p:sp>
        <p:sp>
          <p:nvSpPr>
            <p:cNvPr id="2867" name="object 2870">
              <a:extLst>
                <a:ext uri="{FF2B5EF4-FFF2-40B4-BE49-F238E27FC236}">
                  <a16:creationId xmlns:a16="http://schemas.microsoft.com/office/drawing/2014/main" id="{5780853E-4A28-DF4D-9F1E-151601CAD282}"/>
                </a:ext>
              </a:extLst>
            </p:cNvPr>
            <p:cNvSpPr/>
            <p:nvPr/>
          </p:nvSpPr>
          <p:spPr>
            <a:xfrm>
              <a:off x="6153899" y="1941715"/>
              <a:ext cx="1270" cy="4445"/>
            </a:xfrm>
            <a:custGeom>
              <a:avLst/>
              <a:gdLst/>
              <a:ahLst/>
              <a:cxnLst/>
              <a:rect l="l" t="t" r="r" b="b"/>
              <a:pathLst>
                <a:path w="1270" h="4444">
                  <a:moveTo>
                    <a:pt x="1155" y="0"/>
                  </a:moveTo>
                  <a:lnTo>
                    <a:pt x="0" y="0"/>
                  </a:lnTo>
                  <a:lnTo>
                    <a:pt x="0" y="4038"/>
                  </a:lnTo>
                  <a:lnTo>
                    <a:pt x="1155" y="4038"/>
                  </a:lnTo>
                  <a:lnTo>
                    <a:pt x="1155" y="0"/>
                  </a:lnTo>
                  <a:close/>
                </a:path>
              </a:pathLst>
            </a:custGeom>
            <a:solidFill>
              <a:srgbClr val="898C8D"/>
            </a:solidFill>
          </p:spPr>
          <p:txBody>
            <a:bodyPr wrap="square" lIns="0" tIns="0" rIns="0" bIns="0" rtlCol="0"/>
            <a:lstStyle/>
            <a:p>
              <a:endParaRPr/>
            </a:p>
          </p:txBody>
        </p:sp>
        <p:sp>
          <p:nvSpPr>
            <p:cNvPr id="2868" name="object 2871">
              <a:extLst>
                <a:ext uri="{FF2B5EF4-FFF2-40B4-BE49-F238E27FC236}">
                  <a16:creationId xmlns:a16="http://schemas.microsoft.com/office/drawing/2014/main" id="{AAAF9720-2FA0-9B4F-096D-75EF90017612}"/>
                </a:ext>
              </a:extLst>
            </p:cNvPr>
            <p:cNvSpPr/>
            <p:nvPr/>
          </p:nvSpPr>
          <p:spPr>
            <a:xfrm>
              <a:off x="6212815" y="1940268"/>
              <a:ext cx="1905" cy="5080"/>
            </a:xfrm>
            <a:custGeom>
              <a:avLst/>
              <a:gdLst/>
              <a:ahLst/>
              <a:cxnLst/>
              <a:rect l="l" t="t" r="r" b="b"/>
              <a:pathLst>
                <a:path w="1904" h="5080">
                  <a:moveTo>
                    <a:pt x="292" y="0"/>
                  </a:moveTo>
                  <a:lnTo>
                    <a:pt x="0" y="1155"/>
                  </a:lnTo>
                  <a:lnTo>
                    <a:pt x="0" y="4343"/>
                  </a:lnTo>
                  <a:lnTo>
                    <a:pt x="292" y="4914"/>
                  </a:lnTo>
                  <a:lnTo>
                    <a:pt x="584" y="3759"/>
                  </a:lnTo>
                  <a:lnTo>
                    <a:pt x="863" y="2895"/>
                  </a:lnTo>
                  <a:lnTo>
                    <a:pt x="1447" y="2031"/>
                  </a:lnTo>
                  <a:lnTo>
                    <a:pt x="863" y="1155"/>
                  </a:lnTo>
                  <a:lnTo>
                    <a:pt x="292" y="0"/>
                  </a:lnTo>
                  <a:close/>
                </a:path>
              </a:pathLst>
            </a:custGeom>
            <a:solidFill>
              <a:srgbClr val="81837D"/>
            </a:solidFill>
          </p:spPr>
          <p:txBody>
            <a:bodyPr wrap="square" lIns="0" tIns="0" rIns="0" bIns="0" rtlCol="0"/>
            <a:lstStyle/>
            <a:p>
              <a:endParaRPr/>
            </a:p>
          </p:txBody>
        </p:sp>
        <p:sp>
          <p:nvSpPr>
            <p:cNvPr id="2869" name="object 2872">
              <a:extLst>
                <a:ext uri="{FF2B5EF4-FFF2-40B4-BE49-F238E27FC236}">
                  <a16:creationId xmlns:a16="http://schemas.microsoft.com/office/drawing/2014/main" id="{51D8224D-D51F-69E4-D1B1-2E37F154FDB1}"/>
                </a:ext>
              </a:extLst>
            </p:cNvPr>
            <p:cNvSpPr/>
            <p:nvPr/>
          </p:nvSpPr>
          <p:spPr>
            <a:xfrm>
              <a:off x="6213107" y="1938534"/>
              <a:ext cx="1270" cy="3810"/>
            </a:xfrm>
            <a:custGeom>
              <a:avLst/>
              <a:gdLst/>
              <a:ahLst/>
              <a:cxnLst/>
              <a:rect l="l" t="t" r="r" b="b"/>
              <a:pathLst>
                <a:path w="1270" h="3810">
                  <a:moveTo>
                    <a:pt x="1155" y="0"/>
                  </a:moveTo>
                  <a:lnTo>
                    <a:pt x="571" y="292"/>
                  </a:lnTo>
                  <a:lnTo>
                    <a:pt x="292" y="584"/>
                  </a:lnTo>
                  <a:lnTo>
                    <a:pt x="0" y="876"/>
                  </a:lnTo>
                  <a:lnTo>
                    <a:pt x="0" y="1739"/>
                  </a:lnTo>
                  <a:lnTo>
                    <a:pt x="292" y="2311"/>
                  </a:lnTo>
                  <a:lnTo>
                    <a:pt x="571" y="2895"/>
                  </a:lnTo>
                  <a:lnTo>
                    <a:pt x="1155" y="3759"/>
                  </a:lnTo>
                  <a:lnTo>
                    <a:pt x="1155" y="0"/>
                  </a:lnTo>
                  <a:close/>
                </a:path>
              </a:pathLst>
            </a:custGeom>
            <a:solidFill>
              <a:srgbClr val="675352"/>
            </a:solidFill>
          </p:spPr>
          <p:txBody>
            <a:bodyPr wrap="square" lIns="0" tIns="0" rIns="0" bIns="0" rtlCol="0"/>
            <a:lstStyle/>
            <a:p>
              <a:endParaRPr/>
            </a:p>
          </p:txBody>
        </p:sp>
        <p:sp>
          <p:nvSpPr>
            <p:cNvPr id="2870" name="object 2873">
              <a:extLst>
                <a:ext uri="{FF2B5EF4-FFF2-40B4-BE49-F238E27FC236}">
                  <a16:creationId xmlns:a16="http://schemas.microsoft.com/office/drawing/2014/main" id="{5838AA42-EE0B-B4BA-374C-4506712626A3}"/>
                </a:ext>
              </a:extLst>
            </p:cNvPr>
            <p:cNvSpPr/>
            <p:nvPr/>
          </p:nvSpPr>
          <p:spPr>
            <a:xfrm>
              <a:off x="6153899" y="1937956"/>
              <a:ext cx="12065" cy="3810"/>
            </a:xfrm>
            <a:custGeom>
              <a:avLst/>
              <a:gdLst/>
              <a:ahLst/>
              <a:cxnLst/>
              <a:rect l="l" t="t" r="r" b="b"/>
              <a:pathLst>
                <a:path w="12064" h="3810">
                  <a:moveTo>
                    <a:pt x="1155" y="3759"/>
                  </a:moveTo>
                  <a:lnTo>
                    <a:pt x="571" y="2603"/>
                  </a:lnTo>
                  <a:lnTo>
                    <a:pt x="292" y="1739"/>
                  </a:lnTo>
                  <a:lnTo>
                    <a:pt x="0" y="876"/>
                  </a:lnTo>
                  <a:lnTo>
                    <a:pt x="0" y="3759"/>
                  </a:lnTo>
                  <a:lnTo>
                    <a:pt x="1155" y="3759"/>
                  </a:lnTo>
                  <a:close/>
                </a:path>
                <a:path w="12064" h="3810">
                  <a:moveTo>
                    <a:pt x="11544" y="0"/>
                  </a:moveTo>
                  <a:lnTo>
                    <a:pt x="10680" y="0"/>
                  </a:lnTo>
                  <a:lnTo>
                    <a:pt x="10680" y="3759"/>
                  </a:lnTo>
                  <a:lnTo>
                    <a:pt x="11544" y="3759"/>
                  </a:lnTo>
                  <a:lnTo>
                    <a:pt x="11544" y="0"/>
                  </a:lnTo>
                  <a:close/>
                </a:path>
              </a:pathLst>
            </a:custGeom>
            <a:solidFill>
              <a:srgbClr val="818485"/>
            </a:solidFill>
          </p:spPr>
          <p:txBody>
            <a:bodyPr wrap="square" lIns="0" tIns="0" rIns="0" bIns="0" rtlCol="0"/>
            <a:lstStyle/>
            <a:p>
              <a:endParaRPr/>
            </a:p>
          </p:txBody>
        </p:sp>
        <p:sp>
          <p:nvSpPr>
            <p:cNvPr id="2871" name="object 2874">
              <a:extLst>
                <a:ext uri="{FF2B5EF4-FFF2-40B4-BE49-F238E27FC236}">
                  <a16:creationId xmlns:a16="http://schemas.microsoft.com/office/drawing/2014/main" id="{CA47D083-75A5-B01F-208D-56C6A9F2B96E}"/>
                </a:ext>
              </a:extLst>
            </p:cNvPr>
            <p:cNvSpPr/>
            <p:nvPr/>
          </p:nvSpPr>
          <p:spPr>
            <a:xfrm>
              <a:off x="6212815" y="1935937"/>
              <a:ext cx="1905" cy="3810"/>
            </a:xfrm>
            <a:custGeom>
              <a:avLst/>
              <a:gdLst/>
              <a:ahLst/>
              <a:cxnLst/>
              <a:rect l="l" t="t" r="r" b="b"/>
              <a:pathLst>
                <a:path w="1904" h="3810">
                  <a:moveTo>
                    <a:pt x="863" y="0"/>
                  </a:moveTo>
                  <a:lnTo>
                    <a:pt x="0" y="0"/>
                  </a:lnTo>
                  <a:lnTo>
                    <a:pt x="292" y="3467"/>
                  </a:lnTo>
                  <a:lnTo>
                    <a:pt x="863" y="2895"/>
                  </a:lnTo>
                  <a:lnTo>
                    <a:pt x="1447" y="2603"/>
                  </a:lnTo>
                  <a:lnTo>
                    <a:pt x="1447" y="1447"/>
                  </a:lnTo>
                  <a:lnTo>
                    <a:pt x="863" y="292"/>
                  </a:lnTo>
                  <a:lnTo>
                    <a:pt x="863" y="0"/>
                  </a:lnTo>
                  <a:close/>
                </a:path>
              </a:pathLst>
            </a:custGeom>
            <a:solidFill>
              <a:srgbClr val="AE9FA0"/>
            </a:solidFill>
          </p:spPr>
          <p:txBody>
            <a:bodyPr wrap="square" lIns="0" tIns="0" rIns="0" bIns="0" rtlCol="0"/>
            <a:lstStyle/>
            <a:p>
              <a:endParaRPr/>
            </a:p>
          </p:txBody>
        </p:sp>
        <p:sp>
          <p:nvSpPr>
            <p:cNvPr id="2872" name="object 2875">
              <a:extLst>
                <a:ext uri="{FF2B5EF4-FFF2-40B4-BE49-F238E27FC236}">
                  <a16:creationId xmlns:a16="http://schemas.microsoft.com/office/drawing/2014/main" id="{A6EE9C88-CE62-37D6-D9C1-10435A0DF958}"/>
                </a:ext>
              </a:extLst>
            </p:cNvPr>
            <p:cNvSpPr/>
            <p:nvPr/>
          </p:nvSpPr>
          <p:spPr>
            <a:xfrm>
              <a:off x="6156788" y="1934206"/>
              <a:ext cx="2540" cy="5080"/>
            </a:xfrm>
            <a:custGeom>
              <a:avLst/>
              <a:gdLst/>
              <a:ahLst/>
              <a:cxnLst/>
              <a:rect l="l" t="t" r="r" b="b"/>
              <a:pathLst>
                <a:path w="2539" h="5080">
                  <a:moveTo>
                    <a:pt x="584" y="0"/>
                  </a:moveTo>
                  <a:lnTo>
                    <a:pt x="0" y="0"/>
                  </a:lnTo>
                  <a:lnTo>
                    <a:pt x="584" y="2895"/>
                  </a:lnTo>
                  <a:lnTo>
                    <a:pt x="1155" y="4622"/>
                  </a:lnTo>
                  <a:lnTo>
                    <a:pt x="2311" y="2895"/>
                  </a:lnTo>
                  <a:lnTo>
                    <a:pt x="2019" y="584"/>
                  </a:lnTo>
                  <a:lnTo>
                    <a:pt x="1155" y="292"/>
                  </a:lnTo>
                  <a:lnTo>
                    <a:pt x="584" y="0"/>
                  </a:lnTo>
                  <a:close/>
                </a:path>
              </a:pathLst>
            </a:custGeom>
            <a:solidFill>
              <a:srgbClr val="63676F"/>
            </a:solidFill>
          </p:spPr>
          <p:txBody>
            <a:bodyPr wrap="square" lIns="0" tIns="0" rIns="0" bIns="0" rtlCol="0"/>
            <a:lstStyle/>
            <a:p>
              <a:endParaRPr/>
            </a:p>
          </p:txBody>
        </p:sp>
        <p:sp>
          <p:nvSpPr>
            <p:cNvPr id="2873" name="object 2876">
              <a:extLst>
                <a:ext uri="{FF2B5EF4-FFF2-40B4-BE49-F238E27FC236}">
                  <a16:creationId xmlns:a16="http://schemas.microsoft.com/office/drawing/2014/main" id="{D47C4766-D8F2-914D-89F1-1C83AC0FDB62}"/>
                </a:ext>
              </a:extLst>
            </p:cNvPr>
            <p:cNvSpPr/>
            <p:nvPr/>
          </p:nvSpPr>
          <p:spPr>
            <a:xfrm>
              <a:off x="6263938" y="1831966"/>
              <a:ext cx="11430" cy="106680"/>
            </a:xfrm>
            <a:custGeom>
              <a:avLst/>
              <a:gdLst/>
              <a:ahLst/>
              <a:cxnLst/>
              <a:rect l="l" t="t" r="r" b="b"/>
              <a:pathLst>
                <a:path w="11429" h="106680">
                  <a:moveTo>
                    <a:pt x="3174" y="90690"/>
                  </a:moveTo>
                  <a:lnTo>
                    <a:pt x="1447" y="97624"/>
                  </a:lnTo>
                  <a:lnTo>
                    <a:pt x="0" y="100799"/>
                  </a:lnTo>
                  <a:lnTo>
                    <a:pt x="4330" y="106578"/>
                  </a:lnTo>
                  <a:lnTo>
                    <a:pt x="5194" y="105994"/>
                  </a:lnTo>
                  <a:lnTo>
                    <a:pt x="6349" y="105422"/>
                  </a:lnTo>
                  <a:lnTo>
                    <a:pt x="7505" y="105130"/>
                  </a:lnTo>
                  <a:lnTo>
                    <a:pt x="7505" y="103974"/>
                  </a:lnTo>
                  <a:lnTo>
                    <a:pt x="5486" y="103974"/>
                  </a:lnTo>
                  <a:lnTo>
                    <a:pt x="5486" y="103111"/>
                  </a:lnTo>
                  <a:lnTo>
                    <a:pt x="7505" y="103111"/>
                  </a:lnTo>
                  <a:lnTo>
                    <a:pt x="6642" y="97904"/>
                  </a:lnTo>
                  <a:lnTo>
                    <a:pt x="7797" y="97332"/>
                  </a:lnTo>
                  <a:lnTo>
                    <a:pt x="8381" y="97332"/>
                  </a:lnTo>
                  <a:lnTo>
                    <a:pt x="8661" y="94157"/>
                  </a:lnTo>
                  <a:lnTo>
                    <a:pt x="8381" y="91846"/>
                  </a:lnTo>
                  <a:lnTo>
                    <a:pt x="4330" y="91846"/>
                  </a:lnTo>
                  <a:lnTo>
                    <a:pt x="3174" y="90690"/>
                  </a:lnTo>
                  <a:close/>
                </a:path>
                <a:path w="11429" h="106680">
                  <a:moveTo>
                    <a:pt x="4622" y="0"/>
                  </a:moveTo>
                  <a:lnTo>
                    <a:pt x="3467" y="571"/>
                  </a:lnTo>
                  <a:lnTo>
                    <a:pt x="3174" y="863"/>
                  </a:lnTo>
                  <a:lnTo>
                    <a:pt x="4622" y="2311"/>
                  </a:lnTo>
                  <a:lnTo>
                    <a:pt x="3759" y="2603"/>
                  </a:lnTo>
                  <a:lnTo>
                    <a:pt x="2019" y="3759"/>
                  </a:lnTo>
                  <a:lnTo>
                    <a:pt x="3467" y="5486"/>
                  </a:lnTo>
                  <a:lnTo>
                    <a:pt x="3467" y="8953"/>
                  </a:lnTo>
                  <a:lnTo>
                    <a:pt x="1739" y="9817"/>
                  </a:lnTo>
                  <a:lnTo>
                    <a:pt x="1739" y="10680"/>
                  </a:lnTo>
                  <a:lnTo>
                    <a:pt x="3759" y="10680"/>
                  </a:lnTo>
                  <a:lnTo>
                    <a:pt x="3759" y="11557"/>
                  </a:lnTo>
                  <a:lnTo>
                    <a:pt x="1739" y="12420"/>
                  </a:lnTo>
                  <a:lnTo>
                    <a:pt x="3174" y="13868"/>
                  </a:lnTo>
                  <a:lnTo>
                    <a:pt x="4622" y="19354"/>
                  </a:lnTo>
                  <a:lnTo>
                    <a:pt x="4038" y="19354"/>
                  </a:lnTo>
                  <a:lnTo>
                    <a:pt x="2895" y="19926"/>
                  </a:lnTo>
                  <a:lnTo>
                    <a:pt x="4038" y="23685"/>
                  </a:lnTo>
                  <a:lnTo>
                    <a:pt x="3759" y="34950"/>
                  </a:lnTo>
                  <a:lnTo>
                    <a:pt x="5486" y="35814"/>
                  </a:lnTo>
                  <a:lnTo>
                    <a:pt x="6349" y="37833"/>
                  </a:lnTo>
                  <a:lnTo>
                    <a:pt x="5486" y="38125"/>
                  </a:lnTo>
                  <a:lnTo>
                    <a:pt x="3759" y="39281"/>
                  </a:lnTo>
                  <a:lnTo>
                    <a:pt x="4330" y="39281"/>
                  </a:lnTo>
                  <a:lnTo>
                    <a:pt x="5486" y="39852"/>
                  </a:lnTo>
                  <a:lnTo>
                    <a:pt x="5105" y="52852"/>
                  </a:lnTo>
                  <a:lnTo>
                    <a:pt x="4798" y="66140"/>
                  </a:lnTo>
                  <a:lnTo>
                    <a:pt x="4330" y="91846"/>
                  </a:lnTo>
                  <a:lnTo>
                    <a:pt x="8381" y="91846"/>
                  </a:lnTo>
                  <a:lnTo>
                    <a:pt x="10693" y="89535"/>
                  </a:lnTo>
                  <a:lnTo>
                    <a:pt x="10109" y="88950"/>
                  </a:lnTo>
                  <a:lnTo>
                    <a:pt x="9817" y="88379"/>
                  </a:lnTo>
                  <a:lnTo>
                    <a:pt x="9537" y="88087"/>
                  </a:lnTo>
                  <a:lnTo>
                    <a:pt x="9817" y="87515"/>
                  </a:lnTo>
                  <a:lnTo>
                    <a:pt x="10972" y="86931"/>
                  </a:lnTo>
                  <a:lnTo>
                    <a:pt x="10329" y="76537"/>
                  </a:lnTo>
                  <a:lnTo>
                    <a:pt x="9696" y="65849"/>
                  </a:lnTo>
                  <a:lnTo>
                    <a:pt x="9147" y="55740"/>
                  </a:lnTo>
                  <a:lnTo>
                    <a:pt x="8661" y="45339"/>
                  </a:lnTo>
                  <a:lnTo>
                    <a:pt x="6642" y="45339"/>
                  </a:lnTo>
                  <a:lnTo>
                    <a:pt x="8398" y="34643"/>
                  </a:lnTo>
                  <a:lnTo>
                    <a:pt x="8556" y="22564"/>
                  </a:lnTo>
                  <a:lnTo>
                    <a:pt x="7252" y="10538"/>
                  </a:lnTo>
                  <a:lnTo>
                    <a:pt x="4622" y="0"/>
                  </a:lnTo>
                  <a:close/>
                </a:path>
              </a:pathLst>
            </a:custGeom>
            <a:solidFill>
              <a:srgbClr val="A7473A"/>
            </a:solidFill>
          </p:spPr>
          <p:txBody>
            <a:bodyPr wrap="square" lIns="0" tIns="0" rIns="0" bIns="0" rtlCol="0"/>
            <a:lstStyle/>
            <a:p>
              <a:endParaRPr/>
            </a:p>
          </p:txBody>
        </p:sp>
        <p:sp>
          <p:nvSpPr>
            <p:cNvPr id="2874" name="object 2877">
              <a:extLst>
                <a:ext uri="{FF2B5EF4-FFF2-40B4-BE49-F238E27FC236}">
                  <a16:creationId xmlns:a16="http://schemas.microsoft.com/office/drawing/2014/main" id="{54A63F1B-1B5D-C3BC-E239-4530D2918C3B}"/>
                </a:ext>
              </a:extLst>
            </p:cNvPr>
            <p:cNvSpPr/>
            <p:nvPr/>
          </p:nvSpPr>
          <p:spPr>
            <a:xfrm>
              <a:off x="6322747" y="1754564"/>
              <a:ext cx="31115" cy="184785"/>
            </a:xfrm>
            <a:custGeom>
              <a:avLst/>
              <a:gdLst/>
              <a:ahLst/>
              <a:cxnLst/>
              <a:rect l="l" t="t" r="r" b="b"/>
              <a:pathLst>
                <a:path w="31114" h="184785">
                  <a:moveTo>
                    <a:pt x="17871" y="125628"/>
                  </a:moveTo>
                  <a:lnTo>
                    <a:pt x="12247" y="125628"/>
                  </a:lnTo>
                  <a:lnTo>
                    <a:pt x="14546" y="139708"/>
                  </a:lnTo>
                  <a:lnTo>
                    <a:pt x="14409" y="154841"/>
                  </a:lnTo>
                  <a:lnTo>
                    <a:pt x="12972" y="170026"/>
                  </a:lnTo>
                  <a:lnTo>
                    <a:pt x="11371" y="184264"/>
                  </a:lnTo>
                  <a:lnTo>
                    <a:pt x="13260" y="171503"/>
                  </a:lnTo>
                  <a:lnTo>
                    <a:pt x="14582" y="161232"/>
                  </a:lnTo>
                  <a:lnTo>
                    <a:pt x="15959" y="148038"/>
                  </a:lnTo>
                  <a:lnTo>
                    <a:pt x="17965" y="127003"/>
                  </a:lnTo>
                  <a:lnTo>
                    <a:pt x="17871" y="125628"/>
                  </a:lnTo>
                  <a:close/>
                </a:path>
                <a:path w="31114" h="184785">
                  <a:moveTo>
                    <a:pt x="19740" y="0"/>
                  </a:moveTo>
                  <a:lnTo>
                    <a:pt x="18013" y="4038"/>
                  </a:lnTo>
                  <a:lnTo>
                    <a:pt x="15130" y="12128"/>
                  </a:lnTo>
                  <a:lnTo>
                    <a:pt x="13111" y="12128"/>
                  </a:lnTo>
                  <a:lnTo>
                    <a:pt x="11663" y="15303"/>
                  </a:lnTo>
                  <a:lnTo>
                    <a:pt x="12247" y="18770"/>
                  </a:lnTo>
                  <a:lnTo>
                    <a:pt x="9936" y="19926"/>
                  </a:lnTo>
                  <a:lnTo>
                    <a:pt x="9059" y="20510"/>
                  </a:lnTo>
                  <a:lnTo>
                    <a:pt x="8488" y="23685"/>
                  </a:lnTo>
                  <a:lnTo>
                    <a:pt x="8488" y="25412"/>
                  </a:lnTo>
                  <a:lnTo>
                    <a:pt x="6456" y="25412"/>
                  </a:lnTo>
                  <a:lnTo>
                    <a:pt x="5884" y="31191"/>
                  </a:lnTo>
                  <a:lnTo>
                    <a:pt x="3865" y="38125"/>
                  </a:lnTo>
                  <a:lnTo>
                    <a:pt x="2835" y="68990"/>
                  </a:lnTo>
                  <a:lnTo>
                    <a:pt x="2100" y="86829"/>
                  </a:lnTo>
                  <a:lnTo>
                    <a:pt x="1308" y="98440"/>
                  </a:lnTo>
                  <a:lnTo>
                    <a:pt x="106" y="110617"/>
                  </a:lnTo>
                  <a:lnTo>
                    <a:pt x="0" y="127003"/>
                  </a:lnTo>
                  <a:lnTo>
                    <a:pt x="1204" y="136280"/>
                  </a:lnTo>
                  <a:lnTo>
                    <a:pt x="4437" y="140360"/>
                  </a:lnTo>
                  <a:lnTo>
                    <a:pt x="5592" y="134302"/>
                  </a:lnTo>
                  <a:lnTo>
                    <a:pt x="5313" y="126212"/>
                  </a:lnTo>
                  <a:lnTo>
                    <a:pt x="12247" y="125628"/>
                  </a:lnTo>
                  <a:lnTo>
                    <a:pt x="17871" y="125628"/>
                  </a:lnTo>
                  <a:lnTo>
                    <a:pt x="16211" y="115410"/>
                  </a:lnTo>
                  <a:lnTo>
                    <a:pt x="15059" y="104481"/>
                  </a:lnTo>
                  <a:lnTo>
                    <a:pt x="14446" y="93445"/>
                  </a:lnTo>
                  <a:lnTo>
                    <a:pt x="14266" y="82029"/>
                  </a:lnTo>
                  <a:lnTo>
                    <a:pt x="13390" y="81737"/>
                  </a:lnTo>
                  <a:lnTo>
                    <a:pt x="12819" y="81445"/>
                  </a:lnTo>
                  <a:lnTo>
                    <a:pt x="12247" y="81445"/>
                  </a:lnTo>
                  <a:lnTo>
                    <a:pt x="11407" y="71258"/>
                  </a:lnTo>
                  <a:lnTo>
                    <a:pt x="11007" y="63861"/>
                  </a:lnTo>
                  <a:lnTo>
                    <a:pt x="10938" y="55656"/>
                  </a:lnTo>
                  <a:lnTo>
                    <a:pt x="11091" y="43040"/>
                  </a:lnTo>
                  <a:lnTo>
                    <a:pt x="12819" y="43040"/>
                  </a:lnTo>
                  <a:lnTo>
                    <a:pt x="11663" y="40144"/>
                  </a:lnTo>
                  <a:lnTo>
                    <a:pt x="11371" y="38989"/>
                  </a:lnTo>
                  <a:lnTo>
                    <a:pt x="11663" y="38417"/>
                  </a:lnTo>
                  <a:lnTo>
                    <a:pt x="11955" y="38125"/>
                  </a:lnTo>
                  <a:lnTo>
                    <a:pt x="12526" y="37833"/>
                  </a:lnTo>
                  <a:lnTo>
                    <a:pt x="12526" y="34950"/>
                  </a:lnTo>
                  <a:lnTo>
                    <a:pt x="11371" y="33210"/>
                  </a:lnTo>
                  <a:lnTo>
                    <a:pt x="13111" y="33210"/>
                  </a:lnTo>
                  <a:lnTo>
                    <a:pt x="13111" y="28308"/>
                  </a:lnTo>
                  <a:lnTo>
                    <a:pt x="17660" y="28308"/>
                  </a:lnTo>
                  <a:lnTo>
                    <a:pt x="17733" y="28016"/>
                  </a:lnTo>
                  <a:lnTo>
                    <a:pt x="16565" y="27432"/>
                  </a:lnTo>
                  <a:lnTo>
                    <a:pt x="15994" y="27432"/>
                  </a:lnTo>
                  <a:lnTo>
                    <a:pt x="15994" y="26568"/>
                  </a:lnTo>
                  <a:lnTo>
                    <a:pt x="18013" y="26568"/>
                  </a:lnTo>
                  <a:lnTo>
                    <a:pt x="19740" y="15303"/>
                  </a:lnTo>
                  <a:lnTo>
                    <a:pt x="23791" y="15303"/>
                  </a:lnTo>
                  <a:lnTo>
                    <a:pt x="24655" y="10109"/>
                  </a:lnTo>
                  <a:lnTo>
                    <a:pt x="21772" y="10109"/>
                  </a:lnTo>
                  <a:lnTo>
                    <a:pt x="21772" y="2019"/>
                  </a:lnTo>
                  <a:lnTo>
                    <a:pt x="19740" y="0"/>
                  </a:lnTo>
                  <a:close/>
                </a:path>
                <a:path w="31114" h="184785">
                  <a:moveTo>
                    <a:pt x="23791" y="15303"/>
                  </a:moveTo>
                  <a:lnTo>
                    <a:pt x="19740" y="15303"/>
                  </a:lnTo>
                  <a:lnTo>
                    <a:pt x="20908" y="19926"/>
                  </a:lnTo>
                  <a:lnTo>
                    <a:pt x="21772" y="22529"/>
                  </a:lnTo>
                  <a:lnTo>
                    <a:pt x="25811" y="23685"/>
                  </a:lnTo>
                  <a:lnTo>
                    <a:pt x="26127" y="31191"/>
                  </a:lnTo>
                  <a:lnTo>
                    <a:pt x="26395" y="34366"/>
                  </a:lnTo>
                  <a:lnTo>
                    <a:pt x="27830" y="35242"/>
                  </a:lnTo>
                  <a:lnTo>
                    <a:pt x="29278" y="36093"/>
                  </a:lnTo>
                  <a:lnTo>
                    <a:pt x="31005" y="36969"/>
                  </a:lnTo>
                  <a:lnTo>
                    <a:pt x="31005" y="29743"/>
                  </a:lnTo>
                  <a:lnTo>
                    <a:pt x="30726" y="28016"/>
                  </a:lnTo>
                  <a:lnTo>
                    <a:pt x="30141" y="25133"/>
                  </a:lnTo>
                  <a:lnTo>
                    <a:pt x="29856" y="23977"/>
                  </a:lnTo>
                  <a:lnTo>
                    <a:pt x="26395" y="23977"/>
                  </a:lnTo>
                  <a:lnTo>
                    <a:pt x="25519" y="18491"/>
                  </a:lnTo>
                  <a:lnTo>
                    <a:pt x="23791" y="15303"/>
                  </a:lnTo>
                  <a:close/>
                </a:path>
                <a:path w="31114" h="184785">
                  <a:moveTo>
                    <a:pt x="17660" y="28308"/>
                  </a:moveTo>
                  <a:lnTo>
                    <a:pt x="15994" y="28308"/>
                  </a:lnTo>
                  <a:lnTo>
                    <a:pt x="15994" y="30327"/>
                  </a:lnTo>
                  <a:lnTo>
                    <a:pt x="17149" y="30327"/>
                  </a:lnTo>
                  <a:lnTo>
                    <a:pt x="17660" y="28308"/>
                  </a:lnTo>
                  <a:close/>
                </a:path>
                <a:path w="31114" h="184785">
                  <a:moveTo>
                    <a:pt x="29570" y="21666"/>
                  </a:moveTo>
                  <a:lnTo>
                    <a:pt x="27538" y="23977"/>
                  </a:lnTo>
                  <a:lnTo>
                    <a:pt x="29856" y="23977"/>
                  </a:lnTo>
                  <a:lnTo>
                    <a:pt x="29570" y="22821"/>
                  </a:lnTo>
                  <a:lnTo>
                    <a:pt x="29570" y="21666"/>
                  </a:lnTo>
                  <a:close/>
                </a:path>
              </a:pathLst>
            </a:custGeom>
            <a:solidFill>
              <a:srgbClr val="A33F31"/>
            </a:solidFill>
          </p:spPr>
          <p:txBody>
            <a:bodyPr wrap="square" lIns="0" tIns="0" rIns="0" bIns="0" rtlCol="0"/>
            <a:lstStyle/>
            <a:p>
              <a:endParaRPr/>
            </a:p>
          </p:txBody>
        </p:sp>
        <p:sp>
          <p:nvSpPr>
            <p:cNvPr id="2875" name="object 2878">
              <a:extLst>
                <a:ext uri="{FF2B5EF4-FFF2-40B4-BE49-F238E27FC236}">
                  <a16:creationId xmlns:a16="http://schemas.microsoft.com/office/drawing/2014/main" id="{9D1886A4-AB50-427A-90F0-6FD58799B11C}"/>
                </a:ext>
              </a:extLst>
            </p:cNvPr>
            <p:cNvSpPr/>
            <p:nvPr/>
          </p:nvSpPr>
          <p:spPr>
            <a:xfrm>
              <a:off x="6214263" y="1934493"/>
              <a:ext cx="1270" cy="3810"/>
            </a:xfrm>
            <a:custGeom>
              <a:avLst/>
              <a:gdLst/>
              <a:ahLst/>
              <a:cxnLst/>
              <a:rect l="l" t="t" r="r" b="b"/>
              <a:pathLst>
                <a:path w="1270" h="3810">
                  <a:moveTo>
                    <a:pt x="863" y="0"/>
                  </a:moveTo>
                  <a:lnTo>
                    <a:pt x="571" y="863"/>
                  </a:lnTo>
                  <a:lnTo>
                    <a:pt x="292" y="1739"/>
                  </a:lnTo>
                  <a:lnTo>
                    <a:pt x="0" y="2895"/>
                  </a:lnTo>
                  <a:lnTo>
                    <a:pt x="0" y="3467"/>
                  </a:lnTo>
                  <a:lnTo>
                    <a:pt x="292" y="2311"/>
                  </a:lnTo>
                  <a:lnTo>
                    <a:pt x="571" y="1155"/>
                  </a:lnTo>
                  <a:lnTo>
                    <a:pt x="863" y="0"/>
                  </a:lnTo>
                  <a:close/>
                </a:path>
              </a:pathLst>
            </a:custGeom>
            <a:solidFill>
              <a:srgbClr val="8B3731"/>
            </a:solidFill>
          </p:spPr>
          <p:txBody>
            <a:bodyPr wrap="square" lIns="0" tIns="0" rIns="0" bIns="0" rtlCol="0"/>
            <a:lstStyle/>
            <a:p>
              <a:endParaRPr/>
            </a:p>
          </p:txBody>
        </p:sp>
        <p:sp>
          <p:nvSpPr>
            <p:cNvPr id="2876" name="object 2879">
              <a:extLst>
                <a:ext uri="{FF2B5EF4-FFF2-40B4-BE49-F238E27FC236}">
                  <a16:creationId xmlns:a16="http://schemas.microsoft.com/office/drawing/2014/main" id="{AF8805C1-FBD0-84A7-0F8F-27190794F95C}"/>
                </a:ext>
              </a:extLst>
            </p:cNvPr>
            <p:cNvSpPr/>
            <p:nvPr/>
          </p:nvSpPr>
          <p:spPr>
            <a:xfrm>
              <a:off x="6213679" y="1933053"/>
              <a:ext cx="1905" cy="4445"/>
            </a:xfrm>
            <a:custGeom>
              <a:avLst/>
              <a:gdLst/>
              <a:ahLst/>
              <a:cxnLst/>
              <a:rect l="l" t="t" r="r" b="b"/>
              <a:pathLst>
                <a:path w="1904" h="4444">
                  <a:moveTo>
                    <a:pt x="1447" y="0"/>
                  </a:moveTo>
                  <a:lnTo>
                    <a:pt x="584" y="0"/>
                  </a:lnTo>
                  <a:lnTo>
                    <a:pt x="0" y="1727"/>
                  </a:lnTo>
                  <a:lnTo>
                    <a:pt x="0" y="3175"/>
                  </a:lnTo>
                  <a:lnTo>
                    <a:pt x="584" y="4330"/>
                  </a:lnTo>
                  <a:lnTo>
                    <a:pt x="876" y="3175"/>
                  </a:lnTo>
                  <a:lnTo>
                    <a:pt x="1155" y="2311"/>
                  </a:lnTo>
                  <a:lnTo>
                    <a:pt x="1447" y="1447"/>
                  </a:lnTo>
                  <a:lnTo>
                    <a:pt x="1447" y="0"/>
                  </a:lnTo>
                  <a:close/>
                </a:path>
              </a:pathLst>
            </a:custGeom>
            <a:solidFill>
              <a:srgbClr val="818485"/>
            </a:solidFill>
          </p:spPr>
          <p:txBody>
            <a:bodyPr wrap="square" lIns="0" tIns="0" rIns="0" bIns="0" rtlCol="0"/>
            <a:lstStyle/>
            <a:p>
              <a:endParaRPr/>
            </a:p>
          </p:txBody>
        </p:sp>
        <p:sp>
          <p:nvSpPr>
            <p:cNvPr id="2877" name="object 2880">
              <a:extLst>
                <a:ext uri="{FF2B5EF4-FFF2-40B4-BE49-F238E27FC236}">
                  <a16:creationId xmlns:a16="http://schemas.microsoft.com/office/drawing/2014/main" id="{7D874829-C358-BDBA-F6DF-0E5E25A2B7B2}"/>
                </a:ext>
              </a:extLst>
            </p:cNvPr>
            <p:cNvSpPr/>
            <p:nvPr/>
          </p:nvSpPr>
          <p:spPr>
            <a:xfrm>
              <a:off x="6230153" y="1778252"/>
              <a:ext cx="27940" cy="159385"/>
            </a:xfrm>
            <a:custGeom>
              <a:avLst/>
              <a:gdLst/>
              <a:ahLst/>
              <a:cxnLst/>
              <a:rect l="l" t="t" r="r" b="b"/>
              <a:pathLst>
                <a:path w="27939" h="159385">
                  <a:moveTo>
                    <a:pt x="5765" y="74510"/>
                  </a:moveTo>
                  <a:lnTo>
                    <a:pt x="5486" y="74510"/>
                  </a:lnTo>
                  <a:lnTo>
                    <a:pt x="2623" y="84960"/>
                  </a:lnTo>
                  <a:lnTo>
                    <a:pt x="1873" y="97469"/>
                  </a:lnTo>
                  <a:lnTo>
                    <a:pt x="1902" y="114319"/>
                  </a:lnTo>
                  <a:lnTo>
                    <a:pt x="1727" y="124180"/>
                  </a:lnTo>
                  <a:lnTo>
                    <a:pt x="2298" y="126491"/>
                  </a:lnTo>
                  <a:lnTo>
                    <a:pt x="2882" y="127939"/>
                  </a:lnTo>
                  <a:lnTo>
                    <a:pt x="4255" y="139795"/>
                  </a:lnTo>
                  <a:lnTo>
                    <a:pt x="5194" y="146965"/>
                  </a:lnTo>
                  <a:lnTo>
                    <a:pt x="6133" y="152348"/>
                  </a:lnTo>
                  <a:lnTo>
                    <a:pt x="7505" y="158838"/>
                  </a:lnTo>
                  <a:lnTo>
                    <a:pt x="7752" y="157403"/>
                  </a:lnTo>
                  <a:lnTo>
                    <a:pt x="7675" y="155371"/>
                  </a:lnTo>
                  <a:lnTo>
                    <a:pt x="7572" y="153569"/>
                  </a:lnTo>
                  <a:lnTo>
                    <a:pt x="6605" y="145031"/>
                  </a:lnTo>
                  <a:lnTo>
                    <a:pt x="4610" y="128803"/>
                  </a:lnTo>
                  <a:lnTo>
                    <a:pt x="10584" y="128803"/>
                  </a:lnTo>
                  <a:lnTo>
                    <a:pt x="10972" y="127647"/>
                  </a:lnTo>
                  <a:lnTo>
                    <a:pt x="13563" y="126212"/>
                  </a:lnTo>
                  <a:lnTo>
                    <a:pt x="24916" y="126212"/>
                  </a:lnTo>
                  <a:lnTo>
                    <a:pt x="24707" y="124180"/>
                  </a:lnTo>
                  <a:lnTo>
                    <a:pt x="20205" y="124180"/>
                  </a:lnTo>
                  <a:lnTo>
                    <a:pt x="14516" y="114319"/>
                  </a:lnTo>
                  <a:lnTo>
                    <a:pt x="10828" y="100717"/>
                  </a:lnTo>
                  <a:lnTo>
                    <a:pt x="8438" y="86572"/>
                  </a:lnTo>
                  <a:lnTo>
                    <a:pt x="6642" y="75082"/>
                  </a:lnTo>
                  <a:lnTo>
                    <a:pt x="6057" y="74802"/>
                  </a:lnTo>
                  <a:lnTo>
                    <a:pt x="5765" y="74510"/>
                  </a:lnTo>
                  <a:close/>
                </a:path>
                <a:path w="27939" h="159385">
                  <a:moveTo>
                    <a:pt x="24916" y="126212"/>
                  </a:moveTo>
                  <a:lnTo>
                    <a:pt x="13563" y="126212"/>
                  </a:lnTo>
                  <a:lnTo>
                    <a:pt x="16459" y="138912"/>
                  </a:lnTo>
                  <a:lnTo>
                    <a:pt x="18186" y="145262"/>
                  </a:lnTo>
                  <a:lnTo>
                    <a:pt x="18770" y="145262"/>
                  </a:lnTo>
                  <a:lnTo>
                    <a:pt x="19926" y="145846"/>
                  </a:lnTo>
                  <a:lnTo>
                    <a:pt x="19634" y="146418"/>
                  </a:lnTo>
                  <a:lnTo>
                    <a:pt x="19049" y="148158"/>
                  </a:lnTo>
                  <a:lnTo>
                    <a:pt x="21081" y="148158"/>
                  </a:lnTo>
                  <a:lnTo>
                    <a:pt x="21361" y="151917"/>
                  </a:lnTo>
                  <a:lnTo>
                    <a:pt x="22517" y="154216"/>
                  </a:lnTo>
                  <a:lnTo>
                    <a:pt x="21945" y="156819"/>
                  </a:lnTo>
                  <a:lnTo>
                    <a:pt x="25412" y="157403"/>
                  </a:lnTo>
                  <a:lnTo>
                    <a:pt x="27431" y="157975"/>
                  </a:lnTo>
                  <a:lnTo>
                    <a:pt x="26860" y="156527"/>
                  </a:lnTo>
                  <a:lnTo>
                    <a:pt x="26574" y="155955"/>
                  </a:lnTo>
                  <a:lnTo>
                    <a:pt x="24256" y="155955"/>
                  </a:lnTo>
                  <a:lnTo>
                    <a:pt x="24256" y="154216"/>
                  </a:lnTo>
                  <a:lnTo>
                    <a:pt x="24549" y="153644"/>
                  </a:lnTo>
                  <a:lnTo>
                    <a:pt x="25120" y="153352"/>
                  </a:lnTo>
                  <a:lnTo>
                    <a:pt x="25984" y="153073"/>
                  </a:lnTo>
                  <a:lnTo>
                    <a:pt x="26860" y="153073"/>
                  </a:lnTo>
                  <a:lnTo>
                    <a:pt x="26950" y="151917"/>
                  </a:lnTo>
                  <a:lnTo>
                    <a:pt x="27139" y="151333"/>
                  </a:lnTo>
                  <a:lnTo>
                    <a:pt x="27431" y="150761"/>
                  </a:lnTo>
                  <a:lnTo>
                    <a:pt x="26276" y="150177"/>
                  </a:lnTo>
                  <a:lnTo>
                    <a:pt x="25984" y="150177"/>
                  </a:lnTo>
                  <a:lnTo>
                    <a:pt x="25175" y="145846"/>
                  </a:lnTo>
                  <a:lnTo>
                    <a:pt x="23964" y="136601"/>
                  </a:lnTo>
                  <a:lnTo>
                    <a:pt x="25984" y="136601"/>
                  </a:lnTo>
                  <a:lnTo>
                    <a:pt x="24916" y="126212"/>
                  </a:lnTo>
                  <a:close/>
                </a:path>
                <a:path w="27939" h="159385">
                  <a:moveTo>
                    <a:pt x="25704" y="154216"/>
                  </a:moveTo>
                  <a:lnTo>
                    <a:pt x="24549" y="155371"/>
                  </a:lnTo>
                  <a:lnTo>
                    <a:pt x="24256" y="155955"/>
                  </a:lnTo>
                  <a:lnTo>
                    <a:pt x="26574" y="155955"/>
                  </a:lnTo>
                  <a:lnTo>
                    <a:pt x="25704" y="154216"/>
                  </a:lnTo>
                  <a:close/>
                </a:path>
                <a:path w="27939" h="159385">
                  <a:moveTo>
                    <a:pt x="10584" y="128803"/>
                  </a:moveTo>
                  <a:lnTo>
                    <a:pt x="4610" y="128803"/>
                  </a:lnTo>
                  <a:lnTo>
                    <a:pt x="6642" y="129666"/>
                  </a:lnTo>
                  <a:lnTo>
                    <a:pt x="8661" y="133718"/>
                  </a:lnTo>
                  <a:lnTo>
                    <a:pt x="10972" y="133134"/>
                  </a:lnTo>
                  <a:lnTo>
                    <a:pt x="12407" y="132854"/>
                  </a:lnTo>
                  <a:lnTo>
                    <a:pt x="12407" y="129959"/>
                  </a:lnTo>
                  <a:lnTo>
                    <a:pt x="11544" y="129666"/>
                  </a:lnTo>
                  <a:lnTo>
                    <a:pt x="10972" y="129387"/>
                  </a:lnTo>
                  <a:lnTo>
                    <a:pt x="10388" y="129387"/>
                  </a:lnTo>
                  <a:lnTo>
                    <a:pt x="10584" y="128803"/>
                  </a:lnTo>
                  <a:close/>
                </a:path>
                <a:path w="27939" h="159385">
                  <a:moveTo>
                    <a:pt x="0" y="3746"/>
                  </a:moveTo>
                  <a:lnTo>
                    <a:pt x="3942" y="31788"/>
                  </a:lnTo>
                  <a:lnTo>
                    <a:pt x="10755" y="59745"/>
                  </a:lnTo>
                  <a:lnTo>
                    <a:pt x="17461" y="87862"/>
                  </a:lnTo>
                  <a:lnTo>
                    <a:pt x="21081" y="116382"/>
                  </a:lnTo>
                  <a:lnTo>
                    <a:pt x="22237" y="116966"/>
                  </a:lnTo>
                  <a:lnTo>
                    <a:pt x="23101" y="117259"/>
                  </a:lnTo>
                  <a:lnTo>
                    <a:pt x="22517" y="119570"/>
                  </a:lnTo>
                  <a:lnTo>
                    <a:pt x="22517" y="123024"/>
                  </a:lnTo>
                  <a:lnTo>
                    <a:pt x="20205" y="124180"/>
                  </a:lnTo>
                  <a:lnTo>
                    <a:pt x="24707" y="124180"/>
                  </a:lnTo>
                  <a:lnTo>
                    <a:pt x="22459" y="102302"/>
                  </a:lnTo>
                  <a:lnTo>
                    <a:pt x="16417" y="67976"/>
                  </a:lnTo>
                  <a:lnTo>
                    <a:pt x="9457" y="33813"/>
                  </a:lnTo>
                  <a:lnTo>
                    <a:pt x="4246" y="5765"/>
                  </a:lnTo>
                  <a:lnTo>
                    <a:pt x="2298" y="5765"/>
                  </a:lnTo>
                  <a:lnTo>
                    <a:pt x="1435" y="4902"/>
                  </a:lnTo>
                  <a:lnTo>
                    <a:pt x="571" y="4330"/>
                  </a:lnTo>
                  <a:lnTo>
                    <a:pt x="0" y="3746"/>
                  </a:lnTo>
                  <a:close/>
                </a:path>
                <a:path w="27939" h="159385">
                  <a:moveTo>
                    <a:pt x="3174" y="0"/>
                  </a:moveTo>
                  <a:lnTo>
                    <a:pt x="2882" y="1727"/>
                  </a:lnTo>
                  <a:lnTo>
                    <a:pt x="2298" y="5765"/>
                  </a:lnTo>
                  <a:lnTo>
                    <a:pt x="4246" y="5765"/>
                  </a:lnTo>
                  <a:lnTo>
                    <a:pt x="3174" y="0"/>
                  </a:lnTo>
                  <a:close/>
                </a:path>
              </a:pathLst>
            </a:custGeom>
            <a:solidFill>
              <a:srgbClr val="A7473A"/>
            </a:solidFill>
          </p:spPr>
          <p:txBody>
            <a:bodyPr wrap="square" lIns="0" tIns="0" rIns="0" bIns="0" rtlCol="0"/>
            <a:lstStyle/>
            <a:p>
              <a:endParaRPr/>
            </a:p>
          </p:txBody>
        </p:sp>
        <p:sp>
          <p:nvSpPr>
            <p:cNvPr id="2878" name="object 2881">
              <a:extLst>
                <a:ext uri="{FF2B5EF4-FFF2-40B4-BE49-F238E27FC236}">
                  <a16:creationId xmlns:a16="http://schemas.microsoft.com/office/drawing/2014/main" id="{11A09BBF-D02B-E18C-6854-39A6581A6C7A}"/>
                </a:ext>
              </a:extLst>
            </p:cNvPr>
            <p:cNvSpPr/>
            <p:nvPr/>
          </p:nvSpPr>
          <p:spPr>
            <a:xfrm>
              <a:off x="6402285" y="1929295"/>
              <a:ext cx="1270" cy="8255"/>
            </a:xfrm>
            <a:custGeom>
              <a:avLst/>
              <a:gdLst/>
              <a:ahLst/>
              <a:cxnLst/>
              <a:rect l="l" t="t" r="r" b="b"/>
              <a:pathLst>
                <a:path w="1270" h="8255">
                  <a:moveTo>
                    <a:pt x="1155" y="0"/>
                  </a:moveTo>
                  <a:lnTo>
                    <a:pt x="0" y="0"/>
                  </a:lnTo>
                  <a:lnTo>
                    <a:pt x="0" y="7797"/>
                  </a:lnTo>
                  <a:lnTo>
                    <a:pt x="1155" y="7797"/>
                  </a:lnTo>
                  <a:lnTo>
                    <a:pt x="1155" y="0"/>
                  </a:lnTo>
                  <a:close/>
                </a:path>
              </a:pathLst>
            </a:custGeom>
            <a:solidFill>
              <a:srgbClr val="BABCBC"/>
            </a:solidFill>
          </p:spPr>
          <p:txBody>
            <a:bodyPr wrap="square" lIns="0" tIns="0" rIns="0" bIns="0" rtlCol="0"/>
            <a:lstStyle/>
            <a:p>
              <a:endParaRPr/>
            </a:p>
          </p:txBody>
        </p:sp>
        <p:sp>
          <p:nvSpPr>
            <p:cNvPr id="2879" name="object 2882">
              <a:extLst>
                <a:ext uri="{FF2B5EF4-FFF2-40B4-BE49-F238E27FC236}">
                  <a16:creationId xmlns:a16="http://schemas.microsoft.com/office/drawing/2014/main" id="{C9666AC1-FD02-2D74-4761-FC75D72BA643}"/>
                </a:ext>
              </a:extLst>
            </p:cNvPr>
            <p:cNvSpPr/>
            <p:nvPr/>
          </p:nvSpPr>
          <p:spPr>
            <a:xfrm>
              <a:off x="6153028" y="1932184"/>
              <a:ext cx="1270" cy="3810"/>
            </a:xfrm>
            <a:custGeom>
              <a:avLst/>
              <a:gdLst/>
              <a:ahLst/>
              <a:cxnLst/>
              <a:rect l="l" t="t" r="r" b="b"/>
              <a:pathLst>
                <a:path w="1270" h="3810">
                  <a:moveTo>
                    <a:pt x="876" y="0"/>
                  </a:moveTo>
                  <a:lnTo>
                    <a:pt x="0" y="0"/>
                  </a:lnTo>
                  <a:lnTo>
                    <a:pt x="0" y="1155"/>
                  </a:lnTo>
                  <a:lnTo>
                    <a:pt x="584" y="3467"/>
                  </a:lnTo>
                  <a:lnTo>
                    <a:pt x="584" y="1155"/>
                  </a:lnTo>
                  <a:lnTo>
                    <a:pt x="876" y="0"/>
                  </a:lnTo>
                  <a:close/>
                </a:path>
              </a:pathLst>
            </a:custGeom>
            <a:solidFill>
              <a:srgbClr val="898C8D"/>
            </a:solidFill>
          </p:spPr>
          <p:txBody>
            <a:bodyPr wrap="square" lIns="0" tIns="0" rIns="0" bIns="0" rtlCol="0"/>
            <a:lstStyle/>
            <a:p>
              <a:endParaRPr/>
            </a:p>
          </p:txBody>
        </p:sp>
        <p:sp>
          <p:nvSpPr>
            <p:cNvPr id="2880" name="object 2883">
              <a:extLst>
                <a:ext uri="{FF2B5EF4-FFF2-40B4-BE49-F238E27FC236}">
                  <a16:creationId xmlns:a16="http://schemas.microsoft.com/office/drawing/2014/main" id="{6CC6A08D-9EC1-4675-8FBA-1531295DE86D}"/>
                </a:ext>
              </a:extLst>
            </p:cNvPr>
            <p:cNvSpPr/>
            <p:nvPr/>
          </p:nvSpPr>
          <p:spPr>
            <a:xfrm>
              <a:off x="6300617" y="1806545"/>
              <a:ext cx="19685" cy="128270"/>
            </a:xfrm>
            <a:custGeom>
              <a:avLst/>
              <a:gdLst/>
              <a:ahLst/>
              <a:cxnLst/>
              <a:rect l="l" t="t" r="r" b="b"/>
              <a:pathLst>
                <a:path w="19685" h="128269">
                  <a:moveTo>
                    <a:pt x="15595" y="0"/>
                  </a:moveTo>
                  <a:lnTo>
                    <a:pt x="10440" y="5815"/>
                  </a:lnTo>
                  <a:lnTo>
                    <a:pt x="8343" y="15528"/>
                  </a:lnTo>
                  <a:lnTo>
                    <a:pt x="7923" y="25999"/>
                  </a:lnTo>
                  <a:lnTo>
                    <a:pt x="7797" y="34086"/>
                  </a:lnTo>
                  <a:lnTo>
                    <a:pt x="4023" y="53841"/>
                  </a:lnTo>
                  <a:lnTo>
                    <a:pt x="1627" y="73434"/>
                  </a:lnTo>
                  <a:lnTo>
                    <a:pt x="366" y="93137"/>
                  </a:lnTo>
                  <a:lnTo>
                    <a:pt x="0" y="113220"/>
                  </a:lnTo>
                  <a:lnTo>
                    <a:pt x="2019" y="118999"/>
                  </a:lnTo>
                  <a:lnTo>
                    <a:pt x="3467" y="127660"/>
                  </a:lnTo>
                  <a:lnTo>
                    <a:pt x="4622" y="127088"/>
                  </a:lnTo>
                  <a:lnTo>
                    <a:pt x="5486" y="126796"/>
                  </a:lnTo>
                  <a:lnTo>
                    <a:pt x="11352" y="97967"/>
                  </a:lnTo>
                  <a:lnTo>
                    <a:pt x="15130" y="69032"/>
                  </a:lnTo>
                  <a:lnTo>
                    <a:pt x="17553" y="39880"/>
                  </a:lnTo>
                  <a:lnTo>
                    <a:pt x="19354" y="10401"/>
                  </a:lnTo>
                  <a:lnTo>
                    <a:pt x="17043" y="1155"/>
                  </a:lnTo>
                  <a:lnTo>
                    <a:pt x="15595" y="0"/>
                  </a:lnTo>
                  <a:close/>
                </a:path>
              </a:pathLst>
            </a:custGeom>
            <a:solidFill>
              <a:srgbClr val="C77662"/>
            </a:solidFill>
          </p:spPr>
          <p:txBody>
            <a:bodyPr wrap="square" lIns="0" tIns="0" rIns="0" bIns="0" rtlCol="0"/>
            <a:lstStyle/>
            <a:p>
              <a:endParaRPr/>
            </a:p>
          </p:txBody>
        </p:sp>
        <p:sp>
          <p:nvSpPr>
            <p:cNvPr id="2881" name="object 2884">
              <a:extLst>
                <a:ext uri="{FF2B5EF4-FFF2-40B4-BE49-F238E27FC236}">
                  <a16:creationId xmlns:a16="http://schemas.microsoft.com/office/drawing/2014/main" id="{51C1EE6E-3D28-C4A0-F805-2211144A517A}"/>
                </a:ext>
              </a:extLst>
            </p:cNvPr>
            <p:cNvSpPr/>
            <p:nvPr/>
          </p:nvSpPr>
          <p:spPr>
            <a:xfrm>
              <a:off x="6143506" y="1811750"/>
              <a:ext cx="17780" cy="121285"/>
            </a:xfrm>
            <a:custGeom>
              <a:avLst/>
              <a:gdLst/>
              <a:ahLst/>
              <a:cxnLst/>
              <a:rect l="l" t="t" r="r" b="b"/>
              <a:pathLst>
                <a:path w="17779" h="121285">
                  <a:moveTo>
                    <a:pt x="863" y="0"/>
                  </a:moveTo>
                  <a:lnTo>
                    <a:pt x="0" y="2882"/>
                  </a:lnTo>
                  <a:lnTo>
                    <a:pt x="863" y="6350"/>
                  </a:lnTo>
                  <a:lnTo>
                    <a:pt x="2882" y="8661"/>
                  </a:lnTo>
                  <a:lnTo>
                    <a:pt x="863" y="8661"/>
                  </a:lnTo>
                  <a:lnTo>
                    <a:pt x="1155" y="15595"/>
                  </a:lnTo>
                  <a:lnTo>
                    <a:pt x="3174" y="21666"/>
                  </a:lnTo>
                  <a:lnTo>
                    <a:pt x="5560" y="46356"/>
                  </a:lnTo>
                  <a:lnTo>
                    <a:pt x="7974" y="71050"/>
                  </a:lnTo>
                  <a:lnTo>
                    <a:pt x="10441" y="95743"/>
                  </a:lnTo>
                  <a:lnTo>
                    <a:pt x="12992" y="120434"/>
                  </a:lnTo>
                  <a:lnTo>
                    <a:pt x="13855" y="120726"/>
                  </a:lnTo>
                  <a:lnTo>
                    <a:pt x="16751" y="118986"/>
                  </a:lnTo>
                  <a:lnTo>
                    <a:pt x="15595" y="115519"/>
                  </a:lnTo>
                  <a:lnTo>
                    <a:pt x="15303" y="113792"/>
                  </a:lnTo>
                  <a:lnTo>
                    <a:pt x="17322" y="113792"/>
                  </a:lnTo>
                  <a:lnTo>
                    <a:pt x="15858" y="97335"/>
                  </a:lnTo>
                  <a:lnTo>
                    <a:pt x="14474" y="80903"/>
                  </a:lnTo>
                  <a:lnTo>
                    <a:pt x="11836" y="48234"/>
                  </a:lnTo>
                  <a:lnTo>
                    <a:pt x="10570" y="38301"/>
                  </a:lnTo>
                  <a:lnTo>
                    <a:pt x="8193" y="22707"/>
                  </a:lnTo>
                  <a:lnTo>
                    <a:pt x="4894" y="7818"/>
                  </a:lnTo>
                  <a:lnTo>
                    <a:pt x="863" y="0"/>
                  </a:lnTo>
                  <a:close/>
                </a:path>
              </a:pathLst>
            </a:custGeom>
            <a:solidFill>
              <a:srgbClr val="626667"/>
            </a:solidFill>
          </p:spPr>
          <p:txBody>
            <a:bodyPr wrap="square" lIns="0" tIns="0" rIns="0" bIns="0" rtlCol="0"/>
            <a:lstStyle/>
            <a:p>
              <a:endParaRPr/>
            </a:p>
          </p:txBody>
        </p:sp>
        <p:sp>
          <p:nvSpPr>
            <p:cNvPr id="2882" name="object 2885">
              <a:extLst>
                <a:ext uri="{FF2B5EF4-FFF2-40B4-BE49-F238E27FC236}">
                  <a16:creationId xmlns:a16="http://schemas.microsoft.com/office/drawing/2014/main" id="{854F7736-DF09-2898-43C4-B4D63BB98CEF}"/>
                </a:ext>
              </a:extLst>
            </p:cNvPr>
            <p:cNvSpPr/>
            <p:nvPr/>
          </p:nvSpPr>
          <p:spPr>
            <a:xfrm>
              <a:off x="6214263" y="1928427"/>
              <a:ext cx="1270" cy="5080"/>
            </a:xfrm>
            <a:custGeom>
              <a:avLst/>
              <a:gdLst/>
              <a:ahLst/>
              <a:cxnLst/>
              <a:rect l="l" t="t" r="r" b="b"/>
              <a:pathLst>
                <a:path w="1270" h="5080">
                  <a:moveTo>
                    <a:pt x="292" y="0"/>
                  </a:moveTo>
                  <a:lnTo>
                    <a:pt x="0" y="1447"/>
                  </a:lnTo>
                  <a:lnTo>
                    <a:pt x="0" y="4622"/>
                  </a:lnTo>
                  <a:lnTo>
                    <a:pt x="863" y="4622"/>
                  </a:lnTo>
                  <a:lnTo>
                    <a:pt x="863" y="3175"/>
                  </a:lnTo>
                  <a:lnTo>
                    <a:pt x="571" y="2019"/>
                  </a:lnTo>
                  <a:lnTo>
                    <a:pt x="292" y="863"/>
                  </a:lnTo>
                  <a:lnTo>
                    <a:pt x="292" y="0"/>
                  </a:lnTo>
                  <a:close/>
                </a:path>
              </a:pathLst>
            </a:custGeom>
            <a:solidFill>
              <a:srgbClr val="AE9FA0"/>
            </a:solidFill>
          </p:spPr>
          <p:txBody>
            <a:bodyPr wrap="square" lIns="0" tIns="0" rIns="0" bIns="0" rtlCol="0"/>
            <a:lstStyle/>
            <a:p>
              <a:endParaRPr/>
            </a:p>
          </p:txBody>
        </p:sp>
        <p:sp>
          <p:nvSpPr>
            <p:cNvPr id="2883" name="object 2886">
              <a:extLst>
                <a:ext uri="{FF2B5EF4-FFF2-40B4-BE49-F238E27FC236}">
                  <a16:creationId xmlns:a16="http://schemas.microsoft.com/office/drawing/2014/main" id="{9640D024-1E41-81E0-6D4E-E9831AA43A00}"/>
                </a:ext>
              </a:extLst>
            </p:cNvPr>
            <p:cNvSpPr/>
            <p:nvPr/>
          </p:nvSpPr>
          <p:spPr>
            <a:xfrm>
              <a:off x="6282131" y="1930158"/>
              <a:ext cx="1905" cy="3175"/>
            </a:xfrm>
            <a:custGeom>
              <a:avLst/>
              <a:gdLst/>
              <a:ahLst/>
              <a:cxnLst/>
              <a:rect l="l" t="t" r="r" b="b"/>
              <a:pathLst>
                <a:path w="1904" h="3175">
                  <a:moveTo>
                    <a:pt x="1739" y="0"/>
                  </a:moveTo>
                  <a:lnTo>
                    <a:pt x="0" y="0"/>
                  </a:lnTo>
                  <a:lnTo>
                    <a:pt x="0" y="2882"/>
                  </a:lnTo>
                  <a:lnTo>
                    <a:pt x="1739" y="2882"/>
                  </a:lnTo>
                  <a:lnTo>
                    <a:pt x="1739" y="0"/>
                  </a:lnTo>
                  <a:close/>
                </a:path>
              </a:pathLst>
            </a:custGeom>
            <a:solidFill>
              <a:srgbClr val="A7473A"/>
            </a:solidFill>
          </p:spPr>
          <p:txBody>
            <a:bodyPr wrap="square" lIns="0" tIns="0" rIns="0" bIns="0" rtlCol="0"/>
            <a:lstStyle/>
            <a:p>
              <a:endParaRPr/>
            </a:p>
          </p:txBody>
        </p:sp>
        <p:sp>
          <p:nvSpPr>
            <p:cNvPr id="2884" name="object 2887">
              <a:extLst>
                <a:ext uri="{FF2B5EF4-FFF2-40B4-BE49-F238E27FC236}">
                  <a16:creationId xmlns:a16="http://schemas.microsoft.com/office/drawing/2014/main" id="{327E3CA5-2328-47DD-72C3-C3CA551709E4}"/>
                </a:ext>
              </a:extLst>
            </p:cNvPr>
            <p:cNvSpPr/>
            <p:nvPr/>
          </p:nvSpPr>
          <p:spPr>
            <a:xfrm>
              <a:off x="6153034" y="1924970"/>
              <a:ext cx="1270" cy="7620"/>
            </a:xfrm>
            <a:custGeom>
              <a:avLst/>
              <a:gdLst/>
              <a:ahLst/>
              <a:cxnLst/>
              <a:rect l="l" t="t" r="r" b="b"/>
              <a:pathLst>
                <a:path w="1270" h="7619">
                  <a:moveTo>
                    <a:pt x="0" y="0"/>
                  </a:moveTo>
                  <a:lnTo>
                    <a:pt x="0" y="7213"/>
                  </a:lnTo>
                  <a:lnTo>
                    <a:pt x="863" y="7213"/>
                  </a:lnTo>
                  <a:lnTo>
                    <a:pt x="571" y="4610"/>
                  </a:lnTo>
                  <a:lnTo>
                    <a:pt x="0" y="0"/>
                  </a:lnTo>
                  <a:close/>
                </a:path>
              </a:pathLst>
            </a:custGeom>
            <a:solidFill>
              <a:srgbClr val="818485"/>
            </a:solidFill>
          </p:spPr>
          <p:txBody>
            <a:bodyPr wrap="square" lIns="0" tIns="0" rIns="0" bIns="0" rtlCol="0"/>
            <a:lstStyle/>
            <a:p>
              <a:endParaRPr/>
            </a:p>
          </p:txBody>
        </p:sp>
        <p:sp>
          <p:nvSpPr>
            <p:cNvPr id="2885" name="object 2888">
              <a:extLst>
                <a:ext uri="{FF2B5EF4-FFF2-40B4-BE49-F238E27FC236}">
                  <a16:creationId xmlns:a16="http://schemas.microsoft.com/office/drawing/2014/main" id="{98E4731C-134A-A177-430E-142B0BB0FC8F}"/>
                </a:ext>
              </a:extLst>
            </p:cNvPr>
            <p:cNvSpPr/>
            <p:nvPr/>
          </p:nvSpPr>
          <p:spPr>
            <a:xfrm>
              <a:off x="6219318" y="1843803"/>
              <a:ext cx="11430" cy="88900"/>
            </a:xfrm>
            <a:custGeom>
              <a:avLst/>
              <a:gdLst/>
              <a:ahLst/>
              <a:cxnLst/>
              <a:rect l="l" t="t" r="r" b="b"/>
              <a:pathLst>
                <a:path w="11429" h="88900">
                  <a:moveTo>
                    <a:pt x="4182" y="0"/>
                  </a:moveTo>
                  <a:lnTo>
                    <a:pt x="1870" y="0"/>
                  </a:lnTo>
                  <a:lnTo>
                    <a:pt x="143" y="9537"/>
                  </a:lnTo>
                  <a:lnTo>
                    <a:pt x="143" y="10401"/>
                  </a:lnTo>
                  <a:lnTo>
                    <a:pt x="0" y="29714"/>
                  </a:lnTo>
                  <a:lnTo>
                    <a:pt x="289" y="49245"/>
                  </a:lnTo>
                  <a:lnTo>
                    <a:pt x="2093" y="68560"/>
                  </a:lnTo>
                  <a:lnTo>
                    <a:pt x="6493" y="87223"/>
                  </a:lnTo>
                  <a:lnTo>
                    <a:pt x="8805" y="86359"/>
                  </a:lnTo>
                  <a:lnTo>
                    <a:pt x="8805" y="88379"/>
                  </a:lnTo>
                  <a:lnTo>
                    <a:pt x="10824" y="88379"/>
                  </a:lnTo>
                  <a:lnTo>
                    <a:pt x="11367" y="68599"/>
                  </a:lnTo>
                  <a:lnTo>
                    <a:pt x="11353" y="58736"/>
                  </a:lnTo>
                  <a:lnTo>
                    <a:pt x="10824" y="48818"/>
                  </a:lnTo>
                  <a:lnTo>
                    <a:pt x="10252" y="46786"/>
                  </a:lnTo>
                  <a:lnTo>
                    <a:pt x="9668" y="43040"/>
                  </a:lnTo>
                  <a:lnTo>
                    <a:pt x="9668" y="42176"/>
                  </a:lnTo>
                  <a:lnTo>
                    <a:pt x="8805" y="36398"/>
                  </a:lnTo>
                  <a:lnTo>
                    <a:pt x="8805" y="34378"/>
                  </a:lnTo>
                  <a:lnTo>
                    <a:pt x="6284" y="19242"/>
                  </a:lnTo>
                  <a:lnTo>
                    <a:pt x="4182" y="0"/>
                  </a:lnTo>
                  <a:close/>
                </a:path>
              </a:pathLst>
            </a:custGeom>
            <a:solidFill>
              <a:srgbClr val="6E2522"/>
            </a:solidFill>
          </p:spPr>
          <p:txBody>
            <a:bodyPr wrap="square" lIns="0" tIns="0" rIns="0" bIns="0" rtlCol="0"/>
            <a:lstStyle/>
            <a:p>
              <a:endParaRPr/>
            </a:p>
          </p:txBody>
        </p:sp>
        <p:sp>
          <p:nvSpPr>
            <p:cNvPr id="2886" name="object 2889">
              <a:extLst>
                <a:ext uri="{FF2B5EF4-FFF2-40B4-BE49-F238E27FC236}">
                  <a16:creationId xmlns:a16="http://schemas.microsoft.com/office/drawing/2014/main" id="{CA77B17B-F03C-AAAA-831E-35B90EB86BD4}"/>
                </a:ext>
              </a:extLst>
            </p:cNvPr>
            <p:cNvSpPr/>
            <p:nvPr/>
          </p:nvSpPr>
          <p:spPr>
            <a:xfrm>
              <a:off x="6214556" y="1923516"/>
              <a:ext cx="1270" cy="8255"/>
            </a:xfrm>
            <a:custGeom>
              <a:avLst/>
              <a:gdLst/>
              <a:ahLst/>
              <a:cxnLst/>
              <a:rect l="l" t="t" r="r" b="b"/>
              <a:pathLst>
                <a:path w="1270" h="8255">
                  <a:moveTo>
                    <a:pt x="1155" y="0"/>
                  </a:moveTo>
                  <a:lnTo>
                    <a:pt x="0" y="0"/>
                  </a:lnTo>
                  <a:lnTo>
                    <a:pt x="0" y="5778"/>
                  </a:lnTo>
                  <a:lnTo>
                    <a:pt x="571" y="8089"/>
                  </a:lnTo>
                  <a:lnTo>
                    <a:pt x="571" y="6934"/>
                  </a:lnTo>
                  <a:lnTo>
                    <a:pt x="863" y="5778"/>
                  </a:lnTo>
                  <a:lnTo>
                    <a:pt x="1155" y="4914"/>
                  </a:lnTo>
                  <a:lnTo>
                    <a:pt x="1155" y="0"/>
                  </a:lnTo>
                  <a:close/>
                </a:path>
              </a:pathLst>
            </a:custGeom>
            <a:solidFill>
              <a:srgbClr val="91736E"/>
            </a:solidFill>
          </p:spPr>
          <p:txBody>
            <a:bodyPr wrap="square" lIns="0" tIns="0" rIns="0" bIns="0" rtlCol="0"/>
            <a:lstStyle/>
            <a:p>
              <a:endParaRPr/>
            </a:p>
          </p:txBody>
        </p:sp>
        <p:sp>
          <p:nvSpPr>
            <p:cNvPr id="2887" name="object 2890">
              <a:extLst>
                <a:ext uri="{FF2B5EF4-FFF2-40B4-BE49-F238E27FC236}">
                  <a16:creationId xmlns:a16="http://schemas.microsoft.com/office/drawing/2014/main" id="{E09407F4-119F-9743-5A9B-5DAEED891786}"/>
                </a:ext>
              </a:extLst>
            </p:cNvPr>
            <p:cNvSpPr/>
            <p:nvPr/>
          </p:nvSpPr>
          <p:spPr>
            <a:xfrm>
              <a:off x="6282419" y="1918031"/>
              <a:ext cx="1905" cy="11430"/>
            </a:xfrm>
            <a:custGeom>
              <a:avLst/>
              <a:gdLst/>
              <a:ahLst/>
              <a:cxnLst/>
              <a:rect l="l" t="t" r="r" b="b"/>
              <a:pathLst>
                <a:path w="1904" h="11430">
                  <a:moveTo>
                    <a:pt x="292" y="0"/>
                  </a:moveTo>
                  <a:lnTo>
                    <a:pt x="0" y="2882"/>
                  </a:lnTo>
                  <a:lnTo>
                    <a:pt x="1447" y="11264"/>
                  </a:lnTo>
                  <a:lnTo>
                    <a:pt x="863" y="7505"/>
                  </a:lnTo>
                  <a:lnTo>
                    <a:pt x="292" y="0"/>
                  </a:lnTo>
                  <a:close/>
                </a:path>
              </a:pathLst>
            </a:custGeom>
            <a:solidFill>
              <a:srgbClr val="A7473A"/>
            </a:solidFill>
          </p:spPr>
          <p:txBody>
            <a:bodyPr wrap="square" lIns="0" tIns="0" rIns="0" bIns="0" rtlCol="0"/>
            <a:lstStyle/>
            <a:p>
              <a:endParaRPr/>
            </a:p>
          </p:txBody>
        </p:sp>
        <p:sp>
          <p:nvSpPr>
            <p:cNvPr id="2888" name="object 2891">
              <a:extLst>
                <a:ext uri="{FF2B5EF4-FFF2-40B4-BE49-F238E27FC236}">
                  <a16:creationId xmlns:a16="http://schemas.microsoft.com/office/drawing/2014/main" id="{C9DCCD66-B971-BD1E-005F-DC67FFC670E5}"/>
                </a:ext>
              </a:extLst>
            </p:cNvPr>
            <p:cNvSpPr/>
            <p:nvPr/>
          </p:nvSpPr>
          <p:spPr>
            <a:xfrm>
              <a:off x="6402283" y="1925537"/>
              <a:ext cx="1270" cy="3810"/>
            </a:xfrm>
            <a:custGeom>
              <a:avLst/>
              <a:gdLst/>
              <a:ahLst/>
              <a:cxnLst/>
              <a:rect l="l" t="t" r="r" b="b"/>
              <a:pathLst>
                <a:path w="1270" h="3810">
                  <a:moveTo>
                    <a:pt x="0" y="0"/>
                  </a:moveTo>
                  <a:lnTo>
                    <a:pt x="0" y="3759"/>
                  </a:lnTo>
                  <a:lnTo>
                    <a:pt x="1155" y="3759"/>
                  </a:lnTo>
                  <a:lnTo>
                    <a:pt x="571" y="2311"/>
                  </a:lnTo>
                  <a:lnTo>
                    <a:pt x="279" y="1155"/>
                  </a:lnTo>
                  <a:lnTo>
                    <a:pt x="0" y="0"/>
                  </a:lnTo>
                  <a:close/>
                </a:path>
              </a:pathLst>
            </a:custGeom>
            <a:solidFill>
              <a:srgbClr val="CDCFCE"/>
            </a:solidFill>
          </p:spPr>
          <p:txBody>
            <a:bodyPr wrap="square" lIns="0" tIns="0" rIns="0" bIns="0" rtlCol="0"/>
            <a:lstStyle/>
            <a:p>
              <a:endParaRPr/>
            </a:p>
          </p:txBody>
        </p:sp>
        <p:sp>
          <p:nvSpPr>
            <p:cNvPr id="2889" name="object 2892">
              <a:extLst>
                <a:ext uri="{FF2B5EF4-FFF2-40B4-BE49-F238E27FC236}">
                  <a16:creationId xmlns:a16="http://schemas.microsoft.com/office/drawing/2014/main" id="{C57C0B7F-12C9-E5DD-AC8F-25353EAD9BA6}"/>
                </a:ext>
              </a:extLst>
            </p:cNvPr>
            <p:cNvSpPr/>
            <p:nvPr/>
          </p:nvSpPr>
          <p:spPr>
            <a:xfrm>
              <a:off x="6215707" y="1921496"/>
              <a:ext cx="1270" cy="6985"/>
            </a:xfrm>
            <a:custGeom>
              <a:avLst/>
              <a:gdLst/>
              <a:ahLst/>
              <a:cxnLst/>
              <a:rect l="l" t="t" r="r" b="b"/>
              <a:pathLst>
                <a:path w="1270" h="6985">
                  <a:moveTo>
                    <a:pt x="863" y="0"/>
                  </a:moveTo>
                  <a:lnTo>
                    <a:pt x="0" y="0"/>
                  </a:lnTo>
                  <a:lnTo>
                    <a:pt x="0" y="6934"/>
                  </a:lnTo>
                  <a:lnTo>
                    <a:pt x="863" y="0"/>
                  </a:lnTo>
                  <a:close/>
                </a:path>
              </a:pathLst>
            </a:custGeom>
            <a:solidFill>
              <a:srgbClr val="675352"/>
            </a:solidFill>
          </p:spPr>
          <p:txBody>
            <a:bodyPr wrap="square" lIns="0" tIns="0" rIns="0" bIns="0" rtlCol="0"/>
            <a:lstStyle/>
            <a:p>
              <a:endParaRPr/>
            </a:p>
          </p:txBody>
        </p:sp>
        <p:sp>
          <p:nvSpPr>
            <p:cNvPr id="2890" name="object 2893">
              <a:extLst>
                <a:ext uri="{FF2B5EF4-FFF2-40B4-BE49-F238E27FC236}">
                  <a16:creationId xmlns:a16="http://schemas.microsoft.com/office/drawing/2014/main" id="{CC763890-28F1-6EB4-24A6-0183FCC91368}"/>
                </a:ext>
              </a:extLst>
            </p:cNvPr>
            <p:cNvSpPr/>
            <p:nvPr/>
          </p:nvSpPr>
          <p:spPr>
            <a:xfrm>
              <a:off x="6348563" y="1923515"/>
              <a:ext cx="3810" cy="3810"/>
            </a:xfrm>
            <a:custGeom>
              <a:avLst/>
              <a:gdLst/>
              <a:ahLst/>
              <a:cxnLst/>
              <a:rect l="l" t="t" r="r" b="b"/>
              <a:pathLst>
                <a:path w="3810" h="3810">
                  <a:moveTo>
                    <a:pt x="2882" y="0"/>
                  </a:moveTo>
                  <a:lnTo>
                    <a:pt x="1727" y="876"/>
                  </a:lnTo>
                  <a:lnTo>
                    <a:pt x="0" y="2603"/>
                  </a:lnTo>
                  <a:lnTo>
                    <a:pt x="292" y="2895"/>
                  </a:lnTo>
                  <a:lnTo>
                    <a:pt x="571" y="3187"/>
                  </a:lnTo>
                  <a:lnTo>
                    <a:pt x="863" y="3759"/>
                  </a:lnTo>
                  <a:lnTo>
                    <a:pt x="3746" y="3759"/>
                  </a:lnTo>
                  <a:lnTo>
                    <a:pt x="3467" y="2311"/>
                  </a:lnTo>
                  <a:lnTo>
                    <a:pt x="2882" y="0"/>
                  </a:lnTo>
                  <a:close/>
                </a:path>
              </a:pathLst>
            </a:custGeom>
            <a:solidFill>
              <a:srgbClr val="6E2522"/>
            </a:solidFill>
          </p:spPr>
          <p:txBody>
            <a:bodyPr wrap="square" lIns="0" tIns="0" rIns="0" bIns="0" rtlCol="0"/>
            <a:lstStyle/>
            <a:p>
              <a:endParaRPr/>
            </a:p>
          </p:txBody>
        </p:sp>
        <p:sp>
          <p:nvSpPr>
            <p:cNvPr id="2891" name="object 2894">
              <a:extLst>
                <a:ext uri="{FF2B5EF4-FFF2-40B4-BE49-F238E27FC236}">
                  <a16:creationId xmlns:a16="http://schemas.microsoft.com/office/drawing/2014/main" id="{A506F927-3C04-6D5B-8D1A-F9FB5BE1B477}"/>
                </a:ext>
              </a:extLst>
            </p:cNvPr>
            <p:cNvSpPr/>
            <p:nvPr/>
          </p:nvSpPr>
          <p:spPr>
            <a:xfrm>
              <a:off x="6360984" y="1921496"/>
              <a:ext cx="1270" cy="6350"/>
            </a:xfrm>
            <a:custGeom>
              <a:avLst/>
              <a:gdLst/>
              <a:ahLst/>
              <a:cxnLst/>
              <a:rect l="l" t="t" r="r" b="b"/>
              <a:pathLst>
                <a:path w="1270" h="6350">
                  <a:moveTo>
                    <a:pt x="863" y="0"/>
                  </a:moveTo>
                  <a:lnTo>
                    <a:pt x="0" y="0"/>
                  </a:lnTo>
                  <a:lnTo>
                    <a:pt x="0" y="5778"/>
                  </a:lnTo>
                  <a:lnTo>
                    <a:pt x="863" y="5778"/>
                  </a:lnTo>
                  <a:lnTo>
                    <a:pt x="863" y="0"/>
                  </a:lnTo>
                  <a:close/>
                </a:path>
              </a:pathLst>
            </a:custGeom>
            <a:solidFill>
              <a:srgbClr val="AE9FA0"/>
            </a:solidFill>
          </p:spPr>
          <p:txBody>
            <a:bodyPr wrap="square" lIns="0" tIns="0" rIns="0" bIns="0" rtlCol="0"/>
            <a:lstStyle/>
            <a:p>
              <a:endParaRPr/>
            </a:p>
          </p:txBody>
        </p:sp>
        <p:sp>
          <p:nvSpPr>
            <p:cNvPr id="2892" name="object 2895">
              <a:extLst>
                <a:ext uri="{FF2B5EF4-FFF2-40B4-BE49-F238E27FC236}">
                  <a16:creationId xmlns:a16="http://schemas.microsoft.com/office/drawing/2014/main" id="{8413A754-A381-47E0-CEA9-32E1B9983742}"/>
                </a:ext>
              </a:extLst>
            </p:cNvPr>
            <p:cNvSpPr/>
            <p:nvPr/>
          </p:nvSpPr>
          <p:spPr>
            <a:xfrm>
              <a:off x="6152164" y="1922076"/>
              <a:ext cx="1270" cy="4445"/>
            </a:xfrm>
            <a:custGeom>
              <a:avLst/>
              <a:gdLst/>
              <a:ahLst/>
              <a:cxnLst/>
              <a:rect l="l" t="t" r="r" b="b"/>
              <a:pathLst>
                <a:path w="1270" h="4444">
                  <a:moveTo>
                    <a:pt x="292" y="0"/>
                  </a:moveTo>
                  <a:lnTo>
                    <a:pt x="0" y="4330"/>
                  </a:lnTo>
                  <a:lnTo>
                    <a:pt x="863" y="4330"/>
                  </a:lnTo>
                  <a:lnTo>
                    <a:pt x="863" y="2882"/>
                  </a:lnTo>
                  <a:lnTo>
                    <a:pt x="584" y="1727"/>
                  </a:lnTo>
                  <a:lnTo>
                    <a:pt x="292" y="863"/>
                  </a:lnTo>
                  <a:lnTo>
                    <a:pt x="292" y="0"/>
                  </a:lnTo>
                  <a:close/>
                </a:path>
              </a:pathLst>
            </a:custGeom>
            <a:solidFill>
              <a:srgbClr val="C4C5C5"/>
            </a:solidFill>
          </p:spPr>
          <p:txBody>
            <a:bodyPr wrap="square" lIns="0" tIns="0" rIns="0" bIns="0" rtlCol="0"/>
            <a:lstStyle/>
            <a:p>
              <a:endParaRPr/>
            </a:p>
          </p:txBody>
        </p:sp>
        <p:sp>
          <p:nvSpPr>
            <p:cNvPr id="2893" name="object 2896">
              <a:extLst>
                <a:ext uri="{FF2B5EF4-FFF2-40B4-BE49-F238E27FC236}">
                  <a16:creationId xmlns:a16="http://schemas.microsoft.com/office/drawing/2014/main" id="{8CCD3B6F-4412-EED5-BDB2-7CCCA94E6424}"/>
                </a:ext>
              </a:extLst>
            </p:cNvPr>
            <p:cNvSpPr/>
            <p:nvPr/>
          </p:nvSpPr>
          <p:spPr>
            <a:xfrm>
              <a:off x="6401413" y="1919765"/>
              <a:ext cx="1270" cy="6985"/>
            </a:xfrm>
            <a:custGeom>
              <a:avLst/>
              <a:gdLst/>
              <a:ahLst/>
              <a:cxnLst/>
              <a:rect l="l" t="t" r="r" b="b"/>
              <a:pathLst>
                <a:path w="1270" h="6985">
                  <a:moveTo>
                    <a:pt x="876" y="0"/>
                  </a:moveTo>
                  <a:lnTo>
                    <a:pt x="0" y="0"/>
                  </a:lnTo>
                  <a:lnTo>
                    <a:pt x="292" y="2019"/>
                  </a:lnTo>
                  <a:lnTo>
                    <a:pt x="571" y="4330"/>
                  </a:lnTo>
                  <a:lnTo>
                    <a:pt x="876" y="6642"/>
                  </a:lnTo>
                  <a:lnTo>
                    <a:pt x="876" y="0"/>
                  </a:lnTo>
                  <a:close/>
                </a:path>
              </a:pathLst>
            </a:custGeom>
            <a:solidFill>
              <a:srgbClr val="919495"/>
            </a:solidFill>
          </p:spPr>
          <p:txBody>
            <a:bodyPr wrap="square" lIns="0" tIns="0" rIns="0" bIns="0" rtlCol="0"/>
            <a:lstStyle/>
            <a:p>
              <a:endParaRPr/>
            </a:p>
          </p:txBody>
        </p:sp>
        <p:sp>
          <p:nvSpPr>
            <p:cNvPr id="2894" name="object 2897">
              <a:extLst>
                <a:ext uri="{FF2B5EF4-FFF2-40B4-BE49-F238E27FC236}">
                  <a16:creationId xmlns:a16="http://schemas.microsoft.com/office/drawing/2014/main" id="{B5980D4F-C3CF-D523-CC15-AAC716227C7F}"/>
                </a:ext>
              </a:extLst>
            </p:cNvPr>
            <p:cNvSpPr/>
            <p:nvPr/>
          </p:nvSpPr>
          <p:spPr>
            <a:xfrm>
              <a:off x="6214550" y="1916877"/>
              <a:ext cx="1270" cy="6985"/>
            </a:xfrm>
            <a:custGeom>
              <a:avLst/>
              <a:gdLst/>
              <a:ahLst/>
              <a:cxnLst/>
              <a:rect l="l" t="t" r="r" b="b"/>
              <a:pathLst>
                <a:path w="1270" h="6985">
                  <a:moveTo>
                    <a:pt x="1155" y="0"/>
                  </a:moveTo>
                  <a:lnTo>
                    <a:pt x="0" y="0"/>
                  </a:lnTo>
                  <a:lnTo>
                    <a:pt x="0" y="6642"/>
                  </a:lnTo>
                  <a:lnTo>
                    <a:pt x="1155" y="6642"/>
                  </a:lnTo>
                  <a:lnTo>
                    <a:pt x="1155" y="0"/>
                  </a:lnTo>
                  <a:close/>
                </a:path>
              </a:pathLst>
            </a:custGeom>
            <a:solidFill>
              <a:srgbClr val="9A9D95"/>
            </a:solidFill>
          </p:spPr>
          <p:txBody>
            <a:bodyPr wrap="square" lIns="0" tIns="0" rIns="0" bIns="0" rtlCol="0"/>
            <a:lstStyle/>
            <a:p>
              <a:endParaRPr/>
            </a:p>
          </p:txBody>
        </p:sp>
        <p:sp>
          <p:nvSpPr>
            <p:cNvPr id="2895" name="object 2898">
              <a:extLst>
                <a:ext uri="{FF2B5EF4-FFF2-40B4-BE49-F238E27FC236}">
                  <a16:creationId xmlns:a16="http://schemas.microsoft.com/office/drawing/2014/main" id="{3A80F78A-1145-6BF8-A467-7D4AFC45275C}"/>
                </a:ext>
              </a:extLst>
            </p:cNvPr>
            <p:cNvSpPr/>
            <p:nvPr/>
          </p:nvSpPr>
          <p:spPr>
            <a:xfrm>
              <a:off x="6360114" y="1914852"/>
              <a:ext cx="1270" cy="8890"/>
            </a:xfrm>
            <a:custGeom>
              <a:avLst/>
              <a:gdLst/>
              <a:ahLst/>
              <a:cxnLst/>
              <a:rect l="l" t="t" r="r" b="b"/>
              <a:pathLst>
                <a:path w="1270" h="8889">
                  <a:moveTo>
                    <a:pt x="876" y="0"/>
                  </a:moveTo>
                  <a:lnTo>
                    <a:pt x="0" y="0"/>
                  </a:lnTo>
                  <a:lnTo>
                    <a:pt x="0" y="3759"/>
                  </a:lnTo>
                  <a:lnTo>
                    <a:pt x="292" y="5207"/>
                  </a:lnTo>
                  <a:lnTo>
                    <a:pt x="571" y="6934"/>
                  </a:lnTo>
                  <a:lnTo>
                    <a:pt x="876" y="8674"/>
                  </a:lnTo>
                  <a:lnTo>
                    <a:pt x="876" y="0"/>
                  </a:lnTo>
                  <a:close/>
                </a:path>
              </a:pathLst>
            </a:custGeom>
            <a:solidFill>
              <a:srgbClr val="A64E3C"/>
            </a:solidFill>
          </p:spPr>
          <p:txBody>
            <a:bodyPr wrap="square" lIns="0" tIns="0" rIns="0" bIns="0" rtlCol="0"/>
            <a:lstStyle/>
            <a:p>
              <a:endParaRPr/>
            </a:p>
          </p:txBody>
        </p:sp>
        <p:sp>
          <p:nvSpPr>
            <p:cNvPr id="2896" name="object 2899">
              <a:extLst>
                <a:ext uri="{FF2B5EF4-FFF2-40B4-BE49-F238E27FC236}">
                  <a16:creationId xmlns:a16="http://schemas.microsoft.com/office/drawing/2014/main" id="{626DE141-D271-DEF9-B848-AD9003E952AC}"/>
                </a:ext>
              </a:extLst>
            </p:cNvPr>
            <p:cNvSpPr/>
            <p:nvPr/>
          </p:nvSpPr>
          <p:spPr>
            <a:xfrm>
              <a:off x="6215707" y="1917739"/>
              <a:ext cx="1270" cy="3810"/>
            </a:xfrm>
            <a:custGeom>
              <a:avLst/>
              <a:gdLst/>
              <a:ahLst/>
              <a:cxnLst/>
              <a:rect l="l" t="t" r="r" b="b"/>
              <a:pathLst>
                <a:path w="1270" h="3810">
                  <a:moveTo>
                    <a:pt x="863" y="0"/>
                  </a:moveTo>
                  <a:lnTo>
                    <a:pt x="0" y="0"/>
                  </a:lnTo>
                  <a:lnTo>
                    <a:pt x="0" y="3759"/>
                  </a:lnTo>
                  <a:lnTo>
                    <a:pt x="863" y="3759"/>
                  </a:lnTo>
                  <a:lnTo>
                    <a:pt x="863" y="0"/>
                  </a:lnTo>
                  <a:close/>
                </a:path>
              </a:pathLst>
            </a:custGeom>
            <a:solidFill>
              <a:srgbClr val="B7654F"/>
            </a:solidFill>
          </p:spPr>
          <p:txBody>
            <a:bodyPr wrap="square" lIns="0" tIns="0" rIns="0" bIns="0" rtlCol="0"/>
            <a:lstStyle/>
            <a:p>
              <a:endParaRPr/>
            </a:p>
          </p:txBody>
        </p:sp>
        <p:sp>
          <p:nvSpPr>
            <p:cNvPr id="2897" name="object 2900">
              <a:extLst>
                <a:ext uri="{FF2B5EF4-FFF2-40B4-BE49-F238E27FC236}">
                  <a16:creationId xmlns:a16="http://schemas.microsoft.com/office/drawing/2014/main" id="{C343C9E3-6968-A18A-EF67-677E7DD5989C}"/>
                </a:ext>
              </a:extLst>
            </p:cNvPr>
            <p:cNvSpPr/>
            <p:nvPr/>
          </p:nvSpPr>
          <p:spPr>
            <a:xfrm>
              <a:off x="6360985" y="1918614"/>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B9B3BC"/>
            </a:solidFill>
          </p:spPr>
          <p:txBody>
            <a:bodyPr wrap="square" lIns="0" tIns="0" rIns="0" bIns="0" rtlCol="0"/>
            <a:lstStyle/>
            <a:p>
              <a:endParaRPr/>
            </a:p>
          </p:txBody>
        </p:sp>
        <p:sp>
          <p:nvSpPr>
            <p:cNvPr id="2898" name="object 2901">
              <a:extLst>
                <a:ext uri="{FF2B5EF4-FFF2-40B4-BE49-F238E27FC236}">
                  <a16:creationId xmlns:a16="http://schemas.microsoft.com/office/drawing/2014/main" id="{F5BD0707-2785-9F48-28BD-51392A88CD72}"/>
                </a:ext>
              </a:extLst>
            </p:cNvPr>
            <p:cNvSpPr/>
            <p:nvPr/>
          </p:nvSpPr>
          <p:spPr>
            <a:xfrm>
              <a:off x="6303185" y="1817521"/>
              <a:ext cx="13970" cy="103505"/>
            </a:xfrm>
            <a:custGeom>
              <a:avLst/>
              <a:gdLst/>
              <a:ahLst/>
              <a:cxnLst/>
              <a:rect l="l" t="t" r="r" b="b"/>
              <a:pathLst>
                <a:path w="13970" h="103505">
                  <a:moveTo>
                    <a:pt x="13611" y="0"/>
                  </a:moveTo>
                  <a:lnTo>
                    <a:pt x="11579" y="0"/>
                  </a:lnTo>
                  <a:lnTo>
                    <a:pt x="11579" y="8674"/>
                  </a:lnTo>
                  <a:lnTo>
                    <a:pt x="9559" y="8674"/>
                  </a:lnTo>
                  <a:lnTo>
                    <a:pt x="8988" y="9829"/>
                  </a:lnTo>
                  <a:lnTo>
                    <a:pt x="8696" y="10693"/>
                  </a:lnTo>
                  <a:lnTo>
                    <a:pt x="9852" y="11264"/>
                  </a:lnTo>
                  <a:lnTo>
                    <a:pt x="10715" y="11557"/>
                  </a:lnTo>
                  <a:lnTo>
                    <a:pt x="10715" y="12712"/>
                  </a:lnTo>
                  <a:lnTo>
                    <a:pt x="8696" y="12712"/>
                  </a:lnTo>
                  <a:lnTo>
                    <a:pt x="6536" y="28528"/>
                  </a:lnTo>
                  <a:lnTo>
                    <a:pt x="327" y="76250"/>
                  </a:lnTo>
                  <a:lnTo>
                    <a:pt x="0" y="89895"/>
                  </a:lnTo>
                  <a:lnTo>
                    <a:pt x="444" y="96719"/>
                  </a:lnTo>
                  <a:lnTo>
                    <a:pt x="2054" y="103111"/>
                  </a:lnTo>
                  <a:lnTo>
                    <a:pt x="2638" y="101955"/>
                  </a:lnTo>
                  <a:lnTo>
                    <a:pt x="4365" y="100228"/>
                  </a:lnTo>
                  <a:lnTo>
                    <a:pt x="9464" y="75875"/>
                  </a:lnTo>
                  <a:lnTo>
                    <a:pt x="12236" y="50547"/>
                  </a:lnTo>
                  <a:lnTo>
                    <a:pt x="13384" y="25002"/>
                  </a:lnTo>
                  <a:lnTo>
                    <a:pt x="13611" y="0"/>
                  </a:lnTo>
                  <a:close/>
                </a:path>
              </a:pathLst>
            </a:custGeom>
            <a:solidFill>
              <a:srgbClr val="DC8772"/>
            </a:solidFill>
          </p:spPr>
          <p:txBody>
            <a:bodyPr wrap="square" lIns="0" tIns="0" rIns="0" bIns="0" rtlCol="0"/>
            <a:lstStyle/>
            <a:p>
              <a:endParaRPr/>
            </a:p>
          </p:txBody>
        </p:sp>
        <p:sp>
          <p:nvSpPr>
            <p:cNvPr id="2899" name="object 2902">
              <a:extLst>
                <a:ext uri="{FF2B5EF4-FFF2-40B4-BE49-F238E27FC236}">
                  <a16:creationId xmlns:a16="http://schemas.microsoft.com/office/drawing/2014/main" id="{5ED07BA6-B9CF-C454-3E10-0B0FCA9DF7A6}"/>
                </a:ext>
              </a:extLst>
            </p:cNvPr>
            <p:cNvSpPr/>
            <p:nvPr/>
          </p:nvSpPr>
          <p:spPr>
            <a:xfrm>
              <a:off x="6401413" y="1916298"/>
              <a:ext cx="1270" cy="3810"/>
            </a:xfrm>
            <a:custGeom>
              <a:avLst/>
              <a:gdLst/>
              <a:ahLst/>
              <a:cxnLst/>
              <a:rect l="l" t="t" r="r" b="b"/>
              <a:pathLst>
                <a:path w="1270" h="3810">
                  <a:moveTo>
                    <a:pt x="571" y="0"/>
                  </a:moveTo>
                  <a:lnTo>
                    <a:pt x="292" y="1155"/>
                  </a:lnTo>
                  <a:lnTo>
                    <a:pt x="0" y="2311"/>
                  </a:lnTo>
                  <a:lnTo>
                    <a:pt x="0" y="3467"/>
                  </a:lnTo>
                  <a:lnTo>
                    <a:pt x="876" y="3467"/>
                  </a:lnTo>
                  <a:lnTo>
                    <a:pt x="571" y="2311"/>
                  </a:lnTo>
                  <a:lnTo>
                    <a:pt x="571" y="0"/>
                  </a:lnTo>
                  <a:close/>
                </a:path>
              </a:pathLst>
            </a:custGeom>
            <a:solidFill>
              <a:srgbClr val="A1A4A5"/>
            </a:solidFill>
          </p:spPr>
          <p:txBody>
            <a:bodyPr wrap="square" lIns="0" tIns="0" rIns="0" bIns="0" rtlCol="0"/>
            <a:lstStyle/>
            <a:p>
              <a:endParaRPr/>
            </a:p>
          </p:txBody>
        </p:sp>
        <p:sp>
          <p:nvSpPr>
            <p:cNvPr id="2900" name="object 2903">
              <a:extLst>
                <a:ext uri="{FF2B5EF4-FFF2-40B4-BE49-F238E27FC236}">
                  <a16:creationId xmlns:a16="http://schemas.microsoft.com/office/drawing/2014/main" id="{C64E7BBB-C951-94BE-15C9-C4AABEE645F1}"/>
                </a:ext>
              </a:extLst>
            </p:cNvPr>
            <p:cNvSpPr/>
            <p:nvPr/>
          </p:nvSpPr>
          <p:spPr>
            <a:xfrm>
              <a:off x="6152164" y="1915720"/>
              <a:ext cx="1270" cy="3810"/>
            </a:xfrm>
            <a:custGeom>
              <a:avLst/>
              <a:gdLst/>
              <a:ahLst/>
              <a:cxnLst/>
              <a:rect l="l" t="t" r="r" b="b"/>
              <a:pathLst>
                <a:path w="1270" h="3810">
                  <a:moveTo>
                    <a:pt x="863" y="0"/>
                  </a:moveTo>
                  <a:lnTo>
                    <a:pt x="0" y="0"/>
                  </a:lnTo>
                  <a:lnTo>
                    <a:pt x="0" y="2311"/>
                  </a:lnTo>
                  <a:lnTo>
                    <a:pt x="292" y="3467"/>
                  </a:lnTo>
                  <a:lnTo>
                    <a:pt x="292" y="2311"/>
                  </a:lnTo>
                  <a:lnTo>
                    <a:pt x="584" y="1155"/>
                  </a:lnTo>
                  <a:lnTo>
                    <a:pt x="863" y="0"/>
                  </a:lnTo>
                  <a:close/>
                </a:path>
              </a:pathLst>
            </a:custGeom>
            <a:solidFill>
              <a:srgbClr val="999C9D"/>
            </a:solidFill>
          </p:spPr>
          <p:txBody>
            <a:bodyPr wrap="square" lIns="0" tIns="0" rIns="0" bIns="0" rtlCol="0"/>
            <a:lstStyle/>
            <a:p>
              <a:endParaRPr/>
            </a:p>
          </p:txBody>
        </p:sp>
        <p:sp>
          <p:nvSpPr>
            <p:cNvPr id="2901" name="object 2904">
              <a:extLst>
                <a:ext uri="{FF2B5EF4-FFF2-40B4-BE49-F238E27FC236}">
                  <a16:creationId xmlns:a16="http://schemas.microsoft.com/office/drawing/2014/main" id="{FFB0934C-6E79-D34E-1D11-85B334A9334E}"/>
                </a:ext>
              </a:extLst>
            </p:cNvPr>
            <p:cNvSpPr/>
            <p:nvPr/>
          </p:nvSpPr>
          <p:spPr>
            <a:xfrm>
              <a:off x="6216573" y="1905619"/>
              <a:ext cx="3175" cy="13335"/>
            </a:xfrm>
            <a:custGeom>
              <a:avLst/>
              <a:gdLst/>
              <a:ahLst/>
              <a:cxnLst/>
              <a:rect l="l" t="t" r="r" b="b"/>
              <a:pathLst>
                <a:path w="3175" h="13335">
                  <a:moveTo>
                    <a:pt x="1447" y="0"/>
                  </a:moveTo>
                  <a:lnTo>
                    <a:pt x="1155" y="279"/>
                  </a:lnTo>
                  <a:lnTo>
                    <a:pt x="863" y="863"/>
                  </a:lnTo>
                  <a:lnTo>
                    <a:pt x="863" y="1435"/>
                  </a:lnTo>
                  <a:lnTo>
                    <a:pt x="0" y="8369"/>
                  </a:lnTo>
                  <a:lnTo>
                    <a:pt x="0" y="12992"/>
                  </a:lnTo>
                  <a:lnTo>
                    <a:pt x="2882" y="11544"/>
                  </a:lnTo>
                  <a:lnTo>
                    <a:pt x="1447" y="2882"/>
                  </a:lnTo>
                  <a:lnTo>
                    <a:pt x="1447" y="0"/>
                  </a:lnTo>
                  <a:close/>
                </a:path>
              </a:pathLst>
            </a:custGeom>
            <a:solidFill>
              <a:srgbClr val="A64E3C"/>
            </a:solidFill>
          </p:spPr>
          <p:txBody>
            <a:bodyPr wrap="square" lIns="0" tIns="0" rIns="0" bIns="0" rtlCol="0"/>
            <a:lstStyle/>
            <a:p>
              <a:endParaRPr/>
            </a:p>
          </p:txBody>
        </p:sp>
        <p:sp>
          <p:nvSpPr>
            <p:cNvPr id="2902" name="object 2905">
              <a:extLst>
                <a:ext uri="{FF2B5EF4-FFF2-40B4-BE49-F238E27FC236}">
                  <a16:creationId xmlns:a16="http://schemas.microsoft.com/office/drawing/2014/main" id="{400868F7-E261-C4B0-E0D5-9D7F981F8607}"/>
                </a:ext>
              </a:extLst>
            </p:cNvPr>
            <p:cNvSpPr/>
            <p:nvPr/>
          </p:nvSpPr>
          <p:spPr>
            <a:xfrm>
              <a:off x="6333759" y="1769865"/>
              <a:ext cx="26670" cy="149225"/>
            </a:xfrm>
            <a:custGeom>
              <a:avLst/>
              <a:gdLst/>
              <a:ahLst/>
              <a:cxnLst/>
              <a:rect l="l" t="t" r="r" b="b"/>
              <a:pathLst>
                <a:path w="26670" h="149225">
                  <a:moveTo>
                    <a:pt x="4989" y="13004"/>
                  </a:moveTo>
                  <a:lnTo>
                    <a:pt x="2093" y="13004"/>
                  </a:lnTo>
                  <a:lnTo>
                    <a:pt x="2093" y="17906"/>
                  </a:lnTo>
                  <a:lnTo>
                    <a:pt x="12787" y="17906"/>
                  </a:lnTo>
                  <a:lnTo>
                    <a:pt x="12787" y="20802"/>
                  </a:lnTo>
                  <a:lnTo>
                    <a:pt x="14806" y="20802"/>
                  </a:lnTo>
                  <a:lnTo>
                    <a:pt x="16390" y="32931"/>
                  </a:lnTo>
                  <a:lnTo>
                    <a:pt x="17297" y="39181"/>
                  </a:lnTo>
                  <a:lnTo>
                    <a:pt x="18662" y="47000"/>
                  </a:lnTo>
                  <a:lnTo>
                    <a:pt x="20864" y="58635"/>
                  </a:lnTo>
                  <a:lnTo>
                    <a:pt x="20864" y="72783"/>
                  </a:lnTo>
                  <a:lnTo>
                    <a:pt x="22020" y="74802"/>
                  </a:lnTo>
                  <a:lnTo>
                    <a:pt x="21156" y="75095"/>
                  </a:lnTo>
                  <a:lnTo>
                    <a:pt x="20293" y="75679"/>
                  </a:lnTo>
                  <a:lnTo>
                    <a:pt x="19708" y="76250"/>
                  </a:lnTo>
                  <a:lnTo>
                    <a:pt x="20293" y="77990"/>
                  </a:lnTo>
                  <a:lnTo>
                    <a:pt x="20864" y="78854"/>
                  </a:lnTo>
                  <a:lnTo>
                    <a:pt x="19794" y="89542"/>
                  </a:lnTo>
                  <a:lnTo>
                    <a:pt x="19207" y="100260"/>
                  </a:lnTo>
                  <a:lnTo>
                    <a:pt x="19810" y="110815"/>
                  </a:lnTo>
                  <a:lnTo>
                    <a:pt x="22312" y="121018"/>
                  </a:lnTo>
                  <a:lnTo>
                    <a:pt x="23470" y="127827"/>
                  </a:lnTo>
                  <a:lnTo>
                    <a:pt x="24222" y="134770"/>
                  </a:lnTo>
                  <a:lnTo>
                    <a:pt x="25028" y="141769"/>
                  </a:lnTo>
                  <a:lnTo>
                    <a:pt x="26350" y="148742"/>
                  </a:lnTo>
                  <a:lnTo>
                    <a:pt x="26350" y="134010"/>
                  </a:lnTo>
                  <a:lnTo>
                    <a:pt x="26643" y="132854"/>
                  </a:lnTo>
                  <a:lnTo>
                    <a:pt x="26643" y="129971"/>
                  </a:lnTo>
                  <a:lnTo>
                    <a:pt x="26350" y="128816"/>
                  </a:lnTo>
                  <a:lnTo>
                    <a:pt x="26350" y="118135"/>
                  </a:lnTo>
                  <a:lnTo>
                    <a:pt x="25779" y="116103"/>
                  </a:lnTo>
                  <a:lnTo>
                    <a:pt x="25487" y="114084"/>
                  </a:lnTo>
                  <a:lnTo>
                    <a:pt x="25195" y="112356"/>
                  </a:lnTo>
                  <a:lnTo>
                    <a:pt x="25195" y="98780"/>
                  </a:lnTo>
                  <a:lnTo>
                    <a:pt x="24623" y="95313"/>
                  </a:lnTo>
                  <a:lnTo>
                    <a:pt x="24331" y="93865"/>
                  </a:lnTo>
                  <a:lnTo>
                    <a:pt x="24331" y="92709"/>
                  </a:lnTo>
                  <a:lnTo>
                    <a:pt x="24623" y="91554"/>
                  </a:lnTo>
                  <a:lnTo>
                    <a:pt x="24903" y="90690"/>
                  </a:lnTo>
                  <a:lnTo>
                    <a:pt x="24903" y="85204"/>
                  </a:lnTo>
                  <a:lnTo>
                    <a:pt x="24331" y="84048"/>
                  </a:lnTo>
                  <a:lnTo>
                    <a:pt x="23747" y="83184"/>
                  </a:lnTo>
                  <a:lnTo>
                    <a:pt x="23468" y="82321"/>
                  </a:lnTo>
                  <a:lnTo>
                    <a:pt x="23468" y="80009"/>
                  </a:lnTo>
                  <a:lnTo>
                    <a:pt x="23747" y="79146"/>
                  </a:lnTo>
                  <a:lnTo>
                    <a:pt x="23747" y="70472"/>
                  </a:lnTo>
                  <a:lnTo>
                    <a:pt x="23468" y="69608"/>
                  </a:lnTo>
                  <a:lnTo>
                    <a:pt x="23468" y="67881"/>
                  </a:lnTo>
                  <a:lnTo>
                    <a:pt x="22883" y="65570"/>
                  </a:lnTo>
                  <a:lnTo>
                    <a:pt x="22883" y="53441"/>
                  </a:lnTo>
                  <a:lnTo>
                    <a:pt x="22020" y="53441"/>
                  </a:lnTo>
                  <a:lnTo>
                    <a:pt x="22020" y="41020"/>
                  </a:lnTo>
                  <a:lnTo>
                    <a:pt x="20572" y="41020"/>
                  </a:lnTo>
                  <a:lnTo>
                    <a:pt x="20572" y="38125"/>
                  </a:lnTo>
                  <a:lnTo>
                    <a:pt x="20864" y="36690"/>
                  </a:lnTo>
                  <a:lnTo>
                    <a:pt x="20864" y="32931"/>
                  </a:lnTo>
                  <a:lnTo>
                    <a:pt x="20572" y="32067"/>
                  </a:lnTo>
                  <a:lnTo>
                    <a:pt x="20572" y="30327"/>
                  </a:lnTo>
                  <a:lnTo>
                    <a:pt x="20058" y="27736"/>
                  </a:lnTo>
                  <a:lnTo>
                    <a:pt x="20000" y="21666"/>
                  </a:lnTo>
                  <a:lnTo>
                    <a:pt x="18273" y="20802"/>
                  </a:lnTo>
                  <a:lnTo>
                    <a:pt x="15378" y="19062"/>
                  </a:lnTo>
                  <a:lnTo>
                    <a:pt x="15086" y="15595"/>
                  </a:lnTo>
                  <a:lnTo>
                    <a:pt x="15063" y="15024"/>
                  </a:lnTo>
                  <a:lnTo>
                    <a:pt x="4989" y="15024"/>
                  </a:lnTo>
                  <a:lnTo>
                    <a:pt x="4989" y="13004"/>
                  </a:lnTo>
                  <a:close/>
                </a:path>
                <a:path w="26670" h="149225">
                  <a:moveTo>
                    <a:pt x="9891" y="17906"/>
                  </a:moveTo>
                  <a:lnTo>
                    <a:pt x="354" y="17906"/>
                  </a:lnTo>
                  <a:lnTo>
                    <a:pt x="1522" y="19646"/>
                  </a:lnTo>
                  <a:lnTo>
                    <a:pt x="1522" y="22529"/>
                  </a:lnTo>
                  <a:lnTo>
                    <a:pt x="938" y="22821"/>
                  </a:lnTo>
                  <a:lnTo>
                    <a:pt x="658" y="23113"/>
                  </a:lnTo>
                  <a:lnTo>
                    <a:pt x="354" y="23685"/>
                  </a:lnTo>
                  <a:lnTo>
                    <a:pt x="658" y="24841"/>
                  </a:lnTo>
                  <a:lnTo>
                    <a:pt x="1801" y="27736"/>
                  </a:lnTo>
                  <a:lnTo>
                    <a:pt x="74" y="27736"/>
                  </a:lnTo>
                  <a:lnTo>
                    <a:pt x="0" y="48558"/>
                  </a:lnTo>
                  <a:lnTo>
                    <a:pt x="397" y="55954"/>
                  </a:lnTo>
                  <a:lnTo>
                    <a:pt x="1230" y="66141"/>
                  </a:lnTo>
                  <a:lnTo>
                    <a:pt x="1801" y="66141"/>
                  </a:lnTo>
                  <a:lnTo>
                    <a:pt x="2386" y="66433"/>
                  </a:lnTo>
                  <a:lnTo>
                    <a:pt x="3249" y="66725"/>
                  </a:lnTo>
                  <a:lnTo>
                    <a:pt x="3427" y="77990"/>
                  </a:lnTo>
                  <a:lnTo>
                    <a:pt x="3983" y="88099"/>
                  </a:lnTo>
                  <a:lnTo>
                    <a:pt x="4081" y="89542"/>
                  </a:lnTo>
                  <a:lnTo>
                    <a:pt x="5224" y="100260"/>
                  </a:lnTo>
                  <a:lnTo>
                    <a:pt x="7008" y="111201"/>
                  </a:lnTo>
                  <a:lnTo>
                    <a:pt x="7872" y="88099"/>
                  </a:lnTo>
                  <a:lnTo>
                    <a:pt x="6132" y="88099"/>
                  </a:lnTo>
                  <a:lnTo>
                    <a:pt x="8103" y="70670"/>
                  </a:lnTo>
                  <a:lnTo>
                    <a:pt x="8664" y="53108"/>
                  </a:lnTo>
                  <a:lnTo>
                    <a:pt x="8898" y="35493"/>
                  </a:lnTo>
                  <a:lnTo>
                    <a:pt x="9891" y="17906"/>
                  </a:lnTo>
                  <a:close/>
                </a:path>
                <a:path w="26670" h="149225">
                  <a:moveTo>
                    <a:pt x="8736" y="0"/>
                  </a:moveTo>
                  <a:lnTo>
                    <a:pt x="7008" y="11264"/>
                  </a:lnTo>
                  <a:lnTo>
                    <a:pt x="4989" y="11264"/>
                  </a:lnTo>
                  <a:lnTo>
                    <a:pt x="4989" y="12141"/>
                  </a:lnTo>
                  <a:lnTo>
                    <a:pt x="5561" y="12141"/>
                  </a:lnTo>
                  <a:lnTo>
                    <a:pt x="6716" y="12712"/>
                  </a:lnTo>
                  <a:lnTo>
                    <a:pt x="6132" y="15024"/>
                  </a:lnTo>
                  <a:lnTo>
                    <a:pt x="15063" y="15024"/>
                  </a:lnTo>
                  <a:lnTo>
                    <a:pt x="14806" y="8381"/>
                  </a:lnTo>
                  <a:lnTo>
                    <a:pt x="10755" y="7226"/>
                  </a:lnTo>
                  <a:lnTo>
                    <a:pt x="9891" y="4622"/>
                  </a:lnTo>
                  <a:lnTo>
                    <a:pt x="8736" y="0"/>
                  </a:lnTo>
                  <a:close/>
                </a:path>
              </a:pathLst>
            </a:custGeom>
            <a:solidFill>
              <a:srgbClr val="9C342B"/>
            </a:solidFill>
          </p:spPr>
          <p:txBody>
            <a:bodyPr wrap="square" lIns="0" tIns="0" rIns="0" bIns="0" rtlCol="0"/>
            <a:lstStyle/>
            <a:p>
              <a:endParaRPr/>
            </a:p>
          </p:txBody>
        </p:sp>
        <p:sp>
          <p:nvSpPr>
            <p:cNvPr id="2903" name="object 2906">
              <a:extLst>
                <a:ext uri="{FF2B5EF4-FFF2-40B4-BE49-F238E27FC236}">
                  <a16:creationId xmlns:a16="http://schemas.microsoft.com/office/drawing/2014/main" id="{8C221439-77DF-BDC7-BA42-155E36AE72FC}"/>
                </a:ext>
              </a:extLst>
            </p:cNvPr>
            <p:cNvSpPr/>
            <p:nvPr/>
          </p:nvSpPr>
          <p:spPr>
            <a:xfrm>
              <a:off x="6360985" y="1915718"/>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E2BEB2"/>
            </a:solidFill>
          </p:spPr>
          <p:txBody>
            <a:bodyPr wrap="square" lIns="0" tIns="0" rIns="0" bIns="0" rtlCol="0"/>
            <a:lstStyle/>
            <a:p>
              <a:endParaRPr/>
            </a:p>
          </p:txBody>
        </p:sp>
        <p:sp>
          <p:nvSpPr>
            <p:cNvPr id="2904" name="object 2907">
              <a:extLst>
                <a:ext uri="{FF2B5EF4-FFF2-40B4-BE49-F238E27FC236}">
                  <a16:creationId xmlns:a16="http://schemas.microsoft.com/office/drawing/2014/main" id="{D442C3C7-DEFB-56E8-DA36-756E9F9FF6D1}"/>
                </a:ext>
              </a:extLst>
            </p:cNvPr>
            <p:cNvSpPr/>
            <p:nvPr/>
          </p:nvSpPr>
          <p:spPr>
            <a:xfrm>
              <a:off x="6215707" y="1908218"/>
              <a:ext cx="1270" cy="9525"/>
            </a:xfrm>
            <a:custGeom>
              <a:avLst/>
              <a:gdLst/>
              <a:ahLst/>
              <a:cxnLst/>
              <a:rect l="l" t="t" r="r" b="b"/>
              <a:pathLst>
                <a:path w="1270" h="9525">
                  <a:moveTo>
                    <a:pt x="863" y="0"/>
                  </a:moveTo>
                  <a:lnTo>
                    <a:pt x="0" y="0"/>
                  </a:lnTo>
                  <a:lnTo>
                    <a:pt x="0" y="9525"/>
                  </a:lnTo>
                  <a:lnTo>
                    <a:pt x="863" y="9525"/>
                  </a:lnTo>
                  <a:lnTo>
                    <a:pt x="863" y="0"/>
                  </a:lnTo>
                  <a:close/>
                </a:path>
              </a:pathLst>
            </a:custGeom>
            <a:solidFill>
              <a:srgbClr val="91736E"/>
            </a:solidFill>
          </p:spPr>
          <p:txBody>
            <a:bodyPr wrap="square" lIns="0" tIns="0" rIns="0" bIns="0" rtlCol="0"/>
            <a:lstStyle/>
            <a:p>
              <a:endParaRPr/>
            </a:p>
          </p:txBody>
        </p:sp>
        <p:sp>
          <p:nvSpPr>
            <p:cNvPr id="2905" name="object 2908">
              <a:extLst>
                <a:ext uri="{FF2B5EF4-FFF2-40B4-BE49-F238E27FC236}">
                  <a16:creationId xmlns:a16="http://schemas.microsoft.com/office/drawing/2014/main" id="{557E56FB-673C-E61C-47DB-4C4AEFA6B190}"/>
                </a:ext>
              </a:extLst>
            </p:cNvPr>
            <p:cNvSpPr/>
            <p:nvPr/>
          </p:nvSpPr>
          <p:spPr>
            <a:xfrm>
              <a:off x="6214550" y="1912839"/>
              <a:ext cx="1270" cy="4445"/>
            </a:xfrm>
            <a:custGeom>
              <a:avLst/>
              <a:gdLst/>
              <a:ahLst/>
              <a:cxnLst/>
              <a:rect l="l" t="t" r="r" b="b"/>
              <a:pathLst>
                <a:path w="1270" h="4444">
                  <a:moveTo>
                    <a:pt x="1155" y="0"/>
                  </a:moveTo>
                  <a:lnTo>
                    <a:pt x="571" y="1155"/>
                  </a:lnTo>
                  <a:lnTo>
                    <a:pt x="292" y="2590"/>
                  </a:lnTo>
                  <a:lnTo>
                    <a:pt x="0" y="4038"/>
                  </a:lnTo>
                  <a:lnTo>
                    <a:pt x="1155" y="4038"/>
                  </a:lnTo>
                  <a:lnTo>
                    <a:pt x="1155" y="0"/>
                  </a:lnTo>
                  <a:close/>
                </a:path>
              </a:pathLst>
            </a:custGeom>
            <a:solidFill>
              <a:srgbClr val="AE9FA0"/>
            </a:solidFill>
          </p:spPr>
          <p:txBody>
            <a:bodyPr wrap="square" lIns="0" tIns="0" rIns="0" bIns="0" rtlCol="0"/>
            <a:lstStyle/>
            <a:p>
              <a:endParaRPr/>
            </a:p>
          </p:txBody>
        </p:sp>
        <p:sp>
          <p:nvSpPr>
            <p:cNvPr id="2906" name="object 2909">
              <a:extLst>
                <a:ext uri="{FF2B5EF4-FFF2-40B4-BE49-F238E27FC236}">
                  <a16:creationId xmlns:a16="http://schemas.microsoft.com/office/drawing/2014/main" id="{C6EF39D0-1D87-1D4F-74DE-3C33875D5C7F}"/>
                </a:ext>
              </a:extLst>
            </p:cNvPr>
            <p:cNvSpPr/>
            <p:nvPr/>
          </p:nvSpPr>
          <p:spPr>
            <a:xfrm>
              <a:off x="6281268" y="1913703"/>
              <a:ext cx="2540" cy="3175"/>
            </a:xfrm>
            <a:custGeom>
              <a:avLst/>
              <a:gdLst/>
              <a:ahLst/>
              <a:cxnLst/>
              <a:rect l="l" t="t" r="r" b="b"/>
              <a:pathLst>
                <a:path w="2539" h="3175">
                  <a:moveTo>
                    <a:pt x="2019" y="0"/>
                  </a:moveTo>
                  <a:lnTo>
                    <a:pt x="0" y="0"/>
                  </a:lnTo>
                  <a:lnTo>
                    <a:pt x="292" y="863"/>
                  </a:lnTo>
                  <a:lnTo>
                    <a:pt x="584" y="2019"/>
                  </a:lnTo>
                  <a:lnTo>
                    <a:pt x="863" y="3175"/>
                  </a:lnTo>
                  <a:lnTo>
                    <a:pt x="2019" y="2019"/>
                  </a:lnTo>
                  <a:lnTo>
                    <a:pt x="2019" y="0"/>
                  </a:lnTo>
                  <a:close/>
                </a:path>
              </a:pathLst>
            </a:custGeom>
            <a:solidFill>
              <a:srgbClr val="A7473A"/>
            </a:solidFill>
          </p:spPr>
          <p:txBody>
            <a:bodyPr wrap="square" lIns="0" tIns="0" rIns="0" bIns="0" rtlCol="0"/>
            <a:lstStyle/>
            <a:p>
              <a:endParaRPr/>
            </a:p>
          </p:txBody>
        </p:sp>
        <p:sp>
          <p:nvSpPr>
            <p:cNvPr id="2907" name="object 2910">
              <a:extLst>
                <a:ext uri="{FF2B5EF4-FFF2-40B4-BE49-F238E27FC236}">
                  <a16:creationId xmlns:a16="http://schemas.microsoft.com/office/drawing/2014/main" id="{10C2B070-3CCB-4A2A-C1C7-AC7A60113839}"/>
                </a:ext>
              </a:extLst>
            </p:cNvPr>
            <p:cNvSpPr/>
            <p:nvPr/>
          </p:nvSpPr>
          <p:spPr>
            <a:xfrm>
              <a:off x="6329210" y="1912255"/>
              <a:ext cx="1905" cy="5080"/>
            </a:xfrm>
            <a:custGeom>
              <a:avLst/>
              <a:gdLst/>
              <a:ahLst/>
              <a:cxnLst/>
              <a:rect l="l" t="t" r="r" b="b"/>
              <a:pathLst>
                <a:path w="1904" h="5080">
                  <a:moveTo>
                    <a:pt x="876" y="0"/>
                  </a:moveTo>
                  <a:lnTo>
                    <a:pt x="0" y="4622"/>
                  </a:lnTo>
                  <a:lnTo>
                    <a:pt x="292" y="3467"/>
                  </a:lnTo>
                  <a:lnTo>
                    <a:pt x="1447" y="1155"/>
                  </a:lnTo>
                  <a:lnTo>
                    <a:pt x="876" y="0"/>
                  </a:lnTo>
                  <a:close/>
                </a:path>
              </a:pathLst>
            </a:custGeom>
            <a:solidFill>
              <a:srgbClr val="C77662"/>
            </a:solidFill>
          </p:spPr>
          <p:txBody>
            <a:bodyPr wrap="square" lIns="0" tIns="0" rIns="0" bIns="0" rtlCol="0"/>
            <a:lstStyle/>
            <a:p>
              <a:endParaRPr/>
            </a:p>
          </p:txBody>
        </p:sp>
        <p:sp>
          <p:nvSpPr>
            <p:cNvPr id="2908" name="object 2911">
              <a:extLst>
                <a:ext uri="{FF2B5EF4-FFF2-40B4-BE49-F238E27FC236}">
                  <a16:creationId xmlns:a16="http://schemas.microsoft.com/office/drawing/2014/main" id="{5371A92A-3E6F-4CA1-DC22-3732CF5B03AD}"/>
                </a:ext>
              </a:extLst>
            </p:cNvPr>
            <p:cNvSpPr/>
            <p:nvPr/>
          </p:nvSpPr>
          <p:spPr>
            <a:xfrm>
              <a:off x="6152168" y="1908217"/>
              <a:ext cx="1270" cy="7620"/>
            </a:xfrm>
            <a:custGeom>
              <a:avLst/>
              <a:gdLst/>
              <a:ahLst/>
              <a:cxnLst/>
              <a:rect l="l" t="t" r="r" b="b"/>
              <a:pathLst>
                <a:path w="1270" h="7619">
                  <a:moveTo>
                    <a:pt x="0" y="0"/>
                  </a:moveTo>
                  <a:lnTo>
                    <a:pt x="0" y="7505"/>
                  </a:lnTo>
                  <a:lnTo>
                    <a:pt x="863" y="7505"/>
                  </a:lnTo>
                  <a:lnTo>
                    <a:pt x="292" y="2311"/>
                  </a:lnTo>
                  <a:lnTo>
                    <a:pt x="0" y="0"/>
                  </a:lnTo>
                  <a:close/>
                </a:path>
              </a:pathLst>
            </a:custGeom>
            <a:solidFill>
              <a:srgbClr val="898C8D"/>
            </a:solidFill>
          </p:spPr>
          <p:txBody>
            <a:bodyPr wrap="square" lIns="0" tIns="0" rIns="0" bIns="0" rtlCol="0"/>
            <a:lstStyle/>
            <a:p>
              <a:endParaRPr/>
            </a:p>
          </p:txBody>
        </p:sp>
        <p:sp>
          <p:nvSpPr>
            <p:cNvPr id="2909" name="object 2912">
              <a:extLst>
                <a:ext uri="{FF2B5EF4-FFF2-40B4-BE49-F238E27FC236}">
                  <a16:creationId xmlns:a16="http://schemas.microsoft.com/office/drawing/2014/main" id="{D82B9EDA-4528-816D-E8A0-5D8A5D647E72}"/>
                </a:ext>
              </a:extLst>
            </p:cNvPr>
            <p:cNvSpPr/>
            <p:nvPr/>
          </p:nvSpPr>
          <p:spPr>
            <a:xfrm>
              <a:off x="6360984" y="1904165"/>
              <a:ext cx="1270" cy="12065"/>
            </a:xfrm>
            <a:custGeom>
              <a:avLst/>
              <a:gdLst/>
              <a:ahLst/>
              <a:cxnLst/>
              <a:rect l="l" t="t" r="r" b="b"/>
              <a:pathLst>
                <a:path w="1270" h="12064">
                  <a:moveTo>
                    <a:pt x="0" y="0"/>
                  </a:moveTo>
                  <a:lnTo>
                    <a:pt x="0" y="11556"/>
                  </a:lnTo>
                  <a:lnTo>
                    <a:pt x="863" y="11556"/>
                  </a:lnTo>
                  <a:lnTo>
                    <a:pt x="0" y="0"/>
                  </a:lnTo>
                  <a:close/>
                </a:path>
              </a:pathLst>
            </a:custGeom>
            <a:solidFill>
              <a:srgbClr val="CCC5C5"/>
            </a:solidFill>
          </p:spPr>
          <p:txBody>
            <a:bodyPr wrap="square" lIns="0" tIns="0" rIns="0" bIns="0" rtlCol="0"/>
            <a:lstStyle/>
            <a:p>
              <a:endParaRPr/>
            </a:p>
          </p:txBody>
        </p:sp>
        <p:sp>
          <p:nvSpPr>
            <p:cNvPr id="2910" name="object 2913">
              <a:extLst>
                <a:ext uri="{FF2B5EF4-FFF2-40B4-BE49-F238E27FC236}">
                  <a16:creationId xmlns:a16="http://schemas.microsoft.com/office/drawing/2014/main" id="{3D4BCCA1-0BFA-0BA3-6B24-A1633FA3D4C1}"/>
                </a:ext>
              </a:extLst>
            </p:cNvPr>
            <p:cNvSpPr/>
            <p:nvPr/>
          </p:nvSpPr>
          <p:spPr>
            <a:xfrm>
              <a:off x="6486615" y="1912545"/>
              <a:ext cx="1270" cy="3175"/>
            </a:xfrm>
            <a:custGeom>
              <a:avLst/>
              <a:gdLst/>
              <a:ahLst/>
              <a:cxnLst/>
              <a:rect l="l" t="t" r="r" b="b"/>
              <a:pathLst>
                <a:path w="1270" h="3175">
                  <a:moveTo>
                    <a:pt x="0" y="0"/>
                  </a:moveTo>
                  <a:lnTo>
                    <a:pt x="0" y="3175"/>
                  </a:lnTo>
                  <a:lnTo>
                    <a:pt x="863" y="3175"/>
                  </a:lnTo>
                  <a:lnTo>
                    <a:pt x="584" y="2019"/>
                  </a:lnTo>
                  <a:lnTo>
                    <a:pt x="279" y="863"/>
                  </a:lnTo>
                  <a:lnTo>
                    <a:pt x="0" y="0"/>
                  </a:lnTo>
                  <a:close/>
                </a:path>
              </a:pathLst>
            </a:custGeom>
            <a:solidFill>
              <a:srgbClr val="797D7E"/>
            </a:solidFill>
          </p:spPr>
          <p:txBody>
            <a:bodyPr wrap="square" lIns="0" tIns="0" rIns="0" bIns="0" rtlCol="0"/>
            <a:lstStyle/>
            <a:p>
              <a:endParaRPr/>
            </a:p>
          </p:txBody>
        </p:sp>
        <p:sp>
          <p:nvSpPr>
            <p:cNvPr id="2911" name="object 2914">
              <a:extLst>
                <a:ext uri="{FF2B5EF4-FFF2-40B4-BE49-F238E27FC236}">
                  <a16:creationId xmlns:a16="http://schemas.microsoft.com/office/drawing/2014/main" id="{57D8CC90-DA4D-BFC0-281D-33B568AE6E91}"/>
                </a:ext>
              </a:extLst>
            </p:cNvPr>
            <p:cNvSpPr/>
            <p:nvPr/>
          </p:nvSpPr>
          <p:spPr>
            <a:xfrm>
              <a:off x="6401418" y="1872406"/>
              <a:ext cx="1270" cy="43180"/>
            </a:xfrm>
            <a:custGeom>
              <a:avLst/>
              <a:gdLst/>
              <a:ahLst/>
              <a:cxnLst/>
              <a:rect l="l" t="t" r="r" b="b"/>
              <a:pathLst>
                <a:path w="1270" h="43180">
                  <a:moveTo>
                    <a:pt x="863" y="0"/>
                  </a:moveTo>
                  <a:lnTo>
                    <a:pt x="0" y="0"/>
                  </a:lnTo>
                  <a:lnTo>
                    <a:pt x="0" y="39268"/>
                  </a:lnTo>
                  <a:lnTo>
                    <a:pt x="571" y="43027"/>
                  </a:lnTo>
                  <a:lnTo>
                    <a:pt x="608" y="21404"/>
                  </a:lnTo>
                  <a:lnTo>
                    <a:pt x="863" y="0"/>
                  </a:lnTo>
                  <a:close/>
                </a:path>
              </a:pathLst>
            </a:custGeom>
            <a:solidFill>
              <a:srgbClr val="C4C5C5"/>
            </a:solidFill>
          </p:spPr>
          <p:txBody>
            <a:bodyPr wrap="square" lIns="0" tIns="0" rIns="0" bIns="0" rtlCol="0"/>
            <a:lstStyle/>
            <a:p>
              <a:endParaRPr/>
            </a:p>
          </p:txBody>
        </p:sp>
        <p:sp>
          <p:nvSpPr>
            <p:cNvPr id="2912" name="object 2915">
              <a:extLst>
                <a:ext uri="{FF2B5EF4-FFF2-40B4-BE49-F238E27FC236}">
                  <a16:creationId xmlns:a16="http://schemas.microsoft.com/office/drawing/2014/main" id="{0D61B2D5-A4EE-3D18-B2B7-F23E979B38E0}"/>
                </a:ext>
              </a:extLst>
            </p:cNvPr>
            <p:cNvSpPr/>
            <p:nvPr/>
          </p:nvSpPr>
          <p:spPr>
            <a:xfrm>
              <a:off x="6216574" y="1907057"/>
              <a:ext cx="144780" cy="8255"/>
            </a:xfrm>
            <a:custGeom>
              <a:avLst/>
              <a:gdLst/>
              <a:ahLst/>
              <a:cxnLst/>
              <a:rect l="l" t="t" r="r" b="b"/>
              <a:pathLst>
                <a:path w="144779" h="8255">
                  <a:moveTo>
                    <a:pt x="863" y="0"/>
                  </a:moveTo>
                  <a:lnTo>
                    <a:pt x="0" y="0"/>
                  </a:lnTo>
                  <a:lnTo>
                    <a:pt x="0" y="6934"/>
                  </a:lnTo>
                  <a:lnTo>
                    <a:pt x="863" y="0"/>
                  </a:lnTo>
                  <a:close/>
                </a:path>
                <a:path w="144779" h="8255">
                  <a:moveTo>
                    <a:pt x="144411" y="2882"/>
                  </a:moveTo>
                  <a:lnTo>
                    <a:pt x="143535" y="2882"/>
                  </a:lnTo>
                  <a:lnTo>
                    <a:pt x="143535" y="7797"/>
                  </a:lnTo>
                  <a:lnTo>
                    <a:pt x="144411" y="7797"/>
                  </a:lnTo>
                  <a:lnTo>
                    <a:pt x="144411" y="2882"/>
                  </a:lnTo>
                  <a:close/>
                </a:path>
              </a:pathLst>
            </a:custGeom>
            <a:solidFill>
              <a:srgbClr val="B7654F"/>
            </a:solidFill>
          </p:spPr>
          <p:txBody>
            <a:bodyPr wrap="square" lIns="0" tIns="0" rIns="0" bIns="0" rtlCol="0"/>
            <a:lstStyle/>
            <a:p>
              <a:endParaRPr/>
            </a:p>
          </p:txBody>
        </p:sp>
        <p:sp>
          <p:nvSpPr>
            <p:cNvPr id="2913" name="object 2916">
              <a:extLst>
                <a:ext uri="{FF2B5EF4-FFF2-40B4-BE49-F238E27FC236}">
                  <a16:creationId xmlns:a16="http://schemas.microsoft.com/office/drawing/2014/main" id="{95DD450A-8C8E-47DA-606A-DEEF097E9027}"/>
                </a:ext>
              </a:extLst>
            </p:cNvPr>
            <p:cNvSpPr/>
            <p:nvPr/>
          </p:nvSpPr>
          <p:spPr>
            <a:xfrm>
              <a:off x="6151012" y="1907057"/>
              <a:ext cx="1270" cy="4445"/>
            </a:xfrm>
            <a:custGeom>
              <a:avLst/>
              <a:gdLst/>
              <a:ahLst/>
              <a:cxnLst/>
              <a:rect l="l" t="t" r="r" b="b"/>
              <a:pathLst>
                <a:path w="1270" h="4444">
                  <a:moveTo>
                    <a:pt x="1155" y="0"/>
                  </a:moveTo>
                  <a:lnTo>
                    <a:pt x="0" y="0"/>
                  </a:lnTo>
                  <a:lnTo>
                    <a:pt x="292" y="1155"/>
                  </a:lnTo>
                  <a:lnTo>
                    <a:pt x="571" y="2603"/>
                  </a:lnTo>
                  <a:lnTo>
                    <a:pt x="1155" y="4038"/>
                  </a:lnTo>
                  <a:lnTo>
                    <a:pt x="1155" y="0"/>
                  </a:lnTo>
                  <a:close/>
                </a:path>
              </a:pathLst>
            </a:custGeom>
            <a:solidFill>
              <a:srgbClr val="C4C5C5"/>
            </a:solidFill>
          </p:spPr>
          <p:txBody>
            <a:bodyPr wrap="square" lIns="0" tIns="0" rIns="0" bIns="0" rtlCol="0"/>
            <a:lstStyle/>
            <a:p>
              <a:endParaRPr/>
            </a:p>
          </p:txBody>
        </p:sp>
        <p:sp>
          <p:nvSpPr>
            <p:cNvPr id="2914" name="object 2917">
              <a:extLst>
                <a:ext uri="{FF2B5EF4-FFF2-40B4-BE49-F238E27FC236}">
                  <a16:creationId xmlns:a16="http://schemas.microsoft.com/office/drawing/2014/main" id="{3B75B60B-3301-FB0F-6EEA-C08779BC0E04}"/>
                </a:ext>
              </a:extLst>
            </p:cNvPr>
            <p:cNvSpPr/>
            <p:nvPr/>
          </p:nvSpPr>
          <p:spPr>
            <a:xfrm>
              <a:off x="6360109" y="1906193"/>
              <a:ext cx="1270" cy="3810"/>
            </a:xfrm>
            <a:custGeom>
              <a:avLst/>
              <a:gdLst/>
              <a:ahLst/>
              <a:cxnLst/>
              <a:rect l="l" t="t" r="r" b="b"/>
              <a:pathLst>
                <a:path w="1270" h="3810">
                  <a:moveTo>
                    <a:pt x="876" y="0"/>
                  </a:moveTo>
                  <a:lnTo>
                    <a:pt x="0" y="0"/>
                  </a:lnTo>
                  <a:lnTo>
                    <a:pt x="0" y="3759"/>
                  </a:lnTo>
                  <a:lnTo>
                    <a:pt x="876" y="3759"/>
                  </a:lnTo>
                  <a:lnTo>
                    <a:pt x="876" y="0"/>
                  </a:lnTo>
                  <a:close/>
                </a:path>
              </a:pathLst>
            </a:custGeom>
            <a:solidFill>
              <a:srgbClr val="C77662"/>
            </a:solidFill>
          </p:spPr>
          <p:txBody>
            <a:bodyPr wrap="square" lIns="0" tIns="0" rIns="0" bIns="0" rtlCol="0"/>
            <a:lstStyle/>
            <a:p>
              <a:endParaRPr/>
            </a:p>
          </p:txBody>
        </p:sp>
        <p:sp>
          <p:nvSpPr>
            <p:cNvPr id="2915" name="object 2918">
              <a:extLst>
                <a:ext uri="{FF2B5EF4-FFF2-40B4-BE49-F238E27FC236}">
                  <a16:creationId xmlns:a16="http://schemas.microsoft.com/office/drawing/2014/main" id="{A8F439B4-8ABB-BC8D-E5C7-C205C547062B}"/>
                </a:ext>
              </a:extLst>
            </p:cNvPr>
            <p:cNvSpPr/>
            <p:nvPr/>
          </p:nvSpPr>
          <p:spPr>
            <a:xfrm>
              <a:off x="6400765" y="1877309"/>
              <a:ext cx="1270" cy="33020"/>
            </a:xfrm>
            <a:custGeom>
              <a:avLst/>
              <a:gdLst/>
              <a:ahLst/>
              <a:cxnLst/>
              <a:rect l="l" t="t" r="r" b="b"/>
              <a:pathLst>
                <a:path w="1270" h="33019">
                  <a:moveTo>
                    <a:pt x="647" y="0"/>
                  </a:moveTo>
                  <a:lnTo>
                    <a:pt x="161" y="5099"/>
                  </a:lnTo>
                  <a:lnTo>
                    <a:pt x="0" y="16319"/>
                  </a:lnTo>
                  <a:lnTo>
                    <a:pt x="161" y="27539"/>
                  </a:lnTo>
                  <a:lnTo>
                    <a:pt x="647" y="32638"/>
                  </a:lnTo>
                  <a:lnTo>
                    <a:pt x="647" y="0"/>
                  </a:lnTo>
                  <a:close/>
                </a:path>
              </a:pathLst>
            </a:custGeom>
            <a:solidFill>
              <a:srgbClr val="919495"/>
            </a:solidFill>
          </p:spPr>
          <p:txBody>
            <a:bodyPr wrap="square" lIns="0" tIns="0" rIns="0" bIns="0" rtlCol="0"/>
            <a:lstStyle/>
            <a:p>
              <a:endParaRPr/>
            </a:p>
          </p:txBody>
        </p:sp>
        <p:sp>
          <p:nvSpPr>
            <p:cNvPr id="2916" name="object 2919">
              <a:extLst>
                <a:ext uri="{FF2B5EF4-FFF2-40B4-BE49-F238E27FC236}">
                  <a16:creationId xmlns:a16="http://schemas.microsoft.com/office/drawing/2014/main" id="{41AA219C-3F3F-6A20-D9C8-5B98C4D95747}"/>
                </a:ext>
              </a:extLst>
            </p:cNvPr>
            <p:cNvSpPr/>
            <p:nvPr/>
          </p:nvSpPr>
          <p:spPr>
            <a:xfrm>
              <a:off x="6166900" y="1593989"/>
              <a:ext cx="54610" cy="315595"/>
            </a:xfrm>
            <a:custGeom>
              <a:avLst/>
              <a:gdLst/>
              <a:ahLst/>
              <a:cxnLst/>
              <a:rect l="l" t="t" r="r" b="b"/>
              <a:pathLst>
                <a:path w="54610" h="315594">
                  <a:moveTo>
                    <a:pt x="7213" y="49085"/>
                  </a:moveTo>
                  <a:lnTo>
                    <a:pt x="4902" y="49085"/>
                  </a:lnTo>
                  <a:lnTo>
                    <a:pt x="6642" y="55740"/>
                  </a:lnTo>
                  <a:lnTo>
                    <a:pt x="10109" y="69596"/>
                  </a:lnTo>
                  <a:lnTo>
                    <a:pt x="5996" y="88273"/>
                  </a:lnTo>
                  <a:lnTo>
                    <a:pt x="11442" y="126064"/>
                  </a:lnTo>
                  <a:lnTo>
                    <a:pt x="19974" y="164720"/>
                  </a:lnTo>
                  <a:lnTo>
                    <a:pt x="25120" y="185991"/>
                  </a:lnTo>
                  <a:lnTo>
                    <a:pt x="37503" y="255308"/>
                  </a:lnTo>
                  <a:lnTo>
                    <a:pt x="44183" y="292849"/>
                  </a:lnTo>
                  <a:lnTo>
                    <a:pt x="46786" y="315087"/>
                  </a:lnTo>
                  <a:lnTo>
                    <a:pt x="47650" y="315087"/>
                  </a:lnTo>
                  <a:lnTo>
                    <a:pt x="47650" y="274650"/>
                  </a:lnTo>
                  <a:lnTo>
                    <a:pt x="47358" y="273494"/>
                  </a:lnTo>
                  <a:lnTo>
                    <a:pt x="46786" y="271767"/>
                  </a:lnTo>
                  <a:lnTo>
                    <a:pt x="46786" y="255308"/>
                  </a:lnTo>
                  <a:lnTo>
                    <a:pt x="46301" y="254766"/>
                  </a:lnTo>
                  <a:lnTo>
                    <a:pt x="46139" y="250975"/>
                  </a:lnTo>
                  <a:lnTo>
                    <a:pt x="46334" y="239310"/>
                  </a:lnTo>
                  <a:lnTo>
                    <a:pt x="46786" y="220649"/>
                  </a:lnTo>
                  <a:lnTo>
                    <a:pt x="47078" y="218909"/>
                  </a:lnTo>
                  <a:lnTo>
                    <a:pt x="47650" y="216027"/>
                  </a:lnTo>
                  <a:lnTo>
                    <a:pt x="48806" y="216027"/>
                  </a:lnTo>
                  <a:lnTo>
                    <a:pt x="48806" y="210248"/>
                  </a:lnTo>
                  <a:lnTo>
                    <a:pt x="47650" y="210248"/>
                  </a:lnTo>
                  <a:lnTo>
                    <a:pt x="47650" y="208229"/>
                  </a:lnTo>
                  <a:lnTo>
                    <a:pt x="43027" y="208229"/>
                  </a:lnTo>
                  <a:lnTo>
                    <a:pt x="43027" y="207365"/>
                  </a:lnTo>
                  <a:lnTo>
                    <a:pt x="44767" y="207365"/>
                  </a:lnTo>
                  <a:lnTo>
                    <a:pt x="43794" y="198412"/>
                  </a:lnTo>
                  <a:lnTo>
                    <a:pt x="42525" y="189633"/>
                  </a:lnTo>
                  <a:lnTo>
                    <a:pt x="40052" y="175397"/>
                  </a:lnTo>
                  <a:lnTo>
                    <a:pt x="35521" y="150469"/>
                  </a:lnTo>
                  <a:lnTo>
                    <a:pt x="32600" y="131259"/>
                  </a:lnTo>
                  <a:lnTo>
                    <a:pt x="31664" y="120249"/>
                  </a:lnTo>
                  <a:lnTo>
                    <a:pt x="32918" y="113792"/>
                  </a:lnTo>
                  <a:lnTo>
                    <a:pt x="32918" y="112344"/>
                  </a:lnTo>
                  <a:lnTo>
                    <a:pt x="31191" y="108292"/>
                  </a:lnTo>
                  <a:lnTo>
                    <a:pt x="30327" y="106565"/>
                  </a:lnTo>
                  <a:lnTo>
                    <a:pt x="30035" y="105117"/>
                  </a:lnTo>
                  <a:lnTo>
                    <a:pt x="30035" y="102806"/>
                  </a:lnTo>
                  <a:lnTo>
                    <a:pt x="28879" y="100787"/>
                  </a:lnTo>
                  <a:lnTo>
                    <a:pt x="28879" y="97904"/>
                  </a:lnTo>
                  <a:lnTo>
                    <a:pt x="28308" y="95592"/>
                  </a:lnTo>
                  <a:lnTo>
                    <a:pt x="28016" y="94729"/>
                  </a:lnTo>
                  <a:lnTo>
                    <a:pt x="28016" y="94145"/>
                  </a:lnTo>
                  <a:lnTo>
                    <a:pt x="27152" y="90678"/>
                  </a:lnTo>
                  <a:lnTo>
                    <a:pt x="25996" y="87795"/>
                  </a:lnTo>
                  <a:lnTo>
                    <a:pt x="24256" y="82588"/>
                  </a:lnTo>
                  <a:lnTo>
                    <a:pt x="23685" y="81153"/>
                  </a:lnTo>
                  <a:lnTo>
                    <a:pt x="23101" y="78257"/>
                  </a:lnTo>
                  <a:lnTo>
                    <a:pt x="23101" y="77685"/>
                  </a:lnTo>
                  <a:lnTo>
                    <a:pt x="22809" y="76238"/>
                  </a:lnTo>
                  <a:lnTo>
                    <a:pt x="22237" y="73926"/>
                  </a:lnTo>
                  <a:lnTo>
                    <a:pt x="21653" y="73926"/>
                  </a:lnTo>
                  <a:lnTo>
                    <a:pt x="21081" y="72491"/>
                  </a:lnTo>
                  <a:lnTo>
                    <a:pt x="20510" y="71335"/>
                  </a:lnTo>
                  <a:lnTo>
                    <a:pt x="20218" y="70180"/>
                  </a:lnTo>
                  <a:lnTo>
                    <a:pt x="19634" y="67284"/>
                  </a:lnTo>
                  <a:lnTo>
                    <a:pt x="19354" y="66128"/>
                  </a:lnTo>
                  <a:lnTo>
                    <a:pt x="19354" y="63817"/>
                  </a:lnTo>
                  <a:lnTo>
                    <a:pt x="18478" y="63817"/>
                  </a:lnTo>
                  <a:lnTo>
                    <a:pt x="18478" y="60350"/>
                  </a:lnTo>
                  <a:lnTo>
                    <a:pt x="17906" y="59194"/>
                  </a:lnTo>
                  <a:lnTo>
                    <a:pt x="17906" y="58623"/>
                  </a:lnTo>
                  <a:lnTo>
                    <a:pt x="16751" y="55740"/>
                  </a:lnTo>
                  <a:lnTo>
                    <a:pt x="16459" y="54292"/>
                  </a:lnTo>
                  <a:lnTo>
                    <a:pt x="16459" y="53136"/>
                  </a:lnTo>
                  <a:lnTo>
                    <a:pt x="15887" y="51689"/>
                  </a:lnTo>
                  <a:lnTo>
                    <a:pt x="15303" y="50533"/>
                  </a:lnTo>
                  <a:lnTo>
                    <a:pt x="15011" y="49377"/>
                  </a:lnTo>
                  <a:lnTo>
                    <a:pt x="8369" y="49377"/>
                  </a:lnTo>
                  <a:lnTo>
                    <a:pt x="7213" y="49085"/>
                  </a:lnTo>
                  <a:close/>
                </a:path>
                <a:path w="54610" h="315594">
                  <a:moveTo>
                    <a:pt x="48806" y="193789"/>
                  </a:moveTo>
                  <a:lnTo>
                    <a:pt x="47650" y="193789"/>
                  </a:lnTo>
                  <a:lnTo>
                    <a:pt x="45338" y="198412"/>
                  </a:lnTo>
                  <a:lnTo>
                    <a:pt x="46786" y="203034"/>
                  </a:lnTo>
                  <a:lnTo>
                    <a:pt x="46786" y="208229"/>
                  </a:lnTo>
                  <a:lnTo>
                    <a:pt x="47650" y="208229"/>
                  </a:lnTo>
                  <a:lnTo>
                    <a:pt x="47650" y="204470"/>
                  </a:lnTo>
                  <a:lnTo>
                    <a:pt x="48806" y="204470"/>
                  </a:lnTo>
                  <a:lnTo>
                    <a:pt x="48806" y="203314"/>
                  </a:lnTo>
                  <a:lnTo>
                    <a:pt x="49098" y="203034"/>
                  </a:lnTo>
                  <a:lnTo>
                    <a:pt x="49098" y="199567"/>
                  </a:lnTo>
                  <a:lnTo>
                    <a:pt x="47650" y="199567"/>
                  </a:lnTo>
                  <a:lnTo>
                    <a:pt x="47650" y="196672"/>
                  </a:lnTo>
                  <a:lnTo>
                    <a:pt x="49098" y="196672"/>
                  </a:lnTo>
                  <a:lnTo>
                    <a:pt x="48806" y="195516"/>
                  </a:lnTo>
                  <a:lnTo>
                    <a:pt x="48806" y="193789"/>
                  </a:lnTo>
                  <a:close/>
                </a:path>
                <a:path w="54610" h="315594">
                  <a:moveTo>
                    <a:pt x="7797" y="0"/>
                  </a:moveTo>
                  <a:lnTo>
                    <a:pt x="4330" y="6921"/>
                  </a:lnTo>
                  <a:lnTo>
                    <a:pt x="4842" y="11836"/>
                  </a:lnTo>
                  <a:lnTo>
                    <a:pt x="4902" y="20497"/>
                  </a:lnTo>
                  <a:lnTo>
                    <a:pt x="1447" y="25692"/>
                  </a:lnTo>
                  <a:lnTo>
                    <a:pt x="0" y="28587"/>
                  </a:lnTo>
                  <a:lnTo>
                    <a:pt x="2882" y="40716"/>
                  </a:lnTo>
                  <a:lnTo>
                    <a:pt x="5486" y="47358"/>
                  </a:lnTo>
                  <a:lnTo>
                    <a:pt x="8369" y="47358"/>
                  </a:lnTo>
                  <a:lnTo>
                    <a:pt x="8369" y="49377"/>
                  </a:lnTo>
                  <a:lnTo>
                    <a:pt x="15011" y="49377"/>
                  </a:lnTo>
                  <a:lnTo>
                    <a:pt x="15011" y="46494"/>
                  </a:lnTo>
                  <a:lnTo>
                    <a:pt x="12049" y="36848"/>
                  </a:lnTo>
                  <a:lnTo>
                    <a:pt x="8842" y="25011"/>
                  </a:lnTo>
                  <a:lnTo>
                    <a:pt x="7496" y="13855"/>
                  </a:lnTo>
                  <a:lnTo>
                    <a:pt x="7480" y="12992"/>
                  </a:lnTo>
                  <a:lnTo>
                    <a:pt x="9817" y="3746"/>
                  </a:lnTo>
                  <a:lnTo>
                    <a:pt x="12128" y="3454"/>
                  </a:lnTo>
                  <a:lnTo>
                    <a:pt x="22679" y="3454"/>
                  </a:lnTo>
                  <a:lnTo>
                    <a:pt x="20789" y="571"/>
                  </a:lnTo>
                  <a:lnTo>
                    <a:pt x="16751" y="571"/>
                  </a:lnTo>
                  <a:lnTo>
                    <a:pt x="7797" y="0"/>
                  </a:lnTo>
                  <a:close/>
                </a:path>
                <a:path w="54610" h="315594">
                  <a:moveTo>
                    <a:pt x="48144" y="17030"/>
                  </a:moveTo>
                  <a:lnTo>
                    <a:pt x="32918" y="17030"/>
                  </a:lnTo>
                  <a:lnTo>
                    <a:pt x="35521" y="18478"/>
                  </a:lnTo>
                  <a:lnTo>
                    <a:pt x="41008" y="19634"/>
                  </a:lnTo>
                  <a:lnTo>
                    <a:pt x="43084" y="26780"/>
                  </a:lnTo>
                  <a:lnTo>
                    <a:pt x="44835" y="33494"/>
                  </a:lnTo>
                  <a:lnTo>
                    <a:pt x="47346" y="39777"/>
                  </a:lnTo>
                  <a:lnTo>
                    <a:pt x="51701" y="45631"/>
                  </a:lnTo>
                  <a:lnTo>
                    <a:pt x="51701" y="43599"/>
                  </a:lnTo>
                  <a:lnTo>
                    <a:pt x="54220" y="43599"/>
                  </a:lnTo>
                  <a:lnTo>
                    <a:pt x="53720" y="41579"/>
                  </a:lnTo>
                  <a:lnTo>
                    <a:pt x="53428" y="40716"/>
                  </a:lnTo>
                  <a:lnTo>
                    <a:pt x="51022" y="33172"/>
                  </a:lnTo>
                  <a:lnTo>
                    <a:pt x="49747" y="25011"/>
                  </a:lnTo>
                  <a:lnTo>
                    <a:pt x="48272" y="17318"/>
                  </a:lnTo>
                  <a:lnTo>
                    <a:pt x="48144" y="17030"/>
                  </a:lnTo>
                  <a:close/>
                </a:path>
                <a:path w="54610" h="315594">
                  <a:moveTo>
                    <a:pt x="54220" y="43599"/>
                  </a:moveTo>
                  <a:lnTo>
                    <a:pt x="52565" y="43599"/>
                  </a:lnTo>
                  <a:lnTo>
                    <a:pt x="52857" y="45631"/>
                  </a:lnTo>
                  <a:lnTo>
                    <a:pt x="53136" y="45046"/>
                  </a:lnTo>
                  <a:lnTo>
                    <a:pt x="54292" y="43891"/>
                  </a:lnTo>
                  <a:lnTo>
                    <a:pt x="54220" y="43599"/>
                  </a:lnTo>
                  <a:close/>
                </a:path>
                <a:path w="54610" h="315594">
                  <a:moveTo>
                    <a:pt x="22679" y="3454"/>
                  </a:moveTo>
                  <a:lnTo>
                    <a:pt x="12128" y="3454"/>
                  </a:lnTo>
                  <a:lnTo>
                    <a:pt x="19634" y="6350"/>
                  </a:lnTo>
                  <a:lnTo>
                    <a:pt x="21374" y="11836"/>
                  </a:lnTo>
                  <a:lnTo>
                    <a:pt x="23495" y="17614"/>
                  </a:lnTo>
                  <a:lnTo>
                    <a:pt x="25412" y="23101"/>
                  </a:lnTo>
                  <a:lnTo>
                    <a:pt x="27152" y="21361"/>
                  </a:lnTo>
                  <a:lnTo>
                    <a:pt x="27361" y="20497"/>
                  </a:lnTo>
                  <a:lnTo>
                    <a:pt x="27431" y="17614"/>
                  </a:lnTo>
                  <a:lnTo>
                    <a:pt x="32918" y="17030"/>
                  </a:lnTo>
                  <a:lnTo>
                    <a:pt x="48144" y="17030"/>
                  </a:lnTo>
                  <a:lnTo>
                    <a:pt x="46732" y="13855"/>
                  </a:lnTo>
                  <a:lnTo>
                    <a:pt x="37261" y="13855"/>
                  </a:lnTo>
                  <a:lnTo>
                    <a:pt x="35521" y="13284"/>
                  </a:lnTo>
                  <a:lnTo>
                    <a:pt x="34950" y="12992"/>
                  </a:lnTo>
                  <a:lnTo>
                    <a:pt x="34440" y="10972"/>
                  </a:lnTo>
                  <a:lnTo>
                    <a:pt x="34366" y="9817"/>
                  </a:lnTo>
                  <a:lnTo>
                    <a:pt x="31921" y="8940"/>
                  </a:lnTo>
                  <a:lnTo>
                    <a:pt x="26276" y="8940"/>
                  </a:lnTo>
                  <a:lnTo>
                    <a:pt x="22679" y="3454"/>
                  </a:lnTo>
                  <a:close/>
                </a:path>
                <a:path w="54610" h="315594">
                  <a:moveTo>
                    <a:pt x="40144" y="8077"/>
                  </a:moveTo>
                  <a:lnTo>
                    <a:pt x="39281" y="8369"/>
                  </a:lnTo>
                  <a:lnTo>
                    <a:pt x="38125" y="8940"/>
                  </a:lnTo>
                  <a:lnTo>
                    <a:pt x="37833" y="10388"/>
                  </a:lnTo>
                  <a:lnTo>
                    <a:pt x="37261" y="13855"/>
                  </a:lnTo>
                  <a:lnTo>
                    <a:pt x="46732" y="13855"/>
                  </a:lnTo>
                  <a:lnTo>
                    <a:pt x="45449" y="10972"/>
                  </a:lnTo>
                  <a:lnTo>
                    <a:pt x="41871" y="10972"/>
                  </a:lnTo>
                  <a:lnTo>
                    <a:pt x="41300" y="9817"/>
                  </a:lnTo>
                  <a:lnTo>
                    <a:pt x="40144" y="8077"/>
                  </a:lnTo>
                  <a:close/>
                </a:path>
                <a:path w="54610" h="315594">
                  <a:moveTo>
                    <a:pt x="45059" y="10096"/>
                  </a:moveTo>
                  <a:lnTo>
                    <a:pt x="42748" y="10680"/>
                  </a:lnTo>
                  <a:lnTo>
                    <a:pt x="41871" y="10972"/>
                  </a:lnTo>
                  <a:lnTo>
                    <a:pt x="45449" y="10972"/>
                  </a:lnTo>
                  <a:lnTo>
                    <a:pt x="45059" y="10096"/>
                  </a:lnTo>
                  <a:close/>
                </a:path>
                <a:path w="54610" h="315594">
                  <a:moveTo>
                    <a:pt x="30327" y="8369"/>
                  </a:moveTo>
                  <a:lnTo>
                    <a:pt x="26276" y="8940"/>
                  </a:lnTo>
                  <a:lnTo>
                    <a:pt x="31921" y="8940"/>
                  </a:lnTo>
                  <a:lnTo>
                    <a:pt x="30327" y="8369"/>
                  </a:lnTo>
                  <a:close/>
                </a:path>
              </a:pathLst>
            </a:custGeom>
            <a:solidFill>
              <a:srgbClr val="C4C5C5"/>
            </a:solidFill>
          </p:spPr>
          <p:txBody>
            <a:bodyPr wrap="square" lIns="0" tIns="0" rIns="0" bIns="0" rtlCol="0"/>
            <a:lstStyle/>
            <a:p>
              <a:endParaRPr/>
            </a:p>
          </p:txBody>
        </p:sp>
        <p:sp>
          <p:nvSpPr>
            <p:cNvPr id="2917" name="object 2920">
              <a:extLst>
                <a:ext uri="{FF2B5EF4-FFF2-40B4-BE49-F238E27FC236}">
                  <a16:creationId xmlns:a16="http://schemas.microsoft.com/office/drawing/2014/main" id="{06494A39-1BF1-FB9B-5838-8796F2F0D37A}"/>
                </a:ext>
              </a:extLst>
            </p:cNvPr>
            <p:cNvSpPr/>
            <p:nvPr/>
          </p:nvSpPr>
          <p:spPr>
            <a:xfrm>
              <a:off x="6215707" y="1896656"/>
              <a:ext cx="1270" cy="12065"/>
            </a:xfrm>
            <a:custGeom>
              <a:avLst/>
              <a:gdLst/>
              <a:ahLst/>
              <a:cxnLst/>
              <a:rect l="l" t="t" r="r" b="b"/>
              <a:pathLst>
                <a:path w="1270" h="12064">
                  <a:moveTo>
                    <a:pt x="863" y="0"/>
                  </a:moveTo>
                  <a:lnTo>
                    <a:pt x="0" y="0"/>
                  </a:lnTo>
                  <a:lnTo>
                    <a:pt x="0" y="11556"/>
                  </a:lnTo>
                  <a:lnTo>
                    <a:pt x="863" y="11556"/>
                  </a:lnTo>
                  <a:lnTo>
                    <a:pt x="863" y="0"/>
                  </a:lnTo>
                  <a:close/>
                </a:path>
              </a:pathLst>
            </a:custGeom>
            <a:solidFill>
              <a:srgbClr val="9A9D95"/>
            </a:solidFill>
          </p:spPr>
          <p:txBody>
            <a:bodyPr wrap="square" lIns="0" tIns="0" rIns="0" bIns="0" rtlCol="0"/>
            <a:lstStyle/>
            <a:p>
              <a:endParaRPr/>
            </a:p>
          </p:txBody>
        </p:sp>
        <p:sp>
          <p:nvSpPr>
            <p:cNvPr id="2918" name="object 2921">
              <a:extLst>
                <a:ext uri="{FF2B5EF4-FFF2-40B4-BE49-F238E27FC236}">
                  <a16:creationId xmlns:a16="http://schemas.microsoft.com/office/drawing/2014/main" id="{28A9344D-1B18-C657-3AE7-DCD476D26BDF}"/>
                </a:ext>
              </a:extLst>
            </p:cNvPr>
            <p:cNvSpPr/>
            <p:nvPr/>
          </p:nvSpPr>
          <p:spPr>
            <a:xfrm>
              <a:off x="6225237" y="1756008"/>
              <a:ext cx="40005" cy="152400"/>
            </a:xfrm>
            <a:custGeom>
              <a:avLst/>
              <a:gdLst/>
              <a:ahLst/>
              <a:cxnLst/>
              <a:rect l="l" t="t" r="r" b="b"/>
              <a:pathLst>
                <a:path w="40004" h="152400">
                  <a:moveTo>
                    <a:pt x="7967" y="7226"/>
                  </a:moveTo>
                  <a:lnTo>
                    <a:pt x="5486" y="7226"/>
                  </a:lnTo>
                  <a:lnTo>
                    <a:pt x="9649" y="15247"/>
                  </a:lnTo>
                  <a:lnTo>
                    <a:pt x="12565" y="24407"/>
                  </a:lnTo>
                  <a:lnTo>
                    <a:pt x="15478" y="33784"/>
                  </a:lnTo>
                  <a:lnTo>
                    <a:pt x="19634" y="42456"/>
                  </a:lnTo>
                  <a:lnTo>
                    <a:pt x="23775" y="69959"/>
                  </a:lnTo>
                  <a:lnTo>
                    <a:pt x="27616" y="97656"/>
                  </a:lnTo>
                  <a:lnTo>
                    <a:pt x="31942" y="125191"/>
                  </a:lnTo>
                  <a:lnTo>
                    <a:pt x="37541" y="152209"/>
                  </a:lnTo>
                  <a:lnTo>
                    <a:pt x="39573" y="152209"/>
                  </a:lnTo>
                  <a:lnTo>
                    <a:pt x="37871" y="121840"/>
                  </a:lnTo>
                  <a:lnTo>
                    <a:pt x="35739" y="91444"/>
                  </a:lnTo>
                  <a:lnTo>
                    <a:pt x="33612" y="67297"/>
                  </a:lnTo>
                  <a:lnTo>
                    <a:pt x="29171" y="67297"/>
                  </a:lnTo>
                  <a:lnTo>
                    <a:pt x="27438" y="59546"/>
                  </a:lnTo>
                  <a:lnTo>
                    <a:pt x="22237" y="36677"/>
                  </a:lnTo>
                  <a:lnTo>
                    <a:pt x="20789" y="36106"/>
                  </a:lnTo>
                  <a:lnTo>
                    <a:pt x="19354" y="35814"/>
                  </a:lnTo>
                  <a:lnTo>
                    <a:pt x="18199" y="35521"/>
                  </a:lnTo>
                  <a:lnTo>
                    <a:pt x="12795" y="19884"/>
                  </a:lnTo>
                  <a:lnTo>
                    <a:pt x="9639" y="11152"/>
                  </a:lnTo>
                  <a:lnTo>
                    <a:pt x="7967" y="7226"/>
                  </a:lnTo>
                  <a:close/>
                </a:path>
                <a:path w="40004" h="152400">
                  <a:moveTo>
                    <a:pt x="29743" y="30899"/>
                  </a:moveTo>
                  <a:lnTo>
                    <a:pt x="27423" y="38131"/>
                  </a:lnTo>
                  <a:lnTo>
                    <a:pt x="28700" y="48017"/>
                  </a:lnTo>
                  <a:lnTo>
                    <a:pt x="30355" y="58443"/>
                  </a:lnTo>
                  <a:lnTo>
                    <a:pt x="29171" y="67297"/>
                  </a:lnTo>
                  <a:lnTo>
                    <a:pt x="33612" y="67297"/>
                  </a:lnTo>
                  <a:lnTo>
                    <a:pt x="33067" y="61103"/>
                  </a:lnTo>
                  <a:lnTo>
                    <a:pt x="29743" y="30899"/>
                  </a:lnTo>
                  <a:close/>
                </a:path>
                <a:path w="40004" h="152400">
                  <a:moveTo>
                    <a:pt x="0" y="0"/>
                  </a:moveTo>
                  <a:lnTo>
                    <a:pt x="1155" y="4622"/>
                  </a:lnTo>
                  <a:lnTo>
                    <a:pt x="1727" y="7226"/>
                  </a:lnTo>
                  <a:lnTo>
                    <a:pt x="3759" y="8089"/>
                  </a:lnTo>
                  <a:lnTo>
                    <a:pt x="5486" y="7226"/>
                  </a:lnTo>
                  <a:lnTo>
                    <a:pt x="7967" y="7226"/>
                  </a:lnTo>
                  <a:lnTo>
                    <a:pt x="7512" y="6155"/>
                  </a:lnTo>
                  <a:lnTo>
                    <a:pt x="5194" y="1727"/>
                  </a:lnTo>
                  <a:lnTo>
                    <a:pt x="1727" y="1727"/>
                  </a:lnTo>
                  <a:lnTo>
                    <a:pt x="0" y="0"/>
                  </a:lnTo>
                  <a:close/>
                </a:path>
              </a:pathLst>
            </a:custGeom>
            <a:solidFill>
              <a:srgbClr val="C56853"/>
            </a:solidFill>
          </p:spPr>
          <p:txBody>
            <a:bodyPr wrap="square" lIns="0" tIns="0" rIns="0" bIns="0" rtlCol="0"/>
            <a:lstStyle/>
            <a:p>
              <a:endParaRPr/>
            </a:p>
          </p:txBody>
        </p:sp>
        <p:sp>
          <p:nvSpPr>
            <p:cNvPr id="2919" name="object 2922">
              <a:extLst>
                <a:ext uri="{FF2B5EF4-FFF2-40B4-BE49-F238E27FC236}">
                  <a16:creationId xmlns:a16="http://schemas.microsoft.com/office/drawing/2014/main" id="{D1174C3A-05B6-C457-809D-B91300BC3FB2}"/>
                </a:ext>
              </a:extLst>
            </p:cNvPr>
            <p:cNvSpPr/>
            <p:nvPr/>
          </p:nvSpPr>
          <p:spPr>
            <a:xfrm>
              <a:off x="6151012" y="1903882"/>
              <a:ext cx="1270" cy="3175"/>
            </a:xfrm>
            <a:custGeom>
              <a:avLst/>
              <a:gdLst/>
              <a:ahLst/>
              <a:cxnLst/>
              <a:rect l="l" t="t" r="r" b="b"/>
              <a:pathLst>
                <a:path w="1270" h="3175">
                  <a:moveTo>
                    <a:pt x="571" y="0"/>
                  </a:moveTo>
                  <a:lnTo>
                    <a:pt x="292" y="863"/>
                  </a:lnTo>
                  <a:lnTo>
                    <a:pt x="0" y="2019"/>
                  </a:lnTo>
                  <a:lnTo>
                    <a:pt x="0" y="3175"/>
                  </a:lnTo>
                  <a:lnTo>
                    <a:pt x="1155" y="3175"/>
                  </a:lnTo>
                  <a:lnTo>
                    <a:pt x="571" y="863"/>
                  </a:lnTo>
                  <a:lnTo>
                    <a:pt x="571" y="0"/>
                  </a:lnTo>
                  <a:close/>
                </a:path>
              </a:pathLst>
            </a:custGeom>
            <a:solidFill>
              <a:srgbClr val="B0B3B3"/>
            </a:solidFill>
          </p:spPr>
          <p:txBody>
            <a:bodyPr wrap="square" lIns="0" tIns="0" rIns="0" bIns="0" rtlCol="0"/>
            <a:lstStyle/>
            <a:p>
              <a:endParaRPr/>
            </a:p>
          </p:txBody>
        </p:sp>
        <p:sp>
          <p:nvSpPr>
            <p:cNvPr id="2920" name="object 2923">
              <a:extLst>
                <a:ext uri="{FF2B5EF4-FFF2-40B4-BE49-F238E27FC236}">
                  <a16:creationId xmlns:a16="http://schemas.microsoft.com/office/drawing/2014/main" id="{91D1AFE4-63F3-EC45-9D10-425CF7849C64}"/>
                </a:ext>
              </a:extLst>
            </p:cNvPr>
            <p:cNvSpPr/>
            <p:nvPr/>
          </p:nvSpPr>
          <p:spPr>
            <a:xfrm>
              <a:off x="6216573" y="1903298"/>
              <a:ext cx="1905" cy="3810"/>
            </a:xfrm>
            <a:custGeom>
              <a:avLst/>
              <a:gdLst/>
              <a:ahLst/>
              <a:cxnLst/>
              <a:rect l="l" t="t" r="r" b="b"/>
              <a:pathLst>
                <a:path w="1904" h="3810">
                  <a:moveTo>
                    <a:pt x="863" y="0"/>
                  </a:moveTo>
                  <a:lnTo>
                    <a:pt x="0" y="0"/>
                  </a:lnTo>
                  <a:lnTo>
                    <a:pt x="0" y="3759"/>
                  </a:lnTo>
                  <a:lnTo>
                    <a:pt x="863" y="3759"/>
                  </a:lnTo>
                  <a:lnTo>
                    <a:pt x="863" y="3187"/>
                  </a:lnTo>
                  <a:lnTo>
                    <a:pt x="1155" y="2603"/>
                  </a:lnTo>
                  <a:lnTo>
                    <a:pt x="1447" y="2311"/>
                  </a:lnTo>
                  <a:lnTo>
                    <a:pt x="1447" y="584"/>
                  </a:lnTo>
                  <a:lnTo>
                    <a:pt x="863" y="0"/>
                  </a:lnTo>
                  <a:close/>
                </a:path>
              </a:pathLst>
            </a:custGeom>
            <a:solidFill>
              <a:srgbClr val="C77662"/>
            </a:solidFill>
          </p:spPr>
          <p:txBody>
            <a:bodyPr wrap="square" lIns="0" tIns="0" rIns="0" bIns="0" rtlCol="0"/>
            <a:lstStyle/>
            <a:p>
              <a:endParaRPr/>
            </a:p>
          </p:txBody>
        </p:sp>
        <p:sp>
          <p:nvSpPr>
            <p:cNvPr id="2921" name="object 2924">
              <a:extLst>
                <a:ext uri="{FF2B5EF4-FFF2-40B4-BE49-F238E27FC236}">
                  <a16:creationId xmlns:a16="http://schemas.microsoft.com/office/drawing/2014/main" id="{19D9783F-3709-C0DB-06A3-13F092D592BD}"/>
                </a:ext>
              </a:extLst>
            </p:cNvPr>
            <p:cNvSpPr/>
            <p:nvPr/>
          </p:nvSpPr>
          <p:spPr>
            <a:xfrm>
              <a:off x="6360114" y="1902725"/>
              <a:ext cx="1270" cy="3810"/>
            </a:xfrm>
            <a:custGeom>
              <a:avLst/>
              <a:gdLst/>
              <a:ahLst/>
              <a:cxnLst/>
              <a:rect l="l" t="t" r="r" b="b"/>
              <a:pathLst>
                <a:path w="1270" h="3810">
                  <a:moveTo>
                    <a:pt x="292" y="0"/>
                  </a:moveTo>
                  <a:lnTo>
                    <a:pt x="0" y="1155"/>
                  </a:lnTo>
                  <a:lnTo>
                    <a:pt x="0" y="3467"/>
                  </a:lnTo>
                  <a:lnTo>
                    <a:pt x="876" y="3467"/>
                  </a:lnTo>
                  <a:lnTo>
                    <a:pt x="876" y="1447"/>
                  </a:lnTo>
                  <a:lnTo>
                    <a:pt x="571" y="863"/>
                  </a:lnTo>
                  <a:lnTo>
                    <a:pt x="292" y="292"/>
                  </a:lnTo>
                  <a:lnTo>
                    <a:pt x="292" y="0"/>
                  </a:lnTo>
                  <a:close/>
                </a:path>
              </a:pathLst>
            </a:custGeom>
            <a:solidFill>
              <a:srgbClr val="91736E"/>
            </a:solidFill>
          </p:spPr>
          <p:txBody>
            <a:bodyPr wrap="square" lIns="0" tIns="0" rIns="0" bIns="0" rtlCol="0"/>
            <a:lstStyle/>
            <a:p>
              <a:endParaRPr/>
            </a:p>
          </p:txBody>
        </p:sp>
        <p:sp>
          <p:nvSpPr>
            <p:cNvPr id="2922" name="object 2925">
              <a:extLst>
                <a:ext uri="{FF2B5EF4-FFF2-40B4-BE49-F238E27FC236}">
                  <a16:creationId xmlns:a16="http://schemas.microsoft.com/office/drawing/2014/main" id="{8CF95BC1-DDBE-2D82-670A-DE3D8BAE07D6}"/>
                </a:ext>
              </a:extLst>
            </p:cNvPr>
            <p:cNvSpPr/>
            <p:nvPr/>
          </p:nvSpPr>
          <p:spPr>
            <a:xfrm>
              <a:off x="6250364" y="1902437"/>
              <a:ext cx="2540" cy="3175"/>
            </a:xfrm>
            <a:custGeom>
              <a:avLst/>
              <a:gdLst/>
              <a:ahLst/>
              <a:cxnLst/>
              <a:rect l="l" t="t" r="r" b="b"/>
              <a:pathLst>
                <a:path w="2539" h="3175">
                  <a:moveTo>
                    <a:pt x="571" y="0"/>
                  </a:moveTo>
                  <a:lnTo>
                    <a:pt x="0" y="0"/>
                  </a:lnTo>
                  <a:lnTo>
                    <a:pt x="0" y="2882"/>
                  </a:lnTo>
                  <a:lnTo>
                    <a:pt x="1727" y="2311"/>
                  </a:lnTo>
                  <a:lnTo>
                    <a:pt x="2311" y="571"/>
                  </a:lnTo>
                  <a:lnTo>
                    <a:pt x="571" y="0"/>
                  </a:lnTo>
                  <a:close/>
                </a:path>
              </a:pathLst>
            </a:custGeom>
            <a:solidFill>
              <a:srgbClr val="8B3731"/>
            </a:solidFill>
          </p:spPr>
          <p:txBody>
            <a:bodyPr wrap="square" lIns="0" tIns="0" rIns="0" bIns="0" rtlCol="0"/>
            <a:lstStyle/>
            <a:p>
              <a:endParaRPr/>
            </a:p>
          </p:txBody>
        </p:sp>
        <p:sp>
          <p:nvSpPr>
            <p:cNvPr id="2923" name="object 2926">
              <a:extLst>
                <a:ext uri="{FF2B5EF4-FFF2-40B4-BE49-F238E27FC236}">
                  <a16:creationId xmlns:a16="http://schemas.microsoft.com/office/drawing/2014/main" id="{C7012792-F394-1412-2DDF-563D0DF3FAE7}"/>
                </a:ext>
              </a:extLst>
            </p:cNvPr>
            <p:cNvSpPr/>
            <p:nvPr/>
          </p:nvSpPr>
          <p:spPr>
            <a:xfrm>
              <a:off x="6217446" y="1899550"/>
              <a:ext cx="1270" cy="4445"/>
            </a:xfrm>
            <a:custGeom>
              <a:avLst/>
              <a:gdLst/>
              <a:ahLst/>
              <a:cxnLst/>
              <a:rect l="l" t="t" r="r" b="b"/>
              <a:pathLst>
                <a:path w="1270" h="4444">
                  <a:moveTo>
                    <a:pt x="1143" y="0"/>
                  </a:moveTo>
                  <a:lnTo>
                    <a:pt x="0" y="0"/>
                  </a:lnTo>
                  <a:lnTo>
                    <a:pt x="0" y="3746"/>
                  </a:lnTo>
                  <a:lnTo>
                    <a:pt x="571" y="4330"/>
                  </a:lnTo>
                  <a:lnTo>
                    <a:pt x="571" y="2882"/>
                  </a:lnTo>
                  <a:lnTo>
                    <a:pt x="1143" y="0"/>
                  </a:lnTo>
                  <a:close/>
                </a:path>
              </a:pathLst>
            </a:custGeom>
            <a:solidFill>
              <a:srgbClr val="B7654F"/>
            </a:solidFill>
          </p:spPr>
          <p:txBody>
            <a:bodyPr wrap="square" lIns="0" tIns="0" rIns="0" bIns="0" rtlCol="0"/>
            <a:lstStyle/>
            <a:p>
              <a:endParaRPr/>
            </a:p>
          </p:txBody>
        </p:sp>
        <p:sp>
          <p:nvSpPr>
            <p:cNvPr id="2924" name="object 2927">
              <a:extLst>
                <a:ext uri="{FF2B5EF4-FFF2-40B4-BE49-F238E27FC236}">
                  <a16:creationId xmlns:a16="http://schemas.microsoft.com/office/drawing/2014/main" id="{79C45990-FF1E-552C-43ED-F76925CC8EB3}"/>
                </a:ext>
              </a:extLst>
            </p:cNvPr>
            <p:cNvSpPr/>
            <p:nvPr/>
          </p:nvSpPr>
          <p:spPr>
            <a:xfrm>
              <a:off x="6216573" y="1883947"/>
              <a:ext cx="1270" cy="19685"/>
            </a:xfrm>
            <a:custGeom>
              <a:avLst/>
              <a:gdLst/>
              <a:ahLst/>
              <a:cxnLst/>
              <a:rect l="l" t="t" r="r" b="b"/>
              <a:pathLst>
                <a:path w="1270" h="19685">
                  <a:moveTo>
                    <a:pt x="0" y="0"/>
                  </a:moveTo>
                  <a:lnTo>
                    <a:pt x="0" y="19354"/>
                  </a:lnTo>
                  <a:lnTo>
                    <a:pt x="863" y="19354"/>
                  </a:lnTo>
                  <a:lnTo>
                    <a:pt x="863" y="15595"/>
                  </a:lnTo>
                  <a:lnTo>
                    <a:pt x="0" y="0"/>
                  </a:lnTo>
                  <a:close/>
                </a:path>
              </a:pathLst>
            </a:custGeom>
            <a:solidFill>
              <a:srgbClr val="91736E"/>
            </a:solidFill>
          </p:spPr>
          <p:txBody>
            <a:bodyPr wrap="square" lIns="0" tIns="0" rIns="0" bIns="0" rtlCol="0"/>
            <a:lstStyle/>
            <a:p>
              <a:endParaRPr/>
            </a:p>
          </p:txBody>
        </p:sp>
        <p:sp>
          <p:nvSpPr>
            <p:cNvPr id="2925" name="object 2928">
              <a:extLst>
                <a:ext uri="{FF2B5EF4-FFF2-40B4-BE49-F238E27FC236}">
                  <a16:creationId xmlns:a16="http://schemas.microsoft.com/office/drawing/2014/main" id="{8C1BF2E2-9BE8-FDF3-222C-4E366F3B7A35}"/>
                </a:ext>
              </a:extLst>
            </p:cNvPr>
            <p:cNvSpPr/>
            <p:nvPr/>
          </p:nvSpPr>
          <p:spPr>
            <a:xfrm>
              <a:off x="6212240" y="1746759"/>
              <a:ext cx="41275" cy="156210"/>
            </a:xfrm>
            <a:custGeom>
              <a:avLst/>
              <a:gdLst/>
              <a:ahLst/>
              <a:cxnLst/>
              <a:rect l="l" t="t" r="r" b="b"/>
              <a:pathLst>
                <a:path w="41275" h="156210">
                  <a:moveTo>
                    <a:pt x="4038" y="0"/>
                  </a:moveTo>
                  <a:lnTo>
                    <a:pt x="1155" y="7518"/>
                  </a:lnTo>
                  <a:lnTo>
                    <a:pt x="0" y="11264"/>
                  </a:lnTo>
                  <a:lnTo>
                    <a:pt x="292" y="18783"/>
                  </a:lnTo>
                  <a:lnTo>
                    <a:pt x="2019" y="28600"/>
                  </a:lnTo>
                  <a:lnTo>
                    <a:pt x="2311" y="29464"/>
                  </a:lnTo>
                  <a:lnTo>
                    <a:pt x="2882" y="30327"/>
                  </a:lnTo>
                  <a:lnTo>
                    <a:pt x="3467" y="31483"/>
                  </a:lnTo>
                  <a:lnTo>
                    <a:pt x="4914" y="36398"/>
                  </a:lnTo>
                  <a:lnTo>
                    <a:pt x="5778" y="49974"/>
                  </a:lnTo>
                  <a:lnTo>
                    <a:pt x="10109" y="51701"/>
                  </a:lnTo>
                  <a:lnTo>
                    <a:pt x="10109" y="54597"/>
                  </a:lnTo>
                  <a:lnTo>
                    <a:pt x="7226" y="54597"/>
                  </a:lnTo>
                  <a:lnTo>
                    <a:pt x="7226" y="55460"/>
                  </a:lnTo>
                  <a:lnTo>
                    <a:pt x="10109" y="55460"/>
                  </a:lnTo>
                  <a:lnTo>
                    <a:pt x="10109" y="60363"/>
                  </a:lnTo>
                  <a:lnTo>
                    <a:pt x="12420" y="61518"/>
                  </a:lnTo>
                  <a:lnTo>
                    <a:pt x="13868" y="62103"/>
                  </a:lnTo>
                  <a:lnTo>
                    <a:pt x="19094" y="84231"/>
                  </a:lnTo>
                  <a:lnTo>
                    <a:pt x="21780" y="95362"/>
                  </a:lnTo>
                  <a:lnTo>
                    <a:pt x="24549" y="106578"/>
                  </a:lnTo>
                  <a:lnTo>
                    <a:pt x="26345" y="118066"/>
                  </a:lnTo>
                  <a:lnTo>
                    <a:pt x="28736" y="132208"/>
                  </a:lnTo>
                  <a:lnTo>
                    <a:pt x="32428" y="145810"/>
                  </a:lnTo>
                  <a:lnTo>
                    <a:pt x="38125" y="155676"/>
                  </a:lnTo>
                  <a:lnTo>
                    <a:pt x="40436" y="154520"/>
                  </a:lnTo>
                  <a:lnTo>
                    <a:pt x="40436" y="151053"/>
                  </a:lnTo>
                  <a:lnTo>
                    <a:pt x="41008" y="148742"/>
                  </a:lnTo>
                  <a:lnTo>
                    <a:pt x="40144" y="148450"/>
                  </a:lnTo>
                  <a:lnTo>
                    <a:pt x="38988" y="147878"/>
                  </a:lnTo>
                  <a:lnTo>
                    <a:pt x="35368" y="119351"/>
                  </a:lnTo>
                  <a:lnTo>
                    <a:pt x="28662" y="91232"/>
                  </a:lnTo>
                  <a:lnTo>
                    <a:pt x="21849" y="63277"/>
                  </a:lnTo>
                  <a:lnTo>
                    <a:pt x="17906" y="35242"/>
                  </a:lnTo>
                  <a:lnTo>
                    <a:pt x="17322" y="34086"/>
                  </a:lnTo>
                  <a:lnTo>
                    <a:pt x="16751" y="32346"/>
                  </a:lnTo>
                  <a:lnTo>
                    <a:pt x="16459" y="30911"/>
                  </a:lnTo>
                  <a:lnTo>
                    <a:pt x="15595" y="27444"/>
                  </a:lnTo>
                  <a:lnTo>
                    <a:pt x="15024" y="25704"/>
                  </a:lnTo>
                  <a:lnTo>
                    <a:pt x="14439" y="24269"/>
                  </a:lnTo>
                  <a:lnTo>
                    <a:pt x="14147" y="22821"/>
                  </a:lnTo>
                  <a:lnTo>
                    <a:pt x="13868" y="21666"/>
                  </a:lnTo>
                  <a:lnTo>
                    <a:pt x="10401" y="14439"/>
                  </a:lnTo>
                  <a:lnTo>
                    <a:pt x="4038" y="0"/>
                  </a:lnTo>
                  <a:close/>
                </a:path>
              </a:pathLst>
            </a:custGeom>
            <a:solidFill>
              <a:srgbClr val="8B3731"/>
            </a:solidFill>
          </p:spPr>
          <p:txBody>
            <a:bodyPr wrap="square" lIns="0" tIns="0" rIns="0" bIns="0" rtlCol="0"/>
            <a:lstStyle/>
            <a:p>
              <a:endParaRPr/>
            </a:p>
          </p:txBody>
        </p:sp>
        <p:sp>
          <p:nvSpPr>
            <p:cNvPr id="2926" name="object 2929">
              <a:extLst>
                <a:ext uri="{FF2B5EF4-FFF2-40B4-BE49-F238E27FC236}">
                  <a16:creationId xmlns:a16="http://schemas.microsoft.com/office/drawing/2014/main" id="{1FA4A424-5B88-2930-45A4-FF7459CF20CA}"/>
                </a:ext>
              </a:extLst>
            </p:cNvPr>
            <p:cNvSpPr/>
            <p:nvPr/>
          </p:nvSpPr>
          <p:spPr>
            <a:xfrm>
              <a:off x="6261916" y="1772470"/>
              <a:ext cx="34925" cy="128905"/>
            </a:xfrm>
            <a:custGeom>
              <a:avLst/>
              <a:gdLst/>
              <a:ahLst/>
              <a:cxnLst/>
              <a:rect l="l" t="t" r="r" b="b"/>
              <a:pathLst>
                <a:path w="34925" h="128905">
                  <a:moveTo>
                    <a:pt x="27891" y="123329"/>
                  </a:moveTo>
                  <a:lnTo>
                    <a:pt x="25120" y="123329"/>
                  </a:lnTo>
                  <a:lnTo>
                    <a:pt x="25704" y="126784"/>
                  </a:lnTo>
                  <a:lnTo>
                    <a:pt x="25996" y="128816"/>
                  </a:lnTo>
                  <a:lnTo>
                    <a:pt x="27724" y="128816"/>
                  </a:lnTo>
                  <a:lnTo>
                    <a:pt x="27891" y="123329"/>
                  </a:lnTo>
                  <a:close/>
                </a:path>
                <a:path w="34925" h="128905">
                  <a:moveTo>
                    <a:pt x="18245" y="95313"/>
                  </a:moveTo>
                  <a:lnTo>
                    <a:pt x="16167" y="95313"/>
                  </a:lnTo>
                  <a:lnTo>
                    <a:pt x="16390" y="102028"/>
                  </a:lnTo>
                  <a:lnTo>
                    <a:pt x="16640" y="108743"/>
                  </a:lnTo>
                  <a:lnTo>
                    <a:pt x="16995" y="116395"/>
                  </a:lnTo>
                  <a:lnTo>
                    <a:pt x="17322" y="122173"/>
                  </a:lnTo>
                  <a:lnTo>
                    <a:pt x="21082" y="122453"/>
                  </a:lnTo>
                  <a:lnTo>
                    <a:pt x="23101" y="123609"/>
                  </a:lnTo>
                  <a:lnTo>
                    <a:pt x="25120" y="123329"/>
                  </a:lnTo>
                  <a:lnTo>
                    <a:pt x="27891" y="123329"/>
                  </a:lnTo>
                  <a:lnTo>
                    <a:pt x="28101" y="116395"/>
                  </a:lnTo>
                  <a:lnTo>
                    <a:pt x="21082" y="116395"/>
                  </a:lnTo>
                  <a:lnTo>
                    <a:pt x="21945" y="114376"/>
                  </a:lnTo>
                  <a:lnTo>
                    <a:pt x="19062" y="113499"/>
                  </a:lnTo>
                  <a:lnTo>
                    <a:pt x="18245" y="95313"/>
                  </a:lnTo>
                  <a:close/>
                </a:path>
                <a:path w="34925" h="128905">
                  <a:moveTo>
                    <a:pt x="19926" y="28308"/>
                  </a:moveTo>
                  <a:lnTo>
                    <a:pt x="19062" y="38417"/>
                  </a:lnTo>
                  <a:lnTo>
                    <a:pt x="21945" y="38417"/>
                  </a:lnTo>
                  <a:lnTo>
                    <a:pt x="26276" y="84620"/>
                  </a:lnTo>
                  <a:lnTo>
                    <a:pt x="25449" y="100398"/>
                  </a:lnTo>
                  <a:lnTo>
                    <a:pt x="25091" y="108743"/>
                  </a:lnTo>
                  <a:lnTo>
                    <a:pt x="24841" y="116395"/>
                  </a:lnTo>
                  <a:lnTo>
                    <a:pt x="28101" y="116395"/>
                  </a:lnTo>
                  <a:lnTo>
                    <a:pt x="28949" y="92469"/>
                  </a:lnTo>
                  <a:lnTo>
                    <a:pt x="30035" y="65277"/>
                  </a:lnTo>
                  <a:lnTo>
                    <a:pt x="31532" y="58635"/>
                  </a:lnTo>
                  <a:lnTo>
                    <a:pt x="30035" y="58635"/>
                  </a:lnTo>
                  <a:lnTo>
                    <a:pt x="28956" y="52132"/>
                  </a:lnTo>
                  <a:lnTo>
                    <a:pt x="27507" y="43027"/>
                  </a:lnTo>
                  <a:lnTo>
                    <a:pt x="26810" y="38417"/>
                  </a:lnTo>
                  <a:lnTo>
                    <a:pt x="25996" y="32638"/>
                  </a:lnTo>
                  <a:lnTo>
                    <a:pt x="23685" y="31775"/>
                  </a:lnTo>
                  <a:lnTo>
                    <a:pt x="19926" y="28308"/>
                  </a:lnTo>
                  <a:close/>
                </a:path>
                <a:path w="34925" h="128905">
                  <a:moveTo>
                    <a:pt x="0" y="0"/>
                  </a:moveTo>
                  <a:lnTo>
                    <a:pt x="2227" y="11142"/>
                  </a:lnTo>
                  <a:lnTo>
                    <a:pt x="5775" y="22632"/>
                  </a:lnTo>
                  <a:lnTo>
                    <a:pt x="9506" y="33752"/>
                  </a:lnTo>
                  <a:lnTo>
                    <a:pt x="12712" y="45059"/>
                  </a:lnTo>
                  <a:lnTo>
                    <a:pt x="12802" y="65277"/>
                  </a:lnTo>
                  <a:lnTo>
                    <a:pt x="12928" y="72569"/>
                  </a:lnTo>
                  <a:lnTo>
                    <a:pt x="13441" y="82748"/>
                  </a:lnTo>
                  <a:lnTo>
                    <a:pt x="14439" y="97040"/>
                  </a:lnTo>
                  <a:lnTo>
                    <a:pt x="15303" y="97040"/>
                  </a:lnTo>
                  <a:lnTo>
                    <a:pt x="15303" y="95313"/>
                  </a:lnTo>
                  <a:lnTo>
                    <a:pt x="18245" y="95313"/>
                  </a:lnTo>
                  <a:lnTo>
                    <a:pt x="15595" y="36385"/>
                  </a:lnTo>
                  <a:lnTo>
                    <a:pt x="12827" y="29415"/>
                  </a:lnTo>
                  <a:lnTo>
                    <a:pt x="9366" y="22420"/>
                  </a:lnTo>
                  <a:lnTo>
                    <a:pt x="6419" y="15795"/>
                  </a:lnTo>
                  <a:lnTo>
                    <a:pt x="4622" y="8661"/>
                  </a:lnTo>
                  <a:lnTo>
                    <a:pt x="2882" y="5778"/>
                  </a:lnTo>
                  <a:lnTo>
                    <a:pt x="0" y="0"/>
                  </a:lnTo>
                  <a:close/>
                </a:path>
                <a:path w="34925" h="128905">
                  <a:moveTo>
                    <a:pt x="34658" y="35521"/>
                  </a:moveTo>
                  <a:lnTo>
                    <a:pt x="32638" y="35521"/>
                  </a:lnTo>
                  <a:lnTo>
                    <a:pt x="31474" y="45632"/>
                  </a:lnTo>
                  <a:lnTo>
                    <a:pt x="30035" y="58635"/>
                  </a:lnTo>
                  <a:lnTo>
                    <a:pt x="31532" y="58635"/>
                  </a:lnTo>
                  <a:lnTo>
                    <a:pt x="33327" y="50504"/>
                  </a:lnTo>
                  <a:lnTo>
                    <a:pt x="34468" y="43053"/>
                  </a:lnTo>
                  <a:lnTo>
                    <a:pt x="34658" y="35521"/>
                  </a:lnTo>
                  <a:close/>
                </a:path>
              </a:pathLst>
            </a:custGeom>
            <a:solidFill>
              <a:srgbClr val="C56853"/>
            </a:solidFill>
          </p:spPr>
          <p:txBody>
            <a:bodyPr wrap="square" lIns="0" tIns="0" rIns="0" bIns="0" rtlCol="0"/>
            <a:lstStyle/>
            <a:p>
              <a:endParaRPr/>
            </a:p>
          </p:txBody>
        </p:sp>
        <p:sp>
          <p:nvSpPr>
            <p:cNvPr id="2927" name="object 2930">
              <a:extLst>
                <a:ext uri="{FF2B5EF4-FFF2-40B4-BE49-F238E27FC236}">
                  <a16:creationId xmlns:a16="http://schemas.microsoft.com/office/drawing/2014/main" id="{0EDE4EB9-C8E8-88DE-7B24-D8755953FD16}"/>
                </a:ext>
              </a:extLst>
            </p:cNvPr>
            <p:cNvSpPr/>
            <p:nvPr/>
          </p:nvSpPr>
          <p:spPr>
            <a:xfrm>
              <a:off x="6150726" y="1896955"/>
              <a:ext cx="635" cy="1270"/>
            </a:xfrm>
            <a:custGeom>
              <a:avLst/>
              <a:gdLst/>
              <a:ahLst/>
              <a:cxnLst/>
              <a:rect l="l" t="t" r="r" b="b"/>
              <a:pathLst>
                <a:path w="635" h="1269">
                  <a:moveTo>
                    <a:pt x="292" y="0"/>
                  </a:moveTo>
                  <a:lnTo>
                    <a:pt x="0" y="0"/>
                  </a:lnTo>
                  <a:lnTo>
                    <a:pt x="292" y="1155"/>
                  </a:lnTo>
                  <a:lnTo>
                    <a:pt x="292" y="0"/>
                  </a:lnTo>
                  <a:close/>
                </a:path>
              </a:pathLst>
            </a:custGeom>
            <a:solidFill>
              <a:srgbClr val="818485"/>
            </a:solidFill>
          </p:spPr>
          <p:txBody>
            <a:bodyPr wrap="square" lIns="0" tIns="0" rIns="0" bIns="0" rtlCol="0"/>
            <a:lstStyle/>
            <a:p>
              <a:endParaRPr/>
            </a:p>
          </p:txBody>
        </p:sp>
        <p:sp>
          <p:nvSpPr>
            <p:cNvPr id="2928" name="object 2931">
              <a:extLst>
                <a:ext uri="{FF2B5EF4-FFF2-40B4-BE49-F238E27FC236}">
                  <a16:creationId xmlns:a16="http://schemas.microsoft.com/office/drawing/2014/main" id="{8BE82B38-980F-01F3-7C4A-9C131F7DD0FF}"/>
                </a:ext>
              </a:extLst>
            </p:cNvPr>
            <p:cNvSpPr/>
            <p:nvPr/>
          </p:nvSpPr>
          <p:spPr>
            <a:xfrm>
              <a:off x="6215129" y="1778241"/>
              <a:ext cx="22225" cy="122555"/>
            </a:xfrm>
            <a:custGeom>
              <a:avLst/>
              <a:gdLst/>
              <a:ahLst/>
              <a:cxnLst/>
              <a:rect l="l" t="t" r="r" b="b"/>
              <a:pathLst>
                <a:path w="22225" h="122555">
                  <a:moveTo>
                    <a:pt x="571" y="0"/>
                  </a:moveTo>
                  <a:lnTo>
                    <a:pt x="0" y="584"/>
                  </a:lnTo>
                  <a:lnTo>
                    <a:pt x="0" y="6654"/>
                  </a:lnTo>
                  <a:lnTo>
                    <a:pt x="571" y="9537"/>
                  </a:lnTo>
                  <a:lnTo>
                    <a:pt x="571" y="11264"/>
                  </a:lnTo>
                  <a:lnTo>
                    <a:pt x="863" y="12420"/>
                  </a:lnTo>
                  <a:lnTo>
                    <a:pt x="863" y="18783"/>
                  </a:lnTo>
                  <a:lnTo>
                    <a:pt x="1447" y="21094"/>
                  </a:lnTo>
                  <a:lnTo>
                    <a:pt x="2019" y="22529"/>
                  </a:lnTo>
                  <a:lnTo>
                    <a:pt x="2019" y="31483"/>
                  </a:lnTo>
                  <a:lnTo>
                    <a:pt x="2311" y="33502"/>
                  </a:lnTo>
                  <a:lnTo>
                    <a:pt x="2603" y="34658"/>
                  </a:lnTo>
                  <a:lnTo>
                    <a:pt x="2882" y="36106"/>
                  </a:lnTo>
                  <a:lnTo>
                    <a:pt x="3467" y="37553"/>
                  </a:lnTo>
                  <a:lnTo>
                    <a:pt x="3467" y="39281"/>
                  </a:lnTo>
                  <a:lnTo>
                    <a:pt x="5778" y="47371"/>
                  </a:lnTo>
                  <a:lnTo>
                    <a:pt x="5778" y="53721"/>
                  </a:lnTo>
                  <a:lnTo>
                    <a:pt x="6934" y="56896"/>
                  </a:lnTo>
                  <a:lnTo>
                    <a:pt x="9245" y="56896"/>
                  </a:lnTo>
                  <a:lnTo>
                    <a:pt x="12711" y="66467"/>
                  </a:lnTo>
                  <a:lnTo>
                    <a:pt x="13609" y="77768"/>
                  </a:lnTo>
                  <a:lnTo>
                    <a:pt x="13262" y="89392"/>
                  </a:lnTo>
                  <a:lnTo>
                    <a:pt x="13054" y="97482"/>
                  </a:lnTo>
                  <a:lnTo>
                    <a:pt x="12992" y="101955"/>
                  </a:lnTo>
                  <a:lnTo>
                    <a:pt x="13284" y="103695"/>
                  </a:lnTo>
                  <a:lnTo>
                    <a:pt x="13868" y="107734"/>
                  </a:lnTo>
                  <a:lnTo>
                    <a:pt x="13868" y="108597"/>
                  </a:lnTo>
                  <a:lnTo>
                    <a:pt x="14160" y="110424"/>
                  </a:lnTo>
                  <a:lnTo>
                    <a:pt x="14439" y="112356"/>
                  </a:lnTo>
                  <a:lnTo>
                    <a:pt x="15024" y="114376"/>
                  </a:lnTo>
                  <a:lnTo>
                    <a:pt x="16751" y="122174"/>
                  </a:lnTo>
                  <a:lnTo>
                    <a:pt x="16925" y="114376"/>
                  </a:lnTo>
                  <a:lnTo>
                    <a:pt x="16897" y="97482"/>
                  </a:lnTo>
                  <a:lnTo>
                    <a:pt x="17647" y="84972"/>
                  </a:lnTo>
                  <a:lnTo>
                    <a:pt x="20510" y="74523"/>
                  </a:lnTo>
                  <a:lnTo>
                    <a:pt x="21525" y="74523"/>
                  </a:lnTo>
                  <a:lnTo>
                    <a:pt x="18897" y="63884"/>
                  </a:lnTo>
                  <a:lnTo>
                    <a:pt x="16209" y="52752"/>
                  </a:lnTo>
                  <a:lnTo>
                    <a:pt x="10972" y="30619"/>
                  </a:lnTo>
                  <a:lnTo>
                    <a:pt x="9525" y="30048"/>
                  </a:lnTo>
                  <a:lnTo>
                    <a:pt x="7226" y="28892"/>
                  </a:lnTo>
                  <a:lnTo>
                    <a:pt x="7226" y="23977"/>
                  </a:lnTo>
                  <a:lnTo>
                    <a:pt x="4330" y="23977"/>
                  </a:lnTo>
                  <a:lnTo>
                    <a:pt x="4330" y="23114"/>
                  </a:lnTo>
                  <a:lnTo>
                    <a:pt x="7226" y="23114"/>
                  </a:lnTo>
                  <a:lnTo>
                    <a:pt x="7226" y="20218"/>
                  </a:lnTo>
                  <a:lnTo>
                    <a:pt x="2882" y="18491"/>
                  </a:lnTo>
                  <a:lnTo>
                    <a:pt x="2019" y="4914"/>
                  </a:lnTo>
                  <a:lnTo>
                    <a:pt x="571" y="0"/>
                  </a:lnTo>
                  <a:close/>
                </a:path>
                <a:path w="22225" h="122555">
                  <a:moveTo>
                    <a:pt x="21525" y="74523"/>
                  </a:moveTo>
                  <a:lnTo>
                    <a:pt x="20789" y="74523"/>
                  </a:lnTo>
                  <a:lnTo>
                    <a:pt x="21082" y="74803"/>
                  </a:lnTo>
                  <a:lnTo>
                    <a:pt x="21666" y="75095"/>
                  </a:lnTo>
                  <a:lnTo>
                    <a:pt x="21525" y="74523"/>
                  </a:lnTo>
                  <a:close/>
                </a:path>
              </a:pathLst>
            </a:custGeom>
            <a:solidFill>
              <a:srgbClr val="9C342B"/>
            </a:solidFill>
          </p:spPr>
          <p:txBody>
            <a:bodyPr wrap="square" lIns="0" tIns="0" rIns="0" bIns="0" rtlCol="0"/>
            <a:lstStyle/>
            <a:p>
              <a:endParaRPr/>
            </a:p>
          </p:txBody>
        </p:sp>
        <p:sp>
          <p:nvSpPr>
            <p:cNvPr id="2929" name="object 2932">
              <a:extLst>
                <a:ext uri="{FF2B5EF4-FFF2-40B4-BE49-F238E27FC236}">
                  <a16:creationId xmlns:a16="http://schemas.microsoft.com/office/drawing/2014/main" id="{BE37886E-CDCA-13E6-6933-361F4757BAA2}"/>
                </a:ext>
              </a:extLst>
            </p:cNvPr>
            <p:cNvSpPr/>
            <p:nvPr/>
          </p:nvSpPr>
          <p:spPr>
            <a:xfrm>
              <a:off x="6360111" y="1896663"/>
              <a:ext cx="1270" cy="3175"/>
            </a:xfrm>
            <a:custGeom>
              <a:avLst/>
              <a:gdLst/>
              <a:ahLst/>
              <a:cxnLst/>
              <a:rect l="l" t="t" r="r" b="b"/>
              <a:pathLst>
                <a:path w="1270" h="3175">
                  <a:moveTo>
                    <a:pt x="876" y="0"/>
                  </a:moveTo>
                  <a:lnTo>
                    <a:pt x="0" y="0"/>
                  </a:lnTo>
                  <a:lnTo>
                    <a:pt x="0" y="2019"/>
                  </a:lnTo>
                  <a:lnTo>
                    <a:pt x="292" y="3175"/>
                  </a:lnTo>
                  <a:lnTo>
                    <a:pt x="292" y="2603"/>
                  </a:lnTo>
                  <a:lnTo>
                    <a:pt x="571" y="2019"/>
                  </a:lnTo>
                  <a:lnTo>
                    <a:pt x="876" y="1727"/>
                  </a:lnTo>
                  <a:lnTo>
                    <a:pt x="876" y="0"/>
                  </a:lnTo>
                  <a:close/>
                </a:path>
              </a:pathLst>
            </a:custGeom>
            <a:solidFill>
              <a:srgbClr val="AE9FA0"/>
            </a:solidFill>
          </p:spPr>
          <p:txBody>
            <a:bodyPr wrap="square" lIns="0" tIns="0" rIns="0" bIns="0" rtlCol="0"/>
            <a:lstStyle/>
            <a:p>
              <a:endParaRPr/>
            </a:p>
          </p:txBody>
        </p:sp>
        <p:sp>
          <p:nvSpPr>
            <p:cNvPr id="2930" name="object 2933">
              <a:extLst>
                <a:ext uri="{FF2B5EF4-FFF2-40B4-BE49-F238E27FC236}">
                  <a16:creationId xmlns:a16="http://schemas.microsoft.com/office/drawing/2014/main" id="{47E084D4-593E-DEC8-A21A-B241D9C02E37}"/>
                </a:ext>
              </a:extLst>
            </p:cNvPr>
            <p:cNvSpPr/>
            <p:nvPr/>
          </p:nvSpPr>
          <p:spPr>
            <a:xfrm>
              <a:off x="6215712" y="1839770"/>
              <a:ext cx="3810" cy="60325"/>
            </a:xfrm>
            <a:custGeom>
              <a:avLst/>
              <a:gdLst/>
              <a:ahLst/>
              <a:cxnLst/>
              <a:rect l="l" t="t" r="r" b="b"/>
              <a:pathLst>
                <a:path w="3810" h="60325">
                  <a:moveTo>
                    <a:pt x="3746" y="0"/>
                  </a:moveTo>
                  <a:lnTo>
                    <a:pt x="2882" y="0"/>
                  </a:lnTo>
                  <a:lnTo>
                    <a:pt x="2019" y="3174"/>
                  </a:lnTo>
                  <a:lnTo>
                    <a:pt x="863" y="9524"/>
                  </a:lnTo>
                  <a:lnTo>
                    <a:pt x="863" y="18186"/>
                  </a:lnTo>
                  <a:lnTo>
                    <a:pt x="0" y="21081"/>
                  </a:lnTo>
                  <a:lnTo>
                    <a:pt x="863" y="30314"/>
                  </a:lnTo>
                  <a:lnTo>
                    <a:pt x="863" y="44183"/>
                  </a:lnTo>
                  <a:lnTo>
                    <a:pt x="1727" y="59778"/>
                  </a:lnTo>
                  <a:lnTo>
                    <a:pt x="2882" y="59778"/>
                  </a:lnTo>
                  <a:lnTo>
                    <a:pt x="3746" y="14439"/>
                  </a:lnTo>
                  <a:lnTo>
                    <a:pt x="3746" y="0"/>
                  </a:lnTo>
                  <a:close/>
                </a:path>
              </a:pathLst>
            </a:custGeom>
            <a:solidFill>
              <a:srgbClr val="675352"/>
            </a:solidFill>
          </p:spPr>
          <p:txBody>
            <a:bodyPr wrap="square" lIns="0" tIns="0" rIns="0" bIns="0" rtlCol="0"/>
            <a:lstStyle/>
            <a:p>
              <a:endParaRPr/>
            </a:p>
          </p:txBody>
        </p:sp>
        <p:sp>
          <p:nvSpPr>
            <p:cNvPr id="2931" name="object 2934">
              <a:extLst>
                <a:ext uri="{FF2B5EF4-FFF2-40B4-BE49-F238E27FC236}">
                  <a16:creationId xmlns:a16="http://schemas.microsoft.com/office/drawing/2014/main" id="{B02707A5-77CF-4103-8A4E-C4F2E2AFDEAA}"/>
                </a:ext>
              </a:extLst>
            </p:cNvPr>
            <p:cNvSpPr/>
            <p:nvPr/>
          </p:nvSpPr>
          <p:spPr>
            <a:xfrm>
              <a:off x="6360984" y="1882226"/>
              <a:ext cx="1270" cy="16510"/>
            </a:xfrm>
            <a:custGeom>
              <a:avLst/>
              <a:gdLst/>
              <a:ahLst/>
              <a:cxnLst/>
              <a:rect l="l" t="t" r="r" b="b"/>
              <a:pathLst>
                <a:path w="1270" h="16510">
                  <a:moveTo>
                    <a:pt x="863" y="0"/>
                  </a:moveTo>
                  <a:lnTo>
                    <a:pt x="0" y="0"/>
                  </a:lnTo>
                  <a:lnTo>
                    <a:pt x="0" y="16167"/>
                  </a:lnTo>
                  <a:lnTo>
                    <a:pt x="863" y="16167"/>
                  </a:lnTo>
                  <a:lnTo>
                    <a:pt x="863" y="0"/>
                  </a:lnTo>
                  <a:close/>
                </a:path>
              </a:pathLst>
            </a:custGeom>
            <a:solidFill>
              <a:srgbClr val="CCC5C5"/>
            </a:solidFill>
          </p:spPr>
          <p:txBody>
            <a:bodyPr wrap="square" lIns="0" tIns="0" rIns="0" bIns="0" rtlCol="0"/>
            <a:lstStyle/>
            <a:p>
              <a:endParaRPr/>
            </a:p>
          </p:txBody>
        </p:sp>
        <p:sp>
          <p:nvSpPr>
            <p:cNvPr id="2932" name="object 2935">
              <a:extLst>
                <a:ext uri="{FF2B5EF4-FFF2-40B4-BE49-F238E27FC236}">
                  <a16:creationId xmlns:a16="http://schemas.microsoft.com/office/drawing/2014/main" id="{4ED6B197-9764-693C-CCD3-57AEABC5AE11}"/>
                </a:ext>
              </a:extLst>
            </p:cNvPr>
            <p:cNvSpPr/>
            <p:nvPr/>
          </p:nvSpPr>
          <p:spPr>
            <a:xfrm>
              <a:off x="6150141" y="1893774"/>
              <a:ext cx="1270" cy="3175"/>
            </a:xfrm>
            <a:custGeom>
              <a:avLst/>
              <a:gdLst/>
              <a:ahLst/>
              <a:cxnLst/>
              <a:rect l="l" t="t" r="r" b="b"/>
              <a:pathLst>
                <a:path w="1270" h="3175">
                  <a:moveTo>
                    <a:pt x="876" y="0"/>
                  </a:moveTo>
                  <a:lnTo>
                    <a:pt x="0" y="0"/>
                  </a:lnTo>
                  <a:lnTo>
                    <a:pt x="0" y="863"/>
                  </a:lnTo>
                  <a:lnTo>
                    <a:pt x="584" y="3175"/>
                  </a:lnTo>
                  <a:lnTo>
                    <a:pt x="876" y="3175"/>
                  </a:lnTo>
                  <a:lnTo>
                    <a:pt x="876" y="0"/>
                  </a:lnTo>
                  <a:close/>
                </a:path>
              </a:pathLst>
            </a:custGeom>
            <a:solidFill>
              <a:srgbClr val="999C9D"/>
            </a:solidFill>
          </p:spPr>
          <p:txBody>
            <a:bodyPr wrap="square" lIns="0" tIns="0" rIns="0" bIns="0" rtlCol="0"/>
            <a:lstStyle/>
            <a:p>
              <a:endParaRPr/>
            </a:p>
          </p:txBody>
        </p:sp>
        <p:sp>
          <p:nvSpPr>
            <p:cNvPr id="2933" name="object 2936">
              <a:extLst>
                <a:ext uri="{FF2B5EF4-FFF2-40B4-BE49-F238E27FC236}">
                  <a16:creationId xmlns:a16="http://schemas.microsoft.com/office/drawing/2014/main" id="{B49A1EC3-3E5C-A897-EC88-80A4636DE8A7}"/>
                </a:ext>
              </a:extLst>
            </p:cNvPr>
            <p:cNvSpPr/>
            <p:nvPr/>
          </p:nvSpPr>
          <p:spPr>
            <a:xfrm>
              <a:off x="6215710" y="1888858"/>
              <a:ext cx="1270" cy="8255"/>
            </a:xfrm>
            <a:custGeom>
              <a:avLst/>
              <a:gdLst/>
              <a:ahLst/>
              <a:cxnLst/>
              <a:rect l="l" t="t" r="r" b="b"/>
              <a:pathLst>
                <a:path w="1270" h="8255">
                  <a:moveTo>
                    <a:pt x="863" y="0"/>
                  </a:moveTo>
                  <a:lnTo>
                    <a:pt x="0" y="0"/>
                  </a:lnTo>
                  <a:lnTo>
                    <a:pt x="0" y="7797"/>
                  </a:lnTo>
                  <a:lnTo>
                    <a:pt x="863" y="7797"/>
                  </a:lnTo>
                  <a:lnTo>
                    <a:pt x="863" y="0"/>
                  </a:lnTo>
                  <a:close/>
                </a:path>
              </a:pathLst>
            </a:custGeom>
            <a:solidFill>
              <a:srgbClr val="AE9FA0"/>
            </a:solidFill>
          </p:spPr>
          <p:txBody>
            <a:bodyPr wrap="square" lIns="0" tIns="0" rIns="0" bIns="0" rtlCol="0"/>
            <a:lstStyle/>
            <a:p>
              <a:endParaRPr/>
            </a:p>
          </p:txBody>
        </p:sp>
        <p:sp>
          <p:nvSpPr>
            <p:cNvPr id="2934" name="object 2937">
              <a:extLst>
                <a:ext uri="{FF2B5EF4-FFF2-40B4-BE49-F238E27FC236}">
                  <a16:creationId xmlns:a16="http://schemas.microsoft.com/office/drawing/2014/main" id="{3B016A78-B4EA-7AF4-D34C-89D3606011F8}"/>
                </a:ext>
              </a:extLst>
            </p:cNvPr>
            <p:cNvSpPr/>
            <p:nvPr/>
          </p:nvSpPr>
          <p:spPr>
            <a:xfrm>
              <a:off x="6360109" y="1889734"/>
              <a:ext cx="1270" cy="6985"/>
            </a:xfrm>
            <a:custGeom>
              <a:avLst/>
              <a:gdLst/>
              <a:ahLst/>
              <a:cxnLst/>
              <a:rect l="l" t="t" r="r" b="b"/>
              <a:pathLst>
                <a:path w="1270" h="6985">
                  <a:moveTo>
                    <a:pt x="876" y="0"/>
                  </a:moveTo>
                  <a:lnTo>
                    <a:pt x="0" y="0"/>
                  </a:lnTo>
                  <a:lnTo>
                    <a:pt x="0" y="6934"/>
                  </a:lnTo>
                  <a:lnTo>
                    <a:pt x="876" y="6934"/>
                  </a:lnTo>
                  <a:lnTo>
                    <a:pt x="876" y="0"/>
                  </a:lnTo>
                  <a:close/>
                </a:path>
              </a:pathLst>
            </a:custGeom>
            <a:solidFill>
              <a:srgbClr val="9A9D95"/>
            </a:solidFill>
          </p:spPr>
          <p:txBody>
            <a:bodyPr wrap="square" lIns="0" tIns="0" rIns="0" bIns="0" rtlCol="0"/>
            <a:lstStyle/>
            <a:p>
              <a:endParaRPr/>
            </a:p>
          </p:txBody>
        </p:sp>
        <p:sp>
          <p:nvSpPr>
            <p:cNvPr id="2935" name="object 2938">
              <a:extLst>
                <a:ext uri="{FF2B5EF4-FFF2-40B4-BE49-F238E27FC236}">
                  <a16:creationId xmlns:a16="http://schemas.microsoft.com/office/drawing/2014/main" id="{1C268E4A-493F-1DBF-D7F2-8C2AFA112DB7}"/>
                </a:ext>
              </a:extLst>
            </p:cNvPr>
            <p:cNvSpPr/>
            <p:nvPr/>
          </p:nvSpPr>
          <p:spPr>
            <a:xfrm>
              <a:off x="6150146" y="1889441"/>
              <a:ext cx="1270" cy="4445"/>
            </a:xfrm>
            <a:custGeom>
              <a:avLst/>
              <a:gdLst/>
              <a:ahLst/>
              <a:cxnLst/>
              <a:rect l="l" t="t" r="r" b="b"/>
              <a:pathLst>
                <a:path w="1270" h="4444">
                  <a:moveTo>
                    <a:pt x="571" y="0"/>
                  </a:moveTo>
                  <a:lnTo>
                    <a:pt x="292" y="1447"/>
                  </a:lnTo>
                  <a:lnTo>
                    <a:pt x="0" y="2882"/>
                  </a:lnTo>
                  <a:lnTo>
                    <a:pt x="0" y="4330"/>
                  </a:lnTo>
                  <a:lnTo>
                    <a:pt x="863" y="4330"/>
                  </a:lnTo>
                  <a:lnTo>
                    <a:pt x="571" y="2882"/>
                  </a:lnTo>
                  <a:lnTo>
                    <a:pt x="571" y="0"/>
                  </a:lnTo>
                  <a:close/>
                </a:path>
              </a:pathLst>
            </a:custGeom>
            <a:solidFill>
              <a:srgbClr val="919495"/>
            </a:solidFill>
          </p:spPr>
          <p:txBody>
            <a:bodyPr wrap="square" lIns="0" tIns="0" rIns="0" bIns="0" rtlCol="0"/>
            <a:lstStyle/>
            <a:p>
              <a:endParaRPr/>
            </a:p>
          </p:txBody>
        </p:sp>
        <p:sp>
          <p:nvSpPr>
            <p:cNvPr id="2936" name="object 2939">
              <a:extLst>
                <a:ext uri="{FF2B5EF4-FFF2-40B4-BE49-F238E27FC236}">
                  <a16:creationId xmlns:a16="http://schemas.microsoft.com/office/drawing/2014/main" id="{3CA8A731-2FD4-EB7E-842E-96A138F1EB3D}"/>
                </a:ext>
              </a:extLst>
            </p:cNvPr>
            <p:cNvSpPr/>
            <p:nvPr/>
          </p:nvSpPr>
          <p:spPr>
            <a:xfrm>
              <a:off x="6354624" y="1890884"/>
              <a:ext cx="1905" cy="1905"/>
            </a:xfrm>
            <a:custGeom>
              <a:avLst/>
              <a:gdLst/>
              <a:ahLst/>
              <a:cxnLst/>
              <a:rect l="l" t="t" r="r" b="b"/>
              <a:pathLst>
                <a:path w="1904" h="1905">
                  <a:moveTo>
                    <a:pt x="1447" y="0"/>
                  </a:moveTo>
                  <a:lnTo>
                    <a:pt x="863" y="0"/>
                  </a:lnTo>
                  <a:lnTo>
                    <a:pt x="292" y="292"/>
                  </a:lnTo>
                  <a:lnTo>
                    <a:pt x="0" y="584"/>
                  </a:lnTo>
                  <a:lnTo>
                    <a:pt x="292" y="863"/>
                  </a:lnTo>
                  <a:lnTo>
                    <a:pt x="863" y="1155"/>
                  </a:lnTo>
                  <a:lnTo>
                    <a:pt x="1447" y="1727"/>
                  </a:lnTo>
                  <a:lnTo>
                    <a:pt x="1447" y="0"/>
                  </a:lnTo>
                  <a:close/>
                </a:path>
              </a:pathLst>
            </a:custGeom>
            <a:solidFill>
              <a:srgbClr val="9C342B"/>
            </a:solidFill>
          </p:spPr>
          <p:txBody>
            <a:bodyPr wrap="square" lIns="0" tIns="0" rIns="0" bIns="0" rtlCol="0"/>
            <a:lstStyle/>
            <a:p>
              <a:endParaRPr/>
            </a:p>
          </p:txBody>
        </p:sp>
        <p:sp>
          <p:nvSpPr>
            <p:cNvPr id="2937" name="object 2940">
              <a:extLst>
                <a:ext uri="{FF2B5EF4-FFF2-40B4-BE49-F238E27FC236}">
                  <a16:creationId xmlns:a16="http://schemas.microsoft.com/office/drawing/2014/main" id="{E64B78E6-EF5F-B325-85DA-5DC9906CD668}"/>
                </a:ext>
              </a:extLst>
            </p:cNvPr>
            <p:cNvSpPr/>
            <p:nvPr/>
          </p:nvSpPr>
          <p:spPr>
            <a:xfrm>
              <a:off x="6360114" y="1886845"/>
              <a:ext cx="1270" cy="3175"/>
            </a:xfrm>
            <a:custGeom>
              <a:avLst/>
              <a:gdLst/>
              <a:ahLst/>
              <a:cxnLst/>
              <a:rect l="l" t="t" r="r" b="b"/>
              <a:pathLst>
                <a:path w="1270" h="3175">
                  <a:moveTo>
                    <a:pt x="876" y="0"/>
                  </a:moveTo>
                  <a:lnTo>
                    <a:pt x="0" y="0"/>
                  </a:lnTo>
                  <a:lnTo>
                    <a:pt x="0" y="2882"/>
                  </a:lnTo>
                  <a:lnTo>
                    <a:pt x="876" y="2882"/>
                  </a:lnTo>
                  <a:lnTo>
                    <a:pt x="876" y="0"/>
                  </a:lnTo>
                  <a:close/>
                </a:path>
              </a:pathLst>
            </a:custGeom>
            <a:solidFill>
              <a:srgbClr val="AE9FA0"/>
            </a:solidFill>
          </p:spPr>
          <p:txBody>
            <a:bodyPr wrap="square" lIns="0" tIns="0" rIns="0" bIns="0" rtlCol="0"/>
            <a:lstStyle/>
            <a:p>
              <a:endParaRPr/>
            </a:p>
          </p:txBody>
        </p:sp>
        <p:sp>
          <p:nvSpPr>
            <p:cNvPr id="2938" name="object 2941">
              <a:extLst>
                <a:ext uri="{FF2B5EF4-FFF2-40B4-BE49-F238E27FC236}">
                  <a16:creationId xmlns:a16="http://schemas.microsoft.com/office/drawing/2014/main" id="{54D60D75-1EB7-7098-0E0F-28453BC8929B}"/>
                </a:ext>
              </a:extLst>
            </p:cNvPr>
            <p:cNvSpPr/>
            <p:nvPr/>
          </p:nvSpPr>
          <p:spPr>
            <a:xfrm>
              <a:off x="6215710" y="1883956"/>
              <a:ext cx="1270" cy="5080"/>
            </a:xfrm>
            <a:custGeom>
              <a:avLst/>
              <a:gdLst/>
              <a:ahLst/>
              <a:cxnLst/>
              <a:rect l="l" t="t" r="r" b="b"/>
              <a:pathLst>
                <a:path w="1270" h="5080">
                  <a:moveTo>
                    <a:pt x="863" y="0"/>
                  </a:moveTo>
                  <a:lnTo>
                    <a:pt x="0" y="0"/>
                  </a:lnTo>
                  <a:lnTo>
                    <a:pt x="0" y="4914"/>
                  </a:lnTo>
                  <a:lnTo>
                    <a:pt x="863" y="4914"/>
                  </a:lnTo>
                  <a:lnTo>
                    <a:pt x="863" y="0"/>
                  </a:lnTo>
                  <a:close/>
                </a:path>
              </a:pathLst>
            </a:custGeom>
            <a:solidFill>
              <a:srgbClr val="9A9D95"/>
            </a:solidFill>
          </p:spPr>
          <p:txBody>
            <a:bodyPr wrap="square" lIns="0" tIns="0" rIns="0" bIns="0" rtlCol="0"/>
            <a:lstStyle/>
            <a:p>
              <a:endParaRPr/>
            </a:p>
          </p:txBody>
        </p:sp>
        <p:sp>
          <p:nvSpPr>
            <p:cNvPr id="2939" name="object 2942">
              <a:extLst>
                <a:ext uri="{FF2B5EF4-FFF2-40B4-BE49-F238E27FC236}">
                  <a16:creationId xmlns:a16="http://schemas.microsoft.com/office/drawing/2014/main" id="{4287DA10-4923-4828-05EC-D03D59E314CD}"/>
                </a:ext>
              </a:extLst>
            </p:cNvPr>
            <p:cNvSpPr/>
            <p:nvPr/>
          </p:nvSpPr>
          <p:spPr>
            <a:xfrm>
              <a:off x="6266538" y="1779978"/>
              <a:ext cx="30480" cy="109220"/>
            </a:xfrm>
            <a:custGeom>
              <a:avLst/>
              <a:gdLst/>
              <a:ahLst/>
              <a:cxnLst/>
              <a:rect l="l" t="t" r="r" b="b"/>
              <a:pathLst>
                <a:path w="30479" h="109219">
                  <a:moveTo>
                    <a:pt x="292" y="1155"/>
                  </a:moveTo>
                  <a:lnTo>
                    <a:pt x="0" y="1155"/>
                  </a:lnTo>
                  <a:lnTo>
                    <a:pt x="1796" y="8289"/>
                  </a:lnTo>
                  <a:lnTo>
                    <a:pt x="4838" y="15127"/>
                  </a:lnTo>
                  <a:lnTo>
                    <a:pt x="8204" y="21910"/>
                  </a:lnTo>
                  <a:lnTo>
                    <a:pt x="10972" y="28879"/>
                  </a:lnTo>
                  <a:lnTo>
                    <a:pt x="14439" y="105994"/>
                  </a:lnTo>
                  <a:lnTo>
                    <a:pt x="17322" y="106857"/>
                  </a:lnTo>
                  <a:lnTo>
                    <a:pt x="16459" y="108877"/>
                  </a:lnTo>
                  <a:lnTo>
                    <a:pt x="20218" y="108877"/>
                  </a:lnTo>
                  <a:lnTo>
                    <a:pt x="20485" y="100870"/>
                  </a:lnTo>
                  <a:lnTo>
                    <a:pt x="20832" y="92890"/>
                  </a:lnTo>
                  <a:lnTo>
                    <a:pt x="21234" y="84963"/>
                  </a:lnTo>
                  <a:lnTo>
                    <a:pt x="21666" y="77114"/>
                  </a:lnTo>
                  <a:lnTo>
                    <a:pt x="17322" y="30899"/>
                  </a:lnTo>
                  <a:lnTo>
                    <a:pt x="14439" y="30899"/>
                  </a:lnTo>
                  <a:lnTo>
                    <a:pt x="15303" y="20789"/>
                  </a:lnTo>
                  <a:lnTo>
                    <a:pt x="17322" y="20789"/>
                  </a:lnTo>
                  <a:lnTo>
                    <a:pt x="17322" y="18491"/>
                  </a:lnTo>
                  <a:lnTo>
                    <a:pt x="15595" y="18491"/>
                  </a:lnTo>
                  <a:lnTo>
                    <a:pt x="15024" y="16751"/>
                  </a:lnTo>
                  <a:lnTo>
                    <a:pt x="14731" y="16179"/>
                  </a:lnTo>
                  <a:lnTo>
                    <a:pt x="7797" y="13576"/>
                  </a:lnTo>
                  <a:lnTo>
                    <a:pt x="6642" y="9525"/>
                  </a:lnTo>
                  <a:lnTo>
                    <a:pt x="4914" y="2019"/>
                  </a:lnTo>
                  <a:lnTo>
                    <a:pt x="2882" y="2019"/>
                  </a:lnTo>
                  <a:lnTo>
                    <a:pt x="2882" y="1727"/>
                  </a:lnTo>
                  <a:lnTo>
                    <a:pt x="1155" y="1727"/>
                  </a:lnTo>
                  <a:lnTo>
                    <a:pt x="571" y="1447"/>
                  </a:lnTo>
                  <a:lnTo>
                    <a:pt x="292" y="1155"/>
                  </a:lnTo>
                  <a:close/>
                </a:path>
                <a:path w="30479" h="109219">
                  <a:moveTo>
                    <a:pt x="17322" y="20789"/>
                  </a:moveTo>
                  <a:lnTo>
                    <a:pt x="15303" y="20789"/>
                  </a:lnTo>
                  <a:lnTo>
                    <a:pt x="19062" y="24257"/>
                  </a:lnTo>
                  <a:lnTo>
                    <a:pt x="21374" y="25133"/>
                  </a:lnTo>
                  <a:lnTo>
                    <a:pt x="22291" y="31629"/>
                  </a:lnTo>
                  <a:lnTo>
                    <a:pt x="23290" y="38125"/>
                  </a:lnTo>
                  <a:lnTo>
                    <a:pt x="24344" y="44621"/>
                  </a:lnTo>
                  <a:lnTo>
                    <a:pt x="25425" y="51117"/>
                  </a:lnTo>
                  <a:lnTo>
                    <a:pt x="26276" y="43319"/>
                  </a:lnTo>
                  <a:lnTo>
                    <a:pt x="27031" y="36677"/>
                  </a:lnTo>
                  <a:lnTo>
                    <a:pt x="25425" y="36677"/>
                  </a:lnTo>
                  <a:lnTo>
                    <a:pt x="23967" y="30050"/>
                  </a:lnTo>
                  <a:lnTo>
                    <a:pt x="22240" y="23288"/>
                  </a:lnTo>
                  <a:lnTo>
                    <a:pt x="21687" y="21374"/>
                  </a:lnTo>
                  <a:lnTo>
                    <a:pt x="17322" y="21374"/>
                  </a:lnTo>
                  <a:lnTo>
                    <a:pt x="17322" y="20789"/>
                  </a:lnTo>
                  <a:close/>
                </a:path>
                <a:path w="30479" h="109219">
                  <a:moveTo>
                    <a:pt x="28879" y="14439"/>
                  </a:moveTo>
                  <a:lnTo>
                    <a:pt x="28016" y="14439"/>
                  </a:lnTo>
                  <a:lnTo>
                    <a:pt x="28016" y="22237"/>
                  </a:lnTo>
                  <a:lnTo>
                    <a:pt x="27101" y="27152"/>
                  </a:lnTo>
                  <a:lnTo>
                    <a:pt x="25425" y="36677"/>
                  </a:lnTo>
                  <a:lnTo>
                    <a:pt x="27031" y="36677"/>
                  </a:lnTo>
                  <a:lnTo>
                    <a:pt x="28016" y="28016"/>
                  </a:lnTo>
                  <a:lnTo>
                    <a:pt x="30035" y="28016"/>
                  </a:lnTo>
                  <a:lnTo>
                    <a:pt x="29971" y="26860"/>
                  </a:lnTo>
                  <a:lnTo>
                    <a:pt x="29463" y="24549"/>
                  </a:lnTo>
                  <a:lnTo>
                    <a:pt x="28879" y="19354"/>
                  </a:lnTo>
                  <a:lnTo>
                    <a:pt x="28879" y="14439"/>
                  </a:lnTo>
                  <a:close/>
                </a:path>
                <a:path w="30479" h="109219">
                  <a:moveTo>
                    <a:pt x="18199" y="10109"/>
                  </a:moveTo>
                  <a:lnTo>
                    <a:pt x="18770" y="17614"/>
                  </a:lnTo>
                  <a:lnTo>
                    <a:pt x="19354" y="21374"/>
                  </a:lnTo>
                  <a:lnTo>
                    <a:pt x="21687" y="21374"/>
                  </a:lnTo>
                  <a:lnTo>
                    <a:pt x="20299" y="16578"/>
                  </a:lnTo>
                  <a:lnTo>
                    <a:pt x="18199" y="10109"/>
                  </a:lnTo>
                  <a:close/>
                </a:path>
                <a:path w="30479" h="109219">
                  <a:moveTo>
                    <a:pt x="2882" y="0"/>
                  </a:moveTo>
                  <a:lnTo>
                    <a:pt x="2019" y="0"/>
                  </a:lnTo>
                  <a:lnTo>
                    <a:pt x="1155" y="1727"/>
                  </a:lnTo>
                  <a:lnTo>
                    <a:pt x="2882" y="1727"/>
                  </a:lnTo>
                  <a:lnTo>
                    <a:pt x="2882" y="0"/>
                  </a:lnTo>
                  <a:close/>
                </a:path>
              </a:pathLst>
            </a:custGeom>
            <a:solidFill>
              <a:srgbClr val="C77662"/>
            </a:solidFill>
          </p:spPr>
          <p:txBody>
            <a:bodyPr wrap="square" lIns="0" tIns="0" rIns="0" bIns="0" rtlCol="0"/>
            <a:lstStyle/>
            <a:p>
              <a:endParaRPr/>
            </a:p>
          </p:txBody>
        </p:sp>
        <p:sp>
          <p:nvSpPr>
            <p:cNvPr id="2940" name="object 2943">
              <a:extLst>
                <a:ext uri="{FF2B5EF4-FFF2-40B4-BE49-F238E27FC236}">
                  <a16:creationId xmlns:a16="http://schemas.microsoft.com/office/drawing/2014/main" id="{40AA0E72-C487-10A2-F376-03F646493FFD}"/>
                </a:ext>
              </a:extLst>
            </p:cNvPr>
            <p:cNvSpPr/>
            <p:nvPr/>
          </p:nvSpPr>
          <p:spPr>
            <a:xfrm>
              <a:off x="6358958" y="1882220"/>
              <a:ext cx="1270" cy="6350"/>
            </a:xfrm>
            <a:custGeom>
              <a:avLst/>
              <a:gdLst/>
              <a:ahLst/>
              <a:cxnLst/>
              <a:rect l="l" t="t" r="r" b="b"/>
              <a:pathLst>
                <a:path w="1270" h="6350">
                  <a:moveTo>
                    <a:pt x="1155" y="0"/>
                  </a:moveTo>
                  <a:lnTo>
                    <a:pt x="0" y="0"/>
                  </a:lnTo>
                  <a:lnTo>
                    <a:pt x="292" y="1727"/>
                  </a:lnTo>
                  <a:lnTo>
                    <a:pt x="571" y="3759"/>
                  </a:lnTo>
                  <a:lnTo>
                    <a:pt x="1155" y="5778"/>
                  </a:lnTo>
                  <a:lnTo>
                    <a:pt x="1155" y="0"/>
                  </a:lnTo>
                  <a:close/>
                </a:path>
              </a:pathLst>
            </a:custGeom>
            <a:solidFill>
              <a:srgbClr val="A7473A"/>
            </a:solidFill>
          </p:spPr>
          <p:txBody>
            <a:bodyPr wrap="square" lIns="0" tIns="0" rIns="0" bIns="0" rtlCol="0"/>
            <a:lstStyle/>
            <a:p>
              <a:endParaRPr/>
            </a:p>
          </p:txBody>
        </p:sp>
        <p:sp>
          <p:nvSpPr>
            <p:cNvPr id="2941" name="object 2944">
              <a:extLst>
                <a:ext uri="{FF2B5EF4-FFF2-40B4-BE49-F238E27FC236}">
                  <a16:creationId xmlns:a16="http://schemas.microsoft.com/office/drawing/2014/main" id="{030F7D0C-81D3-1119-EB21-88EEC5E0BCC7}"/>
                </a:ext>
              </a:extLst>
            </p:cNvPr>
            <p:cNvSpPr/>
            <p:nvPr/>
          </p:nvSpPr>
          <p:spPr>
            <a:xfrm>
              <a:off x="6159677" y="1883956"/>
              <a:ext cx="1270" cy="3175"/>
            </a:xfrm>
            <a:custGeom>
              <a:avLst/>
              <a:gdLst/>
              <a:ahLst/>
              <a:cxnLst/>
              <a:rect l="l" t="t" r="r" b="b"/>
              <a:pathLst>
                <a:path w="1270" h="3175">
                  <a:moveTo>
                    <a:pt x="1155" y="0"/>
                  </a:moveTo>
                  <a:lnTo>
                    <a:pt x="0" y="0"/>
                  </a:lnTo>
                  <a:lnTo>
                    <a:pt x="0" y="2882"/>
                  </a:lnTo>
                  <a:lnTo>
                    <a:pt x="1155" y="2882"/>
                  </a:lnTo>
                  <a:lnTo>
                    <a:pt x="1155" y="0"/>
                  </a:lnTo>
                  <a:close/>
                </a:path>
              </a:pathLst>
            </a:custGeom>
            <a:solidFill>
              <a:srgbClr val="81837D"/>
            </a:solidFill>
          </p:spPr>
          <p:txBody>
            <a:bodyPr wrap="square" lIns="0" tIns="0" rIns="0" bIns="0" rtlCol="0"/>
            <a:lstStyle/>
            <a:p>
              <a:endParaRPr/>
            </a:p>
          </p:txBody>
        </p:sp>
        <p:sp>
          <p:nvSpPr>
            <p:cNvPr id="2942" name="object 2945">
              <a:extLst>
                <a:ext uri="{FF2B5EF4-FFF2-40B4-BE49-F238E27FC236}">
                  <a16:creationId xmlns:a16="http://schemas.microsoft.com/office/drawing/2014/main" id="{C9326F4B-7A32-5E68-E046-180144DF21E7}"/>
                </a:ext>
              </a:extLst>
            </p:cNvPr>
            <p:cNvSpPr/>
            <p:nvPr/>
          </p:nvSpPr>
          <p:spPr>
            <a:xfrm>
              <a:off x="6360109" y="1883956"/>
              <a:ext cx="1270" cy="3175"/>
            </a:xfrm>
            <a:custGeom>
              <a:avLst/>
              <a:gdLst/>
              <a:ahLst/>
              <a:cxnLst/>
              <a:rect l="l" t="t" r="r" b="b"/>
              <a:pathLst>
                <a:path w="1270" h="3175">
                  <a:moveTo>
                    <a:pt x="876" y="0"/>
                  </a:moveTo>
                  <a:lnTo>
                    <a:pt x="0" y="0"/>
                  </a:lnTo>
                  <a:lnTo>
                    <a:pt x="0" y="2882"/>
                  </a:lnTo>
                  <a:lnTo>
                    <a:pt x="876" y="2882"/>
                  </a:lnTo>
                  <a:lnTo>
                    <a:pt x="876" y="0"/>
                  </a:lnTo>
                  <a:close/>
                </a:path>
              </a:pathLst>
            </a:custGeom>
            <a:solidFill>
              <a:srgbClr val="E3AA99"/>
            </a:solidFill>
          </p:spPr>
          <p:txBody>
            <a:bodyPr wrap="square" lIns="0" tIns="0" rIns="0" bIns="0" rtlCol="0"/>
            <a:lstStyle/>
            <a:p>
              <a:endParaRPr/>
            </a:p>
          </p:txBody>
        </p:sp>
        <p:sp>
          <p:nvSpPr>
            <p:cNvPr id="2943" name="object 2946">
              <a:extLst>
                <a:ext uri="{FF2B5EF4-FFF2-40B4-BE49-F238E27FC236}">
                  <a16:creationId xmlns:a16="http://schemas.microsoft.com/office/drawing/2014/main" id="{FC30A0FC-9972-F197-B285-D900921DE613}"/>
                </a:ext>
              </a:extLst>
            </p:cNvPr>
            <p:cNvSpPr/>
            <p:nvPr/>
          </p:nvSpPr>
          <p:spPr>
            <a:xfrm>
              <a:off x="6148704" y="1879617"/>
              <a:ext cx="1270" cy="6350"/>
            </a:xfrm>
            <a:custGeom>
              <a:avLst/>
              <a:gdLst/>
              <a:ahLst/>
              <a:cxnLst/>
              <a:rect l="l" t="t" r="r" b="b"/>
              <a:pathLst>
                <a:path w="1270" h="6350">
                  <a:moveTo>
                    <a:pt x="571" y="0"/>
                  </a:moveTo>
                  <a:lnTo>
                    <a:pt x="0" y="0"/>
                  </a:lnTo>
                  <a:lnTo>
                    <a:pt x="0" y="2019"/>
                  </a:lnTo>
                  <a:lnTo>
                    <a:pt x="279" y="3175"/>
                  </a:lnTo>
                  <a:lnTo>
                    <a:pt x="571" y="4330"/>
                  </a:lnTo>
                  <a:lnTo>
                    <a:pt x="571" y="5207"/>
                  </a:lnTo>
                  <a:lnTo>
                    <a:pt x="863" y="5778"/>
                  </a:lnTo>
                  <a:lnTo>
                    <a:pt x="571" y="3759"/>
                  </a:lnTo>
                  <a:lnTo>
                    <a:pt x="571" y="0"/>
                  </a:lnTo>
                  <a:close/>
                </a:path>
              </a:pathLst>
            </a:custGeom>
            <a:solidFill>
              <a:srgbClr val="898C8D"/>
            </a:solidFill>
          </p:spPr>
          <p:txBody>
            <a:bodyPr wrap="square" lIns="0" tIns="0" rIns="0" bIns="0" rtlCol="0"/>
            <a:lstStyle/>
            <a:p>
              <a:endParaRPr/>
            </a:p>
          </p:txBody>
        </p:sp>
        <p:sp>
          <p:nvSpPr>
            <p:cNvPr id="2944" name="object 2947">
              <a:extLst>
                <a:ext uri="{FF2B5EF4-FFF2-40B4-BE49-F238E27FC236}">
                  <a16:creationId xmlns:a16="http://schemas.microsoft.com/office/drawing/2014/main" id="{3D094C46-BA31-E07B-F0D9-24777F7D239F}"/>
                </a:ext>
              </a:extLst>
            </p:cNvPr>
            <p:cNvSpPr/>
            <p:nvPr/>
          </p:nvSpPr>
          <p:spPr>
            <a:xfrm>
              <a:off x="6215707" y="1870085"/>
              <a:ext cx="1270" cy="13970"/>
            </a:xfrm>
            <a:custGeom>
              <a:avLst/>
              <a:gdLst/>
              <a:ahLst/>
              <a:cxnLst/>
              <a:rect l="l" t="t" r="r" b="b"/>
              <a:pathLst>
                <a:path w="1270" h="13969">
                  <a:moveTo>
                    <a:pt x="863" y="0"/>
                  </a:moveTo>
                  <a:lnTo>
                    <a:pt x="0" y="0"/>
                  </a:lnTo>
                  <a:lnTo>
                    <a:pt x="0" y="13868"/>
                  </a:lnTo>
                  <a:lnTo>
                    <a:pt x="863" y="13868"/>
                  </a:lnTo>
                  <a:lnTo>
                    <a:pt x="863" y="0"/>
                  </a:lnTo>
                  <a:close/>
                </a:path>
              </a:pathLst>
            </a:custGeom>
            <a:solidFill>
              <a:srgbClr val="91736E"/>
            </a:solidFill>
          </p:spPr>
          <p:txBody>
            <a:bodyPr wrap="square" lIns="0" tIns="0" rIns="0" bIns="0" rtlCol="0"/>
            <a:lstStyle/>
            <a:p>
              <a:endParaRPr/>
            </a:p>
          </p:txBody>
        </p:sp>
        <p:sp>
          <p:nvSpPr>
            <p:cNvPr id="2945" name="object 2948">
              <a:extLst>
                <a:ext uri="{FF2B5EF4-FFF2-40B4-BE49-F238E27FC236}">
                  <a16:creationId xmlns:a16="http://schemas.microsoft.com/office/drawing/2014/main" id="{BE6450D0-DDD2-FABB-1AE4-DFA91FAC9F7A}"/>
                </a:ext>
              </a:extLst>
            </p:cNvPr>
            <p:cNvSpPr/>
            <p:nvPr/>
          </p:nvSpPr>
          <p:spPr>
            <a:xfrm>
              <a:off x="6360114" y="1880778"/>
              <a:ext cx="1270" cy="3175"/>
            </a:xfrm>
            <a:custGeom>
              <a:avLst/>
              <a:gdLst/>
              <a:ahLst/>
              <a:cxnLst/>
              <a:rect l="l" t="t" r="r" b="b"/>
              <a:pathLst>
                <a:path w="1270" h="3175">
                  <a:moveTo>
                    <a:pt x="292" y="0"/>
                  </a:moveTo>
                  <a:lnTo>
                    <a:pt x="0" y="292"/>
                  </a:lnTo>
                  <a:lnTo>
                    <a:pt x="0" y="3175"/>
                  </a:lnTo>
                  <a:lnTo>
                    <a:pt x="876" y="3175"/>
                  </a:lnTo>
                  <a:lnTo>
                    <a:pt x="876" y="1447"/>
                  </a:lnTo>
                  <a:lnTo>
                    <a:pt x="571" y="863"/>
                  </a:lnTo>
                  <a:lnTo>
                    <a:pt x="292" y="292"/>
                  </a:lnTo>
                  <a:lnTo>
                    <a:pt x="292" y="0"/>
                  </a:lnTo>
                  <a:close/>
                </a:path>
              </a:pathLst>
            </a:custGeom>
            <a:solidFill>
              <a:srgbClr val="B9B3BC"/>
            </a:solidFill>
          </p:spPr>
          <p:txBody>
            <a:bodyPr wrap="square" lIns="0" tIns="0" rIns="0" bIns="0" rtlCol="0"/>
            <a:lstStyle/>
            <a:p>
              <a:endParaRPr/>
            </a:p>
          </p:txBody>
        </p:sp>
        <p:sp>
          <p:nvSpPr>
            <p:cNvPr id="2946" name="object 2949">
              <a:extLst>
                <a:ext uri="{FF2B5EF4-FFF2-40B4-BE49-F238E27FC236}">
                  <a16:creationId xmlns:a16="http://schemas.microsoft.com/office/drawing/2014/main" id="{58F0C333-1BB3-0914-E270-9CF89F61C9EF}"/>
                </a:ext>
              </a:extLst>
            </p:cNvPr>
            <p:cNvSpPr/>
            <p:nvPr/>
          </p:nvSpPr>
          <p:spPr>
            <a:xfrm>
              <a:off x="6358958" y="1878181"/>
              <a:ext cx="1905" cy="4445"/>
            </a:xfrm>
            <a:custGeom>
              <a:avLst/>
              <a:gdLst/>
              <a:ahLst/>
              <a:cxnLst/>
              <a:rect l="l" t="t" r="r" b="b"/>
              <a:pathLst>
                <a:path w="1904" h="4444">
                  <a:moveTo>
                    <a:pt x="1155" y="0"/>
                  </a:moveTo>
                  <a:lnTo>
                    <a:pt x="0" y="0"/>
                  </a:lnTo>
                  <a:lnTo>
                    <a:pt x="0" y="4038"/>
                  </a:lnTo>
                  <a:lnTo>
                    <a:pt x="1155" y="4038"/>
                  </a:lnTo>
                  <a:lnTo>
                    <a:pt x="1155" y="2882"/>
                  </a:lnTo>
                  <a:lnTo>
                    <a:pt x="1447" y="2590"/>
                  </a:lnTo>
                  <a:lnTo>
                    <a:pt x="1447" y="1435"/>
                  </a:lnTo>
                  <a:lnTo>
                    <a:pt x="1155" y="863"/>
                  </a:lnTo>
                  <a:lnTo>
                    <a:pt x="1155" y="0"/>
                  </a:lnTo>
                  <a:close/>
                </a:path>
              </a:pathLst>
            </a:custGeom>
            <a:solidFill>
              <a:srgbClr val="B7654F"/>
            </a:solidFill>
          </p:spPr>
          <p:txBody>
            <a:bodyPr wrap="square" lIns="0" tIns="0" rIns="0" bIns="0" rtlCol="0"/>
            <a:lstStyle/>
            <a:p>
              <a:endParaRPr/>
            </a:p>
          </p:txBody>
        </p:sp>
        <p:sp>
          <p:nvSpPr>
            <p:cNvPr id="2947" name="object 2950">
              <a:extLst>
                <a:ext uri="{FF2B5EF4-FFF2-40B4-BE49-F238E27FC236}">
                  <a16:creationId xmlns:a16="http://schemas.microsoft.com/office/drawing/2014/main" id="{36BF5447-2C77-4818-C391-7E1AFF7A3B4C}"/>
                </a:ext>
              </a:extLst>
            </p:cNvPr>
            <p:cNvSpPr/>
            <p:nvPr/>
          </p:nvSpPr>
          <p:spPr>
            <a:xfrm>
              <a:off x="6148129" y="1876445"/>
              <a:ext cx="1270" cy="3175"/>
            </a:xfrm>
            <a:custGeom>
              <a:avLst/>
              <a:gdLst/>
              <a:ahLst/>
              <a:cxnLst/>
              <a:rect l="l" t="t" r="r" b="b"/>
              <a:pathLst>
                <a:path w="1270" h="3175">
                  <a:moveTo>
                    <a:pt x="1155" y="0"/>
                  </a:moveTo>
                  <a:lnTo>
                    <a:pt x="0" y="0"/>
                  </a:lnTo>
                  <a:lnTo>
                    <a:pt x="0" y="863"/>
                  </a:lnTo>
                  <a:lnTo>
                    <a:pt x="279" y="2019"/>
                  </a:lnTo>
                  <a:lnTo>
                    <a:pt x="571" y="3175"/>
                  </a:lnTo>
                  <a:lnTo>
                    <a:pt x="1155" y="3175"/>
                  </a:lnTo>
                  <a:lnTo>
                    <a:pt x="1155" y="0"/>
                  </a:lnTo>
                  <a:close/>
                </a:path>
              </a:pathLst>
            </a:custGeom>
            <a:solidFill>
              <a:srgbClr val="A1A4A5"/>
            </a:solidFill>
          </p:spPr>
          <p:txBody>
            <a:bodyPr wrap="square" lIns="0" tIns="0" rIns="0" bIns="0" rtlCol="0"/>
            <a:lstStyle/>
            <a:p>
              <a:endParaRPr/>
            </a:p>
          </p:txBody>
        </p:sp>
        <p:sp>
          <p:nvSpPr>
            <p:cNvPr id="2948" name="object 2951">
              <a:extLst>
                <a:ext uri="{FF2B5EF4-FFF2-40B4-BE49-F238E27FC236}">
                  <a16:creationId xmlns:a16="http://schemas.microsoft.com/office/drawing/2014/main" id="{8D4C89FC-7916-CA92-1882-08991BE06659}"/>
                </a:ext>
              </a:extLst>
            </p:cNvPr>
            <p:cNvSpPr/>
            <p:nvPr/>
          </p:nvSpPr>
          <p:spPr>
            <a:xfrm>
              <a:off x="6360111" y="1873549"/>
              <a:ext cx="635" cy="6350"/>
            </a:xfrm>
            <a:custGeom>
              <a:avLst/>
              <a:gdLst/>
              <a:ahLst/>
              <a:cxnLst/>
              <a:rect l="l" t="t" r="r" b="b"/>
              <a:pathLst>
                <a:path w="635" h="6350">
                  <a:moveTo>
                    <a:pt x="0" y="0"/>
                  </a:moveTo>
                  <a:lnTo>
                    <a:pt x="0" y="5499"/>
                  </a:lnTo>
                  <a:lnTo>
                    <a:pt x="292" y="6070"/>
                  </a:lnTo>
                  <a:lnTo>
                    <a:pt x="0" y="4051"/>
                  </a:lnTo>
                  <a:lnTo>
                    <a:pt x="0" y="0"/>
                  </a:lnTo>
                  <a:close/>
                </a:path>
              </a:pathLst>
            </a:custGeom>
            <a:solidFill>
              <a:srgbClr val="CCC5C5"/>
            </a:solidFill>
          </p:spPr>
          <p:txBody>
            <a:bodyPr wrap="square" lIns="0" tIns="0" rIns="0" bIns="0" rtlCol="0"/>
            <a:lstStyle/>
            <a:p>
              <a:endParaRPr/>
            </a:p>
          </p:txBody>
        </p:sp>
        <p:sp>
          <p:nvSpPr>
            <p:cNvPr id="2949" name="object 2952">
              <a:extLst>
                <a:ext uri="{FF2B5EF4-FFF2-40B4-BE49-F238E27FC236}">
                  <a16:creationId xmlns:a16="http://schemas.microsoft.com/office/drawing/2014/main" id="{07432F0C-81B6-56ED-32DF-924A8BD30D34}"/>
                </a:ext>
              </a:extLst>
            </p:cNvPr>
            <p:cNvSpPr/>
            <p:nvPr/>
          </p:nvSpPr>
          <p:spPr>
            <a:xfrm>
              <a:off x="6327190" y="1876437"/>
              <a:ext cx="1270" cy="3175"/>
            </a:xfrm>
            <a:custGeom>
              <a:avLst/>
              <a:gdLst/>
              <a:ahLst/>
              <a:cxnLst/>
              <a:rect l="l" t="t" r="r" b="b"/>
              <a:pathLst>
                <a:path w="1270" h="3175">
                  <a:moveTo>
                    <a:pt x="1155" y="0"/>
                  </a:moveTo>
                  <a:lnTo>
                    <a:pt x="0" y="0"/>
                  </a:lnTo>
                  <a:lnTo>
                    <a:pt x="0" y="2882"/>
                  </a:lnTo>
                  <a:lnTo>
                    <a:pt x="1155" y="2882"/>
                  </a:lnTo>
                  <a:lnTo>
                    <a:pt x="1155" y="0"/>
                  </a:lnTo>
                  <a:close/>
                </a:path>
              </a:pathLst>
            </a:custGeom>
            <a:solidFill>
              <a:srgbClr val="8B3731"/>
            </a:solidFill>
          </p:spPr>
          <p:txBody>
            <a:bodyPr wrap="square" lIns="0" tIns="0" rIns="0" bIns="0" rtlCol="0"/>
            <a:lstStyle/>
            <a:p>
              <a:endParaRPr/>
            </a:p>
          </p:txBody>
        </p:sp>
        <p:sp>
          <p:nvSpPr>
            <p:cNvPr id="2950" name="object 2953">
              <a:extLst>
                <a:ext uri="{FF2B5EF4-FFF2-40B4-BE49-F238E27FC236}">
                  <a16:creationId xmlns:a16="http://schemas.microsoft.com/office/drawing/2014/main" id="{6C3B0199-6A09-ACDB-80B2-251196DF8A35}"/>
                </a:ext>
              </a:extLst>
            </p:cNvPr>
            <p:cNvSpPr/>
            <p:nvPr/>
          </p:nvSpPr>
          <p:spPr>
            <a:xfrm>
              <a:off x="6218598" y="1817523"/>
              <a:ext cx="10160" cy="60960"/>
            </a:xfrm>
            <a:custGeom>
              <a:avLst/>
              <a:gdLst/>
              <a:ahLst/>
              <a:cxnLst/>
              <a:rect l="l" t="t" r="r" b="b"/>
              <a:pathLst>
                <a:path w="10160" h="60960">
                  <a:moveTo>
                    <a:pt x="0" y="0"/>
                  </a:moveTo>
                  <a:lnTo>
                    <a:pt x="0" y="3467"/>
                  </a:lnTo>
                  <a:lnTo>
                    <a:pt x="863" y="3467"/>
                  </a:lnTo>
                  <a:lnTo>
                    <a:pt x="863" y="8661"/>
                  </a:lnTo>
                  <a:lnTo>
                    <a:pt x="0" y="8661"/>
                  </a:lnTo>
                  <a:lnTo>
                    <a:pt x="0" y="10680"/>
                  </a:lnTo>
                  <a:lnTo>
                    <a:pt x="863" y="22237"/>
                  </a:lnTo>
                  <a:lnTo>
                    <a:pt x="863" y="35814"/>
                  </a:lnTo>
                  <a:lnTo>
                    <a:pt x="2590" y="26289"/>
                  </a:lnTo>
                  <a:lnTo>
                    <a:pt x="4902" y="26289"/>
                  </a:lnTo>
                  <a:lnTo>
                    <a:pt x="6117" y="38034"/>
                  </a:lnTo>
                  <a:lnTo>
                    <a:pt x="7004" y="45529"/>
                  </a:lnTo>
                  <a:lnTo>
                    <a:pt x="7995" y="51995"/>
                  </a:lnTo>
                  <a:lnTo>
                    <a:pt x="9524" y="60655"/>
                  </a:lnTo>
                  <a:lnTo>
                    <a:pt x="10137" y="38482"/>
                  </a:lnTo>
                  <a:lnTo>
                    <a:pt x="9242" y="27181"/>
                  </a:lnTo>
                  <a:lnTo>
                    <a:pt x="5778" y="17614"/>
                  </a:lnTo>
                  <a:lnTo>
                    <a:pt x="3467" y="17614"/>
                  </a:lnTo>
                  <a:lnTo>
                    <a:pt x="2311" y="14439"/>
                  </a:lnTo>
                  <a:lnTo>
                    <a:pt x="2311" y="8089"/>
                  </a:lnTo>
                  <a:lnTo>
                    <a:pt x="0" y="0"/>
                  </a:lnTo>
                  <a:close/>
                </a:path>
              </a:pathLst>
            </a:custGeom>
            <a:solidFill>
              <a:srgbClr val="8C2F26"/>
            </a:solidFill>
          </p:spPr>
          <p:txBody>
            <a:bodyPr wrap="square" lIns="0" tIns="0" rIns="0" bIns="0" rtlCol="0"/>
            <a:lstStyle/>
            <a:p>
              <a:endParaRPr/>
            </a:p>
          </p:txBody>
        </p:sp>
        <p:sp>
          <p:nvSpPr>
            <p:cNvPr id="2951" name="object 2954">
              <a:extLst>
                <a:ext uri="{FF2B5EF4-FFF2-40B4-BE49-F238E27FC236}">
                  <a16:creationId xmlns:a16="http://schemas.microsoft.com/office/drawing/2014/main" id="{E64A3917-DCDE-60B6-5067-ABCF3762A970}"/>
                </a:ext>
              </a:extLst>
            </p:cNvPr>
            <p:cNvSpPr/>
            <p:nvPr/>
          </p:nvSpPr>
          <p:spPr>
            <a:xfrm>
              <a:off x="6358953" y="1873847"/>
              <a:ext cx="1270" cy="4445"/>
            </a:xfrm>
            <a:custGeom>
              <a:avLst/>
              <a:gdLst/>
              <a:ahLst/>
              <a:cxnLst/>
              <a:rect l="l" t="t" r="r" b="b"/>
              <a:pathLst>
                <a:path w="1270" h="4444">
                  <a:moveTo>
                    <a:pt x="1155" y="0"/>
                  </a:moveTo>
                  <a:lnTo>
                    <a:pt x="0" y="0"/>
                  </a:lnTo>
                  <a:lnTo>
                    <a:pt x="0" y="4330"/>
                  </a:lnTo>
                  <a:lnTo>
                    <a:pt x="1155" y="4330"/>
                  </a:lnTo>
                  <a:lnTo>
                    <a:pt x="1155" y="0"/>
                  </a:lnTo>
                  <a:close/>
                </a:path>
              </a:pathLst>
            </a:custGeom>
            <a:solidFill>
              <a:srgbClr val="C77662"/>
            </a:solidFill>
          </p:spPr>
          <p:txBody>
            <a:bodyPr wrap="square" lIns="0" tIns="0" rIns="0" bIns="0" rtlCol="0"/>
            <a:lstStyle/>
            <a:p>
              <a:endParaRPr/>
            </a:p>
          </p:txBody>
        </p:sp>
        <p:sp>
          <p:nvSpPr>
            <p:cNvPr id="2952" name="object 2955">
              <a:extLst>
                <a:ext uri="{FF2B5EF4-FFF2-40B4-BE49-F238E27FC236}">
                  <a16:creationId xmlns:a16="http://schemas.microsoft.com/office/drawing/2014/main" id="{F311E09E-F0BC-0FE9-20B3-2EA5A128EDF2}"/>
                </a:ext>
              </a:extLst>
            </p:cNvPr>
            <p:cNvSpPr/>
            <p:nvPr/>
          </p:nvSpPr>
          <p:spPr>
            <a:xfrm>
              <a:off x="6214554" y="1873554"/>
              <a:ext cx="1270" cy="3810"/>
            </a:xfrm>
            <a:custGeom>
              <a:avLst/>
              <a:gdLst/>
              <a:ahLst/>
              <a:cxnLst/>
              <a:rect l="l" t="t" r="r" b="b"/>
              <a:pathLst>
                <a:path w="1270" h="3810">
                  <a:moveTo>
                    <a:pt x="1155" y="0"/>
                  </a:moveTo>
                  <a:lnTo>
                    <a:pt x="0" y="0"/>
                  </a:lnTo>
                  <a:lnTo>
                    <a:pt x="0" y="3759"/>
                  </a:lnTo>
                  <a:lnTo>
                    <a:pt x="1155" y="3759"/>
                  </a:lnTo>
                  <a:lnTo>
                    <a:pt x="1155" y="0"/>
                  </a:lnTo>
                  <a:close/>
                </a:path>
              </a:pathLst>
            </a:custGeom>
            <a:solidFill>
              <a:srgbClr val="AE9FA0"/>
            </a:solidFill>
          </p:spPr>
          <p:txBody>
            <a:bodyPr wrap="square" lIns="0" tIns="0" rIns="0" bIns="0" rtlCol="0"/>
            <a:lstStyle/>
            <a:p>
              <a:endParaRPr/>
            </a:p>
          </p:txBody>
        </p:sp>
        <p:sp>
          <p:nvSpPr>
            <p:cNvPr id="2953" name="object 2956">
              <a:extLst>
                <a:ext uri="{FF2B5EF4-FFF2-40B4-BE49-F238E27FC236}">
                  <a16:creationId xmlns:a16="http://schemas.microsoft.com/office/drawing/2014/main" id="{C4D25ED7-E08E-4F30-C75A-CBA8A8975ECB}"/>
                </a:ext>
              </a:extLst>
            </p:cNvPr>
            <p:cNvSpPr/>
            <p:nvPr/>
          </p:nvSpPr>
          <p:spPr>
            <a:xfrm>
              <a:off x="6148125" y="1872977"/>
              <a:ext cx="1270" cy="3810"/>
            </a:xfrm>
            <a:custGeom>
              <a:avLst/>
              <a:gdLst/>
              <a:ahLst/>
              <a:cxnLst/>
              <a:rect l="l" t="t" r="r" b="b"/>
              <a:pathLst>
                <a:path w="1270" h="3810">
                  <a:moveTo>
                    <a:pt x="571" y="0"/>
                  </a:moveTo>
                  <a:lnTo>
                    <a:pt x="292" y="584"/>
                  </a:lnTo>
                  <a:lnTo>
                    <a:pt x="0" y="1447"/>
                  </a:lnTo>
                  <a:lnTo>
                    <a:pt x="0" y="3467"/>
                  </a:lnTo>
                  <a:lnTo>
                    <a:pt x="1155" y="3467"/>
                  </a:lnTo>
                  <a:lnTo>
                    <a:pt x="571" y="1155"/>
                  </a:lnTo>
                  <a:lnTo>
                    <a:pt x="571" y="0"/>
                  </a:lnTo>
                  <a:close/>
                </a:path>
              </a:pathLst>
            </a:custGeom>
            <a:solidFill>
              <a:srgbClr val="919495"/>
            </a:solidFill>
          </p:spPr>
          <p:txBody>
            <a:bodyPr wrap="square" lIns="0" tIns="0" rIns="0" bIns="0" rtlCol="0"/>
            <a:lstStyle/>
            <a:p>
              <a:endParaRPr/>
            </a:p>
          </p:txBody>
        </p:sp>
        <p:sp>
          <p:nvSpPr>
            <p:cNvPr id="2954" name="object 2957">
              <a:extLst>
                <a:ext uri="{FF2B5EF4-FFF2-40B4-BE49-F238E27FC236}">
                  <a16:creationId xmlns:a16="http://schemas.microsoft.com/office/drawing/2014/main" id="{F00DD3BD-778C-C07C-885B-47AAABEADFEC}"/>
                </a:ext>
              </a:extLst>
            </p:cNvPr>
            <p:cNvSpPr/>
            <p:nvPr/>
          </p:nvSpPr>
          <p:spPr>
            <a:xfrm>
              <a:off x="6147836" y="1872110"/>
              <a:ext cx="1270" cy="3175"/>
            </a:xfrm>
            <a:custGeom>
              <a:avLst/>
              <a:gdLst/>
              <a:ahLst/>
              <a:cxnLst/>
              <a:rect l="l" t="t" r="r" b="b"/>
              <a:pathLst>
                <a:path w="1270" h="3175">
                  <a:moveTo>
                    <a:pt x="0" y="0"/>
                  </a:moveTo>
                  <a:lnTo>
                    <a:pt x="0" y="2019"/>
                  </a:lnTo>
                  <a:lnTo>
                    <a:pt x="292" y="3175"/>
                  </a:lnTo>
                  <a:lnTo>
                    <a:pt x="292" y="2311"/>
                  </a:lnTo>
                  <a:lnTo>
                    <a:pt x="571" y="1447"/>
                  </a:lnTo>
                  <a:lnTo>
                    <a:pt x="863" y="863"/>
                  </a:lnTo>
                  <a:lnTo>
                    <a:pt x="0" y="0"/>
                  </a:lnTo>
                  <a:close/>
                </a:path>
              </a:pathLst>
            </a:custGeom>
            <a:solidFill>
              <a:srgbClr val="C4C5C5"/>
            </a:solidFill>
          </p:spPr>
          <p:txBody>
            <a:bodyPr wrap="square" lIns="0" tIns="0" rIns="0" bIns="0" rtlCol="0"/>
            <a:lstStyle/>
            <a:p>
              <a:endParaRPr/>
            </a:p>
          </p:txBody>
        </p:sp>
        <p:sp>
          <p:nvSpPr>
            <p:cNvPr id="2955" name="object 2958">
              <a:extLst>
                <a:ext uri="{FF2B5EF4-FFF2-40B4-BE49-F238E27FC236}">
                  <a16:creationId xmlns:a16="http://schemas.microsoft.com/office/drawing/2014/main" id="{7FC813D9-A86C-9D6B-1F2F-D33910CF35DC}"/>
                </a:ext>
              </a:extLst>
            </p:cNvPr>
            <p:cNvSpPr/>
            <p:nvPr/>
          </p:nvSpPr>
          <p:spPr>
            <a:xfrm>
              <a:off x="6358958" y="1870669"/>
              <a:ext cx="1270" cy="3175"/>
            </a:xfrm>
            <a:custGeom>
              <a:avLst/>
              <a:gdLst/>
              <a:ahLst/>
              <a:cxnLst/>
              <a:rect l="l" t="t" r="r" b="b"/>
              <a:pathLst>
                <a:path w="1270" h="3175">
                  <a:moveTo>
                    <a:pt x="1155" y="0"/>
                  </a:moveTo>
                  <a:lnTo>
                    <a:pt x="0" y="0"/>
                  </a:lnTo>
                  <a:lnTo>
                    <a:pt x="0" y="3175"/>
                  </a:lnTo>
                  <a:lnTo>
                    <a:pt x="1155" y="3175"/>
                  </a:lnTo>
                  <a:lnTo>
                    <a:pt x="1155" y="0"/>
                  </a:lnTo>
                  <a:close/>
                </a:path>
              </a:pathLst>
            </a:custGeom>
            <a:solidFill>
              <a:srgbClr val="CB8F83"/>
            </a:solidFill>
          </p:spPr>
          <p:txBody>
            <a:bodyPr wrap="square" lIns="0" tIns="0" rIns="0" bIns="0" rtlCol="0"/>
            <a:lstStyle/>
            <a:p>
              <a:endParaRPr/>
            </a:p>
          </p:txBody>
        </p:sp>
        <p:sp>
          <p:nvSpPr>
            <p:cNvPr id="2956" name="object 2959">
              <a:extLst>
                <a:ext uri="{FF2B5EF4-FFF2-40B4-BE49-F238E27FC236}">
                  <a16:creationId xmlns:a16="http://schemas.microsoft.com/office/drawing/2014/main" id="{A33DC479-2CB1-966C-840A-D816D0F66018}"/>
                </a:ext>
              </a:extLst>
            </p:cNvPr>
            <p:cNvSpPr/>
            <p:nvPr/>
          </p:nvSpPr>
          <p:spPr>
            <a:xfrm>
              <a:off x="6214550" y="1869516"/>
              <a:ext cx="1270" cy="4445"/>
            </a:xfrm>
            <a:custGeom>
              <a:avLst/>
              <a:gdLst/>
              <a:ahLst/>
              <a:cxnLst/>
              <a:rect l="l" t="t" r="r" b="b"/>
              <a:pathLst>
                <a:path w="1270" h="4444">
                  <a:moveTo>
                    <a:pt x="292" y="0"/>
                  </a:moveTo>
                  <a:lnTo>
                    <a:pt x="0" y="0"/>
                  </a:lnTo>
                  <a:lnTo>
                    <a:pt x="0" y="4038"/>
                  </a:lnTo>
                  <a:lnTo>
                    <a:pt x="1155" y="4038"/>
                  </a:lnTo>
                  <a:lnTo>
                    <a:pt x="1155" y="571"/>
                  </a:lnTo>
                  <a:lnTo>
                    <a:pt x="571" y="279"/>
                  </a:lnTo>
                  <a:lnTo>
                    <a:pt x="292" y="0"/>
                  </a:lnTo>
                  <a:close/>
                </a:path>
              </a:pathLst>
            </a:custGeom>
            <a:solidFill>
              <a:srgbClr val="9A9D95"/>
            </a:solidFill>
          </p:spPr>
          <p:txBody>
            <a:bodyPr wrap="square" lIns="0" tIns="0" rIns="0" bIns="0" rtlCol="0"/>
            <a:lstStyle/>
            <a:p>
              <a:endParaRPr/>
            </a:p>
          </p:txBody>
        </p:sp>
        <p:sp>
          <p:nvSpPr>
            <p:cNvPr id="2957" name="object 2960">
              <a:extLst>
                <a:ext uri="{FF2B5EF4-FFF2-40B4-BE49-F238E27FC236}">
                  <a16:creationId xmlns:a16="http://schemas.microsoft.com/office/drawing/2014/main" id="{F60C1FFE-CD0F-1489-8B95-6A2363979737}"/>
                </a:ext>
              </a:extLst>
            </p:cNvPr>
            <p:cNvSpPr/>
            <p:nvPr/>
          </p:nvSpPr>
          <p:spPr>
            <a:xfrm>
              <a:off x="6400841" y="1860844"/>
              <a:ext cx="1905" cy="12065"/>
            </a:xfrm>
            <a:custGeom>
              <a:avLst/>
              <a:gdLst/>
              <a:ahLst/>
              <a:cxnLst/>
              <a:rect l="l" t="t" r="r" b="b"/>
              <a:pathLst>
                <a:path w="1904" h="12064">
                  <a:moveTo>
                    <a:pt x="1447" y="0"/>
                  </a:moveTo>
                  <a:lnTo>
                    <a:pt x="571" y="0"/>
                  </a:lnTo>
                  <a:lnTo>
                    <a:pt x="571" y="5778"/>
                  </a:lnTo>
                  <a:lnTo>
                    <a:pt x="0" y="8089"/>
                  </a:lnTo>
                  <a:lnTo>
                    <a:pt x="0" y="9829"/>
                  </a:lnTo>
                  <a:lnTo>
                    <a:pt x="571" y="11556"/>
                  </a:lnTo>
                  <a:lnTo>
                    <a:pt x="1447" y="11556"/>
                  </a:lnTo>
                  <a:lnTo>
                    <a:pt x="1447" y="0"/>
                  </a:lnTo>
                  <a:close/>
                </a:path>
              </a:pathLst>
            </a:custGeom>
            <a:solidFill>
              <a:srgbClr val="CDCFCE"/>
            </a:solidFill>
          </p:spPr>
          <p:txBody>
            <a:bodyPr wrap="square" lIns="0" tIns="0" rIns="0" bIns="0" rtlCol="0"/>
            <a:lstStyle/>
            <a:p>
              <a:endParaRPr/>
            </a:p>
          </p:txBody>
        </p:sp>
        <p:sp>
          <p:nvSpPr>
            <p:cNvPr id="2958" name="object 2961">
              <a:extLst>
                <a:ext uri="{FF2B5EF4-FFF2-40B4-BE49-F238E27FC236}">
                  <a16:creationId xmlns:a16="http://schemas.microsoft.com/office/drawing/2014/main" id="{967B8B87-FE48-BFBD-04A2-2AF83286CFAD}"/>
                </a:ext>
              </a:extLst>
            </p:cNvPr>
            <p:cNvSpPr/>
            <p:nvPr/>
          </p:nvSpPr>
          <p:spPr>
            <a:xfrm>
              <a:off x="6478527" y="1868068"/>
              <a:ext cx="1905" cy="3810"/>
            </a:xfrm>
            <a:custGeom>
              <a:avLst/>
              <a:gdLst/>
              <a:ahLst/>
              <a:cxnLst/>
              <a:rect l="l" t="t" r="r" b="b"/>
              <a:pathLst>
                <a:path w="1904" h="3810">
                  <a:moveTo>
                    <a:pt x="292" y="0"/>
                  </a:moveTo>
                  <a:lnTo>
                    <a:pt x="0" y="1155"/>
                  </a:lnTo>
                  <a:lnTo>
                    <a:pt x="0" y="3467"/>
                  </a:lnTo>
                  <a:lnTo>
                    <a:pt x="1447" y="3467"/>
                  </a:lnTo>
                  <a:lnTo>
                    <a:pt x="1447" y="1155"/>
                  </a:lnTo>
                  <a:lnTo>
                    <a:pt x="292" y="0"/>
                  </a:lnTo>
                  <a:close/>
                </a:path>
              </a:pathLst>
            </a:custGeom>
            <a:solidFill>
              <a:srgbClr val="707476"/>
            </a:solidFill>
          </p:spPr>
          <p:txBody>
            <a:bodyPr wrap="square" lIns="0" tIns="0" rIns="0" bIns="0" rtlCol="0"/>
            <a:lstStyle/>
            <a:p>
              <a:endParaRPr/>
            </a:p>
          </p:txBody>
        </p:sp>
        <p:sp>
          <p:nvSpPr>
            <p:cNvPr id="2959" name="object 2962">
              <a:extLst>
                <a:ext uri="{FF2B5EF4-FFF2-40B4-BE49-F238E27FC236}">
                  <a16:creationId xmlns:a16="http://schemas.microsoft.com/office/drawing/2014/main" id="{2E50F34C-AEA0-DB4C-3A70-A2DCDB93064B}"/>
                </a:ext>
              </a:extLst>
            </p:cNvPr>
            <p:cNvSpPr/>
            <p:nvPr/>
          </p:nvSpPr>
          <p:spPr>
            <a:xfrm>
              <a:off x="6358958" y="1865180"/>
              <a:ext cx="1270" cy="5715"/>
            </a:xfrm>
            <a:custGeom>
              <a:avLst/>
              <a:gdLst/>
              <a:ahLst/>
              <a:cxnLst/>
              <a:rect l="l" t="t" r="r" b="b"/>
              <a:pathLst>
                <a:path w="1270" h="5714">
                  <a:moveTo>
                    <a:pt x="571" y="0"/>
                  </a:moveTo>
                  <a:lnTo>
                    <a:pt x="292" y="1155"/>
                  </a:lnTo>
                  <a:lnTo>
                    <a:pt x="0" y="2311"/>
                  </a:lnTo>
                  <a:lnTo>
                    <a:pt x="0" y="5486"/>
                  </a:lnTo>
                  <a:lnTo>
                    <a:pt x="1155" y="5486"/>
                  </a:lnTo>
                  <a:lnTo>
                    <a:pt x="863" y="3467"/>
                  </a:lnTo>
                  <a:lnTo>
                    <a:pt x="571" y="1727"/>
                  </a:lnTo>
                  <a:lnTo>
                    <a:pt x="571" y="0"/>
                  </a:lnTo>
                  <a:close/>
                </a:path>
              </a:pathLst>
            </a:custGeom>
            <a:solidFill>
              <a:srgbClr val="E3AA99"/>
            </a:solidFill>
          </p:spPr>
          <p:txBody>
            <a:bodyPr wrap="square" lIns="0" tIns="0" rIns="0" bIns="0" rtlCol="0"/>
            <a:lstStyle/>
            <a:p>
              <a:endParaRPr/>
            </a:p>
          </p:txBody>
        </p:sp>
        <p:sp>
          <p:nvSpPr>
            <p:cNvPr id="2960" name="object 2963">
              <a:extLst>
                <a:ext uri="{FF2B5EF4-FFF2-40B4-BE49-F238E27FC236}">
                  <a16:creationId xmlns:a16="http://schemas.microsoft.com/office/drawing/2014/main" id="{76741814-9956-92ED-6171-F3C5DFC6FC58}"/>
                </a:ext>
              </a:extLst>
            </p:cNvPr>
            <p:cNvSpPr/>
            <p:nvPr/>
          </p:nvSpPr>
          <p:spPr>
            <a:xfrm>
              <a:off x="6147252" y="1864311"/>
              <a:ext cx="635" cy="6350"/>
            </a:xfrm>
            <a:custGeom>
              <a:avLst/>
              <a:gdLst/>
              <a:ahLst/>
              <a:cxnLst/>
              <a:rect l="l" t="t" r="r" b="b"/>
              <a:pathLst>
                <a:path w="635" h="6350">
                  <a:moveTo>
                    <a:pt x="584" y="0"/>
                  </a:moveTo>
                  <a:lnTo>
                    <a:pt x="292" y="584"/>
                  </a:lnTo>
                  <a:lnTo>
                    <a:pt x="0" y="1447"/>
                  </a:lnTo>
                  <a:lnTo>
                    <a:pt x="0" y="3467"/>
                  </a:lnTo>
                  <a:lnTo>
                    <a:pt x="584" y="5778"/>
                  </a:lnTo>
                  <a:lnTo>
                    <a:pt x="584" y="0"/>
                  </a:lnTo>
                  <a:close/>
                </a:path>
              </a:pathLst>
            </a:custGeom>
            <a:solidFill>
              <a:srgbClr val="898C8D"/>
            </a:solidFill>
          </p:spPr>
          <p:txBody>
            <a:bodyPr wrap="square" lIns="0" tIns="0" rIns="0" bIns="0" rtlCol="0"/>
            <a:lstStyle/>
            <a:p>
              <a:endParaRPr/>
            </a:p>
          </p:txBody>
        </p:sp>
        <p:sp>
          <p:nvSpPr>
            <p:cNvPr id="2961" name="object 2964">
              <a:extLst>
                <a:ext uri="{FF2B5EF4-FFF2-40B4-BE49-F238E27FC236}">
                  <a16:creationId xmlns:a16="http://schemas.microsoft.com/office/drawing/2014/main" id="{E02D8444-B29F-C8C6-10C4-FB35C4D5C870}"/>
                </a:ext>
              </a:extLst>
            </p:cNvPr>
            <p:cNvSpPr/>
            <p:nvPr/>
          </p:nvSpPr>
          <p:spPr>
            <a:xfrm>
              <a:off x="6213688" y="1805688"/>
              <a:ext cx="3810" cy="64769"/>
            </a:xfrm>
            <a:custGeom>
              <a:avLst/>
              <a:gdLst/>
              <a:ahLst/>
              <a:cxnLst/>
              <a:rect l="l" t="t" r="r" b="b"/>
              <a:pathLst>
                <a:path w="3810" h="64769">
                  <a:moveTo>
                    <a:pt x="3467" y="0"/>
                  </a:moveTo>
                  <a:lnTo>
                    <a:pt x="3174" y="571"/>
                  </a:lnTo>
                  <a:lnTo>
                    <a:pt x="2882" y="1435"/>
                  </a:lnTo>
                  <a:lnTo>
                    <a:pt x="2882" y="6057"/>
                  </a:lnTo>
                  <a:lnTo>
                    <a:pt x="1435" y="15875"/>
                  </a:lnTo>
                  <a:lnTo>
                    <a:pt x="0" y="18770"/>
                  </a:lnTo>
                  <a:lnTo>
                    <a:pt x="0" y="43611"/>
                  </a:lnTo>
                  <a:lnTo>
                    <a:pt x="863" y="50533"/>
                  </a:lnTo>
                  <a:lnTo>
                    <a:pt x="863" y="63817"/>
                  </a:lnTo>
                  <a:lnTo>
                    <a:pt x="1155" y="63817"/>
                  </a:lnTo>
                  <a:lnTo>
                    <a:pt x="1435" y="64109"/>
                  </a:lnTo>
                  <a:lnTo>
                    <a:pt x="2019" y="64401"/>
                  </a:lnTo>
                  <a:lnTo>
                    <a:pt x="2882" y="64401"/>
                  </a:lnTo>
                  <a:lnTo>
                    <a:pt x="2311" y="58051"/>
                  </a:lnTo>
                  <a:lnTo>
                    <a:pt x="2019" y="55156"/>
                  </a:lnTo>
                  <a:lnTo>
                    <a:pt x="2311" y="54000"/>
                  </a:lnTo>
                  <a:lnTo>
                    <a:pt x="2882" y="52273"/>
                  </a:lnTo>
                  <a:lnTo>
                    <a:pt x="2882" y="43611"/>
                  </a:lnTo>
                  <a:lnTo>
                    <a:pt x="2574" y="41905"/>
                  </a:lnTo>
                  <a:lnTo>
                    <a:pt x="2562" y="38628"/>
                  </a:lnTo>
                  <a:lnTo>
                    <a:pt x="2925" y="31344"/>
                  </a:lnTo>
                  <a:lnTo>
                    <a:pt x="3677" y="18770"/>
                  </a:lnTo>
                  <a:lnTo>
                    <a:pt x="3746" y="6057"/>
                  </a:lnTo>
                  <a:lnTo>
                    <a:pt x="3467" y="4038"/>
                  </a:lnTo>
                  <a:lnTo>
                    <a:pt x="3467" y="0"/>
                  </a:lnTo>
                  <a:close/>
                </a:path>
              </a:pathLst>
            </a:custGeom>
            <a:solidFill>
              <a:srgbClr val="91736E"/>
            </a:solidFill>
          </p:spPr>
          <p:txBody>
            <a:bodyPr wrap="square" lIns="0" tIns="0" rIns="0" bIns="0" rtlCol="0"/>
            <a:lstStyle/>
            <a:p>
              <a:endParaRPr/>
            </a:p>
          </p:txBody>
        </p:sp>
        <p:sp>
          <p:nvSpPr>
            <p:cNvPr id="2962" name="object 2965">
              <a:extLst>
                <a:ext uri="{FF2B5EF4-FFF2-40B4-BE49-F238E27FC236}">
                  <a16:creationId xmlns:a16="http://schemas.microsoft.com/office/drawing/2014/main" id="{0223E91C-823D-27C9-350A-A328FD7CCA3C}"/>
                </a:ext>
              </a:extLst>
            </p:cNvPr>
            <p:cNvSpPr/>
            <p:nvPr/>
          </p:nvSpPr>
          <p:spPr>
            <a:xfrm>
              <a:off x="6400545" y="1866623"/>
              <a:ext cx="1270" cy="3810"/>
            </a:xfrm>
            <a:custGeom>
              <a:avLst/>
              <a:gdLst/>
              <a:ahLst/>
              <a:cxnLst/>
              <a:rect l="l" t="t" r="r" b="b"/>
              <a:pathLst>
                <a:path w="1270" h="3810">
                  <a:moveTo>
                    <a:pt x="863" y="0"/>
                  </a:moveTo>
                  <a:lnTo>
                    <a:pt x="0" y="0"/>
                  </a:lnTo>
                  <a:lnTo>
                    <a:pt x="0" y="2311"/>
                  </a:lnTo>
                  <a:lnTo>
                    <a:pt x="292" y="3467"/>
                  </a:lnTo>
                  <a:lnTo>
                    <a:pt x="292" y="2311"/>
                  </a:lnTo>
                  <a:lnTo>
                    <a:pt x="571" y="1155"/>
                  </a:lnTo>
                  <a:lnTo>
                    <a:pt x="863" y="0"/>
                  </a:lnTo>
                  <a:close/>
                </a:path>
              </a:pathLst>
            </a:custGeom>
            <a:solidFill>
              <a:srgbClr val="A1A4A5"/>
            </a:solidFill>
          </p:spPr>
          <p:txBody>
            <a:bodyPr wrap="square" lIns="0" tIns="0" rIns="0" bIns="0" rtlCol="0"/>
            <a:lstStyle/>
            <a:p>
              <a:endParaRPr/>
            </a:p>
          </p:txBody>
        </p:sp>
        <p:sp>
          <p:nvSpPr>
            <p:cNvPr id="2963" name="object 2966">
              <a:extLst>
                <a:ext uri="{FF2B5EF4-FFF2-40B4-BE49-F238E27FC236}">
                  <a16:creationId xmlns:a16="http://schemas.microsoft.com/office/drawing/2014/main" id="{5A7C2825-7046-780E-7642-A721411EFCBA}"/>
                </a:ext>
              </a:extLst>
            </p:cNvPr>
            <p:cNvSpPr/>
            <p:nvPr/>
          </p:nvSpPr>
          <p:spPr>
            <a:xfrm>
              <a:off x="6328345" y="1866624"/>
              <a:ext cx="1270" cy="3175"/>
            </a:xfrm>
            <a:custGeom>
              <a:avLst/>
              <a:gdLst/>
              <a:ahLst/>
              <a:cxnLst/>
              <a:rect l="l" t="t" r="r" b="b"/>
              <a:pathLst>
                <a:path w="1270" h="3175">
                  <a:moveTo>
                    <a:pt x="0" y="0"/>
                  </a:moveTo>
                  <a:lnTo>
                    <a:pt x="0" y="2882"/>
                  </a:lnTo>
                  <a:lnTo>
                    <a:pt x="863" y="2882"/>
                  </a:lnTo>
                  <a:lnTo>
                    <a:pt x="0" y="0"/>
                  </a:lnTo>
                  <a:close/>
                </a:path>
              </a:pathLst>
            </a:custGeom>
            <a:solidFill>
              <a:srgbClr val="8B3731"/>
            </a:solidFill>
          </p:spPr>
          <p:txBody>
            <a:bodyPr wrap="square" lIns="0" tIns="0" rIns="0" bIns="0" rtlCol="0"/>
            <a:lstStyle/>
            <a:p>
              <a:endParaRPr/>
            </a:p>
          </p:txBody>
        </p:sp>
        <p:sp>
          <p:nvSpPr>
            <p:cNvPr id="2964" name="object 2967">
              <a:extLst>
                <a:ext uri="{FF2B5EF4-FFF2-40B4-BE49-F238E27FC236}">
                  <a16:creationId xmlns:a16="http://schemas.microsoft.com/office/drawing/2014/main" id="{12BB1C3B-68A5-151B-4CED-E1299F151546}"/>
                </a:ext>
              </a:extLst>
            </p:cNvPr>
            <p:cNvSpPr/>
            <p:nvPr/>
          </p:nvSpPr>
          <p:spPr>
            <a:xfrm>
              <a:off x="6213685" y="1865757"/>
              <a:ext cx="1270" cy="3175"/>
            </a:xfrm>
            <a:custGeom>
              <a:avLst/>
              <a:gdLst/>
              <a:ahLst/>
              <a:cxnLst/>
              <a:rect l="l" t="t" r="r" b="b"/>
              <a:pathLst>
                <a:path w="1270" h="3175">
                  <a:moveTo>
                    <a:pt x="863" y="0"/>
                  </a:moveTo>
                  <a:lnTo>
                    <a:pt x="0" y="0"/>
                  </a:lnTo>
                  <a:lnTo>
                    <a:pt x="584" y="1727"/>
                  </a:lnTo>
                  <a:lnTo>
                    <a:pt x="863" y="2882"/>
                  </a:lnTo>
                  <a:lnTo>
                    <a:pt x="863" y="0"/>
                  </a:lnTo>
                  <a:close/>
                </a:path>
              </a:pathLst>
            </a:custGeom>
            <a:solidFill>
              <a:srgbClr val="B0ABAC"/>
            </a:solidFill>
          </p:spPr>
          <p:txBody>
            <a:bodyPr wrap="square" lIns="0" tIns="0" rIns="0" bIns="0" rtlCol="0"/>
            <a:lstStyle/>
            <a:p>
              <a:endParaRPr/>
            </a:p>
          </p:txBody>
        </p:sp>
        <p:sp>
          <p:nvSpPr>
            <p:cNvPr id="2965" name="object 2968">
              <a:extLst>
                <a:ext uri="{FF2B5EF4-FFF2-40B4-BE49-F238E27FC236}">
                  <a16:creationId xmlns:a16="http://schemas.microsoft.com/office/drawing/2014/main" id="{0116EA14-8B80-3C5F-04DD-94279020839B}"/>
                </a:ext>
              </a:extLst>
            </p:cNvPr>
            <p:cNvSpPr/>
            <p:nvPr/>
          </p:nvSpPr>
          <p:spPr>
            <a:xfrm>
              <a:off x="6358092" y="1863735"/>
              <a:ext cx="1905" cy="5080"/>
            </a:xfrm>
            <a:custGeom>
              <a:avLst/>
              <a:gdLst/>
              <a:ahLst/>
              <a:cxnLst/>
              <a:rect l="l" t="t" r="r" b="b"/>
              <a:pathLst>
                <a:path w="1904" h="5080">
                  <a:moveTo>
                    <a:pt x="1435" y="0"/>
                  </a:moveTo>
                  <a:lnTo>
                    <a:pt x="0" y="0"/>
                  </a:lnTo>
                  <a:lnTo>
                    <a:pt x="292" y="1447"/>
                  </a:lnTo>
                  <a:lnTo>
                    <a:pt x="571" y="3175"/>
                  </a:lnTo>
                  <a:lnTo>
                    <a:pt x="863" y="4914"/>
                  </a:lnTo>
                  <a:lnTo>
                    <a:pt x="863" y="3759"/>
                  </a:lnTo>
                  <a:lnTo>
                    <a:pt x="1155" y="2603"/>
                  </a:lnTo>
                  <a:lnTo>
                    <a:pt x="1435" y="1447"/>
                  </a:lnTo>
                  <a:lnTo>
                    <a:pt x="1435" y="0"/>
                  </a:lnTo>
                  <a:close/>
                </a:path>
              </a:pathLst>
            </a:custGeom>
            <a:solidFill>
              <a:srgbClr val="A7473A"/>
            </a:solidFill>
          </p:spPr>
          <p:txBody>
            <a:bodyPr wrap="square" lIns="0" tIns="0" rIns="0" bIns="0" rtlCol="0"/>
            <a:lstStyle/>
            <a:p>
              <a:endParaRPr/>
            </a:p>
          </p:txBody>
        </p:sp>
        <p:sp>
          <p:nvSpPr>
            <p:cNvPr id="2966" name="object 2969">
              <a:extLst>
                <a:ext uri="{FF2B5EF4-FFF2-40B4-BE49-F238E27FC236}">
                  <a16:creationId xmlns:a16="http://schemas.microsoft.com/office/drawing/2014/main" id="{E5833544-AECB-FDA8-3493-A5E249670C9D}"/>
                </a:ext>
              </a:extLst>
            </p:cNvPr>
            <p:cNvSpPr/>
            <p:nvPr/>
          </p:nvSpPr>
          <p:spPr>
            <a:xfrm>
              <a:off x="6146388" y="1863448"/>
              <a:ext cx="1905" cy="3175"/>
            </a:xfrm>
            <a:custGeom>
              <a:avLst/>
              <a:gdLst/>
              <a:ahLst/>
              <a:cxnLst/>
              <a:rect l="l" t="t" r="r" b="b"/>
              <a:pathLst>
                <a:path w="1904" h="3175">
                  <a:moveTo>
                    <a:pt x="292" y="0"/>
                  </a:moveTo>
                  <a:lnTo>
                    <a:pt x="0" y="3175"/>
                  </a:lnTo>
                  <a:lnTo>
                    <a:pt x="863" y="3175"/>
                  </a:lnTo>
                  <a:lnTo>
                    <a:pt x="863" y="2311"/>
                  </a:lnTo>
                  <a:lnTo>
                    <a:pt x="1155" y="1447"/>
                  </a:lnTo>
                  <a:lnTo>
                    <a:pt x="1447" y="863"/>
                  </a:lnTo>
                  <a:lnTo>
                    <a:pt x="863" y="571"/>
                  </a:lnTo>
                  <a:lnTo>
                    <a:pt x="292" y="0"/>
                  </a:lnTo>
                  <a:close/>
                </a:path>
              </a:pathLst>
            </a:custGeom>
            <a:solidFill>
              <a:srgbClr val="C4C5C5"/>
            </a:solidFill>
          </p:spPr>
          <p:txBody>
            <a:bodyPr wrap="square" lIns="0" tIns="0" rIns="0" bIns="0" rtlCol="0"/>
            <a:lstStyle/>
            <a:p>
              <a:endParaRPr/>
            </a:p>
          </p:txBody>
        </p:sp>
        <p:sp>
          <p:nvSpPr>
            <p:cNvPr id="2967" name="object 2970">
              <a:extLst>
                <a:ext uri="{FF2B5EF4-FFF2-40B4-BE49-F238E27FC236}">
                  <a16:creationId xmlns:a16="http://schemas.microsoft.com/office/drawing/2014/main" id="{E29F42DD-4C7E-CA97-0AAA-1B0EE66ED016}"/>
                </a:ext>
              </a:extLst>
            </p:cNvPr>
            <p:cNvSpPr/>
            <p:nvPr/>
          </p:nvSpPr>
          <p:spPr>
            <a:xfrm>
              <a:off x="6327189" y="1859981"/>
              <a:ext cx="2540" cy="6985"/>
            </a:xfrm>
            <a:custGeom>
              <a:avLst/>
              <a:gdLst/>
              <a:ahLst/>
              <a:cxnLst/>
              <a:rect l="l" t="t" r="r" b="b"/>
              <a:pathLst>
                <a:path w="2539" h="6985">
                  <a:moveTo>
                    <a:pt x="1155" y="0"/>
                  </a:moveTo>
                  <a:lnTo>
                    <a:pt x="571" y="2019"/>
                  </a:lnTo>
                  <a:lnTo>
                    <a:pt x="0" y="6642"/>
                  </a:lnTo>
                  <a:lnTo>
                    <a:pt x="1155" y="6642"/>
                  </a:lnTo>
                  <a:lnTo>
                    <a:pt x="1447" y="6070"/>
                  </a:lnTo>
                  <a:lnTo>
                    <a:pt x="1727" y="5486"/>
                  </a:lnTo>
                  <a:lnTo>
                    <a:pt x="2019" y="4914"/>
                  </a:lnTo>
                  <a:lnTo>
                    <a:pt x="1447" y="1447"/>
                  </a:lnTo>
                  <a:lnTo>
                    <a:pt x="1155" y="0"/>
                  </a:lnTo>
                  <a:close/>
                </a:path>
              </a:pathLst>
            </a:custGeom>
            <a:solidFill>
              <a:srgbClr val="8B3731"/>
            </a:solidFill>
          </p:spPr>
          <p:txBody>
            <a:bodyPr wrap="square" lIns="0" tIns="0" rIns="0" bIns="0" rtlCol="0"/>
            <a:lstStyle/>
            <a:p>
              <a:endParaRPr/>
            </a:p>
          </p:txBody>
        </p:sp>
        <p:sp>
          <p:nvSpPr>
            <p:cNvPr id="2968" name="object 2971">
              <a:extLst>
                <a:ext uri="{FF2B5EF4-FFF2-40B4-BE49-F238E27FC236}">
                  <a16:creationId xmlns:a16="http://schemas.microsoft.com/office/drawing/2014/main" id="{F795D77F-2DC9-175B-4459-AA278B7E5C7F}"/>
                </a:ext>
              </a:extLst>
            </p:cNvPr>
            <p:cNvSpPr/>
            <p:nvPr/>
          </p:nvSpPr>
          <p:spPr>
            <a:xfrm>
              <a:off x="6400548" y="1859982"/>
              <a:ext cx="1270" cy="6985"/>
            </a:xfrm>
            <a:custGeom>
              <a:avLst/>
              <a:gdLst/>
              <a:ahLst/>
              <a:cxnLst/>
              <a:rect l="l" t="t" r="r" b="b"/>
              <a:pathLst>
                <a:path w="1270" h="6985">
                  <a:moveTo>
                    <a:pt x="863" y="0"/>
                  </a:moveTo>
                  <a:lnTo>
                    <a:pt x="0" y="0"/>
                  </a:lnTo>
                  <a:lnTo>
                    <a:pt x="0" y="6642"/>
                  </a:lnTo>
                  <a:lnTo>
                    <a:pt x="863" y="6642"/>
                  </a:lnTo>
                  <a:lnTo>
                    <a:pt x="863" y="0"/>
                  </a:lnTo>
                  <a:close/>
                </a:path>
              </a:pathLst>
            </a:custGeom>
            <a:solidFill>
              <a:srgbClr val="A9ACAC"/>
            </a:solidFill>
          </p:spPr>
          <p:txBody>
            <a:bodyPr wrap="square" lIns="0" tIns="0" rIns="0" bIns="0" rtlCol="0"/>
            <a:lstStyle/>
            <a:p>
              <a:endParaRPr/>
            </a:p>
          </p:txBody>
        </p:sp>
        <p:sp>
          <p:nvSpPr>
            <p:cNvPr id="2969" name="object 2972">
              <a:extLst>
                <a:ext uri="{FF2B5EF4-FFF2-40B4-BE49-F238E27FC236}">
                  <a16:creationId xmlns:a16="http://schemas.microsoft.com/office/drawing/2014/main" id="{6769EA2D-363D-9DD9-3714-370A2A3122AB}"/>
                </a:ext>
              </a:extLst>
            </p:cNvPr>
            <p:cNvSpPr/>
            <p:nvPr/>
          </p:nvSpPr>
          <p:spPr>
            <a:xfrm>
              <a:off x="6213690" y="1856232"/>
              <a:ext cx="1270" cy="9525"/>
            </a:xfrm>
            <a:custGeom>
              <a:avLst/>
              <a:gdLst/>
              <a:ahLst/>
              <a:cxnLst/>
              <a:rect l="l" t="t" r="r" b="b"/>
              <a:pathLst>
                <a:path w="1270" h="9525">
                  <a:moveTo>
                    <a:pt x="863" y="0"/>
                  </a:moveTo>
                  <a:lnTo>
                    <a:pt x="0" y="0"/>
                  </a:lnTo>
                  <a:lnTo>
                    <a:pt x="0" y="9525"/>
                  </a:lnTo>
                  <a:lnTo>
                    <a:pt x="863" y="9525"/>
                  </a:lnTo>
                  <a:lnTo>
                    <a:pt x="863" y="0"/>
                  </a:lnTo>
                  <a:close/>
                </a:path>
              </a:pathLst>
            </a:custGeom>
            <a:solidFill>
              <a:srgbClr val="AE9FA0"/>
            </a:solidFill>
          </p:spPr>
          <p:txBody>
            <a:bodyPr wrap="square" lIns="0" tIns="0" rIns="0" bIns="0" rtlCol="0"/>
            <a:lstStyle/>
            <a:p>
              <a:endParaRPr/>
            </a:p>
          </p:txBody>
        </p:sp>
        <p:sp>
          <p:nvSpPr>
            <p:cNvPr id="2970" name="object 2973">
              <a:extLst>
                <a:ext uri="{FF2B5EF4-FFF2-40B4-BE49-F238E27FC236}">
                  <a16:creationId xmlns:a16="http://schemas.microsoft.com/office/drawing/2014/main" id="{D07C531E-1050-C510-23B4-DF2A5C3749D0}"/>
                </a:ext>
              </a:extLst>
            </p:cNvPr>
            <p:cNvSpPr/>
            <p:nvPr/>
          </p:nvSpPr>
          <p:spPr>
            <a:xfrm>
              <a:off x="6327482" y="1843516"/>
              <a:ext cx="5080" cy="21590"/>
            </a:xfrm>
            <a:custGeom>
              <a:avLst/>
              <a:gdLst/>
              <a:ahLst/>
              <a:cxnLst/>
              <a:rect l="l" t="t" r="r" b="b"/>
              <a:pathLst>
                <a:path w="5079" h="21589">
                  <a:moveTo>
                    <a:pt x="4622" y="0"/>
                  </a:moveTo>
                  <a:lnTo>
                    <a:pt x="3454" y="292"/>
                  </a:lnTo>
                  <a:lnTo>
                    <a:pt x="2298" y="863"/>
                  </a:lnTo>
                  <a:lnTo>
                    <a:pt x="1435" y="1447"/>
                  </a:lnTo>
                  <a:lnTo>
                    <a:pt x="1435" y="3759"/>
                  </a:lnTo>
                  <a:lnTo>
                    <a:pt x="1727" y="5778"/>
                  </a:lnTo>
                  <a:lnTo>
                    <a:pt x="0" y="7505"/>
                  </a:lnTo>
                  <a:lnTo>
                    <a:pt x="863" y="16459"/>
                  </a:lnTo>
                  <a:lnTo>
                    <a:pt x="1143" y="17906"/>
                  </a:lnTo>
                  <a:lnTo>
                    <a:pt x="1727" y="21374"/>
                  </a:lnTo>
                  <a:lnTo>
                    <a:pt x="2882" y="20218"/>
                  </a:lnTo>
                  <a:lnTo>
                    <a:pt x="3454" y="19926"/>
                  </a:lnTo>
                  <a:lnTo>
                    <a:pt x="2882" y="17614"/>
                  </a:lnTo>
                  <a:lnTo>
                    <a:pt x="2603" y="16751"/>
                  </a:lnTo>
                  <a:lnTo>
                    <a:pt x="3175" y="16459"/>
                  </a:lnTo>
                  <a:lnTo>
                    <a:pt x="4622" y="16459"/>
                  </a:lnTo>
                  <a:lnTo>
                    <a:pt x="4622" y="0"/>
                  </a:lnTo>
                  <a:close/>
                </a:path>
              </a:pathLst>
            </a:custGeom>
            <a:solidFill>
              <a:srgbClr val="9C342B"/>
            </a:solidFill>
          </p:spPr>
          <p:txBody>
            <a:bodyPr wrap="square" lIns="0" tIns="0" rIns="0" bIns="0" rtlCol="0"/>
            <a:lstStyle/>
            <a:p>
              <a:endParaRPr/>
            </a:p>
          </p:txBody>
        </p:sp>
        <p:sp>
          <p:nvSpPr>
            <p:cNvPr id="2971" name="object 2974">
              <a:extLst>
                <a:ext uri="{FF2B5EF4-FFF2-40B4-BE49-F238E27FC236}">
                  <a16:creationId xmlns:a16="http://schemas.microsoft.com/office/drawing/2014/main" id="{AB85B3BE-68C1-2B57-7D23-A470ED05811E}"/>
                </a:ext>
              </a:extLst>
            </p:cNvPr>
            <p:cNvSpPr/>
            <p:nvPr/>
          </p:nvSpPr>
          <p:spPr>
            <a:xfrm>
              <a:off x="6358092" y="1860560"/>
              <a:ext cx="1905" cy="3175"/>
            </a:xfrm>
            <a:custGeom>
              <a:avLst/>
              <a:gdLst/>
              <a:ahLst/>
              <a:cxnLst/>
              <a:rect l="l" t="t" r="r" b="b"/>
              <a:pathLst>
                <a:path w="1904" h="3175">
                  <a:moveTo>
                    <a:pt x="571" y="0"/>
                  </a:moveTo>
                  <a:lnTo>
                    <a:pt x="292" y="863"/>
                  </a:lnTo>
                  <a:lnTo>
                    <a:pt x="0" y="2019"/>
                  </a:lnTo>
                  <a:lnTo>
                    <a:pt x="0" y="3175"/>
                  </a:lnTo>
                  <a:lnTo>
                    <a:pt x="1435" y="3175"/>
                  </a:lnTo>
                  <a:lnTo>
                    <a:pt x="1435" y="2882"/>
                  </a:lnTo>
                  <a:lnTo>
                    <a:pt x="1155" y="1727"/>
                  </a:lnTo>
                  <a:lnTo>
                    <a:pt x="571" y="0"/>
                  </a:lnTo>
                  <a:close/>
                </a:path>
              </a:pathLst>
            </a:custGeom>
            <a:solidFill>
              <a:srgbClr val="B7654F"/>
            </a:solidFill>
          </p:spPr>
          <p:txBody>
            <a:bodyPr wrap="square" lIns="0" tIns="0" rIns="0" bIns="0" rtlCol="0"/>
            <a:lstStyle/>
            <a:p>
              <a:endParaRPr/>
            </a:p>
          </p:txBody>
        </p:sp>
        <p:sp>
          <p:nvSpPr>
            <p:cNvPr id="2972" name="object 2975">
              <a:extLst>
                <a:ext uri="{FF2B5EF4-FFF2-40B4-BE49-F238E27FC236}">
                  <a16:creationId xmlns:a16="http://schemas.microsoft.com/office/drawing/2014/main" id="{09EBD11D-7CE4-00AB-D7E3-2ABA4D62877F}"/>
                </a:ext>
              </a:extLst>
            </p:cNvPr>
            <p:cNvSpPr/>
            <p:nvPr/>
          </p:nvSpPr>
          <p:spPr>
            <a:xfrm>
              <a:off x="6358670" y="1859117"/>
              <a:ext cx="1270" cy="4445"/>
            </a:xfrm>
            <a:custGeom>
              <a:avLst/>
              <a:gdLst/>
              <a:ahLst/>
              <a:cxnLst/>
              <a:rect l="l" t="t" r="r" b="b"/>
              <a:pathLst>
                <a:path w="1270" h="4444">
                  <a:moveTo>
                    <a:pt x="0" y="0"/>
                  </a:moveTo>
                  <a:lnTo>
                    <a:pt x="0" y="1447"/>
                  </a:lnTo>
                  <a:lnTo>
                    <a:pt x="584" y="3175"/>
                  </a:lnTo>
                  <a:lnTo>
                    <a:pt x="863" y="4330"/>
                  </a:lnTo>
                  <a:lnTo>
                    <a:pt x="584" y="2882"/>
                  </a:lnTo>
                  <a:lnTo>
                    <a:pt x="0" y="0"/>
                  </a:lnTo>
                  <a:close/>
                </a:path>
              </a:pathLst>
            </a:custGeom>
            <a:solidFill>
              <a:srgbClr val="CCC5C5"/>
            </a:solidFill>
          </p:spPr>
          <p:txBody>
            <a:bodyPr wrap="square" lIns="0" tIns="0" rIns="0" bIns="0" rtlCol="0"/>
            <a:lstStyle/>
            <a:p>
              <a:endParaRPr/>
            </a:p>
          </p:txBody>
        </p:sp>
        <p:sp>
          <p:nvSpPr>
            <p:cNvPr id="2973" name="object 2976">
              <a:extLst>
                <a:ext uri="{FF2B5EF4-FFF2-40B4-BE49-F238E27FC236}">
                  <a16:creationId xmlns:a16="http://schemas.microsoft.com/office/drawing/2014/main" id="{CE035A6B-144D-F8D3-FFA6-D4791A2015D6}"/>
                </a:ext>
              </a:extLst>
            </p:cNvPr>
            <p:cNvSpPr/>
            <p:nvPr/>
          </p:nvSpPr>
          <p:spPr>
            <a:xfrm>
              <a:off x="6146388" y="1857956"/>
              <a:ext cx="1270" cy="3810"/>
            </a:xfrm>
            <a:custGeom>
              <a:avLst/>
              <a:gdLst/>
              <a:ahLst/>
              <a:cxnLst/>
              <a:rect l="l" t="t" r="r" b="b"/>
              <a:pathLst>
                <a:path w="1270" h="3810">
                  <a:moveTo>
                    <a:pt x="863" y="0"/>
                  </a:moveTo>
                  <a:lnTo>
                    <a:pt x="0" y="0"/>
                  </a:lnTo>
                  <a:lnTo>
                    <a:pt x="0" y="2603"/>
                  </a:lnTo>
                  <a:lnTo>
                    <a:pt x="292" y="3467"/>
                  </a:lnTo>
                  <a:lnTo>
                    <a:pt x="292" y="2311"/>
                  </a:lnTo>
                  <a:lnTo>
                    <a:pt x="584" y="1155"/>
                  </a:lnTo>
                  <a:lnTo>
                    <a:pt x="863" y="0"/>
                  </a:lnTo>
                  <a:close/>
                </a:path>
              </a:pathLst>
            </a:custGeom>
            <a:solidFill>
              <a:srgbClr val="898C8D"/>
            </a:solidFill>
          </p:spPr>
          <p:txBody>
            <a:bodyPr wrap="square" lIns="0" tIns="0" rIns="0" bIns="0" rtlCol="0"/>
            <a:lstStyle/>
            <a:p>
              <a:endParaRPr/>
            </a:p>
          </p:txBody>
        </p:sp>
        <p:sp>
          <p:nvSpPr>
            <p:cNvPr id="2974" name="object 2977">
              <a:extLst>
                <a:ext uri="{FF2B5EF4-FFF2-40B4-BE49-F238E27FC236}">
                  <a16:creationId xmlns:a16="http://schemas.microsoft.com/office/drawing/2014/main" id="{CCBE191A-2388-3A5A-F826-CB1E55EE1466}"/>
                </a:ext>
              </a:extLst>
            </p:cNvPr>
            <p:cNvSpPr/>
            <p:nvPr/>
          </p:nvSpPr>
          <p:spPr>
            <a:xfrm>
              <a:off x="6401413" y="1857964"/>
              <a:ext cx="1270" cy="3175"/>
            </a:xfrm>
            <a:custGeom>
              <a:avLst/>
              <a:gdLst/>
              <a:ahLst/>
              <a:cxnLst/>
              <a:rect l="l" t="t" r="r" b="b"/>
              <a:pathLst>
                <a:path w="1270" h="3175">
                  <a:moveTo>
                    <a:pt x="0" y="0"/>
                  </a:moveTo>
                  <a:lnTo>
                    <a:pt x="0" y="2882"/>
                  </a:lnTo>
                  <a:lnTo>
                    <a:pt x="876" y="2882"/>
                  </a:lnTo>
                  <a:lnTo>
                    <a:pt x="571" y="1727"/>
                  </a:lnTo>
                  <a:lnTo>
                    <a:pt x="292" y="863"/>
                  </a:lnTo>
                  <a:lnTo>
                    <a:pt x="0" y="0"/>
                  </a:lnTo>
                  <a:close/>
                </a:path>
              </a:pathLst>
            </a:custGeom>
            <a:solidFill>
              <a:srgbClr val="CCD8D7"/>
            </a:solidFill>
          </p:spPr>
          <p:txBody>
            <a:bodyPr wrap="square" lIns="0" tIns="0" rIns="0" bIns="0" rtlCol="0"/>
            <a:lstStyle/>
            <a:p>
              <a:endParaRPr/>
            </a:p>
          </p:txBody>
        </p:sp>
        <p:sp>
          <p:nvSpPr>
            <p:cNvPr id="2975" name="object 2978">
              <a:extLst>
                <a:ext uri="{FF2B5EF4-FFF2-40B4-BE49-F238E27FC236}">
                  <a16:creationId xmlns:a16="http://schemas.microsoft.com/office/drawing/2014/main" id="{F42941E4-04FC-2311-6C94-E0C3CAEF995F}"/>
                </a:ext>
              </a:extLst>
            </p:cNvPr>
            <p:cNvSpPr/>
            <p:nvPr/>
          </p:nvSpPr>
          <p:spPr>
            <a:xfrm>
              <a:off x="6399392" y="1855071"/>
              <a:ext cx="1270" cy="5080"/>
            </a:xfrm>
            <a:custGeom>
              <a:avLst/>
              <a:gdLst/>
              <a:ahLst/>
              <a:cxnLst/>
              <a:rect l="l" t="t" r="r" b="b"/>
              <a:pathLst>
                <a:path w="1270" h="5080">
                  <a:moveTo>
                    <a:pt x="1155" y="0"/>
                  </a:moveTo>
                  <a:lnTo>
                    <a:pt x="0" y="0"/>
                  </a:lnTo>
                  <a:lnTo>
                    <a:pt x="292" y="1447"/>
                  </a:lnTo>
                  <a:lnTo>
                    <a:pt x="571" y="3175"/>
                  </a:lnTo>
                  <a:lnTo>
                    <a:pt x="1155" y="4914"/>
                  </a:lnTo>
                  <a:lnTo>
                    <a:pt x="1155" y="0"/>
                  </a:lnTo>
                  <a:close/>
                </a:path>
              </a:pathLst>
            </a:custGeom>
            <a:solidFill>
              <a:srgbClr val="919495"/>
            </a:solidFill>
          </p:spPr>
          <p:txBody>
            <a:bodyPr wrap="square" lIns="0" tIns="0" rIns="0" bIns="0" rtlCol="0"/>
            <a:lstStyle/>
            <a:p>
              <a:endParaRPr/>
            </a:p>
          </p:txBody>
        </p:sp>
        <p:sp>
          <p:nvSpPr>
            <p:cNvPr id="2976" name="object 2979">
              <a:extLst>
                <a:ext uri="{FF2B5EF4-FFF2-40B4-BE49-F238E27FC236}">
                  <a16:creationId xmlns:a16="http://schemas.microsoft.com/office/drawing/2014/main" id="{400F13DB-0346-35FF-869C-47C3472F885B}"/>
                </a:ext>
              </a:extLst>
            </p:cNvPr>
            <p:cNvSpPr/>
            <p:nvPr/>
          </p:nvSpPr>
          <p:spPr>
            <a:xfrm>
              <a:off x="6400548" y="1849300"/>
              <a:ext cx="1270" cy="10795"/>
            </a:xfrm>
            <a:custGeom>
              <a:avLst/>
              <a:gdLst/>
              <a:ahLst/>
              <a:cxnLst/>
              <a:rect l="l" t="t" r="r" b="b"/>
              <a:pathLst>
                <a:path w="1270" h="10794">
                  <a:moveTo>
                    <a:pt x="863" y="0"/>
                  </a:moveTo>
                  <a:lnTo>
                    <a:pt x="0" y="0"/>
                  </a:lnTo>
                  <a:lnTo>
                    <a:pt x="0" y="10680"/>
                  </a:lnTo>
                  <a:lnTo>
                    <a:pt x="863" y="10680"/>
                  </a:lnTo>
                  <a:lnTo>
                    <a:pt x="863" y="0"/>
                  </a:lnTo>
                  <a:close/>
                </a:path>
              </a:pathLst>
            </a:custGeom>
            <a:solidFill>
              <a:srgbClr val="B0B3B3"/>
            </a:solidFill>
          </p:spPr>
          <p:txBody>
            <a:bodyPr wrap="square" lIns="0" tIns="0" rIns="0" bIns="0" rtlCol="0"/>
            <a:lstStyle/>
            <a:p>
              <a:endParaRPr/>
            </a:p>
          </p:txBody>
        </p:sp>
        <p:sp>
          <p:nvSpPr>
            <p:cNvPr id="2977" name="object 2980">
              <a:extLst>
                <a:ext uri="{FF2B5EF4-FFF2-40B4-BE49-F238E27FC236}">
                  <a16:creationId xmlns:a16="http://schemas.microsoft.com/office/drawing/2014/main" id="{6FBEC19E-B1F2-6FD0-B210-D740D709E183}"/>
                </a:ext>
              </a:extLst>
            </p:cNvPr>
            <p:cNvSpPr/>
            <p:nvPr/>
          </p:nvSpPr>
          <p:spPr>
            <a:xfrm>
              <a:off x="6145814" y="1855649"/>
              <a:ext cx="635" cy="3810"/>
            </a:xfrm>
            <a:custGeom>
              <a:avLst/>
              <a:gdLst/>
              <a:ahLst/>
              <a:cxnLst/>
              <a:rect l="l" t="t" r="r" b="b"/>
              <a:pathLst>
                <a:path w="635" h="3810">
                  <a:moveTo>
                    <a:pt x="0" y="0"/>
                  </a:moveTo>
                  <a:lnTo>
                    <a:pt x="0" y="1155"/>
                  </a:lnTo>
                  <a:lnTo>
                    <a:pt x="292" y="2311"/>
                  </a:lnTo>
                  <a:lnTo>
                    <a:pt x="571" y="3467"/>
                  </a:lnTo>
                  <a:lnTo>
                    <a:pt x="571" y="2311"/>
                  </a:lnTo>
                  <a:lnTo>
                    <a:pt x="292" y="1447"/>
                  </a:lnTo>
                  <a:lnTo>
                    <a:pt x="0" y="584"/>
                  </a:lnTo>
                  <a:lnTo>
                    <a:pt x="0" y="0"/>
                  </a:lnTo>
                  <a:close/>
                </a:path>
              </a:pathLst>
            </a:custGeom>
            <a:solidFill>
              <a:srgbClr val="C4C5C5"/>
            </a:solidFill>
          </p:spPr>
          <p:txBody>
            <a:bodyPr wrap="square" lIns="0" tIns="0" rIns="0" bIns="0" rtlCol="0"/>
            <a:lstStyle/>
            <a:p>
              <a:endParaRPr/>
            </a:p>
          </p:txBody>
        </p:sp>
        <p:sp>
          <p:nvSpPr>
            <p:cNvPr id="2978" name="object 2981">
              <a:extLst>
                <a:ext uri="{FF2B5EF4-FFF2-40B4-BE49-F238E27FC236}">
                  <a16:creationId xmlns:a16="http://schemas.microsoft.com/office/drawing/2014/main" id="{1C4EBEE3-5B24-1E65-6E20-FD47C6144D6D}"/>
                </a:ext>
              </a:extLst>
            </p:cNvPr>
            <p:cNvSpPr/>
            <p:nvPr/>
          </p:nvSpPr>
          <p:spPr>
            <a:xfrm>
              <a:off x="6145820" y="1855077"/>
              <a:ext cx="1905" cy="3175"/>
            </a:xfrm>
            <a:custGeom>
              <a:avLst/>
              <a:gdLst/>
              <a:ahLst/>
              <a:cxnLst/>
              <a:rect l="l" t="t" r="r" b="b"/>
              <a:pathLst>
                <a:path w="1904" h="3175">
                  <a:moveTo>
                    <a:pt x="0" y="0"/>
                  </a:moveTo>
                  <a:lnTo>
                    <a:pt x="0" y="1155"/>
                  </a:lnTo>
                  <a:lnTo>
                    <a:pt x="279" y="2019"/>
                  </a:lnTo>
                  <a:lnTo>
                    <a:pt x="571" y="2882"/>
                  </a:lnTo>
                  <a:lnTo>
                    <a:pt x="1435" y="2882"/>
                  </a:lnTo>
                  <a:lnTo>
                    <a:pt x="863" y="1727"/>
                  </a:lnTo>
                  <a:lnTo>
                    <a:pt x="279" y="863"/>
                  </a:lnTo>
                  <a:lnTo>
                    <a:pt x="0" y="0"/>
                  </a:lnTo>
                  <a:close/>
                </a:path>
              </a:pathLst>
            </a:custGeom>
            <a:solidFill>
              <a:srgbClr val="818485"/>
            </a:solidFill>
          </p:spPr>
          <p:txBody>
            <a:bodyPr wrap="square" lIns="0" tIns="0" rIns="0" bIns="0" rtlCol="0"/>
            <a:lstStyle/>
            <a:p>
              <a:endParaRPr/>
            </a:p>
          </p:txBody>
        </p:sp>
        <p:sp>
          <p:nvSpPr>
            <p:cNvPr id="2979" name="object 2982">
              <a:extLst>
                <a:ext uri="{FF2B5EF4-FFF2-40B4-BE49-F238E27FC236}">
                  <a16:creationId xmlns:a16="http://schemas.microsoft.com/office/drawing/2014/main" id="{55AA5193-2EA0-25A7-83FF-08F51336CDE4}"/>
                </a:ext>
              </a:extLst>
            </p:cNvPr>
            <p:cNvSpPr/>
            <p:nvPr/>
          </p:nvSpPr>
          <p:spPr>
            <a:xfrm>
              <a:off x="6213685" y="1849291"/>
              <a:ext cx="1270" cy="6985"/>
            </a:xfrm>
            <a:custGeom>
              <a:avLst/>
              <a:gdLst/>
              <a:ahLst/>
              <a:cxnLst/>
              <a:rect l="l" t="t" r="r" b="b"/>
              <a:pathLst>
                <a:path w="1270" h="6985">
                  <a:moveTo>
                    <a:pt x="0" y="0"/>
                  </a:moveTo>
                  <a:lnTo>
                    <a:pt x="0" y="6934"/>
                  </a:lnTo>
                  <a:lnTo>
                    <a:pt x="863" y="6934"/>
                  </a:lnTo>
                  <a:lnTo>
                    <a:pt x="584" y="4622"/>
                  </a:lnTo>
                  <a:lnTo>
                    <a:pt x="0" y="0"/>
                  </a:lnTo>
                  <a:close/>
                </a:path>
              </a:pathLst>
            </a:custGeom>
            <a:solidFill>
              <a:srgbClr val="9A9D95"/>
            </a:solidFill>
          </p:spPr>
          <p:txBody>
            <a:bodyPr wrap="square" lIns="0" tIns="0" rIns="0" bIns="0" rtlCol="0"/>
            <a:lstStyle/>
            <a:p>
              <a:endParaRPr/>
            </a:p>
          </p:txBody>
        </p:sp>
        <p:sp>
          <p:nvSpPr>
            <p:cNvPr id="2980" name="object 2983">
              <a:extLst>
                <a:ext uri="{FF2B5EF4-FFF2-40B4-BE49-F238E27FC236}">
                  <a16:creationId xmlns:a16="http://schemas.microsoft.com/office/drawing/2014/main" id="{2FBE73F8-BDC1-342F-612C-51ACB9A0BF15}"/>
                </a:ext>
              </a:extLst>
            </p:cNvPr>
            <p:cNvSpPr/>
            <p:nvPr/>
          </p:nvSpPr>
          <p:spPr>
            <a:xfrm>
              <a:off x="6357226" y="1852183"/>
              <a:ext cx="1905" cy="3175"/>
            </a:xfrm>
            <a:custGeom>
              <a:avLst/>
              <a:gdLst/>
              <a:ahLst/>
              <a:cxnLst/>
              <a:rect l="l" t="t" r="r" b="b"/>
              <a:pathLst>
                <a:path w="1904" h="3175">
                  <a:moveTo>
                    <a:pt x="863" y="0"/>
                  </a:moveTo>
                  <a:lnTo>
                    <a:pt x="0" y="0"/>
                  </a:lnTo>
                  <a:lnTo>
                    <a:pt x="279" y="863"/>
                  </a:lnTo>
                  <a:lnTo>
                    <a:pt x="863" y="1727"/>
                  </a:lnTo>
                  <a:lnTo>
                    <a:pt x="1435" y="2882"/>
                  </a:lnTo>
                  <a:lnTo>
                    <a:pt x="1435" y="571"/>
                  </a:lnTo>
                  <a:lnTo>
                    <a:pt x="863" y="0"/>
                  </a:lnTo>
                  <a:close/>
                </a:path>
              </a:pathLst>
            </a:custGeom>
            <a:solidFill>
              <a:srgbClr val="A7473A"/>
            </a:solidFill>
          </p:spPr>
          <p:txBody>
            <a:bodyPr wrap="square" lIns="0" tIns="0" rIns="0" bIns="0" rtlCol="0"/>
            <a:lstStyle/>
            <a:p>
              <a:endParaRPr/>
            </a:p>
          </p:txBody>
        </p:sp>
        <p:sp>
          <p:nvSpPr>
            <p:cNvPr id="2981" name="object 2984">
              <a:extLst>
                <a:ext uri="{FF2B5EF4-FFF2-40B4-BE49-F238E27FC236}">
                  <a16:creationId xmlns:a16="http://schemas.microsoft.com/office/drawing/2014/main" id="{FFAC6473-CE7F-A0CD-77FF-D6594E34846F}"/>
                </a:ext>
              </a:extLst>
            </p:cNvPr>
            <p:cNvSpPr/>
            <p:nvPr/>
          </p:nvSpPr>
          <p:spPr>
            <a:xfrm>
              <a:off x="6145225" y="1844674"/>
              <a:ext cx="255904" cy="10795"/>
            </a:xfrm>
            <a:custGeom>
              <a:avLst/>
              <a:gdLst/>
              <a:ahLst/>
              <a:cxnLst/>
              <a:rect l="l" t="t" r="r" b="b"/>
              <a:pathLst>
                <a:path w="255904" h="10794">
                  <a:moveTo>
                    <a:pt x="1155" y="6642"/>
                  </a:moveTo>
                  <a:lnTo>
                    <a:pt x="0" y="6642"/>
                  </a:lnTo>
                  <a:lnTo>
                    <a:pt x="0" y="7797"/>
                  </a:lnTo>
                  <a:lnTo>
                    <a:pt x="584" y="10109"/>
                  </a:lnTo>
                  <a:lnTo>
                    <a:pt x="584" y="8953"/>
                  </a:lnTo>
                  <a:lnTo>
                    <a:pt x="876" y="7797"/>
                  </a:lnTo>
                  <a:lnTo>
                    <a:pt x="1155" y="6642"/>
                  </a:lnTo>
                  <a:close/>
                </a:path>
                <a:path w="255904" h="10794">
                  <a:moveTo>
                    <a:pt x="255320" y="0"/>
                  </a:moveTo>
                  <a:lnTo>
                    <a:pt x="254165" y="0"/>
                  </a:lnTo>
                  <a:lnTo>
                    <a:pt x="254165" y="10401"/>
                  </a:lnTo>
                  <a:lnTo>
                    <a:pt x="255320" y="10401"/>
                  </a:lnTo>
                  <a:lnTo>
                    <a:pt x="255320" y="0"/>
                  </a:lnTo>
                  <a:close/>
                </a:path>
              </a:pathLst>
            </a:custGeom>
            <a:solidFill>
              <a:srgbClr val="A1A4A5"/>
            </a:solidFill>
          </p:spPr>
          <p:txBody>
            <a:bodyPr wrap="square" lIns="0" tIns="0" rIns="0" bIns="0" rtlCol="0"/>
            <a:lstStyle/>
            <a:p>
              <a:endParaRPr/>
            </a:p>
          </p:txBody>
        </p:sp>
        <p:sp>
          <p:nvSpPr>
            <p:cNvPr id="2982" name="object 2985">
              <a:extLst>
                <a:ext uri="{FF2B5EF4-FFF2-40B4-BE49-F238E27FC236}">
                  <a16:creationId xmlns:a16="http://schemas.microsoft.com/office/drawing/2014/main" id="{05556569-9C0E-658C-A421-07D33661F9EB}"/>
                </a:ext>
              </a:extLst>
            </p:cNvPr>
            <p:cNvSpPr/>
            <p:nvPr/>
          </p:nvSpPr>
          <p:spPr>
            <a:xfrm>
              <a:off x="6357513" y="1845547"/>
              <a:ext cx="1270" cy="7620"/>
            </a:xfrm>
            <a:custGeom>
              <a:avLst/>
              <a:gdLst/>
              <a:ahLst/>
              <a:cxnLst/>
              <a:rect l="l" t="t" r="r" b="b"/>
              <a:pathLst>
                <a:path w="1270" h="7619">
                  <a:moveTo>
                    <a:pt x="0" y="0"/>
                  </a:moveTo>
                  <a:lnTo>
                    <a:pt x="69" y="4610"/>
                  </a:lnTo>
                  <a:lnTo>
                    <a:pt x="571" y="6642"/>
                  </a:lnTo>
                  <a:lnTo>
                    <a:pt x="876" y="6921"/>
                  </a:lnTo>
                  <a:lnTo>
                    <a:pt x="1155" y="7213"/>
                  </a:lnTo>
                  <a:lnTo>
                    <a:pt x="571" y="4610"/>
                  </a:lnTo>
                  <a:lnTo>
                    <a:pt x="0" y="0"/>
                  </a:lnTo>
                  <a:close/>
                </a:path>
              </a:pathLst>
            </a:custGeom>
            <a:solidFill>
              <a:srgbClr val="CCC5C5"/>
            </a:solidFill>
          </p:spPr>
          <p:txBody>
            <a:bodyPr wrap="square" lIns="0" tIns="0" rIns="0" bIns="0" rtlCol="0"/>
            <a:lstStyle/>
            <a:p>
              <a:endParaRPr/>
            </a:p>
          </p:txBody>
        </p:sp>
        <p:sp>
          <p:nvSpPr>
            <p:cNvPr id="2983" name="object 2986">
              <a:extLst>
                <a:ext uri="{FF2B5EF4-FFF2-40B4-BE49-F238E27FC236}">
                  <a16:creationId xmlns:a16="http://schemas.microsoft.com/office/drawing/2014/main" id="{12DFCE1F-4F43-ED82-0351-A29BB15F17F7}"/>
                </a:ext>
              </a:extLst>
            </p:cNvPr>
            <p:cNvSpPr/>
            <p:nvPr/>
          </p:nvSpPr>
          <p:spPr>
            <a:xfrm>
              <a:off x="6339903" y="1849297"/>
              <a:ext cx="1270" cy="3175"/>
            </a:xfrm>
            <a:custGeom>
              <a:avLst/>
              <a:gdLst/>
              <a:ahLst/>
              <a:cxnLst/>
              <a:rect l="l" t="t" r="r" b="b"/>
              <a:pathLst>
                <a:path w="1270" h="3175">
                  <a:moveTo>
                    <a:pt x="876" y="0"/>
                  </a:moveTo>
                  <a:lnTo>
                    <a:pt x="0" y="0"/>
                  </a:lnTo>
                  <a:lnTo>
                    <a:pt x="0" y="2882"/>
                  </a:lnTo>
                  <a:lnTo>
                    <a:pt x="876" y="2882"/>
                  </a:lnTo>
                  <a:lnTo>
                    <a:pt x="876" y="0"/>
                  </a:lnTo>
                  <a:close/>
                </a:path>
              </a:pathLst>
            </a:custGeom>
            <a:solidFill>
              <a:srgbClr val="8C2F26"/>
            </a:solidFill>
          </p:spPr>
          <p:txBody>
            <a:bodyPr wrap="square" lIns="0" tIns="0" rIns="0" bIns="0" rtlCol="0"/>
            <a:lstStyle/>
            <a:p>
              <a:endParaRPr/>
            </a:p>
          </p:txBody>
        </p:sp>
        <p:sp>
          <p:nvSpPr>
            <p:cNvPr id="2984" name="object 2987">
              <a:extLst>
                <a:ext uri="{FF2B5EF4-FFF2-40B4-BE49-F238E27FC236}">
                  <a16:creationId xmlns:a16="http://schemas.microsoft.com/office/drawing/2014/main" id="{F43ADFF3-CAEA-6BFA-8646-B1ACB17EA0E1}"/>
                </a:ext>
              </a:extLst>
            </p:cNvPr>
            <p:cNvSpPr/>
            <p:nvPr/>
          </p:nvSpPr>
          <p:spPr>
            <a:xfrm>
              <a:off x="6357226" y="1849008"/>
              <a:ext cx="1270" cy="3175"/>
            </a:xfrm>
            <a:custGeom>
              <a:avLst/>
              <a:gdLst/>
              <a:ahLst/>
              <a:cxnLst/>
              <a:rect l="l" t="t" r="r" b="b"/>
              <a:pathLst>
                <a:path w="1270" h="3175">
                  <a:moveTo>
                    <a:pt x="279" y="0"/>
                  </a:moveTo>
                  <a:lnTo>
                    <a:pt x="0" y="863"/>
                  </a:lnTo>
                  <a:lnTo>
                    <a:pt x="0" y="3175"/>
                  </a:lnTo>
                  <a:lnTo>
                    <a:pt x="863" y="3175"/>
                  </a:lnTo>
                  <a:lnTo>
                    <a:pt x="584" y="2019"/>
                  </a:lnTo>
                  <a:lnTo>
                    <a:pt x="279" y="863"/>
                  </a:lnTo>
                  <a:lnTo>
                    <a:pt x="279" y="0"/>
                  </a:lnTo>
                  <a:close/>
                </a:path>
              </a:pathLst>
            </a:custGeom>
            <a:solidFill>
              <a:srgbClr val="B7654F"/>
            </a:solidFill>
          </p:spPr>
          <p:txBody>
            <a:bodyPr wrap="square" lIns="0" tIns="0" rIns="0" bIns="0" rtlCol="0"/>
            <a:lstStyle/>
            <a:p>
              <a:endParaRPr/>
            </a:p>
          </p:txBody>
        </p:sp>
        <p:sp>
          <p:nvSpPr>
            <p:cNvPr id="2985" name="object 2988">
              <a:extLst>
                <a:ext uri="{FF2B5EF4-FFF2-40B4-BE49-F238E27FC236}">
                  <a16:creationId xmlns:a16="http://schemas.microsoft.com/office/drawing/2014/main" id="{35BFF079-4D62-7819-C65C-A36BC000953F}"/>
                </a:ext>
              </a:extLst>
            </p:cNvPr>
            <p:cNvSpPr/>
            <p:nvPr/>
          </p:nvSpPr>
          <p:spPr>
            <a:xfrm>
              <a:off x="6144948" y="1846117"/>
              <a:ext cx="1270" cy="5715"/>
            </a:xfrm>
            <a:custGeom>
              <a:avLst/>
              <a:gdLst/>
              <a:ahLst/>
              <a:cxnLst/>
              <a:rect l="l" t="t" r="r" b="b"/>
              <a:pathLst>
                <a:path w="1270" h="5714">
                  <a:moveTo>
                    <a:pt x="0" y="0"/>
                  </a:moveTo>
                  <a:lnTo>
                    <a:pt x="0" y="3467"/>
                  </a:lnTo>
                  <a:lnTo>
                    <a:pt x="292" y="5194"/>
                  </a:lnTo>
                  <a:lnTo>
                    <a:pt x="292" y="4038"/>
                  </a:lnTo>
                  <a:lnTo>
                    <a:pt x="571" y="2882"/>
                  </a:lnTo>
                  <a:lnTo>
                    <a:pt x="863" y="1727"/>
                  </a:lnTo>
                  <a:lnTo>
                    <a:pt x="0" y="0"/>
                  </a:lnTo>
                  <a:close/>
                </a:path>
              </a:pathLst>
            </a:custGeom>
            <a:solidFill>
              <a:srgbClr val="BABCBC"/>
            </a:solidFill>
          </p:spPr>
          <p:txBody>
            <a:bodyPr wrap="square" lIns="0" tIns="0" rIns="0" bIns="0" rtlCol="0"/>
            <a:lstStyle/>
            <a:p>
              <a:endParaRPr/>
            </a:p>
          </p:txBody>
        </p:sp>
        <p:sp>
          <p:nvSpPr>
            <p:cNvPr id="2986" name="object 2989">
              <a:extLst>
                <a:ext uri="{FF2B5EF4-FFF2-40B4-BE49-F238E27FC236}">
                  <a16:creationId xmlns:a16="http://schemas.microsoft.com/office/drawing/2014/main" id="{65D06984-6563-E491-32CE-087244405B3E}"/>
                </a:ext>
              </a:extLst>
            </p:cNvPr>
            <p:cNvSpPr/>
            <p:nvPr/>
          </p:nvSpPr>
          <p:spPr>
            <a:xfrm>
              <a:off x="6145236" y="1847848"/>
              <a:ext cx="1270" cy="3810"/>
            </a:xfrm>
            <a:custGeom>
              <a:avLst/>
              <a:gdLst/>
              <a:ahLst/>
              <a:cxnLst/>
              <a:rect l="l" t="t" r="r" b="b"/>
              <a:pathLst>
                <a:path w="1270" h="3810">
                  <a:moveTo>
                    <a:pt x="571" y="0"/>
                  </a:moveTo>
                  <a:lnTo>
                    <a:pt x="292" y="1155"/>
                  </a:lnTo>
                  <a:lnTo>
                    <a:pt x="0" y="2311"/>
                  </a:lnTo>
                  <a:lnTo>
                    <a:pt x="0" y="3467"/>
                  </a:lnTo>
                  <a:lnTo>
                    <a:pt x="1155" y="3467"/>
                  </a:lnTo>
                  <a:lnTo>
                    <a:pt x="571" y="1155"/>
                  </a:lnTo>
                  <a:lnTo>
                    <a:pt x="571" y="0"/>
                  </a:lnTo>
                  <a:close/>
                </a:path>
              </a:pathLst>
            </a:custGeom>
            <a:solidFill>
              <a:srgbClr val="999C9D"/>
            </a:solidFill>
          </p:spPr>
          <p:txBody>
            <a:bodyPr wrap="square" lIns="0" tIns="0" rIns="0" bIns="0" rtlCol="0"/>
            <a:lstStyle/>
            <a:p>
              <a:endParaRPr/>
            </a:p>
          </p:txBody>
        </p:sp>
        <p:sp>
          <p:nvSpPr>
            <p:cNvPr id="2987" name="object 2990">
              <a:extLst>
                <a:ext uri="{FF2B5EF4-FFF2-40B4-BE49-F238E27FC236}">
                  <a16:creationId xmlns:a16="http://schemas.microsoft.com/office/drawing/2014/main" id="{F54D3DC5-3175-3C4F-1939-06A4A5BC9120}"/>
                </a:ext>
              </a:extLst>
            </p:cNvPr>
            <p:cNvSpPr/>
            <p:nvPr/>
          </p:nvSpPr>
          <p:spPr>
            <a:xfrm>
              <a:off x="6213038" y="1813773"/>
              <a:ext cx="3175" cy="35560"/>
            </a:xfrm>
            <a:custGeom>
              <a:avLst/>
              <a:gdLst/>
              <a:ahLst/>
              <a:cxnLst/>
              <a:rect l="l" t="t" r="r" b="b"/>
              <a:pathLst>
                <a:path w="3175" h="35560">
                  <a:moveTo>
                    <a:pt x="2666" y="0"/>
                  </a:moveTo>
                  <a:lnTo>
                    <a:pt x="1803" y="292"/>
                  </a:lnTo>
                  <a:lnTo>
                    <a:pt x="647" y="863"/>
                  </a:lnTo>
                  <a:lnTo>
                    <a:pt x="161" y="20900"/>
                  </a:lnTo>
                  <a:lnTo>
                    <a:pt x="0" y="31189"/>
                  </a:lnTo>
                  <a:lnTo>
                    <a:pt x="161" y="34980"/>
                  </a:lnTo>
                  <a:lnTo>
                    <a:pt x="647" y="35521"/>
                  </a:lnTo>
                  <a:lnTo>
                    <a:pt x="647" y="10680"/>
                  </a:lnTo>
                  <a:lnTo>
                    <a:pt x="1803" y="3467"/>
                  </a:lnTo>
                  <a:lnTo>
                    <a:pt x="2666" y="0"/>
                  </a:lnTo>
                  <a:close/>
                </a:path>
              </a:pathLst>
            </a:custGeom>
            <a:solidFill>
              <a:srgbClr val="AE9FA0"/>
            </a:solidFill>
          </p:spPr>
          <p:txBody>
            <a:bodyPr wrap="square" lIns="0" tIns="0" rIns="0" bIns="0" rtlCol="0"/>
            <a:lstStyle/>
            <a:p>
              <a:endParaRPr/>
            </a:p>
          </p:txBody>
        </p:sp>
        <p:sp>
          <p:nvSpPr>
            <p:cNvPr id="2988" name="object 2991">
              <a:extLst>
                <a:ext uri="{FF2B5EF4-FFF2-40B4-BE49-F238E27FC236}">
                  <a16:creationId xmlns:a16="http://schemas.microsoft.com/office/drawing/2014/main" id="{CE0DDE3F-D18E-F1DC-6FAD-BA0FEBB05C68}"/>
                </a:ext>
              </a:extLst>
            </p:cNvPr>
            <p:cNvSpPr/>
            <p:nvPr/>
          </p:nvSpPr>
          <p:spPr>
            <a:xfrm>
              <a:off x="6216243" y="1823298"/>
              <a:ext cx="2540" cy="26034"/>
            </a:xfrm>
            <a:custGeom>
              <a:avLst/>
              <a:gdLst/>
              <a:ahLst/>
              <a:cxnLst/>
              <a:rect l="l" t="t" r="r" b="b"/>
              <a:pathLst>
                <a:path w="2539" h="26035">
                  <a:moveTo>
                    <a:pt x="2349" y="0"/>
                  </a:moveTo>
                  <a:lnTo>
                    <a:pt x="1193" y="0"/>
                  </a:lnTo>
                  <a:lnTo>
                    <a:pt x="365" y="13729"/>
                  </a:lnTo>
                  <a:lnTo>
                    <a:pt x="0" y="21013"/>
                  </a:lnTo>
                  <a:lnTo>
                    <a:pt x="15" y="24290"/>
                  </a:lnTo>
                  <a:lnTo>
                    <a:pt x="330" y="25996"/>
                  </a:lnTo>
                  <a:lnTo>
                    <a:pt x="1485" y="19646"/>
                  </a:lnTo>
                  <a:lnTo>
                    <a:pt x="2349" y="16471"/>
                  </a:lnTo>
                  <a:lnTo>
                    <a:pt x="2349" y="0"/>
                  </a:lnTo>
                  <a:close/>
                </a:path>
              </a:pathLst>
            </a:custGeom>
            <a:solidFill>
              <a:srgbClr val="B7654F"/>
            </a:solidFill>
          </p:spPr>
          <p:txBody>
            <a:bodyPr wrap="square" lIns="0" tIns="0" rIns="0" bIns="0" rtlCol="0"/>
            <a:lstStyle/>
            <a:p>
              <a:endParaRPr/>
            </a:p>
          </p:txBody>
        </p:sp>
        <p:sp>
          <p:nvSpPr>
            <p:cNvPr id="2989" name="object 2992">
              <a:extLst>
                <a:ext uri="{FF2B5EF4-FFF2-40B4-BE49-F238E27FC236}">
                  <a16:creationId xmlns:a16="http://schemas.microsoft.com/office/drawing/2014/main" id="{E7B913B6-5502-29ED-71B9-2C870D3939DE}"/>
                </a:ext>
              </a:extLst>
            </p:cNvPr>
            <p:cNvSpPr/>
            <p:nvPr/>
          </p:nvSpPr>
          <p:spPr>
            <a:xfrm>
              <a:off x="6400545" y="1844675"/>
              <a:ext cx="1270" cy="5080"/>
            </a:xfrm>
            <a:custGeom>
              <a:avLst/>
              <a:gdLst/>
              <a:ahLst/>
              <a:cxnLst/>
              <a:rect l="l" t="t" r="r" b="b"/>
              <a:pathLst>
                <a:path w="1270" h="5080">
                  <a:moveTo>
                    <a:pt x="863" y="0"/>
                  </a:moveTo>
                  <a:lnTo>
                    <a:pt x="0" y="0"/>
                  </a:lnTo>
                  <a:lnTo>
                    <a:pt x="0" y="4622"/>
                  </a:lnTo>
                  <a:lnTo>
                    <a:pt x="863" y="4622"/>
                  </a:lnTo>
                  <a:lnTo>
                    <a:pt x="863" y="0"/>
                  </a:lnTo>
                  <a:close/>
                </a:path>
              </a:pathLst>
            </a:custGeom>
            <a:solidFill>
              <a:srgbClr val="C4C5C5"/>
            </a:solidFill>
          </p:spPr>
          <p:txBody>
            <a:bodyPr wrap="square" lIns="0" tIns="0" rIns="0" bIns="0" rtlCol="0"/>
            <a:lstStyle/>
            <a:p>
              <a:endParaRPr/>
            </a:p>
          </p:txBody>
        </p:sp>
        <p:sp>
          <p:nvSpPr>
            <p:cNvPr id="2990" name="object 2993">
              <a:extLst>
                <a:ext uri="{FF2B5EF4-FFF2-40B4-BE49-F238E27FC236}">
                  <a16:creationId xmlns:a16="http://schemas.microsoft.com/office/drawing/2014/main" id="{B5308C24-3271-0D60-0B36-6D86DE08715A}"/>
                </a:ext>
              </a:extLst>
            </p:cNvPr>
            <p:cNvSpPr/>
            <p:nvPr/>
          </p:nvSpPr>
          <p:spPr>
            <a:xfrm>
              <a:off x="6399392" y="1838895"/>
              <a:ext cx="1270" cy="6350"/>
            </a:xfrm>
            <a:custGeom>
              <a:avLst/>
              <a:gdLst/>
              <a:ahLst/>
              <a:cxnLst/>
              <a:rect l="l" t="t" r="r" b="b"/>
              <a:pathLst>
                <a:path w="1270" h="6350">
                  <a:moveTo>
                    <a:pt x="1155" y="0"/>
                  </a:moveTo>
                  <a:lnTo>
                    <a:pt x="0" y="0"/>
                  </a:lnTo>
                  <a:lnTo>
                    <a:pt x="0" y="5778"/>
                  </a:lnTo>
                  <a:lnTo>
                    <a:pt x="1155" y="5778"/>
                  </a:lnTo>
                  <a:lnTo>
                    <a:pt x="1155" y="0"/>
                  </a:lnTo>
                  <a:close/>
                </a:path>
              </a:pathLst>
            </a:custGeom>
            <a:solidFill>
              <a:srgbClr val="A9ACAC"/>
            </a:solidFill>
          </p:spPr>
          <p:txBody>
            <a:bodyPr wrap="square" lIns="0" tIns="0" rIns="0" bIns="0" rtlCol="0"/>
            <a:lstStyle/>
            <a:p>
              <a:endParaRPr/>
            </a:p>
          </p:txBody>
        </p:sp>
        <p:sp>
          <p:nvSpPr>
            <p:cNvPr id="2991" name="object 2994">
              <a:extLst>
                <a:ext uri="{FF2B5EF4-FFF2-40B4-BE49-F238E27FC236}">
                  <a16:creationId xmlns:a16="http://schemas.microsoft.com/office/drawing/2014/main" id="{CF1D03DC-219C-3968-1288-238291D29DA7}"/>
                </a:ext>
              </a:extLst>
            </p:cNvPr>
            <p:cNvSpPr/>
            <p:nvPr/>
          </p:nvSpPr>
          <p:spPr>
            <a:xfrm>
              <a:off x="6400548" y="1839758"/>
              <a:ext cx="1270" cy="5080"/>
            </a:xfrm>
            <a:custGeom>
              <a:avLst/>
              <a:gdLst/>
              <a:ahLst/>
              <a:cxnLst/>
              <a:rect l="l" t="t" r="r" b="b"/>
              <a:pathLst>
                <a:path w="1270" h="5080">
                  <a:moveTo>
                    <a:pt x="0" y="0"/>
                  </a:moveTo>
                  <a:lnTo>
                    <a:pt x="0" y="4914"/>
                  </a:lnTo>
                  <a:lnTo>
                    <a:pt x="863" y="4914"/>
                  </a:lnTo>
                  <a:lnTo>
                    <a:pt x="571" y="3187"/>
                  </a:lnTo>
                  <a:lnTo>
                    <a:pt x="292" y="1447"/>
                  </a:lnTo>
                  <a:lnTo>
                    <a:pt x="0" y="0"/>
                  </a:lnTo>
                  <a:close/>
                </a:path>
              </a:pathLst>
            </a:custGeom>
            <a:solidFill>
              <a:srgbClr val="CDCFCE"/>
            </a:solidFill>
          </p:spPr>
          <p:txBody>
            <a:bodyPr wrap="square" lIns="0" tIns="0" rIns="0" bIns="0" rtlCol="0"/>
            <a:lstStyle/>
            <a:p>
              <a:endParaRPr/>
            </a:p>
          </p:txBody>
        </p:sp>
        <p:sp>
          <p:nvSpPr>
            <p:cNvPr id="2992" name="object 2995">
              <a:extLst>
                <a:ext uri="{FF2B5EF4-FFF2-40B4-BE49-F238E27FC236}">
                  <a16:creationId xmlns:a16="http://schemas.microsoft.com/office/drawing/2014/main" id="{AD338766-6D51-F5DA-6CB1-9A66B03B9148}"/>
                </a:ext>
              </a:extLst>
            </p:cNvPr>
            <p:cNvSpPr/>
            <p:nvPr/>
          </p:nvSpPr>
          <p:spPr>
            <a:xfrm>
              <a:off x="6143503" y="1839764"/>
              <a:ext cx="1905" cy="3810"/>
            </a:xfrm>
            <a:custGeom>
              <a:avLst/>
              <a:gdLst/>
              <a:ahLst/>
              <a:cxnLst/>
              <a:rect l="l" t="t" r="r" b="b"/>
              <a:pathLst>
                <a:path w="1904" h="3810">
                  <a:moveTo>
                    <a:pt x="863" y="0"/>
                  </a:moveTo>
                  <a:lnTo>
                    <a:pt x="0" y="0"/>
                  </a:lnTo>
                  <a:lnTo>
                    <a:pt x="292" y="3467"/>
                  </a:lnTo>
                  <a:lnTo>
                    <a:pt x="1447" y="3759"/>
                  </a:lnTo>
                  <a:lnTo>
                    <a:pt x="1155" y="2311"/>
                  </a:lnTo>
                  <a:lnTo>
                    <a:pt x="863" y="1155"/>
                  </a:lnTo>
                  <a:lnTo>
                    <a:pt x="863" y="0"/>
                  </a:lnTo>
                  <a:close/>
                </a:path>
              </a:pathLst>
            </a:custGeom>
            <a:solidFill>
              <a:srgbClr val="BABCBC"/>
            </a:solidFill>
          </p:spPr>
          <p:txBody>
            <a:bodyPr wrap="square" lIns="0" tIns="0" rIns="0" bIns="0" rtlCol="0"/>
            <a:lstStyle/>
            <a:p>
              <a:endParaRPr/>
            </a:p>
          </p:txBody>
        </p:sp>
        <p:sp>
          <p:nvSpPr>
            <p:cNvPr id="2993" name="object 2996">
              <a:extLst>
                <a:ext uri="{FF2B5EF4-FFF2-40B4-BE49-F238E27FC236}">
                  <a16:creationId xmlns:a16="http://schemas.microsoft.com/office/drawing/2014/main" id="{6232D9C4-DDF5-360E-6DB5-8BD0A7375A42}"/>
                </a:ext>
              </a:extLst>
            </p:cNvPr>
            <p:cNvSpPr/>
            <p:nvPr/>
          </p:nvSpPr>
          <p:spPr>
            <a:xfrm>
              <a:off x="6208778" y="1839770"/>
              <a:ext cx="2540" cy="3175"/>
            </a:xfrm>
            <a:custGeom>
              <a:avLst/>
              <a:gdLst/>
              <a:ahLst/>
              <a:cxnLst/>
              <a:rect l="l" t="t" r="r" b="b"/>
              <a:pathLst>
                <a:path w="2539" h="3175">
                  <a:moveTo>
                    <a:pt x="2019" y="0"/>
                  </a:moveTo>
                  <a:lnTo>
                    <a:pt x="1155" y="279"/>
                  </a:lnTo>
                  <a:lnTo>
                    <a:pt x="0" y="1435"/>
                  </a:lnTo>
                  <a:lnTo>
                    <a:pt x="571" y="1727"/>
                  </a:lnTo>
                  <a:lnTo>
                    <a:pt x="1155" y="2298"/>
                  </a:lnTo>
                  <a:lnTo>
                    <a:pt x="2019" y="2882"/>
                  </a:lnTo>
                  <a:lnTo>
                    <a:pt x="2019" y="0"/>
                  </a:lnTo>
                  <a:close/>
                </a:path>
              </a:pathLst>
            </a:custGeom>
            <a:solidFill>
              <a:srgbClr val="CDCFC6"/>
            </a:solidFill>
          </p:spPr>
          <p:txBody>
            <a:bodyPr wrap="square" lIns="0" tIns="0" rIns="0" bIns="0" rtlCol="0"/>
            <a:lstStyle/>
            <a:p>
              <a:endParaRPr/>
            </a:p>
          </p:txBody>
        </p:sp>
        <p:sp>
          <p:nvSpPr>
            <p:cNvPr id="2994" name="object 2997">
              <a:extLst>
                <a:ext uri="{FF2B5EF4-FFF2-40B4-BE49-F238E27FC236}">
                  <a16:creationId xmlns:a16="http://schemas.microsoft.com/office/drawing/2014/main" id="{F4D463ED-4D57-0734-D63C-2B1071231932}"/>
                </a:ext>
              </a:extLst>
            </p:cNvPr>
            <p:cNvSpPr/>
            <p:nvPr/>
          </p:nvSpPr>
          <p:spPr>
            <a:xfrm>
              <a:off x="6472749" y="1839186"/>
              <a:ext cx="1905" cy="3810"/>
            </a:xfrm>
            <a:custGeom>
              <a:avLst/>
              <a:gdLst/>
              <a:ahLst/>
              <a:cxnLst/>
              <a:rect l="l" t="t" r="r" b="b"/>
              <a:pathLst>
                <a:path w="1904" h="3810">
                  <a:moveTo>
                    <a:pt x="292" y="0"/>
                  </a:moveTo>
                  <a:lnTo>
                    <a:pt x="0" y="1155"/>
                  </a:lnTo>
                  <a:lnTo>
                    <a:pt x="0" y="3467"/>
                  </a:lnTo>
                  <a:lnTo>
                    <a:pt x="1447" y="3467"/>
                  </a:lnTo>
                  <a:lnTo>
                    <a:pt x="1447" y="1155"/>
                  </a:lnTo>
                  <a:lnTo>
                    <a:pt x="292" y="0"/>
                  </a:lnTo>
                  <a:close/>
                </a:path>
              </a:pathLst>
            </a:custGeom>
            <a:solidFill>
              <a:srgbClr val="707476"/>
            </a:solidFill>
          </p:spPr>
          <p:txBody>
            <a:bodyPr wrap="square" lIns="0" tIns="0" rIns="0" bIns="0" rtlCol="0"/>
            <a:lstStyle/>
            <a:p>
              <a:endParaRPr/>
            </a:p>
          </p:txBody>
        </p:sp>
        <p:sp>
          <p:nvSpPr>
            <p:cNvPr id="2995" name="object 2998">
              <a:extLst>
                <a:ext uri="{FF2B5EF4-FFF2-40B4-BE49-F238E27FC236}">
                  <a16:creationId xmlns:a16="http://schemas.microsoft.com/office/drawing/2014/main" id="{4E847CE6-1283-B05F-4535-D65AA635067D}"/>
                </a:ext>
              </a:extLst>
            </p:cNvPr>
            <p:cNvSpPr/>
            <p:nvPr/>
          </p:nvSpPr>
          <p:spPr>
            <a:xfrm>
              <a:off x="6329210" y="1839181"/>
              <a:ext cx="3175" cy="3175"/>
            </a:xfrm>
            <a:custGeom>
              <a:avLst/>
              <a:gdLst/>
              <a:ahLst/>
              <a:cxnLst/>
              <a:rect l="l" t="t" r="r" b="b"/>
              <a:pathLst>
                <a:path w="3175" h="3175">
                  <a:moveTo>
                    <a:pt x="876" y="0"/>
                  </a:moveTo>
                  <a:lnTo>
                    <a:pt x="571" y="876"/>
                  </a:lnTo>
                  <a:lnTo>
                    <a:pt x="292" y="1739"/>
                  </a:lnTo>
                  <a:lnTo>
                    <a:pt x="0" y="2603"/>
                  </a:lnTo>
                  <a:lnTo>
                    <a:pt x="2603" y="1739"/>
                  </a:lnTo>
                  <a:lnTo>
                    <a:pt x="1447" y="584"/>
                  </a:lnTo>
                  <a:lnTo>
                    <a:pt x="876" y="0"/>
                  </a:lnTo>
                  <a:close/>
                </a:path>
              </a:pathLst>
            </a:custGeom>
            <a:solidFill>
              <a:srgbClr val="9C342B"/>
            </a:solidFill>
          </p:spPr>
          <p:txBody>
            <a:bodyPr wrap="square" lIns="0" tIns="0" rIns="0" bIns="0" rtlCol="0"/>
            <a:lstStyle/>
            <a:p>
              <a:endParaRPr/>
            </a:p>
          </p:txBody>
        </p:sp>
        <p:sp>
          <p:nvSpPr>
            <p:cNvPr id="2996" name="object 2999">
              <a:extLst>
                <a:ext uri="{FF2B5EF4-FFF2-40B4-BE49-F238E27FC236}">
                  <a16:creationId xmlns:a16="http://schemas.microsoft.com/office/drawing/2014/main" id="{C2F9CD3F-5601-7AE1-FBB0-AEAA64F0FD06}"/>
                </a:ext>
              </a:extLst>
            </p:cNvPr>
            <p:cNvSpPr/>
            <p:nvPr/>
          </p:nvSpPr>
          <p:spPr>
            <a:xfrm>
              <a:off x="6160833" y="1782868"/>
              <a:ext cx="24130" cy="57785"/>
            </a:xfrm>
            <a:custGeom>
              <a:avLst/>
              <a:gdLst/>
              <a:ahLst/>
              <a:cxnLst/>
              <a:rect l="l" t="t" r="r" b="b"/>
              <a:pathLst>
                <a:path w="24129" h="57785">
                  <a:moveTo>
                    <a:pt x="0" y="0"/>
                  </a:moveTo>
                  <a:lnTo>
                    <a:pt x="1251" y="7409"/>
                  </a:lnTo>
                  <a:lnTo>
                    <a:pt x="3286" y="15524"/>
                  </a:lnTo>
                  <a:lnTo>
                    <a:pt x="6782" y="22665"/>
                  </a:lnTo>
                  <a:lnTo>
                    <a:pt x="12420" y="27152"/>
                  </a:lnTo>
                  <a:lnTo>
                    <a:pt x="16787" y="39890"/>
                  </a:lnTo>
                  <a:lnTo>
                    <a:pt x="19041" y="46358"/>
                  </a:lnTo>
                  <a:lnTo>
                    <a:pt x="21374" y="52857"/>
                  </a:lnTo>
                  <a:lnTo>
                    <a:pt x="20789" y="53136"/>
                  </a:lnTo>
                  <a:lnTo>
                    <a:pt x="20510" y="53428"/>
                  </a:lnTo>
                  <a:lnTo>
                    <a:pt x="20218" y="54013"/>
                  </a:lnTo>
                  <a:lnTo>
                    <a:pt x="21374" y="56324"/>
                  </a:lnTo>
                  <a:lnTo>
                    <a:pt x="21945" y="57759"/>
                  </a:lnTo>
                  <a:lnTo>
                    <a:pt x="23101" y="57188"/>
                  </a:lnTo>
                  <a:lnTo>
                    <a:pt x="23977" y="56896"/>
                  </a:lnTo>
                  <a:lnTo>
                    <a:pt x="20545" y="29779"/>
                  </a:lnTo>
                  <a:lnTo>
                    <a:pt x="20081" y="25996"/>
                  </a:lnTo>
                  <a:lnTo>
                    <a:pt x="18199" y="25996"/>
                  </a:lnTo>
                  <a:lnTo>
                    <a:pt x="16459" y="25412"/>
                  </a:lnTo>
                  <a:lnTo>
                    <a:pt x="15887" y="25120"/>
                  </a:lnTo>
                  <a:lnTo>
                    <a:pt x="10401" y="8089"/>
                  </a:lnTo>
                  <a:lnTo>
                    <a:pt x="9741" y="6934"/>
                  </a:lnTo>
                  <a:lnTo>
                    <a:pt x="2882" y="6934"/>
                  </a:lnTo>
                  <a:lnTo>
                    <a:pt x="1727" y="4622"/>
                  </a:lnTo>
                  <a:lnTo>
                    <a:pt x="0" y="0"/>
                  </a:lnTo>
                  <a:close/>
                </a:path>
                <a:path w="24129" h="57785">
                  <a:moveTo>
                    <a:pt x="17322" y="2882"/>
                  </a:moveTo>
                  <a:lnTo>
                    <a:pt x="16751" y="4914"/>
                  </a:lnTo>
                  <a:lnTo>
                    <a:pt x="18478" y="19354"/>
                  </a:lnTo>
                  <a:lnTo>
                    <a:pt x="18199" y="25996"/>
                  </a:lnTo>
                  <a:lnTo>
                    <a:pt x="20081" y="25996"/>
                  </a:lnTo>
                  <a:lnTo>
                    <a:pt x="18801" y="15524"/>
                  </a:lnTo>
                  <a:lnTo>
                    <a:pt x="17322" y="2882"/>
                  </a:lnTo>
                  <a:close/>
                </a:path>
                <a:path w="24129" h="57785">
                  <a:moveTo>
                    <a:pt x="8089" y="4038"/>
                  </a:moveTo>
                  <a:lnTo>
                    <a:pt x="6934" y="6070"/>
                  </a:lnTo>
                  <a:lnTo>
                    <a:pt x="5194" y="6350"/>
                  </a:lnTo>
                  <a:lnTo>
                    <a:pt x="2882" y="6934"/>
                  </a:lnTo>
                  <a:lnTo>
                    <a:pt x="9741" y="6934"/>
                  </a:lnTo>
                  <a:lnTo>
                    <a:pt x="8089" y="4038"/>
                  </a:lnTo>
                  <a:close/>
                </a:path>
              </a:pathLst>
            </a:custGeom>
            <a:solidFill>
              <a:srgbClr val="C4C5C5"/>
            </a:solidFill>
          </p:spPr>
          <p:txBody>
            <a:bodyPr wrap="square" lIns="0" tIns="0" rIns="0" bIns="0" rtlCol="0"/>
            <a:lstStyle/>
            <a:p>
              <a:endParaRPr/>
            </a:p>
          </p:txBody>
        </p:sp>
        <p:sp>
          <p:nvSpPr>
            <p:cNvPr id="2997" name="object 3000">
              <a:extLst>
                <a:ext uri="{FF2B5EF4-FFF2-40B4-BE49-F238E27FC236}">
                  <a16:creationId xmlns:a16="http://schemas.microsoft.com/office/drawing/2014/main" id="{6D2DB924-CD6B-62D9-CE5F-AE5D383F9230}"/>
                </a:ext>
              </a:extLst>
            </p:cNvPr>
            <p:cNvSpPr/>
            <p:nvPr/>
          </p:nvSpPr>
          <p:spPr>
            <a:xfrm>
              <a:off x="6357233" y="1836874"/>
              <a:ext cx="1270" cy="3810"/>
            </a:xfrm>
            <a:custGeom>
              <a:avLst/>
              <a:gdLst/>
              <a:ahLst/>
              <a:cxnLst/>
              <a:rect l="l" t="t" r="r" b="b"/>
              <a:pathLst>
                <a:path w="1270" h="3810">
                  <a:moveTo>
                    <a:pt x="863" y="0"/>
                  </a:moveTo>
                  <a:lnTo>
                    <a:pt x="0" y="0"/>
                  </a:lnTo>
                  <a:lnTo>
                    <a:pt x="0" y="2603"/>
                  </a:lnTo>
                  <a:lnTo>
                    <a:pt x="279" y="3467"/>
                  </a:lnTo>
                  <a:lnTo>
                    <a:pt x="279" y="2311"/>
                  </a:lnTo>
                  <a:lnTo>
                    <a:pt x="863" y="0"/>
                  </a:lnTo>
                  <a:close/>
                </a:path>
              </a:pathLst>
            </a:custGeom>
            <a:solidFill>
              <a:srgbClr val="E2BEB2"/>
            </a:solidFill>
          </p:spPr>
          <p:txBody>
            <a:bodyPr wrap="square" lIns="0" tIns="0" rIns="0" bIns="0" rtlCol="0"/>
            <a:lstStyle/>
            <a:p>
              <a:endParaRPr/>
            </a:p>
          </p:txBody>
        </p:sp>
        <p:sp>
          <p:nvSpPr>
            <p:cNvPr id="2998" name="object 3001">
              <a:extLst>
                <a:ext uri="{FF2B5EF4-FFF2-40B4-BE49-F238E27FC236}">
                  <a16:creationId xmlns:a16="http://schemas.microsoft.com/office/drawing/2014/main" id="{0464337A-2ECA-04C3-EFFD-46B4EB1BBE23}"/>
                </a:ext>
              </a:extLst>
            </p:cNvPr>
            <p:cNvSpPr/>
            <p:nvPr/>
          </p:nvSpPr>
          <p:spPr>
            <a:xfrm>
              <a:off x="6142347" y="1836009"/>
              <a:ext cx="1905" cy="3810"/>
            </a:xfrm>
            <a:custGeom>
              <a:avLst/>
              <a:gdLst/>
              <a:ahLst/>
              <a:cxnLst/>
              <a:rect l="l" t="t" r="r" b="b"/>
              <a:pathLst>
                <a:path w="1904" h="3810">
                  <a:moveTo>
                    <a:pt x="1447" y="0"/>
                  </a:moveTo>
                  <a:lnTo>
                    <a:pt x="0" y="0"/>
                  </a:lnTo>
                  <a:lnTo>
                    <a:pt x="292" y="1155"/>
                  </a:lnTo>
                  <a:lnTo>
                    <a:pt x="571" y="2311"/>
                  </a:lnTo>
                  <a:lnTo>
                    <a:pt x="1155" y="3759"/>
                  </a:lnTo>
                  <a:lnTo>
                    <a:pt x="1155" y="1447"/>
                  </a:lnTo>
                  <a:lnTo>
                    <a:pt x="1447" y="292"/>
                  </a:lnTo>
                  <a:lnTo>
                    <a:pt x="1447" y="0"/>
                  </a:lnTo>
                  <a:close/>
                </a:path>
              </a:pathLst>
            </a:custGeom>
            <a:solidFill>
              <a:srgbClr val="C4C5C5"/>
            </a:solidFill>
          </p:spPr>
          <p:txBody>
            <a:bodyPr wrap="square" lIns="0" tIns="0" rIns="0" bIns="0" rtlCol="0"/>
            <a:lstStyle/>
            <a:p>
              <a:endParaRPr/>
            </a:p>
          </p:txBody>
        </p:sp>
        <p:sp>
          <p:nvSpPr>
            <p:cNvPr id="2999" name="object 3002">
              <a:extLst>
                <a:ext uri="{FF2B5EF4-FFF2-40B4-BE49-F238E27FC236}">
                  <a16:creationId xmlns:a16="http://schemas.microsoft.com/office/drawing/2014/main" id="{43348626-48F7-8FB3-9EE5-3F4BF79E3239}"/>
                </a:ext>
              </a:extLst>
            </p:cNvPr>
            <p:cNvSpPr/>
            <p:nvPr/>
          </p:nvSpPr>
          <p:spPr>
            <a:xfrm>
              <a:off x="6143503" y="1836296"/>
              <a:ext cx="1270" cy="3810"/>
            </a:xfrm>
            <a:custGeom>
              <a:avLst/>
              <a:gdLst/>
              <a:ahLst/>
              <a:cxnLst/>
              <a:rect l="l" t="t" r="r" b="b"/>
              <a:pathLst>
                <a:path w="1270" h="3810">
                  <a:moveTo>
                    <a:pt x="292" y="0"/>
                  </a:moveTo>
                  <a:lnTo>
                    <a:pt x="0" y="1155"/>
                  </a:lnTo>
                  <a:lnTo>
                    <a:pt x="0" y="3467"/>
                  </a:lnTo>
                  <a:lnTo>
                    <a:pt x="863" y="3467"/>
                  </a:lnTo>
                  <a:lnTo>
                    <a:pt x="571" y="2311"/>
                  </a:lnTo>
                  <a:lnTo>
                    <a:pt x="292" y="1155"/>
                  </a:lnTo>
                  <a:lnTo>
                    <a:pt x="292" y="0"/>
                  </a:lnTo>
                  <a:close/>
                </a:path>
              </a:pathLst>
            </a:custGeom>
            <a:solidFill>
              <a:srgbClr val="A9ACAC"/>
            </a:solidFill>
          </p:spPr>
          <p:txBody>
            <a:bodyPr wrap="square" lIns="0" tIns="0" rIns="0" bIns="0" rtlCol="0"/>
            <a:lstStyle/>
            <a:p>
              <a:endParaRPr/>
            </a:p>
          </p:txBody>
        </p:sp>
        <p:sp>
          <p:nvSpPr>
            <p:cNvPr id="3000" name="object 3003">
              <a:extLst>
                <a:ext uri="{FF2B5EF4-FFF2-40B4-BE49-F238E27FC236}">
                  <a16:creationId xmlns:a16="http://schemas.microsoft.com/office/drawing/2014/main" id="{1BB41A88-FA2E-6744-C715-B3D101D7B5DE}"/>
                </a:ext>
              </a:extLst>
            </p:cNvPr>
            <p:cNvSpPr/>
            <p:nvPr/>
          </p:nvSpPr>
          <p:spPr>
            <a:xfrm>
              <a:off x="6218595" y="1828207"/>
              <a:ext cx="1270" cy="12065"/>
            </a:xfrm>
            <a:custGeom>
              <a:avLst/>
              <a:gdLst/>
              <a:ahLst/>
              <a:cxnLst/>
              <a:rect l="l" t="t" r="r" b="b"/>
              <a:pathLst>
                <a:path w="1270" h="12064">
                  <a:moveTo>
                    <a:pt x="0" y="0"/>
                  </a:moveTo>
                  <a:lnTo>
                    <a:pt x="0" y="11556"/>
                  </a:lnTo>
                  <a:lnTo>
                    <a:pt x="863" y="11556"/>
                  </a:lnTo>
                  <a:lnTo>
                    <a:pt x="584" y="7518"/>
                  </a:lnTo>
                  <a:lnTo>
                    <a:pt x="0" y="0"/>
                  </a:lnTo>
                  <a:close/>
                </a:path>
              </a:pathLst>
            </a:custGeom>
            <a:solidFill>
              <a:srgbClr val="A7473A"/>
            </a:solidFill>
          </p:spPr>
          <p:txBody>
            <a:bodyPr wrap="square" lIns="0" tIns="0" rIns="0" bIns="0" rtlCol="0"/>
            <a:lstStyle/>
            <a:p>
              <a:endParaRPr/>
            </a:p>
          </p:txBody>
        </p:sp>
        <p:sp>
          <p:nvSpPr>
            <p:cNvPr id="3001" name="object 3004">
              <a:extLst>
                <a:ext uri="{FF2B5EF4-FFF2-40B4-BE49-F238E27FC236}">
                  <a16:creationId xmlns:a16="http://schemas.microsoft.com/office/drawing/2014/main" id="{27D159B1-F9BF-F640-DC94-1082898DEA96}"/>
                </a:ext>
              </a:extLst>
            </p:cNvPr>
            <p:cNvSpPr/>
            <p:nvPr/>
          </p:nvSpPr>
          <p:spPr>
            <a:xfrm>
              <a:off x="6364740" y="1835139"/>
              <a:ext cx="3175" cy="3810"/>
            </a:xfrm>
            <a:custGeom>
              <a:avLst/>
              <a:gdLst/>
              <a:ahLst/>
              <a:cxnLst/>
              <a:rect l="l" t="t" r="r" b="b"/>
              <a:pathLst>
                <a:path w="3175" h="3810">
                  <a:moveTo>
                    <a:pt x="3174" y="0"/>
                  </a:moveTo>
                  <a:lnTo>
                    <a:pt x="863" y="584"/>
                  </a:lnTo>
                  <a:lnTo>
                    <a:pt x="0" y="1155"/>
                  </a:lnTo>
                  <a:lnTo>
                    <a:pt x="863" y="2032"/>
                  </a:lnTo>
                  <a:lnTo>
                    <a:pt x="1727" y="2895"/>
                  </a:lnTo>
                  <a:lnTo>
                    <a:pt x="2882" y="3759"/>
                  </a:lnTo>
                  <a:lnTo>
                    <a:pt x="2882" y="1155"/>
                  </a:lnTo>
                  <a:lnTo>
                    <a:pt x="3174" y="0"/>
                  </a:lnTo>
                  <a:close/>
                </a:path>
              </a:pathLst>
            </a:custGeom>
            <a:solidFill>
              <a:srgbClr val="DFD6DE"/>
            </a:solidFill>
          </p:spPr>
          <p:txBody>
            <a:bodyPr wrap="square" lIns="0" tIns="0" rIns="0" bIns="0" rtlCol="0"/>
            <a:lstStyle/>
            <a:p>
              <a:endParaRPr/>
            </a:p>
          </p:txBody>
        </p:sp>
        <p:sp>
          <p:nvSpPr>
            <p:cNvPr id="3002" name="object 3005">
              <a:extLst>
                <a:ext uri="{FF2B5EF4-FFF2-40B4-BE49-F238E27FC236}">
                  <a16:creationId xmlns:a16="http://schemas.microsoft.com/office/drawing/2014/main" id="{57B5DA59-3DBA-BBB0-88C6-CB4EB623820E}"/>
                </a:ext>
              </a:extLst>
            </p:cNvPr>
            <p:cNvSpPr/>
            <p:nvPr/>
          </p:nvSpPr>
          <p:spPr>
            <a:xfrm>
              <a:off x="6399392" y="1791528"/>
              <a:ext cx="3175" cy="47625"/>
            </a:xfrm>
            <a:custGeom>
              <a:avLst/>
              <a:gdLst/>
              <a:ahLst/>
              <a:cxnLst/>
              <a:rect l="l" t="t" r="r" b="b"/>
              <a:pathLst>
                <a:path w="3175" h="47625">
                  <a:moveTo>
                    <a:pt x="2895" y="0"/>
                  </a:moveTo>
                  <a:lnTo>
                    <a:pt x="1155" y="0"/>
                  </a:lnTo>
                  <a:lnTo>
                    <a:pt x="1155" y="4914"/>
                  </a:lnTo>
                  <a:lnTo>
                    <a:pt x="571" y="6934"/>
                  </a:lnTo>
                  <a:lnTo>
                    <a:pt x="0" y="11557"/>
                  </a:lnTo>
                  <a:lnTo>
                    <a:pt x="0" y="47371"/>
                  </a:lnTo>
                  <a:lnTo>
                    <a:pt x="1155" y="47371"/>
                  </a:lnTo>
                  <a:lnTo>
                    <a:pt x="1155" y="22237"/>
                  </a:lnTo>
                  <a:lnTo>
                    <a:pt x="2019" y="17043"/>
                  </a:lnTo>
                  <a:lnTo>
                    <a:pt x="2019" y="9829"/>
                  </a:lnTo>
                  <a:lnTo>
                    <a:pt x="2895" y="1447"/>
                  </a:lnTo>
                  <a:lnTo>
                    <a:pt x="2895" y="0"/>
                  </a:lnTo>
                  <a:close/>
                </a:path>
              </a:pathLst>
            </a:custGeom>
            <a:solidFill>
              <a:srgbClr val="B0B3B3"/>
            </a:solidFill>
          </p:spPr>
          <p:txBody>
            <a:bodyPr wrap="square" lIns="0" tIns="0" rIns="0" bIns="0" rtlCol="0"/>
            <a:lstStyle/>
            <a:p>
              <a:endParaRPr/>
            </a:p>
          </p:txBody>
        </p:sp>
        <p:sp>
          <p:nvSpPr>
            <p:cNvPr id="3003" name="object 3006">
              <a:extLst>
                <a:ext uri="{FF2B5EF4-FFF2-40B4-BE49-F238E27FC236}">
                  <a16:creationId xmlns:a16="http://schemas.microsoft.com/office/drawing/2014/main" id="{2AAA70C1-6A1D-4645-B600-6A15280FF0F9}"/>
                </a:ext>
              </a:extLst>
            </p:cNvPr>
            <p:cNvSpPr/>
            <p:nvPr/>
          </p:nvSpPr>
          <p:spPr>
            <a:xfrm>
              <a:off x="6042419" y="1791533"/>
              <a:ext cx="1270" cy="46990"/>
            </a:xfrm>
            <a:custGeom>
              <a:avLst/>
              <a:gdLst/>
              <a:ahLst/>
              <a:cxnLst/>
              <a:rect l="l" t="t" r="r" b="b"/>
              <a:pathLst>
                <a:path w="1270" h="46989">
                  <a:moveTo>
                    <a:pt x="863" y="0"/>
                  </a:moveTo>
                  <a:lnTo>
                    <a:pt x="0" y="0"/>
                  </a:lnTo>
                  <a:lnTo>
                    <a:pt x="0" y="46786"/>
                  </a:lnTo>
                  <a:lnTo>
                    <a:pt x="863" y="0"/>
                  </a:lnTo>
                  <a:close/>
                </a:path>
              </a:pathLst>
            </a:custGeom>
            <a:solidFill>
              <a:srgbClr val="898C8D"/>
            </a:solidFill>
          </p:spPr>
          <p:txBody>
            <a:bodyPr wrap="square" lIns="0" tIns="0" rIns="0" bIns="0" rtlCol="0"/>
            <a:lstStyle/>
            <a:p>
              <a:endParaRPr/>
            </a:p>
          </p:txBody>
        </p:sp>
        <p:sp>
          <p:nvSpPr>
            <p:cNvPr id="3004" name="object 3007">
              <a:extLst>
                <a:ext uri="{FF2B5EF4-FFF2-40B4-BE49-F238E27FC236}">
                  <a16:creationId xmlns:a16="http://schemas.microsoft.com/office/drawing/2014/main" id="{E756E3AC-135B-D1CF-FA67-3E044B984799}"/>
                </a:ext>
              </a:extLst>
            </p:cNvPr>
            <p:cNvSpPr/>
            <p:nvPr/>
          </p:nvSpPr>
          <p:spPr>
            <a:xfrm>
              <a:off x="6356647" y="1834565"/>
              <a:ext cx="635" cy="3175"/>
            </a:xfrm>
            <a:custGeom>
              <a:avLst/>
              <a:gdLst/>
              <a:ahLst/>
              <a:cxnLst/>
              <a:rect l="l" t="t" r="r" b="b"/>
              <a:pathLst>
                <a:path w="635" h="3175">
                  <a:moveTo>
                    <a:pt x="0" y="0"/>
                  </a:moveTo>
                  <a:lnTo>
                    <a:pt x="0" y="863"/>
                  </a:lnTo>
                  <a:lnTo>
                    <a:pt x="584" y="3175"/>
                  </a:lnTo>
                  <a:lnTo>
                    <a:pt x="584" y="2311"/>
                  </a:lnTo>
                  <a:lnTo>
                    <a:pt x="0" y="584"/>
                  </a:lnTo>
                  <a:lnTo>
                    <a:pt x="0" y="0"/>
                  </a:lnTo>
                  <a:close/>
                </a:path>
              </a:pathLst>
            </a:custGeom>
            <a:solidFill>
              <a:srgbClr val="A64E3C"/>
            </a:solidFill>
          </p:spPr>
          <p:txBody>
            <a:bodyPr wrap="square" lIns="0" tIns="0" rIns="0" bIns="0" rtlCol="0"/>
            <a:lstStyle/>
            <a:p>
              <a:endParaRPr/>
            </a:p>
          </p:txBody>
        </p:sp>
        <p:sp>
          <p:nvSpPr>
            <p:cNvPr id="3005" name="object 3008">
              <a:extLst>
                <a:ext uri="{FF2B5EF4-FFF2-40B4-BE49-F238E27FC236}">
                  <a16:creationId xmlns:a16="http://schemas.microsoft.com/office/drawing/2014/main" id="{6AA98C67-3A07-6E13-235A-A03E53334172}"/>
                </a:ext>
              </a:extLst>
            </p:cNvPr>
            <p:cNvSpPr/>
            <p:nvPr/>
          </p:nvSpPr>
          <p:spPr>
            <a:xfrm>
              <a:off x="6356642" y="1831962"/>
              <a:ext cx="1905" cy="5080"/>
            </a:xfrm>
            <a:custGeom>
              <a:avLst/>
              <a:gdLst/>
              <a:ahLst/>
              <a:cxnLst/>
              <a:rect l="l" t="t" r="r" b="b"/>
              <a:pathLst>
                <a:path w="1904" h="5080">
                  <a:moveTo>
                    <a:pt x="0" y="0"/>
                  </a:moveTo>
                  <a:lnTo>
                    <a:pt x="0" y="3187"/>
                  </a:lnTo>
                  <a:lnTo>
                    <a:pt x="584" y="4914"/>
                  </a:lnTo>
                  <a:lnTo>
                    <a:pt x="1447" y="4914"/>
                  </a:lnTo>
                  <a:lnTo>
                    <a:pt x="863" y="3187"/>
                  </a:lnTo>
                  <a:lnTo>
                    <a:pt x="292" y="1447"/>
                  </a:lnTo>
                  <a:lnTo>
                    <a:pt x="0" y="0"/>
                  </a:lnTo>
                  <a:close/>
                </a:path>
              </a:pathLst>
            </a:custGeom>
            <a:solidFill>
              <a:srgbClr val="CCC5C5"/>
            </a:solidFill>
          </p:spPr>
          <p:txBody>
            <a:bodyPr wrap="square" lIns="0" tIns="0" rIns="0" bIns="0" rtlCol="0"/>
            <a:lstStyle/>
            <a:p>
              <a:endParaRPr/>
            </a:p>
          </p:txBody>
        </p:sp>
        <p:sp>
          <p:nvSpPr>
            <p:cNvPr id="3006" name="object 3009">
              <a:extLst>
                <a:ext uri="{FF2B5EF4-FFF2-40B4-BE49-F238E27FC236}">
                  <a16:creationId xmlns:a16="http://schemas.microsoft.com/office/drawing/2014/main" id="{1F2BDFCE-C927-9C38-A0F1-202601296FD3}"/>
                </a:ext>
              </a:extLst>
            </p:cNvPr>
            <p:cNvSpPr/>
            <p:nvPr/>
          </p:nvSpPr>
          <p:spPr>
            <a:xfrm>
              <a:off x="6360985" y="1833981"/>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DFD6DE"/>
            </a:solidFill>
          </p:spPr>
          <p:txBody>
            <a:bodyPr wrap="square" lIns="0" tIns="0" rIns="0" bIns="0" rtlCol="0"/>
            <a:lstStyle/>
            <a:p>
              <a:endParaRPr/>
            </a:p>
          </p:txBody>
        </p:sp>
        <p:sp>
          <p:nvSpPr>
            <p:cNvPr id="3007" name="object 3010">
              <a:extLst>
                <a:ext uri="{FF2B5EF4-FFF2-40B4-BE49-F238E27FC236}">
                  <a16:creationId xmlns:a16="http://schemas.microsoft.com/office/drawing/2014/main" id="{34D44FA3-E330-D685-E994-019F1034BB42}"/>
                </a:ext>
              </a:extLst>
            </p:cNvPr>
            <p:cNvSpPr/>
            <p:nvPr/>
          </p:nvSpPr>
          <p:spPr>
            <a:xfrm>
              <a:off x="6142347" y="1832542"/>
              <a:ext cx="1905" cy="3810"/>
            </a:xfrm>
            <a:custGeom>
              <a:avLst/>
              <a:gdLst/>
              <a:ahLst/>
              <a:cxnLst/>
              <a:rect l="l" t="t" r="r" b="b"/>
              <a:pathLst>
                <a:path w="1904" h="3810">
                  <a:moveTo>
                    <a:pt x="571" y="0"/>
                  </a:moveTo>
                  <a:lnTo>
                    <a:pt x="292" y="584"/>
                  </a:lnTo>
                  <a:lnTo>
                    <a:pt x="0" y="1447"/>
                  </a:lnTo>
                  <a:lnTo>
                    <a:pt x="0" y="3467"/>
                  </a:lnTo>
                  <a:lnTo>
                    <a:pt x="1447" y="3467"/>
                  </a:lnTo>
                  <a:lnTo>
                    <a:pt x="571" y="0"/>
                  </a:lnTo>
                  <a:close/>
                </a:path>
              </a:pathLst>
            </a:custGeom>
            <a:solidFill>
              <a:srgbClr val="B0B3B3"/>
            </a:solidFill>
          </p:spPr>
          <p:txBody>
            <a:bodyPr wrap="square" lIns="0" tIns="0" rIns="0" bIns="0" rtlCol="0"/>
            <a:lstStyle/>
            <a:p>
              <a:endParaRPr/>
            </a:p>
          </p:txBody>
        </p:sp>
        <p:sp>
          <p:nvSpPr>
            <p:cNvPr id="3008" name="object 3011">
              <a:extLst>
                <a:ext uri="{FF2B5EF4-FFF2-40B4-BE49-F238E27FC236}">
                  <a16:creationId xmlns:a16="http://schemas.microsoft.com/office/drawing/2014/main" id="{2B63768E-92D3-88A9-BD44-370F84036AF7}"/>
                </a:ext>
              </a:extLst>
            </p:cNvPr>
            <p:cNvSpPr/>
            <p:nvPr/>
          </p:nvSpPr>
          <p:spPr>
            <a:xfrm>
              <a:off x="6141482" y="1831966"/>
              <a:ext cx="1905" cy="3175"/>
            </a:xfrm>
            <a:custGeom>
              <a:avLst/>
              <a:gdLst/>
              <a:ahLst/>
              <a:cxnLst/>
              <a:rect l="l" t="t" r="r" b="b"/>
              <a:pathLst>
                <a:path w="1904" h="3175">
                  <a:moveTo>
                    <a:pt x="1447" y="0"/>
                  </a:moveTo>
                  <a:lnTo>
                    <a:pt x="0" y="0"/>
                  </a:lnTo>
                  <a:lnTo>
                    <a:pt x="292" y="863"/>
                  </a:lnTo>
                  <a:lnTo>
                    <a:pt x="571" y="1727"/>
                  </a:lnTo>
                  <a:lnTo>
                    <a:pt x="863" y="2882"/>
                  </a:lnTo>
                  <a:lnTo>
                    <a:pt x="863" y="2019"/>
                  </a:lnTo>
                  <a:lnTo>
                    <a:pt x="1155" y="1155"/>
                  </a:lnTo>
                  <a:lnTo>
                    <a:pt x="1447" y="571"/>
                  </a:lnTo>
                  <a:lnTo>
                    <a:pt x="1447" y="0"/>
                  </a:lnTo>
                  <a:close/>
                </a:path>
              </a:pathLst>
            </a:custGeom>
            <a:solidFill>
              <a:srgbClr val="C4C5C5"/>
            </a:solidFill>
          </p:spPr>
          <p:txBody>
            <a:bodyPr wrap="square" lIns="0" tIns="0" rIns="0" bIns="0" rtlCol="0"/>
            <a:lstStyle/>
            <a:p>
              <a:endParaRPr/>
            </a:p>
          </p:txBody>
        </p:sp>
        <p:sp>
          <p:nvSpPr>
            <p:cNvPr id="3009" name="object 3012">
              <a:extLst>
                <a:ext uri="{FF2B5EF4-FFF2-40B4-BE49-F238E27FC236}">
                  <a16:creationId xmlns:a16="http://schemas.microsoft.com/office/drawing/2014/main" id="{5700290C-31D8-2BC8-3212-D2C07B518A2B}"/>
                </a:ext>
              </a:extLst>
            </p:cNvPr>
            <p:cNvSpPr/>
            <p:nvPr/>
          </p:nvSpPr>
          <p:spPr>
            <a:xfrm>
              <a:off x="6209930" y="1833406"/>
              <a:ext cx="1905" cy="1905"/>
            </a:xfrm>
            <a:custGeom>
              <a:avLst/>
              <a:gdLst/>
              <a:ahLst/>
              <a:cxnLst/>
              <a:rect l="l" t="t" r="r" b="b"/>
              <a:pathLst>
                <a:path w="1904" h="1905">
                  <a:moveTo>
                    <a:pt x="0" y="1447"/>
                  </a:moveTo>
                  <a:lnTo>
                    <a:pt x="571" y="0"/>
                  </a:lnTo>
                  <a:lnTo>
                    <a:pt x="1447" y="584"/>
                  </a:lnTo>
                  <a:lnTo>
                    <a:pt x="292" y="1155"/>
                  </a:lnTo>
                  <a:lnTo>
                    <a:pt x="0" y="1447"/>
                  </a:lnTo>
                  <a:close/>
                </a:path>
              </a:pathLst>
            </a:custGeom>
            <a:solidFill>
              <a:srgbClr val="CDCFC6"/>
            </a:solidFill>
          </p:spPr>
          <p:txBody>
            <a:bodyPr wrap="square" lIns="0" tIns="0" rIns="0" bIns="0" rtlCol="0"/>
            <a:lstStyle/>
            <a:p>
              <a:endParaRPr/>
            </a:p>
          </p:txBody>
        </p:sp>
        <p:sp>
          <p:nvSpPr>
            <p:cNvPr id="3010" name="object 3013">
              <a:extLst>
                <a:ext uri="{FF2B5EF4-FFF2-40B4-BE49-F238E27FC236}">
                  <a16:creationId xmlns:a16="http://schemas.microsoft.com/office/drawing/2014/main" id="{1E80AA39-0BD0-E9FC-0B87-EADDAC6FC58C}"/>
                </a:ext>
              </a:extLst>
            </p:cNvPr>
            <p:cNvSpPr/>
            <p:nvPr/>
          </p:nvSpPr>
          <p:spPr>
            <a:xfrm>
              <a:off x="6141482" y="1828207"/>
              <a:ext cx="1905" cy="3810"/>
            </a:xfrm>
            <a:custGeom>
              <a:avLst/>
              <a:gdLst/>
              <a:ahLst/>
              <a:cxnLst/>
              <a:rect l="l" t="t" r="r" b="b"/>
              <a:pathLst>
                <a:path w="1904" h="3810">
                  <a:moveTo>
                    <a:pt x="863" y="0"/>
                  </a:moveTo>
                  <a:lnTo>
                    <a:pt x="0" y="0"/>
                  </a:lnTo>
                  <a:lnTo>
                    <a:pt x="0" y="3759"/>
                  </a:lnTo>
                  <a:lnTo>
                    <a:pt x="1447" y="3759"/>
                  </a:lnTo>
                  <a:lnTo>
                    <a:pt x="1447" y="1447"/>
                  </a:lnTo>
                  <a:lnTo>
                    <a:pt x="863" y="292"/>
                  </a:lnTo>
                  <a:lnTo>
                    <a:pt x="863" y="0"/>
                  </a:lnTo>
                  <a:close/>
                </a:path>
              </a:pathLst>
            </a:custGeom>
            <a:solidFill>
              <a:srgbClr val="B0B3B3"/>
            </a:solidFill>
          </p:spPr>
          <p:txBody>
            <a:bodyPr wrap="square" lIns="0" tIns="0" rIns="0" bIns="0" rtlCol="0"/>
            <a:lstStyle/>
            <a:p>
              <a:endParaRPr/>
            </a:p>
          </p:txBody>
        </p:sp>
        <p:sp>
          <p:nvSpPr>
            <p:cNvPr id="3011" name="object 3014">
              <a:extLst>
                <a:ext uri="{FF2B5EF4-FFF2-40B4-BE49-F238E27FC236}">
                  <a16:creationId xmlns:a16="http://schemas.microsoft.com/office/drawing/2014/main" id="{E9EF9677-EED6-B08B-D010-BD336939A463}"/>
                </a:ext>
              </a:extLst>
            </p:cNvPr>
            <p:cNvSpPr/>
            <p:nvPr/>
          </p:nvSpPr>
          <p:spPr>
            <a:xfrm>
              <a:off x="6265094" y="1824460"/>
              <a:ext cx="3810" cy="7620"/>
            </a:xfrm>
            <a:custGeom>
              <a:avLst/>
              <a:gdLst/>
              <a:ahLst/>
              <a:cxnLst/>
              <a:rect l="l" t="t" r="r" b="b"/>
              <a:pathLst>
                <a:path w="3810" h="7619">
                  <a:moveTo>
                    <a:pt x="584" y="2882"/>
                  </a:moveTo>
                  <a:lnTo>
                    <a:pt x="0" y="4622"/>
                  </a:lnTo>
                  <a:lnTo>
                    <a:pt x="0" y="5486"/>
                  </a:lnTo>
                  <a:lnTo>
                    <a:pt x="2311" y="6642"/>
                  </a:lnTo>
                  <a:lnTo>
                    <a:pt x="3467" y="7505"/>
                  </a:lnTo>
                  <a:lnTo>
                    <a:pt x="3661" y="4622"/>
                  </a:lnTo>
                  <a:lnTo>
                    <a:pt x="1447" y="4622"/>
                  </a:lnTo>
                  <a:lnTo>
                    <a:pt x="584" y="2882"/>
                  </a:lnTo>
                  <a:close/>
                </a:path>
                <a:path w="3810" h="7619">
                  <a:moveTo>
                    <a:pt x="2603" y="0"/>
                  </a:moveTo>
                  <a:lnTo>
                    <a:pt x="2603" y="4622"/>
                  </a:lnTo>
                  <a:lnTo>
                    <a:pt x="3661" y="4622"/>
                  </a:lnTo>
                  <a:lnTo>
                    <a:pt x="3652" y="2882"/>
                  </a:lnTo>
                  <a:lnTo>
                    <a:pt x="2603" y="0"/>
                  </a:lnTo>
                  <a:close/>
                </a:path>
              </a:pathLst>
            </a:custGeom>
            <a:solidFill>
              <a:srgbClr val="A7473A"/>
            </a:solidFill>
          </p:spPr>
          <p:txBody>
            <a:bodyPr wrap="square" lIns="0" tIns="0" rIns="0" bIns="0" rtlCol="0"/>
            <a:lstStyle/>
            <a:p>
              <a:endParaRPr/>
            </a:p>
          </p:txBody>
        </p:sp>
        <p:sp>
          <p:nvSpPr>
            <p:cNvPr id="3012" name="object 3015">
              <a:extLst>
                <a:ext uri="{FF2B5EF4-FFF2-40B4-BE49-F238E27FC236}">
                  <a16:creationId xmlns:a16="http://schemas.microsoft.com/office/drawing/2014/main" id="{F2A6D1A0-30F9-8CA4-756E-A01127EE6BA2}"/>
                </a:ext>
              </a:extLst>
            </p:cNvPr>
            <p:cNvSpPr/>
            <p:nvPr/>
          </p:nvSpPr>
          <p:spPr>
            <a:xfrm>
              <a:off x="6140616" y="1826190"/>
              <a:ext cx="1270" cy="4445"/>
            </a:xfrm>
            <a:custGeom>
              <a:avLst/>
              <a:gdLst/>
              <a:ahLst/>
              <a:cxnLst/>
              <a:rect l="l" t="t" r="r" b="b"/>
              <a:pathLst>
                <a:path w="1270" h="4444">
                  <a:moveTo>
                    <a:pt x="863" y="0"/>
                  </a:moveTo>
                  <a:lnTo>
                    <a:pt x="0" y="0"/>
                  </a:lnTo>
                  <a:lnTo>
                    <a:pt x="292" y="1155"/>
                  </a:lnTo>
                  <a:lnTo>
                    <a:pt x="571" y="2603"/>
                  </a:lnTo>
                  <a:lnTo>
                    <a:pt x="863" y="4038"/>
                  </a:lnTo>
                  <a:lnTo>
                    <a:pt x="863" y="0"/>
                  </a:lnTo>
                  <a:close/>
                </a:path>
              </a:pathLst>
            </a:custGeom>
            <a:solidFill>
              <a:srgbClr val="C4C5C5"/>
            </a:solidFill>
          </p:spPr>
          <p:txBody>
            <a:bodyPr wrap="square" lIns="0" tIns="0" rIns="0" bIns="0" rtlCol="0"/>
            <a:lstStyle/>
            <a:p>
              <a:endParaRPr/>
            </a:p>
          </p:txBody>
        </p:sp>
        <p:sp>
          <p:nvSpPr>
            <p:cNvPr id="3013" name="object 3016">
              <a:extLst>
                <a:ext uri="{FF2B5EF4-FFF2-40B4-BE49-F238E27FC236}">
                  <a16:creationId xmlns:a16="http://schemas.microsoft.com/office/drawing/2014/main" id="{EDE1791B-4575-2242-008F-60535412F155}"/>
                </a:ext>
              </a:extLst>
            </p:cNvPr>
            <p:cNvSpPr/>
            <p:nvPr/>
          </p:nvSpPr>
          <p:spPr>
            <a:xfrm>
              <a:off x="6142340" y="1826189"/>
              <a:ext cx="635" cy="3810"/>
            </a:xfrm>
            <a:custGeom>
              <a:avLst/>
              <a:gdLst/>
              <a:ahLst/>
              <a:cxnLst/>
              <a:rect l="l" t="t" r="r" b="b"/>
              <a:pathLst>
                <a:path w="635" h="3810">
                  <a:moveTo>
                    <a:pt x="584" y="3467"/>
                  </a:moveTo>
                  <a:lnTo>
                    <a:pt x="0" y="2311"/>
                  </a:lnTo>
                  <a:lnTo>
                    <a:pt x="0" y="0"/>
                  </a:lnTo>
                  <a:lnTo>
                    <a:pt x="0" y="1155"/>
                  </a:lnTo>
                  <a:lnTo>
                    <a:pt x="584" y="3467"/>
                  </a:lnTo>
                  <a:close/>
                </a:path>
              </a:pathLst>
            </a:custGeom>
            <a:solidFill>
              <a:srgbClr val="818485"/>
            </a:solidFill>
          </p:spPr>
          <p:txBody>
            <a:bodyPr wrap="square" lIns="0" tIns="0" rIns="0" bIns="0" rtlCol="0"/>
            <a:lstStyle/>
            <a:p>
              <a:endParaRPr/>
            </a:p>
          </p:txBody>
        </p:sp>
        <p:sp>
          <p:nvSpPr>
            <p:cNvPr id="3014" name="object 3017">
              <a:extLst>
                <a:ext uri="{FF2B5EF4-FFF2-40B4-BE49-F238E27FC236}">
                  <a16:creationId xmlns:a16="http://schemas.microsoft.com/office/drawing/2014/main" id="{A0DE0B0F-1D83-0534-642E-10ADF7372A7A}"/>
                </a:ext>
              </a:extLst>
            </p:cNvPr>
            <p:cNvSpPr/>
            <p:nvPr/>
          </p:nvSpPr>
          <p:spPr>
            <a:xfrm>
              <a:off x="6141482" y="1824452"/>
              <a:ext cx="1270" cy="3810"/>
            </a:xfrm>
            <a:custGeom>
              <a:avLst/>
              <a:gdLst/>
              <a:ahLst/>
              <a:cxnLst/>
              <a:rect l="l" t="t" r="r" b="b"/>
              <a:pathLst>
                <a:path w="1270" h="3810">
                  <a:moveTo>
                    <a:pt x="863" y="0"/>
                  </a:moveTo>
                  <a:lnTo>
                    <a:pt x="0" y="0"/>
                  </a:lnTo>
                  <a:lnTo>
                    <a:pt x="0" y="3759"/>
                  </a:lnTo>
                  <a:lnTo>
                    <a:pt x="863" y="3759"/>
                  </a:lnTo>
                  <a:lnTo>
                    <a:pt x="863" y="0"/>
                  </a:lnTo>
                  <a:close/>
                </a:path>
              </a:pathLst>
            </a:custGeom>
            <a:solidFill>
              <a:srgbClr val="A1A4A5"/>
            </a:solidFill>
          </p:spPr>
          <p:txBody>
            <a:bodyPr wrap="square" lIns="0" tIns="0" rIns="0" bIns="0" rtlCol="0"/>
            <a:lstStyle/>
            <a:p>
              <a:endParaRPr/>
            </a:p>
          </p:txBody>
        </p:sp>
        <p:sp>
          <p:nvSpPr>
            <p:cNvPr id="3015" name="object 3018">
              <a:extLst>
                <a:ext uri="{FF2B5EF4-FFF2-40B4-BE49-F238E27FC236}">
                  <a16:creationId xmlns:a16="http://schemas.microsoft.com/office/drawing/2014/main" id="{1EB166F3-3C7A-9FA7-B0B5-1FA35CB6B601}"/>
                </a:ext>
              </a:extLst>
            </p:cNvPr>
            <p:cNvSpPr/>
            <p:nvPr/>
          </p:nvSpPr>
          <p:spPr>
            <a:xfrm>
              <a:off x="6140616" y="1823307"/>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B0B3B3"/>
            </a:solidFill>
          </p:spPr>
          <p:txBody>
            <a:bodyPr wrap="square" lIns="0" tIns="0" rIns="0" bIns="0" rtlCol="0"/>
            <a:lstStyle/>
            <a:p>
              <a:endParaRPr/>
            </a:p>
          </p:txBody>
        </p:sp>
        <p:sp>
          <p:nvSpPr>
            <p:cNvPr id="3016" name="object 3019">
              <a:extLst>
                <a:ext uri="{FF2B5EF4-FFF2-40B4-BE49-F238E27FC236}">
                  <a16:creationId xmlns:a16="http://schemas.microsoft.com/office/drawing/2014/main" id="{86828E6C-BA9D-3F9C-5665-F854CFDA925F}"/>
                </a:ext>
              </a:extLst>
            </p:cNvPr>
            <p:cNvSpPr/>
            <p:nvPr/>
          </p:nvSpPr>
          <p:spPr>
            <a:xfrm>
              <a:off x="6218595" y="1820995"/>
              <a:ext cx="1270" cy="5715"/>
            </a:xfrm>
            <a:custGeom>
              <a:avLst/>
              <a:gdLst/>
              <a:ahLst/>
              <a:cxnLst/>
              <a:rect l="l" t="t" r="r" b="b"/>
              <a:pathLst>
                <a:path w="1270" h="5714">
                  <a:moveTo>
                    <a:pt x="863" y="0"/>
                  </a:moveTo>
                  <a:lnTo>
                    <a:pt x="0" y="0"/>
                  </a:lnTo>
                  <a:lnTo>
                    <a:pt x="0" y="5194"/>
                  </a:lnTo>
                  <a:lnTo>
                    <a:pt x="863" y="5194"/>
                  </a:lnTo>
                  <a:lnTo>
                    <a:pt x="863" y="0"/>
                  </a:lnTo>
                  <a:close/>
                </a:path>
              </a:pathLst>
            </a:custGeom>
            <a:solidFill>
              <a:srgbClr val="A33F31"/>
            </a:solidFill>
          </p:spPr>
          <p:txBody>
            <a:bodyPr wrap="square" lIns="0" tIns="0" rIns="0" bIns="0" rtlCol="0"/>
            <a:lstStyle/>
            <a:p>
              <a:endParaRPr/>
            </a:p>
          </p:txBody>
        </p:sp>
        <p:sp>
          <p:nvSpPr>
            <p:cNvPr id="3017" name="object 3020">
              <a:extLst>
                <a:ext uri="{FF2B5EF4-FFF2-40B4-BE49-F238E27FC236}">
                  <a16:creationId xmlns:a16="http://schemas.microsoft.com/office/drawing/2014/main" id="{5F50B9FA-9DA7-8DE0-34E8-9AC64051FCD8}"/>
                </a:ext>
              </a:extLst>
            </p:cNvPr>
            <p:cNvSpPr/>
            <p:nvPr/>
          </p:nvSpPr>
          <p:spPr>
            <a:xfrm>
              <a:off x="6298304" y="1745900"/>
              <a:ext cx="8255" cy="80645"/>
            </a:xfrm>
            <a:custGeom>
              <a:avLst/>
              <a:gdLst/>
              <a:ahLst/>
              <a:cxnLst/>
              <a:rect l="l" t="t" r="r" b="b"/>
              <a:pathLst>
                <a:path w="8254" h="80644">
                  <a:moveTo>
                    <a:pt x="7508" y="0"/>
                  </a:moveTo>
                  <a:lnTo>
                    <a:pt x="2336" y="19246"/>
                  </a:lnTo>
                  <a:lnTo>
                    <a:pt x="113" y="39601"/>
                  </a:lnTo>
                  <a:lnTo>
                    <a:pt x="0" y="60228"/>
                  </a:lnTo>
                  <a:lnTo>
                    <a:pt x="1158" y="80289"/>
                  </a:lnTo>
                  <a:lnTo>
                    <a:pt x="2313" y="78841"/>
                  </a:lnTo>
                  <a:lnTo>
                    <a:pt x="4053" y="69888"/>
                  </a:lnTo>
                  <a:lnTo>
                    <a:pt x="5780" y="69888"/>
                  </a:lnTo>
                  <a:lnTo>
                    <a:pt x="5209" y="64985"/>
                  </a:lnTo>
                  <a:lnTo>
                    <a:pt x="7228" y="58343"/>
                  </a:lnTo>
                  <a:lnTo>
                    <a:pt x="7911" y="27438"/>
                  </a:lnTo>
                  <a:lnTo>
                    <a:pt x="7832" y="16020"/>
                  </a:lnTo>
                  <a:lnTo>
                    <a:pt x="7508" y="0"/>
                  </a:lnTo>
                  <a:close/>
                </a:path>
              </a:pathLst>
            </a:custGeom>
            <a:solidFill>
              <a:srgbClr val="A7473A"/>
            </a:solidFill>
          </p:spPr>
          <p:txBody>
            <a:bodyPr wrap="square" lIns="0" tIns="0" rIns="0" bIns="0" rtlCol="0"/>
            <a:lstStyle/>
            <a:p>
              <a:endParaRPr/>
            </a:p>
          </p:txBody>
        </p:sp>
        <p:sp>
          <p:nvSpPr>
            <p:cNvPr id="3018" name="object 3021">
              <a:extLst>
                <a:ext uri="{FF2B5EF4-FFF2-40B4-BE49-F238E27FC236}">
                  <a16:creationId xmlns:a16="http://schemas.microsoft.com/office/drawing/2014/main" id="{445F75F7-4C48-92B2-B421-5854143CB8E0}"/>
                </a:ext>
              </a:extLst>
            </p:cNvPr>
            <p:cNvSpPr/>
            <p:nvPr/>
          </p:nvSpPr>
          <p:spPr>
            <a:xfrm>
              <a:off x="6359244" y="1823302"/>
              <a:ext cx="1905" cy="2540"/>
            </a:xfrm>
            <a:custGeom>
              <a:avLst/>
              <a:gdLst/>
              <a:ahLst/>
              <a:cxnLst/>
              <a:rect l="l" t="t" r="r" b="b"/>
              <a:pathLst>
                <a:path w="1904" h="2539">
                  <a:moveTo>
                    <a:pt x="1739" y="0"/>
                  </a:moveTo>
                  <a:lnTo>
                    <a:pt x="1155" y="571"/>
                  </a:lnTo>
                  <a:lnTo>
                    <a:pt x="584" y="1155"/>
                  </a:lnTo>
                  <a:lnTo>
                    <a:pt x="0" y="1727"/>
                  </a:lnTo>
                  <a:lnTo>
                    <a:pt x="292" y="1727"/>
                  </a:lnTo>
                  <a:lnTo>
                    <a:pt x="863" y="2019"/>
                  </a:lnTo>
                  <a:lnTo>
                    <a:pt x="1447" y="2311"/>
                  </a:lnTo>
                  <a:lnTo>
                    <a:pt x="1447" y="571"/>
                  </a:lnTo>
                  <a:lnTo>
                    <a:pt x="1739" y="0"/>
                  </a:lnTo>
                  <a:close/>
                </a:path>
              </a:pathLst>
            </a:custGeom>
            <a:solidFill>
              <a:srgbClr val="DFD6DE"/>
            </a:solidFill>
          </p:spPr>
          <p:txBody>
            <a:bodyPr wrap="square" lIns="0" tIns="0" rIns="0" bIns="0" rtlCol="0"/>
            <a:lstStyle/>
            <a:p>
              <a:endParaRPr/>
            </a:p>
          </p:txBody>
        </p:sp>
        <p:sp>
          <p:nvSpPr>
            <p:cNvPr id="3019" name="object 3022">
              <a:extLst>
                <a:ext uri="{FF2B5EF4-FFF2-40B4-BE49-F238E27FC236}">
                  <a16:creationId xmlns:a16="http://schemas.microsoft.com/office/drawing/2014/main" id="{39D7F569-7BFA-DCB0-E2D3-7C1099EAFF4C}"/>
                </a:ext>
              </a:extLst>
            </p:cNvPr>
            <p:cNvSpPr/>
            <p:nvPr/>
          </p:nvSpPr>
          <p:spPr>
            <a:xfrm>
              <a:off x="6141482" y="1820990"/>
              <a:ext cx="1270" cy="3810"/>
            </a:xfrm>
            <a:custGeom>
              <a:avLst/>
              <a:gdLst/>
              <a:ahLst/>
              <a:cxnLst/>
              <a:rect l="l" t="t" r="r" b="b"/>
              <a:pathLst>
                <a:path w="1270" h="3810">
                  <a:moveTo>
                    <a:pt x="0" y="0"/>
                  </a:moveTo>
                  <a:lnTo>
                    <a:pt x="0" y="3467"/>
                  </a:lnTo>
                  <a:lnTo>
                    <a:pt x="863" y="3467"/>
                  </a:lnTo>
                  <a:lnTo>
                    <a:pt x="571" y="2311"/>
                  </a:lnTo>
                  <a:lnTo>
                    <a:pt x="292" y="1155"/>
                  </a:lnTo>
                  <a:lnTo>
                    <a:pt x="0" y="0"/>
                  </a:lnTo>
                  <a:close/>
                </a:path>
              </a:pathLst>
            </a:custGeom>
            <a:solidFill>
              <a:srgbClr val="919495"/>
            </a:solidFill>
          </p:spPr>
          <p:txBody>
            <a:bodyPr wrap="square" lIns="0" tIns="0" rIns="0" bIns="0" rtlCol="0"/>
            <a:lstStyle/>
            <a:p>
              <a:endParaRPr/>
            </a:p>
          </p:txBody>
        </p:sp>
        <p:sp>
          <p:nvSpPr>
            <p:cNvPr id="3020" name="object 3023">
              <a:extLst>
                <a:ext uri="{FF2B5EF4-FFF2-40B4-BE49-F238E27FC236}">
                  <a16:creationId xmlns:a16="http://schemas.microsoft.com/office/drawing/2014/main" id="{CA2B0F75-75F3-1D5F-8083-68C6577F50F6}"/>
                </a:ext>
              </a:extLst>
            </p:cNvPr>
            <p:cNvSpPr/>
            <p:nvPr/>
          </p:nvSpPr>
          <p:spPr>
            <a:xfrm>
              <a:off x="6213685" y="1811745"/>
              <a:ext cx="3175" cy="13335"/>
            </a:xfrm>
            <a:custGeom>
              <a:avLst/>
              <a:gdLst/>
              <a:ahLst/>
              <a:cxnLst/>
              <a:rect l="l" t="t" r="r" b="b"/>
              <a:pathLst>
                <a:path w="3175" h="13335">
                  <a:moveTo>
                    <a:pt x="2882" y="0"/>
                  </a:moveTo>
                  <a:lnTo>
                    <a:pt x="2019" y="0"/>
                  </a:lnTo>
                  <a:lnTo>
                    <a:pt x="2019" y="2031"/>
                  </a:lnTo>
                  <a:lnTo>
                    <a:pt x="1155" y="5486"/>
                  </a:lnTo>
                  <a:lnTo>
                    <a:pt x="584" y="8953"/>
                  </a:lnTo>
                  <a:lnTo>
                    <a:pt x="0" y="12712"/>
                  </a:lnTo>
                  <a:lnTo>
                    <a:pt x="1447" y="9829"/>
                  </a:lnTo>
                  <a:lnTo>
                    <a:pt x="2882" y="0"/>
                  </a:lnTo>
                  <a:close/>
                </a:path>
              </a:pathLst>
            </a:custGeom>
            <a:solidFill>
              <a:srgbClr val="9A9D95"/>
            </a:solidFill>
          </p:spPr>
          <p:txBody>
            <a:bodyPr wrap="square" lIns="0" tIns="0" rIns="0" bIns="0" rtlCol="0"/>
            <a:lstStyle/>
            <a:p>
              <a:endParaRPr/>
            </a:p>
          </p:txBody>
        </p:sp>
        <p:sp>
          <p:nvSpPr>
            <p:cNvPr id="3021" name="object 3024">
              <a:extLst>
                <a:ext uri="{FF2B5EF4-FFF2-40B4-BE49-F238E27FC236}">
                  <a16:creationId xmlns:a16="http://schemas.microsoft.com/office/drawing/2014/main" id="{5FBC3F36-AE4C-47F5-58CF-C0E7EDF2F6ED}"/>
                </a:ext>
              </a:extLst>
            </p:cNvPr>
            <p:cNvSpPr/>
            <p:nvPr/>
          </p:nvSpPr>
          <p:spPr>
            <a:xfrm>
              <a:off x="6140044" y="1818971"/>
              <a:ext cx="1905" cy="4445"/>
            </a:xfrm>
            <a:custGeom>
              <a:avLst/>
              <a:gdLst/>
              <a:ahLst/>
              <a:cxnLst/>
              <a:rect l="l" t="t" r="r" b="b"/>
              <a:pathLst>
                <a:path w="1904" h="4444">
                  <a:moveTo>
                    <a:pt x="863" y="0"/>
                  </a:moveTo>
                  <a:lnTo>
                    <a:pt x="0" y="0"/>
                  </a:lnTo>
                  <a:lnTo>
                    <a:pt x="0" y="2019"/>
                  </a:lnTo>
                  <a:lnTo>
                    <a:pt x="279" y="3175"/>
                  </a:lnTo>
                  <a:lnTo>
                    <a:pt x="571" y="4330"/>
                  </a:lnTo>
                  <a:lnTo>
                    <a:pt x="1435" y="4330"/>
                  </a:lnTo>
                  <a:lnTo>
                    <a:pt x="1435" y="2019"/>
                  </a:lnTo>
                  <a:lnTo>
                    <a:pt x="1143" y="1155"/>
                  </a:lnTo>
                  <a:lnTo>
                    <a:pt x="863" y="571"/>
                  </a:lnTo>
                  <a:lnTo>
                    <a:pt x="863" y="0"/>
                  </a:lnTo>
                  <a:close/>
                </a:path>
              </a:pathLst>
            </a:custGeom>
            <a:solidFill>
              <a:srgbClr val="A1A4A5"/>
            </a:solidFill>
          </p:spPr>
          <p:txBody>
            <a:bodyPr wrap="square" lIns="0" tIns="0" rIns="0" bIns="0" rtlCol="0"/>
            <a:lstStyle/>
            <a:p>
              <a:endParaRPr/>
            </a:p>
          </p:txBody>
        </p:sp>
        <p:sp>
          <p:nvSpPr>
            <p:cNvPr id="3022" name="object 3025">
              <a:extLst>
                <a:ext uri="{FF2B5EF4-FFF2-40B4-BE49-F238E27FC236}">
                  <a16:creationId xmlns:a16="http://schemas.microsoft.com/office/drawing/2014/main" id="{A1AE3CB5-7F30-50ED-6C26-0FC516D23BC7}"/>
                </a:ext>
              </a:extLst>
            </p:cNvPr>
            <p:cNvSpPr/>
            <p:nvPr/>
          </p:nvSpPr>
          <p:spPr>
            <a:xfrm>
              <a:off x="6217439" y="1819543"/>
              <a:ext cx="1270" cy="3810"/>
            </a:xfrm>
            <a:custGeom>
              <a:avLst/>
              <a:gdLst/>
              <a:ahLst/>
              <a:cxnLst/>
              <a:rect l="l" t="t" r="r" b="b"/>
              <a:pathLst>
                <a:path w="1270" h="3810">
                  <a:moveTo>
                    <a:pt x="1155" y="0"/>
                  </a:moveTo>
                  <a:lnTo>
                    <a:pt x="0" y="0"/>
                  </a:lnTo>
                  <a:lnTo>
                    <a:pt x="0" y="3759"/>
                  </a:lnTo>
                  <a:lnTo>
                    <a:pt x="1155" y="3759"/>
                  </a:lnTo>
                  <a:lnTo>
                    <a:pt x="1155" y="0"/>
                  </a:lnTo>
                  <a:close/>
                </a:path>
              </a:pathLst>
            </a:custGeom>
            <a:solidFill>
              <a:srgbClr val="C77662"/>
            </a:solidFill>
          </p:spPr>
          <p:txBody>
            <a:bodyPr wrap="square" lIns="0" tIns="0" rIns="0" bIns="0" rtlCol="0"/>
            <a:lstStyle/>
            <a:p>
              <a:endParaRPr/>
            </a:p>
          </p:txBody>
        </p:sp>
        <p:sp>
          <p:nvSpPr>
            <p:cNvPr id="3023" name="object 3026">
              <a:extLst>
                <a:ext uri="{FF2B5EF4-FFF2-40B4-BE49-F238E27FC236}">
                  <a16:creationId xmlns:a16="http://schemas.microsoft.com/office/drawing/2014/main" id="{64CF7377-D26B-D0F5-510E-FEA3E8D95B10}"/>
                </a:ext>
              </a:extLst>
            </p:cNvPr>
            <p:cNvSpPr/>
            <p:nvPr/>
          </p:nvSpPr>
          <p:spPr>
            <a:xfrm>
              <a:off x="6213970" y="1755141"/>
              <a:ext cx="17145" cy="68580"/>
            </a:xfrm>
            <a:custGeom>
              <a:avLst/>
              <a:gdLst/>
              <a:ahLst/>
              <a:cxnLst/>
              <a:rect l="l" t="t" r="r" b="b"/>
              <a:pathLst>
                <a:path w="17145" h="68580">
                  <a:moveTo>
                    <a:pt x="4622" y="0"/>
                  </a:moveTo>
                  <a:lnTo>
                    <a:pt x="2603" y="0"/>
                  </a:lnTo>
                  <a:lnTo>
                    <a:pt x="1739" y="1727"/>
                  </a:lnTo>
                  <a:lnTo>
                    <a:pt x="0" y="5778"/>
                  </a:lnTo>
                  <a:lnTo>
                    <a:pt x="3477" y="21496"/>
                  </a:lnTo>
                  <a:lnTo>
                    <a:pt x="7873" y="37079"/>
                  </a:lnTo>
                  <a:lnTo>
                    <a:pt x="12594" y="52607"/>
                  </a:lnTo>
                  <a:lnTo>
                    <a:pt x="17043" y="68160"/>
                  </a:lnTo>
                  <a:lnTo>
                    <a:pt x="15467" y="50402"/>
                  </a:lnTo>
                  <a:lnTo>
                    <a:pt x="12890" y="33756"/>
                  </a:lnTo>
                  <a:lnTo>
                    <a:pt x="9285" y="17272"/>
                  </a:lnTo>
                  <a:lnTo>
                    <a:pt x="4622" y="0"/>
                  </a:lnTo>
                  <a:close/>
                </a:path>
              </a:pathLst>
            </a:custGeom>
            <a:solidFill>
              <a:srgbClr val="6E2522"/>
            </a:solidFill>
          </p:spPr>
          <p:txBody>
            <a:bodyPr wrap="square" lIns="0" tIns="0" rIns="0" bIns="0" rtlCol="0"/>
            <a:lstStyle/>
            <a:p>
              <a:endParaRPr/>
            </a:p>
          </p:txBody>
        </p:sp>
        <p:sp>
          <p:nvSpPr>
            <p:cNvPr id="3024" name="object 3027">
              <a:extLst>
                <a:ext uri="{FF2B5EF4-FFF2-40B4-BE49-F238E27FC236}">
                  <a16:creationId xmlns:a16="http://schemas.microsoft.com/office/drawing/2014/main" id="{23B5761F-2F17-28B2-2E07-9E086EA66CCA}"/>
                </a:ext>
              </a:extLst>
            </p:cNvPr>
            <p:cNvSpPr/>
            <p:nvPr/>
          </p:nvSpPr>
          <p:spPr>
            <a:xfrm>
              <a:off x="6247475" y="1779111"/>
              <a:ext cx="8255" cy="44450"/>
            </a:xfrm>
            <a:custGeom>
              <a:avLst/>
              <a:gdLst/>
              <a:ahLst/>
              <a:cxnLst/>
              <a:rect l="l" t="t" r="r" b="b"/>
              <a:pathLst>
                <a:path w="8254" h="44450">
                  <a:moveTo>
                    <a:pt x="0" y="13576"/>
                  </a:moveTo>
                  <a:lnTo>
                    <a:pt x="3467" y="28776"/>
                  </a:lnTo>
                  <a:lnTo>
                    <a:pt x="6934" y="44195"/>
                  </a:lnTo>
                  <a:lnTo>
                    <a:pt x="8116" y="35336"/>
                  </a:lnTo>
                  <a:lnTo>
                    <a:pt x="6457" y="24911"/>
                  </a:lnTo>
                  <a:lnTo>
                    <a:pt x="5664" y="18770"/>
                  </a:lnTo>
                  <a:lnTo>
                    <a:pt x="2603" y="18770"/>
                  </a:lnTo>
                  <a:lnTo>
                    <a:pt x="0" y="13576"/>
                  </a:lnTo>
                  <a:close/>
                </a:path>
                <a:path w="8254" h="44450">
                  <a:moveTo>
                    <a:pt x="7505" y="0"/>
                  </a:moveTo>
                  <a:lnTo>
                    <a:pt x="6642" y="0"/>
                  </a:lnTo>
                  <a:lnTo>
                    <a:pt x="5486" y="6070"/>
                  </a:lnTo>
                  <a:lnTo>
                    <a:pt x="4330" y="12420"/>
                  </a:lnTo>
                  <a:lnTo>
                    <a:pt x="3467" y="18770"/>
                  </a:lnTo>
                  <a:lnTo>
                    <a:pt x="5664" y="18770"/>
                  </a:lnTo>
                  <a:lnTo>
                    <a:pt x="5180" y="15028"/>
                  </a:lnTo>
                  <a:lnTo>
                    <a:pt x="7505" y="7797"/>
                  </a:lnTo>
                  <a:lnTo>
                    <a:pt x="7505" y="0"/>
                  </a:lnTo>
                  <a:close/>
                </a:path>
              </a:pathLst>
            </a:custGeom>
            <a:solidFill>
              <a:srgbClr val="C77662"/>
            </a:solidFill>
          </p:spPr>
          <p:txBody>
            <a:bodyPr wrap="square" lIns="0" tIns="0" rIns="0" bIns="0" rtlCol="0"/>
            <a:lstStyle/>
            <a:p>
              <a:endParaRPr/>
            </a:p>
          </p:txBody>
        </p:sp>
        <p:sp>
          <p:nvSpPr>
            <p:cNvPr id="3025" name="object 3028">
              <a:extLst>
                <a:ext uri="{FF2B5EF4-FFF2-40B4-BE49-F238E27FC236}">
                  <a16:creationId xmlns:a16="http://schemas.microsoft.com/office/drawing/2014/main" id="{F4D188EF-E5DA-BA2C-B0B1-C9BFEB623A09}"/>
                </a:ext>
              </a:extLst>
            </p:cNvPr>
            <p:cNvSpPr/>
            <p:nvPr/>
          </p:nvSpPr>
          <p:spPr>
            <a:xfrm>
              <a:off x="6355780" y="1818969"/>
              <a:ext cx="1270" cy="4445"/>
            </a:xfrm>
            <a:custGeom>
              <a:avLst/>
              <a:gdLst/>
              <a:ahLst/>
              <a:cxnLst/>
              <a:rect l="l" t="t" r="r" b="b"/>
              <a:pathLst>
                <a:path w="1270" h="4444">
                  <a:moveTo>
                    <a:pt x="0" y="0"/>
                  </a:moveTo>
                  <a:lnTo>
                    <a:pt x="0" y="4330"/>
                  </a:lnTo>
                  <a:lnTo>
                    <a:pt x="863" y="4330"/>
                  </a:lnTo>
                  <a:lnTo>
                    <a:pt x="863" y="2882"/>
                  </a:lnTo>
                  <a:lnTo>
                    <a:pt x="571" y="1727"/>
                  </a:lnTo>
                  <a:lnTo>
                    <a:pt x="292" y="863"/>
                  </a:lnTo>
                  <a:lnTo>
                    <a:pt x="0" y="0"/>
                  </a:lnTo>
                  <a:close/>
                </a:path>
              </a:pathLst>
            </a:custGeom>
            <a:solidFill>
              <a:srgbClr val="A7473A"/>
            </a:solidFill>
          </p:spPr>
          <p:txBody>
            <a:bodyPr wrap="square" lIns="0" tIns="0" rIns="0" bIns="0" rtlCol="0"/>
            <a:lstStyle/>
            <a:p>
              <a:endParaRPr/>
            </a:p>
          </p:txBody>
        </p:sp>
        <p:sp>
          <p:nvSpPr>
            <p:cNvPr id="3026" name="object 3029">
              <a:extLst>
                <a:ext uri="{FF2B5EF4-FFF2-40B4-BE49-F238E27FC236}">
                  <a16:creationId xmlns:a16="http://schemas.microsoft.com/office/drawing/2014/main" id="{907526BD-A5C1-E565-403E-0BAA3E1C616D}"/>
                </a:ext>
              </a:extLst>
            </p:cNvPr>
            <p:cNvSpPr/>
            <p:nvPr/>
          </p:nvSpPr>
          <p:spPr>
            <a:xfrm>
              <a:off x="6355783" y="1816664"/>
              <a:ext cx="1270" cy="5715"/>
            </a:xfrm>
            <a:custGeom>
              <a:avLst/>
              <a:gdLst/>
              <a:ahLst/>
              <a:cxnLst/>
              <a:rect l="l" t="t" r="r" b="b"/>
              <a:pathLst>
                <a:path w="1270" h="5714">
                  <a:moveTo>
                    <a:pt x="0" y="0"/>
                  </a:moveTo>
                  <a:lnTo>
                    <a:pt x="0" y="2311"/>
                  </a:lnTo>
                  <a:lnTo>
                    <a:pt x="292" y="3174"/>
                  </a:lnTo>
                  <a:lnTo>
                    <a:pt x="571" y="4038"/>
                  </a:lnTo>
                  <a:lnTo>
                    <a:pt x="863" y="5194"/>
                  </a:lnTo>
                  <a:lnTo>
                    <a:pt x="571" y="3467"/>
                  </a:lnTo>
                  <a:lnTo>
                    <a:pt x="292" y="1727"/>
                  </a:lnTo>
                  <a:lnTo>
                    <a:pt x="0" y="0"/>
                  </a:lnTo>
                  <a:close/>
                </a:path>
              </a:pathLst>
            </a:custGeom>
            <a:solidFill>
              <a:srgbClr val="CCC5C5"/>
            </a:solidFill>
          </p:spPr>
          <p:txBody>
            <a:bodyPr wrap="square" lIns="0" tIns="0" rIns="0" bIns="0" rtlCol="0"/>
            <a:lstStyle/>
            <a:p>
              <a:endParaRPr/>
            </a:p>
          </p:txBody>
        </p:sp>
        <p:sp>
          <p:nvSpPr>
            <p:cNvPr id="3027" name="object 3030">
              <a:extLst>
                <a:ext uri="{FF2B5EF4-FFF2-40B4-BE49-F238E27FC236}">
                  <a16:creationId xmlns:a16="http://schemas.microsoft.com/office/drawing/2014/main" id="{FF54D59F-5126-D80E-D141-434AB74B7E9A}"/>
                </a:ext>
              </a:extLst>
            </p:cNvPr>
            <p:cNvSpPr/>
            <p:nvPr/>
          </p:nvSpPr>
          <p:spPr>
            <a:xfrm>
              <a:off x="6151584" y="1805973"/>
              <a:ext cx="2540" cy="15875"/>
            </a:xfrm>
            <a:custGeom>
              <a:avLst/>
              <a:gdLst/>
              <a:ahLst/>
              <a:cxnLst/>
              <a:rect l="l" t="t" r="r" b="b"/>
              <a:pathLst>
                <a:path w="2539" h="15875">
                  <a:moveTo>
                    <a:pt x="584" y="0"/>
                  </a:moveTo>
                  <a:lnTo>
                    <a:pt x="0" y="2019"/>
                  </a:lnTo>
                  <a:lnTo>
                    <a:pt x="2311" y="15595"/>
                  </a:lnTo>
                  <a:lnTo>
                    <a:pt x="584" y="0"/>
                  </a:lnTo>
                  <a:close/>
                </a:path>
              </a:pathLst>
            </a:custGeom>
            <a:solidFill>
              <a:srgbClr val="818485"/>
            </a:solidFill>
          </p:spPr>
          <p:txBody>
            <a:bodyPr wrap="square" lIns="0" tIns="0" rIns="0" bIns="0" rtlCol="0"/>
            <a:lstStyle/>
            <a:p>
              <a:endParaRPr/>
            </a:p>
          </p:txBody>
        </p:sp>
        <p:sp>
          <p:nvSpPr>
            <p:cNvPr id="3028" name="object 3031">
              <a:extLst>
                <a:ext uri="{FF2B5EF4-FFF2-40B4-BE49-F238E27FC236}">
                  <a16:creationId xmlns:a16="http://schemas.microsoft.com/office/drawing/2014/main" id="{F0D73936-B268-0820-F489-E4AF1B6EDBBC}"/>
                </a:ext>
              </a:extLst>
            </p:cNvPr>
            <p:cNvSpPr/>
            <p:nvPr/>
          </p:nvSpPr>
          <p:spPr>
            <a:xfrm>
              <a:off x="6400548" y="1813770"/>
              <a:ext cx="1270" cy="6985"/>
            </a:xfrm>
            <a:custGeom>
              <a:avLst/>
              <a:gdLst/>
              <a:ahLst/>
              <a:cxnLst/>
              <a:rect l="l" t="t" r="r" b="b"/>
              <a:pathLst>
                <a:path w="1270" h="6985">
                  <a:moveTo>
                    <a:pt x="863" y="0"/>
                  </a:moveTo>
                  <a:lnTo>
                    <a:pt x="0" y="0"/>
                  </a:lnTo>
                  <a:lnTo>
                    <a:pt x="0" y="6642"/>
                  </a:lnTo>
                  <a:lnTo>
                    <a:pt x="571" y="2019"/>
                  </a:lnTo>
                  <a:lnTo>
                    <a:pt x="863" y="0"/>
                  </a:lnTo>
                  <a:close/>
                </a:path>
              </a:pathLst>
            </a:custGeom>
            <a:solidFill>
              <a:srgbClr val="CDCFCE"/>
            </a:solidFill>
          </p:spPr>
          <p:txBody>
            <a:bodyPr wrap="square" lIns="0" tIns="0" rIns="0" bIns="0" rtlCol="0"/>
            <a:lstStyle/>
            <a:p>
              <a:endParaRPr/>
            </a:p>
          </p:txBody>
        </p:sp>
        <p:sp>
          <p:nvSpPr>
            <p:cNvPr id="3029" name="object 3032">
              <a:extLst>
                <a:ext uri="{FF2B5EF4-FFF2-40B4-BE49-F238E27FC236}">
                  <a16:creationId xmlns:a16="http://schemas.microsoft.com/office/drawing/2014/main" id="{3D5C5558-29B6-BE8F-9F53-7812CF2B33A4}"/>
                </a:ext>
              </a:extLst>
            </p:cNvPr>
            <p:cNvSpPr/>
            <p:nvPr/>
          </p:nvSpPr>
          <p:spPr>
            <a:xfrm>
              <a:off x="6217439" y="1815787"/>
              <a:ext cx="1270" cy="3810"/>
            </a:xfrm>
            <a:custGeom>
              <a:avLst/>
              <a:gdLst/>
              <a:ahLst/>
              <a:cxnLst/>
              <a:rect l="l" t="t" r="r" b="b"/>
              <a:pathLst>
                <a:path w="1270" h="3810">
                  <a:moveTo>
                    <a:pt x="1155" y="0"/>
                  </a:moveTo>
                  <a:lnTo>
                    <a:pt x="0" y="0"/>
                  </a:lnTo>
                  <a:lnTo>
                    <a:pt x="0" y="3759"/>
                  </a:lnTo>
                  <a:lnTo>
                    <a:pt x="1155" y="3759"/>
                  </a:lnTo>
                  <a:lnTo>
                    <a:pt x="1155" y="0"/>
                  </a:lnTo>
                  <a:close/>
                </a:path>
              </a:pathLst>
            </a:custGeom>
            <a:solidFill>
              <a:srgbClr val="B7654F"/>
            </a:solidFill>
          </p:spPr>
          <p:txBody>
            <a:bodyPr wrap="square" lIns="0" tIns="0" rIns="0" bIns="0" rtlCol="0"/>
            <a:lstStyle/>
            <a:p>
              <a:endParaRPr/>
            </a:p>
          </p:txBody>
        </p:sp>
        <p:sp>
          <p:nvSpPr>
            <p:cNvPr id="3030" name="object 3033">
              <a:extLst>
                <a:ext uri="{FF2B5EF4-FFF2-40B4-BE49-F238E27FC236}">
                  <a16:creationId xmlns:a16="http://schemas.microsoft.com/office/drawing/2014/main" id="{032D785A-5398-E1B4-689F-803774ABFBA8}"/>
                </a:ext>
              </a:extLst>
            </p:cNvPr>
            <p:cNvSpPr/>
            <p:nvPr/>
          </p:nvSpPr>
          <p:spPr>
            <a:xfrm>
              <a:off x="6139174" y="1815794"/>
              <a:ext cx="1905" cy="3175"/>
            </a:xfrm>
            <a:custGeom>
              <a:avLst/>
              <a:gdLst/>
              <a:ahLst/>
              <a:cxnLst/>
              <a:rect l="l" t="t" r="r" b="b"/>
              <a:pathLst>
                <a:path w="1904" h="3175">
                  <a:moveTo>
                    <a:pt x="1435" y="0"/>
                  </a:moveTo>
                  <a:lnTo>
                    <a:pt x="0" y="0"/>
                  </a:lnTo>
                  <a:lnTo>
                    <a:pt x="292" y="863"/>
                  </a:lnTo>
                  <a:lnTo>
                    <a:pt x="571" y="2019"/>
                  </a:lnTo>
                  <a:lnTo>
                    <a:pt x="863" y="3175"/>
                  </a:lnTo>
                  <a:lnTo>
                    <a:pt x="1727" y="3175"/>
                  </a:lnTo>
                  <a:lnTo>
                    <a:pt x="1727" y="2311"/>
                  </a:lnTo>
                  <a:lnTo>
                    <a:pt x="1435" y="1447"/>
                  </a:lnTo>
                  <a:lnTo>
                    <a:pt x="1435" y="0"/>
                  </a:lnTo>
                  <a:close/>
                </a:path>
              </a:pathLst>
            </a:custGeom>
            <a:solidFill>
              <a:srgbClr val="A9ACAC"/>
            </a:solidFill>
          </p:spPr>
          <p:txBody>
            <a:bodyPr wrap="square" lIns="0" tIns="0" rIns="0" bIns="0" rtlCol="0"/>
            <a:lstStyle/>
            <a:p>
              <a:endParaRPr/>
            </a:p>
          </p:txBody>
        </p:sp>
        <p:sp>
          <p:nvSpPr>
            <p:cNvPr id="3031" name="object 3034">
              <a:extLst>
                <a:ext uri="{FF2B5EF4-FFF2-40B4-BE49-F238E27FC236}">
                  <a16:creationId xmlns:a16="http://schemas.microsoft.com/office/drawing/2014/main" id="{67E171A0-7B14-4D46-CBA0-D5747425A348}"/>
                </a:ext>
              </a:extLst>
            </p:cNvPr>
            <p:cNvSpPr/>
            <p:nvPr/>
          </p:nvSpPr>
          <p:spPr>
            <a:xfrm>
              <a:off x="6259319" y="1788061"/>
              <a:ext cx="7620" cy="31115"/>
            </a:xfrm>
            <a:custGeom>
              <a:avLst/>
              <a:gdLst/>
              <a:ahLst/>
              <a:cxnLst/>
              <a:rect l="l" t="t" r="r" b="b"/>
              <a:pathLst>
                <a:path w="7620" h="31114">
                  <a:moveTo>
                    <a:pt x="292" y="0"/>
                  </a:moveTo>
                  <a:lnTo>
                    <a:pt x="0" y="8381"/>
                  </a:lnTo>
                  <a:lnTo>
                    <a:pt x="2019" y="20802"/>
                  </a:lnTo>
                  <a:lnTo>
                    <a:pt x="3759" y="23685"/>
                  </a:lnTo>
                  <a:lnTo>
                    <a:pt x="5486" y="27152"/>
                  </a:lnTo>
                  <a:lnTo>
                    <a:pt x="5486" y="30619"/>
                  </a:lnTo>
                  <a:lnTo>
                    <a:pt x="7213" y="30619"/>
                  </a:lnTo>
                  <a:lnTo>
                    <a:pt x="5486" y="21374"/>
                  </a:lnTo>
                  <a:lnTo>
                    <a:pt x="4914" y="16751"/>
                  </a:lnTo>
                  <a:lnTo>
                    <a:pt x="3759" y="16179"/>
                  </a:lnTo>
                  <a:lnTo>
                    <a:pt x="3467" y="16179"/>
                  </a:lnTo>
                  <a:lnTo>
                    <a:pt x="3759" y="11556"/>
                  </a:lnTo>
                  <a:lnTo>
                    <a:pt x="3759" y="3467"/>
                  </a:lnTo>
                  <a:lnTo>
                    <a:pt x="292" y="0"/>
                  </a:lnTo>
                  <a:close/>
                </a:path>
              </a:pathLst>
            </a:custGeom>
            <a:solidFill>
              <a:srgbClr val="A7473A"/>
            </a:solidFill>
          </p:spPr>
          <p:txBody>
            <a:bodyPr wrap="square" lIns="0" tIns="0" rIns="0" bIns="0" rtlCol="0"/>
            <a:lstStyle/>
            <a:p>
              <a:endParaRPr/>
            </a:p>
          </p:txBody>
        </p:sp>
        <p:sp>
          <p:nvSpPr>
            <p:cNvPr id="3032" name="object 3035">
              <a:extLst>
                <a:ext uri="{FF2B5EF4-FFF2-40B4-BE49-F238E27FC236}">
                  <a16:creationId xmlns:a16="http://schemas.microsoft.com/office/drawing/2014/main" id="{CA10496B-B205-E5A9-DD6C-0BF7B06A35B0}"/>
                </a:ext>
              </a:extLst>
            </p:cNvPr>
            <p:cNvSpPr/>
            <p:nvPr/>
          </p:nvSpPr>
          <p:spPr>
            <a:xfrm>
              <a:off x="6347409" y="1815795"/>
              <a:ext cx="1270" cy="3175"/>
            </a:xfrm>
            <a:custGeom>
              <a:avLst/>
              <a:gdLst/>
              <a:ahLst/>
              <a:cxnLst/>
              <a:rect l="l" t="t" r="r" b="b"/>
              <a:pathLst>
                <a:path w="1270" h="3175">
                  <a:moveTo>
                    <a:pt x="1155" y="0"/>
                  </a:moveTo>
                  <a:lnTo>
                    <a:pt x="0" y="0"/>
                  </a:lnTo>
                  <a:lnTo>
                    <a:pt x="0" y="2882"/>
                  </a:lnTo>
                  <a:lnTo>
                    <a:pt x="1155" y="2882"/>
                  </a:lnTo>
                  <a:lnTo>
                    <a:pt x="1155" y="0"/>
                  </a:lnTo>
                  <a:close/>
                </a:path>
              </a:pathLst>
            </a:custGeom>
            <a:solidFill>
              <a:srgbClr val="6E2522"/>
            </a:solidFill>
          </p:spPr>
          <p:txBody>
            <a:bodyPr wrap="square" lIns="0" tIns="0" rIns="0" bIns="0" rtlCol="0"/>
            <a:lstStyle/>
            <a:p>
              <a:endParaRPr/>
            </a:p>
          </p:txBody>
        </p:sp>
        <p:sp>
          <p:nvSpPr>
            <p:cNvPr id="3033" name="object 3036">
              <a:extLst>
                <a:ext uri="{FF2B5EF4-FFF2-40B4-BE49-F238E27FC236}">
                  <a16:creationId xmlns:a16="http://schemas.microsoft.com/office/drawing/2014/main" id="{D1577854-DF89-2D05-343D-55E2482E76EC}"/>
                </a:ext>
              </a:extLst>
            </p:cNvPr>
            <p:cNvSpPr/>
            <p:nvPr/>
          </p:nvSpPr>
          <p:spPr>
            <a:xfrm>
              <a:off x="6360984" y="1816661"/>
              <a:ext cx="2540" cy="2540"/>
            </a:xfrm>
            <a:custGeom>
              <a:avLst/>
              <a:gdLst/>
              <a:ahLst/>
              <a:cxnLst/>
              <a:rect l="l" t="t" r="r" b="b"/>
              <a:pathLst>
                <a:path w="2539" h="2539">
                  <a:moveTo>
                    <a:pt x="1155" y="0"/>
                  </a:moveTo>
                  <a:lnTo>
                    <a:pt x="0" y="0"/>
                  </a:lnTo>
                  <a:lnTo>
                    <a:pt x="0" y="2019"/>
                  </a:lnTo>
                  <a:lnTo>
                    <a:pt x="1155" y="863"/>
                  </a:lnTo>
                  <a:lnTo>
                    <a:pt x="2019" y="292"/>
                  </a:lnTo>
                  <a:lnTo>
                    <a:pt x="1155" y="0"/>
                  </a:lnTo>
                  <a:close/>
                </a:path>
              </a:pathLst>
            </a:custGeom>
            <a:solidFill>
              <a:srgbClr val="DFD6DE"/>
            </a:solidFill>
          </p:spPr>
          <p:txBody>
            <a:bodyPr wrap="square" lIns="0" tIns="0" rIns="0" bIns="0" rtlCol="0"/>
            <a:lstStyle/>
            <a:p>
              <a:endParaRPr/>
            </a:p>
          </p:txBody>
        </p:sp>
        <p:sp>
          <p:nvSpPr>
            <p:cNvPr id="3034" name="object 3037">
              <a:extLst>
                <a:ext uri="{FF2B5EF4-FFF2-40B4-BE49-F238E27FC236}">
                  <a16:creationId xmlns:a16="http://schemas.microsoft.com/office/drawing/2014/main" id="{8C4552C3-0478-33B8-BDF1-975AD4800726}"/>
                </a:ext>
              </a:extLst>
            </p:cNvPr>
            <p:cNvSpPr/>
            <p:nvPr/>
          </p:nvSpPr>
          <p:spPr>
            <a:xfrm>
              <a:off x="6140612" y="1814637"/>
              <a:ext cx="635" cy="3810"/>
            </a:xfrm>
            <a:custGeom>
              <a:avLst/>
              <a:gdLst/>
              <a:ahLst/>
              <a:cxnLst/>
              <a:rect l="l" t="t" r="r" b="b"/>
              <a:pathLst>
                <a:path w="635" h="3810">
                  <a:moveTo>
                    <a:pt x="0" y="0"/>
                  </a:moveTo>
                  <a:lnTo>
                    <a:pt x="0" y="2603"/>
                  </a:lnTo>
                  <a:lnTo>
                    <a:pt x="292" y="3467"/>
                  </a:lnTo>
                  <a:lnTo>
                    <a:pt x="0" y="2311"/>
                  </a:lnTo>
                  <a:lnTo>
                    <a:pt x="0" y="0"/>
                  </a:lnTo>
                  <a:close/>
                </a:path>
              </a:pathLst>
            </a:custGeom>
            <a:solidFill>
              <a:srgbClr val="818485"/>
            </a:solidFill>
          </p:spPr>
          <p:txBody>
            <a:bodyPr wrap="square" lIns="0" tIns="0" rIns="0" bIns="0" rtlCol="0"/>
            <a:lstStyle/>
            <a:p>
              <a:endParaRPr/>
            </a:p>
          </p:txBody>
        </p:sp>
        <p:sp>
          <p:nvSpPr>
            <p:cNvPr id="3035" name="object 3038">
              <a:extLst>
                <a:ext uri="{FF2B5EF4-FFF2-40B4-BE49-F238E27FC236}">
                  <a16:creationId xmlns:a16="http://schemas.microsoft.com/office/drawing/2014/main" id="{27DCB354-3BCF-7BE4-3C52-B43ED29AA6AC}"/>
                </a:ext>
              </a:extLst>
            </p:cNvPr>
            <p:cNvSpPr/>
            <p:nvPr/>
          </p:nvSpPr>
          <p:spPr>
            <a:xfrm>
              <a:off x="6259895" y="1759760"/>
              <a:ext cx="34925" cy="57150"/>
            </a:xfrm>
            <a:custGeom>
              <a:avLst/>
              <a:gdLst/>
              <a:ahLst/>
              <a:cxnLst/>
              <a:rect l="l" t="t" r="r" b="b"/>
              <a:pathLst>
                <a:path w="34925" h="57150">
                  <a:moveTo>
                    <a:pt x="30410" y="30327"/>
                  </a:moveTo>
                  <a:lnTo>
                    <a:pt x="24841" y="30327"/>
                  </a:lnTo>
                  <a:lnTo>
                    <a:pt x="26991" y="36969"/>
                  </a:lnTo>
                  <a:lnTo>
                    <a:pt x="28882" y="43507"/>
                  </a:lnTo>
                  <a:lnTo>
                    <a:pt x="30609" y="50269"/>
                  </a:lnTo>
                  <a:lnTo>
                    <a:pt x="32067" y="56895"/>
                  </a:lnTo>
                  <a:lnTo>
                    <a:pt x="33794" y="47078"/>
                  </a:lnTo>
                  <a:lnTo>
                    <a:pt x="34658" y="42456"/>
                  </a:lnTo>
                  <a:lnTo>
                    <a:pt x="33794" y="41008"/>
                  </a:lnTo>
                  <a:lnTo>
                    <a:pt x="32639" y="38709"/>
                  </a:lnTo>
                  <a:lnTo>
                    <a:pt x="32639" y="37541"/>
                  </a:lnTo>
                  <a:lnTo>
                    <a:pt x="32346" y="36398"/>
                  </a:lnTo>
                  <a:lnTo>
                    <a:pt x="32067" y="35521"/>
                  </a:lnTo>
                  <a:lnTo>
                    <a:pt x="31762" y="34658"/>
                  </a:lnTo>
                  <a:lnTo>
                    <a:pt x="31762" y="33794"/>
                  </a:lnTo>
                  <a:lnTo>
                    <a:pt x="30410" y="30327"/>
                  </a:lnTo>
                  <a:close/>
                </a:path>
                <a:path w="34925" h="57150">
                  <a:moveTo>
                    <a:pt x="14147" y="22237"/>
                  </a:moveTo>
                  <a:lnTo>
                    <a:pt x="11557" y="22237"/>
                  </a:lnTo>
                  <a:lnTo>
                    <a:pt x="13284" y="29743"/>
                  </a:lnTo>
                  <a:lnTo>
                    <a:pt x="14439" y="33794"/>
                  </a:lnTo>
                  <a:lnTo>
                    <a:pt x="21374" y="36398"/>
                  </a:lnTo>
                  <a:lnTo>
                    <a:pt x="21666" y="36969"/>
                  </a:lnTo>
                  <a:lnTo>
                    <a:pt x="22237" y="38709"/>
                  </a:lnTo>
                  <a:lnTo>
                    <a:pt x="23964" y="38709"/>
                  </a:lnTo>
                  <a:lnTo>
                    <a:pt x="23964" y="41592"/>
                  </a:lnTo>
                  <a:lnTo>
                    <a:pt x="25996" y="41592"/>
                  </a:lnTo>
                  <a:lnTo>
                    <a:pt x="25412" y="37833"/>
                  </a:lnTo>
                  <a:lnTo>
                    <a:pt x="24841" y="30327"/>
                  </a:lnTo>
                  <a:lnTo>
                    <a:pt x="30410" y="30327"/>
                  </a:lnTo>
                  <a:lnTo>
                    <a:pt x="29171" y="27152"/>
                  </a:lnTo>
                  <a:lnTo>
                    <a:pt x="28698" y="25996"/>
                  </a:lnTo>
                  <a:lnTo>
                    <a:pt x="16751" y="25996"/>
                  </a:lnTo>
                  <a:lnTo>
                    <a:pt x="16167" y="24841"/>
                  </a:lnTo>
                  <a:lnTo>
                    <a:pt x="15887" y="23685"/>
                  </a:lnTo>
                  <a:lnTo>
                    <a:pt x="15595" y="22821"/>
                  </a:lnTo>
                  <a:lnTo>
                    <a:pt x="14732" y="22529"/>
                  </a:lnTo>
                  <a:lnTo>
                    <a:pt x="14147" y="22237"/>
                  </a:lnTo>
                  <a:close/>
                </a:path>
                <a:path w="34925" h="57150">
                  <a:moveTo>
                    <a:pt x="20218" y="9817"/>
                  </a:moveTo>
                  <a:lnTo>
                    <a:pt x="20218" y="13576"/>
                  </a:lnTo>
                  <a:lnTo>
                    <a:pt x="19634" y="17335"/>
                  </a:lnTo>
                  <a:lnTo>
                    <a:pt x="18199" y="19354"/>
                  </a:lnTo>
                  <a:lnTo>
                    <a:pt x="17256" y="22821"/>
                  </a:lnTo>
                  <a:lnTo>
                    <a:pt x="17043" y="23685"/>
                  </a:lnTo>
                  <a:lnTo>
                    <a:pt x="16751" y="25996"/>
                  </a:lnTo>
                  <a:lnTo>
                    <a:pt x="28698" y="25996"/>
                  </a:lnTo>
                  <a:lnTo>
                    <a:pt x="23964" y="14439"/>
                  </a:lnTo>
                  <a:lnTo>
                    <a:pt x="23685" y="13004"/>
                  </a:lnTo>
                  <a:lnTo>
                    <a:pt x="23101" y="10693"/>
                  </a:lnTo>
                  <a:lnTo>
                    <a:pt x="21945" y="10401"/>
                  </a:lnTo>
                  <a:lnTo>
                    <a:pt x="20218" y="9817"/>
                  </a:lnTo>
                  <a:close/>
                </a:path>
                <a:path w="34925" h="57150">
                  <a:moveTo>
                    <a:pt x="12971" y="20218"/>
                  </a:moveTo>
                  <a:lnTo>
                    <a:pt x="9525" y="20218"/>
                  </a:lnTo>
                  <a:lnTo>
                    <a:pt x="9525" y="22237"/>
                  </a:lnTo>
                  <a:lnTo>
                    <a:pt x="13576" y="22237"/>
                  </a:lnTo>
                  <a:lnTo>
                    <a:pt x="12971" y="20218"/>
                  </a:lnTo>
                  <a:close/>
                </a:path>
                <a:path w="34925" h="57150">
                  <a:moveTo>
                    <a:pt x="2019" y="0"/>
                  </a:moveTo>
                  <a:lnTo>
                    <a:pt x="571" y="0"/>
                  </a:lnTo>
                  <a:lnTo>
                    <a:pt x="0" y="1155"/>
                  </a:lnTo>
                  <a:lnTo>
                    <a:pt x="0" y="2895"/>
                  </a:lnTo>
                  <a:lnTo>
                    <a:pt x="571" y="4622"/>
                  </a:lnTo>
                  <a:lnTo>
                    <a:pt x="863" y="5778"/>
                  </a:lnTo>
                  <a:lnTo>
                    <a:pt x="3175" y="10693"/>
                  </a:lnTo>
                  <a:lnTo>
                    <a:pt x="6070" y="15887"/>
                  </a:lnTo>
                  <a:lnTo>
                    <a:pt x="6642" y="21374"/>
                  </a:lnTo>
                  <a:lnTo>
                    <a:pt x="6934" y="21374"/>
                  </a:lnTo>
                  <a:lnTo>
                    <a:pt x="7213" y="21666"/>
                  </a:lnTo>
                  <a:lnTo>
                    <a:pt x="7797" y="21945"/>
                  </a:lnTo>
                  <a:lnTo>
                    <a:pt x="8661" y="20218"/>
                  </a:lnTo>
                  <a:lnTo>
                    <a:pt x="12971" y="20218"/>
                  </a:lnTo>
                  <a:lnTo>
                    <a:pt x="12712" y="19354"/>
                  </a:lnTo>
                  <a:lnTo>
                    <a:pt x="11557" y="13576"/>
                  </a:lnTo>
                  <a:lnTo>
                    <a:pt x="11557" y="12712"/>
                  </a:lnTo>
                  <a:lnTo>
                    <a:pt x="5486" y="10972"/>
                  </a:lnTo>
                  <a:lnTo>
                    <a:pt x="2019" y="4622"/>
                  </a:lnTo>
                  <a:lnTo>
                    <a:pt x="2882" y="4051"/>
                  </a:lnTo>
                  <a:lnTo>
                    <a:pt x="2311" y="1155"/>
                  </a:lnTo>
                  <a:lnTo>
                    <a:pt x="2019" y="0"/>
                  </a:lnTo>
                  <a:close/>
                </a:path>
              </a:pathLst>
            </a:custGeom>
            <a:solidFill>
              <a:srgbClr val="DC8772"/>
            </a:solidFill>
          </p:spPr>
          <p:txBody>
            <a:bodyPr wrap="square" lIns="0" tIns="0" rIns="0" bIns="0" rtlCol="0"/>
            <a:lstStyle/>
            <a:p>
              <a:endParaRPr/>
            </a:p>
          </p:txBody>
        </p:sp>
        <p:sp>
          <p:nvSpPr>
            <p:cNvPr id="3036" name="object 3039">
              <a:extLst>
                <a:ext uri="{FF2B5EF4-FFF2-40B4-BE49-F238E27FC236}">
                  <a16:creationId xmlns:a16="http://schemas.microsoft.com/office/drawing/2014/main" id="{7D1EE821-62C3-9C29-5891-2631040C71FD}"/>
                </a:ext>
              </a:extLst>
            </p:cNvPr>
            <p:cNvSpPr/>
            <p:nvPr/>
          </p:nvSpPr>
          <p:spPr>
            <a:xfrm>
              <a:off x="6139171" y="1811754"/>
              <a:ext cx="1905" cy="4445"/>
            </a:xfrm>
            <a:custGeom>
              <a:avLst/>
              <a:gdLst/>
              <a:ahLst/>
              <a:cxnLst/>
              <a:rect l="l" t="t" r="r" b="b"/>
              <a:pathLst>
                <a:path w="1904" h="4444">
                  <a:moveTo>
                    <a:pt x="1447" y="0"/>
                  </a:moveTo>
                  <a:lnTo>
                    <a:pt x="292" y="0"/>
                  </a:lnTo>
                  <a:lnTo>
                    <a:pt x="0" y="1155"/>
                  </a:lnTo>
                  <a:lnTo>
                    <a:pt x="0" y="4038"/>
                  </a:lnTo>
                  <a:lnTo>
                    <a:pt x="1447" y="4038"/>
                  </a:lnTo>
                  <a:lnTo>
                    <a:pt x="1447" y="0"/>
                  </a:lnTo>
                  <a:close/>
                </a:path>
              </a:pathLst>
            </a:custGeom>
            <a:solidFill>
              <a:srgbClr val="999C9D"/>
            </a:solidFill>
          </p:spPr>
          <p:txBody>
            <a:bodyPr wrap="square" lIns="0" tIns="0" rIns="0" bIns="0" rtlCol="0"/>
            <a:lstStyle/>
            <a:p>
              <a:endParaRPr/>
            </a:p>
          </p:txBody>
        </p:sp>
        <p:sp>
          <p:nvSpPr>
            <p:cNvPr id="3037" name="object 3040">
              <a:extLst>
                <a:ext uri="{FF2B5EF4-FFF2-40B4-BE49-F238E27FC236}">
                  <a16:creationId xmlns:a16="http://schemas.microsoft.com/office/drawing/2014/main" id="{84D2B8A5-834B-51D6-0528-0618F813491F}"/>
                </a:ext>
              </a:extLst>
            </p:cNvPr>
            <p:cNvSpPr/>
            <p:nvPr/>
          </p:nvSpPr>
          <p:spPr>
            <a:xfrm>
              <a:off x="6217439" y="1811754"/>
              <a:ext cx="1270" cy="4445"/>
            </a:xfrm>
            <a:custGeom>
              <a:avLst/>
              <a:gdLst/>
              <a:ahLst/>
              <a:cxnLst/>
              <a:rect l="l" t="t" r="r" b="b"/>
              <a:pathLst>
                <a:path w="1270" h="4444">
                  <a:moveTo>
                    <a:pt x="0" y="0"/>
                  </a:moveTo>
                  <a:lnTo>
                    <a:pt x="0" y="4038"/>
                  </a:lnTo>
                  <a:lnTo>
                    <a:pt x="1155" y="4038"/>
                  </a:lnTo>
                  <a:lnTo>
                    <a:pt x="571" y="2590"/>
                  </a:lnTo>
                  <a:lnTo>
                    <a:pt x="292" y="1155"/>
                  </a:lnTo>
                  <a:lnTo>
                    <a:pt x="0" y="0"/>
                  </a:lnTo>
                  <a:close/>
                </a:path>
              </a:pathLst>
            </a:custGeom>
            <a:solidFill>
              <a:srgbClr val="A64E3C"/>
            </a:solidFill>
          </p:spPr>
          <p:txBody>
            <a:bodyPr wrap="square" lIns="0" tIns="0" rIns="0" bIns="0" rtlCol="0"/>
            <a:lstStyle/>
            <a:p>
              <a:endParaRPr/>
            </a:p>
          </p:txBody>
        </p:sp>
        <p:sp>
          <p:nvSpPr>
            <p:cNvPr id="3038" name="object 3041">
              <a:extLst>
                <a:ext uri="{FF2B5EF4-FFF2-40B4-BE49-F238E27FC236}">
                  <a16:creationId xmlns:a16="http://schemas.microsoft.com/office/drawing/2014/main" id="{82388FBE-AD83-1892-5952-E7A5557873BD}"/>
                </a:ext>
              </a:extLst>
            </p:cNvPr>
            <p:cNvSpPr/>
            <p:nvPr/>
          </p:nvSpPr>
          <p:spPr>
            <a:xfrm>
              <a:off x="6351449" y="1712104"/>
              <a:ext cx="15875" cy="104139"/>
            </a:xfrm>
            <a:custGeom>
              <a:avLst/>
              <a:gdLst/>
              <a:ahLst/>
              <a:cxnLst/>
              <a:rect l="l" t="t" r="r" b="b"/>
              <a:pathLst>
                <a:path w="15875" h="104139">
                  <a:moveTo>
                    <a:pt x="7025" y="10109"/>
                  </a:moveTo>
                  <a:lnTo>
                    <a:pt x="2895" y="10109"/>
                  </a:lnTo>
                  <a:lnTo>
                    <a:pt x="2895" y="13004"/>
                  </a:lnTo>
                  <a:lnTo>
                    <a:pt x="0" y="13004"/>
                  </a:lnTo>
                  <a:lnTo>
                    <a:pt x="0" y="19926"/>
                  </a:lnTo>
                  <a:lnTo>
                    <a:pt x="736" y="35456"/>
                  </a:lnTo>
                  <a:lnTo>
                    <a:pt x="863" y="49682"/>
                  </a:lnTo>
                  <a:lnTo>
                    <a:pt x="1739" y="57480"/>
                  </a:lnTo>
                  <a:lnTo>
                    <a:pt x="1739" y="67297"/>
                  </a:lnTo>
                  <a:lnTo>
                    <a:pt x="2311" y="72212"/>
                  </a:lnTo>
                  <a:lnTo>
                    <a:pt x="2311" y="72783"/>
                  </a:lnTo>
                  <a:lnTo>
                    <a:pt x="4474" y="79726"/>
                  </a:lnTo>
                  <a:lnTo>
                    <a:pt x="5340" y="87804"/>
                  </a:lnTo>
                  <a:lnTo>
                    <a:pt x="5778" y="103682"/>
                  </a:lnTo>
                  <a:lnTo>
                    <a:pt x="7797" y="102819"/>
                  </a:lnTo>
                  <a:lnTo>
                    <a:pt x="9245" y="100507"/>
                  </a:lnTo>
                  <a:lnTo>
                    <a:pt x="11557" y="99644"/>
                  </a:lnTo>
                  <a:lnTo>
                    <a:pt x="11557" y="98780"/>
                  </a:lnTo>
                  <a:lnTo>
                    <a:pt x="9537" y="98780"/>
                  </a:lnTo>
                  <a:lnTo>
                    <a:pt x="8953" y="96177"/>
                  </a:lnTo>
                  <a:lnTo>
                    <a:pt x="9817" y="88087"/>
                  </a:lnTo>
                  <a:lnTo>
                    <a:pt x="11409" y="88087"/>
                  </a:lnTo>
                  <a:lnTo>
                    <a:pt x="11836" y="87223"/>
                  </a:lnTo>
                  <a:lnTo>
                    <a:pt x="13284" y="87223"/>
                  </a:lnTo>
                  <a:lnTo>
                    <a:pt x="13284" y="86359"/>
                  </a:lnTo>
                  <a:lnTo>
                    <a:pt x="15303" y="86359"/>
                  </a:lnTo>
                  <a:lnTo>
                    <a:pt x="15303" y="84340"/>
                  </a:lnTo>
                  <a:lnTo>
                    <a:pt x="13284" y="84340"/>
                  </a:lnTo>
                  <a:lnTo>
                    <a:pt x="13284" y="83464"/>
                  </a:lnTo>
                  <a:lnTo>
                    <a:pt x="15303" y="83464"/>
                  </a:lnTo>
                  <a:lnTo>
                    <a:pt x="15139" y="79726"/>
                  </a:lnTo>
                  <a:lnTo>
                    <a:pt x="15024" y="64693"/>
                  </a:lnTo>
                  <a:lnTo>
                    <a:pt x="14439" y="64122"/>
                  </a:lnTo>
                  <a:lnTo>
                    <a:pt x="13284" y="63538"/>
                  </a:lnTo>
                  <a:lnTo>
                    <a:pt x="14824" y="54101"/>
                  </a:lnTo>
                  <a:lnTo>
                    <a:pt x="12382" y="35456"/>
                  </a:lnTo>
                  <a:lnTo>
                    <a:pt x="8369" y="15619"/>
                  </a:lnTo>
                  <a:lnTo>
                    <a:pt x="7025" y="10109"/>
                  </a:lnTo>
                  <a:close/>
                </a:path>
                <a:path w="15875" h="104139">
                  <a:moveTo>
                    <a:pt x="11557" y="96761"/>
                  </a:moveTo>
                  <a:lnTo>
                    <a:pt x="10401" y="96761"/>
                  </a:lnTo>
                  <a:lnTo>
                    <a:pt x="10401" y="98780"/>
                  </a:lnTo>
                  <a:lnTo>
                    <a:pt x="11557" y="98780"/>
                  </a:lnTo>
                  <a:lnTo>
                    <a:pt x="11557" y="96761"/>
                  </a:lnTo>
                  <a:close/>
                </a:path>
                <a:path w="15875" h="104139">
                  <a:moveTo>
                    <a:pt x="13284" y="87223"/>
                  </a:moveTo>
                  <a:lnTo>
                    <a:pt x="11836" y="87223"/>
                  </a:lnTo>
                  <a:lnTo>
                    <a:pt x="11836" y="89242"/>
                  </a:lnTo>
                  <a:lnTo>
                    <a:pt x="12420" y="93865"/>
                  </a:lnTo>
                  <a:lnTo>
                    <a:pt x="14439" y="92138"/>
                  </a:lnTo>
                  <a:lnTo>
                    <a:pt x="15303" y="89242"/>
                  </a:lnTo>
                  <a:lnTo>
                    <a:pt x="13284" y="89242"/>
                  </a:lnTo>
                  <a:lnTo>
                    <a:pt x="13284" y="87223"/>
                  </a:lnTo>
                  <a:close/>
                </a:path>
                <a:path w="15875" h="104139">
                  <a:moveTo>
                    <a:pt x="11409" y="88087"/>
                  </a:moveTo>
                  <a:lnTo>
                    <a:pt x="9817" y="88087"/>
                  </a:lnTo>
                  <a:lnTo>
                    <a:pt x="10972" y="89242"/>
                  </a:lnTo>
                  <a:lnTo>
                    <a:pt x="11264" y="88379"/>
                  </a:lnTo>
                  <a:lnTo>
                    <a:pt x="11409" y="88087"/>
                  </a:lnTo>
                  <a:close/>
                </a:path>
                <a:path w="15875" h="104139">
                  <a:moveTo>
                    <a:pt x="2603" y="0"/>
                  </a:moveTo>
                  <a:lnTo>
                    <a:pt x="1155" y="5486"/>
                  </a:lnTo>
                  <a:lnTo>
                    <a:pt x="863" y="12128"/>
                  </a:lnTo>
                  <a:lnTo>
                    <a:pt x="1739" y="12128"/>
                  </a:lnTo>
                  <a:lnTo>
                    <a:pt x="1739" y="10109"/>
                  </a:lnTo>
                  <a:lnTo>
                    <a:pt x="7025" y="10109"/>
                  </a:lnTo>
                  <a:lnTo>
                    <a:pt x="5758" y="4914"/>
                  </a:lnTo>
                  <a:lnTo>
                    <a:pt x="3467" y="4914"/>
                  </a:lnTo>
                  <a:lnTo>
                    <a:pt x="2895" y="1447"/>
                  </a:lnTo>
                  <a:lnTo>
                    <a:pt x="2603" y="0"/>
                  </a:lnTo>
                  <a:close/>
                </a:path>
                <a:path w="15875" h="104139">
                  <a:moveTo>
                    <a:pt x="5194" y="2603"/>
                  </a:moveTo>
                  <a:lnTo>
                    <a:pt x="4622" y="3174"/>
                  </a:lnTo>
                  <a:lnTo>
                    <a:pt x="3467" y="4914"/>
                  </a:lnTo>
                  <a:lnTo>
                    <a:pt x="5758" y="4914"/>
                  </a:lnTo>
                  <a:lnTo>
                    <a:pt x="5194" y="2603"/>
                  </a:lnTo>
                  <a:close/>
                </a:path>
              </a:pathLst>
            </a:custGeom>
            <a:solidFill>
              <a:srgbClr val="DEDFDE"/>
            </a:solidFill>
          </p:spPr>
          <p:txBody>
            <a:bodyPr wrap="square" lIns="0" tIns="0" rIns="0" bIns="0" rtlCol="0"/>
            <a:lstStyle/>
            <a:p>
              <a:endParaRPr/>
            </a:p>
          </p:txBody>
        </p:sp>
        <p:sp>
          <p:nvSpPr>
            <p:cNvPr id="3039" name="object 3042">
              <a:extLst>
                <a:ext uri="{FF2B5EF4-FFF2-40B4-BE49-F238E27FC236}">
                  <a16:creationId xmlns:a16="http://schemas.microsoft.com/office/drawing/2014/main" id="{3BC8CEEA-0C4E-4412-10F3-12BBCDA9EC31}"/>
                </a:ext>
              </a:extLst>
            </p:cNvPr>
            <p:cNvSpPr/>
            <p:nvPr/>
          </p:nvSpPr>
          <p:spPr>
            <a:xfrm>
              <a:off x="6139171" y="1811455"/>
              <a:ext cx="635" cy="3810"/>
            </a:xfrm>
            <a:custGeom>
              <a:avLst/>
              <a:gdLst/>
              <a:ahLst/>
              <a:cxnLst/>
              <a:rect l="l" t="t" r="r" b="b"/>
              <a:pathLst>
                <a:path w="635" h="3810">
                  <a:moveTo>
                    <a:pt x="0" y="3759"/>
                  </a:moveTo>
                  <a:lnTo>
                    <a:pt x="0" y="0"/>
                  </a:lnTo>
                  <a:lnTo>
                    <a:pt x="292" y="292"/>
                  </a:lnTo>
                  <a:lnTo>
                    <a:pt x="0" y="1447"/>
                  </a:lnTo>
                  <a:lnTo>
                    <a:pt x="0" y="3759"/>
                  </a:lnTo>
                  <a:close/>
                </a:path>
              </a:pathLst>
            </a:custGeom>
            <a:solidFill>
              <a:srgbClr val="BABCBC"/>
            </a:solidFill>
          </p:spPr>
          <p:txBody>
            <a:bodyPr wrap="square" lIns="0" tIns="0" rIns="0" bIns="0" rtlCol="0"/>
            <a:lstStyle/>
            <a:p>
              <a:endParaRPr/>
            </a:p>
          </p:txBody>
        </p:sp>
        <p:sp>
          <p:nvSpPr>
            <p:cNvPr id="3040" name="object 3043">
              <a:extLst>
                <a:ext uri="{FF2B5EF4-FFF2-40B4-BE49-F238E27FC236}">
                  <a16:creationId xmlns:a16="http://schemas.microsoft.com/office/drawing/2014/main" id="{8F909EC6-8AFF-4ACF-1D95-3266506EF5E6}"/>
                </a:ext>
              </a:extLst>
            </p:cNvPr>
            <p:cNvSpPr/>
            <p:nvPr/>
          </p:nvSpPr>
          <p:spPr>
            <a:xfrm>
              <a:off x="6213685" y="1810014"/>
              <a:ext cx="2540" cy="5080"/>
            </a:xfrm>
            <a:custGeom>
              <a:avLst/>
              <a:gdLst/>
              <a:ahLst/>
              <a:cxnLst/>
              <a:rect l="l" t="t" r="r" b="b"/>
              <a:pathLst>
                <a:path w="2539" h="5080">
                  <a:moveTo>
                    <a:pt x="2019" y="0"/>
                  </a:moveTo>
                  <a:lnTo>
                    <a:pt x="863" y="0"/>
                  </a:lnTo>
                  <a:lnTo>
                    <a:pt x="584" y="1447"/>
                  </a:lnTo>
                  <a:lnTo>
                    <a:pt x="292" y="2895"/>
                  </a:lnTo>
                  <a:lnTo>
                    <a:pt x="0" y="4622"/>
                  </a:lnTo>
                  <a:lnTo>
                    <a:pt x="1155" y="4051"/>
                  </a:lnTo>
                  <a:lnTo>
                    <a:pt x="2019" y="3759"/>
                  </a:lnTo>
                  <a:lnTo>
                    <a:pt x="2019" y="0"/>
                  </a:lnTo>
                  <a:close/>
                </a:path>
              </a:pathLst>
            </a:custGeom>
            <a:solidFill>
              <a:srgbClr val="E3AA99"/>
            </a:solidFill>
          </p:spPr>
          <p:txBody>
            <a:bodyPr wrap="square" lIns="0" tIns="0" rIns="0" bIns="0" rtlCol="0"/>
            <a:lstStyle/>
            <a:p>
              <a:endParaRPr/>
            </a:p>
          </p:txBody>
        </p:sp>
        <p:sp>
          <p:nvSpPr>
            <p:cNvPr id="3041" name="object 3044">
              <a:extLst>
                <a:ext uri="{FF2B5EF4-FFF2-40B4-BE49-F238E27FC236}">
                  <a16:creationId xmlns:a16="http://schemas.microsoft.com/office/drawing/2014/main" id="{211538CA-85AA-6D4B-5867-2BFCC709B8B6}"/>
                </a:ext>
              </a:extLst>
            </p:cNvPr>
            <p:cNvSpPr/>
            <p:nvPr/>
          </p:nvSpPr>
          <p:spPr>
            <a:xfrm>
              <a:off x="6361840" y="1807995"/>
              <a:ext cx="5080" cy="6350"/>
            </a:xfrm>
            <a:custGeom>
              <a:avLst/>
              <a:gdLst/>
              <a:ahLst/>
              <a:cxnLst/>
              <a:rect l="l" t="t" r="r" b="b"/>
              <a:pathLst>
                <a:path w="5079" h="6350">
                  <a:moveTo>
                    <a:pt x="4914" y="0"/>
                  </a:moveTo>
                  <a:lnTo>
                    <a:pt x="2895" y="0"/>
                  </a:lnTo>
                  <a:lnTo>
                    <a:pt x="2603" y="1447"/>
                  </a:lnTo>
                  <a:lnTo>
                    <a:pt x="2019" y="4914"/>
                  </a:lnTo>
                  <a:lnTo>
                    <a:pt x="0" y="4914"/>
                  </a:lnTo>
                  <a:lnTo>
                    <a:pt x="0" y="5778"/>
                  </a:lnTo>
                  <a:lnTo>
                    <a:pt x="2019" y="6350"/>
                  </a:lnTo>
                  <a:lnTo>
                    <a:pt x="2895" y="2019"/>
                  </a:lnTo>
                  <a:lnTo>
                    <a:pt x="4914" y="2019"/>
                  </a:lnTo>
                  <a:lnTo>
                    <a:pt x="4914" y="0"/>
                  </a:lnTo>
                  <a:close/>
                </a:path>
              </a:pathLst>
            </a:custGeom>
            <a:solidFill>
              <a:srgbClr val="DFD6DE"/>
            </a:solidFill>
          </p:spPr>
          <p:txBody>
            <a:bodyPr wrap="square" lIns="0" tIns="0" rIns="0" bIns="0" rtlCol="0"/>
            <a:lstStyle/>
            <a:p>
              <a:endParaRPr/>
            </a:p>
          </p:txBody>
        </p:sp>
        <p:sp>
          <p:nvSpPr>
            <p:cNvPr id="3042" name="object 3045">
              <a:extLst>
                <a:ext uri="{FF2B5EF4-FFF2-40B4-BE49-F238E27FC236}">
                  <a16:creationId xmlns:a16="http://schemas.microsoft.com/office/drawing/2014/main" id="{88929150-8D04-9683-128E-6E2F6B990188}"/>
                </a:ext>
              </a:extLst>
            </p:cNvPr>
            <p:cNvSpPr/>
            <p:nvPr/>
          </p:nvSpPr>
          <p:spPr>
            <a:xfrm>
              <a:off x="6400548" y="1808576"/>
              <a:ext cx="1270" cy="5715"/>
            </a:xfrm>
            <a:custGeom>
              <a:avLst/>
              <a:gdLst/>
              <a:ahLst/>
              <a:cxnLst/>
              <a:rect l="l" t="t" r="r" b="b"/>
              <a:pathLst>
                <a:path w="1270" h="5714">
                  <a:moveTo>
                    <a:pt x="863" y="0"/>
                  </a:moveTo>
                  <a:lnTo>
                    <a:pt x="571" y="1727"/>
                  </a:lnTo>
                  <a:lnTo>
                    <a:pt x="292" y="3467"/>
                  </a:lnTo>
                  <a:lnTo>
                    <a:pt x="0" y="5194"/>
                  </a:lnTo>
                  <a:lnTo>
                    <a:pt x="863" y="5194"/>
                  </a:lnTo>
                  <a:lnTo>
                    <a:pt x="863" y="0"/>
                  </a:lnTo>
                  <a:close/>
                </a:path>
              </a:pathLst>
            </a:custGeom>
            <a:solidFill>
              <a:srgbClr val="C4C5C5"/>
            </a:solidFill>
          </p:spPr>
          <p:txBody>
            <a:bodyPr wrap="square" lIns="0" tIns="0" rIns="0" bIns="0" rtlCol="0"/>
            <a:lstStyle/>
            <a:p>
              <a:endParaRPr/>
            </a:p>
          </p:txBody>
        </p:sp>
        <p:sp>
          <p:nvSpPr>
            <p:cNvPr id="3043" name="object 3046">
              <a:extLst>
                <a:ext uri="{FF2B5EF4-FFF2-40B4-BE49-F238E27FC236}">
                  <a16:creationId xmlns:a16="http://schemas.microsoft.com/office/drawing/2014/main" id="{71B37BEF-9DFF-0DCD-97A5-7A6587C73347}"/>
                </a:ext>
              </a:extLst>
            </p:cNvPr>
            <p:cNvSpPr/>
            <p:nvPr/>
          </p:nvSpPr>
          <p:spPr>
            <a:xfrm>
              <a:off x="6139168" y="1807419"/>
              <a:ext cx="1905" cy="4445"/>
            </a:xfrm>
            <a:custGeom>
              <a:avLst/>
              <a:gdLst/>
              <a:ahLst/>
              <a:cxnLst/>
              <a:rect l="l" t="t" r="r" b="b"/>
              <a:pathLst>
                <a:path w="1904" h="4444">
                  <a:moveTo>
                    <a:pt x="0" y="0"/>
                  </a:moveTo>
                  <a:lnTo>
                    <a:pt x="0" y="4038"/>
                  </a:lnTo>
                  <a:lnTo>
                    <a:pt x="292" y="4330"/>
                  </a:lnTo>
                  <a:lnTo>
                    <a:pt x="1447" y="4330"/>
                  </a:lnTo>
                  <a:lnTo>
                    <a:pt x="292" y="1447"/>
                  </a:lnTo>
                  <a:lnTo>
                    <a:pt x="0" y="0"/>
                  </a:lnTo>
                  <a:close/>
                </a:path>
              </a:pathLst>
            </a:custGeom>
            <a:solidFill>
              <a:srgbClr val="898C8D"/>
            </a:solidFill>
          </p:spPr>
          <p:txBody>
            <a:bodyPr wrap="square" lIns="0" tIns="0" rIns="0" bIns="0" rtlCol="0"/>
            <a:lstStyle/>
            <a:p>
              <a:endParaRPr/>
            </a:p>
          </p:txBody>
        </p:sp>
        <p:sp>
          <p:nvSpPr>
            <p:cNvPr id="3044" name="object 3047">
              <a:extLst>
                <a:ext uri="{FF2B5EF4-FFF2-40B4-BE49-F238E27FC236}">
                  <a16:creationId xmlns:a16="http://schemas.microsoft.com/office/drawing/2014/main" id="{88A6D364-2064-31AA-F657-DC8EBFEB9A8C}"/>
                </a:ext>
              </a:extLst>
            </p:cNvPr>
            <p:cNvSpPr/>
            <p:nvPr/>
          </p:nvSpPr>
          <p:spPr>
            <a:xfrm>
              <a:off x="6114042" y="1659540"/>
              <a:ext cx="33020" cy="152400"/>
            </a:xfrm>
            <a:custGeom>
              <a:avLst/>
              <a:gdLst/>
              <a:ahLst/>
              <a:cxnLst/>
              <a:rect l="l" t="t" r="r" b="b"/>
              <a:pathLst>
                <a:path w="33020" h="152400">
                  <a:moveTo>
                    <a:pt x="2311" y="0"/>
                  </a:moveTo>
                  <a:lnTo>
                    <a:pt x="292" y="0"/>
                  </a:lnTo>
                  <a:lnTo>
                    <a:pt x="0" y="4051"/>
                  </a:lnTo>
                  <a:lnTo>
                    <a:pt x="1447" y="10693"/>
                  </a:lnTo>
                  <a:lnTo>
                    <a:pt x="9245" y="40144"/>
                  </a:lnTo>
                  <a:lnTo>
                    <a:pt x="10109" y="43611"/>
                  </a:lnTo>
                  <a:lnTo>
                    <a:pt x="10109" y="44488"/>
                  </a:lnTo>
                  <a:lnTo>
                    <a:pt x="10401" y="45351"/>
                  </a:lnTo>
                  <a:lnTo>
                    <a:pt x="10693" y="46507"/>
                  </a:lnTo>
                  <a:lnTo>
                    <a:pt x="10693" y="48526"/>
                  </a:lnTo>
                  <a:lnTo>
                    <a:pt x="11556" y="51130"/>
                  </a:lnTo>
                  <a:lnTo>
                    <a:pt x="12128" y="52273"/>
                  </a:lnTo>
                  <a:lnTo>
                    <a:pt x="12128" y="56032"/>
                  </a:lnTo>
                  <a:lnTo>
                    <a:pt x="12420" y="56616"/>
                  </a:lnTo>
                  <a:lnTo>
                    <a:pt x="12128" y="58051"/>
                  </a:lnTo>
                  <a:lnTo>
                    <a:pt x="12128" y="60947"/>
                  </a:lnTo>
                  <a:lnTo>
                    <a:pt x="15024" y="74803"/>
                  </a:lnTo>
                  <a:lnTo>
                    <a:pt x="16459" y="82029"/>
                  </a:lnTo>
                  <a:lnTo>
                    <a:pt x="17335" y="85496"/>
                  </a:lnTo>
                  <a:lnTo>
                    <a:pt x="17452" y="89142"/>
                  </a:lnTo>
                  <a:lnTo>
                    <a:pt x="18199" y="92138"/>
                  </a:lnTo>
                  <a:lnTo>
                    <a:pt x="18199" y="96469"/>
                  </a:lnTo>
                  <a:lnTo>
                    <a:pt x="18770" y="98780"/>
                  </a:lnTo>
                  <a:lnTo>
                    <a:pt x="19354" y="100228"/>
                  </a:lnTo>
                  <a:lnTo>
                    <a:pt x="19354" y="101955"/>
                  </a:lnTo>
                  <a:lnTo>
                    <a:pt x="19646" y="102247"/>
                  </a:lnTo>
                  <a:lnTo>
                    <a:pt x="19646" y="103682"/>
                  </a:lnTo>
                  <a:lnTo>
                    <a:pt x="20218" y="106578"/>
                  </a:lnTo>
                  <a:lnTo>
                    <a:pt x="30327" y="152209"/>
                  </a:lnTo>
                  <a:lnTo>
                    <a:pt x="32931" y="151345"/>
                  </a:lnTo>
                  <a:lnTo>
                    <a:pt x="26609" y="89142"/>
                  </a:lnTo>
                  <a:lnTo>
                    <a:pt x="14439" y="28016"/>
                  </a:lnTo>
                  <a:lnTo>
                    <a:pt x="6462" y="8305"/>
                  </a:lnTo>
                  <a:lnTo>
                    <a:pt x="4572" y="3731"/>
                  </a:lnTo>
                  <a:lnTo>
                    <a:pt x="3467" y="292"/>
                  </a:lnTo>
                  <a:lnTo>
                    <a:pt x="2311" y="0"/>
                  </a:lnTo>
                  <a:close/>
                </a:path>
              </a:pathLst>
            </a:custGeom>
            <a:solidFill>
              <a:srgbClr val="626667"/>
            </a:solidFill>
          </p:spPr>
          <p:txBody>
            <a:bodyPr wrap="square" lIns="0" tIns="0" rIns="0" bIns="0" rtlCol="0"/>
            <a:lstStyle/>
            <a:p>
              <a:endParaRPr/>
            </a:p>
          </p:txBody>
        </p:sp>
        <p:sp>
          <p:nvSpPr>
            <p:cNvPr id="3045" name="object 3048">
              <a:extLst>
                <a:ext uri="{FF2B5EF4-FFF2-40B4-BE49-F238E27FC236}">
                  <a16:creationId xmlns:a16="http://schemas.microsoft.com/office/drawing/2014/main" id="{E07CF5E2-1D52-C68C-B9B1-9A4830B27AFD}"/>
                </a:ext>
              </a:extLst>
            </p:cNvPr>
            <p:cNvSpPr/>
            <p:nvPr/>
          </p:nvSpPr>
          <p:spPr>
            <a:xfrm>
              <a:off x="6215707" y="1807991"/>
              <a:ext cx="1270" cy="3810"/>
            </a:xfrm>
            <a:custGeom>
              <a:avLst/>
              <a:gdLst/>
              <a:ahLst/>
              <a:cxnLst/>
              <a:rect l="l" t="t" r="r" b="b"/>
              <a:pathLst>
                <a:path w="1270" h="3810">
                  <a:moveTo>
                    <a:pt x="863" y="0"/>
                  </a:moveTo>
                  <a:lnTo>
                    <a:pt x="0" y="0"/>
                  </a:lnTo>
                  <a:lnTo>
                    <a:pt x="0" y="3759"/>
                  </a:lnTo>
                  <a:lnTo>
                    <a:pt x="863" y="3759"/>
                  </a:lnTo>
                  <a:lnTo>
                    <a:pt x="863" y="0"/>
                  </a:lnTo>
                  <a:close/>
                </a:path>
              </a:pathLst>
            </a:custGeom>
            <a:solidFill>
              <a:srgbClr val="AE9FA0"/>
            </a:solidFill>
          </p:spPr>
          <p:txBody>
            <a:bodyPr wrap="square" lIns="0" tIns="0" rIns="0" bIns="0" rtlCol="0"/>
            <a:lstStyle/>
            <a:p>
              <a:endParaRPr/>
            </a:p>
          </p:txBody>
        </p:sp>
        <p:sp>
          <p:nvSpPr>
            <p:cNvPr id="3046" name="object 3049">
              <a:extLst>
                <a:ext uri="{FF2B5EF4-FFF2-40B4-BE49-F238E27FC236}">
                  <a16:creationId xmlns:a16="http://schemas.microsoft.com/office/drawing/2014/main" id="{6AFC0335-07DC-798C-3997-27548E21BDF2}"/>
                </a:ext>
              </a:extLst>
            </p:cNvPr>
            <p:cNvSpPr/>
            <p:nvPr/>
          </p:nvSpPr>
          <p:spPr>
            <a:xfrm>
              <a:off x="6354333" y="1806552"/>
              <a:ext cx="1905" cy="4445"/>
            </a:xfrm>
            <a:custGeom>
              <a:avLst/>
              <a:gdLst/>
              <a:ahLst/>
              <a:cxnLst/>
              <a:rect l="l" t="t" r="r" b="b"/>
              <a:pathLst>
                <a:path w="1904" h="4444">
                  <a:moveTo>
                    <a:pt x="292" y="0"/>
                  </a:moveTo>
                  <a:lnTo>
                    <a:pt x="0" y="1447"/>
                  </a:lnTo>
                  <a:lnTo>
                    <a:pt x="0" y="4330"/>
                  </a:lnTo>
                  <a:lnTo>
                    <a:pt x="1447" y="4330"/>
                  </a:lnTo>
                  <a:lnTo>
                    <a:pt x="1447" y="2882"/>
                  </a:lnTo>
                  <a:lnTo>
                    <a:pt x="876" y="1727"/>
                  </a:lnTo>
                  <a:lnTo>
                    <a:pt x="292" y="0"/>
                  </a:lnTo>
                  <a:close/>
                </a:path>
              </a:pathLst>
            </a:custGeom>
            <a:solidFill>
              <a:srgbClr val="A64E3C"/>
            </a:solidFill>
          </p:spPr>
          <p:txBody>
            <a:bodyPr wrap="square" lIns="0" tIns="0" rIns="0" bIns="0" rtlCol="0"/>
            <a:lstStyle/>
            <a:p>
              <a:endParaRPr/>
            </a:p>
          </p:txBody>
        </p:sp>
        <p:sp>
          <p:nvSpPr>
            <p:cNvPr id="3047" name="object 3050">
              <a:extLst>
                <a:ext uri="{FF2B5EF4-FFF2-40B4-BE49-F238E27FC236}">
                  <a16:creationId xmlns:a16="http://schemas.microsoft.com/office/drawing/2014/main" id="{697AB501-B88D-5BE5-8E79-3E6880D443BB}"/>
                </a:ext>
              </a:extLst>
            </p:cNvPr>
            <p:cNvSpPr/>
            <p:nvPr/>
          </p:nvSpPr>
          <p:spPr>
            <a:xfrm>
              <a:off x="6401413" y="1801356"/>
              <a:ext cx="1270" cy="9525"/>
            </a:xfrm>
            <a:custGeom>
              <a:avLst/>
              <a:gdLst/>
              <a:ahLst/>
              <a:cxnLst/>
              <a:rect l="l" t="t" r="r" b="b"/>
              <a:pathLst>
                <a:path w="1270" h="9525">
                  <a:moveTo>
                    <a:pt x="876" y="0"/>
                  </a:moveTo>
                  <a:lnTo>
                    <a:pt x="0" y="0"/>
                  </a:lnTo>
                  <a:lnTo>
                    <a:pt x="0" y="9525"/>
                  </a:lnTo>
                  <a:lnTo>
                    <a:pt x="571" y="3175"/>
                  </a:lnTo>
                  <a:lnTo>
                    <a:pt x="876" y="0"/>
                  </a:lnTo>
                  <a:close/>
                </a:path>
              </a:pathLst>
            </a:custGeom>
            <a:solidFill>
              <a:srgbClr val="CDCFCE"/>
            </a:solidFill>
          </p:spPr>
          <p:txBody>
            <a:bodyPr wrap="square" lIns="0" tIns="0" rIns="0" bIns="0" rtlCol="0"/>
            <a:lstStyle/>
            <a:p>
              <a:endParaRPr/>
            </a:p>
          </p:txBody>
        </p:sp>
        <p:sp>
          <p:nvSpPr>
            <p:cNvPr id="3048" name="object 3051">
              <a:extLst>
                <a:ext uri="{FF2B5EF4-FFF2-40B4-BE49-F238E27FC236}">
                  <a16:creationId xmlns:a16="http://schemas.microsoft.com/office/drawing/2014/main" id="{F5DBCBDF-B0F5-07C6-1970-CF56602FDDA0}"/>
                </a:ext>
              </a:extLst>
            </p:cNvPr>
            <p:cNvSpPr/>
            <p:nvPr/>
          </p:nvSpPr>
          <p:spPr>
            <a:xfrm>
              <a:off x="6213687" y="1807133"/>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E2BEB2"/>
            </a:solidFill>
          </p:spPr>
          <p:txBody>
            <a:bodyPr wrap="square" lIns="0" tIns="0" rIns="0" bIns="0" rtlCol="0"/>
            <a:lstStyle/>
            <a:p>
              <a:endParaRPr/>
            </a:p>
          </p:txBody>
        </p:sp>
        <p:sp>
          <p:nvSpPr>
            <p:cNvPr id="3049" name="object 3052">
              <a:extLst>
                <a:ext uri="{FF2B5EF4-FFF2-40B4-BE49-F238E27FC236}">
                  <a16:creationId xmlns:a16="http://schemas.microsoft.com/office/drawing/2014/main" id="{9A5A7B22-FC5D-12E3-F29D-2A73F88C5EA1}"/>
                </a:ext>
              </a:extLst>
            </p:cNvPr>
            <p:cNvSpPr/>
            <p:nvPr/>
          </p:nvSpPr>
          <p:spPr>
            <a:xfrm>
              <a:off x="6354625" y="1805970"/>
              <a:ext cx="635" cy="2540"/>
            </a:xfrm>
            <a:custGeom>
              <a:avLst/>
              <a:gdLst/>
              <a:ahLst/>
              <a:cxnLst/>
              <a:rect l="l" t="t" r="r" b="b"/>
              <a:pathLst>
                <a:path w="635" h="2539">
                  <a:moveTo>
                    <a:pt x="0" y="0"/>
                  </a:moveTo>
                  <a:lnTo>
                    <a:pt x="0" y="584"/>
                  </a:lnTo>
                  <a:lnTo>
                    <a:pt x="571" y="2311"/>
                  </a:lnTo>
                  <a:lnTo>
                    <a:pt x="0" y="0"/>
                  </a:lnTo>
                  <a:close/>
                </a:path>
              </a:pathLst>
            </a:custGeom>
            <a:solidFill>
              <a:srgbClr val="CCC5C5"/>
            </a:solidFill>
          </p:spPr>
          <p:txBody>
            <a:bodyPr wrap="square" lIns="0" tIns="0" rIns="0" bIns="0" rtlCol="0"/>
            <a:lstStyle/>
            <a:p>
              <a:endParaRPr/>
            </a:p>
          </p:txBody>
        </p:sp>
        <p:sp>
          <p:nvSpPr>
            <p:cNvPr id="3050" name="object 3053">
              <a:extLst>
                <a:ext uri="{FF2B5EF4-FFF2-40B4-BE49-F238E27FC236}">
                  <a16:creationId xmlns:a16="http://schemas.microsoft.com/office/drawing/2014/main" id="{BBC9450E-92AB-1E6F-5230-375CFD94CB1B}"/>
                </a:ext>
              </a:extLst>
            </p:cNvPr>
            <p:cNvSpPr/>
            <p:nvPr/>
          </p:nvSpPr>
          <p:spPr>
            <a:xfrm>
              <a:off x="6134836" y="1667336"/>
              <a:ext cx="45085" cy="141605"/>
            </a:xfrm>
            <a:custGeom>
              <a:avLst/>
              <a:gdLst/>
              <a:ahLst/>
              <a:cxnLst/>
              <a:rect l="l" t="t" r="r" b="b"/>
              <a:pathLst>
                <a:path w="45085" h="141605">
                  <a:moveTo>
                    <a:pt x="42994" y="119570"/>
                  </a:moveTo>
                  <a:lnTo>
                    <a:pt x="34086" y="119570"/>
                  </a:lnTo>
                  <a:lnTo>
                    <a:pt x="36398" y="123621"/>
                  </a:lnTo>
                  <a:lnTo>
                    <a:pt x="41884" y="140652"/>
                  </a:lnTo>
                  <a:lnTo>
                    <a:pt x="42456" y="140944"/>
                  </a:lnTo>
                  <a:lnTo>
                    <a:pt x="44196" y="141528"/>
                  </a:lnTo>
                  <a:lnTo>
                    <a:pt x="44475" y="134886"/>
                  </a:lnTo>
                  <a:lnTo>
                    <a:pt x="42886" y="121602"/>
                  </a:lnTo>
                  <a:lnTo>
                    <a:pt x="42830" y="120154"/>
                  </a:lnTo>
                  <a:lnTo>
                    <a:pt x="42994" y="119570"/>
                  </a:lnTo>
                  <a:close/>
                </a:path>
                <a:path w="45085" h="141605">
                  <a:moveTo>
                    <a:pt x="15316" y="0"/>
                  </a:moveTo>
                  <a:lnTo>
                    <a:pt x="8089" y="876"/>
                  </a:lnTo>
                  <a:lnTo>
                    <a:pt x="6642" y="2031"/>
                  </a:lnTo>
                  <a:lnTo>
                    <a:pt x="5207" y="2895"/>
                  </a:lnTo>
                  <a:lnTo>
                    <a:pt x="2895" y="4622"/>
                  </a:lnTo>
                  <a:lnTo>
                    <a:pt x="3175" y="5206"/>
                  </a:lnTo>
                  <a:lnTo>
                    <a:pt x="3759" y="6934"/>
                  </a:lnTo>
                  <a:lnTo>
                    <a:pt x="2311" y="7226"/>
                  </a:lnTo>
                  <a:lnTo>
                    <a:pt x="0" y="7797"/>
                  </a:lnTo>
                  <a:lnTo>
                    <a:pt x="0" y="8674"/>
                  </a:lnTo>
                  <a:lnTo>
                    <a:pt x="584" y="8953"/>
                  </a:lnTo>
                  <a:lnTo>
                    <a:pt x="2311" y="9537"/>
                  </a:lnTo>
                  <a:lnTo>
                    <a:pt x="876" y="10693"/>
                  </a:lnTo>
                  <a:lnTo>
                    <a:pt x="876" y="20218"/>
                  </a:lnTo>
                  <a:lnTo>
                    <a:pt x="2603" y="21094"/>
                  </a:lnTo>
                  <a:lnTo>
                    <a:pt x="2019" y="21666"/>
                  </a:lnTo>
                  <a:lnTo>
                    <a:pt x="1739" y="22250"/>
                  </a:lnTo>
                  <a:lnTo>
                    <a:pt x="1739" y="25996"/>
                  </a:lnTo>
                  <a:lnTo>
                    <a:pt x="2603" y="26581"/>
                  </a:lnTo>
                  <a:lnTo>
                    <a:pt x="2895" y="30048"/>
                  </a:lnTo>
                  <a:lnTo>
                    <a:pt x="10109" y="57772"/>
                  </a:lnTo>
                  <a:lnTo>
                    <a:pt x="10401" y="58927"/>
                  </a:lnTo>
                  <a:lnTo>
                    <a:pt x="11557" y="65277"/>
                  </a:lnTo>
                  <a:lnTo>
                    <a:pt x="12420" y="68452"/>
                  </a:lnTo>
                  <a:lnTo>
                    <a:pt x="13004" y="70192"/>
                  </a:lnTo>
                  <a:lnTo>
                    <a:pt x="13284" y="71348"/>
                  </a:lnTo>
                  <a:lnTo>
                    <a:pt x="13284" y="73367"/>
                  </a:lnTo>
                  <a:lnTo>
                    <a:pt x="13868" y="75095"/>
                  </a:lnTo>
                  <a:lnTo>
                    <a:pt x="14439" y="76250"/>
                  </a:lnTo>
                  <a:lnTo>
                    <a:pt x="14439" y="77114"/>
                  </a:lnTo>
                  <a:lnTo>
                    <a:pt x="15024" y="78854"/>
                  </a:lnTo>
                  <a:lnTo>
                    <a:pt x="15316" y="80009"/>
                  </a:lnTo>
                  <a:lnTo>
                    <a:pt x="15316" y="80873"/>
                  </a:lnTo>
                  <a:lnTo>
                    <a:pt x="16751" y="86067"/>
                  </a:lnTo>
                  <a:lnTo>
                    <a:pt x="16179" y="87807"/>
                  </a:lnTo>
                  <a:lnTo>
                    <a:pt x="16751" y="89534"/>
                  </a:lnTo>
                  <a:lnTo>
                    <a:pt x="17335" y="90690"/>
                  </a:lnTo>
                  <a:lnTo>
                    <a:pt x="17907" y="92430"/>
                  </a:lnTo>
                  <a:lnTo>
                    <a:pt x="18199" y="93586"/>
                  </a:lnTo>
                  <a:lnTo>
                    <a:pt x="19354" y="96469"/>
                  </a:lnTo>
                  <a:lnTo>
                    <a:pt x="20218" y="98196"/>
                  </a:lnTo>
                  <a:lnTo>
                    <a:pt x="21958" y="103974"/>
                  </a:lnTo>
                  <a:lnTo>
                    <a:pt x="25996" y="115531"/>
                  </a:lnTo>
                  <a:lnTo>
                    <a:pt x="27724" y="120154"/>
                  </a:lnTo>
                  <a:lnTo>
                    <a:pt x="28879" y="122466"/>
                  </a:lnTo>
                  <a:lnTo>
                    <a:pt x="31191" y="121881"/>
                  </a:lnTo>
                  <a:lnTo>
                    <a:pt x="32931" y="121602"/>
                  </a:lnTo>
                  <a:lnTo>
                    <a:pt x="34086" y="119570"/>
                  </a:lnTo>
                  <a:lnTo>
                    <a:pt x="42994" y="119570"/>
                  </a:lnTo>
                  <a:lnTo>
                    <a:pt x="43319" y="118414"/>
                  </a:lnTo>
                  <a:lnTo>
                    <a:pt x="42164" y="110337"/>
                  </a:lnTo>
                  <a:lnTo>
                    <a:pt x="41300" y="102247"/>
                  </a:lnTo>
                  <a:lnTo>
                    <a:pt x="40436" y="94449"/>
                  </a:lnTo>
                  <a:lnTo>
                    <a:pt x="39865" y="93294"/>
                  </a:lnTo>
                  <a:lnTo>
                    <a:pt x="39281" y="91554"/>
                  </a:lnTo>
                  <a:lnTo>
                    <a:pt x="37851" y="82442"/>
                  </a:lnTo>
                  <a:lnTo>
                    <a:pt x="35321" y="70192"/>
                  </a:lnTo>
                  <a:lnTo>
                    <a:pt x="30226" y="48184"/>
                  </a:lnTo>
                  <a:lnTo>
                    <a:pt x="20510" y="7226"/>
                  </a:lnTo>
                  <a:lnTo>
                    <a:pt x="17907" y="2311"/>
                  </a:lnTo>
                  <a:lnTo>
                    <a:pt x="15316" y="0"/>
                  </a:lnTo>
                  <a:close/>
                </a:path>
              </a:pathLst>
            </a:custGeom>
            <a:solidFill>
              <a:srgbClr val="CDCFCE"/>
            </a:solidFill>
          </p:spPr>
          <p:txBody>
            <a:bodyPr wrap="square" lIns="0" tIns="0" rIns="0" bIns="0" rtlCol="0"/>
            <a:lstStyle/>
            <a:p>
              <a:endParaRPr/>
            </a:p>
          </p:txBody>
        </p:sp>
        <p:sp>
          <p:nvSpPr>
            <p:cNvPr id="3051" name="object 3054">
              <a:extLst>
                <a:ext uri="{FF2B5EF4-FFF2-40B4-BE49-F238E27FC236}">
                  <a16:creationId xmlns:a16="http://schemas.microsoft.com/office/drawing/2014/main" id="{515D7026-E9D0-0D48-0182-9655BCD12E7A}"/>
                </a:ext>
              </a:extLst>
            </p:cNvPr>
            <p:cNvSpPr/>
            <p:nvPr/>
          </p:nvSpPr>
          <p:spPr>
            <a:xfrm>
              <a:off x="6215707" y="1802800"/>
              <a:ext cx="1905" cy="5715"/>
            </a:xfrm>
            <a:custGeom>
              <a:avLst/>
              <a:gdLst/>
              <a:ahLst/>
              <a:cxnLst/>
              <a:rect l="l" t="t" r="r" b="b"/>
              <a:pathLst>
                <a:path w="1904" h="5714">
                  <a:moveTo>
                    <a:pt x="292" y="0"/>
                  </a:moveTo>
                  <a:lnTo>
                    <a:pt x="0" y="279"/>
                  </a:lnTo>
                  <a:lnTo>
                    <a:pt x="0" y="5194"/>
                  </a:lnTo>
                  <a:lnTo>
                    <a:pt x="863" y="5194"/>
                  </a:lnTo>
                  <a:lnTo>
                    <a:pt x="863" y="4330"/>
                  </a:lnTo>
                  <a:lnTo>
                    <a:pt x="1155" y="3467"/>
                  </a:lnTo>
                  <a:lnTo>
                    <a:pt x="1447" y="2882"/>
                  </a:lnTo>
                  <a:lnTo>
                    <a:pt x="1447" y="1727"/>
                  </a:lnTo>
                  <a:lnTo>
                    <a:pt x="863" y="1155"/>
                  </a:lnTo>
                  <a:lnTo>
                    <a:pt x="292" y="0"/>
                  </a:lnTo>
                  <a:close/>
                </a:path>
              </a:pathLst>
            </a:custGeom>
            <a:solidFill>
              <a:srgbClr val="E3AA99"/>
            </a:solidFill>
          </p:spPr>
          <p:txBody>
            <a:bodyPr wrap="square" lIns="0" tIns="0" rIns="0" bIns="0" rtlCol="0"/>
            <a:lstStyle/>
            <a:p>
              <a:endParaRPr/>
            </a:p>
          </p:txBody>
        </p:sp>
        <p:sp>
          <p:nvSpPr>
            <p:cNvPr id="3052" name="object 3055">
              <a:extLst>
                <a:ext uri="{FF2B5EF4-FFF2-40B4-BE49-F238E27FC236}">
                  <a16:creationId xmlns:a16="http://schemas.microsoft.com/office/drawing/2014/main" id="{C89F3036-C7CC-D022-3405-856D3F3DF732}"/>
                </a:ext>
              </a:extLst>
            </p:cNvPr>
            <p:cNvSpPr/>
            <p:nvPr/>
          </p:nvSpPr>
          <p:spPr>
            <a:xfrm>
              <a:off x="6138016" y="1801349"/>
              <a:ext cx="1270" cy="6350"/>
            </a:xfrm>
            <a:custGeom>
              <a:avLst/>
              <a:gdLst/>
              <a:ahLst/>
              <a:cxnLst/>
              <a:rect l="l" t="t" r="r" b="b"/>
              <a:pathLst>
                <a:path w="1270" h="6350">
                  <a:moveTo>
                    <a:pt x="571" y="0"/>
                  </a:moveTo>
                  <a:lnTo>
                    <a:pt x="292" y="292"/>
                  </a:lnTo>
                  <a:lnTo>
                    <a:pt x="0" y="863"/>
                  </a:lnTo>
                  <a:lnTo>
                    <a:pt x="0" y="1447"/>
                  </a:lnTo>
                  <a:lnTo>
                    <a:pt x="571" y="4330"/>
                  </a:lnTo>
                  <a:lnTo>
                    <a:pt x="1155" y="5778"/>
                  </a:lnTo>
                  <a:lnTo>
                    <a:pt x="571" y="1739"/>
                  </a:lnTo>
                  <a:lnTo>
                    <a:pt x="571" y="0"/>
                  </a:lnTo>
                  <a:close/>
                </a:path>
              </a:pathLst>
            </a:custGeom>
            <a:solidFill>
              <a:srgbClr val="818485"/>
            </a:solidFill>
          </p:spPr>
          <p:txBody>
            <a:bodyPr wrap="square" lIns="0" tIns="0" rIns="0" bIns="0" rtlCol="0"/>
            <a:lstStyle/>
            <a:p>
              <a:endParaRPr/>
            </a:p>
          </p:txBody>
        </p:sp>
        <p:sp>
          <p:nvSpPr>
            <p:cNvPr id="3053" name="object 3056">
              <a:extLst>
                <a:ext uri="{FF2B5EF4-FFF2-40B4-BE49-F238E27FC236}">
                  <a16:creationId xmlns:a16="http://schemas.microsoft.com/office/drawing/2014/main" id="{86DDAFE1-8638-BE9A-D5F4-2389A005FF98}"/>
                </a:ext>
              </a:extLst>
            </p:cNvPr>
            <p:cNvSpPr/>
            <p:nvPr/>
          </p:nvSpPr>
          <p:spPr>
            <a:xfrm>
              <a:off x="6215997" y="1800768"/>
              <a:ext cx="1270" cy="3810"/>
            </a:xfrm>
            <a:custGeom>
              <a:avLst/>
              <a:gdLst/>
              <a:ahLst/>
              <a:cxnLst/>
              <a:rect l="l" t="t" r="r" b="b"/>
              <a:pathLst>
                <a:path w="1270" h="3810">
                  <a:moveTo>
                    <a:pt x="1155" y="0"/>
                  </a:moveTo>
                  <a:lnTo>
                    <a:pt x="571" y="292"/>
                  </a:lnTo>
                  <a:lnTo>
                    <a:pt x="292" y="584"/>
                  </a:lnTo>
                  <a:lnTo>
                    <a:pt x="0" y="876"/>
                  </a:lnTo>
                  <a:lnTo>
                    <a:pt x="0" y="2032"/>
                  </a:lnTo>
                  <a:lnTo>
                    <a:pt x="292" y="2603"/>
                  </a:lnTo>
                  <a:lnTo>
                    <a:pt x="571" y="3187"/>
                  </a:lnTo>
                  <a:lnTo>
                    <a:pt x="1155" y="3759"/>
                  </a:lnTo>
                  <a:lnTo>
                    <a:pt x="1155" y="0"/>
                  </a:lnTo>
                  <a:close/>
                </a:path>
              </a:pathLst>
            </a:custGeom>
            <a:solidFill>
              <a:srgbClr val="B7654F"/>
            </a:solidFill>
          </p:spPr>
          <p:txBody>
            <a:bodyPr wrap="square" lIns="0" tIns="0" rIns="0" bIns="0" rtlCol="0"/>
            <a:lstStyle/>
            <a:p>
              <a:endParaRPr/>
            </a:p>
          </p:txBody>
        </p:sp>
        <p:sp>
          <p:nvSpPr>
            <p:cNvPr id="3054" name="object 3057">
              <a:extLst>
                <a:ext uri="{FF2B5EF4-FFF2-40B4-BE49-F238E27FC236}">
                  <a16:creationId xmlns:a16="http://schemas.microsoft.com/office/drawing/2014/main" id="{2DB81A69-E9A2-EE4D-0E9D-F8A642774CC3}"/>
                </a:ext>
              </a:extLst>
            </p:cNvPr>
            <p:cNvSpPr/>
            <p:nvPr/>
          </p:nvSpPr>
          <p:spPr>
            <a:xfrm>
              <a:off x="6214551" y="1798463"/>
              <a:ext cx="1905" cy="6350"/>
            </a:xfrm>
            <a:custGeom>
              <a:avLst/>
              <a:gdLst/>
              <a:ahLst/>
              <a:cxnLst/>
              <a:rect l="l" t="t" r="r" b="b"/>
              <a:pathLst>
                <a:path w="1904" h="6350">
                  <a:moveTo>
                    <a:pt x="1155" y="0"/>
                  </a:moveTo>
                  <a:lnTo>
                    <a:pt x="0" y="0"/>
                  </a:lnTo>
                  <a:lnTo>
                    <a:pt x="0" y="5778"/>
                  </a:lnTo>
                  <a:lnTo>
                    <a:pt x="1155" y="5778"/>
                  </a:lnTo>
                  <a:lnTo>
                    <a:pt x="1155" y="4622"/>
                  </a:lnTo>
                  <a:lnTo>
                    <a:pt x="1447" y="4330"/>
                  </a:lnTo>
                  <a:lnTo>
                    <a:pt x="1447" y="3175"/>
                  </a:lnTo>
                  <a:lnTo>
                    <a:pt x="1155" y="2019"/>
                  </a:lnTo>
                  <a:lnTo>
                    <a:pt x="1155" y="0"/>
                  </a:lnTo>
                  <a:close/>
                </a:path>
              </a:pathLst>
            </a:custGeom>
            <a:solidFill>
              <a:srgbClr val="E2BEB2"/>
            </a:solidFill>
          </p:spPr>
          <p:txBody>
            <a:bodyPr wrap="square" lIns="0" tIns="0" rIns="0" bIns="0" rtlCol="0"/>
            <a:lstStyle/>
            <a:p>
              <a:endParaRPr/>
            </a:p>
          </p:txBody>
        </p:sp>
        <p:sp>
          <p:nvSpPr>
            <p:cNvPr id="3055" name="object 3058">
              <a:extLst>
                <a:ext uri="{FF2B5EF4-FFF2-40B4-BE49-F238E27FC236}">
                  <a16:creationId xmlns:a16="http://schemas.microsoft.com/office/drawing/2014/main" id="{00C2F385-78E1-9AA7-C19C-48FAB2558EC8}"/>
                </a:ext>
              </a:extLst>
            </p:cNvPr>
            <p:cNvSpPr/>
            <p:nvPr/>
          </p:nvSpPr>
          <p:spPr>
            <a:xfrm>
              <a:off x="6399392" y="1796441"/>
              <a:ext cx="1270" cy="6985"/>
            </a:xfrm>
            <a:custGeom>
              <a:avLst/>
              <a:gdLst/>
              <a:ahLst/>
              <a:cxnLst/>
              <a:rect l="l" t="t" r="r" b="b"/>
              <a:pathLst>
                <a:path w="1270" h="6985">
                  <a:moveTo>
                    <a:pt x="1155" y="0"/>
                  </a:moveTo>
                  <a:lnTo>
                    <a:pt x="0" y="0"/>
                  </a:lnTo>
                  <a:lnTo>
                    <a:pt x="0" y="6642"/>
                  </a:lnTo>
                  <a:lnTo>
                    <a:pt x="571" y="2019"/>
                  </a:lnTo>
                  <a:lnTo>
                    <a:pt x="1155" y="0"/>
                  </a:lnTo>
                  <a:close/>
                </a:path>
              </a:pathLst>
            </a:custGeom>
            <a:solidFill>
              <a:srgbClr val="A1A4A5"/>
            </a:solidFill>
          </p:spPr>
          <p:txBody>
            <a:bodyPr wrap="square" lIns="0" tIns="0" rIns="0" bIns="0" rtlCol="0"/>
            <a:lstStyle/>
            <a:p>
              <a:endParaRPr/>
            </a:p>
          </p:txBody>
        </p:sp>
        <p:sp>
          <p:nvSpPr>
            <p:cNvPr id="3056" name="object 3059">
              <a:extLst>
                <a:ext uri="{FF2B5EF4-FFF2-40B4-BE49-F238E27FC236}">
                  <a16:creationId xmlns:a16="http://schemas.microsoft.com/office/drawing/2014/main" id="{9C17E3A6-B682-E1DB-924E-4FFDA7F51700}"/>
                </a:ext>
              </a:extLst>
            </p:cNvPr>
            <p:cNvSpPr/>
            <p:nvPr/>
          </p:nvSpPr>
          <p:spPr>
            <a:xfrm>
              <a:off x="6137153" y="1799329"/>
              <a:ext cx="1905" cy="3810"/>
            </a:xfrm>
            <a:custGeom>
              <a:avLst/>
              <a:gdLst/>
              <a:ahLst/>
              <a:cxnLst/>
              <a:rect l="l" t="t" r="r" b="b"/>
              <a:pathLst>
                <a:path w="1904" h="3810">
                  <a:moveTo>
                    <a:pt x="1435" y="0"/>
                  </a:moveTo>
                  <a:lnTo>
                    <a:pt x="0" y="0"/>
                  </a:lnTo>
                  <a:lnTo>
                    <a:pt x="279" y="1155"/>
                  </a:lnTo>
                  <a:lnTo>
                    <a:pt x="863" y="3467"/>
                  </a:lnTo>
                  <a:lnTo>
                    <a:pt x="863" y="2882"/>
                  </a:lnTo>
                  <a:lnTo>
                    <a:pt x="1155" y="2311"/>
                  </a:lnTo>
                  <a:lnTo>
                    <a:pt x="1435" y="2019"/>
                  </a:lnTo>
                  <a:lnTo>
                    <a:pt x="1435" y="0"/>
                  </a:lnTo>
                  <a:close/>
                </a:path>
              </a:pathLst>
            </a:custGeom>
            <a:solidFill>
              <a:srgbClr val="999C9D"/>
            </a:solidFill>
          </p:spPr>
          <p:txBody>
            <a:bodyPr wrap="square" lIns="0" tIns="0" rIns="0" bIns="0" rtlCol="0"/>
            <a:lstStyle/>
            <a:p>
              <a:endParaRPr/>
            </a:p>
          </p:txBody>
        </p:sp>
        <p:sp>
          <p:nvSpPr>
            <p:cNvPr id="3057" name="object 3060">
              <a:extLst>
                <a:ext uri="{FF2B5EF4-FFF2-40B4-BE49-F238E27FC236}">
                  <a16:creationId xmlns:a16="http://schemas.microsoft.com/office/drawing/2014/main" id="{6E963A22-9460-37BF-8ECE-7A83F2BAB52D}"/>
                </a:ext>
              </a:extLst>
            </p:cNvPr>
            <p:cNvSpPr/>
            <p:nvPr/>
          </p:nvSpPr>
          <p:spPr>
            <a:xfrm>
              <a:off x="6354333" y="1798758"/>
              <a:ext cx="635" cy="4445"/>
            </a:xfrm>
            <a:custGeom>
              <a:avLst/>
              <a:gdLst/>
              <a:ahLst/>
              <a:cxnLst/>
              <a:rect l="l" t="t" r="r" b="b"/>
              <a:pathLst>
                <a:path w="635" h="4444">
                  <a:moveTo>
                    <a:pt x="292" y="0"/>
                  </a:moveTo>
                  <a:lnTo>
                    <a:pt x="0" y="279"/>
                  </a:lnTo>
                  <a:lnTo>
                    <a:pt x="0" y="3174"/>
                  </a:lnTo>
                  <a:lnTo>
                    <a:pt x="292" y="4038"/>
                  </a:lnTo>
                  <a:lnTo>
                    <a:pt x="292" y="0"/>
                  </a:lnTo>
                  <a:close/>
                </a:path>
              </a:pathLst>
            </a:custGeom>
            <a:solidFill>
              <a:srgbClr val="E3AA99"/>
            </a:solidFill>
          </p:spPr>
          <p:txBody>
            <a:bodyPr wrap="square" lIns="0" tIns="0" rIns="0" bIns="0" rtlCol="0"/>
            <a:lstStyle/>
            <a:p>
              <a:endParaRPr/>
            </a:p>
          </p:txBody>
        </p:sp>
        <p:sp>
          <p:nvSpPr>
            <p:cNvPr id="3058" name="object 3061">
              <a:extLst>
                <a:ext uri="{FF2B5EF4-FFF2-40B4-BE49-F238E27FC236}">
                  <a16:creationId xmlns:a16="http://schemas.microsoft.com/office/drawing/2014/main" id="{D24CBDF4-BA8D-1949-09C4-F462A8222E35}"/>
                </a:ext>
              </a:extLst>
            </p:cNvPr>
            <p:cNvSpPr/>
            <p:nvPr/>
          </p:nvSpPr>
          <p:spPr>
            <a:xfrm>
              <a:off x="6198625" y="1707776"/>
              <a:ext cx="16510" cy="94615"/>
            </a:xfrm>
            <a:custGeom>
              <a:avLst/>
              <a:gdLst/>
              <a:ahLst/>
              <a:cxnLst/>
              <a:rect l="l" t="t" r="r" b="b"/>
              <a:pathLst>
                <a:path w="16510" h="94614">
                  <a:moveTo>
                    <a:pt x="2060" y="0"/>
                  </a:moveTo>
                  <a:lnTo>
                    <a:pt x="1196" y="0"/>
                  </a:lnTo>
                  <a:lnTo>
                    <a:pt x="126" y="5486"/>
                  </a:lnTo>
                  <a:lnTo>
                    <a:pt x="0" y="7226"/>
                  </a:lnTo>
                  <a:lnTo>
                    <a:pt x="869" y="17476"/>
                  </a:lnTo>
                  <a:lnTo>
                    <a:pt x="3800" y="36677"/>
                  </a:lnTo>
                  <a:lnTo>
                    <a:pt x="8330" y="61612"/>
                  </a:lnTo>
                  <a:lnTo>
                    <a:pt x="10802" y="75850"/>
                  </a:lnTo>
                  <a:lnTo>
                    <a:pt x="12081" y="84726"/>
                  </a:lnTo>
                  <a:lnTo>
                    <a:pt x="13033" y="93573"/>
                  </a:lnTo>
                  <a:lnTo>
                    <a:pt x="11305" y="93573"/>
                  </a:lnTo>
                  <a:lnTo>
                    <a:pt x="11305" y="94437"/>
                  </a:lnTo>
                  <a:lnTo>
                    <a:pt x="15065" y="94437"/>
                  </a:lnTo>
                  <a:lnTo>
                    <a:pt x="15065" y="89242"/>
                  </a:lnTo>
                  <a:lnTo>
                    <a:pt x="13617" y="84620"/>
                  </a:lnTo>
                  <a:lnTo>
                    <a:pt x="15928" y="79997"/>
                  </a:lnTo>
                  <a:lnTo>
                    <a:pt x="15928" y="79133"/>
                  </a:lnTo>
                  <a:lnTo>
                    <a:pt x="15065" y="77406"/>
                  </a:lnTo>
                  <a:lnTo>
                    <a:pt x="12753" y="71335"/>
                  </a:lnTo>
                  <a:lnTo>
                    <a:pt x="15636" y="71335"/>
                  </a:lnTo>
                  <a:lnTo>
                    <a:pt x="15636" y="70472"/>
                  </a:lnTo>
                  <a:lnTo>
                    <a:pt x="13617" y="70472"/>
                  </a:lnTo>
                  <a:lnTo>
                    <a:pt x="13325" y="69316"/>
                  </a:lnTo>
                  <a:lnTo>
                    <a:pt x="13033" y="68453"/>
                  </a:lnTo>
                  <a:lnTo>
                    <a:pt x="13033" y="67576"/>
                  </a:lnTo>
                  <a:lnTo>
                    <a:pt x="15636" y="67576"/>
                  </a:lnTo>
                  <a:lnTo>
                    <a:pt x="13909" y="57759"/>
                  </a:lnTo>
                  <a:lnTo>
                    <a:pt x="13617" y="50253"/>
                  </a:lnTo>
                  <a:lnTo>
                    <a:pt x="12003" y="45681"/>
                  </a:lnTo>
                  <a:lnTo>
                    <a:pt x="10472" y="39674"/>
                  </a:lnTo>
                  <a:lnTo>
                    <a:pt x="8129" y="28201"/>
                  </a:lnTo>
                  <a:lnTo>
                    <a:pt x="4079" y="7226"/>
                  </a:lnTo>
                  <a:lnTo>
                    <a:pt x="3508" y="5486"/>
                  </a:lnTo>
                  <a:lnTo>
                    <a:pt x="2923" y="2019"/>
                  </a:lnTo>
                  <a:lnTo>
                    <a:pt x="2060" y="2019"/>
                  </a:lnTo>
                  <a:lnTo>
                    <a:pt x="2060" y="0"/>
                  </a:lnTo>
                  <a:close/>
                </a:path>
                <a:path w="16510" h="94614">
                  <a:moveTo>
                    <a:pt x="15636" y="69316"/>
                  </a:moveTo>
                  <a:lnTo>
                    <a:pt x="14772" y="69608"/>
                  </a:lnTo>
                  <a:lnTo>
                    <a:pt x="14188" y="69888"/>
                  </a:lnTo>
                  <a:lnTo>
                    <a:pt x="13617" y="70472"/>
                  </a:lnTo>
                  <a:lnTo>
                    <a:pt x="15636" y="70472"/>
                  </a:lnTo>
                  <a:lnTo>
                    <a:pt x="15636" y="69316"/>
                  </a:lnTo>
                  <a:close/>
                </a:path>
              </a:pathLst>
            </a:custGeom>
            <a:solidFill>
              <a:srgbClr val="CDCFCE"/>
            </a:solidFill>
          </p:spPr>
          <p:txBody>
            <a:bodyPr wrap="square" lIns="0" tIns="0" rIns="0" bIns="0" rtlCol="0"/>
            <a:lstStyle/>
            <a:p>
              <a:endParaRPr/>
            </a:p>
          </p:txBody>
        </p:sp>
        <p:sp>
          <p:nvSpPr>
            <p:cNvPr id="3059" name="object 3062">
              <a:extLst>
                <a:ext uri="{FF2B5EF4-FFF2-40B4-BE49-F238E27FC236}">
                  <a16:creationId xmlns:a16="http://schemas.microsoft.com/office/drawing/2014/main" id="{991B30D8-2D67-0799-3EA0-D90D7C46FB2B}"/>
                </a:ext>
              </a:extLst>
            </p:cNvPr>
            <p:cNvSpPr/>
            <p:nvPr/>
          </p:nvSpPr>
          <p:spPr>
            <a:xfrm>
              <a:off x="6292532" y="1791529"/>
              <a:ext cx="2540" cy="10795"/>
            </a:xfrm>
            <a:custGeom>
              <a:avLst/>
              <a:gdLst/>
              <a:ahLst/>
              <a:cxnLst/>
              <a:rect l="l" t="t" r="r" b="b"/>
              <a:pathLst>
                <a:path w="2539" h="10794">
                  <a:moveTo>
                    <a:pt x="2019" y="0"/>
                  </a:moveTo>
                  <a:lnTo>
                    <a:pt x="1155" y="0"/>
                  </a:lnTo>
                  <a:lnTo>
                    <a:pt x="1155" y="6934"/>
                  </a:lnTo>
                  <a:lnTo>
                    <a:pt x="0" y="6934"/>
                  </a:lnTo>
                  <a:lnTo>
                    <a:pt x="1155" y="9245"/>
                  </a:lnTo>
                  <a:lnTo>
                    <a:pt x="2019" y="10693"/>
                  </a:lnTo>
                  <a:lnTo>
                    <a:pt x="2019" y="0"/>
                  </a:lnTo>
                  <a:close/>
                </a:path>
              </a:pathLst>
            </a:custGeom>
            <a:solidFill>
              <a:srgbClr val="CB8F83"/>
            </a:solidFill>
          </p:spPr>
          <p:txBody>
            <a:bodyPr wrap="square" lIns="0" tIns="0" rIns="0" bIns="0" rtlCol="0"/>
            <a:lstStyle/>
            <a:p>
              <a:endParaRPr/>
            </a:p>
          </p:txBody>
        </p:sp>
        <p:sp>
          <p:nvSpPr>
            <p:cNvPr id="3060" name="object 3063">
              <a:extLst>
                <a:ext uri="{FF2B5EF4-FFF2-40B4-BE49-F238E27FC236}">
                  <a16:creationId xmlns:a16="http://schemas.microsoft.com/office/drawing/2014/main" id="{DBE2E353-07F2-AAA9-3B89-67510B3224A0}"/>
                </a:ext>
              </a:extLst>
            </p:cNvPr>
            <p:cNvSpPr/>
            <p:nvPr/>
          </p:nvSpPr>
          <p:spPr>
            <a:xfrm>
              <a:off x="6215703" y="1797018"/>
              <a:ext cx="1905" cy="5080"/>
            </a:xfrm>
            <a:custGeom>
              <a:avLst/>
              <a:gdLst/>
              <a:ahLst/>
              <a:cxnLst/>
              <a:rect l="l" t="t" r="r" b="b"/>
              <a:pathLst>
                <a:path w="1904" h="5080">
                  <a:moveTo>
                    <a:pt x="292" y="0"/>
                  </a:moveTo>
                  <a:lnTo>
                    <a:pt x="0" y="292"/>
                  </a:lnTo>
                  <a:lnTo>
                    <a:pt x="0" y="3467"/>
                  </a:lnTo>
                  <a:lnTo>
                    <a:pt x="292" y="4622"/>
                  </a:lnTo>
                  <a:lnTo>
                    <a:pt x="863" y="4051"/>
                  </a:lnTo>
                  <a:lnTo>
                    <a:pt x="1447" y="3759"/>
                  </a:lnTo>
                  <a:lnTo>
                    <a:pt x="863" y="2311"/>
                  </a:lnTo>
                  <a:lnTo>
                    <a:pt x="584" y="1155"/>
                  </a:lnTo>
                  <a:lnTo>
                    <a:pt x="292" y="0"/>
                  </a:lnTo>
                  <a:close/>
                </a:path>
              </a:pathLst>
            </a:custGeom>
            <a:solidFill>
              <a:srgbClr val="E3AA99"/>
            </a:solidFill>
          </p:spPr>
          <p:txBody>
            <a:bodyPr wrap="square" lIns="0" tIns="0" rIns="0" bIns="0" rtlCol="0"/>
            <a:lstStyle/>
            <a:p>
              <a:endParaRPr/>
            </a:p>
          </p:txBody>
        </p:sp>
        <p:sp>
          <p:nvSpPr>
            <p:cNvPr id="3061" name="object 3064">
              <a:extLst>
                <a:ext uri="{FF2B5EF4-FFF2-40B4-BE49-F238E27FC236}">
                  <a16:creationId xmlns:a16="http://schemas.microsoft.com/office/drawing/2014/main" id="{5E565740-C756-AE22-C4EE-A32655220784}"/>
                </a:ext>
              </a:extLst>
            </p:cNvPr>
            <p:cNvSpPr/>
            <p:nvPr/>
          </p:nvSpPr>
          <p:spPr>
            <a:xfrm>
              <a:off x="6401413" y="1792982"/>
              <a:ext cx="1270" cy="8890"/>
            </a:xfrm>
            <a:custGeom>
              <a:avLst/>
              <a:gdLst/>
              <a:ahLst/>
              <a:cxnLst/>
              <a:rect l="l" t="t" r="r" b="b"/>
              <a:pathLst>
                <a:path w="1270" h="8889">
                  <a:moveTo>
                    <a:pt x="876" y="0"/>
                  </a:moveTo>
                  <a:lnTo>
                    <a:pt x="571" y="2590"/>
                  </a:lnTo>
                  <a:lnTo>
                    <a:pt x="0" y="8369"/>
                  </a:lnTo>
                  <a:lnTo>
                    <a:pt x="876" y="8369"/>
                  </a:lnTo>
                  <a:lnTo>
                    <a:pt x="876" y="0"/>
                  </a:lnTo>
                  <a:close/>
                </a:path>
              </a:pathLst>
            </a:custGeom>
            <a:solidFill>
              <a:srgbClr val="C4C5C5"/>
            </a:solidFill>
          </p:spPr>
          <p:txBody>
            <a:bodyPr wrap="square" lIns="0" tIns="0" rIns="0" bIns="0" rtlCol="0"/>
            <a:lstStyle/>
            <a:p>
              <a:endParaRPr/>
            </a:p>
          </p:txBody>
        </p:sp>
        <p:sp>
          <p:nvSpPr>
            <p:cNvPr id="3062" name="object 3065">
              <a:extLst>
                <a:ext uri="{FF2B5EF4-FFF2-40B4-BE49-F238E27FC236}">
                  <a16:creationId xmlns:a16="http://schemas.microsoft.com/office/drawing/2014/main" id="{E4A9B98C-4B50-464F-F5B0-5C91AD6BFEB2}"/>
                </a:ext>
              </a:extLst>
            </p:cNvPr>
            <p:cNvSpPr/>
            <p:nvPr/>
          </p:nvSpPr>
          <p:spPr>
            <a:xfrm>
              <a:off x="6353760" y="1795865"/>
              <a:ext cx="1270" cy="4445"/>
            </a:xfrm>
            <a:custGeom>
              <a:avLst/>
              <a:gdLst/>
              <a:ahLst/>
              <a:cxnLst/>
              <a:rect l="l" t="t" r="r" b="b"/>
              <a:pathLst>
                <a:path w="1270" h="4444">
                  <a:moveTo>
                    <a:pt x="0" y="0"/>
                  </a:moveTo>
                  <a:lnTo>
                    <a:pt x="0" y="1447"/>
                  </a:lnTo>
                  <a:lnTo>
                    <a:pt x="584" y="4330"/>
                  </a:lnTo>
                  <a:lnTo>
                    <a:pt x="584" y="3175"/>
                  </a:lnTo>
                  <a:lnTo>
                    <a:pt x="863" y="2882"/>
                  </a:lnTo>
                  <a:lnTo>
                    <a:pt x="863" y="1155"/>
                  </a:lnTo>
                  <a:lnTo>
                    <a:pt x="584" y="571"/>
                  </a:lnTo>
                  <a:lnTo>
                    <a:pt x="292" y="292"/>
                  </a:lnTo>
                  <a:lnTo>
                    <a:pt x="0" y="0"/>
                  </a:lnTo>
                  <a:close/>
                </a:path>
              </a:pathLst>
            </a:custGeom>
            <a:solidFill>
              <a:srgbClr val="A7473A"/>
            </a:solidFill>
          </p:spPr>
          <p:txBody>
            <a:bodyPr wrap="square" lIns="0" tIns="0" rIns="0" bIns="0" rtlCol="0"/>
            <a:lstStyle/>
            <a:p>
              <a:endParaRPr/>
            </a:p>
          </p:txBody>
        </p:sp>
        <p:sp>
          <p:nvSpPr>
            <p:cNvPr id="3063" name="object 3066">
              <a:extLst>
                <a:ext uri="{FF2B5EF4-FFF2-40B4-BE49-F238E27FC236}">
                  <a16:creationId xmlns:a16="http://schemas.microsoft.com/office/drawing/2014/main" id="{5BEECAE7-2D90-7366-C139-B1FE9467148E}"/>
                </a:ext>
              </a:extLst>
            </p:cNvPr>
            <p:cNvSpPr/>
            <p:nvPr/>
          </p:nvSpPr>
          <p:spPr>
            <a:xfrm>
              <a:off x="6137149" y="1794414"/>
              <a:ext cx="1905" cy="5080"/>
            </a:xfrm>
            <a:custGeom>
              <a:avLst/>
              <a:gdLst/>
              <a:ahLst/>
              <a:cxnLst/>
              <a:rect l="l" t="t" r="r" b="b"/>
              <a:pathLst>
                <a:path w="1904" h="5080">
                  <a:moveTo>
                    <a:pt x="571" y="0"/>
                  </a:moveTo>
                  <a:lnTo>
                    <a:pt x="292" y="0"/>
                  </a:lnTo>
                  <a:lnTo>
                    <a:pt x="0" y="292"/>
                  </a:lnTo>
                  <a:lnTo>
                    <a:pt x="0" y="4914"/>
                  </a:lnTo>
                  <a:lnTo>
                    <a:pt x="1447" y="4914"/>
                  </a:lnTo>
                  <a:lnTo>
                    <a:pt x="863" y="1447"/>
                  </a:lnTo>
                  <a:lnTo>
                    <a:pt x="571" y="0"/>
                  </a:lnTo>
                  <a:close/>
                </a:path>
              </a:pathLst>
            </a:custGeom>
            <a:solidFill>
              <a:srgbClr val="818485"/>
            </a:solidFill>
          </p:spPr>
          <p:txBody>
            <a:bodyPr wrap="square" lIns="0" tIns="0" rIns="0" bIns="0" rtlCol="0"/>
            <a:lstStyle/>
            <a:p>
              <a:endParaRPr/>
            </a:p>
          </p:txBody>
        </p:sp>
        <p:sp>
          <p:nvSpPr>
            <p:cNvPr id="3064" name="object 3067">
              <a:extLst>
                <a:ext uri="{FF2B5EF4-FFF2-40B4-BE49-F238E27FC236}">
                  <a16:creationId xmlns:a16="http://schemas.microsoft.com/office/drawing/2014/main" id="{CED20425-F1E3-9CB8-4A2B-D832B2531C0A}"/>
                </a:ext>
              </a:extLst>
            </p:cNvPr>
            <p:cNvSpPr/>
            <p:nvPr/>
          </p:nvSpPr>
          <p:spPr>
            <a:xfrm>
              <a:off x="6222354" y="1738674"/>
              <a:ext cx="31750" cy="59690"/>
            </a:xfrm>
            <a:custGeom>
              <a:avLst/>
              <a:gdLst/>
              <a:ahLst/>
              <a:cxnLst/>
              <a:rect l="l" t="t" r="r" b="b"/>
              <a:pathLst>
                <a:path w="31750" h="59689">
                  <a:moveTo>
                    <a:pt x="863" y="0"/>
                  </a:moveTo>
                  <a:lnTo>
                    <a:pt x="0" y="0"/>
                  </a:lnTo>
                  <a:lnTo>
                    <a:pt x="0" y="2032"/>
                  </a:lnTo>
                  <a:lnTo>
                    <a:pt x="571" y="3759"/>
                  </a:lnTo>
                  <a:lnTo>
                    <a:pt x="863" y="4914"/>
                  </a:lnTo>
                  <a:lnTo>
                    <a:pt x="6763" y="14724"/>
                  </a:lnTo>
                  <a:lnTo>
                    <a:pt x="11690" y="24480"/>
                  </a:lnTo>
                  <a:lnTo>
                    <a:pt x="16003" y="34658"/>
                  </a:lnTo>
                  <a:lnTo>
                    <a:pt x="19926" y="45351"/>
                  </a:lnTo>
                  <a:lnTo>
                    <a:pt x="21082" y="45923"/>
                  </a:lnTo>
                  <a:lnTo>
                    <a:pt x="23964" y="47078"/>
                  </a:lnTo>
                  <a:lnTo>
                    <a:pt x="24549" y="51701"/>
                  </a:lnTo>
                  <a:lnTo>
                    <a:pt x="25120" y="54013"/>
                  </a:lnTo>
                  <a:lnTo>
                    <a:pt x="27724" y="59207"/>
                  </a:lnTo>
                  <a:lnTo>
                    <a:pt x="28587" y="59207"/>
                  </a:lnTo>
                  <a:lnTo>
                    <a:pt x="29451" y="52857"/>
                  </a:lnTo>
                  <a:lnTo>
                    <a:pt x="30662" y="46215"/>
                  </a:lnTo>
                  <a:lnTo>
                    <a:pt x="26847" y="46215"/>
                  </a:lnTo>
                  <a:lnTo>
                    <a:pt x="23393" y="44196"/>
                  </a:lnTo>
                  <a:lnTo>
                    <a:pt x="23101" y="42456"/>
                  </a:lnTo>
                  <a:lnTo>
                    <a:pt x="21945" y="40728"/>
                  </a:lnTo>
                  <a:lnTo>
                    <a:pt x="21082" y="38989"/>
                  </a:lnTo>
                  <a:lnTo>
                    <a:pt x="20205" y="37553"/>
                  </a:lnTo>
                  <a:lnTo>
                    <a:pt x="19926" y="36398"/>
                  </a:lnTo>
                  <a:lnTo>
                    <a:pt x="19342" y="34658"/>
                  </a:lnTo>
                  <a:lnTo>
                    <a:pt x="18186" y="34086"/>
                  </a:lnTo>
                  <a:lnTo>
                    <a:pt x="16459" y="29756"/>
                  </a:lnTo>
                  <a:lnTo>
                    <a:pt x="12407" y="19354"/>
                  </a:lnTo>
                  <a:lnTo>
                    <a:pt x="10680" y="14439"/>
                  </a:lnTo>
                  <a:lnTo>
                    <a:pt x="8369" y="12141"/>
                  </a:lnTo>
                  <a:lnTo>
                    <a:pt x="5765" y="10109"/>
                  </a:lnTo>
                  <a:lnTo>
                    <a:pt x="5765" y="6642"/>
                  </a:lnTo>
                  <a:lnTo>
                    <a:pt x="4902" y="5207"/>
                  </a:lnTo>
                  <a:lnTo>
                    <a:pt x="3746" y="2895"/>
                  </a:lnTo>
                  <a:lnTo>
                    <a:pt x="1727" y="2032"/>
                  </a:lnTo>
                  <a:lnTo>
                    <a:pt x="863" y="0"/>
                  </a:lnTo>
                  <a:close/>
                </a:path>
                <a:path w="31750" h="59689">
                  <a:moveTo>
                    <a:pt x="30899" y="32639"/>
                  </a:moveTo>
                  <a:lnTo>
                    <a:pt x="29743" y="32639"/>
                  </a:lnTo>
                  <a:lnTo>
                    <a:pt x="29669" y="34086"/>
                  </a:lnTo>
                  <a:lnTo>
                    <a:pt x="29159" y="36106"/>
                  </a:lnTo>
                  <a:lnTo>
                    <a:pt x="28879" y="37553"/>
                  </a:lnTo>
                  <a:lnTo>
                    <a:pt x="28003" y="40436"/>
                  </a:lnTo>
                  <a:lnTo>
                    <a:pt x="26847" y="46215"/>
                  </a:lnTo>
                  <a:lnTo>
                    <a:pt x="30662" y="46215"/>
                  </a:lnTo>
                  <a:lnTo>
                    <a:pt x="31707" y="40728"/>
                  </a:lnTo>
                  <a:lnTo>
                    <a:pt x="31640" y="37553"/>
                  </a:lnTo>
                  <a:lnTo>
                    <a:pt x="31093" y="33794"/>
                  </a:lnTo>
                  <a:lnTo>
                    <a:pt x="30899" y="32639"/>
                  </a:lnTo>
                  <a:close/>
                </a:path>
              </a:pathLst>
            </a:custGeom>
            <a:solidFill>
              <a:srgbClr val="DC8772"/>
            </a:solidFill>
          </p:spPr>
          <p:txBody>
            <a:bodyPr wrap="square" lIns="0" tIns="0" rIns="0" bIns="0" rtlCol="0"/>
            <a:lstStyle/>
            <a:p>
              <a:endParaRPr/>
            </a:p>
          </p:txBody>
        </p:sp>
        <p:sp>
          <p:nvSpPr>
            <p:cNvPr id="3065" name="object 3068">
              <a:extLst>
                <a:ext uri="{FF2B5EF4-FFF2-40B4-BE49-F238E27FC236}">
                  <a16:creationId xmlns:a16="http://schemas.microsoft.com/office/drawing/2014/main" id="{6F753BB6-1090-606F-7147-8FCFDD8227EF}"/>
                </a:ext>
              </a:extLst>
            </p:cNvPr>
            <p:cNvSpPr/>
            <p:nvPr/>
          </p:nvSpPr>
          <p:spPr>
            <a:xfrm>
              <a:off x="6252095" y="1650597"/>
              <a:ext cx="46990" cy="147955"/>
            </a:xfrm>
            <a:custGeom>
              <a:avLst/>
              <a:gdLst/>
              <a:ahLst/>
              <a:cxnLst/>
              <a:rect l="l" t="t" r="r" b="b"/>
              <a:pathLst>
                <a:path w="46989" h="147955">
                  <a:moveTo>
                    <a:pt x="34378" y="116967"/>
                  </a:moveTo>
                  <a:lnTo>
                    <a:pt x="28016" y="116967"/>
                  </a:lnTo>
                  <a:lnTo>
                    <a:pt x="30035" y="117538"/>
                  </a:lnTo>
                  <a:lnTo>
                    <a:pt x="30911" y="119849"/>
                  </a:lnTo>
                  <a:lnTo>
                    <a:pt x="31483" y="122161"/>
                  </a:lnTo>
                  <a:lnTo>
                    <a:pt x="31775" y="123609"/>
                  </a:lnTo>
                  <a:lnTo>
                    <a:pt x="32931" y="123609"/>
                  </a:lnTo>
                  <a:lnTo>
                    <a:pt x="32931" y="125628"/>
                  </a:lnTo>
                  <a:lnTo>
                    <a:pt x="34658" y="125628"/>
                  </a:lnTo>
                  <a:lnTo>
                    <a:pt x="36106" y="131406"/>
                  </a:lnTo>
                  <a:lnTo>
                    <a:pt x="39560" y="142951"/>
                  </a:lnTo>
                  <a:lnTo>
                    <a:pt x="39560" y="143827"/>
                  </a:lnTo>
                  <a:lnTo>
                    <a:pt x="40144" y="145554"/>
                  </a:lnTo>
                  <a:lnTo>
                    <a:pt x="40436" y="146710"/>
                  </a:lnTo>
                  <a:lnTo>
                    <a:pt x="40436" y="147866"/>
                  </a:lnTo>
                  <a:lnTo>
                    <a:pt x="41592" y="147866"/>
                  </a:lnTo>
                  <a:lnTo>
                    <a:pt x="41592" y="140931"/>
                  </a:lnTo>
                  <a:lnTo>
                    <a:pt x="42456" y="140931"/>
                  </a:lnTo>
                  <a:lnTo>
                    <a:pt x="42456" y="132270"/>
                  </a:lnTo>
                  <a:lnTo>
                    <a:pt x="42164" y="131114"/>
                  </a:lnTo>
                  <a:lnTo>
                    <a:pt x="41592" y="129387"/>
                  </a:lnTo>
                  <a:lnTo>
                    <a:pt x="41008" y="127355"/>
                  </a:lnTo>
                  <a:lnTo>
                    <a:pt x="40623" y="124764"/>
                  </a:lnTo>
                  <a:lnTo>
                    <a:pt x="36969" y="124764"/>
                  </a:lnTo>
                  <a:lnTo>
                    <a:pt x="34378" y="116967"/>
                  </a:lnTo>
                  <a:close/>
                </a:path>
                <a:path w="46989" h="147955">
                  <a:moveTo>
                    <a:pt x="0" y="79413"/>
                  </a:moveTo>
                  <a:lnTo>
                    <a:pt x="1739" y="85775"/>
                  </a:lnTo>
                  <a:lnTo>
                    <a:pt x="2895" y="88950"/>
                  </a:lnTo>
                  <a:lnTo>
                    <a:pt x="2603" y="89242"/>
                  </a:lnTo>
                  <a:lnTo>
                    <a:pt x="2603" y="90398"/>
                  </a:lnTo>
                  <a:lnTo>
                    <a:pt x="3175" y="92989"/>
                  </a:lnTo>
                  <a:lnTo>
                    <a:pt x="4914" y="98196"/>
                  </a:lnTo>
                  <a:lnTo>
                    <a:pt x="5207" y="98767"/>
                  </a:lnTo>
                  <a:lnTo>
                    <a:pt x="5778" y="100495"/>
                  </a:lnTo>
                  <a:lnTo>
                    <a:pt x="6934" y="101079"/>
                  </a:lnTo>
                  <a:lnTo>
                    <a:pt x="7797" y="101371"/>
                  </a:lnTo>
                  <a:lnTo>
                    <a:pt x="8089" y="102527"/>
                  </a:lnTo>
                  <a:lnTo>
                    <a:pt x="8535" y="104773"/>
                  </a:lnTo>
                  <a:lnTo>
                    <a:pt x="8661" y="106273"/>
                  </a:lnTo>
                  <a:lnTo>
                    <a:pt x="9245" y="108013"/>
                  </a:lnTo>
                  <a:lnTo>
                    <a:pt x="9817" y="109169"/>
                  </a:lnTo>
                  <a:lnTo>
                    <a:pt x="10165" y="110604"/>
                  </a:lnTo>
                  <a:lnTo>
                    <a:pt x="10693" y="113207"/>
                  </a:lnTo>
                  <a:lnTo>
                    <a:pt x="11557" y="113207"/>
                  </a:lnTo>
                  <a:lnTo>
                    <a:pt x="11557" y="114947"/>
                  </a:lnTo>
                  <a:lnTo>
                    <a:pt x="14160" y="114947"/>
                  </a:lnTo>
                  <a:lnTo>
                    <a:pt x="15595" y="115227"/>
                  </a:lnTo>
                  <a:lnTo>
                    <a:pt x="16459" y="116967"/>
                  </a:lnTo>
                  <a:lnTo>
                    <a:pt x="18491" y="116967"/>
                  </a:lnTo>
                  <a:lnTo>
                    <a:pt x="18770" y="118402"/>
                  </a:lnTo>
                  <a:lnTo>
                    <a:pt x="19344" y="121806"/>
                  </a:lnTo>
                  <a:lnTo>
                    <a:pt x="19354" y="122745"/>
                  </a:lnTo>
                  <a:lnTo>
                    <a:pt x="21374" y="122745"/>
                  </a:lnTo>
                  <a:lnTo>
                    <a:pt x="22529" y="127647"/>
                  </a:lnTo>
                  <a:lnTo>
                    <a:pt x="24549" y="131406"/>
                  </a:lnTo>
                  <a:lnTo>
                    <a:pt x="24841" y="130251"/>
                  </a:lnTo>
                  <a:lnTo>
                    <a:pt x="25996" y="128511"/>
                  </a:lnTo>
                  <a:lnTo>
                    <a:pt x="27152" y="124472"/>
                  </a:lnTo>
                  <a:lnTo>
                    <a:pt x="28016" y="122745"/>
                  </a:lnTo>
                  <a:lnTo>
                    <a:pt x="28016" y="121869"/>
                  </a:lnTo>
                  <a:lnTo>
                    <a:pt x="23114" y="121869"/>
                  </a:lnTo>
                  <a:lnTo>
                    <a:pt x="19297" y="104546"/>
                  </a:lnTo>
                  <a:lnTo>
                    <a:pt x="14768" y="87757"/>
                  </a:lnTo>
                  <a:lnTo>
                    <a:pt x="12913" y="81724"/>
                  </a:lnTo>
                  <a:lnTo>
                    <a:pt x="1739" y="81724"/>
                  </a:lnTo>
                  <a:lnTo>
                    <a:pt x="584" y="79997"/>
                  </a:lnTo>
                  <a:lnTo>
                    <a:pt x="0" y="79413"/>
                  </a:lnTo>
                  <a:close/>
                </a:path>
                <a:path w="46989" h="147955">
                  <a:moveTo>
                    <a:pt x="39927" y="121806"/>
                  </a:moveTo>
                  <a:lnTo>
                    <a:pt x="36969" y="124764"/>
                  </a:lnTo>
                  <a:lnTo>
                    <a:pt x="40623" y="124764"/>
                  </a:lnTo>
                  <a:lnTo>
                    <a:pt x="40436" y="123609"/>
                  </a:lnTo>
                  <a:lnTo>
                    <a:pt x="40144" y="122453"/>
                  </a:lnTo>
                  <a:lnTo>
                    <a:pt x="39927" y="121806"/>
                  </a:lnTo>
                  <a:close/>
                </a:path>
                <a:path w="46989" h="147955">
                  <a:moveTo>
                    <a:pt x="26860" y="93853"/>
                  </a:moveTo>
                  <a:lnTo>
                    <a:pt x="26506" y="99900"/>
                  </a:lnTo>
                  <a:lnTo>
                    <a:pt x="26001" y="105702"/>
                  </a:lnTo>
                  <a:lnTo>
                    <a:pt x="25509" y="112344"/>
                  </a:lnTo>
                  <a:lnTo>
                    <a:pt x="25133" y="121869"/>
                  </a:lnTo>
                  <a:lnTo>
                    <a:pt x="28016" y="121869"/>
                  </a:lnTo>
                  <a:lnTo>
                    <a:pt x="28016" y="116967"/>
                  </a:lnTo>
                  <a:lnTo>
                    <a:pt x="34378" y="116967"/>
                  </a:lnTo>
                  <a:lnTo>
                    <a:pt x="34086" y="116090"/>
                  </a:lnTo>
                  <a:lnTo>
                    <a:pt x="29171" y="107149"/>
                  </a:lnTo>
                  <a:lnTo>
                    <a:pt x="30911" y="106273"/>
                  </a:lnTo>
                  <a:lnTo>
                    <a:pt x="30737" y="103682"/>
                  </a:lnTo>
                  <a:lnTo>
                    <a:pt x="30830" y="98196"/>
                  </a:lnTo>
                  <a:lnTo>
                    <a:pt x="30911" y="96748"/>
                  </a:lnTo>
                  <a:lnTo>
                    <a:pt x="26860" y="93853"/>
                  </a:lnTo>
                  <a:close/>
                </a:path>
                <a:path w="46989" h="147955">
                  <a:moveTo>
                    <a:pt x="39560" y="116506"/>
                  </a:moveTo>
                  <a:lnTo>
                    <a:pt x="39560" y="120713"/>
                  </a:lnTo>
                  <a:lnTo>
                    <a:pt x="39927" y="121806"/>
                  </a:lnTo>
                  <a:lnTo>
                    <a:pt x="41592" y="120142"/>
                  </a:lnTo>
                  <a:lnTo>
                    <a:pt x="39560" y="116506"/>
                  </a:lnTo>
                  <a:close/>
                </a:path>
                <a:path w="46989" h="147955">
                  <a:moveTo>
                    <a:pt x="45104" y="110604"/>
                  </a:moveTo>
                  <a:lnTo>
                    <a:pt x="39281" y="110604"/>
                  </a:lnTo>
                  <a:lnTo>
                    <a:pt x="39852" y="112344"/>
                  </a:lnTo>
                  <a:lnTo>
                    <a:pt x="40436" y="113207"/>
                  </a:lnTo>
                  <a:lnTo>
                    <a:pt x="41008" y="114947"/>
                  </a:lnTo>
                  <a:lnTo>
                    <a:pt x="41592" y="116090"/>
                  </a:lnTo>
                  <a:lnTo>
                    <a:pt x="42164" y="116382"/>
                  </a:lnTo>
                  <a:lnTo>
                    <a:pt x="43903" y="116967"/>
                  </a:lnTo>
                  <a:lnTo>
                    <a:pt x="43903" y="116090"/>
                  </a:lnTo>
                  <a:lnTo>
                    <a:pt x="44196" y="115227"/>
                  </a:lnTo>
                  <a:lnTo>
                    <a:pt x="44475" y="114655"/>
                  </a:lnTo>
                  <a:lnTo>
                    <a:pt x="44815" y="112344"/>
                  </a:lnTo>
                  <a:lnTo>
                    <a:pt x="45104" y="110604"/>
                  </a:lnTo>
                  <a:close/>
                </a:path>
                <a:path w="46989" h="147955">
                  <a:moveTo>
                    <a:pt x="39281" y="103962"/>
                  </a:moveTo>
                  <a:lnTo>
                    <a:pt x="36106" y="110324"/>
                  </a:lnTo>
                  <a:lnTo>
                    <a:pt x="39560" y="116506"/>
                  </a:lnTo>
                  <a:lnTo>
                    <a:pt x="39504" y="114655"/>
                  </a:lnTo>
                  <a:lnTo>
                    <a:pt x="39281" y="113499"/>
                  </a:lnTo>
                  <a:lnTo>
                    <a:pt x="39281" y="110604"/>
                  </a:lnTo>
                  <a:lnTo>
                    <a:pt x="45104" y="110604"/>
                  </a:lnTo>
                  <a:lnTo>
                    <a:pt x="45687" y="107149"/>
                  </a:lnTo>
                  <a:lnTo>
                    <a:pt x="45981" y="105702"/>
                  </a:lnTo>
                  <a:lnTo>
                    <a:pt x="41300" y="105702"/>
                  </a:lnTo>
                  <a:lnTo>
                    <a:pt x="40436" y="105117"/>
                  </a:lnTo>
                  <a:lnTo>
                    <a:pt x="39281" y="103962"/>
                  </a:lnTo>
                  <a:close/>
                </a:path>
                <a:path w="46989" h="147955">
                  <a:moveTo>
                    <a:pt x="21082" y="0"/>
                  </a:moveTo>
                  <a:lnTo>
                    <a:pt x="20218" y="3454"/>
                  </a:lnTo>
                  <a:lnTo>
                    <a:pt x="20802" y="5765"/>
                  </a:lnTo>
                  <a:lnTo>
                    <a:pt x="21374" y="7213"/>
                  </a:lnTo>
                  <a:lnTo>
                    <a:pt x="25985" y="13809"/>
                  </a:lnTo>
                  <a:lnTo>
                    <a:pt x="29894" y="20105"/>
                  </a:lnTo>
                  <a:lnTo>
                    <a:pt x="33152" y="26671"/>
                  </a:lnTo>
                  <a:lnTo>
                    <a:pt x="35814" y="34074"/>
                  </a:lnTo>
                  <a:lnTo>
                    <a:pt x="35814" y="35229"/>
                  </a:lnTo>
                  <a:lnTo>
                    <a:pt x="36385" y="36957"/>
                  </a:lnTo>
                  <a:lnTo>
                    <a:pt x="36677" y="38112"/>
                  </a:lnTo>
                  <a:lnTo>
                    <a:pt x="37261" y="41300"/>
                  </a:lnTo>
                  <a:lnTo>
                    <a:pt x="38989" y="48221"/>
                  </a:lnTo>
                  <a:lnTo>
                    <a:pt x="39013" y="49171"/>
                  </a:lnTo>
                  <a:lnTo>
                    <a:pt x="39281" y="49961"/>
                  </a:lnTo>
                  <a:lnTo>
                    <a:pt x="39560" y="51117"/>
                  </a:lnTo>
                  <a:lnTo>
                    <a:pt x="40436" y="55448"/>
                  </a:lnTo>
                  <a:lnTo>
                    <a:pt x="41008" y="57175"/>
                  </a:lnTo>
                  <a:lnTo>
                    <a:pt x="41592" y="58331"/>
                  </a:lnTo>
                  <a:lnTo>
                    <a:pt x="41703" y="60407"/>
                  </a:lnTo>
                  <a:lnTo>
                    <a:pt x="42164" y="61798"/>
                  </a:lnTo>
                  <a:lnTo>
                    <a:pt x="42456" y="62953"/>
                  </a:lnTo>
                  <a:lnTo>
                    <a:pt x="42456" y="66992"/>
                  </a:lnTo>
                  <a:lnTo>
                    <a:pt x="43040" y="69303"/>
                  </a:lnTo>
                  <a:lnTo>
                    <a:pt x="43319" y="70751"/>
                  </a:lnTo>
                  <a:lnTo>
                    <a:pt x="43319" y="75666"/>
                  </a:lnTo>
                  <a:lnTo>
                    <a:pt x="43736" y="83283"/>
                  </a:lnTo>
                  <a:lnTo>
                    <a:pt x="43911" y="87757"/>
                  </a:lnTo>
                  <a:lnTo>
                    <a:pt x="43969" y="92125"/>
                  </a:lnTo>
                  <a:lnTo>
                    <a:pt x="43473" y="98767"/>
                  </a:lnTo>
                  <a:lnTo>
                    <a:pt x="41300" y="105702"/>
                  </a:lnTo>
                  <a:lnTo>
                    <a:pt x="45981" y="105702"/>
                  </a:lnTo>
                  <a:lnTo>
                    <a:pt x="46099" y="105117"/>
                  </a:lnTo>
                  <a:lnTo>
                    <a:pt x="46215" y="103682"/>
                  </a:lnTo>
                  <a:lnTo>
                    <a:pt x="46786" y="101942"/>
                  </a:lnTo>
                  <a:lnTo>
                    <a:pt x="46682" y="98735"/>
                  </a:lnTo>
                  <a:lnTo>
                    <a:pt x="46337" y="93853"/>
                  </a:lnTo>
                  <a:lnTo>
                    <a:pt x="46215" y="88087"/>
                  </a:lnTo>
                  <a:lnTo>
                    <a:pt x="45351" y="88087"/>
                  </a:lnTo>
                  <a:lnTo>
                    <a:pt x="45351" y="80289"/>
                  </a:lnTo>
                  <a:lnTo>
                    <a:pt x="46215" y="80289"/>
                  </a:lnTo>
                  <a:lnTo>
                    <a:pt x="43903" y="64693"/>
                  </a:lnTo>
                  <a:lnTo>
                    <a:pt x="42748" y="57175"/>
                  </a:lnTo>
                  <a:lnTo>
                    <a:pt x="40604" y="49098"/>
                  </a:lnTo>
                  <a:lnTo>
                    <a:pt x="37441" y="36453"/>
                  </a:lnTo>
                  <a:lnTo>
                    <a:pt x="35395" y="24276"/>
                  </a:lnTo>
                  <a:lnTo>
                    <a:pt x="36677" y="17894"/>
                  </a:lnTo>
                  <a:lnTo>
                    <a:pt x="35814" y="15595"/>
                  </a:lnTo>
                  <a:lnTo>
                    <a:pt x="34658" y="10972"/>
                  </a:lnTo>
                  <a:lnTo>
                    <a:pt x="32931" y="10388"/>
                  </a:lnTo>
                  <a:lnTo>
                    <a:pt x="32054" y="10388"/>
                  </a:lnTo>
                  <a:lnTo>
                    <a:pt x="32054" y="9525"/>
                  </a:lnTo>
                  <a:lnTo>
                    <a:pt x="32346" y="9232"/>
                  </a:lnTo>
                  <a:lnTo>
                    <a:pt x="31775" y="8369"/>
                  </a:lnTo>
                  <a:lnTo>
                    <a:pt x="31191" y="7797"/>
                  </a:lnTo>
                  <a:lnTo>
                    <a:pt x="30911" y="7213"/>
                  </a:lnTo>
                  <a:lnTo>
                    <a:pt x="30327" y="6642"/>
                  </a:lnTo>
                  <a:lnTo>
                    <a:pt x="30035" y="6642"/>
                  </a:lnTo>
                  <a:lnTo>
                    <a:pt x="26860" y="2019"/>
                  </a:lnTo>
                  <a:lnTo>
                    <a:pt x="26860" y="1435"/>
                  </a:lnTo>
                  <a:lnTo>
                    <a:pt x="21082" y="0"/>
                  </a:lnTo>
                  <a:close/>
                </a:path>
                <a:path w="46989" h="147955">
                  <a:moveTo>
                    <a:pt x="4051" y="54292"/>
                  </a:moveTo>
                  <a:lnTo>
                    <a:pt x="2019" y="54292"/>
                  </a:lnTo>
                  <a:lnTo>
                    <a:pt x="1056" y="60071"/>
                  </a:lnTo>
                  <a:lnTo>
                    <a:pt x="1109" y="69303"/>
                  </a:lnTo>
                  <a:lnTo>
                    <a:pt x="1481" y="75666"/>
                  </a:lnTo>
                  <a:lnTo>
                    <a:pt x="1739" y="81724"/>
                  </a:lnTo>
                  <a:lnTo>
                    <a:pt x="12913" y="81724"/>
                  </a:lnTo>
                  <a:lnTo>
                    <a:pt x="9535" y="70751"/>
                  </a:lnTo>
                  <a:lnTo>
                    <a:pt x="4051" y="54292"/>
                  </a:lnTo>
                  <a:close/>
                </a:path>
              </a:pathLst>
            </a:custGeom>
            <a:solidFill>
              <a:srgbClr val="E3AA99"/>
            </a:solidFill>
          </p:spPr>
          <p:txBody>
            <a:bodyPr wrap="square" lIns="0" tIns="0" rIns="0" bIns="0" rtlCol="0"/>
            <a:lstStyle/>
            <a:p>
              <a:endParaRPr/>
            </a:p>
          </p:txBody>
        </p:sp>
        <p:sp>
          <p:nvSpPr>
            <p:cNvPr id="3066" name="object 3069">
              <a:extLst>
                <a:ext uri="{FF2B5EF4-FFF2-40B4-BE49-F238E27FC236}">
                  <a16:creationId xmlns:a16="http://schemas.microsoft.com/office/drawing/2014/main" id="{3D1AE5EA-1DAA-7974-69E5-B50BBE841794}"/>
                </a:ext>
              </a:extLst>
            </p:cNvPr>
            <p:cNvSpPr/>
            <p:nvPr/>
          </p:nvSpPr>
          <p:spPr>
            <a:xfrm>
              <a:off x="6041264" y="1791531"/>
              <a:ext cx="1270" cy="6350"/>
            </a:xfrm>
            <a:custGeom>
              <a:avLst/>
              <a:gdLst/>
              <a:ahLst/>
              <a:cxnLst/>
              <a:rect l="l" t="t" r="r" b="b"/>
              <a:pathLst>
                <a:path w="1270" h="6350">
                  <a:moveTo>
                    <a:pt x="1155" y="0"/>
                  </a:moveTo>
                  <a:lnTo>
                    <a:pt x="0" y="0"/>
                  </a:lnTo>
                  <a:lnTo>
                    <a:pt x="292" y="1727"/>
                  </a:lnTo>
                  <a:lnTo>
                    <a:pt x="584" y="3759"/>
                  </a:lnTo>
                  <a:lnTo>
                    <a:pt x="1155" y="5778"/>
                  </a:lnTo>
                  <a:lnTo>
                    <a:pt x="1155" y="0"/>
                  </a:lnTo>
                  <a:close/>
                </a:path>
              </a:pathLst>
            </a:custGeom>
            <a:solidFill>
              <a:srgbClr val="DEDFDE"/>
            </a:solidFill>
          </p:spPr>
          <p:txBody>
            <a:bodyPr wrap="square" lIns="0" tIns="0" rIns="0" bIns="0" rtlCol="0"/>
            <a:lstStyle/>
            <a:p>
              <a:endParaRPr/>
            </a:p>
          </p:txBody>
        </p:sp>
        <p:sp>
          <p:nvSpPr>
            <p:cNvPr id="3067" name="object 3070">
              <a:extLst>
                <a:ext uri="{FF2B5EF4-FFF2-40B4-BE49-F238E27FC236}">
                  <a16:creationId xmlns:a16="http://schemas.microsoft.com/office/drawing/2014/main" id="{65147AF4-B5DC-4997-ABDE-4FD4E6F41365}"/>
                </a:ext>
              </a:extLst>
            </p:cNvPr>
            <p:cNvSpPr/>
            <p:nvPr/>
          </p:nvSpPr>
          <p:spPr>
            <a:xfrm>
              <a:off x="6353761" y="1793551"/>
              <a:ext cx="1270" cy="3810"/>
            </a:xfrm>
            <a:custGeom>
              <a:avLst/>
              <a:gdLst/>
              <a:ahLst/>
              <a:cxnLst/>
              <a:rect l="l" t="t" r="r" b="b"/>
              <a:pathLst>
                <a:path w="1270" h="3810">
                  <a:moveTo>
                    <a:pt x="0" y="0"/>
                  </a:moveTo>
                  <a:lnTo>
                    <a:pt x="0" y="2311"/>
                  </a:lnTo>
                  <a:lnTo>
                    <a:pt x="279" y="2603"/>
                  </a:lnTo>
                  <a:lnTo>
                    <a:pt x="571" y="2895"/>
                  </a:lnTo>
                  <a:lnTo>
                    <a:pt x="863" y="3467"/>
                  </a:lnTo>
                  <a:lnTo>
                    <a:pt x="279" y="1155"/>
                  </a:lnTo>
                  <a:lnTo>
                    <a:pt x="0" y="0"/>
                  </a:lnTo>
                  <a:close/>
                </a:path>
              </a:pathLst>
            </a:custGeom>
            <a:solidFill>
              <a:srgbClr val="CCC5C5"/>
            </a:solidFill>
          </p:spPr>
          <p:txBody>
            <a:bodyPr wrap="square" lIns="0" tIns="0" rIns="0" bIns="0" rtlCol="0"/>
            <a:lstStyle/>
            <a:p>
              <a:endParaRPr/>
            </a:p>
          </p:txBody>
        </p:sp>
        <p:sp>
          <p:nvSpPr>
            <p:cNvPr id="3068" name="object 3071">
              <a:extLst>
                <a:ext uri="{FF2B5EF4-FFF2-40B4-BE49-F238E27FC236}">
                  <a16:creationId xmlns:a16="http://schemas.microsoft.com/office/drawing/2014/main" id="{3FCE7E57-8CCB-2180-E0E7-0D240E204894}"/>
                </a:ext>
              </a:extLst>
            </p:cNvPr>
            <p:cNvSpPr/>
            <p:nvPr/>
          </p:nvSpPr>
          <p:spPr>
            <a:xfrm>
              <a:off x="6399392" y="1791248"/>
              <a:ext cx="1270" cy="5715"/>
            </a:xfrm>
            <a:custGeom>
              <a:avLst/>
              <a:gdLst/>
              <a:ahLst/>
              <a:cxnLst/>
              <a:rect l="l" t="t" r="r" b="b"/>
              <a:pathLst>
                <a:path w="1270" h="5714">
                  <a:moveTo>
                    <a:pt x="876" y="0"/>
                  </a:moveTo>
                  <a:lnTo>
                    <a:pt x="571" y="0"/>
                  </a:lnTo>
                  <a:lnTo>
                    <a:pt x="0" y="2882"/>
                  </a:lnTo>
                  <a:lnTo>
                    <a:pt x="0" y="5194"/>
                  </a:lnTo>
                  <a:lnTo>
                    <a:pt x="1155" y="5194"/>
                  </a:lnTo>
                  <a:lnTo>
                    <a:pt x="1155" y="279"/>
                  </a:lnTo>
                  <a:lnTo>
                    <a:pt x="876" y="0"/>
                  </a:lnTo>
                  <a:close/>
                </a:path>
              </a:pathLst>
            </a:custGeom>
            <a:solidFill>
              <a:srgbClr val="999C9D"/>
            </a:solidFill>
          </p:spPr>
          <p:txBody>
            <a:bodyPr wrap="square" lIns="0" tIns="0" rIns="0" bIns="0" rtlCol="0"/>
            <a:lstStyle/>
            <a:p>
              <a:endParaRPr/>
            </a:p>
          </p:txBody>
        </p:sp>
        <p:sp>
          <p:nvSpPr>
            <p:cNvPr id="3069" name="object 3072">
              <a:extLst>
                <a:ext uri="{FF2B5EF4-FFF2-40B4-BE49-F238E27FC236}">
                  <a16:creationId xmlns:a16="http://schemas.microsoft.com/office/drawing/2014/main" id="{35E43978-1B81-5BEB-EE75-532CF3090F2D}"/>
                </a:ext>
              </a:extLst>
            </p:cNvPr>
            <p:cNvSpPr/>
            <p:nvPr/>
          </p:nvSpPr>
          <p:spPr>
            <a:xfrm>
              <a:off x="6465531" y="1792975"/>
              <a:ext cx="1270" cy="3810"/>
            </a:xfrm>
            <a:custGeom>
              <a:avLst/>
              <a:gdLst/>
              <a:ahLst/>
              <a:cxnLst/>
              <a:rect l="l" t="t" r="r" b="b"/>
              <a:pathLst>
                <a:path w="1270" h="3810">
                  <a:moveTo>
                    <a:pt x="0" y="0"/>
                  </a:moveTo>
                  <a:lnTo>
                    <a:pt x="0" y="3467"/>
                  </a:lnTo>
                  <a:lnTo>
                    <a:pt x="863" y="3467"/>
                  </a:lnTo>
                  <a:lnTo>
                    <a:pt x="584" y="2311"/>
                  </a:lnTo>
                  <a:lnTo>
                    <a:pt x="279" y="1155"/>
                  </a:lnTo>
                  <a:lnTo>
                    <a:pt x="0" y="0"/>
                  </a:lnTo>
                  <a:close/>
                </a:path>
              </a:pathLst>
            </a:custGeom>
            <a:solidFill>
              <a:srgbClr val="707476"/>
            </a:solidFill>
          </p:spPr>
          <p:txBody>
            <a:bodyPr wrap="square" lIns="0" tIns="0" rIns="0" bIns="0" rtlCol="0"/>
            <a:lstStyle/>
            <a:p>
              <a:endParaRPr/>
            </a:p>
          </p:txBody>
        </p:sp>
        <p:sp>
          <p:nvSpPr>
            <p:cNvPr id="3070" name="object 3073">
              <a:extLst>
                <a:ext uri="{FF2B5EF4-FFF2-40B4-BE49-F238E27FC236}">
                  <a16:creationId xmlns:a16="http://schemas.microsoft.com/office/drawing/2014/main" id="{7AC38413-90B2-96F0-DB7D-B6A4C8E82C31}"/>
                </a:ext>
              </a:extLst>
            </p:cNvPr>
            <p:cNvSpPr/>
            <p:nvPr/>
          </p:nvSpPr>
          <p:spPr>
            <a:xfrm>
              <a:off x="6136577" y="1791530"/>
              <a:ext cx="1270" cy="3810"/>
            </a:xfrm>
            <a:custGeom>
              <a:avLst/>
              <a:gdLst/>
              <a:ahLst/>
              <a:cxnLst/>
              <a:rect l="l" t="t" r="r" b="b"/>
              <a:pathLst>
                <a:path w="1270" h="3810">
                  <a:moveTo>
                    <a:pt x="1143" y="0"/>
                  </a:moveTo>
                  <a:lnTo>
                    <a:pt x="0" y="0"/>
                  </a:lnTo>
                  <a:lnTo>
                    <a:pt x="0" y="1155"/>
                  </a:lnTo>
                  <a:lnTo>
                    <a:pt x="279" y="2311"/>
                  </a:lnTo>
                  <a:lnTo>
                    <a:pt x="571" y="3467"/>
                  </a:lnTo>
                  <a:lnTo>
                    <a:pt x="571" y="3175"/>
                  </a:lnTo>
                  <a:lnTo>
                    <a:pt x="863" y="2882"/>
                  </a:lnTo>
                  <a:lnTo>
                    <a:pt x="1143" y="2882"/>
                  </a:lnTo>
                  <a:lnTo>
                    <a:pt x="1143" y="0"/>
                  </a:lnTo>
                  <a:close/>
                </a:path>
              </a:pathLst>
            </a:custGeom>
            <a:solidFill>
              <a:srgbClr val="999C9D"/>
            </a:solidFill>
          </p:spPr>
          <p:txBody>
            <a:bodyPr wrap="square" lIns="0" tIns="0" rIns="0" bIns="0" rtlCol="0"/>
            <a:lstStyle/>
            <a:p>
              <a:endParaRPr/>
            </a:p>
          </p:txBody>
        </p:sp>
        <p:sp>
          <p:nvSpPr>
            <p:cNvPr id="3071" name="object 3074">
              <a:extLst>
                <a:ext uri="{FF2B5EF4-FFF2-40B4-BE49-F238E27FC236}">
                  <a16:creationId xmlns:a16="http://schemas.microsoft.com/office/drawing/2014/main" id="{8EC55E86-17D0-96A5-EACC-177040A387F2}"/>
                </a:ext>
              </a:extLst>
            </p:cNvPr>
            <p:cNvSpPr/>
            <p:nvPr/>
          </p:nvSpPr>
          <p:spPr>
            <a:xfrm>
              <a:off x="6294554" y="1790662"/>
              <a:ext cx="1270" cy="3810"/>
            </a:xfrm>
            <a:custGeom>
              <a:avLst/>
              <a:gdLst/>
              <a:ahLst/>
              <a:cxnLst/>
              <a:rect l="l" t="t" r="r" b="b"/>
              <a:pathLst>
                <a:path w="1270" h="3810">
                  <a:moveTo>
                    <a:pt x="863" y="0"/>
                  </a:moveTo>
                  <a:lnTo>
                    <a:pt x="0" y="0"/>
                  </a:lnTo>
                  <a:lnTo>
                    <a:pt x="0" y="3759"/>
                  </a:lnTo>
                  <a:lnTo>
                    <a:pt x="863" y="3759"/>
                  </a:lnTo>
                  <a:lnTo>
                    <a:pt x="863" y="0"/>
                  </a:lnTo>
                  <a:close/>
                </a:path>
              </a:pathLst>
            </a:custGeom>
            <a:solidFill>
              <a:srgbClr val="C56853"/>
            </a:solidFill>
          </p:spPr>
          <p:txBody>
            <a:bodyPr wrap="square" lIns="0" tIns="0" rIns="0" bIns="0" rtlCol="0"/>
            <a:lstStyle/>
            <a:p>
              <a:endParaRPr/>
            </a:p>
          </p:txBody>
        </p:sp>
        <p:sp>
          <p:nvSpPr>
            <p:cNvPr id="3072" name="object 3075">
              <a:extLst>
                <a:ext uri="{FF2B5EF4-FFF2-40B4-BE49-F238E27FC236}">
                  <a16:creationId xmlns:a16="http://schemas.microsoft.com/office/drawing/2014/main" id="{05D38E6D-E994-631E-C959-EC086A131E6D}"/>
                </a:ext>
              </a:extLst>
            </p:cNvPr>
            <p:cNvSpPr/>
            <p:nvPr/>
          </p:nvSpPr>
          <p:spPr>
            <a:xfrm>
              <a:off x="6214554" y="1790674"/>
              <a:ext cx="1905" cy="3175"/>
            </a:xfrm>
            <a:custGeom>
              <a:avLst/>
              <a:gdLst/>
              <a:ahLst/>
              <a:cxnLst/>
              <a:rect l="l" t="t" r="r" b="b"/>
              <a:pathLst>
                <a:path w="1904" h="3175">
                  <a:moveTo>
                    <a:pt x="1447" y="0"/>
                  </a:moveTo>
                  <a:lnTo>
                    <a:pt x="0" y="0"/>
                  </a:lnTo>
                  <a:lnTo>
                    <a:pt x="0" y="2882"/>
                  </a:lnTo>
                  <a:lnTo>
                    <a:pt x="1447" y="2882"/>
                  </a:lnTo>
                  <a:lnTo>
                    <a:pt x="1447" y="0"/>
                  </a:lnTo>
                  <a:close/>
                </a:path>
              </a:pathLst>
            </a:custGeom>
            <a:solidFill>
              <a:srgbClr val="E2BEB2"/>
            </a:solidFill>
          </p:spPr>
          <p:txBody>
            <a:bodyPr wrap="square" lIns="0" tIns="0" rIns="0" bIns="0" rtlCol="0"/>
            <a:lstStyle/>
            <a:p>
              <a:endParaRPr/>
            </a:p>
          </p:txBody>
        </p:sp>
        <p:sp>
          <p:nvSpPr>
            <p:cNvPr id="3073" name="object 3076">
              <a:extLst>
                <a:ext uri="{FF2B5EF4-FFF2-40B4-BE49-F238E27FC236}">
                  <a16:creationId xmlns:a16="http://schemas.microsoft.com/office/drawing/2014/main" id="{1C7636FF-6C1B-B2E0-095F-FD7498FE4BEC}"/>
                </a:ext>
              </a:extLst>
            </p:cNvPr>
            <p:cNvSpPr/>
            <p:nvPr/>
          </p:nvSpPr>
          <p:spPr>
            <a:xfrm>
              <a:off x="6283867" y="1774204"/>
              <a:ext cx="8255" cy="19685"/>
            </a:xfrm>
            <a:custGeom>
              <a:avLst/>
              <a:gdLst/>
              <a:ahLst/>
              <a:cxnLst/>
              <a:rect l="l" t="t" r="r" b="b"/>
              <a:pathLst>
                <a:path w="8254" h="19685">
                  <a:moveTo>
                    <a:pt x="1155" y="0"/>
                  </a:moveTo>
                  <a:lnTo>
                    <a:pt x="0" y="0"/>
                  </a:lnTo>
                  <a:lnTo>
                    <a:pt x="5194" y="12712"/>
                  </a:lnTo>
                  <a:lnTo>
                    <a:pt x="7797" y="19354"/>
                  </a:lnTo>
                  <a:lnTo>
                    <a:pt x="4330" y="7797"/>
                  </a:lnTo>
                  <a:lnTo>
                    <a:pt x="2882" y="2019"/>
                  </a:lnTo>
                  <a:lnTo>
                    <a:pt x="1155" y="2019"/>
                  </a:lnTo>
                  <a:lnTo>
                    <a:pt x="1155" y="0"/>
                  </a:lnTo>
                  <a:close/>
                </a:path>
              </a:pathLst>
            </a:custGeom>
            <a:solidFill>
              <a:srgbClr val="CB8F83"/>
            </a:solidFill>
          </p:spPr>
          <p:txBody>
            <a:bodyPr wrap="square" lIns="0" tIns="0" rIns="0" bIns="0" rtlCol="0"/>
            <a:lstStyle/>
            <a:p>
              <a:endParaRPr/>
            </a:p>
          </p:txBody>
        </p:sp>
        <p:sp>
          <p:nvSpPr>
            <p:cNvPr id="3074" name="object 3077">
              <a:extLst>
                <a:ext uri="{FF2B5EF4-FFF2-40B4-BE49-F238E27FC236}">
                  <a16:creationId xmlns:a16="http://schemas.microsoft.com/office/drawing/2014/main" id="{DAE29D96-3C43-8109-6177-287B24BAA598}"/>
                </a:ext>
              </a:extLst>
            </p:cNvPr>
            <p:cNvSpPr/>
            <p:nvPr/>
          </p:nvSpPr>
          <p:spPr>
            <a:xfrm>
              <a:off x="6223218" y="1743588"/>
              <a:ext cx="24765" cy="49530"/>
            </a:xfrm>
            <a:custGeom>
              <a:avLst/>
              <a:gdLst/>
              <a:ahLst/>
              <a:cxnLst/>
              <a:rect l="l" t="t" r="r" b="b"/>
              <a:pathLst>
                <a:path w="24764" h="49530">
                  <a:moveTo>
                    <a:pt x="0" y="0"/>
                  </a:moveTo>
                  <a:lnTo>
                    <a:pt x="1155" y="7505"/>
                  </a:lnTo>
                  <a:lnTo>
                    <a:pt x="2019" y="11556"/>
                  </a:lnTo>
                  <a:lnTo>
                    <a:pt x="2019" y="12420"/>
                  </a:lnTo>
                  <a:lnTo>
                    <a:pt x="3746" y="14147"/>
                  </a:lnTo>
                  <a:lnTo>
                    <a:pt x="7213" y="14147"/>
                  </a:lnTo>
                  <a:lnTo>
                    <a:pt x="9531" y="18576"/>
                  </a:lnTo>
                  <a:lnTo>
                    <a:pt x="11658" y="23572"/>
                  </a:lnTo>
                  <a:lnTo>
                    <a:pt x="14814" y="32305"/>
                  </a:lnTo>
                  <a:lnTo>
                    <a:pt x="20218" y="47942"/>
                  </a:lnTo>
                  <a:lnTo>
                    <a:pt x="22809" y="48526"/>
                  </a:lnTo>
                  <a:lnTo>
                    <a:pt x="24256" y="49098"/>
                  </a:lnTo>
                  <a:lnTo>
                    <a:pt x="23685" y="46786"/>
                  </a:lnTo>
                  <a:lnTo>
                    <a:pt x="23101" y="42163"/>
                  </a:lnTo>
                  <a:lnTo>
                    <a:pt x="20218" y="41008"/>
                  </a:lnTo>
                  <a:lnTo>
                    <a:pt x="19062" y="40436"/>
                  </a:lnTo>
                  <a:lnTo>
                    <a:pt x="15105" y="29648"/>
                  </a:lnTo>
                  <a:lnTo>
                    <a:pt x="10826" y="19565"/>
                  </a:lnTo>
                  <a:lnTo>
                    <a:pt x="5900" y="9809"/>
                  </a:lnTo>
                  <a:lnTo>
                    <a:pt x="0" y="0"/>
                  </a:lnTo>
                  <a:close/>
                </a:path>
              </a:pathLst>
            </a:custGeom>
            <a:solidFill>
              <a:srgbClr val="C77662"/>
            </a:solidFill>
          </p:spPr>
          <p:txBody>
            <a:bodyPr wrap="square" lIns="0" tIns="0" rIns="0" bIns="0" rtlCol="0"/>
            <a:lstStyle/>
            <a:p>
              <a:endParaRPr/>
            </a:p>
          </p:txBody>
        </p:sp>
        <p:sp>
          <p:nvSpPr>
            <p:cNvPr id="3075" name="object 3078">
              <a:extLst>
                <a:ext uri="{FF2B5EF4-FFF2-40B4-BE49-F238E27FC236}">
                  <a16:creationId xmlns:a16="http://schemas.microsoft.com/office/drawing/2014/main" id="{F0CBBF4C-CB04-A416-2367-07D1FC9F8164}"/>
                </a:ext>
              </a:extLst>
            </p:cNvPr>
            <p:cNvSpPr/>
            <p:nvPr/>
          </p:nvSpPr>
          <p:spPr>
            <a:xfrm>
              <a:off x="6041264" y="1787201"/>
              <a:ext cx="1270" cy="4445"/>
            </a:xfrm>
            <a:custGeom>
              <a:avLst/>
              <a:gdLst/>
              <a:ahLst/>
              <a:cxnLst/>
              <a:rect l="l" t="t" r="r" b="b"/>
              <a:pathLst>
                <a:path w="1270" h="4444">
                  <a:moveTo>
                    <a:pt x="584" y="0"/>
                  </a:moveTo>
                  <a:lnTo>
                    <a:pt x="0" y="2882"/>
                  </a:lnTo>
                  <a:lnTo>
                    <a:pt x="0" y="4330"/>
                  </a:lnTo>
                  <a:lnTo>
                    <a:pt x="1155" y="4330"/>
                  </a:lnTo>
                  <a:lnTo>
                    <a:pt x="1155" y="571"/>
                  </a:lnTo>
                  <a:lnTo>
                    <a:pt x="584" y="0"/>
                  </a:lnTo>
                  <a:close/>
                </a:path>
              </a:pathLst>
            </a:custGeom>
            <a:solidFill>
              <a:srgbClr val="CDCFCE"/>
            </a:solidFill>
          </p:spPr>
          <p:txBody>
            <a:bodyPr wrap="square" lIns="0" tIns="0" rIns="0" bIns="0" rtlCol="0"/>
            <a:lstStyle/>
            <a:p>
              <a:endParaRPr/>
            </a:p>
          </p:txBody>
        </p:sp>
        <p:sp>
          <p:nvSpPr>
            <p:cNvPr id="3076" name="object 3079">
              <a:extLst>
                <a:ext uri="{FF2B5EF4-FFF2-40B4-BE49-F238E27FC236}">
                  <a16:creationId xmlns:a16="http://schemas.microsoft.com/office/drawing/2014/main" id="{FEEE5200-4C63-42CD-BD26-EE0C85059721}"/>
                </a:ext>
              </a:extLst>
            </p:cNvPr>
            <p:cNvSpPr/>
            <p:nvPr/>
          </p:nvSpPr>
          <p:spPr>
            <a:xfrm>
              <a:off x="6042419" y="1787772"/>
              <a:ext cx="1270" cy="3810"/>
            </a:xfrm>
            <a:custGeom>
              <a:avLst/>
              <a:gdLst/>
              <a:ahLst/>
              <a:cxnLst/>
              <a:rect l="l" t="t" r="r" b="b"/>
              <a:pathLst>
                <a:path w="1270" h="3810">
                  <a:moveTo>
                    <a:pt x="0" y="0"/>
                  </a:moveTo>
                  <a:lnTo>
                    <a:pt x="0" y="3759"/>
                  </a:lnTo>
                  <a:lnTo>
                    <a:pt x="863" y="3759"/>
                  </a:lnTo>
                  <a:lnTo>
                    <a:pt x="571" y="2311"/>
                  </a:lnTo>
                  <a:lnTo>
                    <a:pt x="292" y="1155"/>
                  </a:lnTo>
                  <a:lnTo>
                    <a:pt x="0" y="0"/>
                  </a:lnTo>
                  <a:close/>
                </a:path>
              </a:pathLst>
            </a:custGeom>
            <a:solidFill>
              <a:srgbClr val="707476"/>
            </a:solidFill>
          </p:spPr>
          <p:txBody>
            <a:bodyPr wrap="square" lIns="0" tIns="0" rIns="0" bIns="0" rtlCol="0"/>
            <a:lstStyle/>
            <a:p>
              <a:endParaRPr/>
            </a:p>
          </p:txBody>
        </p:sp>
        <p:sp>
          <p:nvSpPr>
            <p:cNvPr id="3077" name="object 3080">
              <a:extLst>
                <a:ext uri="{FF2B5EF4-FFF2-40B4-BE49-F238E27FC236}">
                  <a16:creationId xmlns:a16="http://schemas.microsoft.com/office/drawing/2014/main" id="{8A9F92FF-CA58-7314-4FA9-673341A30BE5}"/>
                </a:ext>
              </a:extLst>
            </p:cNvPr>
            <p:cNvSpPr/>
            <p:nvPr/>
          </p:nvSpPr>
          <p:spPr>
            <a:xfrm>
              <a:off x="6136279" y="1787201"/>
              <a:ext cx="1905" cy="4445"/>
            </a:xfrm>
            <a:custGeom>
              <a:avLst/>
              <a:gdLst/>
              <a:ahLst/>
              <a:cxnLst/>
              <a:rect l="l" t="t" r="r" b="b"/>
              <a:pathLst>
                <a:path w="1904" h="4444">
                  <a:moveTo>
                    <a:pt x="0" y="0"/>
                  </a:moveTo>
                  <a:lnTo>
                    <a:pt x="0" y="2882"/>
                  </a:lnTo>
                  <a:lnTo>
                    <a:pt x="292" y="4330"/>
                  </a:lnTo>
                  <a:lnTo>
                    <a:pt x="1447" y="4330"/>
                  </a:lnTo>
                  <a:lnTo>
                    <a:pt x="292" y="1447"/>
                  </a:lnTo>
                  <a:lnTo>
                    <a:pt x="0" y="0"/>
                  </a:lnTo>
                  <a:close/>
                </a:path>
              </a:pathLst>
            </a:custGeom>
            <a:solidFill>
              <a:srgbClr val="898C8D"/>
            </a:solidFill>
          </p:spPr>
          <p:txBody>
            <a:bodyPr wrap="square" lIns="0" tIns="0" rIns="0" bIns="0" rtlCol="0"/>
            <a:lstStyle/>
            <a:p>
              <a:endParaRPr/>
            </a:p>
          </p:txBody>
        </p:sp>
        <p:sp>
          <p:nvSpPr>
            <p:cNvPr id="3078" name="object 3081">
              <a:extLst>
                <a:ext uri="{FF2B5EF4-FFF2-40B4-BE49-F238E27FC236}">
                  <a16:creationId xmlns:a16="http://schemas.microsoft.com/office/drawing/2014/main" id="{45BD16FD-F9A1-9601-F80B-30065BE37CE6}"/>
                </a:ext>
              </a:extLst>
            </p:cNvPr>
            <p:cNvSpPr/>
            <p:nvPr/>
          </p:nvSpPr>
          <p:spPr>
            <a:xfrm>
              <a:off x="6399964" y="1788649"/>
              <a:ext cx="1905" cy="3175"/>
            </a:xfrm>
            <a:custGeom>
              <a:avLst/>
              <a:gdLst/>
              <a:ahLst/>
              <a:cxnLst/>
              <a:rect l="l" t="t" r="r" b="b"/>
              <a:pathLst>
                <a:path w="1904" h="3175">
                  <a:moveTo>
                    <a:pt x="1447" y="0"/>
                  </a:moveTo>
                  <a:lnTo>
                    <a:pt x="0" y="0"/>
                  </a:lnTo>
                  <a:lnTo>
                    <a:pt x="0" y="2590"/>
                  </a:lnTo>
                  <a:lnTo>
                    <a:pt x="304" y="2590"/>
                  </a:lnTo>
                  <a:lnTo>
                    <a:pt x="584" y="2882"/>
                  </a:lnTo>
                  <a:lnTo>
                    <a:pt x="1447" y="2882"/>
                  </a:lnTo>
                  <a:lnTo>
                    <a:pt x="1447" y="0"/>
                  </a:lnTo>
                  <a:close/>
                </a:path>
              </a:pathLst>
            </a:custGeom>
            <a:solidFill>
              <a:srgbClr val="A1A4A5"/>
            </a:solidFill>
          </p:spPr>
          <p:txBody>
            <a:bodyPr wrap="square" lIns="0" tIns="0" rIns="0" bIns="0" rtlCol="0"/>
            <a:lstStyle/>
            <a:p>
              <a:endParaRPr/>
            </a:p>
          </p:txBody>
        </p:sp>
        <p:sp>
          <p:nvSpPr>
            <p:cNvPr id="3079" name="object 3082">
              <a:extLst>
                <a:ext uri="{FF2B5EF4-FFF2-40B4-BE49-F238E27FC236}">
                  <a16:creationId xmlns:a16="http://schemas.microsoft.com/office/drawing/2014/main" id="{8B633B92-7997-6122-A458-97D1C3452BE3}"/>
                </a:ext>
              </a:extLst>
            </p:cNvPr>
            <p:cNvSpPr/>
            <p:nvPr/>
          </p:nvSpPr>
          <p:spPr>
            <a:xfrm>
              <a:off x="6401413" y="1759756"/>
              <a:ext cx="1270" cy="32384"/>
            </a:xfrm>
            <a:custGeom>
              <a:avLst/>
              <a:gdLst/>
              <a:ahLst/>
              <a:cxnLst/>
              <a:rect l="l" t="t" r="r" b="b"/>
              <a:pathLst>
                <a:path w="1270" h="32385">
                  <a:moveTo>
                    <a:pt x="876" y="0"/>
                  </a:moveTo>
                  <a:lnTo>
                    <a:pt x="0" y="0"/>
                  </a:lnTo>
                  <a:lnTo>
                    <a:pt x="0" y="31775"/>
                  </a:lnTo>
                  <a:lnTo>
                    <a:pt x="876" y="31775"/>
                  </a:lnTo>
                  <a:lnTo>
                    <a:pt x="876" y="0"/>
                  </a:lnTo>
                  <a:close/>
                </a:path>
              </a:pathLst>
            </a:custGeom>
            <a:solidFill>
              <a:srgbClr val="BABCBC"/>
            </a:solidFill>
          </p:spPr>
          <p:txBody>
            <a:bodyPr wrap="square" lIns="0" tIns="0" rIns="0" bIns="0" rtlCol="0"/>
            <a:lstStyle/>
            <a:p>
              <a:endParaRPr/>
            </a:p>
          </p:txBody>
        </p:sp>
        <p:sp>
          <p:nvSpPr>
            <p:cNvPr id="3080" name="object 3083">
              <a:extLst>
                <a:ext uri="{FF2B5EF4-FFF2-40B4-BE49-F238E27FC236}">
                  <a16:creationId xmlns:a16="http://schemas.microsoft.com/office/drawing/2014/main" id="{9B165CB1-B091-CD75-2E40-4D917D2FDDCC}"/>
                </a:ext>
              </a:extLst>
            </p:cNvPr>
            <p:cNvSpPr/>
            <p:nvPr/>
          </p:nvSpPr>
          <p:spPr>
            <a:xfrm>
              <a:off x="6294554" y="1779107"/>
              <a:ext cx="1270" cy="12065"/>
            </a:xfrm>
            <a:custGeom>
              <a:avLst/>
              <a:gdLst/>
              <a:ahLst/>
              <a:cxnLst/>
              <a:rect l="l" t="t" r="r" b="b"/>
              <a:pathLst>
                <a:path w="1270" h="12064">
                  <a:moveTo>
                    <a:pt x="863" y="0"/>
                  </a:moveTo>
                  <a:lnTo>
                    <a:pt x="0" y="876"/>
                  </a:lnTo>
                  <a:lnTo>
                    <a:pt x="0" y="11556"/>
                  </a:lnTo>
                  <a:lnTo>
                    <a:pt x="863" y="11556"/>
                  </a:lnTo>
                  <a:lnTo>
                    <a:pt x="863" y="0"/>
                  </a:lnTo>
                  <a:close/>
                </a:path>
              </a:pathLst>
            </a:custGeom>
            <a:solidFill>
              <a:srgbClr val="C77662"/>
            </a:solidFill>
          </p:spPr>
          <p:txBody>
            <a:bodyPr wrap="square" lIns="0" tIns="0" rIns="0" bIns="0" rtlCol="0"/>
            <a:lstStyle/>
            <a:p>
              <a:endParaRPr/>
            </a:p>
          </p:txBody>
        </p:sp>
        <p:sp>
          <p:nvSpPr>
            <p:cNvPr id="3081" name="object 3084">
              <a:extLst>
                <a:ext uri="{FF2B5EF4-FFF2-40B4-BE49-F238E27FC236}">
                  <a16:creationId xmlns:a16="http://schemas.microsoft.com/office/drawing/2014/main" id="{D20EE68C-A044-27E9-A652-2E792B1C373A}"/>
                </a:ext>
              </a:extLst>
            </p:cNvPr>
            <p:cNvSpPr/>
            <p:nvPr/>
          </p:nvSpPr>
          <p:spPr>
            <a:xfrm>
              <a:off x="6295420" y="1769581"/>
              <a:ext cx="2540" cy="19685"/>
            </a:xfrm>
            <a:custGeom>
              <a:avLst/>
              <a:gdLst/>
              <a:ahLst/>
              <a:cxnLst/>
              <a:rect l="l" t="t" r="r" b="b"/>
              <a:pathLst>
                <a:path w="2539" h="19685">
                  <a:moveTo>
                    <a:pt x="2019" y="0"/>
                  </a:moveTo>
                  <a:lnTo>
                    <a:pt x="1155" y="0"/>
                  </a:lnTo>
                  <a:lnTo>
                    <a:pt x="1155" y="1739"/>
                  </a:lnTo>
                  <a:lnTo>
                    <a:pt x="584" y="4051"/>
                  </a:lnTo>
                  <a:lnTo>
                    <a:pt x="0" y="8661"/>
                  </a:lnTo>
                  <a:lnTo>
                    <a:pt x="0" y="19062"/>
                  </a:lnTo>
                  <a:lnTo>
                    <a:pt x="1435" y="10972"/>
                  </a:lnTo>
                  <a:lnTo>
                    <a:pt x="2019" y="0"/>
                  </a:lnTo>
                  <a:close/>
                </a:path>
              </a:pathLst>
            </a:custGeom>
            <a:solidFill>
              <a:srgbClr val="B7654F"/>
            </a:solidFill>
          </p:spPr>
          <p:txBody>
            <a:bodyPr wrap="square" lIns="0" tIns="0" rIns="0" bIns="0" rtlCol="0"/>
            <a:lstStyle/>
            <a:p>
              <a:endParaRPr/>
            </a:p>
          </p:txBody>
        </p:sp>
        <p:sp>
          <p:nvSpPr>
            <p:cNvPr id="3082" name="object 3085">
              <a:extLst>
                <a:ext uri="{FF2B5EF4-FFF2-40B4-BE49-F238E27FC236}">
                  <a16:creationId xmlns:a16="http://schemas.microsoft.com/office/drawing/2014/main" id="{127297E3-58B6-437A-A888-790AACBDDD87}"/>
                </a:ext>
              </a:extLst>
            </p:cNvPr>
            <p:cNvSpPr/>
            <p:nvPr/>
          </p:nvSpPr>
          <p:spPr>
            <a:xfrm>
              <a:off x="6399968" y="1782865"/>
              <a:ext cx="1905" cy="6350"/>
            </a:xfrm>
            <a:custGeom>
              <a:avLst/>
              <a:gdLst/>
              <a:ahLst/>
              <a:cxnLst/>
              <a:rect l="l" t="t" r="r" b="b"/>
              <a:pathLst>
                <a:path w="1904" h="6350">
                  <a:moveTo>
                    <a:pt x="1447" y="0"/>
                  </a:moveTo>
                  <a:lnTo>
                    <a:pt x="584" y="0"/>
                  </a:lnTo>
                  <a:lnTo>
                    <a:pt x="292" y="1739"/>
                  </a:lnTo>
                  <a:lnTo>
                    <a:pt x="0" y="3759"/>
                  </a:lnTo>
                  <a:lnTo>
                    <a:pt x="0" y="5778"/>
                  </a:lnTo>
                  <a:lnTo>
                    <a:pt x="1447" y="5778"/>
                  </a:lnTo>
                  <a:lnTo>
                    <a:pt x="1447" y="0"/>
                  </a:lnTo>
                  <a:close/>
                </a:path>
              </a:pathLst>
            </a:custGeom>
            <a:solidFill>
              <a:srgbClr val="999C9D"/>
            </a:solidFill>
          </p:spPr>
          <p:txBody>
            <a:bodyPr wrap="square" lIns="0" tIns="0" rIns="0" bIns="0" rtlCol="0"/>
            <a:lstStyle/>
            <a:p>
              <a:endParaRPr/>
            </a:p>
          </p:txBody>
        </p:sp>
        <p:sp>
          <p:nvSpPr>
            <p:cNvPr id="3083" name="object 3086">
              <a:extLst>
                <a:ext uri="{FF2B5EF4-FFF2-40B4-BE49-F238E27FC236}">
                  <a16:creationId xmlns:a16="http://schemas.microsoft.com/office/drawing/2014/main" id="{11685C6F-5790-F2F7-C19B-5CC2D998F7EA}"/>
                </a:ext>
              </a:extLst>
            </p:cNvPr>
            <p:cNvSpPr/>
            <p:nvPr/>
          </p:nvSpPr>
          <p:spPr>
            <a:xfrm>
              <a:off x="6214550" y="1783447"/>
              <a:ext cx="1270" cy="4445"/>
            </a:xfrm>
            <a:custGeom>
              <a:avLst/>
              <a:gdLst/>
              <a:ahLst/>
              <a:cxnLst/>
              <a:rect l="l" t="t" r="r" b="b"/>
              <a:pathLst>
                <a:path w="1270" h="4444">
                  <a:moveTo>
                    <a:pt x="571" y="0"/>
                  </a:moveTo>
                  <a:lnTo>
                    <a:pt x="292" y="1155"/>
                  </a:lnTo>
                  <a:lnTo>
                    <a:pt x="0" y="2311"/>
                  </a:lnTo>
                  <a:lnTo>
                    <a:pt x="0" y="4330"/>
                  </a:lnTo>
                  <a:lnTo>
                    <a:pt x="1155" y="4330"/>
                  </a:lnTo>
                  <a:lnTo>
                    <a:pt x="571" y="1447"/>
                  </a:lnTo>
                  <a:lnTo>
                    <a:pt x="571" y="0"/>
                  </a:lnTo>
                  <a:close/>
                </a:path>
              </a:pathLst>
            </a:custGeom>
            <a:solidFill>
              <a:srgbClr val="E3AA99"/>
            </a:solidFill>
          </p:spPr>
          <p:txBody>
            <a:bodyPr wrap="square" lIns="0" tIns="0" rIns="0" bIns="0" rtlCol="0"/>
            <a:lstStyle/>
            <a:p>
              <a:endParaRPr/>
            </a:p>
          </p:txBody>
        </p:sp>
        <p:sp>
          <p:nvSpPr>
            <p:cNvPr id="3084" name="object 3087">
              <a:extLst>
                <a:ext uri="{FF2B5EF4-FFF2-40B4-BE49-F238E27FC236}">
                  <a16:creationId xmlns:a16="http://schemas.microsoft.com/office/drawing/2014/main" id="{D30921EF-BD0D-308C-5F78-70E5C2F60A33}"/>
                </a:ext>
              </a:extLst>
            </p:cNvPr>
            <p:cNvSpPr/>
            <p:nvPr/>
          </p:nvSpPr>
          <p:spPr>
            <a:xfrm>
              <a:off x="6211380" y="1779112"/>
              <a:ext cx="3810" cy="8255"/>
            </a:xfrm>
            <a:custGeom>
              <a:avLst/>
              <a:gdLst/>
              <a:ahLst/>
              <a:cxnLst/>
              <a:rect l="l" t="t" r="r" b="b"/>
              <a:pathLst>
                <a:path w="3810" h="8255">
                  <a:moveTo>
                    <a:pt x="3746" y="0"/>
                  </a:moveTo>
                  <a:lnTo>
                    <a:pt x="2882" y="0"/>
                  </a:lnTo>
                  <a:lnTo>
                    <a:pt x="0" y="0"/>
                  </a:lnTo>
                  <a:lnTo>
                    <a:pt x="2298" y="6070"/>
                  </a:lnTo>
                  <a:lnTo>
                    <a:pt x="3174" y="7797"/>
                  </a:lnTo>
                  <a:lnTo>
                    <a:pt x="3174" y="6642"/>
                  </a:lnTo>
                  <a:lnTo>
                    <a:pt x="3746" y="4330"/>
                  </a:lnTo>
                  <a:lnTo>
                    <a:pt x="3746" y="0"/>
                  </a:lnTo>
                  <a:close/>
                </a:path>
              </a:pathLst>
            </a:custGeom>
            <a:solidFill>
              <a:srgbClr val="D5D7D6"/>
            </a:solidFill>
          </p:spPr>
          <p:txBody>
            <a:bodyPr wrap="square" lIns="0" tIns="0" rIns="0" bIns="0" rtlCol="0"/>
            <a:lstStyle/>
            <a:p>
              <a:endParaRPr/>
            </a:p>
          </p:txBody>
        </p:sp>
        <p:sp>
          <p:nvSpPr>
            <p:cNvPr id="3085" name="object 3088">
              <a:extLst>
                <a:ext uri="{FF2B5EF4-FFF2-40B4-BE49-F238E27FC236}">
                  <a16:creationId xmlns:a16="http://schemas.microsoft.com/office/drawing/2014/main" id="{3FDE3EB7-3853-C05C-83B5-98DF652005FF}"/>
                </a:ext>
              </a:extLst>
            </p:cNvPr>
            <p:cNvSpPr/>
            <p:nvPr/>
          </p:nvSpPr>
          <p:spPr>
            <a:xfrm>
              <a:off x="6254991" y="1779117"/>
              <a:ext cx="1270" cy="8255"/>
            </a:xfrm>
            <a:custGeom>
              <a:avLst/>
              <a:gdLst/>
              <a:ahLst/>
              <a:cxnLst/>
              <a:rect l="l" t="t" r="r" b="b"/>
              <a:pathLst>
                <a:path w="1270" h="8255">
                  <a:moveTo>
                    <a:pt x="1155" y="0"/>
                  </a:moveTo>
                  <a:lnTo>
                    <a:pt x="0" y="0"/>
                  </a:lnTo>
                  <a:lnTo>
                    <a:pt x="0" y="7797"/>
                  </a:lnTo>
                  <a:lnTo>
                    <a:pt x="1155" y="7797"/>
                  </a:lnTo>
                  <a:lnTo>
                    <a:pt x="1155" y="0"/>
                  </a:lnTo>
                  <a:close/>
                </a:path>
              </a:pathLst>
            </a:custGeom>
            <a:solidFill>
              <a:srgbClr val="B7654F"/>
            </a:solidFill>
          </p:spPr>
          <p:txBody>
            <a:bodyPr wrap="square" lIns="0" tIns="0" rIns="0" bIns="0" rtlCol="0"/>
            <a:lstStyle/>
            <a:p>
              <a:endParaRPr/>
            </a:p>
          </p:txBody>
        </p:sp>
        <p:sp>
          <p:nvSpPr>
            <p:cNvPr id="3086" name="object 3089">
              <a:extLst>
                <a:ext uri="{FF2B5EF4-FFF2-40B4-BE49-F238E27FC236}">
                  <a16:creationId xmlns:a16="http://schemas.microsoft.com/office/drawing/2014/main" id="{4F285502-724B-45EB-2EC7-648C7BDFBAC5}"/>
                </a:ext>
              </a:extLst>
            </p:cNvPr>
            <p:cNvSpPr/>
            <p:nvPr/>
          </p:nvSpPr>
          <p:spPr>
            <a:xfrm>
              <a:off x="6148125" y="1771314"/>
              <a:ext cx="2540" cy="14604"/>
            </a:xfrm>
            <a:custGeom>
              <a:avLst/>
              <a:gdLst/>
              <a:ahLst/>
              <a:cxnLst/>
              <a:rect l="l" t="t" r="r" b="b"/>
              <a:pathLst>
                <a:path w="2539" h="14605">
                  <a:moveTo>
                    <a:pt x="0" y="0"/>
                  </a:moveTo>
                  <a:lnTo>
                    <a:pt x="1155" y="9525"/>
                  </a:lnTo>
                  <a:lnTo>
                    <a:pt x="2019" y="14439"/>
                  </a:lnTo>
                  <a:lnTo>
                    <a:pt x="2019" y="6934"/>
                  </a:lnTo>
                  <a:lnTo>
                    <a:pt x="1447" y="4038"/>
                  </a:lnTo>
                  <a:lnTo>
                    <a:pt x="1155" y="2882"/>
                  </a:lnTo>
                  <a:lnTo>
                    <a:pt x="571" y="1727"/>
                  </a:lnTo>
                  <a:lnTo>
                    <a:pt x="0" y="0"/>
                  </a:lnTo>
                  <a:close/>
                </a:path>
              </a:pathLst>
            </a:custGeom>
            <a:solidFill>
              <a:srgbClr val="818485"/>
            </a:solidFill>
          </p:spPr>
          <p:txBody>
            <a:bodyPr wrap="square" lIns="0" tIns="0" rIns="0" bIns="0" rtlCol="0"/>
            <a:lstStyle/>
            <a:p>
              <a:endParaRPr/>
            </a:p>
          </p:txBody>
        </p:sp>
        <p:sp>
          <p:nvSpPr>
            <p:cNvPr id="3087" name="object 3090">
              <a:extLst>
                <a:ext uri="{FF2B5EF4-FFF2-40B4-BE49-F238E27FC236}">
                  <a16:creationId xmlns:a16="http://schemas.microsoft.com/office/drawing/2014/main" id="{6BE84A8C-BA67-B1D1-BB00-F7389EC19C3A}"/>
                </a:ext>
              </a:extLst>
            </p:cNvPr>
            <p:cNvSpPr/>
            <p:nvPr/>
          </p:nvSpPr>
          <p:spPr>
            <a:xfrm>
              <a:off x="6245453" y="1773338"/>
              <a:ext cx="33020" cy="12700"/>
            </a:xfrm>
            <a:custGeom>
              <a:avLst/>
              <a:gdLst/>
              <a:ahLst/>
              <a:cxnLst/>
              <a:rect l="l" t="t" r="r" b="b"/>
              <a:pathLst>
                <a:path w="33020" h="12700">
                  <a:moveTo>
                    <a:pt x="5778" y="2882"/>
                  </a:moveTo>
                  <a:lnTo>
                    <a:pt x="3175" y="3467"/>
                  </a:lnTo>
                  <a:lnTo>
                    <a:pt x="3467" y="8369"/>
                  </a:lnTo>
                  <a:lnTo>
                    <a:pt x="0" y="7797"/>
                  </a:lnTo>
                  <a:lnTo>
                    <a:pt x="292" y="9525"/>
                  </a:lnTo>
                  <a:lnTo>
                    <a:pt x="3759" y="11557"/>
                  </a:lnTo>
                  <a:lnTo>
                    <a:pt x="4914" y="5778"/>
                  </a:lnTo>
                  <a:lnTo>
                    <a:pt x="5778" y="2882"/>
                  </a:lnTo>
                  <a:close/>
                </a:path>
                <a:path w="33020" h="12700">
                  <a:moveTo>
                    <a:pt x="32626" y="5778"/>
                  </a:moveTo>
                  <a:lnTo>
                    <a:pt x="31470" y="7505"/>
                  </a:lnTo>
                  <a:lnTo>
                    <a:pt x="31178" y="8661"/>
                  </a:lnTo>
                  <a:lnTo>
                    <a:pt x="29159" y="4914"/>
                  </a:lnTo>
                  <a:lnTo>
                    <a:pt x="28003" y="0"/>
                  </a:lnTo>
                  <a:lnTo>
                    <a:pt x="25984" y="0"/>
                  </a:lnTo>
                  <a:lnTo>
                    <a:pt x="27139" y="5778"/>
                  </a:lnTo>
                  <a:lnTo>
                    <a:pt x="28003" y="8661"/>
                  </a:lnTo>
                  <a:lnTo>
                    <a:pt x="28587" y="8661"/>
                  </a:lnTo>
                  <a:lnTo>
                    <a:pt x="29159" y="8953"/>
                  </a:lnTo>
                  <a:lnTo>
                    <a:pt x="30022" y="9245"/>
                  </a:lnTo>
                  <a:lnTo>
                    <a:pt x="30314" y="10109"/>
                  </a:lnTo>
                  <a:lnTo>
                    <a:pt x="30607" y="11264"/>
                  </a:lnTo>
                  <a:lnTo>
                    <a:pt x="31178" y="12420"/>
                  </a:lnTo>
                  <a:lnTo>
                    <a:pt x="31470" y="10109"/>
                  </a:lnTo>
                  <a:lnTo>
                    <a:pt x="32143" y="7505"/>
                  </a:lnTo>
                  <a:lnTo>
                    <a:pt x="32626" y="5778"/>
                  </a:lnTo>
                  <a:close/>
                </a:path>
              </a:pathLst>
            </a:custGeom>
            <a:solidFill>
              <a:srgbClr val="CB8F83"/>
            </a:solidFill>
          </p:spPr>
          <p:txBody>
            <a:bodyPr wrap="square" lIns="0" tIns="0" rIns="0" bIns="0" rtlCol="0"/>
            <a:lstStyle/>
            <a:p>
              <a:endParaRPr/>
            </a:p>
          </p:txBody>
        </p:sp>
        <p:sp>
          <p:nvSpPr>
            <p:cNvPr id="3088" name="object 3091">
              <a:extLst>
                <a:ext uri="{FF2B5EF4-FFF2-40B4-BE49-F238E27FC236}">
                  <a16:creationId xmlns:a16="http://schemas.microsoft.com/office/drawing/2014/main" id="{390604AA-DABE-2952-ECCF-770BE4B460BD}"/>
                </a:ext>
              </a:extLst>
            </p:cNvPr>
            <p:cNvSpPr/>
            <p:nvPr/>
          </p:nvSpPr>
          <p:spPr>
            <a:xfrm>
              <a:off x="6463510" y="1781424"/>
              <a:ext cx="1270" cy="3810"/>
            </a:xfrm>
            <a:custGeom>
              <a:avLst/>
              <a:gdLst/>
              <a:ahLst/>
              <a:cxnLst/>
              <a:rect l="l" t="t" r="r" b="b"/>
              <a:pathLst>
                <a:path w="1270" h="3810">
                  <a:moveTo>
                    <a:pt x="0" y="0"/>
                  </a:moveTo>
                  <a:lnTo>
                    <a:pt x="0" y="3467"/>
                  </a:lnTo>
                  <a:lnTo>
                    <a:pt x="863" y="3467"/>
                  </a:lnTo>
                  <a:lnTo>
                    <a:pt x="279" y="1155"/>
                  </a:lnTo>
                  <a:lnTo>
                    <a:pt x="0" y="0"/>
                  </a:lnTo>
                  <a:close/>
                </a:path>
              </a:pathLst>
            </a:custGeom>
            <a:solidFill>
              <a:srgbClr val="797D7E"/>
            </a:solidFill>
          </p:spPr>
          <p:txBody>
            <a:bodyPr wrap="square" lIns="0" tIns="0" rIns="0" bIns="0" rtlCol="0"/>
            <a:lstStyle/>
            <a:p>
              <a:endParaRPr/>
            </a:p>
          </p:txBody>
        </p:sp>
        <p:sp>
          <p:nvSpPr>
            <p:cNvPr id="3089" name="object 3092">
              <a:extLst>
                <a:ext uri="{FF2B5EF4-FFF2-40B4-BE49-F238E27FC236}">
                  <a16:creationId xmlns:a16="http://schemas.microsoft.com/office/drawing/2014/main" id="{85BBAB40-F7A1-1F75-C2F6-F5E9143671DD}"/>
                </a:ext>
              </a:extLst>
            </p:cNvPr>
            <p:cNvSpPr/>
            <p:nvPr/>
          </p:nvSpPr>
          <p:spPr>
            <a:xfrm>
              <a:off x="6135711" y="1781999"/>
              <a:ext cx="635" cy="2540"/>
            </a:xfrm>
            <a:custGeom>
              <a:avLst/>
              <a:gdLst/>
              <a:ahLst/>
              <a:cxnLst/>
              <a:rect l="l" t="t" r="r" b="b"/>
              <a:pathLst>
                <a:path w="635" h="2539">
                  <a:moveTo>
                    <a:pt x="0" y="0"/>
                  </a:moveTo>
                  <a:lnTo>
                    <a:pt x="0" y="2019"/>
                  </a:lnTo>
                  <a:lnTo>
                    <a:pt x="279" y="2019"/>
                  </a:lnTo>
                  <a:lnTo>
                    <a:pt x="571" y="2311"/>
                  </a:lnTo>
                  <a:lnTo>
                    <a:pt x="0" y="0"/>
                  </a:lnTo>
                  <a:close/>
                </a:path>
              </a:pathLst>
            </a:custGeom>
            <a:solidFill>
              <a:srgbClr val="818485"/>
            </a:solidFill>
          </p:spPr>
          <p:txBody>
            <a:bodyPr wrap="square" lIns="0" tIns="0" rIns="0" bIns="0" rtlCol="0"/>
            <a:lstStyle/>
            <a:p>
              <a:endParaRPr/>
            </a:p>
          </p:txBody>
        </p:sp>
        <p:sp>
          <p:nvSpPr>
            <p:cNvPr id="3090" name="object 3093">
              <a:extLst>
                <a:ext uri="{FF2B5EF4-FFF2-40B4-BE49-F238E27FC236}">
                  <a16:creationId xmlns:a16="http://schemas.microsoft.com/office/drawing/2014/main" id="{0226BC12-6748-11F0-77C9-C670E350CA4E}"/>
                </a:ext>
              </a:extLst>
            </p:cNvPr>
            <p:cNvSpPr/>
            <p:nvPr/>
          </p:nvSpPr>
          <p:spPr>
            <a:xfrm>
              <a:off x="6352894" y="1777087"/>
              <a:ext cx="1270" cy="7620"/>
            </a:xfrm>
            <a:custGeom>
              <a:avLst/>
              <a:gdLst/>
              <a:ahLst/>
              <a:cxnLst/>
              <a:rect l="l" t="t" r="r" b="b"/>
              <a:pathLst>
                <a:path w="1270" h="7619">
                  <a:moveTo>
                    <a:pt x="292" y="0"/>
                  </a:moveTo>
                  <a:lnTo>
                    <a:pt x="0" y="876"/>
                  </a:lnTo>
                  <a:lnTo>
                    <a:pt x="0" y="2603"/>
                  </a:lnTo>
                  <a:lnTo>
                    <a:pt x="571" y="5486"/>
                  </a:lnTo>
                  <a:lnTo>
                    <a:pt x="863" y="7226"/>
                  </a:lnTo>
                  <a:lnTo>
                    <a:pt x="571" y="4622"/>
                  </a:lnTo>
                  <a:lnTo>
                    <a:pt x="292" y="2311"/>
                  </a:lnTo>
                  <a:lnTo>
                    <a:pt x="292" y="0"/>
                  </a:lnTo>
                  <a:close/>
                </a:path>
              </a:pathLst>
            </a:custGeom>
            <a:solidFill>
              <a:srgbClr val="DDCFC7"/>
            </a:solidFill>
          </p:spPr>
          <p:txBody>
            <a:bodyPr wrap="square" lIns="0" tIns="0" rIns="0" bIns="0" rtlCol="0"/>
            <a:lstStyle/>
            <a:p>
              <a:endParaRPr/>
            </a:p>
          </p:txBody>
        </p:sp>
        <p:sp>
          <p:nvSpPr>
            <p:cNvPr id="3091" name="object 3094">
              <a:extLst>
                <a:ext uri="{FF2B5EF4-FFF2-40B4-BE49-F238E27FC236}">
                  <a16:creationId xmlns:a16="http://schemas.microsoft.com/office/drawing/2014/main" id="{A7A7B285-0309-917B-286E-00E13E3F0027}"/>
                </a:ext>
              </a:extLst>
            </p:cNvPr>
            <p:cNvSpPr/>
            <p:nvPr/>
          </p:nvSpPr>
          <p:spPr>
            <a:xfrm>
              <a:off x="6134836" y="1780557"/>
              <a:ext cx="1270" cy="3810"/>
            </a:xfrm>
            <a:custGeom>
              <a:avLst/>
              <a:gdLst/>
              <a:ahLst/>
              <a:cxnLst/>
              <a:rect l="l" t="t" r="r" b="b"/>
              <a:pathLst>
                <a:path w="1270" h="3810">
                  <a:moveTo>
                    <a:pt x="292" y="0"/>
                  </a:moveTo>
                  <a:lnTo>
                    <a:pt x="0" y="3467"/>
                  </a:lnTo>
                  <a:lnTo>
                    <a:pt x="863" y="3467"/>
                  </a:lnTo>
                  <a:lnTo>
                    <a:pt x="863" y="584"/>
                  </a:lnTo>
                  <a:lnTo>
                    <a:pt x="292" y="0"/>
                  </a:lnTo>
                  <a:close/>
                </a:path>
              </a:pathLst>
            </a:custGeom>
            <a:solidFill>
              <a:srgbClr val="C4C5C5"/>
            </a:solidFill>
          </p:spPr>
          <p:txBody>
            <a:bodyPr wrap="square" lIns="0" tIns="0" rIns="0" bIns="0" rtlCol="0"/>
            <a:lstStyle/>
            <a:p>
              <a:endParaRPr/>
            </a:p>
          </p:txBody>
        </p:sp>
        <p:sp>
          <p:nvSpPr>
            <p:cNvPr id="3092" name="object 3095">
              <a:extLst>
                <a:ext uri="{FF2B5EF4-FFF2-40B4-BE49-F238E27FC236}">
                  <a16:creationId xmlns:a16="http://schemas.microsoft.com/office/drawing/2014/main" id="{652C77D4-DD83-C47B-1E2F-FC6AD46E18F9}"/>
                </a:ext>
              </a:extLst>
            </p:cNvPr>
            <p:cNvSpPr/>
            <p:nvPr/>
          </p:nvSpPr>
          <p:spPr>
            <a:xfrm>
              <a:off x="6293684" y="1779980"/>
              <a:ext cx="1270" cy="3175"/>
            </a:xfrm>
            <a:custGeom>
              <a:avLst/>
              <a:gdLst/>
              <a:ahLst/>
              <a:cxnLst/>
              <a:rect l="l" t="t" r="r" b="b"/>
              <a:pathLst>
                <a:path w="1270" h="3175">
                  <a:moveTo>
                    <a:pt x="876" y="0"/>
                  </a:moveTo>
                  <a:lnTo>
                    <a:pt x="0" y="0"/>
                  </a:lnTo>
                  <a:lnTo>
                    <a:pt x="584" y="1727"/>
                  </a:lnTo>
                  <a:lnTo>
                    <a:pt x="876" y="2882"/>
                  </a:lnTo>
                  <a:lnTo>
                    <a:pt x="876" y="0"/>
                  </a:lnTo>
                  <a:close/>
                </a:path>
              </a:pathLst>
            </a:custGeom>
            <a:solidFill>
              <a:srgbClr val="CB8F83"/>
            </a:solidFill>
          </p:spPr>
          <p:txBody>
            <a:bodyPr wrap="square" lIns="0" tIns="0" rIns="0" bIns="0" rtlCol="0"/>
            <a:lstStyle/>
            <a:p>
              <a:endParaRPr/>
            </a:p>
          </p:txBody>
        </p:sp>
        <p:sp>
          <p:nvSpPr>
            <p:cNvPr id="3093" name="object 3096">
              <a:extLst>
                <a:ext uri="{FF2B5EF4-FFF2-40B4-BE49-F238E27FC236}">
                  <a16:creationId xmlns:a16="http://schemas.microsoft.com/office/drawing/2014/main" id="{3F6DCA14-BECC-75A7-1F90-697DC0C1DF10}"/>
                </a:ext>
              </a:extLst>
            </p:cNvPr>
            <p:cNvSpPr/>
            <p:nvPr/>
          </p:nvSpPr>
          <p:spPr>
            <a:xfrm>
              <a:off x="6400545" y="1779981"/>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898C8D"/>
            </a:solidFill>
          </p:spPr>
          <p:txBody>
            <a:bodyPr wrap="square" lIns="0" tIns="0" rIns="0" bIns="0" rtlCol="0"/>
            <a:lstStyle/>
            <a:p>
              <a:endParaRPr/>
            </a:p>
          </p:txBody>
        </p:sp>
        <p:sp>
          <p:nvSpPr>
            <p:cNvPr id="3094" name="object 3097">
              <a:extLst>
                <a:ext uri="{FF2B5EF4-FFF2-40B4-BE49-F238E27FC236}">
                  <a16:creationId xmlns:a16="http://schemas.microsoft.com/office/drawing/2014/main" id="{0BCF2A0C-500B-66A5-C977-90E16F20A6FD}"/>
                </a:ext>
              </a:extLst>
            </p:cNvPr>
            <p:cNvSpPr/>
            <p:nvPr/>
          </p:nvSpPr>
          <p:spPr>
            <a:xfrm>
              <a:off x="6205602" y="1669361"/>
              <a:ext cx="46990" cy="112395"/>
            </a:xfrm>
            <a:custGeom>
              <a:avLst/>
              <a:gdLst/>
              <a:ahLst/>
              <a:cxnLst/>
              <a:rect l="l" t="t" r="r" b="b"/>
              <a:pathLst>
                <a:path w="46989" h="112394">
                  <a:moveTo>
                    <a:pt x="279" y="0"/>
                  </a:moveTo>
                  <a:lnTo>
                    <a:pt x="0" y="0"/>
                  </a:lnTo>
                  <a:lnTo>
                    <a:pt x="0" y="2603"/>
                  </a:lnTo>
                  <a:lnTo>
                    <a:pt x="279" y="3759"/>
                  </a:lnTo>
                  <a:lnTo>
                    <a:pt x="571" y="5194"/>
                  </a:lnTo>
                  <a:lnTo>
                    <a:pt x="863" y="6934"/>
                  </a:lnTo>
                  <a:lnTo>
                    <a:pt x="1435" y="8661"/>
                  </a:lnTo>
                  <a:lnTo>
                    <a:pt x="1727" y="10693"/>
                  </a:lnTo>
                  <a:lnTo>
                    <a:pt x="2311" y="15303"/>
                  </a:lnTo>
                  <a:lnTo>
                    <a:pt x="2590" y="16751"/>
                  </a:lnTo>
                  <a:lnTo>
                    <a:pt x="3174" y="20218"/>
                  </a:lnTo>
                  <a:lnTo>
                    <a:pt x="3174" y="21082"/>
                  </a:lnTo>
                  <a:lnTo>
                    <a:pt x="3746" y="22821"/>
                  </a:lnTo>
                  <a:lnTo>
                    <a:pt x="4330" y="24841"/>
                  </a:lnTo>
                  <a:lnTo>
                    <a:pt x="5194" y="26860"/>
                  </a:lnTo>
                  <a:lnTo>
                    <a:pt x="6934" y="33794"/>
                  </a:lnTo>
                  <a:lnTo>
                    <a:pt x="8077" y="37553"/>
                  </a:lnTo>
                  <a:lnTo>
                    <a:pt x="8661" y="39281"/>
                  </a:lnTo>
                  <a:lnTo>
                    <a:pt x="8953" y="40436"/>
                  </a:lnTo>
                  <a:lnTo>
                    <a:pt x="11264" y="44196"/>
                  </a:lnTo>
                  <a:lnTo>
                    <a:pt x="14731" y="57759"/>
                  </a:lnTo>
                  <a:lnTo>
                    <a:pt x="15011" y="59791"/>
                  </a:lnTo>
                  <a:lnTo>
                    <a:pt x="15595" y="61810"/>
                  </a:lnTo>
                  <a:lnTo>
                    <a:pt x="16167" y="64122"/>
                  </a:lnTo>
                  <a:lnTo>
                    <a:pt x="16167" y="64401"/>
                  </a:lnTo>
                  <a:lnTo>
                    <a:pt x="16751" y="65557"/>
                  </a:lnTo>
                  <a:lnTo>
                    <a:pt x="17322" y="67868"/>
                  </a:lnTo>
                  <a:lnTo>
                    <a:pt x="17614" y="69316"/>
                  </a:lnTo>
                  <a:lnTo>
                    <a:pt x="19342" y="69900"/>
                  </a:lnTo>
                  <a:lnTo>
                    <a:pt x="20497" y="70180"/>
                  </a:lnTo>
                  <a:lnTo>
                    <a:pt x="20497" y="72199"/>
                  </a:lnTo>
                  <a:lnTo>
                    <a:pt x="21653" y="74510"/>
                  </a:lnTo>
                  <a:lnTo>
                    <a:pt x="22529" y="75958"/>
                  </a:lnTo>
                  <a:lnTo>
                    <a:pt x="23964" y="78562"/>
                  </a:lnTo>
                  <a:lnTo>
                    <a:pt x="27431" y="83756"/>
                  </a:lnTo>
                  <a:lnTo>
                    <a:pt x="29285" y="88963"/>
                  </a:lnTo>
                  <a:lnTo>
                    <a:pt x="33210" y="99060"/>
                  </a:lnTo>
                  <a:lnTo>
                    <a:pt x="34074" y="100507"/>
                  </a:lnTo>
                  <a:lnTo>
                    <a:pt x="34937" y="102247"/>
                  </a:lnTo>
                  <a:lnTo>
                    <a:pt x="36093" y="103974"/>
                  </a:lnTo>
                  <a:lnTo>
                    <a:pt x="36677" y="105702"/>
                  </a:lnTo>
                  <a:lnTo>
                    <a:pt x="36969" y="106857"/>
                  </a:lnTo>
                  <a:lnTo>
                    <a:pt x="37833" y="108305"/>
                  </a:lnTo>
                  <a:lnTo>
                    <a:pt x="38696" y="110045"/>
                  </a:lnTo>
                  <a:lnTo>
                    <a:pt x="39852" y="111772"/>
                  </a:lnTo>
                  <a:lnTo>
                    <a:pt x="43319" y="112344"/>
                  </a:lnTo>
                  <a:lnTo>
                    <a:pt x="43027" y="107442"/>
                  </a:lnTo>
                  <a:lnTo>
                    <a:pt x="45631" y="106857"/>
                  </a:lnTo>
                  <a:lnTo>
                    <a:pt x="45923" y="105422"/>
                  </a:lnTo>
                  <a:lnTo>
                    <a:pt x="46494" y="103111"/>
                  </a:lnTo>
                  <a:lnTo>
                    <a:pt x="40144" y="103111"/>
                  </a:lnTo>
                  <a:lnTo>
                    <a:pt x="35521" y="96177"/>
                  </a:lnTo>
                  <a:lnTo>
                    <a:pt x="32054" y="88963"/>
                  </a:lnTo>
                  <a:lnTo>
                    <a:pt x="29743" y="80873"/>
                  </a:lnTo>
                  <a:lnTo>
                    <a:pt x="24879" y="72869"/>
                  </a:lnTo>
                  <a:lnTo>
                    <a:pt x="20285" y="64733"/>
                  </a:lnTo>
                  <a:lnTo>
                    <a:pt x="16666" y="56218"/>
                  </a:lnTo>
                  <a:lnTo>
                    <a:pt x="14439" y="45631"/>
                  </a:lnTo>
                  <a:lnTo>
                    <a:pt x="13855" y="43319"/>
                  </a:lnTo>
                  <a:lnTo>
                    <a:pt x="13576" y="41884"/>
                  </a:lnTo>
                  <a:lnTo>
                    <a:pt x="12992" y="39573"/>
                  </a:lnTo>
                  <a:lnTo>
                    <a:pt x="12420" y="38125"/>
                  </a:lnTo>
                  <a:lnTo>
                    <a:pt x="12128" y="36677"/>
                  </a:lnTo>
                  <a:lnTo>
                    <a:pt x="11836" y="35521"/>
                  </a:lnTo>
                  <a:lnTo>
                    <a:pt x="8528" y="26806"/>
                  </a:lnTo>
                  <a:lnTo>
                    <a:pt x="5519" y="17980"/>
                  </a:lnTo>
                  <a:lnTo>
                    <a:pt x="2674" y="8661"/>
                  </a:lnTo>
                  <a:lnTo>
                    <a:pt x="279" y="0"/>
                  </a:lnTo>
                  <a:close/>
                </a:path>
                <a:path w="46989" h="112394">
                  <a:moveTo>
                    <a:pt x="44183" y="82892"/>
                  </a:moveTo>
                  <a:lnTo>
                    <a:pt x="44228" y="88671"/>
                  </a:lnTo>
                  <a:lnTo>
                    <a:pt x="44767" y="99060"/>
                  </a:lnTo>
                  <a:lnTo>
                    <a:pt x="41871" y="99060"/>
                  </a:lnTo>
                  <a:lnTo>
                    <a:pt x="41300" y="101955"/>
                  </a:lnTo>
                  <a:lnTo>
                    <a:pt x="40144" y="103111"/>
                  </a:lnTo>
                  <a:lnTo>
                    <a:pt x="46494" y="103111"/>
                  </a:lnTo>
                  <a:lnTo>
                    <a:pt x="46494" y="97332"/>
                  </a:lnTo>
                  <a:lnTo>
                    <a:pt x="46202" y="95021"/>
                  </a:lnTo>
                  <a:lnTo>
                    <a:pt x="45631" y="90982"/>
                  </a:lnTo>
                  <a:lnTo>
                    <a:pt x="45534" y="88963"/>
                  </a:lnTo>
                  <a:lnTo>
                    <a:pt x="45046" y="86067"/>
                  </a:lnTo>
                  <a:lnTo>
                    <a:pt x="44767" y="84620"/>
                  </a:lnTo>
                  <a:lnTo>
                    <a:pt x="44183" y="82892"/>
                  </a:lnTo>
                  <a:close/>
                </a:path>
              </a:pathLst>
            </a:custGeom>
            <a:solidFill>
              <a:srgbClr val="E3AA99"/>
            </a:solidFill>
          </p:spPr>
          <p:txBody>
            <a:bodyPr wrap="square" lIns="0" tIns="0" rIns="0" bIns="0" rtlCol="0"/>
            <a:lstStyle/>
            <a:p>
              <a:endParaRPr/>
            </a:p>
          </p:txBody>
        </p:sp>
        <p:sp>
          <p:nvSpPr>
            <p:cNvPr id="3095" name="object 3098">
              <a:extLst>
                <a:ext uri="{FF2B5EF4-FFF2-40B4-BE49-F238E27FC236}">
                  <a16:creationId xmlns:a16="http://schemas.microsoft.com/office/drawing/2014/main" id="{D5CCA991-DC8B-FF17-8142-185C5886585C}"/>
                </a:ext>
              </a:extLst>
            </p:cNvPr>
            <p:cNvSpPr/>
            <p:nvPr/>
          </p:nvSpPr>
          <p:spPr>
            <a:xfrm>
              <a:off x="6260757" y="1741563"/>
              <a:ext cx="78105" cy="40005"/>
            </a:xfrm>
            <a:custGeom>
              <a:avLst/>
              <a:gdLst/>
              <a:ahLst/>
              <a:cxnLst/>
              <a:rect l="l" t="t" r="r" b="b"/>
              <a:pathLst>
                <a:path w="78104" h="40005">
                  <a:moveTo>
                    <a:pt x="5778" y="39573"/>
                  </a:moveTo>
                  <a:lnTo>
                    <a:pt x="5194" y="34086"/>
                  </a:lnTo>
                  <a:lnTo>
                    <a:pt x="2311" y="28892"/>
                  </a:lnTo>
                  <a:lnTo>
                    <a:pt x="0" y="23977"/>
                  </a:lnTo>
                  <a:lnTo>
                    <a:pt x="0" y="26873"/>
                  </a:lnTo>
                  <a:lnTo>
                    <a:pt x="292" y="28028"/>
                  </a:lnTo>
                  <a:lnTo>
                    <a:pt x="584" y="29464"/>
                  </a:lnTo>
                  <a:lnTo>
                    <a:pt x="1155" y="30911"/>
                  </a:lnTo>
                  <a:lnTo>
                    <a:pt x="4038" y="36690"/>
                  </a:lnTo>
                  <a:lnTo>
                    <a:pt x="5778" y="39573"/>
                  </a:lnTo>
                  <a:close/>
                </a:path>
                <a:path w="78104" h="40005">
                  <a:moveTo>
                    <a:pt x="77978" y="0"/>
                  </a:moveTo>
                  <a:lnTo>
                    <a:pt x="76530" y="11557"/>
                  </a:lnTo>
                  <a:lnTo>
                    <a:pt x="75095" y="13576"/>
                  </a:lnTo>
                  <a:lnTo>
                    <a:pt x="73355" y="17043"/>
                  </a:lnTo>
                  <a:lnTo>
                    <a:pt x="72491" y="19062"/>
                  </a:lnTo>
                  <a:lnTo>
                    <a:pt x="70764" y="16751"/>
                  </a:lnTo>
                  <a:lnTo>
                    <a:pt x="69316" y="15887"/>
                  </a:lnTo>
                  <a:lnTo>
                    <a:pt x="66421" y="15316"/>
                  </a:lnTo>
                  <a:lnTo>
                    <a:pt x="66421" y="13576"/>
                  </a:lnTo>
                  <a:lnTo>
                    <a:pt x="64122" y="13576"/>
                  </a:lnTo>
                  <a:lnTo>
                    <a:pt x="65278" y="20510"/>
                  </a:lnTo>
                  <a:lnTo>
                    <a:pt x="61810" y="22250"/>
                  </a:lnTo>
                  <a:lnTo>
                    <a:pt x="60655" y="28308"/>
                  </a:lnTo>
                  <a:lnTo>
                    <a:pt x="58343" y="31775"/>
                  </a:lnTo>
                  <a:lnTo>
                    <a:pt x="56896" y="29464"/>
                  </a:lnTo>
                  <a:lnTo>
                    <a:pt x="54876" y="28892"/>
                  </a:lnTo>
                  <a:lnTo>
                    <a:pt x="52273" y="22529"/>
                  </a:lnTo>
                  <a:lnTo>
                    <a:pt x="52070" y="17627"/>
                  </a:lnTo>
                  <a:lnTo>
                    <a:pt x="51993" y="8674"/>
                  </a:lnTo>
                  <a:lnTo>
                    <a:pt x="50355" y="22250"/>
                  </a:lnTo>
                  <a:lnTo>
                    <a:pt x="50253" y="23977"/>
                  </a:lnTo>
                  <a:lnTo>
                    <a:pt x="51130" y="28892"/>
                  </a:lnTo>
                  <a:lnTo>
                    <a:pt x="55168" y="34378"/>
                  </a:lnTo>
                  <a:lnTo>
                    <a:pt x="56896" y="39573"/>
                  </a:lnTo>
                  <a:lnTo>
                    <a:pt x="62966" y="34950"/>
                  </a:lnTo>
                  <a:lnTo>
                    <a:pt x="63334" y="31775"/>
                  </a:lnTo>
                  <a:lnTo>
                    <a:pt x="63830" y="27444"/>
                  </a:lnTo>
                  <a:lnTo>
                    <a:pt x="66141" y="20218"/>
                  </a:lnTo>
                  <a:lnTo>
                    <a:pt x="70764" y="21374"/>
                  </a:lnTo>
                  <a:lnTo>
                    <a:pt x="73355" y="22250"/>
                  </a:lnTo>
                  <a:lnTo>
                    <a:pt x="74117" y="20218"/>
                  </a:lnTo>
                  <a:lnTo>
                    <a:pt x="74549" y="19062"/>
                  </a:lnTo>
                  <a:lnTo>
                    <a:pt x="75095" y="17627"/>
                  </a:lnTo>
                  <a:lnTo>
                    <a:pt x="77978" y="14452"/>
                  </a:lnTo>
                  <a:lnTo>
                    <a:pt x="77978" y="0"/>
                  </a:lnTo>
                  <a:close/>
                </a:path>
              </a:pathLst>
            </a:custGeom>
            <a:solidFill>
              <a:srgbClr val="C77662"/>
            </a:solidFill>
          </p:spPr>
          <p:txBody>
            <a:bodyPr wrap="square" lIns="0" tIns="0" rIns="0" bIns="0" rtlCol="0"/>
            <a:lstStyle/>
            <a:p>
              <a:endParaRPr/>
            </a:p>
          </p:txBody>
        </p:sp>
        <p:sp>
          <p:nvSpPr>
            <p:cNvPr id="3096" name="object 3099">
              <a:extLst>
                <a:ext uri="{FF2B5EF4-FFF2-40B4-BE49-F238E27FC236}">
                  <a16:creationId xmlns:a16="http://schemas.microsoft.com/office/drawing/2014/main" id="{1B992A47-214E-F041-EAB4-1BE9C91375D8}"/>
                </a:ext>
              </a:extLst>
            </p:cNvPr>
            <p:cNvSpPr/>
            <p:nvPr/>
          </p:nvSpPr>
          <p:spPr>
            <a:xfrm>
              <a:off x="6291665" y="1763812"/>
              <a:ext cx="5080" cy="16510"/>
            </a:xfrm>
            <a:custGeom>
              <a:avLst/>
              <a:gdLst/>
              <a:ahLst/>
              <a:cxnLst/>
              <a:rect l="l" t="t" r="r" b="b"/>
              <a:pathLst>
                <a:path w="5079" h="16510">
                  <a:moveTo>
                    <a:pt x="863" y="0"/>
                  </a:moveTo>
                  <a:lnTo>
                    <a:pt x="0" y="1727"/>
                  </a:lnTo>
                  <a:lnTo>
                    <a:pt x="0" y="7505"/>
                  </a:lnTo>
                  <a:lnTo>
                    <a:pt x="584" y="9232"/>
                  </a:lnTo>
                  <a:lnTo>
                    <a:pt x="863" y="10388"/>
                  </a:lnTo>
                  <a:lnTo>
                    <a:pt x="1155" y="12128"/>
                  </a:lnTo>
                  <a:lnTo>
                    <a:pt x="1447" y="14147"/>
                  </a:lnTo>
                  <a:lnTo>
                    <a:pt x="2019" y="16167"/>
                  </a:lnTo>
                  <a:lnTo>
                    <a:pt x="2895" y="16167"/>
                  </a:lnTo>
                  <a:lnTo>
                    <a:pt x="3759" y="15303"/>
                  </a:lnTo>
                  <a:lnTo>
                    <a:pt x="3759" y="14439"/>
                  </a:lnTo>
                  <a:lnTo>
                    <a:pt x="4330" y="9817"/>
                  </a:lnTo>
                  <a:lnTo>
                    <a:pt x="4914" y="7505"/>
                  </a:lnTo>
                  <a:lnTo>
                    <a:pt x="4914" y="5765"/>
                  </a:lnTo>
                  <a:lnTo>
                    <a:pt x="3174" y="6350"/>
                  </a:lnTo>
                  <a:lnTo>
                    <a:pt x="2603" y="6921"/>
                  </a:lnTo>
                  <a:lnTo>
                    <a:pt x="2019" y="4038"/>
                  </a:lnTo>
                  <a:lnTo>
                    <a:pt x="2019" y="2882"/>
                  </a:lnTo>
                  <a:lnTo>
                    <a:pt x="1447" y="1727"/>
                  </a:lnTo>
                  <a:lnTo>
                    <a:pt x="863" y="0"/>
                  </a:lnTo>
                  <a:close/>
                </a:path>
              </a:pathLst>
            </a:custGeom>
            <a:solidFill>
              <a:srgbClr val="DC8772"/>
            </a:solidFill>
          </p:spPr>
          <p:txBody>
            <a:bodyPr wrap="square" lIns="0" tIns="0" rIns="0" bIns="0" rtlCol="0"/>
            <a:lstStyle/>
            <a:p>
              <a:endParaRPr/>
            </a:p>
          </p:txBody>
        </p:sp>
        <p:sp>
          <p:nvSpPr>
            <p:cNvPr id="3097" name="object 3100">
              <a:extLst>
                <a:ext uri="{FF2B5EF4-FFF2-40B4-BE49-F238E27FC236}">
                  <a16:creationId xmlns:a16="http://schemas.microsoft.com/office/drawing/2014/main" id="{39BC0BD3-8329-2C1A-CC89-C71CDB0B6C47}"/>
                </a:ext>
              </a:extLst>
            </p:cNvPr>
            <p:cNvSpPr/>
            <p:nvPr/>
          </p:nvSpPr>
          <p:spPr>
            <a:xfrm>
              <a:off x="6400545" y="1761782"/>
              <a:ext cx="1270" cy="18415"/>
            </a:xfrm>
            <a:custGeom>
              <a:avLst/>
              <a:gdLst/>
              <a:ahLst/>
              <a:cxnLst/>
              <a:rect l="l" t="t" r="r" b="b"/>
              <a:pathLst>
                <a:path w="1270" h="18414">
                  <a:moveTo>
                    <a:pt x="863" y="0"/>
                  </a:moveTo>
                  <a:lnTo>
                    <a:pt x="0" y="0"/>
                  </a:lnTo>
                  <a:lnTo>
                    <a:pt x="0" y="18199"/>
                  </a:lnTo>
                  <a:lnTo>
                    <a:pt x="863" y="18199"/>
                  </a:lnTo>
                  <a:lnTo>
                    <a:pt x="863" y="0"/>
                  </a:lnTo>
                  <a:close/>
                </a:path>
              </a:pathLst>
            </a:custGeom>
            <a:solidFill>
              <a:srgbClr val="818485"/>
            </a:solidFill>
          </p:spPr>
          <p:txBody>
            <a:bodyPr wrap="square" lIns="0" tIns="0" rIns="0" bIns="0" rtlCol="0"/>
            <a:lstStyle/>
            <a:p>
              <a:endParaRPr/>
            </a:p>
          </p:txBody>
        </p:sp>
        <p:sp>
          <p:nvSpPr>
            <p:cNvPr id="3098" name="object 3101">
              <a:extLst>
                <a:ext uri="{FF2B5EF4-FFF2-40B4-BE49-F238E27FC236}">
                  <a16:creationId xmlns:a16="http://schemas.microsoft.com/office/drawing/2014/main" id="{58B8CAB4-6F2C-1251-1627-979EB78E362A}"/>
                </a:ext>
              </a:extLst>
            </p:cNvPr>
            <p:cNvSpPr/>
            <p:nvPr/>
          </p:nvSpPr>
          <p:spPr>
            <a:xfrm>
              <a:off x="6352310" y="1774204"/>
              <a:ext cx="1270" cy="5715"/>
            </a:xfrm>
            <a:custGeom>
              <a:avLst/>
              <a:gdLst/>
              <a:ahLst/>
              <a:cxnLst/>
              <a:rect l="l" t="t" r="r" b="b"/>
              <a:pathLst>
                <a:path w="1270" h="5714">
                  <a:moveTo>
                    <a:pt x="876" y="0"/>
                  </a:moveTo>
                  <a:lnTo>
                    <a:pt x="0" y="0"/>
                  </a:lnTo>
                  <a:lnTo>
                    <a:pt x="0" y="3175"/>
                  </a:lnTo>
                  <a:lnTo>
                    <a:pt x="584" y="5486"/>
                  </a:lnTo>
                  <a:lnTo>
                    <a:pt x="584" y="3759"/>
                  </a:lnTo>
                  <a:lnTo>
                    <a:pt x="876" y="2882"/>
                  </a:lnTo>
                  <a:lnTo>
                    <a:pt x="876" y="0"/>
                  </a:lnTo>
                  <a:close/>
                </a:path>
              </a:pathLst>
            </a:custGeom>
            <a:solidFill>
              <a:srgbClr val="E3AA99"/>
            </a:solidFill>
          </p:spPr>
          <p:txBody>
            <a:bodyPr wrap="square" lIns="0" tIns="0" rIns="0" bIns="0" rtlCol="0"/>
            <a:lstStyle/>
            <a:p>
              <a:endParaRPr/>
            </a:p>
          </p:txBody>
        </p:sp>
        <p:sp>
          <p:nvSpPr>
            <p:cNvPr id="3099" name="object 3102">
              <a:extLst>
                <a:ext uri="{FF2B5EF4-FFF2-40B4-BE49-F238E27FC236}">
                  <a16:creationId xmlns:a16="http://schemas.microsoft.com/office/drawing/2014/main" id="{D37AC83E-6CFC-D33A-B145-F3EAF2133A3A}"/>
                </a:ext>
              </a:extLst>
            </p:cNvPr>
            <p:cNvSpPr/>
            <p:nvPr/>
          </p:nvSpPr>
          <p:spPr>
            <a:xfrm>
              <a:off x="6214263" y="1775353"/>
              <a:ext cx="1905" cy="3810"/>
            </a:xfrm>
            <a:custGeom>
              <a:avLst/>
              <a:gdLst/>
              <a:ahLst/>
              <a:cxnLst/>
              <a:rect l="l" t="t" r="r" b="b"/>
              <a:pathLst>
                <a:path w="1904" h="3810">
                  <a:moveTo>
                    <a:pt x="0" y="0"/>
                  </a:moveTo>
                  <a:lnTo>
                    <a:pt x="0" y="3759"/>
                  </a:lnTo>
                  <a:lnTo>
                    <a:pt x="863" y="3759"/>
                  </a:lnTo>
                  <a:lnTo>
                    <a:pt x="863" y="3467"/>
                  </a:lnTo>
                  <a:lnTo>
                    <a:pt x="1155" y="3175"/>
                  </a:lnTo>
                  <a:lnTo>
                    <a:pt x="1447" y="2895"/>
                  </a:lnTo>
                  <a:lnTo>
                    <a:pt x="863" y="1739"/>
                  </a:lnTo>
                  <a:lnTo>
                    <a:pt x="292" y="876"/>
                  </a:lnTo>
                  <a:lnTo>
                    <a:pt x="0" y="0"/>
                  </a:lnTo>
                  <a:close/>
                </a:path>
              </a:pathLst>
            </a:custGeom>
            <a:solidFill>
              <a:srgbClr val="9C342B"/>
            </a:solidFill>
          </p:spPr>
          <p:txBody>
            <a:bodyPr wrap="square" lIns="0" tIns="0" rIns="0" bIns="0" rtlCol="0"/>
            <a:lstStyle/>
            <a:p>
              <a:endParaRPr/>
            </a:p>
          </p:txBody>
        </p:sp>
        <p:sp>
          <p:nvSpPr>
            <p:cNvPr id="3100" name="object 3103">
              <a:extLst>
                <a:ext uri="{FF2B5EF4-FFF2-40B4-BE49-F238E27FC236}">
                  <a16:creationId xmlns:a16="http://schemas.microsoft.com/office/drawing/2014/main" id="{A63495F2-3ACE-7905-881E-79039D582FCB}"/>
                </a:ext>
              </a:extLst>
            </p:cNvPr>
            <p:cNvSpPr/>
            <p:nvPr/>
          </p:nvSpPr>
          <p:spPr>
            <a:xfrm>
              <a:off x="6253256" y="1749648"/>
              <a:ext cx="7620" cy="29845"/>
            </a:xfrm>
            <a:custGeom>
              <a:avLst/>
              <a:gdLst/>
              <a:ahLst/>
              <a:cxnLst/>
              <a:rect l="l" t="t" r="r" b="b"/>
              <a:pathLst>
                <a:path w="7620" h="29844">
                  <a:moveTo>
                    <a:pt x="571" y="0"/>
                  </a:moveTo>
                  <a:lnTo>
                    <a:pt x="0" y="12420"/>
                  </a:lnTo>
                  <a:lnTo>
                    <a:pt x="0" y="21666"/>
                  </a:lnTo>
                  <a:lnTo>
                    <a:pt x="292" y="23393"/>
                  </a:lnTo>
                  <a:lnTo>
                    <a:pt x="863" y="27444"/>
                  </a:lnTo>
                  <a:lnTo>
                    <a:pt x="863" y="29464"/>
                  </a:lnTo>
                  <a:lnTo>
                    <a:pt x="1727" y="29464"/>
                  </a:lnTo>
                  <a:lnTo>
                    <a:pt x="2590" y="9537"/>
                  </a:lnTo>
                  <a:lnTo>
                    <a:pt x="4038" y="12420"/>
                  </a:lnTo>
                  <a:lnTo>
                    <a:pt x="7505" y="18783"/>
                  </a:lnTo>
                  <a:lnTo>
                    <a:pt x="7505" y="15887"/>
                  </a:lnTo>
                  <a:lnTo>
                    <a:pt x="7213" y="14732"/>
                  </a:lnTo>
                  <a:lnTo>
                    <a:pt x="6642" y="13004"/>
                  </a:lnTo>
                  <a:lnTo>
                    <a:pt x="6642" y="12128"/>
                  </a:lnTo>
                  <a:lnTo>
                    <a:pt x="6349" y="10985"/>
                  </a:lnTo>
                  <a:lnTo>
                    <a:pt x="5778" y="9245"/>
                  </a:lnTo>
                  <a:lnTo>
                    <a:pt x="5778" y="8382"/>
                  </a:lnTo>
                  <a:lnTo>
                    <a:pt x="5194" y="7226"/>
                  </a:lnTo>
                  <a:lnTo>
                    <a:pt x="4622" y="5486"/>
                  </a:lnTo>
                  <a:lnTo>
                    <a:pt x="4330" y="4330"/>
                  </a:lnTo>
                  <a:lnTo>
                    <a:pt x="3746" y="2603"/>
                  </a:lnTo>
                  <a:lnTo>
                    <a:pt x="3746" y="1447"/>
                  </a:lnTo>
                  <a:lnTo>
                    <a:pt x="1435" y="292"/>
                  </a:lnTo>
                  <a:lnTo>
                    <a:pt x="571" y="0"/>
                  </a:lnTo>
                  <a:close/>
                </a:path>
              </a:pathLst>
            </a:custGeom>
            <a:solidFill>
              <a:srgbClr val="C56853"/>
            </a:solidFill>
          </p:spPr>
          <p:txBody>
            <a:bodyPr wrap="square" lIns="0" tIns="0" rIns="0" bIns="0" rtlCol="0"/>
            <a:lstStyle/>
            <a:p>
              <a:endParaRPr/>
            </a:p>
          </p:txBody>
        </p:sp>
        <p:sp>
          <p:nvSpPr>
            <p:cNvPr id="3101" name="object 3104">
              <a:extLst>
                <a:ext uri="{FF2B5EF4-FFF2-40B4-BE49-F238E27FC236}">
                  <a16:creationId xmlns:a16="http://schemas.microsoft.com/office/drawing/2014/main" id="{596A0A96-199E-03D2-6FC4-464BC0DC40C9}"/>
                </a:ext>
              </a:extLst>
            </p:cNvPr>
            <p:cNvSpPr/>
            <p:nvPr/>
          </p:nvSpPr>
          <p:spPr>
            <a:xfrm>
              <a:off x="6278091" y="1773334"/>
              <a:ext cx="2540" cy="6350"/>
            </a:xfrm>
            <a:custGeom>
              <a:avLst/>
              <a:gdLst/>
              <a:ahLst/>
              <a:cxnLst/>
              <a:rect l="l" t="t" r="r" b="b"/>
              <a:pathLst>
                <a:path w="2539" h="6350">
                  <a:moveTo>
                    <a:pt x="2019" y="0"/>
                  </a:moveTo>
                  <a:lnTo>
                    <a:pt x="1155" y="1739"/>
                  </a:lnTo>
                  <a:lnTo>
                    <a:pt x="571" y="3759"/>
                  </a:lnTo>
                  <a:lnTo>
                    <a:pt x="0" y="5778"/>
                  </a:lnTo>
                  <a:lnTo>
                    <a:pt x="1447" y="3759"/>
                  </a:lnTo>
                  <a:lnTo>
                    <a:pt x="2019" y="0"/>
                  </a:lnTo>
                  <a:close/>
                </a:path>
              </a:pathLst>
            </a:custGeom>
            <a:solidFill>
              <a:srgbClr val="CB8F83"/>
            </a:solidFill>
          </p:spPr>
          <p:txBody>
            <a:bodyPr wrap="square" lIns="0" tIns="0" rIns="0" bIns="0" rtlCol="0"/>
            <a:lstStyle/>
            <a:p>
              <a:endParaRPr/>
            </a:p>
          </p:txBody>
        </p:sp>
        <p:sp>
          <p:nvSpPr>
            <p:cNvPr id="3102" name="object 3105">
              <a:extLst>
                <a:ext uri="{FF2B5EF4-FFF2-40B4-BE49-F238E27FC236}">
                  <a16:creationId xmlns:a16="http://schemas.microsoft.com/office/drawing/2014/main" id="{C1C86128-9A08-4AD6-C424-404E345CF5C2}"/>
                </a:ext>
              </a:extLst>
            </p:cNvPr>
            <p:cNvSpPr/>
            <p:nvPr/>
          </p:nvSpPr>
          <p:spPr>
            <a:xfrm>
              <a:off x="6211660" y="1775357"/>
              <a:ext cx="3175" cy="3175"/>
            </a:xfrm>
            <a:custGeom>
              <a:avLst/>
              <a:gdLst/>
              <a:ahLst/>
              <a:cxnLst/>
              <a:rect l="l" t="t" r="r" b="b"/>
              <a:pathLst>
                <a:path w="3175" h="3175">
                  <a:moveTo>
                    <a:pt x="2603" y="0"/>
                  </a:moveTo>
                  <a:lnTo>
                    <a:pt x="0" y="0"/>
                  </a:lnTo>
                  <a:lnTo>
                    <a:pt x="0" y="863"/>
                  </a:lnTo>
                  <a:lnTo>
                    <a:pt x="292" y="1727"/>
                  </a:lnTo>
                  <a:lnTo>
                    <a:pt x="584" y="2882"/>
                  </a:lnTo>
                  <a:lnTo>
                    <a:pt x="1155" y="2311"/>
                  </a:lnTo>
                  <a:lnTo>
                    <a:pt x="1739" y="2019"/>
                  </a:lnTo>
                  <a:lnTo>
                    <a:pt x="2603" y="1727"/>
                  </a:lnTo>
                  <a:lnTo>
                    <a:pt x="2603" y="0"/>
                  </a:lnTo>
                  <a:close/>
                </a:path>
              </a:pathLst>
            </a:custGeom>
            <a:solidFill>
              <a:srgbClr val="D5D7D6"/>
            </a:solidFill>
          </p:spPr>
          <p:txBody>
            <a:bodyPr wrap="square" lIns="0" tIns="0" rIns="0" bIns="0" rtlCol="0"/>
            <a:lstStyle/>
            <a:p>
              <a:endParaRPr/>
            </a:p>
          </p:txBody>
        </p:sp>
        <p:sp>
          <p:nvSpPr>
            <p:cNvPr id="3103" name="object 3106">
              <a:extLst>
                <a:ext uri="{FF2B5EF4-FFF2-40B4-BE49-F238E27FC236}">
                  <a16:creationId xmlns:a16="http://schemas.microsoft.com/office/drawing/2014/main" id="{03470D29-963C-07FF-D2BE-F43F0DCC5975}"/>
                </a:ext>
              </a:extLst>
            </p:cNvPr>
            <p:cNvSpPr/>
            <p:nvPr/>
          </p:nvSpPr>
          <p:spPr>
            <a:xfrm>
              <a:off x="6040401" y="1767559"/>
              <a:ext cx="1270" cy="10160"/>
            </a:xfrm>
            <a:custGeom>
              <a:avLst/>
              <a:gdLst/>
              <a:ahLst/>
              <a:cxnLst/>
              <a:rect l="l" t="t" r="r" b="b"/>
              <a:pathLst>
                <a:path w="1270" h="10160">
                  <a:moveTo>
                    <a:pt x="863" y="0"/>
                  </a:moveTo>
                  <a:lnTo>
                    <a:pt x="0" y="0"/>
                  </a:lnTo>
                  <a:lnTo>
                    <a:pt x="0" y="3759"/>
                  </a:lnTo>
                  <a:lnTo>
                    <a:pt x="571" y="10109"/>
                  </a:lnTo>
                  <a:lnTo>
                    <a:pt x="571" y="3175"/>
                  </a:lnTo>
                  <a:lnTo>
                    <a:pt x="863" y="0"/>
                  </a:lnTo>
                  <a:close/>
                </a:path>
              </a:pathLst>
            </a:custGeom>
            <a:solidFill>
              <a:srgbClr val="898C8D"/>
            </a:solidFill>
          </p:spPr>
          <p:txBody>
            <a:bodyPr wrap="square" lIns="0" tIns="0" rIns="0" bIns="0" rtlCol="0"/>
            <a:lstStyle/>
            <a:p>
              <a:endParaRPr/>
            </a:p>
          </p:txBody>
        </p:sp>
        <p:sp>
          <p:nvSpPr>
            <p:cNvPr id="3104" name="object 3107">
              <a:extLst>
                <a:ext uri="{FF2B5EF4-FFF2-40B4-BE49-F238E27FC236}">
                  <a16:creationId xmlns:a16="http://schemas.microsoft.com/office/drawing/2014/main" id="{AD453A58-4419-7E48-4250-E252994CFDC4}"/>
                </a:ext>
              </a:extLst>
            </p:cNvPr>
            <p:cNvSpPr/>
            <p:nvPr/>
          </p:nvSpPr>
          <p:spPr>
            <a:xfrm>
              <a:off x="6134836" y="1773335"/>
              <a:ext cx="635" cy="3810"/>
            </a:xfrm>
            <a:custGeom>
              <a:avLst/>
              <a:gdLst/>
              <a:ahLst/>
              <a:cxnLst/>
              <a:rect l="l" t="t" r="r" b="b"/>
              <a:pathLst>
                <a:path w="635" h="3810">
                  <a:moveTo>
                    <a:pt x="0" y="0"/>
                  </a:moveTo>
                  <a:lnTo>
                    <a:pt x="0" y="3175"/>
                  </a:lnTo>
                  <a:lnTo>
                    <a:pt x="292" y="3467"/>
                  </a:lnTo>
                  <a:lnTo>
                    <a:pt x="0" y="2311"/>
                  </a:lnTo>
                  <a:lnTo>
                    <a:pt x="0" y="0"/>
                  </a:lnTo>
                  <a:close/>
                </a:path>
              </a:pathLst>
            </a:custGeom>
            <a:solidFill>
              <a:srgbClr val="818485"/>
            </a:solidFill>
          </p:spPr>
          <p:txBody>
            <a:bodyPr wrap="square" lIns="0" tIns="0" rIns="0" bIns="0" rtlCol="0"/>
            <a:lstStyle/>
            <a:p>
              <a:endParaRPr/>
            </a:p>
          </p:txBody>
        </p:sp>
        <p:sp>
          <p:nvSpPr>
            <p:cNvPr id="3105" name="object 3108">
              <a:extLst>
                <a:ext uri="{FF2B5EF4-FFF2-40B4-BE49-F238E27FC236}">
                  <a16:creationId xmlns:a16="http://schemas.microsoft.com/office/drawing/2014/main" id="{2E4AC81A-EF96-4565-50C3-2827DC2C7AF9}"/>
                </a:ext>
              </a:extLst>
            </p:cNvPr>
            <p:cNvSpPr/>
            <p:nvPr/>
          </p:nvSpPr>
          <p:spPr>
            <a:xfrm>
              <a:off x="6134262" y="1772758"/>
              <a:ext cx="635" cy="3810"/>
            </a:xfrm>
            <a:custGeom>
              <a:avLst/>
              <a:gdLst/>
              <a:ahLst/>
              <a:cxnLst/>
              <a:rect l="l" t="t" r="r" b="b"/>
              <a:pathLst>
                <a:path w="635" h="3810">
                  <a:moveTo>
                    <a:pt x="0" y="0"/>
                  </a:moveTo>
                  <a:lnTo>
                    <a:pt x="0" y="1155"/>
                  </a:lnTo>
                  <a:lnTo>
                    <a:pt x="584" y="3467"/>
                  </a:lnTo>
                  <a:lnTo>
                    <a:pt x="584" y="584"/>
                  </a:lnTo>
                  <a:lnTo>
                    <a:pt x="0" y="0"/>
                  </a:lnTo>
                  <a:close/>
                </a:path>
              </a:pathLst>
            </a:custGeom>
            <a:solidFill>
              <a:srgbClr val="C4C5C5"/>
            </a:solidFill>
          </p:spPr>
          <p:txBody>
            <a:bodyPr wrap="square" lIns="0" tIns="0" rIns="0" bIns="0" rtlCol="0"/>
            <a:lstStyle/>
            <a:p>
              <a:endParaRPr/>
            </a:p>
          </p:txBody>
        </p:sp>
        <p:sp>
          <p:nvSpPr>
            <p:cNvPr id="3106" name="object 3109">
              <a:extLst>
                <a:ext uri="{FF2B5EF4-FFF2-40B4-BE49-F238E27FC236}">
                  <a16:creationId xmlns:a16="http://schemas.microsoft.com/office/drawing/2014/main" id="{FF9EEF4D-3E98-D6BB-D86E-3CF9C1115C3E}"/>
                </a:ext>
              </a:extLst>
            </p:cNvPr>
            <p:cNvSpPr/>
            <p:nvPr/>
          </p:nvSpPr>
          <p:spPr>
            <a:xfrm>
              <a:off x="6142346" y="1683802"/>
              <a:ext cx="23495" cy="92075"/>
            </a:xfrm>
            <a:custGeom>
              <a:avLst/>
              <a:gdLst/>
              <a:ahLst/>
              <a:cxnLst/>
              <a:rect l="l" t="t" r="r" b="b"/>
              <a:pathLst>
                <a:path w="23495" h="92075">
                  <a:moveTo>
                    <a:pt x="2019" y="0"/>
                  </a:moveTo>
                  <a:lnTo>
                    <a:pt x="0" y="0"/>
                  </a:lnTo>
                  <a:lnTo>
                    <a:pt x="3580" y="22695"/>
                  </a:lnTo>
                  <a:lnTo>
                    <a:pt x="8269" y="45308"/>
                  </a:lnTo>
                  <a:lnTo>
                    <a:pt x="13446" y="67867"/>
                  </a:lnTo>
                  <a:lnTo>
                    <a:pt x="18491" y="90398"/>
                  </a:lnTo>
                  <a:lnTo>
                    <a:pt x="19646" y="90982"/>
                  </a:lnTo>
                  <a:lnTo>
                    <a:pt x="20218" y="91554"/>
                  </a:lnTo>
                  <a:lnTo>
                    <a:pt x="23101" y="91554"/>
                  </a:lnTo>
                  <a:lnTo>
                    <a:pt x="22218" y="81542"/>
                  </a:lnTo>
                  <a:lnTo>
                    <a:pt x="21229" y="71231"/>
                  </a:lnTo>
                  <a:lnTo>
                    <a:pt x="20024" y="60971"/>
                  </a:lnTo>
                  <a:lnTo>
                    <a:pt x="18491" y="51117"/>
                  </a:lnTo>
                  <a:lnTo>
                    <a:pt x="20218" y="51117"/>
                  </a:lnTo>
                  <a:lnTo>
                    <a:pt x="20218" y="49961"/>
                  </a:lnTo>
                  <a:lnTo>
                    <a:pt x="18199" y="49098"/>
                  </a:lnTo>
                  <a:lnTo>
                    <a:pt x="17335" y="42163"/>
                  </a:lnTo>
                  <a:lnTo>
                    <a:pt x="14439" y="35813"/>
                  </a:lnTo>
                  <a:lnTo>
                    <a:pt x="14439" y="28879"/>
                  </a:lnTo>
                  <a:lnTo>
                    <a:pt x="12712" y="28879"/>
                  </a:lnTo>
                  <a:lnTo>
                    <a:pt x="12712" y="25996"/>
                  </a:lnTo>
                  <a:lnTo>
                    <a:pt x="10693" y="25996"/>
                  </a:lnTo>
                  <a:lnTo>
                    <a:pt x="10272" y="20148"/>
                  </a:lnTo>
                  <a:lnTo>
                    <a:pt x="7332" y="13217"/>
                  </a:lnTo>
                  <a:lnTo>
                    <a:pt x="3905" y="6176"/>
                  </a:lnTo>
                  <a:lnTo>
                    <a:pt x="2019" y="0"/>
                  </a:lnTo>
                  <a:close/>
                </a:path>
              </a:pathLst>
            </a:custGeom>
            <a:solidFill>
              <a:srgbClr val="D5D7D6"/>
            </a:solidFill>
          </p:spPr>
          <p:txBody>
            <a:bodyPr wrap="square" lIns="0" tIns="0" rIns="0" bIns="0" rtlCol="0"/>
            <a:lstStyle/>
            <a:p>
              <a:endParaRPr/>
            </a:p>
          </p:txBody>
        </p:sp>
        <p:sp>
          <p:nvSpPr>
            <p:cNvPr id="3107" name="object 3110">
              <a:extLst>
                <a:ext uri="{FF2B5EF4-FFF2-40B4-BE49-F238E27FC236}">
                  <a16:creationId xmlns:a16="http://schemas.microsoft.com/office/drawing/2014/main" id="{0FE9D437-10F7-20FD-EC13-16AE7BB6EE13}"/>
                </a:ext>
              </a:extLst>
            </p:cNvPr>
            <p:cNvSpPr/>
            <p:nvPr/>
          </p:nvSpPr>
          <p:spPr>
            <a:xfrm>
              <a:off x="6218595" y="1634702"/>
              <a:ext cx="78105" cy="140970"/>
            </a:xfrm>
            <a:custGeom>
              <a:avLst/>
              <a:gdLst/>
              <a:ahLst/>
              <a:cxnLst/>
              <a:rect l="l" t="t" r="r" b="b"/>
              <a:pathLst>
                <a:path w="78104" h="140969">
                  <a:moveTo>
                    <a:pt x="64765" y="109753"/>
                  </a:moveTo>
                  <a:lnTo>
                    <a:pt x="60363" y="109753"/>
                  </a:lnTo>
                  <a:lnTo>
                    <a:pt x="64401" y="112648"/>
                  </a:lnTo>
                  <a:lnTo>
                    <a:pt x="64232" y="115795"/>
                  </a:lnTo>
                  <a:lnTo>
                    <a:pt x="64159" y="118414"/>
                  </a:lnTo>
                  <a:lnTo>
                    <a:pt x="64401" y="122173"/>
                  </a:lnTo>
                  <a:lnTo>
                    <a:pt x="62674" y="123037"/>
                  </a:lnTo>
                  <a:lnTo>
                    <a:pt x="67576" y="131991"/>
                  </a:lnTo>
                  <a:lnTo>
                    <a:pt x="70472" y="140652"/>
                  </a:lnTo>
                  <a:lnTo>
                    <a:pt x="75082" y="136042"/>
                  </a:lnTo>
                  <a:lnTo>
                    <a:pt x="70252" y="127368"/>
                  </a:lnTo>
                  <a:lnTo>
                    <a:pt x="68160" y="127368"/>
                  </a:lnTo>
                  <a:lnTo>
                    <a:pt x="66420" y="124777"/>
                  </a:lnTo>
                  <a:lnTo>
                    <a:pt x="66596" y="123037"/>
                  </a:lnTo>
                  <a:lnTo>
                    <a:pt x="66713" y="118414"/>
                  </a:lnTo>
                  <a:lnTo>
                    <a:pt x="64765" y="109753"/>
                  </a:lnTo>
                  <a:close/>
                </a:path>
                <a:path w="78104" h="140969">
                  <a:moveTo>
                    <a:pt x="48875" y="70180"/>
                  </a:moveTo>
                  <a:lnTo>
                    <a:pt x="37541" y="70180"/>
                  </a:lnTo>
                  <a:lnTo>
                    <a:pt x="43082" y="86795"/>
                  </a:lnTo>
                  <a:lnTo>
                    <a:pt x="48267" y="103651"/>
                  </a:lnTo>
                  <a:lnTo>
                    <a:pt x="52855" y="120668"/>
                  </a:lnTo>
                  <a:lnTo>
                    <a:pt x="56603" y="137769"/>
                  </a:lnTo>
                  <a:lnTo>
                    <a:pt x="58623" y="137769"/>
                  </a:lnTo>
                  <a:lnTo>
                    <a:pt x="58977" y="128641"/>
                  </a:lnTo>
                  <a:lnTo>
                    <a:pt x="60009" y="115795"/>
                  </a:lnTo>
                  <a:lnTo>
                    <a:pt x="60363" y="109753"/>
                  </a:lnTo>
                  <a:lnTo>
                    <a:pt x="64765" y="109753"/>
                  </a:lnTo>
                  <a:lnTo>
                    <a:pt x="63142" y="102539"/>
                  </a:lnTo>
                  <a:lnTo>
                    <a:pt x="57480" y="102539"/>
                  </a:lnTo>
                  <a:lnTo>
                    <a:pt x="53349" y="88978"/>
                  </a:lnTo>
                  <a:lnTo>
                    <a:pt x="50034" y="74415"/>
                  </a:lnTo>
                  <a:lnTo>
                    <a:pt x="48875" y="70180"/>
                  </a:lnTo>
                  <a:close/>
                </a:path>
                <a:path w="78104" h="140969">
                  <a:moveTo>
                    <a:pt x="69888" y="112064"/>
                  </a:moveTo>
                  <a:lnTo>
                    <a:pt x="68160" y="127368"/>
                  </a:lnTo>
                  <a:lnTo>
                    <a:pt x="70252" y="127368"/>
                  </a:lnTo>
                  <a:lnTo>
                    <a:pt x="69608" y="126212"/>
                  </a:lnTo>
                  <a:lnTo>
                    <a:pt x="72783" y="119862"/>
                  </a:lnTo>
                  <a:lnTo>
                    <a:pt x="75344" y="119862"/>
                  </a:lnTo>
                  <a:lnTo>
                    <a:pt x="76986" y="114625"/>
                  </a:lnTo>
                  <a:lnTo>
                    <a:pt x="77111" y="112928"/>
                  </a:lnTo>
                  <a:lnTo>
                    <a:pt x="71907" y="112928"/>
                  </a:lnTo>
                  <a:lnTo>
                    <a:pt x="71043" y="112648"/>
                  </a:lnTo>
                  <a:lnTo>
                    <a:pt x="69888" y="112064"/>
                  </a:lnTo>
                  <a:close/>
                </a:path>
                <a:path w="78104" h="140969">
                  <a:moveTo>
                    <a:pt x="75344" y="119862"/>
                  </a:moveTo>
                  <a:lnTo>
                    <a:pt x="72783" y="119862"/>
                  </a:lnTo>
                  <a:lnTo>
                    <a:pt x="73939" y="121018"/>
                  </a:lnTo>
                  <a:lnTo>
                    <a:pt x="74802" y="121589"/>
                  </a:lnTo>
                  <a:lnTo>
                    <a:pt x="75344" y="119862"/>
                  </a:lnTo>
                  <a:close/>
                </a:path>
                <a:path w="78104" h="140969">
                  <a:moveTo>
                    <a:pt x="76822" y="91554"/>
                  </a:moveTo>
                  <a:lnTo>
                    <a:pt x="76306" y="98196"/>
                  </a:lnTo>
                  <a:lnTo>
                    <a:pt x="76196" y="99176"/>
                  </a:lnTo>
                  <a:lnTo>
                    <a:pt x="74510" y="103403"/>
                  </a:lnTo>
                  <a:lnTo>
                    <a:pt x="73939" y="106870"/>
                  </a:lnTo>
                  <a:lnTo>
                    <a:pt x="74510" y="109461"/>
                  </a:lnTo>
                  <a:lnTo>
                    <a:pt x="73939" y="110909"/>
                  </a:lnTo>
                  <a:lnTo>
                    <a:pt x="71907" y="112928"/>
                  </a:lnTo>
                  <a:lnTo>
                    <a:pt x="77111" y="112928"/>
                  </a:lnTo>
                  <a:lnTo>
                    <a:pt x="77546" y="107010"/>
                  </a:lnTo>
                  <a:lnTo>
                    <a:pt x="77185" y="98196"/>
                  </a:lnTo>
                  <a:lnTo>
                    <a:pt x="76822" y="91554"/>
                  </a:lnTo>
                  <a:close/>
                </a:path>
                <a:path w="78104" h="140969">
                  <a:moveTo>
                    <a:pt x="52857" y="64414"/>
                  </a:moveTo>
                  <a:lnTo>
                    <a:pt x="53696" y="69082"/>
                  </a:lnTo>
                  <a:lnTo>
                    <a:pt x="55487" y="76647"/>
                  </a:lnTo>
                  <a:lnTo>
                    <a:pt x="57817" y="86795"/>
                  </a:lnTo>
                  <a:lnTo>
                    <a:pt x="60070" y="98196"/>
                  </a:lnTo>
                  <a:lnTo>
                    <a:pt x="58343" y="102539"/>
                  </a:lnTo>
                  <a:lnTo>
                    <a:pt x="63142" y="102539"/>
                  </a:lnTo>
                  <a:lnTo>
                    <a:pt x="62760" y="100840"/>
                  </a:lnTo>
                  <a:lnTo>
                    <a:pt x="59895" y="88978"/>
                  </a:lnTo>
                  <a:lnTo>
                    <a:pt x="57131" y="78902"/>
                  </a:lnTo>
                  <a:lnTo>
                    <a:pt x="52857" y="64414"/>
                  </a:lnTo>
                  <a:close/>
                </a:path>
                <a:path w="78104" h="140969">
                  <a:moveTo>
                    <a:pt x="15303" y="7797"/>
                  </a:moveTo>
                  <a:lnTo>
                    <a:pt x="14784" y="13576"/>
                  </a:lnTo>
                  <a:lnTo>
                    <a:pt x="14731" y="17335"/>
                  </a:lnTo>
                  <a:lnTo>
                    <a:pt x="11556" y="17335"/>
                  </a:lnTo>
                  <a:lnTo>
                    <a:pt x="14439" y="21958"/>
                  </a:lnTo>
                  <a:lnTo>
                    <a:pt x="20218" y="31775"/>
                  </a:lnTo>
                  <a:lnTo>
                    <a:pt x="20789" y="33502"/>
                  </a:lnTo>
                  <a:lnTo>
                    <a:pt x="21081" y="34658"/>
                  </a:lnTo>
                  <a:lnTo>
                    <a:pt x="25079" y="48488"/>
                  </a:lnTo>
                  <a:lnTo>
                    <a:pt x="28808" y="62314"/>
                  </a:lnTo>
                  <a:lnTo>
                    <a:pt x="31563" y="76247"/>
                  </a:lnTo>
                  <a:lnTo>
                    <a:pt x="32638" y="90398"/>
                  </a:lnTo>
                  <a:lnTo>
                    <a:pt x="32931" y="91846"/>
                  </a:lnTo>
                  <a:lnTo>
                    <a:pt x="33502" y="95313"/>
                  </a:lnTo>
                  <a:lnTo>
                    <a:pt x="34074" y="95897"/>
                  </a:lnTo>
                  <a:lnTo>
                    <a:pt x="35229" y="97624"/>
                  </a:lnTo>
                  <a:lnTo>
                    <a:pt x="34913" y="90398"/>
                  </a:lnTo>
                  <a:lnTo>
                    <a:pt x="34509" y="83578"/>
                  </a:lnTo>
                  <a:lnTo>
                    <a:pt x="34509" y="76247"/>
                  </a:lnTo>
                  <a:lnTo>
                    <a:pt x="35521" y="70180"/>
                  </a:lnTo>
                  <a:lnTo>
                    <a:pt x="48875" y="70180"/>
                  </a:lnTo>
                  <a:lnTo>
                    <a:pt x="46182" y="60338"/>
                  </a:lnTo>
                  <a:lnTo>
                    <a:pt x="40436" y="48234"/>
                  </a:lnTo>
                  <a:lnTo>
                    <a:pt x="38267" y="41569"/>
                  </a:lnTo>
                  <a:lnTo>
                    <a:pt x="31775" y="21958"/>
                  </a:lnTo>
                  <a:lnTo>
                    <a:pt x="33794" y="21958"/>
                  </a:lnTo>
                  <a:lnTo>
                    <a:pt x="34366" y="18199"/>
                  </a:lnTo>
                  <a:lnTo>
                    <a:pt x="33866" y="17627"/>
                  </a:lnTo>
                  <a:lnTo>
                    <a:pt x="25704" y="17627"/>
                  </a:lnTo>
                  <a:lnTo>
                    <a:pt x="22529" y="13576"/>
                  </a:lnTo>
                  <a:lnTo>
                    <a:pt x="20218" y="8674"/>
                  </a:lnTo>
                  <a:lnTo>
                    <a:pt x="16751" y="8089"/>
                  </a:lnTo>
                  <a:lnTo>
                    <a:pt x="15303" y="7797"/>
                  </a:lnTo>
                  <a:close/>
                </a:path>
                <a:path w="78104" h="140969">
                  <a:moveTo>
                    <a:pt x="29743" y="12420"/>
                  </a:moveTo>
                  <a:lnTo>
                    <a:pt x="27724" y="12420"/>
                  </a:lnTo>
                  <a:lnTo>
                    <a:pt x="26860" y="14160"/>
                  </a:lnTo>
                  <a:lnTo>
                    <a:pt x="25704" y="17627"/>
                  </a:lnTo>
                  <a:lnTo>
                    <a:pt x="33866" y="17627"/>
                  </a:lnTo>
                  <a:lnTo>
                    <a:pt x="32346" y="15887"/>
                  </a:lnTo>
                  <a:lnTo>
                    <a:pt x="30899" y="12712"/>
                  </a:lnTo>
                  <a:lnTo>
                    <a:pt x="29743" y="12420"/>
                  </a:lnTo>
                  <a:close/>
                </a:path>
                <a:path w="78104" h="140969">
                  <a:moveTo>
                    <a:pt x="863" y="2895"/>
                  </a:moveTo>
                  <a:lnTo>
                    <a:pt x="0" y="2895"/>
                  </a:lnTo>
                  <a:lnTo>
                    <a:pt x="98" y="5206"/>
                  </a:lnTo>
                  <a:lnTo>
                    <a:pt x="584" y="6642"/>
                  </a:lnTo>
                  <a:lnTo>
                    <a:pt x="863" y="7797"/>
                  </a:lnTo>
                  <a:lnTo>
                    <a:pt x="2603" y="11264"/>
                  </a:lnTo>
                  <a:lnTo>
                    <a:pt x="6642" y="11849"/>
                  </a:lnTo>
                  <a:lnTo>
                    <a:pt x="8661" y="12420"/>
                  </a:lnTo>
                  <a:lnTo>
                    <a:pt x="9001" y="14160"/>
                  </a:lnTo>
                  <a:lnTo>
                    <a:pt x="9524" y="17335"/>
                  </a:lnTo>
                  <a:lnTo>
                    <a:pt x="14731" y="17335"/>
                  </a:lnTo>
                  <a:lnTo>
                    <a:pt x="13576" y="13868"/>
                  </a:lnTo>
                  <a:lnTo>
                    <a:pt x="13284" y="12420"/>
                  </a:lnTo>
                  <a:lnTo>
                    <a:pt x="12128" y="11849"/>
                  </a:lnTo>
                  <a:lnTo>
                    <a:pt x="10401" y="5778"/>
                  </a:lnTo>
                  <a:lnTo>
                    <a:pt x="9245" y="5206"/>
                  </a:lnTo>
                  <a:lnTo>
                    <a:pt x="9191" y="4914"/>
                  </a:lnTo>
                  <a:lnTo>
                    <a:pt x="1155" y="4914"/>
                  </a:lnTo>
                  <a:lnTo>
                    <a:pt x="863" y="2895"/>
                  </a:lnTo>
                  <a:close/>
                </a:path>
                <a:path w="78104" h="140969">
                  <a:moveTo>
                    <a:pt x="1727" y="0"/>
                  </a:moveTo>
                  <a:lnTo>
                    <a:pt x="2019" y="876"/>
                  </a:lnTo>
                  <a:lnTo>
                    <a:pt x="2603" y="3187"/>
                  </a:lnTo>
                  <a:lnTo>
                    <a:pt x="1447" y="4330"/>
                  </a:lnTo>
                  <a:lnTo>
                    <a:pt x="1155" y="4914"/>
                  </a:lnTo>
                  <a:lnTo>
                    <a:pt x="9191" y="4914"/>
                  </a:lnTo>
                  <a:lnTo>
                    <a:pt x="8661" y="2031"/>
                  </a:lnTo>
                  <a:lnTo>
                    <a:pt x="8661" y="1447"/>
                  </a:lnTo>
                  <a:lnTo>
                    <a:pt x="4038" y="292"/>
                  </a:lnTo>
                  <a:lnTo>
                    <a:pt x="1727" y="0"/>
                  </a:lnTo>
                  <a:close/>
                </a:path>
              </a:pathLst>
            </a:custGeom>
            <a:solidFill>
              <a:srgbClr val="E2BEB2"/>
            </a:solidFill>
          </p:spPr>
          <p:txBody>
            <a:bodyPr wrap="square" lIns="0" tIns="0" rIns="0" bIns="0" rtlCol="0"/>
            <a:lstStyle/>
            <a:p>
              <a:endParaRPr/>
            </a:p>
          </p:txBody>
        </p:sp>
        <p:sp>
          <p:nvSpPr>
            <p:cNvPr id="3108" name="object 3111">
              <a:extLst>
                <a:ext uri="{FF2B5EF4-FFF2-40B4-BE49-F238E27FC236}">
                  <a16:creationId xmlns:a16="http://schemas.microsoft.com/office/drawing/2014/main" id="{EDDA8A45-1463-EED6-A0C4-88A04E3305B4}"/>
                </a:ext>
              </a:extLst>
            </p:cNvPr>
            <p:cNvSpPr/>
            <p:nvPr/>
          </p:nvSpPr>
          <p:spPr>
            <a:xfrm>
              <a:off x="6394767" y="1772475"/>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63676F"/>
            </a:solidFill>
          </p:spPr>
          <p:txBody>
            <a:bodyPr wrap="square" lIns="0" tIns="0" rIns="0" bIns="0" rtlCol="0"/>
            <a:lstStyle/>
            <a:p>
              <a:endParaRPr/>
            </a:p>
          </p:txBody>
        </p:sp>
        <p:sp>
          <p:nvSpPr>
            <p:cNvPr id="3109" name="object 3112">
              <a:extLst>
                <a:ext uri="{FF2B5EF4-FFF2-40B4-BE49-F238E27FC236}">
                  <a16:creationId xmlns:a16="http://schemas.microsoft.com/office/drawing/2014/main" id="{9C005560-1823-42B1-77AF-5E9B649A6DB8}"/>
                </a:ext>
              </a:extLst>
            </p:cNvPr>
            <p:cNvSpPr/>
            <p:nvPr/>
          </p:nvSpPr>
          <p:spPr>
            <a:xfrm>
              <a:off x="6351742" y="1769581"/>
              <a:ext cx="1905" cy="5080"/>
            </a:xfrm>
            <a:custGeom>
              <a:avLst/>
              <a:gdLst/>
              <a:ahLst/>
              <a:cxnLst/>
              <a:rect l="l" t="t" r="r" b="b"/>
              <a:pathLst>
                <a:path w="1904" h="5080">
                  <a:moveTo>
                    <a:pt x="1447" y="0"/>
                  </a:moveTo>
                  <a:lnTo>
                    <a:pt x="0" y="0"/>
                  </a:lnTo>
                  <a:lnTo>
                    <a:pt x="0" y="1447"/>
                  </a:lnTo>
                  <a:lnTo>
                    <a:pt x="292" y="2603"/>
                  </a:lnTo>
                  <a:lnTo>
                    <a:pt x="571" y="3759"/>
                  </a:lnTo>
                  <a:lnTo>
                    <a:pt x="571" y="4622"/>
                  </a:lnTo>
                  <a:lnTo>
                    <a:pt x="1447" y="4622"/>
                  </a:lnTo>
                  <a:lnTo>
                    <a:pt x="1447" y="0"/>
                  </a:lnTo>
                  <a:close/>
                </a:path>
              </a:pathLst>
            </a:custGeom>
            <a:solidFill>
              <a:srgbClr val="E2BEB2"/>
            </a:solidFill>
          </p:spPr>
          <p:txBody>
            <a:bodyPr wrap="square" lIns="0" tIns="0" rIns="0" bIns="0" rtlCol="0"/>
            <a:lstStyle/>
            <a:p>
              <a:endParaRPr/>
            </a:p>
          </p:txBody>
        </p:sp>
        <p:sp>
          <p:nvSpPr>
            <p:cNvPr id="3110" name="object 3113">
              <a:extLst>
                <a:ext uri="{FF2B5EF4-FFF2-40B4-BE49-F238E27FC236}">
                  <a16:creationId xmlns:a16="http://schemas.microsoft.com/office/drawing/2014/main" id="{662A56EF-EC89-7006-47C6-0735D3F53526}"/>
                </a:ext>
              </a:extLst>
            </p:cNvPr>
            <p:cNvSpPr/>
            <p:nvPr/>
          </p:nvSpPr>
          <p:spPr>
            <a:xfrm>
              <a:off x="6238812" y="1768425"/>
              <a:ext cx="3175" cy="5080"/>
            </a:xfrm>
            <a:custGeom>
              <a:avLst/>
              <a:gdLst/>
              <a:ahLst/>
              <a:cxnLst/>
              <a:rect l="l" t="t" r="r" b="b"/>
              <a:pathLst>
                <a:path w="3175" h="5080">
                  <a:moveTo>
                    <a:pt x="0" y="0"/>
                  </a:moveTo>
                  <a:lnTo>
                    <a:pt x="1727" y="4330"/>
                  </a:lnTo>
                  <a:lnTo>
                    <a:pt x="2882" y="4914"/>
                  </a:lnTo>
                  <a:lnTo>
                    <a:pt x="1727" y="3175"/>
                  </a:lnTo>
                  <a:lnTo>
                    <a:pt x="863" y="1447"/>
                  </a:lnTo>
                  <a:lnTo>
                    <a:pt x="0" y="0"/>
                  </a:lnTo>
                  <a:close/>
                </a:path>
              </a:pathLst>
            </a:custGeom>
            <a:solidFill>
              <a:srgbClr val="CB8F83"/>
            </a:solidFill>
          </p:spPr>
          <p:txBody>
            <a:bodyPr wrap="square" lIns="0" tIns="0" rIns="0" bIns="0" rtlCol="0"/>
            <a:lstStyle/>
            <a:p>
              <a:endParaRPr/>
            </a:p>
          </p:txBody>
        </p:sp>
        <p:sp>
          <p:nvSpPr>
            <p:cNvPr id="3111" name="object 3114">
              <a:extLst>
                <a:ext uri="{FF2B5EF4-FFF2-40B4-BE49-F238E27FC236}">
                  <a16:creationId xmlns:a16="http://schemas.microsoft.com/office/drawing/2014/main" id="{36CD1152-B6C3-18AA-6ED7-030CEE1E8396}"/>
                </a:ext>
              </a:extLst>
            </p:cNvPr>
            <p:cNvSpPr/>
            <p:nvPr/>
          </p:nvSpPr>
          <p:spPr>
            <a:xfrm>
              <a:off x="6312846" y="1722216"/>
              <a:ext cx="23495" cy="51435"/>
            </a:xfrm>
            <a:custGeom>
              <a:avLst/>
              <a:gdLst/>
              <a:ahLst/>
              <a:cxnLst/>
              <a:rect l="l" t="t" r="r" b="b"/>
              <a:pathLst>
                <a:path w="23495" h="51435">
                  <a:moveTo>
                    <a:pt x="4818" y="0"/>
                  </a:moveTo>
                  <a:lnTo>
                    <a:pt x="3941" y="0"/>
                  </a:lnTo>
                  <a:lnTo>
                    <a:pt x="2786" y="6934"/>
                  </a:lnTo>
                  <a:lnTo>
                    <a:pt x="1059" y="21374"/>
                  </a:lnTo>
                  <a:lnTo>
                    <a:pt x="474" y="23101"/>
                  </a:lnTo>
                  <a:lnTo>
                    <a:pt x="66" y="25996"/>
                  </a:lnTo>
                  <a:lnTo>
                    <a:pt x="0" y="37541"/>
                  </a:lnTo>
                  <a:lnTo>
                    <a:pt x="182" y="41884"/>
                  </a:lnTo>
                  <a:lnTo>
                    <a:pt x="2786" y="48234"/>
                  </a:lnTo>
                  <a:lnTo>
                    <a:pt x="4818" y="48806"/>
                  </a:lnTo>
                  <a:lnTo>
                    <a:pt x="6253" y="51117"/>
                  </a:lnTo>
                  <a:lnTo>
                    <a:pt x="8564" y="47650"/>
                  </a:lnTo>
                  <a:lnTo>
                    <a:pt x="9170" y="44475"/>
                  </a:lnTo>
                  <a:lnTo>
                    <a:pt x="3941" y="44475"/>
                  </a:lnTo>
                  <a:lnTo>
                    <a:pt x="3941" y="37541"/>
                  </a:lnTo>
                  <a:lnTo>
                    <a:pt x="2786" y="37541"/>
                  </a:lnTo>
                  <a:lnTo>
                    <a:pt x="2786" y="32931"/>
                  </a:lnTo>
                  <a:lnTo>
                    <a:pt x="3941" y="32931"/>
                  </a:lnTo>
                  <a:lnTo>
                    <a:pt x="3998" y="22821"/>
                  </a:lnTo>
                  <a:lnTo>
                    <a:pt x="4307" y="21374"/>
                  </a:lnTo>
                  <a:lnTo>
                    <a:pt x="4818" y="19354"/>
                  </a:lnTo>
                  <a:lnTo>
                    <a:pt x="4818" y="12712"/>
                  </a:lnTo>
                  <a:lnTo>
                    <a:pt x="5389" y="9817"/>
                  </a:lnTo>
                  <a:lnTo>
                    <a:pt x="5669" y="8661"/>
                  </a:lnTo>
                  <a:lnTo>
                    <a:pt x="5669" y="1155"/>
                  </a:lnTo>
                  <a:lnTo>
                    <a:pt x="5389" y="584"/>
                  </a:lnTo>
                  <a:lnTo>
                    <a:pt x="4818" y="0"/>
                  </a:lnTo>
                  <a:close/>
                </a:path>
                <a:path w="23495" h="51435">
                  <a:moveTo>
                    <a:pt x="13759" y="22237"/>
                  </a:moveTo>
                  <a:lnTo>
                    <a:pt x="13187" y="22821"/>
                  </a:lnTo>
                  <a:lnTo>
                    <a:pt x="12895" y="23393"/>
                  </a:lnTo>
                  <a:lnTo>
                    <a:pt x="12616" y="24257"/>
                  </a:lnTo>
                  <a:lnTo>
                    <a:pt x="12616" y="25133"/>
                  </a:lnTo>
                  <a:lnTo>
                    <a:pt x="12031" y="25996"/>
                  </a:lnTo>
                  <a:lnTo>
                    <a:pt x="11739" y="26860"/>
                  </a:lnTo>
                  <a:lnTo>
                    <a:pt x="11168" y="29171"/>
                  </a:lnTo>
                  <a:lnTo>
                    <a:pt x="10584" y="32054"/>
                  </a:lnTo>
                  <a:lnTo>
                    <a:pt x="9720" y="32346"/>
                  </a:lnTo>
                  <a:lnTo>
                    <a:pt x="8564" y="32931"/>
                  </a:lnTo>
                  <a:lnTo>
                    <a:pt x="8564" y="35814"/>
                  </a:lnTo>
                  <a:lnTo>
                    <a:pt x="7701" y="35814"/>
                  </a:lnTo>
                  <a:lnTo>
                    <a:pt x="7070" y="38417"/>
                  </a:lnTo>
                  <a:lnTo>
                    <a:pt x="6837" y="39573"/>
                  </a:lnTo>
                  <a:lnTo>
                    <a:pt x="6253" y="41008"/>
                  </a:lnTo>
                  <a:lnTo>
                    <a:pt x="5973" y="42748"/>
                  </a:lnTo>
                  <a:lnTo>
                    <a:pt x="5669" y="44475"/>
                  </a:lnTo>
                  <a:lnTo>
                    <a:pt x="9170" y="44475"/>
                  </a:lnTo>
                  <a:lnTo>
                    <a:pt x="9720" y="41592"/>
                  </a:lnTo>
                  <a:lnTo>
                    <a:pt x="13187" y="39852"/>
                  </a:lnTo>
                  <a:lnTo>
                    <a:pt x="12031" y="32931"/>
                  </a:lnTo>
                  <a:lnTo>
                    <a:pt x="18732" y="32931"/>
                  </a:lnTo>
                  <a:lnTo>
                    <a:pt x="18499" y="31775"/>
                  </a:lnTo>
                  <a:lnTo>
                    <a:pt x="18381" y="30035"/>
                  </a:lnTo>
                  <a:lnTo>
                    <a:pt x="17810" y="28600"/>
                  </a:lnTo>
                  <a:lnTo>
                    <a:pt x="17444" y="26860"/>
                  </a:lnTo>
                  <a:lnTo>
                    <a:pt x="17226" y="25996"/>
                  </a:lnTo>
                  <a:lnTo>
                    <a:pt x="16070" y="24549"/>
                  </a:lnTo>
                  <a:lnTo>
                    <a:pt x="13759" y="22237"/>
                  </a:lnTo>
                  <a:close/>
                </a:path>
                <a:path w="23495" h="51435">
                  <a:moveTo>
                    <a:pt x="18732" y="32931"/>
                  </a:moveTo>
                  <a:lnTo>
                    <a:pt x="14343" y="32931"/>
                  </a:lnTo>
                  <a:lnTo>
                    <a:pt x="14343" y="34658"/>
                  </a:lnTo>
                  <a:lnTo>
                    <a:pt x="17226" y="35242"/>
                  </a:lnTo>
                  <a:lnTo>
                    <a:pt x="18673" y="36106"/>
                  </a:lnTo>
                  <a:lnTo>
                    <a:pt x="20413" y="38417"/>
                  </a:lnTo>
                  <a:lnTo>
                    <a:pt x="21277" y="36385"/>
                  </a:lnTo>
                  <a:lnTo>
                    <a:pt x="22426" y="34086"/>
                  </a:lnTo>
                  <a:lnTo>
                    <a:pt x="18966" y="34086"/>
                  </a:lnTo>
                  <a:lnTo>
                    <a:pt x="18732" y="32931"/>
                  </a:lnTo>
                  <a:close/>
                </a:path>
                <a:path w="23495" h="51435">
                  <a:moveTo>
                    <a:pt x="21277" y="31775"/>
                  </a:moveTo>
                  <a:lnTo>
                    <a:pt x="20121" y="34086"/>
                  </a:lnTo>
                  <a:lnTo>
                    <a:pt x="22426" y="34086"/>
                  </a:lnTo>
                  <a:lnTo>
                    <a:pt x="23004" y="32931"/>
                  </a:lnTo>
                  <a:lnTo>
                    <a:pt x="22433" y="32346"/>
                  </a:lnTo>
                  <a:lnTo>
                    <a:pt x="21277" y="31775"/>
                  </a:lnTo>
                  <a:close/>
                </a:path>
              </a:pathLst>
            </a:custGeom>
            <a:solidFill>
              <a:srgbClr val="DC8772"/>
            </a:solidFill>
          </p:spPr>
          <p:txBody>
            <a:bodyPr wrap="square" lIns="0" tIns="0" rIns="0" bIns="0" rtlCol="0"/>
            <a:lstStyle/>
            <a:p>
              <a:endParaRPr/>
            </a:p>
          </p:txBody>
        </p:sp>
        <p:sp>
          <p:nvSpPr>
            <p:cNvPr id="3112" name="object 3115">
              <a:extLst>
                <a:ext uri="{FF2B5EF4-FFF2-40B4-BE49-F238E27FC236}">
                  <a16:creationId xmlns:a16="http://schemas.microsoft.com/office/drawing/2014/main" id="{36ED216E-6F84-7E54-5DD8-0796469A89B3}"/>
                </a:ext>
              </a:extLst>
            </p:cNvPr>
            <p:cNvSpPr/>
            <p:nvPr/>
          </p:nvSpPr>
          <p:spPr>
            <a:xfrm>
              <a:off x="6220329" y="1716440"/>
              <a:ext cx="30480" cy="56515"/>
            </a:xfrm>
            <a:custGeom>
              <a:avLst/>
              <a:gdLst/>
              <a:ahLst/>
              <a:cxnLst/>
              <a:rect l="l" t="t" r="r" b="b"/>
              <a:pathLst>
                <a:path w="30479" h="56514">
                  <a:moveTo>
                    <a:pt x="0" y="0"/>
                  </a:moveTo>
                  <a:lnTo>
                    <a:pt x="1940" y="9139"/>
                  </a:lnTo>
                  <a:lnTo>
                    <a:pt x="5559" y="17654"/>
                  </a:lnTo>
                  <a:lnTo>
                    <a:pt x="10280" y="25996"/>
                  </a:lnTo>
                  <a:lnTo>
                    <a:pt x="15024" y="33794"/>
                  </a:lnTo>
                  <a:lnTo>
                    <a:pt x="17335" y="41871"/>
                  </a:lnTo>
                  <a:lnTo>
                    <a:pt x="20789" y="49098"/>
                  </a:lnTo>
                  <a:lnTo>
                    <a:pt x="25412" y="56032"/>
                  </a:lnTo>
                  <a:lnTo>
                    <a:pt x="26568" y="54876"/>
                  </a:lnTo>
                  <a:lnTo>
                    <a:pt x="27152" y="51981"/>
                  </a:lnTo>
                  <a:lnTo>
                    <a:pt x="30035" y="51981"/>
                  </a:lnTo>
                  <a:lnTo>
                    <a:pt x="29522" y="41871"/>
                  </a:lnTo>
                  <a:lnTo>
                    <a:pt x="29463" y="34658"/>
                  </a:lnTo>
                  <a:lnTo>
                    <a:pt x="28879" y="32931"/>
                  </a:lnTo>
                  <a:lnTo>
                    <a:pt x="28308" y="31483"/>
                  </a:lnTo>
                  <a:lnTo>
                    <a:pt x="27432" y="27152"/>
                  </a:lnTo>
                  <a:lnTo>
                    <a:pt x="27152" y="25996"/>
                  </a:lnTo>
                  <a:lnTo>
                    <a:pt x="27152" y="25133"/>
                  </a:lnTo>
                  <a:lnTo>
                    <a:pt x="26568" y="23685"/>
                  </a:lnTo>
                  <a:lnTo>
                    <a:pt x="25996" y="21374"/>
                  </a:lnTo>
                  <a:lnTo>
                    <a:pt x="23486" y="13868"/>
                  </a:lnTo>
                  <a:lnTo>
                    <a:pt x="10401" y="13868"/>
                  </a:lnTo>
                  <a:lnTo>
                    <a:pt x="8382" y="11264"/>
                  </a:lnTo>
                  <a:lnTo>
                    <a:pt x="6934" y="9525"/>
                  </a:lnTo>
                  <a:lnTo>
                    <a:pt x="3759" y="8953"/>
                  </a:lnTo>
                  <a:lnTo>
                    <a:pt x="2311" y="5778"/>
                  </a:lnTo>
                  <a:lnTo>
                    <a:pt x="0" y="0"/>
                  </a:lnTo>
                  <a:close/>
                </a:path>
                <a:path w="30479" h="56514">
                  <a:moveTo>
                    <a:pt x="12712" y="2019"/>
                  </a:moveTo>
                  <a:lnTo>
                    <a:pt x="10680" y="2019"/>
                  </a:lnTo>
                  <a:lnTo>
                    <a:pt x="10401" y="5778"/>
                  </a:lnTo>
                  <a:lnTo>
                    <a:pt x="10401" y="13868"/>
                  </a:lnTo>
                  <a:lnTo>
                    <a:pt x="23486" y="13868"/>
                  </a:lnTo>
                  <a:lnTo>
                    <a:pt x="23084" y="12712"/>
                  </a:lnTo>
                  <a:lnTo>
                    <a:pt x="17043" y="12712"/>
                  </a:lnTo>
                  <a:lnTo>
                    <a:pt x="14439" y="4038"/>
                  </a:lnTo>
                  <a:lnTo>
                    <a:pt x="12712" y="4038"/>
                  </a:lnTo>
                  <a:lnTo>
                    <a:pt x="12712" y="2019"/>
                  </a:lnTo>
                  <a:close/>
                </a:path>
                <a:path w="30479" h="56514">
                  <a:moveTo>
                    <a:pt x="19354" y="1155"/>
                  </a:moveTo>
                  <a:lnTo>
                    <a:pt x="20510" y="8661"/>
                  </a:lnTo>
                  <a:lnTo>
                    <a:pt x="21374" y="12712"/>
                  </a:lnTo>
                  <a:lnTo>
                    <a:pt x="23084" y="12712"/>
                  </a:lnTo>
                  <a:lnTo>
                    <a:pt x="21374" y="7797"/>
                  </a:lnTo>
                  <a:lnTo>
                    <a:pt x="19354" y="1155"/>
                  </a:lnTo>
                  <a:close/>
                </a:path>
              </a:pathLst>
            </a:custGeom>
            <a:solidFill>
              <a:srgbClr val="E8C8BD"/>
            </a:solidFill>
          </p:spPr>
          <p:txBody>
            <a:bodyPr wrap="square" lIns="0" tIns="0" rIns="0" bIns="0" rtlCol="0"/>
            <a:lstStyle/>
            <a:p>
              <a:endParaRPr/>
            </a:p>
          </p:txBody>
        </p:sp>
        <p:sp>
          <p:nvSpPr>
            <p:cNvPr id="3113" name="object 3116">
              <a:extLst>
                <a:ext uri="{FF2B5EF4-FFF2-40B4-BE49-F238E27FC236}">
                  <a16:creationId xmlns:a16="http://schemas.microsoft.com/office/drawing/2014/main" id="{19BDFB5D-63F4-8EC3-979C-33A7B21015D2}"/>
                </a:ext>
              </a:extLst>
            </p:cNvPr>
            <p:cNvSpPr/>
            <p:nvPr/>
          </p:nvSpPr>
          <p:spPr>
            <a:xfrm>
              <a:off x="6261921" y="1763806"/>
              <a:ext cx="9525" cy="8890"/>
            </a:xfrm>
            <a:custGeom>
              <a:avLst/>
              <a:gdLst/>
              <a:ahLst/>
              <a:cxnLst/>
              <a:rect l="l" t="t" r="r" b="b"/>
              <a:pathLst>
                <a:path w="9525" h="8889">
                  <a:moveTo>
                    <a:pt x="1727" y="0"/>
                  </a:moveTo>
                  <a:lnTo>
                    <a:pt x="863" y="0"/>
                  </a:lnTo>
                  <a:lnTo>
                    <a:pt x="0" y="571"/>
                  </a:lnTo>
                  <a:lnTo>
                    <a:pt x="3467" y="6934"/>
                  </a:lnTo>
                  <a:lnTo>
                    <a:pt x="9524" y="8661"/>
                  </a:lnTo>
                  <a:lnTo>
                    <a:pt x="8953" y="5194"/>
                  </a:lnTo>
                  <a:lnTo>
                    <a:pt x="8661" y="3759"/>
                  </a:lnTo>
                  <a:lnTo>
                    <a:pt x="6642" y="3759"/>
                  </a:lnTo>
                  <a:lnTo>
                    <a:pt x="5778" y="2019"/>
                  </a:lnTo>
                  <a:lnTo>
                    <a:pt x="4330" y="1727"/>
                  </a:lnTo>
                  <a:lnTo>
                    <a:pt x="1727" y="1727"/>
                  </a:lnTo>
                  <a:lnTo>
                    <a:pt x="1727" y="0"/>
                  </a:lnTo>
                  <a:close/>
                </a:path>
              </a:pathLst>
            </a:custGeom>
            <a:solidFill>
              <a:srgbClr val="CB8F83"/>
            </a:solidFill>
          </p:spPr>
          <p:txBody>
            <a:bodyPr wrap="square" lIns="0" tIns="0" rIns="0" bIns="0" rtlCol="0"/>
            <a:lstStyle/>
            <a:p>
              <a:endParaRPr/>
            </a:p>
          </p:txBody>
        </p:sp>
        <p:sp>
          <p:nvSpPr>
            <p:cNvPr id="3114" name="object 3117">
              <a:extLst>
                <a:ext uri="{FF2B5EF4-FFF2-40B4-BE49-F238E27FC236}">
                  <a16:creationId xmlns:a16="http://schemas.microsoft.com/office/drawing/2014/main" id="{410331A9-BAA9-339C-6206-40D67C4A3A4E}"/>
                </a:ext>
              </a:extLst>
            </p:cNvPr>
            <p:cNvSpPr/>
            <p:nvPr/>
          </p:nvSpPr>
          <p:spPr>
            <a:xfrm>
              <a:off x="6146392" y="1758895"/>
              <a:ext cx="1905" cy="12700"/>
            </a:xfrm>
            <a:custGeom>
              <a:avLst/>
              <a:gdLst/>
              <a:ahLst/>
              <a:cxnLst/>
              <a:rect l="l" t="t" r="r" b="b"/>
              <a:pathLst>
                <a:path w="1904" h="12700">
                  <a:moveTo>
                    <a:pt x="863" y="0"/>
                  </a:moveTo>
                  <a:lnTo>
                    <a:pt x="0" y="0"/>
                  </a:lnTo>
                  <a:lnTo>
                    <a:pt x="1155" y="8089"/>
                  </a:lnTo>
                  <a:lnTo>
                    <a:pt x="1727" y="12420"/>
                  </a:lnTo>
                  <a:lnTo>
                    <a:pt x="1727" y="5778"/>
                  </a:lnTo>
                  <a:lnTo>
                    <a:pt x="1155" y="2311"/>
                  </a:lnTo>
                  <a:lnTo>
                    <a:pt x="863" y="863"/>
                  </a:lnTo>
                  <a:lnTo>
                    <a:pt x="863" y="0"/>
                  </a:lnTo>
                  <a:close/>
                </a:path>
              </a:pathLst>
            </a:custGeom>
            <a:solidFill>
              <a:srgbClr val="818485"/>
            </a:solidFill>
          </p:spPr>
          <p:txBody>
            <a:bodyPr wrap="square" lIns="0" tIns="0" rIns="0" bIns="0" rtlCol="0"/>
            <a:lstStyle/>
            <a:p>
              <a:endParaRPr/>
            </a:p>
          </p:txBody>
        </p:sp>
        <p:sp>
          <p:nvSpPr>
            <p:cNvPr id="3115" name="object 3118">
              <a:extLst>
                <a:ext uri="{FF2B5EF4-FFF2-40B4-BE49-F238E27FC236}">
                  <a16:creationId xmlns:a16="http://schemas.microsoft.com/office/drawing/2014/main" id="{F784C07C-A91D-69A7-55A4-8D0A0D975654}"/>
                </a:ext>
              </a:extLst>
            </p:cNvPr>
            <p:cNvSpPr/>
            <p:nvPr/>
          </p:nvSpPr>
          <p:spPr>
            <a:xfrm>
              <a:off x="6252095" y="1766696"/>
              <a:ext cx="45085" cy="5080"/>
            </a:xfrm>
            <a:custGeom>
              <a:avLst/>
              <a:gdLst/>
              <a:ahLst/>
              <a:cxnLst/>
              <a:rect l="l" t="t" r="r" b="b"/>
              <a:pathLst>
                <a:path w="45085" h="5080">
                  <a:moveTo>
                    <a:pt x="1155" y="1727"/>
                  </a:moveTo>
                  <a:lnTo>
                    <a:pt x="0" y="1727"/>
                  </a:lnTo>
                  <a:lnTo>
                    <a:pt x="0" y="4610"/>
                  </a:lnTo>
                  <a:lnTo>
                    <a:pt x="1155" y="4610"/>
                  </a:lnTo>
                  <a:lnTo>
                    <a:pt x="1155" y="1727"/>
                  </a:lnTo>
                  <a:close/>
                </a:path>
                <a:path w="45085" h="5080">
                  <a:moveTo>
                    <a:pt x="30899" y="3759"/>
                  </a:moveTo>
                  <a:lnTo>
                    <a:pt x="30022" y="1447"/>
                  </a:lnTo>
                  <a:lnTo>
                    <a:pt x="28003" y="876"/>
                  </a:lnTo>
                  <a:lnTo>
                    <a:pt x="28003" y="2895"/>
                  </a:lnTo>
                  <a:lnTo>
                    <a:pt x="29743" y="3479"/>
                  </a:lnTo>
                  <a:lnTo>
                    <a:pt x="30899" y="3759"/>
                  </a:lnTo>
                  <a:close/>
                </a:path>
                <a:path w="45085" h="5080">
                  <a:moveTo>
                    <a:pt x="44475" y="2882"/>
                  </a:moveTo>
                  <a:lnTo>
                    <a:pt x="44183" y="2019"/>
                  </a:lnTo>
                  <a:lnTo>
                    <a:pt x="43891" y="1447"/>
                  </a:lnTo>
                  <a:lnTo>
                    <a:pt x="43891" y="863"/>
                  </a:lnTo>
                  <a:lnTo>
                    <a:pt x="43027" y="571"/>
                  </a:lnTo>
                  <a:lnTo>
                    <a:pt x="42164" y="292"/>
                  </a:lnTo>
                  <a:lnTo>
                    <a:pt x="41579" y="0"/>
                  </a:lnTo>
                  <a:lnTo>
                    <a:pt x="41579" y="1155"/>
                  </a:lnTo>
                  <a:lnTo>
                    <a:pt x="42164" y="4038"/>
                  </a:lnTo>
                  <a:lnTo>
                    <a:pt x="42735" y="3467"/>
                  </a:lnTo>
                  <a:lnTo>
                    <a:pt x="44475" y="2882"/>
                  </a:lnTo>
                  <a:close/>
                </a:path>
              </a:pathLst>
            </a:custGeom>
            <a:solidFill>
              <a:srgbClr val="CB8F83"/>
            </a:solidFill>
          </p:spPr>
          <p:txBody>
            <a:bodyPr wrap="square" lIns="0" tIns="0" rIns="0" bIns="0" rtlCol="0"/>
            <a:lstStyle/>
            <a:p>
              <a:endParaRPr/>
            </a:p>
          </p:txBody>
        </p:sp>
        <p:sp>
          <p:nvSpPr>
            <p:cNvPr id="3116" name="object 3119">
              <a:extLst>
                <a:ext uri="{FF2B5EF4-FFF2-40B4-BE49-F238E27FC236}">
                  <a16:creationId xmlns:a16="http://schemas.microsoft.com/office/drawing/2014/main" id="{8B104C10-EAD8-D198-A4FE-B10EA94CC446}"/>
                </a:ext>
              </a:extLst>
            </p:cNvPr>
            <p:cNvSpPr/>
            <p:nvPr/>
          </p:nvSpPr>
          <p:spPr>
            <a:xfrm>
              <a:off x="6295990" y="1765250"/>
              <a:ext cx="1905" cy="4445"/>
            </a:xfrm>
            <a:custGeom>
              <a:avLst/>
              <a:gdLst/>
              <a:ahLst/>
              <a:cxnLst/>
              <a:rect l="l" t="t" r="r" b="b"/>
              <a:pathLst>
                <a:path w="1904" h="4444">
                  <a:moveTo>
                    <a:pt x="1447" y="0"/>
                  </a:moveTo>
                  <a:lnTo>
                    <a:pt x="584" y="0"/>
                  </a:lnTo>
                  <a:lnTo>
                    <a:pt x="292" y="571"/>
                  </a:lnTo>
                  <a:lnTo>
                    <a:pt x="0" y="1447"/>
                  </a:lnTo>
                  <a:lnTo>
                    <a:pt x="0" y="2882"/>
                  </a:lnTo>
                  <a:lnTo>
                    <a:pt x="292" y="3467"/>
                  </a:lnTo>
                  <a:lnTo>
                    <a:pt x="584" y="4330"/>
                  </a:lnTo>
                  <a:lnTo>
                    <a:pt x="1447" y="4330"/>
                  </a:lnTo>
                  <a:lnTo>
                    <a:pt x="1447" y="0"/>
                  </a:lnTo>
                  <a:close/>
                </a:path>
              </a:pathLst>
            </a:custGeom>
            <a:solidFill>
              <a:srgbClr val="C77662"/>
            </a:solidFill>
          </p:spPr>
          <p:txBody>
            <a:bodyPr wrap="square" lIns="0" tIns="0" rIns="0" bIns="0" rtlCol="0"/>
            <a:lstStyle/>
            <a:p>
              <a:endParaRPr/>
            </a:p>
          </p:txBody>
        </p:sp>
        <p:sp>
          <p:nvSpPr>
            <p:cNvPr id="3117" name="object 3120">
              <a:extLst>
                <a:ext uri="{FF2B5EF4-FFF2-40B4-BE49-F238E27FC236}">
                  <a16:creationId xmlns:a16="http://schemas.microsoft.com/office/drawing/2014/main" id="{90E3BBCB-A38F-2813-36C1-40028A33F4B5}"/>
                </a:ext>
              </a:extLst>
            </p:cNvPr>
            <p:cNvSpPr/>
            <p:nvPr/>
          </p:nvSpPr>
          <p:spPr>
            <a:xfrm>
              <a:off x="6297440" y="1763802"/>
              <a:ext cx="1270" cy="6350"/>
            </a:xfrm>
            <a:custGeom>
              <a:avLst/>
              <a:gdLst/>
              <a:ahLst/>
              <a:cxnLst/>
              <a:rect l="l" t="t" r="r" b="b"/>
              <a:pathLst>
                <a:path w="1270" h="6350">
                  <a:moveTo>
                    <a:pt x="876" y="0"/>
                  </a:moveTo>
                  <a:lnTo>
                    <a:pt x="0" y="0"/>
                  </a:lnTo>
                  <a:lnTo>
                    <a:pt x="0" y="5778"/>
                  </a:lnTo>
                  <a:lnTo>
                    <a:pt x="292" y="3759"/>
                  </a:lnTo>
                  <a:lnTo>
                    <a:pt x="571" y="1739"/>
                  </a:lnTo>
                  <a:lnTo>
                    <a:pt x="876" y="0"/>
                  </a:lnTo>
                  <a:close/>
                </a:path>
              </a:pathLst>
            </a:custGeom>
            <a:solidFill>
              <a:srgbClr val="C56853"/>
            </a:solidFill>
          </p:spPr>
          <p:txBody>
            <a:bodyPr wrap="square" lIns="0" tIns="0" rIns="0" bIns="0" rtlCol="0"/>
            <a:lstStyle/>
            <a:p>
              <a:endParaRPr/>
            </a:p>
          </p:txBody>
        </p:sp>
        <p:sp>
          <p:nvSpPr>
            <p:cNvPr id="3118" name="object 3121">
              <a:extLst>
                <a:ext uri="{FF2B5EF4-FFF2-40B4-BE49-F238E27FC236}">
                  <a16:creationId xmlns:a16="http://schemas.microsoft.com/office/drawing/2014/main" id="{E7E34EEF-AE51-1534-48DC-A0CB1FF10643}"/>
                </a:ext>
              </a:extLst>
            </p:cNvPr>
            <p:cNvSpPr/>
            <p:nvPr/>
          </p:nvSpPr>
          <p:spPr>
            <a:xfrm>
              <a:off x="6351738" y="1761783"/>
              <a:ext cx="1905" cy="8255"/>
            </a:xfrm>
            <a:custGeom>
              <a:avLst/>
              <a:gdLst/>
              <a:ahLst/>
              <a:cxnLst/>
              <a:rect l="l" t="t" r="r" b="b"/>
              <a:pathLst>
                <a:path w="1904" h="8255">
                  <a:moveTo>
                    <a:pt x="571" y="0"/>
                  </a:moveTo>
                  <a:lnTo>
                    <a:pt x="571" y="2019"/>
                  </a:lnTo>
                  <a:lnTo>
                    <a:pt x="0" y="5486"/>
                  </a:lnTo>
                  <a:lnTo>
                    <a:pt x="0" y="7797"/>
                  </a:lnTo>
                  <a:lnTo>
                    <a:pt x="1447" y="7797"/>
                  </a:lnTo>
                  <a:lnTo>
                    <a:pt x="571" y="0"/>
                  </a:lnTo>
                  <a:close/>
                </a:path>
              </a:pathLst>
            </a:custGeom>
            <a:solidFill>
              <a:srgbClr val="DDCFC7"/>
            </a:solidFill>
          </p:spPr>
          <p:txBody>
            <a:bodyPr wrap="square" lIns="0" tIns="0" rIns="0" bIns="0" rtlCol="0"/>
            <a:lstStyle/>
            <a:p>
              <a:endParaRPr/>
            </a:p>
          </p:txBody>
        </p:sp>
        <p:sp>
          <p:nvSpPr>
            <p:cNvPr id="3119" name="object 3122">
              <a:extLst>
                <a:ext uri="{FF2B5EF4-FFF2-40B4-BE49-F238E27FC236}">
                  <a16:creationId xmlns:a16="http://schemas.microsoft.com/office/drawing/2014/main" id="{4A795454-1C26-3DDC-FFAB-A87D3A3CD1FD}"/>
                </a:ext>
              </a:extLst>
            </p:cNvPr>
            <p:cNvSpPr/>
            <p:nvPr/>
          </p:nvSpPr>
          <p:spPr>
            <a:xfrm>
              <a:off x="6394769" y="1766977"/>
              <a:ext cx="1905" cy="3175"/>
            </a:xfrm>
            <a:custGeom>
              <a:avLst/>
              <a:gdLst/>
              <a:ahLst/>
              <a:cxnLst/>
              <a:rect l="l" t="t" r="r" b="b"/>
              <a:pathLst>
                <a:path w="1904" h="3175">
                  <a:moveTo>
                    <a:pt x="584" y="0"/>
                  </a:moveTo>
                  <a:lnTo>
                    <a:pt x="0" y="1739"/>
                  </a:lnTo>
                  <a:lnTo>
                    <a:pt x="0" y="2603"/>
                  </a:lnTo>
                  <a:lnTo>
                    <a:pt x="1739" y="2603"/>
                  </a:lnTo>
                  <a:lnTo>
                    <a:pt x="1155" y="1739"/>
                  </a:lnTo>
                  <a:lnTo>
                    <a:pt x="863" y="876"/>
                  </a:lnTo>
                  <a:lnTo>
                    <a:pt x="584" y="0"/>
                  </a:lnTo>
                  <a:close/>
                </a:path>
              </a:pathLst>
            </a:custGeom>
            <a:solidFill>
              <a:srgbClr val="63676F"/>
            </a:solidFill>
          </p:spPr>
          <p:txBody>
            <a:bodyPr wrap="square" lIns="0" tIns="0" rIns="0" bIns="0" rtlCol="0"/>
            <a:lstStyle/>
            <a:p>
              <a:endParaRPr/>
            </a:p>
          </p:txBody>
        </p:sp>
        <p:sp>
          <p:nvSpPr>
            <p:cNvPr id="3120" name="object 3123">
              <a:extLst>
                <a:ext uri="{FF2B5EF4-FFF2-40B4-BE49-F238E27FC236}">
                  <a16:creationId xmlns:a16="http://schemas.microsoft.com/office/drawing/2014/main" id="{6EDEF398-1C82-A1ED-DE80-045F13CACE2D}"/>
                </a:ext>
              </a:extLst>
            </p:cNvPr>
            <p:cNvSpPr/>
            <p:nvPr/>
          </p:nvSpPr>
          <p:spPr>
            <a:xfrm>
              <a:off x="6351446" y="1763810"/>
              <a:ext cx="1270" cy="5715"/>
            </a:xfrm>
            <a:custGeom>
              <a:avLst/>
              <a:gdLst/>
              <a:ahLst/>
              <a:cxnLst/>
              <a:rect l="l" t="t" r="r" b="b"/>
              <a:pathLst>
                <a:path w="1270" h="5714">
                  <a:moveTo>
                    <a:pt x="863" y="0"/>
                  </a:moveTo>
                  <a:lnTo>
                    <a:pt x="0" y="0"/>
                  </a:lnTo>
                  <a:lnTo>
                    <a:pt x="0" y="3467"/>
                  </a:lnTo>
                  <a:lnTo>
                    <a:pt x="292" y="5194"/>
                  </a:lnTo>
                  <a:lnTo>
                    <a:pt x="292" y="3467"/>
                  </a:lnTo>
                  <a:lnTo>
                    <a:pt x="584" y="1727"/>
                  </a:lnTo>
                  <a:lnTo>
                    <a:pt x="863" y="0"/>
                  </a:lnTo>
                  <a:close/>
                </a:path>
              </a:pathLst>
            </a:custGeom>
            <a:solidFill>
              <a:srgbClr val="CB8F83"/>
            </a:solidFill>
          </p:spPr>
          <p:txBody>
            <a:bodyPr wrap="square" lIns="0" tIns="0" rIns="0" bIns="0" rtlCol="0"/>
            <a:lstStyle/>
            <a:p>
              <a:endParaRPr/>
            </a:p>
          </p:txBody>
        </p:sp>
        <p:sp>
          <p:nvSpPr>
            <p:cNvPr id="3121" name="object 3124">
              <a:extLst>
                <a:ext uri="{FF2B5EF4-FFF2-40B4-BE49-F238E27FC236}">
                  <a16:creationId xmlns:a16="http://schemas.microsoft.com/office/drawing/2014/main" id="{65C6D1EE-4749-7D31-846F-B8D508C45A9C}"/>
                </a:ext>
              </a:extLst>
            </p:cNvPr>
            <p:cNvSpPr/>
            <p:nvPr/>
          </p:nvSpPr>
          <p:spPr>
            <a:xfrm>
              <a:off x="6039528" y="1765249"/>
              <a:ext cx="1270" cy="3175"/>
            </a:xfrm>
            <a:custGeom>
              <a:avLst/>
              <a:gdLst/>
              <a:ahLst/>
              <a:cxnLst/>
              <a:rect l="l" t="t" r="r" b="b"/>
              <a:pathLst>
                <a:path w="1270" h="3175">
                  <a:moveTo>
                    <a:pt x="292" y="0"/>
                  </a:moveTo>
                  <a:lnTo>
                    <a:pt x="0" y="3175"/>
                  </a:lnTo>
                  <a:lnTo>
                    <a:pt x="863" y="3175"/>
                  </a:lnTo>
                  <a:lnTo>
                    <a:pt x="863" y="2311"/>
                  </a:lnTo>
                  <a:lnTo>
                    <a:pt x="584" y="1447"/>
                  </a:lnTo>
                  <a:lnTo>
                    <a:pt x="292" y="571"/>
                  </a:lnTo>
                  <a:lnTo>
                    <a:pt x="292" y="0"/>
                  </a:lnTo>
                  <a:close/>
                </a:path>
              </a:pathLst>
            </a:custGeom>
            <a:solidFill>
              <a:srgbClr val="D5D7D6"/>
            </a:solidFill>
          </p:spPr>
          <p:txBody>
            <a:bodyPr wrap="square" lIns="0" tIns="0" rIns="0" bIns="0" rtlCol="0"/>
            <a:lstStyle/>
            <a:p>
              <a:endParaRPr/>
            </a:p>
          </p:txBody>
        </p:sp>
        <p:sp>
          <p:nvSpPr>
            <p:cNvPr id="3122" name="object 3125">
              <a:extLst>
                <a:ext uri="{FF2B5EF4-FFF2-40B4-BE49-F238E27FC236}">
                  <a16:creationId xmlns:a16="http://schemas.microsoft.com/office/drawing/2014/main" id="{0DE90A1E-FB6F-3178-C319-778899CAA89A}"/>
                </a:ext>
              </a:extLst>
            </p:cNvPr>
            <p:cNvSpPr/>
            <p:nvPr/>
          </p:nvSpPr>
          <p:spPr>
            <a:xfrm>
              <a:off x="6202132" y="1699114"/>
              <a:ext cx="24130" cy="69850"/>
            </a:xfrm>
            <a:custGeom>
              <a:avLst/>
              <a:gdLst/>
              <a:ahLst/>
              <a:cxnLst/>
              <a:rect l="l" t="t" r="r" b="b"/>
              <a:pathLst>
                <a:path w="24129" h="69850">
                  <a:moveTo>
                    <a:pt x="20068" y="47650"/>
                  </a:moveTo>
                  <a:lnTo>
                    <a:pt x="14147" y="47650"/>
                  </a:lnTo>
                  <a:lnTo>
                    <a:pt x="20510" y="62090"/>
                  </a:lnTo>
                  <a:lnTo>
                    <a:pt x="23977" y="69316"/>
                  </a:lnTo>
                  <a:lnTo>
                    <a:pt x="23393" y="64693"/>
                  </a:lnTo>
                  <a:lnTo>
                    <a:pt x="22237" y="56032"/>
                  </a:lnTo>
                  <a:lnTo>
                    <a:pt x="21666" y="54876"/>
                  </a:lnTo>
                  <a:lnTo>
                    <a:pt x="21081" y="53136"/>
                  </a:lnTo>
                  <a:lnTo>
                    <a:pt x="21081" y="51981"/>
                  </a:lnTo>
                  <a:lnTo>
                    <a:pt x="20789" y="50546"/>
                  </a:lnTo>
                  <a:lnTo>
                    <a:pt x="20068" y="47650"/>
                  </a:lnTo>
                  <a:close/>
                </a:path>
                <a:path w="24129" h="69850">
                  <a:moveTo>
                    <a:pt x="863" y="0"/>
                  </a:moveTo>
                  <a:lnTo>
                    <a:pt x="0" y="0"/>
                  </a:lnTo>
                  <a:lnTo>
                    <a:pt x="0" y="6057"/>
                  </a:lnTo>
                  <a:lnTo>
                    <a:pt x="584" y="10109"/>
                  </a:lnTo>
                  <a:lnTo>
                    <a:pt x="863" y="11836"/>
                  </a:lnTo>
                  <a:lnTo>
                    <a:pt x="2019" y="15887"/>
                  </a:lnTo>
                  <a:lnTo>
                    <a:pt x="584" y="15887"/>
                  </a:lnTo>
                  <a:lnTo>
                    <a:pt x="4626" y="36862"/>
                  </a:lnTo>
                  <a:lnTo>
                    <a:pt x="6965" y="48336"/>
                  </a:lnTo>
                  <a:lnTo>
                    <a:pt x="8495" y="54342"/>
                  </a:lnTo>
                  <a:lnTo>
                    <a:pt x="10109" y="58915"/>
                  </a:lnTo>
                  <a:lnTo>
                    <a:pt x="11264" y="55156"/>
                  </a:lnTo>
                  <a:lnTo>
                    <a:pt x="14147" y="47650"/>
                  </a:lnTo>
                  <a:lnTo>
                    <a:pt x="20068" y="47650"/>
                  </a:lnTo>
                  <a:lnTo>
                    <a:pt x="19926" y="47078"/>
                  </a:lnTo>
                  <a:lnTo>
                    <a:pt x="19354" y="45339"/>
                  </a:lnTo>
                  <a:lnTo>
                    <a:pt x="17906" y="42456"/>
                  </a:lnTo>
                  <a:lnTo>
                    <a:pt x="12992" y="30899"/>
                  </a:lnTo>
                  <a:lnTo>
                    <a:pt x="9537" y="30899"/>
                  </a:lnTo>
                  <a:lnTo>
                    <a:pt x="8089" y="23393"/>
                  </a:lnTo>
                  <a:lnTo>
                    <a:pt x="4330" y="14439"/>
                  </a:lnTo>
                  <a:lnTo>
                    <a:pt x="2019" y="8369"/>
                  </a:lnTo>
                  <a:lnTo>
                    <a:pt x="2603" y="7797"/>
                  </a:lnTo>
                  <a:lnTo>
                    <a:pt x="3759" y="7213"/>
                  </a:lnTo>
                  <a:lnTo>
                    <a:pt x="1447" y="4902"/>
                  </a:lnTo>
                  <a:lnTo>
                    <a:pt x="863" y="3746"/>
                  </a:lnTo>
                  <a:lnTo>
                    <a:pt x="863" y="0"/>
                  </a:lnTo>
                  <a:close/>
                </a:path>
              </a:pathLst>
            </a:custGeom>
            <a:solidFill>
              <a:srgbClr val="9C342B"/>
            </a:solidFill>
          </p:spPr>
          <p:txBody>
            <a:bodyPr wrap="square" lIns="0" tIns="0" rIns="0" bIns="0" rtlCol="0"/>
            <a:lstStyle/>
            <a:p>
              <a:endParaRPr/>
            </a:p>
          </p:txBody>
        </p:sp>
        <p:sp>
          <p:nvSpPr>
            <p:cNvPr id="3123" name="object 3126">
              <a:extLst>
                <a:ext uri="{FF2B5EF4-FFF2-40B4-BE49-F238E27FC236}">
                  <a16:creationId xmlns:a16="http://schemas.microsoft.com/office/drawing/2014/main" id="{DF4011B2-BAA8-9702-33E3-67544DA1F626}"/>
                </a:ext>
              </a:extLst>
            </p:cNvPr>
            <p:cNvSpPr/>
            <p:nvPr/>
          </p:nvSpPr>
          <p:spPr>
            <a:xfrm>
              <a:off x="6249786" y="1740993"/>
              <a:ext cx="7620" cy="27940"/>
            </a:xfrm>
            <a:custGeom>
              <a:avLst/>
              <a:gdLst/>
              <a:ahLst/>
              <a:cxnLst/>
              <a:rect l="l" t="t" r="r" b="b"/>
              <a:pathLst>
                <a:path w="7620" h="27939">
                  <a:moveTo>
                    <a:pt x="4914" y="0"/>
                  </a:moveTo>
                  <a:lnTo>
                    <a:pt x="2311" y="0"/>
                  </a:lnTo>
                  <a:lnTo>
                    <a:pt x="1155" y="279"/>
                  </a:lnTo>
                  <a:lnTo>
                    <a:pt x="584" y="2882"/>
                  </a:lnTo>
                  <a:lnTo>
                    <a:pt x="0" y="8661"/>
                  </a:lnTo>
                  <a:lnTo>
                    <a:pt x="0" y="11264"/>
                  </a:lnTo>
                  <a:lnTo>
                    <a:pt x="584" y="12992"/>
                  </a:lnTo>
                  <a:lnTo>
                    <a:pt x="1447" y="17906"/>
                  </a:lnTo>
                  <a:lnTo>
                    <a:pt x="1447" y="19342"/>
                  </a:lnTo>
                  <a:lnTo>
                    <a:pt x="2311" y="25704"/>
                  </a:lnTo>
                  <a:lnTo>
                    <a:pt x="2311" y="27431"/>
                  </a:lnTo>
                  <a:lnTo>
                    <a:pt x="3467" y="27431"/>
                  </a:lnTo>
                  <a:lnTo>
                    <a:pt x="3467" y="21081"/>
                  </a:lnTo>
                  <a:lnTo>
                    <a:pt x="4038" y="8661"/>
                  </a:lnTo>
                  <a:lnTo>
                    <a:pt x="4914" y="8953"/>
                  </a:lnTo>
                  <a:lnTo>
                    <a:pt x="7226" y="10109"/>
                  </a:lnTo>
                  <a:lnTo>
                    <a:pt x="7226" y="7797"/>
                  </a:lnTo>
                  <a:lnTo>
                    <a:pt x="5486" y="2590"/>
                  </a:lnTo>
                  <a:lnTo>
                    <a:pt x="4914" y="0"/>
                  </a:lnTo>
                  <a:close/>
                </a:path>
              </a:pathLst>
            </a:custGeom>
            <a:solidFill>
              <a:srgbClr val="C77662"/>
            </a:solidFill>
          </p:spPr>
          <p:txBody>
            <a:bodyPr wrap="square" lIns="0" tIns="0" rIns="0" bIns="0" rtlCol="0"/>
            <a:lstStyle/>
            <a:p>
              <a:endParaRPr/>
            </a:p>
          </p:txBody>
        </p:sp>
        <p:sp>
          <p:nvSpPr>
            <p:cNvPr id="3124" name="object 3127">
              <a:extLst>
                <a:ext uri="{FF2B5EF4-FFF2-40B4-BE49-F238E27FC236}">
                  <a16:creationId xmlns:a16="http://schemas.microsoft.com/office/drawing/2014/main" id="{B06A959F-AD7F-7E7F-D861-F79BB3D8F47A}"/>
                </a:ext>
              </a:extLst>
            </p:cNvPr>
            <p:cNvSpPr/>
            <p:nvPr/>
          </p:nvSpPr>
          <p:spPr>
            <a:xfrm>
              <a:off x="6039812" y="1764093"/>
              <a:ext cx="1905" cy="3810"/>
            </a:xfrm>
            <a:custGeom>
              <a:avLst/>
              <a:gdLst/>
              <a:ahLst/>
              <a:cxnLst/>
              <a:rect l="l" t="t" r="r" b="b"/>
              <a:pathLst>
                <a:path w="1904" h="3810">
                  <a:moveTo>
                    <a:pt x="0" y="0"/>
                  </a:moveTo>
                  <a:lnTo>
                    <a:pt x="0" y="1739"/>
                  </a:lnTo>
                  <a:lnTo>
                    <a:pt x="584" y="3467"/>
                  </a:lnTo>
                  <a:lnTo>
                    <a:pt x="1447" y="3467"/>
                  </a:lnTo>
                  <a:lnTo>
                    <a:pt x="876" y="2311"/>
                  </a:lnTo>
                  <a:lnTo>
                    <a:pt x="292" y="1155"/>
                  </a:lnTo>
                  <a:lnTo>
                    <a:pt x="0" y="0"/>
                  </a:lnTo>
                  <a:close/>
                </a:path>
              </a:pathLst>
            </a:custGeom>
            <a:solidFill>
              <a:srgbClr val="797D7E"/>
            </a:solidFill>
          </p:spPr>
          <p:txBody>
            <a:bodyPr wrap="square" lIns="0" tIns="0" rIns="0" bIns="0" rtlCol="0"/>
            <a:lstStyle/>
            <a:p>
              <a:endParaRPr/>
            </a:p>
          </p:txBody>
        </p:sp>
        <p:sp>
          <p:nvSpPr>
            <p:cNvPr id="3125" name="object 3128">
              <a:extLst>
                <a:ext uri="{FF2B5EF4-FFF2-40B4-BE49-F238E27FC236}">
                  <a16:creationId xmlns:a16="http://schemas.microsoft.com/office/drawing/2014/main" id="{896EBDC0-19E5-EB13-4C78-5E1F37865446}"/>
                </a:ext>
              </a:extLst>
            </p:cNvPr>
            <p:cNvSpPr/>
            <p:nvPr/>
          </p:nvSpPr>
          <p:spPr>
            <a:xfrm>
              <a:off x="6132817" y="1764674"/>
              <a:ext cx="1905" cy="3175"/>
            </a:xfrm>
            <a:custGeom>
              <a:avLst/>
              <a:gdLst/>
              <a:ahLst/>
              <a:cxnLst/>
              <a:rect l="l" t="t" r="r" b="b"/>
              <a:pathLst>
                <a:path w="1904" h="3175">
                  <a:moveTo>
                    <a:pt x="863" y="0"/>
                  </a:moveTo>
                  <a:lnTo>
                    <a:pt x="0" y="0"/>
                  </a:lnTo>
                  <a:lnTo>
                    <a:pt x="292" y="863"/>
                  </a:lnTo>
                  <a:lnTo>
                    <a:pt x="863" y="1727"/>
                  </a:lnTo>
                  <a:lnTo>
                    <a:pt x="1447" y="2882"/>
                  </a:lnTo>
                  <a:lnTo>
                    <a:pt x="1447" y="1447"/>
                  </a:lnTo>
                  <a:lnTo>
                    <a:pt x="863" y="292"/>
                  </a:lnTo>
                  <a:lnTo>
                    <a:pt x="863" y="0"/>
                  </a:lnTo>
                  <a:close/>
                </a:path>
              </a:pathLst>
            </a:custGeom>
            <a:solidFill>
              <a:srgbClr val="C4C5C5"/>
            </a:solidFill>
          </p:spPr>
          <p:txBody>
            <a:bodyPr wrap="square" lIns="0" tIns="0" rIns="0" bIns="0" rtlCol="0"/>
            <a:lstStyle/>
            <a:p>
              <a:endParaRPr/>
            </a:p>
          </p:txBody>
        </p:sp>
        <p:sp>
          <p:nvSpPr>
            <p:cNvPr id="3126" name="object 3129">
              <a:extLst>
                <a:ext uri="{FF2B5EF4-FFF2-40B4-BE49-F238E27FC236}">
                  <a16:creationId xmlns:a16="http://schemas.microsoft.com/office/drawing/2014/main" id="{0ED72A64-1450-862E-18C3-4CF30C36372F}"/>
                </a:ext>
              </a:extLst>
            </p:cNvPr>
            <p:cNvSpPr/>
            <p:nvPr/>
          </p:nvSpPr>
          <p:spPr>
            <a:xfrm>
              <a:off x="6169496" y="1764967"/>
              <a:ext cx="1905" cy="1905"/>
            </a:xfrm>
            <a:custGeom>
              <a:avLst/>
              <a:gdLst/>
              <a:ahLst/>
              <a:cxnLst/>
              <a:rect l="l" t="t" r="r" b="b"/>
              <a:pathLst>
                <a:path w="1904" h="1905">
                  <a:moveTo>
                    <a:pt x="571" y="0"/>
                  </a:moveTo>
                  <a:lnTo>
                    <a:pt x="292" y="571"/>
                  </a:lnTo>
                  <a:lnTo>
                    <a:pt x="0" y="1142"/>
                  </a:lnTo>
                  <a:lnTo>
                    <a:pt x="0" y="1727"/>
                  </a:lnTo>
                  <a:lnTo>
                    <a:pt x="1727" y="1727"/>
                  </a:lnTo>
                  <a:lnTo>
                    <a:pt x="1155" y="1142"/>
                  </a:lnTo>
                  <a:lnTo>
                    <a:pt x="571" y="0"/>
                  </a:lnTo>
                  <a:close/>
                </a:path>
              </a:pathLst>
            </a:custGeom>
            <a:solidFill>
              <a:srgbClr val="CCD8D7"/>
            </a:solidFill>
          </p:spPr>
          <p:txBody>
            <a:bodyPr wrap="square" lIns="0" tIns="0" rIns="0" bIns="0" rtlCol="0"/>
            <a:lstStyle/>
            <a:p>
              <a:endParaRPr/>
            </a:p>
          </p:txBody>
        </p:sp>
        <p:sp>
          <p:nvSpPr>
            <p:cNvPr id="3127" name="object 3130">
              <a:extLst>
                <a:ext uri="{FF2B5EF4-FFF2-40B4-BE49-F238E27FC236}">
                  <a16:creationId xmlns:a16="http://schemas.microsoft.com/office/drawing/2014/main" id="{FD357C3D-C7BC-895E-0ABB-D2A6BD415656}"/>
                </a:ext>
              </a:extLst>
            </p:cNvPr>
            <p:cNvSpPr/>
            <p:nvPr/>
          </p:nvSpPr>
          <p:spPr>
            <a:xfrm>
              <a:off x="6316793" y="1761787"/>
              <a:ext cx="3175" cy="5080"/>
            </a:xfrm>
            <a:custGeom>
              <a:avLst/>
              <a:gdLst/>
              <a:ahLst/>
              <a:cxnLst/>
              <a:rect l="l" t="t" r="r" b="b"/>
              <a:pathLst>
                <a:path w="3175" h="5080">
                  <a:moveTo>
                    <a:pt x="2882" y="0"/>
                  </a:moveTo>
                  <a:lnTo>
                    <a:pt x="1727" y="571"/>
                  </a:lnTo>
                  <a:lnTo>
                    <a:pt x="863" y="1155"/>
                  </a:lnTo>
                  <a:lnTo>
                    <a:pt x="0" y="2019"/>
                  </a:lnTo>
                  <a:lnTo>
                    <a:pt x="0" y="4902"/>
                  </a:lnTo>
                  <a:lnTo>
                    <a:pt x="1727" y="4902"/>
                  </a:lnTo>
                  <a:lnTo>
                    <a:pt x="2311" y="1447"/>
                  </a:lnTo>
                  <a:lnTo>
                    <a:pt x="2882" y="0"/>
                  </a:lnTo>
                  <a:close/>
                </a:path>
              </a:pathLst>
            </a:custGeom>
            <a:solidFill>
              <a:srgbClr val="CB8F83"/>
            </a:solidFill>
          </p:spPr>
          <p:txBody>
            <a:bodyPr wrap="square" lIns="0" tIns="0" rIns="0" bIns="0" rtlCol="0"/>
            <a:lstStyle/>
            <a:p>
              <a:endParaRPr/>
            </a:p>
          </p:txBody>
        </p:sp>
        <p:sp>
          <p:nvSpPr>
            <p:cNvPr id="3128" name="object 3131">
              <a:extLst>
                <a:ext uri="{FF2B5EF4-FFF2-40B4-BE49-F238E27FC236}">
                  <a16:creationId xmlns:a16="http://schemas.microsoft.com/office/drawing/2014/main" id="{D9887D0F-747F-B652-4842-48126648C948}"/>
                </a:ext>
              </a:extLst>
            </p:cNvPr>
            <p:cNvSpPr/>
            <p:nvPr/>
          </p:nvSpPr>
          <p:spPr>
            <a:xfrm>
              <a:off x="6133691" y="1763233"/>
              <a:ext cx="635" cy="3175"/>
            </a:xfrm>
            <a:custGeom>
              <a:avLst/>
              <a:gdLst/>
              <a:ahLst/>
              <a:cxnLst/>
              <a:rect l="l" t="t" r="r" b="b"/>
              <a:pathLst>
                <a:path w="635" h="3175">
                  <a:moveTo>
                    <a:pt x="0" y="0"/>
                  </a:moveTo>
                  <a:lnTo>
                    <a:pt x="0" y="1727"/>
                  </a:lnTo>
                  <a:lnTo>
                    <a:pt x="571" y="2882"/>
                  </a:lnTo>
                  <a:lnTo>
                    <a:pt x="0" y="0"/>
                  </a:lnTo>
                  <a:close/>
                </a:path>
              </a:pathLst>
            </a:custGeom>
            <a:solidFill>
              <a:srgbClr val="707476"/>
            </a:solidFill>
          </p:spPr>
          <p:txBody>
            <a:bodyPr wrap="square" lIns="0" tIns="0" rIns="0" bIns="0" rtlCol="0"/>
            <a:lstStyle/>
            <a:p>
              <a:endParaRPr/>
            </a:p>
          </p:txBody>
        </p:sp>
        <p:sp>
          <p:nvSpPr>
            <p:cNvPr id="3129" name="object 3132">
              <a:extLst>
                <a:ext uri="{FF2B5EF4-FFF2-40B4-BE49-F238E27FC236}">
                  <a16:creationId xmlns:a16="http://schemas.microsoft.com/office/drawing/2014/main" id="{68CCFA33-29B0-BABA-22CA-2860B8F28ACC}"/>
                </a:ext>
              </a:extLst>
            </p:cNvPr>
            <p:cNvSpPr/>
            <p:nvPr/>
          </p:nvSpPr>
          <p:spPr>
            <a:xfrm>
              <a:off x="6148125" y="1762656"/>
              <a:ext cx="1270" cy="3175"/>
            </a:xfrm>
            <a:custGeom>
              <a:avLst/>
              <a:gdLst/>
              <a:ahLst/>
              <a:cxnLst/>
              <a:rect l="l" t="t" r="r" b="b"/>
              <a:pathLst>
                <a:path w="1270" h="3175">
                  <a:moveTo>
                    <a:pt x="0" y="0"/>
                  </a:moveTo>
                  <a:lnTo>
                    <a:pt x="0" y="2882"/>
                  </a:lnTo>
                  <a:lnTo>
                    <a:pt x="1155" y="2882"/>
                  </a:lnTo>
                  <a:lnTo>
                    <a:pt x="571" y="1727"/>
                  </a:lnTo>
                  <a:lnTo>
                    <a:pt x="292" y="863"/>
                  </a:lnTo>
                  <a:lnTo>
                    <a:pt x="0" y="0"/>
                  </a:lnTo>
                  <a:close/>
                </a:path>
              </a:pathLst>
            </a:custGeom>
            <a:solidFill>
              <a:srgbClr val="A1A4A5"/>
            </a:solidFill>
          </p:spPr>
          <p:txBody>
            <a:bodyPr wrap="square" lIns="0" tIns="0" rIns="0" bIns="0" rtlCol="0"/>
            <a:lstStyle/>
            <a:p>
              <a:endParaRPr/>
            </a:p>
          </p:txBody>
        </p:sp>
        <p:sp>
          <p:nvSpPr>
            <p:cNvPr id="3130" name="object 3133">
              <a:extLst>
                <a:ext uri="{FF2B5EF4-FFF2-40B4-BE49-F238E27FC236}">
                  <a16:creationId xmlns:a16="http://schemas.microsoft.com/office/drawing/2014/main" id="{26C1809D-1389-50E0-1DAC-3122D7A94965}"/>
                </a:ext>
              </a:extLst>
            </p:cNvPr>
            <p:cNvSpPr/>
            <p:nvPr/>
          </p:nvSpPr>
          <p:spPr>
            <a:xfrm>
              <a:off x="6153034" y="1760916"/>
              <a:ext cx="2540" cy="5080"/>
            </a:xfrm>
            <a:custGeom>
              <a:avLst/>
              <a:gdLst/>
              <a:ahLst/>
              <a:cxnLst/>
              <a:rect l="l" t="t" r="r" b="b"/>
              <a:pathLst>
                <a:path w="2539" h="5080">
                  <a:moveTo>
                    <a:pt x="0" y="0"/>
                  </a:moveTo>
                  <a:lnTo>
                    <a:pt x="292" y="2882"/>
                  </a:lnTo>
                  <a:lnTo>
                    <a:pt x="2019" y="4622"/>
                  </a:lnTo>
                  <a:lnTo>
                    <a:pt x="1155" y="2882"/>
                  </a:lnTo>
                  <a:lnTo>
                    <a:pt x="571" y="1447"/>
                  </a:lnTo>
                  <a:lnTo>
                    <a:pt x="0" y="0"/>
                  </a:lnTo>
                  <a:close/>
                </a:path>
              </a:pathLst>
            </a:custGeom>
            <a:solidFill>
              <a:srgbClr val="C4BCC5"/>
            </a:solidFill>
          </p:spPr>
          <p:txBody>
            <a:bodyPr wrap="square" lIns="0" tIns="0" rIns="0" bIns="0" rtlCol="0"/>
            <a:lstStyle/>
            <a:p>
              <a:endParaRPr/>
            </a:p>
          </p:txBody>
        </p:sp>
        <p:sp>
          <p:nvSpPr>
            <p:cNvPr id="3131" name="object 3134">
              <a:extLst>
                <a:ext uri="{FF2B5EF4-FFF2-40B4-BE49-F238E27FC236}">
                  <a16:creationId xmlns:a16="http://schemas.microsoft.com/office/drawing/2014/main" id="{F468B518-E10F-ECBA-46E0-7ED008B62766}"/>
                </a:ext>
              </a:extLst>
            </p:cNvPr>
            <p:cNvSpPr/>
            <p:nvPr/>
          </p:nvSpPr>
          <p:spPr>
            <a:xfrm>
              <a:off x="6291377" y="1759762"/>
              <a:ext cx="6350" cy="6350"/>
            </a:xfrm>
            <a:custGeom>
              <a:avLst/>
              <a:gdLst/>
              <a:ahLst/>
              <a:cxnLst/>
              <a:rect l="l" t="t" r="r" b="b"/>
              <a:pathLst>
                <a:path w="6350" h="6350">
                  <a:moveTo>
                    <a:pt x="1155" y="4051"/>
                  </a:moveTo>
                  <a:lnTo>
                    <a:pt x="571" y="3187"/>
                  </a:lnTo>
                  <a:lnTo>
                    <a:pt x="279" y="2324"/>
                  </a:lnTo>
                  <a:lnTo>
                    <a:pt x="0" y="1447"/>
                  </a:lnTo>
                  <a:lnTo>
                    <a:pt x="0" y="4343"/>
                  </a:lnTo>
                  <a:lnTo>
                    <a:pt x="279" y="5778"/>
                  </a:lnTo>
                  <a:lnTo>
                    <a:pt x="1155" y="4051"/>
                  </a:lnTo>
                  <a:close/>
                </a:path>
                <a:path w="6350" h="6350">
                  <a:moveTo>
                    <a:pt x="6057" y="0"/>
                  </a:moveTo>
                  <a:lnTo>
                    <a:pt x="5778" y="1727"/>
                  </a:lnTo>
                  <a:lnTo>
                    <a:pt x="5473" y="3467"/>
                  </a:lnTo>
                  <a:lnTo>
                    <a:pt x="5194" y="5486"/>
                  </a:lnTo>
                  <a:lnTo>
                    <a:pt x="6057" y="5486"/>
                  </a:lnTo>
                  <a:lnTo>
                    <a:pt x="6057" y="0"/>
                  </a:lnTo>
                  <a:close/>
                </a:path>
              </a:pathLst>
            </a:custGeom>
            <a:solidFill>
              <a:srgbClr val="CB8F83"/>
            </a:solidFill>
          </p:spPr>
          <p:txBody>
            <a:bodyPr wrap="square" lIns="0" tIns="0" rIns="0" bIns="0" rtlCol="0"/>
            <a:lstStyle/>
            <a:p>
              <a:endParaRPr/>
            </a:p>
          </p:txBody>
        </p:sp>
        <p:sp>
          <p:nvSpPr>
            <p:cNvPr id="3132" name="object 3135">
              <a:extLst>
                <a:ext uri="{FF2B5EF4-FFF2-40B4-BE49-F238E27FC236}">
                  <a16:creationId xmlns:a16="http://schemas.microsoft.com/office/drawing/2014/main" id="{943C0067-04C8-3863-0F90-55E6B6B1CDC1}"/>
                </a:ext>
              </a:extLst>
            </p:cNvPr>
            <p:cNvSpPr/>
            <p:nvPr/>
          </p:nvSpPr>
          <p:spPr>
            <a:xfrm>
              <a:off x="6132817" y="1761206"/>
              <a:ext cx="1270" cy="3810"/>
            </a:xfrm>
            <a:custGeom>
              <a:avLst/>
              <a:gdLst/>
              <a:ahLst/>
              <a:cxnLst/>
              <a:rect l="l" t="t" r="r" b="b"/>
              <a:pathLst>
                <a:path w="1270" h="3810">
                  <a:moveTo>
                    <a:pt x="571" y="0"/>
                  </a:moveTo>
                  <a:lnTo>
                    <a:pt x="0" y="2311"/>
                  </a:lnTo>
                  <a:lnTo>
                    <a:pt x="0" y="3467"/>
                  </a:lnTo>
                  <a:lnTo>
                    <a:pt x="863" y="3467"/>
                  </a:lnTo>
                  <a:lnTo>
                    <a:pt x="863" y="584"/>
                  </a:lnTo>
                  <a:lnTo>
                    <a:pt x="571" y="292"/>
                  </a:lnTo>
                  <a:lnTo>
                    <a:pt x="571" y="0"/>
                  </a:lnTo>
                  <a:close/>
                </a:path>
              </a:pathLst>
            </a:custGeom>
            <a:solidFill>
              <a:srgbClr val="B0B3B3"/>
            </a:solidFill>
          </p:spPr>
          <p:txBody>
            <a:bodyPr wrap="square" lIns="0" tIns="0" rIns="0" bIns="0" rtlCol="0"/>
            <a:lstStyle/>
            <a:p>
              <a:endParaRPr/>
            </a:p>
          </p:txBody>
        </p:sp>
        <p:sp>
          <p:nvSpPr>
            <p:cNvPr id="3133" name="object 3136">
              <a:extLst>
                <a:ext uri="{FF2B5EF4-FFF2-40B4-BE49-F238E27FC236}">
                  <a16:creationId xmlns:a16="http://schemas.microsoft.com/office/drawing/2014/main" id="{07EC6F29-EEAD-01DA-7A0B-E0D9F2F48A81}"/>
                </a:ext>
              </a:extLst>
            </p:cNvPr>
            <p:cNvSpPr/>
            <p:nvPr/>
          </p:nvSpPr>
          <p:spPr>
            <a:xfrm>
              <a:off x="6147257" y="1759762"/>
              <a:ext cx="1270" cy="5080"/>
            </a:xfrm>
            <a:custGeom>
              <a:avLst/>
              <a:gdLst/>
              <a:ahLst/>
              <a:cxnLst/>
              <a:rect l="l" t="t" r="r" b="b"/>
              <a:pathLst>
                <a:path w="1270" h="5080">
                  <a:moveTo>
                    <a:pt x="863" y="0"/>
                  </a:moveTo>
                  <a:lnTo>
                    <a:pt x="0" y="0"/>
                  </a:lnTo>
                  <a:lnTo>
                    <a:pt x="292" y="1447"/>
                  </a:lnTo>
                  <a:lnTo>
                    <a:pt x="584" y="3175"/>
                  </a:lnTo>
                  <a:lnTo>
                    <a:pt x="863" y="4914"/>
                  </a:lnTo>
                  <a:lnTo>
                    <a:pt x="863" y="0"/>
                  </a:lnTo>
                  <a:close/>
                </a:path>
              </a:pathLst>
            </a:custGeom>
            <a:solidFill>
              <a:srgbClr val="999C9D"/>
            </a:solidFill>
          </p:spPr>
          <p:txBody>
            <a:bodyPr wrap="square" lIns="0" tIns="0" rIns="0" bIns="0" rtlCol="0"/>
            <a:lstStyle/>
            <a:p>
              <a:endParaRPr/>
            </a:p>
          </p:txBody>
        </p:sp>
        <p:sp>
          <p:nvSpPr>
            <p:cNvPr id="3134" name="object 3137">
              <a:extLst>
                <a:ext uri="{FF2B5EF4-FFF2-40B4-BE49-F238E27FC236}">
                  <a16:creationId xmlns:a16="http://schemas.microsoft.com/office/drawing/2014/main" id="{3AE50B6A-3D40-8457-851D-C69EFD0DCF30}"/>
                </a:ext>
              </a:extLst>
            </p:cNvPr>
            <p:cNvSpPr/>
            <p:nvPr/>
          </p:nvSpPr>
          <p:spPr>
            <a:xfrm>
              <a:off x="6300331" y="1702286"/>
              <a:ext cx="16510" cy="62865"/>
            </a:xfrm>
            <a:custGeom>
              <a:avLst/>
              <a:gdLst/>
              <a:ahLst/>
              <a:cxnLst/>
              <a:rect l="l" t="t" r="r" b="b"/>
              <a:pathLst>
                <a:path w="16510" h="62864">
                  <a:moveTo>
                    <a:pt x="14147" y="0"/>
                  </a:moveTo>
                  <a:lnTo>
                    <a:pt x="13398" y="1366"/>
                  </a:lnTo>
                  <a:lnTo>
                    <a:pt x="12487" y="4410"/>
                  </a:lnTo>
                  <a:lnTo>
                    <a:pt x="7797" y="24841"/>
                  </a:lnTo>
                  <a:lnTo>
                    <a:pt x="6642" y="24841"/>
                  </a:lnTo>
                  <a:lnTo>
                    <a:pt x="4622" y="25412"/>
                  </a:lnTo>
                  <a:lnTo>
                    <a:pt x="4330" y="26860"/>
                  </a:lnTo>
                  <a:lnTo>
                    <a:pt x="2311" y="30619"/>
                  </a:lnTo>
                  <a:lnTo>
                    <a:pt x="863" y="30619"/>
                  </a:lnTo>
                  <a:lnTo>
                    <a:pt x="863" y="31483"/>
                  </a:lnTo>
                  <a:lnTo>
                    <a:pt x="0" y="36398"/>
                  </a:lnTo>
                  <a:lnTo>
                    <a:pt x="0" y="45923"/>
                  </a:lnTo>
                  <a:lnTo>
                    <a:pt x="571" y="39281"/>
                  </a:lnTo>
                  <a:lnTo>
                    <a:pt x="2590" y="34658"/>
                  </a:lnTo>
                  <a:lnTo>
                    <a:pt x="5486" y="28879"/>
                  </a:lnTo>
                  <a:lnTo>
                    <a:pt x="7797" y="28879"/>
                  </a:lnTo>
                  <a:lnTo>
                    <a:pt x="8369" y="35813"/>
                  </a:lnTo>
                  <a:lnTo>
                    <a:pt x="8953" y="39281"/>
                  </a:lnTo>
                  <a:lnTo>
                    <a:pt x="9525" y="34086"/>
                  </a:lnTo>
                  <a:lnTo>
                    <a:pt x="11264" y="24256"/>
                  </a:lnTo>
                  <a:lnTo>
                    <a:pt x="11577" y="28917"/>
                  </a:lnTo>
                  <a:lnTo>
                    <a:pt x="11620" y="34442"/>
                  </a:lnTo>
                  <a:lnTo>
                    <a:pt x="10680" y="62382"/>
                  </a:lnTo>
                  <a:lnTo>
                    <a:pt x="12420" y="47942"/>
                  </a:lnTo>
                  <a:lnTo>
                    <a:pt x="12420" y="47078"/>
                  </a:lnTo>
                  <a:lnTo>
                    <a:pt x="12992" y="43040"/>
                  </a:lnTo>
                  <a:lnTo>
                    <a:pt x="13576" y="41300"/>
                  </a:lnTo>
                  <a:lnTo>
                    <a:pt x="15303" y="26860"/>
                  </a:lnTo>
                  <a:lnTo>
                    <a:pt x="16459" y="19938"/>
                  </a:lnTo>
                  <a:lnTo>
                    <a:pt x="16459" y="1447"/>
                  </a:lnTo>
                  <a:lnTo>
                    <a:pt x="14147" y="0"/>
                  </a:lnTo>
                  <a:close/>
                </a:path>
              </a:pathLst>
            </a:custGeom>
            <a:solidFill>
              <a:srgbClr val="C56853"/>
            </a:solidFill>
          </p:spPr>
          <p:txBody>
            <a:bodyPr wrap="square" lIns="0" tIns="0" rIns="0" bIns="0" rtlCol="0"/>
            <a:lstStyle/>
            <a:p>
              <a:endParaRPr/>
            </a:p>
          </p:txBody>
        </p:sp>
        <p:sp>
          <p:nvSpPr>
            <p:cNvPr id="3135" name="object 3138">
              <a:extLst>
                <a:ext uri="{FF2B5EF4-FFF2-40B4-BE49-F238E27FC236}">
                  <a16:creationId xmlns:a16="http://schemas.microsoft.com/office/drawing/2014/main" id="{19C9C8D7-BC13-2BE1-4B28-C3592E0C7179}"/>
                </a:ext>
              </a:extLst>
            </p:cNvPr>
            <p:cNvSpPr/>
            <p:nvPr/>
          </p:nvSpPr>
          <p:spPr>
            <a:xfrm>
              <a:off x="6394769" y="1758895"/>
              <a:ext cx="1270" cy="6350"/>
            </a:xfrm>
            <a:custGeom>
              <a:avLst/>
              <a:gdLst/>
              <a:ahLst/>
              <a:cxnLst/>
              <a:rect l="l" t="t" r="r" b="b"/>
              <a:pathLst>
                <a:path w="1270" h="6350">
                  <a:moveTo>
                    <a:pt x="0" y="0"/>
                  </a:moveTo>
                  <a:lnTo>
                    <a:pt x="0" y="5778"/>
                  </a:lnTo>
                  <a:lnTo>
                    <a:pt x="584" y="2311"/>
                  </a:lnTo>
                  <a:lnTo>
                    <a:pt x="1155" y="863"/>
                  </a:lnTo>
                  <a:lnTo>
                    <a:pt x="584" y="584"/>
                  </a:lnTo>
                  <a:lnTo>
                    <a:pt x="0" y="0"/>
                  </a:lnTo>
                  <a:close/>
                </a:path>
              </a:pathLst>
            </a:custGeom>
            <a:solidFill>
              <a:srgbClr val="63676F"/>
            </a:solidFill>
          </p:spPr>
          <p:txBody>
            <a:bodyPr wrap="square" lIns="0" tIns="0" rIns="0" bIns="0" rtlCol="0"/>
            <a:lstStyle/>
            <a:p>
              <a:endParaRPr/>
            </a:p>
          </p:txBody>
        </p:sp>
        <p:sp>
          <p:nvSpPr>
            <p:cNvPr id="3136" name="object 3139">
              <a:extLst>
                <a:ext uri="{FF2B5EF4-FFF2-40B4-BE49-F238E27FC236}">
                  <a16:creationId xmlns:a16="http://schemas.microsoft.com/office/drawing/2014/main" id="{FCB81ABA-DFA3-1086-8EC5-F080530DB0F8}"/>
                </a:ext>
              </a:extLst>
            </p:cNvPr>
            <p:cNvSpPr/>
            <p:nvPr/>
          </p:nvSpPr>
          <p:spPr>
            <a:xfrm>
              <a:off x="6297447" y="1759762"/>
              <a:ext cx="1270" cy="4445"/>
            </a:xfrm>
            <a:custGeom>
              <a:avLst/>
              <a:gdLst/>
              <a:ahLst/>
              <a:cxnLst/>
              <a:rect l="l" t="t" r="r" b="b"/>
              <a:pathLst>
                <a:path w="1270" h="4444">
                  <a:moveTo>
                    <a:pt x="876" y="0"/>
                  </a:moveTo>
                  <a:lnTo>
                    <a:pt x="0" y="0"/>
                  </a:lnTo>
                  <a:lnTo>
                    <a:pt x="0" y="4038"/>
                  </a:lnTo>
                  <a:lnTo>
                    <a:pt x="876" y="4038"/>
                  </a:lnTo>
                  <a:lnTo>
                    <a:pt x="876" y="0"/>
                  </a:lnTo>
                  <a:close/>
                </a:path>
              </a:pathLst>
            </a:custGeom>
            <a:solidFill>
              <a:srgbClr val="C77662"/>
            </a:solidFill>
          </p:spPr>
          <p:txBody>
            <a:bodyPr wrap="square" lIns="0" tIns="0" rIns="0" bIns="0" rtlCol="0"/>
            <a:lstStyle/>
            <a:p>
              <a:endParaRPr/>
            </a:p>
          </p:txBody>
        </p:sp>
        <p:sp>
          <p:nvSpPr>
            <p:cNvPr id="3137" name="object 3140">
              <a:extLst>
                <a:ext uri="{FF2B5EF4-FFF2-40B4-BE49-F238E27FC236}">
                  <a16:creationId xmlns:a16="http://schemas.microsoft.com/office/drawing/2014/main" id="{FDE8FFD3-35BD-AF95-0657-62C618470154}"/>
                </a:ext>
              </a:extLst>
            </p:cNvPr>
            <p:cNvSpPr/>
            <p:nvPr/>
          </p:nvSpPr>
          <p:spPr>
            <a:xfrm>
              <a:off x="6298310" y="1749366"/>
              <a:ext cx="2540" cy="14604"/>
            </a:xfrm>
            <a:custGeom>
              <a:avLst/>
              <a:gdLst/>
              <a:ahLst/>
              <a:cxnLst/>
              <a:rect l="l" t="t" r="r" b="b"/>
              <a:pathLst>
                <a:path w="2539" h="14605">
                  <a:moveTo>
                    <a:pt x="2019" y="0"/>
                  </a:moveTo>
                  <a:lnTo>
                    <a:pt x="1155" y="0"/>
                  </a:lnTo>
                  <a:lnTo>
                    <a:pt x="863" y="292"/>
                  </a:lnTo>
                  <a:lnTo>
                    <a:pt x="571" y="863"/>
                  </a:lnTo>
                  <a:lnTo>
                    <a:pt x="571" y="3174"/>
                  </a:lnTo>
                  <a:lnTo>
                    <a:pt x="0" y="6642"/>
                  </a:lnTo>
                  <a:lnTo>
                    <a:pt x="0" y="14439"/>
                  </a:lnTo>
                  <a:lnTo>
                    <a:pt x="1435" y="9524"/>
                  </a:lnTo>
                  <a:lnTo>
                    <a:pt x="2019" y="0"/>
                  </a:lnTo>
                  <a:close/>
                </a:path>
              </a:pathLst>
            </a:custGeom>
            <a:solidFill>
              <a:srgbClr val="C56853"/>
            </a:solidFill>
          </p:spPr>
          <p:txBody>
            <a:bodyPr wrap="square" lIns="0" tIns="0" rIns="0" bIns="0" rtlCol="0"/>
            <a:lstStyle/>
            <a:p>
              <a:endParaRPr/>
            </a:p>
          </p:txBody>
        </p:sp>
        <p:sp>
          <p:nvSpPr>
            <p:cNvPr id="3138" name="object 3141">
              <a:extLst>
                <a:ext uri="{FF2B5EF4-FFF2-40B4-BE49-F238E27FC236}">
                  <a16:creationId xmlns:a16="http://schemas.microsoft.com/office/drawing/2014/main" id="{CA179DAF-F5E1-BD41-184A-B7B782D70C52}"/>
                </a:ext>
              </a:extLst>
            </p:cNvPr>
            <p:cNvSpPr/>
            <p:nvPr/>
          </p:nvSpPr>
          <p:spPr>
            <a:xfrm>
              <a:off x="6316789" y="1643379"/>
              <a:ext cx="35560" cy="120650"/>
            </a:xfrm>
            <a:custGeom>
              <a:avLst/>
              <a:gdLst/>
              <a:ahLst/>
              <a:cxnLst/>
              <a:rect l="l" t="t" r="r" b="b"/>
              <a:pathLst>
                <a:path w="35560" h="120650">
                  <a:moveTo>
                    <a:pt x="29171" y="6350"/>
                  </a:moveTo>
                  <a:lnTo>
                    <a:pt x="29083" y="5778"/>
                  </a:lnTo>
                  <a:lnTo>
                    <a:pt x="28879" y="4330"/>
                  </a:lnTo>
                  <a:lnTo>
                    <a:pt x="28308" y="863"/>
                  </a:lnTo>
                  <a:lnTo>
                    <a:pt x="26568" y="292"/>
                  </a:lnTo>
                  <a:lnTo>
                    <a:pt x="25996" y="0"/>
                  </a:lnTo>
                  <a:lnTo>
                    <a:pt x="25120" y="1727"/>
                  </a:lnTo>
                  <a:lnTo>
                    <a:pt x="23977" y="5778"/>
                  </a:lnTo>
                  <a:lnTo>
                    <a:pt x="23101" y="5778"/>
                  </a:lnTo>
                  <a:lnTo>
                    <a:pt x="23101" y="2019"/>
                  </a:lnTo>
                  <a:lnTo>
                    <a:pt x="21082" y="2019"/>
                  </a:lnTo>
                  <a:lnTo>
                    <a:pt x="19062" y="4622"/>
                  </a:lnTo>
                  <a:lnTo>
                    <a:pt x="18351" y="7213"/>
                  </a:lnTo>
                  <a:lnTo>
                    <a:pt x="18300" y="12128"/>
                  </a:lnTo>
                  <a:lnTo>
                    <a:pt x="19342" y="27152"/>
                  </a:lnTo>
                  <a:lnTo>
                    <a:pt x="20218" y="35521"/>
                  </a:lnTo>
                  <a:lnTo>
                    <a:pt x="20802" y="37261"/>
                  </a:lnTo>
                  <a:lnTo>
                    <a:pt x="21082" y="38404"/>
                  </a:lnTo>
                  <a:lnTo>
                    <a:pt x="21082" y="40436"/>
                  </a:lnTo>
                  <a:lnTo>
                    <a:pt x="21945" y="51117"/>
                  </a:lnTo>
                  <a:lnTo>
                    <a:pt x="21082" y="51117"/>
                  </a:lnTo>
                  <a:lnTo>
                    <a:pt x="21082" y="54000"/>
                  </a:lnTo>
                  <a:lnTo>
                    <a:pt x="21945" y="54000"/>
                  </a:lnTo>
                  <a:lnTo>
                    <a:pt x="21945" y="57759"/>
                  </a:lnTo>
                  <a:lnTo>
                    <a:pt x="21082" y="57759"/>
                  </a:lnTo>
                  <a:lnTo>
                    <a:pt x="21082" y="60934"/>
                  </a:lnTo>
                  <a:lnTo>
                    <a:pt x="21666" y="77685"/>
                  </a:lnTo>
                  <a:lnTo>
                    <a:pt x="17322" y="79705"/>
                  </a:lnTo>
                  <a:lnTo>
                    <a:pt x="14732" y="95300"/>
                  </a:lnTo>
                  <a:lnTo>
                    <a:pt x="13868" y="92417"/>
                  </a:lnTo>
                  <a:lnTo>
                    <a:pt x="12712" y="86639"/>
                  </a:lnTo>
                  <a:lnTo>
                    <a:pt x="12128" y="87515"/>
                  </a:lnTo>
                  <a:lnTo>
                    <a:pt x="11557" y="88658"/>
                  </a:lnTo>
                  <a:lnTo>
                    <a:pt x="11264" y="89814"/>
                  </a:lnTo>
                  <a:lnTo>
                    <a:pt x="9245" y="89814"/>
                  </a:lnTo>
                  <a:lnTo>
                    <a:pt x="7226" y="94437"/>
                  </a:lnTo>
                  <a:lnTo>
                    <a:pt x="5486" y="99060"/>
                  </a:lnTo>
                  <a:lnTo>
                    <a:pt x="3759" y="103974"/>
                  </a:lnTo>
                  <a:lnTo>
                    <a:pt x="3175" y="108877"/>
                  </a:lnTo>
                  <a:lnTo>
                    <a:pt x="1727" y="112064"/>
                  </a:lnTo>
                  <a:lnTo>
                    <a:pt x="863" y="101955"/>
                  </a:lnTo>
                  <a:lnTo>
                    <a:pt x="0" y="101955"/>
                  </a:lnTo>
                  <a:lnTo>
                    <a:pt x="0" y="120434"/>
                  </a:lnTo>
                  <a:lnTo>
                    <a:pt x="863" y="119570"/>
                  </a:lnTo>
                  <a:lnTo>
                    <a:pt x="1727" y="118986"/>
                  </a:lnTo>
                  <a:lnTo>
                    <a:pt x="2882" y="118414"/>
                  </a:lnTo>
                  <a:lnTo>
                    <a:pt x="3175" y="116967"/>
                  </a:lnTo>
                  <a:lnTo>
                    <a:pt x="3759" y="114655"/>
                  </a:lnTo>
                  <a:lnTo>
                    <a:pt x="4127" y="112064"/>
                  </a:lnTo>
                  <a:lnTo>
                    <a:pt x="4330" y="110617"/>
                  </a:lnTo>
                  <a:lnTo>
                    <a:pt x="4622" y="108877"/>
                  </a:lnTo>
                  <a:lnTo>
                    <a:pt x="6642" y="108877"/>
                  </a:lnTo>
                  <a:lnTo>
                    <a:pt x="6642" y="106857"/>
                  </a:lnTo>
                  <a:lnTo>
                    <a:pt x="7505" y="106857"/>
                  </a:lnTo>
                  <a:lnTo>
                    <a:pt x="7797" y="105702"/>
                  </a:lnTo>
                  <a:lnTo>
                    <a:pt x="8089" y="104838"/>
                  </a:lnTo>
                  <a:lnTo>
                    <a:pt x="8661" y="103974"/>
                  </a:lnTo>
                  <a:lnTo>
                    <a:pt x="8775" y="101955"/>
                  </a:lnTo>
                  <a:lnTo>
                    <a:pt x="8953" y="100215"/>
                  </a:lnTo>
                  <a:lnTo>
                    <a:pt x="10401" y="98488"/>
                  </a:lnTo>
                  <a:lnTo>
                    <a:pt x="12128" y="102527"/>
                  </a:lnTo>
                  <a:lnTo>
                    <a:pt x="13284" y="104838"/>
                  </a:lnTo>
                  <a:lnTo>
                    <a:pt x="13576" y="105994"/>
                  </a:lnTo>
                  <a:lnTo>
                    <a:pt x="13868" y="107442"/>
                  </a:lnTo>
                  <a:lnTo>
                    <a:pt x="14439" y="108877"/>
                  </a:lnTo>
                  <a:lnTo>
                    <a:pt x="14732" y="109753"/>
                  </a:lnTo>
                  <a:lnTo>
                    <a:pt x="15887" y="111480"/>
                  </a:lnTo>
                  <a:lnTo>
                    <a:pt x="16167" y="111188"/>
                  </a:lnTo>
                  <a:lnTo>
                    <a:pt x="17322" y="110617"/>
                  </a:lnTo>
                  <a:lnTo>
                    <a:pt x="17907" y="105994"/>
                  </a:lnTo>
                  <a:lnTo>
                    <a:pt x="18072" y="104838"/>
                  </a:lnTo>
                  <a:lnTo>
                    <a:pt x="18199" y="103111"/>
                  </a:lnTo>
                  <a:lnTo>
                    <a:pt x="18707" y="98488"/>
                  </a:lnTo>
                  <a:lnTo>
                    <a:pt x="19062" y="95300"/>
                  </a:lnTo>
                  <a:lnTo>
                    <a:pt x="19342" y="91846"/>
                  </a:lnTo>
                  <a:lnTo>
                    <a:pt x="19634" y="88950"/>
                  </a:lnTo>
                  <a:lnTo>
                    <a:pt x="21945" y="86639"/>
                  </a:lnTo>
                  <a:lnTo>
                    <a:pt x="22237" y="85204"/>
                  </a:lnTo>
                  <a:lnTo>
                    <a:pt x="22517" y="84048"/>
                  </a:lnTo>
                  <a:lnTo>
                    <a:pt x="23101" y="82892"/>
                  </a:lnTo>
                  <a:lnTo>
                    <a:pt x="23101" y="77114"/>
                  </a:lnTo>
                  <a:lnTo>
                    <a:pt x="23749" y="45770"/>
                  </a:lnTo>
                  <a:lnTo>
                    <a:pt x="23876" y="37261"/>
                  </a:lnTo>
                  <a:lnTo>
                    <a:pt x="23876" y="20650"/>
                  </a:lnTo>
                  <a:lnTo>
                    <a:pt x="23393" y="15303"/>
                  </a:lnTo>
                  <a:lnTo>
                    <a:pt x="25412" y="12128"/>
                  </a:lnTo>
                  <a:lnTo>
                    <a:pt x="25412" y="11264"/>
                  </a:lnTo>
                  <a:lnTo>
                    <a:pt x="28879" y="9525"/>
                  </a:lnTo>
                  <a:lnTo>
                    <a:pt x="28879" y="7213"/>
                  </a:lnTo>
                  <a:lnTo>
                    <a:pt x="29171" y="6350"/>
                  </a:lnTo>
                  <a:close/>
                </a:path>
                <a:path w="35560" h="120650">
                  <a:moveTo>
                    <a:pt x="35521" y="111772"/>
                  </a:moveTo>
                  <a:lnTo>
                    <a:pt x="34658" y="111772"/>
                  </a:lnTo>
                  <a:lnTo>
                    <a:pt x="34366" y="112064"/>
                  </a:lnTo>
                  <a:lnTo>
                    <a:pt x="34074" y="112636"/>
                  </a:lnTo>
                  <a:lnTo>
                    <a:pt x="34074" y="116967"/>
                  </a:lnTo>
                  <a:lnTo>
                    <a:pt x="34658" y="119278"/>
                  </a:lnTo>
                  <a:lnTo>
                    <a:pt x="34658" y="120434"/>
                  </a:lnTo>
                  <a:lnTo>
                    <a:pt x="35521" y="120434"/>
                  </a:lnTo>
                  <a:lnTo>
                    <a:pt x="35521" y="111772"/>
                  </a:lnTo>
                  <a:close/>
                </a:path>
              </a:pathLst>
            </a:custGeom>
            <a:solidFill>
              <a:srgbClr val="E3AA99"/>
            </a:solidFill>
          </p:spPr>
          <p:txBody>
            <a:bodyPr wrap="square" lIns="0" tIns="0" rIns="0" bIns="0" rtlCol="0"/>
            <a:lstStyle/>
            <a:p>
              <a:endParaRPr/>
            </a:p>
          </p:txBody>
        </p:sp>
        <p:sp>
          <p:nvSpPr>
            <p:cNvPr id="3139" name="object 3142">
              <a:extLst>
                <a:ext uri="{FF2B5EF4-FFF2-40B4-BE49-F238E27FC236}">
                  <a16:creationId xmlns:a16="http://schemas.microsoft.com/office/drawing/2014/main" id="{B470A39A-C46A-322D-1F15-B7465F15D859}"/>
                </a:ext>
              </a:extLst>
            </p:cNvPr>
            <p:cNvSpPr/>
            <p:nvPr/>
          </p:nvSpPr>
          <p:spPr>
            <a:xfrm>
              <a:off x="6168346" y="1760923"/>
              <a:ext cx="4445" cy="1905"/>
            </a:xfrm>
            <a:custGeom>
              <a:avLst/>
              <a:gdLst/>
              <a:ahLst/>
              <a:cxnLst/>
              <a:rect l="l" t="t" r="r" b="b"/>
              <a:pathLst>
                <a:path w="4445" h="1905">
                  <a:moveTo>
                    <a:pt x="4038" y="0"/>
                  </a:moveTo>
                  <a:lnTo>
                    <a:pt x="0" y="0"/>
                  </a:lnTo>
                  <a:lnTo>
                    <a:pt x="0" y="863"/>
                  </a:lnTo>
                  <a:lnTo>
                    <a:pt x="2882" y="1727"/>
                  </a:lnTo>
                  <a:lnTo>
                    <a:pt x="3454" y="571"/>
                  </a:lnTo>
                  <a:lnTo>
                    <a:pt x="4038" y="0"/>
                  </a:lnTo>
                  <a:close/>
                </a:path>
              </a:pathLst>
            </a:custGeom>
            <a:solidFill>
              <a:srgbClr val="CCD8D7"/>
            </a:solidFill>
          </p:spPr>
          <p:txBody>
            <a:bodyPr wrap="square" lIns="0" tIns="0" rIns="0" bIns="0" rtlCol="0"/>
            <a:lstStyle/>
            <a:p>
              <a:endParaRPr/>
            </a:p>
          </p:txBody>
        </p:sp>
        <p:sp>
          <p:nvSpPr>
            <p:cNvPr id="3140" name="object 3143">
              <a:extLst>
                <a:ext uri="{FF2B5EF4-FFF2-40B4-BE49-F238E27FC236}">
                  <a16:creationId xmlns:a16="http://schemas.microsoft.com/office/drawing/2014/main" id="{650F687C-7C91-5977-7BA7-49F689E6FBCE}"/>
                </a:ext>
              </a:extLst>
            </p:cNvPr>
            <p:cNvSpPr/>
            <p:nvPr/>
          </p:nvSpPr>
          <p:spPr>
            <a:xfrm>
              <a:off x="6264805" y="1671958"/>
              <a:ext cx="29209" cy="90170"/>
            </a:xfrm>
            <a:custGeom>
              <a:avLst/>
              <a:gdLst/>
              <a:ahLst/>
              <a:cxnLst/>
              <a:rect l="l" t="t" r="r" b="b"/>
              <a:pathLst>
                <a:path w="29210" h="90169">
                  <a:moveTo>
                    <a:pt x="2603" y="584"/>
                  </a:moveTo>
                  <a:lnTo>
                    <a:pt x="0" y="4051"/>
                  </a:lnTo>
                  <a:lnTo>
                    <a:pt x="2882" y="15595"/>
                  </a:lnTo>
                  <a:lnTo>
                    <a:pt x="4622" y="21374"/>
                  </a:lnTo>
                  <a:lnTo>
                    <a:pt x="5194" y="23114"/>
                  </a:lnTo>
                  <a:lnTo>
                    <a:pt x="5778" y="25133"/>
                  </a:lnTo>
                  <a:lnTo>
                    <a:pt x="16557" y="63583"/>
                  </a:lnTo>
                  <a:lnTo>
                    <a:pt x="20510" y="81165"/>
                  </a:lnTo>
                  <a:lnTo>
                    <a:pt x="20510" y="84632"/>
                  </a:lnTo>
                  <a:lnTo>
                    <a:pt x="20218" y="87515"/>
                  </a:lnTo>
                  <a:lnTo>
                    <a:pt x="21945" y="90119"/>
                  </a:lnTo>
                  <a:lnTo>
                    <a:pt x="23101" y="79717"/>
                  </a:lnTo>
                  <a:lnTo>
                    <a:pt x="23685" y="74803"/>
                  </a:lnTo>
                  <a:lnTo>
                    <a:pt x="26575" y="74803"/>
                  </a:lnTo>
                  <a:lnTo>
                    <a:pt x="27724" y="73647"/>
                  </a:lnTo>
                  <a:lnTo>
                    <a:pt x="28308" y="72212"/>
                  </a:lnTo>
                  <a:lnTo>
                    <a:pt x="27724" y="69608"/>
                  </a:lnTo>
                  <a:lnTo>
                    <a:pt x="28308" y="66141"/>
                  </a:lnTo>
                  <a:lnTo>
                    <a:pt x="28879" y="64693"/>
                  </a:lnTo>
                  <a:lnTo>
                    <a:pt x="28879" y="43611"/>
                  </a:lnTo>
                  <a:lnTo>
                    <a:pt x="28016" y="43332"/>
                  </a:lnTo>
                  <a:lnTo>
                    <a:pt x="26860" y="42748"/>
                  </a:lnTo>
                  <a:lnTo>
                    <a:pt x="26860" y="30035"/>
                  </a:lnTo>
                  <a:lnTo>
                    <a:pt x="26568" y="28879"/>
                  </a:lnTo>
                  <a:lnTo>
                    <a:pt x="25996" y="27152"/>
                  </a:lnTo>
                  <a:lnTo>
                    <a:pt x="23393" y="22529"/>
                  </a:lnTo>
                  <a:lnTo>
                    <a:pt x="19342" y="10693"/>
                  </a:lnTo>
                  <a:lnTo>
                    <a:pt x="15887" y="10109"/>
                  </a:lnTo>
                  <a:lnTo>
                    <a:pt x="14439" y="9829"/>
                  </a:lnTo>
                  <a:lnTo>
                    <a:pt x="13284" y="6362"/>
                  </a:lnTo>
                  <a:lnTo>
                    <a:pt x="12126" y="3175"/>
                  </a:lnTo>
                  <a:lnTo>
                    <a:pt x="8661" y="3175"/>
                  </a:lnTo>
                  <a:lnTo>
                    <a:pt x="2603" y="584"/>
                  </a:lnTo>
                  <a:close/>
                </a:path>
                <a:path w="29210" h="90169">
                  <a:moveTo>
                    <a:pt x="26575" y="74803"/>
                  </a:moveTo>
                  <a:lnTo>
                    <a:pt x="23685" y="74803"/>
                  </a:lnTo>
                  <a:lnTo>
                    <a:pt x="24841" y="75387"/>
                  </a:lnTo>
                  <a:lnTo>
                    <a:pt x="25704" y="75679"/>
                  </a:lnTo>
                  <a:lnTo>
                    <a:pt x="26575" y="74803"/>
                  </a:lnTo>
                  <a:close/>
                </a:path>
                <a:path w="29210" h="90169">
                  <a:moveTo>
                    <a:pt x="10972" y="0"/>
                  </a:moveTo>
                  <a:lnTo>
                    <a:pt x="8661" y="0"/>
                  </a:lnTo>
                  <a:lnTo>
                    <a:pt x="8661" y="3175"/>
                  </a:lnTo>
                  <a:lnTo>
                    <a:pt x="12126" y="3175"/>
                  </a:lnTo>
                  <a:lnTo>
                    <a:pt x="10972" y="0"/>
                  </a:lnTo>
                  <a:close/>
                </a:path>
              </a:pathLst>
            </a:custGeom>
            <a:solidFill>
              <a:srgbClr val="EFD5CC"/>
            </a:solidFill>
          </p:spPr>
          <p:txBody>
            <a:bodyPr wrap="square" lIns="0" tIns="0" rIns="0" bIns="0" rtlCol="0"/>
            <a:lstStyle/>
            <a:p>
              <a:endParaRPr/>
            </a:p>
          </p:txBody>
        </p:sp>
        <p:sp>
          <p:nvSpPr>
            <p:cNvPr id="3141" name="object 3144">
              <a:extLst>
                <a:ext uri="{FF2B5EF4-FFF2-40B4-BE49-F238E27FC236}">
                  <a16:creationId xmlns:a16="http://schemas.microsoft.com/office/drawing/2014/main" id="{2B12F545-31DF-3317-FC07-B32BD37EA857}"/>
                </a:ext>
              </a:extLst>
            </p:cNvPr>
            <p:cNvSpPr/>
            <p:nvPr/>
          </p:nvSpPr>
          <p:spPr>
            <a:xfrm>
              <a:off x="6259029" y="1758895"/>
              <a:ext cx="1905" cy="3175"/>
            </a:xfrm>
            <a:custGeom>
              <a:avLst/>
              <a:gdLst/>
              <a:ahLst/>
              <a:cxnLst/>
              <a:rect l="l" t="t" r="r" b="b"/>
              <a:pathLst>
                <a:path w="1904" h="3175">
                  <a:moveTo>
                    <a:pt x="863" y="0"/>
                  </a:moveTo>
                  <a:lnTo>
                    <a:pt x="0" y="0"/>
                  </a:lnTo>
                  <a:lnTo>
                    <a:pt x="292" y="863"/>
                  </a:lnTo>
                  <a:lnTo>
                    <a:pt x="571" y="1727"/>
                  </a:lnTo>
                  <a:lnTo>
                    <a:pt x="863" y="2882"/>
                  </a:lnTo>
                  <a:lnTo>
                    <a:pt x="863" y="2019"/>
                  </a:lnTo>
                  <a:lnTo>
                    <a:pt x="1447" y="863"/>
                  </a:lnTo>
                  <a:lnTo>
                    <a:pt x="1155" y="571"/>
                  </a:lnTo>
                  <a:lnTo>
                    <a:pt x="863" y="292"/>
                  </a:lnTo>
                  <a:lnTo>
                    <a:pt x="863" y="0"/>
                  </a:lnTo>
                  <a:close/>
                </a:path>
              </a:pathLst>
            </a:custGeom>
            <a:solidFill>
              <a:srgbClr val="C77662"/>
            </a:solidFill>
          </p:spPr>
          <p:txBody>
            <a:bodyPr wrap="square" lIns="0" tIns="0" rIns="0" bIns="0" rtlCol="0"/>
            <a:lstStyle/>
            <a:p>
              <a:endParaRPr/>
            </a:p>
          </p:txBody>
        </p:sp>
        <p:sp>
          <p:nvSpPr>
            <p:cNvPr id="3142" name="object 3145">
              <a:extLst>
                <a:ext uri="{FF2B5EF4-FFF2-40B4-BE49-F238E27FC236}">
                  <a16:creationId xmlns:a16="http://schemas.microsoft.com/office/drawing/2014/main" id="{FE98CF0C-B203-6D37-AAFA-6EC2452D613C}"/>
                </a:ext>
              </a:extLst>
            </p:cNvPr>
            <p:cNvSpPr/>
            <p:nvPr/>
          </p:nvSpPr>
          <p:spPr>
            <a:xfrm>
              <a:off x="6400548" y="1738683"/>
              <a:ext cx="1270" cy="23495"/>
            </a:xfrm>
            <a:custGeom>
              <a:avLst/>
              <a:gdLst/>
              <a:ahLst/>
              <a:cxnLst/>
              <a:rect l="l" t="t" r="r" b="b"/>
              <a:pathLst>
                <a:path w="1270" h="23494">
                  <a:moveTo>
                    <a:pt x="863" y="0"/>
                  </a:moveTo>
                  <a:lnTo>
                    <a:pt x="0" y="0"/>
                  </a:lnTo>
                  <a:lnTo>
                    <a:pt x="0" y="23101"/>
                  </a:lnTo>
                  <a:lnTo>
                    <a:pt x="863" y="23101"/>
                  </a:lnTo>
                  <a:lnTo>
                    <a:pt x="863" y="0"/>
                  </a:lnTo>
                  <a:close/>
                </a:path>
              </a:pathLst>
            </a:custGeom>
            <a:solidFill>
              <a:srgbClr val="919495"/>
            </a:solidFill>
          </p:spPr>
          <p:txBody>
            <a:bodyPr wrap="square" lIns="0" tIns="0" rIns="0" bIns="0" rtlCol="0"/>
            <a:lstStyle/>
            <a:p>
              <a:endParaRPr/>
            </a:p>
          </p:txBody>
        </p:sp>
        <p:sp>
          <p:nvSpPr>
            <p:cNvPr id="3143" name="object 3146">
              <a:extLst>
                <a:ext uri="{FF2B5EF4-FFF2-40B4-BE49-F238E27FC236}">
                  <a16:creationId xmlns:a16="http://schemas.microsoft.com/office/drawing/2014/main" id="{D86DD0B3-22BF-A2A7-DE36-09E98A9C07B2}"/>
                </a:ext>
              </a:extLst>
            </p:cNvPr>
            <p:cNvSpPr/>
            <p:nvPr/>
          </p:nvSpPr>
          <p:spPr>
            <a:xfrm>
              <a:off x="6459753" y="1758320"/>
              <a:ext cx="1270" cy="3810"/>
            </a:xfrm>
            <a:custGeom>
              <a:avLst/>
              <a:gdLst/>
              <a:ahLst/>
              <a:cxnLst/>
              <a:rect l="l" t="t" r="r" b="b"/>
              <a:pathLst>
                <a:path w="1270" h="3810">
                  <a:moveTo>
                    <a:pt x="0" y="0"/>
                  </a:moveTo>
                  <a:lnTo>
                    <a:pt x="0" y="3467"/>
                  </a:lnTo>
                  <a:lnTo>
                    <a:pt x="863" y="3467"/>
                  </a:lnTo>
                  <a:lnTo>
                    <a:pt x="584" y="2311"/>
                  </a:lnTo>
                  <a:lnTo>
                    <a:pt x="0" y="0"/>
                  </a:lnTo>
                  <a:close/>
                </a:path>
              </a:pathLst>
            </a:custGeom>
            <a:solidFill>
              <a:srgbClr val="707476"/>
            </a:solidFill>
          </p:spPr>
          <p:txBody>
            <a:bodyPr wrap="square" lIns="0" tIns="0" rIns="0" bIns="0" rtlCol="0"/>
            <a:lstStyle/>
            <a:p>
              <a:endParaRPr/>
            </a:p>
          </p:txBody>
        </p:sp>
        <p:sp>
          <p:nvSpPr>
            <p:cNvPr id="3144" name="object 3147">
              <a:extLst>
                <a:ext uri="{FF2B5EF4-FFF2-40B4-BE49-F238E27FC236}">
                  <a16:creationId xmlns:a16="http://schemas.microsoft.com/office/drawing/2014/main" id="{E5C48E16-7AFE-E911-AD5E-4EE111FBC503}"/>
                </a:ext>
              </a:extLst>
            </p:cNvPr>
            <p:cNvSpPr/>
            <p:nvPr/>
          </p:nvSpPr>
          <p:spPr>
            <a:xfrm>
              <a:off x="6131947" y="1756008"/>
              <a:ext cx="1905" cy="3810"/>
            </a:xfrm>
            <a:custGeom>
              <a:avLst/>
              <a:gdLst/>
              <a:ahLst/>
              <a:cxnLst/>
              <a:rect l="l" t="t" r="r" b="b"/>
              <a:pathLst>
                <a:path w="1904" h="3810">
                  <a:moveTo>
                    <a:pt x="292" y="0"/>
                  </a:moveTo>
                  <a:lnTo>
                    <a:pt x="0" y="1155"/>
                  </a:lnTo>
                  <a:lnTo>
                    <a:pt x="0" y="3759"/>
                  </a:lnTo>
                  <a:lnTo>
                    <a:pt x="1447" y="3759"/>
                  </a:lnTo>
                  <a:lnTo>
                    <a:pt x="863" y="2311"/>
                  </a:lnTo>
                  <a:lnTo>
                    <a:pt x="584" y="1155"/>
                  </a:lnTo>
                  <a:lnTo>
                    <a:pt x="292" y="0"/>
                  </a:lnTo>
                  <a:close/>
                </a:path>
              </a:pathLst>
            </a:custGeom>
            <a:solidFill>
              <a:srgbClr val="C4C5C5"/>
            </a:solidFill>
          </p:spPr>
          <p:txBody>
            <a:bodyPr wrap="square" lIns="0" tIns="0" rIns="0" bIns="0" rtlCol="0"/>
            <a:lstStyle/>
            <a:p>
              <a:endParaRPr/>
            </a:p>
          </p:txBody>
        </p:sp>
        <p:sp>
          <p:nvSpPr>
            <p:cNvPr id="3145" name="object 3148">
              <a:extLst>
                <a:ext uri="{FF2B5EF4-FFF2-40B4-BE49-F238E27FC236}">
                  <a16:creationId xmlns:a16="http://schemas.microsoft.com/office/drawing/2014/main" id="{2FE1A910-FD61-90CE-003C-3505AC080400}"/>
                </a:ext>
              </a:extLst>
            </p:cNvPr>
            <p:cNvSpPr/>
            <p:nvPr/>
          </p:nvSpPr>
          <p:spPr>
            <a:xfrm>
              <a:off x="6147257" y="1756880"/>
              <a:ext cx="1270" cy="3175"/>
            </a:xfrm>
            <a:custGeom>
              <a:avLst/>
              <a:gdLst/>
              <a:ahLst/>
              <a:cxnLst/>
              <a:rect l="l" t="t" r="r" b="b"/>
              <a:pathLst>
                <a:path w="1270" h="3175">
                  <a:moveTo>
                    <a:pt x="0" y="0"/>
                  </a:moveTo>
                  <a:lnTo>
                    <a:pt x="0" y="2882"/>
                  </a:lnTo>
                  <a:lnTo>
                    <a:pt x="863" y="2882"/>
                  </a:lnTo>
                  <a:lnTo>
                    <a:pt x="584" y="1727"/>
                  </a:lnTo>
                  <a:lnTo>
                    <a:pt x="0" y="0"/>
                  </a:lnTo>
                  <a:close/>
                </a:path>
              </a:pathLst>
            </a:custGeom>
            <a:solidFill>
              <a:srgbClr val="A1A4A5"/>
            </a:solidFill>
          </p:spPr>
          <p:txBody>
            <a:bodyPr wrap="square" lIns="0" tIns="0" rIns="0" bIns="0" rtlCol="0"/>
            <a:lstStyle/>
            <a:p>
              <a:endParaRPr/>
            </a:p>
          </p:txBody>
        </p:sp>
        <p:sp>
          <p:nvSpPr>
            <p:cNvPr id="3146" name="object 3149">
              <a:extLst>
                <a:ext uri="{FF2B5EF4-FFF2-40B4-BE49-F238E27FC236}">
                  <a16:creationId xmlns:a16="http://schemas.microsoft.com/office/drawing/2014/main" id="{73C31D7D-6225-FCE1-06AF-999ED3AE4F02}"/>
                </a:ext>
              </a:extLst>
            </p:cNvPr>
            <p:cNvSpPr/>
            <p:nvPr/>
          </p:nvSpPr>
          <p:spPr>
            <a:xfrm>
              <a:off x="6259881" y="1755139"/>
              <a:ext cx="57150" cy="5080"/>
            </a:xfrm>
            <a:custGeom>
              <a:avLst/>
              <a:gdLst/>
              <a:ahLst/>
              <a:cxnLst/>
              <a:rect l="l" t="t" r="r" b="b"/>
              <a:pathLst>
                <a:path w="57150" h="5080">
                  <a:moveTo>
                    <a:pt x="2032" y="4622"/>
                  </a:moveTo>
                  <a:lnTo>
                    <a:pt x="1447" y="3467"/>
                  </a:lnTo>
                  <a:lnTo>
                    <a:pt x="1155" y="2603"/>
                  </a:lnTo>
                  <a:lnTo>
                    <a:pt x="876" y="1739"/>
                  </a:lnTo>
                  <a:lnTo>
                    <a:pt x="292" y="2895"/>
                  </a:lnTo>
                  <a:lnTo>
                    <a:pt x="0" y="3759"/>
                  </a:lnTo>
                  <a:lnTo>
                    <a:pt x="0" y="4051"/>
                  </a:lnTo>
                  <a:lnTo>
                    <a:pt x="292" y="4330"/>
                  </a:lnTo>
                  <a:lnTo>
                    <a:pt x="584" y="4622"/>
                  </a:lnTo>
                  <a:lnTo>
                    <a:pt x="2032" y="4622"/>
                  </a:lnTo>
                  <a:close/>
                </a:path>
                <a:path w="57150" h="5080">
                  <a:moveTo>
                    <a:pt x="38430" y="0"/>
                  </a:moveTo>
                  <a:lnTo>
                    <a:pt x="38125" y="1447"/>
                  </a:lnTo>
                  <a:lnTo>
                    <a:pt x="37846" y="2895"/>
                  </a:lnTo>
                  <a:lnTo>
                    <a:pt x="37553" y="4622"/>
                  </a:lnTo>
                  <a:lnTo>
                    <a:pt x="38430" y="4622"/>
                  </a:lnTo>
                  <a:lnTo>
                    <a:pt x="38430" y="0"/>
                  </a:lnTo>
                  <a:close/>
                </a:path>
                <a:path w="57150" h="5080">
                  <a:moveTo>
                    <a:pt x="56908" y="0"/>
                  </a:moveTo>
                  <a:lnTo>
                    <a:pt x="55753" y="0"/>
                  </a:lnTo>
                  <a:lnTo>
                    <a:pt x="55753" y="4622"/>
                  </a:lnTo>
                  <a:lnTo>
                    <a:pt x="56908" y="4622"/>
                  </a:lnTo>
                  <a:lnTo>
                    <a:pt x="56908" y="0"/>
                  </a:lnTo>
                  <a:close/>
                </a:path>
              </a:pathLst>
            </a:custGeom>
            <a:solidFill>
              <a:srgbClr val="CB8F83"/>
            </a:solidFill>
          </p:spPr>
          <p:txBody>
            <a:bodyPr wrap="square" lIns="0" tIns="0" rIns="0" bIns="0" rtlCol="0"/>
            <a:lstStyle/>
            <a:p>
              <a:endParaRPr/>
            </a:p>
          </p:txBody>
        </p:sp>
        <p:sp>
          <p:nvSpPr>
            <p:cNvPr id="3147" name="object 3150">
              <a:extLst>
                <a:ext uri="{FF2B5EF4-FFF2-40B4-BE49-F238E27FC236}">
                  <a16:creationId xmlns:a16="http://schemas.microsoft.com/office/drawing/2014/main" id="{7736330F-DE0C-20BA-64B3-5F171F49D91A}"/>
                </a:ext>
              </a:extLst>
            </p:cNvPr>
            <p:cNvSpPr/>
            <p:nvPr/>
          </p:nvSpPr>
          <p:spPr>
            <a:xfrm>
              <a:off x="6401413" y="1730591"/>
              <a:ext cx="1270" cy="29209"/>
            </a:xfrm>
            <a:custGeom>
              <a:avLst/>
              <a:gdLst/>
              <a:ahLst/>
              <a:cxnLst/>
              <a:rect l="l" t="t" r="r" b="b"/>
              <a:pathLst>
                <a:path w="1270" h="29210">
                  <a:moveTo>
                    <a:pt x="571" y="0"/>
                  </a:moveTo>
                  <a:lnTo>
                    <a:pt x="292" y="292"/>
                  </a:lnTo>
                  <a:lnTo>
                    <a:pt x="0" y="863"/>
                  </a:lnTo>
                  <a:lnTo>
                    <a:pt x="0" y="29171"/>
                  </a:lnTo>
                  <a:lnTo>
                    <a:pt x="876" y="29171"/>
                  </a:lnTo>
                  <a:lnTo>
                    <a:pt x="700" y="21813"/>
                  </a:lnTo>
                  <a:lnTo>
                    <a:pt x="609" y="14481"/>
                  </a:lnTo>
                  <a:lnTo>
                    <a:pt x="571" y="0"/>
                  </a:lnTo>
                  <a:close/>
                </a:path>
              </a:pathLst>
            </a:custGeom>
            <a:solidFill>
              <a:srgbClr val="C4BCC5"/>
            </a:solidFill>
          </p:spPr>
          <p:txBody>
            <a:bodyPr wrap="square" lIns="0" tIns="0" rIns="0" bIns="0" rtlCol="0"/>
            <a:lstStyle/>
            <a:p>
              <a:endParaRPr/>
            </a:p>
          </p:txBody>
        </p:sp>
        <p:sp>
          <p:nvSpPr>
            <p:cNvPr id="3148" name="object 3151">
              <a:extLst>
                <a:ext uri="{FF2B5EF4-FFF2-40B4-BE49-F238E27FC236}">
                  <a16:creationId xmlns:a16="http://schemas.microsoft.com/office/drawing/2014/main" id="{7B6351CB-C213-D682-FB0F-129896031E50}"/>
                </a:ext>
              </a:extLst>
            </p:cNvPr>
            <p:cNvSpPr/>
            <p:nvPr/>
          </p:nvSpPr>
          <p:spPr>
            <a:xfrm>
              <a:off x="6145236" y="1755142"/>
              <a:ext cx="1270" cy="3810"/>
            </a:xfrm>
            <a:custGeom>
              <a:avLst/>
              <a:gdLst/>
              <a:ahLst/>
              <a:cxnLst/>
              <a:rect l="l" t="t" r="r" b="b"/>
              <a:pathLst>
                <a:path w="1270" h="3810">
                  <a:moveTo>
                    <a:pt x="1155" y="0"/>
                  </a:moveTo>
                  <a:lnTo>
                    <a:pt x="0" y="0"/>
                  </a:lnTo>
                  <a:lnTo>
                    <a:pt x="292" y="1155"/>
                  </a:lnTo>
                  <a:lnTo>
                    <a:pt x="571" y="2311"/>
                  </a:lnTo>
                  <a:lnTo>
                    <a:pt x="1155" y="3759"/>
                  </a:lnTo>
                  <a:lnTo>
                    <a:pt x="1155" y="0"/>
                  </a:lnTo>
                  <a:close/>
                </a:path>
              </a:pathLst>
            </a:custGeom>
            <a:solidFill>
              <a:srgbClr val="818485"/>
            </a:solidFill>
          </p:spPr>
          <p:txBody>
            <a:bodyPr wrap="square" lIns="0" tIns="0" rIns="0" bIns="0" rtlCol="0"/>
            <a:lstStyle/>
            <a:p>
              <a:endParaRPr/>
            </a:p>
          </p:txBody>
        </p:sp>
        <p:sp>
          <p:nvSpPr>
            <p:cNvPr id="3149" name="object 3152">
              <a:extLst>
                <a:ext uri="{FF2B5EF4-FFF2-40B4-BE49-F238E27FC236}">
                  <a16:creationId xmlns:a16="http://schemas.microsoft.com/office/drawing/2014/main" id="{5E09E2C5-00A1-4B61-A572-76F90C858110}"/>
                </a:ext>
              </a:extLst>
            </p:cNvPr>
            <p:cNvSpPr/>
            <p:nvPr/>
          </p:nvSpPr>
          <p:spPr>
            <a:xfrm>
              <a:off x="6146392" y="1755136"/>
              <a:ext cx="1270" cy="3810"/>
            </a:xfrm>
            <a:custGeom>
              <a:avLst/>
              <a:gdLst/>
              <a:ahLst/>
              <a:cxnLst/>
              <a:rect l="l" t="t" r="r" b="b"/>
              <a:pathLst>
                <a:path w="1270" h="3810">
                  <a:moveTo>
                    <a:pt x="863" y="0"/>
                  </a:moveTo>
                  <a:lnTo>
                    <a:pt x="0" y="0"/>
                  </a:lnTo>
                  <a:lnTo>
                    <a:pt x="0" y="3759"/>
                  </a:lnTo>
                  <a:lnTo>
                    <a:pt x="863" y="3759"/>
                  </a:lnTo>
                  <a:lnTo>
                    <a:pt x="863" y="0"/>
                  </a:lnTo>
                  <a:close/>
                </a:path>
              </a:pathLst>
            </a:custGeom>
            <a:solidFill>
              <a:srgbClr val="919495"/>
            </a:solidFill>
          </p:spPr>
          <p:txBody>
            <a:bodyPr wrap="square" lIns="0" tIns="0" rIns="0" bIns="0" rtlCol="0"/>
            <a:lstStyle/>
            <a:p>
              <a:endParaRPr/>
            </a:p>
          </p:txBody>
        </p:sp>
        <p:sp>
          <p:nvSpPr>
            <p:cNvPr id="3150" name="object 3153">
              <a:extLst>
                <a:ext uri="{FF2B5EF4-FFF2-40B4-BE49-F238E27FC236}">
                  <a16:creationId xmlns:a16="http://schemas.microsoft.com/office/drawing/2014/main" id="{B59C1624-6589-E242-01EA-3D92227DB962}"/>
                </a:ext>
              </a:extLst>
            </p:cNvPr>
            <p:cNvSpPr/>
            <p:nvPr/>
          </p:nvSpPr>
          <p:spPr>
            <a:xfrm>
              <a:off x="6259029" y="1755136"/>
              <a:ext cx="1905" cy="3810"/>
            </a:xfrm>
            <a:custGeom>
              <a:avLst/>
              <a:gdLst/>
              <a:ahLst/>
              <a:cxnLst/>
              <a:rect l="l" t="t" r="r" b="b"/>
              <a:pathLst>
                <a:path w="1904" h="3810">
                  <a:moveTo>
                    <a:pt x="0" y="0"/>
                  </a:moveTo>
                  <a:lnTo>
                    <a:pt x="0" y="3759"/>
                  </a:lnTo>
                  <a:lnTo>
                    <a:pt x="863" y="3759"/>
                  </a:lnTo>
                  <a:lnTo>
                    <a:pt x="1155" y="2895"/>
                  </a:lnTo>
                  <a:lnTo>
                    <a:pt x="1727" y="1739"/>
                  </a:lnTo>
                  <a:lnTo>
                    <a:pt x="1727" y="876"/>
                  </a:lnTo>
                  <a:lnTo>
                    <a:pt x="0" y="0"/>
                  </a:lnTo>
                  <a:close/>
                </a:path>
              </a:pathLst>
            </a:custGeom>
            <a:solidFill>
              <a:srgbClr val="DC8772"/>
            </a:solidFill>
          </p:spPr>
          <p:txBody>
            <a:bodyPr wrap="square" lIns="0" tIns="0" rIns="0" bIns="0" rtlCol="0"/>
            <a:lstStyle/>
            <a:p>
              <a:endParaRPr/>
            </a:p>
          </p:txBody>
        </p:sp>
        <p:sp>
          <p:nvSpPr>
            <p:cNvPr id="3151" name="object 3154">
              <a:extLst>
                <a:ext uri="{FF2B5EF4-FFF2-40B4-BE49-F238E27FC236}">
                  <a16:creationId xmlns:a16="http://schemas.microsoft.com/office/drawing/2014/main" id="{13634F33-196E-9562-4970-540D9A84EFA7}"/>
                </a:ext>
              </a:extLst>
            </p:cNvPr>
            <p:cNvSpPr/>
            <p:nvPr/>
          </p:nvSpPr>
          <p:spPr>
            <a:xfrm>
              <a:off x="6257874" y="1752548"/>
              <a:ext cx="41275" cy="5715"/>
            </a:xfrm>
            <a:custGeom>
              <a:avLst/>
              <a:gdLst/>
              <a:ahLst/>
              <a:cxnLst/>
              <a:rect l="l" t="t" r="r" b="b"/>
              <a:pathLst>
                <a:path w="41275" h="5714">
                  <a:moveTo>
                    <a:pt x="1155" y="2603"/>
                  </a:moveTo>
                  <a:lnTo>
                    <a:pt x="571" y="2019"/>
                  </a:lnTo>
                  <a:lnTo>
                    <a:pt x="292" y="2019"/>
                  </a:lnTo>
                  <a:lnTo>
                    <a:pt x="0" y="2311"/>
                  </a:lnTo>
                  <a:lnTo>
                    <a:pt x="0" y="2603"/>
                  </a:lnTo>
                  <a:lnTo>
                    <a:pt x="571" y="4330"/>
                  </a:lnTo>
                  <a:lnTo>
                    <a:pt x="1155" y="5486"/>
                  </a:lnTo>
                  <a:lnTo>
                    <a:pt x="1155" y="2603"/>
                  </a:lnTo>
                  <a:close/>
                </a:path>
                <a:path w="41275" h="5714">
                  <a:moveTo>
                    <a:pt x="41008" y="0"/>
                  </a:moveTo>
                  <a:lnTo>
                    <a:pt x="40436" y="1727"/>
                  </a:lnTo>
                  <a:lnTo>
                    <a:pt x="40436" y="3467"/>
                  </a:lnTo>
                  <a:lnTo>
                    <a:pt x="41008" y="0"/>
                  </a:lnTo>
                  <a:close/>
                </a:path>
              </a:pathLst>
            </a:custGeom>
            <a:solidFill>
              <a:srgbClr val="C77662"/>
            </a:solidFill>
          </p:spPr>
          <p:txBody>
            <a:bodyPr wrap="square" lIns="0" tIns="0" rIns="0" bIns="0" rtlCol="0"/>
            <a:lstStyle/>
            <a:p>
              <a:endParaRPr/>
            </a:p>
          </p:txBody>
        </p:sp>
        <p:sp>
          <p:nvSpPr>
            <p:cNvPr id="3152" name="object 3155">
              <a:extLst>
                <a:ext uri="{FF2B5EF4-FFF2-40B4-BE49-F238E27FC236}">
                  <a16:creationId xmlns:a16="http://schemas.microsoft.com/office/drawing/2014/main" id="{5CDB829D-AE9C-ACDC-E3D1-9A45AEF2AE44}"/>
                </a:ext>
              </a:extLst>
            </p:cNvPr>
            <p:cNvSpPr/>
            <p:nvPr/>
          </p:nvSpPr>
          <p:spPr>
            <a:xfrm>
              <a:off x="6320544" y="1750231"/>
              <a:ext cx="3810" cy="8255"/>
            </a:xfrm>
            <a:custGeom>
              <a:avLst/>
              <a:gdLst/>
              <a:ahLst/>
              <a:cxnLst/>
              <a:rect l="l" t="t" r="r" b="b"/>
              <a:pathLst>
                <a:path w="3810" h="8255">
                  <a:moveTo>
                    <a:pt x="3759" y="0"/>
                  </a:moveTo>
                  <a:lnTo>
                    <a:pt x="2882" y="0"/>
                  </a:lnTo>
                  <a:lnTo>
                    <a:pt x="2882" y="2019"/>
                  </a:lnTo>
                  <a:lnTo>
                    <a:pt x="863" y="2019"/>
                  </a:lnTo>
                  <a:lnTo>
                    <a:pt x="417" y="4914"/>
                  </a:lnTo>
                  <a:lnTo>
                    <a:pt x="0" y="7797"/>
                  </a:lnTo>
                  <a:lnTo>
                    <a:pt x="863" y="7797"/>
                  </a:lnTo>
                  <a:lnTo>
                    <a:pt x="863" y="4914"/>
                  </a:lnTo>
                  <a:lnTo>
                    <a:pt x="2019" y="4330"/>
                  </a:lnTo>
                  <a:lnTo>
                    <a:pt x="2882" y="4038"/>
                  </a:lnTo>
                  <a:lnTo>
                    <a:pt x="3467" y="1155"/>
                  </a:lnTo>
                  <a:lnTo>
                    <a:pt x="3759" y="0"/>
                  </a:lnTo>
                  <a:close/>
                </a:path>
              </a:pathLst>
            </a:custGeom>
            <a:solidFill>
              <a:srgbClr val="CB8F83"/>
            </a:solidFill>
          </p:spPr>
          <p:txBody>
            <a:bodyPr wrap="square" lIns="0" tIns="0" rIns="0" bIns="0" rtlCol="0"/>
            <a:lstStyle/>
            <a:p>
              <a:endParaRPr/>
            </a:p>
          </p:txBody>
        </p:sp>
        <p:sp>
          <p:nvSpPr>
            <p:cNvPr id="3153" name="object 3156">
              <a:extLst>
                <a:ext uri="{FF2B5EF4-FFF2-40B4-BE49-F238E27FC236}">
                  <a16:creationId xmlns:a16="http://schemas.microsoft.com/office/drawing/2014/main" id="{C5BDBA68-E38E-7218-DB12-C0067EF65839}"/>
                </a:ext>
              </a:extLst>
            </p:cNvPr>
            <p:cNvSpPr/>
            <p:nvPr/>
          </p:nvSpPr>
          <p:spPr>
            <a:xfrm>
              <a:off x="6393614" y="1755146"/>
              <a:ext cx="3175" cy="3175"/>
            </a:xfrm>
            <a:custGeom>
              <a:avLst/>
              <a:gdLst/>
              <a:ahLst/>
              <a:cxnLst/>
              <a:rect l="l" t="t" r="r" b="b"/>
              <a:pathLst>
                <a:path w="3175" h="3175">
                  <a:moveTo>
                    <a:pt x="2895" y="0"/>
                  </a:moveTo>
                  <a:lnTo>
                    <a:pt x="0" y="0"/>
                  </a:lnTo>
                  <a:lnTo>
                    <a:pt x="0" y="2882"/>
                  </a:lnTo>
                  <a:lnTo>
                    <a:pt x="2019" y="2019"/>
                  </a:lnTo>
                  <a:lnTo>
                    <a:pt x="2895" y="0"/>
                  </a:lnTo>
                  <a:close/>
                </a:path>
              </a:pathLst>
            </a:custGeom>
            <a:solidFill>
              <a:srgbClr val="63676F"/>
            </a:solidFill>
          </p:spPr>
          <p:txBody>
            <a:bodyPr wrap="square" lIns="0" tIns="0" rIns="0" bIns="0" rtlCol="0"/>
            <a:lstStyle/>
            <a:p>
              <a:endParaRPr/>
            </a:p>
          </p:txBody>
        </p:sp>
        <p:sp>
          <p:nvSpPr>
            <p:cNvPr id="3154" name="object 3157">
              <a:extLst>
                <a:ext uri="{FF2B5EF4-FFF2-40B4-BE49-F238E27FC236}">
                  <a16:creationId xmlns:a16="http://schemas.microsoft.com/office/drawing/2014/main" id="{9A92B5AA-064B-6137-6338-B56ABA5142E1}"/>
                </a:ext>
              </a:extLst>
            </p:cNvPr>
            <p:cNvSpPr/>
            <p:nvPr/>
          </p:nvSpPr>
          <p:spPr>
            <a:xfrm>
              <a:off x="6168340" y="1755425"/>
              <a:ext cx="2540" cy="1905"/>
            </a:xfrm>
            <a:custGeom>
              <a:avLst/>
              <a:gdLst/>
              <a:ahLst/>
              <a:cxnLst/>
              <a:rect l="l" t="t" r="r" b="b"/>
              <a:pathLst>
                <a:path w="2539" h="1905">
                  <a:moveTo>
                    <a:pt x="863" y="0"/>
                  </a:moveTo>
                  <a:lnTo>
                    <a:pt x="571" y="292"/>
                  </a:lnTo>
                  <a:lnTo>
                    <a:pt x="292" y="876"/>
                  </a:lnTo>
                  <a:lnTo>
                    <a:pt x="0" y="1447"/>
                  </a:lnTo>
                  <a:lnTo>
                    <a:pt x="2019" y="1447"/>
                  </a:lnTo>
                  <a:lnTo>
                    <a:pt x="1447" y="876"/>
                  </a:lnTo>
                  <a:lnTo>
                    <a:pt x="1155" y="292"/>
                  </a:lnTo>
                  <a:lnTo>
                    <a:pt x="863" y="0"/>
                  </a:lnTo>
                  <a:close/>
                </a:path>
              </a:pathLst>
            </a:custGeom>
            <a:solidFill>
              <a:srgbClr val="CCD8D7"/>
            </a:solidFill>
          </p:spPr>
          <p:txBody>
            <a:bodyPr wrap="square" lIns="0" tIns="0" rIns="0" bIns="0" rtlCol="0"/>
            <a:lstStyle/>
            <a:p>
              <a:endParaRPr/>
            </a:p>
          </p:txBody>
        </p:sp>
        <p:sp>
          <p:nvSpPr>
            <p:cNvPr id="3155" name="object 3158">
              <a:extLst>
                <a:ext uri="{FF2B5EF4-FFF2-40B4-BE49-F238E27FC236}">
                  <a16:creationId xmlns:a16="http://schemas.microsoft.com/office/drawing/2014/main" id="{26031540-482A-9878-CD44-C353DBB8DD51}"/>
                </a:ext>
              </a:extLst>
            </p:cNvPr>
            <p:cNvSpPr/>
            <p:nvPr/>
          </p:nvSpPr>
          <p:spPr>
            <a:xfrm>
              <a:off x="6257874" y="1751101"/>
              <a:ext cx="93980" cy="5715"/>
            </a:xfrm>
            <a:custGeom>
              <a:avLst/>
              <a:gdLst/>
              <a:ahLst/>
              <a:cxnLst/>
              <a:rect l="l" t="t" r="r" b="b"/>
              <a:pathLst>
                <a:path w="93979" h="5714">
                  <a:moveTo>
                    <a:pt x="2882" y="4914"/>
                  </a:moveTo>
                  <a:lnTo>
                    <a:pt x="2311" y="2032"/>
                  </a:lnTo>
                  <a:lnTo>
                    <a:pt x="2019" y="876"/>
                  </a:lnTo>
                  <a:lnTo>
                    <a:pt x="1155" y="584"/>
                  </a:lnTo>
                  <a:lnTo>
                    <a:pt x="0" y="12"/>
                  </a:lnTo>
                  <a:lnTo>
                    <a:pt x="88" y="2032"/>
                  </a:lnTo>
                  <a:lnTo>
                    <a:pt x="571" y="3467"/>
                  </a:lnTo>
                  <a:lnTo>
                    <a:pt x="1155" y="4051"/>
                  </a:lnTo>
                  <a:lnTo>
                    <a:pt x="2882" y="4914"/>
                  </a:lnTo>
                  <a:close/>
                </a:path>
                <a:path w="93979" h="5714">
                  <a:moveTo>
                    <a:pt x="76238" y="2882"/>
                  </a:moveTo>
                  <a:lnTo>
                    <a:pt x="75082" y="3467"/>
                  </a:lnTo>
                  <a:lnTo>
                    <a:pt x="74790" y="3759"/>
                  </a:lnTo>
                  <a:lnTo>
                    <a:pt x="73634" y="2019"/>
                  </a:lnTo>
                  <a:lnTo>
                    <a:pt x="73355" y="1155"/>
                  </a:lnTo>
                  <a:lnTo>
                    <a:pt x="73469" y="2882"/>
                  </a:lnTo>
                  <a:lnTo>
                    <a:pt x="73926" y="5194"/>
                  </a:lnTo>
                  <a:lnTo>
                    <a:pt x="75082" y="5194"/>
                  </a:lnTo>
                  <a:lnTo>
                    <a:pt x="75806" y="3759"/>
                  </a:lnTo>
                  <a:lnTo>
                    <a:pt x="76238" y="2882"/>
                  </a:lnTo>
                  <a:close/>
                </a:path>
                <a:path w="93979" h="5714">
                  <a:moveTo>
                    <a:pt x="93560" y="0"/>
                  </a:moveTo>
                  <a:lnTo>
                    <a:pt x="92125" y="0"/>
                  </a:lnTo>
                  <a:lnTo>
                    <a:pt x="92202" y="4038"/>
                  </a:lnTo>
                  <a:lnTo>
                    <a:pt x="92405" y="4914"/>
                  </a:lnTo>
                  <a:lnTo>
                    <a:pt x="92989" y="5486"/>
                  </a:lnTo>
                  <a:lnTo>
                    <a:pt x="92989" y="4914"/>
                  </a:lnTo>
                  <a:lnTo>
                    <a:pt x="93268" y="4330"/>
                  </a:lnTo>
                  <a:lnTo>
                    <a:pt x="93560" y="4038"/>
                  </a:lnTo>
                  <a:lnTo>
                    <a:pt x="93560" y="0"/>
                  </a:lnTo>
                  <a:close/>
                </a:path>
              </a:pathLst>
            </a:custGeom>
            <a:solidFill>
              <a:srgbClr val="CB8F83"/>
            </a:solidFill>
          </p:spPr>
          <p:txBody>
            <a:bodyPr wrap="square" lIns="0" tIns="0" rIns="0" bIns="0" rtlCol="0"/>
            <a:lstStyle/>
            <a:p>
              <a:endParaRPr/>
            </a:p>
          </p:txBody>
        </p:sp>
        <p:sp>
          <p:nvSpPr>
            <p:cNvPr id="3156" name="object 3159">
              <a:extLst>
                <a:ext uri="{FF2B5EF4-FFF2-40B4-BE49-F238E27FC236}">
                  <a16:creationId xmlns:a16="http://schemas.microsoft.com/office/drawing/2014/main" id="{93CB508E-65F6-F360-ADE5-D07AAB80EA86}"/>
                </a:ext>
              </a:extLst>
            </p:cNvPr>
            <p:cNvSpPr/>
            <p:nvPr/>
          </p:nvSpPr>
          <p:spPr>
            <a:xfrm>
              <a:off x="6317658" y="1743594"/>
              <a:ext cx="3175" cy="12065"/>
            </a:xfrm>
            <a:custGeom>
              <a:avLst/>
              <a:gdLst/>
              <a:ahLst/>
              <a:cxnLst/>
              <a:rect l="l" t="t" r="r" b="b"/>
              <a:pathLst>
                <a:path w="3175" h="12064">
                  <a:moveTo>
                    <a:pt x="863" y="0"/>
                  </a:moveTo>
                  <a:lnTo>
                    <a:pt x="0" y="0"/>
                  </a:lnTo>
                  <a:lnTo>
                    <a:pt x="0" y="1727"/>
                  </a:lnTo>
                  <a:lnTo>
                    <a:pt x="363" y="5765"/>
                  </a:lnTo>
                  <a:lnTo>
                    <a:pt x="863" y="11836"/>
                  </a:lnTo>
                  <a:lnTo>
                    <a:pt x="2311" y="8661"/>
                  </a:lnTo>
                  <a:lnTo>
                    <a:pt x="2648" y="5765"/>
                  </a:lnTo>
                  <a:lnTo>
                    <a:pt x="863" y="5765"/>
                  </a:lnTo>
                  <a:lnTo>
                    <a:pt x="863" y="0"/>
                  </a:lnTo>
                  <a:close/>
                </a:path>
                <a:path w="3175" h="12064">
                  <a:moveTo>
                    <a:pt x="2882" y="3746"/>
                  </a:moveTo>
                  <a:lnTo>
                    <a:pt x="2019" y="5765"/>
                  </a:lnTo>
                  <a:lnTo>
                    <a:pt x="2648" y="5765"/>
                  </a:lnTo>
                  <a:lnTo>
                    <a:pt x="2882" y="3746"/>
                  </a:lnTo>
                  <a:close/>
                </a:path>
              </a:pathLst>
            </a:custGeom>
            <a:solidFill>
              <a:srgbClr val="E8C8BD"/>
            </a:solidFill>
          </p:spPr>
          <p:txBody>
            <a:bodyPr wrap="square" lIns="0" tIns="0" rIns="0" bIns="0" rtlCol="0"/>
            <a:lstStyle/>
            <a:p>
              <a:endParaRPr/>
            </a:p>
          </p:txBody>
        </p:sp>
        <p:sp>
          <p:nvSpPr>
            <p:cNvPr id="3157" name="object 3160">
              <a:extLst>
                <a:ext uri="{FF2B5EF4-FFF2-40B4-BE49-F238E27FC236}">
                  <a16:creationId xmlns:a16="http://schemas.microsoft.com/office/drawing/2014/main" id="{98D95523-E487-531F-3C09-116015D16AFE}"/>
                </a:ext>
              </a:extLst>
            </p:cNvPr>
            <p:cNvSpPr/>
            <p:nvPr/>
          </p:nvSpPr>
          <p:spPr>
            <a:xfrm>
              <a:off x="6041708" y="1527850"/>
              <a:ext cx="104775" cy="227329"/>
            </a:xfrm>
            <a:custGeom>
              <a:avLst/>
              <a:gdLst/>
              <a:ahLst/>
              <a:cxnLst/>
              <a:rect l="l" t="t" r="r" b="b"/>
              <a:pathLst>
                <a:path w="104775" h="227330">
                  <a:moveTo>
                    <a:pt x="67475" y="85775"/>
                  </a:moveTo>
                  <a:lnTo>
                    <a:pt x="37970" y="85775"/>
                  </a:lnTo>
                  <a:lnTo>
                    <a:pt x="39126" y="86931"/>
                  </a:lnTo>
                  <a:lnTo>
                    <a:pt x="39989" y="87503"/>
                  </a:lnTo>
                  <a:lnTo>
                    <a:pt x="39405" y="89230"/>
                  </a:lnTo>
                  <a:lnTo>
                    <a:pt x="39126" y="90398"/>
                  </a:lnTo>
                  <a:lnTo>
                    <a:pt x="46552" y="94911"/>
                  </a:lnTo>
                  <a:lnTo>
                    <a:pt x="53707" y="99671"/>
                  </a:lnTo>
                  <a:lnTo>
                    <a:pt x="59998" y="105137"/>
                  </a:lnTo>
                  <a:lnTo>
                    <a:pt x="64831" y="111772"/>
                  </a:lnTo>
                  <a:lnTo>
                    <a:pt x="67142" y="112052"/>
                  </a:lnTo>
                  <a:lnTo>
                    <a:pt x="69453" y="112636"/>
                  </a:lnTo>
                  <a:lnTo>
                    <a:pt x="72044" y="113207"/>
                  </a:lnTo>
                  <a:lnTo>
                    <a:pt x="73784" y="118402"/>
                  </a:lnTo>
                  <a:lnTo>
                    <a:pt x="74940" y="120726"/>
                  </a:lnTo>
                  <a:lnTo>
                    <a:pt x="75803" y="122161"/>
                  </a:lnTo>
                  <a:lnTo>
                    <a:pt x="76375" y="123317"/>
                  </a:lnTo>
                  <a:lnTo>
                    <a:pt x="77531" y="126212"/>
                  </a:lnTo>
                  <a:lnTo>
                    <a:pt x="78407" y="126492"/>
                  </a:lnTo>
                  <a:lnTo>
                    <a:pt x="80998" y="131978"/>
                  </a:lnTo>
                  <a:lnTo>
                    <a:pt x="82446" y="137756"/>
                  </a:lnTo>
                  <a:lnTo>
                    <a:pt x="83893" y="139496"/>
                  </a:lnTo>
                  <a:lnTo>
                    <a:pt x="87360" y="153073"/>
                  </a:lnTo>
                  <a:lnTo>
                    <a:pt x="87932" y="155371"/>
                  </a:lnTo>
                  <a:lnTo>
                    <a:pt x="88224" y="156819"/>
                  </a:lnTo>
                  <a:lnTo>
                    <a:pt x="88503" y="157975"/>
                  </a:lnTo>
                  <a:lnTo>
                    <a:pt x="89088" y="160858"/>
                  </a:lnTo>
                  <a:lnTo>
                    <a:pt x="89659" y="162598"/>
                  </a:lnTo>
                  <a:lnTo>
                    <a:pt x="90243" y="163753"/>
                  </a:lnTo>
                  <a:lnTo>
                    <a:pt x="90829" y="166133"/>
                  </a:lnTo>
                  <a:lnTo>
                    <a:pt x="91107" y="167513"/>
                  </a:lnTo>
                  <a:lnTo>
                    <a:pt x="91691" y="169240"/>
                  </a:lnTo>
                  <a:lnTo>
                    <a:pt x="91971" y="170395"/>
                  </a:lnTo>
                  <a:lnTo>
                    <a:pt x="91971" y="171259"/>
                  </a:lnTo>
                  <a:lnTo>
                    <a:pt x="92555" y="172999"/>
                  </a:lnTo>
                  <a:lnTo>
                    <a:pt x="93126" y="174155"/>
                  </a:lnTo>
                  <a:lnTo>
                    <a:pt x="93126" y="175310"/>
                  </a:lnTo>
                  <a:lnTo>
                    <a:pt x="93710" y="177038"/>
                  </a:lnTo>
                  <a:lnTo>
                    <a:pt x="94003" y="178193"/>
                  </a:lnTo>
                  <a:lnTo>
                    <a:pt x="94003" y="179057"/>
                  </a:lnTo>
                  <a:lnTo>
                    <a:pt x="94574" y="180797"/>
                  </a:lnTo>
                  <a:lnTo>
                    <a:pt x="95438" y="184251"/>
                  </a:lnTo>
                  <a:lnTo>
                    <a:pt x="96022" y="185699"/>
                  </a:lnTo>
                  <a:lnTo>
                    <a:pt x="96022" y="186855"/>
                  </a:lnTo>
                  <a:lnTo>
                    <a:pt x="96593" y="189166"/>
                  </a:lnTo>
                  <a:lnTo>
                    <a:pt x="96885" y="190614"/>
                  </a:lnTo>
                  <a:lnTo>
                    <a:pt x="98333" y="193497"/>
                  </a:lnTo>
                  <a:lnTo>
                    <a:pt x="98333" y="197256"/>
                  </a:lnTo>
                  <a:lnTo>
                    <a:pt x="98905" y="198412"/>
                  </a:lnTo>
                  <a:lnTo>
                    <a:pt x="98905" y="200431"/>
                  </a:lnTo>
                  <a:lnTo>
                    <a:pt x="99197" y="201587"/>
                  </a:lnTo>
                  <a:lnTo>
                    <a:pt x="99768" y="203327"/>
                  </a:lnTo>
                  <a:lnTo>
                    <a:pt x="100353" y="204470"/>
                  </a:lnTo>
                  <a:lnTo>
                    <a:pt x="100353" y="206781"/>
                  </a:lnTo>
                  <a:lnTo>
                    <a:pt x="100645" y="207937"/>
                  </a:lnTo>
                  <a:lnTo>
                    <a:pt x="100645" y="208813"/>
                  </a:lnTo>
                  <a:lnTo>
                    <a:pt x="100924" y="209969"/>
                  </a:lnTo>
                  <a:lnTo>
                    <a:pt x="101216" y="211404"/>
                  </a:lnTo>
                  <a:lnTo>
                    <a:pt x="101800" y="212852"/>
                  </a:lnTo>
                  <a:lnTo>
                    <a:pt x="101800" y="213715"/>
                  </a:lnTo>
                  <a:lnTo>
                    <a:pt x="102372" y="216027"/>
                  </a:lnTo>
                  <a:lnTo>
                    <a:pt x="102664" y="217474"/>
                  </a:lnTo>
                  <a:lnTo>
                    <a:pt x="102664" y="218630"/>
                  </a:lnTo>
                  <a:lnTo>
                    <a:pt x="103235" y="220941"/>
                  </a:lnTo>
                  <a:lnTo>
                    <a:pt x="103235" y="223253"/>
                  </a:lnTo>
                  <a:lnTo>
                    <a:pt x="103528" y="224409"/>
                  </a:lnTo>
                  <a:lnTo>
                    <a:pt x="103528" y="227291"/>
                  </a:lnTo>
                  <a:lnTo>
                    <a:pt x="104683" y="227291"/>
                  </a:lnTo>
                  <a:lnTo>
                    <a:pt x="104594" y="223253"/>
                  </a:lnTo>
                  <a:lnTo>
                    <a:pt x="93756" y="166065"/>
                  </a:lnTo>
                  <a:lnTo>
                    <a:pt x="72908" y="111480"/>
                  </a:lnTo>
                  <a:lnTo>
                    <a:pt x="72044" y="111188"/>
                  </a:lnTo>
                  <a:lnTo>
                    <a:pt x="70889" y="110617"/>
                  </a:lnTo>
                  <a:lnTo>
                    <a:pt x="70889" y="108877"/>
                  </a:lnTo>
                  <a:lnTo>
                    <a:pt x="70609" y="107721"/>
                  </a:lnTo>
                  <a:lnTo>
                    <a:pt x="70025" y="105994"/>
                  </a:lnTo>
                  <a:lnTo>
                    <a:pt x="69453" y="103974"/>
                  </a:lnTo>
                  <a:lnTo>
                    <a:pt x="69161" y="101942"/>
                  </a:lnTo>
                  <a:lnTo>
                    <a:pt x="68869" y="100215"/>
                  </a:lnTo>
                  <a:lnTo>
                    <a:pt x="67714" y="99631"/>
                  </a:lnTo>
                  <a:lnTo>
                    <a:pt x="65986" y="98475"/>
                  </a:lnTo>
                  <a:lnTo>
                    <a:pt x="66558" y="98196"/>
                  </a:lnTo>
                  <a:lnTo>
                    <a:pt x="68006" y="98196"/>
                  </a:lnTo>
                  <a:lnTo>
                    <a:pt x="67475" y="85775"/>
                  </a:lnTo>
                  <a:close/>
                </a:path>
                <a:path w="104775" h="227330">
                  <a:moveTo>
                    <a:pt x="13993" y="0"/>
                  </a:moveTo>
                  <a:lnTo>
                    <a:pt x="9662" y="2311"/>
                  </a:lnTo>
                  <a:lnTo>
                    <a:pt x="5331" y="4902"/>
                  </a:lnTo>
                  <a:lnTo>
                    <a:pt x="1293" y="7505"/>
                  </a:lnTo>
                  <a:lnTo>
                    <a:pt x="0" y="16774"/>
                  </a:lnTo>
                  <a:lnTo>
                    <a:pt x="3093" y="27938"/>
                  </a:lnTo>
                  <a:lnTo>
                    <a:pt x="8029" y="38775"/>
                  </a:lnTo>
                  <a:lnTo>
                    <a:pt x="12265" y="47066"/>
                  </a:lnTo>
                  <a:lnTo>
                    <a:pt x="13993" y="47066"/>
                  </a:lnTo>
                  <a:lnTo>
                    <a:pt x="13993" y="49098"/>
                  </a:lnTo>
                  <a:lnTo>
                    <a:pt x="13129" y="49098"/>
                  </a:lnTo>
                  <a:lnTo>
                    <a:pt x="16754" y="60231"/>
                  </a:lnTo>
                  <a:lnTo>
                    <a:pt x="21327" y="71693"/>
                  </a:lnTo>
                  <a:lnTo>
                    <a:pt x="27795" y="81746"/>
                  </a:lnTo>
                  <a:lnTo>
                    <a:pt x="37107" y="88658"/>
                  </a:lnTo>
                  <a:lnTo>
                    <a:pt x="37386" y="87503"/>
                  </a:lnTo>
                  <a:lnTo>
                    <a:pt x="37970" y="85775"/>
                  </a:lnTo>
                  <a:lnTo>
                    <a:pt x="67475" y="85775"/>
                  </a:lnTo>
                  <a:lnTo>
                    <a:pt x="67142" y="77978"/>
                  </a:lnTo>
                  <a:lnTo>
                    <a:pt x="66558" y="77114"/>
                  </a:lnTo>
                  <a:lnTo>
                    <a:pt x="65986" y="75946"/>
                  </a:lnTo>
                  <a:lnTo>
                    <a:pt x="64539" y="75374"/>
                  </a:lnTo>
                  <a:lnTo>
                    <a:pt x="61071" y="73647"/>
                  </a:lnTo>
                  <a:lnTo>
                    <a:pt x="60522" y="73461"/>
                  </a:lnTo>
                  <a:lnTo>
                    <a:pt x="43345" y="73461"/>
                  </a:lnTo>
                  <a:lnTo>
                    <a:pt x="35902" y="72700"/>
                  </a:lnTo>
                  <a:lnTo>
                    <a:pt x="31600" y="70751"/>
                  </a:lnTo>
                  <a:lnTo>
                    <a:pt x="27277" y="70751"/>
                  </a:lnTo>
                  <a:lnTo>
                    <a:pt x="26802" y="69316"/>
                  </a:lnTo>
                  <a:lnTo>
                    <a:pt x="26705" y="68440"/>
                  </a:lnTo>
                  <a:lnTo>
                    <a:pt x="25550" y="67576"/>
                  </a:lnTo>
                  <a:lnTo>
                    <a:pt x="23810" y="66421"/>
                  </a:lnTo>
                  <a:lnTo>
                    <a:pt x="23810" y="64401"/>
                  </a:lnTo>
                  <a:lnTo>
                    <a:pt x="19903" y="57669"/>
                  </a:lnTo>
                  <a:lnTo>
                    <a:pt x="17677" y="48663"/>
                  </a:lnTo>
                  <a:lnTo>
                    <a:pt x="16370" y="38775"/>
                  </a:lnTo>
                  <a:lnTo>
                    <a:pt x="15440" y="31191"/>
                  </a:lnTo>
                  <a:lnTo>
                    <a:pt x="12858" y="22818"/>
                  </a:lnTo>
                  <a:lnTo>
                    <a:pt x="11035" y="15371"/>
                  </a:lnTo>
                  <a:lnTo>
                    <a:pt x="11052" y="8036"/>
                  </a:lnTo>
                  <a:lnTo>
                    <a:pt x="13993" y="0"/>
                  </a:lnTo>
                  <a:close/>
                </a:path>
                <a:path w="104775" h="227330">
                  <a:moveTo>
                    <a:pt x="59344" y="73063"/>
                  </a:moveTo>
                  <a:lnTo>
                    <a:pt x="51060" y="73086"/>
                  </a:lnTo>
                  <a:lnTo>
                    <a:pt x="43345" y="73461"/>
                  </a:lnTo>
                  <a:lnTo>
                    <a:pt x="60522" y="73461"/>
                  </a:lnTo>
                  <a:lnTo>
                    <a:pt x="59344" y="73063"/>
                  </a:lnTo>
                  <a:close/>
                </a:path>
                <a:path w="104775" h="227330">
                  <a:moveTo>
                    <a:pt x="28432" y="69316"/>
                  </a:moveTo>
                  <a:lnTo>
                    <a:pt x="27861" y="69596"/>
                  </a:lnTo>
                  <a:lnTo>
                    <a:pt x="27277" y="70751"/>
                  </a:lnTo>
                  <a:lnTo>
                    <a:pt x="31600" y="70751"/>
                  </a:lnTo>
                  <a:lnTo>
                    <a:pt x="28432" y="69316"/>
                  </a:lnTo>
                  <a:close/>
                </a:path>
              </a:pathLst>
            </a:custGeom>
            <a:solidFill>
              <a:srgbClr val="919495"/>
            </a:solidFill>
          </p:spPr>
          <p:txBody>
            <a:bodyPr wrap="square" lIns="0" tIns="0" rIns="0" bIns="0" rtlCol="0"/>
            <a:lstStyle/>
            <a:p>
              <a:endParaRPr/>
            </a:p>
          </p:txBody>
        </p:sp>
        <p:sp>
          <p:nvSpPr>
            <p:cNvPr id="3158" name="object 3161">
              <a:extLst>
                <a:ext uri="{FF2B5EF4-FFF2-40B4-BE49-F238E27FC236}">
                  <a16:creationId xmlns:a16="http://schemas.microsoft.com/office/drawing/2014/main" id="{EC94B78C-1097-ADDB-F243-DB05BC3A1578}"/>
                </a:ext>
              </a:extLst>
            </p:cNvPr>
            <p:cNvSpPr/>
            <p:nvPr/>
          </p:nvSpPr>
          <p:spPr>
            <a:xfrm>
              <a:off x="6146392" y="1751675"/>
              <a:ext cx="1270" cy="3810"/>
            </a:xfrm>
            <a:custGeom>
              <a:avLst/>
              <a:gdLst/>
              <a:ahLst/>
              <a:cxnLst/>
              <a:rect l="l" t="t" r="r" b="b"/>
              <a:pathLst>
                <a:path w="1270" h="3810">
                  <a:moveTo>
                    <a:pt x="0" y="0"/>
                  </a:moveTo>
                  <a:lnTo>
                    <a:pt x="0" y="3467"/>
                  </a:lnTo>
                  <a:lnTo>
                    <a:pt x="863" y="3467"/>
                  </a:lnTo>
                  <a:lnTo>
                    <a:pt x="0" y="0"/>
                  </a:lnTo>
                  <a:close/>
                </a:path>
              </a:pathLst>
            </a:custGeom>
            <a:solidFill>
              <a:srgbClr val="A1A4A5"/>
            </a:solidFill>
          </p:spPr>
          <p:txBody>
            <a:bodyPr wrap="square" lIns="0" tIns="0" rIns="0" bIns="0" rtlCol="0"/>
            <a:lstStyle/>
            <a:p>
              <a:endParaRPr/>
            </a:p>
          </p:txBody>
        </p:sp>
        <p:sp>
          <p:nvSpPr>
            <p:cNvPr id="3159" name="object 3162">
              <a:extLst>
                <a:ext uri="{FF2B5EF4-FFF2-40B4-BE49-F238E27FC236}">
                  <a16:creationId xmlns:a16="http://schemas.microsoft.com/office/drawing/2014/main" id="{411CA3D2-2FF4-47EF-F702-9004C8DD9A51}"/>
                </a:ext>
              </a:extLst>
            </p:cNvPr>
            <p:cNvSpPr/>
            <p:nvPr/>
          </p:nvSpPr>
          <p:spPr>
            <a:xfrm>
              <a:off x="6150146" y="1748209"/>
              <a:ext cx="1905" cy="6985"/>
            </a:xfrm>
            <a:custGeom>
              <a:avLst/>
              <a:gdLst/>
              <a:ahLst/>
              <a:cxnLst/>
              <a:rect l="l" t="t" r="r" b="b"/>
              <a:pathLst>
                <a:path w="1904" h="6985">
                  <a:moveTo>
                    <a:pt x="0" y="0"/>
                  </a:moveTo>
                  <a:lnTo>
                    <a:pt x="863" y="6934"/>
                  </a:lnTo>
                  <a:lnTo>
                    <a:pt x="1447" y="5194"/>
                  </a:lnTo>
                  <a:lnTo>
                    <a:pt x="0" y="0"/>
                  </a:lnTo>
                  <a:close/>
                </a:path>
              </a:pathLst>
            </a:custGeom>
            <a:solidFill>
              <a:srgbClr val="C4BCC5"/>
            </a:solidFill>
          </p:spPr>
          <p:txBody>
            <a:bodyPr wrap="square" lIns="0" tIns="0" rIns="0" bIns="0" rtlCol="0"/>
            <a:lstStyle/>
            <a:p>
              <a:endParaRPr/>
            </a:p>
          </p:txBody>
        </p:sp>
        <p:sp>
          <p:nvSpPr>
            <p:cNvPr id="3160" name="object 3163">
              <a:extLst>
                <a:ext uri="{FF2B5EF4-FFF2-40B4-BE49-F238E27FC236}">
                  <a16:creationId xmlns:a16="http://schemas.microsoft.com/office/drawing/2014/main" id="{18BAF0FF-2F2C-8A80-B45A-EDECBC842C6A}"/>
                </a:ext>
              </a:extLst>
            </p:cNvPr>
            <p:cNvSpPr/>
            <p:nvPr/>
          </p:nvSpPr>
          <p:spPr>
            <a:xfrm>
              <a:off x="6209931" y="1706908"/>
              <a:ext cx="15875" cy="48260"/>
            </a:xfrm>
            <a:custGeom>
              <a:avLst/>
              <a:gdLst/>
              <a:ahLst/>
              <a:cxnLst/>
              <a:rect l="l" t="t" r="r" b="b"/>
              <a:pathLst>
                <a:path w="15875" h="48260">
                  <a:moveTo>
                    <a:pt x="0" y="0"/>
                  </a:moveTo>
                  <a:lnTo>
                    <a:pt x="2087" y="9523"/>
                  </a:lnTo>
                  <a:lnTo>
                    <a:pt x="5016" y="18991"/>
                  </a:lnTo>
                  <a:lnTo>
                    <a:pt x="11557" y="37553"/>
                  </a:lnTo>
                  <a:lnTo>
                    <a:pt x="12128" y="39281"/>
                  </a:lnTo>
                  <a:lnTo>
                    <a:pt x="12992" y="42748"/>
                  </a:lnTo>
                  <a:lnTo>
                    <a:pt x="13284" y="44196"/>
                  </a:lnTo>
                  <a:lnTo>
                    <a:pt x="13284" y="45351"/>
                  </a:lnTo>
                  <a:lnTo>
                    <a:pt x="13868" y="47078"/>
                  </a:lnTo>
                  <a:lnTo>
                    <a:pt x="14439" y="48234"/>
                  </a:lnTo>
                  <a:lnTo>
                    <a:pt x="15303" y="48234"/>
                  </a:lnTo>
                  <a:lnTo>
                    <a:pt x="14439" y="44196"/>
                  </a:lnTo>
                  <a:lnTo>
                    <a:pt x="13284" y="36677"/>
                  </a:lnTo>
                  <a:lnTo>
                    <a:pt x="12992" y="35521"/>
                  </a:lnTo>
                  <a:lnTo>
                    <a:pt x="12420" y="33794"/>
                  </a:lnTo>
                  <a:lnTo>
                    <a:pt x="12128" y="32639"/>
                  </a:lnTo>
                  <a:lnTo>
                    <a:pt x="11557" y="30911"/>
                  </a:lnTo>
                  <a:lnTo>
                    <a:pt x="11557" y="29756"/>
                  </a:lnTo>
                  <a:lnTo>
                    <a:pt x="10972" y="28600"/>
                  </a:lnTo>
                  <a:lnTo>
                    <a:pt x="10401" y="26860"/>
                  </a:lnTo>
                  <a:lnTo>
                    <a:pt x="10109" y="25704"/>
                  </a:lnTo>
                  <a:lnTo>
                    <a:pt x="9525" y="23977"/>
                  </a:lnTo>
                  <a:lnTo>
                    <a:pt x="8661" y="22237"/>
                  </a:lnTo>
                  <a:lnTo>
                    <a:pt x="6934" y="20218"/>
                  </a:lnTo>
                  <a:lnTo>
                    <a:pt x="0" y="0"/>
                  </a:lnTo>
                  <a:close/>
                </a:path>
              </a:pathLst>
            </a:custGeom>
            <a:solidFill>
              <a:srgbClr val="C56853"/>
            </a:solidFill>
          </p:spPr>
          <p:txBody>
            <a:bodyPr wrap="square" lIns="0" tIns="0" rIns="0" bIns="0" rtlCol="0"/>
            <a:lstStyle/>
            <a:p>
              <a:endParaRPr/>
            </a:p>
          </p:txBody>
        </p:sp>
        <p:sp>
          <p:nvSpPr>
            <p:cNvPr id="3161" name="object 3164">
              <a:extLst>
                <a:ext uri="{FF2B5EF4-FFF2-40B4-BE49-F238E27FC236}">
                  <a16:creationId xmlns:a16="http://schemas.microsoft.com/office/drawing/2014/main" id="{D3856E69-DD46-7EDD-7577-04921C67FF19}"/>
                </a:ext>
              </a:extLst>
            </p:cNvPr>
            <p:cNvSpPr/>
            <p:nvPr/>
          </p:nvSpPr>
          <p:spPr>
            <a:xfrm>
              <a:off x="6257006" y="1752254"/>
              <a:ext cx="1905" cy="3175"/>
            </a:xfrm>
            <a:custGeom>
              <a:avLst/>
              <a:gdLst/>
              <a:ahLst/>
              <a:cxnLst/>
              <a:rect l="l" t="t" r="r" b="b"/>
              <a:pathLst>
                <a:path w="1904" h="3175">
                  <a:moveTo>
                    <a:pt x="863" y="0"/>
                  </a:moveTo>
                  <a:lnTo>
                    <a:pt x="0" y="0"/>
                  </a:lnTo>
                  <a:lnTo>
                    <a:pt x="584" y="1727"/>
                  </a:lnTo>
                  <a:lnTo>
                    <a:pt x="863" y="2882"/>
                  </a:lnTo>
                  <a:lnTo>
                    <a:pt x="863" y="2603"/>
                  </a:lnTo>
                  <a:lnTo>
                    <a:pt x="1155" y="2311"/>
                  </a:lnTo>
                  <a:lnTo>
                    <a:pt x="1447" y="2311"/>
                  </a:lnTo>
                  <a:lnTo>
                    <a:pt x="863" y="571"/>
                  </a:lnTo>
                  <a:lnTo>
                    <a:pt x="863" y="0"/>
                  </a:lnTo>
                  <a:close/>
                </a:path>
              </a:pathLst>
            </a:custGeom>
            <a:solidFill>
              <a:srgbClr val="C77662"/>
            </a:solidFill>
          </p:spPr>
          <p:txBody>
            <a:bodyPr wrap="square" lIns="0" tIns="0" rIns="0" bIns="0" rtlCol="0"/>
            <a:lstStyle/>
            <a:p>
              <a:endParaRPr/>
            </a:p>
          </p:txBody>
        </p:sp>
        <p:sp>
          <p:nvSpPr>
            <p:cNvPr id="3162" name="object 3165">
              <a:extLst>
                <a:ext uri="{FF2B5EF4-FFF2-40B4-BE49-F238E27FC236}">
                  <a16:creationId xmlns:a16="http://schemas.microsoft.com/office/drawing/2014/main" id="{D60D3CE5-C2DB-4728-92F5-3A21C377D994}"/>
                </a:ext>
              </a:extLst>
            </p:cNvPr>
            <p:cNvSpPr/>
            <p:nvPr/>
          </p:nvSpPr>
          <p:spPr>
            <a:xfrm>
              <a:off x="6334118" y="1747344"/>
              <a:ext cx="1905" cy="8255"/>
            </a:xfrm>
            <a:custGeom>
              <a:avLst/>
              <a:gdLst/>
              <a:ahLst/>
              <a:cxnLst/>
              <a:rect l="l" t="t" r="r" b="b"/>
              <a:pathLst>
                <a:path w="1904" h="8255">
                  <a:moveTo>
                    <a:pt x="876" y="0"/>
                  </a:moveTo>
                  <a:lnTo>
                    <a:pt x="584" y="2019"/>
                  </a:lnTo>
                  <a:lnTo>
                    <a:pt x="0" y="6642"/>
                  </a:lnTo>
                  <a:lnTo>
                    <a:pt x="1155" y="7213"/>
                  </a:lnTo>
                  <a:lnTo>
                    <a:pt x="1739" y="7797"/>
                  </a:lnTo>
                  <a:lnTo>
                    <a:pt x="876" y="0"/>
                  </a:lnTo>
                  <a:close/>
                </a:path>
              </a:pathLst>
            </a:custGeom>
            <a:solidFill>
              <a:srgbClr val="CB8F83"/>
            </a:solidFill>
          </p:spPr>
          <p:txBody>
            <a:bodyPr wrap="square" lIns="0" tIns="0" rIns="0" bIns="0" rtlCol="0"/>
            <a:lstStyle/>
            <a:p>
              <a:endParaRPr/>
            </a:p>
          </p:txBody>
        </p:sp>
        <p:sp>
          <p:nvSpPr>
            <p:cNvPr id="3163" name="object 3166">
              <a:extLst>
                <a:ext uri="{FF2B5EF4-FFF2-40B4-BE49-F238E27FC236}">
                  <a16:creationId xmlns:a16="http://schemas.microsoft.com/office/drawing/2014/main" id="{043BCA66-DAF2-65CF-A5E1-9EB92CE12EC6}"/>
                </a:ext>
              </a:extLst>
            </p:cNvPr>
            <p:cNvSpPr/>
            <p:nvPr/>
          </p:nvSpPr>
          <p:spPr>
            <a:xfrm>
              <a:off x="6334989" y="1737235"/>
              <a:ext cx="3810" cy="18415"/>
            </a:xfrm>
            <a:custGeom>
              <a:avLst/>
              <a:gdLst/>
              <a:ahLst/>
              <a:cxnLst/>
              <a:rect l="l" t="t" r="r" b="b"/>
              <a:pathLst>
                <a:path w="3810" h="18414">
                  <a:moveTo>
                    <a:pt x="2603" y="0"/>
                  </a:moveTo>
                  <a:lnTo>
                    <a:pt x="863" y="1447"/>
                  </a:lnTo>
                  <a:lnTo>
                    <a:pt x="0" y="9245"/>
                  </a:lnTo>
                  <a:lnTo>
                    <a:pt x="0" y="10109"/>
                  </a:lnTo>
                  <a:lnTo>
                    <a:pt x="863" y="17906"/>
                  </a:lnTo>
                  <a:lnTo>
                    <a:pt x="2298" y="15887"/>
                  </a:lnTo>
                  <a:lnTo>
                    <a:pt x="3746" y="4330"/>
                  </a:lnTo>
                  <a:lnTo>
                    <a:pt x="3746" y="584"/>
                  </a:lnTo>
                  <a:lnTo>
                    <a:pt x="2603" y="0"/>
                  </a:lnTo>
                  <a:close/>
                </a:path>
              </a:pathLst>
            </a:custGeom>
            <a:solidFill>
              <a:srgbClr val="DC8772"/>
            </a:solidFill>
          </p:spPr>
          <p:txBody>
            <a:bodyPr wrap="square" lIns="0" tIns="0" rIns="0" bIns="0" rtlCol="0"/>
            <a:lstStyle/>
            <a:p>
              <a:endParaRPr/>
            </a:p>
          </p:txBody>
        </p:sp>
        <p:sp>
          <p:nvSpPr>
            <p:cNvPr id="3164" name="object 3167">
              <a:extLst>
                <a:ext uri="{FF2B5EF4-FFF2-40B4-BE49-F238E27FC236}">
                  <a16:creationId xmlns:a16="http://schemas.microsoft.com/office/drawing/2014/main" id="{8741E867-A2F1-98D4-6A45-D12345A7CE1C}"/>
                </a:ext>
              </a:extLst>
            </p:cNvPr>
            <p:cNvSpPr/>
            <p:nvPr/>
          </p:nvSpPr>
          <p:spPr>
            <a:xfrm>
              <a:off x="6351449" y="1750227"/>
              <a:ext cx="1270" cy="5080"/>
            </a:xfrm>
            <a:custGeom>
              <a:avLst/>
              <a:gdLst/>
              <a:ahLst/>
              <a:cxnLst/>
              <a:rect l="l" t="t" r="r" b="b"/>
              <a:pathLst>
                <a:path w="1270" h="5080">
                  <a:moveTo>
                    <a:pt x="863" y="0"/>
                  </a:moveTo>
                  <a:lnTo>
                    <a:pt x="0" y="0"/>
                  </a:lnTo>
                  <a:lnTo>
                    <a:pt x="0" y="4914"/>
                  </a:lnTo>
                  <a:lnTo>
                    <a:pt x="863" y="4914"/>
                  </a:lnTo>
                  <a:lnTo>
                    <a:pt x="863" y="0"/>
                  </a:lnTo>
                  <a:close/>
                </a:path>
              </a:pathLst>
            </a:custGeom>
            <a:solidFill>
              <a:srgbClr val="E2BEB2"/>
            </a:solidFill>
          </p:spPr>
          <p:txBody>
            <a:bodyPr wrap="square" lIns="0" tIns="0" rIns="0" bIns="0" rtlCol="0"/>
            <a:lstStyle/>
            <a:p>
              <a:endParaRPr/>
            </a:p>
          </p:txBody>
        </p:sp>
        <p:sp>
          <p:nvSpPr>
            <p:cNvPr id="3165" name="object 3168">
              <a:extLst>
                <a:ext uri="{FF2B5EF4-FFF2-40B4-BE49-F238E27FC236}">
                  <a16:creationId xmlns:a16="http://schemas.microsoft.com/office/drawing/2014/main" id="{A85AD0CF-0EBE-7513-8519-B15CBD3C9A5E}"/>
                </a:ext>
              </a:extLst>
            </p:cNvPr>
            <p:cNvSpPr/>
            <p:nvPr/>
          </p:nvSpPr>
          <p:spPr>
            <a:xfrm>
              <a:off x="6338741" y="1732041"/>
              <a:ext cx="8255" cy="22225"/>
            </a:xfrm>
            <a:custGeom>
              <a:avLst/>
              <a:gdLst/>
              <a:ahLst/>
              <a:cxnLst/>
              <a:rect l="l" t="t" r="r" b="b"/>
              <a:pathLst>
                <a:path w="8254" h="22225">
                  <a:moveTo>
                    <a:pt x="2895" y="279"/>
                  </a:moveTo>
                  <a:lnTo>
                    <a:pt x="1739" y="2882"/>
                  </a:lnTo>
                  <a:lnTo>
                    <a:pt x="0" y="8661"/>
                  </a:lnTo>
                  <a:lnTo>
                    <a:pt x="0" y="21945"/>
                  </a:lnTo>
                  <a:lnTo>
                    <a:pt x="584" y="18478"/>
                  </a:lnTo>
                  <a:lnTo>
                    <a:pt x="1739" y="12128"/>
                  </a:lnTo>
                  <a:lnTo>
                    <a:pt x="2311" y="11836"/>
                  </a:lnTo>
                  <a:lnTo>
                    <a:pt x="3175" y="11544"/>
                  </a:lnTo>
                  <a:lnTo>
                    <a:pt x="4914" y="11544"/>
                  </a:lnTo>
                  <a:lnTo>
                    <a:pt x="4914" y="10388"/>
                  </a:lnTo>
                  <a:lnTo>
                    <a:pt x="6934" y="10388"/>
                  </a:lnTo>
                  <a:lnTo>
                    <a:pt x="6350" y="8077"/>
                  </a:lnTo>
                  <a:lnTo>
                    <a:pt x="7467" y="3174"/>
                  </a:lnTo>
                  <a:lnTo>
                    <a:pt x="4622" y="3174"/>
                  </a:lnTo>
                  <a:lnTo>
                    <a:pt x="4051" y="2019"/>
                  </a:lnTo>
                  <a:lnTo>
                    <a:pt x="2895" y="279"/>
                  </a:lnTo>
                  <a:close/>
                </a:path>
                <a:path w="8254" h="22225">
                  <a:moveTo>
                    <a:pt x="4914" y="11544"/>
                  </a:moveTo>
                  <a:lnTo>
                    <a:pt x="4051" y="11544"/>
                  </a:lnTo>
                  <a:lnTo>
                    <a:pt x="4051" y="13284"/>
                  </a:lnTo>
                  <a:lnTo>
                    <a:pt x="4914" y="13284"/>
                  </a:lnTo>
                  <a:lnTo>
                    <a:pt x="4914" y="11544"/>
                  </a:lnTo>
                  <a:close/>
                </a:path>
                <a:path w="8254" h="22225">
                  <a:moveTo>
                    <a:pt x="6934" y="0"/>
                  </a:moveTo>
                  <a:lnTo>
                    <a:pt x="5194" y="1155"/>
                  </a:lnTo>
                  <a:lnTo>
                    <a:pt x="4622" y="3174"/>
                  </a:lnTo>
                  <a:lnTo>
                    <a:pt x="7467" y="3174"/>
                  </a:lnTo>
                  <a:lnTo>
                    <a:pt x="7797" y="1727"/>
                  </a:lnTo>
                  <a:lnTo>
                    <a:pt x="6934" y="0"/>
                  </a:lnTo>
                  <a:close/>
                </a:path>
              </a:pathLst>
            </a:custGeom>
            <a:solidFill>
              <a:srgbClr val="C56853"/>
            </a:solidFill>
          </p:spPr>
          <p:txBody>
            <a:bodyPr wrap="square" lIns="0" tIns="0" rIns="0" bIns="0" rtlCol="0"/>
            <a:lstStyle/>
            <a:p>
              <a:endParaRPr/>
            </a:p>
          </p:txBody>
        </p:sp>
        <p:sp>
          <p:nvSpPr>
            <p:cNvPr id="3166" name="object 3169">
              <a:extLst>
                <a:ext uri="{FF2B5EF4-FFF2-40B4-BE49-F238E27FC236}">
                  <a16:creationId xmlns:a16="http://schemas.microsoft.com/office/drawing/2014/main" id="{CC27D2DA-25FF-C440-E04C-A2F0970A0A72}"/>
                </a:ext>
              </a:extLst>
            </p:cNvPr>
            <p:cNvSpPr/>
            <p:nvPr/>
          </p:nvSpPr>
          <p:spPr>
            <a:xfrm>
              <a:off x="6394185" y="1749656"/>
              <a:ext cx="2540" cy="4445"/>
            </a:xfrm>
            <a:custGeom>
              <a:avLst/>
              <a:gdLst/>
              <a:ahLst/>
              <a:cxnLst/>
              <a:rect l="l" t="t" r="r" b="b"/>
              <a:pathLst>
                <a:path w="2539" h="4444">
                  <a:moveTo>
                    <a:pt x="1168" y="0"/>
                  </a:moveTo>
                  <a:lnTo>
                    <a:pt x="0" y="2019"/>
                  </a:lnTo>
                  <a:lnTo>
                    <a:pt x="584" y="4330"/>
                  </a:lnTo>
                  <a:lnTo>
                    <a:pt x="2324" y="4330"/>
                  </a:lnTo>
                  <a:lnTo>
                    <a:pt x="1739" y="2882"/>
                  </a:lnTo>
                  <a:lnTo>
                    <a:pt x="1168" y="0"/>
                  </a:lnTo>
                  <a:close/>
                </a:path>
              </a:pathLst>
            </a:custGeom>
            <a:solidFill>
              <a:srgbClr val="63676F"/>
            </a:solidFill>
          </p:spPr>
          <p:txBody>
            <a:bodyPr wrap="square" lIns="0" tIns="0" rIns="0" bIns="0" rtlCol="0"/>
            <a:lstStyle/>
            <a:p>
              <a:endParaRPr/>
            </a:p>
          </p:txBody>
        </p:sp>
        <p:sp>
          <p:nvSpPr>
            <p:cNvPr id="3167" name="object 3170">
              <a:extLst>
                <a:ext uri="{FF2B5EF4-FFF2-40B4-BE49-F238E27FC236}">
                  <a16:creationId xmlns:a16="http://schemas.microsoft.com/office/drawing/2014/main" id="{5E54B5C6-EAFC-4D91-C549-EA0BDDA23EAB}"/>
                </a:ext>
              </a:extLst>
            </p:cNvPr>
            <p:cNvSpPr/>
            <p:nvPr/>
          </p:nvSpPr>
          <p:spPr>
            <a:xfrm>
              <a:off x="6458319" y="1750230"/>
              <a:ext cx="1270" cy="3810"/>
            </a:xfrm>
            <a:custGeom>
              <a:avLst/>
              <a:gdLst/>
              <a:ahLst/>
              <a:cxnLst/>
              <a:rect l="l" t="t" r="r" b="b"/>
              <a:pathLst>
                <a:path w="1270" h="3810">
                  <a:moveTo>
                    <a:pt x="863" y="0"/>
                  </a:moveTo>
                  <a:lnTo>
                    <a:pt x="0" y="0"/>
                  </a:lnTo>
                  <a:lnTo>
                    <a:pt x="0" y="2311"/>
                  </a:lnTo>
                  <a:lnTo>
                    <a:pt x="279" y="3467"/>
                  </a:lnTo>
                  <a:lnTo>
                    <a:pt x="279" y="2311"/>
                  </a:lnTo>
                  <a:lnTo>
                    <a:pt x="863" y="0"/>
                  </a:lnTo>
                  <a:close/>
                </a:path>
              </a:pathLst>
            </a:custGeom>
            <a:solidFill>
              <a:srgbClr val="99A4A5"/>
            </a:solidFill>
          </p:spPr>
          <p:txBody>
            <a:bodyPr wrap="square" lIns="0" tIns="0" rIns="0" bIns="0" rtlCol="0"/>
            <a:lstStyle/>
            <a:p>
              <a:endParaRPr/>
            </a:p>
          </p:txBody>
        </p:sp>
        <p:sp>
          <p:nvSpPr>
            <p:cNvPr id="3168" name="object 3171">
              <a:extLst>
                <a:ext uri="{FF2B5EF4-FFF2-40B4-BE49-F238E27FC236}">
                  <a16:creationId xmlns:a16="http://schemas.microsoft.com/office/drawing/2014/main" id="{1CD94B57-65AB-7FC6-E718-75F61E7BC249}"/>
                </a:ext>
              </a:extLst>
            </p:cNvPr>
            <p:cNvSpPr/>
            <p:nvPr/>
          </p:nvSpPr>
          <p:spPr>
            <a:xfrm>
              <a:off x="6228126" y="1745321"/>
              <a:ext cx="5080" cy="8255"/>
            </a:xfrm>
            <a:custGeom>
              <a:avLst/>
              <a:gdLst/>
              <a:ahLst/>
              <a:cxnLst/>
              <a:rect l="l" t="t" r="r" b="b"/>
              <a:pathLst>
                <a:path w="5079" h="8255">
                  <a:moveTo>
                    <a:pt x="0" y="0"/>
                  </a:moveTo>
                  <a:lnTo>
                    <a:pt x="0" y="3467"/>
                  </a:lnTo>
                  <a:lnTo>
                    <a:pt x="2603" y="5486"/>
                  </a:lnTo>
                  <a:lnTo>
                    <a:pt x="4914" y="7797"/>
                  </a:lnTo>
                  <a:lnTo>
                    <a:pt x="1447" y="2603"/>
                  </a:lnTo>
                  <a:lnTo>
                    <a:pt x="0" y="0"/>
                  </a:lnTo>
                  <a:close/>
                </a:path>
              </a:pathLst>
            </a:custGeom>
            <a:solidFill>
              <a:srgbClr val="CB8F83"/>
            </a:solidFill>
          </p:spPr>
          <p:txBody>
            <a:bodyPr wrap="square" lIns="0" tIns="0" rIns="0" bIns="0" rtlCol="0"/>
            <a:lstStyle/>
            <a:p>
              <a:endParaRPr/>
            </a:p>
          </p:txBody>
        </p:sp>
        <p:sp>
          <p:nvSpPr>
            <p:cNvPr id="3169" name="object 3172">
              <a:extLst>
                <a:ext uri="{FF2B5EF4-FFF2-40B4-BE49-F238E27FC236}">
                  <a16:creationId xmlns:a16="http://schemas.microsoft.com/office/drawing/2014/main" id="{E6F7AB43-AEBC-81FF-E6F5-27852DD7562D}"/>
                </a:ext>
              </a:extLst>
            </p:cNvPr>
            <p:cNvSpPr/>
            <p:nvPr/>
          </p:nvSpPr>
          <p:spPr>
            <a:xfrm>
              <a:off x="6167475" y="1750237"/>
              <a:ext cx="2540" cy="2540"/>
            </a:xfrm>
            <a:custGeom>
              <a:avLst/>
              <a:gdLst/>
              <a:ahLst/>
              <a:cxnLst/>
              <a:rect l="l" t="t" r="r" b="b"/>
              <a:pathLst>
                <a:path w="2539" h="2539">
                  <a:moveTo>
                    <a:pt x="2019" y="0"/>
                  </a:moveTo>
                  <a:lnTo>
                    <a:pt x="0" y="0"/>
                  </a:lnTo>
                  <a:lnTo>
                    <a:pt x="0" y="2019"/>
                  </a:lnTo>
                  <a:lnTo>
                    <a:pt x="2019" y="2019"/>
                  </a:lnTo>
                  <a:lnTo>
                    <a:pt x="2019" y="0"/>
                  </a:lnTo>
                  <a:close/>
                </a:path>
              </a:pathLst>
            </a:custGeom>
            <a:solidFill>
              <a:srgbClr val="CCD8D7"/>
            </a:solidFill>
          </p:spPr>
          <p:txBody>
            <a:bodyPr wrap="square" lIns="0" tIns="0" rIns="0" bIns="0" rtlCol="0"/>
            <a:lstStyle/>
            <a:p>
              <a:endParaRPr/>
            </a:p>
          </p:txBody>
        </p:sp>
        <p:sp>
          <p:nvSpPr>
            <p:cNvPr id="3170" name="object 3173">
              <a:extLst>
                <a:ext uri="{FF2B5EF4-FFF2-40B4-BE49-F238E27FC236}">
                  <a16:creationId xmlns:a16="http://schemas.microsoft.com/office/drawing/2014/main" id="{6F5D33DA-9B53-0DDE-A7FB-98348E63F869}"/>
                </a:ext>
              </a:extLst>
            </p:cNvPr>
            <p:cNvSpPr/>
            <p:nvPr/>
          </p:nvSpPr>
          <p:spPr>
            <a:xfrm>
              <a:off x="6256998" y="1748218"/>
              <a:ext cx="93345" cy="4445"/>
            </a:xfrm>
            <a:custGeom>
              <a:avLst/>
              <a:gdLst/>
              <a:ahLst/>
              <a:cxnLst/>
              <a:rect l="l" t="t" r="r" b="b"/>
              <a:pathLst>
                <a:path w="93345" h="4444">
                  <a:moveTo>
                    <a:pt x="863" y="2882"/>
                  </a:moveTo>
                  <a:lnTo>
                    <a:pt x="584" y="2019"/>
                  </a:lnTo>
                  <a:lnTo>
                    <a:pt x="292" y="1155"/>
                  </a:lnTo>
                  <a:lnTo>
                    <a:pt x="0" y="571"/>
                  </a:lnTo>
                  <a:lnTo>
                    <a:pt x="0" y="4038"/>
                  </a:lnTo>
                  <a:lnTo>
                    <a:pt x="863" y="4038"/>
                  </a:lnTo>
                  <a:lnTo>
                    <a:pt x="863" y="2882"/>
                  </a:lnTo>
                  <a:close/>
                </a:path>
                <a:path w="93345" h="4444">
                  <a:moveTo>
                    <a:pt x="93281" y="0"/>
                  </a:moveTo>
                  <a:lnTo>
                    <a:pt x="92417" y="0"/>
                  </a:lnTo>
                  <a:lnTo>
                    <a:pt x="92417" y="2311"/>
                  </a:lnTo>
                  <a:lnTo>
                    <a:pt x="93002" y="3467"/>
                  </a:lnTo>
                  <a:lnTo>
                    <a:pt x="93002" y="2882"/>
                  </a:lnTo>
                  <a:lnTo>
                    <a:pt x="93281" y="2882"/>
                  </a:lnTo>
                  <a:lnTo>
                    <a:pt x="93281" y="0"/>
                  </a:lnTo>
                  <a:close/>
                </a:path>
              </a:pathLst>
            </a:custGeom>
            <a:solidFill>
              <a:srgbClr val="DC8772"/>
            </a:solidFill>
          </p:spPr>
          <p:txBody>
            <a:bodyPr wrap="square" lIns="0" tIns="0" rIns="0" bIns="0" rtlCol="0"/>
            <a:lstStyle/>
            <a:p>
              <a:endParaRPr/>
            </a:p>
          </p:txBody>
        </p:sp>
        <p:sp>
          <p:nvSpPr>
            <p:cNvPr id="3171" name="object 3174">
              <a:extLst>
                <a:ext uri="{FF2B5EF4-FFF2-40B4-BE49-F238E27FC236}">
                  <a16:creationId xmlns:a16="http://schemas.microsoft.com/office/drawing/2014/main" id="{613DD7F9-450F-5254-630C-5FBF9398F064}"/>
                </a:ext>
              </a:extLst>
            </p:cNvPr>
            <p:cNvSpPr/>
            <p:nvPr/>
          </p:nvSpPr>
          <p:spPr>
            <a:xfrm>
              <a:off x="6248336" y="1661566"/>
              <a:ext cx="103505" cy="89535"/>
            </a:xfrm>
            <a:custGeom>
              <a:avLst/>
              <a:gdLst/>
              <a:ahLst/>
              <a:cxnLst/>
              <a:rect l="l" t="t" r="r" b="b"/>
              <a:pathLst>
                <a:path w="103504" h="89535">
                  <a:moveTo>
                    <a:pt x="1447" y="88087"/>
                  </a:moveTo>
                  <a:lnTo>
                    <a:pt x="863" y="86639"/>
                  </a:lnTo>
                  <a:lnTo>
                    <a:pt x="292" y="85483"/>
                  </a:lnTo>
                  <a:lnTo>
                    <a:pt x="0" y="84328"/>
                  </a:lnTo>
                  <a:lnTo>
                    <a:pt x="0" y="84912"/>
                  </a:lnTo>
                  <a:lnTo>
                    <a:pt x="292" y="86360"/>
                  </a:lnTo>
                  <a:lnTo>
                    <a:pt x="863" y="87795"/>
                  </a:lnTo>
                  <a:lnTo>
                    <a:pt x="1447" y="89535"/>
                  </a:lnTo>
                  <a:lnTo>
                    <a:pt x="1447" y="88087"/>
                  </a:lnTo>
                  <a:close/>
                </a:path>
                <a:path w="103504" h="89535">
                  <a:moveTo>
                    <a:pt x="103111" y="72212"/>
                  </a:moveTo>
                  <a:lnTo>
                    <a:pt x="102539" y="69900"/>
                  </a:lnTo>
                  <a:lnTo>
                    <a:pt x="101955" y="65570"/>
                  </a:lnTo>
                  <a:lnTo>
                    <a:pt x="101955" y="57772"/>
                  </a:lnTo>
                  <a:lnTo>
                    <a:pt x="101092" y="51117"/>
                  </a:lnTo>
                  <a:lnTo>
                    <a:pt x="101092" y="45351"/>
                  </a:lnTo>
                  <a:lnTo>
                    <a:pt x="100228" y="40436"/>
                  </a:lnTo>
                  <a:lnTo>
                    <a:pt x="100228" y="33794"/>
                  </a:lnTo>
                  <a:lnTo>
                    <a:pt x="99644" y="31483"/>
                  </a:lnTo>
                  <a:lnTo>
                    <a:pt x="99072" y="27152"/>
                  </a:lnTo>
                  <a:lnTo>
                    <a:pt x="99072" y="21374"/>
                  </a:lnTo>
                  <a:lnTo>
                    <a:pt x="98196" y="10693"/>
                  </a:lnTo>
                  <a:lnTo>
                    <a:pt x="98196" y="6934"/>
                  </a:lnTo>
                  <a:lnTo>
                    <a:pt x="97332" y="0"/>
                  </a:lnTo>
                  <a:lnTo>
                    <a:pt x="97332" y="24269"/>
                  </a:lnTo>
                  <a:lnTo>
                    <a:pt x="98196" y="34658"/>
                  </a:lnTo>
                  <a:lnTo>
                    <a:pt x="98196" y="36677"/>
                  </a:lnTo>
                  <a:lnTo>
                    <a:pt x="101955" y="86652"/>
                  </a:lnTo>
                  <a:lnTo>
                    <a:pt x="101955" y="89535"/>
                  </a:lnTo>
                  <a:lnTo>
                    <a:pt x="103111" y="89535"/>
                  </a:lnTo>
                  <a:lnTo>
                    <a:pt x="103111" y="72212"/>
                  </a:lnTo>
                  <a:close/>
                </a:path>
              </a:pathLst>
            </a:custGeom>
            <a:solidFill>
              <a:srgbClr val="E3AA99"/>
            </a:solidFill>
          </p:spPr>
          <p:txBody>
            <a:bodyPr wrap="square" lIns="0" tIns="0" rIns="0" bIns="0" rtlCol="0"/>
            <a:lstStyle/>
            <a:p>
              <a:endParaRPr/>
            </a:p>
          </p:txBody>
        </p:sp>
        <p:sp>
          <p:nvSpPr>
            <p:cNvPr id="3172" name="object 3175">
              <a:extLst>
                <a:ext uri="{FF2B5EF4-FFF2-40B4-BE49-F238E27FC236}">
                  <a16:creationId xmlns:a16="http://schemas.microsoft.com/office/drawing/2014/main" id="{4C61CBB3-130A-E026-EA91-9AD6F272B16B}"/>
                </a:ext>
              </a:extLst>
            </p:cNvPr>
            <p:cNvSpPr/>
            <p:nvPr/>
          </p:nvSpPr>
          <p:spPr>
            <a:xfrm>
              <a:off x="6297438" y="1690447"/>
              <a:ext cx="18415" cy="60960"/>
            </a:xfrm>
            <a:custGeom>
              <a:avLst/>
              <a:gdLst/>
              <a:ahLst/>
              <a:cxnLst/>
              <a:rect l="l" t="t" r="r" b="b"/>
              <a:pathLst>
                <a:path w="18414" h="60960">
                  <a:moveTo>
                    <a:pt x="2031" y="8661"/>
                  </a:moveTo>
                  <a:lnTo>
                    <a:pt x="0" y="8661"/>
                  </a:lnTo>
                  <a:lnTo>
                    <a:pt x="43" y="21082"/>
                  </a:lnTo>
                  <a:lnTo>
                    <a:pt x="292" y="25996"/>
                  </a:lnTo>
                  <a:lnTo>
                    <a:pt x="2895" y="31775"/>
                  </a:lnTo>
                  <a:lnTo>
                    <a:pt x="3467" y="34950"/>
                  </a:lnTo>
                  <a:lnTo>
                    <a:pt x="876" y="40436"/>
                  </a:lnTo>
                  <a:lnTo>
                    <a:pt x="876" y="52273"/>
                  </a:lnTo>
                  <a:lnTo>
                    <a:pt x="1447" y="60363"/>
                  </a:lnTo>
                  <a:lnTo>
                    <a:pt x="1447" y="59791"/>
                  </a:lnTo>
                  <a:lnTo>
                    <a:pt x="1739" y="59207"/>
                  </a:lnTo>
                  <a:lnTo>
                    <a:pt x="2031" y="58915"/>
                  </a:lnTo>
                  <a:lnTo>
                    <a:pt x="2311" y="55448"/>
                  </a:lnTo>
                  <a:lnTo>
                    <a:pt x="2895" y="49098"/>
                  </a:lnTo>
                  <a:lnTo>
                    <a:pt x="2895" y="48234"/>
                  </a:lnTo>
                  <a:lnTo>
                    <a:pt x="3467" y="44767"/>
                  </a:lnTo>
                  <a:lnTo>
                    <a:pt x="3759" y="43319"/>
                  </a:lnTo>
                  <a:lnTo>
                    <a:pt x="3759" y="42456"/>
                  </a:lnTo>
                  <a:lnTo>
                    <a:pt x="4330" y="38417"/>
                  </a:lnTo>
                  <a:lnTo>
                    <a:pt x="4914" y="36677"/>
                  </a:lnTo>
                  <a:lnTo>
                    <a:pt x="6642" y="36677"/>
                  </a:lnTo>
                  <a:lnTo>
                    <a:pt x="7059" y="33794"/>
                  </a:lnTo>
                  <a:lnTo>
                    <a:pt x="5778" y="33794"/>
                  </a:lnTo>
                  <a:lnTo>
                    <a:pt x="5001" y="25996"/>
                  </a:lnTo>
                  <a:lnTo>
                    <a:pt x="4914" y="21374"/>
                  </a:lnTo>
                  <a:lnTo>
                    <a:pt x="4051" y="21082"/>
                  </a:lnTo>
                  <a:lnTo>
                    <a:pt x="2895" y="20510"/>
                  </a:lnTo>
                  <a:lnTo>
                    <a:pt x="3467" y="18199"/>
                  </a:lnTo>
                  <a:lnTo>
                    <a:pt x="3759" y="17335"/>
                  </a:lnTo>
                  <a:lnTo>
                    <a:pt x="3759" y="15595"/>
                  </a:lnTo>
                  <a:lnTo>
                    <a:pt x="3174" y="12712"/>
                  </a:lnTo>
                  <a:lnTo>
                    <a:pt x="2603" y="10401"/>
                  </a:lnTo>
                  <a:lnTo>
                    <a:pt x="2031" y="8661"/>
                  </a:lnTo>
                  <a:close/>
                </a:path>
                <a:path w="18414" h="60960">
                  <a:moveTo>
                    <a:pt x="12420" y="11557"/>
                  </a:moveTo>
                  <a:lnTo>
                    <a:pt x="11556" y="11557"/>
                  </a:lnTo>
                  <a:lnTo>
                    <a:pt x="10693" y="14732"/>
                  </a:lnTo>
                  <a:lnTo>
                    <a:pt x="9537" y="15595"/>
                  </a:lnTo>
                  <a:lnTo>
                    <a:pt x="8953" y="17335"/>
                  </a:lnTo>
                  <a:lnTo>
                    <a:pt x="8674" y="18491"/>
                  </a:lnTo>
                  <a:lnTo>
                    <a:pt x="8575" y="20510"/>
                  </a:lnTo>
                  <a:lnTo>
                    <a:pt x="8089" y="21945"/>
                  </a:lnTo>
                  <a:lnTo>
                    <a:pt x="7797" y="23101"/>
                  </a:lnTo>
                  <a:lnTo>
                    <a:pt x="7797" y="25133"/>
                  </a:lnTo>
                  <a:lnTo>
                    <a:pt x="7226" y="26568"/>
                  </a:lnTo>
                  <a:lnTo>
                    <a:pt x="6642" y="30035"/>
                  </a:lnTo>
                  <a:lnTo>
                    <a:pt x="6642" y="33794"/>
                  </a:lnTo>
                  <a:lnTo>
                    <a:pt x="7059" y="33794"/>
                  </a:lnTo>
                  <a:lnTo>
                    <a:pt x="7226" y="32639"/>
                  </a:lnTo>
                  <a:lnTo>
                    <a:pt x="7797" y="30899"/>
                  </a:lnTo>
                  <a:lnTo>
                    <a:pt x="8953" y="30327"/>
                  </a:lnTo>
                  <a:lnTo>
                    <a:pt x="9829" y="30035"/>
                  </a:lnTo>
                  <a:lnTo>
                    <a:pt x="12442" y="20218"/>
                  </a:lnTo>
                  <a:lnTo>
                    <a:pt x="14284" y="13576"/>
                  </a:lnTo>
                  <a:lnTo>
                    <a:pt x="12420" y="13576"/>
                  </a:lnTo>
                  <a:lnTo>
                    <a:pt x="12420" y="11557"/>
                  </a:lnTo>
                  <a:close/>
                </a:path>
                <a:path w="18414" h="60960">
                  <a:moveTo>
                    <a:pt x="18199" y="0"/>
                  </a:moveTo>
                  <a:lnTo>
                    <a:pt x="13576" y="13576"/>
                  </a:lnTo>
                  <a:lnTo>
                    <a:pt x="14284" y="13576"/>
                  </a:lnTo>
                  <a:lnTo>
                    <a:pt x="16039" y="7413"/>
                  </a:lnTo>
                  <a:lnTo>
                    <a:pt x="18199" y="0"/>
                  </a:lnTo>
                  <a:close/>
                </a:path>
              </a:pathLst>
            </a:custGeom>
            <a:solidFill>
              <a:srgbClr val="DC8772"/>
            </a:solidFill>
          </p:spPr>
          <p:txBody>
            <a:bodyPr wrap="square" lIns="0" tIns="0" rIns="0" bIns="0" rtlCol="0"/>
            <a:lstStyle/>
            <a:p>
              <a:endParaRPr/>
            </a:p>
          </p:txBody>
        </p:sp>
        <p:sp>
          <p:nvSpPr>
            <p:cNvPr id="3173" name="object 3176">
              <a:extLst>
                <a:ext uri="{FF2B5EF4-FFF2-40B4-BE49-F238E27FC236}">
                  <a16:creationId xmlns:a16="http://schemas.microsoft.com/office/drawing/2014/main" id="{B47F714D-1C40-05BB-DA7D-29759D1B62DD}"/>
                </a:ext>
              </a:extLst>
            </p:cNvPr>
            <p:cNvSpPr/>
            <p:nvPr/>
          </p:nvSpPr>
          <p:spPr>
            <a:xfrm>
              <a:off x="6348559" y="1746765"/>
              <a:ext cx="1270" cy="3810"/>
            </a:xfrm>
            <a:custGeom>
              <a:avLst/>
              <a:gdLst/>
              <a:ahLst/>
              <a:cxnLst/>
              <a:rect l="l" t="t" r="r" b="b"/>
              <a:pathLst>
                <a:path w="1270" h="3810">
                  <a:moveTo>
                    <a:pt x="292" y="0"/>
                  </a:moveTo>
                  <a:lnTo>
                    <a:pt x="0" y="3467"/>
                  </a:lnTo>
                  <a:lnTo>
                    <a:pt x="876" y="3467"/>
                  </a:lnTo>
                  <a:lnTo>
                    <a:pt x="876" y="1447"/>
                  </a:lnTo>
                  <a:lnTo>
                    <a:pt x="571" y="863"/>
                  </a:lnTo>
                  <a:lnTo>
                    <a:pt x="292" y="292"/>
                  </a:lnTo>
                  <a:lnTo>
                    <a:pt x="292" y="0"/>
                  </a:lnTo>
                  <a:close/>
                </a:path>
              </a:pathLst>
            </a:custGeom>
            <a:solidFill>
              <a:srgbClr val="B7654F"/>
            </a:solidFill>
          </p:spPr>
          <p:txBody>
            <a:bodyPr wrap="square" lIns="0" tIns="0" rIns="0" bIns="0" rtlCol="0"/>
            <a:lstStyle/>
            <a:p>
              <a:endParaRPr/>
            </a:p>
          </p:txBody>
        </p:sp>
        <p:sp>
          <p:nvSpPr>
            <p:cNvPr id="3174" name="object 3177">
              <a:extLst>
                <a:ext uri="{FF2B5EF4-FFF2-40B4-BE49-F238E27FC236}">
                  <a16:creationId xmlns:a16="http://schemas.microsoft.com/office/drawing/2014/main" id="{85A5546A-2513-DE91-9FF6-3B523FDD130D}"/>
                </a:ext>
              </a:extLst>
            </p:cNvPr>
            <p:cNvSpPr/>
            <p:nvPr/>
          </p:nvSpPr>
          <p:spPr>
            <a:xfrm>
              <a:off x="6351449" y="1732033"/>
              <a:ext cx="1270" cy="18415"/>
            </a:xfrm>
            <a:custGeom>
              <a:avLst/>
              <a:gdLst/>
              <a:ahLst/>
              <a:cxnLst/>
              <a:rect l="l" t="t" r="r" b="b"/>
              <a:pathLst>
                <a:path w="1270" h="18414">
                  <a:moveTo>
                    <a:pt x="0" y="0"/>
                  </a:moveTo>
                  <a:lnTo>
                    <a:pt x="0" y="18199"/>
                  </a:lnTo>
                  <a:lnTo>
                    <a:pt x="863" y="18199"/>
                  </a:lnTo>
                  <a:lnTo>
                    <a:pt x="0" y="0"/>
                  </a:lnTo>
                  <a:close/>
                </a:path>
              </a:pathLst>
            </a:custGeom>
            <a:solidFill>
              <a:srgbClr val="DDCFC7"/>
            </a:solidFill>
          </p:spPr>
          <p:txBody>
            <a:bodyPr wrap="square" lIns="0" tIns="0" rIns="0" bIns="0" rtlCol="0"/>
            <a:lstStyle/>
            <a:p>
              <a:endParaRPr/>
            </a:p>
          </p:txBody>
        </p:sp>
        <p:sp>
          <p:nvSpPr>
            <p:cNvPr id="3175" name="object 3178">
              <a:extLst>
                <a:ext uri="{FF2B5EF4-FFF2-40B4-BE49-F238E27FC236}">
                  <a16:creationId xmlns:a16="http://schemas.microsoft.com/office/drawing/2014/main" id="{705D21BF-EF78-72B7-32EA-D8533E719C14}"/>
                </a:ext>
              </a:extLst>
            </p:cNvPr>
            <p:cNvSpPr/>
            <p:nvPr/>
          </p:nvSpPr>
          <p:spPr>
            <a:xfrm>
              <a:off x="6458313" y="1746765"/>
              <a:ext cx="1270" cy="3810"/>
            </a:xfrm>
            <a:custGeom>
              <a:avLst/>
              <a:gdLst/>
              <a:ahLst/>
              <a:cxnLst/>
              <a:rect l="l" t="t" r="r" b="b"/>
              <a:pathLst>
                <a:path w="1270" h="3810">
                  <a:moveTo>
                    <a:pt x="279" y="0"/>
                  </a:moveTo>
                  <a:lnTo>
                    <a:pt x="0" y="1155"/>
                  </a:lnTo>
                  <a:lnTo>
                    <a:pt x="0" y="3467"/>
                  </a:lnTo>
                  <a:lnTo>
                    <a:pt x="863" y="3467"/>
                  </a:lnTo>
                  <a:lnTo>
                    <a:pt x="279" y="1155"/>
                  </a:lnTo>
                  <a:lnTo>
                    <a:pt x="279" y="0"/>
                  </a:lnTo>
                  <a:close/>
                </a:path>
              </a:pathLst>
            </a:custGeom>
            <a:solidFill>
              <a:srgbClr val="B0B3B3"/>
            </a:solidFill>
          </p:spPr>
          <p:txBody>
            <a:bodyPr wrap="square" lIns="0" tIns="0" rIns="0" bIns="0" rtlCol="0"/>
            <a:lstStyle/>
            <a:p>
              <a:endParaRPr/>
            </a:p>
          </p:txBody>
        </p:sp>
        <p:sp>
          <p:nvSpPr>
            <p:cNvPr id="3176" name="object 3179">
              <a:extLst>
                <a:ext uri="{FF2B5EF4-FFF2-40B4-BE49-F238E27FC236}">
                  <a16:creationId xmlns:a16="http://schemas.microsoft.com/office/drawing/2014/main" id="{FF152C40-16BD-DC17-97BE-7C544A0646D7}"/>
                </a:ext>
              </a:extLst>
            </p:cNvPr>
            <p:cNvSpPr/>
            <p:nvPr/>
          </p:nvSpPr>
          <p:spPr>
            <a:xfrm>
              <a:off x="6247476" y="1735786"/>
              <a:ext cx="7620" cy="13970"/>
            </a:xfrm>
            <a:custGeom>
              <a:avLst/>
              <a:gdLst/>
              <a:ahLst/>
              <a:cxnLst/>
              <a:rect l="l" t="t" r="r" b="b"/>
              <a:pathLst>
                <a:path w="7620" h="13969">
                  <a:moveTo>
                    <a:pt x="7505" y="3759"/>
                  </a:moveTo>
                  <a:lnTo>
                    <a:pt x="1727" y="3759"/>
                  </a:lnTo>
                  <a:lnTo>
                    <a:pt x="1155" y="5499"/>
                  </a:lnTo>
                  <a:lnTo>
                    <a:pt x="863" y="6654"/>
                  </a:lnTo>
                  <a:lnTo>
                    <a:pt x="863" y="10109"/>
                  </a:lnTo>
                  <a:lnTo>
                    <a:pt x="1155" y="11264"/>
                  </a:lnTo>
                  <a:lnTo>
                    <a:pt x="1727" y="12420"/>
                  </a:lnTo>
                  <a:lnTo>
                    <a:pt x="2311" y="13868"/>
                  </a:lnTo>
                  <a:lnTo>
                    <a:pt x="2882" y="8089"/>
                  </a:lnTo>
                  <a:lnTo>
                    <a:pt x="3467" y="5499"/>
                  </a:lnTo>
                  <a:lnTo>
                    <a:pt x="4622" y="5206"/>
                  </a:lnTo>
                  <a:lnTo>
                    <a:pt x="7226" y="5206"/>
                  </a:lnTo>
                  <a:lnTo>
                    <a:pt x="7226" y="4051"/>
                  </a:lnTo>
                  <a:lnTo>
                    <a:pt x="7505" y="3759"/>
                  </a:lnTo>
                  <a:close/>
                </a:path>
                <a:path w="7620" h="13969">
                  <a:moveTo>
                    <a:pt x="863" y="0"/>
                  </a:moveTo>
                  <a:lnTo>
                    <a:pt x="0" y="0"/>
                  </a:lnTo>
                  <a:lnTo>
                    <a:pt x="0" y="3759"/>
                  </a:lnTo>
                  <a:lnTo>
                    <a:pt x="5778" y="3759"/>
                  </a:lnTo>
                  <a:lnTo>
                    <a:pt x="5341" y="2031"/>
                  </a:lnTo>
                  <a:lnTo>
                    <a:pt x="1155" y="2031"/>
                  </a:lnTo>
                  <a:lnTo>
                    <a:pt x="960" y="1447"/>
                  </a:lnTo>
                  <a:lnTo>
                    <a:pt x="863" y="0"/>
                  </a:lnTo>
                  <a:close/>
                </a:path>
                <a:path w="7620" h="13969">
                  <a:moveTo>
                    <a:pt x="4914" y="584"/>
                  </a:moveTo>
                  <a:lnTo>
                    <a:pt x="2603" y="584"/>
                  </a:lnTo>
                  <a:lnTo>
                    <a:pt x="1155" y="2031"/>
                  </a:lnTo>
                  <a:lnTo>
                    <a:pt x="5341" y="2031"/>
                  </a:lnTo>
                  <a:lnTo>
                    <a:pt x="5194" y="1447"/>
                  </a:lnTo>
                  <a:lnTo>
                    <a:pt x="4914" y="584"/>
                  </a:lnTo>
                  <a:close/>
                </a:path>
              </a:pathLst>
            </a:custGeom>
            <a:solidFill>
              <a:srgbClr val="DC8772"/>
            </a:solidFill>
          </p:spPr>
          <p:txBody>
            <a:bodyPr wrap="square" lIns="0" tIns="0" rIns="0" bIns="0" rtlCol="0"/>
            <a:lstStyle/>
            <a:p>
              <a:endParaRPr/>
            </a:p>
          </p:txBody>
        </p:sp>
        <p:sp>
          <p:nvSpPr>
            <p:cNvPr id="3177" name="object 3180">
              <a:extLst>
                <a:ext uri="{FF2B5EF4-FFF2-40B4-BE49-F238E27FC236}">
                  <a16:creationId xmlns:a16="http://schemas.microsoft.com/office/drawing/2014/main" id="{4FAC8B33-AA5B-6EEA-3D2F-1546EB475C83}"/>
                </a:ext>
              </a:extLst>
            </p:cNvPr>
            <p:cNvSpPr/>
            <p:nvPr/>
          </p:nvSpPr>
          <p:spPr>
            <a:xfrm>
              <a:off x="6248059" y="1673700"/>
              <a:ext cx="27940" cy="76200"/>
            </a:xfrm>
            <a:custGeom>
              <a:avLst/>
              <a:gdLst/>
              <a:ahLst/>
              <a:cxnLst/>
              <a:rect l="l" t="t" r="r" b="b"/>
              <a:pathLst>
                <a:path w="27939" h="76200">
                  <a:moveTo>
                    <a:pt x="25112" y="60642"/>
                  </a:moveTo>
                  <a:lnTo>
                    <a:pt x="22237" y="60642"/>
                  </a:lnTo>
                  <a:lnTo>
                    <a:pt x="25704" y="70459"/>
                  </a:lnTo>
                  <a:lnTo>
                    <a:pt x="27724" y="75666"/>
                  </a:lnTo>
                  <a:lnTo>
                    <a:pt x="27724" y="69888"/>
                  </a:lnTo>
                  <a:lnTo>
                    <a:pt x="25112" y="60642"/>
                  </a:lnTo>
                  <a:close/>
                </a:path>
                <a:path w="27939" h="76200">
                  <a:moveTo>
                    <a:pt x="0" y="0"/>
                  </a:moveTo>
                  <a:lnTo>
                    <a:pt x="7505" y="20789"/>
                  </a:lnTo>
                  <a:lnTo>
                    <a:pt x="8953" y="26568"/>
                  </a:lnTo>
                  <a:lnTo>
                    <a:pt x="9525" y="28295"/>
                  </a:lnTo>
                  <a:lnTo>
                    <a:pt x="10388" y="31762"/>
                  </a:lnTo>
                  <a:lnTo>
                    <a:pt x="10972" y="33210"/>
                  </a:lnTo>
                  <a:lnTo>
                    <a:pt x="11252" y="33210"/>
                  </a:lnTo>
                  <a:lnTo>
                    <a:pt x="12407" y="33782"/>
                  </a:lnTo>
                  <a:lnTo>
                    <a:pt x="12128" y="34074"/>
                  </a:lnTo>
                  <a:lnTo>
                    <a:pt x="11836" y="34658"/>
                  </a:lnTo>
                  <a:lnTo>
                    <a:pt x="11836" y="35229"/>
                  </a:lnTo>
                  <a:lnTo>
                    <a:pt x="17030" y="51275"/>
                  </a:lnTo>
                  <a:lnTo>
                    <a:pt x="19815" y="59632"/>
                  </a:lnTo>
                  <a:lnTo>
                    <a:pt x="21137" y="63008"/>
                  </a:lnTo>
                  <a:lnTo>
                    <a:pt x="21945" y="64109"/>
                  </a:lnTo>
                  <a:lnTo>
                    <a:pt x="21945" y="61798"/>
                  </a:lnTo>
                  <a:lnTo>
                    <a:pt x="22237" y="60642"/>
                  </a:lnTo>
                  <a:lnTo>
                    <a:pt x="25112" y="60642"/>
                  </a:lnTo>
                  <a:lnTo>
                    <a:pt x="23440" y="54724"/>
                  </a:lnTo>
                  <a:lnTo>
                    <a:pt x="19238" y="39562"/>
                  </a:lnTo>
                  <a:lnTo>
                    <a:pt x="15092" y="24402"/>
                  </a:lnTo>
                  <a:lnTo>
                    <a:pt x="10972" y="9245"/>
                  </a:lnTo>
                  <a:lnTo>
                    <a:pt x="10486" y="8661"/>
                  </a:lnTo>
                  <a:lnTo>
                    <a:pt x="4902" y="8661"/>
                  </a:lnTo>
                  <a:lnTo>
                    <a:pt x="0" y="0"/>
                  </a:lnTo>
                  <a:close/>
                </a:path>
                <a:path w="27939" h="76200">
                  <a:moveTo>
                    <a:pt x="6921" y="4330"/>
                  </a:moveTo>
                  <a:lnTo>
                    <a:pt x="6350" y="5765"/>
                  </a:lnTo>
                  <a:lnTo>
                    <a:pt x="5765" y="8661"/>
                  </a:lnTo>
                  <a:lnTo>
                    <a:pt x="10486" y="8661"/>
                  </a:lnTo>
                  <a:lnTo>
                    <a:pt x="8077" y="5765"/>
                  </a:lnTo>
                  <a:lnTo>
                    <a:pt x="6921" y="4330"/>
                  </a:lnTo>
                  <a:close/>
                </a:path>
              </a:pathLst>
            </a:custGeom>
            <a:solidFill>
              <a:srgbClr val="EFD5CC"/>
            </a:solidFill>
          </p:spPr>
          <p:txBody>
            <a:bodyPr wrap="square" lIns="0" tIns="0" rIns="0" bIns="0" rtlCol="0"/>
            <a:lstStyle/>
            <a:p>
              <a:endParaRPr/>
            </a:p>
          </p:txBody>
        </p:sp>
        <p:sp>
          <p:nvSpPr>
            <p:cNvPr id="3178" name="object 3181">
              <a:extLst>
                <a:ext uri="{FF2B5EF4-FFF2-40B4-BE49-F238E27FC236}">
                  <a16:creationId xmlns:a16="http://schemas.microsoft.com/office/drawing/2014/main" id="{8E5A2853-7ADD-C867-1AD3-E3A9869BF67D}"/>
                </a:ext>
              </a:extLst>
            </p:cNvPr>
            <p:cNvSpPr/>
            <p:nvPr/>
          </p:nvSpPr>
          <p:spPr>
            <a:xfrm>
              <a:off x="6299462" y="1739548"/>
              <a:ext cx="1270" cy="10160"/>
            </a:xfrm>
            <a:custGeom>
              <a:avLst/>
              <a:gdLst/>
              <a:ahLst/>
              <a:cxnLst/>
              <a:rect l="l" t="t" r="r" b="b"/>
              <a:pathLst>
                <a:path w="1270" h="10160">
                  <a:moveTo>
                    <a:pt x="876" y="0"/>
                  </a:moveTo>
                  <a:lnTo>
                    <a:pt x="292" y="6350"/>
                  </a:lnTo>
                  <a:lnTo>
                    <a:pt x="0" y="9817"/>
                  </a:lnTo>
                  <a:lnTo>
                    <a:pt x="876" y="9817"/>
                  </a:lnTo>
                  <a:lnTo>
                    <a:pt x="876" y="0"/>
                  </a:lnTo>
                  <a:close/>
                </a:path>
              </a:pathLst>
            </a:custGeom>
            <a:solidFill>
              <a:srgbClr val="C77662"/>
            </a:solidFill>
          </p:spPr>
          <p:txBody>
            <a:bodyPr wrap="square" lIns="0" tIns="0" rIns="0" bIns="0" rtlCol="0"/>
            <a:lstStyle/>
            <a:p>
              <a:endParaRPr/>
            </a:p>
          </p:txBody>
        </p:sp>
        <p:sp>
          <p:nvSpPr>
            <p:cNvPr id="3179" name="object 3182">
              <a:extLst>
                <a:ext uri="{FF2B5EF4-FFF2-40B4-BE49-F238E27FC236}">
                  <a16:creationId xmlns:a16="http://schemas.microsoft.com/office/drawing/2014/main" id="{12D934E2-4159-1C5C-38B5-038804D55B35}"/>
                </a:ext>
              </a:extLst>
            </p:cNvPr>
            <p:cNvSpPr/>
            <p:nvPr/>
          </p:nvSpPr>
          <p:spPr>
            <a:xfrm>
              <a:off x="6318522" y="1659832"/>
              <a:ext cx="15875" cy="89535"/>
            </a:xfrm>
            <a:custGeom>
              <a:avLst/>
              <a:gdLst/>
              <a:ahLst/>
              <a:cxnLst/>
              <a:rect l="l" t="t" r="r" b="b"/>
              <a:pathLst>
                <a:path w="15875" h="89535">
                  <a:moveTo>
                    <a:pt x="13576" y="0"/>
                  </a:moveTo>
                  <a:lnTo>
                    <a:pt x="12712" y="0"/>
                  </a:lnTo>
                  <a:lnTo>
                    <a:pt x="11836" y="292"/>
                  </a:lnTo>
                  <a:lnTo>
                    <a:pt x="11264" y="584"/>
                  </a:lnTo>
                  <a:lnTo>
                    <a:pt x="8661" y="6642"/>
                  </a:lnTo>
                  <a:lnTo>
                    <a:pt x="8382" y="6934"/>
                  </a:lnTo>
                  <a:lnTo>
                    <a:pt x="8382" y="8089"/>
                  </a:lnTo>
                  <a:lnTo>
                    <a:pt x="7797" y="10401"/>
                  </a:lnTo>
                  <a:lnTo>
                    <a:pt x="7797" y="18199"/>
                  </a:lnTo>
                  <a:lnTo>
                    <a:pt x="7226" y="20510"/>
                  </a:lnTo>
                  <a:lnTo>
                    <a:pt x="6934" y="21945"/>
                  </a:lnTo>
                  <a:lnTo>
                    <a:pt x="6934" y="27724"/>
                  </a:lnTo>
                  <a:lnTo>
                    <a:pt x="6362" y="28879"/>
                  </a:lnTo>
                  <a:lnTo>
                    <a:pt x="5778" y="31775"/>
                  </a:lnTo>
                  <a:lnTo>
                    <a:pt x="5778" y="34086"/>
                  </a:lnTo>
                  <a:lnTo>
                    <a:pt x="4914" y="37541"/>
                  </a:lnTo>
                  <a:lnTo>
                    <a:pt x="4622" y="37833"/>
                  </a:lnTo>
                  <a:lnTo>
                    <a:pt x="4330" y="38417"/>
                  </a:lnTo>
                  <a:lnTo>
                    <a:pt x="4216" y="39852"/>
                  </a:lnTo>
                  <a:lnTo>
                    <a:pt x="3525" y="43319"/>
                  </a:lnTo>
                  <a:lnTo>
                    <a:pt x="3407" y="45059"/>
                  </a:lnTo>
                  <a:lnTo>
                    <a:pt x="2998" y="47078"/>
                  </a:lnTo>
                  <a:lnTo>
                    <a:pt x="2882" y="49098"/>
                  </a:lnTo>
                  <a:lnTo>
                    <a:pt x="2603" y="49682"/>
                  </a:lnTo>
                  <a:lnTo>
                    <a:pt x="2485" y="52857"/>
                  </a:lnTo>
                  <a:lnTo>
                    <a:pt x="2019" y="55168"/>
                  </a:lnTo>
                  <a:lnTo>
                    <a:pt x="2019" y="58623"/>
                  </a:lnTo>
                  <a:lnTo>
                    <a:pt x="1447" y="60934"/>
                  </a:lnTo>
                  <a:lnTo>
                    <a:pt x="1155" y="62382"/>
                  </a:lnTo>
                  <a:lnTo>
                    <a:pt x="1155" y="71043"/>
                  </a:lnTo>
                  <a:lnTo>
                    <a:pt x="578" y="73398"/>
                  </a:lnTo>
                  <a:lnTo>
                    <a:pt x="0" y="77978"/>
                  </a:lnTo>
                  <a:lnTo>
                    <a:pt x="0" y="89535"/>
                  </a:lnTo>
                  <a:lnTo>
                    <a:pt x="1155" y="89535"/>
                  </a:lnTo>
                  <a:lnTo>
                    <a:pt x="2019" y="87515"/>
                  </a:lnTo>
                  <a:lnTo>
                    <a:pt x="2919" y="79387"/>
                  </a:lnTo>
                  <a:lnTo>
                    <a:pt x="3799" y="73355"/>
                  </a:lnTo>
                  <a:lnTo>
                    <a:pt x="5148" y="66597"/>
                  </a:lnTo>
                  <a:lnTo>
                    <a:pt x="7505" y="56032"/>
                  </a:lnTo>
                  <a:lnTo>
                    <a:pt x="9817" y="52857"/>
                  </a:lnTo>
                  <a:lnTo>
                    <a:pt x="10401" y="51117"/>
                  </a:lnTo>
                  <a:lnTo>
                    <a:pt x="10972" y="47078"/>
                  </a:lnTo>
                  <a:lnTo>
                    <a:pt x="13284" y="47078"/>
                  </a:lnTo>
                  <a:lnTo>
                    <a:pt x="13964" y="44767"/>
                  </a:lnTo>
                  <a:lnTo>
                    <a:pt x="14439" y="43319"/>
                  </a:lnTo>
                  <a:lnTo>
                    <a:pt x="15024" y="39852"/>
                  </a:lnTo>
                  <a:lnTo>
                    <a:pt x="15595" y="38417"/>
                  </a:lnTo>
                  <a:lnTo>
                    <a:pt x="15595" y="12420"/>
                  </a:lnTo>
                  <a:lnTo>
                    <a:pt x="14731" y="12128"/>
                  </a:lnTo>
                  <a:lnTo>
                    <a:pt x="13576" y="11557"/>
                  </a:lnTo>
                  <a:lnTo>
                    <a:pt x="14147" y="8089"/>
                  </a:lnTo>
                  <a:lnTo>
                    <a:pt x="14439" y="6642"/>
                  </a:lnTo>
                  <a:lnTo>
                    <a:pt x="12712" y="5778"/>
                  </a:lnTo>
                  <a:lnTo>
                    <a:pt x="13284" y="1727"/>
                  </a:lnTo>
                  <a:lnTo>
                    <a:pt x="13576" y="0"/>
                  </a:lnTo>
                  <a:close/>
                </a:path>
                <a:path w="15875" h="89535">
                  <a:moveTo>
                    <a:pt x="13284" y="47078"/>
                  </a:moveTo>
                  <a:lnTo>
                    <a:pt x="10972" y="47078"/>
                  </a:lnTo>
                  <a:lnTo>
                    <a:pt x="12992" y="49098"/>
                  </a:lnTo>
                  <a:lnTo>
                    <a:pt x="13284" y="47078"/>
                  </a:lnTo>
                  <a:close/>
                </a:path>
              </a:pathLst>
            </a:custGeom>
            <a:solidFill>
              <a:srgbClr val="EFD5CC"/>
            </a:solidFill>
          </p:spPr>
          <p:txBody>
            <a:bodyPr wrap="square" lIns="0" tIns="0" rIns="0" bIns="0" rtlCol="0"/>
            <a:lstStyle/>
            <a:p>
              <a:endParaRPr/>
            </a:p>
          </p:txBody>
        </p:sp>
        <p:sp>
          <p:nvSpPr>
            <p:cNvPr id="3180" name="object 3183">
              <a:extLst>
                <a:ext uri="{FF2B5EF4-FFF2-40B4-BE49-F238E27FC236}">
                  <a16:creationId xmlns:a16="http://schemas.microsoft.com/office/drawing/2014/main" id="{5D3E2DFB-E098-2F2E-7E8B-2F7F5A71B53F}"/>
                </a:ext>
              </a:extLst>
            </p:cNvPr>
            <p:cNvSpPr/>
            <p:nvPr/>
          </p:nvSpPr>
          <p:spPr>
            <a:xfrm>
              <a:off x="6166609" y="1746761"/>
              <a:ext cx="1905" cy="1905"/>
            </a:xfrm>
            <a:custGeom>
              <a:avLst/>
              <a:gdLst/>
              <a:ahLst/>
              <a:cxnLst/>
              <a:rect l="l" t="t" r="r" b="b"/>
              <a:pathLst>
                <a:path w="1904" h="1905">
                  <a:moveTo>
                    <a:pt x="571" y="0"/>
                  </a:moveTo>
                  <a:lnTo>
                    <a:pt x="292" y="292"/>
                  </a:lnTo>
                  <a:lnTo>
                    <a:pt x="0" y="863"/>
                  </a:lnTo>
                  <a:lnTo>
                    <a:pt x="0" y="1447"/>
                  </a:lnTo>
                  <a:lnTo>
                    <a:pt x="1727" y="1447"/>
                  </a:lnTo>
                  <a:lnTo>
                    <a:pt x="1155" y="863"/>
                  </a:lnTo>
                  <a:lnTo>
                    <a:pt x="863" y="292"/>
                  </a:lnTo>
                  <a:lnTo>
                    <a:pt x="571" y="0"/>
                  </a:lnTo>
                  <a:close/>
                </a:path>
              </a:pathLst>
            </a:custGeom>
            <a:solidFill>
              <a:srgbClr val="CCD8D7"/>
            </a:solidFill>
          </p:spPr>
          <p:txBody>
            <a:bodyPr wrap="square" lIns="0" tIns="0" rIns="0" bIns="0" rtlCol="0"/>
            <a:lstStyle/>
            <a:p>
              <a:endParaRPr/>
            </a:p>
          </p:txBody>
        </p:sp>
        <p:sp>
          <p:nvSpPr>
            <p:cNvPr id="3181" name="object 3184">
              <a:extLst>
                <a:ext uri="{FF2B5EF4-FFF2-40B4-BE49-F238E27FC236}">
                  <a16:creationId xmlns:a16="http://schemas.microsoft.com/office/drawing/2014/main" id="{C8BC1348-1DD9-5404-9932-3F9FE8D8B3E4}"/>
                </a:ext>
              </a:extLst>
            </p:cNvPr>
            <p:cNvSpPr/>
            <p:nvPr/>
          </p:nvSpPr>
          <p:spPr>
            <a:xfrm>
              <a:off x="6325451" y="1712696"/>
              <a:ext cx="25400" cy="35560"/>
            </a:xfrm>
            <a:custGeom>
              <a:avLst/>
              <a:gdLst/>
              <a:ahLst/>
              <a:cxnLst/>
              <a:rect l="l" t="t" r="r" b="b"/>
              <a:pathLst>
                <a:path w="25400" h="35560">
                  <a:moveTo>
                    <a:pt x="4622" y="35509"/>
                  </a:moveTo>
                  <a:lnTo>
                    <a:pt x="3467" y="33197"/>
                  </a:lnTo>
                  <a:lnTo>
                    <a:pt x="2844" y="31762"/>
                  </a:lnTo>
                  <a:lnTo>
                    <a:pt x="1727" y="29159"/>
                  </a:lnTo>
                  <a:lnTo>
                    <a:pt x="279" y="30899"/>
                  </a:lnTo>
                  <a:lnTo>
                    <a:pt x="0" y="33782"/>
                  </a:lnTo>
                  <a:lnTo>
                    <a:pt x="279" y="32918"/>
                  </a:lnTo>
                  <a:lnTo>
                    <a:pt x="571" y="32334"/>
                  </a:lnTo>
                  <a:lnTo>
                    <a:pt x="1155" y="31762"/>
                  </a:lnTo>
                  <a:lnTo>
                    <a:pt x="3467" y="34074"/>
                  </a:lnTo>
                  <a:lnTo>
                    <a:pt x="4622" y="35509"/>
                  </a:lnTo>
                  <a:close/>
                </a:path>
                <a:path w="25400" h="35560">
                  <a:moveTo>
                    <a:pt x="24828" y="35521"/>
                  </a:moveTo>
                  <a:lnTo>
                    <a:pt x="24015" y="26644"/>
                  </a:lnTo>
                  <a:lnTo>
                    <a:pt x="23279" y="17754"/>
                  </a:lnTo>
                  <a:lnTo>
                    <a:pt x="21945" y="0"/>
                  </a:lnTo>
                  <a:lnTo>
                    <a:pt x="22529" y="16751"/>
                  </a:lnTo>
                  <a:lnTo>
                    <a:pt x="23101" y="25120"/>
                  </a:lnTo>
                  <a:lnTo>
                    <a:pt x="23101" y="30899"/>
                  </a:lnTo>
                  <a:lnTo>
                    <a:pt x="23393" y="33210"/>
                  </a:lnTo>
                  <a:lnTo>
                    <a:pt x="23393" y="34366"/>
                  </a:lnTo>
                  <a:lnTo>
                    <a:pt x="23964" y="35521"/>
                  </a:lnTo>
                  <a:lnTo>
                    <a:pt x="24828" y="35521"/>
                  </a:lnTo>
                  <a:close/>
                </a:path>
              </a:pathLst>
            </a:custGeom>
            <a:solidFill>
              <a:srgbClr val="CB8F83"/>
            </a:solidFill>
          </p:spPr>
          <p:txBody>
            <a:bodyPr wrap="square" lIns="0" tIns="0" rIns="0" bIns="0" rtlCol="0"/>
            <a:lstStyle/>
            <a:p>
              <a:endParaRPr/>
            </a:p>
          </p:txBody>
        </p:sp>
        <p:sp>
          <p:nvSpPr>
            <p:cNvPr id="3182" name="object 3185">
              <a:extLst>
                <a:ext uri="{FF2B5EF4-FFF2-40B4-BE49-F238E27FC236}">
                  <a16:creationId xmlns:a16="http://schemas.microsoft.com/office/drawing/2014/main" id="{CF5D9867-339C-E2A2-C02A-4916772AA376}"/>
                </a:ext>
              </a:extLst>
            </p:cNvPr>
            <p:cNvSpPr/>
            <p:nvPr/>
          </p:nvSpPr>
          <p:spPr>
            <a:xfrm>
              <a:off x="6320544" y="1681786"/>
              <a:ext cx="18415" cy="66040"/>
            </a:xfrm>
            <a:custGeom>
              <a:avLst/>
              <a:gdLst/>
              <a:ahLst/>
              <a:cxnLst/>
              <a:rect l="l" t="t" r="r" b="b"/>
              <a:pathLst>
                <a:path w="18414" h="66039">
                  <a:moveTo>
                    <a:pt x="8953" y="25120"/>
                  </a:moveTo>
                  <a:lnTo>
                    <a:pt x="8369" y="29171"/>
                  </a:lnTo>
                  <a:lnTo>
                    <a:pt x="7797" y="30899"/>
                  </a:lnTo>
                  <a:lnTo>
                    <a:pt x="5486" y="34074"/>
                  </a:lnTo>
                  <a:lnTo>
                    <a:pt x="3128" y="44638"/>
                  </a:lnTo>
                  <a:lnTo>
                    <a:pt x="1771" y="51439"/>
                  </a:lnTo>
                  <a:lnTo>
                    <a:pt x="900" y="57428"/>
                  </a:lnTo>
                  <a:lnTo>
                    <a:pt x="0" y="65557"/>
                  </a:lnTo>
                  <a:lnTo>
                    <a:pt x="1739" y="60642"/>
                  </a:lnTo>
                  <a:lnTo>
                    <a:pt x="3467" y="56032"/>
                  </a:lnTo>
                  <a:lnTo>
                    <a:pt x="5486" y="51409"/>
                  </a:lnTo>
                  <a:lnTo>
                    <a:pt x="7518" y="51409"/>
                  </a:lnTo>
                  <a:lnTo>
                    <a:pt x="7797" y="50253"/>
                  </a:lnTo>
                  <a:lnTo>
                    <a:pt x="8369" y="49098"/>
                  </a:lnTo>
                  <a:lnTo>
                    <a:pt x="8953" y="48234"/>
                  </a:lnTo>
                  <a:lnTo>
                    <a:pt x="12418" y="48234"/>
                  </a:lnTo>
                  <a:lnTo>
                    <a:pt x="13576" y="41300"/>
                  </a:lnTo>
                  <a:lnTo>
                    <a:pt x="17907" y="39281"/>
                  </a:lnTo>
                  <a:lnTo>
                    <a:pt x="17715" y="33782"/>
                  </a:lnTo>
                  <a:lnTo>
                    <a:pt x="12992" y="33782"/>
                  </a:lnTo>
                  <a:lnTo>
                    <a:pt x="12128" y="31483"/>
                  </a:lnTo>
                  <a:lnTo>
                    <a:pt x="11557" y="29171"/>
                  </a:lnTo>
                  <a:lnTo>
                    <a:pt x="10972" y="27139"/>
                  </a:lnTo>
                  <a:lnTo>
                    <a:pt x="8953" y="25120"/>
                  </a:lnTo>
                  <a:close/>
                </a:path>
                <a:path w="18414" h="66039">
                  <a:moveTo>
                    <a:pt x="12418" y="48234"/>
                  </a:moveTo>
                  <a:lnTo>
                    <a:pt x="8953" y="48234"/>
                  </a:lnTo>
                  <a:lnTo>
                    <a:pt x="10109" y="54000"/>
                  </a:lnTo>
                  <a:lnTo>
                    <a:pt x="10972" y="56896"/>
                  </a:lnTo>
                  <a:lnTo>
                    <a:pt x="12418" y="48234"/>
                  </a:lnTo>
                  <a:close/>
                </a:path>
                <a:path w="18414" h="66039">
                  <a:moveTo>
                    <a:pt x="17322" y="0"/>
                  </a:moveTo>
                  <a:lnTo>
                    <a:pt x="16459" y="0"/>
                  </a:lnTo>
                  <a:lnTo>
                    <a:pt x="15433" y="8568"/>
                  </a:lnTo>
                  <a:lnTo>
                    <a:pt x="14024" y="26028"/>
                  </a:lnTo>
                  <a:lnTo>
                    <a:pt x="12992" y="33782"/>
                  </a:lnTo>
                  <a:lnTo>
                    <a:pt x="17715" y="33782"/>
                  </a:lnTo>
                  <a:lnTo>
                    <a:pt x="17444" y="26028"/>
                  </a:lnTo>
                  <a:lnTo>
                    <a:pt x="17322" y="12700"/>
                  </a:lnTo>
                  <a:lnTo>
                    <a:pt x="16459" y="2019"/>
                  </a:lnTo>
                  <a:lnTo>
                    <a:pt x="17322" y="2019"/>
                  </a:lnTo>
                  <a:lnTo>
                    <a:pt x="17322" y="0"/>
                  </a:lnTo>
                  <a:close/>
                </a:path>
              </a:pathLst>
            </a:custGeom>
            <a:solidFill>
              <a:srgbClr val="E2BEB2"/>
            </a:solidFill>
          </p:spPr>
          <p:txBody>
            <a:bodyPr wrap="square" lIns="0" tIns="0" rIns="0" bIns="0" rtlCol="0"/>
            <a:lstStyle/>
            <a:p>
              <a:endParaRPr/>
            </a:p>
          </p:txBody>
        </p:sp>
        <p:sp>
          <p:nvSpPr>
            <p:cNvPr id="3183" name="object 3186">
              <a:extLst>
                <a:ext uri="{FF2B5EF4-FFF2-40B4-BE49-F238E27FC236}">
                  <a16:creationId xmlns:a16="http://schemas.microsoft.com/office/drawing/2014/main" id="{BB42C375-0DB9-3B4A-D5FA-14CC393FBA36}"/>
                </a:ext>
              </a:extLst>
            </p:cNvPr>
            <p:cNvSpPr/>
            <p:nvPr/>
          </p:nvSpPr>
          <p:spPr>
            <a:xfrm>
              <a:off x="6247475" y="1742432"/>
              <a:ext cx="1270" cy="4445"/>
            </a:xfrm>
            <a:custGeom>
              <a:avLst/>
              <a:gdLst/>
              <a:ahLst/>
              <a:cxnLst/>
              <a:rect l="l" t="t" r="r" b="b"/>
              <a:pathLst>
                <a:path w="1270" h="4444">
                  <a:moveTo>
                    <a:pt x="863" y="0"/>
                  </a:moveTo>
                  <a:lnTo>
                    <a:pt x="0" y="0"/>
                  </a:lnTo>
                  <a:lnTo>
                    <a:pt x="292" y="1155"/>
                  </a:lnTo>
                  <a:lnTo>
                    <a:pt x="571" y="2603"/>
                  </a:lnTo>
                  <a:lnTo>
                    <a:pt x="863" y="4038"/>
                  </a:lnTo>
                  <a:lnTo>
                    <a:pt x="863" y="0"/>
                  </a:lnTo>
                  <a:close/>
                </a:path>
              </a:pathLst>
            </a:custGeom>
            <a:solidFill>
              <a:srgbClr val="E3AA99"/>
            </a:solidFill>
          </p:spPr>
          <p:txBody>
            <a:bodyPr wrap="square" lIns="0" tIns="0" rIns="0" bIns="0" rtlCol="0"/>
            <a:lstStyle/>
            <a:p>
              <a:endParaRPr/>
            </a:p>
          </p:txBody>
        </p:sp>
        <p:sp>
          <p:nvSpPr>
            <p:cNvPr id="3184" name="object 3187">
              <a:extLst>
                <a:ext uri="{FF2B5EF4-FFF2-40B4-BE49-F238E27FC236}">
                  <a16:creationId xmlns:a16="http://schemas.microsoft.com/office/drawing/2014/main" id="{564FAA84-5151-CD1B-FCD8-5E6427F75027}"/>
                </a:ext>
              </a:extLst>
            </p:cNvPr>
            <p:cNvSpPr/>
            <p:nvPr/>
          </p:nvSpPr>
          <p:spPr>
            <a:xfrm>
              <a:off x="6036638" y="1742432"/>
              <a:ext cx="1270" cy="3810"/>
            </a:xfrm>
            <a:custGeom>
              <a:avLst/>
              <a:gdLst/>
              <a:ahLst/>
              <a:cxnLst/>
              <a:rect l="l" t="t" r="r" b="b"/>
              <a:pathLst>
                <a:path w="1270" h="3810">
                  <a:moveTo>
                    <a:pt x="863" y="0"/>
                  </a:moveTo>
                  <a:lnTo>
                    <a:pt x="0" y="0"/>
                  </a:lnTo>
                  <a:lnTo>
                    <a:pt x="0" y="2311"/>
                  </a:lnTo>
                  <a:lnTo>
                    <a:pt x="292" y="3467"/>
                  </a:lnTo>
                  <a:lnTo>
                    <a:pt x="292" y="2311"/>
                  </a:lnTo>
                  <a:lnTo>
                    <a:pt x="584" y="1155"/>
                  </a:lnTo>
                  <a:lnTo>
                    <a:pt x="863" y="0"/>
                  </a:lnTo>
                  <a:close/>
                </a:path>
              </a:pathLst>
            </a:custGeom>
            <a:solidFill>
              <a:srgbClr val="898C8D"/>
            </a:solidFill>
          </p:spPr>
          <p:txBody>
            <a:bodyPr wrap="square" lIns="0" tIns="0" rIns="0" bIns="0" rtlCol="0"/>
            <a:lstStyle/>
            <a:p>
              <a:endParaRPr/>
            </a:p>
          </p:txBody>
        </p:sp>
        <p:sp>
          <p:nvSpPr>
            <p:cNvPr id="3185" name="object 3188">
              <a:extLst>
                <a:ext uri="{FF2B5EF4-FFF2-40B4-BE49-F238E27FC236}">
                  <a16:creationId xmlns:a16="http://schemas.microsoft.com/office/drawing/2014/main" id="{B72A5643-3794-AAA9-9533-FFAEB9AAD223}"/>
                </a:ext>
              </a:extLst>
            </p:cNvPr>
            <p:cNvSpPr/>
            <p:nvPr/>
          </p:nvSpPr>
          <p:spPr>
            <a:xfrm>
              <a:off x="6348559" y="1739549"/>
              <a:ext cx="635" cy="6350"/>
            </a:xfrm>
            <a:custGeom>
              <a:avLst/>
              <a:gdLst/>
              <a:ahLst/>
              <a:cxnLst/>
              <a:rect l="l" t="t" r="r" b="b"/>
              <a:pathLst>
                <a:path w="635" h="6350">
                  <a:moveTo>
                    <a:pt x="0" y="0"/>
                  </a:moveTo>
                  <a:lnTo>
                    <a:pt x="0" y="5486"/>
                  </a:lnTo>
                  <a:lnTo>
                    <a:pt x="292" y="6350"/>
                  </a:lnTo>
                  <a:lnTo>
                    <a:pt x="0" y="4038"/>
                  </a:lnTo>
                  <a:lnTo>
                    <a:pt x="0" y="0"/>
                  </a:lnTo>
                  <a:close/>
                </a:path>
              </a:pathLst>
            </a:custGeom>
            <a:solidFill>
              <a:srgbClr val="DC8772"/>
            </a:solidFill>
          </p:spPr>
          <p:txBody>
            <a:bodyPr wrap="square" lIns="0" tIns="0" rIns="0" bIns="0" rtlCol="0"/>
            <a:lstStyle/>
            <a:p>
              <a:endParaRPr/>
            </a:p>
          </p:txBody>
        </p:sp>
        <p:sp>
          <p:nvSpPr>
            <p:cNvPr id="3186" name="object 3189">
              <a:extLst>
                <a:ext uri="{FF2B5EF4-FFF2-40B4-BE49-F238E27FC236}">
                  <a16:creationId xmlns:a16="http://schemas.microsoft.com/office/drawing/2014/main" id="{F50A9ED8-8D93-E93F-140B-A3CEC5098727}"/>
                </a:ext>
              </a:extLst>
            </p:cNvPr>
            <p:cNvSpPr/>
            <p:nvPr/>
          </p:nvSpPr>
          <p:spPr>
            <a:xfrm>
              <a:off x="6316793" y="1741562"/>
              <a:ext cx="1270" cy="3810"/>
            </a:xfrm>
            <a:custGeom>
              <a:avLst/>
              <a:gdLst/>
              <a:ahLst/>
              <a:cxnLst/>
              <a:rect l="l" t="t" r="r" b="b"/>
              <a:pathLst>
                <a:path w="1270" h="3810">
                  <a:moveTo>
                    <a:pt x="863" y="0"/>
                  </a:moveTo>
                  <a:lnTo>
                    <a:pt x="571" y="1155"/>
                  </a:lnTo>
                  <a:lnTo>
                    <a:pt x="292" y="2311"/>
                  </a:lnTo>
                  <a:lnTo>
                    <a:pt x="0" y="3759"/>
                  </a:lnTo>
                  <a:lnTo>
                    <a:pt x="863" y="3759"/>
                  </a:lnTo>
                  <a:lnTo>
                    <a:pt x="863" y="0"/>
                  </a:lnTo>
                  <a:close/>
                </a:path>
              </a:pathLst>
            </a:custGeom>
            <a:solidFill>
              <a:srgbClr val="CB8F83"/>
            </a:solidFill>
          </p:spPr>
          <p:txBody>
            <a:bodyPr wrap="square" lIns="0" tIns="0" rIns="0" bIns="0" rtlCol="0"/>
            <a:lstStyle/>
            <a:p>
              <a:endParaRPr/>
            </a:p>
          </p:txBody>
        </p:sp>
        <p:sp>
          <p:nvSpPr>
            <p:cNvPr id="3187" name="object 3190">
              <a:extLst>
                <a:ext uri="{FF2B5EF4-FFF2-40B4-BE49-F238E27FC236}">
                  <a16:creationId xmlns:a16="http://schemas.microsoft.com/office/drawing/2014/main" id="{D86DA3D8-429B-7656-752D-3BD4760046B8}"/>
                </a:ext>
              </a:extLst>
            </p:cNvPr>
            <p:cNvSpPr/>
            <p:nvPr/>
          </p:nvSpPr>
          <p:spPr>
            <a:xfrm>
              <a:off x="6383795" y="1734925"/>
              <a:ext cx="5715" cy="10795"/>
            </a:xfrm>
            <a:custGeom>
              <a:avLst/>
              <a:gdLst/>
              <a:ahLst/>
              <a:cxnLst/>
              <a:rect l="l" t="t" r="r" b="b"/>
              <a:pathLst>
                <a:path w="5714" h="10794">
                  <a:moveTo>
                    <a:pt x="292" y="0"/>
                  </a:moveTo>
                  <a:lnTo>
                    <a:pt x="0" y="2603"/>
                  </a:lnTo>
                  <a:lnTo>
                    <a:pt x="0" y="8089"/>
                  </a:lnTo>
                  <a:lnTo>
                    <a:pt x="1727" y="8661"/>
                  </a:lnTo>
                  <a:lnTo>
                    <a:pt x="5207" y="10401"/>
                  </a:lnTo>
                  <a:lnTo>
                    <a:pt x="876" y="6934"/>
                  </a:lnTo>
                  <a:lnTo>
                    <a:pt x="876" y="5194"/>
                  </a:lnTo>
                  <a:lnTo>
                    <a:pt x="292" y="0"/>
                  </a:lnTo>
                  <a:close/>
                </a:path>
              </a:pathLst>
            </a:custGeom>
            <a:solidFill>
              <a:srgbClr val="919495"/>
            </a:solidFill>
          </p:spPr>
          <p:txBody>
            <a:bodyPr wrap="square" lIns="0" tIns="0" rIns="0" bIns="0" rtlCol="0"/>
            <a:lstStyle/>
            <a:p>
              <a:endParaRPr/>
            </a:p>
          </p:txBody>
        </p:sp>
        <p:sp>
          <p:nvSpPr>
            <p:cNvPr id="3188" name="object 3191">
              <a:extLst>
                <a:ext uri="{FF2B5EF4-FFF2-40B4-BE49-F238E27FC236}">
                  <a16:creationId xmlns:a16="http://schemas.microsoft.com/office/drawing/2014/main" id="{5C78D8EA-45D8-837E-66C2-3378778F9B4B}"/>
                </a:ext>
              </a:extLst>
            </p:cNvPr>
            <p:cNvSpPr/>
            <p:nvPr/>
          </p:nvSpPr>
          <p:spPr>
            <a:xfrm>
              <a:off x="6164005" y="1732036"/>
              <a:ext cx="4445" cy="12700"/>
            </a:xfrm>
            <a:custGeom>
              <a:avLst/>
              <a:gdLst/>
              <a:ahLst/>
              <a:cxnLst/>
              <a:rect l="l" t="t" r="r" b="b"/>
              <a:pathLst>
                <a:path w="4445" h="12700">
                  <a:moveTo>
                    <a:pt x="0" y="0"/>
                  </a:moveTo>
                  <a:lnTo>
                    <a:pt x="876" y="4622"/>
                  </a:lnTo>
                  <a:lnTo>
                    <a:pt x="584" y="9537"/>
                  </a:lnTo>
                  <a:lnTo>
                    <a:pt x="1739" y="10109"/>
                  </a:lnTo>
                  <a:lnTo>
                    <a:pt x="2603" y="10401"/>
                  </a:lnTo>
                  <a:lnTo>
                    <a:pt x="2603" y="12420"/>
                  </a:lnTo>
                  <a:lnTo>
                    <a:pt x="2895" y="12128"/>
                  </a:lnTo>
                  <a:lnTo>
                    <a:pt x="4051" y="11556"/>
                  </a:lnTo>
                  <a:lnTo>
                    <a:pt x="3467" y="4622"/>
                  </a:lnTo>
                  <a:lnTo>
                    <a:pt x="3174" y="1447"/>
                  </a:lnTo>
                  <a:lnTo>
                    <a:pt x="1155" y="1447"/>
                  </a:lnTo>
                  <a:lnTo>
                    <a:pt x="0" y="0"/>
                  </a:lnTo>
                  <a:close/>
                </a:path>
              </a:pathLst>
            </a:custGeom>
            <a:solidFill>
              <a:srgbClr val="CCD8D7"/>
            </a:solidFill>
          </p:spPr>
          <p:txBody>
            <a:bodyPr wrap="square" lIns="0" tIns="0" rIns="0" bIns="0" rtlCol="0"/>
            <a:lstStyle/>
            <a:p>
              <a:endParaRPr/>
            </a:p>
          </p:txBody>
        </p:sp>
        <p:sp>
          <p:nvSpPr>
            <p:cNvPr id="3189" name="object 3192">
              <a:extLst>
                <a:ext uri="{FF2B5EF4-FFF2-40B4-BE49-F238E27FC236}">
                  <a16:creationId xmlns:a16="http://schemas.microsoft.com/office/drawing/2014/main" id="{01A49DB6-3924-6E6A-86C8-2A22280F93BB}"/>
                </a:ext>
              </a:extLst>
            </p:cNvPr>
            <p:cNvSpPr/>
            <p:nvPr/>
          </p:nvSpPr>
          <p:spPr>
            <a:xfrm>
              <a:off x="6196355" y="1670235"/>
              <a:ext cx="25400" cy="74295"/>
            </a:xfrm>
            <a:custGeom>
              <a:avLst/>
              <a:gdLst/>
              <a:ahLst/>
              <a:cxnLst/>
              <a:rect l="l" t="t" r="r" b="b"/>
              <a:pathLst>
                <a:path w="25400" h="74294">
                  <a:moveTo>
                    <a:pt x="0" y="0"/>
                  </a:moveTo>
                  <a:lnTo>
                    <a:pt x="538" y="5341"/>
                  </a:lnTo>
                  <a:lnTo>
                    <a:pt x="5778" y="32918"/>
                  </a:lnTo>
                  <a:lnTo>
                    <a:pt x="5778" y="28879"/>
                  </a:lnTo>
                  <a:lnTo>
                    <a:pt x="6642" y="28879"/>
                  </a:lnTo>
                  <a:lnTo>
                    <a:pt x="6642" y="32626"/>
                  </a:lnTo>
                  <a:lnTo>
                    <a:pt x="7226" y="33781"/>
                  </a:lnTo>
                  <a:lnTo>
                    <a:pt x="9537" y="36093"/>
                  </a:lnTo>
                  <a:lnTo>
                    <a:pt x="8381" y="36677"/>
                  </a:lnTo>
                  <a:lnTo>
                    <a:pt x="7797" y="37249"/>
                  </a:lnTo>
                  <a:lnTo>
                    <a:pt x="10109" y="43319"/>
                  </a:lnTo>
                  <a:lnTo>
                    <a:pt x="13868" y="52273"/>
                  </a:lnTo>
                  <a:lnTo>
                    <a:pt x="15303" y="59778"/>
                  </a:lnTo>
                  <a:lnTo>
                    <a:pt x="18770" y="59778"/>
                  </a:lnTo>
                  <a:lnTo>
                    <a:pt x="23685" y="71335"/>
                  </a:lnTo>
                  <a:lnTo>
                    <a:pt x="25133" y="74218"/>
                  </a:lnTo>
                  <a:lnTo>
                    <a:pt x="18592" y="55662"/>
                  </a:lnTo>
                  <a:lnTo>
                    <a:pt x="15664" y="46195"/>
                  </a:lnTo>
                  <a:lnTo>
                    <a:pt x="13576" y="36677"/>
                  </a:lnTo>
                  <a:lnTo>
                    <a:pt x="13004" y="35521"/>
                  </a:lnTo>
                  <a:lnTo>
                    <a:pt x="10693" y="27139"/>
                  </a:lnTo>
                  <a:lnTo>
                    <a:pt x="10109" y="25692"/>
                  </a:lnTo>
                  <a:lnTo>
                    <a:pt x="9817" y="24256"/>
                  </a:lnTo>
                  <a:lnTo>
                    <a:pt x="7797" y="17322"/>
                  </a:lnTo>
                  <a:lnTo>
                    <a:pt x="0" y="0"/>
                  </a:lnTo>
                  <a:close/>
                </a:path>
              </a:pathLst>
            </a:custGeom>
            <a:solidFill>
              <a:srgbClr val="B3503F"/>
            </a:solidFill>
          </p:spPr>
          <p:txBody>
            <a:bodyPr wrap="square" lIns="0" tIns="0" rIns="0" bIns="0" rtlCol="0"/>
            <a:lstStyle/>
            <a:p>
              <a:endParaRPr/>
            </a:p>
          </p:txBody>
        </p:sp>
        <p:sp>
          <p:nvSpPr>
            <p:cNvPr id="3190" name="object 3193">
              <a:extLst>
                <a:ext uri="{FF2B5EF4-FFF2-40B4-BE49-F238E27FC236}">
                  <a16:creationId xmlns:a16="http://schemas.microsoft.com/office/drawing/2014/main" id="{81D15F3A-F45B-17BA-F74E-6DF307CA23E4}"/>
                </a:ext>
              </a:extLst>
            </p:cNvPr>
            <p:cNvSpPr/>
            <p:nvPr/>
          </p:nvSpPr>
          <p:spPr>
            <a:xfrm>
              <a:off x="6317658" y="1734928"/>
              <a:ext cx="1270" cy="8890"/>
            </a:xfrm>
            <a:custGeom>
              <a:avLst/>
              <a:gdLst/>
              <a:ahLst/>
              <a:cxnLst/>
              <a:rect l="l" t="t" r="r" b="b"/>
              <a:pathLst>
                <a:path w="1270" h="8889">
                  <a:moveTo>
                    <a:pt x="863" y="0"/>
                  </a:moveTo>
                  <a:lnTo>
                    <a:pt x="0" y="0"/>
                  </a:lnTo>
                  <a:lnTo>
                    <a:pt x="0" y="8661"/>
                  </a:lnTo>
                  <a:lnTo>
                    <a:pt x="863" y="8661"/>
                  </a:lnTo>
                  <a:lnTo>
                    <a:pt x="863" y="0"/>
                  </a:lnTo>
                  <a:close/>
                </a:path>
              </a:pathLst>
            </a:custGeom>
            <a:solidFill>
              <a:srgbClr val="E3AA99"/>
            </a:solidFill>
          </p:spPr>
          <p:txBody>
            <a:bodyPr wrap="square" lIns="0" tIns="0" rIns="0" bIns="0" rtlCol="0"/>
            <a:lstStyle/>
            <a:p>
              <a:endParaRPr/>
            </a:p>
          </p:txBody>
        </p:sp>
        <p:sp>
          <p:nvSpPr>
            <p:cNvPr id="3191" name="object 3194">
              <a:extLst>
                <a:ext uri="{FF2B5EF4-FFF2-40B4-BE49-F238E27FC236}">
                  <a16:creationId xmlns:a16="http://schemas.microsoft.com/office/drawing/2014/main" id="{15DA2975-3CBA-5CBA-9394-2B98DAD57EEF}"/>
                </a:ext>
              </a:extLst>
            </p:cNvPr>
            <p:cNvSpPr/>
            <p:nvPr/>
          </p:nvSpPr>
          <p:spPr>
            <a:xfrm>
              <a:off x="6347406" y="1740701"/>
              <a:ext cx="1270" cy="3175"/>
            </a:xfrm>
            <a:custGeom>
              <a:avLst/>
              <a:gdLst/>
              <a:ahLst/>
              <a:cxnLst/>
              <a:rect l="l" t="t" r="r" b="b"/>
              <a:pathLst>
                <a:path w="1270" h="3175">
                  <a:moveTo>
                    <a:pt x="1155" y="0"/>
                  </a:moveTo>
                  <a:lnTo>
                    <a:pt x="0" y="0"/>
                  </a:lnTo>
                  <a:lnTo>
                    <a:pt x="584" y="1727"/>
                  </a:lnTo>
                  <a:lnTo>
                    <a:pt x="1155" y="2882"/>
                  </a:lnTo>
                  <a:lnTo>
                    <a:pt x="1155" y="0"/>
                  </a:lnTo>
                  <a:close/>
                </a:path>
              </a:pathLst>
            </a:custGeom>
            <a:solidFill>
              <a:srgbClr val="C56853"/>
            </a:solidFill>
          </p:spPr>
          <p:txBody>
            <a:bodyPr wrap="square" lIns="0" tIns="0" rIns="0" bIns="0" rtlCol="0"/>
            <a:lstStyle/>
            <a:p>
              <a:endParaRPr/>
            </a:p>
          </p:txBody>
        </p:sp>
        <p:sp>
          <p:nvSpPr>
            <p:cNvPr id="3192" name="object 3195">
              <a:extLst>
                <a:ext uri="{FF2B5EF4-FFF2-40B4-BE49-F238E27FC236}">
                  <a16:creationId xmlns:a16="http://schemas.microsoft.com/office/drawing/2014/main" id="{26ECE057-6A94-83CC-999D-CFABB0379790}"/>
                </a:ext>
              </a:extLst>
            </p:cNvPr>
            <p:cNvSpPr/>
            <p:nvPr/>
          </p:nvSpPr>
          <p:spPr>
            <a:xfrm>
              <a:off x="6036642" y="1738101"/>
              <a:ext cx="1270" cy="4445"/>
            </a:xfrm>
            <a:custGeom>
              <a:avLst/>
              <a:gdLst/>
              <a:ahLst/>
              <a:cxnLst/>
              <a:rect l="l" t="t" r="r" b="b"/>
              <a:pathLst>
                <a:path w="1270" h="4444">
                  <a:moveTo>
                    <a:pt x="0" y="0"/>
                  </a:moveTo>
                  <a:lnTo>
                    <a:pt x="0" y="4330"/>
                  </a:lnTo>
                  <a:lnTo>
                    <a:pt x="863" y="4330"/>
                  </a:lnTo>
                  <a:lnTo>
                    <a:pt x="584" y="2882"/>
                  </a:lnTo>
                  <a:lnTo>
                    <a:pt x="0" y="0"/>
                  </a:lnTo>
                  <a:close/>
                </a:path>
              </a:pathLst>
            </a:custGeom>
            <a:solidFill>
              <a:srgbClr val="797D7E"/>
            </a:solidFill>
          </p:spPr>
          <p:txBody>
            <a:bodyPr wrap="square" lIns="0" tIns="0" rIns="0" bIns="0" rtlCol="0"/>
            <a:lstStyle/>
            <a:p>
              <a:endParaRPr/>
            </a:p>
          </p:txBody>
        </p:sp>
        <p:sp>
          <p:nvSpPr>
            <p:cNvPr id="3193" name="object 3196">
              <a:extLst>
                <a:ext uri="{FF2B5EF4-FFF2-40B4-BE49-F238E27FC236}">
                  <a16:creationId xmlns:a16="http://schemas.microsoft.com/office/drawing/2014/main" id="{2717E3F0-3EFB-A61B-8A17-26EDEECED302}"/>
                </a:ext>
              </a:extLst>
            </p:cNvPr>
            <p:cNvSpPr/>
            <p:nvPr/>
          </p:nvSpPr>
          <p:spPr>
            <a:xfrm>
              <a:off x="6247475" y="1739549"/>
              <a:ext cx="1905" cy="3175"/>
            </a:xfrm>
            <a:custGeom>
              <a:avLst/>
              <a:gdLst/>
              <a:ahLst/>
              <a:cxnLst/>
              <a:rect l="l" t="t" r="r" b="b"/>
              <a:pathLst>
                <a:path w="1904" h="3175">
                  <a:moveTo>
                    <a:pt x="1727" y="0"/>
                  </a:moveTo>
                  <a:lnTo>
                    <a:pt x="0" y="0"/>
                  </a:lnTo>
                  <a:lnTo>
                    <a:pt x="0" y="2882"/>
                  </a:lnTo>
                  <a:lnTo>
                    <a:pt x="863" y="2882"/>
                  </a:lnTo>
                  <a:lnTo>
                    <a:pt x="1155" y="1727"/>
                  </a:lnTo>
                  <a:lnTo>
                    <a:pt x="1447" y="863"/>
                  </a:lnTo>
                  <a:lnTo>
                    <a:pt x="1727" y="0"/>
                  </a:lnTo>
                  <a:close/>
                </a:path>
              </a:pathLst>
            </a:custGeom>
            <a:solidFill>
              <a:srgbClr val="CB8F83"/>
            </a:solidFill>
          </p:spPr>
          <p:txBody>
            <a:bodyPr wrap="square" lIns="0" tIns="0" rIns="0" bIns="0" rtlCol="0"/>
            <a:lstStyle/>
            <a:p>
              <a:endParaRPr/>
            </a:p>
          </p:txBody>
        </p:sp>
        <p:sp>
          <p:nvSpPr>
            <p:cNvPr id="3194" name="object 3197">
              <a:extLst>
                <a:ext uri="{FF2B5EF4-FFF2-40B4-BE49-F238E27FC236}">
                  <a16:creationId xmlns:a16="http://schemas.microsoft.com/office/drawing/2014/main" id="{79CBD8DF-D50C-755A-40EB-9676BC25D5D2}"/>
                </a:ext>
              </a:extLst>
            </p:cNvPr>
            <p:cNvSpPr/>
            <p:nvPr/>
          </p:nvSpPr>
          <p:spPr>
            <a:xfrm>
              <a:off x="6393334" y="1729148"/>
              <a:ext cx="3175" cy="13335"/>
            </a:xfrm>
            <a:custGeom>
              <a:avLst/>
              <a:gdLst/>
              <a:ahLst/>
              <a:cxnLst/>
              <a:rect l="l" t="t" r="r" b="b"/>
              <a:pathLst>
                <a:path w="3175" h="13335">
                  <a:moveTo>
                    <a:pt x="1727" y="0"/>
                  </a:moveTo>
                  <a:lnTo>
                    <a:pt x="0" y="5194"/>
                  </a:lnTo>
                  <a:lnTo>
                    <a:pt x="279" y="8089"/>
                  </a:lnTo>
                  <a:lnTo>
                    <a:pt x="279" y="13284"/>
                  </a:lnTo>
                  <a:lnTo>
                    <a:pt x="2019" y="12420"/>
                  </a:lnTo>
                  <a:lnTo>
                    <a:pt x="1435" y="7797"/>
                  </a:lnTo>
                  <a:lnTo>
                    <a:pt x="1435" y="5778"/>
                  </a:lnTo>
                  <a:lnTo>
                    <a:pt x="1727" y="5486"/>
                  </a:lnTo>
                  <a:lnTo>
                    <a:pt x="2882" y="4914"/>
                  </a:lnTo>
                  <a:lnTo>
                    <a:pt x="2298" y="3175"/>
                  </a:lnTo>
                  <a:lnTo>
                    <a:pt x="2019" y="1447"/>
                  </a:lnTo>
                  <a:lnTo>
                    <a:pt x="1727" y="0"/>
                  </a:lnTo>
                  <a:close/>
                </a:path>
              </a:pathLst>
            </a:custGeom>
            <a:solidFill>
              <a:srgbClr val="63676F"/>
            </a:solidFill>
          </p:spPr>
          <p:txBody>
            <a:bodyPr wrap="square" lIns="0" tIns="0" rIns="0" bIns="0" rtlCol="0"/>
            <a:lstStyle/>
            <a:p>
              <a:endParaRPr/>
            </a:p>
          </p:txBody>
        </p:sp>
        <p:sp>
          <p:nvSpPr>
            <p:cNvPr id="3195" name="object 3198">
              <a:extLst>
                <a:ext uri="{FF2B5EF4-FFF2-40B4-BE49-F238E27FC236}">
                  <a16:creationId xmlns:a16="http://schemas.microsoft.com/office/drawing/2014/main" id="{06643659-992A-A8A2-4587-E2DE376AB9DD}"/>
                </a:ext>
              </a:extLst>
            </p:cNvPr>
            <p:cNvSpPr/>
            <p:nvPr/>
          </p:nvSpPr>
          <p:spPr>
            <a:xfrm>
              <a:off x="6035486" y="1738101"/>
              <a:ext cx="1270" cy="3810"/>
            </a:xfrm>
            <a:custGeom>
              <a:avLst/>
              <a:gdLst/>
              <a:ahLst/>
              <a:cxnLst/>
              <a:rect l="l" t="t" r="r" b="b"/>
              <a:pathLst>
                <a:path w="1270" h="3810">
                  <a:moveTo>
                    <a:pt x="1155" y="0"/>
                  </a:moveTo>
                  <a:lnTo>
                    <a:pt x="584" y="1155"/>
                  </a:lnTo>
                  <a:lnTo>
                    <a:pt x="0" y="3467"/>
                  </a:lnTo>
                  <a:lnTo>
                    <a:pt x="1155" y="3467"/>
                  </a:lnTo>
                  <a:lnTo>
                    <a:pt x="1155" y="0"/>
                  </a:lnTo>
                  <a:close/>
                </a:path>
              </a:pathLst>
            </a:custGeom>
            <a:solidFill>
              <a:srgbClr val="DEDFDE"/>
            </a:solidFill>
          </p:spPr>
          <p:txBody>
            <a:bodyPr wrap="square" lIns="0" tIns="0" rIns="0" bIns="0" rtlCol="0"/>
            <a:lstStyle/>
            <a:p>
              <a:endParaRPr/>
            </a:p>
          </p:txBody>
        </p:sp>
        <p:sp>
          <p:nvSpPr>
            <p:cNvPr id="3196" name="object 3199">
              <a:extLst>
                <a:ext uri="{FF2B5EF4-FFF2-40B4-BE49-F238E27FC236}">
                  <a16:creationId xmlns:a16="http://schemas.microsoft.com/office/drawing/2014/main" id="{CD2619B1-FB85-A674-E2D8-EB554549D91E}"/>
                </a:ext>
              </a:extLst>
            </p:cNvPr>
            <p:cNvSpPr/>
            <p:nvPr/>
          </p:nvSpPr>
          <p:spPr>
            <a:xfrm>
              <a:off x="6223215" y="1738678"/>
              <a:ext cx="3175" cy="3175"/>
            </a:xfrm>
            <a:custGeom>
              <a:avLst/>
              <a:gdLst/>
              <a:ahLst/>
              <a:cxnLst/>
              <a:rect l="l" t="t" r="r" b="b"/>
              <a:pathLst>
                <a:path w="3175" h="3175">
                  <a:moveTo>
                    <a:pt x="0" y="0"/>
                  </a:moveTo>
                  <a:lnTo>
                    <a:pt x="863" y="2019"/>
                  </a:lnTo>
                  <a:lnTo>
                    <a:pt x="2882" y="2882"/>
                  </a:lnTo>
                  <a:lnTo>
                    <a:pt x="2882" y="863"/>
                  </a:lnTo>
                  <a:lnTo>
                    <a:pt x="1727" y="584"/>
                  </a:lnTo>
                  <a:lnTo>
                    <a:pt x="0" y="0"/>
                  </a:lnTo>
                  <a:close/>
                </a:path>
              </a:pathLst>
            </a:custGeom>
            <a:solidFill>
              <a:srgbClr val="CB8F83"/>
            </a:solidFill>
          </p:spPr>
          <p:txBody>
            <a:bodyPr wrap="square" lIns="0" tIns="0" rIns="0" bIns="0" rtlCol="0"/>
            <a:lstStyle/>
            <a:p>
              <a:endParaRPr/>
            </a:p>
          </p:txBody>
        </p:sp>
        <p:sp>
          <p:nvSpPr>
            <p:cNvPr id="3197" name="object 3200">
              <a:extLst>
                <a:ext uri="{FF2B5EF4-FFF2-40B4-BE49-F238E27FC236}">
                  <a16:creationId xmlns:a16="http://schemas.microsoft.com/office/drawing/2014/main" id="{5A96EE70-7FD6-78E8-F9FD-843DD6CB8647}"/>
                </a:ext>
              </a:extLst>
            </p:cNvPr>
            <p:cNvSpPr/>
            <p:nvPr/>
          </p:nvSpPr>
          <p:spPr>
            <a:xfrm>
              <a:off x="6246322" y="1737812"/>
              <a:ext cx="1270" cy="3810"/>
            </a:xfrm>
            <a:custGeom>
              <a:avLst/>
              <a:gdLst/>
              <a:ahLst/>
              <a:cxnLst/>
              <a:rect l="l" t="t" r="r" b="b"/>
              <a:pathLst>
                <a:path w="1270" h="3810">
                  <a:moveTo>
                    <a:pt x="1155" y="0"/>
                  </a:moveTo>
                  <a:lnTo>
                    <a:pt x="0" y="0"/>
                  </a:lnTo>
                  <a:lnTo>
                    <a:pt x="292" y="1155"/>
                  </a:lnTo>
                  <a:lnTo>
                    <a:pt x="571" y="2311"/>
                  </a:lnTo>
                  <a:lnTo>
                    <a:pt x="1155" y="3759"/>
                  </a:lnTo>
                  <a:lnTo>
                    <a:pt x="1155" y="0"/>
                  </a:lnTo>
                  <a:close/>
                </a:path>
              </a:pathLst>
            </a:custGeom>
            <a:solidFill>
              <a:srgbClr val="E3AA99"/>
            </a:solidFill>
          </p:spPr>
          <p:txBody>
            <a:bodyPr wrap="square" lIns="0" tIns="0" rIns="0" bIns="0" rtlCol="0"/>
            <a:lstStyle/>
            <a:p>
              <a:endParaRPr/>
            </a:p>
          </p:txBody>
        </p:sp>
        <p:sp>
          <p:nvSpPr>
            <p:cNvPr id="3198" name="object 3201">
              <a:extLst>
                <a:ext uri="{FF2B5EF4-FFF2-40B4-BE49-F238E27FC236}">
                  <a16:creationId xmlns:a16="http://schemas.microsoft.com/office/drawing/2014/main" id="{88B77C2A-FCC2-BCB4-3967-64BD0447AB4E}"/>
                </a:ext>
              </a:extLst>
            </p:cNvPr>
            <p:cNvSpPr/>
            <p:nvPr/>
          </p:nvSpPr>
          <p:spPr>
            <a:xfrm>
              <a:off x="6221476" y="1714131"/>
              <a:ext cx="127635" cy="26670"/>
            </a:xfrm>
            <a:custGeom>
              <a:avLst/>
              <a:gdLst/>
              <a:ahLst/>
              <a:cxnLst/>
              <a:rect l="l" t="t" r="r" b="b"/>
              <a:pathLst>
                <a:path w="127635" h="26669">
                  <a:moveTo>
                    <a:pt x="863" y="23685"/>
                  </a:moveTo>
                  <a:lnTo>
                    <a:pt x="0" y="23685"/>
                  </a:lnTo>
                  <a:lnTo>
                    <a:pt x="292" y="24549"/>
                  </a:lnTo>
                  <a:lnTo>
                    <a:pt x="571" y="25412"/>
                  </a:lnTo>
                  <a:lnTo>
                    <a:pt x="863" y="26568"/>
                  </a:lnTo>
                  <a:lnTo>
                    <a:pt x="863" y="23685"/>
                  </a:lnTo>
                  <a:close/>
                </a:path>
                <a:path w="127635" h="26669">
                  <a:moveTo>
                    <a:pt x="124193" y="17907"/>
                  </a:moveTo>
                  <a:lnTo>
                    <a:pt x="122453" y="5778"/>
                  </a:lnTo>
                  <a:lnTo>
                    <a:pt x="121881" y="0"/>
                  </a:lnTo>
                  <a:lnTo>
                    <a:pt x="120726" y="6934"/>
                  </a:lnTo>
                  <a:lnTo>
                    <a:pt x="119570" y="13004"/>
                  </a:lnTo>
                  <a:lnTo>
                    <a:pt x="117259" y="19646"/>
                  </a:lnTo>
                  <a:lnTo>
                    <a:pt x="117259" y="26568"/>
                  </a:lnTo>
                  <a:lnTo>
                    <a:pt x="118999" y="20802"/>
                  </a:lnTo>
                  <a:lnTo>
                    <a:pt x="120154" y="18199"/>
                  </a:lnTo>
                  <a:lnTo>
                    <a:pt x="121310" y="19926"/>
                  </a:lnTo>
                  <a:lnTo>
                    <a:pt x="121881" y="21082"/>
                  </a:lnTo>
                  <a:lnTo>
                    <a:pt x="122453" y="19062"/>
                  </a:lnTo>
                  <a:lnTo>
                    <a:pt x="123748" y="18199"/>
                  </a:lnTo>
                  <a:lnTo>
                    <a:pt x="124193" y="17907"/>
                  </a:lnTo>
                  <a:close/>
                </a:path>
                <a:path w="127635" h="26669">
                  <a:moveTo>
                    <a:pt x="127076" y="23698"/>
                  </a:moveTo>
                  <a:lnTo>
                    <a:pt x="125920" y="23698"/>
                  </a:lnTo>
                  <a:lnTo>
                    <a:pt x="125920" y="26581"/>
                  </a:lnTo>
                  <a:lnTo>
                    <a:pt x="127076" y="26581"/>
                  </a:lnTo>
                  <a:lnTo>
                    <a:pt x="127076" y="23698"/>
                  </a:lnTo>
                  <a:close/>
                </a:path>
              </a:pathLst>
            </a:custGeom>
            <a:solidFill>
              <a:srgbClr val="C77662"/>
            </a:solidFill>
          </p:spPr>
          <p:txBody>
            <a:bodyPr wrap="square" lIns="0" tIns="0" rIns="0" bIns="0" rtlCol="0"/>
            <a:lstStyle/>
            <a:p>
              <a:endParaRPr/>
            </a:p>
          </p:txBody>
        </p:sp>
        <p:sp>
          <p:nvSpPr>
            <p:cNvPr id="3199" name="object 3202">
              <a:extLst>
                <a:ext uri="{FF2B5EF4-FFF2-40B4-BE49-F238E27FC236}">
                  <a16:creationId xmlns:a16="http://schemas.microsoft.com/office/drawing/2014/main" id="{4C9748BB-EF6A-B574-A554-99E35CD6C002}"/>
                </a:ext>
              </a:extLst>
            </p:cNvPr>
            <p:cNvSpPr/>
            <p:nvPr/>
          </p:nvSpPr>
          <p:spPr>
            <a:xfrm>
              <a:off x="6222339" y="1730019"/>
              <a:ext cx="116839" cy="9525"/>
            </a:xfrm>
            <a:custGeom>
              <a:avLst/>
              <a:gdLst/>
              <a:ahLst/>
              <a:cxnLst/>
              <a:rect l="l" t="t" r="r" b="b"/>
              <a:pathLst>
                <a:path w="116839" h="9525">
                  <a:moveTo>
                    <a:pt x="863" y="8661"/>
                  </a:moveTo>
                  <a:lnTo>
                    <a:pt x="571" y="7213"/>
                  </a:lnTo>
                  <a:lnTo>
                    <a:pt x="292" y="6057"/>
                  </a:lnTo>
                  <a:lnTo>
                    <a:pt x="0" y="4902"/>
                  </a:lnTo>
                  <a:lnTo>
                    <a:pt x="0" y="8661"/>
                  </a:lnTo>
                  <a:lnTo>
                    <a:pt x="863" y="8661"/>
                  </a:lnTo>
                  <a:close/>
                </a:path>
                <a:path w="116839" h="9525">
                  <a:moveTo>
                    <a:pt x="32639" y="9525"/>
                  </a:moveTo>
                  <a:lnTo>
                    <a:pt x="31483" y="6350"/>
                  </a:lnTo>
                  <a:lnTo>
                    <a:pt x="31318" y="5778"/>
                  </a:lnTo>
                  <a:lnTo>
                    <a:pt x="29756" y="0"/>
                  </a:lnTo>
                  <a:lnTo>
                    <a:pt x="28892" y="0"/>
                  </a:lnTo>
                  <a:lnTo>
                    <a:pt x="28308" y="1727"/>
                  </a:lnTo>
                  <a:lnTo>
                    <a:pt x="28016" y="2882"/>
                  </a:lnTo>
                  <a:lnTo>
                    <a:pt x="28016" y="4914"/>
                  </a:lnTo>
                  <a:lnTo>
                    <a:pt x="23977" y="4914"/>
                  </a:lnTo>
                  <a:lnTo>
                    <a:pt x="23977" y="7797"/>
                  </a:lnTo>
                  <a:lnTo>
                    <a:pt x="25133" y="7797"/>
                  </a:lnTo>
                  <a:lnTo>
                    <a:pt x="25133" y="5778"/>
                  </a:lnTo>
                  <a:lnTo>
                    <a:pt x="25996" y="5778"/>
                  </a:lnTo>
                  <a:lnTo>
                    <a:pt x="26085" y="7226"/>
                  </a:lnTo>
                  <a:lnTo>
                    <a:pt x="26289" y="7797"/>
                  </a:lnTo>
                  <a:lnTo>
                    <a:pt x="27736" y="6350"/>
                  </a:lnTo>
                  <a:lnTo>
                    <a:pt x="30048" y="6350"/>
                  </a:lnTo>
                  <a:lnTo>
                    <a:pt x="30327" y="7226"/>
                  </a:lnTo>
                  <a:lnTo>
                    <a:pt x="30911" y="9525"/>
                  </a:lnTo>
                  <a:lnTo>
                    <a:pt x="32639" y="9525"/>
                  </a:lnTo>
                  <a:close/>
                </a:path>
                <a:path w="116839" h="9525">
                  <a:moveTo>
                    <a:pt x="75971" y="863"/>
                  </a:moveTo>
                  <a:lnTo>
                    <a:pt x="75095" y="863"/>
                  </a:lnTo>
                  <a:lnTo>
                    <a:pt x="75095" y="8661"/>
                  </a:lnTo>
                  <a:lnTo>
                    <a:pt x="75971" y="8661"/>
                  </a:lnTo>
                  <a:lnTo>
                    <a:pt x="75971" y="863"/>
                  </a:lnTo>
                  <a:close/>
                </a:path>
                <a:path w="116839" h="9525">
                  <a:moveTo>
                    <a:pt x="116395" y="0"/>
                  </a:moveTo>
                  <a:lnTo>
                    <a:pt x="114096" y="2311"/>
                  </a:lnTo>
                  <a:lnTo>
                    <a:pt x="113792" y="5194"/>
                  </a:lnTo>
                  <a:lnTo>
                    <a:pt x="113512" y="8661"/>
                  </a:lnTo>
                  <a:lnTo>
                    <a:pt x="115252" y="7213"/>
                  </a:lnTo>
                  <a:lnTo>
                    <a:pt x="116395" y="7797"/>
                  </a:lnTo>
                  <a:lnTo>
                    <a:pt x="116395" y="7213"/>
                  </a:lnTo>
                  <a:lnTo>
                    <a:pt x="116395" y="5194"/>
                  </a:lnTo>
                  <a:lnTo>
                    <a:pt x="116395" y="4902"/>
                  </a:lnTo>
                  <a:lnTo>
                    <a:pt x="115252" y="5194"/>
                  </a:lnTo>
                  <a:lnTo>
                    <a:pt x="114668" y="3746"/>
                  </a:lnTo>
                  <a:lnTo>
                    <a:pt x="116395" y="3746"/>
                  </a:lnTo>
                  <a:lnTo>
                    <a:pt x="116395" y="0"/>
                  </a:lnTo>
                  <a:close/>
                </a:path>
              </a:pathLst>
            </a:custGeom>
            <a:solidFill>
              <a:srgbClr val="CB8F83"/>
            </a:solidFill>
          </p:spPr>
          <p:txBody>
            <a:bodyPr wrap="square" lIns="0" tIns="0" rIns="0" bIns="0" rtlCol="0"/>
            <a:lstStyle/>
            <a:p>
              <a:endParaRPr/>
            </a:p>
          </p:txBody>
        </p:sp>
        <p:sp>
          <p:nvSpPr>
            <p:cNvPr id="3200" name="object 3203">
              <a:extLst>
                <a:ext uri="{FF2B5EF4-FFF2-40B4-BE49-F238E27FC236}">
                  <a16:creationId xmlns:a16="http://schemas.microsoft.com/office/drawing/2014/main" id="{77435068-5685-1BFD-777C-81BB276482AC}"/>
                </a:ext>
              </a:extLst>
            </p:cNvPr>
            <p:cNvSpPr/>
            <p:nvPr/>
          </p:nvSpPr>
          <p:spPr>
            <a:xfrm>
              <a:off x="6400548" y="1732036"/>
              <a:ext cx="1270" cy="6985"/>
            </a:xfrm>
            <a:custGeom>
              <a:avLst/>
              <a:gdLst/>
              <a:ahLst/>
              <a:cxnLst/>
              <a:rect l="l" t="t" r="r" b="b"/>
              <a:pathLst>
                <a:path w="1270" h="6985">
                  <a:moveTo>
                    <a:pt x="863" y="0"/>
                  </a:moveTo>
                  <a:lnTo>
                    <a:pt x="571" y="2019"/>
                  </a:lnTo>
                  <a:lnTo>
                    <a:pt x="0" y="6642"/>
                  </a:lnTo>
                  <a:lnTo>
                    <a:pt x="863" y="6642"/>
                  </a:lnTo>
                  <a:lnTo>
                    <a:pt x="863" y="0"/>
                  </a:lnTo>
                  <a:close/>
                </a:path>
              </a:pathLst>
            </a:custGeom>
            <a:solidFill>
              <a:srgbClr val="818485"/>
            </a:solidFill>
          </p:spPr>
          <p:txBody>
            <a:bodyPr wrap="square" lIns="0" tIns="0" rIns="0" bIns="0" rtlCol="0"/>
            <a:lstStyle/>
            <a:p>
              <a:endParaRPr/>
            </a:p>
          </p:txBody>
        </p:sp>
        <p:sp>
          <p:nvSpPr>
            <p:cNvPr id="3201" name="object 3204">
              <a:extLst>
                <a:ext uri="{FF2B5EF4-FFF2-40B4-BE49-F238E27FC236}">
                  <a16:creationId xmlns:a16="http://schemas.microsoft.com/office/drawing/2014/main" id="{5E580ABF-C292-E3FA-FF30-8EEDC972CBA1}"/>
                </a:ext>
              </a:extLst>
            </p:cNvPr>
            <p:cNvSpPr/>
            <p:nvPr/>
          </p:nvSpPr>
          <p:spPr>
            <a:xfrm>
              <a:off x="6221482" y="1733481"/>
              <a:ext cx="1270" cy="4445"/>
            </a:xfrm>
            <a:custGeom>
              <a:avLst/>
              <a:gdLst/>
              <a:ahLst/>
              <a:cxnLst/>
              <a:rect l="l" t="t" r="r" b="b"/>
              <a:pathLst>
                <a:path w="1270" h="4444">
                  <a:moveTo>
                    <a:pt x="292" y="0"/>
                  </a:moveTo>
                  <a:lnTo>
                    <a:pt x="0" y="0"/>
                  </a:lnTo>
                  <a:lnTo>
                    <a:pt x="0" y="4330"/>
                  </a:lnTo>
                  <a:lnTo>
                    <a:pt x="863" y="4330"/>
                  </a:lnTo>
                  <a:lnTo>
                    <a:pt x="863" y="1447"/>
                  </a:lnTo>
                  <a:lnTo>
                    <a:pt x="292" y="292"/>
                  </a:lnTo>
                  <a:lnTo>
                    <a:pt x="292" y="0"/>
                  </a:lnTo>
                  <a:close/>
                </a:path>
              </a:pathLst>
            </a:custGeom>
            <a:solidFill>
              <a:srgbClr val="DC8772"/>
            </a:solidFill>
          </p:spPr>
          <p:txBody>
            <a:bodyPr wrap="square" lIns="0" tIns="0" rIns="0" bIns="0" rtlCol="0"/>
            <a:lstStyle/>
            <a:p>
              <a:endParaRPr/>
            </a:p>
          </p:txBody>
        </p:sp>
        <p:sp>
          <p:nvSpPr>
            <p:cNvPr id="3202" name="object 3205">
              <a:extLst>
                <a:ext uri="{FF2B5EF4-FFF2-40B4-BE49-F238E27FC236}">
                  <a16:creationId xmlns:a16="http://schemas.microsoft.com/office/drawing/2014/main" id="{62F3DECC-2753-2C0D-B06D-94217962F550}"/>
                </a:ext>
              </a:extLst>
            </p:cNvPr>
            <p:cNvSpPr/>
            <p:nvPr/>
          </p:nvSpPr>
          <p:spPr>
            <a:xfrm>
              <a:off x="6233033" y="1638464"/>
              <a:ext cx="45720" cy="99695"/>
            </a:xfrm>
            <a:custGeom>
              <a:avLst/>
              <a:gdLst/>
              <a:ahLst/>
              <a:cxnLst/>
              <a:rect l="l" t="t" r="r" b="b"/>
              <a:pathLst>
                <a:path w="45720" h="99694">
                  <a:moveTo>
                    <a:pt x="19062" y="91554"/>
                  </a:moveTo>
                  <a:lnTo>
                    <a:pt x="16751" y="82600"/>
                  </a:lnTo>
                  <a:lnTo>
                    <a:pt x="16167" y="80860"/>
                  </a:lnTo>
                  <a:lnTo>
                    <a:pt x="15887" y="79705"/>
                  </a:lnTo>
                  <a:lnTo>
                    <a:pt x="15303" y="77978"/>
                  </a:lnTo>
                  <a:lnTo>
                    <a:pt x="14655" y="76530"/>
                  </a:lnTo>
                  <a:lnTo>
                    <a:pt x="14147" y="75374"/>
                  </a:lnTo>
                  <a:lnTo>
                    <a:pt x="13284" y="72783"/>
                  </a:lnTo>
                  <a:lnTo>
                    <a:pt x="12420" y="70472"/>
                  </a:lnTo>
                  <a:lnTo>
                    <a:pt x="12128" y="69316"/>
                  </a:lnTo>
                  <a:lnTo>
                    <a:pt x="11557" y="67576"/>
                  </a:lnTo>
                  <a:lnTo>
                    <a:pt x="10401" y="65557"/>
                  </a:lnTo>
                  <a:lnTo>
                    <a:pt x="9525" y="63538"/>
                  </a:lnTo>
                  <a:lnTo>
                    <a:pt x="8661" y="61810"/>
                  </a:lnTo>
                  <a:lnTo>
                    <a:pt x="4914" y="56603"/>
                  </a:lnTo>
                  <a:lnTo>
                    <a:pt x="1727" y="54876"/>
                  </a:lnTo>
                  <a:lnTo>
                    <a:pt x="1727" y="63538"/>
                  </a:lnTo>
                  <a:lnTo>
                    <a:pt x="2311" y="65265"/>
                  </a:lnTo>
                  <a:lnTo>
                    <a:pt x="2882" y="66421"/>
                  </a:lnTo>
                  <a:lnTo>
                    <a:pt x="3467" y="68160"/>
                  </a:lnTo>
                  <a:lnTo>
                    <a:pt x="3759" y="69316"/>
                  </a:lnTo>
                  <a:lnTo>
                    <a:pt x="4330" y="71043"/>
                  </a:lnTo>
                  <a:lnTo>
                    <a:pt x="4622" y="72199"/>
                  </a:lnTo>
                  <a:lnTo>
                    <a:pt x="5194" y="73939"/>
                  </a:lnTo>
                  <a:lnTo>
                    <a:pt x="5778" y="75095"/>
                  </a:lnTo>
                  <a:lnTo>
                    <a:pt x="6108" y="76530"/>
                  </a:lnTo>
                  <a:lnTo>
                    <a:pt x="6642" y="79133"/>
                  </a:lnTo>
                  <a:lnTo>
                    <a:pt x="8661" y="85775"/>
                  </a:lnTo>
                  <a:lnTo>
                    <a:pt x="10972" y="92417"/>
                  </a:lnTo>
                  <a:lnTo>
                    <a:pt x="13284" y="99352"/>
                  </a:lnTo>
                  <a:lnTo>
                    <a:pt x="13284" y="95313"/>
                  </a:lnTo>
                  <a:lnTo>
                    <a:pt x="12992" y="93865"/>
                  </a:lnTo>
                  <a:lnTo>
                    <a:pt x="12420" y="91554"/>
                  </a:lnTo>
                  <a:lnTo>
                    <a:pt x="10972" y="86360"/>
                  </a:lnTo>
                  <a:lnTo>
                    <a:pt x="9245" y="82016"/>
                  </a:lnTo>
                  <a:lnTo>
                    <a:pt x="9245" y="76530"/>
                  </a:lnTo>
                  <a:lnTo>
                    <a:pt x="15011" y="86360"/>
                  </a:lnTo>
                  <a:lnTo>
                    <a:pt x="18199" y="91554"/>
                  </a:lnTo>
                  <a:lnTo>
                    <a:pt x="19062" y="91554"/>
                  </a:lnTo>
                  <a:close/>
                </a:path>
                <a:path w="45720" h="99694">
                  <a:moveTo>
                    <a:pt x="45631" y="94437"/>
                  </a:moveTo>
                  <a:lnTo>
                    <a:pt x="43319" y="82791"/>
                  </a:lnTo>
                  <a:lnTo>
                    <a:pt x="41046" y="72898"/>
                  </a:lnTo>
                  <a:lnTo>
                    <a:pt x="39255" y="65328"/>
                  </a:lnTo>
                  <a:lnTo>
                    <a:pt x="38417" y="60655"/>
                  </a:lnTo>
                  <a:lnTo>
                    <a:pt x="37553" y="58623"/>
                  </a:lnTo>
                  <a:lnTo>
                    <a:pt x="36957" y="56578"/>
                  </a:lnTo>
                  <a:lnTo>
                    <a:pt x="36398" y="54876"/>
                  </a:lnTo>
                  <a:lnTo>
                    <a:pt x="34086" y="50253"/>
                  </a:lnTo>
                  <a:lnTo>
                    <a:pt x="30327" y="35521"/>
                  </a:lnTo>
                  <a:lnTo>
                    <a:pt x="29756" y="33794"/>
                  </a:lnTo>
                  <a:lnTo>
                    <a:pt x="27152" y="28016"/>
                  </a:lnTo>
                  <a:lnTo>
                    <a:pt x="27444" y="25120"/>
                  </a:lnTo>
                  <a:lnTo>
                    <a:pt x="28016" y="25412"/>
                  </a:lnTo>
                  <a:lnTo>
                    <a:pt x="29756" y="25996"/>
                  </a:lnTo>
                  <a:lnTo>
                    <a:pt x="29756" y="25120"/>
                  </a:lnTo>
                  <a:lnTo>
                    <a:pt x="30327" y="23393"/>
                  </a:lnTo>
                  <a:lnTo>
                    <a:pt x="34086" y="24549"/>
                  </a:lnTo>
                  <a:lnTo>
                    <a:pt x="36398" y="24257"/>
                  </a:lnTo>
                  <a:lnTo>
                    <a:pt x="36398" y="23393"/>
                  </a:lnTo>
                  <a:lnTo>
                    <a:pt x="36398" y="19354"/>
                  </a:lnTo>
                  <a:lnTo>
                    <a:pt x="35242" y="15303"/>
                  </a:lnTo>
                  <a:lnTo>
                    <a:pt x="34658" y="13563"/>
                  </a:lnTo>
                  <a:lnTo>
                    <a:pt x="33794" y="12128"/>
                  </a:lnTo>
                  <a:lnTo>
                    <a:pt x="33451" y="11264"/>
                  </a:lnTo>
                  <a:lnTo>
                    <a:pt x="33223" y="10680"/>
                  </a:lnTo>
                  <a:lnTo>
                    <a:pt x="32639" y="9525"/>
                  </a:lnTo>
                  <a:lnTo>
                    <a:pt x="31191" y="9245"/>
                  </a:lnTo>
                  <a:lnTo>
                    <a:pt x="28879" y="8661"/>
                  </a:lnTo>
                  <a:lnTo>
                    <a:pt x="28879" y="11264"/>
                  </a:lnTo>
                  <a:lnTo>
                    <a:pt x="26289" y="9525"/>
                  </a:lnTo>
                  <a:lnTo>
                    <a:pt x="26136" y="8661"/>
                  </a:lnTo>
                  <a:lnTo>
                    <a:pt x="26035" y="8089"/>
                  </a:lnTo>
                  <a:lnTo>
                    <a:pt x="25996" y="7797"/>
                  </a:lnTo>
                  <a:lnTo>
                    <a:pt x="24841" y="4902"/>
                  </a:lnTo>
                  <a:lnTo>
                    <a:pt x="23977" y="5778"/>
                  </a:lnTo>
                  <a:lnTo>
                    <a:pt x="22821" y="8089"/>
                  </a:lnTo>
                  <a:lnTo>
                    <a:pt x="20802" y="8089"/>
                  </a:lnTo>
                  <a:lnTo>
                    <a:pt x="20218" y="6350"/>
                  </a:lnTo>
                  <a:lnTo>
                    <a:pt x="20218" y="5778"/>
                  </a:lnTo>
                  <a:lnTo>
                    <a:pt x="15595" y="3759"/>
                  </a:lnTo>
                  <a:lnTo>
                    <a:pt x="9245" y="3175"/>
                  </a:lnTo>
                  <a:lnTo>
                    <a:pt x="7797" y="863"/>
                  </a:lnTo>
                  <a:lnTo>
                    <a:pt x="5778" y="0"/>
                  </a:lnTo>
                  <a:lnTo>
                    <a:pt x="863" y="0"/>
                  </a:lnTo>
                  <a:lnTo>
                    <a:pt x="0" y="3467"/>
                  </a:lnTo>
                  <a:lnTo>
                    <a:pt x="292" y="3467"/>
                  </a:lnTo>
                  <a:lnTo>
                    <a:pt x="863" y="4038"/>
                  </a:lnTo>
                  <a:lnTo>
                    <a:pt x="2311" y="4330"/>
                  </a:lnTo>
                  <a:lnTo>
                    <a:pt x="5778" y="4902"/>
                  </a:lnTo>
                  <a:lnTo>
                    <a:pt x="8089" y="9817"/>
                  </a:lnTo>
                  <a:lnTo>
                    <a:pt x="11264" y="13855"/>
                  </a:lnTo>
                  <a:lnTo>
                    <a:pt x="12420" y="10401"/>
                  </a:lnTo>
                  <a:lnTo>
                    <a:pt x="13284" y="8661"/>
                  </a:lnTo>
                  <a:lnTo>
                    <a:pt x="15316" y="8661"/>
                  </a:lnTo>
                  <a:lnTo>
                    <a:pt x="16471" y="8953"/>
                  </a:lnTo>
                  <a:lnTo>
                    <a:pt x="17907" y="12128"/>
                  </a:lnTo>
                  <a:lnTo>
                    <a:pt x="19926" y="14439"/>
                  </a:lnTo>
                  <a:lnTo>
                    <a:pt x="19354" y="18199"/>
                  </a:lnTo>
                  <a:lnTo>
                    <a:pt x="17335" y="18199"/>
                  </a:lnTo>
                  <a:lnTo>
                    <a:pt x="23825" y="37820"/>
                  </a:lnTo>
                  <a:lnTo>
                    <a:pt x="25996" y="44475"/>
                  </a:lnTo>
                  <a:lnTo>
                    <a:pt x="31750" y="56603"/>
                  </a:lnTo>
                  <a:lnTo>
                    <a:pt x="35598" y="70650"/>
                  </a:lnTo>
                  <a:lnTo>
                    <a:pt x="38912" y="85217"/>
                  </a:lnTo>
                  <a:lnTo>
                    <a:pt x="43040" y="98767"/>
                  </a:lnTo>
                  <a:lnTo>
                    <a:pt x="43903" y="98767"/>
                  </a:lnTo>
                  <a:lnTo>
                    <a:pt x="45631" y="94437"/>
                  </a:lnTo>
                  <a:close/>
                </a:path>
              </a:pathLst>
            </a:custGeom>
            <a:solidFill>
              <a:srgbClr val="E3AA99"/>
            </a:solidFill>
          </p:spPr>
          <p:txBody>
            <a:bodyPr wrap="square" lIns="0" tIns="0" rIns="0" bIns="0" rtlCol="0"/>
            <a:lstStyle/>
            <a:p>
              <a:endParaRPr/>
            </a:p>
          </p:txBody>
        </p:sp>
        <p:sp>
          <p:nvSpPr>
            <p:cNvPr id="3203" name="object 3206">
              <a:extLst>
                <a:ext uri="{FF2B5EF4-FFF2-40B4-BE49-F238E27FC236}">
                  <a16:creationId xmlns:a16="http://schemas.microsoft.com/office/drawing/2014/main" id="{4C7EEF96-BA71-ABD9-022B-EDAAF294B832}"/>
                </a:ext>
              </a:extLst>
            </p:cNvPr>
            <p:cNvSpPr/>
            <p:nvPr/>
          </p:nvSpPr>
          <p:spPr>
            <a:xfrm>
              <a:off x="6318522" y="1730878"/>
              <a:ext cx="1270" cy="6985"/>
            </a:xfrm>
            <a:custGeom>
              <a:avLst/>
              <a:gdLst/>
              <a:ahLst/>
              <a:cxnLst/>
              <a:rect l="l" t="t" r="r" b="b"/>
              <a:pathLst>
                <a:path w="1270" h="6985">
                  <a:moveTo>
                    <a:pt x="1155" y="0"/>
                  </a:moveTo>
                  <a:lnTo>
                    <a:pt x="0" y="0"/>
                  </a:lnTo>
                  <a:lnTo>
                    <a:pt x="0" y="6934"/>
                  </a:lnTo>
                  <a:lnTo>
                    <a:pt x="584" y="2311"/>
                  </a:lnTo>
                  <a:lnTo>
                    <a:pt x="1155" y="0"/>
                  </a:lnTo>
                  <a:close/>
                </a:path>
              </a:pathLst>
            </a:custGeom>
            <a:solidFill>
              <a:srgbClr val="E2BEB2"/>
            </a:solidFill>
          </p:spPr>
          <p:txBody>
            <a:bodyPr wrap="square" lIns="0" tIns="0" rIns="0" bIns="0" rtlCol="0"/>
            <a:lstStyle/>
            <a:p>
              <a:endParaRPr/>
            </a:p>
          </p:txBody>
        </p:sp>
        <p:sp>
          <p:nvSpPr>
            <p:cNvPr id="3204" name="object 3207">
              <a:extLst>
                <a:ext uri="{FF2B5EF4-FFF2-40B4-BE49-F238E27FC236}">
                  <a16:creationId xmlns:a16="http://schemas.microsoft.com/office/drawing/2014/main" id="{F3620E96-4543-1306-D0CB-3196F83D8C5B}"/>
                </a:ext>
              </a:extLst>
            </p:cNvPr>
            <p:cNvSpPr/>
            <p:nvPr/>
          </p:nvSpPr>
          <p:spPr>
            <a:xfrm>
              <a:off x="6338745" y="1665612"/>
              <a:ext cx="10160" cy="72390"/>
            </a:xfrm>
            <a:custGeom>
              <a:avLst/>
              <a:gdLst/>
              <a:ahLst/>
              <a:cxnLst/>
              <a:rect l="l" t="t" r="r" b="b"/>
              <a:pathLst>
                <a:path w="10160" h="72389">
                  <a:moveTo>
                    <a:pt x="8711" y="48513"/>
                  </a:moveTo>
                  <a:lnTo>
                    <a:pt x="4622" y="48513"/>
                  </a:lnTo>
                  <a:lnTo>
                    <a:pt x="5194" y="54292"/>
                  </a:lnTo>
                  <a:lnTo>
                    <a:pt x="6934" y="66420"/>
                  </a:lnTo>
                  <a:lnTo>
                    <a:pt x="7797" y="68160"/>
                  </a:lnTo>
                  <a:lnTo>
                    <a:pt x="8077" y="69316"/>
                  </a:lnTo>
                  <a:lnTo>
                    <a:pt x="8661" y="72199"/>
                  </a:lnTo>
                  <a:lnTo>
                    <a:pt x="9817" y="72199"/>
                  </a:lnTo>
                  <a:lnTo>
                    <a:pt x="9284" y="64401"/>
                  </a:lnTo>
                  <a:lnTo>
                    <a:pt x="8711" y="48513"/>
                  </a:lnTo>
                  <a:close/>
                </a:path>
                <a:path w="10160" h="72389">
                  <a:moveTo>
                    <a:pt x="5194" y="0"/>
                  </a:moveTo>
                  <a:lnTo>
                    <a:pt x="2070" y="41058"/>
                  </a:lnTo>
                  <a:lnTo>
                    <a:pt x="1155" y="60642"/>
                  </a:lnTo>
                  <a:lnTo>
                    <a:pt x="571" y="61798"/>
                  </a:lnTo>
                  <a:lnTo>
                    <a:pt x="279" y="62953"/>
                  </a:lnTo>
                  <a:lnTo>
                    <a:pt x="110" y="63830"/>
                  </a:lnTo>
                  <a:lnTo>
                    <a:pt x="0" y="68160"/>
                  </a:lnTo>
                  <a:lnTo>
                    <a:pt x="2311" y="61518"/>
                  </a:lnTo>
                  <a:lnTo>
                    <a:pt x="3659" y="54292"/>
                  </a:lnTo>
                  <a:lnTo>
                    <a:pt x="4622" y="48513"/>
                  </a:lnTo>
                  <a:lnTo>
                    <a:pt x="8711" y="48513"/>
                  </a:lnTo>
                  <a:lnTo>
                    <a:pt x="8661" y="46202"/>
                  </a:lnTo>
                  <a:lnTo>
                    <a:pt x="7226" y="34658"/>
                  </a:lnTo>
                  <a:lnTo>
                    <a:pt x="7797" y="32626"/>
                  </a:lnTo>
                  <a:lnTo>
                    <a:pt x="7797" y="30606"/>
                  </a:lnTo>
                  <a:lnTo>
                    <a:pt x="6934" y="20218"/>
                  </a:lnTo>
                  <a:lnTo>
                    <a:pt x="6934" y="5778"/>
                  </a:lnTo>
                  <a:lnTo>
                    <a:pt x="5778" y="1727"/>
                  </a:lnTo>
                  <a:lnTo>
                    <a:pt x="5194" y="0"/>
                  </a:lnTo>
                  <a:close/>
                </a:path>
              </a:pathLst>
            </a:custGeom>
            <a:solidFill>
              <a:srgbClr val="DC8772"/>
            </a:solidFill>
          </p:spPr>
          <p:txBody>
            <a:bodyPr wrap="square" lIns="0" tIns="0" rIns="0" bIns="0" rtlCol="0"/>
            <a:lstStyle/>
            <a:p>
              <a:endParaRPr/>
            </a:p>
          </p:txBody>
        </p:sp>
        <p:sp>
          <p:nvSpPr>
            <p:cNvPr id="3205" name="object 3208">
              <a:extLst>
                <a:ext uri="{FF2B5EF4-FFF2-40B4-BE49-F238E27FC236}">
                  <a16:creationId xmlns:a16="http://schemas.microsoft.com/office/drawing/2014/main" id="{C63DDA63-DE96-097E-1B63-572B3FC815DD}"/>
                </a:ext>
              </a:extLst>
            </p:cNvPr>
            <p:cNvSpPr/>
            <p:nvPr/>
          </p:nvSpPr>
          <p:spPr>
            <a:xfrm>
              <a:off x="6220329" y="1733769"/>
              <a:ext cx="1270" cy="3175"/>
            </a:xfrm>
            <a:custGeom>
              <a:avLst/>
              <a:gdLst/>
              <a:ahLst/>
              <a:cxnLst/>
              <a:rect l="l" t="t" r="r" b="b"/>
              <a:pathLst>
                <a:path w="1270" h="3175">
                  <a:moveTo>
                    <a:pt x="1155" y="0"/>
                  </a:moveTo>
                  <a:lnTo>
                    <a:pt x="0" y="0"/>
                  </a:lnTo>
                  <a:lnTo>
                    <a:pt x="584" y="1727"/>
                  </a:lnTo>
                  <a:lnTo>
                    <a:pt x="1155" y="2882"/>
                  </a:lnTo>
                  <a:lnTo>
                    <a:pt x="1155" y="0"/>
                  </a:lnTo>
                  <a:close/>
                </a:path>
              </a:pathLst>
            </a:custGeom>
            <a:solidFill>
              <a:srgbClr val="C77662"/>
            </a:solidFill>
          </p:spPr>
          <p:txBody>
            <a:bodyPr wrap="square" lIns="0" tIns="0" rIns="0" bIns="0" rtlCol="0"/>
            <a:lstStyle/>
            <a:p>
              <a:endParaRPr/>
            </a:p>
          </p:txBody>
        </p:sp>
        <p:sp>
          <p:nvSpPr>
            <p:cNvPr id="3206" name="object 3209">
              <a:extLst>
                <a:ext uri="{FF2B5EF4-FFF2-40B4-BE49-F238E27FC236}">
                  <a16:creationId xmlns:a16="http://schemas.microsoft.com/office/drawing/2014/main" id="{3E6382F8-4321-088E-717A-D3B29E0C9979}"/>
                </a:ext>
              </a:extLst>
            </p:cNvPr>
            <p:cNvSpPr/>
            <p:nvPr/>
          </p:nvSpPr>
          <p:spPr>
            <a:xfrm>
              <a:off x="6291665" y="1701706"/>
              <a:ext cx="3810" cy="35560"/>
            </a:xfrm>
            <a:custGeom>
              <a:avLst/>
              <a:gdLst/>
              <a:ahLst/>
              <a:cxnLst/>
              <a:rect l="l" t="t" r="r" b="b"/>
              <a:pathLst>
                <a:path w="3810" h="35560">
                  <a:moveTo>
                    <a:pt x="0" y="0"/>
                  </a:moveTo>
                  <a:lnTo>
                    <a:pt x="0" y="13004"/>
                  </a:lnTo>
                  <a:lnTo>
                    <a:pt x="1155" y="13576"/>
                  </a:lnTo>
                  <a:lnTo>
                    <a:pt x="2019" y="13868"/>
                  </a:lnTo>
                  <a:lnTo>
                    <a:pt x="2019" y="34950"/>
                  </a:lnTo>
                  <a:lnTo>
                    <a:pt x="3174" y="32067"/>
                  </a:lnTo>
                  <a:lnTo>
                    <a:pt x="3759" y="24549"/>
                  </a:lnTo>
                  <a:lnTo>
                    <a:pt x="3759" y="19646"/>
                  </a:lnTo>
                  <a:lnTo>
                    <a:pt x="3467" y="18199"/>
                  </a:lnTo>
                  <a:lnTo>
                    <a:pt x="2895" y="15887"/>
                  </a:lnTo>
                  <a:lnTo>
                    <a:pt x="2895" y="11849"/>
                  </a:lnTo>
                  <a:lnTo>
                    <a:pt x="2603" y="10693"/>
                  </a:lnTo>
                  <a:lnTo>
                    <a:pt x="2019" y="8953"/>
                  </a:lnTo>
                  <a:lnTo>
                    <a:pt x="2019" y="7226"/>
                  </a:lnTo>
                  <a:lnTo>
                    <a:pt x="1447" y="6070"/>
                  </a:lnTo>
                  <a:lnTo>
                    <a:pt x="863" y="4330"/>
                  </a:lnTo>
                  <a:lnTo>
                    <a:pt x="0" y="0"/>
                  </a:lnTo>
                  <a:close/>
                </a:path>
              </a:pathLst>
            </a:custGeom>
            <a:solidFill>
              <a:srgbClr val="DDCFC7"/>
            </a:solidFill>
          </p:spPr>
          <p:txBody>
            <a:bodyPr wrap="square" lIns="0" tIns="0" rIns="0" bIns="0" rtlCol="0"/>
            <a:lstStyle/>
            <a:p>
              <a:endParaRPr/>
            </a:p>
          </p:txBody>
        </p:sp>
        <p:sp>
          <p:nvSpPr>
            <p:cNvPr id="3207" name="object 3210">
              <a:extLst>
                <a:ext uri="{FF2B5EF4-FFF2-40B4-BE49-F238E27FC236}">
                  <a16:creationId xmlns:a16="http://schemas.microsoft.com/office/drawing/2014/main" id="{3032B4F6-4C15-83E5-7E5F-367293688650}"/>
                </a:ext>
              </a:extLst>
            </p:cNvPr>
            <p:cNvSpPr/>
            <p:nvPr/>
          </p:nvSpPr>
          <p:spPr>
            <a:xfrm>
              <a:off x="6245453" y="1727999"/>
              <a:ext cx="93345" cy="7620"/>
            </a:xfrm>
            <a:custGeom>
              <a:avLst/>
              <a:gdLst/>
              <a:ahLst/>
              <a:cxnLst/>
              <a:rect l="l" t="t" r="r" b="b"/>
              <a:pathLst>
                <a:path w="93345" h="7619">
                  <a:moveTo>
                    <a:pt x="4902" y="4914"/>
                  </a:moveTo>
                  <a:lnTo>
                    <a:pt x="2019" y="4914"/>
                  </a:lnTo>
                  <a:lnTo>
                    <a:pt x="2590" y="3467"/>
                  </a:lnTo>
                  <a:lnTo>
                    <a:pt x="3746" y="1155"/>
                  </a:lnTo>
                  <a:lnTo>
                    <a:pt x="3746" y="0"/>
                  </a:lnTo>
                  <a:lnTo>
                    <a:pt x="0" y="0"/>
                  </a:lnTo>
                  <a:lnTo>
                    <a:pt x="0" y="2019"/>
                  </a:lnTo>
                  <a:lnTo>
                    <a:pt x="571" y="4330"/>
                  </a:lnTo>
                  <a:lnTo>
                    <a:pt x="863" y="5778"/>
                  </a:lnTo>
                  <a:lnTo>
                    <a:pt x="863" y="6934"/>
                  </a:lnTo>
                  <a:lnTo>
                    <a:pt x="4902" y="6934"/>
                  </a:lnTo>
                  <a:lnTo>
                    <a:pt x="4902" y="4914"/>
                  </a:lnTo>
                  <a:close/>
                </a:path>
                <a:path w="93345" h="7619">
                  <a:moveTo>
                    <a:pt x="93281" y="5778"/>
                  </a:moveTo>
                  <a:lnTo>
                    <a:pt x="91554" y="5778"/>
                  </a:lnTo>
                  <a:lnTo>
                    <a:pt x="92125" y="7226"/>
                  </a:lnTo>
                  <a:lnTo>
                    <a:pt x="93281" y="6934"/>
                  </a:lnTo>
                  <a:lnTo>
                    <a:pt x="93281" y="5778"/>
                  </a:lnTo>
                  <a:close/>
                </a:path>
              </a:pathLst>
            </a:custGeom>
            <a:solidFill>
              <a:srgbClr val="DC8772"/>
            </a:solidFill>
          </p:spPr>
          <p:txBody>
            <a:bodyPr wrap="square" lIns="0" tIns="0" rIns="0" bIns="0" rtlCol="0"/>
            <a:lstStyle/>
            <a:p>
              <a:endParaRPr/>
            </a:p>
          </p:txBody>
        </p:sp>
        <p:sp>
          <p:nvSpPr>
            <p:cNvPr id="3208" name="object 3211">
              <a:extLst>
                <a:ext uri="{FF2B5EF4-FFF2-40B4-BE49-F238E27FC236}">
                  <a16:creationId xmlns:a16="http://schemas.microsoft.com/office/drawing/2014/main" id="{1B6A3D08-2EB5-4776-6A28-F1611ABCCEBF}"/>
                </a:ext>
              </a:extLst>
            </p:cNvPr>
            <p:cNvSpPr/>
            <p:nvPr/>
          </p:nvSpPr>
          <p:spPr>
            <a:xfrm>
              <a:off x="6317658" y="1730886"/>
              <a:ext cx="1270" cy="4445"/>
            </a:xfrm>
            <a:custGeom>
              <a:avLst/>
              <a:gdLst/>
              <a:ahLst/>
              <a:cxnLst/>
              <a:rect l="l" t="t" r="r" b="b"/>
              <a:pathLst>
                <a:path w="1270" h="4444">
                  <a:moveTo>
                    <a:pt x="863" y="0"/>
                  </a:moveTo>
                  <a:lnTo>
                    <a:pt x="571" y="1155"/>
                  </a:lnTo>
                  <a:lnTo>
                    <a:pt x="292" y="2590"/>
                  </a:lnTo>
                  <a:lnTo>
                    <a:pt x="0" y="4038"/>
                  </a:lnTo>
                  <a:lnTo>
                    <a:pt x="863" y="4038"/>
                  </a:lnTo>
                  <a:lnTo>
                    <a:pt x="863" y="0"/>
                  </a:lnTo>
                  <a:close/>
                </a:path>
              </a:pathLst>
            </a:custGeom>
            <a:solidFill>
              <a:srgbClr val="CB8F83"/>
            </a:solidFill>
          </p:spPr>
          <p:txBody>
            <a:bodyPr wrap="square" lIns="0" tIns="0" rIns="0" bIns="0" rtlCol="0"/>
            <a:lstStyle/>
            <a:p>
              <a:endParaRPr/>
            </a:p>
          </p:txBody>
        </p:sp>
        <p:sp>
          <p:nvSpPr>
            <p:cNvPr id="3209" name="object 3212">
              <a:extLst>
                <a:ext uri="{FF2B5EF4-FFF2-40B4-BE49-F238E27FC236}">
                  <a16:creationId xmlns:a16="http://schemas.microsoft.com/office/drawing/2014/main" id="{152F37B9-66A1-04AA-93B7-9543A68A6206}"/>
                </a:ext>
              </a:extLst>
            </p:cNvPr>
            <p:cNvSpPr/>
            <p:nvPr/>
          </p:nvSpPr>
          <p:spPr>
            <a:xfrm>
              <a:off x="6204162" y="1665901"/>
              <a:ext cx="17780" cy="67945"/>
            </a:xfrm>
            <a:custGeom>
              <a:avLst/>
              <a:gdLst/>
              <a:ahLst/>
              <a:cxnLst/>
              <a:rect l="l" t="t" r="r" b="b"/>
              <a:pathLst>
                <a:path w="17779" h="67944">
                  <a:moveTo>
                    <a:pt x="863" y="0"/>
                  </a:moveTo>
                  <a:lnTo>
                    <a:pt x="0" y="0"/>
                  </a:lnTo>
                  <a:lnTo>
                    <a:pt x="23" y="1155"/>
                  </a:lnTo>
                  <a:lnTo>
                    <a:pt x="745" y="18770"/>
                  </a:lnTo>
                  <a:lnTo>
                    <a:pt x="863" y="22529"/>
                  </a:lnTo>
                  <a:lnTo>
                    <a:pt x="2019" y="25996"/>
                  </a:lnTo>
                  <a:lnTo>
                    <a:pt x="2298" y="27152"/>
                  </a:lnTo>
                  <a:lnTo>
                    <a:pt x="2298" y="27432"/>
                  </a:lnTo>
                  <a:lnTo>
                    <a:pt x="2882" y="28587"/>
                  </a:lnTo>
                  <a:lnTo>
                    <a:pt x="3454" y="30327"/>
                  </a:lnTo>
                  <a:lnTo>
                    <a:pt x="3746" y="31483"/>
                  </a:lnTo>
                  <a:lnTo>
                    <a:pt x="4330" y="33210"/>
                  </a:lnTo>
                  <a:lnTo>
                    <a:pt x="5194" y="36677"/>
                  </a:lnTo>
                  <a:lnTo>
                    <a:pt x="5765" y="38125"/>
                  </a:lnTo>
                  <a:lnTo>
                    <a:pt x="14439" y="63246"/>
                  </a:lnTo>
                  <a:lnTo>
                    <a:pt x="15303" y="64985"/>
                  </a:lnTo>
                  <a:lnTo>
                    <a:pt x="15875" y="66713"/>
                  </a:lnTo>
                  <a:lnTo>
                    <a:pt x="16167" y="67868"/>
                  </a:lnTo>
                  <a:lnTo>
                    <a:pt x="17322" y="67868"/>
                  </a:lnTo>
                  <a:lnTo>
                    <a:pt x="17322" y="67576"/>
                  </a:lnTo>
                  <a:lnTo>
                    <a:pt x="17614" y="67576"/>
                  </a:lnTo>
                  <a:lnTo>
                    <a:pt x="16951" y="64985"/>
                  </a:lnTo>
                  <a:lnTo>
                    <a:pt x="16459" y="63246"/>
                  </a:lnTo>
                  <a:lnTo>
                    <a:pt x="16167" y="61226"/>
                  </a:lnTo>
                  <a:lnTo>
                    <a:pt x="13855" y="56311"/>
                  </a:lnTo>
                  <a:lnTo>
                    <a:pt x="10388" y="43891"/>
                  </a:lnTo>
                  <a:lnTo>
                    <a:pt x="10096" y="42748"/>
                  </a:lnTo>
                  <a:lnTo>
                    <a:pt x="9525" y="41008"/>
                  </a:lnTo>
                  <a:lnTo>
                    <a:pt x="8369" y="37249"/>
                  </a:lnTo>
                  <a:lnTo>
                    <a:pt x="6642" y="30327"/>
                  </a:lnTo>
                  <a:lnTo>
                    <a:pt x="5765" y="28295"/>
                  </a:lnTo>
                  <a:lnTo>
                    <a:pt x="5194" y="26276"/>
                  </a:lnTo>
                  <a:lnTo>
                    <a:pt x="4610" y="24549"/>
                  </a:lnTo>
                  <a:lnTo>
                    <a:pt x="4610" y="23685"/>
                  </a:lnTo>
                  <a:lnTo>
                    <a:pt x="4038" y="20218"/>
                  </a:lnTo>
                  <a:lnTo>
                    <a:pt x="3746" y="18770"/>
                  </a:lnTo>
                  <a:lnTo>
                    <a:pt x="3175" y="14147"/>
                  </a:lnTo>
                  <a:lnTo>
                    <a:pt x="2882" y="12128"/>
                  </a:lnTo>
                  <a:lnTo>
                    <a:pt x="2298" y="10388"/>
                  </a:lnTo>
                  <a:lnTo>
                    <a:pt x="2019" y="8661"/>
                  </a:lnTo>
                  <a:lnTo>
                    <a:pt x="1727" y="7213"/>
                  </a:lnTo>
                  <a:lnTo>
                    <a:pt x="1435" y="6057"/>
                  </a:lnTo>
                  <a:lnTo>
                    <a:pt x="1435" y="4038"/>
                  </a:lnTo>
                  <a:lnTo>
                    <a:pt x="863" y="1155"/>
                  </a:lnTo>
                  <a:lnTo>
                    <a:pt x="863" y="0"/>
                  </a:lnTo>
                  <a:close/>
                </a:path>
              </a:pathLst>
            </a:custGeom>
            <a:solidFill>
              <a:srgbClr val="DC8772"/>
            </a:solidFill>
          </p:spPr>
          <p:txBody>
            <a:bodyPr wrap="square" lIns="0" tIns="0" rIns="0" bIns="0" rtlCol="0"/>
            <a:lstStyle/>
            <a:p>
              <a:endParaRPr/>
            </a:p>
          </p:txBody>
        </p:sp>
        <p:sp>
          <p:nvSpPr>
            <p:cNvPr id="3210" name="object 3213">
              <a:extLst>
                <a:ext uri="{FF2B5EF4-FFF2-40B4-BE49-F238E27FC236}">
                  <a16:creationId xmlns:a16="http://schemas.microsoft.com/office/drawing/2014/main" id="{D0A8FFFB-B299-51BA-0931-CA89E32E5FD7}"/>
                </a:ext>
              </a:extLst>
            </p:cNvPr>
            <p:cNvSpPr/>
            <p:nvPr/>
          </p:nvSpPr>
          <p:spPr>
            <a:xfrm>
              <a:off x="6247481" y="1729148"/>
              <a:ext cx="3175" cy="3810"/>
            </a:xfrm>
            <a:custGeom>
              <a:avLst/>
              <a:gdLst/>
              <a:ahLst/>
              <a:cxnLst/>
              <a:rect l="l" t="t" r="r" b="b"/>
              <a:pathLst>
                <a:path w="3175" h="3810">
                  <a:moveTo>
                    <a:pt x="1727" y="0"/>
                  </a:moveTo>
                  <a:lnTo>
                    <a:pt x="1155" y="1155"/>
                  </a:lnTo>
                  <a:lnTo>
                    <a:pt x="571" y="2311"/>
                  </a:lnTo>
                  <a:lnTo>
                    <a:pt x="0" y="3759"/>
                  </a:lnTo>
                  <a:lnTo>
                    <a:pt x="2882" y="3759"/>
                  </a:lnTo>
                  <a:lnTo>
                    <a:pt x="2882" y="863"/>
                  </a:lnTo>
                  <a:lnTo>
                    <a:pt x="2298" y="571"/>
                  </a:lnTo>
                  <a:lnTo>
                    <a:pt x="1727" y="0"/>
                  </a:lnTo>
                  <a:close/>
                </a:path>
              </a:pathLst>
            </a:custGeom>
            <a:solidFill>
              <a:srgbClr val="CB8F83"/>
            </a:solidFill>
          </p:spPr>
          <p:txBody>
            <a:bodyPr wrap="square" lIns="0" tIns="0" rIns="0" bIns="0" rtlCol="0"/>
            <a:lstStyle/>
            <a:p>
              <a:endParaRPr/>
            </a:p>
          </p:txBody>
        </p:sp>
        <p:sp>
          <p:nvSpPr>
            <p:cNvPr id="3211" name="object 3214">
              <a:extLst>
                <a:ext uri="{FF2B5EF4-FFF2-40B4-BE49-F238E27FC236}">
                  <a16:creationId xmlns:a16="http://schemas.microsoft.com/office/drawing/2014/main" id="{47F44311-B8F7-14BA-3E02-EEC514577F11}"/>
                </a:ext>
              </a:extLst>
            </p:cNvPr>
            <p:cNvSpPr/>
            <p:nvPr/>
          </p:nvSpPr>
          <p:spPr>
            <a:xfrm>
              <a:off x="6350293" y="1727126"/>
              <a:ext cx="1270" cy="6985"/>
            </a:xfrm>
            <a:custGeom>
              <a:avLst/>
              <a:gdLst/>
              <a:ahLst/>
              <a:cxnLst/>
              <a:rect l="l" t="t" r="r" b="b"/>
              <a:pathLst>
                <a:path w="1270" h="6985">
                  <a:moveTo>
                    <a:pt x="1155" y="0"/>
                  </a:moveTo>
                  <a:lnTo>
                    <a:pt x="0" y="0"/>
                  </a:lnTo>
                  <a:lnTo>
                    <a:pt x="292" y="2019"/>
                  </a:lnTo>
                  <a:lnTo>
                    <a:pt x="584" y="4330"/>
                  </a:lnTo>
                  <a:lnTo>
                    <a:pt x="1155" y="6642"/>
                  </a:lnTo>
                  <a:lnTo>
                    <a:pt x="1155" y="0"/>
                  </a:lnTo>
                  <a:close/>
                </a:path>
              </a:pathLst>
            </a:custGeom>
            <a:solidFill>
              <a:srgbClr val="E2BEB2"/>
            </a:solidFill>
          </p:spPr>
          <p:txBody>
            <a:bodyPr wrap="square" lIns="0" tIns="0" rIns="0" bIns="0" rtlCol="0"/>
            <a:lstStyle/>
            <a:p>
              <a:endParaRPr/>
            </a:p>
          </p:txBody>
        </p:sp>
        <p:sp>
          <p:nvSpPr>
            <p:cNvPr id="3212" name="object 3215">
              <a:extLst>
                <a:ext uri="{FF2B5EF4-FFF2-40B4-BE49-F238E27FC236}">
                  <a16:creationId xmlns:a16="http://schemas.microsoft.com/office/drawing/2014/main" id="{79E99FB6-F523-8503-50DE-E701E0C55F68}"/>
                </a:ext>
              </a:extLst>
            </p:cNvPr>
            <p:cNvSpPr/>
            <p:nvPr/>
          </p:nvSpPr>
          <p:spPr>
            <a:xfrm>
              <a:off x="6250364" y="1730019"/>
              <a:ext cx="1270" cy="3175"/>
            </a:xfrm>
            <a:custGeom>
              <a:avLst/>
              <a:gdLst/>
              <a:ahLst/>
              <a:cxnLst/>
              <a:rect l="l" t="t" r="r" b="b"/>
              <a:pathLst>
                <a:path w="1270" h="3175">
                  <a:moveTo>
                    <a:pt x="863" y="0"/>
                  </a:moveTo>
                  <a:lnTo>
                    <a:pt x="0" y="0"/>
                  </a:lnTo>
                  <a:lnTo>
                    <a:pt x="0" y="2882"/>
                  </a:lnTo>
                  <a:lnTo>
                    <a:pt x="292" y="1727"/>
                  </a:lnTo>
                  <a:lnTo>
                    <a:pt x="571" y="863"/>
                  </a:lnTo>
                  <a:lnTo>
                    <a:pt x="863" y="0"/>
                  </a:lnTo>
                  <a:close/>
                </a:path>
              </a:pathLst>
            </a:custGeom>
            <a:solidFill>
              <a:srgbClr val="DC8772"/>
            </a:solidFill>
          </p:spPr>
          <p:txBody>
            <a:bodyPr wrap="square" lIns="0" tIns="0" rIns="0" bIns="0" rtlCol="0"/>
            <a:lstStyle/>
            <a:p>
              <a:endParaRPr/>
            </a:p>
          </p:txBody>
        </p:sp>
        <p:sp>
          <p:nvSpPr>
            <p:cNvPr id="3213" name="object 3216">
              <a:extLst>
                <a:ext uri="{FF2B5EF4-FFF2-40B4-BE49-F238E27FC236}">
                  <a16:creationId xmlns:a16="http://schemas.microsoft.com/office/drawing/2014/main" id="{FCBE4ED2-083D-50BE-7AE3-DDE98BE38696}"/>
                </a:ext>
              </a:extLst>
            </p:cNvPr>
            <p:cNvSpPr/>
            <p:nvPr/>
          </p:nvSpPr>
          <p:spPr>
            <a:xfrm>
              <a:off x="6301193" y="1685823"/>
              <a:ext cx="19050" cy="47625"/>
            </a:xfrm>
            <a:custGeom>
              <a:avLst/>
              <a:gdLst/>
              <a:ahLst/>
              <a:cxnLst/>
              <a:rect l="l" t="t" r="r" b="b"/>
              <a:pathLst>
                <a:path w="19050" h="47625">
                  <a:moveTo>
                    <a:pt x="5778" y="41300"/>
                  </a:moveTo>
                  <a:lnTo>
                    <a:pt x="1155" y="41300"/>
                  </a:lnTo>
                  <a:lnTo>
                    <a:pt x="584" y="43040"/>
                  </a:lnTo>
                  <a:lnTo>
                    <a:pt x="0" y="47078"/>
                  </a:lnTo>
                  <a:lnTo>
                    <a:pt x="1447" y="47078"/>
                  </a:lnTo>
                  <a:lnTo>
                    <a:pt x="3467" y="43319"/>
                  </a:lnTo>
                  <a:lnTo>
                    <a:pt x="3759" y="41884"/>
                  </a:lnTo>
                  <a:lnTo>
                    <a:pt x="4622" y="41592"/>
                  </a:lnTo>
                  <a:lnTo>
                    <a:pt x="5778" y="41300"/>
                  </a:lnTo>
                  <a:close/>
                </a:path>
                <a:path w="19050" h="47625">
                  <a:moveTo>
                    <a:pt x="16751" y="0"/>
                  </a:moveTo>
                  <a:lnTo>
                    <a:pt x="15887" y="2895"/>
                  </a:lnTo>
                  <a:lnTo>
                    <a:pt x="15024" y="3174"/>
                  </a:lnTo>
                  <a:lnTo>
                    <a:pt x="15024" y="3759"/>
                  </a:lnTo>
                  <a:lnTo>
                    <a:pt x="14439" y="4330"/>
                  </a:lnTo>
                  <a:lnTo>
                    <a:pt x="14439" y="4622"/>
                  </a:lnTo>
                  <a:lnTo>
                    <a:pt x="12282" y="12035"/>
                  </a:lnTo>
                  <a:lnTo>
                    <a:pt x="10118" y="19646"/>
                  </a:lnTo>
                  <a:lnTo>
                    <a:pt x="8071" y="27080"/>
                  </a:lnTo>
                  <a:lnTo>
                    <a:pt x="6070" y="34658"/>
                  </a:lnTo>
                  <a:lnTo>
                    <a:pt x="5194" y="34950"/>
                  </a:lnTo>
                  <a:lnTo>
                    <a:pt x="4051" y="35521"/>
                  </a:lnTo>
                  <a:lnTo>
                    <a:pt x="3467" y="37261"/>
                  </a:lnTo>
                  <a:lnTo>
                    <a:pt x="2895" y="41300"/>
                  </a:lnTo>
                  <a:lnTo>
                    <a:pt x="6934" y="41300"/>
                  </a:lnTo>
                  <a:lnTo>
                    <a:pt x="9955" y="27917"/>
                  </a:lnTo>
                  <a:lnTo>
                    <a:pt x="11623" y="20869"/>
                  </a:lnTo>
                  <a:lnTo>
                    <a:pt x="12534" y="17826"/>
                  </a:lnTo>
                  <a:lnTo>
                    <a:pt x="13284" y="16459"/>
                  </a:lnTo>
                  <a:lnTo>
                    <a:pt x="18478" y="16459"/>
                  </a:lnTo>
                  <a:lnTo>
                    <a:pt x="18478" y="11556"/>
                  </a:lnTo>
                  <a:lnTo>
                    <a:pt x="17907" y="7505"/>
                  </a:lnTo>
                  <a:lnTo>
                    <a:pt x="16751" y="0"/>
                  </a:lnTo>
                  <a:close/>
                </a:path>
                <a:path w="19050" h="47625">
                  <a:moveTo>
                    <a:pt x="18478" y="16459"/>
                  </a:moveTo>
                  <a:lnTo>
                    <a:pt x="13284" y="16459"/>
                  </a:lnTo>
                  <a:lnTo>
                    <a:pt x="13868" y="16751"/>
                  </a:lnTo>
                  <a:lnTo>
                    <a:pt x="15474" y="17826"/>
                  </a:lnTo>
                  <a:lnTo>
                    <a:pt x="15595" y="36398"/>
                  </a:lnTo>
                  <a:lnTo>
                    <a:pt x="16459" y="36398"/>
                  </a:lnTo>
                  <a:lnTo>
                    <a:pt x="17322" y="23101"/>
                  </a:lnTo>
                  <a:lnTo>
                    <a:pt x="17907" y="19646"/>
                  </a:lnTo>
                  <a:lnTo>
                    <a:pt x="18478" y="18199"/>
                  </a:lnTo>
                  <a:lnTo>
                    <a:pt x="18478" y="16459"/>
                  </a:lnTo>
                  <a:close/>
                </a:path>
              </a:pathLst>
            </a:custGeom>
            <a:solidFill>
              <a:srgbClr val="C77662"/>
            </a:solidFill>
          </p:spPr>
          <p:txBody>
            <a:bodyPr wrap="square" lIns="0" tIns="0" rIns="0" bIns="0" rtlCol="0"/>
            <a:lstStyle/>
            <a:p>
              <a:endParaRPr/>
            </a:p>
          </p:txBody>
        </p:sp>
        <p:sp>
          <p:nvSpPr>
            <p:cNvPr id="3214" name="object 3217">
              <a:extLst>
                <a:ext uri="{FF2B5EF4-FFF2-40B4-BE49-F238E27FC236}">
                  <a16:creationId xmlns:a16="http://schemas.microsoft.com/office/drawing/2014/main" id="{7C08E9CE-4962-7C29-D15A-C8F60DF87800}"/>
                </a:ext>
              </a:extLst>
            </p:cNvPr>
            <p:cNvSpPr/>
            <p:nvPr/>
          </p:nvSpPr>
          <p:spPr>
            <a:xfrm>
              <a:off x="6200110" y="1628061"/>
              <a:ext cx="51435" cy="102870"/>
            </a:xfrm>
            <a:custGeom>
              <a:avLst/>
              <a:gdLst/>
              <a:ahLst/>
              <a:cxnLst/>
              <a:rect l="l" t="t" r="r" b="b"/>
              <a:pathLst>
                <a:path w="51435" h="102869">
                  <a:moveTo>
                    <a:pt x="8089" y="0"/>
                  </a:moveTo>
                  <a:lnTo>
                    <a:pt x="1155" y="0"/>
                  </a:lnTo>
                  <a:lnTo>
                    <a:pt x="584" y="1447"/>
                  </a:lnTo>
                  <a:lnTo>
                    <a:pt x="292" y="2895"/>
                  </a:lnTo>
                  <a:lnTo>
                    <a:pt x="0" y="4622"/>
                  </a:lnTo>
                  <a:lnTo>
                    <a:pt x="2311" y="13284"/>
                  </a:lnTo>
                  <a:lnTo>
                    <a:pt x="7226" y="23977"/>
                  </a:lnTo>
                  <a:lnTo>
                    <a:pt x="9004" y="37024"/>
                  </a:lnTo>
                  <a:lnTo>
                    <a:pt x="11733" y="50399"/>
                  </a:lnTo>
                  <a:lnTo>
                    <a:pt x="14736" y="63775"/>
                  </a:lnTo>
                  <a:lnTo>
                    <a:pt x="17335" y="76822"/>
                  </a:lnTo>
                  <a:lnTo>
                    <a:pt x="17614" y="77977"/>
                  </a:lnTo>
                  <a:lnTo>
                    <a:pt x="17906" y="79425"/>
                  </a:lnTo>
                  <a:lnTo>
                    <a:pt x="18491" y="80873"/>
                  </a:lnTo>
                  <a:lnTo>
                    <a:pt x="19062" y="83184"/>
                  </a:lnTo>
                  <a:lnTo>
                    <a:pt x="19354" y="84620"/>
                  </a:lnTo>
                  <a:lnTo>
                    <a:pt x="19926" y="86931"/>
                  </a:lnTo>
                  <a:lnTo>
                    <a:pt x="20218" y="88379"/>
                  </a:lnTo>
                  <a:lnTo>
                    <a:pt x="22529" y="94157"/>
                  </a:lnTo>
                  <a:lnTo>
                    <a:pt x="23977" y="97332"/>
                  </a:lnTo>
                  <a:lnTo>
                    <a:pt x="27152" y="97904"/>
                  </a:lnTo>
                  <a:lnTo>
                    <a:pt x="28600" y="99644"/>
                  </a:lnTo>
                  <a:lnTo>
                    <a:pt x="30619" y="102247"/>
                  </a:lnTo>
                  <a:lnTo>
                    <a:pt x="30705" y="93002"/>
                  </a:lnTo>
                  <a:lnTo>
                    <a:pt x="30899" y="90398"/>
                  </a:lnTo>
                  <a:lnTo>
                    <a:pt x="39706" y="90398"/>
                  </a:lnTo>
                  <a:lnTo>
                    <a:pt x="39573" y="89534"/>
                  </a:lnTo>
                  <a:lnTo>
                    <a:pt x="38988" y="86652"/>
                  </a:lnTo>
                  <a:lnTo>
                    <a:pt x="38696" y="85496"/>
                  </a:lnTo>
                  <a:lnTo>
                    <a:pt x="38125" y="84340"/>
                  </a:lnTo>
                  <a:lnTo>
                    <a:pt x="37553" y="82600"/>
                  </a:lnTo>
                  <a:lnTo>
                    <a:pt x="37261" y="81445"/>
                  </a:lnTo>
                  <a:lnTo>
                    <a:pt x="36677" y="79717"/>
                  </a:lnTo>
                  <a:lnTo>
                    <a:pt x="36398" y="78562"/>
                  </a:lnTo>
                  <a:lnTo>
                    <a:pt x="35813" y="76822"/>
                  </a:lnTo>
                  <a:lnTo>
                    <a:pt x="35242" y="75666"/>
                  </a:lnTo>
                  <a:lnTo>
                    <a:pt x="34658" y="73939"/>
                  </a:lnTo>
                  <a:lnTo>
                    <a:pt x="33210" y="71056"/>
                  </a:lnTo>
                  <a:lnTo>
                    <a:pt x="30035" y="57759"/>
                  </a:lnTo>
                  <a:lnTo>
                    <a:pt x="44276" y="57759"/>
                  </a:lnTo>
                  <a:lnTo>
                    <a:pt x="43568" y="55130"/>
                  </a:lnTo>
                  <a:lnTo>
                    <a:pt x="39573" y="41300"/>
                  </a:lnTo>
                  <a:lnTo>
                    <a:pt x="39281" y="40144"/>
                  </a:lnTo>
                  <a:lnTo>
                    <a:pt x="38696" y="38417"/>
                  </a:lnTo>
                  <a:lnTo>
                    <a:pt x="32931" y="28600"/>
                  </a:lnTo>
                  <a:lnTo>
                    <a:pt x="30035" y="23977"/>
                  </a:lnTo>
                  <a:lnTo>
                    <a:pt x="28016" y="23977"/>
                  </a:lnTo>
                  <a:lnTo>
                    <a:pt x="27444" y="20510"/>
                  </a:lnTo>
                  <a:lnTo>
                    <a:pt x="27152" y="19062"/>
                  </a:lnTo>
                  <a:lnTo>
                    <a:pt x="25133" y="18491"/>
                  </a:lnTo>
                  <a:lnTo>
                    <a:pt x="21081" y="17906"/>
                  </a:lnTo>
                  <a:lnTo>
                    <a:pt x="19930" y="15595"/>
                  </a:lnTo>
                  <a:lnTo>
                    <a:pt x="17335" y="15595"/>
                  </a:lnTo>
                  <a:lnTo>
                    <a:pt x="16751" y="13868"/>
                  </a:lnTo>
                  <a:lnTo>
                    <a:pt x="16459" y="13284"/>
                  </a:lnTo>
                  <a:lnTo>
                    <a:pt x="9245" y="11556"/>
                  </a:lnTo>
                  <a:lnTo>
                    <a:pt x="8089" y="0"/>
                  </a:lnTo>
                  <a:close/>
                </a:path>
                <a:path w="51435" h="102869">
                  <a:moveTo>
                    <a:pt x="39706" y="90398"/>
                  </a:moveTo>
                  <a:lnTo>
                    <a:pt x="32931" y="90398"/>
                  </a:lnTo>
                  <a:lnTo>
                    <a:pt x="32931" y="92417"/>
                  </a:lnTo>
                  <a:lnTo>
                    <a:pt x="34658" y="92417"/>
                  </a:lnTo>
                  <a:lnTo>
                    <a:pt x="37261" y="101091"/>
                  </a:lnTo>
                  <a:lnTo>
                    <a:pt x="41592" y="101091"/>
                  </a:lnTo>
                  <a:lnTo>
                    <a:pt x="40728" y="97040"/>
                  </a:lnTo>
                  <a:lnTo>
                    <a:pt x="39706" y="90398"/>
                  </a:lnTo>
                  <a:close/>
                </a:path>
                <a:path w="51435" h="102869">
                  <a:moveTo>
                    <a:pt x="44276" y="57759"/>
                  </a:moveTo>
                  <a:lnTo>
                    <a:pt x="30035" y="57759"/>
                  </a:lnTo>
                  <a:lnTo>
                    <a:pt x="32054" y="58051"/>
                  </a:lnTo>
                  <a:lnTo>
                    <a:pt x="36677" y="58635"/>
                  </a:lnTo>
                  <a:lnTo>
                    <a:pt x="38125" y="62966"/>
                  </a:lnTo>
                  <a:lnTo>
                    <a:pt x="41592" y="72212"/>
                  </a:lnTo>
                  <a:lnTo>
                    <a:pt x="42456" y="73939"/>
                  </a:lnTo>
                  <a:lnTo>
                    <a:pt x="43319" y="75958"/>
                  </a:lnTo>
                  <a:lnTo>
                    <a:pt x="44475" y="77977"/>
                  </a:lnTo>
                  <a:lnTo>
                    <a:pt x="45059" y="79717"/>
                  </a:lnTo>
                  <a:lnTo>
                    <a:pt x="45351" y="80873"/>
                  </a:lnTo>
                  <a:lnTo>
                    <a:pt x="46215" y="83184"/>
                  </a:lnTo>
                  <a:lnTo>
                    <a:pt x="47078" y="85775"/>
                  </a:lnTo>
                  <a:lnTo>
                    <a:pt x="48234" y="88379"/>
                  </a:lnTo>
                  <a:lnTo>
                    <a:pt x="48806" y="90106"/>
                  </a:lnTo>
                  <a:lnTo>
                    <a:pt x="49098" y="91262"/>
                  </a:lnTo>
                  <a:lnTo>
                    <a:pt x="49682" y="93002"/>
                  </a:lnTo>
                  <a:lnTo>
                    <a:pt x="50253" y="94157"/>
                  </a:lnTo>
                  <a:lnTo>
                    <a:pt x="50838" y="95884"/>
                  </a:lnTo>
                  <a:lnTo>
                    <a:pt x="51117" y="97040"/>
                  </a:lnTo>
                  <a:lnTo>
                    <a:pt x="50044" y="82889"/>
                  </a:lnTo>
                  <a:lnTo>
                    <a:pt x="47293" y="68956"/>
                  </a:lnTo>
                  <a:lnTo>
                    <a:pt x="44276" y="57759"/>
                  </a:lnTo>
                  <a:close/>
                </a:path>
                <a:path w="51435" h="102869">
                  <a:moveTo>
                    <a:pt x="19354" y="14439"/>
                  </a:moveTo>
                  <a:lnTo>
                    <a:pt x="18491" y="14731"/>
                  </a:lnTo>
                  <a:lnTo>
                    <a:pt x="17906" y="15024"/>
                  </a:lnTo>
                  <a:lnTo>
                    <a:pt x="17335" y="15595"/>
                  </a:lnTo>
                  <a:lnTo>
                    <a:pt x="19930" y="15595"/>
                  </a:lnTo>
                  <a:lnTo>
                    <a:pt x="19354" y="14439"/>
                  </a:lnTo>
                  <a:close/>
                </a:path>
              </a:pathLst>
            </a:custGeom>
            <a:solidFill>
              <a:srgbClr val="EFD5CC"/>
            </a:solidFill>
          </p:spPr>
          <p:txBody>
            <a:bodyPr wrap="square" lIns="0" tIns="0" rIns="0" bIns="0" rtlCol="0"/>
            <a:lstStyle/>
            <a:p>
              <a:endParaRPr/>
            </a:p>
          </p:txBody>
        </p:sp>
        <p:sp>
          <p:nvSpPr>
            <p:cNvPr id="3215" name="object 3218">
              <a:extLst>
                <a:ext uri="{FF2B5EF4-FFF2-40B4-BE49-F238E27FC236}">
                  <a16:creationId xmlns:a16="http://schemas.microsoft.com/office/drawing/2014/main" id="{4BC04380-CAF8-38B1-4C07-2B13367FCAB9}"/>
                </a:ext>
              </a:extLst>
            </p:cNvPr>
            <p:cNvSpPr/>
            <p:nvPr/>
          </p:nvSpPr>
          <p:spPr>
            <a:xfrm>
              <a:off x="6287496" y="1668498"/>
              <a:ext cx="13970" cy="62865"/>
            </a:xfrm>
            <a:custGeom>
              <a:avLst/>
              <a:gdLst/>
              <a:ahLst/>
              <a:cxnLst/>
              <a:rect l="l" t="t" r="r" b="b"/>
              <a:pathLst>
                <a:path w="13970" h="62864">
                  <a:moveTo>
                    <a:pt x="2140" y="0"/>
                  </a:moveTo>
                  <a:lnTo>
                    <a:pt x="1289" y="0"/>
                  </a:lnTo>
                  <a:lnTo>
                    <a:pt x="0" y="6380"/>
                  </a:lnTo>
                  <a:lnTo>
                    <a:pt x="2041" y="18554"/>
                  </a:lnTo>
                  <a:lnTo>
                    <a:pt x="5222" y="31271"/>
                  </a:lnTo>
                  <a:lnTo>
                    <a:pt x="7347" y="39281"/>
                  </a:lnTo>
                  <a:lnTo>
                    <a:pt x="8503" y="46786"/>
                  </a:lnTo>
                  <a:lnTo>
                    <a:pt x="10814" y="62382"/>
                  </a:lnTo>
                  <a:lnTo>
                    <a:pt x="13405" y="56896"/>
                  </a:lnTo>
                  <a:lnTo>
                    <a:pt x="12833" y="53721"/>
                  </a:lnTo>
                  <a:lnTo>
                    <a:pt x="10230" y="47942"/>
                  </a:lnTo>
                  <a:lnTo>
                    <a:pt x="9938" y="42164"/>
                  </a:lnTo>
                  <a:lnTo>
                    <a:pt x="9938" y="30619"/>
                  </a:lnTo>
                  <a:lnTo>
                    <a:pt x="11970" y="30619"/>
                  </a:lnTo>
                  <a:lnTo>
                    <a:pt x="10235" y="24841"/>
                  </a:lnTo>
                  <a:lnTo>
                    <a:pt x="6191" y="24841"/>
                  </a:lnTo>
                  <a:lnTo>
                    <a:pt x="3296" y="8089"/>
                  </a:lnTo>
                  <a:lnTo>
                    <a:pt x="2140" y="0"/>
                  </a:lnTo>
                  <a:close/>
                </a:path>
                <a:path w="13970" h="62864">
                  <a:moveTo>
                    <a:pt x="6191" y="6642"/>
                  </a:moveTo>
                  <a:lnTo>
                    <a:pt x="5328" y="13284"/>
                  </a:lnTo>
                  <a:lnTo>
                    <a:pt x="7055" y="18478"/>
                  </a:lnTo>
                  <a:lnTo>
                    <a:pt x="7918" y="24841"/>
                  </a:lnTo>
                  <a:lnTo>
                    <a:pt x="10235" y="24841"/>
                  </a:lnTo>
                  <a:lnTo>
                    <a:pt x="9366" y="21945"/>
                  </a:lnTo>
                  <a:lnTo>
                    <a:pt x="9074" y="15303"/>
                  </a:lnTo>
                  <a:lnTo>
                    <a:pt x="9074" y="14439"/>
                  </a:lnTo>
                  <a:lnTo>
                    <a:pt x="7918" y="11836"/>
                  </a:lnTo>
                  <a:lnTo>
                    <a:pt x="6191" y="6642"/>
                  </a:lnTo>
                  <a:close/>
                </a:path>
              </a:pathLst>
            </a:custGeom>
            <a:solidFill>
              <a:srgbClr val="CB8F83"/>
            </a:solidFill>
          </p:spPr>
          <p:txBody>
            <a:bodyPr wrap="square" lIns="0" tIns="0" rIns="0" bIns="0" rtlCol="0"/>
            <a:lstStyle/>
            <a:p>
              <a:endParaRPr/>
            </a:p>
          </p:txBody>
        </p:sp>
        <p:sp>
          <p:nvSpPr>
            <p:cNvPr id="3216" name="object 3219">
              <a:extLst>
                <a:ext uri="{FF2B5EF4-FFF2-40B4-BE49-F238E27FC236}">
                  <a16:creationId xmlns:a16="http://schemas.microsoft.com/office/drawing/2014/main" id="{869BCB13-FFAA-FD67-50CE-BA278BA751F9}"/>
                </a:ext>
              </a:extLst>
            </p:cNvPr>
            <p:cNvSpPr/>
            <p:nvPr/>
          </p:nvSpPr>
          <p:spPr>
            <a:xfrm>
              <a:off x="6318522" y="1721355"/>
              <a:ext cx="1270" cy="9525"/>
            </a:xfrm>
            <a:custGeom>
              <a:avLst/>
              <a:gdLst/>
              <a:ahLst/>
              <a:cxnLst/>
              <a:rect l="l" t="t" r="r" b="b"/>
              <a:pathLst>
                <a:path w="1270" h="9525">
                  <a:moveTo>
                    <a:pt x="1155" y="0"/>
                  </a:moveTo>
                  <a:lnTo>
                    <a:pt x="584" y="571"/>
                  </a:lnTo>
                  <a:lnTo>
                    <a:pt x="292" y="1155"/>
                  </a:lnTo>
                  <a:lnTo>
                    <a:pt x="0" y="2019"/>
                  </a:lnTo>
                  <a:lnTo>
                    <a:pt x="0" y="9525"/>
                  </a:lnTo>
                  <a:lnTo>
                    <a:pt x="1155" y="9525"/>
                  </a:lnTo>
                  <a:lnTo>
                    <a:pt x="1155" y="0"/>
                  </a:lnTo>
                  <a:close/>
                </a:path>
              </a:pathLst>
            </a:custGeom>
            <a:solidFill>
              <a:srgbClr val="E3AA99"/>
            </a:solidFill>
          </p:spPr>
          <p:txBody>
            <a:bodyPr wrap="square" lIns="0" tIns="0" rIns="0" bIns="0" rtlCol="0"/>
            <a:lstStyle/>
            <a:p>
              <a:endParaRPr/>
            </a:p>
          </p:txBody>
        </p:sp>
        <p:sp>
          <p:nvSpPr>
            <p:cNvPr id="3217" name="object 3220">
              <a:extLst>
                <a:ext uri="{FF2B5EF4-FFF2-40B4-BE49-F238E27FC236}">
                  <a16:creationId xmlns:a16="http://schemas.microsoft.com/office/drawing/2014/main" id="{320F39EE-D2F6-700E-AA3E-461A2512AB04}"/>
                </a:ext>
              </a:extLst>
            </p:cNvPr>
            <p:cNvSpPr/>
            <p:nvPr/>
          </p:nvSpPr>
          <p:spPr>
            <a:xfrm>
              <a:off x="6242277" y="1715004"/>
              <a:ext cx="9525" cy="15240"/>
            </a:xfrm>
            <a:custGeom>
              <a:avLst/>
              <a:gdLst/>
              <a:ahLst/>
              <a:cxnLst/>
              <a:rect l="l" t="t" r="r" b="b"/>
              <a:pathLst>
                <a:path w="9525" h="15239">
                  <a:moveTo>
                    <a:pt x="0" y="0"/>
                  </a:moveTo>
                  <a:lnTo>
                    <a:pt x="0" y="5486"/>
                  </a:lnTo>
                  <a:lnTo>
                    <a:pt x="1727" y="9817"/>
                  </a:lnTo>
                  <a:lnTo>
                    <a:pt x="3174" y="15011"/>
                  </a:lnTo>
                  <a:lnTo>
                    <a:pt x="3174" y="12992"/>
                  </a:lnTo>
                  <a:lnTo>
                    <a:pt x="6934" y="12992"/>
                  </a:lnTo>
                  <a:lnTo>
                    <a:pt x="6934" y="14147"/>
                  </a:lnTo>
                  <a:lnTo>
                    <a:pt x="7505" y="14719"/>
                  </a:lnTo>
                  <a:lnTo>
                    <a:pt x="8089" y="15011"/>
                  </a:lnTo>
                  <a:lnTo>
                    <a:pt x="8953" y="15011"/>
                  </a:lnTo>
                  <a:lnTo>
                    <a:pt x="5778" y="9817"/>
                  </a:lnTo>
                  <a:lnTo>
                    <a:pt x="0" y="0"/>
                  </a:lnTo>
                  <a:close/>
                </a:path>
              </a:pathLst>
            </a:custGeom>
            <a:solidFill>
              <a:srgbClr val="CB8F83"/>
            </a:solidFill>
          </p:spPr>
          <p:txBody>
            <a:bodyPr wrap="square" lIns="0" tIns="0" rIns="0" bIns="0" rtlCol="0"/>
            <a:lstStyle/>
            <a:p>
              <a:endParaRPr/>
            </a:p>
          </p:txBody>
        </p:sp>
        <p:sp>
          <p:nvSpPr>
            <p:cNvPr id="3218" name="object 3221">
              <a:extLst>
                <a:ext uri="{FF2B5EF4-FFF2-40B4-BE49-F238E27FC236}">
                  <a16:creationId xmlns:a16="http://schemas.microsoft.com/office/drawing/2014/main" id="{A245E32C-03A5-4456-B9F9-E13E0B7DD81E}"/>
                </a:ext>
              </a:extLst>
            </p:cNvPr>
            <p:cNvSpPr/>
            <p:nvPr/>
          </p:nvSpPr>
          <p:spPr>
            <a:xfrm>
              <a:off x="6209930" y="1704026"/>
              <a:ext cx="8890" cy="25400"/>
            </a:xfrm>
            <a:custGeom>
              <a:avLst/>
              <a:gdLst/>
              <a:ahLst/>
              <a:cxnLst/>
              <a:rect l="l" t="t" r="r" b="b"/>
              <a:pathLst>
                <a:path w="8889" h="25400">
                  <a:moveTo>
                    <a:pt x="0" y="0"/>
                  </a:moveTo>
                  <a:lnTo>
                    <a:pt x="0" y="2882"/>
                  </a:lnTo>
                  <a:lnTo>
                    <a:pt x="6934" y="23101"/>
                  </a:lnTo>
                  <a:lnTo>
                    <a:pt x="8661" y="25120"/>
                  </a:lnTo>
                  <a:lnTo>
                    <a:pt x="0" y="0"/>
                  </a:lnTo>
                  <a:close/>
                </a:path>
              </a:pathLst>
            </a:custGeom>
            <a:solidFill>
              <a:srgbClr val="C77662"/>
            </a:solidFill>
          </p:spPr>
          <p:txBody>
            <a:bodyPr wrap="square" lIns="0" tIns="0" rIns="0" bIns="0" rtlCol="0"/>
            <a:lstStyle/>
            <a:p>
              <a:endParaRPr/>
            </a:p>
          </p:txBody>
        </p:sp>
        <p:sp>
          <p:nvSpPr>
            <p:cNvPr id="3219" name="object 3222">
              <a:extLst>
                <a:ext uri="{FF2B5EF4-FFF2-40B4-BE49-F238E27FC236}">
                  <a16:creationId xmlns:a16="http://schemas.microsoft.com/office/drawing/2014/main" id="{86C0A5C7-3DD8-0834-9972-9BB6C97BD94D}"/>
                </a:ext>
              </a:extLst>
            </p:cNvPr>
            <p:cNvSpPr/>
            <p:nvPr/>
          </p:nvSpPr>
          <p:spPr>
            <a:xfrm>
              <a:off x="6034043" y="1723373"/>
              <a:ext cx="1270" cy="4445"/>
            </a:xfrm>
            <a:custGeom>
              <a:avLst/>
              <a:gdLst/>
              <a:ahLst/>
              <a:cxnLst/>
              <a:rect l="l" t="t" r="r" b="b"/>
              <a:pathLst>
                <a:path w="1270" h="4444">
                  <a:moveTo>
                    <a:pt x="571" y="0"/>
                  </a:moveTo>
                  <a:lnTo>
                    <a:pt x="292" y="863"/>
                  </a:lnTo>
                  <a:lnTo>
                    <a:pt x="0" y="2019"/>
                  </a:lnTo>
                  <a:lnTo>
                    <a:pt x="0" y="3175"/>
                  </a:lnTo>
                  <a:lnTo>
                    <a:pt x="1155" y="4330"/>
                  </a:lnTo>
                  <a:lnTo>
                    <a:pt x="571" y="1447"/>
                  </a:lnTo>
                  <a:lnTo>
                    <a:pt x="571" y="0"/>
                  </a:lnTo>
                  <a:close/>
                </a:path>
              </a:pathLst>
            </a:custGeom>
            <a:solidFill>
              <a:srgbClr val="707476"/>
            </a:solidFill>
          </p:spPr>
          <p:txBody>
            <a:bodyPr wrap="square" lIns="0" tIns="0" rIns="0" bIns="0" rtlCol="0"/>
            <a:lstStyle/>
            <a:p>
              <a:endParaRPr/>
            </a:p>
          </p:txBody>
        </p:sp>
        <p:sp>
          <p:nvSpPr>
            <p:cNvPr id="3220" name="object 3223">
              <a:extLst>
                <a:ext uri="{FF2B5EF4-FFF2-40B4-BE49-F238E27FC236}">
                  <a16:creationId xmlns:a16="http://schemas.microsoft.com/office/drawing/2014/main" id="{B0B8C94C-757D-7F84-4DD5-591747C115AB}"/>
                </a:ext>
              </a:extLst>
            </p:cNvPr>
            <p:cNvSpPr/>
            <p:nvPr/>
          </p:nvSpPr>
          <p:spPr>
            <a:xfrm>
              <a:off x="6162560" y="1725104"/>
              <a:ext cx="2540" cy="2540"/>
            </a:xfrm>
            <a:custGeom>
              <a:avLst/>
              <a:gdLst/>
              <a:ahLst/>
              <a:cxnLst/>
              <a:rect l="l" t="t" r="r" b="b"/>
              <a:pathLst>
                <a:path w="2539" h="2539">
                  <a:moveTo>
                    <a:pt x="2019" y="0"/>
                  </a:moveTo>
                  <a:lnTo>
                    <a:pt x="0" y="0"/>
                  </a:lnTo>
                  <a:lnTo>
                    <a:pt x="0" y="2019"/>
                  </a:lnTo>
                  <a:lnTo>
                    <a:pt x="2019" y="2019"/>
                  </a:lnTo>
                  <a:lnTo>
                    <a:pt x="2019" y="0"/>
                  </a:lnTo>
                  <a:close/>
                </a:path>
              </a:pathLst>
            </a:custGeom>
            <a:solidFill>
              <a:srgbClr val="CCD8D7"/>
            </a:solidFill>
          </p:spPr>
          <p:txBody>
            <a:bodyPr wrap="square" lIns="0" tIns="0" rIns="0" bIns="0" rtlCol="0"/>
            <a:lstStyle/>
            <a:p>
              <a:endParaRPr/>
            </a:p>
          </p:txBody>
        </p:sp>
        <p:sp>
          <p:nvSpPr>
            <p:cNvPr id="3221" name="object 3224">
              <a:extLst>
                <a:ext uri="{FF2B5EF4-FFF2-40B4-BE49-F238E27FC236}">
                  <a16:creationId xmlns:a16="http://schemas.microsoft.com/office/drawing/2014/main" id="{B75F177B-9D92-776E-D4D2-9BD759BC7C1E}"/>
                </a:ext>
              </a:extLst>
            </p:cNvPr>
            <p:cNvSpPr/>
            <p:nvPr/>
          </p:nvSpPr>
          <p:spPr>
            <a:xfrm>
              <a:off x="6214550" y="1709797"/>
              <a:ext cx="6350" cy="17780"/>
            </a:xfrm>
            <a:custGeom>
              <a:avLst/>
              <a:gdLst/>
              <a:ahLst/>
              <a:cxnLst/>
              <a:rect l="l" t="t" r="r" b="b"/>
              <a:pathLst>
                <a:path w="6350" h="17780">
                  <a:moveTo>
                    <a:pt x="0" y="0"/>
                  </a:moveTo>
                  <a:lnTo>
                    <a:pt x="3467" y="12420"/>
                  </a:lnTo>
                  <a:lnTo>
                    <a:pt x="5778" y="17335"/>
                  </a:lnTo>
                  <a:lnTo>
                    <a:pt x="2311" y="3759"/>
                  </a:lnTo>
                  <a:lnTo>
                    <a:pt x="0" y="0"/>
                  </a:lnTo>
                  <a:close/>
                </a:path>
              </a:pathLst>
            </a:custGeom>
            <a:solidFill>
              <a:srgbClr val="CB8F83"/>
            </a:solidFill>
          </p:spPr>
          <p:txBody>
            <a:bodyPr wrap="square" lIns="0" tIns="0" rIns="0" bIns="0" rtlCol="0"/>
            <a:lstStyle/>
            <a:p>
              <a:endParaRPr/>
            </a:p>
          </p:txBody>
        </p:sp>
        <p:sp>
          <p:nvSpPr>
            <p:cNvPr id="3222" name="object 3225">
              <a:extLst>
                <a:ext uri="{FF2B5EF4-FFF2-40B4-BE49-F238E27FC236}">
                  <a16:creationId xmlns:a16="http://schemas.microsoft.com/office/drawing/2014/main" id="{B664AC9E-65E0-D702-E73D-D215AA514B91}"/>
                </a:ext>
              </a:extLst>
            </p:cNvPr>
            <p:cNvSpPr/>
            <p:nvPr/>
          </p:nvSpPr>
          <p:spPr>
            <a:xfrm>
              <a:off x="6350293" y="1722211"/>
              <a:ext cx="1270" cy="5080"/>
            </a:xfrm>
            <a:custGeom>
              <a:avLst/>
              <a:gdLst/>
              <a:ahLst/>
              <a:cxnLst/>
              <a:rect l="l" t="t" r="r" b="b"/>
              <a:pathLst>
                <a:path w="1270" h="5080">
                  <a:moveTo>
                    <a:pt x="0" y="0"/>
                  </a:moveTo>
                  <a:lnTo>
                    <a:pt x="0" y="4914"/>
                  </a:lnTo>
                  <a:lnTo>
                    <a:pt x="1155" y="4914"/>
                  </a:lnTo>
                  <a:lnTo>
                    <a:pt x="1155" y="2895"/>
                  </a:lnTo>
                  <a:lnTo>
                    <a:pt x="584" y="1739"/>
                  </a:lnTo>
                  <a:lnTo>
                    <a:pt x="0" y="0"/>
                  </a:lnTo>
                  <a:close/>
                </a:path>
              </a:pathLst>
            </a:custGeom>
            <a:solidFill>
              <a:srgbClr val="CCC5C5"/>
            </a:solidFill>
          </p:spPr>
          <p:txBody>
            <a:bodyPr wrap="square" lIns="0" tIns="0" rIns="0" bIns="0" rtlCol="0"/>
            <a:lstStyle/>
            <a:p>
              <a:endParaRPr/>
            </a:p>
          </p:txBody>
        </p:sp>
        <p:sp>
          <p:nvSpPr>
            <p:cNvPr id="3223" name="object 3226">
              <a:extLst>
                <a:ext uri="{FF2B5EF4-FFF2-40B4-BE49-F238E27FC236}">
                  <a16:creationId xmlns:a16="http://schemas.microsoft.com/office/drawing/2014/main" id="{35EE267C-6E8A-8CF5-8A96-BBD9E3A58250}"/>
                </a:ext>
              </a:extLst>
            </p:cNvPr>
            <p:cNvSpPr/>
            <p:nvPr/>
          </p:nvSpPr>
          <p:spPr>
            <a:xfrm>
              <a:off x="6034043" y="1722789"/>
              <a:ext cx="635" cy="3175"/>
            </a:xfrm>
            <a:custGeom>
              <a:avLst/>
              <a:gdLst/>
              <a:ahLst/>
              <a:cxnLst/>
              <a:rect l="l" t="t" r="r" b="b"/>
              <a:pathLst>
                <a:path w="635" h="3175">
                  <a:moveTo>
                    <a:pt x="0" y="0"/>
                  </a:moveTo>
                  <a:lnTo>
                    <a:pt x="0" y="2603"/>
                  </a:lnTo>
                  <a:lnTo>
                    <a:pt x="292" y="1447"/>
                  </a:lnTo>
                  <a:lnTo>
                    <a:pt x="571" y="584"/>
                  </a:lnTo>
                  <a:lnTo>
                    <a:pt x="0" y="0"/>
                  </a:lnTo>
                  <a:close/>
                </a:path>
              </a:pathLst>
            </a:custGeom>
            <a:solidFill>
              <a:srgbClr val="CDCFCE"/>
            </a:solidFill>
          </p:spPr>
          <p:txBody>
            <a:bodyPr wrap="square" lIns="0" tIns="0" rIns="0" bIns="0" rtlCol="0"/>
            <a:lstStyle/>
            <a:p>
              <a:endParaRPr/>
            </a:p>
          </p:txBody>
        </p:sp>
        <p:sp>
          <p:nvSpPr>
            <p:cNvPr id="3224" name="object 3227">
              <a:extLst>
                <a:ext uri="{FF2B5EF4-FFF2-40B4-BE49-F238E27FC236}">
                  <a16:creationId xmlns:a16="http://schemas.microsoft.com/office/drawing/2014/main" id="{842064DB-2589-C3B0-8259-DC7F349639E3}"/>
                </a:ext>
              </a:extLst>
            </p:cNvPr>
            <p:cNvSpPr/>
            <p:nvPr/>
          </p:nvSpPr>
          <p:spPr>
            <a:xfrm>
              <a:off x="6401989" y="1722217"/>
              <a:ext cx="1270" cy="4445"/>
            </a:xfrm>
            <a:custGeom>
              <a:avLst/>
              <a:gdLst/>
              <a:ahLst/>
              <a:cxnLst/>
              <a:rect l="l" t="t" r="r" b="b"/>
              <a:pathLst>
                <a:path w="1270" h="4444">
                  <a:moveTo>
                    <a:pt x="876" y="0"/>
                  </a:moveTo>
                  <a:lnTo>
                    <a:pt x="0" y="0"/>
                  </a:lnTo>
                  <a:lnTo>
                    <a:pt x="0" y="4330"/>
                  </a:lnTo>
                  <a:lnTo>
                    <a:pt x="876" y="0"/>
                  </a:lnTo>
                  <a:close/>
                </a:path>
              </a:pathLst>
            </a:custGeom>
            <a:solidFill>
              <a:srgbClr val="818485"/>
            </a:solidFill>
          </p:spPr>
          <p:txBody>
            <a:bodyPr wrap="square" lIns="0" tIns="0" rIns="0" bIns="0" rtlCol="0"/>
            <a:lstStyle/>
            <a:p>
              <a:endParaRPr/>
            </a:p>
          </p:txBody>
        </p:sp>
        <p:sp>
          <p:nvSpPr>
            <p:cNvPr id="3225" name="object 3228">
              <a:extLst>
                <a:ext uri="{FF2B5EF4-FFF2-40B4-BE49-F238E27FC236}">
                  <a16:creationId xmlns:a16="http://schemas.microsoft.com/office/drawing/2014/main" id="{5743E8AA-37CB-6FCF-B055-F7AE823E638D}"/>
                </a:ext>
              </a:extLst>
            </p:cNvPr>
            <p:cNvSpPr/>
            <p:nvPr/>
          </p:nvSpPr>
          <p:spPr>
            <a:xfrm>
              <a:off x="6138590" y="1718465"/>
              <a:ext cx="1905" cy="6350"/>
            </a:xfrm>
            <a:custGeom>
              <a:avLst/>
              <a:gdLst/>
              <a:ahLst/>
              <a:cxnLst/>
              <a:rect l="l" t="t" r="r" b="b"/>
              <a:pathLst>
                <a:path w="1904" h="6350">
                  <a:moveTo>
                    <a:pt x="0" y="0"/>
                  </a:moveTo>
                  <a:lnTo>
                    <a:pt x="292" y="2019"/>
                  </a:lnTo>
                  <a:lnTo>
                    <a:pt x="876" y="4038"/>
                  </a:lnTo>
                  <a:lnTo>
                    <a:pt x="1447" y="6350"/>
                  </a:lnTo>
                  <a:lnTo>
                    <a:pt x="1447" y="2882"/>
                  </a:lnTo>
                  <a:lnTo>
                    <a:pt x="0" y="0"/>
                  </a:lnTo>
                  <a:close/>
                </a:path>
              </a:pathLst>
            </a:custGeom>
            <a:solidFill>
              <a:srgbClr val="898C8D"/>
            </a:solidFill>
          </p:spPr>
          <p:txBody>
            <a:bodyPr wrap="square" lIns="0" tIns="0" rIns="0" bIns="0" rtlCol="0"/>
            <a:lstStyle/>
            <a:p>
              <a:endParaRPr/>
            </a:p>
          </p:txBody>
        </p:sp>
        <p:sp>
          <p:nvSpPr>
            <p:cNvPr id="3226" name="object 3229">
              <a:extLst>
                <a:ext uri="{FF2B5EF4-FFF2-40B4-BE49-F238E27FC236}">
                  <a16:creationId xmlns:a16="http://schemas.microsoft.com/office/drawing/2014/main" id="{61173557-EA17-5EBE-E512-19618B081C87}"/>
                </a:ext>
              </a:extLst>
            </p:cNvPr>
            <p:cNvSpPr/>
            <p:nvPr/>
          </p:nvSpPr>
          <p:spPr>
            <a:xfrm>
              <a:off x="6302349" y="1660702"/>
              <a:ext cx="22225" cy="64135"/>
            </a:xfrm>
            <a:custGeom>
              <a:avLst/>
              <a:gdLst/>
              <a:ahLst/>
              <a:cxnLst/>
              <a:rect l="l" t="t" r="r" b="b"/>
              <a:pathLst>
                <a:path w="22225" h="64135">
                  <a:moveTo>
                    <a:pt x="1727" y="59791"/>
                  </a:moveTo>
                  <a:lnTo>
                    <a:pt x="863" y="59791"/>
                  </a:lnTo>
                  <a:lnTo>
                    <a:pt x="863" y="54876"/>
                  </a:lnTo>
                  <a:lnTo>
                    <a:pt x="0" y="54876"/>
                  </a:lnTo>
                  <a:lnTo>
                    <a:pt x="863" y="63538"/>
                  </a:lnTo>
                  <a:lnTo>
                    <a:pt x="1727" y="63538"/>
                  </a:lnTo>
                  <a:lnTo>
                    <a:pt x="1727" y="59791"/>
                  </a:lnTo>
                  <a:close/>
                </a:path>
                <a:path w="22225" h="64135">
                  <a:moveTo>
                    <a:pt x="21945" y="0"/>
                  </a:moveTo>
                  <a:lnTo>
                    <a:pt x="19062" y="0"/>
                  </a:lnTo>
                  <a:lnTo>
                    <a:pt x="18478" y="2019"/>
                  </a:lnTo>
                  <a:lnTo>
                    <a:pt x="17322" y="6642"/>
                  </a:lnTo>
                  <a:lnTo>
                    <a:pt x="20218" y="6642"/>
                  </a:lnTo>
                  <a:lnTo>
                    <a:pt x="19634" y="19926"/>
                  </a:lnTo>
                  <a:lnTo>
                    <a:pt x="19634" y="26860"/>
                  </a:lnTo>
                  <a:lnTo>
                    <a:pt x="18478" y="29171"/>
                  </a:lnTo>
                  <a:lnTo>
                    <a:pt x="18186" y="36677"/>
                  </a:lnTo>
                  <a:lnTo>
                    <a:pt x="17322" y="36677"/>
                  </a:lnTo>
                  <a:lnTo>
                    <a:pt x="17322" y="43319"/>
                  </a:lnTo>
                  <a:lnTo>
                    <a:pt x="16751" y="44767"/>
                  </a:lnTo>
                  <a:lnTo>
                    <a:pt x="16167" y="48234"/>
                  </a:lnTo>
                  <a:lnTo>
                    <a:pt x="15303" y="61518"/>
                  </a:lnTo>
                  <a:lnTo>
                    <a:pt x="15875" y="62090"/>
                  </a:lnTo>
                  <a:lnTo>
                    <a:pt x="16167" y="62674"/>
                  </a:lnTo>
                  <a:lnTo>
                    <a:pt x="16459" y="61810"/>
                  </a:lnTo>
                  <a:lnTo>
                    <a:pt x="16751" y="61226"/>
                  </a:lnTo>
                  <a:lnTo>
                    <a:pt x="17322" y="60655"/>
                  </a:lnTo>
                  <a:lnTo>
                    <a:pt x="17322" y="57759"/>
                  </a:lnTo>
                  <a:lnTo>
                    <a:pt x="17894" y="53721"/>
                  </a:lnTo>
                  <a:lnTo>
                    <a:pt x="18186" y="51993"/>
                  </a:lnTo>
                  <a:lnTo>
                    <a:pt x="18186" y="51701"/>
                  </a:lnTo>
                  <a:lnTo>
                    <a:pt x="18478" y="51409"/>
                  </a:lnTo>
                  <a:lnTo>
                    <a:pt x="18770" y="51409"/>
                  </a:lnTo>
                  <a:lnTo>
                    <a:pt x="18770" y="46215"/>
                  </a:lnTo>
                  <a:lnTo>
                    <a:pt x="18973" y="44767"/>
                  </a:lnTo>
                  <a:lnTo>
                    <a:pt x="19062" y="43903"/>
                  </a:lnTo>
                  <a:lnTo>
                    <a:pt x="19634" y="43903"/>
                  </a:lnTo>
                  <a:lnTo>
                    <a:pt x="19634" y="38417"/>
                  </a:lnTo>
                  <a:lnTo>
                    <a:pt x="20497" y="38417"/>
                  </a:lnTo>
                  <a:lnTo>
                    <a:pt x="20218" y="32639"/>
                  </a:lnTo>
                  <a:lnTo>
                    <a:pt x="21069" y="32639"/>
                  </a:lnTo>
                  <a:lnTo>
                    <a:pt x="21945" y="0"/>
                  </a:lnTo>
                  <a:close/>
                </a:path>
              </a:pathLst>
            </a:custGeom>
            <a:solidFill>
              <a:srgbClr val="CB8F83"/>
            </a:solidFill>
          </p:spPr>
          <p:txBody>
            <a:bodyPr wrap="square" lIns="0" tIns="0" rIns="0" bIns="0" rtlCol="0"/>
            <a:lstStyle/>
            <a:p>
              <a:endParaRPr/>
            </a:p>
          </p:txBody>
        </p:sp>
        <p:sp>
          <p:nvSpPr>
            <p:cNvPr id="3227" name="object 3230">
              <a:extLst>
                <a:ext uri="{FF2B5EF4-FFF2-40B4-BE49-F238E27FC236}">
                  <a16:creationId xmlns:a16="http://schemas.microsoft.com/office/drawing/2014/main" id="{C496674C-6EF9-FEAB-9366-62FE186D6B5C}"/>
                </a:ext>
              </a:extLst>
            </p:cNvPr>
            <p:cNvSpPr/>
            <p:nvPr/>
          </p:nvSpPr>
          <p:spPr>
            <a:xfrm>
              <a:off x="6319678" y="1718458"/>
              <a:ext cx="1270" cy="3810"/>
            </a:xfrm>
            <a:custGeom>
              <a:avLst/>
              <a:gdLst/>
              <a:ahLst/>
              <a:cxnLst/>
              <a:rect l="l" t="t" r="r" b="b"/>
              <a:pathLst>
                <a:path w="1270" h="3810">
                  <a:moveTo>
                    <a:pt x="863" y="0"/>
                  </a:moveTo>
                  <a:lnTo>
                    <a:pt x="0" y="0"/>
                  </a:lnTo>
                  <a:lnTo>
                    <a:pt x="0" y="3759"/>
                  </a:lnTo>
                  <a:lnTo>
                    <a:pt x="292" y="2311"/>
                  </a:lnTo>
                  <a:lnTo>
                    <a:pt x="584" y="1155"/>
                  </a:lnTo>
                  <a:lnTo>
                    <a:pt x="863" y="0"/>
                  </a:lnTo>
                  <a:close/>
                </a:path>
              </a:pathLst>
            </a:custGeom>
            <a:solidFill>
              <a:srgbClr val="E2BEB2"/>
            </a:solidFill>
          </p:spPr>
          <p:txBody>
            <a:bodyPr wrap="square" lIns="0" tIns="0" rIns="0" bIns="0" rtlCol="0"/>
            <a:lstStyle/>
            <a:p>
              <a:endParaRPr/>
            </a:p>
          </p:txBody>
        </p:sp>
        <p:sp>
          <p:nvSpPr>
            <p:cNvPr id="3228" name="object 3231">
              <a:extLst>
                <a:ext uri="{FF2B5EF4-FFF2-40B4-BE49-F238E27FC236}">
                  <a16:creationId xmlns:a16="http://schemas.microsoft.com/office/drawing/2014/main" id="{A793E53F-7D3C-8FD6-AD60-ABDF777E31D0}"/>
                </a:ext>
              </a:extLst>
            </p:cNvPr>
            <p:cNvSpPr/>
            <p:nvPr/>
          </p:nvSpPr>
          <p:spPr>
            <a:xfrm>
              <a:off x="6384950" y="1718462"/>
              <a:ext cx="1270" cy="3810"/>
            </a:xfrm>
            <a:custGeom>
              <a:avLst/>
              <a:gdLst/>
              <a:ahLst/>
              <a:cxnLst/>
              <a:rect l="l" t="t" r="r" b="b"/>
              <a:pathLst>
                <a:path w="1270" h="3810">
                  <a:moveTo>
                    <a:pt x="1155" y="0"/>
                  </a:moveTo>
                  <a:lnTo>
                    <a:pt x="0" y="0"/>
                  </a:lnTo>
                  <a:lnTo>
                    <a:pt x="0" y="3759"/>
                  </a:lnTo>
                  <a:lnTo>
                    <a:pt x="1155" y="3759"/>
                  </a:lnTo>
                  <a:lnTo>
                    <a:pt x="1155" y="0"/>
                  </a:lnTo>
                  <a:close/>
                </a:path>
              </a:pathLst>
            </a:custGeom>
            <a:solidFill>
              <a:srgbClr val="919495"/>
            </a:solidFill>
          </p:spPr>
          <p:txBody>
            <a:bodyPr wrap="square" lIns="0" tIns="0" rIns="0" bIns="0" rtlCol="0"/>
            <a:lstStyle/>
            <a:p>
              <a:endParaRPr/>
            </a:p>
          </p:txBody>
        </p:sp>
        <p:sp>
          <p:nvSpPr>
            <p:cNvPr id="3229" name="object 3232">
              <a:extLst>
                <a:ext uri="{FF2B5EF4-FFF2-40B4-BE49-F238E27FC236}">
                  <a16:creationId xmlns:a16="http://schemas.microsoft.com/office/drawing/2014/main" id="{B9F03BD2-EF70-3D8E-DF56-0224EEEF4C4F}"/>
                </a:ext>
              </a:extLst>
            </p:cNvPr>
            <p:cNvSpPr/>
            <p:nvPr/>
          </p:nvSpPr>
          <p:spPr>
            <a:xfrm>
              <a:off x="6125590" y="1716153"/>
              <a:ext cx="1270" cy="4445"/>
            </a:xfrm>
            <a:custGeom>
              <a:avLst/>
              <a:gdLst/>
              <a:ahLst/>
              <a:cxnLst/>
              <a:rect l="l" t="t" r="r" b="b"/>
              <a:pathLst>
                <a:path w="1270" h="4444">
                  <a:moveTo>
                    <a:pt x="876" y="0"/>
                  </a:moveTo>
                  <a:lnTo>
                    <a:pt x="584" y="571"/>
                  </a:lnTo>
                  <a:lnTo>
                    <a:pt x="0" y="2311"/>
                  </a:lnTo>
                  <a:lnTo>
                    <a:pt x="0" y="2882"/>
                  </a:lnTo>
                  <a:lnTo>
                    <a:pt x="292" y="3467"/>
                  </a:lnTo>
                  <a:lnTo>
                    <a:pt x="584" y="4330"/>
                  </a:lnTo>
                  <a:lnTo>
                    <a:pt x="584" y="1447"/>
                  </a:lnTo>
                  <a:lnTo>
                    <a:pt x="876" y="0"/>
                  </a:lnTo>
                  <a:close/>
                </a:path>
              </a:pathLst>
            </a:custGeom>
            <a:solidFill>
              <a:srgbClr val="818485"/>
            </a:solidFill>
          </p:spPr>
          <p:txBody>
            <a:bodyPr wrap="square" lIns="0" tIns="0" rIns="0" bIns="0" rtlCol="0"/>
            <a:lstStyle/>
            <a:p>
              <a:endParaRPr/>
            </a:p>
          </p:txBody>
        </p:sp>
        <p:sp>
          <p:nvSpPr>
            <p:cNvPr id="3230" name="object 3233">
              <a:extLst>
                <a:ext uri="{FF2B5EF4-FFF2-40B4-BE49-F238E27FC236}">
                  <a16:creationId xmlns:a16="http://schemas.microsoft.com/office/drawing/2014/main" id="{ACB5CEE4-33C5-CD76-A61B-EBBAC1A96CCB}"/>
                </a:ext>
              </a:extLst>
            </p:cNvPr>
            <p:cNvSpPr/>
            <p:nvPr/>
          </p:nvSpPr>
          <p:spPr>
            <a:xfrm>
              <a:off x="6296574" y="1649140"/>
              <a:ext cx="32384" cy="71755"/>
            </a:xfrm>
            <a:custGeom>
              <a:avLst/>
              <a:gdLst/>
              <a:ahLst/>
              <a:cxnLst/>
              <a:rect l="l" t="t" r="r" b="b"/>
              <a:pathLst>
                <a:path w="32385" h="71755">
                  <a:moveTo>
                    <a:pt x="863" y="34658"/>
                  </a:moveTo>
                  <a:lnTo>
                    <a:pt x="0" y="34658"/>
                  </a:lnTo>
                  <a:lnTo>
                    <a:pt x="292" y="41300"/>
                  </a:lnTo>
                  <a:lnTo>
                    <a:pt x="2977" y="50253"/>
                  </a:lnTo>
                  <a:lnTo>
                    <a:pt x="3467" y="51701"/>
                  </a:lnTo>
                  <a:lnTo>
                    <a:pt x="4038" y="54013"/>
                  </a:lnTo>
                  <a:lnTo>
                    <a:pt x="4622" y="56908"/>
                  </a:lnTo>
                  <a:lnTo>
                    <a:pt x="4622" y="58635"/>
                  </a:lnTo>
                  <a:lnTo>
                    <a:pt x="4914" y="59791"/>
                  </a:lnTo>
                  <a:lnTo>
                    <a:pt x="5194" y="61239"/>
                  </a:lnTo>
                  <a:lnTo>
                    <a:pt x="5778" y="62674"/>
                  </a:lnTo>
                  <a:lnTo>
                    <a:pt x="5778" y="66433"/>
                  </a:lnTo>
                  <a:lnTo>
                    <a:pt x="6642" y="66433"/>
                  </a:lnTo>
                  <a:lnTo>
                    <a:pt x="6642" y="71348"/>
                  </a:lnTo>
                  <a:lnTo>
                    <a:pt x="7505" y="71348"/>
                  </a:lnTo>
                  <a:lnTo>
                    <a:pt x="8089" y="67881"/>
                  </a:lnTo>
                  <a:lnTo>
                    <a:pt x="8661" y="66433"/>
                  </a:lnTo>
                  <a:lnTo>
                    <a:pt x="8661" y="64414"/>
                  </a:lnTo>
                  <a:lnTo>
                    <a:pt x="8953" y="63258"/>
                  </a:lnTo>
                  <a:lnTo>
                    <a:pt x="9537" y="61518"/>
                  </a:lnTo>
                  <a:lnTo>
                    <a:pt x="9537" y="59791"/>
                  </a:lnTo>
                  <a:lnTo>
                    <a:pt x="9817" y="58635"/>
                  </a:lnTo>
                  <a:lnTo>
                    <a:pt x="10401" y="56908"/>
                  </a:lnTo>
                  <a:lnTo>
                    <a:pt x="11849" y="50253"/>
                  </a:lnTo>
                  <a:lnTo>
                    <a:pt x="12424" y="48526"/>
                  </a:lnTo>
                  <a:lnTo>
                    <a:pt x="6362" y="48526"/>
                  </a:lnTo>
                  <a:lnTo>
                    <a:pt x="3174" y="44488"/>
                  </a:lnTo>
                  <a:lnTo>
                    <a:pt x="1155" y="40157"/>
                  </a:lnTo>
                  <a:lnTo>
                    <a:pt x="863" y="34658"/>
                  </a:lnTo>
                  <a:close/>
                </a:path>
                <a:path w="32385" h="71755">
                  <a:moveTo>
                    <a:pt x="23964" y="0"/>
                  </a:moveTo>
                  <a:lnTo>
                    <a:pt x="23393" y="6654"/>
                  </a:lnTo>
                  <a:lnTo>
                    <a:pt x="21945" y="9537"/>
                  </a:lnTo>
                  <a:lnTo>
                    <a:pt x="20789" y="10985"/>
                  </a:lnTo>
                  <a:lnTo>
                    <a:pt x="17335" y="17906"/>
                  </a:lnTo>
                  <a:lnTo>
                    <a:pt x="16751" y="19646"/>
                  </a:lnTo>
                  <a:lnTo>
                    <a:pt x="16459" y="20802"/>
                  </a:lnTo>
                  <a:lnTo>
                    <a:pt x="14731" y="21666"/>
                  </a:lnTo>
                  <a:lnTo>
                    <a:pt x="14439" y="22250"/>
                  </a:lnTo>
                  <a:lnTo>
                    <a:pt x="14350" y="25133"/>
                  </a:lnTo>
                  <a:lnTo>
                    <a:pt x="14033" y="30292"/>
                  </a:lnTo>
                  <a:lnTo>
                    <a:pt x="13169" y="37261"/>
                  </a:lnTo>
                  <a:lnTo>
                    <a:pt x="13072" y="37845"/>
                  </a:lnTo>
                  <a:lnTo>
                    <a:pt x="10834" y="44363"/>
                  </a:lnTo>
                  <a:lnTo>
                    <a:pt x="6362" y="48526"/>
                  </a:lnTo>
                  <a:lnTo>
                    <a:pt x="12424" y="48526"/>
                  </a:lnTo>
                  <a:lnTo>
                    <a:pt x="13868" y="44195"/>
                  </a:lnTo>
                  <a:lnTo>
                    <a:pt x="17043" y="37845"/>
                  </a:lnTo>
                  <a:lnTo>
                    <a:pt x="19207" y="37845"/>
                  </a:lnTo>
                  <a:lnTo>
                    <a:pt x="19354" y="37261"/>
                  </a:lnTo>
                  <a:lnTo>
                    <a:pt x="19634" y="36398"/>
                  </a:lnTo>
                  <a:lnTo>
                    <a:pt x="20218" y="35534"/>
                  </a:lnTo>
                  <a:lnTo>
                    <a:pt x="20218" y="33794"/>
                  </a:lnTo>
                  <a:lnTo>
                    <a:pt x="20510" y="32638"/>
                  </a:lnTo>
                  <a:lnTo>
                    <a:pt x="21081" y="30911"/>
                  </a:lnTo>
                  <a:lnTo>
                    <a:pt x="21081" y="28016"/>
                  </a:lnTo>
                  <a:lnTo>
                    <a:pt x="21653" y="25133"/>
                  </a:lnTo>
                  <a:lnTo>
                    <a:pt x="21945" y="23977"/>
                  </a:lnTo>
                  <a:lnTo>
                    <a:pt x="22019" y="20802"/>
                  </a:lnTo>
                  <a:lnTo>
                    <a:pt x="22237" y="19938"/>
                  </a:lnTo>
                  <a:lnTo>
                    <a:pt x="22529" y="19062"/>
                  </a:lnTo>
                  <a:lnTo>
                    <a:pt x="23101" y="18199"/>
                  </a:lnTo>
                  <a:lnTo>
                    <a:pt x="24256" y="13576"/>
                  </a:lnTo>
                  <a:lnTo>
                    <a:pt x="24841" y="11556"/>
                  </a:lnTo>
                  <a:lnTo>
                    <a:pt x="31866" y="11556"/>
                  </a:lnTo>
                  <a:lnTo>
                    <a:pt x="31991" y="10985"/>
                  </a:lnTo>
                  <a:lnTo>
                    <a:pt x="31999" y="9537"/>
                  </a:lnTo>
                  <a:lnTo>
                    <a:pt x="31762" y="4622"/>
                  </a:lnTo>
                  <a:lnTo>
                    <a:pt x="30606" y="4051"/>
                  </a:lnTo>
                  <a:lnTo>
                    <a:pt x="29733" y="3467"/>
                  </a:lnTo>
                  <a:lnTo>
                    <a:pt x="25704" y="3467"/>
                  </a:lnTo>
                  <a:lnTo>
                    <a:pt x="23964" y="0"/>
                  </a:lnTo>
                  <a:close/>
                </a:path>
                <a:path w="32385" h="71755">
                  <a:moveTo>
                    <a:pt x="31866" y="11556"/>
                  </a:moveTo>
                  <a:lnTo>
                    <a:pt x="27724" y="11556"/>
                  </a:lnTo>
                  <a:lnTo>
                    <a:pt x="26975" y="39865"/>
                  </a:lnTo>
                  <a:lnTo>
                    <a:pt x="26860" y="44767"/>
                  </a:lnTo>
                  <a:lnTo>
                    <a:pt x="27724" y="44767"/>
                  </a:lnTo>
                  <a:lnTo>
                    <a:pt x="27724" y="38417"/>
                  </a:lnTo>
                  <a:lnTo>
                    <a:pt x="28016" y="37261"/>
                  </a:lnTo>
                  <a:lnTo>
                    <a:pt x="28308" y="36398"/>
                  </a:lnTo>
                  <a:lnTo>
                    <a:pt x="28879" y="35534"/>
                  </a:lnTo>
                  <a:lnTo>
                    <a:pt x="29003" y="28016"/>
                  </a:lnTo>
                  <a:lnTo>
                    <a:pt x="29451" y="24841"/>
                  </a:lnTo>
                  <a:lnTo>
                    <a:pt x="29655" y="23685"/>
                  </a:lnTo>
                  <a:lnTo>
                    <a:pt x="29756" y="21094"/>
                  </a:lnTo>
                  <a:lnTo>
                    <a:pt x="30258" y="19062"/>
                  </a:lnTo>
                  <a:lnTo>
                    <a:pt x="30327" y="17627"/>
                  </a:lnTo>
                  <a:lnTo>
                    <a:pt x="30606" y="17335"/>
                  </a:lnTo>
                  <a:lnTo>
                    <a:pt x="31866" y="11556"/>
                  </a:lnTo>
                  <a:close/>
                </a:path>
                <a:path w="32385" h="71755">
                  <a:moveTo>
                    <a:pt x="19207" y="37845"/>
                  </a:moveTo>
                  <a:lnTo>
                    <a:pt x="17043" y="37845"/>
                  </a:lnTo>
                  <a:lnTo>
                    <a:pt x="19634" y="40436"/>
                  </a:lnTo>
                  <a:lnTo>
                    <a:pt x="19634" y="39865"/>
                  </a:lnTo>
                  <a:lnTo>
                    <a:pt x="19062" y="38709"/>
                  </a:lnTo>
                  <a:lnTo>
                    <a:pt x="19062" y="38417"/>
                  </a:lnTo>
                  <a:lnTo>
                    <a:pt x="19207" y="37845"/>
                  </a:lnTo>
                  <a:close/>
                </a:path>
                <a:path w="32385" h="71755">
                  <a:moveTo>
                    <a:pt x="28879" y="2895"/>
                  </a:moveTo>
                  <a:lnTo>
                    <a:pt x="27724" y="2895"/>
                  </a:lnTo>
                  <a:lnTo>
                    <a:pt x="26568" y="3187"/>
                  </a:lnTo>
                  <a:lnTo>
                    <a:pt x="25704" y="3467"/>
                  </a:lnTo>
                  <a:lnTo>
                    <a:pt x="29733" y="3467"/>
                  </a:lnTo>
                  <a:lnTo>
                    <a:pt x="28879" y="2895"/>
                  </a:lnTo>
                  <a:close/>
                </a:path>
              </a:pathLst>
            </a:custGeom>
            <a:solidFill>
              <a:srgbClr val="E3AA99"/>
            </a:solidFill>
          </p:spPr>
          <p:txBody>
            <a:bodyPr wrap="square" lIns="0" tIns="0" rIns="0" bIns="0" rtlCol="0"/>
            <a:lstStyle/>
            <a:p>
              <a:endParaRPr/>
            </a:p>
          </p:txBody>
        </p:sp>
        <p:sp>
          <p:nvSpPr>
            <p:cNvPr id="3231" name="object 3234">
              <a:extLst>
                <a:ext uri="{FF2B5EF4-FFF2-40B4-BE49-F238E27FC236}">
                  <a16:creationId xmlns:a16="http://schemas.microsoft.com/office/drawing/2014/main" id="{8B932718-D75F-7110-345C-30FCB973B12B}"/>
                </a:ext>
              </a:extLst>
            </p:cNvPr>
            <p:cNvSpPr/>
            <p:nvPr/>
          </p:nvSpPr>
          <p:spPr>
            <a:xfrm>
              <a:off x="6339897" y="1652907"/>
              <a:ext cx="6350" cy="67945"/>
            </a:xfrm>
            <a:custGeom>
              <a:avLst/>
              <a:gdLst/>
              <a:ahLst/>
              <a:cxnLst/>
              <a:rect l="l" t="t" r="r" b="b"/>
              <a:pathLst>
                <a:path w="6350" h="67944">
                  <a:moveTo>
                    <a:pt x="5778" y="0"/>
                  </a:moveTo>
                  <a:lnTo>
                    <a:pt x="2311" y="1727"/>
                  </a:lnTo>
                  <a:lnTo>
                    <a:pt x="2311" y="2590"/>
                  </a:lnTo>
                  <a:lnTo>
                    <a:pt x="292" y="5765"/>
                  </a:lnTo>
                  <a:lnTo>
                    <a:pt x="773" y="11117"/>
                  </a:lnTo>
                  <a:lnTo>
                    <a:pt x="903" y="19340"/>
                  </a:lnTo>
                  <a:lnTo>
                    <a:pt x="654" y="36228"/>
                  </a:lnTo>
                  <a:lnTo>
                    <a:pt x="0" y="67576"/>
                  </a:lnTo>
                  <a:lnTo>
                    <a:pt x="914" y="53765"/>
                  </a:lnTo>
                  <a:lnTo>
                    <a:pt x="4038" y="12700"/>
                  </a:lnTo>
                  <a:lnTo>
                    <a:pt x="5778" y="18478"/>
                  </a:lnTo>
                  <a:lnTo>
                    <a:pt x="5778" y="0"/>
                  </a:lnTo>
                  <a:close/>
                </a:path>
              </a:pathLst>
            </a:custGeom>
            <a:solidFill>
              <a:srgbClr val="CB8F83"/>
            </a:solidFill>
          </p:spPr>
          <p:txBody>
            <a:bodyPr wrap="square" lIns="0" tIns="0" rIns="0" bIns="0" rtlCol="0"/>
            <a:lstStyle/>
            <a:p>
              <a:endParaRPr/>
            </a:p>
          </p:txBody>
        </p:sp>
        <p:sp>
          <p:nvSpPr>
            <p:cNvPr id="3232" name="object 3235">
              <a:extLst>
                <a:ext uri="{FF2B5EF4-FFF2-40B4-BE49-F238E27FC236}">
                  <a16:creationId xmlns:a16="http://schemas.microsoft.com/office/drawing/2014/main" id="{CFD0DED9-3205-C2CC-D975-11686F0957F3}"/>
                </a:ext>
              </a:extLst>
            </p:cNvPr>
            <p:cNvSpPr/>
            <p:nvPr/>
          </p:nvSpPr>
          <p:spPr>
            <a:xfrm>
              <a:off x="6396504" y="1660705"/>
              <a:ext cx="21590" cy="60325"/>
            </a:xfrm>
            <a:custGeom>
              <a:avLst/>
              <a:gdLst/>
              <a:ahLst/>
              <a:cxnLst/>
              <a:rect l="l" t="t" r="r" b="b"/>
              <a:pathLst>
                <a:path w="21589" h="60325">
                  <a:moveTo>
                    <a:pt x="21374" y="0"/>
                  </a:moveTo>
                  <a:lnTo>
                    <a:pt x="20218" y="571"/>
                  </a:lnTo>
                  <a:lnTo>
                    <a:pt x="19354" y="1155"/>
                  </a:lnTo>
                  <a:lnTo>
                    <a:pt x="18478" y="2019"/>
                  </a:lnTo>
                  <a:lnTo>
                    <a:pt x="12060" y="16812"/>
                  </a:lnTo>
                  <a:lnTo>
                    <a:pt x="6100" y="30251"/>
                  </a:lnTo>
                  <a:lnTo>
                    <a:pt x="1710" y="44013"/>
                  </a:lnTo>
                  <a:lnTo>
                    <a:pt x="0" y="59778"/>
                  </a:lnTo>
                  <a:lnTo>
                    <a:pt x="3374" y="53382"/>
                  </a:lnTo>
                  <a:lnTo>
                    <a:pt x="5992" y="46526"/>
                  </a:lnTo>
                  <a:lnTo>
                    <a:pt x="8284" y="39508"/>
                  </a:lnTo>
                  <a:lnTo>
                    <a:pt x="10680" y="32626"/>
                  </a:lnTo>
                  <a:lnTo>
                    <a:pt x="12712" y="32626"/>
                  </a:lnTo>
                  <a:lnTo>
                    <a:pt x="11836" y="29159"/>
                  </a:lnTo>
                  <a:lnTo>
                    <a:pt x="19062" y="12699"/>
                  </a:lnTo>
                  <a:lnTo>
                    <a:pt x="21374" y="11544"/>
                  </a:lnTo>
                  <a:lnTo>
                    <a:pt x="21374" y="0"/>
                  </a:lnTo>
                  <a:close/>
                </a:path>
              </a:pathLst>
            </a:custGeom>
            <a:solidFill>
              <a:srgbClr val="626667"/>
            </a:solidFill>
          </p:spPr>
          <p:txBody>
            <a:bodyPr wrap="square" lIns="0" tIns="0" rIns="0" bIns="0" rtlCol="0"/>
            <a:lstStyle/>
            <a:p>
              <a:endParaRPr/>
            </a:p>
          </p:txBody>
        </p:sp>
        <p:sp>
          <p:nvSpPr>
            <p:cNvPr id="3233" name="object 3236">
              <a:extLst>
                <a:ext uri="{FF2B5EF4-FFF2-40B4-BE49-F238E27FC236}">
                  <a16:creationId xmlns:a16="http://schemas.microsoft.com/office/drawing/2014/main" id="{53891A64-904F-4CB0-EB5B-BB46AD280A6D}"/>
                </a:ext>
              </a:extLst>
            </p:cNvPr>
            <p:cNvSpPr/>
            <p:nvPr/>
          </p:nvSpPr>
          <p:spPr>
            <a:xfrm>
              <a:off x="6402858" y="1716147"/>
              <a:ext cx="1270" cy="3810"/>
            </a:xfrm>
            <a:custGeom>
              <a:avLst/>
              <a:gdLst/>
              <a:ahLst/>
              <a:cxnLst/>
              <a:rect l="l" t="t" r="r" b="b"/>
              <a:pathLst>
                <a:path w="1270" h="3810">
                  <a:moveTo>
                    <a:pt x="0" y="3759"/>
                  </a:moveTo>
                  <a:lnTo>
                    <a:pt x="0" y="0"/>
                  </a:lnTo>
                  <a:lnTo>
                    <a:pt x="863" y="0"/>
                  </a:lnTo>
                  <a:lnTo>
                    <a:pt x="279" y="2311"/>
                  </a:lnTo>
                  <a:lnTo>
                    <a:pt x="0" y="3759"/>
                  </a:lnTo>
                  <a:close/>
                </a:path>
              </a:pathLst>
            </a:custGeom>
            <a:solidFill>
              <a:srgbClr val="898C8D"/>
            </a:solidFill>
          </p:spPr>
          <p:txBody>
            <a:bodyPr wrap="square" lIns="0" tIns="0" rIns="0" bIns="0" rtlCol="0"/>
            <a:lstStyle/>
            <a:p>
              <a:endParaRPr/>
            </a:p>
          </p:txBody>
        </p:sp>
        <p:sp>
          <p:nvSpPr>
            <p:cNvPr id="3234" name="object 3237">
              <a:extLst>
                <a:ext uri="{FF2B5EF4-FFF2-40B4-BE49-F238E27FC236}">
                  <a16:creationId xmlns:a16="http://schemas.microsoft.com/office/drawing/2014/main" id="{FFB5F3F2-0F43-DA31-51F4-05A94BFC4F98}"/>
                </a:ext>
              </a:extLst>
            </p:cNvPr>
            <p:cNvSpPr/>
            <p:nvPr/>
          </p:nvSpPr>
          <p:spPr>
            <a:xfrm>
              <a:off x="6349427" y="1712685"/>
              <a:ext cx="1270" cy="6985"/>
            </a:xfrm>
            <a:custGeom>
              <a:avLst/>
              <a:gdLst/>
              <a:ahLst/>
              <a:cxnLst/>
              <a:rect l="l" t="t" r="r" b="b"/>
              <a:pathLst>
                <a:path w="1270" h="6985">
                  <a:moveTo>
                    <a:pt x="863" y="0"/>
                  </a:moveTo>
                  <a:lnTo>
                    <a:pt x="0" y="0"/>
                  </a:lnTo>
                  <a:lnTo>
                    <a:pt x="292" y="2019"/>
                  </a:lnTo>
                  <a:lnTo>
                    <a:pt x="863" y="6642"/>
                  </a:lnTo>
                  <a:lnTo>
                    <a:pt x="863" y="0"/>
                  </a:lnTo>
                  <a:close/>
                </a:path>
              </a:pathLst>
            </a:custGeom>
            <a:solidFill>
              <a:srgbClr val="E2BEB2"/>
            </a:solidFill>
          </p:spPr>
          <p:txBody>
            <a:bodyPr wrap="square" lIns="0" tIns="0" rIns="0" bIns="0" rtlCol="0"/>
            <a:lstStyle/>
            <a:p>
              <a:endParaRPr/>
            </a:p>
          </p:txBody>
        </p:sp>
        <p:sp>
          <p:nvSpPr>
            <p:cNvPr id="3235" name="object 3238">
              <a:extLst>
                <a:ext uri="{FF2B5EF4-FFF2-40B4-BE49-F238E27FC236}">
                  <a16:creationId xmlns:a16="http://schemas.microsoft.com/office/drawing/2014/main" id="{2388DF75-DEBD-319E-C506-FF5AC5D7AB6C}"/>
                </a:ext>
              </a:extLst>
            </p:cNvPr>
            <p:cNvSpPr/>
            <p:nvPr/>
          </p:nvSpPr>
          <p:spPr>
            <a:xfrm>
              <a:off x="6124731" y="1714708"/>
              <a:ext cx="1905" cy="3810"/>
            </a:xfrm>
            <a:custGeom>
              <a:avLst/>
              <a:gdLst/>
              <a:ahLst/>
              <a:cxnLst/>
              <a:rect l="l" t="t" r="r" b="b"/>
              <a:pathLst>
                <a:path w="1904" h="3810">
                  <a:moveTo>
                    <a:pt x="1447" y="0"/>
                  </a:moveTo>
                  <a:lnTo>
                    <a:pt x="0" y="0"/>
                  </a:lnTo>
                  <a:lnTo>
                    <a:pt x="292" y="1155"/>
                  </a:lnTo>
                  <a:lnTo>
                    <a:pt x="571" y="2311"/>
                  </a:lnTo>
                  <a:lnTo>
                    <a:pt x="863" y="3759"/>
                  </a:lnTo>
                  <a:lnTo>
                    <a:pt x="1447" y="2019"/>
                  </a:lnTo>
                  <a:lnTo>
                    <a:pt x="1727" y="1447"/>
                  </a:lnTo>
                  <a:lnTo>
                    <a:pt x="1447" y="863"/>
                  </a:lnTo>
                  <a:lnTo>
                    <a:pt x="1447" y="0"/>
                  </a:lnTo>
                  <a:close/>
                </a:path>
              </a:pathLst>
            </a:custGeom>
            <a:solidFill>
              <a:srgbClr val="898C8D"/>
            </a:solidFill>
          </p:spPr>
          <p:txBody>
            <a:bodyPr wrap="square" lIns="0" tIns="0" rIns="0" bIns="0" rtlCol="0"/>
            <a:lstStyle/>
            <a:p>
              <a:endParaRPr/>
            </a:p>
          </p:txBody>
        </p:sp>
        <p:sp>
          <p:nvSpPr>
            <p:cNvPr id="3236" name="object 3239">
              <a:extLst>
                <a:ext uri="{FF2B5EF4-FFF2-40B4-BE49-F238E27FC236}">
                  <a16:creationId xmlns:a16="http://schemas.microsoft.com/office/drawing/2014/main" id="{88E094C3-5F6A-964E-8BA8-4A5FC203CC5B}"/>
                </a:ext>
              </a:extLst>
            </p:cNvPr>
            <p:cNvSpPr/>
            <p:nvPr/>
          </p:nvSpPr>
          <p:spPr>
            <a:xfrm>
              <a:off x="6319678" y="1712682"/>
              <a:ext cx="1270" cy="6350"/>
            </a:xfrm>
            <a:custGeom>
              <a:avLst/>
              <a:gdLst/>
              <a:ahLst/>
              <a:cxnLst/>
              <a:rect l="l" t="t" r="r" b="b"/>
              <a:pathLst>
                <a:path w="1270" h="6350">
                  <a:moveTo>
                    <a:pt x="863" y="0"/>
                  </a:moveTo>
                  <a:lnTo>
                    <a:pt x="584" y="1739"/>
                  </a:lnTo>
                  <a:lnTo>
                    <a:pt x="0" y="5778"/>
                  </a:lnTo>
                  <a:lnTo>
                    <a:pt x="863" y="5778"/>
                  </a:lnTo>
                  <a:lnTo>
                    <a:pt x="863" y="0"/>
                  </a:lnTo>
                  <a:close/>
                </a:path>
              </a:pathLst>
            </a:custGeom>
            <a:solidFill>
              <a:srgbClr val="E3AA99"/>
            </a:solidFill>
          </p:spPr>
          <p:txBody>
            <a:bodyPr wrap="square" lIns="0" tIns="0" rIns="0" bIns="0" rtlCol="0"/>
            <a:lstStyle/>
            <a:p>
              <a:endParaRPr/>
            </a:p>
          </p:txBody>
        </p:sp>
        <p:sp>
          <p:nvSpPr>
            <p:cNvPr id="3237" name="object 3240">
              <a:extLst>
                <a:ext uri="{FF2B5EF4-FFF2-40B4-BE49-F238E27FC236}">
                  <a16:creationId xmlns:a16="http://schemas.microsoft.com/office/drawing/2014/main" id="{FF99EB4C-D48F-92CF-A27B-8A5B0714CABD}"/>
                </a:ext>
              </a:extLst>
            </p:cNvPr>
            <p:cNvSpPr/>
            <p:nvPr/>
          </p:nvSpPr>
          <p:spPr>
            <a:xfrm>
              <a:off x="6380037" y="1709797"/>
              <a:ext cx="5080" cy="8255"/>
            </a:xfrm>
            <a:custGeom>
              <a:avLst/>
              <a:gdLst/>
              <a:ahLst/>
              <a:cxnLst/>
              <a:rect l="l" t="t" r="r" b="b"/>
              <a:pathLst>
                <a:path w="5079" h="8255">
                  <a:moveTo>
                    <a:pt x="292" y="0"/>
                  </a:moveTo>
                  <a:lnTo>
                    <a:pt x="0" y="2603"/>
                  </a:lnTo>
                  <a:lnTo>
                    <a:pt x="0" y="7797"/>
                  </a:lnTo>
                  <a:lnTo>
                    <a:pt x="4914" y="7797"/>
                  </a:lnTo>
                  <a:lnTo>
                    <a:pt x="4914" y="5778"/>
                  </a:lnTo>
                  <a:lnTo>
                    <a:pt x="3467" y="5486"/>
                  </a:lnTo>
                  <a:lnTo>
                    <a:pt x="876" y="5486"/>
                  </a:lnTo>
                  <a:lnTo>
                    <a:pt x="584" y="3467"/>
                  </a:lnTo>
                  <a:lnTo>
                    <a:pt x="292" y="1727"/>
                  </a:lnTo>
                  <a:lnTo>
                    <a:pt x="292" y="0"/>
                  </a:lnTo>
                  <a:close/>
                </a:path>
              </a:pathLst>
            </a:custGeom>
            <a:solidFill>
              <a:srgbClr val="919495"/>
            </a:solidFill>
          </p:spPr>
          <p:txBody>
            <a:bodyPr wrap="square" lIns="0" tIns="0" rIns="0" bIns="0" rtlCol="0"/>
            <a:lstStyle/>
            <a:p>
              <a:endParaRPr/>
            </a:p>
          </p:txBody>
        </p:sp>
        <p:sp>
          <p:nvSpPr>
            <p:cNvPr id="3238" name="object 3241">
              <a:extLst>
                <a:ext uri="{FF2B5EF4-FFF2-40B4-BE49-F238E27FC236}">
                  <a16:creationId xmlns:a16="http://schemas.microsoft.com/office/drawing/2014/main" id="{8C1A02F5-B28A-B493-FE8C-0942C6E038B1}"/>
                </a:ext>
              </a:extLst>
            </p:cNvPr>
            <p:cNvSpPr/>
            <p:nvPr/>
          </p:nvSpPr>
          <p:spPr>
            <a:xfrm>
              <a:off x="6320544" y="1712109"/>
              <a:ext cx="635" cy="3175"/>
            </a:xfrm>
            <a:custGeom>
              <a:avLst/>
              <a:gdLst/>
              <a:ahLst/>
              <a:cxnLst/>
              <a:rect l="l" t="t" r="r" b="b"/>
              <a:pathLst>
                <a:path w="635" h="3175">
                  <a:moveTo>
                    <a:pt x="584" y="0"/>
                  </a:moveTo>
                  <a:lnTo>
                    <a:pt x="292" y="0"/>
                  </a:lnTo>
                  <a:lnTo>
                    <a:pt x="0" y="292"/>
                  </a:lnTo>
                  <a:lnTo>
                    <a:pt x="0" y="2882"/>
                  </a:lnTo>
                  <a:lnTo>
                    <a:pt x="584" y="0"/>
                  </a:lnTo>
                  <a:close/>
                </a:path>
              </a:pathLst>
            </a:custGeom>
            <a:solidFill>
              <a:srgbClr val="DDCFC7"/>
            </a:solidFill>
          </p:spPr>
          <p:txBody>
            <a:bodyPr wrap="square" lIns="0" tIns="0" rIns="0" bIns="0" rtlCol="0"/>
            <a:lstStyle/>
            <a:p>
              <a:endParaRPr/>
            </a:p>
          </p:txBody>
        </p:sp>
        <p:sp>
          <p:nvSpPr>
            <p:cNvPr id="3239" name="object 3242">
              <a:extLst>
                <a:ext uri="{FF2B5EF4-FFF2-40B4-BE49-F238E27FC236}">
                  <a16:creationId xmlns:a16="http://schemas.microsoft.com/office/drawing/2014/main" id="{69CA692A-EA7F-87A1-7184-C878927077D3}"/>
                </a:ext>
              </a:extLst>
            </p:cNvPr>
            <p:cNvSpPr/>
            <p:nvPr/>
          </p:nvSpPr>
          <p:spPr>
            <a:xfrm>
              <a:off x="6331521" y="1681777"/>
              <a:ext cx="5715" cy="34290"/>
            </a:xfrm>
            <a:custGeom>
              <a:avLst/>
              <a:gdLst/>
              <a:ahLst/>
              <a:cxnLst/>
              <a:rect l="l" t="t" r="r" b="b"/>
              <a:pathLst>
                <a:path w="5714" h="34289">
                  <a:moveTo>
                    <a:pt x="5486" y="0"/>
                  </a:moveTo>
                  <a:lnTo>
                    <a:pt x="3467" y="0"/>
                  </a:lnTo>
                  <a:lnTo>
                    <a:pt x="2590" y="10693"/>
                  </a:lnTo>
                  <a:lnTo>
                    <a:pt x="2590" y="16471"/>
                  </a:lnTo>
                  <a:lnTo>
                    <a:pt x="2019" y="17907"/>
                  </a:lnTo>
                  <a:lnTo>
                    <a:pt x="1435" y="21374"/>
                  </a:lnTo>
                  <a:lnTo>
                    <a:pt x="863" y="23114"/>
                  </a:lnTo>
                  <a:lnTo>
                    <a:pt x="292" y="25133"/>
                  </a:lnTo>
                  <a:lnTo>
                    <a:pt x="0" y="27152"/>
                  </a:lnTo>
                  <a:lnTo>
                    <a:pt x="584" y="29171"/>
                  </a:lnTo>
                  <a:lnTo>
                    <a:pt x="1155" y="31483"/>
                  </a:lnTo>
                  <a:lnTo>
                    <a:pt x="2019" y="33794"/>
                  </a:lnTo>
                  <a:lnTo>
                    <a:pt x="3052" y="26040"/>
                  </a:lnTo>
                  <a:lnTo>
                    <a:pt x="4460" y="8575"/>
                  </a:lnTo>
                  <a:lnTo>
                    <a:pt x="5486" y="0"/>
                  </a:lnTo>
                  <a:close/>
                </a:path>
              </a:pathLst>
            </a:custGeom>
            <a:solidFill>
              <a:srgbClr val="CCC5C5"/>
            </a:solidFill>
          </p:spPr>
          <p:txBody>
            <a:bodyPr wrap="square" lIns="0" tIns="0" rIns="0" bIns="0" rtlCol="0"/>
            <a:lstStyle/>
            <a:p>
              <a:endParaRPr/>
            </a:p>
          </p:txBody>
        </p:sp>
        <p:sp>
          <p:nvSpPr>
            <p:cNvPr id="3240" name="object 3243">
              <a:extLst>
                <a:ext uri="{FF2B5EF4-FFF2-40B4-BE49-F238E27FC236}">
                  <a16:creationId xmlns:a16="http://schemas.microsoft.com/office/drawing/2014/main" id="{7873C806-221A-C3A1-E896-800B177A3DFD}"/>
                </a:ext>
              </a:extLst>
            </p:cNvPr>
            <p:cNvSpPr/>
            <p:nvPr/>
          </p:nvSpPr>
          <p:spPr>
            <a:xfrm>
              <a:off x="6201554" y="1709216"/>
              <a:ext cx="3175" cy="6350"/>
            </a:xfrm>
            <a:custGeom>
              <a:avLst/>
              <a:gdLst/>
              <a:ahLst/>
              <a:cxnLst/>
              <a:rect l="l" t="t" r="r" b="b"/>
              <a:pathLst>
                <a:path w="3175" h="6350">
                  <a:moveTo>
                    <a:pt x="1155" y="0"/>
                  </a:moveTo>
                  <a:lnTo>
                    <a:pt x="584" y="0"/>
                  </a:lnTo>
                  <a:lnTo>
                    <a:pt x="0" y="584"/>
                  </a:lnTo>
                  <a:lnTo>
                    <a:pt x="584" y="4051"/>
                  </a:lnTo>
                  <a:lnTo>
                    <a:pt x="1155" y="5778"/>
                  </a:lnTo>
                  <a:lnTo>
                    <a:pt x="2603" y="5778"/>
                  </a:lnTo>
                  <a:lnTo>
                    <a:pt x="2019" y="3759"/>
                  </a:lnTo>
                  <a:lnTo>
                    <a:pt x="1447" y="1739"/>
                  </a:lnTo>
                  <a:lnTo>
                    <a:pt x="1155" y="0"/>
                  </a:lnTo>
                  <a:close/>
                </a:path>
              </a:pathLst>
            </a:custGeom>
            <a:solidFill>
              <a:srgbClr val="B75E49"/>
            </a:solidFill>
          </p:spPr>
          <p:txBody>
            <a:bodyPr wrap="square" lIns="0" tIns="0" rIns="0" bIns="0" rtlCol="0"/>
            <a:lstStyle/>
            <a:p>
              <a:endParaRPr/>
            </a:p>
          </p:txBody>
        </p:sp>
        <p:sp>
          <p:nvSpPr>
            <p:cNvPr id="3241" name="object 3244">
              <a:extLst>
                <a:ext uri="{FF2B5EF4-FFF2-40B4-BE49-F238E27FC236}">
                  <a16:creationId xmlns:a16="http://schemas.microsoft.com/office/drawing/2014/main" id="{699CBBD7-D23C-94B1-CBD1-35BB2567441E}"/>
                </a:ext>
              </a:extLst>
            </p:cNvPr>
            <p:cNvSpPr/>
            <p:nvPr/>
          </p:nvSpPr>
          <p:spPr>
            <a:xfrm>
              <a:off x="6110579" y="1660122"/>
              <a:ext cx="14604" cy="54610"/>
            </a:xfrm>
            <a:custGeom>
              <a:avLst/>
              <a:gdLst/>
              <a:ahLst/>
              <a:cxnLst/>
              <a:rect l="l" t="t" r="r" b="b"/>
              <a:pathLst>
                <a:path w="14604" h="54610">
                  <a:moveTo>
                    <a:pt x="0" y="0"/>
                  </a:moveTo>
                  <a:lnTo>
                    <a:pt x="0" y="7226"/>
                  </a:lnTo>
                  <a:lnTo>
                    <a:pt x="1155" y="8381"/>
                  </a:lnTo>
                  <a:lnTo>
                    <a:pt x="4038" y="17906"/>
                  </a:lnTo>
                  <a:lnTo>
                    <a:pt x="6349" y="22821"/>
                  </a:lnTo>
                  <a:lnTo>
                    <a:pt x="9817" y="37261"/>
                  </a:lnTo>
                  <a:lnTo>
                    <a:pt x="9817" y="40436"/>
                  </a:lnTo>
                  <a:lnTo>
                    <a:pt x="10109" y="41592"/>
                  </a:lnTo>
                  <a:lnTo>
                    <a:pt x="10680" y="45059"/>
                  </a:lnTo>
                  <a:lnTo>
                    <a:pt x="11264" y="46786"/>
                  </a:lnTo>
                  <a:lnTo>
                    <a:pt x="12128" y="50253"/>
                  </a:lnTo>
                  <a:lnTo>
                    <a:pt x="13284" y="53136"/>
                  </a:lnTo>
                  <a:lnTo>
                    <a:pt x="14147" y="54584"/>
                  </a:lnTo>
                  <a:lnTo>
                    <a:pt x="14147" y="52565"/>
                  </a:lnTo>
                  <a:lnTo>
                    <a:pt x="14439" y="51701"/>
                  </a:lnTo>
                  <a:lnTo>
                    <a:pt x="14439" y="49669"/>
                  </a:lnTo>
                  <a:lnTo>
                    <a:pt x="14147" y="48526"/>
                  </a:lnTo>
                  <a:lnTo>
                    <a:pt x="14147" y="45923"/>
                  </a:lnTo>
                  <a:lnTo>
                    <a:pt x="13576" y="44767"/>
                  </a:lnTo>
                  <a:lnTo>
                    <a:pt x="12992" y="43903"/>
                  </a:lnTo>
                  <a:lnTo>
                    <a:pt x="12699" y="43027"/>
                  </a:lnTo>
                  <a:lnTo>
                    <a:pt x="12699" y="39573"/>
                  </a:lnTo>
                  <a:lnTo>
                    <a:pt x="4902" y="10109"/>
                  </a:lnTo>
                  <a:lnTo>
                    <a:pt x="1447" y="3174"/>
                  </a:lnTo>
                  <a:lnTo>
                    <a:pt x="0" y="0"/>
                  </a:lnTo>
                  <a:close/>
                </a:path>
              </a:pathLst>
            </a:custGeom>
            <a:solidFill>
              <a:srgbClr val="999C9D"/>
            </a:solidFill>
          </p:spPr>
          <p:txBody>
            <a:bodyPr wrap="square" lIns="0" tIns="0" rIns="0" bIns="0" rtlCol="0"/>
            <a:lstStyle/>
            <a:p>
              <a:endParaRPr/>
            </a:p>
          </p:txBody>
        </p:sp>
        <p:sp>
          <p:nvSpPr>
            <p:cNvPr id="3242" name="object 3245">
              <a:extLst>
                <a:ext uri="{FF2B5EF4-FFF2-40B4-BE49-F238E27FC236}">
                  <a16:creationId xmlns:a16="http://schemas.microsoft.com/office/drawing/2014/main" id="{AA2CBA8D-CA28-4433-FC4A-AA94A0433661}"/>
                </a:ext>
              </a:extLst>
            </p:cNvPr>
            <p:cNvSpPr/>
            <p:nvPr/>
          </p:nvSpPr>
          <p:spPr>
            <a:xfrm>
              <a:off x="6124731" y="1711825"/>
              <a:ext cx="1905" cy="3175"/>
            </a:xfrm>
            <a:custGeom>
              <a:avLst/>
              <a:gdLst/>
              <a:ahLst/>
              <a:cxnLst/>
              <a:rect l="l" t="t" r="r" b="b"/>
              <a:pathLst>
                <a:path w="1904" h="3175">
                  <a:moveTo>
                    <a:pt x="1447" y="0"/>
                  </a:moveTo>
                  <a:lnTo>
                    <a:pt x="292" y="0"/>
                  </a:lnTo>
                  <a:lnTo>
                    <a:pt x="0" y="863"/>
                  </a:lnTo>
                  <a:lnTo>
                    <a:pt x="0" y="2882"/>
                  </a:lnTo>
                  <a:lnTo>
                    <a:pt x="1447" y="2882"/>
                  </a:lnTo>
                  <a:lnTo>
                    <a:pt x="1447" y="0"/>
                  </a:lnTo>
                  <a:close/>
                </a:path>
              </a:pathLst>
            </a:custGeom>
            <a:solidFill>
              <a:srgbClr val="818485"/>
            </a:solidFill>
          </p:spPr>
          <p:txBody>
            <a:bodyPr wrap="square" lIns="0" tIns="0" rIns="0" bIns="0" rtlCol="0"/>
            <a:lstStyle/>
            <a:p>
              <a:endParaRPr/>
            </a:p>
          </p:txBody>
        </p:sp>
        <p:sp>
          <p:nvSpPr>
            <p:cNvPr id="3243" name="object 3246">
              <a:extLst>
                <a:ext uri="{FF2B5EF4-FFF2-40B4-BE49-F238E27FC236}">
                  <a16:creationId xmlns:a16="http://schemas.microsoft.com/office/drawing/2014/main" id="{C9839D0E-AA5E-CDAC-BF5E-45F278F61684}"/>
                </a:ext>
              </a:extLst>
            </p:cNvPr>
            <p:cNvSpPr/>
            <p:nvPr/>
          </p:nvSpPr>
          <p:spPr>
            <a:xfrm>
              <a:off x="6350293" y="1710669"/>
              <a:ext cx="1270" cy="3175"/>
            </a:xfrm>
            <a:custGeom>
              <a:avLst/>
              <a:gdLst/>
              <a:ahLst/>
              <a:cxnLst/>
              <a:rect l="l" t="t" r="r" b="b"/>
              <a:pathLst>
                <a:path w="1270" h="3175">
                  <a:moveTo>
                    <a:pt x="1155" y="0"/>
                  </a:moveTo>
                  <a:lnTo>
                    <a:pt x="0" y="0"/>
                  </a:lnTo>
                  <a:lnTo>
                    <a:pt x="0" y="2882"/>
                  </a:lnTo>
                  <a:lnTo>
                    <a:pt x="1155" y="2882"/>
                  </a:lnTo>
                  <a:lnTo>
                    <a:pt x="1155" y="0"/>
                  </a:lnTo>
                  <a:close/>
                </a:path>
              </a:pathLst>
            </a:custGeom>
            <a:solidFill>
              <a:srgbClr val="DED6D6"/>
            </a:solidFill>
          </p:spPr>
          <p:txBody>
            <a:bodyPr wrap="square" lIns="0" tIns="0" rIns="0" bIns="0" rtlCol="0"/>
            <a:lstStyle/>
            <a:p>
              <a:endParaRPr/>
            </a:p>
          </p:txBody>
        </p:sp>
        <p:sp>
          <p:nvSpPr>
            <p:cNvPr id="3244" name="object 3247">
              <a:extLst>
                <a:ext uri="{FF2B5EF4-FFF2-40B4-BE49-F238E27FC236}">
                  <a16:creationId xmlns:a16="http://schemas.microsoft.com/office/drawing/2014/main" id="{7E372B00-2295-B71B-A872-D47A43B7977A}"/>
                </a:ext>
              </a:extLst>
            </p:cNvPr>
            <p:cNvSpPr/>
            <p:nvPr/>
          </p:nvSpPr>
          <p:spPr>
            <a:xfrm>
              <a:off x="6125019" y="1708936"/>
              <a:ext cx="1270" cy="3175"/>
            </a:xfrm>
            <a:custGeom>
              <a:avLst/>
              <a:gdLst/>
              <a:ahLst/>
              <a:cxnLst/>
              <a:rect l="l" t="t" r="r" b="b"/>
              <a:pathLst>
                <a:path w="1270" h="3175">
                  <a:moveTo>
                    <a:pt x="0" y="0"/>
                  </a:moveTo>
                  <a:lnTo>
                    <a:pt x="0" y="2882"/>
                  </a:lnTo>
                  <a:lnTo>
                    <a:pt x="1155" y="2882"/>
                  </a:lnTo>
                  <a:lnTo>
                    <a:pt x="584" y="1727"/>
                  </a:lnTo>
                  <a:lnTo>
                    <a:pt x="0" y="0"/>
                  </a:lnTo>
                  <a:close/>
                </a:path>
              </a:pathLst>
            </a:custGeom>
            <a:solidFill>
              <a:srgbClr val="707476"/>
            </a:solidFill>
          </p:spPr>
          <p:txBody>
            <a:bodyPr wrap="square" lIns="0" tIns="0" rIns="0" bIns="0" rtlCol="0"/>
            <a:lstStyle/>
            <a:p>
              <a:endParaRPr/>
            </a:p>
          </p:txBody>
        </p:sp>
        <p:sp>
          <p:nvSpPr>
            <p:cNvPr id="3245" name="object 3248">
              <a:extLst>
                <a:ext uri="{FF2B5EF4-FFF2-40B4-BE49-F238E27FC236}">
                  <a16:creationId xmlns:a16="http://schemas.microsoft.com/office/drawing/2014/main" id="{314B154B-A454-4F56-4357-206E09CF5E82}"/>
                </a:ext>
              </a:extLst>
            </p:cNvPr>
            <p:cNvSpPr/>
            <p:nvPr/>
          </p:nvSpPr>
          <p:spPr>
            <a:xfrm>
              <a:off x="6300330" y="1698256"/>
              <a:ext cx="47625" cy="13970"/>
            </a:xfrm>
            <a:custGeom>
              <a:avLst/>
              <a:gdLst/>
              <a:ahLst/>
              <a:cxnLst/>
              <a:rect l="l" t="t" r="r" b="b"/>
              <a:pathLst>
                <a:path w="47625" h="13969">
                  <a:moveTo>
                    <a:pt x="2019" y="13563"/>
                  </a:moveTo>
                  <a:lnTo>
                    <a:pt x="1447" y="12128"/>
                  </a:lnTo>
                  <a:lnTo>
                    <a:pt x="1155" y="10680"/>
                  </a:lnTo>
                  <a:lnTo>
                    <a:pt x="863" y="9525"/>
                  </a:lnTo>
                  <a:lnTo>
                    <a:pt x="584" y="10388"/>
                  </a:lnTo>
                  <a:lnTo>
                    <a:pt x="0" y="12700"/>
                  </a:lnTo>
                  <a:lnTo>
                    <a:pt x="1155" y="13284"/>
                  </a:lnTo>
                  <a:lnTo>
                    <a:pt x="2019" y="13563"/>
                  </a:lnTo>
                  <a:close/>
                </a:path>
                <a:path w="47625" h="13969">
                  <a:moveTo>
                    <a:pt x="47066" y="13576"/>
                  </a:moveTo>
                  <a:lnTo>
                    <a:pt x="46494" y="4330"/>
                  </a:lnTo>
                  <a:lnTo>
                    <a:pt x="46202" y="0"/>
                  </a:lnTo>
                  <a:lnTo>
                    <a:pt x="45618" y="2019"/>
                  </a:lnTo>
                  <a:lnTo>
                    <a:pt x="47066" y="13576"/>
                  </a:lnTo>
                  <a:close/>
                </a:path>
              </a:pathLst>
            </a:custGeom>
            <a:solidFill>
              <a:srgbClr val="CB8F83"/>
            </a:solidFill>
          </p:spPr>
          <p:txBody>
            <a:bodyPr wrap="square" lIns="0" tIns="0" rIns="0" bIns="0" rtlCol="0"/>
            <a:lstStyle/>
            <a:p>
              <a:endParaRPr/>
            </a:p>
          </p:txBody>
        </p:sp>
        <p:sp>
          <p:nvSpPr>
            <p:cNvPr id="3246" name="object 3249">
              <a:extLst>
                <a:ext uri="{FF2B5EF4-FFF2-40B4-BE49-F238E27FC236}">
                  <a16:creationId xmlns:a16="http://schemas.microsoft.com/office/drawing/2014/main" id="{E4A76278-70F3-407F-4EF7-10DE3D1BC8F1}"/>
                </a:ext>
              </a:extLst>
            </p:cNvPr>
            <p:cNvSpPr/>
            <p:nvPr/>
          </p:nvSpPr>
          <p:spPr>
            <a:xfrm>
              <a:off x="6321125" y="1704892"/>
              <a:ext cx="635" cy="5080"/>
            </a:xfrm>
            <a:custGeom>
              <a:avLst/>
              <a:gdLst/>
              <a:ahLst/>
              <a:cxnLst/>
              <a:rect l="l" t="t" r="r" b="b"/>
              <a:pathLst>
                <a:path w="635" h="5080">
                  <a:moveTo>
                    <a:pt x="279" y="0"/>
                  </a:moveTo>
                  <a:lnTo>
                    <a:pt x="0" y="2019"/>
                  </a:lnTo>
                  <a:lnTo>
                    <a:pt x="0" y="4622"/>
                  </a:lnTo>
                  <a:lnTo>
                    <a:pt x="279" y="4038"/>
                  </a:lnTo>
                  <a:lnTo>
                    <a:pt x="279" y="0"/>
                  </a:lnTo>
                  <a:close/>
                </a:path>
              </a:pathLst>
            </a:custGeom>
            <a:solidFill>
              <a:srgbClr val="E3AA99"/>
            </a:solidFill>
          </p:spPr>
          <p:txBody>
            <a:bodyPr wrap="square" lIns="0" tIns="0" rIns="0" bIns="0" rtlCol="0"/>
            <a:lstStyle/>
            <a:p>
              <a:endParaRPr/>
            </a:p>
          </p:txBody>
        </p:sp>
        <p:sp>
          <p:nvSpPr>
            <p:cNvPr id="3247" name="object 3250">
              <a:extLst>
                <a:ext uri="{FF2B5EF4-FFF2-40B4-BE49-F238E27FC236}">
                  <a16:creationId xmlns:a16="http://schemas.microsoft.com/office/drawing/2014/main" id="{453CE40D-F851-823C-A3A6-E4F2C987D955}"/>
                </a:ext>
              </a:extLst>
            </p:cNvPr>
            <p:cNvSpPr/>
            <p:nvPr/>
          </p:nvSpPr>
          <p:spPr>
            <a:xfrm>
              <a:off x="6124731" y="1708058"/>
              <a:ext cx="635" cy="1905"/>
            </a:xfrm>
            <a:custGeom>
              <a:avLst/>
              <a:gdLst/>
              <a:ahLst/>
              <a:cxnLst/>
              <a:rect l="l" t="t" r="r" b="b"/>
              <a:pathLst>
                <a:path w="635" h="1905">
                  <a:moveTo>
                    <a:pt x="0" y="0"/>
                  </a:moveTo>
                  <a:lnTo>
                    <a:pt x="73" y="876"/>
                  </a:lnTo>
                  <a:lnTo>
                    <a:pt x="292" y="1739"/>
                  </a:lnTo>
                  <a:lnTo>
                    <a:pt x="194" y="584"/>
                  </a:lnTo>
                  <a:lnTo>
                    <a:pt x="0" y="0"/>
                  </a:lnTo>
                  <a:close/>
                </a:path>
              </a:pathLst>
            </a:custGeom>
            <a:solidFill>
              <a:srgbClr val="797D7E"/>
            </a:solidFill>
          </p:spPr>
          <p:txBody>
            <a:bodyPr wrap="square" lIns="0" tIns="0" rIns="0" bIns="0" rtlCol="0"/>
            <a:lstStyle/>
            <a:p>
              <a:endParaRPr/>
            </a:p>
          </p:txBody>
        </p:sp>
        <p:sp>
          <p:nvSpPr>
            <p:cNvPr id="3248" name="object 3251">
              <a:extLst>
                <a:ext uri="{FF2B5EF4-FFF2-40B4-BE49-F238E27FC236}">
                  <a16:creationId xmlns:a16="http://schemas.microsoft.com/office/drawing/2014/main" id="{710423E1-BDFE-22F8-0E98-8DBAE6B328D6}"/>
                </a:ext>
              </a:extLst>
            </p:cNvPr>
            <p:cNvSpPr/>
            <p:nvPr/>
          </p:nvSpPr>
          <p:spPr>
            <a:xfrm>
              <a:off x="6187693" y="1634700"/>
              <a:ext cx="15240" cy="75565"/>
            </a:xfrm>
            <a:custGeom>
              <a:avLst/>
              <a:gdLst/>
              <a:ahLst/>
              <a:cxnLst/>
              <a:rect l="l" t="t" r="r" b="b"/>
              <a:pathLst>
                <a:path w="15239" h="75564">
                  <a:moveTo>
                    <a:pt x="2019" y="0"/>
                  </a:moveTo>
                  <a:lnTo>
                    <a:pt x="0" y="0"/>
                  </a:lnTo>
                  <a:lnTo>
                    <a:pt x="0" y="5778"/>
                  </a:lnTo>
                  <a:lnTo>
                    <a:pt x="331" y="7797"/>
                  </a:lnTo>
                  <a:lnTo>
                    <a:pt x="863" y="11557"/>
                  </a:lnTo>
                  <a:lnTo>
                    <a:pt x="2580" y="19939"/>
                  </a:lnTo>
                  <a:lnTo>
                    <a:pt x="4943" y="31199"/>
                  </a:lnTo>
                  <a:lnTo>
                    <a:pt x="6835" y="42834"/>
                  </a:lnTo>
                  <a:lnTo>
                    <a:pt x="6713" y="47331"/>
                  </a:lnTo>
                  <a:lnTo>
                    <a:pt x="6642" y="51130"/>
                  </a:lnTo>
                  <a:lnTo>
                    <a:pt x="7213" y="53441"/>
                  </a:lnTo>
                  <a:lnTo>
                    <a:pt x="7213" y="54013"/>
                  </a:lnTo>
                  <a:lnTo>
                    <a:pt x="7505" y="54876"/>
                  </a:lnTo>
                  <a:lnTo>
                    <a:pt x="8089" y="55740"/>
                  </a:lnTo>
                  <a:lnTo>
                    <a:pt x="8661" y="56908"/>
                  </a:lnTo>
                  <a:lnTo>
                    <a:pt x="10680" y="61518"/>
                  </a:lnTo>
                  <a:lnTo>
                    <a:pt x="12128" y="62395"/>
                  </a:lnTo>
                  <a:lnTo>
                    <a:pt x="11556" y="63258"/>
                  </a:lnTo>
                  <a:lnTo>
                    <a:pt x="10972" y="64414"/>
                  </a:lnTo>
                  <a:lnTo>
                    <a:pt x="10680" y="65570"/>
                  </a:lnTo>
                  <a:lnTo>
                    <a:pt x="11836" y="67297"/>
                  </a:lnTo>
                  <a:lnTo>
                    <a:pt x="12050" y="70472"/>
                  </a:lnTo>
                  <a:lnTo>
                    <a:pt x="12128" y="73075"/>
                  </a:lnTo>
                  <a:lnTo>
                    <a:pt x="12992" y="73075"/>
                  </a:lnTo>
                  <a:lnTo>
                    <a:pt x="12992" y="75095"/>
                  </a:lnTo>
                  <a:lnTo>
                    <a:pt x="13855" y="75095"/>
                  </a:lnTo>
                  <a:lnTo>
                    <a:pt x="14439" y="74523"/>
                  </a:lnTo>
                  <a:lnTo>
                    <a:pt x="15011" y="74523"/>
                  </a:lnTo>
                  <a:lnTo>
                    <a:pt x="14439" y="70472"/>
                  </a:lnTo>
                  <a:lnTo>
                    <a:pt x="14439" y="68453"/>
                  </a:lnTo>
                  <a:lnTo>
                    <a:pt x="12040" y="55740"/>
                  </a:lnTo>
                  <a:lnTo>
                    <a:pt x="10360" y="47331"/>
                  </a:lnTo>
                  <a:lnTo>
                    <a:pt x="9199" y="40876"/>
                  </a:lnTo>
                  <a:lnTo>
                    <a:pt x="8661" y="35534"/>
                  </a:lnTo>
                  <a:lnTo>
                    <a:pt x="8661" y="32639"/>
                  </a:lnTo>
                  <a:lnTo>
                    <a:pt x="13826" y="32639"/>
                  </a:lnTo>
                  <a:lnTo>
                    <a:pt x="14147" y="30048"/>
                  </a:lnTo>
                  <a:lnTo>
                    <a:pt x="14439" y="28016"/>
                  </a:lnTo>
                  <a:lnTo>
                    <a:pt x="13855" y="25133"/>
                  </a:lnTo>
                  <a:lnTo>
                    <a:pt x="13576" y="23977"/>
                  </a:lnTo>
                  <a:lnTo>
                    <a:pt x="6642" y="23977"/>
                  </a:lnTo>
                  <a:lnTo>
                    <a:pt x="3174" y="14439"/>
                  </a:lnTo>
                  <a:lnTo>
                    <a:pt x="2019" y="6642"/>
                  </a:lnTo>
                  <a:lnTo>
                    <a:pt x="4902" y="6642"/>
                  </a:lnTo>
                  <a:lnTo>
                    <a:pt x="4902" y="5778"/>
                  </a:lnTo>
                  <a:lnTo>
                    <a:pt x="3759" y="3759"/>
                  </a:lnTo>
                  <a:lnTo>
                    <a:pt x="2882" y="1739"/>
                  </a:lnTo>
                  <a:lnTo>
                    <a:pt x="2019" y="0"/>
                  </a:lnTo>
                  <a:close/>
                </a:path>
                <a:path w="15239" h="75564">
                  <a:moveTo>
                    <a:pt x="13826" y="32639"/>
                  </a:moveTo>
                  <a:lnTo>
                    <a:pt x="8661" y="32639"/>
                  </a:lnTo>
                  <a:lnTo>
                    <a:pt x="9817" y="34378"/>
                  </a:lnTo>
                  <a:lnTo>
                    <a:pt x="10680" y="35534"/>
                  </a:lnTo>
                  <a:lnTo>
                    <a:pt x="12420" y="34950"/>
                  </a:lnTo>
                  <a:lnTo>
                    <a:pt x="13576" y="34658"/>
                  </a:lnTo>
                  <a:lnTo>
                    <a:pt x="13826" y="32639"/>
                  </a:lnTo>
                  <a:close/>
                </a:path>
                <a:path w="15239" h="75564">
                  <a:moveTo>
                    <a:pt x="6642" y="12420"/>
                  </a:moveTo>
                  <a:lnTo>
                    <a:pt x="8369" y="19939"/>
                  </a:lnTo>
                  <a:lnTo>
                    <a:pt x="9524" y="23977"/>
                  </a:lnTo>
                  <a:lnTo>
                    <a:pt x="13576" y="23977"/>
                  </a:lnTo>
                  <a:lnTo>
                    <a:pt x="11556" y="21958"/>
                  </a:lnTo>
                  <a:lnTo>
                    <a:pt x="12128" y="19646"/>
                  </a:lnTo>
                  <a:lnTo>
                    <a:pt x="9817" y="18491"/>
                  </a:lnTo>
                  <a:lnTo>
                    <a:pt x="10401" y="15595"/>
                  </a:lnTo>
                  <a:lnTo>
                    <a:pt x="10610" y="14732"/>
                  </a:lnTo>
                  <a:lnTo>
                    <a:pt x="8369" y="14732"/>
                  </a:lnTo>
                  <a:lnTo>
                    <a:pt x="7213" y="13004"/>
                  </a:lnTo>
                  <a:lnTo>
                    <a:pt x="6642" y="12420"/>
                  </a:lnTo>
                  <a:close/>
                </a:path>
                <a:path w="15239" h="75564">
                  <a:moveTo>
                    <a:pt x="10680" y="14439"/>
                  </a:moveTo>
                  <a:lnTo>
                    <a:pt x="8953" y="14439"/>
                  </a:lnTo>
                  <a:lnTo>
                    <a:pt x="8369" y="14732"/>
                  </a:lnTo>
                  <a:lnTo>
                    <a:pt x="10610" y="14732"/>
                  </a:lnTo>
                  <a:lnTo>
                    <a:pt x="10680" y="14439"/>
                  </a:lnTo>
                  <a:close/>
                </a:path>
                <a:path w="15239" h="75564">
                  <a:moveTo>
                    <a:pt x="4902" y="6642"/>
                  </a:moveTo>
                  <a:lnTo>
                    <a:pt x="2019" y="6642"/>
                  </a:lnTo>
                  <a:lnTo>
                    <a:pt x="3759" y="7226"/>
                  </a:lnTo>
                  <a:lnTo>
                    <a:pt x="4902" y="7797"/>
                  </a:lnTo>
                  <a:lnTo>
                    <a:pt x="4902" y="6642"/>
                  </a:lnTo>
                  <a:close/>
                </a:path>
              </a:pathLst>
            </a:custGeom>
            <a:solidFill>
              <a:srgbClr val="C56853"/>
            </a:solidFill>
          </p:spPr>
          <p:txBody>
            <a:bodyPr wrap="square" lIns="0" tIns="0" rIns="0" bIns="0" rtlCol="0"/>
            <a:lstStyle/>
            <a:p>
              <a:endParaRPr/>
            </a:p>
          </p:txBody>
        </p:sp>
        <p:sp>
          <p:nvSpPr>
            <p:cNvPr id="3249" name="object 3252">
              <a:extLst>
                <a:ext uri="{FF2B5EF4-FFF2-40B4-BE49-F238E27FC236}">
                  <a16:creationId xmlns:a16="http://schemas.microsoft.com/office/drawing/2014/main" id="{735BA887-6A1E-606E-21F7-5096647E978A}"/>
                </a:ext>
              </a:extLst>
            </p:cNvPr>
            <p:cNvSpPr/>
            <p:nvPr/>
          </p:nvSpPr>
          <p:spPr>
            <a:xfrm>
              <a:off x="6298310" y="1703159"/>
              <a:ext cx="1270" cy="6985"/>
            </a:xfrm>
            <a:custGeom>
              <a:avLst/>
              <a:gdLst/>
              <a:ahLst/>
              <a:cxnLst/>
              <a:rect l="l" t="t" r="r" b="b"/>
              <a:pathLst>
                <a:path w="1270" h="6985">
                  <a:moveTo>
                    <a:pt x="1155" y="0"/>
                  </a:moveTo>
                  <a:lnTo>
                    <a:pt x="0" y="0"/>
                  </a:lnTo>
                  <a:lnTo>
                    <a:pt x="0" y="6642"/>
                  </a:lnTo>
                  <a:lnTo>
                    <a:pt x="1155" y="6642"/>
                  </a:lnTo>
                  <a:lnTo>
                    <a:pt x="1155" y="0"/>
                  </a:lnTo>
                  <a:close/>
                </a:path>
              </a:pathLst>
            </a:custGeom>
            <a:solidFill>
              <a:srgbClr val="CB8F83"/>
            </a:solidFill>
          </p:spPr>
          <p:txBody>
            <a:bodyPr wrap="square" lIns="0" tIns="0" rIns="0" bIns="0" rtlCol="0"/>
            <a:lstStyle/>
            <a:p>
              <a:endParaRPr/>
            </a:p>
          </p:txBody>
        </p:sp>
        <p:sp>
          <p:nvSpPr>
            <p:cNvPr id="3250" name="object 3253">
              <a:extLst>
                <a:ext uri="{FF2B5EF4-FFF2-40B4-BE49-F238E27FC236}">
                  <a16:creationId xmlns:a16="http://schemas.microsoft.com/office/drawing/2014/main" id="{10D7EFD9-9913-7DCF-0E56-82ABCB8327E1}"/>
                </a:ext>
              </a:extLst>
            </p:cNvPr>
            <p:cNvSpPr/>
            <p:nvPr/>
          </p:nvSpPr>
          <p:spPr>
            <a:xfrm>
              <a:off x="6259030" y="1704606"/>
              <a:ext cx="63500" cy="4445"/>
            </a:xfrm>
            <a:custGeom>
              <a:avLst/>
              <a:gdLst/>
              <a:ahLst/>
              <a:cxnLst/>
              <a:rect l="l" t="t" r="r" b="b"/>
              <a:pathLst>
                <a:path w="63500" h="4444">
                  <a:moveTo>
                    <a:pt x="1447" y="2895"/>
                  </a:moveTo>
                  <a:lnTo>
                    <a:pt x="863" y="2603"/>
                  </a:lnTo>
                  <a:lnTo>
                    <a:pt x="292" y="2311"/>
                  </a:lnTo>
                  <a:lnTo>
                    <a:pt x="0" y="2311"/>
                  </a:lnTo>
                  <a:lnTo>
                    <a:pt x="292" y="2895"/>
                  </a:lnTo>
                  <a:lnTo>
                    <a:pt x="571" y="3467"/>
                  </a:lnTo>
                  <a:lnTo>
                    <a:pt x="863" y="4330"/>
                  </a:lnTo>
                  <a:lnTo>
                    <a:pt x="863" y="3759"/>
                  </a:lnTo>
                  <a:lnTo>
                    <a:pt x="1155" y="3175"/>
                  </a:lnTo>
                  <a:lnTo>
                    <a:pt x="1447" y="2895"/>
                  </a:lnTo>
                  <a:close/>
                </a:path>
                <a:path w="63500" h="4444">
                  <a:moveTo>
                    <a:pt x="62953" y="0"/>
                  </a:moveTo>
                  <a:lnTo>
                    <a:pt x="62369" y="0"/>
                  </a:lnTo>
                  <a:lnTo>
                    <a:pt x="62369" y="2882"/>
                  </a:lnTo>
                  <a:lnTo>
                    <a:pt x="62953" y="0"/>
                  </a:lnTo>
                  <a:close/>
                </a:path>
              </a:pathLst>
            </a:custGeom>
            <a:solidFill>
              <a:srgbClr val="DDCFC7"/>
            </a:solidFill>
          </p:spPr>
          <p:txBody>
            <a:bodyPr wrap="square" lIns="0" tIns="0" rIns="0" bIns="0" rtlCol="0"/>
            <a:lstStyle/>
            <a:p>
              <a:endParaRPr/>
            </a:p>
          </p:txBody>
        </p:sp>
        <p:sp>
          <p:nvSpPr>
            <p:cNvPr id="3251" name="object 3254">
              <a:extLst>
                <a:ext uri="{FF2B5EF4-FFF2-40B4-BE49-F238E27FC236}">
                  <a16:creationId xmlns:a16="http://schemas.microsoft.com/office/drawing/2014/main" id="{5B429708-03C4-BD2C-0FA5-FFD4973B9C50}"/>
                </a:ext>
              </a:extLst>
            </p:cNvPr>
            <p:cNvSpPr/>
            <p:nvPr/>
          </p:nvSpPr>
          <p:spPr>
            <a:xfrm>
              <a:off x="6208774" y="1704021"/>
              <a:ext cx="1270" cy="3175"/>
            </a:xfrm>
            <a:custGeom>
              <a:avLst/>
              <a:gdLst/>
              <a:ahLst/>
              <a:cxnLst/>
              <a:rect l="l" t="t" r="r" b="b"/>
              <a:pathLst>
                <a:path w="1270" h="3175">
                  <a:moveTo>
                    <a:pt x="1155" y="0"/>
                  </a:moveTo>
                  <a:lnTo>
                    <a:pt x="0" y="0"/>
                  </a:lnTo>
                  <a:lnTo>
                    <a:pt x="292" y="863"/>
                  </a:lnTo>
                  <a:lnTo>
                    <a:pt x="571" y="1727"/>
                  </a:lnTo>
                  <a:lnTo>
                    <a:pt x="1155" y="2882"/>
                  </a:lnTo>
                  <a:lnTo>
                    <a:pt x="1155" y="0"/>
                  </a:lnTo>
                  <a:close/>
                </a:path>
              </a:pathLst>
            </a:custGeom>
            <a:solidFill>
              <a:srgbClr val="C56853"/>
            </a:solidFill>
          </p:spPr>
          <p:txBody>
            <a:bodyPr wrap="square" lIns="0" tIns="0" rIns="0" bIns="0" rtlCol="0"/>
            <a:lstStyle/>
            <a:p>
              <a:endParaRPr/>
            </a:p>
          </p:txBody>
        </p:sp>
        <p:sp>
          <p:nvSpPr>
            <p:cNvPr id="3252" name="object 3255">
              <a:extLst>
                <a:ext uri="{FF2B5EF4-FFF2-40B4-BE49-F238E27FC236}">
                  <a16:creationId xmlns:a16="http://schemas.microsoft.com/office/drawing/2014/main" id="{5222CF29-32CD-3BC7-FF98-061C1C940376}"/>
                </a:ext>
              </a:extLst>
            </p:cNvPr>
            <p:cNvSpPr/>
            <p:nvPr/>
          </p:nvSpPr>
          <p:spPr>
            <a:xfrm>
              <a:off x="6197222" y="1700263"/>
              <a:ext cx="3175" cy="6350"/>
            </a:xfrm>
            <a:custGeom>
              <a:avLst/>
              <a:gdLst/>
              <a:ahLst/>
              <a:cxnLst/>
              <a:rect l="l" t="t" r="r" b="b"/>
              <a:pathLst>
                <a:path w="3175" h="6350">
                  <a:moveTo>
                    <a:pt x="1155" y="0"/>
                  </a:moveTo>
                  <a:lnTo>
                    <a:pt x="292" y="0"/>
                  </a:lnTo>
                  <a:lnTo>
                    <a:pt x="0" y="292"/>
                  </a:lnTo>
                  <a:lnTo>
                    <a:pt x="863" y="2019"/>
                  </a:lnTo>
                  <a:lnTo>
                    <a:pt x="2603" y="6070"/>
                  </a:lnTo>
                  <a:lnTo>
                    <a:pt x="2311" y="1739"/>
                  </a:lnTo>
                  <a:lnTo>
                    <a:pt x="1155" y="0"/>
                  </a:lnTo>
                  <a:close/>
                </a:path>
              </a:pathLst>
            </a:custGeom>
            <a:solidFill>
              <a:srgbClr val="C77662"/>
            </a:solidFill>
          </p:spPr>
          <p:txBody>
            <a:bodyPr wrap="square" lIns="0" tIns="0" rIns="0" bIns="0" rtlCol="0"/>
            <a:lstStyle/>
            <a:p>
              <a:endParaRPr/>
            </a:p>
          </p:txBody>
        </p:sp>
        <p:sp>
          <p:nvSpPr>
            <p:cNvPr id="3253" name="object 3256">
              <a:extLst>
                <a:ext uri="{FF2B5EF4-FFF2-40B4-BE49-F238E27FC236}">
                  <a16:creationId xmlns:a16="http://schemas.microsoft.com/office/drawing/2014/main" id="{B7507AD1-F457-D48E-1B2D-ADFB6CC46627}"/>
                </a:ext>
              </a:extLst>
            </p:cNvPr>
            <p:cNvSpPr/>
            <p:nvPr/>
          </p:nvSpPr>
          <p:spPr>
            <a:xfrm>
              <a:off x="6452532" y="1699689"/>
              <a:ext cx="1270" cy="6985"/>
            </a:xfrm>
            <a:custGeom>
              <a:avLst/>
              <a:gdLst/>
              <a:ahLst/>
              <a:cxnLst/>
              <a:rect l="l" t="t" r="r" b="b"/>
              <a:pathLst>
                <a:path w="1270" h="6985">
                  <a:moveTo>
                    <a:pt x="292" y="0"/>
                  </a:moveTo>
                  <a:lnTo>
                    <a:pt x="0" y="6642"/>
                  </a:lnTo>
                  <a:lnTo>
                    <a:pt x="863" y="6642"/>
                  </a:lnTo>
                  <a:lnTo>
                    <a:pt x="292" y="2019"/>
                  </a:lnTo>
                  <a:lnTo>
                    <a:pt x="292" y="0"/>
                  </a:lnTo>
                  <a:close/>
                </a:path>
              </a:pathLst>
            </a:custGeom>
            <a:solidFill>
              <a:srgbClr val="919495"/>
            </a:solidFill>
          </p:spPr>
          <p:txBody>
            <a:bodyPr wrap="square" lIns="0" tIns="0" rIns="0" bIns="0" rtlCol="0"/>
            <a:lstStyle/>
            <a:p>
              <a:endParaRPr/>
            </a:p>
          </p:txBody>
        </p:sp>
        <p:sp>
          <p:nvSpPr>
            <p:cNvPr id="3254" name="object 3257">
              <a:extLst>
                <a:ext uri="{FF2B5EF4-FFF2-40B4-BE49-F238E27FC236}">
                  <a16:creationId xmlns:a16="http://schemas.microsoft.com/office/drawing/2014/main" id="{67EA357F-89FE-6E8D-C0BD-6898BBA3A9CE}"/>
                </a:ext>
              </a:extLst>
            </p:cNvPr>
            <p:cNvSpPr/>
            <p:nvPr/>
          </p:nvSpPr>
          <p:spPr>
            <a:xfrm>
              <a:off x="6123285" y="1703153"/>
              <a:ext cx="1905" cy="3175"/>
            </a:xfrm>
            <a:custGeom>
              <a:avLst/>
              <a:gdLst/>
              <a:ahLst/>
              <a:cxnLst/>
              <a:rect l="l" t="t" r="r" b="b"/>
              <a:pathLst>
                <a:path w="1904" h="3175">
                  <a:moveTo>
                    <a:pt x="863" y="0"/>
                  </a:moveTo>
                  <a:lnTo>
                    <a:pt x="0" y="0"/>
                  </a:lnTo>
                  <a:lnTo>
                    <a:pt x="292" y="863"/>
                  </a:lnTo>
                  <a:lnTo>
                    <a:pt x="863" y="1727"/>
                  </a:lnTo>
                  <a:lnTo>
                    <a:pt x="1447" y="2882"/>
                  </a:lnTo>
                  <a:lnTo>
                    <a:pt x="1155" y="1727"/>
                  </a:lnTo>
                  <a:lnTo>
                    <a:pt x="863" y="863"/>
                  </a:lnTo>
                  <a:lnTo>
                    <a:pt x="863" y="0"/>
                  </a:lnTo>
                  <a:close/>
                </a:path>
              </a:pathLst>
            </a:custGeom>
            <a:solidFill>
              <a:srgbClr val="89848D"/>
            </a:solidFill>
          </p:spPr>
          <p:txBody>
            <a:bodyPr wrap="square" lIns="0" tIns="0" rIns="0" bIns="0" rtlCol="0"/>
            <a:lstStyle/>
            <a:p>
              <a:endParaRPr/>
            </a:p>
          </p:txBody>
        </p:sp>
        <p:sp>
          <p:nvSpPr>
            <p:cNvPr id="3255" name="object 3258">
              <a:extLst>
                <a:ext uri="{FF2B5EF4-FFF2-40B4-BE49-F238E27FC236}">
                  <a16:creationId xmlns:a16="http://schemas.microsoft.com/office/drawing/2014/main" id="{4EC1E3BC-5E54-2814-401B-C39DCBCC3FD9}"/>
                </a:ext>
              </a:extLst>
            </p:cNvPr>
            <p:cNvSpPr/>
            <p:nvPr/>
          </p:nvSpPr>
          <p:spPr>
            <a:xfrm>
              <a:off x="6306971" y="1686981"/>
              <a:ext cx="9525" cy="19685"/>
            </a:xfrm>
            <a:custGeom>
              <a:avLst/>
              <a:gdLst/>
              <a:ahLst/>
              <a:cxnLst/>
              <a:rect l="l" t="t" r="r" b="b"/>
              <a:pathLst>
                <a:path w="9525" h="19685">
                  <a:moveTo>
                    <a:pt x="6642" y="0"/>
                  </a:moveTo>
                  <a:lnTo>
                    <a:pt x="3467" y="6349"/>
                  </a:lnTo>
                  <a:lnTo>
                    <a:pt x="1447" y="12420"/>
                  </a:lnTo>
                  <a:lnTo>
                    <a:pt x="0" y="19062"/>
                  </a:lnTo>
                  <a:lnTo>
                    <a:pt x="1155" y="18199"/>
                  </a:lnTo>
                  <a:lnTo>
                    <a:pt x="2019" y="15024"/>
                  </a:lnTo>
                  <a:lnTo>
                    <a:pt x="4310" y="15024"/>
                  </a:lnTo>
                  <a:lnTo>
                    <a:pt x="8661" y="3467"/>
                  </a:lnTo>
                  <a:lnTo>
                    <a:pt x="8661" y="3174"/>
                  </a:lnTo>
                  <a:lnTo>
                    <a:pt x="9245" y="2603"/>
                  </a:lnTo>
                  <a:lnTo>
                    <a:pt x="6642" y="0"/>
                  </a:lnTo>
                  <a:close/>
                </a:path>
                <a:path w="9525" h="19685">
                  <a:moveTo>
                    <a:pt x="4310" y="15024"/>
                  </a:moveTo>
                  <a:lnTo>
                    <a:pt x="2895" y="15024"/>
                  </a:lnTo>
                  <a:lnTo>
                    <a:pt x="2895" y="17043"/>
                  </a:lnTo>
                  <a:lnTo>
                    <a:pt x="4038" y="17043"/>
                  </a:lnTo>
                  <a:lnTo>
                    <a:pt x="4310" y="15024"/>
                  </a:lnTo>
                  <a:close/>
                </a:path>
              </a:pathLst>
            </a:custGeom>
            <a:solidFill>
              <a:srgbClr val="CB8F83"/>
            </a:solidFill>
          </p:spPr>
          <p:txBody>
            <a:bodyPr wrap="square" lIns="0" tIns="0" rIns="0" bIns="0" rtlCol="0"/>
            <a:lstStyle/>
            <a:p>
              <a:endParaRPr/>
            </a:p>
          </p:txBody>
        </p:sp>
        <p:sp>
          <p:nvSpPr>
            <p:cNvPr id="3256" name="object 3259">
              <a:extLst>
                <a:ext uri="{FF2B5EF4-FFF2-40B4-BE49-F238E27FC236}">
                  <a16:creationId xmlns:a16="http://schemas.microsoft.com/office/drawing/2014/main" id="{9180AF16-46E1-0032-759B-692C359E0526}"/>
                </a:ext>
              </a:extLst>
            </p:cNvPr>
            <p:cNvSpPr/>
            <p:nvPr/>
          </p:nvSpPr>
          <p:spPr>
            <a:xfrm>
              <a:off x="6196362" y="1628927"/>
              <a:ext cx="21590" cy="76200"/>
            </a:xfrm>
            <a:custGeom>
              <a:avLst/>
              <a:gdLst/>
              <a:ahLst/>
              <a:cxnLst/>
              <a:rect l="l" t="t" r="r" b="b"/>
              <a:pathLst>
                <a:path w="21589" h="76200">
                  <a:moveTo>
                    <a:pt x="2882" y="0"/>
                  </a:moveTo>
                  <a:lnTo>
                    <a:pt x="571" y="584"/>
                  </a:lnTo>
                  <a:lnTo>
                    <a:pt x="0" y="2019"/>
                  </a:lnTo>
                  <a:lnTo>
                    <a:pt x="2019" y="2019"/>
                  </a:lnTo>
                  <a:lnTo>
                    <a:pt x="3593" y="8953"/>
                  </a:lnTo>
                  <a:lnTo>
                    <a:pt x="5087" y="15887"/>
                  </a:lnTo>
                  <a:lnTo>
                    <a:pt x="6203" y="22821"/>
                  </a:lnTo>
                  <a:lnTo>
                    <a:pt x="6642" y="29756"/>
                  </a:lnTo>
                  <a:lnTo>
                    <a:pt x="7797" y="34366"/>
                  </a:lnTo>
                  <a:lnTo>
                    <a:pt x="8661" y="36677"/>
                  </a:lnTo>
                  <a:lnTo>
                    <a:pt x="9232" y="38988"/>
                  </a:lnTo>
                  <a:lnTo>
                    <a:pt x="9525" y="40436"/>
                  </a:lnTo>
                  <a:lnTo>
                    <a:pt x="12035" y="49531"/>
                  </a:lnTo>
                  <a:lnTo>
                    <a:pt x="14760" y="58416"/>
                  </a:lnTo>
                  <a:lnTo>
                    <a:pt x="17772" y="67243"/>
                  </a:lnTo>
                  <a:lnTo>
                    <a:pt x="21082" y="75958"/>
                  </a:lnTo>
                  <a:lnTo>
                    <a:pt x="18482" y="62906"/>
                  </a:lnTo>
                  <a:lnTo>
                    <a:pt x="15469" y="49480"/>
                  </a:lnTo>
                  <a:lnTo>
                    <a:pt x="12750" y="36159"/>
                  </a:lnTo>
                  <a:lnTo>
                    <a:pt x="10972" y="23113"/>
                  </a:lnTo>
                  <a:lnTo>
                    <a:pt x="6057" y="12420"/>
                  </a:lnTo>
                  <a:lnTo>
                    <a:pt x="3746" y="3759"/>
                  </a:lnTo>
                  <a:lnTo>
                    <a:pt x="2882" y="3759"/>
                  </a:lnTo>
                  <a:lnTo>
                    <a:pt x="2882" y="0"/>
                  </a:lnTo>
                  <a:close/>
                </a:path>
              </a:pathLst>
            </a:custGeom>
            <a:solidFill>
              <a:srgbClr val="E8C8BD"/>
            </a:solidFill>
          </p:spPr>
          <p:txBody>
            <a:bodyPr wrap="square" lIns="0" tIns="0" rIns="0" bIns="0" rtlCol="0"/>
            <a:lstStyle/>
            <a:p>
              <a:endParaRPr/>
            </a:p>
          </p:txBody>
        </p:sp>
        <p:sp>
          <p:nvSpPr>
            <p:cNvPr id="3257" name="object 3260">
              <a:extLst>
                <a:ext uri="{FF2B5EF4-FFF2-40B4-BE49-F238E27FC236}">
                  <a16:creationId xmlns:a16="http://schemas.microsoft.com/office/drawing/2014/main" id="{121B246C-A387-C4C1-AE4A-70F8EDE6D1EE}"/>
                </a:ext>
              </a:extLst>
            </p:cNvPr>
            <p:cNvSpPr/>
            <p:nvPr/>
          </p:nvSpPr>
          <p:spPr>
            <a:xfrm>
              <a:off x="6207043" y="1697377"/>
              <a:ext cx="1905" cy="6985"/>
            </a:xfrm>
            <a:custGeom>
              <a:avLst/>
              <a:gdLst/>
              <a:ahLst/>
              <a:cxnLst/>
              <a:rect l="l" t="t" r="r" b="b"/>
              <a:pathLst>
                <a:path w="1904" h="6985">
                  <a:moveTo>
                    <a:pt x="863" y="0"/>
                  </a:moveTo>
                  <a:lnTo>
                    <a:pt x="0" y="0"/>
                  </a:lnTo>
                  <a:lnTo>
                    <a:pt x="571" y="2019"/>
                  </a:lnTo>
                  <a:lnTo>
                    <a:pt x="1727" y="6642"/>
                  </a:lnTo>
                  <a:lnTo>
                    <a:pt x="1727" y="2882"/>
                  </a:lnTo>
                  <a:lnTo>
                    <a:pt x="1447" y="1727"/>
                  </a:lnTo>
                  <a:lnTo>
                    <a:pt x="863" y="0"/>
                  </a:lnTo>
                  <a:close/>
                </a:path>
              </a:pathLst>
            </a:custGeom>
            <a:solidFill>
              <a:srgbClr val="B75E49"/>
            </a:solidFill>
          </p:spPr>
          <p:txBody>
            <a:bodyPr wrap="square" lIns="0" tIns="0" rIns="0" bIns="0" rtlCol="0"/>
            <a:lstStyle/>
            <a:p>
              <a:endParaRPr/>
            </a:p>
          </p:txBody>
        </p:sp>
        <p:sp>
          <p:nvSpPr>
            <p:cNvPr id="3258" name="object 3261">
              <a:extLst>
                <a:ext uri="{FF2B5EF4-FFF2-40B4-BE49-F238E27FC236}">
                  <a16:creationId xmlns:a16="http://schemas.microsoft.com/office/drawing/2014/main" id="{BBF5AB12-C8E1-DD7C-CEC2-204E94AB1078}"/>
                </a:ext>
              </a:extLst>
            </p:cNvPr>
            <p:cNvSpPr/>
            <p:nvPr/>
          </p:nvSpPr>
          <p:spPr>
            <a:xfrm>
              <a:off x="6208774" y="1700262"/>
              <a:ext cx="1270" cy="3810"/>
            </a:xfrm>
            <a:custGeom>
              <a:avLst/>
              <a:gdLst/>
              <a:ahLst/>
              <a:cxnLst/>
              <a:rect l="l" t="t" r="r" b="b"/>
              <a:pathLst>
                <a:path w="1270" h="3810">
                  <a:moveTo>
                    <a:pt x="0" y="0"/>
                  </a:moveTo>
                  <a:lnTo>
                    <a:pt x="0" y="3759"/>
                  </a:lnTo>
                  <a:lnTo>
                    <a:pt x="1155" y="3759"/>
                  </a:lnTo>
                  <a:lnTo>
                    <a:pt x="571" y="2311"/>
                  </a:lnTo>
                  <a:lnTo>
                    <a:pt x="292" y="1155"/>
                  </a:lnTo>
                  <a:lnTo>
                    <a:pt x="0" y="0"/>
                  </a:lnTo>
                  <a:close/>
                </a:path>
              </a:pathLst>
            </a:custGeom>
            <a:solidFill>
              <a:srgbClr val="C77662"/>
            </a:solidFill>
          </p:spPr>
          <p:txBody>
            <a:bodyPr wrap="square" lIns="0" tIns="0" rIns="0" bIns="0" rtlCol="0"/>
            <a:lstStyle/>
            <a:p>
              <a:endParaRPr/>
            </a:p>
          </p:txBody>
        </p:sp>
        <p:sp>
          <p:nvSpPr>
            <p:cNvPr id="3259" name="object 3262">
              <a:extLst>
                <a:ext uri="{FF2B5EF4-FFF2-40B4-BE49-F238E27FC236}">
                  <a16:creationId xmlns:a16="http://schemas.microsoft.com/office/drawing/2014/main" id="{180BB67B-59D3-C294-AAFF-C0DF6A11C1C7}"/>
                </a:ext>
              </a:extLst>
            </p:cNvPr>
            <p:cNvSpPr/>
            <p:nvPr/>
          </p:nvSpPr>
          <p:spPr>
            <a:xfrm>
              <a:off x="6380332" y="1680920"/>
              <a:ext cx="6350" cy="23495"/>
            </a:xfrm>
            <a:custGeom>
              <a:avLst/>
              <a:gdLst/>
              <a:ahLst/>
              <a:cxnLst/>
              <a:rect l="l" t="t" r="r" b="b"/>
              <a:pathLst>
                <a:path w="6350" h="23494">
                  <a:moveTo>
                    <a:pt x="5778" y="0"/>
                  </a:moveTo>
                  <a:lnTo>
                    <a:pt x="1447" y="7213"/>
                  </a:lnTo>
                  <a:lnTo>
                    <a:pt x="0" y="15011"/>
                  </a:lnTo>
                  <a:lnTo>
                    <a:pt x="863" y="23101"/>
                  </a:lnTo>
                  <a:lnTo>
                    <a:pt x="2311" y="19342"/>
                  </a:lnTo>
                  <a:lnTo>
                    <a:pt x="3174" y="10972"/>
                  </a:lnTo>
                  <a:lnTo>
                    <a:pt x="5778" y="0"/>
                  </a:lnTo>
                  <a:close/>
                </a:path>
              </a:pathLst>
            </a:custGeom>
            <a:solidFill>
              <a:srgbClr val="919495"/>
            </a:solidFill>
          </p:spPr>
          <p:txBody>
            <a:bodyPr wrap="square" lIns="0" tIns="0" rIns="0" bIns="0" rtlCol="0"/>
            <a:lstStyle/>
            <a:p>
              <a:endParaRPr/>
            </a:p>
          </p:txBody>
        </p:sp>
        <p:sp>
          <p:nvSpPr>
            <p:cNvPr id="3260" name="object 3263">
              <a:extLst>
                <a:ext uri="{FF2B5EF4-FFF2-40B4-BE49-F238E27FC236}">
                  <a16:creationId xmlns:a16="http://schemas.microsoft.com/office/drawing/2014/main" id="{C6BA13A2-8DAD-1C6F-CC94-CFA355BA2B40}"/>
                </a:ext>
              </a:extLst>
            </p:cNvPr>
            <p:cNvSpPr/>
            <p:nvPr/>
          </p:nvSpPr>
          <p:spPr>
            <a:xfrm>
              <a:off x="6321991" y="1699112"/>
              <a:ext cx="1270" cy="4445"/>
            </a:xfrm>
            <a:custGeom>
              <a:avLst/>
              <a:gdLst/>
              <a:ahLst/>
              <a:cxnLst/>
              <a:rect l="l" t="t" r="r" b="b"/>
              <a:pathLst>
                <a:path w="1270" h="4444">
                  <a:moveTo>
                    <a:pt x="863" y="0"/>
                  </a:moveTo>
                  <a:lnTo>
                    <a:pt x="0" y="0"/>
                  </a:lnTo>
                  <a:lnTo>
                    <a:pt x="0" y="4330"/>
                  </a:lnTo>
                  <a:lnTo>
                    <a:pt x="863" y="0"/>
                  </a:lnTo>
                  <a:close/>
                </a:path>
              </a:pathLst>
            </a:custGeom>
            <a:solidFill>
              <a:srgbClr val="E3AA99"/>
            </a:solidFill>
          </p:spPr>
          <p:txBody>
            <a:bodyPr wrap="square" lIns="0" tIns="0" rIns="0" bIns="0" rtlCol="0"/>
            <a:lstStyle/>
            <a:p>
              <a:endParaRPr/>
            </a:p>
          </p:txBody>
        </p:sp>
        <p:sp>
          <p:nvSpPr>
            <p:cNvPr id="3261" name="object 3264">
              <a:extLst>
                <a:ext uri="{FF2B5EF4-FFF2-40B4-BE49-F238E27FC236}">
                  <a16:creationId xmlns:a16="http://schemas.microsoft.com/office/drawing/2014/main" id="{15341ED6-F40F-686F-57B7-595FE5E75926}"/>
                </a:ext>
              </a:extLst>
            </p:cNvPr>
            <p:cNvSpPr/>
            <p:nvPr/>
          </p:nvSpPr>
          <p:spPr>
            <a:xfrm>
              <a:off x="6123285" y="1699686"/>
              <a:ext cx="1270" cy="3810"/>
            </a:xfrm>
            <a:custGeom>
              <a:avLst/>
              <a:gdLst/>
              <a:ahLst/>
              <a:cxnLst/>
              <a:rect l="l" t="t" r="r" b="b"/>
              <a:pathLst>
                <a:path w="1270" h="3810">
                  <a:moveTo>
                    <a:pt x="0" y="0"/>
                  </a:moveTo>
                  <a:lnTo>
                    <a:pt x="0" y="3467"/>
                  </a:lnTo>
                  <a:lnTo>
                    <a:pt x="863" y="3467"/>
                  </a:lnTo>
                  <a:lnTo>
                    <a:pt x="571" y="2311"/>
                  </a:lnTo>
                  <a:lnTo>
                    <a:pt x="292" y="1155"/>
                  </a:lnTo>
                  <a:lnTo>
                    <a:pt x="0" y="0"/>
                  </a:lnTo>
                  <a:close/>
                </a:path>
              </a:pathLst>
            </a:custGeom>
            <a:solidFill>
              <a:srgbClr val="797D7E"/>
            </a:solidFill>
          </p:spPr>
          <p:txBody>
            <a:bodyPr wrap="square" lIns="0" tIns="0" rIns="0" bIns="0" rtlCol="0"/>
            <a:lstStyle/>
            <a:p>
              <a:endParaRPr/>
            </a:p>
          </p:txBody>
        </p:sp>
        <p:sp>
          <p:nvSpPr>
            <p:cNvPr id="3262" name="object 3265">
              <a:extLst>
                <a:ext uri="{FF2B5EF4-FFF2-40B4-BE49-F238E27FC236}">
                  <a16:creationId xmlns:a16="http://schemas.microsoft.com/office/drawing/2014/main" id="{2DC29401-E04D-D87B-DE7B-04195B2765A7}"/>
                </a:ext>
              </a:extLst>
            </p:cNvPr>
            <p:cNvSpPr/>
            <p:nvPr/>
          </p:nvSpPr>
          <p:spPr>
            <a:xfrm>
              <a:off x="6230142" y="1685827"/>
              <a:ext cx="12065" cy="16510"/>
            </a:xfrm>
            <a:custGeom>
              <a:avLst/>
              <a:gdLst/>
              <a:ahLst/>
              <a:cxnLst/>
              <a:rect l="l" t="t" r="r" b="b"/>
              <a:pathLst>
                <a:path w="12064" h="16510">
                  <a:moveTo>
                    <a:pt x="0" y="0"/>
                  </a:moveTo>
                  <a:lnTo>
                    <a:pt x="3187" y="13284"/>
                  </a:lnTo>
                  <a:lnTo>
                    <a:pt x="4622" y="16167"/>
                  </a:lnTo>
                  <a:lnTo>
                    <a:pt x="4622" y="7505"/>
                  </a:lnTo>
                  <a:lnTo>
                    <a:pt x="8956" y="7505"/>
                  </a:lnTo>
                  <a:lnTo>
                    <a:pt x="8089" y="5194"/>
                  </a:lnTo>
                  <a:lnTo>
                    <a:pt x="6642" y="863"/>
                  </a:lnTo>
                  <a:lnTo>
                    <a:pt x="2032" y="292"/>
                  </a:lnTo>
                  <a:lnTo>
                    <a:pt x="0" y="0"/>
                  </a:lnTo>
                  <a:close/>
                </a:path>
                <a:path w="12064" h="16510">
                  <a:moveTo>
                    <a:pt x="8956" y="7505"/>
                  </a:moveTo>
                  <a:lnTo>
                    <a:pt x="4622" y="7505"/>
                  </a:lnTo>
                  <a:lnTo>
                    <a:pt x="7797" y="9245"/>
                  </a:lnTo>
                  <a:lnTo>
                    <a:pt x="11557" y="14439"/>
                  </a:lnTo>
                  <a:lnTo>
                    <a:pt x="8956" y="7505"/>
                  </a:lnTo>
                  <a:close/>
                </a:path>
              </a:pathLst>
            </a:custGeom>
            <a:solidFill>
              <a:srgbClr val="E2BEB2"/>
            </a:solidFill>
          </p:spPr>
          <p:txBody>
            <a:bodyPr wrap="square" lIns="0" tIns="0" rIns="0" bIns="0" rtlCol="0"/>
            <a:lstStyle/>
            <a:p>
              <a:endParaRPr/>
            </a:p>
          </p:txBody>
        </p:sp>
        <p:sp>
          <p:nvSpPr>
            <p:cNvPr id="3263" name="object 3266">
              <a:extLst>
                <a:ext uri="{FF2B5EF4-FFF2-40B4-BE49-F238E27FC236}">
                  <a16:creationId xmlns:a16="http://schemas.microsoft.com/office/drawing/2014/main" id="{491ED627-96BF-FEA4-2D32-865EB0E630AB}"/>
                </a:ext>
              </a:extLst>
            </p:cNvPr>
            <p:cNvSpPr/>
            <p:nvPr/>
          </p:nvSpPr>
          <p:spPr>
            <a:xfrm>
              <a:off x="6290797" y="1698819"/>
              <a:ext cx="1270" cy="3175"/>
            </a:xfrm>
            <a:custGeom>
              <a:avLst/>
              <a:gdLst/>
              <a:ahLst/>
              <a:cxnLst/>
              <a:rect l="l" t="t" r="r" b="b"/>
              <a:pathLst>
                <a:path w="1270" h="3175">
                  <a:moveTo>
                    <a:pt x="292" y="0"/>
                  </a:moveTo>
                  <a:lnTo>
                    <a:pt x="0" y="0"/>
                  </a:lnTo>
                  <a:lnTo>
                    <a:pt x="0" y="292"/>
                  </a:lnTo>
                  <a:lnTo>
                    <a:pt x="584" y="2019"/>
                  </a:lnTo>
                  <a:lnTo>
                    <a:pt x="863" y="3175"/>
                  </a:lnTo>
                  <a:lnTo>
                    <a:pt x="863" y="2895"/>
                  </a:lnTo>
                  <a:lnTo>
                    <a:pt x="584" y="1739"/>
                  </a:lnTo>
                  <a:lnTo>
                    <a:pt x="292" y="876"/>
                  </a:lnTo>
                  <a:lnTo>
                    <a:pt x="292" y="0"/>
                  </a:lnTo>
                  <a:close/>
                </a:path>
              </a:pathLst>
            </a:custGeom>
            <a:solidFill>
              <a:srgbClr val="DDCFC7"/>
            </a:solidFill>
          </p:spPr>
          <p:txBody>
            <a:bodyPr wrap="square" lIns="0" tIns="0" rIns="0" bIns="0" rtlCol="0"/>
            <a:lstStyle/>
            <a:p>
              <a:endParaRPr/>
            </a:p>
          </p:txBody>
        </p:sp>
        <p:sp>
          <p:nvSpPr>
            <p:cNvPr id="3264" name="object 3267">
              <a:extLst>
                <a:ext uri="{FF2B5EF4-FFF2-40B4-BE49-F238E27FC236}">
                  <a16:creationId xmlns:a16="http://schemas.microsoft.com/office/drawing/2014/main" id="{93AC79C5-06D8-FA8F-6E84-0DB85CEB830B}"/>
                </a:ext>
              </a:extLst>
            </p:cNvPr>
            <p:cNvSpPr/>
            <p:nvPr/>
          </p:nvSpPr>
          <p:spPr>
            <a:xfrm>
              <a:off x="6120394" y="1698244"/>
              <a:ext cx="635" cy="3810"/>
            </a:xfrm>
            <a:custGeom>
              <a:avLst/>
              <a:gdLst/>
              <a:ahLst/>
              <a:cxnLst/>
              <a:rect l="l" t="t" r="r" b="b"/>
              <a:pathLst>
                <a:path w="635" h="3810">
                  <a:moveTo>
                    <a:pt x="0" y="0"/>
                  </a:moveTo>
                  <a:lnTo>
                    <a:pt x="0" y="2895"/>
                  </a:lnTo>
                  <a:lnTo>
                    <a:pt x="292" y="3467"/>
                  </a:lnTo>
                  <a:lnTo>
                    <a:pt x="0" y="2311"/>
                  </a:lnTo>
                  <a:lnTo>
                    <a:pt x="0" y="0"/>
                  </a:lnTo>
                  <a:close/>
                </a:path>
              </a:pathLst>
            </a:custGeom>
            <a:solidFill>
              <a:srgbClr val="A1A4A5"/>
            </a:solidFill>
          </p:spPr>
          <p:txBody>
            <a:bodyPr wrap="square" lIns="0" tIns="0" rIns="0" bIns="0" rtlCol="0"/>
            <a:lstStyle/>
            <a:p>
              <a:endParaRPr/>
            </a:p>
          </p:txBody>
        </p:sp>
        <p:sp>
          <p:nvSpPr>
            <p:cNvPr id="3265" name="object 3268">
              <a:extLst>
                <a:ext uri="{FF2B5EF4-FFF2-40B4-BE49-F238E27FC236}">
                  <a16:creationId xmlns:a16="http://schemas.microsoft.com/office/drawing/2014/main" id="{8BB2EB32-396B-0A87-ED13-7D4030D0306F}"/>
                </a:ext>
              </a:extLst>
            </p:cNvPr>
            <p:cNvSpPr/>
            <p:nvPr/>
          </p:nvSpPr>
          <p:spPr>
            <a:xfrm>
              <a:off x="6337875" y="1697374"/>
              <a:ext cx="1270" cy="3810"/>
            </a:xfrm>
            <a:custGeom>
              <a:avLst/>
              <a:gdLst/>
              <a:ahLst/>
              <a:cxnLst/>
              <a:rect l="l" t="t" r="r" b="b"/>
              <a:pathLst>
                <a:path w="1270" h="3810">
                  <a:moveTo>
                    <a:pt x="863" y="0"/>
                  </a:moveTo>
                  <a:lnTo>
                    <a:pt x="0" y="0"/>
                  </a:lnTo>
                  <a:lnTo>
                    <a:pt x="0" y="3759"/>
                  </a:lnTo>
                  <a:lnTo>
                    <a:pt x="863" y="3759"/>
                  </a:lnTo>
                  <a:lnTo>
                    <a:pt x="863" y="0"/>
                  </a:lnTo>
                  <a:close/>
                </a:path>
              </a:pathLst>
            </a:custGeom>
            <a:solidFill>
              <a:srgbClr val="B9B3BC"/>
            </a:solidFill>
          </p:spPr>
          <p:txBody>
            <a:bodyPr wrap="square" lIns="0" tIns="0" rIns="0" bIns="0" rtlCol="0"/>
            <a:lstStyle/>
            <a:p>
              <a:endParaRPr/>
            </a:p>
          </p:txBody>
        </p:sp>
        <p:sp>
          <p:nvSpPr>
            <p:cNvPr id="3266" name="object 3269">
              <a:extLst>
                <a:ext uri="{FF2B5EF4-FFF2-40B4-BE49-F238E27FC236}">
                  <a16:creationId xmlns:a16="http://schemas.microsoft.com/office/drawing/2014/main" id="{5A0A881D-E1D2-D817-F0A6-7DFB2A422C0B}"/>
                </a:ext>
              </a:extLst>
            </p:cNvPr>
            <p:cNvSpPr/>
            <p:nvPr/>
          </p:nvSpPr>
          <p:spPr>
            <a:xfrm>
              <a:off x="6118953" y="1697377"/>
              <a:ext cx="1905" cy="3175"/>
            </a:xfrm>
            <a:custGeom>
              <a:avLst/>
              <a:gdLst/>
              <a:ahLst/>
              <a:cxnLst/>
              <a:rect l="l" t="t" r="r" b="b"/>
              <a:pathLst>
                <a:path w="1904" h="3175">
                  <a:moveTo>
                    <a:pt x="1447" y="0"/>
                  </a:moveTo>
                  <a:lnTo>
                    <a:pt x="0" y="0"/>
                  </a:lnTo>
                  <a:lnTo>
                    <a:pt x="292" y="863"/>
                  </a:lnTo>
                  <a:lnTo>
                    <a:pt x="863" y="2019"/>
                  </a:lnTo>
                  <a:lnTo>
                    <a:pt x="1447" y="3175"/>
                  </a:lnTo>
                  <a:lnTo>
                    <a:pt x="1447" y="0"/>
                  </a:lnTo>
                  <a:close/>
                </a:path>
              </a:pathLst>
            </a:custGeom>
            <a:solidFill>
              <a:srgbClr val="B0B3B3"/>
            </a:solidFill>
          </p:spPr>
          <p:txBody>
            <a:bodyPr wrap="square" lIns="0" tIns="0" rIns="0" bIns="0" rtlCol="0"/>
            <a:lstStyle/>
            <a:p>
              <a:endParaRPr/>
            </a:p>
          </p:txBody>
        </p:sp>
        <p:sp>
          <p:nvSpPr>
            <p:cNvPr id="3267" name="object 3270">
              <a:extLst>
                <a:ext uri="{FF2B5EF4-FFF2-40B4-BE49-F238E27FC236}">
                  <a16:creationId xmlns:a16="http://schemas.microsoft.com/office/drawing/2014/main" id="{D350FEF8-8C05-2AB0-3D4A-CB1BBE617ADE}"/>
                </a:ext>
              </a:extLst>
            </p:cNvPr>
            <p:cNvSpPr/>
            <p:nvPr/>
          </p:nvSpPr>
          <p:spPr>
            <a:xfrm>
              <a:off x="6195774" y="1691602"/>
              <a:ext cx="4445" cy="9525"/>
            </a:xfrm>
            <a:custGeom>
              <a:avLst/>
              <a:gdLst/>
              <a:ahLst/>
              <a:cxnLst/>
              <a:rect l="l" t="t" r="r" b="b"/>
              <a:pathLst>
                <a:path w="4445" h="9525">
                  <a:moveTo>
                    <a:pt x="584" y="0"/>
                  </a:moveTo>
                  <a:lnTo>
                    <a:pt x="0" y="0"/>
                  </a:lnTo>
                  <a:lnTo>
                    <a:pt x="0" y="3175"/>
                  </a:lnTo>
                  <a:lnTo>
                    <a:pt x="1155" y="5194"/>
                  </a:lnTo>
                  <a:lnTo>
                    <a:pt x="1155" y="7505"/>
                  </a:lnTo>
                  <a:lnTo>
                    <a:pt x="1447" y="8953"/>
                  </a:lnTo>
                  <a:lnTo>
                    <a:pt x="1739" y="8661"/>
                  </a:lnTo>
                  <a:lnTo>
                    <a:pt x="2603" y="8661"/>
                  </a:lnTo>
                  <a:lnTo>
                    <a:pt x="2895" y="7505"/>
                  </a:lnTo>
                  <a:lnTo>
                    <a:pt x="3467" y="6350"/>
                  </a:lnTo>
                  <a:lnTo>
                    <a:pt x="4051" y="5486"/>
                  </a:lnTo>
                  <a:lnTo>
                    <a:pt x="2603" y="4622"/>
                  </a:lnTo>
                  <a:lnTo>
                    <a:pt x="584" y="0"/>
                  </a:lnTo>
                  <a:close/>
                </a:path>
              </a:pathLst>
            </a:custGeom>
            <a:solidFill>
              <a:srgbClr val="C77662"/>
            </a:solidFill>
          </p:spPr>
          <p:txBody>
            <a:bodyPr wrap="square" lIns="0" tIns="0" rIns="0" bIns="0" rtlCol="0"/>
            <a:lstStyle/>
            <a:p>
              <a:endParaRPr/>
            </a:p>
          </p:txBody>
        </p:sp>
        <p:sp>
          <p:nvSpPr>
            <p:cNvPr id="3268" name="object 3271">
              <a:extLst>
                <a:ext uri="{FF2B5EF4-FFF2-40B4-BE49-F238E27FC236}">
                  <a16:creationId xmlns:a16="http://schemas.microsoft.com/office/drawing/2014/main" id="{DDAD93F6-1BE4-B6EE-6498-CBF5CD506D14}"/>
                </a:ext>
              </a:extLst>
            </p:cNvPr>
            <p:cNvSpPr/>
            <p:nvPr/>
          </p:nvSpPr>
          <p:spPr>
            <a:xfrm>
              <a:off x="6254115" y="1666481"/>
              <a:ext cx="37465" cy="34290"/>
            </a:xfrm>
            <a:custGeom>
              <a:avLst/>
              <a:gdLst/>
              <a:ahLst/>
              <a:cxnLst/>
              <a:rect l="l" t="t" r="r" b="b"/>
              <a:pathLst>
                <a:path w="37464" h="34289">
                  <a:moveTo>
                    <a:pt x="2882" y="33794"/>
                  </a:moveTo>
                  <a:lnTo>
                    <a:pt x="1447" y="28016"/>
                  </a:lnTo>
                  <a:lnTo>
                    <a:pt x="0" y="26860"/>
                  </a:lnTo>
                  <a:lnTo>
                    <a:pt x="1727" y="32931"/>
                  </a:lnTo>
                  <a:lnTo>
                    <a:pt x="2882" y="33794"/>
                  </a:lnTo>
                  <a:close/>
                </a:path>
                <a:path w="37464" h="34289">
                  <a:moveTo>
                    <a:pt x="36957" y="32346"/>
                  </a:moveTo>
                  <a:lnTo>
                    <a:pt x="35229" y="25412"/>
                  </a:lnTo>
                  <a:lnTo>
                    <a:pt x="34658" y="22237"/>
                  </a:lnTo>
                  <a:lnTo>
                    <a:pt x="34353" y="21082"/>
                  </a:lnTo>
                  <a:lnTo>
                    <a:pt x="33782" y="19342"/>
                  </a:lnTo>
                  <a:lnTo>
                    <a:pt x="33782" y="18186"/>
                  </a:lnTo>
                  <a:lnTo>
                    <a:pt x="26492" y="5486"/>
                  </a:lnTo>
                  <a:lnTo>
                    <a:pt x="25984" y="4610"/>
                  </a:lnTo>
                  <a:lnTo>
                    <a:pt x="24574" y="3454"/>
                  </a:lnTo>
                  <a:lnTo>
                    <a:pt x="22809" y="2019"/>
                  </a:lnTo>
                  <a:lnTo>
                    <a:pt x="22237" y="0"/>
                  </a:lnTo>
                  <a:lnTo>
                    <a:pt x="21082" y="0"/>
                  </a:lnTo>
                  <a:lnTo>
                    <a:pt x="21082" y="2019"/>
                  </a:lnTo>
                  <a:lnTo>
                    <a:pt x="20205" y="1435"/>
                  </a:lnTo>
                  <a:lnTo>
                    <a:pt x="19050" y="279"/>
                  </a:lnTo>
                  <a:lnTo>
                    <a:pt x="18478" y="1155"/>
                  </a:lnTo>
                  <a:lnTo>
                    <a:pt x="17322" y="3454"/>
                  </a:lnTo>
                  <a:lnTo>
                    <a:pt x="14439" y="2882"/>
                  </a:lnTo>
                  <a:lnTo>
                    <a:pt x="13284" y="2882"/>
                  </a:lnTo>
                  <a:lnTo>
                    <a:pt x="12700" y="1727"/>
                  </a:lnTo>
                  <a:lnTo>
                    <a:pt x="11544" y="0"/>
                  </a:lnTo>
                  <a:lnTo>
                    <a:pt x="10680" y="0"/>
                  </a:lnTo>
                  <a:lnTo>
                    <a:pt x="10680" y="2882"/>
                  </a:lnTo>
                  <a:lnTo>
                    <a:pt x="8661" y="2882"/>
                  </a:lnTo>
                  <a:lnTo>
                    <a:pt x="8763" y="6057"/>
                  </a:lnTo>
                  <a:lnTo>
                    <a:pt x="9232" y="7505"/>
                  </a:lnTo>
                  <a:lnTo>
                    <a:pt x="9525" y="8661"/>
                  </a:lnTo>
                  <a:lnTo>
                    <a:pt x="10109" y="9232"/>
                  </a:lnTo>
                  <a:lnTo>
                    <a:pt x="10680" y="9525"/>
                  </a:lnTo>
                  <a:lnTo>
                    <a:pt x="13284" y="6057"/>
                  </a:lnTo>
                  <a:lnTo>
                    <a:pt x="19342" y="8661"/>
                  </a:lnTo>
                  <a:lnTo>
                    <a:pt x="19342" y="6057"/>
                  </a:lnTo>
                  <a:lnTo>
                    <a:pt x="19342" y="5486"/>
                  </a:lnTo>
                  <a:lnTo>
                    <a:pt x="21653" y="5486"/>
                  </a:lnTo>
                  <a:lnTo>
                    <a:pt x="23964" y="11836"/>
                  </a:lnTo>
                  <a:lnTo>
                    <a:pt x="25120" y="15303"/>
                  </a:lnTo>
                  <a:lnTo>
                    <a:pt x="26568" y="15595"/>
                  </a:lnTo>
                  <a:lnTo>
                    <a:pt x="30022" y="16167"/>
                  </a:lnTo>
                  <a:lnTo>
                    <a:pt x="34074" y="28016"/>
                  </a:lnTo>
                  <a:lnTo>
                    <a:pt x="36664" y="32626"/>
                  </a:lnTo>
                  <a:lnTo>
                    <a:pt x="36664" y="32346"/>
                  </a:lnTo>
                  <a:lnTo>
                    <a:pt x="36957" y="32346"/>
                  </a:lnTo>
                  <a:close/>
                </a:path>
              </a:pathLst>
            </a:custGeom>
            <a:solidFill>
              <a:srgbClr val="DDCFC7"/>
            </a:solidFill>
          </p:spPr>
          <p:txBody>
            <a:bodyPr wrap="square" lIns="0" tIns="0" rIns="0" bIns="0" rtlCol="0"/>
            <a:lstStyle/>
            <a:p>
              <a:endParaRPr/>
            </a:p>
          </p:txBody>
        </p:sp>
        <p:sp>
          <p:nvSpPr>
            <p:cNvPr id="3269" name="object 3272">
              <a:extLst>
                <a:ext uri="{FF2B5EF4-FFF2-40B4-BE49-F238E27FC236}">
                  <a16:creationId xmlns:a16="http://schemas.microsoft.com/office/drawing/2014/main" id="{775CDC00-2F82-C774-8E32-6169FE1B9453}"/>
                </a:ext>
              </a:extLst>
            </p:cNvPr>
            <p:cNvSpPr/>
            <p:nvPr/>
          </p:nvSpPr>
          <p:spPr>
            <a:xfrm>
              <a:off x="6322564" y="1693338"/>
              <a:ext cx="1270" cy="5715"/>
            </a:xfrm>
            <a:custGeom>
              <a:avLst/>
              <a:gdLst/>
              <a:ahLst/>
              <a:cxnLst/>
              <a:rect l="l" t="t" r="r" b="b"/>
              <a:pathLst>
                <a:path w="1270" h="5714">
                  <a:moveTo>
                    <a:pt x="863" y="0"/>
                  </a:moveTo>
                  <a:lnTo>
                    <a:pt x="0" y="0"/>
                  </a:lnTo>
                  <a:lnTo>
                    <a:pt x="292" y="5486"/>
                  </a:lnTo>
                  <a:lnTo>
                    <a:pt x="292" y="4914"/>
                  </a:lnTo>
                  <a:lnTo>
                    <a:pt x="584" y="4330"/>
                  </a:lnTo>
                  <a:lnTo>
                    <a:pt x="863" y="4038"/>
                  </a:lnTo>
                  <a:lnTo>
                    <a:pt x="863" y="0"/>
                  </a:lnTo>
                  <a:close/>
                </a:path>
              </a:pathLst>
            </a:custGeom>
            <a:solidFill>
              <a:srgbClr val="E3AA99"/>
            </a:solidFill>
          </p:spPr>
          <p:txBody>
            <a:bodyPr wrap="square" lIns="0" tIns="0" rIns="0" bIns="0" rtlCol="0"/>
            <a:lstStyle/>
            <a:p>
              <a:endParaRPr/>
            </a:p>
          </p:txBody>
        </p:sp>
        <p:sp>
          <p:nvSpPr>
            <p:cNvPr id="3270" name="object 3273">
              <a:extLst>
                <a:ext uri="{FF2B5EF4-FFF2-40B4-BE49-F238E27FC236}">
                  <a16:creationId xmlns:a16="http://schemas.microsoft.com/office/drawing/2014/main" id="{CDA5D186-48B3-BB93-1A3D-51B8BEEEE6D6}"/>
                </a:ext>
              </a:extLst>
            </p:cNvPr>
            <p:cNvSpPr/>
            <p:nvPr/>
          </p:nvSpPr>
          <p:spPr>
            <a:xfrm>
              <a:off x="6297440" y="1672832"/>
              <a:ext cx="13970" cy="25400"/>
            </a:xfrm>
            <a:custGeom>
              <a:avLst/>
              <a:gdLst/>
              <a:ahLst/>
              <a:cxnLst/>
              <a:rect l="l" t="t" r="r" b="b"/>
              <a:pathLst>
                <a:path w="13970" h="25400">
                  <a:moveTo>
                    <a:pt x="876" y="10109"/>
                  </a:moveTo>
                  <a:lnTo>
                    <a:pt x="292" y="10109"/>
                  </a:lnTo>
                  <a:lnTo>
                    <a:pt x="0" y="10401"/>
                  </a:lnTo>
                  <a:lnTo>
                    <a:pt x="77" y="12420"/>
                  </a:lnTo>
                  <a:lnTo>
                    <a:pt x="292" y="16459"/>
                  </a:lnTo>
                  <a:lnTo>
                    <a:pt x="2311" y="20789"/>
                  </a:lnTo>
                  <a:lnTo>
                    <a:pt x="5486" y="24841"/>
                  </a:lnTo>
                  <a:lnTo>
                    <a:pt x="9957" y="20670"/>
                  </a:lnTo>
                  <a:lnTo>
                    <a:pt x="11204" y="17043"/>
                  </a:lnTo>
                  <a:lnTo>
                    <a:pt x="5765" y="17043"/>
                  </a:lnTo>
                  <a:lnTo>
                    <a:pt x="5486" y="16459"/>
                  </a:lnTo>
                  <a:lnTo>
                    <a:pt x="4914" y="15887"/>
                  </a:lnTo>
                  <a:lnTo>
                    <a:pt x="3759" y="14147"/>
                  </a:lnTo>
                  <a:lnTo>
                    <a:pt x="2895" y="12420"/>
                  </a:lnTo>
                  <a:lnTo>
                    <a:pt x="2019" y="10972"/>
                  </a:lnTo>
                  <a:lnTo>
                    <a:pt x="1447" y="10680"/>
                  </a:lnTo>
                  <a:lnTo>
                    <a:pt x="876" y="10109"/>
                  </a:lnTo>
                  <a:close/>
                </a:path>
                <a:path w="13970" h="25400">
                  <a:moveTo>
                    <a:pt x="13576" y="0"/>
                  </a:moveTo>
                  <a:lnTo>
                    <a:pt x="11836" y="2882"/>
                  </a:lnTo>
                  <a:lnTo>
                    <a:pt x="10972" y="4622"/>
                  </a:lnTo>
                  <a:lnTo>
                    <a:pt x="10972" y="6350"/>
                  </a:lnTo>
                  <a:lnTo>
                    <a:pt x="8661" y="10109"/>
                  </a:lnTo>
                  <a:lnTo>
                    <a:pt x="7226" y="12992"/>
                  </a:lnTo>
                  <a:lnTo>
                    <a:pt x="6642" y="15303"/>
                  </a:lnTo>
                  <a:lnTo>
                    <a:pt x="5765" y="17043"/>
                  </a:lnTo>
                  <a:lnTo>
                    <a:pt x="11204" y="17043"/>
                  </a:lnTo>
                  <a:lnTo>
                    <a:pt x="12236" y="14039"/>
                  </a:lnTo>
                  <a:lnTo>
                    <a:pt x="13162" y="6599"/>
                  </a:lnTo>
                  <a:lnTo>
                    <a:pt x="13576" y="0"/>
                  </a:lnTo>
                  <a:close/>
                </a:path>
              </a:pathLst>
            </a:custGeom>
            <a:solidFill>
              <a:srgbClr val="E8C8BD"/>
            </a:solidFill>
          </p:spPr>
          <p:txBody>
            <a:bodyPr wrap="square" lIns="0" tIns="0" rIns="0" bIns="0" rtlCol="0"/>
            <a:lstStyle/>
            <a:p>
              <a:endParaRPr/>
            </a:p>
          </p:txBody>
        </p:sp>
        <p:sp>
          <p:nvSpPr>
            <p:cNvPr id="3271" name="object 3274">
              <a:extLst>
                <a:ext uri="{FF2B5EF4-FFF2-40B4-BE49-F238E27FC236}">
                  <a16:creationId xmlns:a16="http://schemas.microsoft.com/office/drawing/2014/main" id="{451F1253-F0D7-4546-2E85-64D3511FBFDE}"/>
                </a:ext>
              </a:extLst>
            </p:cNvPr>
            <p:cNvSpPr/>
            <p:nvPr/>
          </p:nvSpPr>
          <p:spPr>
            <a:xfrm>
              <a:off x="6114039" y="1678023"/>
              <a:ext cx="6985" cy="19685"/>
            </a:xfrm>
            <a:custGeom>
              <a:avLst/>
              <a:gdLst/>
              <a:ahLst/>
              <a:cxnLst/>
              <a:rect l="l" t="t" r="r" b="b"/>
              <a:pathLst>
                <a:path w="6985" h="19685">
                  <a:moveTo>
                    <a:pt x="584" y="0"/>
                  </a:moveTo>
                  <a:lnTo>
                    <a:pt x="292" y="292"/>
                  </a:lnTo>
                  <a:lnTo>
                    <a:pt x="0" y="876"/>
                  </a:lnTo>
                  <a:lnTo>
                    <a:pt x="0" y="1447"/>
                  </a:lnTo>
                  <a:lnTo>
                    <a:pt x="1447" y="7226"/>
                  </a:lnTo>
                  <a:lnTo>
                    <a:pt x="4914" y="19354"/>
                  </a:lnTo>
                  <a:lnTo>
                    <a:pt x="6362" y="19354"/>
                  </a:lnTo>
                  <a:lnTo>
                    <a:pt x="2895" y="4914"/>
                  </a:lnTo>
                  <a:lnTo>
                    <a:pt x="584" y="0"/>
                  </a:lnTo>
                  <a:close/>
                </a:path>
              </a:pathLst>
            </a:custGeom>
            <a:solidFill>
              <a:srgbClr val="A9ACAC"/>
            </a:solidFill>
          </p:spPr>
          <p:txBody>
            <a:bodyPr wrap="square" lIns="0" tIns="0" rIns="0" bIns="0" rtlCol="0"/>
            <a:lstStyle/>
            <a:p>
              <a:endParaRPr/>
            </a:p>
          </p:txBody>
        </p:sp>
        <p:sp>
          <p:nvSpPr>
            <p:cNvPr id="3272" name="object 3275">
              <a:extLst>
                <a:ext uri="{FF2B5EF4-FFF2-40B4-BE49-F238E27FC236}">
                  <a16:creationId xmlns:a16="http://schemas.microsoft.com/office/drawing/2014/main" id="{BDAD1C09-DEE4-9481-083A-DB0FB8CF9F56}"/>
                </a:ext>
              </a:extLst>
            </p:cNvPr>
            <p:cNvSpPr/>
            <p:nvPr/>
          </p:nvSpPr>
          <p:spPr>
            <a:xfrm>
              <a:off x="6136571" y="1693335"/>
              <a:ext cx="1270" cy="4445"/>
            </a:xfrm>
            <a:custGeom>
              <a:avLst/>
              <a:gdLst/>
              <a:ahLst/>
              <a:cxnLst/>
              <a:rect l="l" t="t" r="r" b="b"/>
              <a:pathLst>
                <a:path w="1270" h="4444">
                  <a:moveTo>
                    <a:pt x="0" y="0"/>
                  </a:moveTo>
                  <a:lnTo>
                    <a:pt x="292" y="1155"/>
                  </a:lnTo>
                  <a:lnTo>
                    <a:pt x="571" y="2603"/>
                  </a:lnTo>
                  <a:lnTo>
                    <a:pt x="1155" y="4038"/>
                  </a:lnTo>
                  <a:lnTo>
                    <a:pt x="863" y="584"/>
                  </a:lnTo>
                  <a:lnTo>
                    <a:pt x="0" y="0"/>
                  </a:lnTo>
                  <a:close/>
                </a:path>
              </a:pathLst>
            </a:custGeom>
            <a:solidFill>
              <a:srgbClr val="C4BCC5"/>
            </a:solidFill>
          </p:spPr>
          <p:txBody>
            <a:bodyPr wrap="square" lIns="0" tIns="0" rIns="0" bIns="0" rtlCol="0"/>
            <a:lstStyle/>
            <a:p>
              <a:endParaRPr/>
            </a:p>
          </p:txBody>
        </p:sp>
        <p:sp>
          <p:nvSpPr>
            <p:cNvPr id="3273" name="object 3276">
              <a:extLst>
                <a:ext uri="{FF2B5EF4-FFF2-40B4-BE49-F238E27FC236}">
                  <a16:creationId xmlns:a16="http://schemas.microsoft.com/office/drawing/2014/main" id="{D192513B-2358-74CA-FFE6-48689843C88E}"/>
                </a:ext>
              </a:extLst>
            </p:cNvPr>
            <p:cNvSpPr/>
            <p:nvPr/>
          </p:nvSpPr>
          <p:spPr>
            <a:xfrm>
              <a:off x="6205887" y="1693043"/>
              <a:ext cx="1270" cy="4445"/>
            </a:xfrm>
            <a:custGeom>
              <a:avLst/>
              <a:gdLst/>
              <a:ahLst/>
              <a:cxnLst/>
              <a:rect l="l" t="t" r="r" b="b"/>
              <a:pathLst>
                <a:path w="1270" h="4444">
                  <a:moveTo>
                    <a:pt x="571" y="0"/>
                  </a:moveTo>
                  <a:lnTo>
                    <a:pt x="0" y="0"/>
                  </a:lnTo>
                  <a:lnTo>
                    <a:pt x="0" y="292"/>
                  </a:lnTo>
                  <a:lnTo>
                    <a:pt x="292" y="1447"/>
                  </a:lnTo>
                  <a:lnTo>
                    <a:pt x="571" y="2895"/>
                  </a:lnTo>
                  <a:lnTo>
                    <a:pt x="1155" y="4330"/>
                  </a:lnTo>
                  <a:lnTo>
                    <a:pt x="1155" y="1447"/>
                  </a:lnTo>
                  <a:lnTo>
                    <a:pt x="571" y="292"/>
                  </a:lnTo>
                  <a:lnTo>
                    <a:pt x="571" y="0"/>
                  </a:lnTo>
                  <a:close/>
                </a:path>
              </a:pathLst>
            </a:custGeom>
            <a:solidFill>
              <a:srgbClr val="C56853"/>
            </a:solidFill>
          </p:spPr>
          <p:txBody>
            <a:bodyPr wrap="square" lIns="0" tIns="0" rIns="0" bIns="0" rtlCol="0"/>
            <a:lstStyle/>
            <a:p>
              <a:endParaRPr/>
            </a:p>
          </p:txBody>
        </p:sp>
        <p:sp>
          <p:nvSpPr>
            <p:cNvPr id="3274" name="object 3277">
              <a:extLst>
                <a:ext uri="{FF2B5EF4-FFF2-40B4-BE49-F238E27FC236}">
                  <a16:creationId xmlns:a16="http://schemas.microsoft.com/office/drawing/2014/main" id="{D06458D1-E9CF-BF97-E107-11E07DBAC03A}"/>
                </a:ext>
              </a:extLst>
            </p:cNvPr>
            <p:cNvSpPr/>
            <p:nvPr/>
          </p:nvSpPr>
          <p:spPr>
            <a:xfrm>
              <a:off x="6207043" y="1694495"/>
              <a:ext cx="1270" cy="3175"/>
            </a:xfrm>
            <a:custGeom>
              <a:avLst/>
              <a:gdLst/>
              <a:ahLst/>
              <a:cxnLst/>
              <a:rect l="l" t="t" r="r" b="b"/>
              <a:pathLst>
                <a:path w="1270" h="3175">
                  <a:moveTo>
                    <a:pt x="0" y="0"/>
                  </a:moveTo>
                  <a:lnTo>
                    <a:pt x="0" y="2882"/>
                  </a:lnTo>
                  <a:lnTo>
                    <a:pt x="863" y="2882"/>
                  </a:lnTo>
                  <a:lnTo>
                    <a:pt x="571" y="1727"/>
                  </a:lnTo>
                  <a:lnTo>
                    <a:pt x="292" y="863"/>
                  </a:lnTo>
                  <a:lnTo>
                    <a:pt x="0" y="0"/>
                  </a:lnTo>
                  <a:close/>
                </a:path>
              </a:pathLst>
            </a:custGeom>
            <a:solidFill>
              <a:srgbClr val="C77662"/>
            </a:solidFill>
          </p:spPr>
          <p:txBody>
            <a:bodyPr wrap="square" lIns="0" tIns="0" rIns="0" bIns="0" rtlCol="0"/>
            <a:lstStyle/>
            <a:p>
              <a:endParaRPr/>
            </a:p>
          </p:txBody>
        </p:sp>
        <p:sp>
          <p:nvSpPr>
            <p:cNvPr id="3275" name="object 3278">
              <a:extLst>
                <a:ext uri="{FF2B5EF4-FFF2-40B4-BE49-F238E27FC236}">
                  <a16:creationId xmlns:a16="http://schemas.microsoft.com/office/drawing/2014/main" id="{0015E42C-A0C5-958E-0F62-0CB65261340E}"/>
                </a:ext>
              </a:extLst>
            </p:cNvPr>
            <p:cNvSpPr/>
            <p:nvPr/>
          </p:nvSpPr>
          <p:spPr>
            <a:xfrm>
              <a:off x="6315640" y="1667342"/>
              <a:ext cx="6985" cy="30480"/>
            </a:xfrm>
            <a:custGeom>
              <a:avLst/>
              <a:gdLst/>
              <a:ahLst/>
              <a:cxnLst/>
              <a:rect l="l" t="t" r="r" b="b"/>
              <a:pathLst>
                <a:path w="6985" h="30480">
                  <a:moveTo>
                    <a:pt x="6349" y="18478"/>
                  </a:moveTo>
                  <a:lnTo>
                    <a:pt x="2311" y="18478"/>
                  </a:lnTo>
                  <a:lnTo>
                    <a:pt x="3467" y="25996"/>
                  </a:lnTo>
                  <a:lnTo>
                    <a:pt x="4038" y="30035"/>
                  </a:lnTo>
                  <a:lnTo>
                    <a:pt x="4902" y="30035"/>
                  </a:lnTo>
                  <a:lnTo>
                    <a:pt x="5194" y="22529"/>
                  </a:lnTo>
                  <a:lnTo>
                    <a:pt x="6349" y="20218"/>
                  </a:lnTo>
                  <a:lnTo>
                    <a:pt x="6349" y="18478"/>
                  </a:lnTo>
                  <a:close/>
                </a:path>
                <a:path w="6985" h="30480">
                  <a:moveTo>
                    <a:pt x="6921" y="0"/>
                  </a:moveTo>
                  <a:lnTo>
                    <a:pt x="4038" y="0"/>
                  </a:lnTo>
                  <a:lnTo>
                    <a:pt x="3467" y="863"/>
                  </a:lnTo>
                  <a:lnTo>
                    <a:pt x="3174" y="1727"/>
                  </a:lnTo>
                  <a:lnTo>
                    <a:pt x="2882" y="2882"/>
                  </a:lnTo>
                  <a:lnTo>
                    <a:pt x="2882" y="5778"/>
                  </a:lnTo>
                  <a:lnTo>
                    <a:pt x="2590" y="6934"/>
                  </a:lnTo>
                  <a:lnTo>
                    <a:pt x="2019" y="9817"/>
                  </a:lnTo>
                  <a:lnTo>
                    <a:pt x="2019" y="12700"/>
                  </a:lnTo>
                  <a:lnTo>
                    <a:pt x="1447" y="14439"/>
                  </a:lnTo>
                  <a:lnTo>
                    <a:pt x="1155" y="15595"/>
                  </a:lnTo>
                  <a:lnTo>
                    <a:pt x="1155" y="17322"/>
                  </a:lnTo>
                  <a:lnTo>
                    <a:pt x="571" y="18199"/>
                  </a:lnTo>
                  <a:lnTo>
                    <a:pt x="279" y="19062"/>
                  </a:lnTo>
                  <a:lnTo>
                    <a:pt x="0" y="20218"/>
                  </a:lnTo>
                  <a:lnTo>
                    <a:pt x="0" y="20510"/>
                  </a:lnTo>
                  <a:lnTo>
                    <a:pt x="571" y="21666"/>
                  </a:lnTo>
                  <a:lnTo>
                    <a:pt x="1447" y="21374"/>
                  </a:lnTo>
                  <a:lnTo>
                    <a:pt x="2311" y="18478"/>
                  </a:lnTo>
                  <a:lnTo>
                    <a:pt x="6349" y="18478"/>
                  </a:lnTo>
                  <a:lnTo>
                    <a:pt x="6375" y="12700"/>
                  </a:lnTo>
                  <a:lnTo>
                    <a:pt x="6921" y="0"/>
                  </a:lnTo>
                  <a:close/>
                </a:path>
              </a:pathLst>
            </a:custGeom>
            <a:solidFill>
              <a:srgbClr val="DC8772"/>
            </a:solidFill>
          </p:spPr>
          <p:txBody>
            <a:bodyPr wrap="square" lIns="0" tIns="0" rIns="0" bIns="0" rtlCol="0"/>
            <a:lstStyle/>
            <a:p>
              <a:endParaRPr/>
            </a:p>
          </p:txBody>
        </p:sp>
        <p:sp>
          <p:nvSpPr>
            <p:cNvPr id="3276" name="object 3279">
              <a:extLst>
                <a:ext uri="{FF2B5EF4-FFF2-40B4-BE49-F238E27FC236}">
                  <a16:creationId xmlns:a16="http://schemas.microsoft.com/office/drawing/2014/main" id="{31A3C2D8-235C-06D9-FB73-D89B8DB4C074}"/>
                </a:ext>
              </a:extLst>
            </p:cNvPr>
            <p:cNvSpPr/>
            <p:nvPr/>
          </p:nvSpPr>
          <p:spPr>
            <a:xfrm>
              <a:off x="6323432" y="1693910"/>
              <a:ext cx="1270" cy="3810"/>
            </a:xfrm>
            <a:custGeom>
              <a:avLst/>
              <a:gdLst/>
              <a:ahLst/>
              <a:cxnLst/>
              <a:rect l="l" t="t" r="r" b="b"/>
              <a:pathLst>
                <a:path w="1270" h="3810">
                  <a:moveTo>
                    <a:pt x="876" y="0"/>
                  </a:moveTo>
                  <a:lnTo>
                    <a:pt x="0" y="0"/>
                  </a:lnTo>
                  <a:lnTo>
                    <a:pt x="0" y="3467"/>
                  </a:lnTo>
                  <a:lnTo>
                    <a:pt x="876" y="0"/>
                  </a:lnTo>
                  <a:close/>
                </a:path>
              </a:pathLst>
            </a:custGeom>
            <a:solidFill>
              <a:srgbClr val="DDCFC7"/>
            </a:solidFill>
          </p:spPr>
          <p:txBody>
            <a:bodyPr wrap="square" lIns="0" tIns="0" rIns="0" bIns="0" rtlCol="0"/>
            <a:lstStyle/>
            <a:p>
              <a:endParaRPr/>
            </a:p>
          </p:txBody>
        </p:sp>
        <p:sp>
          <p:nvSpPr>
            <p:cNvPr id="3277" name="object 3280">
              <a:extLst>
                <a:ext uri="{FF2B5EF4-FFF2-40B4-BE49-F238E27FC236}">
                  <a16:creationId xmlns:a16="http://schemas.microsoft.com/office/drawing/2014/main" id="{21DFC26E-CBF4-E539-52AC-4DB15BDB3210}"/>
                </a:ext>
              </a:extLst>
            </p:cNvPr>
            <p:cNvSpPr/>
            <p:nvPr/>
          </p:nvSpPr>
          <p:spPr>
            <a:xfrm>
              <a:off x="6410944" y="1656368"/>
              <a:ext cx="17145" cy="39370"/>
            </a:xfrm>
            <a:custGeom>
              <a:avLst/>
              <a:gdLst/>
              <a:ahLst/>
              <a:cxnLst/>
              <a:rect l="l" t="t" r="r" b="b"/>
              <a:pathLst>
                <a:path w="17145" h="39369">
                  <a:moveTo>
                    <a:pt x="17043" y="0"/>
                  </a:moveTo>
                  <a:lnTo>
                    <a:pt x="16459" y="0"/>
                  </a:lnTo>
                  <a:lnTo>
                    <a:pt x="15606" y="923"/>
                  </a:lnTo>
                  <a:lnTo>
                    <a:pt x="0" y="38989"/>
                  </a:lnTo>
                  <a:lnTo>
                    <a:pt x="5706" y="31071"/>
                  </a:lnTo>
                  <a:lnTo>
                    <a:pt x="10360" y="20904"/>
                  </a:lnTo>
                  <a:lnTo>
                    <a:pt x="14094" y="10031"/>
                  </a:lnTo>
                  <a:lnTo>
                    <a:pt x="17043" y="0"/>
                  </a:lnTo>
                  <a:close/>
                </a:path>
              </a:pathLst>
            </a:custGeom>
            <a:solidFill>
              <a:srgbClr val="818485"/>
            </a:solidFill>
          </p:spPr>
          <p:txBody>
            <a:bodyPr wrap="square" lIns="0" tIns="0" rIns="0" bIns="0" rtlCol="0"/>
            <a:lstStyle/>
            <a:p>
              <a:endParaRPr/>
            </a:p>
          </p:txBody>
        </p:sp>
        <p:sp>
          <p:nvSpPr>
            <p:cNvPr id="3278" name="object 3281">
              <a:extLst>
                <a:ext uri="{FF2B5EF4-FFF2-40B4-BE49-F238E27FC236}">
                  <a16:creationId xmlns:a16="http://schemas.microsoft.com/office/drawing/2014/main" id="{970E1227-B17F-88AA-A56E-823C418545FF}"/>
                </a:ext>
              </a:extLst>
            </p:cNvPr>
            <p:cNvSpPr/>
            <p:nvPr/>
          </p:nvSpPr>
          <p:spPr>
            <a:xfrm>
              <a:off x="6337011" y="1683810"/>
              <a:ext cx="1905" cy="10795"/>
            </a:xfrm>
            <a:custGeom>
              <a:avLst/>
              <a:gdLst/>
              <a:ahLst/>
              <a:cxnLst/>
              <a:rect l="l" t="t" r="r" b="b"/>
              <a:pathLst>
                <a:path w="1904" h="10794">
                  <a:moveTo>
                    <a:pt x="863" y="0"/>
                  </a:moveTo>
                  <a:lnTo>
                    <a:pt x="0" y="0"/>
                  </a:lnTo>
                  <a:lnTo>
                    <a:pt x="863" y="10680"/>
                  </a:lnTo>
                  <a:lnTo>
                    <a:pt x="1727" y="10680"/>
                  </a:lnTo>
                  <a:lnTo>
                    <a:pt x="863" y="0"/>
                  </a:lnTo>
                  <a:close/>
                </a:path>
              </a:pathLst>
            </a:custGeom>
            <a:solidFill>
              <a:srgbClr val="B9B3BC"/>
            </a:solidFill>
          </p:spPr>
          <p:txBody>
            <a:bodyPr wrap="square" lIns="0" tIns="0" rIns="0" bIns="0" rtlCol="0"/>
            <a:lstStyle/>
            <a:p>
              <a:endParaRPr/>
            </a:p>
          </p:txBody>
        </p:sp>
        <p:sp>
          <p:nvSpPr>
            <p:cNvPr id="3279" name="object 3282">
              <a:extLst>
                <a:ext uri="{FF2B5EF4-FFF2-40B4-BE49-F238E27FC236}">
                  <a16:creationId xmlns:a16="http://schemas.microsoft.com/office/drawing/2014/main" id="{EAAB1022-72DD-F297-601B-9B1F26490A65}"/>
                </a:ext>
              </a:extLst>
            </p:cNvPr>
            <p:cNvSpPr/>
            <p:nvPr/>
          </p:nvSpPr>
          <p:spPr>
            <a:xfrm>
              <a:off x="6205020" y="1690155"/>
              <a:ext cx="1905" cy="3175"/>
            </a:xfrm>
            <a:custGeom>
              <a:avLst/>
              <a:gdLst/>
              <a:ahLst/>
              <a:cxnLst/>
              <a:rect l="l" t="t" r="r" b="b"/>
              <a:pathLst>
                <a:path w="1904" h="3175">
                  <a:moveTo>
                    <a:pt x="571" y="0"/>
                  </a:moveTo>
                  <a:lnTo>
                    <a:pt x="0" y="0"/>
                  </a:lnTo>
                  <a:lnTo>
                    <a:pt x="0" y="292"/>
                  </a:lnTo>
                  <a:lnTo>
                    <a:pt x="292" y="1155"/>
                  </a:lnTo>
                  <a:lnTo>
                    <a:pt x="571" y="2019"/>
                  </a:lnTo>
                  <a:lnTo>
                    <a:pt x="863" y="3175"/>
                  </a:lnTo>
                  <a:lnTo>
                    <a:pt x="863" y="2895"/>
                  </a:lnTo>
                  <a:lnTo>
                    <a:pt x="1447" y="2895"/>
                  </a:lnTo>
                  <a:lnTo>
                    <a:pt x="1155" y="1739"/>
                  </a:lnTo>
                  <a:lnTo>
                    <a:pt x="571" y="0"/>
                  </a:lnTo>
                  <a:close/>
                </a:path>
              </a:pathLst>
            </a:custGeom>
            <a:solidFill>
              <a:srgbClr val="B75E49"/>
            </a:solidFill>
          </p:spPr>
          <p:txBody>
            <a:bodyPr wrap="square" lIns="0" tIns="0" rIns="0" bIns="0" rtlCol="0"/>
            <a:lstStyle/>
            <a:p>
              <a:endParaRPr/>
            </a:p>
          </p:txBody>
        </p:sp>
        <p:sp>
          <p:nvSpPr>
            <p:cNvPr id="3280" name="object 3283">
              <a:extLst>
                <a:ext uri="{FF2B5EF4-FFF2-40B4-BE49-F238E27FC236}">
                  <a16:creationId xmlns:a16="http://schemas.microsoft.com/office/drawing/2014/main" id="{9F14C3EA-8895-AFFE-A29C-25DBE5B1602F}"/>
                </a:ext>
              </a:extLst>
            </p:cNvPr>
            <p:cNvSpPr/>
            <p:nvPr/>
          </p:nvSpPr>
          <p:spPr>
            <a:xfrm>
              <a:off x="6250364" y="1684670"/>
              <a:ext cx="3810" cy="8890"/>
            </a:xfrm>
            <a:custGeom>
              <a:avLst/>
              <a:gdLst/>
              <a:ahLst/>
              <a:cxnLst/>
              <a:rect l="l" t="t" r="r" b="b"/>
              <a:pathLst>
                <a:path w="3810" h="8889">
                  <a:moveTo>
                    <a:pt x="0" y="0"/>
                  </a:moveTo>
                  <a:lnTo>
                    <a:pt x="292" y="2882"/>
                  </a:lnTo>
                  <a:lnTo>
                    <a:pt x="3759" y="8661"/>
                  </a:lnTo>
                  <a:lnTo>
                    <a:pt x="2311" y="5778"/>
                  </a:lnTo>
                  <a:lnTo>
                    <a:pt x="0" y="0"/>
                  </a:lnTo>
                  <a:close/>
                </a:path>
              </a:pathLst>
            </a:custGeom>
            <a:solidFill>
              <a:srgbClr val="DDCFC7"/>
            </a:solidFill>
          </p:spPr>
          <p:txBody>
            <a:bodyPr wrap="square" lIns="0" tIns="0" rIns="0" bIns="0" rtlCol="0"/>
            <a:lstStyle/>
            <a:p>
              <a:endParaRPr/>
            </a:p>
          </p:txBody>
        </p:sp>
        <p:sp>
          <p:nvSpPr>
            <p:cNvPr id="3281" name="object 3284">
              <a:extLst>
                <a:ext uri="{FF2B5EF4-FFF2-40B4-BE49-F238E27FC236}">
                  <a16:creationId xmlns:a16="http://schemas.microsoft.com/office/drawing/2014/main" id="{6CDA72B2-EC5E-1274-1F35-C4B4F826207B}"/>
                </a:ext>
              </a:extLst>
            </p:cNvPr>
            <p:cNvSpPr/>
            <p:nvPr/>
          </p:nvSpPr>
          <p:spPr>
            <a:xfrm>
              <a:off x="6263650" y="1675140"/>
              <a:ext cx="6350" cy="18415"/>
            </a:xfrm>
            <a:custGeom>
              <a:avLst/>
              <a:gdLst/>
              <a:ahLst/>
              <a:cxnLst/>
              <a:rect l="l" t="t" r="r" b="b"/>
              <a:pathLst>
                <a:path w="6350" h="18414">
                  <a:moveTo>
                    <a:pt x="0" y="0"/>
                  </a:moveTo>
                  <a:lnTo>
                    <a:pt x="3467" y="13576"/>
                  </a:lnTo>
                  <a:lnTo>
                    <a:pt x="5778" y="18199"/>
                  </a:lnTo>
                  <a:lnTo>
                    <a:pt x="4038" y="12420"/>
                  </a:lnTo>
                  <a:lnTo>
                    <a:pt x="1155" y="863"/>
                  </a:lnTo>
                  <a:lnTo>
                    <a:pt x="571" y="571"/>
                  </a:lnTo>
                  <a:lnTo>
                    <a:pt x="0" y="0"/>
                  </a:lnTo>
                  <a:close/>
                </a:path>
              </a:pathLst>
            </a:custGeom>
            <a:solidFill>
              <a:srgbClr val="E2BEB2"/>
            </a:solidFill>
          </p:spPr>
          <p:txBody>
            <a:bodyPr wrap="square" lIns="0" tIns="0" rIns="0" bIns="0" rtlCol="0"/>
            <a:lstStyle/>
            <a:p>
              <a:endParaRPr/>
            </a:p>
          </p:txBody>
        </p:sp>
        <p:sp>
          <p:nvSpPr>
            <p:cNvPr id="3282" name="object 3285">
              <a:extLst>
                <a:ext uri="{FF2B5EF4-FFF2-40B4-BE49-F238E27FC236}">
                  <a16:creationId xmlns:a16="http://schemas.microsoft.com/office/drawing/2014/main" id="{60467364-A33B-2620-4045-8955082D5F2E}"/>
                </a:ext>
              </a:extLst>
            </p:cNvPr>
            <p:cNvSpPr/>
            <p:nvPr/>
          </p:nvSpPr>
          <p:spPr>
            <a:xfrm>
              <a:off x="6289641" y="1666770"/>
              <a:ext cx="6350" cy="26670"/>
            </a:xfrm>
            <a:custGeom>
              <a:avLst/>
              <a:gdLst/>
              <a:ahLst/>
              <a:cxnLst/>
              <a:rect l="l" t="t" r="r" b="b"/>
              <a:pathLst>
                <a:path w="6350" h="26669">
                  <a:moveTo>
                    <a:pt x="863" y="0"/>
                  </a:moveTo>
                  <a:lnTo>
                    <a:pt x="0" y="1727"/>
                  </a:lnTo>
                  <a:lnTo>
                    <a:pt x="1155" y="9817"/>
                  </a:lnTo>
                  <a:lnTo>
                    <a:pt x="4038" y="26568"/>
                  </a:lnTo>
                  <a:lnTo>
                    <a:pt x="5778" y="26568"/>
                  </a:lnTo>
                  <a:lnTo>
                    <a:pt x="4914" y="20205"/>
                  </a:lnTo>
                  <a:lnTo>
                    <a:pt x="3175" y="15011"/>
                  </a:lnTo>
                  <a:lnTo>
                    <a:pt x="4038" y="8369"/>
                  </a:lnTo>
                  <a:lnTo>
                    <a:pt x="1739" y="2590"/>
                  </a:lnTo>
                  <a:lnTo>
                    <a:pt x="863" y="0"/>
                  </a:lnTo>
                  <a:close/>
                </a:path>
              </a:pathLst>
            </a:custGeom>
            <a:solidFill>
              <a:srgbClr val="91736E"/>
            </a:solidFill>
          </p:spPr>
          <p:txBody>
            <a:bodyPr wrap="square" lIns="0" tIns="0" rIns="0" bIns="0" rtlCol="0"/>
            <a:lstStyle/>
            <a:p>
              <a:endParaRPr/>
            </a:p>
          </p:txBody>
        </p:sp>
        <p:sp>
          <p:nvSpPr>
            <p:cNvPr id="3283" name="object 3286">
              <a:extLst>
                <a:ext uri="{FF2B5EF4-FFF2-40B4-BE49-F238E27FC236}">
                  <a16:creationId xmlns:a16="http://schemas.microsoft.com/office/drawing/2014/main" id="{2476CB3F-00B9-0E7D-8824-04A11AFBADAD}"/>
                </a:ext>
              </a:extLst>
            </p:cNvPr>
            <p:cNvSpPr/>
            <p:nvPr/>
          </p:nvSpPr>
          <p:spPr>
            <a:xfrm>
              <a:off x="6325462" y="1644237"/>
              <a:ext cx="12065" cy="48260"/>
            </a:xfrm>
            <a:custGeom>
              <a:avLst/>
              <a:gdLst/>
              <a:ahLst/>
              <a:cxnLst/>
              <a:rect l="l" t="t" r="r" b="b"/>
              <a:pathLst>
                <a:path w="12064" h="48260">
                  <a:moveTo>
                    <a:pt x="7505" y="15595"/>
                  </a:moveTo>
                  <a:lnTo>
                    <a:pt x="6642" y="15595"/>
                  </a:lnTo>
                  <a:lnTo>
                    <a:pt x="6350" y="17322"/>
                  </a:lnTo>
                  <a:lnTo>
                    <a:pt x="5778" y="21374"/>
                  </a:lnTo>
                  <a:lnTo>
                    <a:pt x="7505" y="22237"/>
                  </a:lnTo>
                  <a:lnTo>
                    <a:pt x="7213" y="23685"/>
                  </a:lnTo>
                  <a:lnTo>
                    <a:pt x="6642" y="27152"/>
                  </a:lnTo>
                  <a:lnTo>
                    <a:pt x="7797" y="27724"/>
                  </a:lnTo>
                  <a:lnTo>
                    <a:pt x="8661" y="28016"/>
                  </a:lnTo>
                  <a:lnTo>
                    <a:pt x="8661" y="48234"/>
                  </a:lnTo>
                  <a:lnTo>
                    <a:pt x="9525" y="37541"/>
                  </a:lnTo>
                  <a:lnTo>
                    <a:pt x="11544" y="37541"/>
                  </a:lnTo>
                  <a:lnTo>
                    <a:pt x="11544" y="34658"/>
                  </a:lnTo>
                  <a:lnTo>
                    <a:pt x="10680" y="26276"/>
                  </a:lnTo>
                  <a:lnTo>
                    <a:pt x="9991" y="16459"/>
                  </a:lnTo>
                  <a:lnTo>
                    <a:pt x="7505" y="16459"/>
                  </a:lnTo>
                  <a:lnTo>
                    <a:pt x="7505" y="15595"/>
                  </a:lnTo>
                  <a:close/>
                </a:path>
                <a:path w="12064" h="48260">
                  <a:moveTo>
                    <a:pt x="3746" y="0"/>
                  </a:moveTo>
                  <a:lnTo>
                    <a:pt x="2298" y="2603"/>
                  </a:lnTo>
                  <a:lnTo>
                    <a:pt x="0" y="7797"/>
                  </a:lnTo>
                  <a:lnTo>
                    <a:pt x="1727" y="8953"/>
                  </a:lnTo>
                  <a:lnTo>
                    <a:pt x="2882" y="9537"/>
                  </a:lnTo>
                  <a:lnTo>
                    <a:pt x="2993" y="11836"/>
                  </a:lnTo>
                  <a:lnTo>
                    <a:pt x="3111" y="15887"/>
                  </a:lnTo>
                  <a:lnTo>
                    <a:pt x="1727" y="22237"/>
                  </a:lnTo>
                  <a:lnTo>
                    <a:pt x="2603" y="20218"/>
                  </a:lnTo>
                  <a:lnTo>
                    <a:pt x="4318" y="16167"/>
                  </a:lnTo>
                  <a:lnTo>
                    <a:pt x="4902" y="15887"/>
                  </a:lnTo>
                  <a:lnTo>
                    <a:pt x="5778" y="15595"/>
                  </a:lnTo>
                  <a:lnTo>
                    <a:pt x="7505" y="15595"/>
                  </a:lnTo>
                  <a:lnTo>
                    <a:pt x="7505" y="6934"/>
                  </a:lnTo>
                  <a:lnTo>
                    <a:pt x="8661" y="6934"/>
                  </a:lnTo>
                  <a:lnTo>
                    <a:pt x="7797" y="4902"/>
                  </a:lnTo>
                  <a:lnTo>
                    <a:pt x="6642" y="863"/>
                  </a:lnTo>
                  <a:lnTo>
                    <a:pt x="5486" y="571"/>
                  </a:lnTo>
                  <a:lnTo>
                    <a:pt x="3746" y="0"/>
                  </a:lnTo>
                  <a:close/>
                </a:path>
                <a:path w="12064" h="48260">
                  <a:moveTo>
                    <a:pt x="9525" y="9817"/>
                  </a:moveTo>
                  <a:lnTo>
                    <a:pt x="9232" y="11836"/>
                  </a:lnTo>
                  <a:lnTo>
                    <a:pt x="8661" y="16459"/>
                  </a:lnTo>
                  <a:lnTo>
                    <a:pt x="9991" y="16459"/>
                  </a:lnTo>
                  <a:lnTo>
                    <a:pt x="9525" y="9817"/>
                  </a:lnTo>
                  <a:close/>
                </a:path>
              </a:pathLst>
            </a:custGeom>
            <a:solidFill>
              <a:srgbClr val="E2BEB2"/>
            </a:solidFill>
          </p:spPr>
          <p:txBody>
            <a:bodyPr wrap="square" lIns="0" tIns="0" rIns="0" bIns="0" rtlCol="0"/>
            <a:lstStyle/>
            <a:p>
              <a:endParaRPr/>
            </a:p>
          </p:txBody>
        </p:sp>
        <p:sp>
          <p:nvSpPr>
            <p:cNvPr id="3284" name="object 3287">
              <a:extLst>
                <a:ext uri="{FF2B5EF4-FFF2-40B4-BE49-F238E27FC236}">
                  <a16:creationId xmlns:a16="http://schemas.microsoft.com/office/drawing/2014/main" id="{06C44392-EE29-C281-E1C5-70C2F80278C3}"/>
                </a:ext>
              </a:extLst>
            </p:cNvPr>
            <p:cNvSpPr/>
            <p:nvPr/>
          </p:nvSpPr>
          <p:spPr>
            <a:xfrm>
              <a:off x="6195195" y="1689580"/>
              <a:ext cx="1270" cy="2540"/>
            </a:xfrm>
            <a:custGeom>
              <a:avLst/>
              <a:gdLst/>
              <a:ahLst/>
              <a:cxnLst/>
              <a:rect l="l" t="t" r="r" b="b"/>
              <a:pathLst>
                <a:path w="1270" h="2539">
                  <a:moveTo>
                    <a:pt x="0" y="0"/>
                  </a:moveTo>
                  <a:lnTo>
                    <a:pt x="584" y="2311"/>
                  </a:lnTo>
                  <a:lnTo>
                    <a:pt x="584" y="2019"/>
                  </a:lnTo>
                  <a:lnTo>
                    <a:pt x="1155" y="2019"/>
                  </a:lnTo>
                  <a:lnTo>
                    <a:pt x="584" y="863"/>
                  </a:lnTo>
                  <a:lnTo>
                    <a:pt x="0" y="0"/>
                  </a:lnTo>
                  <a:close/>
                </a:path>
              </a:pathLst>
            </a:custGeom>
            <a:solidFill>
              <a:srgbClr val="C77662"/>
            </a:solidFill>
          </p:spPr>
          <p:txBody>
            <a:bodyPr wrap="square" lIns="0" tIns="0" rIns="0" bIns="0" rtlCol="0"/>
            <a:lstStyle/>
            <a:p>
              <a:endParaRPr/>
            </a:p>
          </p:txBody>
        </p:sp>
        <p:sp>
          <p:nvSpPr>
            <p:cNvPr id="3285" name="object 3288">
              <a:extLst>
                <a:ext uri="{FF2B5EF4-FFF2-40B4-BE49-F238E27FC236}">
                  <a16:creationId xmlns:a16="http://schemas.microsoft.com/office/drawing/2014/main" id="{FBE8FE0D-16E8-D6ED-495B-8BF3A0400574}"/>
                </a:ext>
              </a:extLst>
            </p:cNvPr>
            <p:cNvSpPr/>
            <p:nvPr/>
          </p:nvSpPr>
          <p:spPr>
            <a:xfrm>
              <a:off x="6324301" y="1687563"/>
              <a:ext cx="1270" cy="4445"/>
            </a:xfrm>
            <a:custGeom>
              <a:avLst/>
              <a:gdLst/>
              <a:ahLst/>
              <a:cxnLst/>
              <a:rect l="l" t="t" r="r" b="b"/>
              <a:pathLst>
                <a:path w="1270" h="4444">
                  <a:moveTo>
                    <a:pt x="1155" y="0"/>
                  </a:moveTo>
                  <a:lnTo>
                    <a:pt x="0" y="0"/>
                  </a:lnTo>
                  <a:lnTo>
                    <a:pt x="0" y="4038"/>
                  </a:lnTo>
                  <a:lnTo>
                    <a:pt x="279" y="2590"/>
                  </a:lnTo>
                  <a:lnTo>
                    <a:pt x="584" y="1155"/>
                  </a:lnTo>
                  <a:lnTo>
                    <a:pt x="1155" y="0"/>
                  </a:lnTo>
                  <a:close/>
                </a:path>
              </a:pathLst>
            </a:custGeom>
            <a:solidFill>
              <a:srgbClr val="DDCFC7"/>
            </a:solidFill>
          </p:spPr>
          <p:txBody>
            <a:bodyPr wrap="square" lIns="0" tIns="0" rIns="0" bIns="0" rtlCol="0"/>
            <a:lstStyle/>
            <a:p>
              <a:endParaRPr/>
            </a:p>
          </p:txBody>
        </p:sp>
        <p:sp>
          <p:nvSpPr>
            <p:cNvPr id="3286" name="object 3289">
              <a:extLst>
                <a:ext uri="{FF2B5EF4-FFF2-40B4-BE49-F238E27FC236}">
                  <a16:creationId xmlns:a16="http://schemas.microsoft.com/office/drawing/2014/main" id="{8312E58A-C24B-D4F0-5D8F-3AA6F3067AAE}"/>
                </a:ext>
              </a:extLst>
            </p:cNvPr>
            <p:cNvSpPr/>
            <p:nvPr/>
          </p:nvSpPr>
          <p:spPr>
            <a:xfrm>
              <a:off x="6204154" y="1687558"/>
              <a:ext cx="1905" cy="3175"/>
            </a:xfrm>
            <a:custGeom>
              <a:avLst/>
              <a:gdLst/>
              <a:ahLst/>
              <a:cxnLst/>
              <a:rect l="l" t="t" r="r" b="b"/>
              <a:pathLst>
                <a:path w="1904" h="3175">
                  <a:moveTo>
                    <a:pt x="863" y="0"/>
                  </a:moveTo>
                  <a:lnTo>
                    <a:pt x="0" y="0"/>
                  </a:lnTo>
                  <a:lnTo>
                    <a:pt x="292" y="863"/>
                  </a:lnTo>
                  <a:lnTo>
                    <a:pt x="571" y="1727"/>
                  </a:lnTo>
                  <a:lnTo>
                    <a:pt x="863" y="2882"/>
                  </a:lnTo>
                  <a:lnTo>
                    <a:pt x="863" y="2603"/>
                  </a:lnTo>
                  <a:lnTo>
                    <a:pt x="1447" y="2603"/>
                  </a:lnTo>
                  <a:lnTo>
                    <a:pt x="863" y="863"/>
                  </a:lnTo>
                  <a:lnTo>
                    <a:pt x="863" y="0"/>
                  </a:lnTo>
                  <a:close/>
                </a:path>
              </a:pathLst>
            </a:custGeom>
            <a:solidFill>
              <a:srgbClr val="B7654F"/>
            </a:solidFill>
          </p:spPr>
          <p:txBody>
            <a:bodyPr wrap="square" lIns="0" tIns="0" rIns="0" bIns="0" rtlCol="0"/>
            <a:lstStyle/>
            <a:p>
              <a:endParaRPr/>
            </a:p>
          </p:txBody>
        </p:sp>
        <p:sp>
          <p:nvSpPr>
            <p:cNvPr id="3287" name="object 3290">
              <a:extLst>
                <a:ext uri="{FF2B5EF4-FFF2-40B4-BE49-F238E27FC236}">
                  <a16:creationId xmlns:a16="http://schemas.microsoft.com/office/drawing/2014/main" id="{5E7419AC-8DE5-69AC-D89A-6E2CD6C2AAA3}"/>
                </a:ext>
              </a:extLst>
            </p:cNvPr>
            <p:cNvSpPr/>
            <p:nvPr/>
          </p:nvSpPr>
          <p:spPr>
            <a:xfrm>
              <a:off x="6302353" y="1687557"/>
              <a:ext cx="1905" cy="2540"/>
            </a:xfrm>
            <a:custGeom>
              <a:avLst/>
              <a:gdLst/>
              <a:ahLst/>
              <a:cxnLst/>
              <a:rect l="l" t="t" r="r" b="b"/>
              <a:pathLst>
                <a:path w="1904" h="2539">
                  <a:moveTo>
                    <a:pt x="1727" y="0"/>
                  </a:moveTo>
                  <a:lnTo>
                    <a:pt x="584" y="584"/>
                  </a:lnTo>
                  <a:lnTo>
                    <a:pt x="0" y="1155"/>
                  </a:lnTo>
                  <a:lnTo>
                    <a:pt x="279" y="1447"/>
                  </a:lnTo>
                  <a:lnTo>
                    <a:pt x="584" y="1739"/>
                  </a:lnTo>
                  <a:lnTo>
                    <a:pt x="863" y="2311"/>
                  </a:lnTo>
                  <a:lnTo>
                    <a:pt x="1155" y="1739"/>
                  </a:lnTo>
                  <a:lnTo>
                    <a:pt x="1435" y="1155"/>
                  </a:lnTo>
                  <a:lnTo>
                    <a:pt x="1727" y="584"/>
                  </a:lnTo>
                  <a:lnTo>
                    <a:pt x="1727" y="0"/>
                  </a:lnTo>
                  <a:close/>
                </a:path>
              </a:pathLst>
            </a:custGeom>
            <a:solidFill>
              <a:srgbClr val="DDCFC7"/>
            </a:solidFill>
          </p:spPr>
          <p:txBody>
            <a:bodyPr wrap="square" lIns="0" tIns="0" rIns="0" bIns="0" rtlCol="0"/>
            <a:lstStyle/>
            <a:p>
              <a:endParaRPr/>
            </a:p>
          </p:txBody>
        </p:sp>
        <p:sp>
          <p:nvSpPr>
            <p:cNvPr id="3288" name="object 3291">
              <a:extLst>
                <a:ext uri="{FF2B5EF4-FFF2-40B4-BE49-F238E27FC236}">
                  <a16:creationId xmlns:a16="http://schemas.microsoft.com/office/drawing/2014/main" id="{E4FCC946-5F8F-0ACF-72D3-74E4A46E3747}"/>
                </a:ext>
              </a:extLst>
            </p:cNvPr>
            <p:cNvSpPr/>
            <p:nvPr/>
          </p:nvSpPr>
          <p:spPr>
            <a:xfrm>
              <a:off x="6135705" y="1687558"/>
              <a:ext cx="1905" cy="2540"/>
            </a:xfrm>
            <a:custGeom>
              <a:avLst/>
              <a:gdLst/>
              <a:ahLst/>
              <a:cxnLst/>
              <a:rect l="l" t="t" r="r" b="b"/>
              <a:pathLst>
                <a:path w="1904" h="2539">
                  <a:moveTo>
                    <a:pt x="0" y="0"/>
                  </a:moveTo>
                  <a:lnTo>
                    <a:pt x="292" y="584"/>
                  </a:lnTo>
                  <a:lnTo>
                    <a:pt x="571" y="1155"/>
                  </a:lnTo>
                  <a:lnTo>
                    <a:pt x="863" y="2019"/>
                  </a:lnTo>
                  <a:lnTo>
                    <a:pt x="1155" y="1447"/>
                  </a:lnTo>
                  <a:lnTo>
                    <a:pt x="1447" y="1155"/>
                  </a:lnTo>
                  <a:lnTo>
                    <a:pt x="1727" y="863"/>
                  </a:lnTo>
                  <a:lnTo>
                    <a:pt x="1155" y="584"/>
                  </a:lnTo>
                  <a:lnTo>
                    <a:pt x="571" y="292"/>
                  </a:lnTo>
                  <a:lnTo>
                    <a:pt x="0" y="0"/>
                  </a:lnTo>
                  <a:close/>
                </a:path>
              </a:pathLst>
            </a:custGeom>
            <a:solidFill>
              <a:srgbClr val="C4BCC5"/>
            </a:solidFill>
          </p:spPr>
          <p:txBody>
            <a:bodyPr wrap="square" lIns="0" tIns="0" rIns="0" bIns="0" rtlCol="0"/>
            <a:lstStyle/>
            <a:p>
              <a:endParaRPr/>
            </a:p>
          </p:txBody>
        </p:sp>
        <p:sp>
          <p:nvSpPr>
            <p:cNvPr id="3289" name="object 3292">
              <a:extLst>
                <a:ext uri="{FF2B5EF4-FFF2-40B4-BE49-F238E27FC236}">
                  <a16:creationId xmlns:a16="http://schemas.microsoft.com/office/drawing/2014/main" id="{100678C3-F2CA-3B70-551C-308C9786E640}"/>
                </a:ext>
              </a:extLst>
            </p:cNvPr>
            <p:cNvSpPr/>
            <p:nvPr/>
          </p:nvSpPr>
          <p:spPr>
            <a:xfrm>
              <a:off x="6299462" y="1676007"/>
              <a:ext cx="5080" cy="13335"/>
            </a:xfrm>
            <a:custGeom>
              <a:avLst/>
              <a:gdLst/>
              <a:ahLst/>
              <a:cxnLst/>
              <a:rect l="l" t="t" r="r" b="b"/>
              <a:pathLst>
                <a:path w="5079" h="13335">
                  <a:moveTo>
                    <a:pt x="876" y="0"/>
                  </a:moveTo>
                  <a:lnTo>
                    <a:pt x="584" y="292"/>
                  </a:lnTo>
                  <a:lnTo>
                    <a:pt x="292" y="863"/>
                  </a:lnTo>
                  <a:lnTo>
                    <a:pt x="292" y="1447"/>
                  </a:lnTo>
                  <a:lnTo>
                    <a:pt x="0" y="3467"/>
                  </a:lnTo>
                  <a:lnTo>
                    <a:pt x="0" y="7797"/>
                  </a:lnTo>
                  <a:lnTo>
                    <a:pt x="876" y="9245"/>
                  </a:lnTo>
                  <a:lnTo>
                    <a:pt x="1727" y="10972"/>
                  </a:lnTo>
                  <a:lnTo>
                    <a:pt x="2895" y="12712"/>
                  </a:lnTo>
                  <a:lnTo>
                    <a:pt x="3467" y="12128"/>
                  </a:lnTo>
                  <a:lnTo>
                    <a:pt x="4622" y="11557"/>
                  </a:lnTo>
                  <a:lnTo>
                    <a:pt x="4622" y="9245"/>
                  </a:lnTo>
                  <a:lnTo>
                    <a:pt x="3467" y="9245"/>
                  </a:lnTo>
                  <a:lnTo>
                    <a:pt x="2311" y="7797"/>
                  </a:lnTo>
                  <a:lnTo>
                    <a:pt x="876" y="0"/>
                  </a:lnTo>
                  <a:close/>
                </a:path>
                <a:path w="5079" h="13335">
                  <a:moveTo>
                    <a:pt x="4622" y="8661"/>
                  </a:moveTo>
                  <a:lnTo>
                    <a:pt x="4051" y="8661"/>
                  </a:lnTo>
                  <a:lnTo>
                    <a:pt x="3467" y="9245"/>
                  </a:lnTo>
                  <a:lnTo>
                    <a:pt x="4622" y="9245"/>
                  </a:lnTo>
                  <a:lnTo>
                    <a:pt x="4622" y="8661"/>
                  </a:lnTo>
                  <a:close/>
                </a:path>
              </a:pathLst>
            </a:custGeom>
            <a:solidFill>
              <a:srgbClr val="EFD5CC"/>
            </a:solidFill>
          </p:spPr>
          <p:txBody>
            <a:bodyPr wrap="square" lIns="0" tIns="0" rIns="0" bIns="0" rtlCol="0"/>
            <a:lstStyle/>
            <a:p>
              <a:endParaRPr/>
            </a:p>
          </p:txBody>
        </p:sp>
        <p:sp>
          <p:nvSpPr>
            <p:cNvPr id="3290" name="object 3293">
              <a:extLst>
                <a:ext uri="{FF2B5EF4-FFF2-40B4-BE49-F238E27FC236}">
                  <a16:creationId xmlns:a16="http://schemas.microsoft.com/office/drawing/2014/main" id="{B82C0F86-1CA6-1300-1F7D-DAD287BF86C7}"/>
                </a:ext>
              </a:extLst>
            </p:cNvPr>
            <p:cNvSpPr/>
            <p:nvPr/>
          </p:nvSpPr>
          <p:spPr>
            <a:xfrm>
              <a:off x="6194047" y="1684670"/>
              <a:ext cx="1270" cy="3810"/>
            </a:xfrm>
            <a:custGeom>
              <a:avLst/>
              <a:gdLst/>
              <a:ahLst/>
              <a:cxnLst/>
              <a:rect l="l" t="t" r="r" b="b"/>
              <a:pathLst>
                <a:path w="1270" h="3810">
                  <a:moveTo>
                    <a:pt x="292" y="0"/>
                  </a:moveTo>
                  <a:lnTo>
                    <a:pt x="0" y="0"/>
                  </a:lnTo>
                  <a:lnTo>
                    <a:pt x="863" y="3467"/>
                  </a:lnTo>
                  <a:lnTo>
                    <a:pt x="292" y="1155"/>
                  </a:lnTo>
                  <a:lnTo>
                    <a:pt x="292" y="0"/>
                  </a:lnTo>
                  <a:close/>
                </a:path>
              </a:pathLst>
            </a:custGeom>
            <a:solidFill>
              <a:srgbClr val="C77662"/>
            </a:solidFill>
          </p:spPr>
          <p:txBody>
            <a:bodyPr wrap="square" lIns="0" tIns="0" rIns="0" bIns="0" rtlCol="0"/>
            <a:lstStyle/>
            <a:p>
              <a:endParaRPr/>
            </a:p>
          </p:txBody>
        </p:sp>
        <p:sp>
          <p:nvSpPr>
            <p:cNvPr id="3291" name="object 3294">
              <a:extLst>
                <a:ext uri="{FF2B5EF4-FFF2-40B4-BE49-F238E27FC236}">
                  <a16:creationId xmlns:a16="http://schemas.microsoft.com/office/drawing/2014/main" id="{0353B4FB-30E8-A9AC-FD57-B7D0C7D0A10E}"/>
                </a:ext>
              </a:extLst>
            </p:cNvPr>
            <p:cNvSpPr/>
            <p:nvPr/>
          </p:nvSpPr>
          <p:spPr>
            <a:xfrm>
              <a:off x="6304084" y="1684670"/>
              <a:ext cx="1270" cy="3810"/>
            </a:xfrm>
            <a:custGeom>
              <a:avLst/>
              <a:gdLst/>
              <a:ahLst/>
              <a:cxnLst/>
              <a:rect l="l" t="t" r="r" b="b"/>
              <a:pathLst>
                <a:path w="1270" h="3810">
                  <a:moveTo>
                    <a:pt x="1155" y="0"/>
                  </a:moveTo>
                  <a:lnTo>
                    <a:pt x="0" y="0"/>
                  </a:lnTo>
                  <a:lnTo>
                    <a:pt x="0" y="3467"/>
                  </a:lnTo>
                  <a:lnTo>
                    <a:pt x="584" y="1155"/>
                  </a:lnTo>
                  <a:lnTo>
                    <a:pt x="1155" y="0"/>
                  </a:lnTo>
                  <a:close/>
                </a:path>
              </a:pathLst>
            </a:custGeom>
            <a:solidFill>
              <a:srgbClr val="DDCFC7"/>
            </a:solidFill>
          </p:spPr>
          <p:txBody>
            <a:bodyPr wrap="square" lIns="0" tIns="0" rIns="0" bIns="0" rtlCol="0"/>
            <a:lstStyle/>
            <a:p>
              <a:endParaRPr/>
            </a:p>
          </p:txBody>
        </p:sp>
        <p:sp>
          <p:nvSpPr>
            <p:cNvPr id="3292" name="object 3295">
              <a:extLst>
                <a:ext uri="{FF2B5EF4-FFF2-40B4-BE49-F238E27FC236}">
                  <a16:creationId xmlns:a16="http://schemas.microsoft.com/office/drawing/2014/main" id="{0401C782-F6F2-7A2E-FE17-8D0CDFD4DAAC}"/>
                </a:ext>
              </a:extLst>
            </p:cNvPr>
            <p:cNvSpPr/>
            <p:nvPr/>
          </p:nvSpPr>
          <p:spPr>
            <a:xfrm>
              <a:off x="6196356" y="1662717"/>
              <a:ext cx="8890" cy="25400"/>
            </a:xfrm>
            <a:custGeom>
              <a:avLst/>
              <a:gdLst/>
              <a:ahLst/>
              <a:cxnLst/>
              <a:rect l="l" t="t" r="r" b="b"/>
              <a:pathLst>
                <a:path w="8889" h="25400">
                  <a:moveTo>
                    <a:pt x="6642" y="0"/>
                  </a:moveTo>
                  <a:lnTo>
                    <a:pt x="5778" y="0"/>
                  </a:lnTo>
                  <a:lnTo>
                    <a:pt x="5486" y="2019"/>
                  </a:lnTo>
                  <a:lnTo>
                    <a:pt x="4914" y="6642"/>
                  </a:lnTo>
                  <a:lnTo>
                    <a:pt x="3759" y="6934"/>
                  </a:lnTo>
                  <a:lnTo>
                    <a:pt x="2019" y="7518"/>
                  </a:lnTo>
                  <a:lnTo>
                    <a:pt x="1155" y="6362"/>
                  </a:lnTo>
                  <a:lnTo>
                    <a:pt x="0" y="4622"/>
                  </a:lnTo>
                  <a:lnTo>
                    <a:pt x="0" y="7518"/>
                  </a:lnTo>
                  <a:lnTo>
                    <a:pt x="7797" y="24841"/>
                  </a:lnTo>
                  <a:lnTo>
                    <a:pt x="8661" y="24841"/>
                  </a:lnTo>
                  <a:lnTo>
                    <a:pt x="7797" y="3759"/>
                  </a:lnTo>
                  <a:lnTo>
                    <a:pt x="7226" y="2603"/>
                  </a:lnTo>
                  <a:lnTo>
                    <a:pt x="6642" y="292"/>
                  </a:lnTo>
                  <a:lnTo>
                    <a:pt x="6642" y="0"/>
                  </a:lnTo>
                  <a:close/>
                </a:path>
              </a:pathLst>
            </a:custGeom>
            <a:solidFill>
              <a:srgbClr val="C77662"/>
            </a:solidFill>
          </p:spPr>
          <p:txBody>
            <a:bodyPr wrap="square" lIns="0" tIns="0" rIns="0" bIns="0" rtlCol="0"/>
            <a:lstStyle/>
            <a:p>
              <a:endParaRPr/>
            </a:p>
          </p:txBody>
        </p:sp>
        <p:sp>
          <p:nvSpPr>
            <p:cNvPr id="3293" name="object 3296">
              <a:extLst>
                <a:ext uri="{FF2B5EF4-FFF2-40B4-BE49-F238E27FC236}">
                  <a16:creationId xmlns:a16="http://schemas.microsoft.com/office/drawing/2014/main" id="{D19F69E7-6A34-07DF-7CAC-A7C4E080ED43}"/>
                </a:ext>
              </a:extLst>
            </p:cNvPr>
            <p:cNvSpPr/>
            <p:nvPr/>
          </p:nvSpPr>
          <p:spPr>
            <a:xfrm>
              <a:off x="6324301" y="1684675"/>
              <a:ext cx="1270" cy="3175"/>
            </a:xfrm>
            <a:custGeom>
              <a:avLst/>
              <a:gdLst/>
              <a:ahLst/>
              <a:cxnLst/>
              <a:rect l="l" t="t" r="r" b="b"/>
              <a:pathLst>
                <a:path w="1270" h="3175">
                  <a:moveTo>
                    <a:pt x="1155" y="0"/>
                  </a:moveTo>
                  <a:lnTo>
                    <a:pt x="584" y="863"/>
                  </a:lnTo>
                  <a:lnTo>
                    <a:pt x="279" y="1727"/>
                  </a:lnTo>
                  <a:lnTo>
                    <a:pt x="0" y="2882"/>
                  </a:lnTo>
                  <a:lnTo>
                    <a:pt x="1155" y="2882"/>
                  </a:lnTo>
                  <a:lnTo>
                    <a:pt x="1155" y="0"/>
                  </a:lnTo>
                  <a:close/>
                </a:path>
              </a:pathLst>
            </a:custGeom>
            <a:solidFill>
              <a:srgbClr val="E2BEB2"/>
            </a:solidFill>
          </p:spPr>
          <p:txBody>
            <a:bodyPr wrap="square" lIns="0" tIns="0" rIns="0" bIns="0" rtlCol="0"/>
            <a:lstStyle/>
            <a:p>
              <a:endParaRPr/>
            </a:p>
          </p:txBody>
        </p:sp>
        <p:sp>
          <p:nvSpPr>
            <p:cNvPr id="3294" name="object 3297">
              <a:extLst>
                <a:ext uri="{FF2B5EF4-FFF2-40B4-BE49-F238E27FC236}">
                  <a16:creationId xmlns:a16="http://schemas.microsoft.com/office/drawing/2014/main" id="{3F7C9E82-4D36-50E9-0FF3-266EF0CF2937}"/>
                </a:ext>
              </a:extLst>
            </p:cNvPr>
            <p:cNvSpPr/>
            <p:nvPr/>
          </p:nvSpPr>
          <p:spPr>
            <a:xfrm>
              <a:off x="6300331" y="1653475"/>
              <a:ext cx="12065" cy="32384"/>
            </a:xfrm>
            <a:custGeom>
              <a:avLst/>
              <a:gdLst/>
              <a:ahLst/>
              <a:cxnLst/>
              <a:rect l="l" t="t" r="r" b="b"/>
              <a:pathLst>
                <a:path w="12064" h="32385">
                  <a:moveTo>
                    <a:pt x="8089" y="0"/>
                  </a:moveTo>
                  <a:lnTo>
                    <a:pt x="1435" y="13576"/>
                  </a:lnTo>
                  <a:lnTo>
                    <a:pt x="1155" y="14439"/>
                  </a:lnTo>
                  <a:lnTo>
                    <a:pt x="863" y="15595"/>
                  </a:lnTo>
                  <a:lnTo>
                    <a:pt x="863" y="16751"/>
                  </a:lnTo>
                  <a:lnTo>
                    <a:pt x="0" y="20218"/>
                  </a:lnTo>
                  <a:lnTo>
                    <a:pt x="0" y="22529"/>
                  </a:lnTo>
                  <a:lnTo>
                    <a:pt x="1435" y="30327"/>
                  </a:lnTo>
                  <a:lnTo>
                    <a:pt x="2590" y="31775"/>
                  </a:lnTo>
                  <a:lnTo>
                    <a:pt x="3175" y="31191"/>
                  </a:lnTo>
                  <a:lnTo>
                    <a:pt x="3759" y="31191"/>
                  </a:lnTo>
                  <a:lnTo>
                    <a:pt x="4330" y="30035"/>
                  </a:lnTo>
                  <a:lnTo>
                    <a:pt x="4914" y="29464"/>
                  </a:lnTo>
                  <a:lnTo>
                    <a:pt x="7226" y="23977"/>
                  </a:lnTo>
                  <a:lnTo>
                    <a:pt x="8089" y="23977"/>
                  </a:lnTo>
                  <a:lnTo>
                    <a:pt x="8953" y="22237"/>
                  </a:lnTo>
                  <a:lnTo>
                    <a:pt x="10680" y="19354"/>
                  </a:lnTo>
                  <a:lnTo>
                    <a:pt x="10680" y="17907"/>
                  </a:lnTo>
                  <a:lnTo>
                    <a:pt x="10972" y="17335"/>
                  </a:lnTo>
                  <a:lnTo>
                    <a:pt x="11046" y="15595"/>
                  </a:lnTo>
                  <a:lnTo>
                    <a:pt x="11557" y="13576"/>
                  </a:lnTo>
                  <a:lnTo>
                    <a:pt x="10972" y="12420"/>
                  </a:lnTo>
                  <a:lnTo>
                    <a:pt x="10972" y="9245"/>
                  </a:lnTo>
                  <a:lnTo>
                    <a:pt x="9817" y="4622"/>
                  </a:lnTo>
                  <a:lnTo>
                    <a:pt x="9245" y="2895"/>
                  </a:lnTo>
                  <a:lnTo>
                    <a:pt x="8661" y="1739"/>
                  </a:lnTo>
                  <a:lnTo>
                    <a:pt x="8089" y="0"/>
                  </a:lnTo>
                  <a:close/>
                </a:path>
              </a:pathLst>
            </a:custGeom>
            <a:solidFill>
              <a:srgbClr val="DEDFDE"/>
            </a:solidFill>
          </p:spPr>
          <p:txBody>
            <a:bodyPr wrap="square" lIns="0" tIns="0" rIns="0" bIns="0" rtlCol="0"/>
            <a:lstStyle/>
            <a:p>
              <a:endParaRPr/>
            </a:p>
          </p:txBody>
        </p:sp>
        <p:sp>
          <p:nvSpPr>
            <p:cNvPr id="3295" name="object 3298">
              <a:extLst>
                <a:ext uri="{FF2B5EF4-FFF2-40B4-BE49-F238E27FC236}">
                  <a16:creationId xmlns:a16="http://schemas.microsoft.com/office/drawing/2014/main" id="{63F1C998-350A-D58A-2C6C-1343BB878B08}"/>
                </a:ext>
              </a:extLst>
            </p:cNvPr>
            <p:cNvSpPr/>
            <p:nvPr/>
          </p:nvSpPr>
          <p:spPr>
            <a:xfrm>
              <a:off x="6134841" y="1680916"/>
              <a:ext cx="1270" cy="3810"/>
            </a:xfrm>
            <a:custGeom>
              <a:avLst/>
              <a:gdLst/>
              <a:ahLst/>
              <a:cxnLst/>
              <a:rect l="l" t="t" r="r" b="b"/>
              <a:pathLst>
                <a:path w="1270" h="3810">
                  <a:moveTo>
                    <a:pt x="863" y="0"/>
                  </a:moveTo>
                  <a:lnTo>
                    <a:pt x="0" y="0"/>
                  </a:lnTo>
                  <a:lnTo>
                    <a:pt x="0" y="3759"/>
                  </a:lnTo>
                  <a:lnTo>
                    <a:pt x="863" y="3759"/>
                  </a:lnTo>
                  <a:lnTo>
                    <a:pt x="863" y="0"/>
                  </a:lnTo>
                  <a:close/>
                </a:path>
              </a:pathLst>
            </a:custGeom>
            <a:solidFill>
              <a:srgbClr val="C4BCC5"/>
            </a:solidFill>
          </p:spPr>
          <p:txBody>
            <a:bodyPr wrap="square" lIns="0" tIns="0" rIns="0" bIns="0" rtlCol="0"/>
            <a:lstStyle/>
            <a:p>
              <a:endParaRPr/>
            </a:p>
          </p:txBody>
        </p:sp>
        <p:sp>
          <p:nvSpPr>
            <p:cNvPr id="3296" name="object 3299">
              <a:extLst>
                <a:ext uri="{FF2B5EF4-FFF2-40B4-BE49-F238E27FC236}">
                  <a16:creationId xmlns:a16="http://schemas.microsoft.com/office/drawing/2014/main" id="{8E21B2E4-8F7E-53A1-DED3-E2B35018A366}"/>
                </a:ext>
              </a:extLst>
            </p:cNvPr>
            <p:cNvSpPr/>
            <p:nvPr/>
          </p:nvSpPr>
          <p:spPr>
            <a:xfrm>
              <a:off x="6186242" y="1646256"/>
              <a:ext cx="8890" cy="38735"/>
            </a:xfrm>
            <a:custGeom>
              <a:avLst/>
              <a:gdLst/>
              <a:ahLst/>
              <a:cxnLst/>
              <a:rect l="l" t="t" r="r" b="b"/>
              <a:pathLst>
                <a:path w="8889" h="38735">
                  <a:moveTo>
                    <a:pt x="2311" y="0"/>
                  </a:moveTo>
                  <a:lnTo>
                    <a:pt x="0" y="6070"/>
                  </a:lnTo>
                  <a:lnTo>
                    <a:pt x="2032" y="11849"/>
                  </a:lnTo>
                  <a:lnTo>
                    <a:pt x="2311" y="18199"/>
                  </a:lnTo>
                  <a:lnTo>
                    <a:pt x="2895" y="19926"/>
                  </a:lnTo>
                  <a:lnTo>
                    <a:pt x="3467" y="21082"/>
                  </a:lnTo>
                  <a:lnTo>
                    <a:pt x="3467" y="23977"/>
                  </a:lnTo>
                  <a:lnTo>
                    <a:pt x="3759" y="25412"/>
                  </a:lnTo>
                  <a:lnTo>
                    <a:pt x="3759" y="25996"/>
                  </a:lnTo>
                  <a:lnTo>
                    <a:pt x="4330" y="28879"/>
                  </a:lnTo>
                  <a:lnTo>
                    <a:pt x="4914" y="30327"/>
                  </a:lnTo>
                  <a:lnTo>
                    <a:pt x="6642" y="35521"/>
                  </a:lnTo>
                  <a:lnTo>
                    <a:pt x="7797" y="38417"/>
                  </a:lnTo>
                  <a:lnTo>
                    <a:pt x="8089" y="38417"/>
                  </a:lnTo>
                  <a:lnTo>
                    <a:pt x="8285" y="31277"/>
                  </a:lnTo>
                  <a:lnTo>
                    <a:pt x="6396" y="19642"/>
                  </a:lnTo>
                  <a:lnTo>
                    <a:pt x="2311" y="0"/>
                  </a:lnTo>
                  <a:close/>
                </a:path>
              </a:pathLst>
            </a:custGeom>
            <a:solidFill>
              <a:srgbClr val="C77662"/>
            </a:solidFill>
          </p:spPr>
          <p:txBody>
            <a:bodyPr wrap="square" lIns="0" tIns="0" rIns="0" bIns="0" rtlCol="0"/>
            <a:lstStyle/>
            <a:p>
              <a:endParaRPr/>
            </a:p>
          </p:txBody>
        </p:sp>
        <p:sp>
          <p:nvSpPr>
            <p:cNvPr id="3297" name="object 3300">
              <a:extLst>
                <a:ext uri="{FF2B5EF4-FFF2-40B4-BE49-F238E27FC236}">
                  <a16:creationId xmlns:a16="http://schemas.microsoft.com/office/drawing/2014/main" id="{F715AB49-CE53-7C63-C7B4-89C537EB66A0}"/>
                </a:ext>
              </a:extLst>
            </p:cNvPr>
            <p:cNvSpPr/>
            <p:nvPr/>
          </p:nvSpPr>
          <p:spPr>
            <a:xfrm>
              <a:off x="6237663" y="1650013"/>
              <a:ext cx="17780" cy="34925"/>
            </a:xfrm>
            <a:custGeom>
              <a:avLst/>
              <a:gdLst/>
              <a:ahLst/>
              <a:cxnLst/>
              <a:rect l="l" t="t" r="r" b="b"/>
              <a:pathLst>
                <a:path w="17779" h="34925">
                  <a:moveTo>
                    <a:pt x="0" y="0"/>
                  </a:moveTo>
                  <a:lnTo>
                    <a:pt x="1452" y="8665"/>
                  </a:lnTo>
                  <a:lnTo>
                    <a:pt x="4073" y="18415"/>
                  </a:lnTo>
                  <a:lnTo>
                    <a:pt x="7833" y="27621"/>
                  </a:lnTo>
                  <a:lnTo>
                    <a:pt x="12699" y="34658"/>
                  </a:lnTo>
                  <a:lnTo>
                    <a:pt x="10972" y="27152"/>
                  </a:lnTo>
                  <a:lnTo>
                    <a:pt x="10388" y="23685"/>
                  </a:lnTo>
                  <a:lnTo>
                    <a:pt x="14111" y="23685"/>
                  </a:lnTo>
                  <a:lnTo>
                    <a:pt x="12662" y="21731"/>
                  </a:lnTo>
                  <a:lnTo>
                    <a:pt x="9737" y="13684"/>
                  </a:lnTo>
                  <a:lnTo>
                    <a:pt x="6274" y="5799"/>
                  </a:lnTo>
                  <a:lnTo>
                    <a:pt x="0" y="0"/>
                  </a:lnTo>
                  <a:close/>
                </a:path>
                <a:path w="17779" h="34925">
                  <a:moveTo>
                    <a:pt x="14111" y="23685"/>
                  </a:moveTo>
                  <a:lnTo>
                    <a:pt x="10388" y="23685"/>
                  </a:lnTo>
                  <a:lnTo>
                    <a:pt x="15303" y="32346"/>
                  </a:lnTo>
                  <a:lnTo>
                    <a:pt x="16167" y="32346"/>
                  </a:lnTo>
                  <a:lnTo>
                    <a:pt x="16738" y="29464"/>
                  </a:lnTo>
                  <a:lnTo>
                    <a:pt x="17322" y="28016"/>
                  </a:lnTo>
                  <a:lnTo>
                    <a:pt x="14111" y="23685"/>
                  </a:lnTo>
                  <a:close/>
                </a:path>
              </a:pathLst>
            </a:custGeom>
            <a:solidFill>
              <a:srgbClr val="DDCFC7"/>
            </a:solidFill>
          </p:spPr>
          <p:txBody>
            <a:bodyPr wrap="square" lIns="0" tIns="0" rIns="0" bIns="0" rtlCol="0"/>
            <a:lstStyle/>
            <a:p>
              <a:endParaRPr/>
            </a:p>
          </p:txBody>
        </p:sp>
        <p:sp>
          <p:nvSpPr>
            <p:cNvPr id="3298" name="object 3301">
              <a:extLst>
                <a:ext uri="{FF2B5EF4-FFF2-40B4-BE49-F238E27FC236}">
                  <a16:creationId xmlns:a16="http://schemas.microsoft.com/office/drawing/2014/main" id="{F33CD4B1-0130-4A36-BCCE-CE3A1A3E8DB2}"/>
                </a:ext>
              </a:extLst>
            </p:cNvPr>
            <p:cNvSpPr/>
            <p:nvPr/>
          </p:nvSpPr>
          <p:spPr>
            <a:xfrm>
              <a:off x="6260181" y="1657812"/>
              <a:ext cx="27940" cy="27305"/>
            </a:xfrm>
            <a:custGeom>
              <a:avLst/>
              <a:gdLst/>
              <a:ahLst/>
              <a:cxnLst/>
              <a:rect l="l" t="t" r="r" b="b"/>
              <a:pathLst>
                <a:path w="27939" h="27305">
                  <a:moveTo>
                    <a:pt x="19180" y="8661"/>
                  </a:moveTo>
                  <a:lnTo>
                    <a:pt x="16179" y="8661"/>
                  </a:lnTo>
                  <a:lnTo>
                    <a:pt x="16751" y="10680"/>
                  </a:lnTo>
                  <a:lnTo>
                    <a:pt x="19926" y="13284"/>
                  </a:lnTo>
                  <a:lnTo>
                    <a:pt x="27724" y="26860"/>
                  </a:lnTo>
                  <a:lnTo>
                    <a:pt x="25062" y="19452"/>
                  </a:lnTo>
                  <a:lnTo>
                    <a:pt x="21804" y="12887"/>
                  </a:lnTo>
                  <a:lnTo>
                    <a:pt x="19180" y="8661"/>
                  </a:lnTo>
                  <a:close/>
                </a:path>
                <a:path w="27939" h="27305">
                  <a:moveTo>
                    <a:pt x="292" y="5778"/>
                  </a:moveTo>
                  <a:lnTo>
                    <a:pt x="0" y="8661"/>
                  </a:lnTo>
                  <a:lnTo>
                    <a:pt x="2603" y="14439"/>
                  </a:lnTo>
                  <a:lnTo>
                    <a:pt x="2603" y="11556"/>
                  </a:lnTo>
                  <a:lnTo>
                    <a:pt x="4622" y="11556"/>
                  </a:lnTo>
                  <a:lnTo>
                    <a:pt x="4622" y="8661"/>
                  </a:lnTo>
                  <a:lnTo>
                    <a:pt x="19180" y="8661"/>
                  </a:lnTo>
                  <a:lnTo>
                    <a:pt x="17926" y="6642"/>
                  </a:lnTo>
                  <a:lnTo>
                    <a:pt x="2603" y="6642"/>
                  </a:lnTo>
                  <a:lnTo>
                    <a:pt x="876" y="6070"/>
                  </a:lnTo>
                  <a:lnTo>
                    <a:pt x="292" y="5778"/>
                  </a:lnTo>
                  <a:close/>
                </a:path>
                <a:path w="27939" h="27305">
                  <a:moveTo>
                    <a:pt x="15024" y="8661"/>
                  </a:moveTo>
                  <a:lnTo>
                    <a:pt x="5486" y="8661"/>
                  </a:lnTo>
                  <a:lnTo>
                    <a:pt x="6642" y="10401"/>
                  </a:lnTo>
                  <a:lnTo>
                    <a:pt x="7226" y="11556"/>
                  </a:lnTo>
                  <a:lnTo>
                    <a:pt x="8381" y="11556"/>
                  </a:lnTo>
                  <a:lnTo>
                    <a:pt x="11264" y="12128"/>
                  </a:lnTo>
                  <a:lnTo>
                    <a:pt x="12420" y="9817"/>
                  </a:lnTo>
                  <a:lnTo>
                    <a:pt x="13004" y="8953"/>
                  </a:lnTo>
                  <a:lnTo>
                    <a:pt x="15024" y="8953"/>
                  </a:lnTo>
                  <a:lnTo>
                    <a:pt x="15024" y="8661"/>
                  </a:lnTo>
                  <a:close/>
                </a:path>
                <a:path w="27939" h="27305">
                  <a:moveTo>
                    <a:pt x="15024" y="8953"/>
                  </a:moveTo>
                  <a:lnTo>
                    <a:pt x="13004" y="8953"/>
                  </a:lnTo>
                  <a:lnTo>
                    <a:pt x="14160" y="10109"/>
                  </a:lnTo>
                  <a:lnTo>
                    <a:pt x="15024" y="10680"/>
                  </a:lnTo>
                  <a:lnTo>
                    <a:pt x="15024" y="8953"/>
                  </a:lnTo>
                  <a:close/>
                </a:path>
                <a:path w="27939" h="27305">
                  <a:moveTo>
                    <a:pt x="3174" y="4038"/>
                  </a:moveTo>
                  <a:lnTo>
                    <a:pt x="2603" y="5778"/>
                  </a:lnTo>
                  <a:lnTo>
                    <a:pt x="2603" y="6642"/>
                  </a:lnTo>
                  <a:lnTo>
                    <a:pt x="17926" y="6642"/>
                  </a:lnTo>
                  <a:lnTo>
                    <a:pt x="16917" y="5194"/>
                  </a:lnTo>
                  <a:lnTo>
                    <a:pt x="6934" y="5194"/>
                  </a:lnTo>
                  <a:lnTo>
                    <a:pt x="3174" y="4038"/>
                  </a:lnTo>
                  <a:close/>
                </a:path>
                <a:path w="27939" h="27305">
                  <a:moveTo>
                    <a:pt x="13284" y="0"/>
                  </a:moveTo>
                  <a:lnTo>
                    <a:pt x="9245" y="0"/>
                  </a:lnTo>
                  <a:lnTo>
                    <a:pt x="9245" y="4914"/>
                  </a:lnTo>
                  <a:lnTo>
                    <a:pt x="6934" y="5194"/>
                  </a:lnTo>
                  <a:lnTo>
                    <a:pt x="16917" y="5194"/>
                  </a:lnTo>
                  <a:lnTo>
                    <a:pt x="13284" y="0"/>
                  </a:lnTo>
                  <a:close/>
                </a:path>
              </a:pathLst>
            </a:custGeom>
            <a:solidFill>
              <a:srgbClr val="E2BEB2"/>
            </a:solidFill>
          </p:spPr>
          <p:txBody>
            <a:bodyPr wrap="square" lIns="0" tIns="0" rIns="0" bIns="0" rtlCol="0"/>
            <a:lstStyle/>
            <a:p>
              <a:endParaRPr/>
            </a:p>
          </p:txBody>
        </p:sp>
        <p:sp>
          <p:nvSpPr>
            <p:cNvPr id="3299" name="object 3302">
              <a:extLst>
                <a:ext uri="{FF2B5EF4-FFF2-40B4-BE49-F238E27FC236}">
                  <a16:creationId xmlns:a16="http://schemas.microsoft.com/office/drawing/2014/main" id="{B966D5BA-4857-F5A4-24DA-1E8FE24005CD}"/>
                </a:ext>
              </a:extLst>
            </p:cNvPr>
            <p:cNvSpPr/>
            <p:nvPr/>
          </p:nvSpPr>
          <p:spPr>
            <a:xfrm>
              <a:off x="6304084" y="1682943"/>
              <a:ext cx="2540" cy="1905"/>
            </a:xfrm>
            <a:custGeom>
              <a:avLst/>
              <a:gdLst/>
              <a:ahLst/>
              <a:cxnLst/>
              <a:rect l="l" t="t" r="r" b="b"/>
              <a:pathLst>
                <a:path w="2539" h="1905">
                  <a:moveTo>
                    <a:pt x="2019" y="0"/>
                  </a:moveTo>
                  <a:lnTo>
                    <a:pt x="1155" y="0"/>
                  </a:lnTo>
                  <a:lnTo>
                    <a:pt x="584" y="571"/>
                  </a:lnTo>
                  <a:lnTo>
                    <a:pt x="292" y="1155"/>
                  </a:lnTo>
                  <a:lnTo>
                    <a:pt x="0" y="1727"/>
                  </a:lnTo>
                  <a:lnTo>
                    <a:pt x="1155" y="1727"/>
                  </a:lnTo>
                  <a:lnTo>
                    <a:pt x="2019" y="0"/>
                  </a:lnTo>
                  <a:close/>
                </a:path>
              </a:pathLst>
            </a:custGeom>
            <a:solidFill>
              <a:srgbClr val="EFD5CC"/>
            </a:solidFill>
          </p:spPr>
          <p:txBody>
            <a:bodyPr wrap="square" lIns="0" tIns="0" rIns="0" bIns="0" rtlCol="0"/>
            <a:lstStyle/>
            <a:p>
              <a:endParaRPr/>
            </a:p>
          </p:txBody>
        </p:sp>
        <p:sp>
          <p:nvSpPr>
            <p:cNvPr id="3300" name="object 3303">
              <a:extLst>
                <a:ext uri="{FF2B5EF4-FFF2-40B4-BE49-F238E27FC236}">
                  <a16:creationId xmlns:a16="http://schemas.microsoft.com/office/drawing/2014/main" id="{D862DE03-15C5-98B4-69AA-5AD17CDD1590}"/>
                </a:ext>
              </a:extLst>
            </p:cNvPr>
            <p:cNvSpPr/>
            <p:nvPr/>
          </p:nvSpPr>
          <p:spPr>
            <a:xfrm>
              <a:off x="6296574" y="1672248"/>
              <a:ext cx="3810" cy="12065"/>
            </a:xfrm>
            <a:custGeom>
              <a:avLst/>
              <a:gdLst/>
              <a:ahLst/>
              <a:cxnLst/>
              <a:rect l="l" t="t" r="r" b="b"/>
              <a:pathLst>
                <a:path w="3810" h="12064">
                  <a:moveTo>
                    <a:pt x="3759" y="0"/>
                  </a:moveTo>
                  <a:lnTo>
                    <a:pt x="2882" y="0"/>
                  </a:lnTo>
                  <a:lnTo>
                    <a:pt x="2882" y="2031"/>
                  </a:lnTo>
                  <a:lnTo>
                    <a:pt x="1739" y="2031"/>
                  </a:lnTo>
                  <a:lnTo>
                    <a:pt x="1739" y="2311"/>
                  </a:lnTo>
                  <a:lnTo>
                    <a:pt x="1155" y="4914"/>
                  </a:lnTo>
                  <a:lnTo>
                    <a:pt x="0" y="10693"/>
                  </a:lnTo>
                  <a:lnTo>
                    <a:pt x="0" y="11556"/>
                  </a:lnTo>
                  <a:lnTo>
                    <a:pt x="863" y="11556"/>
                  </a:lnTo>
                  <a:lnTo>
                    <a:pt x="863" y="8089"/>
                  </a:lnTo>
                  <a:lnTo>
                    <a:pt x="1155" y="6642"/>
                  </a:lnTo>
                  <a:lnTo>
                    <a:pt x="1435" y="6642"/>
                  </a:lnTo>
                  <a:lnTo>
                    <a:pt x="1739" y="6934"/>
                  </a:lnTo>
                  <a:lnTo>
                    <a:pt x="2311" y="7226"/>
                  </a:lnTo>
                  <a:lnTo>
                    <a:pt x="2603" y="6362"/>
                  </a:lnTo>
                  <a:lnTo>
                    <a:pt x="3175" y="5206"/>
                  </a:lnTo>
                  <a:lnTo>
                    <a:pt x="3175" y="4622"/>
                  </a:lnTo>
                  <a:lnTo>
                    <a:pt x="3467" y="4051"/>
                  </a:lnTo>
                  <a:lnTo>
                    <a:pt x="3759" y="3759"/>
                  </a:lnTo>
                  <a:lnTo>
                    <a:pt x="3759" y="0"/>
                  </a:lnTo>
                  <a:close/>
                </a:path>
              </a:pathLst>
            </a:custGeom>
            <a:solidFill>
              <a:srgbClr val="AE9FA0"/>
            </a:solidFill>
          </p:spPr>
          <p:txBody>
            <a:bodyPr wrap="square" lIns="0" tIns="0" rIns="0" bIns="0" rtlCol="0"/>
            <a:lstStyle/>
            <a:p>
              <a:endParaRPr/>
            </a:p>
          </p:txBody>
        </p:sp>
        <p:sp>
          <p:nvSpPr>
            <p:cNvPr id="3301" name="object 3304">
              <a:extLst>
                <a:ext uri="{FF2B5EF4-FFF2-40B4-BE49-F238E27FC236}">
                  <a16:creationId xmlns:a16="http://schemas.microsoft.com/office/drawing/2014/main" id="{86814F4E-E3FB-C1C2-D84A-C518F19A0C74}"/>
                </a:ext>
              </a:extLst>
            </p:cNvPr>
            <p:cNvSpPr/>
            <p:nvPr/>
          </p:nvSpPr>
          <p:spPr>
            <a:xfrm>
              <a:off x="6298307" y="1677455"/>
              <a:ext cx="1905" cy="6350"/>
            </a:xfrm>
            <a:custGeom>
              <a:avLst/>
              <a:gdLst/>
              <a:ahLst/>
              <a:cxnLst/>
              <a:rect l="l" t="t" r="r" b="b"/>
              <a:pathLst>
                <a:path w="1904" h="6350">
                  <a:moveTo>
                    <a:pt x="1447" y="0"/>
                  </a:moveTo>
                  <a:lnTo>
                    <a:pt x="1155" y="571"/>
                  </a:lnTo>
                  <a:lnTo>
                    <a:pt x="876" y="1155"/>
                  </a:lnTo>
                  <a:lnTo>
                    <a:pt x="584" y="2019"/>
                  </a:lnTo>
                  <a:lnTo>
                    <a:pt x="0" y="4330"/>
                  </a:lnTo>
                  <a:lnTo>
                    <a:pt x="0" y="5486"/>
                  </a:lnTo>
                  <a:lnTo>
                    <a:pt x="584" y="6057"/>
                  </a:lnTo>
                  <a:lnTo>
                    <a:pt x="1155" y="6350"/>
                  </a:lnTo>
                  <a:lnTo>
                    <a:pt x="1155" y="2019"/>
                  </a:lnTo>
                  <a:lnTo>
                    <a:pt x="1447" y="0"/>
                  </a:lnTo>
                  <a:close/>
                </a:path>
              </a:pathLst>
            </a:custGeom>
            <a:solidFill>
              <a:srgbClr val="DDCFC7"/>
            </a:solidFill>
          </p:spPr>
          <p:txBody>
            <a:bodyPr wrap="square" lIns="0" tIns="0" rIns="0" bIns="0" rtlCol="0"/>
            <a:lstStyle/>
            <a:p>
              <a:endParaRPr/>
            </a:p>
          </p:txBody>
        </p:sp>
        <p:sp>
          <p:nvSpPr>
            <p:cNvPr id="3302" name="object 3305">
              <a:extLst>
                <a:ext uri="{FF2B5EF4-FFF2-40B4-BE49-F238E27FC236}">
                  <a16:creationId xmlns:a16="http://schemas.microsoft.com/office/drawing/2014/main" id="{E5094FF8-FA41-8E5E-8D80-678FA03229E8}"/>
                </a:ext>
              </a:extLst>
            </p:cNvPr>
            <p:cNvSpPr/>
            <p:nvPr/>
          </p:nvSpPr>
          <p:spPr>
            <a:xfrm>
              <a:off x="6297440" y="1678896"/>
              <a:ext cx="1905" cy="4445"/>
            </a:xfrm>
            <a:custGeom>
              <a:avLst/>
              <a:gdLst/>
              <a:ahLst/>
              <a:cxnLst/>
              <a:rect l="l" t="t" r="r" b="b"/>
              <a:pathLst>
                <a:path w="1904" h="4444">
                  <a:moveTo>
                    <a:pt x="571" y="0"/>
                  </a:moveTo>
                  <a:lnTo>
                    <a:pt x="292" y="0"/>
                  </a:lnTo>
                  <a:lnTo>
                    <a:pt x="0" y="1447"/>
                  </a:lnTo>
                  <a:lnTo>
                    <a:pt x="0" y="4330"/>
                  </a:lnTo>
                  <a:lnTo>
                    <a:pt x="292" y="4038"/>
                  </a:lnTo>
                  <a:lnTo>
                    <a:pt x="876" y="4038"/>
                  </a:lnTo>
                  <a:lnTo>
                    <a:pt x="876" y="2882"/>
                  </a:lnTo>
                  <a:lnTo>
                    <a:pt x="1155" y="1727"/>
                  </a:lnTo>
                  <a:lnTo>
                    <a:pt x="1447" y="571"/>
                  </a:lnTo>
                  <a:lnTo>
                    <a:pt x="876" y="292"/>
                  </a:lnTo>
                  <a:lnTo>
                    <a:pt x="571" y="0"/>
                  </a:lnTo>
                  <a:close/>
                </a:path>
              </a:pathLst>
            </a:custGeom>
            <a:solidFill>
              <a:srgbClr val="E3AA99"/>
            </a:solidFill>
          </p:spPr>
          <p:txBody>
            <a:bodyPr wrap="square" lIns="0" tIns="0" rIns="0" bIns="0" rtlCol="0"/>
            <a:lstStyle/>
            <a:p>
              <a:endParaRPr/>
            </a:p>
          </p:txBody>
        </p:sp>
        <p:sp>
          <p:nvSpPr>
            <p:cNvPr id="3303" name="object 3306">
              <a:extLst>
                <a:ext uri="{FF2B5EF4-FFF2-40B4-BE49-F238E27FC236}">
                  <a16:creationId xmlns:a16="http://schemas.microsoft.com/office/drawing/2014/main" id="{356C2079-0D37-B6DB-AE29-3FEE506A13B6}"/>
                </a:ext>
              </a:extLst>
            </p:cNvPr>
            <p:cNvSpPr/>
            <p:nvPr/>
          </p:nvSpPr>
          <p:spPr>
            <a:xfrm>
              <a:off x="6273465" y="1494051"/>
              <a:ext cx="78740" cy="189230"/>
            </a:xfrm>
            <a:custGeom>
              <a:avLst/>
              <a:gdLst/>
              <a:ahLst/>
              <a:cxnLst/>
              <a:rect l="l" t="t" r="r" b="b"/>
              <a:pathLst>
                <a:path w="78739" h="189230">
                  <a:moveTo>
                    <a:pt x="19938" y="172720"/>
                  </a:moveTo>
                  <a:lnTo>
                    <a:pt x="17043" y="172720"/>
                  </a:lnTo>
                  <a:lnTo>
                    <a:pt x="17906" y="175310"/>
                  </a:lnTo>
                  <a:lnTo>
                    <a:pt x="20218" y="181089"/>
                  </a:lnTo>
                  <a:lnTo>
                    <a:pt x="21958" y="186283"/>
                  </a:lnTo>
                  <a:lnTo>
                    <a:pt x="23113" y="188887"/>
                  </a:lnTo>
                  <a:lnTo>
                    <a:pt x="24269" y="183108"/>
                  </a:lnTo>
                  <a:lnTo>
                    <a:pt x="24841" y="180517"/>
                  </a:lnTo>
                  <a:lnTo>
                    <a:pt x="22250" y="177914"/>
                  </a:lnTo>
                  <a:lnTo>
                    <a:pt x="20802" y="176758"/>
                  </a:lnTo>
                  <a:lnTo>
                    <a:pt x="20218" y="172999"/>
                  </a:lnTo>
                  <a:lnTo>
                    <a:pt x="19938" y="172720"/>
                  </a:lnTo>
                  <a:close/>
                </a:path>
                <a:path w="78739" h="189230">
                  <a:moveTo>
                    <a:pt x="13284" y="102247"/>
                  </a:moveTo>
                  <a:lnTo>
                    <a:pt x="12128" y="110324"/>
                  </a:lnTo>
                  <a:lnTo>
                    <a:pt x="11556" y="114655"/>
                  </a:lnTo>
                  <a:lnTo>
                    <a:pt x="10972" y="115811"/>
                  </a:lnTo>
                  <a:lnTo>
                    <a:pt x="10693" y="116967"/>
                  </a:lnTo>
                  <a:lnTo>
                    <a:pt x="10401" y="118414"/>
                  </a:lnTo>
                  <a:lnTo>
                    <a:pt x="10401" y="121310"/>
                  </a:lnTo>
                  <a:lnTo>
                    <a:pt x="11615" y="129400"/>
                  </a:lnTo>
                  <a:lnTo>
                    <a:pt x="11597" y="138430"/>
                  </a:lnTo>
                  <a:lnTo>
                    <a:pt x="11129" y="144818"/>
                  </a:lnTo>
                  <a:lnTo>
                    <a:pt x="10401" y="153073"/>
                  </a:lnTo>
                  <a:lnTo>
                    <a:pt x="9245" y="153936"/>
                  </a:lnTo>
                  <a:lnTo>
                    <a:pt x="8381" y="154813"/>
                  </a:lnTo>
                  <a:lnTo>
                    <a:pt x="7518" y="155956"/>
                  </a:lnTo>
                  <a:lnTo>
                    <a:pt x="7518" y="157988"/>
                  </a:lnTo>
                  <a:lnTo>
                    <a:pt x="9817" y="159143"/>
                  </a:lnTo>
                  <a:lnTo>
                    <a:pt x="10972" y="160007"/>
                  </a:lnTo>
                  <a:lnTo>
                    <a:pt x="10972" y="161163"/>
                  </a:lnTo>
                  <a:lnTo>
                    <a:pt x="11264" y="162318"/>
                  </a:lnTo>
                  <a:lnTo>
                    <a:pt x="11556" y="163766"/>
                  </a:lnTo>
                  <a:lnTo>
                    <a:pt x="10972" y="164922"/>
                  </a:lnTo>
                  <a:lnTo>
                    <a:pt x="10972" y="165785"/>
                  </a:lnTo>
                  <a:lnTo>
                    <a:pt x="11556" y="166357"/>
                  </a:lnTo>
                  <a:lnTo>
                    <a:pt x="13284" y="167513"/>
                  </a:lnTo>
                  <a:lnTo>
                    <a:pt x="14452" y="172135"/>
                  </a:lnTo>
                  <a:lnTo>
                    <a:pt x="15316" y="174447"/>
                  </a:lnTo>
                  <a:lnTo>
                    <a:pt x="16179" y="174447"/>
                  </a:lnTo>
                  <a:lnTo>
                    <a:pt x="17043" y="172720"/>
                  </a:lnTo>
                  <a:lnTo>
                    <a:pt x="19938" y="172720"/>
                  </a:lnTo>
                  <a:lnTo>
                    <a:pt x="19646" y="172427"/>
                  </a:lnTo>
                  <a:lnTo>
                    <a:pt x="19354" y="171843"/>
                  </a:lnTo>
                  <a:lnTo>
                    <a:pt x="19062" y="171564"/>
                  </a:lnTo>
                  <a:lnTo>
                    <a:pt x="17335" y="171564"/>
                  </a:lnTo>
                  <a:lnTo>
                    <a:pt x="17335" y="168668"/>
                  </a:lnTo>
                  <a:lnTo>
                    <a:pt x="16179" y="165201"/>
                  </a:lnTo>
                  <a:lnTo>
                    <a:pt x="15937" y="163766"/>
                  </a:lnTo>
                  <a:lnTo>
                    <a:pt x="15984" y="162318"/>
                  </a:lnTo>
                  <a:lnTo>
                    <a:pt x="17993" y="138430"/>
                  </a:lnTo>
                  <a:lnTo>
                    <a:pt x="21885" y="115417"/>
                  </a:lnTo>
                  <a:lnTo>
                    <a:pt x="26207" y="103682"/>
                  </a:lnTo>
                  <a:lnTo>
                    <a:pt x="14452" y="103682"/>
                  </a:lnTo>
                  <a:lnTo>
                    <a:pt x="13284" y="102247"/>
                  </a:lnTo>
                  <a:close/>
                </a:path>
                <a:path w="78739" h="189230">
                  <a:moveTo>
                    <a:pt x="26288" y="80581"/>
                  </a:moveTo>
                  <a:lnTo>
                    <a:pt x="20802" y="88671"/>
                  </a:lnTo>
                  <a:lnTo>
                    <a:pt x="20334" y="90982"/>
                  </a:lnTo>
                  <a:lnTo>
                    <a:pt x="20218" y="93573"/>
                  </a:lnTo>
                  <a:lnTo>
                    <a:pt x="18199" y="93573"/>
                  </a:lnTo>
                  <a:lnTo>
                    <a:pt x="18199" y="94449"/>
                  </a:lnTo>
                  <a:lnTo>
                    <a:pt x="17335" y="95885"/>
                  </a:lnTo>
                  <a:lnTo>
                    <a:pt x="16179" y="99352"/>
                  </a:lnTo>
                  <a:lnTo>
                    <a:pt x="16179" y="103682"/>
                  </a:lnTo>
                  <a:lnTo>
                    <a:pt x="26207" y="103682"/>
                  </a:lnTo>
                  <a:lnTo>
                    <a:pt x="29782" y="93976"/>
                  </a:lnTo>
                  <a:lnTo>
                    <a:pt x="31261" y="91846"/>
                  </a:lnTo>
                  <a:lnTo>
                    <a:pt x="26568" y="91846"/>
                  </a:lnTo>
                  <a:lnTo>
                    <a:pt x="26642" y="88671"/>
                  </a:lnTo>
                  <a:lnTo>
                    <a:pt x="26860" y="87807"/>
                  </a:lnTo>
                  <a:lnTo>
                    <a:pt x="26860" y="82892"/>
                  </a:lnTo>
                  <a:lnTo>
                    <a:pt x="26288" y="81165"/>
                  </a:lnTo>
                  <a:lnTo>
                    <a:pt x="26288" y="80581"/>
                  </a:lnTo>
                  <a:close/>
                </a:path>
                <a:path w="78739" h="189230">
                  <a:moveTo>
                    <a:pt x="65068" y="60655"/>
                  </a:moveTo>
                  <a:lnTo>
                    <a:pt x="56616" y="60655"/>
                  </a:lnTo>
                  <a:lnTo>
                    <a:pt x="56616" y="62674"/>
                  </a:lnTo>
                  <a:lnTo>
                    <a:pt x="54876" y="62674"/>
                  </a:lnTo>
                  <a:lnTo>
                    <a:pt x="51993" y="64985"/>
                  </a:lnTo>
                  <a:lnTo>
                    <a:pt x="47942" y="66433"/>
                  </a:lnTo>
                  <a:lnTo>
                    <a:pt x="47370" y="67005"/>
                  </a:lnTo>
                  <a:lnTo>
                    <a:pt x="47078" y="67589"/>
                  </a:lnTo>
                  <a:lnTo>
                    <a:pt x="45923" y="67868"/>
                  </a:lnTo>
                  <a:lnTo>
                    <a:pt x="44195" y="68453"/>
                  </a:lnTo>
                  <a:lnTo>
                    <a:pt x="39573" y="69900"/>
                  </a:lnTo>
                  <a:lnTo>
                    <a:pt x="36106" y="74510"/>
                  </a:lnTo>
                  <a:lnTo>
                    <a:pt x="34658" y="79133"/>
                  </a:lnTo>
                  <a:lnTo>
                    <a:pt x="33794" y="79717"/>
                  </a:lnTo>
                  <a:lnTo>
                    <a:pt x="32638" y="80873"/>
                  </a:lnTo>
                  <a:lnTo>
                    <a:pt x="31203" y="83756"/>
                  </a:lnTo>
                  <a:lnTo>
                    <a:pt x="28892" y="89535"/>
                  </a:lnTo>
                  <a:lnTo>
                    <a:pt x="28016" y="90106"/>
                  </a:lnTo>
                  <a:lnTo>
                    <a:pt x="27152" y="90982"/>
                  </a:lnTo>
                  <a:lnTo>
                    <a:pt x="26568" y="91846"/>
                  </a:lnTo>
                  <a:lnTo>
                    <a:pt x="31261" y="91846"/>
                  </a:lnTo>
                  <a:lnTo>
                    <a:pt x="43903" y="73647"/>
                  </a:lnTo>
                  <a:lnTo>
                    <a:pt x="53050" y="68221"/>
                  </a:lnTo>
                  <a:lnTo>
                    <a:pt x="64444" y="61193"/>
                  </a:lnTo>
                  <a:lnTo>
                    <a:pt x="65068" y="60655"/>
                  </a:lnTo>
                  <a:close/>
                </a:path>
                <a:path w="78739" h="189230">
                  <a:moveTo>
                    <a:pt x="67084" y="58915"/>
                  </a:moveTo>
                  <a:lnTo>
                    <a:pt x="51117" y="58915"/>
                  </a:lnTo>
                  <a:lnTo>
                    <a:pt x="51993" y="60655"/>
                  </a:lnTo>
                  <a:lnTo>
                    <a:pt x="53149" y="61226"/>
                  </a:lnTo>
                  <a:lnTo>
                    <a:pt x="53720" y="61810"/>
                  </a:lnTo>
                  <a:lnTo>
                    <a:pt x="54597" y="61226"/>
                  </a:lnTo>
                  <a:lnTo>
                    <a:pt x="55448" y="60947"/>
                  </a:lnTo>
                  <a:lnTo>
                    <a:pt x="56616" y="60655"/>
                  </a:lnTo>
                  <a:lnTo>
                    <a:pt x="65068" y="60655"/>
                  </a:lnTo>
                  <a:lnTo>
                    <a:pt x="67084" y="58915"/>
                  </a:lnTo>
                  <a:close/>
                </a:path>
                <a:path w="78739" h="189230">
                  <a:moveTo>
                    <a:pt x="41300" y="56896"/>
                  </a:moveTo>
                  <a:lnTo>
                    <a:pt x="34950" y="56896"/>
                  </a:lnTo>
                  <a:lnTo>
                    <a:pt x="36398" y="59791"/>
                  </a:lnTo>
                  <a:lnTo>
                    <a:pt x="37845" y="59499"/>
                  </a:lnTo>
                  <a:lnTo>
                    <a:pt x="41300" y="58915"/>
                  </a:lnTo>
                  <a:lnTo>
                    <a:pt x="41300" y="56896"/>
                  </a:lnTo>
                  <a:close/>
                </a:path>
                <a:path w="78739" h="189230">
                  <a:moveTo>
                    <a:pt x="69424" y="56896"/>
                  </a:moveTo>
                  <a:lnTo>
                    <a:pt x="41300" y="56896"/>
                  </a:lnTo>
                  <a:lnTo>
                    <a:pt x="42748" y="57188"/>
                  </a:lnTo>
                  <a:lnTo>
                    <a:pt x="46215" y="57759"/>
                  </a:lnTo>
                  <a:lnTo>
                    <a:pt x="46215" y="59791"/>
                  </a:lnTo>
                  <a:lnTo>
                    <a:pt x="47663" y="59499"/>
                  </a:lnTo>
                  <a:lnTo>
                    <a:pt x="51117" y="58915"/>
                  </a:lnTo>
                  <a:lnTo>
                    <a:pt x="67084" y="58915"/>
                  </a:lnTo>
                  <a:lnTo>
                    <a:pt x="69424" y="56896"/>
                  </a:lnTo>
                  <a:close/>
                </a:path>
                <a:path w="78739" h="189230">
                  <a:moveTo>
                    <a:pt x="14452" y="20218"/>
                  </a:moveTo>
                  <a:lnTo>
                    <a:pt x="9245" y="21082"/>
                  </a:lnTo>
                  <a:lnTo>
                    <a:pt x="5486" y="24549"/>
                  </a:lnTo>
                  <a:lnTo>
                    <a:pt x="0" y="25133"/>
                  </a:lnTo>
                  <a:lnTo>
                    <a:pt x="2714" y="36116"/>
                  </a:lnTo>
                  <a:lnTo>
                    <a:pt x="11922" y="41954"/>
                  </a:lnTo>
                  <a:lnTo>
                    <a:pt x="24049" y="44867"/>
                  </a:lnTo>
                  <a:lnTo>
                    <a:pt x="35521" y="47078"/>
                  </a:lnTo>
                  <a:lnTo>
                    <a:pt x="35521" y="54876"/>
                  </a:lnTo>
                  <a:lnTo>
                    <a:pt x="31203" y="55740"/>
                  </a:lnTo>
                  <a:lnTo>
                    <a:pt x="33794" y="57759"/>
                  </a:lnTo>
                  <a:lnTo>
                    <a:pt x="34950" y="56896"/>
                  </a:lnTo>
                  <a:lnTo>
                    <a:pt x="69424" y="56896"/>
                  </a:lnTo>
                  <a:lnTo>
                    <a:pt x="74159" y="52810"/>
                  </a:lnTo>
                  <a:lnTo>
                    <a:pt x="78270" y="43319"/>
                  </a:lnTo>
                  <a:lnTo>
                    <a:pt x="75958" y="42748"/>
                  </a:lnTo>
                  <a:lnTo>
                    <a:pt x="74802" y="42748"/>
                  </a:lnTo>
                  <a:lnTo>
                    <a:pt x="72870" y="36726"/>
                  </a:lnTo>
                  <a:lnTo>
                    <a:pt x="71883" y="31194"/>
                  </a:lnTo>
                  <a:lnTo>
                    <a:pt x="69975" y="26096"/>
                  </a:lnTo>
                  <a:lnTo>
                    <a:pt x="66427" y="22529"/>
                  </a:lnTo>
                  <a:lnTo>
                    <a:pt x="32638" y="22529"/>
                  </a:lnTo>
                  <a:lnTo>
                    <a:pt x="26568" y="22237"/>
                  </a:lnTo>
                  <a:lnTo>
                    <a:pt x="14452" y="22237"/>
                  </a:lnTo>
                  <a:lnTo>
                    <a:pt x="14452" y="20218"/>
                  </a:lnTo>
                  <a:close/>
                </a:path>
                <a:path w="78739" h="189230">
                  <a:moveTo>
                    <a:pt x="44195" y="18770"/>
                  </a:moveTo>
                  <a:lnTo>
                    <a:pt x="39852" y="21082"/>
                  </a:lnTo>
                  <a:lnTo>
                    <a:pt x="32638" y="22529"/>
                  </a:lnTo>
                  <a:lnTo>
                    <a:pt x="66427" y="22529"/>
                  </a:lnTo>
                  <a:lnTo>
                    <a:pt x="65277" y="21374"/>
                  </a:lnTo>
                  <a:lnTo>
                    <a:pt x="63550" y="21374"/>
                  </a:lnTo>
                  <a:lnTo>
                    <a:pt x="63550" y="19062"/>
                  </a:lnTo>
                  <a:lnTo>
                    <a:pt x="46215" y="19062"/>
                  </a:lnTo>
                  <a:lnTo>
                    <a:pt x="44195" y="18770"/>
                  </a:lnTo>
                  <a:close/>
                </a:path>
                <a:path w="78739" h="189230">
                  <a:moveTo>
                    <a:pt x="26860" y="0"/>
                  </a:moveTo>
                  <a:lnTo>
                    <a:pt x="25996" y="0"/>
                  </a:lnTo>
                  <a:lnTo>
                    <a:pt x="32638" y="1155"/>
                  </a:lnTo>
                  <a:lnTo>
                    <a:pt x="46215" y="4051"/>
                  </a:lnTo>
                  <a:lnTo>
                    <a:pt x="45643" y="7505"/>
                  </a:lnTo>
                  <a:lnTo>
                    <a:pt x="45059" y="14439"/>
                  </a:lnTo>
                  <a:lnTo>
                    <a:pt x="47942" y="14439"/>
                  </a:lnTo>
                  <a:lnTo>
                    <a:pt x="46786" y="17335"/>
                  </a:lnTo>
                  <a:lnTo>
                    <a:pt x="46215" y="19062"/>
                  </a:lnTo>
                  <a:lnTo>
                    <a:pt x="63550" y="19062"/>
                  </a:lnTo>
                  <a:lnTo>
                    <a:pt x="63550" y="18491"/>
                  </a:lnTo>
                  <a:lnTo>
                    <a:pt x="61518" y="18491"/>
                  </a:lnTo>
                  <a:lnTo>
                    <a:pt x="61518" y="17335"/>
                  </a:lnTo>
                  <a:lnTo>
                    <a:pt x="57188" y="11849"/>
                  </a:lnTo>
                  <a:lnTo>
                    <a:pt x="51993" y="9245"/>
                  </a:lnTo>
                  <a:lnTo>
                    <a:pt x="48234" y="2603"/>
                  </a:lnTo>
                  <a:lnTo>
                    <a:pt x="26860" y="0"/>
                  </a:lnTo>
                  <a:close/>
                </a:path>
              </a:pathLst>
            </a:custGeom>
            <a:solidFill>
              <a:srgbClr val="999C9D"/>
            </a:solidFill>
          </p:spPr>
          <p:txBody>
            <a:bodyPr wrap="square" lIns="0" tIns="0" rIns="0" bIns="0" rtlCol="0"/>
            <a:lstStyle/>
            <a:p>
              <a:endParaRPr/>
            </a:p>
          </p:txBody>
        </p:sp>
        <p:sp>
          <p:nvSpPr>
            <p:cNvPr id="3304" name="object 3307">
              <a:extLst>
                <a:ext uri="{FF2B5EF4-FFF2-40B4-BE49-F238E27FC236}">
                  <a16:creationId xmlns:a16="http://schemas.microsoft.com/office/drawing/2014/main" id="{13992A2E-9474-EB1D-E9B2-BC5EAC6570BC}"/>
                </a:ext>
              </a:extLst>
            </p:cNvPr>
            <p:cNvSpPr/>
            <p:nvPr/>
          </p:nvSpPr>
          <p:spPr>
            <a:xfrm>
              <a:off x="6305240" y="1677452"/>
              <a:ext cx="3175" cy="5715"/>
            </a:xfrm>
            <a:custGeom>
              <a:avLst/>
              <a:gdLst/>
              <a:ahLst/>
              <a:cxnLst/>
              <a:rect l="l" t="t" r="r" b="b"/>
              <a:pathLst>
                <a:path w="3175" h="5714">
                  <a:moveTo>
                    <a:pt x="3175" y="0"/>
                  </a:moveTo>
                  <a:lnTo>
                    <a:pt x="2311" y="0"/>
                  </a:lnTo>
                  <a:lnTo>
                    <a:pt x="0" y="5486"/>
                  </a:lnTo>
                  <a:lnTo>
                    <a:pt x="863" y="5486"/>
                  </a:lnTo>
                  <a:lnTo>
                    <a:pt x="3175" y="1727"/>
                  </a:lnTo>
                  <a:lnTo>
                    <a:pt x="3175" y="0"/>
                  </a:lnTo>
                  <a:close/>
                </a:path>
              </a:pathLst>
            </a:custGeom>
            <a:solidFill>
              <a:srgbClr val="DDCFC7"/>
            </a:solidFill>
          </p:spPr>
          <p:txBody>
            <a:bodyPr wrap="square" lIns="0" tIns="0" rIns="0" bIns="0" rtlCol="0"/>
            <a:lstStyle/>
            <a:p>
              <a:endParaRPr/>
            </a:p>
          </p:txBody>
        </p:sp>
        <p:sp>
          <p:nvSpPr>
            <p:cNvPr id="3305" name="object 3308">
              <a:extLst>
                <a:ext uri="{FF2B5EF4-FFF2-40B4-BE49-F238E27FC236}">
                  <a16:creationId xmlns:a16="http://schemas.microsoft.com/office/drawing/2014/main" id="{BC9D491F-2B9E-658C-6D67-10D8AFB16CEE}"/>
                </a:ext>
              </a:extLst>
            </p:cNvPr>
            <p:cNvSpPr/>
            <p:nvPr/>
          </p:nvSpPr>
          <p:spPr>
            <a:xfrm>
              <a:off x="6346540" y="1672252"/>
              <a:ext cx="1270" cy="10795"/>
            </a:xfrm>
            <a:custGeom>
              <a:avLst/>
              <a:gdLst/>
              <a:ahLst/>
              <a:cxnLst/>
              <a:rect l="l" t="t" r="r" b="b"/>
              <a:pathLst>
                <a:path w="1270" h="10794">
                  <a:moveTo>
                    <a:pt x="863" y="0"/>
                  </a:moveTo>
                  <a:lnTo>
                    <a:pt x="0" y="0"/>
                  </a:lnTo>
                  <a:lnTo>
                    <a:pt x="292" y="3467"/>
                  </a:lnTo>
                  <a:lnTo>
                    <a:pt x="863" y="10680"/>
                  </a:lnTo>
                  <a:lnTo>
                    <a:pt x="863" y="0"/>
                  </a:lnTo>
                  <a:close/>
                </a:path>
              </a:pathLst>
            </a:custGeom>
            <a:solidFill>
              <a:srgbClr val="E2BEB2"/>
            </a:solidFill>
          </p:spPr>
          <p:txBody>
            <a:bodyPr wrap="square" lIns="0" tIns="0" rIns="0" bIns="0" rtlCol="0"/>
            <a:lstStyle/>
            <a:p>
              <a:endParaRPr/>
            </a:p>
          </p:txBody>
        </p:sp>
        <p:sp>
          <p:nvSpPr>
            <p:cNvPr id="3306" name="object 3309">
              <a:extLst>
                <a:ext uri="{FF2B5EF4-FFF2-40B4-BE49-F238E27FC236}">
                  <a16:creationId xmlns:a16="http://schemas.microsoft.com/office/drawing/2014/main" id="{BE22180A-9901-8634-ADAB-C238ED6BA89A}"/>
                </a:ext>
              </a:extLst>
            </p:cNvPr>
            <p:cNvSpPr/>
            <p:nvPr/>
          </p:nvSpPr>
          <p:spPr>
            <a:xfrm>
              <a:off x="6325457" y="1678024"/>
              <a:ext cx="1270" cy="3810"/>
            </a:xfrm>
            <a:custGeom>
              <a:avLst/>
              <a:gdLst/>
              <a:ahLst/>
              <a:cxnLst/>
              <a:rect l="l" t="t" r="r" b="b"/>
              <a:pathLst>
                <a:path w="1270" h="3810">
                  <a:moveTo>
                    <a:pt x="863" y="0"/>
                  </a:moveTo>
                  <a:lnTo>
                    <a:pt x="0" y="0"/>
                  </a:lnTo>
                  <a:lnTo>
                    <a:pt x="0" y="3759"/>
                  </a:lnTo>
                  <a:lnTo>
                    <a:pt x="279" y="2311"/>
                  </a:lnTo>
                  <a:lnTo>
                    <a:pt x="863" y="0"/>
                  </a:lnTo>
                  <a:close/>
                </a:path>
              </a:pathLst>
            </a:custGeom>
            <a:solidFill>
              <a:srgbClr val="DDCFC7"/>
            </a:solidFill>
          </p:spPr>
          <p:txBody>
            <a:bodyPr wrap="square" lIns="0" tIns="0" rIns="0" bIns="0" rtlCol="0"/>
            <a:lstStyle/>
            <a:p>
              <a:endParaRPr/>
            </a:p>
          </p:txBody>
        </p:sp>
        <p:sp>
          <p:nvSpPr>
            <p:cNvPr id="3307" name="object 3310">
              <a:extLst>
                <a:ext uri="{FF2B5EF4-FFF2-40B4-BE49-F238E27FC236}">
                  <a16:creationId xmlns:a16="http://schemas.microsoft.com/office/drawing/2014/main" id="{40D5DA34-FEA3-F1D4-AD3C-1979D3168365}"/>
                </a:ext>
              </a:extLst>
            </p:cNvPr>
            <p:cNvSpPr/>
            <p:nvPr/>
          </p:nvSpPr>
          <p:spPr>
            <a:xfrm>
              <a:off x="6337009" y="1678900"/>
              <a:ext cx="1270" cy="3175"/>
            </a:xfrm>
            <a:custGeom>
              <a:avLst/>
              <a:gdLst/>
              <a:ahLst/>
              <a:cxnLst/>
              <a:rect l="l" t="t" r="r" b="b"/>
              <a:pathLst>
                <a:path w="1270" h="3175">
                  <a:moveTo>
                    <a:pt x="0" y="0"/>
                  </a:moveTo>
                  <a:lnTo>
                    <a:pt x="0" y="2882"/>
                  </a:lnTo>
                  <a:lnTo>
                    <a:pt x="863" y="2882"/>
                  </a:lnTo>
                  <a:lnTo>
                    <a:pt x="584" y="1727"/>
                  </a:lnTo>
                  <a:lnTo>
                    <a:pt x="279" y="863"/>
                  </a:lnTo>
                  <a:lnTo>
                    <a:pt x="0" y="0"/>
                  </a:lnTo>
                  <a:close/>
                </a:path>
              </a:pathLst>
            </a:custGeom>
            <a:solidFill>
              <a:srgbClr val="B9B3BC"/>
            </a:solidFill>
          </p:spPr>
          <p:txBody>
            <a:bodyPr wrap="square" lIns="0" tIns="0" rIns="0" bIns="0" rtlCol="0"/>
            <a:lstStyle/>
            <a:p>
              <a:endParaRPr/>
            </a:p>
          </p:txBody>
        </p:sp>
        <p:sp>
          <p:nvSpPr>
            <p:cNvPr id="3308" name="object 3311">
              <a:extLst>
                <a:ext uri="{FF2B5EF4-FFF2-40B4-BE49-F238E27FC236}">
                  <a16:creationId xmlns:a16="http://schemas.microsoft.com/office/drawing/2014/main" id="{C3926A84-A2ED-9B14-2499-099B8A5C6BD7}"/>
                </a:ext>
              </a:extLst>
            </p:cNvPr>
            <p:cNvSpPr/>
            <p:nvPr/>
          </p:nvSpPr>
          <p:spPr>
            <a:xfrm>
              <a:off x="6124154" y="1665608"/>
              <a:ext cx="5080" cy="15875"/>
            </a:xfrm>
            <a:custGeom>
              <a:avLst/>
              <a:gdLst/>
              <a:ahLst/>
              <a:cxnLst/>
              <a:rect l="l" t="t" r="r" b="b"/>
              <a:pathLst>
                <a:path w="5079" h="15875">
                  <a:moveTo>
                    <a:pt x="0" y="0"/>
                  </a:moveTo>
                  <a:lnTo>
                    <a:pt x="292" y="3759"/>
                  </a:lnTo>
                  <a:lnTo>
                    <a:pt x="4914" y="15303"/>
                  </a:lnTo>
                  <a:lnTo>
                    <a:pt x="1447" y="1727"/>
                  </a:lnTo>
                  <a:lnTo>
                    <a:pt x="0" y="0"/>
                  </a:lnTo>
                  <a:close/>
                </a:path>
              </a:pathLst>
            </a:custGeom>
            <a:solidFill>
              <a:srgbClr val="898C8D"/>
            </a:solidFill>
          </p:spPr>
          <p:txBody>
            <a:bodyPr wrap="square" lIns="0" tIns="0" rIns="0" bIns="0" rtlCol="0"/>
            <a:lstStyle/>
            <a:p>
              <a:endParaRPr/>
            </a:p>
          </p:txBody>
        </p:sp>
        <p:sp>
          <p:nvSpPr>
            <p:cNvPr id="3309" name="object 3312">
              <a:extLst>
                <a:ext uri="{FF2B5EF4-FFF2-40B4-BE49-F238E27FC236}">
                  <a16:creationId xmlns:a16="http://schemas.microsoft.com/office/drawing/2014/main" id="{C5C8C986-1749-F5EF-47A8-74F2E7C8BBDE}"/>
                </a:ext>
              </a:extLst>
            </p:cNvPr>
            <p:cNvSpPr/>
            <p:nvPr/>
          </p:nvSpPr>
          <p:spPr>
            <a:xfrm>
              <a:off x="6386109" y="1583583"/>
              <a:ext cx="23495" cy="97790"/>
            </a:xfrm>
            <a:custGeom>
              <a:avLst/>
              <a:gdLst/>
              <a:ahLst/>
              <a:cxnLst/>
              <a:rect l="l" t="t" r="r" b="b"/>
              <a:pathLst>
                <a:path w="23495" h="97789">
                  <a:moveTo>
                    <a:pt x="18199" y="0"/>
                  </a:moveTo>
                  <a:lnTo>
                    <a:pt x="10077" y="9488"/>
                  </a:lnTo>
                  <a:lnTo>
                    <a:pt x="11080" y="22169"/>
                  </a:lnTo>
                  <a:lnTo>
                    <a:pt x="15713" y="35824"/>
                  </a:lnTo>
                  <a:lnTo>
                    <a:pt x="18478" y="48234"/>
                  </a:lnTo>
                  <a:lnTo>
                    <a:pt x="14119" y="56738"/>
                  </a:lnTo>
                  <a:lnTo>
                    <a:pt x="11980" y="66028"/>
                  </a:lnTo>
                  <a:lnTo>
                    <a:pt x="9817" y="85775"/>
                  </a:lnTo>
                  <a:lnTo>
                    <a:pt x="6934" y="90106"/>
                  </a:lnTo>
                  <a:lnTo>
                    <a:pt x="1727" y="92138"/>
                  </a:lnTo>
                  <a:lnTo>
                    <a:pt x="0" y="97332"/>
                  </a:lnTo>
                  <a:lnTo>
                    <a:pt x="571" y="96177"/>
                  </a:lnTo>
                  <a:lnTo>
                    <a:pt x="1727" y="94449"/>
                  </a:lnTo>
                  <a:lnTo>
                    <a:pt x="3759" y="94449"/>
                  </a:lnTo>
                  <a:lnTo>
                    <a:pt x="3759" y="92417"/>
                  </a:lnTo>
                  <a:lnTo>
                    <a:pt x="7797" y="93294"/>
                  </a:lnTo>
                  <a:lnTo>
                    <a:pt x="11855" y="84136"/>
                  </a:lnTo>
                  <a:lnTo>
                    <a:pt x="14941" y="75060"/>
                  </a:lnTo>
                  <a:lnTo>
                    <a:pt x="17056" y="65712"/>
                  </a:lnTo>
                  <a:lnTo>
                    <a:pt x="18199" y="55740"/>
                  </a:lnTo>
                  <a:lnTo>
                    <a:pt x="19354" y="55168"/>
                  </a:lnTo>
                  <a:lnTo>
                    <a:pt x="22237" y="54584"/>
                  </a:lnTo>
                  <a:lnTo>
                    <a:pt x="23101" y="50253"/>
                  </a:lnTo>
                  <a:lnTo>
                    <a:pt x="22529" y="48818"/>
                  </a:lnTo>
                  <a:lnTo>
                    <a:pt x="21945" y="46215"/>
                  </a:lnTo>
                  <a:lnTo>
                    <a:pt x="19062" y="40144"/>
                  </a:lnTo>
                  <a:lnTo>
                    <a:pt x="16751" y="33794"/>
                  </a:lnTo>
                  <a:lnTo>
                    <a:pt x="15011" y="25996"/>
                  </a:lnTo>
                  <a:lnTo>
                    <a:pt x="13855" y="23113"/>
                  </a:lnTo>
                  <a:lnTo>
                    <a:pt x="12420" y="17335"/>
                  </a:lnTo>
                  <a:lnTo>
                    <a:pt x="12420" y="16459"/>
                  </a:lnTo>
                  <a:lnTo>
                    <a:pt x="13284" y="11849"/>
                  </a:lnTo>
                  <a:lnTo>
                    <a:pt x="12992" y="11264"/>
                  </a:lnTo>
                  <a:lnTo>
                    <a:pt x="18199" y="9817"/>
                  </a:lnTo>
                  <a:lnTo>
                    <a:pt x="18199" y="0"/>
                  </a:lnTo>
                  <a:close/>
                </a:path>
              </a:pathLst>
            </a:custGeom>
            <a:solidFill>
              <a:srgbClr val="919495"/>
            </a:solidFill>
          </p:spPr>
          <p:txBody>
            <a:bodyPr wrap="square" lIns="0" tIns="0" rIns="0" bIns="0" rtlCol="0"/>
            <a:lstStyle/>
            <a:p>
              <a:endParaRPr/>
            </a:p>
          </p:txBody>
        </p:sp>
        <p:sp>
          <p:nvSpPr>
            <p:cNvPr id="3310" name="object 3313">
              <a:extLst>
                <a:ext uri="{FF2B5EF4-FFF2-40B4-BE49-F238E27FC236}">
                  <a16:creationId xmlns:a16="http://schemas.microsoft.com/office/drawing/2014/main" id="{2B5342FD-3BFF-04A6-3539-3BE0270C8431}"/>
                </a:ext>
              </a:extLst>
            </p:cNvPr>
            <p:cNvSpPr/>
            <p:nvPr/>
          </p:nvSpPr>
          <p:spPr>
            <a:xfrm>
              <a:off x="6133976" y="1676005"/>
              <a:ext cx="3175" cy="4445"/>
            </a:xfrm>
            <a:custGeom>
              <a:avLst/>
              <a:gdLst/>
              <a:ahLst/>
              <a:cxnLst/>
              <a:rect l="l" t="t" r="r" b="b"/>
              <a:pathLst>
                <a:path w="3175" h="4444">
                  <a:moveTo>
                    <a:pt x="863" y="0"/>
                  </a:moveTo>
                  <a:lnTo>
                    <a:pt x="571" y="863"/>
                  </a:lnTo>
                  <a:lnTo>
                    <a:pt x="0" y="3175"/>
                  </a:lnTo>
                  <a:lnTo>
                    <a:pt x="1727" y="4038"/>
                  </a:lnTo>
                  <a:lnTo>
                    <a:pt x="1727" y="2019"/>
                  </a:lnTo>
                  <a:lnTo>
                    <a:pt x="3174" y="863"/>
                  </a:lnTo>
                  <a:lnTo>
                    <a:pt x="1435" y="292"/>
                  </a:lnTo>
                  <a:lnTo>
                    <a:pt x="863" y="0"/>
                  </a:lnTo>
                  <a:close/>
                </a:path>
              </a:pathLst>
            </a:custGeom>
            <a:solidFill>
              <a:srgbClr val="C4BCC5"/>
            </a:solidFill>
          </p:spPr>
          <p:txBody>
            <a:bodyPr wrap="square" lIns="0" tIns="0" rIns="0" bIns="0" rtlCol="0"/>
            <a:lstStyle/>
            <a:p>
              <a:endParaRPr/>
            </a:p>
          </p:txBody>
        </p:sp>
        <p:sp>
          <p:nvSpPr>
            <p:cNvPr id="3311" name="object 3314">
              <a:extLst>
                <a:ext uri="{FF2B5EF4-FFF2-40B4-BE49-F238E27FC236}">
                  <a16:creationId xmlns:a16="http://schemas.microsoft.com/office/drawing/2014/main" id="{5E6AB549-B2B1-F449-9A7C-69CD3B9B87E3}"/>
                </a:ext>
              </a:extLst>
            </p:cNvPr>
            <p:cNvSpPr/>
            <p:nvPr/>
          </p:nvSpPr>
          <p:spPr>
            <a:xfrm>
              <a:off x="6110286" y="1667343"/>
              <a:ext cx="4445" cy="12700"/>
            </a:xfrm>
            <a:custGeom>
              <a:avLst/>
              <a:gdLst/>
              <a:ahLst/>
              <a:cxnLst/>
              <a:rect l="l" t="t" r="r" b="b"/>
              <a:pathLst>
                <a:path w="4445" h="12700">
                  <a:moveTo>
                    <a:pt x="292" y="0"/>
                  </a:moveTo>
                  <a:lnTo>
                    <a:pt x="0" y="2603"/>
                  </a:lnTo>
                  <a:lnTo>
                    <a:pt x="3759" y="12128"/>
                  </a:lnTo>
                  <a:lnTo>
                    <a:pt x="3759" y="11544"/>
                  </a:lnTo>
                  <a:lnTo>
                    <a:pt x="4051" y="10972"/>
                  </a:lnTo>
                  <a:lnTo>
                    <a:pt x="4343" y="10680"/>
                  </a:lnTo>
                  <a:lnTo>
                    <a:pt x="1447" y="1155"/>
                  </a:lnTo>
                  <a:lnTo>
                    <a:pt x="292" y="0"/>
                  </a:lnTo>
                  <a:close/>
                </a:path>
              </a:pathLst>
            </a:custGeom>
            <a:solidFill>
              <a:srgbClr val="B0B3B3"/>
            </a:solidFill>
          </p:spPr>
          <p:txBody>
            <a:bodyPr wrap="square" lIns="0" tIns="0" rIns="0" bIns="0" rtlCol="0"/>
            <a:lstStyle/>
            <a:p>
              <a:endParaRPr/>
            </a:p>
          </p:txBody>
        </p:sp>
        <p:sp>
          <p:nvSpPr>
            <p:cNvPr id="3312" name="object 3315">
              <a:extLst>
                <a:ext uri="{FF2B5EF4-FFF2-40B4-BE49-F238E27FC236}">
                  <a16:creationId xmlns:a16="http://schemas.microsoft.com/office/drawing/2014/main" id="{329A25AA-428B-BE44-8CDD-16C5B1197B81}"/>
                </a:ext>
              </a:extLst>
            </p:cNvPr>
            <p:cNvSpPr/>
            <p:nvPr/>
          </p:nvSpPr>
          <p:spPr>
            <a:xfrm>
              <a:off x="6325457" y="1672251"/>
              <a:ext cx="1270" cy="6350"/>
            </a:xfrm>
            <a:custGeom>
              <a:avLst/>
              <a:gdLst/>
              <a:ahLst/>
              <a:cxnLst/>
              <a:rect l="l" t="t" r="r" b="b"/>
              <a:pathLst>
                <a:path w="1270" h="6350">
                  <a:moveTo>
                    <a:pt x="863" y="0"/>
                  </a:moveTo>
                  <a:lnTo>
                    <a:pt x="571" y="1739"/>
                  </a:lnTo>
                  <a:lnTo>
                    <a:pt x="279" y="3759"/>
                  </a:lnTo>
                  <a:lnTo>
                    <a:pt x="0" y="5778"/>
                  </a:lnTo>
                  <a:lnTo>
                    <a:pt x="863" y="5778"/>
                  </a:lnTo>
                  <a:lnTo>
                    <a:pt x="863" y="0"/>
                  </a:lnTo>
                  <a:close/>
                </a:path>
              </a:pathLst>
            </a:custGeom>
            <a:solidFill>
              <a:srgbClr val="E2BEB2"/>
            </a:solidFill>
          </p:spPr>
          <p:txBody>
            <a:bodyPr wrap="square" lIns="0" tIns="0" rIns="0" bIns="0" rtlCol="0"/>
            <a:lstStyle/>
            <a:p>
              <a:endParaRPr/>
            </a:p>
          </p:txBody>
        </p:sp>
        <p:sp>
          <p:nvSpPr>
            <p:cNvPr id="3313" name="object 3316">
              <a:extLst>
                <a:ext uri="{FF2B5EF4-FFF2-40B4-BE49-F238E27FC236}">
                  <a16:creationId xmlns:a16="http://schemas.microsoft.com/office/drawing/2014/main" id="{F34D44ED-5B4A-6564-7273-1F76FB126004}"/>
                </a:ext>
              </a:extLst>
            </p:cNvPr>
            <p:cNvSpPr/>
            <p:nvPr/>
          </p:nvSpPr>
          <p:spPr>
            <a:xfrm>
              <a:off x="6134840" y="1668790"/>
              <a:ext cx="6985" cy="6350"/>
            </a:xfrm>
            <a:custGeom>
              <a:avLst/>
              <a:gdLst/>
              <a:ahLst/>
              <a:cxnLst/>
              <a:rect l="l" t="t" r="r" b="b"/>
              <a:pathLst>
                <a:path w="6985" h="6350">
                  <a:moveTo>
                    <a:pt x="2603" y="0"/>
                  </a:moveTo>
                  <a:lnTo>
                    <a:pt x="571" y="0"/>
                  </a:lnTo>
                  <a:lnTo>
                    <a:pt x="96" y="1435"/>
                  </a:lnTo>
                  <a:lnTo>
                    <a:pt x="0" y="2590"/>
                  </a:lnTo>
                  <a:lnTo>
                    <a:pt x="1727" y="2590"/>
                  </a:lnTo>
                  <a:lnTo>
                    <a:pt x="1727" y="3467"/>
                  </a:lnTo>
                  <a:lnTo>
                    <a:pt x="0" y="3467"/>
                  </a:lnTo>
                  <a:lnTo>
                    <a:pt x="0" y="6350"/>
                  </a:lnTo>
                  <a:lnTo>
                    <a:pt x="2311" y="5778"/>
                  </a:lnTo>
                  <a:lnTo>
                    <a:pt x="3759" y="5486"/>
                  </a:lnTo>
                  <a:lnTo>
                    <a:pt x="3175" y="3746"/>
                  </a:lnTo>
                  <a:lnTo>
                    <a:pt x="2882" y="3175"/>
                  </a:lnTo>
                  <a:lnTo>
                    <a:pt x="5194" y="1435"/>
                  </a:lnTo>
                  <a:lnTo>
                    <a:pt x="6642" y="571"/>
                  </a:lnTo>
                  <a:lnTo>
                    <a:pt x="2603" y="0"/>
                  </a:lnTo>
                  <a:close/>
                </a:path>
              </a:pathLst>
            </a:custGeom>
            <a:solidFill>
              <a:srgbClr val="C4BCC5"/>
            </a:solidFill>
          </p:spPr>
          <p:txBody>
            <a:bodyPr wrap="square" lIns="0" tIns="0" rIns="0" bIns="0" rtlCol="0"/>
            <a:lstStyle/>
            <a:p>
              <a:endParaRPr/>
            </a:p>
          </p:txBody>
        </p:sp>
        <p:sp>
          <p:nvSpPr>
            <p:cNvPr id="3314" name="object 3317">
              <a:extLst>
                <a:ext uri="{FF2B5EF4-FFF2-40B4-BE49-F238E27FC236}">
                  <a16:creationId xmlns:a16="http://schemas.microsoft.com/office/drawing/2014/main" id="{7B9A2DC6-8BC4-CEAE-F6EA-8DA109277F78}"/>
                </a:ext>
              </a:extLst>
            </p:cNvPr>
            <p:cNvSpPr/>
            <p:nvPr/>
          </p:nvSpPr>
          <p:spPr>
            <a:xfrm>
              <a:off x="6293684" y="1666469"/>
              <a:ext cx="5080" cy="8255"/>
            </a:xfrm>
            <a:custGeom>
              <a:avLst/>
              <a:gdLst/>
              <a:ahLst/>
              <a:cxnLst/>
              <a:rect l="l" t="t" r="r" b="b"/>
              <a:pathLst>
                <a:path w="5079" h="8255">
                  <a:moveTo>
                    <a:pt x="0" y="0"/>
                  </a:moveTo>
                  <a:lnTo>
                    <a:pt x="0" y="584"/>
                  </a:lnTo>
                  <a:lnTo>
                    <a:pt x="584" y="4343"/>
                  </a:lnTo>
                  <a:lnTo>
                    <a:pt x="2032" y="5499"/>
                  </a:lnTo>
                  <a:lnTo>
                    <a:pt x="4622" y="8089"/>
                  </a:lnTo>
                  <a:lnTo>
                    <a:pt x="4622" y="3759"/>
                  </a:lnTo>
                  <a:lnTo>
                    <a:pt x="3175" y="3759"/>
                  </a:lnTo>
                  <a:lnTo>
                    <a:pt x="2603" y="4051"/>
                  </a:lnTo>
                  <a:lnTo>
                    <a:pt x="876" y="1155"/>
                  </a:lnTo>
                  <a:lnTo>
                    <a:pt x="0" y="0"/>
                  </a:lnTo>
                  <a:close/>
                </a:path>
              </a:pathLst>
            </a:custGeom>
            <a:solidFill>
              <a:srgbClr val="818485"/>
            </a:solidFill>
          </p:spPr>
          <p:txBody>
            <a:bodyPr wrap="square" lIns="0" tIns="0" rIns="0" bIns="0" rtlCol="0"/>
            <a:lstStyle/>
            <a:p>
              <a:endParaRPr/>
            </a:p>
          </p:txBody>
        </p:sp>
        <p:sp>
          <p:nvSpPr>
            <p:cNvPr id="3315" name="object 3318">
              <a:extLst>
                <a:ext uri="{FF2B5EF4-FFF2-40B4-BE49-F238E27FC236}">
                  <a16:creationId xmlns:a16="http://schemas.microsoft.com/office/drawing/2014/main" id="{EF373700-E6BA-691C-DFE7-C3BD012914D0}"/>
                </a:ext>
              </a:extLst>
            </p:cNvPr>
            <p:cNvSpPr/>
            <p:nvPr/>
          </p:nvSpPr>
          <p:spPr>
            <a:xfrm>
              <a:off x="6298310" y="1658678"/>
              <a:ext cx="5715" cy="15875"/>
            </a:xfrm>
            <a:custGeom>
              <a:avLst/>
              <a:gdLst/>
              <a:ahLst/>
              <a:cxnLst/>
              <a:rect l="l" t="t" r="r" b="b"/>
              <a:pathLst>
                <a:path w="5714" h="15875">
                  <a:moveTo>
                    <a:pt x="5486" y="0"/>
                  </a:moveTo>
                  <a:lnTo>
                    <a:pt x="3175" y="1155"/>
                  </a:lnTo>
                  <a:lnTo>
                    <a:pt x="2019" y="2019"/>
                  </a:lnTo>
                  <a:lnTo>
                    <a:pt x="1727" y="3467"/>
                  </a:lnTo>
                  <a:lnTo>
                    <a:pt x="1155" y="6934"/>
                  </a:lnTo>
                  <a:lnTo>
                    <a:pt x="1155" y="7797"/>
                  </a:lnTo>
                  <a:lnTo>
                    <a:pt x="571" y="8953"/>
                  </a:lnTo>
                  <a:lnTo>
                    <a:pt x="279" y="10109"/>
                  </a:lnTo>
                  <a:lnTo>
                    <a:pt x="0" y="11556"/>
                  </a:lnTo>
                  <a:lnTo>
                    <a:pt x="0" y="15595"/>
                  </a:lnTo>
                  <a:lnTo>
                    <a:pt x="1155" y="15595"/>
                  </a:lnTo>
                  <a:lnTo>
                    <a:pt x="1155" y="13576"/>
                  </a:lnTo>
                  <a:lnTo>
                    <a:pt x="2019" y="13576"/>
                  </a:lnTo>
                  <a:lnTo>
                    <a:pt x="2311" y="12712"/>
                  </a:lnTo>
                  <a:lnTo>
                    <a:pt x="2882" y="11556"/>
                  </a:lnTo>
                  <a:lnTo>
                    <a:pt x="2882" y="10401"/>
                  </a:lnTo>
                  <a:lnTo>
                    <a:pt x="3175" y="9245"/>
                  </a:lnTo>
                  <a:lnTo>
                    <a:pt x="3467" y="8369"/>
                  </a:lnTo>
                  <a:lnTo>
                    <a:pt x="4622" y="2603"/>
                  </a:lnTo>
                  <a:lnTo>
                    <a:pt x="5486" y="0"/>
                  </a:lnTo>
                  <a:close/>
                </a:path>
              </a:pathLst>
            </a:custGeom>
            <a:solidFill>
              <a:srgbClr val="999C9D"/>
            </a:solidFill>
          </p:spPr>
          <p:txBody>
            <a:bodyPr wrap="square" lIns="0" tIns="0" rIns="0" bIns="0" rtlCol="0"/>
            <a:lstStyle/>
            <a:p>
              <a:endParaRPr/>
            </a:p>
          </p:txBody>
        </p:sp>
        <p:sp>
          <p:nvSpPr>
            <p:cNvPr id="3316" name="object 3319">
              <a:extLst>
                <a:ext uri="{FF2B5EF4-FFF2-40B4-BE49-F238E27FC236}">
                  <a16:creationId xmlns:a16="http://schemas.microsoft.com/office/drawing/2014/main" id="{3574E496-F249-0466-1A44-BDD83306E045}"/>
                </a:ext>
              </a:extLst>
            </p:cNvPr>
            <p:cNvSpPr/>
            <p:nvPr/>
          </p:nvSpPr>
          <p:spPr>
            <a:xfrm>
              <a:off x="6300331" y="1670229"/>
              <a:ext cx="1270" cy="3810"/>
            </a:xfrm>
            <a:custGeom>
              <a:avLst/>
              <a:gdLst/>
              <a:ahLst/>
              <a:cxnLst/>
              <a:rect l="l" t="t" r="r" b="b"/>
              <a:pathLst>
                <a:path w="1270" h="3810">
                  <a:moveTo>
                    <a:pt x="863" y="0"/>
                  </a:moveTo>
                  <a:lnTo>
                    <a:pt x="279" y="1155"/>
                  </a:lnTo>
                  <a:lnTo>
                    <a:pt x="0" y="2019"/>
                  </a:lnTo>
                  <a:lnTo>
                    <a:pt x="0" y="3467"/>
                  </a:lnTo>
                  <a:lnTo>
                    <a:pt x="279" y="2311"/>
                  </a:lnTo>
                  <a:lnTo>
                    <a:pt x="863" y="0"/>
                  </a:lnTo>
                  <a:close/>
                </a:path>
              </a:pathLst>
            </a:custGeom>
            <a:solidFill>
              <a:srgbClr val="A9ACAC"/>
            </a:solidFill>
          </p:spPr>
          <p:txBody>
            <a:bodyPr wrap="square" lIns="0" tIns="0" rIns="0" bIns="0" rtlCol="0"/>
            <a:lstStyle/>
            <a:p>
              <a:endParaRPr/>
            </a:p>
          </p:txBody>
        </p:sp>
        <p:sp>
          <p:nvSpPr>
            <p:cNvPr id="3317" name="object 3320">
              <a:extLst>
                <a:ext uri="{FF2B5EF4-FFF2-40B4-BE49-F238E27FC236}">
                  <a16:creationId xmlns:a16="http://schemas.microsoft.com/office/drawing/2014/main" id="{1D4D8477-6226-3061-269E-D7408C9F33B4}"/>
                </a:ext>
              </a:extLst>
            </p:cNvPr>
            <p:cNvSpPr/>
            <p:nvPr/>
          </p:nvSpPr>
          <p:spPr>
            <a:xfrm>
              <a:off x="6346540" y="1668493"/>
              <a:ext cx="1270" cy="3810"/>
            </a:xfrm>
            <a:custGeom>
              <a:avLst/>
              <a:gdLst/>
              <a:ahLst/>
              <a:cxnLst/>
              <a:rect l="l" t="t" r="r" b="b"/>
              <a:pathLst>
                <a:path w="1270" h="3810">
                  <a:moveTo>
                    <a:pt x="0" y="0"/>
                  </a:moveTo>
                  <a:lnTo>
                    <a:pt x="0" y="3759"/>
                  </a:lnTo>
                  <a:lnTo>
                    <a:pt x="863" y="3759"/>
                  </a:lnTo>
                  <a:lnTo>
                    <a:pt x="571" y="2311"/>
                  </a:lnTo>
                  <a:lnTo>
                    <a:pt x="292" y="1155"/>
                  </a:lnTo>
                  <a:lnTo>
                    <a:pt x="0" y="0"/>
                  </a:lnTo>
                  <a:close/>
                </a:path>
              </a:pathLst>
            </a:custGeom>
            <a:solidFill>
              <a:srgbClr val="CCC5C5"/>
            </a:solidFill>
          </p:spPr>
          <p:txBody>
            <a:bodyPr wrap="square" lIns="0" tIns="0" rIns="0" bIns="0" rtlCol="0"/>
            <a:lstStyle/>
            <a:p>
              <a:endParaRPr/>
            </a:p>
          </p:txBody>
        </p:sp>
        <p:sp>
          <p:nvSpPr>
            <p:cNvPr id="3318" name="object 3321">
              <a:extLst>
                <a:ext uri="{FF2B5EF4-FFF2-40B4-BE49-F238E27FC236}">
                  <a16:creationId xmlns:a16="http://schemas.microsoft.com/office/drawing/2014/main" id="{9C853565-35B4-4133-D183-58516E6E8CBF}"/>
                </a:ext>
              </a:extLst>
            </p:cNvPr>
            <p:cNvSpPr/>
            <p:nvPr/>
          </p:nvSpPr>
          <p:spPr>
            <a:xfrm>
              <a:off x="6189135" y="1667348"/>
              <a:ext cx="635" cy="3175"/>
            </a:xfrm>
            <a:custGeom>
              <a:avLst/>
              <a:gdLst/>
              <a:ahLst/>
              <a:cxnLst/>
              <a:rect l="l" t="t" r="r" b="b"/>
              <a:pathLst>
                <a:path w="635" h="3175">
                  <a:moveTo>
                    <a:pt x="584" y="0"/>
                  </a:moveTo>
                  <a:lnTo>
                    <a:pt x="292" y="0"/>
                  </a:lnTo>
                  <a:lnTo>
                    <a:pt x="0" y="279"/>
                  </a:lnTo>
                  <a:lnTo>
                    <a:pt x="0" y="571"/>
                  </a:lnTo>
                  <a:lnTo>
                    <a:pt x="584" y="2882"/>
                  </a:lnTo>
                  <a:lnTo>
                    <a:pt x="584" y="0"/>
                  </a:lnTo>
                  <a:close/>
                </a:path>
              </a:pathLst>
            </a:custGeom>
            <a:solidFill>
              <a:srgbClr val="DC8772"/>
            </a:solidFill>
          </p:spPr>
          <p:txBody>
            <a:bodyPr wrap="square" lIns="0" tIns="0" rIns="0" bIns="0" rtlCol="0"/>
            <a:lstStyle/>
            <a:p>
              <a:endParaRPr/>
            </a:p>
          </p:txBody>
        </p:sp>
        <p:sp>
          <p:nvSpPr>
            <p:cNvPr id="3319" name="object 3322">
              <a:extLst>
                <a:ext uri="{FF2B5EF4-FFF2-40B4-BE49-F238E27FC236}">
                  <a16:creationId xmlns:a16="http://schemas.microsoft.com/office/drawing/2014/main" id="{DB21BFEC-DC2B-50D7-D99A-79CC055DC353}"/>
                </a:ext>
              </a:extLst>
            </p:cNvPr>
            <p:cNvSpPr/>
            <p:nvPr/>
          </p:nvSpPr>
          <p:spPr>
            <a:xfrm>
              <a:off x="6311304" y="1667047"/>
              <a:ext cx="2540" cy="3810"/>
            </a:xfrm>
            <a:custGeom>
              <a:avLst/>
              <a:gdLst/>
              <a:ahLst/>
              <a:cxnLst/>
              <a:rect l="l" t="t" r="r" b="b"/>
              <a:pathLst>
                <a:path w="2539" h="3810">
                  <a:moveTo>
                    <a:pt x="584" y="0"/>
                  </a:moveTo>
                  <a:lnTo>
                    <a:pt x="0" y="2311"/>
                  </a:lnTo>
                  <a:lnTo>
                    <a:pt x="0" y="3759"/>
                  </a:lnTo>
                  <a:lnTo>
                    <a:pt x="1727" y="2895"/>
                  </a:lnTo>
                  <a:lnTo>
                    <a:pt x="2019" y="1739"/>
                  </a:lnTo>
                  <a:lnTo>
                    <a:pt x="1447" y="1155"/>
                  </a:lnTo>
                  <a:lnTo>
                    <a:pt x="863" y="584"/>
                  </a:lnTo>
                  <a:lnTo>
                    <a:pt x="584" y="0"/>
                  </a:lnTo>
                  <a:close/>
                </a:path>
              </a:pathLst>
            </a:custGeom>
            <a:solidFill>
              <a:srgbClr val="CCC5C5"/>
            </a:solidFill>
          </p:spPr>
          <p:txBody>
            <a:bodyPr wrap="square" lIns="0" tIns="0" rIns="0" bIns="0" rtlCol="0"/>
            <a:lstStyle/>
            <a:p>
              <a:endParaRPr/>
            </a:p>
          </p:txBody>
        </p:sp>
        <p:sp>
          <p:nvSpPr>
            <p:cNvPr id="3320" name="object 3323">
              <a:extLst>
                <a:ext uri="{FF2B5EF4-FFF2-40B4-BE49-F238E27FC236}">
                  <a16:creationId xmlns:a16="http://schemas.microsoft.com/office/drawing/2014/main" id="{9B746219-81C2-338F-6A52-067B685F9009}"/>
                </a:ext>
              </a:extLst>
            </p:cNvPr>
            <p:cNvSpPr/>
            <p:nvPr/>
          </p:nvSpPr>
          <p:spPr>
            <a:xfrm>
              <a:off x="6205014" y="1665610"/>
              <a:ext cx="1270" cy="4445"/>
            </a:xfrm>
            <a:custGeom>
              <a:avLst/>
              <a:gdLst/>
              <a:ahLst/>
              <a:cxnLst/>
              <a:rect l="l" t="t" r="r" b="b"/>
              <a:pathLst>
                <a:path w="1270" h="4444">
                  <a:moveTo>
                    <a:pt x="0" y="0"/>
                  </a:moveTo>
                  <a:lnTo>
                    <a:pt x="0" y="1447"/>
                  </a:lnTo>
                  <a:lnTo>
                    <a:pt x="584" y="4330"/>
                  </a:lnTo>
                  <a:lnTo>
                    <a:pt x="584" y="3759"/>
                  </a:lnTo>
                  <a:lnTo>
                    <a:pt x="876" y="3759"/>
                  </a:lnTo>
                  <a:lnTo>
                    <a:pt x="584" y="2311"/>
                  </a:lnTo>
                  <a:lnTo>
                    <a:pt x="0" y="0"/>
                  </a:lnTo>
                  <a:close/>
                </a:path>
              </a:pathLst>
            </a:custGeom>
            <a:solidFill>
              <a:srgbClr val="E3AA99"/>
            </a:solidFill>
          </p:spPr>
          <p:txBody>
            <a:bodyPr wrap="square" lIns="0" tIns="0" rIns="0" bIns="0" rtlCol="0"/>
            <a:lstStyle/>
            <a:p>
              <a:endParaRPr/>
            </a:p>
          </p:txBody>
        </p:sp>
        <p:sp>
          <p:nvSpPr>
            <p:cNvPr id="3321" name="object 3324">
              <a:extLst>
                <a:ext uri="{FF2B5EF4-FFF2-40B4-BE49-F238E27FC236}">
                  <a16:creationId xmlns:a16="http://schemas.microsoft.com/office/drawing/2014/main" id="{1CE9E115-ADA1-DBA8-B30B-99E416A944AC}"/>
                </a:ext>
              </a:extLst>
            </p:cNvPr>
            <p:cNvSpPr/>
            <p:nvPr/>
          </p:nvSpPr>
          <p:spPr>
            <a:xfrm>
              <a:off x="6140618" y="1665605"/>
              <a:ext cx="9525" cy="3810"/>
            </a:xfrm>
            <a:custGeom>
              <a:avLst/>
              <a:gdLst/>
              <a:ahLst/>
              <a:cxnLst/>
              <a:rect l="l" t="t" r="r" b="b"/>
              <a:pathLst>
                <a:path w="9525" h="3810">
                  <a:moveTo>
                    <a:pt x="1727" y="0"/>
                  </a:moveTo>
                  <a:lnTo>
                    <a:pt x="1727" y="1739"/>
                  </a:lnTo>
                  <a:lnTo>
                    <a:pt x="0" y="2603"/>
                  </a:lnTo>
                  <a:lnTo>
                    <a:pt x="571" y="3187"/>
                  </a:lnTo>
                  <a:lnTo>
                    <a:pt x="863" y="3759"/>
                  </a:lnTo>
                  <a:lnTo>
                    <a:pt x="2311" y="2603"/>
                  </a:lnTo>
                  <a:lnTo>
                    <a:pt x="9524" y="1739"/>
                  </a:lnTo>
                  <a:lnTo>
                    <a:pt x="8953" y="584"/>
                  </a:lnTo>
                  <a:lnTo>
                    <a:pt x="1727" y="0"/>
                  </a:lnTo>
                  <a:close/>
                </a:path>
              </a:pathLst>
            </a:custGeom>
            <a:solidFill>
              <a:srgbClr val="C4BCC5"/>
            </a:solidFill>
          </p:spPr>
          <p:txBody>
            <a:bodyPr wrap="square" lIns="0" tIns="0" rIns="0" bIns="0" rtlCol="0"/>
            <a:lstStyle/>
            <a:p>
              <a:endParaRPr/>
            </a:p>
          </p:txBody>
        </p:sp>
        <p:sp>
          <p:nvSpPr>
            <p:cNvPr id="3322" name="object 3325">
              <a:extLst>
                <a:ext uri="{FF2B5EF4-FFF2-40B4-BE49-F238E27FC236}">
                  <a16:creationId xmlns:a16="http://schemas.microsoft.com/office/drawing/2014/main" id="{7D748808-F9DC-5468-1687-C4A23762A00B}"/>
                </a:ext>
              </a:extLst>
            </p:cNvPr>
            <p:cNvSpPr/>
            <p:nvPr/>
          </p:nvSpPr>
          <p:spPr>
            <a:xfrm>
              <a:off x="6311305" y="1663592"/>
              <a:ext cx="4445" cy="5715"/>
            </a:xfrm>
            <a:custGeom>
              <a:avLst/>
              <a:gdLst/>
              <a:ahLst/>
              <a:cxnLst/>
              <a:rect l="l" t="t" r="r" b="b"/>
              <a:pathLst>
                <a:path w="4445" h="5714">
                  <a:moveTo>
                    <a:pt x="4330" y="0"/>
                  </a:moveTo>
                  <a:lnTo>
                    <a:pt x="2603" y="863"/>
                  </a:lnTo>
                  <a:lnTo>
                    <a:pt x="863" y="1435"/>
                  </a:lnTo>
                  <a:lnTo>
                    <a:pt x="0" y="2019"/>
                  </a:lnTo>
                  <a:lnTo>
                    <a:pt x="0" y="2311"/>
                  </a:lnTo>
                  <a:lnTo>
                    <a:pt x="292" y="2882"/>
                  </a:lnTo>
                  <a:lnTo>
                    <a:pt x="863" y="4038"/>
                  </a:lnTo>
                  <a:lnTo>
                    <a:pt x="2019" y="5194"/>
                  </a:lnTo>
                  <a:lnTo>
                    <a:pt x="2603" y="3467"/>
                  </a:lnTo>
                  <a:lnTo>
                    <a:pt x="4330" y="0"/>
                  </a:lnTo>
                  <a:close/>
                </a:path>
              </a:pathLst>
            </a:custGeom>
            <a:solidFill>
              <a:srgbClr val="AE9FA0"/>
            </a:solidFill>
          </p:spPr>
          <p:txBody>
            <a:bodyPr wrap="square" lIns="0" tIns="0" rIns="0" bIns="0" rtlCol="0"/>
            <a:lstStyle/>
            <a:p>
              <a:endParaRPr/>
            </a:p>
          </p:txBody>
        </p:sp>
        <p:sp>
          <p:nvSpPr>
            <p:cNvPr id="3323" name="object 3326">
              <a:extLst>
                <a:ext uri="{FF2B5EF4-FFF2-40B4-BE49-F238E27FC236}">
                  <a16:creationId xmlns:a16="http://schemas.microsoft.com/office/drawing/2014/main" id="{37034049-7C29-C691-6B18-D34B9E97AA87}"/>
                </a:ext>
              </a:extLst>
            </p:cNvPr>
            <p:cNvSpPr/>
            <p:nvPr/>
          </p:nvSpPr>
          <p:spPr>
            <a:xfrm>
              <a:off x="6187114" y="1664166"/>
              <a:ext cx="1905" cy="3810"/>
            </a:xfrm>
            <a:custGeom>
              <a:avLst/>
              <a:gdLst/>
              <a:ahLst/>
              <a:cxnLst/>
              <a:rect l="l" t="t" r="r" b="b"/>
              <a:pathLst>
                <a:path w="1904" h="3810">
                  <a:moveTo>
                    <a:pt x="1447" y="0"/>
                  </a:moveTo>
                  <a:lnTo>
                    <a:pt x="0" y="0"/>
                  </a:lnTo>
                  <a:lnTo>
                    <a:pt x="292" y="1155"/>
                  </a:lnTo>
                  <a:lnTo>
                    <a:pt x="863" y="2311"/>
                  </a:lnTo>
                  <a:lnTo>
                    <a:pt x="1447" y="3759"/>
                  </a:lnTo>
                  <a:lnTo>
                    <a:pt x="1447" y="0"/>
                  </a:lnTo>
                  <a:close/>
                </a:path>
              </a:pathLst>
            </a:custGeom>
            <a:solidFill>
              <a:srgbClr val="E3AA99"/>
            </a:solidFill>
          </p:spPr>
          <p:txBody>
            <a:bodyPr wrap="square" lIns="0" tIns="0" rIns="0" bIns="0" rtlCol="0"/>
            <a:lstStyle/>
            <a:p>
              <a:endParaRPr/>
            </a:p>
          </p:txBody>
        </p:sp>
        <p:sp>
          <p:nvSpPr>
            <p:cNvPr id="3324" name="object 3327">
              <a:extLst>
                <a:ext uri="{FF2B5EF4-FFF2-40B4-BE49-F238E27FC236}">
                  <a16:creationId xmlns:a16="http://schemas.microsoft.com/office/drawing/2014/main" id="{818BBCAC-1EB9-5D31-D5D2-51C6F524E645}"/>
                </a:ext>
              </a:extLst>
            </p:cNvPr>
            <p:cNvSpPr/>
            <p:nvPr/>
          </p:nvSpPr>
          <p:spPr>
            <a:xfrm>
              <a:off x="6188557" y="1664453"/>
              <a:ext cx="1270" cy="3810"/>
            </a:xfrm>
            <a:custGeom>
              <a:avLst/>
              <a:gdLst/>
              <a:ahLst/>
              <a:cxnLst/>
              <a:rect l="l" t="t" r="r" b="b"/>
              <a:pathLst>
                <a:path w="1270" h="3810">
                  <a:moveTo>
                    <a:pt x="0" y="0"/>
                  </a:moveTo>
                  <a:lnTo>
                    <a:pt x="0" y="3467"/>
                  </a:lnTo>
                  <a:lnTo>
                    <a:pt x="571" y="3467"/>
                  </a:lnTo>
                  <a:lnTo>
                    <a:pt x="571" y="3175"/>
                  </a:lnTo>
                  <a:lnTo>
                    <a:pt x="863" y="2895"/>
                  </a:lnTo>
                  <a:lnTo>
                    <a:pt x="1155" y="2895"/>
                  </a:lnTo>
                  <a:lnTo>
                    <a:pt x="571" y="1739"/>
                  </a:lnTo>
                  <a:lnTo>
                    <a:pt x="292" y="863"/>
                  </a:lnTo>
                  <a:lnTo>
                    <a:pt x="0" y="0"/>
                  </a:lnTo>
                  <a:close/>
                </a:path>
              </a:pathLst>
            </a:custGeom>
            <a:solidFill>
              <a:srgbClr val="DC8772"/>
            </a:solidFill>
          </p:spPr>
          <p:txBody>
            <a:bodyPr wrap="square" lIns="0" tIns="0" rIns="0" bIns="0" rtlCol="0"/>
            <a:lstStyle/>
            <a:p>
              <a:endParaRPr/>
            </a:p>
          </p:txBody>
        </p:sp>
        <p:sp>
          <p:nvSpPr>
            <p:cNvPr id="3325" name="object 3328">
              <a:extLst>
                <a:ext uri="{FF2B5EF4-FFF2-40B4-BE49-F238E27FC236}">
                  <a16:creationId xmlns:a16="http://schemas.microsoft.com/office/drawing/2014/main" id="{ADE0241B-6303-E5CC-CD1C-AB45582C230B}"/>
                </a:ext>
              </a:extLst>
            </p:cNvPr>
            <p:cNvSpPr/>
            <p:nvPr/>
          </p:nvSpPr>
          <p:spPr>
            <a:xfrm>
              <a:off x="6194338" y="1663583"/>
              <a:ext cx="2540" cy="3810"/>
            </a:xfrm>
            <a:custGeom>
              <a:avLst/>
              <a:gdLst/>
              <a:ahLst/>
              <a:cxnLst/>
              <a:rect l="l" t="t" r="r" b="b"/>
              <a:pathLst>
                <a:path w="2539" h="3810">
                  <a:moveTo>
                    <a:pt x="1155" y="0"/>
                  </a:moveTo>
                  <a:lnTo>
                    <a:pt x="0" y="0"/>
                  </a:lnTo>
                  <a:lnTo>
                    <a:pt x="0" y="3759"/>
                  </a:lnTo>
                  <a:lnTo>
                    <a:pt x="2019" y="3759"/>
                  </a:lnTo>
                  <a:lnTo>
                    <a:pt x="1155" y="0"/>
                  </a:lnTo>
                  <a:close/>
                </a:path>
              </a:pathLst>
            </a:custGeom>
            <a:solidFill>
              <a:srgbClr val="C77662"/>
            </a:solidFill>
          </p:spPr>
          <p:txBody>
            <a:bodyPr wrap="square" lIns="0" tIns="0" rIns="0" bIns="0" rtlCol="0"/>
            <a:lstStyle/>
            <a:p>
              <a:endParaRPr/>
            </a:p>
          </p:txBody>
        </p:sp>
        <p:sp>
          <p:nvSpPr>
            <p:cNvPr id="3326" name="object 3329">
              <a:extLst>
                <a:ext uri="{FF2B5EF4-FFF2-40B4-BE49-F238E27FC236}">
                  <a16:creationId xmlns:a16="http://schemas.microsoft.com/office/drawing/2014/main" id="{5CB75A5E-9CC3-350F-C795-5B051DCFEE2C}"/>
                </a:ext>
              </a:extLst>
            </p:cNvPr>
            <p:cNvSpPr/>
            <p:nvPr/>
          </p:nvSpPr>
          <p:spPr>
            <a:xfrm>
              <a:off x="6106243" y="1654058"/>
              <a:ext cx="4445" cy="13335"/>
            </a:xfrm>
            <a:custGeom>
              <a:avLst/>
              <a:gdLst/>
              <a:ahLst/>
              <a:cxnLst/>
              <a:rect l="l" t="t" r="r" b="b"/>
              <a:pathLst>
                <a:path w="4445" h="13335">
                  <a:moveTo>
                    <a:pt x="1447" y="0"/>
                  </a:moveTo>
                  <a:lnTo>
                    <a:pt x="0" y="0"/>
                  </a:lnTo>
                  <a:lnTo>
                    <a:pt x="0" y="863"/>
                  </a:lnTo>
                  <a:lnTo>
                    <a:pt x="1447" y="6642"/>
                  </a:lnTo>
                  <a:lnTo>
                    <a:pt x="3174" y="10680"/>
                  </a:lnTo>
                  <a:lnTo>
                    <a:pt x="4330" y="12992"/>
                  </a:lnTo>
                  <a:lnTo>
                    <a:pt x="4330" y="6070"/>
                  </a:lnTo>
                  <a:lnTo>
                    <a:pt x="3174" y="4038"/>
                  </a:lnTo>
                  <a:lnTo>
                    <a:pt x="1447" y="0"/>
                  </a:lnTo>
                  <a:close/>
                </a:path>
              </a:pathLst>
            </a:custGeom>
            <a:solidFill>
              <a:srgbClr val="A9ACAC"/>
            </a:solidFill>
          </p:spPr>
          <p:txBody>
            <a:bodyPr wrap="square" lIns="0" tIns="0" rIns="0" bIns="0" rtlCol="0"/>
            <a:lstStyle/>
            <a:p>
              <a:endParaRPr/>
            </a:p>
          </p:txBody>
        </p:sp>
        <p:sp>
          <p:nvSpPr>
            <p:cNvPr id="3327" name="object 3330">
              <a:extLst>
                <a:ext uri="{FF2B5EF4-FFF2-40B4-BE49-F238E27FC236}">
                  <a16:creationId xmlns:a16="http://schemas.microsoft.com/office/drawing/2014/main" id="{576E24D0-933B-D806-D906-241DAD8643AD}"/>
                </a:ext>
              </a:extLst>
            </p:cNvPr>
            <p:cNvSpPr/>
            <p:nvPr/>
          </p:nvSpPr>
          <p:spPr>
            <a:xfrm>
              <a:off x="6132817" y="1453036"/>
              <a:ext cx="226695" cy="214629"/>
            </a:xfrm>
            <a:custGeom>
              <a:avLst/>
              <a:gdLst/>
              <a:ahLst/>
              <a:cxnLst/>
              <a:rect l="l" t="t" r="r" b="b"/>
              <a:pathLst>
                <a:path w="226695" h="214630">
                  <a:moveTo>
                    <a:pt x="111570" y="3467"/>
                  </a:moveTo>
                  <a:lnTo>
                    <a:pt x="83185" y="3467"/>
                  </a:lnTo>
                  <a:lnTo>
                    <a:pt x="90800" y="3510"/>
                  </a:lnTo>
                  <a:lnTo>
                    <a:pt x="97548" y="4879"/>
                  </a:lnTo>
                  <a:lnTo>
                    <a:pt x="103973" y="7492"/>
                  </a:lnTo>
                  <a:lnTo>
                    <a:pt x="110617" y="11264"/>
                  </a:lnTo>
                  <a:lnTo>
                    <a:pt x="111188" y="11264"/>
                  </a:lnTo>
                  <a:lnTo>
                    <a:pt x="111772" y="11556"/>
                  </a:lnTo>
                  <a:lnTo>
                    <a:pt x="112636" y="11849"/>
                  </a:lnTo>
                  <a:lnTo>
                    <a:pt x="112636" y="14160"/>
                  </a:lnTo>
                  <a:lnTo>
                    <a:pt x="114947" y="15887"/>
                  </a:lnTo>
                  <a:lnTo>
                    <a:pt x="116395" y="17043"/>
                  </a:lnTo>
                  <a:lnTo>
                    <a:pt x="118122" y="18199"/>
                  </a:lnTo>
                  <a:lnTo>
                    <a:pt x="119278" y="19062"/>
                  </a:lnTo>
                  <a:lnTo>
                    <a:pt x="119862" y="20218"/>
                  </a:lnTo>
                  <a:lnTo>
                    <a:pt x="120434" y="20802"/>
                  </a:lnTo>
                  <a:lnTo>
                    <a:pt x="122174" y="20802"/>
                  </a:lnTo>
                  <a:lnTo>
                    <a:pt x="122174" y="22821"/>
                  </a:lnTo>
                  <a:lnTo>
                    <a:pt x="127076" y="28600"/>
                  </a:lnTo>
                  <a:lnTo>
                    <a:pt x="134594" y="30911"/>
                  </a:lnTo>
                  <a:lnTo>
                    <a:pt x="141516" y="33794"/>
                  </a:lnTo>
                  <a:lnTo>
                    <a:pt x="143535" y="34658"/>
                  </a:lnTo>
                  <a:lnTo>
                    <a:pt x="148158" y="36398"/>
                  </a:lnTo>
                  <a:lnTo>
                    <a:pt x="149898" y="36969"/>
                  </a:lnTo>
                  <a:lnTo>
                    <a:pt x="151145" y="37292"/>
                  </a:lnTo>
                  <a:lnTo>
                    <a:pt x="152781" y="37845"/>
                  </a:lnTo>
                  <a:lnTo>
                    <a:pt x="153936" y="38125"/>
                  </a:lnTo>
                  <a:lnTo>
                    <a:pt x="155663" y="38709"/>
                  </a:lnTo>
                  <a:lnTo>
                    <a:pt x="156819" y="39281"/>
                  </a:lnTo>
                  <a:lnTo>
                    <a:pt x="159715" y="39281"/>
                  </a:lnTo>
                  <a:lnTo>
                    <a:pt x="160870" y="39573"/>
                  </a:lnTo>
                  <a:lnTo>
                    <a:pt x="161734" y="39573"/>
                  </a:lnTo>
                  <a:lnTo>
                    <a:pt x="162598" y="39865"/>
                  </a:lnTo>
                  <a:lnTo>
                    <a:pt x="166065" y="40728"/>
                  </a:lnTo>
                  <a:lnTo>
                    <a:pt x="167513" y="41020"/>
                  </a:lnTo>
                  <a:lnTo>
                    <a:pt x="188887" y="43611"/>
                  </a:lnTo>
                  <a:lnTo>
                    <a:pt x="192633" y="50253"/>
                  </a:lnTo>
                  <a:lnTo>
                    <a:pt x="197840" y="52857"/>
                  </a:lnTo>
                  <a:lnTo>
                    <a:pt x="202171" y="58343"/>
                  </a:lnTo>
                  <a:lnTo>
                    <a:pt x="205638" y="59207"/>
                  </a:lnTo>
                  <a:lnTo>
                    <a:pt x="205638" y="61239"/>
                  </a:lnTo>
                  <a:lnTo>
                    <a:pt x="205930" y="62395"/>
                  </a:lnTo>
                  <a:lnTo>
                    <a:pt x="210628" y="67111"/>
                  </a:lnTo>
                  <a:lnTo>
                    <a:pt x="212536" y="72209"/>
                  </a:lnTo>
                  <a:lnTo>
                    <a:pt x="213522" y="77739"/>
                  </a:lnTo>
                  <a:lnTo>
                    <a:pt x="215455" y="83756"/>
                  </a:lnTo>
                  <a:lnTo>
                    <a:pt x="216611" y="83756"/>
                  </a:lnTo>
                  <a:lnTo>
                    <a:pt x="218922" y="84340"/>
                  </a:lnTo>
                  <a:lnTo>
                    <a:pt x="214811" y="93829"/>
                  </a:lnTo>
                  <a:lnTo>
                    <a:pt x="205033" y="102247"/>
                  </a:lnTo>
                  <a:lnTo>
                    <a:pt x="193698" y="109236"/>
                  </a:lnTo>
                  <a:lnTo>
                    <a:pt x="184543" y="114668"/>
                  </a:lnTo>
                  <a:lnTo>
                    <a:pt x="170422" y="134997"/>
                  </a:lnTo>
                  <a:lnTo>
                    <a:pt x="162526" y="156437"/>
                  </a:lnTo>
                  <a:lnTo>
                    <a:pt x="158638" y="179446"/>
                  </a:lnTo>
                  <a:lnTo>
                    <a:pt x="156540" y="204482"/>
                  </a:lnTo>
                  <a:lnTo>
                    <a:pt x="156819" y="206222"/>
                  </a:lnTo>
                  <a:lnTo>
                    <a:pt x="157975" y="209689"/>
                  </a:lnTo>
                  <a:lnTo>
                    <a:pt x="159131" y="211416"/>
                  </a:lnTo>
                  <a:lnTo>
                    <a:pt x="159715" y="212572"/>
                  </a:lnTo>
                  <a:lnTo>
                    <a:pt x="159994" y="212864"/>
                  </a:lnTo>
                  <a:lnTo>
                    <a:pt x="160286" y="213436"/>
                  </a:lnTo>
                  <a:lnTo>
                    <a:pt x="160870" y="214020"/>
                  </a:lnTo>
                  <a:lnTo>
                    <a:pt x="160777" y="212864"/>
                  </a:lnTo>
                  <a:lnTo>
                    <a:pt x="158807" y="200780"/>
                  </a:lnTo>
                  <a:lnTo>
                    <a:pt x="160183" y="187772"/>
                  </a:lnTo>
                  <a:lnTo>
                    <a:pt x="163347" y="174817"/>
                  </a:lnTo>
                  <a:lnTo>
                    <a:pt x="166649" y="162318"/>
                  </a:lnTo>
                  <a:lnTo>
                    <a:pt x="168376" y="162318"/>
                  </a:lnTo>
                  <a:lnTo>
                    <a:pt x="168376" y="155676"/>
                  </a:lnTo>
                  <a:lnTo>
                    <a:pt x="172999" y="152501"/>
                  </a:lnTo>
                  <a:lnTo>
                    <a:pt x="177622" y="151345"/>
                  </a:lnTo>
                  <a:lnTo>
                    <a:pt x="182232" y="148742"/>
                  </a:lnTo>
                  <a:lnTo>
                    <a:pt x="182232" y="144995"/>
                  </a:lnTo>
                  <a:lnTo>
                    <a:pt x="183388" y="143255"/>
                  </a:lnTo>
                  <a:lnTo>
                    <a:pt x="185127" y="139788"/>
                  </a:lnTo>
                  <a:lnTo>
                    <a:pt x="185690" y="128165"/>
                  </a:lnTo>
                  <a:lnTo>
                    <a:pt x="191589" y="117408"/>
                  </a:lnTo>
                  <a:lnTo>
                    <a:pt x="200683" y="108599"/>
                  </a:lnTo>
                  <a:lnTo>
                    <a:pt x="210818" y="102827"/>
                  </a:lnTo>
                  <a:lnTo>
                    <a:pt x="210832" y="100799"/>
                  </a:lnTo>
                  <a:lnTo>
                    <a:pt x="214591" y="98196"/>
                  </a:lnTo>
                  <a:lnTo>
                    <a:pt x="220941" y="93002"/>
                  </a:lnTo>
                  <a:lnTo>
                    <a:pt x="222961" y="88963"/>
                  </a:lnTo>
                  <a:lnTo>
                    <a:pt x="223532" y="88671"/>
                  </a:lnTo>
                  <a:lnTo>
                    <a:pt x="224409" y="88379"/>
                  </a:lnTo>
                  <a:lnTo>
                    <a:pt x="225272" y="88379"/>
                  </a:lnTo>
                  <a:lnTo>
                    <a:pt x="226194" y="81445"/>
                  </a:lnTo>
                  <a:lnTo>
                    <a:pt x="226138" y="79625"/>
                  </a:lnTo>
                  <a:lnTo>
                    <a:pt x="225632" y="74520"/>
                  </a:lnTo>
                  <a:lnTo>
                    <a:pt x="223159" y="68566"/>
                  </a:lnTo>
                  <a:lnTo>
                    <a:pt x="219264" y="63258"/>
                  </a:lnTo>
                  <a:lnTo>
                    <a:pt x="215747" y="63258"/>
                  </a:lnTo>
                  <a:lnTo>
                    <a:pt x="210348" y="57540"/>
                  </a:lnTo>
                  <a:lnTo>
                    <a:pt x="203109" y="53906"/>
                  </a:lnTo>
                  <a:lnTo>
                    <a:pt x="196411" y="49894"/>
                  </a:lnTo>
                  <a:lnTo>
                    <a:pt x="192633" y="43040"/>
                  </a:lnTo>
                  <a:lnTo>
                    <a:pt x="190614" y="43040"/>
                  </a:lnTo>
                  <a:lnTo>
                    <a:pt x="189983" y="39281"/>
                  </a:lnTo>
                  <a:lnTo>
                    <a:pt x="189750" y="38125"/>
                  </a:lnTo>
                  <a:lnTo>
                    <a:pt x="181838" y="37292"/>
                  </a:lnTo>
                  <a:lnTo>
                    <a:pt x="174085" y="35780"/>
                  </a:lnTo>
                  <a:lnTo>
                    <a:pt x="166437" y="33780"/>
                  </a:lnTo>
                  <a:lnTo>
                    <a:pt x="158838" y="31483"/>
                  </a:lnTo>
                  <a:lnTo>
                    <a:pt x="158838" y="29463"/>
                  </a:lnTo>
                  <a:lnTo>
                    <a:pt x="152209" y="25704"/>
                  </a:lnTo>
                  <a:lnTo>
                    <a:pt x="149116" y="24549"/>
                  </a:lnTo>
                  <a:lnTo>
                    <a:pt x="140081" y="24549"/>
                  </a:lnTo>
                  <a:lnTo>
                    <a:pt x="133146" y="21666"/>
                  </a:lnTo>
                  <a:lnTo>
                    <a:pt x="119862" y="13004"/>
                  </a:lnTo>
                  <a:lnTo>
                    <a:pt x="115811" y="9245"/>
                  </a:lnTo>
                  <a:lnTo>
                    <a:pt x="113499" y="4622"/>
                  </a:lnTo>
                  <a:lnTo>
                    <a:pt x="111570" y="3467"/>
                  </a:lnTo>
                  <a:close/>
                </a:path>
                <a:path w="226695" h="214630">
                  <a:moveTo>
                    <a:pt x="168376" y="162318"/>
                  </a:moveTo>
                  <a:lnTo>
                    <a:pt x="167513" y="162318"/>
                  </a:lnTo>
                  <a:lnTo>
                    <a:pt x="167513" y="164337"/>
                  </a:lnTo>
                  <a:lnTo>
                    <a:pt x="168376" y="164337"/>
                  </a:lnTo>
                  <a:lnTo>
                    <a:pt x="168376" y="162318"/>
                  </a:lnTo>
                  <a:close/>
                </a:path>
                <a:path w="226695" h="214630">
                  <a:moveTo>
                    <a:pt x="48454" y="56616"/>
                  </a:moveTo>
                  <a:lnTo>
                    <a:pt x="37261" y="56616"/>
                  </a:lnTo>
                  <a:lnTo>
                    <a:pt x="43040" y="57772"/>
                  </a:lnTo>
                  <a:lnTo>
                    <a:pt x="54584" y="60655"/>
                  </a:lnTo>
                  <a:lnTo>
                    <a:pt x="83185" y="86944"/>
                  </a:lnTo>
                  <a:lnTo>
                    <a:pt x="85113" y="94019"/>
                  </a:lnTo>
                  <a:lnTo>
                    <a:pt x="88233" y="102827"/>
                  </a:lnTo>
                  <a:lnTo>
                    <a:pt x="93086" y="109684"/>
                  </a:lnTo>
                  <a:lnTo>
                    <a:pt x="100215" y="110909"/>
                  </a:lnTo>
                  <a:lnTo>
                    <a:pt x="99060" y="105714"/>
                  </a:lnTo>
                  <a:lnTo>
                    <a:pt x="98780" y="103403"/>
                  </a:lnTo>
                  <a:lnTo>
                    <a:pt x="105994" y="102819"/>
                  </a:lnTo>
                  <a:lnTo>
                    <a:pt x="109753" y="102819"/>
                  </a:lnTo>
                  <a:lnTo>
                    <a:pt x="110617" y="102247"/>
                  </a:lnTo>
                  <a:lnTo>
                    <a:pt x="111480" y="101955"/>
                  </a:lnTo>
                  <a:lnTo>
                    <a:pt x="112636" y="101663"/>
                  </a:lnTo>
                  <a:lnTo>
                    <a:pt x="113281" y="100799"/>
                  </a:lnTo>
                  <a:lnTo>
                    <a:pt x="96177" y="100799"/>
                  </a:lnTo>
                  <a:lnTo>
                    <a:pt x="89109" y="94974"/>
                  </a:lnTo>
                  <a:lnTo>
                    <a:pt x="84262" y="85601"/>
                  </a:lnTo>
                  <a:lnTo>
                    <a:pt x="80823" y="75089"/>
                  </a:lnTo>
                  <a:lnTo>
                    <a:pt x="77978" y="65849"/>
                  </a:lnTo>
                  <a:lnTo>
                    <a:pt x="67589" y="62966"/>
                  </a:lnTo>
                  <a:lnTo>
                    <a:pt x="62674" y="61810"/>
                  </a:lnTo>
                  <a:lnTo>
                    <a:pt x="48454" y="56616"/>
                  </a:lnTo>
                  <a:close/>
                </a:path>
                <a:path w="226695" h="214630">
                  <a:moveTo>
                    <a:pt x="55522" y="19938"/>
                  </a:moveTo>
                  <a:lnTo>
                    <a:pt x="46786" y="19938"/>
                  </a:lnTo>
                  <a:lnTo>
                    <a:pt x="51981" y="22821"/>
                  </a:lnTo>
                  <a:lnTo>
                    <a:pt x="51981" y="24841"/>
                  </a:lnTo>
                  <a:lnTo>
                    <a:pt x="49961" y="24841"/>
                  </a:lnTo>
                  <a:lnTo>
                    <a:pt x="51075" y="32638"/>
                  </a:lnTo>
                  <a:lnTo>
                    <a:pt x="51981" y="37261"/>
                  </a:lnTo>
                  <a:lnTo>
                    <a:pt x="59717" y="39105"/>
                  </a:lnTo>
                  <a:lnTo>
                    <a:pt x="65127" y="41381"/>
                  </a:lnTo>
                  <a:lnTo>
                    <a:pt x="69452" y="45064"/>
                  </a:lnTo>
                  <a:lnTo>
                    <a:pt x="73939" y="51130"/>
                  </a:lnTo>
                  <a:lnTo>
                    <a:pt x="84275" y="57998"/>
                  </a:lnTo>
                  <a:lnTo>
                    <a:pt x="90363" y="71850"/>
                  </a:lnTo>
                  <a:lnTo>
                    <a:pt x="93799" y="87759"/>
                  </a:lnTo>
                  <a:lnTo>
                    <a:pt x="96177" y="100799"/>
                  </a:lnTo>
                  <a:lnTo>
                    <a:pt x="113281" y="100799"/>
                  </a:lnTo>
                  <a:lnTo>
                    <a:pt x="113499" y="100507"/>
                  </a:lnTo>
                  <a:lnTo>
                    <a:pt x="115811" y="98196"/>
                  </a:lnTo>
                  <a:lnTo>
                    <a:pt x="117987" y="98196"/>
                  </a:lnTo>
                  <a:lnTo>
                    <a:pt x="118414" y="97624"/>
                  </a:lnTo>
                  <a:lnTo>
                    <a:pt x="119278" y="96761"/>
                  </a:lnTo>
                  <a:lnTo>
                    <a:pt x="120434" y="95897"/>
                  </a:lnTo>
                  <a:lnTo>
                    <a:pt x="120434" y="90119"/>
                  </a:lnTo>
                  <a:lnTo>
                    <a:pt x="127333" y="90119"/>
                  </a:lnTo>
                  <a:lnTo>
                    <a:pt x="131699" y="84912"/>
                  </a:lnTo>
                  <a:lnTo>
                    <a:pt x="133146" y="81445"/>
                  </a:lnTo>
                  <a:lnTo>
                    <a:pt x="129095" y="76250"/>
                  </a:lnTo>
                  <a:lnTo>
                    <a:pt x="121589" y="71348"/>
                  </a:lnTo>
                  <a:lnTo>
                    <a:pt x="119278" y="65277"/>
                  </a:lnTo>
                  <a:lnTo>
                    <a:pt x="118706" y="64706"/>
                  </a:lnTo>
                  <a:lnTo>
                    <a:pt x="117551" y="64122"/>
                  </a:lnTo>
                  <a:lnTo>
                    <a:pt x="108889" y="53720"/>
                  </a:lnTo>
                  <a:lnTo>
                    <a:pt x="107734" y="53720"/>
                  </a:lnTo>
                  <a:lnTo>
                    <a:pt x="107734" y="51701"/>
                  </a:lnTo>
                  <a:lnTo>
                    <a:pt x="105994" y="51701"/>
                  </a:lnTo>
                  <a:lnTo>
                    <a:pt x="105994" y="47942"/>
                  </a:lnTo>
                  <a:lnTo>
                    <a:pt x="105422" y="46507"/>
                  </a:lnTo>
                  <a:lnTo>
                    <a:pt x="105130" y="45059"/>
                  </a:lnTo>
                  <a:lnTo>
                    <a:pt x="104912" y="44195"/>
                  </a:lnTo>
                  <a:lnTo>
                    <a:pt x="95885" y="44195"/>
                  </a:lnTo>
                  <a:lnTo>
                    <a:pt x="90690" y="43903"/>
                  </a:lnTo>
                  <a:lnTo>
                    <a:pt x="87515" y="38125"/>
                  </a:lnTo>
                  <a:lnTo>
                    <a:pt x="85775" y="37261"/>
                  </a:lnTo>
                  <a:lnTo>
                    <a:pt x="85204" y="35242"/>
                  </a:lnTo>
                  <a:lnTo>
                    <a:pt x="84952" y="33502"/>
                  </a:lnTo>
                  <a:lnTo>
                    <a:pt x="57480" y="33502"/>
                  </a:lnTo>
                  <a:lnTo>
                    <a:pt x="54584" y="27444"/>
                  </a:lnTo>
                  <a:lnTo>
                    <a:pt x="55522" y="19938"/>
                  </a:lnTo>
                  <a:close/>
                </a:path>
                <a:path w="226695" h="214630">
                  <a:moveTo>
                    <a:pt x="117987" y="98196"/>
                  </a:moveTo>
                  <a:lnTo>
                    <a:pt x="116395" y="98196"/>
                  </a:lnTo>
                  <a:lnTo>
                    <a:pt x="117551" y="98780"/>
                  </a:lnTo>
                  <a:lnTo>
                    <a:pt x="117987" y="98196"/>
                  </a:lnTo>
                  <a:close/>
                </a:path>
                <a:path w="226695" h="214630">
                  <a:moveTo>
                    <a:pt x="127333" y="90119"/>
                  </a:moveTo>
                  <a:lnTo>
                    <a:pt x="122174" y="90119"/>
                  </a:lnTo>
                  <a:lnTo>
                    <a:pt x="122174" y="91274"/>
                  </a:lnTo>
                  <a:lnTo>
                    <a:pt x="125641" y="92138"/>
                  </a:lnTo>
                  <a:lnTo>
                    <a:pt x="127333" y="90119"/>
                  </a:lnTo>
                  <a:close/>
                </a:path>
                <a:path w="226695" h="214630">
                  <a:moveTo>
                    <a:pt x="218630" y="62395"/>
                  </a:moveTo>
                  <a:lnTo>
                    <a:pt x="217474" y="62674"/>
                  </a:lnTo>
                  <a:lnTo>
                    <a:pt x="215747" y="63258"/>
                  </a:lnTo>
                  <a:lnTo>
                    <a:pt x="219264" y="63258"/>
                  </a:lnTo>
                  <a:lnTo>
                    <a:pt x="218630" y="62395"/>
                  </a:lnTo>
                  <a:close/>
                </a:path>
                <a:path w="226695" h="214630">
                  <a:moveTo>
                    <a:pt x="31916" y="54122"/>
                  </a:moveTo>
                  <a:lnTo>
                    <a:pt x="15806" y="55276"/>
                  </a:lnTo>
                  <a:lnTo>
                    <a:pt x="292" y="60083"/>
                  </a:lnTo>
                  <a:lnTo>
                    <a:pt x="0" y="60363"/>
                  </a:lnTo>
                  <a:lnTo>
                    <a:pt x="0" y="61239"/>
                  </a:lnTo>
                  <a:lnTo>
                    <a:pt x="12119" y="60188"/>
                  </a:lnTo>
                  <a:lnTo>
                    <a:pt x="20040" y="59356"/>
                  </a:lnTo>
                  <a:lnTo>
                    <a:pt x="27256" y="58310"/>
                  </a:lnTo>
                  <a:lnTo>
                    <a:pt x="37261" y="56616"/>
                  </a:lnTo>
                  <a:lnTo>
                    <a:pt x="48454" y="56616"/>
                  </a:lnTo>
                  <a:lnTo>
                    <a:pt x="47810" y="56381"/>
                  </a:lnTo>
                  <a:lnTo>
                    <a:pt x="31916" y="54122"/>
                  </a:lnTo>
                  <a:close/>
                </a:path>
                <a:path w="226695" h="214630">
                  <a:moveTo>
                    <a:pt x="103111" y="42176"/>
                  </a:moveTo>
                  <a:lnTo>
                    <a:pt x="101955" y="42176"/>
                  </a:lnTo>
                  <a:lnTo>
                    <a:pt x="95885" y="44195"/>
                  </a:lnTo>
                  <a:lnTo>
                    <a:pt x="104912" y="44195"/>
                  </a:lnTo>
                  <a:lnTo>
                    <a:pt x="104838" y="43903"/>
                  </a:lnTo>
                  <a:lnTo>
                    <a:pt x="103111" y="43903"/>
                  </a:lnTo>
                  <a:lnTo>
                    <a:pt x="103111" y="42176"/>
                  </a:lnTo>
                  <a:close/>
                </a:path>
                <a:path w="226695" h="214630">
                  <a:moveTo>
                    <a:pt x="63538" y="29463"/>
                  </a:moveTo>
                  <a:lnTo>
                    <a:pt x="60363" y="32638"/>
                  </a:lnTo>
                  <a:lnTo>
                    <a:pt x="57480" y="33502"/>
                  </a:lnTo>
                  <a:lnTo>
                    <a:pt x="84952" y="33502"/>
                  </a:lnTo>
                  <a:lnTo>
                    <a:pt x="84620" y="31483"/>
                  </a:lnTo>
                  <a:lnTo>
                    <a:pt x="83464" y="30911"/>
                  </a:lnTo>
                  <a:lnTo>
                    <a:pt x="83319" y="30327"/>
                  </a:lnTo>
                  <a:lnTo>
                    <a:pt x="64122" y="30327"/>
                  </a:lnTo>
                  <a:lnTo>
                    <a:pt x="63538" y="29463"/>
                  </a:lnTo>
                  <a:close/>
                </a:path>
                <a:path w="226695" h="214630">
                  <a:moveTo>
                    <a:pt x="77114" y="19938"/>
                  </a:moveTo>
                  <a:lnTo>
                    <a:pt x="71628" y="20802"/>
                  </a:lnTo>
                  <a:lnTo>
                    <a:pt x="66433" y="28600"/>
                  </a:lnTo>
                  <a:lnTo>
                    <a:pt x="64122" y="30327"/>
                  </a:lnTo>
                  <a:lnTo>
                    <a:pt x="83319" y="30327"/>
                  </a:lnTo>
                  <a:lnTo>
                    <a:pt x="82892" y="28600"/>
                  </a:lnTo>
                  <a:lnTo>
                    <a:pt x="77114" y="19938"/>
                  </a:lnTo>
                  <a:close/>
                </a:path>
                <a:path w="226695" h="214630">
                  <a:moveTo>
                    <a:pt x="147586" y="23977"/>
                  </a:moveTo>
                  <a:lnTo>
                    <a:pt x="140081" y="24549"/>
                  </a:lnTo>
                  <a:lnTo>
                    <a:pt x="149116" y="24549"/>
                  </a:lnTo>
                  <a:lnTo>
                    <a:pt x="147586" y="23977"/>
                  </a:lnTo>
                  <a:close/>
                </a:path>
                <a:path w="226695" h="214630">
                  <a:moveTo>
                    <a:pt x="55740" y="11264"/>
                  </a:moveTo>
                  <a:lnTo>
                    <a:pt x="46215" y="11264"/>
                  </a:lnTo>
                  <a:lnTo>
                    <a:pt x="46215" y="13296"/>
                  </a:lnTo>
                  <a:lnTo>
                    <a:pt x="42748" y="14160"/>
                  </a:lnTo>
                  <a:lnTo>
                    <a:pt x="40144" y="15316"/>
                  </a:lnTo>
                  <a:lnTo>
                    <a:pt x="40144" y="19354"/>
                  </a:lnTo>
                  <a:lnTo>
                    <a:pt x="45339" y="20510"/>
                  </a:lnTo>
                  <a:lnTo>
                    <a:pt x="46786" y="19938"/>
                  </a:lnTo>
                  <a:lnTo>
                    <a:pt x="55522" y="19938"/>
                  </a:lnTo>
                  <a:lnTo>
                    <a:pt x="55632" y="19062"/>
                  </a:lnTo>
                  <a:lnTo>
                    <a:pt x="55740" y="11264"/>
                  </a:lnTo>
                  <a:close/>
                </a:path>
                <a:path w="226695" h="214630">
                  <a:moveTo>
                    <a:pt x="52273" y="876"/>
                  </a:moveTo>
                  <a:lnTo>
                    <a:pt x="43319" y="4622"/>
                  </a:lnTo>
                  <a:lnTo>
                    <a:pt x="43428" y="7797"/>
                  </a:lnTo>
                  <a:lnTo>
                    <a:pt x="43903" y="11849"/>
                  </a:lnTo>
                  <a:lnTo>
                    <a:pt x="44475" y="11556"/>
                  </a:lnTo>
                  <a:lnTo>
                    <a:pt x="45339" y="11264"/>
                  </a:lnTo>
                  <a:lnTo>
                    <a:pt x="55740" y="11264"/>
                  </a:lnTo>
                  <a:lnTo>
                    <a:pt x="63316" y="10371"/>
                  </a:lnTo>
                  <a:lnTo>
                    <a:pt x="70000" y="9099"/>
                  </a:lnTo>
                  <a:lnTo>
                    <a:pt x="73905" y="7797"/>
                  </a:lnTo>
                  <a:lnTo>
                    <a:pt x="60071" y="7797"/>
                  </a:lnTo>
                  <a:lnTo>
                    <a:pt x="53136" y="3187"/>
                  </a:lnTo>
                  <a:lnTo>
                    <a:pt x="52273" y="876"/>
                  </a:lnTo>
                  <a:close/>
                </a:path>
                <a:path w="226695" h="214630">
                  <a:moveTo>
                    <a:pt x="65278" y="4343"/>
                  </a:moveTo>
                  <a:lnTo>
                    <a:pt x="64693" y="5499"/>
                  </a:lnTo>
                  <a:lnTo>
                    <a:pt x="64401" y="6362"/>
                  </a:lnTo>
                  <a:lnTo>
                    <a:pt x="62966" y="6642"/>
                  </a:lnTo>
                  <a:lnTo>
                    <a:pt x="60071" y="7797"/>
                  </a:lnTo>
                  <a:lnTo>
                    <a:pt x="73905" y="7797"/>
                  </a:lnTo>
                  <a:lnTo>
                    <a:pt x="76467" y="6934"/>
                  </a:lnTo>
                  <a:lnTo>
                    <a:pt x="79248" y="5499"/>
                  </a:lnTo>
                  <a:lnTo>
                    <a:pt x="75387" y="5499"/>
                  </a:lnTo>
                  <a:lnTo>
                    <a:pt x="73647" y="4914"/>
                  </a:lnTo>
                  <a:lnTo>
                    <a:pt x="65278" y="4343"/>
                  </a:lnTo>
                  <a:close/>
                </a:path>
                <a:path w="226695" h="214630">
                  <a:moveTo>
                    <a:pt x="81737" y="0"/>
                  </a:moveTo>
                  <a:lnTo>
                    <a:pt x="75387" y="5499"/>
                  </a:lnTo>
                  <a:lnTo>
                    <a:pt x="79248" y="5499"/>
                  </a:lnTo>
                  <a:lnTo>
                    <a:pt x="83185" y="3467"/>
                  </a:lnTo>
                  <a:lnTo>
                    <a:pt x="111570" y="3467"/>
                  </a:lnTo>
                  <a:lnTo>
                    <a:pt x="110617" y="2895"/>
                  </a:lnTo>
                  <a:lnTo>
                    <a:pt x="96067" y="1343"/>
                  </a:lnTo>
                  <a:lnTo>
                    <a:pt x="81737" y="0"/>
                  </a:lnTo>
                  <a:close/>
                </a:path>
              </a:pathLst>
            </a:custGeom>
            <a:solidFill>
              <a:srgbClr val="898C8D"/>
            </a:solidFill>
          </p:spPr>
          <p:txBody>
            <a:bodyPr wrap="square" lIns="0" tIns="0" rIns="0" bIns="0" rtlCol="0"/>
            <a:lstStyle/>
            <a:p>
              <a:endParaRPr/>
            </a:p>
          </p:txBody>
        </p:sp>
        <p:sp>
          <p:nvSpPr>
            <p:cNvPr id="3328" name="object 3331">
              <a:extLst>
                <a:ext uri="{FF2B5EF4-FFF2-40B4-BE49-F238E27FC236}">
                  <a16:creationId xmlns:a16="http://schemas.microsoft.com/office/drawing/2014/main" id="{5555C952-2FF0-BFB0-02F2-CC5F27F29E3D}"/>
                </a:ext>
              </a:extLst>
            </p:cNvPr>
            <p:cNvSpPr/>
            <p:nvPr/>
          </p:nvSpPr>
          <p:spPr>
            <a:xfrm>
              <a:off x="6202998" y="1663010"/>
              <a:ext cx="1270" cy="3810"/>
            </a:xfrm>
            <a:custGeom>
              <a:avLst/>
              <a:gdLst/>
              <a:ahLst/>
              <a:cxnLst/>
              <a:rect l="l" t="t" r="r" b="b"/>
              <a:pathLst>
                <a:path w="1270" h="3810">
                  <a:moveTo>
                    <a:pt x="0" y="0"/>
                  </a:moveTo>
                  <a:lnTo>
                    <a:pt x="584" y="2311"/>
                  </a:lnTo>
                  <a:lnTo>
                    <a:pt x="1155" y="3467"/>
                  </a:lnTo>
                  <a:lnTo>
                    <a:pt x="1155" y="2882"/>
                  </a:lnTo>
                  <a:lnTo>
                    <a:pt x="584" y="1727"/>
                  </a:lnTo>
                  <a:lnTo>
                    <a:pt x="0" y="0"/>
                  </a:lnTo>
                  <a:close/>
                </a:path>
              </a:pathLst>
            </a:custGeom>
            <a:solidFill>
              <a:srgbClr val="DC8772"/>
            </a:solidFill>
          </p:spPr>
          <p:txBody>
            <a:bodyPr wrap="square" lIns="0" tIns="0" rIns="0" bIns="0" rtlCol="0"/>
            <a:lstStyle/>
            <a:p>
              <a:endParaRPr/>
            </a:p>
          </p:txBody>
        </p:sp>
        <p:sp>
          <p:nvSpPr>
            <p:cNvPr id="3329" name="object 3332">
              <a:extLst>
                <a:ext uri="{FF2B5EF4-FFF2-40B4-BE49-F238E27FC236}">
                  <a16:creationId xmlns:a16="http://schemas.microsoft.com/office/drawing/2014/main" id="{0ADC4095-E668-7AA6-6FB8-32BCFF55812F}"/>
                </a:ext>
              </a:extLst>
            </p:cNvPr>
            <p:cNvSpPr/>
            <p:nvPr/>
          </p:nvSpPr>
          <p:spPr>
            <a:xfrm>
              <a:off x="6202998" y="1658672"/>
              <a:ext cx="2540" cy="7620"/>
            </a:xfrm>
            <a:custGeom>
              <a:avLst/>
              <a:gdLst/>
              <a:ahLst/>
              <a:cxnLst/>
              <a:rect l="l" t="t" r="r" b="b"/>
              <a:pathLst>
                <a:path w="2539" h="7619">
                  <a:moveTo>
                    <a:pt x="0" y="0"/>
                  </a:moveTo>
                  <a:lnTo>
                    <a:pt x="0" y="4343"/>
                  </a:lnTo>
                  <a:lnTo>
                    <a:pt x="584" y="6070"/>
                  </a:lnTo>
                  <a:lnTo>
                    <a:pt x="1155" y="7226"/>
                  </a:lnTo>
                  <a:lnTo>
                    <a:pt x="2019" y="7226"/>
                  </a:lnTo>
                  <a:lnTo>
                    <a:pt x="2019" y="6934"/>
                  </a:lnTo>
                  <a:lnTo>
                    <a:pt x="1155" y="4622"/>
                  </a:lnTo>
                  <a:lnTo>
                    <a:pt x="0" y="0"/>
                  </a:lnTo>
                  <a:close/>
                </a:path>
              </a:pathLst>
            </a:custGeom>
            <a:solidFill>
              <a:srgbClr val="E3AA99"/>
            </a:solidFill>
          </p:spPr>
          <p:txBody>
            <a:bodyPr wrap="square" lIns="0" tIns="0" rIns="0" bIns="0" rtlCol="0"/>
            <a:lstStyle/>
            <a:p>
              <a:endParaRPr/>
            </a:p>
          </p:txBody>
        </p:sp>
        <p:sp>
          <p:nvSpPr>
            <p:cNvPr id="3330" name="object 3333">
              <a:extLst>
                <a:ext uri="{FF2B5EF4-FFF2-40B4-BE49-F238E27FC236}">
                  <a16:creationId xmlns:a16="http://schemas.microsoft.com/office/drawing/2014/main" id="{205999C5-B77F-A806-84FC-98B180F0F5AA}"/>
                </a:ext>
              </a:extLst>
            </p:cNvPr>
            <p:cNvSpPr/>
            <p:nvPr/>
          </p:nvSpPr>
          <p:spPr>
            <a:xfrm>
              <a:off x="6119243" y="1654057"/>
              <a:ext cx="5080" cy="12065"/>
            </a:xfrm>
            <a:custGeom>
              <a:avLst/>
              <a:gdLst/>
              <a:ahLst/>
              <a:cxnLst/>
              <a:rect l="l" t="t" r="r" b="b"/>
              <a:pathLst>
                <a:path w="5079" h="12064">
                  <a:moveTo>
                    <a:pt x="0" y="0"/>
                  </a:moveTo>
                  <a:lnTo>
                    <a:pt x="1447" y="3759"/>
                  </a:lnTo>
                  <a:lnTo>
                    <a:pt x="3175" y="7505"/>
                  </a:lnTo>
                  <a:lnTo>
                    <a:pt x="4914" y="11557"/>
                  </a:lnTo>
                  <a:lnTo>
                    <a:pt x="3467" y="5778"/>
                  </a:lnTo>
                  <a:lnTo>
                    <a:pt x="863" y="292"/>
                  </a:lnTo>
                  <a:lnTo>
                    <a:pt x="0" y="0"/>
                  </a:lnTo>
                  <a:close/>
                </a:path>
              </a:pathLst>
            </a:custGeom>
            <a:solidFill>
              <a:srgbClr val="818485"/>
            </a:solidFill>
          </p:spPr>
          <p:txBody>
            <a:bodyPr wrap="square" lIns="0" tIns="0" rIns="0" bIns="0" rtlCol="0"/>
            <a:lstStyle/>
            <a:p>
              <a:endParaRPr/>
            </a:p>
          </p:txBody>
        </p:sp>
        <p:sp>
          <p:nvSpPr>
            <p:cNvPr id="3331" name="object 3334">
              <a:extLst>
                <a:ext uri="{FF2B5EF4-FFF2-40B4-BE49-F238E27FC236}">
                  <a16:creationId xmlns:a16="http://schemas.microsoft.com/office/drawing/2014/main" id="{F0D1CA1A-18FB-C191-0650-0959CA0A22AD}"/>
                </a:ext>
              </a:extLst>
            </p:cNvPr>
            <p:cNvSpPr/>
            <p:nvPr/>
          </p:nvSpPr>
          <p:spPr>
            <a:xfrm>
              <a:off x="6290797" y="1662719"/>
              <a:ext cx="1905" cy="3175"/>
            </a:xfrm>
            <a:custGeom>
              <a:avLst/>
              <a:gdLst/>
              <a:ahLst/>
              <a:cxnLst/>
              <a:rect l="l" t="t" r="r" b="b"/>
              <a:pathLst>
                <a:path w="1904" h="3175">
                  <a:moveTo>
                    <a:pt x="0" y="0"/>
                  </a:moveTo>
                  <a:lnTo>
                    <a:pt x="0" y="2882"/>
                  </a:lnTo>
                  <a:lnTo>
                    <a:pt x="1739" y="2882"/>
                  </a:lnTo>
                  <a:lnTo>
                    <a:pt x="1155" y="1727"/>
                  </a:lnTo>
                  <a:lnTo>
                    <a:pt x="584" y="863"/>
                  </a:lnTo>
                  <a:lnTo>
                    <a:pt x="0" y="0"/>
                  </a:lnTo>
                  <a:close/>
                </a:path>
              </a:pathLst>
            </a:custGeom>
            <a:solidFill>
              <a:srgbClr val="91736E"/>
            </a:solidFill>
          </p:spPr>
          <p:txBody>
            <a:bodyPr wrap="square" lIns="0" tIns="0" rIns="0" bIns="0" rtlCol="0"/>
            <a:lstStyle/>
            <a:p>
              <a:endParaRPr/>
            </a:p>
          </p:txBody>
        </p:sp>
        <p:sp>
          <p:nvSpPr>
            <p:cNvPr id="3332" name="object 3335">
              <a:extLst>
                <a:ext uri="{FF2B5EF4-FFF2-40B4-BE49-F238E27FC236}">
                  <a16:creationId xmlns:a16="http://schemas.microsoft.com/office/drawing/2014/main" id="{A0EDD2F8-FEF9-E221-B637-7F68034B1A44}"/>
                </a:ext>
              </a:extLst>
            </p:cNvPr>
            <p:cNvSpPr/>
            <p:nvPr/>
          </p:nvSpPr>
          <p:spPr>
            <a:xfrm>
              <a:off x="6311304" y="1663589"/>
              <a:ext cx="3175" cy="2540"/>
            </a:xfrm>
            <a:custGeom>
              <a:avLst/>
              <a:gdLst/>
              <a:ahLst/>
              <a:cxnLst/>
              <a:rect l="l" t="t" r="r" b="b"/>
              <a:pathLst>
                <a:path w="3175" h="2539">
                  <a:moveTo>
                    <a:pt x="0" y="0"/>
                  </a:moveTo>
                  <a:lnTo>
                    <a:pt x="0" y="2019"/>
                  </a:lnTo>
                  <a:lnTo>
                    <a:pt x="863" y="1447"/>
                  </a:lnTo>
                  <a:lnTo>
                    <a:pt x="2603" y="863"/>
                  </a:lnTo>
                  <a:lnTo>
                    <a:pt x="1727" y="571"/>
                  </a:lnTo>
                  <a:lnTo>
                    <a:pt x="863" y="292"/>
                  </a:lnTo>
                  <a:lnTo>
                    <a:pt x="0" y="0"/>
                  </a:lnTo>
                  <a:close/>
                </a:path>
              </a:pathLst>
            </a:custGeom>
            <a:solidFill>
              <a:srgbClr val="A1A4A5"/>
            </a:solidFill>
          </p:spPr>
          <p:txBody>
            <a:bodyPr wrap="square" lIns="0" tIns="0" rIns="0" bIns="0" rtlCol="0"/>
            <a:lstStyle/>
            <a:p>
              <a:endParaRPr/>
            </a:p>
          </p:txBody>
        </p:sp>
        <p:sp>
          <p:nvSpPr>
            <p:cNvPr id="3333" name="object 3336">
              <a:extLst>
                <a:ext uri="{FF2B5EF4-FFF2-40B4-BE49-F238E27FC236}">
                  <a16:creationId xmlns:a16="http://schemas.microsoft.com/office/drawing/2014/main" id="{B49CB91E-BB35-F316-17DB-6EA27BE73B83}"/>
                </a:ext>
              </a:extLst>
            </p:cNvPr>
            <p:cNvSpPr/>
            <p:nvPr/>
          </p:nvSpPr>
          <p:spPr>
            <a:xfrm>
              <a:off x="6311304" y="1646264"/>
              <a:ext cx="7620" cy="18415"/>
            </a:xfrm>
            <a:custGeom>
              <a:avLst/>
              <a:gdLst/>
              <a:ahLst/>
              <a:cxnLst/>
              <a:rect l="l" t="t" r="r" b="b"/>
              <a:pathLst>
                <a:path w="7620" h="18414">
                  <a:moveTo>
                    <a:pt x="6350" y="0"/>
                  </a:moveTo>
                  <a:lnTo>
                    <a:pt x="5194" y="4902"/>
                  </a:lnTo>
                  <a:lnTo>
                    <a:pt x="3467" y="15303"/>
                  </a:lnTo>
                  <a:lnTo>
                    <a:pt x="584" y="15303"/>
                  </a:lnTo>
                  <a:lnTo>
                    <a:pt x="0" y="15875"/>
                  </a:lnTo>
                  <a:lnTo>
                    <a:pt x="0" y="17322"/>
                  </a:lnTo>
                  <a:lnTo>
                    <a:pt x="2603" y="18186"/>
                  </a:lnTo>
                  <a:lnTo>
                    <a:pt x="4330" y="17322"/>
                  </a:lnTo>
                  <a:lnTo>
                    <a:pt x="6070" y="13855"/>
                  </a:lnTo>
                  <a:lnTo>
                    <a:pt x="7226" y="12407"/>
                  </a:lnTo>
                  <a:lnTo>
                    <a:pt x="7505" y="7797"/>
                  </a:lnTo>
                  <a:lnTo>
                    <a:pt x="7226" y="4038"/>
                  </a:lnTo>
                  <a:lnTo>
                    <a:pt x="6350" y="0"/>
                  </a:lnTo>
                  <a:close/>
                </a:path>
              </a:pathLst>
            </a:custGeom>
            <a:solidFill>
              <a:srgbClr val="9A9D95"/>
            </a:solidFill>
          </p:spPr>
          <p:txBody>
            <a:bodyPr wrap="square" lIns="0" tIns="0" rIns="0" bIns="0" rtlCol="0"/>
            <a:lstStyle/>
            <a:p>
              <a:endParaRPr/>
            </a:p>
          </p:txBody>
        </p:sp>
        <p:sp>
          <p:nvSpPr>
            <p:cNvPr id="3334" name="object 3337">
              <a:extLst>
                <a:ext uri="{FF2B5EF4-FFF2-40B4-BE49-F238E27FC236}">
                  <a16:creationId xmlns:a16="http://schemas.microsoft.com/office/drawing/2014/main" id="{CB71020C-0E53-547B-A40F-269AEB6654A6}"/>
                </a:ext>
              </a:extLst>
            </p:cNvPr>
            <p:cNvSpPr/>
            <p:nvPr/>
          </p:nvSpPr>
          <p:spPr>
            <a:xfrm>
              <a:off x="6186543" y="1661283"/>
              <a:ext cx="1270" cy="3175"/>
            </a:xfrm>
            <a:custGeom>
              <a:avLst/>
              <a:gdLst/>
              <a:ahLst/>
              <a:cxnLst/>
              <a:rect l="l" t="t" r="r" b="b"/>
              <a:pathLst>
                <a:path w="1270" h="3175">
                  <a:moveTo>
                    <a:pt x="0" y="0"/>
                  </a:moveTo>
                  <a:lnTo>
                    <a:pt x="571" y="2882"/>
                  </a:lnTo>
                  <a:lnTo>
                    <a:pt x="1143" y="2882"/>
                  </a:lnTo>
                  <a:lnTo>
                    <a:pt x="0" y="0"/>
                  </a:lnTo>
                  <a:close/>
                </a:path>
              </a:pathLst>
            </a:custGeom>
            <a:solidFill>
              <a:srgbClr val="E3AA99"/>
            </a:solidFill>
          </p:spPr>
          <p:txBody>
            <a:bodyPr wrap="square" lIns="0" tIns="0" rIns="0" bIns="0" rtlCol="0"/>
            <a:lstStyle/>
            <a:p>
              <a:endParaRPr/>
            </a:p>
          </p:txBody>
        </p:sp>
        <p:sp>
          <p:nvSpPr>
            <p:cNvPr id="3335" name="object 3338">
              <a:extLst>
                <a:ext uri="{FF2B5EF4-FFF2-40B4-BE49-F238E27FC236}">
                  <a16:creationId xmlns:a16="http://schemas.microsoft.com/office/drawing/2014/main" id="{0349A2F1-30F5-8E07-C7C4-7AF6D1E47F26}"/>
                </a:ext>
              </a:extLst>
            </p:cNvPr>
            <p:cNvSpPr/>
            <p:nvPr/>
          </p:nvSpPr>
          <p:spPr>
            <a:xfrm>
              <a:off x="6183360" y="1638169"/>
              <a:ext cx="5715" cy="26034"/>
            </a:xfrm>
            <a:custGeom>
              <a:avLst/>
              <a:gdLst/>
              <a:ahLst/>
              <a:cxnLst/>
              <a:rect l="l" t="t" r="r" b="b"/>
              <a:pathLst>
                <a:path w="5714" h="26035">
                  <a:moveTo>
                    <a:pt x="3467" y="0"/>
                  </a:moveTo>
                  <a:lnTo>
                    <a:pt x="1155" y="0"/>
                  </a:lnTo>
                  <a:lnTo>
                    <a:pt x="863" y="292"/>
                  </a:lnTo>
                  <a:lnTo>
                    <a:pt x="0" y="8674"/>
                  </a:lnTo>
                  <a:lnTo>
                    <a:pt x="0" y="10109"/>
                  </a:lnTo>
                  <a:lnTo>
                    <a:pt x="292" y="11557"/>
                  </a:lnTo>
                  <a:lnTo>
                    <a:pt x="1447" y="14439"/>
                  </a:lnTo>
                  <a:lnTo>
                    <a:pt x="1447" y="15024"/>
                  </a:lnTo>
                  <a:lnTo>
                    <a:pt x="2019" y="16179"/>
                  </a:lnTo>
                  <a:lnTo>
                    <a:pt x="2882" y="19646"/>
                  </a:lnTo>
                  <a:lnTo>
                    <a:pt x="2882" y="21958"/>
                  </a:lnTo>
                  <a:lnTo>
                    <a:pt x="3175" y="23114"/>
                  </a:lnTo>
                  <a:lnTo>
                    <a:pt x="4330" y="25996"/>
                  </a:lnTo>
                  <a:lnTo>
                    <a:pt x="5194" y="25996"/>
                  </a:lnTo>
                  <a:lnTo>
                    <a:pt x="4914" y="19926"/>
                  </a:lnTo>
                  <a:lnTo>
                    <a:pt x="2882" y="14160"/>
                  </a:lnTo>
                  <a:lnTo>
                    <a:pt x="5194" y="8089"/>
                  </a:lnTo>
                  <a:lnTo>
                    <a:pt x="4330" y="2311"/>
                  </a:lnTo>
                  <a:lnTo>
                    <a:pt x="3759" y="584"/>
                  </a:lnTo>
                  <a:lnTo>
                    <a:pt x="3467" y="0"/>
                  </a:lnTo>
                  <a:close/>
                </a:path>
              </a:pathLst>
            </a:custGeom>
            <a:solidFill>
              <a:srgbClr val="DC8772"/>
            </a:solidFill>
          </p:spPr>
          <p:txBody>
            <a:bodyPr wrap="square" lIns="0" tIns="0" rIns="0" bIns="0" rtlCol="0"/>
            <a:lstStyle/>
            <a:p>
              <a:endParaRPr/>
            </a:p>
          </p:txBody>
        </p:sp>
        <p:sp>
          <p:nvSpPr>
            <p:cNvPr id="3336" name="object 3339">
              <a:extLst>
                <a:ext uri="{FF2B5EF4-FFF2-40B4-BE49-F238E27FC236}">
                  <a16:creationId xmlns:a16="http://schemas.microsoft.com/office/drawing/2014/main" id="{DB33F58C-1656-3E67-1419-87D8D176E064}"/>
                </a:ext>
              </a:extLst>
            </p:cNvPr>
            <p:cNvSpPr/>
            <p:nvPr/>
          </p:nvSpPr>
          <p:spPr>
            <a:xfrm>
              <a:off x="6201265" y="1658385"/>
              <a:ext cx="1270" cy="4445"/>
            </a:xfrm>
            <a:custGeom>
              <a:avLst/>
              <a:gdLst/>
              <a:ahLst/>
              <a:cxnLst/>
              <a:rect l="l" t="t" r="r" b="b"/>
              <a:pathLst>
                <a:path w="1270" h="4444">
                  <a:moveTo>
                    <a:pt x="292" y="0"/>
                  </a:moveTo>
                  <a:lnTo>
                    <a:pt x="0" y="0"/>
                  </a:lnTo>
                  <a:lnTo>
                    <a:pt x="0" y="292"/>
                  </a:lnTo>
                  <a:lnTo>
                    <a:pt x="292" y="1447"/>
                  </a:lnTo>
                  <a:lnTo>
                    <a:pt x="863" y="4330"/>
                  </a:lnTo>
                  <a:lnTo>
                    <a:pt x="863" y="876"/>
                  </a:lnTo>
                  <a:lnTo>
                    <a:pt x="292" y="292"/>
                  </a:lnTo>
                  <a:lnTo>
                    <a:pt x="292" y="0"/>
                  </a:lnTo>
                  <a:close/>
                </a:path>
              </a:pathLst>
            </a:custGeom>
            <a:solidFill>
              <a:srgbClr val="C77662"/>
            </a:solidFill>
          </p:spPr>
          <p:txBody>
            <a:bodyPr wrap="square" lIns="0" tIns="0" rIns="0" bIns="0" rtlCol="0"/>
            <a:lstStyle/>
            <a:p>
              <a:endParaRPr/>
            </a:p>
          </p:txBody>
        </p:sp>
        <p:sp>
          <p:nvSpPr>
            <p:cNvPr id="3337" name="object 3340">
              <a:extLst>
                <a:ext uri="{FF2B5EF4-FFF2-40B4-BE49-F238E27FC236}">
                  <a16:creationId xmlns:a16="http://schemas.microsoft.com/office/drawing/2014/main" id="{F3302F2D-C48A-ABD5-2B65-AD5540359FDA}"/>
                </a:ext>
              </a:extLst>
            </p:cNvPr>
            <p:cNvSpPr/>
            <p:nvPr/>
          </p:nvSpPr>
          <p:spPr>
            <a:xfrm>
              <a:off x="6202133" y="1659255"/>
              <a:ext cx="1270" cy="3810"/>
            </a:xfrm>
            <a:custGeom>
              <a:avLst/>
              <a:gdLst/>
              <a:ahLst/>
              <a:cxnLst/>
              <a:rect l="l" t="t" r="r" b="b"/>
              <a:pathLst>
                <a:path w="1270" h="3810">
                  <a:moveTo>
                    <a:pt x="863" y="0"/>
                  </a:moveTo>
                  <a:lnTo>
                    <a:pt x="0" y="0"/>
                  </a:lnTo>
                  <a:lnTo>
                    <a:pt x="0" y="3467"/>
                  </a:lnTo>
                  <a:lnTo>
                    <a:pt x="863" y="3467"/>
                  </a:lnTo>
                  <a:lnTo>
                    <a:pt x="863" y="0"/>
                  </a:lnTo>
                  <a:close/>
                </a:path>
              </a:pathLst>
            </a:custGeom>
            <a:solidFill>
              <a:srgbClr val="DC8772"/>
            </a:solidFill>
          </p:spPr>
          <p:txBody>
            <a:bodyPr wrap="square" lIns="0" tIns="0" rIns="0" bIns="0" rtlCol="0"/>
            <a:lstStyle/>
            <a:p>
              <a:endParaRPr/>
            </a:p>
          </p:txBody>
        </p:sp>
        <p:sp>
          <p:nvSpPr>
            <p:cNvPr id="3338" name="object 3341">
              <a:extLst>
                <a:ext uri="{FF2B5EF4-FFF2-40B4-BE49-F238E27FC236}">
                  <a16:creationId xmlns:a16="http://schemas.microsoft.com/office/drawing/2014/main" id="{73780171-783D-1B60-A407-674F00F24CDF}"/>
                </a:ext>
              </a:extLst>
            </p:cNvPr>
            <p:cNvSpPr/>
            <p:nvPr/>
          </p:nvSpPr>
          <p:spPr>
            <a:xfrm>
              <a:off x="6310438" y="1658683"/>
              <a:ext cx="1905" cy="4445"/>
            </a:xfrm>
            <a:custGeom>
              <a:avLst/>
              <a:gdLst/>
              <a:ahLst/>
              <a:cxnLst/>
              <a:rect l="l" t="t" r="r" b="b"/>
              <a:pathLst>
                <a:path w="1904" h="4444">
                  <a:moveTo>
                    <a:pt x="571" y="0"/>
                  </a:moveTo>
                  <a:lnTo>
                    <a:pt x="292" y="0"/>
                  </a:lnTo>
                  <a:lnTo>
                    <a:pt x="0" y="279"/>
                  </a:lnTo>
                  <a:lnTo>
                    <a:pt x="0" y="571"/>
                  </a:lnTo>
                  <a:lnTo>
                    <a:pt x="292" y="1727"/>
                  </a:lnTo>
                  <a:lnTo>
                    <a:pt x="571" y="2882"/>
                  </a:lnTo>
                  <a:lnTo>
                    <a:pt x="863" y="4038"/>
                  </a:lnTo>
                  <a:lnTo>
                    <a:pt x="863" y="3454"/>
                  </a:lnTo>
                  <a:lnTo>
                    <a:pt x="1155" y="3174"/>
                  </a:lnTo>
                  <a:lnTo>
                    <a:pt x="1447" y="2882"/>
                  </a:lnTo>
                  <a:lnTo>
                    <a:pt x="1155" y="1727"/>
                  </a:lnTo>
                  <a:lnTo>
                    <a:pt x="571" y="0"/>
                  </a:lnTo>
                  <a:close/>
                </a:path>
              </a:pathLst>
            </a:custGeom>
            <a:solidFill>
              <a:srgbClr val="919495"/>
            </a:solidFill>
          </p:spPr>
          <p:txBody>
            <a:bodyPr wrap="square" lIns="0" tIns="0" rIns="0" bIns="0" rtlCol="0"/>
            <a:lstStyle/>
            <a:p>
              <a:endParaRPr/>
            </a:p>
          </p:txBody>
        </p:sp>
        <p:sp>
          <p:nvSpPr>
            <p:cNvPr id="3339" name="object 3342">
              <a:extLst>
                <a:ext uri="{FF2B5EF4-FFF2-40B4-BE49-F238E27FC236}">
                  <a16:creationId xmlns:a16="http://schemas.microsoft.com/office/drawing/2014/main" id="{D3FEA777-ECEF-978A-8488-DA7B8A05A38E}"/>
                </a:ext>
              </a:extLst>
            </p:cNvPr>
            <p:cNvSpPr/>
            <p:nvPr/>
          </p:nvSpPr>
          <p:spPr>
            <a:xfrm>
              <a:off x="6284151" y="1659832"/>
              <a:ext cx="3175" cy="1905"/>
            </a:xfrm>
            <a:custGeom>
              <a:avLst/>
              <a:gdLst/>
              <a:ahLst/>
              <a:cxnLst/>
              <a:rect l="l" t="t" r="r" b="b"/>
              <a:pathLst>
                <a:path w="3175" h="1905">
                  <a:moveTo>
                    <a:pt x="292" y="0"/>
                  </a:moveTo>
                  <a:lnTo>
                    <a:pt x="0" y="292"/>
                  </a:lnTo>
                  <a:lnTo>
                    <a:pt x="0" y="1155"/>
                  </a:lnTo>
                  <a:lnTo>
                    <a:pt x="876" y="1155"/>
                  </a:lnTo>
                  <a:lnTo>
                    <a:pt x="1739" y="1447"/>
                  </a:lnTo>
                  <a:lnTo>
                    <a:pt x="2603" y="1727"/>
                  </a:lnTo>
                  <a:lnTo>
                    <a:pt x="1739" y="1155"/>
                  </a:lnTo>
                  <a:lnTo>
                    <a:pt x="876" y="571"/>
                  </a:lnTo>
                  <a:lnTo>
                    <a:pt x="292" y="0"/>
                  </a:lnTo>
                  <a:close/>
                </a:path>
              </a:pathLst>
            </a:custGeom>
            <a:solidFill>
              <a:srgbClr val="AE9FA0"/>
            </a:solidFill>
          </p:spPr>
          <p:txBody>
            <a:bodyPr wrap="square" lIns="0" tIns="0" rIns="0" bIns="0" rtlCol="0"/>
            <a:lstStyle/>
            <a:p>
              <a:endParaRPr/>
            </a:p>
          </p:txBody>
        </p:sp>
        <p:sp>
          <p:nvSpPr>
            <p:cNvPr id="3340" name="object 3343">
              <a:extLst>
                <a:ext uri="{FF2B5EF4-FFF2-40B4-BE49-F238E27FC236}">
                  <a16:creationId xmlns:a16="http://schemas.microsoft.com/office/drawing/2014/main" id="{206F2814-6262-79FB-34F7-221C6050B53A}"/>
                </a:ext>
              </a:extLst>
            </p:cNvPr>
            <p:cNvSpPr/>
            <p:nvPr/>
          </p:nvSpPr>
          <p:spPr>
            <a:xfrm>
              <a:off x="6300326" y="1639036"/>
              <a:ext cx="17780" cy="22860"/>
            </a:xfrm>
            <a:custGeom>
              <a:avLst/>
              <a:gdLst/>
              <a:ahLst/>
              <a:cxnLst/>
              <a:rect l="l" t="t" r="r" b="b"/>
              <a:pathLst>
                <a:path w="17779" h="22860">
                  <a:moveTo>
                    <a:pt x="9502" y="8089"/>
                  </a:moveTo>
                  <a:lnTo>
                    <a:pt x="7505" y="8089"/>
                  </a:lnTo>
                  <a:lnTo>
                    <a:pt x="8089" y="9817"/>
                  </a:lnTo>
                  <a:lnTo>
                    <a:pt x="8661" y="11849"/>
                  </a:lnTo>
                  <a:lnTo>
                    <a:pt x="9537" y="13868"/>
                  </a:lnTo>
                  <a:lnTo>
                    <a:pt x="9537" y="16751"/>
                  </a:lnTo>
                  <a:lnTo>
                    <a:pt x="10109" y="18491"/>
                  </a:lnTo>
                  <a:lnTo>
                    <a:pt x="10680" y="19646"/>
                  </a:lnTo>
                  <a:lnTo>
                    <a:pt x="11264" y="21374"/>
                  </a:lnTo>
                  <a:lnTo>
                    <a:pt x="11557" y="22529"/>
                  </a:lnTo>
                  <a:lnTo>
                    <a:pt x="14439" y="22529"/>
                  </a:lnTo>
                  <a:lnTo>
                    <a:pt x="14971" y="19354"/>
                  </a:lnTo>
                  <a:lnTo>
                    <a:pt x="12992" y="19354"/>
                  </a:lnTo>
                  <a:lnTo>
                    <a:pt x="10698" y="11849"/>
                  </a:lnTo>
                  <a:lnTo>
                    <a:pt x="9502" y="8089"/>
                  </a:lnTo>
                  <a:close/>
                </a:path>
                <a:path w="17779" h="22860">
                  <a:moveTo>
                    <a:pt x="7226" y="0"/>
                  </a:moveTo>
                  <a:lnTo>
                    <a:pt x="6070" y="2311"/>
                  </a:lnTo>
                  <a:lnTo>
                    <a:pt x="5778" y="3467"/>
                  </a:lnTo>
                  <a:lnTo>
                    <a:pt x="5778" y="5207"/>
                  </a:lnTo>
                  <a:lnTo>
                    <a:pt x="3759" y="5207"/>
                  </a:lnTo>
                  <a:lnTo>
                    <a:pt x="2311" y="14439"/>
                  </a:lnTo>
                  <a:lnTo>
                    <a:pt x="0" y="21666"/>
                  </a:lnTo>
                  <a:lnTo>
                    <a:pt x="1155" y="20802"/>
                  </a:lnTo>
                  <a:lnTo>
                    <a:pt x="3467" y="19646"/>
                  </a:lnTo>
                  <a:lnTo>
                    <a:pt x="3759" y="17614"/>
                  </a:lnTo>
                  <a:lnTo>
                    <a:pt x="4330" y="15595"/>
                  </a:lnTo>
                  <a:lnTo>
                    <a:pt x="4914" y="13868"/>
                  </a:lnTo>
                  <a:lnTo>
                    <a:pt x="5207" y="10972"/>
                  </a:lnTo>
                  <a:lnTo>
                    <a:pt x="7505" y="8089"/>
                  </a:lnTo>
                  <a:lnTo>
                    <a:pt x="9502" y="8089"/>
                  </a:lnTo>
                  <a:lnTo>
                    <a:pt x="8953" y="6362"/>
                  </a:lnTo>
                  <a:lnTo>
                    <a:pt x="7226" y="0"/>
                  </a:lnTo>
                  <a:close/>
                </a:path>
                <a:path w="17779" h="22860">
                  <a:moveTo>
                    <a:pt x="17322" y="7226"/>
                  </a:moveTo>
                  <a:lnTo>
                    <a:pt x="16471" y="7226"/>
                  </a:lnTo>
                  <a:lnTo>
                    <a:pt x="12992" y="19354"/>
                  </a:lnTo>
                  <a:lnTo>
                    <a:pt x="14971" y="19354"/>
                  </a:lnTo>
                  <a:lnTo>
                    <a:pt x="16179" y="12128"/>
                  </a:lnTo>
                  <a:lnTo>
                    <a:pt x="17322" y="7226"/>
                  </a:lnTo>
                  <a:close/>
                </a:path>
              </a:pathLst>
            </a:custGeom>
            <a:solidFill>
              <a:srgbClr val="818485"/>
            </a:solidFill>
          </p:spPr>
          <p:txBody>
            <a:bodyPr wrap="square" lIns="0" tIns="0" rIns="0" bIns="0" rtlCol="0"/>
            <a:lstStyle/>
            <a:p>
              <a:endParaRPr/>
            </a:p>
          </p:txBody>
        </p:sp>
        <p:sp>
          <p:nvSpPr>
            <p:cNvPr id="3341" name="object 3344">
              <a:extLst>
                <a:ext uri="{FF2B5EF4-FFF2-40B4-BE49-F238E27FC236}">
                  <a16:creationId xmlns:a16="http://schemas.microsoft.com/office/drawing/2014/main" id="{69B52925-4D22-FA10-E5E5-39B6EC45F196}"/>
                </a:ext>
              </a:extLst>
            </p:cNvPr>
            <p:cNvSpPr/>
            <p:nvPr/>
          </p:nvSpPr>
          <p:spPr>
            <a:xfrm>
              <a:off x="6279541" y="1657812"/>
              <a:ext cx="3175" cy="3175"/>
            </a:xfrm>
            <a:custGeom>
              <a:avLst/>
              <a:gdLst/>
              <a:ahLst/>
              <a:cxnLst/>
              <a:rect l="l" t="t" r="r" b="b"/>
              <a:pathLst>
                <a:path w="3175" h="3175">
                  <a:moveTo>
                    <a:pt x="2590" y="0"/>
                  </a:moveTo>
                  <a:lnTo>
                    <a:pt x="0" y="863"/>
                  </a:lnTo>
                  <a:lnTo>
                    <a:pt x="0" y="1727"/>
                  </a:lnTo>
                  <a:lnTo>
                    <a:pt x="2590" y="2882"/>
                  </a:lnTo>
                  <a:lnTo>
                    <a:pt x="2590" y="0"/>
                  </a:lnTo>
                  <a:close/>
                </a:path>
              </a:pathLst>
            </a:custGeom>
            <a:solidFill>
              <a:srgbClr val="CB8F83"/>
            </a:solidFill>
          </p:spPr>
          <p:txBody>
            <a:bodyPr wrap="square" lIns="0" tIns="0" rIns="0" bIns="0" rtlCol="0"/>
            <a:lstStyle/>
            <a:p>
              <a:endParaRPr/>
            </a:p>
          </p:txBody>
        </p:sp>
        <p:sp>
          <p:nvSpPr>
            <p:cNvPr id="3342" name="object 3345">
              <a:extLst>
                <a:ext uri="{FF2B5EF4-FFF2-40B4-BE49-F238E27FC236}">
                  <a16:creationId xmlns:a16="http://schemas.microsoft.com/office/drawing/2014/main" id="{81C575C2-0F9A-A389-BCEA-8566C3153045}"/>
                </a:ext>
              </a:extLst>
            </p:cNvPr>
            <p:cNvSpPr/>
            <p:nvPr/>
          </p:nvSpPr>
          <p:spPr>
            <a:xfrm>
              <a:off x="6332962" y="1651167"/>
              <a:ext cx="2540" cy="9525"/>
            </a:xfrm>
            <a:custGeom>
              <a:avLst/>
              <a:gdLst/>
              <a:ahLst/>
              <a:cxnLst/>
              <a:rect l="l" t="t" r="r" b="b"/>
              <a:pathLst>
                <a:path w="2539" h="9525">
                  <a:moveTo>
                    <a:pt x="2032" y="0"/>
                  </a:moveTo>
                  <a:lnTo>
                    <a:pt x="1155" y="0"/>
                  </a:lnTo>
                  <a:lnTo>
                    <a:pt x="0" y="0"/>
                  </a:lnTo>
                  <a:lnTo>
                    <a:pt x="0" y="9525"/>
                  </a:lnTo>
                  <a:lnTo>
                    <a:pt x="1155" y="9525"/>
                  </a:lnTo>
                  <a:lnTo>
                    <a:pt x="1739" y="4914"/>
                  </a:lnTo>
                  <a:lnTo>
                    <a:pt x="2032" y="2882"/>
                  </a:lnTo>
                  <a:lnTo>
                    <a:pt x="2032" y="0"/>
                  </a:lnTo>
                  <a:close/>
                </a:path>
              </a:pathLst>
            </a:custGeom>
            <a:solidFill>
              <a:srgbClr val="CCC5C5"/>
            </a:solidFill>
          </p:spPr>
          <p:txBody>
            <a:bodyPr wrap="square" lIns="0" tIns="0" rIns="0" bIns="0" rtlCol="0"/>
            <a:lstStyle/>
            <a:p>
              <a:endParaRPr/>
            </a:p>
          </p:txBody>
        </p:sp>
        <p:sp>
          <p:nvSpPr>
            <p:cNvPr id="3343" name="object 3346">
              <a:extLst>
                <a:ext uri="{FF2B5EF4-FFF2-40B4-BE49-F238E27FC236}">
                  <a16:creationId xmlns:a16="http://schemas.microsoft.com/office/drawing/2014/main" id="{052C91BB-5212-7C5C-97ED-EAF93F338620}"/>
                </a:ext>
              </a:extLst>
            </p:cNvPr>
            <p:cNvSpPr/>
            <p:nvPr/>
          </p:nvSpPr>
          <p:spPr>
            <a:xfrm>
              <a:off x="6345674" y="1652902"/>
              <a:ext cx="1270" cy="8255"/>
            </a:xfrm>
            <a:custGeom>
              <a:avLst/>
              <a:gdLst/>
              <a:ahLst/>
              <a:cxnLst/>
              <a:rect l="l" t="t" r="r" b="b"/>
              <a:pathLst>
                <a:path w="1270" h="8255">
                  <a:moveTo>
                    <a:pt x="863" y="0"/>
                  </a:moveTo>
                  <a:lnTo>
                    <a:pt x="0" y="0"/>
                  </a:lnTo>
                  <a:lnTo>
                    <a:pt x="0" y="7797"/>
                  </a:lnTo>
                  <a:lnTo>
                    <a:pt x="863" y="0"/>
                  </a:lnTo>
                  <a:close/>
                </a:path>
              </a:pathLst>
            </a:custGeom>
            <a:solidFill>
              <a:srgbClr val="E3AA99"/>
            </a:solidFill>
          </p:spPr>
          <p:txBody>
            <a:bodyPr wrap="square" lIns="0" tIns="0" rIns="0" bIns="0" rtlCol="0"/>
            <a:lstStyle/>
            <a:p>
              <a:endParaRPr/>
            </a:p>
          </p:txBody>
        </p:sp>
        <p:sp>
          <p:nvSpPr>
            <p:cNvPr id="3344" name="object 3347">
              <a:extLst>
                <a:ext uri="{FF2B5EF4-FFF2-40B4-BE49-F238E27FC236}">
                  <a16:creationId xmlns:a16="http://schemas.microsoft.com/office/drawing/2014/main" id="{FDDB310C-6661-5B5F-CA4F-7CCB47F0F8BE}"/>
                </a:ext>
              </a:extLst>
            </p:cNvPr>
            <p:cNvSpPr/>
            <p:nvPr/>
          </p:nvSpPr>
          <p:spPr>
            <a:xfrm>
              <a:off x="6283001" y="1657812"/>
              <a:ext cx="2540" cy="2540"/>
            </a:xfrm>
            <a:custGeom>
              <a:avLst/>
              <a:gdLst/>
              <a:ahLst/>
              <a:cxnLst/>
              <a:rect l="l" t="t" r="r" b="b"/>
              <a:pathLst>
                <a:path w="2539" h="2539">
                  <a:moveTo>
                    <a:pt x="2019" y="0"/>
                  </a:moveTo>
                  <a:lnTo>
                    <a:pt x="0" y="0"/>
                  </a:lnTo>
                  <a:lnTo>
                    <a:pt x="279" y="571"/>
                  </a:lnTo>
                  <a:lnTo>
                    <a:pt x="863" y="1155"/>
                  </a:lnTo>
                  <a:lnTo>
                    <a:pt x="1435" y="2019"/>
                  </a:lnTo>
                  <a:lnTo>
                    <a:pt x="1435" y="1155"/>
                  </a:lnTo>
                  <a:lnTo>
                    <a:pt x="1727" y="571"/>
                  </a:lnTo>
                  <a:lnTo>
                    <a:pt x="2019" y="0"/>
                  </a:lnTo>
                  <a:close/>
                </a:path>
              </a:pathLst>
            </a:custGeom>
            <a:solidFill>
              <a:srgbClr val="9A9D95"/>
            </a:solidFill>
          </p:spPr>
          <p:txBody>
            <a:bodyPr wrap="square" lIns="0" tIns="0" rIns="0" bIns="0" rtlCol="0"/>
            <a:lstStyle/>
            <a:p>
              <a:endParaRPr/>
            </a:p>
          </p:txBody>
        </p:sp>
        <p:sp>
          <p:nvSpPr>
            <p:cNvPr id="3345" name="object 3348">
              <a:extLst>
                <a:ext uri="{FF2B5EF4-FFF2-40B4-BE49-F238E27FC236}">
                  <a16:creationId xmlns:a16="http://schemas.microsoft.com/office/drawing/2014/main" id="{A62D570D-9F6E-5900-8DC6-81F66984CA46}"/>
                </a:ext>
              </a:extLst>
            </p:cNvPr>
            <p:cNvSpPr/>
            <p:nvPr/>
          </p:nvSpPr>
          <p:spPr>
            <a:xfrm>
              <a:off x="6185674" y="1628063"/>
              <a:ext cx="17780" cy="31750"/>
            </a:xfrm>
            <a:custGeom>
              <a:avLst/>
              <a:gdLst/>
              <a:ahLst/>
              <a:cxnLst/>
              <a:rect l="l" t="t" r="r" b="b"/>
              <a:pathLst>
                <a:path w="17779" h="31750">
                  <a:moveTo>
                    <a:pt x="13096" y="4622"/>
                  </a:moveTo>
                  <a:lnTo>
                    <a:pt x="8661" y="4622"/>
                  </a:lnTo>
                  <a:lnTo>
                    <a:pt x="8661" y="6642"/>
                  </a:lnTo>
                  <a:lnTo>
                    <a:pt x="9817" y="8369"/>
                  </a:lnTo>
                  <a:lnTo>
                    <a:pt x="10680" y="9525"/>
                  </a:lnTo>
                  <a:lnTo>
                    <a:pt x="10680" y="10972"/>
                  </a:lnTo>
                  <a:lnTo>
                    <a:pt x="11264" y="13868"/>
                  </a:lnTo>
                  <a:lnTo>
                    <a:pt x="11264" y="14439"/>
                  </a:lnTo>
                  <a:lnTo>
                    <a:pt x="11544" y="14732"/>
                  </a:lnTo>
                  <a:lnTo>
                    <a:pt x="12699" y="14732"/>
                  </a:lnTo>
                  <a:lnTo>
                    <a:pt x="12699" y="17043"/>
                  </a:lnTo>
                  <a:lnTo>
                    <a:pt x="12992" y="18199"/>
                  </a:lnTo>
                  <a:lnTo>
                    <a:pt x="12992" y="20510"/>
                  </a:lnTo>
                  <a:lnTo>
                    <a:pt x="14147" y="20510"/>
                  </a:lnTo>
                  <a:lnTo>
                    <a:pt x="14265" y="23685"/>
                  </a:lnTo>
                  <a:lnTo>
                    <a:pt x="14439" y="24549"/>
                  </a:lnTo>
                  <a:lnTo>
                    <a:pt x="14731" y="25412"/>
                  </a:lnTo>
                  <a:lnTo>
                    <a:pt x="15011" y="26568"/>
                  </a:lnTo>
                  <a:lnTo>
                    <a:pt x="15595" y="27724"/>
                  </a:lnTo>
                  <a:lnTo>
                    <a:pt x="15595" y="29464"/>
                  </a:lnTo>
                  <a:lnTo>
                    <a:pt x="15874" y="30327"/>
                  </a:lnTo>
                  <a:lnTo>
                    <a:pt x="15874" y="30619"/>
                  </a:lnTo>
                  <a:lnTo>
                    <a:pt x="16459" y="31191"/>
                  </a:lnTo>
                  <a:lnTo>
                    <a:pt x="17322" y="31191"/>
                  </a:lnTo>
                  <a:lnTo>
                    <a:pt x="17250" y="29464"/>
                  </a:lnTo>
                  <a:lnTo>
                    <a:pt x="16886" y="23685"/>
                  </a:lnTo>
                  <a:lnTo>
                    <a:pt x="15773" y="16751"/>
                  </a:lnTo>
                  <a:lnTo>
                    <a:pt x="14213" y="9525"/>
                  </a:lnTo>
                  <a:lnTo>
                    <a:pt x="13096" y="4622"/>
                  </a:lnTo>
                  <a:close/>
                </a:path>
                <a:path w="17779" h="31750">
                  <a:moveTo>
                    <a:pt x="5778" y="0"/>
                  </a:moveTo>
                  <a:lnTo>
                    <a:pt x="1435" y="0"/>
                  </a:lnTo>
                  <a:lnTo>
                    <a:pt x="279" y="1727"/>
                  </a:lnTo>
                  <a:lnTo>
                    <a:pt x="0" y="2882"/>
                  </a:lnTo>
                  <a:lnTo>
                    <a:pt x="1155" y="3467"/>
                  </a:lnTo>
                  <a:lnTo>
                    <a:pt x="2019" y="3759"/>
                  </a:lnTo>
                  <a:lnTo>
                    <a:pt x="2311" y="4038"/>
                  </a:lnTo>
                  <a:lnTo>
                    <a:pt x="3467" y="4622"/>
                  </a:lnTo>
                  <a:lnTo>
                    <a:pt x="5778" y="5194"/>
                  </a:lnTo>
                  <a:lnTo>
                    <a:pt x="6934" y="5778"/>
                  </a:lnTo>
                  <a:lnTo>
                    <a:pt x="6934" y="4622"/>
                  </a:lnTo>
                  <a:lnTo>
                    <a:pt x="13096" y="4622"/>
                  </a:lnTo>
                  <a:lnTo>
                    <a:pt x="12699" y="2882"/>
                  </a:lnTo>
                  <a:lnTo>
                    <a:pt x="7797" y="2882"/>
                  </a:lnTo>
                  <a:lnTo>
                    <a:pt x="6934" y="1727"/>
                  </a:lnTo>
                  <a:lnTo>
                    <a:pt x="5778" y="0"/>
                  </a:lnTo>
                  <a:close/>
                </a:path>
              </a:pathLst>
            </a:custGeom>
            <a:solidFill>
              <a:srgbClr val="E3AA99"/>
            </a:solidFill>
          </p:spPr>
          <p:txBody>
            <a:bodyPr wrap="square" lIns="0" tIns="0" rIns="0" bIns="0" rtlCol="0"/>
            <a:lstStyle/>
            <a:p>
              <a:endParaRPr/>
            </a:p>
          </p:txBody>
        </p:sp>
        <p:sp>
          <p:nvSpPr>
            <p:cNvPr id="3346" name="object 3349">
              <a:extLst>
                <a:ext uri="{FF2B5EF4-FFF2-40B4-BE49-F238E27FC236}">
                  <a16:creationId xmlns:a16="http://schemas.microsoft.com/office/drawing/2014/main" id="{D4A6DC3C-63F5-75AB-6CD5-EBDA5A334F31}"/>
                </a:ext>
              </a:extLst>
            </p:cNvPr>
            <p:cNvSpPr/>
            <p:nvPr/>
          </p:nvSpPr>
          <p:spPr>
            <a:xfrm>
              <a:off x="6309573" y="1655794"/>
              <a:ext cx="1905" cy="3810"/>
            </a:xfrm>
            <a:custGeom>
              <a:avLst/>
              <a:gdLst/>
              <a:ahLst/>
              <a:cxnLst/>
              <a:rect l="l" t="t" r="r" b="b"/>
              <a:pathLst>
                <a:path w="1904" h="3810">
                  <a:moveTo>
                    <a:pt x="292" y="0"/>
                  </a:moveTo>
                  <a:lnTo>
                    <a:pt x="0" y="0"/>
                  </a:lnTo>
                  <a:lnTo>
                    <a:pt x="0" y="571"/>
                  </a:lnTo>
                  <a:lnTo>
                    <a:pt x="292" y="1435"/>
                  </a:lnTo>
                  <a:lnTo>
                    <a:pt x="571" y="2298"/>
                  </a:lnTo>
                  <a:lnTo>
                    <a:pt x="863" y="3454"/>
                  </a:lnTo>
                  <a:lnTo>
                    <a:pt x="863" y="3174"/>
                  </a:lnTo>
                  <a:lnTo>
                    <a:pt x="1155" y="2882"/>
                  </a:lnTo>
                  <a:lnTo>
                    <a:pt x="1435" y="2882"/>
                  </a:lnTo>
                  <a:lnTo>
                    <a:pt x="863" y="1727"/>
                  </a:lnTo>
                  <a:lnTo>
                    <a:pt x="571" y="863"/>
                  </a:lnTo>
                  <a:lnTo>
                    <a:pt x="292" y="0"/>
                  </a:lnTo>
                  <a:close/>
                </a:path>
              </a:pathLst>
            </a:custGeom>
            <a:solidFill>
              <a:srgbClr val="999C9D"/>
            </a:solidFill>
          </p:spPr>
          <p:txBody>
            <a:bodyPr wrap="square" lIns="0" tIns="0" rIns="0" bIns="0" rtlCol="0"/>
            <a:lstStyle/>
            <a:p>
              <a:endParaRPr/>
            </a:p>
          </p:txBody>
        </p:sp>
        <p:sp>
          <p:nvSpPr>
            <p:cNvPr id="3347" name="object 3350">
              <a:extLst>
                <a:ext uri="{FF2B5EF4-FFF2-40B4-BE49-F238E27FC236}">
                  <a16:creationId xmlns:a16="http://schemas.microsoft.com/office/drawing/2014/main" id="{C1D73044-9929-F174-AA1F-30EB344E96AF}"/>
                </a:ext>
              </a:extLst>
            </p:cNvPr>
            <p:cNvSpPr/>
            <p:nvPr/>
          </p:nvSpPr>
          <p:spPr>
            <a:xfrm>
              <a:off x="6189719" y="1641349"/>
              <a:ext cx="7620" cy="17780"/>
            </a:xfrm>
            <a:custGeom>
              <a:avLst/>
              <a:gdLst/>
              <a:ahLst/>
              <a:cxnLst/>
              <a:rect l="l" t="t" r="r" b="b"/>
              <a:pathLst>
                <a:path w="7620" h="17780">
                  <a:moveTo>
                    <a:pt x="0" y="0"/>
                  </a:moveTo>
                  <a:lnTo>
                    <a:pt x="1155" y="7797"/>
                  </a:lnTo>
                  <a:lnTo>
                    <a:pt x="4610" y="17322"/>
                  </a:lnTo>
                  <a:lnTo>
                    <a:pt x="7505" y="17322"/>
                  </a:lnTo>
                  <a:lnTo>
                    <a:pt x="6349" y="13284"/>
                  </a:lnTo>
                  <a:lnTo>
                    <a:pt x="4610" y="5778"/>
                  </a:lnTo>
                  <a:lnTo>
                    <a:pt x="4038" y="4038"/>
                  </a:lnTo>
                  <a:lnTo>
                    <a:pt x="2882" y="1155"/>
                  </a:lnTo>
                  <a:lnTo>
                    <a:pt x="1727" y="584"/>
                  </a:lnTo>
                  <a:lnTo>
                    <a:pt x="0" y="0"/>
                  </a:lnTo>
                  <a:close/>
                </a:path>
              </a:pathLst>
            </a:custGeom>
            <a:solidFill>
              <a:srgbClr val="B45743"/>
            </a:solidFill>
          </p:spPr>
          <p:txBody>
            <a:bodyPr wrap="square" lIns="0" tIns="0" rIns="0" bIns="0" rtlCol="0"/>
            <a:lstStyle/>
            <a:p>
              <a:endParaRPr/>
            </a:p>
          </p:txBody>
        </p:sp>
        <p:sp>
          <p:nvSpPr>
            <p:cNvPr id="3348" name="object 3351">
              <a:extLst>
                <a:ext uri="{FF2B5EF4-FFF2-40B4-BE49-F238E27FC236}">
                  <a16:creationId xmlns:a16="http://schemas.microsoft.com/office/drawing/2014/main" id="{4D3E62BA-AB8C-641B-5895-AB379F46F691}"/>
                </a:ext>
              </a:extLst>
            </p:cNvPr>
            <p:cNvSpPr/>
            <p:nvPr/>
          </p:nvSpPr>
          <p:spPr>
            <a:xfrm>
              <a:off x="6197514" y="1648575"/>
              <a:ext cx="4445" cy="10160"/>
            </a:xfrm>
            <a:custGeom>
              <a:avLst/>
              <a:gdLst/>
              <a:ahLst/>
              <a:cxnLst/>
              <a:rect l="l" t="t" r="r" b="b"/>
              <a:pathLst>
                <a:path w="4445" h="10160">
                  <a:moveTo>
                    <a:pt x="2311" y="0"/>
                  </a:moveTo>
                  <a:lnTo>
                    <a:pt x="863" y="0"/>
                  </a:lnTo>
                  <a:lnTo>
                    <a:pt x="863" y="571"/>
                  </a:lnTo>
                  <a:lnTo>
                    <a:pt x="571" y="1727"/>
                  </a:lnTo>
                  <a:lnTo>
                    <a:pt x="0" y="4610"/>
                  </a:lnTo>
                  <a:lnTo>
                    <a:pt x="2311" y="5765"/>
                  </a:lnTo>
                  <a:lnTo>
                    <a:pt x="1727" y="8077"/>
                  </a:lnTo>
                  <a:lnTo>
                    <a:pt x="3746" y="10096"/>
                  </a:lnTo>
                  <a:lnTo>
                    <a:pt x="3746" y="9817"/>
                  </a:lnTo>
                  <a:lnTo>
                    <a:pt x="4038" y="9817"/>
                  </a:lnTo>
                  <a:lnTo>
                    <a:pt x="3746" y="8940"/>
                  </a:lnTo>
                  <a:lnTo>
                    <a:pt x="3746" y="7213"/>
                  </a:lnTo>
                  <a:lnTo>
                    <a:pt x="3174" y="6057"/>
                  </a:lnTo>
                  <a:lnTo>
                    <a:pt x="2882" y="4902"/>
                  </a:lnTo>
                  <a:lnTo>
                    <a:pt x="2590" y="4038"/>
                  </a:lnTo>
                  <a:lnTo>
                    <a:pt x="2311" y="2590"/>
                  </a:lnTo>
                  <a:lnTo>
                    <a:pt x="2311" y="0"/>
                  </a:lnTo>
                  <a:close/>
                </a:path>
              </a:pathLst>
            </a:custGeom>
            <a:solidFill>
              <a:srgbClr val="C77662"/>
            </a:solidFill>
          </p:spPr>
          <p:txBody>
            <a:bodyPr wrap="square" lIns="0" tIns="0" rIns="0" bIns="0" rtlCol="0"/>
            <a:lstStyle/>
            <a:p>
              <a:endParaRPr/>
            </a:p>
          </p:txBody>
        </p:sp>
        <p:sp>
          <p:nvSpPr>
            <p:cNvPr id="3349" name="object 3352">
              <a:extLst>
                <a:ext uri="{FF2B5EF4-FFF2-40B4-BE49-F238E27FC236}">
                  <a16:creationId xmlns:a16="http://schemas.microsoft.com/office/drawing/2014/main" id="{84994D01-08B6-D387-81EC-4672F1D24C1D}"/>
                </a:ext>
              </a:extLst>
            </p:cNvPr>
            <p:cNvSpPr/>
            <p:nvPr/>
          </p:nvSpPr>
          <p:spPr>
            <a:xfrm>
              <a:off x="6303794" y="1652898"/>
              <a:ext cx="3175" cy="6350"/>
            </a:xfrm>
            <a:custGeom>
              <a:avLst/>
              <a:gdLst/>
              <a:ahLst/>
              <a:cxnLst/>
              <a:rect l="l" t="t" r="r" b="b"/>
              <a:pathLst>
                <a:path w="3175" h="6350">
                  <a:moveTo>
                    <a:pt x="2311" y="0"/>
                  </a:moveTo>
                  <a:lnTo>
                    <a:pt x="1447" y="0"/>
                  </a:lnTo>
                  <a:lnTo>
                    <a:pt x="876" y="1739"/>
                  </a:lnTo>
                  <a:lnTo>
                    <a:pt x="292" y="3759"/>
                  </a:lnTo>
                  <a:lnTo>
                    <a:pt x="0" y="5778"/>
                  </a:lnTo>
                  <a:lnTo>
                    <a:pt x="1739" y="2895"/>
                  </a:lnTo>
                  <a:lnTo>
                    <a:pt x="2895" y="1447"/>
                  </a:lnTo>
                  <a:lnTo>
                    <a:pt x="2590" y="863"/>
                  </a:lnTo>
                  <a:lnTo>
                    <a:pt x="2311" y="292"/>
                  </a:lnTo>
                  <a:lnTo>
                    <a:pt x="2311" y="0"/>
                  </a:lnTo>
                  <a:close/>
                </a:path>
              </a:pathLst>
            </a:custGeom>
            <a:solidFill>
              <a:srgbClr val="A9ACAC"/>
            </a:solidFill>
          </p:spPr>
          <p:txBody>
            <a:bodyPr wrap="square" lIns="0" tIns="0" rIns="0" bIns="0" rtlCol="0"/>
            <a:lstStyle/>
            <a:p>
              <a:endParaRPr/>
            </a:p>
          </p:txBody>
        </p:sp>
        <p:sp>
          <p:nvSpPr>
            <p:cNvPr id="3350" name="object 3353">
              <a:extLst>
                <a:ext uri="{FF2B5EF4-FFF2-40B4-BE49-F238E27FC236}">
                  <a16:creationId xmlns:a16="http://schemas.microsoft.com/office/drawing/2014/main" id="{3D2E3CB7-9058-E9EC-5B23-CECC3990FBC7}"/>
                </a:ext>
              </a:extLst>
            </p:cNvPr>
            <p:cNvSpPr/>
            <p:nvPr/>
          </p:nvSpPr>
          <p:spPr>
            <a:xfrm>
              <a:off x="6317087" y="1640478"/>
              <a:ext cx="3810" cy="18415"/>
            </a:xfrm>
            <a:custGeom>
              <a:avLst/>
              <a:gdLst/>
              <a:ahLst/>
              <a:cxnLst/>
              <a:rect l="l" t="t" r="r" b="b"/>
              <a:pathLst>
                <a:path w="3810" h="18414">
                  <a:moveTo>
                    <a:pt x="1435" y="0"/>
                  </a:moveTo>
                  <a:lnTo>
                    <a:pt x="279" y="0"/>
                  </a:lnTo>
                  <a:lnTo>
                    <a:pt x="0" y="292"/>
                  </a:lnTo>
                  <a:lnTo>
                    <a:pt x="0" y="2895"/>
                  </a:lnTo>
                  <a:lnTo>
                    <a:pt x="1435" y="9829"/>
                  </a:lnTo>
                  <a:lnTo>
                    <a:pt x="1727" y="13576"/>
                  </a:lnTo>
                  <a:lnTo>
                    <a:pt x="1435" y="18199"/>
                  </a:lnTo>
                  <a:lnTo>
                    <a:pt x="2882" y="15316"/>
                  </a:lnTo>
                  <a:lnTo>
                    <a:pt x="3454" y="8674"/>
                  </a:lnTo>
                  <a:lnTo>
                    <a:pt x="3454" y="2031"/>
                  </a:lnTo>
                  <a:lnTo>
                    <a:pt x="3162" y="1447"/>
                  </a:lnTo>
                  <a:lnTo>
                    <a:pt x="2590" y="876"/>
                  </a:lnTo>
                  <a:lnTo>
                    <a:pt x="2019" y="584"/>
                  </a:lnTo>
                  <a:lnTo>
                    <a:pt x="1435" y="0"/>
                  </a:lnTo>
                  <a:close/>
                </a:path>
              </a:pathLst>
            </a:custGeom>
            <a:solidFill>
              <a:srgbClr val="AE9FA0"/>
            </a:solidFill>
          </p:spPr>
          <p:txBody>
            <a:bodyPr wrap="square" lIns="0" tIns="0" rIns="0" bIns="0" rtlCol="0"/>
            <a:lstStyle/>
            <a:p>
              <a:endParaRPr/>
            </a:p>
          </p:txBody>
        </p:sp>
        <p:sp>
          <p:nvSpPr>
            <p:cNvPr id="3351" name="object 3354">
              <a:extLst>
                <a:ext uri="{FF2B5EF4-FFF2-40B4-BE49-F238E27FC236}">
                  <a16:creationId xmlns:a16="http://schemas.microsoft.com/office/drawing/2014/main" id="{B65CECA3-87F1-774C-2F68-B8AB2CEFC540}"/>
                </a:ext>
              </a:extLst>
            </p:cNvPr>
            <p:cNvSpPr/>
            <p:nvPr/>
          </p:nvSpPr>
          <p:spPr>
            <a:xfrm>
              <a:off x="6185381" y="1654345"/>
              <a:ext cx="1270" cy="3810"/>
            </a:xfrm>
            <a:custGeom>
              <a:avLst/>
              <a:gdLst/>
              <a:ahLst/>
              <a:cxnLst/>
              <a:rect l="l" t="t" r="r" b="b"/>
              <a:pathLst>
                <a:path w="1270" h="3810">
                  <a:moveTo>
                    <a:pt x="0" y="0"/>
                  </a:moveTo>
                  <a:lnTo>
                    <a:pt x="0" y="3467"/>
                  </a:lnTo>
                  <a:lnTo>
                    <a:pt x="863" y="3467"/>
                  </a:lnTo>
                  <a:lnTo>
                    <a:pt x="571" y="2311"/>
                  </a:lnTo>
                  <a:lnTo>
                    <a:pt x="292" y="1155"/>
                  </a:lnTo>
                  <a:lnTo>
                    <a:pt x="0" y="0"/>
                  </a:lnTo>
                  <a:close/>
                </a:path>
              </a:pathLst>
            </a:custGeom>
            <a:solidFill>
              <a:srgbClr val="E2BEB2"/>
            </a:solidFill>
          </p:spPr>
          <p:txBody>
            <a:bodyPr wrap="square" lIns="0" tIns="0" rIns="0" bIns="0" rtlCol="0"/>
            <a:lstStyle/>
            <a:p>
              <a:endParaRPr/>
            </a:p>
          </p:txBody>
        </p:sp>
        <p:sp>
          <p:nvSpPr>
            <p:cNvPr id="3352" name="object 3355">
              <a:extLst>
                <a:ext uri="{FF2B5EF4-FFF2-40B4-BE49-F238E27FC236}">
                  <a16:creationId xmlns:a16="http://schemas.microsoft.com/office/drawing/2014/main" id="{97887098-6A2B-64A5-3351-B05E15C5A7CE}"/>
                </a:ext>
              </a:extLst>
            </p:cNvPr>
            <p:cNvSpPr/>
            <p:nvPr/>
          </p:nvSpPr>
          <p:spPr>
            <a:xfrm>
              <a:off x="6267698" y="1652033"/>
              <a:ext cx="6350" cy="6350"/>
            </a:xfrm>
            <a:custGeom>
              <a:avLst/>
              <a:gdLst/>
              <a:ahLst/>
              <a:cxnLst/>
              <a:rect l="l" t="t" r="r" b="b"/>
              <a:pathLst>
                <a:path w="6350" h="6350">
                  <a:moveTo>
                    <a:pt x="0" y="0"/>
                  </a:moveTo>
                  <a:lnTo>
                    <a:pt x="571" y="1739"/>
                  </a:lnTo>
                  <a:lnTo>
                    <a:pt x="1155" y="3759"/>
                  </a:lnTo>
                  <a:lnTo>
                    <a:pt x="1727" y="5778"/>
                  </a:lnTo>
                  <a:lnTo>
                    <a:pt x="5765" y="5778"/>
                  </a:lnTo>
                  <a:lnTo>
                    <a:pt x="5194" y="4330"/>
                  </a:lnTo>
                  <a:lnTo>
                    <a:pt x="4610" y="2019"/>
                  </a:lnTo>
                  <a:lnTo>
                    <a:pt x="2882" y="1155"/>
                  </a:lnTo>
                  <a:lnTo>
                    <a:pt x="1435" y="584"/>
                  </a:lnTo>
                  <a:lnTo>
                    <a:pt x="0" y="0"/>
                  </a:lnTo>
                  <a:close/>
                </a:path>
              </a:pathLst>
            </a:custGeom>
            <a:solidFill>
              <a:srgbClr val="B9B3BC"/>
            </a:solidFill>
          </p:spPr>
          <p:txBody>
            <a:bodyPr wrap="square" lIns="0" tIns="0" rIns="0" bIns="0" rtlCol="0"/>
            <a:lstStyle/>
            <a:p>
              <a:endParaRPr/>
            </a:p>
          </p:txBody>
        </p:sp>
        <p:sp>
          <p:nvSpPr>
            <p:cNvPr id="3353" name="object 3356">
              <a:extLst>
                <a:ext uri="{FF2B5EF4-FFF2-40B4-BE49-F238E27FC236}">
                  <a16:creationId xmlns:a16="http://schemas.microsoft.com/office/drawing/2014/main" id="{B0755CE5-F836-811A-578B-F60722D635B6}"/>
                </a:ext>
              </a:extLst>
            </p:cNvPr>
            <p:cNvSpPr/>
            <p:nvPr/>
          </p:nvSpPr>
          <p:spPr>
            <a:xfrm>
              <a:off x="6250153" y="1483822"/>
              <a:ext cx="78105" cy="173990"/>
            </a:xfrm>
            <a:custGeom>
              <a:avLst/>
              <a:gdLst/>
              <a:ahLst/>
              <a:cxnLst/>
              <a:rect l="l" t="t" r="r" b="b"/>
              <a:pathLst>
                <a:path w="78104" h="173989">
                  <a:moveTo>
                    <a:pt x="30828" y="167640"/>
                  </a:moveTo>
                  <a:lnTo>
                    <a:pt x="23030" y="167640"/>
                  </a:lnTo>
                  <a:lnTo>
                    <a:pt x="28796" y="168910"/>
                  </a:lnTo>
                  <a:lnTo>
                    <a:pt x="31971" y="173990"/>
                  </a:lnTo>
                  <a:lnTo>
                    <a:pt x="34866" y="173990"/>
                  </a:lnTo>
                  <a:lnTo>
                    <a:pt x="34282" y="171450"/>
                  </a:lnTo>
                  <a:lnTo>
                    <a:pt x="33127" y="170180"/>
                  </a:lnTo>
                  <a:lnTo>
                    <a:pt x="30828" y="168910"/>
                  </a:lnTo>
                  <a:lnTo>
                    <a:pt x="30828" y="167640"/>
                  </a:lnTo>
                  <a:close/>
                </a:path>
                <a:path w="78104" h="173989">
                  <a:moveTo>
                    <a:pt x="9746" y="146050"/>
                  </a:moveTo>
                  <a:lnTo>
                    <a:pt x="11181" y="160020"/>
                  </a:lnTo>
                  <a:lnTo>
                    <a:pt x="10317" y="161290"/>
                  </a:lnTo>
                  <a:lnTo>
                    <a:pt x="10609" y="161290"/>
                  </a:lnTo>
                  <a:lnTo>
                    <a:pt x="11765" y="163830"/>
                  </a:lnTo>
                  <a:lnTo>
                    <a:pt x="14077" y="165100"/>
                  </a:lnTo>
                  <a:lnTo>
                    <a:pt x="15512" y="165100"/>
                  </a:lnTo>
                  <a:lnTo>
                    <a:pt x="16667" y="167640"/>
                  </a:lnTo>
                  <a:lnTo>
                    <a:pt x="17544" y="168910"/>
                  </a:lnTo>
                  <a:lnTo>
                    <a:pt x="20427" y="170180"/>
                  </a:lnTo>
                  <a:lnTo>
                    <a:pt x="22166" y="171450"/>
                  </a:lnTo>
                  <a:lnTo>
                    <a:pt x="23030" y="167640"/>
                  </a:lnTo>
                  <a:lnTo>
                    <a:pt x="30828" y="167640"/>
                  </a:lnTo>
                  <a:lnTo>
                    <a:pt x="30828" y="166370"/>
                  </a:lnTo>
                  <a:lnTo>
                    <a:pt x="29672" y="163830"/>
                  </a:lnTo>
                  <a:lnTo>
                    <a:pt x="29380" y="162560"/>
                  </a:lnTo>
                  <a:lnTo>
                    <a:pt x="33832" y="162560"/>
                  </a:lnTo>
                  <a:lnTo>
                    <a:pt x="34441" y="156210"/>
                  </a:lnTo>
                  <a:lnTo>
                    <a:pt x="35011" y="147320"/>
                  </a:lnTo>
                  <a:lnTo>
                    <a:pt x="12057" y="147320"/>
                  </a:lnTo>
                  <a:lnTo>
                    <a:pt x="9746" y="146050"/>
                  </a:lnTo>
                  <a:close/>
                </a:path>
                <a:path w="78104" h="173989">
                  <a:moveTo>
                    <a:pt x="33832" y="162560"/>
                  </a:moveTo>
                  <a:lnTo>
                    <a:pt x="32263" y="162560"/>
                  </a:lnTo>
                  <a:lnTo>
                    <a:pt x="33711" y="163830"/>
                  </a:lnTo>
                  <a:lnTo>
                    <a:pt x="33832" y="162560"/>
                  </a:lnTo>
                  <a:close/>
                </a:path>
                <a:path w="78104" h="173989">
                  <a:moveTo>
                    <a:pt x="31971" y="107950"/>
                  </a:moveTo>
                  <a:lnTo>
                    <a:pt x="16667" y="107950"/>
                  </a:lnTo>
                  <a:lnTo>
                    <a:pt x="17823" y="109220"/>
                  </a:lnTo>
                  <a:lnTo>
                    <a:pt x="18407" y="110490"/>
                  </a:lnTo>
                  <a:lnTo>
                    <a:pt x="14648" y="144780"/>
                  </a:lnTo>
                  <a:lnTo>
                    <a:pt x="14077" y="146050"/>
                  </a:lnTo>
                  <a:lnTo>
                    <a:pt x="13492" y="146050"/>
                  </a:lnTo>
                  <a:lnTo>
                    <a:pt x="13492" y="147320"/>
                  </a:lnTo>
                  <a:lnTo>
                    <a:pt x="35011" y="147320"/>
                  </a:lnTo>
                  <a:lnTo>
                    <a:pt x="34931" y="139700"/>
                  </a:lnTo>
                  <a:lnTo>
                    <a:pt x="33711" y="132080"/>
                  </a:lnTo>
                  <a:lnTo>
                    <a:pt x="29952" y="132080"/>
                  </a:lnTo>
                  <a:lnTo>
                    <a:pt x="27932" y="129540"/>
                  </a:lnTo>
                  <a:lnTo>
                    <a:pt x="33711" y="129540"/>
                  </a:lnTo>
                  <a:lnTo>
                    <a:pt x="34282" y="127000"/>
                  </a:lnTo>
                  <a:lnTo>
                    <a:pt x="26205" y="127000"/>
                  </a:lnTo>
                  <a:lnTo>
                    <a:pt x="26205" y="125730"/>
                  </a:lnTo>
                  <a:lnTo>
                    <a:pt x="27932" y="125730"/>
                  </a:lnTo>
                  <a:lnTo>
                    <a:pt x="27069" y="120650"/>
                  </a:lnTo>
                  <a:lnTo>
                    <a:pt x="27361" y="114300"/>
                  </a:lnTo>
                  <a:lnTo>
                    <a:pt x="30244" y="109220"/>
                  </a:lnTo>
                  <a:lnTo>
                    <a:pt x="31399" y="109220"/>
                  </a:lnTo>
                  <a:lnTo>
                    <a:pt x="31971" y="107950"/>
                  </a:lnTo>
                  <a:close/>
                </a:path>
                <a:path w="78104" h="173989">
                  <a:moveTo>
                    <a:pt x="31971" y="130810"/>
                  </a:moveTo>
                  <a:lnTo>
                    <a:pt x="30828" y="130810"/>
                  </a:lnTo>
                  <a:lnTo>
                    <a:pt x="30828" y="132080"/>
                  </a:lnTo>
                  <a:lnTo>
                    <a:pt x="31971" y="132080"/>
                  </a:lnTo>
                  <a:lnTo>
                    <a:pt x="31971" y="130810"/>
                  </a:lnTo>
                  <a:close/>
                </a:path>
                <a:path w="78104" h="173989">
                  <a:moveTo>
                    <a:pt x="32847" y="124460"/>
                  </a:moveTo>
                  <a:lnTo>
                    <a:pt x="26205" y="127000"/>
                  </a:lnTo>
                  <a:lnTo>
                    <a:pt x="34282" y="127000"/>
                  </a:lnTo>
                  <a:lnTo>
                    <a:pt x="34866" y="125730"/>
                  </a:lnTo>
                  <a:lnTo>
                    <a:pt x="32847" y="124460"/>
                  </a:lnTo>
                  <a:close/>
                </a:path>
                <a:path w="78104" h="173989">
                  <a:moveTo>
                    <a:pt x="10609" y="69850"/>
                  </a:moveTo>
                  <a:lnTo>
                    <a:pt x="4831" y="71120"/>
                  </a:lnTo>
                  <a:lnTo>
                    <a:pt x="4831" y="76200"/>
                  </a:lnTo>
                  <a:lnTo>
                    <a:pt x="5987" y="77470"/>
                  </a:lnTo>
                  <a:lnTo>
                    <a:pt x="7714" y="81280"/>
                  </a:lnTo>
                  <a:lnTo>
                    <a:pt x="9454" y="81280"/>
                  </a:lnTo>
                  <a:lnTo>
                    <a:pt x="8870" y="82550"/>
                  </a:lnTo>
                  <a:lnTo>
                    <a:pt x="7714" y="83820"/>
                  </a:lnTo>
                  <a:lnTo>
                    <a:pt x="5987" y="88900"/>
                  </a:lnTo>
                  <a:lnTo>
                    <a:pt x="4539" y="96520"/>
                  </a:lnTo>
                  <a:lnTo>
                    <a:pt x="500" y="97790"/>
                  </a:lnTo>
                  <a:lnTo>
                    <a:pt x="111" y="102870"/>
                  </a:lnTo>
                  <a:lnTo>
                    <a:pt x="0" y="106680"/>
                  </a:lnTo>
                  <a:lnTo>
                    <a:pt x="500" y="114300"/>
                  </a:lnTo>
                  <a:lnTo>
                    <a:pt x="3104" y="120650"/>
                  </a:lnTo>
                  <a:lnTo>
                    <a:pt x="4831" y="120650"/>
                  </a:lnTo>
                  <a:lnTo>
                    <a:pt x="4831" y="123190"/>
                  </a:lnTo>
                  <a:lnTo>
                    <a:pt x="10609" y="123190"/>
                  </a:lnTo>
                  <a:lnTo>
                    <a:pt x="9746" y="119380"/>
                  </a:lnTo>
                  <a:lnTo>
                    <a:pt x="8006" y="116840"/>
                  </a:lnTo>
                  <a:lnTo>
                    <a:pt x="8870" y="114300"/>
                  </a:lnTo>
                  <a:lnTo>
                    <a:pt x="8870" y="110490"/>
                  </a:lnTo>
                  <a:lnTo>
                    <a:pt x="14369" y="110490"/>
                  </a:lnTo>
                  <a:lnTo>
                    <a:pt x="16667" y="107950"/>
                  </a:lnTo>
                  <a:lnTo>
                    <a:pt x="40260" y="107950"/>
                  </a:lnTo>
                  <a:lnTo>
                    <a:pt x="40645" y="106680"/>
                  </a:lnTo>
                  <a:lnTo>
                    <a:pt x="41509" y="105410"/>
                  </a:lnTo>
                  <a:lnTo>
                    <a:pt x="41509" y="104140"/>
                  </a:lnTo>
                  <a:lnTo>
                    <a:pt x="41801" y="102870"/>
                  </a:lnTo>
                  <a:lnTo>
                    <a:pt x="43528" y="102870"/>
                  </a:lnTo>
                  <a:lnTo>
                    <a:pt x="44112" y="99060"/>
                  </a:lnTo>
                  <a:lnTo>
                    <a:pt x="49598" y="91440"/>
                  </a:lnTo>
                  <a:lnTo>
                    <a:pt x="55948" y="91440"/>
                  </a:lnTo>
                  <a:lnTo>
                    <a:pt x="55948" y="90170"/>
                  </a:lnTo>
                  <a:lnTo>
                    <a:pt x="57968" y="90170"/>
                  </a:lnTo>
                  <a:lnTo>
                    <a:pt x="59416" y="85090"/>
                  </a:lnTo>
                  <a:lnTo>
                    <a:pt x="62883" y="81280"/>
                  </a:lnTo>
                  <a:lnTo>
                    <a:pt x="67505" y="78740"/>
                  </a:lnTo>
                  <a:lnTo>
                    <a:pt x="70388" y="78740"/>
                  </a:lnTo>
                  <a:lnTo>
                    <a:pt x="70680" y="77470"/>
                  </a:lnTo>
                  <a:lnTo>
                    <a:pt x="71252" y="77470"/>
                  </a:lnTo>
                  <a:lnTo>
                    <a:pt x="72408" y="76200"/>
                  </a:lnTo>
                  <a:lnTo>
                    <a:pt x="32847" y="76200"/>
                  </a:lnTo>
                  <a:lnTo>
                    <a:pt x="30536" y="74930"/>
                  </a:lnTo>
                  <a:lnTo>
                    <a:pt x="18115" y="74930"/>
                  </a:lnTo>
                  <a:lnTo>
                    <a:pt x="16388" y="71120"/>
                  </a:lnTo>
                  <a:lnTo>
                    <a:pt x="11181" y="71120"/>
                  </a:lnTo>
                  <a:lnTo>
                    <a:pt x="10609" y="69850"/>
                  </a:lnTo>
                  <a:close/>
                </a:path>
                <a:path w="78104" h="173989">
                  <a:moveTo>
                    <a:pt x="40260" y="107950"/>
                  </a:moveTo>
                  <a:lnTo>
                    <a:pt x="33711" y="107950"/>
                  </a:lnTo>
                  <a:lnTo>
                    <a:pt x="33419" y="110490"/>
                  </a:lnTo>
                  <a:lnTo>
                    <a:pt x="32847" y="114300"/>
                  </a:lnTo>
                  <a:lnTo>
                    <a:pt x="35159" y="113030"/>
                  </a:lnTo>
                  <a:lnTo>
                    <a:pt x="39489" y="113030"/>
                  </a:lnTo>
                  <a:lnTo>
                    <a:pt x="39489" y="110490"/>
                  </a:lnTo>
                  <a:lnTo>
                    <a:pt x="40260" y="107950"/>
                  </a:lnTo>
                  <a:close/>
                </a:path>
                <a:path w="78104" h="173989">
                  <a:moveTo>
                    <a:pt x="39489" y="113030"/>
                  </a:moveTo>
                  <a:lnTo>
                    <a:pt x="36606" y="113030"/>
                  </a:lnTo>
                  <a:lnTo>
                    <a:pt x="37762" y="114300"/>
                  </a:lnTo>
                  <a:lnTo>
                    <a:pt x="39489" y="114300"/>
                  </a:lnTo>
                  <a:lnTo>
                    <a:pt x="39489" y="113030"/>
                  </a:lnTo>
                  <a:close/>
                </a:path>
                <a:path w="78104" h="173989">
                  <a:moveTo>
                    <a:pt x="31399" y="109220"/>
                  </a:moveTo>
                  <a:lnTo>
                    <a:pt x="30244" y="109220"/>
                  </a:lnTo>
                  <a:lnTo>
                    <a:pt x="31399" y="110490"/>
                  </a:lnTo>
                  <a:lnTo>
                    <a:pt x="31399" y="109220"/>
                  </a:lnTo>
                  <a:close/>
                </a:path>
                <a:path w="78104" h="173989">
                  <a:moveTo>
                    <a:pt x="55948" y="91440"/>
                  </a:moveTo>
                  <a:lnTo>
                    <a:pt x="49598" y="91440"/>
                  </a:lnTo>
                  <a:lnTo>
                    <a:pt x="50170" y="93980"/>
                  </a:lnTo>
                  <a:lnTo>
                    <a:pt x="51034" y="93980"/>
                  </a:lnTo>
                  <a:lnTo>
                    <a:pt x="51034" y="96520"/>
                  </a:lnTo>
                  <a:lnTo>
                    <a:pt x="50170" y="96520"/>
                  </a:lnTo>
                  <a:lnTo>
                    <a:pt x="50170" y="99060"/>
                  </a:lnTo>
                  <a:lnTo>
                    <a:pt x="51034" y="99060"/>
                  </a:lnTo>
                  <a:lnTo>
                    <a:pt x="51034" y="100330"/>
                  </a:lnTo>
                  <a:lnTo>
                    <a:pt x="52202" y="100330"/>
                  </a:lnTo>
                  <a:lnTo>
                    <a:pt x="54513" y="95250"/>
                  </a:lnTo>
                  <a:lnTo>
                    <a:pt x="55948" y="91440"/>
                  </a:lnTo>
                  <a:close/>
                </a:path>
                <a:path w="78104" h="173989">
                  <a:moveTo>
                    <a:pt x="74427" y="73660"/>
                  </a:moveTo>
                  <a:lnTo>
                    <a:pt x="34282" y="73660"/>
                  </a:lnTo>
                  <a:lnTo>
                    <a:pt x="32847" y="76200"/>
                  </a:lnTo>
                  <a:lnTo>
                    <a:pt x="72408" y="76200"/>
                  </a:lnTo>
                  <a:lnTo>
                    <a:pt x="73563" y="74930"/>
                  </a:lnTo>
                  <a:lnTo>
                    <a:pt x="74427" y="73660"/>
                  </a:lnTo>
                  <a:close/>
                </a:path>
                <a:path w="78104" h="173989">
                  <a:moveTo>
                    <a:pt x="24186" y="73660"/>
                  </a:moveTo>
                  <a:lnTo>
                    <a:pt x="23322" y="73660"/>
                  </a:lnTo>
                  <a:lnTo>
                    <a:pt x="18115" y="74930"/>
                  </a:lnTo>
                  <a:lnTo>
                    <a:pt x="27069" y="74930"/>
                  </a:lnTo>
                  <a:lnTo>
                    <a:pt x="24186" y="73660"/>
                  </a:lnTo>
                  <a:close/>
                </a:path>
                <a:path w="78104" h="173989">
                  <a:moveTo>
                    <a:pt x="35438" y="62230"/>
                  </a:moveTo>
                  <a:lnTo>
                    <a:pt x="35159" y="69850"/>
                  </a:lnTo>
                  <a:lnTo>
                    <a:pt x="33711" y="73660"/>
                  </a:lnTo>
                  <a:lnTo>
                    <a:pt x="77615" y="73660"/>
                  </a:lnTo>
                  <a:lnTo>
                    <a:pt x="76459" y="72390"/>
                  </a:lnTo>
                  <a:lnTo>
                    <a:pt x="64623" y="72390"/>
                  </a:lnTo>
                  <a:lnTo>
                    <a:pt x="64623" y="71120"/>
                  </a:lnTo>
                  <a:lnTo>
                    <a:pt x="42372" y="71120"/>
                  </a:lnTo>
                  <a:lnTo>
                    <a:pt x="42372" y="67310"/>
                  </a:lnTo>
                  <a:lnTo>
                    <a:pt x="40645" y="64770"/>
                  </a:lnTo>
                  <a:lnTo>
                    <a:pt x="39197" y="63500"/>
                  </a:lnTo>
                  <a:lnTo>
                    <a:pt x="35438" y="62230"/>
                  </a:lnTo>
                  <a:close/>
                </a:path>
                <a:path w="78104" h="173989">
                  <a:moveTo>
                    <a:pt x="75303" y="71120"/>
                  </a:moveTo>
                  <a:lnTo>
                    <a:pt x="69525" y="71120"/>
                  </a:lnTo>
                  <a:lnTo>
                    <a:pt x="66058" y="72390"/>
                  </a:lnTo>
                  <a:lnTo>
                    <a:pt x="76459" y="72390"/>
                  </a:lnTo>
                  <a:lnTo>
                    <a:pt x="75303" y="71120"/>
                  </a:lnTo>
                  <a:close/>
                </a:path>
                <a:path w="78104" h="173989">
                  <a:moveTo>
                    <a:pt x="53095" y="57150"/>
                  </a:moveTo>
                  <a:lnTo>
                    <a:pt x="46423" y="57150"/>
                  </a:lnTo>
                  <a:lnTo>
                    <a:pt x="46423" y="63500"/>
                  </a:lnTo>
                  <a:lnTo>
                    <a:pt x="44112" y="63500"/>
                  </a:lnTo>
                  <a:lnTo>
                    <a:pt x="44404" y="67310"/>
                  </a:lnTo>
                  <a:lnTo>
                    <a:pt x="43528" y="67310"/>
                  </a:lnTo>
                  <a:lnTo>
                    <a:pt x="45268" y="68580"/>
                  </a:lnTo>
                  <a:lnTo>
                    <a:pt x="45268" y="71120"/>
                  </a:lnTo>
                  <a:lnTo>
                    <a:pt x="59708" y="71120"/>
                  </a:lnTo>
                  <a:lnTo>
                    <a:pt x="58742" y="68580"/>
                  </a:lnTo>
                  <a:lnTo>
                    <a:pt x="57104" y="68580"/>
                  </a:lnTo>
                  <a:lnTo>
                    <a:pt x="54513" y="66040"/>
                  </a:lnTo>
                  <a:lnTo>
                    <a:pt x="58831" y="66040"/>
                  </a:lnTo>
                  <a:lnTo>
                    <a:pt x="58831" y="58420"/>
                  </a:lnTo>
                  <a:lnTo>
                    <a:pt x="53095" y="57150"/>
                  </a:lnTo>
                  <a:close/>
                </a:path>
                <a:path w="78104" h="173989">
                  <a:moveTo>
                    <a:pt x="58260" y="67310"/>
                  </a:moveTo>
                  <a:lnTo>
                    <a:pt x="57104" y="68580"/>
                  </a:lnTo>
                  <a:lnTo>
                    <a:pt x="58742" y="68580"/>
                  </a:lnTo>
                  <a:lnTo>
                    <a:pt x="58260" y="67310"/>
                  </a:lnTo>
                  <a:close/>
                </a:path>
                <a:path w="78104" h="173989">
                  <a:moveTo>
                    <a:pt x="29952" y="26670"/>
                  </a:moveTo>
                  <a:lnTo>
                    <a:pt x="25913" y="26670"/>
                  </a:lnTo>
                  <a:lnTo>
                    <a:pt x="18407" y="27940"/>
                  </a:lnTo>
                  <a:lnTo>
                    <a:pt x="20427" y="27940"/>
                  </a:lnTo>
                  <a:lnTo>
                    <a:pt x="20427" y="29210"/>
                  </a:lnTo>
                  <a:lnTo>
                    <a:pt x="14648" y="29210"/>
                  </a:lnTo>
                  <a:lnTo>
                    <a:pt x="13492" y="34290"/>
                  </a:lnTo>
                  <a:lnTo>
                    <a:pt x="13492" y="39370"/>
                  </a:lnTo>
                  <a:lnTo>
                    <a:pt x="9746" y="39370"/>
                  </a:lnTo>
                  <a:lnTo>
                    <a:pt x="9746" y="40640"/>
                  </a:lnTo>
                  <a:lnTo>
                    <a:pt x="11765" y="40640"/>
                  </a:lnTo>
                  <a:lnTo>
                    <a:pt x="15841" y="46990"/>
                  </a:lnTo>
                  <a:lnTo>
                    <a:pt x="22919" y="52070"/>
                  </a:lnTo>
                  <a:lnTo>
                    <a:pt x="31135" y="54610"/>
                  </a:lnTo>
                  <a:lnTo>
                    <a:pt x="38626" y="55880"/>
                  </a:lnTo>
                  <a:lnTo>
                    <a:pt x="38626" y="57150"/>
                  </a:lnTo>
                  <a:lnTo>
                    <a:pt x="39197" y="58420"/>
                  </a:lnTo>
                  <a:lnTo>
                    <a:pt x="43820" y="57150"/>
                  </a:lnTo>
                  <a:lnTo>
                    <a:pt x="53095" y="57150"/>
                  </a:lnTo>
                  <a:lnTo>
                    <a:pt x="47359" y="55880"/>
                  </a:lnTo>
                  <a:lnTo>
                    <a:pt x="35233" y="53340"/>
                  </a:lnTo>
                  <a:lnTo>
                    <a:pt x="26029" y="46990"/>
                  </a:lnTo>
                  <a:lnTo>
                    <a:pt x="23322" y="35560"/>
                  </a:lnTo>
                  <a:lnTo>
                    <a:pt x="28796" y="35560"/>
                  </a:lnTo>
                  <a:lnTo>
                    <a:pt x="32555" y="31750"/>
                  </a:lnTo>
                  <a:lnTo>
                    <a:pt x="37762" y="30480"/>
                  </a:lnTo>
                  <a:lnTo>
                    <a:pt x="44404" y="30480"/>
                  </a:lnTo>
                  <a:lnTo>
                    <a:pt x="29952" y="26670"/>
                  </a:lnTo>
                  <a:close/>
                </a:path>
                <a:path w="78104" h="173989">
                  <a:moveTo>
                    <a:pt x="67505" y="29210"/>
                  </a:moveTo>
                  <a:lnTo>
                    <a:pt x="45839" y="29210"/>
                  </a:lnTo>
                  <a:lnTo>
                    <a:pt x="46703" y="30480"/>
                  </a:lnTo>
                  <a:lnTo>
                    <a:pt x="37762" y="30480"/>
                  </a:lnTo>
                  <a:lnTo>
                    <a:pt x="37762" y="33020"/>
                  </a:lnTo>
                  <a:lnTo>
                    <a:pt x="55948" y="33020"/>
                  </a:lnTo>
                  <a:lnTo>
                    <a:pt x="63175" y="31750"/>
                  </a:lnTo>
                  <a:lnTo>
                    <a:pt x="67505" y="29210"/>
                  </a:lnTo>
                  <a:close/>
                </a:path>
                <a:path w="78104" h="173989">
                  <a:moveTo>
                    <a:pt x="36606" y="7620"/>
                  </a:moveTo>
                  <a:lnTo>
                    <a:pt x="32374" y="7620"/>
                  </a:lnTo>
                  <a:lnTo>
                    <a:pt x="39343" y="10160"/>
                  </a:lnTo>
                  <a:lnTo>
                    <a:pt x="46531" y="12700"/>
                  </a:lnTo>
                  <a:lnTo>
                    <a:pt x="52202" y="13970"/>
                  </a:lnTo>
                  <a:lnTo>
                    <a:pt x="52202" y="15240"/>
                  </a:lnTo>
                  <a:lnTo>
                    <a:pt x="53637" y="16510"/>
                  </a:lnTo>
                  <a:lnTo>
                    <a:pt x="57104" y="17780"/>
                  </a:lnTo>
                  <a:lnTo>
                    <a:pt x="56825" y="17780"/>
                  </a:lnTo>
                  <a:lnTo>
                    <a:pt x="56825" y="20320"/>
                  </a:lnTo>
                  <a:lnTo>
                    <a:pt x="64623" y="24130"/>
                  </a:lnTo>
                  <a:lnTo>
                    <a:pt x="63746" y="26670"/>
                  </a:lnTo>
                  <a:lnTo>
                    <a:pt x="50754" y="26670"/>
                  </a:lnTo>
                  <a:lnTo>
                    <a:pt x="44404" y="29210"/>
                  </a:lnTo>
                  <a:lnTo>
                    <a:pt x="67505" y="29210"/>
                  </a:lnTo>
                  <a:lnTo>
                    <a:pt x="69525" y="30480"/>
                  </a:lnTo>
                  <a:lnTo>
                    <a:pt x="70096" y="27940"/>
                  </a:lnTo>
                  <a:lnTo>
                    <a:pt x="71252" y="25400"/>
                  </a:lnTo>
                  <a:lnTo>
                    <a:pt x="68369" y="25400"/>
                  </a:lnTo>
                  <a:lnTo>
                    <a:pt x="68953" y="17780"/>
                  </a:lnTo>
                  <a:lnTo>
                    <a:pt x="69525" y="15240"/>
                  </a:lnTo>
                  <a:lnTo>
                    <a:pt x="62591" y="13970"/>
                  </a:lnTo>
                  <a:lnTo>
                    <a:pt x="55948" y="11430"/>
                  </a:lnTo>
                  <a:lnTo>
                    <a:pt x="49306" y="11430"/>
                  </a:lnTo>
                  <a:lnTo>
                    <a:pt x="48151" y="10160"/>
                  </a:lnTo>
                  <a:lnTo>
                    <a:pt x="45268" y="10160"/>
                  </a:lnTo>
                  <a:lnTo>
                    <a:pt x="44404" y="8890"/>
                  </a:lnTo>
                  <a:lnTo>
                    <a:pt x="38334" y="8890"/>
                  </a:lnTo>
                  <a:lnTo>
                    <a:pt x="36606" y="7620"/>
                  </a:lnTo>
                  <a:close/>
                </a:path>
                <a:path w="78104" h="173989">
                  <a:moveTo>
                    <a:pt x="10609" y="0"/>
                  </a:moveTo>
                  <a:lnTo>
                    <a:pt x="17823" y="6350"/>
                  </a:lnTo>
                  <a:lnTo>
                    <a:pt x="27932" y="11430"/>
                  </a:lnTo>
                  <a:lnTo>
                    <a:pt x="27361" y="8890"/>
                  </a:lnTo>
                  <a:lnTo>
                    <a:pt x="27361" y="7620"/>
                  </a:lnTo>
                  <a:lnTo>
                    <a:pt x="33711" y="7620"/>
                  </a:lnTo>
                  <a:lnTo>
                    <a:pt x="32555" y="6350"/>
                  </a:lnTo>
                  <a:lnTo>
                    <a:pt x="30828" y="6350"/>
                  </a:lnTo>
                  <a:lnTo>
                    <a:pt x="26205" y="5080"/>
                  </a:lnTo>
                  <a:lnTo>
                    <a:pt x="24186" y="3810"/>
                  </a:lnTo>
                  <a:lnTo>
                    <a:pt x="18699" y="3810"/>
                  </a:lnTo>
                  <a:lnTo>
                    <a:pt x="15512" y="2540"/>
                  </a:lnTo>
                  <a:lnTo>
                    <a:pt x="10609" y="0"/>
                  </a:lnTo>
                  <a:close/>
                </a:path>
              </a:pathLst>
            </a:custGeom>
            <a:solidFill>
              <a:srgbClr val="A1A4A5"/>
            </a:solidFill>
          </p:spPr>
          <p:txBody>
            <a:bodyPr wrap="square" lIns="0" tIns="0" rIns="0" bIns="0" rtlCol="0"/>
            <a:lstStyle/>
            <a:p>
              <a:endParaRPr/>
            </a:p>
          </p:txBody>
        </p:sp>
        <p:sp>
          <p:nvSpPr>
            <p:cNvPr id="3354" name="object 3357">
              <a:extLst>
                <a:ext uri="{FF2B5EF4-FFF2-40B4-BE49-F238E27FC236}">
                  <a16:creationId xmlns:a16="http://schemas.microsoft.com/office/drawing/2014/main" id="{81F1E457-B54E-39FE-F166-EDC2B6D6F230}"/>
                </a:ext>
              </a:extLst>
            </p:cNvPr>
            <p:cNvSpPr/>
            <p:nvPr/>
          </p:nvSpPr>
          <p:spPr>
            <a:xfrm>
              <a:off x="6308417" y="1652907"/>
              <a:ext cx="1905" cy="3810"/>
            </a:xfrm>
            <a:custGeom>
              <a:avLst/>
              <a:gdLst/>
              <a:ahLst/>
              <a:cxnLst/>
              <a:rect l="l" t="t" r="r" b="b"/>
              <a:pathLst>
                <a:path w="1904" h="3810">
                  <a:moveTo>
                    <a:pt x="1447" y="0"/>
                  </a:moveTo>
                  <a:lnTo>
                    <a:pt x="0" y="0"/>
                  </a:lnTo>
                  <a:lnTo>
                    <a:pt x="0" y="571"/>
                  </a:lnTo>
                  <a:lnTo>
                    <a:pt x="292" y="1435"/>
                  </a:lnTo>
                  <a:lnTo>
                    <a:pt x="571" y="2298"/>
                  </a:lnTo>
                  <a:lnTo>
                    <a:pt x="1155" y="3454"/>
                  </a:lnTo>
                  <a:lnTo>
                    <a:pt x="1155" y="2882"/>
                  </a:lnTo>
                  <a:lnTo>
                    <a:pt x="1447" y="2882"/>
                  </a:lnTo>
                  <a:lnTo>
                    <a:pt x="1447" y="0"/>
                  </a:lnTo>
                  <a:close/>
                </a:path>
              </a:pathLst>
            </a:custGeom>
            <a:solidFill>
              <a:srgbClr val="CDCFC6"/>
            </a:solidFill>
          </p:spPr>
          <p:txBody>
            <a:bodyPr wrap="square" lIns="0" tIns="0" rIns="0" bIns="0" rtlCol="0"/>
            <a:lstStyle/>
            <a:p>
              <a:endParaRPr/>
            </a:p>
          </p:txBody>
        </p:sp>
        <p:sp>
          <p:nvSpPr>
            <p:cNvPr id="3355" name="object 3358">
              <a:extLst>
                <a:ext uri="{FF2B5EF4-FFF2-40B4-BE49-F238E27FC236}">
                  <a16:creationId xmlns:a16="http://schemas.microsoft.com/office/drawing/2014/main" id="{CB30CADB-B3A5-0E32-9B1D-E33987E14415}"/>
                </a:ext>
              </a:extLst>
            </p:cNvPr>
            <p:cNvSpPr/>
            <p:nvPr/>
          </p:nvSpPr>
          <p:spPr>
            <a:xfrm>
              <a:off x="6427408" y="1652898"/>
              <a:ext cx="1905" cy="3810"/>
            </a:xfrm>
            <a:custGeom>
              <a:avLst/>
              <a:gdLst/>
              <a:ahLst/>
              <a:cxnLst/>
              <a:rect l="l" t="t" r="r" b="b"/>
              <a:pathLst>
                <a:path w="1904" h="3810">
                  <a:moveTo>
                    <a:pt x="1435" y="0"/>
                  </a:moveTo>
                  <a:lnTo>
                    <a:pt x="863" y="1155"/>
                  </a:lnTo>
                  <a:lnTo>
                    <a:pt x="279" y="2311"/>
                  </a:lnTo>
                  <a:lnTo>
                    <a:pt x="0" y="3467"/>
                  </a:lnTo>
                  <a:lnTo>
                    <a:pt x="571" y="3467"/>
                  </a:lnTo>
                  <a:lnTo>
                    <a:pt x="1155" y="1155"/>
                  </a:lnTo>
                  <a:lnTo>
                    <a:pt x="1435" y="0"/>
                  </a:lnTo>
                  <a:close/>
                </a:path>
              </a:pathLst>
            </a:custGeom>
            <a:solidFill>
              <a:srgbClr val="818485"/>
            </a:solidFill>
          </p:spPr>
          <p:txBody>
            <a:bodyPr wrap="square" lIns="0" tIns="0" rIns="0" bIns="0" rtlCol="0"/>
            <a:lstStyle/>
            <a:p>
              <a:endParaRPr/>
            </a:p>
          </p:txBody>
        </p:sp>
        <p:sp>
          <p:nvSpPr>
            <p:cNvPr id="3356" name="object 3359">
              <a:extLst>
                <a:ext uri="{FF2B5EF4-FFF2-40B4-BE49-F238E27FC236}">
                  <a16:creationId xmlns:a16="http://schemas.microsoft.com/office/drawing/2014/main" id="{28792CCA-4534-0B07-B413-C7893043FF7E}"/>
                </a:ext>
              </a:extLst>
            </p:cNvPr>
            <p:cNvSpPr/>
            <p:nvPr/>
          </p:nvSpPr>
          <p:spPr>
            <a:xfrm>
              <a:off x="6306101" y="1651170"/>
              <a:ext cx="2540" cy="3175"/>
            </a:xfrm>
            <a:custGeom>
              <a:avLst/>
              <a:gdLst/>
              <a:ahLst/>
              <a:cxnLst/>
              <a:rect l="l" t="t" r="r" b="b"/>
              <a:pathLst>
                <a:path w="2539" h="3175">
                  <a:moveTo>
                    <a:pt x="863" y="0"/>
                  </a:moveTo>
                  <a:lnTo>
                    <a:pt x="584" y="571"/>
                  </a:lnTo>
                  <a:lnTo>
                    <a:pt x="0" y="1727"/>
                  </a:lnTo>
                  <a:lnTo>
                    <a:pt x="0" y="2019"/>
                  </a:lnTo>
                  <a:lnTo>
                    <a:pt x="584" y="3175"/>
                  </a:lnTo>
                  <a:lnTo>
                    <a:pt x="2311" y="2311"/>
                  </a:lnTo>
                  <a:lnTo>
                    <a:pt x="2311" y="1727"/>
                  </a:lnTo>
                  <a:lnTo>
                    <a:pt x="1155" y="571"/>
                  </a:lnTo>
                  <a:lnTo>
                    <a:pt x="863" y="0"/>
                  </a:lnTo>
                  <a:close/>
                </a:path>
              </a:pathLst>
            </a:custGeom>
            <a:solidFill>
              <a:srgbClr val="BABCBC"/>
            </a:solidFill>
          </p:spPr>
          <p:txBody>
            <a:bodyPr wrap="square" lIns="0" tIns="0" rIns="0" bIns="0" rtlCol="0"/>
            <a:lstStyle/>
            <a:p>
              <a:endParaRPr/>
            </a:p>
          </p:txBody>
        </p:sp>
        <p:sp>
          <p:nvSpPr>
            <p:cNvPr id="3357" name="object 3360">
              <a:extLst>
                <a:ext uri="{FF2B5EF4-FFF2-40B4-BE49-F238E27FC236}">
                  <a16:creationId xmlns:a16="http://schemas.microsoft.com/office/drawing/2014/main" id="{B803CE7B-67F0-28D1-DDEB-4D2BDEF6C685}"/>
                </a:ext>
              </a:extLst>
            </p:cNvPr>
            <p:cNvSpPr/>
            <p:nvPr/>
          </p:nvSpPr>
          <p:spPr>
            <a:xfrm>
              <a:off x="6102487" y="1645395"/>
              <a:ext cx="5715" cy="8890"/>
            </a:xfrm>
            <a:custGeom>
              <a:avLst/>
              <a:gdLst/>
              <a:ahLst/>
              <a:cxnLst/>
              <a:rect l="l" t="t" r="r" b="b"/>
              <a:pathLst>
                <a:path w="5714" h="8889">
                  <a:moveTo>
                    <a:pt x="3467" y="0"/>
                  </a:moveTo>
                  <a:lnTo>
                    <a:pt x="0" y="1727"/>
                  </a:lnTo>
                  <a:lnTo>
                    <a:pt x="2311" y="6350"/>
                  </a:lnTo>
                  <a:lnTo>
                    <a:pt x="3759" y="8661"/>
                  </a:lnTo>
                  <a:lnTo>
                    <a:pt x="5206" y="8661"/>
                  </a:lnTo>
                  <a:lnTo>
                    <a:pt x="4914" y="6350"/>
                  </a:lnTo>
                  <a:lnTo>
                    <a:pt x="3467" y="0"/>
                  </a:lnTo>
                  <a:close/>
                </a:path>
              </a:pathLst>
            </a:custGeom>
            <a:solidFill>
              <a:srgbClr val="818485"/>
            </a:solidFill>
          </p:spPr>
          <p:txBody>
            <a:bodyPr wrap="square" lIns="0" tIns="0" rIns="0" bIns="0" rtlCol="0"/>
            <a:lstStyle/>
            <a:p>
              <a:endParaRPr/>
            </a:p>
          </p:txBody>
        </p:sp>
        <p:sp>
          <p:nvSpPr>
            <p:cNvPr id="3358" name="object 3361">
              <a:extLst>
                <a:ext uri="{FF2B5EF4-FFF2-40B4-BE49-F238E27FC236}">
                  <a16:creationId xmlns:a16="http://schemas.microsoft.com/office/drawing/2014/main" id="{80EAD76F-3BCF-8979-FA85-2CFA32EA19F2}"/>
                </a:ext>
              </a:extLst>
            </p:cNvPr>
            <p:cNvSpPr/>
            <p:nvPr/>
          </p:nvSpPr>
          <p:spPr>
            <a:xfrm>
              <a:off x="6117509" y="1650012"/>
              <a:ext cx="1905" cy="4445"/>
            </a:xfrm>
            <a:custGeom>
              <a:avLst/>
              <a:gdLst/>
              <a:ahLst/>
              <a:cxnLst/>
              <a:rect l="l" t="t" r="r" b="b"/>
              <a:pathLst>
                <a:path w="1904" h="4444">
                  <a:moveTo>
                    <a:pt x="0" y="0"/>
                  </a:moveTo>
                  <a:lnTo>
                    <a:pt x="584" y="3467"/>
                  </a:lnTo>
                  <a:lnTo>
                    <a:pt x="1727" y="4038"/>
                  </a:lnTo>
                  <a:lnTo>
                    <a:pt x="584" y="1155"/>
                  </a:lnTo>
                  <a:lnTo>
                    <a:pt x="0" y="0"/>
                  </a:lnTo>
                  <a:close/>
                </a:path>
              </a:pathLst>
            </a:custGeom>
            <a:solidFill>
              <a:srgbClr val="898C8D"/>
            </a:solidFill>
          </p:spPr>
          <p:txBody>
            <a:bodyPr wrap="square" lIns="0" tIns="0" rIns="0" bIns="0" rtlCol="0"/>
            <a:lstStyle/>
            <a:p>
              <a:endParaRPr/>
            </a:p>
          </p:txBody>
        </p:sp>
        <p:sp>
          <p:nvSpPr>
            <p:cNvPr id="3359" name="object 3362">
              <a:extLst>
                <a:ext uri="{FF2B5EF4-FFF2-40B4-BE49-F238E27FC236}">
                  <a16:creationId xmlns:a16="http://schemas.microsoft.com/office/drawing/2014/main" id="{066A2A7C-FB6D-57E1-A70D-DFA910451EF0}"/>
                </a:ext>
              </a:extLst>
            </p:cNvPr>
            <p:cNvSpPr/>
            <p:nvPr/>
          </p:nvSpPr>
          <p:spPr>
            <a:xfrm>
              <a:off x="6305240" y="1647122"/>
              <a:ext cx="5080" cy="6350"/>
            </a:xfrm>
            <a:custGeom>
              <a:avLst/>
              <a:gdLst/>
              <a:ahLst/>
              <a:cxnLst/>
              <a:rect l="l" t="t" r="r" b="b"/>
              <a:pathLst>
                <a:path w="5079" h="6350">
                  <a:moveTo>
                    <a:pt x="2590" y="0"/>
                  </a:moveTo>
                  <a:lnTo>
                    <a:pt x="292" y="2895"/>
                  </a:lnTo>
                  <a:lnTo>
                    <a:pt x="0" y="5778"/>
                  </a:lnTo>
                  <a:lnTo>
                    <a:pt x="863" y="5778"/>
                  </a:lnTo>
                  <a:lnTo>
                    <a:pt x="1727" y="4051"/>
                  </a:lnTo>
                  <a:lnTo>
                    <a:pt x="3884" y="4051"/>
                  </a:lnTo>
                  <a:lnTo>
                    <a:pt x="3759" y="3759"/>
                  </a:lnTo>
                  <a:lnTo>
                    <a:pt x="3175" y="1739"/>
                  </a:lnTo>
                  <a:lnTo>
                    <a:pt x="2590" y="0"/>
                  </a:lnTo>
                  <a:close/>
                </a:path>
                <a:path w="5079" h="6350">
                  <a:moveTo>
                    <a:pt x="3884" y="4051"/>
                  </a:moveTo>
                  <a:lnTo>
                    <a:pt x="1727" y="4051"/>
                  </a:lnTo>
                  <a:lnTo>
                    <a:pt x="2019" y="4622"/>
                  </a:lnTo>
                  <a:lnTo>
                    <a:pt x="3175" y="5778"/>
                  </a:lnTo>
                  <a:lnTo>
                    <a:pt x="4622" y="5778"/>
                  </a:lnTo>
                  <a:lnTo>
                    <a:pt x="3884" y="4051"/>
                  </a:lnTo>
                  <a:close/>
                </a:path>
              </a:pathLst>
            </a:custGeom>
            <a:solidFill>
              <a:srgbClr val="999C9D"/>
            </a:solidFill>
          </p:spPr>
          <p:txBody>
            <a:bodyPr wrap="square" lIns="0" tIns="0" rIns="0" bIns="0" rtlCol="0"/>
            <a:lstStyle/>
            <a:p>
              <a:endParaRPr/>
            </a:p>
          </p:txBody>
        </p:sp>
        <p:sp>
          <p:nvSpPr>
            <p:cNvPr id="3360" name="object 3363">
              <a:extLst>
                <a:ext uri="{FF2B5EF4-FFF2-40B4-BE49-F238E27FC236}">
                  <a16:creationId xmlns:a16="http://schemas.microsoft.com/office/drawing/2014/main" id="{778D4B1F-8077-9823-1EED-3BAF6D214EC8}"/>
                </a:ext>
              </a:extLst>
            </p:cNvPr>
            <p:cNvSpPr/>
            <p:nvPr/>
          </p:nvSpPr>
          <p:spPr>
            <a:xfrm>
              <a:off x="6345674" y="1649726"/>
              <a:ext cx="1270" cy="3175"/>
            </a:xfrm>
            <a:custGeom>
              <a:avLst/>
              <a:gdLst/>
              <a:ahLst/>
              <a:cxnLst/>
              <a:rect l="l" t="t" r="r" b="b"/>
              <a:pathLst>
                <a:path w="1270" h="3175">
                  <a:moveTo>
                    <a:pt x="292" y="0"/>
                  </a:moveTo>
                  <a:lnTo>
                    <a:pt x="0" y="863"/>
                  </a:lnTo>
                  <a:lnTo>
                    <a:pt x="0" y="3175"/>
                  </a:lnTo>
                  <a:lnTo>
                    <a:pt x="863" y="3175"/>
                  </a:lnTo>
                  <a:lnTo>
                    <a:pt x="571" y="2019"/>
                  </a:lnTo>
                  <a:lnTo>
                    <a:pt x="292" y="863"/>
                  </a:lnTo>
                  <a:lnTo>
                    <a:pt x="292" y="0"/>
                  </a:lnTo>
                  <a:close/>
                </a:path>
              </a:pathLst>
            </a:custGeom>
            <a:solidFill>
              <a:srgbClr val="E2BEB2"/>
            </a:solidFill>
          </p:spPr>
          <p:txBody>
            <a:bodyPr wrap="square" lIns="0" tIns="0" rIns="0" bIns="0" rtlCol="0"/>
            <a:lstStyle/>
            <a:p>
              <a:endParaRPr/>
            </a:p>
          </p:txBody>
        </p:sp>
        <p:sp>
          <p:nvSpPr>
            <p:cNvPr id="3361" name="object 3364">
              <a:extLst>
                <a:ext uri="{FF2B5EF4-FFF2-40B4-BE49-F238E27FC236}">
                  <a16:creationId xmlns:a16="http://schemas.microsoft.com/office/drawing/2014/main" id="{FD0501C0-A04E-E54A-389A-A32AF15F9C9D}"/>
                </a:ext>
              </a:extLst>
            </p:cNvPr>
            <p:cNvSpPr/>
            <p:nvPr/>
          </p:nvSpPr>
          <p:spPr>
            <a:xfrm>
              <a:off x="6428850" y="1648278"/>
              <a:ext cx="3175" cy="5080"/>
            </a:xfrm>
            <a:custGeom>
              <a:avLst/>
              <a:gdLst/>
              <a:ahLst/>
              <a:cxnLst/>
              <a:rect l="l" t="t" r="r" b="b"/>
              <a:pathLst>
                <a:path w="3175" h="5080">
                  <a:moveTo>
                    <a:pt x="2603" y="0"/>
                  </a:moveTo>
                  <a:lnTo>
                    <a:pt x="1447" y="0"/>
                  </a:lnTo>
                  <a:lnTo>
                    <a:pt x="1447" y="1739"/>
                  </a:lnTo>
                  <a:lnTo>
                    <a:pt x="584" y="1739"/>
                  </a:lnTo>
                  <a:lnTo>
                    <a:pt x="292" y="2019"/>
                  </a:lnTo>
                  <a:lnTo>
                    <a:pt x="0" y="2603"/>
                  </a:lnTo>
                  <a:lnTo>
                    <a:pt x="0" y="4622"/>
                  </a:lnTo>
                  <a:lnTo>
                    <a:pt x="2019" y="2895"/>
                  </a:lnTo>
                  <a:lnTo>
                    <a:pt x="2882" y="292"/>
                  </a:lnTo>
                  <a:lnTo>
                    <a:pt x="2603" y="0"/>
                  </a:lnTo>
                  <a:close/>
                </a:path>
              </a:pathLst>
            </a:custGeom>
            <a:solidFill>
              <a:srgbClr val="B0B3B3"/>
            </a:solidFill>
          </p:spPr>
          <p:txBody>
            <a:bodyPr wrap="square" lIns="0" tIns="0" rIns="0" bIns="0" rtlCol="0"/>
            <a:lstStyle/>
            <a:p>
              <a:endParaRPr/>
            </a:p>
          </p:txBody>
        </p:sp>
        <p:sp>
          <p:nvSpPr>
            <p:cNvPr id="3362" name="object 3365">
              <a:extLst>
                <a:ext uri="{FF2B5EF4-FFF2-40B4-BE49-F238E27FC236}">
                  <a16:creationId xmlns:a16="http://schemas.microsoft.com/office/drawing/2014/main" id="{CFA26B26-8A47-C5B2-32C2-8564F77113F0}"/>
                </a:ext>
              </a:extLst>
            </p:cNvPr>
            <p:cNvSpPr/>
            <p:nvPr/>
          </p:nvSpPr>
          <p:spPr>
            <a:xfrm>
              <a:off x="6231881" y="1641931"/>
              <a:ext cx="2540" cy="10160"/>
            </a:xfrm>
            <a:custGeom>
              <a:avLst/>
              <a:gdLst/>
              <a:ahLst/>
              <a:cxnLst/>
              <a:rect l="l" t="t" r="r" b="b"/>
              <a:pathLst>
                <a:path w="2539" h="10160">
                  <a:moveTo>
                    <a:pt x="1447" y="0"/>
                  </a:moveTo>
                  <a:lnTo>
                    <a:pt x="1155" y="0"/>
                  </a:lnTo>
                  <a:lnTo>
                    <a:pt x="571" y="1727"/>
                  </a:lnTo>
                  <a:lnTo>
                    <a:pt x="0" y="5194"/>
                  </a:lnTo>
                  <a:lnTo>
                    <a:pt x="292" y="6642"/>
                  </a:lnTo>
                  <a:lnTo>
                    <a:pt x="1447" y="10109"/>
                  </a:lnTo>
                  <a:lnTo>
                    <a:pt x="1447" y="6921"/>
                  </a:lnTo>
                  <a:lnTo>
                    <a:pt x="2019" y="571"/>
                  </a:lnTo>
                  <a:lnTo>
                    <a:pt x="1447" y="0"/>
                  </a:lnTo>
                  <a:close/>
                </a:path>
              </a:pathLst>
            </a:custGeom>
            <a:solidFill>
              <a:srgbClr val="E3AA99"/>
            </a:solidFill>
          </p:spPr>
          <p:txBody>
            <a:bodyPr wrap="square" lIns="0" tIns="0" rIns="0" bIns="0" rtlCol="0"/>
            <a:lstStyle/>
            <a:p>
              <a:endParaRPr/>
            </a:p>
          </p:txBody>
        </p:sp>
        <p:sp>
          <p:nvSpPr>
            <p:cNvPr id="3363" name="object 3366">
              <a:extLst>
                <a:ext uri="{FF2B5EF4-FFF2-40B4-BE49-F238E27FC236}">
                  <a16:creationId xmlns:a16="http://schemas.microsoft.com/office/drawing/2014/main" id="{7A91D9F5-E3E5-BD6D-1920-6CB86F738E8A}"/>
                </a:ext>
              </a:extLst>
            </p:cNvPr>
            <p:cNvSpPr/>
            <p:nvPr/>
          </p:nvSpPr>
          <p:spPr>
            <a:xfrm>
              <a:off x="6115482" y="1646262"/>
              <a:ext cx="314325" cy="5080"/>
            </a:xfrm>
            <a:custGeom>
              <a:avLst/>
              <a:gdLst/>
              <a:ahLst/>
              <a:cxnLst/>
              <a:rect l="l" t="t" r="r" b="b"/>
              <a:pathLst>
                <a:path w="314325" h="5080">
                  <a:moveTo>
                    <a:pt x="2019" y="3759"/>
                  </a:moveTo>
                  <a:lnTo>
                    <a:pt x="1155" y="2311"/>
                  </a:lnTo>
                  <a:lnTo>
                    <a:pt x="571" y="1155"/>
                  </a:lnTo>
                  <a:lnTo>
                    <a:pt x="0" y="0"/>
                  </a:lnTo>
                  <a:lnTo>
                    <a:pt x="863" y="3175"/>
                  </a:lnTo>
                  <a:lnTo>
                    <a:pt x="2019" y="3759"/>
                  </a:lnTo>
                  <a:close/>
                </a:path>
                <a:path w="314325" h="5080">
                  <a:moveTo>
                    <a:pt x="313944" y="0"/>
                  </a:moveTo>
                  <a:lnTo>
                    <a:pt x="313359" y="3467"/>
                  </a:lnTo>
                  <a:lnTo>
                    <a:pt x="313359" y="4622"/>
                  </a:lnTo>
                  <a:lnTo>
                    <a:pt x="313651" y="4038"/>
                  </a:lnTo>
                  <a:lnTo>
                    <a:pt x="313944" y="3746"/>
                  </a:lnTo>
                  <a:lnTo>
                    <a:pt x="313944" y="0"/>
                  </a:lnTo>
                  <a:close/>
                </a:path>
              </a:pathLst>
            </a:custGeom>
            <a:solidFill>
              <a:srgbClr val="818485"/>
            </a:solidFill>
          </p:spPr>
          <p:txBody>
            <a:bodyPr wrap="square" lIns="0" tIns="0" rIns="0" bIns="0" rtlCol="0"/>
            <a:lstStyle/>
            <a:p>
              <a:endParaRPr/>
            </a:p>
          </p:txBody>
        </p:sp>
        <p:sp>
          <p:nvSpPr>
            <p:cNvPr id="3364" name="object 3367">
              <a:extLst>
                <a:ext uri="{FF2B5EF4-FFF2-40B4-BE49-F238E27FC236}">
                  <a16:creationId xmlns:a16="http://schemas.microsoft.com/office/drawing/2014/main" id="{AE2F4A29-B6CA-F517-60F5-0A5A2AD25E4D}"/>
                </a:ext>
              </a:extLst>
            </p:cNvPr>
            <p:cNvSpPr/>
            <p:nvPr/>
          </p:nvSpPr>
          <p:spPr>
            <a:xfrm>
              <a:off x="6192607" y="1638463"/>
              <a:ext cx="6350" cy="11430"/>
            </a:xfrm>
            <a:custGeom>
              <a:avLst/>
              <a:gdLst/>
              <a:ahLst/>
              <a:cxnLst/>
              <a:rect l="l" t="t" r="r" b="b"/>
              <a:pathLst>
                <a:path w="6350" h="11430">
                  <a:moveTo>
                    <a:pt x="2882" y="0"/>
                  </a:moveTo>
                  <a:lnTo>
                    <a:pt x="863" y="0"/>
                  </a:lnTo>
                  <a:lnTo>
                    <a:pt x="279" y="1155"/>
                  </a:lnTo>
                  <a:lnTo>
                    <a:pt x="0" y="2019"/>
                  </a:lnTo>
                  <a:lnTo>
                    <a:pt x="115" y="4330"/>
                  </a:lnTo>
                  <a:lnTo>
                    <a:pt x="1143" y="6934"/>
                  </a:lnTo>
                  <a:lnTo>
                    <a:pt x="1727" y="8661"/>
                  </a:lnTo>
                  <a:lnTo>
                    <a:pt x="2298" y="9232"/>
                  </a:lnTo>
                  <a:lnTo>
                    <a:pt x="3454" y="10972"/>
                  </a:lnTo>
                  <a:lnTo>
                    <a:pt x="4038" y="10680"/>
                  </a:lnTo>
                  <a:lnTo>
                    <a:pt x="5765" y="10680"/>
                  </a:lnTo>
                  <a:lnTo>
                    <a:pt x="5765" y="10109"/>
                  </a:lnTo>
                  <a:lnTo>
                    <a:pt x="6057" y="10109"/>
                  </a:lnTo>
                  <a:lnTo>
                    <a:pt x="6057" y="7797"/>
                  </a:lnTo>
                  <a:lnTo>
                    <a:pt x="4902" y="5486"/>
                  </a:lnTo>
                  <a:lnTo>
                    <a:pt x="4610" y="4330"/>
                  </a:lnTo>
                  <a:lnTo>
                    <a:pt x="4330" y="4038"/>
                  </a:lnTo>
                  <a:lnTo>
                    <a:pt x="4330" y="3467"/>
                  </a:lnTo>
                  <a:lnTo>
                    <a:pt x="3746" y="2882"/>
                  </a:lnTo>
                  <a:lnTo>
                    <a:pt x="2882" y="2882"/>
                  </a:lnTo>
                  <a:lnTo>
                    <a:pt x="2882" y="0"/>
                  </a:lnTo>
                  <a:close/>
                </a:path>
              </a:pathLst>
            </a:custGeom>
            <a:solidFill>
              <a:srgbClr val="C77662"/>
            </a:solidFill>
          </p:spPr>
          <p:txBody>
            <a:bodyPr wrap="square" lIns="0" tIns="0" rIns="0" bIns="0" rtlCol="0"/>
            <a:lstStyle/>
            <a:p>
              <a:endParaRPr/>
            </a:p>
          </p:txBody>
        </p:sp>
        <p:sp>
          <p:nvSpPr>
            <p:cNvPr id="3365" name="object 3368">
              <a:extLst>
                <a:ext uri="{FF2B5EF4-FFF2-40B4-BE49-F238E27FC236}">
                  <a16:creationId xmlns:a16="http://schemas.microsoft.com/office/drawing/2014/main" id="{9A18AE1A-5FCF-9D02-628A-B36AEE2B20CE}"/>
                </a:ext>
              </a:extLst>
            </p:cNvPr>
            <p:cNvSpPr/>
            <p:nvPr/>
          </p:nvSpPr>
          <p:spPr>
            <a:xfrm>
              <a:off x="6257874" y="1643369"/>
              <a:ext cx="4445" cy="6350"/>
            </a:xfrm>
            <a:custGeom>
              <a:avLst/>
              <a:gdLst/>
              <a:ahLst/>
              <a:cxnLst/>
              <a:rect l="l" t="t" r="r" b="b"/>
              <a:pathLst>
                <a:path w="4445" h="6350">
                  <a:moveTo>
                    <a:pt x="863" y="0"/>
                  </a:moveTo>
                  <a:lnTo>
                    <a:pt x="0" y="0"/>
                  </a:lnTo>
                  <a:lnTo>
                    <a:pt x="1155" y="2882"/>
                  </a:lnTo>
                  <a:lnTo>
                    <a:pt x="1447" y="4622"/>
                  </a:lnTo>
                  <a:lnTo>
                    <a:pt x="4038" y="6350"/>
                  </a:lnTo>
                  <a:lnTo>
                    <a:pt x="4038" y="3759"/>
                  </a:lnTo>
                  <a:lnTo>
                    <a:pt x="2882" y="1447"/>
                  </a:lnTo>
                  <a:lnTo>
                    <a:pt x="2603" y="584"/>
                  </a:lnTo>
                  <a:lnTo>
                    <a:pt x="863" y="0"/>
                  </a:lnTo>
                  <a:close/>
                </a:path>
              </a:pathLst>
            </a:custGeom>
            <a:solidFill>
              <a:srgbClr val="CB8F83"/>
            </a:solidFill>
          </p:spPr>
          <p:txBody>
            <a:bodyPr wrap="square" lIns="0" tIns="0" rIns="0" bIns="0" rtlCol="0"/>
            <a:lstStyle/>
            <a:p>
              <a:endParaRPr/>
            </a:p>
          </p:txBody>
        </p:sp>
        <p:sp>
          <p:nvSpPr>
            <p:cNvPr id="3366" name="object 3369">
              <a:extLst>
                <a:ext uri="{FF2B5EF4-FFF2-40B4-BE49-F238E27FC236}">
                  <a16:creationId xmlns:a16="http://schemas.microsoft.com/office/drawing/2014/main" id="{BC535E37-93F6-8154-B646-8268DF206B2E}"/>
                </a:ext>
              </a:extLst>
            </p:cNvPr>
            <p:cNvSpPr/>
            <p:nvPr/>
          </p:nvSpPr>
          <p:spPr>
            <a:xfrm>
              <a:off x="6279536" y="1645969"/>
              <a:ext cx="4445" cy="4445"/>
            </a:xfrm>
            <a:custGeom>
              <a:avLst/>
              <a:gdLst/>
              <a:ahLst/>
              <a:cxnLst/>
              <a:rect l="l" t="t" r="r" b="b"/>
              <a:pathLst>
                <a:path w="4445" h="4444">
                  <a:moveTo>
                    <a:pt x="2882" y="0"/>
                  </a:moveTo>
                  <a:lnTo>
                    <a:pt x="0" y="0"/>
                  </a:lnTo>
                  <a:lnTo>
                    <a:pt x="292" y="1155"/>
                  </a:lnTo>
                  <a:lnTo>
                    <a:pt x="863" y="2603"/>
                  </a:lnTo>
                  <a:lnTo>
                    <a:pt x="1447" y="4038"/>
                  </a:lnTo>
                  <a:lnTo>
                    <a:pt x="2311" y="2882"/>
                  </a:lnTo>
                  <a:lnTo>
                    <a:pt x="3175" y="2019"/>
                  </a:lnTo>
                  <a:lnTo>
                    <a:pt x="4330" y="1155"/>
                  </a:lnTo>
                  <a:lnTo>
                    <a:pt x="2882" y="0"/>
                  </a:lnTo>
                  <a:close/>
                </a:path>
              </a:pathLst>
            </a:custGeom>
            <a:solidFill>
              <a:srgbClr val="99A4A5"/>
            </a:solidFill>
          </p:spPr>
          <p:txBody>
            <a:bodyPr wrap="square" lIns="0" tIns="0" rIns="0" bIns="0" rtlCol="0"/>
            <a:lstStyle/>
            <a:p>
              <a:endParaRPr/>
            </a:p>
          </p:txBody>
        </p:sp>
        <p:sp>
          <p:nvSpPr>
            <p:cNvPr id="3367" name="object 3370">
              <a:extLst>
                <a:ext uri="{FF2B5EF4-FFF2-40B4-BE49-F238E27FC236}">
                  <a16:creationId xmlns:a16="http://schemas.microsoft.com/office/drawing/2014/main" id="{1A048234-1885-8517-6004-F921924FB27F}"/>
                </a:ext>
              </a:extLst>
            </p:cNvPr>
            <p:cNvSpPr/>
            <p:nvPr/>
          </p:nvSpPr>
          <p:spPr>
            <a:xfrm>
              <a:off x="6428275" y="1622580"/>
              <a:ext cx="3810" cy="27940"/>
            </a:xfrm>
            <a:custGeom>
              <a:avLst/>
              <a:gdLst/>
              <a:ahLst/>
              <a:cxnLst/>
              <a:rect l="l" t="t" r="r" b="b"/>
              <a:pathLst>
                <a:path w="3810" h="27939">
                  <a:moveTo>
                    <a:pt x="571" y="0"/>
                  </a:moveTo>
                  <a:lnTo>
                    <a:pt x="0" y="1727"/>
                  </a:lnTo>
                  <a:lnTo>
                    <a:pt x="0" y="8369"/>
                  </a:lnTo>
                  <a:lnTo>
                    <a:pt x="571" y="10680"/>
                  </a:lnTo>
                  <a:lnTo>
                    <a:pt x="1155" y="12128"/>
                  </a:lnTo>
                  <a:lnTo>
                    <a:pt x="1155" y="14147"/>
                  </a:lnTo>
                  <a:lnTo>
                    <a:pt x="2019" y="14147"/>
                  </a:lnTo>
                  <a:lnTo>
                    <a:pt x="2019" y="18770"/>
                  </a:lnTo>
                  <a:lnTo>
                    <a:pt x="1155" y="18770"/>
                  </a:lnTo>
                  <a:lnTo>
                    <a:pt x="1155" y="27431"/>
                  </a:lnTo>
                  <a:lnTo>
                    <a:pt x="2019" y="27431"/>
                  </a:lnTo>
                  <a:lnTo>
                    <a:pt x="2019" y="25704"/>
                  </a:lnTo>
                  <a:lnTo>
                    <a:pt x="2882" y="25704"/>
                  </a:lnTo>
                  <a:lnTo>
                    <a:pt x="2882" y="17614"/>
                  </a:lnTo>
                  <a:lnTo>
                    <a:pt x="3467" y="9817"/>
                  </a:lnTo>
                  <a:lnTo>
                    <a:pt x="2882" y="8077"/>
                  </a:lnTo>
                  <a:lnTo>
                    <a:pt x="2882" y="7213"/>
                  </a:lnTo>
                  <a:lnTo>
                    <a:pt x="2590" y="6057"/>
                  </a:lnTo>
                  <a:lnTo>
                    <a:pt x="2590" y="4330"/>
                  </a:lnTo>
                  <a:lnTo>
                    <a:pt x="2019" y="3174"/>
                  </a:lnTo>
                  <a:lnTo>
                    <a:pt x="1435" y="2298"/>
                  </a:lnTo>
                  <a:lnTo>
                    <a:pt x="1155" y="1447"/>
                  </a:lnTo>
                  <a:lnTo>
                    <a:pt x="571" y="279"/>
                  </a:lnTo>
                  <a:lnTo>
                    <a:pt x="571" y="0"/>
                  </a:lnTo>
                  <a:close/>
                </a:path>
              </a:pathLst>
            </a:custGeom>
            <a:solidFill>
              <a:srgbClr val="999C9D"/>
            </a:solidFill>
          </p:spPr>
          <p:txBody>
            <a:bodyPr wrap="square" lIns="0" tIns="0" rIns="0" bIns="0" rtlCol="0"/>
            <a:lstStyle/>
            <a:p>
              <a:endParaRPr/>
            </a:p>
          </p:txBody>
        </p:sp>
        <p:sp>
          <p:nvSpPr>
            <p:cNvPr id="3368" name="object 3371">
              <a:extLst>
                <a:ext uri="{FF2B5EF4-FFF2-40B4-BE49-F238E27FC236}">
                  <a16:creationId xmlns:a16="http://schemas.microsoft.com/office/drawing/2014/main" id="{5A41EADD-765E-3AE2-2DE7-24B406C0BA2D}"/>
                </a:ext>
              </a:extLst>
            </p:cNvPr>
            <p:cNvSpPr/>
            <p:nvPr/>
          </p:nvSpPr>
          <p:spPr>
            <a:xfrm>
              <a:off x="6337875" y="1643372"/>
              <a:ext cx="5080" cy="6350"/>
            </a:xfrm>
            <a:custGeom>
              <a:avLst/>
              <a:gdLst/>
              <a:ahLst/>
              <a:cxnLst/>
              <a:rect l="l" t="t" r="r" b="b"/>
              <a:pathLst>
                <a:path w="5079" h="6350">
                  <a:moveTo>
                    <a:pt x="4914" y="0"/>
                  </a:moveTo>
                  <a:lnTo>
                    <a:pt x="1435" y="571"/>
                  </a:lnTo>
                  <a:lnTo>
                    <a:pt x="0" y="863"/>
                  </a:lnTo>
                  <a:lnTo>
                    <a:pt x="0" y="2019"/>
                  </a:lnTo>
                  <a:lnTo>
                    <a:pt x="2019" y="2019"/>
                  </a:lnTo>
                  <a:lnTo>
                    <a:pt x="2019" y="5778"/>
                  </a:lnTo>
                  <a:lnTo>
                    <a:pt x="2895" y="5778"/>
                  </a:lnTo>
                  <a:lnTo>
                    <a:pt x="4038" y="1727"/>
                  </a:lnTo>
                  <a:lnTo>
                    <a:pt x="4914" y="0"/>
                  </a:lnTo>
                  <a:close/>
                </a:path>
              </a:pathLst>
            </a:custGeom>
            <a:solidFill>
              <a:srgbClr val="E2BEB2"/>
            </a:solidFill>
          </p:spPr>
          <p:txBody>
            <a:bodyPr wrap="square" lIns="0" tIns="0" rIns="0" bIns="0" rtlCol="0"/>
            <a:lstStyle/>
            <a:p>
              <a:endParaRPr/>
            </a:p>
          </p:txBody>
        </p:sp>
        <p:sp>
          <p:nvSpPr>
            <p:cNvPr id="3369" name="object 3372">
              <a:extLst>
                <a:ext uri="{FF2B5EF4-FFF2-40B4-BE49-F238E27FC236}">
                  <a16:creationId xmlns:a16="http://schemas.microsoft.com/office/drawing/2014/main" id="{E29AB004-B68C-EF66-EBC5-A9D6EF77F14C}"/>
                </a:ext>
              </a:extLst>
            </p:cNvPr>
            <p:cNvSpPr/>
            <p:nvPr/>
          </p:nvSpPr>
          <p:spPr>
            <a:xfrm>
              <a:off x="6431165" y="1635285"/>
              <a:ext cx="3175" cy="13335"/>
            </a:xfrm>
            <a:custGeom>
              <a:avLst/>
              <a:gdLst/>
              <a:ahLst/>
              <a:cxnLst/>
              <a:rect l="l" t="t" r="r" b="b"/>
              <a:pathLst>
                <a:path w="3175" h="13335">
                  <a:moveTo>
                    <a:pt x="571" y="12992"/>
                  </a:moveTo>
                  <a:lnTo>
                    <a:pt x="292" y="12992"/>
                  </a:lnTo>
                  <a:lnTo>
                    <a:pt x="571" y="13284"/>
                  </a:lnTo>
                  <a:lnTo>
                    <a:pt x="571" y="12992"/>
                  </a:lnTo>
                  <a:close/>
                </a:path>
                <a:path w="3175" h="13335">
                  <a:moveTo>
                    <a:pt x="1447" y="0"/>
                  </a:moveTo>
                  <a:lnTo>
                    <a:pt x="1213" y="2311"/>
                  </a:lnTo>
                  <a:lnTo>
                    <a:pt x="1155" y="8953"/>
                  </a:lnTo>
                  <a:lnTo>
                    <a:pt x="0" y="8953"/>
                  </a:lnTo>
                  <a:lnTo>
                    <a:pt x="0" y="12992"/>
                  </a:lnTo>
                  <a:lnTo>
                    <a:pt x="1155" y="12992"/>
                  </a:lnTo>
                  <a:lnTo>
                    <a:pt x="1775" y="8953"/>
                  </a:lnTo>
                  <a:lnTo>
                    <a:pt x="2787" y="2882"/>
                  </a:lnTo>
                  <a:lnTo>
                    <a:pt x="2882" y="1447"/>
                  </a:lnTo>
                  <a:lnTo>
                    <a:pt x="1447" y="0"/>
                  </a:lnTo>
                  <a:close/>
                </a:path>
              </a:pathLst>
            </a:custGeom>
            <a:solidFill>
              <a:srgbClr val="B0B3B3"/>
            </a:solidFill>
          </p:spPr>
          <p:txBody>
            <a:bodyPr wrap="square" lIns="0" tIns="0" rIns="0" bIns="0" rtlCol="0"/>
            <a:lstStyle/>
            <a:p>
              <a:endParaRPr/>
            </a:p>
          </p:txBody>
        </p:sp>
        <p:sp>
          <p:nvSpPr>
            <p:cNvPr id="3370" name="object 3373">
              <a:extLst>
                <a:ext uri="{FF2B5EF4-FFF2-40B4-BE49-F238E27FC236}">
                  <a16:creationId xmlns:a16="http://schemas.microsoft.com/office/drawing/2014/main" id="{6838F82B-004D-6328-1576-583757285928}"/>
                </a:ext>
              </a:extLst>
            </p:cNvPr>
            <p:cNvSpPr/>
            <p:nvPr/>
          </p:nvSpPr>
          <p:spPr>
            <a:xfrm>
              <a:off x="6432317" y="1637600"/>
              <a:ext cx="1905" cy="10795"/>
            </a:xfrm>
            <a:custGeom>
              <a:avLst/>
              <a:gdLst/>
              <a:ahLst/>
              <a:cxnLst/>
              <a:rect l="l" t="t" r="r" b="b"/>
              <a:pathLst>
                <a:path w="1904" h="10794">
                  <a:moveTo>
                    <a:pt x="1727" y="0"/>
                  </a:moveTo>
                  <a:lnTo>
                    <a:pt x="571" y="6921"/>
                  </a:lnTo>
                  <a:lnTo>
                    <a:pt x="0" y="10680"/>
                  </a:lnTo>
                  <a:lnTo>
                    <a:pt x="1155" y="8661"/>
                  </a:lnTo>
                  <a:lnTo>
                    <a:pt x="1727" y="3746"/>
                  </a:lnTo>
                  <a:lnTo>
                    <a:pt x="1727" y="0"/>
                  </a:lnTo>
                  <a:close/>
                </a:path>
              </a:pathLst>
            </a:custGeom>
            <a:solidFill>
              <a:srgbClr val="CDCFCE"/>
            </a:solidFill>
          </p:spPr>
          <p:txBody>
            <a:bodyPr wrap="square" lIns="0" tIns="0" rIns="0" bIns="0" rtlCol="0"/>
            <a:lstStyle/>
            <a:p>
              <a:endParaRPr/>
            </a:p>
          </p:txBody>
        </p:sp>
        <p:sp>
          <p:nvSpPr>
            <p:cNvPr id="3371" name="object 3374">
              <a:extLst>
                <a:ext uri="{FF2B5EF4-FFF2-40B4-BE49-F238E27FC236}">
                  <a16:creationId xmlns:a16="http://schemas.microsoft.com/office/drawing/2014/main" id="{772C7C41-9EEF-7E22-5FFF-C22401EEF803}"/>
                </a:ext>
              </a:extLst>
            </p:cNvPr>
            <p:cNvSpPr/>
            <p:nvPr/>
          </p:nvSpPr>
          <p:spPr>
            <a:xfrm>
              <a:off x="6181916" y="1643369"/>
              <a:ext cx="1905" cy="3810"/>
            </a:xfrm>
            <a:custGeom>
              <a:avLst/>
              <a:gdLst/>
              <a:ahLst/>
              <a:cxnLst/>
              <a:rect l="l" t="t" r="r" b="b"/>
              <a:pathLst>
                <a:path w="1904" h="3810">
                  <a:moveTo>
                    <a:pt x="863" y="0"/>
                  </a:moveTo>
                  <a:lnTo>
                    <a:pt x="0" y="0"/>
                  </a:lnTo>
                  <a:lnTo>
                    <a:pt x="292" y="1155"/>
                  </a:lnTo>
                  <a:lnTo>
                    <a:pt x="863" y="2311"/>
                  </a:lnTo>
                  <a:lnTo>
                    <a:pt x="1447" y="3759"/>
                  </a:lnTo>
                  <a:lnTo>
                    <a:pt x="1447" y="3467"/>
                  </a:lnTo>
                  <a:lnTo>
                    <a:pt x="863" y="1155"/>
                  </a:lnTo>
                  <a:lnTo>
                    <a:pt x="863" y="0"/>
                  </a:lnTo>
                  <a:close/>
                </a:path>
              </a:pathLst>
            </a:custGeom>
            <a:solidFill>
              <a:srgbClr val="E2BEB2"/>
            </a:solidFill>
          </p:spPr>
          <p:txBody>
            <a:bodyPr wrap="square" lIns="0" tIns="0" rIns="0" bIns="0" rtlCol="0"/>
            <a:lstStyle/>
            <a:p>
              <a:endParaRPr/>
            </a:p>
          </p:txBody>
        </p:sp>
        <p:sp>
          <p:nvSpPr>
            <p:cNvPr id="3372" name="object 3375">
              <a:extLst>
                <a:ext uri="{FF2B5EF4-FFF2-40B4-BE49-F238E27FC236}">
                  <a16:creationId xmlns:a16="http://schemas.microsoft.com/office/drawing/2014/main" id="{BE1B40C5-D9EF-83A0-6220-13764A99C6A7}"/>
                </a:ext>
              </a:extLst>
            </p:cNvPr>
            <p:cNvSpPr/>
            <p:nvPr/>
          </p:nvSpPr>
          <p:spPr>
            <a:xfrm>
              <a:off x="6228991" y="1640483"/>
              <a:ext cx="3175" cy="6985"/>
            </a:xfrm>
            <a:custGeom>
              <a:avLst/>
              <a:gdLst/>
              <a:ahLst/>
              <a:cxnLst/>
              <a:rect l="l" t="t" r="r" b="b"/>
              <a:pathLst>
                <a:path w="3175" h="6985">
                  <a:moveTo>
                    <a:pt x="0" y="0"/>
                  </a:moveTo>
                  <a:lnTo>
                    <a:pt x="1727" y="6070"/>
                  </a:lnTo>
                  <a:lnTo>
                    <a:pt x="2882" y="6642"/>
                  </a:lnTo>
                  <a:lnTo>
                    <a:pt x="1727" y="4330"/>
                  </a:lnTo>
                  <a:lnTo>
                    <a:pt x="863" y="2019"/>
                  </a:lnTo>
                  <a:lnTo>
                    <a:pt x="0" y="0"/>
                  </a:lnTo>
                  <a:close/>
                </a:path>
              </a:pathLst>
            </a:custGeom>
            <a:solidFill>
              <a:srgbClr val="E3AA99"/>
            </a:solidFill>
          </p:spPr>
          <p:txBody>
            <a:bodyPr wrap="square" lIns="0" tIns="0" rIns="0" bIns="0" rtlCol="0"/>
            <a:lstStyle/>
            <a:p>
              <a:endParaRPr/>
            </a:p>
          </p:txBody>
        </p:sp>
        <p:sp>
          <p:nvSpPr>
            <p:cNvPr id="3373" name="object 3376">
              <a:extLst>
                <a:ext uri="{FF2B5EF4-FFF2-40B4-BE49-F238E27FC236}">
                  <a16:creationId xmlns:a16="http://schemas.microsoft.com/office/drawing/2014/main" id="{39E60B96-7EB7-1E05-38F1-CB2C3D5B5A82}"/>
                </a:ext>
              </a:extLst>
            </p:cNvPr>
            <p:cNvSpPr/>
            <p:nvPr/>
          </p:nvSpPr>
          <p:spPr>
            <a:xfrm>
              <a:off x="6228118" y="1636724"/>
              <a:ext cx="29845" cy="10795"/>
            </a:xfrm>
            <a:custGeom>
              <a:avLst/>
              <a:gdLst/>
              <a:ahLst/>
              <a:cxnLst/>
              <a:rect l="l" t="t" r="r" b="b"/>
              <a:pathLst>
                <a:path w="29845" h="10794">
                  <a:moveTo>
                    <a:pt x="5778" y="1739"/>
                  </a:moveTo>
                  <a:lnTo>
                    <a:pt x="1739" y="584"/>
                  </a:lnTo>
                  <a:lnTo>
                    <a:pt x="0" y="0"/>
                  </a:lnTo>
                  <a:lnTo>
                    <a:pt x="584" y="2311"/>
                  </a:lnTo>
                  <a:lnTo>
                    <a:pt x="876" y="3759"/>
                  </a:lnTo>
                  <a:lnTo>
                    <a:pt x="1739" y="5778"/>
                  </a:lnTo>
                  <a:lnTo>
                    <a:pt x="2603" y="8089"/>
                  </a:lnTo>
                  <a:lnTo>
                    <a:pt x="3759" y="10401"/>
                  </a:lnTo>
                  <a:lnTo>
                    <a:pt x="4330" y="6934"/>
                  </a:lnTo>
                  <a:lnTo>
                    <a:pt x="4914" y="5207"/>
                  </a:lnTo>
                  <a:lnTo>
                    <a:pt x="5778" y="1739"/>
                  </a:lnTo>
                  <a:close/>
                </a:path>
                <a:path w="29845" h="10794">
                  <a:moveTo>
                    <a:pt x="29756" y="6654"/>
                  </a:moveTo>
                  <a:lnTo>
                    <a:pt x="28016" y="4343"/>
                  </a:lnTo>
                  <a:lnTo>
                    <a:pt x="27444" y="3467"/>
                  </a:lnTo>
                  <a:lnTo>
                    <a:pt x="21374" y="3187"/>
                  </a:lnTo>
                  <a:lnTo>
                    <a:pt x="17335" y="1739"/>
                  </a:lnTo>
                  <a:lnTo>
                    <a:pt x="10693" y="1739"/>
                  </a:lnTo>
                  <a:lnTo>
                    <a:pt x="12712" y="2603"/>
                  </a:lnTo>
                  <a:lnTo>
                    <a:pt x="14160" y="4914"/>
                  </a:lnTo>
                  <a:lnTo>
                    <a:pt x="20510" y="5499"/>
                  </a:lnTo>
                  <a:lnTo>
                    <a:pt x="25133" y="7518"/>
                  </a:lnTo>
                  <a:lnTo>
                    <a:pt x="25133" y="8089"/>
                  </a:lnTo>
                  <a:lnTo>
                    <a:pt x="25717" y="9829"/>
                  </a:lnTo>
                  <a:lnTo>
                    <a:pt x="27736" y="9829"/>
                  </a:lnTo>
                  <a:lnTo>
                    <a:pt x="28892" y="7518"/>
                  </a:lnTo>
                  <a:lnTo>
                    <a:pt x="29756" y="6654"/>
                  </a:lnTo>
                  <a:close/>
                </a:path>
              </a:pathLst>
            </a:custGeom>
            <a:solidFill>
              <a:srgbClr val="AE9FA0"/>
            </a:solidFill>
          </p:spPr>
          <p:txBody>
            <a:bodyPr wrap="square" lIns="0" tIns="0" rIns="0" bIns="0" rtlCol="0"/>
            <a:lstStyle/>
            <a:p>
              <a:endParaRPr/>
            </a:p>
          </p:txBody>
        </p:sp>
        <p:sp>
          <p:nvSpPr>
            <p:cNvPr id="3374" name="object 3377">
              <a:extLst>
                <a:ext uri="{FF2B5EF4-FFF2-40B4-BE49-F238E27FC236}">
                  <a16:creationId xmlns:a16="http://schemas.microsoft.com/office/drawing/2014/main" id="{854B3FFC-D87F-E000-9217-0148E4F57B33}"/>
                </a:ext>
              </a:extLst>
            </p:cNvPr>
            <p:cNvSpPr/>
            <p:nvPr/>
          </p:nvSpPr>
          <p:spPr>
            <a:xfrm>
              <a:off x="6182775" y="1638453"/>
              <a:ext cx="1905" cy="8890"/>
            </a:xfrm>
            <a:custGeom>
              <a:avLst/>
              <a:gdLst/>
              <a:ahLst/>
              <a:cxnLst/>
              <a:rect l="l" t="t" r="r" b="b"/>
              <a:pathLst>
                <a:path w="1904" h="8889">
                  <a:moveTo>
                    <a:pt x="1447" y="0"/>
                  </a:moveTo>
                  <a:lnTo>
                    <a:pt x="876" y="292"/>
                  </a:lnTo>
                  <a:lnTo>
                    <a:pt x="292" y="876"/>
                  </a:lnTo>
                  <a:lnTo>
                    <a:pt x="0" y="1447"/>
                  </a:lnTo>
                  <a:lnTo>
                    <a:pt x="0" y="6070"/>
                  </a:lnTo>
                  <a:lnTo>
                    <a:pt x="584" y="8381"/>
                  </a:lnTo>
                  <a:lnTo>
                    <a:pt x="1155" y="2603"/>
                  </a:lnTo>
                  <a:lnTo>
                    <a:pt x="1447" y="0"/>
                  </a:lnTo>
                  <a:close/>
                </a:path>
              </a:pathLst>
            </a:custGeom>
            <a:solidFill>
              <a:srgbClr val="CB8F83"/>
            </a:solidFill>
          </p:spPr>
          <p:txBody>
            <a:bodyPr wrap="square" lIns="0" tIns="0" rIns="0" bIns="0" rtlCol="0"/>
            <a:lstStyle/>
            <a:p>
              <a:endParaRPr/>
            </a:p>
          </p:txBody>
        </p:sp>
        <p:sp>
          <p:nvSpPr>
            <p:cNvPr id="3375" name="object 3378">
              <a:extLst>
                <a:ext uri="{FF2B5EF4-FFF2-40B4-BE49-F238E27FC236}">
                  <a16:creationId xmlns:a16="http://schemas.microsoft.com/office/drawing/2014/main" id="{71483CD7-CEB4-AEDE-16D0-2227C9F0047A}"/>
                </a:ext>
              </a:extLst>
            </p:cNvPr>
            <p:cNvSpPr/>
            <p:nvPr/>
          </p:nvSpPr>
          <p:spPr>
            <a:xfrm>
              <a:off x="6040069" y="1521205"/>
              <a:ext cx="75565" cy="125095"/>
            </a:xfrm>
            <a:custGeom>
              <a:avLst/>
              <a:gdLst/>
              <a:ahLst/>
              <a:cxnLst/>
              <a:rect l="l" t="t" r="r" b="b"/>
              <a:pathLst>
                <a:path w="75564" h="125094">
                  <a:moveTo>
                    <a:pt x="60972" y="125056"/>
                  </a:moveTo>
                  <a:lnTo>
                    <a:pt x="60388" y="122745"/>
                  </a:lnTo>
                  <a:lnTo>
                    <a:pt x="60109" y="121881"/>
                  </a:lnTo>
                  <a:lnTo>
                    <a:pt x="59232" y="121589"/>
                  </a:lnTo>
                  <a:lnTo>
                    <a:pt x="58661" y="121297"/>
                  </a:lnTo>
                  <a:lnTo>
                    <a:pt x="58077" y="121297"/>
                  </a:lnTo>
                  <a:lnTo>
                    <a:pt x="56349" y="116967"/>
                  </a:lnTo>
                  <a:lnTo>
                    <a:pt x="48552" y="117830"/>
                  </a:lnTo>
                  <a:lnTo>
                    <a:pt x="52019" y="119570"/>
                  </a:lnTo>
                  <a:lnTo>
                    <a:pt x="53746" y="120726"/>
                  </a:lnTo>
                  <a:lnTo>
                    <a:pt x="56057" y="122453"/>
                  </a:lnTo>
                  <a:lnTo>
                    <a:pt x="57505" y="123609"/>
                  </a:lnTo>
                  <a:lnTo>
                    <a:pt x="58661" y="123901"/>
                  </a:lnTo>
                  <a:lnTo>
                    <a:pt x="60972" y="125056"/>
                  </a:lnTo>
                  <a:close/>
                </a:path>
                <a:path w="75564" h="125094">
                  <a:moveTo>
                    <a:pt x="75412" y="125056"/>
                  </a:moveTo>
                  <a:lnTo>
                    <a:pt x="73685" y="119862"/>
                  </a:lnTo>
                  <a:lnTo>
                    <a:pt x="68770" y="118706"/>
                  </a:lnTo>
                  <a:lnTo>
                    <a:pt x="66459" y="118414"/>
                  </a:lnTo>
                  <a:lnTo>
                    <a:pt x="61633" y="111785"/>
                  </a:lnTo>
                  <a:lnTo>
                    <a:pt x="55333" y="106324"/>
                  </a:lnTo>
                  <a:lnTo>
                    <a:pt x="48183" y="101561"/>
                  </a:lnTo>
                  <a:lnTo>
                    <a:pt x="40754" y="97040"/>
                  </a:lnTo>
                  <a:lnTo>
                    <a:pt x="29425" y="88392"/>
                  </a:lnTo>
                  <a:lnTo>
                    <a:pt x="22948" y="78346"/>
                  </a:lnTo>
                  <a:lnTo>
                    <a:pt x="18389" y="66878"/>
                  </a:lnTo>
                  <a:lnTo>
                    <a:pt x="14770" y="55740"/>
                  </a:lnTo>
                  <a:lnTo>
                    <a:pt x="9664" y="45427"/>
                  </a:lnTo>
                  <a:lnTo>
                    <a:pt x="4724" y="34582"/>
                  </a:lnTo>
                  <a:lnTo>
                    <a:pt x="1625" y="23418"/>
                  </a:lnTo>
                  <a:lnTo>
                    <a:pt x="2921" y="14147"/>
                  </a:lnTo>
                  <a:lnTo>
                    <a:pt x="11303" y="8953"/>
                  </a:lnTo>
                  <a:lnTo>
                    <a:pt x="15633" y="6642"/>
                  </a:lnTo>
                  <a:lnTo>
                    <a:pt x="17360" y="5486"/>
                  </a:lnTo>
                  <a:lnTo>
                    <a:pt x="18516" y="5194"/>
                  </a:lnTo>
                  <a:lnTo>
                    <a:pt x="24866" y="1727"/>
                  </a:lnTo>
                  <a:lnTo>
                    <a:pt x="24866" y="1155"/>
                  </a:lnTo>
                  <a:lnTo>
                    <a:pt x="25450" y="292"/>
                  </a:lnTo>
                  <a:lnTo>
                    <a:pt x="25450" y="0"/>
                  </a:lnTo>
                  <a:lnTo>
                    <a:pt x="6921" y="3619"/>
                  </a:lnTo>
                  <a:lnTo>
                    <a:pt x="0" y="13576"/>
                  </a:lnTo>
                  <a:lnTo>
                    <a:pt x="1041" y="28511"/>
                  </a:lnTo>
                  <a:lnTo>
                    <a:pt x="20027" y="75272"/>
                  </a:lnTo>
                  <a:lnTo>
                    <a:pt x="44107" y="106578"/>
                  </a:lnTo>
                  <a:lnTo>
                    <a:pt x="52590" y="109461"/>
                  </a:lnTo>
                  <a:lnTo>
                    <a:pt x="59994" y="113868"/>
                  </a:lnTo>
                  <a:lnTo>
                    <a:pt x="65887" y="122174"/>
                  </a:lnTo>
                  <a:lnTo>
                    <a:pt x="70510" y="122174"/>
                  </a:lnTo>
                  <a:lnTo>
                    <a:pt x="75412" y="125056"/>
                  </a:lnTo>
                  <a:close/>
                </a:path>
              </a:pathLst>
            </a:custGeom>
            <a:solidFill>
              <a:srgbClr val="818485"/>
            </a:solidFill>
          </p:spPr>
          <p:txBody>
            <a:bodyPr wrap="square" lIns="0" tIns="0" rIns="0" bIns="0" rtlCol="0"/>
            <a:lstStyle/>
            <a:p>
              <a:endParaRPr/>
            </a:p>
          </p:txBody>
        </p:sp>
        <p:sp>
          <p:nvSpPr>
            <p:cNvPr id="3376" name="object 3379">
              <a:extLst>
                <a:ext uri="{FF2B5EF4-FFF2-40B4-BE49-F238E27FC236}">
                  <a16:creationId xmlns:a16="http://schemas.microsoft.com/office/drawing/2014/main" id="{4D9C689E-A59C-297D-2724-FBDE6399C6E8}"/>
                </a:ext>
              </a:extLst>
            </p:cNvPr>
            <p:cNvSpPr/>
            <p:nvPr/>
          </p:nvSpPr>
          <p:spPr>
            <a:xfrm>
              <a:off x="6197222" y="1642792"/>
              <a:ext cx="1905" cy="3810"/>
            </a:xfrm>
            <a:custGeom>
              <a:avLst/>
              <a:gdLst/>
              <a:ahLst/>
              <a:cxnLst/>
              <a:rect l="l" t="t" r="r" b="b"/>
              <a:pathLst>
                <a:path w="1904" h="3810">
                  <a:moveTo>
                    <a:pt x="1155" y="0"/>
                  </a:moveTo>
                  <a:lnTo>
                    <a:pt x="0" y="0"/>
                  </a:lnTo>
                  <a:lnTo>
                    <a:pt x="292" y="1155"/>
                  </a:lnTo>
                  <a:lnTo>
                    <a:pt x="863" y="2311"/>
                  </a:lnTo>
                  <a:lnTo>
                    <a:pt x="1447" y="3467"/>
                  </a:lnTo>
                  <a:lnTo>
                    <a:pt x="1155" y="2311"/>
                  </a:lnTo>
                  <a:lnTo>
                    <a:pt x="1155" y="0"/>
                  </a:lnTo>
                  <a:close/>
                </a:path>
              </a:pathLst>
            </a:custGeom>
            <a:solidFill>
              <a:srgbClr val="DC8772"/>
            </a:solidFill>
          </p:spPr>
          <p:txBody>
            <a:bodyPr wrap="square" lIns="0" tIns="0" rIns="0" bIns="0" rtlCol="0"/>
            <a:lstStyle/>
            <a:p>
              <a:endParaRPr/>
            </a:p>
          </p:txBody>
        </p:sp>
        <p:sp>
          <p:nvSpPr>
            <p:cNvPr id="3377" name="object 3380">
              <a:extLst>
                <a:ext uri="{FF2B5EF4-FFF2-40B4-BE49-F238E27FC236}">
                  <a16:creationId xmlns:a16="http://schemas.microsoft.com/office/drawing/2014/main" id="{9ECD226C-4396-AFD0-93D3-D8BD3025AFF7}"/>
                </a:ext>
              </a:extLst>
            </p:cNvPr>
            <p:cNvSpPr/>
            <p:nvPr/>
          </p:nvSpPr>
          <p:spPr>
            <a:xfrm>
              <a:off x="6316793" y="1641927"/>
              <a:ext cx="1270" cy="4445"/>
            </a:xfrm>
            <a:custGeom>
              <a:avLst/>
              <a:gdLst/>
              <a:ahLst/>
              <a:cxnLst/>
              <a:rect l="l" t="t" r="r" b="b"/>
              <a:pathLst>
                <a:path w="1270" h="4444">
                  <a:moveTo>
                    <a:pt x="292" y="0"/>
                  </a:moveTo>
                  <a:lnTo>
                    <a:pt x="0" y="1447"/>
                  </a:lnTo>
                  <a:lnTo>
                    <a:pt x="0" y="4330"/>
                  </a:lnTo>
                  <a:lnTo>
                    <a:pt x="863" y="4330"/>
                  </a:lnTo>
                  <a:lnTo>
                    <a:pt x="571" y="2882"/>
                  </a:lnTo>
                  <a:lnTo>
                    <a:pt x="292" y="1447"/>
                  </a:lnTo>
                  <a:lnTo>
                    <a:pt x="292" y="0"/>
                  </a:lnTo>
                  <a:close/>
                </a:path>
              </a:pathLst>
            </a:custGeom>
            <a:solidFill>
              <a:srgbClr val="898C8D"/>
            </a:solidFill>
          </p:spPr>
          <p:txBody>
            <a:bodyPr wrap="square" lIns="0" tIns="0" rIns="0" bIns="0" rtlCol="0"/>
            <a:lstStyle/>
            <a:p>
              <a:endParaRPr/>
            </a:p>
          </p:txBody>
        </p:sp>
        <p:sp>
          <p:nvSpPr>
            <p:cNvPr id="3378" name="object 3381">
              <a:extLst>
                <a:ext uri="{FF2B5EF4-FFF2-40B4-BE49-F238E27FC236}">
                  <a16:creationId xmlns:a16="http://schemas.microsoft.com/office/drawing/2014/main" id="{F9AA2F7E-80DD-7C74-F336-E403D439914C}"/>
                </a:ext>
              </a:extLst>
            </p:cNvPr>
            <p:cNvSpPr/>
            <p:nvPr/>
          </p:nvSpPr>
          <p:spPr>
            <a:xfrm>
              <a:off x="6411236" y="1642498"/>
              <a:ext cx="1905" cy="3810"/>
            </a:xfrm>
            <a:custGeom>
              <a:avLst/>
              <a:gdLst/>
              <a:ahLst/>
              <a:cxnLst/>
              <a:rect l="l" t="t" r="r" b="b"/>
              <a:pathLst>
                <a:path w="1904" h="3810">
                  <a:moveTo>
                    <a:pt x="1739" y="0"/>
                  </a:moveTo>
                  <a:lnTo>
                    <a:pt x="1155" y="0"/>
                  </a:lnTo>
                  <a:lnTo>
                    <a:pt x="0" y="584"/>
                  </a:lnTo>
                  <a:lnTo>
                    <a:pt x="279" y="1447"/>
                  </a:lnTo>
                  <a:lnTo>
                    <a:pt x="584" y="2603"/>
                  </a:lnTo>
                  <a:lnTo>
                    <a:pt x="863" y="3759"/>
                  </a:lnTo>
                  <a:lnTo>
                    <a:pt x="1739" y="3759"/>
                  </a:lnTo>
                  <a:lnTo>
                    <a:pt x="1739" y="0"/>
                  </a:lnTo>
                  <a:close/>
                </a:path>
              </a:pathLst>
            </a:custGeom>
            <a:solidFill>
              <a:srgbClr val="898C95"/>
            </a:solidFill>
          </p:spPr>
          <p:txBody>
            <a:bodyPr wrap="square" lIns="0" tIns="0" rIns="0" bIns="0" rtlCol="0"/>
            <a:lstStyle/>
            <a:p>
              <a:endParaRPr/>
            </a:p>
          </p:txBody>
        </p:sp>
        <p:sp>
          <p:nvSpPr>
            <p:cNvPr id="3379" name="object 3382">
              <a:extLst>
                <a:ext uri="{FF2B5EF4-FFF2-40B4-BE49-F238E27FC236}">
                  <a16:creationId xmlns:a16="http://schemas.microsoft.com/office/drawing/2014/main" id="{111995CB-AAF5-F305-9B54-34E771D33B49}"/>
                </a:ext>
              </a:extLst>
            </p:cNvPr>
            <p:cNvSpPr/>
            <p:nvPr/>
          </p:nvSpPr>
          <p:spPr>
            <a:xfrm>
              <a:off x="6086607" y="1640483"/>
              <a:ext cx="11430" cy="4445"/>
            </a:xfrm>
            <a:custGeom>
              <a:avLst/>
              <a:gdLst/>
              <a:ahLst/>
              <a:cxnLst/>
              <a:rect l="l" t="t" r="r" b="b"/>
              <a:pathLst>
                <a:path w="11429" h="4444">
                  <a:moveTo>
                    <a:pt x="0" y="0"/>
                  </a:moveTo>
                  <a:lnTo>
                    <a:pt x="4038" y="3467"/>
                  </a:lnTo>
                  <a:lnTo>
                    <a:pt x="5778" y="4330"/>
                  </a:lnTo>
                  <a:lnTo>
                    <a:pt x="10972" y="4330"/>
                  </a:lnTo>
                  <a:lnTo>
                    <a:pt x="9525" y="3175"/>
                  </a:lnTo>
                  <a:lnTo>
                    <a:pt x="7226" y="1447"/>
                  </a:lnTo>
                  <a:lnTo>
                    <a:pt x="3759" y="1447"/>
                  </a:lnTo>
                  <a:lnTo>
                    <a:pt x="0" y="0"/>
                  </a:lnTo>
                  <a:close/>
                </a:path>
              </a:pathLst>
            </a:custGeom>
            <a:solidFill>
              <a:srgbClr val="C4C5C5"/>
            </a:solidFill>
          </p:spPr>
          <p:txBody>
            <a:bodyPr wrap="square" lIns="0" tIns="0" rIns="0" bIns="0" rtlCol="0"/>
            <a:lstStyle/>
            <a:p>
              <a:endParaRPr/>
            </a:p>
          </p:txBody>
        </p:sp>
        <p:sp>
          <p:nvSpPr>
            <p:cNvPr id="3380" name="object 3383">
              <a:extLst>
                <a:ext uri="{FF2B5EF4-FFF2-40B4-BE49-F238E27FC236}">
                  <a16:creationId xmlns:a16="http://schemas.microsoft.com/office/drawing/2014/main" id="{BACC8524-4E76-827E-5F53-AF397B2606ED}"/>
                </a:ext>
              </a:extLst>
            </p:cNvPr>
            <p:cNvSpPr/>
            <p:nvPr/>
          </p:nvSpPr>
          <p:spPr>
            <a:xfrm>
              <a:off x="6174322" y="1597454"/>
              <a:ext cx="45720" cy="46355"/>
            </a:xfrm>
            <a:custGeom>
              <a:avLst/>
              <a:gdLst/>
              <a:ahLst/>
              <a:cxnLst/>
              <a:rect l="l" t="t" r="r" b="b"/>
              <a:pathLst>
                <a:path w="45720" h="46355">
                  <a:moveTo>
                    <a:pt x="36812" y="27724"/>
                  </a:moveTo>
                  <a:lnTo>
                    <a:pt x="13952" y="27724"/>
                  </a:lnTo>
                  <a:lnTo>
                    <a:pt x="15388" y="28879"/>
                  </a:lnTo>
                  <a:lnTo>
                    <a:pt x="17127" y="30607"/>
                  </a:lnTo>
                  <a:lnTo>
                    <a:pt x="33879" y="30607"/>
                  </a:lnTo>
                  <a:lnTo>
                    <a:pt x="35034" y="42164"/>
                  </a:lnTo>
                  <a:lnTo>
                    <a:pt x="42248" y="43891"/>
                  </a:lnTo>
                  <a:lnTo>
                    <a:pt x="42540" y="44475"/>
                  </a:lnTo>
                  <a:lnTo>
                    <a:pt x="43112" y="46202"/>
                  </a:lnTo>
                  <a:lnTo>
                    <a:pt x="43696" y="45631"/>
                  </a:lnTo>
                  <a:lnTo>
                    <a:pt x="44267" y="45339"/>
                  </a:lnTo>
                  <a:lnTo>
                    <a:pt x="45144" y="45046"/>
                  </a:lnTo>
                  <a:lnTo>
                    <a:pt x="44852" y="43891"/>
                  </a:lnTo>
                  <a:lnTo>
                    <a:pt x="44267" y="42164"/>
                  </a:lnTo>
                  <a:lnTo>
                    <a:pt x="39920" y="36310"/>
                  </a:lnTo>
                  <a:lnTo>
                    <a:pt x="37413" y="30027"/>
                  </a:lnTo>
                  <a:lnTo>
                    <a:pt x="36812" y="27724"/>
                  </a:lnTo>
                  <a:close/>
                </a:path>
                <a:path w="45720" h="46355">
                  <a:moveTo>
                    <a:pt x="4707" y="0"/>
                  </a:moveTo>
                  <a:lnTo>
                    <a:pt x="2395" y="279"/>
                  </a:lnTo>
                  <a:lnTo>
                    <a:pt x="0" y="9760"/>
                  </a:lnTo>
                  <a:lnTo>
                    <a:pt x="1421" y="21543"/>
                  </a:lnTo>
                  <a:lnTo>
                    <a:pt x="4665" y="33502"/>
                  </a:lnTo>
                  <a:lnTo>
                    <a:pt x="7590" y="43027"/>
                  </a:lnTo>
                  <a:lnTo>
                    <a:pt x="8174" y="42456"/>
                  </a:lnTo>
                  <a:lnTo>
                    <a:pt x="8453" y="42456"/>
                  </a:lnTo>
                  <a:lnTo>
                    <a:pt x="8745" y="41871"/>
                  </a:lnTo>
                  <a:lnTo>
                    <a:pt x="9330" y="41300"/>
                  </a:lnTo>
                  <a:lnTo>
                    <a:pt x="9901" y="41008"/>
                  </a:lnTo>
                  <a:lnTo>
                    <a:pt x="10193" y="40716"/>
                  </a:lnTo>
                  <a:lnTo>
                    <a:pt x="11057" y="40716"/>
                  </a:lnTo>
                  <a:lnTo>
                    <a:pt x="11057" y="38696"/>
                  </a:lnTo>
                  <a:lnTo>
                    <a:pt x="10485" y="35229"/>
                  </a:lnTo>
                  <a:lnTo>
                    <a:pt x="10533" y="31470"/>
                  </a:lnTo>
                  <a:lnTo>
                    <a:pt x="11057" y="28295"/>
                  </a:lnTo>
                  <a:lnTo>
                    <a:pt x="13952" y="27724"/>
                  </a:lnTo>
                  <a:lnTo>
                    <a:pt x="36812" y="27724"/>
                  </a:lnTo>
                  <a:lnTo>
                    <a:pt x="35663" y="23313"/>
                  </a:lnTo>
                  <a:lnTo>
                    <a:pt x="34594" y="19634"/>
                  </a:lnTo>
                  <a:lnTo>
                    <a:pt x="17991" y="19634"/>
                  </a:lnTo>
                  <a:lnTo>
                    <a:pt x="15864" y="13563"/>
                  </a:lnTo>
                  <a:lnTo>
                    <a:pt x="13952" y="8369"/>
                  </a:lnTo>
                  <a:lnTo>
                    <a:pt x="12213" y="2882"/>
                  </a:lnTo>
                  <a:lnTo>
                    <a:pt x="4707" y="0"/>
                  </a:lnTo>
                  <a:close/>
                </a:path>
                <a:path w="45720" h="46355">
                  <a:moveTo>
                    <a:pt x="26596" y="31470"/>
                  </a:moveTo>
                  <a:lnTo>
                    <a:pt x="24925" y="31470"/>
                  </a:lnTo>
                  <a:lnTo>
                    <a:pt x="24925" y="35229"/>
                  </a:lnTo>
                  <a:lnTo>
                    <a:pt x="25789" y="35229"/>
                  </a:lnTo>
                  <a:lnTo>
                    <a:pt x="26104" y="33381"/>
                  </a:lnTo>
                  <a:lnTo>
                    <a:pt x="26360" y="32054"/>
                  </a:lnTo>
                  <a:lnTo>
                    <a:pt x="26596" y="31470"/>
                  </a:lnTo>
                  <a:close/>
                </a:path>
                <a:path w="45720" h="46355">
                  <a:moveTo>
                    <a:pt x="26945" y="30607"/>
                  </a:moveTo>
                  <a:lnTo>
                    <a:pt x="19147" y="30607"/>
                  </a:lnTo>
                  <a:lnTo>
                    <a:pt x="19147" y="33502"/>
                  </a:lnTo>
                  <a:lnTo>
                    <a:pt x="22030" y="33502"/>
                  </a:lnTo>
                  <a:lnTo>
                    <a:pt x="22614" y="32054"/>
                  </a:lnTo>
                  <a:lnTo>
                    <a:pt x="24925" y="31470"/>
                  </a:lnTo>
                  <a:lnTo>
                    <a:pt x="26596" y="31470"/>
                  </a:lnTo>
                  <a:lnTo>
                    <a:pt x="26945" y="30607"/>
                  </a:lnTo>
                  <a:close/>
                </a:path>
                <a:path w="45720" h="46355">
                  <a:moveTo>
                    <a:pt x="25497" y="13563"/>
                  </a:moveTo>
                  <a:lnTo>
                    <a:pt x="20010" y="14147"/>
                  </a:lnTo>
                  <a:lnTo>
                    <a:pt x="20010" y="16751"/>
                  </a:lnTo>
                  <a:lnTo>
                    <a:pt x="19718" y="17894"/>
                  </a:lnTo>
                  <a:lnTo>
                    <a:pt x="17991" y="19634"/>
                  </a:lnTo>
                  <a:lnTo>
                    <a:pt x="34594" y="19634"/>
                  </a:lnTo>
                  <a:lnTo>
                    <a:pt x="33587" y="16167"/>
                  </a:lnTo>
                  <a:lnTo>
                    <a:pt x="28100" y="15011"/>
                  </a:lnTo>
                  <a:lnTo>
                    <a:pt x="25497" y="13563"/>
                  </a:lnTo>
                  <a:close/>
                </a:path>
              </a:pathLst>
            </a:custGeom>
            <a:solidFill>
              <a:srgbClr val="CDCFCE"/>
            </a:solidFill>
          </p:spPr>
          <p:txBody>
            <a:bodyPr wrap="square" lIns="0" tIns="0" rIns="0" bIns="0" rtlCol="0"/>
            <a:lstStyle/>
            <a:p>
              <a:endParaRPr/>
            </a:p>
          </p:txBody>
        </p:sp>
        <p:sp>
          <p:nvSpPr>
            <p:cNvPr id="3381" name="object 3384">
              <a:extLst>
                <a:ext uri="{FF2B5EF4-FFF2-40B4-BE49-F238E27FC236}">
                  <a16:creationId xmlns:a16="http://schemas.microsoft.com/office/drawing/2014/main" id="{67DB5F4B-F3ED-1FB9-E994-18390CB81FDB}"/>
                </a:ext>
              </a:extLst>
            </p:cNvPr>
            <p:cNvSpPr/>
            <p:nvPr/>
          </p:nvSpPr>
          <p:spPr>
            <a:xfrm>
              <a:off x="6304089" y="1642503"/>
              <a:ext cx="2540" cy="1905"/>
            </a:xfrm>
            <a:custGeom>
              <a:avLst/>
              <a:gdLst/>
              <a:ahLst/>
              <a:cxnLst/>
              <a:rect l="l" t="t" r="r" b="b"/>
              <a:pathLst>
                <a:path w="2539" h="1905">
                  <a:moveTo>
                    <a:pt x="2019" y="0"/>
                  </a:moveTo>
                  <a:lnTo>
                    <a:pt x="0" y="0"/>
                  </a:lnTo>
                  <a:lnTo>
                    <a:pt x="0" y="1727"/>
                  </a:lnTo>
                  <a:lnTo>
                    <a:pt x="2019" y="1727"/>
                  </a:lnTo>
                  <a:lnTo>
                    <a:pt x="2019" y="0"/>
                  </a:lnTo>
                  <a:close/>
                </a:path>
              </a:pathLst>
            </a:custGeom>
            <a:solidFill>
              <a:srgbClr val="81837D"/>
            </a:solidFill>
          </p:spPr>
          <p:txBody>
            <a:bodyPr wrap="square" lIns="0" tIns="0" rIns="0" bIns="0" rtlCol="0"/>
            <a:lstStyle/>
            <a:p>
              <a:endParaRPr/>
            </a:p>
          </p:txBody>
        </p:sp>
        <p:sp>
          <p:nvSpPr>
            <p:cNvPr id="3382" name="object 3385">
              <a:extLst>
                <a:ext uri="{FF2B5EF4-FFF2-40B4-BE49-F238E27FC236}">
                  <a16:creationId xmlns:a16="http://schemas.microsoft.com/office/drawing/2014/main" id="{B874FBBD-292B-2318-9A7D-18E6AE8C493B}"/>
                </a:ext>
              </a:extLst>
            </p:cNvPr>
            <p:cNvSpPr/>
            <p:nvPr/>
          </p:nvSpPr>
          <p:spPr>
            <a:xfrm>
              <a:off x="6337875" y="1639615"/>
              <a:ext cx="6985" cy="5080"/>
            </a:xfrm>
            <a:custGeom>
              <a:avLst/>
              <a:gdLst/>
              <a:ahLst/>
              <a:cxnLst/>
              <a:rect l="l" t="t" r="r" b="b"/>
              <a:pathLst>
                <a:path w="6985" h="5080">
                  <a:moveTo>
                    <a:pt x="2603" y="0"/>
                  </a:moveTo>
                  <a:lnTo>
                    <a:pt x="2019" y="863"/>
                  </a:lnTo>
                  <a:lnTo>
                    <a:pt x="1739" y="1739"/>
                  </a:lnTo>
                  <a:lnTo>
                    <a:pt x="1435" y="2895"/>
                  </a:lnTo>
                  <a:lnTo>
                    <a:pt x="584" y="2019"/>
                  </a:lnTo>
                  <a:lnTo>
                    <a:pt x="292" y="1739"/>
                  </a:lnTo>
                  <a:lnTo>
                    <a:pt x="0" y="2603"/>
                  </a:lnTo>
                  <a:lnTo>
                    <a:pt x="0" y="4622"/>
                  </a:lnTo>
                  <a:lnTo>
                    <a:pt x="1435" y="4330"/>
                  </a:lnTo>
                  <a:lnTo>
                    <a:pt x="4914" y="3759"/>
                  </a:lnTo>
                  <a:lnTo>
                    <a:pt x="6642" y="2895"/>
                  </a:lnTo>
                  <a:lnTo>
                    <a:pt x="5194" y="1739"/>
                  </a:lnTo>
                  <a:lnTo>
                    <a:pt x="3759" y="863"/>
                  </a:lnTo>
                  <a:lnTo>
                    <a:pt x="2603" y="0"/>
                  </a:lnTo>
                  <a:close/>
                </a:path>
              </a:pathLst>
            </a:custGeom>
            <a:solidFill>
              <a:srgbClr val="CCC5C5"/>
            </a:solidFill>
          </p:spPr>
          <p:txBody>
            <a:bodyPr wrap="square" lIns="0" tIns="0" rIns="0" bIns="0" rtlCol="0"/>
            <a:lstStyle/>
            <a:p>
              <a:endParaRPr/>
            </a:p>
          </p:txBody>
        </p:sp>
        <p:sp>
          <p:nvSpPr>
            <p:cNvPr id="3383" name="object 3386">
              <a:extLst>
                <a:ext uri="{FF2B5EF4-FFF2-40B4-BE49-F238E27FC236}">
                  <a16:creationId xmlns:a16="http://schemas.microsoft.com/office/drawing/2014/main" id="{D9B164C9-9914-4851-5E64-44BFE04BBAC9}"/>
                </a:ext>
              </a:extLst>
            </p:cNvPr>
            <p:cNvSpPr/>
            <p:nvPr/>
          </p:nvSpPr>
          <p:spPr>
            <a:xfrm>
              <a:off x="6342787" y="1642506"/>
              <a:ext cx="2540" cy="1905"/>
            </a:xfrm>
            <a:custGeom>
              <a:avLst/>
              <a:gdLst/>
              <a:ahLst/>
              <a:cxnLst/>
              <a:rect l="l" t="t" r="r" b="b"/>
              <a:pathLst>
                <a:path w="2539" h="1905">
                  <a:moveTo>
                    <a:pt x="1727" y="0"/>
                  </a:moveTo>
                  <a:lnTo>
                    <a:pt x="1155" y="292"/>
                  </a:lnTo>
                  <a:lnTo>
                    <a:pt x="571" y="571"/>
                  </a:lnTo>
                  <a:lnTo>
                    <a:pt x="0" y="863"/>
                  </a:lnTo>
                  <a:lnTo>
                    <a:pt x="571" y="1155"/>
                  </a:lnTo>
                  <a:lnTo>
                    <a:pt x="1435" y="1447"/>
                  </a:lnTo>
                  <a:lnTo>
                    <a:pt x="2311" y="1727"/>
                  </a:lnTo>
                  <a:lnTo>
                    <a:pt x="2019" y="1155"/>
                  </a:lnTo>
                  <a:lnTo>
                    <a:pt x="1727" y="571"/>
                  </a:lnTo>
                  <a:lnTo>
                    <a:pt x="1727" y="0"/>
                  </a:lnTo>
                  <a:close/>
                </a:path>
              </a:pathLst>
            </a:custGeom>
            <a:solidFill>
              <a:srgbClr val="E2BEB2"/>
            </a:solidFill>
          </p:spPr>
          <p:txBody>
            <a:bodyPr wrap="square" lIns="0" tIns="0" rIns="0" bIns="0" rtlCol="0"/>
            <a:lstStyle/>
            <a:p>
              <a:endParaRPr/>
            </a:p>
          </p:txBody>
        </p:sp>
        <p:sp>
          <p:nvSpPr>
            <p:cNvPr id="3384" name="object 3387">
              <a:extLst>
                <a:ext uri="{FF2B5EF4-FFF2-40B4-BE49-F238E27FC236}">
                  <a16:creationId xmlns:a16="http://schemas.microsoft.com/office/drawing/2014/main" id="{16AB766E-781C-6B41-8CF2-3A364C158BA0}"/>
                </a:ext>
              </a:extLst>
            </p:cNvPr>
            <p:cNvSpPr/>
            <p:nvPr/>
          </p:nvSpPr>
          <p:spPr>
            <a:xfrm>
              <a:off x="6431161" y="1632389"/>
              <a:ext cx="1905" cy="12065"/>
            </a:xfrm>
            <a:custGeom>
              <a:avLst/>
              <a:gdLst/>
              <a:ahLst/>
              <a:cxnLst/>
              <a:rect l="l" t="t" r="r" b="b"/>
              <a:pathLst>
                <a:path w="1904" h="12064">
                  <a:moveTo>
                    <a:pt x="571" y="0"/>
                  </a:moveTo>
                  <a:lnTo>
                    <a:pt x="0" y="7810"/>
                  </a:lnTo>
                  <a:lnTo>
                    <a:pt x="0" y="11849"/>
                  </a:lnTo>
                  <a:lnTo>
                    <a:pt x="1155" y="11849"/>
                  </a:lnTo>
                  <a:lnTo>
                    <a:pt x="1155" y="5778"/>
                  </a:lnTo>
                  <a:lnTo>
                    <a:pt x="1447" y="2895"/>
                  </a:lnTo>
                  <a:lnTo>
                    <a:pt x="1447" y="1739"/>
                  </a:lnTo>
                  <a:lnTo>
                    <a:pt x="571" y="0"/>
                  </a:lnTo>
                  <a:close/>
                </a:path>
              </a:pathLst>
            </a:custGeom>
            <a:solidFill>
              <a:srgbClr val="A1A4A5"/>
            </a:solidFill>
          </p:spPr>
          <p:txBody>
            <a:bodyPr wrap="square" lIns="0" tIns="0" rIns="0" bIns="0" rtlCol="0"/>
            <a:lstStyle/>
            <a:p>
              <a:endParaRPr/>
            </a:p>
          </p:txBody>
        </p:sp>
        <p:sp>
          <p:nvSpPr>
            <p:cNvPr id="3385" name="object 3388">
              <a:extLst>
                <a:ext uri="{FF2B5EF4-FFF2-40B4-BE49-F238E27FC236}">
                  <a16:creationId xmlns:a16="http://schemas.microsoft.com/office/drawing/2014/main" id="{9D56D891-5CED-4279-D0EE-BE1C9F7F99C9}"/>
                </a:ext>
              </a:extLst>
            </p:cNvPr>
            <p:cNvSpPr/>
            <p:nvPr/>
          </p:nvSpPr>
          <p:spPr>
            <a:xfrm>
              <a:off x="6106540" y="1457264"/>
              <a:ext cx="190500" cy="186690"/>
            </a:xfrm>
            <a:custGeom>
              <a:avLst/>
              <a:gdLst/>
              <a:ahLst/>
              <a:cxnLst/>
              <a:rect l="l" t="t" r="r" b="b"/>
              <a:pathLst>
                <a:path w="190500" h="186689">
                  <a:moveTo>
                    <a:pt x="143630" y="133349"/>
                  </a:moveTo>
                  <a:lnTo>
                    <a:pt x="111188" y="133349"/>
                  </a:lnTo>
                  <a:lnTo>
                    <a:pt x="111759" y="134619"/>
                  </a:lnTo>
                  <a:lnTo>
                    <a:pt x="112344" y="134619"/>
                  </a:lnTo>
                  <a:lnTo>
                    <a:pt x="113544" y="146049"/>
                  </a:lnTo>
                  <a:lnTo>
                    <a:pt x="115447" y="157479"/>
                  </a:lnTo>
                  <a:lnTo>
                    <a:pt x="118110" y="168909"/>
                  </a:lnTo>
                  <a:lnTo>
                    <a:pt x="121589" y="180339"/>
                  </a:lnTo>
                  <a:lnTo>
                    <a:pt x="123316" y="180339"/>
                  </a:lnTo>
                  <a:lnTo>
                    <a:pt x="127355" y="181609"/>
                  </a:lnTo>
                  <a:lnTo>
                    <a:pt x="138912" y="181609"/>
                  </a:lnTo>
                  <a:lnTo>
                    <a:pt x="142951" y="182879"/>
                  </a:lnTo>
                  <a:lnTo>
                    <a:pt x="149021" y="184149"/>
                  </a:lnTo>
                  <a:lnTo>
                    <a:pt x="149605" y="184149"/>
                  </a:lnTo>
                  <a:lnTo>
                    <a:pt x="151333" y="186689"/>
                  </a:lnTo>
                  <a:lnTo>
                    <a:pt x="154800" y="186689"/>
                  </a:lnTo>
                  <a:lnTo>
                    <a:pt x="153352" y="172719"/>
                  </a:lnTo>
                  <a:lnTo>
                    <a:pt x="152488" y="172719"/>
                  </a:lnTo>
                  <a:lnTo>
                    <a:pt x="152488" y="170179"/>
                  </a:lnTo>
                  <a:lnTo>
                    <a:pt x="157975" y="170179"/>
                  </a:lnTo>
                  <a:lnTo>
                    <a:pt x="157975" y="167639"/>
                  </a:lnTo>
                  <a:lnTo>
                    <a:pt x="159994" y="165099"/>
                  </a:lnTo>
                  <a:lnTo>
                    <a:pt x="161326" y="151129"/>
                  </a:lnTo>
                  <a:lnTo>
                    <a:pt x="153936" y="151129"/>
                  </a:lnTo>
                  <a:lnTo>
                    <a:pt x="153352" y="149859"/>
                  </a:lnTo>
                  <a:lnTo>
                    <a:pt x="149885" y="149859"/>
                  </a:lnTo>
                  <a:lnTo>
                    <a:pt x="148450" y="148589"/>
                  </a:lnTo>
                  <a:lnTo>
                    <a:pt x="147866" y="148589"/>
                  </a:lnTo>
                  <a:lnTo>
                    <a:pt x="146710" y="147319"/>
                  </a:lnTo>
                  <a:lnTo>
                    <a:pt x="144106" y="139699"/>
                  </a:lnTo>
                  <a:lnTo>
                    <a:pt x="143630" y="133349"/>
                  </a:lnTo>
                  <a:close/>
                </a:path>
                <a:path w="190500" h="186689">
                  <a:moveTo>
                    <a:pt x="159130" y="170179"/>
                  </a:moveTo>
                  <a:lnTo>
                    <a:pt x="156248" y="170179"/>
                  </a:lnTo>
                  <a:lnTo>
                    <a:pt x="156248" y="172719"/>
                  </a:lnTo>
                  <a:lnTo>
                    <a:pt x="157111" y="172719"/>
                  </a:lnTo>
                  <a:lnTo>
                    <a:pt x="157683" y="171449"/>
                  </a:lnTo>
                  <a:lnTo>
                    <a:pt x="158267" y="171449"/>
                  </a:lnTo>
                  <a:lnTo>
                    <a:pt x="159130" y="170179"/>
                  </a:lnTo>
                  <a:close/>
                </a:path>
                <a:path w="190500" h="186689">
                  <a:moveTo>
                    <a:pt x="162013" y="137159"/>
                  </a:moveTo>
                  <a:lnTo>
                    <a:pt x="152488" y="137159"/>
                  </a:lnTo>
                  <a:lnTo>
                    <a:pt x="154216" y="140969"/>
                  </a:lnTo>
                  <a:lnTo>
                    <a:pt x="156248" y="140969"/>
                  </a:lnTo>
                  <a:lnTo>
                    <a:pt x="153352" y="143509"/>
                  </a:lnTo>
                  <a:lnTo>
                    <a:pt x="153352" y="146049"/>
                  </a:lnTo>
                  <a:lnTo>
                    <a:pt x="153936" y="148589"/>
                  </a:lnTo>
                  <a:lnTo>
                    <a:pt x="154216" y="148589"/>
                  </a:lnTo>
                  <a:lnTo>
                    <a:pt x="154216" y="149859"/>
                  </a:lnTo>
                  <a:lnTo>
                    <a:pt x="154508" y="151129"/>
                  </a:lnTo>
                  <a:lnTo>
                    <a:pt x="161326" y="151129"/>
                  </a:lnTo>
                  <a:lnTo>
                    <a:pt x="161980" y="143509"/>
                  </a:lnTo>
                  <a:lnTo>
                    <a:pt x="162146" y="139699"/>
                  </a:lnTo>
                  <a:lnTo>
                    <a:pt x="162013" y="137159"/>
                  </a:lnTo>
                  <a:close/>
                </a:path>
                <a:path w="190500" h="186689">
                  <a:moveTo>
                    <a:pt x="108305" y="135889"/>
                  </a:moveTo>
                  <a:lnTo>
                    <a:pt x="104254" y="135889"/>
                  </a:lnTo>
                  <a:lnTo>
                    <a:pt x="104254" y="137159"/>
                  </a:lnTo>
                  <a:lnTo>
                    <a:pt x="107721" y="137159"/>
                  </a:lnTo>
                  <a:lnTo>
                    <a:pt x="108305" y="135889"/>
                  </a:lnTo>
                  <a:close/>
                </a:path>
                <a:path w="190500" h="186689">
                  <a:moveTo>
                    <a:pt x="84962" y="59689"/>
                  </a:moveTo>
                  <a:lnTo>
                    <a:pt x="82308" y="59689"/>
                  </a:lnTo>
                  <a:lnTo>
                    <a:pt x="83172" y="63499"/>
                  </a:lnTo>
                  <a:lnTo>
                    <a:pt x="88087" y="63499"/>
                  </a:lnTo>
                  <a:lnTo>
                    <a:pt x="100215" y="78739"/>
                  </a:lnTo>
                  <a:lnTo>
                    <a:pt x="101371" y="81279"/>
                  </a:lnTo>
                  <a:lnTo>
                    <a:pt x="103098" y="83819"/>
                  </a:lnTo>
                  <a:lnTo>
                    <a:pt x="107149" y="91439"/>
                  </a:lnTo>
                  <a:lnTo>
                    <a:pt x="108013" y="91439"/>
                  </a:lnTo>
                  <a:lnTo>
                    <a:pt x="108013" y="93979"/>
                  </a:lnTo>
                  <a:lnTo>
                    <a:pt x="107149" y="93979"/>
                  </a:lnTo>
                  <a:lnTo>
                    <a:pt x="106273" y="95249"/>
                  </a:lnTo>
                  <a:lnTo>
                    <a:pt x="105117" y="97789"/>
                  </a:lnTo>
                  <a:lnTo>
                    <a:pt x="96456" y="106679"/>
                  </a:lnTo>
                  <a:lnTo>
                    <a:pt x="95300" y="107949"/>
                  </a:lnTo>
                  <a:lnTo>
                    <a:pt x="93573" y="110489"/>
                  </a:lnTo>
                  <a:lnTo>
                    <a:pt x="92417" y="114299"/>
                  </a:lnTo>
                  <a:lnTo>
                    <a:pt x="91833" y="115569"/>
                  </a:lnTo>
                  <a:lnTo>
                    <a:pt x="90398" y="123189"/>
                  </a:lnTo>
                  <a:lnTo>
                    <a:pt x="90677" y="128269"/>
                  </a:lnTo>
                  <a:lnTo>
                    <a:pt x="94729" y="135889"/>
                  </a:lnTo>
                  <a:lnTo>
                    <a:pt x="109169" y="135889"/>
                  </a:lnTo>
                  <a:lnTo>
                    <a:pt x="109740" y="134619"/>
                  </a:lnTo>
                  <a:lnTo>
                    <a:pt x="110896" y="133349"/>
                  </a:lnTo>
                  <a:lnTo>
                    <a:pt x="143630" y="133349"/>
                  </a:lnTo>
                  <a:lnTo>
                    <a:pt x="143535" y="132079"/>
                  </a:lnTo>
                  <a:lnTo>
                    <a:pt x="144106" y="124459"/>
                  </a:lnTo>
                  <a:lnTo>
                    <a:pt x="148158" y="123189"/>
                  </a:lnTo>
                  <a:lnTo>
                    <a:pt x="149605" y="115569"/>
                  </a:lnTo>
                  <a:lnTo>
                    <a:pt x="151333" y="110489"/>
                  </a:lnTo>
                  <a:lnTo>
                    <a:pt x="150469" y="110489"/>
                  </a:lnTo>
                  <a:lnTo>
                    <a:pt x="150469" y="107949"/>
                  </a:lnTo>
                  <a:lnTo>
                    <a:pt x="151333" y="107949"/>
                  </a:lnTo>
                  <a:lnTo>
                    <a:pt x="150757" y="106679"/>
                  </a:lnTo>
                  <a:lnTo>
                    <a:pt x="119362" y="106679"/>
                  </a:lnTo>
                  <a:lnTo>
                    <a:pt x="114509" y="99059"/>
                  </a:lnTo>
                  <a:lnTo>
                    <a:pt x="111390" y="90169"/>
                  </a:lnTo>
                  <a:lnTo>
                    <a:pt x="109461" y="83819"/>
                  </a:lnTo>
                  <a:lnTo>
                    <a:pt x="96242" y="68579"/>
                  </a:lnTo>
                  <a:lnTo>
                    <a:pt x="89064" y="62229"/>
                  </a:lnTo>
                  <a:lnTo>
                    <a:pt x="84962" y="59689"/>
                  </a:lnTo>
                  <a:close/>
                </a:path>
                <a:path w="190500" h="186689">
                  <a:moveTo>
                    <a:pt x="154216" y="96519"/>
                  </a:moveTo>
                  <a:lnTo>
                    <a:pt x="142951" y="96519"/>
                  </a:lnTo>
                  <a:lnTo>
                    <a:pt x="142671" y="97789"/>
                  </a:lnTo>
                  <a:lnTo>
                    <a:pt x="138912" y="97789"/>
                  </a:lnTo>
                  <a:lnTo>
                    <a:pt x="137464" y="99059"/>
                  </a:lnTo>
                  <a:lnTo>
                    <a:pt x="132270" y="99059"/>
                  </a:lnTo>
                  <a:lnTo>
                    <a:pt x="125056" y="100329"/>
                  </a:lnTo>
                  <a:lnTo>
                    <a:pt x="126491" y="106679"/>
                  </a:lnTo>
                  <a:lnTo>
                    <a:pt x="150757" y="106679"/>
                  </a:lnTo>
                  <a:lnTo>
                    <a:pt x="149605" y="104139"/>
                  </a:lnTo>
                  <a:lnTo>
                    <a:pt x="148450" y="102869"/>
                  </a:lnTo>
                  <a:lnTo>
                    <a:pt x="148450" y="97789"/>
                  </a:lnTo>
                  <a:lnTo>
                    <a:pt x="154216" y="96519"/>
                  </a:lnTo>
                  <a:close/>
                </a:path>
                <a:path w="190500" h="186689">
                  <a:moveTo>
                    <a:pt x="148450" y="87629"/>
                  </a:moveTo>
                  <a:lnTo>
                    <a:pt x="147294" y="90169"/>
                  </a:lnTo>
                  <a:lnTo>
                    <a:pt x="146710" y="92709"/>
                  </a:lnTo>
                  <a:lnTo>
                    <a:pt x="145554" y="92709"/>
                  </a:lnTo>
                  <a:lnTo>
                    <a:pt x="143827" y="95249"/>
                  </a:lnTo>
                  <a:lnTo>
                    <a:pt x="143243" y="96519"/>
                  </a:lnTo>
                  <a:lnTo>
                    <a:pt x="154216" y="96519"/>
                  </a:lnTo>
                  <a:lnTo>
                    <a:pt x="154800" y="97789"/>
                  </a:lnTo>
                  <a:lnTo>
                    <a:pt x="159994" y="97789"/>
                  </a:lnTo>
                  <a:lnTo>
                    <a:pt x="164617" y="99059"/>
                  </a:lnTo>
                  <a:lnTo>
                    <a:pt x="166928" y="100329"/>
                  </a:lnTo>
                  <a:lnTo>
                    <a:pt x="174155" y="100329"/>
                  </a:lnTo>
                  <a:lnTo>
                    <a:pt x="176453" y="102869"/>
                  </a:lnTo>
                  <a:lnTo>
                    <a:pt x="176745" y="101599"/>
                  </a:lnTo>
                  <a:lnTo>
                    <a:pt x="177330" y="100329"/>
                  </a:lnTo>
                  <a:lnTo>
                    <a:pt x="178765" y="96519"/>
                  </a:lnTo>
                  <a:lnTo>
                    <a:pt x="179057" y="88899"/>
                  </a:lnTo>
                  <a:lnTo>
                    <a:pt x="151904" y="88899"/>
                  </a:lnTo>
                  <a:lnTo>
                    <a:pt x="148450" y="87629"/>
                  </a:lnTo>
                  <a:close/>
                </a:path>
                <a:path w="190500" h="186689">
                  <a:moveTo>
                    <a:pt x="149249" y="58419"/>
                  </a:moveTo>
                  <a:lnTo>
                    <a:pt x="144398" y="58419"/>
                  </a:lnTo>
                  <a:lnTo>
                    <a:pt x="146138" y="60959"/>
                  </a:lnTo>
                  <a:lnTo>
                    <a:pt x="145554" y="62229"/>
                  </a:lnTo>
                  <a:lnTo>
                    <a:pt x="147866" y="67309"/>
                  </a:lnTo>
                  <a:lnTo>
                    <a:pt x="155371" y="72389"/>
                  </a:lnTo>
                  <a:lnTo>
                    <a:pt x="159423" y="77469"/>
                  </a:lnTo>
                  <a:lnTo>
                    <a:pt x="157975" y="81279"/>
                  </a:lnTo>
                  <a:lnTo>
                    <a:pt x="151904" y="88899"/>
                  </a:lnTo>
                  <a:lnTo>
                    <a:pt x="179057" y="88899"/>
                  </a:lnTo>
                  <a:lnTo>
                    <a:pt x="182816" y="90169"/>
                  </a:lnTo>
                  <a:lnTo>
                    <a:pt x="184251" y="91439"/>
                  </a:lnTo>
                  <a:lnTo>
                    <a:pt x="185991" y="93979"/>
                  </a:lnTo>
                  <a:lnTo>
                    <a:pt x="188010" y="93979"/>
                  </a:lnTo>
                  <a:lnTo>
                    <a:pt x="187718" y="90169"/>
                  </a:lnTo>
                  <a:lnTo>
                    <a:pt x="190030" y="90169"/>
                  </a:lnTo>
                  <a:lnTo>
                    <a:pt x="190030" y="85089"/>
                  </a:lnTo>
                  <a:lnTo>
                    <a:pt x="182816" y="85089"/>
                  </a:lnTo>
                  <a:lnTo>
                    <a:pt x="182244" y="83819"/>
                  </a:lnTo>
                  <a:lnTo>
                    <a:pt x="182244" y="82549"/>
                  </a:lnTo>
                  <a:lnTo>
                    <a:pt x="174752" y="81279"/>
                  </a:lnTo>
                  <a:lnTo>
                    <a:pt x="166531" y="78739"/>
                  </a:lnTo>
                  <a:lnTo>
                    <a:pt x="159449" y="73659"/>
                  </a:lnTo>
                  <a:lnTo>
                    <a:pt x="155371" y="67309"/>
                  </a:lnTo>
                  <a:lnTo>
                    <a:pt x="153352" y="67309"/>
                  </a:lnTo>
                  <a:lnTo>
                    <a:pt x="153352" y="66039"/>
                  </a:lnTo>
                  <a:lnTo>
                    <a:pt x="149858" y="59689"/>
                  </a:lnTo>
                  <a:lnTo>
                    <a:pt x="149249" y="58419"/>
                  </a:lnTo>
                  <a:close/>
                </a:path>
                <a:path w="190500" h="186689">
                  <a:moveTo>
                    <a:pt x="190030" y="83819"/>
                  </a:moveTo>
                  <a:lnTo>
                    <a:pt x="187439" y="83819"/>
                  </a:lnTo>
                  <a:lnTo>
                    <a:pt x="182816" y="85089"/>
                  </a:lnTo>
                  <a:lnTo>
                    <a:pt x="190030" y="85089"/>
                  </a:lnTo>
                  <a:lnTo>
                    <a:pt x="190030" y="83819"/>
                  </a:lnTo>
                  <a:close/>
                </a:path>
                <a:path w="190500" h="186689">
                  <a:moveTo>
                    <a:pt x="6334" y="59689"/>
                  </a:moveTo>
                  <a:lnTo>
                    <a:pt x="0" y="59689"/>
                  </a:lnTo>
                  <a:lnTo>
                    <a:pt x="1155" y="60959"/>
                  </a:lnTo>
                  <a:lnTo>
                    <a:pt x="2882" y="62229"/>
                  </a:lnTo>
                  <a:lnTo>
                    <a:pt x="6921" y="66039"/>
                  </a:lnTo>
                  <a:lnTo>
                    <a:pt x="17614" y="66039"/>
                  </a:lnTo>
                  <a:lnTo>
                    <a:pt x="24203" y="63499"/>
                  </a:lnTo>
                  <a:lnTo>
                    <a:pt x="27350" y="62229"/>
                  </a:lnTo>
                  <a:lnTo>
                    <a:pt x="19016" y="62229"/>
                  </a:lnTo>
                  <a:lnTo>
                    <a:pt x="6334" y="59689"/>
                  </a:lnTo>
                  <a:close/>
                </a:path>
                <a:path w="190500" h="186689">
                  <a:moveTo>
                    <a:pt x="48513" y="57149"/>
                  </a:moveTo>
                  <a:lnTo>
                    <a:pt x="26276" y="57149"/>
                  </a:lnTo>
                  <a:lnTo>
                    <a:pt x="19016" y="62229"/>
                  </a:lnTo>
                  <a:lnTo>
                    <a:pt x="27350" y="62229"/>
                  </a:lnTo>
                  <a:lnTo>
                    <a:pt x="30497" y="60959"/>
                  </a:lnTo>
                  <a:lnTo>
                    <a:pt x="37065" y="59689"/>
                  </a:lnTo>
                  <a:lnTo>
                    <a:pt x="44475" y="58419"/>
                  </a:lnTo>
                  <a:lnTo>
                    <a:pt x="45631" y="58419"/>
                  </a:lnTo>
                  <a:lnTo>
                    <a:pt x="48513" y="57149"/>
                  </a:lnTo>
                  <a:close/>
                </a:path>
                <a:path w="190500" h="186689">
                  <a:moveTo>
                    <a:pt x="63538" y="53339"/>
                  </a:moveTo>
                  <a:lnTo>
                    <a:pt x="60323" y="53748"/>
                  </a:lnTo>
                  <a:lnTo>
                    <a:pt x="62090" y="54609"/>
                  </a:lnTo>
                  <a:lnTo>
                    <a:pt x="65849" y="57149"/>
                  </a:lnTo>
                  <a:lnTo>
                    <a:pt x="71615" y="58419"/>
                  </a:lnTo>
                  <a:lnTo>
                    <a:pt x="74510" y="59689"/>
                  </a:lnTo>
                  <a:lnTo>
                    <a:pt x="75082" y="60959"/>
                  </a:lnTo>
                  <a:lnTo>
                    <a:pt x="80289" y="59689"/>
                  </a:lnTo>
                  <a:lnTo>
                    <a:pt x="84962" y="59689"/>
                  </a:lnTo>
                  <a:lnTo>
                    <a:pt x="80860" y="57149"/>
                  </a:lnTo>
                  <a:lnTo>
                    <a:pt x="63538" y="53339"/>
                  </a:lnTo>
                  <a:close/>
                </a:path>
                <a:path w="190500" h="186689">
                  <a:moveTo>
                    <a:pt x="140741" y="36829"/>
                  </a:moveTo>
                  <a:lnTo>
                    <a:pt x="130251" y="36829"/>
                  </a:lnTo>
                  <a:lnTo>
                    <a:pt x="130251" y="40639"/>
                  </a:lnTo>
                  <a:lnTo>
                    <a:pt x="131978" y="40639"/>
                  </a:lnTo>
                  <a:lnTo>
                    <a:pt x="132270" y="44449"/>
                  </a:lnTo>
                  <a:lnTo>
                    <a:pt x="133134" y="44449"/>
                  </a:lnTo>
                  <a:lnTo>
                    <a:pt x="133134" y="46989"/>
                  </a:lnTo>
                  <a:lnTo>
                    <a:pt x="135153" y="46989"/>
                  </a:lnTo>
                  <a:lnTo>
                    <a:pt x="135153" y="49529"/>
                  </a:lnTo>
                  <a:lnTo>
                    <a:pt x="143827" y="60959"/>
                  </a:lnTo>
                  <a:lnTo>
                    <a:pt x="143827" y="59689"/>
                  </a:lnTo>
                  <a:lnTo>
                    <a:pt x="144398" y="58419"/>
                  </a:lnTo>
                  <a:lnTo>
                    <a:pt x="149249" y="58419"/>
                  </a:lnTo>
                  <a:lnTo>
                    <a:pt x="144379" y="48259"/>
                  </a:lnTo>
                  <a:lnTo>
                    <a:pt x="142671" y="41909"/>
                  </a:lnTo>
                  <a:lnTo>
                    <a:pt x="141808" y="41909"/>
                  </a:lnTo>
                  <a:lnTo>
                    <a:pt x="141808" y="39369"/>
                  </a:lnTo>
                  <a:lnTo>
                    <a:pt x="142671" y="39369"/>
                  </a:lnTo>
                  <a:lnTo>
                    <a:pt x="140741" y="36829"/>
                  </a:lnTo>
                  <a:close/>
                </a:path>
                <a:path w="190500" h="186689">
                  <a:moveTo>
                    <a:pt x="58367" y="53996"/>
                  </a:moveTo>
                  <a:lnTo>
                    <a:pt x="53533" y="54609"/>
                  </a:lnTo>
                  <a:lnTo>
                    <a:pt x="46316" y="55879"/>
                  </a:lnTo>
                  <a:lnTo>
                    <a:pt x="38395" y="57149"/>
                  </a:lnTo>
                  <a:lnTo>
                    <a:pt x="50253" y="57149"/>
                  </a:lnTo>
                  <a:lnTo>
                    <a:pt x="53708" y="55879"/>
                  </a:lnTo>
                  <a:lnTo>
                    <a:pt x="55156" y="55879"/>
                  </a:lnTo>
                  <a:lnTo>
                    <a:pt x="58367" y="53996"/>
                  </a:lnTo>
                  <a:close/>
                </a:path>
                <a:path w="190500" h="186689">
                  <a:moveTo>
                    <a:pt x="59486" y="53339"/>
                  </a:moveTo>
                  <a:lnTo>
                    <a:pt x="58367" y="53996"/>
                  </a:lnTo>
                  <a:lnTo>
                    <a:pt x="60323" y="53748"/>
                  </a:lnTo>
                  <a:lnTo>
                    <a:pt x="59486" y="53339"/>
                  </a:lnTo>
                  <a:close/>
                </a:path>
                <a:path w="190500" h="186689">
                  <a:moveTo>
                    <a:pt x="132270" y="31749"/>
                  </a:moveTo>
                  <a:lnTo>
                    <a:pt x="132270" y="33019"/>
                  </a:lnTo>
                  <a:lnTo>
                    <a:pt x="112636" y="33019"/>
                  </a:lnTo>
                  <a:lnTo>
                    <a:pt x="113791" y="34289"/>
                  </a:lnTo>
                  <a:lnTo>
                    <a:pt x="116966" y="40639"/>
                  </a:lnTo>
                  <a:lnTo>
                    <a:pt x="122161" y="40639"/>
                  </a:lnTo>
                  <a:lnTo>
                    <a:pt x="128231" y="38099"/>
                  </a:lnTo>
                  <a:lnTo>
                    <a:pt x="128231" y="36829"/>
                  </a:lnTo>
                  <a:lnTo>
                    <a:pt x="140741" y="36829"/>
                  </a:lnTo>
                  <a:lnTo>
                    <a:pt x="139776" y="35559"/>
                  </a:lnTo>
                  <a:lnTo>
                    <a:pt x="136601" y="34289"/>
                  </a:lnTo>
                  <a:lnTo>
                    <a:pt x="132270" y="31749"/>
                  </a:lnTo>
                  <a:close/>
                </a:path>
                <a:path w="190500" h="186689">
                  <a:moveTo>
                    <a:pt x="122453" y="16509"/>
                  </a:moveTo>
                  <a:lnTo>
                    <a:pt x="103390" y="16509"/>
                  </a:lnTo>
                  <a:lnTo>
                    <a:pt x="110324" y="26669"/>
                  </a:lnTo>
                  <a:lnTo>
                    <a:pt x="110896" y="27939"/>
                  </a:lnTo>
                  <a:lnTo>
                    <a:pt x="111188" y="29209"/>
                  </a:lnTo>
                  <a:lnTo>
                    <a:pt x="111480" y="31749"/>
                  </a:lnTo>
                  <a:lnTo>
                    <a:pt x="112052" y="34289"/>
                  </a:lnTo>
                  <a:lnTo>
                    <a:pt x="112636" y="33019"/>
                  </a:lnTo>
                  <a:lnTo>
                    <a:pt x="130251" y="33019"/>
                  </a:lnTo>
                  <a:lnTo>
                    <a:pt x="129387" y="30479"/>
                  </a:lnTo>
                  <a:lnTo>
                    <a:pt x="128803" y="29209"/>
                  </a:lnTo>
                  <a:lnTo>
                    <a:pt x="128231" y="26669"/>
                  </a:lnTo>
                  <a:lnTo>
                    <a:pt x="126491" y="26669"/>
                  </a:lnTo>
                  <a:lnTo>
                    <a:pt x="126491" y="25399"/>
                  </a:lnTo>
                  <a:lnTo>
                    <a:pt x="124472" y="24129"/>
                  </a:lnTo>
                  <a:lnTo>
                    <a:pt x="121005" y="20319"/>
                  </a:lnTo>
                  <a:lnTo>
                    <a:pt x="121297" y="20319"/>
                  </a:lnTo>
                  <a:lnTo>
                    <a:pt x="122453" y="17779"/>
                  </a:lnTo>
                  <a:lnTo>
                    <a:pt x="122453" y="16509"/>
                  </a:lnTo>
                  <a:close/>
                </a:path>
                <a:path w="190500" h="186689">
                  <a:moveTo>
                    <a:pt x="117076" y="0"/>
                  </a:moveTo>
                  <a:lnTo>
                    <a:pt x="109461" y="0"/>
                  </a:lnTo>
                  <a:lnTo>
                    <a:pt x="102692" y="3809"/>
                  </a:lnTo>
                  <a:lnTo>
                    <a:pt x="89592" y="6349"/>
                  </a:lnTo>
                  <a:lnTo>
                    <a:pt x="82016" y="7619"/>
                  </a:lnTo>
                  <a:lnTo>
                    <a:pt x="82016" y="13969"/>
                  </a:lnTo>
                  <a:lnTo>
                    <a:pt x="80860" y="24129"/>
                  </a:lnTo>
                  <a:lnTo>
                    <a:pt x="83756" y="30479"/>
                  </a:lnTo>
                  <a:lnTo>
                    <a:pt x="86639" y="29209"/>
                  </a:lnTo>
                  <a:lnTo>
                    <a:pt x="91262" y="24129"/>
                  </a:lnTo>
                  <a:lnTo>
                    <a:pt x="93565" y="24129"/>
                  </a:lnTo>
                  <a:lnTo>
                    <a:pt x="97904" y="17779"/>
                  </a:lnTo>
                  <a:lnTo>
                    <a:pt x="103390" y="16509"/>
                  </a:lnTo>
                  <a:lnTo>
                    <a:pt x="125336" y="16509"/>
                  </a:lnTo>
                  <a:lnTo>
                    <a:pt x="125336" y="15239"/>
                  </a:lnTo>
                  <a:lnTo>
                    <a:pt x="124180" y="13969"/>
                  </a:lnTo>
                  <a:lnTo>
                    <a:pt x="111759" y="12699"/>
                  </a:lnTo>
                  <a:lnTo>
                    <a:pt x="108584" y="11429"/>
                  </a:lnTo>
                  <a:lnTo>
                    <a:pt x="108305" y="8889"/>
                  </a:lnTo>
                  <a:lnTo>
                    <a:pt x="109169" y="7619"/>
                  </a:lnTo>
                  <a:lnTo>
                    <a:pt x="109169" y="5079"/>
                  </a:lnTo>
                  <a:lnTo>
                    <a:pt x="109740" y="3809"/>
                  </a:lnTo>
                  <a:lnTo>
                    <a:pt x="110896" y="2539"/>
                  </a:lnTo>
                  <a:lnTo>
                    <a:pt x="127037" y="2539"/>
                  </a:lnTo>
                  <a:lnTo>
                    <a:pt x="123824" y="1269"/>
                  </a:lnTo>
                  <a:lnTo>
                    <a:pt x="117076" y="0"/>
                  </a:lnTo>
                  <a:close/>
                </a:path>
                <a:path w="190500" h="186689">
                  <a:moveTo>
                    <a:pt x="145554" y="15239"/>
                  </a:moveTo>
                  <a:lnTo>
                    <a:pt x="132270" y="15239"/>
                  </a:lnTo>
                  <a:lnTo>
                    <a:pt x="133997" y="16509"/>
                  </a:lnTo>
                  <a:lnTo>
                    <a:pt x="152488" y="25399"/>
                  </a:lnTo>
                  <a:lnTo>
                    <a:pt x="154216" y="26669"/>
                  </a:lnTo>
                  <a:lnTo>
                    <a:pt x="159130" y="27939"/>
                  </a:lnTo>
                  <a:lnTo>
                    <a:pt x="162305" y="30479"/>
                  </a:lnTo>
                  <a:lnTo>
                    <a:pt x="167792" y="30479"/>
                  </a:lnTo>
                  <a:lnTo>
                    <a:pt x="160858" y="27939"/>
                  </a:lnTo>
                  <a:lnTo>
                    <a:pt x="153352" y="25399"/>
                  </a:lnTo>
                  <a:lnTo>
                    <a:pt x="148450" y="19049"/>
                  </a:lnTo>
                  <a:lnTo>
                    <a:pt x="146710" y="19049"/>
                  </a:lnTo>
                  <a:lnTo>
                    <a:pt x="146710" y="17779"/>
                  </a:lnTo>
                  <a:lnTo>
                    <a:pt x="145554" y="15239"/>
                  </a:lnTo>
                  <a:close/>
                </a:path>
                <a:path w="190500" h="186689">
                  <a:moveTo>
                    <a:pt x="93565" y="24129"/>
                  </a:moveTo>
                  <a:lnTo>
                    <a:pt x="91262" y="24129"/>
                  </a:lnTo>
                  <a:lnTo>
                    <a:pt x="92697" y="25399"/>
                  </a:lnTo>
                  <a:lnTo>
                    <a:pt x="93565" y="24129"/>
                  </a:lnTo>
                  <a:close/>
                </a:path>
                <a:path w="190500" h="186689">
                  <a:moveTo>
                    <a:pt x="127037" y="2539"/>
                  </a:moveTo>
                  <a:lnTo>
                    <a:pt x="110896" y="2539"/>
                  </a:lnTo>
                  <a:lnTo>
                    <a:pt x="115811" y="3809"/>
                  </a:lnTo>
                  <a:lnTo>
                    <a:pt x="120713" y="3809"/>
                  </a:lnTo>
                  <a:lnTo>
                    <a:pt x="120713" y="5079"/>
                  </a:lnTo>
                  <a:lnTo>
                    <a:pt x="122745" y="5079"/>
                  </a:lnTo>
                  <a:lnTo>
                    <a:pt x="129387" y="12699"/>
                  </a:lnTo>
                  <a:lnTo>
                    <a:pt x="129387" y="15239"/>
                  </a:lnTo>
                  <a:lnTo>
                    <a:pt x="142671" y="15239"/>
                  </a:lnTo>
                  <a:lnTo>
                    <a:pt x="142671" y="13969"/>
                  </a:lnTo>
                  <a:lnTo>
                    <a:pt x="141223" y="12699"/>
                  </a:lnTo>
                  <a:lnTo>
                    <a:pt x="138912" y="10159"/>
                  </a:lnTo>
                  <a:lnTo>
                    <a:pt x="138048" y="8889"/>
                  </a:lnTo>
                  <a:lnTo>
                    <a:pt x="136893" y="7619"/>
                  </a:lnTo>
                  <a:lnTo>
                    <a:pt x="130249" y="3809"/>
                  </a:lnTo>
                  <a:lnTo>
                    <a:pt x="127037" y="2539"/>
                  </a:lnTo>
                  <a:close/>
                </a:path>
              </a:pathLst>
            </a:custGeom>
            <a:solidFill>
              <a:srgbClr val="919495"/>
            </a:solidFill>
          </p:spPr>
          <p:txBody>
            <a:bodyPr wrap="square" lIns="0" tIns="0" rIns="0" bIns="0" rtlCol="0"/>
            <a:lstStyle/>
            <a:p>
              <a:endParaRPr/>
            </a:p>
          </p:txBody>
        </p:sp>
        <p:sp>
          <p:nvSpPr>
            <p:cNvPr id="3386" name="object 3389">
              <a:extLst>
                <a:ext uri="{FF2B5EF4-FFF2-40B4-BE49-F238E27FC236}">
                  <a16:creationId xmlns:a16="http://schemas.microsoft.com/office/drawing/2014/main" id="{52613C77-105E-FF5A-07B3-964AD036F66F}"/>
                </a:ext>
              </a:extLst>
            </p:cNvPr>
            <p:cNvSpPr/>
            <p:nvPr/>
          </p:nvSpPr>
          <p:spPr>
            <a:xfrm>
              <a:off x="6181916" y="1639902"/>
              <a:ext cx="1270" cy="3810"/>
            </a:xfrm>
            <a:custGeom>
              <a:avLst/>
              <a:gdLst/>
              <a:ahLst/>
              <a:cxnLst/>
              <a:rect l="l" t="t" r="r" b="b"/>
              <a:pathLst>
                <a:path w="1270" h="3810">
                  <a:moveTo>
                    <a:pt x="863" y="0"/>
                  </a:moveTo>
                  <a:lnTo>
                    <a:pt x="571" y="0"/>
                  </a:lnTo>
                  <a:lnTo>
                    <a:pt x="292" y="292"/>
                  </a:lnTo>
                  <a:lnTo>
                    <a:pt x="0" y="584"/>
                  </a:lnTo>
                  <a:lnTo>
                    <a:pt x="0" y="3467"/>
                  </a:lnTo>
                  <a:lnTo>
                    <a:pt x="863" y="3467"/>
                  </a:lnTo>
                  <a:lnTo>
                    <a:pt x="863" y="0"/>
                  </a:lnTo>
                  <a:close/>
                </a:path>
              </a:pathLst>
            </a:custGeom>
            <a:solidFill>
              <a:srgbClr val="E3AA99"/>
            </a:solidFill>
          </p:spPr>
          <p:txBody>
            <a:bodyPr wrap="square" lIns="0" tIns="0" rIns="0" bIns="0" rtlCol="0"/>
            <a:lstStyle/>
            <a:p>
              <a:endParaRPr/>
            </a:p>
          </p:txBody>
        </p:sp>
        <p:sp>
          <p:nvSpPr>
            <p:cNvPr id="3387" name="object 3390">
              <a:extLst>
                <a:ext uri="{FF2B5EF4-FFF2-40B4-BE49-F238E27FC236}">
                  <a16:creationId xmlns:a16="http://schemas.microsoft.com/office/drawing/2014/main" id="{CE3E918C-0EE4-F88C-2168-C87D08ECD6E2}"/>
                </a:ext>
              </a:extLst>
            </p:cNvPr>
            <p:cNvSpPr/>
            <p:nvPr/>
          </p:nvSpPr>
          <p:spPr>
            <a:xfrm>
              <a:off x="6086022" y="1638463"/>
              <a:ext cx="8255" cy="3810"/>
            </a:xfrm>
            <a:custGeom>
              <a:avLst/>
              <a:gdLst/>
              <a:ahLst/>
              <a:cxnLst/>
              <a:rect l="l" t="t" r="r" b="b"/>
              <a:pathLst>
                <a:path w="8254" h="3810">
                  <a:moveTo>
                    <a:pt x="876" y="0"/>
                  </a:moveTo>
                  <a:lnTo>
                    <a:pt x="0" y="0"/>
                  </a:lnTo>
                  <a:lnTo>
                    <a:pt x="0" y="571"/>
                  </a:lnTo>
                  <a:lnTo>
                    <a:pt x="292" y="1155"/>
                  </a:lnTo>
                  <a:lnTo>
                    <a:pt x="584" y="2019"/>
                  </a:lnTo>
                  <a:lnTo>
                    <a:pt x="4343" y="3467"/>
                  </a:lnTo>
                  <a:lnTo>
                    <a:pt x="7810" y="3467"/>
                  </a:lnTo>
                  <a:lnTo>
                    <a:pt x="6070" y="2311"/>
                  </a:lnTo>
                  <a:lnTo>
                    <a:pt x="4343" y="1435"/>
                  </a:lnTo>
                  <a:lnTo>
                    <a:pt x="2603" y="571"/>
                  </a:lnTo>
                  <a:lnTo>
                    <a:pt x="876" y="0"/>
                  </a:lnTo>
                  <a:close/>
                </a:path>
              </a:pathLst>
            </a:custGeom>
            <a:solidFill>
              <a:srgbClr val="B0B3B3"/>
            </a:solidFill>
          </p:spPr>
          <p:txBody>
            <a:bodyPr wrap="square" lIns="0" tIns="0" rIns="0" bIns="0" rtlCol="0"/>
            <a:lstStyle/>
            <a:p>
              <a:endParaRPr/>
            </a:p>
          </p:txBody>
        </p:sp>
        <p:sp>
          <p:nvSpPr>
            <p:cNvPr id="3388" name="object 3391">
              <a:extLst>
                <a:ext uri="{FF2B5EF4-FFF2-40B4-BE49-F238E27FC236}">
                  <a16:creationId xmlns:a16="http://schemas.microsoft.com/office/drawing/2014/main" id="{ACC53EAB-FF2C-D700-CDFA-FF51CF8A1267}"/>
                </a:ext>
              </a:extLst>
            </p:cNvPr>
            <p:cNvSpPr/>
            <p:nvPr/>
          </p:nvSpPr>
          <p:spPr>
            <a:xfrm>
              <a:off x="6319678" y="1641057"/>
              <a:ext cx="1905" cy="1905"/>
            </a:xfrm>
            <a:custGeom>
              <a:avLst/>
              <a:gdLst/>
              <a:ahLst/>
              <a:cxnLst/>
              <a:rect l="l" t="t" r="r" b="b"/>
              <a:pathLst>
                <a:path w="1904" h="1905">
                  <a:moveTo>
                    <a:pt x="1447" y="0"/>
                  </a:moveTo>
                  <a:lnTo>
                    <a:pt x="292" y="0"/>
                  </a:lnTo>
                  <a:lnTo>
                    <a:pt x="0" y="292"/>
                  </a:lnTo>
                  <a:lnTo>
                    <a:pt x="292" y="584"/>
                  </a:lnTo>
                  <a:lnTo>
                    <a:pt x="584" y="863"/>
                  </a:lnTo>
                  <a:lnTo>
                    <a:pt x="863" y="1447"/>
                  </a:lnTo>
                  <a:lnTo>
                    <a:pt x="863" y="863"/>
                  </a:lnTo>
                  <a:lnTo>
                    <a:pt x="1155" y="292"/>
                  </a:lnTo>
                  <a:lnTo>
                    <a:pt x="1447" y="0"/>
                  </a:lnTo>
                  <a:close/>
                </a:path>
              </a:pathLst>
            </a:custGeom>
            <a:solidFill>
              <a:srgbClr val="B1B3AC"/>
            </a:solidFill>
          </p:spPr>
          <p:txBody>
            <a:bodyPr wrap="square" lIns="0" tIns="0" rIns="0" bIns="0" rtlCol="0"/>
            <a:lstStyle/>
            <a:p>
              <a:endParaRPr/>
            </a:p>
          </p:txBody>
        </p:sp>
        <p:sp>
          <p:nvSpPr>
            <p:cNvPr id="3389" name="object 3392">
              <a:extLst>
                <a:ext uri="{FF2B5EF4-FFF2-40B4-BE49-F238E27FC236}">
                  <a16:creationId xmlns:a16="http://schemas.microsoft.com/office/drawing/2014/main" id="{6764F00A-0073-D360-1811-6022B8CC00F1}"/>
                </a:ext>
              </a:extLst>
            </p:cNvPr>
            <p:cNvSpPr/>
            <p:nvPr/>
          </p:nvSpPr>
          <p:spPr>
            <a:xfrm>
              <a:off x="6196362" y="1639044"/>
              <a:ext cx="635" cy="3175"/>
            </a:xfrm>
            <a:custGeom>
              <a:avLst/>
              <a:gdLst/>
              <a:ahLst/>
              <a:cxnLst/>
              <a:rect l="l" t="t" r="r" b="b"/>
              <a:pathLst>
                <a:path w="635" h="3175">
                  <a:moveTo>
                    <a:pt x="0" y="0"/>
                  </a:moveTo>
                  <a:lnTo>
                    <a:pt x="0" y="2298"/>
                  </a:lnTo>
                  <a:lnTo>
                    <a:pt x="571" y="2882"/>
                  </a:lnTo>
                  <a:lnTo>
                    <a:pt x="0" y="0"/>
                  </a:lnTo>
                  <a:close/>
                </a:path>
              </a:pathLst>
            </a:custGeom>
            <a:solidFill>
              <a:srgbClr val="CB8F83"/>
            </a:solidFill>
          </p:spPr>
          <p:txBody>
            <a:bodyPr wrap="square" lIns="0" tIns="0" rIns="0" bIns="0" rtlCol="0"/>
            <a:lstStyle/>
            <a:p>
              <a:endParaRPr/>
            </a:p>
          </p:txBody>
        </p:sp>
        <p:sp>
          <p:nvSpPr>
            <p:cNvPr id="3390" name="object 3393">
              <a:extLst>
                <a:ext uri="{FF2B5EF4-FFF2-40B4-BE49-F238E27FC236}">
                  <a16:creationId xmlns:a16="http://schemas.microsoft.com/office/drawing/2014/main" id="{FB43B277-A4FF-4F97-F026-DB426AA649E4}"/>
                </a:ext>
              </a:extLst>
            </p:cNvPr>
            <p:cNvSpPr/>
            <p:nvPr/>
          </p:nvSpPr>
          <p:spPr>
            <a:xfrm>
              <a:off x="6192605" y="1633837"/>
              <a:ext cx="3810" cy="7620"/>
            </a:xfrm>
            <a:custGeom>
              <a:avLst/>
              <a:gdLst/>
              <a:ahLst/>
              <a:cxnLst/>
              <a:rect l="l" t="t" r="r" b="b"/>
              <a:pathLst>
                <a:path w="3810" h="7619">
                  <a:moveTo>
                    <a:pt x="0" y="0"/>
                  </a:moveTo>
                  <a:lnTo>
                    <a:pt x="571" y="2895"/>
                  </a:lnTo>
                  <a:lnTo>
                    <a:pt x="863" y="4622"/>
                  </a:lnTo>
                  <a:lnTo>
                    <a:pt x="2882" y="4622"/>
                  </a:lnTo>
                  <a:lnTo>
                    <a:pt x="2882" y="7505"/>
                  </a:lnTo>
                  <a:lnTo>
                    <a:pt x="3746" y="7505"/>
                  </a:lnTo>
                  <a:lnTo>
                    <a:pt x="3746" y="3759"/>
                  </a:lnTo>
                  <a:lnTo>
                    <a:pt x="2882" y="2603"/>
                  </a:lnTo>
                  <a:lnTo>
                    <a:pt x="1727" y="863"/>
                  </a:lnTo>
                  <a:lnTo>
                    <a:pt x="0" y="0"/>
                  </a:lnTo>
                  <a:close/>
                </a:path>
              </a:pathLst>
            </a:custGeom>
            <a:solidFill>
              <a:srgbClr val="DC8772"/>
            </a:solidFill>
          </p:spPr>
          <p:txBody>
            <a:bodyPr wrap="square" lIns="0" tIns="0" rIns="0" bIns="0" rtlCol="0"/>
            <a:lstStyle/>
            <a:p>
              <a:endParaRPr/>
            </a:p>
          </p:txBody>
        </p:sp>
        <p:sp>
          <p:nvSpPr>
            <p:cNvPr id="3391" name="object 3394">
              <a:extLst>
                <a:ext uri="{FF2B5EF4-FFF2-40B4-BE49-F238E27FC236}">
                  <a16:creationId xmlns:a16="http://schemas.microsoft.com/office/drawing/2014/main" id="{C15064F2-6130-D827-AC28-CE47CC968111}"/>
                </a:ext>
              </a:extLst>
            </p:cNvPr>
            <p:cNvSpPr/>
            <p:nvPr/>
          </p:nvSpPr>
          <p:spPr>
            <a:xfrm>
              <a:off x="6315637" y="1637022"/>
              <a:ext cx="1905" cy="4445"/>
            </a:xfrm>
            <a:custGeom>
              <a:avLst/>
              <a:gdLst/>
              <a:ahLst/>
              <a:cxnLst/>
              <a:rect l="l" t="t" r="r" b="b"/>
              <a:pathLst>
                <a:path w="1904" h="4444">
                  <a:moveTo>
                    <a:pt x="1155" y="0"/>
                  </a:moveTo>
                  <a:lnTo>
                    <a:pt x="0" y="0"/>
                  </a:lnTo>
                  <a:lnTo>
                    <a:pt x="0" y="571"/>
                  </a:lnTo>
                  <a:lnTo>
                    <a:pt x="292" y="1727"/>
                  </a:lnTo>
                  <a:lnTo>
                    <a:pt x="863" y="2882"/>
                  </a:lnTo>
                  <a:lnTo>
                    <a:pt x="1447" y="4330"/>
                  </a:lnTo>
                  <a:lnTo>
                    <a:pt x="1447" y="4038"/>
                  </a:lnTo>
                  <a:lnTo>
                    <a:pt x="1155" y="2590"/>
                  </a:lnTo>
                  <a:lnTo>
                    <a:pt x="1155" y="0"/>
                  </a:lnTo>
                  <a:close/>
                </a:path>
              </a:pathLst>
            </a:custGeom>
            <a:solidFill>
              <a:srgbClr val="898C8D"/>
            </a:solidFill>
          </p:spPr>
          <p:txBody>
            <a:bodyPr wrap="square" lIns="0" tIns="0" rIns="0" bIns="0" rtlCol="0"/>
            <a:lstStyle/>
            <a:p>
              <a:endParaRPr/>
            </a:p>
          </p:txBody>
        </p:sp>
        <p:sp>
          <p:nvSpPr>
            <p:cNvPr id="3392" name="object 3395">
              <a:extLst>
                <a:ext uri="{FF2B5EF4-FFF2-40B4-BE49-F238E27FC236}">
                  <a16:creationId xmlns:a16="http://schemas.microsoft.com/office/drawing/2014/main" id="{E62C6A99-B660-C87D-01D9-AD20E854B341}"/>
                </a:ext>
              </a:extLst>
            </p:cNvPr>
            <p:cNvSpPr/>
            <p:nvPr/>
          </p:nvSpPr>
          <p:spPr>
            <a:xfrm>
              <a:off x="6429430" y="1636726"/>
              <a:ext cx="1270" cy="5080"/>
            </a:xfrm>
            <a:custGeom>
              <a:avLst/>
              <a:gdLst/>
              <a:ahLst/>
              <a:cxnLst/>
              <a:rect l="l" t="t" r="r" b="b"/>
              <a:pathLst>
                <a:path w="1270" h="5080">
                  <a:moveTo>
                    <a:pt x="863" y="0"/>
                  </a:moveTo>
                  <a:lnTo>
                    <a:pt x="0" y="0"/>
                  </a:lnTo>
                  <a:lnTo>
                    <a:pt x="0" y="4622"/>
                  </a:lnTo>
                  <a:lnTo>
                    <a:pt x="863" y="4622"/>
                  </a:lnTo>
                  <a:lnTo>
                    <a:pt x="863" y="0"/>
                  </a:lnTo>
                  <a:close/>
                </a:path>
              </a:pathLst>
            </a:custGeom>
            <a:solidFill>
              <a:srgbClr val="818485"/>
            </a:solidFill>
          </p:spPr>
          <p:txBody>
            <a:bodyPr wrap="square" lIns="0" tIns="0" rIns="0" bIns="0" rtlCol="0"/>
            <a:lstStyle/>
            <a:p>
              <a:endParaRPr/>
            </a:p>
          </p:txBody>
        </p:sp>
        <p:sp>
          <p:nvSpPr>
            <p:cNvPr id="3393" name="object 3396">
              <a:extLst>
                <a:ext uri="{FF2B5EF4-FFF2-40B4-BE49-F238E27FC236}">
                  <a16:creationId xmlns:a16="http://schemas.microsoft.com/office/drawing/2014/main" id="{4C782D7B-3B67-A732-889F-E6A88F18B016}"/>
                </a:ext>
              </a:extLst>
            </p:cNvPr>
            <p:cNvSpPr/>
            <p:nvPr/>
          </p:nvSpPr>
          <p:spPr>
            <a:xfrm>
              <a:off x="6434048" y="1638466"/>
              <a:ext cx="1270" cy="3175"/>
            </a:xfrm>
            <a:custGeom>
              <a:avLst/>
              <a:gdLst/>
              <a:ahLst/>
              <a:cxnLst/>
              <a:rect l="l" t="t" r="r" b="b"/>
              <a:pathLst>
                <a:path w="1270" h="3175">
                  <a:moveTo>
                    <a:pt x="0" y="0"/>
                  </a:moveTo>
                  <a:lnTo>
                    <a:pt x="0" y="2882"/>
                  </a:lnTo>
                  <a:lnTo>
                    <a:pt x="1155" y="2882"/>
                  </a:lnTo>
                  <a:lnTo>
                    <a:pt x="584" y="1727"/>
                  </a:lnTo>
                  <a:lnTo>
                    <a:pt x="0" y="0"/>
                  </a:lnTo>
                  <a:close/>
                </a:path>
              </a:pathLst>
            </a:custGeom>
            <a:solidFill>
              <a:srgbClr val="898C8D"/>
            </a:solidFill>
          </p:spPr>
          <p:txBody>
            <a:bodyPr wrap="square" lIns="0" tIns="0" rIns="0" bIns="0" rtlCol="0"/>
            <a:lstStyle/>
            <a:p>
              <a:endParaRPr/>
            </a:p>
          </p:txBody>
        </p:sp>
        <p:sp>
          <p:nvSpPr>
            <p:cNvPr id="3394" name="object 3397">
              <a:extLst>
                <a:ext uri="{FF2B5EF4-FFF2-40B4-BE49-F238E27FC236}">
                  <a16:creationId xmlns:a16="http://schemas.microsoft.com/office/drawing/2014/main" id="{695982DE-561B-D6CB-4515-325F320162C2}"/>
                </a:ext>
              </a:extLst>
            </p:cNvPr>
            <p:cNvSpPr/>
            <p:nvPr/>
          </p:nvSpPr>
          <p:spPr>
            <a:xfrm>
              <a:off x="6315635" y="1610149"/>
              <a:ext cx="7620" cy="31115"/>
            </a:xfrm>
            <a:custGeom>
              <a:avLst/>
              <a:gdLst/>
              <a:ahLst/>
              <a:cxnLst/>
              <a:rect l="l" t="t" r="r" b="b"/>
              <a:pathLst>
                <a:path w="7620" h="31114">
                  <a:moveTo>
                    <a:pt x="2882" y="0"/>
                  </a:moveTo>
                  <a:lnTo>
                    <a:pt x="1727" y="4051"/>
                  </a:lnTo>
                  <a:lnTo>
                    <a:pt x="1155" y="6362"/>
                  </a:lnTo>
                  <a:lnTo>
                    <a:pt x="571" y="8381"/>
                  </a:lnTo>
                  <a:lnTo>
                    <a:pt x="0" y="13004"/>
                  </a:lnTo>
                  <a:lnTo>
                    <a:pt x="0" y="26873"/>
                  </a:lnTo>
                  <a:lnTo>
                    <a:pt x="1155" y="26873"/>
                  </a:lnTo>
                  <a:lnTo>
                    <a:pt x="1155" y="29463"/>
                  </a:lnTo>
                  <a:lnTo>
                    <a:pt x="1447" y="30911"/>
                  </a:lnTo>
                  <a:lnTo>
                    <a:pt x="1447" y="30619"/>
                  </a:lnTo>
                  <a:lnTo>
                    <a:pt x="1727" y="30340"/>
                  </a:lnTo>
                  <a:lnTo>
                    <a:pt x="2019" y="30340"/>
                  </a:lnTo>
                  <a:lnTo>
                    <a:pt x="2019" y="27444"/>
                  </a:lnTo>
                  <a:lnTo>
                    <a:pt x="1727" y="23393"/>
                  </a:lnTo>
                  <a:lnTo>
                    <a:pt x="1727" y="15900"/>
                  </a:lnTo>
                  <a:lnTo>
                    <a:pt x="7213" y="13868"/>
                  </a:lnTo>
                  <a:lnTo>
                    <a:pt x="2882" y="4914"/>
                  </a:lnTo>
                  <a:lnTo>
                    <a:pt x="2882" y="0"/>
                  </a:lnTo>
                  <a:close/>
                </a:path>
              </a:pathLst>
            </a:custGeom>
            <a:solidFill>
              <a:srgbClr val="A1A4A5"/>
            </a:solidFill>
          </p:spPr>
          <p:txBody>
            <a:bodyPr wrap="square" lIns="0" tIns="0" rIns="0" bIns="0" rtlCol="0"/>
            <a:lstStyle/>
            <a:p>
              <a:endParaRPr/>
            </a:p>
          </p:txBody>
        </p:sp>
        <p:sp>
          <p:nvSpPr>
            <p:cNvPr id="3395" name="object 3398">
              <a:extLst>
                <a:ext uri="{FF2B5EF4-FFF2-40B4-BE49-F238E27FC236}">
                  <a16:creationId xmlns:a16="http://schemas.microsoft.com/office/drawing/2014/main" id="{D0C39C3C-B814-4791-A859-AE7E85BD2262}"/>
                </a:ext>
              </a:extLst>
            </p:cNvPr>
            <p:cNvSpPr/>
            <p:nvPr/>
          </p:nvSpPr>
          <p:spPr>
            <a:xfrm>
              <a:off x="6186826" y="1631821"/>
              <a:ext cx="3175" cy="8890"/>
            </a:xfrm>
            <a:custGeom>
              <a:avLst/>
              <a:gdLst/>
              <a:ahLst/>
              <a:cxnLst/>
              <a:rect l="l" t="t" r="r" b="b"/>
              <a:pathLst>
                <a:path w="3175" h="8889">
                  <a:moveTo>
                    <a:pt x="863" y="0"/>
                  </a:moveTo>
                  <a:lnTo>
                    <a:pt x="292" y="4038"/>
                  </a:lnTo>
                  <a:lnTo>
                    <a:pt x="0" y="6350"/>
                  </a:lnTo>
                  <a:lnTo>
                    <a:pt x="292" y="6921"/>
                  </a:lnTo>
                  <a:lnTo>
                    <a:pt x="863" y="8661"/>
                  </a:lnTo>
                  <a:lnTo>
                    <a:pt x="863" y="2882"/>
                  </a:lnTo>
                  <a:lnTo>
                    <a:pt x="2882" y="2882"/>
                  </a:lnTo>
                  <a:lnTo>
                    <a:pt x="2603" y="2019"/>
                  </a:lnTo>
                  <a:lnTo>
                    <a:pt x="2311" y="1435"/>
                  </a:lnTo>
                  <a:lnTo>
                    <a:pt x="2311" y="863"/>
                  </a:lnTo>
                  <a:lnTo>
                    <a:pt x="1155" y="279"/>
                  </a:lnTo>
                  <a:lnTo>
                    <a:pt x="863" y="0"/>
                  </a:lnTo>
                  <a:close/>
                </a:path>
              </a:pathLst>
            </a:custGeom>
            <a:solidFill>
              <a:srgbClr val="C77662"/>
            </a:solidFill>
          </p:spPr>
          <p:txBody>
            <a:bodyPr wrap="square" lIns="0" tIns="0" rIns="0" bIns="0" rtlCol="0"/>
            <a:lstStyle/>
            <a:p>
              <a:endParaRPr/>
            </a:p>
          </p:txBody>
        </p:sp>
        <p:sp>
          <p:nvSpPr>
            <p:cNvPr id="3396" name="object 3399">
              <a:extLst>
                <a:ext uri="{FF2B5EF4-FFF2-40B4-BE49-F238E27FC236}">
                  <a16:creationId xmlns:a16="http://schemas.microsoft.com/office/drawing/2014/main" id="{44EB9191-B32D-B09A-3C13-277C1DE661FA}"/>
                </a:ext>
              </a:extLst>
            </p:cNvPr>
            <p:cNvSpPr/>
            <p:nvPr/>
          </p:nvSpPr>
          <p:spPr>
            <a:xfrm>
              <a:off x="6189135" y="1632685"/>
              <a:ext cx="4445" cy="8255"/>
            </a:xfrm>
            <a:custGeom>
              <a:avLst/>
              <a:gdLst/>
              <a:ahLst/>
              <a:cxnLst/>
              <a:rect l="l" t="t" r="r" b="b"/>
              <a:pathLst>
                <a:path w="4445" h="8255">
                  <a:moveTo>
                    <a:pt x="0" y="0"/>
                  </a:moveTo>
                  <a:lnTo>
                    <a:pt x="0" y="571"/>
                  </a:lnTo>
                  <a:lnTo>
                    <a:pt x="292" y="1155"/>
                  </a:lnTo>
                  <a:lnTo>
                    <a:pt x="584" y="2019"/>
                  </a:lnTo>
                  <a:lnTo>
                    <a:pt x="1447" y="3759"/>
                  </a:lnTo>
                  <a:lnTo>
                    <a:pt x="2311" y="5778"/>
                  </a:lnTo>
                  <a:lnTo>
                    <a:pt x="3467" y="7797"/>
                  </a:lnTo>
                  <a:lnTo>
                    <a:pt x="3759" y="6934"/>
                  </a:lnTo>
                  <a:lnTo>
                    <a:pt x="4038" y="6350"/>
                  </a:lnTo>
                  <a:lnTo>
                    <a:pt x="4330" y="5778"/>
                  </a:lnTo>
                  <a:lnTo>
                    <a:pt x="4038" y="4038"/>
                  </a:lnTo>
                  <a:lnTo>
                    <a:pt x="3467" y="1155"/>
                  </a:lnTo>
                  <a:lnTo>
                    <a:pt x="2311" y="571"/>
                  </a:lnTo>
                  <a:lnTo>
                    <a:pt x="0" y="0"/>
                  </a:lnTo>
                  <a:close/>
                </a:path>
              </a:pathLst>
            </a:custGeom>
            <a:solidFill>
              <a:srgbClr val="CB8F83"/>
            </a:solidFill>
          </p:spPr>
          <p:txBody>
            <a:bodyPr wrap="square" lIns="0" tIns="0" rIns="0" bIns="0" rtlCol="0"/>
            <a:lstStyle/>
            <a:p>
              <a:endParaRPr/>
            </a:p>
          </p:txBody>
        </p:sp>
        <p:sp>
          <p:nvSpPr>
            <p:cNvPr id="3397" name="object 3400">
              <a:extLst>
                <a:ext uri="{FF2B5EF4-FFF2-40B4-BE49-F238E27FC236}">
                  <a16:creationId xmlns:a16="http://schemas.microsoft.com/office/drawing/2014/main" id="{3E6AC0B1-56BE-2626-D826-0FE29832AE88}"/>
                </a:ext>
              </a:extLst>
            </p:cNvPr>
            <p:cNvSpPr/>
            <p:nvPr/>
          </p:nvSpPr>
          <p:spPr>
            <a:xfrm>
              <a:off x="6227259" y="1636726"/>
              <a:ext cx="1905" cy="3810"/>
            </a:xfrm>
            <a:custGeom>
              <a:avLst/>
              <a:gdLst/>
              <a:ahLst/>
              <a:cxnLst/>
              <a:rect l="l" t="t" r="r" b="b"/>
              <a:pathLst>
                <a:path w="1904" h="3810">
                  <a:moveTo>
                    <a:pt x="863" y="0"/>
                  </a:moveTo>
                  <a:lnTo>
                    <a:pt x="0" y="0"/>
                  </a:lnTo>
                  <a:lnTo>
                    <a:pt x="571" y="3175"/>
                  </a:lnTo>
                  <a:lnTo>
                    <a:pt x="1727" y="3759"/>
                  </a:lnTo>
                  <a:lnTo>
                    <a:pt x="1447" y="2311"/>
                  </a:lnTo>
                  <a:lnTo>
                    <a:pt x="863" y="0"/>
                  </a:lnTo>
                  <a:close/>
                </a:path>
              </a:pathLst>
            </a:custGeom>
            <a:solidFill>
              <a:srgbClr val="E3AA99"/>
            </a:solidFill>
          </p:spPr>
          <p:txBody>
            <a:bodyPr wrap="square" lIns="0" tIns="0" rIns="0" bIns="0" rtlCol="0"/>
            <a:lstStyle/>
            <a:p>
              <a:endParaRPr/>
            </a:p>
          </p:txBody>
        </p:sp>
        <p:sp>
          <p:nvSpPr>
            <p:cNvPr id="3398" name="object 3401">
              <a:extLst>
                <a:ext uri="{FF2B5EF4-FFF2-40B4-BE49-F238E27FC236}">
                  <a16:creationId xmlns:a16="http://schemas.microsoft.com/office/drawing/2014/main" id="{371E4506-9B81-1A0C-5E36-E84559A6734E}"/>
                </a:ext>
              </a:extLst>
            </p:cNvPr>
            <p:cNvSpPr/>
            <p:nvPr/>
          </p:nvSpPr>
          <p:spPr>
            <a:xfrm>
              <a:off x="6317658" y="1637600"/>
              <a:ext cx="1270" cy="3175"/>
            </a:xfrm>
            <a:custGeom>
              <a:avLst/>
              <a:gdLst/>
              <a:ahLst/>
              <a:cxnLst/>
              <a:rect l="l" t="t" r="r" b="b"/>
              <a:pathLst>
                <a:path w="1270" h="3175">
                  <a:moveTo>
                    <a:pt x="0" y="0"/>
                  </a:moveTo>
                  <a:lnTo>
                    <a:pt x="0" y="2882"/>
                  </a:lnTo>
                  <a:lnTo>
                    <a:pt x="863" y="2882"/>
                  </a:lnTo>
                  <a:lnTo>
                    <a:pt x="571" y="1727"/>
                  </a:lnTo>
                  <a:lnTo>
                    <a:pt x="292" y="863"/>
                  </a:lnTo>
                  <a:lnTo>
                    <a:pt x="0" y="0"/>
                  </a:lnTo>
                  <a:close/>
                </a:path>
              </a:pathLst>
            </a:custGeom>
            <a:solidFill>
              <a:srgbClr val="B1ABB3"/>
            </a:solidFill>
          </p:spPr>
          <p:txBody>
            <a:bodyPr wrap="square" lIns="0" tIns="0" rIns="0" bIns="0" rtlCol="0"/>
            <a:lstStyle/>
            <a:p>
              <a:endParaRPr/>
            </a:p>
          </p:txBody>
        </p:sp>
        <p:sp>
          <p:nvSpPr>
            <p:cNvPr id="3399" name="object 3402">
              <a:extLst>
                <a:ext uri="{FF2B5EF4-FFF2-40B4-BE49-F238E27FC236}">
                  <a16:creationId xmlns:a16="http://schemas.microsoft.com/office/drawing/2014/main" id="{38B3631F-F4C2-B887-61B8-66319846CE8E}"/>
                </a:ext>
              </a:extLst>
            </p:cNvPr>
            <p:cNvSpPr/>
            <p:nvPr/>
          </p:nvSpPr>
          <p:spPr>
            <a:xfrm>
              <a:off x="6185381" y="1630945"/>
              <a:ext cx="2540" cy="7620"/>
            </a:xfrm>
            <a:custGeom>
              <a:avLst/>
              <a:gdLst/>
              <a:ahLst/>
              <a:cxnLst/>
              <a:rect l="l" t="t" r="r" b="b"/>
              <a:pathLst>
                <a:path w="2539" h="7619">
                  <a:moveTo>
                    <a:pt x="292" y="0"/>
                  </a:moveTo>
                  <a:lnTo>
                    <a:pt x="0" y="1739"/>
                  </a:lnTo>
                  <a:lnTo>
                    <a:pt x="0" y="7226"/>
                  </a:lnTo>
                  <a:lnTo>
                    <a:pt x="1447" y="7226"/>
                  </a:lnTo>
                  <a:lnTo>
                    <a:pt x="1727" y="4914"/>
                  </a:lnTo>
                  <a:lnTo>
                    <a:pt x="2311" y="876"/>
                  </a:lnTo>
                  <a:lnTo>
                    <a:pt x="1447" y="584"/>
                  </a:lnTo>
                  <a:lnTo>
                    <a:pt x="292" y="0"/>
                  </a:lnTo>
                  <a:close/>
                </a:path>
              </a:pathLst>
            </a:custGeom>
            <a:solidFill>
              <a:srgbClr val="DC8772"/>
            </a:solidFill>
          </p:spPr>
          <p:txBody>
            <a:bodyPr wrap="square" lIns="0" tIns="0" rIns="0" bIns="0" rtlCol="0"/>
            <a:lstStyle/>
            <a:p>
              <a:endParaRPr/>
            </a:p>
          </p:txBody>
        </p:sp>
        <p:sp>
          <p:nvSpPr>
            <p:cNvPr id="3400" name="object 3403">
              <a:extLst>
                <a:ext uri="{FF2B5EF4-FFF2-40B4-BE49-F238E27FC236}">
                  <a16:creationId xmlns:a16="http://schemas.microsoft.com/office/drawing/2014/main" id="{904F4FF6-8D34-A7E6-5198-5ED70A55BE62}"/>
                </a:ext>
              </a:extLst>
            </p:cNvPr>
            <p:cNvSpPr/>
            <p:nvPr/>
          </p:nvSpPr>
          <p:spPr>
            <a:xfrm>
              <a:off x="6221770" y="1578970"/>
              <a:ext cx="31115" cy="59055"/>
            </a:xfrm>
            <a:custGeom>
              <a:avLst/>
              <a:gdLst/>
              <a:ahLst/>
              <a:cxnLst/>
              <a:rect l="l" t="t" r="r" b="b"/>
              <a:pathLst>
                <a:path w="31114" h="59055">
                  <a:moveTo>
                    <a:pt x="28054" y="56603"/>
                  </a:moveTo>
                  <a:lnTo>
                    <a:pt x="25704" y="56603"/>
                  </a:lnTo>
                  <a:lnTo>
                    <a:pt x="25704" y="58623"/>
                  </a:lnTo>
                  <a:lnTo>
                    <a:pt x="26276" y="58051"/>
                  </a:lnTo>
                  <a:lnTo>
                    <a:pt x="27152" y="57467"/>
                  </a:lnTo>
                  <a:lnTo>
                    <a:pt x="28016" y="57175"/>
                  </a:lnTo>
                  <a:lnTo>
                    <a:pt x="28054" y="56603"/>
                  </a:lnTo>
                  <a:close/>
                </a:path>
                <a:path w="31114" h="59055">
                  <a:moveTo>
                    <a:pt x="14147" y="0"/>
                  </a:moveTo>
                  <a:lnTo>
                    <a:pt x="6818" y="3294"/>
                  </a:lnTo>
                  <a:lnTo>
                    <a:pt x="2740" y="8839"/>
                  </a:lnTo>
                  <a:lnTo>
                    <a:pt x="828" y="15955"/>
                  </a:lnTo>
                  <a:lnTo>
                    <a:pt x="0" y="23964"/>
                  </a:lnTo>
                  <a:lnTo>
                    <a:pt x="2882" y="30899"/>
                  </a:lnTo>
                  <a:lnTo>
                    <a:pt x="6350" y="37541"/>
                  </a:lnTo>
                  <a:lnTo>
                    <a:pt x="6350" y="45046"/>
                  </a:lnTo>
                  <a:lnTo>
                    <a:pt x="8382" y="45046"/>
                  </a:lnTo>
                  <a:lnTo>
                    <a:pt x="8382" y="47066"/>
                  </a:lnTo>
                  <a:lnTo>
                    <a:pt x="10401" y="47942"/>
                  </a:lnTo>
                  <a:lnTo>
                    <a:pt x="15024" y="50253"/>
                  </a:lnTo>
                  <a:lnTo>
                    <a:pt x="12712" y="51688"/>
                  </a:lnTo>
                  <a:lnTo>
                    <a:pt x="12420" y="53708"/>
                  </a:lnTo>
                  <a:lnTo>
                    <a:pt x="15887" y="57175"/>
                  </a:lnTo>
                  <a:lnTo>
                    <a:pt x="20510" y="56603"/>
                  </a:lnTo>
                  <a:lnTo>
                    <a:pt x="28054" y="56603"/>
                  </a:lnTo>
                  <a:lnTo>
                    <a:pt x="28879" y="44183"/>
                  </a:lnTo>
                  <a:lnTo>
                    <a:pt x="30520" y="44183"/>
                  </a:lnTo>
                  <a:lnTo>
                    <a:pt x="30619" y="43891"/>
                  </a:lnTo>
                  <a:lnTo>
                    <a:pt x="28308" y="42735"/>
                  </a:lnTo>
                  <a:lnTo>
                    <a:pt x="27432" y="42163"/>
                  </a:lnTo>
                  <a:lnTo>
                    <a:pt x="26579" y="33872"/>
                  </a:lnTo>
                  <a:lnTo>
                    <a:pt x="25995" y="26314"/>
                  </a:lnTo>
                  <a:lnTo>
                    <a:pt x="25408" y="19461"/>
                  </a:lnTo>
                  <a:lnTo>
                    <a:pt x="24549" y="13284"/>
                  </a:lnTo>
                  <a:lnTo>
                    <a:pt x="22821" y="13284"/>
                  </a:lnTo>
                  <a:lnTo>
                    <a:pt x="22821" y="11544"/>
                  </a:lnTo>
                  <a:lnTo>
                    <a:pt x="18199" y="10388"/>
                  </a:lnTo>
                  <a:lnTo>
                    <a:pt x="16179" y="8661"/>
                  </a:lnTo>
                  <a:lnTo>
                    <a:pt x="17335" y="5765"/>
                  </a:lnTo>
                  <a:lnTo>
                    <a:pt x="17043" y="2590"/>
                  </a:lnTo>
                  <a:lnTo>
                    <a:pt x="15887" y="2298"/>
                  </a:lnTo>
                  <a:lnTo>
                    <a:pt x="14147" y="1727"/>
                  </a:lnTo>
                  <a:lnTo>
                    <a:pt x="14147" y="0"/>
                  </a:lnTo>
                  <a:close/>
                </a:path>
                <a:path w="31114" h="59055">
                  <a:moveTo>
                    <a:pt x="30520" y="44183"/>
                  </a:moveTo>
                  <a:lnTo>
                    <a:pt x="28879" y="44183"/>
                  </a:lnTo>
                  <a:lnTo>
                    <a:pt x="29171" y="44754"/>
                  </a:lnTo>
                  <a:lnTo>
                    <a:pt x="30327" y="46494"/>
                  </a:lnTo>
                  <a:lnTo>
                    <a:pt x="30327" y="44754"/>
                  </a:lnTo>
                  <a:lnTo>
                    <a:pt x="30520" y="44183"/>
                  </a:lnTo>
                  <a:close/>
                </a:path>
              </a:pathLst>
            </a:custGeom>
            <a:solidFill>
              <a:srgbClr val="898C8D"/>
            </a:solidFill>
          </p:spPr>
          <p:txBody>
            <a:bodyPr wrap="square" lIns="0" tIns="0" rIns="0" bIns="0" rtlCol="0"/>
            <a:lstStyle/>
            <a:p>
              <a:endParaRPr/>
            </a:p>
          </p:txBody>
        </p:sp>
        <p:sp>
          <p:nvSpPr>
            <p:cNvPr id="3401" name="object 3404">
              <a:extLst>
                <a:ext uri="{FF2B5EF4-FFF2-40B4-BE49-F238E27FC236}">
                  <a16:creationId xmlns:a16="http://schemas.microsoft.com/office/drawing/2014/main" id="{4438FEED-0B82-BBAD-6ECC-2CEF911438B2}"/>
                </a:ext>
              </a:extLst>
            </p:cNvPr>
            <p:cNvSpPr/>
            <p:nvPr/>
          </p:nvSpPr>
          <p:spPr>
            <a:xfrm>
              <a:off x="6313192" y="1600048"/>
              <a:ext cx="12065" cy="38100"/>
            </a:xfrm>
            <a:custGeom>
              <a:avLst/>
              <a:gdLst/>
              <a:ahLst/>
              <a:cxnLst/>
              <a:rect l="l" t="t" r="r" b="b"/>
              <a:pathLst>
                <a:path w="12064" h="38100">
                  <a:moveTo>
                    <a:pt x="11689" y="0"/>
                  </a:moveTo>
                  <a:lnTo>
                    <a:pt x="8222" y="292"/>
                  </a:lnTo>
                  <a:lnTo>
                    <a:pt x="4463" y="2019"/>
                  </a:lnTo>
                  <a:lnTo>
                    <a:pt x="638" y="20108"/>
                  </a:lnTo>
                  <a:lnTo>
                    <a:pt x="0" y="29678"/>
                  </a:lnTo>
                  <a:lnTo>
                    <a:pt x="2443" y="37541"/>
                  </a:lnTo>
                  <a:lnTo>
                    <a:pt x="2443" y="31775"/>
                  </a:lnTo>
                  <a:lnTo>
                    <a:pt x="1580" y="31775"/>
                  </a:lnTo>
                  <a:lnTo>
                    <a:pt x="1580" y="25133"/>
                  </a:lnTo>
                  <a:lnTo>
                    <a:pt x="2443" y="25133"/>
                  </a:lnTo>
                  <a:lnTo>
                    <a:pt x="2443" y="23101"/>
                  </a:lnTo>
                  <a:lnTo>
                    <a:pt x="3015" y="18478"/>
                  </a:lnTo>
                  <a:lnTo>
                    <a:pt x="3599" y="16459"/>
                  </a:lnTo>
                  <a:lnTo>
                    <a:pt x="4170" y="14147"/>
                  </a:lnTo>
                  <a:lnTo>
                    <a:pt x="5326" y="10109"/>
                  </a:lnTo>
                  <a:lnTo>
                    <a:pt x="5326" y="9817"/>
                  </a:lnTo>
                  <a:lnTo>
                    <a:pt x="5910" y="9245"/>
                  </a:lnTo>
                  <a:lnTo>
                    <a:pt x="5910" y="5194"/>
                  </a:lnTo>
                  <a:lnTo>
                    <a:pt x="6202" y="3467"/>
                  </a:lnTo>
                  <a:lnTo>
                    <a:pt x="9085" y="2311"/>
                  </a:lnTo>
                  <a:lnTo>
                    <a:pt x="10813" y="2019"/>
                  </a:lnTo>
                  <a:lnTo>
                    <a:pt x="11105" y="1155"/>
                  </a:lnTo>
                  <a:lnTo>
                    <a:pt x="11689" y="0"/>
                  </a:lnTo>
                  <a:close/>
                </a:path>
              </a:pathLst>
            </a:custGeom>
            <a:solidFill>
              <a:srgbClr val="818485"/>
            </a:solidFill>
          </p:spPr>
          <p:txBody>
            <a:bodyPr wrap="square" lIns="0" tIns="0" rIns="0" bIns="0" rtlCol="0"/>
            <a:lstStyle/>
            <a:p>
              <a:endParaRPr/>
            </a:p>
          </p:txBody>
        </p:sp>
        <p:sp>
          <p:nvSpPr>
            <p:cNvPr id="3402" name="object 3405">
              <a:extLst>
                <a:ext uri="{FF2B5EF4-FFF2-40B4-BE49-F238E27FC236}">
                  <a16:creationId xmlns:a16="http://schemas.microsoft.com/office/drawing/2014/main" id="{EE1CA1CD-D6DE-AF92-C753-00DF4F7C50BB}"/>
                </a:ext>
              </a:extLst>
            </p:cNvPr>
            <p:cNvSpPr/>
            <p:nvPr/>
          </p:nvSpPr>
          <p:spPr>
            <a:xfrm>
              <a:off x="6120110" y="1614780"/>
              <a:ext cx="10795" cy="22225"/>
            </a:xfrm>
            <a:custGeom>
              <a:avLst/>
              <a:gdLst/>
              <a:ahLst/>
              <a:cxnLst/>
              <a:rect l="l" t="t" r="r" b="b"/>
              <a:pathLst>
                <a:path w="10795" h="22225">
                  <a:moveTo>
                    <a:pt x="863" y="0"/>
                  </a:moveTo>
                  <a:lnTo>
                    <a:pt x="0" y="0"/>
                  </a:lnTo>
                  <a:lnTo>
                    <a:pt x="0" y="7505"/>
                  </a:lnTo>
                  <a:lnTo>
                    <a:pt x="3175" y="13855"/>
                  </a:lnTo>
                  <a:lnTo>
                    <a:pt x="3175" y="21945"/>
                  </a:lnTo>
                  <a:lnTo>
                    <a:pt x="4330" y="21081"/>
                  </a:lnTo>
                  <a:lnTo>
                    <a:pt x="5778" y="20218"/>
                  </a:lnTo>
                  <a:lnTo>
                    <a:pt x="7213" y="19634"/>
                  </a:lnTo>
                  <a:lnTo>
                    <a:pt x="6642" y="19354"/>
                  </a:lnTo>
                  <a:lnTo>
                    <a:pt x="6350" y="19062"/>
                  </a:lnTo>
                  <a:lnTo>
                    <a:pt x="6057" y="19062"/>
                  </a:lnTo>
                  <a:lnTo>
                    <a:pt x="6057" y="17906"/>
                  </a:lnTo>
                  <a:lnTo>
                    <a:pt x="7797" y="17906"/>
                  </a:lnTo>
                  <a:lnTo>
                    <a:pt x="7797" y="12128"/>
                  </a:lnTo>
                  <a:lnTo>
                    <a:pt x="10401" y="11264"/>
                  </a:lnTo>
                  <a:lnTo>
                    <a:pt x="9817" y="10680"/>
                  </a:lnTo>
                  <a:lnTo>
                    <a:pt x="6642" y="10680"/>
                  </a:lnTo>
                  <a:lnTo>
                    <a:pt x="5486" y="6070"/>
                  </a:lnTo>
                  <a:lnTo>
                    <a:pt x="5231" y="4038"/>
                  </a:lnTo>
                  <a:lnTo>
                    <a:pt x="2019" y="4038"/>
                  </a:lnTo>
                  <a:lnTo>
                    <a:pt x="3175" y="2882"/>
                  </a:lnTo>
                  <a:lnTo>
                    <a:pt x="3746" y="2590"/>
                  </a:lnTo>
                  <a:lnTo>
                    <a:pt x="3467" y="1727"/>
                  </a:lnTo>
                  <a:lnTo>
                    <a:pt x="3175" y="1155"/>
                  </a:lnTo>
                  <a:lnTo>
                    <a:pt x="3175" y="571"/>
                  </a:lnTo>
                  <a:lnTo>
                    <a:pt x="863" y="0"/>
                  </a:lnTo>
                  <a:close/>
                </a:path>
                <a:path w="10795" h="22225">
                  <a:moveTo>
                    <a:pt x="8661" y="9817"/>
                  </a:moveTo>
                  <a:lnTo>
                    <a:pt x="7797" y="10109"/>
                  </a:lnTo>
                  <a:lnTo>
                    <a:pt x="6642" y="10680"/>
                  </a:lnTo>
                  <a:lnTo>
                    <a:pt x="9817" y="10680"/>
                  </a:lnTo>
                  <a:lnTo>
                    <a:pt x="9245" y="10109"/>
                  </a:lnTo>
                  <a:lnTo>
                    <a:pt x="8661" y="9817"/>
                  </a:lnTo>
                  <a:close/>
                </a:path>
                <a:path w="10795" h="22225">
                  <a:moveTo>
                    <a:pt x="5194" y="3746"/>
                  </a:moveTo>
                  <a:lnTo>
                    <a:pt x="2882" y="3746"/>
                  </a:lnTo>
                  <a:lnTo>
                    <a:pt x="2019" y="4038"/>
                  </a:lnTo>
                  <a:lnTo>
                    <a:pt x="5231" y="4038"/>
                  </a:lnTo>
                  <a:lnTo>
                    <a:pt x="5194" y="3746"/>
                  </a:lnTo>
                  <a:close/>
                </a:path>
              </a:pathLst>
            </a:custGeom>
            <a:solidFill>
              <a:srgbClr val="AAA3AC"/>
            </a:solidFill>
          </p:spPr>
          <p:txBody>
            <a:bodyPr wrap="square" lIns="0" tIns="0" rIns="0" bIns="0" rtlCol="0"/>
            <a:lstStyle/>
            <a:p>
              <a:endParaRPr/>
            </a:p>
          </p:txBody>
        </p:sp>
        <p:sp>
          <p:nvSpPr>
            <p:cNvPr id="3403" name="object 3406">
              <a:extLst>
                <a:ext uri="{FF2B5EF4-FFF2-40B4-BE49-F238E27FC236}">
                  <a16:creationId xmlns:a16="http://schemas.microsoft.com/office/drawing/2014/main" id="{D682507C-5BE8-6329-B2EB-18BCFB68F47A}"/>
                </a:ext>
              </a:extLst>
            </p:cNvPr>
            <p:cNvSpPr/>
            <p:nvPr/>
          </p:nvSpPr>
          <p:spPr>
            <a:xfrm>
              <a:off x="6215702" y="1590231"/>
              <a:ext cx="12700" cy="46990"/>
            </a:xfrm>
            <a:custGeom>
              <a:avLst/>
              <a:gdLst/>
              <a:ahLst/>
              <a:cxnLst/>
              <a:rect l="l" t="t" r="r" b="b"/>
              <a:pathLst>
                <a:path w="12700" h="46989">
                  <a:moveTo>
                    <a:pt x="1739" y="0"/>
                  </a:moveTo>
                  <a:lnTo>
                    <a:pt x="584" y="1155"/>
                  </a:lnTo>
                  <a:lnTo>
                    <a:pt x="0" y="2019"/>
                  </a:lnTo>
                  <a:lnTo>
                    <a:pt x="1155" y="2590"/>
                  </a:lnTo>
                  <a:lnTo>
                    <a:pt x="2032" y="2882"/>
                  </a:lnTo>
                  <a:lnTo>
                    <a:pt x="2625" y="14483"/>
                  </a:lnTo>
                  <a:lnTo>
                    <a:pt x="3760" y="25269"/>
                  </a:lnTo>
                  <a:lnTo>
                    <a:pt x="6412" y="35622"/>
                  </a:lnTo>
                  <a:lnTo>
                    <a:pt x="11557" y="45923"/>
                  </a:lnTo>
                  <a:lnTo>
                    <a:pt x="11557" y="46494"/>
                  </a:lnTo>
                  <a:lnTo>
                    <a:pt x="12420" y="46494"/>
                  </a:lnTo>
                  <a:lnTo>
                    <a:pt x="8947" y="34945"/>
                  </a:lnTo>
                  <a:lnTo>
                    <a:pt x="6283" y="24044"/>
                  </a:lnTo>
                  <a:lnTo>
                    <a:pt x="4376" y="13033"/>
                  </a:lnTo>
                  <a:lnTo>
                    <a:pt x="3175" y="1155"/>
                  </a:lnTo>
                  <a:lnTo>
                    <a:pt x="2603" y="571"/>
                  </a:lnTo>
                  <a:lnTo>
                    <a:pt x="2032" y="279"/>
                  </a:lnTo>
                  <a:lnTo>
                    <a:pt x="1739" y="0"/>
                  </a:lnTo>
                  <a:close/>
                </a:path>
              </a:pathLst>
            </a:custGeom>
            <a:solidFill>
              <a:srgbClr val="A1A4A5"/>
            </a:solidFill>
          </p:spPr>
          <p:txBody>
            <a:bodyPr wrap="square" lIns="0" tIns="0" rIns="0" bIns="0" rtlCol="0"/>
            <a:lstStyle/>
            <a:p>
              <a:endParaRPr/>
            </a:p>
          </p:txBody>
        </p:sp>
        <p:sp>
          <p:nvSpPr>
            <p:cNvPr id="3404" name="object 3407">
              <a:extLst>
                <a:ext uri="{FF2B5EF4-FFF2-40B4-BE49-F238E27FC236}">
                  <a16:creationId xmlns:a16="http://schemas.microsoft.com/office/drawing/2014/main" id="{63BFDB92-94A4-6921-EA3A-5CFE8809A2A9}"/>
                </a:ext>
              </a:extLst>
            </p:cNvPr>
            <p:cNvSpPr/>
            <p:nvPr/>
          </p:nvSpPr>
          <p:spPr>
            <a:xfrm>
              <a:off x="6432607" y="1631815"/>
              <a:ext cx="1905" cy="5080"/>
            </a:xfrm>
            <a:custGeom>
              <a:avLst/>
              <a:gdLst/>
              <a:ahLst/>
              <a:cxnLst/>
              <a:rect l="l" t="t" r="r" b="b"/>
              <a:pathLst>
                <a:path w="1904" h="5080">
                  <a:moveTo>
                    <a:pt x="584" y="0"/>
                  </a:moveTo>
                  <a:lnTo>
                    <a:pt x="279" y="584"/>
                  </a:lnTo>
                  <a:lnTo>
                    <a:pt x="0" y="1447"/>
                  </a:lnTo>
                  <a:lnTo>
                    <a:pt x="0" y="3467"/>
                  </a:lnTo>
                  <a:lnTo>
                    <a:pt x="279" y="3759"/>
                  </a:lnTo>
                  <a:lnTo>
                    <a:pt x="863" y="4330"/>
                  </a:lnTo>
                  <a:lnTo>
                    <a:pt x="1435" y="4914"/>
                  </a:lnTo>
                  <a:lnTo>
                    <a:pt x="1155" y="3175"/>
                  </a:lnTo>
                  <a:lnTo>
                    <a:pt x="863" y="1447"/>
                  </a:lnTo>
                  <a:lnTo>
                    <a:pt x="584" y="0"/>
                  </a:lnTo>
                  <a:close/>
                </a:path>
              </a:pathLst>
            </a:custGeom>
            <a:solidFill>
              <a:srgbClr val="898C8D"/>
            </a:solidFill>
          </p:spPr>
          <p:txBody>
            <a:bodyPr wrap="square" lIns="0" tIns="0" rIns="0" bIns="0" rtlCol="0"/>
            <a:lstStyle/>
            <a:p>
              <a:endParaRPr/>
            </a:p>
          </p:txBody>
        </p:sp>
        <p:sp>
          <p:nvSpPr>
            <p:cNvPr id="3405" name="object 3408">
              <a:extLst>
                <a:ext uri="{FF2B5EF4-FFF2-40B4-BE49-F238E27FC236}">
                  <a16:creationId xmlns:a16="http://schemas.microsoft.com/office/drawing/2014/main" id="{1C6E1EC9-1D95-9D17-F189-3746045DD9BE}"/>
                </a:ext>
              </a:extLst>
            </p:cNvPr>
            <p:cNvSpPr/>
            <p:nvPr/>
          </p:nvSpPr>
          <p:spPr>
            <a:xfrm>
              <a:off x="6184797" y="1630956"/>
              <a:ext cx="1270" cy="5715"/>
            </a:xfrm>
            <a:custGeom>
              <a:avLst/>
              <a:gdLst/>
              <a:ahLst/>
              <a:cxnLst/>
              <a:rect l="l" t="t" r="r" b="b"/>
              <a:pathLst>
                <a:path w="1270" h="5714">
                  <a:moveTo>
                    <a:pt x="876" y="0"/>
                  </a:moveTo>
                  <a:lnTo>
                    <a:pt x="0" y="0"/>
                  </a:lnTo>
                  <a:lnTo>
                    <a:pt x="0" y="1727"/>
                  </a:lnTo>
                  <a:lnTo>
                    <a:pt x="584" y="5194"/>
                  </a:lnTo>
                  <a:lnTo>
                    <a:pt x="584" y="1727"/>
                  </a:lnTo>
                  <a:lnTo>
                    <a:pt x="876" y="0"/>
                  </a:lnTo>
                  <a:close/>
                </a:path>
              </a:pathLst>
            </a:custGeom>
            <a:solidFill>
              <a:srgbClr val="E3AA99"/>
            </a:solidFill>
          </p:spPr>
          <p:txBody>
            <a:bodyPr wrap="square" lIns="0" tIns="0" rIns="0" bIns="0" rtlCol="0"/>
            <a:lstStyle/>
            <a:p>
              <a:endParaRPr/>
            </a:p>
          </p:txBody>
        </p:sp>
        <p:sp>
          <p:nvSpPr>
            <p:cNvPr id="3406" name="object 3409">
              <a:extLst>
                <a:ext uri="{FF2B5EF4-FFF2-40B4-BE49-F238E27FC236}">
                  <a16:creationId xmlns:a16="http://schemas.microsoft.com/office/drawing/2014/main" id="{89353E88-D72E-80E2-19ED-5153C73C2E71}"/>
                </a:ext>
              </a:extLst>
            </p:cNvPr>
            <p:cNvSpPr/>
            <p:nvPr/>
          </p:nvSpPr>
          <p:spPr>
            <a:xfrm>
              <a:off x="6192602" y="1632684"/>
              <a:ext cx="1905" cy="2540"/>
            </a:xfrm>
            <a:custGeom>
              <a:avLst/>
              <a:gdLst/>
              <a:ahLst/>
              <a:cxnLst/>
              <a:rect l="l" t="t" r="r" b="b"/>
              <a:pathLst>
                <a:path w="1904" h="2539">
                  <a:moveTo>
                    <a:pt x="0" y="1155"/>
                  </a:moveTo>
                  <a:lnTo>
                    <a:pt x="0" y="0"/>
                  </a:lnTo>
                  <a:lnTo>
                    <a:pt x="1727" y="0"/>
                  </a:lnTo>
                  <a:lnTo>
                    <a:pt x="1727" y="2019"/>
                  </a:lnTo>
                  <a:lnTo>
                    <a:pt x="0" y="1155"/>
                  </a:lnTo>
                  <a:close/>
                </a:path>
              </a:pathLst>
            </a:custGeom>
            <a:solidFill>
              <a:srgbClr val="CB8F83"/>
            </a:solidFill>
          </p:spPr>
          <p:txBody>
            <a:bodyPr wrap="square" lIns="0" tIns="0" rIns="0" bIns="0" rtlCol="0"/>
            <a:lstStyle/>
            <a:p>
              <a:endParaRPr/>
            </a:p>
          </p:txBody>
        </p:sp>
        <p:sp>
          <p:nvSpPr>
            <p:cNvPr id="3407" name="object 3410">
              <a:extLst>
                <a:ext uri="{FF2B5EF4-FFF2-40B4-BE49-F238E27FC236}">
                  <a16:creationId xmlns:a16="http://schemas.microsoft.com/office/drawing/2014/main" id="{C8641099-7DA4-7D25-AF9D-4CE0A6FBB592}"/>
                </a:ext>
              </a:extLst>
            </p:cNvPr>
            <p:cNvSpPr/>
            <p:nvPr/>
          </p:nvSpPr>
          <p:spPr>
            <a:xfrm>
              <a:off x="6431159" y="1629798"/>
              <a:ext cx="2540" cy="4445"/>
            </a:xfrm>
            <a:custGeom>
              <a:avLst/>
              <a:gdLst/>
              <a:ahLst/>
              <a:cxnLst/>
              <a:rect l="l" t="t" r="r" b="b"/>
              <a:pathLst>
                <a:path w="2539" h="4444">
                  <a:moveTo>
                    <a:pt x="2031" y="0"/>
                  </a:moveTo>
                  <a:lnTo>
                    <a:pt x="0" y="0"/>
                  </a:lnTo>
                  <a:lnTo>
                    <a:pt x="0" y="863"/>
                  </a:lnTo>
                  <a:lnTo>
                    <a:pt x="292" y="1727"/>
                  </a:lnTo>
                  <a:lnTo>
                    <a:pt x="571" y="2590"/>
                  </a:lnTo>
                  <a:lnTo>
                    <a:pt x="1447" y="4330"/>
                  </a:lnTo>
                  <a:lnTo>
                    <a:pt x="1447" y="3467"/>
                  </a:lnTo>
                  <a:lnTo>
                    <a:pt x="1727" y="2590"/>
                  </a:lnTo>
                  <a:lnTo>
                    <a:pt x="2031" y="2019"/>
                  </a:lnTo>
                  <a:lnTo>
                    <a:pt x="2031" y="0"/>
                  </a:lnTo>
                  <a:close/>
                </a:path>
              </a:pathLst>
            </a:custGeom>
            <a:solidFill>
              <a:srgbClr val="D5D7D6"/>
            </a:solidFill>
          </p:spPr>
          <p:txBody>
            <a:bodyPr wrap="square" lIns="0" tIns="0" rIns="0" bIns="0" rtlCol="0"/>
            <a:lstStyle/>
            <a:p>
              <a:endParaRPr/>
            </a:p>
          </p:txBody>
        </p:sp>
        <p:sp>
          <p:nvSpPr>
            <p:cNvPr id="3408" name="object 3411">
              <a:extLst>
                <a:ext uri="{FF2B5EF4-FFF2-40B4-BE49-F238E27FC236}">
                  <a16:creationId xmlns:a16="http://schemas.microsoft.com/office/drawing/2014/main" id="{18E7D566-C1CB-61B6-119F-62470CEDB794}"/>
                </a:ext>
              </a:extLst>
            </p:cNvPr>
            <p:cNvSpPr/>
            <p:nvPr/>
          </p:nvSpPr>
          <p:spPr>
            <a:xfrm>
              <a:off x="6061189" y="1625180"/>
              <a:ext cx="254635" cy="6985"/>
            </a:xfrm>
            <a:custGeom>
              <a:avLst/>
              <a:gdLst/>
              <a:ahLst/>
              <a:cxnLst/>
              <a:rect l="l" t="t" r="r" b="b"/>
              <a:pathLst>
                <a:path w="254635" h="6985">
                  <a:moveTo>
                    <a:pt x="8089" y="6642"/>
                  </a:moveTo>
                  <a:lnTo>
                    <a:pt x="6934" y="2882"/>
                  </a:lnTo>
                  <a:lnTo>
                    <a:pt x="3175" y="1727"/>
                  </a:lnTo>
                  <a:lnTo>
                    <a:pt x="0" y="0"/>
                  </a:lnTo>
                  <a:lnTo>
                    <a:pt x="2019" y="4038"/>
                  </a:lnTo>
                  <a:lnTo>
                    <a:pt x="4038" y="4330"/>
                  </a:lnTo>
                  <a:lnTo>
                    <a:pt x="8089" y="6642"/>
                  </a:lnTo>
                  <a:close/>
                </a:path>
                <a:path w="254635" h="6985">
                  <a:moveTo>
                    <a:pt x="254444" y="0"/>
                  </a:moveTo>
                  <a:lnTo>
                    <a:pt x="253580" y="0"/>
                  </a:lnTo>
                  <a:lnTo>
                    <a:pt x="253580" y="6642"/>
                  </a:lnTo>
                  <a:lnTo>
                    <a:pt x="254444" y="6642"/>
                  </a:lnTo>
                  <a:lnTo>
                    <a:pt x="254444" y="0"/>
                  </a:lnTo>
                  <a:close/>
                </a:path>
              </a:pathLst>
            </a:custGeom>
            <a:solidFill>
              <a:srgbClr val="919495"/>
            </a:solidFill>
          </p:spPr>
          <p:txBody>
            <a:bodyPr wrap="square" lIns="0" tIns="0" rIns="0" bIns="0" rtlCol="0"/>
            <a:lstStyle/>
            <a:p>
              <a:endParaRPr/>
            </a:p>
          </p:txBody>
        </p:sp>
        <p:sp>
          <p:nvSpPr>
            <p:cNvPr id="3409" name="object 3412">
              <a:extLst>
                <a:ext uri="{FF2B5EF4-FFF2-40B4-BE49-F238E27FC236}">
                  <a16:creationId xmlns:a16="http://schemas.microsoft.com/office/drawing/2014/main" id="{831D44FA-7B75-7AC1-EEF6-0A185EA220B3}"/>
                </a:ext>
              </a:extLst>
            </p:cNvPr>
            <p:cNvSpPr/>
            <p:nvPr/>
          </p:nvSpPr>
          <p:spPr>
            <a:xfrm>
              <a:off x="6184798" y="1625180"/>
              <a:ext cx="8890" cy="6350"/>
            </a:xfrm>
            <a:custGeom>
              <a:avLst/>
              <a:gdLst/>
              <a:ahLst/>
              <a:cxnLst/>
              <a:rect l="l" t="t" r="r" b="b"/>
              <a:pathLst>
                <a:path w="8889" h="6350">
                  <a:moveTo>
                    <a:pt x="6642" y="2895"/>
                  </a:moveTo>
                  <a:lnTo>
                    <a:pt x="4914" y="1155"/>
                  </a:lnTo>
                  <a:lnTo>
                    <a:pt x="3467" y="0"/>
                  </a:lnTo>
                  <a:lnTo>
                    <a:pt x="571" y="584"/>
                  </a:lnTo>
                  <a:lnTo>
                    <a:pt x="0" y="4051"/>
                  </a:lnTo>
                  <a:lnTo>
                    <a:pt x="0" y="5778"/>
                  </a:lnTo>
                  <a:lnTo>
                    <a:pt x="863" y="5778"/>
                  </a:lnTo>
                  <a:lnTo>
                    <a:pt x="1155" y="4622"/>
                  </a:lnTo>
                  <a:lnTo>
                    <a:pt x="2311" y="2895"/>
                  </a:lnTo>
                  <a:lnTo>
                    <a:pt x="6642" y="2895"/>
                  </a:lnTo>
                  <a:close/>
                </a:path>
                <a:path w="8889" h="6350">
                  <a:moveTo>
                    <a:pt x="8661" y="2882"/>
                  </a:moveTo>
                  <a:lnTo>
                    <a:pt x="6642" y="2882"/>
                  </a:lnTo>
                  <a:lnTo>
                    <a:pt x="7213" y="3746"/>
                  </a:lnTo>
                  <a:lnTo>
                    <a:pt x="7797" y="4610"/>
                  </a:lnTo>
                  <a:lnTo>
                    <a:pt x="8661" y="5765"/>
                  </a:lnTo>
                  <a:lnTo>
                    <a:pt x="8661" y="2882"/>
                  </a:lnTo>
                  <a:close/>
                </a:path>
              </a:pathLst>
            </a:custGeom>
            <a:solidFill>
              <a:srgbClr val="E2BEB2"/>
            </a:solidFill>
          </p:spPr>
          <p:txBody>
            <a:bodyPr wrap="square" lIns="0" tIns="0" rIns="0" bIns="0" rtlCol="0"/>
            <a:lstStyle/>
            <a:p>
              <a:endParaRPr/>
            </a:p>
          </p:txBody>
        </p:sp>
        <p:sp>
          <p:nvSpPr>
            <p:cNvPr id="3410" name="object 3413">
              <a:extLst>
                <a:ext uri="{FF2B5EF4-FFF2-40B4-BE49-F238E27FC236}">
                  <a16:creationId xmlns:a16="http://schemas.microsoft.com/office/drawing/2014/main" id="{8C7A3F46-9EE3-D3C5-331E-A891CBAA29EC}"/>
                </a:ext>
              </a:extLst>
            </p:cNvPr>
            <p:cNvSpPr/>
            <p:nvPr/>
          </p:nvSpPr>
          <p:spPr>
            <a:xfrm>
              <a:off x="6259032" y="1626913"/>
              <a:ext cx="5080" cy="4445"/>
            </a:xfrm>
            <a:custGeom>
              <a:avLst/>
              <a:gdLst/>
              <a:ahLst/>
              <a:cxnLst/>
              <a:rect l="l" t="t" r="r" b="b"/>
              <a:pathLst>
                <a:path w="5079" h="4444">
                  <a:moveTo>
                    <a:pt x="4622" y="2882"/>
                  </a:moveTo>
                  <a:lnTo>
                    <a:pt x="863" y="2882"/>
                  </a:lnTo>
                  <a:lnTo>
                    <a:pt x="3174" y="3467"/>
                  </a:lnTo>
                  <a:lnTo>
                    <a:pt x="4622" y="4038"/>
                  </a:lnTo>
                  <a:lnTo>
                    <a:pt x="4622" y="2882"/>
                  </a:lnTo>
                  <a:close/>
                </a:path>
                <a:path w="5079" h="4444">
                  <a:moveTo>
                    <a:pt x="3746" y="0"/>
                  </a:moveTo>
                  <a:lnTo>
                    <a:pt x="0" y="0"/>
                  </a:lnTo>
                  <a:lnTo>
                    <a:pt x="0" y="2882"/>
                  </a:lnTo>
                  <a:lnTo>
                    <a:pt x="3746" y="2882"/>
                  </a:lnTo>
                  <a:lnTo>
                    <a:pt x="3746" y="0"/>
                  </a:lnTo>
                  <a:close/>
                </a:path>
              </a:pathLst>
            </a:custGeom>
            <a:solidFill>
              <a:srgbClr val="99A4A5"/>
            </a:solidFill>
          </p:spPr>
          <p:txBody>
            <a:bodyPr wrap="square" lIns="0" tIns="0" rIns="0" bIns="0" rtlCol="0"/>
            <a:lstStyle/>
            <a:p>
              <a:endParaRPr/>
            </a:p>
          </p:txBody>
        </p:sp>
        <p:sp>
          <p:nvSpPr>
            <p:cNvPr id="3411" name="object 3414">
              <a:extLst>
                <a:ext uri="{FF2B5EF4-FFF2-40B4-BE49-F238E27FC236}">
                  <a16:creationId xmlns:a16="http://schemas.microsoft.com/office/drawing/2014/main" id="{E5A85147-D556-A044-59F6-C0EB3A1E3E65}"/>
                </a:ext>
              </a:extLst>
            </p:cNvPr>
            <p:cNvSpPr/>
            <p:nvPr/>
          </p:nvSpPr>
          <p:spPr>
            <a:xfrm>
              <a:off x="6401413" y="1610734"/>
              <a:ext cx="6985" cy="19685"/>
            </a:xfrm>
            <a:custGeom>
              <a:avLst/>
              <a:gdLst/>
              <a:ahLst/>
              <a:cxnLst/>
              <a:rect l="l" t="t" r="r" b="b"/>
              <a:pathLst>
                <a:path w="6985" h="19685">
                  <a:moveTo>
                    <a:pt x="0" y="0"/>
                  </a:moveTo>
                  <a:lnTo>
                    <a:pt x="1447" y="6642"/>
                  </a:lnTo>
                  <a:lnTo>
                    <a:pt x="3759" y="12992"/>
                  </a:lnTo>
                  <a:lnTo>
                    <a:pt x="6642" y="19062"/>
                  </a:lnTo>
                  <a:lnTo>
                    <a:pt x="1447" y="1727"/>
                  </a:lnTo>
                  <a:lnTo>
                    <a:pt x="0" y="0"/>
                  </a:lnTo>
                  <a:close/>
                </a:path>
              </a:pathLst>
            </a:custGeom>
            <a:solidFill>
              <a:srgbClr val="818485"/>
            </a:solidFill>
          </p:spPr>
          <p:txBody>
            <a:bodyPr wrap="square" lIns="0" tIns="0" rIns="0" bIns="0" rtlCol="0"/>
            <a:lstStyle/>
            <a:p>
              <a:endParaRPr/>
            </a:p>
          </p:txBody>
        </p:sp>
        <p:sp>
          <p:nvSpPr>
            <p:cNvPr id="3412" name="object 3415">
              <a:extLst>
                <a:ext uri="{FF2B5EF4-FFF2-40B4-BE49-F238E27FC236}">
                  <a16:creationId xmlns:a16="http://schemas.microsoft.com/office/drawing/2014/main" id="{BD5D5AEC-F6B4-4755-8831-B28AF7843A29}"/>
                </a:ext>
              </a:extLst>
            </p:cNvPr>
            <p:cNvSpPr/>
            <p:nvPr/>
          </p:nvSpPr>
          <p:spPr>
            <a:xfrm>
              <a:off x="6430869" y="1625173"/>
              <a:ext cx="1905" cy="5080"/>
            </a:xfrm>
            <a:custGeom>
              <a:avLst/>
              <a:gdLst/>
              <a:ahLst/>
              <a:cxnLst/>
              <a:rect l="l" t="t" r="r" b="b"/>
              <a:pathLst>
                <a:path w="1904" h="5080">
                  <a:moveTo>
                    <a:pt x="292" y="0"/>
                  </a:moveTo>
                  <a:lnTo>
                    <a:pt x="0" y="584"/>
                  </a:lnTo>
                  <a:lnTo>
                    <a:pt x="0" y="3467"/>
                  </a:lnTo>
                  <a:lnTo>
                    <a:pt x="292" y="4622"/>
                  </a:lnTo>
                  <a:lnTo>
                    <a:pt x="863" y="4622"/>
                  </a:lnTo>
                  <a:lnTo>
                    <a:pt x="863" y="3467"/>
                  </a:lnTo>
                  <a:lnTo>
                    <a:pt x="1447" y="1739"/>
                  </a:lnTo>
                  <a:lnTo>
                    <a:pt x="863" y="1155"/>
                  </a:lnTo>
                  <a:lnTo>
                    <a:pt x="292" y="0"/>
                  </a:lnTo>
                  <a:close/>
                </a:path>
              </a:pathLst>
            </a:custGeom>
            <a:solidFill>
              <a:srgbClr val="D5D7D6"/>
            </a:solidFill>
          </p:spPr>
          <p:txBody>
            <a:bodyPr wrap="square" lIns="0" tIns="0" rIns="0" bIns="0" rtlCol="0"/>
            <a:lstStyle/>
            <a:p>
              <a:endParaRPr/>
            </a:p>
          </p:txBody>
        </p:sp>
        <p:sp>
          <p:nvSpPr>
            <p:cNvPr id="3413" name="object 3416">
              <a:extLst>
                <a:ext uri="{FF2B5EF4-FFF2-40B4-BE49-F238E27FC236}">
                  <a16:creationId xmlns:a16="http://schemas.microsoft.com/office/drawing/2014/main" id="{2FA69468-78AE-D3F3-2057-B05F91B96CC6}"/>
                </a:ext>
              </a:extLst>
            </p:cNvPr>
            <p:cNvSpPr/>
            <p:nvPr/>
          </p:nvSpPr>
          <p:spPr>
            <a:xfrm>
              <a:off x="6431737" y="1626913"/>
              <a:ext cx="1905" cy="3175"/>
            </a:xfrm>
            <a:custGeom>
              <a:avLst/>
              <a:gdLst/>
              <a:ahLst/>
              <a:cxnLst/>
              <a:rect l="l" t="t" r="r" b="b"/>
              <a:pathLst>
                <a:path w="1904" h="3175">
                  <a:moveTo>
                    <a:pt x="584" y="0"/>
                  </a:moveTo>
                  <a:lnTo>
                    <a:pt x="0" y="1727"/>
                  </a:lnTo>
                  <a:lnTo>
                    <a:pt x="0" y="2882"/>
                  </a:lnTo>
                  <a:lnTo>
                    <a:pt x="1447" y="2882"/>
                  </a:lnTo>
                  <a:lnTo>
                    <a:pt x="1155" y="1727"/>
                  </a:lnTo>
                  <a:lnTo>
                    <a:pt x="876" y="863"/>
                  </a:lnTo>
                  <a:lnTo>
                    <a:pt x="584" y="0"/>
                  </a:lnTo>
                  <a:close/>
                </a:path>
              </a:pathLst>
            </a:custGeom>
            <a:solidFill>
              <a:srgbClr val="898C8D"/>
            </a:solidFill>
          </p:spPr>
          <p:txBody>
            <a:bodyPr wrap="square" lIns="0" tIns="0" rIns="0" bIns="0" rtlCol="0"/>
            <a:lstStyle/>
            <a:p>
              <a:endParaRPr/>
            </a:p>
          </p:txBody>
        </p:sp>
        <p:sp>
          <p:nvSpPr>
            <p:cNvPr id="3414" name="object 3417">
              <a:extLst>
                <a:ext uri="{FF2B5EF4-FFF2-40B4-BE49-F238E27FC236}">
                  <a16:creationId xmlns:a16="http://schemas.microsoft.com/office/drawing/2014/main" id="{1B99A4EF-A229-B3B3-7FE6-735D0F69327B}"/>
                </a:ext>
              </a:extLst>
            </p:cNvPr>
            <p:cNvSpPr/>
            <p:nvPr/>
          </p:nvSpPr>
          <p:spPr>
            <a:xfrm>
              <a:off x="6107694" y="1626042"/>
              <a:ext cx="3175" cy="2540"/>
            </a:xfrm>
            <a:custGeom>
              <a:avLst/>
              <a:gdLst/>
              <a:ahLst/>
              <a:cxnLst/>
              <a:rect l="l" t="t" r="r" b="b"/>
              <a:pathLst>
                <a:path w="3175" h="2539">
                  <a:moveTo>
                    <a:pt x="2019" y="0"/>
                  </a:moveTo>
                  <a:lnTo>
                    <a:pt x="571" y="0"/>
                  </a:lnTo>
                  <a:lnTo>
                    <a:pt x="0" y="292"/>
                  </a:lnTo>
                  <a:lnTo>
                    <a:pt x="863" y="863"/>
                  </a:lnTo>
                  <a:lnTo>
                    <a:pt x="1727" y="1447"/>
                  </a:lnTo>
                  <a:lnTo>
                    <a:pt x="2882" y="2019"/>
                  </a:lnTo>
                  <a:lnTo>
                    <a:pt x="2590" y="1155"/>
                  </a:lnTo>
                  <a:lnTo>
                    <a:pt x="2311" y="571"/>
                  </a:lnTo>
                  <a:lnTo>
                    <a:pt x="2019" y="0"/>
                  </a:lnTo>
                  <a:close/>
                </a:path>
              </a:pathLst>
            </a:custGeom>
            <a:solidFill>
              <a:srgbClr val="AAA3AC"/>
            </a:solidFill>
          </p:spPr>
          <p:txBody>
            <a:bodyPr wrap="square" lIns="0" tIns="0" rIns="0" bIns="0" rtlCol="0"/>
            <a:lstStyle/>
            <a:p>
              <a:endParaRPr/>
            </a:p>
          </p:txBody>
        </p:sp>
        <p:sp>
          <p:nvSpPr>
            <p:cNvPr id="3415" name="object 3418">
              <a:extLst>
                <a:ext uri="{FF2B5EF4-FFF2-40B4-BE49-F238E27FC236}">
                  <a16:creationId xmlns:a16="http://schemas.microsoft.com/office/drawing/2014/main" id="{1BDEE044-8B11-392A-050E-1104BF7373FD}"/>
                </a:ext>
              </a:extLst>
            </p:cNvPr>
            <p:cNvSpPr/>
            <p:nvPr/>
          </p:nvSpPr>
          <p:spPr>
            <a:xfrm>
              <a:off x="6264518" y="1622285"/>
              <a:ext cx="2540" cy="5080"/>
            </a:xfrm>
            <a:custGeom>
              <a:avLst/>
              <a:gdLst/>
              <a:ahLst/>
              <a:cxnLst/>
              <a:rect l="l" t="t" r="r" b="b"/>
              <a:pathLst>
                <a:path w="2539" h="5080">
                  <a:moveTo>
                    <a:pt x="2019" y="0"/>
                  </a:moveTo>
                  <a:lnTo>
                    <a:pt x="0" y="2311"/>
                  </a:lnTo>
                  <a:lnTo>
                    <a:pt x="0" y="4038"/>
                  </a:lnTo>
                  <a:lnTo>
                    <a:pt x="292" y="4038"/>
                  </a:lnTo>
                  <a:lnTo>
                    <a:pt x="571" y="4330"/>
                  </a:lnTo>
                  <a:lnTo>
                    <a:pt x="1155" y="4622"/>
                  </a:lnTo>
                  <a:lnTo>
                    <a:pt x="1447" y="2882"/>
                  </a:lnTo>
                  <a:lnTo>
                    <a:pt x="1727" y="1447"/>
                  </a:lnTo>
                  <a:lnTo>
                    <a:pt x="2019" y="0"/>
                  </a:lnTo>
                  <a:close/>
                </a:path>
              </a:pathLst>
            </a:custGeom>
            <a:solidFill>
              <a:srgbClr val="99A4A5"/>
            </a:solidFill>
          </p:spPr>
          <p:txBody>
            <a:bodyPr wrap="square" lIns="0" tIns="0" rIns="0" bIns="0" rtlCol="0"/>
            <a:lstStyle/>
            <a:p>
              <a:endParaRPr/>
            </a:p>
          </p:txBody>
        </p:sp>
        <p:sp>
          <p:nvSpPr>
            <p:cNvPr id="3416" name="object 3419">
              <a:extLst>
                <a:ext uri="{FF2B5EF4-FFF2-40B4-BE49-F238E27FC236}">
                  <a16:creationId xmlns:a16="http://schemas.microsoft.com/office/drawing/2014/main" id="{0208999F-F2E9-EA11-BA98-C63470CB9441}"/>
                </a:ext>
              </a:extLst>
            </p:cNvPr>
            <p:cNvSpPr/>
            <p:nvPr/>
          </p:nvSpPr>
          <p:spPr>
            <a:xfrm>
              <a:off x="6429430" y="1624021"/>
              <a:ext cx="1905" cy="3175"/>
            </a:xfrm>
            <a:custGeom>
              <a:avLst/>
              <a:gdLst/>
              <a:ahLst/>
              <a:cxnLst/>
              <a:rect l="l" t="t" r="r" b="b"/>
              <a:pathLst>
                <a:path w="1904" h="3175">
                  <a:moveTo>
                    <a:pt x="1155" y="0"/>
                  </a:moveTo>
                  <a:lnTo>
                    <a:pt x="0" y="0"/>
                  </a:lnTo>
                  <a:lnTo>
                    <a:pt x="279" y="863"/>
                  </a:lnTo>
                  <a:lnTo>
                    <a:pt x="863" y="1727"/>
                  </a:lnTo>
                  <a:lnTo>
                    <a:pt x="1435" y="2882"/>
                  </a:lnTo>
                  <a:lnTo>
                    <a:pt x="1435" y="1727"/>
                  </a:lnTo>
                  <a:lnTo>
                    <a:pt x="1727" y="1155"/>
                  </a:lnTo>
                  <a:lnTo>
                    <a:pt x="1727" y="584"/>
                  </a:lnTo>
                  <a:lnTo>
                    <a:pt x="1435" y="292"/>
                  </a:lnTo>
                  <a:lnTo>
                    <a:pt x="1155" y="0"/>
                  </a:lnTo>
                  <a:close/>
                </a:path>
              </a:pathLst>
            </a:custGeom>
            <a:solidFill>
              <a:srgbClr val="A1A4A5"/>
            </a:solidFill>
          </p:spPr>
          <p:txBody>
            <a:bodyPr wrap="square" lIns="0" tIns="0" rIns="0" bIns="0" rtlCol="0"/>
            <a:lstStyle/>
            <a:p>
              <a:endParaRPr/>
            </a:p>
          </p:txBody>
        </p:sp>
        <p:sp>
          <p:nvSpPr>
            <p:cNvPr id="3417" name="object 3420">
              <a:extLst>
                <a:ext uri="{FF2B5EF4-FFF2-40B4-BE49-F238E27FC236}">
                  <a16:creationId xmlns:a16="http://schemas.microsoft.com/office/drawing/2014/main" id="{968B9943-C574-3A87-D20D-37C7FE86512C}"/>
                </a:ext>
              </a:extLst>
            </p:cNvPr>
            <p:cNvSpPr/>
            <p:nvPr/>
          </p:nvSpPr>
          <p:spPr>
            <a:xfrm>
              <a:off x="6427408" y="1619398"/>
              <a:ext cx="1905" cy="6350"/>
            </a:xfrm>
            <a:custGeom>
              <a:avLst/>
              <a:gdLst/>
              <a:ahLst/>
              <a:cxnLst/>
              <a:rect l="l" t="t" r="r" b="b"/>
              <a:pathLst>
                <a:path w="1904" h="6350">
                  <a:moveTo>
                    <a:pt x="1435" y="0"/>
                  </a:moveTo>
                  <a:lnTo>
                    <a:pt x="0" y="0"/>
                  </a:lnTo>
                  <a:lnTo>
                    <a:pt x="279" y="1727"/>
                  </a:lnTo>
                  <a:lnTo>
                    <a:pt x="863" y="5778"/>
                  </a:lnTo>
                  <a:lnTo>
                    <a:pt x="863" y="4914"/>
                  </a:lnTo>
                  <a:lnTo>
                    <a:pt x="1435" y="3175"/>
                  </a:lnTo>
                  <a:lnTo>
                    <a:pt x="1435" y="0"/>
                  </a:lnTo>
                  <a:close/>
                </a:path>
              </a:pathLst>
            </a:custGeom>
            <a:solidFill>
              <a:srgbClr val="898C8D"/>
            </a:solidFill>
          </p:spPr>
          <p:txBody>
            <a:bodyPr wrap="square" lIns="0" tIns="0" rIns="0" bIns="0" rtlCol="0"/>
            <a:lstStyle/>
            <a:p>
              <a:endParaRPr/>
            </a:p>
          </p:txBody>
        </p:sp>
        <p:sp>
          <p:nvSpPr>
            <p:cNvPr id="3418" name="object 3421">
              <a:extLst>
                <a:ext uri="{FF2B5EF4-FFF2-40B4-BE49-F238E27FC236}">
                  <a16:creationId xmlns:a16="http://schemas.microsoft.com/office/drawing/2014/main" id="{BF3D0B3A-259B-C675-3DED-F70E0C12891B}"/>
                </a:ext>
              </a:extLst>
            </p:cNvPr>
            <p:cNvSpPr/>
            <p:nvPr/>
          </p:nvSpPr>
          <p:spPr>
            <a:xfrm>
              <a:off x="6430295" y="1621138"/>
              <a:ext cx="1270" cy="3810"/>
            </a:xfrm>
            <a:custGeom>
              <a:avLst/>
              <a:gdLst/>
              <a:ahLst/>
              <a:cxnLst/>
              <a:rect l="l" t="t" r="r" b="b"/>
              <a:pathLst>
                <a:path w="1270" h="3809">
                  <a:moveTo>
                    <a:pt x="863" y="0"/>
                  </a:moveTo>
                  <a:lnTo>
                    <a:pt x="0" y="0"/>
                  </a:lnTo>
                  <a:lnTo>
                    <a:pt x="0" y="2882"/>
                  </a:lnTo>
                  <a:lnTo>
                    <a:pt x="292" y="2882"/>
                  </a:lnTo>
                  <a:lnTo>
                    <a:pt x="571" y="3174"/>
                  </a:lnTo>
                  <a:lnTo>
                    <a:pt x="863" y="3467"/>
                  </a:lnTo>
                  <a:lnTo>
                    <a:pt x="863" y="0"/>
                  </a:lnTo>
                  <a:close/>
                </a:path>
              </a:pathLst>
            </a:custGeom>
            <a:solidFill>
              <a:srgbClr val="D5D7D6"/>
            </a:solidFill>
          </p:spPr>
          <p:txBody>
            <a:bodyPr wrap="square" lIns="0" tIns="0" rIns="0" bIns="0" rtlCol="0"/>
            <a:lstStyle/>
            <a:p>
              <a:endParaRPr/>
            </a:p>
          </p:txBody>
        </p:sp>
        <p:sp>
          <p:nvSpPr>
            <p:cNvPr id="3419" name="object 3422">
              <a:extLst>
                <a:ext uri="{FF2B5EF4-FFF2-40B4-BE49-F238E27FC236}">
                  <a16:creationId xmlns:a16="http://schemas.microsoft.com/office/drawing/2014/main" id="{3C77F493-386F-5D5C-3D23-FD34FCC5A8BF}"/>
                </a:ext>
              </a:extLst>
            </p:cNvPr>
            <p:cNvSpPr/>
            <p:nvPr/>
          </p:nvSpPr>
          <p:spPr>
            <a:xfrm>
              <a:off x="6431161" y="1620267"/>
              <a:ext cx="1270" cy="4445"/>
            </a:xfrm>
            <a:custGeom>
              <a:avLst/>
              <a:gdLst/>
              <a:ahLst/>
              <a:cxnLst/>
              <a:rect l="l" t="t" r="r" b="b"/>
              <a:pathLst>
                <a:path w="1270" h="4444">
                  <a:moveTo>
                    <a:pt x="1155" y="0"/>
                  </a:moveTo>
                  <a:lnTo>
                    <a:pt x="0" y="0"/>
                  </a:lnTo>
                  <a:lnTo>
                    <a:pt x="0" y="4330"/>
                  </a:lnTo>
                  <a:lnTo>
                    <a:pt x="292" y="2882"/>
                  </a:lnTo>
                  <a:lnTo>
                    <a:pt x="571" y="1447"/>
                  </a:lnTo>
                  <a:lnTo>
                    <a:pt x="1155" y="0"/>
                  </a:lnTo>
                  <a:close/>
                </a:path>
              </a:pathLst>
            </a:custGeom>
            <a:solidFill>
              <a:srgbClr val="919495"/>
            </a:solidFill>
          </p:spPr>
          <p:txBody>
            <a:bodyPr wrap="square" lIns="0" tIns="0" rIns="0" bIns="0" rtlCol="0"/>
            <a:lstStyle/>
            <a:p>
              <a:endParaRPr/>
            </a:p>
          </p:txBody>
        </p:sp>
        <p:sp>
          <p:nvSpPr>
            <p:cNvPr id="3420" name="object 3423">
              <a:extLst>
                <a:ext uri="{FF2B5EF4-FFF2-40B4-BE49-F238E27FC236}">
                  <a16:creationId xmlns:a16="http://schemas.microsoft.com/office/drawing/2014/main" id="{B42CD789-F2FD-4E76-0155-DAE8A2B18A50}"/>
                </a:ext>
              </a:extLst>
            </p:cNvPr>
            <p:cNvSpPr/>
            <p:nvPr/>
          </p:nvSpPr>
          <p:spPr>
            <a:xfrm>
              <a:off x="6408929" y="1582429"/>
              <a:ext cx="13335" cy="41910"/>
            </a:xfrm>
            <a:custGeom>
              <a:avLst/>
              <a:gdLst/>
              <a:ahLst/>
              <a:cxnLst/>
              <a:rect l="l" t="t" r="r" b="b"/>
              <a:pathLst>
                <a:path w="13335" h="41909">
                  <a:moveTo>
                    <a:pt x="2311" y="0"/>
                  </a:moveTo>
                  <a:lnTo>
                    <a:pt x="0" y="0"/>
                  </a:lnTo>
                  <a:lnTo>
                    <a:pt x="375" y="9742"/>
                  </a:lnTo>
                  <a:lnTo>
                    <a:pt x="1295" y="18345"/>
                  </a:lnTo>
                  <a:lnTo>
                    <a:pt x="3082" y="26728"/>
                  </a:lnTo>
                  <a:lnTo>
                    <a:pt x="6057" y="35813"/>
                  </a:lnTo>
                  <a:lnTo>
                    <a:pt x="7797" y="35813"/>
                  </a:lnTo>
                  <a:lnTo>
                    <a:pt x="8661" y="37553"/>
                  </a:lnTo>
                  <a:lnTo>
                    <a:pt x="9525" y="39573"/>
                  </a:lnTo>
                  <a:lnTo>
                    <a:pt x="10680" y="41592"/>
                  </a:lnTo>
                  <a:lnTo>
                    <a:pt x="12700" y="41592"/>
                  </a:lnTo>
                  <a:lnTo>
                    <a:pt x="13332" y="32189"/>
                  </a:lnTo>
                  <a:lnTo>
                    <a:pt x="11660" y="22461"/>
                  </a:lnTo>
                  <a:lnTo>
                    <a:pt x="8847" y="12840"/>
                  </a:lnTo>
                  <a:lnTo>
                    <a:pt x="6057" y="3759"/>
                  </a:lnTo>
                  <a:lnTo>
                    <a:pt x="3175" y="2311"/>
                  </a:lnTo>
                  <a:lnTo>
                    <a:pt x="2311" y="0"/>
                  </a:lnTo>
                  <a:close/>
                </a:path>
              </a:pathLst>
            </a:custGeom>
            <a:solidFill>
              <a:srgbClr val="626667"/>
            </a:solidFill>
          </p:spPr>
          <p:txBody>
            <a:bodyPr wrap="square" lIns="0" tIns="0" rIns="0" bIns="0" rtlCol="0"/>
            <a:lstStyle/>
            <a:p>
              <a:endParaRPr/>
            </a:p>
          </p:txBody>
        </p:sp>
        <p:sp>
          <p:nvSpPr>
            <p:cNvPr id="3421" name="object 3424">
              <a:extLst>
                <a:ext uri="{FF2B5EF4-FFF2-40B4-BE49-F238E27FC236}">
                  <a16:creationId xmlns:a16="http://schemas.microsoft.com/office/drawing/2014/main" id="{D674139E-6275-324C-C590-B48A1EF48FD6}"/>
                </a:ext>
              </a:extLst>
            </p:cNvPr>
            <p:cNvSpPr/>
            <p:nvPr/>
          </p:nvSpPr>
          <p:spPr>
            <a:xfrm>
              <a:off x="6428846" y="1621138"/>
              <a:ext cx="1905" cy="3175"/>
            </a:xfrm>
            <a:custGeom>
              <a:avLst/>
              <a:gdLst/>
              <a:ahLst/>
              <a:cxnLst/>
              <a:rect l="l" t="t" r="r" b="b"/>
              <a:pathLst>
                <a:path w="1904" h="3175">
                  <a:moveTo>
                    <a:pt x="1447" y="0"/>
                  </a:moveTo>
                  <a:lnTo>
                    <a:pt x="0" y="0"/>
                  </a:lnTo>
                  <a:lnTo>
                    <a:pt x="0" y="1727"/>
                  </a:lnTo>
                  <a:lnTo>
                    <a:pt x="584" y="2882"/>
                  </a:lnTo>
                  <a:lnTo>
                    <a:pt x="1447" y="2882"/>
                  </a:lnTo>
                  <a:lnTo>
                    <a:pt x="1447" y="0"/>
                  </a:lnTo>
                  <a:close/>
                </a:path>
              </a:pathLst>
            </a:custGeom>
            <a:solidFill>
              <a:srgbClr val="B0B3B3"/>
            </a:solidFill>
          </p:spPr>
          <p:txBody>
            <a:bodyPr wrap="square" lIns="0" tIns="0" rIns="0" bIns="0" rtlCol="0"/>
            <a:lstStyle/>
            <a:p>
              <a:endParaRPr/>
            </a:p>
          </p:txBody>
        </p:sp>
        <p:sp>
          <p:nvSpPr>
            <p:cNvPr id="3422" name="object 3425">
              <a:extLst>
                <a:ext uri="{FF2B5EF4-FFF2-40B4-BE49-F238E27FC236}">
                  <a16:creationId xmlns:a16="http://schemas.microsoft.com/office/drawing/2014/main" id="{9797310E-FB92-7E77-EAEA-0E9321238266}"/>
                </a:ext>
              </a:extLst>
            </p:cNvPr>
            <p:cNvSpPr/>
            <p:nvPr/>
          </p:nvSpPr>
          <p:spPr>
            <a:xfrm>
              <a:off x="6422500" y="1600050"/>
              <a:ext cx="8255" cy="21590"/>
            </a:xfrm>
            <a:custGeom>
              <a:avLst/>
              <a:gdLst/>
              <a:ahLst/>
              <a:cxnLst/>
              <a:rect l="l" t="t" r="r" b="b"/>
              <a:pathLst>
                <a:path w="8254" h="21590">
                  <a:moveTo>
                    <a:pt x="4330" y="0"/>
                  </a:moveTo>
                  <a:lnTo>
                    <a:pt x="0" y="0"/>
                  </a:lnTo>
                  <a:lnTo>
                    <a:pt x="1435" y="4330"/>
                  </a:lnTo>
                  <a:lnTo>
                    <a:pt x="4330" y="13576"/>
                  </a:lnTo>
                  <a:lnTo>
                    <a:pt x="4622" y="14147"/>
                  </a:lnTo>
                  <a:lnTo>
                    <a:pt x="4914" y="15011"/>
                  </a:lnTo>
                  <a:lnTo>
                    <a:pt x="5486" y="15887"/>
                  </a:lnTo>
                  <a:lnTo>
                    <a:pt x="6350" y="19354"/>
                  </a:lnTo>
                  <a:lnTo>
                    <a:pt x="6350" y="21081"/>
                  </a:lnTo>
                  <a:lnTo>
                    <a:pt x="7797" y="21081"/>
                  </a:lnTo>
                  <a:lnTo>
                    <a:pt x="7797" y="16459"/>
                  </a:lnTo>
                  <a:lnTo>
                    <a:pt x="7213" y="13868"/>
                  </a:lnTo>
                  <a:lnTo>
                    <a:pt x="4330" y="0"/>
                  </a:lnTo>
                  <a:close/>
                </a:path>
              </a:pathLst>
            </a:custGeom>
            <a:solidFill>
              <a:srgbClr val="C4C5C5"/>
            </a:solidFill>
          </p:spPr>
          <p:txBody>
            <a:bodyPr wrap="square" lIns="0" tIns="0" rIns="0" bIns="0" rtlCol="0"/>
            <a:lstStyle/>
            <a:p>
              <a:endParaRPr/>
            </a:p>
          </p:txBody>
        </p:sp>
        <p:sp>
          <p:nvSpPr>
            <p:cNvPr id="3423" name="object 3426">
              <a:extLst>
                <a:ext uri="{FF2B5EF4-FFF2-40B4-BE49-F238E27FC236}">
                  <a16:creationId xmlns:a16="http://schemas.microsoft.com/office/drawing/2014/main" id="{7F00CF78-126D-919E-B569-8745B64EB836}"/>
                </a:ext>
              </a:extLst>
            </p:cNvPr>
            <p:cNvSpPr/>
            <p:nvPr/>
          </p:nvSpPr>
          <p:spPr>
            <a:xfrm>
              <a:off x="6430295" y="1615937"/>
              <a:ext cx="1270" cy="5715"/>
            </a:xfrm>
            <a:custGeom>
              <a:avLst/>
              <a:gdLst/>
              <a:ahLst/>
              <a:cxnLst/>
              <a:rect l="l" t="t" r="r" b="b"/>
              <a:pathLst>
                <a:path w="1270" h="5715">
                  <a:moveTo>
                    <a:pt x="863" y="0"/>
                  </a:moveTo>
                  <a:lnTo>
                    <a:pt x="0" y="0"/>
                  </a:lnTo>
                  <a:lnTo>
                    <a:pt x="0" y="5194"/>
                  </a:lnTo>
                  <a:lnTo>
                    <a:pt x="863" y="5194"/>
                  </a:lnTo>
                  <a:lnTo>
                    <a:pt x="863" y="0"/>
                  </a:lnTo>
                  <a:close/>
                </a:path>
              </a:pathLst>
            </a:custGeom>
            <a:solidFill>
              <a:srgbClr val="DEDFDE"/>
            </a:solidFill>
          </p:spPr>
          <p:txBody>
            <a:bodyPr wrap="square" lIns="0" tIns="0" rIns="0" bIns="0" rtlCol="0"/>
            <a:lstStyle/>
            <a:p>
              <a:endParaRPr/>
            </a:p>
          </p:txBody>
        </p:sp>
        <p:sp>
          <p:nvSpPr>
            <p:cNvPr id="3424" name="object 3427">
              <a:extLst>
                <a:ext uri="{FF2B5EF4-FFF2-40B4-BE49-F238E27FC236}">
                  <a16:creationId xmlns:a16="http://schemas.microsoft.com/office/drawing/2014/main" id="{C3939F4F-F1EF-114C-1AAE-C16FF8566E4F}"/>
                </a:ext>
              </a:extLst>
            </p:cNvPr>
            <p:cNvSpPr/>
            <p:nvPr/>
          </p:nvSpPr>
          <p:spPr>
            <a:xfrm>
              <a:off x="6251230" y="1615349"/>
              <a:ext cx="2540" cy="5080"/>
            </a:xfrm>
            <a:custGeom>
              <a:avLst/>
              <a:gdLst/>
              <a:ahLst/>
              <a:cxnLst/>
              <a:rect l="l" t="t" r="r" b="b"/>
              <a:pathLst>
                <a:path w="2539" h="5080">
                  <a:moveTo>
                    <a:pt x="2019" y="0"/>
                  </a:moveTo>
                  <a:lnTo>
                    <a:pt x="0" y="0"/>
                  </a:lnTo>
                  <a:lnTo>
                    <a:pt x="0" y="4914"/>
                  </a:lnTo>
                  <a:lnTo>
                    <a:pt x="1155" y="1447"/>
                  </a:lnTo>
                  <a:lnTo>
                    <a:pt x="2019" y="0"/>
                  </a:lnTo>
                  <a:close/>
                </a:path>
              </a:pathLst>
            </a:custGeom>
            <a:solidFill>
              <a:srgbClr val="898C95"/>
            </a:solidFill>
          </p:spPr>
          <p:txBody>
            <a:bodyPr wrap="square" lIns="0" tIns="0" rIns="0" bIns="0" rtlCol="0"/>
            <a:lstStyle/>
            <a:p>
              <a:endParaRPr/>
            </a:p>
          </p:txBody>
        </p:sp>
        <p:sp>
          <p:nvSpPr>
            <p:cNvPr id="3425" name="object 3428">
              <a:extLst>
                <a:ext uri="{FF2B5EF4-FFF2-40B4-BE49-F238E27FC236}">
                  <a16:creationId xmlns:a16="http://schemas.microsoft.com/office/drawing/2014/main" id="{88BC77B6-6390-BAC6-4686-F13F68F83751}"/>
                </a:ext>
              </a:extLst>
            </p:cNvPr>
            <p:cNvSpPr/>
            <p:nvPr/>
          </p:nvSpPr>
          <p:spPr>
            <a:xfrm>
              <a:off x="6431161" y="1617381"/>
              <a:ext cx="1270" cy="3175"/>
            </a:xfrm>
            <a:custGeom>
              <a:avLst/>
              <a:gdLst/>
              <a:ahLst/>
              <a:cxnLst/>
              <a:rect l="l" t="t" r="r" b="b"/>
              <a:pathLst>
                <a:path w="1270" h="3175">
                  <a:moveTo>
                    <a:pt x="0" y="0"/>
                  </a:moveTo>
                  <a:lnTo>
                    <a:pt x="0" y="2882"/>
                  </a:lnTo>
                  <a:lnTo>
                    <a:pt x="1155" y="2882"/>
                  </a:lnTo>
                  <a:lnTo>
                    <a:pt x="571" y="1727"/>
                  </a:lnTo>
                  <a:lnTo>
                    <a:pt x="292" y="863"/>
                  </a:lnTo>
                  <a:lnTo>
                    <a:pt x="0" y="0"/>
                  </a:lnTo>
                  <a:close/>
                </a:path>
              </a:pathLst>
            </a:custGeom>
            <a:solidFill>
              <a:srgbClr val="898C8D"/>
            </a:solidFill>
          </p:spPr>
          <p:txBody>
            <a:bodyPr wrap="square" lIns="0" tIns="0" rIns="0" bIns="0" rtlCol="0"/>
            <a:lstStyle/>
            <a:p>
              <a:endParaRPr/>
            </a:p>
          </p:txBody>
        </p:sp>
        <p:sp>
          <p:nvSpPr>
            <p:cNvPr id="3426" name="object 3429">
              <a:extLst>
                <a:ext uri="{FF2B5EF4-FFF2-40B4-BE49-F238E27FC236}">
                  <a16:creationId xmlns:a16="http://schemas.microsoft.com/office/drawing/2014/main" id="{AEE14D89-9104-D580-746E-5F7201AA1033}"/>
                </a:ext>
              </a:extLst>
            </p:cNvPr>
            <p:cNvSpPr/>
            <p:nvPr/>
          </p:nvSpPr>
          <p:spPr>
            <a:xfrm>
              <a:off x="6427408" y="1615931"/>
              <a:ext cx="1905" cy="3810"/>
            </a:xfrm>
            <a:custGeom>
              <a:avLst/>
              <a:gdLst/>
              <a:ahLst/>
              <a:cxnLst/>
              <a:rect l="l" t="t" r="r" b="b"/>
              <a:pathLst>
                <a:path w="1904" h="3809">
                  <a:moveTo>
                    <a:pt x="571" y="0"/>
                  </a:moveTo>
                  <a:lnTo>
                    <a:pt x="279" y="292"/>
                  </a:lnTo>
                  <a:lnTo>
                    <a:pt x="0" y="863"/>
                  </a:lnTo>
                  <a:lnTo>
                    <a:pt x="0" y="3467"/>
                  </a:lnTo>
                  <a:lnTo>
                    <a:pt x="1435" y="3467"/>
                  </a:lnTo>
                  <a:lnTo>
                    <a:pt x="1155" y="2311"/>
                  </a:lnTo>
                  <a:lnTo>
                    <a:pt x="571" y="0"/>
                  </a:lnTo>
                  <a:close/>
                </a:path>
              </a:pathLst>
            </a:custGeom>
            <a:solidFill>
              <a:srgbClr val="919495"/>
            </a:solidFill>
          </p:spPr>
          <p:txBody>
            <a:bodyPr wrap="square" lIns="0" tIns="0" rIns="0" bIns="0" rtlCol="0"/>
            <a:lstStyle/>
            <a:p>
              <a:endParaRPr/>
            </a:p>
          </p:txBody>
        </p:sp>
        <p:sp>
          <p:nvSpPr>
            <p:cNvPr id="3427" name="object 3430">
              <a:extLst>
                <a:ext uri="{FF2B5EF4-FFF2-40B4-BE49-F238E27FC236}">
                  <a16:creationId xmlns:a16="http://schemas.microsoft.com/office/drawing/2014/main" id="{4C1AD72D-72D2-5F5B-A612-9CA2A32071B1}"/>
                </a:ext>
              </a:extLst>
            </p:cNvPr>
            <p:cNvSpPr/>
            <p:nvPr/>
          </p:nvSpPr>
          <p:spPr>
            <a:xfrm>
              <a:off x="6078809" y="1613629"/>
              <a:ext cx="3175" cy="5080"/>
            </a:xfrm>
            <a:custGeom>
              <a:avLst/>
              <a:gdLst/>
              <a:ahLst/>
              <a:cxnLst/>
              <a:rect l="l" t="t" r="r" b="b"/>
              <a:pathLst>
                <a:path w="3175" h="5080">
                  <a:moveTo>
                    <a:pt x="863" y="0"/>
                  </a:moveTo>
                  <a:lnTo>
                    <a:pt x="571" y="863"/>
                  </a:lnTo>
                  <a:lnTo>
                    <a:pt x="292" y="1727"/>
                  </a:lnTo>
                  <a:lnTo>
                    <a:pt x="0" y="2882"/>
                  </a:lnTo>
                  <a:lnTo>
                    <a:pt x="1155" y="4038"/>
                  </a:lnTo>
                  <a:lnTo>
                    <a:pt x="2019" y="4610"/>
                  </a:lnTo>
                  <a:lnTo>
                    <a:pt x="2311" y="3454"/>
                  </a:lnTo>
                  <a:lnTo>
                    <a:pt x="2603" y="2590"/>
                  </a:lnTo>
                  <a:lnTo>
                    <a:pt x="2882" y="1727"/>
                  </a:lnTo>
                  <a:lnTo>
                    <a:pt x="2019" y="1155"/>
                  </a:lnTo>
                  <a:lnTo>
                    <a:pt x="1447" y="571"/>
                  </a:lnTo>
                  <a:lnTo>
                    <a:pt x="863" y="0"/>
                  </a:lnTo>
                  <a:close/>
                </a:path>
              </a:pathLst>
            </a:custGeom>
            <a:solidFill>
              <a:srgbClr val="898C95"/>
            </a:solidFill>
          </p:spPr>
          <p:txBody>
            <a:bodyPr wrap="square" lIns="0" tIns="0" rIns="0" bIns="0" rtlCol="0"/>
            <a:lstStyle/>
            <a:p>
              <a:endParaRPr/>
            </a:p>
          </p:txBody>
        </p:sp>
        <p:sp>
          <p:nvSpPr>
            <p:cNvPr id="3428" name="object 3431">
              <a:extLst>
                <a:ext uri="{FF2B5EF4-FFF2-40B4-BE49-F238E27FC236}">
                  <a16:creationId xmlns:a16="http://schemas.microsoft.com/office/drawing/2014/main" id="{8B252EA8-704A-505E-A6A9-17A39118DD34}"/>
                </a:ext>
              </a:extLst>
            </p:cNvPr>
            <p:cNvSpPr/>
            <p:nvPr/>
          </p:nvSpPr>
          <p:spPr>
            <a:xfrm>
              <a:off x="6278091" y="1616515"/>
              <a:ext cx="2540" cy="1905"/>
            </a:xfrm>
            <a:custGeom>
              <a:avLst/>
              <a:gdLst/>
              <a:ahLst/>
              <a:cxnLst/>
              <a:rect l="l" t="t" r="r" b="b"/>
              <a:pathLst>
                <a:path w="2539" h="1905">
                  <a:moveTo>
                    <a:pt x="571" y="0"/>
                  </a:moveTo>
                  <a:lnTo>
                    <a:pt x="0" y="0"/>
                  </a:lnTo>
                  <a:lnTo>
                    <a:pt x="0" y="1727"/>
                  </a:lnTo>
                  <a:lnTo>
                    <a:pt x="571" y="1155"/>
                  </a:lnTo>
                  <a:lnTo>
                    <a:pt x="2311" y="571"/>
                  </a:lnTo>
                  <a:lnTo>
                    <a:pt x="1447" y="279"/>
                  </a:lnTo>
                  <a:lnTo>
                    <a:pt x="571" y="0"/>
                  </a:lnTo>
                  <a:close/>
                </a:path>
              </a:pathLst>
            </a:custGeom>
            <a:solidFill>
              <a:srgbClr val="99A4A5"/>
            </a:solidFill>
          </p:spPr>
          <p:txBody>
            <a:bodyPr wrap="square" lIns="0" tIns="0" rIns="0" bIns="0" rtlCol="0"/>
            <a:lstStyle/>
            <a:p>
              <a:endParaRPr/>
            </a:p>
          </p:txBody>
        </p:sp>
        <p:sp>
          <p:nvSpPr>
            <p:cNvPr id="3429" name="object 3432">
              <a:extLst>
                <a:ext uri="{FF2B5EF4-FFF2-40B4-BE49-F238E27FC236}">
                  <a16:creationId xmlns:a16="http://schemas.microsoft.com/office/drawing/2014/main" id="{247052F7-D26E-7D12-4844-8F704FD23821}"/>
                </a:ext>
              </a:extLst>
            </p:cNvPr>
            <p:cNvSpPr/>
            <p:nvPr/>
          </p:nvSpPr>
          <p:spPr>
            <a:xfrm>
              <a:off x="6086902" y="1611599"/>
              <a:ext cx="6350" cy="6350"/>
            </a:xfrm>
            <a:custGeom>
              <a:avLst/>
              <a:gdLst/>
              <a:ahLst/>
              <a:cxnLst/>
              <a:rect l="l" t="t" r="r" b="b"/>
              <a:pathLst>
                <a:path w="6350" h="6350">
                  <a:moveTo>
                    <a:pt x="4610" y="0"/>
                  </a:moveTo>
                  <a:lnTo>
                    <a:pt x="2590" y="0"/>
                  </a:lnTo>
                  <a:lnTo>
                    <a:pt x="2590" y="2895"/>
                  </a:lnTo>
                  <a:lnTo>
                    <a:pt x="0" y="3759"/>
                  </a:lnTo>
                  <a:lnTo>
                    <a:pt x="1143" y="4914"/>
                  </a:lnTo>
                  <a:lnTo>
                    <a:pt x="1727" y="5778"/>
                  </a:lnTo>
                  <a:lnTo>
                    <a:pt x="5194" y="4914"/>
                  </a:lnTo>
                  <a:lnTo>
                    <a:pt x="4902" y="4051"/>
                  </a:lnTo>
                  <a:lnTo>
                    <a:pt x="4610" y="3467"/>
                  </a:lnTo>
                  <a:lnTo>
                    <a:pt x="4610" y="2895"/>
                  </a:lnTo>
                  <a:lnTo>
                    <a:pt x="6350" y="2895"/>
                  </a:lnTo>
                  <a:lnTo>
                    <a:pt x="6350" y="2019"/>
                  </a:lnTo>
                  <a:lnTo>
                    <a:pt x="4610" y="2019"/>
                  </a:lnTo>
                  <a:lnTo>
                    <a:pt x="4610" y="0"/>
                  </a:lnTo>
                  <a:close/>
                </a:path>
              </a:pathLst>
            </a:custGeom>
            <a:solidFill>
              <a:srgbClr val="898C95"/>
            </a:solidFill>
          </p:spPr>
          <p:txBody>
            <a:bodyPr wrap="square" lIns="0" tIns="0" rIns="0" bIns="0" rtlCol="0"/>
            <a:lstStyle/>
            <a:p>
              <a:endParaRPr/>
            </a:p>
          </p:txBody>
        </p:sp>
        <p:sp>
          <p:nvSpPr>
            <p:cNvPr id="3430" name="object 3433">
              <a:extLst>
                <a:ext uri="{FF2B5EF4-FFF2-40B4-BE49-F238E27FC236}">
                  <a16:creationId xmlns:a16="http://schemas.microsoft.com/office/drawing/2014/main" id="{3822938A-AD56-0AB8-DCFA-83DFF4F57664}"/>
                </a:ext>
              </a:extLst>
            </p:cNvPr>
            <p:cNvSpPr/>
            <p:nvPr/>
          </p:nvSpPr>
          <p:spPr>
            <a:xfrm>
              <a:off x="6426536" y="1613622"/>
              <a:ext cx="1905" cy="3810"/>
            </a:xfrm>
            <a:custGeom>
              <a:avLst/>
              <a:gdLst/>
              <a:ahLst/>
              <a:cxnLst/>
              <a:rect l="l" t="t" r="r" b="b"/>
              <a:pathLst>
                <a:path w="1904" h="3809">
                  <a:moveTo>
                    <a:pt x="292" y="0"/>
                  </a:moveTo>
                  <a:lnTo>
                    <a:pt x="0" y="3759"/>
                  </a:lnTo>
                  <a:lnTo>
                    <a:pt x="876" y="3759"/>
                  </a:lnTo>
                  <a:lnTo>
                    <a:pt x="876" y="3175"/>
                  </a:lnTo>
                  <a:lnTo>
                    <a:pt x="1155" y="2603"/>
                  </a:lnTo>
                  <a:lnTo>
                    <a:pt x="1447" y="2311"/>
                  </a:lnTo>
                  <a:lnTo>
                    <a:pt x="876" y="1447"/>
                  </a:lnTo>
                  <a:lnTo>
                    <a:pt x="584" y="584"/>
                  </a:lnTo>
                  <a:lnTo>
                    <a:pt x="292" y="0"/>
                  </a:lnTo>
                  <a:close/>
                </a:path>
              </a:pathLst>
            </a:custGeom>
            <a:solidFill>
              <a:srgbClr val="818485"/>
            </a:solidFill>
          </p:spPr>
          <p:txBody>
            <a:bodyPr wrap="square" lIns="0" tIns="0" rIns="0" bIns="0" rtlCol="0"/>
            <a:lstStyle/>
            <a:p>
              <a:endParaRPr/>
            </a:p>
          </p:txBody>
        </p:sp>
        <p:sp>
          <p:nvSpPr>
            <p:cNvPr id="3431" name="object 3434">
              <a:extLst>
                <a:ext uri="{FF2B5EF4-FFF2-40B4-BE49-F238E27FC236}">
                  <a16:creationId xmlns:a16="http://schemas.microsoft.com/office/drawing/2014/main" id="{5A01485B-A8A7-9BA1-962D-247609A9EB40}"/>
                </a:ext>
              </a:extLst>
            </p:cNvPr>
            <p:cNvSpPr/>
            <p:nvPr/>
          </p:nvSpPr>
          <p:spPr>
            <a:xfrm>
              <a:off x="6093250" y="1613629"/>
              <a:ext cx="3175" cy="3175"/>
            </a:xfrm>
            <a:custGeom>
              <a:avLst/>
              <a:gdLst/>
              <a:ahLst/>
              <a:cxnLst/>
              <a:rect l="l" t="t" r="r" b="b"/>
              <a:pathLst>
                <a:path w="3175" h="3175">
                  <a:moveTo>
                    <a:pt x="1447" y="0"/>
                  </a:moveTo>
                  <a:lnTo>
                    <a:pt x="863" y="863"/>
                  </a:lnTo>
                  <a:lnTo>
                    <a:pt x="292" y="1727"/>
                  </a:lnTo>
                  <a:lnTo>
                    <a:pt x="0" y="2882"/>
                  </a:lnTo>
                  <a:lnTo>
                    <a:pt x="1727" y="2298"/>
                  </a:lnTo>
                  <a:lnTo>
                    <a:pt x="2603" y="2019"/>
                  </a:lnTo>
                  <a:lnTo>
                    <a:pt x="2019" y="1155"/>
                  </a:lnTo>
                  <a:lnTo>
                    <a:pt x="1447" y="0"/>
                  </a:lnTo>
                  <a:close/>
                </a:path>
              </a:pathLst>
            </a:custGeom>
            <a:solidFill>
              <a:srgbClr val="898C95"/>
            </a:solidFill>
          </p:spPr>
          <p:txBody>
            <a:bodyPr wrap="square" lIns="0" tIns="0" rIns="0" bIns="0" rtlCol="0"/>
            <a:lstStyle/>
            <a:p>
              <a:endParaRPr/>
            </a:p>
          </p:txBody>
        </p:sp>
        <p:sp>
          <p:nvSpPr>
            <p:cNvPr id="3432" name="object 3435">
              <a:extLst>
                <a:ext uri="{FF2B5EF4-FFF2-40B4-BE49-F238E27FC236}">
                  <a16:creationId xmlns:a16="http://schemas.microsoft.com/office/drawing/2014/main" id="{FED75244-B6B0-0CD6-61C8-A1B684AB24F8}"/>
                </a:ext>
              </a:extLst>
            </p:cNvPr>
            <p:cNvSpPr/>
            <p:nvPr/>
          </p:nvSpPr>
          <p:spPr>
            <a:xfrm>
              <a:off x="6302634" y="1034848"/>
              <a:ext cx="164465" cy="581660"/>
            </a:xfrm>
            <a:custGeom>
              <a:avLst/>
              <a:gdLst/>
              <a:ahLst/>
              <a:cxnLst/>
              <a:rect l="l" t="t" r="r" b="b"/>
              <a:pathLst>
                <a:path w="164464" h="581660">
                  <a:moveTo>
                    <a:pt x="119578" y="480060"/>
                  </a:moveTo>
                  <a:lnTo>
                    <a:pt x="83756" y="480060"/>
                  </a:lnTo>
                  <a:lnTo>
                    <a:pt x="86359" y="482600"/>
                  </a:lnTo>
                  <a:lnTo>
                    <a:pt x="87223" y="482600"/>
                  </a:lnTo>
                  <a:lnTo>
                    <a:pt x="88087" y="486410"/>
                  </a:lnTo>
                  <a:lnTo>
                    <a:pt x="86359" y="494030"/>
                  </a:lnTo>
                  <a:lnTo>
                    <a:pt x="85788" y="495300"/>
                  </a:lnTo>
                  <a:lnTo>
                    <a:pt x="85204" y="500380"/>
                  </a:lnTo>
                  <a:lnTo>
                    <a:pt x="85204" y="505460"/>
                  </a:lnTo>
                  <a:lnTo>
                    <a:pt x="84340" y="509270"/>
                  </a:lnTo>
                  <a:lnTo>
                    <a:pt x="84340" y="510540"/>
                  </a:lnTo>
                  <a:lnTo>
                    <a:pt x="85204" y="510540"/>
                  </a:lnTo>
                  <a:lnTo>
                    <a:pt x="85204" y="514350"/>
                  </a:lnTo>
                  <a:lnTo>
                    <a:pt x="89242" y="514350"/>
                  </a:lnTo>
                  <a:lnTo>
                    <a:pt x="90690" y="515620"/>
                  </a:lnTo>
                  <a:lnTo>
                    <a:pt x="93878" y="515620"/>
                  </a:lnTo>
                  <a:lnTo>
                    <a:pt x="96177" y="516890"/>
                  </a:lnTo>
                  <a:lnTo>
                    <a:pt x="97332" y="518160"/>
                  </a:lnTo>
                  <a:lnTo>
                    <a:pt x="100228" y="519430"/>
                  </a:lnTo>
                  <a:lnTo>
                    <a:pt x="101676" y="520700"/>
                  </a:lnTo>
                  <a:lnTo>
                    <a:pt x="107162" y="520700"/>
                  </a:lnTo>
                  <a:lnTo>
                    <a:pt x="108026" y="521970"/>
                  </a:lnTo>
                  <a:lnTo>
                    <a:pt x="108889" y="521970"/>
                  </a:lnTo>
                  <a:lnTo>
                    <a:pt x="110045" y="524510"/>
                  </a:lnTo>
                  <a:lnTo>
                    <a:pt x="112356" y="528320"/>
                  </a:lnTo>
                  <a:lnTo>
                    <a:pt x="114096" y="533400"/>
                  </a:lnTo>
                  <a:lnTo>
                    <a:pt x="116103" y="533400"/>
                  </a:lnTo>
                  <a:lnTo>
                    <a:pt x="117843" y="538480"/>
                  </a:lnTo>
                  <a:lnTo>
                    <a:pt x="118998" y="542290"/>
                  </a:lnTo>
                  <a:lnTo>
                    <a:pt x="119583" y="543560"/>
                  </a:lnTo>
                  <a:lnTo>
                    <a:pt x="119862" y="544830"/>
                  </a:lnTo>
                  <a:lnTo>
                    <a:pt x="119862" y="546100"/>
                  </a:lnTo>
                  <a:lnTo>
                    <a:pt x="121018" y="546100"/>
                  </a:lnTo>
                  <a:lnTo>
                    <a:pt x="121018" y="549910"/>
                  </a:lnTo>
                  <a:lnTo>
                    <a:pt x="119862" y="549910"/>
                  </a:lnTo>
                  <a:lnTo>
                    <a:pt x="118135" y="556260"/>
                  </a:lnTo>
                  <a:lnTo>
                    <a:pt x="117551" y="558800"/>
                  </a:lnTo>
                  <a:lnTo>
                    <a:pt x="118135" y="561340"/>
                  </a:lnTo>
                  <a:lnTo>
                    <a:pt x="118998" y="562610"/>
                  </a:lnTo>
                  <a:lnTo>
                    <a:pt x="119862" y="566420"/>
                  </a:lnTo>
                  <a:lnTo>
                    <a:pt x="124193" y="566420"/>
                  </a:lnTo>
                  <a:lnTo>
                    <a:pt x="127660" y="581660"/>
                  </a:lnTo>
                  <a:lnTo>
                    <a:pt x="127660" y="577850"/>
                  </a:lnTo>
                  <a:lnTo>
                    <a:pt x="127469" y="566420"/>
                  </a:lnTo>
                  <a:lnTo>
                    <a:pt x="127253" y="549910"/>
                  </a:lnTo>
                  <a:lnTo>
                    <a:pt x="127137" y="537210"/>
                  </a:lnTo>
                  <a:lnTo>
                    <a:pt x="127088" y="524510"/>
                  </a:lnTo>
                  <a:lnTo>
                    <a:pt x="126796" y="521970"/>
                  </a:lnTo>
                  <a:lnTo>
                    <a:pt x="126796" y="511810"/>
                  </a:lnTo>
                  <a:lnTo>
                    <a:pt x="125641" y="509270"/>
                  </a:lnTo>
                  <a:lnTo>
                    <a:pt x="125641" y="508000"/>
                  </a:lnTo>
                  <a:lnTo>
                    <a:pt x="125348" y="505460"/>
                  </a:lnTo>
                  <a:lnTo>
                    <a:pt x="125348" y="504190"/>
                  </a:lnTo>
                  <a:lnTo>
                    <a:pt x="124777" y="501650"/>
                  </a:lnTo>
                  <a:lnTo>
                    <a:pt x="124777" y="500380"/>
                  </a:lnTo>
                  <a:lnTo>
                    <a:pt x="124485" y="499110"/>
                  </a:lnTo>
                  <a:lnTo>
                    <a:pt x="123901" y="497840"/>
                  </a:lnTo>
                  <a:lnTo>
                    <a:pt x="123901" y="496570"/>
                  </a:lnTo>
                  <a:lnTo>
                    <a:pt x="123329" y="495300"/>
                  </a:lnTo>
                  <a:lnTo>
                    <a:pt x="122758" y="492760"/>
                  </a:lnTo>
                  <a:lnTo>
                    <a:pt x="122758" y="491490"/>
                  </a:lnTo>
                  <a:lnTo>
                    <a:pt x="122466" y="490220"/>
                  </a:lnTo>
                  <a:lnTo>
                    <a:pt x="121881" y="488950"/>
                  </a:lnTo>
                  <a:lnTo>
                    <a:pt x="121602" y="487680"/>
                  </a:lnTo>
                  <a:lnTo>
                    <a:pt x="121018" y="486410"/>
                  </a:lnTo>
                  <a:lnTo>
                    <a:pt x="119578" y="480060"/>
                  </a:lnTo>
                  <a:close/>
                </a:path>
                <a:path w="164464" h="581660">
                  <a:moveTo>
                    <a:pt x="151917" y="139700"/>
                  </a:moveTo>
                  <a:lnTo>
                    <a:pt x="584" y="139700"/>
                  </a:lnTo>
                  <a:lnTo>
                    <a:pt x="584" y="140970"/>
                  </a:lnTo>
                  <a:lnTo>
                    <a:pt x="1155" y="144780"/>
                  </a:lnTo>
                  <a:lnTo>
                    <a:pt x="1155" y="147320"/>
                  </a:lnTo>
                  <a:lnTo>
                    <a:pt x="2031" y="151130"/>
                  </a:lnTo>
                  <a:lnTo>
                    <a:pt x="3759" y="162560"/>
                  </a:lnTo>
                  <a:lnTo>
                    <a:pt x="8674" y="184150"/>
                  </a:lnTo>
                  <a:lnTo>
                    <a:pt x="9829" y="186690"/>
                  </a:lnTo>
                  <a:lnTo>
                    <a:pt x="12712" y="196850"/>
                  </a:lnTo>
                  <a:lnTo>
                    <a:pt x="14452" y="201930"/>
                  </a:lnTo>
                  <a:lnTo>
                    <a:pt x="15595" y="204470"/>
                  </a:lnTo>
                  <a:lnTo>
                    <a:pt x="18491" y="212090"/>
                  </a:lnTo>
                  <a:lnTo>
                    <a:pt x="20218" y="217170"/>
                  </a:lnTo>
                  <a:lnTo>
                    <a:pt x="24269" y="227330"/>
                  </a:lnTo>
                  <a:lnTo>
                    <a:pt x="24841" y="228600"/>
                  </a:lnTo>
                  <a:lnTo>
                    <a:pt x="25133" y="229870"/>
                  </a:lnTo>
                  <a:lnTo>
                    <a:pt x="28308" y="231140"/>
                  </a:lnTo>
                  <a:lnTo>
                    <a:pt x="28892" y="231140"/>
                  </a:lnTo>
                  <a:lnTo>
                    <a:pt x="30911" y="233680"/>
                  </a:lnTo>
                  <a:lnTo>
                    <a:pt x="30911" y="234950"/>
                  </a:lnTo>
                  <a:lnTo>
                    <a:pt x="31483" y="240030"/>
                  </a:lnTo>
                  <a:lnTo>
                    <a:pt x="32638" y="241300"/>
                  </a:lnTo>
                  <a:lnTo>
                    <a:pt x="33223" y="242570"/>
                  </a:lnTo>
                  <a:lnTo>
                    <a:pt x="34950" y="243840"/>
                  </a:lnTo>
                  <a:lnTo>
                    <a:pt x="35826" y="245110"/>
                  </a:lnTo>
                  <a:lnTo>
                    <a:pt x="36106" y="245110"/>
                  </a:lnTo>
                  <a:lnTo>
                    <a:pt x="41872" y="251460"/>
                  </a:lnTo>
                  <a:lnTo>
                    <a:pt x="46399" y="256540"/>
                  </a:lnTo>
                  <a:lnTo>
                    <a:pt x="50545" y="261620"/>
                  </a:lnTo>
                  <a:lnTo>
                    <a:pt x="54013" y="267970"/>
                  </a:lnTo>
                  <a:lnTo>
                    <a:pt x="54305" y="267970"/>
                  </a:lnTo>
                  <a:lnTo>
                    <a:pt x="55460" y="269240"/>
                  </a:lnTo>
                  <a:lnTo>
                    <a:pt x="62929" y="276860"/>
                  </a:lnTo>
                  <a:lnTo>
                    <a:pt x="69505" y="284480"/>
                  </a:lnTo>
                  <a:lnTo>
                    <a:pt x="73536" y="293370"/>
                  </a:lnTo>
                  <a:lnTo>
                    <a:pt x="73431" y="299720"/>
                  </a:lnTo>
                  <a:lnTo>
                    <a:pt x="73367" y="307340"/>
                  </a:lnTo>
                  <a:lnTo>
                    <a:pt x="76771" y="313690"/>
                  </a:lnTo>
                  <a:lnTo>
                    <a:pt x="80011" y="320040"/>
                  </a:lnTo>
                  <a:lnTo>
                    <a:pt x="83035" y="326390"/>
                  </a:lnTo>
                  <a:lnTo>
                    <a:pt x="85788" y="332740"/>
                  </a:lnTo>
                  <a:lnTo>
                    <a:pt x="86359" y="334010"/>
                  </a:lnTo>
                  <a:lnTo>
                    <a:pt x="86652" y="335280"/>
                  </a:lnTo>
                  <a:lnTo>
                    <a:pt x="86652" y="349250"/>
                  </a:lnTo>
                  <a:lnTo>
                    <a:pt x="87807" y="353060"/>
                  </a:lnTo>
                  <a:lnTo>
                    <a:pt x="89242" y="356870"/>
                  </a:lnTo>
                  <a:lnTo>
                    <a:pt x="90690" y="361950"/>
                  </a:lnTo>
                  <a:lnTo>
                    <a:pt x="90982" y="361950"/>
                  </a:lnTo>
                  <a:lnTo>
                    <a:pt x="91554" y="364490"/>
                  </a:lnTo>
                  <a:lnTo>
                    <a:pt x="91554" y="365760"/>
                  </a:lnTo>
                  <a:lnTo>
                    <a:pt x="92430" y="369570"/>
                  </a:lnTo>
                  <a:lnTo>
                    <a:pt x="92430" y="372110"/>
                  </a:lnTo>
                  <a:lnTo>
                    <a:pt x="93002" y="374650"/>
                  </a:lnTo>
                  <a:lnTo>
                    <a:pt x="93586" y="375920"/>
                  </a:lnTo>
                  <a:lnTo>
                    <a:pt x="93586" y="383540"/>
                  </a:lnTo>
                  <a:lnTo>
                    <a:pt x="93002" y="383540"/>
                  </a:lnTo>
                  <a:lnTo>
                    <a:pt x="92709" y="384810"/>
                  </a:lnTo>
                  <a:lnTo>
                    <a:pt x="92430" y="384810"/>
                  </a:lnTo>
                  <a:lnTo>
                    <a:pt x="90982" y="396240"/>
                  </a:lnTo>
                  <a:lnTo>
                    <a:pt x="87807" y="406400"/>
                  </a:lnTo>
                  <a:lnTo>
                    <a:pt x="84492" y="414020"/>
                  </a:lnTo>
                  <a:lnTo>
                    <a:pt x="81233" y="421640"/>
                  </a:lnTo>
                  <a:lnTo>
                    <a:pt x="77001" y="426720"/>
                  </a:lnTo>
                  <a:lnTo>
                    <a:pt x="70764" y="431800"/>
                  </a:lnTo>
                  <a:lnTo>
                    <a:pt x="69316" y="433070"/>
                  </a:lnTo>
                  <a:lnTo>
                    <a:pt x="67005" y="435610"/>
                  </a:lnTo>
                  <a:lnTo>
                    <a:pt x="62212" y="436880"/>
                  </a:lnTo>
                  <a:lnTo>
                    <a:pt x="57908" y="438150"/>
                  </a:lnTo>
                  <a:lnTo>
                    <a:pt x="51656" y="440690"/>
                  </a:lnTo>
                  <a:lnTo>
                    <a:pt x="41020" y="443230"/>
                  </a:lnTo>
                  <a:lnTo>
                    <a:pt x="41020" y="444500"/>
                  </a:lnTo>
                  <a:lnTo>
                    <a:pt x="39001" y="444500"/>
                  </a:lnTo>
                  <a:lnTo>
                    <a:pt x="39001" y="445770"/>
                  </a:lnTo>
                  <a:lnTo>
                    <a:pt x="41020" y="445770"/>
                  </a:lnTo>
                  <a:lnTo>
                    <a:pt x="41020" y="449580"/>
                  </a:lnTo>
                  <a:lnTo>
                    <a:pt x="52857" y="449580"/>
                  </a:lnTo>
                  <a:lnTo>
                    <a:pt x="56324" y="450850"/>
                  </a:lnTo>
                  <a:lnTo>
                    <a:pt x="59791" y="450850"/>
                  </a:lnTo>
                  <a:lnTo>
                    <a:pt x="61239" y="452120"/>
                  </a:lnTo>
                  <a:lnTo>
                    <a:pt x="66141" y="454660"/>
                  </a:lnTo>
                  <a:lnTo>
                    <a:pt x="73075" y="462280"/>
                  </a:lnTo>
                  <a:lnTo>
                    <a:pt x="73647" y="463550"/>
                  </a:lnTo>
                  <a:lnTo>
                    <a:pt x="76250" y="468630"/>
                  </a:lnTo>
                  <a:lnTo>
                    <a:pt x="82029" y="478790"/>
                  </a:lnTo>
                  <a:lnTo>
                    <a:pt x="82029" y="481330"/>
                  </a:lnTo>
                  <a:lnTo>
                    <a:pt x="83477" y="481330"/>
                  </a:lnTo>
                  <a:lnTo>
                    <a:pt x="83756" y="480060"/>
                  </a:lnTo>
                  <a:lnTo>
                    <a:pt x="119578" y="480060"/>
                  </a:lnTo>
                  <a:lnTo>
                    <a:pt x="119291" y="478790"/>
                  </a:lnTo>
                  <a:lnTo>
                    <a:pt x="118998" y="478790"/>
                  </a:lnTo>
                  <a:lnTo>
                    <a:pt x="118427" y="474980"/>
                  </a:lnTo>
                  <a:lnTo>
                    <a:pt x="118135" y="473710"/>
                  </a:lnTo>
                  <a:lnTo>
                    <a:pt x="117551" y="473710"/>
                  </a:lnTo>
                  <a:lnTo>
                    <a:pt x="116979" y="471170"/>
                  </a:lnTo>
                  <a:lnTo>
                    <a:pt x="116979" y="469900"/>
                  </a:lnTo>
                  <a:lnTo>
                    <a:pt x="116687" y="468630"/>
                  </a:lnTo>
                  <a:lnTo>
                    <a:pt x="116103" y="467360"/>
                  </a:lnTo>
                  <a:lnTo>
                    <a:pt x="116103" y="463550"/>
                  </a:lnTo>
                  <a:lnTo>
                    <a:pt x="115239" y="459740"/>
                  </a:lnTo>
                  <a:lnTo>
                    <a:pt x="115239" y="454660"/>
                  </a:lnTo>
                  <a:lnTo>
                    <a:pt x="114668" y="453390"/>
                  </a:lnTo>
                  <a:lnTo>
                    <a:pt x="114096" y="450850"/>
                  </a:lnTo>
                  <a:lnTo>
                    <a:pt x="114096" y="443230"/>
                  </a:lnTo>
                  <a:lnTo>
                    <a:pt x="114947" y="435610"/>
                  </a:lnTo>
                  <a:lnTo>
                    <a:pt x="116103" y="431800"/>
                  </a:lnTo>
                  <a:lnTo>
                    <a:pt x="116979" y="427990"/>
                  </a:lnTo>
                  <a:lnTo>
                    <a:pt x="116979" y="426720"/>
                  </a:lnTo>
                  <a:lnTo>
                    <a:pt x="117551" y="422910"/>
                  </a:lnTo>
                  <a:lnTo>
                    <a:pt x="118135" y="422910"/>
                  </a:lnTo>
                  <a:lnTo>
                    <a:pt x="118135" y="420370"/>
                  </a:lnTo>
                  <a:lnTo>
                    <a:pt x="118427" y="417830"/>
                  </a:lnTo>
                  <a:lnTo>
                    <a:pt x="118998" y="414020"/>
                  </a:lnTo>
                  <a:lnTo>
                    <a:pt x="118998" y="411480"/>
                  </a:lnTo>
                  <a:lnTo>
                    <a:pt x="119862" y="408940"/>
                  </a:lnTo>
                  <a:lnTo>
                    <a:pt x="119862" y="406400"/>
                  </a:lnTo>
                  <a:lnTo>
                    <a:pt x="120446" y="401320"/>
                  </a:lnTo>
                  <a:lnTo>
                    <a:pt x="121018" y="398780"/>
                  </a:lnTo>
                  <a:lnTo>
                    <a:pt x="121018" y="397510"/>
                  </a:lnTo>
                  <a:lnTo>
                    <a:pt x="121881" y="393700"/>
                  </a:lnTo>
                  <a:lnTo>
                    <a:pt x="121881" y="389890"/>
                  </a:lnTo>
                  <a:lnTo>
                    <a:pt x="122758" y="382270"/>
                  </a:lnTo>
                  <a:lnTo>
                    <a:pt x="122758" y="381000"/>
                  </a:lnTo>
                  <a:lnTo>
                    <a:pt x="123329" y="378460"/>
                  </a:lnTo>
                  <a:lnTo>
                    <a:pt x="123901" y="377190"/>
                  </a:lnTo>
                  <a:lnTo>
                    <a:pt x="123901" y="358140"/>
                  </a:lnTo>
                  <a:lnTo>
                    <a:pt x="123329" y="356870"/>
                  </a:lnTo>
                  <a:lnTo>
                    <a:pt x="122758" y="354330"/>
                  </a:lnTo>
                  <a:lnTo>
                    <a:pt x="122758" y="342900"/>
                  </a:lnTo>
                  <a:lnTo>
                    <a:pt x="121881" y="339090"/>
                  </a:lnTo>
                  <a:lnTo>
                    <a:pt x="121881" y="337820"/>
                  </a:lnTo>
                  <a:lnTo>
                    <a:pt x="121602" y="335280"/>
                  </a:lnTo>
                  <a:lnTo>
                    <a:pt x="121018" y="331470"/>
                  </a:lnTo>
                  <a:lnTo>
                    <a:pt x="121018" y="325120"/>
                  </a:lnTo>
                  <a:lnTo>
                    <a:pt x="120446" y="323850"/>
                  </a:lnTo>
                  <a:lnTo>
                    <a:pt x="119862" y="321310"/>
                  </a:lnTo>
                  <a:lnTo>
                    <a:pt x="119862" y="320040"/>
                  </a:lnTo>
                  <a:lnTo>
                    <a:pt x="118998" y="314960"/>
                  </a:lnTo>
                  <a:lnTo>
                    <a:pt x="118998" y="311150"/>
                  </a:lnTo>
                  <a:lnTo>
                    <a:pt x="117843" y="306070"/>
                  </a:lnTo>
                  <a:lnTo>
                    <a:pt x="117551" y="303530"/>
                  </a:lnTo>
                  <a:lnTo>
                    <a:pt x="117551" y="300990"/>
                  </a:lnTo>
                  <a:lnTo>
                    <a:pt x="116979" y="299720"/>
                  </a:lnTo>
                  <a:lnTo>
                    <a:pt x="116979" y="294640"/>
                  </a:lnTo>
                  <a:lnTo>
                    <a:pt x="116103" y="290830"/>
                  </a:lnTo>
                  <a:lnTo>
                    <a:pt x="116103" y="264160"/>
                  </a:lnTo>
                  <a:lnTo>
                    <a:pt x="116979" y="260350"/>
                  </a:lnTo>
                  <a:lnTo>
                    <a:pt x="116979" y="259080"/>
                  </a:lnTo>
                  <a:lnTo>
                    <a:pt x="117551" y="256540"/>
                  </a:lnTo>
                  <a:lnTo>
                    <a:pt x="118135" y="256540"/>
                  </a:lnTo>
                  <a:lnTo>
                    <a:pt x="119291" y="251460"/>
                  </a:lnTo>
                  <a:lnTo>
                    <a:pt x="120446" y="247650"/>
                  </a:lnTo>
                  <a:lnTo>
                    <a:pt x="121881" y="243840"/>
                  </a:lnTo>
                  <a:lnTo>
                    <a:pt x="122173" y="243840"/>
                  </a:lnTo>
                  <a:lnTo>
                    <a:pt x="122758" y="241300"/>
                  </a:lnTo>
                  <a:lnTo>
                    <a:pt x="123329" y="237490"/>
                  </a:lnTo>
                  <a:lnTo>
                    <a:pt x="123901" y="236220"/>
                  </a:lnTo>
                  <a:lnTo>
                    <a:pt x="124777" y="232410"/>
                  </a:lnTo>
                  <a:lnTo>
                    <a:pt x="127088" y="224790"/>
                  </a:lnTo>
                  <a:lnTo>
                    <a:pt x="128523" y="219710"/>
                  </a:lnTo>
                  <a:lnTo>
                    <a:pt x="128816" y="218440"/>
                  </a:lnTo>
                  <a:lnTo>
                    <a:pt x="129108" y="218440"/>
                  </a:lnTo>
                  <a:lnTo>
                    <a:pt x="129679" y="217170"/>
                  </a:lnTo>
                  <a:lnTo>
                    <a:pt x="132575" y="208280"/>
                  </a:lnTo>
                  <a:lnTo>
                    <a:pt x="138341" y="196850"/>
                  </a:lnTo>
                  <a:lnTo>
                    <a:pt x="138633" y="195580"/>
                  </a:lnTo>
                  <a:lnTo>
                    <a:pt x="139217" y="194310"/>
                  </a:lnTo>
                  <a:lnTo>
                    <a:pt x="140665" y="187960"/>
                  </a:lnTo>
                  <a:lnTo>
                    <a:pt x="141236" y="187960"/>
                  </a:lnTo>
                  <a:lnTo>
                    <a:pt x="141528" y="185420"/>
                  </a:lnTo>
                  <a:lnTo>
                    <a:pt x="142392" y="182880"/>
                  </a:lnTo>
                  <a:lnTo>
                    <a:pt x="144411" y="173990"/>
                  </a:lnTo>
                  <a:lnTo>
                    <a:pt x="147878" y="161290"/>
                  </a:lnTo>
                  <a:lnTo>
                    <a:pt x="149326" y="154940"/>
                  </a:lnTo>
                  <a:lnTo>
                    <a:pt x="149898" y="153670"/>
                  </a:lnTo>
                  <a:lnTo>
                    <a:pt x="149898" y="152400"/>
                  </a:lnTo>
                  <a:lnTo>
                    <a:pt x="150761" y="148590"/>
                  </a:lnTo>
                  <a:lnTo>
                    <a:pt x="150761" y="147320"/>
                  </a:lnTo>
                  <a:lnTo>
                    <a:pt x="151637" y="142240"/>
                  </a:lnTo>
                  <a:lnTo>
                    <a:pt x="151637" y="140970"/>
                  </a:lnTo>
                  <a:lnTo>
                    <a:pt x="151917" y="139700"/>
                  </a:lnTo>
                  <a:close/>
                </a:path>
                <a:path w="164464" h="581660">
                  <a:moveTo>
                    <a:pt x="164337" y="0"/>
                  </a:moveTo>
                  <a:lnTo>
                    <a:pt x="5486" y="0"/>
                  </a:lnTo>
                  <a:lnTo>
                    <a:pt x="4018" y="11430"/>
                  </a:lnTo>
                  <a:lnTo>
                    <a:pt x="1952" y="29210"/>
                  </a:lnTo>
                  <a:lnTo>
                    <a:pt x="1510" y="46990"/>
                  </a:lnTo>
                  <a:lnTo>
                    <a:pt x="4914" y="57150"/>
                  </a:lnTo>
                  <a:lnTo>
                    <a:pt x="4914" y="60960"/>
                  </a:lnTo>
                  <a:lnTo>
                    <a:pt x="876" y="69850"/>
                  </a:lnTo>
                  <a:lnTo>
                    <a:pt x="584" y="71120"/>
                  </a:lnTo>
                  <a:lnTo>
                    <a:pt x="584" y="134620"/>
                  </a:lnTo>
                  <a:lnTo>
                    <a:pt x="0" y="137160"/>
                  </a:lnTo>
                  <a:lnTo>
                    <a:pt x="0" y="139700"/>
                  </a:lnTo>
                  <a:lnTo>
                    <a:pt x="152209" y="139700"/>
                  </a:lnTo>
                  <a:lnTo>
                    <a:pt x="152793" y="138430"/>
                  </a:lnTo>
                  <a:lnTo>
                    <a:pt x="152793" y="137160"/>
                  </a:lnTo>
                  <a:lnTo>
                    <a:pt x="153073" y="135890"/>
                  </a:lnTo>
                  <a:lnTo>
                    <a:pt x="153657" y="132080"/>
                  </a:lnTo>
                  <a:lnTo>
                    <a:pt x="153657" y="130810"/>
                  </a:lnTo>
                  <a:lnTo>
                    <a:pt x="154520" y="127000"/>
                  </a:lnTo>
                  <a:lnTo>
                    <a:pt x="154520" y="121920"/>
                  </a:lnTo>
                  <a:lnTo>
                    <a:pt x="155092" y="119380"/>
                  </a:lnTo>
                  <a:lnTo>
                    <a:pt x="155384" y="116840"/>
                  </a:lnTo>
                  <a:lnTo>
                    <a:pt x="156540" y="113030"/>
                  </a:lnTo>
                  <a:lnTo>
                    <a:pt x="157124" y="110490"/>
                  </a:lnTo>
                  <a:lnTo>
                    <a:pt x="157403" y="110490"/>
                  </a:lnTo>
                  <a:lnTo>
                    <a:pt x="157403" y="109220"/>
                  </a:lnTo>
                  <a:lnTo>
                    <a:pt x="157987" y="106680"/>
                  </a:lnTo>
                  <a:lnTo>
                    <a:pt x="158559" y="105410"/>
                  </a:lnTo>
                  <a:lnTo>
                    <a:pt x="158559" y="99060"/>
                  </a:lnTo>
                  <a:lnTo>
                    <a:pt x="158851" y="96520"/>
                  </a:lnTo>
                  <a:lnTo>
                    <a:pt x="158851" y="95250"/>
                  </a:lnTo>
                  <a:lnTo>
                    <a:pt x="159143" y="95250"/>
                  </a:lnTo>
                  <a:lnTo>
                    <a:pt x="160299" y="90170"/>
                  </a:lnTo>
                  <a:lnTo>
                    <a:pt x="160299" y="86360"/>
                  </a:lnTo>
                  <a:lnTo>
                    <a:pt x="160883" y="82550"/>
                  </a:lnTo>
                  <a:lnTo>
                    <a:pt x="161455" y="80010"/>
                  </a:lnTo>
                  <a:lnTo>
                    <a:pt x="162318" y="77470"/>
                  </a:lnTo>
                  <a:lnTo>
                    <a:pt x="162318" y="68580"/>
                  </a:lnTo>
                  <a:lnTo>
                    <a:pt x="163058" y="60960"/>
                  </a:lnTo>
                  <a:lnTo>
                    <a:pt x="163182" y="58420"/>
                  </a:lnTo>
                  <a:lnTo>
                    <a:pt x="163766" y="55880"/>
                  </a:lnTo>
                  <a:lnTo>
                    <a:pt x="164337" y="54610"/>
                  </a:lnTo>
                  <a:lnTo>
                    <a:pt x="164337" y="0"/>
                  </a:lnTo>
                  <a:close/>
                </a:path>
              </a:pathLst>
            </a:custGeom>
            <a:solidFill>
              <a:srgbClr val="DEDFDE"/>
            </a:solidFill>
          </p:spPr>
          <p:txBody>
            <a:bodyPr wrap="square" lIns="0" tIns="0" rIns="0" bIns="0" rtlCol="0"/>
            <a:lstStyle/>
            <a:p>
              <a:endParaRPr/>
            </a:p>
          </p:txBody>
        </p:sp>
        <p:sp>
          <p:nvSpPr>
            <p:cNvPr id="3433" name="object 3436">
              <a:extLst>
                <a:ext uri="{FF2B5EF4-FFF2-40B4-BE49-F238E27FC236}">
                  <a16:creationId xmlns:a16="http://schemas.microsoft.com/office/drawing/2014/main" id="{34B8E03F-CDD0-4956-1E7F-B3951EC20E49}"/>
                </a:ext>
              </a:extLst>
            </p:cNvPr>
            <p:cNvSpPr/>
            <p:nvPr/>
          </p:nvSpPr>
          <p:spPr>
            <a:xfrm>
              <a:off x="6430295" y="1612465"/>
              <a:ext cx="1270" cy="3810"/>
            </a:xfrm>
            <a:custGeom>
              <a:avLst/>
              <a:gdLst/>
              <a:ahLst/>
              <a:cxnLst/>
              <a:rect l="l" t="t" r="r" b="b"/>
              <a:pathLst>
                <a:path w="1270" h="3809">
                  <a:moveTo>
                    <a:pt x="0" y="0"/>
                  </a:moveTo>
                  <a:lnTo>
                    <a:pt x="0" y="3467"/>
                  </a:lnTo>
                  <a:lnTo>
                    <a:pt x="863" y="3467"/>
                  </a:lnTo>
                  <a:lnTo>
                    <a:pt x="571" y="2311"/>
                  </a:lnTo>
                  <a:lnTo>
                    <a:pt x="292" y="1155"/>
                  </a:lnTo>
                  <a:lnTo>
                    <a:pt x="0" y="0"/>
                  </a:lnTo>
                  <a:close/>
                </a:path>
              </a:pathLst>
            </a:custGeom>
            <a:solidFill>
              <a:srgbClr val="898C8D"/>
            </a:solidFill>
          </p:spPr>
          <p:txBody>
            <a:bodyPr wrap="square" lIns="0" tIns="0" rIns="0" bIns="0" rtlCol="0"/>
            <a:lstStyle/>
            <a:p>
              <a:endParaRPr/>
            </a:p>
          </p:txBody>
        </p:sp>
        <p:sp>
          <p:nvSpPr>
            <p:cNvPr id="3434" name="object 3437">
              <a:extLst>
                <a:ext uri="{FF2B5EF4-FFF2-40B4-BE49-F238E27FC236}">
                  <a16:creationId xmlns:a16="http://schemas.microsoft.com/office/drawing/2014/main" id="{48E734A8-6EDD-9137-B9C2-989B78E682AD}"/>
                </a:ext>
              </a:extLst>
            </p:cNvPr>
            <p:cNvSpPr/>
            <p:nvPr/>
          </p:nvSpPr>
          <p:spPr>
            <a:xfrm>
              <a:off x="6081698" y="1613907"/>
              <a:ext cx="4445" cy="1905"/>
            </a:xfrm>
            <a:custGeom>
              <a:avLst/>
              <a:gdLst/>
              <a:ahLst/>
              <a:cxnLst/>
              <a:rect l="l" t="t" r="r" b="b"/>
              <a:pathLst>
                <a:path w="4445" h="1905">
                  <a:moveTo>
                    <a:pt x="4038" y="0"/>
                  </a:moveTo>
                  <a:lnTo>
                    <a:pt x="863" y="292"/>
                  </a:lnTo>
                  <a:lnTo>
                    <a:pt x="0" y="1447"/>
                  </a:lnTo>
                  <a:lnTo>
                    <a:pt x="1155" y="876"/>
                  </a:lnTo>
                  <a:lnTo>
                    <a:pt x="2603" y="292"/>
                  </a:lnTo>
                  <a:lnTo>
                    <a:pt x="4038" y="0"/>
                  </a:lnTo>
                  <a:close/>
                </a:path>
              </a:pathLst>
            </a:custGeom>
            <a:solidFill>
              <a:srgbClr val="898C95"/>
            </a:solidFill>
          </p:spPr>
          <p:txBody>
            <a:bodyPr wrap="square" lIns="0" tIns="0" rIns="0" bIns="0" rtlCol="0"/>
            <a:lstStyle/>
            <a:p>
              <a:endParaRPr/>
            </a:p>
          </p:txBody>
        </p:sp>
        <p:sp>
          <p:nvSpPr>
            <p:cNvPr id="3435" name="object 3438">
              <a:extLst>
                <a:ext uri="{FF2B5EF4-FFF2-40B4-BE49-F238E27FC236}">
                  <a16:creationId xmlns:a16="http://schemas.microsoft.com/office/drawing/2014/main" id="{8CAF77BB-C71F-679C-C494-8C088282B07D}"/>
                </a:ext>
              </a:extLst>
            </p:cNvPr>
            <p:cNvSpPr/>
            <p:nvPr/>
          </p:nvSpPr>
          <p:spPr>
            <a:xfrm>
              <a:off x="6278088" y="1612467"/>
              <a:ext cx="6350" cy="3175"/>
            </a:xfrm>
            <a:custGeom>
              <a:avLst/>
              <a:gdLst/>
              <a:ahLst/>
              <a:cxnLst/>
              <a:rect l="l" t="t" r="r" b="b"/>
              <a:pathLst>
                <a:path w="6350" h="3175">
                  <a:moveTo>
                    <a:pt x="5778" y="0"/>
                  </a:moveTo>
                  <a:lnTo>
                    <a:pt x="0" y="0"/>
                  </a:lnTo>
                  <a:lnTo>
                    <a:pt x="2019" y="2882"/>
                  </a:lnTo>
                  <a:lnTo>
                    <a:pt x="2895" y="2882"/>
                  </a:lnTo>
                  <a:lnTo>
                    <a:pt x="2895" y="1155"/>
                  </a:lnTo>
                  <a:lnTo>
                    <a:pt x="5778" y="1155"/>
                  </a:lnTo>
                  <a:lnTo>
                    <a:pt x="5778" y="0"/>
                  </a:lnTo>
                  <a:close/>
                </a:path>
                <a:path w="6350" h="3175">
                  <a:moveTo>
                    <a:pt x="5778" y="1155"/>
                  </a:moveTo>
                  <a:lnTo>
                    <a:pt x="4038" y="1155"/>
                  </a:lnTo>
                  <a:lnTo>
                    <a:pt x="4038" y="2882"/>
                  </a:lnTo>
                  <a:lnTo>
                    <a:pt x="5778" y="2882"/>
                  </a:lnTo>
                  <a:lnTo>
                    <a:pt x="5778" y="1155"/>
                  </a:lnTo>
                  <a:close/>
                </a:path>
              </a:pathLst>
            </a:custGeom>
            <a:solidFill>
              <a:srgbClr val="99A4A5"/>
            </a:solidFill>
          </p:spPr>
          <p:txBody>
            <a:bodyPr wrap="square" lIns="0" tIns="0" rIns="0" bIns="0" rtlCol="0"/>
            <a:lstStyle/>
            <a:p>
              <a:endParaRPr/>
            </a:p>
          </p:txBody>
        </p:sp>
        <p:sp>
          <p:nvSpPr>
            <p:cNvPr id="3436" name="object 3439">
              <a:extLst>
                <a:ext uri="{FF2B5EF4-FFF2-40B4-BE49-F238E27FC236}">
                  <a16:creationId xmlns:a16="http://schemas.microsoft.com/office/drawing/2014/main" id="{DD2848CE-64F5-1A55-50DE-6D902DC632B4}"/>
                </a:ext>
              </a:extLst>
            </p:cNvPr>
            <p:cNvSpPr/>
            <p:nvPr/>
          </p:nvSpPr>
          <p:spPr>
            <a:xfrm>
              <a:off x="6438957" y="1565391"/>
              <a:ext cx="1270" cy="46990"/>
            </a:xfrm>
            <a:custGeom>
              <a:avLst/>
              <a:gdLst/>
              <a:ahLst/>
              <a:cxnLst/>
              <a:rect l="l" t="t" r="r" b="b"/>
              <a:pathLst>
                <a:path w="1270" h="46990">
                  <a:moveTo>
                    <a:pt x="863" y="0"/>
                  </a:moveTo>
                  <a:lnTo>
                    <a:pt x="0" y="0"/>
                  </a:lnTo>
                  <a:lnTo>
                    <a:pt x="50" y="11696"/>
                  </a:lnTo>
                  <a:lnTo>
                    <a:pt x="584" y="46786"/>
                  </a:lnTo>
                  <a:lnTo>
                    <a:pt x="619" y="23393"/>
                  </a:lnTo>
                  <a:lnTo>
                    <a:pt x="863" y="0"/>
                  </a:lnTo>
                  <a:close/>
                </a:path>
              </a:pathLst>
            </a:custGeom>
            <a:solidFill>
              <a:srgbClr val="898C8D"/>
            </a:solidFill>
          </p:spPr>
          <p:txBody>
            <a:bodyPr wrap="square" lIns="0" tIns="0" rIns="0" bIns="0" rtlCol="0"/>
            <a:lstStyle/>
            <a:p>
              <a:endParaRPr/>
            </a:p>
          </p:txBody>
        </p:sp>
        <p:sp>
          <p:nvSpPr>
            <p:cNvPr id="3437" name="object 3440">
              <a:extLst>
                <a:ext uri="{FF2B5EF4-FFF2-40B4-BE49-F238E27FC236}">
                  <a16:creationId xmlns:a16="http://schemas.microsoft.com/office/drawing/2014/main" id="{F8487BBB-9969-E85B-9905-1E7F72F9DD37}"/>
                </a:ext>
              </a:extLst>
            </p:cNvPr>
            <p:cNvSpPr/>
            <p:nvPr/>
          </p:nvSpPr>
          <p:spPr>
            <a:xfrm>
              <a:off x="6254978" y="1591385"/>
              <a:ext cx="32384" cy="20320"/>
            </a:xfrm>
            <a:custGeom>
              <a:avLst/>
              <a:gdLst/>
              <a:ahLst/>
              <a:cxnLst/>
              <a:rect l="l" t="t" r="r" b="b"/>
              <a:pathLst>
                <a:path w="32385" h="20319">
                  <a:moveTo>
                    <a:pt x="2019" y="17335"/>
                  </a:moveTo>
                  <a:lnTo>
                    <a:pt x="0" y="17335"/>
                  </a:lnTo>
                  <a:lnTo>
                    <a:pt x="0" y="20218"/>
                  </a:lnTo>
                  <a:lnTo>
                    <a:pt x="571" y="19062"/>
                  </a:lnTo>
                  <a:lnTo>
                    <a:pt x="1155" y="18199"/>
                  </a:lnTo>
                  <a:lnTo>
                    <a:pt x="2019" y="17335"/>
                  </a:lnTo>
                  <a:close/>
                </a:path>
                <a:path w="32385" h="20319">
                  <a:moveTo>
                    <a:pt x="31775" y="4914"/>
                  </a:moveTo>
                  <a:lnTo>
                    <a:pt x="30327" y="5207"/>
                  </a:lnTo>
                  <a:lnTo>
                    <a:pt x="28016" y="5778"/>
                  </a:lnTo>
                  <a:lnTo>
                    <a:pt x="28549" y="2032"/>
                  </a:lnTo>
                  <a:lnTo>
                    <a:pt x="28892" y="0"/>
                  </a:lnTo>
                  <a:lnTo>
                    <a:pt x="27152" y="0"/>
                  </a:lnTo>
                  <a:lnTo>
                    <a:pt x="26581" y="1155"/>
                  </a:lnTo>
                  <a:lnTo>
                    <a:pt x="26581" y="2032"/>
                  </a:lnTo>
                  <a:lnTo>
                    <a:pt x="25425" y="876"/>
                  </a:lnTo>
                  <a:lnTo>
                    <a:pt x="22529" y="5499"/>
                  </a:lnTo>
                  <a:lnTo>
                    <a:pt x="22250" y="11849"/>
                  </a:lnTo>
                  <a:lnTo>
                    <a:pt x="23114" y="17335"/>
                  </a:lnTo>
                  <a:lnTo>
                    <a:pt x="21374" y="17335"/>
                  </a:lnTo>
                  <a:lnTo>
                    <a:pt x="21374" y="19354"/>
                  </a:lnTo>
                  <a:lnTo>
                    <a:pt x="28016" y="16764"/>
                  </a:lnTo>
                  <a:lnTo>
                    <a:pt x="30048" y="17335"/>
                  </a:lnTo>
                  <a:lnTo>
                    <a:pt x="30124" y="16764"/>
                  </a:lnTo>
                  <a:lnTo>
                    <a:pt x="30619" y="13004"/>
                  </a:lnTo>
                  <a:lnTo>
                    <a:pt x="31648" y="5778"/>
                  </a:lnTo>
                  <a:lnTo>
                    <a:pt x="31775" y="4914"/>
                  </a:lnTo>
                  <a:close/>
                </a:path>
              </a:pathLst>
            </a:custGeom>
            <a:solidFill>
              <a:srgbClr val="99A4A5"/>
            </a:solidFill>
          </p:spPr>
          <p:txBody>
            <a:bodyPr wrap="square" lIns="0" tIns="0" rIns="0" bIns="0" rtlCol="0"/>
            <a:lstStyle/>
            <a:p>
              <a:endParaRPr/>
            </a:p>
          </p:txBody>
        </p:sp>
        <p:sp>
          <p:nvSpPr>
            <p:cNvPr id="3438" name="object 3441">
              <a:extLst>
                <a:ext uri="{FF2B5EF4-FFF2-40B4-BE49-F238E27FC236}">
                  <a16:creationId xmlns:a16="http://schemas.microsoft.com/office/drawing/2014/main" id="{0ECD2D10-E589-375A-7E83-7BEC7512A997}"/>
                </a:ext>
              </a:extLst>
            </p:cNvPr>
            <p:cNvSpPr/>
            <p:nvPr/>
          </p:nvSpPr>
          <p:spPr>
            <a:xfrm>
              <a:off x="6037798" y="1569727"/>
              <a:ext cx="19050" cy="40005"/>
            </a:xfrm>
            <a:custGeom>
              <a:avLst/>
              <a:gdLst/>
              <a:ahLst/>
              <a:cxnLst/>
              <a:rect l="l" t="t" r="r" b="b"/>
              <a:pathLst>
                <a:path w="19050" h="40005">
                  <a:moveTo>
                    <a:pt x="1447" y="0"/>
                  </a:moveTo>
                  <a:lnTo>
                    <a:pt x="863" y="0"/>
                  </a:lnTo>
                  <a:lnTo>
                    <a:pt x="292" y="279"/>
                  </a:lnTo>
                  <a:lnTo>
                    <a:pt x="0" y="571"/>
                  </a:lnTo>
                  <a:lnTo>
                    <a:pt x="3042" y="11297"/>
                  </a:lnTo>
                  <a:lnTo>
                    <a:pt x="7005" y="20969"/>
                  </a:lnTo>
                  <a:lnTo>
                    <a:pt x="11942" y="30262"/>
                  </a:lnTo>
                  <a:lnTo>
                    <a:pt x="17907" y="39852"/>
                  </a:lnTo>
                  <a:lnTo>
                    <a:pt x="18770" y="39281"/>
                  </a:lnTo>
                  <a:lnTo>
                    <a:pt x="16179" y="26568"/>
                  </a:lnTo>
                  <a:lnTo>
                    <a:pt x="14147" y="26568"/>
                  </a:lnTo>
                  <a:lnTo>
                    <a:pt x="12420" y="21945"/>
                  </a:lnTo>
                  <a:lnTo>
                    <a:pt x="10401" y="17907"/>
                  </a:lnTo>
                  <a:lnTo>
                    <a:pt x="10401" y="12992"/>
                  </a:lnTo>
                  <a:lnTo>
                    <a:pt x="8382" y="12992"/>
                  </a:lnTo>
                  <a:lnTo>
                    <a:pt x="7226" y="9525"/>
                  </a:lnTo>
                  <a:lnTo>
                    <a:pt x="6350" y="9525"/>
                  </a:lnTo>
                  <a:lnTo>
                    <a:pt x="5486" y="5194"/>
                  </a:lnTo>
                  <a:lnTo>
                    <a:pt x="3467" y="5194"/>
                  </a:lnTo>
                  <a:lnTo>
                    <a:pt x="2603" y="3467"/>
                  </a:lnTo>
                  <a:lnTo>
                    <a:pt x="1447" y="0"/>
                  </a:lnTo>
                  <a:close/>
                </a:path>
              </a:pathLst>
            </a:custGeom>
            <a:solidFill>
              <a:srgbClr val="626667"/>
            </a:solidFill>
          </p:spPr>
          <p:txBody>
            <a:bodyPr wrap="square" lIns="0" tIns="0" rIns="0" bIns="0" rtlCol="0"/>
            <a:lstStyle/>
            <a:p>
              <a:endParaRPr/>
            </a:p>
          </p:txBody>
        </p:sp>
        <p:sp>
          <p:nvSpPr>
            <p:cNvPr id="3439" name="object 3442">
              <a:extLst>
                <a:ext uri="{FF2B5EF4-FFF2-40B4-BE49-F238E27FC236}">
                  <a16:creationId xmlns:a16="http://schemas.microsoft.com/office/drawing/2014/main" id="{254A8E63-1D16-05B1-E3B4-74DCC2CC8869}"/>
                </a:ext>
              </a:extLst>
            </p:cNvPr>
            <p:cNvSpPr/>
            <p:nvPr/>
          </p:nvSpPr>
          <p:spPr>
            <a:xfrm>
              <a:off x="6319103" y="1602063"/>
              <a:ext cx="5080" cy="6985"/>
            </a:xfrm>
            <a:custGeom>
              <a:avLst/>
              <a:gdLst/>
              <a:ahLst/>
              <a:cxnLst/>
              <a:rect l="l" t="t" r="r" b="b"/>
              <a:pathLst>
                <a:path w="5079" h="6984">
                  <a:moveTo>
                    <a:pt x="4914" y="0"/>
                  </a:moveTo>
                  <a:lnTo>
                    <a:pt x="3175" y="292"/>
                  </a:lnTo>
                  <a:lnTo>
                    <a:pt x="279" y="1447"/>
                  </a:lnTo>
                  <a:lnTo>
                    <a:pt x="46" y="2895"/>
                  </a:lnTo>
                  <a:lnTo>
                    <a:pt x="0" y="6934"/>
                  </a:lnTo>
                  <a:lnTo>
                    <a:pt x="279" y="6654"/>
                  </a:lnTo>
                  <a:lnTo>
                    <a:pt x="571" y="6654"/>
                  </a:lnTo>
                  <a:lnTo>
                    <a:pt x="863" y="5206"/>
                  </a:lnTo>
                  <a:lnTo>
                    <a:pt x="1435" y="2895"/>
                  </a:lnTo>
                  <a:lnTo>
                    <a:pt x="2590" y="1739"/>
                  </a:lnTo>
                  <a:lnTo>
                    <a:pt x="4914" y="0"/>
                  </a:lnTo>
                  <a:close/>
                </a:path>
              </a:pathLst>
            </a:custGeom>
            <a:solidFill>
              <a:srgbClr val="999C9D"/>
            </a:solidFill>
          </p:spPr>
          <p:txBody>
            <a:bodyPr wrap="square" lIns="0" tIns="0" rIns="0" bIns="0" rtlCol="0"/>
            <a:lstStyle/>
            <a:p>
              <a:endParaRPr/>
            </a:p>
          </p:txBody>
        </p:sp>
        <p:sp>
          <p:nvSpPr>
            <p:cNvPr id="3440" name="object 3443">
              <a:extLst>
                <a:ext uri="{FF2B5EF4-FFF2-40B4-BE49-F238E27FC236}">
                  <a16:creationId xmlns:a16="http://schemas.microsoft.com/office/drawing/2014/main" id="{FE39AF54-D592-6671-3161-3D7D9A6BA535}"/>
                </a:ext>
              </a:extLst>
            </p:cNvPr>
            <p:cNvSpPr/>
            <p:nvPr/>
          </p:nvSpPr>
          <p:spPr>
            <a:xfrm>
              <a:off x="6253251" y="1603806"/>
              <a:ext cx="8255" cy="3810"/>
            </a:xfrm>
            <a:custGeom>
              <a:avLst/>
              <a:gdLst/>
              <a:ahLst/>
              <a:cxnLst/>
              <a:rect l="l" t="t" r="r" b="b"/>
              <a:pathLst>
                <a:path w="8254" h="3809">
                  <a:moveTo>
                    <a:pt x="1727" y="0"/>
                  </a:moveTo>
                  <a:lnTo>
                    <a:pt x="0" y="0"/>
                  </a:lnTo>
                  <a:lnTo>
                    <a:pt x="571" y="584"/>
                  </a:lnTo>
                  <a:lnTo>
                    <a:pt x="1155" y="1155"/>
                  </a:lnTo>
                  <a:lnTo>
                    <a:pt x="1727" y="2019"/>
                  </a:lnTo>
                  <a:lnTo>
                    <a:pt x="1727" y="0"/>
                  </a:lnTo>
                  <a:close/>
                </a:path>
                <a:path w="8254" h="3809">
                  <a:moveTo>
                    <a:pt x="7797" y="3759"/>
                  </a:moveTo>
                  <a:lnTo>
                    <a:pt x="7505" y="3187"/>
                  </a:lnTo>
                  <a:lnTo>
                    <a:pt x="7505" y="2032"/>
                  </a:lnTo>
                  <a:lnTo>
                    <a:pt x="6642" y="2895"/>
                  </a:lnTo>
                  <a:lnTo>
                    <a:pt x="6934" y="3187"/>
                  </a:lnTo>
                  <a:lnTo>
                    <a:pt x="7213" y="3479"/>
                  </a:lnTo>
                  <a:lnTo>
                    <a:pt x="7797" y="3759"/>
                  </a:lnTo>
                  <a:close/>
                </a:path>
              </a:pathLst>
            </a:custGeom>
            <a:solidFill>
              <a:srgbClr val="99A4A5"/>
            </a:solidFill>
          </p:spPr>
          <p:txBody>
            <a:bodyPr wrap="square" lIns="0" tIns="0" rIns="0" bIns="0" rtlCol="0"/>
            <a:lstStyle/>
            <a:p>
              <a:endParaRPr/>
            </a:p>
          </p:txBody>
        </p:sp>
        <p:sp>
          <p:nvSpPr>
            <p:cNvPr id="3441" name="object 3444">
              <a:extLst>
                <a:ext uri="{FF2B5EF4-FFF2-40B4-BE49-F238E27FC236}">
                  <a16:creationId xmlns:a16="http://schemas.microsoft.com/office/drawing/2014/main" id="{5CD0AEDE-A2C4-D7A1-2CA9-C61FF97B56F6}"/>
                </a:ext>
              </a:extLst>
            </p:cNvPr>
            <p:cNvSpPr/>
            <p:nvPr/>
          </p:nvSpPr>
          <p:spPr>
            <a:xfrm>
              <a:off x="6343658" y="1591383"/>
              <a:ext cx="27305" cy="14604"/>
            </a:xfrm>
            <a:custGeom>
              <a:avLst/>
              <a:gdLst/>
              <a:ahLst/>
              <a:cxnLst/>
              <a:rect l="l" t="t" r="r" b="b"/>
              <a:pathLst>
                <a:path w="27304" h="14605">
                  <a:moveTo>
                    <a:pt x="0" y="1447"/>
                  </a:moveTo>
                  <a:lnTo>
                    <a:pt x="0" y="14439"/>
                  </a:lnTo>
                  <a:lnTo>
                    <a:pt x="1435" y="14147"/>
                  </a:lnTo>
                  <a:lnTo>
                    <a:pt x="4902" y="13576"/>
                  </a:lnTo>
                  <a:lnTo>
                    <a:pt x="5194" y="12712"/>
                  </a:lnTo>
                  <a:lnTo>
                    <a:pt x="5765" y="11557"/>
                  </a:lnTo>
                  <a:lnTo>
                    <a:pt x="11719" y="11557"/>
                  </a:lnTo>
                  <a:lnTo>
                    <a:pt x="11477" y="10680"/>
                  </a:lnTo>
                  <a:lnTo>
                    <a:pt x="2882" y="10680"/>
                  </a:lnTo>
                  <a:lnTo>
                    <a:pt x="571" y="4330"/>
                  </a:lnTo>
                  <a:lnTo>
                    <a:pt x="10685" y="2311"/>
                  </a:lnTo>
                  <a:lnTo>
                    <a:pt x="8661" y="2311"/>
                  </a:lnTo>
                  <a:lnTo>
                    <a:pt x="0" y="1447"/>
                  </a:lnTo>
                  <a:close/>
                </a:path>
                <a:path w="27304" h="14605">
                  <a:moveTo>
                    <a:pt x="26860" y="3759"/>
                  </a:moveTo>
                  <a:lnTo>
                    <a:pt x="25984" y="7797"/>
                  </a:lnTo>
                  <a:lnTo>
                    <a:pt x="23964" y="10109"/>
                  </a:lnTo>
                  <a:lnTo>
                    <a:pt x="19926" y="10401"/>
                  </a:lnTo>
                  <a:lnTo>
                    <a:pt x="14301" y="12266"/>
                  </a:lnTo>
                  <a:lnTo>
                    <a:pt x="19634" y="13284"/>
                  </a:lnTo>
                  <a:lnTo>
                    <a:pt x="26860" y="8953"/>
                  </a:lnTo>
                  <a:lnTo>
                    <a:pt x="26860" y="3759"/>
                  </a:lnTo>
                  <a:close/>
                </a:path>
                <a:path w="27304" h="14605">
                  <a:moveTo>
                    <a:pt x="11842" y="12001"/>
                  </a:moveTo>
                  <a:lnTo>
                    <a:pt x="12115" y="12992"/>
                  </a:lnTo>
                  <a:lnTo>
                    <a:pt x="14301" y="12266"/>
                  </a:lnTo>
                  <a:lnTo>
                    <a:pt x="13576" y="12128"/>
                  </a:lnTo>
                  <a:lnTo>
                    <a:pt x="11842" y="12001"/>
                  </a:lnTo>
                  <a:close/>
                </a:path>
                <a:path w="27304" h="14605">
                  <a:moveTo>
                    <a:pt x="11719" y="11557"/>
                  </a:moveTo>
                  <a:lnTo>
                    <a:pt x="5765" y="11557"/>
                  </a:lnTo>
                  <a:lnTo>
                    <a:pt x="11842" y="12001"/>
                  </a:lnTo>
                  <a:lnTo>
                    <a:pt x="11719" y="11557"/>
                  </a:lnTo>
                  <a:close/>
                </a:path>
                <a:path w="27304" h="14605">
                  <a:moveTo>
                    <a:pt x="10680" y="7797"/>
                  </a:moveTo>
                  <a:lnTo>
                    <a:pt x="5473" y="9525"/>
                  </a:lnTo>
                  <a:lnTo>
                    <a:pt x="2882" y="10680"/>
                  </a:lnTo>
                  <a:lnTo>
                    <a:pt x="11477" y="10680"/>
                  </a:lnTo>
                  <a:lnTo>
                    <a:pt x="10680" y="7797"/>
                  </a:lnTo>
                  <a:close/>
                </a:path>
                <a:path w="27304" h="14605">
                  <a:moveTo>
                    <a:pt x="19342" y="0"/>
                  </a:moveTo>
                  <a:lnTo>
                    <a:pt x="8661" y="2311"/>
                  </a:lnTo>
                  <a:lnTo>
                    <a:pt x="10685" y="2311"/>
                  </a:lnTo>
                  <a:lnTo>
                    <a:pt x="15011" y="1447"/>
                  </a:lnTo>
                  <a:lnTo>
                    <a:pt x="19342" y="0"/>
                  </a:lnTo>
                  <a:close/>
                </a:path>
              </a:pathLst>
            </a:custGeom>
            <a:solidFill>
              <a:srgbClr val="919495"/>
            </a:solidFill>
          </p:spPr>
          <p:txBody>
            <a:bodyPr wrap="square" lIns="0" tIns="0" rIns="0" bIns="0" rtlCol="0"/>
            <a:lstStyle/>
            <a:p>
              <a:endParaRPr/>
            </a:p>
          </p:txBody>
        </p:sp>
        <p:sp>
          <p:nvSpPr>
            <p:cNvPr id="3442" name="object 3445">
              <a:extLst>
                <a:ext uri="{FF2B5EF4-FFF2-40B4-BE49-F238E27FC236}">
                  <a16:creationId xmlns:a16="http://schemas.microsoft.com/office/drawing/2014/main" id="{2D668709-B51F-22DB-24E1-16C196950CFF}"/>
                </a:ext>
              </a:extLst>
            </p:cNvPr>
            <p:cNvSpPr/>
            <p:nvPr/>
          </p:nvSpPr>
          <p:spPr>
            <a:xfrm>
              <a:off x="6044150" y="1599467"/>
              <a:ext cx="3175" cy="4445"/>
            </a:xfrm>
            <a:custGeom>
              <a:avLst/>
              <a:gdLst/>
              <a:ahLst/>
              <a:cxnLst/>
              <a:rect l="l" t="t" r="r" b="b"/>
              <a:pathLst>
                <a:path w="3175" h="4444">
                  <a:moveTo>
                    <a:pt x="0" y="0"/>
                  </a:moveTo>
                  <a:lnTo>
                    <a:pt x="0" y="1447"/>
                  </a:lnTo>
                  <a:lnTo>
                    <a:pt x="863" y="3175"/>
                  </a:lnTo>
                  <a:lnTo>
                    <a:pt x="2882" y="4051"/>
                  </a:lnTo>
                  <a:lnTo>
                    <a:pt x="2882" y="2895"/>
                  </a:lnTo>
                  <a:lnTo>
                    <a:pt x="863" y="876"/>
                  </a:lnTo>
                  <a:lnTo>
                    <a:pt x="0" y="0"/>
                  </a:lnTo>
                  <a:close/>
                </a:path>
              </a:pathLst>
            </a:custGeom>
            <a:solidFill>
              <a:srgbClr val="A9ACAC"/>
            </a:solidFill>
          </p:spPr>
          <p:txBody>
            <a:bodyPr wrap="square" lIns="0" tIns="0" rIns="0" bIns="0" rtlCol="0"/>
            <a:lstStyle/>
            <a:p>
              <a:endParaRPr/>
            </a:p>
          </p:txBody>
        </p:sp>
        <p:sp>
          <p:nvSpPr>
            <p:cNvPr id="3443" name="object 3446">
              <a:extLst>
                <a:ext uri="{FF2B5EF4-FFF2-40B4-BE49-F238E27FC236}">
                  <a16:creationId xmlns:a16="http://schemas.microsoft.com/office/drawing/2014/main" id="{152B3130-60F7-ECAE-38CB-4768F42DE3CC}"/>
                </a:ext>
              </a:extLst>
            </p:cNvPr>
            <p:cNvSpPr/>
            <p:nvPr/>
          </p:nvSpPr>
          <p:spPr>
            <a:xfrm>
              <a:off x="6258166" y="1594271"/>
              <a:ext cx="5080" cy="8890"/>
            </a:xfrm>
            <a:custGeom>
              <a:avLst/>
              <a:gdLst/>
              <a:ahLst/>
              <a:cxnLst/>
              <a:rect l="l" t="t" r="r" b="b"/>
              <a:pathLst>
                <a:path w="5079" h="8890">
                  <a:moveTo>
                    <a:pt x="863" y="0"/>
                  </a:moveTo>
                  <a:lnTo>
                    <a:pt x="863" y="3759"/>
                  </a:lnTo>
                  <a:lnTo>
                    <a:pt x="0" y="5194"/>
                  </a:lnTo>
                  <a:lnTo>
                    <a:pt x="1727" y="8661"/>
                  </a:lnTo>
                  <a:lnTo>
                    <a:pt x="1727" y="5778"/>
                  </a:lnTo>
                  <a:lnTo>
                    <a:pt x="4622" y="3467"/>
                  </a:lnTo>
                  <a:lnTo>
                    <a:pt x="4622" y="2882"/>
                  </a:lnTo>
                  <a:lnTo>
                    <a:pt x="2590" y="2882"/>
                  </a:lnTo>
                  <a:lnTo>
                    <a:pt x="2019" y="1727"/>
                  </a:lnTo>
                  <a:lnTo>
                    <a:pt x="863" y="0"/>
                  </a:lnTo>
                  <a:close/>
                </a:path>
              </a:pathLst>
            </a:custGeom>
            <a:solidFill>
              <a:srgbClr val="99A4A5"/>
            </a:solidFill>
          </p:spPr>
          <p:txBody>
            <a:bodyPr wrap="square" lIns="0" tIns="0" rIns="0" bIns="0" rtlCol="0"/>
            <a:lstStyle/>
            <a:p>
              <a:endParaRPr/>
            </a:p>
          </p:txBody>
        </p:sp>
        <p:sp>
          <p:nvSpPr>
            <p:cNvPr id="3444" name="object 3447">
              <a:extLst>
                <a:ext uri="{FF2B5EF4-FFF2-40B4-BE49-F238E27FC236}">
                  <a16:creationId xmlns:a16="http://schemas.microsoft.com/office/drawing/2014/main" id="{FD664B17-6FDF-1DE6-FE17-3B03CA7F7AAE}"/>
                </a:ext>
              </a:extLst>
            </p:cNvPr>
            <p:cNvSpPr/>
            <p:nvPr/>
          </p:nvSpPr>
          <p:spPr>
            <a:xfrm>
              <a:off x="6028842" y="1559623"/>
              <a:ext cx="342265" cy="45085"/>
            </a:xfrm>
            <a:custGeom>
              <a:avLst/>
              <a:gdLst/>
              <a:ahLst/>
              <a:cxnLst/>
              <a:rect l="l" t="t" r="r" b="b"/>
              <a:pathLst>
                <a:path w="342264" h="45084">
                  <a:moveTo>
                    <a:pt x="18186" y="42735"/>
                  </a:moveTo>
                  <a:lnTo>
                    <a:pt x="13550" y="32283"/>
                  </a:lnTo>
                  <a:lnTo>
                    <a:pt x="9232" y="21691"/>
                  </a:lnTo>
                  <a:lnTo>
                    <a:pt x="5359" y="10934"/>
                  </a:lnTo>
                  <a:lnTo>
                    <a:pt x="2019" y="0"/>
                  </a:lnTo>
                  <a:lnTo>
                    <a:pt x="0" y="0"/>
                  </a:lnTo>
                  <a:lnTo>
                    <a:pt x="0" y="1155"/>
                  </a:lnTo>
                  <a:lnTo>
                    <a:pt x="571" y="3467"/>
                  </a:lnTo>
                  <a:lnTo>
                    <a:pt x="1155" y="5194"/>
                  </a:lnTo>
                  <a:lnTo>
                    <a:pt x="4038" y="15011"/>
                  </a:lnTo>
                  <a:lnTo>
                    <a:pt x="6057" y="20789"/>
                  </a:lnTo>
                  <a:lnTo>
                    <a:pt x="8077" y="26860"/>
                  </a:lnTo>
                  <a:lnTo>
                    <a:pt x="9817" y="30607"/>
                  </a:lnTo>
                  <a:lnTo>
                    <a:pt x="14147" y="38696"/>
                  </a:lnTo>
                  <a:lnTo>
                    <a:pt x="15303" y="39852"/>
                  </a:lnTo>
                  <a:lnTo>
                    <a:pt x="18186" y="42735"/>
                  </a:lnTo>
                  <a:close/>
                </a:path>
                <a:path w="342264" h="45084">
                  <a:moveTo>
                    <a:pt x="341668" y="35521"/>
                  </a:moveTo>
                  <a:lnTo>
                    <a:pt x="340791" y="34074"/>
                  </a:lnTo>
                  <a:lnTo>
                    <a:pt x="339928" y="32918"/>
                  </a:lnTo>
                  <a:lnTo>
                    <a:pt x="339356" y="31762"/>
                  </a:lnTo>
                  <a:lnTo>
                    <a:pt x="334149" y="30899"/>
                  </a:lnTo>
                  <a:lnTo>
                    <a:pt x="334149" y="31762"/>
                  </a:lnTo>
                  <a:lnTo>
                    <a:pt x="329819" y="33210"/>
                  </a:lnTo>
                  <a:lnTo>
                    <a:pt x="315379" y="36093"/>
                  </a:lnTo>
                  <a:lnTo>
                    <a:pt x="317690" y="42443"/>
                  </a:lnTo>
                  <a:lnTo>
                    <a:pt x="320281" y="41287"/>
                  </a:lnTo>
                  <a:lnTo>
                    <a:pt x="325488" y="39560"/>
                  </a:lnTo>
                  <a:lnTo>
                    <a:pt x="326923" y="44754"/>
                  </a:lnTo>
                  <a:lnTo>
                    <a:pt x="334733" y="42164"/>
                  </a:lnTo>
                  <a:lnTo>
                    <a:pt x="338772" y="41871"/>
                  </a:lnTo>
                  <a:lnTo>
                    <a:pt x="340791" y="39560"/>
                  </a:lnTo>
                  <a:lnTo>
                    <a:pt x="341668" y="35521"/>
                  </a:lnTo>
                  <a:close/>
                </a:path>
              </a:pathLst>
            </a:custGeom>
            <a:solidFill>
              <a:srgbClr val="898C8D"/>
            </a:solidFill>
          </p:spPr>
          <p:txBody>
            <a:bodyPr wrap="square" lIns="0" tIns="0" rIns="0" bIns="0" rtlCol="0"/>
            <a:lstStyle/>
            <a:p>
              <a:endParaRPr/>
            </a:p>
          </p:txBody>
        </p:sp>
        <p:sp>
          <p:nvSpPr>
            <p:cNvPr id="3445" name="object 3448">
              <a:extLst>
                <a:ext uri="{FF2B5EF4-FFF2-40B4-BE49-F238E27FC236}">
                  <a16:creationId xmlns:a16="http://schemas.microsoft.com/office/drawing/2014/main" id="{962EB27C-3B2F-3900-1BF4-75F84C4B2485}"/>
                </a:ext>
              </a:extLst>
            </p:cNvPr>
            <p:cNvSpPr/>
            <p:nvPr/>
          </p:nvSpPr>
          <p:spPr>
            <a:xfrm>
              <a:off x="6042706" y="1597737"/>
              <a:ext cx="1905" cy="3175"/>
            </a:xfrm>
            <a:custGeom>
              <a:avLst/>
              <a:gdLst/>
              <a:ahLst/>
              <a:cxnLst/>
              <a:rect l="l" t="t" r="r" b="b"/>
              <a:pathLst>
                <a:path w="1904" h="3175">
                  <a:moveTo>
                    <a:pt x="0" y="0"/>
                  </a:moveTo>
                  <a:lnTo>
                    <a:pt x="292" y="2603"/>
                  </a:lnTo>
                  <a:lnTo>
                    <a:pt x="1447" y="3175"/>
                  </a:lnTo>
                  <a:lnTo>
                    <a:pt x="1447" y="1727"/>
                  </a:lnTo>
                  <a:lnTo>
                    <a:pt x="863" y="1155"/>
                  </a:lnTo>
                  <a:lnTo>
                    <a:pt x="292" y="584"/>
                  </a:lnTo>
                  <a:lnTo>
                    <a:pt x="0" y="0"/>
                  </a:lnTo>
                  <a:close/>
                </a:path>
              </a:pathLst>
            </a:custGeom>
            <a:solidFill>
              <a:srgbClr val="C4C5C5"/>
            </a:solidFill>
          </p:spPr>
          <p:txBody>
            <a:bodyPr wrap="square" lIns="0" tIns="0" rIns="0" bIns="0" rtlCol="0"/>
            <a:lstStyle/>
            <a:p>
              <a:endParaRPr/>
            </a:p>
          </p:txBody>
        </p:sp>
        <p:sp>
          <p:nvSpPr>
            <p:cNvPr id="3446" name="object 3449">
              <a:extLst>
                <a:ext uri="{FF2B5EF4-FFF2-40B4-BE49-F238E27FC236}">
                  <a16:creationId xmlns:a16="http://schemas.microsoft.com/office/drawing/2014/main" id="{F2CD2E1E-2663-4758-AFC4-167976B7DEA5}"/>
                </a:ext>
              </a:extLst>
            </p:cNvPr>
            <p:cNvSpPr/>
            <p:nvPr/>
          </p:nvSpPr>
          <p:spPr>
            <a:xfrm>
              <a:off x="6398526" y="1587628"/>
              <a:ext cx="6985" cy="12700"/>
            </a:xfrm>
            <a:custGeom>
              <a:avLst/>
              <a:gdLst/>
              <a:ahLst/>
              <a:cxnLst/>
              <a:rect l="l" t="t" r="r" b="b"/>
              <a:pathLst>
                <a:path w="6985" h="12700">
                  <a:moveTo>
                    <a:pt x="6642" y="0"/>
                  </a:moveTo>
                  <a:lnTo>
                    <a:pt x="5778" y="0"/>
                  </a:lnTo>
                  <a:lnTo>
                    <a:pt x="5778" y="5778"/>
                  </a:lnTo>
                  <a:lnTo>
                    <a:pt x="571" y="7226"/>
                  </a:lnTo>
                  <a:lnTo>
                    <a:pt x="714" y="7505"/>
                  </a:lnTo>
                  <a:lnTo>
                    <a:pt x="809" y="8089"/>
                  </a:lnTo>
                  <a:lnTo>
                    <a:pt x="0" y="12420"/>
                  </a:lnTo>
                  <a:lnTo>
                    <a:pt x="2019" y="8089"/>
                  </a:lnTo>
                  <a:lnTo>
                    <a:pt x="4594" y="8089"/>
                  </a:lnTo>
                  <a:lnTo>
                    <a:pt x="6642" y="7505"/>
                  </a:lnTo>
                  <a:lnTo>
                    <a:pt x="6642" y="0"/>
                  </a:lnTo>
                  <a:close/>
                </a:path>
                <a:path w="6985" h="12700">
                  <a:moveTo>
                    <a:pt x="4594" y="8089"/>
                  </a:moveTo>
                  <a:lnTo>
                    <a:pt x="2019" y="8089"/>
                  </a:lnTo>
                  <a:lnTo>
                    <a:pt x="2590" y="8661"/>
                  </a:lnTo>
                  <a:lnTo>
                    <a:pt x="4594" y="8089"/>
                  </a:lnTo>
                  <a:close/>
                </a:path>
              </a:pathLst>
            </a:custGeom>
            <a:solidFill>
              <a:srgbClr val="818485"/>
            </a:solidFill>
          </p:spPr>
          <p:txBody>
            <a:bodyPr wrap="square" lIns="0" tIns="0" rIns="0" bIns="0" rtlCol="0"/>
            <a:lstStyle/>
            <a:p>
              <a:endParaRPr/>
            </a:p>
          </p:txBody>
        </p:sp>
        <p:sp>
          <p:nvSpPr>
            <p:cNvPr id="3447" name="object 3450">
              <a:extLst>
                <a:ext uri="{FF2B5EF4-FFF2-40B4-BE49-F238E27FC236}">
                  <a16:creationId xmlns:a16="http://schemas.microsoft.com/office/drawing/2014/main" id="{1A2A9374-C028-375D-3EC8-BA03440B1B77}"/>
                </a:ext>
              </a:extLst>
            </p:cNvPr>
            <p:cNvSpPr/>
            <p:nvPr/>
          </p:nvSpPr>
          <p:spPr>
            <a:xfrm>
              <a:off x="6068413" y="1596292"/>
              <a:ext cx="1905" cy="2540"/>
            </a:xfrm>
            <a:custGeom>
              <a:avLst/>
              <a:gdLst/>
              <a:ahLst/>
              <a:cxnLst/>
              <a:rect l="l" t="t" r="r" b="b"/>
              <a:pathLst>
                <a:path w="1904" h="2540">
                  <a:moveTo>
                    <a:pt x="0" y="0"/>
                  </a:moveTo>
                  <a:lnTo>
                    <a:pt x="0" y="584"/>
                  </a:lnTo>
                  <a:lnTo>
                    <a:pt x="292" y="1447"/>
                  </a:lnTo>
                  <a:lnTo>
                    <a:pt x="571" y="2311"/>
                  </a:lnTo>
                  <a:lnTo>
                    <a:pt x="863" y="1739"/>
                  </a:lnTo>
                  <a:lnTo>
                    <a:pt x="1155" y="1155"/>
                  </a:lnTo>
                  <a:lnTo>
                    <a:pt x="1727" y="863"/>
                  </a:lnTo>
                  <a:lnTo>
                    <a:pt x="1155" y="584"/>
                  </a:lnTo>
                  <a:lnTo>
                    <a:pt x="571" y="292"/>
                  </a:lnTo>
                  <a:lnTo>
                    <a:pt x="0" y="0"/>
                  </a:lnTo>
                  <a:close/>
                </a:path>
              </a:pathLst>
            </a:custGeom>
            <a:solidFill>
              <a:srgbClr val="AAA3AC"/>
            </a:solidFill>
          </p:spPr>
          <p:txBody>
            <a:bodyPr wrap="square" lIns="0" tIns="0" rIns="0" bIns="0" rtlCol="0"/>
            <a:lstStyle/>
            <a:p>
              <a:endParaRPr/>
            </a:p>
          </p:txBody>
        </p:sp>
        <p:sp>
          <p:nvSpPr>
            <p:cNvPr id="3448" name="object 3451">
              <a:extLst>
                <a:ext uri="{FF2B5EF4-FFF2-40B4-BE49-F238E27FC236}">
                  <a16:creationId xmlns:a16="http://schemas.microsoft.com/office/drawing/2014/main" id="{50179B65-A40D-2EA7-D861-0F7A16B1EA9A}"/>
                </a:ext>
              </a:extLst>
            </p:cNvPr>
            <p:cNvSpPr/>
            <p:nvPr/>
          </p:nvSpPr>
          <p:spPr>
            <a:xfrm>
              <a:off x="6327764" y="1595145"/>
              <a:ext cx="2540" cy="3175"/>
            </a:xfrm>
            <a:custGeom>
              <a:avLst/>
              <a:gdLst/>
              <a:ahLst/>
              <a:cxnLst/>
              <a:rect l="l" t="t" r="r" b="b"/>
              <a:pathLst>
                <a:path w="2539" h="3175">
                  <a:moveTo>
                    <a:pt x="2311" y="0"/>
                  </a:moveTo>
                  <a:lnTo>
                    <a:pt x="584" y="1727"/>
                  </a:lnTo>
                  <a:lnTo>
                    <a:pt x="0" y="2882"/>
                  </a:lnTo>
                  <a:lnTo>
                    <a:pt x="2311" y="2882"/>
                  </a:lnTo>
                  <a:lnTo>
                    <a:pt x="2311" y="0"/>
                  </a:lnTo>
                  <a:close/>
                </a:path>
              </a:pathLst>
            </a:custGeom>
            <a:solidFill>
              <a:srgbClr val="A9ACAC"/>
            </a:solidFill>
          </p:spPr>
          <p:txBody>
            <a:bodyPr wrap="square" lIns="0" tIns="0" rIns="0" bIns="0" rtlCol="0"/>
            <a:lstStyle/>
            <a:p>
              <a:endParaRPr/>
            </a:p>
          </p:txBody>
        </p:sp>
        <p:sp>
          <p:nvSpPr>
            <p:cNvPr id="3449" name="object 3452">
              <a:extLst>
                <a:ext uri="{FF2B5EF4-FFF2-40B4-BE49-F238E27FC236}">
                  <a16:creationId xmlns:a16="http://schemas.microsoft.com/office/drawing/2014/main" id="{710F6EAB-9E9C-D52D-5CAE-6425C21B1DCD}"/>
                </a:ext>
              </a:extLst>
            </p:cNvPr>
            <p:cNvSpPr/>
            <p:nvPr/>
          </p:nvSpPr>
          <p:spPr>
            <a:xfrm>
              <a:off x="6193463" y="1572034"/>
              <a:ext cx="20320" cy="25400"/>
            </a:xfrm>
            <a:custGeom>
              <a:avLst/>
              <a:gdLst/>
              <a:ahLst/>
              <a:cxnLst/>
              <a:rect l="l" t="t" r="r" b="b"/>
              <a:pathLst>
                <a:path w="20320" h="25400">
                  <a:moveTo>
                    <a:pt x="4914" y="0"/>
                  </a:moveTo>
                  <a:lnTo>
                    <a:pt x="584" y="5778"/>
                  </a:lnTo>
                  <a:lnTo>
                    <a:pt x="584" y="10972"/>
                  </a:lnTo>
                  <a:lnTo>
                    <a:pt x="0" y="18478"/>
                  </a:lnTo>
                  <a:lnTo>
                    <a:pt x="4914" y="18478"/>
                  </a:lnTo>
                  <a:lnTo>
                    <a:pt x="6362" y="21666"/>
                  </a:lnTo>
                  <a:lnTo>
                    <a:pt x="6934" y="22821"/>
                  </a:lnTo>
                  <a:lnTo>
                    <a:pt x="9829" y="24841"/>
                  </a:lnTo>
                  <a:lnTo>
                    <a:pt x="10693" y="23101"/>
                  </a:lnTo>
                  <a:lnTo>
                    <a:pt x="14160" y="23101"/>
                  </a:lnTo>
                  <a:lnTo>
                    <a:pt x="17335" y="24257"/>
                  </a:lnTo>
                  <a:lnTo>
                    <a:pt x="20218" y="22237"/>
                  </a:lnTo>
                  <a:lnTo>
                    <a:pt x="17335" y="22237"/>
                  </a:lnTo>
                  <a:lnTo>
                    <a:pt x="17335" y="20218"/>
                  </a:lnTo>
                  <a:lnTo>
                    <a:pt x="7797" y="20218"/>
                  </a:lnTo>
                  <a:lnTo>
                    <a:pt x="3759" y="13284"/>
                  </a:lnTo>
                  <a:lnTo>
                    <a:pt x="3467" y="7505"/>
                  </a:lnTo>
                  <a:lnTo>
                    <a:pt x="4914" y="0"/>
                  </a:lnTo>
                  <a:close/>
                </a:path>
              </a:pathLst>
            </a:custGeom>
            <a:solidFill>
              <a:srgbClr val="A1A4A5"/>
            </a:solidFill>
          </p:spPr>
          <p:txBody>
            <a:bodyPr wrap="square" lIns="0" tIns="0" rIns="0" bIns="0" rtlCol="0"/>
            <a:lstStyle/>
            <a:p>
              <a:endParaRPr/>
            </a:p>
          </p:txBody>
        </p:sp>
        <p:sp>
          <p:nvSpPr>
            <p:cNvPr id="3450" name="object 3453">
              <a:extLst>
                <a:ext uri="{FF2B5EF4-FFF2-40B4-BE49-F238E27FC236}">
                  <a16:creationId xmlns:a16="http://schemas.microsoft.com/office/drawing/2014/main" id="{1B40A6E7-D05C-695A-99ED-658C1C653BB2}"/>
                </a:ext>
              </a:extLst>
            </p:cNvPr>
            <p:cNvSpPr/>
            <p:nvPr/>
          </p:nvSpPr>
          <p:spPr>
            <a:xfrm>
              <a:off x="6065523" y="1592249"/>
              <a:ext cx="1270" cy="2540"/>
            </a:xfrm>
            <a:custGeom>
              <a:avLst/>
              <a:gdLst/>
              <a:ahLst/>
              <a:cxnLst/>
              <a:rect l="l" t="t" r="r" b="b"/>
              <a:pathLst>
                <a:path w="1270" h="2540">
                  <a:moveTo>
                    <a:pt x="0" y="0"/>
                  </a:moveTo>
                  <a:lnTo>
                    <a:pt x="0" y="2019"/>
                  </a:lnTo>
                  <a:lnTo>
                    <a:pt x="292" y="1447"/>
                  </a:lnTo>
                  <a:lnTo>
                    <a:pt x="571" y="1155"/>
                  </a:lnTo>
                  <a:lnTo>
                    <a:pt x="1155" y="863"/>
                  </a:lnTo>
                  <a:lnTo>
                    <a:pt x="571" y="571"/>
                  </a:lnTo>
                  <a:lnTo>
                    <a:pt x="0" y="0"/>
                  </a:lnTo>
                  <a:close/>
                </a:path>
              </a:pathLst>
            </a:custGeom>
            <a:solidFill>
              <a:srgbClr val="AAA3AC"/>
            </a:solidFill>
          </p:spPr>
          <p:txBody>
            <a:bodyPr wrap="square" lIns="0" tIns="0" rIns="0" bIns="0" rtlCol="0"/>
            <a:lstStyle/>
            <a:p>
              <a:endParaRPr/>
            </a:p>
          </p:txBody>
        </p:sp>
        <p:sp>
          <p:nvSpPr>
            <p:cNvPr id="3451" name="object 3454">
              <a:extLst>
                <a:ext uri="{FF2B5EF4-FFF2-40B4-BE49-F238E27FC236}">
                  <a16:creationId xmlns:a16="http://schemas.microsoft.com/office/drawing/2014/main" id="{6E3D5EEA-FEE6-878D-3842-16F8A7E3CFE5}"/>
                </a:ext>
              </a:extLst>
            </p:cNvPr>
            <p:cNvSpPr/>
            <p:nvPr/>
          </p:nvSpPr>
          <p:spPr>
            <a:xfrm>
              <a:off x="6263650" y="1591388"/>
              <a:ext cx="5080" cy="3175"/>
            </a:xfrm>
            <a:custGeom>
              <a:avLst/>
              <a:gdLst/>
              <a:ahLst/>
              <a:cxnLst/>
              <a:rect l="l" t="t" r="r" b="b"/>
              <a:pathLst>
                <a:path w="5079" h="3175">
                  <a:moveTo>
                    <a:pt x="3175" y="0"/>
                  </a:moveTo>
                  <a:lnTo>
                    <a:pt x="863" y="1727"/>
                  </a:lnTo>
                  <a:lnTo>
                    <a:pt x="0" y="2882"/>
                  </a:lnTo>
                  <a:lnTo>
                    <a:pt x="1447" y="2590"/>
                  </a:lnTo>
                  <a:lnTo>
                    <a:pt x="3175" y="2298"/>
                  </a:lnTo>
                  <a:lnTo>
                    <a:pt x="4914" y="2019"/>
                  </a:lnTo>
                  <a:lnTo>
                    <a:pt x="4330" y="1155"/>
                  </a:lnTo>
                  <a:lnTo>
                    <a:pt x="3759" y="571"/>
                  </a:lnTo>
                  <a:lnTo>
                    <a:pt x="3175" y="0"/>
                  </a:lnTo>
                  <a:close/>
                </a:path>
              </a:pathLst>
            </a:custGeom>
            <a:solidFill>
              <a:srgbClr val="99A4A5"/>
            </a:solidFill>
          </p:spPr>
          <p:txBody>
            <a:bodyPr wrap="square" lIns="0" tIns="0" rIns="0" bIns="0" rtlCol="0"/>
            <a:lstStyle/>
            <a:p>
              <a:endParaRPr/>
            </a:p>
          </p:txBody>
        </p:sp>
        <p:sp>
          <p:nvSpPr>
            <p:cNvPr id="3452" name="object 3455">
              <a:extLst>
                <a:ext uri="{FF2B5EF4-FFF2-40B4-BE49-F238E27FC236}">
                  <a16:creationId xmlns:a16="http://schemas.microsoft.com/office/drawing/2014/main" id="{5AFD3254-E213-F60E-C341-A5A4601C6230}"/>
                </a:ext>
              </a:extLst>
            </p:cNvPr>
            <p:cNvSpPr/>
            <p:nvPr/>
          </p:nvSpPr>
          <p:spPr>
            <a:xfrm>
              <a:off x="6331521" y="1590804"/>
              <a:ext cx="4445" cy="3810"/>
            </a:xfrm>
            <a:custGeom>
              <a:avLst/>
              <a:gdLst/>
              <a:ahLst/>
              <a:cxnLst/>
              <a:rect l="l" t="t" r="r" b="b"/>
              <a:pathLst>
                <a:path w="4445" h="3809">
                  <a:moveTo>
                    <a:pt x="4330" y="0"/>
                  </a:moveTo>
                  <a:lnTo>
                    <a:pt x="2895" y="1155"/>
                  </a:lnTo>
                  <a:lnTo>
                    <a:pt x="1435" y="2311"/>
                  </a:lnTo>
                  <a:lnTo>
                    <a:pt x="0" y="3467"/>
                  </a:lnTo>
                  <a:lnTo>
                    <a:pt x="2895" y="2311"/>
                  </a:lnTo>
                  <a:lnTo>
                    <a:pt x="4330" y="0"/>
                  </a:lnTo>
                  <a:close/>
                </a:path>
              </a:pathLst>
            </a:custGeom>
            <a:solidFill>
              <a:srgbClr val="A1A4A5"/>
            </a:solidFill>
          </p:spPr>
          <p:txBody>
            <a:bodyPr wrap="square" lIns="0" tIns="0" rIns="0" bIns="0" rtlCol="0"/>
            <a:lstStyle/>
            <a:p>
              <a:endParaRPr/>
            </a:p>
          </p:txBody>
        </p:sp>
        <p:sp>
          <p:nvSpPr>
            <p:cNvPr id="3453" name="object 3456">
              <a:extLst>
                <a:ext uri="{FF2B5EF4-FFF2-40B4-BE49-F238E27FC236}">
                  <a16:creationId xmlns:a16="http://schemas.microsoft.com/office/drawing/2014/main" id="{E592209E-4D50-B311-D204-795F62312016}"/>
                </a:ext>
              </a:extLst>
            </p:cNvPr>
            <p:cNvSpPr/>
            <p:nvPr/>
          </p:nvSpPr>
          <p:spPr>
            <a:xfrm>
              <a:off x="6416721" y="1567707"/>
              <a:ext cx="6350" cy="25400"/>
            </a:xfrm>
            <a:custGeom>
              <a:avLst/>
              <a:gdLst/>
              <a:ahLst/>
              <a:cxnLst/>
              <a:rect l="l" t="t" r="r" b="b"/>
              <a:pathLst>
                <a:path w="6350" h="25400">
                  <a:moveTo>
                    <a:pt x="2019" y="0"/>
                  </a:moveTo>
                  <a:lnTo>
                    <a:pt x="0" y="0"/>
                  </a:lnTo>
                  <a:lnTo>
                    <a:pt x="0" y="1142"/>
                  </a:lnTo>
                  <a:lnTo>
                    <a:pt x="571" y="3454"/>
                  </a:lnTo>
                  <a:lnTo>
                    <a:pt x="4038" y="8661"/>
                  </a:lnTo>
                  <a:lnTo>
                    <a:pt x="4038" y="15303"/>
                  </a:lnTo>
                  <a:lnTo>
                    <a:pt x="2590" y="21361"/>
                  </a:lnTo>
                  <a:lnTo>
                    <a:pt x="3175" y="23672"/>
                  </a:lnTo>
                  <a:lnTo>
                    <a:pt x="3467" y="25120"/>
                  </a:lnTo>
                  <a:lnTo>
                    <a:pt x="4038" y="22237"/>
                  </a:lnTo>
                  <a:lnTo>
                    <a:pt x="5778" y="17030"/>
                  </a:lnTo>
                  <a:lnTo>
                    <a:pt x="5778" y="11252"/>
                  </a:lnTo>
                  <a:lnTo>
                    <a:pt x="5486" y="10096"/>
                  </a:lnTo>
                  <a:lnTo>
                    <a:pt x="4902" y="8369"/>
                  </a:lnTo>
                  <a:lnTo>
                    <a:pt x="3746" y="5486"/>
                  </a:lnTo>
                  <a:lnTo>
                    <a:pt x="2882" y="2590"/>
                  </a:lnTo>
                  <a:lnTo>
                    <a:pt x="2019" y="0"/>
                  </a:lnTo>
                  <a:close/>
                </a:path>
              </a:pathLst>
            </a:custGeom>
            <a:solidFill>
              <a:srgbClr val="A9ACAC"/>
            </a:solidFill>
          </p:spPr>
          <p:txBody>
            <a:bodyPr wrap="square" lIns="0" tIns="0" rIns="0" bIns="0" rtlCol="0"/>
            <a:lstStyle/>
            <a:p>
              <a:endParaRPr/>
            </a:p>
          </p:txBody>
        </p:sp>
        <p:sp>
          <p:nvSpPr>
            <p:cNvPr id="3454" name="object 3457">
              <a:extLst>
                <a:ext uri="{FF2B5EF4-FFF2-40B4-BE49-F238E27FC236}">
                  <a16:creationId xmlns:a16="http://schemas.microsoft.com/office/drawing/2014/main" id="{BAD8A480-D457-9477-FBF6-DF8C07D21492}"/>
                </a:ext>
              </a:extLst>
            </p:cNvPr>
            <p:cNvSpPr/>
            <p:nvPr/>
          </p:nvSpPr>
          <p:spPr>
            <a:xfrm>
              <a:off x="6340184" y="1567122"/>
              <a:ext cx="45720" cy="26034"/>
            </a:xfrm>
            <a:custGeom>
              <a:avLst/>
              <a:gdLst/>
              <a:ahLst/>
              <a:cxnLst/>
              <a:rect l="l" t="t" r="r" b="b"/>
              <a:pathLst>
                <a:path w="45720" h="26034">
                  <a:moveTo>
                    <a:pt x="45338" y="0"/>
                  </a:moveTo>
                  <a:lnTo>
                    <a:pt x="38130" y="281"/>
                  </a:lnTo>
                  <a:lnTo>
                    <a:pt x="31194" y="2024"/>
                  </a:lnTo>
                  <a:lnTo>
                    <a:pt x="24472" y="4630"/>
                  </a:lnTo>
                  <a:lnTo>
                    <a:pt x="17906" y="7505"/>
                  </a:lnTo>
                  <a:lnTo>
                    <a:pt x="16459" y="7797"/>
                  </a:lnTo>
                  <a:lnTo>
                    <a:pt x="14147" y="8953"/>
                  </a:lnTo>
                  <a:lnTo>
                    <a:pt x="13576" y="10109"/>
                  </a:lnTo>
                  <a:lnTo>
                    <a:pt x="13284" y="10972"/>
                  </a:lnTo>
                  <a:lnTo>
                    <a:pt x="10972" y="11556"/>
                  </a:lnTo>
                  <a:lnTo>
                    <a:pt x="10109" y="11836"/>
                  </a:lnTo>
                  <a:lnTo>
                    <a:pt x="8674" y="12420"/>
                  </a:lnTo>
                  <a:lnTo>
                    <a:pt x="6362" y="13576"/>
                  </a:lnTo>
                  <a:lnTo>
                    <a:pt x="5778" y="13576"/>
                  </a:lnTo>
                  <a:lnTo>
                    <a:pt x="3467" y="16459"/>
                  </a:lnTo>
                  <a:lnTo>
                    <a:pt x="2603" y="17906"/>
                  </a:lnTo>
                  <a:lnTo>
                    <a:pt x="1727" y="19634"/>
                  </a:lnTo>
                  <a:lnTo>
                    <a:pt x="0" y="23685"/>
                  </a:lnTo>
                  <a:lnTo>
                    <a:pt x="1727" y="25412"/>
                  </a:lnTo>
                  <a:lnTo>
                    <a:pt x="6642" y="24549"/>
                  </a:lnTo>
                  <a:lnTo>
                    <a:pt x="8381" y="23393"/>
                  </a:lnTo>
                  <a:lnTo>
                    <a:pt x="4330" y="23393"/>
                  </a:lnTo>
                  <a:lnTo>
                    <a:pt x="5486" y="19354"/>
                  </a:lnTo>
                  <a:lnTo>
                    <a:pt x="5778" y="18770"/>
                  </a:lnTo>
                  <a:lnTo>
                    <a:pt x="9245" y="16459"/>
                  </a:lnTo>
                  <a:lnTo>
                    <a:pt x="9245" y="14731"/>
                  </a:lnTo>
                  <a:lnTo>
                    <a:pt x="17043" y="10680"/>
                  </a:lnTo>
                  <a:lnTo>
                    <a:pt x="23393" y="7226"/>
                  </a:lnTo>
                  <a:lnTo>
                    <a:pt x="32054" y="5486"/>
                  </a:lnTo>
                  <a:lnTo>
                    <a:pt x="43324" y="5486"/>
                  </a:lnTo>
                  <a:lnTo>
                    <a:pt x="45338" y="0"/>
                  </a:lnTo>
                  <a:close/>
                </a:path>
                <a:path w="45720" h="26034">
                  <a:moveTo>
                    <a:pt x="43324" y="5486"/>
                  </a:moveTo>
                  <a:lnTo>
                    <a:pt x="32054" y="5486"/>
                  </a:lnTo>
                  <a:lnTo>
                    <a:pt x="33794" y="8381"/>
                  </a:lnTo>
                  <a:lnTo>
                    <a:pt x="33210" y="8381"/>
                  </a:lnTo>
                  <a:lnTo>
                    <a:pt x="33210" y="11836"/>
                  </a:lnTo>
                  <a:lnTo>
                    <a:pt x="28587" y="12992"/>
                  </a:lnTo>
                  <a:lnTo>
                    <a:pt x="12128" y="21374"/>
                  </a:lnTo>
                  <a:lnTo>
                    <a:pt x="15887" y="21374"/>
                  </a:lnTo>
                  <a:lnTo>
                    <a:pt x="24754" y="17427"/>
                  </a:lnTo>
                  <a:lnTo>
                    <a:pt x="34404" y="13830"/>
                  </a:lnTo>
                  <a:lnTo>
                    <a:pt x="42158" y="8661"/>
                  </a:lnTo>
                  <a:lnTo>
                    <a:pt x="43324" y="5486"/>
                  </a:lnTo>
                  <a:close/>
                </a:path>
              </a:pathLst>
            </a:custGeom>
            <a:solidFill>
              <a:srgbClr val="C4C5C5"/>
            </a:solidFill>
          </p:spPr>
          <p:txBody>
            <a:bodyPr wrap="square" lIns="0" tIns="0" rIns="0" bIns="0" rtlCol="0"/>
            <a:lstStyle/>
            <a:p>
              <a:endParaRPr/>
            </a:p>
          </p:txBody>
        </p:sp>
        <p:sp>
          <p:nvSpPr>
            <p:cNvPr id="3455" name="object 3458">
              <a:extLst>
                <a:ext uri="{FF2B5EF4-FFF2-40B4-BE49-F238E27FC236}">
                  <a16:creationId xmlns:a16="http://schemas.microsoft.com/office/drawing/2014/main" id="{D323E424-E767-125D-923B-AF964E263A3F}"/>
                </a:ext>
              </a:extLst>
            </p:cNvPr>
            <p:cNvSpPr/>
            <p:nvPr/>
          </p:nvSpPr>
          <p:spPr>
            <a:xfrm>
              <a:off x="6325457" y="1489428"/>
              <a:ext cx="57785" cy="101600"/>
            </a:xfrm>
            <a:custGeom>
              <a:avLst/>
              <a:gdLst/>
              <a:ahLst/>
              <a:cxnLst/>
              <a:rect l="l" t="t" r="r" b="b"/>
              <a:pathLst>
                <a:path w="57785" h="101600">
                  <a:moveTo>
                    <a:pt x="4622" y="0"/>
                  </a:moveTo>
                  <a:lnTo>
                    <a:pt x="4622" y="3759"/>
                  </a:lnTo>
                  <a:lnTo>
                    <a:pt x="6642" y="3759"/>
                  </a:lnTo>
                  <a:lnTo>
                    <a:pt x="8953" y="7226"/>
                  </a:lnTo>
                  <a:lnTo>
                    <a:pt x="11557" y="10109"/>
                  </a:lnTo>
                  <a:lnTo>
                    <a:pt x="16179" y="11557"/>
                  </a:lnTo>
                  <a:lnTo>
                    <a:pt x="16179" y="13284"/>
                  </a:lnTo>
                  <a:lnTo>
                    <a:pt x="21374" y="14732"/>
                  </a:lnTo>
                  <a:lnTo>
                    <a:pt x="31762" y="18199"/>
                  </a:lnTo>
                  <a:lnTo>
                    <a:pt x="31762" y="15316"/>
                  </a:lnTo>
                  <a:lnTo>
                    <a:pt x="43319" y="18783"/>
                  </a:lnTo>
                  <a:lnTo>
                    <a:pt x="46490" y="27701"/>
                  </a:lnTo>
                  <a:lnTo>
                    <a:pt x="49604" y="37730"/>
                  </a:lnTo>
                  <a:lnTo>
                    <a:pt x="51526" y="47813"/>
                  </a:lnTo>
                  <a:lnTo>
                    <a:pt x="51117" y="56896"/>
                  </a:lnTo>
                  <a:lnTo>
                    <a:pt x="45631" y="58635"/>
                  </a:lnTo>
                  <a:lnTo>
                    <a:pt x="41592" y="60947"/>
                  </a:lnTo>
                  <a:lnTo>
                    <a:pt x="36969" y="64693"/>
                  </a:lnTo>
                  <a:lnTo>
                    <a:pt x="32639" y="64693"/>
                  </a:lnTo>
                  <a:lnTo>
                    <a:pt x="28879" y="64414"/>
                  </a:lnTo>
                  <a:lnTo>
                    <a:pt x="24841" y="66433"/>
                  </a:lnTo>
                  <a:lnTo>
                    <a:pt x="24841" y="68160"/>
                  </a:lnTo>
                  <a:lnTo>
                    <a:pt x="19354" y="71920"/>
                  </a:lnTo>
                  <a:lnTo>
                    <a:pt x="18478" y="74803"/>
                  </a:lnTo>
                  <a:lnTo>
                    <a:pt x="14439" y="79717"/>
                  </a:lnTo>
                  <a:lnTo>
                    <a:pt x="16179" y="82600"/>
                  </a:lnTo>
                  <a:lnTo>
                    <a:pt x="8369" y="86944"/>
                  </a:lnTo>
                  <a:lnTo>
                    <a:pt x="6350" y="95885"/>
                  </a:lnTo>
                  <a:lnTo>
                    <a:pt x="0" y="99352"/>
                  </a:lnTo>
                  <a:lnTo>
                    <a:pt x="2019" y="101384"/>
                  </a:lnTo>
                  <a:lnTo>
                    <a:pt x="7797" y="98196"/>
                  </a:lnTo>
                  <a:lnTo>
                    <a:pt x="7797" y="95885"/>
                  </a:lnTo>
                  <a:lnTo>
                    <a:pt x="11557" y="93294"/>
                  </a:lnTo>
                  <a:lnTo>
                    <a:pt x="14439" y="88379"/>
                  </a:lnTo>
                  <a:lnTo>
                    <a:pt x="19062" y="88379"/>
                  </a:lnTo>
                  <a:lnTo>
                    <a:pt x="19062" y="86652"/>
                  </a:lnTo>
                  <a:lnTo>
                    <a:pt x="24841" y="85204"/>
                  </a:lnTo>
                  <a:lnTo>
                    <a:pt x="28879" y="77406"/>
                  </a:lnTo>
                  <a:lnTo>
                    <a:pt x="34366" y="77406"/>
                  </a:lnTo>
                  <a:lnTo>
                    <a:pt x="36969" y="73647"/>
                  </a:lnTo>
                  <a:lnTo>
                    <a:pt x="41008" y="72491"/>
                  </a:lnTo>
                  <a:lnTo>
                    <a:pt x="45059" y="71056"/>
                  </a:lnTo>
                  <a:lnTo>
                    <a:pt x="45923" y="68745"/>
                  </a:lnTo>
                  <a:lnTo>
                    <a:pt x="54305" y="55168"/>
                  </a:lnTo>
                  <a:lnTo>
                    <a:pt x="56896" y="54013"/>
                  </a:lnTo>
                  <a:lnTo>
                    <a:pt x="57228" y="44653"/>
                  </a:lnTo>
                  <a:lnTo>
                    <a:pt x="56067" y="36323"/>
                  </a:lnTo>
                  <a:lnTo>
                    <a:pt x="51981" y="19062"/>
                  </a:lnTo>
                  <a:lnTo>
                    <a:pt x="49961" y="19062"/>
                  </a:lnTo>
                  <a:lnTo>
                    <a:pt x="46786" y="14732"/>
                  </a:lnTo>
                  <a:lnTo>
                    <a:pt x="37541" y="13284"/>
                  </a:lnTo>
                  <a:lnTo>
                    <a:pt x="37541" y="11557"/>
                  </a:lnTo>
                  <a:lnTo>
                    <a:pt x="29472" y="6949"/>
                  </a:lnTo>
                  <a:lnTo>
                    <a:pt x="21729" y="3287"/>
                  </a:lnTo>
                  <a:lnTo>
                    <a:pt x="13663" y="871"/>
                  </a:lnTo>
                  <a:lnTo>
                    <a:pt x="4622" y="0"/>
                  </a:lnTo>
                  <a:close/>
                </a:path>
              </a:pathLst>
            </a:custGeom>
            <a:solidFill>
              <a:srgbClr val="626667"/>
            </a:solidFill>
          </p:spPr>
          <p:txBody>
            <a:bodyPr wrap="square" lIns="0" tIns="0" rIns="0" bIns="0" rtlCol="0"/>
            <a:lstStyle/>
            <a:p>
              <a:endParaRPr/>
            </a:p>
          </p:txBody>
        </p:sp>
        <p:sp>
          <p:nvSpPr>
            <p:cNvPr id="3456" name="object 3459">
              <a:extLst>
                <a:ext uri="{FF2B5EF4-FFF2-40B4-BE49-F238E27FC236}">
                  <a16:creationId xmlns:a16="http://schemas.microsoft.com/office/drawing/2014/main" id="{1440A0ED-E191-F130-E981-98E99E60D30D}"/>
                </a:ext>
              </a:extLst>
            </p:cNvPr>
            <p:cNvSpPr/>
            <p:nvPr/>
          </p:nvSpPr>
          <p:spPr>
            <a:xfrm>
              <a:off x="6344516" y="1572609"/>
              <a:ext cx="29845" cy="18415"/>
            </a:xfrm>
            <a:custGeom>
              <a:avLst/>
              <a:gdLst/>
              <a:ahLst/>
              <a:cxnLst/>
              <a:rect l="l" t="t" r="r" b="b"/>
              <a:pathLst>
                <a:path w="29845" h="18415">
                  <a:moveTo>
                    <a:pt x="27724" y="0"/>
                  </a:moveTo>
                  <a:lnTo>
                    <a:pt x="19062" y="1739"/>
                  </a:lnTo>
                  <a:lnTo>
                    <a:pt x="12712" y="5194"/>
                  </a:lnTo>
                  <a:lnTo>
                    <a:pt x="4914" y="9245"/>
                  </a:lnTo>
                  <a:lnTo>
                    <a:pt x="4914" y="10972"/>
                  </a:lnTo>
                  <a:lnTo>
                    <a:pt x="1447" y="13284"/>
                  </a:lnTo>
                  <a:lnTo>
                    <a:pt x="1155" y="13868"/>
                  </a:lnTo>
                  <a:lnTo>
                    <a:pt x="0" y="17906"/>
                  </a:lnTo>
                  <a:lnTo>
                    <a:pt x="4038" y="17906"/>
                  </a:lnTo>
                  <a:lnTo>
                    <a:pt x="5206" y="17043"/>
                  </a:lnTo>
                  <a:lnTo>
                    <a:pt x="6362" y="16471"/>
                  </a:lnTo>
                  <a:lnTo>
                    <a:pt x="7797" y="15887"/>
                  </a:lnTo>
                  <a:lnTo>
                    <a:pt x="24256" y="7518"/>
                  </a:lnTo>
                  <a:lnTo>
                    <a:pt x="28879" y="6362"/>
                  </a:lnTo>
                  <a:lnTo>
                    <a:pt x="28879" y="2895"/>
                  </a:lnTo>
                  <a:lnTo>
                    <a:pt x="29463" y="2895"/>
                  </a:lnTo>
                  <a:lnTo>
                    <a:pt x="27724" y="0"/>
                  </a:lnTo>
                  <a:close/>
                </a:path>
              </a:pathLst>
            </a:custGeom>
            <a:solidFill>
              <a:srgbClr val="D5D7D6"/>
            </a:solidFill>
          </p:spPr>
          <p:txBody>
            <a:bodyPr wrap="square" lIns="0" tIns="0" rIns="0" bIns="0" rtlCol="0"/>
            <a:lstStyle/>
            <a:p>
              <a:endParaRPr/>
            </a:p>
          </p:txBody>
        </p:sp>
        <p:sp>
          <p:nvSpPr>
            <p:cNvPr id="3457" name="object 3460">
              <a:extLst>
                <a:ext uri="{FF2B5EF4-FFF2-40B4-BE49-F238E27FC236}">
                  <a16:creationId xmlns:a16="http://schemas.microsoft.com/office/drawing/2014/main" id="{F23DEED0-6130-960D-E374-B70BF09F3757}"/>
                </a:ext>
              </a:extLst>
            </p:cNvPr>
            <p:cNvSpPr/>
            <p:nvPr/>
          </p:nvSpPr>
          <p:spPr>
            <a:xfrm>
              <a:off x="6202134" y="1567306"/>
              <a:ext cx="144145" cy="22225"/>
            </a:xfrm>
            <a:custGeom>
              <a:avLst/>
              <a:gdLst/>
              <a:ahLst/>
              <a:cxnLst/>
              <a:rect l="l" t="t" r="r" b="b"/>
              <a:pathLst>
                <a:path w="144145" h="22225">
                  <a:moveTo>
                    <a:pt x="25120" y="1549"/>
                  </a:moveTo>
                  <a:lnTo>
                    <a:pt x="16967" y="0"/>
                  </a:lnTo>
                  <a:lnTo>
                    <a:pt x="9525" y="4305"/>
                  </a:lnTo>
                  <a:lnTo>
                    <a:pt x="3594" y="11633"/>
                  </a:lnTo>
                  <a:lnTo>
                    <a:pt x="0" y="19177"/>
                  </a:lnTo>
                  <a:lnTo>
                    <a:pt x="4038" y="18592"/>
                  </a:lnTo>
                  <a:lnTo>
                    <a:pt x="6921" y="18884"/>
                  </a:lnTo>
                  <a:lnTo>
                    <a:pt x="10680" y="20332"/>
                  </a:lnTo>
                  <a:lnTo>
                    <a:pt x="10680" y="22059"/>
                  </a:lnTo>
                  <a:lnTo>
                    <a:pt x="20205" y="22059"/>
                  </a:lnTo>
                  <a:lnTo>
                    <a:pt x="24549" y="8483"/>
                  </a:lnTo>
                  <a:lnTo>
                    <a:pt x="25120" y="1549"/>
                  </a:lnTo>
                  <a:close/>
                </a:path>
                <a:path w="144145" h="22225">
                  <a:moveTo>
                    <a:pt x="143827" y="13385"/>
                  </a:moveTo>
                  <a:lnTo>
                    <a:pt x="138912" y="14541"/>
                  </a:lnTo>
                  <a:lnTo>
                    <a:pt x="137756" y="17729"/>
                  </a:lnTo>
                  <a:lnTo>
                    <a:pt x="135153" y="21767"/>
                  </a:lnTo>
                  <a:lnTo>
                    <a:pt x="138620" y="18884"/>
                  </a:lnTo>
                  <a:lnTo>
                    <a:pt x="140639" y="17729"/>
                  </a:lnTo>
                  <a:lnTo>
                    <a:pt x="141516" y="16281"/>
                  </a:lnTo>
                  <a:lnTo>
                    <a:pt x="143827" y="13385"/>
                  </a:lnTo>
                  <a:close/>
                </a:path>
              </a:pathLst>
            </a:custGeom>
            <a:solidFill>
              <a:srgbClr val="898C8D"/>
            </a:solidFill>
          </p:spPr>
          <p:txBody>
            <a:bodyPr wrap="square" lIns="0" tIns="0" rIns="0" bIns="0" rtlCol="0"/>
            <a:lstStyle/>
            <a:p>
              <a:endParaRPr/>
            </a:p>
          </p:txBody>
        </p:sp>
        <p:sp>
          <p:nvSpPr>
            <p:cNvPr id="3458" name="object 3461">
              <a:extLst>
                <a:ext uri="{FF2B5EF4-FFF2-40B4-BE49-F238E27FC236}">
                  <a16:creationId xmlns:a16="http://schemas.microsoft.com/office/drawing/2014/main" id="{61BF1CF0-352B-4FBF-E8A6-883CCF0BF4EE}"/>
                </a:ext>
              </a:extLst>
            </p:cNvPr>
            <p:cNvSpPr/>
            <p:nvPr/>
          </p:nvSpPr>
          <p:spPr>
            <a:xfrm>
              <a:off x="6417299" y="1571166"/>
              <a:ext cx="3810" cy="18415"/>
            </a:xfrm>
            <a:custGeom>
              <a:avLst/>
              <a:gdLst/>
              <a:ahLst/>
              <a:cxnLst/>
              <a:rect l="l" t="t" r="r" b="b"/>
              <a:pathLst>
                <a:path w="3810" h="18415">
                  <a:moveTo>
                    <a:pt x="0" y="0"/>
                  </a:moveTo>
                  <a:lnTo>
                    <a:pt x="0" y="1447"/>
                  </a:lnTo>
                  <a:lnTo>
                    <a:pt x="584" y="3759"/>
                  </a:lnTo>
                  <a:lnTo>
                    <a:pt x="584" y="6349"/>
                  </a:lnTo>
                  <a:lnTo>
                    <a:pt x="1447" y="12420"/>
                  </a:lnTo>
                  <a:lnTo>
                    <a:pt x="1447" y="16751"/>
                  </a:lnTo>
                  <a:lnTo>
                    <a:pt x="2019" y="17906"/>
                  </a:lnTo>
                  <a:lnTo>
                    <a:pt x="3467" y="11836"/>
                  </a:lnTo>
                  <a:lnTo>
                    <a:pt x="3467" y="5194"/>
                  </a:lnTo>
                  <a:lnTo>
                    <a:pt x="0" y="0"/>
                  </a:lnTo>
                  <a:close/>
                </a:path>
              </a:pathLst>
            </a:custGeom>
            <a:solidFill>
              <a:srgbClr val="A1A4A5"/>
            </a:solidFill>
          </p:spPr>
          <p:txBody>
            <a:bodyPr wrap="square" lIns="0" tIns="0" rIns="0" bIns="0" rtlCol="0"/>
            <a:lstStyle/>
            <a:p>
              <a:endParaRPr/>
            </a:p>
          </p:txBody>
        </p:sp>
        <p:sp>
          <p:nvSpPr>
            <p:cNvPr id="3459" name="object 3462">
              <a:extLst>
                <a:ext uri="{FF2B5EF4-FFF2-40B4-BE49-F238E27FC236}">
                  <a16:creationId xmlns:a16="http://schemas.microsoft.com/office/drawing/2014/main" id="{E6E7F21E-EE75-645D-5817-69BECF394775}"/>
                </a:ext>
              </a:extLst>
            </p:cNvPr>
            <p:cNvSpPr/>
            <p:nvPr/>
          </p:nvSpPr>
          <p:spPr>
            <a:xfrm>
              <a:off x="6356071" y="1564240"/>
              <a:ext cx="38735" cy="24765"/>
            </a:xfrm>
            <a:custGeom>
              <a:avLst/>
              <a:gdLst/>
              <a:ahLst/>
              <a:cxnLst/>
              <a:rect l="l" t="t" r="r" b="b"/>
              <a:pathLst>
                <a:path w="38735" h="24765">
                  <a:moveTo>
                    <a:pt x="30327" y="0"/>
                  </a:moveTo>
                  <a:lnTo>
                    <a:pt x="23101" y="863"/>
                  </a:lnTo>
                  <a:lnTo>
                    <a:pt x="14439" y="1155"/>
                  </a:lnTo>
                  <a:lnTo>
                    <a:pt x="12992" y="1435"/>
                  </a:lnTo>
                  <a:lnTo>
                    <a:pt x="10680" y="2590"/>
                  </a:lnTo>
                  <a:lnTo>
                    <a:pt x="10109" y="2590"/>
                  </a:lnTo>
                  <a:lnTo>
                    <a:pt x="9525" y="2882"/>
                  </a:lnTo>
                  <a:lnTo>
                    <a:pt x="9245" y="3174"/>
                  </a:lnTo>
                  <a:lnTo>
                    <a:pt x="6934" y="4902"/>
                  </a:lnTo>
                  <a:lnTo>
                    <a:pt x="5765" y="6057"/>
                  </a:lnTo>
                  <a:lnTo>
                    <a:pt x="3467" y="7213"/>
                  </a:lnTo>
                  <a:lnTo>
                    <a:pt x="2590" y="7797"/>
                  </a:lnTo>
                  <a:lnTo>
                    <a:pt x="2019" y="8089"/>
                  </a:lnTo>
                  <a:lnTo>
                    <a:pt x="1727" y="8369"/>
                  </a:lnTo>
                  <a:lnTo>
                    <a:pt x="1435" y="8953"/>
                  </a:lnTo>
                  <a:lnTo>
                    <a:pt x="1435" y="9245"/>
                  </a:lnTo>
                  <a:lnTo>
                    <a:pt x="2019" y="10388"/>
                  </a:lnTo>
                  <a:lnTo>
                    <a:pt x="8579" y="7508"/>
                  </a:lnTo>
                  <a:lnTo>
                    <a:pt x="15303" y="4902"/>
                  </a:lnTo>
                  <a:lnTo>
                    <a:pt x="22246" y="3162"/>
                  </a:lnTo>
                  <a:lnTo>
                    <a:pt x="29463" y="2882"/>
                  </a:lnTo>
                  <a:lnTo>
                    <a:pt x="26281" y="11544"/>
                  </a:lnTo>
                  <a:lnTo>
                    <a:pt x="18522" y="16713"/>
                  </a:lnTo>
                  <a:lnTo>
                    <a:pt x="8868" y="20310"/>
                  </a:lnTo>
                  <a:lnTo>
                    <a:pt x="0" y="24256"/>
                  </a:lnTo>
                  <a:lnTo>
                    <a:pt x="6934" y="23685"/>
                  </a:lnTo>
                  <a:lnTo>
                    <a:pt x="10680" y="23685"/>
                  </a:lnTo>
                  <a:lnTo>
                    <a:pt x="18199" y="18770"/>
                  </a:lnTo>
                  <a:lnTo>
                    <a:pt x="21082" y="16738"/>
                  </a:lnTo>
                  <a:lnTo>
                    <a:pt x="29743" y="17614"/>
                  </a:lnTo>
                  <a:lnTo>
                    <a:pt x="29463" y="15011"/>
                  </a:lnTo>
                  <a:lnTo>
                    <a:pt x="29463" y="10109"/>
                  </a:lnTo>
                  <a:lnTo>
                    <a:pt x="32346" y="7797"/>
                  </a:lnTo>
                  <a:lnTo>
                    <a:pt x="38125" y="3746"/>
                  </a:lnTo>
                  <a:lnTo>
                    <a:pt x="30327" y="0"/>
                  </a:lnTo>
                  <a:close/>
                </a:path>
              </a:pathLst>
            </a:custGeom>
            <a:solidFill>
              <a:srgbClr val="BABCBC"/>
            </a:solidFill>
          </p:spPr>
          <p:txBody>
            <a:bodyPr wrap="square" lIns="0" tIns="0" rIns="0" bIns="0" rtlCol="0"/>
            <a:lstStyle/>
            <a:p>
              <a:endParaRPr/>
            </a:p>
          </p:txBody>
        </p:sp>
        <p:sp>
          <p:nvSpPr>
            <p:cNvPr id="3460" name="object 3463">
              <a:extLst>
                <a:ext uri="{FF2B5EF4-FFF2-40B4-BE49-F238E27FC236}">
                  <a16:creationId xmlns:a16="http://schemas.microsoft.com/office/drawing/2014/main" id="{72259EC6-3D49-DDA6-3B03-6F7488D77D33}"/>
                </a:ext>
              </a:extLst>
            </p:cNvPr>
            <p:cNvSpPr/>
            <p:nvPr/>
          </p:nvSpPr>
          <p:spPr>
            <a:xfrm>
              <a:off x="6291662" y="1585610"/>
              <a:ext cx="2540" cy="2540"/>
            </a:xfrm>
            <a:custGeom>
              <a:avLst/>
              <a:gdLst/>
              <a:ahLst/>
              <a:cxnLst/>
              <a:rect l="l" t="t" r="r" b="b"/>
              <a:pathLst>
                <a:path w="2539" h="2540">
                  <a:moveTo>
                    <a:pt x="0" y="2019"/>
                  </a:moveTo>
                  <a:lnTo>
                    <a:pt x="292" y="863"/>
                  </a:lnTo>
                  <a:lnTo>
                    <a:pt x="2019" y="0"/>
                  </a:lnTo>
                  <a:lnTo>
                    <a:pt x="2019" y="2019"/>
                  </a:lnTo>
                  <a:lnTo>
                    <a:pt x="0" y="2019"/>
                  </a:lnTo>
                  <a:close/>
                </a:path>
              </a:pathLst>
            </a:custGeom>
            <a:solidFill>
              <a:srgbClr val="99A4A5"/>
            </a:solidFill>
          </p:spPr>
          <p:txBody>
            <a:bodyPr wrap="square" lIns="0" tIns="0" rIns="0" bIns="0" rtlCol="0"/>
            <a:lstStyle/>
            <a:p>
              <a:endParaRPr/>
            </a:p>
          </p:txBody>
        </p:sp>
        <p:sp>
          <p:nvSpPr>
            <p:cNvPr id="3461" name="object 3464">
              <a:extLst>
                <a:ext uri="{FF2B5EF4-FFF2-40B4-BE49-F238E27FC236}">
                  <a16:creationId xmlns:a16="http://schemas.microsoft.com/office/drawing/2014/main" id="{3103A6EB-9585-B81D-CC05-F30F25835960}"/>
                </a:ext>
              </a:extLst>
            </p:cNvPr>
            <p:cNvSpPr/>
            <p:nvPr/>
          </p:nvSpPr>
          <p:spPr>
            <a:xfrm>
              <a:off x="6417878" y="1583587"/>
              <a:ext cx="1270" cy="4445"/>
            </a:xfrm>
            <a:custGeom>
              <a:avLst/>
              <a:gdLst/>
              <a:ahLst/>
              <a:cxnLst/>
              <a:rect l="l" t="t" r="r" b="b"/>
              <a:pathLst>
                <a:path w="1270" h="4444">
                  <a:moveTo>
                    <a:pt x="863" y="0"/>
                  </a:moveTo>
                  <a:lnTo>
                    <a:pt x="0" y="0"/>
                  </a:lnTo>
                  <a:lnTo>
                    <a:pt x="292" y="1155"/>
                  </a:lnTo>
                  <a:lnTo>
                    <a:pt x="571" y="2590"/>
                  </a:lnTo>
                  <a:lnTo>
                    <a:pt x="863" y="4038"/>
                  </a:lnTo>
                  <a:lnTo>
                    <a:pt x="863" y="0"/>
                  </a:lnTo>
                  <a:close/>
                </a:path>
              </a:pathLst>
            </a:custGeom>
            <a:solidFill>
              <a:srgbClr val="818485"/>
            </a:solidFill>
          </p:spPr>
          <p:txBody>
            <a:bodyPr wrap="square" lIns="0" tIns="0" rIns="0" bIns="0" rtlCol="0"/>
            <a:lstStyle/>
            <a:p>
              <a:endParaRPr/>
            </a:p>
          </p:txBody>
        </p:sp>
        <p:sp>
          <p:nvSpPr>
            <p:cNvPr id="3462" name="object 3465">
              <a:extLst>
                <a:ext uri="{FF2B5EF4-FFF2-40B4-BE49-F238E27FC236}">
                  <a16:creationId xmlns:a16="http://schemas.microsoft.com/office/drawing/2014/main" id="{F3BD32CD-3879-3B16-BA6B-D2227D2D6745}"/>
                </a:ext>
              </a:extLst>
            </p:cNvPr>
            <p:cNvSpPr/>
            <p:nvPr/>
          </p:nvSpPr>
          <p:spPr>
            <a:xfrm>
              <a:off x="6030287" y="1568861"/>
              <a:ext cx="6985" cy="17780"/>
            </a:xfrm>
            <a:custGeom>
              <a:avLst/>
              <a:gdLst/>
              <a:ahLst/>
              <a:cxnLst/>
              <a:rect l="l" t="t" r="r" b="b"/>
              <a:pathLst>
                <a:path w="6985" h="17780">
                  <a:moveTo>
                    <a:pt x="863" y="0"/>
                  </a:moveTo>
                  <a:lnTo>
                    <a:pt x="0" y="1727"/>
                  </a:lnTo>
                  <a:lnTo>
                    <a:pt x="863" y="5765"/>
                  </a:lnTo>
                  <a:lnTo>
                    <a:pt x="2882" y="15874"/>
                  </a:lnTo>
                  <a:lnTo>
                    <a:pt x="6642" y="17614"/>
                  </a:lnTo>
                  <a:lnTo>
                    <a:pt x="4622" y="11544"/>
                  </a:lnTo>
                  <a:lnTo>
                    <a:pt x="2603" y="5765"/>
                  </a:lnTo>
                  <a:lnTo>
                    <a:pt x="863" y="0"/>
                  </a:lnTo>
                  <a:close/>
                </a:path>
              </a:pathLst>
            </a:custGeom>
            <a:solidFill>
              <a:srgbClr val="BABCBC"/>
            </a:solidFill>
          </p:spPr>
          <p:txBody>
            <a:bodyPr wrap="square" lIns="0" tIns="0" rIns="0" bIns="0" rtlCol="0"/>
            <a:lstStyle/>
            <a:p>
              <a:endParaRPr/>
            </a:p>
          </p:txBody>
        </p:sp>
        <p:sp>
          <p:nvSpPr>
            <p:cNvPr id="3463" name="object 3466">
              <a:extLst>
                <a:ext uri="{FF2B5EF4-FFF2-40B4-BE49-F238E27FC236}">
                  <a16:creationId xmlns:a16="http://schemas.microsoft.com/office/drawing/2014/main" id="{4426A7B2-C3C5-1472-76E7-7321BB4E35FC}"/>
                </a:ext>
              </a:extLst>
            </p:cNvPr>
            <p:cNvSpPr/>
            <p:nvPr/>
          </p:nvSpPr>
          <p:spPr>
            <a:xfrm>
              <a:off x="6052819" y="1519181"/>
              <a:ext cx="149860" cy="67310"/>
            </a:xfrm>
            <a:custGeom>
              <a:avLst/>
              <a:gdLst/>
              <a:ahLst/>
              <a:cxnLst/>
              <a:rect l="l" t="t" r="r" b="b"/>
              <a:pathLst>
                <a:path w="149860" h="67309">
                  <a:moveTo>
                    <a:pt x="133293" y="51117"/>
                  </a:moveTo>
                  <a:lnTo>
                    <a:pt x="89522" y="51117"/>
                  </a:lnTo>
                  <a:lnTo>
                    <a:pt x="92329" y="58123"/>
                  </a:lnTo>
                  <a:lnTo>
                    <a:pt x="96351" y="64044"/>
                  </a:lnTo>
                  <a:lnTo>
                    <a:pt x="102159" y="67039"/>
                  </a:lnTo>
                  <a:lnTo>
                    <a:pt x="110324" y="65265"/>
                  </a:lnTo>
                  <a:lnTo>
                    <a:pt x="110896" y="63538"/>
                  </a:lnTo>
                  <a:lnTo>
                    <a:pt x="112636" y="60655"/>
                  </a:lnTo>
                  <a:lnTo>
                    <a:pt x="114655" y="60655"/>
                  </a:lnTo>
                  <a:lnTo>
                    <a:pt x="114655" y="52565"/>
                  </a:lnTo>
                  <a:lnTo>
                    <a:pt x="123182" y="52069"/>
                  </a:lnTo>
                  <a:lnTo>
                    <a:pt x="130433" y="51873"/>
                  </a:lnTo>
                  <a:lnTo>
                    <a:pt x="133293" y="51117"/>
                  </a:lnTo>
                  <a:close/>
                </a:path>
                <a:path w="149860" h="67309">
                  <a:moveTo>
                    <a:pt x="83741" y="52857"/>
                  </a:moveTo>
                  <a:lnTo>
                    <a:pt x="44767" y="52857"/>
                  </a:lnTo>
                  <a:lnTo>
                    <a:pt x="55862" y="59570"/>
                  </a:lnTo>
                  <a:lnTo>
                    <a:pt x="66387" y="58916"/>
                  </a:lnTo>
                  <a:lnTo>
                    <a:pt x="77291" y="54798"/>
                  </a:lnTo>
                  <a:lnTo>
                    <a:pt x="83741" y="52857"/>
                  </a:lnTo>
                  <a:close/>
                </a:path>
                <a:path w="149860" h="67309">
                  <a:moveTo>
                    <a:pt x="43196" y="746"/>
                  </a:moveTo>
                  <a:lnTo>
                    <a:pt x="32956" y="1152"/>
                  </a:lnTo>
                  <a:lnTo>
                    <a:pt x="22554" y="2640"/>
                  </a:lnTo>
                  <a:lnTo>
                    <a:pt x="12128" y="3746"/>
                  </a:lnTo>
                  <a:lnTo>
                    <a:pt x="9817" y="4902"/>
                  </a:lnTo>
                  <a:lnTo>
                    <a:pt x="5765" y="7213"/>
                  </a:lnTo>
                  <a:lnTo>
                    <a:pt x="1727" y="14732"/>
                  </a:lnTo>
                  <a:lnTo>
                    <a:pt x="0" y="20789"/>
                  </a:lnTo>
                  <a:lnTo>
                    <a:pt x="4038" y="28879"/>
                  </a:lnTo>
                  <a:lnTo>
                    <a:pt x="4622" y="30899"/>
                  </a:lnTo>
                  <a:lnTo>
                    <a:pt x="5765" y="35521"/>
                  </a:lnTo>
                  <a:lnTo>
                    <a:pt x="12128" y="38989"/>
                  </a:lnTo>
                  <a:lnTo>
                    <a:pt x="15595" y="41008"/>
                  </a:lnTo>
                  <a:lnTo>
                    <a:pt x="17906" y="45339"/>
                  </a:lnTo>
                  <a:lnTo>
                    <a:pt x="19926" y="47942"/>
                  </a:lnTo>
                  <a:lnTo>
                    <a:pt x="24256" y="49961"/>
                  </a:lnTo>
                  <a:lnTo>
                    <a:pt x="24549" y="51117"/>
                  </a:lnTo>
                  <a:lnTo>
                    <a:pt x="25120" y="54000"/>
                  </a:lnTo>
                  <a:lnTo>
                    <a:pt x="32918" y="55740"/>
                  </a:lnTo>
                  <a:lnTo>
                    <a:pt x="37833" y="52857"/>
                  </a:lnTo>
                  <a:lnTo>
                    <a:pt x="83741" y="52857"/>
                  </a:lnTo>
                  <a:lnTo>
                    <a:pt x="89522" y="51117"/>
                  </a:lnTo>
                  <a:lnTo>
                    <a:pt x="133293" y="51117"/>
                  </a:lnTo>
                  <a:lnTo>
                    <a:pt x="137520" y="50000"/>
                  </a:lnTo>
                  <a:lnTo>
                    <a:pt x="137683" y="49888"/>
                  </a:lnTo>
                  <a:lnTo>
                    <a:pt x="131913" y="49888"/>
                  </a:lnTo>
                  <a:lnTo>
                    <a:pt x="127075" y="49672"/>
                  </a:lnTo>
                  <a:lnTo>
                    <a:pt x="125574" y="47942"/>
                  </a:lnTo>
                  <a:lnTo>
                    <a:pt x="111759" y="47942"/>
                  </a:lnTo>
                  <a:lnTo>
                    <a:pt x="107134" y="46202"/>
                  </a:lnTo>
                  <a:lnTo>
                    <a:pt x="87502" y="46202"/>
                  </a:lnTo>
                  <a:lnTo>
                    <a:pt x="87210" y="45046"/>
                  </a:lnTo>
                  <a:lnTo>
                    <a:pt x="81724" y="45046"/>
                  </a:lnTo>
                  <a:lnTo>
                    <a:pt x="79997" y="43027"/>
                  </a:lnTo>
                  <a:lnTo>
                    <a:pt x="74510" y="39852"/>
                  </a:lnTo>
                  <a:lnTo>
                    <a:pt x="74043" y="35229"/>
                  </a:lnTo>
                  <a:lnTo>
                    <a:pt x="73926" y="31483"/>
                  </a:lnTo>
                  <a:lnTo>
                    <a:pt x="77977" y="28308"/>
                  </a:lnTo>
                  <a:lnTo>
                    <a:pt x="79413" y="25996"/>
                  </a:lnTo>
                  <a:lnTo>
                    <a:pt x="80860" y="21082"/>
                  </a:lnTo>
                  <a:lnTo>
                    <a:pt x="82880" y="21082"/>
                  </a:lnTo>
                  <a:lnTo>
                    <a:pt x="84035" y="17614"/>
                  </a:lnTo>
                  <a:lnTo>
                    <a:pt x="84620" y="16179"/>
                  </a:lnTo>
                  <a:lnTo>
                    <a:pt x="85483" y="15887"/>
                  </a:lnTo>
                  <a:lnTo>
                    <a:pt x="87795" y="15303"/>
                  </a:lnTo>
                  <a:lnTo>
                    <a:pt x="87795" y="14732"/>
                  </a:lnTo>
                  <a:lnTo>
                    <a:pt x="67868" y="14732"/>
                  </a:lnTo>
                  <a:lnTo>
                    <a:pt x="62953" y="11264"/>
                  </a:lnTo>
                  <a:lnTo>
                    <a:pt x="59207" y="6350"/>
                  </a:lnTo>
                  <a:lnTo>
                    <a:pt x="53136" y="4902"/>
                  </a:lnTo>
                  <a:lnTo>
                    <a:pt x="53136" y="2882"/>
                  </a:lnTo>
                  <a:lnTo>
                    <a:pt x="43196" y="746"/>
                  </a:lnTo>
                  <a:close/>
                </a:path>
                <a:path w="149860" h="67309">
                  <a:moveTo>
                    <a:pt x="128231" y="3746"/>
                  </a:moveTo>
                  <a:lnTo>
                    <a:pt x="130251" y="5486"/>
                  </a:lnTo>
                  <a:lnTo>
                    <a:pt x="131114" y="7797"/>
                  </a:lnTo>
                  <a:lnTo>
                    <a:pt x="132854" y="7797"/>
                  </a:lnTo>
                  <a:lnTo>
                    <a:pt x="133718" y="9817"/>
                  </a:lnTo>
                  <a:lnTo>
                    <a:pt x="138620" y="13855"/>
                  </a:lnTo>
                  <a:lnTo>
                    <a:pt x="141568" y="21324"/>
                  </a:lnTo>
                  <a:lnTo>
                    <a:pt x="143334" y="28879"/>
                  </a:lnTo>
                  <a:lnTo>
                    <a:pt x="143636" y="34074"/>
                  </a:lnTo>
                  <a:lnTo>
                    <a:pt x="143701" y="37249"/>
                  </a:lnTo>
                  <a:lnTo>
                    <a:pt x="142671" y="44475"/>
                  </a:lnTo>
                  <a:lnTo>
                    <a:pt x="137291" y="47614"/>
                  </a:lnTo>
                  <a:lnTo>
                    <a:pt x="131913" y="49888"/>
                  </a:lnTo>
                  <a:lnTo>
                    <a:pt x="137683" y="49888"/>
                  </a:lnTo>
                  <a:lnTo>
                    <a:pt x="145554" y="44475"/>
                  </a:lnTo>
                  <a:lnTo>
                    <a:pt x="147866" y="35229"/>
                  </a:lnTo>
                  <a:lnTo>
                    <a:pt x="149313" y="30899"/>
                  </a:lnTo>
                  <a:lnTo>
                    <a:pt x="144398" y="30899"/>
                  </a:lnTo>
                  <a:lnTo>
                    <a:pt x="143578" y="22150"/>
                  </a:lnTo>
                  <a:lnTo>
                    <a:pt x="140863" y="14184"/>
                  </a:lnTo>
                  <a:lnTo>
                    <a:pt x="135874" y="7787"/>
                  </a:lnTo>
                  <a:lnTo>
                    <a:pt x="128231" y="3746"/>
                  </a:lnTo>
                  <a:close/>
                </a:path>
                <a:path w="149860" h="67309">
                  <a:moveTo>
                    <a:pt x="113499" y="42748"/>
                  </a:moveTo>
                  <a:lnTo>
                    <a:pt x="111759" y="47942"/>
                  </a:lnTo>
                  <a:lnTo>
                    <a:pt x="125574" y="47942"/>
                  </a:lnTo>
                  <a:lnTo>
                    <a:pt x="124572" y="46786"/>
                  </a:lnTo>
                  <a:lnTo>
                    <a:pt x="114655" y="46786"/>
                  </a:lnTo>
                  <a:lnTo>
                    <a:pt x="113499" y="42748"/>
                  </a:lnTo>
                  <a:close/>
                </a:path>
                <a:path w="149860" h="67309">
                  <a:moveTo>
                    <a:pt x="123316" y="45339"/>
                  </a:moveTo>
                  <a:lnTo>
                    <a:pt x="119849" y="46786"/>
                  </a:lnTo>
                  <a:lnTo>
                    <a:pt x="124572" y="46786"/>
                  </a:lnTo>
                  <a:lnTo>
                    <a:pt x="123316" y="45339"/>
                  </a:lnTo>
                  <a:close/>
                </a:path>
                <a:path w="149860" h="67309">
                  <a:moveTo>
                    <a:pt x="101371" y="36398"/>
                  </a:moveTo>
                  <a:lnTo>
                    <a:pt x="98767" y="37249"/>
                  </a:lnTo>
                  <a:lnTo>
                    <a:pt x="94437" y="41008"/>
                  </a:lnTo>
                  <a:lnTo>
                    <a:pt x="94729" y="41592"/>
                  </a:lnTo>
                  <a:lnTo>
                    <a:pt x="95300" y="43319"/>
                  </a:lnTo>
                  <a:lnTo>
                    <a:pt x="93573" y="43319"/>
                  </a:lnTo>
                  <a:lnTo>
                    <a:pt x="93573" y="45339"/>
                  </a:lnTo>
                  <a:lnTo>
                    <a:pt x="87502" y="46202"/>
                  </a:lnTo>
                  <a:lnTo>
                    <a:pt x="107134" y="46202"/>
                  </a:lnTo>
                  <a:lnTo>
                    <a:pt x="104838" y="45339"/>
                  </a:lnTo>
                  <a:lnTo>
                    <a:pt x="103098" y="43903"/>
                  </a:lnTo>
                  <a:lnTo>
                    <a:pt x="101371" y="36398"/>
                  </a:lnTo>
                  <a:close/>
                </a:path>
                <a:path w="149860" h="67309">
                  <a:moveTo>
                    <a:pt x="86639" y="43319"/>
                  </a:moveTo>
                  <a:lnTo>
                    <a:pt x="83172" y="44475"/>
                  </a:lnTo>
                  <a:lnTo>
                    <a:pt x="81724" y="45046"/>
                  </a:lnTo>
                  <a:lnTo>
                    <a:pt x="87210" y="45046"/>
                  </a:lnTo>
                  <a:lnTo>
                    <a:pt x="86639" y="43319"/>
                  </a:lnTo>
                  <a:close/>
                </a:path>
                <a:path w="149860" h="67309">
                  <a:moveTo>
                    <a:pt x="117538" y="0"/>
                  </a:moveTo>
                  <a:lnTo>
                    <a:pt x="107149" y="0"/>
                  </a:lnTo>
                  <a:lnTo>
                    <a:pt x="100215" y="4902"/>
                  </a:lnTo>
                  <a:lnTo>
                    <a:pt x="100215" y="6642"/>
                  </a:lnTo>
                  <a:lnTo>
                    <a:pt x="92112" y="7945"/>
                  </a:lnTo>
                  <a:lnTo>
                    <a:pt x="83932" y="10144"/>
                  </a:lnTo>
                  <a:lnTo>
                    <a:pt x="75807" y="12614"/>
                  </a:lnTo>
                  <a:lnTo>
                    <a:pt x="67868" y="14732"/>
                  </a:lnTo>
                  <a:lnTo>
                    <a:pt x="87795" y="14732"/>
                  </a:lnTo>
                  <a:lnTo>
                    <a:pt x="87921" y="14184"/>
                  </a:lnTo>
                  <a:lnTo>
                    <a:pt x="88366" y="13284"/>
                  </a:lnTo>
                  <a:lnTo>
                    <a:pt x="92417" y="10972"/>
                  </a:lnTo>
                  <a:lnTo>
                    <a:pt x="95300" y="10972"/>
                  </a:lnTo>
                  <a:lnTo>
                    <a:pt x="102806" y="5194"/>
                  </a:lnTo>
                  <a:lnTo>
                    <a:pt x="107721" y="292"/>
                  </a:lnTo>
                  <a:lnTo>
                    <a:pt x="117538" y="0"/>
                  </a:lnTo>
                  <a:close/>
                </a:path>
              </a:pathLst>
            </a:custGeom>
            <a:solidFill>
              <a:srgbClr val="C4C5C5"/>
            </a:solidFill>
          </p:spPr>
          <p:txBody>
            <a:bodyPr wrap="square" lIns="0" tIns="0" rIns="0" bIns="0" rtlCol="0"/>
            <a:lstStyle/>
            <a:p>
              <a:endParaRPr/>
            </a:p>
          </p:txBody>
        </p:sp>
        <p:sp>
          <p:nvSpPr>
            <p:cNvPr id="3464" name="object 3467">
              <a:extLst>
                <a:ext uri="{FF2B5EF4-FFF2-40B4-BE49-F238E27FC236}">
                  <a16:creationId xmlns:a16="http://schemas.microsoft.com/office/drawing/2014/main" id="{1D48256C-91EA-AF8E-51C6-304BBB1CCC0B}"/>
                </a:ext>
              </a:extLst>
            </p:cNvPr>
            <p:cNvSpPr/>
            <p:nvPr/>
          </p:nvSpPr>
          <p:spPr>
            <a:xfrm>
              <a:off x="6300039" y="1581853"/>
              <a:ext cx="2540" cy="4445"/>
            </a:xfrm>
            <a:custGeom>
              <a:avLst/>
              <a:gdLst/>
              <a:ahLst/>
              <a:cxnLst/>
              <a:rect l="l" t="t" r="r" b="b"/>
              <a:pathLst>
                <a:path w="2539" h="4444">
                  <a:moveTo>
                    <a:pt x="1155" y="0"/>
                  </a:moveTo>
                  <a:lnTo>
                    <a:pt x="292" y="0"/>
                  </a:lnTo>
                  <a:lnTo>
                    <a:pt x="0" y="1155"/>
                  </a:lnTo>
                  <a:lnTo>
                    <a:pt x="0" y="4038"/>
                  </a:lnTo>
                  <a:lnTo>
                    <a:pt x="571" y="3175"/>
                  </a:lnTo>
                  <a:lnTo>
                    <a:pt x="1447" y="2311"/>
                  </a:lnTo>
                  <a:lnTo>
                    <a:pt x="2311" y="1727"/>
                  </a:lnTo>
                  <a:lnTo>
                    <a:pt x="1155" y="1727"/>
                  </a:lnTo>
                  <a:lnTo>
                    <a:pt x="1155" y="0"/>
                  </a:lnTo>
                  <a:close/>
                </a:path>
              </a:pathLst>
            </a:custGeom>
            <a:solidFill>
              <a:srgbClr val="99A4A5"/>
            </a:solidFill>
          </p:spPr>
          <p:txBody>
            <a:bodyPr wrap="square" lIns="0" tIns="0" rIns="0" bIns="0" rtlCol="0"/>
            <a:lstStyle/>
            <a:p>
              <a:endParaRPr/>
            </a:p>
          </p:txBody>
        </p:sp>
        <p:sp>
          <p:nvSpPr>
            <p:cNvPr id="3465" name="object 3468">
              <a:extLst>
                <a:ext uri="{FF2B5EF4-FFF2-40B4-BE49-F238E27FC236}">
                  <a16:creationId xmlns:a16="http://schemas.microsoft.com/office/drawing/2014/main" id="{7365C312-C769-7B89-62BF-52EDF6587721}"/>
                </a:ext>
              </a:extLst>
            </p:cNvPr>
            <p:cNvSpPr/>
            <p:nvPr/>
          </p:nvSpPr>
          <p:spPr>
            <a:xfrm>
              <a:off x="6404305" y="1581851"/>
              <a:ext cx="2540" cy="5080"/>
            </a:xfrm>
            <a:custGeom>
              <a:avLst/>
              <a:gdLst/>
              <a:ahLst/>
              <a:cxnLst/>
              <a:rect l="l" t="t" r="r" b="b"/>
              <a:pathLst>
                <a:path w="2539" h="5080">
                  <a:moveTo>
                    <a:pt x="2019" y="0"/>
                  </a:moveTo>
                  <a:lnTo>
                    <a:pt x="1155" y="292"/>
                  </a:lnTo>
                  <a:lnTo>
                    <a:pt x="584" y="584"/>
                  </a:lnTo>
                  <a:lnTo>
                    <a:pt x="0" y="863"/>
                  </a:lnTo>
                  <a:lnTo>
                    <a:pt x="0" y="4622"/>
                  </a:lnTo>
                  <a:lnTo>
                    <a:pt x="1435" y="2895"/>
                  </a:lnTo>
                  <a:lnTo>
                    <a:pt x="2019" y="0"/>
                  </a:lnTo>
                  <a:close/>
                </a:path>
              </a:pathLst>
            </a:custGeom>
            <a:solidFill>
              <a:srgbClr val="818485"/>
            </a:solidFill>
          </p:spPr>
          <p:txBody>
            <a:bodyPr wrap="square" lIns="0" tIns="0" rIns="0" bIns="0" rtlCol="0"/>
            <a:lstStyle/>
            <a:p>
              <a:endParaRPr/>
            </a:p>
          </p:txBody>
        </p:sp>
        <p:sp>
          <p:nvSpPr>
            <p:cNvPr id="3466" name="object 3469">
              <a:extLst>
                <a:ext uri="{FF2B5EF4-FFF2-40B4-BE49-F238E27FC236}">
                  <a16:creationId xmlns:a16="http://schemas.microsoft.com/office/drawing/2014/main" id="{905353C8-38F0-9B5A-C89B-0CD05F4AAF01}"/>
                </a:ext>
              </a:extLst>
            </p:cNvPr>
            <p:cNvSpPr/>
            <p:nvPr/>
          </p:nvSpPr>
          <p:spPr>
            <a:xfrm>
              <a:off x="6422504" y="1580692"/>
              <a:ext cx="1270" cy="4445"/>
            </a:xfrm>
            <a:custGeom>
              <a:avLst/>
              <a:gdLst/>
              <a:ahLst/>
              <a:cxnLst/>
              <a:rect l="l" t="t" r="r" b="b"/>
              <a:pathLst>
                <a:path w="1270" h="4444">
                  <a:moveTo>
                    <a:pt x="1155" y="0"/>
                  </a:moveTo>
                  <a:lnTo>
                    <a:pt x="0" y="0"/>
                  </a:lnTo>
                  <a:lnTo>
                    <a:pt x="0" y="4038"/>
                  </a:lnTo>
                  <a:lnTo>
                    <a:pt x="1155" y="4038"/>
                  </a:lnTo>
                  <a:lnTo>
                    <a:pt x="1155" y="0"/>
                  </a:lnTo>
                  <a:close/>
                </a:path>
              </a:pathLst>
            </a:custGeom>
            <a:solidFill>
              <a:srgbClr val="CDCFCE"/>
            </a:solidFill>
          </p:spPr>
          <p:txBody>
            <a:bodyPr wrap="square" lIns="0" tIns="0" rIns="0" bIns="0" rtlCol="0"/>
            <a:lstStyle/>
            <a:p>
              <a:endParaRPr/>
            </a:p>
          </p:txBody>
        </p:sp>
        <p:sp>
          <p:nvSpPr>
            <p:cNvPr id="3467" name="object 3470">
              <a:extLst>
                <a:ext uri="{FF2B5EF4-FFF2-40B4-BE49-F238E27FC236}">
                  <a16:creationId xmlns:a16="http://schemas.microsoft.com/office/drawing/2014/main" id="{240CBAEF-B0A0-0E75-8E1E-CE0767271F05}"/>
                </a:ext>
              </a:extLst>
            </p:cNvPr>
            <p:cNvSpPr/>
            <p:nvPr/>
          </p:nvSpPr>
          <p:spPr>
            <a:xfrm>
              <a:off x="6417878" y="1577516"/>
              <a:ext cx="1270" cy="6350"/>
            </a:xfrm>
            <a:custGeom>
              <a:avLst/>
              <a:gdLst/>
              <a:ahLst/>
              <a:cxnLst/>
              <a:rect l="l" t="t" r="r" b="b"/>
              <a:pathLst>
                <a:path w="1270" h="6350">
                  <a:moveTo>
                    <a:pt x="0" y="0"/>
                  </a:moveTo>
                  <a:lnTo>
                    <a:pt x="0" y="6070"/>
                  </a:lnTo>
                  <a:lnTo>
                    <a:pt x="863" y="6070"/>
                  </a:lnTo>
                  <a:lnTo>
                    <a:pt x="0" y="0"/>
                  </a:lnTo>
                  <a:close/>
                </a:path>
              </a:pathLst>
            </a:custGeom>
            <a:solidFill>
              <a:srgbClr val="898C8D"/>
            </a:solidFill>
          </p:spPr>
          <p:txBody>
            <a:bodyPr wrap="square" lIns="0" tIns="0" rIns="0" bIns="0" rtlCol="0"/>
            <a:lstStyle/>
            <a:p>
              <a:endParaRPr/>
            </a:p>
          </p:txBody>
        </p:sp>
        <p:sp>
          <p:nvSpPr>
            <p:cNvPr id="3468" name="object 3471">
              <a:extLst>
                <a:ext uri="{FF2B5EF4-FFF2-40B4-BE49-F238E27FC236}">
                  <a16:creationId xmlns:a16="http://schemas.microsoft.com/office/drawing/2014/main" id="{E890484F-42B2-DB40-AD07-C7CF987E715A}"/>
                </a:ext>
              </a:extLst>
            </p:cNvPr>
            <p:cNvSpPr/>
            <p:nvPr/>
          </p:nvSpPr>
          <p:spPr>
            <a:xfrm>
              <a:off x="6404305" y="1576076"/>
              <a:ext cx="3175" cy="6985"/>
            </a:xfrm>
            <a:custGeom>
              <a:avLst/>
              <a:gdLst/>
              <a:ahLst/>
              <a:cxnLst/>
              <a:rect l="l" t="t" r="r" b="b"/>
              <a:pathLst>
                <a:path w="3175" h="6984">
                  <a:moveTo>
                    <a:pt x="2882" y="0"/>
                  </a:moveTo>
                  <a:lnTo>
                    <a:pt x="1727" y="2019"/>
                  </a:lnTo>
                  <a:lnTo>
                    <a:pt x="0" y="6642"/>
                  </a:lnTo>
                  <a:lnTo>
                    <a:pt x="1155" y="6070"/>
                  </a:lnTo>
                  <a:lnTo>
                    <a:pt x="2019" y="5778"/>
                  </a:lnTo>
                  <a:lnTo>
                    <a:pt x="2590" y="2311"/>
                  </a:lnTo>
                  <a:lnTo>
                    <a:pt x="2882" y="863"/>
                  </a:lnTo>
                  <a:lnTo>
                    <a:pt x="2882" y="0"/>
                  </a:lnTo>
                  <a:close/>
                </a:path>
              </a:pathLst>
            </a:custGeom>
            <a:solidFill>
              <a:srgbClr val="919495"/>
            </a:solidFill>
          </p:spPr>
          <p:txBody>
            <a:bodyPr wrap="square" lIns="0" tIns="0" rIns="0" bIns="0" rtlCol="0"/>
            <a:lstStyle/>
            <a:p>
              <a:endParaRPr/>
            </a:p>
          </p:txBody>
        </p:sp>
        <p:sp>
          <p:nvSpPr>
            <p:cNvPr id="3469" name="object 3472">
              <a:extLst>
                <a:ext uri="{FF2B5EF4-FFF2-40B4-BE49-F238E27FC236}">
                  <a16:creationId xmlns:a16="http://schemas.microsoft.com/office/drawing/2014/main" id="{EF3DD707-393C-5D0F-212E-F40DF9A4A19C}"/>
                </a:ext>
              </a:extLst>
            </p:cNvPr>
            <p:cNvSpPr/>
            <p:nvPr/>
          </p:nvSpPr>
          <p:spPr>
            <a:xfrm>
              <a:off x="6212245" y="1573192"/>
              <a:ext cx="10795" cy="8890"/>
            </a:xfrm>
            <a:custGeom>
              <a:avLst/>
              <a:gdLst/>
              <a:ahLst/>
              <a:cxnLst/>
              <a:rect l="l" t="t" r="r" b="b"/>
              <a:pathLst>
                <a:path w="10795" h="8890">
                  <a:moveTo>
                    <a:pt x="8661" y="0"/>
                  </a:moveTo>
                  <a:lnTo>
                    <a:pt x="8077" y="0"/>
                  </a:lnTo>
                  <a:lnTo>
                    <a:pt x="8077" y="2882"/>
                  </a:lnTo>
                  <a:lnTo>
                    <a:pt x="5194" y="2882"/>
                  </a:lnTo>
                  <a:lnTo>
                    <a:pt x="4610" y="4038"/>
                  </a:lnTo>
                  <a:lnTo>
                    <a:pt x="4330" y="4902"/>
                  </a:lnTo>
                  <a:lnTo>
                    <a:pt x="2882" y="4902"/>
                  </a:lnTo>
                  <a:lnTo>
                    <a:pt x="0" y="5486"/>
                  </a:lnTo>
                  <a:lnTo>
                    <a:pt x="4330" y="7213"/>
                  </a:lnTo>
                  <a:lnTo>
                    <a:pt x="5194" y="8661"/>
                  </a:lnTo>
                  <a:lnTo>
                    <a:pt x="9232" y="8661"/>
                  </a:lnTo>
                  <a:lnTo>
                    <a:pt x="10319" y="4038"/>
                  </a:lnTo>
                  <a:lnTo>
                    <a:pt x="10210" y="1727"/>
                  </a:lnTo>
                  <a:lnTo>
                    <a:pt x="10109" y="571"/>
                  </a:lnTo>
                  <a:lnTo>
                    <a:pt x="9232" y="292"/>
                  </a:lnTo>
                  <a:lnTo>
                    <a:pt x="8661" y="0"/>
                  </a:lnTo>
                  <a:close/>
                </a:path>
                <a:path w="10795" h="8890">
                  <a:moveTo>
                    <a:pt x="3467" y="1727"/>
                  </a:moveTo>
                  <a:lnTo>
                    <a:pt x="3467" y="2882"/>
                  </a:lnTo>
                  <a:lnTo>
                    <a:pt x="8077" y="2882"/>
                  </a:lnTo>
                  <a:lnTo>
                    <a:pt x="6349" y="2311"/>
                  </a:lnTo>
                  <a:lnTo>
                    <a:pt x="3467" y="1727"/>
                  </a:lnTo>
                  <a:close/>
                </a:path>
              </a:pathLst>
            </a:custGeom>
            <a:solidFill>
              <a:srgbClr val="818485"/>
            </a:solidFill>
          </p:spPr>
          <p:txBody>
            <a:bodyPr wrap="square" lIns="0" tIns="0" rIns="0" bIns="0" rtlCol="0"/>
            <a:lstStyle/>
            <a:p>
              <a:endParaRPr/>
            </a:p>
          </p:txBody>
        </p:sp>
        <p:sp>
          <p:nvSpPr>
            <p:cNvPr id="3470" name="object 3473">
              <a:extLst>
                <a:ext uri="{FF2B5EF4-FFF2-40B4-BE49-F238E27FC236}">
                  <a16:creationId xmlns:a16="http://schemas.microsoft.com/office/drawing/2014/main" id="{F6C6445F-002A-903E-746E-2BE838FEEB0E}"/>
                </a:ext>
              </a:extLst>
            </p:cNvPr>
            <p:cNvSpPr/>
            <p:nvPr/>
          </p:nvSpPr>
          <p:spPr>
            <a:xfrm>
              <a:off x="6346540" y="1577815"/>
              <a:ext cx="3810" cy="3175"/>
            </a:xfrm>
            <a:custGeom>
              <a:avLst/>
              <a:gdLst/>
              <a:ahLst/>
              <a:cxnLst/>
              <a:rect l="l" t="t" r="r" b="b"/>
              <a:pathLst>
                <a:path w="3810" h="3175">
                  <a:moveTo>
                    <a:pt x="3759" y="0"/>
                  </a:moveTo>
                  <a:lnTo>
                    <a:pt x="2590" y="279"/>
                  </a:lnTo>
                  <a:lnTo>
                    <a:pt x="1447" y="571"/>
                  </a:lnTo>
                  <a:lnTo>
                    <a:pt x="571" y="863"/>
                  </a:lnTo>
                  <a:lnTo>
                    <a:pt x="0" y="2019"/>
                  </a:lnTo>
                  <a:lnTo>
                    <a:pt x="0" y="2882"/>
                  </a:lnTo>
                  <a:lnTo>
                    <a:pt x="1155" y="2311"/>
                  </a:lnTo>
                  <a:lnTo>
                    <a:pt x="2311" y="1727"/>
                  </a:lnTo>
                  <a:lnTo>
                    <a:pt x="3759" y="1155"/>
                  </a:lnTo>
                  <a:lnTo>
                    <a:pt x="3759" y="0"/>
                  </a:lnTo>
                  <a:close/>
                </a:path>
              </a:pathLst>
            </a:custGeom>
            <a:solidFill>
              <a:srgbClr val="999C9D"/>
            </a:solidFill>
          </p:spPr>
          <p:txBody>
            <a:bodyPr wrap="square" lIns="0" tIns="0" rIns="0" bIns="0" rtlCol="0"/>
            <a:lstStyle/>
            <a:p>
              <a:endParaRPr/>
            </a:p>
          </p:txBody>
        </p:sp>
        <p:sp>
          <p:nvSpPr>
            <p:cNvPr id="3471" name="object 3474">
              <a:extLst>
                <a:ext uri="{FF2B5EF4-FFF2-40B4-BE49-F238E27FC236}">
                  <a16:creationId xmlns:a16="http://schemas.microsoft.com/office/drawing/2014/main" id="{2113C34C-F703-8056-C9D1-E1DF393E0350}"/>
                </a:ext>
              </a:extLst>
            </p:cNvPr>
            <p:cNvSpPr/>
            <p:nvPr/>
          </p:nvSpPr>
          <p:spPr>
            <a:xfrm>
              <a:off x="6300331" y="1576947"/>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99A4A5"/>
            </a:solidFill>
          </p:spPr>
          <p:txBody>
            <a:bodyPr wrap="square" lIns="0" tIns="0" rIns="0" bIns="0" rtlCol="0"/>
            <a:lstStyle/>
            <a:p>
              <a:endParaRPr/>
            </a:p>
          </p:txBody>
        </p:sp>
        <p:sp>
          <p:nvSpPr>
            <p:cNvPr id="3472" name="object 3475">
              <a:extLst>
                <a:ext uri="{FF2B5EF4-FFF2-40B4-BE49-F238E27FC236}">
                  <a16:creationId xmlns:a16="http://schemas.microsoft.com/office/drawing/2014/main" id="{9F230188-3D07-109A-0556-86DFFFF7322C}"/>
                </a:ext>
              </a:extLst>
            </p:cNvPr>
            <p:cNvSpPr/>
            <p:nvPr/>
          </p:nvSpPr>
          <p:spPr>
            <a:xfrm>
              <a:off x="6350293" y="1576081"/>
              <a:ext cx="4445" cy="3175"/>
            </a:xfrm>
            <a:custGeom>
              <a:avLst/>
              <a:gdLst/>
              <a:ahLst/>
              <a:cxnLst/>
              <a:rect l="l" t="t" r="r" b="b"/>
              <a:pathLst>
                <a:path w="4445" h="3175">
                  <a:moveTo>
                    <a:pt x="4038" y="0"/>
                  </a:moveTo>
                  <a:lnTo>
                    <a:pt x="1155" y="1155"/>
                  </a:lnTo>
                  <a:lnTo>
                    <a:pt x="0" y="1727"/>
                  </a:lnTo>
                  <a:lnTo>
                    <a:pt x="0" y="2882"/>
                  </a:lnTo>
                  <a:lnTo>
                    <a:pt x="863" y="2590"/>
                  </a:lnTo>
                  <a:lnTo>
                    <a:pt x="2019" y="2311"/>
                  </a:lnTo>
                  <a:lnTo>
                    <a:pt x="3175" y="2019"/>
                  </a:lnTo>
                  <a:lnTo>
                    <a:pt x="3467" y="1155"/>
                  </a:lnTo>
                  <a:lnTo>
                    <a:pt x="4038" y="0"/>
                  </a:lnTo>
                  <a:close/>
                </a:path>
              </a:pathLst>
            </a:custGeom>
            <a:solidFill>
              <a:srgbClr val="BABCBC"/>
            </a:solidFill>
          </p:spPr>
          <p:txBody>
            <a:bodyPr wrap="square" lIns="0" tIns="0" rIns="0" bIns="0" rtlCol="0"/>
            <a:lstStyle/>
            <a:p>
              <a:endParaRPr/>
            </a:p>
          </p:txBody>
        </p:sp>
        <p:sp>
          <p:nvSpPr>
            <p:cNvPr id="3473" name="object 3476">
              <a:extLst>
                <a:ext uri="{FF2B5EF4-FFF2-40B4-BE49-F238E27FC236}">
                  <a16:creationId xmlns:a16="http://schemas.microsoft.com/office/drawing/2014/main" id="{50560CA8-A9C3-C6FA-4144-50B466CBA3D0}"/>
                </a:ext>
              </a:extLst>
            </p:cNvPr>
            <p:cNvSpPr/>
            <p:nvPr/>
          </p:nvSpPr>
          <p:spPr>
            <a:xfrm>
              <a:off x="6053974" y="1574923"/>
              <a:ext cx="1905" cy="2540"/>
            </a:xfrm>
            <a:custGeom>
              <a:avLst/>
              <a:gdLst/>
              <a:ahLst/>
              <a:cxnLst/>
              <a:rect l="l" t="t" r="r" b="b"/>
              <a:pathLst>
                <a:path w="1904" h="2540">
                  <a:moveTo>
                    <a:pt x="1727" y="0"/>
                  </a:moveTo>
                  <a:lnTo>
                    <a:pt x="0" y="0"/>
                  </a:lnTo>
                  <a:lnTo>
                    <a:pt x="292" y="571"/>
                  </a:lnTo>
                  <a:lnTo>
                    <a:pt x="571" y="1155"/>
                  </a:lnTo>
                  <a:lnTo>
                    <a:pt x="863" y="2019"/>
                  </a:lnTo>
                  <a:lnTo>
                    <a:pt x="1727" y="2019"/>
                  </a:lnTo>
                  <a:lnTo>
                    <a:pt x="1727" y="0"/>
                  </a:lnTo>
                  <a:close/>
                </a:path>
              </a:pathLst>
            </a:custGeom>
            <a:solidFill>
              <a:srgbClr val="898C95"/>
            </a:solidFill>
          </p:spPr>
          <p:txBody>
            <a:bodyPr wrap="square" lIns="0" tIns="0" rIns="0" bIns="0" rtlCol="0"/>
            <a:lstStyle/>
            <a:p>
              <a:endParaRPr/>
            </a:p>
          </p:txBody>
        </p:sp>
        <p:sp>
          <p:nvSpPr>
            <p:cNvPr id="3474" name="object 3477">
              <a:extLst>
                <a:ext uri="{FF2B5EF4-FFF2-40B4-BE49-F238E27FC236}">
                  <a16:creationId xmlns:a16="http://schemas.microsoft.com/office/drawing/2014/main" id="{CDA641DE-7528-A43E-94D3-EF3E04A6D3CA}"/>
                </a:ext>
              </a:extLst>
            </p:cNvPr>
            <p:cNvSpPr/>
            <p:nvPr/>
          </p:nvSpPr>
          <p:spPr>
            <a:xfrm>
              <a:off x="6056479" y="1521743"/>
              <a:ext cx="71755" cy="55244"/>
            </a:xfrm>
            <a:custGeom>
              <a:avLst/>
              <a:gdLst/>
              <a:ahLst/>
              <a:cxnLst/>
              <a:rect l="l" t="t" r="r" b="b"/>
              <a:pathLst>
                <a:path w="71754" h="55244">
                  <a:moveTo>
                    <a:pt x="52222" y="34115"/>
                  </a:moveTo>
                  <a:lnTo>
                    <a:pt x="32154" y="34115"/>
                  </a:lnTo>
                  <a:lnTo>
                    <a:pt x="34173" y="38446"/>
                  </a:lnTo>
                  <a:lnTo>
                    <a:pt x="36484" y="42776"/>
                  </a:lnTo>
                  <a:lnTo>
                    <a:pt x="38796" y="47399"/>
                  </a:lnTo>
                  <a:lnTo>
                    <a:pt x="41971" y="49710"/>
                  </a:lnTo>
                  <a:lnTo>
                    <a:pt x="44854" y="50574"/>
                  </a:lnTo>
                  <a:lnTo>
                    <a:pt x="46594" y="54333"/>
                  </a:lnTo>
                  <a:lnTo>
                    <a:pt x="52944" y="55197"/>
                  </a:lnTo>
                  <a:lnTo>
                    <a:pt x="58138" y="51438"/>
                  </a:lnTo>
                  <a:lnTo>
                    <a:pt x="64780" y="51438"/>
                  </a:lnTo>
                  <a:lnTo>
                    <a:pt x="65364" y="50295"/>
                  </a:lnTo>
                  <a:lnTo>
                    <a:pt x="66520" y="48555"/>
                  </a:lnTo>
                  <a:lnTo>
                    <a:pt x="70734" y="48555"/>
                  </a:lnTo>
                  <a:lnTo>
                    <a:pt x="70851" y="47983"/>
                  </a:lnTo>
                  <a:lnTo>
                    <a:pt x="71422" y="45672"/>
                  </a:lnTo>
                  <a:lnTo>
                    <a:pt x="69695" y="45672"/>
                  </a:lnTo>
                  <a:lnTo>
                    <a:pt x="68831" y="44224"/>
                  </a:lnTo>
                  <a:lnTo>
                    <a:pt x="67676" y="41913"/>
                  </a:lnTo>
                  <a:lnTo>
                    <a:pt x="59377" y="41175"/>
                  </a:lnTo>
                  <a:lnTo>
                    <a:pt x="53917" y="37290"/>
                  </a:lnTo>
                  <a:lnTo>
                    <a:pt x="52222" y="34115"/>
                  </a:lnTo>
                  <a:close/>
                </a:path>
                <a:path w="71754" h="55244">
                  <a:moveTo>
                    <a:pt x="70734" y="48555"/>
                  </a:moveTo>
                  <a:lnTo>
                    <a:pt x="66520" y="48555"/>
                  </a:lnTo>
                  <a:lnTo>
                    <a:pt x="67955" y="49710"/>
                  </a:lnTo>
                  <a:lnTo>
                    <a:pt x="70559" y="49418"/>
                  </a:lnTo>
                  <a:lnTo>
                    <a:pt x="70734" y="48555"/>
                  </a:lnTo>
                  <a:close/>
                </a:path>
                <a:path w="71754" h="55244">
                  <a:moveTo>
                    <a:pt x="38901" y="0"/>
                  </a:moveTo>
                  <a:lnTo>
                    <a:pt x="1463" y="10467"/>
                  </a:lnTo>
                  <a:lnTo>
                    <a:pt x="0" y="16293"/>
                  </a:lnTo>
                  <a:lnTo>
                    <a:pt x="378" y="26317"/>
                  </a:lnTo>
                  <a:lnTo>
                    <a:pt x="1534" y="28044"/>
                  </a:lnTo>
                  <a:lnTo>
                    <a:pt x="2106" y="29200"/>
                  </a:lnTo>
                  <a:lnTo>
                    <a:pt x="4138" y="29200"/>
                  </a:lnTo>
                  <a:lnTo>
                    <a:pt x="4138" y="31232"/>
                  </a:lnTo>
                  <a:lnTo>
                    <a:pt x="6157" y="31232"/>
                  </a:lnTo>
                  <a:lnTo>
                    <a:pt x="6157" y="32959"/>
                  </a:lnTo>
                  <a:lnTo>
                    <a:pt x="9040" y="33251"/>
                  </a:lnTo>
                  <a:lnTo>
                    <a:pt x="11351" y="33543"/>
                  </a:lnTo>
                  <a:lnTo>
                    <a:pt x="12507" y="36134"/>
                  </a:lnTo>
                  <a:lnTo>
                    <a:pt x="19441" y="37290"/>
                  </a:lnTo>
                  <a:lnTo>
                    <a:pt x="25499" y="36718"/>
                  </a:lnTo>
                  <a:lnTo>
                    <a:pt x="32154" y="34115"/>
                  </a:lnTo>
                  <a:lnTo>
                    <a:pt x="52222" y="34115"/>
                  </a:lnTo>
                  <a:lnTo>
                    <a:pt x="50575" y="31031"/>
                  </a:lnTo>
                  <a:lnTo>
                    <a:pt x="48613" y="23142"/>
                  </a:lnTo>
                  <a:lnTo>
                    <a:pt x="52652" y="21986"/>
                  </a:lnTo>
                  <a:lnTo>
                    <a:pt x="57859" y="21986"/>
                  </a:lnTo>
                  <a:lnTo>
                    <a:pt x="59878" y="18519"/>
                  </a:lnTo>
                  <a:lnTo>
                    <a:pt x="59294" y="15052"/>
                  </a:lnTo>
                  <a:lnTo>
                    <a:pt x="61034" y="12169"/>
                  </a:lnTo>
                  <a:lnTo>
                    <a:pt x="59878" y="11877"/>
                  </a:lnTo>
                  <a:lnTo>
                    <a:pt x="58138" y="11877"/>
                  </a:lnTo>
                  <a:lnTo>
                    <a:pt x="49672" y="2406"/>
                  </a:lnTo>
                  <a:lnTo>
                    <a:pt x="38901" y="0"/>
                  </a:lnTo>
                  <a:close/>
                </a:path>
                <a:path w="71754" h="55244">
                  <a:moveTo>
                    <a:pt x="57859" y="21986"/>
                  </a:moveTo>
                  <a:lnTo>
                    <a:pt x="52652" y="21986"/>
                  </a:lnTo>
                  <a:lnTo>
                    <a:pt x="54671" y="22850"/>
                  </a:lnTo>
                  <a:lnTo>
                    <a:pt x="57859" y="21986"/>
                  </a:lnTo>
                  <a:close/>
                </a:path>
              </a:pathLst>
            </a:custGeom>
            <a:solidFill>
              <a:srgbClr val="CDCFCE"/>
            </a:solidFill>
          </p:spPr>
          <p:txBody>
            <a:bodyPr wrap="square" lIns="0" tIns="0" rIns="0" bIns="0" rtlCol="0"/>
            <a:lstStyle/>
            <a:p>
              <a:endParaRPr/>
            </a:p>
          </p:txBody>
        </p:sp>
        <p:sp>
          <p:nvSpPr>
            <p:cNvPr id="3475" name="object 3478">
              <a:extLst>
                <a:ext uri="{FF2B5EF4-FFF2-40B4-BE49-F238E27FC236}">
                  <a16:creationId xmlns:a16="http://schemas.microsoft.com/office/drawing/2014/main" id="{7C1AAB78-E229-28E1-CEE3-D954EAE6C0FA}"/>
                </a:ext>
              </a:extLst>
            </p:cNvPr>
            <p:cNvSpPr/>
            <p:nvPr/>
          </p:nvSpPr>
          <p:spPr>
            <a:xfrm>
              <a:off x="6407191" y="1571164"/>
              <a:ext cx="1270" cy="6350"/>
            </a:xfrm>
            <a:custGeom>
              <a:avLst/>
              <a:gdLst/>
              <a:ahLst/>
              <a:cxnLst/>
              <a:rect l="l" t="t" r="r" b="b"/>
              <a:pathLst>
                <a:path w="1270" h="6350">
                  <a:moveTo>
                    <a:pt x="863" y="0"/>
                  </a:moveTo>
                  <a:lnTo>
                    <a:pt x="0" y="0"/>
                  </a:lnTo>
                  <a:lnTo>
                    <a:pt x="0" y="5778"/>
                  </a:lnTo>
                  <a:lnTo>
                    <a:pt x="863" y="5778"/>
                  </a:lnTo>
                  <a:lnTo>
                    <a:pt x="863" y="0"/>
                  </a:lnTo>
                  <a:close/>
                </a:path>
              </a:pathLst>
            </a:custGeom>
            <a:solidFill>
              <a:srgbClr val="818485"/>
            </a:solidFill>
          </p:spPr>
          <p:txBody>
            <a:bodyPr wrap="square" lIns="0" tIns="0" rIns="0" bIns="0" rtlCol="0"/>
            <a:lstStyle/>
            <a:p>
              <a:endParaRPr/>
            </a:p>
          </p:txBody>
        </p:sp>
        <p:sp>
          <p:nvSpPr>
            <p:cNvPr id="3476" name="object 3479">
              <a:extLst>
                <a:ext uri="{FF2B5EF4-FFF2-40B4-BE49-F238E27FC236}">
                  <a16:creationId xmlns:a16="http://schemas.microsoft.com/office/drawing/2014/main" id="{8DF51B95-6D58-3541-C68F-576D70B22958}"/>
                </a:ext>
              </a:extLst>
            </p:cNvPr>
            <p:cNvSpPr/>
            <p:nvPr/>
          </p:nvSpPr>
          <p:spPr>
            <a:xfrm>
              <a:off x="6354335" y="1573194"/>
              <a:ext cx="3810" cy="3175"/>
            </a:xfrm>
            <a:custGeom>
              <a:avLst/>
              <a:gdLst/>
              <a:ahLst/>
              <a:cxnLst/>
              <a:rect l="l" t="t" r="r" b="b"/>
              <a:pathLst>
                <a:path w="3810" h="3175">
                  <a:moveTo>
                    <a:pt x="3175" y="0"/>
                  </a:moveTo>
                  <a:lnTo>
                    <a:pt x="292" y="1727"/>
                  </a:lnTo>
                  <a:lnTo>
                    <a:pt x="0" y="2882"/>
                  </a:lnTo>
                  <a:lnTo>
                    <a:pt x="2311" y="1727"/>
                  </a:lnTo>
                  <a:lnTo>
                    <a:pt x="3759" y="1435"/>
                  </a:lnTo>
                  <a:lnTo>
                    <a:pt x="3175" y="279"/>
                  </a:lnTo>
                  <a:lnTo>
                    <a:pt x="3175" y="0"/>
                  </a:lnTo>
                  <a:close/>
                </a:path>
              </a:pathLst>
            </a:custGeom>
            <a:solidFill>
              <a:srgbClr val="B0B3B3"/>
            </a:solidFill>
          </p:spPr>
          <p:txBody>
            <a:bodyPr wrap="square" lIns="0" tIns="0" rIns="0" bIns="0" rtlCol="0"/>
            <a:lstStyle/>
            <a:p>
              <a:endParaRPr/>
            </a:p>
          </p:txBody>
        </p:sp>
        <p:sp>
          <p:nvSpPr>
            <p:cNvPr id="3477" name="object 3480">
              <a:extLst>
                <a:ext uri="{FF2B5EF4-FFF2-40B4-BE49-F238E27FC236}">
                  <a16:creationId xmlns:a16="http://schemas.microsoft.com/office/drawing/2014/main" id="{3C4BE02C-3248-7F1C-4616-1B996F053A37}"/>
                </a:ext>
              </a:extLst>
            </p:cNvPr>
            <p:cNvSpPr/>
            <p:nvPr/>
          </p:nvSpPr>
          <p:spPr>
            <a:xfrm>
              <a:off x="5993610" y="1572040"/>
              <a:ext cx="1270" cy="3810"/>
            </a:xfrm>
            <a:custGeom>
              <a:avLst/>
              <a:gdLst/>
              <a:ahLst/>
              <a:cxnLst/>
              <a:rect l="l" t="t" r="r" b="b"/>
              <a:pathLst>
                <a:path w="1270" h="3809">
                  <a:moveTo>
                    <a:pt x="571" y="0"/>
                  </a:moveTo>
                  <a:lnTo>
                    <a:pt x="292" y="863"/>
                  </a:lnTo>
                  <a:lnTo>
                    <a:pt x="0" y="1727"/>
                  </a:lnTo>
                  <a:lnTo>
                    <a:pt x="0" y="2590"/>
                  </a:lnTo>
                  <a:lnTo>
                    <a:pt x="292" y="2882"/>
                  </a:lnTo>
                  <a:lnTo>
                    <a:pt x="571" y="3174"/>
                  </a:lnTo>
                  <a:lnTo>
                    <a:pt x="1155" y="3454"/>
                  </a:lnTo>
                  <a:lnTo>
                    <a:pt x="571" y="1142"/>
                  </a:lnTo>
                  <a:lnTo>
                    <a:pt x="571" y="0"/>
                  </a:lnTo>
                  <a:close/>
                </a:path>
              </a:pathLst>
            </a:custGeom>
            <a:solidFill>
              <a:srgbClr val="707476"/>
            </a:solidFill>
          </p:spPr>
          <p:txBody>
            <a:bodyPr wrap="square" lIns="0" tIns="0" rIns="0" bIns="0" rtlCol="0"/>
            <a:lstStyle/>
            <a:p>
              <a:endParaRPr/>
            </a:p>
          </p:txBody>
        </p:sp>
        <p:sp>
          <p:nvSpPr>
            <p:cNvPr id="3478" name="object 3481">
              <a:extLst>
                <a:ext uri="{FF2B5EF4-FFF2-40B4-BE49-F238E27FC236}">
                  <a16:creationId xmlns:a16="http://schemas.microsoft.com/office/drawing/2014/main" id="{214F7099-1392-E32E-AAE8-96DEC099CF71}"/>
                </a:ext>
              </a:extLst>
            </p:cNvPr>
            <p:cNvSpPr/>
            <p:nvPr/>
          </p:nvSpPr>
          <p:spPr>
            <a:xfrm>
              <a:off x="6306106" y="1573194"/>
              <a:ext cx="2540" cy="1905"/>
            </a:xfrm>
            <a:custGeom>
              <a:avLst/>
              <a:gdLst/>
              <a:ahLst/>
              <a:cxnLst/>
              <a:rect l="l" t="t" r="r" b="b"/>
              <a:pathLst>
                <a:path w="2539" h="1905">
                  <a:moveTo>
                    <a:pt x="2019" y="0"/>
                  </a:moveTo>
                  <a:lnTo>
                    <a:pt x="0" y="0"/>
                  </a:lnTo>
                  <a:lnTo>
                    <a:pt x="0" y="1727"/>
                  </a:lnTo>
                  <a:lnTo>
                    <a:pt x="1155" y="571"/>
                  </a:lnTo>
                  <a:lnTo>
                    <a:pt x="2019" y="0"/>
                  </a:lnTo>
                  <a:close/>
                </a:path>
              </a:pathLst>
            </a:custGeom>
            <a:solidFill>
              <a:srgbClr val="99A4A5"/>
            </a:solidFill>
          </p:spPr>
          <p:txBody>
            <a:bodyPr wrap="square" lIns="0" tIns="0" rIns="0" bIns="0" rtlCol="0"/>
            <a:lstStyle/>
            <a:p>
              <a:endParaRPr/>
            </a:p>
          </p:txBody>
        </p:sp>
        <p:sp>
          <p:nvSpPr>
            <p:cNvPr id="3479" name="object 3482">
              <a:extLst>
                <a:ext uri="{FF2B5EF4-FFF2-40B4-BE49-F238E27FC236}">
                  <a16:creationId xmlns:a16="http://schemas.microsoft.com/office/drawing/2014/main" id="{DB2BB50F-1617-CC93-5F0D-BD69C1E20D7A}"/>
                </a:ext>
              </a:extLst>
            </p:cNvPr>
            <p:cNvSpPr/>
            <p:nvPr/>
          </p:nvSpPr>
          <p:spPr>
            <a:xfrm>
              <a:off x="5993610" y="1570872"/>
              <a:ext cx="635" cy="3175"/>
            </a:xfrm>
            <a:custGeom>
              <a:avLst/>
              <a:gdLst/>
              <a:ahLst/>
              <a:cxnLst/>
              <a:rect l="l" t="t" r="r" b="b"/>
              <a:pathLst>
                <a:path w="635" h="3175">
                  <a:moveTo>
                    <a:pt x="0" y="0"/>
                  </a:moveTo>
                  <a:lnTo>
                    <a:pt x="0" y="2895"/>
                  </a:lnTo>
                  <a:lnTo>
                    <a:pt x="571" y="1168"/>
                  </a:lnTo>
                  <a:lnTo>
                    <a:pt x="0" y="0"/>
                  </a:lnTo>
                  <a:close/>
                </a:path>
              </a:pathLst>
            </a:custGeom>
            <a:solidFill>
              <a:srgbClr val="CDCFCE"/>
            </a:solidFill>
          </p:spPr>
          <p:txBody>
            <a:bodyPr wrap="square" lIns="0" tIns="0" rIns="0" bIns="0" rtlCol="0"/>
            <a:lstStyle/>
            <a:p>
              <a:endParaRPr/>
            </a:p>
          </p:txBody>
        </p:sp>
        <p:sp>
          <p:nvSpPr>
            <p:cNvPr id="3480" name="object 3483">
              <a:extLst>
                <a:ext uri="{FF2B5EF4-FFF2-40B4-BE49-F238E27FC236}">
                  <a16:creationId xmlns:a16="http://schemas.microsoft.com/office/drawing/2014/main" id="{F9715C51-202F-CDF1-C726-92C7E0F370DB}"/>
                </a:ext>
              </a:extLst>
            </p:cNvPr>
            <p:cNvSpPr/>
            <p:nvPr/>
          </p:nvSpPr>
          <p:spPr>
            <a:xfrm>
              <a:off x="6299462" y="1567703"/>
              <a:ext cx="1905" cy="4445"/>
            </a:xfrm>
            <a:custGeom>
              <a:avLst/>
              <a:gdLst/>
              <a:ahLst/>
              <a:cxnLst/>
              <a:rect l="l" t="t" r="r" b="b"/>
              <a:pathLst>
                <a:path w="1904" h="4444">
                  <a:moveTo>
                    <a:pt x="1727" y="0"/>
                  </a:moveTo>
                  <a:lnTo>
                    <a:pt x="584" y="863"/>
                  </a:lnTo>
                  <a:lnTo>
                    <a:pt x="0" y="4330"/>
                  </a:lnTo>
                  <a:lnTo>
                    <a:pt x="1727" y="4330"/>
                  </a:lnTo>
                  <a:lnTo>
                    <a:pt x="1727" y="0"/>
                  </a:lnTo>
                  <a:close/>
                </a:path>
              </a:pathLst>
            </a:custGeom>
            <a:solidFill>
              <a:srgbClr val="99A4A5"/>
            </a:solidFill>
          </p:spPr>
          <p:txBody>
            <a:bodyPr wrap="square" lIns="0" tIns="0" rIns="0" bIns="0" rtlCol="0"/>
            <a:lstStyle/>
            <a:p>
              <a:endParaRPr/>
            </a:p>
          </p:txBody>
        </p:sp>
        <p:sp>
          <p:nvSpPr>
            <p:cNvPr id="3481" name="object 3484">
              <a:extLst>
                <a:ext uri="{FF2B5EF4-FFF2-40B4-BE49-F238E27FC236}">
                  <a16:creationId xmlns:a16="http://schemas.microsoft.com/office/drawing/2014/main" id="{9DFF2581-B53A-2683-282F-1FD16A898124}"/>
                </a:ext>
              </a:extLst>
            </p:cNvPr>
            <p:cNvSpPr/>
            <p:nvPr/>
          </p:nvSpPr>
          <p:spPr>
            <a:xfrm>
              <a:off x="6337293" y="1568282"/>
              <a:ext cx="3175" cy="3810"/>
            </a:xfrm>
            <a:custGeom>
              <a:avLst/>
              <a:gdLst/>
              <a:ahLst/>
              <a:cxnLst/>
              <a:rect l="l" t="t" r="r" b="b"/>
              <a:pathLst>
                <a:path w="3175" h="3809">
                  <a:moveTo>
                    <a:pt x="584" y="0"/>
                  </a:moveTo>
                  <a:lnTo>
                    <a:pt x="0" y="1727"/>
                  </a:lnTo>
                  <a:lnTo>
                    <a:pt x="292" y="3467"/>
                  </a:lnTo>
                  <a:lnTo>
                    <a:pt x="876" y="3174"/>
                  </a:lnTo>
                  <a:lnTo>
                    <a:pt x="1739" y="2882"/>
                  </a:lnTo>
                  <a:lnTo>
                    <a:pt x="2603" y="2882"/>
                  </a:lnTo>
                  <a:lnTo>
                    <a:pt x="2603" y="863"/>
                  </a:lnTo>
                  <a:lnTo>
                    <a:pt x="584" y="0"/>
                  </a:lnTo>
                  <a:close/>
                </a:path>
              </a:pathLst>
            </a:custGeom>
            <a:solidFill>
              <a:srgbClr val="63676F"/>
            </a:solidFill>
          </p:spPr>
          <p:txBody>
            <a:bodyPr wrap="square" lIns="0" tIns="0" rIns="0" bIns="0" rtlCol="0"/>
            <a:lstStyle/>
            <a:p>
              <a:endParaRPr/>
            </a:p>
          </p:txBody>
        </p:sp>
        <p:sp>
          <p:nvSpPr>
            <p:cNvPr id="3482" name="object 3485">
              <a:extLst>
                <a:ext uri="{FF2B5EF4-FFF2-40B4-BE49-F238E27FC236}">
                  <a16:creationId xmlns:a16="http://schemas.microsoft.com/office/drawing/2014/main" id="{5E883122-6E34-B247-1BFD-65DCA33F6FA2}"/>
                </a:ext>
              </a:extLst>
            </p:cNvPr>
            <p:cNvSpPr/>
            <p:nvPr/>
          </p:nvSpPr>
          <p:spPr>
            <a:xfrm>
              <a:off x="6358668" y="1570306"/>
              <a:ext cx="3175" cy="1905"/>
            </a:xfrm>
            <a:custGeom>
              <a:avLst/>
              <a:gdLst/>
              <a:ahLst/>
              <a:cxnLst/>
              <a:rect l="l" t="t" r="r" b="b"/>
              <a:pathLst>
                <a:path w="3175" h="1905">
                  <a:moveTo>
                    <a:pt x="3175" y="0"/>
                  </a:moveTo>
                  <a:lnTo>
                    <a:pt x="1447" y="0"/>
                  </a:lnTo>
                  <a:lnTo>
                    <a:pt x="863" y="571"/>
                  </a:lnTo>
                  <a:lnTo>
                    <a:pt x="292" y="1155"/>
                  </a:lnTo>
                  <a:lnTo>
                    <a:pt x="0" y="1727"/>
                  </a:lnTo>
                  <a:lnTo>
                    <a:pt x="863" y="1155"/>
                  </a:lnTo>
                  <a:lnTo>
                    <a:pt x="2019" y="571"/>
                  </a:lnTo>
                  <a:lnTo>
                    <a:pt x="3175" y="0"/>
                  </a:lnTo>
                  <a:close/>
                </a:path>
              </a:pathLst>
            </a:custGeom>
            <a:solidFill>
              <a:srgbClr val="A1A4A5"/>
            </a:solidFill>
          </p:spPr>
          <p:txBody>
            <a:bodyPr wrap="square" lIns="0" tIns="0" rIns="0" bIns="0" rtlCol="0"/>
            <a:lstStyle/>
            <a:p>
              <a:endParaRPr/>
            </a:p>
          </p:txBody>
        </p:sp>
        <p:sp>
          <p:nvSpPr>
            <p:cNvPr id="3483" name="object 3486">
              <a:extLst>
                <a:ext uri="{FF2B5EF4-FFF2-40B4-BE49-F238E27FC236}">
                  <a16:creationId xmlns:a16="http://schemas.microsoft.com/office/drawing/2014/main" id="{4C01179D-D80F-2A2E-47AE-9B275F14FC54}"/>
                </a:ext>
              </a:extLst>
            </p:cNvPr>
            <p:cNvSpPr/>
            <p:nvPr/>
          </p:nvSpPr>
          <p:spPr>
            <a:xfrm>
              <a:off x="6029131" y="1563083"/>
              <a:ext cx="2540" cy="7620"/>
            </a:xfrm>
            <a:custGeom>
              <a:avLst/>
              <a:gdLst/>
              <a:ahLst/>
              <a:cxnLst/>
              <a:rect l="l" t="t" r="r" b="b"/>
              <a:pathLst>
                <a:path w="2539" h="7619">
                  <a:moveTo>
                    <a:pt x="292" y="0"/>
                  </a:moveTo>
                  <a:lnTo>
                    <a:pt x="0" y="5194"/>
                  </a:lnTo>
                  <a:lnTo>
                    <a:pt x="1155" y="7505"/>
                  </a:lnTo>
                  <a:lnTo>
                    <a:pt x="2019" y="5778"/>
                  </a:lnTo>
                  <a:lnTo>
                    <a:pt x="863" y="1727"/>
                  </a:lnTo>
                  <a:lnTo>
                    <a:pt x="292" y="0"/>
                  </a:lnTo>
                  <a:close/>
                </a:path>
              </a:pathLst>
            </a:custGeom>
            <a:solidFill>
              <a:srgbClr val="BABCBC"/>
            </a:solidFill>
          </p:spPr>
          <p:txBody>
            <a:bodyPr wrap="square" lIns="0" tIns="0" rIns="0" bIns="0" rtlCol="0"/>
            <a:lstStyle/>
            <a:p>
              <a:endParaRPr/>
            </a:p>
          </p:txBody>
        </p:sp>
        <p:sp>
          <p:nvSpPr>
            <p:cNvPr id="3484" name="object 3487">
              <a:extLst>
                <a:ext uri="{FF2B5EF4-FFF2-40B4-BE49-F238E27FC236}">
                  <a16:creationId xmlns:a16="http://schemas.microsoft.com/office/drawing/2014/main" id="{C93931A6-5C10-1224-ADA4-A7CED980710B}"/>
                </a:ext>
              </a:extLst>
            </p:cNvPr>
            <p:cNvSpPr/>
            <p:nvPr/>
          </p:nvSpPr>
          <p:spPr>
            <a:xfrm>
              <a:off x="6126752" y="1519180"/>
              <a:ext cx="69850" cy="50165"/>
            </a:xfrm>
            <a:custGeom>
              <a:avLst/>
              <a:gdLst/>
              <a:ahLst/>
              <a:cxnLst/>
              <a:rect l="l" t="t" r="r" b="b"/>
              <a:pathLst>
                <a:path w="69850" h="50165">
                  <a:moveTo>
                    <a:pt x="67253" y="45339"/>
                  </a:moveTo>
                  <a:lnTo>
                    <a:pt x="49390" y="45339"/>
                  </a:lnTo>
                  <a:lnTo>
                    <a:pt x="53142" y="49672"/>
                  </a:lnTo>
                  <a:lnTo>
                    <a:pt x="57980" y="49888"/>
                  </a:lnTo>
                  <a:lnTo>
                    <a:pt x="63358" y="47614"/>
                  </a:lnTo>
                  <a:lnTo>
                    <a:pt x="67253" y="45339"/>
                  </a:lnTo>
                  <a:close/>
                </a:path>
                <a:path w="69850" h="50165">
                  <a:moveTo>
                    <a:pt x="69833" y="36385"/>
                  </a:moveTo>
                  <a:lnTo>
                    <a:pt x="27432" y="36385"/>
                  </a:lnTo>
                  <a:lnTo>
                    <a:pt x="29171" y="43903"/>
                  </a:lnTo>
                  <a:lnTo>
                    <a:pt x="30899" y="45339"/>
                  </a:lnTo>
                  <a:lnTo>
                    <a:pt x="37833" y="47942"/>
                  </a:lnTo>
                  <a:lnTo>
                    <a:pt x="39573" y="42748"/>
                  </a:lnTo>
                  <a:lnTo>
                    <a:pt x="68980" y="42748"/>
                  </a:lnTo>
                  <a:lnTo>
                    <a:pt x="69767" y="37261"/>
                  </a:lnTo>
                  <a:lnTo>
                    <a:pt x="69833" y="36385"/>
                  </a:lnTo>
                  <a:close/>
                </a:path>
                <a:path w="69850" h="50165">
                  <a:moveTo>
                    <a:pt x="68980" y="42748"/>
                  </a:moveTo>
                  <a:lnTo>
                    <a:pt x="39573" y="42748"/>
                  </a:lnTo>
                  <a:lnTo>
                    <a:pt x="40728" y="46786"/>
                  </a:lnTo>
                  <a:lnTo>
                    <a:pt x="45923" y="46786"/>
                  </a:lnTo>
                  <a:lnTo>
                    <a:pt x="49390" y="45339"/>
                  </a:lnTo>
                  <a:lnTo>
                    <a:pt x="67253" y="45339"/>
                  </a:lnTo>
                  <a:lnTo>
                    <a:pt x="68732" y="44475"/>
                  </a:lnTo>
                  <a:lnTo>
                    <a:pt x="68980" y="42748"/>
                  </a:lnTo>
                  <a:close/>
                </a:path>
                <a:path w="69850" h="50165">
                  <a:moveTo>
                    <a:pt x="19634" y="43319"/>
                  </a:moveTo>
                  <a:lnTo>
                    <a:pt x="12712" y="43319"/>
                  </a:lnTo>
                  <a:lnTo>
                    <a:pt x="13284" y="45059"/>
                  </a:lnTo>
                  <a:lnTo>
                    <a:pt x="13576" y="46215"/>
                  </a:lnTo>
                  <a:lnTo>
                    <a:pt x="19634" y="45339"/>
                  </a:lnTo>
                  <a:lnTo>
                    <a:pt x="19634" y="43319"/>
                  </a:lnTo>
                  <a:close/>
                </a:path>
                <a:path w="69850" h="50165">
                  <a:moveTo>
                    <a:pt x="43611" y="0"/>
                  </a:moveTo>
                  <a:lnTo>
                    <a:pt x="33794" y="292"/>
                  </a:lnTo>
                  <a:lnTo>
                    <a:pt x="28879" y="5194"/>
                  </a:lnTo>
                  <a:lnTo>
                    <a:pt x="21374" y="10972"/>
                  </a:lnTo>
                  <a:lnTo>
                    <a:pt x="18478" y="10972"/>
                  </a:lnTo>
                  <a:lnTo>
                    <a:pt x="14439" y="13284"/>
                  </a:lnTo>
                  <a:lnTo>
                    <a:pt x="13868" y="14439"/>
                  </a:lnTo>
                  <a:lnTo>
                    <a:pt x="13868" y="15303"/>
                  </a:lnTo>
                  <a:lnTo>
                    <a:pt x="11557" y="15887"/>
                  </a:lnTo>
                  <a:lnTo>
                    <a:pt x="10680" y="16167"/>
                  </a:lnTo>
                  <a:lnTo>
                    <a:pt x="10109" y="17614"/>
                  </a:lnTo>
                  <a:lnTo>
                    <a:pt x="8953" y="21082"/>
                  </a:lnTo>
                  <a:lnTo>
                    <a:pt x="6934" y="21082"/>
                  </a:lnTo>
                  <a:lnTo>
                    <a:pt x="5486" y="25996"/>
                  </a:lnTo>
                  <a:lnTo>
                    <a:pt x="4038" y="28308"/>
                  </a:lnTo>
                  <a:lnTo>
                    <a:pt x="0" y="31483"/>
                  </a:lnTo>
                  <a:lnTo>
                    <a:pt x="0" y="34074"/>
                  </a:lnTo>
                  <a:lnTo>
                    <a:pt x="584" y="39852"/>
                  </a:lnTo>
                  <a:lnTo>
                    <a:pt x="6070" y="43027"/>
                  </a:lnTo>
                  <a:lnTo>
                    <a:pt x="7797" y="45059"/>
                  </a:lnTo>
                  <a:lnTo>
                    <a:pt x="9245" y="44475"/>
                  </a:lnTo>
                  <a:lnTo>
                    <a:pt x="12712" y="43319"/>
                  </a:lnTo>
                  <a:lnTo>
                    <a:pt x="21374" y="43319"/>
                  </a:lnTo>
                  <a:lnTo>
                    <a:pt x="20789" y="41592"/>
                  </a:lnTo>
                  <a:lnTo>
                    <a:pt x="20510" y="41008"/>
                  </a:lnTo>
                  <a:lnTo>
                    <a:pt x="24841" y="37261"/>
                  </a:lnTo>
                  <a:lnTo>
                    <a:pt x="27432" y="36385"/>
                  </a:lnTo>
                  <a:lnTo>
                    <a:pt x="69833" y="36385"/>
                  </a:lnTo>
                  <a:lnTo>
                    <a:pt x="69422" y="28952"/>
                  </a:lnTo>
                  <a:lnTo>
                    <a:pt x="67641" y="21329"/>
                  </a:lnTo>
                  <a:lnTo>
                    <a:pt x="64693" y="13868"/>
                  </a:lnTo>
                  <a:lnTo>
                    <a:pt x="59778" y="9817"/>
                  </a:lnTo>
                  <a:lnTo>
                    <a:pt x="58915" y="7797"/>
                  </a:lnTo>
                  <a:lnTo>
                    <a:pt x="57188" y="7797"/>
                  </a:lnTo>
                  <a:lnTo>
                    <a:pt x="56324" y="5486"/>
                  </a:lnTo>
                  <a:lnTo>
                    <a:pt x="54292" y="3759"/>
                  </a:lnTo>
                  <a:lnTo>
                    <a:pt x="50546" y="1727"/>
                  </a:lnTo>
                  <a:lnTo>
                    <a:pt x="43611" y="0"/>
                  </a:lnTo>
                  <a:close/>
                </a:path>
              </a:pathLst>
            </a:custGeom>
            <a:solidFill>
              <a:srgbClr val="CDCFCE"/>
            </a:solidFill>
          </p:spPr>
          <p:txBody>
            <a:bodyPr wrap="square" lIns="0" tIns="0" rIns="0" bIns="0" rtlCol="0"/>
            <a:lstStyle/>
            <a:p>
              <a:endParaRPr/>
            </a:p>
          </p:txBody>
        </p:sp>
        <p:sp>
          <p:nvSpPr>
            <p:cNvPr id="3485" name="object 3488">
              <a:extLst>
                <a:ext uri="{FF2B5EF4-FFF2-40B4-BE49-F238E27FC236}">
                  <a16:creationId xmlns:a16="http://schemas.microsoft.com/office/drawing/2014/main" id="{AB0CB1DD-5D77-68E9-9ECA-880E77A2DC5A}"/>
                </a:ext>
              </a:extLst>
            </p:cNvPr>
            <p:cNvSpPr/>
            <p:nvPr/>
          </p:nvSpPr>
          <p:spPr>
            <a:xfrm>
              <a:off x="6360114" y="1568281"/>
              <a:ext cx="3175" cy="2540"/>
            </a:xfrm>
            <a:custGeom>
              <a:avLst/>
              <a:gdLst/>
              <a:ahLst/>
              <a:cxnLst/>
              <a:rect l="l" t="t" r="r" b="b"/>
              <a:pathLst>
                <a:path w="3175" h="2540">
                  <a:moveTo>
                    <a:pt x="2882" y="0"/>
                  </a:moveTo>
                  <a:lnTo>
                    <a:pt x="292" y="863"/>
                  </a:lnTo>
                  <a:lnTo>
                    <a:pt x="0" y="2019"/>
                  </a:lnTo>
                  <a:lnTo>
                    <a:pt x="1727" y="2019"/>
                  </a:lnTo>
                  <a:lnTo>
                    <a:pt x="2019" y="1155"/>
                  </a:lnTo>
                  <a:lnTo>
                    <a:pt x="2311" y="571"/>
                  </a:lnTo>
                  <a:lnTo>
                    <a:pt x="2882" y="0"/>
                  </a:lnTo>
                  <a:close/>
                </a:path>
              </a:pathLst>
            </a:custGeom>
            <a:solidFill>
              <a:srgbClr val="919495"/>
            </a:solidFill>
          </p:spPr>
          <p:txBody>
            <a:bodyPr wrap="square" lIns="0" tIns="0" rIns="0" bIns="0" rtlCol="0"/>
            <a:lstStyle/>
            <a:p>
              <a:endParaRPr/>
            </a:p>
          </p:txBody>
        </p:sp>
        <p:sp>
          <p:nvSpPr>
            <p:cNvPr id="3486" name="object 3489">
              <a:extLst>
                <a:ext uri="{FF2B5EF4-FFF2-40B4-BE49-F238E27FC236}">
                  <a16:creationId xmlns:a16="http://schemas.microsoft.com/office/drawing/2014/main" id="{3A301A3E-5EA4-EC9C-1486-46B859AF157D}"/>
                </a:ext>
              </a:extLst>
            </p:cNvPr>
            <p:cNvSpPr/>
            <p:nvPr/>
          </p:nvSpPr>
          <p:spPr>
            <a:xfrm>
              <a:off x="6361845" y="1567417"/>
              <a:ext cx="3810" cy="3175"/>
            </a:xfrm>
            <a:custGeom>
              <a:avLst/>
              <a:gdLst/>
              <a:ahLst/>
              <a:cxnLst/>
              <a:rect l="l" t="t" r="r" b="b"/>
              <a:pathLst>
                <a:path w="3810" h="3175">
                  <a:moveTo>
                    <a:pt x="3467" y="0"/>
                  </a:moveTo>
                  <a:lnTo>
                    <a:pt x="0" y="2882"/>
                  </a:lnTo>
                  <a:lnTo>
                    <a:pt x="1155" y="1727"/>
                  </a:lnTo>
                  <a:lnTo>
                    <a:pt x="3467" y="0"/>
                  </a:lnTo>
                  <a:close/>
                </a:path>
              </a:pathLst>
            </a:custGeom>
            <a:solidFill>
              <a:srgbClr val="A1A4A5"/>
            </a:solidFill>
          </p:spPr>
          <p:txBody>
            <a:bodyPr wrap="square" lIns="0" tIns="0" rIns="0" bIns="0" rtlCol="0"/>
            <a:lstStyle/>
            <a:p>
              <a:endParaRPr/>
            </a:p>
          </p:txBody>
        </p:sp>
        <p:sp>
          <p:nvSpPr>
            <p:cNvPr id="3487" name="object 3490">
              <a:extLst>
                <a:ext uri="{FF2B5EF4-FFF2-40B4-BE49-F238E27FC236}">
                  <a16:creationId xmlns:a16="http://schemas.microsoft.com/office/drawing/2014/main" id="{45A2552B-75C2-8C42-67D8-D0D263018B39}"/>
                </a:ext>
              </a:extLst>
            </p:cNvPr>
            <p:cNvSpPr/>
            <p:nvPr/>
          </p:nvSpPr>
          <p:spPr>
            <a:xfrm>
              <a:off x="6088631" y="1543159"/>
              <a:ext cx="23495" cy="25400"/>
            </a:xfrm>
            <a:custGeom>
              <a:avLst/>
              <a:gdLst/>
              <a:ahLst/>
              <a:cxnLst/>
              <a:rect l="l" t="t" r="r" b="b"/>
              <a:pathLst>
                <a:path w="23495" h="25400">
                  <a:moveTo>
                    <a:pt x="11836" y="0"/>
                  </a:moveTo>
                  <a:lnTo>
                    <a:pt x="6642" y="0"/>
                  </a:lnTo>
                  <a:lnTo>
                    <a:pt x="5778" y="2590"/>
                  </a:lnTo>
                  <a:lnTo>
                    <a:pt x="4902" y="2298"/>
                  </a:lnTo>
                  <a:lnTo>
                    <a:pt x="4330" y="2019"/>
                  </a:lnTo>
                  <a:lnTo>
                    <a:pt x="3746" y="2019"/>
                  </a:lnTo>
                  <a:lnTo>
                    <a:pt x="2882" y="3746"/>
                  </a:lnTo>
                  <a:lnTo>
                    <a:pt x="292" y="3746"/>
                  </a:lnTo>
                  <a:lnTo>
                    <a:pt x="571" y="4330"/>
                  </a:lnTo>
                  <a:lnTo>
                    <a:pt x="1155" y="4902"/>
                  </a:lnTo>
                  <a:lnTo>
                    <a:pt x="1727" y="5765"/>
                  </a:lnTo>
                  <a:lnTo>
                    <a:pt x="0" y="5765"/>
                  </a:lnTo>
                  <a:lnTo>
                    <a:pt x="3467" y="15595"/>
                  </a:lnTo>
                  <a:lnTo>
                    <a:pt x="5486" y="20497"/>
                  </a:lnTo>
                  <a:lnTo>
                    <a:pt x="8089" y="21081"/>
                  </a:lnTo>
                  <a:lnTo>
                    <a:pt x="11264" y="19926"/>
                  </a:lnTo>
                  <a:lnTo>
                    <a:pt x="12420" y="17322"/>
                  </a:lnTo>
                  <a:lnTo>
                    <a:pt x="15303" y="17322"/>
                  </a:lnTo>
                  <a:lnTo>
                    <a:pt x="15887" y="18770"/>
                  </a:lnTo>
                  <a:lnTo>
                    <a:pt x="16459" y="20497"/>
                  </a:lnTo>
                  <a:lnTo>
                    <a:pt x="17322" y="22237"/>
                  </a:lnTo>
                  <a:lnTo>
                    <a:pt x="19062" y="22237"/>
                  </a:lnTo>
                  <a:lnTo>
                    <a:pt x="19062" y="24256"/>
                  </a:lnTo>
                  <a:lnTo>
                    <a:pt x="20218" y="24828"/>
                  </a:lnTo>
                  <a:lnTo>
                    <a:pt x="21082" y="25120"/>
                  </a:lnTo>
                  <a:lnTo>
                    <a:pt x="23101" y="25120"/>
                  </a:lnTo>
                  <a:lnTo>
                    <a:pt x="22186" y="19714"/>
                  </a:lnTo>
                  <a:lnTo>
                    <a:pt x="18372" y="12196"/>
                  </a:lnTo>
                  <a:lnTo>
                    <a:pt x="13312" y="5219"/>
                  </a:lnTo>
                  <a:lnTo>
                    <a:pt x="8661" y="1435"/>
                  </a:lnTo>
                  <a:lnTo>
                    <a:pt x="9525" y="863"/>
                  </a:lnTo>
                  <a:lnTo>
                    <a:pt x="10680" y="279"/>
                  </a:lnTo>
                  <a:lnTo>
                    <a:pt x="11836" y="0"/>
                  </a:lnTo>
                  <a:close/>
                </a:path>
              </a:pathLst>
            </a:custGeom>
            <a:solidFill>
              <a:srgbClr val="D5D7D6"/>
            </a:solidFill>
          </p:spPr>
          <p:txBody>
            <a:bodyPr wrap="square" lIns="0" tIns="0" rIns="0" bIns="0" rtlCol="0"/>
            <a:lstStyle/>
            <a:p>
              <a:endParaRPr/>
            </a:p>
          </p:txBody>
        </p:sp>
        <p:sp>
          <p:nvSpPr>
            <p:cNvPr id="3488" name="object 3491">
              <a:extLst>
                <a:ext uri="{FF2B5EF4-FFF2-40B4-BE49-F238E27FC236}">
                  <a16:creationId xmlns:a16="http://schemas.microsoft.com/office/drawing/2014/main" id="{AFD50B95-DC76-EF6F-2531-502AE03E48C7}"/>
                </a:ext>
              </a:extLst>
            </p:cNvPr>
            <p:cNvSpPr/>
            <p:nvPr/>
          </p:nvSpPr>
          <p:spPr>
            <a:xfrm>
              <a:off x="6402283" y="1565968"/>
              <a:ext cx="3810" cy="2540"/>
            </a:xfrm>
            <a:custGeom>
              <a:avLst/>
              <a:gdLst/>
              <a:ahLst/>
              <a:cxnLst/>
              <a:rect l="l" t="t" r="r" b="b"/>
              <a:pathLst>
                <a:path w="3810" h="2540">
                  <a:moveTo>
                    <a:pt x="0" y="0"/>
                  </a:moveTo>
                  <a:lnTo>
                    <a:pt x="863" y="1447"/>
                  </a:lnTo>
                  <a:lnTo>
                    <a:pt x="3467" y="2311"/>
                  </a:lnTo>
                  <a:lnTo>
                    <a:pt x="2019" y="571"/>
                  </a:lnTo>
                  <a:lnTo>
                    <a:pt x="0" y="0"/>
                  </a:lnTo>
                  <a:close/>
                </a:path>
              </a:pathLst>
            </a:custGeom>
            <a:solidFill>
              <a:srgbClr val="919495"/>
            </a:solidFill>
          </p:spPr>
          <p:txBody>
            <a:bodyPr wrap="square" lIns="0" tIns="0" rIns="0" bIns="0" rtlCol="0"/>
            <a:lstStyle/>
            <a:p>
              <a:endParaRPr/>
            </a:p>
          </p:txBody>
        </p:sp>
        <p:sp>
          <p:nvSpPr>
            <p:cNvPr id="3489" name="object 3492">
              <a:extLst>
                <a:ext uri="{FF2B5EF4-FFF2-40B4-BE49-F238E27FC236}">
                  <a16:creationId xmlns:a16="http://schemas.microsoft.com/office/drawing/2014/main" id="{05BCC016-1826-1546-55F5-76109CC84BC1}"/>
                </a:ext>
              </a:extLst>
            </p:cNvPr>
            <p:cNvSpPr/>
            <p:nvPr/>
          </p:nvSpPr>
          <p:spPr>
            <a:xfrm>
              <a:off x="6035488" y="1564529"/>
              <a:ext cx="3810" cy="3175"/>
            </a:xfrm>
            <a:custGeom>
              <a:avLst/>
              <a:gdLst/>
              <a:ahLst/>
              <a:cxnLst/>
              <a:rect l="l" t="t" r="r" b="b"/>
              <a:pathLst>
                <a:path w="3810" h="3175">
                  <a:moveTo>
                    <a:pt x="1727" y="0"/>
                  </a:moveTo>
                  <a:lnTo>
                    <a:pt x="1155" y="0"/>
                  </a:lnTo>
                  <a:lnTo>
                    <a:pt x="571" y="863"/>
                  </a:lnTo>
                  <a:lnTo>
                    <a:pt x="292" y="1727"/>
                  </a:lnTo>
                  <a:lnTo>
                    <a:pt x="0" y="2882"/>
                  </a:lnTo>
                  <a:lnTo>
                    <a:pt x="1727" y="2298"/>
                  </a:lnTo>
                  <a:lnTo>
                    <a:pt x="2882" y="2298"/>
                  </a:lnTo>
                  <a:lnTo>
                    <a:pt x="2882" y="1727"/>
                  </a:lnTo>
                  <a:lnTo>
                    <a:pt x="3467" y="571"/>
                  </a:lnTo>
                  <a:lnTo>
                    <a:pt x="2603" y="279"/>
                  </a:lnTo>
                  <a:lnTo>
                    <a:pt x="1727" y="0"/>
                  </a:lnTo>
                  <a:close/>
                </a:path>
              </a:pathLst>
            </a:custGeom>
            <a:solidFill>
              <a:srgbClr val="63676F"/>
            </a:solidFill>
          </p:spPr>
          <p:txBody>
            <a:bodyPr wrap="square" lIns="0" tIns="0" rIns="0" bIns="0" rtlCol="0"/>
            <a:lstStyle/>
            <a:p>
              <a:endParaRPr/>
            </a:p>
          </p:txBody>
        </p:sp>
        <p:sp>
          <p:nvSpPr>
            <p:cNvPr id="3490" name="object 3493">
              <a:extLst>
                <a:ext uri="{FF2B5EF4-FFF2-40B4-BE49-F238E27FC236}">
                  <a16:creationId xmlns:a16="http://schemas.microsoft.com/office/drawing/2014/main" id="{773A739F-CA40-EE02-74F1-AAB4CB6C229C}"/>
                </a:ext>
              </a:extLst>
            </p:cNvPr>
            <p:cNvSpPr/>
            <p:nvPr/>
          </p:nvSpPr>
          <p:spPr>
            <a:xfrm>
              <a:off x="6200112" y="1563373"/>
              <a:ext cx="3175" cy="4445"/>
            </a:xfrm>
            <a:custGeom>
              <a:avLst/>
              <a:gdLst/>
              <a:ahLst/>
              <a:cxnLst/>
              <a:rect l="l" t="t" r="r" b="b"/>
              <a:pathLst>
                <a:path w="3175" h="4444">
                  <a:moveTo>
                    <a:pt x="2882" y="0"/>
                  </a:moveTo>
                  <a:lnTo>
                    <a:pt x="2019" y="279"/>
                  </a:lnTo>
                  <a:lnTo>
                    <a:pt x="863" y="863"/>
                  </a:lnTo>
                  <a:lnTo>
                    <a:pt x="571" y="1727"/>
                  </a:lnTo>
                  <a:lnTo>
                    <a:pt x="292" y="2882"/>
                  </a:lnTo>
                  <a:lnTo>
                    <a:pt x="0" y="4038"/>
                  </a:lnTo>
                  <a:lnTo>
                    <a:pt x="1727" y="1155"/>
                  </a:lnTo>
                  <a:lnTo>
                    <a:pt x="2882" y="0"/>
                  </a:lnTo>
                  <a:close/>
                </a:path>
              </a:pathLst>
            </a:custGeom>
            <a:solidFill>
              <a:srgbClr val="A1A4A5"/>
            </a:solidFill>
          </p:spPr>
          <p:txBody>
            <a:bodyPr wrap="square" lIns="0" tIns="0" rIns="0" bIns="0" rtlCol="0"/>
            <a:lstStyle/>
            <a:p>
              <a:endParaRPr/>
            </a:p>
          </p:txBody>
        </p:sp>
        <p:sp>
          <p:nvSpPr>
            <p:cNvPr id="3491" name="object 3494">
              <a:extLst>
                <a:ext uri="{FF2B5EF4-FFF2-40B4-BE49-F238E27FC236}">
                  <a16:creationId xmlns:a16="http://schemas.microsoft.com/office/drawing/2014/main" id="{B11C9815-6474-7D4E-054D-B8D14D3158B0}"/>
                </a:ext>
              </a:extLst>
            </p:cNvPr>
            <p:cNvSpPr/>
            <p:nvPr/>
          </p:nvSpPr>
          <p:spPr>
            <a:xfrm>
              <a:off x="6257010" y="1564523"/>
              <a:ext cx="3175" cy="3175"/>
            </a:xfrm>
            <a:custGeom>
              <a:avLst/>
              <a:gdLst/>
              <a:ahLst/>
              <a:cxnLst/>
              <a:rect l="l" t="t" r="r" b="b"/>
              <a:pathLst>
                <a:path w="3175" h="3175">
                  <a:moveTo>
                    <a:pt x="1435" y="0"/>
                  </a:moveTo>
                  <a:lnTo>
                    <a:pt x="863" y="0"/>
                  </a:lnTo>
                  <a:lnTo>
                    <a:pt x="0" y="0"/>
                  </a:lnTo>
                  <a:lnTo>
                    <a:pt x="0" y="2882"/>
                  </a:lnTo>
                  <a:lnTo>
                    <a:pt x="863" y="2882"/>
                  </a:lnTo>
                  <a:lnTo>
                    <a:pt x="1435" y="2019"/>
                  </a:lnTo>
                  <a:lnTo>
                    <a:pt x="2019" y="1155"/>
                  </a:lnTo>
                  <a:lnTo>
                    <a:pt x="2590" y="584"/>
                  </a:lnTo>
                  <a:lnTo>
                    <a:pt x="1435" y="0"/>
                  </a:lnTo>
                  <a:close/>
                </a:path>
              </a:pathLst>
            </a:custGeom>
            <a:solidFill>
              <a:srgbClr val="99A4A5"/>
            </a:solidFill>
          </p:spPr>
          <p:txBody>
            <a:bodyPr wrap="square" lIns="0" tIns="0" rIns="0" bIns="0" rtlCol="0"/>
            <a:lstStyle/>
            <a:p>
              <a:endParaRPr/>
            </a:p>
          </p:txBody>
        </p:sp>
        <p:sp>
          <p:nvSpPr>
            <p:cNvPr id="3492" name="object 3495">
              <a:extLst>
                <a:ext uri="{FF2B5EF4-FFF2-40B4-BE49-F238E27FC236}">
                  <a16:creationId xmlns:a16="http://schemas.microsoft.com/office/drawing/2014/main" id="{E9F34867-B7FC-BE37-02B1-0CC5E9E2A6E0}"/>
                </a:ext>
              </a:extLst>
            </p:cNvPr>
            <p:cNvSpPr/>
            <p:nvPr/>
          </p:nvSpPr>
          <p:spPr>
            <a:xfrm>
              <a:off x="6366757" y="1558347"/>
              <a:ext cx="34290" cy="8890"/>
            </a:xfrm>
            <a:custGeom>
              <a:avLst/>
              <a:gdLst/>
              <a:ahLst/>
              <a:cxnLst/>
              <a:rect l="l" t="t" r="r" b="b"/>
              <a:pathLst>
                <a:path w="34289" h="8890">
                  <a:moveTo>
                    <a:pt x="15846" y="0"/>
                  </a:moveTo>
                  <a:lnTo>
                    <a:pt x="5527" y="2116"/>
                  </a:lnTo>
                  <a:lnTo>
                    <a:pt x="0" y="8486"/>
                  </a:lnTo>
                  <a:lnTo>
                    <a:pt x="2311" y="7331"/>
                  </a:lnTo>
                  <a:lnTo>
                    <a:pt x="3759" y="7038"/>
                  </a:lnTo>
                  <a:lnTo>
                    <a:pt x="9525" y="3571"/>
                  </a:lnTo>
                  <a:lnTo>
                    <a:pt x="15303" y="2136"/>
                  </a:lnTo>
                  <a:lnTo>
                    <a:pt x="27537" y="2136"/>
                  </a:lnTo>
                  <a:lnTo>
                    <a:pt x="26760" y="1621"/>
                  </a:lnTo>
                  <a:lnTo>
                    <a:pt x="15846" y="0"/>
                  </a:lnTo>
                  <a:close/>
                </a:path>
                <a:path w="34289" h="8890">
                  <a:moveTo>
                    <a:pt x="27537" y="2136"/>
                  </a:moveTo>
                  <a:lnTo>
                    <a:pt x="15303" y="2136"/>
                  </a:lnTo>
                  <a:lnTo>
                    <a:pt x="17043" y="2708"/>
                  </a:lnTo>
                  <a:lnTo>
                    <a:pt x="18199" y="3292"/>
                  </a:lnTo>
                  <a:lnTo>
                    <a:pt x="24257" y="3292"/>
                  </a:lnTo>
                  <a:lnTo>
                    <a:pt x="28587" y="4156"/>
                  </a:lnTo>
                  <a:lnTo>
                    <a:pt x="34074" y="6467"/>
                  </a:lnTo>
                  <a:lnTo>
                    <a:pt x="27537" y="2136"/>
                  </a:lnTo>
                  <a:close/>
                </a:path>
              </a:pathLst>
            </a:custGeom>
            <a:solidFill>
              <a:srgbClr val="898C8D"/>
            </a:solidFill>
          </p:spPr>
          <p:txBody>
            <a:bodyPr wrap="square" lIns="0" tIns="0" rIns="0" bIns="0" rtlCol="0"/>
            <a:lstStyle/>
            <a:p>
              <a:endParaRPr/>
            </a:p>
          </p:txBody>
        </p:sp>
        <p:sp>
          <p:nvSpPr>
            <p:cNvPr id="3493" name="object 3496">
              <a:extLst>
                <a:ext uri="{FF2B5EF4-FFF2-40B4-BE49-F238E27FC236}">
                  <a16:creationId xmlns:a16="http://schemas.microsoft.com/office/drawing/2014/main" id="{826DB154-3E78-D1DD-29DA-50CC54C9B3A0}"/>
                </a:ext>
              </a:extLst>
            </p:cNvPr>
            <p:cNvSpPr/>
            <p:nvPr/>
          </p:nvSpPr>
          <p:spPr>
            <a:xfrm>
              <a:off x="6097292" y="1565101"/>
              <a:ext cx="2540" cy="1270"/>
            </a:xfrm>
            <a:custGeom>
              <a:avLst/>
              <a:gdLst/>
              <a:ahLst/>
              <a:cxnLst/>
              <a:rect l="l" t="t" r="r" b="b"/>
              <a:pathLst>
                <a:path w="2539" h="1269">
                  <a:moveTo>
                    <a:pt x="0" y="1155"/>
                  </a:moveTo>
                  <a:lnTo>
                    <a:pt x="571" y="0"/>
                  </a:lnTo>
                  <a:lnTo>
                    <a:pt x="2311" y="0"/>
                  </a:lnTo>
                  <a:lnTo>
                    <a:pt x="571" y="584"/>
                  </a:lnTo>
                  <a:lnTo>
                    <a:pt x="0" y="1155"/>
                  </a:lnTo>
                  <a:close/>
                </a:path>
              </a:pathLst>
            </a:custGeom>
            <a:solidFill>
              <a:srgbClr val="CCD8D7"/>
            </a:solidFill>
          </p:spPr>
          <p:txBody>
            <a:bodyPr wrap="square" lIns="0" tIns="0" rIns="0" bIns="0" rtlCol="0"/>
            <a:lstStyle/>
            <a:p>
              <a:endParaRPr/>
            </a:p>
          </p:txBody>
        </p:sp>
        <p:sp>
          <p:nvSpPr>
            <p:cNvPr id="3494" name="object 3497">
              <a:extLst>
                <a:ext uri="{FF2B5EF4-FFF2-40B4-BE49-F238E27FC236}">
                  <a16:creationId xmlns:a16="http://schemas.microsoft.com/office/drawing/2014/main" id="{17A02BC5-664C-1A05-D7E4-F6EC59ACE29D}"/>
                </a:ext>
              </a:extLst>
            </p:cNvPr>
            <p:cNvSpPr/>
            <p:nvPr/>
          </p:nvSpPr>
          <p:spPr>
            <a:xfrm>
              <a:off x="6128484" y="1562789"/>
              <a:ext cx="3810" cy="3810"/>
            </a:xfrm>
            <a:custGeom>
              <a:avLst/>
              <a:gdLst/>
              <a:ahLst/>
              <a:cxnLst/>
              <a:rect l="l" t="t" r="r" b="b"/>
              <a:pathLst>
                <a:path w="3810" h="3809">
                  <a:moveTo>
                    <a:pt x="1739" y="0"/>
                  </a:moveTo>
                  <a:lnTo>
                    <a:pt x="863" y="0"/>
                  </a:lnTo>
                  <a:lnTo>
                    <a:pt x="584" y="292"/>
                  </a:lnTo>
                  <a:lnTo>
                    <a:pt x="0" y="1447"/>
                  </a:lnTo>
                  <a:lnTo>
                    <a:pt x="584" y="2019"/>
                  </a:lnTo>
                  <a:lnTo>
                    <a:pt x="1447" y="2603"/>
                  </a:lnTo>
                  <a:lnTo>
                    <a:pt x="2311" y="3467"/>
                  </a:lnTo>
                  <a:lnTo>
                    <a:pt x="2603" y="2311"/>
                  </a:lnTo>
                  <a:lnTo>
                    <a:pt x="2882" y="1447"/>
                  </a:lnTo>
                  <a:lnTo>
                    <a:pt x="3467" y="584"/>
                  </a:lnTo>
                  <a:lnTo>
                    <a:pt x="1739" y="0"/>
                  </a:lnTo>
                  <a:close/>
                </a:path>
              </a:pathLst>
            </a:custGeom>
            <a:solidFill>
              <a:srgbClr val="CDCFC6"/>
            </a:solidFill>
          </p:spPr>
          <p:txBody>
            <a:bodyPr wrap="square" lIns="0" tIns="0" rIns="0" bIns="0" rtlCol="0"/>
            <a:lstStyle/>
            <a:p>
              <a:endParaRPr/>
            </a:p>
          </p:txBody>
        </p:sp>
        <p:sp>
          <p:nvSpPr>
            <p:cNvPr id="3495" name="object 3498">
              <a:extLst>
                <a:ext uri="{FF2B5EF4-FFF2-40B4-BE49-F238E27FC236}">
                  <a16:creationId xmlns:a16="http://schemas.microsoft.com/office/drawing/2014/main" id="{9BEB9733-0C5B-2B93-7E47-C3E6E15BA5CE}"/>
                </a:ext>
              </a:extLst>
            </p:cNvPr>
            <p:cNvSpPr/>
            <p:nvPr/>
          </p:nvSpPr>
          <p:spPr>
            <a:xfrm>
              <a:off x="6438963" y="1553832"/>
              <a:ext cx="1270" cy="12065"/>
            </a:xfrm>
            <a:custGeom>
              <a:avLst/>
              <a:gdLst/>
              <a:ahLst/>
              <a:cxnLst/>
              <a:rect l="l" t="t" r="r" b="b"/>
              <a:pathLst>
                <a:path w="1270" h="12065">
                  <a:moveTo>
                    <a:pt x="863" y="0"/>
                  </a:moveTo>
                  <a:lnTo>
                    <a:pt x="0" y="0"/>
                  </a:lnTo>
                  <a:lnTo>
                    <a:pt x="0" y="11556"/>
                  </a:lnTo>
                  <a:lnTo>
                    <a:pt x="863" y="11556"/>
                  </a:lnTo>
                  <a:lnTo>
                    <a:pt x="863" y="0"/>
                  </a:lnTo>
                  <a:close/>
                </a:path>
              </a:pathLst>
            </a:custGeom>
            <a:solidFill>
              <a:srgbClr val="919495"/>
            </a:solidFill>
          </p:spPr>
          <p:txBody>
            <a:bodyPr wrap="square" lIns="0" tIns="0" rIns="0" bIns="0" rtlCol="0"/>
            <a:lstStyle/>
            <a:p>
              <a:endParaRPr/>
            </a:p>
          </p:txBody>
        </p:sp>
        <p:sp>
          <p:nvSpPr>
            <p:cNvPr id="3496" name="object 3499">
              <a:extLst>
                <a:ext uri="{FF2B5EF4-FFF2-40B4-BE49-F238E27FC236}">
                  <a16:creationId xmlns:a16="http://schemas.microsoft.com/office/drawing/2014/main" id="{DC232FA9-A1AB-7EF0-0FEB-FF0EFADC2BB2}"/>
                </a:ext>
              </a:extLst>
            </p:cNvPr>
            <p:cNvSpPr/>
            <p:nvPr/>
          </p:nvSpPr>
          <p:spPr>
            <a:xfrm>
              <a:off x="6405746" y="1555861"/>
              <a:ext cx="9525" cy="6985"/>
            </a:xfrm>
            <a:custGeom>
              <a:avLst/>
              <a:gdLst/>
              <a:ahLst/>
              <a:cxnLst/>
              <a:rect l="l" t="t" r="r" b="b"/>
              <a:pathLst>
                <a:path w="9525" h="6984">
                  <a:moveTo>
                    <a:pt x="1739" y="0"/>
                  </a:moveTo>
                  <a:lnTo>
                    <a:pt x="0" y="863"/>
                  </a:lnTo>
                  <a:lnTo>
                    <a:pt x="2895" y="2590"/>
                  </a:lnTo>
                  <a:lnTo>
                    <a:pt x="9245" y="6642"/>
                  </a:lnTo>
                  <a:lnTo>
                    <a:pt x="6934" y="2590"/>
                  </a:lnTo>
                  <a:lnTo>
                    <a:pt x="5765" y="863"/>
                  </a:lnTo>
                  <a:lnTo>
                    <a:pt x="1739" y="0"/>
                  </a:lnTo>
                  <a:close/>
                </a:path>
              </a:pathLst>
            </a:custGeom>
            <a:solidFill>
              <a:srgbClr val="B0B3B3"/>
            </a:solidFill>
          </p:spPr>
          <p:txBody>
            <a:bodyPr wrap="square" lIns="0" tIns="0" rIns="0" bIns="0" rtlCol="0"/>
            <a:lstStyle/>
            <a:p>
              <a:endParaRPr/>
            </a:p>
          </p:txBody>
        </p:sp>
        <p:sp>
          <p:nvSpPr>
            <p:cNvPr id="3497" name="object 3500">
              <a:extLst>
                <a:ext uri="{FF2B5EF4-FFF2-40B4-BE49-F238E27FC236}">
                  <a16:creationId xmlns:a16="http://schemas.microsoft.com/office/drawing/2014/main" id="{B1D81074-E1E8-B95E-2684-60B9F20D1943}"/>
                </a:ext>
              </a:extLst>
            </p:cNvPr>
            <p:cNvSpPr/>
            <p:nvPr/>
          </p:nvSpPr>
          <p:spPr>
            <a:xfrm>
              <a:off x="5992158" y="1556728"/>
              <a:ext cx="1270" cy="4445"/>
            </a:xfrm>
            <a:custGeom>
              <a:avLst/>
              <a:gdLst/>
              <a:ahLst/>
              <a:cxnLst/>
              <a:rect l="l" t="t" r="r" b="b"/>
              <a:pathLst>
                <a:path w="1270" h="4444">
                  <a:moveTo>
                    <a:pt x="1155" y="0"/>
                  </a:moveTo>
                  <a:lnTo>
                    <a:pt x="0" y="0"/>
                  </a:lnTo>
                  <a:lnTo>
                    <a:pt x="0" y="1447"/>
                  </a:lnTo>
                  <a:lnTo>
                    <a:pt x="584" y="4330"/>
                  </a:lnTo>
                  <a:lnTo>
                    <a:pt x="584" y="2882"/>
                  </a:lnTo>
                  <a:lnTo>
                    <a:pt x="876" y="1447"/>
                  </a:lnTo>
                  <a:lnTo>
                    <a:pt x="1155" y="0"/>
                  </a:lnTo>
                  <a:close/>
                </a:path>
              </a:pathLst>
            </a:custGeom>
            <a:solidFill>
              <a:srgbClr val="898C8D"/>
            </a:solidFill>
          </p:spPr>
          <p:txBody>
            <a:bodyPr wrap="square" lIns="0" tIns="0" rIns="0" bIns="0" rtlCol="0"/>
            <a:lstStyle/>
            <a:p>
              <a:endParaRPr/>
            </a:p>
          </p:txBody>
        </p:sp>
        <p:sp>
          <p:nvSpPr>
            <p:cNvPr id="3498" name="object 3501">
              <a:extLst>
                <a:ext uri="{FF2B5EF4-FFF2-40B4-BE49-F238E27FC236}">
                  <a16:creationId xmlns:a16="http://schemas.microsoft.com/office/drawing/2014/main" id="{5F9517C9-F945-E7F8-CD45-F94C61BDB1C8}"/>
                </a:ext>
              </a:extLst>
            </p:cNvPr>
            <p:cNvSpPr/>
            <p:nvPr/>
          </p:nvSpPr>
          <p:spPr>
            <a:xfrm>
              <a:off x="6153038" y="1523061"/>
              <a:ext cx="41275" cy="37465"/>
            </a:xfrm>
            <a:custGeom>
              <a:avLst/>
              <a:gdLst/>
              <a:ahLst/>
              <a:cxnLst/>
              <a:rect l="l" t="t" r="r" b="b"/>
              <a:pathLst>
                <a:path w="41275" h="37465">
                  <a:moveTo>
                    <a:pt x="25984" y="33660"/>
                  </a:moveTo>
                  <a:lnTo>
                    <a:pt x="23101" y="33660"/>
                  </a:lnTo>
                  <a:lnTo>
                    <a:pt x="23101" y="37419"/>
                  </a:lnTo>
                  <a:lnTo>
                    <a:pt x="23393" y="36263"/>
                  </a:lnTo>
                  <a:lnTo>
                    <a:pt x="23964" y="34536"/>
                  </a:lnTo>
                  <a:lnTo>
                    <a:pt x="25984" y="34536"/>
                  </a:lnTo>
                  <a:lnTo>
                    <a:pt x="25984" y="33660"/>
                  </a:lnTo>
                  <a:close/>
                </a:path>
                <a:path w="41275" h="37465">
                  <a:moveTo>
                    <a:pt x="39566" y="31641"/>
                  </a:moveTo>
                  <a:lnTo>
                    <a:pt x="25984" y="31641"/>
                  </a:lnTo>
                  <a:lnTo>
                    <a:pt x="32054" y="33380"/>
                  </a:lnTo>
                  <a:lnTo>
                    <a:pt x="33782" y="35108"/>
                  </a:lnTo>
                  <a:lnTo>
                    <a:pt x="37541" y="35692"/>
                  </a:lnTo>
                  <a:lnTo>
                    <a:pt x="39566" y="31641"/>
                  </a:lnTo>
                  <a:close/>
                </a:path>
                <a:path w="41275" h="37465">
                  <a:moveTo>
                    <a:pt x="39998" y="30777"/>
                  </a:moveTo>
                  <a:lnTo>
                    <a:pt x="20218" y="30777"/>
                  </a:lnTo>
                  <a:lnTo>
                    <a:pt x="19634" y="33088"/>
                  </a:lnTo>
                  <a:lnTo>
                    <a:pt x="19342" y="34536"/>
                  </a:lnTo>
                  <a:lnTo>
                    <a:pt x="21653" y="33952"/>
                  </a:lnTo>
                  <a:lnTo>
                    <a:pt x="23101" y="33660"/>
                  </a:lnTo>
                  <a:lnTo>
                    <a:pt x="25984" y="33660"/>
                  </a:lnTo>
                  <a:lnTo>
                    <a:pt x="25984" y="31641"/>
                  </a:lnTo>
                  <a:lnTo>
                    <a:pt x="39566" y="31641"/>
                  </a:lnTo>
                  <a:lnTo>
                    <a:pt x="39998" y="30777"/>
                  </a:lnTo>
                  <a:close/>
                </a:path>
                <a:path w="41275" h="37465">
                  <a:moveTo>
                    <a:pt x="14721" y="0"/>
                  </a:moveTo>
                  <a:lnTo>
                    <a:pt x="2590" y="4488"/>
                  </a:lnTo>
                  <a:lnTo>
                    <a:pt x="1435" y="8539"/>
                  </a:lnTo>
                  <a:lnTo>
                    <a:pt x="0" y="27894"/>
                  </a:lnTo>
                  <a:lnTo>
                    <a:pt x="2019" y="27894"/>
                  </a:lnTo>
                  <a:lnTo>
                    <a:pt x="2019" y="28466"/>
                  </a:lnTo>
                  <a:lnTo>
                    <a:pt x="2590" y="29621"/>
                  </a:lnTo>
                  <a:lnTo>
                    <a:pt x="12420" y="31348"/>
                  </a:lnTo>
                  <a:lnTo>
                    <a:pt x="17322" y="32504"/>
                  </a:lnTo>
                  <a:lnTo>
                    <a:pt x="18186" y="30777"/>
                  </a:lnTo>
                  <a:lnTo>
                    <a:pt x="39998" y="30777"/>
                  </a:lnTo>
                  <a:lnTo>
                    <a:pt x="40144" y="30485"/>
                  </a:lnTo>
                  <a:lnTo>
                    <a:pt x="40716" y="27894"/>
                  </a:lnTo>
                  <a:lnTo>
                    <a:pt x="37833" y="23551"/>
                  </a:lnTo>
                  <a:lnTo>
                    <a:pt x="36268" y="10830"/>
                  </a:lnTo>
                  <a:lnTo>
                    <a:pt x="27255" y="2546"/>
                  </a:lnTo>
                  <a:lnTo>
                    <a:pt x="14721" y="0"/>
                  </a:lnTo>
                  <a:close/>
                </a:path>
              </a:pathLst>
            </a:custGeom>
            <a:solidFill>
              <a:srgbClr val="D5D7D6"/>
            </a:solidFill>
          </p:spPr>
          <p:txBody>
            <a:bodyPr wrap="square" lIns="0" tIns="0" rIns="0" bIns="0" rtlCol="0"/>
            <a:lstStyle/>
            <a:p>
              <a:endParaRPr/>
            </a:p>
          </p:txBody>
        </p:sp>
        <p:sp>
          <p:nvSpPr>
            <p:cNvPr id="3499" name="object 3502">
              <a:extLst>
                <a:ext uri="{FF2B5EF4-FFF2-40B4-BE49-F238E27FC236}">
                  <a16:creationId xmlns:a16="http://schemas.microsoft.com/office/drawing/2014/main" id="{3A6C89A8-E0DD-DE60-2483-73C3B77A3D5C}"/>
                </a:ext>
              </a:extLst>
            </p:cNvPr>
            <p:cNvSpPr/>
            <p:nvPr/>
          </p:nvSpPr>
          <p:spPr>
            <a:xfrm>
              <a:off x="6282995" y="1556727"/>
              <a:ext cx="45720" cy="3810"/>
            </a:xfrm>
            <a:custGeom>
              <a:avLst/>
              <a:gdLst/>
              <a:ahLst/>
              <a:cxnLst/>
              <a:rect l="l" t="t" r="r" b="b"/>
              <a:pathLst>
                <a:path w="45720" h="3809">
                  <a:moveTo>
                    <a:pt x="1435" y="292"/>
                  </a:moveTo>
                  <a:lnTo>
                    <a:pt x="863" y="12"/>
                  </a:lnTo>
                  <a:lnTo>
                    <a:pt x="279" y="1739"/>
                  </a:lnTo>
                  <a:lnTo>
                    <a:pt x="0" y="2895"/>
                  </a:lnTo>
                  <a:lnTo>
                    <a:pt x="1435" y="292"/>
                  </a:lnTo>
                  <a:close/>
                </a:path>
                <a:path w="45720" h="3809">
                  <a:moveTo>
                    <a:pt x="45339" y="0"/>
                  </a:moveTo>
                  <a:lnTo>
                    <a:pt x="41579" y="584"/>
                  </a:lnTo>
                  <a:lnTo>
                    <a:pt x="40716" y="876"/>
                  </a:lnTo>
                  <a:lnTo>
                    <a:pt x="38404" y="3759"/>
                  </a:lnTo>
                  <a:lnTo>
                    <a:pt x="42456" y="2311"/>
                  </a:lnTo>
                  <a:lnTo>
                    <a:pt x="45339" y="0"/>
                  </a:lnTo>
                  <a:close/>
                </a:path>
              </a:pathLst>
            </a:custGeom>
            <a:solidFill>
              <a:srgbClr val="99A4A5"/>
            </a:solidFill>
          </p:spPr>
          <p:txBody>
            <a:bodyPr wrap="square" lIns="0" tIns="0" rIns="0" bIns="0" rtlCol="0"/>
            <a:lstStyle/>
            <a:p>
              <a:endParaRPr/>
            </a:p>
          </p:txBody>
        </p:sp>
        <p:sp>
          <p:nvSpPr>
            <p:cNvPr id="3500" name="object 3503">
              <a:extLst>
                <a:ext uri="{FF2B5EF4-FFF2-40B4-BE49-F238E27FC236}">
                  <a16:creationId xmlns:a16="http://schemas.microsoft.com/office/drawing/2014/main" id="{C6F5B782-B8B2-FA06-0B4F-66A9E6DEA7F2}"/>
                </a:ext>
              </a:extLst>
            </p:cNvPr>
            <p:cNvSpPr/>
            <p:nvPr/>
          </p:nvSpPr>
          <p:spPr>
            <a:xfrm>
              <a:off x="6034619" y="1557022"/>
              <a:ext cx="1905" cy="1905"/>
            </a:xfrm>
            <a:custGeom>
              <a:avLst/>
              <a:gdLst/>
              <a:ahLst/>
              <a:cxnLst/>
              <a:rect l="l" t="t" r="r" b="b"/>
              <a:pathLst>
                <a:path w="1904" h="1905">
                  <a:moveTo>
                    <a:pt x="863" y="0"/>
                  </a:moveTo>
                  <a:lnTo>
                    <a:pt x="571" y="571"/>
                  </a:lnTo>
                  <a:lnTo>
                    <a:pt x="292" y="1142"/>
                  </a:lnTo>
                  <a:lnTo>
                    <a:pt x="0" y="1727"/>
                  </a:lnTo>
                  <a:lnTo>
                    <a:pt x="571" y="1435"/>
                  </a:lnTo>
                  <a:lnTo>
                    <a:pt x="1155" y="1142"/>
                  </a:lnTo>
                  <a:lnTo>
                    <a:pt x="1727" y="863"/>
                  </a:lnTo>
                  <a:lnTo>
                    <a:pt x="863" y="0"/>
                  </a:lnTo>
                  <a:close/>
                </a:path>
              </a:pathLst>
            </a:custGeom>
            <a:solidFill>
              <a:srgbClr val="63676F"/>
            </a:solidFill>
          </p:spPr>
          <p:txBody>
            <a:bodyPr wrap="square" lIns="0" tIns="0" rIns="0" bIns="0" rtlCol="0"/>
            <a:lstStyle/>
            <a:p>
              <a:endParaRPr/>
            </a:p>
          </p:txBody>
        </p:sp>
        <p:sp>
          <p:nvSpPr>
            <p:cNvPr id="3501" name="object 3504">
              <a:extLst>
                <a:ext uri="{FF2B5EF4-FFF2-40B4-BE49-F238E27FC236}">
                  <a16:creationId xmlns:a16="http://schemas.microsoft.com/office/drawing/2014/main" id="{4AA1150F-31AE-09C9-1591-FACD30A8C762}"/>
                </a:ext>
              </a:extLst>
            </p:cNvPr>
            <p:cNvSpPr/>
            <p:nvPr/>
          </p:nvSpPr>
          <p:spPr>
            <a:xfrm>
              <a:off x="6266535" y="1554708"/>
              <a:ext cx="13335" cy="3810"/>
            </a:xfrm>
            <a:custGeom>
              <a:avLst/>
              <a:gdLst/>
              <a:ahLst/>
              <a:cxnLst/>
              <a:rect l="l" t="t" r="r" b="b"/>
              <a:pathLst>
                <a:path w="13335" h="3809">
                  <a:moveTo>
                    <a:pt x="6934" y="2019"/>
                  </a:moveTo>
                  <a:lnTo>
                    <a:pt x="4622" y="1155"/>
                  </a:lnTo>
                  <a:lnTo>
                    <a:pt x="0" y="0"/>
                  </a:lnTo>
                  <a:lnTo>
                    <a:pt x="1155" y="2311"/>
                  </a:lnTo>
                  <a:lnTo>
                    <a:pt x="1727" y="3759"/>
                  </a:lnTo>
                  <a:lnTo>
                    <a:pt x="6934" y="2019"/>
                  </a:lnTo>
                  <a:close/>
                </a:path>
                <a:path w="13335" h="3809">
                  <a:moveTo>
                    <a:pt x="12712" y="2882"/>
                  </a:moveTo>
                  <a:lnTo>
                    <a:pt x="10972" y="2590"/>
                  </a:lnTo>
                  <a:lnTo>
                    <a:pt x="9245" y="2311"/>
                  </a:lnTo>
                  <a:lnTo>
                    <a:pt x="7797" y="2019"/>
                  </a:lnTo>
                  <a:lnTo>
                    <a:pt x="10680" y="3467"/>
                  </a:lnTo>
                  <a:lnTo>
                    <a:pt x="12712" y="2882"/>
                  </a:lnTo>
                  <a:close/>
                </a:path>
              </a:pathLst>
            </a:custGeom>
            <a:solidFill>
              <a:srgbClr val="99A4A5"/>
            </a:solidFill>
          </p:spPr>
          <p:txBody>
            <a:bodyPr wrap="square" lIns="0" tIns="0" rIns="0" bIns="0" rtlCol="0"/>
            <a:lstStyle/>
            <a:p>
              <a:endParaRPr/>
            </a:p>
          </p:txBody>
        </p:sp>
        <p:sp>
          <p:nvSpPr>
            <p:cNvPr id="3502" name="object 3505">
              <a:extLst>
                <a:ext uri="{FF2B5EF4-FFF2-40B4-BE49-F238E27FC236}">
                  <a16:creationId xmlns:a16="http://schemas.microsoft.com/office/drawing/2014/main" id="{431350A4-733F-40EE-8E20-F45870BAECAB}"/>
                </a:ext>
              </a:extLst>
            </p:cNvPr>
            <p:cNvSpPr/>
            <p:nvPr/>
          </p:nvSpPr>
          <p:spPr>
            <a:xfrm>
              <a:off x="6429437" y="1550943"/>
              <a:ext cx="1270" cy="7620"/>
            </a:xfrm>
            <a:custGeom>
              <a:avLst/>
              <a:gdLst/>
              <a:ahLst/>
              <a:cxnLst/>
              <a:rect l="l" t="t" r="r" b="b"/>
              <a:pathLst>
                <a:path w="1270" h="7619">
                  <a:moveTo>
                    <a:pt x="863" y="0"/>
                  </a:moveTo>
                  <a:lnTo>
                    <a:pt x="0" y="0"/>
                  </a:lnTo>
                  <a:lnTo>
                    <a:pt x="0" y="4635"/>
                  </a:lnTo>
                  <a:lnTo>
                    <a:pt x="279" y="7226"/>
                  </a:lnTo>
                  <a:lnTo>
                    <a:pt x="279" y="4635"/>
                  </a:lnTo>
                  <a:lnTo>
                    <a:pt x="863" y="0"/>
                  </a:lnTo>
                  <a:close/>
                </a:path>
              </a:pathLst>
            </a:custGeom>
            <a:solidFill>
              <a:srgbClr val="999C9D"/>
            </a:solidFill>
          </p:spPr>
          <p:txBody>
            <a:bodyPr wrap="square" lIns="0" tIns="0" rIns="0" bIns="0" rtlCol="0"/>
            <a:lstStyle/>
            <a:p>
              <a:endParaRPr/>
            </a:p>
          </p:txBody>
        </p:sp>
        <p:sp>
          <p:nvSpPr>
            <p:cNvPr id="3503" name="object 3506">
              <a:extLst>
                <a:ext uri="{FF2B5EF4-FFF2-40B4-BE49-F238E27FC236}">
                  <a16:creationId xmlns:a16="http://schemas.microsoft.com/office/drawing/2014/main" id="{CF95A3A0-8420-E9A9-F851-133FD5497476}"/>
                </a:ext>
              </a:extLst>
            </p:cNvPr>
            <p:cNvSpPr/>
            <p:nvPr/>
          </p:nvSpPr>
          <p:spPr>
            <a:xfrm>
              <a:off x="6298310" y="1556145"/>
              <a:ext cx="1905" cy="1905"/>
            </a:xfrm>
            <a:custGeom>
              <a:avLst/>
              <a:gdLst/>
              <a:ahLst/>
              <a:cxnLst/>
              <a:rect l="l" t="t" r="r" b="b"/>
              <a:pathLst>
                <a:path w="1904" h="1905">
                  <a:moveTo>
                    <a:pt x="863" y="0"/>
                  </a:moveTo>
                  <a:lnTo>
                    <a:pt x="0" y="1447"/>
                  </a:lnTo>
                  <a:lnTo>
                    <a:pt x="1727" y="584"/>
                  </a:lnTo>
                  <a:lnTo>
                    <a:pt x="863" y="0"/>
                  </a:lnTo>
                  <a:close/>
                </a:path>
              </a:pathLst>
            </a:custGeom>
            <a:solidFill>
              <a:srgbClr val="99A4A5"/>
            </a:solidFill>
          </p:spPr>
          <p:txBody>
            <a:bodyPr wrap="square" lIns="0" tIns="0" rIns="0" bIns="0" rtlCol="0"/>
            <a:lstStyle/>
            <a:p>
              <a:endParaRPr/>
            </a:p>
          </p:txBody>
        </p:sp>
        <p:sp>
          <p:nvSpPr>
            <p:cNvPr id="3504" name="object 3507">
              <a:extLst>
                <a:ext uri="{FF2B5EF4-FFF2-40B4-BE49-F238E27FC236}">
                  <a16:creationId xmlns:a16="http://schemas.microsoft.com/office/drawing/2014/main" id="{D4562B26-5C4A-D970-4D01-F8983CB9C7B9}"/>
                </a:ext>
              </a:extLst>
            </p:cNvPr>
            <p:cNvSpPr/>
            <p:nvPr/>
          </p:nvSpPr>
          <p:spPr>
            <a:xfrm>
              <a:off x="5992164" y="1551810"/>
              <a:ext cx="1270" cy="5080"/>
            </a:xfrm>
            <a:custGeom>
              <a:avLst/>
              <a:gdLst/>
              <a:ahLst/>
              <a:cxnLst/>
              <a:rect l="l" t="t" r="r" b="b"/>
              <a:pathLst>
                <a:path w="1270" h="5080">
                  <a:moveTo>
                    <a:pt x="1155" y="0"/>
                  </a:moveTo>
                  <a:lnTo>
                    <a:pt x="0" y="0"/>
                  </a:lnTo>
                  <a:lnTo>
                    <a:pt x="0" y="4914"/>
                  </a:lnTo>
                  <a:lnTo>
                    <a:pt x="1155" y="4914"/>
                  </a:lnTo>
                  <a:lnTo>
                    <a:pt x="1155" y="0"/>
                  </a:lnTo>
                  <a:close/>
                </a:path>
              </a:pathLst>
            </a:custGeom>
            <a:solidFill>
              <a:srgbClr val="818485"/>
            </a:solidFill>
          </p:spPr>
          <p:txBody>
            <a:bodyPr wrap="square" lIns="0" tIns="0" rIns="0" bIns="0" rtlCol="0"/>
            <a:lstStyle/>
            <a:p>
              <a:endParaRPr/>
            </a:p>
          </p:txBody>
        </p:sp>
        <p:sp>
          <p:nvSpPr>
            <p:cNvPr id="3505" name="object 3508">
              <a:extLst>
                <a:ext uri="{FF2B5EF4-FFF2-40B4-BE49-F238E27FC236}">
                  <a16:creationId xmlns:a16="http://schemas.microsoft.com/office/drawing/2014/main" id="{0506AB8F-508A-A787-351D-88F32433DA45}"/>
                </a:ext>
              </a:extLst>
            </p:cNvPr>
            <p:cNvSpPr/>
            <p:nvPr/>
          </p:nvSpPr>
          <p:spPr>
            <a:xfrm>
              <a:off x="6242568" y="1554704"/>
              <a:ext cx="3175" cy="1905"/>
            </a:xfrm>
            <a:custGeom>
              <a:avLst/>
              <a:gdLst/>
              <a:ahLst/>
              <a:cxnLst/>
              <a:rect l="l" t="t" r="r" b="b"/>
              <a:pathLst>
                <a:path w="3175" h="1905">
                  <a:moveTo>
                    <a:pt x="2882" y="0"/>
                  </a:moveTo>
                  <a:lnTo>
                    <a:pt x="1727" y="292"/>
                  </a:lnTo>
                  <a:lnTo>
                    <a:pt x="863" y="584"/>
                  </a:lnTo>
                  <a:lnTo>
                    <a:pt x="0" y="1155"/>
                  </a:lnTo>
                  <a:lnTo>
                    <a:pt x="1447" y="1447"/>
                  </a:lnTo>
                  <a:lnTo>
                    <a:pt x="2882" y="0"/>
                  </a:lnTo>
                  <a:close/>
                </a:path>
              </a:pathLst>
            </a:custGeom>
            <a:solidFill>
              <a:srgbClr val="898C95"/>
            </a:solidFill>
          </p:spPr>
          <p:txBody>
            <a:bodyPr wrap="square" lIns="0" tIns="0" rIns="0" bIns="0" rtlCol="0"/>
            <a:lstStyle/>
            <a:p>
              <a:endParaRPr/>
            </a:p>
          </p:txBody>
        </p:sp>
        <p:sp>
          <p:nvSpPr>
            <p:cNvPr id="3506" name="object 3509">
              <a:extLst>
                <a:ext uri="{FF2B5EF4-FFF2-40B4-BE49-F238E27FC236}">
                  <a16:creationId xmlns:a16="http://schemas.microsoft.com/office/drawing/2014/main" id="{F20C26DF-5856-1E2E-91EA-77491858EAC1}"/>
                </a:ext>
              </a:extLst>
            </p:cNvPr>
            <p:cNvSpPr/>
            <p:nvPr/>
          </p:nvSpPr>
          <p:spPr>
            <a:xfrm>
              <a:off x="6327189" y="1554706"/>
              <a:ext cx="3175" cy="2540"/>
            </a:xfrm>
            <a:custGeom>
              <a:avLst/>
              <a:gdLst/>
              <a:ahLst/>
              <a:cxnLst/>
              <a:rect l="l" t="t" r="r" b="b"/>
              <a:pathLst>
                <a:path w="3175" h="2540">
                  <a:moveTo>
                    <a:pt x="2895" y="0"/>
                  </a:moveTo>
                  <a:lnTo>
                    <a:pt x="1727" y="292"/>
                  </a:lnTo>
                  <a:lnTo>
                    <a:pt x="876" y="571"/>
                  </a:lnTo>
                  <a:lnTo>
                    <a:pt x="0" y="1155"/>
                  </a:lnTo>
                  <a:lnTo>
                    <a:pt x="571" y="1727"/>
                  </a:lnTo>
                  <a:lnTo>
                    <a:pt x="1155" y="2019"/>
                  </a:lnTo>
                  <a:lnTo>
                    <a:pt x="2895" y="2019"/>
                  </a:lnTo>
                  <a:lnTo>
                    <a:pt x="2895" y="0"/>
                  </a:lnTo>
                  <a:close/>
                </a:path>
              </a:pathLst>
            </a:custGeom>
            <a:solidFill>
              <a:srgbClr val="99A4A5"/>
            </a:solidFill>
          </p:spPr>
          <p:txBody>
            <a:bodyPr wrap="square" lIns="0" tIns="0" rIns="0" bIns="0" rtlCol="0"/>
            <a:lstStyle/>
            <a:p>
              <a:endParaRPr/>
            </a:p>
          </p:txBody>
        </p:sp>
        <p:sp>
          <p:nvSpPr>
            <p:cNvPr id="3507" name="object 3510">
              <a:extLst>
                <a:ext uri="{FF2B5EF4-FFF2-40B4-BE49-F238E27FC236}">
                  <a16:creationId xmlns:a16="http://schemas.microsoft.com/office/drawing/2014/main" id="{19B8DD8B-2110-28ED-EED5-952B39F32173}"/>
                </a:ext>
              </a:extLst>
            </p:cNvPr>
            <p:cNvSpPr/>
            <p:nvPr/>
          </p:nvSpPr>
          <p:spPr>
            <a:xfrm>
              <a:off x="6404880" y="1554701"/>
              <a:ext cx="6985" cy="2540"/>
            </a:xfrm>
            <a:custGeom>
              <a:avLst/>
              <a:gdLst/>
              <a:ahLst/>
              <a:cxnLst/>
              <a:rect l="l" t="t" r="r" b="b"/>
              <a:pathLst>
                <a:path w="6985" h="2540">
                  <a:moveTo>
                    <a:pt x="4330" y="0"/>
                  </a:moveTo>
                  <a:lnTo>
                    <a:pt x="2882" y="0"/>
                  </a:lnTo>
                  <a:lnTo>
                    <a:pt x="0" y="584"/>
                  </a:lnTo>
                  <a:lnTo>
                    <a:pt x="0" y="1447"/>
                  </a:lnTo>
                  <a:lnTo>
                    <a:pt x="279" y="1447"/>
                  </a:lnTo>
                  <a:lnTo>
                    <a:pt x="863" y="2019"/>
                  </a:lnTo>
                  <a:lnTo>
                    <a:pt x="2603" y="1155"/>
                  </a:lnTo>
                  <a:lnTo>
                    <a:pt x="5778" y="1155"/>
                  </a:lnTo>
                  <a:lnTo>
                    <a:pt x="4914" y="584"/>
                  </a:lnTo>
                  <a:lnTo>
                    <a:pt x="4330" y="0"/>
                  </a:lnTo>
                  <a:close/>
                </a:path>
                <a:path w="6985" h="2540">
                  <a:moveTo>
                    <a:pt x="5778" y="1155"/>
                  </a:moveTo>
                  <a:lnTo>
                    <a:pt x="2603" y="1155"/>
                  </a:lnTo>
                  <a:lnTo>
                    <a:pt x="6642" y="2019"/>
                  </a:lnTo>
                  <a:lnTo>
                    <a:pt x="5778" y="1155"/>
                  </a:lnTo>
                  <a:close/>
                </a:path>
              </a:pathLst>
            </a:custGeom>
            <a:solidFill>
              <a:srgbClr val="BABCBC"/>
            </a:solidFill>
          </p:spPr>
          <p:txBody>
            <a:bodyPr wrap="square" lIns="0" tIns="0" rIns="0" bIns="0" rtlCol="0"/>
            <a:lstStyle/>
            <a:p>
              <a:endParaRPr/>
            </a:p>
          </p:txBody>
        </p:sp>
        <p:sp>
          <p:nvSpPr>
            <p:cNvPr id="3508" name="object 3511">
              <a:extLst>
                <a:ext uri="{FF2B5EF4-FFF2-40B4-BE49-F238E27FC236}">
                  <a16:creationId xmlns:a16="http://schemas.microsoft.com/office/drawing/2014/main" id="{6F732BBC-58BF-36A7-17E4-21B189C5703D}"/>
                </a:ext>
              </a:extLst>
            </p:cNvPr>
            <p:cNvSpPr/>
            <p:nvPr/>
          </p:nvSpPr>
          <p:spPr>
            <a:xfrm>
              <a:off x="6392751" y="1552393"/>
              <a:ext cx="12700" cy="3810"/>
            </a:xfrm>
            <a:custGeom>
              <a:avLst/>
              <a:gdLst/>
              <a:ahLst/>
              <a:cxnLst/>
              <a:rect l="l" t="t" r="r" b="b"/>
              <a:pathLst>
                <a:path w="12700" h="3809">
                  <a:moveTo>
                    <a:pt x="7213" y="0"/>
                  </a:moveTo>
                  <a:lnTo>
                    <a:pt x="4622" y="0"/>
                  </a:lnTo>
                  <a:lnTo>
                    <a:pt x="0" y="584"/>
                  </a:lnTo>
                  <a:lnTo>
                    <a:pt x="0" y="1447"/>
                  </a:lnTo>
                  <a:lnTo>
                    <a:pt x="863" y="1447"/>
                  </a:lnTo>
                  <a:lnTo>
                    <a:pt x="2590" y="2019"/>
                  </a:lnTo>
                  <a:lnTo>
                    <a:pt x="3746" y="2311"/>
                  </a:lnTo>
                  <a:lnTo>
                    <a:pt x="5778" y="2311"/>
                  </a:lnTo>
                  <a:lnTo>
                    <a:pt x="7505" y="2895"/>
                  </a:lnTo>
                  <a:lnTo>
                    <a:pt x="8661" y="3467"/>
                  </a:lnTo>
                  <a:lnTo>
                    <a:pt x="10972" y="3467"/>
                  </a:lnTo>
                  <a:lnTo>
                    <a:pt x="12128" y="3759"/>
                  </a:lnTo>
                  <a:lnTo>
                    <a:pt x="12128" y="2895"/>
                  </a:lnTo>
                  <a:lnTo>
                    <a:pt x="11557" y="2311"/>
                  </a:lnTo>
                  <a:lnTo>
                    <a:pt x="11557" y="2019"/>
                  </a:lnTo>
                  <a:lnTo>
                    <a:pt x="10109" y="1155"/>
                  </a:lnTo>
                  <a:lnTo>
                    <a:pt x="7213" y="0"/>
                  </a:lnTo>
                  <a:close/>
                </a:path>
              </a:pathLst>
            </a:custGeom>
            <a:solidFill>
              <a:srgbClr val="999C9D"/>
            </a:solidFill>
          </p:spPr>
          <p:txBody>
            <a:bodyPr wrap="square" lIns="0" tIns="0" rIns="0" bIns="0" rtlCol="0"/>
            <a:lstStyle/>
            <a:p>
              <a:endParaRPr/>
            </a:p>
          </p:txBody>
        </p:sp>
        <p:sp>
          <p:nvSpPr>
            <p:cNvPr id="3509" name="object 3512">
              <a:extLst>
                <a:ext uri="{FF2B5EF4-FFF2-40B4-BE49-F238E27FC236}">
                  <a16:creationId xmlns:a16="http://schemas.microsoft.com/office/drawing/2014/main" id="{B40A28AB-4215-1C09-71E4-E7D4D8869FD6}"/>
                </a:ext>
              </a:extLst>
            </p:cNvPr>
            <p:cNvSpPr/>
            <p:nvPr/>
          </p:nvSpPr>
          <p:spPr>
            <a:xfrm>
              <a:off x="6309862" y="1550955"/>
              <a:ext cx="10160" cy="5080"/>
            </a:xfrm>
            <a:custGeom>
              <a:avLst/>
              <a:gdLst/>
              <a:ahLst/>
              <a:cxnLst/>
              <a:rect l="l" t="t" r="r" b="b"/>
              <a:pathLst>
                <a:path w="10160" h="5080">
                  <a:moveTo>
                    <a:pt x="4914" y="0"/>
                  </a:moveTo>
                  <a:lnTo>
                    <a:pt x="4914" y="2019"/>
                  </a:lnTo>
                  <a:lnTo>
                    <a:pt x="1435" y="2590"/>
                  </a:lnTo>
                  <a:lnTo>
                    <a:pt x="0" y="2882"/>
                  </a:lnTo>
                  <a:lnTo>
                    <a:pt x="0" y="3746"/>
                  </a:lnTo>
                  <a:lnTo>
                    <a:pt x="4914" y="2882"/>
                  </a:lnTo>
                  <a:lnTo>
                    <a:pt x="4914" y="4902"/>
                  </a:lnTo>
                  <a:lnTo>
                    <a:pt x="6350" y="4038"/>
                  </a:lnTo>
                  <a:lnTo>
                    <a:pt x="9817" y="2882"/>
                  </a:lnTo>
                  <a:lnTo>
                    <a:pt x="9817" y="863"/>
                  </a:lnTo>
                  <a:lnTo>
                    <a:pt x="6350" y="279"/>
                  </a:lnTo>
                  <a:lnTo>
                    <a:pt x="4914" y="0"/>
                  </a:lnTo>
                  <a:close/>
                </a:path>
              </a:pathLst>
            </a:custGeom>
            <a:solidFill>
              <a:srgbClr val="99A4A5"/>
            </a:solidFill>
          </p:spPr>
          <p:txBody>
            <a:bodyPr wrap="square" lIns="0" tIns="0" rIns="0" bIns="0" rtlCol="0"/>
            <a:lstStyle/>
            <a:p>
              <a:endParaRPr/>
            </a:p>
          </p:txBody>
        </p:sp>
        <p:sp>
          <p:nvSpPr>
            <p:cNvPr id="3510" name="object 3513">
              <a:extLst>
                <a:ext uri="{FF2B5EF4-FFF2-40B4-BE49-F238E27FC236}">
                  <a16:creationId xmlns:a16="http://schemas.microsoft.com/office/drawing/2014/main" id="{064AF2A3-2286-1CD9-36C9-F68398F97E5B}"/>
                </a:ext>
              </a:extLst>
            </p:cNvPr>
            <p:cNvSpPr/>
            <p:nvPr/>
          </p:nvSpPr>
          <p:spPr>
            <a:xfrm>
              <a:off x="6386978" y="1552394"/>
              <a:ext cx="6350" cy="3810"/>
            </a:xfrm>
            <a:custGeom>
              <a:avLst/>
              <a:gdLst/>
              <a:ahLst/>
              <a:cxnLst/>
              <a:rect l="l" t="t" r="r" b="b"/>
              <a:pathLst>
                <a:path w="6350" h="3809">
                  <a:moveTo>
                    <a:pt x="1727" y="0"/>
                  </a:moveTo>
                  <a:lnTo>
                    <a:pt x="571" y="0"/>
                  </a:lnTo>
                  <a:lnTo>
                    <a:pt x="279" y="1155"/>
                  </a:lnTo>
                  <a:lnTo>
                    <a:pt x="0" y="2311"/>
                  </a:lnTo>
                  <a:lnTo>
                    <a:pt x="0" y="3467"/>
                  </a:lnTo>
                  <a:lnTo>
                    <a:pt x="1727" y="2590"/>
                  </a:lnTo>
                  <a:lnTo>
                    <a:pt x="5765" y="1447"/>
                  </a:lnTo>
                  <a:lnTo>
                    <a:pt x="5765" y="584"/>
                  </a:lnTo>
                  <a:lnTo>
                    <a:pt x="3746" y="584"/>
                  </a:lnTo>
                  <a:lnTo>
                    <a:pt x="2590" y="292"/>
                  </a:lnTo>
                  <a:lnTo>
                    <a:pt x="1727" y="0"/>
                  </a:lnTo>
                  <a:close/>
                </a:path>
              </a:pathLst>
            </a:custGeom>
            <a:solidFill>
              <a:srgbClr val="818485"/>
            </a:solidFill>
          </p:spPr>
          <p:txBody>
            <a:bodyPr wrap="square" lIns="0" tIns="0" rIns="0" bIns="0" rtlCol="0"/>
            <a:lstStyle/>
            <a:p>
              <a:endParaRPr/>
            </a:p>
          </p:txBody>
        </p:sp>
        <p:sp>
          <p:nvSpPr>
            <p:cNvPr id="3511" name="object 3514">
              <a:extLst>
                <a:ext uri="{FF2B5EF4-FFF2-40B4-BE49-F238E27FC236}">
                  <a16:creationId xmlns:a16="http://schemas.microsoft.com/office/drawing/2014/main" id="{616DFB88-E3D6-8BA8-824A-2040C73CFBDE}"/>
                </a:ext>
              </a:extLst>
            </p:cNvPr>
            <p:cNvSpPr/>
            <p:nvPr/>
          </p:nvSpPr>
          <p:spPr>
            <a:xfrm>
              <a:off x="6404308" y="1554419"/>
              <a:ext cx="5080" cy="1270"/>
            </a:xfrm>
            <a:custGeom>
              <a:avLst/>
              <a:gdLst/>
              <a:ahLst/>
              <a:cxnLst/>
              <a:rect l="l" t="t" r="r" b="b"/>
              <a:pathLst>
                <a:path w="5079" h="1269">
                  <a:moveTo>
                    <a:pt x="3175" y="0"/>
                  </a:moveTo>
                  <a:lnTo>
                    <a:pt x="0" y="0"/>
                  </a:lnTo>
                  <a:lnTo>
                    <a:pt x="0" y="292"/>
                  </a:lnTo>
                  <a:lnTo>
                    <a:pt x="571" y="863"/>
                  </a:lnTo>
                  <a:lnTo>
                    <a:pt x="2006" y="571"/>
                  </a:lnTo>
                  <a:lnTo>
                    <a:pt x="3454" y="292"/>
                  </a:lnTo>
                  <a:lnTo>
                    <a:pt x="4902" y="292"/>
                  </a:lnTo>
                  <a:lnTo>
                    <a:pt x="3175" y="0"/>
                  </a:lnTo>
                  <a:close/>
                </a:path>
              </a:pathLst>
            </a:custGeom>
            <a:solidFill>
              <a:srgbClr val="CDCFCE"/>
            </a:solidFill>
          </p:spPr>
          <p:txBody>
            <a:bodyPr wrap="square" lIns="0" tIns="0" rIns="0" bIns="0" rtlCol="0"/>
            <a:lstStyle/>
            <a:p>
              <a:endParaRPr/>
            </a:p>
          </p:txBody>
        </p:sp>
        <p:sp>
          <p:nvSpPr>
            <p:cNvPr id="3512" name="object 3515">
              <a:extLst>
                <a:ext uri="{FF2B5EF4-FFF2-40B4-BE49-F238E27FC236}">
                  <a16:creationId xmlns:a16="http://schemas.microsoft.com/office/drawing/2014/main" id="{23F39D24-BDD4-1D6A-4B48-67BE959E0CFE}"/>
                </a:ext>
              </a:extLst>
            </p:cNvPr>
            <p:cNvSpPr/>
            <p:nvPr/>
          </p:nvSpPr>
          <p:spPr>
            <a:xfrm>
              <a:off x="5991876" y="1550660"/>
              <a:ext cx="635" cy="4445"/>
            </a:xfrm>
            <a:custGeom>
              <a:avLst/>
              <a:gdLst/>
              <a:ahLst/>
              <a:cxnLst/>
              <a:rect l="l" t="t" r="r" b="b"/>
              <a:pathLst>
                <a:path w="635" h="4444">
                  <a:moveTo>
                    <a:pt x="0" y="0"/>
                  </a:moveTo>
                  <a:lnTo>
                    <a:pt x="0" y="2019"/>
                  </a:lnTo>
                  <a:lnTo>
                    <a:pt x="292" y="4051"/>
                  </a:lnTo>
                  <a:lnTo>
                    <a:pt x="292" y="1155"/>
                  </a:lnTo>
                  <a:lnTo>
                    <a:pt x="0" y="0"/>
                  </a:lnTo>
                  <a:close/>
                </a:path>
              </a:pathLst>
            </a:custGeom>
            <a:solidFill>
              <a:srgbClr val="DEDFDE"/>
            </a:solidFill>
          </p:spPr>
          <p:txBody>
            <a:bodyPr wrap="square" lIns="0" tIns="0" rIns="0" bIns="0" rtlCol="0"/>
            <a:lstStyle/>
            <a:p>
              <a:endParaRPr/>
            </a:p>
          </p:txBody>
        </p:sp>
        <p:sp>
          <p:nvSpPr>
            <p:cNvPr id="3513" name="object 3516">
              <a:extLst>
                <a:ext uri="{FF2B5EF4-FFF2-40B4-BE49-F238E27FC236}">
                  <a16:creationId xmlns:a16="http://schemas.microsoft.com/office/drawing/2014/main" id="{424F125D-3F82-43D0-5291-2EF37A23D051}"/>
                </a:ext>
              </a:extLst>
            </p:cNvPr>
            <p:cNvSpPr/>
            <p:nvPr/>
          </p:nvSpPr>
          <p:spPr>
            <a:xfrm>
              <a:off x="6245454" y="1551237"/>
              <a:ext cx="5080" cy="3810"/>
            </a:xfrm>
            <a:custGeom>
              <a:avLst/>
              <a:gdLst/>
              <a:ahLst/>
              <a:cxnLst/>
              <a:rect l="l" t="t" r="r" b="b"/>
              <a:pathLst>
                <a:path w="5079" h="3809">
                  <a:moveTo>
                    <a:pt x="3759" y="0"/>
                  </a:moveTo>
                  <a:lnTo>
                    <a:pt x="3175" y="0"/>
                  </a:lnTo>
                  <a:lnTo>
                    <a:pt x="863" y="2311"/>
                  </a:lnTo>
                  <a:lnTo>
                    <a:pt x="0" y="3467"/>
                  </a:lnTo>
                  <a:lnTo>
                    <a:pt x="3759" y="3467"/>
                  </a:lnTo>
                  <a:lnTo>
                    <a:pt x="4038" y="2311"/>
                  </a:lnTo>
                  <a:lnTo>
                    <a:pt x="4330" y="1447"/>
                  </a:lnTo>
                  <a:lnTo>
                    <a:pt x="4914" y="584"/>
                  </a:lnTo>
                  <a:lnTo>
                    <a:pt x="3759" y="0"/>
                  </a:lnTo>
                  <a:close/>
                </a:path>
              </a:pathLst>
            </a:custGeom>
            <a:solidFill>
              <a:srgbClr val="898C95"/>
            </a:solidFill>
          </p:spPr>
          <p:txBody>
            <a:bodyPr wrap="square" lIns="0" tIns="0" rIns="0" bIns="0" rtlCol="0"/>
            <a:lstStyle/>
            <a:p>
              <a:endParaRPr/>
            </a:p>
          </p:txBody>
        </p:sp>
        <p:sp>
          <p:nvSpPr>
            <p:cNvPr id="3514" name="object 3517">
              <a:extLst>
                <a:ext uri="{FF2B5EF4-FFF2-40B4-BE49-F238E27FC236}">
                  <a16:creationId xmlns:a16="http://schemas.microsoft.com/office/drawing/2014/main" id="{01A00D9D-1053-0F48-3FF9-FC7CE88F68C2}"/>
                </a:ext>
              </a:extLst>
            </p:cNvPr>
            <p:cNvSpPr/>
            <p:nvPr/>
          </p:nvSpPr>
          <p:spPr>
            <a:xfrm>
              <a:off x="6319678" y="1552975"/>
              <a:ext cx="6350" cy="1905"/>
            </a:xfrm>
            <a:custGeom>
              <a:avLst/>
              <a:gdLst/>
              <a:ahLst/>
              <a:cxnLst/>
              <a:rect l="l" t="t" r="r" b="b"/>
              <a:pathLst>
                <a:path w="6350" h="1905">
                  <a:moveTo>
                    <a:pt x="4914" y="0"/>
                  </a:moveTo>
                  <a:lnTo>
                    <a:pt x="1447" y="571"/>
                  </a:lnTo>
                  <a:lnTo>
                    <a:pt x="0" y="863"/>
                  </a:lnTo>
                  <a:lnTo>
                    <a:pt x="1727" y="1155"/>
                  </a:lnTo>
                  <a:lnTo>
                    <a:pt x="3759" y="1435"/>
                  </a:lnTo>
                  <a:lnTo>
                    <a:pt x="5778" y="1727"/>
                  </a:lnTo>
                  <a:lnTo>
                    <a:pt x="5486" y="1155"/>
                  </a:lnTo>
                  <a:lnTo>
                    <a:pt x="5207" y="571"/>
                  </a:lnTo>
                  <a:lnTo>
                    <a:pt x="4914" y="0"/>
                  </a:lnTo>
                  <a:close/>
                </a:path>
              </a:pathLst>
            </a:custGeom>
            <a:solidFill>
              <a:srgbClr val="99A4A5"/>
            </a:solidFill>
          </p:spPr>
          <p:txBody>
            <a:bodyPr wrap="square" lIns="0" tIns="0" rIns="0" bIns="0" rtlCol="0"/>
            <a:lstStyle/>
            <a:p>
              <a:endParaRPr/>
            </a:p>
          </p:txBody>
        </p:sp>
        <p:sp>
          <p:nvSpPr>
            <p:cNvPr id="3515" name="object 3518">
              <a:extLst>
                <a:ext uri="{FF2B5EF4-FFF2-40B4-BE49-F238E27FC236}">
                  <a16:creationId xmlns:a16="http://schemas.microsoft.com/office/drawing/2014/main" id="{0C9A82C5-F8FE-0DB7-9927-63C5ECEC84B6}"/>
                </a:ext>
              </a:extLst>
            </p:cNvPr>
            <p:cNvSpPr/>
            <p:nvPr/>
          </p:nvSpPr>
          <p:spPr>
            <a:xfrm>
              <a:off x="6211663" y="1550955"/>
              <a:ext cx="2540" cy="3175"/>
            </a:xfrm>
            <a:custGeom>
              <a:avLst/>
              <a:gdLst/>
              <a:ahLst/>
              <a:cxnLst/>
              <a:rect l="l" t="t" r="r" b="b"/>
              <a:pathLst>
                <a:path w="2539" h="3175">
                  <a:moveTo>
                    <a:pt x="2019" y="0"/>
                  </a:moveTo>
                  <a:lnTo>
                    <a:pt x="863" y="571"/>
                  </a:lnTo>
                  <a:lnTo>
                    <a:pt x="0" y="2882"/>
                  </a:lnTo>
                  <a:lnTo>
                    <a:pt x="571" y="1727"/>
                  </a:lnTo>
                  <a:lnTo>
                    <a:pt x="1155" y="863"/>
                  </a:lnTo>
                  <a:lnTo>
                    <a:pt x="2019" y="0"/>
                  </a:lnTo>
                  <a:close/>
                </a:path>
              </a:pathLst>
            </a:custGeom>
            <a:solidFill>
              <a:srgbClr val="A1A4A5"/>
            </a:solidFill>
          </p:spPr>
          <p:txBody>
            <a:bodyPr wrap="square" lIns="0" tIns="0" rIns="0" bIns="0" rtlCol="0"/>
            <a:lstStyle/>
            <a:p>
              <a:endParaRPr/>
            </a:p>
          </p:txBody>
        </p:sp>
        <p:sp>
          <p:nvSpPr>
            <p:cNvPr id="3516" name="object 3519">
              <a:extLst>
                <a:ext uri="{FF2B5EF4-FFF2-40B4-BE49-F238E27FC236}">
                  <a16:creationId xmlns:a16="http://schemas.microsoft.com/office/drawing/2014/main" id="{D37B4637-60CA-6EC2-C3D5-AE56612F938D}"/>
                </a:ext>
              </a:extLst>
            </p:cNvPr>
            <p:cNvSpPr/>
            <p:nvPr/>
          </p:nvSpPr>
          <p:spPr>
            <a:xfrm>
              <a:off x="6292532" y="1550950"/>
              <a:ext cx="3175" cy="3175"/>
            </a:xfrm>
            <a:custGeom>
              <a:avLst/>
              <a:gdLst/>
              <a:ahLst/>
              <a:cxnLst/>
              <a:rect l="l" t="t" r="r" b="b"/>
              <a:pathLst>
                <a:path w="3175" h="3175">
                  <a:moveTo>
                    <a:pt x="1155" y="0"/>
                  </a:moveTo>
                  <a:lnTo>
                    <a:pt x="0" y="0"/>
                  </a:lnTo>
                  <a:lnTo>
                    <a:pt x="0" y="2882"/>
                  </a:lnTo>
                  <a:lnTo>
                    <a:pt x="2882" y="2882"/>
                  </a:lnTo>
                  <a:lnTo>
                    <a:pt x="2882" y="863"/>
                  </a:lnTo>
                  <a:lnTo>
                    <a:pt x="2311" y="571"/>
                  </a:lnTo>
                  <a:lnTo>
                    <a:pt x="1727" y="292"/>
                  </a:lnTo>
                  <a:lnTo>
                    <a:pt x="1155" y="0"/>
                  </a:lnTo>
                  <a:close/>
                </a:path>
              </a:pathLst>
            </a:custGeom>
            <a:solidFill>
              <a:srgbClr val="99A4A5"/>
            </a:solidFill>
          </p:spPr>
          <p:txBody>
            <a:bodyPr wrap="square" lIns="0" tIns="0" rIns="0" bIns="0" rtlCol="0"/>
            <a:lstStyle/>
            <a:p>
              <a:endParaRPr/>
            </a:p>
          </p:txBody>
        </p:sp>
        <p:sp>
          <p:nvSpPr>
            <p:cNvPr id="3517" name="object 3520">
              <a:extLst>
                <a:ext uri="{FF2B5EF4-FFF2-40B4-BE49-F238E27FC236}">
                  <a16:creationId xmlns:a16="http://schemas.microsoft.com/office/drawing/2014/main" id="{B7F2E473-4EC6-2C0E-4696-08C9A1D6C7AD}"/>
                </a:ext>
              </a:extLst>
            </p:cNvPr>
            <p:cNvSpPr/>
            <p:nvPr/>
          </p:nvSpPr>
          <p:spPr>
            <a:xfrm>
              <a:off x="6438960" y="1550371"/>
              <a:ext cx="1270" cy="3810"/>
            </a:xfrm>
            <a:custGeom>
              <a:avLst/>
              <a:gdLst/>
              <a:ahLst/>
              <a:cxnLst/>
              <a:rect l="l" t="t" r="r" b="b"/>
              <a:pathLst>
                <a:path w="1270" h="3809">
                  <a:moveTo>
                    <a:pt x="584" y="0"/>
                  </a:moveTo>
                  <a:lnTo>
                    <a:pt x="279" y="1155"/>
                  </a:lnTo>
                  <a:lnTo>
                    <a:pt x="0" y="2311"/>
                  </a:lnTo>
                  <a:lnTo>
                    <a:pt x="0" y="3467"/>
                  </a:lnTo>
                  <a:lnTo>
                    <a:pt x="863" y="3467"/>
                  </a:lnTo>
                  <a:lnTo>
                    <a:pt x="584" y="2311"/>
                  </a:lnTo>
                  <a:lnTo>
                    <a:pt x="584" y="0"/>
                  </a:lnTo>
                  <a:close/>
                </a:path>
              </a:pathLst>
            </a:custGeom>
            <a:solidFill>
              <a:srgbClr val="A1A4A5"/>
            </a:solidFill>
          </p:spPr>
          <p:txBody>
            <a:bodyPr wrap="square" lIns="0" tIns="0" rIns="0" bIns="0" rtlCol="0"/>
            <a:lstStyle/>
            <a:p>
              <a:endParaRPr/>
            </a:p>
          </p:txBody>
        </p:sp>
        <p:sp>
          <p:nvSpPr>
            <p:cNvPr id="3518" name="object 3521">
              <a:extLst>
                <a:ext uri="{FF2B5EF4-FFF2-40B4-BE49-F238E27FC236}">
                  <a16:creationId xmlns:a16="http://schemas.microsoft.com/office/drawing/2014/main" id="{3A180CB5-19C4-FD78-5547-39725D672FB7}"/>
                </a:ext>
              </a:extLst>
            </p:cNvPr>
            <p:cNvSpPr/>
            <p:nvPr/>
          </p:nvSpPr>
          <p:spPr>
            <a:xfrm>
              <a:off x="6387840" y="1551823"/>
              <a:ext cx="3175" cy="1270"/>
            </a:xfrm>
            <a:custGeom>
              <a:avLst/>
              <a:gdLst/>
              <a:ahLst/>
              <a:cxnLst/>
              <a:rect l="l" t="t" r="r" b="b"/>
              <a:pathLst>
                <a:path w="3175" h="1269">
                  <a:moveTo>
                    <a:pt x="2882" y="0"/>
                  </a:moveTo>
                  <a:lnTo>
                    <a:pt x="1727" y="0"/>
                  </a:lnTo>
                  <a:lnTo>
                    <a:pt x="863" y="279"/>
                  </a:lnTo>
                  <a:lnTo>
                    <a:pt x="0" y="571"/>
                  </a:lnTo>
                  <a:lnTo>
                    <a:pt x="863" y="571"/>
                  </a:lnTo>
                  <a:lnTo>
                    <a:pt x="1727" y="863"/>
                  </a:lnTo>
                  <a:lnTo>
                    <a:pt x="2882" y="1155"/>
                  </a:lnTo>
                  <a:lnTo>
                    <a:pt x="2882" y="0"/>
                  </a:lnTo>
                  <a:close/>
                </a:path>
              </a:pathLst>
            </a:custGeom>
            <a:solidFill>
              <a:srgbClr val="999C9D"/>
            </a:solidFill>
          </p:spPr>
          <p:txBody>
            <a:bodyPr wrap="square" lIns="0" tIns="0" rIns="0" bIns="0" rtlCol="0"/>
            <a:lstStyle/>
            <a:p>
              <a:endParaRPr/>
            </a:p>
          </p:txBody>
        </p:sp>
        <p:sp>
          <p:nvSpPr>
            <p:cNvPr id="3519" name="object 3522">
              <a:extLst>
                <a:ext uri="{FF2B5EF4-FFF2-40B4-BE49-F238E27FC236}">
                  <a16:creationId xmlns:a16="http://schemas.microsoft.com/office/drawing/2014/main" id="{AB386478-DEE3-C97C-FD71-D85E627A341E}"/>
                </a:ext>
              </a:extLst>
            </p:cNvPr>
            <p:cNvSpPr/>
            <p:nvPr/>
          </p:nvSpPr>
          <p:spPr>
            <a:xfrm>
              <a:off x="6390727" y="1550367"/>
              <a:ext cx="9525" cy="3175"/>
            </a:xfrm>
            <a:custGeom>
              <a:avLst/>
              <a:gdLst/>
              <a:ahLst/>
              <a:cxnLst/>
              <a:rect l="l" t="t" r="r" b="b"/>
              <a:pathLst>
                <a:path w="9525" h="3175">
                  <a:moveTo>
                    <a:pt x="5778" y="0"/>
                  </a:moveTo>
                  <a:lnTo>
                    <a:pt x="3759" y="292"/>
                  </a:lnTo>
                  <a:lnTo>
                    <a:pt x="1727" y="876"/>
                  </a:lnTo>
                  <a:lnTo>
                    <a:pt x="0" y="1447"/>
                  </a:lnTo>
                  <a:lnTo>
                    <a:pt x="0" y="2603"/>
                  </a:lnTo>
                  <a:lnTo>
                    <a:pt x="2019" y="2603"/>
                  </a:lnTo>
                  <a:lnTo>
                    <a:pt x="6642" y="2032"/>
                  </a:lnTo>
                  <a:lnTo>
                    <a:pt x="9245" y="2032"/>
                  </a:lnTo>
                  <a:lnTo>
                    <a:pt x="8089" y="1155"/>
                  </a:lnTo>
                  <a:lnTo>
                    <a:pt x="5778" y="0"/>
                  </a:lnTo>
                  <a:close/>
                </a:path>
              </a:pathLst>
            </a:custGeom>
            <a:solidFill>
              <a:srgbClr val="A1A4A5"/>
            </a:solidFill>
          </p:spPr>
          <p:txBody>
            <a:bodyPr wrap="square" lIns="0" tIns="0" rIns="0" bIns="0" rtlCol="0"/>
            <a:lstStyle/>
            <a:p>
              <a:endParaRPr/>
            </a:p>
          </p:txBody>
        </p:sp>
        <p:sp>
          <p:nvSpPr>
            <p:cNvPr id="3520" name="object 3523">
              <a:extLst>
                <a:ext uri="{FF2B5EF4-FFF2-40B4-BE49-F238E27FC236}">
                  <a16:creationId xmlns:a16="http://schemas.microsoft.com/office/drawing/2014/main" id="{CF6F4019-4143-7717-F636-9EFB493D009D}"/>
                </a:ext>
              </a:extLst>
            </p:cNvPr>
            <p:cNvSpPr/>
            <p:nvPr/>
          </p:nvSpPr>
          <p:spPr>
            <a:xfrm>
              <a:off x="6386978" y="1548927"/>
              <a:ext cx="9525" cy="3810"/>
            </a:xfrm>
            <a:custGeom>
              <a:avLst/>
              <a:gdLst/>
              <a:ahLst/>
              <a:cxnLst/>
              <a:rect l="l" t="t" r="r" b="b"/>
              <a:pathLst>
                <a:path w="9525" h="3809">
                  <a:moveTo>
                    <a:pt x="4902" y="0"/>
                  </a:moveTo>
                  <a:lnTo>
                    <a:pt x="0" y="0"/>
                  </a:lnTo>
                  <a:lnTo>
                    <a:pt x="0" y="2311"/>
                  </a:lnTo>
                  <a:lnTo>
                    <a:pt x="571" y="3467"/>
                  </a:lnTo>
                  <a:lnTo>
                    <a:pt x="863" y="3467"/>
                  </a:lnTo>
                  <a:lnTo>
                    <a:pt x="2590" y="2895"/>
                  </a:lnTo>
                  <a:lnTo>
                    <a:pt x="3746" y="2895"/>
                  </a:lnTo>
                  <a:lnTo>
                    <a:pt x="5486" y="2311"/>
                  </a:lnTo>
                  <a:lnTo>
                    <a:pt x="7505" y="1739"/>
                  </a:lnTo>
                  <a:lnTo>
                    <a:pt x="9525" y="1447"/>
                  </a:lnTo>
                  <a:lnTo>
                    <a:pt x="7797" y="863"/>
                  </a:lnTo>
                  <a:lnTo>
                    <a:pt x="6350" y="292"/>
                  </a:lnTo>
                  <a:lnTo>
                    <a:pt x="4902" y="0"/>
                  </a:lnTo>
                  <a:close/>
                </a:path>
              </a:pathLst>
            </a:custGeom>
            <a:solidFill>
              <a:srgbClr val="B0B3B3"/>
            </a:solidFill>
          </p:spPr>
          <p:txBody>
            <a:bodyPr wrap="square" lIns="0" tIns="0" rIns="0" bIns="0" rtlCol="0"/>
            <a:lstStyle/>
            <a:p>
              <a:endParaRPr/>
            </a:p>
          </p:txBody>
        </p:sp>
        <p:sp>
          <p:nvSpPr>
            <p:cNvPr id="3521" name="object 3524">
              <a:extLst>
                <a:ext uri="{FF2B5EF4-FFF2-40B4-BE49-F238E27FC236}">
                  <a16:creationId xmlns:a16="http://schemas.microsoft.com/office/drawing/2014/main" id="{1FEE6BD9-B1EB-BF65-451F-7B396DC21953}"/>
                </a:ext>
              </a:extLst>
            </p:cNvPr>
            <p:cNvSpPr/>
            <p:nvPr/>
          </p:nvSpPr>
          <p:spPr>
            <a:xfrm>
              <a:off x="5991872" y="1548058"/>
              <a:ext cx="1905" cy="3810"/>
            </a:xfrm>
            <a:custGeom>
              <a:avLst/>
              <a:gdLst/>
              <a:ahLst/>
              <a:cxnLst/>
              <a:rect l="l" t="t" r="r" b="b"/>
              <a:pathLst>
                <a:path w="1904" h="3809">
                  <a:moveTo>
                    <a:pt x="1447" y="0"/>
                  </a:moveTo>
                  <a:lnTo>
                    <a:pt x="0" y="0"/>
                  </a:lnTo>
                  <a:lnTo>
                    <a:pt x="0" y="2603"/>
                  </a:lnTo>
                  <a:lnTo>
                    <a:pt x="292" y="3759"/>
                  </a:lnTo>
                  <a:lnTo>
                    <a:pt x="1447" y="3759"/>
                  </a:lnTo>
                  <a:lnTo>
                    <a:pt x="1447" y="0"/>
                  </a:lnTo>
                  <a:close/>
                </a:path>
              </a:pathLst>
            </a:custGeom>
            <a:solidFill>
              <a:srgbClr val="797D7E"/>
            </a:solidFill>
          </p:spPr>
          <p:txBody>
            <a:bodyPr wrap="square" lIns="0" tIns="0" rIns="0" bIns="0" rtlCol="0"/>
            <a:lstStyle/>
            <a:p>
              <a:endParaRPr/>
            </a:p>
          </p:txBody>
        </p:sp>
        <p:sp>
          <p:nvSpPr>
            <p:cNvPr id="3522" name="object 3525">
              <a:extLst>
                <a:ext uri="{FF2B5EF4-FFF2-40B4-BE49-F238E27FC236}">
                  <a16:creationId xmlns:a16="http://schemas.microsoft.com/office/drawing/2014/main" id="{BEB111FC-73C8-B8BE-B2FA-E652D8C36B62}"/>
                </a:ext>
              </a:extLst>
            </p:cNvPr>
            <p:cNvSpPr/>
            <p:nvPr/>
          </p:nvSpPr>
          <p:spPr>
            <a:xfrm>
              <a:off x="6213685" y="1548067"/>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A1A4A5"/>
            </a:solidFill>
          </p:spPr>
          <p:txBody>
            <a:bodyPr wrap="square" lIns="0" tIns="0" rIns="0" bIns="0" rtlCol="0"/>
            <a:lstStyle/>
            <a:p>
              <a:endParaRPr/>
            </a:p>
          </p:txBody>
        </p:sp>
        <p:sp>
          <p:nvSpPr>
            <p:cNvPr id="3523" name="object 3526">
              <a:extLst>
                <a:ext uri="{FF2B5EF4-FFF2-40B4-BE49-F238E27FC236}">
                  <a16:creationId xmlns:a16="http://schemas.microsoft.com/office/drawing/2014/main" id="{DCD091E6-1272-1D59-BAFE-42AD3D81E4F5}"/>
                </a:ext>
              </a:extLst>
            </p:cNvPr>
            <p:cNvSpPr/>
            <p:nvPr/>
          </p:nvSpPr>
          <p:spPr>
            <a:xfrm>
              <a:off x="6309862" y="1549502"/>
              <a:ext cx="1905" cy="1905"/>
            </a:xfrm>
            <a:custGeom>
              <a:avLst/>
              <a:gdLst/>
              <a:ahLst/>
              <a:cxnLst/>
              <a:rect l="l" t="t" r="r" b="b"/>
              <a:pathLst>
                <a:path w="1904" h="1905">
                  <a:moveTo>
                    <a:pt x="863" y="0"/>
                  </a:moveTo>
                  <a:lnTo>
                    <a:pt x="0" y="1447"/>
                  </a:lnTo>
                  <a:lnTo>
                    <a:pt x="1727" y="584"/>
                  </a:lnTo>
                  <a:lnTo>
                    <a:pt x="863" y="0"/>
                  </a:lnTo>
                  <a:close/>
                </a:path>
              </a:pathLst>
            </a:custGeom>
            <a:solidFill>
              <a:srgbClr val="99A4A5"/>
            </a:solidFill>
          </p:spPr>
          <p:txBody>
            <a:bodyPr wrap="square" lIns="0" tIns="0" rIns="0" bIns="0" rtlCol="0"/>
            <a:lstStyle/>
            <a:p>
              <a:endParaRPr/>
            </a:p>
          </p:txBody>
        </p:sp>
        <p:sp>
          <p:nvSpPr>
            <p:cNvPr id="3524" name="object 3527">
              <a:extLst>
                <a:ext uri="{FF2B5EF4-FFF2-40B4-BE49-F238E27FC236}">
                  <a16:creationId xmlns:a16="http://schemas.microsoft.com/office/drawing/2014/main" id="{149CB0E8-E2E9-D9C3-C03C-8D8A572A8F8E}"/>
                </a:ext>
              </a:extLst>
            </p:cNvPr>
            <p:cNvSpPr/>
            <p:nvPr/>
          </p:nvSpPr>
          <p:spPr>
            <a:xfrm>
              <a:off x="6379175" y="1548067"/>
              <a:ext cx="4445" cy="3175"/>
            </a:xfrm>
            <a:custGeom>
              <a:avLst/>
              <a:gdLst/>
              <a:ahLst/>
              <a:cxnLst/>
              <a:rect l="l" t="t" r="r" b="b"/>
              <a:pathLst>
                <a:path w="4445" h="3175">
                  <a:moveTo>
                    <a:pt x="2895" y="0"/>
                  </a:moveTo>
                  <a:lnTo>
                    <a:pt x="1155" y="0"/>
                  </a:lnTo>
                  <a:lnTo>
                    <a:pt x="584" y="863"/>
                  </a:lnTo>
                  <a:lnTo>
                    <a:pt x="292" y="1727"/>
                  </a:lnTo>
                  <a:lnTo>
                    <a:pt x="0" y="2882"/>
                  </a:lnTo>
                  <a:lnTo>
                    <a:pt x="1155" y="2019"/>
                  </a:lnTo>
                  <a:lnTo>
                    <a:pt x="2603" y="1155"/>
                  </a:lnTo>
                  <a:lnTo>
                    <a:pt x="4038" y="279"/>
                  </a:lnTo>
                  <a:lnTo>
                    <a:pt x="2895" y="0"/>
                  </a:lnTo>
                  <a:close/>
                </a:path>
              </a:pathLst>
            </a:custGeom>
            <a:solidFill>
              <a:srgbClr val="63676F"/>
            </a:solidFill>
          </p:spPr>
          <p:txBody>
            <a:bodyPr wrap="square" lIns="0" tIns="0" rIns="0" bIns="0" rtlCol="0"/>
            <a:lstStyle/>
            <a:p>
              <a:endParaRPr/>
            </a:p>
          </p:txBody>
        </p:sp>
        <p:sp>
          <p:nvSpPr>
            <p:cNvPr id="3525" name="object 3528">
              <a:extLst>
                <a:ext uri="{FF2B5EF4-FFF2-40B4-BE49-F238E27FC236}">
                  <a16:creationId xmlns:a16="http://schemas.microsoft.com/office/drawing/2014/main" id="{DBD5314C-D0EA-2AAF-E126-C874B0F022FC}"/>
                </a:ext>
              </a:extLst>
            </p:cNvPr>
            <p:cNvSpPr/>
            <p:nvPr/>
          </p:nvSpPr>
          <p:spPr>
            <a:xfrm>
              <a:off x="6386111" y="1534487"/>
              <a:ext cx="1270" cy="16510"/>
            </a:xfrm>
            <a:custGeom>
              <a:avLst/>
              <a:gdLst/>
              <a:ahLst/>
              <a:cxnLst/>
              <a:rect l="l" t="t" r="r" b="b"/>
              <a:pathLst>
                <a:path w="1270" h="16509">
                  <a:moveTo>
                    <a:pt x="863" y="0"/>
                  </a:moveTo>
                  <a:lnTo>
                    <a:pt x="0" y="0"/>
                  </a:lnTo>
                  <a:lnTo>
                    <a:pt x="0" y="16459"/>
                  </a:lnTo>
                  <a:lnTo>
                    <a:pt x="863" y="16459"/>
                  </a:lnTo>
                  <a:lnTo>
                    <a:pt x="863" y="0"/>
                  </a:lnTo>
                  <a:close/>
                </a:path>
              </a:pathLst>
            </a:custGeom>
            <a:solidFill>
              <a:srgbClr val="818485"/>
            </a:solidFill>
          </p:spPr>
          <p:txBody>
            <a:bodyPr wrap="square" lIns="0" tIns="0" rIns="0" bIns="0" rtlCol="0"/>
            <a:lstStyle/>
            <a:p>
              <a:endParaRPr/>
            </a:p>
          </p:txBody>
        </p:sp>
        <p:sp>
          <p:nvSpPr>
            <p:cNvPr id="3526" name="object 3529">
              <a:extLst>
                <a:ext uri="{FF2B5EF4-FFF2-40B4-BE49-F238E27FC236}">
                  <a16:creationId xmlns:a16="http://schemas.microsoft.com/office/drawing/2014/main" id="{7B5B7D8F-3C1A-258F-6E68-618A5CDD05D4}"/>
                </a:ext>
              </a:extLst>
            </p:cNvPr>
            <p:cNvSpPr/>
            <p:nvPr/>
          </p:nvSpPr>
          <p:spPr>
            <a:xfrm>
              <a:off x="6429430" y="1548067"/>
              <a:ext cx="1270" cy="3175"/>
            </a:xfrm>
            <a:custGeom>
              <a:avLst/>
              <a:gdLst/>
              <a:ahLst/>
              <a:cxnLst/>
              <a:rect l="l" t="t" r="r" b="b"/>
              <a:pathLst>
                <a:path w="1270" h="3175">
                  <a:moveTo>
                    <a:pt x="0" y="0"/>
                  </a:moveTo>
                  <a:lnTo>
                    <a:pt x="0" y="2882"/>
                  </a:lnTo>
                  <a:lnTo>
                    <a:pt x="863" y="2882"/>
                  </a:lnTo>
                  <a:lnTo>
                    <a:pt x="571" y="1727"/>
                  </a:lnTo>
                  <a:lnTo>
                    <a:pt x="279" y="863"/>
                  </a:lnTo>
                  <a:lnTo>
                    <a:pt x="0" y="0"/>
                  </a:lnTo>
                  <a:close/>
                </a:path>
              </a:pathLst>
            </a:custGeom>
            <a:solidFill>
              <a:srgbClr val="898C8D"/>
            </a:solidFill>
          </p:spPr>
          <p:txBody>
            <a:bodyPr wrap="square" lIns="0" tIns="0" rIns="0" bIns="0" rtlCol="0"/>
            <a:lstStyle/>
            <a:p>
              <a:endParaRPr/>
            </a:p>
          </p:txBody>
        </p:sp>
        <p:sp>
          <p:nvSpPr>
            <p:cNvPr id="3527" name="object 3530">
              <a:extLst>
                <a:ext uri="{FF2B5EF4-FFF2-40B4-BE49-F238E27FC236}">
                  <a16:creationId xmlns:a16="http://schemas.microsoft.com/office/drawing/2014/main" id="{E1DEBB20-AF73-BFB2-6CA3-91C76563B817}"/>
                </a:ext>
              </a:extLst>
            </p:cNvPr>
            <p:cNvSpPr/>
            <p:nvPr/>
          </p:nvSpPr>
          <p:spPr>
            <a:xfrm>
              <a:off x="6386974" y="1544306"/>
              <a:ext cx="5080" cy="5080"/>
            </a:xfrm>
            <a:custGeom>
              <a:avLst/>
              <a:gdLst/>
              <a:ahLst/>
              <a:cxnLst/>
              <a:rect l="l" t="t" r="r" b="b"/>
              <a:pathLst>
                <a:path w="5079" h="5080">
                  <a:moveTo>
                    <a:pt x="863" y="0"/>
                  </a:moveTo>
                  <a:lnTo>
                    <a:pt x="0" y="0"/>
                  </a:lnTo>
                  <a:lnTo>
                    <a:pt x="0" y="4622"/>
                  </a:lnTo>
                  <a:lnTo>
                    <a:pt x="4914" y="4622"/>
                  </a:lnTo>
                  <a:lnTo>
                    <a:pt x="4914" y="3759"/>
                  </a:lnTo>
                  <a:lnTo>
                    <a:pt x="863" y="3759"/>
                  </a:lnTo>
                  <a:lnTo>
                    <a:pt x="863" y="0"/>
                  </a:lnTo>
                  <a:close/>
                </a:path>
              </a:pathLst>
            </a:custGeom>
            <a:solidFill>
              <a:srgbClr val="CDCFCE"/>
            </a:solidFill>
          </p:spPr>
          <p:txBody>
            <a:bodyPr wrap="square" lIns="0" tIns="0" rIns="0" bIns="0" rtlCol="0"/>
            <a:lstStyle/>
            <a:p>
              <a:endParaRPr/>
            </a:p>
          </p:txBody>
        </p:sp>
        <p:sp>
          <p:nvSpPr>
            <p:cNvPr id="3528" name="object 3531">
              <a:extLst>
                <a:ext uri="{FF2B5EF4-FFF2-40B4-BE49-F238E27FC236}">
                  <a16:creationId xmlns:a16="http://schemas.microsoft.com/office/drawing/2014/main" id="{60360386-8066-7827-FC39-A5F33BD59913}"/>
                </a:ext>
              </a:extLst>
            </p:cNvPr>
            <p:cNvSpPr/>
            <p:nvPr/>
          </p:nvSpPr>
          <p:spPr>
            <a:xfrm>
              <a:off x="6253253" y="1543150"/>
              <a:ext cx="1905" cy="6350"/>
            </a:xfrm>
            <a:custGeom>
              <a:avLst/>
              <a:gdLst/>
              <a:ahLst/>
              <a:cxnLst/>
              <a:rect l="l" t="t" r="r" b="b"/>
              <a:pathLst>
                <a:path w="1904" h="6350">
                  <a:moveTo>
                    <a:pt x="1727" y="0"/>
                  </a:moveTo>
                  <a:lnTo>
                    <a:pt x="0" y="0"/>
                  </a:lnTo>
                  <a:lnTo>
                    <a:pt x="0" y="5778"/>
                  </a:lnTo>
                  <a:lnTo>
                    <a:pt x="571" y="4051"/>
                  </a:lnTo>
                  <a:lnTo>
                    <a:pt x="1727" y="1155"/>
                  </a:lnTo>
                  <a:lnTo>
                    <a:pt x="1727" y="0"/>
                  </a:lnTo>
                  <a:close/>
                </a:path>
              </a:pathLst>
            </a:custGeom>
            <a:solidFill>
              <a:srgbClr val="898C95"/>
            </a:solidFill>
          </p:spPr>
          <p:txBody>
            <a:bodyPr wrap="square" lIns="0" tIns="0" rIns="0" bIns="0" rtlCol="0"/>
            <a:lstStyle/>
            <a:p>
              <a:endParaRPr/>
            </a:p>
          </p:txBody>
        </p:sp>
        <p:sp>
          <p:nvSpPr>
            <p:cNvPr id="3529" name="object 3532">
              <a:extLst>
                <a:ext uri="{FF2B5EF4-FFF2-40B4-BE49-F238E27FC236}">
                  <a16:creationId xmlns:a16="http://schemas.microsoft.com/office/drawing/2014/main" id="{8810164E-8C4B-A569-36DE-4CF5C806FE6D}"/>
                </a:ext>
              </a:extLst>
            </p:cNvPr>
            <p:cNvSpPr/>
            <p:nvPr/>
          </p:nvSpPr>
          <p:spPr>
            <a:xfrm>
              <a:off x="5991876" y="1545178"/>
              <a:ext cx="1905" cy="3175"/>
            </a:xfrm>
            <a:custGeom>
              <a:avLst/>
              <a:gdLst/>
              <a:ahLst/>
              <a:cxnLst/>
              <a:rect l="l" t="t" r="r" b="b"/>
              <a:pathLst>
                <a:path w="1904" h="3175">
                  <a:moveTo>
                    <a:pt x="0" y="0"/>
                  </a:moveTo>
                  <a:lnTo>
                    <a:pt x="0" y="2882"/>
                  </a:lnTo>
                  <a:lnTo>
                    <a:pt x="1447" y="2882"/>
                  </a:lnTo>
                  <a:lnTo>
                    <a:pt x="863" y="1727"/>
                  </a:lnTo>
                  <a:lnTo>
                    <a:pt x="292" y="863"/>
                  </a:lnTo>
                  <a:lnTo>
                    <a:pt x="0" y="0"/>
                  </a:lnTo>
                  <a:close/>
                </a:path>
              </a:pathLst>
            </a:custGeom>
            <a:solidFill>
              <a:srgbClr val="707476"/>
            </a:solidFill>
          </p:spPr>
          <p:txBody>
            <a:bodyPr wrap="square" lIns="0" tIns="0" rIns="0" bIns="0" rtlCol="0"/>
            <a:lstStyle/>
            <a:p>
              <a:endParaRPr/>
            </a:p>
          </p:txBody>
        </p:sp>
        <p:sp>
          <p:nvSpPr>
            <p:cNvPr id="3530" name="object 3533">
              <a:extLst>
                <a:ext uri="{FF2B5EF4-FFF2-40B4-BE49-F238E27FC236}">
                  <a16:creationId xmlns:a16="http://schemas.microsoft.com/office/drawing/2014/main" id="{D4E00A3C-E25A-686B-45DC-570957B3C49B}"/>
                </a:ext>
              </a:extLst>
            </p:cNvPr>
            <p:cNvSpPr/>
            <p:nvPr/>
          </p:nvSpPr>
          <p:spPr>
            <a:xfrm>
              <a:off x="6024511" y="1532753"/>
              <a:ext cx="3810" cy="15240"/>
            </a:xfrm>
            <a:custGeom>
              <a:avLst/>
              <a:gdLst/>
              <a:ahLst/>
              <a:cxnLst/>
              <a:rect l="l" t="t" r="r" b="b"/>
              <a:pathLst>
                <a:path w="3810" h="15240">
                  <a:moveTo>
                    <a:pt x="3467" y="0"/>
                  </a:moveTo>
                  <a:lnTo>
                    <a:pt x="1155" y="3759"/>
                  </a:lnTo>
                  <a:lnTo>
                    <a:pt x="584" y="5486"/>
                  </a:lnTo>
                  <a:lnTo>
                    <a:pt x="0" y="10109"/>
                  </a:lnTo>
                  <a:lnTo>
                    <a:pt x="292" y="13576"/>
                  </a:lnTo>
                  <a:lnTo>
                    <a:pt x="1447" y="14732"/>
                  </a:lnTo>
                  <a:lnTo>
                    <a:pt x="2603" y="4914"/>
                  </a:lnTo>
                  <a:lnTo>
                    <a:pt x="3467" y="0"/>
                  </a:lnTo>
                  <a:close/>
                </a:path>
              </a:pathLst>
            </a:custGeom>
            <a:solidFill>
              <a:srgbClr val="898C8D"/>
            </a:solidFill>
          </p:spPr>
          <p:txBody>
            <a:bodyPr wrap="square" lIns="0" tIns="0" rIns="0" bIns="0" rtlCol="0"/>
            <a:lstStyle/>
            <a:p>
              <a:endParaRPr/>
            </a:p>
          </p:txBody>
        </p:sp>
        <p:sp>
          <p:nvSpPr>
            <p:cNvPr id="3531" name="object 3534">
              <a:extLst>
                <a:ext uri="{FF2B5EF4-FFF2-40B4-BE49-F238E27FC236}">
                  <a16:creationId xmlns:a16="http://schemas.microsoft.com/office/drawing/2014/main" id="{5AAB1F40-40EE-C008-1C46-28B2560C27C9}"/>
                </a:ext>
              </a:extLst>
            </p:cNvPr>
            <p:cNvSpPr/>
            <p:nvPr/>
          </p:nvSpPr>
          <p:spPr>
            <a:xfrm>
              <a:off x="6156502" y="1525247"/>
              <a:ext cx="25400" cy="20320"/>
            </a:xfrm>
            <a:custGeom>
              <a:avLst/>
              <a:gdLst/>
              <a:ahLst/>
              <a:cxnLst/>
              <a:rect l="l" t="t" r="r" b="b"/>
              <a:pathLst>
                <a:path w="25400" h="20319">
                  <a:moveTo>
                    <a:pt x="20504" y="13284"/>
                  </a:moveTo>
                  <a:lnTo>
                    <a:pt x="8089" y="13284"/>
                  </a:lnTo>
                  <a:lnTo>
                    <a:pt x="8089" y="16167"/>
                  </a:lnTo>
                  <a:lnTo>
                    <a:pt x="8661" y="16167"/>
                  </a:lnTo>
                  <a:lnTo>
                    <a:pt x="9245" y="16459"/>
                  </a:lnTo>
                  <a:lnTo>
                    <a:pt x="10109" y="16751"/>
                  </a:lnTo>
                  <a:lnTo>
                    <a:pt x="10388" y="17614"/>
                  </a:lnTo>
                  <a:lnTo>
                    <a:pt x="10972" y="19926"/>
                  </a:lnTo>
                  <a:lnTo>
                    <a:pt x="11836" y="19926"/>
                  </a:lnTo>
                  <a:lnTo>
                    <a:pt x="11836" y="17043"/>
                  </a:lnTo>
                  <a:lnTo>
                    <a:pt x="21220" y="17043"/>
                  </a:lnTo>
                  <a:lnTo>
                    <a:pt x="21374" y="13855"/>
                  </a:lnTo>
                  <a:lnTo>
                    <a:pt x="20504" y="13284"/>
                  </a:lnTo>
                  <a:close/>
                </a:path>
                <a:path w="25400" h="20319">
                  <a:moveTo>
                    <a:pt x="21220" y="17043"/>
                  </a:moveTo>
                  <a:lnTo>
                    <a:pt x="12992" y="17043"/>
                  </a:lnTo>
                  <a:lnTo>
                    <a:pt x="13576" y="19062"/>
                  </a:lnTo>
                  <a:lnTo>
                    <a:pt x="18770" y="19062"/>
                  </a:lnTo>
                  <a:lnTo>
                    <a:pt x="21081" y="19926"/>
                  </a:lnTo>
                  <a:lnTo>
                    <a:pt x="21220" y="17043"/>
                  </a:lnTo>
                  <a:close/>
                </a:path>
                <a:path w="25400" h="20319">
                  <a:moveTo>
                    <a:pt x="4330" y="2603"/>
                  </a:moveTo>
                  <a:lnTo>
                    <a:pt x="0" y="2603"/>
                  </a:lnTo>
                  <a:lnTo>
                    <a:pt x="1447" y="9524"/>
                  </a:lnTo>
                  <a:lnTo>
                    <a:pt x="1447" y="12128"/>
                  </a:lnTo>
                  <a:lnTo>
                    <a:pt x="2882" y="12992"/>
                  </a:lnTo>
                  <a:lnTo>
                    <a:pt x="6349" y="14731"/>
                  </a:lnTo>
                  <a:lnTo>
                    <a:pt x="7505" y="13576"/>
                  </a:lnTo>
                  <a:lnTo>
                    <a:pt x="8089" y="13284"/>
                  </a:lnTo>
                  <a:lnTo>
                    <a:pt x="20504" y="13284"/>
                  </a:lnTo>
                  <a:lnTo>
                    <a:pt x="19634" y="12712"/>
                  </a:lnTo>
                  <a:lnTo>
                    <a:pt x="16167" y="10972"/>
                  </a:lnTo>
                  <a:lnTo>
                    <a:pt x="18770" y="10680"/>
                  </a:lnTo>
                  <a:lnTo>
                    <a:pt x="22529" y="10680"/>
                  </a:lnTo>
                  <a:lnTo>
                    <a:pt x="22529" y="10401"/>
                  </a:lnTo>
                  <a:lnTo>
                    <a:pt x="24841" y="8661"/>
                  </a:lnTo>
                  <a:lnTo>
                    <a:pt x="18102" y="4622"/>
                  </a:lnTo>
                  <a:lnTo>
                    <a:pt x="4330" y="4622"/>
                  </a:lnTo>
                  <a:lnTo>
                    <a:pt x="4330" y="2603"/>
                  </a:lnTo>
                  <a:close/>
                </a:path>
                <a:path w="25400" h="20319">
                  <a:moveTo>
                    <a:pt x="22529" y="10680"/>
                  </a:moveTo>
                  <a:lnTo>
                    <a:pt x="18770" y="10680"/>
                  </a:lnTo>
                  <a:lnTo>
                    <a:pt x="22529" y="12128"/>
                  </a:lnTo>
                  <a:lnTo>
                    <a:pt x="22529" y="10680"/>
                  </a:lnTo>
                  <a:close/>
                </a:path>
                <a:path w="25400" h="20319">
                  <a:moveTo>
                    <a:pt x="7797" y="0"/>
                  </a:moveTo>
                  <a:lnTo>
                    <a:pt x="6057" y="2882"/>
                  </a:lnTo>
                  <a:lnTo>
                    <a:pt x="5194" y="4622"/>
                  </a:lnTo>
                  <a:lnTo>
                    <a:pt x="18102" y="4622"/>
                  </a:lnTo>
                  <a:lnTo>
                    <a:pt x="17614" y="4330"/>
                  </a:lnTo>
                  <a:lnTo>
                    <a:pt x="17322" y="863"/>
                  </a:lnTo>
                  <a:lnTo>
                    <a:pt x="7797" y="0"/>
                  </a:lnTo>
                  <a:close/>
                </a:path>
              </a:pathLst>
            </a:custGeom>
            <a:solidFill>
              <a:srgbClr val="DFD6DE"/>
            </a:solidFill>
          </p:spPr>
          <p:txBody>
            <a:bodyPr wrap="square" lIns="0" tIns="0" rIns="0" bIns="0" rtlCol="0"/>
            <a:lstStyle/>
            <a:p>
              <a:endParaRPr/>
            </a:p>
          </p:txBody>
        </p:sp>
        <p:sp>
          <p:nvSpPr>
            <p:cNvPr id="3532" name="object 3535">
              <a:extLst>
                <a:ext uri="{FF2B5EF4-FFF2-40B4-BE49-F238E27FC236}">
                  <a16:creationId xmlns:a16="http://schemas.microsoft.com/office/drawing/2014/main" id="{E0C1C0C8-BA0F-8827-A997-D919C747C09B}"/>
                </a:ext>
              </a:extLst>
            </p:cNvPr>
            <p:cNvSpPr/>
            <p:nvPr/>
          </p:nvSpPr>
          <p:spPr>
            <a:xfrm>
              <a:off x="6077071" y="1527848"/>
              <a:ext cx="22860" cy="16510"/>
            </a:xfrm>
            <a:custGeom>
              <a:avLst/>
              <a:gdLst/>
              <a:ahLst/>
              <a:cxnLst/>
              <a:rect l="l" t="t" r="r" b="b"/>
              <a:pathLst>
                <a:path w="22860" h="16509">
                  <a:moveTo>
                    <a:pt x="18491" y="0"/>
                  </a:moveTo>
                  <a:lnTo>
                    <a:pt x="17627" y="292"/>
                  </a:lnTo>
                  <a:lnTo>
                    <a:pt x="13284" y="292"/>
                  </a:lnTo>
                  <a:lnTo>
                    <a:pt x="14439" y="1447"/>
                  </a:lnTo>
                  <a:lnTo>
                    <a:pt x="10693" y="1447"/>
                  </a:lnTo>
                  <a:lnTo>
                    <a:pt x="6362" y="3175"/>
                  </a:lnTo>
                  <a:lnTo>
                    <a:pt x="3759" y="2019"/>
                  </a:lnTo>
                  <a:lnTo>
                    <a:pt x="3759" y="3746"/>
                  </a:lnTo>
                  <a:lnTo>
                    <a:pt x="1739" y="3746"/>
                  </a:lnTo>
                  <a:lnTo>
                    <a:pt x="584" y="10388"/>
                  </a:lnTo>
                  <a:lnTo>
                    <a:pt x="0" y="11544"/>
                  </a:lnTo>
                  <a:lnTo>
                    <a:pt x="3759" y="16459"/>
                  </a:lnTo>
                  <a:lnTo>
                    <a:pt x="6070" y="15303"/>
                  </a:lnTo>
                  <a:lnTo>
                    <a:pt x="7518" y="14732"/>
                  </a:lnTo>
                  <a:lnTo>
                    <a:pt x="8674" y="15875"/>
                  </a:lnTo>
                  <a:lnTo>
                    <a:pt x="9537" y="16459"/>
                  </a:lnTo>
                  <a:lnTo>
                    <a:pt x="9537" y="14439"/>
                  </a:lnTo>
                  <a:lnTo>
                    <a:pt x="13004" y="13576"/>
                  </a:lnTo>
                  <a:lnTo>
                    <a:pt x="12128" y="7797"/>
                  </a:lnTo>
                  <a:lnTo>
                    <a:pt x="14160" y="9525"/>
                  </a:lnTo>
                  <a:lnTo>
                    <a:pt x="15024" y="5778"/>
                  </a:lnTo>
                  <a:lnTo>
                    <a:pt x="20218" y="5778"/>
                  </a:lnTo>
                  <a:lnTo>
                    <a:pt x="20218" y="3746"/>
                  </a:lnTo>
                  <a:lnTo>
                    <a:pt x="20802" y="3175"/>
                  </a:lnTo>
                  <a:lnTo>
                    <a:pt x="22529" y="2590"/>
                  </a:lnTo>
                  <a:lnTo>
                    <a:pt x="18491" y="0"/>
                  </a:lnTo>
                  <a:close/>
                </a:path>
              </a:pathLst>
            </a:custGeom>
            <a:solidFill>
              <a:srgbClr val="D5D7D6"/>
            </a:solidFill>
          </p:spPr>
          <p:txBody>
            <a:bodyPr wrap="square" lIns="0" tIns="0" rIns="0" bIns="0" rtlCol="0"/>
            <a:lstStyle/>
            <a:p>
              <a:endParaRPr/>
            </a:p>
          </p:txBody>
        </p:sp>
        <p:sp>
          <p:nvSpPr>
            <p:cNvPr id="3533" name="object 3536">
              <a:extLst>
                <a:ext uri="{FF2B5EF4-FFF2-40B4-BE49-F238E27FC236}">
                  <a16:creationId xmlns:a16="http://schemas.microsoft.com/office/drawing/2014/main" id="{72099FAB-71F6-D76F-1385-C28F0B3F3247}"/>
                </a:ext>
              </a:extLst>
            </p:cNvPr>
            <p:cNvSpPr/>
            <p:nvPr/>
          </p:nvSpPr>
          <p:spPr>
            <a:xfrm>
              <a:off x="6386974" y="1540268"/>
              <a:ext cx="1270" cy="3175"/>
            </a:xfrm>
            <a:custGeom>
              <a:avLst/>
              <a:gdLst/>
              <a:ahLst/>
              <a:cxnLst/>
              <a:rect l="l" t="t" r="r" b="b"/>
              <a:pathLst>
                <a:path w="1270" h="3175">
                  <a:moveTo>
                    <a:pt x="863" y="0"/>
                  </a:moveTo>
                  <a:lnTo>
                    <a:pt x="0" y="0"/>
                  </a:lnTo>
                  <a:lnTo>
                    <a:pt x="0" y="2882"/>
                  </a:lnTo>
                  <a:lnTo>
                    <a:pt x="279" y="1727"/>
                  </a:lnTo>
                  <a:lnTo>
                    <a:pt x="863" y="0"/>
                  </a:lnTo>
                  <a:close/>
                </a:path>
              </a:pathLst>
            </a:custGeom>
            <a:solidFill>
              <a:srgbClr val="CDCFCE"/>
            </a:solidFill>
          </p:spPr>
          <p:txBody>
            <a:bodyPr wrap="square" lIns="0" tIns="0" rIns="0" bIns="0" rtlCol="0"/>
            <a:lstStyle/>
            <a:p>
              <a:endParaRPr/>
            </a:p>
          </p:txBody>
        </p:sp>
        <p:sp>
          <p:nvSpPr>
            <p:cNvPr id="3534" name="object 3537">
              <a:extLst>
                <a:ext uri="{FF2B5EF4-FFF2-40B4-BE49-F238E27FC236}">
                  <a16:creationId xmlns:a16="http://schemas.microsoft.com/office/drawing/2014/main" id="{726DD134-740B-D5FB-1B8D-426E8023AF67}"/>
                </a:ext>
              </a:extLst>
            </p:cNvPr>
            <p:cNvSpPr/>
            <p:nvPr/>
          </p:nvSpPr>
          <p:spPr>
            <a:xfrm>
              <a:off x="6022489" y="1525823"/>
              <a:ext cx="8255" cy="17145"/>
            </a:xfrm>
            <a:custGeom>
              <a:avLst/>
              <a:gdLst/>
              <a:ahLst/>
              <a:cxnLst/>
              <a:rect l="l" t="t" r="r" b="b"/>
              <a:pathLst>
                <a:path w="8254" h="17144">
                  <a:moveTo>
                    <a:pt x="7797" y="0"/>
                  </a:moveTo>
                  <a:lnTo>
                    <a:pt x="3759" y="2603"/>
                  </a:lnTo>
                  <a:lnTo>
                    <a:pt x="2603" y="6362"/>
                  </a:lnTo>
                  <a:lnTo>
                    <a:pt x="584" y="10680"/>
                  </a:lnTo>
                  <a:lnTo>
                    <a:pt x="292" y="10972"/>
                  </a:lnTo>
                  <a:lnTo>
                    <a:pt x="0" y="11557"/>
                  </a:lnTo>
                  <a:lnTo>
                    <a:pt x="117" y="12420"/>
                  </a:lnTo>
                  <a:lnTo>
                    <a:pt x="584" y="13576"/>
                  </a:lnTo>
                  <a:lnTo>
                    <a:pt x="1155" y="15303"/>
                  </a:lnTo>
                  <a:lnTo>
                    <a:pt x="2019" y="17043"/>
                  </a:lnTo>
                  <a:lnTo>
                    <a:pt x="2603" y="12420"/>
                  </a:lnTo>
                  <a:lnTo>
                    <a:pt x="3175" y="10680"/>
                  </a:lnTo>
                  <a:lnTo>
                    <a:pt x="5486" y="6934"/>
                  </a:lnTo>
                  <a:lnTo>
                    <a:pt x="5778" y="4038"/>
                  </a:lnTo>
                  <a:lnTo>
                    <a:pt x="7797" y="0"/>
                  </a:lnTo>
                  <a:close/>
                </a:path>
              </a:pathLst>
            </a:custGeom>
            <a:solidFill>
              <a:srgbClr val="999C9D"/>
            </a:solidFill>
          </p:spPr>
          <p:txBody>
            <a:bodyPr wrap="square" lIns="0" tIns="0" rIns="0" bIns="0" rtlCol="0"/>
            <a:lstStyle/>
            <a:p>
              <a:endParaRPr/>
            </a:p>
          </p:txBody>
        </p:sp>
        <p:sp>
          <p:nvSpPr>
            <p:cNvPr id="3535" name="object 3538">
              <a:extLst>
                <a:ext uri="{FF2B5EF4-FFF2-40B4-BE49-F238E27FC236}">
                  <a16:creationId xmlns:a16="http://schemas.microsoft.com/office/drawing/2014/main" id="{C043D719-ACD3-F013-ECD2-5BBCC5544500}"/>
                </a:ext>
              </a:extLst>
            </p:cNvPr>
            <p:cNvSpPr/>
            <p:nvPr/>
          </p:nvSpPr>
          <p:spPr>
            <a:xfrm>
              <a:off x="6242851" y="1529290"/>
              <a:ext cx="5080" cy="11430"/>
            </a:xfrm>
            <a:custGeom>
              <a:avLst/>
              <a:gdLst/>
              <a:ahLst/>
              <a:cxnLst/>
              <a:rect l="l" t="t" r="r" b="b"/>
              <a:pathLst>
                <a:path w="5079" h="11430">
                  <a:moveTo>
                    <a:pt x="1447" y="0"/>
                  </a:moveTo>
                  <a:lnTo>
                    <a:pt x="876" y="292"/>
                  </a:lnTo>
                  <a:lnTo>
                    <a:pt x="292" y="863"/>
                  </a:lnTo>
                  <a:lnTo>
                    <a:pt x="0" y="1447"/>
                  </a:lnTo>
                  <a:lnTo>
                    <a:pt x="584" y="7505"/>
                  </a:lnTo>
                  <a:lnTo>
                    <a:pt x="2603" y="10972"/>
                  </a:lnTo>
                  <a:lnTo>
                    <a:pt x="3174" y="10109"/>
                  </a:lnTo>
                  <a:lnTo>
                    <a:pt x="4051" y="9245"/>
                  </a:lnTo>
                  <a:lnTo>
                    <a:pt x="4914" y="8661"/>
                  </a:lnTo>
                  <a:lnTo>
                    <a:pt x="4051" y="5194"/>
                  </a:lnTo>
                  <a:lnTo>
                    <a:pt x="3759" y="2311"/>
                  </a:lnTo>
                  <a:lnTo>
                    <a:pt x="1447" y="0"/>
                  </a:lnTo>
                  <a:close/>
                </a:path>
              </a:pathLst>
            </a:custGeom>
            <a:solidFill>
              <a:srgbClr val="919495"/>
            </a:solidFill>
          </p:spPr>
          <p:txBody>
            <a:bodyPr wrap="square" lIns="0" tIns="0" rIns="0" bIns="0" rtlCol="0"/>
            <a:lstStyle/>
            <a:p>
              <a:endParaRPr/>
            </a:p>
          </p:txBody>
        </p:sp>
        <p:sp>
          <p:nvSpPr>
            <p:cNvPr id="3536" name="object 3539">
              <a:extLst>
                <a:ext uri="{FF2B5EF4-FFF2-40B4-BE49-F238E27FC236}">
                  <a16:creationId xmlns:a16="http://schemas.microsoft.com/office/drawing/2014/main" id="{3B641E27-E455-6987-0BC8-500C63A8D84E}"/>
                </a:ext>
              </a:extLst>
            </p:cNvPr>
            <p:cNvSpPr/>
            <p:nvPr/>
          </p:nvSpPr>
          <p:spPr>
            <a:xfrm>
              <a:off x="6386969" y="1536509"/>
              <a:ext cx="1270" cy="3810"/>
            </a:xfrm>
            <a:custGeom>
              <a:avLst/>
              <a:gdLst/>
              <a:ahLst/>
              <a:cxnLst/>
              <a:rect l="l" t="t" r="r" b="b"/>
              <a:pathLst>
                <a:path w="1270" h="3809">
                  <a:moveTo>
                    <a:pt x="863" y="0"/>
                  </a:moveTo>
                  <a:lnTo>
                    <a:pt x="0" y="0"/>
                  </a:lnTo>
                  <a:lnTo>
                    <a:pt x="0" y="3759"/>
                  </a:lnTo>
                  <a:lnTo>
                    <a:pt x="863" y="3759"/>
                  </a:lnTo>
                  <a:lnTo>
                    <a:pt x="863" y="0"/>
                  </a:lnTo>
                  <a:close/>
                </a:path>
              </a:pathLst>
            </a:custGeom>
            <a:solidFill>
              <a:srgbClr val="B0B3B3"/>
            </a:solidFill>
          </p:spPr>
          <p:txBody>
            <a:bodyPr wrap="square" lIns="0" tIns="0" rIns="0" bIns="0" rtlCol="0"/>
            <a:lstStyle/>
            <a:p>
              <a:endParaRPr/>
            </a:p>
          </p:txBody>
        </p:sp>
        <p:sp>
          <p:nvSpPr>
            <p:cNvPr id="3537" name="object 3540">
              <a:extLst>
                <a:ext uri="{FF2B5EF4-FFF2-40B4-BE49-F238E27FC236}">
                  <a16:creationId xmlns:a16="http://schemas.microsoft.com/office/drawing/2014/main" id="{C68379C0-921B-9A47-12A5-7A8A6756BDFC}"/>
                </a:ext>
              </a:extLst>
            </p:cNvPr>
            <p:cNvSpPr/>
            <p:nvPr/>
          </p:nvSpPr>
          <p:spPr>
            <a:xfrm>
              <a:off x="6022511" y="1528706"/>
              <a:ext cx="1905" cy="8890"/>
            </a:xfrm>
            <a:custGeom>
              <a:avLst/>
              <a:gdLst/>
              <a:ahLst/>
              <a:cxnLst/>
              <a:rect l="l" t="t" r="r" b="b"/>
              <a:pathLst>
                <a:path w="1904" h="8890">
                  <a:moveTo>
                    <a:pt x="1426" y="0"/>
                  </a:moveTo>
                  <a:lnTo>
                    <a:pt x="270" y="876"/>
                  </a:lnTo>
                  <a:lnTo>
                    <a:pt x="0" y="8631"/>
                  </a:lnTo>
                  <a:lnTo>
                    <a:pt x="270" y="8089"/>
                  </a:lnTo>
                  <a:lnTo>
                    <a:pt x="562" y="7797"/>
                  </a:lnTo>
                  <a:lnTo>
                    <a:pt x="1426" y="0"/>
                  </a:lnTo>
                  <a:close/>
                </a:path>
              </a:pathLst>
            </a:custGeom>
            <a:solidFill>
              <a:srgbClr val="A9ACAC"/>
            </a:solidFill>
          </p:spPr>
          <p:txBody>
            <a:bodyPr wrap="square" lIns="0" tIns="0" rIns="0" bIns="0" rtlCol="0"/>
            <a:lstStyle/>
            <a:p>
              <a:endParaRPr/>
            </a:p>
          </p:txBody>
        </p:sp>
        <p:sp>
          <p:nvSpPr>
            <p:cNvPr id="3538" name="object 3541">
              <a:extLst>
                <a:ext uri="{FF2B5EF4-FFF2-40B4-BE49-F238E27FC236}">
                  <a16:creationId xmlns:a16="http://schemas.microsoft.com/office/drawing/2014/main" id="{1168B349-4E11-1D3C-8C46-38D6A42013A0}"/>
                </a:ext>
              </a:extLst>
            </p:cNvPr>
            <p:cNvSpPr/>
            <p:nvPr/>
          </p:nvSpPr>
          <p:spPr>
            <a:xfrm>
              <a:off x="6205020" y="1533621"/>
              <a:ext cx="3175" cy="3810"/>
            </a:xfrm>
            <a:custGeom>
              <a:avLst/>
              <a:gdLst/>
              <a:ahLst/>
              <a:cxnLst/>
              <a:rect l="l" t="t" r="r" b="b"/>
              <a:pathLst>
                <a:path w="3175" h="3809">
                  <a:moveTo>
                    <a:pt x="0" y="0"/>
                  </a:moveTo>
                  <a:lnTo>
                    <a:pt x="863" y="2311"/>
                  </a:lnTo>
                  <a:lnTo>
                    <a:pt x="2882" y="3759"/>
                  </a:lnTo>
                  <a:lnTo>
                    <a:pt x="1727" y="2311"/>
                  </a:lnTo>
                  <a:lnTo>
                    <a:pt x="0" y="0"/>
                  </a:lnTo>
                  <a:close/>
                </a:path>
              </a:pathLst>
            </a:custGeom>
            <a:solidFill>
              <a:srgbClr val="AAA3AC"/>
            </a:solidFill>
          </p:spPr>
          <p:txBody>
            <a:bodyPr wrap="square" lIns="0" tIns="0" rIns="0" bIns="0" rtlCol="0"/>
            <a:lstStyle/>
            <a:p>
              <a:endParaRPr/>
            </a:p>
          </p:txBody>
        </p:sp>
        <p:sp>
          <p:nvSpPr>
            <p:cNvPr id="3539" name="object 3542">
              <a:extLst>
                <a:ext uri="{FF2B5EF4-FFF2-40B4-BE49-F238E27FC236}">
                  <a16:creationId xmlns:a16="http://schemas.microsoft.com/office/drawing/2014/main" id="{0E49B72C-08E8-74EF-6701-3E9D986E0892}"/>
                </a:ext>
              </a:extLst>
            </p:cNvPr>
            <p:cNvSpPr/>
            <p:nvPr/>
          </p:nvSpPr>
          <p:spPr>
            <a:xfrm>
              <a:off x="6023068" y="1520621"/>
              <a:ext cx="9525" cy="16510"/>
            </a:xfrm>
            <a:custGeom>
              <a:avLst/>
              <a:gdLst/>
              <a:ahLst/>
              <a:cxnLst/>
              <a:rect l="l" t="t" r="r" b="b"/>
              <a:pathLst>
                <a:path w="9525" h="16509">
                  <a:moveTo>
                    <a:pt x="9525" y="0"/>
                  </a:moveTo>
                  <a:lnTo>
                    <a:pt x="5778" y="1739"/>
                  </a:lnTo>
                  <a:lnTo>
                    <a:pt x="3467" y="4622"/>
                  </a:lnTo>
                  <a:lnTo>
                    <a:pt x="863" y="8089"/>
                  </a:lnTo>
                  <a:lnTo>
                    <a:pt x="0" y="15887"/>
                  </a:lnTo>
                  <a:lnTo>
                    <a:pt x="2019" y="11556"/>
                  </a:lnTo>
                  <a:lnTo>
                    <a:pt x="3175" y="7797"/>
                  </a:lnTo>
                  <a:lnTo>
                    <a:pt x="7226" y="5206"/>
                  </a:lnTo>
                  <a:lnTo>
                    <a:pt x="7505" y="4622"/>
                  </a:lnTo>
                  <a:lnTo>
                    <a:pt x="8661" y="3467"/>
                  </a:lnTo>
                  <a:lnTo>
                    <a:pt x="9525" y="0"/>
                  </a:lnTo>
                  <a:close/>
                </a:path>
              </a:pathLst>
            </a:custGeom>
            <a:solidFill>
              <a:srgbClr val="A1A4A5"/>
            </a:solidFill>
          </p:spPr>
          <p:txBody>
            <a:bodyPr wrap="square" lIns="0" tIns="0" rIns="0" bIns="0" rtlCol="0"/>
            <a:lstStyle/>
            <a:p>
              <a:endParaRPr/>
            </a:p>
          </p:txBody>
        </p:sp>
        <p:sp>
          <p:nvSpPr>
            <p:cNvPr id="3540" name="object 3543">
              <a:extLst>
                <a:ext uri="{FF2B5EF4-FFF2-40B4-BE49-F238E27FC236}">
                  <a16:creationId xmlns:a16="http://schemas.microsoft.com/office/drawing/2014/main" id="{D6E654ED-FF33-3CDD-A28D-58590DA547AD}"/>
                </a:ext>
              </a:extLst>
            </p:cNvPr>
            <p:cNvSpPr/>
            <p:nvPr/>
          </p:nvSpPr>
          <p:spPr>
            <a:xfrm>
              <a:off x="6386974" y="1531594"/>
              <a:ext cx="1270" cy="5080"/>
            </a:xfrm>
            <a:custGeom>
              <a:avLst/>
              <a:gdLst/>
              <a:ahLst/>
              <a:cxnLst/>
              <a:rect l="l" t="t" r="r" b="b"/>
              <a:pathLst>
                <a:path w="1270" h="5080">
                  <a:moveTo>
                    <a:pt x="863" y="0"/>
                  </a:moveTo>
                  <a:lnTo>
                    <a:pt x="0" y="0"/>
                  </a:lnTo>
                  <a:lnTo>
                    <a:pt x="0" y="4914"/>
                  </a:lnTo>
                  <a:lnTo>
                    <a:pt x="863" y="4914"/>
                  </a:lnTo>
                  <a:lnTo>
                    <a:pt x="863" y="0"/>
                  </a:lnTo>
                  <a:close/>
                </a:path>
              </a:pathLst>
            </a:custGeom>
            <a:solidFill>
              <a:srgbClr val="A9ACAC"/>
            </a:solidFill>
          </p:spPr>
          <p:txBody>
            <a:bodyPr wrap="square" lIns="0" tIns="0" rIns="0" bIns="0" rtlCol="0"/>
            <a:lstStyle/>
            <a:p>
              <a:endParaRPr/>
            </a:p>
          </p:txBody>
        </p:sp>
        <p:sp>
          <p:nvSpPr>
            <p:cNvPr id="3541" name="object 3544">
              <a:extLst>
                <a:ext uri="{FF2B5EF4-FFF2-40B4-BE49-F238E27FC236}">
                  <a16:creationId xmlns:a16="http://schemas.microsoft.com/office/drawing/2014/main" id="{DDE01133-3EA1-CA47-3A49-C351EE956AB8}"/>
                </a:ext>
              </a:extLst>
            </p:cNvPr>
            <p:cNvSpPr/>
            <p:nvPr/>
          </p:nvSpPr>
          <p:spPr>
            <a:xfrm>
              <a:off x="5990428" y="1505601"/>
              <a:ext cx="1270" cy="29845"/>
            </a:xfrm>
            <a:custGeom>
              <a:avLst/>
              <a:gdLst/>
              <a:ahLst/>
              <a:cxnLst/>
              <a:rect l="l" t="t" r="r" b="b"/>
              <a:pathLst>
                <a:path w="1270" h="29844">
                  <a:moveTo>
                    <a:pt x="863" y="0"/>
                  </a:moveTo>
                  <a:lnTo>
                    <a:pt x="0" y="0"/>
                  </a:lnTo>
                  <a:lnTo>
                    <a:pt x="4" y="7370"/>
                  </a:lnTo>
                  <a:lnTo>
                    <a:pt x="123" y="22100"/>
                  </a:lnTo>
                  <a:lnTo>
                    <a:pt x="292" y="29464"/>
                  </a:lnTo>
                  <a:lnTo>
                    <a:pt x="342" y="22100"/>
                  </a:lnTo>
                  <a:lnTo>
                    <a:pt x="473" y="14736"/>
                  </a:lnTo>
                  <a:lnTo>
                    <a:pt x="863" y="0"/>
                  </a:lnTo>
                  <a:close/>
                </a:path>
              </a:pathLst>
            </a:custGeom>
            <a:solidFill>
              <a:srgbClr val="898C8D"/>
            </a:solidFill>
          </p:spPr>
          <p:txBody>
            <a:bodyPr wrap="square" lIns="0" tIns="0" rIns="0" bIns="0" rtlCol="0"/>
            <a:lstStyle/>
            <a:p>
              <a:endParaRPr/>
            </a:p>
          </p:txBody>
        </p:sp>
        <p:sp>
          <p:nvSpPr>
            <p:cNvPr id="3542" name="object 3545">
              <a:extLst>
                <a:ext uri="{FF2B5EF4-FFF2-40B4-BE49-F238E27FC236}">
                  <a16:creationId xmlns:a16="http://schemas.microsoft.com/office/drawing/2014/main" id="{0A05E514-B52E-5EF5-C679-383E35550834}"/>
                </a:ext>
              </a:extLst>
            </p:cNvPr>
            <p:cNvSpPr/>
            <p:nvPr/>
          </p:nvSpPr>
          <p:spPr>
            <a:xfrm>
              <a:off x="6387840" y="1527845"/>
              <a:ext cx="1270" cy="6985"/>
            </a:xfrm>
            <a:custGeom>
              <a:avLst/>
              <a:gdLst/>
              <a:ahLst/>
              <a:cxnLst/>
              <a:rect l="l" t="t" r="r" b="b"/>
              <a:pathLst>
                <a:path w="1270" h="6984">
                  <a:moveTo>
                    <a:pt x="1155" y="0"/>
                  </a:moveTo>
                  <a:lnTo>
                    <a:pt x="0" y="0"/>
                  </a:lnTo>
                  <a:lnTo>
                    <a:pt x="0" y="6642"/>
                  </a:lnTo>
                  <a:lnTo>
                    <a:pt x="571" y="2019"/>
                  </a:lnTo>
                  <a:lnTo>
                    <a:pt x="1155" y="0"/>
                  </a:lnTo>
                  <a:close/>
                </a:path>
              </a:pathLst>
            </a:custGeom>
            <a:solidFill>
              <a:srgbClr val="CDCFCE"/>
            </a:solidFill>
          </p:spPr>
          <p:txBody>
            <a:bodyPr wrap="square" lIns="0" tIns="0" rIns="0" bIns="0" rtlCol="0"/>
            <a:lstStyle/>
            <a:p>
              <a:endParaRPr/>
            </a:p>
          </p:txBody>
        </p:sp>
        <p:sp>
          <p:nvSpPr>
            <p:cNvPr id="3543" name="object 3546">
              <a:extLst>
                <a:ext uri="{FF2B5EF4-FFF2-40B4-BE49-F238E27FC236}">
                  <a16:creationId xmlns:a16="http://schemas.microsoft.com/office/drawing/2014/main" id="{6594C805-6AB9-4021-EB8C-A4A6C761BE3C}"/>
                </a:ext>
              </a:extLst>
            </p:cNvPr>
            <p:cNvSpPr/>
            <p:nvPr/>
          </p:nvSpPr>
          <p:spPr>
            <a:xfrm>
              <a:off x="6172385" y="1514270"/>
              <a:ext cx="33020" cy="19685"/>
            </a:xfrm>
            <a:custGeom>
              <a:avLst/>
              <a:gdLst/>
              <a:ahLst/>
              <a:cxnLst/>
              <a:rect l="l" t="t" r="r" b="b"/>
              <a:pathLst>
                <a:path w="33020" h="19684">
                  <a:moveTo>
                    <a:pt x="0" y="0"/>
                  </a:moveTo>
                  <a:lnTo>
                    <a:pt x="1447" y="2019"/>
                  </a:lnTo>
                  <a:lnTo>
                    <a:pt x="16167" y="9245"/>
                  </a:lnTo>
                  <a:lnTo>
                    <a:pt x="19354" y="12128"/>
                  </a:lnTo>
                  <a:lnTo>
                    <a:pt x="26276" y="17907"/>
                  </a:lnTo>
                  <a:lnTo>
                    <a:pt x="30035" y="17907"/>
                  </a:lnTo>
                  <a:lnTo>
                    <a:pt x="32638" y="19354"/>
                  </a:lnTo>
                  <a:lnTo>
                    <a:pt x="22456" y="5778"/>
                  </a:lnTo>
                  <a:lnTo>
                    <a:pt x="17322" y="5778"/>
                  </a:lnTo>
                  <a:lnTo>
                    <a:pt x="16924" y="3759"/>
                  </a:lnTo>
                  <a:lnTo>
                    <a:pt x="9245" y="3759"/>
                  </a:lnTo>
                  <a:lnTo>
                    <a:pt x="8661" y="2603"/>
                  </a:lnTo>
                  <a:lnTo>
                    <a:pt x="8661" y="2019"/>
                  </a:lnTo>
                  <a:lnTo>
                    <a:pt x="5778" y="1155"/>
                  </a:lnTo>
                  <a:lnTo>
                    <a:pt x="0" y="0"/>
                  </a:lnTo>
                  <a:close/>
                </a:path>
                <a:path w="33020" h="19684">
                  <a:moveTo>
                    <a:pt x="22237" y="5486"/>
                  </a:moveTo>
                  <a:lnTo>
                    <a:pt x="18770" y="5486"/>
                  </a:lnTo>
                  <a:lnTo>
                    <a:pt x="17322" y="5778"/>
                  </a:lnTo>
                  <a:lnTo>
                    <a:pt x="22456" y="5778"/>
                  </a:lnTo>
                  <a:lnTo>
                    <a:pt x="22237" y="5486"/>
                  </a:lnTo>
                  <a:close/>
                </a:path>
                <a:path w="33020" h="19684">
                  <a:moveTo>
                    <a:pt x="14439" y="1447"/>
                  </a:moveTo>
                  <a:lnTo>
                    <a:pt x="9245" y="3759"/>
                  </a:lnTo>
                  <a:lnTo>
                    <a:pt x="16924" y="3759"/>
                  </a:lnTo>
                  <a:lnTo>
                    <a:pt x="16680" y="2603"/>
                  </a:lnTo>
                  <a:lnTo>
                    <a:pt x="16459" y="1727"/>
                  </a:lnTo>
                  <a:lnTo>
                    <a:pt x="14439" y="1447"/>
                  </a:lnTo>
                  <a:close/>
                </a:path>
              </a:pathLst>
            </a:custGeom>
            <a:solidFill>
              <a:srgbClr val="A1A4A5"/>
            </a:solidFill>
          </p:spPr>
          <p:txBody>
            <a:bodyPr wrap="square" lIns="0" tIns="0" rIns="0" bIns="0" rtlCol="0"/>
            <a:lstStyle/>
            <a:p>
              <a:endParaRPr/>
            </a:p>
          </p:txBody>
        </p:sp>
        <p:sp>
          <p:nvSpPr>
            <p:cNvPr id="3544" name="object 3547">
              <a:extLst>
                <a:ext uri="{FF2B5EF4-FFF2-40B4-BE49-F238E27FC236}">
                  <a16:creationId xmlns:a16="http://schemas.microsoft.com/office/drawing/2014/main" id="{6F4D4F54-22C4-FE34-9445-DFB9870A1AD8}"/>
                </a:ext>
              </a:extLst>
            </p:cNvPr>
            <p:cNvSpPr/>
            <p:nvPr/>
          </p:nvSpPr>
          <p:spPr>
            <a:xfrm>
              <a:off x="6027978" y="1522062"/>
              <a:ext cx="6985" cy="10795"/>
            </a:xfrm>
            <a:custGeom>
              <a:avLst/>
              <a:gdLst/>
              <a:ahLst/>
              <a:cxnLst/>
              <a:rect l="l" t="t" r="r" b="b"/>
              <a:pathLst>
                <a:path w="6985" h="10794">
                  <a:moveTo>
                    <a:pt x="6642" y="0"/>
                  </a:moveTo>
                  <a:lnTo>
                    <a:pt x="0" y="10693"/>
                  </a:lnTo>
                  <a:lnTo>
                    <a:pt x="2019" y="6934"/>
                  </a:lnTo>
                  <a:lnTo>
                    <a:pt x="6642" y="0"/>
                  </a:lnTo>
                  <a:close/>
                </a:path>
              </a:pathLst>
            </a:custGeom>
            <a:solidFill>
              <a:srgbClr val="818485"/>
            </a:solidFill>
          </p:spPr>
          <p:txBody>
            <a:bodyPr wrap="square" lIns="0" tIns="0" rIns="0" bIns="0" rtlCol="0"/>
            <a:lstStyle/>
            <a:p>
              <a:endParaRPr/>
            </a:p>
          </p:txBody>
        </p:sp>
        <p:sp>
          <p:nvSpPr>
            <p:cNvPr id="3545" name="object 3548">
              <a:extLst>
                <a:ext uri="{FF2B5EF4-FFF2-40B4-BE49-F238E27FC236}">
                  <a16:creationId xmlns:a16="http://schemas.microsoft.com/office/drawing/2014/main" id="{B42FF951-C43E-DCA8-2B6B-84815CD3F940}"/>
                </a:ext>
              </a:extLst>
            </p:cNvPr>
            <p:cNvSpPr/>
            <p:nvPr/>
          </p:nvSpPr>
          <p:spPr>
            <a:xfrm>
              <a:off x="6386974" y="1525820"/>
              <a:ext cx="1270" cy="6350"/>
            </a:xfrm>
            <a:custGeom>
              <a:avLst/>
              <a:gdLst/>
              <a:ahLst/>
              <a:cxnLst/>
              <a:rect l="l" t="t" r="r" b="b"/>
              <a:pathLst>
                <a:path w="1270" h="6350">
                  <a:moveTo>
                    <a:pt x="863" y="0"/>
                  </a:moveTo>
                  <a:lnTo>
                    <a:pt x="0" y="0"/>
                  </a:lnTo>
                  <a:lnTo>
                    <a:pt x="0" y="5778"/>
                  </a:lnTo>
                  <a:lnTo>
                    <a:pt x="863" y="5778"/>
                  </a:lnTo>
                  <a:lnTo>
                    <a:pt x="863" y="0"/>
                  </a:lnTo>
                  <a:close/>
                </a:path>
              </a:pathLst>
            </a:custGeom>
            <a:solidFill>
              <a:srgbClr val="919495"/>
            </a:solidFill>
          </p:spPr>
          <p:txBody>
            <a:bodyPr wrap="square" lIns="0" tIns="0" rIns="0" bIns="0" rtlCol="0"/>
            <a:lstStyle/>
            <a:p>
              <a:endParaRPr/>
            </a:p>
          </p:txBody>
        </p:sp>
        <p:sp>
          <p:nvSpPr>
            <p:cNvPr id="3546" name="object 3549">
              <a:extLst>
                <a:ext uri="{FF2B5EF4-FFF2-40B4-BE49-F238E27FC236}">
                  <a16:creationId xmlns:a16="http://schemas.microsoft.com/office/drawing/2014/main" id="{724ADE42-3AEF-1712-E519-9CF48CC84E33}"/>
                </a:ext>
              </a:extLst>
            </p:cNvPr>
            <p:cNvSpPr/>
            <p:nvPr/>
          </p:nvSpPr>
          <p:spPr>
            <a:xfrm>
              <a:off x="6385529" y="1515425"/>
              <a:ext cx="5715" cy="12700"/>
            </a:xfrm>
            <a:custGeom>
              <a:avLst/>
              <a:gdLst/>
              <a:ahLst/>
              <a:cxnLst/>
              <a:rect l="l" t="t" r="r" b="b"/>
              <a:pathLst>
                <a:path w="5714" h="12700">
                  <a:moveTo>
                    <a:pt x="584" y="0"/>
                  </a:moveTo>
                  <a:lnTo>
                    <a:pt x="0" y="0"/>
                  </a:lnTo>
                  <a:lnTo>
                    <a:pt x="863" y="5194"/>
                  </a:lnTo>
                  <a:lnTo>
                    <a:pt x="1447" y="5778"/>
                  </a:lnTo>
                  <a:lnTo>
                    <a:pt x="2019" y="6070"/>
                  </a:lnTo>
                  <a:lnTo>
                    <a:pt x="2019" y="8953"/>
                  </a:lnTo>
                  <a:lnTo>
                    <a:pt x="2311" y="10401"/>
                  </a:lnTo>
                  <a:lnTo>
                    <a:pt x="2311" y="12420"/>
                  </a:lnTo>
                  <a:lnTo>
                    <a:pt x="3467" y="12420"/>
                  </a:lnTo>
                  <a:lnTo>
                    <a:pt x="4622" y="7797"/>
                  </a:lnTo>
                  <a:lnTo>
                    <a:pt x="5194" y="5778"/>
                  </a:lnTo>
                  <a:lnTo>
                    <a:pt x="4622" y="2895"/>
                  </a:lnTo>
                  <a:lnTo>
                    <a:pt x="4330" y="1739"/>
                  </a:lnTo>
                  <a:lnTo>
                    <a:pt x="3467" y="863"/>
                  </a:lnTo>
                  <a:lnTo>
                    <a:pt x="2311" y="584"/>
                  </a:lnTo>
                  <a:lnTo>
                    <a:pt x="584" y="0"/>
                  </a:lnTo>
                  <a:close/>
                </a:path>
              </a:pathLst>
            </a:custGeom>
            <a:solidFill>
              <a:srgbClr val="BABCBC"/>
            </a:solidFill>
          </p:spPr>
          <p:txBody>
            <a:bodyPr wrap="square" lIns="0" tIns="0" rIns="0" bIns="0" rtlCol="0"/>
            <a:lstStyle/>
            <a:p>
              <a:endParaRPr/>
            </a:p>
          </p:txBody>
        </p:sp>
        <p:sp>
          <p:nvSpPr>
            <p:cNvPr id="3547" name="object 3550">
              <a:extLst>
                <a:ext uri="{FF2B5EF4-FFF2-40B4-BE49-F238E27FC236}">
                  <a16:creationId xmlns:a16="http://schemas.microsoft.com/office/drawing/2014/main" id="{F985B365-A0EF-1FE1-6067-C6B6486B82C7}"/>
                </a:ext>
              </a:extLst>
            </p:cNvPr>
            <p:cNvSpPr/>
            <p:nvPr/>
          </p:nvSpPr>
          <p:spPr>
            <a:xfrm>
              <a:off x="6386974" y="1521494"/>
              <a:ext cx="1270" cy="4445"/>
            </a:xfrm>
            <a:custGeom>
              <a:avLst/>
              <a:gdLst/>
              <a:ahLst/>
              <a:cxnLst/>
              <a:rect l="l" t="t" r="r" b="b"/>
              <a:pathLst>
                <a:path w="1270" h="4444">
                  <a:moveTo>
                    <a:pt x="571" y="0"/>
                  </a:moveTo>
                  <a:lnTo>
                    <a:pt x="279" y="863"/>
                  </a:lnTo>
                  <a:lnTo>
                    <a:pt x="0" y="1727"/>
                  </a:lnTo>
                  <a:lnTo>
                    <a:pt x="0" y="4330"/>
                  </a:lnTo>
                  <a:lnTo>
                    <a:pt x="863" y="4330"/>
                  </a:lnTo>
                  <a:lnTo>
                    <a:pt x="571" y="2882"/>
                  </a:lnTo>
                  <a:lnTo>
                    <a:pt x="571" y="0"/>
                  </a:lnTo>
                  <a:close/>
                </a:path>
              </a:pathLst>
            </a:custGeom>
            <a:solidFill>
              <a:srgbClr val="A9ACAC"/>
            </a:solidFill>
          </p:spPr>
          <p:txBody>
            <a:bodyPr wrap="square" lIns="0" tIns="0" rIns="0" bIns="0" rtlCol="0"/>
            <a:lstStyle/>
            <a:p>
              <a:endParaRPr/>
            </a:p>
          </p:txBody>
        </p:sp>
        <p:sp>
          <p:nvSpPr>
            <p:cNvPr id="3548" name="object 3551">
              <a:extLst>
                <a:ext uri="{FF2B5EF4-FFF2-40B4-BE49-F238E27FC236}">
                  <a16:creationId xmlns:a16="http://schemas.microsoft.com/office/drawing/2014/main" id="{A8DF72C0-CAC8-2CDD-D51C-2628148C3E11}"/>
                </a:ext>
              </a:extLst>
            </p:cNvPr>
            <p:cNvSpPr/>
            <p:nvPr/>
          </p:nvSpPr>
          <p:spPr>
            <a:xfrm>
              <a:off x="6124154" y="1515430"/>
              <a:ext cx="27305" cy="12065"/>
            </a:xfrm>
            <a:custGeom>
              <a:avLst/>
              <a:gdLst/>
              <a:ahLst/>
              <a:cxnLst/>
              <a:rect l="l" t="t" r="r" b="b"/>
              <a:pathLst>
                <a:path w="27304" h="12065">
                  <a:moveTo>
                    <a:pt x="26860" y="0"/>
                  </a:moveTo>
                  <a:lnTo>
                    <a:pt x="19452" y="1051"/>
                  </a:lnTo>
                  <a:lnTo>
                    <a:pt x="12801" y="2590"/>
                  </a:lnTo>
                  <a:lnTo>
                    <a:pt x="6593" y="4668"/>
                  </a:lnTo>
                  <a:lnTo>
                    <a:pt x="0" y="7505"/>
                  </a:lnTo>
                  <a:lnTo>
                    <a:pt x="6070" y="8953"/>
                  </a:lnTo>
                  <a:lnTo>
                    <a:pt x="17322" y="11836"/>
                  </a:lnTo>
                  <a:lnTo>
                    <a:pt x="20218" y="4622"/>
                  </a:lnTo>
                  <a:lnTo>
                    <a:pt x="22237" y="4622"/>
                  </a:lnTo>
                  <a:lnTo>
                    <a:pt x="22821" y="2590"/>
                  </a:lnTo>
                  <a:lnTo>
                    <a:pt x="26860" y="0"/>
                  </a:lnTo>
                  <a:close/>
                </a:path>
              </a:pathLst>
            </a:custGeom>
            <a:solidFill>
              <a:srgbClr val="A1A4A5"/>
            </a:solidFill>
          </p:spPr>
          <p:txBody>
            <a:bodyPr wrap="square" lIns="0" tIns="0" rIns="0" bIns="0" rtlCol="0"/>
            <a:lstStyle/>
            <a:p>
              <a:endParaRPr/>
            </a:p>
          </p:txBody>
        </p:sp>
        <p:sp>
          <p:nvSpPr>
            <p:cNvPr id="3549" name="object 3552">
              <a:extLst>
                <a:ext uri="{FF2B5EF4-FFF2-40B4-BE49-F238E27FC236}">
                  <a16:creationId xmlns:a16="http://schemas.microsoft.com/office/drawing/2014/main" id="{DC24F39D-6864-6444-E15B-3A499DEF7B61}"/>
                </a:ext>
              </a:extLst>
            </p:cNvPr>
            <p:cNvSpPr/>
            <p:nvPr/>
          </p:nvSpPr>
          <p:spPr>
            <a:xfrm>
              <a:off x="6031732" y="1519174"/>
              <a:ext cx="5080" cy="5080"/>
            </a:xfrm>
            <a:custGeom>
              <a:avLst/>
              <a:gdLst/>
              <a:ahLst/>
              <a:cxnLst/>
              <a:rect l="l" t="t" r="r" b="b"/>
              <a:pathLst>
                <a:path w="5079" h="5080">
                  <a:moveTo>
                    <a:pt x="4914" y="0"/>
                  </a:moveTo>
                  <a:lnTo>
                    <a:pt x="3467" y="292"/>
                  </a:lnTo>
                  <a:lnTo>
                    <a:pt x="2019" y="876"/>
                  </a:lnTo>
                  <a:lnTo>
                    <a:pt x="863" y="1447"/>
                  </a:lnTo>
                  <a:lnTo>
                    <a:pt x="584" y="2603"/>
                  </a:lnTo>
                  <a:lnTo>
                    <a:pt x="0" y="4914"/>
                  </a:lnTo>
                  <a:lnTo>
                    <a:pt x="863" y="4051"/>
                  </a:lnTo>
                  <a:lnTo>
                    <a:pt x="1727" y="3479"/>
                  </a:lnTo>
                  <a:lnTo>
                    <a:pt x="2882" y="2895"/>
                  </a:lnTo>
                  <a:lnTo>
                    <a:pt x="3467" y="1739"/>
                  </a:lnTo>
                  <a:lnTo>
                    <a:pt x="4038" y="876"/>
                  </a:lnTo>
                  <a:lnTo>
                    <a:pt x="4914" y="0"/>
                  </a:lnTo>
                  <a:close/>
                </a:path>
              </a:pathLst>
            </a:custGeom>
            <a:solidFill>
              <a:srgbClr val="919495"/>
            </a:solidFill>
          </p:spPr>
          <p:txBody>
            <a:bodyPr wrap="square" lIns="0" tIns="0" rIns="0" bIns="0" rtlCol="0"/>
            <a:lstStyle/>
            <a:p>
              <a:endParaRPr/>
            </a:p>
          </p:txBody>
        </p:sp>
        <p:sp>
          <p:nvSpPr>
            <p:cNvPr id="3550" name="object 3553">
              <a:extLst>
                <a:ext uri="{FF2B5EF4-FFF2-40B4-BE49-F238E27FC236}">
                  <a16:creationId xmlns:a16="http://schemas.microsoft.com/office/drawing/2014/main" id="{CE8D87BA-2A21-169E-88D6-B14DE47B6AF5}"/>
                </a:ext>
              </a:extLst>
            </p:cNvPr>
            <p:cNvSpPr/>
            <p:nvPr/>
          </p:nvSpPr>
          <p:spPr>
            <a:xfrm>
              <a:off x="6116358" y="1522933"/>
              <a:ext cx="5080" cy="1270"/>
            </a:xfrm>
            <a:custGeom>
              <a:avLst/>
              <a:gdLst/>
              <a:ahLst/>
              <a:cxnLst/>
              <a:rect l="l" t="t" r="r" b="b"/>
              <a:pathLst>
                <a:path w="5079" h="1269">
                  <a:moveTo>
                    <a:pt x="4914" y="0"/>
                  </a:moveTo>
                  <a:lnTo>
                    <a:pt x="0" y="0"/>
                  </a:lnTo>
                  <a:lnTo>
                    <a:pt x="0" y="1155"/>
                  </a:lnTo>
                  <a:lnTo>
                    <a:pt x="4914" y="1155"/>
                  </a:lnTo>
                  <a:lnTo>
                    <a:pt x="4914" y="0"/>
                  </a:lnTo>
                  <a:close/>
                </a:path>
              </a:pathLst>
            </a:custGeom>
            <a:solidFill>
              <a:srgbClr val="A1A4A5"/>
            </a:solidFill>
          </p:spPr>
          <p:txBody>
            <a:bodyPr wrap="square" lIns="0" tIns="0" rIns="0" bIns="0" rtlCol="0"/>
            <a:lstStyle/>
            <a:p>
              <a:endParaRPr/>
            </a:p>
          </p:txBody>
        </p:sp>
        <p:sp>
          <p:nvSpPr>
            <p:cNvPr id="3551" name="object 3554">
              <a:extLst>
                <a:ext uri="{FF2B5EF4-FFF2-40B4-BE49-F238E27FC236}">
                  <a16:creationId xmlns:a16="http://schemas.microsoft.com/office/drawing/2014/main" id="{20FC4C30-E603-0AD7-76A6-6381FCC1D05F}"/>
                </a:ext>
              </a:extLst>
            </p:cNvPr>
            <p:cNvSpPr/>
            <p:nvPr/>
          </p:nvSpPr>
          <p:spPr>
            <a:xfrm>
              <a:off x="6386114" y="1520624"/>
              <a:ext cx="1905" cy="3810"/>
            </a:xfrm>
            <a:custGeom>
              <a:avLst/>
              <a:gdLst/>
              <a:ahLst/>
              <a:cxnLst/>
              <a:rect l="l" t="t" r="r" b="b"/>
              <a:pathLst>
                <a:path w="1904" h="3809">
                  <a:moveTo>
                    <a:pt x="279" y="0"/>
                  </a:moveTo>
                  <a:lnTo>
                    <a:pt x="0" y="3467"/>
                  </a:lnTo>
                  <a:lnTo>
                    <a:pt x="863" y="3467"/>
                  </a:lnTo>
                  <a:lnTo>
                    <a:pt x="863" y="2603"/>
                  </a:lnTo>
                  <a:lnTo>
                    <a:pt x="1142" y="1727"/>
                  </a:lnTo>
                  <a:lnTo>
                    <a:pt x="1435" y="863"/>
                  </a:lnTo>
                  <a:lnTo>
                    <a:pt x="863" y="571"/>
                  </a:lnTo>
                  <a:lnTo>
                    <a:pt x="571" y="292"/>
                  </a:lnTo>
                  <a:lnTo>
                    <a:pt x="279" y="0"/>
                  </a:lnTo>
                  <a:close/>
                </a:path>
              </a:pathLst>
            </a:custGeom>
            <a:solidFill>
              <a:srgbClr val="89848D"/>
            </a:solidFill>
          </p:spPr>
          <p:txBody>
            <a:bodyPr wrap="square" lIns="0" tIns="0" rIns="0" bIns="0" rtlCol="0"/>
            <a:lstStyle/>
            <a:p>
              <a:endParaRPr/>
            </a:p>
          </p:txBody>
        </p:sp>
        <p:sp>
          <p:nvSpPr>
            <p:cNvPr id="3552" name="object 3555">
              <a:extLst>
                <a:ext uri="{FF2B5EF4-FFF2-40B4-BE49-F238E27FC236}">
                  <a16:creationId xmlns:a16="http://schemas.microsoft.com/office/drawing/2014/main" id="{07B1AB63-723C-666F-EBD5-A72A3EF39F8C}"/>
                </a:ext>
              </a:extLst>
            </p:cNvPr>
            <p:cNvSpPr/>
            <p:nvPr/>
          </p:nvSpPr>
          <p:spPr>
            <a:xfrm>
              <a:off x="6214836" y="1459393"/>
              <a:ext cx="100330" cy="64135"/>
            </a:xfrm>
            <a:custGeom>
              <a:avLst/>
              <a:gdLst/>
              <a:ahLst/>
              <a:cxnLst/>
              <a:rect l="l" t="t" r="r" b="b"/>
              <a:pathLst>
                <a:path w="100329" h="64134">
                  <a:moveTo>
                    <a:pt x="25704" y="13576"/>
                  </a:moveTo>
                  <a:lnTo>
                    <a:pt x="25704" y="16751"/>
                  </a:lnTo>
                  <a:lnTo>
                    <a:pt x="17043" y="16751"/>
                  </a:lnTo>
                  <a:lnTo>
                    <a:pt x="18491" y="19354"/>
                  </a:lnTo>
                  <a:lnTo>
                    <a:pt x="18199" y="22237"/>
                  </a:lnTo>
                  <a:lnTo>
                    <a:pt x="21082" y="22237"/>
                  </a:lnTo>
                  <a:lnTo>
                    <a:pt x="21958" y="24256"/>
                  </a:lnTo>
                  <a:lnTo>
                    <a:pt x="22821" y="26568"/>
                  </a:lnTo>
                  <a:lnTo>
                    <a:pt x="23977" y="28879"/>
                  </a:lnTo>
                  <a:lnTo>
                    <a:pt x="28308" y="30899"/>
                  </a:lnTo>
                  <a:lnTo>
                    <a:pt x="31483" y="32931"/>
                  </a:lnTo>
                  <a:lnTo>
                    <a:pt x="34378" y="36690"/>
                  </a:lnTo>
                  <a:lnTo>
                    <a:pt x="34378" y="38696"/>
                  </a:lnTo>
                  <a:lnTo>
                    <a:pt x="36085" y="45288"/>
                  </a:lnTo>
                  <a:lnTo>
                    <a:pt x="48818" y="63538"/>
                  </a:lnTo>
                  <a:lnTo>
                    <a:pt x="48818" y="57480"/>
                  </a:lnTo>
                  <a:lnTo>
                    <a:pt x="49974" y="53149"/>
                  </a:lnTo>
                  <a:lnTo>
                    <a:pt x="55740" y="53149"/>
                  </a:lnTo>
                  <a:lnTo>
                    <a:pt x="55740" y="51993"/>
                  </a:lnTo>
                  <a:lnTo>
                    <a:pt x="53721" y="51993"/>
                  </a:lnTo>
                  <a:lnTo>
                    <a:pt x="53721" y="51117"/>
                  </a:lnTo>
                  <a:lnTo>
                    <a:pt x="61226" y="50545"/>
                  </a:lnTo>
                  <a:lnTo>
                    <a:pt x="84667" y="50545"/>
                  </a:lnTo>
                  <a:lnTo>
                    <a:pt x="86067" y="49974"/>
                  </a:lnTo>
                  <a:lnTo>
                    <a:pt x="99072" y="49974"/>
                  </a:lnTo>
                  <a:lnTo>
                    <a:pt x="99936" y="47370"/>
                  </a:lnTo>
                  <a:lnTo>
                    <a:pt x="97332" y="46215"/>
                  </a:lnTo>
                  <a:lnTo>
                    <a:pt x="92138" y="44475"/>
                  </a:lnTo>
                  <a:lnTo>
                    <a:pt x="92138" y="42163"/>
                  </a:lnTo>
                  <a:lnTo>
                    <a:pt x="92430" y="41300"/>
                  </a:lnTo>
                  <a:lnTo>
                    <a:pt x="88963" y="40144"/>
                  </a:lnTo>
                  <a:lnTo>
                    <a:pt x="87515" y="39573"/>
                  </a:lnTo>
                  <a:lnTo>
                    <a:pt x="87515" y="37541"/>
                  </a:lnTo>
                  <a:lnTo>
                    <a:pt x="81846" y="36195"/>
                  </a:lnTo>
                  <a:lnTo>
                    <a:pt x="77032" y="34658"/>
                  </a:lnTo>
                  <a:lnTo>
                    <a:pt x="63258" y="34658"/>
                  </a:lnTo>
                  <a:lnTo>
                    <a:pt x="53149" y="29743"/>
                  </a:lnTo>
                  <a:lnTo>
                    <a:pt x="45923" y="24256"/>
                  </a:lnTo>
                  <a:lnTo>
                    <a:pt x="44196" y="22529"/>
                  </a:lnTo>
                  <a:lnTo>
                    <a:pt x="25704" y="13576"/>
                  </a:lnTo>
                  <a:close/>
                </a:path>
                <a:path w="100329" h="64134">
                  <a:moveTo>
                    <a:pt x="84667" y="50545"/>
                  </a:moveTo>
                  <a:lnTo>
                    <a:pt x="65278" y="50545"/>
                  </a:lnTo>
                  <a:lnTo>
                    <a:pt x="79717" y="54292"/>
                  </a:lnTo>
                  <a:lnTo>
                    <a:pt x="82029" y="53720"/>
                  </a:lnTo>
                  <a:lnTo>
                    <a:pt x="81165" y="53149"/>
                  </a:lnTo>
                  <a:lnTo>
                    <a:pt x="80302" y="52857"/>
                  </a:lnTo>
                  <a:lnTo>
                    <a:pt x="79717" y="52565"/>
                  </a:lnTo>
                  <a:lnTo>
                    <a:pt x="84667" y="50545"/>
                  </a:lnTo>
                  <a:close/>
                </a:path>
                <a:path w="100329" h="64134">
                  <a:moveTo>
                    <a:pt x="99072" y="49974"/>
                  </a:moveTo>
                  <a:lnTo>
                    <a:pt x="86067" y="49974"/>
                  </a:lnTo>
                  <a:lnTo>
                    <a:pt x="92138" y="50253"/>
                  </a:lnTo>
                  <a:lnTo>
                    <a:pt x="99072" y="49974"/>
                  </a:lnTo>
                  <a:close/>
                </a:path>
                <a:path w="100329" h="64134">
                  <a:moveTo>
                    <a:pt x="62674" y="31775"/>
                  </a:moveTo>
                  <a:lnTo>
                    <a:pt x="62773" y="32931"/>
                  </a:lnTo>
                  <a:lnTo>
                    <a:pt x="62966" y="33502"/>
                  </a:lnTo>
                  <a:lnTo>
                    <a:pt x="63258" y="34658"/>
                  </a:lnTo>
                  <a:lnTo>
                    <a:pt x="77032" y="34658"/>
                  </a:lnTo>
                  <a:lnTo>
                    <a:pt x="74661" y="33901"/>
                  </a:lnTo>
                  <a:lnTo>
                    <a:pt x="67693" y="31985"/>
                  </a:lnTo>
                  <a:lnTo>
                    <a:pt x="62674" y="31775"/>
                  </a:lnTo>
                  <a:close/>
                </a:path>
                <a:path w="100329" h="64134">
                  <a:moveTo>
                    <a:pt x="2603" y="0"/>
                  </a:moveTo>
                  <a:lnTo>
                    <a:pt x="1447" y="1155"/>
                  </a:lnTo>
                  <a:lnTo>
                    <a:pt x="876" y="2019"/>
                  </a:lnTo>
                  <a:lnTo>
                    <a:pt x="1739" y="2019"/>
                  </a:lnTo>
                  <a:lnTo>
                    <a:pt x="1739" y="4914"/>
                  </a:lnTo>
                  <a:lnTo>
                    <a:pt x="876" y="4914"/>
                  </a:lnTo>
                  <a:lnTo>
                    <a:pt x="0" y="6070"/>
                  </a:lnTo>
                  <a:lnTo>
                    <a:pt x="292" y="8661"/>
                  </a:lnTo>
                  <a:lnTo>
                    <a:pt x="3467" y="10109"/>
                  </a:lnTo>
                  <a:lnTo>
                    <a:pt x="15887" y="11556"/>
                  </a:lnTo>
                  <a:lnTo>
                    <a:pt x="17627" y="13284"/>
                  </a:lnTo>
                  <a:lnTo>
                    <a:pt x="19354" y="14439"/>
                  </a:lnTo>
                  <a:lnTo>
                    <a:pt x="14160" y="14439"/>
                  </a:lnTo>
                  <a:lnTo>
                    <a:pt x="14255" y="15887"/>
                  </a:lnTo>
                  <a:lnTo>
                    <a:pt x="14439" y="16459"/>
                  </a:lnTo>
                  <a:lnTo>
                    <a:pt x="15024" y="17335"/>
                  </a:lnTo>
                  <a:lnTo>
                    <a:pt x="15595" y="18491"/>
                  </a:lnTo>
                  <a:lnTo>
                    <a:pt x="15887" y="17906"/>
                  </a:lnTo>
                  <a:lnTo>
                    <a:pt x="17043" y="16751"/>
                  </a:lnTo>
                  <a:lnTo>
                    <a:pt x="25704" y="16751"/>
                  </a:lnTo>
                  <a:lnTo>
                    <a:pt x="24549" y="15887"/>
                  </a:lnTo>
                  <a:lnTo>
                    <a:pt x="23977" y="12712"/>
                  </a:lnTo>
                  <a:lnTo>
                    <a:pt x="22821" y="12420"/>
                  </a:lnTo>
                  <a:lnTo>
                    <a:pt x="21958" y="12128"/>
                  </a:lnTo>
                  <a:lnTo>
                    <a:pt x="21082" y="12128"/>
                  </a:lnTo>
                  <a:lnTo>
                    <a:pt x="21082" y="9817"/>
                  </a:lnTo>
                  <a:lnTo>
                    <a:pt x="14439" y="2895"/>
                  </a:lnTo>
                  <a:lnTo>
                    <a:pt x="12420" y="2895"/>
                  </a:lnTo>
                  <a:lnTo>
                    <a:pt x="12420" y="1447"/>
                  </a:lnTo>
                  <a:lnTo>
                    <a:pt x="7518" y="1447"/>
                  </a:lnTo>
                  <a:lnTo>
                    <a:pt x="2603" y="0"/>
                  </a:lnTo>
                  <a:close/>
                </a:path>
                <a:path w="100329" h="64134">
                  <a:moveTo>
                    <a:pt x="12420" y="1155"/>
                  </a:moveTo>
                  <a:lnTo>
                    <a:pt x="7518" y="1447"/>
                  </a:lnTo>
                  <a:lnTo>
                    <a:pt x="12420" y="1447"/>
                  </a:lnTo>
                  <a:lnTo>
                    <a:pt x="12420" y="1155"/>
                  </a:lnTo>
                  <a:close/>
                </a:path>
              </a:pathLst>
            </a:custGeom>
            <a:solidFill>
              <a:srgbClr val="A9ACAC"/>
            </a:solidFill>
          </p:spPr>
          <p:txBody>
            <a:bodyPr wrap="square" lIns="0" tIns="0" rIns="0" bIns="0" rtlCol="0"/>
            <a:lstStyle/>
            <a:p>
              <a:endParaRPr/>
            </a:p>
          </p:txBody>
        </p:sp>
        <p:sp>
          <p:nvSpPr>
            <p:cNvPr id="3553" name="object 3556">
              <a:extLst>
                <a:ext uri="{FF2B5EF4-FFF2-40B4-BE49-F238E27FC236}">
                  <a16:creationId xmlns:a16="http://schemas.microsoft.com/office/drawing/2014/main" id="{A25C0B9C-3421-5646-78CD-82D40B143D78}"/>
                </a:ext>
              </a:extLst>
            </p:cNvPr>
            <p:cNvSpPr/>
            <p:nvPr/>
          </p:nvSpPr>
          <p:spPr>
            <a:xfrm>
              <a:off x="6065523" y="1514278"/>
              <a:ext cx="67310" cy="7620"/>
            </a:xfrm>
            <a:custGeom>
              <a:avLst/>
              <a:gdLst/>
              <a:ahLst/>
              <a:cxnLst/>
              <a:rect l="l" t="t" r="r" b="b"/>
              <a:pathLst>
                <a:path w="67310" h="7619">
                  <a:moveTo>
                    <a:pt x="67297" y="0"/>
                  </a:moveTo>
                  <a:lnTo>
                    <a:pt x="50402" y="224"/>
                  </a:lnTo>
                  <a:lnTo>
                    <a:pt x="33105" y="317"/>
                  </a:lnTo>
                  <a:lnTo>
                    <a:pt x="16080" y="1982"/>
                  </a:lnTo>
                  <a:lnTo>
                    <a:pt x="0" y="6921"/>
                  </a:lnTo>
                  <a:lnTo>
                    <a:pt x="0" y="7213"/>
                  </a:lnTo>
                  <a:lnTo>
                    <a:pt x="1155" y="6921"/>
                  </a:lnTo>
                  <a:lnTo>
                    <a:pt x="3759" y="6921"/>
                  </a:lnTo>
                  <a:lnTo>
                    <a:pt x="4914" y="5765"/>
                  </a:lnTo>
                  <a:lnTo>
                    <a:pt x="5778" y="5194"/>
                  </a:lnTo>
                  <a:lnTo>
                    <a:pt x="7797" y="5194"/>
                  </a:lnTo>
                  <a:lnTo>
                    <a:pt x="12420" y="5765"/>
                  </a:lnTo>
                  <a:lnTo>
                    <a:pt x="13284" y="5765"/>
                  </a:lnTo>
                  <a:lnTo>
                    <a:pt x="16167" y="4902"/>
                  </a:lnTo>
                  <a:lnTo>
                    <a:pt x="20218" y="4902"/>
                  </a:lnTo>
                  <a:lnTo>
                    <a:pt x="24841" y="4038"/>
                  </a:lnTo>
                  <a:lnTo>
                    <a:pt x="32638" y="4038"/>
                  </a:lnTo>
                  <a:lnTo>
                    <a:pt x="33794" y="3454"/>
                  </a:lnTo>
                  <a:lnTo>
                    <a:pt x="36385" y="2882"/>
                  </a:lnTo>
                  <a:lnTo>
                    <a:pt x="37541" y="2882"/>
                  </a:lnTo>
                  <a:lnTo>
                    <a:pt x="39281" y="2019"/>
                  </a:lnTo>
                  <a:lnTo>
                    <a:pt x="47355" y="2309"/>
                  </a:lnTo>
                  <a:lnTo>
                    <a:pt x="53832" y="3929"/>
                  </a:lnTo>
                  <a:lnTo>
                    <a:pt x="60037" y="4089"/>
                  </a:lnTo>
                  <a:lnTo>
                    <a:pt x="67297" y="0"/>
                  </a:lnTo>
                  <a:close/>
                </a:path>
              </a:pathLst>
            </a:custGeom>
            <a:solidFill>
              <a:srgbClr val="818485"/>
            </a:solidFill>
          </p:spPr>
          <p:txBody>
            <a:bodyPr wrap="square" lIns="0" tIns="0" rIns="0" bIns="0" rtlCol="0"/>
            <a:lstStyle/>
            <a:p>
              <a:endParaRPr/>
            </a:p>
          </p:txBody>
        </p:sp>
        <p:sp>
          <p:nvSpPr>
            <p:cNvPr id="3554" name="object 3557">
              <a:extLst>
                <a:ext uri="{FF2B5EF4-FFF2-40B4-BE49-F238E27FC236}">
                  <a16:creationId xmlns:a16="http://schemas.microsoft.com/office/drawing/2014/main" id="{5C45845F-41D6-D9F8-17E1-E360836FCFA1}"/>
                </a:ext>
              </a:extLst>
            </p:cNvPr>
            <p:cNvSpPr/>
            <p:nvPr/>
          </p:nvSpPr>
          <p:spPr>
            <a:xfrm>
              <a:off x="6069277" y="1519473"/>
              <a:ext cx="8890" cy="1905"/>
            </a:xfrm>
            <a:custGeom>
              <a:avLst/>
              <a:gdLst/>
              <a:ahLst/>
              <a:cxnLst/>
              <a:rect l="l" t="t" r="r" b="b"/>
              <a:pathLst>
                <a:path w="8889" h="1905">
                  <a:moveTo>
                    <a:pt x="4038" y="0"/>
                  </a:moveTo>
                  <a:lnTo>
                    <a:pt x="2019" y="0"/>
                  </a:lnTo>
                  <a:lnTo>
                    <a:pt x="1155" y="571"/>
                  </a:lnTo>
                  <a:lnTo>
                    <a:pt x="584" y="1155"/>
                  </a:lnTo>
                  <a:lnTo>
                    <a:pt x="0" y="1727"/>
                  </a:lnTo>
                  <a:lnTo>
                    <a:pt x="2882" y="1155"/>
                  </a:lnTo>
                  <a:lnTo>
                    <a:pt x="8661" y="571"/>
                  </a:lnTo>
                  <a:lnTo>
                    <a:pt x="4038" y="0"/>
                  </a:lnTo>
                  <a:close/>
                </a:path>
              </a:pathLst>
            </a:custGeom>
            <a:solidFill>
              <a:srgbClr val="999C9D"/>
            </a:solidFill>
          </p:spPr>
          <p:txBody>
            <a:bodyPr wrap="square" lIns="0" tIns="0" rIns="0" bIns="0" rtlCol="0"/>
            <a:lstStyle/>
            <a:p>
              <a:endParaRPr/>
            </a:p>
          </p:txBody>
        </p:sp>
        <p:sp>
          <p:nvSpPr>
            <p:cNvPr id="3555" name="object 3558">
              <a:extLst>
                <a:ext uri="{FF2B5EF4-FFF2-40B4-BE49-F238E27FC236}">
                  <a16:creationId xmlns:a16="http://schemas.microsoft.com/office/drawing/2014/main" id="{C73264DB-5664-7775-BBEC-24E52D5F1ADC}"/>
                </a:ext>
              </a:extLst>
            </p:cNvPr>
            <p:cNvSpPr/>
            <p:nvPr/>
          </p:nvSpPr>
          <p:spPr>
            <a:xfrm>
              <a:off x="6250364" y="1515432"/>
              <a:ext cx="2540" cy="3175"/>
            </a:xfrm>
            <a:custGeom>
              <a:avLst/>
              <a:gdLst/>
              <a:ahLst/>
              <a:cxnLst/>
              <a:rect l="l" t="t" r="r" b="b"/>
              <a:pathLst>
                <a:path w="2539" h="3175">
                  <a:moveTo>
                    <a:pt x="571" y="0"/>
                  </a:moveTo>
                  <a:lnTo>
                    <a:pt x="0" y="1142"/>
                  </a:lnTo>
                  <a:lnTo>
                    <a:pt x="0" y="1727"/>
                  </a:lnTo>
                  <a:lnTo>
                    <a:pt x="1155" y="2298"/>
                  </a:lnTo>
                  <a:lnTo>
                    <a:pt x="1727" y="2882"/>
                  </a:lnTo>
                  <a:lnTo>
                    <a:pt x="2311" y="2590"/>
                  </a:lnTo>
                  <a:lnTo>
                    <a:pt x="571" y="0"/>
                  </a:lnTo>
                  <a:close/>
                </a:path>
              </a:pathLst>
            </a:custGeom>
            <a:solidFill>
              <a:srgbClr val="898C95"/>
            </a:solidFill>
          </p:spPr>
          <p:txBody>
            <a:bodyPr wrap="square" lIns="0" tIns="0" rIns="0" bIns="0" rtlCol="0"/>
            <a:lstStyle/>
            <a:p>
              <a:endParaRPr/>
            </a:p>
          </p:txBody>
        </p:sp>
        <p:sp>
          <p:nvSpPr>
            <p:cNvPr id="3556" name="object 3559">
              <a:extLst>
                <a:ext uri="{FF2B5EF4-FFF2-40B4-BE49-F238E27FC236}">
                  <a16:creationId xmlns:a16="http://schemas.microsoft.com/office/drawing/2014/main" id="{76E25B94-07C4-0FFD-C6C4-A9E20B52BEFD}"/>
                </a:ext>
              </a:extLst>
            </p:cNvPr>
            <p:cNvSpPr/>
            <p:nvPr/>
          </p:nvSpPr>
          <p:spPr>
            <a:xfrm>
              <a:off x="6103068" y="1516296"/>
              <a:ext cx="5080" cy="1270"/>
            </a:xfrm>
            <a:custGeom>
              <a:avLst/>
              <a:gdLst/>
              <a:ahLst/>
              <a:cxnLst/>
              <a:rect l="l" t="t" r="r" b="b"/>
              <a:pathLst>
                <a:path w="5079" h="1269">
                  <a:moveTo>
                    <a:pt x="1727" y="0"/>
                  </a:moveTo>
                  <a:lnTo>
                    <a:pt x="1155" y="279"/>
                  </a:lnTo>
                  <a:lnTo>
                    <a:pt x="0" y="863"/>
                  </a:lnTo>
                  <a:lnTo>
                    <a:pt x="4622" y="863"/>
                  </a:lnTo>
                  <a:lnTo>
                    <a:pt x="3467" y="571"/>
                  </a:lnTo>
                  <a:lnTo>
                    <a:pt x="2603" y="279"/>
                  </a:lnTo>
                  <a:lnTo>
                    <a:pt x="1727" y="0"/>
                  </a:lnTo>
                  <a:close/>
                </a:path>
              </a:pathLst>
            </a:custGeom>
            <a:solidFill>
              <a:srgbClr val="A1A4A5"/>
            </a:solidFill>
          </p:spPr>
          <p:txBody>
            <a:bodyPr wrap="square" lIns="0" tIns="0" rIns="0" bIns="0" rtlCol="0"/>
            <a:lstStyle/>
            <a:p>
              <a:endParaRPr/>
            </a:p>
          </p:txBody>
        </p:sp>
        <p:sp>
          <p:nvSpPr>
            <p:cNvPr id="3557" name="object 3560">
              <a:extLst>
                <a:ext uri="{FF2B5EF4-FFF2-40B4-BE49-F238E27FC236}">
                  <a16:creationId xmlns:a16="http://schemas.microsoft.com/office/drawing/2014/main" id="{8A993CE2-1024-5DD6-EFE7-A3B359748B2B}"/>
                </a:ext>
              </a:extLst>
            </p:cNvPr>
            <p:cNvSpPr/>
            <p:nvPr/>
          </p:nvSpPr>
          <p:spPr>
            <a:xfrm>
              <a:off x="6386109" y="1514562"/>
              <a:ext cx="3175" cy="1905"/>
            </a:xfrm>
            <a:custGeom>
              <a:avLst/>
              <a:gdLst/>
              <a:ahLst/>
              <a:cxnLst/>
              <a:rect l="l" t="t" r="r" b="b"/>
              <a:pathLst>
                <a:path w="3175" h="1905">
                  <a:moveTo>
                    <a:pt x="279" y="0"/>
                  </a:moveTo>
                  <a:lnTo>
                    <a:pt x="0" y="863"/>
                  </a:lnTo>
                  <a:lnTo>
                    <a:pt x="1727" y="1435"/>
                  </a:lnTo>
                  <a:lnTo>
                    <a:pt x="2882" y="1727"/>
                  </a:lnTo>
                  <a:lnTo>
                    <a:pt x="279" y="0"/>
                  </a:lnTo>
                  <a:close/>
                </a:path>
              </a:pathLst>
            </a:custGeom>
            <a:solidFill>
              <a:srgbClr val="CDCFCE"/>
            </a:solidFill>
          </p:spPr>
          <p:txBody>
            <a:bodyPr wrap="square" lIns="0" tIns="0" rIns="0" bIns="0" rtlCol="0"/>
            <a:lstStyle/>
            <a:p>
              <a:endParaRPr/>
            </a:p>
          </p:txBody>
        </p:sp>
        <p:sp>
          <p:nvSpPr>
            <p:cNvPr id="3558" name="object 3561">
              <a:extLst>
                <a:ext uri="{FF2B5EF4-FFF2-40B4-BE49-F238E27FC236}">
                  <a16:creationId xmlns:a16="http://schemas.microsoft.com/office/drawing/2014/main" id="{7468631B-CA85-16F0-7CF9-339325C597B3}"/>
                </a:ext>
              </a:extLst>
            </p:cNvPr>
            <p:cNvSpPr/>
            <p:nvPr/>
          </p:nvSpPr>
          <p:spPr>
            <a:xfrm>
              <a:off x="6334988" y="1511383"/>
              <a:ext cx="3810" cy="4445"/>
            </a:xfrm>
            <a:custGeom>
              <a:avLst/>
              <a:gdLst/>
              <a:ahLst/>
              <a:cxnLst/>
              <a:rect l="l" t="t" r="r" b="b"/>
              <a:pathLst>
                <a:path w="3810" h="4444">
                  <a:moveTo>
                    <a:pt x="0" y="0"/>
                  </a:moveTo>
                  <a:lnTo>
                    <a:pt x="0" y="1155"/>
                  </a:lnTo>
                  <a:lnTo>
                    <a:pt x="2019" y="1155"/>
                  </a:lnTo>
                  <a:lnTo>
                    <a:pt x="2019" y="4038"/>
                  </a:lnTo>
                  <a:lnTo>
                    <a:pt x="3759" y="4038"/>
                  </a:lnTo>
                  <a:lnTo>
                    <a:pt x="3467" y="2882"/>
                  </a:lnTo>
                  <a:lnTo>
                    <a:pt x="3467" y="863"/>
                  </a:lnTo>
                  <a:lnTo>
                    <a:pt x="2311" y="571"/>
                  </a:lnTo>
                  <a:lnTo>
                    <a:pt x="1155" y="292"/>
                  </a:lnTo>
                  <a:lnTo>
                    <a:pt x="0" y="0"/>
                  </a:lnTo>
                  <a:close/>
                </a:path>
              </a:pathLst>
            </a:custGeom>
            <a:solidFill>
              <a:srgbClr val="898C95"/>
            </a:solidFill>
          </p:spPr>
          <p:txBody>
            <a:bodyPr wrap="square" lIns="0" tIns="0" rIns="0" bIns="0" rtlCol="0"/>
            <a:lstStyle/>
            <a:p>
              <a:endParaRPr/>
            </a:p>
          </p:txBody>
        </p:sp>
        <p:sp>
          <p:nvSpPr>
            <p:cNvPr id="3559" name="object 3562">
              <a:extLst>
                <a:ext uri="{FF2B5EF4-FFF2-40B4-BE49-F238E27FC236}">
                  <a16:creationId xmlns:a16="http://schemas.microsoft.com/office/drawing/2014/main" id="{CDF0CCDC-5D0A-D746-95AD-7F727F02FE4B}"/>
                </a:ext>
              </a:extLst>
            </p:cNvPr>
            <p:cNvSpPr/>
            <p:nvPr/>
          </p:nvSpPr>
          <p:spPr>
            <a:xfrm>
              <a:off x="6381776" y="1511094"/>
              <a:ext cx="3175" cy="4445"/>
            </a:xfrm>
            <a:custGeom>
              <a:avLst/>
              <a:gdLst/>
              <a:ahLst/>
              <a:cxnLst/>
              <a:rect l="l" t="t" r="r" b="b"/>
              <a:pathLst>
                <a:path w="3175" h="4444">
                  <a:moveTo>
                    <a:pt x="0" y="0"/>
                  </a:moveTo>
                  <a:lnTo>
                    <a:pt x="0" y="2603"/>
                  </a:lnTo>
                  <a:lnTo>
                    <a:pt x="863" y="3175"/>
                  </a:lnTo>
                  <a:lnTo>
                    <a:pt x="2882" y="4330"/>
                  </a:lnTo>
                  <a:lnTo>
                    <a:pt x="2882" y="1727"/>
                  </a:lnTo>
                  <a:lnTo>
                    <a:pt x="1727" y="1155"/>
                  </a:lnTo>
                  <a:lnTo>
                    <a:pt x="863" y="584"/>
                  </a:lnTo>
                  <a:lnTo>
                    <a:pt x="0" y="0"/>
                  </a:lnTo>
                  <a:close/>
                </a:path>
              </a:pathLst>
            </a:custGeom>
            <a:solidFill>
              <a:srgbClr val="818485"/>
            </a:solidFill>
          </p:spPr>
          <p:txBody>
            <a:bodyPr wrap="square" lIns="0" tIns="0" rIns="0" bIns="0" rtlCol="0"/>
            <a:lstStyle/>
            <a:p>
              <a:endParaRPr/>
            </a:p>
          </p:txBody>
        </p:sp>
        <p:sp>
          <p:nvSpPr>
            <p:cNvPr id="3560" name="object 3563">
              <a:extLst>
                <a:ext uri="{FF2B5EF4-FFF2-40B4-BE49-F238E27FC236}">
                  <a16:creationId xmlns:a16="http://schemas.microsoft.com/office/drawing/2014/main" id="{09D18667-FE5E-3A62-C256-41A858626D3E}"/>
                </a:ext>
              </a:extLst>
            </p:cNvPr>
            <p:cNvSpPr/>
            <p:nvPr/>
          </p:nvSpPr>
          <p:spPr>
            <a:xfrm>
              <a:off x="6054553" y="1374777"/>
              <a:ext cx="160020" cy="139065"/>
            </a:xfrm>
            <a:custGeom>
              <a:avLst/>
              <a:gdLst/>
              <a:ahLst/>
              <a:cxnLst/>
              <a:rect l="l" t="t" r="r" b="b"/>
              <a:pathLst>
                <a:path w="160020" h="139065">
                  <a:moveTo>
                    <a:pt x="5835" y="111675"/>
                  </a:moveTo>
                  <a:lnTo>
                    <a:pt x="0" y="112344"/>
                  </a:lnTo>
                  <a:lnTo>
                    <a:pt x="47" y="116103"/>
                  </a:lnTo>
                  <a:lnTo>
                    <a:pt x="279" y="117538"/>
                  </a:lnTo>
                  <a:lnTo>
                    <a:pt x="7213" y="120141"/>
                  </a:lnTo>
                  <a:lnTo>
                    <a:pt x="16751" y="121881"/>
                  </a:lnTo>
                  <a:lnTo>
                    <a:pt x="20789" y="127939"/>
                  </a:lnTo>
                  <a:lnTo>
                    <a:pt x="6057" y="134873"/>
                  </a:lnTo>
                  <a:lnTo>
                    <a:pt x="6057" y="136029"/>
                  </a:lnTo>
                  <a:lnTo>
                    <a:pt x="6350" y="137185"/>
                  </a:lnTo>
                  <a:lnTo>
                    <a:pt x="6642" y="138620"/>
                  </a:lnTo>
                  <a:lnTo>
                    <a:pt x="18478" y="138912"/>
                  </a:lnTo>
                  <a:lnTo>
                    <a:pt x="31470" y="137185"/>
                  </a:lnTo>
                  <a:lnTo>
                    <a:pt x="45901" y="133568"/>
                  </a:lnTo>
                  <a:lnTo>
                    <a:pt x="60032" y="132741"/>
                  </a:lnTo>
                  <a:lnTo>
                    <a:pt x="74325" y="131536"/>
                  </a:lnTo>
                  <a:lnTo>
                    <a:pt x="89242" y="126784"/>
                  </a:lnTo>
                  <a:lnTo>
                    <a:pt x="105702" y="123609"/>
                  </a:lnTo>
                  <a:lnTo>
                    <a:pt x="107721" y="117259"/>
                  </a:lnTo>
                  <a:lnTo>
                    <a:pt x="105994" y="116103"/>
                  </a:lnTo>
                  <a:lnTo>
                    <a:pt x="103098" y="113791"/>
                  </a:lnTo>
                  <a:lnTo>
                    <a:pt x="25412" y="113791"/>
                  </a:lnTo>
                  <a:lnTo>
                    <a:pt x="18920" y="113481"/>
                  </a:lnTo>
                  <a:lnTo>
                    <a:pt x="12268" y="112415"/>
                  </a:lnTo>
                  <a:lnTo>
                    <a:pt x="5835" y="111675"/>
                  </a:lnTo>
                  <a:close/>
                </a:path>
                <a:path w="160020" h="139065">
                  <a:moveTo>
                    <a:pt x="38404" y="111772"/>
                  </a:moveTo>
                  <a:lnTo>
                    <a:pt x="26276" y="111772"/>
                  </a:lnTo>
                  <a:lnTo>
                    <a:pt x="25704" y="112915"/>
                  </a:lnTo>
                  <a:lnTo>
                    <a:pt x="25412" y="113791"/>
                  </a:lnTo>
                  <a:lnTo>
                    <a:pt x="103098" y="113791"/>
                  </a:lnTo>
                  <a:lnTo>
                    <a:pt x="103098" y="112052"/>
                  </a:lnTo>
                  <a:lnTo>
                    <a:pt x="44475" y="112052"/>
                  </a:lnTo>
                  <a:lnTo>
                    <a:pt x="38404" y="111772"/>
                  </a:lnTo>
                  <a:close/>
                </a:path>
                <a:path w="160020" h="139065">
                  <a:moveTo>
                    <a:pt x="107149" y="2019"/>
                  </a:moveTo>
                  <a:lnTo>
                    <a:pt x="105994" y="3174"/>
                  </a:lnTo>
                  <a:lnTo>
                    <a:pt x="105117" y="4330"/>
                  </a:lnTo>
                  <a:lnTo>
                    <a:pt x="104422" y="5486"/>
                  </a:lnTo>
                  <a:lnTo>
                    <a:pt x="104357" y="11544"/>
                  </a:lnTo>
                  <a:lnTo>
                    <a:pt x="104631" y="26860"/>
                  </a:lnTo>
                  <a:lnTo>
                    <a:pt x="104710" y="36385"/>
                  </a:lnTo>
                  <a:lnTo>
                    <a:pt x="92724" y="86713"/>
                  </a:lnTo>
                  <a:lnTo>
                    <a:pt x="54725" y="107870"/>
                  </a:lnTo>
                  <a:lnTo>
                    <a:pt x="44475" y="112052"/>
                  </a:lnTo>
                  <a:lnTo>
                    <a:pt x="103098" y="112052"/>
                  </a:lnTo>
                  <a:lnTo>
                    <a:pt x="103098" y="103390"/>
                  </a:lnTo>
                  <a:lnTo>
                    <a:pt x="106565" y="99923"/>
                  </a:lnTo>
                  <a:lnTo>
                    <a:pt x="104254" y="99352"/>
                  </a:lnTo>
                  <a:lnTo>
                    <a:pt x="103098" y="99352"/>
                  </a:lnTo>
                  <a:lnTo>
                    <a:pt x="101650" y="94145"/>
                  </a:lnTo>
                  <a:lnTo>
                    <a:pt x="102235" y="94145"/>
                  </a:lnTo>
                  <a:lnTo>
                    <a:pt x="103962" y="89522"/>
                  </a:lnTo>
                  <a:lnTo>
                    <a:pt x="112943" y="89522"/>
                  </a:lnTo>
                  <a:lnTo>
                    <a:pt x="115811" y="88658"/>
                  </a:lnTo>
                  <a:lnTo>
                    <a:pt x="112636" y="78841"/>
                  </a:lnTo>
                  <a:lnTo>
                    <a:pt x="118694" y="78841"/>
                  </a:lnTo>
                  <a:lnTo>
                    <a:pt x="118694" y="77114"/>
                  </a:lnTo>
                  <a:lnTo>
                    <a:pt x="124180" y="73926"/>
                  </a:lnTo>
                  <a:lnTo>
                    <a:pt x="138341" y="73926"/>
                  </a:lnTo>
                  <a:lnTo>
                    <a:pt x="140931" y="73063"/>
                  </a:lnTo>
                  <a:lnTo>
                    <a:pt x="144691" y="72199"/>
                  </a:lnTo>
                  <a:lnTo>
                    <a:pt x="144691" y="70180"/>
                  </a:lnTo>
                  <a:lnTo>
                    <a:pt x="149885" y="69316"/>
                  </a:lnTo>
                  <a:lnTo>
                    <a:pt x="155092" y="69024"/>
                  </a:lnTo>
                  <a:lnTo>
                    <a:pt x="159423" y="66141"/>
                  </a:lnTo>
                  <a:lnTo>
                    <a:pt x="159423" y="64401"/>
                  </a:lnTo>
                  <a:lnTo>
                    <a:pt x="149606" y="60934"/>
                  </a:lnTo>
                  <a:lnTo>
                    <a:pt x="144983" y="59486"/>
                  </a:lnTo>
                  <a:lnTo>
                    <a:pt x="152488" y="58623"/>
                  </a:lnTo>
                  <a:lnTo>
                    <a:pt x="152488" y="57759"/>
                  </a:lnTo>
                  <a:lnTo>
                    <a:pt x="149606" y="57759"/>
                  </a:lnTo>
                  <a:lnTo>
                    <a:pt x="149606" y="56895"/>
                  </a:lnTo>
                  <a:lnTo>
                    <a:pt x="152488" y="56895"/>
                  </a:lnTo>
                  <a:lnTo>
                    <a:pt x="152488" y="54863"/>
                  </a:lnTo>
                  <a:lnTo>
                    <a:pt x="148450" y="54863"/>
                  </a:lnTo>
                  <a:lnTo>
                    <a:pt x="148729" y="54000"/>
                  </a:lnTo>
                  <a:lnTo>
                    <a:pt x="149885" y="52857"/>
                  </a:lnTo>
                  <a:lnTo>
                    <a:pt x="148158" y="52273"/>
                  </a:lnTo>
                  <a:lnTo>
                    <a:pt x="147574" y="51981"/>
                  </a:lnTo>
                  <a:lnTo>
                    <a:pt x="146710" y="47650"/>
                  </a:lnTo>
                  <a:lnTo>
                    <a:pt x="144399" y="45046"/>
                  </a:lnTo>
                  <a:lnTo>
                    <a:pt x="142087" y="41300"/>
                  </a:lnTo>
                  <a:lnTo>
                    <a:pt x="141808" y="36385"/>
                  </a:lnTo>
                  <a:lnTo>
                    <a:pt x="141808" y="26860"/>
                  </a:lnTo>
                  <a:lnTo>
                    <a:pt x="139776" y="26860"/>
                  </a:lnTo>
                  <a:lnTo>
                    <a:pt x="138049" y="18186"/>
                  </a:lnTo>
                  <a:lnTo>
                    <a:pt x="144106" y="17614"/>
                  </a:lnTo>
                  <a:lnTo>
                    <a:pt x="153644" y="16459"/>
                  </a:lnTo>
                  <a:lnTo>
                    <a:pt x="158267" y="11836"/>
                  </a:lnTo>
                  <a:lnTo>
                    <a:pt x="157111" y="11544"/>
                  </a:lnTo>
                  <a:lnTo>
                    <a:pt x="155371" y="11544"/>
                  </a:lnTo>
                  <a:lnTo>
                    <a:pt x="155371" y="7797"/>
                  </a:lnTo>
                  <a:lnTo>
                    <a:pt x="157169" y="7797"/>
                  </a:lnTo>
                  <a:lnTo>
                    <a:pt x="156248" y="5486"/>
                  </a:lnTo>
                  <a:lnTo>
                    <a:pt x="121869" y="5486"/>
                  </a:lnTo>
                  <a:lnTo>
                    <a:pt x="118986" y="4330"/>
                  </a:lnTo>
                  <a:lnTo>
                    <a:pt x="117538" y="4038"/>
                  </a:lnTo>
                  <a:lnTo>
                    <a:pt x="117421" y="3746"/>
                  </a:lnTo>
                  <a:lnTo>
                    <a:pt x="108013" y="3746"/>
                  </a:lnTo>
                  <a:lnTo>
                    <a:pt x="107149" y="2019"/>
                  </a:lnTo>
                  <a:close/>
                </a:path>
                <a:path w="160020" h="139065">
                  <a:moveTo>
                    <a:pt x="112943" y="89522"/>
                  </a:moveTo>
                  <a:lnTo>
                    <a:pt x="106273" y="89522"/>
                  </a:lnTo>
                  <a:lnTo>
                    <a:pt x="106857" y="90677"/>
                  </a:lnTo>
                  <a:lnTo>
                    <a:pt x="107149" y="91554"/>
                  </a:lnTo>
                  <a:lnTo>
                    <a:pt x="109169" y="91554"/>
                  </a:lnTo>
                  <a:lnTo>
                    <a:pt x="109169" y="93281"/>
                  </a:lnTo>
                  <a:lnTo>
                    <a:pt x="110032" y="93281"/>
                  </a:lnTo>
                  <a:lnTo>
                    <a:pt x="110032" y="90398"/>
                  </a:lnTo>
                  <a:lnTo>
                    <a:pt x="112943" y="89522"/>
                  </a:lnTo>
                  <a:close/>
                </a:path>
                <a:path w="160020" h="139065">
                  <a:moveTo>
                    <a:pt x="138341" y="73926"/>
                  </a:moveTo>
                  <a:lnTo>
                    <a:pt x="124180" y="73926"/>
                  </a:lnTo>
                  <a:lnTo>
                    <a:pt x="127647" y="75374"/>
                  </a:lnTo>
                  <a:lnTo>
                    <a:pt x="133997" y="75374"/>
                  </a:lnTo>
                  <a:lnTo>
                    <a:pt x="138341" y="73926"/>
                  </a:lnTo>
                  <a:close/>
                </a:path>
                <a:path w="160020" h="139065">
                  <a:moveTo>
                    <a:pt x="157169" y="7797"/>
                  </a:moveTo>
                  <a:lnTo>
                    <a:pt x="156248" y="7797"/>
                  </a:lnTo>
                  <a:lnTo>
                    <a:pt x="156248" y="10680"/>
                  </a:lnTo>
                  <a:lnTo>
                    <a:pt x="157975" y="9817"/>
                  </a:lnTo>
                  <a:lnTo>
                    <a:pt x="157169" y="7797"/>
                  </a:lnTo>
                  <a:close/>
                </a:path>
                <a:path w="160020" h="139065">
                  <a:moveTo>
                    <a:pt x="139566" y="1223"/>
                  </a:moveTo>
                  <a:lnTo>
                    <a:pt x="130123" y="2028"/>
                  </a:lnTo>
                  <a:lnTo>
                    <a:pt x="121869" y="5486"/>
                  </a:lnTo>
                  <a:lnTo>
                    <a:pt x="156248" y="5486"/>
                  </a:lnTo>
                  <a:lnTo>
                    <a:pt x="156819" y="4330"/>
                  </a:lnTo>
                  <a:lnTo>
                    <a:pt x="158559" y="2590"/>
                  </a:lnTo>
                  <a:lnTo>
                    <a:pt x="149333" y="1827"/>
                  </a:lnTo>
                  <a:lnTo>
                    <a:pt x="139566" y="1223"/>
                  </a:lnTo>
                  <a:close/>
                </a:path>
                <a:path w="160020" h="139065">
                  <a:moveTo>
                    <a:pt x="115811" y="0"/>
                  </a:moveTo>
                  <a:lnTo>
                    <a:pt x="110604" y="2311"/>
                  </a:lnTo>
                  <a:lnTo>
                    <a:pt x="108013" y="3746"/>
                  </a:lnTo>
                  <a:lnTo>
                    <a:pt x="117421" y="3746"/>
                  </a:lnTo>
                  <a:lnTo>
                    <a:pt x="116382" y="1155"/>
                  </a:lnTo>
                  <a:lnTo>
                    <a:pt x="115811" y="0"/>
                  </a:lnTo>
                  <a:close/>
                </a:path>
              </a:pathLst>
            </a:custGeom>
            <a:solidFill>
              <a:srgbClr val="626667"/>
            </a:solidFill>
          </p:spPr>
          <p:txBody>
            <a:bodyPr wrap="square" lIns="0" tIns="0" rIns="0" bIns="0" rtlCol="0"/>
            <a:lstStyle/>
            <a:p>
              <a:endParaRPr/>
            </a:p>
          </p:txBody>
        </p:sp>
        <p:sp>
          <p:nvSpPr>
            <p:cNvPr id="3561" name="object 3564">
              <a:extLst>
                <a:ext uri="{FF2B5EF4-FFF2-40B4-BE49-F238E27FC236}">
                  <a16:creationId xmlns:a16="http://schemas.microsoft.com/office/drawing/2014/main" id="{F3985225-C123-47B3-E30B-D35930CFE3F8}"/>
                </a:ext>
              </a:extLst>
            </p:cNvPr>
            <p:cNvSpPr/>
            <p:nvPr/>
          </p:nvSpPr>
          <p:spPr>
            <a:xfrm>
              <a:off x="6161699" y="1510519"/>
              <a:ext cx="10795" cy="3810"/>
            </a:xfrm>
            <a:custGeom>
              <a:avLst/>
              <a:gdLst/>
              <a:ahLst/>
              <a:cxnLst/>
              <a:rect l="l" t="t" r="r" b="b"/>
              <a:pathLst>
                <a:path w="10795" h="3809">
                  <a:moveTo>
                    <a:pt x="4330" y="0"/>
                  </a:moveTo>
                  <a:lnTo>
                    <a:pt x="0" y="2019"/>
                  </a:lnTo>
                  <a:lnTo>
                    <a:pt x="6642" y="2311"/>
                  </a:lnTo>
                  <a:lnTo>
                    <a:pt x="10680" y="3746"/>
                  </a:lnTo>
                  <a:lnTo>
                    <a:pt x="6934" y="571"/>
                  </a:lnTo>
                  <a:lnTo>
                    <a:pt x="4330" y="0"/>
                  </a:lnTo>
                  <a:close/>
                </a:path>
              </a:pathLst>
            </a:custGeom>
            <a:solidFill>
              <a:srgbClr val="A1A4A5"/>
            </a:solidFill>
          </p:spPr>
          <p:txBody>
            <a:bodyPr wrap="square" lIns="0" tIns="0" rIns="0" bIns="0" rtlCol="0"/>
            <a:lstStyle/>
            <a:p>
              <a:endParaRPr/>
            </a:p>
          </p:txBody>
        </p:sp>
        <p:sp>
          <p:nvSpPr>
            <p:cNvPr id="3562" name="object 3565">
              <a:extLst>
                <a:ext uri="{FF2B5EF4-FFF2-40B4-BE49-F238E27FC236}">
                  <a16:creationId xmlns:a16="http://schemas.microsoft.com/office/drawing/2014/main" id="{CEF70A67-9E4F-DFF2-2A35-A68E6A17F8D8}"/>
                </a:ext>
              </a:extLst>
            </p:cNvPr>
            <p:cNvSpPr/>
            <p:nvPr/>
          </p:nvSpPr>
          <p:spPr>
            <a:xfrm>
              <a:off x="6350293" y="1484526"/>
              <a:ext cx="34925" cy="28575"/>
            </a:xfrm>
            <a:custGeom>
              <a:avLst/>
              <a:gdLst/>
              <a:ahLst/>
              <a:cxnLst/>
              <a:rect l="l" t="t" r="r" b="b"/>
              <a:pathLst>
                <a:path w="34925" h="28575">
                  <a:moveTo>
                    <a:pt x="9817" y="0"/>
                  </a:moveTo>
                  <a:lnTo>
                    <a:pt x="2895" y="0"/>
                  </a:lnTo>
                  <a:lnTo>
                    <a:pt x="1739" y="292"/>
                  </a:lnTo>
                  <a:lnTo>
                    <a:pt x="0" y="863"/>
                  </a:lnTo>
                  <a:lnTo>
                    <a:pt x="6469" y="4644"/>
                  </a:lnTo>
                  <a:lnTo>
                    <a:pt x="12995" y="7288"/>
                  </a:lnTo>
                  <a:lnTo>
                    <a:pt x="19088" y="10691"/>
                  </a:lnTo>
                  <a:lnTo>
                    <a:pt x="24256" y="16751"/>
                  </a:lnTo>
                  <a:lnTo>
                    <a:pt x="26568" y="18478"/>
                  </a:lnTo>
                  <a:lnTo>
                    <a:pt x="31483" y="26568"/>
                  </a:lnTo>
                  <a:lnTo>
                    <a:pt x="33210" y="27724"/>
                  </a:lnTo>
                  <a:lnTo>
                    <a:pt x="34366" y="28295"/>
                  </a:lnTo>
                  <a:lnTo>
                    <a:pt x="28600" y="18478"/>
                  </a:lnTo>
                  <a:lnTo>
                    <a:pt x="25996" y="13576"/>
                  </a:lnTo>
                  <a:lnTo>
                    <a:pt x="24841" y="12992"/>
                  </a:lnTo>
                  <a:lnTo>
                    <a:pt x="24256" y="10680"/>
                  </a:lnTo>
                  <a:lnTo>
                    <a:pt x="18491" y="4902"/>
                  </a:lnTo>
                  <a:lnTo>
                    <a:pt x="13576" y="2019"/>
                  </a:lnTo>
                  <a:lnTo>
                    <a:pt x="10401" y="1155"/>
                  </a:lnTo>
                  <a:lnTo>
                    <a:pt x="9817" y="0"/>
                  </a:lnTo>
                  <a:close/>
                </a:path>
              </a:pathLst>
            </a:custGeom>
            <a:solidFill>
              <a:srgbClr val="A9ACAC"/>
            </a:solidFill>
          </p:spPr>
          <p:txBody>
            <a:bodyPr wrap="square" lIns="0" tIns="0" rIns="0" bIns="0" rtlCol="0"/>
            <a:lstStyle/>
            <a:p>
              <a:endParaRPr/>
            </a:p>
          </p:txBody>
        </p:sp>
        <p:sp>
          <p:nvSpPr>
            <p:cNvPr id="3563" name="object 3566">
              <a:extLst>
                <a:ext uri="{FF2B5EF4-FFF2-40B4-BE49-F238E27FC236}">
                  <a16:creationId xmlns:a16="http://schemas.microsoft.com/office/drawing/2014/main" id="{2F9C9BF0-2556-DCAE-E3E0-75CB19B9F377}"/>
                </a:ext>
              </a:extLst>
            </p:cNvPr>
            <p:cNvSpPr/>
            <p:nvPr/>
          </p:nvSpPr>
          <p:spPr>
            <a:xfrm>
              <a:off x="6050504" y="1509934"/>
              <a:ext cx="3810" cy="3175"/>
            </a:xfrm>
            <a:custGeom>
              <a:avLst/>
              <a:gdLst/>
              <a:ahLst/>
              <a:cxnLst/>
              <a:rect l="l" t="t" r="r" b="b"/>
              <a:pathLst>
                <a:path w="3810" h="3175">
                  <a:moveTo>
                    <a:pt x="3467" y="0"/>
                  </a:moveTo>
                  <a:lnTo>
                    <a:pt x="0" y="2019"/>
                  </a:lnTo>
                  <a:lnTo>
                    <a:pt x="0" y="2603"/>
                  </a:lnTo>
                  <a:lnTo>
                    <a:pt x="2311" y="2019"/>
                  </a:lnTo>
                  <a:lnTo>
                    <a:pt x="3467" y="0"/>
                  </a:lnTo>
                  <a:close/>
                </a:path>
              </a:pathLst>
            </a:custGeom>
            <a:solidFill>
              <a:srgbClr val="898C8D"/>
            </a:solidFill>
          </p:spPr>
          <p:txBody>
            <a:bodyPr wrap="square" lIns="0" tIns="0" rIns="0" bIns="0" rtlCol="0"/>
            <a:lstStyle/>
            <a:p>
              <a:endParaRPr/>
            </a:p>
          </p:txBody>
        </p:sp>
        <p:sp>
          <p:nvSpPr>
            <p:cNvPr id="3564" name="object 3567">
              <a:extLst>
                <a:ext uri="{FF2B5EF4-FFF2-40B4-BE49-F238E27FC236}">
                  <a16:creationId xmlns:a16="http://schemas.microsoft.com/office/drawing/2014/main" id="{B1CDCF9B-441B-8AFE-438B-1E39C35FAD86}"/>
                </a:ext>
              </a:extLst>
            </p:cNvPr>
            <p:cNvSpPr/>
            <p:nvPr/>
          </p:nvSpPr>
          <p:spPr>
            <a:xfrm>
              <a:off x="5999962" y="1504733"/>
              <a:ext cx="57785" cy="6985"/>
            </a:xfrm>
            <a:custGeom>
              <a:avLst/>
              <a:gdLst/>
              <a:ahLst/>
              <a:cxnLst/>
              <a:rect l="l" t="t" r="r" b="b"/>
              <a:pathLst>
                <a:path w="57785" h="6984">
                  <a:moveTo>
                    <a:pt x="863" y="0"/>
                  </a:moveTo>
                  <a:lnTo>
                    <a:pt x="0" y="0"/>
                  </a:lnTo>
                  <a:lnTo>
                    <a:pt x="0" y="3759"/>
                  </a:lnTo>
                  <a:lnTo>
                    <a:pt x="292" y="2311"/>
                  </a:lnTo>
                  <a:lnTo>
                    <a:pt x="571" y="1155"/>
                  </a:lnTo>
                  <a:lnTo>
                    <a:pt x="863" y="0"/>
                  </a:lnTo>
                  <a:close/>
                </a:path>
                <a:path w="57785" h="6984">
                  <a:moveTo>
                    <a:pt x="57759" y="1447"/>
                  </a:moveTo>
                  <a:lnTo>
                    <a:pt x="56032" y="1168"/>
                  </a:lnTo>
                  <a:lnTo>
                    <a:pt x="51981" y="2895"/>
                  </a:lnTo>
                  <a:lnTo>
                    <a:pt x="51117" y="6362"/>
                  </a:lnTo>
                  <a:lnTo>
                    <a:pt x="51981" y="5791"/>
                  </a:lnTo>
                  <a:lnTo>
                    <a:pt x="52844" y="5499"/>
                  </a:lnTo>
                  <a:lnTo>
                    <a:pt x="54000" y="5207"/>
                  </a:lnTo>
                  <a:lnTo>
                    <a:pt x="54876" y="4635"/>
                  </a:lnTo>
                  <a:lnTo>
                    <a:pt x="57188" y="3479"/>
                  </a:lnTo>
                  <a:lnTo>
                    <a:pt x="57188" y="2603"/>
                  </a:lnTo>
                  <a:lnTo>
                    <a:pt x="57759" y="1447"/>
                  </a:lnTo>
                  <a:close/>
                </a:path>
              </a:pathLst>
            </a:custGeom>
            <a:solidFill>
              <a:srgbClr val="BABCBC"/>
            </a:solidFill>
          </p:spPr>
          <p:txBody>
            <a:bodyPr wrap="square" lIns="0" tIns="0" rIns="0" bIns="0" rtlCol="0"/>
            <a:lstStyle/>
            <a:p>
              <a:endParaRPr/>
            </a:p>
          </p:txBody>
        </p:sp>
        <p:sp>
          <p:nvSpPr>
            <p:cNvPr id="3565" name="object 3568">
              <a:extLst>
                <a:ext uri="{FF2B5EF4-FFF2-40B4-BE49-F238E27FC236}">
                  <a16:creationId xmlns:a16="http://schemas.microsoft.com/office/drawing/2014/main" id="{ECDC817B-BC7C-1B4A-13E9-270C923A249D}"/>
                </a:ext>
              </a:extLst>
            </p:cNvPr>
            <p:cNvSpPr/>
            <p:nvPr/>
          </p:nvSpPr>
          <p:spPr>
            <a:xfrm>
              <a:off x="6057149" y="1503291"/>
              <a:ext cx="7620" cy="5080"/>
            </a:xfrm>
            <a:custGeom>
              <a:avLst/>
              <a:gdLst/>
              <a:ahLst/>
              <a:cxnLst/>
              <a:rect l="l" t="t" r="r" b="b"/>
              <a:pathLst>
                <a:path w="7620" h="5080">
                  <a:moveTo>
                    <a:pt x="5486" y="0"/>
                  </a:moveTo>
                  <a:lnTo>
                    <a:pt x="4914" y="0"/>
                  </a:lnTo>
                  <a:lnTo>
                    <a:pt x="2019" y="1739"/>
                  </a:lnTo>
                  <a:lnTo>
                    <a:pt x="571" y="2895"/>
                  </a:lnTo>
                  <a:lnTo>
                    <a:pt x="0" y="4051"/>
                  </a:lnTo>
                  <a:lnTo>
                    <a:pt x="0" y="4914"/>
                  </a:lnTo>
                  <a:lnTo>
                    <a:pt x="2019" y="4051"/>
                  </a:lnTo>
                  <a:lnTo>
                    <a:pt x="4038" y="3467"/>
                  </a:lnTo>
                  <a:lnTo>
                    <a:pt x="6350" y="2895"/>
                  </a:lnTo>
                  <a:lnTo>
                    <a:pt x="6934" y="1155"/>
                  </a:lnTo>
                  <a:lnTo>
                    <a:pt x="7226" y="584"/>
                  </a:lnTo>
                  <a:lnTo>
                    <a:pt x="5486" y="0"/>
                  </a:lnTo>
                  <a:close/>
                </a:path>
              </a:pathLst>
            </a:custGeom>
            <a:solidFill>
              <a:srgbClr val="A1A4A5"/>
            </a:solidFill>
          </p:spPr>
          <p:txBody>
            <a:bodyPr wrap="square" lIns="0" tIns="0" rIns="0" bIns="0" rtlCol="0"/>
            <a:lstStyle/>
            <a:p>
              <a:endParaRPr/>
            </a:p>
          </p:txBody>
        </p:sp>
        <p:sp>
          <p:nvSpPr>
            <p:cNvPr id="3566" name="object 3569">
              <a:extLst>
                <a:ext uri="{FF2B5EF4-FFF2-40B4-BE49-F238E27FC236}">
                  <a16:creationId xmlns:a16="http://schemas.microsoft.com/office/drawing/2014/main" id="{14981F55-D74C-15CB-2B09-8F615093F187}"/>
                </a:ext>
              </a:extLst>
            </p:cNvPr>
            <p:cNvSpPr/>
            <p:nvPr/>
          </p:nvSpPr>
          <p:spPr>
            <a:xfrm>
              <a:off x="6238812" y="1500983"/>
              <a:ext cx="3175" cy="6350"/>
            </a:xfrm>
            <a:custGeom>
              <a:avLst/>
              <a:gdLst/>
              <a:ahLst/>
              <a:cxnLst/>
              <a:rect l="l" t="t" r="r" b="b"/>
              <a:pathLst>
                <a:path w="3175" h="6350">
                  <a:moveTo>
                    <a:pt x="863" y="0"/>
                  </a:moveTo>
                  <a:lnTo>
                    <a:pt x="0" y="0"/>
                  </a:lnTo>
                  <a:lnTo>
                    <a:pt x="0" y="3759"/>
                  </a:lnTo>
                  <a:lnTo>
                    <a:pt x="1727" y="3759"/>
                  </a:lnTo>
                  <a:lnTo>
                    <a:pt x="1727" y="5778"/>
                  </a:lnTo>
                  <a:lnTo>
                    <a:pt x="2882" y="5778"/>
                  </a:lnTo>
                  <a:lnTo>
                    <a:pt x="2882" y="2882"/>
                  </a:lnTo>
                  <a:lnTo>
                    <a:pt x="863" y="2882"/>
                  </a:lnTo>
                  <a:lnTo>
                    <a:pt x="863" y="0"/>
                  </a:lnTo>
                  <a:close/>
                </a:path>
              </a:pathLst>
            </a:custGeom>
            <a:solidFill>
              <a:srgbClr val="898C95"/>
            </a:solidFill>
          </p:spPr>
          <p:txBody>
            <a:bodyPr wrap="square" lIns="0" tIns="0" rIns="0" bIns="0" rtlCol="0"/>
            <a:lstStyle/>
            <a:p>
              <a:endParaRPr/>
            </a:p>
          </p:txBody>
        </p:sp>
        <p:sp>
          <p:nvSpPr>
            <p:cNvPr id="3567" name="object 3570">
              <a:extLst>
                <a:ext uri="{FF2B5EF4-FFF2-40B4-BE49-F238E27FC236}">
                  <a16:creationId xmlns:a16="http://schemas.microsoft.com/office/drawing/2014/main" id="{69D36EEE-6029-E94C-C4BB-338F08A7E059}"/>
                </a:ext>
              </a:extLst>
            </p:cNvPr>
            <p:cNvSpPr/>
            <p:nvPr/>
          </p:nvSpPr>
          <p:spPr>
            <a:xfrm>
              <a:off x="6063501" y="1503302"/>
              <a:ext cx="3175" cy="3175"/>
            </a:xfrm>
            <a:custGeom>
              <a:avLst/>
              <a:gdLst/>
              <a:ahLst/>
              <a:cxnLst/>
              <a:rect l="l" t="t" r="r" b="b"/>
              <a:pathLst>
                <a:path w="3175" h="3175">
                  <a:moveTo>
                    <a:pt x="2311" y="0"/>
                  </a:moveTo>
                  <a:lnTo>
                    <a:pt x="1447" y="0"/>
                  </a:lnTo>
                  <a:lnTo>
                    <a:pt x="1155" y="279"/>
                  </a:lnTo>
                  <a:lnTo>
                    <a:pt x="863" y="571"/>
                  </a:lnTo>
                  <a:lnTo>
                    <a:pt x="571" y="1155"/>
                  </a:lnTo>
                  <a:lnTo>
                    <a:pt x="292" y="2019"/>
                  </a:lnTo>
                  <a:lnTo>
                    <a:pt x="0" y="2882"/>
                  </a:lnTo>
                  <a:lnTo>
                    <a:pt x="1155" y="2298"/>
                  </a:lnTo>
                  <a:lnTo>
                    <a:pt x="2019" y="2298"/>
                  </a:lnTo>
                  <a:lnTo>
                    <a:pt x="2603" y="1155"/>
                  </a:lnTo>
                  <a:lnTo>
                    <a:pt x="2882" y="571"/>
                  </a:lnTo>
                  <a:lnTo>
                    <a:pt x="2603" y="279"/>
                  </a:lnTo>
                  <a:lnTo>
                    <a:pt x="2311" y="0"/>
                  </a:lnTo>
                  <a:close/>
                </a:path>
              </a:pathLst>
            </a:custGeom>
            <a:solidFill>
              <a:srgbClr val="919495"/>
            </a:solidFill>
          </p:spPr>
          <p:txBody>
            <a:bodyPr wrap="square" lIns="0" tIns="0" rIns="0" bIns="0" rtlCol="0"/>
            <a:lstStyle/>
            <a:p>
              <a:endParaRPr/>
            </a:p>
          </p:txBody>
        </p:sp>
        <p:sp>
          <p:nvSpPr>
            <p:cNvPr id="3568" name="object 3571">
              <a:extLst>
                <a:ext uri="{FF2B5EF4-FFF2-40B4-BE49-F238E27FC236}">
                  <a16:creationId xmlns:a16="http://schemas.microsoft.com/office/drawing/2014/main" id="{31ACB567-E83E-D9D8-D7EC-1D0AB2B8C51B}"/>
                </a:ext>
              </a:extLst>
            </p:cNvPr>
            <p:cNvSpPr/>
            <p:nvPr/>
          </p:nvSpPr>
          <p:spPr>
            <a:xfrm>
              <a:off x="5990437" y="1501851"/>
              <a:ext cx="1270" cy="3810"/>
            </a:xfrm>
            <a:custGeom>
              <a:avLst/>
              <a:gdLst/>
              <a:ahLst/>
              <a:cxnLst/>
              <a:rect l="l" t="t" r="r" b="b"/>
              <a:pathLst>
                <a:path w="1270" h="3809">
                  <a:moveTo>
                    <a:pt x="863" y="0"/>
                  </a:moveTo>
                  <a:lnTo>
                    <a:pt x="0" y="0"/>
                  </a:lnTo>
                  <a:lnTo>
                    <a:pt x="0" y="3759"/>
                  </a:lnTo>
                  <a:lnTo>
                    <a:pt x="863" y="3759"/>
                  </a:lnTo>
                  <a:lnTo>
                    <a:pt x="863" y="0"/>
                  </a:lnTo>
                  <a:close/>
                </a:path>
              </a:pathLst>
            </a:custGeom>
            <a:solidFill>
              <a:srgbClr val="999C9D"/>
            </a:solidFill>
          </p:spPr>
          <p:txBody>
            <a:bodyPr wrap="square" lIns="0" tIns="0" rIns="0" bIns="0" rtlCol="0"/>
            <a:lstStyle/>
            <a:p>
              <a:endParaRPr/>
            </a:p>
          </p:txBody>
        </p:sp>
        <p:sp>
          <p:nvSpPr>
            <p:cNvPr id="3569" name="object 3572">
              <a:extLst>
                <a:ext uri="{FF2B5EF4-FFF2-40B4-BE49-F238E27FC236}">
                  <a16:creationId xmlns:a16="http://schemas.microsoft.com/office/drawing/2014/main" id="{5A161F83-5BA8-11A5-1FBC-5487EFD57AC7}"/>
                </a:ext>
              </a:extLst>
            </p:cNvPr>
            <p:cNvSpPr/>
            <p:nvPr/>
          </p:nvSpPr>
          <p:spPr>
            <a:xfrm>
              <a:off x="6065523" y="1503878"/>
              <a:ext cx="1905" cy="1905"/>
            </a:xfrm>
            <a:custGeom>
              <a:avLst/>
              <a:gdLst/>
              <a:ahLst/>
              <a:cxnLst/>
              <a:rect l="l" t="t" r="r" b="b"/>
              <a:pathLst>
                <a:path w="1904" h="1905">
                  <a:moveTo>
                    <a:pt x="0" y="1727"/>
                  </a:moveTo>
                  <a:lnTo>
                    <a:pt x="863" y="0"/>
                  </a:lnTo>
                  <a:lnTo>
                    <a:pt x="1727" y="0"/>
                  </a:lnTo>
                  <a:lnTo>
                    <a:pt x="1727" y="1727"/>
                  </a:lnTo>
                  <a:lnTo>
                    <a:pt x="0" y="1727"/>
                  </a:lnTo>
                  <a:close/>
                </a:path>
              </a:pathLst>
            </a:custGeom>
            <a:solidFill>
              <a:srgbClr val="818485"/>
            </a:solidFill>
          </p:spPr>
          <p:txBody>
            <a:bodyPr wrap="square" lIns="0" tIns="0" rIns="0" bIns="0" rtlCol="0"/>
            <a:lstStyle/>
            <a:p>
              <a:endParaRPr/>
            </a:p>
          </p:txBody>
        </p:sp>
        <p:sp>
          <p:nvSpPr>
            <p:cNvPr id="3570" name="object 3573">
              <a:extLst>
                <a:ext uri="{FF2B5EF4-FFF2-40B4-BE49-F238E27FC236}">
                  <a16:creationId xmlns:a16="http://schemas.microsoft.com/office/drawing/2014/main" id="{3B950D5C-C101-970C-A169-9F6472C7A526}"/>
                </a:ext>
              </a:extLst>
            </p:cNvPr>
            <p:cNvSpPr/>
            <p:nvPr/>
          </p:nvSpPr>
          <p:spPr>
            <a:xfrm>
              <a:off x="5999962" y="1487411"/>
              <a:ext cx="67310" cy="17780"/>
            </a:xfrm>
            <a:custGeom>
              <a:avLst/>
              <a:gdLst/>
              <a:ahLst/>
              <a:cxnLst/>
              <a:rect l="l" t="t" r="r" b="b"/>
              <a:pathLst>
                <a:path w="67310" h="17780">
                  <a:moveTo>
                    <a:pt x="863" y="11557"/>
                  </a:moveTo>
                  <a:lnTo>
                    <a:pt x="0" y="11557"/>
                  </a:lnTo>
                  <a:lnTo>
                    <a:pt x="0" y="17335"/>
                  </a:lnTo>
                  <a:lnTo>
                    <a:pt x="863" y="17335"/>
                  </a:lnTo>
                  <a:lnTo>
                    <a:pt x="863" y="11557"/>
                  </a:lnTo>
                  <a:close/>
                </a:path>
                <a:path w="67310" h="17780">
                  <a:moveTo>
                    <a:pt x="67284" y="14439"/>
                  </a:moveTo>
                  <a:lnTo>
                    <a:pt x="67005" y="13576"/>
                  </a:lnTo>
                  <a:lnTo>
                    <a:pt x="66421" y="12420"/>
                  </a:lnTo>
                  <a:lnTo>
                    <a:pt x="59156" y="9880"/>
                  </a:lnTo>
                  <a:lnTo>
                    <a:pt x="52095" y="6972"/>
                  </a:lnTo>
                  <a:lnTo>
                    <a:pt x="45173" y="3695"/>
                  </a:lnTo>
                  <a:lnTo>
                    <a:pt x="38404" y="0"/>
                  </a:lnTo>
                  <a:lnTo>
                    <a:pt x="36969" y="0"/>
                  </a:lnTo>
                  <a:lnTo>
                    <a:pt x="42189" y="5981"/>
                  </a:lnTo>
                  <a:lnTo>
                    <a:pt x="47790" y="10109"/>
                  </a:lnTo>
                  <a:lnTo>
                    <a:pt x="54267" y="13157"/>
                  </a:lnTo>
                  <a:lnTo>
                    <a:pt x="62090" y="15887"/>
                  </a:lnTo>
                  <a:lnTo>
                    <a:pt x="62661" y="15887"/>
                  </a:lnTo>
                  <a:lnTo>
                    <a:pt x="64401" y="16471"/>
                  </a:lnTo>
                  <a:lnTo>
                    <a:pt x="64973" y="15887"/>
                  </a:lnTo>
                  <a:lnTo>
                    <a:pt x="65557" y="15887"/>
                  </a:lnTo>
                  <a:lnTo>
                    <a:pt x="66713" y="14732"/>
                  </a:lnTo>
                  <a:lnTo>
                    <a:pt x="67284" y="14439"/>
                  </a:lnTo>
                  <a:close/>
                </a:path>
              </a:pathLst>
            </a:custGeom>
            <a:solidFill>
              <a:srgbClr val="999C9D"/>
            </a:solidFill>
          </p:spPr>
          <p:txBody>
            <a:bodyPr wrap="square" lIns="0" tIns="0" rIns="0" bIns="0" rtlCol="0"/>
            <a:lstStyle/>
            <a:p>
              <a:endParaRPr/>
            </a:p>
          </p:txBody>
        </p:sp>
        <p:sp>
          <p:nvSpPr>
            <p:cNvPr id="3571" name="object 3574">
              <a:extLst>
                <a:ext uri="{FF2B5EF4-FFF2-40B4-BE49-F238E27FC236}">
                  <a16:creationId xmlns:a16="http://schemas.microsoft.com/office/drawing/2014/main" id="{8E7F0F3C-5B03-2330-0F1A-F89119ED819F}"/>
                </a:ext>
              </a:extLst>
            </p:cNvPr>
            <p:cNvSpPr/>
            <p:nvPr/>
          </p:nvSpPr>
          <p:spPr>
            <a:xfrm>
              <a:off x="5990433" y="1498384"/>
              <a:ext cx="1270" cy="3810"/>
            </a:xfrm>
            <a:custGeom>
              <a:avLst/>
              <a:gdLst/>
              <a:ahLst/>
              <a:cxnLst/>
              <a:rect l="l" t="t" r="r" b="b"/>
              <a:pathLst>
                <a:path w="1270" h="3809">
                  <a:moveTo>
                    <a:pt x="292" y="0"/>
                  </a:moveTo>
                  <a:lnTo>
                    <a:pt x="0" y="1155"/>
                  </a:lnTo>
                  <a:lnTo>
                    <a:pt x="0" y="3467"/>
                  </a:lnTo>
                  <a:lnTo>
                    <a:pt x="863" y="3467"/>
                  </a:lnTo>
                  <a:lnTo>
                    <a:pt x="571" y="2311"/>
                  </a:lnTo>
                  <a:lnTo>
                    <a:pt x="292" y="1155"/>
                  </a:lnTo>
                  <a:lnTo>
                    <a:pt x="292" y="0"/>
                  </a:lnTo>
                  <a:close/>
                </a:path>
              </a:pathLst>
            </a:custGeom>
            <a:solidFill>
              <a:srgbClr val="A1A4A5"/>
            </a:solidFill>
          </p:spPr>
          <p:txBody>
            <a:bodyPr wrap="square" lIns="0" tIns="0" rIns="0" bIns="0" rtlCol="0"/>
            <a:lstStyle/>
            <a:p>
              <a:endParaRPr/>
            </a:p>
          </p:txBody>
        </p:sp>
        <p:sp>
          <p:nvSpPr>
            <p:cNvPr id="3572" name="object 3575">
              <a:extLst>
                <a:ext uri="{FF2B5EF4-FFF2-40B4-BE49-F238E27FC236}">
                  <a16:creationId xmlns:a16="http://schemas.microsoft.com/office/drawing/2014/main" id="{84086A99-E07C-2313-3A4D-880FEF70530E}"/>
                </a:ext>
              </a:extLst>
            </p:cNvPr>
            <p:cNvSpPr/>
            <p:nvPr/>
          </p:nvSpPr>
          <p:spPr>
            <a:xfrm>
              <a:off x="6066393" y="1499832"/>
              <a:ext cx="2540" cy="2540"/>
            </a:xfrm>
            <a:custGeom>
              <a:avLst/>
              <a:gdLst/>
              <a:ahLst/>
              <a:cxnLst/>
              <a:rect l="l" t="t" r="r" b="b"/>
              <a:pathLst>
                <a:path w="2539" h="2540">
                  <a:moveTo>
                    <a:pt x="2019" y="0"/>
                  </a:moveTo>
                  <a:lnTo>
                    <a:pt x="0" y="0"/>
                  </a:lnTo>
                  <a:lnTo>
                    <a:pt x="279" y="571"/>
                  </a:lnTo>
                  <a:lnTo>
                    <a:pt x="571" y="1155"/>
                  </a:lnTo>
                  <a:lnTo>
                    <a:pt x="863" y="2019"/>
                  </a:lnTo>
                  <a:lnTo>
                    <a:pt x="2019" y="2019"/>
                  </a:lnTo>
                  <a:lnTo>
                    <a:pt x="2019" y="0"/>
                  </a:lnTo>
                  <a:close/>
                </a:path>
              </a:pathLst>
            </a:custGeom>
            <a:solidFill>
              <a:srgbClr val="818485"/>
            </a:solidFill>
          </p:spPr>
          <p:txBody>
            <a:bodyPr wrap="square" lIns="0" tIns="0" rIns="0" bIns="0" rtlCol="0"/>
            <a:lstStyle/>
            <a:p>
              <a:endParaRPr/>
            </a:p>
          </p:txBody>
        </p:sp>
        <p:sp>
          <p:nvSpPr>
            <p:cNvPr id="3573" name="object 3576">
              <a:extLst>
                <a:ext uri="{FF2B5EF4-FFF2-40B4-BE49-F238E27FC236}">
                  <a16:creationId xmlns:a16="http://schemas.microsoft.com/office/drawing/2014/main" id="{4E987DF2-C1E0-3DB5-002D-AF8ED97F4BB8}"/>
                </a:ext>
              </a:extLst>
            </p:cNvPr>
            <p:cNvSpPr/>
            <p:nvPr/>
          </p:nvSpPr>
          <p:spPr>
            <a:xfrm>
              <a:off x="6342791" y="1483940"/>
              <a:ext cx="32384" cy="17780"/>
            </a:xfrm>
            <a:custGeom>
              <a:avLst/>
              <a:gdLst/>
              <a:ahLst/>
              <a:cxnLst/>
              <a:rect l="l" t="t" r="r" b="b"/>
              <a:pathLst>
                <a:path w="32385" h="17780">
                  <a:moveTo>
                    <a:pt x="1435" y="0"/>
                  </a:moveTo>
                  <a:lnTo>
                    <a:pt x="0" y="0"/>
                  </a:lnTo>
                  <a:lnTo>
                    <a:pt x="0" y="1447"/>
                  </a:lnTo>
                  <a:lnTo>
                    <a:pt x="6057" y="3467"/>
                  </a:lnTo>
                  <a:lnTo>
                    <a:pt x="7505" y="3467"/>
                  </a:lnTo>
                  <a:lnTo>
                    <a:pt x="10388" y="9245"/>
                  </a:lnTo>
                  <a:lnTo>
                    <a:pt x="10972" y="9245"/>
                  </a:lnTo>
                  <a:lnTo>
                    <a:pt x="11544" y="9537"/>
                  </a:lnTo>
                  <a:lnTo>
                    <a:pt x="12407" y="9829"/>
                  </a:lnTo>
                  <a:lnTo>
                    <a:pt x="14439" y="10109"/>
                  </a:lnTo>
                  <a:lnTo>
                    <a:pt x="16167" y="11556"/>
                  </a:lnTo>
                  <a:lnTo>
                    <a:pt x="21374" y="13284"/>
                  </a:lnTo>
                  <a:lnTo>
                    <a:pt x="31762" y="17335"/>
                  </a:lnTo>
                  <a:lnTo>
                    <a:pt x="26588" y="11275"/>
                  </a:lnTo>
                  <a:lnTo>
                    <a:pt x="20496" y="7872"/>
                  </a:lnTo>
                  <a:lnTo>
                    <a:pt x="13972" y="5228"/>
                  </a:lnTo>
                  <a:lnTo>
                    <a:pt x="7505" y="1447"/>
                  </a:lnTo>
                  <a:lnTo>
                    <a:pt x="6642" y="1447"/>
                  </a:lnTo>
                  <a:lnTo>
                    <a:pt x="5194" y="1155"/>
                  </a:lnTo>
                  <a:lnTo>
                    <a:pt x="2882" y="584"/>
                  </a:lnTo>
                  <a:lnTo>
                    <a:pt x="2019" y="292"/>
                  </a:lnTo>
                  <a:lnTo>
                    <a:pt x="1435" y="0"/>
                  </a:lnTo>
                  <a:close/>
                </a:path>
              </a:pathLst>
            </a:custGeom>
            <a:solidFill>
              <a:srgbClr val="A1A4A5"/>
            </a:solidFill>
          </p:spPr>
          <p:txBody>
            <a:bodyPr wrap="square" lIns="0" tIns="0" rIns="0" bIns="0" rtlCol="0"/>
            <a:lstStyle/>
            <a:p>
              <a:endParaRPr/>
            </a:p>
          </p:txBody>
        </p:sp>
        <p:sp>
          <p:nvSpPr>
            <p:cNvPr id="3574" name="object 3577">
              <a:extLst>
                <a:ext uri="{FF2B5EF4-FFF2-40B4-BE49-F238E27FC236}">
                  <a16:creationId xmlns:a16="http://schemas.microsoft.com/office/drawing/2014/main" id="{2464D146-D609-84A9-EA77-CC119D1D0E6A}"/>
                </a:ext>
              </a:extLst>
            </p:cNvPr>
            <p:cNvSpPr/>
            <p:nvPr/>
          </p:nvSpPr>
          <p:spPr>
            <a:xfrm>
              <a:off x="6168345" y="1495215"/>
              <a:ext cx="2540" cy="6350"/>
            </a:xfrm>
            <a:custGeom>
              <a:avLst/>
              <a:gdLst/>
              <a:ahLst/>
              <a:cxnLst/>
              <a:rect l="l" t="t" r="r" b="b"/>
              <a:pathLst>
                <a:path w="2539" h="6350">
                  <a:moveTo>
                    <a:pt x="1155" y="0"/>
                  </a:moveTo>
                  <a:lnTo>
                    <a:pt x="0" y="0"/>
                  </a:lnTo>
                  <a:lnTo>
                    <a:pt x="0" y="5765"/>
                  </a:lnTo>
                  <a:lnTo>
                    <a:pt x="1155" y="5765"/>
                  </a:lnTo>
                  <a:lnTo>
                    <a:pt x="2019" y="1727"/>
                  </a:lnTo>
                  <a:lnTo>
                    <a:pt x="1155" y="0"/>
                  </a:lnTo>
                  <a:close/>
                </a:path>
              </a:pathLst>
            </a:custGeom>
            <a:solidFill>
              <a:srgbClr val="63676F"/>
            </a:solidFill>
          </p:spPr>
          <p:txBody>
            <a:bodyPr wrap="square" lIns="0" tIns="0" rIns="0" bIns="0" rtlCol="0"/>
            <a:lstStyle/>
            <a:p>
              <a:endParaRPr/>
            </a:p>
          </p:txBody>
        </p:sp>
        <p:sp>
          <p:nvSpPr>
            <p:cNvPr id="3575" name="object 3578">
              <a:extLst>
                <a:ext uri="{FF2B5EF4-FFF2-40B4-BE49-F238E27FC236}">
                  <a16:creationId xmlns:a16="http://schemas.microsoft.com/office/drawing/2014/main" id="{0EB0129D-3E4D-EADD-6CCB-3BEDB2241694}"/>
                </a:ext>
              </a:extLst>
            </p:cNvPr>
            <p:cNvSpPr/>
            <p:nvPr/>
          </p:nvSpPr>
          <p:spPr>
            <a:xfrm>
              <a:off x="6237657" y="1496942"/>
              <a:ext cx="1270" cy="4445"/>
            </a:xfrm>
            <a:custGeom>
              <a:avLst/>
              <a:gdLst/>
              <a:ahLst/>
              <a:cxnLst/>
              <a:rect l="l" t="t" r="r" b="b"/>
              <a:pathLst>
                <a:path w="1270" h="4444">
                  <a:moveTo>
                    <a:pt x="0" y="0"/>
                  </a:moveTo>
                  <a:lnTo>
                    <a:pt x="292" y="1155"/>
                  </a:lnTo>
                  <a:lnTo>
                    <a:pt x="571" y="2603"/>
                  </a:lnTo>
                  <a:lnTo>
                    <a:pt x="1155" y="4038"/>
                  </a:lnTo>
                  <a:lnTo>
                    <a:pt x="863" y="571"/>
                  </a:lnTo>
                  <a:lnTo>
                    <a:pt x="0" y="0"/>
                  </a:lnTo>
                  <a:close/>
                </a:path>
              </a:pathLst>
            </a:custGeom>
            <a:solidFill>
              <a:srgbClr val="898C95"/>
            </a:solidFill>
          </p:spPr>
          <p:txBody>
            <a:bodyPr wrap="square" lIns="0" tIns="0" rIns="0" bIns="0" rtlCol="0"/>
            <a:lstStyle/>
            <a:p>
              <a:endParaRPr/>
            </a:p>
          </p:txBody>
        </p:sp>
        <p:sp>
          <p:nvSpPr>
            <p:cNvPr id="3576" name="object 3579">
              <a:extLst>
                <a:ext uri="{FF2B5EF4-FFF2-40B4-BE49-F238E27FC236}">
                  <a16:creationId xmlns:a16="http://schemas.microsoft.com/office/drawing/2014/main" id="{DCF30CE1-F5F4-5AAF-4ED1-362A9987E95F}"/>
                </a:ext>
              </a:extLst>
            </p:cNvPr>
            <p:cNvSpPr/>
            <p:nvPr/>
          </p:nvSpPr>
          <p:spPr>
            <a:xfrm>
              <a:off x="5999963" y="1496080"/>
              <a:ext cx="1270" cy="3175"/>
            </a:xfrm>
            <a:custGeom>
              <a:avLst/>
              <a:gdLst/>
              <a:ahLst/>
              <a:cxnLst/>
              <a:rect l="l" t="t" r="r" b="b"/>
              <a:pathLst>
                <a:path w="1270" h="3175">
                  <a:moveTo>
                    <a:pt x="863" y="0"/>
                  </a:moveTo>
                  <a:lnTo>
                    <a:pt x="571" y="863"/>
                  </a:lnTo>
                  <a:lnTo>
                    <a:pt x="292" y="1727"/>
                  </a:lnTo>
                  <a:lnTo>
                    <a:pt x="0" y="2882"/>
                  </a:lnTo>
                  <a:lnTo>
                    <a:pt x="863" y="2882"/>
                  </a:lnTo>
                  <a:lnTo>
                    <a:pt x="863" y="0"/>
                  </a:lnTo>
                  <a:close/>
                </a:path>
              </a:pathLst>
            </a:custGeom>
            <a:solidFill>
              <a:srgbClr val="898C8D"/>
            </a:solidFill>
          </p:spPr>
          <p:txBody>
            <a:bodyPr wrap="square" lIns="0" tIns="0" rIns="0" bIns="0" rtlCol="0"/>
            <a:lstStyle/>
            <a:p>
              <a:endParaRPr/>
            </a:p>
          </p:txBody>
        </p:sp>
        <p:sp>
          <p:nvSpPr>
            <p:cNvPr id="3577" name="object 3580">
              <a:extLst>
                <a:ext uri="{FF2B5EF4-FFF2-40B4-BE49-F238E27FC236}">
                  <a16:creationId xmlns:a16="http://schemas.microsoft.com/office/drawing/2014/main" id="{C403E6FC-494E-0CC4-0438-0815DBD65B80}"/>
                </a:ext>
              </a:extLst>
            </p:cNvPr>
            <p:cNvSpPr/>
            <p:nvPr/>
          </p:nvSpPr>
          <p:spPr>
            <a:xfrm>
              <a:off x="6163996" y="1492618"/>
              <a:ext cx="14604" cy="6350"/>
            </a:xfrm>
            <a:custGeom>
              <a:avLst/>
              <a:gdLst/>
              <a:ahLst/>
              <a:cxnLst/>
              <a:rect l="l" t="t" r="r" b="b"/>
              <a:pathLst>
                <a:path w="14604" h="6350">
                  <a:moveTo>
                    <a:pt x="3467" y="6350"/>
                  </a:moveTo>
                  <a:lnTo>
                    <a:pt x="2984" y="2882"/>
                  </a:lnTo>
                  <a:lnTo>
                    <a:pt x="2895" y="279"/>
                  </a:lnTo>
                  <a:lnTo>
                    <a:pt x="292" y="279"/>
                  </a:lnTo>
                  <a:lnTo>
                    <a:pt x="0" y="2882"/>
                  </a:lnTo>
                  <a:lnTo>
                    <a:pt x="1447" y="6350"/>
                  </a:lnTo>
                  <a:lnTo>
                    <a:pt x="3467" y="6350"/>
                  </a:lnTo>
                  <a:close/>
                </a:path>
                <a:path w="14604" h="6350">
                  <a:moveTo>
                    <a:pt x="14160" y="2311"/>
                  </a:moveTo>
                  <a:lnTo>
                    <a:pt x="13296" y="2019"/>
                  </a:lnTo>
                  <a:lnTo>
                    <a:pt x="12141" y="1447"/>
                  </a:lnTo>
                  <a:lnTo>
                    <a:pt x="12141" y="3467"/>
                  </a:lnTo>
                  <a:lnTo>
                    <a:pt x="8674" y="1155"/>
                  </a:lnTo>
                  <a:lnTo>
                    <a:pt x="7226" y="0"/>
                  </a:lnTo>
                  <a:lnTo>
                    <a:pt x="6362" y="4330"/>
                  </a:lnTo>
                  <a:lnTo>
                    <a:pt x="9245" y="5486"/>
                  </a:lnTo>
                  <a:lnTo>
                    <a:pt x="9537" y="5486"/>
                  </a:lnTo>
                  <a:lnTo>
                    <a:pt x="12141" y="4330"/>
                  </a:lnTo>
                  <a:lnTo>
                    <a:pt x="12141" y="6350"/>
                  </a:lnTo>
                  <a:lnTo>
                    <a:pt x="12712" y="6057"/>
                  </a:lnTo>
                  <a:lnTo>
                    <a:pt x="13296" y="5778"/>
                  </a:lnTo>
                  <a:lnTo>
                    <a:pt x="14160" y="5486"/>
                  </a:lnTo>
                  <a:lnTo>
                    <a:pt x="14160" y="2311"/>
                  </a:lnTo>
                  <a:close/>
                </a:path>
              </a:pathLst>
            </a:custGeom>
            <a:solidFill>
              <a:srgbClr val="63676F"/>
            </a:solidFill>
          </p:spPr>
          <p:txBody>
            <a:bodyPr wrap="square" lIns="0" tIns="0" rIns="0" bIns="0" rtlCol="0"/>
            <a:lstStyle/>
            <a:p>
              <a:endParaRPr/>
            </a:p>
          </p:txBody>
        </p:sp>
        <p:sp>
          <p:nvSpPr>
            <p:cNvPr id="3578" name="object 3581">
              <a:extLst>
                <a:ext uri="{FF2B5EF4-FFF2-40B4-BE49-F238E27FC236}">
                  <a16:creationId xmlns:a16="http://schemas.microsoft.com/office/drawing/2014/main" id="{C073FEAD-21AA-1751-A60F-7F5252C7473F}"/>
                </a:ext>
              </a:extLst>
            </p:cNvPr>
            <p:cNvSpPr/>
            <p:nvPr/>
          </p:nvSpPr>
          <p:spPr>
            <a:xfrm>
              <a:off x="6417878" y="1494053"/>
              <a:ext cx="1270" cy="4445"/>
            </a:xfrm>
            <a:custGeom>
              <a:avLst/>
              <a:gdLst/>
              <a:ahLst/>
              <a:cxnLst/>
              <a:rect l="l" t="t" r="r" b="b"/>
              <a:pathLst>
                <a:path w="1270" h="4444">
                  <a:moveTo>
                    <a:pt x="863" y="0"/>
                  </a:moveTo>
                  <a:lnTo>
                    <a:pt x="0" y="0"/>
                  </a:lnTo>
                  <a:lnTo>
                    <a:pt x="292" y="1447"/>
                  </a:lnTo>
                  <a:lnTo>
                    <a:pt x="571" y="2882"/>
                  </a:lnTo>
                  <a:lnTo>
                    <a:pt x="863" y="4330"/>
                  </a:lnTo>
                  <a:lnTo>
                    <a:pt x="863" y="0"/>
                  </a:lnTo>
                  <a:close/>
                </a:path>
              </a:pathLst>
            </a:custGeom>
            <a:solidFill>
              <a:srgbClr val="919495"/>
            </a:solidFill>
          </p:spPr>
          <p:txBody>
            <a:bodyPr wrap="square" lIns="0" tIns="0" rIns="0" bIns="0" rtlCol="0"/>
            <a:lstStyle/>
            <a:p>
              <a:endParaRPr/>
            </a:p>
          </p:txBody>
        </p:sp>
        <p:sp>
          <p:nvSpPr>
            <p:cNvPr id="3579" name="object 3582">
              <a:extLst>
                <a:ext uri="{FF2B5EF4-FFF2-40B4-BE49-F238E27FC236}">
                  <a16:creationId xmlns:a16="http://schemas.microsoft.com/office/drawing/2014/main" id="{098907F6-6785-3DE6-B0F1-2541F3441B6B}"/>
                </a:ext>
              </a:extLst>
            </p:cNvPr>
            <p:cNvSpPr/>
            <p:nvPr/>
          </p:nvSpPr>
          <p:spPr>
            <a:xfrm>
              <a:off x="6248345" y="1496076"/>
              <a:ext cx="1270" cy="2540"/>
            </a:xfrm>
            <a:custGeom>
              <a:avLst/>
              <a:gdLst/>
              <a:ahLst/>
              <a:cxnLst/>
              <a:rect l="l" t="t" r="r" b="b"/>
              <a:pathLst>
                <a:path w="1270" h="2540">
                  <a:moveTo>
                    <a:pt x="863" y="0"/>
                  </a:moveTo>
                  <a:lnTo>
                    <a:pt x="0" y="0"/>
                  </a:lnTo>
                  <a:lnTo>
                    <a:pt x="0" y="2019"/>
                  </a:lnTo>
                  <a:lnTo>
                    <a:pt x="863" y="2019"/>
                  </a:lnTo>
                  <a:lnTo>
                    <a:pt x="863" y="0"/>
                  </a:lnTo>
                  <a:close/>
                </a:path>
              </a:pathLst>
            </a:custGeom>
            <a:solidFill>
              <a:srgbClr val="99A4A5"/>
            </a:solidFill>
          </p:spPr>
          <p:txBody>
            <a:bodyPr wrap="square" lIns="0" tIns="0" rIns="0" bIns="0" rtlCol="0"/>
            <a:lstStyle/>
            <a:p>
              <a:endParaRPr/>
            </a:p>
          </p:txBody>
        </p:sp>
        <p:sp>
          <p:nvSpPr>
            <p:cNvPr id="3580" name="object 3583">
              <a:extLst>
                <a:ext uri="{FF2B5EF4-FFF2-40B4-BE49-F238E27FC236}">
                  <a16:creationId xmlns:a16="http://schemas.microsoft.com/office/drawing/2014/main" id="{81F0D833-2C92-7E2A-07B6-B0D5D3B86331}"/>
                </a:ext>
              </a:extLst>
            </p:cNvPr>
            <p:cNvSpPr/>
            <p:nvPr/>
          </p:nvSpPr>
          <p:spPr>
            <a:xfrm>
              <a:off x="6374556" y="1495209"/>
              <a:ext cx="1905" cy="3175"/>
            </a:xfrm>
            <a:custGeom>
              <a:avLst/>
              <a:gdLst/>
              <a:ahLst/>
              <a:cxnLst/>
              <a:rect l="l" t="t" r="r" b="b"/>
              <a:pathLst>
                <a:path w="1904" h="3175">
                  <a:moveTo>
                    <a:pt x="0" y="0"/>
                  </a:moveTo>
                  <a:lnTo>
                    <a:pt x="571" y="2311"/>
                  </a:lnTo>
                  <a:lnTo>
                    <a:pt x="1727" y="2882"/>
                  </a:lnTo>
                  <a:lnTo>
                    <a:pt x="1155" y="1727"/>
                  </a:lnTo>
                  <a:lnTo>
                    <a:pt x="571" y="863"/>
                  </a:lnTo>
                  <a:lnTo>
                    <a:pt x="0" y="0"/>
                  </a:lnTo>
                  <a:close/>
                </a:path>
              </a:pathLst>
            </a:custGeom>
            <a:solidFill>
              <a:srgbClr val="C4C5C5"/>
            </a:solidFill>
          </p:spPr>
          <p:txBody>
            <a:bodyPr wrap="square" lIns="0" tIns="0" rIns="0" bIns="0" rtlCol="0"/>
            <a:lstStyle/>
            <a:p>
              <a:endParaRPr/>
            </a:p>
          </p:txBody>
        </p:sp>
        <p:sp>
          <p:nvSpPr>
            <p:cNvPr id="3581" name="object 3584">
              <a:extLst>
                <a:ext uri="{FF2B5EF4-FFF2-40B4-BE49-F238E27FC236}">
                  <a16:creationId xmlns:a16="http://schemas.microsoft.com/office/drawing/2014/main" id="{2FC7C65D-779A-AE49-1D9F-F4BE32E32111}"/>
                </a:ext>
              </a:extLst>
            </p:cNvPr>
            <p:cNvSpPr/>
            <p:nvPr/>
          </p:nvSpPr>
          <p:spPr>
            <a:xfrm>
              <a:off x="6234767" y="1494053"/>
              <a:ext cx="2540" cy="3175"/>
            </a:xfrm>
            <a:custGeom>
              <a:avLst/>
              <a:gdLst/>
              <a:ahLst/>
              <a:cxnLst/>
              <a:rect l="l" t="t" r="r" b="b"/>
              <a:pathLst>
                <a:path w="2539" h="3175">
                  <a:moveTo>
                    <a:pt x="2019" y="0"/>
                  </a:moveTo>
                  <a:lnTo>
                    <a:pt x="0" y="0"/>
                  </a:lnTo>
                  <a:lnTo>
                    <a:pt x="0" y="1155"/>
                  </a:lnTo>
                  <a:lnTo>
                    <a:pt x="1155" y="1155"/>
                  </a:lnTo>
                  <a:lnTo>
                    <a:pt x="1155" y="2882"/>
                  </a:lnTo>
                  <a:lnTo>
                    <a:pt x="2019" y="2882"/>
                  </a:lnTo>
                  <a:lnTo>
                    <a:pt x="2019" y="0"/>
                  </a:lnTo>
                  <a:close/>
                </a:path>
              </a:pathLst>
            </a:custGeom>
            <a:solidFill>
              <a:srgbClr val="898C95"/>
            </a:solidFill>
          </p:spPr>
          <p:txBody>
            <a:bodyPr wrap="square" lIns="0" tIns="0" rIns="0" bIns="0" rtlCol="0"/>
            <a:lstStyle/>
            <a:p>
              <a:endParaRPr/>
            </a:p>
          </p:txBody>
        </p:sp>
        <p:sp>
          <p:nvSpPr>
            <p:cNvPr id="3582" name="object 3585">
              <a:extLst>
                <a:ext uri="{FF2B5EF4-FFF2-40B4-BE49-F238E27FC236}">
                  <a16:creationId xmlns:a16="http://schemas.microsoft.com/office/drawing/2014/main" id="{D18C41A4-850D-958F-38D8-44F4A06B0B7A}"/>
                </a:ext>
              </a:extLst>
            </p:cNvPr>
            <p:cNvSpPr/>
            <p:nvPr/>
          </p:nvSpPr>
          <p:spPr>
            <a:xfrm>
              <a:off x="6355205" y="1493765"/>
              <a:ext cx="3810" cy="1905"/>
            </a:xfrm>
            <a:custGeom>
              <a:avLst/>
              <a:gdLst/>
              <a:ahLst/>
              <a:cxnLst/>
              <a:rect l="l" t="t" r="r" b="b"/>
              <a:pathLst>
                <a:path w="3810" h="1905">
                  <a:moveTo>
                    <a:pt x="0" y="0"/>
                  </a:moveTo>
                  <a:lnTo>
                    <a:pt x="2311" y="1155"/>
                  </a:lnTo>
                  <a:lnTo>
                    <a:pt x="3759" y="1727"/>
                  </a:lnTo>
                  <a:lnTo>
                    <a:pt x="2019" y="292"/>
                  </a:lnTo>
                  <a:lnTo>
                    <a:pt x="0" y="0"/>
                  </a:lnTo>
                  <a:close/>
                </a:path>
              </a:pathLst>
            </a:custGeom>
            <a:solidFill>
              <a:srgbClr val="818485"/>
            </a:solidFill>
          </p:spPr>
          <p:txBody>
            <a:bodyPr wrap="square" lIns="0" tIns="0" rIns="0" bIns="0" rtlCol="0"/>
            <a:lstStyle/>
            <a:p>
              <a:endParaRPr/>
            </a:p>
          </p:txBody>
        </p:sp>
        <p:sp>
          <p:nvSpPr>
            <p:cNvPr id="3583" name="object 3586">
              <a:extLst>
                <a:ext uri="{FF2B5EF4-FFF2-40B4-BE49-F238E27FC236}">
                  <a16:creationId xmlns:a16="http://schemas.microsoft.com/office/drawing/2014/main" id="{B25594E9-FD16-72C2-6D36-86BFC8C76BF2}"/>
                </a:ext>
              </a:extLst>
            </p:cNvPr>
            <p:cNvSpPr/>
            <p:nvPr/>
          </p:nvSpPr>
          <p:spPr>
            <a:xfrm>
              <a:off x="6296574" y="1493187"/>
              <a:ext cx="3810" cy="1270"/>
            </a:xfrm>
            <a:custGeom>
              <a:avLst/>
              <a:gdLst/>
              <a:ahLst/>
              <a:cxnLst/>
              <a:rect l="l" t="t" r="r" b="b"/>
              <a:pathLst>
                <a:path w="3810" h="1269">
                  <a:moveTo>
                    <a:pt x="0" y="0"/>
                  </a:moveTo>
                  <a:lnTo>
                    <a:pt x="863" y="292"/>
                  </a:lnTo>
                  <a:lnTo>
                    <a:pt x="1739" y="571"/>
                  </a:lnTo>
                  <a:lnTo>
                    <a:pt x="2882" y="863"/>
                  </a:lnTo>
                  <a:lnTo>
                    <a:pt x="3759" y="863"/>
                  </a:lnTo>
                  <a:lnTo>
                    <a:pt x="2311" y="571"/>
                  </a:lnTo>
                  <a:lnTo>
                    <a:pt x="1155" y="292"/>
                  </a:lnTo>
                  <a:lnTo>
                    <a:pt x="0" y="0"/>
                  </a:lnTo>
                  <a:close/>
                </a:path>
              </a:pathLst>
            </a:custGeom>
            <a:solidFill>
              <a:srgbClr val="919495"/>
            </a:solidFill>
          </p:spPr>
          <p:txBody>
            <a:bodyPr wrap="square" lIns="0" tIns="0" rIns="0" bIns="0" rtlCol="0"/>
            <a:lstStyle/>
            <a:p>
              <a:endParaRPr/>
            </a:p>
          </p:txBody>
        </p:sp>
        <p:sp>
          <p:nvSpPr>
            <p:cNvPr id="3584" name="object 3587">
              <a:extLst>
                <a:ext uri="{FF2B5EF4-FFF2-40B4-BE49-F238E27FC236}">
                  <a16:creationId xmlns:a16="http://schemas.microsoft.com/office/drawing/2014/main" id="{A4F1B6AE-A362-EF72-58DA-46247E047575}"/>
                </a:ext>
              </a:extLst>
            </p:cNvPr>
            <p:cNvSpPr/>
            <p:nvPr/>
          </p:nvSpPr>
          <p:spPr>
            <a:xfrm>
              <a:off x="6417878" y="1491170"/>
              <a:ext cx="1270" cy="3175"/>
            </a:xfrm>
            <a:custGeom>
              <a:avLst/>
              <a:gdLst/>
              <a:ahLst/>
              <a:cxnLst/>
              <a:rect l="l" t="t" r="r" b="b"/>
              <a:pathLst>
                <a:path w="1270" h="3175">
                  <a:moveTo>
                    <a:pt x="0" y="0"/>
                  </a:moveTo>
                  <a:lnTo>
                    <a:pt x="0" y="2882"/>
                  </a:lnTo>
                  <a:lnTo>
                    <a:pt x="863" y="2882"/>
                  </a:lnTo>
                  <a:lnTo>
                    <a:pt x="571" y="1727"/>
                  </a:lnTo>
                  <a:lnTo>
                    <a:pt x="292" y="863"/>
                  </a:lnTo>
                  <a:lnTo>
                    <a:pt x="0" y="0"/>
                  </a:lnTo>
                  <a:close/>
                </a:path>
              </a:pathLst>
            </a:custGeom>
            <a:solidFill>
              <a:srgbClr val="898C8D"/>
            </a:solidFill>
          </p:spPr>
          <p:txBody>
            <a:bodyPr wrap="square" lIns="0" tIns="0" rIns="0" bIns="0" rtlCol="0"/>
            <a:lstStyle/>
            <a:p>
              <a:endParaRPr/>
            </a:p>
          </p:txBody>
        </p:sp>
        <p:sp>
          <p:nvSpPr>
            <p:cNvPr id="3585" name="object 3588">
              <a:extLst>
                <a:ext uri="{FF2B5EF4-FFF2-40B4-BE49-F238E27FC236}">
                  <a16:creationId xmlns:a16="http://schemas.microsoft.com/office/drawing/2014/main" id="{301B4B21-95AD-BAE6-FF80-AB9F2BCCB606}"/>
                </a:ext>
              </a:extLst>
            </p:cNvPr>
            <p:cNvSpPr/>
            <p:nvPr/>
          </p:nvSpPr>
          <p:spPr>
            <a:xfrm>
              <a:off x="6342787" y="1485389"/>
              <a:ext cx="10795" cy="8255"/>
            </a:xfrm>
            <a:custGeom>
              <a:avLst/>
              <a:gdLst/>
              <a:ahLst/>
              <a:cxnLst/>
              <a:rect l="l" t="t" r="r" b="b"/>
              <a:pathLst>
                <a:path w="10795" h="8255">
                  <a:moveTo>
                    <a:pt x="0" y="0"/>
                  </a:moveTo>
                  <a:lnTo>
                    <a:pt x="10401" y="7797"/>
                  </a:lnTo>
                  <a:lnTo>
                    <a:pt x="7505" y="2019"/>
                  </a:lnTo>
                  <a:lnTo>
                    <a:pt x="6070" y="2019"/>
                  </a:lnTo>
                  <a:lnTo>
                    <a:pt x="0" y="0"/>
                  </a:lnTo>
                  <a:close/>
                </a:path>
              </a:pathLst>
            </a:custGeom>
            <a:solidFill>
              <a:srgbClr val="818485"/>
            </a:solidFill>
          </p:spPr>
          <p:txBody>
            <a:bodyPr wrap="square" lIns="0" tIns="0" rIns="0" bIns="0" rtlCol="0"/>
            <a:lstStyle/>
            <a:p>
              <a:endParaRPr/>
            </a:p>
          </p:txBody>
        </p:sp>
        <p:sp>
          <p:nvSpPr>
            <p:cNvPr id="3586" name="object 3589">
              <a:extLst>
                <a:ext uri="{FF2B5EF4-FFF2-40B4-BE49-F238E27FC236}">
                  <a16:creationId xmlns:a16="http://schemas.microsoft.com/office/drawing/2014/main" id="{A72D0AA4-A3CE-9C7C-7E2D-397B602EAAFE}"/>
                </a:ext>
              </a:extLst>
            </p:cNvPr>
            <p:cNvSpPr/>
            <p:nvPr/>
          </p:nvSpPr>
          <p:spPr>
            <a:xfrm>
              <a:off x="5991876" y="1488276"/>
              <a:ext cx="1905" cy="3810"/>
            </a:xfrm>
            <a:custGeom>
              <a:avLst/>
              <a:gdLst/>
              <a:ahLst/>
              <a:cxnLst/>
              <a:rect l="l" t="t" r="r" b="b"/>
              <a:pathLst>
                <a:path w="1904" h="3809">
                  <a:moveTo>
                    <a:pt x="1447" y="0"/>
                  </a:moveTo>
                  <a:lnTo>
                    <a:pt x="292" y="0"/>
                  </a:lnTo>
                  <a:lnTo>
                    <a:pt x="0" y="1155"/>
                  </a:lnTo>
                  <a:lnTo>
                    <a:pt x="0" y="3467"/>
                  </a:lnTo>
                  <a:lnTo>
                    <a:pt x="292" y="2311"/>
                  </a:lnTo>
                  <a:lnTo>
                    <a:pt x="863" y="1155"/>
                  </a:lnTo>
                  <a:lnTo>
                    <a:pt x="1447" y="0"/>
                  </a:lnTo>
                  <a:close/>
                </a:path>
              </a:pathLst>
            </a:custGeom>
            <a:solidFill>
              <a:srgbClr val="D5D7D6"/>
            </a:solidFill>
          </p:spPr>
          <p:txBody>
            <a:bodyPr wrap="square" lIns="0" tIns="0" rIns="0" bIns="0" rtlCol="0"/>
            <a:lstStyle/>
            <a:p>
              <a:endParaRPr/>
            </a:p>
          </p:txBody>
        </p:sp>
        <p:sp>
          <p:nvSpPr>
            <p:cNvPr id="3587" name="object 3590">
              <a:extLst>
                <a:ext uri="{FF2B5EF4-FFF2-40B4-BE49-F238E27FC236}">
                  <a16:creationId xmlns:a16="http://schemas.microsoft.com/office/drawing/2014/main" id="{38BE7527-B022-EDD1-BDC8-49D0DEF3BF49}"/>
                </a:ext>
              </a:extLst>
            </p:cNvPr>
            <p:cNvSpPr/>
            <p:nvPr/>
          </p:nvSpPr>
          <p:spPr>
            <a:xfrm>
              <a:off x="6218595" y="1489726"/>
              <a:ext cx="1905" cy="1905"/>
            </a:xfrm>
            <a:custGeom>
              <a:avLst/>
              <a:gdLst/>
              <a:ahLst/>
              <a:cxnLst/>
              <a:rect l="l" t="t" r="r" b="b"/>
              <a:pathLst>
                <a:path w="1904" h="1905">
                  <a:moveTo>
                    <a:pt x="584" y="0"/>
                  </a:moveTo>
                  <a:lnTo>
                    <a:pt x="0" y="571"/>
                  </a:lnTo>
                  <a:lnTo>
                    <a:pt x="1727" y="1435"/>
                  </a:lnTo>
                  <a:lnTo>
                    <a:pt x="584" y="0"/>
                  </a:lnTo>
                  <a:close/>
                </a:path>
              </a:pathLst>
            </a:custGeom>
            <a:solidFill>
              <a:srgbClr val="898C95"/>
            </a:solidFill>
          </p:spPr>
          <p:txBody>
            <a:bodyPr wrap="square" lIns="0" tIns="0" rIns="0" bIns="0" rtlCol="0"/>
            <a:lstStyle/>
            <a:p>
              <a:endParaRPr/>
            </a:p>
          </p:txBody>
        </p:sp>
        <p:sp>
          <p:nvSpPr>
            <p:cNvPr id="3588" name="object 3591">
              <a:extLst>
                <a:ext uri="{FF2B5EF4-FFF2-40B4-BE49-F238E27FC236}">
                  <a16:creationId xmlns:a16="http://schemas.microsoft.com/office/drawing/2014/main" id="{361C7C5E-8CEC-6EE4-2079-B457A3595412}"/>
                </a:ext>
              </a:extLst>
            </p:cNvPr>
            <p:cNvSpPr/>
            <p:nvPr/>
          </p:nvSpPr>
          <p:spPr>
            <a:xfrm>
              <a:off x="6233036" y="1481635"/>
              <a:ext cx="6350" cy="8255"/>
            </a:xfrm>
            <a:custGeom>
              <a:avLst/>
              <a:gdLst/>
              <a:ahLst/>
              <a:cxnLst/>
              <a:rect l="l" t="t" r="r" b="b"/>
              <a:pathLst>
                <a:path w="6350" h="8255">
                  <a:moveTo>
                    <a:pt x="2882" y="0"/>
                  </a:moveTo>
                  <a:lnTo>
                    <a:pt x="0" y="0"/>
                  </a:lnTo>
                  <a:lnTo>
                    <a:pt x="0" y="2019"/>
                  </a:lnTo>
                  <a:lnTo>
                    <a:pt x="1727" y="2019"/>
                  </a:lnTo>
                  <a:lnTo>
                    <a:pt x="2311" y="3759"/>
                  </a:lnTo>
                  <a:lnTo>
                    <a:pt x="2882" y="5778"/>
                  </a:lnTo>
                  <a:lnTo>
                    <a:pt x="3759" y="7797"/>
                  </a:lnTo>
                  <a:lnTo>
                    <a:pt x="5778" y="7797"/>
                  </a:lnTo>
                  <a:lnTo>
                    <a:pt x="5778" y="6642"/>
                  </a:lnTo>
                  <a:lnTo>
                    <a:pt x="4622" y="4330"/>
                  </a:lnTo>
                  <a:lnTo>
                    <a:pt x="3759" y="2019"/>
                  </a:lnTo>
                  <a:lnTo>
                    <a:pt x="2882" y="0"/>
                  </a:lnTo>
                  <a:close/>
                </a:path>
              </a:pathLst>
            </a:custGeom>
            <a:solidFill>
              <a:srgbClr val="99A4A5"/>
            </a:solidFill>
          </p:spPr>
          <p:txBody>
            <a:bodyPr wrap="square" lIns="0" tIns="0" rIns="0" bIns="0" rtlCol="0"/>
            <a:lstStyle/>
            <a:p>
              <a:endParaRPr/>
            </a:p>
          </p:txBody>
        </p:sp>
        <p:sp>
          <p:nvSpPr>
            <p:cNvPr id="3589" name="object 3592">
              <a:extLst>
                <a:ext uri="{FF2B5EF4-FFF2-40B4-BE49-F238E27FC236}">
                  <a16:creationId xmlns:a16="http://schemas.microsoft.com/office/drawing/2014/main" id="{9AC0D920-D37E-EAA7-8587-CD6C7F905F7C}"/>
                </a:ext>
              </a:extLst>
            </p:cNvPr>
            <p:cNvSpPr/>
            <p:nvPr/>
          </p:nvSpPr>
          <p:spPr>
            <a:xfrm>
              <a:off x="5992164" y="1477876"/>
              <a:ext cx="1270" cy="10795"/>
            </a:xfrm>
            <a:custGeom>
              <a:avLst/>
              <a:gdLst/>
              <a:ahLst/>
              <a:cxnLst/>
              <a:rect l="l" t="t" r="r" b="b"/>
              <a:pathLst>
                <a:path w="1270" h="10794">
                  <a:moveTo>
                    <a:pt x="1155" y="0"/>
                  </a:moveTo>
                  <a:lnTo>
                    <a:pt x="0" y="0"/>
                  </a:lnTo>
                  <a:lnTo>
                    <a:pt x="0" y="10401"/>
                  </a:lnTo>
                  <a:lnTo>
                    <a:pt x="1155" y="10401"/>
                  </a:lnTo>
                  <a:lnTo>
                    <a:pt x="1155" y="0"/>
                  </a:lnTo>
                  <a:close/>
                </a:path>
              </a:pathLst>
            </a:custGeom>
            <a:solidFill>
              <a:srgbClr val="898C8D"/>
            </a:solidFill>
          </p:spPr>
          <p:txBody>
            <a:bodyPr wrap="square" lIns="0" tIns="0" rIns="0" bIns="0" rtlCol="0"/>
            <a:lstStyle/>
            <a:p>
              <a:endParaRPr/>
            </a:p>
          </p:txBody>
        </p:sp>
        <p:sp>
          <p:nvSpPr>
            <p:cNvPr id="3590" name="object 3593">
              <a:extLst>
                <a:ext uri="{FF2B5EF4-FFF2-40B4-BE49-F238E27FC236}">
                  <a16:creationId xmlns:a16="http://schemas.microsoft.com/office/drawing/2014/main" id="{8C8AE06B-2D4F-076B-CF88-B36CB9CDED1B}"/>
                </a:ext>
              </a:extLst>
            </p:cNvPr>
            <p:cNvSpPr/>
            <p:nvPr/>
          </p:nvSpPr>
          <p:spPr>
            <a:xfrm>
              <a:off x="6036067" y="1484528"/>
              <a:ext cx="2540" cy="3175"/>
            </a:xfrm>
            <a:custGeom>
              <a:avLst/>
              <a:gdLst/>
              <a:ahLst/>
              <a:cxnLst/>
              <a:rect l="l" t="t" r="r" b="b"/>
              <a:pathLst>
                <a:path w="2539" h="3175">
                  <a:moveTo>
                    <a:pt x="0" y="0"/>
                  </a:moveTo>
                  <a:lnTo>
                    <a:pt x="571" y="1727"/>
                  </a:lnTo>
                  <a:lnTo>
                    <a:pt x="863" y="2882"/>
                  </a:lnTo>
                  <a:lnTo>
                    <a:pt x="2311" y="2882"/>
                  </a:lnTo>
                  <a:lnTo>
                    <a:pt x="1155" y="279"/>
                  </a:lnTo>
                  <a:lnTo>
                    <a:pt x="0" y="0"/>
                  </a:lnTo>
                  <a:close/>
                </a:path>
              </a:pathLst>
            </a:custGeom>
            <a:solidFill>
              <a:srgbClr val="919495"/>
            </a:solidFill>
          </p:spPr>
          <p:txBody>
            <a:bodyPr wrap="square" lIns="0" tIns="0" rIns="0" bIns="0" rtlCol="0"/>
            <a:lstStyle/>
            <a:p>
              <a:endParaRPr/>
            </a:p>
          </p:txBody>
        </p:sp>
        <p:sp>
          <p:nvSpPr>
            <p:cNvPr id="3591" name="object 3594">
              <a:extLst>
                <a:ext uri="{FF2B5EF4-FFF2-40B4-BE49-F238E27FC236}">
                  <a16:creationId xmlns:a16="http://schemas.microsoft.com/office/drawing/2014/main" id="{867AC94F-D419-D2AB-649C-7600A1CCCBEA}"/>
                </a:ext>
              </a:extLst>
            </p:cNvPr>
            <p:cNvSpPr/>
            <p:nvPr/>
          </p:nvSpPr>
          <p:spPr>
            <a:xfrm>
              <a:off x="6334988" y="1483941"/>
              <a:ext cx="5080" cy="2540"/>
            </a:xfrm>
            <a:custGeom>
              <a:avLst/>
              <a:gdLst/>
              <a:ahLst/>
              <a:cxnLst/>
              <a:rect l="l" t="t" r="r" b="b"/>
              <a:pathLst>
                <a:path w="5079" h="2540">
                  <a:moveTo>
                    <a:pt x="2311" y="0"/>
                  </a:moveTo>
                  <a:lnTo>
                    <a:pt x="0" y="1447"/>
                  </a:lnTo>
                  <a:lnTo>
                    <a:pt x="2311" y="1447"/>
                  </a:lnTo>
                  <a:lnTo>
                    <a:pt x="2882" y="2032"/>
                  </a:lnTo>
                  <a:lnTo>
                    <a:pt x="4914" y="584"/>
                  </a:lnTo>
                  <a:lnTo>
                    <a:pt x="2311" y="0"/>
                  </a:lnTo>
                  <a:close/>
                </a:path>
              </a:pathLst>
            </a:custGeom>
            <a:solidFill>
              <a:srgbClr val="818485"/>
            </a:solidFill>
          </p:spPr>
          <p:txBody>
            <a:bodyPr wrap="square" lIns="0" tIns="0" rIns="0" bIns="0" rtlCol="0"/>
            <a:lstStyle/>
            <a:p>
              <a:endParaRPr/>
            </a:p>
          </p:txBody>
        </p:sp>
        <p:sp>
          <p:nvSpPr>
            <p:cNvPr id="3592" name="object 3595">
              <a:extLst>
                <a:ext uri="{FF2B5EF4-FFF2-40B4-BE49-F238E27FC236}">
                  <a16:creationId xmlns:a16="http://schemas.microsoft.com/office/drawing/2014/main" id="{62C8D2BB-C316-A8F3-D16C-F5C04096BB7C}"/>
                </a:ext>
              </a:extLst>
            </p:cNvPr>
            <p:cNvSpPr/>
            <p:nvPr/>
          </p:nvSpPr>
          <p:spPr>
            <a:xfrm>
              <a:off x="6360114" y="1484522"/>
              <a:ext cx="3810" cy="2540"/>
            </a:xfrm>
            <a:custGeom>
              <a:avLst/>
              <a:gdLst/>
              <a:ahLst/>
              <a:cxnLst/>
              <a:rect l="l" t="t" r="r" b="b"/>
              <a:pathLst>
                <a:path w="3810" h="2540">
                  <a:moveTo>
                    <a:pt x="0" y="0"/>
                  </a:moveTo>
                  <a:lnTo>
                    <a:pt x="571" y="1155"/>
                  </a:lnTo>
                  <a:lnTo>
                    <a:pt x="3759" y="2019"/>
                  </a:lnTo>
                  <a:lnTo>
                    <a:pt x="2311" y="1155"/>
                  </a:lnTo>
                  <a:lnTo>
                    <a:pt x="1155" y="571"/>
                  </a:lnTo>
                  <a:lnTo>
                    <a:pt x="0" y="0"/>
                  </a:lnTo>
                  <a:close/>
                </a:path>
              </a:pathLst>
            </a:custGeom>
            <a:solidFill>
              <a:srgbClr val="C4C5C5"/>
            </a:solidFill>
          </p:spPr>
          <p:txBody>
            <a:bodyPr wrap="square" lIns="0" tIns="0" rIns="0" bIns="0" rtlCol="0"/>
            <a:lstStyle/>
            <a:p>
              <a:endParaRPr/>
            </a:p>
          </p:txBody>
        </p:sp>
        <p:sp>
          <p:nvSpPr>
            <p:cNvPr id="3593" name="object 3596">
              <a:extLst>
                <a:ext uri="{FF2B5EF4-FFF2-40B4-BE49-F238E27FC236}">
                  <a16:creationId xmlns:a16="http://schemas.microsoft.com/office/drawing/2014/main" id="{337E3F0A-D4E5-15A4-8DD0-2B5E5C92EAC7}"/>
                </a:ext>
              </a:extLst>
            </p:cNvPr>
            <p:cNvSpPr/>
            <p:nvPr/>
          </p:nvSpPr>
          <p:spPr>
            <a:xfrm>
              <a:off x="6425967" y="1478168"/>
              <a:ext cx="1270" cy="8890"/>
            </a:xfrm>
            <a:custGeom>
              <a:avLst/>
              <a:gdLst/>
              <a:ahLst/>
              <a:cxnLst/>
              <a:rect l="l" t="t" r="r" b="b"/>
              <a:pathLst>
                <a:path w="1270" h="8890">
                  <a:moveTo>
                    <a:pt x="571" y="0"/>
                  </a:moveTo>
                  <a:lnTo>
                    <a:pt x="0" y="8369"/>
                  </a:lnTo>
                  <a:lnTo>
                    <a:pt x="863" y="8369"/>
                  </a:lnTo>
                  <a:lnTo>
                    <a:pt x="863" y="6934"/>
                  </a:lnTo>
                  <a:lnTo>
                    <a:pt x="571" y="4622"/>
                  </a:lnTo>
                  <a:lnTo>
                    <a:pt x="571" y="0"/>
                  </a:lnTo>
                  <a:close/>
                </a:path>
              </a:pathLst>
            </a:custGeom>
            <a:solidFill>
              <a:srgbClr val="797D7E"/>
            </a:solidFill>
          </p:spPr>
          <p:txBody>
            <a:bodyPr wrap="square" lIns="0" tIns="0" rIns="0" bIns="0" rtlCol="0"/>
            <a:lstStyle/>
            <a:p>
              <a:endParaRPr/>
            </a:p>
          </p:txBody>
        </p:sp>
        <p:sp>
          <p:nvSpPr>
            <p:cNvPr id="3594" name="object 3597">
              <a:extLst>
                <a:ext uri="{FF2B5EF4-FFF2-40B4-BE49-F238E27FC236}">
                  <a16:creationId xmlns:a16="http://schemas.microsoft.com/office/drawing/2014/main" id="{CE9AC9FC-10E2-E4B3-8053-16B621BDFBCF}"/>
                </a:ext>
              </a:extLst>
            </p:cNvPr>
            <p:cNvSpPr/>
            <p:nvPr/>
          </p:nvSpPr>
          <p:spPr>
            <a:xfrm>
              <a:off x="6333543" y="1482208"/>
              <a:ext cx="9525" cy="3175"/>
            </a:xfrm>
            <a:custGeom>
              <a:avLst/>
              <a:gdLst/>
              <a:ahLst/>
              <a:cxnLst/>
              <a:rect l="l" t="t" r="r" b="b"/>
              <a:pathLst>
                <a:path w="9525" h="3175">
                  <a:moveTo>
                    <a:pt x="4622" y="0"/>
                  </a:moveTo>
                  <a:lnTo>
                    <a:pt x="1447" y="876"/>
                  </a:lnTo>
                  <a:lnTo>
                    <a:pt x="876" y="876"/>
                  </a:lnTo>
                  <a:lnTo>
                    <a:pt x="292" y="1155"/>
                  </a:lnTo>
                  <a:lnTo>
                    <a:pt x="0" y="1447"/>
                  </a:lnTo>
                  <a:lnTo>
                    <a:pt x="292" y="2032"/>
                  </a:lnTo>
                  <a:lnTo>
                    <a:pt x="1447" y="3175"/>
                  </a:lnTo>
                  <a:lnTo>
                    <a:pt x="3759" y="1739"/>
                  </a:lnTo>
                  <a:lnTo>
                    <a:pt x="9245" y="1739"/>
                  </a:lnTo>
                  <a:lnTo>
                    <a:pt x="6350" y="876"/>
                  </a:lnTo>
                  <a:lnTo>
                    <a:pt x="4622" y="0"/>
                  </a:lnTo>
                  <a:close/>
                </a:path>
                <a:path w="9525" h="3175">
                  <a:moveTo>
                    <a:pt x="9245" y="1739"/>
                  </a:moveTo>
                  <a:lnTo>
                    <a:pt x="3759" y="1739"/>
                  </a:lnTo>
                  <a:lnTo>
                    <a:pt x="6350" y="2311"/>
                  </a:lnTo>
                  <a:lnTo>
                    <a:pt x="7226" y="2311"/>
                  </a:lnTo>
                  <a:lnTo>
                    <a:pt x="8089" y="2603"/>
                  </a:lnTo>
                  <a:lnTo>
                    <a:pt x="9245" y="2895"/>
                  </a:lnTo>
                  <a:lnTo>
                    <a:pt x="9245" y="1739"/>
                  </a:lnTo>
                  <a:close/>
                </a:path>
              </a:pathLst>
            </a:custGeom>
            <a:solidFill>
              <a:srgbClr val="919495"/>
            </a:solidFill>
          </p:spPr>
          <p:txBody>
            <a:bodyPr wrap="square" lIns="0" tIns="0" rIns="0" bIns="0" rtlCol="0"/>
            <a:lstStyle/>
            <a:p>
              <a:endParaRPr/>
            </a:p>
          </p:txBody>
        </p:sp>
        <p:sp>
          <p:nvSpPr>
            <p:cNvPr id="3595" name="object 3598">
              <a:extLst>
                <a:ext uri="{FF2B5EF4-FFF2-40B4-BE49-F238E27FC236}">
                  <a16:creationId xmlns:a16="http://schemas.microsoft.com/office/drawing/2014/main" id="{621D582C-F960-FEF2-1928-E8938B4559EF}"/>
                </a:ext>
              </a:extLst>
            </p:cNvPr>
            <p:cNvSpPr/>
            <p:nvPr/>
          </p:nvSpPr>
          <p:spPr>
            <a:xfrm>
              <a:off x="6345674" y="1484522"/>
              <a:ext cx="3810" cy="1270"/>
            </a:xfrm>
            <a:custGeom>
              <a:avLst/>
              <a:gdLst/>
              <a:ahLst/>
              <a:cxnLst/>
              <a:rect l="l" t="t" r="r" b="b"/>
              <a:pathLst>
                <a:path w="3810" h="1269">
                  <a:moveTo>
                    <a:pt x="3759" y="0"/>
                  </a:moveTo>
                  <a:lnTo>
                    <a:pt x="0" y="0"/>
                  </a:lnTo>
                  <a:lnTo>
                    <a:pt x="1155" y="292"/>
                  </a:lnTo>
                  <a:lnTo>
                    <a:pt x="2311" y="571"/>
                  </a:lnTo>
                  <a:lnTo>
                    <a:pt x="3759" y="863"/>
                  </a:lnTo>
                  <a:lnTo>
                    <a:pt x="3759" y="0"/>
                  </a:lnTo>
                  <a:close/>
                </a:path>
              </a:pathLst>
            </a:custGeom>
            <a:solidFill>
              <a:srgbClr val="A9ACAC"/>
            </a:solidFill>
          </p:spPr>
          <p:txBody>
            <a:bodyPr wrap="square" lIns="0" tIns="0" rIns="0" bIns="0" rtlCol="0"/>
            <a:lstStyle/>
            <a:p>
              <a:endParaRPr/>
            </a:p>
          </p:txBody>
        </p:sp>
        <p:sp>
          <p:nvSpPr>
            <p:cNvPr id="3596" name="object 3599">
              <a:extLst>
                <a:ext uri="{FF2B5EF4-FFF2-40B4-BE49-F238E27FC236}">
                  <a16:creationId xmlns:a16="http://schemas.microsoft.com/office/drawing/2014/main" id="{20A76ADC-13A1-2F26-02E7-A3A4C23940C1}"/>
                </a:ext>
              </a:extLst>
            </p:cNvPr>
            <p:cNvSpPr/>
            <p:nvPr/>
          </p:nvSpPr>
          <p:spPr>
            <a:xfrm>
              <a:off x="6349427" y="1484526"/>
              <a:ext cx="3810" cy="1270"/>
            </a:xfrm>
            <a:custGeom>
              <a:avLst/>
              <a:gdLst/>
              <a:ahLst/>
              <a:cxnLst/>
              <a:rect l="l" t="t" r="r" b="b"/>
              <a:pathLst>
                <a:path w="3810" h="1269">
                  <a:moveTo>
                    <a:pt x="3759" y="0"/>
                  </a:moveTo>
                  <a:lnTo>
                    <a:pt x="0" y="0"/>
                  </a:lnTo>
                  <a:lnTo>
                    <a:pt x="0" y="863"/>
                  </a:lnTo>
                  <a:lnTo>
                    <a:pt x="863" y="863"/>
                  </a:lnTo>
                  <a:lnTo>
                    <a:pt x="1727" y="571"/>
                  </a:lnTo>
                  <a:lnTo>
                    <a:pt x="2603" y="292"/>
                  </a:lnTo>
                  <a:lnTo>
                    <a:pt x="3759" y="0"/>
                  </a:lnTo>
                  <a:close/>
                </a:path>
              </a:pathLst>
            </a:custGeom>
            <a:solidFill>
              <a:srgbClr val="C4BCC5"/>
            </a:solidFill>
          </p:spPr>
          <p:txBody>
            <a:bodyPr wrap="square" lIns="0" tIns="0" rIns="0" bIns="0" rtlCol="0"/>
            <a:lstStyle/>
            <a:p>
              <a:endParaRPr/>
            </a:p>
          </p:txBody>
        </p:sp>
        <p:sp>
          <p:nvSpPr>
            <p:cNvPr id="3597" name="object 3600">
              <a:extLst>
                <a:ext uri="{FF2B5EF4-FFF2-40B4-BE49-F238E27FC236}">
                  <a16:creationId xmlns:a16="http://schemas.microsoft.com/office/drawing/2014/main" id="{364B2F91-BDB9-7D42-CBEB-FBF23379D350}"/>
                </a:ext>
              </a:extLst>
            </p:cNvPr>
            <p:cNvSpPr/>
            <p:nvPr/>
          </p:nvSpPr>
          <p:spPr>
            <a:xfrm>
              <a:off x="6215707" y="1481635"/>
              <a:ext cx="1905" cy="3175"/>
            </a:xfrm>
            <a:custGeom>
              <a:avLst/>
              <a:gdLst/>
              <a:ahLst/>
              <a:cxnLst/>
              <a:rect l="l" t="t" r="r" b="b"/>
              <a:pathLst>
                <a:path w="1904" h="3175">
                  <a:moveTo>
                    <a:pt x="0" y="0"/>
                  </a:moveTo>
                  <a:lnTo>
                    <a:pt x="571" y="2311"/>
                  </a:lnTo>
                  <a:lnTo>
                    <a:pt x="1727" y="2882"/>
                  </a:lnTo>
                  <a:lnTo>
                    <a:pt x="1155" y="1727"/>
                  </a:lnTo>
                  <a:lnTo>
                    <a:pt x="571" y="863"/>
                  </a:lnTo>
                  <a:lnTo>
                    <a:pt x="0" y="0"/>
                  </a:lnTo>
                  <a:close/>
                </a:path>
              </a:pathLst>
            </a:custGeom>
            <a:solidFill>
              <a:srgbClr val="898C95"/>
            </a:solidFill>
          </p:spPr>
          <p:txBody>
            <a:bodyPr wrap="square" lIns="0" tIns="0" rIns="0" bIns="0" rtlCol="0"/>
            <a:lstStyle/>
            <a:p>
              <a:endParaRPr/>
            </a:p>
          </p:txBody>
        </p:sp>
        <p:sp>
          <p:nvSpPr>
            <p:cNvPr id="3598" name="object 3601">
              <a:extLst>
                <a:ext uri="{FF2B5EF4-FFF2-40B4-BE49-F238E27FC236}">
                  <a16:creationId xmlns:a16="http://schemas.microsoft.com/office/drawing/2014/main" id="{C8BC7BFC-0EC3-0E97-5A3C-2D92DBEB4172}"/>
                </a:ext>
              </a:extLst>
            </p:cNvPr>
            <p:cNvSpPr/>
            <p:nvPr/>
          </p:nvSpPr>
          <p:spPr>
            <a:xfrm>
              <a:off x="6343653" y="1483361"/>
              <a:ext cx="15875" cy="1270"/>
            </a:xfrm>
            <a:custGeom>
              <a:avLst/>
              <a:gdLst/>
              <a:ahLst/>
              <a:cxnLst/>
              <a:rect l="l" t="t" r="r" b="b"/>
              <a:pathLst>
                <a:path w="15875" h="1269">
                  <a:moveTo>
                    <a:pt x="11836" y="0"/>
                  </a:moveTo>
                  <a:lnTo>
                    <a:pt x="0" y="292"/>
                  </a:lnTo>
                  <a:lnTo>
                    <a:pt x="0" y="584"/>
                  </a:lnTo>
                  <a:lnTo>
                    <a:pt x="571" y="584"/>
                  </a:lnTo>
                  <a:lnTo>
                    <a:pt x="1155" y="876"/>
                  </a:lnTo>
                  <a:lnTo>
                    <a:pt x="2019" y="1155"/>
                  </a:lnTo>
                  <a:lnTo>
                    <a:pt x="15303" y="1155"/>
                  </a:lnTo>
                  <a:lnTo>
                    <a:pt x="11836" y="0"/>
                  </a:lnTo>
                  <a:close/>
                </a:path>
              </a:pathLst>
            </a:custGeom>
            <a:solidFill>
              <a:srgbClr val="CDCFCE"/>
            </a:solidFill>
          </p:spPr>
          <p:txBody>
            <a:bodyPr wrap="square" lIns="0" tIns="0" rIns="0" bIns="0" rtlCol="0"/>
            <a:lstStyle/>
            <a:p>
              <a:endParaRPr/>
            </a:p>
          </p:txBody>
        </p:sp>
        <p:sp>
          <p:nvSpPr>
            <p:cNvPr id="3599" name="object 3602">
              <a:extLst>
                <a:ext uri="{FF2B5EF4-FFF2-40B4-BE49-F238E27FC236}">
                  <a16:creationId xmlns:a16="http://schemas.microsoft.com/office/drawing/2014/main" id="{3E063148-1FF3-AB60-920E-C546B7579FB9}"/>
                </a:ext>
              </a:extLst>
            </p:cNvPr>
            <p:cNvSpPr/>
            <p:nvPr/>
          </p:nvSpPr>
          <p:spPr>
            <a:xfrm>
              <a:off x="6334989" y="1480770"/>
              <a:ext cx="8890" cy="3175"/>
            </a:xfrm>
            <a:custGeom>
              <a:avLst/>
              <a:gdLst/>
              <a:ahLst/>
              <a:cxnLst/>
              <a:rect l="l" t="t" r="r" b="b"/>
              <a:pathLst>
                <a:path w="8889" h="3175">
                  <a:moveTo>
                    <a:pt x="7797" y="1447"/>
                  </a:moveTo>
                  <a:lnTo>
                    <a:pt x="3174" y="1447"/>
                  </a:lnTo>
                  <a:lnTo>
                    <a:pt x="4902" y="2311"/>
                  </a:lnTo>
                  <a:lnTo>
                    <a:pt x="7797" y="3175"/>
                  </a:lnTo>
                  <a:lnTo>
                    <a:pt x="8661" y="3175"/>
                  </a:lnTo>
                  <a:lnTo>
                    <a:pt x="8661" y="1727"/>
                  </a:lnTo>
                  <a:lnTo>
                    <a:pt x="7797" y="1727"/>
                  </a:lnTo>
                  <a:lnTo>
                    <a:pt x="7797" y="1447"/>
                  </a:lnTo>
                  <a:close/>
                </a:path>
                <a:path w="8889" h="3175">
                  <a:moveTo>
                    <a:pt x="7797" y="0"/>
                  </a:moveTo>
                  <a:lnTo>
                    <a:pt x="2019" y="0"/>
                  </a:lnTo>
                  <a:lnTo>
                    <a:pt x="571" y="571"/>
                  </a:lnTo>
                  <a:lnTo>
                    <a:pt x="0" y="2311"/>
                  </a:lnTo>
                  <a:lnTo>
                    <a:pt x="3174" y="1447"/>
                  </a:lnTo>
                  <a:lnTo>
                    <a:pt x="7797" y="1447"/>
                  </a:lnTo>
                  <a:lnTo>
                    <a:pt x="7797" y="0"/>
                  </a:lnTo>
                  <a:close/>
                </a:path>
              </a:pathLst>
            </a:custGeom>
            <a:solidFill>
              <a:srgbClr val="BABCBC"/>
            </a:solidFill>
          </p:spPr>
          <p:txBody>
            <a:bodyPr wrap="square" lIns="0" tIns="0" rIns="0" bIns="0" rtlCol="0"/>
            <a:lstStyle/>
            <a:p>
              <a:endParaRPr/>
            </a:p>
          </p:txBody>
        </p:sp>
        <p:sp>
          <p:nvSpPr>
            <p:cNvPr id="3600" name="object 3603">
              <a:extLst>
                <a:ext uri="{FF2B5EF4-FFF2-40B4-BE49-F238E27FC236}">
                  <a16:creationId xmlns:a16="http://schemas.microsoft.com/office/drawing/2014/main" id="{6B2C0EC7-62C2-E903-0BE6-96E12C843E86}"/>
                </a:ext>
              </a:extLst>
            </p:cNvPr>
            <p:cNvSpPr/>
            <p:nvPr/>
          </p:nvSpPr>
          <p:spPr>
            <a:xfrm>
              <a:off x="6196357" y="1481052"/>
              <a:ext cx="3175" cy="2540"/>
            </a:xfrm>
            <a:custGeom>
              <a:avLst/>
              <a:gdLst/>
              <a:ahLst/>
              <a:cxnLst/>
              <a:rect l="l" t="t" r="r" b="b"/>
              <a:pathLst>
                <a:path w="3175" h="2540">
                  <a:moveTo>
                    <a:pt x="1447" y="0"/>
                  </a:moveTo>
                  <a:lnTo>
                    <a:pt x="0" y="1447"/>
                  </a:lnTo>
                  <a:lnTo>
                    <a:pt x="571" y="2311"/>
                  </a:lnTo>
                  <a:lnTo>
                    <a:pt x="2882" y="584"/>
                  </a:lnTo>
                  <a:lnTo>
                    <a:pt x="1447" y="0"/>
                  </a:lnTo>
                  <a:close/>
                </a:path>
              </a:pathLst>
            </a:custGeom>
            <a:solidFill>
              <a:srgbClr val="898C95"/>
            </a:solidFill>
          </p:spPr>
          <p:txBody>
            <a:bodyPr wrap="square" lIns="0" tIns="0" rIns="0" bIns="0" rtlCol="0"/>
            <a:lstStyle/>
            <a:p>
              <a:endParaRPr/>
            </a:p>
          </p:txBody>
        </p:sp>
        <p:sp>
          <p:nvSpPr>
            <p:cNvPr id="3601" name="object 3604">
              <a:extLst>
                <a:ext uri="{FF2B5EF4-FFF2-40B4-BE49-F238E27FC236}">
                  <a16:creationId xmlns:a16="http://schemas.microsoft.com/office/drawing/2014/main" id="{D99D03D5-3F6E-C88E-959C-26785EBDE4F4}"/>
                </a:ext>
              </a:extLst>
            </p:cNvPr>
            <p:cNvSpPr/>
            <p:nvPr/>
          </p:nvSpPr>
          <p:spPr>
            <a:xfrm>
              <a:off x="6330073" y="1479324"/>
              <a:ext cx="6985" cy="4445"/>
            </a:xfrm>
            <a:custGeom>
              <a:avLst/>
              <a:gdLst/>
              <a:ahLst/>
              <a:cxnLst/>
              <a:rect l="l" t="t" r="r" b="b"/>
              <a:pathLst>
                <a:path w="6985" h="4444">
                  <a:moveTo>
                    <a:pt x="4330" y="3759"/>
                  </a:moveTo>
                  <a:lnTo>
                    <a:pt x="1447" y="3759"/>
                  </a:lnTo>
                  <a:lnTo>
                    <a:pt x="2311" y="4038"/>
                  </a:lnTo>
                  <a:lnTo>
                    <a:pt x="3467" y="4330"/>
                  </a:lnTo>
                  <a:lnTo>
                    <a:pt x="3759" y="4038"/>
                  </a:lnTo>
                  <a:lnTo>
                    <a:pt x="4330" y="3759"/>
                  </a:lnTo>
                  <a:close/>
                </a:path>
                <a:path w="6985" h="4444">
                  <a:moveTo>
                    <a:pt x="4914" y="0"/>
                  </a:moveTo>
                  <a:lnTo>
                    <a:pt x="1447" y="584"/>
                  </a:lnTo>
                  <a:lnTo>
                    <a:pt x="0" y="863"/>
                  </a:lnTo>
                  <a:lnTo>
                    <a:pt x="97" y="2019"/>
                  </a:lnTo>
                  <a:lnTo>
                    <a:pt x="292" y="2603"/>
                  </a:lnTo>
                  <a:lnTo>
                    <a:pt x="584" y="3759"/>
                  </a:lnTo>
                  <a:lnTo>
                    <a:pt x="4914" y="3759"/>
                  </a:lnTo>
                  <a:lnTo>
                    <a:pt x="5486" y="2019"/>
                  </a:lnTo>
                  <a:lnTo>
                    <a:pt x="6934" y="1447"/>
                  </a:lnTo>
                  <a:lnTo>
                    <a:pt x="6070" y="863"/>
                  </a:lnTo>
                  <a:lnTo>
                    <a:pt x="5486" y="292"/>
                  </a:lnTo>
                  <a:lnTo>
                    <a:pt x="4914" y="0"/>
                  </a:lnTo>
                  <a:close/>
                </a:path>
              </a:pathLst>
            </a:custGeom>
            <a:solidFill>
              <a:srgbClr val="DEDFDE"/>
            </a:solidFill>
          </p:spPr>
          <p:txBody>
            <a:bodyPr wrap="square" lIns="0" tIns="0" rIns="0" bIns="0" rtlCol="0"/>
            <a:lstStyle/>
            <a:p>
              <a:endParaRPr/>
            </a:p>
          </p:txBody>
        </p:sp>
        <p:sp>
          <p:nvSpPr>
            <p:cNvPr id="3602" name="object 3605">
              <a:extLst>
                <a:ext uri="{FF2B5EF4-FFF2-40B4-BE49-F238E27FC236}">
                  <a16:creationId xmlns:a16="http://schemas.microsoft.com/office/drawing/2014/main" id="{372DF1F1-1BC9-FD6D-A8A1-CE0CC1994B0F}"/>
                </a:ext>
              </a:extLst>
            </p:cNvPr>
            <p:cNvSpPr/>
            <p:nvPr/>
          </p:nvSpPr>
          <p:spPr>
            <a:xfrm>
              <a:off x="6334989" y="1477300"/>
              <a:ext cx="8890" cy="5715"/>
            </a:xfrm>
            <a:custGeom>
              <a:avLst/>
              <a:gdLst/>
              <a:ahLst/>
              <a:cxnLst/>
              <a:rect l="l" t="t" r="r" b="b"/>
              <a:pathLst>
                <a:path w="8889" h="5715">
                  <a:moveTo>
                    <a:pt x="8661" y="0"/>
                  </a:moveTo>
                  <a:lnTo>
                    <a:pt x="2882" y="1155"/>
                  </a:lnTo>
                  <a:lnTo>
                    <a:pt x="0" y="2019"/>
                  </a:lnTo>
                  <a:lnTo>
                    <a:pt x="571" y="2311"/>
                  </a:lnTo>
                  <a:lnTo>
                    <a:pt x="1142" y="2895"/>
                  </a:lnTo>
                  <a:lnTo>
                    <a:pt x="2019" y="3467"/>
                  </a:lnTo>
                  <a:lnTo>
                    <a:pt x="7797" y="3467"/>
                  </a:lnTo>
                  <a:lnTo>
                    <a:pt x="7797" y="5194"/>
                  </a:lnTo>
                  <a:lnTo>
                    <a:pt x="8661" y="5194"/>
                  </a:lnTo>
                  <a:lnTo>
                    <a:pt x="8661" y="2311"/>
                  </a:lnTo>
                  <a:lnTo>
                    <a:pt x="6642" y="2311"/>
                  </a:lnTo>
                  <a:lnTo>
                    <a:pt x="6642" y="1447"/>
                  </a:lnTo>
                  <a:lnTo>
                    <a:pt x="8661" y="1447"/>
                  </a:lnTo>
                  <a:lnTo>
                    <a:pt x="8661" y="0"/>
                  </a:lnTo>
                  <a:close/>
                </a:path>
              </a:pathLst>
            </a:custGeom>
            <a:solidFill>
              <a:srgbClr val="CDCFCE"/>
            </a:solidFill>
          </p:spPr>
          <p:txBody>
            <a:bodyPr wrap="square" lIns="0" tIns="0" rIns="0" bIns="0" rtlCol="0"/>
            <a:lstStyle/>
            <a:p>
              <a:endParaRPr/>
            </a:p>
          </p:txBody>
        </p:sp>
        <p:sp>
          <p:nvSpPr>
            <p:cNvPr id="3603" name="object 3606">
              <a:extLst>
                <a:ext uri="{FF2B5EF4-FFF2-40B4-BE49-F238E27FC236}">
                  <a16:creationId xmlns:a16="http://schemas.microsoft.com/office/drawing/2014/main" id="{2575E4F7-4F4A-4CBE-A3CC-80852851C38B}"/>
                </a:ext>
              </a:extLst>
            </p:cNvPr>
            <p:cNvSpPr/>
            <p:nvPr/>
          </p:nvSpPr>
          <p:spPr>
            <a:xfrm>
              <a:off x="6227544" y="1474992"/>
              <a:ext cx="6350" cy="6985"/>
            </a:xfrm>
            <a:custGeom>
              <a:avLst/>
              <a:gdLst/>
              <a:ahLst/>
              <a:cxnLst/>
              <a:rect l="l" t="t" r="r" b="b"/>
              <a:pathLst>
                <a:path w="6350" h="6984">
                  <a:moveTo>
                    <a:pt x="1447" y="0"/>
                  </a:moveTo>
                  <a:lnTo>
                    <a:pt x="863" y="571"/>
                  </a:lnTo>
                  <a:lnTo>
                    <a:pt x="292" y="1447"/>
                  </a:lnTo>
                  <a:lnTo>
                    <a:pt x="0" y="2311"/>
                  </a:lnTo>
                  <a:lnTo>
                    <a:pt x="3467" y="5194"/>
                  </a:lnTo>
                  <a:lnTo>
                    <a:pt x="5486" y="6642"/>
                  </a:lnTo>
                  <a:lnTo>
                    <a:pt x="5778" y="3759"/>
                  </a:lnTo>
                  <a:lnTo>
                    <a:pt x="5291" y="2882"/>
                  </a:lnTo>
                  <a:lnTo>
                    <a:pt x="2895" y="2882"/>
                  </a:lnTo>
                  <a:lnTo>
                    <a:pt x="2311" y="1727"/>
                  </a:lnTo>
                  <a:lnTo>
                    <a:pt x="1739" y="863"/>
                  </a:lnTo>
                  <a:lnTo>
                    <a:pt x="1447" y="0"/>
                  </a:lnTo>
                  <a:close/>
                </a:path>
                <a:path w="6350" h="6984">
                  <a:moveTo>
                    <a:pt x="4330" y="1155"/>
                  </a:moveTo>
                  <a:lnTo>
                    <a:pt x="3174" y="2311"/>
                  </a:lnTo>
                  <a:lnTo>
                    <a:pt x="2895" y="2882"/>
                  </a:lnTo>
                  <a:lnTo>
                    <a:pt x="5291" y="2882"/>
                  </a:lnTo>
                  <a:lnTo>
                    <a:pt x="4330" y="1155"/>
                  </a:lnTo>
                  <a:close/>
                </a:path>
              </a:pathLst>
            </a:custGeom>
            <a:solidFill>
              <a:srgbClr val="99A4A5"/>
            </a:solidFill>
          </p:spPr>
          <p:txBody>
            <a:bodyPr wrap="square" lIns="0" tIns="0" rIns="0" bIns="0" rtlCol="0"/>
            <a:lstStyle/>
            <a:p>
              <a:endParaRPr/>
            </a:p>
          </p:txBody>
        </p:sp>
        <p:sp>
          <p:nvSpPr>
            <p:cNvPr id="3604" name="object 3607">
              <a:extLst>
                <a:ext uri="{FF2B5EF4-FFF2-40B4-BE49-F238E27FC236}">
                  <a16:creationId xmlns:a16="http://schemas.microsoft.com/office/drawing/2014/main" id="{8065BD35-30EE-93E2-D5F1-533961FBF1B7}"/>
                </a:ext>
              </a:extLst>
            </p:cNvPr>
            <p:cNvSpPr/>
            <p:nvPr/>
          </p:nvSpPr>
          <p:spPr>
            <a:xfrm>
              <a:off x="5991298" y="1474992"/>
              <a:ext cx="1270" cy="5080"/>
            </a:xfrm>
            <a:custGeom>
              <a:avLst/>
              <a:gdLst/>
              <a:ahLst/>
              <a:cxnLst/>
              <a:rect l="l" t="t" r="r" b="b"/>
              <a:pathLst>
                <a:path w="1270" h="5080">
                  <a:moveTo>
                    <a:pt x="863" y="0"/>
                  </a:moveTo>
                  <a:lnTo>
                    <a:pt x="0" y="0"/>
                  </a:lnTo>
                  <a:lnTo>
                    <a:pt x="292" y="1447"/>
                  </a:lnTo>
                  <a:lnTo>
                    <a:pt x="571" y="2882"/>
                  </a:lnTo>
                  <a:lnTo>
                    <a:pt x="863" y="4622"/>
                  </a:lnTo>
                  <a:lnTo>
                    <a:pt x="863" y="0"/>
                  </a:lnTo>
                  <a:close/>
                </a:path>
              </a:pathLst>
            </a:custGeom>
            <a:solidFill>
              <a:srgbClr val="DEDFDE"/>
            </a:solidFill>
          </p:spPr>
          <p:txBody>
            <a:bodyPr wrap="square" lIns="0" tIns="0" rIns="0" bIns="0" rtlCol="0"/>
            <a:lstStyle/>
            <a:p>
              <a:endParaRPr/>
            </a:p>
          </p:txBody>
        </p:sp>
        <p:sp>
          <p:nvSpPr>
            <p:cNvPr id="3605" name="object 3608">
              <a:extLst>
                <a:ext uri="{FF2B5EF4-FFF2-40B4-BE49-F238E27FC236}">
                  <a16:creationId xmlns:a16="http://schemas.microsoft.com/office/drawing/2014/main" id="{BD9BD704-7430-922D-E3EC-72199DBA10B0}"/>
                </a:ext>
              </a:extLst>
            </p:cNvPr>
            <p:cNvSpPr/>
            <p:nvPr/>
          </p:nvSpPr>
          <p:spPr>
            <a:xfrm>
              <a:off x="6034619" y="1348774"/>
              <a:ext cx="120650" cy="130175"/>
            </a:xfrm>
            <a:custGeom>
              <a:avLst/>
              <a:gdLst/>
              <a:ahLst/>
              <a:cxnLst/>
              <a:rect l="l" t="t" r="r" b="b"/>
              <a:pathLst>
                <a:path w="120650" h="130175">
                  <a:moveTo>
                    <a:pt x="28006" y="98196"/>
                  </a:moveTo>
                  <a:lnTo>
                    <a:pt x="15303" y="98196"/>
                  </a:lnTo>
                  <a:lnTo>
                    <a:pt x="16459" y="98501"/>
                  </a:lnTo>
                  <a:lnTo>
                    <a:pt x="15887" y="98780"/>
                  </a:lnTo>
                  <a:lnTo>
                    <a:pt x="15595" y="99072"/>
                  </a:lnTo>
                  <a:lnTo>
                    <a:pt x="15303" y="99644"/>
                  </a:lnTo>
                  <a:lnTo>
                    <a:pt x="23548" y="103274"/>
                  </a:lnTo>
                  <a:lnTo>
                    <a:pt x="33359" y="108529"/>
                  </a:lnTo>
                  <a:lnTo>
                    <a:pt x="41871" y="114758"/>
                  </a:lnTo>
                  <a:lnTo>
                    <a:pt x="46215" y="121310"/>
                  </a:lnTo>
                  <a:lnTo>
                    <a:pt x="55418" y="128349"/>
                  </a:lnTo>
                  <a:lnTo>
                    <a:pt x="60629" y="129715"/>
                  </a:lnTo>
                  <a:lnTo>
                    <a:pt x="67868" y="127368"/>
                  </a:lnTo>
                  <a:lnTo>
                    <a:pt x="86186" y="127368"/>
                  </a:lnTo>
                  <a:lnTo>
                    <a:pt x="87515" y="127088"/>
                  </a:lnTo>
                  <a:lnTo>
                    <a:pt x="90398" y="124485"/>
                  </a:lnTo>
                  <a:lnTo>
                    <a:pt x="91610" y="123901"/>
                  </a:lnTo>
                  <a:lnTo>
                    <a:pt x="72491" y="123901"/>
                  </a:lnTo>
                  <a:lnTo>
                    <a:pt x="71916" y="123329"/>
                  </a:lnTo>
                  <a:lnTo>
                    <a:pt x="61518" y="123329"/>
                  </a:lnTo>
                  <a:lnTo>
                    <a:pt x="62090" y="121602"/>
                  </a:lnTo>
                  <a:lnTo>
                    <a:pt x="62382" y="121018"/>
                  </a:lnTo>
                  <a:lnTo>
                    <a:pt x="61226" y="120446"/>
                  </a:lnTo>
                  <a:lnTo>
                    <a:pt x="60655" y="120446"/>
                  </a:lnTo>
                  <a:lnTo>
                    <a:pt x="61544" y="111493"/>
                  </a:lnTo>
                  <a:lnTo>
                    <a:pt x="61775" y="108305"/>
                  </a:lnTo>
                  <a:lnTo>
                    <a:pt x="36385" y="108305"/>
                  </a:lnTo>
                  <a:lnTo>
                    <a:pt x="33794" y="103111"/>
                  </a:lnTo>
                  <a:lnTo>
                    <a:pt x="29171" y="98780"/>
                  </a:lnTo>
                  <a:lnTo>
                    <a:pt x="28006" y="98196"/>
                  </a:lnTo>
                  <a:close/>
                </a:path>
                <a:path w="120650" h="130175">
                  <a:moveTo>
                    <a:pt x="86186" y="127368"/>
                  </a:moveTo>
                  <a:lnTo>
                    <a:pt x="67868" y="127368"/>
                  </a:lnTo>
                  <a:lnTo>
                    <a:pt x="72783" y="129679"/>
                  </a:lnTo>
                  <a:lnTo>
                    <a:pt x="82016" y="128244"/>
                  </a:lnTo>
                  <a:lnTo>
                    <a:pt x="86186" y="127368"/>
                  </a:lnTo>
                  <a:close/>
                </a:path>
                <a:path w="120650" h="130175">
                  <a:moveTo>
                    <a:pt x="82308" y="122745"/>
                  </a:moveTo>
                  <a:lnTo>
                    <a:pt x="72491" y="123901"/>
                  </a:lnTo>
                  <a:lnTo>
                    <a:pt x="91610" y="123901"/>
                  </a:lnTo>
                  <a:lnTo>
                    <a:pt x="92189" y="123621"/>
                  </a:lnTo>
                  <a:lnTo>
                    <a:pt x="86639" y="123621"/>
                  </a:lnTo>
                  <a:lnTo>
                    <a:pt x="82308" y="122745"/>
                  </a:lnTo>
                  <a:close/>
                </a:path>
                <a:path w="120650" h="130175">
                  <a:moveTo>
                    <a:pt x="108877" y="0"/>
                  </a:moveTo>
                  <a:lnTo>
                    <a:pt x="110660" y="7155"/>
                  </a:lnTo>
                  <a:lnTo>
                    <a:pt x="112526" y="14336"/>
                  </a:lnTo>
                  <a:lnTo>
                    <a:pt x="116395" y="28892"/>
                  </a:lnTo>
                  <a:lnTo>
                    <a:pt x="118358" y="42854"/>
                  </a:lnTo>
                  <a:lnTo>
                    <a:pt x="118916" y="57226"/>
                  </a:lnTo>
                  <a:lnTo>
                    <a:pt x="118502" y="71654"/>
                  </a:lnTo>
                  <a:lnTo>
                    <a:pt x="117551" y="85788"/>
                  </a:lnTo>
                  <a:lnTo>
                    <a:pt x="116967" y="87515"/>
                  </a:lnTo>
                  <a:lnTo>
                    <a:pt x="116395" y="91567"/>
                  </a:lnTo>
                  <a:lnTo>
                    <a:pt x="110523" y="95573"/>
                  </a:lnTo>
                  <a:lnTo>
                    <a:pt x="104081" y="101342"/>
                  </a:lnTo>
                  <a:lnTo>
                    <a:pt x="98884" y="107926"/>
                  </a:lnTo>
                  <a:lnTo>
                    <a:pt x="96748" y="114376"/>
                  </a:lnTo>
                  <a:lnTo>
                    <a:pt x="94437" y="115531"/>
                  </a:lnTo>
                  <a:lnTo>
                    <a:pt x="93573" y="117551"/>
                  </a:lnTo>
                  <a:lnTo>
                    <a:pt x="86639" y="123621"/>
                  </a:lnTo>
                  <a:lnTo>
                    <a:pt x="92189" y="123621"/>
                  </a:lnTo>
                  <a:lnTo>
                    <a:pt x="98196" y="120726"/>
                  </a:lnTo>
                  <a:lnTo>
                    <a:pt x="106286" y="115239"/>
                  </a:lnTo>
                  <a:lnTo>
                    <a:pt x="109753" y="110337"/>
                  </a:lnTo>
                  <a:lnTo>
                    <a:pt x="113220" y="105714"/>
                  </a:lnTo>
                  <a:lnTo>
                    <a:pt x="116967" y="101092"/>
                  </a:lnTo>
                  <a:lnTo>
                    <a:pt x="119805" y="75793"/>
                  </a:lnTo>
                  <a:lnTo>
                    <a:pt x="120613" y="49464"/>
                  </a:lnTo>
                  <a:lnTo>
                    <a:pt x="117576" y="23676"/>
                  </a:lnTo>
                  <a:lnTo>
                    <a:pt x="108877" y="0"/>
                  </a:lnTo>
                  <a:close/>
                </a:path>
                <a:path w="120650" h="130175">
                  <a:moveTo>
                    <a:pt x="70180" y="121602"/>
                  </a:moveTo>
                  <a:lnTo>
                    <a:pt x="61518" y="123329"/>
                  </a:lnTo>
                  <a:lnTo>
                    <a:pt x="71916" y="123329"/>
                  </a:lnTo>
                  <a:lnTo>
                    <a:pt x="70180" y="121602"/>
                  </a:lnTo>
                  <a:close/>
                </a:path>
                <a:path w="120650" h="130175">
                  <a:moveTo>
                    <a:pt x="0" y="80873"/>
                  </a:moveTo>
                  <a:lnTo>
                    <a:pt x="9817" y="111493"/>
                  </a:lnTo>
                  <a:lnTo>
                    <a:pt x="7505" y="104267"/>
                  </a:lnTo>
                  <a:lnTo>
                    <a:pt x="7505" y="99644"/>
                  </a:lnTo>
                  <a:lnTo>
                    <a:pt x="13576" y="99644"/>
                  </a:lnTo>
                  <a:lnTo>
                    <a:pt x="13576" y="98196"/>
                  </a:lnTo>
                  <a:lnTo>
                    <a:pt x="28006" y="98196"/>
                  </a:lnTo>
                  <a:lnTo>
                    <a:pt x="23977" y="96177"/>
                  </a:lnTo>
                  <a:lnTo>
                    <a:pt x="20510" y="92430"/>
                  </a:lnTo>
                  <a:lnTo>
                    <a:pt x="18611" y="88392"/>
                  </a:lnTo>
                  <a:lnTo>
                    <a:pt x="4330" y="88392"/>
                  </a:lnTo>
                  <a:lnTo>
                    <a:pt x="1447" y="83185"/>
                  </a:lnTo>
                  <a:lnTo>
                    <a:pt x="0" y="80873"/>
                  </a:lnTo>
                  <a:close/>
                </a:path>
                <a:path w="120650" h="130175">
                  <a:moveTo>
                    <a:pt x="50546" y="83185"/>
                  </a:moveTo>
                  <a:lnTo>
                    <a:pt x="47942" y="85788"/>
                  </a:lnTo>
                  <a:lnTo>
                    <a:pt x="47650" y="89535"/>
                  </a:lnTo>
                  <a:lnTo>
                    <a:pt x="47078" y="93294"/>
                  </a:lnTo>
                  <a:lnTo>
                    <a:pt x="47078" y="95313"/>
                  </a:lnTo>
                  <a:lnTo>
                    <a:pt x="45339" y="95313"/>
                  </a:lnTo>
                  <a:lnTo>
                    <a:pt x="44767" y="96177"/>
                  </a:lnTo>
                  <a:lnTo>
                    <a:pt x="44475" y="97040"/>
                  </a:lnTo>
                  <a:lnTo>
                    <a:pt x="44183" y="98196"/>
                  </a:lnTo>
                  <a:lnTo>
                    <a:pt x="42456" y="103403"/>
                  </a:lnTo>
                  <a:lnTo>
                    <a:pt x="41008" y="105422"/>
                  </a:lnTo>
                  <a:lnTo>
                    <a:pt x="36385" y="108305"/>
                  </a:lnTo>
                  <a:lnTo>
                    <a:pt x="61775" y="108305"/>
                  </a:lnTo>
                  <a:lnTo>
                    <a:pt x="62068" y="104267"/>
                  </a:lnTo>
                  <a:lnTo>
                    <a:pt x="62033" y="94327"/>
                  </a:lnTo>
                  <a:lnTo>
                    <a:pt x="60700" y="85788"/>
                  </a:lnTo>
                  <a:lnTo>
                    <a:pt x="54013" y="85788"/>
                  </a:lnTo>
                  <a:lnTo>
                    <a:pt x="54013" y="84632"/>
                  </a:lnTo>
                  <a:lnTo>
                    <a:pt x="51701" y="83477"/>
                  </a:lnTo>
                  <a:lnTo>
                    <a:pt x="50546" y="83185"/>
                  </a:lnTo>
                  <a:close/>
                </a:path>
                <a:path w="120650" h="130175">
                  <a:moveTo>
                    <a:pt x="13576" y="99644"/>
                  </a:moveTo>
                  <a:lnTo>
                    <a:pt x="7505" y="99644"/>
                  </a:lnTo>
                  <a:lnTo>
                    <a:pt x="7797" y="100228"/>
                  </a:lnTo>
                  <a:lnTo>
                    <a:pt x="8089" y="101092"/>
                  </a:lnTo>
                  <a:lnTo>
                    <a:pt x="8661" y="101955"/>
                  </a:lnTo>
                  <a:lnTo>
                    <a:pt x="10680" y="101955"/>
                  </a:lnTo>
                  <a:lnTo>
                    <a:pt x="10680" y="100228"/>
                  </a:lnTo>
                  <a:lnTo>
                    <a:pt x="13576" y="100228"/>
                  </a:lnTo>
                  <a:lnTo>
                    <a:pt x="13576" y="99644"/>
                  </a:lnTo>
                  <a:close/>
                </a:path>
                <a:path w="120650" h="130175">
                  <a:moveTo>
                    <a:pt x="14147" y="84912"/>
                  </a:moveTo>
                  <a:lnTo>
                    <a:pt x="10109" y="87515"/>
                  </a:lnTo>
                  <a:lnTo>
                    <a:pt x="9245" y="88392"/>
                  </a:lnTo>
                  <a:lnTo>
                    <a:pt x="18611" y="88392"/>
                  </a:lnTo>
                  <a:lnTo>
                    <a:pt x="18199" y="87515"/>
                  </a:lnTo>
                  <a:lnTo>
                    <a:pt x="14147" y="84912"/>
                  </a:lnTo>
                  <a:close/>
                </a:path>
                <a:path w="120650" h="130175">
                  <a:moveTo>
                    <a:pt x="56896" y="84632"/>
                  </a:moveTo>
                  <a:lnTo>
                    <a:pt x="56896" y="85788"/>
                  </a:lnTo>
                  <a:lnTo>
                    <a:pt x="60700" y="85788"/>
                  </a:lnTo>
                  <a:lnTo>
                    <a:pt x="60655" y="85496"/>
                  </a:lnTo>
                  <a:lnTo>
                    <a:pt x="59207" y="85204"/>
                  </a:lnTo>
                  <a:lnTo>
                    <a:pt x="56896" y="84632"/>
                  </a:lnTo>
                  <a:close/>
                </a:path>
              </a:pathLst>
            </a:custGeom>
            <a:solidFill>
              <a:srgbClr val="898C8D"/>
            </a:solidFill>
          </p:spPr>
          <p:txBody>
            <a:bodyPr wrap="square" lIns="0" tIns="0" rIns="0" bIns="0" rtlCol="0"/>
            <a:lstStyle/>
            <a:p>
              <a:endParaRPr/>
            </a:p>
          </p:txBody>
        </p:sp>
        <p:sp>
          <p:nvSpPr>
            <p:cNvPr id="3606" name="object 3609">
              <a:extLst>
                <a:ext uri="{FF2B5EF4-FFF2-40B4-BE49-F238E27FC236}">
                  <a16:creationId xmlns:a16="http://schemas.microsoft.com/office/drawing/2014/main" id="{B080152E-A4B3-EF7F-6B40-89F4C9D83D81}"/>
                </a:ext>
              </a:extLst>
            </p:cNvPr>
            <p:cNvSpPr/>
            <p:nvPr/>
          </p:nvSpPr>
          <p:spPr>
            <a:xfrm>
              <a:off x="6235918" y="1409141"/>
              <a:ext cx="111125" cy="69215"/>
            </a:xfrm>
            <a:custGeom>
              <a:avLst/>
              <a:gdLst/>
              <a:ahLst/>
              <a:cxnLst/>
              <a:rect l="l" t="t" r="r" b="b"/>
              <a:pathLst>
                <a:path w="111125" h="69215">
                  <a:moveTo>
                    <a:pt x="34286" y="46786"/>
                  </a:moveTo>
                  <a:lnTo>
                    <a:pt x="19939" y="46786"/>
                  </a:lnTo>
                  <a:lnTo>
                    <a:pt x="20510" y="48526"/>
                  </a:lnTo>
                  <a:lnTo>
                    <a:pt x="21082" y="49390"/>
                  </a:lnTo>
                  <a:lnTo>
                    <a:pt x="29103" y="50730"/>
                  </a:lnTo>
                  <a:lnTo>
                    <a:pt x="36502" y="54048"/>
                  </a:lnTo>
                  <a:lnTo>
                    <a:pt x="43735" y="58343"/>
                  </a:lnTo>
                  <a:lnTo>
                    <a:pt x="50838" y="62382"/>
                  </a:lnTo>
                  <a:lnTo>
                    <a:pt x="58343" y="64401"/>
                  </a:lnTo>
                  <a:lnTo>
                    <a:pt x="73367" y="69024"/>
                  </a:lnTo>
                  <a:lnTo>
                    <a:pt x="81791" y="68861"/>
                  </a:lnTo>
                  <a:lnTo>
                    <a:pt x="93329" y="68343"/>
                  </a:lnTo>
                  <a:lnTo>
                    <a:pt x="104271" y="66793"/>
                  </a:lnTo>
                  <a:lnTo>
                    <a:pt x="110909" y="63538"/>
                  </a:lnTo>
                  <a:lnTo>
                    <a:pt x="95384" y="61061"/>
                  </a:lnTo>
                  <a:lnTo>
                    <a:pt x="79644" y="59750"/>
                  </a:lnTo>
                  <a:lnTo>
                    <a:pt x="47942" y="58343"/>
                  </a:lnTo>
                  <a:lnTo>
                    <a:pt x="40836" y="53210"/>
                  </a:lnTo>
                  <a:lnTo>
                    <a:pt x="34286" y="46786"/>
                  </a:lnTo>
                  <a:close/>
                </a:path>
                <a:path w="111125" h="69215">
                  <a:moveTo>
                    <a:pt x="5207" y="32346"/>
                  </a:moveTo>
                  <a:lnTo>
                    <a:pt x="4622" y="32639"/>
                  </a:lnTo>
                  <a:lnTo>
                    <a:pt x="4051" y="33210"/>
                  </a:lnTo>
                  <a:lnTo>
                    <a:pt x="3759" y="33794"/>
                  </a:lnTo>
                  <a:lnTo>
                    <a:pt x="6642" y="38125"/>
                  </a:lnTo>
                  <a:lnTo>
                    <a:pt x="13576" y="44767"/>
                  </a:lnTo>
                  <a:lnTo>
                    <a:pt x="15316" y="49390"/>
                  </a:lnTo>
                  <a:lnTo>
                    <a:pt x="17627" y="48806"/>
                  </a:lnTo>
                  <a:lnTo>
                    <a:pt x="19062" y="48526"/>
                  </a:lnTo>
                  <a:lnTo>
                    <a:pt x="19939" y="46786"/>
                  </a:lnTo>
                  <a:lnTo>
                    <a:pt x="34286" y="46786"/>
                  </a:lnTo>
                  <a:lnTo>
                    <a:pt x="32673" y="45205"/>
                  </a:lnTo>
                  <a:lnTo>
                    <a:pt x="26296" y="36333"/>
                  </a:lnTo>
                  <a:lnTo>
                    <a:pt x="25984" y="34950"/>
                  </a:lnTo>
                  <a:lnTo>
                    <a:pt x="15316" y="34950"/>
                  </a:lnTo>
                  <a:lnTo>
                    <a:pt x="6934" y="33502"/>
                  </a:lnTo>
                  <a:lnTo>
                    <a:pt x="5207" y="32346"/>
                  </a:lnTo>
                  <a:close/>
                </a:path>
                <a:path w="111125" h="69215">
                  <a:moveTo>
                    <a:pt x="6070" y="0"/>
                  </a:moveTo>
                  <a:lnTo>
                    <a:pt x="1155" y="0"/>
                  </a:lnTo>
                  <a:lnTo>
                    <a:pt x="584" y="584"/>
                  </a:lnTo>
                  <a:lnTo>
                    <a:pt x="292" y="1155"/>
                  </a:lnTo>
                  <a:lnTo>
                    <a:pt x="0" y="2019"/>
                  </a:lnTo>
                  <a:lnTo>
                    <a:pt x="2375" y="7236"/>
                  </a:lnTo>
                  <a:lnTo>
                    <a:pt x="5532" y="14049"/>
                  </a:lnTo>
                  <a:lnTo>
                    <a:pt x="8092" y="20914"/>
                  </a:lnTo>
                  <a:lnTo>
                    <a:pt x="8674" y="26289"/>
                  </a:lnTo>
                  <a:lnTo>
                    <a:pt x="11557" y="28308"/>
                  </a:lnTo>
                  <a:lnTo>
                    <a:pt x="12141" y="29171"/>
                  </a:lnTo>
                  <a:lnTo>
                    <a:pt x="13284" y="32931"/>
                  </a:lnTo>
                  <a:lnTo>
                    <a:pt x="15316" y="32931"/>
                  </a:lnTo>
                  <a:lnTo>
                    <a:pt x="15316" y="34950"/>
                  </a:lnTo>
                  <a:lnTo>
                    <a:pt x="25984" y="34950"/>
                  </a:lnTo>
                  <a:lnTo>
                    <a:pt x="24549" y="28600"/>
                  </a:lnTo>
                  <a:lnTo>
                    <a:pt x="23393" y="26568"/>
                  </a:lnTo>
                  <a:lnTo>
                    <a:pt x="21666" y="22529"/>
                  </a:lnTo>
                  <a:lnTo>
                    <a:pt x="17444" y="17388"/>
                  </a:lnTo>
                  <a:lnTo>
                    <a:pt x="14089" y="12168"/>
                  </a:lnTo>
                  <a:lnTo>
                    <a:pt x="11273" y="6568"/>
                  </a:lnTo>
                  <a:lnTo>
                    <a:pt x="8674" y="292"/>
                  </a:lnTo>
                  <a:lnTo>
                    <a:pt x="6070" y="0"/>
                  </a:lnTo>
                  <a:close/>
                </a:path>
              </a:pathLst>
            </a:custGeom>
            <a:solidFill>
              <a:srgbClr val="626667"/>
            </a:solidFill>
          </p:spPr>
          <p:txBody>
            <a:bodyPr wrap="square" lIns="0" tIns="0" rIns="0" bIns="0" rtlCol="0"/>
            <a:lstStyle/>
            <a:p>
              <a:endParaRPr/>
            </a:p>
          </p:txBody>
        </p:sp>
        <p:sp>
          <p:nvSpPr>
            <p:cNvPr id="3607" name="object 3610">
              <a:extLst>
                <a:ext uri="{FF2B5EF4-FFF2-40B4-BE49-F238E27FC236}">
                  <a16:creationId xmlns:a16="http://schemas.microsoft.com/office/drawing/2014/main" id="{B3B04A79-CA0C-BCE5-C86F-E0ACAFF6A4E9}"/>
                </a:ext>
              </a:extLst>
            </p:cNvPr>
            <p:cNvSpPr/>
            <p:nvPr/>
          </p:nvSpPr>
          <p:spPr>
            <a:xfrm>
              <a:off x="5992164" y="1472113"/>
              <a:ext cx="1270" cy="6350"/>
            </a:xfrm>
            <a:custGeom>
              <a:avLst/>
              <a:gdLst/>
              <a:ahLst/>
              <a:cxnLst/>
              <a:rect l="l" t="t" r="r" b="b"/>
              <a:pathLst>
                <a:path w="1270" h="6350">
                  <a:moveTo>
                    <a:pt x="0" y="0"/>
                  </a:moveTo>
                  <a:lnTo>
                    <a:pt x="0" y="5765"/>
                  </a:lnTo>
                  <a:lnTo>
                    <a:pt x="1155" y="5765"/>
                  </a:lnTo>
                  <a:lnTo>
                    <a:pt x="571" y="3746"/>
                  </a:lnTo>
                  <a:lnTo>
                    <a:pt x="292" y="1727"/>
                  </a:lnTo>
                  <a:lnTo>
                    <a:pt x="0" y="0"/>
                  </a:lnTo>
                  <a:close/>
                </a:path>
              </a:pathLst>
            </a:custGeom>
            <a:solidFill>
              <a:srgbClr val="797D7E"/>
            </a:solidFill>
          </p:spPr>
          <p:txBody>
            <a:bodyPr wrap="square" lIns="0" tIns="0" rIns="0" bIns="0" rtlCol="0"/>
            <a:lstStyle/>
            <a:p>
              <a:endParaRPr/>
            </a:p>
          </p:txBody>
        </p:sp>
        <p:sp>
          <p:nvSpPr>
            <p:cNvPr id="3608" name="object 3611">
              <a:extLst>
                <a:ext uri="{FF2B5EF4-FFF2-40B4-BE49-F238E27FC236}">
                  <a16:creationId xmlns:a16="http://schemas.microsoft.com/office/drawing/2014/main" id="{10162524-0BB4-0731-F4DE-E4AA07519F87}"/>
                </a:ext>
              </a:extLst>
            </p:cNvPr>
            <p:cNvSpPr/>
            <p:nvPr/>
          </p:nvSpPr>
          <p:spPr>
            <a:xfrm>
              <a:off x="6068992" y="1468633"/>
              <a:ext cx="13970" cy="9525"/>
            </a:xfrm>
            <a:custGeom>
              <a:avLst/>
              <a:gdLst/>
              <a:ahLst/>
              <a:cxnLst/>
              <a:rect l="l" t="t" r="r" b="b"/>
              <a:pathLst>
                <a:path w="13970" h="9525">
                  <a:moveTo>
                    <a:pt x="10972" y="4914"/>
                  </a:moveTo>
                  <a:lnTo>
                    <a:pt x="1727" y="4914"/>
                  </a:lnTo>
                  <a:lnTo>
                    <a:pt x="3175" y="9245"/>
                  </a:lnTo>
                  <a:lnTo>
                    <a:pt x="6642" y="8674"/>
                  </a:lnTo>
                  <a:lnTo>
                    <a:pt x="13855" y="8089"/>
                  </a:lnTo>
                  <a:lnTo>
                    <a:pt x="12992" y="6070"/>
                  </a:lnTo>
                  <a:lnTo>
                    <a:pt x="10972" y="5206"/>
                  </a:lnTo>
                  <a:lnTo>
                    <a:pt x="10972" y="4914"/>
                  </a:lnTo>
                  <a:close/>
                </a:path>
                <a:path w="13970" h="9525">
                  <a:moveTo>
                    <a:pt x="0" y="0"/>
                  </a:moveTo>
                  <a:lnTo>
                    <a:pt x="0" y="5486"/>
                  </a:lnTo>
                  <a:lnTo>
                    <a:pt x="1727" y="4914"/>
                  </a:lnTo>
                  <a:lnTo>
                    <a:pt x="10972" y="4914"/>
                  </a:lnTo>
                  <a:lnTo>
                    <a:pt x="10972" y="4051"/>
                  </a:lnTo>
                  <a:lnTo>
                    <a:pt x="6350" y="4051"/>
                  </a:lnTo>
                  <a:lnTo>
                    <a:pt x="3759" y="2019"/>
                  </a:lnTo>
                  <a:lnTo>
                    <a:pt x="0" y="0"/>
                  </a:lnTo>
                  <a:close/>
                </a:path>
                <a:path w="13970" h="9525">
                  <a:moveTo>
                    <a:pt x="10972" y="3479"/>
                  </a:moveTo>
                  <a:lnTo>
                    <a:pt x="6350" y="4051"/>
                  </a:lnTo>
                  <a:lnTo>
                    <a:pt x="10972" y="4051"/>
                  </a:lnTo>
                  <a:lnTo>
                    <a:pt x="10972" y="3479"/>
                  </a:lnTo>
                  <a:close/>
                </a:path>
              </a:pathLst>
            </a:custGeom>
            <a:solidFill>
              <a:srgbClr val="818485"/>
            </a:solidFill>
          </p:spPr>
          <p:txBody>
            <a:bodyPr wrap="square" lIns="0" tIns="0" rIns="0" bIns="0" rtlCol="0"/>
            <a:lstStyle/>
            <a:p>
              <a:endParaRPr/>
            </a:p>
          </p:txBody>
        </p:sp>
        <p:sp>
          <p:nvSpPr>
            <p:cNvPr id="3609" name="object 3612">
              <a:extLst>
                <a:ext uri="{FF2B5EF4-FFF2-40B4-BE49-F238E27FC236}">
                  <a16:creationId xmlns:a16="http://schemas.microsoft.com/office/drawing/2014/main" id="{77A51C96-725A-6DE8-F44A-272F4922B93E}"/>
                </a:ext>
              </a:extLst>
            </p:cNvPr>
            <p:cNvSpPr/>
            <p:nvPr/>
          </p:nvSpPr>
          <p:spPr>
            <a:xfrm>
              <a:off x="6238812" y="1472104"/>
              <a:ext cx="1905" cy="4445"/>
            </a:xfrm>
            <a:custGeom>
              <a:avLst/>
              <a:gdLst/>
              <a:ahLst/>
              <a:cxnLst/>
              <a:rect l="l" t="t" r="r" b="b"/>
              <a:pathLst>
                <a:path w="1904" h="4444">
                  <a:moveTo>
                    <a:pt x="0" y="0"/>
                  </a:moveTo>
                  <a:lnTo>
                    <a:pt x="571" y="3175"/>
                  </a:lnTo>
                  <a:lnTo>
                    <a:pt x="1727" y="4038"/>
                  </a:lnTo>
                  <a:lnTo>
                    <a:pt x="1727" y="863"/>
                  </a:lnTo>
                  <a:lnTo>
                    <a:pt x="1155" y="571"/>
                  </a:lnTo>
                  <a:lnTo>
                    <a:pt x="571" y="292"/>
                  </a:lnTo>
                  <a:lnTo>
                    <a:pt x="0" y="0"/>
                  </a:lnTo>
                  <a:close/>
                </a:path>
              </a:pathLst>
            </a:custGeom>
            <a:solidFill>
              <a:srgbClr val="99A4A5"/>
            </a:solidFill>
          </p:spPr>
          <p:txBody>
            <a:bodyPr wrap="square" lIns="0" tIns="0" rIns="0" bIns="0" rtlCol="0"/>
            <a:lstStyle/>
            <a:p>
              <a:endParaRPr/>
            </a:p>
          </p:txBody>
        </p:sp>
        <p:sp>
          <p:nvSpPr>
            <p:cNvPr id="3610" name="object 3613">
              <a:extLst>
                <a:ext uri="{FF2B5EF4-FFF2-40B4-BE49-F238E27FC236}">
                  <a16:creationId xmlns:a16="http://schemas.microsoft.com/office/drawing/2014/main" id="{3EBEE824-F7FF-E32E-EAE2-B0F4B06EB13E}"/>
                </a:ext>
              </a:extLst>
            </p:cNvPr>
            <p:cNvSpPr/>
            <p:nvPr/>
          </p:nvSpPr>
          <p:spPr>
            <a:xfrm>
              <a:off x="6032313" y="1472970"/>
              <a:ext cx="1905" cy="3810"/>
            </a:xfrm>
            <a:custGeom>
              <a:avLst/>
              <a:gdLst/>
              <a:ahLst/>
              <a:cxnLst/>
              <a:rect l="l" t="t" r="r" b="b"/>
              <a:pathLst>
                <a:path w="1904" h="3809">
                  <a:moveTo>
                    <a:pt x="1435" y="0"/>
                  </a:moveTo>
                  <a:lnTo>
                    <a:pt x="0" y="0"/>
                  </a:lnTo>
                  <a:lnTo>
                    <a:pt x="292" y="1155"/>
                  </a:lnTo>
                  <a:lnTo>
                    <a:pt x="571" y="2311"/>
                  </a:lnTo>
                  <a:lnTo>
                    <a:pt x="863" y="3467"/>
                  </a:lnTo>
                  <a:lnTo>
                    <a:pt x="863" y="2311"/>
                  </a:lnTo>
                  <a:lnTo>
                    <a:pt x="1155" y="1155"/>
                  </a:lnTo>
                  <a:lnTo>
                    <a:pt x="1435" y="0"/>
                  </a:lnTo>
                  <a:close/>
                </a:path>
              </a:pathLst>
            </a:custGeom>
            <a:solidFill>
              <a:srgbClr val="919495"/>
            </a:solidFill>
          </p:spPr>
          <p:txBody>
            <a:bodyPr wrap="square" lIns="0" tIns="0" rIns="0" bIns="0" rtlCol="0"/>
            <a:lstStyle/>
            <a:p>
              <a:endParaRPr/>
            </a:p>
          </p:txBody>
        </p:sp>
        <p:sp>
          <p:nvSpPr>
            <p:cNvPr id="3611" name="object 3614">
              <a:extLst>
                <a:ext uri="{FF2B5EF4-FFF2-40B4-BE49-F238E27FC236}">
                  <a16:creationId xmlns:a16="http://schemas.microsoft.com/office/drawing/2014/main" id="{C4DBAA8C-2B51-84F2-42F4-AC6BEDF30693}"/>
                </a:ext>
              </a:extLst>
            </p:cNvPr>
            <p:cNvSpPr/>
            <p:nvPr/>
          </p:nvSpPr>
          <p:spPr>
            <a:xfrm>
              <a:off x="6253251" y="1473835"/>
              <a:ext cx="1905" cy="2540"/>
            </a:xfrm>
            <a:custGeom>
              <a:avLst/>
              <a:gdLst/>
              <a:ahLst/>
              <a:cxnLst/>
              <a:rect l="l" t="t" r="r" b="b"/>
              <a:pathLst>
                <a:path w="1904" h="2540">
                  <a:moveTo>
                    <a:pt x="1727" y="0"/>
                  </a:moveTo>
                  <a:lnTo>
                    <a:pt x="0" y="0"/>
                  </a:lnTo>
                  <a:lnTo>
                    <a:pt x="0" y="2019"/>
                  </a:lnTo>
                  <a:lnTo>
                    <a:pt x="1727" y="2019"/>
                  </a:lnTo>
                  <a:lnTo>
                    <a:pt x="1727" y="0"/>
                  </a:lnTo>
                  <a:close/>
                </a:path>
              </a:pathLst>
            </a:custGeom>
            <a:solidFill>
              <a:srgbClr val="898C95"/>
            </a:solidFill>
          </p:spPr>
          <p:txBody>
            <a:bodyPr wrap="square" lIns="0" tIns="0" rIns="0" bIns="0" rtlCol="0"/>
            <a:lstStyle/>
            <a:p>
              <a:endParaRPr/>
            </a:p>
          </p:txBody>
        </p:sp>
        <p:sp>
          <p:nvSpPr>
            <p:cNvPr id="3612" name="object 3615">
              <a:extLst>
                <a:ext uri="{FF2B5EF4-FFF2-40B4-BE49-F238E27FC236}">
                  <a16:creationId xmlns:a16="http://schemas.microsoft.com/office/drawing/2014/main" id="{14961A8D-D990-8E08-2B4A-FF4F969AA5C6}"/>
                </a:ext>
              </a:extLst>
            </p:cNvPr>
            <p:cNvSpPr/>
            <p:nvPr/>
          </p:nvSpPr>
          <p:spPr>
            <a:xfrm>
              <a:off x="5991298" y="1471525"/>
              <a:ext cx="1270" cy="3810"/>
            </a:xfrm>
            <a:custGeom>
              <a:avLst/>
              <a:gdLst/>
              <a:ahLst/>
              <a:cxnLst/>
              <a:rect l="l" t="t" r="r" b="b"/>
              <a:pathLst>
                <a:path w="1270" h="3809">
                  <a:moveTo>
                    <a:pt x="571" y="0"/>
                  </a:moveTo>
                  <a:lnTo>
                    <a:pt x="0" y="2311"/>
                  </a:lnTo>
                  <a:lnTo>
                    <a:pt x="0" y="3467"/>
                  </a:lnTo>
                  <a:lnTo>
                    <a:pt x="863" y="3467"/>
                  </a:lnTo>
                  <a:lnTo>
                    <a:pt x="863" y="584"/>
                  </a:lnTo>
                  <a:lnTo>
                    <a:pt x="571" y="292"/>
                  </a:lnTo>
                  <a:lnTo>
                    <a:pt x="571" y="0"/>
                  </a:lnTo>
                  <a:close/>
                </a:path>
              </a:pathLst>
            </a:custGeom>
            <a:solidFill>
              <a:srgbClr val="CDCFCE"/>
            </a:solidFill>
          </p:spPr>
          <p:txBody>
            <a:bodyPr wrap="square" lIns="0" tIns="0" rIns="0" bIns="0" rtlCol="0"/>
            <a:lstStyle/>
            <a:p>
              <a:endParaRPr/>
            </a:p>
          </p:txBody>
        </p:sp>
        <p:sp>
          <p:nvSpPr>
            <p:cNvPr id="3613" name="object 3616">
              <a:extLst>
                <a:ext uri="{FF2B5EF4-FFF2-40B4-BE49-F238E27FC236}">
                  <a16:creationId xmlns:a16="http://schemas.microsoft.com/office/drawing/2014/main" id="{49EBEF1E-5611-58E3-675A-29AD03D5C598}"/>
                </a:ext>
              </a:extLst>
            </p:cNvPr>
            <p:cNvSpPr/>
            <p:nvPr/>
          </p:nvSpPr>
          <p:spPr>
            <a:xfrm>
              <a:off x="6199248" y="1467765"/>
              <a:ext cx="3810" cy="7620"/>
            </a:xfrm>
            <a:custGeom>
              <a:avLst/>
              <a:gdLst/>
              <a:ahLst/>
              <a:cxnLst/>
              <a:rect l="l" t="t" r="r" b="b"/>
              <a:pathLst>
                <a:path w="3810" h="7619">
                  <a:moveTo>
                    <a:pt x="2019" y="0"/>
                  </a:moveTo>
                  <a:lnTo>
                    <a:pt x="0" y="0"/>
                  </a:lnTo>
                  <a:lnTo>
                    <a:pt x="571" y="4622"/>
                  </a:lnTo>
                  <a:lnTo>
                    <a:pt x="863" y="7226"/>
                  </a:lnTo>
                  <a:lnTo>
                    <a:pt x="3746" y="7226"/>
                  </a:lnTo>
                  <a:lnTo>
                    <a:pt x="2590" y="4914"/>
                  </a:lnTo>
                  <a:lnTo>
                    <a:pt x="2311" y="4051"/>
                  </a:lnTo>
                  <a:lnTo>
                    <a:pt x="2590" y="3467"/>
                  </a:lnTo>
                  <a:lnTo>
                    <a:pt x="2882" y="2895"/>
                  </a:lnTo>
                  <a:lnTo>
                    <a:pt x="3467" y="2311"/>
                  </a:lnTo>
                  <a:lnTo>
                    <a:pt x="2311" y="584"/>
                  </a:lnTo>
                  <a:lnTo>
                    <a:pt x="2019" y="0"/>
                  </a:lnTo>
                  <a:close/>
                </a:path>
              </a:pathLst>
            </a:custGeom>
            <a:solidFill>
              <a:srgbClr val="898C95"/>
            </a:solidFill>
          </p:spPr>
          <p:txBody>
            <a:bodyPr wrap="square" lIns="0" tIns="0" rIns="0" bIns="0" rtlCol="0"/>
            <a:lstStyle/>
            <a:p>
              <a:endParaRPr/>
            </a:p>
          </p:txBody>
        </p:sp>
        <p:sp>
          <p:nvSpPr>
            <p:cNvPr id="3614" name="object 3617">
              <a:extLst>
                <a:ext uri="{FF2B5EF4-FFF2-40B4-BE49-F238E27FC236}">
                  <a16:creationId xmlns:a16="http://schemas.microsoft.com/office/drawing/2014/main" id="{A5F0898F-A43F-E733-297F-DB4418ED7672}"/>
                </a:ext>
              </a:extLst>
            </p:cNvPr>
            <p:cNvSpPr/>
            <p:nvPr/>
          </p:nvSpPr>
          <p:spPr>
            <a:xfrm>
              <a:off x="6228991" y="1472109"/>
              <a:ext cx="5715" cy="1905"/>
            </a:xfrm>
            <a:custGeom>
              <a:avLst/>
              <a:gdLst/>
              <a:ahLst/>
              <a:cxnLst/>
              <a:rect l="l" t="t" r="r" b="b"/>
              <a:pathLst>
                <a:path w="5714" h="1905">
                  <a:moveTo>
                    <a:pt x="2882" y="0"/>
                  </a:moveTo>
                  <a:lnTo>
                    <a:pt x="2882" y="863"/>
                  </a:lnTo>
                  <a:lnTo>
                    <a:pt x="0" y="863"/>
                  </a:lnTo>
                  <a:lnTo>
                    <a:pt x="0" y="1727"/>
                  </a:lnTo>
                  <a:lnTo>
                    <a:pt x="5194" y="1727"/>
                  </a:lnTo>
                  <a:lnTo>
                    <a:pt x="4330" y="1155"/>
                  </a:lnTo>
                  <a:lnTo>
                    <a:pt x="3467" y="571"/>
                  </a:lnTo>
                  <a:lnTo>
                    <a:pt x="2882" y="0"/>
                  </a:lnTo>
                  <a:close/>
                </a:path>
              </a:pathLst>
            </a:custGeom>
            <a:solidFill>
              <a:srgbClr val="99A4A5"/>
            </a:solidFill>
          </p:spPr>
          <p:txBody>
            <a:bodyPr wrap="square" lIns="0" tIns="0" rIns="0" bIns="0" rtlCol="0"/>
            <a:lstStyle/>
            <a:p>
              <a:endParaRPr/>
            </a:p>
          </p:txBody>
        </p:sp>
        <p:sp>
          <p:nvSpPr>
            <p:cNvPr id="3615" name="object 3618">
              <a:extLst>
                <a:ext uri="{FF2B5EF4-FFF2-40B4-BE49-F238E27FC236}">
                  <a16:creationId xmlns:a16="http://schemas.microsoft.com/office/drawing/2014/main" id="{C2C9EC92-7E17-B826-ECE8-98FDDEE8043B}"/>
                </a:ext>
              </a:extLst>
            </p:cNvPr>
            <p:cNvSpPr/>
            <p:nvPr/>
          </p:nvSpPr>
          <p:spPr>
            <a:xfrm>
              <a:off x="6032310" y="1468639"/>
              <a:ext cx="1905" cy="4445"/>
            </a:xfrm>
            <a:custGeom>
              <a:avLst/>
              <a:gdLst/>
              <a:ahLst/>
              <a:cxnLst/>
              <a:rect l="l" t="t" r="r" b="b"/>
              <a:pathLst>
                <a:path w="1904" h="4444">
                  <a:moveTo>
                    <a:pt x="863" y="0"/>
                  </a:moveTo>
                  <a:lnTo>
                    <a:pt x="571" y="0"/>
                  </a:lnTo>
                  <a:lnTo>
                    <a:pt x="292" y="292"/>
                  </a:lnTo>
                  <a:lnTo>
                    <a:pt x="292" y="571"/>
                  </a:lnTo>
                  <a:lnTo>
                    <a:pt x="0" y="1447"/>
                  </a:lnTo>
                  <a:lnTo>
                    <a:pt x="0" y="4330"/>
                  </a:lnTo>
                  <a:lnTo>
                    <a:pt x="1447" y="4330"/>
                  </a:lnTo>
                  <a:lnTo>
                    <a:pt x="863" y="1447"/>
                  </a:lnTo>
                  <a:lnTo>
                    <a:pt x="863" y="0"/>
                  </a:lnTo>
                  <a:close/>
                </a:path>
              </a:pathLst>
            </a:custGeom>
            <a:solidFill>
              <a:srgbClr val="818485"/>
            </a:solidFill>
          </p:spPr>
          <p:txBody>
            <a:bodyPr wrap="square" lIns="0" tIns="0" rIns="0" bIns="0" rtlCol="0"/>
            <a:lstStyle/>
            <a:p>
              <a:endParaRPr/>
            </a:p>
          </p:txBody>
        </p:sp>
        <p:sp>
          <p:nvSpPr>
            <p:cNvPr id="3616" name="object 3619">
              <a:extLst>
                <a:ext uri="{FF2B5EF4-FFF2-40B4-BE49-F238E27FC236}">
                  <a16:creationId xmlns:a16="http://schemas.microsoft.com/office/drawing/2014/main" id="{E7256FAC-1216-59CD-C363-00D597B20C75}"/>
                </a:ext>
              </a:extLst>
            </p:cNvPr>
            <p:cNvSpPr/>
            <p:nvPr/>
          </p:nvSpPr>
          <p:spPr>
            <a:xfrm>
              <a:off x="6025095" y="1304014"/>
              <a:ext cx="127635" cy="168910"/>
            </a:xfrm>
            <a:custGeom>
              <a:avLst/>
              <a:gdLst/>
              <a:ahLst/>
              <a:cxnLst/>
              <a:rect l="l" t="t" r="r" b="b"/>
              <a:pathLst>
                <a:path w="127635" h="168909">
                  <a:moveTo>
                    <a:pt x="98475" y="166357"/>
                  </a:moveTo>
                  <a:lnTo>
                    <a:pt x="79705" y="166357"/>
                  </a:lnTo>
                  <a:lnTo>
                    <a:pt x="82016" y="168668"/>
                  </a:lnTo>
                  <a:lnTo>
                    <a:pt x="91833" y="167512"/>
                  </a:lnTo>
                  <a:lnTo>
                    <a:pt x="97152" y="167512"/>
                  </a:lnTo>
                  <a:lnTo>
                    <a:pt x="98475" y="166357"/>
                  </a:lnTo>
                  <a:close/>
                </a:path>
                <a:path w="127635" h="168909">
                  <a:moveTo>
                    <a:pt x="97152" y="167512"/>
                  </a:moveTo>
                  <a:lnTo>
                    <a:pt x="91833" y="167512"/>
                  </a:lnTo>
                  <a:lnTo>
                    <a:pt x="96164" y="168376"/>
                  </a:lnTo>
                  <a:lnTo>
                    <a:pt x="97152" y="167512"/>
                  </a:lnTo>
                  <a:close/>
                </a:path>
                <a:path w="127635" h="168909">
                  <a:moveTo>
                    <a:pt x="73187" y="127939"/>
                  </a:moveTo>
                  <a:lnTo>
                    <a:pt x="60071" y="127939"/>
                  </a:lnTo>
                  <a:lnTo>
                    <a:pt x="61226" y="128231"/>
                  </a:lnTo>
                  <a:lnTo>
                    <a:pt x="63538" y="129387"/>
                  </a:lnTo>
                  <a:lnTo>
                    <a:pt x="66421" y="129387"/>
                  </a:lnTo>
                  <a:lnTo>
                    <a:pt x="68732" y="129971"/>
                  </a:lnTo>
                  <a:lnTo>
                    <a:pt x="70180" y="130251"/>
                  </a:lnTo>
                  <a:lnTo>
                    <a:pt x="71558" y="139082"/>
                  </a:lnTo>
                  <a:lnTo>
                    <a:pt x="71655" y="148158"/>
                  </a:lnTo>
                  <a:lnTo>
                    <a:pt x="71073" y="156206"/>
                  </a:lnTo>
                  <a:lnTo>
                    <a:pt x="70180" y="165201"/>
                  </a:lnTo>
                  <a:lnTo>
                    <a:pt x="70751" y="165201"/>
                  </a:lnTo>
                  <a:lnTo>
                    <a:pt x="71907" y="165773"/>
                  </a:lnTo>
                  <a:lnTo>
                    <a:pt x="71615" y="166357"/>
                  </a:lnTo>
                  <a:lnTo>
                    <a:pt x="71043" y="168084"/>
                  </a:lnTo>
                  <a:lnTo>
                    <a:pt x="79705" y="166357"/>
                  </a:lnTo>
                  <a:lnTo>
                    <a:pt x="98475" y="166357"/>
                  </a:lnTo>
                  <a:lnTo>
                    <a:pt x="98810" y="166065"/>
                  </a:lnTo>
                  <a:lnTo>
                    <a:pt x="73926" y="166065"/>
                  </a:lnTo>
                  <a:lnTo>
                    <a:pt x="73801" y="141808"/>
                  </a:lnTo>
                  <a:lnTo>
                    <a:pt x="73577" y="135166"/>
                  </a:lnTo>
                  <a:lnTo>
                    <a:pt x="73187" y="127939"/>
                  </a:lnTo>
                  <a:close/>
                </a:path>
                <a:path w="127635" h="168909">
                  <a:moveTo>
                    <a:pt x="127076" y="130543"/>
                  </a:moveTo>
                  <a:lnTo>
                    <a:pt x="123888" y="135166"/>
                  </a:lnTo>
                  <a:lnTo>
                    <a:pt x="116967" y="136321"/>
                  </a:lnTo>
                  <a:lnTo>
                    <a:pt x="113499" y="142100"/>
                  </a:lnTo>
                  <a:lnTo>
                    <a:pt x="107721" y="143827"/>
                  </a:lnTo>
                  <a:lnTo>
                    <a:pt x="104838" y="155092"/>
                  </a:lnTo>
                  <a:lnTo>
                    <a:pt x="101942" y="160286"/>
                  </a:lnTo>
                  <a:lnTo>
                    <a:pt x="99923" y="160286"/>
                  </a:lnTo>
                  <a:lnTo>
                    <a:pt x="99923" y="162318"/>
                  </a:lnTo>
                  <a:lnTo>
                    <a:pt x="93020" y="162616"/>
                  </a:lnTo>
                  <a:lnTo>
                    <a:pt x="86710" y="163215"/>
                  </a:lnTo>
                  <a:lnTo>
                    <a:pt x="80508" y="164302"/>
                  </a:lnTo>
                  <a:lnTo>
                    <a:pt x="73926" y="166065"/>
                  </a:lnTo>
                  <a:lnTo>
                    <a:pt x="98810" y="166065"/>
                  </a:lnTo>
                  <a:lnTo>
                    <a:pt x="103098" y="162318"/>
                  </a:lnTo>
                  <a:lnTo>
                    <a:pt x="103962" y="160286"/>
                  </a:lnTo>
                  <a:lnTo>
                    <a:pt x="106273" y="159143"/>
                  </a:lnTo>
                  <a:lnTo>
                    <a:pt x="108409" y="152693"/>
                  </a:lnTo>
                  <a:lnTo>
                    <a:pt x="113606" y="146108"/>
                  </a:lnTo>
                  <a:lnTo>
                    <a:pt x="120048" y="140335"/>
                  </a:lnTo>
                  <a:lnTo>
                    <a:pt x="125920" y="136321"/>
                  </a:lnTo>
                  <a:lnTo>
                    <a:pt x="126492" y="132270"/>
                  </a:lnTo>
                  <a:lnTo>
                    <a:pt x="127076" y="130543"/>
                  </a:lnTo>
                  <a:close/>
                </a:path>
                <a:path w="127635" h="168909">
                  <a:moveTo>
                    <a:pt x="45519" y="129679"/>
                  </a:moveTo>
                  <a:lnTo>
                    <a:pt x="23672" y="129679"/>
                  </a:lnTo>
                  <a:lnTo>
                    <a:pt x="27724" y="132270"/>
                  </a:lnTo>
                  <a:lnTo>
                    <a:pt x="30035" y="137185"/>
                  </a:lnTo>
                  <a:lnTo>
                    <a:pt x="33502" y="140944"/>
                  </a:lnTo>
                  <a:lnTo>
                    <a:pt x="38696" y="143535"/>
                  </a:lnTo>
                  <a:lnTo>
                    <a:pt x="43319" y="147878"/>
                  </a:lnTo>
                  <a:lnTo>
                    <a:pt x="45910" y="153073"/>
                  </a:lnTo>
                  <a:lnTo>
                    <a:pt x="50533" y="150177"/>
                  </a:lnTo>
                  <a:lnTo>
                    <a:pt x="51981" y="148158"/>
                  </a:lnTo>
                  <a:lnTo>
                    <a:pt x="53708" y="142963"/>
                  </a:lnTo>
                  <a:lnTo>
                    <a:pt x="54000" y="141808"/>
                  </a:lnTo>
                  <a:lnTo>
                    <a:pt x="54292" y="140944"/>
                  </a:lnTo>
                  <a:lnTo>
                    <a:pt x="55448" y="139204"/>
                  </a:lnTo>
                  <a:lnTo>
                    <a:pt x="56603" y="138048"/>
                  </a:lnTo>
                  <a:lnTo>
                    <a:pt x="56822" y="136613"/>
                  </a:lnTo>
                  <a:lnTo>
                    <a:pt x="46786" y="136613"/>
                  </a:lnTo>
                  <a:lnTo>
                    <a:pt x="45519" y="129679"/>
                  </a:lnTo>
                  <a:close/>
                </a:path>
                <a:path w="127635" h="168909">
                  <a:moveTo>
                    <a:pt x="62382" y="116103"/>
                  </a:moveTo>
                  <a:lnTo>
                    <a:pt x="56603" y="116103"/>
                  </a:lnTo>
                  <a:lnTo>
                    <a:pt x="54292" y="125348"/>
                  </a:lnTo>
                  <a:lnTo>
                    <a:pt x="53428" y="129971"/>
                  </a:lnTo>
                  <a:lnTo>
                    <a:pt x="46786" y="136613"/>
                  </a:lnTo>
                  <a:lnTo>
                    <a:pt x="56822" y="136613"/>
                  </a:lnTo>
                  <a:lnTo>
                    <a:pt x="57175" y="134302"/>
                  </a:lnTo>
                  <a:lnTo>
                    <a:pt x="57467" y="130543"/>
                  </a:lnTo>
                  <a:lnTo>
                    <a:pt x="60071" y="127939"/>
                  </a:lnTo>
                  <a:lnTo>
                    <a:pt x="73187" y="127939"/>
                  </a:lnTo>
                  <a:lnTo>
                    <a:pt x="73063" y="125628"/>
                  </a:lnTo>
                  <a:lnTo>
                    <a:pt x="71043" y="125628"/>
                  </a:lnTo>
                  <a:lnTo>
                    <a:pt x="69596" y="121297"/>
                  </a:lnTo>
                  <a:lnTo>
                    <a:pt x="64401" y="120141"/>
                  </a:lnTo>
                  <a:lnTo>
                    <a:pt x="62382" y="116103"/>
                  </a:lnTo>
                  <a:close/>
                </a:path>
                <a:path w="127635" h="168909">
                  <a:moveTo>
                    <a:pt x="20159" y="88592"/>
                  </a:moveTo>
                  <a:lnTo>
                    <a:pt x="17614" y="101079"/>
                  </a:lnTo>
                  <a:lnTo>
                    <a:pt x="13284" y="104266"/>
                  </a:lnTo>
                  <a:lnTo>
                    <a:pt x="12407" y="108877"/>
                  </a:lnTo>
                  <a:lnTo>
                    <a:pt x="10388" y="114084"/>
                  </a:lnTo>
                  <a:lnTo>
                    <a:pt x="9232" y="115239"/>
                  </a:lnTo>
                  <a:lnTo>
                    <a:pt x="8666" y="116095"/>
                  </a:lnTo>
                  <a:lnTo>
                    <a:pt x="8661" y="121881"/>
                  </a:lnTo>
                  <a:lnTo>
                    <a:pt x="9232" y="124193"/>
                  </a:lnTo>
                  <a:lnTo>
                    <a:pt x="9525" y="125628"/>
                  </a:lnTo>
                  <a:lnTo>
                    <a:pt x="10972" y="127939"/>
                  </a:lnTo>
                  <a:lnTo>
                    <a:pt x="13855" y="133146"/>
                  </a:lnTo>
                  <a:lnTo>
                    <a:pt x="18770" y="133146"/>
                  </a:lnTo>
                  <a:lnTo>
                    <a:pt x="19634" y="132270"/>
                  </a:lnTo>
                  <a:lnTo>
                    <a:pt x="23672" y="129679"/>
                  </a:lnTo>
                  <a:lnTo>
                    <a:pt x="45519" y="129679"/>
                  </a:lnTo>
                  <a:lnTo>
                    <a:pt x="44993" y="126796"/>
                  </a:lnTo>
                  <a:lnTo>
                    <a:pt x="15875" y="126796"/>
                  </a:lnTo>
                  <a:lnTo>
                    <a:pt x="17658" y="106165"/>
                  </a:lnTo>
                  <a:lnTo>
                    <a:pt x="20159" y="88592"/>
                  </a:lnTo>
                  <a:close/>
                </a:path>
                <a:path w="127635" h="168909">
                  <a:moveTo>
                    <a:pt x="30035" y="85204"/>
                  </a:moveTo>
                  <a:lnTo>
                    <a:pt x="28879" y="85204"/>
                  </a:lnTo>
                  <a:lnTo>
                    <a:pt x="27724" y="90106"/>
                  </a:lnTo>
                  <a:lnTo>
                    <a:pt x="25984" y="100507"/>
                  </a:lnTo>
                  <a:lnTo>
                    <a:pt x="23101" y="100507"/>
                  </a:lnTo>
                  <a:lnTo>
                    <a:pt x="21082" y="126504"/>
                  </a:lnTo>
                  <a:lnTo>
                    <a:pt x="17614" y="126504"/>
                  </a:lnTo>
                  <a:lnTo>
                    <a:pt x="15875" y="126796"/>
                  </a:lnTo>
                  <a:lnTo>
                    <a:pt x="44993" y="126796"/>
                  </a:lnTo>
                  <a:lnTo>
                    <a:pt x="43644" y="120141"/>
                  </a:lnTo>
                  <a:lnTo>
                    <a:pt x="42555" y="116095"/>
                  </a:lnTo>
                  <a:lnTo>
                    <a:pt x="42073" y="114655"/>
                  </a:lnTo>
                  <a:lnTo>
                    <a:pt x="40424" y="114655"/>
                  </a:lnTo>
                  <a:lnTo>
                    <a:pt x="38696" y="113512"/>
                  </a:lnTo>
                  <a:lnTo>
                    <a:pt x="38112" y="113220"/>
                  </a:lnTo>
                  <a:lnTo>
                    <a:pt x="37372" y="106165"/>
                  </a:lnTo>
                  <a:lnTo>
                    <a:pt x="36131" y="99388"/>
                  </a:lnTo>
                  <a:lnTo>
                    <a:pt x="34501" y="92623"/>
                  </a:lnTo>
                  <a:lnTo>
                    <a:pt x="32626" y="85775"/>
                  </a:lnTo>
                  <a:lnTo>
                    <a:pt x="31073" y="85455"/>
                  </a:lnTo>
                  <a:lnTo>
                    <a:pt x="30035" y="85204"/>
                  </a:lnTo>
                  <a:close/>
                </a:path>
                <a:path w="127635" h="168909">
                  <a:moveTo>
                    <a:pt x="41008" y="111480"/>
                  </a:moveTo>
                  <a:lnTo>
                    <a:pt x="40716" y="112344"/>
                  </a:lnTo>
                  <a:lnTo>
                    <a:pt x="40497" y="113220"/>
                  </a:lnTo>
                  <a:lnTo>
                    <a:pt x="40424" y="114655"/>
                  </a:lnTo>
                  <a:lnTo>
                    <a:pt x="42073" y="114655"/>
                  </a:lnTo>
                  <a:lnTo>
                    <a:pt x="41008" y="111480"/>
                  </a:lnTo>
                  <a:close/>
                </a:path>
                <a:path w="127635" h="168909">
                  <a:moveTo>
                    <a:pt x="21325" y="80650"/>
                  </a:moveTo>
                  <a:lnTo>
                    <a:pt x="20159" y="88592"/>
                  </a:lnTo>
                  <a:lnTo>
                    <a:pt x="20914" y="84885"/>
                  </a:lnTo>
                  <a:lnTo>
                    <a:pt x="21325" y="80650"/>
                  </a:lnTo>
                  <a:close/>
                </a:path>
                <a:path w="127635" h="168909">
                  <a:moveTo>
                    <a:pt x="24887" y="27152"/>
                  </a:moveTo>
                  <a:lnTo>
                    <a:pt x="15303" y="27152"/>
                  </a:lnTo>
                  <a:lnTo>
                    <a:pt x="15875" y="27724"/>
                  </a:lnTo>
                  <a:lnTo>
                    <a:pt x="16167" y="28308"/>
                  </a:lnTo>
                  <a:lnTo>
                    <a:pt x="16167" y="29463"/>
                  </a:lnTo>
                  <a:lnTo>
                    <a:pt x="18186" y="29463"/>
                  </a:lnTo>
                  <a:lnTo>
                    <a:pt x="18186" y="30327"/>
                  </a:lnTo>
                  <a:lnTo>
                    <a:pt x="21082" y="31191"/>
                  </a:lnTo>
                  <a:lnTo>
                    <a:pt x="23393" y="34074"/>
                  </a:lnTo>
                  <a:lnTo>
                    <a:pt x="23230" y="46786"/>
                  </a:lnTo>
                  <a:lnTo>
                    <a:pt x="23135" y="51981"/>
                  </a:lnTo>
                  <a:lnTo>
                    <a:pt x="22561" y="67905"/>
                  </a:lnTo>
                  <a:lnTo>
                    <a:pt x="21325" y="80650"/>
                  </a:lnTo>
                  <a:lnTo>
                    <a:pt x="23715" y="64692"/>
                  </a:lnTo>
                  <a:lnTo>
                    <a:pt x="25984" y="43903"/>
                  </a:lnTo>
                  <a:lnTo>
                    <a:pt x="25412" y="42456"/>
                  </a:lnTo>
                  <a:lnTo>
                    <a:pt x="25120" y="41008"/>
                  </a:lnTo>
                  <a:lnTo>
                    <a:pt x="24828" y="39852"/>
                  </a:lnTo>
                  <a:lnTo>
                    <a:pt x="24959" y="35933"/>
                  </a:lnTo>
                  <a:lnTo>
                    <a:pt x="24887" y="27152"/>
                  </a:lnTo>
                  <a:close/>
                </a:path>
                <a:path w="127635" h="168909">
                  <a:moveTo>
                    <a:pt x="20205" y="0"/>
                  </a:moveTo>
                  <a:lnTo>
                    <a:pt x="17894" y="292"/>
                  </a:lnTo>
                  <a:lnTo>
                    <a:pt x="15303" y="2019"/>
                  </a:lnTo>
                  <a:lnTo>
                    <a:pt x="11544" y="7505"/>
                  </a:lnTo>
                  <a:lnTo>
                    <a:pt x="8940" y="11264"/>
                  </a:lnTo>
                  <a:lnTo>
                    <a:pt x="8661" y="18199"/>
                  </a:lnTo>
                  <a:lnTo>
                    <a:pt x="8077" y="19926"/>
                  </a:lnTo>
                  <a:lnTo>
                    <a:pt x="7797" y="21666"/>
                  </a:lnTo>
                  <a:lnTo>
                    <a:pt x="7505" y="23685"/>
                  </a:lnTo>
                  <a:lnTo>
                    <a:pt x="6921" y="30327"/>
                  </a:lnTo>
                  <a:lnTo>
                    <a:pt x="3821" y="42456"/>
                  </a:lnTo>
                  <a:lnTo>
                    <a:pt x="3746" y="43319"/>
                  </a:lnTo>
                  <a:lnTo>
                    <a:pt x="2882" y="46786"/>
                  </a:lnTo>
                  <a:lnTo>
                    <a:pt x="2298" y="47942"/>
                  </a:lnTo>
                  <a:lnTo>
                    <a:pt x="2019" y="49098"/>
                  </a:lnTo>
                  <a:lnTo>
                    <a:pt x="1727" y="50545"/>
                  </a:lnTo>
                  <a:lnTo>
                    <a:pt x="1512" y="50760"/>
                  </a:lnTo>
                  <a:lnTo>
                    <a:pt x="1435" y="51981"/>
                  </a:lnTo>
                  <a:lnTo>
                    <a:pt x="863" y="54876"/>
                  </a:lnTo>
                  <a:lnTo>
                    <a:pt x="863" y="56324"/>
                  </a:lnTo>
                  <a:lnTo>
                    <a:pt x="571" y="56603"/>
                  </a:lnTo>
                  <a:lnTo>
                    <a:pt x="279" y="57188"/>
                  </a:lnTo>
                  <a:lnTo>
                    <a:pt x="224" y="58052"/>
                  </a:lnTo>
                  <a:lnTo>
                    <a:pt x="0" y="59207"/>
                  </a:lnTo>
                  <a:lnTo>
                    <a:pt x="0" y="62090"/>
                  </a:lnTo>
                  <a:lnTo>
                    <a:pt x="571" y="63538"/>
                  </a:lnTo>
                  <a:lnTo>
                    <a:pt x="1727" y="67005"/>
                  </a:lnTo>
                  <a:lnTo>
                    <a:pt x="6566" y="58052"/>
                  </a:lnTo>
                  <a:lnTo>
                    <a:pt x="10621" y="35933"/>
                  </a:lnTo>
                  <a:lnTo>
                    <a:pt x="15303" y="27152"/>
                  </a:lnTo>
                  <a:lnTo>
                    <a:pt x="24887" y="27152"/>
                  </a:lnTo>
                  <a:lnTo>
                    <a:pt x="24587" y="18199"/>
                  </a:lnTo>
                  <a:lnTo>
                    <a:pt x="24828" y="10972"/>
                  </a:lnTo>
                  <a:lnTo>
                    <a:pt x="23672" y="10401"/>
                  </a:lnTo>
                  <a:lnTo>
                    <a:pt x="22809" y="9817"/>
                  </a:lnTo>
                  <a:lnTo>
                    <a:pt x="21945" y="9524"/>
                  </a:lnTo>
                  <a:lnTo>
                    <a:pt x="23101" y="8381"/>
                  </a:lnTo>
                  <a:lnTo>
                    <a:pt x="23964" y="8089"/>
                  </a:lnTo>
                  <a:lnTo>
                    <a:pt x="23387" y="7797"/>
                  </a:lnTo>
                  <a:lnTo>
                    <a:pt x="19050" y="7797"/>
                  </a:lnTo>
                  <a:lnTo>
                    <a:pt x="17894" y="6642"/>
                  </a:lnTo>
                  <a:lnTo>
                    <a:pt x="17322" y="6349"/>
                  </a:lnTo>
                  <a:lnTo>
                    <a:pt x="18186" y="4038"/>
                  </a:lnTo>
                  <a:lnTo>
                    <a:pt x="19050" y="2019"/>
                  </a:lnTo>
                  <a:lnTo>
                    <a:pt x="20205" y="0"/>
                  </a:lnTo>
                  <a:close/>
                </a:path>
                <a:path w="127635" h="168909">
                  <a:moveTo>
                    <a:pt x="21082" y="6642"/>
                  </a:moveTo>
                  <a:lnTo>
                    <a:pt x="20205" y="6934"/>
                  </a:lnTo>
                  <a:lnTo>
                    <a:pt x="19634" y="7213"/>
                  </a:lnTo>
                  <a:lnTo>
                    <a:pt x="19050" y="7797"/>
                  </a:lnTo>
                  <a:lnTo>
                    <a:pt x="23387" y="7797"/>
                  </a:lnTo>
                  <a:lnTo>
                    <a:pt x="22809" y="7505"/>
                  </a:lnTo>
                  <a:lnTo>
                    <a:pt x="21945" y="6934"/>
                  </a:lnTo>
                  <a:lnTo>
                    <a:pt x="21082" y="6642"/>
                  </a:lnTo>
                  <a:close/>
                </a:path>
              </a:pathLst>
            </a:custGeom>
            <a:solidFill>
              <a:srgbClr val="919495"/>
            </a:solidFill>
          </p:spPr>
          <p:txBody>
            <a:bodyPr wrap="square" lIns="0" tIns="0" rIns="0" bIns="0" rtlCol="0"/>
            <a:lstStyle/>
            <a:p>
              <a:endParaRPr/>
            </a:p>
          </p:txBody>
        </p:sp>
        <p:sp>
          <p:nvSpPr>
            <p:cNvPr id="3617" name="object 3620">
              <a:extLst>
                <a:ext uri="{FF2B5EF4-FFF2-40B4-BE49-F238E27FC236}">
                  <a16:creationId xmlns:a16="http://schemas.microsoft.com/office/drawing/2014/main" id="{3A328682-759B-566F-C25F-FB4B4735E250}"/>
                </a:ext>
              </a:extLst>
            </p:cNvPr>
            <p:cNvSpPr/>
            <p:nvPr/>
          </p:nvSpPr>
          <p:spPr>
            <a:xfrm>
              <a:off x="6031726" y="1469217"/>
              <a:ext cx="1270" cy="3175"/>
            </a:xfrm>
            <a:custGeom>
              <a:avLst/>
              <a:gdLst/>
              <a:ahLst/>
              <a:cxnLst/>
              <a:rect l="l" t="t" r="r" b="b"/>
              <a:pathLst>
                <a:path w="1270" h="3175">
                  <a:moveTo>
                    <a:pt x="876" y="0"/>
                  </a:moveTo>
                  <a:lnTo>
                    <a:pt x="0" y="0"/>
                  </a:lnTo>
                  <a:lnTo>
                    <a:pt x="0" y="863"/>
                  </a:lnTo>
                  <a:lnTo>
                    <a:pt x="584" y="3175"/>
                  </a:lnTo>
                  <a:lnTo>
                    <a:pt x="584" y="863"/>
                  </a:lnTo>
                  <a:lnTo>
                    <a:pt x="876" y="0"/>
                  </a:lnTo>
                  <a:close/>
                </a:path>
              </a:pathLst>
            </a:custGeom>
            <a:solidFill>
              <a:srgbClr val="A9ACAC"/>
            </a:solidFill>
          </p:spPr>
          <p:txBody>
            <a:bodyPr wrap="square" lIns="0" tIns="0" rIns="0" bIns="0" rtlCol="0"/>
            <a:lstStyle/>
            <a:p>
              <a:endParaRPr/>
            </a:p>
          </p:txBody>
        </p:sp>
        <p:sp>
          <p:nvSpPr>
            <p:cNvPr id="3618" name="object 3621">
              <a:extLst>
                <a:ext uri="{FF2B5EF4-FFF2-40B4-BE49-F238E27FC236}">
                  <a16:creationId xmlns:a16="http://schemas.microsoft.com/office/drawing/2014/main" id="{13628EEF-563E-7C80-62B4-3F9801D212AF}"/>
                </a:ext>
              </a:extLst>
            </p:cNvPr>
            <p:cNvSpPr/>
            <p:nvPr/>
          </p:nvSpPr>
          <p:spPr>
            <a:xfrm>
              <a:off x="6249208" y="1470083"/>
              <a:ext cx="3175" cy="2540"/>
            </a:xfrm>
            <a:custGeom>
              <a:avLst/>
              <a:gdLst/>
              <a:ahLst/>
              <a:cxnLst/>
              <a:rect l="l" t="t" r="r" b="b"/>
              <a:pathLst>
                <a:path w="3175" h="2540">
                  <a:moveTo>
                    <a:pt x="0" y="0"/>
                  </a:moveTo>
                  <a:lnTo>
                    <a:pt x="0" y="2019"/>
                  </a:lnTo>
                  <a:lnTo>
                    <a:pt x="2882" y="2019"/>
                  </a:lnTo>
                  <a:lnTo>
                    <a:pt x="1727" y="1155"/>
                  </a:lnTo>
                  <a:lnTo>
                    <a:pt x="863" y="571"/>
                  </a:lnTo>
                  <a:lnTo>
                    <a:pt x="0" y="0"/>
                  </a:lnTo>
                  <a:close/>
                </a:path>
              </a:pathLst>
            </a:custGeom>
            <a:solidFill>
              <a:srgbClr val="898C95"/>
            </a:solidFill>
          </p:spPr>
          <p:txBody>
            <a:bodyPr wrap="square" lIns="0" tIns="0" rIns="0" bIns="0" rtlCol="0"/>
            <a:lstStyle/>
            <a:p>
              <a:endParaRPr/>
            </a:p>
          </p:txBody>
        </p:sp>
        <p:sp>
          <p:nvSpPr>
            <p:cNvPr id="3619" name="object 3622">
              <a:extLst>
                <a:ext uri="{FF2B5EF4-FFF2-40B4-BE49-F238E27FC236}">
                  <a16:creationId xmlns:a16="http://schemas.microsoft.com/office/drawing/2014/main" id="{38A3A97F-845A-4ECB-6CB6-C6C2C7371FA1}"/>
                </a:ext>
              </a:extLst>
            </p:cNvPr>
            <p:cNvSpPr/>
            <p:nvPr/>
          </p:nvSpPr>
          <p:spPr>
            <a:xfrm>
              <a:off x="6031725" y="1033970"/>
              <a:ext cx="158750" cy="436245"/>
            </a:xfrm>
            <a:custGeom>
              <a:avLst/>
              <a:gdLst/>
              <a:ahLst/>
              <a:cxnLst/>
              <a:rect l="l" t="t" r="r" b="b"/>
              <a:pathLst>
                <a:path w="158750" h="436244">
                  <a:moveTo>
                    <a:pt x="1447" y="434682"/>
                  </a:moveTo>
                  <a:lnTo>
                    <a:pt x="863" y="430631"/>
                  </a:lnTo>
                  <a:lnTo>
                    <a:pt x="584" y="428904"/>
                  </a:lnTo>
                  <a:lnTo>
                    <a:pt x="0" y="432943"/>
                  </a:lnTo>
                  <a:lnTo>
                    <a:pt x="0" y="435254"/>
                  </a:lnTo>
                  <a:lnTo>
                    <a:pt x="863" y="435254"/>
                  </a:lnTo>
                  <a:lnTo>
                    <a:pt x="863" y="434962"/>
                  </a:lnTo>
                  <a:lnTo>
                    <a:pt x="1155" y="434682"/>
                  </a:lnTo>
                  <a:lnTo>
                    <a:pt x="1447" y="434682"/>
                  </a:lnTo>
                  <a:close/>
                </a:path>
                <a:path w="158750" h="436244">
                  <a:moveTo>
                    <a:pt x="158280" y="584"/>
                  </a:moveTo>
                  <a:lnTo>
                    <a:pt x="157124" y="0"/>
                  </a:lnTo>
                  <a:lnTo>
                    <a:pt x="156832" y="0"/>
                  </a:lnTo>
                  <a:lnTo>
                    <a:pt x="156832" y="2019"/>
                  </a:lnTo>
                  <a:lnTo>
                    <a:pt x="155092" y="1155"/>
                  </a:lnTo>
                  <a:lnTo>
                    <a:pt x="155384" y="584"/>
                  </a:lnTo>
                  <a:lnTo>
                    <a:pt x="155968" y="0"/>
                  </a:lnTo>
                  <a:lnTo>
                    <a:pt x="153936" y="0"/>
                  </a:lnTo>
                  <a:lnTo>
                    <a:pt x="152781" y="1739"/>
                  </a:lnTo>
                  <a:lnTo>
                    <a:pt x="152501" y="2895"/>
                  </a:lnTo>
                  <a:lnTo>
                    <a:pt x="151917" y="2311"/>
                  </a:lnTo>
                  <a:lnTo>
                    <a:pt x="151765" y="2019"/>
                  </a:lnTo>
                  <a:lnTo>
                    <a:pt x="151345" y="1155"/>
                  </a:lnTo>
                  <a:lnTo>
                    <a:pt x="150482" y="1447"/>
                  </a:lnTo>
                  <a:lnTo>
                    <a:pt x="149326" y="2019"/>
                  </a:lnTo>
                  <a:lnTo>
                    <a:pt x="149326" y="0"/>
                  </a:lnTo>
                  <a:lnTo>
                    <a:pt x="129971" y="0"/>
                  </a:lnTo>
                  <a:lnTo>
                    <a:pt x="129387" y="2311"/>
                  </a:lnTo>
                  <a:lnTo>
                    <a:pt x="129108" y="3759"/>
                  </a:lnTo>
                  <a:lnTo>
                    <a:pt x="129108" y="5778"/>
                  </a:lnTo>
                  <a:lnTo>
                    <a:pt x="129387" y="4622"/>
                  </a:lnTo>
                  <a:lnTo>
                    <a:pt x="129971" y="2895"/>
                  </a:lnTo>
                  <a:lnTo>
                    <a:pt x="131991" y="2895"/>
                  </a:lnTo>
                  <a:lnTo>
                    <a:pt x="133121" y="16370"/>
                  </a:lnTo>
                  <a:lnTo>
                    <a:pt x="131953" y="28994"/>
                  </a:lnTo>
                  <a:lnTo>
                    <a:pt x="130086" y="41351"/>
                  </a:lnTo>
                  <a:lnTo>
                    <a:pt x="129108" y="54013"/>
                  </a:lnTo>
                  <a:lnTo>
                    <a:pt x="127076" y="54013"/>
                  </a:lnTo>
                  <a:lnTo>
                    <a:pt x="127368" y="54876"/>
                  </a:lnTo>
                  <a:lnTo>
                    <a:pt x="127952" y="55740"/>
                  </a:lnTo>
                  <a:lnTo>
                    <a:pt x="128524" y="56896"/>
                  </a:lnTo>
                  <a:lnTo>
                    <a:pt x="119430" y="86410"/>
                  </a:lnTo>
                  <a:lnTo>
                    <a:pt x="110363" y="116001"/>
                  </a:lnTo>
                  <a:lnTo>
                    <a:pt x="101358" y="145643"/>
                  </a:lnTo>
                  <a:lnTo>
                    <a:pt x="92430" y="175310"/>
                  </a:lnTo>
                  <a:lnTo>
                    <a:pt x="91846" y="175310"/>
                  </a:lnTo>
                  <a:lnTo>
                    <a:pt x="90690" y="175895"/>
                  </a:lnTo>
                  <a:lnTo>
                    <a:pt x="89039" y="183184"/>
                  </a:lnTo>
                  <a:lnTo>
                    <a:pt x="84264" y="195681"/>
                  </a:lnTo>
                  <a:lnTo>
                    <a:pt x="79159" y="207733"/>
                  </a:lnTo>
                  <a:lnTo>
                    <a:pt x="76542" y="213728"/>
                  </a:lnTo>
                  <a:lnTo>
                    <a:pt x="71018" y="222516"/>
                  </a:lnTo>
                  <a:lnTo>
                    <a:pt x="65747" y="231635"/>
                  </a:lnTo>
                  <a:lnTo>
                    <a:pt x="61391" y="241185"/>
                  </a:lnTo>
                  <a:lnTo>
                    <a:pt x="58635" y="251269"/>
                  </a:lnTo>
                  <a:lnTo>
                    <a:pt x="63258" y="252425"/>
                  </a:lnTo>
                  <a:lnTo>
                    <a:pt x="62674" y="256184"/>
                  </a:lnTo>
                  <a:lnTo>
                    <a:pt x="62674" y="259930"/>
                  </a:lnTo>
                  <a:lnTo>
                    <a:pt x="56794" y="262356"/>
                  </a:lnTo>
                  <a:lnTo>
                    <a:pt x="50507" y="262788"/>
                  </a:lnTo>
                  <a:lnTo>
                    <a:pt x="43954" y="262089"/>
                  </a:lnTo>
                  <a:lnTo>
                    <a:pt x="37261" y="261086"/>
                  </a:lnTo>
                  <a:lnTo>
                    <a:pt x="30632" y="258673"/>
                  </a:lnTo>
                  <a:lnTo>
                    <a:pt x="24549" y="260591"/>
                  </a:lnTo>
                  <a:lnTo>
                    <a:pt x="10693" y="276402"/>
                  </a:lnTo>
                  <a:lnTo>
                    <a:pt x="11264" y="276682"/>
                  </a:lnTo>
                  <a:lnTo>
                    <a:pt x="12420" y="277837"/>
                  </a:lnTo>
                  <a:lnTo>
                    <a:pt x="13004" y="277266"/>
                  </a:lnTo>
                  <a:lnTo>
                    <a:pt x="13576" y="276974"/>
                  </a:lnTo>
                  <a:lnTo>
                    <a:pt x="14439" y="276682"/>
                  </a:lnTo>
                  <a:lnTo>
                    <a:pt x="15316" y="276974"/>
                  </a:lnTo>
                  <a:lnTo>
                    <a:pt x="16179" y="277558"/>
                  </a:lnTo>
                  <a:lnTo>
                    <a:pt x="17335" y="278130"/>
                  </a:lnTo>
                  <a:lnTo>
                    <a:pt x="18770" y="279577"/>
                  </a:lnTo>
                  <a:lnTo>
                    <a:pt x="18199" y="281012"/>
                  </a:lnTo>
                  <a:lnTo>
                    <a:pt x="18161" y="282181"/>
                  </a:lnTo>
                  <a:lnTo>
                    <a:pt x="18034" y="290842"/>
                  </a:lnTo>
                  <a:lnTo>
                    <a:pt x="18440" y="302628"/>
                  </a:lnTo>
                  <a:lnTo>
                    <a:pt x="18338" y="305574"/>
                  </a:lnTo>
                  <a:lnTo>
                    <a:pt x="18262" y="310184"/>
                  </a:lnTo>
                  <a:lnTo>
                    <a:pt x="18542" y="311353"/>
                  </a:lnTo>
                  <a:lnTo>
                    <a:pt x="18770" y="312496"/>
                  </a:lnTo>
                  <a:lnTo>
                    <a:pt x="19354" y="313944"/>
                  </a:lnTo>
                  <a:lnTo>
                    <a:pt x="17081" y="334733"/>
                  </a:lnTo>
                  <a:lnTo>
                    <a:pt x="13931" y="355815"/>
                  </a:lnTo>
                  <a:lnTo>
                    <a:pt x="11023" y="376212"/>
                  </a:lnTo>
                  <a:lnTo>
                    <a:pt x="9245" y="396836"/>
                  </a:lnTo>
                  <a:lnTo>
                    <a:pt x="10972" y="396544"/>
                  </a:lnTo>
                  <a:lnTo>
                    <a:pt x="14439" y="396544"/>
                  </a:lnTo>
                  <a:lnTo>
                    <a:pt x="14655" y="386461"/>
                  </a:lnTo>
                  <a:lnTo>
                    <a:pt x="14909" y="381177"/>
                  </a:lnTo>
                  <a:lnTo>
                    <a:pt x="15455" y="376491"/>
                  </a:lnTo>
                  <a:lnTo>
                    <a:pt x="16471" y="370547"/>
                  </a:lnTo>
                  <a:lnTo>
                    <a:pt x="19354" y="370547"/>
                  </a:lnTo>
                  <a:lnTo>
                    <a:pt x="21082" y="360159"/>
                  </a:lnTo>
                  <a:lnTo>
                    <a:pt x="22237" y="355244"/>
                  </a:lnTo>
                  <a:lnTo>
                    <a:pt x="23393" y="355244"/>
                  </a:lnTo>
                  <a:lnTo>
                    <a:pt x="24549" y="355536"/>
                  </a:lnTo>
                  <a:lnTo>
                    <a:pt x="25996" y="355815"/>
                  </a:lnTo>
                  <a:lnTo>
                    <a:pt x="27863" y="362673"/>
                  </a:lnTo>
                  <a:lnTo>
                    <a:pt x="29502" y="369430"/>
                  </a:lnTo>
                  <a:lnTo>
                    <a:pt x="30734" y="376212"/>
                  </a:lnTo>
                  <a:lnTo>
                    <a:pt x="31483" y="383260"/>
                  </a:lnTo>
                  <a:lnTo>
                    <a:pt x="32067" y="383552"/>
                  </a:lnTo>
                  <a:lnTo>
                    <a:pt x="33794" y="384708"/>
                  </a:lnTo>
                  <a:lnTo>
                    <a:pt x="33870" y="383260"/>
                  </a:lnTo>
                  <a:lnTo>
                    <a:pt x="34086" y="382397"/>
                  </a:lnTo>
                  <a:lnTo>
                    <a:pt x="40144" y="406654"/>
                  </a:lnTo>
                  <a:lnTo>
                    <a:pt x="46786" y="400011"/>
                  </a:lnTo>
                  <a:lnTo>
                    <a:pt x="47663" y="395389"/>
                  </a:lnTo>
                  <a:lnTo>
                    <a:pt x="49974" y="386143"/>
                  </a:lnTo>
                  <a:lnTo>
                    <a:pt x="55740" y="386143"/>
                  </a:lnTo>
                  <a:lnTo>
                    <a:pt x="57772" y="390194"/>
                  </a:lnTo>
                  <a:lnTo>
                    <a:pt x="62966" y="391350"/>
                  </a:lnTo>
                  <a:lnTo>
                    <a:pt x="64414" y="395681"/>
                  </a:lnTo>
                  <a:lnTo>
                    <a:pt x="66433" y="395681"/>
                  </a:lnTo>
                  <a:lnTo>
                    <a:pt x="66941" y="405206"/>
                  </a:lnTo>
                  <a:lnTo>
                    <a:pt x="67183" y="412140"/>
                  </a:lnTo>
                  <a:lnTo>
                    <a:pt x="67297" y="436118"/>
                  </a:lnTo>
                  <a:lnTo>
                    <a:pt x="73875" y="434352"/>
                  </a:lnTo>
                  <a:lnTo>
                    <a:pt x="80073" y="433273"/>
                  </a:lnTo>
                  <a:lnTo>
                    <a:pt x="86385" y="432663"/>
                  </a:lnTo>
                  <a:lnTo>
                    <a:pt x="93294" y="432358"/>
                  </a:lnTo>
                  <a:lnTo>
                    <a:pt x="93294" y="430339"/>
                  </a:lnTo>
                  <a:lnTo>
                    <a:pt x="95313" y="430339"/>
                  </a:lnTo>
                  <a:lnTo>
                    <a:pt x="96748" y="427736"/>
                  </a:lnTo>
                  <a:lnTo>
                    <a:pt x="98196" y="425132"/>
                  </a:lnTo>
                  <a:lnTo>
                    <a:pt x="101092" y="413867"/>
                  </a:lnTo>
                  <a:lnTo>
                    <a:pt x="106870" y="412140"/>
                  </a:lnTo>
                  <a:lnTo>
                    <a:pt x="110324" y="406374"/>
                  </a:lnTo>
                  <a:lnTo>
                    <a:pt x="117259" y="405206"/>
                  </a:lnTo>
                  <a:lnTo>
                    <a:pt x="120434" y="400583"/>
                  </a:lnTo>
                  <a:lnTo>
                    <a:pt x="121399" y="386143"/>
                  </a:lnTo>
                  <a:lnTo>
                    <a:pt x="121742" y="374332"/>
                  </a:lnTo>
                  <a:lnTo>
                    <a:pt x="121704" y="369430"/>
                  </a:lnTo>
                  <a:lnTo>
                    <a:pt x="121246" y="357657"/>
                  </a:lnTo>
                  <a:lnTo>
                    <a:pt x="119278" y="343687"/>
                  </a:lnTo>
                  <a:lnTo>
                    <a:pt x="118325" y="342163"/>
                  </a:lnTo>
                  <a:lnTo>
                    <a:pt x="117119" y="339001"/>
                  </a:lnTo>
                  <a:lnTo>
                    <a:pt x="114808" y="331838"/>
                  </a:lnTo>
                  <a:lnTo>
                    <a:pt x="110617" y="318274"/>
                  </a:lnTo>
                  <a:lnTo>
                    <a:pt x="114528" y="334111"/>
                  </a:lnTo>
                  <a:lnTo>
                    <a:pt x="118478" y="354190"/>
                  </a:lnTo>
                  <a:lnTo>
                    <a:pt x="118579" y="355498"/>
                  </a:lnTo>
                  <a:lnTo>
                    <a:pt x="118897" y="374332"/>
                  </a:lnTo>
                  <a:lnTo>
                    <a:pt x="111772" y="387883"/>
                  </a:lnTo>
                  <a:lnTo>
                    <a:pt x="110045" y="392785"/>
                  </a:lnTo>
                  <a:lnTo>
                    <a:pt x="107149" y="396544"/>
                  </a:lnTo>
                  <a:lnTo>
                    <a:pt x="101092" y="396544"/>
                  </a:lnTo>
                  <a:lnTo>
                    <a:pt x="99352" y="402615"/>
                  </a:lnTo>
                  <a:lnTo>
                    <a:pt x="97624" y="402615"/>
                  </a:lnTo>
                  <a:lnTo>
                    <a:pt x="94157" y="403186"/>
                  </a:lnTo>
                  <a:lnTo>
                    <a:pt x="93865" y="404050"/>
                  </a:lnTo>
                  <a:lnTo>
                    <a:pt x="93294" y="406374"/>
                  </a:lnTo>
                  <a:lnTo>
                    <a:pt x="88671" y="406946"/>
                  </a:lnTo>
                  <a:lnTo>
                    <a:pt x="86652" y="407225"/>
                  </a:lnTo>
                  <a:lnTo>
                    <a:pt x="84340" y="415315"/>
                  </a:lnTo>
                  <a:lnTo>
                    <a:pt x="81445" y="424561"/>
                  </a:lnTo>
                  <a:lnTo>
                    <a:pt x="73075" y="427736"/>
                  </a:lnTo>
                  <a:lnTo>
                    <a:pt x="72212" y="427164"/>
                  </a:lnTo>
                  <a:lnTo>
                    <a:pt x="71056" y="426580"/>
                  </a:lnTo>
                  <a:lnTo>
                    <a:pt x="70878" y="417106"/>
                  </a:lnTo>
                  <a:lnTo>
                    <a:pt x="70764" y="389039"/>
                  </a:lnTo>
                  <a:lnTo>
                    <a:pt x="70053" y="386143"/>
                  </a:lnTo>
                  <a:lnTo>
                    <a:pt x="68935" y="381520"/>
                  </a:lnTo>
                  <a:lnTo>
                    <a:pt x="68656" y="380377"/>
                  </a:lnTo>
                  <a:lnTo>
                    <a:pt x="68453" y="379501"/>
                  </a:lnTo>
                  <a:lnTo>
                    <a:pt x="60655" y="380377"/>
                  </a:lnTo>
                  <a:lnTo>
                    <a:pt x="60655" y="378345"/>
                  </a:lnTo>
                  <a:lnTo>
                    <a:pt x="56476" y="373253"/>
                  </a:lnTo>
                  <a:lnTo>
                    <a:pt x="53428" y="363804"/>
                  </a:lnTo>
                  <a:lnTo>
                    <a:pt x="51689" y="355244"/>
                  </a:lnTo>
                  <a:lnTo>
                    <a:pt x="51473" y="354190"/>
                  </a:lnTo>
                  <a:lnTo>
                    <a:pt x="50546" y="348602"/>
                  </a:lnTo>
                  <a:lnTo>
                    <a:pt x="49098" y="345998"/>
                  </a:lnTo>
                  <a:lnTo>
                    <a:pt x="41884" y="329247"/>
                  </a:lnTo>
                  <a:lnTo>
                    <a:pt x="38125" y="327520"/>
                  </a:lnTo>
                  <a:lnTo>
                    <a:pt x="37261" y="323189"/>
                  </a:lnTo>
                  <a:lnTo>
                    <a:pt x="35521" y="313944"/>
                  </a:lnTo>
                  <a:lnTo>
                    <a:pt x="29756" y="313944"/>
                  </a:lnTo>
                  <a:lnTo>
                    <a:pt x="29756" y="311924"/>
                  </a:lnTo>
                  <a:lnTo>
                    <a:pt x="28016" y="311924"/>
                  </a:lnTo>
                  <a:lnTo>
                    <a:pt x="27724" y="311353"/>
                  </a:lnTo>
                  <a:lnTo>
                    <a:pt x="27152" y="310184"/>
                  </a:lnTo>
                  <a:lnTo>
                    <a:pt x="25425" y="311353"/>
                  </a:lnTo>
                  <a:lnTo>
                    <a:pt x="22237" y="311061"/>
                  </a:lnTo>
                  <a:lnTo>
                    <a:pt x="21666" y="309321"/>
                  </a:lnTo>
                  <a:lnTo>
                    <a:pt x="21374" y="308749"/>
                  </a:lnTo>
                  <a:lnTo>
                    <a:pt x="21958" y="308165"/>
                  </a:lnTo>
                  <a:lnTo>
                    <a:pt x="23114" y="307594"/>
                  </a:lnTo>
                  <a:lnTo>
                    <a:pt x="22237" y="306717"/>
                  </a:lnTo>
                  <a:lnTo>
                    <a:pt x="20510" y="305574"/>
                  </a:lnTo>
                  <a:lnTo>
                    <a:pt x="23393" y="292569"/>
                  </a:lnTo>
                  <a:lnTo>
                    <a:pt x="24841" y="290842"/>
                  </a:lnTo>
                  <a:lnTo>
                    <a:pt x="31483" y="292277"/>
                  </a:lnTo>
                  <a:lnTo>
                    <a:pt x="32969" y="290842"/>
                  </a:lnTo>
                  <a:lnTo>
                    <a:pt x="39281" y="284772"/>
                  </a:lnTo>
                  <a:lnTo>
                    <a:pt x="43611" y="281012"/>
                  </a:lnTo>
                  <a:lnTo>
                    <a:pt x="52273" y="278993"/>
                  </a:lnTo>
                  <a:lnTo>
                    <a:pt x="54876" y="277558"/>
                  </a:lnTo>
                  <a:lnTo>
                    <a:pt x="63385" y="278003"/>
                  </a:lnTo>
                  <a:lnTo>
                    <a:pt x="73177" y="278244"/>
                  </a:lnTo>
                  <a:lnTo>
                    <a:pt x="82689" y="279311"/>
                  </a:lnTo>
                  <a:lnTo>
                    <a:pt x="90398" y="282181"/>
                  </a:lnTo>
                  <a:lnTo>
                    <a:pt x="90398" y="283908"/>
                  </a:lnTo>
                  <a:lnTo>
                    <a:pt x="90690" y="283908"/>
                  </a:lnTo>
                  <a:lnTo>
                    <a:pt x="90982" y="284200"/>
                  </a:lnTo>
                  <a:lnTo>
                    <a:pt x="91554" y="284480"/>
                  </a:lnTo>
                  <a:lnTo>
                    <a:pt x="92430" y="285064"/>
                  </a:lnTo>
                  <a:lnTo>
                    <a:pt x="93294" y="285927"/>
                  </a:lnTo>
                  <a:lnTo>
                    <a:pt x="94449" y="286791"/>
                  </a:lnTo>
                  <a:lnTo>
                    <a:pt x="97917" y="290842"/>
                  </a:lnTo>
                  <a:lnTo>
                    <a:pt x="98780" y="290842"/>
                  </a:lnTo>
                  <a:lnTo>
                    <a:pt x="95605" y="285635"/>
                  </a:lnTo>
                  <a:lnTo>
                    <a:pt x="92710" y="280441"/>
                  </a:lnTo>
                  <a:lnTo>
                    <a:pt x="91020" y="277558"/>
                  </a:lnTo>
                  <a:lnTo>
                    <a:pt x="90500" y="276682"/>
                  </a:lnTo>
                  <a:lnTo>
                    <a:pt x="89827" y="275526"/>
                  </a:lnTo>
                  <a:lnTo>
                    <a:pt x="91554" y="272072"/>
                  </a:lnTo>
                  <a:lnTo>
                    <a:pt x="91554" y="270916"/>
                  </a:lnTo>
                  <a:lnTo>
                    <a:pt x="96177" y="270916"/>
                  </a:lnTo>
                  <a:lnTo>
                    <a:pt x="73367" y="250977"/>
                  </a:lnTo>
                  <a:lnTo>
                    <a:pt x="65278" y="247802"/>
                  </a:lnTo>
                  <a:lnTo>
                    <a:pt x="67830" y="238506"/>
                  </a:lnTo>
                  <a:lnTo>
                    <a:pt x="75742" y="225323"/>
                  </a:lnTo>
                  <a:lnTo>
                    <a:pt x="84848" y="212191"/>
                  </a:lnTo>
                  <a:lnTo>
                    <a:pt x="90982" y="203047"/>
                  </a:lnTo>
                  <a:lnTo>
                    <a:pt x="94665" y="194386"/>
                  </a:lnTo>
                  <a:lnTo>
                    <a:pt x="98374" y="185712"/>
                  </a:lnTo>
                  <a:lnTo>
                    <a:pt x="102146" y="177050"/>
                  </a:lnTo>
                  <a:lnTo>
                    <a:pt x="105994" y="168376"/>
                  </a:lnTo>
                  <a:lnTo>
                    <a:pt x="106286" y="167220"/>
                  </a:lnTo>
                  <a:lnTo>
                    <a:pt x="106578" y="166357"/>
                  </a:lnTo>
                  <a:lnTo>
                    <a:pt x="107149" y="165493"/>
                  </a:lnTo>
                  <a:lnTo>
                    <a:pt x="109753" y="164630"/>
                  </a:lnTo>
                  <a:lnTo>
                    <a:pt x="112636" y="163182"/>
                  </a:lnTo>
                  <a:lnTo>
                    <a:pt x="113512" y="160870"/>
                  </a:lnTo>
                  <a:lnTo>
                    <a:pt x="113220" y="160299"/>
                  </a:lnTo>
                  <a:lnTo>
                    <a:pt x="112928" y="160007"/>
                  </a:lnTo>
                  <a:lnTo>
                    <a:pt x="112928" y="159715"/>
                  </a:lnTo>
                  <a:lnTo>
                    <a:pt x="114668" y="158851"/>
                  </a:lnTo>
                  <a:lnTo>
                    <a:pt x="121818" y="137198"/>
                  </a:lnTo>
                  <a:lnTo>
                    <a:pt x="128993" y="115531"/>
                  </a:lnTo>
                  <a:lnTo>
                    <a:pt x="136232" y="93878"/>
                  </a:lnTo>
                  <a:lnTo>
                    <a:pt x="143548" y="72212"/>
                  </a:lnTo>
                  <a:lnTo>
                    <a:pt x="143548" y="69316"/>
                  </a:lnTo>
                  <a:lnTo>
                    <a:pt x="145275" y="60071"/>
                  </a:lnTo>
                  <a:lnTo>
                    <a:pt x="146723" y="54584"/>
                  </a:lnTo>
                  <a:lnTo>
                    <a:pt x="147294" y="52857"/>
                  </a:lnTo>
                  <a:lnTo>
                    <a:pt x="149199" y="43281"/>
                  </a:lnTo>
                  <a:lnTo>
                    <a:pt x="150660" y="36906"/>
                  </a:lnTo>
                  <a:lnTo>
                    <a:pt x="152374" y="30848"/>
                  </a:lnTo>
                  <a:lnTo>
                    <a:pt x="155092" y="22237"/>
                  </a:lnTo>
                  <a:lnTo>
                    <a:pt x="155384" y="21082"/>
                  </a:lnTo>
                  <a:lnTo>
                    <a:pt x="155968" y="19354"/>
                  </a:lnTo>
                  <a:lnTo>
                    <a:pt x="157403" y="13004"/>
                  </a:lnTo>
                  <a:lnTo>
                    <a:pt x="158280" y="6934"/>
                  </a:lnTo>
                  <a:lnTo>
                    <a:pt x="158280" y="2019"/>
                  </a:lnTo>
                  <a:lnTo>
                    <a:pt x="158280" y="584"/>
                  </a:lnTo>
                  <a:close/>
                </a:path>
              </a:pathLst>
            </a:custGeom>
            <a:solidFill>
              <a:srgbClr val="A1A4A5"/>
            </a:solidFill>
          </p:spPr>
          <p:txBody>
            <a:bodyPr wrap="square" lIns="0" tIns="0" rIns="0" bIns="0" rtlCol="0"/>
            <a:lstStyle/>
            <a:p>
              <a:endParaRPr/>
            </a:p>
          </p:txBody>
        </p:sp>
        <p:sp>
          <p:nvSpPr>
            <p:cNvPr id="3620" name="object 3623">
              <a:extLst>
                <a:ext uri="{FF2B5EF4-FFF2-40B4-BE49-F238E27FC236}">
                  <a16:creationId xmlns:a16="http://schemas.microsoft.com/office/drawing/2014/main" id="{6F752B0C-EBE8-A912-7A8B-84BDFE4746AE}"/>
                </a:ext>
              </a:extLst>
            </p:cNvPr>
            <p:cNvSpPr/>
            <p:nvPr/>
          </p:nvSpPr>
          <p:spPr>
            <a:xfrm>
              <a:off x="6369644" y="1457659"/>
              <a:ext cx="8890" cy="12065"/>
            </a:xfrm>
            <a:custGeom>
              <a:avLst/>
              <a:gdLst/>
              <a:ahLst/>
              <a:cxnLst/>
              <a:rect l="l" t="t" r="r" b="b"/>
              <a:pathLst>
                <a:path w="8889" h="12065">
                  <a:moveTo>
                    <a:pt x="8661" y="0"/>
                  </a:moveTo>
                  <a:lnTo>
                    <a:pt x="4051" y="2603"/>
                  </a:lnTo>
                  <a:lnTo>
                    <a:pt x="584" y="5206"/>
                  </a:lnTo>
                  <a:lnTo>
                    <a:pt x="0" y="11556"/>
                  </a:lnTo>
                  <a:lnTo>
                    <a:pt x="1155" y="10401"/>
                  </a:lnTo>
                  <a:lnTo>
                    <a:pt x="2311" y="9537"/>
                  </a:lnTo>
                  <a:lnTo>
                    <a:pt x="3759" y="8674"/>
                  </a:lnTo>
                  <a:lnTo>
                    <a:pt x="5194" y="5778"/>
                  </a:lnTo>
                  <a:lnTo>
                    <a:pt x="8661" y="0"/>
                  </a:lnTo>
                  <a:close/>
                </a:path>
              </a:pathLst>
            </a:custGeom>
            <a:solidFill>
              <a:srgbClr val="818485"/>
            </a:solidFill>
          </p:spPr>
          <p:txBody>
            <a:bodyPr wrap="square" lIns="0" tIns="0" rIns="0" bIns="0" rtlCol="0"/>
            <a:lstStyle/>
            <a:p>
              <a:endParaRPr/>
            </a:p>
          </p:txBody>
        </p:sp>
        <p:sp>
          <p:nvSpPr>
            <p:cNvPr id="3621" name="object 3624">
              <a:extLst>
                <a:ext uri="{FF2B5EF4-FFF2-40B4-BE49-F238E27FC236}">
                  <a16:creationId xmlns:a16="http://schemas.microsoft.com/office/drawing/2014/main" id="{4840314C-A1D1-FD37-F7F1-C02EA81ABC69}"/>
                </a:ext>
              </a:extLst>
            </p:cNvPr>
            <p:cNvSpPr/>
            <p:nvPr/>
          </p:nvSpPr>
          <p:spPr>
            <a:xfrm>
              <a:off x="6121558" y="1235650"/>
              <a:ext cx="257175" cy="232410"/>
            </a:xfrm>
            <a:custGeom>
              <a:avLst/>
              <a:gdLst/>
              <a:ahLst/>
              <a:cxnLst/>
              <a:rect l="l" t="t" r="r" b="b"/>
              <a:pathLst>
                <a:path w="257175" h="232409">
                  <a:moveTo>
                    <a:pt x="224980" y="228599"/>
                  </a:moveTo>
                  <a:lnTo>
                    <a:pt x="206502" y="228599"/>
                  </a:lnTo>
                  <a:lnTo>
                    <a:pt x="204762" y="229869"/>
                  </a:lnTo>
                  <a:lnTo>
                    <a:pt x="198412" y="229869"/>
                  </a:lnTo>
                  <a:lnTo>
                    <a:pt x="197256" y="231139"/>
                  </a:lnTo>
                  <a:lnTo>
                    <a:pt x="196100" y="231139"/>
                  </a:lnTo>
                  <a:lnTo>
                    <a:pt x="196100" y="232409"/>
                  </a:lnTo>
                  <a:lnTo>
                    <a:pt x="218630" y="232409"/>
                  </a:lnTo>
                  <a:lnTo>
                    <a:pt x="224980" y="229869"/>
                  </a:lnTo>
                  <a:lnTo>
                    <a:pt x="224980" y="228599"/>
                  </a:lnTo>
                  <a:close/>
                </a:path>
                <a:path w="257175" h="232409">
                  <a:moveTo>
                    <a:pt x="218690" y="90169"/>
                  </a:moveTo>
                  <a:lnTo>
                    <a:pt x="176745" y="90169"/>
                  </a:lnTo>
                  <a:lnTo>
                    <a:pt x="176745" y="91439"/>
                  </a:lnTo>
                  <a:lnTo>
                    <a:pt x="184264" y="91439"/>
                  </a:lnTo>
                  <a:lnTo>
                    <a:pt x="186270" y="92709"/>
                  </a:lnTo>
                  <a:lnTo>
                    <a:pt x="192341" y="92709"/>
                  </a:lnTo>
                  <a:lnTo>
                    <a:pt x="194081" y="93979"/>
                  </a:lnTo>
                  <a:lnTo>
                    <a:pt x="196964" y="93979"/>
                  </a:lnTo>
                  <a:lnTo>
                    <a:pt x="202742" y="95249"/>
                  </a:lnTo>
                  <a:lnTo>
                    <a:pt x="212559" y="97789"/>
                  </a:lnTo>
                  <a:lnTo>
                    <a:pt x="214871" y="99059"/>
                  </a:lnTo>
                  <a:lnTo>
                    <a:pt x="220065" y="100329"/>
                  </a:lnTo>
                  <a:lnTo>
                    <a:pt x="221221" y="100329"/>
                  </a:lnTo>
                  <a:lnTo>
                    <a:pt x="232778" y="105409"/>
                  </a:lnTo>
                  <a:lnTo>
                    <a:pt x="232778" y="106679"/>
                  </a:lnTo>
                  <a:lnTo>
                    <a:pt x="233641" y="109219"/>
                  </a:lnTo>
                  <a:lnTo>
                    <a:pt x="235953" y="114299"/>
                  </a:lnTo>
                  <a:lnTo>
                    <a:pt x="239420" y="118109"/>
                  </a:lnTo>
                  <a:lnTo>
                    <a:pt x="240576" y="121919"/>
                  </a:lnTo>
                  <a:lnTo>
                    <a:pt x="242303" y="126999"/>
                  </a:lnTo>
                  <a:lnTo>
                    <a:pt x="243751" y="129539"/>
                  </a:lnTo>
                  <a:lnTo>
                    <a:pt x="247218" y="134619"/>
                  </a:lnTo>
                  <a:lnTo>
                    <a:pt x="249821" y="142239"/>
                  </a:lnTo>
                  <a:lnTo>
                    <a:pt x="248958" y="143509"/>
                  </a:lnTo>
                  <a:lnTo>
                    <a:pt x="248958" y="144779"/>
                  </a:lnTo>
                  <a:lnTo>
                    <a:pt x="249529" y="146049"/>
                  </a:lnTo>
                  <a:lnTo>
                    <a:pt x="250685" y="149859"/>
                  </a:lnTo>
                  <a:lnTo>
                    <a:pt x="246861" y="154939"/>
                  </a:lnTo>
                  <a:lnTo>
                    <a:pt x="244581" y="161289"/>
                  </a:lnTo>
                  <a:lnTo>
                    <a:pt x="242032" y="167639"/>
                  </a:lnTo>
                  <a:lnTo>
                    <a:pt x="237401" y="172719"/>
                  </a:lnTo>
                  <a:lnTo>
                    <a:pt x="237401" y="176529"/>
                  </a:lnTo>
                  <a:lnTo>
                    <a:pt x="235673" y="176529"/>
                  </a:lnTo>
                  <a:lnTo>
                    <a:pt x="235089" y="177799"/>
                  </a:lnTo>
                  <a:lnTo>
                    <a:pt x="234518" y="181609"/>
                  </a:lnTo>
                  <a:lnTo>
                    <a:pt x="232778" y="181609"/>
                  </a:lnTo>
                  <a:lnTo>
                    <a:pt x="231622" y="186689"/>
                  </a:lnTo>
                  <a:lnTo>
                    <a:pt x="229882" y="186689"/>
                  </a:lnTo>
                  <a:lnTo>
                    <a:pt x="227571" y="189229"/>
                  </a:lnTo>
                  <a:lnTo>
                    <a:pt x="226136" y="191769"/>
                  </a:lnTo>
                  <a:lnTo>
                    <a:pt x="222097" y="191769"/>
                  </a:lnTo>
                  <a:lnTo>
                    <a:pt x="222097" y="194309"/>
                  </a:lnTo>
                  <a:lnTo>
                    <a:pt x="220065" y="194309"/>
                  </a:lnTo>
                  <a:lnTo>
                    <a:pt x="218338" y="196849"/>
                  </a:lnTo>
                  <a:lnTo>
                    <a:pt x="216611" y="198119"/>
                  </a:lnTo>
                  <a:lnTo>
                    <a:pt x="213423" y="199389"/>
                  </a:lnTo>
                  <a:lnTo>
                    <a:pt x="212559" y="203199"/>
                  </a:lnTo>
                  <a:lnTo>
                    <a:pt x="211404" y="209549"/>
                  </a:lnTo>
                  <a:lnTo>
                    <a:pt x="212559" y="210819"/>
                  </a:lnTo>
                  <a:lnTo>
                    <a:pt x="218338" y="210819"/>
                  </a:lnTo>
                  <a:lnTo>
                    <a:pt x="221221" y="212089"/>
                  </a:lnTo>
                  <a:lnTo>
                    <a:pt x="222961" y="212089"/>
                  </a:lnTo>
                  <a:lnTo>
                    <a:pt x="224116" y="213359"/>
                  </a:lnTo>
                  <a:lnTo>
                    <a:pt x="226428" y="213359"/>
                  </a:lnTo>
                  <a:lnTo>
                    <a:pt x="227876" y="214629"/>
                  </a:lnTo>
                  <a:lnTo>
                    <a:pt x="229019" y="215899"/>
                  </a:lnTo>
                  <a:lnTo>
                    <a:pt x="231914" y="217169"/>
                  </a:lnTo>
                  <a:lnTo>
                    <a:pt x="232206" y="217169"/>
                  </a:lnTo>
                  <a:lnTo>
                    <a:pt x="232778" y="219709"/>
                  </a:lnTo>
                  <a:lnTo>
                    <a:pt x="230759" y="219709"/>
                  </a:lnTo>
                  <a:lnTo>
                    <a:pt x="229882" y="223519"/>
                  </a:lnTo>
                  <a:lnTo>
                    <a:pt x="226999" y="223519"/>
                  </a:lnTo>
                  <a:lnTo>
                    <a:pt x="224688" y="224789"/>
                  </a:lnTo>
                  <a:lnTo>
                    <a:pt x="223824" y="224789"/>
                  </a:lnTo>
                  <a:lnTo>
                    <a:pt x="222961" y="226059"/>
                  </a:lnTo>
                  <a:lnTo>
                    <a:pt x="215455" y="226059"/>
                  </a:lnTo>
                  <a:lnTo>
                    <a:pt x="212559" y="227329"/>
                  </a:lnTo>
                  <a:lnTo>
                    <a:pt x="209384" y="227329"/>
                  </a:lnTo>
                  <a:lnTo>
                    <a:pt x="208521" y="228599"/>
                  </a:lnTo>
                  <a:lnTo>
                    <a:pt x="227876" y="228599"/>
                  </a:lnTo>
                  <a:lnTo>
                    <a:pt x="236939" y="223519"/>
                  </a:lnTo>
                  <a:lnTo>
                    <a:pt x="244328" y="218439"/>
                  </a:lnTo>
                  <a:lnTo>
                    <a:pt x="250203" y="212089"/>
                  </a:lnTo>
                  <a:lnTo>
                    <a:pt x="254723" y="201929"/>
                  </a:lnTo>
                  <a:lnTo>
                    <a:pt x="254723" y="200659"/>
                  </a:lnTo>
                  <a:lnTo>
                    <a:pt x="248958" y="200659"/>
                  </a:lnTo>
                  <a:lnTo>
                    <a:pt x="254152" y="175259"/>
                  </a:lnTo>
                  <a:lnTo>
                    <a:pt x="256755" y="173989"/>
                  </a:lnTo>
                  <a:lnTo>
                    <a:pt x="256755" y="163829"/>
                  </a:lnTo>
                  <a:lnTo>
                    <a:pt x="254659" y="153669"/>
                  </a:lnTo>
                  <a:lnTo>
                    <a:pt x="250903" y="138429"/>
                  </a:lnTo>
                  <a:lnTo>
                    <a:pt x="250113" y="133349"/>
                  </a:lnTo>
                  <a:lnTo>
                    <a:pt x="249529" y="133349"/>
                  </a:lnTo>
                  <a:lnTo>
                    <a:pt x="248958" y="130809"/>
                  </a:lnTo>
                  <a:lnTo>
                    <a:pt x="248958" y="129539"/>
                  </a:lnTo>
                  <a:lnTo>
                    <a:pt x="246646" y="128269"/>
                  </a:lnTo>
                  <a:lnTo>
                    <a:pt x="245770" y="128269"/>
                  </a:lnTo>
                  <a:lnTo>
                    <a:pt x="243538" y="121919"/>
                  </a:lnTo>
                  <a:lnTo>
                    <a:pt x="240250" y="113029"/>
                  </a:lnTo>
                  <a:lnTo>
                    <a:pt x="236474" y="105409"/>
                  </a:lnTo>
                  <a:lnTo>
                    <a:pt x="232778" y="100329"/>
                  </a:lnTo>
                  <a:lnTo>
                    <a:pt x="231914" y="97789"/>
                  </a:lnTo>
                  <a:lnTo>
                    <a:pt x="230759" y="93979"/>
                  </a:lnTo>
                  <a:lnTo>
                    <a:pt x="218690" y="90169"/>
                  </a:lnTo>
                  <a:close/>
                </a:path>
                <a:path w="257175" h="232409">
                  <a:moveTo>
                    <a:pt x="254723" y="198119"/>
                  </a:moveTo>
                  <a:lnTo>
                    <a:pt x="250977" y="198119"/>
                  </a:lnTo>
                  <a:lnTo>
                    <a:pt x="251841" y="200659"/>
                  </a:lnTo>
                  <a:lnTo>
                    <a:pt x="254723" y="200659"/>
                  </a:lnTo>
                  <a:lnTo>
                    <a:pt x="254723" y="198119"/>
                  </a:lnTo>
                  <a:close/>
                </a:path>
                <a:path w="257175" h="232409">
                  <a:moveTo>
                    <a:pt x="129667" y="160019"/>
                  </a:moveTo>
                  <a:lnTo>
                    <a:pt x="124472" y="160019"/>
                  </a:lnTo>
                  <a:lnTo>
                    <a:pt x="127939" y="163829"/>
                  </a:lnTo>
                  <a:lnTo>
                    <a:pt x="128803" y="166369"/>
                  </a:lnTo>
                  <a:lnTo>
                    <a:pt x="128803" y="171449"/>
                  </a:lnTo>
                  <a:lnTo>
                    <a:pt x="129667" y="173989"/>
                  </a:lnTo>
                  <a:lnTo>
                    <a:pt x="133718" y="189229"/>
                  </a:lnTo>
                  <a:lnTo>
                    <a:pt x="136029" y="195579"/>
                  </a:lnTo>
                  <a:lnTo>
                    <a:pt x="136222" y="189229"/>
                  </a:lnTo>
                  <a:lnTo>
                    <a:pt x="136631" y="182879"/>
                  </a:lnTo>
                  <a:lnTo>
                    <a:pt x="136717" y="175259"/>
                  </a:lnTo>
                  <a:lnTo>
                    <a:pt x="135657" y="168909"/>
                  </a:lnTo>
                  <a:lnTo>
                    <a:pt x="132270" y="168909"/>
                  </a:lnTo>
                  <a:lnTo>
                    <a:pt x="131406" y="166369"/>
                  </a:lnTo>
                  <a:lnTo>
                    <a:pt x="129667" y="160019"/>
                  </a:lnTo>
                  <a:close/>
                </a:path>
                <a:path w="257175" h="232409">
                  <a:moveTo>
                    <a:pt x="149313" y="130809"/>
                  </a:moveTo>
                  <a:lnTo>
                    <a:pt x="139776" y="130809"/>
                  </a:lnTo>
                  <a:lnTo>
                    <a:pt x="141508" y="140969"/>
                  </a:lnTo>
                  <a:lnTo>
                    <a:pt x="142778" y="147319"/>
                  </a:lnTo>
                  <a:lnTo>
                    <a:pt x="144207" y="153669"/>
                  </a:lnTo>
                  <a:lnTo>
                    <a:pt x="146418" y="162559"/>
                  </a:lnTo>
                  <a:lnTo>
                    <a:pt x="150761" y="168909"/>
                  </a:lnTo>
                  <a:lnTo>
                    <a:pt x="150761" y="172719"/>
                  </a:lnTo>
                  <a:lnTo>
                    <a:pt x="152781" y="172719"/>
                  </a:lnTo>
                  <a:lnTo>
                    <a:pt x="155092" y="179069"/>
                  </a:lnTo>
                  <a:lnTo>
                    <a:pt x="156819" y="181609"/>
                  </a:lnTo>
                  <a:lnTo>
                    <a:pt x="160858" y="186689"/>
                  </a:lnTo>
                  <a:lnTo>
                    <a:pt x="164909" y="184149"/>
                  </a:lnTo>
                  <a:lnTo>
                    <a:pt x="167220" y="182879"/>
                  </a:lnTo>
                  <a:lnTo>
                    <a:pt x="167220" y="175259"/>
                  </a:lnTo>
                  <a:lnTo>
                    <a:pt x="168948" y="173989"/>
                  </a:lnTo>
                  <a:lnTo>
                    <a:pt x="168084" y="168909"/>
                  </a:lnTo>
                  <a:lnTo>
                    <a:pt x="164909" y="162559"/>
                  </a:lnTo>
                  <a:lnTo>
                    <a:pt x="164325" y="156209"/>
                  </a:lnTo>
                  <a:lnTo>
                    <a:pt x="162306" y="156209"/>
                  </a:lnTo>
                  <a:lnTo>
                    <a:pt x="161150" y="152399"/>
                  </a:lnTo>
                  <a:lnTo>
                    <a:pt x="159423" y="146049"/>
                  </a:lnTo>
                  <a:lnTo>
                    <a:pt x="158546" y="144779"/>
                  </a:lnTo>
                  <a:lnTo>
                    <a:pt x="157391" y="144779"/>
                  </a:lnTo>
                  <a:lnTo>
                    <a:pt x="157391" y="140969"/>
                  </a:lnTo>
                  <a:lnTo>
                    <a:pt x="157683" y="139699"/>
                  </a:lnTo>
                  <a:lnTo>
                    <a:pt x="154228" y="138429"/>
                  </a:lnTo>
                  <a:lnTo>
                    <a:pt x="152781" y="138429"/>
                  </a:lnTo>
                  <a:lnTo>
                    <a:pt x="152781" y="134619"/>
                  </a:lnTo>
                  <a:lnTo>
                    <a:pt x="149885" y="134619"/>
                  </a:lnTo>
                  <a:lnTo>
                    <a:pt x="149313" y="130809"/>
                  </a:lnTo>
                  <a:close/>
                </a:path>
                <a:path w="257175" h="232409">
                  <a:moveTo>
                    <a:pt x="135445" y="167639"/>
                  </a:moveTo>
                  <a:lnTo>
                    <a:pt x="133134" y="168909"/>
                  </a:lnTo>
                  <a:lnTo>
                    <a:pt x="135657" y="168909"/>
                  </a:lnTo>
                  <a:lnTo>
                    <a:pt x="135445" y="167639"/>
                  </a:lnTo>
                  <a:close/>
                </a:path>
                <a:path w="257175" h="232409">
                  <a:moveTo>
                    <a:pt x="139605" y="132079"/>
                  </a:moveTo>
                  <a:lnTo>
                    <a:pt x="104751" y="132079"/>
                  </a:lnTo>
                  <a:lnTo>
                    <a:pt x="116382" y="133349"/>
                  </a:lnTo>
                  <a:lnTo>
                    <a:pt x="116674" y="137159"/>
                  </a:lnTo>
                  <a:lnTo>
                    <a:pt x="115519" y="138429"/>
                  </a:lnTo>
                  <a:lnTo>
                    <a:pt x="115227" y="142239"/>
                  </a:lnTo>
                  <a:lnTo>
                    <a:pt x="112344" y="142239"/>
                  </a:lnTo>
                  <a:lnTo>
                    <a:pt x="111188" y="146049"/>
                  </a:lnTo>
                  <a:lnTo>
                    <a:pt x="109461" y="156209"/>
                  </a:lnTo>
                  <a:lnTo>
                    <a:pt x="115519" y="156209"/>
                  </a:lnTo>
                  <a:lnTo>
                    <a:pt x="120434" y="162559"/>
                  </a:lnTo>
                  <a:lnTo>
                    <a:pt x="121869" y="163829"/>
                  </a:lnTo>
                  <a:lnTo>
                    <a:pt x="124472" y="160019"/>
                  </a:lnTo>
                  <a:lnTo>
                    <a:pt x="123024" y="160019"/>
                  </a:lnTo>
                  <a:lnTo>
                    <a:pt x="121005" y="154939"/>
                  </a:lnTo>
                  <a:lnTo>
                    <a:pt x="130075" y="154939"/>
                  </a:lnTo>
                  <a:lnTo>
                    <a:pt x="133891" y="151129"/>
                  </a:lnTo>
                  <a:lnTo>
                    <a:pt x="136999" y="144779"/>
                  </a:lnTo>
                  <a:lnTo>
                    <a:pt x="138752" y="138429"/>
                  </a:lnTo>
                  <a:lnTo>
                    <a:pt x="139605" y="132079"/>
                  </a:lnTo>
                  <a:close/>
                </a:path>
                <a:path w="257175" h="232409">
                  <a:moveTo>
                    <a:pt x="130075" y="154939"/>
                  </a:moveTo>
                  <a:lnTo>
                    <a:pt x="121005" y="154939"/>
                  </a:lnTo>
                  <a:lnTo>
                    <a:pt x="128803" y="156209"/>
                  </a:lnTo>
                  <a:lnTo>
                    <a:pt x="130075" y="154939"/>
                  </a:lnTo>
                  <a:close/>
                </a:path>
                <a:path w="257175" h="232409">
                  <a:moveTo>
                    <a:pt x="63017" y="128269"/>
                  </a:moveTo>
                  <a:lnTo>
                    <a:pt x="56311" y="128269"/>
                  </a:lnTo>
                  <a:lnTo>
                    <a:pt x="61518" y="130809"/>
                  </a:lnTo>
                  <a:lnTo>
                    <a:pt x="64973" y="134619"/>
                  </a:lnTo>
                  <a:lnTo>
                    <a:pt x="71043" y="135889"/>
                  </a:lnTo>
                  <a:lnTo>
                    <a:pt x="83003" y="133349"/>
                  </a:lnTo>
                  <a:lnTo>
                    <a:pt x="65557" y="133349"/>
                  </a:lnTo>
                  <a:lnTo>
                    <a:pt x="63017" y="128269"/>
                  </a:lnTo>
                  <a:close/>
                </a:path>
                <a:path w="257175" h="232409">
                  <a:moveTo>
                    <a:pt x="89242" y="126999"/>
                  </a:moveTo>
                  <a:lnTo>
                    <a:pt x="79705" y="126999"/>
                  </a:lnTo>
                  <a:lnTo>
                    <a:pt x="75374" y="130809"/>
                  </a:lnTo>
                  <a:lnTo>
                    <a:pt x="65557" y="133349"/>
                  </a:lnTo>
                  <a:lnTo>
                    <a:pt x="83003" y="133349"/>
                  </a:lnTo>
                  <a:lnTo>
                    <a:pt x="93932" y="132079"/>
                  </a:lnTo>
                  <a:lnTo>
                    <a:pt x="139605" y="132079"/>
                  </a:lnTo>
                  <a:lnTo>
                    <a:pt x="139776" y="130809"/>
                  </a:lnTo>
                  <a:lnTo>
                    <a:pt x="149313" y="130809"/>
                  </a:lnTo>
                  <a:lnTo>
                    <a:pt x="149021" y="129539"/>
                  </a:lnTo>
                  <a:lnTo>
                    <a:pt x="144983" y="129539"/>
                  </a:lnTo>
                  <a:lnTo>
                    <a:pt x="144983" y="128269"/>
                  </a:lnTo>
                  <a:lnTo>
                    <a:pt x="89242" y="128269"/>
                  </a:lnTo>
                  <a:lnTo>
                    <a:pt x="89242" y="126999"/>
                  </a:lnTo>
                  <a:close/>
                </a:path>
                <a:path w="257175" h="232409">
                  <a:moveTo>
                    <a:pt x="49664" y="106679"/>
                  </a:moveTo>
                  <a:lnTo>
                    <a:pt x="42735" y="106679"/>
                  </a:lnTo>
                  <a:lnTo>
                    <a:pt x="45046" y="114299"/>
                  </a:lnTo>
                  <a:lnTo>
                    <a:pt x="43027" y="114299"/>
                  </a:lnTo>
                  <a:lnTo>
                    <a:pt x="43027" y="119379"/>
                  </a:lnTo>
                  <a:lnTo>
                    <a:pt x="43611" y="120649"/>
                  </a:lnTo>
                  <a:lnTo>
                    <a:pt x="43891" y="121919"/>
                  </a:lnTo>
                  <a:lnTo>
                    <a:pt x="50825" y="126999"/>
                  </a:lnTo>
                  <a:lnTo>
                    <a:pt x="54584" y="129539"/>
                  </a:lnTo>
                  <a:lnTo>
                    <a:pt x="56311" y="128269"/>
                  </a:lnTo>
                  <a:lnTo>
                    <a:pt x="63017" y="128269"/>
                  </a:lnTo>
                  <a:lnTo>
                    <a:pt x="62382" y="126999"/>
                  </a:lnTo>
                  <a:lnTo>
                    <a:pt x="61518" y="126999"/>
                  </a:lnTo>
                  <a:lnTo>
                    <a:pt x="60363" y="124459"/>
                  </a:lnTo>
                  <a:lnTo>
                    <a:pt x="59486" y="124459"/>
                  </a:lnTo>
                  <a:lnTo>
                    <a:pt x="52388" y="119379"/>
                  </a:lnTo>
                  <a:lnTo>
                    <a:pt x="49456" y="114299"/>
                  </a:lnTo>
                  <a:lnTo>
                    <a:pt x="49664" y="106679"/>
                  </a:lnTo>
                  <a:close/>
                </a:path>
                <a:path w="257175" h="232409">
                  <a:moveTo>
                    <a:pt x="147574" y="126999"/>
                  </a:moveTo>
                  <a:lnTo>
                    <a:pt x="95885" y="126999"/>
                  </a:lnTo>
                  <a:lnTo>
                    <a:pt x="95885" y="128269"/>
                  </a:lnTo>
                  <a:lnTo>
                    <a:pt x="144983" y="128269"/>
                  </a:lnTo>
                  <a:lnTo>
                    <a:pt x="147574" y="126999"/>
                  </a:lnTo>
                  <a:close/>
                </a:path>
                <a:path w="257175" h="232409">
                  <a:moveTo>
                    <a:pt x="188337" y="81279"/>
                  </a:moveTo>
                  <a:lnTo>
                    <a:pt x="142087" y="81279"/>
                  </a:lnTo>
                  <a:lnTo>
                    <a:pt x="140360" y="82549"/>
                  </a:lnTo>
                  <a:lnTo>
                    <a:pt x="136321" y="82549"/>
                  </a:lnTo>
                  <a:lnTo>
                    <a:pt x="135445" y="83819"/>
                  </a:lnTo>
                  <a:lnTo>
                    <a:pt x="134581" y="83819"/>
                  </a:lnTo>
                  <a:lnTo>
                    <a:pt x="134581" y="85089"/>
                  </a:lnTo>
                  <a:lnTo>
                    <a:pt x="132562" y="85089"/>
                  </a:lnTo>
                  <a:lnTo>
                    <a:pt x="132562" y="86359"/>
                  </a:lnTo>
                  <a:lnTo>
                    <a:pt x="124472" y="88899"/>
                  </a:lnTo>
                  <a:lnTo>
                    <a:pt x="122161" y="92709"/>
                  </a:lnTo>
                  <a:lnTo>
                    <a:pt x="118986" y="100329"/>
                  </a:lnTo>
                  <a:lnTo>
                    <a:pt x="118414" y="101599"/>
                  </a:lnTo>
                  <a:lnTo>
                    <a:pt x="117259" y="106679"/>
                  </a:lnTo>
                  <a:lnTo>
                    <a:pt x="116674" y="107949"/>
                  </a:lnTo>
                  <a:lnTo>
                    <a:pt x="113207" y="123189"/>
                  </a:lnTo>
                  <a:lnTo>
                    <a:pt x="112052" y="126999"/>
                  </a:lnTo>
                  <a:lnTo>
                    <a:pt x="142963" y="126999"/>
                  </a:lnTo>
                  <a:lnTo>
                    <a:pt x="142379" y="125729"/>
                  </a:lnTo>
                  <a:lnTo>
                    <a:pt x="141516" y="125729"/>
                  </a:lnTo>
                  <a:lnTo>
                    <a:pt x="144983" y="120649"/>
                  </a:lnTo>
                  <a:lnTo>
                    <a:pt x="142963" y="114299"/>
                  </a:lnTo>
                  <a:lnTo>
                    <a:pt x="146138" y="110489"/>
                  </a:lnTo>
                  <a:lnTo>
                    <a:pt x="146138" y="109219"/>
                  </a:lnTo>
                  <a:lnTo>
                    <a:pt x="147002" y="106679"/>
                  </a:lnTo>
                  <a:lnTo>
                    <a:pt x="149885" y="100329"/>
                  </a:lnTo>
                  <a:lnTo>
                    <a:pt x="150469" y="96519"/>
                  </a:lnTo>
                  <a:lnTo>
                    <a:pt x="151917" y="96519"/>
                  </a:lnTo>
                  <a:lnTo>
                    <a:pt x="151917" y="95249"/>
                  </a:lnTo>
                  <a:lnTo>
                    <a:pt x="152196" y="95249"/>
                  </a:lnTo>
                  <a:lnTo>
                    <a:pt x="152488" y="93979"/>
                  </a:lnTo>
                  <a:lnTo>
                    <a:pt x="154800" y="93979"/>
                  </a:lnTo>
                  <a:lnTo>
                    <a:pt x="156527" y="92709"/>
                  </a:lnTo>
                  <a:lnTo>
                    <a:pt x="159994" y="92709"/>
                  </a:lnTo>
                  <a:lnTo>
                    <a:pt x="163461" y="91439"/>
                  </a:lnTo>
                  <a:lnTo>
                    <a:pt x="168084" y="91439"/>
                  </a:lnTo>
                  <a:lnTo>
                    <a:pt x="168084" y="90169"/>
                  </a:lnTo>
                  <a:lnTo>
                    <a:pt x="218690" y="90169"/>
                  </a:lnTo>
                  <a:lnTo>
                    <a:pt x="212169" y="87629"/>
                  </a:lnTo>
                  <a:lnTo>
                    <a:pt x="208949" y="85089"/>
                  </a:lnTo>
                  <a:lnTo>
                    <a:pt x="206781" y="83819"/>
                  </a:lnTo>
                  <a:lnTo>
                    <a:pt x="188337" y="81279"/>
                  </a:lnTo>
                  <a:close/>
                </a:path>
                <a:path w="257175" h="232409">
                  <a:moveTo>
                    <a:pt x="147002" y="125729"/>
                  </a:moveTo>
                  <a:lnTo>
                    <a:pt x="144119" y="125729"/>
                  </a:lnTo>
                  <a:lnTo>
                    <a:pt x="142963" y="126999"/>
                  </a:lnTo>
                  <a:lnTo>
                    <a:pt x="147294" y="126999"/>
                  </a:lnTo>
                  <a:lnTo>
                    <a:pt x="147002" y="125729"/>
                  </a:lnTo>
                  <a:close/>
                </a:path>
                <a:path w="257175" h="232409">
                  <a:moveTo>
                    <a:pt x="7797" y="69849"/>
                  </a:moveTo>
                  <a:lnTo>
                    <a:pt x="1727" y="69849"/>
                  </a:lnTo>
                  <a:lnTo>
                    <a:pt x="1727" y="71119"/>
                  </a:lnTo>
                  <a:lnTo>
                    <a:pt x="0" y="74929"/>
                  </a:lnTo>
                  <a:lnTo>
                    <a:pt x="5778" y="85089"/>
                  </a:lnTo>
                  <a:lnTo>
                    <a:pt x="8953" y="90169"/>
                  </a:lnTo>
                  <a:lnTo>
                    <a:pt x="8953" y="91439"/>
                  </a:lnTo>
                  <a:lnTo>
                    <a:pt x="10388" y="91439"/>
                  </a:lnTo>
                  <a:lnTo>
                    <a:pt x="10388" y="93979"/>
                  </a:lnTo>
                  <a:lnTo>
                    <a:pt x="9232" y="93979"/>
                  </a:lnTo>
                  <a:lnTo>
                    <a:pt x="9232" y="99059"/>
                  </a:lnTo>
                  <a:lnTo>
                    <a:pt x="9817" y="100329"/>
                  </a:lnTo>
                  <a:lnTo>
                    <a:pt x="10388" y="100329"/>
                  </a:lnTo>
                  <a:lnTo>
                    <a:pt x="12700" y="104139"/>
                  </a:lnTo>
                  <a:lnTo>
                    <a:pt x="17907" y="109219"/>
                  </a:lnTo>
                  <a:lnTo>
                    <a:pt x="16459" y="97789"/>
                  </a:lnTo>
                  <a:lnTo>
                    <a:pt x="14439" y="92709"/>
                  </a:lnTo>
                  <a:lnTo>
                    <a:pt x="14147" y="86359"/>
                  </a:lnTo>
                  <a:lnTo>
                    <a:pt x="28096" y="86359"/>
                  </a:lnTo>
                  <a:lnTo>
                    <a:pt x="20570" y="82549"/>
                  </a:lnTo>
                  <a:lnTo>
                    <a:pt x="14021" y="77469"/>
                  </a:lnTo>
                  <a:lnTo>
                    <a:pt x="7797" y="69849"/>
                  </a:lnTo>
                  <a:close/>
                </a:path>
                <a:path w="257175" h="232409">
                  <a:moveTo>
                    <a:pt x="79976" y="91439"/>
                  </a:moveTo>
                  <a:lnTo>
                    <a:pt x="24828" y="91439"/>
                  </a:lnTo>
                  <a:lnTo>
                    <a:pt x="30956" y="92709"/>
                  </a:lnTo>
                  <a:lnTo>
                    <a:pt x="35050" y="96519"/>
                  </a:lnTo>
                  <a:lnTo>
                    <a:pt x="37789" y="102869"/>
                  </a:lnTo>
                  <a:lnTo>
                    <a:pt x="39852" y="109219"/>
                  </a:lnTo>
                  <a:lnTo>
                    <a:pt x="40424" y="107949"/>
                  </a:lnTo>
                  <a:lnTo>
                    <a:pt x="41008" y="107949"/>
                  </a:lnTo>
                  <a:lnTo>
                    <a:pt x="41871" y="106679"/>
                  </a:lnTo>
                  <a:lnTo>
                    <a:pt x="49664" y="106679"/>
                  </a:lnTo>
                  <a:lnTo>
                    <a:pt x="51981" y="99059"/>
                  </a:lnTo>
                  <a:lnTo>
                    <a:pt x="59526" y="96519"/>
                  </a:lnTo>
                  <a:lnTo>
                    <a:pt x="74726" y="93979"/>
                  </a:lnTo>
                  <a:lnTo>
                    <a:pt x="79976" y="91439"/>
                  </a:lnTo>
                  <a:close/>
                </a:path>
                <a:path w="257175" h="232409">
                  <a:moveTo>
                    <a:pt x="28096" y="86359"/>
                  </a:moveTo>
                  <a:lnTo>
                    <a:pt x="16167" y="86359"/>
                  </a:lnTo>
                  <a:lnTo>
                    <a:pt x="16751" y="88899"/>
                  </a:lnTo>
                  <a:lnTo>
                    <a:pt x="21653" y="95249"/>
                  </a:lnTo>
                  <a:lnTo>
                    <a:pt x="23964" y="95249"/>
                  </a:lnTo>
                  <a:lnTo>
                    <a:pt x="24828" y="91439"/>
                  </a:lnTo>
                  <a:lnTo>
                    <a:pt x="79976" y="91439"/>
                  </a:lnTo>
                  <a:lnTo>
                    <a:pt x="82600" y="90169"/>
                  </a:lnTo>
                  <a:lnTo>
                    <a:pt x="82308" y="88899"/>
                  </a:lnTo>
                  <a:lnTo>
                    <a:pt x="82016" y="88899"/>
                  </a:lnTo>
                  <a:lnTo>
                    <a:pt x="82016" y="87629"/>
                  </a:lnTo>
                  <a:lnTo>
                    <a:pt x="37249" y="87629"/>
                  </a:lnTo>
                  <a:lnTo>
                    <a:pt x="28096" y="86359"/>
                  </a:lnTo>
                  <a:close/>
                </a:path>
                <a:path w="257175" h="232409">
                  <a:moveTo>
                    <a:pt x="58540" y="82549"/>
                  </a:moveTo>
                  <a:lnTo>
                    <a:pt x="50825" y="82549"/>
                  </a:lnTo>
                  <a:lnTo>
                    <a:pt x="46202" y="83819"/>
                  </a:lnTo>
                  <a:lnTo>
                    <a:pt x="41579" y="86359"/>
                  </a:lnTo>
                  <a:lnTo>
                    <a:pt x="37249" y="87629"/>
                  </a:lnTo>
                  <a:lnTo>
                    <a:pt x="82016" y="87629"/>
                  </a:lnTo>
                  <a:lnTo>
                    <a:pt x="74623" y="85089"/>
                  </a:lnTo>
                  <a:lnTo>
                    <a:pt x="58540" y="82549"/>
                  </a:lnTo>
                  <a:close/>
                </a:path>
                <a:path w="257175" h="232409">
                  <a:moveTo>
                    <a:pt x="190030" y="68579"/>
                  </a:moveTo>
                  <a:lnTo>
                    <a:pt x="180797" y="68579"/>
                  </a:lnTo>
                  <a:lnTo>
                    <a:pt x="174434" y="69849"/>
                  </a:lnTo>
                  <a:lnTo>
                    <a:pt x="168084" y="73659"/>
                  </a:lnTo>
                  <a:lnTo>
                    <a:pt x="166357" y="74929"/>
                  </a:lnTo>
                  <a:lnTo>
                    <a:pt x="164909" y="74929"/>
                  </a:lnTo>
                  <a:lnTo>
                    <a:pt x="163461" y="76199"/>
                  </a:lnTo>
                  <a:lnTo>
                    <a:pt x="162598" y="76199"/>
                  </a:lnTo>
                  <a:lnTo>
                    <a:pt x="161442" y="77469"/>
                  </a:lnTo>
                  <a:lnTo>
                    <a:pt x="155371" y="78739"/>
                  </a:lnTo>
                  <a:lnTo>
                    <a:pt x="149606" y="81279"/>
                  </a:lnTo>
                  <a:lnTo>
                    <a:pt x="179206" y="81279"/>
                  </a:lnTo>
                  <a:lnTo>
                    <a:pt x="170103" y="80009"/>
                  </a:lnTo>
                  <a:lnTo>
                    <a:pt x="170395" y="78739"/>
                  </a:lnTo>
                  <a:lnTo>
                    <a:pt x="171551" y="76199"/>
                  </a:lnTo>
                  <a:lnTo>
                    <a:pt x="190614" y="73659"/>
                  </a:lnTo>
                  <a:lnTo>
                    <a:pt x="195237" y="73659"/>
                  </a:lnTo>
                  <a:lnTo>
                    <a:pt x="196100" y="69849"/>
                  </a:lnTo>
                  <a:lnTo>
                    <a:pt x="191185" y="69849"/>
                  </a:lnTo>
                  <a:lnTo>
                    <a:pt x="190030" y="68579"/>
                  </a:lnTo>
                  <a:close/>
                </a:path>
                <a:path w="257175" h="232409">
                  <a:moveTo>
                    <a:pt x="182524" y="0"/>
                  </a:moveTo>
                  <a:lnTo>
                    <a:pt x="183108" y="5079"/>
                  </a:lnTo>
                  <a:lnTo>
                    <a:pt x="183680" y="11429"/>
                  </a:lnTo>
                  <a:lnTo>
                    <a:pt x="184543" y="16509"/>
                  </a:lnTo>
                  <a:lnTo>
                    <a:pt x="184835" y="17779"/>
                  </a:lnTo>
                  <a:lnTo>
                    <a:pt x="186575" y="21589"/>
                  </a:lnTo>
                  <a:lnTo>
                    <a:pt x="190906" y="29209"/>
                  </a:lnTo>
                  <a:lnTo>
                    <a:pt x="191477" y="31749"/>
                  </a:lnTo>
                  <a:lnTo>
                    <a:pt x="192341" y="34289"/>
                  </a:lnTo>
                  <a:lnTo>
                    <a:pt x="193497" y="36829"/>
                  </a:lnTo>
                  <a:lnTo>
                    <a:pt x="194081" y="39369"/>
                  </a:lnTo>
                  <a:lnTo>
                    <a:pt x="197548" y="46989"/>
                  </a:lnTo>
                  <a:lnTo>
                    <a:pt x="201002" y="53339"/>
                  </a:lnTo>
                  <a:lnTo>
                    <a:pt x="204762" y="60959"/>
                  </a:lnTo>
                  <a:lnTo>
                    <a:pt x="209969" y="64769"/>
                  </a:lnTo>
                  <a:lnTo>
                    <a:pt x="205917" y="64769"/>
                  </a:lnTo>
                  <a:lnTo>
                    <a:pt x="203898" y="66039"/>
                  </a:lnTo>
                  <a:lnTo>
                    <a:pt x="201002" y="66039"/>
                  </a:lnTo>
                  <a:lnTo>
                    <a:pt x="199847" y="67309"/>
                  </a:lnTo>
                  <a:lnTo>
                    <a:pt x="194081" y="68579"/>
                  </a:lnTo>
                  <a:lnTo>
                    <a:pt x="191185" y="69849"/>
                  </a:lnTo>
                  <a:lnTo>
                    <a:pt x="212559" y="69849"/>
                  </a:lnTo>
                  <a:lnTo>
                    <a:pt x="213423" y="64769"/>
                  </a:lnTo>
                  <a:lnTo>
                    <a:pt x="204762" y="52069"/>
                  </a:lnTo>
                  <a:lnTo>
                    <a:pt x="200431" y="50799"/>
                  </a:lnTo>
                  <a:lnTo>
                    <a:pt x="197548" y="41909"/>
                  </a:lnTo>
                  <a:lnTo>
                    <a:pt x="196964" y="38099"/>
                  </a:lnTo>
                  <a:lnTo>
                    <a:pt x="192681" y="27939"/>
                  </a:lnTo>
                  <a:lnTo>
                    <a:pt x="186814" y="12699"/>
                  </a:lnTo>
                  <a:lnTo>
                    <a:pt x="182524" y="0"/>
                  </a:lnTo>
                  <a:close/>
                </a:path>
              </a:pathLst>
            </a:custGeom>
            <a:solidFill>
              <a:srgbClr val="919495"/>
            </a:solidFill>
          </p:spPr>
          <p:txBody>
            <a:bodyPr wrap="square" lIns="0" tIns="0" rIns="0" bIns="0" rtlCol="0"/>
            <a:lstStyle/>
            <a:p>
              <a:endParaRPr/>
            </a:p>
          </p:txBody>
        </p:sp>
        <p:sp>
          <p:nvSpPr>
            <p:cNvPr id="3622" name="object 3625">
              <a:extLst>
                <a:ext uri="{FF2B5EF4-FFF2-40B4-BE49-F238E27FC236}">
                  <a16:creationId xmlns:a16="http://schemas.microsoft.com/office/drawing/2014/main" id="{019786A4-7311-E077-474E-0728B1E7D6CB}"/>
                </a:ext>
              </a:extLst>
            </p:cNvPr>
            <p:cNvSpPr/>
            <p:nvPr/>
          </p:nvSpPr>
          <p:spPr>
            <a:xfrm>
              <a:off x="6243432" y="1464305"/>
              <a:ext cx="2540" cy="3175"/>
            </a:xfrm>
            <a:custGeom>
              <a:avLst/>
              <a:gdLst/>
              <a:ahLst/>
              <a:cxnLst/>
              <a:rect l="l" t="t" r="r" b="b"/>
              <a:pathLst>
                <a:path w="2539" h="3175">
                  <a:moveTo>
                    <a:pt x="584" y="0"/>
                  </a:moveTo>
                  <a:lnTo>
                    <a:pt x="0" y="0"/>
                  </a:lnTo>
                  <a:lnTo>
                    <a:pt x="584" y="863"/>
                  </a:lnTo>
                  <a:lnTo>
                    <a:pt x="1155" y="1727"/>
                  </a:lnTo>
                  <a:lnTo>
                    <a:pt x="2019" y="2882"/>
                  </a:lnTo>
                  <a:lnTo>
                    <a:pt x="2019" y="584"/>
                  </a:lnTo>
                  <a:lnTo>
                    <a:pt x="1155" y="292"/>
                  </a:lnTo>
                  <a:lnTo>
                    <a:pt x="584" y="0"/>
                  </a:lnTo>
                  <a:close/>
                </a:path>
              </a:pathLst>
            </a:custGeom>
            <a:solidFill>
              <a:srgbClr val="898C95"/>
            </a:solidFill>
          </p:spPr>
          <p:txBody>
            <a:bodyPr wrap="square" lIns="0" tIns="0" rIns="0" bIns="0" rtlCol="0"/>
            <a:lstStyle/>
            <a:p>
              <a:endParaRPr/>
            </a:p>
          </p:txBody>
        </p:sp>
        <p:sp>
          <p:nvSpPr>
            <p:cNvPr id="3623" name="object 3626">
              <a:extLst>
                <a:ext uri="{FF2B5EF4-FFF2-40B4-BE49-F238E27FC236}">
                  <a16:creationId xmlns:a16="http://schemas.microsoft.com/office/drawing/2014/main" id="{6898FF65-3AC8-4382-80B3-31681860C22C}"/>
                </a:ext>
              </a:extLst>
            </p:cNvPr>
            <p:cNvSpPr/>
            <p:nvPr/>
          </p:nvSpPr>
          <p:spPr>
            <a:xfrm>
              <a:off x="6306106" y="1466326"/>
              <a:ext cx="12065" cy="1270"/>
            </a:xfrm>
            <a:custGeom>
              <a:avLst/>
              <a:gdLst/>
              <a:ahLst/>
              <a:cxnLst/>
              <a:rect l="l" t="t" r="r" b="b"/>
              <a:pathLst>
                <a:path w="12064" h="1269">
                  <a:moveTo>
                    <a:pt x="11557" y="0"/>
                  </a:moveTo>
                  <a:lnTo>
                    <a:pt x="0" y="0"/>
                  </a:lnTo>
                  <a:lnTo>
                    <a:pt x="7505" y="584"/>
                  </a:lnTo>
                  <a:lnTo>
                    <a:pt x="11557" y="863"/>
                  </a:lnTo>
                  <a:lnTo>
                    <a:pt x="11557" y="0"/>
                  </a:lnTo>
                  <a:close/>
                </a:path>
              </a:pathLst>
            </a:custGeom>
            <a:solidFill>
              <a:srgbClr val="818485"/>
            </a:solidFill>
          </p:spPr>
          <p:txBody>
            <a:bodyPr wrap="square" lIns="0" tIns="0" rIns="0" bIns="0" rtlCol="0"/>
            <a:lstStyle/>
            <a:p>
              <a:endParaRPr/>
            </a:p>
          </p:txBody>
        </p:sp>
        <p:sp>
          <p:nvSpPr>
            <p:cNvPr id="3624" name="object 3627">
              <a:extLst>
                <a:ext uri="{FF2B5EF4-FFF2-40B4-BE49-F238E27FC236}">
                  <a16:creationId xmlns:a16="http://schemas.microsoft.com/office/drawing/2014/main" id="{215AEB47-CDF3-CB9D-2696-C7090F9B9191}"/>
                </a:ext>
              </a:extLst>
            </p:cNvPr>
            <p:cNvSpPr/>
            <p:nvPr/>
          </p:nvSpPr>
          <p:spPr>
            <a:xfrm>
              <a:off x="6287910" y="1464305"/>
              <a:ext cx="12065" cy="2540"/>
            </a:xfrm>
            <a:custGeom>
              <a:avLst/>
              <a:gdLst/>
              <a:ahLst/>
              <a:cxnLst/>
              <a:rect l="l" t="t" r="r" b="b"/>
              <a:pathLst>
                <a:path w="12064" h="2540">
                  <a:moveTo>
                    <a:pt x="2882" y="0"/>
                  </a:moveTo>
                  <a:lnTo>
                    <a:pt x="0" y="0"/>
                  </a:lnTo>
                  <a:lnTo>
                    <a:pt x="3467" y="1727"/>
                  </a:lnTo>
                  <a:lnTo>
                    <a:pt x="7505" y="1727"/>
                  </a:lnTo>
                  <a:lnTo>
                    <a:pt x="11557" y="2019"/>
                  </a:lnTo>
                  <a:lnTo>
                    <a:pt x="10680" y="1447"/>
                  </a:lnTo>
                  <a:lnTo>
                    <a:pt x="10109" y="863"/>
                  </a:lnTo>
                  <a:lnTo>
                    <a:pt x="9525" y="584"/>
                  </a:lnTo>
                  <a:lnTo>
                    <a:pt x="8661" y="584"/>
                  </a:lnTo>
                  <a:lnTo>
                    <a:pt x="2882" y="0"/>
                  </a:lnTo>
                  <a:close/>
                </a:path>
              </a:pathLst>
            </a:custGeom>
            <a:solidFill>
              <a:srgbClr val="898C8D"/>
            </a:solidFill>
          </p:spPr>
          <p:txBody>
            <a:bodyPr wrap="square" lIns="0" tIns="0" rIns="0" bIns="0" rtlCol="0"/>
            <a:lstStyle/>
            <a:p>
              <a:endParaRPr/>
            </a:p>
          </p:txBody>
        </p:sp>
        <p:sp>
          <p:nvSpPr>
            <p:cNvPr id="3625" name="object 3628">
              <a:extLst>
                <a:ext uri="{FF2B5EF4-FFF2-40B4-BE49-F238E27FC236}">
                  <a16:creationId xmlns:a16="http://schemas.microsoft.com/office/drawing/2014/main" id="{DC8A41CE-AAD3-15A8-8112-7CE71966650D}"/>
                </a:ext>
              </a:extLst>
            </p:cNvPr>
            <p:cNvSpPr/>
            <p:nvPr/>
          </p:nvSpPr>
          <p:spPr>
            <a:xfrm>
              <a:off x="6297443" y="1464879"/>
              <a:ext cx="14604" cy="1905"/>
            </a:xfrm>
            <a:custGeom>
              <a:avLst/>
              <a:gdLst/>
              <a:ahLst/>
              <a:cxnLst/>
              <a:rect l="l" t="t" r="r" b="b"/>
              <a:pathLst>
                <a:path w="14604" h="1905">
                  <a:moveTo>
                    <a:pt x="9524" y="0"/>
                  </a:moveTo>
                  <a:lnTo>
                    <a:pt x="0" y="0"/>
                  </a:lnTo>
                  <a:lnTo>
                    <a:pt x="571" y="292"/>
                  </a:lnTo>
                  <a:lnTo>
                    <a:pt x="1155" y="876"/>
                  </a:lnTo>
                  <a:lnTo>
                    <a:pt x="2019" y="1447"/>
                  </a:lnTo>
                  <a:lnTo>
                    <a:pt x="14439" y="1447"/>
                  </a:lnTo>
                  <a:lnTo>
                    <a:pt x="14439" y="292"/>
                  </a:lnTo>
                  <a:lnTo>
                    <a:pt x="9524" y="0"/>
                  </a:lnTo>
                  <a:close/>
                </a:path>
              </a:pathLst>
            </a:custGeom>
            <a:solidFill>
              <a:srgbClr val="919495"/>
            </a:solidFill>
          </p:spPr>
          <p:txBody>
            <a:bodyPr wrap="square" lIns="0" tIns="0" rIns="0" bIns="0" rtlCol="0"/>
            <a:lstStyle/>
            <a:p>
              <a:endParaRPr/>
            </a:p>
          </p:txBody>
        </p:sp>
        <p:sp>
          <p:nvSpPr>
            <p:cNvPr id="3626" name="object 3629">
              <a:extLst>
                <a:ext uri="{FF2B5EF4-FFF2-40B4-BE49-F238E27FC236}">
                  <a16:creationId xmlns:a16="http://schemas.microsoft.com/office/drawing/2014/main" id="{8D7C254A-BDF5-466E-43E3-F98FFAD96062}"/>
                </a:ext>
              </a:extLst>
            </p:cNvPr>
            <p:cNvSpPr/>
            <p:nvPr/>
          </p:nvSpPr>
          <p:spPr>
            <a:xfrm>
              <a:off x="6311883" y="1465171"/>
              <a:ext cx="9525" cy="1270"/>
            </a:xfrm>
            <a:custGeom>
              <a:avLst/>
              <a:gdLst/>
              <a:ahLst/>
              <a:cxnLst/>
              <a:rect l="l" t="t" r="r" b="b"/>
              <a:pathLst>
                <a:path w="9525" h="1269">
                  <a:moveTo>
                    <a:pt x="9525" y="0"/>
                  </a:moveTo>
                  <a:lnTo>
                    <a:pt x="0" y="0"/>
                  </a:lnTo>
                  <a:lnTo>
                    <a:pt x="0" y="1155"/>
                  </a:lnTo>
                  <a:lnTo>
                    <a:pt x="5765" y="1155"/>
                  </a:lnTo>
                  <a:lnTo>
                    <a:pt x="6934" y="584"/>
                  </a:lnTo>
                  <a:lnTo>
                    <a:pt x="8089" y="292"/>
                  </a:lnTo>
                  <a:lnTo>
                    <a:pt x="9525" y="0"/>
                  </a:lnTo>
                  <a:close/>
                </a:path>
              </a:pathLst>
            </a:custGeom>
            <a:solidFill>
              <a:srgbClr val="A1A4A5"/>
            </a:solidFill>
          </p:spPr>
          <p:txBody>
            <a:bodyPr wrap="square" lIns="0" tIns="0" rIns="0" bIns="0" rtlCol="0"/>
            <a:lstStyle/>
            <a:p>
              <a:endParaRPr/>
            </a:p>
          </p:txBody>
        </p:sp>
        <p:sp>
          <p:nvSpPr>
            <p:cNvPr id="3627" name="object 3630">
              <a:extLst>
                <a:ext uri="{FF2B5EF4-FFF2-40B4-BE49-F238E27FC236}">
                  <a16:creationId xmlns:a16="http://schemas.microsoft.com/office/drawing/2014/main" id="{24C82058-1F90-D656-1F14-3AAE53A01DCE}"/>
                </a:ext>
              </a:extLst>
            </p:cNvPr>
            <p:cNvSpPr/>
            <p:nvPr/>
          </p:nvSpPr>
          <p:spPr>
            <a:xfrm>
              <a:off x="6373397" y="1441206"/>
              <a:ext cx="17145" cy="25400"/>
            </a:xfrm>
            <a:custGeom>
              <a:avLst/>
              <a:gdLst/>
              <a:ahLst/>
              <a:cxnLst/>
              <a:rect l="l" t="t" r="r" b="b"/>
              <a:pathLst>
                <a:path w="17145" h="25400">
                  <a:moveTo>
                    <a:pt x="17043" y="0"/>
                  </a:moveTo>
                  <a:lnTo>
                    <a:pt x="14439" y="863"/>
                  </a:lnTo>
                  <a:lnTo>
                    <a:pt x="1447" y="22237"/>
                  </a:lnTo>
                  <a:lnTo>
                    <a:pt x="0" y="25120"/>
                  </a:lnTo>
                  <a:lnTo>
                    <a:pt x="6236" y="19813"/>
                  </a:lnTo>
                  <a:lnTo>
                    <a:pt x="10469" y="14074"/>
                  </a:lnTo>
                  <a:lnTo>
                    <a:pt x="13728" y="7579"/>
                  </a:lnTo>
                  <a:lnTo>
                    <a:pt x="17043" y="0"/>
                  </a:lnTo>
                  <a:close/>
                </a:path>
              </a:pathLst>
            </a:custGeom>
            <a:solidFill>
              <a:srgbClr val="919495"/>
            </a:solidFill>
          </p:spPr>
          <p:txBody>
            <a:bodyPr wrap="square" lIns="0" tIns="0" rIns="0" bIns="0" rtlCol="0"/>
            <a:lstStyle/>
            <a:p>
              <a:endParaRPr/>
            </a:p>
          </p:txBody>
        </p:sp>
        <p:sp>
          <p:nvSpPr>
            <p:cNvPr id="3628" name="object 3631">
              <a:extLst>
                <a:ext uri="{FF2B5EF4-FFF2-40B4-BE49-F238E27FC236}">
                  <a16:creationId xmlns:a16="http://schemas.microsoft.com/office/drawing/2014/main" id="{480EA565-7C15-6BC5-49CD-8C8FB6306D52}"/>
                </a:ext>
              </a:extLst>
            </p:cNvPr>
            <p:cNvSpPr/>
            <p:nvPr/>
          </p:nvSpPr>
          <p:spPr>
            <a:xfrm>
              <a:off x="6286463" y="1462857"/>
              <a:ext cx="10160" cy="2540"/>
            </a:xfrm>
            <a:custGeom>
              <a:avLst/>
              <a:gdLst/>
              <a:ahLst/>
              <a:cxnLst/>
              <a:rect l="l" t="t" r="r" b="b"/>
              <a:pathLst>
                <a:path w="10160" h="2540">
                  <a:moveTo>
                    <a:pt x="0" y="0"/>
                  </a:moveTo>
                  <a:lnTo>
                    <a:pt x="1447" y="1447"/>
                  </a:lnTo>
                  <a:lnTo>
                    <a:pt x="4330" y="1447"/>
                  </a:lnTo>
                  <a:lnTo>
                    <a:pt x="10109" y="2032"/>
                  </a:lnTo>
                  <a:lnTo>
                    <a:pt x="6642" y="1155"/>
                  </a:lnTo>
                  <a:lnTo>
                    <a:pt x="3174" y="584"/>
                  </a:lnTo>
                  <a:lnTo>
                    <a:pt x="0" y="0"/>
                  </a:lnTo>
                  <a:close/>
                </a:path>
              </a:pathLst>
            </a:custGeom>
            <a:solidFill>
              <a:srgbClr val="999C9D"/>
            </a:solidFill>
          </p:spPr>
          <p:txBody>
            <a:bodyPr wrap="square" lIns="0" tIns="0" rIns="0" bIns="0" rtlCol="0"/>
            <a:lstStyle/>
            <a:p>
              <a:endParaRPr/>
            </a:p>
          </p:txBody>
        </p:sp>
        <p:sp>
          <p:nvSpPr>
            <p:cNvPr id="3629" name="object 3632">
              <a:extLst>
                <a:ext uri="{FF2B5EF4-FFF2-40B4-BE49-F238E27FC236}">
                  <a16:creationId xmlns:a16="http://schemas.microsoft.com/office/drawing/2014/main" id="{E7782247-1182-3D6D-FBED-B2CAACF53ABA}"/>
                </a:ext>
              </a:extLst>
            </p:cNvPr>
            <p:cNvSpPr/>
            <p:nvPr/>
          </p:nvSpPr>
          <p:spPr>
            <a:xfrm>
              <a:off x="6267697" y="1326541"/>
              <a:ext cx="102870" cy="139065"/>
            </a:xfrm>
            <a:custGeom>
              <a:avLst/>
              <a:gdLst/>
              <a:ahLst/>
              <a:cxnLst/>
              <a:rect l="l" t="t" r="r" b="b"/>
              <a:pathLst>
                <a:path w="102870" h="139065">
                  <a:moveTo>
                    <a:pt x="15874" y="134302"/>
                  </a:moveTo>
                  <a:lnTo>
                    <a:pt x="15874" y="135458"/>
                  </a:lnTo>
                  <a:lnTo>
                    <a:pt x="17614" y="136029"/>
                  </a:lnTo>
                  <a:lnTo>
                    <a:pt x="18770" y="136321"/>
                  </a:lnTo>
                  <a:lnTo>
                    <a:pt x="21945" y="136893"/>
                  </a:lnTo>
                  <a:lnTo>
                    <a:pt x="25412" y="137477"/>
                  </a:lnTo>
                  <a:lnTo>
                    <a:pt x="28879" y="138341"/>
                  </a:lnTo>
                  <a:lnTo>
                    <a:pt x="39268" y="138341"/>
                  </a:lnTo>
                  <a:lnTo>
                    <a:pt x="44183" y="138633"/>
                  </a:lnTo>
                  <a:lnTo>
                    <a:pt x="53720" y="138633"/>
                  </a:lnTo>
                  <a:lnTo>
                    <a:pt x="54863" y="138341"/>
                  </a:lnTo>
                  <a:lnTo>
                    <a:pt x="57759" y="137769"/>
                  </a:lnTo>
                  <a:lnTo>
                    <a:pt x="58623" y="137769"/>
                  </a:lnTo>
                  <a:lnTo>
                    <a:pt x="60363" y="137185"/>
                  </a:lnTo>
                  <a:lnTo>
                    <a:pt x="61518" y="136893"/>
                  </a:lnTo>
                  <a:lnTo>
                    <a:pt x="62382" y="136893"/>
                  </a:lnTo>
                  <a:lnTo>
                    <a:pt x="62804" y="136613"/>
                  </a:lnTo>
                  <a:lnTo>
                    <a:pt x="30314" y="136613"/>
                  </a:lnTo>
                  <a:lnTo>
                    <a:pt x="20497" y="134874"/>
                  </a:lnTo>
                  <a:lnTo>
                    <a:pt x="15874" y="134302"/>
                  </a:lnTo>
                  <a:close/>
                </a:path>
                <a:path w="102870" h="139065">
                  <a:moveTo>
                    <a:pt x="61518" y="127076"/>
                  </a:moveTo>
                  <a:lnTo>
                    <a:pt x="61518" y="129095"/>
                  </a:lnTo>
                  <a:lnTo>
                    <a:pt x="53796" y="130434"/>
                  </a:lnTo>
                  <a:lnTo>
                    <a:pt x="45685" y="131991"/>
                  </a:lnTo>
                  <a:lnTo>
                    <a:pt x="37608" y="134010"/>
                  </a:lnTo>
                  <a:lnTo>
                    <a:pt x="30314" y="136613"/>
                  </a:lnTo>
                  <a:lnTo>
                    <a:pt x="62804" y="136613"/>
                  </a:lnTo>
                  <a:lnTo>
                    <a:pt x="63245" y="136321"/>
                  </a:lnTo>
                  <a:lnTo>
                    <a:pt x="64109" y="136029"/>
                  </a:lnTo>
                  <a:lnTo>
                    <a:pt x="65265" y="135737"/>
                  </a:lnTo>
                  <a:lnTo>
                    <a:pt x="66420" y="135737"/>
                  </a:lnTo>
                  <a:lnTo>
                    <a:pt x="69316" y="135166"/>
                  </a:lnTo>
                  <a:lnTo>
                    <a:pt x="71043" y="134874"/>
                  </a:lnTo>
                  <a:lnTo>
                    <a:pt x="72491" y="134581"/>
                  </a:lnTo>
                  <a:lnTo>
                    <a:pt x="75958" y="134010"/>
                  </a:lnTo>
                  <a:lnTo>
                    <a:pt x="76822" y="134010"/>
                  </a:lnTo>
                  <a:lnTo>
                    <a:pt x="77685" y="133426"/>
                  </a:lnTo>
                  <a:lnTo>
                    <a:pt x="78549" y="133146"/>
                  </a:lnTo>
                  <a:lnTo>
                    <a:pt x="79705" y="132854"/>
                  </a:lnTo>
                  <a:lnTo>
                    <a:pt x="79705" y="131991"/>
                  </a:lnTo>
                  <a:lnTo>
                    <a:pt x="82600" y="131991"/>
                  </a:lnTo>
                  <a:lnTo>
                    <a:pt x="82250" y="128524"/>
                  </a:lnTo>
                  <a:lnTo>
                    <a:pt x="63245" y="128524"/>
                  </a:lnTo>
                  <a:lnTo>
                    <a:pt x="62090" y="127368"/>
                  </a:lnTo>
                  <a:lnTo>
                    <a:pt x="61518" y="127076"/>
                  </a:lnTo>
                  <a:close/>
                </a:path>
                <a:path w="102870" h="139065">
                  <a:moveTo>
                    <a:pt x="12420" y="95313"/>
                  </a:moveTo>
                  <a:lnTo>
                    <a:pt x="14719" y="99923"/>
                  </a:lnTo>
                  <a:lnTo>
                    <a:pt x="16167" y="102235"/>
                  </a:lnTo>
                  <a:lnTo>
                    <a:pt x="18186" y="102235"/>
                  </a:lnTo>
                  <a:lnTo>
                    <a:pt x="25202" y="113766"/>
                  </a:lnTo>
                  <a:lnTo>
                    <a:pt x="36818" y="119065"/>
                  </a:lnTo>
                  <a:lnTo>
                    <a:pt x="50599" y="121655"/>
                  </a:lnTo>
                  <a:lnTo>
                    <a:pt x="64109" y="125056"/>
                  </a:lnTo>
                  <a:lnTo>
                    <a:pt x="63245" y="128524"/>
                  </a:lnTo>
                  <a:lnTo>
                    <a:pt x="82250" y="128524"/>
                  </a:lnTo>
                  <a:lnTo>
                    <a:pt x="81724" y="123329"/>
                  </a:lnTo>
                  <a:lnTo>
                    <a:pt x="80289" y="122453"/>
                  </a:lnTo>
                  <a:lnTo>
                    <a:pt x="77977" y="121297"/>
                  </a:lnTo>
                  <a:lnTo>
                    <a:pt x="76822" y="121018"/>
                  </a:lnTo>
                  <a:lnTo>
                    <a:pt x="75095" y="120434"/>
                  </a:lnTo>
                  <a:lnTo>
                    <a:pt x="72199" y="119862"/>
                  </a:lnTo>
                  <a:lnTo>
                    <a:pt x="71043" y="119570"/>
                  </a:lnTo>
                  <a:lnTo>
                    <a:pt x="69316" y="119570"/>
                  </a:lnTo>
                  <a:lnTo>
                    <a:pt x="61518" y="118706"/>
                  </a:lnTo>
                  <a:lnTo>
                    <a:pt x="57759" y="117830"/>
                  </a:lnTo>
                  <a:lnTo>
                    <a:pt x="57759" y="108877"/>
                  </a:lnTo>
                  <a:lnTo>
                    <a:pt x="49808" y="107540"/>
                  </a:lnTo>
                  <a:lnTo>
                    <a:pt x="42235" y="105740"/>
                  </a:lnTo>
                  <a:lnTo>
                    <a:pt x="34769" y="103558"/>
                  </a:lnTo>
                  <a:lnTo>
                    <a:pt x="27139" y="101079"/>
                  </a:lnTo>
                  <a:lnTo>
                    <a:pt x="28584" y="100215"/>
                  </a:lnTo>
                  <a:lnTo>
                    <a:pt x="21374" y="100215"/>
                  </a:lnTo>
                  <a:lnTo>
                    <a:pt x="17030" y="97624"/>
                  </a:lnTo>
                  <a:lnTo>
                    <a:pt x="12420" y="95313"/>
                  </a:lnTo>
                  <a:close/>
                </a:path>
                <a:path w="102870" h="139065">
                  <a:moveTo>
                    <a:pt x="78848" y="96208"/>
                  </a:moveTo>
                  <a:lnTo>
                    <a:pt x="38912" y="96208"/>
                  </a:lnTo>
                  <a:lnTo>
                    <a:pt x="44606" y="97385"/>
                  </a:lnTo>
                  <a:lnTo>
                    <a:pt x="51981" y="100215"/>
                  </a:lnTo>
                  <a:lnTo>
                    <a:pt x="51981" y="102235"/>
                  </a:lnTo>
                  <a:lnTo>
                    <a:pt x="57756" y="103750"/>
                  </a:lnTo>
                  <a:lnTo>
                    <a:pt x="63750" y="103287"/>
                  </a:lnTo>
                  <a:lnTo>
                    <a:pt x="69854" y="101793"/>
                  </a:lnTo>
                  <a:lnTo>
                    <a:pt x="75958" y="100215"/>
                  </a:lnTo>
                  <a:lnTo>
                    <a:pt x="78848" y="96208"/>
                  </a:lnTo>
                  <a:close/>
                </a:path>
                <a:path w="102870" h="139065">
                  <a:moveTo>
                    <a:pt x="16316" y="20218"/>
                  </a:moveTo>
                  <a:lnTo>
                    <a:pt x="3746" y="20218"/>
                  </a:lnTo>
                  <a:lnTo>
                    <a:pt x="3746" y="25996"/>
                  </a:lnTo>
                  <a:lnTo>
                    <a:pt x="5194" y="26276"/>
                  </a:lnTo>
                  <a:lnTo>
                    <a:pt x="6921" y="26568"/>
                  </a:lnTo>
                  <a:lnTo>
                    <a:pt x="8661" y="27152"/>
                  </a:lnTo>
                  <a:lnTo>
                    <a:pt x="8661" y="28879"/>
                  </a:lnTo>
                  <a:lnTo>
                    <a:pt x="10388" y="28879"/>
                  </a:lnTo>
                  <a:lnTo>
                    <a:pt x="10388" y="30035"/>
                  </a:lnTo>
                  <a:lnTo>
                    <a:pt x="8661" y="30035"/>
                  </a:lnTo>
                  <a:lnTo>
                    <a:pt x="8661" y="30899"/>
                  </a:lnTo>
                  <a:lnTo>
                    <a:pt x="10388" y="30899"/>
                  </a:lnTo>
                  <a:lnTo>
                    <a:pt x="14823" y="44928"/>
                  </a:lnTo>
                  <a:lnTo>
                    <a:pt x="19320" y="58915"/>
                  </a:lnTo>
                  <a:lnTo>
                    <a:pt x="28308" y="86639"/>
                  </a:lnTo>
                  <a:lnTo>
                    <a:pt x="27139" y="94157"/>
                  </a:lnTo>
                  <a:lnTo>
                    <a:pt x="26860" y="97904"/>
                  </a:lnTo>
                  <a:lnTo>
                    <a:pt x="21374" y="100215"/>
                  </a:lnTo>
                  <a:lnTo>
                    <a:pt x="28584" y="100215"/>
                  </a:lnTo>
                  <a:lnTo>
                    <a:pt x="33543" y="97251"/>
                  </a:lnTo>
                  <a:lnTo>
                    <a:pt x="38912" y="96208"/>
                  </a:lnTo>
                  <a:lnTo>
                    <a:pt x="78848" y="96208"/>
                  </a:lnTo>
                  <a:lnTo>
                    <a:pt x="60642" y="96177"/>
                  </a:lnTo>
                  <a:lnTo>
                    <a:pt x="58623" y="94729"/>
                  </a:lnTo>
                  <a:lnTo>
                    <a:pt x="49961" y="94437"/>
                  </a:lnTo>
                  <a:lnTo>
                    <a:pt x="48806" y="90970"/>
                  </a:lnTo>
                  <a:lnTo>
                    <a:pt x="44183" y="90106"/>
                  </a:lnTo>
                  <a:lnTo>
                    <a:pt x="41008" y="88671"/>
                  </a:lnTo>
                  <a:lnTo>
                    <a:pt x="40716" y="87795"/>
                  </a:lnTo>
                  <a:lnTo>
                    <a:pt x="40424" y="87223"/>
                  </a:lnTo>
                  <a:lnTo>
                    <a:pt x="40424" y="86639"/>
                  </a:lnTo>
                  <a:lnTo>
                    <a:pt x="38404" y="86639"/>
                  </a:lnTo>
                  <a:lnTo>
                    <a:pt x="38404" y="84328"/>
                  </a:lnTo>
                  <a:lnTo>
                    <a:pt x="36385" y="83756"/>
                  </a:lnTo>
                  <a:lnTo>
                    <a:pt x="36385" y="80873"/>
                  </a:lnTo>
                  <a:lnTo>
                    <a:pt x="28750" y="73476"/>
                  </a:lnTo>
                  <a:lnTo>
                    <a:pt x="22523" y="59824"/>
                  </a:lnTo>
                  <a:lnTo>
                    <a:pt x="17995" y="44769"/>
                  </a:lnTo>
                  <a:lnTo>
                    <a:pt x="15595" y="33794"/>
                  </a:lnTo>
                  <a:lnTo>
                    <a:pt x="15595" y="23101"/>
                  </a:lnTo>
                  <a:lnTo>
                    <a:pt x="16316" y="20218"/>
                  </a:lnTo>
                  <a:close/>
                </a:path>
                <a:path w="102870" h="139065">
                  <a:moveTo>
                    <a:pt x="78841" y="79717"/>
                  </a:moveTo>
                  <a:lnTo>
                    <a:pt x="78270" y="79997"/>
                  </a:lnTo>
                  <a:lnTo>
                    <a:pt x="73939" y="80873"/>
                  </a:lnTo>
                  <a:lnTo>
                    <a:pt x="73939" y="82892"/>
                  </a:lnTo>
                  <a:lnTo>
                    <a:pt x="72199" y="82892"/>
                  </a:lnTo>
                  <a:lnTo>
                    <a:pt x="71615" y="85483"/>
                  </a:lnTo>
                  <a:lnTo>
                    <a:pt x="71043" y="90690"/>
                  </a:lnTo>
                  <a:lnTo>
                    <a:pt x="68160" y="90690"/>
                  </a:lnTo>
                  <a:lnTo>
                    <a:pt x="68160" y="92417"/>
                  </a:lnTo>
                  <a:lnTo>
                    <a:pt x="60642" y="96177"/>
                  </a:lnTo>
                  <a:lnTo>
                    <a:pt x="78871" y="96177"/>
                  </a:lnTo>
                  <a:lnTo>
                    <a:pt x="79705" y="95021"/>
                  </a:lnTo>
                  <a:lnTo>
                    <a:pt x="82308" y="89535"/>
                  </a:lnTo>
                  <a:lnTo>
                    <a:pt x="84327" y="83464"/>
                  </a:lnTo>
                  <a:lnTo>
                    <a:pt x="89242" y="81153"/>
                  </a:lnTo>
                  <a:lnTo>
                    <a:pt x="89747" y="80873"/>
                  </a:lnTo>
                  <a:lnTo>
                    <a:pt x="83756" y="80873"/>
                  </a:lnTo>
                  <a:lnTo>
                    <a:pt x="78841" y="79717"/>
                  </a:lnTo>
                  <a:close/>
                </a:path>
                <a:path w="102870" h="139065">
                  <a:moveTo>
                    <a:pt x="96164" y="35814"/>
                  </a:moveTo>
                  <a:lnTo>
                    <a:pt x="95300" y="35814"/>
                  </a:lnTo>
                  <a:lnTo>
                    <a:pt x="95884" y="43319"/>
                  </a:lnTo>
                  <a:lnTo>
                    <a:pt x="97612" y="58343"/>
                  </a:lnTo>
                  <a:lnTo>
                    <a:pt x="94798" y="63892"/>
                  </a:lnTo>
                  <a:lnTo>
                    <a:pt x="91117" y="69389"/>
                  </a:lnTo>
                  <a:lnTo>
                    <a:pt x="87161" y="75095"/>
                  </a:lnTo>
                  <a:lnTo>
                    <a:pt x="83756" y="80873"/>
                  </a:lnTo>
                  <a:lnTo>
                    <a:pt x="89747" y="80873"/>
                  </a:lnTo>
                  <a:lnTo>
                    <a:pt x="91833" y="79717"/>
                  </a:lnTo>
                  <a:lnTo>
                    <a:pt x="94145" y="75095"/>
                  </a:lnTo>
                  <a:lnTo>
                    <a:pt x="96164" y="75095"/>
                  </a:lnTo>
                  <a:lnTo>
                    <a:pt x="97612" y="70472"/>
                  </a:lnTo>
                  <a:lnTo>
                    <a:pt x="99059" y="58915"/>
                  </a:lnTo>
                  <a:lnTo>
                    <a:pt x="101079" y="58915"/>
                  </a:lnTo>
                  <a:lnTo>
                    <a:pt x="102234" y="54876"/>
                  </a:lnTo>
                  <a:lnTo>
                    <a:pt x="102819" y="53136"/>
                  </a:lnTo>
                  <a:lnTo>
                    <a:pt x="102819" y="51981"/>
                  </a:lnTo>
                  <a:lnTo>
                    <a:pt x="101079" y="43319"/>
                  </a:lnTo>
                  <a:lnTo>
                    <a:pt x="97612" y="38125"/>
                  </a:lnTo>
                  <a:lnTo>
                    <a:pt x="96164" y="35814"/>
                  </a:lnTo>
                  <a:close/>
                </a:path>
                <a:path w="102870" h="139065">
                  <a:moveTo>
                    <a:pt x="36385" y="0"/>
                  </a:moveTo>
                  <a:lnTo>
                    <a:pt x="17322" y="0"/>
                  </a:lnTo>
                  <a:lnTo>
                    <a:pt x="13855" y="571"/>
                  </a:lnTo>
                  <a:lnTo>
                    <a:pt x="12420" y="1155"/>
                  </a:lnTo>
                  <a:lnTo>
                    <a:pt x="11544" y="1155"/>
                  </a:lnTo>
                  <a:lnTo>
                    <a:pt x="3746" y="8661"/>
                  </a:lnTo>
                  <a:lnTo>
                    <a:pt x="2590" y="10972"/>
                  </a:lnTo>
                  <a:lnTo>
                    <a:pt x="863" y="15595"/>
                  </a:lnTo>
                  <a:lnTo>
                    <a:pt x="0" y="17322"/>
                  </a:lnTo>
                  <a:lnTo>
                    <a:pt x="0" y="18478"/>
                  </a:lnTo>
                  <a:lnTo>
                    <a:pt x="279" y="19354"/>
                  </a:lnTo>
                  <a:lnTo>
                    <a:pt x="1435" y="21082"/>
                  </a:lnTo>
                  <a:lnTo>
                    <a:pt x="2019" y="20789"/>
                  </a:lnTo>
                  <a:lnTo>
                    <a:pt x="3746" y="20218"/>
                  </a:lnTo>
                  <a:lnTo>
                    <a:pt x="16316" y="20218"/>
                  </a:lnTo>
                  <a:lnTo>
                    <a:pt x="16751" y="18478"/>
                  </a:lnTo>
                  <a:lnTo>
                    <a:pt x="16167" y="12712"/>
                  </a:lnTo>
                  <a:lnTo>
                    <a:pt x="18186" y="12712"/>
                  </a:lnTo>
                  <a:lnTo>
                    <a:pt x="17322" y="10680"/>
                  </a:lnTo>
                  <a:lnTo>
                    <a:pt x="16751" y="8661"/>
                  </a:lnTo>
                  <a:lnTo>
                    <a:pt x="16167" y="6934"/>
                  </a:lnTo>
                  <a:lnTo>
                    <a:pt x="18186" y="6070"/>
                  </a:lnTo>
                  <a:lnTo>
                    <a:pt x="20789" y="2603"/>
                  </a:lnTo>
                  <a:lnTo>
                    <a:pt x="30921" y="751"/>
                  </a:lnTo>
                  <a:lnTo>
                    <a:pt x="40765" y="751"/>
                  </a:lnTo>
                  <a:lnTo>
                    <a:pt x="40144" y="571"/>
                  </a:lnTo>
                  <a:lnTo>
                    <a:pt x="38112" y="292"/>
                  </a:lnTo>
                  <a:lnTo>
                    <a:pt x="36385" y="0"/>
                  </a:lnTo>
                  <a:close/>
                </a:path>
                <a:path w="102870" h="139065">
                  <a:moveTo>
                    <a:pt x="40765" y="751"/>
                  </a:moveTo>
                  <a:lnTo>
                    <a:pt x="30921" y="751"/>
                  </a:lnTo>
                  <a:lnTo>
                    <a:pt x="42952" y="2309"/>
                  </a:lnTo>
                  <a:lnTo>
                    <a:pt x="55310" y="4952"/>
                  </a:lnTo>
                  <a:lnTo>
                    <a:pt x="66420" y="6350"/>
                  </a:lnTo>
                  <a:lnTo>
                    <a:pt x="56603" y="4038"/>
                  </a:lnTo>
                  <a:lnTo>
                    <a:pt x="50825" y="2603"/>
                  </a:lnTo>
                  <a:lnTo>
                    <a:pt x="49098" y="2019"/>
                  </a:lnTo>
                  <a:lnTo>
                    <a:pt x="47942" y="2019"/>
                  </a:lnTo>
                  <a:lnTo>
                    <a:pt x="46202" y="1727"/>
                  </a:lnTo>
                  <a:lnTo>
                    <a:pt x="43319" y="1155"/>
                  </a:lnTo>
                  <a:lnTo>
                    <a:pt x="42163" y="1155"/>
                  </a:lnTo>
                  <a:lnTo>
                    <a:pt x="40765" y="751"/>
                  </a:lnTo>
                  <a:close/>
                </a:path>
              </a:pathLst>
            </a:custGeom>
            <a:solidFill>
              <a:srgbClr val="B0B3B3"/>
            </a:solidFill>
          </p:spPr>
          <p:txBody>
            <a:bodyPr wrap="square" lIns="0" tIns="0" rIns="0" bIns="0" rtlCol="0"/>
            <a:lstStyle/>
            <a:p>
              <a:endParaRPr/>
            </a:p>
          </p:txBody>
        </p:sp>
        <p:sp>
          <p:nvSpPr>
            <p:cNvPr id="3630" name="object 3633">
              <a:extLst>
                <a:ext uri="{FF2B5EF4-FFF2-40B4-BE49-F238E27FC236}">
                  <a16:creationId xmlns:a16="http://schemas.microsoft.com/office/drawing/2014/main" id="{4C763153-9FA1-16CA-D339-CA67C3E77A59}"/>
                </a:ext>
              </a:extLst>
            </p:cNvPr>
            <p:cNvSpPr/>
            <p:nvPr/>
          </p:nvSpPr>
          <p:spPr>
            <a:xfrm>
              <a:off x="6215707" y="1461422"/>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99A4A5"/>
            </a:solidFill>
          </p:spPr>
          <p:txBody>
            <a:bodyPr wrap="square" lIns="0" tIns="0" rIns="0" bIns="0" rtlCol="0"/>
            <a:lstStyle/>
            <a:p>
              <a:endParaRPr/>
            </a:p>
          </p:txBody>
        </p:sp>
        <p:sp>
          <p:nvSpPr>
            <p:cNvPr id="3631" name="object 3634">
              <a:extLst>
                <a:ext uri="{FF2B5EF4-FFF2-40B4-BE49-F238E27FC236}">
                  <a16:creationId xmlns:a16="http://schemas.microsoft.com/office/drawing/2014/main" id="{DFFF465E-44D6-7BCE-FCE3-C54518FF9958}"/>
                </a:ext>
              </a:extLst>
            </p:cNvPr>
            <p:cNvSpPr/>
            <p:nvPr/>
          </p:nvSpPr>
          <p:spPr>
            <a:xfrm>
              <a:off x="6346540" y="1463441"/>
              <a:ext cx="3175" cy="1270"/>
            </a:xfrm>
            <a:custGeom>
              <a:avLst/>
              <a:gdLst/>
              <a:ahLst/>
              <a:cxnLst/>
              <a:rect l="l" t="t" r="r" b="b"/>
              <a:pathLst>
                <a:path w="3175" h="1269">
                  <a:moveTo>
                    <a:pt x="0" y="863"/>
                  </a:moveTo>
                  <a:lnTo>
                    <a:pt x="0" y="0"/>
                  </a:lnTo>
                  <a:lnTo>
                    <a:pt x="2882" y="292"/>
                  </a:lnTo>
                  <a:lnTo>
                    <a:pt x="1727" y="292"/>
                  </a:lnTo>
                  <a:lnTo>
                    <a:pt x="0" y="863"/>
                  </a:lnTo>
                  <a:close/>
                </a:path>
              </a:pathLst>
            </a:custGeom>
            <a:solidFill>
              <a:srgbClr val="818485"/>
            </a:solidFill>
          </p:spPr>
          <p:txBody>
            <a:bodyPr wrap="square" lIns="0" tIns="0" rIns="0" bIns="0" rtlCol="0"/>
            <a:lstStyle/>
            <a:p>
              <a:endParaRPr/>
            </a:p>
          </p:txBody>
        </p:sp>
        <p:sp>
          <p:nvSpPr>
            <p:cNvPr id="3632" name="object 3635">
              <a:extLst>
                <a:ext uri="{FF2B5EF4-FFF2-40B4-BE49-F238E27FC236}">
                  <a16:creationId xmlns:a16="http://schemas.microsoft.com/office/drawing/2014/main" id="{5D17A731-3CEB-94DA-D525-16C5D3B7CF2C}"/>
                </a:ext>
              </a:extLst>
            </p:cNvPr>
            <p:cNvSpPr/>
            <p:nvPr/>
          </p:nvSpPr>
          <p:spPr>
            <a:xfrm>
              <a:off x="6261047" y="1408567"/>
              <a:ext cx="71120" cy="54610"/>
            </a:xfrm>
            <a:custGeom>
              <a:avLst/>
              <a:gdLst/>
              <a:ahLst/>
              <a:cxnLst/>
              <a:rect l="l" t="t" r="r" b="b"/>
              <a:pathLst>
                <a:path w="71120" h="54609">
                  <a:moveTo>
                    <a:pt x="6642" y="0"/>
                  </a:moveTo>
                  <a:lnTo>
                    <a:pt x="5486" y="571"/>
                  </a:lnTo>
                  <a:lnTo>
                    <a:pt x="3759" y="1727"/>
                  </a:lnTo>
                  <a:lnTo>
                    <a:pt x="0" y="5486"/>
                  </a:lnTo>
                  <a:lnTo>
                    <a:pt x="863" y="11836"/>
                  </a:lnTo>
                  <a:lnTo>
                    <a:pt x="863" y="17322"/>
                  </a:lnTo>
                  <a:lnTo>
                    <a:pt x="1739" y="17322"/>
                  </a:lnTo>
                  <a:lnTo>
                    <a:pt x="1739" y="20218"/>
                  </a:lnTo>
                  <a:lnTo>
                    <a:pt x="863" y="20218"/>
                  </a:lnTo>
                  <a:lnTo>
                    <a:pt x="0" y="26568"/>
                  </a:lnTo>
                  <a:lnTo>
                    <a:pt x="2019" y="30327"/>
                  </a:lnTo>
                  <a:lnTo>
                    <a:pt x="4622" y="36106"/>
                  </a:lnTo>
                  <a:lnTo>
                    <a:pt x="6642" y="38988"/>
                  </a:lnTo>
                  <a:lnTo>
                    <a:pt x="8953" y="41871"/>
                  </a:lnTo>
                  <a:lnTo>
                    <a:pt x="11264" y="45046"/>
                  </a:lnTo>
                  <a:lnTo>
                    <a:pt x="11849" y="45338"/>
                  </a:lnTo>
                  <a:lnTo>
                    <a:pt x="12420" y="45923"/>
                  </a:lnTo>
                  <a:lnTo>
                    <a:pt x="16751" y="49098"/>
                  </a:lnTo>
                  <a:lnTo>
                    <a:pt x="18491" y="49961"/>
                  </a:lnTo>
                  <a:lnTo>
                    <a:pt x="22529" y="52273"/>
                  </a:lnTo>
                  <a:lnTo>
                    <a:pt x="27152" y="52857"/>
                  </a:lnTo>
                  <a:lnTo>
                    <a:pt x="36969" y="54584"/>
                  </a:lnTo>
                  <a:lnTo>
                    <a:pt x="44363" y="51950"/>
                  </a:lnTo>
                  <a:lnTo>
                    <a:pt x="52350" y="49964"/>
                  </a:lnTo>
                  <a:lnTo>
                    <a:pt x="60445" y="48412"/>
                  </a:lnTo>
                  <a:lnTo>
                    <a:pt x="68160" y="47078"/>
                  </a:lnTo>
                  <a:lnTo>
                    <a:pt x="68160" y="45046"/>
                  </a:lnTo>
                  <a:lnTo>
                    <a:pt x="68745" y="45338"/>
                  </a:lnTo>
                  <a:lnTo>
                    <a:pt x="69900" y="46494"/>
                  </a:lnTo>
                  <a:lnTo>
                    <a:pt x="70764" y="43027"/>
                  </a:lnTo>
                  <a:lnTo>
                    <a:pt x="57252" y="39626"/>
                  </a:lnTo>
                  <a:lnTo>
                    <a:pt x="43468" y="37037"/>
                  </a:lnTo>
                  <a:lnTo>
                    <a:pt x="31852" y="31742"/>
                  </a:lnTo>
                  <a:lnTo>
                    <a:pt x="24841" y="20218"/>
                  </a:lnTo>
                  <a:lnTo>
                    <a:pt x="22821" y="20218"/>
                  </a:lnTo>
                  <a:lnTo>
                    <a:pt x="21374" y="17906"/>
                  </a:lnTo>
                  <a:lnTo>
                    <a:pt x="19062" y="13284"/>
                  </a:lnTo>
                  <a:lnTo>
                    <a:pt x="15024" y="8089"/>
                  </a:lnTo>
                  <a:lnTo>
                    <a:pt x="12128" y="4038"/>
                  </a:lnTo>
                  <a:lnTo>
                    <a:pt x="6642" y="0"/>
                  </a:lnTo>
                  <a:close/>
                </a:path>
              </a:pathLst>
            </a:custGeom>
            <a:solidFill>
              <a:srgbClr val="BABCBC"/>
            </a:solidFill>
          </p:spPr>
          <p:txBody>
            <a:bodyPr wrap="square" lIns="0" tIns="0" rIns="0" bIns="0" rtlCol="0"/>
            <a:lstStyle/>
            <a:p>
              <a:endParaRPr/>
            </a:p>
          </p:txBody>
        </p:sp>
        <p:sp>
          <p:nvSpPr>
            <p:cNvPr id="3633" name="object 3636">
              <a:extLst>
                <a:ext uri="{FF2B5EF4-FFF2-40B4-BE49-F238E27FC236}">
                  <a16:creationId xmlns:a16="http://schemas.microsoft.com/office/drawing/2014/main" id="{87A2ABCC-698F-8412-ACE5-595DFEE1BE28}"/>
                </a:ext>
              </a:extLst>
            </p:cNvPr>
            <p:cNvSpPr/>
            <p:nvPr/>
          </p:nvSpPr>
          <p:spPr>
            <a:xfrm>
              <a:off x="5990428" y="1457668"/>
              <a:ext cx="1270" cy="5715"/>
            </a:xfrm>
            <a:custGeom>
              <a:avLst/>
              <a:gdLst/>
              <a:ahLst/>
              <a:cxnLst/>
              <a:rect l="l" t="t" r="r" b="b"/>
              <a:pathLst>
                <a:path w="1270" h="5715">
                  <a:moveTo>
                    <a:pt x="863" y="0"/>
                  </a:moveTo>
                  <a:lnTo>
                    <a:pt x="0" y="0"/>
                  </a:lnTo>
                  <a:lnTo>
                    <a:pt x="0" y="3746"/>
                  </a:lnTo>
                  <a:lnTo>
                    <a:pt x="292" y="5194"/>
                  </a:lnTo>
                  <a:lnTo>
                    <a:pt x="292" y="3467"/>
                  </a:lnTo>
                  <a:lnTo>
                    <a:pt x="584" y="1727"/>
                  </a:lnTo>
                  <a:lnTo>
                    <a:pt x="863" y="0"/>
                  </a:lnTo>
                  <a:close/>
                </a:path>
              </a:pathLst>
            </a:custGeom>
            <a:solidFill>
              <a:srgbClr val="818485"/>
            </a:solidFill>
          </p:spPr>
          <p:txBody>
            <a:bodyPr wrap="square" lIns="0" tIns="0" rIns="0" bIns="0" rtlCol="0"/>
            <a:lstStyle/>
            <a:p>
              <a:endParaRPr/>
            </a:p>
          </p:txBody>
        </p:sp>
        <p:sp>
          <p:nvSpPr>
            <p:cNvPr id="3634" name="object 3637">
              <a:extLst>
                <a:ext uri="{FF2B5EF4-FFF2-40B4-BE49-F238E27FC236}">
                  <a16:creationId xmlns:a16="http://schemas.microsoft.com/office/drawing/2014/main" id="{467D5300-6E5C-20C8-1B3E-5122448F3F24}"/>
                </a:ext>
              </a:extLst>
            </p:cNvPr>
            <p:cNvSpPr/>
            <p:nvPr/>
          </p:nvSpPr>
          <p:spPr>
            <a:xfrm>
              <a:off x="6052242" y="1311526"/>
              <a:ext cx="98425" cy="150495"/>
            </a:xfrm>
            <a:custGeom>
              <a:avLst/>
              <a:gdLst/>
              <a:ahLst/>
              <a:cxnLst/>
              <a:rect l="l" t="t" r="r" b="b"/>
              <a:pathLst>
                <a:path w="98425" h="150494">
                  <a:moveTo>
                    <a:pt x="51347" y="101942"/>
                  </a:moveTo>
                  <a:lnTo>
                    <a:pt x="47942" y="101942"/>
                  </a:lnTo>
                  <a:lnTo>
                    <a:pt x="50253" y="111480"/>
                  </a:lnTo>
                  <a:lnTo>
                    <a:pt x="50371" y="139544"/>
                  </a:lnTo>
                  <a:lnTo>
                    <a:pt x="50533" y="149021"/>
                  </a:lnTo>
                  <a:lnTo>
                    <a:pt x="51688" y="149606"/>
                  </a:lnTo>
                  <a:lnTo>
                    <a:pt x="52565" y="150177"/>
                  </a:lnTo>
                  <a:lnTo>
                    <a:pt x="60934" y="147002"/>
                  </a:lnTo>
                  <a:lnTo>
                    <a:pt x="63817" y="137756"/>
                  </a:lnTo>
                  <a:lnTo>
                    <a:pt x="66128" y="129679"/>
                  </a:lnTo>
                  <a:lnTo>
                    <a:pt x="68160" y="129387"/>
                  </a:lnTo>
                  <a:lnTo>
                    <a:pt x="72770" y="128803"/>
                  </a:lnTo>
                  <a:lnTo>
                    <a:pt x="73355" y="126492"/>
                  </a:lnTo>
                  <a:lnTo>
                    <a:pt x="73548" y="125920"/>
                  </a:lnTo>
                  <a:lnTo>
                    <a:pt x="62953" y="125920"/>
                  </a:lnTo>
                  <a:lnTo>
                    <a:pt x="62382" y="122453"/>
                  </a:lnTo>
                  <a:lnTo>
                    <a:pt x="62382" y="121005"/>
                  </a:lnTo>
                  <a:lnTo>
                    <a:pt x="55740" y="119570"/>
                  </a:lnTo>
                  <a:lnTo>
                    <a:pt x="56019" y="113792"/>
                  </a:lnTo>
                  <a:lnTo>
                    <a:pt x="55448" y="107429"/>
                  </a:lnTo>
                  <a:lnTo>
                    <a:pt x="51347" y="101942"/>
                  </a:lnTo>
                  <a:close/>
                </a:path>
                <a:path w="98425" h="150494">
                  <a:moveTo>
                    <a:pt x="73647" y="115519"/>
                  </a:moveTo>
                  <a:lnTo>
                    <a:pt x="72199" y="117259"/>
                  </a:lnTo>
                  <a:lnTo>
                    <a:pt x="71907" y="120142"/>
                  </a:lnTo>
                  <a:lnTo>
                    <a:pt x="68440" y="120726"/>
                  </a:lnTo>
                  <a:lnTo>
                    <a:pt x="67005" y="121005"/>
                  </a:lnTo>
                  <a:lnTo>
                    <a:pt x="66420" y="122453"/>
                  </a:lnTo>
                  <a:lnTo>
                    <a:pt x="65265" y="125920"/>
                  </a:lnTo>
                  <a:lnTo>
                    <a:pt x="73548" y="125920"/>
                  </a:lnTo>
                  <a:lnTo>
                    <a:pt x="73647" y="125628"/>
                  </a:lnTo>
                  <a:lnTo>
                    <a:pt x="77114" y="125056"/>
                  </a:lnTo>
                  <a:lnTo>
                    <a:pt x="78841" y="125056"/>
                  </a:lnTo>
                  <a:lnTo>
                    <a:pt x="80568" y="118986"/>
                  </a:lnTo>
                  <a:lnTo>
                    <a:pt x="86639" y="118986"/>
                  </a:lnTo>
                  <a:lnTo>
                    <a:pt x="87301" y="118122"/>
                  </a:lnTo>
                  <a:lnTo>
                    <a:pt x="74802" y="118122"/>
                  </a:lnTo>
                  <a:lnTo>
                    <a:pt x="74218" y="117259"/>
                  </a:lnTo>
                  <a:lnTo>
                    <a:pt x="73647" y="115519"/>
                  </a:lnTo>
                  <a:close/>
                </a:path>
                <a:path w="98425" h="150494">
                  <a:moveTo>
                    <a:pt x="83756" y="108877"/>
                  </a:moveTo>
                  <a:lnTo>
                    <a:pt x="81445" y="108877"/>
                  </a:lnTo>
                  <a:lnTo>
                    <a:pt x="80860" y="111480"/>
                  </a:lnTo>
                  <a:lnTo>
                    <a:pt x="79705" y="117259"/>
                  </a:lnTo>
                  <a:lnTo>
                    <a:pt x="76238" y="117830"/>
                  </a:lnTo>
                  <a:lnTo>
                    <a:pt x="74802" y="118122"/>
                  </a:lnTo>
                  <a:lnTo>
                    <a:pt x="87301" y="118122"/>
                  </a:lnTo>
                  <a:lnTo>
                    <a:pt x="89522" y="115227"/>
                  </a:lnTo>
                  <a:lnTo>
                    <a:pt x="91262" y="110324"/>
                  </a:lnTo>
                  <a:lnTo>
                    <a:pt x="91716" y="109461"/>
                  </a:lnTo>
                  <a:lnTo>
                    <a:pt x="88366" y="109461"/>
                  </a:lnTo>
                  <a:lnTo>
                    <a:pt x="83756" y="108877"/>
                  </a:lnTo>
                  <a:close/>
                </a:path>
                <a:path w="98425" h="150494">
                  <a:moveTo>
                    <a:pt x="79705" y="24257"/>
                  </a:moveTo>
                  <a:lnTo>
                    <a:pt x="86396" y="43375"/>
                  </a:lnTo>
                  <a:lnTo>
                    <a:pt x="92922" y="65849"/>
                  </a:lnTo>
                  <a:lnTo>
                    <a:pt x="95224" y="88104"/>
                  </a:lnTo>
                  <a:lnTo>
                    <a:pt x="89242" y="106565"/>
                  </a:lnTo>
                  <a:lnTo>
                    <a:pt x="88658" y="108305"/>
                  </a:lnTo>
                  <a:lnTo>
                    <a:pt x="88366" y="109461"/>
                  </a:lnTo>
                  <a:lnTo>
                    <a:pt x="91716" y="109461"/>
                  </a:lnTo>
                  <a:lnTo>
                    <a:pt x="98389" y="96766"/>
                  </a:lnTo>
                  <a:lnTo>
                    <a:pt x="98078" y="78843"/>
                  </a:lnTo>
                  <a:lnTo>
                    <a:pt x="97966" y="76623"/>
                  </a:lnTo>
                  <a:lnTo>
                    <a:pt x="94023" y="56546"/>
                  </a:lnTo>
                  <a:lnTo>
                    <a:pt x="90178" y="41008"/>
                  </a:lnTo>
                  <a:lnTo>
                    <a:pt x="90106" y="40144"/>
                  </a:lnTo>
                  <a:lnTo>
                    <a:pt x="89814" y="38696"/>
                  </a:lnTo>
                  <a:lnTo>
                    <a:pt x="89242" y="36385"/>
                  </a:lnTo>
                  <a:lnTo>
                    <a:pt x="88366" y="35229"/>
                  </a:lnTo>
                  <a:lnTo>
                    <a:pt x="87210" y="32918"/>
                  </a:lnTo>
                  <a:lnTo>
                    <a:pt x="82016" y="27139"/>
                  </a:lnTo>
                  <a:lnTo>
                    <a:pt x="79705" y="24257"/>
                  </a:lnTo>
                  <a:close/>
                </a:path>
                <a:path w="98425" h="150494">
                  <a:moveTo>
                    <a:pt x="27711" y="32626"/>
                  </a:moveTo>
                  <a:lnTo>
                    <a:pt x="6642" y="32626"/>
                  </a:lnTo>
                  <a:lnTo>
                    <a:pt x="7505" y="34366"/>
                  </a:lnTo>
                  <a:lnTo>
                    <a:pt x="9232" y="34366"/>
                  </a:lnTo>
                  <a:lnTo>
                    <a:pt x="9232" y="36385"/>
                  </a:lnTo>
                  <a:lnTo>
                    <a:pt x="15011" y="36385"/>
                  </a:lnTo>
                  <a:lnTo>
                    <a:pt x="16751" y="45631"/>
                  </a:lnTo>
                  <a:lnTo>
                    <a:pt x="17614" y="49961"/>
                  </a:lnTo>
                  <a:lnTo>
                    <a:pt x="21361" y="51689"/>
                  </a:lnTo>
                  <a:lnTo>
                    <a:pt x="28587" y="68440"/>
                  </a:lnTo>
                  <a:lnTo>
                    <a:pt x="30035" y="71043"/>
                  </a:lnTo>
                  <a:lnTo>
                    <a:pt x="30961" y="76623"/>
                  </a:lnTo>
                  <a:lnTo>
                    <a:pt x="32918" y="86239"/>
                  </a:lnTo>
                  <a:lnTo>
                    <a:pt x="35961" y="95693"/>
                  </a:lnTo>
                  <a:lnTo>
                    <a:pt x="40144" y="100787"/>
                  </a:lnTo>
                  <a:lnTo>
                    <a:pt x="40144" y="102819"/>
                  </a:lnTo>
                  <a:lnTo>
                    <a:pt x="47942" y="101942"/>
                  </a:lnTo>
                  <a:lnTo>
                    <a:pt x="51347" y="101942"/>
                  </a:lnTo>
                  <a:lnTo>
                    <a:pt x="51081" y="101586"/>
                  </a:lnTo>
                  <a:lnTo>
                    <a:pt x="48879" y="90541"/>
                  </a:lnTo>
                  <a:lnTo>
                    <a:pt x="48300" y="78843"/>
                  </a:lnTo>
                  <a:lnTo>
                    <a:pt x="48806" y="71043"/>
                  </a:lnTo>
                  <a:lnTo>
                    <a:pt x="49961" y="70472"/>
                  </a:lnTo>
                  <a:lnTo>
                    <a:pt x="50825" y="70472"/>
                  </a:lnTo>
                  <a:lnTo>
                    <a:pt x="49669" y="69316"/>
                  </a:lnTo>
                  <a:lnTo>
                    <a:pt x="50533" y="69024"/>
                  </a:lnTo>
                  <a:lnTo>
                    <a:pt x="52565" y="69024"/>
                  </a:lnTo>
                  <a:lnTo>
                    <a:pt x="51981" y="64401"/>
                  </a:lnTo>
                  <a:lnTo>
                    <a:pt x="51688" y="62382"/>
                  </a:lnTo>
                  <a:lnTo>
                    <a:pt x="46786" y="62382"/>
                  </a:lnTo>
                  <a:lnTo>
                    <a:pt x="46786" y="60363"/>
                  </a:lnTo>
                  <a:lnTo>
                    <a:pt x="45046" y="59486"/>
                  </a:lnTo>
                  <a:lnTo>
                    <a:pt x="38988" y="49098"/>
                  </a:lnTo>
                  <a:lnTo>
                    <a:pt x="39053" y="40144"/>
                  </a:lnTo>
                  <a:lnTo>
                    <a:pt x="39268" y="37249"/>
                  </a:lnTo>
                  <a:lnTo>
                    <a:pt x="33781" y="36385"/>
                  </a:lnTo>
                  <a:lnTo>
                    <a:pt x="28879" y="33210"/>
                  </a:lnTo>
                  <a:lnTo>
                    <a:pt x="27711" y="32626"/>
                  </a:lnTo>
                  <a:close/>
                </a:path>
                <a:path w="98425" h="150494">
                  <a:moveTo>
                    <a:pt x="4330" y="13284"/>
                  </a:moveTo>
                  <a:lnTo>
                    <a:pt x="2882" y="15011"/>
                  </a:lnTo>
                  <a:lnTo>
                    <a:pt x="0" y="28016"/>
                  </a:lnTo>
                  <a:lnTo>
                    <a:pt x="1727" y="29171"/>
                  </a:lnTo>
                  <a:lnTo>
                    <a:pt x="2590" y="30035"/>
                  </a:lnTo>
                  <a:lnTo>
                    <a:pt x="1435" y="30607"/>
                  </a:lnTo>
                  <a:lnTo>
                    <a:pt x="863" y="31191"/>
                  </a:lnTo>
                  <a:lnTo>
                    <a:pt x="1155" y="31762"/>
                  </a:lnTo>
                  <a:lnTo>
                    <a:pt x="1727" y="33502"/>
                  </a:lnTo>
                  <a:lnTo>
                    <a:pt x="4902" y="33782"/>
                  </a:lnTo>
                  <a:lnTo>
                    <a:pt x="6642" y="32626"/>
                  </a:lnTo>
                  <a:lnTo>
                    <a:pt x="27711" y="32626"/>
                  </a:lnTo>
                  <a:lnTo>
                    <a:pt x="23672" y="30607"/>
                  </a:lnTo>
                  <a:lnTo>
                    <a:pt x="14147" y="26568"/>
                  </a:lnTo>
                  <a:lnTo>
                    <a:pt x="14655" y="24257"/>
                  </a:lnTo>
                  <a:lnTo>
                    <a:pt x="14719" y="14719"/>
                  </a:lnTo>
                  <a:lnTo>
                    <a:pt x="10972" y="14719"/>
                  </a:lnTo>
                  <a:lnTo>
                    <a:pt x="4330" y="13284"/>
                  </a:lnTo>
                  <a:close/>
                </a:path>
                <a:path w="98425" h="150494">
                  <a:moveTo>
                    <a:pt x="34366" y="0"/>
                  </a:moveTo>
                  <a:lnTo>
                    <a:pt x="31762" y="1435"/>
                  </a:lnTo>
                  <a:lnTo>
                    <a:pt x="23101" y="3467"/>
                  </a:lnTo>
                  <a:lnTo>
                    <a:pt x="18770" y="7213"/>
                  </a:lnTo>
                  <a:lnTo>
                    <a:pt x="10972" y="14719"/>
                  </a:lnTo>
                  <a:lnTo>
                    <a:pt x="14719" y="14719"/>
                  </a:lnTo>
                  <a:lnTo>
                    <a:pt x="14719" y="14147"/>
                  </a:lnTo>
                  <a:lnTo>
                    <a:pt x="23410" y="9830"/>
                  </a:lnTo>
                  <a:lnTo>
                    <a:pt x="33969" y="8191"/>
                  </a:lnTo>
                  <a:lnTo>
                    <a:pt x="55211" y="8191"/>
                  </a:lnTo>
                  <a:lnTo>
                    <a:pt x="60363" y="4622"/>
                  </a:lnTo>
                  <a:lnTo>
                    <a:pt x="69888" y="4622"/>
                  </a:lnTo>
                  <a:lnTo>
                    <a:pt x="62187" y="1743"/>
                  </a:lnTo>
                  <a:lnTo>
                    <a:pt x="52670" y="682"/>
                  </a:lnTo>
                  <a:lnTo>
                    <a:pt x="42881" y="436"/>
                  </a:lnTo>
                  <a:lnTo>
                    <a:pt x="34366" y="0"/>
                  </a:lnTo>
                  <a:close/>
                </a:path>
                <a:path w="98425" h="150494">
                  <a:moveTo>
                    <a:pt x="55211" y="8191"/>
                  </a:moveTo>
                  <a:lnTo>
                    <a:pt x="33969" y="8191"/>
                  </a:lnTo>
                  <a:lnTo>
                    <a:pt x="44580" y="9315"/>
                  </a:lnTo>
                  <a:lnTo>
                    <a:pt x="53428" y="13284"/>
                  </a:lnTo>
                  <a:lnTo>
                    <a:pt x="53428" y="10388"/>
                  </a:lnTo>
                  <a:lnTo>
                    <a:pt x="53708" y="9232"/>
                  </a:lnTo>
                  <a:lnTo>
                    <a:pt x="55211" y="8191"/>
                  </a:lnTo>
                  <a:close/>
                </a:path>
                <a:path w="98425" h="150494">
                  <a:moveTo>
                    <a:pt x="69888" y="4622"/>
                  </a:moveTo>
                  <a:lnTo>
                    <a:pt x="60363" y="4622"/>
                  </a:lnTo>
                  <a:lnTo>
                    <a:pt x="61798" y="5778"/>
                  </a:lnTo>
                  <a:lnTo>
                    <a:pt x="69888" y="6350"/>
                  </a:lnTo>
                  <a:lnTo>
                    <a:pt x="69888" y="4622"/>
                  </a:lnTo>
                  <a:close/>
                </a:path>
              </a:pathLst>
            </a:custGeom>
            <a:solidFill>
              <a:srgbClr val="C4C5C5"/>
            </a:solidFill>
          </p:spPr>
          <p:txBody>
            <a:bodyPr wrap="square" lIns="0" tIns="0" rIns="0" bIns="0" rtlCol="0"/>
            <a:lstStyle/>
            <a:p>
              <a:endParaRPr/>
            </a:p>
          </p:txBody>
        </p:sp>
        <p:sp>
          <p:nvSpPr>
            <p:cNvPr id="3635" name="object 3638">
              <a:extLst>
                <a:ext uri="{FF2B5EF4-FFF2-40B4-BE49-F238E27FC236}">
                  <a16:creationId xmlns:a16="http://schemas.microsoft.com/office/drawing/2014/main" id="{1B504C98-062F-D150-FA98-286840D1F60F}"/>
                </a:ext>
              </a:extLst>
            </p:cNvPr>
            <p:cNvSpPr/>
            <p:nvPr/>
          </p:nvSpPr>
          <p:spPr>
            <a:xfrm>
              <a:off x="6277223" y="1457659"/>
              <a:ext cx="6350" cy="4445"/>
            </a:xfrm>
            <a:custGeom>
              <a:avLst/>
              <a:gdLst/>
              <a:ahLst/>
              <a:cxnLst/>
              <a:rect l="l" t="t" r="r" b="b"/>
              <a:pathLst>
                <a:path w="6350" h="4444">
                  <a:moveTo>
                    <a:pt x="571" y="0"/>
                  </a:moveTo>
                  <a:lnTo>
                    <a:pt x="0" y="0"/>
                  </a:lnTo>
                  <a:lnTo>
                    <a:pt x="0" y="292"/>
                  </a:lnTo>
                  <a:lnTo>
                    <a:pt x="0" y="2603"/>
                  </a:lnTo>
                  <a:lnTo>
                    <a:pt x="4622" y="3759"/>
                  </a:lnTo>
                  <a:lnTo>
                    <a:pt x="6350" y="4330"/>
                  </a:lnTo>
                  <a:lnTo>
                    <a:pt x="6350" y="3175"/>
                  </a:lnTo>
                  <a:lnTo>
                    <a:pt x="2311" y="876"/>
                  </a:lnTo>
                  <a:lnTo>
                    <a:pt x="571" y="0"/>
                  </a:lnTo>
                  <a:close/>
                </a:path>
              </a:pathLst>
            </a:custGeom>
            <a:solidFill>
              <a:srgbClr val="818485"/>
            </a:solidFill>
          </p:spPr>
          <p:txBody>
            <a:bodyPr wrap="square" lIns="0" tIns="0" rIns="0" bIns="0" rtlCol="0"/>
            <a:lstStyle/>
            <a:p>
              <a:endParaRPr/>
            </a:p>
          </p:txBody>
        </p:sp>
        <p:sp>
          <p:nvSpPr>
            <p:cNvPr id="3636" name="object 3639">
              <a:extLst>
                <a:ext uri="{FF2B5EF4-FFF2-40B4-BE49-F238E27FC236}">
                  <a16:creationId xmlns:a16="http://schemas.microsoft.com/office/drawing/2014/main" id="{6EF5FC14-CB61-B7F4-5C3A-ADC1E53781E0}"/>
                </a:ext>
              </a:extLst>
            </p:cNvPr>
            <p:cNvSpPr/>
            <p:nvPr/>
          </p:nvSpPr>
          <p:spPr>
            <a:xfrm>
              <a:off x="6347406" y="1449868"/>
              <a:ext cx="6985" cy="9525"/>
            </a:xfrm>
            <a:custGeom>
              <a:avLst/>
              <a:gdLst/>
              <a:ahLst/>
              <a:cxnLst/>
              <a:rect l="l" t="t" r="r" b="b"/>
              <a:pathLst>
                <a:path w="6985" h="9525">
                  <a:moveTo>
                    <a:pt x="2019" y="0"/>
                  </a:moveTo>
                  <a:lnTo>
                    <a:pt x="2882" y="8661"/>
                  </a:lnTo>
                  <a:lnTo>
                    <a:pt x="0" y="8661"/>
                  </a:lnTo>
                  <a:lnTo>
                    <a:pt x="0" y="9525"/>
                  </a:lnTo>
                  <a:lnTo>
                    <a:pt x="1155" y="9232"/>
                  </a:lnTo>
                  <a:lnTo>
                    <a:pt x="4038" y="8661"/>
                  </a:lnTo>
                  <a:lnTo>
                    <a:pt x="4330" y="7213"/>
                  </a:lnTo>
                  <a:lnTo>
                    <a:pt x="4914" y="4902"/>
                  </a:lnTo>
                  <a:lnTo>
                    <a:pt x="6934" y="4902"/>
                  </a:lnTo>
                  <a:lnTo>
                    <a:pt x="6350" y="2590"/>
                  </a:lnTo>
                  <a:lnTo>
                    <a:pt x="6070" y="1727"/>
                  </a:lnTo>
                  <a:lnTo>
                    <a:pt x="3175" y="571"/>
                  </a:lnTo>
                  <a:lnTo>
                    <a:pt x="2019" y="0"/>
                  </a:lnTo>
                  <a:close/>
                </a:path>
              </a:pathLst>
            </a:custGeom>
            <a:solidFill>
              <a:srgbClr val="A1A4A5"/>
            </a:solidFill>
          </p:spPr>
          <p:txBody>
            <a:bodyPr wrap="square" lIns="0" tIns="0" rIns="0" bIns="0" rtlCol="0"/>
            <a:lstStyle/>
            <a:p>
              <a:endParaRPr/>
            </a:p>
          </p:txBody>
        </p:sp>
        <p:sp>
          <p:nvSpPr>
            <p:cNvPr id="3637" name="object 3640">
              <a:extLst>
                <a:ext uri="{FF2B5EF4-FFF2-40B4-BE49-F238E27FC236}">
                  <a16:creationId xmlns:a16="http://schemas.microsoft.com/office/drawing/2014/main" id="{F99EDC1C-14C2-0B2E-4502-A3A8962D41C0}"/>
                </a:ext>
              </a:extLst>
            </p:cNvPr>
            <p:cNvSpPr/>
            <p:nvPr/>
          </p:nvSpPr>
          <p:spPr>
            <a:xfrm>
              <a:off x="5989855" y="1454195"/>
              <a:ext cx="635" cy="4445"/>
            </a:xfrm>
            <a:custGeom>
              <a:avLst/>
              <a:gdLst/>
              <a:ahLst/>
              <a:cxnLst/>
              <a:rect l="l" t="t" r="r" b="b"/>
              <a:pathLst>
                <a:path w="635" h="4444">
                  <a:moveTo>
                    <a:pt x="0" y="0"/>
                  </a:moveTo>
                  <a:lnTo>
                    <a:pt x="0" y="1447"/>
                  </a:lnTo>
                  <a:lnTo>
                    <a:pt x="584" y="4330"/>
                  </a:lnTo>
                  <a:lnTo>
                    <a:pt x="584" y="3467"/>
                  </a:lnTo>
                  <a:lnTo>
                    <a:pt x="0" y="1155"/>
                  </a:lnTo>
                  <a:lnTo>
                    <a:pt x="0" y="0"/>
                  </a:lnTo>
                  <a:close/>
                </a:path>
              </a:pathLst>
            </a:custGeom>
            <a:solidFill>
              <a:srgbClr val="DEDFDE"/>
            </a:solidFill>
          </p:spPr>
          <p:txBody>
            <a:bodyPr wrap="square" lIns="0" tIns="0" rIns="0" bIns="0" rtlCol="0"/>
            <a:lstStyle/>
            <a:p>
              <a:endParaRPr/>
            </a:p>
          </p:txBody>
        </p:sp>
        <p:sp>
          <p:nvSpPr>
            <p:cNvPr id="3638" name="object 3641">
              <a:extLst>
                <a:ext uri="{FF2B5EF4-FFF2-40B4-BE49-F238E27FC236}">
                  <a16:creationId xmlns:a16="http://schemas.microsoft.com/office/drawing/2014/main" id="{86A01204-B61C-0072-8A3C-5D1E9AF3EAD7}"/>
                </a:ext>
              </a:extLst>
            </p:cNvPr>
            <p:cNvSpPr/>
            <p:nvPr/>
          </p:nvSpPr>
          <p:spPr>
            <a:xfrm>
              <a:off x="6267178" y="1421274"/>
              <a:ext cx="31750" cy="37465"/>
            </a:xfrm>
            <a:custGeom>
              <a:avLst/>
              <a:gdLst/>
              <a:ahLst/>
              <a:cxnLst/>
              <a:rect l="l" t="t" r="r" b="b"/>
              <a:pathLst>
                <a:path w="31750" h="37465">
                  <a:moveTo>
                    <a:pt x="7443" y="0"/>
                  </a:moveTo>
                  <a:lnTo>
                    <a:pt x="5131" y="571"/>
                  </a:lnTo>
                  <a:lnTo>
                    <a:pt x="3112" y="1155"/>
                  </a:lnTo>
                  <a:lnTo>
                    <a:pt x="1093" y="2019"/>
                  </a:lnTo>
                  <a:lnTo>
                    <a:pt x="0" y="10210"/>
                  </a:lnTo>
                  <a:lnTo>
                    <a:pt x="1671" y="17940"/>
                  </a:lnTo>
                  <a:lnTo>
                    <a:pt x="5076" y="25291"/>
                  </a:lnTo>
                  <a:lnTo>
                    <a:pt x="9183" y="32346"/>
                  </a:lnTo>
                  <a:lnTo>
                    <a:pt x="16968" y="35521"/>
                  </a:lnTo>
                  <a:lnTo>
                    <a:pt x="22467" y="37249"/>
                  </a:lnTo>
                  <a:lnTo>
                    <a:pt x="31128" y="37249"/>
                  </a:lnTo>
                  <a:lnTo>
                    <a:pt x="29973" y="29451"/>
                  </a:lnTo>
                  <a:lnTo>
                    <a:pt x="24778" y="23101"/>
                  </a:lnTo>
                  <a:lnTo>
                    <a:pt x="19571" y="17030"/>
                  </a:lnTo>
                  <a:lnTo>
                    <a:pt x="21311" y="20497"/>
                  </a:lnTo>
                  <a:lnTo>
                    <a:pt x="24778" y="28016"/>
                  </a:lnTo>
                  <a:lnTo>
                    <a:pt x="18352" y="32659"/>
                  </a:lnTo>
                  <a:lnTo>
                    <a:pt x="12390" y="30970"/>
                  </a:lnTo>
                  <a:lnTo>
                    <a:pt x="7351" y="25492"/>
                  </a:lnTo>
                  <a:lnTo>
                    <a:pt x="3696" y="18770"/>
                  </a:lnTo>
                  <a:lnTo>
                    <a:pt x="3976" y="18478"/>
                  </a:lnTo>
                  <a:lnTo>
                    <a:pt x="5131" y="17907"/>
                  </a:lnTo>
                  <a:lnTo>
                    <a:pt x="5131" y="13284"/>
                  </a:lnTo>
                  <a:lnTo>
                    <a:pt x="6579" y="12420"/>
                  </a:lnTo>
                  <a:lnTo>
                    <a:pt x="10046" y="11264"/>
                  </a:lnTo>
                  <a:lnTo>
                    <a:pt x="14669" y="10388"/>
                  </a:lnTo>
                  <a:lnTo>
                    <a:pt x="14085" y="12420"/>
                  </a:lnTo>
                  <a:lnTo>
                    <a:pt x="17844" y="14147"/>
                  </a:lnTo>
                  <a:lnTo>
                    <a:pt x="16104" y="8661"/>
                  </a:lnTo>
                  <a:lnTo>
                    <a:pt x="12929" y="2603"/>
                  </a:lnTo>
                  <a:lnTo>
                    <a:pt x="7443" y="0"/>
                  </a:lnTo>
                  <a:close/>
                </a:path>
              </a:pathLst>
            </a:custGeom>
            <a:solidFill>
              <a:srgbClr val="CDCFCE"/>
            </a:solidFill>
          </p:spPr>
          <p:txBody>
            <a:bodyPr wrap="square" lIns="0" tIns="0" rIns="0" bIns="0" rtlCol="0"/>
            <a:lstStyle/>
            <a:p>
              <a:endParaRPr/>
            </a:p>
          </p:txBody>
        </p:sp>
        <p:sp>
          <p:nvSpPr>
            <p:cNvPr id="3639" name="object 3642">
              <a:extLst>
                <a:ext uri="{FF2B5EF4-FFF2-40B4-BE49-F238E27FC236}">
                  <a16:creationId xmlns:a16="http://schemas.microsoft.com/office/drawing/2014/main" id="{4EF38DCF-340B-A858-5205-8C0274207ED6}"/>
                </a:ext>
              </a:extLst>
            </p:cNvPr>
            <p:cNvSpPr/>
            <p:nvPr/>
          </p:nvSpPr>
          <p:spPr>
            <a:xfrm>
              <a:off x="6274337" y="1455060"/>
              <a:ext cx="3810" cy="3175"/>
            </a:xfrm>
            <a:custGeom>
              <a:avLst/>
              <a:gdLst/>
              <a:ahLst/>
              <a:cxnLst/>
              <a:rect l="l" t="t" r="r" b="b"/>
              <a:pathLst>
                <a:path w="3810" h="3175">
                  <a:moveTo>
                    <a:pt x="0" y="0"/>
                  </a:moveTo>
                  <a:lnTo>
                    <a:pt x="0" y="1447"/>
                  </a:lnTo>
                  <a:lnTo>
                    <a:pt x="863" y="1739"/>
                  </a:lnTo>
                  <a:lnTo>
                    <a:pt x="1727" y="2311"/>
                  </a:lnTo>
                  <a:lnTo>
                    <a:pt x="2882" y="2895"/>
                  </a:lnTo>
                  <a:lnTo>
                    <a:pt x="2882" y="2603"/>
                  </a:lnTo>
                  <a:lnTo>
                    <a:pt x="3467" y="2603"/>
                  </a:lnTo>
                  <a:lnTo>
                    <a:pt x="1155" y="876"/>
                  </a:lnTo>
                  <a:lnTo>
                    <a:pt x="0" y="0"/>
                  </a:lnTo>
                  <a:close/>
                </a:path>
              </a:pathLst>
            </a:custGeom>
            <a:solidFill>
              <a:srgbClr val="919495"/>
            </a:solidFill>
          </p:spPr>
          <p:txBody>
            <a:bodyPr wrap="square" lIns="0" tIns="0" rIns="0" bIns="0" rtlCol="0"/>
            <a:lstStyle/>
            <a:p>
              <a:endParaRPr/>
            </a:p>
          </p:txBody>
        </p:sp>
        <p:sp>
          <p:nvSpPr>
            <p:cNvPr id="3640" name="object 3643">
              <a:extLst>
                <a:ext uri="{FF2B5EF4-FFF2-40B4-BE49-F238E27FC236}">
                  <a16:creationId xmlns:a16="http://schemas.microsoft.com/office/drawing/2014/main" id="{8293C378-BFCA-6F94-3A39-9294D1DF8BEF}"/>
                </a:ext>
              </a:extLst>
            </p:cNvPr>
            <p:cNvSpPr/>
            <p:nvPr/>
          </p:nvSpPr>
          <p:spPr>
            <a:xfrm>
              <a:off x="5989849" y="1452748"/>
              <a:ext cx="1905" cy="5080"/>
            </a:xfrm>
            <a:custGeom>
              <a:avLst/>
              <a:gdLst/>
              <a:ahLst/>
              <a:cxnLst/>
              <a:rect l="l" t="t" r="r" b="b"/>
              <a:pathLst>
                <a:path w="1904" h="5080">
                  <a:moveTo>
                    <a:pt x="0" y="0"/>
                  </a:moveTo>
                  <a:lnTo>
                    <a:pt x="0" y="2603"/>
                  </a:lnTo>
                  <a:lnTo>
                    <a:pt x="584" y="4914"/>
                  </a:lnTo>
                  <a:lnTo>
                    <a:pt x="1447" y="4914"/>
                  </a:lnTo>
                  <a:lnTo>
                    <a:pt x="292" y="1447"/>
                  </a:lnTo>
                  <a:lnTo>
                    <a:pt x="0" y="0"/>
                  </a:lnTo>
                  <a:close/>
                </a:path>
              </a:pathLst>
            </a:custGeom>
            <a:solidFill>
              <a:srgbClr val="797D7E"/>
            </a:solidFill>
          </p:spPr>
          <p:txBody>
            <a:bodyPr wrap="square" lIns="0" tIns="0" rIns="0" bIns="0" rtlCol="0"/>
            <a:lstStyle/>
            <a:p>
              <a:endParaRPr/>
            </a:p>
          </p:txBody>
        </p:sp>
        <p:sp>
          <p:nvSpPr>
            <p:cNvPr id="3641" name="object 3644">
              <a:extLst>
                <a:ext uri="{FF2B5EF4-FFF2-40B4-BE49-F238E27FC236}">
                  <a16:creationId xmlns:a16="http://schemas.microsoft.com/office/drawing/2014/main" id="{641AB6AC-2818-67C9-A3DF-9E97F9387329}"/>
                </a:ext>
              </a:extLst>
            </p:cNvPr>
            <p:cNvSpPr/>
            <p:nvPr/>
          </p:nvSpPr>
          <p:spPr>
            <a:xfrm>
              <a:off x="6272315" y="1453621"/>
              <a:ext cx="2540" cy="3175"/>
            </a:xfrm>
            <a:custGeom>
              <a:avLst/>
              <a:gdLst/>
              <a:ahLst/>
              <a:cxnLst/>
              <a:rect l="l" t="t" r="r" b="b"/>
              <a:pathLst>
                <a:path w="2539" h="3175">
                  <a:moveTo>
                    <a:pt x="0" y="0"/>
                  </a:moveTo>
                  <a:lnTo>
                    <a:pt x="863" y="2311"/>
                  </a:lnTo>
                  <a:lnTo>
                    <a:pt x="2019" y="2882"/>
                  </a:lnTo>
                  <a:lnTo>
                    <a:pt x="2019" y="1435"/>
                  </a:lnTo>
                  <a:lnTo>
                    <a:pt x="1155" y="863"/>
                  </a:lnTo>
                  <a:lnTo>
                    <a:pt x="571" y="292"/>
                  </a:lnTo>
                  <a:lnTo>
                    <a:pt x="0" y="0"/>
                  </a:lnTo>
                  <a:close/>
                </a:path>
              </a:pathLst>
            </a:custGeom>
            <a:solidFill>
              <a:srgbClr val="818485"/>
            </a:solidFill>
          </p:spPr>
          <p:txBody>
            <a:bodyPr wrap="square" lIns="0" tIns="0" rIns="0" bIns="0" rtlCol="0"/>
            <a:lstStyle/>
            <a:p>
              <a:endParaRPr/>
            </a:p>
          </p:txBody>
        </p:sp>
        <p:sp>
          <p:nvSpPr>
            <p:cNvPr id="3642" name="object 3645">
              <a:extLst>
                <a:ext uri="{FF2B5EF4-FFF2-40B4-BE49-F238E27FC236}">
                  <a16:creationId xmlns:a16="http://schemas.microsoft.com/office/drawing/2014/main" id="{4671E0A2-1D54-476D-7EC9-43B5A8C338EB}"/>
                </a:ext>
              </a:extLst>
            </p:cNvPr>
            <p:cNvSpPr/>
            <p:nvPr/>
          </p:nvSpPr>
          <p:spPr>
            <a:xfrm>
              <a:off x="6025956" y="1451885"/>
              <a:ext cx="4445" cy="4445"/>
            </a:xfrm>
            <a:custGeom>
              <a:avLst/>
              <a:gdLst/>
              <a:ahLst/>
              <a:cxnLst/>
              <a:rect l="l" t="t" r="r" b="b"/>
              <a:pathLst>
                <a:path w="4445" h="4444">
                  <a:moveTo>
                    <a:pt x="863" y="0"/>
                  </a:moveTo>
                  <a:lnTo>
                    <a:pt x="0" y="0"/>
                  </a:lnTo>
                  <a:lnTo>
                    <a:pt x="0" y="863"/>
                  </a:lnTo>
                  <a:lnTo>
                    <a:pt x="584" y="3175"/>
                  </a:lnTo>
                  <a:lnTo>
                    <a:pt x="2882" y="3759"/>
                  </a:lnTo>
                  <a:lnTo>
                    <a:pt x="4330" y="4330"/>
                  </a:lnTo>
                  <a:lnTo>
                    <a:pt x="4330" y="3175"/>
                  </a:lnTo>
                  <a:lnTo>
                    <a:pt x="4038" y="2882"/>
                  </a:lnTo>
                  <a:lnTo>
                    <a:pt x="3759" y="2882"/>
                  </a:lnTo>
                  <a:lnTo>
                    <a:pt x="1727" y="2019"/>
                  </a:lnTo>
                  <a:lnTo>
                    <a:pt x="863" y="0"/>
                  </a:lnTo>
                  <a:close/>
                </a:path>
              </a:pathLst>
            </a:custGeom>
            <a:solidFill>
              <a:srgbClr val="B0B3B3"/>
            </a:solidFill>
          </p:spPr>
          <p:txBody>
            <a:bodyPr wrap="square" lIns="0" tIns="0" rIns="0" bIns="0" rtlCol="0"/>
            <a:lstStyle/>
            <a:p>
              <a:endParaRPr/>
            </a:p>
          </p:txBody>
        </p:sp>
        <p:sp>
          <p:nvSpPr>
            <p:cNvPr id="3643" name="object 3646">
              <a:extLst>
                <a:ext uri="{FF2B5EF4-FFF2-40B4-BE49-F238E27FC236}">
                  <a16:creationId xmlns:a16="http://schemas.microsoft.com/office/drawing/2014/main" id="{F3669656-BCB4-346E-B94E-D87AA3F91DFD}"/>
                </a:ext>
              </a:extLst>
            </p:cNvPr>
            <p:cNvSpPr/>
            <p:nvPr/>
          </p:nvSpPr>
          <p:spPr>
            <a:xfrm>
              <a:off x="6429716" y="1451311"/>
              <a:ext cx="1270" cy="4445"/>
            </a:xfrm>
            <a:custGeom>
              <a:avLst/>
              <a:gdLst/>
              <a:ahLst/>
              <a:cxnLst/>
              <a:rect l="l" t="t" r="r" b="b"/>
              <a:pathLst>
                <a:path w="1270" h="4444">
                  <a:moveTo>
                    <a:pt x="1155" y="0"/>
                  </a:moveTo>
                  <a:lnTo>
                    <a:pt x="584" y="1447"/>
                  </a:lnTo>
                  <a:lnTo>
                    <a:pt x="0" y="4330"/>
                  </a:lnTo>
                  <a:lnTo>
                    <a:pt x="876" y="3746"/>
                  </a:lnTo>
                  <a:lnTo>
                    <a:pt x="1155" y="0"/>
                  </a:lnTo>
                  <a:close/>
                </a:path>
              </a:pathLst>
            </a:custGeom>
            <a:solidFill>
              <a:srgbClr val="707476"/>
            </a:solidFill>
          </p:spPr>
          <p:txBody>
            <a:bodyPr wrap="square" lIns="0" tIns="0" rIns="0" bIns="0" rtlCol="0"/>
            <a:lstStyle/>
            <a:p>
              <a:endParaRPr/>
            </a:p>
          </p:txBody>
        </p:sp>
        <p:sp>
          <p:nvSpPr>
            <p:cNvPr id="3644" name="object 3647">
              <a:extLst>
                <a:ext uri="{FF2B5EF4-FFF2-40B4-BE49-F238E27FC236}">
                  <a16:creationId xmlns:a16="http://schemas.microsoft.com/office/drawing/2014/main" id="{61A57E2F-BD69-BD13-947E-44F3E3146D87}"/>
                </a:ext>
              </a:extLst>
            </p:cNvPr>
            <p:cNvSpPr/>
            <p:nvPr/>
          </p:nvSpPr>
          <p:spPr>
            <a:xfrm>
              <a:off x="6025372" y="1438310"/>
              <a:ext cx="5715" cy="17145"/>
            </a:xfrm>
            <a:custGeom>
              <a:avLst/>
              <a:gdLst/>
              <a:ahLst/>
              <a:cxnLst/>
              <a:rect l="l" t="t" r="r" b="b"/>
              <a:pathLst>
                <a:path w="5714" h="17144">
                  <a:moveTo>
                    <a:pt x="584" y="0"/>
                  </a:moveTo>
                  <a:lnTo>
                    <a:pt x="292" y="292"/>
                  </a:lnTo>
                  <a:lnTo>
                    <a:pt x="0" y="876"/>
                  </a:lnTo>
                  <a:lnTo>
                    <a:pt x="0" y="2603"/>
                  </a:lnTo>
                  <a:lnTo>
                    <a:pt x="584" y="4914"/>
                  </a:lnTo>
                  <a:lnTo>
                    <a:pt x="584" y="10680"/>
                  </a:lnTo>
                  <a:lnTo>
                    <a:pt x="1155" y="12420"/>
                  </a:lnTo>
                  <a:lnTo>
                    <a:pt x="1447" y="13576"/>
                  </a:lnTo>
                  <a:lnTo>
                    <a:pt x="4343" y="16459"/>
                  </a:lnTo>
                  <a:lnTo>
                    <a:pt x="4622" y="16459"/>
                  </a:lnTo>
                  <a:lnTo>
                    <a:pt x="4914" y="16751"/>
                  </a:lnTo>
                  <a:lnTo>
                    <a:pt x="5207" y="14160"/>
                  </a:lnTo>
                  <a:lnTo>
                    <a:pt x="3467" y="8661"/>
                  </a:lnTo>
                  <a:lnTo>
                    <a:pt x="2603" y="6070"/>
                  </a:lnTo>
                  <a:lnTo>
                    <a:pt x="1447" y="876"/>
                  </a:lnTo>
                  <a:lnTo>
                    <a:pt x="584" y="0"/>
                  </a:lnTo>
                  <a:close/>
                </a:path>
              </a:pathLst>
            </a:custGeom>
            <a:solidFill>
              <a:srgbClr val="A1A4A5"/>
            </a:solidFill>
          </p:spPr>
          <p:txBody>
            <a:bodyPr wrap="square" lIns="0" tIns="0" rIns="0" bIns="0" rtlCol="0"/>
            <a:lstStyle/>
            <a:p>
              <a:endParaRPr/>
            </a:p>
          </p:txBody>
        </p:sp>
        <p:sp>
          <p:nvSpPr>
            <p:cNvPr id="3645" name="object 3648">
              <a:extLst>
                <a:ext uri="{FF2B5EF4-FFF2-40B4-BE49-F238E27FC236}">
                  <a16:creationId xmlns:a16="http://schemas.microsoft.com/office/drawing/2014/main" id="{4CC56564-994A-20FF-D144-C7D35C0F385E}"/>
                </a:ext>
              </a:extLst>
            </p:cNvPr>
            <p:cNvSpPr/>
            <p:nvPr/>
          </p:nvSpPr>
          <p:spPr>
            <a:xfrm>
              <a:off x="6026823" y="1451885"/>
              <a:ext cx="3175" cy="3175"/>
            </a:xfrm>
            <a:custGeom>
              <a:avLst/>
              <a:gdLst/>
              <a:ahLst/>
              <a:cxnLst/>
              <a:rect l="l" t="t" r="r" b="b"/>
              <a:pathLst>
                <a:path w="3175" h="3175">
                  <a:moveTo>
                    <a:pt x="0" y="0"/>
                  </a:moveTo>
                  <a:lnTo>
                    <a:pt x="863" y="2019"/>
                  </a:lnTo>
                  <a:lnTo>
                    <a:pt x="2882" y="2882"/>
                  </a:lnTo>
                  <a:lnTo>
                    <a:pt x="1727" y="1739"/>
                  </a:lnTo>
                  <a:lnTo>
                    <a:pt x="863" y="863"/>
                  </a:lnTo>
                  <a:lnTo>
                    <a:pt x="0" y="0"/>
                  </a:lnTo>
                  <a:close/>
                </a:path>
              </a:pathLst>
            </a:custGeom>
            <a:solidFill>
              <a:srgbClr val="A9ACAC"/>
            </a:solidFill>
          </p:spPr>
          <p:txBody>
            <a:bodyPr wrap="square" lIns="0" tIns="0" rIns="0" bIns="0" rtlCol="0"/>
            <a:lstStyle/>
            <a:p>
              <a:endParaRPr/>
            </a:p>
          </p:txBody>
        </p:sp>
        <p:sp>
          <p:nvSpPr>
            <p:cNvPr id="3646" name="object 3649">
              <a:extLst>
                <a:ext uri="{FF2B5EF4-FFF2-40B4-BE49-F238E27FC236}">
                  <a16:creationId xmlns:a16="http://schemas.microsoft.com/office/drawing/2014/main" id="{B6FCB91B-809D-1453-ECAE-0AF6DAF46C0F}"/>
                </a:ext>
              </a:extLst>
            </p:cNvPr>
            <p:cNvSpPr/>
            <p:nvPr/>
          </p:nvSpPr>
          <p:spPr>
            <a:xfrm>
              <a:off x="6270873" y="1431672"/>
              <a:ext cx="21590" cy="22860"/>
            </a:xfrm>
            <a:custGeom>
              <a:avLst/>
              <a:gdLst/>
              <a:ahLst/>
              <a:cxnLst/>
              <a:rect l="l" t="t" r="r" b="b"/>
              <a:pathLst>
                <a:path w="21589" h="22859">
                  <a:moveTo>
                    <a:pt x="10972" y="0"/>
                  </a:moveTo>
                  <a:lnTo>
                    <a:pt x="6350" y="863"/>
                  </a:lnTo>
                  <a:lnTo>
                    <a:pt x="2882" y="2019"/>
                  </a:lnTo>
                  <a:lnTo>
                    <a:pt x="1435" y="2882"/>
                  </a:lnTo>
                  <a:lnTo>
                    <a:pt x="1435" y="7505"/>
                  </a:lnTo>
                  <a:lnTo>
                    <a:pt x="279" y="8089"/>
                  </a:lnTo>
                  <a:lnTo>
                    <a:pt x="0" y="8369"/>
                  </a:lnTo>
                  <a:lnTo>
                    <a:pt x="3656" y="15098"/>
                  </a:lnTo>
                  <a:lnTo>
                    <a:pt x="8697" y="20578"/>
                  </a:lnTo>
                  <a:lnTo>
                    <a:pt x="14660" y="22265"/>
                  </a:lnTo>
                  <a:lnTo>
                    <a:pt x="21082" y="17614"/>
                  </a:lnTo>
                  <a:lnTo>
                    <a:pt x="17614" y="10109"/>
                  </a:lnTo>
                  <a:lnTo>
                    <a:pt x="15303" y="5486"/>
                  </a:lnTo>
                  <a:lnTo>
                    <a:pt x="14147" y="3746"/>
                  </a:lnTo>
                  <a:lnTo>
                    <a:pt x="10388" y="2019"/>
                  </a:lnTo>
                  <a:lnTo>
                    <a:pt x="10972" y="0"/>
                  </a:lnTo>
                  <a:close/>
                </a:path>
              </a:pathLst>
            </a:custGeom>
            <a:solidFill>
              <a:srgbClr val="D5D7D6"/>
            </a:solidFill>
          </p:spPr>
          <p:txBody>
            <a:bodyPr wrap="square" lIns="0" tIns="0" rIns="0" bIns="0" rtlCol="0"/>
            <a:lstStyle/>
            <a:p>
              <a:endParaRPr/>
            </a:p>
          </p:txBody>
        </p:sp>
        <p:sp>
          <p:nvSpPr>
            <p:cNvPr id="3647" name="object 3650">
              <a:extLst>
                <a:ext uri="{FF2B5EF4-FFF2-40B4-BE49-F238E27FC236}">
                  <a16:creationId xmlns:a16="http://schemas.microsoft.com/office/drawing/2014/main" id="{0E1FE131-196F-180D-8CF9-97AE808E4D83}"/>
                </a:ext>
              </a:extLst>
            </p:cNvPr>
            <p:cNvSpPr/>
            <p:nvPr/>
          </p:nvSpPr>
          <p:spPr>
            <a:xfrm>
              <a:off x="6025089" y="1443221"/>
              <a:ext cx="1270" cy="8890"/>
            </a:xfrm>
            <a:custGeom>
              <a:avLst/>
              <a:gdLst/>
              <a:ahLst/>
              <a:cxnLst/>
              <a:rect l="l" t="t" r="r" b="b"/>
              <a:pathLst>
                <a:path w="1270" h="8890">
                  <a:moveTo>
                    <a:pt x="863" y="0"/>
                  </a:moveTo>
                  <a:lnTo>
                    <a:pt x="0" y="0"/>
                  </a:lnTo>
                  <a:lnTo>
                    <a:pt x="863" y="8661"/>
                  </a:lnTo>
                  <a:lnTo>
                    <a:pt x="863" y="0"/>
                  </a:lnTo>
                  <a:close/>
                </a:path>
              </a:pathLst>
            </a:custGeom>
            <a:solidFill>
              <a:srgbClr val="C4C5C5"/>
            </a:solidFill>
          </p:spPr>
          <p:txBody>
            <a:bodyPr wrap="square" lIns="0" tIns="0" rIns="0" bIns="0" rtlCol="0"/>
            <a:lstStyle/>
            <a:p>
              <a:endParaRPr/>
            </a:p>
          </p:txBody>
        </p:sp>
        <p:sp>
          <p:nvSpPr>
            <p:cNvPr id="3648" name="object 3651">
              <a:extLst>
                <a:ext uri="{FF2B5EF4-FFF2-40B4-BE49-F238E27FC236}">
                  <a16:creationId xmlns:a16="http://schemas.microsoft.com/office/drawing/2014/main" id="{1A36C1B7-D1E1-5C9E-B9D3-A04B6AFA76ED}"/>
                </a:ext>
              </a:extLst>
            </p:cNvPr>
            <p:cNvSpPr/>
            <p:nvPr/>
          </p:nvSpPr>
          <p:spPr>
            <a:xfrm>
              <a:off x="6025956" y="1449002"/>
              <a:ext cx="1270" cy="3175"/>
            </a:xfrm>
            <a:custGeom>
              <a:avLst/>
              <a:gdLst/>
              <a:ahLst/>
              <a:cxnLst/>
              <a:rect l="l" t="t" r="r" b="b"/>
              <a:pathLst>
                <a:path w="1270" h="3175">
                  <a:moveTo>
                    <a:pt x="0" y="0"/>
                  </a:moveTo>
                  <a:lnTo>
                    <a:pt x="0" y="2882"/>
                  </a:lnTo>
                  <a:lnTo>
                    <a:pt x="863" y="2882"/>
                  </a:lnTo>
                  <a:lnTo>
                    <a:pt x="584" y="1727"/>
                  </a:lnTo>
                  <a:lnTo>
                    <a:pt x="0" y="0"/>
                  </a:lnTo>
                  <a:close/>
                </a:path>
              </a:pathLst>
            </a:custGeom>
            <a:solidFill>
              <a:srgbClr val="A9ACAC"/>
            </a:solidFill>
          </p:spPr>
          <p:txBody>
            <a:bodyPr wrap="square" lIns="0" tIns="0" rIns="0" bIns="0" rtlCol="0"/>
            <a:lstStyle/>
            <a:p>
              <a:endParaRPr/>
            </a:p>
          </p:txBody>
        </p:sp>
        <p:sp>
          <p:nvSpPr>
            <p:cNvPr id="3649" name="object 3652">
              <a:extLst>
                <a:ext uri="{FF2B5EF4-FFF2-40B4-BE49-F238E27FC236}">
                  <a16:creationId xmlns:a16="http://schemas.microsoft.com/office/drawing/2014/main" id="{EF5E39B5-27F5-57CD-B380-1442DFD78BD1}"/>
                </a:ext>
              </a:extLst>
            </p:cNvPr>
            <p:cNvSpPr/>
            <p:nvPr/>
          </p:nvSpPr>
          <p:spPr>
            <a:xfrm>
              <a:off x="6242558" y="1345031"/>
              <a:ext cx="101600" cy="101600"/>
            </a:xfrm>
            <a:custGeom>
              <a:avLst/>
              <a:gdLst/>
              <a:ahLst/>
              <a:cxnLst/>
              <a:rect l="l" t="t" r="r" b="b"/>
              <a:pathLst>
                <a:path w="101600" h="101600">
                  <a:moveTo>
                    <a:pt x="53428" y="68160"/>
                  </a:moveTo>
                  <a:lnTo>
                    <a:pt x="39903" y="26289"/>
                  </a:lnTo>
                  <a:lnTo>
                    <a:pt x="36436" y="15303"/>
                  </a:lnTo>
                  <a:lnTo>
                    <a:pt x="35521" y="12420"/>
                  </a:lnTo>
                  <a:lnTo>
                    <a:pt x="33794" y="12420"/>
                  </a:lnTo>
                  <a:lnTo>
                    <a:pt x="33794" y="11557"/>
                  </a:lnTo>
                  <a:lnTo>
                    <a:pt x="35521" y="11557"/>
                  </a:lnTo>
                  <a:lnTo>
                    <a:pt x="35521" y="10401"/>
                  </a:lnTo>
                  <a:lnTo>
                    <a:pt x="33794" y="10401"/>
                  </a:lnTo>
                  <a:lnTo>
                    <a:pt x="33794" y="8661"/>
                  </a:lnTo>
                  <a:lnTo>
                    <a:pt x="32054" y="8089"/>
                  </a:lnTo>
                  <a:lnTo>
                    <a:pt x="30327" y="7797"/>
                  </a:lnTo>
                  <a:lnTo>
                    <a:pt x="28879" y="7505"/>
                  </a:lnTo>
                  <a:lnTo>
                    <a:pt x="28879" y="2603"/>
                  </a:lnTo>
                  <a:lnTo>
                    <a:pt x="28879" y="1739"/>
                  </a:lnTo>
                  <a:lnTo>
                    <a:pt x="27152" y="2311"/>
                  </a:lnTo>
                  <a:lnTo>
                    <a:pt x="26568" y="2603"/>
                  </a:lnTo>
                  <a:lnTo>
                    <a:pt x="25412" y="863"/>
                  </a:lnTo>
                  <a:lnTo>
                    <a:pt x="25133" y="0"/>
                  </a:lnTo>
                  <a:lnTo>
                    <a:pt x="21945" y="4622"/>
                  </a:lnTo>
                  <a:lnTo>
                    <a:pt x="23977" y="10401"/>
                  </a:lnTo>
                  <a:lnTo>
                    <a:pt x="20510" y="15595"/>
                  </a:lnTo>
                  <a:lnTo>
                    <a:pt x="20789" y="15887"/>
                  </a:lnTo>
                  <a:lnTo>
                    <a:pt x="21374" y="16179"/>
                  </a:lnTo>
                  <a:lnTo>
                    <a:pt x="21945" y="16751"/>
                  </a:lnTo>
                  <a:lnTo>
                    <a:pt x="23101" y="16179"/>
                  </a:lnTo>
                  <a:lnTo>
                    <a:pt x="24549" y="15595"/>
                  </a:lnTo>
                  <a:lnTo>
                    <a:pt x="25996" y="15303"/>
                  </a:lnTo>
                  <a:lnTo>
                    <a:pt x="25996" y="15887"/>
                  </a:lnTo>
                  <a:lnTo>
                    <a:pt x="26276" y="16459"/>
                  </a:lnTo>
                  <a:lnTo>
                    <a:pt x="26568" y="17335"/>
                  </a:lnTo>
                  <a:lnTo>
                    <a:pt x="23977" y="18199"/>
                  </a:lnTo>
                  <a:lnTo>
                    <a:pt x="23977" y="19062"/>
                  </a:lnTo>
                  <a:lnTo>
                    <a:pt x="28016" y="19062"/>
                  </a:lnTo>
                  <a:lnTo>
                    <a:pt x="28346" y="21082"/>
                  </a:lnTo>
                  <a:lnTo>
                    <a:pt x="28879" y="24841"/>
                  </a:lnTo>
                  <a:lnTo>
                    <a:pt x="31775" y="24841"/>
                  </a:lnTo>
                  <a:lnTo>
                    <a:pt x="31775" y="28016"/>
                  </a:lnTo>
                  <a:lnTo>
                    <a:pt x="33210" y="28587"/>
                  </a:lnTo>
                  <a:lnTo>
                    <a:pt x="36677" y="29743"/>
                  </a:lnTo>
                  <a:lnTo>
                    <a:pt x="36461" y="30822"/>
                  </a:lnTo>
                  <a:lnTo>
                    <a:pt x="36385" y="34658"/>
                  </a:lnTo>
                  <a:lnTo>
                    <a:pt x="37541" y="35242"/>
                  </a:lnTo>
                  <a:lnTo>
                    <a:pt x="38417" y="35521"/>
                  </a:lnTo>
                  <a:lnTo>
                    <a:pt x="40144" y="42456"/>
                  </a:lnTo>
                  <a:lnTo>
                    <a:pt x="41300" y="46215"/>
                  </a:lnTo>
                  <a:lnTo>
                    <a:pt x="41884" y="46215"/>
                  </a:lnTo>
                  <a:lnTo>
                    <a:pt x="42456" y="46494"/>
                  </a:lnTo>
                  <a:lnTo>
                    <a:pt x="43319" y="46786"/>
                  </a:lnTo>
                  <a:lnTo>
                    <a:pt x="43891" y="52273"/>
                  </a:lnTo>
                  <a:lnTo>
                    <a:pt x="47078" y="58343"/>
                  </a:lnTo>
                  <a:lnTo>
                    <a:pt x="47942" y="64401"/>
                  </a:lnTo>
                  <a:lnTo>
                    <a:pt x="46215" y="65278"/>
                  </a:lnTo>
                  <a:lnTo>
                    <a:pt x="46215" y="73075"/>
                  </a:lnTo>
                  <a:lnTo>
                    <a:pt x="43891" y="73939"/>
                  </a:lnTo>
                  <a:lnTo>
                    <a:pt x="39852" y="76250"/>
                  </a:lnTo>
                  <a:lnTo>
                    <a:pt x="35814" y="71335"/>
                  </a:lnTo>
                  <a:lnTo>
                    <a:pt x="34074" y="68745"/>
                  </a:lnTo>
                  <a:lnTo>
                    <a:pt x="31775" y="62382"/>
                  </a:lnTo>
                  <a:lnTo>
                    <a:pt x="29743" y="62382"/>
                  </a:lnTo>
                  <a:lnTo>
                    <a:pt x="29743" y="61810"/>
                  </a:lnTo>
                  <a:lnTo>
                    <a:pt x="29743" y="58343"/>
                  </a:lnTo>
                  <a:lnTo>
                    <a:pt x="29222" y="57759"/>
                  </a:lnTo>
                  <a:lnTo>
                    <a:pt x="27152" y="55448"/>
                  </a:lnTo>
                  <a:lnTo>
                    <a:pt x="25412" y="51993"/>
                  </a:lnTo>
                  <a:lnTo>
                    <a:pt x="24752" y="49390"/>
                  </a:lnTo>
                  <a:lnTo>
                    <a:pt x="23787" y="45631"/>
                  </a:lnTo>
                  <a:lnTo>
                    <a:pt x="23202" y="43383"/>
                  </a:lnTo>
                  <a:lnTo>
                    <a:pt x="21780" y="37287"/>
                  </a:lnTo>
                  <a:lnTo>
                    <a:pt x="20510" y="30822"/>
                  </a:lnTo>
                  <a:lnTo>
                    <a:pt x="18770" y="21082"/>
                  </a:lnTo>
                  <a:lnTo>
                    <a:pt x="17792" y="28016"/>
                  </a:lnTo>
                  <a:lnTo>
                    <a:pt x="17665" y="28587"/>
                  </a:lnTo>
                  <a:lnTo>
                    <a:pt x="16002" y="34975"/>
                  </a:lnTo>
                  <a:lnTo>
                    <a:pt x="12890" y="40855"/>
                  </a:lnTo>
                  <a:lnTo>
                    <a:pt x="7797" y="45631"/>
                  </a:lnTo>
                  <a:lnTo>
                    <a:pt x="0" y="44767"/>
                  </a:lnTo>
                  <a:lnTo>
                    <a:pt x="2019" y="49682"/>
                  </a:lnTo>
                  <a:lnTo>
                    <a:pt x="3467" y="49390"/>
                  </a:lnTo>
                  <a:lnTo>
                    <a:pt x="8661" y="49961"/>
                  </a:lnTo>
                  <a:lnTo>
                    <a:pt x="10401" y="55740"/>
                  </a:lnTo>
                  <a:lnTo>
                    <a:pt x="11264" y="58915"/>
                  </a:lnTo>
                  <a:lnTo>
                    <a:pt x="12128" y="58343"/>
                  </a:lnTo>
                  <a:lnTo>
                    <a:pt x="14439" y="57759"/>
                  </a:lnTo>
                  <a:lnTo>
                    <a:pt x="15646" y="64401"/>
                  </a:lnTo>
                  <a:lnTo>
                    <a:pt x="15621" y="73075"/>
                  </a:lnTo>
                  <a:lnTo>
                    <a:pt x="15214" y="79044"/>
                  </a:lnTo>
                  <a:lnTo>
                    <a:pt x="15024" y="86639"/>
                  </a:lnTo>
                  <a:lnTo>
                    <a:pt x="16751" y="90690"/>
                  </a:lnTo>
                  <a:lnTo>
                    <a:pt x="17907" y="92710"/>
                  </a:lnTo>
                  <a:lnTo>
                    <a:pt x="23101" y="99644"/>
                  </a:lnTo>
                  <a:lnTo>
                    <a:pt x="20510" y="93865"/>
                  </a:lnTo>
                  <a:lnTo>
                    <a:pt x="18478" y="90106"/>
                  </a:lnTo>
                  <a:lnTo>
                    <a:pt x="19354" y="83756"/>
                  </a:lnTo>
                  <a:lnTo>
                    <a:pt x="19354" y="75387"/>
                  </a:lnTo>
                  <a:lnTo>
                    <a:pt x="18478" y="69024"/>
                  </a:lnTo>
                  <a:lnTo>
                    <a:pt x="22237" y="65278"/>
                  </a:lnTo>
                  <a:lnTo>
                    <a:pt x="21945" y="64401"/>
                  </a:lnTo>
                  <a:lnTo>
                    <a:pt x="21945" y="62966"/>
                  </a:lnTo>
                  <a:lnTo>
                    <a:pt x="22529" y="62382"/>
                  </a:lnTo>
                  <a:lnTo>
                    <a:pt x="23101" y="62090"/>
                  </a:lnTo>
                  <a:lnTo>
                    <a:pt x="23977" y="61810"/>
                  </a:lnTo>
                  <a:lnTo>
                    <a:pt x="24549" y="62966"/>
                  </a:lnTo>
                  <a:lnTo>
                    <a:pt x="25133" y="63538"/>
                  </a:lnTo>
                  <a:lnTo>
                    <a:pt x="30619" y="67589"/>
                  </a:lnTo>
                  <a:lnTo>
                    <a:pt x="33502" y="71628"/>
                  </a:lnTo>
                  <a:lnTo>
                    <a:pt x="37541" y="76822"/>
                  </a:lnTo>
                  <a:lnTo>
                    <a:pt x="42164" y="79133"/>
                  </a:lnTo>
                  <a:lnTo>
                    <a:pt x="46494" y="81737"/>
                  </a:lnTo>
                  <a:lnTo>
                    <a:pt x="51981" y="79425"/>
                  </a:lnTo>
                  <a:lnTo>
                    <a:pt x="52235" y="76250"/>
                  </a:lnTo>
                  <a:lnTo>
                    <a:pt x="52324" y="75387"/>
                  </a:lnTo>
                  <a:lnTo>
                    <a:pt x="53428" y="68160"/>
                  </a:lnTo>
                  <a:close/>
                </a:path>
                <a:path w="101600" h="101600">
                  <a:moveTo>
                    <a:pt x="101092" y="81737"/>
                  </a:moveTo>
                  <a:lnTo>
                    <a:pt x="88887" y="84797"/>
                  </a:lnTo>
                  <a:lnTo>
                    <a:pt x="82892" y="85267"/>
                  </a:lnTo>
                  <a:lnTo>
                    <a:pt x="77114" y="83756"/>
                  </a:lnTo>
                  <a:lnTo>
                    <a:pt x="77114" y="81737"/>
                  </a:lnTo>
                  <a:lnTo>
                    <a:pt x="69748" y="78905"/>
                  </a:lnTo>
                  <a:lnTo>
                    <a:pt x="64046" y="77724"/>
                  </a:lnTo>
                  <a:lnTo>
                    <a:pt x="58674" y="78765"/>
                  </a:lnTo>
                  <a:lnTo>
                    <a:pt x="52273" y="82600"/>
                  </a:lnTo>
                  <a:lnTo>
                    <a:pt x="59905" y="85077"/>
                  </a:lnTo>
                  <a:lnTo>
                    <a:pt x="67360" y="87261"/>
                  </a:lnTo>
                  <a:lnTo>
                    <a:pt x="74942" y="89052"/>
                  </a:lnTo>
                  <a:lnTo>
                    <a:pt x="82892" y="90398"/>
                  </a:lnTo>
                  <a:lnTo>
                    <a:pt x="82892" y="99352"/>
                  </a:lnTo>
                  <a:lnTo>
                    <a:pt x="86652" y="100228"/>
                  </a:lnTo>
                  <a:lnTo>
                    <a:pt x="94449" y="101092"/>
                  </a:lnTo>
                  <a:lnTo>
                    <a:pt x="93002" y="100507"/>
                  </a:lnTo>
                  <a:lnTo>
                    <a:pt x="90398" y="99936"/>
                  </a:lnTo>
                  <a:lnTo>
                    <a:pt x="91554" y="93002"/>
                  </a:lnTo>
                  <a:lnTo>
                    <a:pt x="92430" y="89535"/>
                  </a:lnTo>
                  <a:lnTo>
                    <a:pt x="95605" y="88379"/>
                  </a:lnTo>
                  <a:lnTo>
                    <a:pt x="97332" y="86360"/>
                  </a:lnTo>
                  <a:lnTo>
                    <a:pt x="99072" y="83756"/>
                  </a:lnTo>
                  <a:lnTo>
                    <a:pt x="101092" y="83756"/>
                  </a:lnTo>
                  <a:lnTo>
                    <a:pt x="101092" y="81737"/>
                  </a:lnTo>
                  <a:close/>
                </a:path>
              </a:pathLst>
            </a:custGeom>
            <a:solidFill>
              <a:srgbClr val="A1A4A5"/>
            </a:solidFill>
          </p:spPr>
          <p:txBody>
            <a:bodyPr wrap="square" lIns="0" tIns="0" rIns="0" bIns="0" rtlCol="0"/>
            <a:lstStyle/>
            <a:p>
              <a:endParaRPr/>
            </a:p>
          </p:txBody>
        </p:sp>
        <p:sp>
          <p:nvSpPr>
            <p:cNvPr id="3650" name="object 3653">
              <a:extLst>
                <a:ext uri="{FF2B5EF4-FFF2-40B4-BE49-F238E27FC236}">
                  <a16:creationId xmlns:a16="http://schemas.microsoft.com/office/drawing/2014/main" id="{3BFF1904-F46E-2ACA-1A90-EF414E8FB73B}"/>
                </a:ext>
              </a:extLst>
            </p:cNvPr>
            <p:cNvSpPr/>
            <p:nvPr/>
          </p:nvSpPr>
          <p:spPr>
            <a:xfrm>
              <a:off x="6079964" y="1442071"/>
              <a:ext cx="1905" cy="2540"/>
            </a:xfrm>
            <a:custGeom>
              <a:avLst/>
              <a:gdLst/>
              <a:ahLst/>
              <a:cxnLst/>
              <a:rect l="l" t="t" r="r" b="b"/>
              <a:pathLst>
                <a:path w="1904" h="2540">
                  <a:moveTo>
                    <a:pt x="1727" y="0"/>
                  </a:moveTo>
                  <a:lnTo>
                    <a:pt x="571" y="1155"/>
                  </a:lnTo>
                  <a:lnTo>
                    <a:pt x="0" y="2019"/>
                  </a:lnTo>
                  <a:lnTo>
                    <a:pt x="1727" y="2019"/>
                  </a:lnTo>
                  <a:lnTo>
                    <a:pt x="1727" y="0"/>
                  </a:lnTo>
                  <a:close/>
                </a:path>
              </a:pathLst>
            </a:custGeom>
            <a:solidFill>
              <a:srgbClr val="898C95"/>
            </a:solidFill>
          </p:spPr>
          <p:txBody>
            <a:bodyPr wrap="square" lIns="0" tIns="0" rIns="0" bIns="0" rtlCol="0"/>
            <a:lstStyle/>
            <a:p>
              <a:endParaRPr/>
            </a:p>
          </p:txBody>
        </p:sp>
        <p:sp>
          <p:nvSpPr>
            <p:cNvPr id="3651" name="object 3654">
              <a:extLst>
                <a:ext uri="{FF2B5EF4-FFF2-40B4-BE49-F238E27FC236}">
                  <a16:creationId xmlns:a16="http://schemas.microsoft.com/office/drawing/2014/main" id="{059DA9E1-1731-49ED-6AE3-72993E95FB2D}"/>
                </a:ext>
              </a:extLst>
            </p:cNvPr>
            <p:cNvSpPr/>
            <p:nvPr/>
          </p:nvSpPr>
          <p:spPr>
            <a:xfrm>
              <a:off x="6364734" y="1332901"/>
              <a:ext cx="26034" cy="111760"/>
            </a:xfrm>
            <a:custGeom>
              <a:avLst/>
              <a:gdLst/>
              <a:ahLst/>
              <a:cxnLst/>
              <a:rect l="l" t="t" r="r" b="b"/>
              <a:pathLst>
                <a:path w="26035" h="111759">
                  <a:moveTo>
                    <a:pt x="1727" y="0"/>
                  </a:moveTo>
                  <a:lnTo>
                    <a:pt x="863" y="0"/>
                  </a:lnTo>
                  <a:lnTo>
                    <a:pt x="0" y="5194"/>
                  </a:lnTo>
                  <a:lnTo>
                    <a:pt x="1727" y="6057"/>
                  </a:lnTo>
                  <a:lnTo>
                    <a:pt x="1727" y="8661"/>
                  </a:lnTo>
                  <a:lnTo>
                    <a:pt x="5194" y="15011"/>
                  </a:lnTo>
                  <a:lnTo>
                    <a:pt x="8661" y="24536"/>
                  </a:lnTo>
                  <a:lnTo>
                    <a:pt x="6934" y="24536"/>
                  </a:lnTo>
                  <a:lnTo>
                    <a:pt x="9795" y="38055"/>
                  </a:lnTo>
                  <a:lnTo>
                    <a:pt x="12925" y="51438"/>
                  </a:lnTo>
                  <a:lnTo>
                    <a:pt x="15946" y="64873"/>
                  </a:lnTo>
                  <a:lnTo>
                    <a:pt x="18478" y="78549"/>
                  </a:lnTo>
                  <a:lnTo>
                    <a:pt x="20218" y="78549"/>
                  </a:lnTo>
                  <a:lnTo>
                    <a:pt x="18965" y="86612"/>
                  </a:lnTo>
                  <a:lnTo>
                    <a:pt x="17797" y="94759"/>
                  </a:lnTo>
                  <a:lnTo>
                    <a:pt x="16684" y="102961"/>
                  </a:lnTo>
                  <a:lnTo>
                    <a:pt x="15595" y="111188"/>
                  </a:lnTo>
                  <a:lnTo>
                    <a:pt x="21082" y="108013"/>
                  </a:lnTo>
                  <a:lnTo>
                    <a:pt x="22821" y="101663"/>
                  </a:lnTo>
                  <a:lnTo>
                    <a:pt x="25412" y="95884"/>
                  </a:lnTo>
                  <a:lnTo>
                    <a:pt x="25811" y="75053"/>
                  </a:lnTo>
                  <a:lnTo>
                    <a:pt x="21443" y="52085"/>
                  </a:lnTo>
                  <a:lnTo>
                    <a:pt x="15018" y="29065"/>
                  </a:lnTo>
                  <a:lnTo>
                    <a:pt x="9245" y="8077"/>
                  </a:lnTo>
                  <a:lnTo>
                    <a:pt x="7797" y="6057"/>
                  </a:lnTo>
                  <a:lnTo>
                    <a:pt x="5778" y="5194"/>
                  </a:lnTo>
                  <a:lnTo>
                    <a:pt x="5778" y="2311"/>
                  </a:lnTo>
                  <a:lnTo>
                    <a:pt x="2882" y="2311"/>
                  </a:lnTo>
                  <a:lnTo>
                    <a:pt x="2311" y="1435"/>
                  </a:lnTo>
                  <a:lnTo>
                    <a:pt x="2019" y="571"/>
                  </a:lnTo>
                  <a:lnTo>
                    <a:pt x="1727" y="0"/>
                  </a:lnTo>
                  <a:close/>
                </a:path>
              </a:pathLst>
            </a:custGeom>
            <a:solidFill>
              <a:srgbClr val="626667"/>
            </a:solidFill>
          </p:spPr>
          <p:txBody>
            <a:bodyPr wrap="square" lIns="0" tIns="0" rIns="0" bIns="0" rtlCol="0"/>
            <a:lstStyle/>
            <a:p>
              <a:endParaRPr/>
            </a:p>
          </p:txBody>
        </p:sp>
        <p:sp>
          <p:nvSpPr>
            <p:cNvPr id="3652" name="object 3655">
              <a:extLst>
                <a:ext uri="{FF2B5EF4-FFF2-40B4-BE49-F238E27FC236}">
                  <a16:creationId xmlns:a16="http://schemas.microsoft.com/office/drawing/2014/main" id="{89605273-F3D3-63FB-06D1-43C9B2251D7E}"/>
                </a:ext>
              </a:extLst>
            </p:cNvPr>
            <p:cNvSpPr/>
            <p:nvPr/>
          </p:nvSpPr>
          <p:spPr>
            <a:xfrm>
              <a:off x="6431737" y="1439181"/>
              <a:ext cx="635" cy="4445"/>
            </a:xfrm>
            <a:custGeom>
              <a:avLst/>
              <a:gdLst/>
              <a:ahLst/>
              <a:cxnLst/>
              <a:rect l="l" t="t" r="r" b="b"/>
              <a:pathLst>
                <a:path w="635" h="4444">
                  <a:moveTo>
                    <a:pt x="0" y="0"/>
                  </a:moveTo>
                  <a:lnTo>
                    <a:pt x="0" y="4038"/>
                  </a:lnTo>
                  <a:lnTo>
                    <a:pt x="584" y="4038"/>
                  </a:lnTo>
                  <a:lnTo>
                    <a:pt x="584" y="1155"/>
                  </a:lnTo>
                  <a:lnTo>
                    <a:pt x="0" y="0"/>
                  </a:lnTo>
                  <a:close/>
                </a:path>
              </a:pathLst>
            </a:custGeom>
            <a:solidFill>
              <a:srgbClr val="797D7E"/>
            </a:solidFill>
          </p:spPr>
          <p:txBody>
            <a:bodyPr wrap="square" lIns="0" tIns="0" rIns="0" bIns="0" rtlCol="0"/>
            <a:lstStyle/>
            <a:p>
              <a:endParaRPr/>
            </a:p>
          </p:txBody>
        </p:sp>
        <p:sp>
          <p:nvSpPr>
            <p:cNvPr id="3653" name="object 3656">
              <a:extLst>
                <a:ext uri="{FF2B5EF4-FFF2-40B4-BE49-F238E27FC236}">
                  <a16:creationId xmlns:a16="http://schemas.microsoft.com/office/drawing/2014/main" id="{E834745E-ABFC-992E-8481-405389F1822E}"/>
                </a:ext>
              </a:extLst>
            </p:cNvPr>
            <p:cNvSpPr/>
            <p:nvPr/>
          </p:nvSpPr>
          <p:spPr>
            <a:xfrm>
              <a:off x="6025089" y="1439754"/>
              <a:ext cx="1270" cy="3810"/>
            </a:xfrm>
            <a:custGeom>
              <a:avLst/>
              <a:gdLst/>
              <a:ahLst/>
              <a:cxnLst/>
              <a:rect l="l" t="t" r="r" b="b"/>
              <a:pathLst>
                <a:path w="1270" h="3809">
                  <a:moveTo>
                    <a:pt x="292" y="0"/>
                  </a:moveTo>
                  <a:lnTo>
                    <a:pt x="0" y="1155"/>
                  </a:lnTo>
                  <a:lnTo>
                    <a:pt x="0" y="3467"/>
                  </a:lnTo>
                  <a:lnTo>
                    <a:pt x="863" y="3467"/>
                  </a:lnTo>
                  <a:lnTo>
                    <a:pt x="571" y="2311"/>
                  </a:lnTo>
                  <a:lnTo>
                    <a:pt x="292" y="1155"/>
                  </a:lnTo>
                  <a:lnTo>
                    <a:pt x="292" y="0"/>
                  </a:lnTo>
                  <a:close/>
                </a:path>
              </a:pathLst>
            </a:custGeom>
            <a:solidFill>
              <a:srgbClr val="B0B3B3"/>
            </a:solidFill>
          </p:spPr>
          <p:txBody>
            <a:bodyPr wrap="square" lIns="0" tIns="0" rIns="0" bIns="0" rtlCol="0"/>
            <a:lstStyle/>
            <a:p>
              <a:endParaRPr/>
            </a:p>
          </p:txBody>
        </p:sp>
        <p:sp>
          <p:nvSpPr>
            <p:cNvPr id="3654" name="object 3657">
              <a:extLst>
                <a:ext uri="{FF2B5EF4-FFF2-40B4-BE49-F238E27FC236}">
                  <a16:creationId xmlns:a16="http://schemas.microsoft.com/office/drawing/2014/main" id="{49D72313-3054-245A-0B21-5BE6C9048536}"/>
                </a:ext>
              </a:extLst>
            </p:cNvPr>
            <p:cNvSpPr/>
            <p:nvPr/>
          </p:nvSpPr>
          <p:spPr>
            <a:xfrm>
              <a:off x="6029709" y="1440338"/>
              <a:ext cx="2540" cy="3175"/>
            </a:xfrm>
            <a:custGeom>
              <a:avLst/>
              <a:gdLst/>
              <a:ahLst/>
              <a:cxnLst/>
              <a:rect l="l" t="t" r="r" b="b"/>
              <a:pathLst>
                <a:path w="2539" h="3175">
                  <a:moveTo>
                    <a:pt x="2019" y="0"/>
                  </a:moveTo>
                  <a:lnTo>
                    <a:pt x="0" y="0"/>
                  </a:lnTo>
                  <a:lnTo>
                    <a:pt x="584" y="1727"/>
                  </a:lnTo>
                  <a:lnTo>
                    <a:pt x="1155" y="2882"/>
                  </a:lnTo>
                  <a:lnTo>
                    <a:pt x="1447" y="1727"/>
                  </a:lnTo>
                  <a:lnTo>
                    <a:pt x="1739" y="863"/>
                  </a:lnTo>
                  <a:lnTo>
                    <a:pt x="2019" y="0"/>
                  </a:lnTo>
                  <a:close/>
                </a:path>
              </a:pathLst>
            </a:custGeom>
            <a:solidFill>
              <a:srgbClr val="63676F"/>
            </a:solidFill>
          </p:spPr>
          <p:txBody>
            <a:bodyPr wrap="square" lIns="0" tIns="0" rIns="0" bIns="0" rtlCol="0"/>
            <a:lstStyle/>
            <a:p>
              <a:endParaRPr/>
            </a:p>
          </p:txBody>
        </p:sp>
        <p:sp>
          <p:nvSpPr>
            <p:cNvPr id="3655" name="object 3658">
              <a:extLst>
                <a:ext uri="{FF2B5EF4-FFF2-40B4-BE49-F238E27FC236}">
                  <a16:creationId xmlns:a16="http://schemas.microsoft.com/office/drawing/2014/main" id="{D41DD683-36D7-D330-7A1D-CCC3F801B805}"/>
                </a:ext>
              </a:extLst>
            </p:cNvPr>
            <p:cNvSpPr/>
            <p:nvPr/>
          </p:nvSpPr>
          <p:spPr>
            <a:xfrm>
              <a:off x="6432317" y="1440338"/>
              <a:ext cx="1270" cy="3175"/>
            </a:xfrm>
            <a:custGeom>
              <a:avLst/>
              <a:gdLst/>
              <a:ahLst/>
              <a:cxnLst/>
              <a:rect l="l" t="t" r="r" b="b"/>
              <a:pathLst>
                <a:path w="1270" h="3175">
                  <a:moveTo>
                    <a:pt x="876" y="0"/>
                  </a:moveTo>
                  <a:lnTo>
                    <a:pt x="0" y="0"/>
                  </a:lnTo>
                  <a:lnTo>
                    <a:pt x="0" y="2882"/>
                  </a:lnTo>
                  <a:lnTo>
                    <a:pt x="292" y="1727"/>
                  </a:lnTo>
                  <a:lnTo>
                    <a:pt x="571" y="863"/>
                  </a:lnTo>
                  <a:lnTo>
                    <a:pt x="876" y="0"/>
                  </a:lnTo>
                  <a:close/>
                </a:path>
              </a:pathLst>
            </a:custGeom>
            <a:solidFill>
              <a:srgbClr val="DEDFDE"/>
            </a:solidFill>
          </p:spPr>
          <p:txBody>
            <a:bodyPr wrap="square" lIns="0" tIns="0" rIns="0" bIns="0" rtlCol="0"/>
            <a:lstStyle/>
            <a:p>
              <a:endParaRPr/>
            </a:p>
          </p:txBody>
        </p:sp>
        <p:sp>
          <p:nvSpPr>
            <p:cNvPr id="3656" name="object 3659">
              <a:extLst>
                <a:ext uri="{FF2B5EF4-FFF2-40B4-BE49-F238E27FC236}">
                  <a16:creationId xmlns:a16="http://schemas.microsoft.com/office/drawing/2014/main" id="{D6EDF1B8-2550-BA41-3B1C-F9430407FEA1}"/>
                </a:ext>
              </a:extLst>
            </p:cNvPr>
            <p:cNvSpPr/>
            <p:nvPr/>
          </p:nvSpPr>
          <p:spPr>
            <a:xfrm>
              <a:off x="6387840" y="1418089"/>
              <a:ext cx="7620" cy="24130"/>
            </a:xfrm>
            <a:custGeom>
              <a:avLst/>
              <a:gdLst/>
              <a:ahLst/>
              <a:cxnLst/>
              <a:rect l="l" t="t" r="r" b="b"/>
              <a:pathLst>
                <a:path w="7620" h="24130">
                  <a:moveTo>
                    <a:pt x="6934" y="0"/>
                  </a:moveTo>
                  <a:lnTo>
                    <a:pt x="3467" y="14452"/>
                  </a:lnTo>
                  <a:lnTo>
                    <a:pt x="0" y="23977"/>
                  </a:lnTo>
                  <a:lnTo>
                    <a:pt x="2590" y="23114"/>
                  </a:lnTo>
                  <a:lnTo>
                    <a:pt x="5778" y="12420"/>
                  </a:lnTo>
                  <a:lnTo>
                    <a:pt x="7226" y="1447"/>
                  </a:lnTo>
                  <a:lnTo>
                    <a:pt x="6934" y="876"/>
                  </a:lnTo>
                  <a:lnTo>
                    <a:pt x="6934" y="0"/>
                  </a:lnTo>
                  <a:close/>
                </a:path>
              </a:pathLst>
            </a:custGeom>
            <a:solidFill>
              <a:srgbClr val="818485"/>
            </a:solidFill>
          </p:spPr>
          <p:txBody>
            <a:bodyPr wrap="square" lIns="0" tIns="0" rIns="0" bIns="0" rtlCol="0"/>
            <a:lstStyle/>
            <a:p>
              <a:endParaRPr/>
            </a:p>
          </p:txBody>
        </p:sp>
        <p:sp>
          <p:nvSpPr>
            <p:cNvPr id="3657" name="object 3660">
              <a:extLst>
                <a:ext uri="{FF2B5EF4-FFF2-40B4-BE49-F238E27FC236}">
                  <a16:creationId xmlns:a16="http://schemas.microsoft.com/office/drawing/2014/main" id="{FE8C9714-9A87-4B1B-A3B3-CE715771A0EA}"/>
                </a:ext>
              </a:extLst>
            </p:cNvPr>
            <p:cNvSpPr/>
            <p:nvPr/>
          </p:nvSpPr>
          <p:spPr>
            <a:xfrm>
              <a:off x="6075921" y="1342148"/>
              <a:ext cx="357505" cy="98425"/>
            </a:xfrm>
            <a:custGeom>
              <a:avLst/>
              <a:gdLst/>
              <a:ahLst/>
              <a:cxnLst/>
              <a:rect l="l" t="t" r="r" b="b"/>
              <a:pathLst>
                <a:path w="357504" h="98425">
                  <a:moveTo>
                    <a:pt x="65557" y="75958"/>
                  </a:moveTo>
                  <a:lnTo>
                    <a:pt x="62090" y="76250"/>
                  </a:lnTo>
                  <a:lnTo>
                    <a:pt x="56603" y="74510"/>
                  </a:lnTo>
                  <a:lnTo>
                    <a:pt x="55384" y="79425"/>
                  </a:lnTo>
                  <a:lnTo>
                    <a:pt x="54876" y="81737"/>
                  </a:lnTo>
                  <a:lnTo>
                    <a:pt x="52273" y="80289"/>
                  </a:lnTo>
                  <a:lnTo>
                    <a:pt x="50253" y="79425"/>
                  </a:lnTo>
                  <a:lnTo>
                    <a:pt x="50253" y="75958"/>
                  </a:lnTo>
                  <a:lnTo>
                    <a:pt x="48234" y="75958"/>
                  </a:lnTo>
                  <a:lnTo>
                    <a:pt x="47371" y="78562"/>
                  </a:lnTo>
                  <a:lnTo>
                    <a:pt x="46215" y="83756"/>
                  </a:lnTo>
                  <a:lnTo>
                    <a:pt x="44475" y="83756"/>
                  </a:lnTo>
                  <a:lnTo>
                    <a:pt x="44475" y="81737"/>
                  </a:lnTo>
                  <a:lnTo>
                    <a:pt x="43319" y="81737"/>
                  </a:lnTo>
                  <a:lnTo>
                    <a:pt x="42456" y="89535"/>
                  </a:lnTo>
                  <a:lnTo>
                    <a:pt x="40436" y="89535"/>
                  </a:lnTo>
                  <a:lnTo>
                    <a:pt x="39090" y="81737"/>
                  </a:lnTo>
                  <a:lnTo>
                    <a:pt x="38976" y="80873"/>
                  </a:lnTo>
                  <a:lnTo>
                    <a:pt x="38747" y="73939"/>
                  </a:lnTo>
                  <a:lnTo>
                    <a:pt x="38696" y="72199"/>
                  </a:lnTo>
                  <a:lnTo>
                    <a:pt x="36677" y="72199"/>
                  </a:lnTo>
                  <a:lnTo>
                    <a:pt x="36677" y="73939"/>
                  </a:lnTo>
                  <a:lnTo>
                    <a:pt x="34658" y="73939"/>
                  </a:lnTo>
                  <a:lnTo>
                    <a:pt x="34658" y="71043"/>
                  </a:lnTo>
                  <a:lnTo>
                    <a:pt x="32918" y="71043"/>
                  </a:lnTo>
                  <a:lnTo>
                    <a:pt x="32054" y="62674"/>
                  </a:lnTo>
                  <a:lnTo>
                    <a:pt x="31775" y="57175"/>
                  </a:lnTo>
                  <a:lnTo>
                    <a:pt x="33210" y="49098"/>
                  </a:lnTo>
                  <a:lnTo>
                    <a:pt x="30530" y="31750"/>
                  </a:lnTo>
                  <a:lnTo>
                    <a:pt x="26352" y="17399"/>
                  </a:lnTo>
                  <a:lnTo>
                    <a:pt x="17284" y="6616"/>
                  </a:lnTo>
                  <a:lnTo>
                    <a:pt x="0" y="0"/>
                  </a:lnTo>
                  <a:lnTo>
                    <a:pt x="5194" y="2590"/>
                  </a:lnTo>
                  <a:lnTo>
                    <a:pt x="10109" y="5778"/>
                  </a:lnTo>
                  <a:lnTo>
                    <a:pt x="15595" y="6642"/>
                  </a:lnTo>
                  <a:lnTo>
                    <a:pt x="15303" y="10401"/>
                  </a:lnTo>
                  <a:lnTo>
                    <a:pt x="15303" y="18478"/>
                  </a:lnTo>
                  <a:lnTo>
                    <a:pt x="21374" y="28879"/>
                  </a:lnTo>
                  <a:lnTo>
                    <a:pt x="23101" y="29743"/>
                  </a:lnTo>
                  <a:lnTo>
                    <a:pt x="23101" y="31762"/>
                  </a:lnTo>
                  <a:lnTo>
                    <a:pt x="28016" y="31762"/>
                  </a:lnTo>
                  <a:lnTo>
                    <a:pt x="28308" y="33794"/>
                  </a:lnTo>
                  <a:lnTo>
                    <a:pt x="28879" y="38417"/>
                  </a:lnTo>
                  <a:lnTo>
                    <a:pt x="26860" y="38417"/>
                  </a:lnTo>
                  <a:lnTo>
                    <a:pt x="25996" y="38696"/>
                  </a:lnTo>
                  <a:lnTo>
                    <a:pt x="27152" y="39852"/>
                  </a:lnTo>
                  <a:lnTo>
                    <a:pt x="26276" y="39852"/>
                  </a:lnTo>
                  <a:lnTo>
                    <a:pt x="25120" y="40436"/>
                  </a:lnTo>
                  <a:lnTo>
                    <a:pt x="24612" y="48234"/>
                  </a:lnTo>
                  <a:lnTo>
                    <a:pt x="25196" y="59931"/>
                  </a:lnTo>
                  <a:lnTo>
                    <a:pt x="27393" y="70967"/>
                  </a:lnTo>
                  <a:lnTo>
                    <a:pt x="31775" y="76822"/>
                  </a:lnTo>
                  <a:lnTo>
                    <a:pt x="32131" y="80873"/>
                  </a:lnTo>
                  <a:lnTo>
                    <a:pt x="32258" y="84912"/>
                  </a:lnTo>
                  <a:lnTo>
                    <a:pt x="32054" y="88950"/>
                  </a:lnTo>
                  <a:lnTo>
                    <a:pt x="38696" y="90398"/>
                  </a:lnTo>
                  <a:lnTo>
                    <a:pt x="38696" y="91846"/>
                  </a:lnTo>
                  <a:lnTo>
                    <a:pt x="39281" y="95313"/>
                  </a:lnTo>
                  <a:lnTo>
                    <a:pt x="41592" y="95313"/>
                  </a:lnTo>
                  <a:lnTo>
                    <a:pt x="42748" y="91846"/>
                  </a:lnTo>
                  <a:lnTo>
                    <a:pt x="43319" y="90398"/>
                  </a:lnTo>
                  <a:lnTo>
                    <a:pt x="44767" y="90106"/>
                  </a:lnTo>
                  <a:lnTo>
                    <a:pt x="48234" y="89535"/>
                  </a:lnTo>
                  <a:lnTo>
                    <a:pt x="48526" y="86639"/>
                  </a:lnTo>
                  <a:lnTo>
                    <a:pt x="49961" y="84912"/>
                  </a:lnTo>
                  <a:lnTo>
                    <a:pt x="50546" y="86639"/>
                  </a:lnTo>
                  <a:lnTo>
                    <a:pt x="51117" y="87503"/>
                  </a:lnTo>
                  <a:lnTo>
                    <a:pt x="52565" y="87223"/>
                  </a:lnTo>
                  <a:lnTo>
                    <a:pt x="56032" y="86639"/>
                  </a:lnTo>
                  <a:lnTo>
                    <a:pt x="56375" y="84912"/>
                  </a:lnTo>
                  <a:lnTo>
                    <a:pt x="56603" y="83756"/>
                  </a:lnTo>
                  <a:lnTo>
                    <a:pt x="57010" y="81737"/>
                  </a:lnTo>
                  <a:lnTo>
                    <a:pt x="57759" y="78270"/>
                  </a:lnTo>
                  <a:lnTo>
                    <a:pt x="60071" y="78270"/>
                  </a:lnTo>
                  <a:lnTo>
                    <a:pt x="64693" y="78841"/>
                  </a:lnTo>
                  <a:lnTo>
                    <a:pt x="64833" y="78270"/>
                  </a:lnTo>
                  <a:lnTo>
                    <a:pt x="64985" y="77685"/>
                  </a:lnTo>
                  <a:lnTo>
                    <a:pt x="65455" y="76250"/>
                  </a:lnTo>
                  <a:lnTo>
                    <a:pt x="65557" y="75958"/>
                  </a:lnTo>
                  <a:close/>
                </a:path>
                <a:path w="357504" h="98425">
                  <a:moveTo>
                    <a:pt x="357263" y="98196"/>
                  </a:moveTo>
                  <a:lnTo>
                    <a:pt x="356958" y="97040"/>
                  </a:lnTo>
                  <a:lnTo>
                    <a:pt x="356679" y="95885"/>
                  </a:lnTo>
                  <a:lnTo>
                    <a:pt x="356679" y="94729"/>
                  </a:lnTo>
                  <a:lnTo>
                    <a:pt x="356095" y="95885"/>
                  </a:lnTo>
                  <a:lnTo>
                    <a:pt x="355803" y="96748"/>
                  </a:lnTo>
                  <a:lnTo>
                    <a:pt x="355803" y="97040"/>
                  </a:lnTo>
                  <a:lnTo>
                    <a:pt x="356387" y="98196"/>
                  </a:lnTo>
                  <a:lnTo>
                    <a:pt x="357263" y="98196"/>
                  </a:lnTo>
                  <a:close/>
                </a:path>
              </a:pathLst>
            </a:custGeom>
            <a:solidFill>
              <a:srgbClr val="CDCFCE"/>
            </a:solidFill>
          </p:spPr>
          <p:txBody>
            <a:bodyPr wrap="square" lIns="0" tIns="0" rIns="0" bIns="0" rtlCol="0"/>
            <a:lstStyle/>
            <a:p>
              <a:endParaRPr/>
            </a:p>
          </p:txBody>
        </p:sp>
        <p:sp>
          <p:nvSpPr>
            <p:cNvPr id="3658" name="object 3661">
              <a:extLst>
                <a:ext uri="{FF2B5EF4-FFF2-40B4-BE49-F238E27FC236}">
                  <a16:creationId xmlns:a16="http://schemas.microsoft.com/office/drawing/2014/main" id="{D8D5EA1F-6ECE-11FF-DECC-21A3C4CD129B}"/>
                </a:ext>
              </a:extLst>
            </p:cNvPr>
            <p:cNvSpPr/>
            <p:nvPr/>
          </p:nvSpPr>
          <p:spPr>
            <a:xfrm>
              <a:off x="6370509" y="1398748"/>
              <a:ext cx="10160" cy="38735"/>
            </a:xfrm>
            <a:custGeom>
              <a:avLst/>
              <a:gdLst/>
              <a:ahLst/>
              <a:cxnLst/>
              <a:rect l="l" t="t" r="r" b="b"/>
              <a:pathLst>
                <a:path w="10160" h="38734">
                  <a:moveTo>
                    <a:pt x="7797" y="0"/>
                  </a:moveTo>
                  <a:lnTo>
                    <a:pt x="7797" y="10680"/>
                  </a:lnTo>
                  <a:lnTo>
                    <a:pt x="5206" y="11544"/>
                  </a:lnTo>
                  <a:lnTo>
                    <a:pt x="0" y="37541"/>
                  </a:lnTo>
                  <a:lnTo>
                    <a:pt x="2882" y="36385"/>
                  </a:lnTo>
                  <a:lnTo>
                    <a:pt x="2019" y="34658"/>
                  </a:lnTo>
                  <a:lnTo>
                    <a:pt x="5778" y="34658"/>
                  </a:lnTo>
                  <a:lnTo>
                    <a:pt x="5778" y="38696"/>
                  </a:lnTo>
                  <a:lnTo>
                    <a:pt x="7226" y="36677"/>
                  </a:lnTo>
                  <a:lnTo>
                    <a:pt x="9817" y="26276"/>
                  </a:lnTo>
                  <a:lnTo>
                    <a:pt x="7505" y="26276"/>
                  </a:lnTo>
                  <a:lnTo>
                    <a:pt x="7595" y="19691"/>
                  </a:lnTo>
                  <a:lnTo>
                    <a:pt x="7980" y="13242"/>
                  </a:lnTo>
                  <a:lnTo>
                    <a:pt x="8200" y="6741"/>
                  </a:lnTo>
                  <a:lnTo>
                    <a:pt x="7797" y="0"/>
                  </a:lnTo>
                  <a:close/>
                </a:path>
              </a:pathLst>
            </a:custGeom>
            <a:solidFill>
              <a:srgbClr val="818485"/>
            </a:solidFill>
          </p:spPr>
          <p:txBody>
            <a:bodyPr wrap="square" lIns="0" tIns="0" rIns="0" bIns="0" rtlCol="0"/>
            <a:lstStyle/>
            <a:p>
              <a:endParaRPr/>
            </a:p>
          </p:txBody>
        </p:sp>
        <p:sp>
          <p:nvSpPr>
            <p:cNvPr id="3659" name="object 3662">
              <a:extLst>
                <a:ext uri="{FF2B5EF4-FFF2-40B4-BE49-F238E27FC236}">
                  <a16:creationId xmlns:a16="http://schemas.microsoft.com/office/drawing/2014/main" id="{82F738E4-ECD4-AE39-9B93-2B4E6F2AEC71}"/>
                </a:ext>
              </a:extLst>
            </p:cNvPr>
            <p:cNvSpPr/>
            <p:nvPr/>
          </p:nvSpPr>
          <p:spPr>
            <a:xfrm>
              <a:off x="6027980" y="1435134"/>
              <a:ext cx="2540" cy="1270"/>
            </a:xfrm>
            <a:custGeom>
              <a:avLst/>
              <a:gdLst/>
              <a:ahLst/>
              <a:cxnLst/>
              <a:rect l="l" t="t" r="r" b="b"/>
              <a:pathLst>
                <a:path w="2539" h="1269">
                  <a:moveTo>
                    <a:pt x="2311" y="0"/>
                  </a:moveTo>
                  <a:lnTo>
                    <a:pt x="0" y="0"/>
                  </a:lnTo>
                  <a:lnTo>
                    <a:pt x="292" y="292"/>
                  </a:lnTo>
                  <a:lnTo>
                    <a:pt x="571" y="584"/>
                  </a:lnTo>
                  <a:lnTo>
                    <a:pt x="863" y="1155"/>
                  </a:lnTo>
                  <a:lnTo>
                    <a:pt x="1155" y="584"/>
                  </a:lnTo>
                  <a:lnTo>
                    <a:pt x="1727" y="292"/>
                  </a:lnTo>
                  <a:lnTo>
                    <a:pt x="2311" y="0"/>
                  </a:lnTo>
                  <a:close/>
                </a:path>
              </a:pathLst>
            </a:custGeom>
            <a:solidFill>
              <a:srgbClr val="63676F"/>
            </a:solidFill>
          </p:spPr>
          <p:txBody>
            <a:bodyPr wrap="square" lIns="0" tIns="0" rIns="0" bIns="0" rtlCol="0"/>
            <a:lstStyle/>
            <a:p>
              <a:endParaRPr/>
            </a:p>
          </p:txBody>
        </p:sp>
        <p:sp>
          <p:nvSpPr>
            <p:cNvPr id="3660" name="object 3663">
              <a:extLst>
                <a:ext uri="{FF2B5EF4-FFF2-40B4-BE49-F238E27FC236}">
                  <a16:creationId xmlns:a16="http://schemas.microsoft.com/office/drawing/2014/main" id="{EF32BCCD-F5A1-EBFA-2128-0BC0ADFDACD6}"/>
                </a:ext>
              </a:extLst>
            </p:cNvPr>
            <p:cNvSpPr/>
            <p:nvPr/>
          </p:nvSpPr>
          <p:spPr>
            <a:xfrm>
              <a:off x="6088633" y="1433398"/>
              <a:ext cx="3175" cy="1270"/>
            </a:xfrm>
            <a:custGeom>
              <a:avLst/>
              <a:gdLst/>
              <a:ahLst/>
              <a:cxnLst/>
              <a:rect l="l" t="t" r="r" b="b"/>
              <a:pathLst>
                <a:path w="3175" h="1269">
                  <a:moveTo>
                    <a:pt x="2882" y="0"/>
                  </a:moveTo>
                  <a:lnTo>
                    <a:pt x="0" y="0"/>
                  </a:lnTo>
                  <a:lnTo>
                    <a:pt x="0" y="1155"/>
                  </a:lnTo>
                  <a:lnTo>
                    <a:pt x="2882" y="1155"/>
                  </a:lnTo>
                  <a:lnTo>
                    <a:pt x="2882" y="0"/>
                  </a:lnTo>
                  <a:close/>
                </a:path>
              </a:pathLst>
            </a:custGeom>
            <a:solidFill>
              <a:srgbClr val="898C95"/>
            </a:solidFill>
          </p:spPr>
          <p:txBody>
            <a:bodyPr wrap="square" lIns="0" tIns="0" rIns="0" bIns="0" rtlCol="0"/>
            <a:lstStyle/>
            <a:p>
              <a:endParaRPr/>
            </a:p>
          </p:txBody>
        </p:sp>
        <p:sp>
          <p:nvSpPr>
            <p:cNvPr id="3661" name="object 3664">
              <a:extLst>
                <a:ext uri="{FF2B5EF4-FFF2-40B4-BE49-F238E27FC236}">
                  <a16:creationId xmlns:a16="http://schemas.microsoft.com/office/drawing/2014/main" id="{39FE9EA1-96A5-F8ED-5AE6-662B4BC82AA4}"/>
                </a:ext>
              </a:extLst>
            </p:cNvPr>
            <p:cNvSpPr/>
            <p:nvPr/>
          </p:nvSpPr>
          <p:spPr>
            <a:xfrm>
              <a:off x="6274620" y="1431380"/>
              <a:ext cx="3175" cy="1270"/>
            </a:xfrm>
            <a:custGeom>
              <a:avLst/>
              <a:gdLst/>
              <a:ahLst/>
              <a:cxnLst/>
              <a:rect l="l" t="t" r="r" b="b"/>
              <a:pathLst>
                <a:path w="3175" h="1269">
                  <a:moveTo>
                    <a:pt x="2031" y="0"/>
                  </a:moveTo>
                  <a:lnTo>
                    <a:pt x="0" y="0"/>
                  </a:lnTo>
                  <a:lnTo>
                    <a:pt x="1739" y="584"/>
                  </a:lnTo>
                  <a:lnTo>
                    <a:pt x="2603" y="1155"/>
                  </a:lnTo>
                  <a:lnTo>
                    <a:pt x="2031" y="0"/>
                  </a:lnTo>
                  <a:close/>
                </a:path>
              </a:pathLst>
            </a:custGeom>
            <a:solidFill>
              <a:srgbClr val="CCD8D7"/>
            </a:solidFill>
          </p:spPr>
          <p:txBody>
            <a:bodyPr wrap="square" lIns="0" tIns="0" rIns="0" bIns="0" rtlCol="0"/>
            <a:lstStyle/>
            <a:p>
              <a:endParaRPr/>
            </a:p>
          </p:txBody>
        </p:sp>
        <p:sp>
          <p:nvSpPr>
            <p:cNvPr id="3662" name="object 3665">
              <a:extLst>
                <a:ext uri="{FF2B5EF4-FFF2-40B4-BE49-F238E27FC236}">
                  <a16:creationId xmlns:a16="http://schemas.microsoft.com/office/drawing/2014/main" id="{CA9F88FF-574D-7BC9-B101-BFDB230DCA92}"/>
                </a:ext>
              </a:extLst>
            </p:cNvPr>
            <p:cNvSpPr/>
            <p:nvPr/>
          </p:nvSpPr>
          <p:spPr>
            <a:xfrm>
              <a:off x="6066397" y="1316141"/>
              <a:ext cx="81280" cy="115570"/>
            </a:xfrm>
            <a:custGeom>
              <a:avLst/>
              <a:gdLst/>
              <a:ahLst/>
              <a:cxnLst/>
              <a:rect l="l" t="t" r="r" b="b"/>
              <a:pathLst>
                <a:path w="81279" h="115569">
                  <a:moveTo>
                    <a:pt x="76301" y="98196"/>
                  </a:moveTo>
                  <a:lnTo>
                    <a:pt x="48221" y="98196"/>
                  </a:lnTo>
                  <a:lnTo>
                    <a:pt x="48514" y="107149"/>
                  </a:lnTo>
                  <a:lnTo>
                    <a:pt x="49961" y="115531"/>
                  </a:lnTo>
                  <a:lnTo>
                    <a:pt x="51981" y="115531"/>
                  </a:lnTo>
                  <a:lnTo>
                    <a:pt x="52844" y="107734"/>
                  </a:lnTo>
                  <a:lnTo>
                    <a:pt x="56189" y="107734"/>
                  </a:lnTo>
                  <a:lnTo>
                    <a:pt x="56896" y="104559"/>
                  </a:lnTo>
                  <a:lnTo>
                    <a:pt x="57759" y="101955"/>
                  </a:lnTo>
                  <a:lnTo>
                    <a:pt x="65766" y="101955"/>
                  </a:lnTo>
                  <a:lnTo>
                    <a:pt x="66128" y="100507"/>
                  </a:lnTo>
                  <a:lnTo>
                    <a:pt x="75551" y="100507"/>
                  </a:lnTo>
                  <a:lnTo>
                    <a:pt x="76301" y="98196"/>
                  </a:lnTo>
                  <a:close/>
                </a:path>
                <a:path w="81279" h="115569">
                  <a:moveTo>
                    <a:pt x="56189" y="107734"/>
                  </a:moveTo>
                  <a:lnTo>
                    <a:pt x="54000" y="107734"/>
                  </a:lnTo>
                  <a:lnTo>
                    <a:pt x="54000" y="109753"/>
                  </a:lnTo>
                  <a:lnTo>
                    <a:pt x="55740" y="109753"/>
                  </a:lnTo>
                  <a:lnTo>
                    <a:pt x="56189" y="107734"/>
                  </a:lnTo>
                  <a:close/>
                </a:path>
                <a:path w="81279" h="115569">
                  <a:moveTo>
                    <a:pt x="65766" y="101955"/>
                  </a:moveTo>
                  <a:lnTo>
                    <a:pt x="59778" y="101955"/>
                  </a:lnTo>
                  <a:lnTo>
                    <a:pt x="59778" y="105422"/>
                  </a:lnTo>
                  <a:lnTo>
                    <a:pt x="61798" y="106286"/>
                  </a:lnTo>
                  <a:lnTo>
                    <a:pt x="64401" y="107734"/>
                  </a:lnTo>
                  <a:lnTo>
                    <a:pt x="64973" y="105130"/>
                  </a:lnTo>
                  <a:lnTo>
                    <a:pt x="65766" y="101955"/>
                  </a:lnTo>
                  <a:close/>
                </a:path>
                <a:path w="81279" h="115569">
                  <a:moveTo>
                    <a:pt x="75551" y="100507"/>
                  </a:moveTo>
                  <a:lnTo>
                    <a:pt x="66128" y="100507"/>
                  </a:lnTo>
                  <a:lnTo>
                    <a:pt x="71615" y="102247"/>
                  </a:lnTo>
                  <a:lnTo>
                    <a:pt x="75082" y="101955"/>
                  </a:lnTo>
                  <a:lnTo>
                    <a:pt x="75551" y="100507"/>
                  </a:lnTo>
                  <a:close/>
                </a:path>
                <a:path w="81279" h="115569">
                  <a:moveTo>
                    <a:pt x="19810" y="3576"/>
                  </a:moveTo>
                  <a:lnTo>
                    <a:pt x="9255" y="5214"/>
                  </a:lnTo>
                  <a:lnTo>
                    <a:pt x="571" y="9537"/>
                  </a:lnTo>
                  <a:lnTo>
                    <a:pt x="507" y="19646"/>
                  </a:lnTo>
                  <a:lnTo>
                    <a:pt x="0" y="21958"/>
                  </a:lnTo>
                  <a:lnTo>
                    <a:pt x="9525" y="25996"/>
                  </a:lnTo>
                  <a:lnTo>
                    <a:pt x="26817" y="32613"/>
                  </a:lnTo>
                  <a:lnTo>
                    <a:pt x="35879" y="43397"/>
                  </a:lnTo>
                  <a:lnTo>
                    <a:pt x="40066" y="57756"/>
                  </a:lnTo>
                  <a:lnTo>
                    <a:pt x="42735" y="75095"/>
                  </a:lnTo>
                  <a:lnTo>
                    <a:pt x="41300" y="83172"/>
                  </a:lnTo>
                  <a:lnTo>
                    <a:pt x="41579" y="88671"/>
                  </a:lnTo>
                  <a:lnTo>
                    <a:pt x="42443" y="97040"/>
                  </a:lnTo>
                  <a:lnTo>
                    <a:pt x="44183" y="97040"/>
                  </a:lnTo>
                  <a:lnTo>
                    <a:pt x="44183" y="99936"/>
                  </a:lnTo>
                  <a:lnTo>
                    <a:pt x="46202" y="99936"/>
                  </a:lnTo>
                  <a:lnTo>
                    <a:pt x="46202" y="98196"/>
                  </a:lnTo>
                  <a:lnTo>
                    <a:pt x="76301" y="98196"/>
                  </a:lnTo>
                  <a:lnTo>
                    <a:pt x="81070" y="83487"/>
                  </a:lnTo>
                  <a:lnTo>
                    <a:pt x="78768" y="61229"/>
                  </a:lnTo>
                  <a:lnTo>
                    <a:pt x="72242" y="38758"/>
                  </a:lnTo>
                  <a:lnTo>
                    <a:pt x="65557" y="19646"/>
                  </a:lnTo>
                  <a:lnTo>
                    <a:pt x="64973" y="18770"/>
                  </a:lnTo>
                  <a:lnTo>
                    <a:pt x="62090" y="13004"/>
                  </a:lnTo>
                  <a:lnTo>
                    <a:pt x="61226" y="10972"/>
                  </a:lnTo>
                  <a:lnTo>
                    <a:pt x="60305" y="8674"/>
                  </a:lnTo>
                  <a:lnTo>
                    <a:pt x="39268" y="8674"/>
                  </a:lnTo>
                  <a:lnTo>
                    <a:pt x="30419" y="4703"/>
                  </a:lnTo>
                  <a:lnTo>
                    <a:pt x="19810" y="3576"/>
                  </a:lnTo>
                  <a:close/>
                </a:path>
                <a:path w="81279" h="115569">
                  <a:moveTo>
                    <a:pt x="46202" y="0"/>
                  </a:moveTo>
                  <a:lnTo>
                    <a:pt x="39560" y="4622"/>
                  </a:lnTo>
                  <a:lnTo>
                    <a:pt x="39268" y="5778"/>
                  </a:lnTo>
                  <a:lnTo>
                    <a:pt x="39268" y="8674"/>
                  </a:lnTo>
                  <a:lnTo>
                    <a:pt x="60305" y="8674"/>
                  </a:lnTo>
                  <a:lnTo>
                    <a:pt x="60071" y="8089"/>
                  </a:lnTo>
                  <a:lnTo>
                    <a:pt x="59778" y="6642"/>
                  </a:lnTo>
                  <a:lnTo>
                    <a:pt x="58623" y="5194"/>
                  </a:lnTo>
                  <a:lnTo>
                    <a:pt x="56896" y="2311"/>
                  </a:lnTo>
                  <a:lnTo>
                    <a:pt x="56311" y="2019"/>
                  </a:lnTo>
                  <a:lnTo>
                    <a:pt x="56019" y="1739"/>
                  </a:lnTo>
                  <a:lnTo>
                    <a:pt x="55740" y="1739"/>
                  </a:lnTo>
                  <a:lnTo>
                    <a:pt x="47650" y="1155"/>
                  </a:lnTo>
                  <a:lnTo>
                    <a:pt x="46202" y="0"/>
                  </a:lnTo>
                  <a:close/>
                </a:path>
              </a:pathLst>
            </a:custGeom>
            <a:solidFill>
              <a:srgbClr val="D5D7D6"/>
            </a:solidFill>
          </p:spPr>
          <p:txBody>
            <a:bodyPr wrap="square" lIns="0" tIns="0" rIns="0" bIns="0" rtlCol="0"/>
            <a:lstStyle/>
            <a:p>
              <a:endParaRPr/>
            </a:p>
          </p:txBody>
        </p:sp>
        <p:sp>
          <p:nvSpPr>
            <p:cNvPr id="3663" name="object 3666">
              <a:extLst>
                <a:ext uri="{FF2B5EF4-FFF2-40B4-BE49-F238E27FC236}">
                  <a16:creationId xmlns:a16="http://schemas.microsoft.com/office/drawing/2014/main" id="{C5C3838A-BE92-5088-ADCE-AF1436FC9EE4}"/>
                </a:ext>
              </a:extLst>
            </p:cNvPr>
            <p:cNvSpPr/>
            <p:nvPr/>
          </p:nvSpPr>
          <p:spPr>
            <a:xfrm>
              <a:off x="6261916" y="1425897"/>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B1ABB3"/>
            </a:solidFill>
          </p:spPr>
          <p:txBody>
            <a:bodyPr wrap="square" lIns="0" tIns="0" rIns="0" bIns="0" rtlCol="0"/>
            <a:lstStyle/>
            <a:p>
              <a:endParaRPr/>
            </a:p>
          </p:txBody>
        </p:sp>
        <p:sp>
          <p:nvSpPr>
            <p:cNvPr id="3664" name="object 3667">
              <a:extLst>
                <a:ext uri="{FF2B5EF4-FFF2-40B4-BE49-F238E27FC236}">
                  <a16:creationId xmlns:a16="http://schemas.microsoft.com/office/drawing/2014/main" id="{0FCA87B4-2610-787E-07E3-DFF2F9D9A813}"/>
                </a:ext>
              </a:extLst>
            </p:cNvPr>
            <p:cNvSpPr/>
            <p:nvPr/>
          </p:nvSpPr>
          <p:spPr>
            <a:xfrm>
              <a:off x="6433762" y="1423581"/>
              <a:ext cx="635" cy="4445"/>
            </a:xfrm>
            <a:custGeom>
              <a:avLst/>
              <a:gdLst/>
              <a:ahLst/>
              <a:cxnLst/>
              <a:rect l="l" t="t" r="r" b="b"/>
              <a:pathLst>
                <a:path w="635" h="4444">
                  <a:moveTo>
                    <a:pt x="0" y="0"/>
                  </a:moveTo>
                  <a:lnTo>
                    <a:pt x="0" y="4051"/>
                  </a:lnTo>
                  <a:lnTo>
                    <a:pt x="279" y="4051"/>
                  </a:lnTo>
                  <a:lnTo>
                    <a:pt x="279" y="292"/>
                  </a:lnTo>
                  <a:lnTo>
                    <a:pt x="0" y="0"/>
                  </a:lnTo>
                  <a:close/>
                </a:path>
              </a:pathLst>
            </a:custGeom>
            <a:solidFill>
              <a:srgbClr val="797D7E"/>
            </a:solidFill>
          </p:spPr>
          <p:txBody>
            <a:bodyPr wrap="square" lIns="0" tIns="0" rIns="0" bIns="0" rtlCol="0"/>
            <a:lstStyle/>
            <a:p>
              <a:endParaRPr/>
            </a:p>
          </p:txBody>
        </p:sp>
        <p:sp>
          <p:nvSpPr>
            <p:cNvPr id="3665" name="object 3668">
              <a:extLst>
                <a:ext uri="{FF2B5EF4-FFF2-40B4-BE49-F238E27FC236}">
                  <a16:creationId xmlns:a16="http://schemas.microsoft.com/office/drawing/2014/main" id="{CD520052-D3C9-AE1C-93C7-E8E01C9BA316}"/>
                </a:ext>
              </a:extLst>
            </p:cNvPr>
            <p:cNvSpPr/>
            <p:nvPr/>
          </p:nvSpPr>
          <p:spPr>
            <a:xfrm>
              <a:off x="6434048" y="1423868"/>
              <a:ext cx="1270" cy="3810"/>
            </a:xfrm>
            <a:custGeom>
              <a:avLst/>
              <a:gdLst/>
              <a:ahLst/>
              <a:cxnLst/>
              <a:rect l="l" t="t" r="r" b="b"/>
              <a:pathLst>
                <a:path w="1270" h="3809">
                  <a:moveTo>
                    <a:pt x="1155" y="0"/>
                  </a:moveTo>
                  <a:lnTo>
                    <a:pt x="0" y="0"/>
                  </a:lnTo>
                  <a:lnTo>
                    <a:pt x="0" y="3759"/>
                  </a:lnTo>
                  <a:lnTo>
                    <a:pt x="292" y="2311"/>
                  </a:lnTo>
                  <a:lnTo>
                    <a:pt x="584" y="1155"/>
                  </a:lnTo>
                  <a:lnTo>
                    <a:pt x="1155" y="0"/>
                  </a:lnTo>
                  <a:close/>
                </a:path>
              </a:pathLst>
            </a:custGeom>
            <a:solidFill>
              <a:srgbClr val="DEDFDE"/>
            </a:solidFill>
          </p:spPr>
          <p:txBody>
            <a:bodyPr wrap="square" lIns="0" tIns="0" rIns="0" bIns="0" rtlCol="0"/>
            <a:lstStyle/>
            <a:p>
              <a:endParaRPr/>
            </a:p>
          </p:txBody>
        </p:sp>
        <p:sp>
          <p:nvSpPr>
            <p:cNvPr id="3666" name="object 3669">
              <a:extLst>
                <a:ext uri="{FF2B5EF4-FFF2-40B4-BE49-F238E27FC236}">
                  <a16:creationId xmlns:a16="http://schemas.microsoft.com/office/drawing/2014/main" id="{EEC4952D-CC6F-E974-E4D8-D66EC04F8374}"/>
                </a:ext>
              </a:extLst>
            </p:cNvPr>
            <p:cNvSpPr/>
            <p:nvPr/>
          </p:nvSpPr>
          <p:spPr>
            <a:xfrm>
              <a:off x="6343653" y="1379679"/>
              <a:ext cx="29209" cy="47625"/>
            </a:xfrm>
            <a:custGeom>
              <a:avLst/>
              <a:gdLst/>
              <a:ahLst/>
              <a:cxnLst/>
              <a:rect l="l" t="t" r="r" b="b"/>
              <a:pathLst>
                <a:path w="29210" h="47625">
                  <a:moveTo>
                    <a:pt x="20256" y="21958"/>
                  </a:moveTo>
                  <a:lnTo>
                    <a:pt x="18186" y="21958"/>
                  </a:lnTo>
                  <a:lnTo>
                    <a:pt x="15875" y="26568"/>
                  </a:lnTo>
                  <a:lnTo>
                    <a:pt x="13284" y="28016"/>
                  </a:lnTo>
                  <a:lnTo>
                    <a:pt x="8369" y="30327"/>
                  </a:lnTo>
                  <a:lnTo>
                    <a:pt x="6350" y="36398"/>
                  </a:lnTo>
                  <a:lnTo>
                    <a:pt x="3759" y="41884"/>
                  </a:lnTo>
                  <a:lnTo>
                    <a:pt x="0" y="47078"/>
                  </a:lnTo>
                  <a:lnTo>
                    <a:pt x="4038" y="47078"/>
                  </a:lnTo>
                  <a:lnTo>
                    <a:pt x="5486" y="45059"/>
                  </a:lnTo>
                  <a:lnTo>
                    <a:pt x="7797" y="42163"/>
                  </a:lnTo>
                  <a:lnTo>
                    <a:pt x="9525" y="42163"/>
                  </a:lnTo>
                  <a:lnTo>
                    <a:pt x="9817" y="40436"/>
                  </a:lnTo>
                  <a:lnTo>
                    <a:pt x="10109" y="38988"/>
                  </a:lnTo>
                  <a:lnTo>
                    <a:pt x="10680" y="37553"/>
                  </a:lnTo>
                  <a:lnTo>
                    <a:pt x="12420" y="37553"/>
                  </a:lnTo>
                  <a:lnTo>
                    <a:pt x="12992" y="33502"/>
                  </a:lnTo>
                  <a:lnTo>
                    <a:pt x="13576" y="31775"/>
                  </a:lnTo>
                  <a:lnTo>
                    <a:pt x="15303" y="31775"/>
                  </a:lnTo>
                  <a:lnTo>
                    <a:pt x="15303" y="27724"/>
                  </a:lnTo>
                  <a:lnTo>
                    <a:pt x="19940" y="22710"/>
                  </a:lnTo>
                  <a:lnTo>
                    <a:pt x="20256" y="21958"/>
                  </a:lnTo>
                  <a:close/>
                </a:path>
                <a:path w="29210" h="47625">
                  <a:moveTo>
                    <a:pt x="26860" y="0"/>
                  </a:moveTo>
                  <a:lnTo>
                    <a:pt x="26276" y="1739"/>
                  </a:lnTo>
                  <a:lnTo>
                    <a:pt x="25120" y="5778"/>
                  </a:lnTo>
                  <a:lnTo>
                    <a:pt x="23101" y="5778"/>
                  </a:lnTo>
                  <a:lnTo>
                    <a:pt x="21653" y="17335"/>
                  </a:lnTo>
                  <a:lnTo>
                    <a:pt x="20218" y="21958"/>
                  </a:lnTo>
                  <a:lnTo>
                    <a:pt x="22488" y="16641"/>
                  </a:lnTo>
                  <a:lnTo>
                    <a:pt x="24765" y="10627"/>
                  </a:lnTo>
                  <a:lnTo>
                    <a:pt x="28587" y="5778"/>
                  </a:lnTo>
                  <a:lnTo>
                    <a:pt x="27432" y="1739"/>
                  </a:lnTo>
                  <a:lnTo>
                    <a:pt x="26860" y="0"/>
                  </a:lnTo>
                  <a:close/>
                </a:path>
              </a:pathLst>
            </a:custGeom>
            <a:solidFill>
              <a:srgbClr val="A1A4A5"/>
            </a:solidFill>
          </p:spPr>
          <p:txBody>
            <a:bodyPr wrap="square" lIns="0" tIns="0" rIns="0" bIns="0" rtlCol="0"/>
            <a:lstStyle/>
            <a:p>
              <a:endParaRPr/>
            </a:p>
          </p:txBody>
        </p:sp>
        <p:sp>
          <p:nvSpPr>
            <p:cNvPr id="3667" name="object 3670">
              <a:extLst>
                <a:ext uri="{FF2B5EF4-FFF2-40B4-BE49-F238E27FC236}">
                  <a16:creationId xmlns:a16="http://schemas.microsoft.com/office/drawing/2014/main" id="{E8A519F0-FDB0-9F36-EEE0-F2097379F475}"/>
                </a:ext>
              </a:extLst>
            </p:cNvPr>
            <p:cNvSpPr/>
            <p:nvPr/>
          </p:nvSpPr>
          <p:spPr>
            <a:xfrm>
              <a:off x="6032599" y="1422434"/>
              <a:ext cx="1270" cy="3810"/>
            </a:xfrm>
            <a:custGeom>
              <a:avLst/>
              <a:gdLst/>
              <a:ahLst/>
              <a:cxnLst/>
              <a:rect l="l" t="t" r="r" b="b"/>
              <a:pathLst>
                <a:path w="1270" h="3809">
                  <a:moveTo>
                    <a:pt x="1155" y="0"/>
                  </a:moveTo>
                  <a:lnTo>
                    <a:pt x="571" y="0"/>
                  </a:lnTo>
                  <a:lnTo>
                    <a:pt x="0" y="571"/>
                  </a:lnTo>
                  <a:lnTo>
                    <a:pt x="292" y="1435"/>
                  </a:lnTo>
                  <a:lnTo>
                    <a:pt x="571" y="2298"/>
                  </a:lnTo>
                  <a:lnTo>
                    <a:pt x="1155" y="3454"/>
                  </a:lnTo>
                  <a:lnTo>
                    <a:pt x="1155" y="0"/>
                  </a:lnTo>
                  <a:close/>
                </a:path>
              </a:pathLst>
            </a:custGeom>
            <a:solidFill>
              <a:srgbClr val="898C8D"/>
            </a:solidFill>
          </p:spPr>
          <p:txBody>
            <a:bodyPr wrap="square" lIns="0" tIns="0" rIns="0" bIns="0" rtlCol="0"/>
            <a:lstStyle/>
            <a:p>
              <a:endParaRPr/>
            </a:p>
          </p:txBody>
        </p:sp>
        <p:sp>
          <p:nvSpPr>
            <p:cNvPr id="3668" name="object 3671">
              <a:extLst>
                <a:ext uri="{FF2B5EF4-FFF2-40B4-BE49-F238E27FC236}">
                  <a16:creationId xmlns:a16="http://schemas.microsoft.com/office/drawing/2014/main" id="{C4031548-DC16-9CEB-4437-843561042A25}"/>
                </a:ext>
              </a:extLst>
            </p:cNvPr>
            <p:cNvSpPr/>
            <p:nvPr/>
          </p:nvSpPr>
          <p:spPr>
            <a:xfrm>
              <a:off x="6016714" y="1415795"/>
              <a:ext cx="419100" cy="8255"/>
            </a:xfrm>
            <a:custGeom>
              <a:avLst/>
              <a:gdLst/>
              <a:ahLst/>
              <a:cxnLst/>
              <a:rect l="l" t="t" r="r" b="b"/>
              <a:pathLst>
                <a:path w="419100" h="8255">
                  <a:moveTo>
                    <a:pt x="2882" y="7226"/>
                  </a:moveTo>
                  <a:lnTo>
                    <a:pt x="1447" y="1739"/>
                  </a:lnTo>
                  <a:lnTo>
                    <a:pt x="0" y="0"/>
                  </a:lnTo>
                  <a:lnTo>
                    <a:pt x="0" y="3467"/>
                  </a:lnTo>
                  <a:lnTo>
                    <a:pt x="292" y="5486"/>
                  </a:lnTo>
                  <a:lnTo>
                    <a:pt x="2882" y="7226"/>
                  </a:lnTo>
                  <a:close/>
                </a:path>
                <a:path w="419100" h="8255">
                  <a:moveTo>
                    <a:pt x="418490" y="8077"/>
                  </a:moveTo>
                  <a:lnTo>
                    <a:pt x="417918" y="5765"/>
                  </a:lnTo>
                  <a:lnTo>
                    <a:pt x="417918" y="4610"/>
                  </a:lnTo>
                  <a:lnTo>
                    <a:pt x="417334" y="6337"/>
                  </a:lnTo>
                  <a:lnTo>
                    <a:pt x="417055" y="7493"/>
                  </a:lnTo>
                  <a:lnTo>
                    <a:pt x="417055" y="7785"/>
                  </a:lnTo>
                  <a:lnTo>
                    <a:pt x="417334" y="8077"/>
                  </a:lnTo>
                  <a:lnTo>
                    <a:pt x="418490" y="8077"/>
                  </a:lnTo>
                  <a:close/>
                </a:path>
              </a:pathLst>
            </a:custGeom>
            <a:solidFill>
              <a:srgbClr val="C4C5C5"/>
            </a:solidFill>
          </p:spPr>
          <p:txBody>
            <a:bodyPr wrap="square" lIns="0" tIns="0" rIns="0" bIns="0" rtlCol="0"/>
            <a:lstStyle/>
            <a:p>
              <a:endParaRPr/>
            </a:p>
          </p:txBody>
        </p:sp>
        <p:sp>
          <p:nvSpPr>
            <p:cNvPr id="3669" name="object 3672">
              <a:extLst>
                <a:ext uri="{FF2B5EF4-FFF2-40B4-BE49-F238E27FC236}">
                  <a16:creationId xmlns:a16="http://schemas.microsoft.com/office/drawing/2014/main" id="{1705B9B5-53BC-14C5-D825-3679E2B518E8}"/>
                </a:ext>
              </a:extLst>
            </p:cNvPr>
            <p:cNvSpPr/>
            <p:nvPr/>
          </p:nvSpPr>
          <p:spPr>
            <a:xfrm>
              <a:off x="6021050" y="1331158"/>
              <a:ext cx="27940" cy="92075"/>
            </a:xfrm>
            <a:custGeom>
              <a:avLst/>
              <a:gdLst/>
              <a:ahLst/>
              <a:cxnLst/>
              <a:rect l="l" t="t" r="r" b="b"/>
              <a:pathLst>
                <a:path w="27939" h="92075">
                  <a:moveTo>
                    <a:pt x="27372" y="11556"/>
                  </a:moveTo>
                  <a:lnTo>
                    <a:pt x="22517" y="11556"/>
                  </a:lnTo>
                  <a:lnTo>
                    <a:pt x="25120" y="11849"/>
                  </a:lnTo>
                  <a:lnTo>
                    <a:pt x="25055" y="19823"/>
                  </a:lnTo>
                  <a:lnTo>
                    <a:pt x="24969" y="27357"/>
                  </a:lnTo>
                  <a:lnTo>
                    <a:pt x="24145" y="42276"/>
                  </a:lnTo>
                  <a:lnTo>
                    <a:pt x="21830" y="57453"/>
                  </a:lnTo>
                  <a:lnTo>
                    <a:pt x="17322" y="71627"/>
                  </a:lnTo>
                  <a:lnTo>
                    <a:pt x="15595" y="71627"/>
                  </a:lnTo>
                  <a:lnTo>
                    <a:pt x="14439" y="74523"/>
                  </a:lnTo>
                  <a:lnTo>
                    <a:pt x="12699" y="80289"/>
                  </a:lnTo>
                  <a:lnTo>
                    <a:pt x="10109" y="80873"/>
                  </a:lnTo>
                  <a:lnTo>
                    <a:pt x="8953" y="82892"/>
                  </a:lnTo>
                  <a:lnTo>
                    <a:pt x="10680" y="88671"/>
                  </a:lnTo>
                  <a:lnTo>
                    <a:pt x="11544" y="91846"/>
                  </a:lnTo>
                  <a:lnTo>
                    <a:pt x="12128" y="91274"/>
                  </a:lnTo>
                  <a:lnTo>
                    <a:pt x="12699" y="91274"/>
                  </a:lnTo>
                  <a:lnTo>
                    <a:pt x="12699" y="86931"/>
                  </a:lnTo>
                  <a:lnTo>
                    <a:pt x="14439" y="86931"/>
                  </a:lnTo>
                  <a:lnTo>
                    <a:pt x="16459" y="81737"/>
                  </a:lnTo>
                  <a:lnTo>
                    <a:pt x="17322" y="77114"/>
                  </a:lnTo>
                  <a:lnTo>
                    <a:pt x="21653" y="73939"/>
                  </a:lnTo>
                  <a:lnTo>
                    <a:pt x="24953" y="57745"/>
                  </a:lnTo>
                  <a:lnTo>
                    <a:pt x="26575" y="41020"/>
                  </a:lnTo>
                  <a:lnTo>
                    <a:pt x="27218" y="23620"/>
                  </a:lnTo>
                  <a:lnTo>
                    <a:pt x="27372" y="11556"/>
                  </a:lnTo>
                  <a:close/>
                </a:path>
                <a:path w="27939" h="92075">
                  <a:moveTo>
                    <a:pt x="4038" y="34950"/>
                  </a:moveTo>
                  <a:lnTo>
                    <a:pt x="2590" y="41020"/>
                  </a:lnTo>
                  <a:lnTo>
                    <a:pt x="0" y="47942"/>
                  </a:lnTo>
                  <a:lnTo>
                    <a:pt x="863" y="54305"/>
                  </a:lnTo>
                  <a:lnTo>
                    <a:pt x="2019" y="54876"/>
                  </a:lnTo>
                  <a:lnTo>
                    <a:pt x="4902" y="56032"/>
                  </a:lnTo>
                  <a:lnTo>
                    <a:pt x="7479" y="47159"/>
                  </a:lnTo>
                  <a:lnTo>
                    <a:pt x="9976" y="39865"/>
                  </a:lnTo>
                  <a:lnTo>
                    <a:pt x="5765" y="39865"/>
                  </a:lnTo>
                  <a:lnTo>
                    <a:pt x="4610" y="36398"/>
                  </a:lnTo>
                  <a:lnTo>
                    <a:pt x="4038" y="34950"/>
                  </a:lnTo>
                  <a:close/>
                </a:path>
                <a:path w="27939" h="92075">
                  <a:moveTo>
                    <a:pt x="19342" y="0"/>
                  </a:moveTo>
                  <a:lnTo>
                    <a:pt x="14666" y="8788"/>
                  </a:lnTo>
                  <a:lnTo>
                    <a:pt x="12668" y="19823"/>
                  </a:lnTo>
                  <a:lnTo>
                    <a:pt x="10612" y="30912"/>
                  </a:lnTo>
                  <a:lnTo>
                    <a:pt x="5765" y="39865"/>
                  </a:lnTo>
                  <a:lnTo>
                    <a:pt x="9976" y="39865"/>
                  </a:lnTo>
                  <a:lnTo>
                    <a:pt x="10572" y="38125"/>
                  </a:lnTo>
                  <a:lnTo>
                    <a:pt x="14371" y="27357"/>
                  </a:lnTo>
                  <a:lnTo>
                    <a:pt x="19062" y="13284"/>
                  </a:lnTo>
                  <a:lnTo>
                    <a:pt x="20789" y="11556"/>
                  </a:lnTo>
                  <a:lnTo>
                    <a:pt x="27372" y="11556"/>
                  </a:lnTo>
                  <a:lnTo>
                    <a:pt x="27431" y="6934"/>
                  </a:lnTo>
                  <a:lnTo>
                    <a:pt x="25120" y="4051"/>
                  </a:lnTo>
                  <a:lnTo>
                    <a:pt x="22237" y="3174"/>
                  </a:lnTo>
                  <a:lnTo>
                    <a:pt x="19342" y="3174"/>
                  </a:lnTo>
                  <a:lnTo>
                    <a:pt x="19342" y="1155"/>
                  </a:lnTo>
                  <a:lnTo>
                    <a:pt x="20205" y="1155"/>
                  </a:lnTo>
                  <a:lnTo>
                    <a:pt x="19926" y="584"/>
                  </a:lnTo>
                  <a:lnTo>
                    <a:pt x="19342" y="0"/>
                  </a:lnTo>
                  <a:close/>
                </a:path>
              </a:pathLst>
            </a:custGeom>
            <a:solidFill>
              <a:srgbClr val="898C8D"/>
            </a:solidFill>
          </p:spPr>
          <p:txBody>
            <a:bodyPr wrap="square" lIns="0" tIns="0" rIns="0" bIns="0" rtlCol="0"/>
            <a:lstStyle/>
            <a:p>
              <a:endParaRPr/>
            </a:p>
          </p:txBody>
        </p:sp>
        <p:sp>
          <p:nvSpPr>
            <p:cNvPr id="3670" name="object 3673">
              <a:extLst>
                <a:ext uri="{FF2B5EF4-FFF2-40B4-BE49-F238E27FC236}">
                  <a16:creationId xmlns:a16="http://schemas.microsoft.com/office/drawing/2014/main" id="{E7718BEA-5687-A794-E8B9-C1540D92ADA2}"/>
                </a:ext>
              </a:extLst>
            </p:cNvPr>
            <p:cNvSpPr/>
            <p:nvPr/>
          </p:nvSpPr>
          <p:spPr>
            <a:xfrm>
              <a:off x="6283293" y="1327291"/>
              <a:ext cx="82550" cy="95885"/>
            </a:xfrm>
            <a:custGeom>
              <a:avLst/>
              <a:gdLst/>
              <a:ahLst/>
              <a:cxnLst/>
              <a:rect l="l" t="t" r="r" b="b"/>
              <a:pathLst>
                <a:path w="82550" h="95884">
                  <a:moveTo>
                    <a:pt x="15331" y="0"/>
                  </a:moveTo>
                  <a:lnTo>
                    <a:pt x="5194" y="1845"/>
                  </a:lnTo>
                  <a:lnTo>
                    <a:pt x="2603" y="5312"/>
                  </a:lnTo>
                  <a:lnTo>
                    <a:pt x="571" y="6175"/>
                  </a:lnTo>
                  <a:lnTo>
                    <a:pt x="1155" y="7915"/>
                  </a:lnTo>
                  <a:lnTo>
                    <a:pt x="1727" y="9934"/>
                  </a:lnTo>
                  <a:lnTo>
                    <a:pt x="2603" y="11954"/>
                  </a:lnTo>
                  <a:lnTo>
                    <a:pt x="571" y="11954"/>
                  </a:lnTo>
                  <a:lnTo>
                    <a:pt x="1155" y="17732"/>
                  </a:lnTo>
                  <a:lnTo>
                    <a:pt x="0" y="22355"/>
                  </a:lnTo>
                  <a:lnTo>
                    <a:pt x="0" y="33036"/>
                  </a:lnTo>
                  <a:lnTo>
                    <a:pt x="2434" y="44169"/>
                  </a:lnTo>
                  <a:lnTo>
                    <a:pt x="6927" y="59066"/>
                  </a:lnTo>
                  <a:lnTo>
                    <a:pt x="13155" y="72718"/>
                  </a:lnTo>
                  <a:lnTo>
                    <a:pt x="20789" y="80115"/>
                  </a:lnTo>
                  <a:lnTo>
                    <a:pt x="20789" y="83010"/>
                  </a:lnTo>
                  <a:lnTo>
                    <a:pt x="22809" y="83582"/>
                  </a:lnTo>
                  <a:lnTo>
                    <a:pt x="22809" y="85893"/>
                  </a:lnTo>
                  <a:lnTo>
                    <a:pt x="24841" y="85893"/>
                  </a:lnTo>
                  <a:lnTo>
                    <a:pt x="24841" y="86477"/>
                  </a:lnTo>
                  <a:lnTo>
                    <a:pt x="25120" y="87049"/>
                  </a:lnTo>
                  <a:lnTo>
                    <a:pt x="25412" y="87912"/>
                  </a:lnTo>
                  <a:lnTo>
                    <a:pt x="28587" y="89360"/>
                  </a:lnTo>
                  <a:lnTo>
                    <a:pt x="33210" y="90224"/>
                  </a:lnTo>
                  <a:lnTo>
                    <a:pt x="34366" y="93691"/>
                  </a:lnTo>
                  <a:lnTo>
                    <a:pt x="43027" y="93983"/>
                  </a:lnTo>
                  <a:lnTo>
                    <a:pt x="45046" y="95431"/>
                  </a:lnTo>
                  <a:lnTo>
                    <a:pt x="52565" y="91672"/>
                  </a:lnTo>
                  <a:lnTo>
                    <a:pt x="52565" y="89932"/>
                  </a:lnTo>
                  <a:lnTo>
                    <a:pt x="55448" y="89932"/>
                  </a:lnTo>
                  <a:lnTo>
                    <a:pt x="56019" y="84737"/>
                  </a:lnTo>
                  <a:lnTo>
                    <a:pt x="56603" y="82134"/>
                  </a:lnTo>
                  <a:lnTo>
                    <a:pt x="58343" y="82134"/>
                  </a:lnTo>
                  <a:lnTo>
                    <a:pt x="58343" y="80115"/>
                  </a:lnTo>
                  <a:lnTo>
                    <a:pt x="62674" y="79251"/>
                  </a:lnTo>
                  <a:lnTo>
                    <a:pt x="63246" y="78959"/>
                  </a:lnTo>
                  <a:lnTo>
                    <a:pt x="68831" y="78959"/>
                  </a:lnTo>
                  <a:lnTo>
                    <a:pt x="71618" y="74244"/>
                  </a:lnTo>
                  <a:lnTo>
                    <a:pt x="75520" y="68640"/>
                  </a:lnTo>
                  <a:lnTo>
                    <a:pt x="79203" y="63141"/>
                  </a:lnTo>
                  <a:lnTo>
                    <a:pt x="82016" y="57585"/>
                  </a:lnTo>
                  <a:lnTo>
                    <a:pt x="80289" y="42573"/>
                  </a:lnTo>
                  <a:lnTo>
                    <a:pt x="79705" y="35068"/>
                  </a:lnTo>
                  <a:lnTo>
                    <a:pt x="77685" y="30724"/>
                  </a:lnTo>
                  <a:lnTo>
                    <a:pt x="75958" y="26394"/>
                  </a:lnTo>
                  <a:lnTo>
                    <a:pt x="74218" y="22355"/>
                  </a:lnTo>
                  <a:lnTo>
                    <a:pt x="71907" y="17161"/>
                  </a:lnTo>
                  <a:lnTo>
                    <a:pt x="71043" y="14849"/>
                  </a:lnTo>
                  <a:lnTo>
                    <a:pt x="65265" y="11382"/>
                  </a:lnTo>
                  <a:lnTo>
                    <a:pt x="62382" y="9934"/>
                  </a:lnTo>
                  <a:lnTo>
                    <a:pt x="59194" y="9071"/>
                  </a:lnTo>
                  <a:lnTo>
                    <a:pt x="58343" y="7915"/>
                  </a:lnTo>
                  <a:lnTo>
                    <a:pt x="53136" y="6175"/>
                  </a:lnTo>
                  <a:lnTo>
                    <a:pt x="50825" y="5604"/>
                  </a:lnTo>
                  <a:lnTo>
                    <a:pt x="39716" y="4206"/>
                  </a:lnTo>
                  <a:lnTo>
                    <a:pt x="27362" y="1562"/>
                  </a:lnTo>
                  <a:lnTo>
                    <a:pt x="15331" y="0"/>
                  </a:lnTo>
                  <a:close/>
                </a:path>
                <a:path w="82550" h="95884">
                  <a:moveTo>
                    <a:pt x="68831" y="78959"/>
                  </a:moveTo>
                  <a:lnTo>
                    <a:pt x="63246" y="78959"/>
                  </a:lnTo>
                  <a:lnTo>
                    <a:pt x="68148" y="80115"/>
                  </a:lnTo>
                  <a:lnTo>
                    <a:pt x="68831" y="78959"/>
                  </a:lnTo>
                  <a:close/>
                </a:path>
              </a:pathLst>
            </a:custGeom>
            <a:solidFill>
              <a:srgbClr val="BABCBC"/>
            </a:solidFill>
          </p:spPr>
          <p:txBody>
            <a:bodyPr wrap="square" lIns="0" tIns="0" rIns="0" bIns="0" rtlCol="0"/>
            <a:lstStyle/>
            <a:p>
              <a:endParaRPr/>
            </a:p>
          </p:txBody>
        </p:sp>
        <p:sp>
          <p:nvSpPr>
            <p:cNvPr id="3671" name="object 3674">
              <a:extLst>
                <a:ext uri="{FF2B5EF4-FFF2-40B4-BE49-F238E27FC236}">
                  <a16:creationId xmlns:a16="http://schemas.microsoft.com/office/drawing/2014/main" id="{76937421-14FF-3A48-1975-2E3034C7DAAC}"/>
                </a:ext>
              </a:extLst>
            </p:cNvPr>
            <p:cNvSpPr/>
            <p:nvPr/>
          </p:nvSpPr>
          <p:spPr>
            <a:xfrm>
              <a:off x="6033754" y="1418097"/>
              <a:ext cx="1905" cy="2540"/>
            </a:xfrm>
            <a:custGeom>
              <a:avLst/>
              <a:gdLst/>
              <a:ahLst/>
              <a:cxnLst/>
              <a:rect l="l" t="t" r="r" b="b"/>
              <a:pathLst>
                <a:path w="1904" h="2540">
                  <a:moveTo>
                    <a:pt x="1727" y="0"/>
                  </a:moveTo>
                  <a:lnTo>
                    <a:pt x="0" y="0"/>
                  </a:lnTo>
                  <a:lnTo>
                    <a:pt x="0" y="2019"/>
                  </a:lnTo>
                  <a:lnTo>
                    <a:pt x="584" y="1155"/>
                  </a:lnTo>
                  <a:lnTo>
                    <a:pt x="1155" y="571"/>
                  </a:lnTo>
                  <a:lnTo>
                    <a:pt x="1727" y="0"/>
                  </a:lnTo>
                  <a:close/>
                </a:path>
              </a:pathLst>
            </a:custGeom>
            <a:solidFill>
              <a:srgbClr val="898C95"/>
            </a:solidFill>
          </p:spPr>
          <p:txBody>
            <a:bodyPr wrap="square" lIns="0" tIns="0" rIns="0" bIns="0" rtlCol="0"/>
            <a:lstStyle/>
            <a:p>
              <a:endParaRPr/>
            </a:p>
          </p:txBody>
        </p:sp>
        <p:sp>
          <p:nvSpPr>
            <p:cNvPr id="3672" name="object 3675">
              <a:extLst>
                <a:ext uri="{FF2B5EF4-FFF2-40B4-BE49-F238E27FC236}">
                  <a16:creationId xmlns:a16="http://schemas.microsoft.com/office/drawing/2014/main" id="{70F3986F-DBB8-049D-4088-2E41E6529926}"/>
                </a:ext>
              </a:extLst>
            </p:cNvPr>
            <p:cNvSpPr/>
            <p:nvPr/>
          </p:nvSpPr>
          <p:spPr>
            <a:xfrm>
              <a:off x="6394767" y="1410294"/>
              <a:ext cx="1905" cy="9525"/>
            </a:xfrm>
            <a:custGeom>
              <a:avLst/>
              <a:gdLst/>
              <a:ahLst/>
              <a:cxnLst/>
              <a:rect l="l" t="t" r="r" b="b"/>
              <a:pathLst>
                <a:path w="1904" h="9525">
                  <a:moveTo>
                    <a:pt x="1447" y="0"/>
                  </a:moveTo>
                  <a:lnTo>
                    <a:pt x="0" y="0"/>
                  </a:lnTo>
                  <a:lnTo>
                    <a:pt x="0" y="8661"/>
                  </a:lnTo>
                  <a:lnTo>
                    <a:pt x="292" y="9245"/>
                  </a:lnTo>
                  <a:lnTo>
                    <a:pt x="584" y="8381"/>
                  </a:lnTo>
                  <a:lnTo>
                    <a:pt x="863" y="7797"/>
                  </a:lnTo>
                  <a:lnTo>
                    <a:pt x="1447" y="7226"/>
                  </a:lnTo>
                  <a:lnTo>
                    <a:pt x="1447" y="0"/>
                  </a:lnTo>
                  <a:close/>
                </a:path>
              </a:pathLst>
            </a:custGeom>
            <a:solidFill>
              <a:srgbClr val="898C8D"/>
            </a:solidFill>
          </p:spPr>
          <p:txBody>
            <a:bodyPr wrap="square" lIns="0" tIns="0" rIns="0" bIns="0" rtlCol="0"/>
            <a:lstStyle/>
            <a:p>
              <a:endParaRPr/>
            </a:p>
          </p:txBody>
        </p:sp>
        <p:sp>
          <p:nvSpPr>
            <p:cNvPr id="3673" name="object 3676">
              <a:extLst>
                <a:ext uri="{FF2B5EF4-FFF2-40B4-BE49-F238E27FC236}">
                  <a16:creationId xmlns:a16="http://schemas.microsoft.com/office/drawing/2014/main" id="{F48CA809-B964-F298-CA6A-A3D35BB99EE0}"/>
                </a:ext>
              </a:extLst>
            </p:cNvPr>
            <p:cNvSpPr/>
            <p:nvPr/>
          </p:nvSpPr>
          <p:spPr>
            <a:xfrm>
              <a:off x="6098161" y="1319897"/>
              <a:ext cx="46990" cy="93980"/>
            </a:xfrm>
            <a:custGeom>
              <a:avLst/>
              <a:gdLst/>
              <a:ahLst/>
              <a:cxnLst/>
              <a:rect l="l" t="t" r="r" b="b"/>
              <a:pathLst>
                <a:path w="46989" h="93980">
                  <a:moveTo>
                    <a:pt x="43611" y="89535"/>
                  </a:moveTo>
                  <a:lnTo>
                    <a:pt x="34074" y="89535"/>
                  </a:lnTo>
                  <a:lnTo>
                    <a:pt x="34658" y="90690"/>
                  </a:lnTo>
                  <a:lnTo>
                    <a:pt x="36385" y="93573"/>
                  </a:lnTo>
                  <a:lnTo>
                    <a:pt x="40144" y="93573"/>
                  </a:lnTo>
                  <a:lnTo>
                    <a:pt x="42164" y="93865"/>
                  </a:lnTo>
                  <a:lnTo>
                    <a:pt x="43611" y="89535"/>
                  </a:lnTo>
                  <a:close/>
                </a:path>
                <a:path w="46989" h="93980">
                  <a:moveTo>
                    <a:pt x="25120" y="59791"/>
                  </a:moveTo>
                  <a:lnTo>
                    <a:pt x="25776" y="67850"/>
                  </a:lnTo>
                  <a:lnTo>
                    <a:pt x="26892" y="76428"/>
                  </a:lnTo>
                  <a:lnTo>
                    <a:pt x="27845" y="84844"/>
                  </a:lnTo>
                  <a:lnTo>
                    <a:pt x="28016" y="92417"/>
                  </a:lnTo>
                  <a:lnTo>
                    <a:pt x="30607" y="92138"/>
                  </a:lnTo>
                  <a:lnTo>
                    <a:pt x="32918" y="91846"/>
                  </a:lnTo>
                  <a:lnTo>
                    <a:pt x="34074" y="89535"/>
                  </a:lnTo>
                  <a:lnTo>
                    <a:pt x="43611" y="89535"/>
                  </a:lnTo>
                  <a:lnTo>
                    <a:pt x="45059" y="85204"/>
                  </a:lnTo>
                  <a:lnTo>
                    <a:pt x="46494" y="81153"/>
                  </a:lnTo>
                  <a:lnTo>
                    <a:pt x="45963" y="75095"/>
                  </a:lnTo>
                  <a:lnTo>
                    <a:pt x="30327" y="75095"/>
                  </a:lnTo>
                  <a:lnTo>
                    <a:pt x="29451" y="71335"/>
                  </a:lnTo>
                  <a:lnTo>
                    <a:pt x="28587" y="61518"/>
                  </a:lnTo>
                  <a:lnTo>
                    <a:pt x="25120" y="59791"/>
                  </a:lnTo>
                  <a:close/>
                </a:path>
                <a:path w="46989" h="93980">
                  <a:moveTo>
                    <a:pt x="37144" y="32931"/>
                  </a:moveTo>
                  <a:lnTo>
                    <a:pt x="20218" y="32931"/>
                  </a:lnTo>
                  <a:lnTo>
                    <a:pt x="25328" y="43289"/>
                  </a:lnTo>
                  <a:lnTo>
                    <a:pt x="28195" y="53900"/>
                  </a:lnTo>
                  <a:lnTo>
                    <a:pt x="29817" y="64999"/>
                  </a:lnTo>
                  <a:lnTo>
                    <a:pt x="30327" y="75095"/>
                  </a:lnTo>
                  <a:lnTo>
                    <a:pt x="45963" y="75095"/>
                  </a:lnTo>
                  <a:lnTo>
                    <a:pt x="44838" y="62258"/>
                  </a:lnTo>
                  <a:lnTo>
                    <a:pt x="40611" y="43932"/>
                  </a:lnTo>
                  <a:lnTo>
                    <a:pt x="37144" y="32931"/>
                  </a:lnTo>
                  <a:close/>
                </a:path>
                <a:path w="46989" h="93980">
                  <a:moveTo>
                    <a:pt x="7797" y="16459"/>
                  </a:moveTo>
                  <a:lnTo>
                    <a:pt x="0" y="18199"/>
                  </a:lnTo>
                  <a:lnTo>
                    <a:pt x="0" y="19354"/>
                  </a:lnTo>
                  <a:lnTo>
                    <a:pt x="2882" y="19354"/>
                  </a:lnTo>
                  <a:lnTo>
                    <a:pt x="2882" y="21082"/>
                  </a:lnTo>
                  <a:lnTo>
                    <a:pt x="5486" y="21945"/>
                  </a:lnTo>
                  <a:lnTo>
                    <a:pt x="4622" y="22529"/>
                  </a:lnTo>
                  <a:lnTo>
                    <a:pt x="4622" y="30035"/>
                  </a:lnTo>
                  <a:lnTo>
                    <a:pt x="5778" y="30619"/>
                  </a:lnTo>
                  <a:lnTo>
                    <a:pt x="6642" y="30899"/>
                  </a:lnTo>
                  <a:lnTo>
                    <a:pt x="6642" y="31775"/>
                  </a:lnTo>
                  <a:lnTo>
                    <a:pt x="4902" y="31775"/>
                  </a:lnTo>
                  <a:lnTo>
                    <a:pt x="5486" y="33210"/>
                  </a:lnTo>
                  <a:lnTo>
                    <a:pt x="6642" y="36677"/>
                  </a:lnTo>
                  <a:lnTo>
                    <a:pt x="15303" y="36677"/>
                  </a:lnTo>
                  <a:lnTo>
                    <a:pt x="15303" y="34658"/>
                  </a:lnTo>
                  <a:lnTo>
                    <a:pt x="16751" y="34086"/>
                  </a:lnTo>
                  <a:lnTo>
                    <a:pt x="20218" y="32931"/>
                  </a:lnTo>
                  <a:lnTo>
                    <a:pt x="37144" y="32931"/>
                  </a:lnTo>
                  <a:lnTo>
                    <a:pt x="34921" y="25878"/>
                  </a:lnTo>
                  <a:lnTo>
                    <a:pt x="33030" y="20218"/>
                  </a:lnTo>
                  <a:lnTo>
                    <a:pt x="13576" y="20218"/>
                  </a:lnTo>
                  <a:lnTo>
                    <a:pt x="12679" y="18199"/>
                  </a:lnTo>
                  <a:lnTo>
                    <a:pt x="7797" y="18199"/>
                  </a:lnTo>
                  <a:lnTo>
                    <a:pt x="7797" y="16459"/>
                  </a:lnTo>
                  <a:close/>
                </a:path>
                <a:path w="46989" h="93980">
                  <a:moveTo>
                    <a:pt x="23101" y="0"/>
                  </a:moveTo>
                  <a:lnTo>
                    <a:pt x="22529" y="2019"/>
                  </a:lnTo>
                  <a:lnTo>
                    <a:pt x="13576" y="2019"/>
                  </a:lnTo>
                  <a:lnTo>
                    <a:pt x="10972" y="8661"/>
                  </a:lnTo>
                  <a:lnTo>
                    <a:pt x="12700" y="11836"/>
                  </a:lnTo>
                  <a:lnTo>
                    <a:pt x="15011" y="19354"/>
                  </a:lnTo>
                  <a:lnTo>
                    <a:pt x="13855" y="19926"/>
                  </a:lnTo>
                  <a:lnTo>
                    <a:pt x="13576" y="20218"/>
                  </a:lnTo>
                  <a:lnTo>
                    <a:pt x="33030" y="20218"/>
                  </a:lnTo>
                  <a:lnTo>
                    <a:pt x="28879" y="7797"/>
                  </a:lnTo>
                  <a:lnTo>
                    <a:pt x="23101" y="0"/>
                  </a:lnTo>
                  <a:close/>
                </a:path>
                <a:path w="46989" h="93980">
                  <a:moveTo>
                    <a:pt x="10680" y="16459"/>
                  </a:moveTo>
                  <a:lnTo>
                    <a:pt x="9525" y="16459"/>
                  </a:lnTo>
                  <a:lnTo>
                    <a:pt x="9525" y="18199"/>
                  </a:lnTo>
                  <a:lnTo>
                    <a:pt x="12679" y="18199"/>
                  </a:lnTo>
                  <a:lnTo>
                    <a:pt x="12420" y="17614"/>
                  </a:lnTo>
                  <a:lnTo>
                    <a:pt x="11264" y="17614"/>
                  </a:lnTo>
                  <a:lnTo>
                    <a:pt x="10680" y="16459"/>
                  </a:lnTo>
                  <a:close/>
                </a:path>
              </a:pathLst>
            </a:custGeom>
            <a:solidFill>
              <a:srgbClr val="DEDFDE"/>
            </a:solidFill>
          </p:spPr>
          <p:txBody>
            <a:bodyPr wrap="square" lIns="0" tIns="0" rIns="0" bIns="0" rtlCol="0"/>
            <a:lstStyle/>
            <a:p>
              <a:endParaRPr/>
            </a:p>
          </p:txBody>
        </p:sp>
        <p:sp>
          <p:nvSpPr>
            <p:cNvPr id="3674" name="object 3677">
              <a:extLst>
                <a:ext uri="{FF2B5EF4-FFF2-40B4-BE49-F238E27FC236}">
                  <a16:creationId xmlns:a16="http://schemas.microsoft.com/office/drawing/2014/main" id="{F58A03DD-7B73-C5E4-94CF-D4B03634A751}"/>
                </a:ext>
              </a:extLst>
            </p:cNvPr>
            <p:cNvSpPr/>
            <p:nvPr/>
          </p:nvSpPr>
          <p:spPr>
            <a:xfrm>
              <a:off x="6435201" y="1388345"/>
              <a:ext cx="1270" cy="22860"/>
            </a:xfrm>
            <a:custGeom>
              <a:avLst/>
              <a:gdLst/>
              <a:ahLst/>
              <a:cxnLst/>
              <a:rect l="l" t="t" r="r" b="b"/>
              <a:pathLst>
                <a:path w="1270" h="22859">
                  <a:moveTo>
                    <a:pt x="863" y="0"/>
                  </a:moveTo>
                  <a:lnTo>
                    <a:pt x="0" y="0"/>
                  </a:lnTo>
                  <a:lnTo>
                    <a:pt x="0" y="15024"/>
                  </a:lnTo>
                  <a:lnTo>
                    <a:pt x="292" y="22529"/>
                  </a:lnTo>
                  <a:lnTo>
                    <a:pt x="292" y="15024"/>
                  </a:lnTo>
                  <a:lnTo>
                    <a:pt x="863" y="0"/>
                  </a:lnTo>
                  <a:close/>
                </a:path>
              </a:pathLst>
            </a:custGeom>
            <a:solidFill>
              <a:srgbClr val="898C8D"/>
            </a:solidFill>
          </p:spPr>
          <p:txBody>
            <a:bodyPr wrap="square" lIns="0" tIns="0" rIns="0" bIns="0" rtlCol="0"/>
            <a:lstStyle/>
            <a:p>
              <a:endParaRPr/>
            </a:p>
          </p:txBody>
        </p:sp>
        <p:sp>
          <p:nvSpPr>
            <p:cNvPr id="3675" name="object 3678">
              <a:extLst>
                <a:ext uri="{FF2B5EF4-FFF2-40B4-BE49-F238E27FC236}">
                  <a16:creationId xmlns:a16="http://schemas.microsoft.com/office/drawing/2014/main" id="{9ADD2179-5274-CE73-49D0-07B5BEF80F42}"/>
                </a:ext>
              </a:extLst>
            </p:cNvPr>
            <p:cNvSpPr/>
            <p:nvPr/>
          </p:nvSpPr>
          <p:spPr>
            <a:xfrm>
              <a:off x="6264517" y="1406837"/>
              <a:ext cx="3175" cy="3810"/>
            </a:xfrm>
            <a:custGeom>
              <a:avLst/>
              <a:gdLst/>
              <a:ahLst/>
              <a:cxnLst/>
              <a:rect l="l" t="t" r="r" b="b"/>
              <a:pathLst>
                <a:path w="3175" h="3809">
                  <a:moveTo>
                    <a:pt x="2019" y="0"/>
                  </a:moveTo>
                  <a:lnTo>
                    <a:pt x="1155" y="279"/>
                  </a:lnTo>
                  <a:lnTo>
                    <a:pt x="571" y="571"/>
                  </a:lnTo>
                  <a:lnTo>
                    <a:pt x="0" y="1155"/>
                  </a:lnTo>
                  <a:lnTo>
                    <a:pt x="0" y="2590"/>
                  </a:lnTo>
                  <a:lnTo>
                    <a:pt x="292" y="3454"/>
                  </a:lnTo>
                  <a:lnTo>
                    <a:pt x="1155" y="2882"/>
                  </a:lnTo>
                  <a:lnTo>
                    <a:pt x="2019" y="2298"/>
                  </a:lnTo>
                  <a:lnTo>
                    <a:pt x="3175" y="1727"/>
                  </a:lnTo>
                  <a:lnTo>
                    <a:pt x="2590" y="1155"/>
                  </a:lnTo>
                  <a:lnTo>
                    <a:pt x="2311" y="571"/>
                  </a:lnTo>
                  <a:lnTo>
                    <a:pt x="2019" y="0"/>
                  </a:lnTo>
                  <a:close/>
                </a:path>
              </a:pathLst>
            </a:custGeom>
            <a:solidFill>
              <a:srgbClr val="B1ABB3"/>
            </a:solidFill>
          </p:spPr>
          <p:txBody>
            <a:bodyPr wrap="square" lIns="0" tIns="0" rIns="0" bIns="0" rtlCol="0"/>
            <a:lstStyle/>
            <a:p>
              <a:endParaRPr/>
            </a:p>
          </p:txBody>
        </p:sp>
        <p:sp>
          <p:nvSpPr>
            <p:cNvPr id="3676" name="object 3679">
              <a:extLst>
                <a:ext uri="{FF2B5EF4-FFF2-40B4-BE49-F238E27FC236}">
                  <a16:creationId xmlns:a16="http://schemas.microsoft.com/office/drawing/2014/main" id="{1136707E-07A7-1F6F-CBE0-0478ADD75047}"/>
                </a:ext>
              </a:extLst>
            </p:cNvPr>
            <p:cNvSpPr/>
            <p:nvPr/>
          </p:nvSpPr>
          <p:spPr>
            <a:xfrm>
              <a:off x="6389286" y="1384014"/>
              <a:ext cx="6350" cy="26670"/>
            </a:xfrm>
            <a:custGeom>
              <a:avLst/>
              <a:gdLst/>
              <a:ahLst/>
              <a:cxnLst/>
              <a:rect l="l" t="t" r="r" b="b"/>
              <a:pathLst>
                <a:path w="6350" h="26669">
                  <a:moveTo>
                    <a:pt x="0" y="0"/>
                  </a:moveTo>
                  <a:lnTo>
                    <a:pt x="1" y="5123"/>
                  </a:lnTo>
                  <a:lnTo>
                    <a:pt x="1766" y="13033"/>
                  </a:lnTo>
                  <a:lnTo>
                    <a:pt x="4020" y="20995"/>
                  </a:lnTo>
                  <a:lnTo>
                    <a:pt x="5486" y="26276"/>
                  </a:lnTo>
                  <a:lnTo>
                    <a:pt x="5486" y="23393"/>
                  </a:lnTo>
                  <a:lnTo>
                    <a:pt x="5765" y="21945"/>
                  </a:lnTo>
                  <a:lnTo>
                    <a:pt x="5765" y="19634"/>
                  </a:lnTo>
                  <a:lnTo>
                    <a:pt x="4914" y="19634"/>
                  </a:lnTo>
                  <a:lnTo>
                    <a:pt x="4914" y="14731"/>
                  </a:lnTo>
                  <a:lnTo>
                    <a:pt x="4038" y="14731"/>
                  </a:lnTo>
                  <a:lnTo>
                    <a:pt x="4038" y="11557"/>
                  </a:lnTo>
                  <a:lnTo>
                    <a:pt x="2590" y="7518"/>
                  </a:lnTo>
                  <a:lnTo>
                    <a:pt x="1155" y="3759"/>
                  </a:lnTo>
                  <a:lnTo>
                    <a:pt x="0" y="0"/>
                  </a:lnTo>
                  <a:close/>
                </a:path>
              </a:pathLst>
            </a:custGeom>
            <a:solidFill>
              <a:srgbClr val="818485"/>
            </a:solidFill>
          </p:spPr>
          <p:txBody>
            <a:bodyPr wrap="square" lIns="0" tIns="0" rIns="0" bIns="0" rtlCol="0"/>
            <a:lstStyle/>
            <a:p>
              <a:endParaRPr/>
            </a:p>
          </p:txBody>
        </p:sp>
        <p:sp>
          <p:nvSpPr>
            <p:cNvPr id="3677" name="object 3680">
              <a:extLst>
                <a:ext uri="{FF2B5EF4-FFF2-40B4-BE49-F238E27FC236}">
                  <a16:creationId xmlns:a16="http://schemas.microsoft.com/office/drawing/2014/main" id="{DE4BCCD5-644B-03AF-3D5D-81DDD27F3483}"/>
                </a:ext>
              </a:extLst>
            </p:cNvPr>
            <p:cNvSpPr/>
            <p:nvPr/>
          </p:nvSpPr>
          <p:spPr>
            <a:xfrm>
              <a:off x="6394769" y="1405966"/>
              <a:ext cx="1905" cy="4445"/>
            </a:xfrm>
            <a:custGeom>
              <a:avLst/>
              <a:gdLst/>
              <a:ahLst/>
              <a:cxnLst/>
              <a:rect l="l" t="t" r="r" b="b"/>
              <a:pathLst>
                <a:path w="1904" h="4444">
                  <a:moveTo>
                    <a:pt x="292" y="0"/>
                  </a:moveTo>
                  <a:lnTo>
                    <a:pt x="0" y="1447"/>
                  </a:lnTo>
                  <a:lnTo>
                    <a:pt x="0" y="4330"/>
                  </a:lnTo>
                  <a:lnTo>
                    <a:pt x="1447" y="4330"/>
                  </a:lnTo>
                  <a:lnTo>
                    <a:pt x="863" y="2882"/>
                  </a:lnTo>
                  <a:lnTo>
                    <a:pt x="584" y="1447"/>
                  </a:lnTo>
                  <a:lnTo>
                    <a:pt x="292" y="0"/>
                  </a:lnTo>
                  <a:close/>
                </a:path>
              </a:pathLst>
            </a:custGeom>
            <a:solidFill>
              <a:srgbClr val="919495"/>
            </a:solidFill>
          </p:spPr>
          <p:txBody>
            <a:bodyPr wrap="square" lIns="0" tIns="0" rIns="0" bIns="0" rtlCol="0"/>
            <a:lstStyle/>
            <a:p>
              <a:endParaRPr/>
            </a:p>
          </p:txBody>
        </p:sp>
        <p:sp>
          <p:nvSpPr>
            <p:cNvPr id="3678" name="object 3681">
              <a:extLst>
                <a:ext uri="{FF2B5EF4-FFF2-40B4-BE49-F238E27FC236}">
                  <a16:creationId xmlns:a16="http://schemas.microsoft.com/office/drawing/2014/main" id="{1E4ED685-EC12-45D4-BCEA-4FBA64574CA5}"/>
                </a:ext>
              </a:extLst>
            </p:cNvPr>
            <p:cNvSpPr/>
            <p:nvPr/>
          </p:nvSpPr>
          <p:spPr>
            <a:xfrm>
              <a:off x="6291083" y="1329142"/>
              <a:ext cx="67310" cy="80645"/>
            </a:xfrm>
            <a:custGeom>
              <a:avLst/>
              <a:gdLst/>
              <a:ahLst/>
              <a:cxnLst/>
              <a:rect l="l" t="t" r="r" b="b"/>
              <a:pathLst>
                <a:path w="67310" h="80644">
                  <a:moveTo>
                    <a:pt x="26581" y="36106"/>
                  </a:moveTo>
                  <a:lnTo>
                    <a:pt x="22821" y="36106"/>
                  </a:lnTo>
                  <a:lnTo>
                    <a:pt x="24549" y="53428"/>
                  </a:lnTo>
                  <a:lnTo>
                    <a:pt x="23977" y="53428"/>
                  </a:lnTo>
                  <a:lnTo>
                    <a:pt x="22821" y="54013"/>
                  </a:lnTo>
                  <a:lnTo>
                    <a:pt x="25133" y="62953"/>
                  </a:lnTo>
                  <a:lnTo>
                    <a:pt x="25196" y="68160"/>
                  </a:lnTo>
                  <a:lnTo>
                    <a:pt x="26581" y="74510"/>
                  </a:lnTo>
                  <a:lnTo>
                    <a:pt x="28600" y="74510"/>
                  </a:lnTo>
                  <a:lnTo>
                    <a:pt x="30911" y="79997"/>
                  </a:lnTo>
                  <a:lnTo>
                    <a:pt x="36398" y="80289"/>
                  </a:lnTo>
                  <a:lnTo>
                    <a:pt x="41884" y="80289"/>
                  </a:lnTo>
                  <a:lnTo>
                    <a:pt x="42748" y="77978"/>
                  </a:lnTo>
                  <a:lnTo>
                    <a:pt x="47403" y="71628"/>
                  </a:lnTo>
                  <a:lnTo>
                    <a:pt x="41021" y="71628"/>
                  </a:lnTo>
                  <a:lnTo>
                    <a:pt x="37553" y="69888"/>
                  </a:lnTo>
                  <a:lnTo>
                    <a:pt x="30911" y="63830"/>
                  </a:lnTo>
                  <a:lnTo>
                    <a:pt x="28600" y="63830"/>
                  </a:lnTo>
                  <a:lnTo>
                    <a:pt x="27674" y="56814"/>
                  </a:lnTo>
                  <a:lnTo>
                    <a:pt x="27047" y="49963"/>
                  </a:lnTo>
                  <a:lnTo>
                    <a:pt x="26693" y="43115"/>
                  </a:lnTo>
                  <a:lnTo>
                    <a:pt x="26581" y="36106"/>
                  </a:lnTo>
                  <a:close/>
                </a:path>
                <a:path w="67310" h="80644">
                  <a:moveTo>
                    <a:pt x="41884" y="26276"/>
                  </a:moveTo>
                  <a:lnTo>
                    <a:pt x="45351" y="45046"/>
                  </a:lnTo>
                  <a:lnTo>
                    <a:pt x="44767" y="47650"/>
                  </a:lnTo>
                  <a:lnTo>
                    <a:pt x="46786" y="47650"/>
                  </a:lnTo>
                  <a:lnTo>
                    <a:pt x="46786" y="53428"/>
                  </a:lnTo>
                  <a:lnTo>
                    <a:pt x="49682" y="59778"/>
                  </a:lnTo>
                  <a:lnTo>
                    <a:pt x="44767" y="62953"/>
                  </a:lnTo>
                  <a:lnTo>
                    <a:pt x="44427" y="64693"/>
                  </a:lnTo>
                  <a:lnTo>
                    <a:pt x="43903" y="67868"/>
                  </a:lnTo>
                  <a:lnTo>
                    <a:pt x="43040" y="67868"/>
                  </a:lnTo>
                  <a:lnTo>
                    <a:pt x="41021" y="71628"/>
                  </a:lnTo>
                  <a:lnTo>
                    <a:pt x="47403" y="71628"/>
                  </a:lnTo>
                  <a:lnTo>
                    <a:pt x="49098" y="69316"/>
                  </a:lnTo>
                  <a:lnTo>
                    <a:pt x="51637" y="69316"/>
                  </a:lnTo>
                  <a:lnTo>
                    <a:pt x="52857" y="64693"/>
                  </a:lnTo>
                  <a:lnTo>
                    <a:pt x="56324" y="53721"/>
                  </a:lnTo>
                  <a:lnTo>
                    <a:pt x="63246" y="53721"/>
                  </a:lnTo>
                  <a:lnTo>
                    <a:pt x="64122" y="53428"/>
                  </a:lnTo>
                  <a:lnTo>
                    <a:pt x="64928" y="46787"/>
                  </a:lnTo>
                  <a:lnTo>
                    <a:pt x="66035" y="39743"/>
                  </a:lnTo>
                  <a:lnTo>
                    <a:pt x="66385" y="36385"/>
                  </a:lnTo>
                  <a:lnTo>
                    <a:pt x="56324" y="36385"/>
                  </a:lnTo>
                  <a:lnTo>
                    <a:pt x="46507" y="29451"/>
                  </a:lnTo>
                  <a:lnTo>
                    <a:pt x="41884" y="26276"/>
                  </a:lnTo>
                  <a:close/>
                </a:path>
                <a:path w="67310" h="80644">
                  <a:moveTo>
                    <a:pt x="51637" y="69316"/>
                  </a:moveTo>
                  <a:lnTo>
                    <a:pt x="49098" y="69316"/>
                  </a:lnTo>
                  <a:lnTo>
                    <a:pt x="51409" y="70180"/>
                  </a:lnTo>
                  <a:lnTo>
                    <a:pt x="51637" y="69316"/>
                  </a:lnTo>
                  <a:close/>
                </a:path>
                <a:path w="67310" h="80644">
                  <a:moveTo>
                    <a:pt x="63246" y="53721"/>
                  </a:moveTo>
                  <a:lnTo>
                    <a:pt x="57188" y="53721"/>
                  </a:lnTo>
                  <a:lnTo>
                    <a:pt x="58343" y="56311"/>
                  </a:lnTo>
                  <a:lnTo>
                    <a:pt x="62966" y="56311"/>
                  </a:lnTo>
                  <a:lnTo>
                    <a:pt x="62674" y="55448"/>
                  </a:lnTo>
                  <a:lnTo>
                    <a:pt x="62103" y="54292"/>
                  </a:lnTo>
                  <a:lnTo>
                    <a:pt x="63246" y="53721"/>
                  </a:lnTo>
                  <a:close/>
                </a:path>
                <a:path w="67310" h="80644">
                  <a:moveTo>
                    <a:pt x="7987" y="2172"/>
                  </a:moveTo>
                  <a:lnTo>
                    <a:pt x="7518" y="2311"/>
                  </a:lnTo>
                  <a:lnTo>
                    <a:pt x="584" y="2311"/>
                  </a:lnTo>
                  <a:lnTo>
                    <a:pt x="32" y="7213"/>
                  </a:lnTo>
                  <a:lnTo>
                    <a:pt x="0" y="10109"/>
                  </a:lnTo>
                  <a:lnTo>
                    <a:pt x="4393" y="15432"/>
                  </a:lnTo>
                  <a:lnTo>
                    <a:pt x="9353" y="19564"/>
                  </a:lnTo>
                  <a:lnTo>
                    <a:pt x="13608" y="24239"/>
                  </a:lnTo>
                  <a:lnTo>
                    <a:pt x="15887" y="31191"/>
                  </a:lnTo>
                  <a:lnTo>
                    <a:pt x="17043" y="31483"/>
                  </a:lnTo>
                  <a:lnTo>
                    <a:pt x="19926" y="32054"/>
                  </a:lnTo>
                  <a:lnTo>
                    <a:pt x="19926" y="33502"/>
                  </a:lnTo>
                  <a:lnTo>
                    <a:pt x="20510" y="36677"/>
                  </a:lnTo>
                  <a:lnTo>
                    <a:pt x="21082" y="36385"/>
                  </a:lnTo>
                  <a:lnTo>
                    <a:pt x="21945" y="36106"/>
                  </a:lnTo>
                  <a:lnTo>
                    <a:pt x="24549" y="36106"/>
                  </a:lnTo>
                  <a:lnTo>
                    <a:pt x="25133" y="33502"/>
                  </a:lnTo>
                  <a:lnTo>
                    <a:pt x="23977" y="31191"/>
                  </a:lnTo>
                  <a:lnTo>
                    <a:pt x="22821" y="20510"/>
                  </a:lnTo>
                  <a:lnTo>
                    <a:pt x="13004" y="17043"/>
                  </a:lnTo>
                  <a:lnTo>
                    <a:pt x="5486" y="12992"/>
                  </a:lnTo>
                  <a:lnTo>
                    <a:pt x="7987" y="2172"/>
                  </a:lnTo>
                  <a:close/>
                </a:path>
                <a:path w="67310" h="80644">
                  <a:moveTo>
                    <a:pt x="32346" y="7213"/>
                  </a:moveTo>
                  <a:lnTo>
                    <a:pt x="44196" y="11264"/>
                  </a:lnTo>
                  <a:lnTo>
                    <a:pt x="48818" y="11544"/>
                  </a:lnTo>
                  <a:lnTo>
                    <a:pt x="49682" y="15011"/>
                  </a:lnTo>
                  <a:lnTo>
                    <a:pt x="51409" y="15887"/>
                  </a:lnTo>
                  <a:lnTo>
                    <a:pt x="55460" y="17614"/>
                  </a:lnTo>
                  <a:lnTo>
                    <a:pt x="55460" y="19634"/>
                  </a:lnTo>
                  <a:lnTo>
                    <a:pt x="56616" y="20218"/>
                  </a:lnTo>
                  <a:lnTo>
                    <a:pt x="59499" y="21374"/>
                  </a:lnTo>
                  <a:lnTo>
                    <a:pt x="60363" y="34950"/>
                  </a:lnTo>
                  <a:lnTo>
                    <a:pt x="58928" y="35229"/>
                  </a:lnTo>
                  <a:lnTo>
                    <a:pt x="57480" y="35814"/>
                  </a:lnTo>
                  <a:lnTo>
                    <a:pt x="56324" y="36385"/>
                  </a:lnTo>
                  <a:lnTo>
                    <a:pt x="66385" y="36385"/>
                  </a:lnTo>
                  <a:lnTo>
                    <a:pt x="66685" y="33502"/>
                  </a:lnTo>
                  <a:lnTo>
                    <a:pt x="66595" y="29451"/>
                  </a:lnTo>
                  <a:lnTo>
                    <a:pt x="66433" y="26276"/>
                  </a:lnTo>
                  <a:lnTo>
                    <a:pt x="58304" y="17043"/>
                  </a:lnTo>
                  <a:lnTo>
                    <a:pt x="51776" y="11220"/>
                  </a:lnTo>
                  <a:lnTo>
                    <a:pt x="44011" y="8120"/>
                  </a:lnTo>
                  <a:lnTo>
                    <a:pt x="32346" y="7213"/>
                  </a:lnTo>
                  <a:close/>
                </a:path>
                <a:path w="67310" h="80644">
                  <a:moveTo>
                    <a:pt x="15303" y="0"/>
                  </a:moveTo>
                  <a:lnTo>
                    <a:pt x="8640" y="1978"/>
                  </a:lnTo>
                  <a:lnTo>
                    <a:pt x="11264" y="3175"/>
                  </a:lnTo>
                  <a:lnTo>
                    <a:pt x="21666" y="3175"/>
                  </a:lnTo>
                  <a:lnTo>
                    <a:pt x="15303" y="0"/>
                  </a:lnTo>
                  <a:close/>
                </a:path>
                <a:path w="67310" h="80644">
                  <a:moveTo>
                    <a:pt x="8089" y="1727"/>
                  </a:moveTo>
                  <a:lnTo>
                    <a:pt x="7987" y="2172"/>
                  </a:lnTo>
                  <a:lnTo>
                    <a:pt x="8640" y="1978"/>
                  </a:lnTo>
                  <a:lnTo>
                    <a:pt x="8089" y="1727"/>
                  </a:lnTo>
                  <a:close/>
                </a:path>
              </a:pathLst>
            </a:custGeom>
            <a:solidFill>
              <a:srgbClr val="CDCFCE"/>
            </a:solidFill>
          </p:spPr>
          <p:txBody>
            <a:bodyPr wrap="square" lIns="0" tIns="0" rIns="0" bIns="0" rtlCol="0"/>
            <a:lstStyle/>
            <a:p>
              <a:endParaRPr/>
            </a:p>
          </p:txBody>
        </p:sp>
        <p:sp>
          <p:nvSpPr>
            <p:cNvPr id="3679" name="object 3682">
              <a:extLst>
                <a:ext uri="{FF2B5EF4-FFF2-40B4-BE49-F238E27FC236}">
                  <a16:creationId xmlns:a16="http://schemas.microsoft.com/office/drawing/2014/main" id="{D2B1F6EC-DE52-2082-96F4-E6292C379E25}"/>
                </a:ext>
              </a:extLst>
            </p:cNvPr>
            <p:cNvSpPr/>
            <p:nvPr/>
          </p:nvSpPr>
          <p:spPr>
            <a:xfrm>
              <a:off x="6007747" y="1356588"/>
              <a:ext cx="236220" cy="50165"/>
            </a:xfrm>
            <a:custGeom>
              <a:avLst/>
              <a:gdLst/>
              <a:ahLst/>
              <a:cxnLst/>
              <a:rect l="l" t="t" r="r" b="b"/>
              <a:pathLst>
                <a:path w="236220" h="50165">
                  <a:moveTo>
                    <a:pt x="5778" y="49961"/>
                  </a:moveTo>
                  <a:lnTo>
                    <a:pt x="4330" y="43319"/>
                  </a:lnTo>
                  <a:lnTo>
                    <a:pt x="3467" y="36385"/>
                  </a:lnTo>
                  <a:lnTo>
                    <a:pt x="0" y="30607"/>
                  </a:lnTo>
                  <a:lnTo>
                    <a:pt x="0" y="36677"/>
                  </a:lnTo>
                  <a:lnTo>
                    <a:pt x="292" y="37833"/>
                  </a:lnTo>
                  <a:lnTo>
                    <a:pt x="3759" y="47650"/>
                  </a:lnTo>
                  <a:lnTo>
                    <a:pt x="5778" y="49961"/>
                  </a:lnTo>
                  <a:close/>
                </a:path>
                <a:path w="236220" h="50165">
                  <a:moveTo>
                    <a:pt x="235686" y="41871"/>
                  </a:moveTo>
                  <a:lnTo>
                    <a:pt x="234238" y="41300"/>
                  </a:lnTo>
                  <a:lnTo>
                    <a:pt x="231432" y="37833"/>
                  </a:lnTo>
                  <a:lnTo>
                    <a:pt x="229323" y="35229"/>
                  </a:lnTo>
                  <a:lnTo>
                    <a:pt x="225285" y="34645"/>
                  </a:lnTo>
                  <a:lnTo>
                    <a:pt x="223266" y="34645"/>
                  </a:lnTo>
                  <a:lnTo>
                    <a:pt x="224993" y="24828"/>
                  </a:lnTo>
                  <a:lnTo>
                    <a:pt x="226148" y="20205"/>
                  </a:lnTo>
                  <a:lnTo>
                    <a:pt x="229044" y="20205"/>
                  </a:lnTo>
                  <a:lnTo>
                    <a:pt x="229323" y="17322"/>
                  </a:lnTo>
                  <a:lnTo>
                    <a:pt x="230479" y="16167"/>
                  </a:lnTo>
                  <a:lnTo>
                    <a:pt x="230200" y="12128"/>
                  </a:lnTo>
                  <a:lnTo>
                    <a:pt x="227533" y="11836"/>
                  </a:lnTo>
                  <a:lnTo>
                    <a:pt x="218554" y="10858"/>
                  </a:lnTo>
                  <a:lnTo>
                    <a:pt x="207733" y="11036"/>
                  </a:lnTo>
                  <a:lnTo>
                    <a:pt x="196811" y="12204"/>
                  </a:lnTo>
                  <a:lnTo>
                    <a:pt x="184848" y="13855"/>
                  </a:lnTo>
                  <a:lnTo>
                    <a:pt x="178790" y="12700"/>
                  </a:lnTo>
                  <a:lnTo>
                    <a:pt x="175323" y="9232"/>
                  </a:lnTo>
                  <a:lnTo>
                    <a:pt x="173583" y="8369"/>
                  </a:lnTo>
                  <a:lnTo>
                    <a:pt x="170116" y="6642"/>
                  </a:lnTo>
                  <a:lnTo>
                    <a:pt x="168389" y="8369"/>
                  </a:lnTo>
                  <a:lnTo>
                    <a:pt x="164630" y="5486"/>
                  </a:lnTo>
                  <a:lnTo>
                    <a:pt x="161163" y="2590"/>
                  </a:lnTo>
                  <a:lnTo>
                    <a:pt x="157708" y="0"/>
                  </a:lnTo>
                  <a:lnTo>
                    <a:pt x="159435" y="3746"/>
                  </a:lnTo>
                  <a:lnTo>
                    <a:pt x="162902" y="6642"/>
                  </a:lnTo>
                  <a:lnTo>
                    <a:pt x="166370" y="13284"/>
                  </a:lnTo>
                  <a:lnTo>
                    <a:pt x="172364" y="13385"/>
                  </a:lnTo>
                  <a:lnTo>
                    <a:pt x="179463" y="13855"/>
                  </a:lnTo>
                  <a:lnTo>
                    <a:pt x="188252" y="14338"/>
                  </a:lnTo>
                  <a:lnTo>
                    <a:pt x="199288" y="14439"/>
                  </a:lnTo>
                  <a:lnTo>
                    <a:pt x="199288" y="13855"/>
                  </a:lnTo>
                  <a:lnTo>
                    <a:pt x="199288" y="13284"/>
                  </a:lnTo>
                  <a:lnTo>
                    <a:pt x="203047" y="13284"/>
                  </a:lnTo>
                  <a:lnTo>
                    <a:pt x="203047" y="14439"/>
                  </a:lnTo>
                  <a:lnTo>
                    <a:pt x="209105" y="13563"/>
                  </a:lnTo>
                  <a:lnTo>
                    <a:pt x="209892" y="13284"/>
                  </a:lnTo>
                  <a:lnTo>
                    <a:pt x="214020" y="11836"/>
                  </a:lnTo>
                  <a:lnTo>
                    <a:pt x="220370" y="12407"/>
                  </a:lnTo>
                  <a:lnTo>
                    <a:pt x="223266" y="12407"/>
                  </a:lnTo>
                  <a:lnTo>
                    <a:pt x="224421" y="14719"/>
                  </a:lnTo>
                  <a:lnTo>
                    <a:pt x="225285" y="16167"/>
                  </a:lnTo>
                  <a:lnTo>
                    <a:pt x="222402" y="20789"/>
                  </a:lnTo>
                  <a:lnTo>
                    <a:pt x="221246" y="27139"/>
                  </a:lnTo>
                  <a:lnTo>
                    <a:pt x="219214" y="32334"/>
                  </a:lnTo>
                  <a:lnTo>
                    <a:pt x="215468" y="34074"/>
                  </a:lnTo>
                  <a:lnTo>
                    <a:pt x="202463" y="36385"/>
                  </a:lnTo>
                  <a:lnTo>
                    <a:pt x="201307" y="38112"/>
                  </a:lnTo>
                  <a:lnTo>
                    <a:pt x="201028" y="39268"/>
                  </a:lnTo>
                  <a:lnTo>
                    <a:pt x="207378" y="43891"/>
                  </a:lnTo>
                  <a:lnTo>
                    <a:pt x="210845" y="45046"/>
                  </a:lnTo>
                  <a:lnTo>
                    <a:pt x="210845" y="49098"/>
                  </a:lnTo>
                  <a:lnTo>
                    <a:pt x="212864" y="49669"/>
                  </a:lnTo>
                  <a:lnTo>
                    <a:pt x="214312" y="48514"/>
                  </a:lnTo>
                  <a:lnTo>
                    <a:pt x="216331" y="49377"/>
                  </a:lnTo>
                  <a:lnTo>
                    <a:pt x="216687" y="48514"/>
                  </a:lnTo>
                  <a:lnTo>
                    <a:pt x="219214" y="42443"/>
                  </a:lnTo>
                  <a:lnTo>
                    <a:pt x="220954" y="38989"/>
                  </a:lnTo>
                  <a:lnTo>
                    <a:pt x="225577" y="37833"/>
                  </a:lnTo>
                  <a:lnTo>
                    <a:pt x="229323" y="38112"/>
                  </a:lnTo>
                  <a:lnTo>
                    <a:pt x="231063" y="39852"/>
                  </a:lnTo>
                  <a:lnTo>
                    <a:pt x="233083" y="43027"/>
                  </a:lnTo>
                  <a:lnTo>
                    <a:pt x="235686" y="42164"/>
                  </a:lnTo>
                  <a:lnTo>
                    <a:pt x="235686" y="41871"/>
                  </a:lnTo>
                  <a:close/>
                </a:path>
              </a:pathLst>
            </a:custGeom>
            <a:solidFill>
              <a:srgbClr val="818485"/>
            </a:solidFill>
          </p:spPr>
          <p:txBody>
            <a:bodyPr wrap="square" lIns="0" tIns="0" rIns="0" bIns="0" rtlCol="0"/>
            <a:lstStyle/>
            <a:p>
              <a:endParaRPr/>
            </a:p>
          </p:txBody>
        </p:sp>
        <p:sp>
          <p:nvSpPr>
            <p:cNvPr id="3680" name="object 3683">
              <a:extLst>
                <a:ext uri="{FF2B5EF4-FFF2-40B4-BE49-F238E27FC236}">
                  <a16:creationId xmlns:a16="http://schemas.microsoft.com/office/drawing/2014/main" id="{1592C94A-C1BF-90E8-E940-58D839DF08B4}"/>
                </a:ext>
              </a:extLst>
            </p:cNvPr>
            <p:cNvSpPr/>
            <p:nvPr/>
          </p:nvSpPr>
          <p:spPr>
            <a:xfrm>
              <a:off x="6113467" y="1401636"/>
              <a:ext cx="3175" cy="4445"/>
            </a:xfrm>
            <a:custGeom>
              <a:avLst/>
              <a:gdLst/>
              <a:ahLst/>
              <a:cxnLst/>
              <a:rect l="l" t="t" r="r" b="b"/>
              <a:pathLst>
                <a:path w="3175" h="4444">
                  <a:moveTo>
                    <a:pt x="2882" y="0"/>
                  </a:moveTo>
                  <a:lnTo>
                    <a:pt x="0" y="0"/>
                  </a:lnTo>
                  <a:lnTo>
                    <a:pt x="0" y="1155"/>
                  </a:lnTo>
                  <a:lnTo>
                    <a:pt x="1727" y="1727"/>
                  </a:lnTo>
                  <a:lnTo>
                    <a:pt x="1447" y="2311"/>
                  </a:lnTo>
                  <a:lnTo>
                    <a:pt x="1155" y="3174"/>
                  </a:lnTo>
                  <a:lnTo>
                    <a:pt x="1155" y="4038"/>
                  </a:lnTo>
                  <a:lnTo>
                    <a:pt x="2882" y="4038"/>
                  </a:lnTo>
                  <a:lnTo>
                    <a:pt x="2882" y="0"/>
                  </a:lnTo>
                  <a:close/>
                </a:path>
              </a:pathLst>
            </a:custGeom>
            <a:solidFill>
              <a:srgbClr val="DFD6DE"/>
            </a:solidFill>
          </p:spPr>
          <p:txBody>
            <a:bodyPr wrap="square" lIns="0" tIns="0" rIns="0" bIns="0" rtlCol="0"/>
            <a:lstStyle/>
            <a:p>
              <a:endParaRPr/>
            </a:p>
          </p:txBody>
        </p:sp>
        <p:sp>
          <p:nvSpPr>
            <p:cNvPr id="3681" name="object 3684">
              <a:extLst>
                <a:ext uri="{FF2B5EF4-FFF2-40B4-BE49-F238E27FC236}">
                  <a16:creationId xmlns:a16="http://schemas.microsoft.com/office/drawing/2014/main" id="{DC07A28D-3EC3-B673-4869-E69FFF7B9837}"/>
                </a:ext>
              </a:extLst>
            </p:cNvPr>
            <p:cNvSpPr/>
            <p:nvPr/>
          </p:nvSpPr>
          <p:spPr>
            <a:xfrm>
              <a:off x="6394194" y="1400189"/>
              <a:ext cx="1270" cy="3810"/>
            </a:xfrm>
            <a:custGeom>
              <a:avLst/>
              <a:gdLst/>
              <a:ahLst/>
              <a:cxnLst/>
              <a:rect l="l" t="t" r="r" b="b"/>
              <a:pathLst>
                <a:path w="1270" h="3809">
                  <a:moveTo>
                    <a:pt x="0" y="0"/>
                  </a:moveTo>
                  <a:lnTo>
                    <a:pt x="0" y="3467"/>
                  </a:lnTo>
                  <a:lnTo>
                    <a:pt x="863" y="3467"/>
                  </a:lnTo>
                  <a:lnTo>
                    <a:pt x="584" y="2311"/>
                  </a:lnTo>
                  <a:lnTo>
                    <a:pt x="0" y="0"/>
                  </a:lnTo>
                  <a:close/>
                </a:path>
              </a:pathLst>
            </a:custGeom>
            <a:solidFill>
              <a:srgbClr val="919495"/>
            </a:solidFill>
          </p:spPr>
          <p:txBody>
            <a:bodyPr wrap="square" lIns="0" tIns="0" rIns="0" bIns="0" rtlCol="0"/>
            <a:lstStyle/>
            <a:p>
              <a:endParaRPr/>
            </a:p>
          </p:txBody>
        </p:sp>
        <p:sp>
          <p:nvSpPr>
            <p:cNvPr id="3682" name="object 3685">
              <a:extLst>
                <a:ext uri="{FF2B5EF4-FFF2-40B4-BE49-F238E27FC236}">
                  <a16:creationId xmlns:a16="http://schemas.microsoft.com/office/drawing/2014/main" id="{1E300F61-185B-47C8-2866-9DD7498E4460}"/>
                </a:ext>
              </a:extLst>
            </p:cNvPr>
            <p:cNvSpPr/>
            <p:nvPr/>
          </p:nvSpPr>
          <p:spPr>
            <a:xfrm>
              <a:off x="6243432" y="1394414"/>
              <a:ext cx="6985" cy="7620"/>
            </a:xfrm>
            <a:custGeom>
              <a:avLst/>
              <a:gdLst/>
              <a:ahLst/>
              <a:cxnLst/>
              <a:rect l="l" t="t" r="r" b="b"/>
              <a:pathLst>
                <a:path w="6985" h="7619">
                  <a:moveTo>
                    <a:pt x="2603" y="0"/>
                  </a:moveTo>
                  <a:lnTo>
                    <a:pt x="0" y="4038"/>
                  </a:lnTo>
                  <a:lnTo>
                    <a:pt x="0" y="4330"/>
                  </a:lnTo>
                  <a:lnTo>
                    <a:pt x="3175" y="4902"/>
                  </a:lnTo>
                  <a:lnTo>
                    <a:pt x="4914" y="5194"/>
                  </a:lnTo>
                  <a:lnTo>
                    <a:pt x="6934" y="7213"/>
                  </a:lnTo>
                  <a:lnTo>
                    <a:pt x="6070" y="4330"/>
                  </a:lnTo>
                  <a:lnTo>
                    <a:pt x="2603" y="0"/>
                  </a:lnTo>
                  <a:close/>
                </a:path>
              </a:pathLst>
            </a:custGeom>
            <a:solidFill>
              <a:srgbClr val="818485"/>
            </a:solidFill>
          </p:spPr>
          <p:txBody>
            <a:bodyPr wrap="square" lIns="0" tIns="0" rIns="0" bIns="0" rtlCol="0"/>
            <a:lstStyle/>
            <a:p>
              <a:endParaRPr/>
            </a:p>
          </p:txBody>
        </p:sp>
        <p:sp>
          <p:nvSpPr>
            <p:cNvPr id="3683" name="object 3686">
              <a:extLst>
                <a:ext uri="{FF2B5EF4-FFF2-40B4-BE49-F238E27FC236}">
                  <a16:creationId xmlns:a16="http://schemas.microsoft.com/office/drawing/2014/main" id="{FDA6EB9A-1491-62EA-F1C9-01867DD4CCB3}"/>
                </a:ext>
              </a:extLst>
            </p:cNvPr>
            <p:cNvSpPr/>
            <p:nvPr/>
          </p:nvSpPr>
          <p:spPr>
            <a:xfrm>
              <a:off x="6114618" y="1397012"/>
              <a:ext cx="1270" cy="3810"/>
            </a:xfrm>
            <a:custGeom>
              <a:avLst/>
              <a:gdLst/>
              <a:ahLst/>
              <a:cxnLst/>
              <a:rect l="l" t="t" r="r" b="b"/>
              <a:pathLst>
                <a:path w="1270" h="3809">
                  <a:moveTo>
                    <a:pt x="863" y="0"/>
                  </a:moveTo>
                  <a:lnTo>
                    <a:pt x="0" y="0"/>
                  </a:lnTo>
                  <a:lnTo>
                    <a:pt x="0" y="3759"/>
                  </a:lnTo>
                  <a:lnTo>
                    <a:pt x="863" y="3759"/>
                  </a:lnTo>
                  <a:lnTo>
                    <a:pt x="863" y="0"/>
                  </a:lnTo>
                  <a:close/>
                </a:path>
              </a:pathLst>
            </a:custGeom>
            <a:solidFill>
              <a:srgbClr val="DFD6DE"/>
            </a:solidFill>
          </p:spPr>
          <p:txBody>
            <a:bodyPr wrap="square" lIns="0" tIns="0" rIns="0" bIns="0" rtlCol="0"/>
            <a:lstStyle/>
            <a:p>
              <a:endParaRPr/>
            </a:p>
          </p:txBody>
        </p:sp>
        <p:sp>
          <p:nvSpPr>
            <p:cNvPr id="3684" name="object 3687">
              <a:extLst>
                <a:ext uri="{FF2B5EF4-FFF2-40B4-BE49-F238E27FC236}">
                  <a16:creationId xmlns:a16="http://schemas.microsoft.com/office/drawing/2014/main" id="{FB5E0E14-6C6A-53BB-170F-A061B11BDEB3}"/>
                </a:ext>
              </a:extLst>
            </p:cNvPr>
            <p:cNvSpPr/>
            <p:nvPr/>
          </p:nvSpPr>
          <p:spPr>
            <a:xfrm>
              <a:off x="6296569" y="1330869"/>
              <a:ext cx="55244" cy="70485"/>
            </a:xfrm>
            <a:custGeom>
              <a:avLst/>
              <a:gdLst/>
              <a:ahLst/>
              <a:cxnLst/>
              <a:rect l="l" t="t" r="r" b="b"/>
              <a:pathLst>
                <a:path w="55245" h="70484">
                  <a:moveTo>
                    <a:pt x="2603" y="0"/>
                  </a:moveTo>
                  <a:lnTo>
                    <a:pt x="0" y="11264"/>
                  </a:lnTo>
                  <a:lnTo>
                    <a:pt x="7518" y="15316"/>
                  </a:lnTo>
                  <a:lnTo>
                    <a:pt x="17335" y="18783"/>
                  </a:lnTo>
                  <a:lnTo>
                    <a:pt x="18491" y="29464"/>
                  </a:lnTo>
                  <a:lnTo>
                    <a:pt x="19646" y="31775"/>
                  </a:lnTo>
                  <a:lnTo>
                    <a:pt x="19062" y="34378"/>
                  </a:lnTo>
                  <a:lnTo>
                    <a:pt x="21094" y="34378"/>
                  </a:lnTo>
                  <a:lnTo>
                    <a:pt x="21206" y="41387"/>
                  </a:lnTo>
                  <a:lnTo>
                    <a:pt x="21561" y="48236"/>
                  </a:lnTo>
                  <a:lnTo>
                    <a:pt x="22187" y="55086"/>
                  </a:lnTo>
                  <a:lnTo>
                    <a:pt x="23114" y="62103"/>
                  </a:lnTo>
                  <a:lnTo>
                    <a:pt x="25425" y="62103"/>
                  </a:lnTo>
                  <a:lnTo>
                    <a:pt x="32067" y="68160"/>
                  </a:lnTo>
                  <a:lnTo>
                    <a:pt x="35534" y="69900"/>
                  </a:lnTo>
                  <a:lnTo>
                    <a:pt x="35534" y="68745"/>
                  </a:lnTo>
                  <a:lnTo>
                    <a:pt x="35814" y="67589"/>
                  </a:lnTo>
                  <a:lnTo>
                    <a:pt x="36106" y="66725"/>
                  </a:lnTo>
                  <a:lnTo>
                    <a:pt x="36690" y="66433"/>
                  </a:lnTo>
                  <a:lnTo>
                    <a:pt x="37553" y="66141"/>
                  </a:lnTo>
                  <a:lnTo>
                    <a:pt x="38417" y="66141"/>
                  </a:lnTo>
                  <a:lnTo>
                    <a:pt x="38989" y="62674"/>
                  </a:lnTo>
                  <a:lnTo>
                    <a:pt x="39281" y="61226"/>
                  </a:lnTo>
                  <a:lnTo>
                    <a:pt x="44196" y="58051"/>
                  </a:lnTo>
                  <a:lnTo>
                    <a:pt x="41300" y="51701"/>
                  </a:lnTo>
                  <a:lnTo>
                    <a:pt x="41300" y="45923"/>
                  </a:lnTo>
                  <a:lnTo>
                    <a:pt x="39281" y="45923"/>
                  </a:lnTo>
                  <a:lnTo>
                    <a:pt x="39865" y="43319"/>
                  </a:lnTo>
                  <a:lnTo>
                    <a:pt x="36398" y="24549"/>
                  </a:lnTo>
                  <a:lnTo>
                    <a:pt x="54340" y="24549"/>
                  </a:lnTo>
                  <a:lnTo>
                    <a:pt x="54013" y="19646"/>
                  </a:lnTo>
                  <a:lnTo>
                    <a:pt x="51130" y="18491"/>
                  </a:lnTo>
                  <a:lnTo>
                    <a:pt x="49974" y="17907"/>
                  </a:lnTo>
                  <a:lnTo>
                    <a:pt x="49974" y="15887"/>
                  </a:lnTo>
                  <a:lnTo>
                    <a:pt x="45923" y="14160"/>
                  </a:lnTo>
                  <a:lnTo>
                    <a:pt x="44196" y="13284"/>
                  </a:lnTo>
                  <a:lnTo>
                    <a:pt x="43332" y="9817"/>
                  </a:lnTo>
                  <a:lnTo>
                    <a:pt x="38709" y="9537"/>
                  </a:lnTo>
                  <a:lnTo>
                    <a:pt x="26860" y="5486"/>
                  </a:lnTo>
                  <a:lnTo>
                    <a:pt x="24841" y="3759"/>
                  </a:lnTo>
                  <a:lnTo>
                    <a:pt x="16179" y="1447"/>
                  </a:lnTo>
                  <a:lnTo>
                    <a:pt x="5778" y="1447"/>
                  </a:lnTo>
                  <a:lnTo>
                    <a:pt x="2603" y="0"/>
                  </a:lnTo>
                  <a:close/>
                </a:path>
                <a:path w="55245" h="70484">
                  <a:moveTo>
                    <a:pt x="54340" y="24549"/>
                  </a:moveTo>
                  <a:lnTo>
                    <a:pt x="36398" y="24549"/>
                  </a:lnTo>
                  <a:lnTo>
                    <a:pt x="41021" y="27724"/>
                  </a:lnTo>
                  <a:lnTo>
                    <a:pt x="50838" y="34658"/>
                  </a:lnTo>
                  <a:lnTo>
                    <a:pt x="51993" y="34086"/>
                  </a:lnTo>
                  <a:lnTo>
                    <a:pt x="53441" y="33502"/>
                  </a:lnTo>
                  <a:lnTo>
                    <a:pt x="54876" y="33223"/>
                  </a:lnTo>
                  <a:lnTo>
                    <a:pt x="54340" y="24549"/>
                  </a:lnTo>
                  <a:close/>
                </a:path>
              </a:pathLst>
            </a:custGeom>
            <a:solidFill>
              <a:srgbClr val="D5D7D6"/>
            </a:solidFill>
          </p:spPr>
          <p:txBody>
            <a:bodyPr wrap="square" lIns="0" tIns="0" rIns="0" bIns="0" rtlCol="0"/>
            <a:lstStyle/>
            <a:p>
              <a:endParaRPr/>
            </a:p>
          </p:txBody>
        </p:sp>
        <p:sp>
          <p:nvSpPr>
            <p:cNvPr id="3685" name="object 3688">
              <a:extLst>
                <a:ext uri="{FF2B5EF4-FFF2-40B4-BE49-F238E27FC236}">
                  <a16:creationId xmlns:a16="http://schemas.microsoft.com/office/drawing/2014/main" id="{D9A5E03E-2437-C1FE-9FB3-84A6B78E76C7}"/>
                </a:ext>
              </a:extLst>
            </p:cNvPr>
            <p:cNvSpPr/>
            <p:nvPr/>
          </p:nvSpPr>
          <p:spPr>
            <a:xfrm>
              <a:off x="6007176" y="1391246"/>
              <a:ext cx="387350" cy="7620"/>
            </a:xfrm>
            <a:custGeom>
              <a:avLst/>
              <a:gdLst/>
              <a:ahLst/>
              <a:cxnLst/>
              <a:rect l="l" t="t" r="r" b="b"/>
              <a:pathLst>
                <a:path w="387350" h="7619">
                  <a:moveTo>
                    <a:pt x="571" y="0"/>
                  </a:moveTo>
                  <a:lnTo>
                    <a:pt x="0" y="0"/>
                  </a:lnTo>
                  <a:lnTo>
                    <a:pt x="0" y="292"/>
                  </a:lnTo>
                  <a:lnTo>
                    <a:pt x="571" y="2019"/>
                  </a:lnTo>
                  <a:lnTo>
                    <a:pt x="571" y="0"/>
                  </a:lnTo>
                  <a:close/>
                </a:path>
                <a:path w="387350" h="7619">
                  <a:moveTo>
                    <a:pt x="387007" y="7505"/>
                  </a:moveTo>
                  <a:lnTo>
                    <a:pt x="386422" y="5194"/>
                  </a:lnTo>
                  <a:lnTo>
                    <a:pt x="386143" y="4330"/>
                  </a:lnTo>
                  <a:lnTo>
                    <a:pt x="386143" y="7505"/>
                  </a:lnTo>
                  <a:lnTo>
                    <a:pt x="387007" y="7505"/>
                  </a:lnTo>
                  <a:close/>
                </a:path>
              </a:pathLst>
            </a:custGeom>
            <a:solidFill>
              <a:srgbClr val="919495"/>
            </a:solidFill>
          </p:spPr>
          <p:txBody>
            <a:bodyPr wrap="square" lIns="0" tIns="0" rIns="0" bIns="0" rtlCol="0"/>
            <a:lstStyle/>
            <a:p>
              <a:endParaRPr/>
            </a:p>
          </p:txBody>
        </p:sp>
        <p:sp>
          <p:nvSpPr>
            <p:cNvPr id="3686" name="object 3689">
              <a:extLst>
                <a:ext uri="{FF2B5EF4-FFF2-40B4-BE49-F238E27FC236}">
                  <a16:creationId xmlns:a16="http://schemas.microsoft.com/office/drawing/2014/main" id="{14C9CAEC-53BF-4EE6-8D8C-D6A2799F55F2}"/>
                </a:ext>
              </a:extLst>
            </p:cNvPr>
            <p:cNvSpPr/>
            <p:nvPr/>
          </p:nvSpPr>
          <p:spPr>
            <a:xfrm>
              <a:off x="6425387" y="1388348"/>
              <a:ext cx="1270" cy="5080"/>
            </a:xfrm>
            <a:custGeom>
              <a:avLst/>
              <a:gdLst/>
              <a:ahLst/>
              <a:cxnLst/>
              <a:rect l="l" t="t" r="r" b="b"/>
              <a:pathLst>
                <a:path w="1270" h="5080">
                  <a:moveTo>
                    <a:pt x="1155" y="0"/>
                  </a:moveTo>
                  <a:lnTo>
                    <a:pt x="0" y="0"/>
                  </a:lnTo>
                  <a:lnTo>
                    <a:pt x="279" y="1447"/>
                  </a:lnTo>
                  <a:lnTo>
                    <a:pt x="571" y="2882"/>
                  </a:lnTo>
                  <a:lnTo>
                    <a:pt x="1155" y="4622"/>
                  </a:lnTo>
                  <a:lnTo>
                    <a:pt x="1155" y="0"/>
                  </a:lnTo>
                  <a:close/>
                </a:path>
              </a:pathLst>
            </a:custGeom>
            <a:solidFill>
              <a:srgbClr val="BABCBC"/>
            </a:solidFill>
          </p:spPr>
          <p:txBody>
            <a:bodyPr wrap="square" lIns="0" tIns="0" rIns="0" bIns="0" rtlCol="0"/>
            <a:lstStyle/>
            <a:p>
              <a:endParaRPr/>
            </a:p>
          </p:txBody>
        </p:sp>
        <p:sp>
          <p:nvSpPr>
            <p:cNvPr id="3687" name="object 3690">
              <a:extLst>
                <a:ext uri="{FF2B5EF4-FFF2-40B4-BE49-F238E27FC236}">
                  <a16:creationId xmlns:a16="http://schemas.microsoft.com/office/drawing/2014/main" id="{C58F5AD2-5992-B610-C829-021A34388D35}"/>
                </a:ext>
              </a:extLst>
            </p:cNvPr>
            <p:cNvSpPr/>
            <p:nvPr/>
          </p:nvSpPr>
          <p:spPr>
            <a:xfrm>
              <a:off x="6006612" y="1387767"/>
              <a:ext cx="1270" cy="3810"/>
            </a:xfrm>
            <a:custGeom>
              <a:avLst/>
              <a:gdLst/>
              <a:ahLst/>
              <a:cxnLst/>
              <a:rect l="l" t="t" r="r" b="b"/>
              <a:pathLst>
                <a:path w="1270" h="3809">
                  <a:moveTo>
                    <a:pt x="571" y="3467"/>
                  </a:moveTo>
                  <a:lnTo>
                    <a:pt x="279" y="3467"/>
                  </a:lnTo>
                  <a:lnTo>
                    <a:pt x="571" y="3759"/>
                  </a:lnTo>
                  <a:lnTo>
                    <a:pt x="571" y="3467"/>
                  </a:lnTo>
                  <a:close/>
                </a:path>
                <a:path w="1270" h="3809">
                  <a:moveTo>
                    <a:pt x="1155" y="0"/>
                  </a:moveTo>
                  <a:lnTo>
                    <a:pt x="0" y="0"/>
                  </a:lnTo>
                  <a:lnTo>
                    <a:pt x="0" y="3467"/>
                  </a:lnTo>
                  <a:lnTo>
                    <a:pt x="1155" y="3467"/>
                  </a:lnTo>
                  <a:lnTo>
                    <a:pt x="1155" y="0"/>
                  </a:lnTo>
                  <a:close/>
                </a:path>
              </a:pathLst>
            </a:custGeom>
            <a:solidFill>
              <a:srgbClr val="A9ACAC"/>
            </a:solidFill>
          </p:spPr>
          <p:txBody>
            <a:bodyPr wrap="square" lIns="0" tIns="0" rIns="0" bIns="0" rtlCol="0"/>
            <a:lstStyle/>
            <a:p>
              <a:endParaRPr/>
            </a:p>
          </p:txBody>
        </p:sp>
        <p:sp>
          <p:nvSpPr>
            <p:cNvPr id="3688" name="object 3691">
              <a:extLst>
                <a:ext uri="{FF2B5EF4-FFF2-40B4-BE49-F238E27FC236}">
                  <a16:creationId xmlns:a16="http://schemas.microsoft.com/office/drawing/2014/main" id="{BB1C6FD4-4643-8DAE-62B9-ED7F223BF65D}"/>
                </a:ext>
              </a:extLst>
            </p:cNvPr>
            <p:cNvSpPr/>
            <p:nvPr/>
          </p:nvSpPr>
          <p:spPr>
            <a:xfrm>
              <a:off x="6006317" y="1387771"/>
              <a:ext cx="635" cy="3810"/>
            </a:xfrm>
            <a:custGeom>
              <a:avLst/>
              <a:gdLst/>
              <a:ahLst/>
              <a:cxnLst/>
              <a:rect l="l" t="t" r="r" b="b"/>
              <a:pathLst>
                <a:path w="635" h="3809">
                  <a:moveTo>
                    <a:pt x="292" y="0"/>
                  </a:moveTo>
                  <a:lnTo>
                    <a:pt x="0" y="0"/>
                  </a:lnTo>
                  <a:lnTo>
                    <a:pt x="0" y="2311"/>
                  </a:lnTo>
                  <a:lnTo>
                    <a:pt x="292" y="3467"/>
                  </a:lnTo>
                  <a:lnTo>
                    <a:pt x="292" y="0"/>
                  </a:lnTo>
                  <a:close/>
                </a:path>
              </a:pathLst>
            </a:custGeom>
            <a:solidFill>
              <a:srgbClr val="C4C5C5"/>
            </a:solidFill>
          </p:spPr>
          <p:txBody>
            <a:bodyPr wrap="square" lIns="0" tIns="0" rIns="0" bIns="0" rtlCol="0"/>
            <a:lstStyle/>
            <a:p>
              <a:endParaRPr/>
            </a:p>
          </p:txBody>
        </p:sp>
        <p:sp>
          <p:nvSpPr>
            <p:cNvPr id="3689" name="object 3692">
              <a:extLst>
                <a:ext uri="{FF2B5EF4-FFF2-40B4-BE49-F238E27FC236}">
                  <a16:creationId xmlns:a16="http://schemas.microsoft.com/office/drawing/2014/main" id="{18B633E2-A781-B6A1-82FB-FF4FCE8A047E}"/>
                </a:ext>
              </a:extLst>
            </p:cNvPr>
            <p:cNvSpPr/>
            <p:nvPr/>
          </p:nvSpPr>
          <p:spPr>
            <a:xfrm>
              <a:off x="6034619" y="1373912"/>
              <a:ext cx="6350" cy="17780"/>
            </a:xfrm>
            <a:custGeom>
              <a:avLst/>
              <a:gdLst/>
              <a:ahLst/>
              <a:cxnLst/>
              <a:rect l="l" t="t" r="r" b="b"/>
              <a:pathLst>
                <a:path w="6350" h="17780">
                  <a:moveTo>
                    <a:pt x="5778" y="0"/>
                  </a:moveTo>
                  <a:lnTo>
                    <a:pt x="4914" y="0"/>
                  </a:lnTo>
                  <a:lnTo>
                    <a:pt x="4038" y="279"/>
                  </a:lnTo>
                  <a:lnTo>
                    <a:pt x="3467" y="571"/>
                  </a:lnTo>
                  <a:lnTo>
                    <a:pt x="1727" y="6350"/>
                  </a:lnTo>
                  <a:lnTo>
                    <a:pt x="0" y="11252"/>
                  </a:lnTo>
                  <a:lnTo>
                    <a:pt x="0" y="17322"/>
                  </a:lnTo>
                  <a:lnTo>
                    <a:pt x="2882" y="17322"/>
                  </a:lnTo>
                  <a:lnTo>
                    <a:pt x="4330" y="13284"/>
                  </a:lnTo>
                  <a:lnTo>
                    <a:pt x="5778" y="0"/>
                  </a:lnTo>
                  <a:close/>
                </a:path>
              </a:pathLst>
            </a:custGeom>
            <a:solidFill>
              <a:srgbClr val="63676F"/>
            </a:solidFill>
          </p:spPr>
          <p:txBody>
            <a:bodyPr wrap="square" lIns="0" tIns="0" rIns="0" bIns="0" rtlCol="0"/>
            <a:lstStyle/>
            <a:p>
              <a:endParaRPr/>
            </a:p>
          </p:txBody>
        </p:sp>
        <p:sp>
          <p:nvSpPr>
            <p:cNvPr id="3690" name="object 3693">
              <a:extLst>
                <a:ext uri="{FF2B5EF4-FFF2-40B4-BE49-F238E27FC236}">
                  <a16:creationId xmlns:a16="http://schemas.microsoft.com/office/drawing/2014/main" id="{46C5DAE9-3B21-5847-9D93-CF59326EACDD}"/>
                </a:ext>
              </a:extLst>
            </p:cNvPr>
            <p:cNvSpPr/>
            <p:nvPr/>
          </p:nvSpPr>
          <p:spPr>
            <a:xfrm>
              <a:off x="6239389" y="1383726"/>
              <a:ext cx="3175" cy="5080"/>
            </a:xfrm>
            <a:custGeom>
              <a:avLst/>
              <a:gdLst/>
              <a:ahLst/>
              <a:cxnLst/>
              <a:rect l="l" t="t" r="r" b="b"/>
              <a:pathLst>
                <a:path w="3175" h="5080">
                  <a:moveTo>
                    <a:pt x="0" y="0"/>
                  </a:moveTo>
                  <a:lnTo>
                    <a:pt x="292" y="1447"/>
                  </a:lnTo>
                  <a:lnTo>
                    <a:pt x="571" y="2895"/>
                  </a:lnTo>
                  <a:lnTo>
                    <a:pt x="1155" y="4622"/>
                  </a:lnTo>
                  <a:lnTo>
                    <a:pt x="1727" y="4330"/>
                  </a:lnTo>
                  <a:lnTo>
                    <a:pt x="2882" y="3759"/>
                  </a:lnTo>
                  <a:lnTo>
                    <a:pt x="1727" y="2311"/>
                  </a:lnTo>
                  <a:lnTo>
                    <a:pt x="0" y="0"/>
                  </a:lnTo>
                  <a:close/>
                </a:path>
              </a:pathLst>
            </a:custGeom>
            <a:solidFill>
              <a:srgbClr val="A1A4A5"/>
            </a:solidFill>
          </p:spPr>
          <p:txBody>
            <a:bodyPr wrap="square" lIns="0" tIns="0" rIns="0" bIns="0" rtlCol="0"/>
            <a:lstStyle/>
            <a:p>
              <a:endParaRPr/>
            </a:p>
          </p:txBody>
        </p:sp>
        <p:sp>
          <p:nvSpPr>
            <p:cNvPr id="3691" name="object 3694">
              <a:extLst>
                <a:ext uri="{FF2B5EF4-FFF2-40B4-BE49-F238E27FC236}">
                  <a16:creationId xmlns:a16="http://schemas.microsoft.com/office/drawing/2014/main" id="{C6D46045-AB84-660C-B009-E2270EC8745B}"/>
                </a:ext>
              </a:extLst>
            </p:cNvPr>
            <p:cNvSpPr/>
            <p:nvPr/>
          </p:nvSpPr>
          <p:spPr>
            <a:xfrm>
              <a:off x="6425387" y="1381416"/>
              <a:ext cx="10795" cy="6985"/>
            </a:xfrm>
            <a:custGeom>
              <a:avLst/>
              <a:gdLst/>
              <a:ahLst/>
              <a:cxnLst/>
              <a:rect l="l" t="t" r="r" b="b"/>
              <a:pathLst>
                <a:path w="10795" h="6984">
                  <a:moveTo>
                    <a:pt x="1155" y="0"/>
                  </a:moveTo>
                  <a:lnTo>
                    <a:pt x="0" y="0"/>
                  </a:lnTo>
                  <a:lnTo>
                    <a:pt x="0" y="6946"/>
                  </a:lnTo>
                  <a:lnTo>
                    <a:pt x="1155" y="6946"/>
                  </a:lnTo>
                  <a:lnTo>
                    <a:pt x="1155" y="0"/>
                  </a:lnTo>
                  <a:close/>
                </a:path>
                <a:path w="10795" h="6984">
                  <a:moveTo>
                    <a:pt x="10680" y="4038"/>
                  </a:moveTo>
                  <a:lnTo>
                    <a:pt x="9817" y="4038"/>
                  </a:lnTo>
                  <a:lnTo>
                    <a:pt x="9817" y="6921"/>
                  </a:lnTo>
                  <a:lnTo>
                    <a:pt x="10680" y="6921"/>
                  </a:lnTo>
                  <a:lnTo>
                    <a:pt x="10680" y="4038"/>
                  </a:lnTo>
                  <a:close/>
                </a:path>
              </a:pathLst>
            </a:custGeom>
            <a:solidFill>
              <a:srgbClr val="999C9D"/>
            </a:solidFill>
          </p:spPr>
          <p:txBody>
            <a:bodyPr wrap="square" lIns="0" tIns="0" rIns="0" bIns="0" rtlCol="0"/>
            <a:lstStyle/>
            <a:p>
              <a:endParaRPr/>
            </a:p>
          </p:txBody>
        </p:sp>
        <p:sp>
          <p:nvSpPr>
            <p:cNvPr id="3692" name="object 3695">
              <a:extLst>
                <a:ext uri="{FF2B5EF4-FFF2-40B4-BE49-F238E27FC236}">
                  <a16:creationId xmlns:a16="http://schemas.microsoft.com/office/drawing/2014/main" id="{756DA7B6-D385-B32D-0952-2D49E667E50D}"/>
                </a:ext>
              </a:extLst>
            </p:cNvPr>
            <p:cNvSpPr/>
            <p:nvPr/>
          </p:nvSpPr>
          <p:spPr>
            <a:xfrm>
              <a:off x="6005746" y="1375350"/>
              <a:ext cx="2540" cy="12700"/>
            </a:xfrm>
            <a:custGeom>
              <a:avLst/>
              <a:gdLst/>
              <a:ahLst/>
              <a:cxnLst/>
              <a:rect l="l" t="t" r="r" b="b"/>
              <a:pathLst>
                <a:path w="2539" h="12700">
                  <a:moveTo>
                    <a:pt x="1435" y="0"/>
                  </a:moveTo>
                  <a:lnTo>
                    <a:pt x="279" y="2311"/>
                  </a:lnTo>
                  <a:lnTo>
                    <a:pt x="0" y="3759"/>
                  </a:lnTo>
                  <a:lnTo>
                    <a:pt x="0" y="9817"/>
                  </a:lnTo>
                  <a:lnTo>
                    <a:pt x="571" y="11556"/>
                  </a:lnTo>
                  <a:lnTo>
                    <a:pt x="571" y="12420"/>
                  </a:lnTo>
                  <a:lnTo>
                    <a:pt x="2019" y="12420"/>
                  </a:lnTo>
                  <a:lnTo>
                    <a:pt x="2019" y="11836"/>
                  </a:lnTo>
                  <a:lnTo>
                    <a:pt x="1435" y="3759"/>
                  </a:lnTo>
                  <a:lnTo>
                    <a:pt x="1435" y="0"/>
                  </a:lnTo>
                  <a:close/>
                </a:path>
              </a:pathLst>
            </a:custGeom>
            <a:solidFill>
              <a:srgbClr val="919495"/>
            </a:solidFill>
          </p:spPr>
          <p:txBody>
            <a:bodyPr wrap="square" lIns="0" tIns="0" rIns="0" bIns="0" rtlCol="0"/>
            <a:lstStyle/>
            <a:p>
              <a:endParaRPr/>
            </a:p>
          </p:txBody>
        </p:sp>
        <p:sp>
          <p:nvSpPr>
            <p:cNvPr id="3693" name="object 3696">
              <a:extLst>
                <a:ext uri="{FF2B5EF4-FFF2-40B4-BE49-F238E27FC236}">
                  <a16:creationId xmlns:a16="http://schemas.microsoft.com/office/drawing/2014/main" id="{8F12CAF2-85B4-AAF9-8350-ECE88C97C2F9}"/>
                </a:ext>
              </a:extLst>
            </p:cNvPr>
            <p:cNvSpPr/>
            <p:nvPr/>
          </p:nvSpPr>
          <p:spPr>
            <a:xfrm>
              <a:off x="6004288" y="1379971"/>
              <a:ext cx="2540" cy="6985"/>
            </a:xfrm>
            <a:custGeom>
              <a:avLst/>
              <a:gdLst/>
              <a:ahLst/>
              <a:cxnLst/>
              <a:rect l="l" t="t" r="r" b="b"/>
              <a:pathLst>
                <a:path w="2539" h="6984">
                  <a:moveTo>
                    <a:pt x="584" y="0"/>
                  </a:moveTo>
                  <a:lnTo>
                    <a:pt x="0" y="3467"/>
                  </a:lnTo>
                  <a:lnTo>
                    <a:pt x="0" y="5486"/>
                  </a:lnTo>
                  <a:lnTo>
                    <a:pt x="584" y="5778"/>
                  </a:lnTo>
                  <a:lnTo>
                    <a:pt x="1155" y="6350"/>
                  </a:lnTo>
                  <a:lnTo>
                    <a:pt x="2031" y="6934"/>
                  </a:lnTo>
                  <a:lnTo>
                    <a:pt x="1447" y="5194"/>
                  </a:lnTo>
                  <a:lnTo>
                    <a:pt x="1447" y="4330"/>
                  </a:lnTo>
                  <a:lnTo>
                    <a:pt x="584" y="0"/>
                  </a:lnTo>
                  <a:close/>
                </a:path>
              </a:pathLst>
            </a:custGeom>
            <a:solidFill>
              <a:srgbClr val="B0B3B3"/>
            </a:solidFill>
          </p:spPr>
          <p:txBody>
            <a:bodyPr wrap="square" lIns="0" tIns="0" rIns="0" bIns="0" rtlCol="0"/>
            <a:lstStyle/>
            <a:p>
              <a:endParaRPr/>
            </a:p>
          </p:txBody>
        </p:sp>
        <p:sp>
          <p:nvSpPr>
            <p:cNvPr id="3694" name="object 3697">
              <a:extLst>
                <a:ext uri="{FF2B5EF4-FFF2-40B4-BE49-F238E27FC236}">
                  <a16:creationId xmlns:a16="http://schemas.microsoft.com/office/drawing/2014/main" id="{60ED9221-A754-CBB7-7F77-F1EDFE0C3BCE}"/>
                </a:ext>
              </a:extLst>
            </p:cNvPr>
            <p:cNvSpPr/>
            <p:nvPr/>
          </p:nvSpPr>
          <p:spPr>
            <a:xfrm>
              <a:off x="6004865" y="1379118"/>
              <a:ext cx="431800" cy="6350"/>
            </a:xfrm>
            <a:custGeom>
              <a:avLst/>
              <a:gdLst/>
              <a:ahLst/>
              <a:cxnLst/>
              <a:rect l="l" t="t" r="r" b="b"/>
              <a:pathLst>
                <a:path w="431800" h="6350">
                  <a:moveTo>
                    <a:pt x="863" y="0"/>
                  </a:moveTo>
                  <a:lnTo>
                    <a:pt x="0" y="863"/>
                  </a:lnTo>
                  <a:lnTo>
                    <a:pt x="863" y="5194"/>
                  </a:lnTo>
                  <a:lnTo>
                    <a:pt x="863" y="0"/>
                  </a:lnTo>
                  <a:close/>
                </a:path>
                <a:path w="431800" h="6350">
                  <a:moveTo>
                    <a:pt x="431203" y="6350"/>
                  </a:moveTo>
                  <a:lnTo>
                    <a:pt x="430923" y="5194"/>
                  </a:lnTo>
                  <a:lnTo>
                    <a:pt x="430631" y="4038"/>
                  </a:lnTo>
                  <a:lnTo>
                    <a:pt x="430631" y="2882"/>
                  </a:lnTo>
                  <a:lnTo>
                    <a:pt x="430339" y="4038"/>
                  </a:lnTo>
                  <a:lnTo>
                    <a:pt x="430339" y="6350"/>
                  </a:lnTo>
                  <a:lnTo>
                    <a:pt x="431203" y="6350"/>
                  </a:lnTo>
                  <a:close/>
                </a:path>
              </a:pathLst>
            </a:custGeom>
            <a:solidFill>
              <a:srgbClr val="A1A4A5"/>
            </a:solidFill>
          </p:spPr>
          <p:txBody>
            <a:bodyPr wrap="square" lIns="0" tIns="0" rIns="0" bIns="0" rtlCol="0"/>
            <a:lstStyle/>
            <a:p>
              <a:endParaRPr/>
            </a:p>
          </p:txBody>
        </p:sp>
        <p:sp>
          <p:nvSpPr>
            <p:cNvPr id="3695" name="object 3698">
              <a:extLst>
                <a:ext uri="{FF2B5EF4-FFF2-40B4-BE49-F238E27FC236}">
                  <a16:creationId xmlns:a16="http://schemas.microsoft.com/office/drawing/2014/main" id="{1123A59E-C154-DE0A-B623-C4246C0D3630}"/>
                </a:ext>
              </a:extLst>
            </p:cNvPr>
            <p:cNvSpPr/>
            <p:nvPr/>
          </p:nvSpPr>
          <p:spPr>
            <a:xfrm>
              <a:off x="6326323" y="1382578"/>
              <a:ext cx="3175" cy="1905"/>
            </a:xfrm>
            <a:custGeom>
              <a:avLst/>
              <a:gdLst/>
              <a:ahLst/>
              <a:cxnLst/>
              <a:rect l="l" t="t" r="r" b="b"/>
              <a:pathLst>
                <a:path w="3175" h="1905">
                  <a:moveTo>
                    <a:pt x="0" y="1727"/>
                  </a:moveTo>
                  <a:lnTo>
                    <a:pt x="571" y="571"/>
                  </a:lnTo>
                  <a:lnTo>
                    <a:pt x="2882" y="0"/>
                  </a:lnTo>
                  <a:lnTo>
                    <a:pt x="2882" y="1727"/>
                  </a:lnTo>
                  <a:lnTo>
                    <a:pt x="0" y="1727"/>
                  </a:lnTo>
                  <a:close/>
                </a:path>
              </a:pathLst>
            </a:custGeom>
            <a:solidFill>
              <a:srgbClr val="DFD6DE"/>
            </a:solidFill>
          </p:spPr>
          <p:txBody>
            <a:bodyPr wrap="square" lIns="0" tIns="0" rIns="0" bIns="0" rtlCol="0"/>
            <a:lstStyle/>
            <a:p>
              <a:endParaRPr/>
            </a:p>
          </p:txBody>
        </p:sp>
        <p:sp>
          <p:nvSpPr>
            <p:cNvPr id="3696" name="object 3699">
              <a:extLst>
                <a:ext uri="{FF2B5EF4-FFF2-40B4-BE49-F238E27FC236}">
                  <a16:creationId xmlns:a16="http://schemas.microsoft.com/office/drawing/2014/main" id="{35899508-5150-FD63-7357-1D35EFE200E3}"/>
                </a:ext>
              </a:extLst>
            </p:cNvPr>
            <p:cNvSpPr/>
            <p:nvPr/>
          </p:nvSpPr>
          <p:spPr>
            <a:xfrm>
              <a:off x="6242277" y="1366108"/>
              <a:ext cx="15875" cy="17145"/>
            </a:xfrm>
            <a:custGeom>
              <a:avLst/>
              <a:gdLst/>
              <a:ahLst/>
              <a:cxnLst/>
              <a:rect l="l" t="t" r="r" b="b"/>
              <a:pathLst>
                <a:path w="15875" h="17144">
                  <a:moveTo>
                    <a:pt x="1155" y="0"/>
                  </a:moveTo>
                  <a:lnTo>
                    <a:pt x="584" y="3759"/>
                  </a:lnTo>
                  <a:lnTo>
                    <a:pt x="0" y="11557"/>
                  </a:lnTo>
                  <a:lnTo>
                    <a:pt x="584" y="11836"/>
                  </a:lnTo>
                  <a:lnTo>
                    <a:pt x="2311" y="12420"/>
                  </a:lnTo>
                  <a:lnTo>
                    <a:pt x="5078" y="16609"/>
                  </a:lnTo>
                  <a:lnTo>
                    <a:pt x="9063" y="16062"/>
                  </a:lnTo>
                  <a:lnTo>
                    <a:pt x="11509" y="13868"/>
                  </a:lnTo>
                  <a:lnTo>
                    <a:pt x="10401" y="13868"/>
                  </a:lnTo>
                  <a:lnTo>
                    <a:pt x="5194" y="12992"/>
                  </a:lnTo>
                  <a:lnTo>
                    <a:pt x="2311" y="11557"/>
                  </a:lnTo>
                  <a:lnTo>
                    <a:pt x="1739" y="7505"/>
                  </a:lnTo>
                  <a:lnTo>
                    <a:pt x="1155" y="0"/>
                  </a:lnTo>
                  <a:close/>
                </a:path>
                <a:path w="15875" h="17144">
                  <a:moveTo>
                    <a:pt x="15595" y="7797"/>
                  </a:moveTo>
                  <a:lnTo>
                    <a:pt x="10401" y="13868"/>
                  </a:lnTo>
                  <a:lnTo>
                    <a:pt x="11509" y="13868"/>
                  </a:lnTo>
                  <a:lnTo>
                    <a:pt x="12993" y="12538"/>
                  </a:lnTo>
                  <a:lnTo>
                    <a:pt x="15595" y="7797"/>
                  </a:lnTo>
                  <a:close/>
                </a:path>
              </a:pathLst>
            </a:custGeom>
            <a:solidFill>
              <a:srgbClr val="818485"/>
            </a:solidFill>
          </p:spPr>
          <p:txBody>
            <a:bodyPr wrap="square" lIns="0" tIns="0" rIns="0" bIns="0" rtlCol="0"/>
            <a:lstStyle/>
            <a:p>
              <a:endParaRPr/>
            </a:p>
          </p:txBody>
        </p:sp>
        <p:sp>
          <p:nvSpPr>
            <p:cNvPr id="3697" name="object 3700">
              <a:extLst>
                <a:ext uri="{FF2B5EF4-FFF2-40B4-BE49-F238E27FC236}">
                  <a16:creationId xmlns:a16="http://schemas.microsoft.com/office/drawing/2014/main" id="{FDB88A08-63F1-ACBD-F393-E8743010CC01}"/>
                </a:ext>
              </a:extLst>
            </p:cNvPr>
            <p:cNvSpPr/>
            <p:nvPr/>
          </p:nvSpPr>
          <p:spPr>
            <a:xfrm>
              <a:off x="6388416" y="1369570"/>
              <a:ext cx="1270" cy="12700"/>
            </a:xfrm>
            <a:custGeom>
              <a:avLst/>
              <a:gdLst/>
              <a:ahLst/>
              <a:cxnLst/>
              <a:rect l="l" t="t" r="r" b="b"/>
              <a:pathLst>
                <a:path w="1270" h="12700">
                  <a:moveTo>
                    <a:pt x="876" y="0"/>
                  </a:moveTo>
                  <a:lnTo>
                    <a:pt x="0" y="10401"/>
                  </a:lnTo>
                  <a:lnTo>
                    <a:pt x="584" y="11556"/>
                  </a:lnTo>
                  <a:lnTo>
                    <a:pt x="876" y="12420"/>
                  </a:lnTo>
                  <a:lnTo>
                    <a:pt x="876" y="0"/>
                  </a:lnTo>
                  <a:close/>
                </a:path>
              </a:pathLst>
            </a:custGeom>
            <a:solidFill>
              <a:srgbClr val="BABCBC"/>
            </a:solidFill>
          </p:spPr>
          <p:txBody>
            <a:bodyPr wrap="square" lIns="0" tIns="0" rIns="0" bIns="0" rtlCol="0"/>
            <a:lstStyle/>
            <a:p>
              <a:endParaRPr/>
            </a:p>
          </p:txBody>
        </p:sp>
        <p:sp>
          <p:nvSpPr>
            <p:cNvPr id="3698" name="object 3701">
              <a:extLst>
                <a:ext uri="{FF2B5EF4-FFF2-40B4-BE49-F238E27FC236}">
                  <a16:creationId xmlns:a16="http://schemas.microsoft.com/office/drawing/2014/main" id="{D3662427-8D79-875C-8B93-9AA40F3C0D78}"/>
                </a:ext>
              </a:extLst>
            </p:cNvPr>
            <p:cNvSpPr/>
            <p:nvPr/>
          </p:nvSpPr>
          <p:spPr>
            <a:xfrm>
              <a:off x="6325457" y="1379681"/>
              <a:ext cx="1270" cy="1905"/>
            </a:xfrm>
            <a:custGeom>
              <a:avLst/>
              <a:gdLst/>
              <a:ahLst/>
              <a:cxnLst/>
              <a:rect l="l" t="t" r="r" b="b"/>
              <a:pathLst>
                <a:path w="1270" h="1905">
                  <a:moveTo>
                    <a:pt x="0" y="0"/>
                  </a:moveTo>
                  <a:lnTo>
                    <a:pt x="1155" y="584"/>
                  </a:lnTo>
                  <a:lnTo>
                    <a:pt x="571" y="1447"/>
                  </a:lnTo>
                  <a:lnTo>
                    <a:pt x="0" y="292"/>
                  </a:lnTo>
                  <a:lnTo>
                    <a:pt x="0" y="0"/>
                  </a:lnTo>
                  <a:close/>
                </a:path>
              </a:pathLst>
            </a:custGeom>
            <a:solidFill>
              <a:srgbClr val="DFD6DE"/>
            </a:solidFill>
          </p:spPr>
          <p:txBody>
            <a:bodyPr wrap="square" lIns="0" tIns="0" rIns="0" bIns="0" rtlCol="0"/>
            <a:lstStyle/>
            <a:p>
              <a:endParaRPr/>
            </a:p>
          </p:txBody>
        </p:sp>
        <p:sp>
          <p:nvSpPr>
            <p:cNvPr id="3699" name="object 3702">
              <a:extLst>
                <a:ext uri="{FF2B5EF4-FFF2-40B4-BE49-F238E27FC236}">
                  <a16:creationId xmlns:a16="http://schemas.microsoft.com/office/drawing/2014/main" id="{47CEAB37-1E49-397A-8021-3215E39CAF8B}"/>
                </a:ext>
              </a:extLst>
            </p:cNvPr>
            <p:cNvSpPr/>
            <p:nvPr/>
          </p:nvSpPr>
          <p:spPr>
            <a:xfrm>
              <a:off x="6425387" y="1378534"/>
              <a:ext cx="1270" cy="3175"/>
            </a:xfrm>
            <a:custGeom>
              <a:avLst/>
              <a:gdLst/>
              <a:ahLst/>
              <a:cxnLst/>
              <a:rect l="l" t="t" r="r" b="b"/>
              <a:pathLst>
                <a:path w="1270" h="3175">
                  <a:moveTo>
                    <a:pt x="0" y="0"/>
                  </a:moveTo>
                  <a:lnTo>
                    <a:pt x="0" y="2882"/>
                  </a:lnTo>
                  <a:lnTo>
                    <a:pt x="1155" y="2882"/>
                  </a:lnTo>
                  <a:lnTo>
                    <a:pt x="571" y="1727"/>
                  </a:lnTo>
                  <a:lnTo>
                    <a:pt x="279" y="863"/>
                  </a:lnTo>
                  <a:lnTo>
                    <a:pt x="0" y="0"/>
                  </a:lnTo>
                  <a:close/>
                </a:path>
              </a:pathLst>
            </a:custGeom>
            <a:solidFill>
              <a:srgbClr val="898C8D"/>
            </a:solidFill>
          </p:spPr>
          <p:txBody>
            <a:bodyPr wrap="square" lIns="0" tIns="0" rIns="0" bIns="0" rtlCol="0"/>
            <a:lstStyle/>
            <a:p>
              <a:endParaRPr/>
            </a:p>
          </p:txBody>
        </p:sp>
        <p:sp>
          <p:nvSpPr>
            <p:cNvPr id="3700" name="object 3703">
              <a:extLst>
                <a:ext uri="{FF2B5EF4-FFF2-40B4-BE49-F238E27FC236}">
                  <a16:creationId xmlns:a16="http://schemas.microsoft.com/office/drawing/2014/main" id="{960ADEB9-0CD5-DAD6-E581-63D22FEFEB4C}"/>
                </a:ext>
              </a:extLst>
            </p:cNvPr>
            <p:cNvSpPr/>
            <p:nvPr/>
          </p:nvSpPr>
          <p:spPr>
            <a:xfrm>
              <a:off x="6243432" y="1323652"/>
              <a:ext cx="23495" cy="56515"/>
            </a:xfrm>
            <a:custGeom>
              <a:avLst/>
              <a:gdLst/>
              <a:ahLst/>
              <a:cxnLst/>
              <a:rect l="l" t="t" r="r" b="b"/>
              <a:pathLst>
                <a:path w="23495" h="56515">
                  <a:moveTo>
                    <a:pt x="20218" y="0"/>
                  </a:moveTo>
                  <a:lnTo>
                    <a:pt x="16179" y="1727"/>
                  </a:lnTo>
                  <a:lnTo>
                    <a:pt x="14439" y="2882"/>
                  </a:lnTo>
                  <a:lnTo>
                    <a:pt x="12992" y="3759"/>
                  </a:lnTo>
                  <a:lnTo>
                    <a:pt x="0" y="42456"/>
                  </a:lnTo>
                  <a:lnTo>
                    <a:pt x="584" y="49961"/>
                  </a:lnTo>
                  <a:lnTo>
                    <a:pt x="1155" y="54013"/>
                  </a:lnTo>
                  <a:lnTo>
                    <a:pt x="4038" y="55448"/>
                  </a:lnTo>
                  <a:lnTo>
                    <a:pt x="9245" y="56324"/>
                  </a:lnTo>
                  <a:lnTo>
                    <a:pt x="14439" y="50253"/>
                  </a:lnTo>
                  <a:lnTo>
                    <a:pt x="20723" y="25955"/>
                  </a:lnTo>
                  <a:lnTo>
                    <a:pt x="22969" y="13417"/>
                  </a:lnTo>
                  <a:lnTo>
                    <a:pt x="23101" y="1447"/>
                  </a:lnTo>
                  <a:lnTo>
                    <a:pt x="21945" y="863"/>
                  </a:lnTo>
                  <a:lnTo>
                    <a:pt x="21082" y="292"/>
                  </a:lnTo>
                  <a:lnTo>
                    <a:pt x="20218" y="0"/>
                  </a:lnTo>
                  <a:close/>
                </a:path>
              </a:pathLst>
            </a:custGeom>
            <a:solidFill>
              <a:srgbClr val="797D7E"/>
            </a:solidFill>
          </p:spPr>
          <p:txBody>
            <a:bodyPr wrap="square" lIns="0" tIns="0" rIns="0" bIns="0" rtlCol="0"/>
            <a:lstStyle/>
            <a:p>
              <a:endParaRPr/>
            </a:p>
          </p:txBody>
        </p:sp>
        <p:sp>
          <p:nvSpPr>
            <p:cNvPr id="3701" name="object 3704">
              <a:extLst>
                <a:ext uri="{FF2B5EF4-FFF2-40B4-BE49-F238E27FC236}">
                  <a16:creationId xmlns:a16="http://schemas.microsoft.com/office/drawing/2014/main" id="{AA011C04-3B33-57AA-24A2-AEDDA8CCB058}"/>
                </a:ext>
              </a:extLst>
            </p:cNvPr>
            <p:cNvSpPr/>
            <p:nvPr/>
          </p:nvSpPr>
          <p:spPr>
            <a:xfrm>
              <a:off x="6386981" y="1366687"/>
              <a:ext cx="2540" cy="13335"/>
            </a:xfrm>
            <a:custGeom>
              <a:avLst/>
              <a:gdLst/>
              <a:ahLst/>
              <a:cxnLst/>
              <a:rect l="l" t="t" r="r" b="b"/>
              <a:pathLst>
                <a:path w="2539" h="13334">
                  <a:moveTo>
                    <a:pt x="1435" y="0"/>
                  </a:moveTo>
                  <a:lnTo>
                    <a:pt x="279" y="5778"/>
                  </a:lnTo>
                  <a:lnTo>
                    <a:pt x="0" y="8953"/>
                  </a:lnTo>
                  <a:lnTo>
                    <a:pt x="279" y="10401"/>
                  </a:lnTo>
                  <a:lnTo>
                    <a:pt x="1435" y="13284"/>
                  </a:lnTo>
                  <a:lnTo>
                    <a:pt x="2311" y="2882"/>
                  </a:lnTo>
                  <a:lnTo>
                    <a:pt x="2019" y="1727"/>
                  </a:lnTo>
                  <a:lnTo>
                    <a:pt x="1435" y="0"/>
                  </a:lnTo>
                  <a:close/>
                </a:path>
              </a:pathLst>
            </a:custGeom>
            <a:solidFill>
              <a:srgbClr val="999C9D"/>
            </a:solidFill>
          </p:spPr>
          <p:txBody>
            <a:bodyPr wrap="square" lIns="0" tIns="0" rIns="0" bIns="0" rtlCol="0"/>
            <a:lstStyle/>
            <a:p>
              <a:endParaRPr/>
            </a:p>
          </p:txBody>
        </p:sp>
        <p:sp>
          <p:nvSpPr>
            <p:cNvPr id="3702" name="object 3705">
              <a:extLst>
                <a:ext uri="{FF2B5EF4-FFF2-40B4-BE49-F238E27FC236}">
                  <a16:creationId xmlns:a16="http://schemas.microsoft.com/office/drawing/2014/main" id="{06B2A4C5-6E00-A9FC-4428-BE57D38EAD42}"/>
                </a:ext>
              </a:extLst>
            </p:cNvPr>
            <p:cNvSpPr/>
            <p:nvPr/>
          </p:nvSpPr>
          <p:spPr>
            <a:xfrm>
              <a:off x="6322282" y="1358307"/>
              <a:ext cx="8255" cy="21590"/>
            </a:xfrm>
            <a:custGeom>
              <a:avLst/>
              <a:gdLst/>
              <a:ahLst/>
              <a:cxnLst/>
              <a:rect l="l" t="t" r="r" b="b"/>
              <a:pathLst>
                <a:path w="8254" h="21590">
                  <a:moveTo>
                    <a:pt x="7797" y="0"/>
                  </a:moveTo>
                  <a:lnTo>
                    <a:pt x="6057" y="0"/>
                  </a:lnTo>
                  <a:lnTo>
                    <a:pt x="5486" y="2895"/>
                  </a:lnTo>
                  <a:lnTo>
                    <a:pt x="4330" y="4051"/>
                  </a:lnTo>
                  <a:lnTo>
                    <a:pt x="4038" y="7797"/>
                  </a:lnTo>
                  <a:lnTo>
                    <a:pt x="4610" y="8089"/>
                  </a:lnTo>
                  <a:lnTo>
                    <a:pt x="6350" y="8674"/>
                  </a:lnTo>
                  <a:lnTo>
                    <a:pt x="4610" y="9245"/>
                  </a:lnTo>
                  <a:lnTo>
                    <a:pt x="4038" y="9829"/>
                  </a:lnTo>
                  <a:lnTo>
                    <a:pt x="3454" y="12712"/>
                  </a:lnTo>
                  <a:lnTo>
                    <a:pt x="0" y="19938"/>
                  </a:lnTo>
                  <a:lnTo>
                    <a:pt x="3175" y="21374"/>
                  </a:lnTo>
                  <a:lnTo>
                    <a:pt x="4330" y="20218"/>
                  </a:lnTo>
                  <a:lnTo>
                    <a:pt x="5778" y="19062"/>
                  </a:lnTo>
                  <a:lnTo>
                    <a:pt x="7213" y="18199"/>
                  </a:lnTo>
                  <a:lnTo>
                    <a:pt x="6057" y="17335"/>
                  </a:lnTo>
                  <a:lnTo>
                    <a:pt x="6057" y="14439"/>
                  </a:lnTo>
                  <a:lnTo>
                    <a:pt x="7797" y="14439"/>
                  </a:lnTo>
                  <a:lnTo>
                    <a:pt x="7797" y="0"/>
                  </a:lnTo>
                  <a:close/>
                </a:path>
              </a:pathLst>
            </a:custGeom>
            <a:solidFill>
              <a:srgbClr val="DFD6DE"/>
            </a:solidFill>
          </p:spPr>
          <p:txBody>
            <a:bodyPr wrap="square" lIns="0" tIns="0" rIns="0" bIns="0" rtlCol="0"/>
            <a:lstStyle/>
            <a:p>
              <a:endParaRPr/>
            </a:p>
          </p:txBody>
        </p:sp>
        <p:sp>
          <p:nvSpPr>
            <p:cNvPr id="3703" name="object 3706">
              <a:extLst>
                <a:ext uri="{FF2B5EF4-FFF2-40B4-BE49-F238E27FC236}">
                  <a16:creationId xmlns:a16="http://schemas.microsoft.com/office/drawing/2014/main" id="{1F46111F-B8DD-D336-7F0B-5D97C1781D03}"/>
                </a:ext>
              </a:extLst>
            </p:cNvPr>
            <p:cNvSpPr/>
            <p:nvPr/>
          </p:nvSpPr>
          <p:spPr>
            <a:xfrm>
              <a:off x="6368778" y="1369862"/>
              <a:ext cx="3175" cy="8890"/>
            </a:xfrm>
            <a:custGeom>
              <a:avLst/>
              <a:gdLst/>
              <a:ahLst/>
              <a:cxnLst/>
              <a:rect l="l" t="t" r="r" b="b"/>
              <a:pathLst>
                <a:path w="3175" h="8890">
                  <a:moveTo>
                    <a:pt x="0" y="0"/>
                  </a:moveTo>
                  <a:lnTo>
                    <a:pt x="1739" y="8661"/>
                  </a:lnTo>
                  <a:lnTo>
                    <a:pt x="2603" y="7797"/>
                  </a:lnTo>
                  <a:lnTo>
                    <a:pt x="0" y="0"/>
                  </a:lnTo>
                  <a:close/>
                </a:path>
              </a:pathLst>
            </a:custGeom>
            <a:solidFill>
              <a:srgbClr val="A1A4A5"/>
            </a:solidFill>
          </p:spPr>
          <p:txBody>
            <a:bodyPr wrap="square" lIns="0" tIns="0" rIns="0" bIns="0" rtlCol="0"/>
            <a:lstStyle/>
            <a:p>
              <a:endParaRPr/>
            </a:p>
          </p:txBody>
        </p:sp>
        <p:sp>
          <p:nvSpPr>
            <p:cNvPr id="3704" name="object 3707">
              <a:extLst>
                <a:ext uri="{FF2B5EF4-FFF2-40B4-BE49-F238E27FC236}">
                  <a16:creationId xmlns:a16="http://schemas.microsoft.com/office/drawing/2014/main" id="{32B980AA-5BC2-E68C-3BD0-5FCAA71AC63C}"/>
                </a:ext>
              </a:extLst>
            </p:cNvPr>
            <p:cNvSpPr/>
            <p:nvPr/>
          </p:nvSpPr>
          <p:spPr>
            <a:xfrm>
              <a:off x="6142347" y="1348208"/>
              <a:ext cx="8890" cy="29845"/>
            </a:xfrm>
            <a:custGeom>
              <a:avLst/>
              <a:gdLst/>
              <a:ahLst/>
              <a:cxnLst/>
              <a:rect l="l" t="t" r="r" b="b"/>
              <a:pathLst>
                <a:path w="8889" h="29844">
                  <a:moveTo>
                    <a:pt x="571" y="0"/>
                  </a:moveTo>
                  <a:lnTo>
                    <a:pt x="0" y="2311"/>
                  </a:lnTo>
                  <a:lnTo>
                    <a:pt x="0" y="4038"/>
                  </a:lnTo>
                  <a:lnTo>
                    <a:pt x="4200" y="17594"/>
                  </a:lnTo>
                  <a:lnTo>
                    <a:pt x="6502" y="24760"/>
                  </a:lnTo>
                  <a:lnTo>
                    <a:pt x="7718" y="27918"/>
                  </a:lnTo>
                  <a:lnTo>
                    <a:pt x="8661" y="29451"/>
                  </a:lnTo>
                  <a:lnTo>
                    <a:pt x="2939" y="7727"/>
                  </a:lnTo>
                  <a:lnTo>
                    <a:pt x="1155" y="571"/>
                  </a:lnTo>
                  <a:lnTo>
                    <a:pt x="571" y="0"/>
                  </a:lnTo>
                  <a:close/>
                </a:path>
              </a:pathLst>
            </a:custGeom>
            <a:solidFill>
              <a:srgbClr val="999C9D"/>
            </a:solidFill>
          </p:spPr>
          <p:txBody>
            <a:bodyPr wrap="square" lIns="0" tIns="0" rIns="0" bIns="0" rtlCol="0"/>
            <a:lstStyle/>
            <a:p>
              <a:endParaRPr/>
            </a:p>
          </p:txBody>
        </p:sp>
        <p:sp>
          <p:nvSpPr>
            <p:cNvPr id="3705" name="object 3708">
              <a:extLst>
                <a:ext uri="{FF2B5EF4-FFF2-40B4-BE49-F238E27FC236}">
                  <a16:creationId xmlns:a16="http://schemas.microsoft.com/office/drawing/2014/main" id="{A956AE05-4B2E-2775-96E5-E35BF30E4C26}"/>
                </a:ext>
              </a:extLst>
            </p:cNvPr>
            <p:cNvSpPr/>
            <p:nvPr/>
          </p:nvSpPr>
          <p:spPr>
            <a:xfrm>
              <a:off x="6375708" y="1341555"/>
              <a:ext cx="13335" cy="34290"/>
            </a:xfrm>
            <a:custGeom>
              <a:avLst/>
              <a:gdLst/>
              <a:ahLst/>
              <a:cxnLst/>
              <a:rect l="l" t="t" r="r" b="b"/>
              <a:pathLst>
                <a:path w="13335" h="34290">
                  <a:moveTo>
                    <a:pt x="292" y="0"/>
                  </a:moveTo>
                  <a:lnTo>
                    <a:pt x="0" y="2311"/>
                  </a:lnTo>
                  <a:lnTo>
                    <a:pt x="2603" y="8089"/>
                  </a:lnTo>
                  <a:lnTo>
                    <a:pt x="2882" y="9829"/>
                  </a:lnTo>
                  <a:lnTo>
                    <a:pt x="3467" y="13868"/>
                  </a:lnTo>
                  <a:lnTo>
                    <a:pt x="5778" y="22237"/>
                  </a:lnTo>
                  <a:lnTo>
                    <a:pt x="11264" y="34086"/>
                  </a:lnTo>
                  <a:lnTo>
                    <a:pt x="11557" y="30911"/>
                  </a:lnTo>
                  <a:lnTo>
                    <a:pt x="12712" y="25133"/>
                  </a:lnTo>
                  <a:lnTo>
                    <a:pt x="9959" y="18684"/>
                  </a:lnTo>
                  <a:lnTo>
                    <a:pt x="6935" y="12347"/>
                  </a:lnTo>
                  <a:lnTo>
                    <a:pt x="3695" y="6120"/>
                  </a:lnTo>
                  <a:lnTo>
                    <a:pt x="292" y="0"/>
                  </a:lnTo>
                  <a:close/>
                </a:path>
              </a:pathLst>
            </a:custGeom>
            <a:solidFill>
              <a:srgbClr val="898C8D"/>
            </a:solidFill>
          </p:spPr>
          <p:txBody>
            <a:bodyPr wrap="square" lIns="0" tIns="0" rIns="0" bIns="0" rtlCol="0"/>
            <a:lstStyle/>
            <a:p>
              <a:endParaRPr/>
            </a:p>
          </p:txBody>
        </p:sp>
        <p:sp>
          <p:nvSpPr>
            <p:cNvPr id="3706" name="object 3709">
              <a:extLst>
                <a:ext uri="{FF2B5EF4-FFF2-40B4-BE49-F238E27FC236}">
                  <a16:creationId xmlns:a16="http://schemas.microsoft.com/office/drawing/2014/main" id="{6536076C-5B63-B494-0207-10C47E373A20}"/>
                </a:ext>
              </a:extLst>
            </p:cNvPr>
            <p:cNvSpPr/>
            <p:nvPr/>
          </p:nvSpPr>
          <p:spPr>
            <a:xfrm>
              <a:off x="6228126" y="1368997"/>
              <a:ext cx="5080" cy="3810"/>
            </a:xfrm>
            <a:custGeom>
              <a:avLst/>
              <a:gdLst/>
              <a:ahLst/>
              <a:cxnLst/>
              <a:rect l="l" t="t" r="r" b="b"/>
              <a:pathLst>
                <a:path w="5079" h="3809">
                  <a:moveTo>
                    <a:pt x="2882" y="0"/>
                  </a:moveTo>
                  <a:lnTo>
                    <a:pt x="0" y="0"/>
                  </a:lnTo>
                  <a:lnTo>
                    <a:pt x="0" y="1155"/>
                  </a:lnTo>
                  <a:lnTo>
                    <a:pt x="3759" y="3467"/>
                  </a:lnTo>
                  <a:lnTo>
                    <a:pt x="4914" y="3759"/>
                  </a:lnTo>
                  <a:lnTo>
                    <a:pt x="4038" y="2311"/>
                  </a:lnTo>
                  <a:lnTo>
                    <a:pt x="3467" y="1155"/>
                  </a:lnTo>
                  <a:lnTo>
                    <a:pt x="2882" y="0"/>
                  </a:lnTo>
                  <a:close/>
                </a:path>
              </a:pathLst>
            </a:custGeom>
            <a:solidFill>
              <a:srgbClr val="81837D"/>
            </a:solidFill>
          </p:spPr>
          <p:txBody>
            <a:bodyPr wrap="square" lIns="0" tIns="0" rIns="0" bIns="0" rtlCol="0"/>
            <a:lstStyle/>
            <a:p>
              <a:endParaRPr/>
            </a:p>
          </p:txBody>
        </p:sp>
        <p:sp>
          <p:nvSpPr>
            <p:cNvPr id="3707" name="object 3710">
              <a:extLst>
                <a:ext uri="{FF2B5EF4-FFF2-40B4-BE49-F238E27FC236}">
                  <a16:creationId xmlns:a16="http://schemas.microsoft.com/office/drawing/2014/main" id="{62B24C72-9D96-5887-CEB4-6CA4EE28F0D3}"/>
                </a:ext>
              </a:extLst>
            </p:cNvPr>
            <p:cNvSpPr/>
            <p:nvPr/>
          </p:nvSpPr>
          <p:spPr>
            <a:xfrm>
              <a:off x="6244591" y="1336645"/>
              <a:ext cx="15875" cy="36195"/>
            </a:xfrm>
            <a:custGeom>
              <a:avLst/>
              <a:gdLst/>
              <a:ahLst/>
              <a:cxnLst/>
              <a:rect l="l" t="t" r="r" b="b"/>
              <a:pathLst>
                <a:path w="15875" h="36194">
                  <a:moveTo>
                    <a:pt x="9232" y="0"/>
                  </a:moveTo>
                  <a:lnTo>
                    <a:pt x="7505" y="3187"/>
                  </a:lnTo>
                  <a:lnTo>
                    <a:pt x="4038" y="10109"/>
                  </a:lnTo>
                  <a:lnTo>
                    <a:pt x="3467" y="15024"/>
                  </a:lnTo>
                  <a:lnTo>
                    <a:pt x="3174" y="25425"/>
                  </a:lnTo>
                  <a:lnTo>
                    <a:pt x="0" y="28600"/>
                  </a:lnTo>
                  <a:lnTo>
                    <a:pt x="863" y="36106"/>
                  </a:lnTo>
                  <a:lnTo>
                    <a:pt x="1727" y="36106"/>
                  </a:lnTo>
                  <a:lnTo>
                    <a:pt x="1727" y="32346"/>
                  </a:lnTo>
                  <a:lnTo>
                    <a:pt x="3746" y="32346"/>
                  </a:lnTo>
                  <a:lnTo>
                    <a:pt x="3174" y="30619"/>
                  </a:lnTo>
                  <a:lnTo>
                    <a:pt x="2882" y="30035"/>
                  </a:lnTo>
                  <a:lnTo>
                    <a:pt x="4038" y="29463"/>
                  </a:lnTo>
                  <a:lnTo>
                    <a:pt x="4622" y="29463"/>
                  </a:lnTo>
                  <a:lnTo>
                    <a:pt x="4622" y="32346"/>
                  </a:lnTo>
                  <a:lnTo>
                    <a:pt x="6642" y="32346"/>
                  </a:lnTo>
                  <a:lnTo>
                    <a:pt x="6642" y="34378"/>
                  </a:lnTo>
                  <a:lnTo>
                    <a:pt x="8661" y="34378"/>
                  </a:lnTo>
                  <a:lnTo>
                    <a:pt x="9232" y="31191"/>
                  </a:lnTo>
                  <a:lnTo>
                    <a:pt x="9817" y="29171"/>
                  </a:lnTo>
                  <a:lnTo>
                    <a:pt x="13284" y="27444"/>
                  </a:lnTo>
                  <a:lnTo>
                    <a:pt x="13855" y="21081"/>
                  </a:lnTo>
                  <a:lnTo>
                    <a:pt x="15595" y="8953"/>
                  </a:lnTo>
                  <a:lnTo>
                    <a:pt x="11264" y="6362"/>
                  </a:lnTo>
                  <a:lnTo>
                    <a:pt x="10680" y="4914"/>
                  </a:lnTo>
                  <a:lnTo>
                    <a:pt x="9232" y="0"/>
                  </a:lnTo>
                  <a:close/>
                </a:path>
              </a:pathLst>
            </a:custGeom>
            <a:solidFill>
              <a:srgbClr val="707476"/>
            </a:solidFill>
          </p:spPr>
          <p:txBody>
            <a:bodyPr wrap="square" lIns="0" tIns="0" rIns="0" bIns="0" rtlCol="0"/>
            <a:lstStyle/>
            <a:p>
              <a:endParaRPr/>
            </a:p>
          </p:txBody>
        </p:sp>
        <p:sp>
          <p:nvSpPr>
            <p:cNvPr id="3708" name="object 3711">
              <a:extLst>
                <a:ext uri="{FF2B5EF4-FFF2-40B4-BE49-F238E27FC236}">
                  <a16:creationId xmlns:a16="http://schemas.microsoft.com/office/drawing/2014/main" id="{D1241261-3430-C968-DA00-B5A9E0F698A3}"/>
                </a:ext>
              </a:extLst>
            </p:cNvPr>
            <p:cNvSpPr/>
            <p:nvPr/>
          </p:nvSpPr>
          <p:spPr>
            <a:xfrm>
              <a:off x="6423652" y="1365242"/>
              <a:ext cx="1270" cy="7620"/>
            </a:xfrm>
            <a:custGeom>
              <a:avLst/>
              <a:gdLst/>
              <a:ahLst/>
              <a:cxnLst/>
              <a:rect l="l" t="t" r="r" b="b"/>
              <a:pathLst>
                <a:path w="1270" h="7619">
                  <a:moveTo>
                    <a:pt x="863" y="0"/>
                  </a:moveTo>
                  <a:lnTo>
                    <a:pt x="0" y="0"/>
                  </a:lnTo>
                  <a:lnTo>
                    <a:pt x="584" y="4622"/>
                  </a:lnTo>
                  <a:lnTo>
                    <a:pt x="863" y="7226"/>
                  </a:lnTo>
                  <a:lnTo>
                    <a:pt x="863" y="0"/>
                  </a:lnTo>
                  <a:close/>
                </a:path>
              </a:pathLst>
            </a:custGeom>
            <a:solidFill>
              <a:srgbClr val="999C9D"/>
            </a:solidFill>
          </p:spPr>
          <p:txBody>
            <a:bodyPr wrap="square" lIns="0" tIns="0" rIns="0" bIns="0" rtlCol="0"/>
            <a:lstStyle/>
            <a:p>
              <a:endParaRPr/>
            </a:p>
          </p:txBody>
        </p:sp>
        <p:sp>
          <p:nvSpPr>
            <p:cNvPr id="3709" name="object 3712">
              <a:extLst>
                <a:ext uri="{FF2B5EF4-FFF2-40B4-BE49-F238E27FC236}">
                  <a16:creationId xmlns:a16="http://schemas.microsoft.com/office/drawing/2014/main" id="{22B12EAA-AC98-E182-CD5B-E5F6E27286BD}"/>
                </a:ext>
              </a:extLst>
            </p:cNvPr>
            <p:cNvSpPr/>
            <p:nvPr/>
          </p:nvSpPr>
          <p:spPr>
            <a:xfrm>
              <a:off x="6207048" y="1369860"/>
              <a:ext cx="3810" cy="1270"/>
            </a:xfrm>
            <a:custGeom>
              <a:avLst/>
              <a:gdLst/>
              <a:ahLst/>
              <a:cxnLst/>
              <a:rect l="l" t="t" r="r" b="b"/>
              <a:pathLst>
                <a:path w="3810" h="1269">
                  <a:moveTo>
                    <a:pt x="3759" y="0"/>
                  </a:moveTo>
                  <a:lnTo>
                    <a:pt x="0" y="0"/>
                  </a:lnTo>
                  <a:lnTo>
                    <a:pt x="0" y="1155"/>
                  </a:lnTo>
                  <a:lnTo>
                    <a:pt x="3759" y="1155"/>
                  </a:lnTo>
                  <a:lnTo>
                    <a:pt x="3759" y="0"/>
                  </a:lnTo>
                  <a:close/>
                </a:path>
              </a:pathLst>
            </a:custGeom>
            <a:solidFill>
              <a:srgbClr val="81837D"/>
            </a:solidFill>
          </p:spPr>
          <p:txBody>
            <a:bodyPr wrap="square" lIns="0" tIns="0" rIns="0" bIns="0" rtlCol="0"/>
            <a:lstStyle/>
            <a:p>
              <a:endParaRPr/>
            </a:p>
          </p:txBody>
        </p:sp>
        <p:sp>
          <p:nvSpPr>
            <p:cNvPr id="3710" name="object 3713">
              <a:extLst>
                <a:ext uri="{FF2B5EF4-FFF2-40B4-BE49-F238E27FC236}">
                  <a16:creationId xmlns:a16="http://schemas.microsoft.com/office/drawing/2014/main" id="{A07E0AB1-7AF4-F23A-65A9-EAD2AB089C98}"/>
                </a:ext>
              </a:extLst>
            </p:cNvPr>
            <p:cNvSpPr/>
            <p:nvPr/>
          </p:nvSpPr>
          <p:spPr>
            <a:xfrm>
              <a:off x="6183937" y="1355128"/>
              <a:ext cx="50165" cy="13970"/>
            </a:xfrm>
            <a:custGeom>
              <a:avLst/>
              <a:gdLst/>
              <a:ahLst/>
              <a:cxnLst/>
              <a:rect l="l" t="t" r="r" b="b"/>
              <a:pathLst>
                <a:path w="50164" h="13969">
                  <a:moveTo>
                    <a:pt x="0" y="7226"/>
                  </a:moveTo>
                  <a:lnTo>
                    <a:pt x="3175" y="13576"/>
                  </a:lnTo>
                  <a:lnTo>
                    <a:pt x="12992" y="10109"/>
                  </a:lnTo>
                  <a:lnTo>
                    <a:pt x="15879" y="8381"/>
                  </a:lnTo>
                  <a:lnTo>
                    <a:pt x="4622" y="8381"/>
                  </a:lnTo>
                  <a:lnTo>
                    <a:pt x="0" y="7226"/>
                  </a:lnTo>
                  <a:close/>
                </a:path>
                <a:path w="50164" h="13969">
                  <a:moveTo>
                    <a:pt x="49961" y="0"/>
                  </a:moveTo>
                  <a:lnTo>
                    <a:pt x="40692" y="3137"/>
                  </a:lnTo>
                  <a:lnTo>
                    <a:pt x="30395" y="4916"/>
                  </a:lnTo>
                  <a:lnTo>
                    <a:pt x="19991" y="6259"/>
                  </a:lnTo>
                  <a:lnTo>
                    <a:pt x="10401" y="8089"/>
                  </a:lnTo>
                  <a:lnTo>
                    <a:pt x="4622" y="8381"/>
                  </a:lnTo>
                  <a:lnTo>
                    <a:pt x="15879" y="8381"/>
                  </a:lnTo>
                  <a:lnTo>
                    <a:pt x="17322" y="7518"/>
                  </a:lnTo>
                  <a:lnTo>
                    <a:pt x="20510" y="7226"/>
                  </a:lnTo>
                  <a:lnTo>
                    <a:pt x="35521" y="7226"/>
                  </a:lnTo>
                  <a:lnTo>
                    <a:pt x="40144" y="5499"/>
                  </a:lnTo>
                  <a:lnTo>
                    <a:pt x="45059" y="3759"/>
                  </a:lnTo>
                  <a:lnTo>
                    <a:pt x="49961" y="2311"/>
                  </a:lnTo>
                  <a:lnTo>
                    <a:pt x="49961" y="0"/>
                  </a:lnTo>
                  <a:close/>
                </a:path>
              </a:pathLst>
            </a:custGeom>
            <a:solidFill>
              <a:srgbClr val="A9ACAC"/>
            </a:solidFill>
          </p:spPr>
          <p:txBody>
            <a:bodyPr wrap="square" lIns="0" tIns="0" rIns="0" bIns="0" rtlCol="0"/>
            <a:lstStyle/>
            <a:p>
              <a:endParaRPr/>
            </a:p>
          </p:txBody>
        </p:sp>
        <p:sp>
          <p:nvSpPr>
            <p:cNvPr id="3711" name="object 3714">
              <a:extLst>
                <a:ext uri="{FF2B5EF4-FFF2-40B4-BE49-F238E27FC236}">
                  <a16:creationId xmlns:a16="http://schemas.microsoft.com/office/drawing/2014/main" id="{6B291239-1065-A7FD-2CF1-15686CFA2ACA}"/>
                </a:ext>
              </a:extLst>
            </p:cNvPr>
            <p:cNvSpPr/>
            <p:nvPr/>
          </p:nvSpPr>
          <p:spPr>
            <a:xfrm>
              <a:off x="6009204" y="1362349"/>
              <a:ext cx="1905" cy="3810"/>
            </a:xfrm>
            <a:custGeom>
              <a:avLst/>
              <a:gdLst/>
              <a:ahLst/>
              <a:cxnLst/>
              <a:rect l="l" t="t" r="r" b="b"/>
              <a:pathLst>
                <a:path w="1904" h="3809">
                  <a:moveTo>
                    <a:pt x="1447" y="0"/>
                  </a:moveTo>
                  <a:lnTo>
                    <a:pt x="292" y="0"/>
                  </a:lnTo>
                  <a:lnTo>
                    <a:pt x="0" y="1155"/>
                  </a:lnTo>
                  <a:lnTo>
                    <a:pt x="0" y="3759"/>
                  </a:lnTo>
                  <a:lnTo>
                    <a:pt x="292" y="2311"/>
                  </a:lnTo>
                  <a:lnTo>
                    <a:pt x="863" y="1155"/>
                  </a:lnTo>
                  <a:lnTo>
                    <a:pt x="1447" y="0"/>
                  </a:lnTo>
                  <a:close/>
                </a:path>
              </a:pathLst>
            </a:custGeom>
            <a:solidFill>
              <a:srgbClr val="818485"/>
            </a:solidFill>
          </p:spPr>
          <p:txBody>
            <a:bodyPr wrap="square" lIns="0" tIns="0" rIns="0" bIns="0" rtlCol="0"/>
            <a:lstStyle/>
            <a:p>
              <a:endParaRPr/>
            </a:p>
          </p:txBody>
        </p:sp>
        <p:sp>
          <p:nvSpPr>
            <p:cNvPr id="3712" name="object 3715">
              <a:extLst>
                <a:ext uri="{FF2B5EF4-FFF2-40B4-BE49-F238E27FC236}">
                  <a16:creationId xmlns:a16="http://schemas.microsoft.com/office/drawing/2014/main" id="{9719271C-1CEB-65BF-ECE6-6F882FAC4506}"/>
                </a:ext>
              </a:extLst>
            </p:cNvPr>
            <p:cNvSpPr/>
            <p:nvPr/>
          </p:nvSpPr>
          <p:spPr>
            <a:xfrm>
              <a:off x="6423652" y="1361203"/>
              <a:ext cx="1270" cy="4445"/>
            </a:xfrm>
            <a:custGeom>
              <a:avLst/>
              <a:gdLst/>
              <a:ahLst/>
              <a:cxnLst/>
              <a:rect l="l" t="t" r="r" b="b"/>
              <a:pathLst>
                <a:path w="1270" h="4444">
                  <a:moveTo>
                    <a:pt x="0" y="0"/>
                  </a:moveTo>
                  <a:lnTo>
                    <a:pt x="0" y="4038"/>
                  </a:lnTo>
                  <a:lnTo>
                    <a:pt x="863" y="4038"/>
                  </a:lnTo>
                  <a:lnTo>
                    <a:pt x="584" y="2590"/>
                  </a:lnTo>
                  <a:lnTo>
                    <a:pt x="292" y="1155"/>
                  </a:lnTo>
                  <a:lnTo>
                    <a:pt x="0" y="0"/>
                  </a:lnTo>
                  <a:close/>
                </a:path>
              </a:pathLst>
            </a:custGeom>
            <a:solidFill>
              <a:srgbClr val="898C8D"/>
            </a:solidFill>
          </p:spPr>
          <p:txBody>
            <a:bodyPr wrap="square" lIns="0" tIns="0" rIns="0" bIns="0" rtlCol="0"/>
            <a:lstStyle/>
            <a:p>
              <a:endParaRPr/>
            </a:p>
          </p:txBody>
        </p:sp>
        <p:sp>
          <p:nvSpPr>
            <p:cNvPr id="3713" name="object 3716">
              <a:extLst>
                <a:ext uri="{FF2B5EF4-FFF2-40B4-BE49-F238E27FC236}">
                  <a16:creationId xmlns:a16="http://schemas.microsoft.com/office/drawing/2014/main" id="{0FC190AF-9756-F7E9-A89E-8B6D9FBC3BEF}"/>
                </a:ext>
              </a:extLst>
            </p:cNvPr>
            <p:cNvSpPr/>
            <p:nvPr/>
          </p:nvSpPr>
          <p:spPr>
            <a:xfrm>
              <a:off x="6181917" y="1359751"/>
              <a:ext cx="12700" cy="3810"/>
            </a:xfrm>
            <a:custGeom>
              <a:avLst/>
              <a:gdLst/>
              <a:ahLst/>
              <a:cxnLst/>
              <a:rect l="l" t="t" r="r" b="b"/>
              <a:pathLst>
                <a:path w="12700" h="3809">
                  <a:moveTo>
                    <a:pt x="0" y="0"/>
                  </a:moveTo>
                  <a:lnTo>
                    <a:pt x="1155" y="1739"/>
                  </a:lnTo>
                  <a:lnTo>
                    <a:pt x="2019" y="2603"/>
                  </a:lnTo>
                  <a:lnTo>
                    <a:pt x="6642" y="3759"/>
                  </a:lnTo>
                  <a:lnTo>
                    <a:pt x="12420" y="3467"/>
                  </a:lnTo>
                  <a:lnTo>
                    <a:pt x="8089" y="2311"/>
                  </a:lnTo>
                  <a:lnTo>
                    <a:pt x="0" y="0"/>
                  </a:lnTo>
                  <a:close/>
                </a:path>
              </a:pathLst>
            </a:custGeom>
            <a:solidFill>
              <a:srgbClr val="B0B3B3"/>
            </a:solidFill>
          </p:spPr>
          <p:txBody>
            <a:bodyPr wrap="square" lIns="0" tIns="0" rIns="0" bIns="0" rtlCol="0"/>
            <a:lstStyle/>
            <a:p>
              <a:endParaRPr/>
            </a:p>
          </p:txBody>
        </p:sp>
        <p:sp>
          <p:nvSpPr>
            <p:cNvPr id="3714" name="object 3717">
              <a:extLst>
                <a:ext uri="{FF2B5EF4-FFF2-40B4-BE49-F238E27FC236}">
                  <a16:creationId xmlns:a16="http://schemas.microsoft.com/office/drawing/2014/main" id="{18506C4C-4ABB-06C0-BEDC-7848761356FC}"/>
                </a:ext>
              </a:extLst>
            </p:cNvPr>
            <p:cNvSpPr/>
            <p:nvPr/>
          </p:nvSpPr>
          <p:spPr>
            <a:xfrm>
              <a:off x="6328345" y="1319032"/>
              <a:ext cx="42545" cy="45085"/>
            </a:xfrm>
            <a:custGeom>
              <a:avLst/>
              <a:gdLst/>
              <a:ahLst/>
              <a:cxnLst/>
              <a:rect l="l" t="t" r="r" b="b"/>
              <a:pathLst>
                <a:path w="42545" h="45084">
                  <a:moveTo>
                    <a:pt x="0" y="0"/>
                  </a:moveTo>
                  <a:lnTo>
                    <a:pt x="2160" y="1458"/>
                  </a:lnTo>
                  <a:lnTo>
                    <a:pt x="5378" y="2997"/>
                  </a:lnTo>
                  <a:lnTo>
                    <a:pt x="11901" y="5564"/>
                  </a:lnTo>
                  <a:lnTo>
                    <a:pt x="23977" y="10109"/>
                  </a:lnTo>
                  <a:lnTo>
                    <a:pt x="25120" y="14147"/>
                  </a:lnTo>
                  <a:lnTo>
                    <a:pt x="25984" y="16459"/>
                  </a:lnTo>
                  <a:lnTo>
                    <a:pt x="29687" y="21035"/>
                  </a:lnTo>
                  <a:lnTo>
                    <a:pt x="33467" y="29240"/>
                  </a:lnTo>
                  <a:lnTo>
                    <a:pt x="36756" y="37985"/>
                  </a:lnTo>
                  <a:lnTo>
                    <a:pt x="38989" y="44183"/>
                  </a:lnTo>
                  <a:lnTo>
                    <a:pt x="39865" y="44475"/>
                  </a:lnTo>
                  <a:lnTo>
                    <a:pt x="42176" y="45059"/>
                  </a:lnTo>
                  <a:lnTo>
                    <a:pt x="36920" y="28105"/>
                  </a:lnTo>
                  <a:lnTo>
                    <a:pt x="29856" y="14295"/>
                  </a:lnTo>
                  <a:lnTo>
                    <a:pt x="18407" y="4602"/>
                  </a:lnTo>
                  <a:lnTo>
                    <a:pt x="0" y="0"/>
                  </a:lnTo>
                  <a:close/>
                </a:path>
              </a:pathLst>
            </a:custGeom>
            <a:solidFill>
              <a:srgbClr val="818485"/>
            </a:solidFill>
          </p:spPr>
          <p:txBody>
            <a:bodyPr wrap="square" lIns="0" tIns="0" rIns="0" bIns="0" rtlCol="0"/>
            <a:lstStyle/>
            <a:p>
              <a:endParaRPr/>
            </a:p>
          </p:txBody>
        </p:sp>
        <p:sp>
          <p:nvSpPr>
            <p:cNvPr id="3715" name="object 3718">
              <a:extLst>
                <a:ext uri="{FF2B5EF4-FFF2-40B4-BE49-F238E27FC236}">
                  <a16:creationId xmlns:a16="http://schemas.microsoft.com/office/drawing/2014/main" id="{F5FB4D50-DC09-2183-8C55-86886A4B481F}"/>
                </a:ext>
              </a:extLst>
            </p:cNvPr>
            <p:cNvSpPr/>
            <p:nvPr/>
          </p:nvSpPr>
          <p:spPr>
            <a:xfrm>
              <a:off x="6097004" y="1034291"/>
              <a:ext cx="198120" cy="328930"/>
            </a:xfrm>
            <a:custGeom>
              <a:avLst/>
              <a:gdLst/>
              <a:ahLst/>
              <a:cxnLst/>
              <a:rect l="l" t="t" r="r" b="b"/>
              <a:pathLst>
                <a:path w="198120" h="328930">
                  <a:moveTo>
                    <a:pt x="104266" y="0"/>
                  </a:moveTo>
                  <a:lnTo>
                    <a:pt x="100507" y="0"/>
                  </a:lnTo>
                  <a:lnTo>
                    <a:pt x="93002" y="1269"/>
                  </a:lnTo>
                  <a:lnTo>
                    <a:pt x="93002" y="7619"/>
                  </a:lnTo>
                  <a:lnTo>
                    <a:pt x="92138" y="12699"/>
                  </a:lnTo>
                  <a:lnTo>
                    <a:pt x="89827" y="22859"/>
                  </a:lnTo>
                  <a:lnTo>
                    <a:pt x="87104" y="31749"/>
                  </a:lnTo>
                  <a:lnTo>
                    <a:pt x="85385" y="36829"/>
                  </a:lnTo>
                  <a:lnTo>
                    <a:pt x="83937" y="43179"/>
                  </a:lnTo>
                  <a:lnTo>
                    <a:pt x="82029" y="53339"/>
                  </a:lnTo>
                  <a:lnTo>
                    <a:pt x="81445" y="54609"/>
                  </a:lnTo>
                  <a:lnTo>
                    <a:pt x="79997" y="60959"/>
                  </a:lnTo>
                  <a:lnTo>
                    <a:pt x="78270" y="69849"/>
                  </a:lnTo>
                  <a:lnTo>
                    <a:pt x="79133" y="69849"/>
                  </a:lnTo>
                  <a:lnTo>
                    <a:pt x="79133" y="72389"/>
                  </a:lnTo>
                  <a:lnTo>
                    <a:pt x="78270" y="72389"/>
                  </a:lnTo>
                  <a:lnTo>
                    <a:pt x="70955" y="93979"/>
                  </a:lnTo>
                  <a:lnTo>
                    <a:pt x="63720" y="115569"/>
                  </a:lnTo>
                  <a:lnTo>
                    <a:pt x="56540" y="137159"/>
                  </a:lnTo>
                  <a:lnTo>
                    <a:pt x="49390" y="158749"/>
                  </a:lnTo>
                  <a:lnTo>
                    <a:pt x="48806" y="160019"/>
                  </a:lnTo>
                  <a:lnTo>
                    <a:pt x="48526" y="160019"/>
                  </a:lnTo>
                  <a:lnTo>
                    <a:pt x="48234" y="161289"/>
                  </a:lnTo>
                  <a:lnTo>
                    <a:pt x="47370" y="163829"/>
                  </a:lnTo>
                  <a:lnTo>
                    <a:pt x="44475" y="165099"/>
                  </a:lnTo>
                  <a:lnTo>
                    <a:pt x="44767" y="166369"/>
                  </a:lnTo>
                  <a:lnTo>
                    <a:pt x="42748" y="168909"/>
                  </a:lnTo>
                  <a:lnTo>
                    <a:pt x="40728" y="168909"/>
                  </a:lnTo>
                  <a:lnTo>
                    <a:pt x="36875" y="177799"/>
                  </a:lnTo>
                  <a:lnTo>
                    <a:pt x="33107" y="185419"/>
                  </a:lnTo>
                  <a:lnTo>
                    <a:pt x="25704" y="203199"/>
                  </a:lnTo>
                  <a:lnTo>
                    <a:pt x="19577" y="212089"/>
                  </a:lnTo>
                  <a:lnTo>
                    <a:pt x="10471" y="226059"/>
                  </a:lnTo>
                  <a:lnTo>
                    <a:pt x="2555" y="238759"/>
                  </a:lnTo>
                  <a:lnTo>
                    <a:pt x="0" y="247649"/>
                  </a:lnTo>
                  <a:lnTo>
                    <a:pt x="8089" y="251459"/>
                  </a:lnTo>
                  <a:lnTo>
                    <a:pt x="8661" y="256539"/>
                  </a:lnTo>
                  <a:lnTo>
                    <a:pt x="10401" y="264159"/>
                  </a:lnTo>
                  <a:lnTo>
                    <a:pt x="17043" y="266699"/>
                  </a:lnTo>
                  <a:lnTo>
                    <a:pt x="30899" y="271779"/>
                  </a:lnTo>
                  <a:lnTo>
                    <a:pt x="34366" y="271779"/>
                  </a:lnTo>
                  <a:lnTo>
                    <a:pt x="48234" y="281939"/>
                  </a:lnTo>
                  <a:lnTo>
                    <a:pt x="89534" y="281939"/>
                  </a:lnTo>
                  <a:lnTo>
                    <a:pt x="104748" y="285749"/>
                  </a:lnTo>
                  <a:lnTo>
                    <a:pt x="112707" y="288289"/>
                  </a:lnTo>
                  <a:lnTo>
                    <a:pt x="116011" y="289559"/>
                  </a:lnTo>
                  <a:lnTo>
                    <a:pt x="117259" y="290829"/>
                  </a:lnTo>
                  <a:lnTo>
                    <a:pt x="110324" y="293369"/>
                  </a:lnTo>
                  <a:lnTo>
                    <a:pt x="101754" y="298449"/>
                  </a:lnTo>
                  <a:lnTo>
                    <a:pt x="90503" y="298449"/>
                  </a:lnTo>
                  <a:lnTo>
                    <a:pt x="80714" y="300989"/>
                  </a:lnTo>
                  <a:lnTo>
                    <a:pt x="76530" y="311149"/>
                  </a:lnTo>
                  <a:lnTo>
                    <a:pt x="78562" y="317499"/>
                  </a:lnTo>
                  <a:lnTo>
                    <a:pt x="81152" y="320039"/>
                  </a:lnTo>
                  <a:lnTo>
                    <a:pt x="82029" y="321309"/>
                  </a:lnTo>
                  <a:lnTo>
                    <a:pt x="82892" y="323849"/>
                  </a:lnTo>
                  <a:lnTo>
                    <a:pt x="84048" y="326389"/>
                  </a:lnTo>
                  <a:lnTo>
                    <a:pt x="84912" y="326389"/>
                  </a:lnTo>
                  <a:lnTo>
                    <a:pt x="93002" y="328929"/>
                  </a:lnTo>
                  <a:lnTo>
                    <a:pt x="97332" y="328929"/>
                  </a:lnTo>
                  <a:lnTo>
                    <a:pt x="127629" y="325119"/>
                  </a:lnTo>
                  <a:lnTo>
                    <a:pt x="136893" y="321309"/>
                  </a:lnTo>
                  <a:lnTo>
                    <a:pt x="138048" y="317499"/>
                  </a:lnTo>
                  <a:lnTo>
                    <a:pt x="140360" y="311149"/>
                  </a:lnTo>
                  <a:lnTo>
                    <a:pt x="140360" y="309879"/>
                  </a:lnTo>
                  <a:lnTo>
                    <a:pt x="140652" y="308609"/>
                  </a:lnTo>
                  <a:lnTo>
                    <a:pt x="137187" y="299719"/>
                  </a:lnTo>
                  <a:lnTo>
                    <a:pt x="138920" y="289559"/>
                  </a:lnTo>
                  <a:lnTo>
                    <a:pt x="144551" y="280669"/>
                  </a:lnTo>
                  <a:lnTo>
                    <a:pt x="148666" y="278129"/>
                  </a:lnTo>
                  <a:lnTo>
                    <a:pt x="129095" y="278129"/>
                  </a:lnTo>
                  <a:lnTo>
                    <a:pt x="129095" y="275589"/>
                  </a:lnTo>
                  <a:lnTo>
                    <a:pt x="125641" y="274319"/>
                  </a:lnTo>
                  <a:lnTo>
                    <a:pt x="123037" y="271779"/>
                  </a:lnTo>
                  <a:lnTo>
                    <a:pt x="122313" y="270509"/>
                  </a:lnTo>
                  <a:lnTo>
                    <a:pt x="119570" y="270509"/>
                  </a:lnTo>
                  <a:lnTo>
                    <a:pt x="119570" y="264159"/>
                  </a:lnTo>
                  <a:lnTo>
                    <a:pt x="117259" y="262889"/>
                  </a:lnTo>
                  <a:lnTo>
                    <a:pt x="116395" y="262889"/>
                  </a:lnTo>
                  <a:lnTo>
                    <a:pt x="116492" y="256539"/>
                  </a:lnTo>
                  <a:lnTo>
                    <a:pt x="116687" y="253999"/>
                  </a:lnTo>
                  <a:lnTo>
                    <a:pt x="114947" y="253999"/>
                  </a:lnTo>
                  <a:lnTo>
                    <a:pt x="115523" y="251459"/>
                  </a:lnTo>
                  <a:lnTo>
                    <a:pt x="113499" y="251459"/>
                  </a:lnTo>
                  <a:lnTo>
                    <a:pt x="112928" y="250189"/>
                  </a:lnTo>
                  <a:lnTo>
                    <a:pt x="114655" y="250189"/>
                  </a:lnTo>
                  <a:lnTo>
                    <a:pt x="113172" y="242569"/>
                  </a:lnTo>
                  <a:lnTo>
                    <a:pt x="111879" y="236219"/>
                  </a:lnTo>
                  <a:lnTo>
                    <a:pt x="110964" y="229869"/>
                  </a:lnTo>
                  <a:lnTo>
                    <a:pt x="110616" y="222249"/>
                  </a:lnTo>
                  <a:lnTo>
                    <a:pt x="108889" y="222249"/>
                  </a:lnTo>
                  <a:lnTo>
                    <a:pt x="107149" y="203199"/>
                  </a:lnTo>
                  <a:lnTo>
                    <a:pt x="109554" y="203199"/>
                  </a:lnTo>
                  <a:lnTo>
                    <a:pt x="110324" y="200659"/>
                  </a:lnTo>
                  <a:lnTo>
                    <a:pt x="116687" y="196849"/>
                  </a:lnTo>
                  <a:lnTo>
                    <a:pt x="112064" y="193039"/>
                  </a:lnTo>
                  <a:lnTo>
                    <a:pt x="114655" y="184149"/>
                  </a:lnTo>
                  <a:lnTo>
                    <a:pt x="183628" y="184149"/>
                  </a:lnTo>
                  <a:lnTo>
                    <a:pt x="183720" y="181609"/>
                  </a:lnTo>
                  <a:lnTo>
                    <a:pt x="184504" y="175259"/>
                  </a:lnTo>
                  <a:lnTo>
                    <a:pt x="86359" y="175259"/>
                  </a:lnTo>
                  <a:lnTo>
                    <a:pt x="84327" y="173989"/>
                  </a:lnTo>
                  <a:lnTo>
                    <a:pt x="84048" y="171449"/>
                  </a:lnTo>
                  <a:lnTo>
                    <a:pt x="84048" y="167639"/>
                  </a:lnTo>
                  <a:lnTo>
                    <a:pt x="82892" y="167639"/>
                  </a:lnTo>
                  <a:lnTo>
                    <a:pt x="81152" y="166369"/>
                  </a:lnTo>
                  <a:lnTo>
                    <a:pt x="82892" y="163829"/>
                  </a:lnTo>
                  <a:lnTo>
                    <a:pt x="84620" y="160019"/>
                  </a:lnTo>
                  <a:lnTo>
                    <a:pt x="84044" y="158749"/>
                  </a:lnTo>
                  <a:lnTo>
                    <a:pt x="64693" y="158749"/>
                  </a:lnTo>
                  <a:lnTo>
                    <a:pt x="63830" y="154939"/>
                  </a:lnTo>
                  <a:lnTo>
                    <a:pt x="65277" y="153669"/>
                  </a:lnTo>
                  <a:lnTo>
                    <a:pt x="64985" y="152399"/>
                  </a:lnTo>
                  <a:lnTo>
                    <a:pt x="64985" y="149859"/>
                  </a:lnTo>
                  <a:lnTo>
                    <a:pt x="88522" y="76199"/>
                  </a:lnTo>
                  <a:lnTo>
                    <a:pt x="98615" y="38099"/>
                  </a:lnTo>
                  <a:lnTo>
                    <a:pt x="104266" y="0"/>
                  </a:lnTo>
                  <a:close/>
                </a:path>
                <a:path w="198120" h="328930">
                  <a:moveTo>
                    <a:pt x="181089" y="275589"/>
                  </a:moveTo>
                  <a:lnTo>
                    <a:pt x="155092" y="275589"/>
                  </a:lnTo>
                  <a:lnTo>
                    <a:pt x="160007" y="276859"/>
                  </a:lnTo>
                  <a:lnTo>
                    <a:pt x="160286" y="278129"/>
                  </a:lnTo>
                  <a:lnTo>
                    <a:pt x="160578" y="278129"/>
                  </a:lnTo>
                  <a:lnTo>
                    <a:pt x="168376" y="280669"/>
                  </a:lnTo>
                  <a:lnTo>
                    <a:pt x="173583" y="278129"/>
                  </a:lnTo>
                  <a:lnTo>
                    <a:pt x="181089" y="275589"/>
                  </a:lnTo>
                  <a:close/>
                </a:path>
                <a:path w="198120" h="328930">
                  <a:moveTo>
                    <a:pt x="134010" y="275589"/>
                  </a:moveTo>
                  <a:lnTo>
                    <a:pt x="129095" y="278129"/>
                  </a:lnTo>
                  <a:lnTo>
                    <a:pt x="148666" y="278129"/>
                  </a:lnTo>
                  <a:lnTo>
                    <a:pt x="150723" y="276859"/>
                  </a:lnTo>
                  <a:lnTo>
                    <a:pt x="138925" y="276859"/>
                  </a:lnTo>
                  <a:lnTo>
                    <a:pt x="134010" y="275589"/>
                  </a:lnTo>
                  <a:close/>
                </a:path>
                <a:path w="198120" h="328930">
                  <a:moveTo>
                    <a:pt x="146723" y="270509"/>
                  </a:moveTo>
                  <a:lnTo>
                    <a:pt x="144119" y="270509"/>
                  </a:lnTo>
                  <a:lnTo>
                    <a:pt x="142963" y="271779"/>
                  </a:lnTo>
                  <a:lnTo>
                    <a:pt x="141808" y="274319"/>
                  </a:lnTo>
                  <a:lnTo>
                    <a:pt x="138925" y="274319"/>
                  </a:lnTo>
                  <a:lnTo>
                    <a:pt x="138925" y="276859"/>
                  </a:lnTo>
                  <a:lnTo>
                    <a:pt x="150723" y="276859"/>
                  </a:lnTo>
                  <a:lnTo>
                    <a:pt x="152780" y="275589"/>
                  </a:lnTo>
                  <a:lnTo>
                    <a:pt x="181089" y="275589"/>
                  </a:lnTo>
                  <a:lnTo>
                    <a:pt x="181089" y="274319"/>
                  </a:lnTo>
                  <a:lnTo>
                    <a:pt x="186575" y="271779"/>
                  </a:lnTo>
                  <a:lnTo>
                    <a:pt x="147586" y="271779"/>
                  </a:lnTo>
                  <a:lnTo>
                    <a:pt x="146723" y="270509"/>
                  </a:lnTo>
                  <a:close/>
                </a:path>
                <a:path w="198120" h="328930">
                  <a:moveTo>
                    <a:pt x="156248" y="261619"/>
                  </a:moveTo>
                  <a:lnTo>
                    <a:pt x="153073" y="265429"/>
                  </a:lnTo>
                  <a:lnTo>
                    <a:pt x="149313" y="271779"/>
                  </a:lnTo>
                  <a:lnTo>
                    <a:pt x="186575" y="271779"/>
                  </a:lnTo>
                  <a:lnTo>
                    <a:pt x="188163" y="270509"/>
                  </a:lnTo>
                  <a:lnTo>
                    <a:pt x="167512" y="270509"/>
                  </a:lnTo>
                  <a:lnTo>
                    <a:pt x="164045" y="262889"/>
                  </a:lnTo>
                  <a:lnTo>
                    <a:pt x="156248" y="261619"/>
                  </a:lnTo>
                  <a:close/>
                </a:path>
                <a:path w="198120" h="328930">
                  <a:moveTo>
                    <a:pt x="121589" y="269239"/>
                  </a:moveTo>
                  <a:lnTo>
                    <a:pt x="120434" y="269239"/>
                  </a:lnTo>
                  <a:lnTo>
                    <a:pt x="120434" y="270509"/>
                  </a:lnTo>
                  <a:lnTo>
                    <a:pt x="122313" y="270509"/>
                  </a:lnTo>
                  <a:lnTo>
                    <a:pt x="121589" y="269239"/>
                  </a:lnTo>
                  <a:close/>
                </a:path>
                <a:path w="198120" h="328930">
                  <a:moveTo>
                    <a:pt x="190322" y="257809"/>
                  </a:moveTo>
                  <a:lnTo>
                    <a:pt x="186575" y="257809"/>
                  </a:lnTo>
                  <a:lnTo>
                    <a:pt x="186283" y="259079"/>
                  </a:lnTo>
                  <a:lnTo>
                    <a:pt x="185991" y="259079"/>
                  </a:lnTo>
                  <a:lnTo>
                    <a:pt x="185991" y="260349"/>
                  </a:lnTo>
                  <a:lnTo>
                    <a:pt x="184556" y="260349"/>
                  </a:lnTo>
                  <a:lnTo>
                    <a:pt x="182244" y="261619"/>
                  </a:lnTo>
                  <a:lnTo>
                    <a:pt x="180797" y="265429"/>
                  </a:lnTo>
                  <a:lnTo>
                    <a:pt x="180505" y="267969"/>
                  </a:lnTo>
                  <a:lnTo>
                    <a:pt x="177622" y="270509"/>
                  </a:lnTo>
                  <a:lnTo>
                    <a:pt x="188163" y="270509"/>
                  </a:lnTo>
                  <a:lnTo>
                    <a:pt x="189750" y="269239"/>
                  </a:lnTo>
                  <a:lnTo>
                    <a:pt x="195529" y="269239"/>
                  </a:lnTo>
                  <a:lnTo>
                    <a:pt x="195529" y="267969"/>
                  </a:lnTo>
                  <a:lnTo>
                    <a:pt x="197548" y="267969"/>
                  </a:lnTo>
                  <a:lnTo>
                    <a:pt x="197548" y="266699"/>
                  </a:lnTo>
                  <a:lnTo>
                    <a:pt x="195529" y="266699"/>
                  </a:lnTo>
                  <a:lnTo>
                    <a:pt x="195529" y="262889"/>
                  </a:lnTo>
                  <a:lnTo>
                    <a:pt x="192925" y="261619"/>
                  </a:lnTo>
                  <a:lnTo>
                    <a:pt x="190322" y="257809"/>
                  </a:lnTo>
                  <a:close/>
                </a:path>
                <a:path w="198120" h="328930">
                  <a:moveTo>
                    <a:pt x="197548" y="265429"/>
                  </a:moveTo>
                  <a:lnTo>
                    <a:pt x="196100" y="265429"/>
                  </a:lnTo>
                  <a:lnTo>
                    <a:pt x="195529" y="266699"/>
                  </a:lnTo>
                  <a:lnTo>
                    <a:pt x="197548" y="266699"/>
                  </a:lnTo>
                  <a:lnTo>
                    <a:pt x="197548" y="265429"/>
                  </a:lnTo>
                  <a:close/>
                </a:path>
                <a:path w="198120" h="328930">
                  <a:moveTo>
                    <a:pt x="115811" y="250189"/>
                  </a:moveTo>
                  <a:lnTo>
                    <a:pt x="114947" y="250189"/>
                  </a:lnTo>
                  <a:lnTo>
                    <a:pt x="114084" y="251459"/>
                  </a:lnTo>
                  <a:lnTo>
                    <a:pt x="115523" y="251459"/>
                  </a:lnTo>
                  <a:lnTo>
                    <a:pt x="115811" y="250189"/>
                  </a:lnTo>
                  <a:close/>
                </a:path>
                <a:path w="198120" h="328930">
                  <a:moveTo>
                    <a:pt x="190608" y="214629"/>
                  </a:moveTo>
                  <a:lnTo>
                    <a:pt x="172135" y="214629"/>
                  </a:lnTo>
                  <a:lnTo>
                    <a:pt x="177622" y="219709"/>
                  </a:lnTo>
                  <a:lnTo>
                    <a:pt x="183108" y="220979"/>
                  </a:lnTo>
                  <a:lnTo>
                    <a:pt x="183108" y="218439"/>
                  </a:lnTo>
                  <a:lnTo>
                    <a:pt x="181089" y="218439"/>
                  </a:lnTo>
                  <a:lnTo>
                    <a:pt x="181089" y="217169"/>
                  </a:lnTo>
                  <a:lnTo>
                    <a:pt x="191391" y="217169"/>
                  </a:lnTo>
                  <a:lnTo>
                    <a:pt x="190608" y="214629"/>
                  </a:lnTo>
                  <a:close/>
                </a:path>
                <a:path w="198120" h="328930">
                  <a:moveTo>
                    <a:pt x="185991" y="217169"/>
                  </a:moveTo>
                  <a:lnTo>
                    <a:pt x="183972" y="217169"/>
                  </a:lnTo>
                  <a:lnTo>
                    <a:pt x="183972" y="219709"/>
                  </a:lnTo>
                  <a:lnTo>
                    <a:pt x="185991" y="219709"/>
                  </a:lnTo>
                  <a:lnTo>
                    <a:pt x="185991" y="217169"/>
                  </a:lnTo>
                  <a:close/>
                </a:path>
                <a:path w="198120" h="328930">
                  <a:moveTo>
                    <a:pt x="183628" y="184149"/>
                  </a:moveTo>
                  <a:lnTo>
                    <a:pt x="119278" y="184149"/>
                  </a:lnTo>
                  <a:lnTo>
                    <a:pt x="121881" y="185419"/>
                  </a:lnTo>
                  <a:lnTo>
                    <a:pt x="130835" y="196849"/>
                  </a:lnTo>
                  <a:lnTo>
                    <a:pt x="140652" y="196849"/>
                  </a:lnTo>
                  <a:lnTo>
                    <a:pt x="141516" y="198119"/>
                  </a:lnTo>
                  <a:lnTo>
                    <a:pt x="144983" y="201929"/>
                  </a:lnTo>
                  <a:lnTo>
                    <a:pt x="151448" y="201929"/>
                  </a:lnTo>
                  <a:lnTo>
                    <a:pt x="156425" y="207009"/>
                  </a:lnTo>
                  <a:lnTo>
                    <a:pt x="160374" y="213359"/>
                  </a:lnTo>
                  <a:lnTo>
                    <a:pt x="163753" y="218439"/>
                  </a:lnTo>
                  <a:lnTo>
                    <a:pt x="166649" y="218439"/>
                  </a:lnTo>
                  <a:lnTo>
                    <a:pt x="166649" y="215899"/>
                  </a:lnTo>
                  <a:lnTo>
                    <a:pt x="172135" y="214629"/>
                  </a:lnTo>
                  <a:lnTo>
                    <a:pt x="190608" y="214629"/>
                  </a:lnTo>
                  <a:lnTo>
                    <a:pt x="187477" y="204469"/>
                  </a:lnTo>
                  <a:lnTo>
                    <a:pt x="185396" y="198119"/>
                  </a:lnTo>
                  <a:lnTo>
                    <a:pt x="183400" y="190499"/>
                  </a:lnTo>
                  <a:lnTo>
                    <a:pt x="183628" y="184149"/>
                  </a:lnTo>
                  <a:close/>
                </a:path>
                <a:path w="198120" h="328930">
                  <a:moveTo>
                    <a:pt x="191391" y="217169"/>
                  </a:moveTo>
                  <a:lnTo>
                    <a:pt x="189179" y="217169"/>
                  </a:lnTo>
                  <a:lnTo>
                    <a:pt x="189750" y="218439"/>
                  </a:lnTo>
                  <a:lnTo>
                    <a:pt x="191782" y="218439"/>
                  </a:lnTo>
                  <a:lnTo>
                    <a:pt x="191391" y="217169"/>
                  </a:lnTo>
                  <a:close/>
                </a:path>
                <a:path w="198120" h="328930">
                  <a:moveTo>
                    <a:pt x="109554" y="203199"/>
                  </a:moveTo>
                  <a:lnTo>
                    <a:pt x="107149" y="203199"/>
                  </a:lnTo>
                  <a:lnTo>
                    <a:pt x="108305" y="204469"/>
                  </a:lnTo>
                  <a:lnTo>
                    <a:pt x="109169" y="204469"/>
                  </a:lnTo>
                  <a:lnTo>
                    <a:pt x="109554" y="203199"/>
                  </a:lnTo>
                  <a:close/>
                </a:path>
                <a:path w="198120" h="328930">
                  <a:moveTo>
                    <a:pt x="134010" y="196849"/>
                  </a:moveTo>
                  <a:lnTo>
                    <a:pt x="132562" y="196849"/>
                  </a:lnTo>
                  <a:lnTo>
                    <a:pt x="132283" y="198119"/>
                  </a:lnTo>
                  <a:lnTo>
                    <a:pt x="134010" y="198119"/>
                  </a:lnTo>
                  <a:lnTo>
                    <a:pt x="134010" y="196849"/>
                  </a:lnTo>
                  <a:close/>
                </a:path>
                <a:path w="198120" h="328930">
                  <a:moveTo>
                    <a:pt x="178018" y="83819"/>
                  </a:moveTo>
                  <a:lnTo>
                    <a:pt x="110909" y="83819"/>
                  </a:lnTo>
                  <a:lnTo>
                    <a:pt x="112344" y="87629"/>
                  </a:lnTo>
                  <a:lnTo>
                    <a:pt x="113220" y="97789"/>
                  </a:lnTo>
                  <a:lnTo>
                    <a:pt x="112095" y="105409"/>
                  </a:lnTo>
                  <a:lnTo>
                    <a:pt x="112460" y="113029"/>
                  </a:lnTo>
                  <a:lnTo>
                    <a:pt x="112122" y="119379"/>
                  </a:lnTo>
                  <a:lnTo>
                    <a:pt x="108889" y="125729"/>
                  </a:lnTo>
                  <a:lnTo>
                    <a:pt x="109461" y="128269"/>
                  </a:lnTo>
                  <a:lnTo>
                    <a:pt x="110032" y="129539"/>
                  </a:lnTo>
                  <a:lnTo>
                    <a:pt x="108013" y="129539"/>
                  </a:lnTo>
                  <a:lnTo>
                    <a:pt x="107441" y="130809"/>
                  </a:lnTo>
                  <a:lnTo>
                    <a:pt x="108305" y="134619"/>
                  </a:lnTo>
                  <a:lnTo>
                    <a:pt x="105130" y="138429"/>
                  </a:lnTo>
                  <a:lnTo>
                    <a:pt x="103682" y="143509"/>
                  </a:lnTo>
                  <a:lnTo>
                    <a:pt x="103111" y="149859"/>
                  </a:lnTo>
                  <a:lnTo>
                    <a:pt x="101371" y="149859"/>
                  </a:lnTo>
                  <a:lnTo>
                    <a:pt x="100799" y="156209"/>
                  </a:lnTo>
                  <a:lnTo>
                    <a:pt x="99644" y="163829"/>
                  </a:lnTo>
                  <a:lnTo>
                    <a:pt x="92709" y="166369"/>
                  </a:lnTo>
                  <a:lnTo>
                    <a:pt x="93002" y="168909"/>
                  </a:lnTo>
                  <a:lnTo>
                    <a:pt x="93573" y="172719"/>
                  </a:lnTo>
                  <a:lnTo>
                    <a:pt x="89242" y="172719"/>
                  </a:lnTo>
                  <a:lnTo>
                    <a:pt x="88671" y="173989"/>
                  </a:lnTo>
                  <a:lnTo>
                    <a:pt x="87515" y="173989"/>
                  </a:lnTo>
                  <a:lnTo>
                    <a:pt x="86359" y="175259"/>
                  </a:lnTo>
                  <a:lnTo>
                    <a:pt x="184504" y="175259"/>
                  </a:lnTo>
                  <a:lnTo>
                    <a:pt x="184661" y="173989"/>
                  </a:lnTo>
                  <a:lnTo>
                    <a:pt x="186197" y="165099"/>
                  </a:lnTo>
                  <a:lnTo>
                    <a:pt x="188302" y="156209"/>
                  </a:lnTo>
                  <a:lnTo>
                    <a:pt x="187540" y="143509"/>
                  </a:lnTo>
                  <a:lnTo>
                    <a:pt x="185667" y="130809"/>
                  </a:lnTo>
                  <a:lnTo>
                    <a:pt x="183309" y="118109"/>
                  </a:lnTo>
                  <a:lnTo>
                    <a:pt x="181089" y="106679"/>
                  </a:lnTo>
                  <a:lnTo>
                    <a:pt x="179349" y="105409"/>
                  </a:lnTo>
                  <a:lnTo>
                    <a:pt x="178459" y="91439"/>
                  </a:lnTo>
                  <a:lnTo>
                    <a:pt x="178018" y="83819"/>
                  </a:lnTo>
                  <a:close/>
                </a:path>
                <a:path w="198120" h="328930">
                  <a:moveTo>
                    <a:pt x="92709" y="121919"/>
                  </a:moveTo>
                  <a:lnTo>
                    <a:pt x="90690" y="121919"/>
                  </a:lnTo>
                  <a:lnTo>
                    <a:pt x="85204" y="138429"/>
                  </a:lnTo>
                  <a:lnTo>
                    <a:pt x="84048" y="146049"/>
                  </a:lnTo>
                  <a:lnTo>
                    <a:pt x="82029" y="146049"/>
                  </a:lnTo>
                  <a:lnTo>
                    <a:pt x="80581" y="151129"/>
                  </a:lnTo>
                  <a:lnTo>
                    <a:pt x="77685" y="156209"/>
                  </a:lnTo>
                  <a:lnTo>
                    <a:pt x="73355" y="156209"/>
                  </a:lnTo>
                  <a:lnTo>
                    <a:pt x="64693" y="158749"/>
                  </a:lnTo>
                  <a:lnTo>
                    <a:pt x="84044" y="158749"/>
                  </a:lnTo>
                  <a:lnTo>
                    <a:pt x="82892" y="156209"/>
                  </a:lnTo>
                  <a:lnTo>
                    <a:pt x="85204" y="154939"/>
                  </a:lnTo>
                  <a:lnTo>
                    <a:pt x="89242" y="138429"/>
                  </a:lnTo>
                  <a:lnTo>
                    <a:pt x="89827" y="134619"/>
                  </a:lnTo>
                  <a:lnTo>
                    <a:pt x="91554" y="134619"/>
                  </a:lnTo>
                  <a:lnTo>
                    <a:pt x="90982" y="130809"/>
                  </a:lnTo>
                  <a:lnTo>
                    <a:pt x="90982" y="129539"/>
                  </a:lnTo>
                  <a:lnTo>
                    <a:pt x="91262" y="129539"/>
                  </a:lnTo>
                  <a:lnTo>
                    <a:pt x="92417" y="128269"/>
                  </a:lnTo>
                  <a:lnTo>
                    <a:pt x="92417" y="124459"/>
                  </a:lnTo>
                  <a:lnTo>
                    <a:pt x="92709" y="121919"/>
                  </a:lnTo>
                  <a:close/>
                </a:path>
                <a:path w="198120" h="328930">
                  <a:moveTo>
                    <a:pt x="104266" y="86359"/>
                  </a:moveTo>
                  <a:lnTo>
                    <a:pt x="102234" y="86359"/>
                  </a:lnTo>
                  <a:lnTo>
                    <a:pt x="101663" y="91439"/>
                  </a:lnTo>
                  <a:lnTo>
                    <a:pt x="101663" y="93979"/>
                  </a:lnTo>
                  <a:lnTo>
                    <a:pt x="104266" y="86359"/>
                  </a:lnTo>
                  <a:close/>
                </a:path>
                <a:path w="198120" h="328930">
                  <a:moveTo>
                    <a:pt x="172427" y="0"/>
                  </a:moveTo>
                  <a:lnTo>
                    <a:pt x="118706" y="0"/>
                  </a:lnTo>
                  <a:lnTo>
                    <a:pt x="117551" y="5079"/>
                  </a:lnTo>
                  <a:lnTo>
                    <a:pt x="115811" y="15239"/>
                  </a:lnTo>
                  <a:lnTo>
                    <a:pt x="114947" y="16509"/>
                  </a:lnTo>
                  <a:lnTo>
                    <a:pt x="113791" y="16509"/>
                  </a:lnTo>
                  <a:lnTo>
                    <a:pt x="115239" y="17779"/>
                  </a:lnTo>
                  <a:lnTo>
                    <a:pt x="114158" y="25399"/>
                  </a:lnTo>
                  <a:lnTo>
                    <a:pt x="113104" y="33019"/>
                  </a:lnTo>
                  <a:lnTo>
                    <a:pt x="112105" y="40639"/>
                  </a:lnTo>
                  <a:lnTo>
                    <a:pt x="111188" y="46989"/>
                  </a:lnTo>
                  <a:lnTo>
                    <a:pt x="109014" y="57149"/>
                  </a:lnTo>
                  <a:lnTo>
                    <a:pt x="106756" y="67309"/>
                  </a:lnTo>
                  <a:lnTo>
                    <a:pt x="104984" y="76199"/>
                  </a:lnTo>
                  <a:lnTo>
                    <a:pt x="104266" y="86359"/>
                  </a:lnTo>
                  <a:lnTo>
                    <a:pt x="109461" y="86359"/>
                  </a:lnTo>
                  <a:lnTo>
                    <a:pt x="110032" y="85089"/>
                  </a:lnTo>
                  <a:lnTo>
                    <a:pt x="107149" y="85089"/>
                  </a:lnTo>
                  <a:lnTo>
                    <a:pt x="107149" y="83819"/>
                  </a:lnTo>
                  <a:lnTo>
                    <a:pt x="178018" y="83819"/>
                  </a:lnTo>
                  <a:lnTo>
                    <a:pt x="177118" y="67309"/>
                  </a:lnTo>
                  <a:lnTo>
                    <a:pt x="176466" y="54609"/>
                  </a:lnTo>
                  <a:lnTo>
                    <a:pt x="175882" y="50799"/>
                  </a:lnTo>
                  <a:lnTo>
                    <a:pt x="172707" y="41909"/>
                  </a:lnTo>
                  <a:lnTo>
                    <a:pt x="175018" y="39369"/>
                  </a:lnTo>
                  <a:lnTo>
                    <a:pt x="172375" y="31749"/>
                  </a:lnTo>
                  <a:lnTo>
                    <a:pt x="170326" y="24129"/>
                  </a:lnTo>
                  <a:lnTo>
                    <a:pt x="168600" y="16509"/>
                  </a:lnTo>
                  <a:lnTo>
                    <a:pt x="166928" y="7619"/>
                  </a:lnTo>
                  <a:lnTo>
                    <a:pt x="168668" y="6349"/>
                  </a:lnTo>
                  <a:lnTo>
                    <a:pt x="169240" y="3809"/>
                  </a:lnTo>
                  <a:lnTo>
                    <a:pt x="171272" y="2539"/>
                  </a:lnTo>
                  <a:lnTo>
                    <a:pt x="172427" y="0"/>
                  </a:lnTo>
                  <a:close/>
                </a:path>
              </a:pathLst>
            </a:custGeom>
            <a:solidFill>
              <a:srgbClr val="BABCBC"/>
            </a:solidFill>
          </p:spPr>
          <p:txBody>
            <a:bodyPr wrap="square" lIns="0" tIns="0" rIns="0" bIns="0" rtlCol="0"/>
            <a:lstStyle/>
            <a:p>
              <a:endParaRPr/>
            </a:p>
          </p:txBody>
        </p:sp>
        <p:sp>
          <p:nvSpPr>
            <p:cNvPr id="3716" name="object 3719">
              <a:extLst>
                <a:ext uri="{FF2B5EF4-FFF2-40B4-BE49-F238E27FC236}">
                  <a16:creationId xmlns:a16="http://schemas.microsoft.com/office/drawing/2014/main" id="{0F125D53-3210-8AC5-B2F5-D13783ECD4F1}"/>
                </a:ext>
              </a:extLst>
            </p:cNvPr>
            <p:cNvSpPr/>
            <p:nvPr/>
          </p:nvSpPr>
          <p:spPr>
            <a:xfrm>
              <a:off x="6210795" y="1345310"/>
              <a:ext cx="27305" cy="18415"/>
            </a:xfrm>
            <a:custGeom>
              <a:avLst/>
              <a:gdLst/>
              <a:ahLst/>
              <a:cxnLst/>
              <a:rect l="l" t="t" r="r" b="b"/>
              <a:pathLst>
                <a:path w="27304" h="18415">
                  <a:moveTo>
                    <a:pt x="6642" y="17043"/>
                  </a:moveTo>
                  <a:lnTo>
                    <a:pt x="0" y="17043"/>
                  </a:lnTo>
                  <a:lnTo>
                    <a:pt x="0" y="17907"/>
                  </a:lnTo>
                  <a:lnTo>
                    <a:pt x="6642" y="17907"/>
                  </a:lnTo>
                  <a:lnTo>
                    <a:pt x="6642" y="17043"/>
                  </a:lnTo>
                  <a:close/>
                </a:path>
                <a:path w="27304" h="18415">
                  <a:moveTo>
                    <a:pt x="26860" y="584"/>
                  </a:moveTo>
                  <a:lnTo>
                    <a:pt x="26568" y="292"/>
                  </a:lnTo>
                  <a:lnTo>
                    <a:pt x="26568" y="0"/>
                  </a:lnTo>
                  <a:lnTo>
                    <a:pt x="24257" y="6362"/>
                  </a:lnTo>
                  <a:lnTo>
                    <a:pt x="23101" y="9817"/>
                  </a:lnTo>
                  <a:lnTo>
                    <a:pt x="23101" y="12128"/>
                  </a:lnTo>
                  <a:lnTo>
                    <a:pt x="18186" y="13576"/>
                  </a:lnTo>
                  <a:lnTo>
                    <a:pt x="13284" y="15316"/>
                  </a:lnTo>
                  <a:lnTo>
                    <a:pt x="8661" y="17043"/>
                  </a:lnTo>
                  <a:lnTo>
                    <a:pt x="22809" y="17043"/>
                  </a:lnTo>
                  <a:lnTo>
                    <a:pt x="23964" y="12712"/>
                  </a:lnTo>
                  <a:lnTo>
                    <a:pt x="26860" y="584"/>
                  </a:lnTo>
                  <a:close/>
                </a:path>
              </a:pathLst>
            </a:custGeom>
            <a:solidFill>
              <a:srgbClr val="A1A4A5"/>
            </a:solidFill>
          </p:spPr>
          <p:txBody>
            <a:bodyPr wrap="square" lIns="0" tIns="0" rIns="0" bIns="0" rtlCol="0"/>
            <a:lstStyle/>
            <a:p>
              <a:endParaRPr/>
            </a:p>
          </p:txBody>
        </p:sp>
        <p:sp>
          <p:nvSpPr>
            <p:cNvPr id="3717" name="object 3720">
              <a:extLst>
                <a:ext uri="{FF2B5EF4-FFF2-40B4-BE49-F238E27FC236}">
                  <a16:creationId xmlns:a16="http://schemas.microsoft.com/office/drawing/2014/main" id="{49AAC729-8365-5360-54AA-79C1911F7B75}"/>
                </a:ext>
              </a:extLst>
            </p:cNvPr>
            <p:cNvSpPr/>
            <p:nvPr/>
          </p:nvSpPr>
          <p:spPr>
            <a:xfrm>
              <a:off x="6357514" y="1349641"/>
              <a:ext cx="6350" cy="13335"/>
            </a:xfrm>
            <a:custGeom>
              <a:avLst/>
              <a:gdLst/>
              <a:ahLst/>
              <a:cxnLst/>
              <a:rect l="l" t="t" r="r" b="b"/>
              <a:pathLst>
                <a:path w="6350" h="13334">
                  <a:moveTo>
                    <a:pt x="0" y="0"/>
                  </a:moveTo>
                  <a:lnTo>
                    <a:pt x="1727" y="4051"/>
                  </a:lnTo>
                  <a:lnTo>
                    <a:pt x="3467" y="8381"/>
                  </a:lnTo>
                  <a:lnTo>
                    <a:pt x="5486" y="12712"/>
                  </a:lnTo>
                  <a:lnTo>
                    <a:pt x="6350" y="12712"/>
                  </a:lnTo>
                  <a:lnTo>
                    <a:pt x="4622" y="7797"/>
                  </a:lnTo>
                  <a:lnTo>
                    <a:pt x="3467" y="3467"/>
                  </a:lnTo>
                  <a:lnTo>
                    <a:pt x="0" y="0"/>
                  </a:lnTo>
                  <a:close/>
                </a:path>
              </a:pathLst>
            </a:custGeom>
            <a:solidFill>
              <a:srgbClr val="A9ACAC"/>
            </a:solidFill>
          </p:spPr>
          <p:txBody>
            <a:bodyPr wrap="square" lIns="0" tIns="0" rIns="0" bIns="0" rtlCol="0"/>
            <a:lstStyle/>
            <a:p>
              <a:endParaRPr/>
            </a:p>
          </p:txBody>
        </p:sp>
        <p:sp>
          <p:nvSpPr>
            <p:cNvPr id="3718" name="object 3721">
              <a:extLst>
                <a:ext uri="{FF2B5EF4-FFF2-40B4-BE49-F238E27FC236}">
                  <a16:creationId xmlns:a16="http://schemas.microsoft.com/office/drawing/2014/main" id="{65099B25-F416-8793-FFE0-70FFBB0B69AD}"/>
                </a:ext>
              </a:extLst>
            </p:cNvPr>
            <p:cNvSpPr/>
            <p:nvPr/>
          </p:nvSpPr>
          <p:spPr>
            <a:xfrm>
              <a:off x="6172674" y="1333691"/>
              <a:ext cx="55880" cy="26034"/>
            </a:xfrm>
            <a:custGeom>
              <a:avLst/>
              <a:gdLst/>
              <a:ahLst/>
              <a:cxnLst/>
              <a:rect l="l" t="t" r="r" b="b"/>
              <a:pathLst>
                <a:path w="55879" h="26034">
                  <a:moveTo>
                    <a:pt x="37579" y="0"/>
                  </a:moveTo>
                  <a:lnTo>
                    <a:pt x="22232" y="33"/>
                  </a:lnTo>
                  <a:lnTo>
                    <a:pt x="9245" y="936"/>
                  </a:lnTo>
                  <a:lnTo>
                    <a:pt x="0" y="6130"/>
                  </a:lnTo>
                  <a:lnTo>
                    <a:pt x="3175" y="9890"/>
                  </a:lnTo>
                  <a:lnTo>
                    <a:pt x="5486" y="19999"/>
                  </a:lnTo>
                  <a:lnTo>
                    <a:pt x="7797" y="20570"/>
                  </a:lnTo>
                  <a:lnTo>
                    <a:pt x="10680" y="23466"/>
                  </a:lnTo>
                  <a:lnTo>
                    <a:pt x="17043" y="24037"/>
                  </a:lnTo>
                  <a:lnTo>
                    <a:pt x="21666" y="25777"/>
                  </a:lnTo>
                  <a:lnTo>
                    <a:pt x="28587" y="25777"/>
                  </a:lnTo>
                  <a:lnTo>
                    <a:pt x="28587" y="24914"/>
                  </a:lnTo>
                  <a:lnTo>
                    <a:pt x="29171" y="23758"/>
                  </a:lnTo>
                  <a:lnTo>
                    <a:pt x="36044" y="23308"/>
                  </a:lnTo>
                  <a:lnTo>
                    <a:pt x="43646" y="22345"/>
                  </a:lnTo>
                  <a:lnTo>
                    <a:pt x="50653" y="20140"/>
                  </a:lnTo>
                  <a:lnTo>
                    <a:pt x="55740" y="15960"/>
                  </a:lnTo>
                  <a:lnTo>
                    <a:pt x="50382" y="4190"/>
                  </a:lnTo>
                  <a:lnTo>
                    <a:pt x="37579" y="0"/>
                  </a:lnTo>
                  <a:close/>
                </a:path>
              </a:pathLst>
            </a:custGeom>
            <a:solidFill>
              <a:srgbClr val="D5D7D6"/>
            </a:solidFill>
          </p:spPr>
          <p:txBody>
            <a:bodyPr wrap="square" lIns="0" tIns="0" rIns="0" bIns="0" rtlCol="0"/>
            <a:lstStyle/>
            <a:p>
              <a:endParaRPr/>
            </a:p>
          </p:txBody>
        </p:sp>
        <p:sp>
          <p:nvSpPr>
            <p:cNvPr id="3719" name="object 3722">
              <a:extLst>
                <a:ext uri="{FF2B5EF4-FFF2-40B4-BE49-F238E27FC236}">
                  <a16:creationId xmlns:a16="http://schemas.microsoft.com/office/drawing/2014/main" id="{B4F4E6CE-A58E-7B8C-A560-3263B8BFE197}"/>
                </a:ext>
              </a:extLst>
            </p:cNvPr>
            <p:cNvSpPr/>
            <p:nvPr/>
          </p:nvSpPr>
          <p:spPr>
            <a:xfrm>
              <a:off x="6010937" y="1355429"/>
              <a:ext cx="1905" cy="4445"/>
            </a:xfrm>
            <a:custGeom>
              <a:avLst/>
              <a:gdLst/>
              <a:ahLst/>
              <a:cxnLst/>
              <a:rect l="l" t="t" r="r" b="b"/>
              <a:pathLst>
                <a:path w="1904" h="4444">
                  <a:moveTo>
                    <a:pt x="1447" y="0"/>
                  </a:moveTo>
                  <a:lnTo>
                    <a:pt x="1155" y="0"/>
                  </a:lnTo>
                  <a:lnTo>
                    <a:pt x="571" y="1155"/>
                  </a:lnTo>
                  <a:lnTo>
                    <a:pt x="0" y="4038"/>
                  </a:lnTo>
                  <a:lnTo>
                    <a:pt x="292" y="2590"/>
                  </a:lnTo>
                  <a:lnTo>
                    <a:pt x="863" y="1155"/>
                  </a:lnTo>
                  <a:lnTo>
                    <a:pt x="1447" y="0"/>
                  </a:lnTo>
                  <a:close/>
                </a:path>
              </a:pathLst>
            </a:custGeom>
            <a:solidFill>
              <a:srgbClr val="818485"/>
            </a:solidFill>
          </p:spPr>
          <p:txBody>
            <a:bodyPr wrap="square" lIns="0" tIns="0" rIns="0" bIns="0" rtlCol="0"/>
            <a:lstStyle/>
            <a:p>
              <a:endParaRPr/>
            </a:p>
          </p:txBody>
        </p:sp>
        <p:sp>
          <p:nvSpPr>
            <p:cNvPr id="3720" name="object 3723">
              <a:extLst>
                <a:ext uri="{FF2B5EF4-FFF2-40B4-BE49-F238E27FC236}">
                  <a16:creationId xmlns:a16="http://schemas.microsoft.com/office/drawing/2014/main" id="{A11FDB2B-312A-7F01-0271-7DCEEE3727EE}"/>
                </a:ext>
              </a:extLst>
            </p:cNvPr>
            <p:cNvSpPr/>
            <p:nvPr/>
          </p:nvSpPr>
          <p:spPr>
            <a:xfrm>
              <a:off x="6129352" y="1304881"/>
              <a:ext cx="85090" cy="54610"/>
            </a:xfrm>
            <a:custGeom>
              <a:avLst/>
              <a:gdLst/>
              <a:ahLst/>
              <a:cxnLst/>
              <a:rect l="l" t="t" r="r" b="b"/>
              <a:pathLst>
                <a:path w="85089" h="54609">
                  <a:moveTo>
                    <a:pt x="63968" y="12420"/>
                  </a:moveTo>
                  <a:lnTo>
                    <a:pt x="43027" y="12420"/>
                  </a:lnTo>
                  <a:lnTo>
                    <a:pt x="50749" y="13031"/>
                  </a:lnTo>
                  <a:lnTo>
                    <a:pt x="58848" y="14077"/>
                  </a:lnTo>
                  <a:lnTo>
                    <a:pt x="66837" y="15667"/>
                  </a:lnTo>
                  <a:lnTo>
                    <a:pt x="74231" y="17907"/>
                  </a:lnTo>
                  <a:lnTo>
                    <a:pt x="74231" y="18770"/>
                  </a:lnTo>
                  <a:lnTo>
                    <a:pt x="74510" y="19634"/>
                  </a:lnTo>
                  <a:lnTo>
                    <a:pt x="74803" y="20789"/>
                  </a:lnTo>
                  <a:lnTo>
                    <a:pt x="66934" y="23765"/>
                  </a:lnTo>
                  <a:lnTo>
                    <a:pt x="51730" y="26360"/>
                  </a:lnTo>
                  <a:lnTo>
                    <a:pt x="44183" y="29171"/>
                  </a:lnTo>
                  <a:lnTo>
                    <a:pt x="41866" y="37164"/>
                  </a:lnTo>
                  <a:lnTo>
                    <a:pt x="41660" y="44154"/>
                  </a:lnTo>
                  <a:lnTo>
                    <a:pt x="44595" y="50006"/>
                  </a:lnTo>
                  <a:lnTo>
                    <a:pt x="51701" y="54584"/>
                  </a:lnTo>
                  <a:lnTo>
                    <a:pt x="50546" y="52565"/>
                  </a:lnTo>
                  <a:lnTo>
                    <a:pt x="49669" y="50546"/>
                  </a:lnTo>
                  <a:lnTo>
                    <a:pt x="48806" y="48806"/>
                  </a:lnTo>
                  <a:lnTo>
                    <a:pt x="46215" y="45923"/>
                  </a:lnTo>
                  <a:lnTo>
                    <a:pt x="44183" y="40436"/>
                  </a:lnTo>
                  <a:lnTo>
                    <a:pt x="48367" y="29345"/>
                  </a:lnTo>
                  <a:lnTo>
                    <a:pt x="58156" y="27327"/>
                  </a:lnTo>
                  <a:lnTo>
                    <a:pt x="69407" y="27313"/>
                  </a:lnTo>
                  <a:lnTo>
                    <a:pt x="77978" y="22237"/>
                  </a:lnTo>
                  <a:lnTo>
                    <a:pt x="84912" y="19634"/>
                  </a:lnTo>
                  <a:lnTo>
                    <a:pt x="83664" y="18682"/>
                  </a:lnTo>
                  <a:lnTo>
                    <a:pt x="80360" y="17403"/>
                  </a:lnTo>
                  <a:lnTo>
                    <a:pt x="72401" y="14931"/>
                  </a:lnTo>
                  <a:lnTo>
                    <a:pt x="63968" y="12420"/>
                  </a:lnTo>
                  <a:close/>
                </a:path>
                <a:path w="85089" h="54609">
                  <a:moveTo>
                    <a:pt x="0" y="0"/>
                  </a:moveTo>
                  <a:lnTo>
                    <a:pt x="6225" y="7069"/>
                  </a:lnTo>
                  <a:lnTo>
                    <a:pt x="12779" y="12566"/>
                  </a:lnTo>
                  <a:lnTo>
                    <a:pt x="20309" y="16330"/>
                  </a:lnTo>
                  <a:lnTo>
                    <a:pt x="29463" y="18199"/>
                  </a:lnTo>
                  <a:lnTo>
                    <a:pt x="33794" y="16167"/>
                  </a:lnTo>
                  <a:lnTo>
                    <a:pt x="38417" y="14147"/>
                  </a:lnTo>
                  <a:lnTo>
                    <a:pt x="43027" y="12420"/>
                  </a:lnTo>
                  <a:lnTo>
                    <a:pt x="63968" y="12420"/>
                  </a:lnTo>
                  <a:lnTo>
                    <a:pt x="58807" y="10883"/>
                  </a:lnTo>
                  <a:lnTo>
                    <a:pt x="34197" y="10883"/>
                  </a:lnTo>
                  <a:lnTo>
                    <a:pt x="15887" y="10680"/>
                  </a:lnTo>
                  <a:lnTo>
                    <a:pt x="2019" y="571"/>
                  </a:lnTo>
                  <a:lnTo>
                    <a:pt x="0" y="0"/>
                  </a:lnTo>
                  <a:close/>
                </a:path>
                <a:path w="85089" h="54609">
                  <a:moveTo>
                    <a:pt x="57188" y="10401"/>
                  </a:moveTo>
                  <a:lnTo>
                    <a:pt x="51543" y="10527"/>
                  </a:lnTo>
                  <a:lnTo>
                    <a:pt x="44981" y="10760"/>
                  </a:lnTo>
                  <a:lnTo>
                    <a:pt x="34197" y="10883"/>
                  </a:lnTo>
                  <a:lnTo>
                    <a:pt x="58807" y="10883"/>
                  </a:lnTo>
                  <a:lnTo>
                    <a:pt x="57188" y="10401"/>
                  </a:lnTo>
                  <a:close/>
                </a:path>
              </a:pathLst>
            </a:custGeom>
            <a:solidFill>
              <a:srgbClr val="A9ACAC"/>
            </a:solidFill>
          </p:spPr>
          <p:txBody>
            <a:bodyPr wrap="square" lIns="0" tIns="0" rIns="0" bIns="0" rtlCol="0"/>
            <a:lstStyle/>
            <a:p>
              <a:endParaRPr/>
            </a:p>
          </p:txBody>
        </p:sp>
        <p:sp>
          <p:nvSpPr>
            <p:cNvPr id="3721" name="object 3724">
              <a:extLst>
                <a:ext uri="{FF2B5EF4-FFF2-40B4-BE49-F238E27FC236}">
                  <a16:creationId xmlns:a16="http://schemas.microsoft.com/office/drawing/2014/main" id="{A34A6C9E-A21C-360C-A6CE-431966F5DBE9}"/>
                </a:ext>
              </a:extLst>
            </p:cNvPr>
            <p:cNvSpPr/>
            <p:nvPr/>
          </p:nvSpPr>
          <p:spPr>
            <a:xfrm>
              <a:off x="6117513" y="1354556"/>
              <a:ext cx="1905" cy="2540"/>
            </a:xfrm>
            <a:custGeom>
              <a:avLst/>
              <a:gdLst/>
              <a:ahLst/>
              <a:cxnLst/>
              <a:rect l="l" t="t" r="r" b="b"/>
              <a:pathLst>
                <a:path w="1904" h="2540">
                  <a:moveTo>
                    <a:pt x="1727" y="0"/>
                  </a:moveTo>
                  <a:lnTo>
                    <a:pt x="0" y="0"/>
                  </a:lnTo>
                  <a:lnTo>
                    <a:pt x="0" y="2019"/>
                  </a:lnTo>
                  <a:lnTo>
                    <a:pt x="1727" y="2019"/>
                  </a:lnTo>
                  <a:lnTo>
                    <a:pt x="1727" y="0"/>
                  </a:lnTo>
                  <a:close/>
                </a:path>
              </a:pathLst>
            </a:custGeom>
            <a:solidFill>
              <a:srgbClr val="DFD6DE"/>
            </a:solidFill>
          </p:spPr>
          <p:txBody>
            <a:bodyPr wrap="square" lIns="0" tIns="0" rIns="0" bIns="0" rtlCol="0"/>
            <a:lstStyle/>
            <a:p>
              <a:endParaRPr/>
            </a:p>
          </p:txBody>
        </p:sp>
        <p:sp>
          <p:nvSpPr>
            <p:cNvPr id="3722" name="object 3725">
              <a:extLst>
                <a:ext uri="{FF2B5EF4-FFF2-40B4-BE49-F238E27FC236}">
                  <a16:creationId xmlns:a16="http://schemas.microsoft.com/office/drawing/2014/main" id="{AD40A20A-09C3-1B07-9AC8-D0A6ACF14B60}"/>
                </a:ext>
              </a:extLst>
            </p:cNvPr>
            <p:cNvSpPr/>
            <p:nvPr/>
          </p:nvSpPr>
          <p:spPr>
            <a:xfrm>
              <a:off x="6012091" y="1321917"/>
              <a:ext cx="154940" cy="33655"/>
            </a:xfrm>
            <a:custGeom>
              <a:avLst/>
              <a:gdLst/>
              <a:ahLst/>
              <a:cxnLst/>
              <a:rect l="l" t="t" r="r" b="b"/>
              <a:pathLst>
                <a:path w="154939" h="33655">
                  <a:moveTo>
                    <a:pt x="2311" y="28321"/>
                  </a:moveTo>
                  <a:lnTo>
                    <a:pt x="584" y="30340"/>
                  </a:lnTo>
                  <a:lnTo>
                    <a:pt x="0" y="33515"/>
                  </a:lnTo>
                  <a:lnTo>
                    <a:pt x="292" y="33515"/>
                  </a:lnTo>
                  <a:lnTo>
                    <a:pt x="1447" y="30048"/>
                  </a:lnTo>
                  <a:lnTo>
                    <a:pt x="2311" y="28321"/>
                  </a:lnTo>
                  <a:close/>
                </a:path>
                <a:path w="154939" h="33655">
                  <a:moveTo>
                    <a:pt x="154508" y="26860"/>
                  </a:moveTo>
                  <a:lnTo>
                    <a:pt x="153123" y="22529"/>
                  </a:lnTo>
                  <a:lnTo>
                    <a:pt x="152196" y="19646"/>
                  </a:lnTo>
                  <a:lnTo>
                    <a:pt x="151333" y="19646"/>
                  </a:lnTo>
                  <a:lnTo>
                    <a:pt x="150469" y="20510"/>
                  </a:lnTo>
                  <a:lnTo>
                    <a:pt x="149885" y="21374"/>
                  </a:lnTo>
                  <a:lnTo>
                    <a:pt x="149313" y="22529"/>
                  </a:lnTo>
                  <a:lnTo>
                    <a:pt x="147243" y="16243"/>
                  </a:lnTo>
                  <a:lnTo>
                    <a:pt x="144513" y="10109"/>
                  </a:lnTo>
                  <a:lnTo>
                    <a:pt x="142100" y="7518"/>
                  </a:lnTo>
                  <a:lnTo>
                    <a:pt x="140411" y="5715"/>
                  </a:lnTo>
                  <a:lnTo>
                    <a:pt x="134289" y="4622"/>
                  </a:lnTo>
                  <a:lnTo>
                    <a:pt x="134010" y="5486"/>
                  </a:lnTo>
                  <a:lnTo>
                    <a:pt x="133426" y="7797"/>
                  </a:lnTo>
                  <a:lnTo>
                    <a:pt x="131114" y="7797"/>
                  </a:lnTo>
                  <a:lnTo>
                    <a:pt x="126212" y="2311"/>
                  </a:lnTo>
                  <a:lnTo>
                    <a:pt x="125628" y="0"/>
                  </a:lnTo>
                  <a:lnTo>
                    <a:pt x="123609" y="0"/>
                  </a:lnTo>
                  <a:lnTo>
                    <a:pt x="123901" y="5778"/>
                  </a:lnTo>
                  <a:lnTo>
                    <a:pt x="125920" y="10401"/>
                  </a:lnTo>
                  <a:lnTo>
                    <a:pt x="127368" y="22529"/>
                  </a:lnTo>
                  <a:lnTo>
                    <a:pt x="128524" y="24841"/>
                  </a:lnTo>
                  <a:lnTo>
                    <a:pt x="129387" y="25996"/>
                  </a:lnTo>
                  <a:lnTo>
                    <a:pt x="130251" y="25996"/>
                  </a:lnTo>
                  <a:lnTo>
                    <a:pt x="128803" y="15316"/>
                  </a:lnTo>
                  <a:lnTo>
                    <a:pt x="129095" y="10121"/>
                  </a:lnTo>
                  <a:lnTo>
                    <a:pt x="132854" y="9245"/>
                  </a:lnTo>
                  <a:lnTo>
                    <a:pt x="139623" y="7797"/>
                  </a:lnTo>
                  <a:lnTo>
                    <a:pt x="140931" y="7518"/>
                  </a:lnTo>
                  <a:lnTo>
                    <a:pt x="141224" y="11557"/>
                  </a:lnTo>
                  <a:lnTo>
                    <a:pt x="143827" y="18199"/>
                  </a:lnTo>
                  <a:lnTo>
                    <a:pt x="145846" y="18199"/>
                  </a:lnTo>
                  <a:lnTo>
                    <a:pt x="146824" y="21374"/>
                  </a:lnTo>
                  <a:lnTo>
                    <a:pt x="146913" y="22529"/>
                  </a:lnTo>
                  <a:lnTo>
                    <a:pt x="146710" y="23977"/>
                  </a:lnTo>
                  <a:lnTo>
                    <a:pt x="148450" y="24549"/>
                  </a:lnTo>
                  <a:lnTo>
                    <a:pt x="149606" y="24841"/>
                  </a:lnTo>
                  <a:lnTo>
                    <a:pt x="151333" y="30035"/>
                  </a:lnTo>
                  <a:lnTo>
                    <a:pt x="152488" y="32639"/>
                  </a:lnTo>
                  <a:lnTo>
                    <a:pt x="152488" y="27444"/>
                  </a:lnTo>
                  <a:lnTo>
                    <a:pt x="153644" y="26860"/>
                  </a:lnTo>
                  <a:lnTo>
                    <a:pt x="154508" y="26860"/>
                  </a:lnTo>
                  <a:close/>
                </a:path>
              </a:pathLst>
            </a:custGeom>
            <a:solidFill>
              <a:srgbClr val="818485"/>
            </a:solidFill>
          </p:spPr>
          <p:txBody>
            <a:bodyPr wrap="square" lIns="0" tIns="0" rIns="0" bIns="0" rtlCol="0"/>
            <a:lstStyle/>
            <a:p>
              <a:endParaRPr/>
            </a:p>
          </p:txBody>
        </p:sp>
        <p:sp>
          <p:nvSpPr>
            <p:cNvPr id="3723" name="object 3726">
              <a:extLst>
                <a:ext uri="{FF2B5EF4-FFF2-40B4-BE49-F238E27FC236}">
                  <a16:creationId xmlns:a16="http://schemas.microsoft.com/office/drawing/2014/main" id="{51199A09-04C2-396F-4706-BB79E20B16B1}"/>
                </a:ext>
              </a:extLst>
            </p:cNvPr>
            <p:cNvSpPr/>
            <p:nvPr/>
          </p:nvSpPr>
          <p:spPr>
            <a:xfrm>
              <a:off x="6421630" y="1349645"/>
              <a:ext cx="1270" cy="4445"/>
            </a:xfrm>
            <a:custGeom>
              <a:avLst/>
              <a:gdLst/>
              <a:ahLst/>
              <a:cxnLst/>
              <a:rect l="l" t="t" r="r" b="b"/>
              <a:pathLst>
                <a:path w="1270" h="4444">
                  <a:moveTo>
                    <a:pt x="863" y="0"/>
                  </a:moveTo>
                  <a:lnTo>
                    <a:pt x="0" y="0"/>
                  </a:lnTo>
                  <a:lnTo>
                    <a:pt x="584" y="2882"/>
                  </a:lnTo>
                  <a:lnTo>
                    <a:pt x="863" y="4330"/>
                  </a:lnTo>
                  <a:lnTo>
                    <a:pt x="863" y="0"/>
                  </a:lnTo>
                  <a:close/>
                </a:path>
              </a:pathLst>
            </a:custGeom>
            <a:solidFill>
              <a:srgbClr val="919495"/>
            </a:solidFill>
          </p:spPr>
          <p:txBody>
            <a:bodyPr wrap="square" lIns="0" tIns="0" rIns="0" bIns="0" rtlCol="0"/>
            <a:lstStyle/>
            <a:p>
              <a:endParaRPr/>
            </a:p>
          </p:txBody>
        </p:sp>
        <p:sp>
          <p:nvSpPr>
            <p:cNvPr id="3724" name="object 3727">
              <a:extLst>
                <a:ext uri="{FF2B5EF4-FFF2-40B4-BE49-F238E27FC236}">
                  <a16:creationId xmlns:a16="http://schemas.microsoft.com/office/drawing/2014/main" id="{2568D05A-E2B8-9F85-B57D-3E658B7F9AD7}"/>
                </a:ext>
              </a:extLst>
            </p:cNvPr>
            <p:cNvSpPr/>
            <p:nvPr/>
          </p:nvSpPr>
          <p:spPr>
            <a:xfrm>
              <a:off x="6141482" y="1347913"/>
              <a:ext cx="1905" cy="3810"/>
            </a:xfrm>
            <a:custGeom>
              <a:avLst/>
              <a:gdLst/>
              <a:ahLst/>
              <a:cxnLst/>
              <a:rect l="l" t="t" r="r" b="b"/>
              <a:pathLst>
                <a:path w="1904" h="3809">
                  <a:moveTo>
                    <a:pt x="1155" y="0"/>
                  </a:moveTo>
                  <a:lnTo>
                    <a:pt x="0" y="0"/>
                  </a:lnTo>
                  <a:lnTo>
                    <a:pt x="630" y="2603"/>
                  </a:lnTo>
                  <a:lnTo>
                    <a:pt x="863" y="3759"/>
                  </a:lnTo>
                  <a:lnTo>
                    <a:pt x="937" y="2311"/>
                  </a:lnTo>
                  <a:lnTo>
                    <a:pt x="1447" y="292"/>
                  </a:lnTo>
                  <a:lnTo>
                    <a:pt x="1155" y="0"/>
                  </a:lnTo>
                  <a:close/>
                </a:path>
              </a:pathLst>
            </a:custGeom>
            <a:solidFill>
              <a:srgbClr val="A9ACAC"/>
            </a:solidFill>
          </p:spPr>
          <p:txBody>
            <a:bodyPr wrap="square" lIns="0" tIns="0" rIns="0" bIns="0" rtlCol="0"/>
            <a:lstStyle/>
            <a:p>
              <a:endParaRPr/>
            </a:p>
          </p:txBody>
        </p:sp>
        <p:sp>
          <p:nvSpPr>
            <p:cNvPr id="3725" name="object 3728">
              <a:extLst>
                <a:ext uri="{FF2B5EF4-FFF2-40B4-BE49-F238E27FC236}">
                  <a16:creationId xmlns:a16="http://schemas.microsoft.com/office/drawing/2014/main" id="{5A8A9D80-11BB-9BCD-CF4C-B070568E1D2E}"/>
                </a:ext>
              </a:extLst>
            </p:cNvPr>
            <p:cNvSpPr/>
            <p:nvPr/>
          </p:nvSpPr>
          <p:spPr>
            <a:xfrm>
              <a:off x="6421630" y="1346762"/>
              <a:ext cx="1270" cy="3175"/>
            </a:xfrm>
            <a:custGeom>
              <a:avLst/>
              <a:gdLst/>
              <a:ahLst/>
              <a:cxnLst/>
              <a:rect l="l" t="t" r="r" b="b"/>
              <a:pathLst>
                <a:path w="1270" h="3175">
                  <a:moveTo>
                    <a:pt x="0" y="0"/>
                  </a:moveTo>
                  <a:lnTo>
                    <a:pt x="0" y="2882"/>
                  </a:lnTo>
                  <a:lnTo>
                    <a:pt x="863" y="2882"/>
                  </a:lnTo>
                  <a:lnTo>
                    <a:pt x="584" y="1727"/>
                  </a:lnTo>
                  <a:lnTo>
                    <a:pt x="0" y="0"/>
                  </a:lnTo>
                  <a:close/>
                </a:path>
              </a:pathLst>
            </a:custGeom>
            <a:solidFill>
              <a:srgbClr val="898C8D"/>
            </a:solidFill>
          </p:spPr>
          <p:txBody>
            <a:bodyPr wrap="square" lIns="0" tIns="0" rIns="0" bIns="0" rtlCol="0"/>
            <a:lstStyle/>
            <a:p>
              <a:endParaRPr/>
            </a:p>
          </p:txBody>
        </p:sp>
        <p:sp>
          <p:nvSpPr>
            <p:cNvPr id="3726" name="object 3729">
              <a:extLst>
                <a:ext uri="{FF2B5EF4-FFF2-40B4-BE49-F238E27FC236}">
                  <a16:creationId xmlns:a16="http://schemas.microsoft.com/office/drawing/2014/main" id="{A855B707-D8F9-F9EA-9392-31F48DC02EDF}"/>
                </a:ext>
              </a:extLst>
            </p:cNvPr>
            <p:cNvSpPr/>
            <p:nvPr/>
          </p:nvSpPr>
          <p:spPr>
            <a:xfrm>
              <a:off x="6185662" y="1338897"/>
              <a:ext cx="134620" cy="10160"/>
            </a:xfrm>
            <a:custGeom>
              <a:avLst/>
              <a:gdLst/>
              <a:ahLst/>
              <a:cxnLst/>
              <a:rect l="l" t="t" r="r" b="b"/>
              <a:pathLst>
                <a:path w="134620" h="10159">
                  <a:moveTo>
                    <a:pt x="27152" y="368"/>
                  </a:moveTo>
                  <a:lnTo>
                    <a:pt x="22047" y="50"/>
                  </a:lnTo>
                  <a:lnTo>
                    <a:pt x="17691" y="0"/>
                  </a:lnTo>
                  <a:lnTo>
                    <a:pt x="11722" y="279"/>
                  </a:lnTo>
                  <a:lnTo>
                    <a:pt x="1739" y="939"/>
                  </a:lnTo>
                  <a:lnTo>
                    <a:pt x="1155" y="2095"/>
                  </a:lnTo>
                  <a:lnTo>
                    <a:pt x="0" y="4978"/>
                  </a:lnTo>
                  <a:lnTo>
                    <a:pt x="4914" y="9893"/>
                  </a:lnTo>
                  <a:lnTo>
                    <a:pt x="15595" y="9029"/>
                  </a:lnTo>
                  <a:lnTo>
                    <a:pt x="15595" y="8166"/>
                  </a:lnTo>
                  <a:lnTo>
                    <a:pt x="16179" y="7010"/>
                  </a:lnTo>
                  <a:lnTo>
                    <a:pt x="16751" y="7289"/>
                  </a:lnTo>
                  <a:lnTo>
                    <a:pt x="18491" y="7874"/>
                  </a:lnTo>
                  <a:lnTo>
                    <a:pt x="17907" y="6426"/>
                  </a:lnTo>
                  <a:lnTo>
                    <a:pt x="17335" y="4114"/>
                  </a:lnTo>
                  <a:lnTo>
                    <a:pt x="20218" y="3543"/>
                  </a:lnTo>
                  <a:lnTo>
                    <a:pt x="26289" y="2959"/>
                  </a:lnTo>
                  <a:lnTo>
                    <a:pt x="27152" y="368"/>
                  </a:lnTo>
                  <a:close/>
                </a:path>
                <a:path w="134620" h="10159">
                  <a:moveTo>
                    <a:pt x="133997" y="9017"/>
                  </a:moveTo>
                  <a:lnTo>
                    <a:pt x="131127" y="9017"/>
                  </a:lnTo>
                  <a:lnTo>
                    <a:pt x="131127" y="9880"/>
                  </a:lnTo>
                  <a:lnTo>
                    <a:pt x="133997" y="9880"/>
                  </a:lnTo>
                  <a:lnTo>
                    <a:pt x="133997" y="9017"/>
                  </a:lnTo>
                  <a:close/>
                </a:path>
              </a:pathLst>
            </a:custGeom>
            <a:solidFill>
              <a:srgbClr val="DFD6DE"/>
            </a:solidFill>
          </p:spPr>
          <p:txBody>
            <a:bodyPr wrap="square" lIns="0" tIns="0" rIns="0" bIns="0" rtlCol="0"/>
            <a:lstStyle/>
            <a:p>
              <a:endParaRPr/>
            </a:p>
          </p:txBody>
        </p:sp>
        <p:sp>
          <p:nvSpPr>
            <p:cNvPr id="3727" name="object 3730">
              <a:extLst>
                <a:ext uri="{FF2B5EF4-FFF2-40B4-BE49-F238E27FC236}">
                  <a16:creationId xmlns:a16="http://schemas.microsoft.com/office/drawing/2014/main" id="{8F66E9B1-7A18-3384-6790-3838808F0C15}"/>
                </a:ext>
              </a:extLst>
            </p:cNvPr>
            <p:cNvSpPr/>
            <p:nvPr/>
          </p:nvSpPr>
          <p:spPr>
            <a:xfrm>
              <a:off x="6015848" y="1343582"/>
              <a:ext cx="1905" cy="3175"/>
            </a:xfrm>
            <a:custGeom>
              <a:avLst/>
              <a:gdLst/>
              <a:ahLst/>
              <a:cxnLst/>
              <a:rect l="l" t="t" r="r" b="b"/>
              <a:pathLst>
                <a:path w="1904" h="3175">
                  <a:moveTo>
                    <a:pt x="1155" y="0"/>
                  </a:moveTo>
                  <a:lnTo>
                    <a:pt x="863" y="0"/>
                  </a:lnTo>
                  <a:lnTo>
                    <a:pt x="571" y="863"/>
                  </a:lnTo>
                  <a:lnTo>
                    <a:pt x="0" y="3175"/>
                  </a:lnTo>
                  <a:lnTo>
                    <a:pt x="292" y="2019"/>
                  </a:lnTo>
                  <a:lnTo>
                    <a:pt x="1447" y="292"/>
                  </a:lnTo>
                  <a:lnTo>
                    <a:pt x="1155" y="0"/>
                  </a:lnTo>
                  <a:close/>
                </a:path>
              </a:pathLst>
            </a:custGeom>
            <a:solidFill>
              <a:srgbClr val="818485"/>
            </a:solidFill>
          </p:spPr>
          <p:txBody>
            <a:bodyPr wrap="square" lIns="0" tIns="0" rIns="0" bIns="0" rtlCol="0"/>
            <a:lstStyle/>
            <a:p>
              <a:endParaRPr/>
            </a:p>
          </p:txBody>
        </p:sp>
        <p:sp>
          <p:nvSpPr>
            <p:cNvPr id="3728" name="object 3731">
              <a:extLst>
                <a:ext uri="{FF2B5EF4-FFF2-40B4-BE49-F238E27FC236}">
                  <a16:creationId xmlns:a16="http://schemas.microsoft.com/office/drawing/2014/main" id="{A33A2054-542D-9470-F858-748D620F80CE}"/>
                </a:ext>
              </a:extLst>
            </p:cNvPr>
            <p:cNvSpPr/>
            <p:nvPr/>
          </p:nvSpPr>
          <p:spPr>
            <a:xfrm>
              <a:off x="6028843" y="1327123"/>
              <a:ext cx="3810" cy="19685"/>
            </a:xfrm>
            <a:custGeom>
              <a:avLst/>
              <a:gdLst/>
              <a:ahLst/>
              <a:cxnLst/>
              <a:rect l="l" t="t" r="r" b="b"/>
              <a:pathLst>
                <a:path w="3810" h="19684">
                  <a:moveTo>
                    <a:pt x="3759" y="0"/>
                  </a:moveTo>
                  <a:lnTo>
                    <a:pt x="292" y="14439"/>
                  </a:lnTo>
                  <a:lnTo>
                    <a:pt x="0" y="19634"/>
                  </a:lnTo>
                  <a:lnTo>
                    <a:pt x="3175" y="7213"/>
                  </a:lnTo>
                  <a:lnTo>
                    <a:pt x="3759" y="571"/>
                  </a:lnTo>
                  <a:lnTo>
                    <a:pt x="3759" y="0"/>
                  </a:lnTo>
                  <a:close/>
                </a:path>
              </a:pathLst>
            </a:custGeom>
            <a:solidFill>
              <a:srgbClr val="898C8D"/>
            </a:solidFill>
          </p:spPr>
          <p:txBody>
            <a:bodyPr wrap="square" lIns="0" tIns="0" rIns="0" bIns="0" rtlCol="0"/>
            <a:lstStyle/>
            <a:p>
              <a:endParaRPr/>
            </a:p>
          </p:txBody>
        </p:sp>
        <p:sp>
          <p:nvSpPr>
            <p:cNvPr id="3729" name="object 3732">
              <a:extLst>
                <a:ext uri="{FF2B5EF4-FFF2-40B4-BE49-F238E27FC236}">
                  <a16:creationId xmlns:a16="http://schemas.microsoft.com/office/drawing/2014/main" id="{25014C35-702E-D41E-CA50-BBA28A47D526}"/>
                </a:ext>
              </a:extLst>
            </p:cNvPr>
            <p:cNvSpPr/>
            <p:nvPr/>
          </p:nvSpPr>
          <p:spPr>
            <a:xfrm>
              <a:off x="6237364" y="1342132"/>
              <a:ext cx="1905" cy="3810"/>
            </a:xfrm>
            <a:custGeom>
              <a:avLst/>
              <a:gdLst/>
              <a:ahLst/>
              <a:cxnLst/>
              <a:rect l="l" t="t" r="r" b="b"/>
              <a:pathLst>
                <a:path w="1904" h="3809">
                  <a:moveTo>
                    <a:pt x="1447" y="0"/>
                  </a:moveTo>
                  <a:lnTo>
                    <a:pt x="292" y="0"/>
                  </a:lnTo>
                  <a:lnTo>
                    <a:pt x="0" y="876"/>
                  </a:lnTo>
                  <a:lnTo>
                    <a:pt x="0" y="3467"/>
                  </a:lnTo>
                  <a:lnTo>
                    <a:pt x="292" y="3759"/>
                  </a:lnTo>
                  <a:lnTo>
                    <a:pt x="584" y="2311"/>
                  </a:lnTo>
                  <a:lnTo>
                    <a:pt x="863" y="1155"/>
                  </a:lnTo>
                  <a:lnTo>
                    <a:pt x="1447" y="0"/>
                  </a:lnTo>
                  <a:close/>
                </a:path>
              </a:pathLst>
            </a:custGeom>
            <a:solidFill>
              <a:srgbClr val="A1A4A5"/>
            </a:solidFill>
          </p:spPr>
          <p:txBody>
            <a:bodyPr wrap="square" lIns="0" tIns="0" rIns="0" bIns="0" rtlCol="0"/>
            <a:lstStyle/>
            <a:p>
              <a:endParaRPr/>
            </a:p>
          </p:txBody>
        </p:sp>
        <p:sp>
          <p:nvSpPr>
            <p:cNvPr id="3730" name="object 3733">
              <a:extLst>
                <a:ext uri="{FF2B5EF4-FFF2-40B4-BE49-F238E27FC236}">
                  <a16:creationId xmlns:a16="http://schemas.microsoft.com/office/drawing/2014/main" id="{FBCB2190-10BD-A64F-ED63-7925DB2C95EF}"/>
                </a:ext>
              </a:extLst>
            </p:cNvPr>
            <p:cNvSpPr/>
            <p:nvPr/>
          </p:nvSpPr>
          <p:spPr>
            <a:xfrm>
              <a:off x="6016707" y="1340695"/>
              <a:ext cx="1905" cy="3175"/>
            </a:xfrm>
            <a:custGeom>
              <a:avLst/>
              <a:gdLst/>
              <a:ahLst/>
              <a:cxnLst/>
              <a:rect l="l" t="t" r="r" b="b"/>
              <a:pathLst>
                <a:path w="1904" h="3175">
                  <a:moveTo>
                    <a:pt x="1155" y="0"/>
                  </a:moveTo>
                  <a:lnTo>
                    <a:pt x="584" y="863"/>
                  </a:lnTo>
                  <a:lnTo>
                    <a:pt x="292" y="1727"/>
                  </a:lnTo>
                  <a:lnTo>
                    <a:pt x="0" y="2882"/>
                  </a:lnTo>
                  <a:lnTo>
                    <a:pt x="292" y="2882"/>
                  </a:lnTo>
                  <a:lnTo>
                    <a:pt x="584" y="3175"/>
                  </a:lnTo>
                  <a:lnTo>
                    <a:pt x="876" y="2019"/>
                  </a:lnTo>
                  <a:lnTo>
                    <a:pt x="1447" y="292"/>
                  </a:lnTo>
                  <a:lnTo>
                    <a:pt x="1155" y="0"/>
                  </a:lnTo>
                  <a:close/>
                </a:path>
              </a:pathLst>
            </a:custGeom>
            <a:solidFill>
              <a:srgbClr val="818485"/>
            </a:solidFill>
          </p:spPr>
          <p:txBody>
            <a:bodyPr wrap="square" lIns="0" tIns="0" rIns="0" bIns="0" rtlCol="0"/>
            <a:lstStyle/>
            <a:p>
              <a:endParaRPr/>
            </a:p>
          </p:txBody>
        </p:sp>
        <p:sp>
          <p:nvSpPr>
            <p:cNvPr id="3731" name="object 3734">
              <a:extLst>
                <a:ext uri="{FF2B5EF4-FFF2-40B4-BE49-F238E27FC236}">
                  <a16:creationId xmlns:a16="http://schemas.microsoft.com/office/drawing/2014/main" id="{4BC81C92-72AB-B846-BC4D-89CDE94ACE30}"/>
                </a:ext>
              </a:extLst>
            </p:cNvPr>
            <p:cNvSpPr/>
            <p:nvPr/>
          </p:nvSpPr>
          <p:spPr>
            <a:xfrm>
              <a:off x="6204154" y="1033973"/>
              <a:ext cx="123189" cy="308610"/>
            </a:xfrm>
            <a:custGeom>
              <a:avLst/>
              <a:gdLst/>
              <a:ahLst/>
              <a:cxnLst/>
              <a:rect l="l" t="t" r="r" b="b"/>
              <a:pathLst>
                <a:path w="123189" h="308609">
                  <a:moveTo>
                    <a:pt x="45631" y="274662"/>
                  </a:moveTo>
                  <a:lnTo>
                    <a:pt x="37401" y="280385"/>
                  </a:lnTo>
                  <a:lnTo>
                    <a:pt x="31770" y="289247"/>
                  </a:lnTo>
                  <a:lnTo>
                    <a:pt x="30038" y="299192"/>
                  </a:lnTo>
                  <a:lnTo>
                    <a:pt x="33502" y="308165"/>
                  </a:lnTo>
                  <a:lnTo>
                    <a:pt x="34658" y="308165"/>
                  </a:lnTo>
                  <a:lnTo>
                    <a:pt x="35229" y="305282"/>
                  </a:lnTo>
                  <a:lnTo>
                    <a:pt x="35813" y="302971"/>
                  </a:lnTo>
                  <a:lnTo>
                    <a:pt x="36385" y="301231"/>
                  </a:lnTo>
                  <a:lnTo>
                    <a:pt x="35813" y="299796"/>
                  </a:lnTo>
                  <a:lnTo>
                    <a:pt x="36969" y="294589"/>
                  </a:lnTo>
                  <a:lnTo>
                    <a:pt x="36677" y="290550"/>
                  </a:lnTo>
                  <a:lnTo>
                    <a:pt x="38988" y="288810"/>
                  </a:lnTo>
                  <a:lnTo>
                    <a:pt x="39852" y="288531"/>
                  </a:lnTo>
                  <a:lnTo>
                    <a:pt x="40728" y="285635"/>
                  </a:lnTo>
                  <a:lnTo>
                    <a:pt x="44183" y="284479"/>
                  </a:lnTo>
                  <a:lnTo>
                    <a:pt x="52857" y="284479"/>
                  </a:lnTo>
                  <a:lnTo>
                    <a:pt x="53720" y="284187"/>
                  </a:lnTo>
                  <a:lnTo>
                    <a:pt x="54876" y="283908"/>
                  </a:lnTo>
                  <a:lnTo>
                    <a:pt x="56603" y="283324"/>
                  </a:lnTo>
                  <a:lnTo>
                    <a:pt x="57759" y="283032"/>
                  </a:lnTo>
                  <a:lnTo>
                    <a:pt x="59499" y="282460"/>
                  </a:lnTo>
                  <a:lnTo>
                    <a:pt x="60655" y="282168"/>
                  </a:lnTo>
                  <a:lnTo>
                    <a:pt x="70379" y="279857"/>
                  </a:lnTo>
                  <a:lnTo>
                    <a:pt x="61226" y="279857"/>
                  </a:lnTo>
                  <a:lnTo>
                    <a:pt x="53428" y="278422"/>
                  </a:lnTo>
                  <a:lnTo>
                    <a:pt x="53136" y="277545"/>
                  </a:lnTo>
                  <a:lnTo>
                    <a:pt x="52857" y="276974"/>
                  </a:lnTo>
                  <a:lnTo>
                    <a:pt x="52857" y="276390"/>
                  </a:lnTo>
                  <a:lnTo>
                    <a:pt x="47942" y="275818"/>
                  </a:lnTo>
                  <a:lnTo>
                    <a:pt x="45631" y="274662"/>
                  </a:lnTo>
                  <a:close/>
                </a:path>
                <a:path w="123189" h="308609">
                  <a:moveTo>
                    <a:pt x="52857" y="284479"/>
                  </a:moveTo>
                  <a:lnTo>
                    <a:pt x="44183" y="284479"/>
                  </a:lnTo>
                  <a:lnTo>
                    <a:pt x="51981" y="285064"/>
                  </a:lnTo>
                  <a:lnTo>
                    <a:pt x="52857" y="284479"/>
                  </a:lnTo>
                  <a:close/>
                </a:path>
                <a:path w="123189" h="308609">
                  <a:moveTo>
                    <a:pt x="105702" y="269468"/>
                  </a:moveTo>
                  <a:lnTo>
                    <a:pt x="82600" y="269468"/>
                  </a:lnTo>
                  <a:lnTo>
                    <a:pt x="79425" y="270903"/>
                  </a:lnTo>
                  <a:lnTo>
                    <a:pt x="73939" y="273507"/>
                  </a:lnTo>
                  <a:lnTo>
                    <a:pt x="73939" y="275247"/>
                  </a:lnTo>
                  <a:lnTo>
                    <a:pt x="66420" y="277837"/>
                  </a:lnTo>
                  <a:lnTo>
                    <a:pt x="61226" y="279857"/>
                  </a:lnTo>
                  <a:lnTo>
                    <a:pt x="70379" y="279857"/>
                  </a:lnTo>
                  <a:lnTo>
                    <a:pt x="72783" y="279285"/>
                  </a:lnTo>
                  <a:lnTo>
                    <a:pt x="78841" y="278129"/>
                  </a:lnTo>
                  <a:lnTo>
                    <a:pt x="79997" y="277545"/>
                  </a:lnTo>
                  <a:lnTo>
                    <a:pt x="80873" y="277266"/>
                  </a:lnTo>
                  <a:lnTo>
                    <a:pt x="82308" y="276390"/>
                  </a:lnTo>
                  <a:lnTo>
                    <a:pt x="83756" y="275818"/>
                  </a:lnTo>
                  <a:lnTo>
                    <a:pt x="85483" y="275247"/>
                  </a:lnTo>
                  <a:lnTo>
                    <a:pt x="91846" y="270903"/>
                  </a:lnTo>
                  <a:lnTo>
                    <a:pt x="98196" y="270040"/>
                  </a:lnTo>
                  <a:lnTo>
                    <a:pt x="105702" y="269468"/>
                  </a:lnTo>
                  <a:close/>
                </a:path>
                <a:path w="123189" h="308609">
                  <a:moveTo>
                    <a:pt x="43878" y="268592"/>
                  </a:moveTo>
                  <a:lnTo>
                    <a:pt x="14439" y="268592"/>
                  </a:lnTo>
                  <a:lnTo>
                    <a:pt x="15887" y="271779"/>
                  </a:lnTo>
                  <a:lnTo>
                    <a:pt x="18478" y="274370"/>
                  </a:lnTo>
                  <a:lnTo>
                    <a:pt x="21945" y="275247"/>
                  </a:lnTo>
                  <a:lnTo>
                    <a:pt x="21945" y="277266"/>
                  </a:lnTo>
                  <a:lnTo>
                    <a:pt x="26860" y="275818"/>
                  </a:lnTo>
                  <a:lnTo>
                    <a:pt x="31775" y="275818"/>
                  </a:lnTo>
                  <a:lnTo>
                    <a:pt x="31775" y="274370"/>
                  </a:lnTo>
                  <a:lnTo>
                    <a:pt x="33502" y="273799"/>
                  </a:lnTo>
                  <a:lnTo>
                    <a:pt x="34658" y="273507"/>
                  </a:lnTo>
                  <a:lnTo>
                    <a:pt x="35813" y="271195"/>
                  </a:lnTo>
                  <a:lnTo>
                    <a:pt x="36969" y="270624"/>
                  </a:lnTo>
                  <a:lnTo>
                    <a:pt x="39573" y="269747"/>
                  </a:lnTo>
                  <a:lnTo>
                    <a:pt x="43194" y="269747"/>
                  </a:lnTo>
                  <a:lnTo>
                    <a:pt x="43878" y="268592"/>
                  </a:lnTo>
                  <a:close/>
                </a:path>
                <a:path w="123189" h="308609">
                  <a:moveTo>
                    <a:pt x="31775" y="275818"/>
                  </a:moveTo>
                  <a:lnTo>
                    <a:pt x="26860" y="275818"/>
                  </a:lnTo>
                  <a:lnTo>
                    <a:pt x="31775" y="276390"/>
                  </a:lnTo>
                  <a:lnTo>
                    <a:pt x="31775" y="275818"/>
                  </a:lnTo>
                  <a:close/>
                </a:path>
                <a:path w="123189" h="308609">
                  <a:moveTo>
                    <a:pt x="43194" y="269747"/>
                  </a:moveTo>
                  <a:lnTo>
                    <a:pt x="39573" y="269747"/>
                  </a:lnTo>
                  <a:lnTo>
                    <a:pt x="40436" y="271487"/>
                  </a:lnTo>
                  <a:lnTo>
                    <a:pt x="42163" y="271487"/>
                  </a:lnTo>
                  <a:lnTo>
                    <a:pt x="43194" y="269747"/>
                  </a:lnTo>
                  <a:close/>
                </a:path>
                <a:path w="123189" h="308609">
                  <a:moveTo>
                    <a:pt x="116336" y="250405"/>
                  </a:moveTo>
                  <a:lnTo>
                    <a:pt x="8661" y="250405"/>
                  </a:lnTo>
                  <a:lnTo>
                    <a:pt x="8089" y="252133"/>
                  </a:lnTo>
                  <a:lnTo>
                    <a:pt x="7797" y="253288"/>
                  </a:lnTo>
                  <a:lnTo>
                    <a:pt x="9524" y="254152"/>
                  </a:lnTo>
                  <a:lnTo>
                    <a:pt x="9245" y="257035"/>
                  </a:lnTo>
                  <a:lnTo>
                    <a:pt x="9245" y="262826"/>
                  </a:lnTo>
                  <a:lnTo>
                    <a:pt x="10109" y="263105"/>
                  </a:lnTo>
                  <a:lnTo>
                    <a:pt x="12420" y="263690"/>
                  </a:lnTo>
                  <a:lnTo>
                    <a:pt x="12420" y="270624"/>
                  </a:lnTo>
                  <a:lnTo>
                    <a:pt x="13284" y="270624"/>
                  </a:lnTo>
                  <a:lnTo>
                    <a:pt x="13284" y="268592"/>
                  </a:lnTo>
                  <a:lnTo>
                    <a:pt x="43878" y="268592"/>
                  </a:lnTo>
                  <a:lnTo>
                    <a:pt x="45923" y="265137"/>
                  </a:lnTo>
                  <a:lnTo>
                    <a:pt x="49098" y="261670"/>
                  </a:lnTo>
                  <a:lnTo>
                    <a:pt x="74757" y="261670"/>
                  </a:lnTo>
                  <a:lnTo>
                    <a:pt x="75095" y="260794"/>
                  </a:lnTo>
                  <a:lnTo>
                    <a:pt x="77406" y="260222"/>
                  </a:lnTo>
                  <a:lnTo>
                    <a:pt x="78841" y="259930"/>
                  </a:lnTo>
                  <a:lnTo>
                    <a:pt x="78841" y="259067"/>
                  </a:lnTo>
                  <a:lnTo>
                    <a:pt x="79133" y="258190"/>
                  </a:lnTo>
                  <a:lnTo>
                    <a:pt x="79425" y="257619"/>
                  </a:lnTo>
                  <a:lnTo>
                    <a:pt x="119917" y="257619"/>
                  </a:lnTo>
                  <a:lnTo>
                    <a:pt x="118414" y="254736"/>
                  </a:lnTo>
                  <a:lnTo>
                    <a:pt x="116336" y="250405"/>
                  </a:lnTo>
                  <a:close/>
                </a:path>
                <a:path w="123189" h="308609">
                  <a:moveTo>
                    <a:pt x="74757" y="261670"/>
                  </a:moveTo>
                  <a:lnTo>
                    <a:pt x="49098" y="261670"/>
                  </a:lnTo>
                  <a:lnTo>
                    <a:pt x="56895" y="262534"/>
                  </a:lnTo>
                  <a:lnTo>
                    <a:pt x="60363" y="270624"/>
                  </a:lnTo>
                  <a:lnTo>
                    <a:pt x="61810" y="270332"/>
                  </a:lnTo>
                  <a:lnTo>
                    <a:pt x="70472" y="270332"/>
                  </a:lnTo>
                  <a:lnTo>
                    <a:pt x="73355" y="267436"/>
                  </a:lnTo>
                  <a:lnTo>
                    <a:pt x="73647" y="264553"/>
                  </a:lnTo>
                  <a:lnTo>
                    <a:pt x="74757" y="261670"/>
                  </a:lnTo>
                  <a:close/>
                </a:path>
                <a:path w="123189" h="308609">
                  <a:moveTo>
                    <a:pt x="122863" y="264845"/>
                  </a:moveTo>
                  <a:lnTo>
                    <a:pt x="90398" y="264845"/>
                  </a:lnTo>
                  <a:lnTo>
                    <a:pt x="90398" y="267728"/>
                  </a:lnTo>
                  <a:lnTo>
                    <a:pt x="88379" y="267728"/>
                  </a:lnTo>
                  <a:lnTo>
                    <a:pt x="88379" y="269468"/>
                  </a:lnTo>
                  <a:lnTo>
                    <a:pt x="105702" y="269468"/>
                  </a:lnTo>
                  <a:lnTo>
                    <a:pt x="107441" y="270040"/>
                  </a:lnTo>
                  <a:lnTo>
                    <a:pt x="108597" y="270624"/>
                  </a:lnTo>
                  <a:lnTo>
                    <a:pt x="111480" y="269468"/>
                  </a:lnTo>
                  <a:lnTo>
                    <a:pt x="117259" y="267728"/>
                  </a:lnTo>
                  <a:lnTo>
                    <a:pt x="118414" y="267157"/>
                  </a:lnTo>
                  <a:lnTo>
                    <a:pt x="121297" y="266572"/>
                  </a:lnTo>
                  <a:lnTo>
                    <a:pt x="121297" y="265709"/>
                  </a:lnTo>
                  <a:lnTo>
                    <a:pt x="123037" y="265709"/>
                  </a:lnTo>
                  <a:lnTo>
                    <a:pt x="122863" y="264845"/>
                  </a:lnTo>
                  <a:close/>
                </a:path>
                <a:path w="123189" h="308609">
                  <a:moveTo>
                    <a:pt x="119917" y="257619"/>
                  </a:moveTo>
                  <a:lnTo>
                    <a:pt x="83172" y="257619"/>
                  </a:lnTo>
                  <a:lnTo>
                    <a:pt x="85775" y="260794"/>
                  </a:lnTo>
                  <a:lnTo>
                    <a:pt x="88379" y="262826"/>
                  </a:lnTo>
                  <a:lnTo>
                    <a:pt x="88379" y="266001"/>
                  </a:lnTo>
                  <a:lnTo>
                    <a:pt x="88950" y="265417"/>
                  </a:lnTo>
                  <a:lnTo>
                    <a:pt x="89522" y="265137"/>
                  </a:lnTo>
                  <a:lnTo>
                    <a:pt x="90398" y="264845"/>
                  </a:lnTo>
                  <a:lnTo>
                    <a:pt x="122863" y="264845"/>
                  </a:lnTo>
                  <a:lnTo>
                    <a:pt x="122745" y="264261"/>
                  </a:lnTo>
                  <a:lnTo>
                    <a:pt x="122173" y="261950"/>
                  </a:lnTo>
                  <a:lnTo>
                    <a:pt x="119917" y="257619"/>
                  </a:lnTo>
                  <a:close/>
                </a:path>
                <a:path w="123189" h="308609">
                  <a:moveTo>
                    <a:pt x="0" y="203034"/>
                  </a:moveTo>
                  <a:lnTo>
                    <a:pt x="1727" y="221526"/>
                  </a:lnTo>
                  <a:lnTo>
                    <a:pt x="2311" y="221526"/>
                  </a:lnTo>
                  <a:lnTo>
                    <a:pt x="3467" y="222097"/>
                  </a:lnTo>
                  <a:lnTo>
                    <a:pt x="3814" y="229058"/>
                  </a:lnTo>
                  <a:lnTo>
                    <a:pt x="4729" y="235778"/>
                  </a:lnTo>
                  <a:lnTo>
                    <a:pt x="6022" y="242446"/>
                  </a:lnTo>
                  <a:lnTo>
                    <a:pt x="7505" y="249250"/>
                  </a:lnTo>
                  <a:lnTo>
                    <a:pt x="5778" y="249250"/>
                  </a:lnTo>
                  <a:lnTo>
                    <a:pt x="5778" y="249821"/>
                  </a:lnTo>
                  <a:lnTo>
                    <a:pt x="6349" y="250977"/>
                  </a:lnTo>
                  <a:lnTo>
                    <a:pt x="6934" y="250685"/>
                  </a:lnTo>
                  <a:lnTo>
                    <a:pt x="7797" y="250405"/>
                  </a:lnTo>
                  <a:lnTo>
                    <a:pt x="116336" y="250405"/>
                  </a:lnTo>
                  <a:lnTo>
                    <a:pt x="114947" y="247510"/>
                  </a:lnTo>
                  <a:lnTo>
                    <a:pt x="111480" y="240576"/>
                  </a:lnTo>
                  <a:lnTo>
                    <a:pt x="110896" y="238277"/>
                  </a:lnTo>
                  <a:lnTo>
                    <a:pt x="109753" y="234810"/>
                  </a:lnTo>
                  <a:lnTo>
                    <a:pt x="108877" y="232498"/>
                  </a:lnTo>
                  <a:lnTo>
                    <a:pt x="108305" y="230187"/>
                  </a:lnTo>
                  <a:lnTo>
                    <a:pt x="105702" y="228447"/>
                  </a:lnTo>
                  <a:lnTo>
                    <a:pt x="105702" y="225856"/>
                  </a:lnTo>
                  <a:lnTo>
                    <a:pt x="103974" y="222961"/>
                  </a:lnTo>
                  <a:lnTo>
                    <a:pt x="103390" y="221526"/>
                  </a:lnTo>
                  <a:lnTo>
                    <a:pt x="102654" y="220370"/>
                  </a:lnTo>
                  <a:lnTo>
                    <a:pt x="75958" y="220370"/>
                  </a:lnTo>
                  <a:lnTo>
                    <a:pt x="70472" y="218922"/>
                  </a:lnTo>
                  <a:lnTo>
                    <a:pt x="70075" y="218630"/>
                  </a:lnTo>
                  <a:lnTo>
                    <a:pt x="56603" y="218630"/>
                  </a:lnTo>
                  <a:lnTo>
                    <a:pt x="53224" y="212759"/>
                  </a:lnTo>
                  <a:lnTo>
                    <a:pt x="49275" y="206536"/>
                  </a:lnTo>
                  <a:lnTo>
                    <a:pt x="46316" y="203898"/>
                  </a:lnTo>
                  <a:lnTo>
                    <a:pt x="2019" y="203898"/>
                  </a:lnTo>
                  <a:lnTo>
                    <a:pt x="1155" y="203619"/>
                  </a:lnTo>
                  <a:lnTo>
                    <a:pt x="0" y="203034"/>
                  </a:lnTo>
                  <a:close/>
                </a:path>
                <a:path w="123189" h="308609">
                  <a:moveTo>
                    <a:pt x="76822" y="217474"/>
                  </a:moveTo>
                  <a:lnTo>
                    <a:pt x="73939" y="217474"/>
                  </a:lnTo>
                  <a:lnTo>
                    <a:pt x="73939" y="218630"/>
                  </a:lnTo>
                  <a:lnTo>
                    <a:pt x="75958" y="218630"/>
                  </a:lnTo>
                  <a:lnTo>
                    <a:pt x="75958" y="220370"/>
                  </a:lnTo>
                  <a:lnTo>
                    <a:pt x="102654" y="220370"/>
                  </a:lnTo>
                  <a:lnTo>
                    <a:pt x="102096" y="219494"/>
                  </a:lnTo>
                  <a:lnTo>
                    <a:pt x="76822" y="219494"/>
                  </a:lnTo>
                  <a:lnTo>
                    <a:pt x="76822" y="217474"/>
                  </a:lnTo>
                  <a:close/>
                </a:path>
                <a:path w="123189" h="308609">
                  <a:moveTo>
                    <a:pt x="81737" y="216319"/>
                  </a:moveTo>
                  <a:lnTo>
                    <a:pt x="80581" y="216611"/>
                  </a:lnTo>
                  <a:lnTo>
                    <a:pt x="79717" y="216903"/>
                  </a:lnTo>
                  <a:lnTo>
                    <a:pt x="78841" y="217474"/>
                  </a:lnTo>
                  <a:lnTo>
                    <a:pt x="78841" y="219494"/>
                  </a:lnTo>
                  <a:lnTo>
                    <a:pt x="102096" y="219494"/>
                  </a:lnTo>
                  <a:lnTo>
                    <a:pt x="101546" y="218630"/>
                  </a:lnTo>
                  <a:lnTo>
                    <a:pt x="82600" y="218630"/>
                  </a:lnTo>
                  <a:lnTo>
                    <a:pt x="82029" y="216903"/>
                  </a:lnTo>
                  <a:lnTo>
                    <a:pt x="81737" y="216319"/>
                  </a:lnTo>
                  <a:close/>
                </a:path>
                <a:path w="123189" h="308609">
                  <a:moveTo>
                    <a:pt x="64985" y="214883"/>
                  </a:moveTo>
                  <a:lnTo>
                    <a:pt x="59499" y="215734"/>
                  </a:lnTo>
                  <a:lnTo>
                    <a:pt x="59499" y="218630"/>
                  </a:lnTo>
                  <a:lnTo>
                    <a:pt x="70075" y="218630"/>
                  </a:lnTo>
                  <a:lnTo>
                    <a:pt x="64985" y="214883"/>
                  </a:lnTo>
                  <a:close/>
                </a:path>
                <a:path w="123189" h="308609">
                  <a:moveTo>
                    <a:pt x="70180" y="0"/>
                  </a:moveTo>
                  <a:lnTo>
                    <a:pt x="65277" y="0"/>
                  </a:lnTo>
                  <a:lnTo>
                    <a:pt x="64122" y="2603"/>
                  </a:lnTo>
                  <a:lnTo>
                    <a:pt x="62090" y="3174"/>
                  </a:lnTo>
                  <a:lnTo>
                    <a:pt x="61518" y="6642"/>
                  </a:lnTo>
                  <a:lnTo>
                    <a:pt x="59778" y="7505"/>
                  </a:lnTo>
                  <a:lnTo>
                    <a:pt x="61450" y="15629"/>
                  </a:lnTo>
                  <a:lnTo>
                    <a:pt x="63176" y="23320"/>
                  </a:lnTo>
                  <a:lnTo>
                    <a:pt x="65226" y="30901"/>
                  </a:lnTo>
                  <a:lnTo>
                    <a:pt x="67868" y="38696"/>
                  </a:lnTo>
                  <a:lnTo>
                    <a:pt x="65557" y="41008"/>
                  </a:lnTo>
                  <a:lnTo>
                    <a:pt x="68732" y="51117"/>
                  </a:lnTo>
                  <a:lnTo>
                    <a:pt x="69316" y="54013"/>
                  </a:lnTo>
                  <a:lnTo>
                    <a:pt x="71043" y="54013"/>
                  </a:lnTo>
                  <a:lnTo>
                    <a:pt x="71043" y="54876"/>
                  </a:lnTo>
                  <a:lnTo>
                    <a:pt x="69316" y="54876"/>
                  </a:lnTo>
                  <a:lnTo>
                    <a:pt x="69968" y="67440"/>
                  </a:lnTo>
                  <a:lnTo>
                    <a:pt x="70648" y="80003"/>
                  </a:lnTo>
                  <a:lnTo>
                    <a:pt x="71382" y="92567"/>
                  </a:lnTo>
                  <a:lnTo>
                    <a:pt x="72199" y="105130"/>
                  </a:lnTo>
                  <a:lnTo>
                    <a:pt x="73939" y="105994"/>
                  </a:lnTo>
                  <a:lnTo>
                    <a:pt x="76159" y="118312"/>
                  </a:lnTo>
                  <a:lnTo>
                    <a:pt x="78517" y="130870"/>
                  </a:lnTo>
                  <a:lnTo>
                    <a:pt x="80390" y="143481"/>
                  </a:lnTo>
                  <a:lnTo>
                    <a:pt x="81152" y="155955"/>
                  </a:lnTo>
                  <a:lnTo>
                    <a:pt x="79047" y="164866"/>
                  </a:lnTo>
                  <a:lnTo>
                    <a:pt x="77511" y="173070"/>
                  </a:lnTo>
                  <a:lnTo>
                    <a:pt x="76570" y="181382"/>
                  </a:lnTo>
                  <a:lnTo>
                    <a:pt x="76250" y="190614"/>
                  </a:lnTo>
                  <a:lnTo>
                    <a:pt x="78503" y="198412"/>
                  </a:lnTo>
                  <a:lnTo>
                    <a:pt x="80327" y="204517"/>
                  </a:lnTo>
                  <a:lnTo>
                    <a:pt x="84632" y="218630"/>
                  </a:lnTo>
                  <a:lnTo>
                    <a:pt x="101546" y="218630"/>
                  </a:lnTo>
                  <a:lnTo>
                    <a:pt x="93086" y="205343"/>
                  </a:lnTo>
                  <a:lnTo>
                    <a:pt x="87437" y="185239"/>
                  </a:lnTo>
                  <a:lnTo>
                    <a:pt x="84711" y="164215"/>
                  </a:lnTo>
                  <a:lnTo>
                    <a:pt x="83172" y="145275"/>
                  </a:lnTo>
                  <a:lnTo>
                    <a:pt x="76473" y="109415"/>
                  </a:lnTo>
                  <a:lnTo>
                    <a:pt x="73104" y="73071"/>
                  </a:lnTo>
                  <a:lnTo>
                    <a:pt x="71520" y="36509"/>
                  </a:lnTo>
                  <a:lnTo>
                    <a:pt x="70180" y="0"/>
                  </a:lnTo>
                  <a:close/>
                </a:path>
                <a:path w="123189" h="308609">
                  <a:moveTo>
                    <a:pt x="9817" y="183972"/>
                  </a:moveTo>
                  <a:lnTo>
                    <a:pt x="7505" y="183972"/>
                  </a:lnTo>
                  <a:lnTo>
                    <a:pt x="4914" y="192646"/>
                  </a:lnTo>
                  <a:lnTo>
                    <a:pt x="9524" y="196684"/>
                  </a:lnTo>
                  <a:lnTo>
                    <a:pt x="3174" y="199859"/>
                  </a:lnTo>
                  <a:lnTo>
                    <a:pt x="2019" y="203898"/>
                  </a:lnTo>
                  <a:lnTo>
                    <a:pt x="46316" y="203898"/>
                  </a:lnTo>
                  <a:lnTo>
                    <a:pt x="44298" y="202099"/>
                  </a:lnTo>
                  <a:lnTo>
                    <a:pt x="37833" y="201587"/>
                  </a:lnTo>
                  <a:lnTo>
                    <a:pt x="34366" y="198412"/>
                  </a:lnTo>
                  <a:lnTo>
                    <a:pt x="26860" y="198412"/>
                  </a:lnTo>
                  <a:lnTo>
                    <a:pt x="25996" y="198132"/>
                  </a:lnTo>
                  <a:lnTo>
                    <a:pt x="25412" y="197840"/>
                  </a:lnTo>
                  <a:lnTo>
                    <a:pt x="24841" y="197840"/>
                  </a:lnTo>
                  <a:lnTo>
                    <a:pt x="25120" y="197256"/>
                  </a:lnTo>
                  <a:lnTo>
                    <a:pt x="25412" y="196976"/>
                  </a:lnTo>
                  <a:lnTo>
                    <a:pt x="25996" y="196684"/>
                  </a:lnTo>
                  <a:lnTo>
                    <a:pt x="23685" y="196100"/>
                  </a:lnTo>
                  <a:lnTo>
                    <a:pt x="14731" y="184835"/>
                  </a:lnTo>
                  <a:lnTo>
                    <a:pt x="14731" y="184556"/>
                  </a:lnTo>
                  <a:lnTo>
                    <a:pt x="12128" y="184264"/>
                  </a:lnTo>
                  <a:lnTo>
                    <a:pt x="9817" y="183972"/>
                  </a:lnTo>
                  <a:close/>
                </a:path>
                <a:path w="123189" h="308609">
                  <a:moveTo>
                    <a:pt x="33502" y="196392"/>
                  </a:moveTo>
                  <a:lnTo>
                    <a:pt x="26860" y="196392"/>
                  </a:lnTo>
                  <a:lnTo>
                    <a:pt x="26860" y="198412"/>
                  </a:lnTo>
                  <a:lnTo>
                    <a:pt x="34366" y="198412"/>
                  </a:lnTo>
                  <a:lnTo>
                    <a:pt x="33502" y="196392"/>
                  </a:lnTo>
                  <a:close/>
                </a:path>
              </a:pathLst>
            </a:custGeom>
            <a:solidFill>
              <a:srgbClr val="B0B3B3"/>
            </a:solidFill>
          </p:spPr>
          <p:txBody>
            <a:bodyPr wrap="square" lIns="0" tIns="0" rIns="0" bIns="0" rtlCol="0"/>
            <a:lstStyle/>
            <a:p>
              <a:endParaRPr/>
            </a:p>
          </p:txBody>
        </p:sp>
        <p:sp>
          <p:nvSpPr>
            <p:cNvPr id="3732" name="object 3735">
              <a:extLst>
                <a:ext uri="{FF2B5EF4-FFF2-40B4-BE49-F238E27FC236}">
                  <a16:creationId xmlns:a16="http://schemas.microsoft.com/office/drawing/2014/main" id="{029881AA-6FE1-9420-F4CA-A190E837F323}"/>
                </a:ext>
              </a:extLst>
            </p:cNvPr>
            <p:cNvSpPr/>
            <p:nvPr/>
          </p:nvSpPr>
          <p:spPr>
            <a:xfrm>
              <a:off x="6345674" y="1336657"/>
              <a:ext cx="8890" cy="5715"/>
            </a:xfrm>
            <a:custGeom>
              <a:avLst/>
              <a:gdLst/>
              <a:ahLst/>
              <a:cxnLst/>
              <a:rect l="l" t="t" r="r" b="b"/>
              <a:pathLst>
                <a:path w="8889" h="5715">
                  <a:moveTo>
                    <a:pt x="0" y="0"/>
                  </a:moveTo>
                  <a:lnTo>
                    <a:pt x="0" y="571"/>
                  </a:lnTo>
                  <a:lnTo>
                    <a:pt x="2882" y="2019"/>
                  </a:lnTo>
                  <a:lnTo>
                    <a:pt x="5778" y="3746"/>
                  </a:lnTo>
                  <a:lnTo>
                    <a:pt x="8661" y="5486"/>
                  </a:lnTo>
                  <a:lnTo>
                    <a:pt x="8661" y="3454"/>
                  </a:lnTo>
                  <a:lnTo>
                    <a:pt x="0" y="0"/>
                  </a:lnTo>
                  <a:close/>
                </a:path>
              </a:pathLst>
            </a:custGeom>
            <a:solidFill>
              <a:srgbClr val="A9ACAC"/>
            </a:solidFill>
          </p:spPr>
          <p:txBody>
            <a:bodyPr wrap="square" lIns="0" tIns="0" rIns="0" bIns="0" rtlCol="0"/>
            <a:lstStyle/>
            <a:p>
              <a:endParaRPr/>
            </a:p>
          </p:txBody>
        </p:sp>
        <p:sp>
          <p:nvSpPr>
            <p:cNvPr id="3733" name="object 3736">
              <a:extLst>
                <a:ext uri="{FF2B5EF4-FFF2-40B4-BE49-F238E27FC236}">
                  <a16:creationId xmlns:a16="http://schemas.microsoft.com/office/drawing/2014/main" id="{618BAAD6-BE38-CA25-D813-B6F216EB2563}"/>
                </a:ext>
              </a:extLst>
            </p:cNvPr>
            <p:cNvSpPr/>
            <p:nvPr/>
          </p:nvSpPr>
          <p:spPr>
            <a:xfrm>
              <a:off x="6017857" y="1322793"/>
              <a:ext cx="166370" cy="18415"/>
            </a:xfrm>
            <a:custGeom>
              <a:avLst/>
              <a:gdLst/>
              <a:ahLst/>
              <a:cxnLst/>
              <a:rect l="l" t="t" r="r" b="b"/>
              <a:pathLst>
                <a:path w="166370" h="18415">
                  <a:moveTo>
                    <a:pt x="584" y="15887"/>
                  </a:moveTo>
                  <a:lnTo>
                    <a:pt x="292" y="16751"/>
                  </a:lnTo>
                  <a:lnTo>
                    <a:pt x="0" y="17907"/>
                  </a:lnTo>
                  <a:lnTo>
                    <a:pt x="292" y="18199"/>
                  </a:lnTo>
                  <a:lnTo>
                    <a:pt x="368" y="16751"/>
                  </a:lnTo>
                  <a:lnTo>
                    <a:pt x="584" y="15887"/>
                  </a:lnTo>
                  <a:close/>
                </a:path>
                <a:path w="166370" h="18415">
                  <a:moveTo>
                    <a:pt x="165785" y="2019"/>
                  </a:moveTo>
                  <a:lnTo>
                    <a:pt x="165201" y="1155"/>
                  </a:lnTo>
                  <a:lnTo>
                    <a:pt x="164045" y="0"/>
                  </a:lnTo>
                  <a:lnTo>
                    <a:pt x="160578" y="279"/>
                  </a:lnTo>
                  <a:lnTo>
                    <a:pt x="140081" y="279"/>
                  </a:lnTo>
                  <a:lnTo>
                    <a:pt x="140081" y="6642"/>
                  </a:lnTo>
                  <a:lnTo>
                    <a:pt x="150469" y="6642"/>
                  </a:lnTo>
                  <a:lnTo>
                    <a:pt x="148450" y="13855"/>
                  </a:lnTo>
                  <a:lnTo>
                    <a:pt x="148742" y="16459"/>
                  </a:lnTo>
                  <a:lnTo>
                    <a:pt x="153657" y="8369"/>
                  </a:lnTo>
                  <a:lnTo>
                    <a:pt x="155968" y="4038"/>
                  </a:lnTo>
                  <a:lnTo>
                    <a:pt x="165785" y="2019"/>
                  </a:lnTo>
                  <a:close/>
                </a:path>
              </a:pathLst>
            </a:custGeom>
            <a:solidFill>
              <a:srgbClr val="818485"/>
            </a:solidFill>
          </p:spPr>
          <p:txBody>
            <a:bodyPr wrap="square" lIns="0" tIns="0" rIns="0" bIns="0" rtlCol="0"/>
            <a:lstStyle/>
            <a:p>
              <a:endParaRPr/>
            </a:p>
          </p:txBody>
        </p:sp>
        <p:sp>
          <p:nvSpPr>
            <p:cNvPr id="3734" name="object 3737">
              <a:extLst>
                <a:ext uri="{FF2B5EF4-FFF2-40B4-BE49-F238E27FC236}">
                  <a16:creationId xmlns:a16="http://schemas.microsoft.com/office/drawing/2014/main" id="{8FA92346-1846-7100-0F74-7C15EF7110C3}"/>
                </a:ext>
              </a:extLst>
            </p:cNvPr>
            <p:cNvSpPr/>
            <p:nvPr/>
          </p:nvSpPr>
          <p:spPr>
            <a:xfrm>
              <a:off x="6370220" y="1324809"/>
              <a:ext cx="6350" cy="14604"/>
            </a:xfrm>
            <a:custGeom>
              <a:avLst/>
              <a:gdLst/>
              <a:ahLst/>
              <a:cxnLst/>
              <a:rect l="l" t="t" r="r" b="b"/>
              <a:pathLst>
                <a:path w="6350" h="14605">
                  <a:moveTo>
                    <a:pt x="0" y="0"/>
                  </a:moveTo>
                  <a:lnTo>
                    <a:pt x="1155" y="6070"/>
                  </a:lnTo>
                  <a:lnTo>
                    <a:pt x="1739" y="10401"/>
                  </a:lnTo>
                  <a:lnTo>
                    <a:pt x="5778" y="14439"/>
                  </a:lnTo>
                  <a:lnTo>
                    <a:pt x="5778" y="12992"/>
                  </a:lnTo>
                  <a:lnTo>
                    <a:pt x="1739" y="4330"/>
                  </a:lnTo>
                  <a:lnTo>
                    <a:pt x="0" y="0"/>
                  </a:lnTo>
                  <a:close/>
                </a:path>
              </a:pathLst>
            </a:custGeom>
            <a:solidFill>
              <a:srgbClr val="919495"/>
            </a:solidFill>
          </p:spPr>
          <p:txBody>
            <a:bodyPr wrap="square" lIns="0" tIns="0" rIns="0" bIns="0" rtlCol="0"/>
            <a:lstStyle/>
            <a:p>
              <a:endParaRPr/>
            </a:p>
          </p:txBody>
        </p:sp>
        <p:sp>
          <p:nvSpPr>
            <p:cNvPr id="3735" name="object 3738">
              <a:extLst>
                <a:ext uri="{FF2B5EF4-FFF2-40B4-BE49-F238E27FC236}">
                  <a16:creationId xmlns:a16="http://schemas.microsoft.com/office/drawing/2014/main" id="{5F88E9FE-54B6-BFA5-9BAD-4762BE956B7B}"/>
                </a:ext>
              </a:extLst>
            </p:cNvPr>
            <p:cNvSpPr/>
            <p:nvPr/>
          </p:nvSpPr>
          <p:spPr>
            <a:xfrm>
              <a:off x="6357227" y="1304009"/>
              <a:ext cx="19050" cy="34290"/>
            </a:xfrm>
            <a:custGeom>
              <a:avLst/>
              <a:gdLst/>
              <a:ahLst/>
              <a:cxnLst/>
              <a:rect l="l" t="t" r="r" b="b"/>
              <a:pathLst>
                <a:path w="19050" h="34290">
                  <a:moveTo>
                    <a:pt x="863" y="0"/>
                  </a:moveTo>
                  <a:lnTo>
                    <a:pt x="292" y="4051"/>
                  </a:lnTo>
                  <a:lnTo>
                    <a:pt x="0" y="6362"/>
                  </a:lnTo>
                  <a:lnTo>
                    <a:pt x="571" y="6934"/>
                  </a:lnTo>
                  <a:lnTo>
                    <a:pt x="1727" y="8674"/>
                  </a:lnTo>
                  <a:lnTo>
                    <a:pt x="5194" y="10693"/>
                  </a:lnTo>
                  <a:lnTo>
                    <a:pt x="7797" y="11556"/>
                  </a:lnTo>
                  <a:lnTo>
                    <a:pt x="9525" y="15024"/>
                  </a:lnTo>
                  <a:lnTo>
                    <a:pt x="11544" y="17043"/>
                  </a:lnTo>
                  <a:lnTo>
                    <a:pt x="12992" y="20802"/>
                  </a:lnTo>
                  <a:lnTo>
                    <a:pt x="14732" y="25133"/>
                  </a:lnTo>
                  <a:lnTo>
                    <a:pt x="18770" y="33794"/>
                  </a:lnTo>
                  <a:lnTo>
                    <a:pt x="18939" y="23476"/>
                  </a:lnTo>
                  <a:lnTo>
                    <a:pt x="14908" y="14730"/>
                  </a:lnTo>
                  <a:lnTo>
                    <a:pt x="8331" y="7068"/>
                  </a:lnTo>
                  <a:lnTo>
                    <a:pt x="863" y="0"/>
                  </a:lnTo>
                  <a:close/>
                </a:path>
              </a:pathLst>
            </a:custGeom>
            <a:solidFill>
              <a:srgbClr val="999C9D"/>
            </a:solidFill>
          </p:spPr>
          <p:txBody>
            <a:bodyPr wrap="square" lIns="0" tIns="0" rIns="0" bIns="0" rtlCol="0"/>
            <a:lstStyle/>
            <a:p>
              <a:endParaRPr/>
            </a:p>
          </p:txBody>
        </p:sp>
        <p:sp>
          <p:nvSpPr>
            <p:cNvPr id="3736" name="object 3739">
              <a:extLst>
                <a:ext uri="{FF2B5EF4-FFF2-40B4-BE49-F238E27FC236}">
                  <a16:creationId xmlns:a16="http://schemas.microsoft.com/office/drawing/2014/main" id="{3F31F576-E4D0-9EA1-CE87-CE985839ACE2}"/>
                </a:ext>
              </a:extLst>
            </p:cNvPr>
            <p:cNvSpPr/>
            <p:nvPr/>
          </p:nvSpPr>
          <p:spPr>
            <a:xfrm>
              <a:off x="6341631" y="1335207"/>
              <a:ext cx="4445" cy="2540"/>
            </a:xfrm>
            <a:custGeom>
              <a:avLst/>
              <a:gdLst/>
              <a:ahLst/>
              <a:cxnLst/>
              <a:rect l="l" t="t" r="r" b="b"/>
              <a:pathLst>
                <a:path w="4445" h="2540">
                  <a:moveTo>
                    <a:pt x="0" y="0"/>
                  </a:moveTo>
                  <a:lnTo>
                    <a:pt x="863" y="1155"/>
                  </a:lnTo>
                  <a:lnTo>
                    <a:pt x="4038" y="2019"/>
                  </a:lnTo>
                  <a:lnTo>
                    <a:pt x="4038" y="1447"/>
                  </a:lnTo>
                  <a:lnTo>
                    <a:pt x="1155" y="292"/>
                  </a:lnTo>
                  <a:lnTo>
                    <a:pt x="0" y="0"/>
                  </a:lnTo>
                  <a:close/>
                </a:path>
              </a:pathLst>
            </a:custGeom>
            <a:solidFill>
              <a:srgbClr val="A9ACAC"/>
            </a:solidFill>
          </p:spPr>
          <p:txBody>
            <a:bodyPr wrap="square" lIns="0" tIns="0" rIns="0" bIns="0" rtlCol="0"/>
            <a:lstStyle/>
            <a:p>
              <a:endParaRPr/>
            </a:p>
          </p:txBody>
        </p:sp>
        <p:sp>
          <p:nvSpPr>
            <p:cNvPr id="3737" name="object 3740">
              <a:extLst>
                <a:ext uri="{FF2B5EF4-FFF2-40B4-BE49-F238E27FC236}">
                  <a16:creationId xmlns:a16="http://schemas.microsoft.com/office/drawing/2014/main" id="{DC4F7A3F-89DC-5EAF-A489-30C1C3F17E38}"/>
                </a:ext>
              </a:extLst>
            </p:cNvPr>
            <p:cNvSpPr/>
            <p:nvPr/>
          </p:nvSpPr>
          <p:spPr>
            <a:xfrm>
              <a:off x="6419604" y="1332317"/>
              <a:ext cx="1270" cy="3810"/>
            </a:xfrm>
            <a:custGeom>
              <a:avLst/>
              <a:gdLst/>
              <a:ahLst/>
              <a:cxnLst/>
              <a:rect l="l" t="t" r="r" b="b"/>
              <a:pathLst>
                <a:path w="1270" h="3809">
                  <a:moveTo>
                    <a:pt x="1155" y="0"/>
                  </a:moveTo>
                  <a:lnTo>
                    <a:pt x="0" y="0"/>
                  </a:lnTo>
                  <a:lnTo>
                    <a:pt x="0" y="1155"/>
                  </a:lnTo>
                  <a:lnTo>
                    <a:pt x="584" y="3467"/>
                  </a:lnTo>
                  <a:lnTo>
                    <a:pt x="584" y="2311"/>
                  </a:lnTo>
                  <a:lnTo>
                    <a:pt x="863" y="1155"/>
                  </a:lnTo>
                  <a:lnTo>
                    <a:pt x="1155" y="0"/>
                  </a:lnTo>
                  <a:close/>
                </a:path>
              </a:pathLst>
            </a:custGeom>
            <a:solidFill>
              <a:srgbClr val="919495"/>
            </a:solidFill>
          </p:spPr>
          <p:txBody>
            <a:bodyPr wrap="square" lIns="0" tIns="0" rIns="0" bIns="0" rtlCol="0"/>
            <a:lstStyle/>
            <a:p>
              <a:endParaRPr/>
            </a:p>
          </p:txBody>
        </p:sp>
        <p:sp>
          <p:nvSpPr>
            <p:cNvPr id="3738" name="object 3741">
              <a:extLst>
                <a:ext uri="{FF2B5EF4-FFF2-40B4-BE49-F238E27FC236}">
                  <a16:creationId xmlns:a16="http://schemas.microsoft.com/office/drawing/2014/main" id="{1022DFC4-1615-7BD1-E967-741C82D68F58}"/>
                </a:ext>
              </a:extLst>
            </p:cNvPr>
            <p:cNvSpPr/>
            <p:nvPr/>
          </p:nvSpPr>
          <p:spPr>
            <a:xfrm>
              <a:off x="6239954" y="1318462"/>
              <a:ext cx="33655" cy="17145"/>
            </a:xfrm>
            <a:custGeom>
              <a:avLst/>
              <a:gdLst/>
              <a:ahLst/>
              <a:cxnLst/>
              <a:rect l="l" t="t" r="r" b="b"/>
              <a:pathLst>
                <a:path w="33654" h="17144">
                  <a:moveTo>
                    <a:pt x="16179" y="584"/>
                  </a:moveTo>
                  <a:lnTo>
                    <a:pt x="8382" y="0"/>
                  </a:lnTo>
                  <a:lnTo>
                    <a:pt x="4914" y="1155"/>
                  </a:lnTo>
                  <a:lnTo>
                    <a:pt x="4051" y="4038"/>
                  </a:lnTo>
                  <a:lnTo>
                    <a:pt x="3187" y="4330"/>
                  </a:lnTo>
                  <a:lnTo>
                    <a:pt x="876" y="6070"/>
                  </a:lnTo>
                  <a:lnTo>
                    <a:pt x="1155" y="10109"/>
                  </a:lnTo>
                  <a:lnTo>
                    <a:pt x="0" y="15303"/>
                  </a:lnTo>
                  <a:lnTo>
                    <a:pt x="584" y="16751"/>
                  </a:lnTo>
                  <a:lnTo>
                    <a:pt x="3759" y="9245"/>
                  </a:lnTo>
                  <a:lnTo>
                    <a:pt x="6070" y="4914"/>
                  </a:lnTo>
                  <a:lnTo>
                    <a:pt x="14160" y="3467"/>
                  </a:lnTo>
                  <a:lnTo>
                    <a:pt x="14160" y="1447"/>
                  </a:lnTo>
                  <a:lnTo>
                    <a:pt x="16179" y="1447"/>
                  </a:lnTo>
                  <a:lnTo>
                    <a:pt x="16179" y="584"/>
                  </a:lnTo>
                  <a:close/>
                </a:path>
                <a:path w="33654" h="17144">
                  <a:moveTo>
                    <a:pt x="33502" y="12992"/>
                  </a:moveTo>
                  <a:lnTo>
                    <a:pt x="32054" y="13576"/>
                  </a:lnTo>
                  <a:lnTo>
                    <a:pt x="31483" y="16751"/>
                  </a:lnTo>
                  <a:lnTo>
                    <a:pt x="32054" y="15303"/>
                  </a:lnTo>
                  <a:lnTo>
                    <a:pt x="32639" y="14147"/>
                  </a:lnTo>
                  <a:lnTo>
                    <a:pt x="33502" y="12992"/>
                  </a:lnTo>
                  <a:close/>
                </a:path>
              </a:pathLst>
            </a:custGeom>
            <a:solidFill>
              <a:srgbClr val="A1A4A5"/>
            </a:solidFill>
          </p:spPr>
          <p:txBody>
            <a:bodyPr wrap="square" lIns="0" tIns="0" rIns="0" bIns="0" rtlCol="0"/>
            <a:lstStyle/>
            <a:p>
              <a:endParaRPr/>
            </a:p>
          </p:txBody>
        </p:sp>
        <p:sp>
          <p:nvSpPr>
            <p:cNvPr id="3739" name="object 3742">
              <a:extLst>
                <a:ext uri="{FF2B5EF4-FFF2-40B4-BE49-F238E27FC236}">
                  <a16:creationId xmlns:a16="http://schemas.microsoft.com/office/drawing/2014/main" id="{C13ABF3A-77AF-B142-9F50-BE41F548C071}"/>
                </a:ext>
              </a:extLst>
            </p:cNvPr>
            <p:cNvSpPr/>
            <p:nvPr/>
          </p:nvSpPr>
          <p:spPr>
            <a:xfrm>
              <a:off x="6040400" y="1332317"/>
              <a:ext cx="3175" cy="2540"/>
            </a:xfrm>
            <a:custGeom>
              <a:avLst/>
              <a:gdLst/>
              <a:ahLst/>
              <a:cxnLst/>
              <a:rect l="l" t="t" r="r" b="b"/>
              <a:pathLst>
                <a:path w="3175" h="2540">
                  <a:moveTo>
                    <a:pt x="863" y="0"/>
                  </a:moveTo>
                  <a:lnTo>
                    <a:pt x="0" y="0"/>
                  </a:lnTo>
                  <a:lnTo>
                    <a:pt x="0" y="2019"/>
                  </a:lnTo>
                  <a:lnTo>
                    <a:pt x="2882" y="2019"/>
                  </a:lnTo>
                  <a:lnTo>
                    <a:pt x="2882" y="1155"/>
                  </a:lnTo>
                  <a:lnTo>
                    <a:pt x="863" y="1155"/>
                  </a:lnTo>
                  <a:lnTo>
                    <a:pt x="863" y="0"/>
                  </a:lnTo>
                  <a:close/>
                </a:path>
              </a:pathLst>
            </a:custGeom>
            <a:solidFill>
              <a:srgbClr val="898C95"/>
            </a:solidFill>
          </p:spPr>
          <p:txBody>
            <a:bodyPr wrap="square" lIns="0" tIns="0" rIns="0" bIns="0" rtlCol="0"/>
            <a:lstStyle/>
            <a:p>
              <a:endParaRPr/>
            </a:p>
          </p:txBody>
        </p:sp>
        <p:sp>
          <p:nvSpPr>
            <p:cNvPr id="3740" name="object 3743">
              <a:extLst>
                <a:ext uri="{FF2B5EF4-FFF2-40B4-BE49-F238E27FC236}">
                  <a16:creationId xmlns:a16="http://schemas.microsoft.com/office/drawing/2014/main" id="{38B19106-EB8D-1B5E-2996-AAC98623B3BC}"/>
                </a:ext>
              </a:extLst>
            </p:cNvPr>
            <p:cNvSpPr/>
            <p:nvPr/>
          </p:nvSpPr>
          <p:spPr>
            <a:xfrm>
              <a:off x="6126171" y="1320768"/>
              <a:ext cx="5080" cy="13335"/>
            </a:xfrm>
            <a:custGeom>
              <a:avLst/>
              <a:gdLst/>
              <a:ahLst/>
              <a:cxnLst/>
              <a:rect l="l" t="t" r="r" b="b"/>
              <a:pathLst>
                <a:path w="5079" h="13334">
                  <a:moveTo>
                    <a:pt x="0" y="0"/>
                  </a:moveTo>
                  <a:lnTo>
                    <a:pt x="0" y="2019"/>
                  </a:lnTo>
                  <a:lnTo>
                    <a:pt x="292" y="3467"/>
                  </a:lnTo>
                  <a:lnTo>
                    <a:pt x="1447" y="6350"/>
                  </a:lnTo>
                  <a:lnTo>
                    <a:pt x="2311" y="8369"/>
                  </a:lnTo>
                  <a:lnTo>
                    <a:pt x="4622" y="12992"/>
                  </a:lnTo>
                  <a:lnTo>
                    <a:pt x="4622" y="5778"/>
                  </a:lnTo>
                  <a:lnTo>
                    <a:pt x="4330" y="5194"/>
                  </a:lnTo>
                  <a:lnTo>
                    <a:pt x="4330" y="4038"/>
                  </a:lnTo>
                  <a:lnTo>
                    <a:pt x="3467" y="4038"/>
                  </a:lnTo>
                  <a:lnTo>
                    <a:pt x="0" y="0"/>
                  </a:lnTo>
                  <a:close/>
                </a:path>
              </a:pathLst>
            </a:custGeom>
            <a:solidFill>
              <a:srgbClr val="BABCBC"/>
            </a:solidFill>
          </p:spPr>
          <p:txBody>
            <a:bodyPr wrap="square" lIns="0" tIns="0" rIns="0" bIns="0" rtlCol="0"/>
            <a:lstStyle/>
            <a:p>
              <a:endParaRPr/>
            </a:p>
          </p:txBody>
        </p:sp>
        <p:sp>
          <p:nvSpPr>
            <p:cNvPr id="3741" name="object 3744">
              <a:extLst>
                <a:ext uri="{FF2B5EF4-FFF2-40B4-BE49-F238E27FC236}">
                  <a16:creationId xmlns:a16="http://schemas.microsoft.com/office/drawing/2014/main" id="{1ABBDDD7-EB93-ABBA-0149-8F46B1A674AA}"/>
                </a:ext>
              </a:extLst>
            </p:cNvPr>
            <p:cNvSpPr/>
            <p:nvPr/>
          </p:nvSpPr>
          <p:spPr>
            <a:xfrm>
              <a:off x="5976859" y="1324809"/>
              <a:ext cx="1270" cy="8890"/>
            </a:xfrm>
            <a:custGeom>
              <a:avLst/>
              <a:gdLst/>
              <a:ahLst/>
              <a:cxnLst/>
              <a:rect l="l" t="t" r="r" b="b"/>
              <a:pathLst>
                <a:path w="1270" h="8890">
                  <a:moveTo>
                    <a:pt x="863" y="0"/>
                  </a:moveTo>
                  <a:lnTo>
                    <a:pt x="0" y="0"/>
                  </a:lnTo>
                  <a:lnTo>
                    <a:pt x="0" y="8661"/>
                  </a:lnTo>
                  <a:lnTo>
                    <a:pt x="863" y="8661"/>
                  </a:lnTo>
                  <a:lnTo>
                    <a:pt x="863" y="0"/>
                  </a:lnTo>
                  <a:close/>
                </a:path>
              </a:pathLst>
            </a:custGeom>
            <a:solidFill>
              <a:srgbClr val="919495"/>
            </a:solidFill>
          </p:spPr>
          <p:txBody>
            <a:bodyPr wrap="square" lIns="0" tIns="0" rIns="0" bIns="0" rtlCol="0"/>
            <a:lstStyle/>
            <a:p>
              <a:endParaRPr/>
            </a:p>
          </p:txBody>
        </p:sp>
        <p:sp>
          <p:nvSpPr>
            <p:cNvPr id="3742" name="object 3745">
              <a:extLst>
                <a:ext uri="{FF2B5EF4-FFF2-40B4-BE49-F238E27FC236}">
                  <a16:creationId xmlns:a16="http://schemas.microsoft.com/office/drawing/2014/main" id="{0333EC20-8797-30A9-31CE-3AB88DAA6A5B}"/>
                </a:ext>
              </a:extLst>
            </p:cNvPr>
            <p:cNvSpPr/>
            <p:nvPr/>
          </p:nvSpPr>
          <p:spPr>
            <a:xfrm>
              <a:off x="6419609" y="1329434"/>
              <a:ext cx="1270" cy="3175"/>
            </a:xfrm>
            <a:custGeom>
              <a:avLst/>
              <a:gdLst/>
              <a:ahLst/>
              <a:cxnLst/>
              <a:rect l="l" t="t" r="r" b="b"/>
              <a:pathLst>
                <a:path w="1270" h="3175">
                  <a:moveTo>
                    <a:pt x="0" y="0"/>
                  </a:moveTo>
                  <a:lnTo>
                    <a:pt x="0" y="2882"/>
                  </a:lnTo>
                  <a:lnTo>
                    <a:pt x="1155" y="2882"/>
                  </a:lnTo>
                  <a:lnTo>
                    <a:pt x="584" y="1727"/>
                  </a:lnTo>
                  <a:lnTo>
                    <a:pt x="0" y="0"/>
                  </a:lnTo>
                  <a:close/>
                </a:path>
              </a:pathLst>
            </a:custGeom>
            <a:solidFill>
              <a:srgbClr val="898C8D"/>
            </a:solidFill>
          </p:spPr>
          <p:txBody>
            <a:bodyPr wrap="square" lIns="0" tIns="0" rIns="0" bIns="0" rtlCol="0"/>
            <a:lstStyle/>
            <a:p>
              <a:endParaRPr/>
            </a:p>
          </p:txBody>
        </p:sp>
        <p:sp>
          <p:nvSpPr>
            <p:cNvPr id="3743" name="object 3746">
              <a:extLst>
                <a:ext uri="{FF2B5EF4-FFF2-40B4-BE49-F238E27FC236}">
                  <a16:creationId xmlns:a16="http://schemas.microsoft.com/office/drawing/2014/main" id="{C68F8CD8-9274-4A71-D76E-C0650E8ABE34}"/>
                </a:ext>
              </a:extLst>
            </p:cNvPr>
            <p:cNvSpPr/>
            <p:nvPr/>
          </p:nvSpPr>
          <p:spPr>
            <a:xfrm>
              <a:off x="6130798" y="1326540"/>
              <a:ext cx="146050" cy="5080"/>
            </a:xfrm>
            <a:custGeom>
              <a:avLst/>
              <a:gdLst/>
              <a:ahLst/>
              <a:cxnLst/>
              <a:rect l="l" t="t" r="r" b="b"/>
              <a:pathLst>
                <a:path w="146050" h="5080">
                  <a:moveTo>
                    <a:pt x="1155" y="0"/>
                  </a:moveTo>
                  <a:lnTo>
                    <a:pt x="0" y="0"/>
                  </a:lnTo>
                  <a:lnTo>
                    <a:pt x="0" y="2882"/>
                  </a:lnTo>
                  <a:lnTo>
                    <a:pt x="1155" y="2882"/>
                  </a:lnTo>
                  <a:lnTo>
                    <a:pt x="1155" y="0"/>
                  </a:lnTo>
                  <a:close/>
                </a:path>
                <a:path w="146050" h="5080">
                  <a:moveTo>
                    <a:pt x="145542" y="2032"/>
                  </a:moveTo>
                  <a:lnTo>
                    <a:pt x="144678" y="2032"/>
                  </a:lnTo>
                  <a:lnTo>
                    <a:pt x="143814" y="2324"/>
                  </a:lnTo>
                  <a:lnTo>
                    <a:pt x="143243" y="2603"/>
                  </a:lnTo>
                  <a:lnTo>
                    <a:pt x="142951" y="3187"/>
                  </a:lnTo>
                  <a:lnTo>
                    <a:pt x="142659" y="4051"/>
                  </a:lnTo>
                  <a:lnTo>
                    <a:pt x="142659" y="4914"/>
                  </a:lnTo>
                  <a:lnTo>
                    <a:pt x="143522" y="3759"/>
                  </a:lnTo>
                  <a:lnTo>
                    <a:pt x="144386" y="2895"/>
                  </a:lnTo>
                  <a:lnTo>
                    <a:pt x="145542" y="2032"/>
                  </a:lnTo>
                  <a:close/>
                </a:path>
              </a:pathLst>
            </a:custGeom>
            <a:solidFill>
              <a:srgbClr val="A1A4A5"/>
            </a:solidFill>
          </p:spPr>
          <p:txBody>
            <a:bodyPr wrap="square" lIns="0" tIns="0" rIns="0" bIns="0" rtlCol="0"/>
            <a:lstStyle/>
            <a:p>
              <a:endParaRPr/>
            </a:p>
          </p:txBody>
        </p:sp>
        <p:sp>
          <p:nvSpPr>
            <p:cNvPr id="3744" name="object 3747">
              <a:extLst>
                <a:ext uri="{FF2B5EF4-FFF2-40B4-BE49-F238E27FC236}">
                  <a16:creationId xmlns:a16="http://schemas.microsoft.com/office/drawing/2014/main" id="{8F4FF668-77D2-5279-ED7F-2B617742CF9A}"/>
                </a:ext>
              </a:extLst>
            </p:cNvPr>
            <p:cNvSpPr/>
            <p:nvPr/>
          </p:nvSpPr>
          <p:spPr>
            <a:xfrm>
              <a:off x="6254120" y="1326545"/>
              <a:ext cx="3810" cy="3175"/>
            </a:xfrm>
            <a:custGeom>
              <a:avLst/>
              <a:gdLst/>
              <a:ahLst/>
              <a:cxnLst/>
              <a:rect l="l" t="t" r="r" b="b"/>
              <a:pathLst>
                <a:path w="3810" h="3175">
                  <a:moveTo>
                    <a:pt x="3759" y="0"/>
                  </a:moveTo>
                  <a:lnTo>
                    <a:pt x="2311" y="279"/>
                  </a:lnTo>
                  <a:lnTo>
                    <a:pt x="1155" y="571"/>
                  </a:lnTo>
                  <a:lnTo>
                    <a:pt x="0" y="1155"/>
                  </a:lnTo>
                  <a:lnTo>
                    <a:pt x="0" y="2882"/>
                  </a:lnTo>
                  <a:lnTo>
                    <a:pt x="1155" y="1727"/>
                  </a:lnTo>
                  <a:lnTo>
                    <a:pt x="2311" y="863"/>
                  </a:lnTo>
                  <a:lnTo>
                    <a:pt x="3759" y="0"/>
                  </a:lnTo>
                  <a:close/>
                </a:path>
              </a:pathLst>
            </a:custGeom>
            <a:solidFill>
              <a:srgbClr val="89848D"/>
            </a:solidFill>
          </p:spPr>
          <p:txBody>
            <a:bodyPr wrap="square" lIns="0" tIns="0" rIns="0" bIns="0" rtlCol="0"/>
            <a:lstStyle/>
            <a:p>
              <a:endParaRPr/>
            </a:p>
          </p:txBody>
        </p:sp>
        <p:sp>
          <p:nvSpPr>
            <p:cNvPr id="3745" name="object 3748">
              <a:extLst>
                <a:ext uri="{FF2B5EF4-FFF2-40B4-BE49-F238E27FC236}">
                  <a16:creationId xmlns:a16="http://schemas.microsoft.com/office/drawing/2014/main" id="{1BEAE2D3-8997-C8BE-4E36-A7050E469F26}"/>
                </a:ext>
              </a:extLst>
            </p:cNvPr>
            <p:cNvSpPr/>
            <p:nvPr/>
          </p:nvSpPr>
          <p:spPr>
            <a:xfrm>
              <a:off x="6032599" y="1322211"/>
              <a:ext cx="1270" cy="5715"/>
            </a:xfrm>
            <a:custGeom>
              <a:avLst/>
              <a:gdLst/>
              <a:ahLst/>
              <a:cxnLst/>
              <a:rect l="l" t="t" r="r" b="b"/>
              <a:pathLst>
                <a:path w="1270" h="5715">
                  <a:moveTo>
                    <a:pt x="1155" y="0"/>
                  </a:moveTo>
                  <a:lnTo>
                    <a:pt x="571" y="1447"/>
                  </a:lnTo>
                  <a:lnTo>
                    <a:pt x="292" y="3175"/>
                  </a:lnTo>
                  <a:lnTo>
                    <a:pt x="0" y="4902"/>
                  </a:lnTo>
                  <a:lnTo>
                    <a:pt x="0" y="5486"/>
                  </a:lnTo>
                  <a:lnTo>
                    <a:pt x="292" y="3467"/>
                  </a:lnTo>
                  <a:lnTo>
                    <a:pt x="571" y="1727"/>
                  </a:lnTo>
                  <a:lnTo>
                    <a:pt x="1155" y="0"/>
                  </a:lnTo>
                  <a:close/>
                </a:path>
              </a:pathLst>
            </a:custGeom>
            <a:solidFill>
              <a:srgbClr val="898C8D"/>
            </a:solidFill>
          </p:spPr>
          <p:txBody>
            <a:bodyPr wrap="square" lIns="0" tIns="0" rIns="0" bIns="0" rtlCol="0"/>
            <a:lstStyle/>
            <a:p>
              <a:endParaRPr/>
            </a:p>
          </p:txBody>
        </p:sp>
        <p:sp>
          <p:nvSpPr>
            <p:cNvPr id="3746" name="object 3749">
              <a:extLst>
                <a:ext uri="{FF2B5EF4-FFF2-40B4-BE49-F238E27FC236}">
                  <a16:creationId xmlns:a16="http://schemas.microsoft.com/office/drawing/2014/main" id="{F8000F06-A89D-62FC-547F-9BD77CD573B6}"/>
                </a:ext>
              </a:extLst>
            </p:cNvPr>
            <p:cNvSpPr/>
            <p:nvPr/>
          </p:nvSpPr>
          <p:spPr>
            <a:xfrm>
              <a:off x="6289641" y="1325678"/>
              <a:ext cx="8890" cy="1270"/>
            </a:xfrm>
            <a:custGeom>
              <a:avLst/>
              <a:gdLst/>
              <a:ahLst/>
              <a:cxnLst/>
              <a:rect l="l" t="t" r="r" b="b"/>
              <a:pathLst>
                <a:path w="8889" h="1269">
                  <a:moveTo>
                    <a:pt x="8674" y="0"/>
                  </a:moveTo>
                  <a:lnTo>
                    <a:pt x="0" y="0"/>
                  </a:lnTo>
                  <a:lnTo>
                    <a:pt x="0" y="863"/>
                  </a:lnTo>
                  <a:lnTo>
                    <a:pt x="8674" y="863"/>
                  </a:lnTo>
                  <a:lnTo>
                    <a:pt x="8674" y="0"/>
                  </a:lnTo>
                  <a:close/>
                </a:path>
              </a:pathLst>
            </a:custGeom>
            <a:solidFill>
              <a:srgbClr val="A1A4A5"/>
            </a:solidFill>
          </p:spPr>
          <p:txBody>
            <a:bodyPr wrap="square" lIns="0" tIns="0" rIns="0" bIns="0" rtlCol="0"/>
            <a:lstStyle/>
            <a:p>
              <a:endParaRPr/>
            </a:p>
          </p:txBody>
        </p:sp>
        <p:sp>
          <p:nvSpPr>
            <p:cNvPr id="3747" name="object 3750">
              <a:extLst>
                <a:ext uri="{FF2B5EF4-FFF2-40B4-BE49-F238E27FC236}">
                  <a16:creationId xmlns:a16="http://schemas.microsoft.com/office/drawing/2014/main" id="{C4B47F5D-DFC0-DD69-DD0C-0F693425465F}"/>
                </a:ext>
              </a:extLst>
            </p:cNvPr>
            <p:cNvSpPr/>
            <p:nvPr/>
          </p:nvSpPr>
          <p:spPr>
            <a:xfrm>
              <a:off x="6022201" y="1318459"/>
              <a:ext cx="3175" cy="6350"/>
            </a:xfrm>
            <a:custGeom>
              <a:avLst/>
              <a:gdLst/>
              <a:ahLst/>
              <a:cxnLst/>
              <a:rect l="l" t="t" r="r" b="b"/>
              <a:pathLst>
                <a:path w="3175" h="6350">
                  <a:moveTo>
                    <a:pt x="2882" y="0"/>
                  </a:moveTo>
                  <a:lnTo>
                    <a:pt x="863" y="0"/>
                  </a:lnTo>
                  <a:lnTo>
                    <a:pt x="292" y="4038"/>
                  </a:lnTo>
                  <a:lnTo>
                    <a:pt x="0" y="6350"/>
                  </a:lnTo>
                  <a:lnTo>
                    <a:pt x="863" y="4038"/>
                  </a:lnTo>
                  <a:lnTo>
                    <a:pt x="1727" y="2019"/>
                  </a:lnTo>
                  <a:lnTo>
                    <a:pt x="2882" y="0"/>
                  </a:lnTo>
                  <a:close/>
                </a:path>
              </a:pathLst>
            </a:custGeom>
            <a:solidFill>
              <a:srgbClr val="C4C5C5"/>
            </a:solidFill>
          </p:spPr>
          <p:txBody>
            <a:bodyPr wrap="square" lIns="0" tIns="0" rIns="0" bIns="0" rtlCol="0"/>
            <a:lstStyle/>
            <a:p>
              <a:endParaRPr/>
            </a:p>
          </p:txBody>
        </p:sp>
        <p:sp>
          <p:nvSpPr>
            <p:cNvPr id="3748" name="object 3751">
              <a:extLst>
                <a:ext uri="{FF2B5EF4-FFF2-40B4-BE49-F238E27FC236}">
                  <a16:creationId xmlns:a16="http://schemas.microsoft.com/office/drawing/2014/main" id="{1A25C378-8312-7B41-AF56-9FB205800ABB}"/>
                </a:ext>
              </a:extLst>
            </p:cNvPr>
            <p:cNvSpPr/>
            <p:nvPr/>
          </p:nvSpPr>
          <p:spPr>
            <a:xfrm>
              <a:off x="6346827" y="1309213"/>
              <a:ext cx="15240" cy="15875"/>
            </a:xfrm>
            <a:custGeom>
              <a:avLst/>
              <a:gdLst/>
              <a:ahLst/>
              <a:cxnLst/>
              <a:rect l="l" t="t" r="r" b="b"/>
              <a:pathLst>
                <a:path w="15239" h="15875">
                  <a:moveTo>
                    <a:pt x="1155" y="0"/>
                  </a:moveTo>
                  <a:lnTo>
                    <a:pt x="584" y="292"/>
                  </a:lnTo>
                  <a:lnTo>
                    <a:pt x="292" y="571"/>
                  </a:lnTo>
                  <a:lnTo>
                    <a:pt x="0" y="1155"/>
                  </a:lnTo>
                  <a:lnTo>
                    <a:pt x="0" y="4914"/>
                  </a:lnTo>
                  <a:lnTo>
                    <a:pt x="1739" y="8661"/>
                  </a:lnTo>
                  <a:lnTo>
                    <a:pt x="3467" y="8661"/>
                  </a:lnTo>
                  <a:lnTo>
                    <a:pt x="4914" y="11836"/>
                  </a:lnTo>
                  <a:lnTo>
                    <a:pt x="8089" y="13868"/>
                  </a:lnTo>
                  <a:lnTo>
                    <a:pt x="11264" y="15595"/>
                  </a:lnTo>
                  <a:lnTo>
                    <a:pt x="14732" y="14731"/>
                  </a:lnTo>
                  <a:lnTo>
                    <a:pt x="13576" y="11556"/>
                  </a:lnTo>
                  <a:lnTo>
                    <a:pt x="11264" y="5778"/>
                  </a:lnTo>
                  <a:lnTo>
                    <a:pt x="8661" y="5778"/>
                  </a:lnTo>
                  <a:lnTo>
                    <a:pt x="5715" y="2019"/>
                  </a:lnTo>
                  <a:lnTo>
                    <a:pt x="2019" y="2019"/>
                  </a:lnTo>
                  <a:lnTo>
                    <a:pt x="1739" y="1155"/>
                  </a:lnTo>
                  <a:lnTo>
                    <a:pt x="1155" y="0"/>
                  </a:lnTo>
                  <a:close/>
                </a:path>
                <a:path w="15239" h="15875">
                  <a:moveTo>
                    <a:pt x="2895" y="0"/>
                  </a:moveTo>
                  <a:lnTo>
                    <a:pt x="2311" y="1155"/>
                  </a:lnTo>
                  <a:lnTo>
                    <a:pt x="2019" y="2019"/>
                  </a:lnTo>
                  <a:lnTo>
                    <a:pt x="5715" y="2019"/>
                  </a:lnTo>
                  <a:lnTo>
                    <a:pt x="5486" y="1727"/>
                  </a:lnTo>
                  <a:lnTo>
                    <a:pt x="2895" y="0"/>
                  </a:lnTo>
                  <a:close/>
                </a:path>
              </a:pathLst>
            </a:custGeom>
            <a:solidFill>
              <a:srgbClr val="626667"/>
            </a:solidFill>
          </p:spPr>
          <p:txBody>
            <a:bodyPr wrap="square" lIns="0" tIns="0" rIns="0" bIns="0" rtlCol="0"/>
            <a:lstStyle/>
            <a:p>
              <a:endParaRPr/>
            </a:p>
          </p:txBody>
        </p:sp>
        <p:sp>
          <p:nvSpPr>
            <p:cNvPr id="3749" name="object 3752">
              <a:extLst>
                <a:ext uri="{FF2B5EF4-FFF2-40B4-BE49-F238E27FC236}">
                  <a16:creationId xmlns:a16="http://schemas.microsoft.com/office/drawing/2014/main" id="{A1CED742-0EC0-0E02-529F-1711D5227790}"/>
                </a:ext>
              </a:extLst>
            </p:cNvPr>
            <p:cNvSpPr/>
            <p:nvPr/>
          </p:nvSpPr>
          <p:spPr>
            <a:xfrm>
              <a:off x="6123285" y="1318454"/>
              <a:ext cx="3175" cy="4445"/>
            </a:xfrm>
            <a:custGeom>
              <a:avLst/>
              <a:gdLst/>
              <a:ahLst/>
              <a:cxnLst/>
              <a:rect l="l" t="t" r="r" b="b"/>
              <a:pathLst>
                <a:path w="3175" h="4444">
                  <a:moveTo>
                    <a:pt x="0" y="0"/>
                  </a:moveTo>
                  <a:lnTo>
                    <a:pt x="1727" y="2882"/>
                  </a:lnTo>
                  <a:lnTo>
                    <a:pt x="2882" y="4330"/>
                  </a:lnTo>
                  <a:lnTo>
                    <a:pt x="2882" y="2311"/>
                  </a:lnTo>
                  <a:lnTo>
                    <a:pt x="1727" y="1447"/>
                  </a:lnTo>
                  <a:lnTo>
                    <a:pt x="863" y="584"/>
                  </a:lnTo>
                  <a:lnTo>
                    <a:pt x="0" y="0"/>
                  </a:lnTo>
                  <a:close/>
                </a:path>
              </a:pathLst>
            </a:custGeom>
            <a:solidFill>
              <a:srgbClr val="C4C5C5"/>
            </a:solidFill>
          </p:spPr>
          <p:txBody>
            <a:bodyPr wrap="square" lIns="0" tIns="0" rIns="0" bIns="0" rtlCol="0"/>
            <a:lstStyle/>
            <a:p>
              <a:endParaRPr/>
            </a:p>
          </p:txBody>
        </p:sp>
        <p:sp>
          <p:nvSpPr>
            <p:cNvPr id="3750" name="object 3753">
              <a:extLst>
                <a:ext uri="{FF2B5EF4-FFF2-40B4-BE49-F238E27FC236}">
                  <a16:creationId xmlns:a16="http://schemas.microsoft.com/office/drawing/2014/main" id="{83392B1C-E13F-F8AE-F684-FAFBB5F9C2A5}"/>
                </a:ext>
              </a:extLst>
            </p:cNvPr>
            <p:cNvSpPr/>
            <p:nvPr/>
          </p:nvSpPr>
          <p:spPr>
            <a:xfrm>
              <a:off x="5969063" y="1312100"/>
              <a:ext cx="92075" cy="7620"/>
            </a:xfrm>
            <a:custGeom>
              <a:avLst/>
              <a:gdLst/>
              <a:ahLst/>
              <a:cxnLst/>
              <a:rect l="l" t="t" r="r" b="b"/>
              <a:pathLst>
                <a:path w="92075" h="7619">
                  <a:moveTo>
                    <a:pt x="1143" y="4051"/>
                  </a:moveTo>
                  <a:lnTo>
                    <a:pt x="0" y="4051"/>
                  </a:lnTo>
                  <a:lnTo>
                    <a:pt x="0" y="4914"/>
                  </a:lnTo>
                  <a:lnTo>
                    <a:pt x="279" y="6070"/>
                  </a:lnTo>
                  <a:lnTo>
                    <a:pt x="571" y="7226"/>
                  </a:lnTo>
                  <a:lnTo>
                    <a:pt x="571" y="6070"/>
                  </a:lnTo>
                  <a:lnTo>
                    <a:pt x="863" y="4914"/>
                  </a:lnTo>
                  <a:lnTo>
                    <a:pt x="1143" y="4051"/>
                  </a:lnTo>
                  <a:close/>
                </a:path>
                <a:path w="92075" h="7619">
                  <a:moveTo>
                    <a:pt x="91541" y="5778"/>
                  </a:moveTo>
                  <a:lnTo>
                    <a:pt x="86918" y="5194"/>
                  </a:lnTo>
                  <a:lnTo>
                    <a:pt x="84899" y="4914"/>
                  </a:lnTo>
                  <a:lnTo>
                    <a:pt x="85471" y="1447"/>
                  </a:lnTo>
                  <a:lnTo>
                    <a:pt x="85763" y="0"/>
                  </a:lnTo>
                  <a:lnTo>
                    <a:pt x="85191" y="0"/>
                  </a:lnTo>
                  <a:lnTo>
                    <a:pt x="84607" y="584"/>
                  </a:lnTo>
                  <a:lnTo>
                    <a:pt x="84607" y="6934"/>
                  </a:lnTo>
                  <a:lnTo>
                    <a:pt x="90678" y="6934"/>
                  </a:lnTo>
                  <a:lnTo>
                    <a:pt x="91541" y="5778"/>
                  </a:lnTo>
                  <a:close/>
                </a:path>
              </a:pathLst>
            </a:custGeom>
            <a:solidFill>
              <a:srgbClr val="919495"/>
            </a:solidFill>
          </p:spPr>
          <p:txBody>
            <a:bodyPr wrap="square" lIns="0" tIns="0" rIns="0" bIns="0" rtlCol="0"/>
            <a:lstStyle/>
            <a:p>
              <a:endParaRPr/>
            </a:p>
          </p:txBody>
        </p:sp>
        <p:sp>
          <p:nvSpPr>
            <p:cNvPr id="3751" name="object 3754">
              <a:extLst>
                <a:ext uri="{FF2B5EF4-FFF2-40B4-BE49-F238E27FC236}">
                  <a16:creationId xmlns:a16="http://schemas.microsoft.com/office/drawing/2014/main" id="{AF07659E-5CAF-F9B8-745C-FC037F191A87}"/>
                </a:ext>
              </a:extLst>
            </p:cNvPr>
            <p:cNvSpPr/>
            <p:nvPr/>
          </p:nvSpPr>
          <p:spPr>
            <a:xfrm>
              <a:off x="6291656" y="1304594"/>
              <a:ext cx="75565" cy="14604"/>
            </a:xfrm>
            <a:custGeom>
              <a:avLst/>
              <a:gdLst/>
              <a:ahLst/>
              <a:cxnLst/>
              <a:rect l="l" t="t" r="r" b="b"/>
              <a:pathLst>
                <a:path w="75564" h="14605">
                  <a:moveTo>
                    <a:pt x="36677" y="14439"/>
                  </a:moveTo>
                  <a:lnTo>
                    <a:pt x="25133" y="10972"/>
                  </a:lnTo>
                  <a:lnTo>
                    <a:pt x="23977" y="9817"/>
                  </a:lnTo>
                  <a:lnTo>
                    <a:pt x="25425" y="9525"/>
                  </a:lnTo>
                  <a:lnTo>
                    <a:pt x="27152" y="9245"/>
                  </a:lnTo>
                  <a:lnTo>
                    <a:pt x="28879" y="9245"/>
                  </a:lnTo>
                  <a:lnTo>
                    <a:pt x="27825" y="6350"/>
                  </a:lnTo>
                  <a:lnTo>
                    <a:pt x="27825" y="4622"/>
                  </a:lnTo>
                  <a:lnTo>
                    <a:pt x="28016" y="1727"/>
                  </a:lnTo>
                  <a:lnTo>
                    <a:pt x="29743" y="1155"/>
                  </a:lnTo>
                  <a:lnTo>
                    <a:pt x="33794" y="0"/>
                  </a:lnTo>
                  <a:lnTo>
                    <a:pt x="25996" y="863"/>
                  </a:lnTo>
                  <a:lnTo>
                    <a:pt x="25425" y="3175"/>
                  </a:lnTo>
                  <a:lnTo>
                    <a:pt x="25133" y="4622"/>
                  </a:lnTo>
                  <a:lnTo>
                    <a:pt x="20510" y="4038"/>
                  </a:lnTo>
                  <a:lnTo>
                    <a:pt x="1447" y="6350"/>
                  </a:lnTo>
                  <a:lnTo>
                    <a:pt x="876" y="7505"/>
                  </a:lnTo>
                  <a:lnTo>
                    <a:pt x="292" y="8953"/>
                  </a:lnTo>
                  <a:lnTo>
                    <a:pt x="0" y="10401"/>
                  </a:lnTo>
                  <a:lnTo>
                    <a:pt x="9105" y="11315"/>
                  </a:lnTo>
                  <a:lnTo>
                    <a:pt x="36677" y="14439"/>
                  </a:lnTo>
                  <a:close/>
                </a:path>
                <a:path w="75564" h="14605">
                  <a:moveTo>
                    <a:pt x="75095" y="14439"/>
                  </a:moveTo>
                  <a:lnTo>
                    <a:pt x="73367" y="10972"/>
                  </a:lnTo>
                  <a:lnTo>
                    <a:pt x="70764" y="10109"/>
                  </a:lnTo>
                  <a:lnTo>
                    <a:pt x="67297" y="8089"/>
                  </a:lnTo>
                  <a:lnTo>
                    <a:pt x="69024" y="10693"/>
                  </a:lnTo>
                  <a:lnTo>
                    <a:pt x="75095" y="14439"/>
                  </a:lnTo>
                  <a:close/>
                </a:path>
              </a:pathLst>
            </a:custGeom>
            <a:solidFill>
              <a:srgbClr val="818485"/>
            </a:solidFill>
          </p:spPr>
          <p:txBody>
            <a:bodyPr wrap="square" lIns="0" tIns="0" rIns="0" bIns="0" rtlCol="0"/>
            <a:lstStyle/>
            <a:p>
              <a:endParaRPr/>
            </a:p>
          </p:txBody>
        </p:sp>
        <p:sp>
          <p:nvSpPr>
            <p:cNvPr id="3752" name="object 3755">
              <a:extLst>
                <a:ext uri="{FF2B5EF4-FFF2-40B4-BE49-F238E27FC236}">
                  <a16:creationId xmlns:a16="http://schemas.microsoft.com/office/drawing/2014/main" id="{271938F5-C436-F01B-0040-079CFE1BE43D}"/>
                </a:ext>
              </a:extLst>
            </p:cNvPr>
            <p:cNvSpPr/>
            <p:nvPr/>
          </p:nvSpPr>
          <p:spPr>
            <a:xfrm>
              <a:off x="5978879" y="1311240"/>
              <a:ext cx="1270" cy="7620"/>
            </a:xfrm>
            <a:custGeom>
              <a:avLst/>
              <a:gdLst/>
              <a:ahLst/>
              <a:cxnLst/>
              <a:rect l="l" t="t" r="r" b="b"/>
              <a:pathLst>
                <a:path w="1270" h="7619">
                  <a:moveTo>
                    <a:pt x="863" y="0"/>
                  </a:moveTo>
                  <a:lnTo>
                    <a:pt x="0" y="0"/>
                  </a:lnTo>
                  <a:lnTo>
                    <a:pt x="0" y="7213"/>
                  </a:lnTo>
                  <a:lnTo>
                    <a:pt x="292" y="4610"/>
                  </a:lnTo>
                  <a:lnTo>
                    <a:pt x="863" y="0"/>
                  </a:lnTo>
                  <a:close/>
                </a:path>
              </a:pathLst>
            </a:custGeom>
            <a:solidFill>
              <a:srgbClr val="999C9D"/>
            </a:solidFill>
          </p:spPr>
          <p:txBody>
            <a:bodyPr wrap="square" lIns="0" tIns="0" rIns="0" bIns="0" rtlCol="0"/>
            <a:lstStyle/>
            <a:p>
              <a:endParaRPr/>
            </a:p>
          </p:txBody>
        </p:sp>
        <p:sp>
          <p:nvSpPr>
            <p:cNvPr id="3753" name="object 3756">
              <a:extLst>
                <a:ext uri="{FF2B5EF4-FFF2-40B4-BE49-F238E27FC236}">
                  <a16:creationId xmlns:a16="http://schemas.microsoft.com/office/drawing/2014/main" id="{A2C5942E-0557-A782-992B-B5BDF39F6452}"/>
                </a:ext>
              </a:extLst>
            </p:cNvPr>
            <p:cNvSpPr/>
            <p:nvPr/>
          </p:nvSpPr>
          <p:spPr>
            <a:xfrm>
              <a:off x="6053974" y="1305237"/>
              <a:ext cx="27305" cy="12700"/>
            </a:xfrm>
            <a:custGeom>
              <a:avLst/>
              <a:gdLst/>
              <a:ahLst/>
              <a:cxnLst/>
              <a:rect l="l" t="t" r="r" b="b"/>
              <a:pathLst>
                <a:path w="27304" h="12700">
                  <a:moveTo>
                    <a:pt x="19994" y="0"/>
                  </a:moveTo>
                  <a:lnTo>
                    <a:pt x="0" y="11778"/>
                  </a:lnTo>
                  <a:lnTo>
                    <a:pt x="2019" y="12057"/>
                  </a:lnTo>
                  <a:lnTo>
                    <a:pt x="6642" y="12641"/>
                  </a:lnTo>
                  <a:lnTo>
                    <a:pt x="14439" y="9174"/>
                  </a:lnTo>
                  <a:lnTo>
                    <a:pt x="26860" y="5999"/>
                  </a:lnTo>
                  <a:lnTo>
                    <a:pt x="26860" y="1948"/>
                  </a:lnTo>
                  <a:lnTo>
                    <a:pt x="19994" y="0"/>
                  </a:lnTo>
                  <a:close/>
                </a:path>
              </a:pathLst>
            </a:custGeom>
            <a:solidFill>
              <a:srgbClr val="898C8D"/>
            </a:solidFill>
          </p:spPr>
          <p:txBody>
            <a:bodyPr wrap="square" lIns="0" tIns="0" rIns="0" bIns="0" rtlCol="0"/>
            <a:lstStyle/>
            <a:p>
              <a:endParaRPr/>
            </a:p>
          </p:txBody>
        </p:sp>
        <p:sp>
          <p:nvSpPr>
            <p:cNvPr id="3754" name="object 3757">
              <a:extLst>
                <a:ext uri="{FF2B5EF4-FFF2-40B4-BE49-F238E27FC236}">
                  <a16:creationId xmlns:a16="http://schemas.microsoft.com/office/drawing/2014/main" id="{0FB7CC81-4234-95E0-7B9E-3958097FB155}"/>
                </a:ext>
              </a:extLst>
            </p:cNvPr>
            <p:cNvSpPr/>
            <p:nvPr/>
          </p:nvSpPr>
          <p:spPr>
            <a:xfrm>
              <a:off x="5969051" y="1312112"/>
              <a:ext cx="314325" cy="4445"/>
            </a:xfrm>
            <a:custGeom>
              <a:avLst/>
              <a:gdLst/>
              <a:ahLst/>
              <a:cxnLst/>
              <a:rect l="l" t="t" r="r" b="b"/>
              <a:pathLst>
                <a:path w="314325" h="4444">
                  <a:moveTo>
                    <a:pt x="1155" y="4038"/>
                  </a:moveTo>
                  <a:lnTo>
                    <a:pt x="571" y="1727"/>
                  </a:lnTo>
                  <a:lnTo>
                    <a:pt x="571" y="571"/>
                  </a:lnTo>
                  <a:lnTo>
                    <a:pt x="292" y="1727"/>
                  </a:lnTo>
                  <a:lnTo>
                    <a:pt x="0" y="2882"/>
                  </a:lnTo>
                  <a:lnTo>
                    <a:pt x="0" y="4038"/>
                  </a:lnTo>
                  <a:lnTo>
                    <a:pt x="1155" y="4038"/>
                  </a:lnTo>
                  <a:close/>
                </a:path>
                <a:path w="314325" h="4444">
                  <a:moveTo>
                    <a:pt x="313944" y="0"/>
                  </a:moveTo>
                  <a:lnTo>
                    <a:pt x="307873" y="1155"/>
                  </a:lnTo>
                  <a:lnTo>
                    <a:pt x="295744" y="4038"/>
                  </a:lnTo>
                  <a:lnTo>
                    <a:pt x="302094" y="4038"/>
                  </a:lnTo>
                  <a:lnTo>
                    <a:pt x="307873" y="1727"/>
                  </a:lnTo>
                  <a:lnTo>
                    <a:pt x="313944" y="0"/>
                  </a:lnTo>
                  <a:close/>
                </a:path>
              </a:pathLst>
            </a:custGeom>
            <a:solidFill>
              <a:srgbClr val="A1A4A5"/>
            </a:solidFill>
          </p:spPr>
          <p:txBody>
            <a:bodyPr wrap="square" lIns="0" tIns="0" rIns="0" bIns="0" rtlCol="0"/>
            <a:lstStyle/>
            <a:p>
              <a:endParaRPr/>
            </a:p>
          </p:txBody>
        </p:sp>
        <p:sp>
          <p:nvSpPr>
            <p:cNvPr id="3755" name="object 3758">
              <a:extLst>
                <a:ext uri="{FF2B5EF4-FFF2-40B4-BE49-F238E27FC236}">
                  <a16:creationId xmlns:a16="http://schemas.microsoft.com/office/drawing/2014/main" id="{CFC9B40D-0762-EF2F-42B4-B0980CD8FF80}"/>
                </a:ext>
              </a:extLst>
            </p:cNvPr>
            <p:cNvSpPr/>
            <p:nvPr/>
          </p:nvSpPr>
          <p:spPr>
            <a:xfrm>
              <a:off x="6047041" y="1312100"/>
              <a:ext cx="3810" cy="3175"/>
            </a:xfrm>
            <a:custGeom>
              <a:avLst/>
              <a:gdLst/>
              <a:ahLst/>
              <a:cxnLst/>
              <a:rect l="l" t="t" r="r" b="b"/>
              <a:pathLst>
                <a:path w="3810" h="3175">
                  <a:moveTo>
                    <a:pt x="2019" y="0"/>
                  </a:moveTo>
                  <a:lnTo>
                    <a:pt x="1155" y="292"/>
                  </a:lnTo>
                  <a:lnTo>
                    <a:pt x="0" y="1447"/>
                  </a:lnTo>
                  <a:lnTo>
                    <a:pt x="863" y="1727"/>
                  </a:lnTo>
                  <a:lnTo>
                    <a:pt x="1727" y="2311"/>
                  </a:lnTo>
                  <a:lnTo>
                    <a:pt x="2882" y="2882"/>
                  </a:lnTo>
                  <a:lnTo>
                    <a:pt x="3467" y="1447"/>
                  </a:lnTo>
                  <a:lnTo>
                    <a:pt x="2019" y="0"/>
                  </a:lnTo>
                  <a:close/>
                </a:path>
              </a:pathLst>
            </a:custGeom>
            <a:solidFill>
              <a:srgbClr val="99A4A5"/>
            </a:solidFill>
          </p:spPr>
          <p:txBody>
            <a:bodyPr wrap="square" lIns="0" tIns="0" rIns="0" bIns="0" rtlCol="0"/>
            <a:lstStyle/>
            <a:p>
              <a:endParaRPr/>
            </a:p>
          </p:txBody>
        </p:sp>
        <p:sp>
          <p:nvSpPr>
            <p:cNvPr id="3756" name="object 3759">
              <a:extLst>
                <a:ext uri="{FF2B5EF4-FFF2-40B4-BE49-F238E27FC236}">
                  <a16:creationId xmlns:a16="http://schemas.microsoft.com/office/drawing/2014/main" id="{968D52AF-03FD-232C-8E7E-DD19C80A41D5}"/>
                </a:ext>
              </a:extLst>
            </p:cNvPr>
            <p:cNvSpPr/>
            <p:nvPr/>
          </p:nvSpPr>
          <p:spPr>
            <a:xfrm>
              <a:off x="5978868" y="1300555"/>
              <a:ext cx="55880" cy="13970"/>
            </a:xfrm>
            <a:custGeom>
              <a:avLst/>
              <a:gdLst/>
              <a:ahLst/>
              <a:cxnLst/>
              <a:rect l="l" t="t" r="r" b="b"/>
              <a:pathLst>
                <a:path w="55879" h="13969">
                  <a:moveTo>
                    <a:pt x="863" y="7797"/>
                  </a:moveTo>
                  <a:lnTo>
                    <a:pt x="584" y="8661"/>
                  </a:lnTo>
                  <a:lnTo>
                    <a:pt x="292" y="9525"/>
                  </a:lnTo>
                  <a:lnTo>
                    <a:pt x="0" y="10680"/>
                  </a:lnTo>
                  <a:lnTo>
                    <a:pt x="863" y="10680"/>
                  </a:lnTo>
                  <a:lnTo>
                    <a:pt x="863" y="7797"/>
                  </a:lnTo>
                  <a:close/>
                </a:path>
                <a:path w="55879" h="13969">
                  <a:moveTo>
                    <a:pt x="55753" y="0"/>
                  </a:moveTo>
                  <a:lnTo>
                    <a:pt x="51993" y="4622"/>
                  </a:lnTo>
                  <a:lnTo>
                    <a:pt x="49974" y="8089"/>
                  </a:lnTo>
                  <a:lnTo>
                    <a:pt x="47663" y="13576"/>
                  </a:lnTo>
                  <a:lnTo>
                    <a:pt x="51130" y="10109"/>
                  </a:lnTo>
                  <a:lnTo>
                    <a:pt x="53441" y="4622"/>
                  </a:lnTo>
                  <a:lnTo>
                    <a:pt x="55753" y="0"/>
                  </a:lnTo>
                  <a:close/>
                </a:path>
              </a:pathLst>
            </a:custGeom>
            <a:solidFill>
              <a:srgbClr val="898C8D"/>
            </a:solidFill>
          </p:spPr>
          <p:txBody>
            <a:bodyPr wrap="square" lIns="0" tIns="0" rIns="0" bIns="0" rtlCol="0"/>
            <a:lstStyle/>
            <a:p>
              <a:endParaRPr/>
            </a:p>
          </p:txBody>
        </p:sp>
        <p:sp>
          <p:nvSpPr>
            <p:cNvPr id="3757" name="object 3760">
              <a:extLst>
                <a:ext uri="{FF2B5EF4-FFF2-40B4-BE49-F238E27FC236}">
                  <a16:creationId xmlns:a16="http://schemas.microsoft.com/office/drawing/2014/main" id="{60309625-191C-5F03-842B-9DD03CE51CE3}"/>
                </a:ext>
              </a:extLst>
            </p:cNvPr>
            <p:cNvSpPr/>
            <p:nvPr/>
          </p:nvSpPr>
          <p:spPr>
            <a:xfrm>
              <a:off x="6038939" y="1036865"/>
              <a:ext cx="319405" cy="273685"/>
            </a:xfrm>
            <a:custGeom>
              <a:avLst/>
              <a:gdLst/>
              <a:ahLst/>
              <a:cxnLst/>
              <a:rect l="l" t="t" r="r" b="b"/>
              <a:pathLst>
                <a:path w="319404" h="273684">
                  <a:moveTo>
                    <a:pt x="125907" y="13474"/>
                  </a:moveTo>
                  <a:lnTo>
                    <a:pt x="124777" y="0"/>
                  </a:lnTo>
                  <a:lnTo>
                    <a:pt x="122745" y="0"/>
                  </a:lnTo>
                  <a:lnTo>
                    <a:pt x="122174" y="1739"/>
                  </a:lnTo>
                  <a:lnTo>
                    <a:pt x="109753" y="49682"/>
                  </a:lnTo>
                  <a:lnTo>
                    <a:pt x="109461" y="50253"/>
                  </a:lnTo>
                  <a:lnTo>
                    <a:pt x="109169" y="51117"/>
                  </a:lnTo>
                  <a:lnTo>
                    <a:pt x="109169" y="51981"/>
                  </a:lnTo>
                  <a:lnTo>
                    <a:pt x="108026" y="53721"/>
                  </a:lnTo>
                  <a:lnTo>
                    <a:pt x="106286" y="60363"/>
                  </a:lnTo>
                  <a:lnTo>
                    <a:pt x="105130" y="65849"/>
                  </a:lnTo>
                  <a:lnTo>
                    <a:pt x="103974" y="71628"/>
                  </a:lnTo>
                  <a:lnTo>
                    <a:pt x="103974" y="72491"/>
                  </a:lnTo>
                  <a:lnTo>
                    <a:pt x="104267" y="73355"/>
                  </a:lnTo>
                  <a:lnTo>
                    <a:pt x="104559" y="74510"/>
                  </a:lnTo>
                  <a:lnTo>
                    <a:pt x="106286" y="68160"/>
                  </a:lnTo>
                  <a:lnTo>
                    <a:pt x="108305" y="61810"/>
                  </a:lnTo>
                  <a:lnTo>
                    <a:pt x="110324" y="55740"/>
                  </a:lnTo>
                  <a:lnTo>
                    <a:pt x="110909" y="53149"/>
                  </a:lnTo>
                  <a:lnTo>
                    <a:pt x="111887" y="50253"/>
                  </a:lnTo>
                  <a:lnTo>
                    <a:pt x="112636" y="48234"/>
                  </a:lnTo>
                  <a:lnTo>
                    <a:pt x="113792" y="50546"/>
                  </a:lnTo>
                  <a:lnTo>
                    <a:pt x="114084" y="56896"/>
                  </a:lnTo>
                  <a:lnTo>
                    <a:pt x="112572" y="63614"/>
                  </a:lnTo>
                  <a:lnTo>
                    <a:pt x="111099" y="70319"/>
                  </a:lnTo>
                  <a:lnTo>
                    <a:pt x="109664" y="77038"/>
                  </a:lnTo>
                  <a:lnTo>
                    <a:pt x="108305" y="83756"/>
                  </a:lnTo>
                  <a:lnTo>
                    <a:pt x="107734" y="85496"/>
                  </a:lnTo>
                  <a:lnTo>
                    <a:pt x="103974" y="100545"/>
                  </a:lnTo>
                  <a:lnTo>
                    <a:pt x="100507" y="114655"/>
                  </a:lnTo>
                  <a:lnTo>
                    <a:pt x="99936" y="116395"/>
                  </a:lnTo>
                  <a:lnTo>
                    <a:pt x="99644" y="117551"/>
                  </a:lnTo>
                  <a:lnTo>
                    <a:pt x="92684" y="137223"/>
                  </a:lnTo>
                  <a:lnTo>
                    <a:pt x="84632" y="156641"/>
                  </a:lnTo>
                  <a:lnTo>
                    <a:pt x="77228" y="176237"/>
                  </a:lnTo>
                  <a:lnTo>
                    <a:pt x="61556" y="219214"/>
                  </a:lnTo>
                  <a:lnTo>
                    <a:pt x="56324" y="228168"/>
                  </a:lnTo>
                  <a:lnTo>
                    <a:pt x="55740" y="231051"/>
                  </a:lnTo>
                  <a:lnTo>
                    <a:pt x="47078" y="250113"/>
                  </a:lnTo>
                  <a:lnTo>
                    <a:pt x="40728" y="250698"/>
                  </a:lnTo>
                  <a:lnTo>
                    <a:pt x="40436" y="250405"/>
                  </a:lnTo>
                  <a:lnTo>
                    <a:pt x="36969" y="255028"/>
                  </a:lnTo>
                  <a:lnTo>
                    <a:pt x="32931" y="255308"/>
                  </a:lnTo>
                  <a:lnTo>
                    <a:pt x="30911" y="255600"/>
                  </a:lnTo>
                  <a:lnTo>
                    <a:pt x="27724" y="253580"/>
                  </a:lnTo>
                  <a:lnTo>
                    <a:pt x="30619" y="249821"/>
                  </a:lnTo>
                  <a:lnTo>
                    <a:pt x="33451" y="247230"/>
                  </a:lnTo>
                  <a:lnTo>
                    <a:pt x="34086" y="246646"/>
                  </a:lnTo>
                  <a:lnTo>
                    <a:pt x="38989" y="245491"/>
                  </a:lnTo>
                  <a:lnTo>
                    <a:pt x="38989" y="244627"/>
                  </a:lnTo>
                  <a:lnTo>
                    <a:pt x="37833" y="244055"/>
                  </a:lnTo>
                  <a:lnTo>
                    <a:pt x="36969" y="243471"/>
                  </a:lnTo>
                  <a:lnTo>
                    <a:pt x="36106" y="243179"/>
                  </a:lnTo>
                  <a:lnTo>
                    <a:pt x="34086" y="243179"/>
                  </a:lnTo>
                  <a:lnTo>
                    <a:pt x="31775" y="244335"/>
                  </a:lnTo>
                  <a:lnTo>
                    <a:pt x="25425" y="244627"/>
                  </a:lnTo>
                  <a:lnTo>
                    <a:pt x="25425" y="245491"/>
                  </a:lnTo>
                  <a:lnTo>
                    <a:pt x="22529" y="245491"/>
                  </a:lnTo>
                  <a:lnTo>
                    <a:pt x="22529" y="244627"/>
                  </a:lnTo>
                  <a:lnTo>
                    <a:pt x="19646" y="244627"/>
                  </a:lnTo>
                  <a:lnTo>
                    <a:pt x="18491" y="244919"/>
                  </a:lnTo>
                  <a:lnTo>
                    <a:pt x="16751" y="245491"/>
                  </a:lnTo>
                  <a:lnTo>
                    <a:pt x="15887" y="247230"/>
                  </a:lnTo>
                  <a:lnTo>
                    <a:pt x="15024" y="246354"/>
                  </a:lnTo>
                  <a:lnTo>
                    <a:pt x="0" y="259067"/>
                  </a:lnTo>
                  <a:lnTo>
                    <a:pt x="1447" y="258483"/>
                  </a:lnTo>
                  <a:lnTo>
                    <a:pt x="4330" y="257911"/>
                  </a:lnTo>
                  <a:lnTo>
                    <a:pt x="4914" y="257327"/>
                  </a:lnTo>
                  <a:lnTo>
                    <a:pt x="5207" y="257327"/>
                  </a:lnTo>
                  <a:lnTo>
                    <a:pt x="6934" y="260807"/>
                  </a:lnTo>
                  <a:lnTo>
                    <a:pt x="8089" y="262826"/>
                  </a:lnTo>
                  <a:lnTo>
                    <a:pt x="5207" y="262826"/>
                  </a:lnTo>
                  <a:lnTo>
                    <a:pt x="5207" y="265709"/>
                  </a:lnTo>
                  <a:lnTo>
                    <a:pt x="3467" y="266001"/>
                  </a:lnTo>
                  <a:lnTo>
                    <a:pt x="1447" y="269176"/>
                  </a:lnTo>
                  <a:lnTo>
                    <a:pt x="4051" y="267449"/>
                  </a:lnTo>
                  <a:lnTo>
                    <a:pt x="6362" y="267157"/>
                  </a:lnTo>
                  <a:lnTo>
                    <a:pt x="11684" y="262102"/>
                  </a:lnTo>
                  <a:lnTo>
                    <a:pt x="17335" y="257695"/>
                  </a:lnTo>
                  <a:lnTo>
                    <a:pt x="18516" y="257327"/>
                  </a:lnTo>
                  <a:lnTo>
                    <a:pt x="23418" y="255778"/>
                  </a:lnTo>
                  <a:lnTo>
                    <a:pt x="30035" y="258203"/>
                  </a:lnTo>
                  <a:lnTo>
                    <a:pt x="36728" y="259207"/>
                  </a:lnTo>
                  <a:lnTo>
                    <a:pt x="43294" y="259905"/>
                  </a:lnTo>
                  <a:lnTo>
                    <a:pt x="49580" y="259461"/>
                  </a:lnTo>
                  <a:lnTo>
                    <a:pt x="55460" y="257048"/>
                  </a:lnTo>
                  <a:lnTo>
                    <a:pt x="55460" y="255778"/>
                  </a:lnTo>
                  <a:lnTo>
                    <a:pt x="55460" y="255600"/>
                  </a:lnTo>
                  <a:lnTo>
                    <a:pt x="55460" y="253288"/>
                  </a:lnTo>
                  <a:lnTo>
                    <a:pt x="55854" y="250698"/>
                  </a:lnTo>
                  <a:lnTo>
                    <a:pt x="56032" y="249542"/>
                  </a:lnTo>
                  <a:lnTo>
                    <a:pt x="51409" y="248373"/>
                  </a:lnTo>
                  <a:lnTo>
                    <a:pt x="54178" y="238290"/>
                  </a:lnTo>
                  <a:lnTo>
                    <a:pt x="58534" y="228739"/>
                  </a:lnTo>
                  <a:lnTo>
                    <a:pt x="63804" y="219621"/>
                  </a:lnTo>
                  <a:lnTo>
                    <a:pt x="69316" y="210832"/>
                  </a:lnTo>
                  <a:lnTo>
                    <a:pt x="71945" y="204838"/>
                  </a:lnTo>
                  <a:lnTo>
                    <a:pt x="77050" y="192786"/>
                  </a:lnTo>
                  <a:lnTo>
                    <a:pt x="81826" y="180289"/>
                  </a:lnTo>
                  <a:lnTo>
                    <a:pt x="83464" y="172999"/>
                  </a:lnTo>
                  <a:lnTo>
                    <a:pt x="84620" y="172427"/>
                  </a:lnTo>
                  <a:lnTo>
                    <a:pt x="85204" y="172427"/>
                  </a:lnTo>
                  <a:lnTo>
                    <a:pt x="94132" y="142748"/>
                  </a:lnTo>
                  <a:lnTo>
                    <a:pt x="103149" y="113106"/>
                  </a:lnTo>
                  <a:lnTo>
                    <a:pt x="112217" y="83515"/>
                  </a:lnTo>
                  <a:lnTo>
                    <a:pt x="121310" y="54000"/>
                  </a:lnTo>
                  <a:lnTo>
                    <a:pt x="120726" y="52857"/>
                  </a:lnTo>
                  <a:lnTo>
                    <a:pt x="120154" y="51981"/>
                  </a:lnTo>
                  <a:lnTo>
                    <a:pt x="119862" y="51117"/>
                  </a:lnTo>
                  <a:lnTo>
                    <a:pt x="121881" y="51117"/>
                  </a:lnTo>
                  <a:lnTo>
                    <a:pt x="122110" y="48234"/>
                  </a:lnTo>
                  <a:lnTo>
                    <a:pt x="122859" y="38455"/>
                  </a:lnTo>
                  <a:lnTo>
                    <a:pt x="124739" y="26098"/>
                  </a:lnTo>
                  <a:lnTo>
                    <a:pt x="125907" y="13474"/>
                  </a:lnTo>
                  <a:close/>
                </a:path>
                <a:path w="319404" h="273684">
                  <a:moveTo>
                    <a:pt x="296913" y="263398"/>
                  </a:moveTo>
                  <a:lnTo>
                    <a:pt x="296049" y="263398"/>
                  </a:lnTo>
                  <a:lnTo>
                    <a:pt x="295173" y="268592"/>
                  </a:lnTo>
                  <a:lnTo>
                    <a:pt x="295173" y="269455"/>
                  </a:lnTo>
                  <a:lnTo>
                    <a:pt x="296913" y="269455"/>
                  </a:lnTo>
                  <a:lnTo>
                    <a:pt x="296913" y="263398"/>
                  </a:lnTo>
                  <a:close/>
                </a:path>
                <a:path w="319404" h="273684">
                  <a:moveTo>
                    <a:pt x="319151" y="267144"/>
                  </a:moveTo>
                  <a:lnTo>
                    <a:pt x="317995" y="265417"/>
                  </a:lnTo>
                  <a:lnTo>
                    <a:pt x="317703" y="264833"/>
                  </a:lnTo>
                  <a:lnTo>
                    <a:pt x="314820" y="262521"/>
                  </a:lnTo>
                  <a:lnTo>
                    <a:pt x="312508" y="261950"/>
                  </a:lnTo>
                  <a:lnTo>
                    <a:pt x="314248" y="265709"/>
                  </a:lnTo>
                  <a:lnTo>
                    <a:pt x="316268" y="269455"/>
                  </a:lnTo>
                  <a:lnTo>
                    <a:pt x="318287" y="273507"/>
                  </a:lnTo>
                  <a:lnTo>
                    <a:pt x="318579" y="271195"/>
                  </a:lnTo>
                  <a:lnTo>
                    <a:pt x="319151" y="267144"/>
                  </a:lnTo>
                  <a:close/>
                </a:path>
              </a:pathLst>
            </a:custGeom>
            <a:solidFill>
              <a:srgbClr val="818485"/>
            </a:solidFill>
          </p:spPr>
          <p:txBody>
            <a:bodyPr wrap="square" lIns="0" tIns="0" rIns="0" bIns="0" rtlCol="0"/>
            <a:lstStyle/>
            <a:p>
              <a:endParaRPr/>
            </a:p>
          </p:txBody>
        </p:sp>
        <p:sp>
          <p:nvSpPr>
            <p:cNvPr id="3758" name="object 3761">
              <a:extLst>
                <a:ext uri="{FF2B5EF4-FFF2-40B4-BE49-F238E27FC236}">
                  <a16:creationId xmlns:a16="http://schemas.microsoft.com/office/drawing/2014/main" id="{AB08DAEC-D304-EC9B-4642-EC1003EB7F3D}"/>
                </a:ext>
              </a:extLst>
            </p:cNvPr>
            <p:cNvSpPr/>
            <p:nvPr/>
          </p:nvSpPr>
          <p:spPr>
            <a:xfrm>
              <a:off x="6288778" y="1300259"/>
              <a:ext cx="2540" cy="2540"/>
            </a:xfrm>
            <a:custGeom>
              <a:avLst/>
              <a:gdLst/>
              <a:ahLst/>
              <a:cxnLst/>
              <a:rect l="l" t="t" r="r" b="b"/>
              <a:pathLst>
                <a:path w="2539" h="2540">
                  <a:moveTo>
                    <a:pt x="1447" y="0"/>
                  </a:moveTo>
                  <a:lnTo>
                    <a:pt x="0" y="0"/>
                  </a:lnTo>
                  <a:lnTo>
                    <a:pt x="292" y="584"/>
                  </a:lnTo>
                  <a:lnTo>
                    <a:pt x="584" y="1447"/>
                  </a:lnTo>
                  <a:lnTo>
                    <a:pt x="863" y="2311"/>
                  </a:lnTo>
                  <a:lnTo>
                    <a:pt x="1155" y="1447"/>
                  </a:lnTo>
                  <a:lnTo>
                    <a:pt x="1727" y="863"/>
                  </a:lnTo>
                  <a:lnTo>
                    <a:pt x="2311" y="292"/>
                  </a:lnTo>
                  <a:lnTo>
                    <a:pt x="1447" y="0"/>
                  </a:lnTo>
                  <a:close/>
                </a:path>
              </a:pathLst>
            </a:custGeom>
            <a:solidFill>
              <a:srgbClr val="B1BCBC"/>
            </a:solidFill>
          </p:spPr>
          <p:txBody>
            <a:bodyPr wrap="square" lIns="0" tIns="0" rIns="0" bIns="0" rtlCol="0"/>
            <a:lstStyle/>
            <a:p>
              <a:endParaRPr/>
            </a:p>
          </p:txBody>
        </p:sp>
        <p:sp>
          <p:nvSpPr>
            <p:cNvPr id="3759" name="object 3762">
              <a:extLst>
                <a:ext uri="{FF2B5EF4-FFF2-40B4-BE49-F238E27FC236}">
                  <a16:creationId xmlns:a16="http://schemas.microsoft.com/office/drawing/2014/main" id="{B101696B-654D-E880-B308-B35A0AA8D3D9}"/>
                </a:ext>
              </a:extLst>
            </p:cNvPr>
            <p:cNvSpPr/>
            <p:nvPr/>
          </p:nvSpPr>
          <p:spPr>
            <a:xfrm>
              <a:off x="6053971" y="1295632"/>
              <a:ext cx="9525" cy="6350"/>
            </a:xfrm>
            <a:custGeom>
              <a:avLst/>
              <a:gdLst/>
              <a:ahLst/>
              <a:cxnLst/>
              <a:rect l="l" t="t" r="r" b="b"/>
              <a:pathLst>
                <a:path w="9525" h="6350">
                  <a:moveTo>
                    <a:pt x="9245" y="0"/>
                  </a:moveTo>
                  <a:lnTo>
                    <a:pt x="5486" y="0"/>
                  </a:lnTo>
                  <a:lnTo>
                    <a:pt x="1155" y="2895"/>
                  </a:lnTo>
                  <a:lnTo>
                    <a:pt x="0" y="6070"/>
                  </a:lnTo>
                  <a:lnTo>
                    <a:pt x="2019" y="5778"/>
                  </a:lnTo>
                  <a:lnTo>
                    <a:pt x="6642" y="5206"/>
                  </a:lnTo>
                  <a:lnTo>
                    <a:pt x="9245" y="0"/>
                  </a:lnTo>
                  <a:close/>
                </a:path>
              </a:pathLst>
            </a:custGeom>
            <a:solidFill>
              <a:srgbClr val="BABCBC"/>
            </a:solidFill>
          </p:spPr>
          <p:txBody>
            <a:bodyPr wrap="square" lIns="0" tIns="0" rIns="0" bIns="0" rtlCol="0"/>
            <a:lstStyle/>
            <a:p>
              <a:endParaRPr/>
            </a:p>
          </p:txBody>
        </p:sp>
        <p:sp>
          <p:nvSpPr>
            <p:cNvPr id="3760" name="object 3763">
              <a:extLst>
                <a:ext uri="{FF2B5EF4-FFF2-40B4-BE49-F238E27FC236}">
                  <a16:creationId xmlns:a16="http://schemas.microsoft.com/office/drawing/2014/main" id="{1810C609-BD28-1E6F-3091-08F3C3C22829}"/>
                </a:ext>
              </a:extLst>
            </p:cNvPr>
            <p:cNvSpPr/>
            <p:nvPr/>
          </p:nvSpPr>
          <p:spPr>
            <a:xfrm>
              <a:off x="6339891" y="1280336"/>
              <a:ext cx="17145" cy="21590"/>
            </a:xfrm>
            <a:custGeom>
              <a:avLst/>
              <a:gdLst/>
              <a:ahLst/>
              <a:cxnLst/>
              <a:rect l="l" t="t" r="r" b="b"/>
              <a:pathLst>
                <a:path w="17145" h="21590">
                  <a:moveTo>
                    <a:pt x="0" y="0"/>
                  </a:moveTo>
                  <a:lnTo>
                    <a:pt x="0" y="2882"/>
                  </a:lnTo>
                  <a:lnTo>
                    <a:pt x="876" y="4330"/>
                  </a:lnTo>
                  <a:lnTo>
                    <a:pt x="1739" y="6057"/>
                  </a:lnTo>
                  <a:lnTo>
                    <a:pt x="4051" y="9525"/>
                  </a:lnTo>
                  <a:lnTo>
                    <a:pt x="4622" y="10680"/>
                  </a:lnTo>
                  <a:lnTo>
                    <a:pt x="11557" y="18478"/>
                  </a:lnTo>
                  <a:lnTo>
                    <a:pt x="13868" y="19050"/>
                  </a:lnTo>
                  <a:lnTo>
                    <a:pt x="16751" y="21361"/>
                  </a:lnTo>
                  <a:lnTo>
                    <a:pt x="13283" y="15589"/>
                  </a:lnTo>
                  <a:lnTo>
                    <a:pt x="9137" y="10247"/>
                  </a:lnTo>
                  <a:lnTo>
                    <a:pt x="4610" y="5121"/>
                  </a:lnTo>
                  <a:lnTo>
                    <a:pt x="0" y="0"/>
                  </a:lnTo>
                  <a:close/>
                </a:path>
              </a:pathLst>
            </a:custGeom>
            <a:solidFill>
              <a:srgbClr val="919495"/>
            </a:solidFill>
          </p:spPr>
          <p:txBody>
            <a:bodyPr wrap="square" lIns="0" tIns="0" rIns="0" bIns="0" rtlCol="0"/>
            <a:lstStyle/>
            <a:p>
              <a:endParaRPr/>
            </a:p>
          </p:txBody>
        </p:sp>
        <p:sp>
          <p:nvSpPr>
            <p:cNvPr id="3761" name="object 3764">
              <a:extLst>
                <a:ext uri="{FF2B5EF4-FFF2-40B4-BE49-F238E27FC236}">
                  <a16:creationId xmlns:a16="http://schemas.microsoft.com/office/drawing/2014/main" id="{AE33E134-8EE9-831E-6D5D-204C01E1B1F7}"/>
                </a:ext>
              </a:extLst>
            </p:cNvPr>
            <p:cNvSpPr/>
            <p:nvPr/>
          </p:nvSpPr>
          <p:spPr>
            <a:xfrm>
              <a:off x="6325457" y="1295925"/>
              <a:ext cx="6350" cy="5080"/>
            </a:xfrm>
            <a:custGeom>
              <a:avLst/>
              <a:gdLst/>
              <a:ahLst/>
              <a:cxnLst/>
              <a:rect l="l" t="t" r="r" b="b"/>
              <a:pathLst>
                <a:path w="6350" h="5080">
                  <a:moveTo>
                    <a:pt x="863" y="0"/>
                  </a:moveTo>
                  <a:lnTo>
                    <a:pt x="1435" y="2311"/>
                  </a:lnTo>
                  <a:lnTo>
                    <a:pt x="1727" y="3759"/>
                  </a:lnTo>
                  <a:lnTo>
                    <a:pt x="0" y="3759"/>
                  </a:lnTo>
                  <a:lnTo>
                    <a:pt x="0" y="4622"/>
                  </a:lnTo>
                  <a:lnTo>
                    <a:pt x="2019" y="4051"/>
                  </a:lnTo>
                  <a:lnTo>
                    <a:pt x="6070" y="3467"/>
                  </a:lnTo>
                  <a:lnTo>
                    <a:pt x="863" y="0"/>
                  </a:lnTo>
                  <a:close/>
                </a:path>
              </a:pathLst>
            </a:custGeom>
            <a:solidFill>
              <a:srgbClr val="A1A4A5"/>
            </a:solidFill>
          </p:spPr>
          <p:txBody>
            <a:bodyPr wrap="square" lIns="0" tIns="0" rIns="0" bIns="0" rtlCol="0"/>
            <a:lstStyle/>
            <a:p>
              <a:endParaRPr/>
            </a:p>
          </p:txBody>
        </p:sp>
        <p:sp>
          <p:nvSpPr>
            <p:cNvPr id="3762" name="object 3765">
              <a:extLst>
                <a:ext uri="{FF2B5EF4-FFF2-40B4-BE49-F238E27FC236}">
                  <a16:creationId xmlns:a16="http://schemas.microsoft.com/office/drawing/2014/main" id="{46711B20-5267-79C1-6E3D-376E436DB978}"/>
                </a:ext>
              </a:extLst>
            </p:cNvPr>
            <p:cNvSpPr/>
            <p:nvPr/>
          </p:nvSpPr>
          <p:spPr>
            <a:xfrm>
              <a:off x="6043287" y="1294196"/>
              <a:ext cx="3810" cy="5715"/>
            </a:xfrm>
            <a:custGeom>
              <a:avLst/>
              <a:gdLst/>
              <a:ahLst/>
              <a:cxnLst/>
              <a:rect l="l" t="t" r="r" b="b"/>
              <a:pathLst>
                <a:path w="3810" h="5715">
                  <a:moveTo>
                    <a:pt x="863" y="0"/>
                  </a:moveTo>
                  <a:lnTo>
                    <a:pt x="571" y="0"/>
                  </a:lnTo>
                  <a:lnTo>
                    <a:pt x="0" y="571"/>
                  </a:lnTo>
                  <a:lnTo>
                    <a:pt x="279" y="2019"/>
                  </a:lnTo>
                  <a:lnTo>
                    <a:pt x="863" y="5486"/>
                  </a:lnTo>
                  <a:lnTo>
                    <a:pt x="3746" y="5486"/>
                  </a:lnTo>
                  <a:lnTo>
                    <a:pt x="2590" y="3467"/>
                  </a:lnTo>
                  <a:lnTo>
                    <a:pt x="863" y="0"/>
                  </a:lnTo>
                  <a:close/>
                </a:path>
              </a:pathLst>
            </a:custGeom>
            <a:solidFill>
              <a:srgbClr val="81837D"/>
            </a:solidFill>
          </p:spPr>
          <p:txBody>
            <a:bodyPr wrap="square" lIns="0" tIns="0" rIns="0" bIns="0" rtlCol="0"/>
            <a:lstStyle/>
            <a:p>
              <a:endParaRPr/>
            </a:p>
          </p:txBody>
        </p:sp>
        <p:sp>
          <p:nvSpPr>
            <p:cNvPr id="3763" name="object 3766">
              <a:extLst>
                <a:ext uri="{FF2B5EF4-FFF2-40B4-BE49-F238E27FC236}">
                  <a16:creationId xmlns:a16="http://schemas.microsoft.com/office/drawing/2014/main" id="{295F3579-2C57-8A9A-107E-32FD5FF73B3F}"/>
                </a:ext>
              </a:extLst>
            </p:cNvPr>
            <p:cNvSpPr/>
            <p:nvPr/>
          </p:nvSpPr>
          <p:spPr>
            <a:xfrm>
              <a:off x="5980606" y="1291011"/>
              <a:ext cx="1270" cy="7620"/>
            </a:xfrm>
            <a:custGeom>
              <a:avLst/>
              <a:gdLst/>
              <a:ahLst/>
              <a:cxnLst/>
              <a:rect l="l" t="t" r="r" b="b"/>
              <a:pathLst>
                <a:path w="1270" h="7619">
                  <a:moveTo>
                    <a:pt x="1155" y="0"/>
                  </a:moveTo>
                  <a:lnTo>
                    <a:pt x="0" y="0"/>
                  </a:lnTo>
                  <a:lnTo>
                    <a:pt x="0" y="2311"/>
                  </a:lnTo>
                  <a:lnTo>
                    <a:pt x="292" y="4622"/>
                  </a:lnTo>
                  <a:lnTo>
                    <a:pt x="584" y="7226"/>
                  </a:lnTo>
                  <a:lnTo>
                    <a:pt x="584" y="4622"/>
                  </a:lnTo>
                  <a:lnTo>
                    <a:pt x="1155" y="0"/>
                  </a:lnTo>
                  <a:close/>
                </a:path>
              </a:pathLst>
            </a:custGeom>
            <a:solidFill>
              <a:srgbClr val="999C9D"/>
            </a:solidFill>
          </p:spPr>
          <p:txBody>
            <a:bodyPr wrap="square" lIns="0" tIns="0" rIns="0" bIns="0" rtlCol="0"/>
            <a:lstStyle/>
            <a:p>
              <a:endParaRPr/>
            </a:p>
          </p:txBody>
        </p:sp>
        <p:sp>
          <p:nvSpPr>
            <p:cNvPr id="3764" name="object 3767">
              <a:extLst>
                <a:ext uri="{FF2B5EF4-FFF2-40B4-BE49-F238E27FC236}">
                  <a16:creationId xmlns:a16="http://schemas.microsoft.com/office/drawing/2014/main" id="{79A63358-64C7-7CBE-732E-E6E01B05EEE3}"/>
                </a:ext>
              </a:extLst>
            </p:cNvPr>
            <p:cNvSpPr/>
            <p:nvPr/>
          </p:nvSpPr>
          <p:spPr>
            <a:xfrm>
              <a:off x="6230142" y="1241924"/>
              <a:ext cx="59690" cy="54610"/>
            </a:xfrm>
            <a:custGeom>
              <a:avLst/>
              <a:gdLst/>
              <a:ahLst/>
              <a:cxnLst/>
              <a:rect l="l" t="t" r="r" b="b"/>
              <a:pathLst>
                <a:path w="59689" h="54609">
                  <a:moveTo>
                    <a:pt x="58854" y="39560"/>
                  </a:moveTo>
                  <a:lnTo>
                    <a:pt x="13284" y="39560"/>
                  </a:lnTo>
                  <a:lnTo>
                    <a:pt x="13284" y="42456"/>
                  </a:lnTo>
                  <a:lnTo>
                    <a:pt x="15316" y="42456"/>
                  </a:lnTo>
                  <a:lnTo>
                    <a:pt x="15316" y="43027"/>
                  </a:lnTo>
                  <a:lnTo>
                    <a:pt x="15608" y="43611"/>
                  </a:lnTo>
                  <a:lnTo>
                    <a:pt x="15887" y="44475"/>
                  </a:lnTo>
                  <a:lnTo>
                    <a:pt x="21374" y="47066"/>
                  </a:lnTo>
                  <a:lnTo>
                    <a:pt x="28016" y="47942"/>
                  </a:lnTo>
                  <a:lnTo>
                    <a:pt x="30035" y="49961"/>
                  </a:lnTo>
                  <a:lnTo>
                    <a:pt x="32067" y="52260"/>
                  </a:lnTo>
                  <a:lnTo>
                    <a:pt x="34086" y="54584"/>
                  </a:lnTo>
                  <a:lnTo>
                    <a:pt x="41592" y="54292"/>
                  </a:lnTo>
                  <a:lnTo>
                    <a:pt x="46215" y="52844"/>
                  </a:lnTo>
                  <a:lnTo>
                    <a:pt x="46215" y="48806"/>
                  </a:lnTo>
                  <a:lnTo>
                    <a:pt x="46507" y="47066"/>
                  </a:lnTo>
                  <a:lnTo>
                    <a:pt x="49098" y="46202"/>
                  </a:lnTo>
                  <a:lnTo>
                    <a:pt x="49098" y="45339"/>
                  </a:lnTo>
                  <a:lnTo>
                    <a:pt x="49390" y="44475"/>
                  </a:lnTo>
                  <a:lnTo>
                    <a:pt x="49682" y="43891"/>
                  </a:lnTo>
                  <a:lnTo>
                    <a:pt x="53149" y="43319"/>
                  </a:lnTo>
                  <a:lnTo>
                    <a:pt x="55168" y="43027"/>
                  </a:lnTo>
                  <a:lnTo>
                    <a:pt x="54584" y="42456"/>
                  </a:lnTo>
                  <a:lnTo>
                    <a:pt x="54013" y="42164"/>
                  </a:lnTo>
                  <a:lnTo>
                    <a:pt x="53721" y="41871"/>
                  </a:lnTo>
                  <a:lnTo>
                    <a:pt x="55168" y="41300"/>
                  </a:lnTo>
                  <a:lnTo>
                    <a:pt x="56908" y="40716"/>
                  </a:lnTo>
                  <a:lnTo>
                    <a:pt x="58635" y="40424"/>
                  </a:lnTo>
                  <a:lnTo>
                    <a:pt x="58854" y="39560"/>
                  </a:lnTo>
                  <a:close/>
                </a:path>
                <a:path w="59689" h="54609">
                  <a:moveTo>
                    <a:pt x="57772" y="34658"/>
                  </a:moveTo>
                  <a:lnTo>
                    <a:pt x="5778" y="34658"/>
                  </a:lnTo>
                  <a:lnTo>
                    <a:pt x="5207" y="36385"/>
                  </a:lnTo>
                  <a:lnTo>
                    <a:pt x="5207" y="37249"/>
                  </a:lnTo>
                  <a:lnTo>
                    <a:pt x="4051" y="37249"/>
                  </a:lnTo>
                  <a:lnTo>
                    <a:pt x="1739" y="37833"/>
                  </a:lnTo>
                  <a:lnTo>
                    <a:pt x="2895" y="38989"/>
                  </a:lnTo>
                  <a:lnTo>
                    <a:pt x="5778" y="39560"/>
                  </a:lnTo>
                  <a:lnTo>
                    <a:pt x="5778" y="40132"/>
                  </a:lnTo>
                  <a:lnTo>
                    <a:pt x="6070" y="40716"/>
                  </a:lnTo>
                  <a:lnTo>
                    <a:pt x="6362" y="41579"/>
                  </a:lnTo>
                  <a:lnTo>
                    <a:pt x="7518" y="41871"/>
                  </a:lnTo>
                  <a:lnTo>
                    <a:pt x="10401" y="42456"/>
                  </a:lnTo>
                  <a:lnTo>
                    <a:pt x="11277" y="40132"/>
                  </a:lnTo>
                  <a:lnTo>
                    <a:pt x="13284" y="39560"/>
                  </a:lnTo>
                  <a:lnTo>
                    <a:pt x="58854" y="39560"/>
                  </a:lnTo>
                  <a:lnTo>
                    <a:pt x="59020" y="38989"/>
                  </a:lnTo>
                  <a:lnTo>
                    <a:pt x="59499" y="37541"/>
                  </a:lnTo>
                  <a:lnTo>
                    <a:pt x="57772" y="37541"/>
                  </a:lnTo>
                  <a:lnTo>
                    <a:pt x="57772" y="34658"/>
                  </a:lnTo>
                  <a:close/>
                </a:path>
                <a:path w="59689" h="54609">
                  <a:moveTo>
                    <a:pt x="6642" y="28879"/>
                  </a:moveTo>
                  <a:lnTo>
                    <a:pt x="2019" y="30035"/>
                  </a:lnTo>
                  <a:lnTo>
                    <a:pt x="0" y="30607"/>
                  </a:lnTo>
                  <a:lnTo>
                    <a:pt x="876" y="34658"/>
                  </a:lnTo>
                  <a:lnTo>
                    <a:pt x="2895" y="36385"/>
                  </a:lnTo>
                  <a:lnTo>
                    <a:pt x="3759" y="34658"/>
                  </a:lnTo>
                  <a:lnTo>
                    <a:pt x="57772" y="34658"/>
                  </a:lnTo>
                  <a:lnTo>
                    <a:pt x="57772" y="33782"/>
                  </a:lnTo>
                  <a:lnTo>
                    <a:pt x="59499" y="33782"/>
                  </a:lnTo>
                  <a:lnTo>
                    <a:pt x="59499" y="31762"/>
                  </a:lnTo>
                  <a:lnTo>
                    <a:pt x="57772" y="31762"/>
                  </a:lnTo>
                  <a:lnTo>
                    <a:pt x="57772" y="31191"/>
                  </a:lnTo>
                  <a:lnTo>
                    <a:pt x="7518" y="31191"/>
                  </a:lnTo>
                  <a:lnTo>
                    <a:pt x="6934" y="29451"/>
                  </a:lnTo>
                  <a:lnTo>
                    <a:pt x="6642" y="28879"/>
                  </a:lnTo>
                  <a:close/>
                </a:path>
                <a:path w="59689" h="54609">
                  <a:moveTo>
                    <a:pt x="3467" y="11836"/>
                  </a:moveTo>
                  <a:lnTo>
                    <a:pt x="4051" y="18186"/>
                  </a:lnTo>
                  <a:lnTo>
                    <a:pt x="7987" y="29451"/>
                  </a:lnTo>
                  <a:lnTo>
                    <a:pt x="7974" y="30035"/>
                  </a:lnTo>
                  <a:lnTo>
                    <a:pt x="7518" y="31191"/>
                  </a:lnTo>
                  <a:lnTo>
                    <a:pt x="57772" y="31191"/>
                  </a:lnTo>
                  <a:lnTo>
                    <a:pt x="57772" y="28016"/>
                  </a:lnTo>
                  <a:lnTo>
                    <a:pt x="56908" y="27724"/>
                  </a:lnTo>
                  <a:lnTo>
                    <a:pt x="55740" y="27139"/>
                  </a:lnTo>
                  <a:lnTo>
                    <a:pt x="55168" y="24257"/>
                  </a:lnTo>
                  <a:lnTo>
                    <a:pt x="54950" y="23393"/>
                  </a:lnTo>
                  <a:lnTo>
                    <a:pt x="48526" y="23393"/>
                  </a:lnTo>
                  <a:lnTo>
                    <a:pt x="45616" y="22517"/>
                  </a:lnTo>
                  <a:lnTo>
                    <a:pt x="36398" y="22517"/>
                  </a:lnTo>
                  <a:lnTo>
                    <a:pt x="31387" y="15875"/>
                  </a:lnTo>
                  <a:lnTo>
                    <a:pt x="6362" y="15875"/>
                  </a:lnTo>
                  <a:lnTo>
                    <a:pt x="5207" y="14439"/>
                  </a:lnTo>
                  <a:lnTo>
                    <a:pt x="4343" y="12992"/>
                  </a:lnTo>
                  <a:lnTo>
                    <a:pt x="3467" y="11836"/>
                  </a:lnTo>
                  <a:close/>
                </a:path>
                <a:path w="59689" h="54609">
                  <a:moveTo>
                    <a:pt x="54876" y="23101"/>
                  </a:moveTo>
                  <a:lnTo>
                    <a:pt x="48526" y="23393"/>
                  </a:lnTo>
                  <a:lnTo>
                    <a:pt x="54950" y="23393"/>
                  </a:lnTo>
                  <a:lnTo>
                    <a:pt x="54876" y="23101"/>
                  </a:lnTo>
                  <a:close/>
                </a:path>
                <a:path w="59689" h="54609">
                  <a:moveTo>
                    <a:pt x="42748" y="21653"/>
                  </a:moveTo>
                  <a:lnTo>
                    <a:pt x="36398" y="22517"/>
                  </a:lnTo>
                  <a:lnTo>
                    <a:pt x="45616" y="22517"/>
                  </a:lnTo>
                  <a:lnTo>
                    <a:pt x="42748" y="21653"/>
                  </a:lnTo>
                  <a:close/>
                </a:path>
                <a:path w="59689" h="54609">
                  <a:moveTo>
                    <a:pt x="8674" y="0"/>
                  </a:moveTo>
                  <a:lnTo>
                    <a:pt x="6934" y="10388"/>
                  </a:lnTo>
                  <a:lnTo>
                    <a:pt x="6362" y="15875"/>
                  </a:lnTo>
                  <a:lnTo>
                    <a:pt x="31387" y="15875"/>
                  </a:lnTo>
                  <a:lnTo>
                    <a:pt x="30805" y="15103"/>
                  </a:lnTo>
                  <a:lnTo>
                    <a:pt x="24374" y="7796"/>
                  </a:lnTo>
                  <a:lnTo>
                    <a:pt x="17024" y="2219"/>
                  </a:lnTo>
                  <a:lnTo>
                    <a:pt x="8674" y="0"/>
                  </a:lnTo>
                  <a:close/>
                </a:path>
              </a:pathLst>
            </a:custGeom>
            <a:solidFill>
              <a:srgbClr val="A1A4A5"/>
            </a:solidFill>
          </p:spPr>
          <p:txBody>
            <a:bodyPr wrap="square" lIns="0" tIns="0" rIns="0" bIns="0" rtlCol="0"/>
            <a:lstStyle/>
            <a:p>
              <a:endParaRPr/>
            </a:p>
          </p:txBody>
        </p:sp>
        <p:sp>
          <p:nvSpPr>
            <p:cNvPr id="3765" name="object 3768">
              <a:extLst>
                <a:ext uri="{FF2B5EF4-FFF2-40B4-BE49-F238E27FC236}">
                  <a16:creationId xmlns:a16="http://schemas.microsoft.com/office/drawing/2014/main" id="{14292E05-70E8-FFB9-DF0A-4A51CF4BD58F}"/>
                </a:ext>
              </a:extLst>
            </p:cNvPr>
            <p:cNvSpPr/>
            <p:nvPr/>
          </p:nvSpPr>
          <p:spPr>
            <a:xfrm>
              <a:off x="6066678" y="1265029"/>
              <a:ext cx="29209" cy="27940"/>
            </a:xfrm>
            <a:custGeom>
              <a:avLst/>
              <a:gdLst/>
              <a:ahLst/>
              <a:cxnLst/>
              <a:rect l="l" t="t" r="r" b="b"/>
              <a:pathLst>
                <a:path w="29210" h="27940">
                  <a:moveTo>
                    <a:pt x="11264" y="17322"/>
                  </a:moveTo>
                  <a:lnTo>
                    <a:pt x="6350" y="18478"/>
                  </a:lnTo>
                  <a:lnTo>
                    <a:pt x="2882" y="21653"/>
                  </a:lnTo>
                  <a:lnTo>
                    <a:pt x="0" y="25412"/>
                  </a:lnTo>
                  <a:lnTo>
                    <a:pt x="3175" y="27432"/>
                  </a:lnTo>
                  <a:lnTo>
                    <a:pt x="5194" y="27139"/>
                  </a:lnTo>
                  <a:lnTo>
                    <a:pt x="9245" y="26847"/>
                  </a:lnTo>
                  <a:lnTo>
                    <a:pt x="12712" y="22237"/>
                  </a:lnTo>
                  <a:lnTo>
                    <a:pt x="16102" y="22237"/>
                  </a:lnTo>
                  <a:lnTo>
                    <a:pt x="19354" y="21945"/>
                  </a:lnTo>
                  <a:lnTo>
                    <a:pt x="19747" y="21082"/>
                  </a:lnTo>
                  <a:lnTo>
                    <a:pt x="19062" y="21082"/>
                  </a:lnTo>
                  <a:lnTo>
                    <a:pt x="14439" y="20497"/>
                  </a:lnTo>
                  <a:lnTo>
                    <a:pt x="12128" y="20497"/>
                  </a:lnTo>
                  <a:lnTo>
                    <a:pt x="11557" y="18186"/>
                  </a:lnTo>
                  <a:lnTo>
                    <a:pt x="11264" y="17322"/>
                  </a:lnTo>
                  <a:close/>
                </a:path>
                <a:path w="29210" h="27940">
                  <a:moveTo>
                    <a:pt x="16102" y="22237"/>
                  </a:moveTo>
                  <a:lnTo>
                    <a:pt x="12712" y="22237"/>
                  </a:lnTo>
                  <a:lnTo>
                    <a:pt x="12992" y="22517"/>
                  </a:lnTo>
                  <a:lnTo>
                    <a:pt x="16102" y="22237"/>
                  </a:lnTo>
                  <a:close/>
                </a:path>
                <a:path w="29210" h="27940">
                  <a:moveTo>
                    <a:pt x="17335" y="15303"/>
                  </a:moveTo>
                  <a:lnTo>
                    <a:pt x="16751" y="16167"/>
                  </a:lnTo>
                  <a:lnTo>
                    <a:pt x="16179" y="18478"/>
                  </a:lnTo>
                  <a:lnTo>
                    <a:pt x="18199" y="18478"/>
                  </a:lnTo>
                  <a:lnTo>
                    <a:pt x="19062" y="21082"/>
                  </a:lnTo>
                  <a:lnTo>
                    <a:pt x="19747" y="21082"/>
                  </a:lnTo>
                  <a:lnTo>
                    <a:pt x="21714" y="16751"/>
                  </a:lnTo>
                  <a:lnTo>
                    <a:pt x="18770" y="16751"/>
                  </a:lnTo>
                  <a:lnTo>
                    <a:pt x="17335" y="15303"/>
                  </a:lnTo>
                  <a:close/>
                </a:path>
                <a:path w="29210" h="27940">
                  <a:moveTo>
                    <a:pt x="28587" y="0"/>
                  </a:moveTo>
                  <a:lnTo>
                    <a:pt x="25133" y="5765"/>
                  </a:lnTo>
                  <a:lnTo>
                    <a:pt x="23685" y="8661"/>
                  </a:lnTo>
                  <a:lnTo>
                    <a:pt x="22237" y="8953"/>
                  </a:lnTo>
                  <a:lnTo>
                    <a:pt x="19926" y="9525"/>
                  </a:lnTo>
                  <a:lnTo>
                    <a:pt x="19926" y="11544"/>
                  </a:lnTo>
                  <a:lnTo>
                    <a:pt x="21945" y="11544"/>
                  </a:lnTo>
                  <a:lnTo>
                    <a:pt x="21945" y="14439"/>
                  </a:lnTo>
                  <a:lnTo>
                    <a:pt x="20789" y="14439"/>
                  </a:lnTo>
                  <a:lnTo>
                    <a:pt x="19062" y="15011"/>
                  </a:lnTo>
                  <a:lnTo>
                    <a:pt x="18770" y="15595"/>
                  </a:lnTo>
                  <a:lnTo>
                    <a:pt x="18770" y="16751"/>
                  </a:lnTo>
                  <a:lnTo>
                    <a:pt x="21714" y="16751"/>
                  </a:lnTo>
                  <a:lnTo>
                    <a:pt x="28016" y="2882"/>
                  </a:lnTo>
                  <a:lnTo>
                    <a:pt x="28587" y="0"/>
                  </a:lnTo>
                  <a:close/>
                </a:path>
              </a:pathLst>
            </a:custGeom>
            <a:solidFill>
              <a:srgbClr val="797D7E"/>
            </a:solidFill>
          </p:spPr>
          <p:txBody>
            <a:bodyPr wrap="square" lIns="0" tIns="0" rIns="0" bIns="0" rtlCol="0"/>
            <a:lstStyle/>
            <a:p>
              <a:endParaRPr/>
            </a:p>
          </p:txBody>
        </p:sp>
        <p:sp>
          <p:nvSpPr>
            <p:cNvPr id="3766" name="object 3769">
              <a:extLst>
                <a:ext uri="{FF2B5EF4-FFF2-40B4-BE49-F238E27FC236}">
                  <a16:creationId xmlns:a16="http://schemas.microsoft.com/office/drawing/2014/main" id="{D713DC55-981A-772F-6407-E1D8CFC73E1B}"/>
                </a:ext>
              </a:extLst>
            </p:cNvPr>
            <p:cNvSpPr/>
            <p:nvPr/>
          </p:nvSpPr>
          <p:spPr>
            <a:xfrm>
              <a:off x="5980612" y="1288133"/>
              <a:ext cx="1270" cy="3175"/>
            </a:xfrm>
            <a:custGeom>
              <a:avLst/>
              <a:gdLst/>
              <a:ahLst/>
              <a:cxnLst/>
              <a:rect l="l" t="t" r="r" b="b"/>
              <a:pathLst>
                <a:path w="1270" h="3175">
                  <a:moveTo>
                    <a:pt x="1155" y="0"/>
                  </a:moveTo>
                  <a:lnTo>
                    <a:pt x="584" y="863"/>
                  </a:lnTo>
                  <a:lnTo>
                    <a:pt x="292" y="1727"/>
                  </a:lnTo>
                  <a:lnTo>
                    <a:pt x="0" y="2882"/>
                  </a:lnTo>
                  <a:lnTo>
                    <a:pt x="1155" y="2882"/>
                  </a:lnTo>
                  <a:lnTo>
                    <a:pt x="1155" y="0"/>
                  </a:lnTo>
                  <a:close/>
                </a:path>
              </a:pathLst>
            </a:custGeom>
            <a:solidFill>
              <a:srgbClr val="898C8D"/>
            </a:solidFill>
          </p:spPr>
          <p:txBody>
            <a:bodyPr wrap="square" lIns="0" tIns="0" rIns="0" bIns="0" rtlCol="0"/>
            <a:lstStyle/>
            <a:p>
              <a:endParaRPr/>
            </a:p>
          </p:txBody>
        </p:sp>
        <p:sp>
          <p:nvSpPr>
            <p:cNvPr id="3767" name="object 3770">
              <a:extLst>
                <a:ext uri="{FF2B5EF4-FFF2-40B4-BE49-F238E27FC236}">
                  <a16:creationId xmlns:a16="http://schemas.microsoft.com/office/drawing/2014/main" id="{E27F2AA0-7130-FB83-8165-632B1AE8FCEB}"/>
                </a:ext>
              </a:extLst>
            </p:cNvPr>
            <p:cNvSpPr/>
            <p:nvPr/>
          </p:nvSpPr>
          <p:spPr>
            <a:xfrm>
              <a:off x="6342787" y="1288129"/>
              <a:ext cx="1905" cy="3175"/>
            </a:xfrm>
            <a:custGeom>
              <a:avLst/>
              <a:gdLst/>
              <a:ahLst/>
              <a:cxnLst/>
              <a:rect l="l" t="t" r="r" b="b"/>
              <a:pathLst>
                <a:path w="1904" h="3175">
                  <a:moveTo>
                    <a:pt x="0" y="0"/>
                  </a:moveTo>
                  <a:lnTo>
                    <a:pt x="571" y="2311"/>
                  </a:lnTo>
                  <a:lnTo>
                    <a:pt x="1727" y="2882"/>
                  </a:lnTo>
                  <a:lnTo>
                    <a:pt x="1155" y="1727"/>
                  </a:lnTo>
                  <a:lnTo>
                    <a:pt x="571" y="863"/>
                  </a:lnTo>
                  <a:lnTo>
                    <a:pt x="0" y="0"/>
                  </a:lnTo>
                  <a:close/>
                </a:path>
              </a:pathLst>
            </a:custGeom>
            <a:solidFill>
              <a:srgbClr val="818485"/>
            </a:solidFill>
          </p:spPr>
          <p:txBody>
            <a:bodyPr wrap="square" lIns="0" tIns="0" rIns="0" bIns="0" rtlCol="0"/>
            <a:lstStyle/>
            <a:p>
              <a:endParaRPr/>
            </a:p>
          </p:txBody>
        </p:sp>
        <p:sp>
          <p:nvSpPr>
            <p:cNvPr id="3768" name="object 3771">
              <a:extLst>
                <a:ext uri="{FF2B5EF4-FFF2-40B4-BE49-F238E27FC236}">
                  <a16:creationId xmlns:a16="http://schemas.microsoft.com/office/drawing/2014/main" id="{0070EEA3-BC4E-902C-C672-2E3C8356E9D4}"/>
                </a:ext>
              </a:extLst>
            </p:cNvPr>
            <p:cNvSpPr/>
            <p:nvPr/>
          </p:nvSpPr>
          <p:spPr>
            <a:xfrm>
              <a:off x="6264803" y="1273981"/>
              <a:ext cx="6985" cy="14604"/>
            </a:xfrm>
            <a:custGeom>
              <a:avLst/>
              <a:gdLst/>
              <a:ahLst/>
              <a:cxnLst/>
              <a:rect l="l" t="t" r="r" b="b"/>
              <a:pathLst>
                <a:path w="6985" h="14605">
                  <a:moveTo>
                    <a:pt x="1739" y="0"/>
                  </a:moveTo>
                  <a:lnTo>
                    <a:pt x="0" y="3467"/>
                  </a:lnTo>
                  <a:lnTo>
                    <a:pt x="1739" y="3467"/>
                  </a:lnTo>
                  <a:lnTo>
                    <a:pt x="1739" y="7505"/>
                  </a:lnTo>
                  <a:lnTo>
                    <a:pt x="2311" y="7505"/>
                  </a:lnTo>
                  <a:lnTo>
                    <a:pt x="3467" y="8077"/>
                  </a:lnTo>
                  <a:lnTo>
                    <a:pt x="3467" y="10388"/>
                  </a:lnTo>
                  <a:lnTo>
                    <a:pt x="4051" y="10680"/>
                  </a:lnTo>
                  <a:lnTo>
                    <a:pt x="5778" y="11264"/>
                  </a:lnTo>
                  <a:lnTo>
                    <a:pt x="5194" y="12128"/>
                  </a:lnTo>
                  <a:lnTo>
                    <a:pt x="4914" y="12992"/>
                  </a:lnTo>
                  <a:lnTo>
                    <a:pt x="4622" y="14147"/>
                  </a:lnTo>
                  <a:lnTo>
                    <a:pt x="6642" y="14147"/>
                  </a:lnTo>
                  <a:lnTo>
                    <a:pt x="6812" y="12128"/>
                  </a:lnTo>
                  <a:lnTo>
                    <a:pt x="6869" y="10388"/>
                  </a:lnTo>
                  <a:lnTo>
                    <a:pt x="5778" y="5486"/>
                  </a:lnTo>
                  <a:lnTo>
                    <a:pt x="3759" y="5486"/>
                  </a:lnTo>
                  <a:lnTo>
                    <a:pt x="3174" y="1727"/>
                  </a:lnTo>
                  <a:lnTo>
                    <a:pt x="1739" y="0"/>
                  </a:lnTo>
                  <a:close/>
                </a:path>
              </a:pathLst>
            </a:custGeom>
            <a:solidFill>
              <a:srgbClr val="9A949E"/>
            </a:solidFill>
          </p:spPr>
          <p:txBody>
            <a:bodyPr wrap="square" lIns="0" tIns="0" rIns="0" bIns="0" rtlCol="0"/>
            <a:lstStyle/>
            <a:p>
              <a:endParaRPr/>
            </a:p>
          </p:txBody>
        </p:sp>
        <p:sp>
          <p:nvSpPr>
            <p:cNvPr id="3769" name="object 3772">
              <a:extLst>
                <a:ext uri="{FF2B5EF4-FFF2-40B4-BE49-F238E27FC236}">
                  <a16:creationId xmlns:a16="http://schemas.microsoft.com/office/drawing/2014/main" id="{D4EDBAD0-1121-57F9-38C4-564B8F3D86AE}"/>
                </a:ext>
              </a:extLst>
            </p:cNvPr>
            <p:cNvSpPr/>
            <p:nvPr/>
          </p:nvSpPr>
          <p:spPr>
            <a:xfrm>
              <a:off x="6318522" y="1272822"/>
              <a:ext cx="8255" cy="14604"/>
            </a:xfrm>
            <a:custGeom>
              <a:avLst/>
              <a:gdLst/>
              <a:ahLst/>
              <a:cxnLst/>
              <a:rect l="l" t="t" r="r" b="b"/>
              <a:pathLst>
                <a:path w="8254" h="14605">
                  <a:moveTo>
                    <a:pt x="0" y="0"/>
                  </a:moveTo>
                  <a:lnTo>
                    <a:pt x="584" y="4330"/>
                  </a:lnTo>
                  <a:lnTo>
                    <a:pt x="3467" y="12420"/>
                  </a:lnTo>
                  <a:lnTo>
                    <a:pt x="7797" y="14439"/>
                  </a:lnTo>
                  <a:lnTo>
                    <a:pt x="2603" y="4622"/>
                  </a:lnTo>
                  <a:lnTo>
                    <a:pt x="0" y="0"/>
                  </a:lnTo>
                  <a:close/>
                </a:path>
              </a:pathLst>
            </a:custGeom>
            <a:solidFill>
              <a:srgbClr val="818485"/>
            </a:solidFill>
          </p:spPr>
          <p:txBody>
            <a:bodyPr wrap="square" lIns="0" tIns="0" rIns="0" bIns="0" rtlCol="0"/>
            <a:lstStyle/>
            <a:p>
              <a:endParaRPr/>
            </a:p>
          </p:txBody>
        </p:sp>
        <p:sp>
          <p:nvSpPr>
            <p:cNvPr id="3770" name="object 3773">
              <a:extLst>
                <a:ext uri="{FF2B5EF4-FFF2-40B4-BE49-F238E27FC236}">
                  <a16:creationId xmlns:a16="http://schemas.microsoft.com/office/drawing/2014/main" id="{6B2DC24D-D1DA-5DA0-6D9E-B657B31CF091}"/>
                </a:ext>
              </a:extLst>
            </p:cNvPr>
            <p:cNvSpPr/>
            <p:nvPr/>
          </p:nvSpPr>
          <p:spPr>
            <a:xfrm>
              <a:off x="6077943" y="1092601"/>
              <a:ext cx="75565" cy="193675"/>
            </a:xfrm>
            <a:custGeom>
              <a:avLst/>
              <a:gdLst/>
              <a:ahLst/>
              <a:cxnLst/>
              <a:rect l="l" t="t" r="r" b="b"/>
              <a:pathLst>
                <a:path w="75564" h="193675">
                  <a:moveTo>
                    <a:pt x="71335" y="0"/>
                  </a:moveTo>
                  <a:lnTo>
                    <a:pt x="69316" y="6070"/>
                  </a:lnTo>
                  <a:lnTo>
                    <a:pt x="67297" y="12420"/>
                  </a:lnTo>
                  <a:lnTo>
                    <a:pt x="65557" y="18770"/>
                  </a:lnTo>
                  <a:lnTo>
                    <a:pt x="64985" y="20218"/>
                  </a:lnTo>
                  <a:lnTo>
                    <a:pt x="64401" y="23101"/>
                  </a:lnTo>
                  <a:lnTo>
                    <a:pt x="63830" y="24841"/>
                  </a:lnTo>
                  <a:lnTo>
                    <a:pt x="63538" y="25996"/>
                  </a:lnTo>
                  <a:lnTo>
                    <a:pt x="63538" y="27152"/>
                  </a:lnTo>
                  <a:lnTo>
                    <a:pt x="62966" y="28879"/>
                  </a:lnTo>
                  <a:lnTo>
                    <a:pt x="62674" y="30035"/>
                  </a:lnTo>
                  <a:lnTo>
                    <a:pt x="62090" y="30035"/>
                  </a:lnTo>
                  <a:lnTo>
                    <a:pt x="62090" y="30899"/>
                  </a:lnTo>
                  <a:lnTo>
                    <a:pt x="61518" y="33210"/>
                  </a:lnTo>
                  <a:lnTo>
                    <a:pt x="61226" y="34658"/>
                  </a:lnTo>
                  <a:lnTo>
                    <a:pt x="60934" y="35814"/>
                  </a:lnTo>
                  <a:lnTo>
                    <a:pt x="60655" y="37261"/>
                  </a:lnTo>
                  <a:lnTo>
                    <a:pt x="60655" y="38696"/>
                  </a:lnTo>
                  <a:lnTo>
                    <a:pt x="60071" y="40436"/>
                  </a:lnTo>
                  <a:lnTo>
                    <a:pt x="59778" y="41592"/>
                  </a:lnTo>
                  <a:lnTo>
                    <a:pt x="56896" y="49682"/>
                  </a:lnTo>
                  <a:lnTo>
                    <a:pt x="55740" y="54013"/>
                  </a:lnTo>
                  <a:lnTo>
                    <a:pt x="55168" y="55740"/>
                  </a:lnTo>
                  <a:lnTo>
                    <a:pt x="54876" y="56896"/>
                  </a:lnTo>
                  <a:lnTo>
                    <a:pt x="54292" y="58623"/>
                  </a:lnTo>
                  <a:lnTo>
                    <a:pt x="54013" y="59778"/>
                  </a:lnTo>
                  <a:lnTo>
                    <a:pt x="53428" y="60655"/>
                  </a:lnTo>
                  <a:lnTo>
                    <a:pt x="53136" y="61518"/>
                  </a:lnTo>
                  <a:lnTo>
                    <a:pt x="52857" y="62674"/>
                  </a:lnTo>
                  <a:lnTo>
                    <a:pt x="51117" y="67005"/>
                  </a:lnTo>
                  <a:lnTo>
                    <a:pt x="48234" y="76250"/>
                  </a:lnTo>
                  <a:lnTo>
                    <a:pt x="47650" y="77114"/>
                  </a:lnTo>
                  <a:lnTo>
                    <a:pt x="47371" y="77978"/>
                  </a:lnTo>
                  <a:lnTo>
                    <a:pt x="47078" y="79133"/>
                  </a:lnTo>
                  <a:lnTo>
                    <a:pt x="45923" y="82029"/>
                  </a:lnTo>
                  <a:lnTo>
                    <a:pt x="45339" y="83756"/>
                  </a:lnTo>
                  <a:lnTo>
                    <a:pt x="42456" y="90106"/>
                  </a:lnTo>
                  <a:lnTo>
                    <a:pt x="41300" y="93573"/>
                  </a:lnTo>
                  <a:lnTo>
                    <a:pt x="36569" y="106358"/>
                  </a:lnTo>
                  <a:lnTo>
                    <a:pt x="33788" y="113507"/>
                  </a:lnTo>
                  <a:lnTo>
                    <a:pt x="31874" y="117621"/>
                  </a:lnTo>
                  <a:lnTo>
                    <a:pt x="29743" y="121297"/>
                  </a:lnTo>
                  <a:lnTo>
                    <a:pt x="30327" y="122745"/>
                  </a:lnTo>
                  <a:lnTo>
                    <a:pt x="27432" y="131127"/>
                  </a:lnTo>
                  <a:lnTo>
                    <a:pt x="25996" y="132854"/>
                  </a:lnTo>
                  <a:lnTo>
                    <a:pt x="25120" y="134302"/>
                  </a:lnTo>
                  <a:lnTo>
                    <a:pt x="23977" y="137769"/>
                  </a:lnTo>
                  <a:lnTo>
                    <a:pt x="22821" y="139496"/>
                  </a:lnTo>
                  <a:lnTo>
                    <a:pt x="22529" y="140652"/>
                  </a:lnTo>
                  <a:lnTo>
                    <a:pt x="21082" y="143256"/>
                  </a:lnTo>
                  <a:lnTo>
                    <a:pt x="19926" y="145846"/>
                  </a:lnTo>
                  <a:lnTo>
                    <a:pt x="18770" y="148742"/>
                  </a:lnTo>
                  <a:lnTo>
                    <a:pt x="17043" y="151053"/>
                  </a:lnTo>
                  <a:lnTo>
                    <a:pt x="16459" y="152209"/>
                  </a:lnTo>
                  <a:lnTo>
                    <a:pt x="9525" y="169532"/>
                  </a:lnTo>
                  <a:lnTo>
                    <a:pt x="8661" y="172427"/>
                  </a:lnTo>
                  <a:lnTo>
                    <a:pt x="7226" y="173291"/>
                  </a:lnTo>
                  <a:lnTo>
                    <a:pt x="6070" y="175018"/>
                  </a:lnTo>
                  <a:lnTo>
                    <a:pt x="4330" y="181952"/>
                  </a:lnTo>
                  <a:lnTo>
                    <a:pt x="2019" y="184835"/>
                  </a:lnTo>
                  <a:lnTo>
                    <a:pt x="1155" y="185991"/>
                  </a:lnTo>
                  <a:lnTo>
                    <a:pt x="116" y="188595"/>
                  </a:lnTo>
                  <a:lnTo>
                    <a:pt x="0" y="189750"/>
                  </a:lnTo>
                  <a:lnTo>
                    <a:pt x="292" y="190614"/>
                  </a:lnTo>
                  <a:lnTo>
                    <a:pt x="863" y="192925"/>
                  </a:lnTo>
                  <a:lnTo>
                    <a:pt x="3175" y="192925"/>
                  </a:lnTo>
                  <a:lnTo>
                    <a:pt x="7797" y="193509"/>
                  </a:lnTo>
                  <a:lnTo>
                    <a:pt x="6934" y="190906"/>
                  </a:lnTo>
                  <a:lnTo>
                    <a:pt x="4914" y="190906"/>
                  </a:lnTo>
                  <a:lnTo>
                    <a:pt x="5486" y="188595"/>
                  </a:lnTo>
                  <a:lnTo>
                    <a:pt x="6070" y="187731"/>
                  </a:lnTo>
                  <a:lnTo>
                    <a:pt x="7651" y="187731"/>
                  </a:lnTo>
                  <a:lnTo>
                    <a:pt x="7797" y="187439"/>
                  </a:lnTo>
                  <a:lnTo>
                    <a:pt x="9525" y="186867"/>
                  </a:lnTo>
                  <a:lnTo>
                    <a:pt x="10680" y="186867"/>
                  </a:lnTo>
                  <a:lnTo>
                    <a:pt x="10680" y="183972"/>
                  </a:lnTo>
                  <a:lnTo>
                    <a:pt x="8661" y="183972"/>
                  </a:lnTo>
                  <a:lnTo>
                    <a:pt x="8661" y="181952"/>
                  </a:lnTo>
                  <a:lnTo>
                    <a:pt x="10972" y="181381"/>
                  </a:lnTo>
                  <a:lnTo>
                    <a:pt x="12420" y="181089"/>
                  </a:lnTo>
                  <a:lnTo>
                    <a:pt x="13868" y="178193"/>
                  </a:lnTo>
                  <a:lnTo>
                    <a:pt x="17322" y="172427"/>
                  </a:lnTo>
                  <a:lnTo>
                    <a:pt x="20014" y="168188"/>
                  </a:lnTo>
                  <a:lnTo>
                    <a:pt x="22566" y="163464"/>
                  </a:lnTo>
                  <a:lnTo>
                    <a:pt x="26468" y="155279"/>
                  </a:lnTo>
                  <a:lnTo>
                    <a:pt x="33210" y="140652"/>
                  </a:lnTo>
                  <a:lnTo>
                    <a:pt x="38229" y="120496"/>
                  </a:lnTo>
                  <a:lnTo>
                    <a:pt x="45632" y="100907"/>
                  </a:lnTo>
                  <a:lnTo>
                    <a:pt x="53686" y="81480"/>
                  </a:lnTo>
                  <a:lnTo>
                    <a:pt x="60655" y="61810"/>
                  </a:lnTo>
                  <a:lnTo>
                    <a:pt x="60934" y="60655"/>
                  </a:lnTo>
                  <a:lnTo>
                    <a:pt x="61518" y="58915"/>
                  </a:lnTo>
                  <a:lnTo>
                    <a:pt x="63252" y="51819"/>
                  </a:lnTo>
                  <a:lnTo>
                    <a:pt x="68732" y="29743"/>
                  </a:lnTo>
                  <a:lnTo>
                    <a:pt x="69316" y="28016"/>
                  </a:lnTo>
                  <a:lnTo>
                    <a:pt x="70664" y="21301"/>
                  </a:lnTo>
                  <a:lnTo>
                    <a:pt x="72096" y="14585"/>
                  </a:lnTo>
                  <a:lnTo>
                    <a:pt x="75095" y="1155"/>
                  </a:lnTo>
                  <a:lnTo>
                    <a:pt x="73647" y="571"/>
                  </a:lnTo>
                  <a:lnTo>
                    <a:pt x="71335" y="0"/>
                  </a:lnTo>
                  <a:close/>
                </a:path>
                <a:path w="75564" h="193675">
                  <a:moveTo>
                    <a:pt x="7651" y="187731"/>
                  </a:moveTo>
                  <a:lnTo>
                    <a:pt x="6070" y="187731"/>
                  </a:lnTo>
                  <a:lnTo>
                    <a:pt x="7505" y="189179"/>
                  </a:lnTo>
                  <a:lnTo>
                    <a:pt x="7505" y="188023"/>
                  </a:lnTo>
                  <a:lnTo>
                    <a:pt x="7651" y="187731"/>
                  </a:lnTo>
                  <a:close/>
                </a:path>
              </a:pathLst>
            </a:custGeom>
            <a:solidFill>
              <a:srgbClr val="707476"/>
            </a:solidFill>
          </p:spPr>
          <p:txBody>
            <a:bodyPr wrap="square" lIns="0" tIns="0" rIns="0" bIns="0" rtlCol="0"/>
            <a:lstStyle/>
            <a:p>
              <a:endParaRPr/>
            </a:p>
          </p:txBody>
        </p:sp>
        <p:sp>
          <p:nvSpPr>
            <p:cNvPr id="3771" name="object 3774">
              <a:extLst>
                <a:ext uri="{FF2B5EF4-FFF2-40B4-BE49-F238E27FC236}">
                  <a16:creationId xmlns:a16="http://schemas.microsoft.com/office/drawing/2014/main" id="{B38F40B0-E871-950B-1B1A-40E4126B187E}"/>
                </a:ext>
              </a:extLst>
            </p:cNvPr>
            <p:cNvSpPr/>
            <p:nvPr/>
          </p:nvSpPr>
          <p:spPr>
            <a:xfrm>
              <a:off x="6245453" y="1255489"/>
              <a:ext cx="15240" cy="31115"/>
            </a:xfrm>
            <a:custGeom>
              <a:avLst/>
              <a:gdLst/>
              <a:ahLst/>
              <a:cxnLst/>
              <a:rect l="l" t="t" r="r" b="b"/>
              <a:pathLst>
                <a:path w="15239" h="31115">
                  <a:moveTo>
                    <a:pt x="2895" y="0"/>
                  </a:moveTo>
                  <a:lnTo>
                    <a:pt x="0" y="0"/>
                  </a:lnTo>
                  <a:lnTo>
                    <a:pt x="1645" y="5487"/>
                  </a:lnTo>
                  <a:lnTo>
                    <a:pt x="3397" y="10326"/>
                  </a:lnTo>
                  <a:lnTo>
                    <a:pt x="6340" y="17225"/>
                  </a:lnTo>
                  <a:lnTo>
                    <a:pt x="11557" y="28892"/>
                  </a:lnTo>
                  <a:lnTo>
                    <a:pt x="13576" y="28892"/>
                  </a:lnTo>
                  <a:lnTo>
                    <a:pt x="13576" y="30619"/>
                  </a:lnTo>
                  <a:lnTo>
                    <a:pt x="14439" y="30619"/>
                  </a:lnTo>
                  <a:lnTo>
                    <a:pt x="14732" y="28892"/>
                  </a:lnTo>
                  <a:lnTo>
                    <a:pt x="11557" y="15316"/>
                  </a:lnTo>
                  <a:lnTo>
                    <a:pt x="9537" y="15316"/>
                  </a:lnTo>
                  <a:lnTo>
                    <a:pt x="8382" y="12712"/>
                  </a:lnTo>
                  <a:lnTo>
                    <a:pt x="8661" y="9537"/>
                  </a:lnTo>
                  <a:lnTo>
                    <a:pt x="7505" y="9245"/>
                  </a:lnTo>
                  <a:lnTo>
                    <a:pt x="5778" y="8674"/>
                  </a:lnTo>
                  <a:lnTo>
                    <a:pt x="3175" y="2895"/>
                  </a:lnTo>
                  <a:lnTo>
                    <a:pt x="2895" y="0"/>
                  </a:lnTo>
                  <a:close/>
                </a:path>
              </a:pathLst>
            </a:custGeom>
            <a:solidFill>
              <a:srgbClr val="919495"/>
            </a:solidFill>
          </p:spPr>
          <p:txBody>
            <a:bodyPr wrap="square" lIns="0" tIns="0" rIns="0" bIns="0" rtlCol="0"/>
            <a:lstStyle/>
            <a:p>
              <a:endParaRPr/>
            </a:p>
          </p:txBody>
        </p:sp>
        <p:sp>
          <p:nvSpPr>
            <p:cNvPr id="3772" name="object 3775">
              <a:extLst>
                <a:ext uri="{FF2B5EF4-FFF2-40B4-BE49-F238E27FC236}">
                  <a16:creationId xmlns:a16="http://schemas.microsoft.com/office/drawing/2014/main" id="{C37A7D77-FC24-B6EC-2612-E7389B4EEC6C}"/>
                </a:ext>
              </a:extLst>
            </p:cNvPr>
            <p:cNvSpPr/>
            <p:nvPr/>
          </p:nvSpPr>
          <p:spPr>
            <a:xfrm>
              <a:off x="6050504" y="1279474"/>
              <a:ext cx="22860" cy="6350"/>
            </a:xfrm>
            <a:custGeom>
              <a:avLst/>
              <a:gdLst/>
              <a:ahLst/>
              <a:cxnLst/>
              <a:rect l="l" t="t" r="r" b="b"/>
              <a:pathLst>
                <a:path w="22860" h="6350">
                  <a:moveTo>
                    <a:pt x="21374" y="0"/>
                  </a:moveTo>
                  <a:lnTo>
                    <a:pt x="15024" y="0"/>
                  </a:lnTo>
                  <a:lnTo>
                    <a:pt x="10401" y="571"/>
                  </a:lnTo>
                  <a:lnTo>
                    <a:pt x="1155" y="2298"/>
                  </a:lnTo>
                  <a:lnTo>
                    <a:pt x="584" y="3454"/>
                  </a:lnTo>
                  <a:lnTo>
                    <a:pt x="0" y="5765"/>
                  </a:lnTo>
                  <a:lnTo>
                    <a:pt x="1155" y="4902"/>
                  </a:lnTo>
                  <a:lnTo>
                    <a:pt x="5194" y="2882"/>
                  </a:lnTo>
                  <a:lnTo>
                    <a:pt x="6934" y="2298"/>
                  </a:lnTo>
                  <a:lnTo>
                    <a:pt x="8089" y="2006"/>
                  </a:lnTo>
                  <a:lnTo>
                    <a:pt x="13868" y="2006"/>
                  </a:lnTo>
                  <a:lnTo>
                    <a:pt x="20218" y="1727"/>
                  </a:lnTo>
                  <a:lnTo>
                    <a:pt x="22529" y="571"/>
                  </a:lnTo>
                  <a:lnTo>
                    <a:pt x="21374" y="0"/>
                  </a:lnTo>
                  <a:close/>
                </a:path>
              </a:pathLst>
            </a:custGeom>
            <a:solidFill>
              <a:srgbClr val="999C9D"/>
            </a:solidFill>
          </p:spPr>
          <p:txBody>
            <a:bodyPr wrap="square" lIns="0" tIns="0" rIns="0" bIns="0" rtlCol="0"/>
            <a:lstStyle/>
            <a:p>
              <a:endParaRPr/>
            </a:p>
          </p:txBody>
        </p:sp>
        <p:sp>
          <p:nvSpPr>
            <p:cNvPr id="3773" name="object 3776">
              <a:extLst>
                <a:ext uri="{FF2B5EF4-FFF2-40B4-BE49-F238E27FC236}">
                  <a16:creationId xmlns:a16="http://schemas.microsoft.com/office/drawing/2014/main" id="{E63DB216-4A71-B3DA-EAD9-E1327574F59F}"/>
                </a:ext>
              </a:extLst>
            </p:cNvPr>
            <p:cNvSpPr/>
            <p:nvPr/>
          </p:nvSpPr>
          <p:spPr>
            <a:xfrm>
              <a:off x="6053971" y="1282357"/>
              <a:ext cx="1905" cy="1905"/>
            </a:xfrm>
            <a:custGeom>
              <a:avLst/>
              <a:gdLst/>
              <a:ahLst/>
              <a:cxnLst/>
              <a:rect l="l" t="t" r="r" b="b"/>
              <a:pathLst>
                <a:path w="1904" h="1905">
                  <a:moveTo>
                    <a:pt x="1727" y="0"/>
                  </a:moveTo>
                  <a:lnTo>
                    <a:pt x="1155" y="279"/>
                  </a:lnTo>
                  <a:lnTo>
                    <a:pt x="584" y="571"/>
                  </a:lnTo>
                  <a:lnTo>
                    <a:pt x="0" y="863"/>
                  </a:lnTo>
                  <a:lnTo>
                    <a:pt x="292" y="1155"/>
                  </a:lnTo>
                  <a:lnTo>
                    <a:pt x="584" y="1435"/>
                  </a:lnTo>
                  <a:lnTo>
                    <a:pt x="863" y="1727"/>
                  </a:lnTo>
                  <a:lnTo>
                    <a:pt x="1155" y="1155"/>
                  </a:lnTo>
                  <a:lnTo>
                    <a:pt x="1447" y="571"/>
                  </a:lnTo>
                  <a:lnTo>
                    <a:pt x="1727" y="0"/>
                  </a:lnTo>
                  <a:close/>
                </a:path>
              </a:pathLst>
            </a:custGeom>
            <a:solidFill>
              <a:srgbClr val="9A949E"/>
            </a:solidFill>
          </p:spPr>
          <p:txBody>
            <a:bodyPr wrap="square" lIns="0" tIns="0" rIns="0" bIns="0" rtlCol="0"/>
            <a:lstStyle/>
            <a:p>
              <a:endParaRPr/>
            </a:p>
          </p:txBody>
        </p:sp>
        <p:sp>
          <p:nvSpPr>
            <p:cNvPr id="3774" name="object 3777">
              <a:extLst>
                <a:ext uri="{FF2B5EF4-FFF2-40B4-BE49-F238E27FC236}">
                  <a16:creationId xmlns:a16="http://schemas.microsoft.com/office/drawing/2014/main" id="{D26A721D-D871-82B0-3B0B-CC2FAF77A613}"/>
                </a:ext>
              </a:extLst>
            </p:cNvPr>
            <p:cNvSpPr/>
            <p:nvPr/>
          </p:nvSpPr>
          <p:spPr>
            <a:xfrm>
              <a:off x="6337875" y="1279467"/>
              <a:ext cx="2540" cy="3810"/>
            </a:xfrm>
            <a:custGeom>
              <a:avLst/>
              <a:gdLst/>
              <a:ahLst/>
              <a:cxnLst/>
              <a:rect l="l" t="t" r="r" b="b"/>
              <a:pathLst>
                <a:path w="2539" h="3809">
                  <a:moveTo>
                    <a:pt x="584" y="0"/>
                  </a:moveTo>
                  <a:lnTo>
                    <a:pt x="292" y="292"/>
                  </a:lnTo>
                  <a:lnTo>
                    <a:pt x="0" y="571"/>
                  </a:lnTo>
                  <a:lnTo>
                    <a:pt x="0" y="863"/>
                  </a:lnTo>
                  <a:lnTo>
                    <a:pt x="863" y="3174"/>
                  </a:lnTo>
                  <a:lnTo>
                    <a:pt x="2019" y="3746"/>
                  </a:lnTo>
                  <a:lnTo>
                    <a:pt x="2019" y="863"/>
                  </a:lnTo>
                  <a:lnTo>
                    <a:pt x="863" y="292"/>
                  </a:lnTo>
                  <a:lnTo>
                    <a:pt x="584" y="0"/>
                  </a:lnTo>
                  <a:close/>
                </a:path>
              </a:pathLst>
            </a:custGeom>
            <a:solidFill>
              <a:srgbClr val="898C8D"/>
            </a:solidFill>
          </p:spPr>
          <p:txBody>
            <a:bodyPr wrap="square" lIns="0" tIns="0" rIns="0" bIns="0" rtlCol="0"/>
            <a:lstStyle/>
            <a:p>
              <a:endParaRPr/>
            </a:p>
          </p:txBody>
        </p:sp>
        <p:sp>
          <p:nvSpPr>
            <p:cNvPr id="3775" name="object 3778">
              <a:extLst>
                <a:ext uri="{FF2B5EF4-FFF2-40B4-BE49-F238E27FC236}">
                  <a16:creationId xmlns:a16="http://schemas.microsoft.com/office/drawing/2014/main" id="{F7CBD518-A876-08E8-7F67-71B76215BECA}"/>
                </a:ext>
              </a:extLst>
            </p:cNvPr>
            <p:cNvSpPr/>
            <p:nvPr/>
          </p:nvSpPr>
          <p:spPr>
            <a:xfrm>
              <a:off x="6061481" y="1281487"/>
              <a:ext cx="3175" cy="1270"/>
            </a:xfrm>
            <a:custGeom>
              <a:avLst/>
              <a:gdLst/>
              <a:ahLst/>
              <a:cxnLst/>
              <a:rect l="l" t="t" r="r" b="b"/>
              <a:pathLst>
                <a:path w="3175" h="1269">
                  <a:moveTo>
                    <a:pt x="2882" y="0"/>
                  </a:moveTo>
                  <a:lnTo>
                    <a:pt x="0" y="0"/>
                  </a:lnTo>
                  <a:lnTo>
                    <a:pt x="0" y="863"/>
                  </a:lnTo>
                  <a:lnTo>
                    <a:pt x="2882" y="863"/>
                  </a:lnTo>
                  <a:lnTo>
                    <a:pt x="2882" y="0"/>
                  </a:lnTo>
                  <a:close/>
                </a:path>
              </a:pathLst>
            </a:custGeom>
            <a:solidFill>
              <a:srgbClr val="9A949E"/>
            </a:solidFill>
          </p:spPr>
          <p:txBody>
            <a:bodyPr wrap="square" lIns="0" tIns="0" rIns="0" bIns="0" rtlCol="0"/>
            <a:lstStyle/>
            <a:p>
              <a:endParaRPr/>
            </a:p>
          </p:txBody>
        </p:sp>
        <p:sp>
          <p:nvSpPr>
            <p:cNvPr id="3776" name="object 3779">
              <a:extLst>
                <a:ext uri="{FF2B5EF4-FFF2-40B4-BE49-F238E27FC236}">
                  <a16:creationId xmlns:a16="http://schemas.microsoft.com/office/drawing/2014/main" id="{CD55F2DC-ED78-AB71-990F-13DEAA8BB316}"/>
                </a:ext>
              </a:extLst>
            </p:cNvPr>
            <p:cNvSpPr/>
            <p:nvPr/>
          </p:nvSpPr>
          <p:spPr>
            <a:xfrm>
              <a:off x="5973100" y="1248272"/>
              <a:ext cx="635" cy="33655"/>
            </a:xfrm>
            <a:custGeom>
              <a:avLst/>
              <a:gdLst/>
              <a:ahLst/>
              <a:cxnLst/>
              <a:rect l="l" t="t" r="r" b="b"/>
              <a:pathLst>
                <a:path w="635" h="33655">
                  <a:moveTo>
                    <a:pt x="0" y="0"/>
                  </a:moveTo>
                  <a:lnTo>
                    <a:pt x="4" y="10756"/>
                  </a:lnTo>
                  <a:lnTo>
                    <a:pt x="123" y="25920"/>
                  </a:lnTo>
                  <a:lnTo>
                    <a:pt x="292" y="33502"/>
                  </a:lnTo>
                  <a:lnTo>
                    <a:pt x="123" y="25058"/>
                  </a:lnTo>
                  <a:lnTo>
                    <a:pt x="36" y="16641"/>
                  </a:lnTo>
                  <a:lnTo>
                    <a:pt x="0" y="0"/>
                  </a:lnTo>
                  <a:close/>
                </a:path>
              </a:pathLst>
            </a:custGeom>
            <a:solidFill>
              <a:srgbClr val="898C8D"/>
            </a:solidFill>
          </p:spPr>
          <p:txBody>
            <a:bodyPr wrap="square" lIns="0" tIns="0" rIns="0" bIns="0" rtlCol="0"/>
            <a:lstStyle/>
            <a:p>
              <a:endParaRPr/>
            </a:p>
          </p:txBody>
        </p:sp>
        <p:sp>
          <p:nvSpPr>
            <p:cNvPr id="3777" name="object 3780">
              <a:extLst>
                <a:ext uri="{FF2B5EF4-FFF2-40B4-BE49-F238E27FC236}">
                  <a16:creationId xmlns:a16="http://schemas.microsoft.com/office/drawing/2014/main" id="{B88B6F68-B1CA-F891-7739-B5C9E3F86BF0}"/>
                </a:ext>
              </a:extLst>
            </p:cNvPr>
            <p:cNvSpPr/>
            <p:nvPr/>
          </p:nvSpPr>
          <p:spPr>
            <a:xfrm>
              <a:off x="6075053" y="1271369"/>
              <a:ext cx="6985" cy="10160"/>
            </a:xfrm>
            <a:custGeom>
              <a:avLst/>
              <a:gdLst/>
              <a:ahLst/>
              <a:cxnLst/>
              <a:rect l="l" t="t" r="r" b="b"/>
              <a:pathLst>
                <a:path w="6985" h="10159">
                  <a:moveTo>
                    <a:pt x="6642" y="0"/>
                  </a:moveTo>
                  <a:lnTo>
                    <a:pt x="2019" y="4914"/>
                  </a:lnTo>
                  <a:lnTo>
                    <a:pt x="0" y="8674"/>
                  </a:lnTo>
                  <a:lnTo>
                    <a:pt x="863" y="8966"/>
                  </a:lnTo>
                  <a:lnTo>
                    <a:pt x="1727" y="9537"/>
                  </a:lnTo>
                  <a:lnTo>
                    <a:pt x="2882" y="10121"/>
                  </a:lnTo>
                  <a:lnTo>
                    <a:pt x="4038" y="7226"/>
                  </a:lnTo>
                  <a:lnTo>
                    <a:pt x="4914" y="6070"/>
                  </a:lnTo>
                  <a:lnTo>
                    <a:pt x="6642" y="0"/>
                  </a:lnTo>
                  <a:close/>
                </a:path>
              </a:pathLst>
            </a:custGeom>
            <a:solidFill>
              <a:srgbClr val="A1A4A5"/>
            </a:solidFill>
          </p:spPr>
          <p:txBody>
            <a:bodyPr wrap="square" lIns="0" tIns="0" rIns="0" bIns="0" rtlCol="0"/>
            <a:lstStyle/>
            <a:p>
              <a:endParaRPr/>
            </a:p>
          </p:txBody>
        </p:sp>
        <p:sp>
          <p:nvSpPr>
            <p:cNvPr id="3778" name="object 3781">
              <a:extLst>
                <a:ext uri="{FF2B5EF4-FFF2-40B4-BE49-F238E27FC236}">
                  <a16:creationId xmlns:a16="http://schemas.microsoft.com/office/drawing/2014/main" id="{0E6E090C-8424-0CBB-68BA-4DEB2AE02BBD}"/>
                </a:ext>
              </a:extLst>
            </p:cNvPr>
            <p:cNvSpPr/>
            <p:nvPr/>
          </p:nvSpPr>
          <p:spPr>
            <a:xfrm>
              <a:off x="6335853" y="1276577"/>
              <a:ext cx="3175" cy="3810"/>
            </a:xfrm>
            <a:custGeom>
              <a:avLst/>
              <a:gdLst/>
              <a:ahLst/>
              <a:cxnLst/>
              <a:rect l="l" t="t" r="r" b="b"/>
              <a:pathLst>
                <a:path w="3175" h="3809">
                  <a:moveTo>
                    <a:pt x="0" y="0"/>
                  </a:moveTo>
                  <a:lnTo>
                    <a:pt x="863" y="3175"/>
                  </a:lnTo>
                  <a:lnTo>
                    <a:pt x="2019" y="3759"/>
                  </a:lnTo>
                  <a:lnTo>
                    <a:pt x="2019" y="3467"/>
                  </a:lnTo>
                  <a:lnTo>
                    <a:pt x="2603" y="2882"/>
                  </a:lnTo>
                  <a:lnTo>
                    <a:pt x="1739" y="1727"/>
                  </a:lnTo>
                  <a:lnTo>
                    <a:pt x="863" y="863"/>
                  </a:lnTo>
                  <a:lnTo>
                    <a:pt x="0" y="0"/>
                  </a:lnTo>
                  <a:close/>
                </a:path>
              </a:pathLst>
            </a:custGeom>
            <a:solidFill>
              <a:srgbClr val="898C8D"/>
            </a:solidFill>
          </p:spPr>
          <p:txBody>
            <a:bodyPr wrap="square" lIns="0" tIns="0" rIns="0" bIns="0" rtlCol="0"/>
            <a:lstStyle/>
            <a:p>
              <a:endParaRPr/>
            </a:p>
          </p:txBody>
        </p:sp>
        <p:sp>
          <p:nvSpPr>
            <p:cNvPr id="3779" name="object 3782">
              <a:extLst>
                <a:ext uri="{FF2B5EF4-FFF2-40B4-BE49-F238E27FC236}">
                  <a16:creationId xmlns:a16="http://schemas.microsoft.com/office/drawing/2014/main" id="{62354EF1-6BA5-2E90-87A4-548C2911213B}"/>
                </a:ext>
              </a:extLst>
            </p:cNvPr>
            <p:cNvSpPr/>
            <p:nvPr/>
          </p:nvSpPr>
          <p:spPr>
            <a:xfrm>
              <a:off x="6065523" y="1278601"/>
              <a:ext cx="6350" cy="1270"/>
            </a:xfrm>
            <a:custGeom>
              <a:avLst/>
              <a:gdLst/>
              <a:ahLst/>
              <a:cxnLst/>
              <a:rect l="l" t="t" r="r" b="b"/>
              <a:pathLst>
                <a:path w="6350" h="1269">
                  <a:moveTo>
                    <a:pt x="5778" y="0"/>
                  </a:moveTo>
                  <a:lnTo>
                    <a:pt x="0" y="0"/>
                  </a:lnTo>
                  <a:lnTo>
                    <a:pt x="0" y="863"/>
                  </a:lnTo>
                  <a:lnTo>
                    <a:pt x="5778" y="863"/>
                  </a:lnTo>
                  <a:lnTo>
                    <a:pt x="5778" y="0"/>
                  </a:lnTo>
                  <a:close/>
                </a:path>
              </a:pathLst>
            </a:custGeom>
            <a:solidFill>
              <a:srgbClr val="C4C5C5"/>
            </a:solidFill>
          </p:spPr>
          <p:txBody>
            <a:bodyPr wrap="square" lIns="0" tIns="0" rIns="0" bIns="0" rtlCol="0"/>
            <a:lstStyle/>
            <a:p>
              <a:endParaRPr/>
            </a:p>
          </p:txBody>
        </p:sp>
        <p:sp>
          <p:nvSpPr>
            <p:cNvPr id="3780" name="object 3783">
              <a:extLst>
                <a:ext uri="{FF2B5EF4-FFF2-40B4-BE49-F238E27FC236}">
                  <a16:creationId xmlns:a16="http://schemas.microsoft.com/office/drawing/2014/main" id="{1BF79D06-FC9C-2F07-8F2C-4736FAFC0D86}"/>
                </a:ext>
              </a:extLst>
            </p:cNvPr>
            <p:cNvSpPr/>
            <p:nvPr/>
          </p:nvSpPr>
          <p:spPr>
            <a:xfrm>
              <a:off x="6289641" y="1276861"/>
              <a:ext cx="1905" cy="3175"/>
            </a:xfrm>
            <a:custGeom>
              <a:avLst/>
              <a:gdLst/>
              <a:ahLst/>
              <a:cxnLst/>
              <a:rect l="l" t="t" r="r" b="b"/>
              <a:pathLst>
                <a:path w="1904" h="3175">
                  <a:moveTo>
                    <a:pt x="0" y="0"/>
                  </a:moveTo>
                  <a:lnTo>
                    <a:pt x="0" y="2603"/>
                  </a:lnTo>
                  <a:lnTo>
                    <a:pt x="584" y="2311"/>
                  </a:lnTo>
                  <a:lnTo>
                    <a:pt x="1155" y="2019"/>
                  </a:lnTo>
                  <a:lnTo>
                    <a:pt x="1739" y="1739"/>
                  </a:lnTo>
                  <a:lnTo>
                    <a:pt x="0" y="0"/>
                  </a:lnTo>
                  <a:close/>
                </a:path>
              </a:pathLst>
            </a:custGeom>
            <a:solidFill>
              <a:srgbClr val="AAA3AC"/>
            </a:solidFill>
          </p:spPr>
          <p:txBody>
            <a:bodyPr wrap="square" lIns="0" tIns="0" rIns="0" bIns="0" rtlCol="0"/>
            <a:lstStyle/>
            <a:p>
              <a:endParaRPr/>
            </a:p>
          </p:txBody>
        </p:sp>
        <p:sp>
          <p:nvSpPr>
            <p:cNvPr id="3781" name="object 3784">
              <a:extLst>
                <a:ext uri="{FF2B5EF4-FFF2-40B4-BE49-F238E27FC236}">
                  <a16:creationId xmlns:a16="http://schemas.microsoft.com/office/drawing/2014/main" id="{076AD594-21D6-8732-ABD0-8D61D0F25D3C}"/>
                </a:ext>
              </a:extLst>
            </p:cNvPr>
            <p:cNvSpPr/>
            <p:nvPr/>
          </p:nvSpPr>
          <p:spPr>
            <a:xfrm>
              <a:off x="6079964" y="1268780"/>
              <a:ext cx="3810" cy="8890"/>
            </a:xfrm>
            <a:custGeom>
              <a:avLst/>
              <a:gdLst/>
              <a:ahLst/>
              <a:cxnLst/>
              <a:rect l="l" t="t" r="r" b="b"/>
              <a:pathLst>
                <a:path w="3810" h="8890">
                  <a:moveTo>
                    <a:pt x="3759" y="0"/>
                  </a:moveTo>
                  <a:lnTo>
                    <a:pt x="2882" y="863"/>
                  </a:lnTo>
                  <a:lnTo>
                    <a:pt x="1727" y="2590"/>
                  </a:lnTo>
                  <a:lnTo>
                    <a:pt x="0" y="8661"/>
                  </a:lnTo>
                  <a:lnTo>
                    <a:pt x="2311" y="5778"/>
                  </a:lnTo>
                  <a:lnTo>
                    <a:pt x="3759" y="0"/>
                  </a:lnTo>
                  <a:close/>
                </a:path>
              </a:pathLst>
            </a:custGeom>
            <a:solidFill>
              <a:srgbClr val="898C8D"/>
            </a:solidFill>
          </p:spPr>
          <p:txBody>
            <a:bodyPr wrap="square" lIns="0" tIns="0" rIns="0" bIns="0" rtlCol="0"/>
            <a:lstStyle/>
            <a:p>
              <a:endParaRPr/>
            </a:p>
          </p:txBody>
        </p:sp>
        <p:sp>
          <p:nvSpPr>
            <p:cNvPr id="3782" name="object 3785">
              <a:extLst>
                <a:ext uri="{FF2B5EF4-FFF2-40B4-BE49-F238E27FC236}">
                  <a16:creationId xmlns:a16="http://schemas.microsoft.com/office/drawing/2014/main" id="{0589E0E3-7FE6-37FB-8D83-C5A780EDCF0B}"/>
                </a:ext>
              </a:extLst>
            </p:cNvPr>
            <p:cNvSpPr/>
            <p:nvPr/>
          </p:nvSpPr>
          <p:spPr>
            <a:xfrm>
              <a:off x="6263650" y="1272242"/>
              <a:ext cx="1270" cy="2540"/>
            </a:xfrm>
            <a:custGeom>
              <a:avLst/>
              <a:gdLst/>
              <a:ahLst/>
              <a:cxnLst/>
              <a:rect l="l" t="t" r="r" b="b"/>
              <a:pathLst>
                <a:path w="1270" h="2540">
                  <a:moveTo>
                    <a:pt x="863" y="0"/>
                  </a:moveTo>
                  <a:lnTo>
                    <a:pt x="571" y="584"/>
                  </a:lnTo>
                  <a:lnTo>
                    <a:pt x="292" y="1447"/>
                  </a:lnTo>
                  <a:lnTo>
                    <a:pt x="0" y="2311"/>
                  </a:lnTo>
                  <a:lnTo>
                    <a:pt x="863" y="1739"/>
                  </a:lnTo>
                  <a:lnTo>
                    <a:pt x="863" y="0"/>
                  </a:lnTo>
                  <a:close/>
                </a:path>
              </a:pathLst>
            </a:custGeom>
            <a:solidFill>
              <a:srgbClr val="9A949E"/>
            </a:solidFill>
          </p:spPr>
          <p:txBody>
            <a:bodyPr wrap="square" lIns="0" tIns="0" rIns="0" bIns="0" rtlCol="0"/>
            <a:lstStyle/>
            <a:p>
              <a:endParaRPr/>
            </a:p>
          </p:txBody>
        </p:sp>
        <p:sp>
          <p:nvSpPr>
            <p:cNvPr id="3783" name="object 3786">
              <a:extLst>
                <a:ext uri="{FF2B5EF4-FFF2-40B4-BE49-F238E27FC236}">
                  <a16:creationId xmlns:a16="http://schemas.microsoft.com/office/drawing/2014/main" id="{CB9EFDB7-9D77-2ABA-470B-19AB8660C4F5}"/>
                </a:ext>
              </a:extLst>
            </p:cNvPr>
            <p:cNvSpPr/>
            <p:nvPr/>
          </p:nvSpPr>
          <p:spPr>
            <a:xfrm>
              <a:off x="6327190" y="1264448"/>
              <a:ext cx="6350" cy="9525"/>
            </a:xfrm>
            <a:custGeom>
              <a:avLst/>
              <a:gdLst/>
              <a:ahLst/>
              <a:cxnLst/>
              <a:rect l="l" t="t" r="r" b="b"/>
              <a:pathLst>
                <a:path w="6350" h="9525">
                  <a:moveTo>
                    <a:pt x="571" y="0"/>
                  </a:moveTo>
                  <a:lnTo>
                    <a:pt x="0" y="1727"/>
                  </a:lnTo>
                  <a:lnTo>
                    <a:pt x="0" y="2603"/>
                  </a:lnTo>
                  <a:lnTo>
                    <a:pt x="1155" y="4330"/>
                  </a:lnTo>
                  <a:lnTo>
                    <a:pt x="2019" y="5486"/>
                  </a:lnTo>
                  <a:lnTo>
                    <a:pt x="5778" y="9245"/>
                  </a:lnTo>
                  <a:lnTo>
                    <a:pt x="5194" y="5778"/>
                  </a:lnTo>
                  <a:lnTo>
                    <a:pt x="4914" y="4330"/>
                  </a:lnTo>
                  <a:lnTo>
                    <a:pt x="2895" y="4330"/>
                  </a:lnTo>
                  <a:lnTo>
                    <a:pt x="2590" y="3175"/>
                  </a:lnTo>
                  <a:lnTo>
                    <a:pt x="2019" y="1447"/>
                  </a:lnTo>
                  <a:lnTo>
                    <a:pt x="571" y="0"/>
                  </a:lnTo>
                  <a:close/>
                </a:path>
              </a:pathLst>
            </a:custGeom>
            <a:solidFill>
              <a:srgbClr val="919495"/>
            </a:solidFill>
          </p:spPr>
          <p:txBody>
            <a:bodyPr wrap="square" lIns="0" tIns="0" rIns="0" bIns="0" rtlCol="0"/>
            <a:lstStyle/>
            <a:p>
              <a:endParaRPr/>
            </a:p>
          </p:txBody>
        </p:sp>
        <p:sp>
          <p:nvSpPr>
            <p:cNvPr id="3784" name="object 3787">
              <a:extLst>
                <a:ext uri="{FF2B5EF4-FFF2-40B4-BE49-F238E27FC236}">
                  <a16:creationId xmlns:a16="http://schemas.microsoft.com/office/drawing/2014/main" id="{57428D5A-62F9-A804-4C25-E19349D1ADB0}"/>
                </a:ext>
              </a:extLst>
            </p:cNvPr>
            <p:cNvSpPr/>
            <p:nvPr/>
          </p:nvSpPr>
          <p:spPr>
            <a:xfrm>
              <a:off x="6329203" y="1265890"/>
              <a:ext cx="5080" cy="8255"/>
            </a:xfrm>
            <a:custGeom>
              <a:avLst/>
              <a:gdLst/>
              <a:ahLst/>
              <a:cxnLst/>
              <a:rect l="l" t="t" r="r" b="b"/>
              <a:pathLst>
                <a:path w="5079" h="8255">
                  <a:moveTo>
                    <a:pt x="0" y="0"/>
                  </a:moveTo>
                  <a:lnTo>
                    <a:pt x="584" y="1727"/>
                  </a:lnTo>
                  <a:lnTo>
                    <a:pt x="876" y="2882"/>
                  </a:lnTo>
                  <a:lnTo>
                    <a:pt x="2895" y="2882"/>
                  </a:lnTo>
                  <a:lnTo>
                    <a:pt x="3174" y="4330"/>
                  </a:lnTo>
                  <a:lnTo>
                    <a:pt x="3479" y="6070"/>
                  </a:lnTo>
                  <a:lnTo>
                    <a:pt x="3759" y="7797"/>
                  </a:lnTo>
                  <a:lnTo>
                    <a:pt x="4914" y="7797"/>
                  </a:lnTo>
                  <a:lnTo>
                    <a:pt x="4343" y="3759"/>
                  </a:lnTo>
                  <a:lnTo>
                    <a:pt x="4343" y="2019"/>
                  </a:lnTo>
                  <a:lnTo>
                    <a:pt x="2895" y="1155"/>
                  </a:lnTo>
                  <a:lnTo>
                    <a:pt x="0" y="0"/>
                  </a:lnTo>
                  <a:close/>
                </a:path>
              </a:pathLst>
            </a:custGeom>
            <a:solidFill>
              <a:srgbClr val="A9ACAC"/>
            </a:solidFill>
          </p:spPr>
          <p:txBody>
            <a:bodyPr wrap="square" lIns="0" tIns="0" rIns="0" bIns="0" rtlCol="0"/>
            <a:lstStyle/>
            <a:p>
              <a:endParaRPr/>
            </a:p>
          </p:txBody>
        </p:sp>
        <p:sp>
          <p:nvSpPr>
            <p:cNvPr id="3785" name="object 3788">
              <a:extLst>
                <a:ext uri="{FF2B5EF4-FFF2-40B4-BE49-F238E27FC236}">
                  <a16:creationId xmlns:a16="http://schemas.microsoft.com/office/drawing/2014/main" id="{47152784-BB5D-A83C-CF33-385EFCBEE515}"/>
                </a:ext>
              </a:extLst>
            </p:cNvPr>
            <p:cNvSpPr/>
            <p:nvPr/>
          </p:nvSpPr>
          <p:spPr>
            <a:xfrm>
              <a:off x="6227264" y="1265021"/>
              <a:ext cx="3810" cy="6350"/>
            </a:xfrm>
            <a:custGeom>
              <a:avLst/>
              <a:gdLst/>
              <a:ahLst/>
              <a:cxnLst/>
              <a:rect l="l" t="t" r="r" b="b"/>
              <a:pathLst>
                <a:path w="3810" h="6350">
                  <a:moveTo>
                    <a:pt x="0" y="0"/>
                  </a:moveTo>
                  <a:lnTo>
                    <a:pt x="571" y="2603"/>
                  </a:lnTo>
                  <a:lnTo>
                    <a:pt x="1727" y="2603"/>
                  </a:lnTo>
                  <a:lnTo>
                    <a:pt x="1727" y="5778"/>
                  </a:lnTo>
                  <a:lnTo>
                    <a:pt x="2590" y="5207"/>
                  </a:lnTo>
                  <a:lnTo>
                    <a:pt x="3746" y="863"/>
                  </a:lnTo>
                  <a:lnTo>
                    <a:pt x="2298" y="584"/>
                  </a:lnTo>
                  <a:lnTo>
                    <a:pt x="0" y="0"/>
                  </a:lnTo>
                  <a:close/>
                </a:path>
              </a:pathLst>
            </a:custGeom>
            <a:solidFill>
              <a:srgbClr val="AAA3AC"/>
            </a:solidFill>
          </p:spPr>
          <p:txBody>
            <a:bodyPr wrap="square" lIns="0" tIns="0" rIns="0" bIns="0" rtlCol="0"/>
            <a:lstStyle/>
            <a:p>
              <a:endParaRPr/>
            </a:p>
          </p:txBody>
        </p:sp>
        <p:sp>
          <p:nvSpPr>
            <p:cNvPr id="3786" name="object 3789">
              <a:extLst>
                <a:ext uri="{FF2B5EF4-FFF2-40B4-BE49-F238E27FC236}">
                  <a16:creationId xmlns:a16="http://schemas.microsoft.com/office/drawing/2014/main" id="{0477BDB4-F24D-ED2B-471D-19D9555342E7}"/>
                </a:ext>
              </a:extLst>
            </p:cNvPr>
            <p:cNvSpPr/>
            <p:nvPr/>
          </p:nvSpPr>
          <p:spPr>
            <a:xfrm>
              <a:off x="6327189" y="1267046"/>
              <a:ext cx="2540" cy="3175"/>
            </a:xfrm>
            <a:custGeom>
              <a:avLst/>
              <a:gdLst/>
              <a:ahLst/>
              <a:cxnLst/>
              <a:rect l="l" t="t" r="r" b="b"/>
              <a:pathLst>
                <a:path w="2539" h="3175">
                  <a:moveTo>
                    <a:pt x="0" y="0"/>
                  </a:moveTo>
                  <a:lnTo>
                    <a:pt x="876" y="2311"/>
                  </a:lnTo>
                  <a:lnTo>
                    <a:pt x="2019" y="2882"/>
                  </a:lnTo>
                  <a:lnTo>
                    <a:pt x="1155" y="1727"/>
                  </a:lnTo>
                  <a:lnTo>
                    <a:pt x="571" y="863"/>
                  </a:lnTo>
                  <a:lnTo>
                    <a:pt x="0" y="0"/>
                  </a:lnTo>
                  <a:close/>
                </a:path>
              </a:pathLst>
            </a:custGeom>
            <a:solidFill>
              <a:srgbClr val="818485"/>
            </a:solidFill>
          </p:spPr>
          <p:txBody>
            <a:bodyPr wrap="square" lIns="0" tIns="0" rIns="0" bIns="0" rtlCol="0"/>
            <a:lstStyle/>
            <a:p>
              <a:endParaRPr/>
            </a:p>
          </p:txBody>
        </p:sp>
        <p:sp>
          <p:nvSpPr>
            <p:cNvPr id="3787" name="object 3790">
              <a:extLst>
                <a:ext uri="{FF2B5EF4-FFF2-40B4-BE49-F238E27FC236}">
                  <a16:creationId xmlns:a16="http://schemas.microsoft.com/office/drawing/2014/main" id="{4B0E75B2-427F-A5D8-C740-81D5CD2A2FC7}"/>
                </a:ext>
              </a:extLst>
            </p:cNvPr>
            <p:cNvSpPr/>
            <p:nvPr/>
          </p:nvSpPr>
          <p:spPr>
            <a:xfrm>
              <a:off x="6327762" y="1263579"/>
              <a:ext cx="6350" cy="4445"/>
            </a:xfrm>
            <a:custGeom>
              <a:avLst/>
              <a:gdLst/>
              <a:ahLst/>
              <a:cxnLst/>
              <a:rect l="l" t="t" r="r" b="b"/>
              <a:pathLst>
                <a:path w="6350" h="4444">
                  <a:moveTo>
                    <a:pt x="0" y="0"/>
                  </a:moveTo>
                  <a:lnTo>
                    <a:pt x="0" y="863"/>
                  </a:lnTo>
                  <a:lnTo>
                    <a:pt x="863" y="1739"/>
                  </a:lnTo>
                  <a:lnTo>
                    <a:pt x="1447" y="2311"/>
                  </a:lnTo>
                  <a:lnTo>
                    <a:pt x="2895" y="2882"/>
                  </a:lnTo>
                  <a:lnTo>
                    <a:pt x="4343" y="3467"/>
                  </a:lnTo>
                  <a:lnTo>
                    <a:pt x="5778" y="4330"/>
                  </a:lnTo>
                  <a:lnTo>
                    <a:pt x="3759" y="1447"/>
                  </a:lnTo>
                  <a:lnTo>
                    <a:pt x="3174" y="1155"/>
                  </a:lnTo>
                  <a:lnTo>
                    <a:pt x="0" y="0"/>
                  </a:lnTo>
                  <a:close/>
                </a:path>
              </a:pathLst>
            </a:custGeom>
            <a:solidFill>
              <a:srgbClr val="BABCBC"/>
            </a:solidFill>
          </p:spPr>
          <p:txBody>
            <a:bodyPr wrap="square" lIns="0" tIns="0" rIns="0" bIns="0" rtlCol="0"/>
            <a:lstStyle/>
            <a:p>
              <a:endParaRPr/>
            </a:p>
          </p:txBody>
        </p:sp>
        <p:sp>
          <p:nvSpPr>
            <p:cNvPr id="3788" name="object 3791">
              <a:extLst>
                <a:ext uri="{FF2B5EF4-FFF2-40B4-BE49-F238E27FC236}">
                  <a16:creationId xmlns:a16="http://schemas.microsoft.com/office/drawing/2014/main" id="{9E461D89-DD2D-6A55-EE19-423AC885ADFA}"/>
                </a:ext>
              </a:extLst>
            </p:cNvPr>
            <p:cNvSpPr/>
            <p:nvPr/>
          </p:nvSpPr>
          <p:spPr>
            <a:xfrm>
              <a:off x="6317658" y="1243364"/>
              <a:ext cx="10160" cy="24130"/>
            </a:xfrm>
            <a:custGeom>
              <a:avLst/>
              <a:gdLst/>
              <a:ahLst/>
              <a:cxnLst/>
              <a:rect l="l" t="t" r="r" b="b"/>
              <a:pathLst>
                <a:path w="10160" h="24130">
                  <a:moveTo>
                    <a:pt x="0" y="0"/>
                  </a:moveTo>
                  <a:lnTo>
                    <a:pt x="5194" y="18770"/>
                  </a:lnTo>
                  <a:lnTo>
                    <a:pt x="7797" y="23685"/>
                  </a:lnTo>
                  <a:lnTo>
                    <a:pt x="9525" y="23685"/>
                  </a:lnTo>
                  <a:lnTo>
                    <a:pt x="9525" y="22809"/>
                  </a:lnTo>
                  <a:lnTo>
                    <a:pt x="10109" y="21082"/>
                  </a:lnTo>
                  <a:lnTo>
                    <a:pt x="10109" y="20218"/>
                  </a:lnTo>
                  <a:lnTo>
                    <a:pt x="9817" y="19354"/>
                  </a:lnTo>
                  <a:lnTo>
                    <a:pt x="9245" y="18199"/>
                  </a:lnTo>
                  <a:lnTo>
                    <a:pt x="5765" y="13868"/>
                  </a:lnTo>
                  <a:lnTo>
                    <a:pt x="4038" y="9245"/>
                  </a:lnTo>
                  <a:lnTo>
                    <a:pt x="2311" y="3759"/>
                  </a:lnTo>
                  <a:lnTo>
                    <a:pt x="1447" y="2311"/>
                  </a:lnTo>
                  <a:lnTo>
                    <a:pt x="571" y="1155"/>
                  </a:lnTo>
                  <a:lnTo>
                    <a:pt x="0" y="0"/>
                  </a:lnTo>
                  <a:close/>
                </a:path>
              </a:pathLst>
            </a:custGeom>
            <a:solidFill>
              <a:srgbClr val="818485"/>
            </a:solidFill>
          </p:spPr>
          <p:txBody>
            <a:bodyPr wrap="square" lIns="0" tIns="0" rIns="0" bIns="0" rtlCol="0"/>
            <a:lstStyle/>
            <a:p>
              <a:endParaRPr/>
            </a:p>
          </p:txBody>
        </p:sp>
        <p:sp>
          <p:nvSpPr>
            <p:cNvPr id="3789" name="object 3792">
              <a:extLst>
                <a:ext uri="{FF2B5EF4-FFF2-40B4-BE49-F238E27FC236}">
                  <a16:creationId xmlns:a16="http://schemas.microsoft.com/office/drawing/2014/main" id="{966E6DFF-7E47-D042-2740-931E4E40C0F1}"/>
                </a:ext>
              </a:extLst>
            </p:cNvPr>
            <p:cNvSpPr/>
            <p:nvPr/>
          </p:nvSpPr>
          <p:spPr>
            <a:xfrm>
              <a:off x="6085163" y="1262131"/>
              <a:ext cx="2540" cy="3810"/>
            </a:xfrm>
            <a:custGeom>
              <a:avLst/>
              <a:gdLst/>
              <a:ahLst/>
              <a:cxnLst/>
              <a:rect l="l" t="t" r="r" b="b"/>
              <a:pathLst>
                <a:path w="2539" h="3809">
                  <a:moveTo>
                    <a:pt x="2311" y="0"/>
                  </a:moveTo>
                  <a:lnTo>
                    <a:pt x="1155" y="584"/>
                  </a:lnTo>
                  <a:lnTo>
                    <a:pt x="0" y="3759"/>
                  </a:lnTo>
                  <a:lnTo>
                    <a:pt x="1447" y="2895"/>
                  </a:lnTo>
                  <a:lnTo>
                    <a:pt x="2311" y="0"/>
                  </a:lnTo>
                  <a:close/>
                </a:path>
              </a:pathLst>
            </a:custGeom>
            <a:solidFill>
              <a:srgbClr val="898C8D"/>
            </a:solidFill>
          </p:spPr>
          <p:txBody>
            <a:bodyPr wrap="square" lIns="0" tIns="0" rIns="0" bIns="0" rtlCol="0"/>
            <a:lstStyle/>
            <a:p>
              <a:endParaRPr/>
            </a:p>
          </p:txBody>
        </p:sp>
        <p:sp>
          <p:nvSpPr>
            <p:cNvPr id="3790" name="object 3793">
              <a:extLst>
                <a:ext uri="{FF2B5EF4-FFF2-40B4-BE49-F238E27FC236}">
                  <a16:creationId xmlns:a16="http://schemas.microsoft.com/office/drawing/2014/main" id="{14C992B4-3CE0-C0F3-052A-37E43751A0CA}"/>
                </a:ext>
              </a:extLst>
            </p:cNvPr>
            <p:cNvSpPr/>
            <p:nvPr/>
          </p:nvSpPr>
          <p:spPr>
            <a:xfrm>
              <a:off x="6309862" y="1259827"/>
              <a:ext cx="3175" cy="4445"/>
            </a:xfrm>
            <a:custGeom>
              <a:avLst/>
              <a:gdLst/>
              <a:ahLst/>
              <a:cxnLst/>
              <a:rect l="l" t="t" r="r" b="b"/>
              <a:pathLst>
                <a:path w="3175" h="4444">
                  <a:moveTo>
                    <a:pt x="0" y="0"/>
                  </a:moveTo>
                  <a:lnTo>
                    <a:pt x="0" y="2590"/>
                  </a:lnTo>
                  <a:lnTo>
                    <a:pt x="2590" y="4330"/>
                  </a:lnTo>
                  <a:lnTo>
                    <a:pt x="0" y="0"/>
                  </a:lnTo>
                  <a:close/>
                </a:path>
              </a:pathLst>
            </a:custGeom>
            <a:solidFill>
              <a:srgbClr val="A1A4A5"/>
            </a:solidFill>
          </p:spPr>
          <p:txBody>
            <a:bodyPr wrap="square" lIns="0" tIns="0" rIns="0" bIns="0" rtlCol="0"/>
            <a:lstStyle/>
            <a:p>
              <a:endParaRPr/>
            </a:p>
          </p:txBody>
        </p:sp>
        <p:sp>
          <p:nvSpPr>
            <p:cNvPr id="3791" name="object 3794">
              <a:extLst>
                <a:ext uri="{FF2B5EF4-FFF2-40B4-BE49-F238E27FC236}">
                  <a16:creationId xmlns:a16="http://schemas.microsoft.com/office/drawing/2014/main" id="{A6C6E62D-C160-59C6-6DFE-4FBF93C0A1D0}"/>
                </a:ext>
              </a:extLst>
            </p:cNvPr>
            <p:cNvSpPr/>
            <p:nvPr/>
          </p:nvSpPr>
          <p:spPr>
            <a:xfrm>
              <a:off x="6226105" y="1261263"/>
              <a:ext cx="3175" cy="1905"/>
            </a:xfrm>
            <a:custGeom>
              <a:avLst/>
              <a:gdLst/>
              <a:ahLst/>
              <a:cxnLst/>
              <a:rect l="l" t="t" r="r" b="b"/>
              <a:pathLst>
                <a:path w="3175" h="1905">
                  <a:moveTo>
                    <a:pt x="2019" y="0"/>
                  </a:moveTo>
                  <a:lnTo>
                    <a:pt x="0" y="876"/>
                  </a:lnTo>
                  <a:lnTo>
                    <a:pt x="0" y="1739"/>
                  </a:lnTo>
                  <a:lnTo>
                    <a:pt x="2882" y="1739"/>
                  </a:lnTo>
                  <a:lnTo>
                    <a:pt x="2019" y="0"/>
                  </a:lnTo>
                  <a:close/>
                </a:path>
              </a:pathLst>
            </a:custGeom>
            <a:solidFill>
              <a:srgbClr val="AAA3AC"/>
            </a:solidFill>
          </p:spPr>
          <p:txBody>
            <a:bodyPr wrap="square" lIns="0" tIns="0" rIns="0" bIns="0" rtlCol="0"/>
            <a:lstStyle/>
            <a:p>
              <a:endParaRPr/>
            </a:p>
          </p:txBody>
        </p:sp>
        <p:sp>
          <p:nvSpPr>
            <p:cNvPr id="3792" name="object 3795">
              <a:extLst>
                <a:ext uri="{FF2B5EF4-FFF2-40B4-BE49-F238E27FC236}">
                  <a16:creationId xmlns:a16="http://schemas.microsoft.com/office/drawing/2014/main" id="{3B0B82D2-F365-34DB-BA2B-41E7CC67AAA7}"/>
                </a:ext>
              </a:extLst>
            </p:cNvPr>
            <p:cNvSpPr/>
            <p:nvPr/>
          </p:nvSpPr>
          <p:spPr>
            <a:xfrm>
              <a:off x="6319969" y="1246826"/>
              <a:ext cx="6985" cy="15240"/>
            </a:xfrm>
            <a:custGeom>
              <a:avLst/>
              <a:gdLst/>
              <a:ahLst/>
              <a:cxnLst/>
              <a:rect l="l" t="t" r="r" b="b"/>
              <a:pathLst>
                <a:path w="6985" h="15240">
                  <a:moveTo>
                    <a:pt x="1155" y="0"/>
                  </a:moveTo>
                  <a:lnTo>
                    <a:pt x="279" y="0"/>
                  </a:lnTo>
                  <a:lnTo>
                    <a:pt x="0" y="292"/>
                  </a:lnTo>
                  <a:lnTo>
                    <a:pt x="1727" y="5778"/>
                  </a:lnTo>
                  <a:lnTo>
                    <a:pt x="3467" y="10401"/>
                  </a:lnTo>
                  <a:lnTo>
                    <a:pt x="6934" y="14732"/>
                  </a:lnTo>
                  <a:lnTo>
                    <a:pt x="2882" y="4914"/>
                  </a:lnTo>
                  <a:lnTo>
                    <a:pt x="1155" y="0"/>
                  </a:lnTo>
                  <a:close/>
                </a:path>
              </a:pathLst>
            </a:custGeom>
            <a:solidFill>
              <a:srgbClr val="A1A4A5"/>
            </a:solidFill>
          </p:spPr>
          <p:txBody>
            <a:bodyPr wrap="square" lIns="0" tIns="0" rIns="0" bIns="0" rtlCol="0"/>
            <a:lstStyle/>
            <a:p>
              <a:endParaRPr/>
            </a:p>
          </p:txBody>
        </p:sp>
        <p:sp>
          <p:nvSpPr>
            <p:cNvPr id="3793" name="object 3796">
              <a:extLst>
                <a:ext uri="{FF2B5EF4-FFF2-40B4-BE49-F238E27FC236}">
                  <a16:creationId xmlns:a16="http://schemas.microsoft.com/office/drawing/2014/main" id="{EA9DD579-AEC3-4A83-ABB7-C868F904FCD2}"/>
                </a:ext>
              </a:extLst>
            </p:cNvPr>
            <p:cNvSpPr/>
            <p:nvPr/>
          </p:nvSpPr>
          <p:spPr>
            <a:xfrm>
              <a:off x="6225237" y="1258387"/>
              <a:ext cx="2540" cy="1905"/>
            </a:xfrm>
            <a:custGeom>
              <a:avLst/>
              <a:gdLst/>
              <a:ahLst/>
              <a:cxnLst/>
              <a:rect l="l" t="t" r="r" b="b"/>
              <a:pathLst>
                <a:path w="2539" h="1905">
                  <a:moveTo>
                    <a:pt x="571" y="0"/>
                  </a:moveTo>
                  <a:lnTo>
                    <a:pt x="0" y="0"/>
                  </a:lnTo>
                  <a:lnTo>
                    <a:pt x="0" y="1727"/>
                  </a:lnTo>
                  <a:lnTo>
                    <a:pt x="571" y="1155"/>
                  </a:lnTo>
                  <a:lnTo>
                    <a:pt x="2311" y="571"/>
                  </a:lnTo>
                  <a:lnTo>
                    <a:pt x="1447" y="279"/>
                  </a:lnTo>
                  <a:lnTo>
                    <a:pt x="571" y="0"/>
                  </a:lnTo>
                  <a:close/>
                </a:path>
              </a:pathLst>
            </a:custGeom>
            <a:solidFill>
              <a:srgbClr val="AAA3AC"/>
            </a:solidFill>
          </p:spPr>
          <p:txBody>
            <a:bodyPr wrap="square" lIns="0" tIns="0" rIns="0" bIns="0" rtlCol="0"/>
            <a:lstStyle/>
            <a:p>
              <a:endParaRPr/>
            </a:p>
          </p:txBody>
        </p:sp>
        <p:sp>
          <p:nvSpPr>
            <p:cNvPr id="3794" name="object 3797">
              <a:extLst>
                <a:ext uri="{FF2B5EF4-FFF2-40B4-BE49-F238E27FC236}">
                  <a16:creationId xmlns:a16="http://schemas.microsoft.com/office/drawing/2014/main" id="{8C9FE91B-AB86-D936-D1C6-16DB2EB06834}"/>
                </a:ext>
              </a:extLst>
            </p:cNvPr>
            <p:cNvSpPr/>
            <p:nvPr/>
          </p:nvSpPr>
          <p:spPr>
            <a:xfrm>
              <a:off x="6274337" y="1033973"/>
              <a:ext cx="33655" cy="221615"/>
            </a:xfrm>
            <a:custGeom>
              <a:avLst/>
              <a:gdLst/>
              <a:ahLst/>
              <a:cxnLst/>
              <a:rect l="l" t="t" r="r" b="b"/>
              <a:pathLst>
                <a:path w="33654" h="221615">
                  <a:moveTo>
                    <a:pt x="863" y="0"/>
                  </a:moveTo>
                  <a:lnTo>
                    <a:pt x="0" y="0"/>
                  </a:lnTo>
                  <a:lnTo>
                    <a:pt x="2924" y="73066"/>
                  </a:lnTo>
                  <a:lnTo>
                    <a:pt x="6293" y="109413"/>
                  </a:lnTo>
                  <a:lnTo>
                    <a:pt x="12992" y="145275"/>
                  </a:lnTo>
                  <a:lnTo>
                    <a:pt x="14531" y="164215"/>
                  </a:lnTo>
                  <a:lnTo>
                    <a:pt x="17257" y="185239"/>
                  </a:lnTo>
                  <a:lnTo>
                    <a:pt x="22905" y="205343"/>
                  </a:lnTo>
                  <a:lnTo>
                    <a:pt x="33210" y="221526"/>
                  </a:lnTo>
                  <a:lnTo>
                    <a:pt x="31775" y="217474"/>
                  </a:lnTo>
                  <a:lnTo>
                    <a:pt x="27432" y="211988"/>
                  </a:lnTo>
                  <a:lnTo>
                    <a:pt x="28308" y="203619"/>
                  </a:lnTo>
                  <a:lnTo>
                    <a:pt x="28308" y="196977"/>
                  </a:lnTo>
                  <a:lnTo>
                    <a:pt x="28016" y="196392"/>
                  </a:lnTo>
                  <a:lnTo>
                    <a:pt x="28016" y="195821"/>
                  </a:lnTo>
                  <a:lnTo>
                    <a:pt x="22724" y="187136"/>
                  </a:lnTo>
                  <a:lnTo>
                    <a:pt x="18842" y="171845"/>
                  </a:lnTo>
                  <a:lnTo>
                    <a:pt x="14439" y="144411"/>
                  </a:lnTo>
                  <a:lnTo>
                    <a:pt x="13576" y="141516"/>
                  </a:lnTo>
                  <a:lnTo>
                    <a:pt x="13576" y="139496"/>
                  </a:lnTo>
                  <a:lnTo>
                    <a:pt x="12420" y="136613"/>
                  </a:lnTo>
                  <a:lnTo>
                    <a:pt x="12420" y="134874"/>
                  </a:lnTo>
                  <a:lnTo>
                    <a:pt x="10680" y="127076"/>
                  </a:lnTo>
                  <a:lnTo>
                    <a:pt x="9525" y="117551"/>
                  </a:lnTo>
                  <a:lnTo>
                    <a:pt x="8661" y="114655"/>
                  </a:lnTo>
                  <a:lnTo>
                    <a:pt x="5765" y="86639"/>
                  </a:lnTo>
                  <a:lnTo>
                    <a:pt x="5765" y="77114"/>
                  </a:lnTo>
                  <a:lnTo>
                    <a:pt x="4914" y="74231"/>
                  </a:lnTo>
                  <a:lnTo>
                    <a:pt x="4914" y="67297"/>
                  </a:lnTo>
                  <a:lnTo>
                    <a:pt x="3759" y="64401"/>
                  </a:lnTo>
                  <a:lnTo>
                    <a:pt x="3759" y="54876"/>
                  </a:lnTo>
                  <a:lnTo>
                    <a:pt x="2882" y="51117"/>
                  </a:lnTo>
                  <a:lnTo>
                    <a:pt x="2882" y="36677"/>
                  </a:lnTo>
                  <a:lnTo>
                    <a:pt x="2019" y="23101"/>
                  </a:lnTo>
                  <a:lnTo>
                    <a:pt x="2019" y="4914"/>
                  </a:lnTo>
                  <a:lnTo>
                    <a:pt x="2882" y="2019"/>
                  </a:lnTo>
                  <a:lnTo>
                    <a:pt x="2882" y="571"/>
                  </a:lnTo>
                  <a:lnTo>
                    <a:pt x="863" y="0"/>
                  </a:lnTo>
                  <a:close/>
                </a:path>
              </a:pathLst>
            </a:custGeom>
            <a:solidFill>
              <a:srgbClr val="A1A4A5"/>
            </a:solidFill>
          </p:spPr>
          <p:txBody>
            <a:bodyPr wrap="square" lIns="0" tIns="0" rIns="0" bIns="0" rtlCol="0"/>
            <a:lstStyle/>
            <a:p>
              <a:endParaRPr/>
            </a:p>
          </p:txBody>
        </p:sp>
        <p:sp>
          <p:nvSpPr>
            <p:cNvPr id="3795" name="object 3798">
              <a:extLst>
                <a:ext uri="{FF2B5EF4-FFF2-40B4-BE49-F238E27FC236}">
                  <a16:creationId xmlns:a16="http://schemas.microsoft.com/office/drawing/2014/main" id="{371D9BE3-B357-3C42-FAD2-5260D3B35705}"/>
                </a:ext>
              </a:extLst>
            </p:cNvPr>
            <p:cNvSpPr/>
            <p:nvPr/>
          </p:nvSpPr>
          <p:spPr>
            <a:xfrm>
              <a:off x="6231877" y="1249718"/>
              <a:ext cx="1270" cy="3175"/>
            </a:xfrm>
            <a:custGeom>
              <a:avLst/>
              <a:gdLst/>
              <a:ahLst/>
              <a:cxnLst/>
              <a:rect l="l" t="t" r="r" b="b"/>
              <a:pathLst>
                <a:path w="1270" h="3175">
                  <a:moveTo>
                    <a:pt x="1155" y="0"/>
                  </a:moveTo>
                  <a:lnTo>
                    <a:pt x="0" y="0"/>
                  </a:lnTo>
                  <a:lnTo>
                    <a:pt x="0" y="2882"/>
                  </a:lnTo>
                  <a:lnTo>
                    <a:pt x="1155" y="2882"/>
                  </a:lnTo>
                  <a:lnTo>
                    <a:pt x="1155" y="0"/>
                  </a:lnTo>
                  <a:close/>
                </a:path>
              </a:pathLst>
            </a:custGeom>
            <a:solidFill>
              <a:srgbClr val="AAA3AC"/>
            </a:solidFill>
          </p:spPr>
          <p:txBody>
            <a:bodyPr wrap="square" lIns="0" tIns="0" rIns="0" bIns="0" rtlCol="0"/>
            <a:lstStyle/>
            <a:p>
              <a:endParaRPr/>
            </a:p>
          </p:txBody>
        </p:sp>
        <p:sp>
          <p:nvSpPr>
            <p:cNvPr id="3796" name="object 3799">
              <a:extLst>
                <a:ext uri="{FF2B5EF4-FFF2-40B4-BE49-F238E27FC236}">
                  <a16:creationId xmlns:a16="http://schemas.microsoft.com/office/drawing/2014/main" id="{5F1FCF0E-993E-2B6F-A5C7-6FD7EAF2D548}"/>
                </a:ext>
              </a:extLst>
            </p:cNvPr>
            <p:cNvSpPr/>
            <p:nvPr/>
          </p:nvSpPr>
          <p:spPr>
            <a:xfrm>
              <a:off x="5971947" y="1248272"/>
              <a:ext cx="1270" cy="3175"/>
            </a:xfrm>
            <a:custGeom>
              <a:avLst/>
              <a:gdLst/>
              <a:ahLst/>
              <a:cxnLst/>
              <a:rect l="l" t="t" r="r" b="b"/>
              <a:pathLst>
                <a:path w="1270" h="3175">
                  <a:moveTo>
                    <a:pt x="1155" y="0"/>
                  </a:moveTo>
                  <a:lnTo>
                    <a:pt x="292" y="0"/>
                  </a:lnTo>
                  <a:lnTo>
                    <a:pt x="0" y="3175"/>
                  </a:lnTo>
                  <a:lnTo>
                    <a:pt x="1155" y="3175"/>
                  </a:lnTo>
                  <a:lnTo>
                    <a:pt x="1155" y="0"/>
                  </a:lnTo>
                  <a:close/>
                </a:path>
              </a:pathLst>
            </a:custGeom>
            <a:solidFill>
              <a:srgbClr val="D5D7D6"/>
            </a:solidFill>
          </p:spPr>
          <p:txBody>
            <a:bodyPr wrap="square" lIns="0" tIns="0" rIns="0" bIns="0" rtlCol="0"/>
            <a:lstStyle/>
            <a:p>
              <a:endParaRPr/>
            </a:p>
          </p:txBody>
        </p:sp>
        <p:sp>
          <p:nvSpPr>
            <p:cNvPr id="3797" name="object 3800">
              <a:extLst>
                <a:ext uri="{FF2B5EF4-FFF2-40B4-BE49-F238E27FC236}">
                  <a16:creationId xmlns:a16="http://schemas.microsoft.com/office/drawing/2014/main" id="{CCD7AFA5-F022-DAC5-C748-231334D37837}"/>
                </a:ext>
              </a:extLst>
            </p:cNvPr>
            <p:cNvSpPr/>
            <p:nvPr/>
          </p:nvSpPr>
          <p:spPr>
            <a:xfrm>
              <a:off x="6276364" y="1249715"/>
              <a:ext cx="1905" cy="1270"/>
            </a:xfrm>
            <a:custGeom>
              <a:avLst/>
              <a:gdLst/>
              <a:ahLst/>
              <a:cxnLst/>
              <a:rect l="l" t="t" r="r" b="b"/>
              <a:pathLst>
                <a:path w="1904" h="1269">
                  <a:moveTo>
                    <a:pt x="1727" y="0"/>
                  </a:moveTo>
                  <a:lnTo>
                    <a:pt x="0" y="0"/>
                  </a:lnTo>
                  <a:lnTo>
                    <a:pt x="0" y="292"/>
                  </a:lnTo>
                  <a:lnTo>
                    <a:pt x="279" y="584"/>
                  </a:lnTo>
                  <a:lnTo>
                    <a:pt x="571" y="1155"/>
                  </a:lnTo>
                  <a:lnTo>
                    <a:pt x="863" y="584"/>
                  </a:lnTo>
                  <a:lnTo>
                    <a:pt x="1143" y="292"/>
                  </a:lnTo>
                  <a:lnTo>
                    <a:pt x="1727" y="0"/>
                  </a:lnTo>
                  <a:close/>
                </a:path>
              </a:pathLst>
            </a:custGeom>
            <a:solidFill>
              <a:srgbClr val="B1BCBC"/>
            </a:solidFill>
          </p:spPr>
          <p:txBody>
            <a:bodyPr wrap="square" lIns="0" tIns="0" rIns="0" bIns="0" rtlCol="0"/>
            <a:lstStyle/>
            <a:p>
              <a:endParaRPr/>
            </a:p>
          </p:txBody>
        </p:sp>
        <p:sp>
          <p:nvSpPr>
            <p:cNvPr id="3798" name="object 3801">
              <a:extLst>
                <a:ext uri="{FF2B5EF4-FFF2-40B4-BE49-F238E27FC236}">
                  <a16:creationId xmlns:a16="http://schemas.microsoft.com/office/drawing/2014/main" id="{E32CAF29-2024-D075-FE07-1EB08AD2A011}"/>
                </a:ext>
              </a:extLst>
            </p:cNvPr>
            <p:cNvSpPr/>
            <p:nvPr/>
          </p:nvSpPr>
          <p:spPr>
            <a:xfrm>
              <a:off x="6301775" y="1230943"/>
              <a:ext cx="4445" cy="20955"/>
            </a:xfrm>
            <a:custGeom>
              <a:avLst/>
              <a:gdLst/>
              <a:ahLst/>
              <a:cxnLst/>
              <a:rect l="l" t="t" r="r" b="b"/>
              <a:pathLst>
                <a:path w="4445" h="20955">
                  <a:moveTo>
                    <a:pt x="863" y="0"/>
                  </a:moveTo>
                  <a:lnTo>
                    <a:pt x="863" y="6642"/>
                  </a:lnTo>
                  <a:lnTo>
                    <a:pt x="0" y="15024"/>
                  </a:lnTo>
                  <a:lnTo>
                    <a:pt x="4330" y="20510"/>
                  </a:lnTo>
                  <a:lnTo>
                    <a:pt x="3467" y="15024"/>
                  </a:lnTo>
                  <a:lnTo>
                    <a:pt x="2895" y="9525"/>
                  </a:lnTo>
                  <a:lnTo>
                    <a:pt x="2311" y="4330"/>
                  </a:lnTo>
                  <a:lnTo>
                    <a:pt x="1155" y="1447"/>
                  </a:lnTo>
                  <a:lnTo>
                    <a:pt x="863" y="0"/>
                  </a:lnTo>
                  <a:close/>
                </a:path>
              </a:pathLst>
            </a:custGeom>
            <a:solidFill>
              <a:srgbClr val="919495"/>
            </a:solidFill>
          </p:spPr>
          <p:txBody>
            <a:bodyPr wrap="square" lIns="0" tIns="0" rIns="0" bIns="0" rtlCol="0"/>
            <a:lstStyle/>
            <a:p>
              <a:endParaRPr/>
            </a:p>
          </p:txBody>
        </p:sp>
        <p:sp>
          <p:nvSpPr>
            <p:cNvPr id="3799" name="object 3802">
              <a:extLst>
                <a:ext uri="{FF2B5EF4-FFF2-40B4-BE49-F238E27FC236}">
                  <a16:creationId xmlns:a16="http://schemas.microsoft.com/office/drawing/2014/main" id="{D11A734D-8158-D995-303E-787E468DEB75}"/>
                </a:ext>
              </a:extLst>
            </p:cNvPr>
            <p:cNvSpPr/>
            <p:nvPr/>
          </p:nvSpPr>
          <p:spPr>
            <a:xfrm>
              <a:off x="5981763" y="1243364"/>
              <a:ext cx="1270" cy="6350"/>
            </a:xfrm>
            <a:custGeom>
              <a:avLst/>
              <a:gdLst/>
              <a:ahLst/>
              <a:cxnLst/>
              <a:rect l="l" t="t" r="r" b="b"/>
              <a:pathLst>
                <a:path w="1270" h="6350">
                  <a:moveTo>
                    <a:pt x="292" y="0"/>
                  </a:moveTo>
                  <a:lnTo>
                    <a:pt x="0" y="6350"/>
                  </a:lnTo>
                  <a:lnTo>
                    <a:pt x="863" y="6350"/>
                  </a:lnTo>
                  <a:lnTo>
                    <a:pt x="584" y="4038"/>
                  </a:lnTo>
                  <a:lnTo>
                    <a:pt x="292" y="2019"/>
                  </a:lnTo>
                  <a:lnTo>
                    <a:pt x="292" y="0"/>
                  </a:lnTo>
                  <a:close/>
                </a:path>
              </a:pathLst>
            </a:custGeom>
            <a:solidFill>
              <a:srgbClr val="898C8D"/>
            </a:solidFill>
          </p:spPr>
          <p:txBody>
            <a:bodyPr wrap="square" lIns="0" tIns="0" rIns="0" bIns="0" rtlCol="0"/>
            <a:lstStyle/>
            <a:p>
              <a:endParaRPr/>
            </a:p>
          </p:txBody>
        </p:sp>
        <p:sp>
          <p:nvSpPr>
            <p:cNvPr id="3800" name="object 3803">
              <a:extLst>
                <a:ext uri="{FF2B5EF4-FFF2-40B4-BE49-F238E27FC236}">
                  <a16:creationId xmlns:a16="http://schemas.microsoft.com/office/drawing/2014/main" id="{BB6D18A3-9876-3B58-A298-87446A4BAE4F}"/>
                </a:ext>
              </a:extLst>
            </p:cNvPr>
            <p:cNvSpPr/>
            <p:nvPr/>
          </p:nvSpPr>
          <p:spPr>
            <a:xfrm>
              <a:off x="6278091" y="1246832"/>
              <a:ext cx="3175" cy="3175"/>
            </a:xfrm>
            <a:custGeom>
              <a:avLst/>
              <a:gdLst/>
              <a:ahLst/>
              <a:cxnLst/>
              <a:rect l="l" t="t" r="r" b="b"/>
              <a:pathLst>
                <a:path w="3175" h="3175">
                  <a:moveTo>
                    <a:pt x="1155" y="0"/>
                  </a:moveTo>
                  <a:lnTo>
                    <a:pt x="0" y="0"/>
                  </a:lnTo>
                  <a:lnTo>
                    <a:pt x="0" y="2882"/>
                  </a:lnTo>
                  <a:lnTo>
                    <a:pt x="2882" y="2882"/>
                  </a:lnTo>
                  <a:lnTo>
                    <a:pt x="2882" y="1727"/>
                  </a:lnTo>
                  <a:lnTo>
                    <a:pt x="1155" y="1727"/>
                  </a:lnTo>
                  <a:lnTo>
                    <a:pt x="1155" y="0"/>
                  </a:lnTo>
                  <a:close/>
                </a:path>
              </a:pathLst>
            </a:custGeom>
            <a:solidFill>
              <a:srgbClr val="B1BCBC"/>
            </a:solidFill>
          </p:spPr>
          <p:txBody>
            <a:bodyPr wrap="square" lIns="0" tIns="0" rIns="0" bIns="0" rtlCol="0"/>
            <a:lstStyle/>
            <a:p>
              <a:endParaRPr/>
            </a:p>
          </p:txBody>
        </p:sp>
        <p:sp>
          <p:nvSpPr>
            <p:cNvPr id="3801" name="object 3804">
              <a:extLst>
                <a:ext uri="{FF2B5EF4-FFF2-40B4-BE49-F238E27FC236}">
                  <a16:creationId xmlns:a16="http://schemas.microsoft.com/office/drawing/2014/main" id="{2D9AC244-D084-A2FD-E808-FD7ED49F574A}"/>
                </a:ext>
              </a:extLst>
            </p:cNvPr>
            <p:cNvSpPr/>
            <p:nvPr/>
          </p:nvSpPr>
          <p:spPr>
            <a:xfrm>
              <a:off x="6316794" y="1235561"/>
              <a:ext cx="4445" cy="12065"/>
            </a:xfrm>
            <a:custGeom>
              <a:avLst/>
              <a:gdLst/>
              <a:ahLst/>
              <a:cxnLst/>
              <a:rect l="l" t="t" r="r" b="b"/>
              <a:pathLst>
                <a:path w="4445" h="12065">
                  <a:moveTo>
                    <a:pt x="292" y="0"/>
                  </a:moveTo>
                  <a:lnTo>
                    <a:pt x="0" y="863"/>
                  </a:lnTo>
                  <a:lnTo>
                    <a:pt x="0" y="4330"/>
                  </a:lnTo>
                  <a:lnTo>
                    <a:pt x="292" y="5486"/>
                  </a:lnTo>
                  <a:lnTo>
                    <a:pt x="292" y="6070"/>
                  </a:lnTo>
                  <a:lnTo>
                    <a:pt x="863" y="7797"/>
                  </a:lnTo>
                  <a:lnTo>
                    <a:pt x="1435" y="8953"/>
                  </a:lnTo>
                  <a:lnTo>
                    <a:pt x="2311" y="10109"/>
                  </a:lnTo>
                  <a:lnTo>
                    <a:pt x="3175" y="11556"/>
                  </a:lnTo>
                  <a:lnTo>
                    <a:pt x="3454" y="11264"/>
                  </a:lnTo>
                  <a:lnTo>
                    <a:pt x="4330" y="11264"/>
                  </a:lnTo>
                  <a:lnTo>
                    <a:pt x="1435" y="3759"/>
                  </a:lnTo>
                  <a:lnTo>
                    <a:pt x="292" y="0"/>
                  </a:lnTo>
                  <a:close/>
                </a:path>
              </a:pathLst>
            </a:custGeom>
            <a:solidFill>
              <a:srgbClr val="999C9D"/>
            </a:solidFill>
          </p:spPr>
          <p:txBody>
            <a:bodyPr wrap="square" lIns="0" tIns="0" rIns="0" bIns="0" rtlCol="0"/>
            <a:lstStyle/>
            <a:p>
              <a:endParaRPr/>
            </a:p>
          </p:txBody>
        </p:sp>
        <p:sp>
          <p:nvSpPr>
            <p:cNvPr id="3802" name="object 3805">
              <a:extLst>
                <a:ext uri="{FF2B5EF4-FFF2-40B4-BE49-F238E27FC236}">
                  <a16:creationId xmlns:a16="http://schemas.microsoft.com/office/drawing/2014/main" id="{575C3DA8-4665-81E2-7B95-98E4BA061C06}"/>
                </a:ext>
              </a:extLst>
            </p:cNvPr>
            <p:cNvSpPr/>
            <p:nvPr/>
          </p:nvSpPr>
          <p:spPr>
            <a:xfrm>
              <a:off x="6094400" y="1131315"/>
              <a:ext cx="43815" cy="113664"/>
            </a:xfrm>
            <a:custGeom>
              <a:avLst/>
              <a:gdLst/>
              <a:ahLst/>
              <a:cxnLst/>
              <a:rect l="l" t="t" r="r" b="b"/>
              <a:pathLst>
                <a:path w="43814" h="113665">
                  <a:moveTo>
                    <a:pt x="43319" y="0"/>
                  </a:moveTo>
                  <a:lnTo>
                    <a:pt x="41884" y="0"/>
                  </a:lnTo>
                  <a:lnTo>
                    <a:pt x="37261" y="13855"/>
                  </a:lnTo>
                  <a:lnTo>
                    <a:pt x="34950" y="21082"/>
                  </a:lnTo>
                  <a:lnTo>
                    <a:pt x="33794" y="23393"/>
                  </a:lnTo>
                  <a:lnTo>
                    <a:pt x="33502" y="24828"/>
                  </a:lnTo>
                  <a:lnTo>
                    <a:pt x="32931" y="26276"/>
                  </a:lnTo>
                  <a:lnTo>
                    <a:pt x="31775" y="29743"/>
                  </a:lnTo>
                  <a:lnTo>
                    <a:pt x="27863" y="39281"/>
                  </a:lnTo>
                  <a:lnTo>
                    <a:pt x="20078" y="58458"/>
                  </a:lnTo>
                  <a:lnTo>
                    <a:pt x="16179" y="68160"/>
                  </a:lnTo>
                  <a:lnTo>
                    <a:pt x="15024" y="69888"/>
                  </a:lnTo>
                  <a:lnTo>
                    <a:pt x="14732" y="71043"/>
                  </a:lnTo>
                  <a:lnTo>
                    <a:pt x="14439" y="71335"/>
                  </a:lnTo>
                  <a:lnTo>
                    <a:pt x="14439" y="72491"/>
                  </a:lnTo>
                  <a:lnTo>
                    <a:pt x="13868" y="73647"/>
                  </a:lnTo>
                  <a:lnTo>
                    <a:pt x="13284" y="75958"/>
                  </a:lnTo>
                  <a:lnTo>
                    <a:pt x="12128" y="77685"/>
                  </a:lnTo>
                  <a:lnTo>
                    <a:pt x="11836" y="78841"/>
                  </a:lnTo>
                  <a:lnTo>
                    <a:pt x="11557" y="79133"/>
                  </a:lnTo>
                  <a:lnTo>
                    <a:pt x="11557" y="80289"/>
                  </a:lnTo>
                  <a:lnTo>
                    <a:pt x="10401" y="82600"/>
                  </a:lnTo>
                  <a:lnTo>
                    <a:pt x="10109" y="83756"/>
                  </a:lnTo>
                  <a:lnTo>
                    <a:pt x="7797" y="89522"/>
                  </a:lnTo>
                  <a:lnTo>
                    <a:pt x="5676" y="95592"/>
                  </a:lnTo>
                  <a:lnTo>
                    <a:pt x="3759" y="101371"/>
                  </a:lnTo>
                  <a:lnTo>
                    <a:pt x="2603" y="103682"/>
                  </a:lnTo>
                  <a:lnTo>
                    <a:pt x="1447" y="108305"/>
                  </a:lnTo>
                  <a:lnTo>
                    <a:pt x="863" y="110032"/>
                  </a:lnTo>
                  <a:lnTo>
                    <a:pt x="292" y="111772"/>
                  </a:lnTo>
                  <a:lnTo>
                    <a:pt x="0" y="113499"/>
                  </a:lnTo>
                  <a:lnTo>
                    <a:pt x="584" y="112344"/>
                  </a:lnTo>
                  <a:lnTo>
                    <a:pt x="2311" y="110032"/>
                  </a:lnTo>
                  <a:lnTo>
                    <a:pt x="3467" y="107149"/>
                  </a:lnTo>
                  <a:lnTo>
                    <a:pt x="4622" y="104546"/>
                  </a:lnTo>
                  <a:lnTo>
                    <a:pt x="6070" y="101942"/>
                  </a:lnTo>
                  <a:lnTo>
                    <a:pt x="6350" y="100787"/>
                  </a:lnTo>
                  <a:lnTo>
                    <a:pt x="7505" y="99060"/>
                  </a:lnTo>
                  <a:lnTo>
                    <a:pt x="8661" y="95592"/>
                  </a:lnTo>
                  <a:lnTo>
                    <a:pt x="9537" y="93853"/>
                  </a:lnTo>
                  <a:lnTo>
                    <a:pt x="11836" y="86347"/>
                  </a:lnTo>
                  <a:lnTo>
                    <a:pt x="13284" y="82600"/>
                  </a:lnTo>
                  <a:lnTo>
                    <a:pt x="15900" y="75171"/>
                  </a:lnTo>
                  <a:lnTo>
                    <a:pt x="17970" y="69748"/>
                  </a:lnTo>
                  <a:lnTo>
                    <a:pt x="20599" y="63665"/>
                  </a:lnTo>
                  <a:lnTo>
                    <a:pt x="24841" y="54292"/>
                  </a:lnTo>
                  <a:lnTo>
                    <a:pt x="27152" y="47066"/>
                  </a:lnTo>
                  <a:lnTo>
                    <a:pt x="28879" y="45046"/>
                  </a:lnTo>
                  <a:lnTo>
                    <a:pt x="29464" y="41008"/>
                  </a:lnTo>
                  <a:lnTo>
                    <a:pt x="30619" y="40424"/>
                  </a:lnTo>
                  <a:lnTo>
                    <a:pt x="31191" y="38112"/>
                  </a:lnTo>
                  <a:lnTo>
                    <a:pt x="31775" y="36957"/>
                  </a:lnTo>
                  <a:lnTo>
                    <a:pt x="32931" y="31762"/>
                  </a:lnTo>
                  <a:lnTo>
                    <a:pt x="36385" y="23964"/>
                  </a:lnTo>
                  <a:lnTo>
                    <a:pt x="36677" y="22809"/>
                  </a:lnTo>
                  <a:lnTo>
                    <a:pt x="36969" y="21945"/>
                  </a:lnTo>
                  <a:lnTo>
                    <a:pt x="37541" y="21082"/>
                  </a:lnTo>
                  <a:lnTo>
                    <a:pt x="37833" y="19926"/>
                  </a:lnTo>
                  <a:lnTo>
                    <a:pt x="38417" y="18186"/>
                  </a:lnTo>
                  <a:lnTo>
                    <a:pt x="38696" y="17030"/>
                  </a:lnTo>
                  <a:lnTo>
                    <a:pt x="39281" y="15303"/>
                  </a:lnTo>
                  <a:lnTo>
                    <a:pt x="40436" y="10972"/>
                  </a:lnTo>
                  <a:lnTo>
                    <a:pt x="43319" y="2882"/>
                  </a:lnTo>
                  <a:lnTo>
                    <a:pt x="43319" y="0"/>
                  </a:lnTo>
                  <a:close/>
                </a:path>
              </a:pathLst>
            </a:custGeom>
            <a:solidFill>
              <a:srgbClr val="A1A4A5"/>
            </a:solidFill>
          </p:spPr>
          <p:txBody>
            <a:bodyPr wrap="square" lIns="0" tIns="0" rIns="0" bIns="0" rtlCol="0"/>
            <a:lstStyle/>
            <a:p>
              <a:endParaRPr/>
            </a:p>
          </p:txBody>
        </p:sp>
        <p:sp>
          <p:nvSpPr>
            <p:cNvPr id="3803" name="object 3806">
              <a:extLst>
                <a:ext uri="{FF2B5EF4-FFF2-40B4-BE49-F238E27FC236}">
                  <a16:creationId xmlns:a16="http://schemas.microsoft.com/office/drawing/2014/main" id="{72DE3373-678B-A0A4-26CD-78A5DE95B8FB}"/>
                </a:ext>
              </a:extLst>
            </p:cNvPr>
            <p:cNvSpPr/>
            <p:nvPr/>
          </p:nvSpPr>
          <p:spPr>
            <a:xfrm>
              <a:off x="6315637" y="1238163"/>
              <a:ext cx="1905" cy="3175"/>
            </a:xfrm>
            <a:custGeom>
              <a:avLst/>
              <a:gdLst/>
              <a:ahLst/>
              <a:cxnLst/>
              <a:rect l="l" t="t" r="r" b="b"/>
              <a:pathLst>
                <a:path w="1904" h="3175">
                  <a:moveTo>
                    <a:pt x="1155" y="0"/>
                  </a:moveTo>
                  <a:lnTo>
                    <a:pt x="0" y="0"/>
                  </a:lnTo>
                  <a:lnTo>
                    <a:pt x="292" y="863"/>
                  </a:lnTo>
                  <a:lnTo>
                    <a:pt x="863" y="1727"/>
                  </a:lnTo>
                  <a:lnTo>
                    <a:pt x="1447" y="2882"/>
                  </a:lnTo>
                  <a:lnTo>
                    <a:pt x="1155" y="1727"/>
                  </a:lnTo>
                  <a:lnTo>
                    <a:pt x="1155" y="0"/>
                  </a:lnTo>
                  <a:close/>
                </a:path>
              </a:pathLst>
            </a:custGeom>
            <a:solidFill>
              <a:srgbClr val="818485"/>
            </a:solidFill>
          </p:spPr>
          <p:txBody>
            <a:bodyPr wrap="square" lIns="0" tIns="0" rIns="0" bIns="0" rtlCol="0"/>
            <a:lstStyle/>
            <a:p>
              <a:endParaRPr/>
            </a:p>
          </p:txBody>
        </p:sp>
        <p:sp>
          <p:nvSpPr>
            <p:cNvPr id="3804" name="object 3807">
              <a:extLst>
                <a:ext uri="{FF2B5EF4-FFF2-40B4-BE49-F238E27FC236}">
                  <a16:creationId xmlns:a16="http://schemas.microsoft.com/office/drawing/2014/main" id="{0CE213E3-313C-98AD-4727-9695B98B3917}"/>
                </a:ext>
              </a:extLst>
            </p:cNvPr>
            <p:cNvSpPr/>
            <p:nvPr/>
          </p:nvSpPr>
          <p:spPr>
            <a:xfrm>
              <a:off x="6311878" y="1220840"/>
              <a:ext cx="5715" cy="17780"/>
            </a:xfrm>
            <a:custGeom>
              <a:avLst/>
              <a:gdLst/>
              <a:ahLst/>
              <a:cxnLst/>
              <a:rect l="l" t="t" r="r" b="b"/>
              <a:pathLst>
                <a:path w="5714" h="17780">
                  <a:moveTo>
                    <a:pt x="584" y="0"/>
                  </a:moveTo>
                  <a:lnTo>
                    <a:pt x="0" y="1727"/>
                  </a:lnTo>
                  <a:lnTo>
                    <a:pt x="0" y="2882"/>
                  </a:lnTo>
                  <a:lnTo>
                    <a:pt x="1155" y="7505"/>
                  </a:lnTo>
                  <a:lnTo>
                    <a:pt x="2311" y="12407"/>
                  </a:lnTo>
                  <a:lnTo>
                    <a:pt x="3759" y="17322"/>
                  </a:lnTo>
                  <a:lnTo>
                    <a:pt x="4914" y="17322"/>
                  </a:lnTo>
                  <a:lnTo>
                    <a:pt x="4914" y="15595"/>
                  </a:lnTo>
                  <a:lnTo>
                    <a:pt x="5206" y="14719"/>
                  </a:lnTo>
                  <a:lnTo>
                    <a:pt x="3467" y="9817"/>
                  </a:lnTo>
                  <a:lnTo>
                    <a:pt x="584" y="0"/>
                  </a:lnTo>
                  <a:close/>
                </a:path>
              </a:pathLst>
            </a:custGeom>
            <a:solidFill>
              <a:srgbClr val="999C9D"/>
            </a:solidFill>
          </p:spPr>
          <p:txBody>
            <a:bodyPr wrap="square" lIns="0" tIns="0" rIns="0" bIns="0" rtlCol="0"/>
            <a:lstStyle/>
            <a:p>
              <a:endParaRPr/>
            </a:p>
          </p:txBody>
        </p:sp>
        <p:sp>
          <p:nvSpPr>
            <p:cNvPr id="3805" name="object 3808">
              <a:extLst>
                <a:ext uri="{FF2B5EF4-FFF2-40B4-BE49-F238E27FC236}">
                  <a16:creationId xmlns:a16="http://schemas.microsoft.com/office/drawing/2014/main" id="{6DA8771F-B334-6CC6-A68E-1436EE2E0FED}"/>
                </a:ext>
              </a:extLst>
            </p:cNvPr>
            <p:cNvSpPr/>
            <p:nvPr/>
          </p:nvSpPr>
          <p:spPr>
            <a:xfrm>
              <a:off x="6103071" y="1225172"/>
              <a:ext cx="1270" cy="1905"/>
            </a:xfrm>
            <a:custGeom>
              <a:avLst/>
              <a:gdLst/>
              <a:ahLst/>
              <a:cxnLst/>
              <a:rect l="l" t="t" r="r" b="b"/>
              <a:pathLst>
                <a:path w="1270" h="1905">
                  <a:moveTo>
                    <a:pt x="863" y="0"/>
                  </a:moveTo>
                  <a:lnTo>
                    <a:pt x="0" y="1727"/>
                  </a:lnTo>
                  <a:lnTo>
                    <a:pt x="863" y="279"/>
                  </a:lnTo>
                  <a:lnTo>
                    <a:pt x="863" y="0"/>
                  </a:lnTo>
                  <a:close/>
                </a:path>
              </a:pathLst>
            </a:custGeom>
            <a:solidFill>
              <a:srgbClr val="818485"/>
            </a:solidFill>
          </p:spPr>
          <p:txBody>
            <a:bodyPr wrap="square" lIns="0" tIns="0" rIns="0" bIns="0" rtlCol="0"/>
            <a:lstStyle/>
            <a:p>
              <a:endParaRPr/>
            </a:p>
          </p:txBody>
        </p:sp>
        <p:sp>
          <p:nvSpPr>
            <p:cNvPr id="3806" name="object 3809">
              <a:extLst>
                <a:ext uri="{FF2B5EF4-FFF2-40B4-BE49-F238E27FC236}">
                  <a16:creationId xmlns:a16="http://schemas.microsoft.com/office/drawing/2014/main" id="{5342031D-8A30-5ABC-B5C6-3957FCFFEC7F}"/>
                </a:ext>
              </a:extLst>
            </p:cNvPr>
            <p:cNvSpPr/>
            <p:nvPr/>
          </p:nvSpPr>
          <p:spPr>
            <a:xfrm>
              <a:off x="6231881" y="1228919"/>
              <a:ext cx="2540" cy="1905"/>
            </a:xfrm>
            <a:custGeom>
              <a:avLst/>
              <a:gdLst/>
              <a:ahLst/>
              <a:cxnLst/>
              <a:rect l="l" t="t" r="r" b="b"/>
              <a:pathLst>
                <a:path w="2539" h="1905">
                  <a:moveTo>
                    <a:pt x="863" y="0"/>
                  </a:moveTo>
                  <a:lnTo>
                    <a:pt x="571" y="292"/>
                  </a:lnTo>
                  <a:lnTo>
                    <a:pt x="292" y="876"/>
                  </a:lnTo>
                  <a:lnTo>
                    <a:pt x="0" y="1447"/>
                  </a:lnTo>
                  <a:lnTo>
                    <a:pt x="2019" y="1447"/>
                  </a:lnTo>
                  <a:lnTo>
                    <a:pt x="1447" y="876"/>
                  </a:lnTo>
                  <a:lnTo>
                    <a:pt x="1155" y="292"/>
                  </a:lnTo>
                  <a:lnTo>
                    <a:pt x="863" y="0"/>
                  </a:lnTo>
                  <a:close/>
                </a:path>
              </a:pathLst>
            </a:custGeom>
            <a:solidFill>
              <a:srgbClr val="B1BCBC"/>
            </a:solidFill>
          </p:spPr>
          <p:txBody>
            <a:bodyPr wrap="square" lIns="0" tIns="0" rIns="0" bIns="0" rtlCol="0"/>
            <a:lstStyle/>
            <a:p>
              <a:endParaRPr/>
            </a:p>
          </p:txBody>
        </p:sp>
        <p:sp>
          <p:nvSpPr>
            <p:cNvPr id="3807" name="object 3810">
              <a:extLst>
                <a:ext uri="{FF2B5EF4-FFF2-40B4-BE49-F238E27FC236}">
                  <a16:creationId xmlns:a16="http://schemas.microsoft.com/office/drawing/2014/main" id="{83A51D8D-FF82-E1A4-8DD8-EFC925D5F5AB}"/>
                </a:ext>
              </a:extLst>
            </p:cNvPr>
            <p:cNvSpPr/>
            <p:nvPr/>
          </p:nvSpPr>
          <p:spPr>
            <a:xfrm>
              <a:off x="6276359" y="1034553"/>
              <a:ext cx="26034" cy="195580"/>
            </a:xfrm>
            <a:custGeom>
              <a:avLst/>
              <a:gdLst/>
              <a:ahLst/>
              <a:cxnLst/>
              <a:rect l="l" t="t" r="r" b="b"/>
              <a:pathLst>
                <a:path w="26035" h="195580">
                  <a:moveTo>
                    <a:pt x="16179" y="77393"/>
                  </a:moveTo>
                  <a:lnTo>
                    <a:pt x="12128" y="78549"/>
                  </a:lnTo>
                  <a:lnTo>
                    <a:pt x="12420" y="81737"/>
                  </a:lnTo>
                  <a:lnTo>
                    <a:pt x="11836" y="86067"/>
                  </a:lnTo>
                  <a:lnTo>
                    <a:pt x="3746" y="86067"/>
                  </a:lnTo>
                  <a:lnTo>
                    <a:pt x="5089" y="99961"/>
                  </a:lnTo>
                  <a:lnTo>
                    <a:pt x="5825" y="106981"/>
                  </a:lnTo>
                  <a:lnTo>
                    <a:pt x="6642" y="114084"/>
                  </a:lnTo>
                  <a:lnTo>
                    <a:pt x="7213" y="115811"/>
                  </a:lnTo>
                  <a:lnTo>
                    <a:pt x="7505" y="116967"/>
                  </a:lnTo>
                  <a:lnTo>
                    <a:pt x="8089" y="121589"/>
                  </a:lnTo>
                  <a:lnTo>
                    <a:pt x="8661" y="126492"/>
                  </a:lnTo>
                  <a:lnTo>
                    <a:pt x="9525" y="131406"/>
                  </a:lnTo>
                  <a:lnTo>
                    <a:pt x="10109" y="133146"/>
                  </a:lnTo>
                  <a:lnTo>
                    <a:pt x="10388" y="134302"/>
                  </a:lnTo>
                  <a:lnTo>
                    <a:pt x="10388" y="136029"/>
                  </a:lnTo>
                  <a:lnTo>
                    <a:pt x="10972" y="137756"/>
                  </a:lnTo>
                  <a:lnTo>
                    <a:pt x="11544" y="138912"/>
                  </a:lnTo>
                  <a:lnTo>
                    <a:pt x="11544" y="140944"/>
                  </a:lnTo>
                  <a:lnTo>
                    <a:pt x="12128" y="142671"/>
                  </a:lnTo>
                  <a:lnTo>
                    <a:pt x="12420" y="143827"/>
                  </a:lnTo>
                  <a:lnTo>
                    <a:pt x="14132" y="155110"/>
                  </a:lnTo>
                  <a:lnTo>
                    <a:pt x="16822" y="171265"/>
                  </a:lnTo>
                  <a:lnTo>
                    <a:pt x="20705" y="186554"/>
                  </a:lnTo>
                  <a:lnTo>
                    <a:pt x="25996" y="195237"/>
                  </a:lnTo>
                  <a:lnTo>
                    <a:pt x="22128" y="182853"/>
                  </a:lnTo>
                  <a:lnTo>
                    <a:pt x="20262" y="176758"/>
                  </a:lnTo>
                  <a:lnTo>
                    <a:pt x="18478" y="170688"/>
                  </a:lnTo>
                  <a:lnTo>
                    <a:pt x="17529" y="155093"/>
                  </a:lnTo>
                  <a:lnTo>
                    <a:pt x="17254" y="143827"/>
                  </a:lnTo>
                  <a:lnTo>
                    <a:pt x="17322" y="108305"/>
                  </a:lnTo>
                  <a:lnTo>
                    <a:pt x="16179" y="108305"/>
                  </a:lnTo>
                  <a:lnTo>
                    <a:pt x="16179" y="104254"/>
                  </a:lnTo>
                  <a:lnTo>
                    <a:pt x="17322" y="104254"/>
                  </a:lnTo>
                  <a:lnTo>
                    <a:pt x="17322" y="99644"/>
                  </a:lnTo>
                  <a:lnTo>
                    <a:pt x="17614" y="98488"/>
                  </a:lnTo>
                  <a:lnTo>
                    <a:pt x="24841" y="98488"/>
                  </a:lnTo>
                  <a:lnTo>
                    <a:pt x="24841" y="91846"/>
                  </a:lnTo>
                  <a:lnTo>
                    <a:pt x="23977" y="91846"/>
                  </a:lnTo>
                  <a:lnTo>
                    <a:pt x="23977" y="88087"/>
                  </a:lnTo>
                  <a:lnTo>
                    <a:pt x="24841" y="88087"/>
                  </a:lnTo>
                  <a:lnTo>
                    <a:pt x="24841" y="85191"/>
                  </a:lnTo>
                  <a:lnTo>
                    <a:pt x="25351" y="80289"/>
                  </a:lnTo>
                  <a:lnTo>
                    <a:pt x="16179" y="80289"/>
                  </a:lnTo>
                  <a:lnTo>
                    <a:pt x="16179" y="77393"/>
                  </a:lnTo>
                  <a:close/>
                </a:path>
                <a:path w="26035" h="195580">
                  <a:moveTo>
                    <a:pt x="24841" y="98488"/>
                  </a:moveTo>
                  <a:lnTo>
                    <a:pt x="20218" y="98488"/>
                  </a:lnTo>
                  <a:lnTo>
                    <a:pt x="21945" y="105410"/>
                  </a:lnTo>
                  <a:lnTo>
                    <a:pt x="22529" y="108305"/>
                  </a:lnTo>
                  <a:lnTo>
                    <a:pt x="23101" y="110032"/>
                  </a:lnTo>
                  <a:lnTo>
                    <a:pt x="24257" y="120142"/>
                  </a:lnTo>
                  <a:lnTo>
                    <a:pt x="25996" y="125628"/>
                  </a:lnTo>
                  <a:lnTo>
                    <a:pt x="25996" y="117830"/>
                  </a:lnTo>
                  <a:lnTo>
                    <a:pt x="25412" y="115519"/>
                  </a:lnTo>
                  <a:lnTo>
                    <a:pt x="25133" y="113207"/>
                  </a:lnTo>
                  <a:lnTo>
                    <a:pt x="24841" y="111188"/>
                  </a:lnTo>
                  <a:lnTo>
                    <a:pt x="24841" y="98488"/>
                  </a:lnTo>
                  <a:close/>
                </a:path>
                <a:path w="26035" h="195580">
                  <a:moveTo>
                    <a:pt x="4622" y="0"/>
                  </a:moveTo>
                  <a:lnTo>
                    <a:pt x="863" y="0"/>
                  </a:lnTo>
                  <a:lnTo>
                    <a:pt x="863" y="1447"/>
                  </a:lnTo>
                  <a:lnTo>
                    <a:pt x="292" y="3175"/>
                  </a:lnTo>
                  <a:lnTo>
                    <a:pt x="0" y="4330"/>
                  </a:lnTo>
                  <a:lnTo>
                    <a:pt x="0" y="15887"/>
                  </a:lnTo>
                  <a:lnTo>
                    <a:pt x="863" y="15887"/>
                  </a:lnTo>
                  <a:lnTo>
                    <a:pt x="863" y="18770"/>
                  </a:lnTo>
                  <a:lnTo>
                    <a:pt x="0" y="18770"/>
                  </a:lnTo>
                  <a:lnTo>
                    <a:pt x="91" y="23881"/>
                  </a:lnTo>
                  <a:lnTo>
                    <a:pt x="863" y="36093"/>
                  </a:lnTo>
                  <a:lnTo>
                    <a:pt x="863" y="50546"/>
                  </a:lnTo>
                  <a:lnTo>
                    <a:pt x="1435" y="52844"/>
                  </a:lnTo>
                  <a:lnTo>
                    <a:pt x="1727" y="54292"/>
                  </a:lnTo>
                  <a:lnTo>
                    <a:pt x="1727" y="63830"/>
                  </a:lnTo>
                  <a:lnTo>
                    <a:pt x="2311" y="65557"/>
                  </a:lnTo>
                  <a:lnTo>
                    <a:pt x="2882" y="66713"/>
                  </a:lnTo>
                  <a:lnTo>
                    <a:pt x="2882" y="73647"/>
                  </a:lnTo>
                  <a:lnTo>
                    <a:pt x="3467" y="75374"/>
                  </a:lnTo>
                  <a:lnTo>
                    <a:pt x="3746" y="76530"/>
                  </a:lnTo>
                  <a:lnTo>
                    <a:pt x="3746" y="83172"/>
                  </a:lnTo>
                  <a:lnTo>
                    <a:pt x="4622" y="83172"/>
                  </a:lnTo>
                  <a:lnTo>
                    <a:pt x="4622" y="86067"/>
                  </a:lnTo>
                  <a:lnTo>
                    <a:pt x="11836" y="86067"/>
                  </a:lnTo>
                  <a:lnTo>
                    <a:pt x="9471" y="65518"/>
                  </a:lnTo>
                  <a:lnTo>
                    <a:pt x="7835" y="44726"/>
                  </a:lnTo>
                  <a:lnTo>
                    <a:pt x="6685" y="23881"/>
                  </a:lnTo>
                  <a:lnTo>
                    <a:pt x="5778" y="3175"/>
                  </a:lnTo>
                  <a:lnTo>
                    <a:pt x="5194" y="2019"/>
                  </a:lnTo>
                  <a:lnTo>
                    <a:pt x="4902" y="863"/>
                  </a:lnTo>
                  <a:lnTo>
                    <a:pt x="4622" y="0"/>
                  </a:lnTo>
                  <a:close/>
                </a:path>
                <a:path w="26035" h="195580">
                  <a:moveTo>
                    <a:pt x="23977" y="67576"/>
                  </a:moveTo>
                  <a:lnTo>
                    <a:pt x="20789" y="67576"/>
                  </a:lnTo>
                  <a:lnTo>
                    <a:pt x="18478" y="72491"/>
                  </a:lnTo>
                  <a:lnTo>
                    <a:pt x="17322" y="80289"/>
                  </a:lnTo>
                  <a:lnTo>
                    <a:pt x="25351" y="80289"/>
                  </a:lnTo>
                  <a:lnTo>
                    <a:pt x="25367" y="78549"/>
                  </a:lnTo>
                  <a:lnTo>
                    <a:pt x="24257" y="71335"/>
                  </a:lnTo>
                  <a:lnTo>
                    <a:pt x="23977" y="67576"/>
                  </a:lnTo>
                  <a:close/>
                </a:path>
              </a:pathLst>
            </a:custGeom>
            <a:solidFill>
              <a:srgbClr val="919495"/>
            </a:solidFill>
          </p:spPr>
          <p:txBody>
            <a:bodyPr wrap="square" lIns="0" tIns="0" rIns="0" bIns="0" rtlCol="0"/>
            <a:lstStyle/>
            <a:p>
              <a:endParaRPr/>
            </a:p>
          </p:txBody>
        </p:sp>
        <p:sp>
          <p:nvSpPr>
            <p:cNvPr id="3808" name="object 3811">
              <a:extLst>
                <a:ext uri="{FF2B5EF4-FFF2-40B4-BE49-F238E27FC236}">
                  <a16:creationId xmlns:a16="http://schemas.microsoft.com/office/drawing/2014/main" id="{697EF2EC-AEE8-BA67-7370-C7E248ABEB80}"/>
                </a:ext>
              </a:extLst>
            </p:cNvPr>
            <p:cNvSpPr/>
            <p:nvPr/>
          </p:nvSpPr>
          <p:spPr>
            <a:xfrm>
              <a:off x="6103925" y="1213903"/>
              <a:ext cx="208915" cy="12065"/>
            </a:xfrm>
            <a:custGeom>
              <a:avLst/>
              <a:gdLst/>
              <a:ahLst/>
              <a:cxnLst/>
              <a:rect l="l" t="t" r="r" b="b"/>
              <a:pathLst>
                <a:path w="208914" h="12065">
                  <a:moveTo>
                    <a:pt x="4330" y="1447"/>
                  </a:moveTo>
                  <a:lnTo>
                    <a:pt x="3759" y="0"/>
                  </a:lnTo>
                  <a:lnTo>
                    <a:pt x="2311" y="3759"/>
                  </a:lnTo>
                  <a:lnTo>
                    <a:pt x="0" y="11264"/>
                  </a:lnTo>
                  <a:lnTo>
                    <a:pt x="0" y="11557"/>
                  </a:lnTo>
                  <a:lnTo>
                    <a:pt x="1447" y="9829"/>
                  </a:lnTo>
                  <a:lnTo>
                    <a:pt x="4330" y="1447"/>
                  </a:lnTo>
                  <a:close/>
                </a:path>
                <a:path w="208914" h="12065">
                  <a:moveTo>
                    <a:pt x="208534" y="6934"/>
                  </a:moveTo>
                  <a:lnTo>
                    <a:pt x="207086" y="6934"/>
                  </a:lnTo>
                  <a:lnTo>
                    <a:pt x="207670" y="8661"/>
                  </a:lnTo>
                  <a:lnTo>
                    <a:pt x="207962" y="9817"/>
                  </a:lnTo>
                  <a:lnTo>
                    <a:pt x="207962" y="8661"/>
                  </a:lnTo>
                  <a:lnTo>
                    <a:pt x="208241" y="7797"/>
                  </a:lnTo>
                  <a:lnTo>
                    <a:pt x="208534" y="6934"/>
                  </a:lnTo>
                  <a:close/>
                </a:path>
              </a:pathLst>
            </a:custGeom>
            <a:solidFill>
              <a:srgbClr val="818485"/>
            </a:solidFill>
          </p:spPr>
          <p:txBody>
            <a:bodyPr wrap="square" lIns="0" tIns="0" rIns="0" bIns="0" rtlCol="0"/>
            <a:lstStyle/>
            <a:p>
              <a:endParaRPr/>
            </a:p>
          </p:txBody>
        </p:sp>
        <p:sp>
          <p:nvSpPr>
            <p:cNvPr id="3809" name="object 3812">
              <a:extLst>
                <a:ext uri="{FF2B5EF4-FFF2-40B4-BE49-F238E27FC236}">
                  <a16:creationId xmlns:a16="http://schemas.microsoft.com/office/drawing/2014/main" id="{D61AD8D9-1BDD-D591-98BD-8D232A49468B}"/>
                </a:ext>
              </a:extLst>
            </p:cNvPr>
            <p:cNvSpPr/>
            <p:nvPr/>
          </p:nvSpPr>
          <p:spPr>
            <a:xfrm>
              <a:off x="6311014" y="1216797"/>
              <a:ext cx="1905" cy="4445"/>
            </a:xfrm>
            <a:custGeom>
              <a:avLst/>
              <a:gdLst/>
              <a:ahLst/>
              <a:cxnLst/>
              <a:rect l="l" t="t" r="r" b="b"/>
              <a:pathLst>
                <a:path w="1904" h="4444">
                  <a:moveTo>
                    <a:pt x="0" y="0"/>
                  </a:moveTo>
                  <a:lnTo>
                    <a:pt x="0" y="4038"/>
                  </a:lnTo>
                  <a:lnTo>
                    <a:pt x="1447" y="4038"/>
                  </a:lnTo>
                  <a:lnTo>
                    <a:pt x="876" y="2590"/>
                  </a:lnTo>
                  <a:lnTo>
                    <a:pt x="292" y="1155"/>
                  </a:lnTo>
                  <a:lnTo>
                    <a:pt x="0" y="0"/>
                  </a:lnTo>
                  <a:close/>
                </a:path>
              </a:pathLst>
            </a:custGeom>
            <a:solidFill>
              <a:srgbClr val="999C9D"/>
            </a:solidFill>
          </p:spPr>
          <p:txBody>
            <a:bodyPr wrap="square" lIns="0" tIns="0" rIns="0" bIns="0" rtlCol="0"/>
            <a:lstStyle/>
            <a:p>
              <a:endParaRPr/>
            </a:p>
          </p:txBody>
        </p:sp>
        <p:sp>
          <p:nvSpPr>
            <p:cNvPr id="3810" name="object 3813">
              <a:extLst>
                <a:ext uri="{FF2B5EF4-FFF2-40B4-BE49-F238E27FC236}">
                  <a16:creationId xmlns:a16="http://schemas.microsoft.com/office/drawing/2014/main" id="{D4D53D40-17ED-7B8F-5C7B-D71E76343274}"/>
                </a:ext>
              </a:extLst>
            </p:cNvPr>
            <p:cNvSpPr/>
            <p:nvPr/>
          </p:nvSpPr>
          <p:spPr>
            <a:xfrm>
              <a:off x="6107691" y="1185595"/>
              <a:ext cx="12065" cy="28575"/>
            </a:xfrm>
            <a:custGeom>
              <a:avLst/>
              <a:gdLst/>
              <a:ahLst/>
              <a:cxnLst/>
              <a:rect l="l" t="t" r="r" b="b"/>
              <a:pathLst>
                <a:path w="12064" h="28575">
                  <a:moveTo>
                    <a:pt x="11557" y="0"/>
                  </a:moveTo>
                  <a:lnTo>
                    <a:pt x="7311" y="9379"/>
                  </a:lnTo>
                  <a:lnTo>
                    <a:pt x="4692" y="15454"/>
                  </a:lnTo>
                  <a:lnTo>
                    <a:pt x="2616" y="20879"/>
                  </a:lnTo>
                  <a:lnTo>
                    <a:pt x="0" y="28308"/>
                  </a:lnTo>
                  <a:lnTo>
                    <a:pt x="2130" y="24624"/>
                  </a:lnTo>
                  <a:lnTo>
                    <a:pt x="4044" y="20508"/>
                  </a:lnTo>
                  <a:lnTo>
                    <a:pt x="6825" y="13361"/>
                  </a:lnTo>
                  <a:lnTo>
                    <a:pt x="11557" y="584"/>
                  </a:lnTo>
                  <a:lnTo>
                    <a:pt x="11557" y="0"/>
                  </a:lnTo>
                  <a:close/>
                </a:path>
              </a:pathLst>
            </a:custGeom>
            <a:solidFill>
              <a:srgbClr val="898C8D"/>
            </a:solidFill>
          </p:spPr>
          <p:txBody>
            <a:bodyPr wrap="square" lIns="0" tIns="0" rIns="0" bIns="0" rtlCol="0"/>
            <a:lstStyle/>
            <a:p>
              <a:endParaRPr/>
            </a:p>
          </p:txBody>
        </p:sp>
        <p:sp>
          <p:nvSpPr>
            <p:cNvPr id="3811" name="object 3814">
              <a:extLst>
                <a:ext uri="{FF2B5EF4-FFF2-40B4-BE49-F238E27FC236}">
                  <a16:creationId xmlns:a16="http://schemas.microsoft.com/office/drawing/2014/main" id="{6CFB667D-F26C-227D-DF3F-B1041E402986}"/>
                </a:ext>
              </a:extLst>
            </p:cNvPr>
            <p:cNvSpPr/>
            <p:nvPr/>
          </p:nvSpPr>
          <p:spPr>
            <a:xfrm>
              <a:off x="6106246" y="1206681"/>
              <a:ext cx="1905" cy="3810"/>
            </a:xfrm>
            <a:custGeom>
              <a:avLst/>
              <a:gdLst/>
              <a:ahLst/>
              <a:cxnLst/>
              <a:rect l="l" t="t" r="r" b="b"/>
              <a:pathLst>
                <a:path w="1904" h="3809">
                  <a:moveTo>
                    <a:pt x="1155" y="0"/>
                  </a:moveTo>
                  <a:lnTo>
                    <a:pt x="571" y="1155"/>
                  </a:lnTo>
                  <a:lnTo>
                    <a:pt x="0" y="3467"/>
                  </a:lnTo>
                  <a:lnTo>
                    <a:pt x="292" y="2311"/>
                  </a:lnTo>
                  <a:lnTo>
                    <a:pt x="1447" y="584"/>
                  </a:lnTo>
                  <a:lnTo>
                    <a:pt x="1155" y="292"/>
                  </a:lnTo>
                  <a:lnTo>
                    <a:pt x="1155" y="0"/>
                  </a:lnTo>
                  <a:close/>
                </a:path>
              </a:pathLst>
            </a:custGeom>
            <a:solidFill>
              <a:srgbClr val="A9ACAC"/>
            </a:solidFill>
          </p:spPr>
          <p:txBody>
            <a:bodyPr wrap="square" lIns="0" tIns="0" rIns="0" bIns="0" rtlCol="0"/>
            <a:lstStyle/>
            <a:p>
              <a:endParaRPr/>
            </a:p>
          </p:txBody>
        </p:sp>
        <p:sp>
          <p:nvSpPr>
            <p:cNvPr id="3812" name="object 3815">
              <a:extLst>
                <a:ext uri="{FF2B5EF4-FFF2-40B4-BE49-F238E27FC236}">
                  <a16:creationId xmlns:a16="http://schemas.microsoft.com/office/drawing/2014/main" id="{EA94FDB0-503E-10B4-BD2A-E9F8A21D1D72}"/>
                </a:ext>
              </a:extLst>
            </p:cNvPr>
            <p:cNvSpPr/>
            <p:nvPr/>
          </p:nvSpPr>
          <p:spPr>
            <a:xfrm>
              <a:off x="6185670" y="1208128"/>
              <a:ext cx="4445" cy="1905"/>
            </a:xfrm>
            <a:custGeom>
              <a:avLst/>
              <a:gdLst/>
              <a:ahLst/>
              <a:cxnLst/>
              <a:rect l="l" t="t" r="r" b="b"/>
              <a:pathLst>
                <a:path w="4445" h="1905">
                  <a:moveTo>
                    <a:pt x="4038" y="0"/>
                  </a:moveTo>
                  <a:lnTo>
                    <a:pt x="0" y="0"/>
                  </a:lnTo>
                  <a:lnTo>
                    <a:pt x="571" y="1155"/>
                  </a:lnTo>
                  <a:lnTo>
                    <a:pt x="863" y="1727"/>
                  </a:lnTo>
                  <a:lnTo>
                    <a:pt x="3175" y="1727"/>
                  </a:lnTo>
                  <a:lnTo>
                    <a:pt x="4038" y="0"/>
                  </a:lnTo>
                  <a:close/>
                </a:path>
              </a:pathLst>
            </a:custGeom>
            <a:solidFill>
              <a:srgbClr val="CDCFC6"/>
            </a:solidFill>
          </p:spPr>
          <p:txBody>
            <a:bodyPr wrap="square" lIns="0" tIns="0" rIns="0" bIns="0" rtlCol="0"/>
            <a:lstStyle/>
            <a:p>
              <a:endParaRPr/>
            </a:p>
          </p:txBody>
        </p:sp>
        <p:sp>
          <p:nvSpPr>
            <p:cNvPr id="3813" name="object 3816">
              <a:extLst>
                <a:ext uri="{FF2B5EF4-FFF2-40B4-BE49-F238E27FC236}">
                  <a16:creationId xmlns:a16="http://schemas.microsoft.com/office/drawing/2014/main" id="{02FB5081-1DB4-4A0C-F0DC-10EA811D9F3A}"/>
                </a:ext>
              </a:extLst>
            </p:cNvPr>
            <p:cNvSpPr/>
            <p:nvPr/>
          </p:nvSpPr>
          <p:spPr>
            <a:xfrm>
              <a:off x="6160828" y="1033973"/>
              <a:ext cx="55244" cy="175895"/>
            </a:xfrm>
            <a:custGeom>
              <a:avLst/>
              <a:gdLst/>
              <a:ahLst/>
              <a:cxnLst/>
              <a:rect l="l" t="t" r="r" b="b"/>
              <a:pathLst>
                <a:path w="55245" h="175894">
                  <a:moveTo>
                    <a:pt x="46763" y="122173"/>
                  </a:moveTo>
                  <a:lnTo>
                    <a:pt x="28879" y="122173"/>
                  </a:lnTo>
                  <a:lnTo>
                    <a:pt x="28600" y="124193"/>
                  </a:lnTo>
                  <a:lnTo>
                    <a:pt x="28600" y="128523"/>
                  </a:lnTo>
                  <a:lnTo>
                    <a:pt x="27444" y="129095"/>
                  </a:lnTo>
                  <a:lnTo>
                    <a:pt x="27152" y="129387"/>
                  </a:lnTo>
                  <a:lnTo>
                    <a:pt x="27152" y="130835"/>
                  </a:lnTo>
                  <a:lnTo>
                    <a:pt x="27724" y="133718"/>
                  </a:lnTo>
                  <a:lnTo>
                    <a:pt x="25996" y="133718"/>
                  </a:lnTo>
                  <a:lnTo>
                    <a:pt x="25412" y="137769"/>
                  </a:lnTo>
                  <a:lnTo>
                    <a:pt x="21374" y="154800"/>
                  </a:lnTo>
                  <a:lnTo>
                    <a:pt x="19062" y="156248"/>
                  </a:lnTo>
                  <a:lnTo>
                    <a:pt x="20802" y="159423"/>
                  </a:lnTo>
                  <a:lnTo>
                    <a:pt x="19062" y="163753"/>
                  </a:lnTo>
                  <a:lnTo>
                    <a:pt x="17335" y="166649"/>
                  </a:lnTo>
                  <a:lnTo>
                    <a:pt x="19062" y="167220"/>
                  </a:lnTo>
                  <a:lnTo>
                    <a:pt x="20218" y="167513"/>
                  </a:lnTo>
                  <a:lnTo>
                    <a:pt x="20218" y="170688"/>
                  </a:lnTo>
                  <a:lnTo>
                    <a:pt x="20510" y="173291"/>
                  </a:lnTo>
                  <a:lnTo>
                    <a:pt x="22529" y="175310"/>
                  </a:lnTo>
                  <a:lnTo>
                    <a:pt x="23685" y="173583"/>
                  </a:lnTo>
                  <a:lnTo>
                    <a:pt x="25123" y="173583"/>
                  </a:lnTo>
                  <a:lnTo>
                    <a:pt x="25412" y="172999"/>
                  </a:lnTo>
                  <a:lnTo>
                    <a:pt x="25704" y="172707"/>
                  </a:lnTo>
                  <a:lnTo>
                    <a:pt x="26860" y="172427"/>
                  </a:lnTo>
                  <a:lnTo>
                    <a:pt x="29756" y="172427"/>
                  </a:lnTo>
                  <a:lnTo>
                    <a:pt x="29171" y="168376"/>
                  </a:lnTo>
                  <a:lnTo>
                    <a:pt x="28879" y="166649"/>
                  </a:lnTo>
                  <a:lnTo>
                    <a:pt x="35814" y="164045"/>
                  </a:lnTo>
                  <a:lnTo>
                    <a:pt x="36969" y="156248"/>
                  </a:lnTo>
                  <a:lnTo>
                    <a:pt x="37553" y="149313"/>
                  </a:lnTo>
                  <a:lnTo>
                    <a:pt x="39281" y="149313"/>
                  </a:lnTo>
                  <a:lnTo>
                    <a:pt x="39865" y="143535"/>
                  </a:lnTo>
                  <a:lnTo>
                    <a:pt x="41300" y="138633"/>
                  </a:lnTo>
                  <a:lnTo>
                    <a:pt x="44475" y="133718"/>
                  </a:lnTo>
                  <a:lnTo>
                    <a:pt x="43611" y="130835"/>
                  </a:lnTo>
                  <a:lnTo>
                    <a:pt x="44196" y="129095"/>
                  </a:lnTo>
                  <a:lnTo>
                    <a:pt x="46215" y="129095"/>
                  </a:lnTo>
                  <a:lnTo>
                    <a:pt x="45631" y="127660"/>
                  </a:lnTo>
                  <a:lnTo>
                    <a:pt x="45351" y="126212"/>
                  </a:lnTo>
                  <a:lnTo>
                    <a:pt x="45059" y="125056"/>
                  </a:lnTo>
                  <a:lnTo>
                    <a:pt x="46763" y="122173"/>
                  </a:lnTo>
                  <a:close/>
                </a:path>
                <a:path w="55245" h="175894">
                  <a:moveTo>
                    <a:pt x="25123" y="173583"/>
                  </a:moveTo>
                  <a:lnTo>
                    <a:pt x="23685" y="173583"/>
                  </a:lnTo>
                  <a:lnTo>
                    <a:pt x="24841" y="174155"/>
                  </a:lnTo>
                  <a:lnTo>
                    <a:pt x="25123" y="173583"/>
                  </a:lnTo>
                  <a:close/>
                </a:path>
                <a:path w="55245" h="175894">
                  <a:moveTo>
                    <a:pt x="54876" y="0"/>
                  </a:moveTo>
                  <a:lnTo>
                    <a:pt x="40436" y="0"/>
                  </a:lnTo>
                  <a:lnTo>
                    <a:pt x="34786" y="37423"/>
                  </a:lnTo>
                  <a:lnTo>
                    <a:pt x="24696" y="75633"/>
                  </a:lnTo>
                  <a:lnTo>
                    <a:pt x="1155" y="149313"/>
                  </a:lnTo>
                  <a:lnTo>
                    <a:pt x="1155" y="151625"/>
                  </a:lnTo>
                  <a:lnTo>
                    <a:pt x="1447" y="153365"/>
                  </a:lnTo>
                  <a:lnTo>
                    <a:pt x="0" y="154800"/>
                  </a:lnTo>
                  <a:lnTo>
                    <a:pt x="292" y="155676"/>
                  </a:lnTo>
                  <a:lnTo>
                    <a:pt x="863" y="157988"/>
                  </a:lnTo>
                  <a:lnTo>
                    <a:pt x="9537" y="156248"/>
                  </a:lnTo>
                  <a:lnTo>
                    <a:pt x="13868" y="155676"/>
                  </a:lnTo>
                  <a:lnTo>
                    <a:pt x="16751" y="151053"/>
                  </a:lnTo>
                  <a:lnTo>
                    <a:pt x="18199" y="145275"/>
                  </a:lnTo>
                  <a:lnTo>
                    <a:pt x="20218" y="145275"/>
                  </a:lnTo>
                  <a:lnTo>
                    <a:pt x="21374" y="138633"/>
                  </a:lnTo>
                  <a:lnTo>
                    <a:pt x="26860" y="122173"/>
                  </a:lnTo>
                  <a:lnTo>
                    <a:pt x="46763" y="122173"/>
                  </a:lnTo>
                  <a:lnTo>
                    <a:pt x="48291" y="119587"/>
                  </a:lnTo>
                  <a:lnTo>
                    <a:pt x="48629" y="112495"/>
                  </a:lnTo>
                  <a:lnTo>
                    <a:pt x="48265" y="104752"/>
                  </a:lnTo>
                  <a:lnTo>
                    <a:pt x="49390" y="97332"/>
                  </a:lnTo>
                  <a:lnTo>
                    <a:pt x="49033" y="93281"/>
                  </a:lnTo>
                  <a:lnTo>
                    <a:pt x="37833" y="93281"/>
                  </a:lnTo>
                  <a:lnTo>
                    <a:pt x="37833" y="90690"/>
                  </a:lnTo>
                  <a:lnTo>
                    <a:pt x="38417" y="85775"/>
                  </a:lnTo>
                  <a:lnTo>
                    <a:pt x="40436" y="85775"/>
                  </a:lnTo>
                  <a:lnTo>
                    <a:pt x="41154" y="76157"/>
                  </a:lnTo>
                  <a:lnTo>
                    <a:pt x="42927" y="66427"/>
                  </a:lnTo>
                  <a:lnTo>
                    <a:pt x="45189" y="56697"/>
                  </a:lnTo>
                  <a:lnTo>
                    <a:pt x="47371" y="47078"/>
                  </a:lnTo>
                  <a:lnTo>
                    <a:pt x="48285" y="39714"/>
                  </a:lnTo>
                  <a:lnTo>
                    <a:pt x="49280" y="32346"/>
                  </a:lnTo>
                  <a:lnTo>
                    <a:pt x="50330" y="24979"/>
                  </a:lnTo>
                  <a:lnTo>
                    <a:pt x="51409" y="17614"/>
                  </a:lnTo>
                  <a:lnTo>
                    <a:pt x="49961" y="16167"/>
                  </a:lnTo>
                  <a:lnTo>
                    <a:pt x="51117" y="15595"/>
                  </a:lnTo>
                  <a:lnTo>
                    <a:pt x="51993" y="15303"/>
                  </a:lnTo>
                  <a:lnTo>
                    <a:pt x="53721" y="4914"/>
                  </a:lnTo>
                  <a:lnTo>
                    <a:pt x="54876" y="0"/>
                  </a:lnTo>
                  <a:close/>
                </a:path>
                <a:path w="55245" h="175894">
                  <a:moveTo>
                    <a:pt x="47078" y="82892"/>
                  </a:moveTo>
                  <a:lnTo>
                    <a:pt x="43319" y="83756"/>
                  </a:lnTo>
                  <a:lnTo>
                    <a:pt x="43319" y="84620"/>
                  </a:lnTo>
                  <a:lnTo>
                    <a:pt x="46215" y="84620"/>
                  </a:lnTo>
                  <a:lnTo>
                    <a:pt x="45631" y="85775"/>
                  </a:lnTo>
                  <a:lnTo>
                    <a:pt x="45351" y="86639"/>
                  </a:lnTo>
                  <a:lnTo>
                    <a:pt x="40436" y="86639"/>
                  </a:lnTo>
                  <a:lnTo>
                    <a:pt x="39573" y="88671"/>
                  </a:lnTo>
                  <a:lnTo>
                    <a:pt x="37833" y="93281"/>
                  </a:lnTo>
                  <a:lnTo>
                    <a:pt x="49033" y="93281"/>
                  </a:lnTo>
                  <a:lnTo>
                    <a:pt x="48526" y="87515"/>
                  </a:lnTo>
                  <a:lnTo>
                    <a:pt x="47078" y="82892"/>
                  </a:lnTo>
                  <a:close/>
                </a:path>
              </a:pathLst>
            </a:custGeom>
            <a:solidFill>
              <a:srgbClr val="CDCFCE"/>
            </a:solidFill>
          </p:spPr>
          <p:txBody>
            <a:bodyPr wrap="square" lIns="0" tIns="0" rIns="0" bIns="0" rtlCol="0"/>
            <a:lstStyle/>
            <a:p>
              <a:endParaRPr/>
            </a:p>
          </p:txBody>
        </p:sp>
        <p:sp>
          <p:nvSpPr>
            <p:cNvPr id="3814" name="object 3817">
              <a:extLst>
                <a:ext uri="{FF2B5EF4-FFF2-40B4-BE49-F238E27FC236}">
                  <a16:creationId xmlns:a16="http://schemas.microsoft.com/office/drawing/2014/main" id="{C952F5AA-0FE9-D8C1-8772-0B8D623806FE}"/>
                </a:ext>
              </a:extLst>
            </p:cNvPr>
            <p:cNvSpPr/>
            <p:nvPr/>
          </p:nvSpPr>
          <p:spPr>
            <a:xfrm>
              <a:off x="6107399" y="1203795"/>
              <a:ext cx="1905" cy="3810"/>
            </a:xfrm>
            <a:custGeom>
              <a:avLst/>
              <a:gdLst/>
              <a:ahLst/>
              <a:cxnLst/>
              <a:rect l="l" t="t" r="r" b="b"/>
              <a:pathLst>
                <a:path w="1904" h="3809">
                  <a:moveTo>
                    <a:pt x="1447" y="0"/>
                  </a:moveTo>
                  <a:lnTo>
                    <a:pt x="292" y="1727"/>
                  </a:lnTo>
                  <a:lnTo>
                    <a:pt x="0" y="2882"/>
                  </a:lnTo>
                  <a:lnTo>
                    <a:pt x="0" y="3175"/>
                  </a:lnTo>
                  <a:lnTo>
                    <a:pt x="292" y="3467"/>
                  </a:lnTo>
                  <a:lnTo>
                    <a:pt x="876" y="1155"/>
                  </a:lnTo>
                  <a:lnTo>
                    <a:pt x="1447" y="0"/>
                  </a:lnTo>
                  <a:close/>
                </a:path>
              </a:pathLst>
            </a:custGeom>
            <a:solidFill>
              <a:srgbClr val="A9ACAC"/>
            </a:solidFill>
          </p:spPr>
          <p:txBody>
            <a:bodyPr wrap="square" lIns="0" tIns="0" rIns="0" bIns="0" rtlCol="0"/>
            <a:lstStyle/>
            <a:p>
              <a:endParaRPr/>
            </a:p>
          </p:txBody>
        </p:sp>
        <p:sp>
          <p:nvSpPr>
            <p:cNvPr id="3815" name="object 3818">
              <a:extLst>
                <a:ext uri="{FF2B5EF4-FFF2-40B4-BE49-F238E27FC236}">
                  <a16:creationId xmlns:a16="http://schemas.microsoft.com/office/drawing/2014/main" id="{28C31B3B-5A2A-24FF-3DBC-4AB2E89F2C5E}"/>
                </a:ext>
              </a:extLst>
            </p:cNvPr>
            <p:cNvSpPr/>
            <p:nvPr/>
          </p:nvSpPr>
          <p:spPr>
            <a:xfrm>
              <a:off x="6179032" y="1202347"/>
              <a:ext cx="1270" cy="4445"/>
            </a:xfrm>
            <a:custGeom>
              <a:avLst/>
              <a:gdLst/>
              <a:ahLst/>
              <a:cxnLst/>
              <a:rect l="l" t="t" r="r" b="b"/>
              <a:pathLst>
                <a:path w="1270" h="4444">
                  <a:moveTo>
                    <a:pt x="863" y="0"/>
                  </a:moveTo>
                  <a:lnTo>
                    <a:pt x="0" y="0"/>
                  </a:lnTo>
                  <a:lnTo>
                    <a:pt x="0" y="4038"/>
                  </a:lnTo>
                  <a:lnTo>
                    <a:pt x="863" y="4038"/>
                  </a:lnTo>
                  <a:lnTo>
                    <a:pt x="863" y="0"/>
                  </a:lnTo>
                  <a:close/>
                </a:path>
              </a:pathLst>
            </a:custGeom>
            <a:solidFill>
              <a:srgbClr val="CDCFC6"/>
            </a:solidFill>
          </p:spPr>
          <p:txBody>
            <a:bodyPr wrap="square" lIns="0" tIns="0" rIns="0" bIns="0" rtlCol="0"/>
            <a:lstStyle/>
            <a:p>
              <a:endParaRPr/>
            </a:p>
          </p:txBody>
        </p:sp>
        <p:sp>
          <p:nvSpPr>
            <p:cNvPr id="3816" name="object 3819">
              <a:extLst>
                <a:ext uri="{FF2B5EF4-FFF2-40B4-BE49-F238E27FC236}">
                  <a16:creationId xmlns:a16="http://schemas.microsoft.com/office/drawing/2014/main" id="{DAD103FD-0369-DB54-F8B6-BD8B6EBF9BB8}"/>
                </a:ext>
              </a:extLst>
            </p:cNvPr>
            <p:cNvSpPr/>
            <p:nvPr/>
          </p:nvSpPr>
          <p:spPr>
            <a:xfrm>
              <a:off x="6307551" y="1202062"/>
              <a:ext cx="1270" cy="3175"/>
            </a:xfrm>
            <a:custGeom>
              <a:avLst/>
              <a:gdLst/>
              <a:ahLst/>
              <a:cxnLst/>
              <a:rect l="l" t="t" r="r" b="b"/>
              <a:pathLst>
                <a:path w="1270" h="3175">
                  <a:moveTo>
                    <a:pt x="0" y="0"/>
                  </a:moveTo>
                  <a:lnTo>
                    <a:pt x="0" y="3175"/>
                  </a:lnTo>
                  <a:lnTo>
                    <a:pt x="863" y="3175"/>
                  </a:lnTo>
                  <a:lnTo>
                    <a:pt x="279" y="863"/>
                  </a:lnTo>
                  <a:lnTo>
                    <a:pt x="0" y="0"/>
                  </a:lnTo>
                  <a:close/>
                </a:path>
              </a:pathLst>
            </a:custGeom>
            <a:solidFill>
              <a:srgbClr val="898C8D"/>
            </a:solidFill>
          </p:spPr>
          <p:txBody>
            <a:bodyPr wrap="square" lIns="0" tIns="0" rIns="0" bIns="0" rtlCol="0"/>
            <a:lstStyle/>
            <a:p>
              <a:endParaRPr/>
            </a:p>
          </p:txBody>
        </p:sp>
        <p:sp>
          <p:nvSpPr>
            <p:cNvPr id="3817" name="object 3820">
              <a:extLst>
                <a:ext uri="{FF2B5EF4-FFF2-40B4-BE49-F238E27FC236}">
                  <a16:creationId xmlns:a16="http://schemas.microsoft.com/office/drawing/2014/main" id="{D8249735-846D-4620-351C-A7676C063A88}"/>
                </a:ext>
              </a:extLst>
            </p:cNvPr>
            <p:cNvSpPr/>
            <p:nvPr/>
          </p:nvSpPr>
          <p:spPr>
            <a:xfrm>
              <a:off x="6137727" y="1198590"/>
              <a:ext cx="4445" cy="4445"/>
            </a:xfrm>
            <a:custGeom>
              <a:avLst/>
              <a:gdLst/>
              <a:ahLst/>
              <a:cxnLst/>
              <a:rect l="l" t="t" r="r" b="b"/>
              <a:pathLst>
                <a:path w="4445" h="4444">
                  <a:moveTo>
                    <a:pt x="3759" y="0"/>
                  </a:moveTo>
                  <a:lnTo>
                    <a:pt x="1155" y="876"/>
                  </a:lnTo>
                  <a:lnTo>
                    <a:pt x="584" y="1739"/>
                  </a:lnTo>
                  <a:lnTo>
                    <a:pt x="292" y="2603"/>
                  </a:lnTo>
                  <a:lnTo>
                    <a:pt x="0" y="3759"/>
                  </a:lnTo>
                  <a:lnTo>
                    <a:pt x="1155" y="3759"/>
                  </a:lnTo>
                  <a:lnTo>
                    <a:pt x="2019" y="4051"/>
                  </a:lnTo>
                  <a:lnTo>
                    <a:pt x="4038" y="876"/>
                  </a:lnTo>
                  <a:lnTo>
                    <a:pt x="3759" y="0"/>
                  </a:lnTo>
                  <a:close/>
                </a:path>
              </a:pathLst>
            </a:custGeom>
            <a:solidFill>
              <a:srgbClr val="B1BCBC"/>
            </a:solidFill>
          </p:spPr>
          <p:txBody>
            <a:bodyPr wrap="square" lIns="0" tIns="0" rIns="0" bIns="0" rtlCol="0"/>
            <a:lstStyle/>
            <a:p>
              <a:endParaRPr/>
            </a:p>
          </p:txBody>
        </p:sp>
        <p:sp>
          <p:nvSpPr>
            <p:cNvPr id="3818" name="object 3821">
              <a:extLst>
                <a:ext uri="{FF2B5EF4-FFF2-40B4-BE49-F238E27FC236}">
                  <a16:creationId xmlns:a16="http://schemas.microsoft.com/office/drawing/2014/main" id="{CD096C9E-0EBF-BC76-262F-B87447E308EB}"/>
                </a:ext>
              </a:extLst>
            </p:cNvPr>
            <p:cNvSpPr/>
            <p:nvPr/>
          </p:nvSpPr>
          <p:spPr>
            <a:xfrm>
              <a:off x="6109424" y="1160474"/>
              <a:ext cx="17145" cy="41275"/>
            </a:xfrm>
            <a:custGeom>
              <a:avLst/>
              <a:gdLst/>
              <a:ahLst/>
              <a:cxnLst/>
              <a:rect l="l" t="t" r="r" b="b"/>
              <a:pathLst>
                <a:path w="17145" h="41275">
                  <a:moveTo>
                    <a:pt x="16738" y="571"/>
                  </a:moveTo>
                  <a:lnTo>
                    <a:pt x="1143" y="38696"/>
                  </a:lnTo>
                  <a:lnTo>
                    <a:pt x="571" y="39573"/>
                  </a:lnTo>
                  <a:lnTo>
                    <a:pt x="0" y="40728"/>
                  </a:lnTo>
                  <a:lnTo>
                    <a:pt x="1155" y="39001"/>
                  </a:lnTo>
                  <a:lnTo>
                    <a:pt x="5041" y="29298"/>
                  </a:lnTo>
                  <a:lnTo>
                    <a:pt x="8940" y="19685"/>
                  </a:lnTo>
                  <a:lnTo>
                    <a:pt x="16738" y="571"/>
                  </a:lnTo>
                  <a:close/>
                </a:path>
              </a:pathLst>
            </a:custGeom>
            <a:solidFill>
              <a:srgbClr val="A9ACAC"/>
            </a:solidFill>
          </p:spPr>
          <p:txBody>
            <a:bodyPr wrap="square" lIns="0" tIns="0" rIns="0" bIns="0" rtlCol="0"/>
            <a:lstStyle/>
            <a:p>
              <a:endParaRPr/>
            </a:p>
          </p:txBody>
        </p:sp>
        <p:sp>
          <p:nvSpPr>
            <p:cNvPr id="3819" name="object 3822">
              <a:extLst>
                <a:ext uri="{FF2B5EF4-FFF2-40B4-BE49-F238E27FC236}">
                  <a16:creationId xmlns:a16="http://schemas.microsoft.com/office/drawing/2014/main" id="{ACC16D43-9F56-8BF7-1DFC-B21AB717EA89}"/>
                </a:ext>
              </a:extLst>
            </p:cNvPr>
            <p:cNvSpPr/>
            <p:nvPr/>
          </p:nvSpPr>
          <p:spPr>
            <a:xfrm>
              <a:off x="6144665" y="1192823"/>
              <a:ext cx="1905" cy="2540"/>
            </a:xfrm>
            <a:custGeom>
              <a:avLst/>
              <a:gdLst/>
              <a:ahLst/>
              <a:cxnLst/>
              <a:rect l="l" t="t" r="r" b="b"/>
              <a:pathLst>
                <a:path w="1904" h="2540">
                  <a:moveTo>
                    <a:pt x="1727" y="0"/>
                  </a:moveTo>
                  <a:lnTo>
                    <a:pt x="1143" y="292"/>
                  </a:lnTo>
                  <a:lnTo>
                    <a:pt x="571" y="571"/>
                  </a:lnTo>
                  <a:lnTo>
                    <a:pt x="0" y="863"/>
                  </a:lnTo>
                  <a:lnTo>
                    <a:pt x="0" y="1155"/>
                  </a:lnTo>
                  <a:lnTo>
                    <a:pt x="279" y="1447"/>
                  </a:lnTo>
                  <a:lnTo>
                    <a:pt x="571" y="2019"/>
                  </a:lnTo>
                  <a:lnTo>
                    <a:pt x="863" y="1155"/>
                  </a:lnTo>
                  <a:lnTo>
                    <a:pt x="1143" y="571"/>
                  </a:lnTo>
                  <a:lnTo>
                    <a:pt x="1727" y="0"/>
                  </a:lnTo>
                  <a:close/>
                </a:path>
              </a:pathLst>
            </a:custGeom>
            <a:solidFill>
              <a:srgbClr val="B1BCBC"/>
            </a:solidFill>
          </p:spPr>
          <p:txBody>
            <a:bodyPr wrap="square" lIns="0" tIns="0" rIns="0" bIns="0" rtlCol="0"/>
            <a:lstStyle/>
            <a:p>
              <a:endParaRPr/>
            </a:p>
          </p:txBody>
        </p:sp>
        <p:sp>
          <p:nvSpPr>
            <p:cNvPr id="3820" name="object 3823">
              <a:extLst>
                <a:ext uri="{FF2B5EF4-FFF2-40B4-BE49-F238E27FC236}">
                  <a16:creationId xmlns:a16="http://schemas.microsoft.com/office/drawing/2014/main" id="{E347A006-F0C7-FA66-0BCE-1437EFEB1F8A}"/>
                </a:ext>
              </a:extLst>
            </p:cNvPr>
            <p:cNvSpPr/>
            <p:nvPr/>
          </p:nvSpPr>
          <p:spPr>
            <a:xfrm>
              <a:off x="6119243" y="1176360"/>
              <a:ext cx="4445" cy="10160"/>
            </a:xfrm>
            <a:custGeom>
              <a:avLst/>
              <a:gdLst/>
              <a:ahLst/>
              <a:cxnLst/>
              <a:rect l="l" t="t" r="r" b="b"/>
              <a:pathLst>
                <a:path w="4445" h="10159">
                  <a:moveTo>
                    <a:pt x="4038" y="0"/>
                  </a:moveTo>
                  <a:lnTo>
                    <a:pt x="2311" y="2019"/>
                  </a:lnTo>
                  <a:lnTo>
                    <a:pt x="0" y="9245"/>
                  </a:lnTo>
                  <a:lnTo>
                    <a:pt x="0" y="9817"/>
                  </a:lnTo>
                  <a:lnTo>
                    <a:pt x="1155" y="6350"/>
                  </a:lnTo>
                  <a:lnTo>
                    <a:pt x="4038" y="0"/>
                  </a:lnTo>
                  <a:close/>
                </a:path>
              </a:pathLst>
            </a:custGeom>
            <a:solidFill>
              <a:srgbClr val="898C8D"/>
            </a:solidFill>
          </p:spPr>
          <p:txBody>
            <a:bodyPr wrap="square" lIns="0" tIns="0" rIns="0" bIns="0" rtlCol="0"/>
            <a:lstStyle/>
            <a:p>
              <a:endParaRPr/>
            </a:p>
          </p:txBody>
        </p:sp>
        <p:sp>
          <p:nvSpPr>
            <p:cNvPr id="3821" name="object 3824">
              <a:extLst>
                <a:ext uri="{FF2B5EF4-FFF2-40B4-BE49-F238E27FC236}">
                  <a16:creationId xmlns:a16="http://schemas.microsoft.com/office/drawing/2014/main" id="{6B794C03-9CA8-130B-2C5D-9074E7720644}"/>
                </a:ext>
              </a:extLst>
            </p:cNvPr>
            <p:cNvSpPr/>
            <p:nvPr/>
          </p:nvSpPr>
          <p:spPr>
            <a:xfrm>
              <a:off x="6303210" y="1175490"/>
              <a:ext cx="635" cy="3810"/>
            </a:xfrm>
            <a:custGeom>
              <a:avLst/>
              <a:gdLst/>
              <a:ahLst/>
              <a:cxnLst/>
              <a:rect l="l" t="t" r="r" b="b"/>
              <a:pathLst>
                <a:path w="635" h="3809">
                  <a:moveTo>
                    <a:pt x="0" y="0"/>
                  </a:moveTo>
                  <a:lnTo>
                    <a:pt x="0" y="2311"/>
                  </a:lnTo>
                  <a:lnTo>
                    <a:pt x="584" y="3467"/>
                  </a:lnTo>
                  <a:lnTo>
                    <a:pt x="0" y="0"/>
                  </a:lnTo>
                  <a:close/>
                </a:path>
              </a:pathLst>
            </a:custGeom>
            <a:solidFill>
              <a:srgbClr val="CDCFCE"/>
            </a:solidFill>
          </p:spPr>
          <p:txBody>
            <a:bodyPr wrap="square" lIns="0" tIns="0" rIns="0" bIns="0" rtlCol="0"/>
            <a:lstStyle/>
            <a:p>
              <a:endParaRPr/>
            </a:p>
          </p:txBody>
        </p:sp>
        <p:sp>
          <p:nvSpPr>
            <p:cNvPr id="3822" name="object 3825">
              <a:extLst>
                <a:ext uri="{FF2B5EF4-FFF2-40B4-BE49-F238E27FC236}">
                  <a16:creationId xmlns:a16="http://schemas.microsoft.com/office/drawing/2014/main" id="{8F757A20-F45B-5FE8-1BBF-F04083DF030D}"/>
                </a:ext>
              </a:extLst>
            </p:cNvPr>
            <p:cNvSpPr/>
            <p:nvPr/>
          </p:nvSpPr>
          <p:spPr>
            <a:xfrm>
              <a:off x="6123279" y="1171739"/>
              <a:ext cx="180340" cy="6350"/>
            </a:xfrm>
            <a:custGeom>
              <a:avLst/>
              <a:gdLst/>
              <a:ahLst/>
              <a:cxnLst/>
              <a:rect l="l" t="t" r="r" b="b"/>
              <a:pathLst>
                <a:path w="180339" h="6350">
                  <a:moveTo>
                    <a:pt x="1727" y="0"/>
                  </a:moveTo>
                  <a:lnTo>
                    <a:pt x="571" y="584"/>
                  </a:lnTo>
                  <a:lnTo>
                    <a:pt x="0" y="4622"/>
                  </a:lnTo>
                  <a:lnTo>
                    <a:pt x="571" y="2895"/>
                  </a:lnTo>
                  <a:lnTo>
                    <a:pt x="1727" y="0"/>
                  </a:lnTo>
                  <a:close/>
                </a:path>
                <a:path w="180339" h="6350">
                  <a:moveTo>
                    <a:pt x="179920" y="2311"/>
                  </a:moveTo>
                  <a:lnTo>
                    <a:pt x="179349" y="2311"/>
                  </a:lnTo>
                  <a:lnTo>
                    <a:pt x="179070" y="5778"/>
                  </a:lnTo>
                  <a:lnTo>
                    <a:pt x="179920" y="5778"/>
                  </a:lnTo>
                  <a:lnTo>
                    <a:pt x="179920" y="2311"/>
                  </a:lnTo>
                  <a:close/>
                </a:path>
              </a:pathLst>
            </a:custGeom>
            <a:solidFill>
              <a:srgbClr val="898C8D"/>
            </a:solidFill>
          </p:spPr>
          <p:txBody>
            <a:bodyPr wrap="square" lIns="0" tIns="0" rIns="0" bIns="0" rtlCol="0"/>
            <a:lstStyle/>
            <a:p>
              <a:endParaRPr/>
            </a:p>
          </p:txBody>
        </p:sp>
        <p:sp>
          <p:nvSpPr>
            <p:cNvPr id="3823" name="object 3826">
              <a:extLst>
                <a:ext uri="{FF2B5EF4-FFF2-40B4-BE49-F238E27FC236}">
                  <a16:creationId xmlns:a16="http://schemas.microsoft.com/office/drawing/2014/main" id="{8B411CDE-9E0E-9158-7CB9-00C42EAA6765}"/>
                </a:ext>
              </a:extLst>
            </p:cNvPr>
            <p:cNvSpPr/>
            <p:nvPr/>
          </p:nvSpPr>
          <p:spPr>
            <a:xfrm>
              <a:off x="6302359" y="1168850"/>
              <a:ext cx="1270" cy="4445"/>
            </a:xfrm>
            <a:custGeom>
              <a:avLst/>
              <a:gdLst/>
              <a:ahLst/>
              <a:cxnLst/>
              <a:rect l="l" t="t" r="r" b="b"/>
              <a:pathLst>
                <a:path w="1270" h="4444">
                  <a:moveTo>
                    <a:pt x="850" y="0"/>
                  </a:moveTo>
                  <a:lnTo>
                    <a:pt x="0" y="0"/>
                  </a:lnTo>
                  <a:lnTo>
                    <a:pt x="0" y="2882"/>
                  </a:lnTo>
                  <a:lnTo>
                    <a:pt x="279" y="4330"/>
                  </a:lnTo>
                  <a:lnTo>
                    <a:pt x="279" y="2882"/>
                  </a:lnTo>
                  <a:lnTo>
                    <a:pt x="571" y="1447"/>
                  </a:lnTo>
                  <a:lnTo>
                    <a:pt x="850" y="0"/>
                  </a:lnTo>
                  <a:close/>
                </a:path>
              </a:pathLst>
            </a:custGeom>
            <a:solidFill>
              <a:srgbClr val="999C9D"/>
            </a:solidFill>
          </p:spPr>
          <p:txBody>
            <a:bodyPr wrap="square" lIns="0" tIns="0" rIns="0" bIns="0" rtlCol="0"/>
            <a:lstStyle/>
            <a:p>
              <a:endParaRPr/>
            </a:p>
          </p:txBody>
        </p:sp>
        <p:sp>
          <p:nvSpPr>
            <p:cNvPr id="3824" name="object 3827">
              <a:extLst>
                <a:ext uri="{FF2B5EF4-FFF2-40B4-BE49-F238E27FC236}">
                  <a16:creationId xmlns:a16="http://schemas.microsoft.com/office/drawing/2014/main" id="{90C0CAB0-9563-D1F8-EB7F-28250624ED40}"/>
                </a:ext>
              </a:extLst>
            </p:cNvPr>
            <p:cNvSpPr/>
            <p:nvPr/>
          </p:nvSpPr>
          <p:spPr>
            <a:xfrm>
              <a:off x="6464084" y="1169714"/>
              <a:ext cx="1905" cy="3810"/>
            </a:xfrm>
            <a:custGeom>
              <a:avLst/>
              <a:gdLst/>
              <a:ahLst/>
              <a:cxnLst/>
              <a:rect l="l" t="t" r="r" b="b"/>
              <a:pathLst>
                <a:path w="1904" h="3809">
                  <a:moveTo>
                    <a:pt x="1447" y="0"/>
                  </a:moveTo>
                  <a:lnTo>
                    <a:pt x="0" y="0"/>
                  </a:lnTo>
                  <a:lnTo>
                    <a:pt x="0" y="2311"/>
                  </a:lnTo>
                  <a:lnTo>
                    <a:pt x="292" y="3467"/>
                  </a:lnTo>
                  <a:lnTo>
                    <a:pt x="1447" y="2311"/>
                  </a:lnTo>
                  <a:lnTo>
                    <a:pt x="1447" y="0"/>
                  </a:lnTo>
                  <a:close/>
                </a:path>
              </a:pathLst>
            </a:custGeom>
            <a:solidFill>
              <a:srgbClr val="707476"/>
            </a:solidFill>
          </p:spPr>
          <p:txBody>
            <a:bodyPr wrap="square" lIns="0" tIns="0" rIns="0" bIns="0" rtlCol="0"/>
            <a:lstStyle/>
            <a:p>
              <a:endParaRPr/>
            </a:p>
          </p:txBody>
        </p:sp>
        <p:sp>
          <p:nvSpPr>
            <p:cNvPr id="3825" name="object 3828">
              <a:extLst>
                <a:ext uri="{FF2B5EF4-FFF2-40B4-BE49-F238E27FC236}">
                  <a16:creationId xmlns:a16="http://schemas.microsoft.com/office/drawing/2014/main" id="{B2B84CA5-7456-FD3E-02EE-21FBEC7BB1D1}"/>
                </a:ext>
              </a:extLst>
            </p:cNvPr>
            <p:cNvSpPr/>
            <p:nvPr/>
          </p:nvSpPr>
          <p:spPr>
            <a:xfrm>
              <a:off x="6125311" y="1168271"/>
              <a:ext cx="1270" cy="2540"/>
            </a:xfrm>
            <a:custGeom>
              <a:avLst/>
              <a:gdLst/>
              <a:ahLst/>
              <a:cxnLst/>
              <a:rect l="l" t="t" r="r" b="b"/>
              <a:pathLst>
                <a:path w="1270" h="2540">
                  <a:moveTo>
                    <a:pt x="863" y="0"/>
                  </a:moveTo>
                  <a:lnTo>
                    <a:pt x="292" y="1155"/>
                  </a:lnTo>
                  <a:lnTo>
                    <a:pt x="0" y="2311"/>
                  </a:lnTo>
                  <a:lnTo>
                    <a:pt x="292" y="1447"/>
                  </a:lnTo>
                  <a:lnTo>
                    <a:pt x="863" y="584"/>
                  </a:lnTo>
                  <a:lnTo>
                    <a:pt x="863" y="0"/>
                  </a:lnTo>
                  <a:close/>
                </a:path>
              </a:pathLst>
            </a:custGeom>
            <a:solidFill>
              <a:srgbClr val="818485"/>
            </a:solidFill>
          </p:spPr>
          <p:txBody>
            <a:bodyPr wrap="square" lIns="0" tIns="0" rIns="0" bIns="0" rtlCol="0"/>
            <a:lstStyle/>
            <a:p>
              <a:endParaRPr/>
            </a:p>
          </p:txBody>
        </p:sp>
        <p:sp>
          <p:nvSpPr>
            <p:cNvPr id="3826" name="object 3829">
              <a:extLst>
                <a:ext uri="{FF2B5EF4-FFF2-40B4-BE49-F238E27FC236}">
                  <a16:creationId xmlns:a16="http://schemas.microsoft.com/office/drawing/2014/main" id="{0067FA73-7C73-8FC7-048E-62F335B61473}"/>
                </a:ext>
              </a:extLst>
            </p:cNvPr>
            <p:cNvSpPr/>
            <p:nvPr/>
          </p:nvSpPr>
          <p:spPr>
            <a:xfrm>
              <a:off x="6126175" y="1155273"/>
              <a:ext cx="5080" cy="13970"/>
            </a:xfrm>
            <a:custGeom>
              <a:avLst/>
              <a:gdLst/>
              <a:ahLst/>
              <a:cxnLst/>
              <a:rect l="l" t="t" r="r" b="b"/>
              <a:pathLst>
                <a:path w="5079" h="13969">
                  <a:moveTo>
                    <a:pt x="4622" y="0"/>
                  </a:moveTo>
                  <a:lnTo>
                    <a:pt x="1155" y="7797"/>
                  </a:lnTo>
                  <a:lnTo>
                    <a:pt x="0" y="12992"/>
                  </a:lnTo>
                  <a:lnTo>
                    <a:pt x="0" y="13576"/>
                  </a:lnTo>
                  <a:lnTo>
                    <a:pt x="2882" y="4330"/>
                  </a:lnTo>
                  <a:lnTo>
                    <a:pt x="4622" y="0"/>
                  </a:lnTo>
                  <a:close/>
                </a:path>
              </a:pathLst>
            </a:custGeom>
            <a:solidFill>
              <a:srgbClr val="898C8D"/>
            </a:solidFill>
          </p:spPr>
          <p:txBody>
            <a:bodyPr wrap="square" lIns="0" tIns="0" rIns="0" bIns="0" rtlCol="0"/>
            <a:lstStyle/>
            <a:p>
              <a:endParaRPr/>
            </a:p>
          </p:txBody>
        </p:sp>
        <p:sp>
          <p:nvSpPr>
            <p:cNvPr id="3827" name="object 3830">
              <a:extLst>
                <a:ext uri="{FF2B5EF4-FFF2-40B4-BE49-F238E27FC236}">
                  <a16:creationId xmlns:a16="http://schemas.microsoft.com/office/drawing/2014/main" id="{3CFDD81A-6D2D-A3A6-A3CE-CFC2AEF3A3E3}"/>
                </a:ext>
              </a:extLst>
            </p:cNvPr>
            <p:cNvSpPr/>
            <p:nvPr/>
          </p:nvSpPr>
          <p:spPr>
            <a:xfrm>
              <a:off x="6174986" y="1105311"/>
              <a:ext cx="21590" cy="64135"/>
            </a:xfrm>
            <a:custGeom>
              <a:avLst/>
              <a:gdLst/>
              <a:ahLst/>
              <a:cxnLst/>
              <a:rect l="l" t="t" r="r" b="b"/>
              <a:pathLst>
                <a:path w="21589" h="64134">
                  <a:moveTo>
                    <a:pt x="0" y="54013"/>
                  </a:moveTo>
                  <a:lnTo>
                    <a:pt x="0" y="56032"/>
                  </a:lnTo>
                  <a:lnTo>
                    <a:pt x="2603" y="60071"/>
                  </a:lnTo>
                  <a:lnTo>
                    <a:pt x="3175" y="63538"/>
                  </a:lnTo>
                  <a:lnTo>
                    <a:pt x="6934" y="63538"/>
                  </a:lnTo>
                  <a:lnTo>
                    <a:pt x="6934" y="62382"/>
                  </a:lnTo>
                  <a:lnTo>
                    <a:pt x="4902" y="62382"/>
                  </a:lnTo>
                  <a:lnTo>
                    <a:pt x="7001" y="56702"/>
                  </a:lnTo>
                  <a:lnTo>
                    <a:pt x="7737" y="54292"/>
                  </a:lnTo>
                  <a:lnTo>
                    <a:pt x="2019" y="54292"/>
                  </a:lnTo>
                  <a:lnTo>
                    <a:pt x="0" y="54013"/>
                  </a:lnTo>
                  <a:close/>
                </a:path>
                <a:path w="21589" h="64134">
                  <a:moveTo>
                    <a:pt x="10401" y="15303"/>
                  </a:moveTo>
                  <a:lnTo>
                    <a:pt x="9817" y="16751"/>
                  </a:lnTo>
                  <a:lnTo>
                    <a:pt x="9245" y="18478"/>
                  </a:lnTo>
                  <a:lnTo>
                    <a:pt x="8953" y="20218"/>
                  </a:lnTo>
                  <a:lnTo>
                    <a:pt x="10680" y="20218"/>
                  </a:lnTo>
                  <a:lnTo>
                    <a:pt x="10109" y="21945"/>
                  </a:lnTo>
                  <a:lnTo>
                    <a:pt x="9817" y="23101"/>
                  </a:lnTo>
                  <a:lnTo>
                    <a:pt x="8953" y="23393"/>
                  </a:lnTo>
                  <a:lnTo>
                    <a:pt x="7797" y="23964"/>
                  </a:lnTo>
                  <a:lnTo>
                    <a:pt x="7797" y="25996"/>
                  </a:lnTo>
                  <a:lnTo>
                    <a:pt x="10680" y="25996"/>
                  </a:lnTo>
                  <a:lnTo>
                    <a:pt x="10680" y="26860"/>
                  </a:lnTo>
                  <a:lnTo>
                    <a:pt x="6934" y="26860"/>
                  </a:lnTo>
                  <a:lnTo>
                    <a:pt x="6934" y="29743"/>
                  </a:lnTo>
                  <a:lnTo>
                    <a:pt x="4902" y="29743"/>
                  </a:lnTo>
                  <a:lnTo>
                    <a:pt x="4902" y="32639"/>
                  </a:lnTo>
                  <a:lnTo>
                    <a:pt x="3175" y="32639"/>
                  </a:lnTo>
                  <a:lnTo>
                    <a:pt x="3175" y="33502"/>
                  </a:lnTo>
                  <a:lnTo>
                    <a:pt x="6934" y="33502"/>
                  </a:lnTo>
                  <a:lnTo>
                    <a:pt x="6934" y="35521"/>
                  </a:lnTo>
                  <a:lnTo>
                    <a:pt x="3175" y="35521"/>
                  </a:lnTo>
                  <a:lnTo>
                    <a:pt x="6057" y="38404"/>
                  </a:lnTo>
                  <a:lnTo>
                    <a:pt x="2019" y="42164"/>
                  </a:lnTo>
                  <a:lnTo>
                    <a:pt x="1155" y="45059"/>
                  </a:lnTo>
                  <a:lnTo>
                    <a:pt x="1727" y="45339"/>
                  </a:lnTo>
                  <a:lnTo>
                    <a:pt x="3467" y="45923"/>
                  </a:lnTo>
                  <a:lnTo>
                    <a:pt x="1155" y="47078"/>
                  </a:lnTo>
                  <a:lnTo>
                    <a:pt x="292" y="47650"/>
                  </a:lnTo>
                  <a:lnTo>
                    <a:pt x="571" y="49669"/>
                  </a:lnTo>
                  <a:lnTo>
                    <a:pt x="3175" y="51701"/>
                  </a:lnTo>
                  <a:lnTo>
                    <a:pt x="3175" y="51981"/>
                  </a:lnTo>
                  <a:lnTo>
                    <a:pt x="292" y="51981"/>
                  </a:lnTo>
                  <a:lnTo>
                    <a:pt x="292" y="52857"/>
                  </a:lnTo>
                  <a:lnTo>
                    <a:pt x="3175" y="53136"/>
                  </a:lnTo>
                  <a:lnTo>
                    <a:pt x="2019" y="54292"/>
                  </a:lnTo>
                  <a:lnTo>
                    <a:pt x="7737" y="54292"/>
                  </a:lnTo>
                  <a:lnTo>
                    <a:pt x="8694" y="51157"/>
                  </a:lnTo>
                  <a:lnTo>
                    <a:pt x="10876" y="43499"/>
                  </a:lnTo>
                  <a:lnTo>
                    <a:pt x="14439" y="31483"/>
                  </a:lnTo>
                  <a:lnTo>
                    <a:pt x="15595" y="30899"/>
                  </a:lnTo>
                  <a:lnTo>
                    <a:pt x="16459" y="30607"/>
                  </a:lnTo>
                  <a:lnTo>
                    <a:pt x="16459" y="28879"/>
                  </a:lnTo>
                  <a:lnTo>
                    <a:pt x="14732" y="28879"/>
                  </a:lnTo>
                  <a:lnTo>
                    <a:pt x="14732" y="27724"/>
                  </a:lnTo>
                  <a:lnTo>
                    <a:pt x="16459" y="27724"/>
                  </a:lnTo>
                  <a:lnTo>
                    <a:pt x="16459" y="19062"/>
                  </a:lnTo>
                  <a:lnTo>
                    <a:pt x="18199" y="18199"/>
                  </a:lnTo>
                  <a:lnTo>
                    <a:pt x="17856" y="16167"/>
                  </a:lnTo>
                  <a:lnTo>
                    <a:pt x="13576" y="16167"/>
                  </a:lnTo>
                  <a:lnTo>
                    <a:pt x="11264" y="15595"/>
                  </a:lnTo>
                  <a:lnTo>
                    <a:pt x="10401" y="15303"/>
                  </a:lnTo>
                  <a:close/>
                </a:path>
                <a:path w="21589" h="64134">
                  <a:moveTo>
                    <a:pt x="17907" y="0"/>
                  </a:moveTo>
                  <a:lnTo>
                    <a:pt x="16459" y="0"/>
                  </a:lnTo>
                  <a:lnTo>
                    <a:pt x="15303" y="5194"/>
                  </a:lnTo>
                  <a:lnTo>
                    <a:pt x="13576" y="16167"/>
                  </a:lnTo>
                  <a:lnTo>
                    <a:pt x="17856" y="16167"/>
                  </a:lnTo>
                  <a:lnTo>
                    <a:pt x="17711" y="15303"/>
                  </a:lnTo>
                  <a:lnTo>
                    <a:pt x="17614" y="13284"/>
                  </a:lnTo>
                  <a:lnTo>
                    <a:pt x="17907" y="12992"/>
                  </a:lnTo>
                  <a:lnTo>
                    <a:pt x="19062" y="12420"/>
                  </a:lnTo>
                  <a:lnTo>
                    <a:pt x="19062" y="7797"/>
                  </a:lnTo>
                  <a:lnTo>
                    <a:pt x="19354" y="5778"/>
                  </a:lnTo>
                  <a:lnTo>
                    <a:pt x="21082" y="4914"/>
                  </a:lnTo>
                  <a:lnTo>
                    <a:pt x="21082" y="571"/>
                  </a:lnTo>
                  <a:lnTo>
                    <a:pt x="19354" y="292"/>
                  </a:lnTo>
                  <a:lnTo>
                    <a:pt x="17907" y="0"/>
                  </a:lnTo>
                  <a:close/>
                </a:path>
              </a:pathLst>
            </a:custGeom>
            <a:solidFill>
              <a:srgbClr val="CCD8D7"/>
            </a:solidFill>
          </p:spPr>
          <p:txBody>
            <a:bodyPr wrap="square" lIns="0" tIns="0" rIns="0" bIns="0" rtlCol="0"/>
            <a:lstStyle/>
            <a:p>
              <a:endParaRPr/>
            </a:p>
          </p:txBody>
        </p:sp>
        <p:sp>
          <p:nvSpPr>
            <p:cNvPr id="3828" name="object 3831">
              <a:extLst>
                <a:ext uri="{FF2B5EF4-FFF2-40B4-BE49-F238E27FC236}">
                  <a16:creationId xmlns:a16="http://schemas.microsoft.com/office/drawing/2014/main" id="{C871D6B7-B849-ED7D-2482-6BEFF702FA76}"/>
                </a:ext>
              </a:extLst>
            </p:cNvPr>
            <p:cNvSpPr/>
            <p:nvPr/>
          </p:nvSpPr>
          <p:spPr>
            <a:xfrm>
              <a:off x="6302349" y="1164806"/>
              <a:ext cx="1270" cy="4445"/>
            </a:xfrm>
            <a:custGeom>
              <a:avLst/>
              <a:gdLst/>
              <a:ahLst/>
              <a:cxnLst/>
              <a:rect l="l" t="t" r="r" b="b"/>
              <a:pathLst>
                <a:path w="1270" h="4444">
                  <a:moveTo>
                    <a:pt x="863" y="0"/>
                  </a:moveTo>
                  <a:lnTo>
                    <a:pt x="0" y="0"/>
                  </a:lnTo>
                  <a:lnTo>
                    <a:pt x="0" y="4038"/>
                  </a:lnTo>
                  <a:lnTo>
                    <a:pt x="863" y="4038"/>
                  </a:lnTo>
                  <a:lnTo>
                    <a:pt x="863" y="0"/>
                  </a:lnTo>
                  <a:close/>
                </a:path>
              </a:pathLst>
            </a:custGeom>
            <a:solidFill>
              <a:srgbClr val="A1A4A5"/>
            </a:solidFill>
          </p:spPr>
          <p:txBody>
            <a:bodyPr wrap="square" lIns="0" tIns="0" rIns="0" bIns="0" rtlCol="0"/>
            <a:lstStyle/>
            <a:p>
              <a:endParaRPr/>
            </a:p>
          </p:txBody>
        </p:sp>
        <p:sp>
          <p:nvSpPr>
            <p:cNvPr id="3829" name="object 3832">
              <a:extLst>
                <a:ext uri="{FF2B5EF4-FFF2-40B4-BE49-F238E27FC236}">
                  <a16:creationId xmlns:a16="http://schemas.microsoft.com/office/drawing/2014/main" id="{1A1FD80E-F004-0AEC-07B6-57412A95E9E0}"/>
                </a:ext>
              </a:extLst>
            </p:cNvPr>
            <p:cNvSpPr/>
            <p:nvPr/>
          </p:nvSpPr>
          <p:spPr>
            <a:xfrm>
              <a:off x="6173251" y="1166246"/>
              <a:ext cx="2540" cy="1905"/>
            </a:xfrm>
            <a:custGeom>
              <a:avLst/>
              <a:gdLst/>
              <a:ahLst/>
              <a:cxnLst/>
              <a:rect l="l" t="t" r="r" b="b"/>
              <a:pathLst>
                <a:path w="2539" h="1905">
                  <a:moveTo>
                    <a:pt x="863" y="0"/>
                  </a:moveTo>
                  <a:lnTo>
                    <a:pt x="571" y="292"/>
                  </a:lnTo>
                  <a:lnTo>
                    <a:pt x="292" y="876"/>
                  </a:lnTo>
                  <a:lnTo>
                    <a:pt x="0" y="1447"/>
                  </a:lnTo>
                  <a:lnTo>
                    <a:pt x="2019" y="1447"/>
                  </a:lnTo>
                  <a:lnTo>
                    <a:pt x="1447" y="876"/>
                  </a:lnTo>
                  <a:lnTo>
                    <a:pt x="1155" y="292"/>
                  </a:lnTo>
                  <a:lnTo>
                    <a:pt x="863" y="0"/>
                  </a:lnTo>
                  <a:close/>
                </a:path>
              </a:pathLst>
            </a:custGeom>
            <a:solidFill>
              <a:srgbClr val="CCD8D7"/>
            </a:solidFill>
          </p:spPr>
          <p:txBody>
            <a:bodyPr wrap="square" lIns="0" tIns="0" rIns="0" bIns="0" rtlCol="0"/>
            <a:lstStyle/>
            <a:p>
              <a:endParaRPr/>
            </a:p>
          </p:txBody>
        </p:sp>
        <p:sp>
          <p:nvSpPr>
            <p:cNvPr id="3830" name="object 3833">
              <a:extLst>
                <a:ext uri="{FF2B5EF4-FFF2-40B4-BE49-F238E27FC236}">
                  <a16:creationId xmlns:a16="http://schemas.microsoft.com/office/drawing/2014/main" id="{712154A4-1D09-C58D-D88B-A5415999C2F3}"/>
                </a:ext>
              </a:extLst>
            </p:cNvPr>
            <p:cNvSpPr/>
            <p:nvPr/>
          </p:nvSpPr>
          <p:spPr>
            <a:xfrm>
              <a:off x="6302353" y="1153250"/>
              <a:ext cx="1270" cy="12065"/>
            </a:xfrm>
            <a:custGeom>
              <a:avLst/>
              <a:gdLst/>
              <a:ahLst/>
              <a:cxnLst/>
              <a:rect l="l" t="t" r="r" b="b"/>
              <a:pathLst>
                <a:path w="1270" h="12065">
                  <a:moveTo>
                    <a:pt x="863" y="0"/>
                  </a:moveTo>
                  <a:lnTo>
                    <a:pt x="0" y="0"/>
                  </a:lnTo>
                  <a:lnTo>
                    <a:pt x="0" y="11556"/>
                  </a:lnTo>
                  <a:lnTo>
                    <a:pt x="863" y="11556"/>
                  </a:lnTo>
                  <a:lnTo>
                    <a:pt x="863" y="0"/>
                  </a:lnTo>
                  <a:close/>
                </a:path>
              </a:pathLst>
            </a:custGeom>
            <a:solidFill>
              <a:srgbClr val="A9ACAC"/>
            </a:solidFill>
          </p:spPr>
          <p:txBody>
            <a:bodyPr wrap="square" lIns="0" tIns="0" rIns="0" bIns="0" rtlCol="0"/>
            <a:lstStyle/>
            <a:p>
              <a:endParaRPr/>
            </a:p>
          </p:txBody>
        </p:sp>
        <p:sp>
          <p:nvSpPr>
            <p:cNvPr id="3831" name="object 3834">
              <a:extLst>
                <a:ext uri="{FF2B5EF4-FFF2-40B4-BE49-F238E27FC236}">
                  <a16:creationId xmlns:a16="http://schemas.microsoft.com/office/drawing/2014/main" id="{9E12AF79-33D0-21AF-7477-6B31647EB2D2}"/>
                </a:ext>
              </a:extLst>
            </p:cNvPr>
            <p:cNvSpPr/>
            <p:nvPr/>
          </p:nvSpPr>
          <p:spPr>
            <a:xfrm>
              <a:off x="6125590" y="1156135"/>
              <a:ext cx="2540" cy="5080"/>
            </a:xfrm>
            <a:custGeom>
              <a:avLst/>
              <a:gdLst/>
              <a:ahLst/>
              <a:cxnLst/>
              <a:rect l="l" t="t" r="r" b="b"/>
              <a:pathLst>
                <a:path w="2539" h="5080">
                  <a:moveTo>
                    <a:pt x="2311" y="0"/>
                  </a:moveTo>
                  <a:lnTo>
                    <a:pt x="1447" y="0"/>
                  </a:lnTo>
                  <a:lnTo>
                    <a:pt x="292" y="2895"/>
                  </a:lnTo>
                  <a:lnTo>
                    <a:pt x="0" y="4343"/>
                  </a:lnTo>
                  <a:lnTo>
                    <a:pt x="584" y="4914"/>
                  </a:lnTo>
                  <a:lnTo>
                    <a:pt x="1739" y="1447"/>
                  </a:lnTo>
                  <a:lnTo>
                    <a:pt x="2311" y="0"/>
                  </a:lnTo>
                  <a:close/>
                </a:path>
              </a:pathLst>
            </a:custGeom>
            <a:solidFill>
              <a:srgbClr val="B0B3B3"/>
            </a:solidFill>
          </p:spPr>
          <p:txBody>
            <a:bodyPr wrap="square" lIns="0" tIns="0" rIns="0" bIns="0" rtlCol="0"/>
            <a:lstStyle/>
            <a:p>
              <a:endParaRPr/>
            </a:p>
          </p:txBody>
        </p:sp>
        <p:sp>
          <p:nvSpPr>
            <p:cNvPr id="3832" name="object 3835">
              <a:extLst>
                <a:ext uri="{FF2B5EF4-FFF2-40B4-BE49-F238E27FC236}">
                  <a16:creationId xmlns:a16="http://schemas.microsoft.com/office/drawing/2014/main" id="{364D5293-AEEB-582C-7080-06D511B8B1E7}"/>
                </a:ext>
              </a:extLst>
            </p:cNvPr>
            <p:cNvSpPr/>
            <p:nvPr/>
          </p:nvSpPr>
          <p:spPr>
            <a:xfrm>
              <a:off x="6466397" y="1155269"/>
              <a:ext cx="1270" cy="3810"/>
            </a:xfrm>
            <a:custGeom>
              <a:avLst/>
              <a:gdLst/>
              <a:ahLst/>
              <a:cxnLst/>
              <a:rect l="l" t="t" r="r" b="b"/>
              <a:pathLst>
                <a:path w="1270" h="3809">
                  <a:moveTo>
                    <a:pt x="0" y="3759"/>
                  </a:moveTo>
                  <a:lnTo>
                    <a:pt x="0" y="0"/>
                  </a:lnTo>
                  <a:lnTo>
                    <a:pt x="863" y="0"/>
                  </a:lnTo>
                  <a:lnTo>
                    <a:pt x="292" y="2311"/>
                  </a:lnTo>
                  <a:lnTo>
                    <a:pt x="0" y="3759"/>
                  </a:lnTo>
                  <a:close/>
                </a:path>
              </a:pathLst>
            </a:custGeom>
            <a:solidFill>
              <a:srgbClr val="707476"/>
            </a:solidFill>
          </p:spPr>
          <p:txBody>
            <a:bodyPr wrap="square" lIns="0" tIns="0" rIns="0" bIns="0" rtlCol="0"/>
            <a:lstStyle/>
            <a:p>
              <a:endParaRPr/>
            </a:p>
          </p:txBody>
        </p:sp>
        <p:sp>
          <p:nvSpPr>
            <p:cNvPr id="3833" name="object 3836">
              <a:extLst>
                <a:ext uri="{FF2B5EF4-FFF2-40B4-BE49-F238E27FC236}">
                  <a16:creationId xmlns:a16="http://schemas.microsoft.com/office/drawing/2014/main" id="{C9EDA9EB-BEF7-F8C8-FCB5-33A116AEA1DE}"/>
                </a:ext>
              </a:extLst>
            </p:cNvPr>
            <p:cNvSpPr/>
            <p:nvPr/>
          </p:nvSpPr>
          <p:spPr>
            <a:xfrm>
              <a:off x="6127039" y="1143736"/>
              <a:ext cx="176530" cy="12700"/>
            </a:xfrm>
            <a:custGeom>
              <a:avLst/>
              <a:gdLst/>
              <a:ahLst/>
              <a:cxnLst/>
              <a:rect l="l" t="t" r="r" b="b"/>
              <a:pathLst>
                <a:path w="176529" h="12700">
                  <a:moveTo>
                    <a:pt x="2311" y="8648"/>
                  </a:moveTo>
                  <a:lnTo>
                    <a:pt x="1447" y="8648"/>
                  </a:lnTo>
                  <a:lnTo>
                    <a:pt x="0" y="12407"/>
                  </a:lnTo>
                  <a:lnTo>
                    <a:pt x="863" y="12407"/>
                  </a:lnTo>
                  <a:lnTo>
                    <a:pt x="1155" y="10960"/>
                  </a:lnTo>
                  <a:lnTo>
                    <a:pt x="2311" y="8648"/>
                  </a:lnTo>
                  <a:close/>
                </a:path>
                <a:path w="176529" h="12700">
                  <a:moveTo>
                    <a:pt x="176174" y="0"/>
                  </a:moveTo>
                  <a:lnTo>
                    <a:pt x="175310" y="0"/>
                  </a:lnTo>
                  <a:lnTo>
                    <a:pt x="175310" y="9525"/>
                  </a:lnTo>
                  <a:lnTo>
                    <a:pt x="176174" y="9525"/>
                  </a:lnTo>
                  <a:lnTo>
                    <a:pt x="176174" y="0"/>
                  </a:lnTo>
                  <a:close/>
                </a:path>
              </a:pathLst>
            </a:custGeom>
            <a:solidFill>
              <a:srgbClr val="BABCBC"/>
            </a:solidFill>
          </p:spPr>
          <p:txBody>
            <a:bodyPr wrap="square" lIns="0" tIns="0" rIns="0" bIns="0" rtlCol="0"/>
            <a:lstStyle/>
            <a:p>
              <a:endParaRPr/>
            </a:p>
          </p:txBody>
        </p:sp>
        <p:sp>
          <p:nvSpPr>
            <p:cNvPr id="3834" name="object 3837">
              <a:extLst>
                <a:ext uri="{FF2B5EF4-FFF2-40B4-BE49-F238E27FC236}">
                  <a16:creationId xmlns:a16="http://schemas.microsoft.com/office/drawing/2014/main" id="{C1789BFB-A7DA-4F63-123F-CD8A4CBDFC9C}"/>
                </a:ext>
              </a:extLst>
            </p:cNvPr>
            <p:cNvSpPr/>
            <p:nvPr/>
          </p:nvSpPr>
          <p:spPr>
            <a:xfrm>
              <a:off x="6301193" y="1145743"/>
              <a:ext cx="1270" cy="6985"/>
            </a:xfrm>
            <a:custGeom>
              <a:avLst/>
              <a:gdLst/>
              <a:ahLst/>
              <a:cxnLst/>
              <a:rect l="l" t="t" r="r" b="b"/>
              <a:pathLst>
                <a:path w="1270" h="6984">
                  <a:moveTo>
                    <a:pt x="1155" y="0"/>
                  </a:moveTo>
                  <a:lnTo>
                    <a:pt x="0" y="0"/>
                  </a:lnTo>
                  <a:lnTo>
                    <a:pt x="292" y="2019"/>
                  </a:lnTo>
                  <a:lnTo>
                    <a:pt x="584" y="4330"/>
                  </a:lnTo>
                  <a:lnTo>
                    <a:pt x="1155" y="6642"/>
                  </a:lnTo>
                  <a:lnTo>
                    <a:pt x="1155" y="0"/>
                  </a:lnTo>
                  <a:close/>
                </a:path>
              </a:pathLst>
            </a:custGeom>
            <a:solidFill>
              <a:srgbClr val="999C9D"/>
            </a:solidFill>
          </p:spPr>
          <p:txBody>
            <a:bodyPr wrap="square" lIns="0" tIns="0" rIns="0" bIns="0" rtlCol="0"/>
            <a:lstStyle/>
            <a:p>
              <a:endParaRPr/>
            </a:p>
          </p:txBody>
        </p:sp>
        <p:sp>
          <p:nvSpPr>
            <p:cNvPr id="3835" name="object 3838">
              <a:extLst>
                <a:ext uri="{FF2B5EF4-FFF2-40B4-BE49-F238E27FC236}">
                  <a16:creationId xmlns:a16="http://schemas.microsoft.com/office/drawing/2014/main" id="{49569BCB-91C4-17B5-6428-45CABB02F772}"/>
                </a:ext>
              </a:extLst>
            </p:cNvPr>
            <p:cNvSpPr/>
            <p:nvPr/>
          </p:nvSpPr>
          <p:spPr>
            <a:xfrm>
              <a:off x="6210797" y="1080179"/>
              <a:ext cx="18415" cy="68580"/>
            </a:xfrm>
            <a:custGeom>
              <a:avLst/>
              <a:gdLst/>
              <a:ahLst/>
              <a:cxnLst/>
              <a:rect l="l" t="t" r="r" b="b"/>
              <a:pathLst>
                <a:path w="18414" h="68580">
                  <a:moveTo>
                    <a:pt x="11557" y="0"/>
                  </a:moveTo>
                  <a:lnTo>
                    <a:pt x="5486" y="3174"/>
                  </a:lnTo>
                  <a:lnTo>
                    <a:pt x="4793" y="19552"/>
                  </a:lnTo>
                  <a:lnTo>
                    <a:pt x="3609" y="35818"/>
                  </a:lnTo>
                  <a:lnTo>
                    <a:pt x="1993" y="52082"/>
                  </a:lnTo>
                  <a:lnTo>
                    <a:pt x="0" y="68452"/>
                  </a:lnTo>
                  <a:lnTo>
                    <a:pt x="3759" y="68452"/>
                  </a:lnTo>
                  <a:lnTo>
                    <a:pt x="3759" y="65570"/>
                  </a:lnTo>
                  <a:lnTo>
                    <a:pt x="8661" y="65570"/>
                  </a:lnTo>
                  <a:lnTo>
                    <a:pt x="8661" y="63538"/>
                  </a:lnTo>
                  <a:lnTo>
                    <a:pt x="9525" y="62966"/>
                  </a:lnTo>
                  <a:lnTo>
                    <a:pt x="11836" y="62382"/>
                  </a:lnTo>
                  <a:lnTo>
                    <a:pt x="9525" y="61810"/>
                  </a:lnTo>
                  <a:lnTo>
                    <a:pt x="8661" y="61518"/>
                  </a:lnTo>
                  <a:lnTo>
                    <a:pt x="8953" y="60083"/>
                  </a:lnTo>
                  <a:lnTo>
                    <a:pt x="9525" y="57772"/>
                  </a:lnTo>
                  <a:lnTo>
                    <a:pt x="7797" y="57772"/>
                  </a:lnTo>
                  <a:lnTo>
                    <a:pt x="7797" y="54013"/>
                  </a:lnTo>
                  <a:lnTo>
                    <a:pt x="8089" y="53720"/>
                  </a:lnTo>
                  <a:lnTo>
                    <a:pt x="9245" y="53149"/>
                  </a:lnTo>
                  <a:lnTo>
                    <a:pt x="9817" y="47663"/>
                  </a:lnTo>
                  <a:lnTo>
                    <a:pt x="11557" y="37261"/>
                  </a:lnTo>
                  <a:lnTo>
                    <a:pt x="12712" y="36677"/>
                  </a:lnTo>
                  <a:lnTo>
                    <a:pt x="13576" y="36677"/>
                  </a:lnTo>
                  <a:lnTo>
                    <a:pt x="13576" y="34658"/>
                  </a:lnTo>
                  <a:lnTo>
                    <a:pt x="16459" y="34658"/>
                  </a:lnTo>
                  <a:lnTo>
                    <a:pt x="17907" y="28016"/>
                  </a:lnTo>
                  <a:lnTo>
                    <a:pt x="18199" y="17335"/>
                  </a:lnTo>
                  <a:lnTo>
                    <a:pt x="16459" y="17335"/>
                  </a:lnTo>
                  <a:lnTo>
                    <a:pt x="16459" y="4914"/>
                  </a:lnTo>
                  <a:lnTo>
                    <a:pt x="11264" y="3467"/>
                  </a:lnTo>
                  <a:lnTo>
                    <a:pt x="11557" y="0"/>
                  </a:lnTo>
                  <a:close/>
                </a:path>
                <a:path w="18414" h="68580">
                  <a:moveTo>
                    <a:pt x="11557" y="65570"/>
                  </a:moveTo>
                  <a:lnTo>
                    <a:pt x="5194" y="65570"/>
                  </a:lnTo>
                  <a:lnTo>
                    <a:pt x="8661" y="67297"/>
                  </a:lnTo>
                  <a:lnTo>
                    <a:pt x="11557" y="67297"/>
                  </a:lnTo>
                  <a:lnTo>
                    <a:pt x="11557" y="65570"/>
                  </a:lnTo>
                  <a:close/>
                </a:path>
              </a:pathLst>
            </a:custGeom>
            <a:solidFill>
              <a:srgbClr val="CDCFCE"/>
            </a:solidFill>
          </p:spPr>
          <p:txBody>
            <a:bodyPr wrap="square" lIns="0" tIns="0" rIns="0" bIns="0" rtlCol="0"/>
            <a:lstStyle/>
            <a:p>
              <a:endParaRPr/>
            </a:p>
          </p:txBody>
        </p:sp>
        <p:sp>
          <p:nvSpPr>
            <p:cNvPr id="3836" name="object 3839">
              <a:extLst>
                <a:ext uri="{FF2B5EF4-FFF2-40B4-BE49-F238E27FC236}">
                  <a16:creationId xmlns:a16="http://schemas.microsoft.com/office/drawing/2014/main" id="{7A6E08E8-617F-D70C-799A-F12F0FF1DA17}"/>
                </a:ext>
              </a:extLst>
            </p:cNvPr>
            <p:cNvSpPr/>
            <p:nvPr/>
          </p:nvSpPr>
          <p:spPr>
            <a:xfrm>
              <a:off x="6301193" y="1114260"/>
              <a:ext cx="1270" cy="31750"/>
            </a:xfrm>
            <a:custGeom>
              <a:avLst/>
              <a:gdLst/>
              <a:ahLst/>
              <a:cxnLst/>
              <a:rect l="l" t="t" r="r" b="b"/>
              <a:pathLst>
                <a:path w="1270" h="31750">
                  <a:moveTo>
                    <a:pt x="584" y="0"/>
                  </a:moveTo>
                  <a:lnTo>
                    <a:pt x="0" y="5486"/>
                  </a:lnTo>
                  <a:lnTo>
                    <a:pt x="0" y="31483"/>
                  </a:lnTo>
                  <a:lnTo>
                    <a:pt x="1155" y="31483"/>
                  </a:lnTo>
                  <a:lnTo>
                    <a:pt x="1155" y="29464"/>
                  </a:lnTo>
                  <a:lnTo>
                    <a:pt x="948" y="22099"/>
                  </a:lnTo>
                  <a:lnTo>
                    <a:pt x="634" y="7364"/>
                  </a:lnTo>
                  <a:lnTo>
                    <a:pt x="584" y="0"/>
                  </a:lnTo>
                  <a:close/>
                </a:path>
              </a:pathLst>
            </a:custGeom>
            <a:solidFill>
              <a:srgbClr val="A1A4A5"/>
            </a:solidFill>
          </p:spPr>
          <p:txBody>
            <a:bodyPr wrap="square" lIns="0" tIns="0" rIns="0" bIns="0" rtlCol="0"/>
            <a:lstStyle/>
            <a:p>
              <a:endParaRPr/>
            </a:p>
          </p:txBody>
        </p:sp>
        <p:sp>
          <p:nvSpPr>
            <p:cNvPr id="3837" name="object 3840">
              <a:extLst>
                <a:ext uri="{FF2B5EF4-FFF2-40B4-BE49-F238E27FC236}">
                  <a16:creationId xmlns:a16="http://schemas.microsoft.com/office/drawing/2014/main" id="{F24DD8A2-2C3F-1A28-A591-3736B95893AA}"/>
                </a:ext>
              </a:extLst>
            </p:cNvPr>
            <p:cNvSpPr/>
            <p:nvPr/>
          </p:nvSpPr>
          <p:spPr>
            <a:xfrm>
              <a:off x="6301769" y="1108200"/>
              <a:ext cx="1905" cy="35560"/>
            </a:xfrm>
            <a:custGeom>
              <a:avLst/>
              <a:gdLst/>
              <a:ahLst/>
              <a:cxnLst/>
              <a:rect l="l" t="t" r="r" b="b"/>
              <a:pathLst>
                <a:path w="1904" h="35559">
                  <a:moveTo>
                    <a:pt x="1447" y="0"/>
                  </a:moveTo>
                  <a:lnTo>
                    <a:pt x="584" y="0"/>
                  </a:lnTo>
                  <a:lnTo>
                    <a:pt x="0" y="3467"/>
                  </a:lnTo>
                  <a:lnTo>
                    <a:pt x="50" y="13428"/>
                  </a:lnTo>
                  <a:lnTo>
                    <a:pt x="182" y="20794"/>
                  </a:lnTo>
                  <a:lnTo>
                    <a:pt x="584" y="35521"/>
                  </a:lnTo>
                  <a:lnTo>
                    <a:pt x="1447" y="35521"/>
                  </a:lnTo>
                  <a:lnTo>
                    <a:pt x="1447" y="0"/>
                  </a:lnTo>
                  <a:close/>
                </a:path>
              </a:pathLst>
            </a:custGeom>
            <a:solidFill>
              <a:srgbClr val="C4C5C5"/>
            </a:solidFill>
          </p:spPr>
          <p:txBody>
            <a:bodyPr wrap="square" lIns="0" tIns="0" rIns="0" bIns="0" rtlCol="0"/>
            <a:lstStyle/>
            <a:p>
              <a:endParaRPr/>
            </a:p>
          </p:txBody>
        </p:sp>
        <p:sp>
          <p:nvSpPr>
            <p:cNvPr id="3838" name="object 3841">
              <a:extLst>
                <a:ext uri="{FF2B5EF4-FFF2-40B4-BE49-F238E27FC236}">
                  <a16:creationId xmlns:a16="http://schemas.microsoft.com/office/drawing/2014/main" id="{2EDC7CC7-CB8F-7D04-B07A-EB02BC11D34F}"/>
                </a:ext>
              </a:extLst>
            </p:cNvPr>
            <p:cNvSpPr/>
            <p:nvPr/>
          </p:nvSpPr>
          <p:spPr>
            <a:xfrm>
              <a:off x="6292532" y="1138821"/>
              <a:ext cx="1270" cy="4445"/>
            </a:xfrm>
            <a:custGeom>
              <a:avLst/>
              <a:gdLst/>
              <a:ahLst/>
              <a:cxnLst/>
              <a:rect l="l" t="t" r="r" b="b"/>
              <a:pathLst>
                <a:path w="1270" h="4444">
                  <a:moveTo>
                    <a:pt x="1155" y="0"/>
                  </a:moveTo>
                  <a:lnTo>
                    <a:pt x="0" y="0"/>
                  </a:lnTo>
                  <a:lnTo>
                    <a:pt x="0" y="4038"/>
                  </a:lnTo>
                  <a:lnTo>
                    <a:pt x="1155" y="4038"/>
                  </a:lnTo>
                  <a:lnTo>
                    <a:pt x="1155" y="0"/>
                  </a:lnTo>
                  <a:close/>
                </a:path>
              </a:pathLst>
            </a:custGeom>
            <a:solidFill>
              <a:srgbClr val="81837D"/>
            </a:solidFill>
          </p:spPr>
          <p:txBody>
            <a:bodyPr wrap="square" lIns="0" tIns="0" rIns="0" bIns="0" rtlCol="0"/>
            <a:lstStyle/>
            <a:p>
              <a:endParaRPr/>
            </a:p>
          </p:txBody>
        </p:sp>
        <p:sp>
          <p:nvSpPr>
            <p:cNvPr id="3839" name="object 3842">
              <a:extLst>
                <a:ext uri="{FF2B5EF4-FFF2-40B4-BE49-F238E27FC236}">
                  <a16:creationId xmlns:a16="http://schemas.microsoft.com/office/drawing/2014/main" id="{45E31D15-0C4D-7A94-8EF3-316743A0B274}"/>
                </a:ext>
              </a:extLst>
            </p:cNvPr>
            <p:cNvSpPr/>
            <p:nvPr/>
          </p:nvSpPr>
          <p:spPr>
            <a:xfrm>
              <a:off x="6469871" y="1135057"/>
              <a:ext cx="1905" cy="3810"/>
            </a:xfrm>
            <a:custGeom>
              <a:avLst/>
              <a:gdLst/>
              <a:ahLst/>
              <a:cxnLst/>
              <a:rect l="l" t="t" r="r" b="b"/>
              <a:pathLst>
                <a:path w="1904" h="3809">
                  <a:moveTo>
                    <a:pt x="863" y="0"/>
                  </a:moveTo>
                  <a:lnTo>
                    <a:pt x="0" y="0"/>
                  </a:lnTo>
                  <a:lnTo>
                    <a:pt x="279" y="3467"/>
                  </a:lnTo>
                  <a:lnTo>
                    <a:pt x="571" y="2882"/>
                  </a:lnTo>
                  <a:lnTo>
                    <a:pt x="863" y="2603"/>
                  </a:lnTo>
                  <a:lnTo>
                    <a:pt x="1435" y="2311"/>
                  </a:lnTo>
                  <a:lnTo>
                    <a:pt x="863" y="584"/>
                  </a:lnTo>
                  <a:lnTo>
                    <a:pt x="863" y="0"/>
                  </a:lnTo>
                  <a:close/>
                </a:path>
              </a:pathLst>
            </a:custGeom>
            <a:solidFill>
              <a:srgbClr val="797D7E"/>
            </a:solidFill>
          </p:spPr>
          <p:txBody>
            <a:bodyPr wrap="square" lIns="0" tIns="0" rIns="0" bIns="0" rtlCol="0"/>
            <a:lstStyle/>
            <a:p>
              <a:endParaRPr/>
            </a:p>
          </p:txBody>
        </p:sp>
        <p:sp>
          <p:nvSpPr>
            <p:cNvPr id="3840" name="object 3843">
              <a:extLst>
                <a:ext uri="{FF2B5EF4-FFF2-40B4-BE49-F238E27FC236}">
                  <a16:creationId xmlns:a16="http://schemas.microsoft.com/office/drawing/2014/main" id="{872C516C-94DD-803E-84B6-0CEEAE61379F}"/>
                </a:ext>
              </a:extLst>
            </p:cNvPr>
            <p:cNvSpPr/>
            <p:nvPr/>
          </p:nvSpPr>
          <p:spPr>
            <a:xfrm>
              <a:off x="6470722" y="1133608"/>
              <a:ext cx="635" cy="3810"/>
            </a:xfrm>
            <a:custGeom>
              <a:avLst/>
              <a:gdLst/>
              <a:ahLst/>
              <a:cxnLst/>
              <a:rect l="l" t="t" r="r" b="b"/>
              <a:pathLst>
                <a:path w="635" h="3809">
                  <a:moveTo>
                    <a:pt x="584" y="0"/>
                  </a:moveTo>
                  <a:lnTo>
                    <a:pt x="292" y="292"/>
                  </a:lnTo>
                  <a:lnTo>
                    <a:pt x="0" y="876"/>
                  </a:lnTo>
                  <a:lnTo>
                    <a:pt x="0" y="2032"/>
                  </a:lnTo>
                  <a:lnTo>
                    <a:pt x="584" y="3759"/>
                  </a:lnTo>
                  <a:lnTo>
                    <a:pt x="584" y="0"/>
                  </a:lnTo>
                  <a:close/>
                </a:path>
              </a:pathLst>
            </a:custGeom>
            <a:solidFill>
              <a:srgbClr val="CDCFCE"/>
            </a:solidFill>
          </p:spPr>
          <p:txBody>
            <a:bodyPr wrap="square" lIns="0" tIns="0" rIns="0" bIns="0" rtlCol="0"/>
            <a:lstStyle/>
            <a:p>
              <a:endParaRPr/>
            </a:p>
          </p:txBody>
        </p:sp>
        <p:sp>
          <p:nvSpPr>
            <p:cNvPr id="3841" name="object 3844">
              <a:extLst>
                <a:ext uri="{FF2B5EF4-FFF2-40B4-BE49-F238E27FC236}">
                  <a16:creationId xmlns:a16="http://schemas.microsoft.com/office/drawing/2014/main" id="{F61C0C34-BB60-322A-7129-9B5DB1FC37CE}"/>
                </a:ext>
              </a:extLst>
            </p:cNvPr>
            <p:cNvSpPr/>
            <p:nvPr/>
          </p:nvSpPr>
          <p:spPr>
            <a:xfrm>
              <a:off x="6137727" y="1131308"/>
              <a:ext cx="1270" cy="3175"/>
            </a:xfrm>
            <a:custGeom>
              <a:avLst/>
              <a:gdLst/>
              <a:ahLst/>
              <a:cxnLst/>
              <a:rect l="l" t="t" r="r" b="b"/>
              <a:pathLst>
                <a:path w="1270" h="3175">
                  <a:moveTo>
                    <a:pt x="863" y="0"/>
                  </a:moveTo>
                  <a:lnTo>
                    <a:pt x="0" y="0"/>
                  </a:lnTo>
                  <a:lnTo>
                    <a:pt x="0" y="2882"/>
                  </a:lnTo>
                  <a:lnTo>
                    <a:pt x="292" y="1727"/>
                  </a:lnTo>
                  <a:lnTo>
                    <a:pt x="584" y="863"/>
                  </a:lnTo>
                  <a:lnTo>
                    <a:pt x="863" y="0"/>
                  </a:lnTo>
                  <a:close/>
                </a:path>
              </a:pathLst>
            </a:custGeom>
            <a:solidFill>
              <a:srgbClr val="818485"/>
            </a:solidFill>
          </p:spPr>
          <p:txBody>
            <a:bodyPr wrap="square" lIns="0" tIns="0" rIns="0" bIns="0" rtlCol="0"/>
            <a:lstStyle/>
            <a:p>
              <a:endParaRPr/>
            </a:p>
          </p:txBody>
        </p:sp>
        <p:sp>
          <p:nvSpPr>
            <p:cNvPr id="3842" name="object 3845">
              <a:extLst>
                <a:ext uri="{FF2B5EF4-FFF2-40B4-BE49-F238E27FC236}">
                  <a16:creationId xmlns:a16="http://schemas.microsoft.com/office/drawing/2014/main" id="{60BF2855-5D5D-3CA6-A8DA-A7CFF7F2995A}"/>
                </a:ext>
              </a:extLst>
            </p:cNvPr>
            <p:cNvSpPr/>
            <p:nvPr/>
          </p:nvSpPr>
          <p:spPr>
            <a:xfrm>
              <a:off x="6293684" y="1133035"/>
              <a:ext cx="3175" cy="1270"/>
            </a:xfrm>
            <a:custGeom>
              <a:avLst/>
              <a:gdLst/>
              <a:ahLst/>
              <a:cxnLst/>
              <a:rect l="l" t="t" r="r" b="b"/>
              <a:pathLst>
                <a:path w="3175" h="1269">
                  <a:moveTo>
                    <a:pt x="2895" y="0"/>
                  </a:moveTo>
                  <a:lnTo>
                    <a:pt x="292" y="0"/>
                  </a:lnTo>
                  <a:lnTo>
                    <a:pt x="0" y="1155"/>
                  </a:lnTo>
                  <a:lnTo>
                    <a:pt x="876" y="584"/>
                  </a:lnTo>
                  <a:lnTo>
                    <a:pt x="1739" y="292"/>
                  </a:lnTo>
                  <a:lnTo>
                    <a:pt x="2895" y="0"/>
                  </a:lnTo>
                  <a:close/>
                </a:path>
              </a:pathLst>
            </a:custGeom>
            <a:solidFill>
              <a:srgbClr val="81837D"/>
            </a:solidFill>
          </p:spPr>
          <p:txBody>
            <a:bodyPr wrap="square" lIns="0" tIns="0" rIns="0" bIns="0" rtlCol="0"/>
            <a:lstStyle/>
            <a:p>
              <a:endParaRPr/>
            </a:p>
          </p:txBody>
        </p:sp>
        <p:sp>
          <p:nvSpPr>
            <p:cNvPr id="3843" name="object 3846">
              <a:extLst>
                <a:ext uri="{FF2B5EF4-FFF2-40B4-BE49-F238E27FC236}">
                  <a16:creationId xmlns:a16="http://schemas.microsoft.com/office/drawing/2014/main" id="{FD026CAD-845A-2FD2-0F91-6165306D6A6A}"/>
                </a:ext>
              </a:extLst>
            </p:cNvPr>
            <p:cNvSpPr/>
            <p:nvPr/>
          </p:nvSpPr>
          <p:spPr>
            <a:xfrm>
              <a:off x="6136283" y="1127835"/>
              <a:ext cx="1905" cy="3810"/>
            </a:xfrm>
            <a:custGeom>
              <a:avLst/>
              <a:gdLst/>
              <a:ahLst/>
              <a:cxnLst/>
              <a:rect l="l" t="t" r="r" b="b"/>
              <a:pathLst>
                <a:path w="1904" h="3809">
                  <a:moveTo>
                    <a:pt x="1447" y="0"/>
                  </a:moveTo>
                  <a:lnTo>
                    <a:pt x="863" y="1155"/>
                  </a:lnTo>
                  <a:lnTo>
                    <a:pt x="292" y="2311"/>
                  </a:lnTo>
                  <a:lnTo>
                    <a:pt x="0" y="3467"/>
                  </a:lnTo>
                  <a:lnTo>
                    <a:pt x="1447" y="3467"/>
                  </a:lnTo>
                  <a:lnTo>
                    <a:pt x="1447" y="0"/>
                  </a:lnTo>
                  <a:close/>
                </a:path>
              </a:pathLst>
            </a:custGeom>
            <a:solidFill>
              <a:srgbClr val="B0B3B3"/>
            </a:solidFill>
          </p:spPr>
          <p:txBody>
            <a:bodyPr wrap="square" lIns="0" tIns="0" rIns="0" bIns="0" rtlCol="0"/>
            <a:lstStyle/>
            <a:p>
              <a:endParaRPr/>
            </a:p>
          </p:txBody>
        </p:sp>
        <p:sp>
          <p:nvSpPr>
            <p:cNvPr id="3844" name="object 3847">
              <a:extLst>
                <a:ext uri="{FF2B5EF4-FFF2-40B4-BE49-F238E27FC236}">
                  <a16:creationId xmlns:a16="http://schemas.microsoft.com/office/drawing/2014/main" id="{08170417-1D30-601A-E12E-F16975F9A9D8}"/>
                </a:ext>
              </a:extLst>
            </p:cNvPr>
            <p:cNvSpPr/>
            <p:nvPr/>
          </p:nvSpPr>
          <p:spPr>
            <a:xfrm>
              <a:off x="6137727" y="1127263"/>
              <a:ext cx="1905" cy="4445"/>
            </a:xfrm>
            <a:custGeom>
              <a:avLst/>
              <a:gdLst/>
              <a:ahLst/>
              <a:cxnLst/>
              <a:rect l="l" t="t" r="r" b="b"/>
              <a:pathLst>
                <a:path w="1904" h="4444">
                  <a:moveTo>
                    <a:pt x="1447" y="0"/>
                  </a:moveTo>
                  <a:lnTo>
                    <a:pt x="0" y="0"/>
                  </a:lnTo>
                  <a:lnTo>
                    <a:pt x="0" y="4038"/>
                  </a:lnTo>
                  <a:lnTo>
                    <a:pt x="863" y="4038"/>
                  </a:lnTo>
                  <a:lnTo>
                    <a:pt x="863" y="2590"/>
                  </a:lnTo>
                  <a:lnTo>
                    <a:pt x="1155" y="1155"/>
                  </a:lnTo>
                  <a:lnTo>
                    <a:pt x="1447" y="0"/>
                  </a:lnTo>
                  <a:close/>
                </a:path>
              </a:pathLst>
            </a:custGeom>
            <a:solidFill>
              <a:srgbClr val="999C9D"/>
            </a:solidFill>
          </p:spPr>
          <p:txBody>
            <a:bodyPr wrap="square" lIns="0" tIns="0" rIns="0" bIns="0" rtlCol="0"/>
            <a:lstStyle/>
            <a:p>
              <a:endParaRPr/>
            </a:p>
          </p:txBody>
        </p:sp>
        <p:sp>
          <p:nvSpPr>
            <p:cNvPr id="3845" name="object 3848">
              <a:extLst>
                <a:ext uri="{FF2B5EF4-FFF2-40B4-BE49-F238E27FC236}">
                  <a16:creationId xmlns:a16="http://schemas.microsoft.com/office/drawing/2014/main" id="{030E183D-5EC0-044A-F8D7-726F468C0095}"/>
                </a:ext>
              </a:extLst>
            </p:cNvPr>
            <p:cNvSpPr/>
            <p:nvPr/>
          </p:nvSpPr>
          <p:spPr>
            <a:xfrm>
              <a:off x="6138016" y="1123500"/>
              <a:ext cx="2540" cy="3810"/>
            </a:xfrm>
            <a:custGeom>
              <a:avLst/>
              <a:gdLst/>
              <a:ahLst/>
              <a:cxnLst/>
              <a:rect l="l" t="t" r="r" b="b"/>
              <a:pathLst>
                <a:path w="2539" h="3809">
                  <a:moveTo>
                    <a:pt x="2019" y="0"/>
                  </a:moveTo>
                  <a:lnTo>
                    <a:pt x="0" y="0"/>
                  </a:lnTo>
                  <a:lnTo>
                    <a:pt x="0" y="3759"/>
                  </a:lnTo>
                  <a:lnTo>
                    <a:pt x="1155" y="3759"/>
                  </a:lnTo>
                  <a:lnTo>
                    <a:pt x="1447" y="2311"/>
                  </a:lnTo>
                  <a:lnTo>
                    <a:pt x="1727" y="1155"/>
                  </a:lnTo>
                  <a:lnTo>
                    <a:pt x="2019" y="0"/>
                  </a:lnTo>
                  <a:close/>
                </a:path>
              </a:pathLst>
            </a:custGeom>
            <a:solidFill>
              <a:srgbClr val="99A4A5"/>
            </a:solidFill>
          </p:spPr>
          <p:txBody>
            <a:bodyPr wrap="square" lIns="0" tIns="0" rIns="0" bIns="0" rtlCol="0"/>
            <a:lstStyle/>
            <a:p>
              <a:endParaRPr/>
            </a:p>
          </p:txBody>
        </p:sp>
        <p:sp>
          <p:nvSpPr>
            <p:cNvPr id="3846" name="object 3849">
              <a:extLst>
                <a:ext uri="{FF2B5EF4-FFF2-40B4-BE49-F238E27FC236}">
                  <a16:creationId xmlns:a16="http://schemas.microsoft.com/office/drawing/2014/main" id="{0C67886F-8FF8-DFF6-0DD6-A334AAD78849}"/>
                </a:ext>
              </a:extLst>
            </p:cNvPr>
            <p:cNvSpPr/>
            <p:nvPr/>
          </p:nvSpPr>
          <p:spPr>
            <a:xfrm>
              <a:off x="6300330" y="1122639"/>
              <a:ext cx="1270" cy="3810"/>
            </a:xfrm>
            <a:custGeom>
              <a:avLst/>
              <a:gdLst/>
              <a:ahLst/>
              <a:cxnLst/>
              <a:rect l="l" t="t" r="r" b="b"/>
              <a:pathLst>
                <a:path w="1270" h="3809">
                  <a:moveTo>
                    <a:pt x="863" y="0"/>
                  </a:moveTo>
                  <a:lnTo>
                    <a:pt x="0" y="0"/>
                  </a:lnTo>
                  <a:lnTo>
                    <a:pt x="0" y="3759"/>
                  </a:lnTo>
                  <a:lnTo>
                    <a:pt x="863" y="3759"/>
                  </a:lnTo>
                  <a:lnTo>
                    <a:pt x="863" y="0"/>
                  </a:lnTo>
                  <a:close/>
                </a:path>
              </a:pathLst>
            </a:custGeom>
            <a:solidFill>
              <a:srgbClr val="9A949E"/>
            </a:solidFill>
          </p:spPr>
          <p:txBody>
            <a:bodyPr wrap="square" lIns="0" tIns="0" rIns="0" bIns="0" rtlCol="0"/>
            <a:lstStyle/>
            <a:p>
              <a:endParaRPr/>
            </a:p>
          </p:txBody>
        </p:sp>
        <p:sp>
          <p:nvSpPr>
            <p:cNvPr id="3847" name="object 3850">
              <a:extLst>
                <a:ext uri="{FF2B5EF4-FFF2-40B4-BE49-F238E27FC236}">
                  <a16:creationId xmlns:a16="http://schemas.microsoft.com/office/drawing/2014/main" id="{E468BC22-DEC1-A8C0-8FC4-AD3F75E6C2F9}"/>
                </a:ext>
              </a:extLst>
            </p:cNvPr>
            <p:cNvSpPr/>
            <p:nvPr/>
          </p:nvSpPr>
          <p:spPr>
            <a:xfrm>
              <a:off x="6472171" y="1120615"/>
              <a:ext cx="1270" cy="3810"/>
            </a:xfrm>
            <a:custGeom>
              <a:avLst/>
              <a:gdLst/>
              <a:ahLst/>
              <a:cxnLst/>
              <a:rect l="l" t="t" r="r" b="b"/>
              <a:pathLst>
                <a:path w="1270" h="3809">
                  <a:moveTo>
                    <a:pt x="876" y="0"/>
                  </a:moveTo>
                  <a:lnTo>
                    <a:pt x="0" y="0"/>
                  </a:lnTo>
                  <a:lnTo>
                    <a:pt x="0" y="3467"/>
                  </a:lnTo>
                  <a:lnTo>
                    <a:pt x="876" y="0"/>
                  </a:lnTo>
                  <a:close/>
                </a:path>
              </a:pathLst>
            </a:custGeom>
            <a:solidFill>
              <a:srgbClr val="707476"/>
            </a:solidFill>
          </p:spPr>
          <p:txBody>
            <a:bodyPr wrap="square" lIns="0" tIns="0" rIns="0" bIns="0" rtlCol="0"/>
            <a:lstStyle/>
            <a:p>
              <a:endParaRPr/>
            </a:p>
          </p:txBody>
        </p:sp>
        <p:sp>
          <p:nvSpPr>
            <p:cNvPr id="3848" name="object 3851">
              <a:extLst>
                <a:ext uri="{FF2B5EF4-FFF2-40B4-BE49-F238E27FC236}">
                  <a16:creationId xmlns:a16="http://schemas.microsoft.com/office/drawing/2014/main" id="{8E674A96-2E1E-40E1-0E79-B420C80ECB94}"/>
                </a:ext>
              </a:extLst>
            </p:cNvPr>
            <p:cNvSpPr/>
            <p:nvPr/>
          </p:nvSpPr>
          <p:spPr>
            <a:xfrm>
              <a:off x="6138016" y="1120038"/>
              <a:ext cx="2540" cy="3810"/>
            </a:xfrm>
            <a:custGeom>
              <a:avLst/>
              <a:gdLst/>
              <a:ahLst/>
              <a:cxnLst/>
              <a:rect l="l" t="t" r="r" b="b"/>
              <a:pathLst>
                <a:path w="2539" h="3809">
                  <a:moveTo>
                    <a:pt x="1155" y="0"/>
                  </a:moveTo>
                  <a:lnTo>
                    <a:pt x="571" y="1155"/>
                  </a:lnTo>
                  <a:lnTo>
                    <a:pt x="292" y="2311"/>
                  </a:lnTo>
                  <a:lnTo>
                    <a:pt x="0" y="3467"/>
                  </a:lnTo>
                  <a:lnTo>
                    <a:pt x="2019" y="3467"/>
                  </a:lnTo>
                  <a:lnTo>
                    <a:pt x="2019" y="2882"/>
                  </a:lnTo>
                  <a:lnTo>
                    <a:pt x="1727" y="1739"/>
                  </a:lnTo>
                  <a:lnTo>
                    <a:pt x="1447" y="863"/>
                  </a:lnTo>
                  <a:lnTo>
                    <a:pt x="1155" y="0"/>
                  </a:lnTo>
                  <a:close/>
                </a:path>
              </a:pathLst>
            </a:custGeom>
            <a:solidFill>
              <a:srgbClr val="A9ACAC"/>
            </a:solidFill>
          </p:spPr>
          <p:txBody>
            <a:bodyPr wrap="square" lIns="0" tIns="0" rIns="0" bIns="0" rtlCol="0"/>
            <a:lstStyle/>
            <a:p>
              <a:endParaRPr/>
            </a:p>
          </p:txBody>
        </p:sp>
        <p:sp>
          <p:nvSpPr>
            <p:cNvPr id="3849" name="object 3852">
              <a:extLst>
                <a:ext uri="{FF2B5EF4-FFF2-40B4-BE49-F238E27FC236}">
                  <a16:creationId xmlns:a16="http://schemas.microsoft.com/office/drawing/2014/main" id="{F1705A7D-5DAF-516C-875A-29B92B5D7F0A}"/>
                </a:ext>
              </a:extLst>
            </p:cNvPr>
            <p:cNvSpPr/>
            <p:nvPr/>
          </p:nvSpPr>
          <p:spPr>
            <a:xfrm>
              <a:off x="6139174" y="1119167"/>
              <a:ext cx="1905" cy="3810"/>
            </a:xfrm>
            <a:custGeom>
              <a:avLst/>
              <a:gdLst/>
              <a:ahLst/>
              <a:cxnLst/>
              <a:rect l="l" t="t" r="r" b="b"/>
              <a:pathLst>
                <a:path w="1904" h="3809">
                  <a:moveTo>
                    <a:pt x="863" y="0"/>
                  </a:moveTo>
                  <a:lnTo>
                    <a:pt x="0" y="876"/>
                  </a:lnTo>
                  <a:lnTo>
                    <a:pt x="571" y="2603"/>
                  </a:lnTo>
                  <a:lnTo>
                    <a:pt x="863" y="3759"/>
                  </a:lnTo>
                  <a:lnTo>
                    <a:pt x="863" y="3467"/>
                  </a:lnTo>
                  <a:lnTo>
                    <a:pt x="1435" y="3467"/>
                  </a:lnTo>
                  <a:lnTo>
                    <a:pt x="1435" y="584"/>
                  </a:lnTo>
                  <a:lnTo>
                    <a:pt x="863" y="0"/>
                  </a:lnTo>
                  <a:close/>
                </a:path>
              </a:pathLst>
            </a:custGeom>
            <a:solidFill>
              <a:srgbClr val="BABCBC"/>
            </a:solidFill>
          </p:spPr>
          <p:txBody>
            <a:bodyPr wrap="square" lIns="0" tIns="0" rIns="0" bIns="0" rtlCol="0"/>
            <a:lstStyle/>
            <a:p>
              <a:endParaRPr/>
            </a:p>
          </p:txBody>
        </p:sp>
        <p:sp>
          <p:nvSpPr>
            <p:cNvPr id="3850" name="object 3853">
              <a:extLst>
                <a:ext uri="{FF2B5EF4-FFF2-40B4-BE49-F238E27FC236}">
                  <a16:creationId xmlns:a16="http://schemas.microsoft.com/office/drawing/2014/main" id="{6C6154E6-8FE9-B84F-52B3-1D3E612DC8FB}"/>
                </a:ext>
              </a:extLst>
            </p:cNvPr>
            <p:cNvSpPr/>
            <p:nvPr/>
          </p:nvSpPr>
          <p:spPr>
            <a:xfrm>
              <a:off x="6140616" y="1119756"/>
              <a:ext cx="1270" cy="3175"/>
            </a:xfrm>
            <a:custGeom>
              <a:avLst/>
              <a:gdLst/>
              <a:ahLst/>
              <a:cxnLst/>
              <a:rect l="l" t="t" r="r" b="b"/>
              <a:pathLst>
                <a:path w="1270" h="3175">
                  <a:moveTo>
                    <a:pt x="863" y="0"/>
                  </a:moveTo>
                  <a:lnTo>
                    <a:pt x="0" y="0"/>
                  </a:lnTo>
                  <a:lnTo>
                    <a:pt x="0" y="2882"/>
                  </a:lnTo>
                  <a:lnTo>
                    <a:pt x="292" y="1727"/>
                  </a:lnTo>
                  <a:lnTo>
                    <a:pt x="571" y="863"/>
                  </a:lnTo>
                  <a:lnTo>
                    <a:pt x="863" y="0"/>
                  </a:lnTo>
                  <a:close/>
                </a:path>
              </a:pathLst>
            </a:custGeom>
            <a:solidFill>
              <a:srgbClr val="89848D"/>
            </a:solidFill>
          </p:spPr>
          <p:txBody>
            <a:bodyPr wrap="square" lIns="0" tIns="0" rIns="0" bIns="0" rtlCol="0"/>
            <a:lstStyle/>
            <a:p>
              <a:endParaRPr/>
            </a:p>
          </p:txBody>
        </p:sp>
        <p:sp>
          <p:nvSpPr>
            <p:cNvPr id="3851" name="object 3854">
              <a:extLst>
                <a:ext uri="{FF2B5EF4-FFF2-40B4-BE49-F238E27FC236}">
                  <a16:creationId xmlns:a16="http://schemas.microsoft.com/office/drawing/2014/main" id="{D9B3DBF4-8569-D807-398C-10F698F719B4}"/>
                </a:ext>
              </a:extLst>
            </p:cNvPr>
            <p:cNvSpPr/>
            <p:nvPr/>
          </p:nvSpPr>
          <p:spPr>
            <a:xfrm>
              <a:off x="6280110" y="1117734"/>
              <a:ext cx="1270" cy="3175"/>
            </a:xfrm>
            <a:custGeom>
              <a:avLst/>
              <a:gdLst/>
              <a:ahLst/>
              <a:cxnLst/>
              <a:rect l="l" t="t" r="r" b="b"/>
              <a:pathLst>
                <a:path w="1270" h="3175">
                  <a:moveTo>
                    <a:pt x="876" y="0"/>
                  </a:moveTo>
                  <a:lnTo>
                    <a:pt x="0" y="0"/>
                  </a:lnTo>
                  <a:lnTo>
                    <a:pt x="0" y="2882"/>
                  </a:lnTo>
                  <a:lnTo>
                    <a:pt x="876" y="2882"/>
                  </a:lnTo>
                  <a:lnTo>
                    <a:pt x="876" y="0"/>
                  </a:lnTo>
                  <a:close/>
                </a:path>
              </a:pathLst>
            </a:custGeom>
            <a:solidFill>
              <a:srgbClr val="9A949E"/>
            </a:solidFill>
          </p:spPr>
          <p:txBody>
            <a:bodyPr wrap="square" lIns="0" tIns="0" rIns="0" bIns="0" rtlCol="0"/>
            <a:lstStyle/>
            <a:p>
              <a:endParaRPr/>
            </a:p>
          </p:txBody>
        </p:sp>
        <p:sp>
          <p:nvSpPr>
            <p:cNvPr id="3852" name="object 3855">
              <a:extLst>
                <a:ext uri="{FF2B5EF4-FFF2-40B4-BE49-F238E27FC236}">
                  <a16:creationId xmlns:a16="http://schemas.microsoft.com/office/drawing/2014/main" id="{200297CC-E703-8353-1DDB-9A8BE7B6D74E}"/>
                </a:ext>
              </a:extLst>
            </p:cNvPr>
            <p:cNvSpPr/>
            <p:nvPr/>
          </p:nvSpPr>
          <p:spPr>
            <a:xfrm>
              <a:off x="6282132" y="1037727"/>
              <a:ext cx="20320" cy="83185"/>
            </a:xfrm>
            <a:custGeom>
              <a:avLst/>
              <a:gdLst/>
              <a:ahLst/>
              <a:cxnLst/>
              <a:rect l="l" t="t" r="r" b="b"/>
              <a:pathLst>
                <a:path w="20320" h="83184">
                  <a:moveTo>
                    <a:pt x="0" y="0"/>
                  </a:moveTo>
                  <a:lnTo>
                    <a:pt x="907" y="20706"/>
                  </a:lnTo>
                  <a:lnTo>
                    <a:pt x="2058" y="41551"/>
                  </a:lnTo>
                  <a:lnTo>
                    <a:pt x="3698" y="62343"/>
                  </a:lnTo>
                  <a:lnTo>
                    <a:pt x="6070" y="82892"/>
                  </a:lnTo>
                  <a:lnTo>
                    <a:pt x="6642" y="78562"/>
                  </a:lnTo>
                  <a:lnTo>
                    <a:pt x="6350" y="75387"/>
                  </a:lnTo>
                  <a:lnTo>
                    <a:pt x="10401" y="74231"/>
                  </a:lnTo>
                  <a:lnTo>
                    <a:pt x="11984" y="74231"/>
                  </a:lnTo>
                  <a:lnTo>
                    <a:pt x="12712" y="69316"/>
                  </a:lnTo>
                  <a:lnTo>
                    <a:pt x="15024" y="64401"/>
                  </a:lnTo>
                  <a:lnTo>
                    <a:pt x="20218" y="64401"/>
                  </a:lnTo>
                  <a:lnTo>
                    <a:pt x="20218" y="61518"/>
                  </a:lnTo>
                  <a:lnTo>
                    <a:pt x="14439" y="61518"/>
                  </a:lnTo>
                  <a:lnTo>
                    <a:pt x="13868" y="60934"/>
                  </a:lnTo>
                  <a:lnTo>
                    <a:pt x="13725" y="60655"/>
                  </a:lnTo>
                  <a:lnTo>
                    <a:pt x="9525" y="60655"/>
                  </a:lnTo>
                  <a:lnTo>
                    <a:pt x="7901" y="49195"/>
                  </a:lnTo>
                  <a:lnTo>
                    <a:pt x="6678" y="37220"/>
                  </a:lnTo>
                  <a:lnTo>
                    <a:pt x="6158" y="25193"/>
                  </a:lnTo>
                  <a:lnTo>
                    <a:pt x="6642" y="13576"/>
                  </a:lnTo>
                  <a:lnTo>
                    <a:pt x="4622" y="13576"/>
                  </a:lnTo>
                  <a:lnTo>
                    <a:pt x="4622" y="12712"/>
                  </a:lnTo>
                  <a:lnTo>
                    <a:pt x="6642" y="12712"/>
                  </a:lnTo>
                  <a:lnTo>
                    <a:pt x="6642" y="11557"/>
                  </a:lnTo>
                  <a:lnTo>
                    <a:pt x="4622" y="11557"/>
                  </a:lnTo>
                  <a:lnTo>
                    <a:pt x="4914" y="9817"/>
                  </a:lnTo>
                  <a:lnTo>
                    <a:pt x="5194" y="8382"/>
                  </a:lnTo>
                  <a:lnTo>
                    <a:pt x="5547" y="7505"/>
                  </a:lnTo>
                  <a:lnTo>
                    <a:pt x="2603" y="7505"/>
                  </a:lnTo>
                  <a:lnTo>
                    <a:pt x="876" y="2311"/>
                  </a:lnTo>
                  <a:lnTo>
                    <a:pt x="0" y="0"/>
                  </a:lnTo>
                  <a:close/>
                </a:path>
                <a:path w="20320" h="83184">
                  <a:moveTo>
                    <a:pt x="11984" y="74231"/>
                  </a:moveTo>
                  <a:lnTo>
                    <a:pt x="10401" y="74231"/>
                  </a:lnTo>
                  <a:lnTo>
                    <a:pt x="10401" y="77114"/>
                  </a:lnTo>
                  <a:lnTo>
                    <a:pt x="11557" y="77114"/>
                  </a:lnTo>
                  <a:lnTo>
                    <a:pt x="11984" y="74231"/>
                  </a:lnTo>
                  <a:close/>
                </a:path>
                <a:path w="20320" h="83184">
                  <a:moveTo>
                    <a:pt x="20218" y="64401"/>
                  </a:moveTo>
                  <a:lnTo>
                    <a:pt x="18199" y="64401"/>
                  </a:lnTo>
                  <a:lnTo>
                    <a:pt x="18478" y="68160"/>
                  </a:lnTo>
                  <a:lnTo>
                    <a:pt x="19634" y="75666"/>
                  </a:lnTo>
                  <a:lnTo>
                    <a:pt x="19634" y="73939"/>
                  </a:lnTo>
                  <a:lnTo>
                    <a:pt x="20218" y="70472"/>
                  </a:lnTo>
                  <a:lnTo>
                    <a:pt x="20218" y="64401"/>
                  </a:lnTo>
                  <a:close/>
                </a:path>
                <a:path w="20320" h="83184">
                  <a:moveTo>
                    <a:pt x="18478" y="56324"/>
                  </a:moveTo>
                  <a:lnTo>
                    <a:pt x="17907" y="56324"/>
                  </a:lnTo>
                  <a:lnTo>
                    <a:pt x="14439" y="61518"/>
                  </a:lnTo>
                  <a:lnTo>
                    <a:pt x="20218" y="61518"/>
                  </a:lnTo>
                  <a:lnTo>
                    <a:pt x="20218" y="56896"/>
                  </a:lnTo>
                  <a:lnTo>
                    <a:pt x="18478" y="56324"/>
                  </a:lnTo>
                  <a:close/>
                </a:path>
                <a:path w="20320" h="83184">
                  <a:moveTo>
                    <a:pt x="13284" y="60071"/>
                  </a:moveTo>
                  <a:lnTo>
                    <a:pt x="11849" y="60071"/>
                  </a:lnTo>
                  <a:lnTo>
                    <a:pt x="9525" y="60655"/>
                  </a:lnTo>
                  <a:lnTo>
                    <a:pt x="13725" y="60655"/>
                  </a:lnTo>
                  <a:lnTo>
                    <a:pt x="13576" y="60363"/>
                  </a:lnTo>
                  <a:lnTo>
                    <a:pt x="13284" y="60071"/>
                  </a:lnTo>
                  <a:close/>
                </a:path>
                <a:path w="20320" h="83184">
                  <a:moveTo>
                    <a:pt x="5778" y="6934"/>
                  </a:moveTo>
                  <a:lnTo>
                    <a:pt x="4622" y="6934"/>
                  </a:lnTo>
                  <a:lnTo>
                    <a:pt x="3467" y="7226"/>
                  </a:lnTo>
                  <a:lnTo>
                    <a:pt x="2603" y="7505"/>
                  </a:lnTo>
                  <a:lnTo>
                    <a:pt x="5547" y="7505"/>
                  </a:lnTo>
                  <a:lnTo>
                    <a:pt x="5778" y="6934"/>
                  </a:lnTo>
                  <a:close/>
                </a:path>
              </a:pathLst>
            </a:custGeom>
            <a:solidFill>
              <a:srgbClr val="999C9D"/>
            </a:solidFill>
          </p:spPr>
          <p:txBody>
            <a:bodyPr wrap="square" lIns="0" tIns="0" rIns="0" bIns="0" rtlCol="0"/>
            <a:lstStyle/>
            <a:p>
              <a:endParaRPr/>
            </a:p>
          </p:txBody>
        </p:sp>
        <p:sp>
          <p:nvSpPr>
            <p:cNvPr id="3853" name="object 3856">
              <a:extLst>
                <a:ext uri="{FF2B5EF4-FFF2-40B4-BE49-F238E27FC236}">
                  <a16:creationId xmlns:a16="http://schemas.microsoft.com/office/drawing/2014/main" id="{6E16FA9B-71FD-CCB8-FF0A-9B0468AF31D8}"/>
                </a:ext>
              </a:extLst>
            </p:cNvPr>
            <p:cNvSpPr/>
            <p:nvPr/>
          </p:nvSpPr>
          <p:spPr>
            <a:xfrm>
              <a:off x="6140044" y="1116283"/>
              <a:ext cx="1905" cy="3810"/>
            </a:xfrm>
            <a:custGeom>
              <a:avLst/>
              <a:gdLst/>
              <a:ahLst/>
              <a:cxnLst/>
              <a:rect l="l" t="t" r="r" b="b"/>
              <a:pathLst>
                <a:path w="1904" h="3809">
                  <a:moveTo>
                    <a:pt x="863" y="0"/>
                  </a:moveTo>
                  <a:lnTo>
                    <a:pt x="279" y="1739"/>
                  </a:lnTo>
                  <a:lnTo>
                    <a:pt x="0" y="2895"/>
                  </a:lnTo>
                  <a:lnTo>
                    <a:pt x="571" y="3467"/>
                  </a:lnTo>
                  <a:lnTo>
                    <a:pt x="1435" y="3467"/>
                  </a:lnTo>
                  <a:lnTo>
                    <a:pt x="1435" y="2311"/>
                  </a:lnTo>
                  <a:lnTo>
                    <a:pt x="863" y="584"/>
                  </a:lnTo>
                  <a:lnTo>
                    <a:pt x="863" y="0"/>
                  </a:lnTo>
                  <a:close/>
                </a:path>
              </a:pathLst>
            </a:custGeom>
            <a:solidFill>
              <a:srgbClr val="A9ACAC"/>
            </a:solidFill>
          </p:spPr>
          <p:txBody>
            <a:bodyPr wrap="square" lIns="0" tIns="0" rIns="0" bIns="0" rtlCol="0"/>
            <a:lstStyle/>
            <a:p>
              <a:endParaRPr/>
            </a:p>
          </p:txBody>
        </p:sp>
        <p:sp>
          <p:nvSpPr>
            <p:cNvPr id="3854" name="object 3857">
              <a:extLst>
                <a:ext uri="{FF2B5EF4-FFF2-40B4-BE49-F238E27FC236}">
                  <a16:creationId xmlns:a16="http://schemas.microsoft.com/office/drawing/2014/main" id="{854D7237-34D3-F712-7EFF-19B7B52327E8}"/>
                </a:ext>
              </a:extLst>
            </p:cNvPr>
            <p:cNvSpPr/>
            <p:nvPr/>
          </p:nvSpPr>
          <p:spPr>
            <a:xfrm>
              <a:off x="6140898" y="1115714"/>
              <a:ext cx="1905" cy="3175"/>
            </a:xfrm>
            <a:custGeom>
              <a:avLst/>
              <a:gdLst/>
              <a:ahLst/>
              <a:cxnLst/>
              <a:rect l="l" t="t" r="r" b="b"/>
              <a:pathLst>
                <a:path w="1904" h="3175">
                  <a:moveTo>
                    <a:pt x="1447" y="0"/>
                  </a:moveTo>
                  <a:lnTo>
                    <a:pt x="0" y="0"/>
                  </a:lnTo>
                  <a:lnTo>
                    <a:pt x="0" y="1155"/>
                  </a:lnTo>
                  <a:lnTo>
                    <a:pt x="584" y="2882"/>
                  </a:lnTo>
                  <a:lnTo>
                    <a:pt x="876" y="1727"/>
                  </a:lnTo>
                  <a:lnTo>
                    <a:pt x="1155" y="863"/>
                  </a:lnTo>
                  <a:lnTo>
                    <a:pt x="1447" y="0"/>
                  </a:lnTo>
                  <a:close/>
                </a:path>
              </a:pathLst>
            </a:custGeom>
            <a:solidFill>
              <a:srgbClr val="89848D"/>
            </a:solidFill>
          </p:spPr>
          <p:txBody>
            <a:bodyPr wrap="square" lIns="0" tIns="0" rIns="0" bIns="0" rtlCol="0"/>
            <a:lstStyle/>
            <a:p>
              <a:endParaRPr/>
            </a:p>
          </p:txBody>
        </p:sp>
        <p:sp>
          <p:nvSpPr>
            <p:cNvPr id="3855" name="object 3858">
              <a:extLst>
                <a:ext uri="{FF2B5EF4-FFF2-40B4-BE49-F238E27FC236}">
                  <a16:creationId xmlns:a16="http://schemas.microsoft.com/office/drawing/2014/main" id="{8958C723-2BF4-DA06-56FF-1A498DC0A114}"/>
                </a:ext>
              </a:extLst>
            </p:cNvPr>
            <p:cNvSpPr/>
            <p:nvPr/>
          </p:nvSpPr>
          <p:spPr>
            <a:xfrm>
              <a:off x="6140904" y="1108492"/>
              <a:ext cx="3175" cy="7620"/>
            </a:xfrm>
            <a:custGeom>
              <a:avLst/>
              <a:gdLst/>
              <a:ahLst/>
              <a:cxnLst/>
              <a:rect l="l" t="t" r="r" b="b"/>
              <a:pathLst>
                <a:path w="3175" h="7619">
                  <a:moveTo>
                    <a:pt x="2019" y="0"/>
                  </a:moveTo>
                  <a:lnTo>
                    <a:pt x="1155" y="2298"/>
                  </a:lnTo>
                  <a:lnTo>
                    <a:pt x="571" y="4610"/>
                  </a:lnTo>
                  <a:lnTo>
                    <a:pt x="0" y="7213"/>
                  </a:lnTo>
                  <a:lnTo>
                    <a:pt x="1447" y="7213"/>
                  </a:lnTo>
                  <a:lnTo>
                    <a:pt x="1727" y="5765"/>
                  </a:lnTo>
                  <a:lnTo>
                    <a:pt x="2019" y="4330"/>
                  </a:lnTo>
                  <a:lnTo>
                    <a:pt x="2603" y="2882"/>
                  </a:lnTo>
                  <a:lnTo>
                    <a:pt x="2311" y="1727"/>
                  </a:lnTo>
                  <a:lnTo>
                    <a:pt x="2019" y="863"/>
                  </a:lnTo>
                  <a:lnTo>
                    <a:pt x="2019" y="0"/>
                  </a:lnTo>
                  <a:close/>
                </a:path>
              </a:pathLst>
            </a:custGeom>
            <a:solidFill>
              <a:srgbClr val="999C9D"/>
            </a:solidFill>
          </p:spPr>
          <p:txBody>
            <a:bodyPr wrap="square" lIns="0" tIns="0" rIns="0" bIns="0" rtlCol="0"/>
            <a:lstStyle/>
            <a:p>
              <a:endParaRPr/>
            </a:p>
          </p:txBody>
        </p:sp>
        <p:sp>
          <p:nvSpPr>
            <p:cNvPr id="3856" name="object 3859">
              <a:extLst>
                <a:ext uri="{FF2B5EF4-FFF2-40B4-BE49-F238E27FC236}">
                  <a16:creationId xmlns:a16="http://schemas.microsoft.com/office/drawing/2014/main" id="{B0D6E8CB-E62E-1B05-6F94-81393D3AD6A8}"/>
                </a:ext>
              </a:extLst>
            </p:cNvPr>
            <p:cNvSpPr/>
            <p:nvPr/>
          </p:nvSpPr>
          <p:spPr>
            <a:xfrm>
              <a:off x="6473609" y="1106176"/>
              <a:ext cx="1270" cy="4445"/>
            </a:xfrm>
            <a:custGeom>
              <a:avLst/>
              <a:gdLst/>
              <a:ahLst/>
              <a:cxnLst/>
              <a:rect l="l" t="t" r="r" b="b"/>
              <a:pathLst>
                <a:path w="1270" h="4444">
                  <a:moveTo>
                    <a:pt x="876" y="0"/>
                  </a:moveTo>
                  <a:lnTo>
                    <a:pt x="0" y="0"/>
                  </a:lnTo>
                  <a:lnTo>
                    <a:pt x="0" y="1447"/>
                  </a:lnTo>
                  <a:lnTo>
                    <a:pt x="304" y="2895"/>
                  </a:lnTo>
                  <a:lnTo>
                    <a:pt x="584" y="4330"/>
                  </a:lnTo>
                  <a:lnTo>
                    <a:pt x="584" y="2019"/>
                  </a:lnTo>
                  <a:lnTo>
                    <a:pt x="876" y="863"/>
                  </a:lnTo>
                  <a:lnTo>
                    <a:pt x="876" y="0"/>
                  </a:lnTo>
                  <a:close/>
                </a:path>
              </a:pathLst>
            </a:custGeom>
            <a:solidFill>
              <a:srgbClr val="89848D"/>
            </a:solidFill>
          </p:spPr>
          <p:txBody>
            <a:bodyPr wrap="square" lIns="0" tIns="0" rIns="0" bIns="0" rtlCol="0"/>
            <a:lstStyle/>
            <a:p>
              <a:endParaRPr/>
            </a:p>
          </p:txBody>
        </p:sp>
        <p:sp>
          <p:nvSpPr>
            <p:cNvPr id="3857" name="object 3860">
              <a:extLst>
                <a:ext uri="{FF2B5EF4-FFF2-40B4-BE49-F238E27FC236}">
                  <a16:creationId xmlns:a16="http://schemas.microsoft.com/office/drawing/2014/main" id="{3FBF41EA-8509-4EF0-FAAC-C7E46EB62104}"/>
                </a:ext>
              </a:extLst>
            </p:cNvPr>
            <p:cNvSpPr/>
            <p:nvPr/>
          </p:nvSpPr>
          <p:spPr>
            <a:xfrm>
              <a:off x="6302353" y="1092602"/>
              <a:ext cx="1270" cy="15875"/>
            </a:xfrm>
            <a:custGeom>
              <a:avLst/>
              <a:gdLst/>
              <a:ahLst/>
              <a:cxnLst/>
              <a:rect l="l" t="t" r="r" b="b"/>
              <a:pathLst>
                <a:path w="1270" h="15875">
                  <a:moveTo>
                    <a:pt x="863" y="0"/>
                  </a:moveTo>
                  <a:lnTo>
                    <a:pt x="279" y="1155"/>
                  </a:lnTo>
                  <a:lnTo>
                    <a:pt x="0" y="2019"/>
                  </a:lnTo>
                  <a:lnTo>
                    <a:pt x="0" y="15595"/>
                  </a:lnTo>
                  <a:lnTo>
                    <a:pt x="863" y="15595"/>
                  </a:lnTo>
                  <a:lnTo>
                    <a:pt x="863" y="0"/>
                  </a:lnTo>
                  <a:close/>
                </a:path>
              </a:pathLst>
            </a:custGeom>
            <a:solidFill>
              <a:srgbClr val="A9ACAC"/>
            </a:solidFill>
          </p:spPr>
          <p:txBody>
            <a:bodyPr wrap="square" lIns="0" tIns="0" rIns="0" bIns="0" rtlCol="0"/>
            <a:lstStyle/>
            <a:p>
              <a:endParaRPr/>
            </a:p>
          </p:txBody>
        </p:sp>
        <p:sp>
          <p:nvSpPr>
            <p:cNvPr id="3858" name="object 3861">
              <a:extLst>
                <a:ext uri="{FF2B5EF4-FFF2-40B4-BE49-F238E27FC236}">
                  <a16:creationId xmlns:a16="http://schemas.microsoft.com/office/drawing/2014/main" id="{1CD2420B-BFB0-49D2-C21B-8771E547BE51}"/>
                </a:ext>
              </a:extLst>
            </p:cNvPr>
            <p:cNvSpPr/>
            <p:nvPr/>
          </p:nvSpPr>
          <p:spPr>
            <a:xfrm>
              <a:off x="6474486" y="1102419"/>
              <a:ext cx="1270" cy="5080"/>
            </a:xfrm>
            <a:custGeom>
              <a:avLst/>
              <a:gdLst/>
              <a:ahLst/>
              <a:cxnLst/>
              <a:rect l="l" t="t" r="r" b="b"/>
              <a:pathLst>
                <a:path w="1270" h="5080">
                  <a:moveTo>
                    <a:pt x="1155" y="0"/>
                  </a:moveTo>
                  <a:lnTo>
                    <a:pt x="0" y="0"/>
                  </a:lnTo>
                  <a:lnTo>
                    <a:pt x="0" y="4622"/>
                  </a:lnTo>
                  <a:lnTo>
                    <a:pt x="279" y="2895"/>
                  </a:lnTo>
                  <a:lnTo>
                    <a:pt x="571" y="1447"/>
                  </a:lnTo>
                  <a:lnTo>
                    <a:pt x="1155" y="0"/>
                  </a:lnTo>
                  <a:close/>
                </a:path>
              </a:pathLst>
            </a:custGeom>
            <a:solidFill>
              <a:srgbClr val="DEDFDE"/>
            </a:solidFill>
          </p:spPr>
          <p:txBody>
            <a:bodyPr wrap="square" lIns="0" tIns="0" rIns="0" bIns="0" rtlCol="0"/>
            <a:lstStyle/>
            <a:p>
              <a:endParaRPr/>
            </a:p>
          </p:txBody>
        </p:sp>
        <p:sp>
          <p:nvSpPr>
            <p:cNvPr id="3859" name="object 3862">
              <a:extLst>
                <a:ext uri="{FF2B5EF4-FFF2-40B4-BE49-F238E27FC236}">
                  <a16:creationId xmlns:a16="http://schemas.microsoft.com/office/drawing/2014/main" id="{F1723836-FCF6-9A27-2076-6B166EE71EA3}"/>
                </a:ext>
              </a:extLst>
            </p:cNvPr>
            <p:cNvSpPr/>
            <p:nvPr/>
          </p:nvSpPr>
          <p:spPr>
            <a:xfrm>
              <a:off x="6175272" y="1103293"/>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B1BCBC"/>
            </a:solidFill>
          </p:spPr>
          <p:txBody>
            <a:bodyPr wrap="square" lIns="0" tIns="0" rIns="0" bIns="0" rtlCol="0"/>
            <a:lstStyle/>
            <a:p>
              <a:endParaRPr/>
            </a:p>
          </p:txBody>
        </p:sp>
        <p:sp>
          <p:nvSpPr>
            <p:cNvPr id="3860" name="object 3863">
              <a:extLst>
                <a:ext uri="{FF2B5EF4-FFF2-40B4-BE49-F238E27FC236}">
                  <a16:creationId xmlns:a16="http://schemas.microsoft.com/office/drawing/2014/main" id="{94626C68-828A-0CE9-7934-FC9482B30054}"/>
                </a:ext>
              </a:extLst>
            </p:cNvPr>
            <p:cNvSpPr/>
            <p:nvPr/>
          </p:nvSpPr>
          <p:spPr>
            <a:xfrm>
              <a:off x="6473616" y="1101261"/>
              <a:ext cx="1270" cy="5080"/>
            </a:xfrm>
            <a:custGeom>
              <a:avLst/>
              <a:gdLst/>
              <a:ahLst/>
              <a:cxnLst/>
              <a:rect l="l" t="t" r="r" b="b"/>
              <a:pathLst>
                <a:path w="1270" h="5080">
                  <a:moveTo>
                    <a:pt x="876" y="0"/>
                  </a:moveTo>
                  <a:lnTo>
                    <a:pt x="0" y="0"/>
                  </a:lnTo>
                  <a:lnTo>
                    <a:pt x="0" y="4914"/>
                  </a:lnTo>
                  <a:lnTo>
                    <a:pt x="876" y="4914"/>
                  </a:lnTo>
                  <a:lnTo>
                    <a:pt x="876" y="0"/>
                  </a:lnTo>
                  <a:close/>
                </a:path>
              </a:pathLst>
            </a:custGeom>
            <a:solidFill>
              <a:srgbClr val="797D7E"/>
            </a:solidFill>
          </p:spPr>
          <p:txBody>
            <a:bodyPr wrap="square" lIns="0" tIns="0" rIns="0" bIns="0" rtlCol="0"/>
            <a:lstStyle/>
            <a:p>
              <a:endParaRPr/>
            </a:p>
          </p:txBody>
        </p:sp>
        <p:sp>
          <p:nvSpPr>
            <p:cNvPr id="3861" name="object 3864">
              <a:extLst>
                <a:ext uri="{FF2B5EF4-FFF2-40B4-BE49-F238E27FC236}">
                  <a16:creationId xmlns:a16="http://schemas.microsoft.com/office/drawing/2014/main" id="{CF79EB3E-66E3-451B-BC5F-912994E69E58}"/>
                </a:ext>
              </a:extLst>
            </p:cNvPr>
            <p:cNvSpPr/>
            <p:nvPr/>
          </p:nvSpPr>
          <p:spPr>
            <a:xfrm>
              <a:off x="6303215" y="1102426"/>
              <a:ext cx="1270" cy="3175"/>
            </a:xfrm>
            <a:custGeom>
              <a:avLst/>
              <a:gdLst/>
              <a:ahLst/>
              <a:cxnLst/>
              <a:rect l="l" t="t" r="r" b="b"/>
              <a:pathLst>
                <a:path w="1270" h="3175">
                  <a:moveTo>
                    <a:pt x="876" y="0"/>
                  </a:moveTo>
                  <a:lnTo>
                    <a:pt x="0" y="0"/>
                  </a:lnTo>
                  <a:lnTo>
                    <a:pt x="0" y="2882"/>
                  </a:lnTo>
                  <a:lnTo>
                    <a:pt x="292" y="1727"/>
                  </a:lnTo>
                  <a:lnTo>
                    <a:pt x="876" y="0"/>
                  </a:lnTo>
                  <a:close/>
                </a:path>
              </a:pathLst>
            </a:custGeom>
            <a:solidFill>
              <a:srgbClr val="CDCFCE"/>
            </a:solidFill>
          </p:spPr>
          <p:txBody>
            <a:bodyPr wrap="square" lIns="0" tIns="0" rIns="0" bIns="0" rtlCol="0"/>
            <a:lstStyle/>
            <a:p>
              <a:endParaRPr/>
            </a:p>
          </p:txBody>
        </p:sp>
        <p:sp>
          <p:nvSpPr>
            <p:cNvPr id="3862" name="object 3865">
              <a:extLst>
                <a:ext uri="{FF2B5EF4-FFF2-40B4-BE49-F238E27FC236}">
                  <a16:creationId xmlns:a16="http://schemas.microsoft.com/office/drawing/2014/main" id="{E6AA41A2-7BB3-3CED-3E6D-5906C15E1632}"/>
                </a:ext>
              </a:extLst>
            </p:cNvPr>
            <p:cNvSpPr/>
            <p:nvPr/>
          </p:nvSpPr>
          <p:spPr>
            <a:xfrm>
              <a:off x="6192609" y="1099819"/>
              <a:ext cx="4445" cy="4445"/>
            </a:xfrm>
            <a:custGeom>
              <a:avLst/>
              <a:gdLst/>
              <a:ahLst/>
              <a:cxnLst/>
              <a:rect l="l" t="t" r="r" b="b"/>
              <a:pathLst>
                <a:path w="4445" h="4444">
                  <a:moveTo>
                    <a:pt x="1727" y="2616"/>
                  </a:moveTo>
                  <a:lnTo>
                    <a:pt x="0" y="2616"/>
                  </a:lnTo>
                  <a:lnTo>
                    <a:pt x="0" y="4330"/>
                  </a:lnTo>
                  <a:lnTo>
                    <a:pt x="1727" y="4330"/>
                  </a:lnTo>
                  <a:lnTo>
                    <a:pt x="1727" y="2616"/>
                  </a:lnTo>
                  <a:close/>
                </a:path>
                <a:path w="4445" h="4444">
                  <a:moveTo>
                    <a:pt x="4318" y="584"/>
                  </a:moveTo>
                  <a:lnTo>
                    <a:pt x="3733" y="292"/>
                  </a:lnTo>
                  <a:lnTo>
                    <a:pt x="3162" y="0"/>
                  </a:lnTo>
                  <a:lnTo>
                    <a:pt x="2578" y="0"/>
                  </a:lnTo>
                  <a:lnTo>
                    <a:pt x="2286" y="876"/>
                  </a:lnTo>
                  <a:lnTo>
                    <a:pt x="2006" y="1739"/>
                  </a:lnTo>
                  <a:lnTo>
                    <a:pt x="1714" y="2603"/>
                  </a:lnTo>
                  <a:lnTo>
                    <a:pt x="2578" y="1739"/>
                  </a:lnTo>
                  <a:lnTo>
                    <a:pt x="3441" y="1155"/>
                  </a:lnTo>
                  <a:lnTo>
                    <a:pt x="4318" y="584"/>
                  </a:lnTo>
                  <a:close/>
                </a:path>
              </a:pathLst>
            </a:custGeom>
            <a:solidFill>
              <a:srgbClr val="CCD8D7"/>
            </a:solidFill>
          </p:spPr>
          <p:txBody>
            <a:bodyPr wrap="square" lIns="0" tIns="0" rIns="0" bIns="0" rtlCol="0"/>
            <a:lstStyle/>
            <a:p>
              <a:endParaRPr/>
            </a:p>
          </p:txBody>
        </p:sp>
        <p:sp>
          <p:nvSpPr>
            <p:cNvPr id="3863" name="object 3866">
              <a:extLst>
                <a:ext uri="{FF2B5EF4-FFF2-40B4-BE49-F238E27FC236}">
                  <a16:creationId xmlns:a16="http://schemas.microsoft.com/office/drawing/2014/main" id="{704C764F-5BA9-D2FA-1C4E-A5BFAFBE4594}"/>
                </a:ext>
              </a:extLst>
            </p:cNvPr>
            <p:cNvSpPr/>
            <p:nvPr/>
          </p:nvSpPr>
          <p:spPr>
            <a:xfrm>
              <a:off x="6295417" y="1033969"/>
              <a:ext cx="13335" cy="68580"/>
            </a:xfrm>
            <a:custGeom>
              <a:avLst/>
              <a:gdLst/>
              <a:ahLst/>
              <a:cxnLst/>
              <a:rect l="l" t="t" r="r" b="b"/>
              <a:pathLst>
                <a:path w="13335" h="68580">
                  <a:moveTo>
                    <a:pt x="9058" y="34099"/>
                  </a:moveTo>
                  <a:lnTo>
                    <a:pt x="8503" y="42788"/>
                  </a:lnTo>
                  <a:lnTo>
                    <a:pt x="7797" y="54876"/>
                  </a:lnTo>
                  <a:lnTo>
                    <a:pt x="7797" y="68452"/>
                  </a:lnTo>
                  <a:lnTo>
                    <a:pt x="8674" y="68452"/>
                  </a:lnTo>
                  <a:lnTo>
                    <a:pt x="12128" y="60655"/>
                  </a:lnTo>
                  <a:lnTo>
                    <a:pt x="12128" y="57188"/>
                  </a:lnTo>
                  <a:lnTo>
                    <a:pt x="8724" y="47239"/>
                  </a:lnTo>
                  <a:lnTo>
                    <a:pt x="9058" y="34099"/>
                  </a:lnTo>
                  <a:close/>
                </a:path>
                <a:path w="13335" h="68580">
                  <a:moveTo>
                    <a:pt x="9277" y="28831"/>
                  </a:moveTo>
                  <a:lnTo>
                    <a:pt x="9167" y="29789"/>
                  </a:lnTo>
                  <a:lnTo>
                    <a:pt x="9058" y="34099"/>
                  </a:lnTo>
                  <a:lnTo>
                    <a:pt x="9315" y="30076"/>
                  </a:lnTo>
                  <a:lnTo>
                    <a:pt x="9277" y="28831"/>
                  </a:lnTo>
                  <a:close/>
                </a:path>
                <a:path w="13335" h="68580">
                  <a:moveTo>
                    <a:pt x="12712" y="0"/>
                  </a:moveTo>
                  <a:lnTo>
                    <a:pt x="0" y="0"/>
                  </a:lnTo>
                  <a:lnTo>
                    <a:pt x="0" y="2895"/>
                  </a:lnTo>
                  <a:lnTo>
                    <a:pt x="2895" y="2895"/>
                  </a:lnTo>
                  <a:lnTo>
                    <a:pt x="2895" y="5778"/>
                  </a:lnTo>
                  <a:lnTo>
                    <a:pt x="3759" y="5778"/>
                  </a:lnTo>
                  <a:lnTo>
                    <a:pt x="6070" y="6362"/>
                  </a:lnTo>
                  <a:lnTo>
                    <a:pt x="8937" y="17636"/>
                  </a:lnTo>
                  <a:lnTo>
                    <a:pt x="9277" y="28831"/>
                  </a:lnTo>
                  <a:lnTo>
                    <a:pt x="11237" y="11741"/>
                  </a:lnTo>
                  <a:lnTo>
                    <a:pt x="12712" y="0"/>
                  </a:lnTo>
                  <a:close/>
                </a:path>
              </a:pathLst>
            </a:custGeom>
            <a:solidFill>
              <a:srgbClr val="BABCBC"/>
            </a:solidFill>
          </p:spPr>
          <p:txBody>
            <a:bodyPr wrap="square" lIns="0" tIns="0" rIns="0" bIns="0" rtlCol="0"/>
            <a:lstStyle/>
            <a:p>
              <a:endParaRPr/>
            </a:p>
          </p:txBody>
        </p:sp>
        <p:sp>
          <p:nvSpPr>
            <p:cNvPr id="3864" name="object 3867">
              <a:extLst>
                <a:ext uri="{FF2B5EF4-FFF2-40B4-BE49-F238E27FC236}">
                  <a16:creationId xmlns:a16="http://schemas.microsoft.com/office/drawing/2014/main" id="{18A7881C-7702-7646-6548-28571101D3E0}"/>
                </a:ext>
              </a:extLst>
            </p:cNvPr>
            <p:cNvSpPr/>
            <p:nvPr/>
          </p:nvSpPr>
          <p:spPr>
            <a:xfrm>
              <a:off x="6474486" y="1098091"/>
              <a:ext cx="1270" cy="4445"/>
            </a:xfrm>
            <a:custGeom>
              <a:avLst/>
              <a:gdLst/>
              <a:ahLst/>
              <a:cxnLst/>
              <a:rect l="l" t="t" r="r" b="b"/>
              <a:pathLst>
                <a:path w="1270" h="4444">
                  <a:moveTo>
                    <a:pt x="571" y="0"/>
                  </a:moveTo>
                  <a:lnTo>
                    <a:pt x="0" y="0"/>
                  </a:lnTo>
                  <a:lnTo>
                    <a:pt x="0" y="4330"/>
                  </a:lnTo>
                  <a:lnTo>
                    <a:pt x="1155" y="4330"/>
                  </a:lnTo>
                  <a:lnTo>
                    <a:pt x="571" y="1447"/>
                  </a:lnTo>
                  <a:lnTo>
                    <a:pt x="571" y="0"/>
                  </a:lnTo>
                  <a:close/>
                </a:path>
              </a:pathLst>
            </a:custGeom>
            <a:solidFill>
              <a:srgbClr val="CDCFCE"/>
            </a:solidFill>
          </p:spPr>
          <p:txBody>
            <a:bodyPr wrap="square" lIns="0" tIns="0" rIns="0" bIns="0" rtlCol="0"/>
            <a:lstStyle/>
            <a:p>
              <a:endParaRPr/>
            </a:p>
          </p:txBody>
        </p:sp>
        <p:sp>
          <p:nvSpPr>
            <p:cNvPr id="3865" name="object 3868">
              <a:extLst>
                <a:ext uri="{FF2B5EF4-FFF2-40B4-BE49-F238E27FC236}">
                  <a16:creationId xmlns:a16="http://schemas.microsoft.com/office/drawing/2014/main" id="{A9B565D2-855B-7AA2-B75C-6C8C56A06BD6}"/>
                </a:ext>
              </a:extLst>
            </p:cNvPr>
            <p:cNvSpPr/>
            <p:nvPr/>
          </p:nvSpPr>
          <p:spPr>
            <a:xfrm>
              <a:off x="6473616" y="1098383"/>
              <a:ext cx="1270" cy="3175"/>
            </a:xfrm>
            <a:custGeom>
              <a:avLst/>
              <a:gdLst/>
              <a:ahLst/>
              <a:cxnLst/>
              <a:rect l="l" t="t" r="r" b="b"/>
              <a:pathLst>
                <a:path w="1270" h="3175">
                  <a:moveTo>
                    <a:pt x="876" y="0"/>
                  </a:moveTo>
                  <a:lnTo>
                    <a:pt x="292" y="1727"/>
                  </a:lnTo>
                  <a:lnTo>
                    <a:pt x="0" y="2882"/>
                  </a:lnTo>
                  <a:lnTo>
                    <a:pt x="876" y="2882"/>
                  </a:lnTo>
                  <a:lnTo>
                    <a:pt x="876" y="0"/>
                  </a:lnTo>
                  <a:close/>
                </a:path>
              </a:pathLst>
            </a:custGeom>
            <a:solidFill>
              <a:srgbClr val="707476"/>
            </a:solidFill>
          </p:spPr>
          <p:txBody>
            <a:bodyPr wrap="square" lIns="0" tIns="0" rIns="0" bIns="0" rtlCol="0"/>
            <a:lstStyle/>
            <a:p>
              <a:endParaRPr/>
            </a:p>
          </p:txBody>
        </p:sp>
        <p:sp>
          <p:nvSpPr>
            <p:cNvPr id="3866" name="object 3869">
              <a:extLst>
                <a:ext uri="{FF2B5EF4-FFF2-40B4-BE49-F238E27FC236}">
                  <a16:creationId xmlns:a16="http://schemas.microsoft.com/office/drawing/2014/main" id="{05CB70C2-41F9-D11A-1EF1-4A26316A0F26}"/>
                </a:ext>
              </a:extLst>
            </p:cNvPr>
            <p:cNvSpPr/>
            <p:nvPr/>
          </p:nvSpPr>
          <p:spPr>
            <a:xfrm>
              <a:off x="6280976" y="1033968"/>
              <a:ext cx="22860" cy="65405"/>
            </a:xfrm>
            <a:custGeom>
              <a:avLst/>
              <a:gdLst/>
              <a:ahLst/>
              <a:cxnLst/>
              <a:rect l="l" t="t" r="r" b="b"/>
              <a:pathLst>
                <a:path w="22860" h="65405">
                  <a:moveTo>
                    <a:pt x="16561" y="63830"/>
                  </a:moveTo>
                  <a:lnTo>
                    <a:pt x="14439" y="63830"/>
                  </a:lnTo>
                  <a:lnTo>
                    <a:pt x="14732" y="64122"/>
                  </a:lnTo>
                  <a:lnTo>
                    <a:pt x="15024" y="64693"/>
                  </a:lnTo>
                  <a:lnTo>
                    <a:pt x="15595" y="65278"/>
                  </a:lnTo>
                  <a:lnTo>
                    <a:pt x="16561" y="63830"/>
                  </a:lnTo>
                  <a:close/>
                </a:path>
                <a:path w="22860" h="65405">
                  <a:moveTo>
                    <a:pt x="11696" y="10693"/>
                  </a:moveTo>
                  <a:lnTo>
                    <a:pt x="6934" y="10693"/>
                  </a:lnTo>
                  <a:lnTo>
                    <a:pt x="6350" y="12141"/>
                  </a:lnTo>
                  <a:lnTo>
                    <a:pt x="6021" y="13866"/>
                  </a:lnTo>
                  <a:lnTo>
                    <a:pt x="5778" y="15316"/>
                  </a:lnTo>
                  <a:lnTo>
                    <a:pt x="7797" y="15316"/>
                  </a:lnTo>
                  <a:lnTo>
                    <a:pt x="7797" y="16471"/>
                  </a:lnTo>
                  <a:lnTo>
                    <a:pt x="5778" y="16471"/>
                  </a:lnTo>
                  <a:lnTo>
                    <a:pt x="5778" y="17335"/>
                  </a:lnTo>
                  <a:lnTo>
                    <a:pt x="7797" y="17335"/>
                  </a:lnTo>
                  <a:lnTo>
                    <a:pt x="7314" y="28952"/>
                  </a:lnTo>
                  <a:lnTo>
                    <a:pt x="7834" y="40979"/>
                  </a:lnTo>
                  <a:lnTo>
                    <a:pt x="9056" y="52954"/>
                  </a:lnTo>
                  <a:lnTo>
                    <a:pt x="10680" y="64414"/>
                  </a:lnTo>
                  <a:lnTo>
                    <a:pt x="13004" y="63830"/>
                  </a:lnTo>
                  <a:lnTo>
                    <a:pt x="16561" y="63830"/>
                  </a:lnTo>
                  <a:lnTo>
                    <a:pt x="19062" y="60083"/>
                  </a:lnTo>
                  <a:lnTo>
                    <a:pt x="21567" y="60083"/>
                  </a:lnTo>
                  <a:lnTo>
                    <a:pt x="21666" y="59791"/>
                  </a:lnTo>
                  <a:lnTo>
                    <a:pt x="22237" y="58635"/>
                  </a:lnTo>
                  <a:lnTo>
                    <a:pt x="22237" y="55460"/>
                  </a:lnTo>
                  <a:lnTo>
                    <a:pt x="19939" y="55460"/>
                  </a:lnTo>
                  <a:lnTo>
                    <a:pt x="17223" y="40979"/>
                  </a:lnTo>
                  <a:lnTo>
                    <a:pt x="14768" y="27730"/>
                  </a:lnTo>
                  <a:lnTo>
                    <a:pt x="11696" y="10693"/>
                  </a:lnTo>
                  <a:close/>
                </a:path>
                <a:path w="22860" h="65405">
                  <a:moveTo>
                    <a:pt x="21567" y="60083"/>
                  </a:moveTo>
                  <a:lnTo>
                    <a:pt x="19634" y="60083"/>
                  </a:lnTo>
                  <a:lnTo>
                    <a:pt x="21374" y="60655"/>
                  </a:lnTo>
                  <a:lnTo>
                    <a:pt x="21567" y="60083"/>
                  </a:lnTo>
                  <a:close/>
                </a:path>
                <a:path w="22860" h="65405">
                  <a:moveTo>
                    <a:pt x="22237" y="54876"/>
                  </a:moveTo>
                  <a:lnTo>
                    <a:pt x="21374" y="54876"/>
                  </a:lnTo>
                  <a:lnTo>
                    <a:pt x="20510" y="55168"/>
                  </a:lnTo>
                  <a:lnTo>
                    <a:pt x="19939" y="55460"/>
                  </a:lnTo>
                  <a:lnTo>
                    <a:pt x="22237" y="55460"/>
                  </a:lnTo>
                  <a:lnTo>
                    <a:pt x="22237" y="54876"/>
                  </a:lnTo>
                  <a:close/>
                </a:path>
                <a:path w="22860" h="65405">
                  <a:moveTo>
                    <a:pt x="9817" y="0"/>
                  </a:moveTo>
                  <a:lnTo>
                    <a:pt x="6350" y="0"/>
                  </a:lnTo>
                  <a:lnTo>
                    <a:pt x="0" y="584"/>
                  </a:lnTo>
                  <a:lnTo>
                    <a:pt x="292" y="1447"/>
                  </a:lnTo>
                  <a:lnTo>
                    <a:pt x="584" y="2603"/>
                  </a:lnTo>
                  <a:lnTo>
                    <a:pt x="1155" y="3759"/>
                  </a:lnTo>
                  <a:lnTo>
                    <a:pt x="2032" y="6070"/>
                  </a:lnTo>
                  <a:lnTo>
                    <a:pt x="3759" y="11264"/>
                  </a:lnTo>
                  <a:lnTo>
                    <a:pt x="4622" y="10985"/>
                  </a:lnTo>
                  <a:lnTo>
                    <a:pt x="5778" y="10693"/>
                  </a:lnTo>
                  <a:lnTo>
                    <a:pt x="11696" y="10693"/>
                  </a:lnTo>
                  <a:lnTo>
                    <a:pt x="9817" y="0"/>
                  </a:lnTo>
                  <a:close/>
                </a:path>
              </a:pathLst>
            </a:custGeom>
            <a:solidFill>
              <a:srgbClr val="A1A4A5"/>
            </a:solidFill>
          </p:spPr>
          <p:txBody>
            <a:bodyPr wrap="square" lIns="0" tIns="0" rIns="0" bIns="0" rtlCol="0"/>
            <a:lstStyle/>
            <a:p>
              <a:endParaRPr/>
            </a:p>
          </p:txBody>
        </p:sp>
        <p:sp>
          <p:nvSpPr>
            <p:cNvPr id="3867" name="object 3870">
              <a:extLst>
                <a:ext uri="{FF2B5EF4-FFF2-40B4-BE49-F238E27FC236}">
                  <a16:creationId xmlns:a16="http://schemas.microsoft.com/office/drawing/2014/main" id="{299F2278-AF05-54C9-E834-7930B58D713A}"/>
                </a:ext>
              </a:extLst>
            </p:cNvPr>
            <p:cNvSpPr/>
            <p:nvPr/>
          </p:nvSpPr>
          <p:spPr>
            <a:xfrm>
              <a:off x="6149275" y="1085095"/>
              <a:ext cx="3810" cy="8890"/>
            </a:xfrm>
            <a:custGeom>
              <a:avLst/>
              <a:gdLst/>
              <a:ahLst/>
              <a:cxnLst/>
              <a:rect l="l" t="t" r="r" b="b"/>
              <a:pathLst>
                <a:path w="3810" h="8890">
                  <a:moveTo>
                    <a:pt x="2311" y="0"/>
                  </a:moveTo>
                  <a:lnTo>
                    <a:pt x="1447" y="2311"/>
                  </a:lnTo>
                  <a:lnTo>
                    <a:pt x="584" y="4902"/>
                  </a:lnTo>
                  <a:lnTo>
                    <a:pt x="0" y="7505"/>
                  </a:lnTo>
                  <a:lnTo>
                    <a:pt x="2311" y="8089"/>
                  </a:lnTo>
                  <a:lnTo>
                    <a:pt x="3759" y="8661"/>
                  </a:lnTo>
                  <a:lnTo>
                    <a:pt x="3467" y="2311"/>
                  </a:lnTo>
                  <a:lnTo>
                    <a:pt x="2311" y="0"/>
                  </a:lnTo>
                  <a:close/>
                </a:path>
              </a:pathLst>
            </a:custGeom>
            <a:solidFill>
              <a:srgbClr val="81837D"/>
            </a:solidFill>
          </p:spPr>
          <p:txBody>
            <a:bodyPr wrap="square" lIns="0" tIns="0" rIns="0" bIns="0" rtlCol="0"/>
            <a:lstStyle/>
            <a:p>
              <a:endParaRPr/>
            </a:p>
          </p:txBody>
        </p:sp>
        <p:sp>
          <p:nvSpPr>
            <p:cNvPr id="3868" name="object 3871">
              <a:extLst>
                <a:ext uri="{FF2B5EF4-FFF2-40B4-BE49-F238E27FC236}">
                  <a16:creationId xmlns:a16="http://schemas.microsoft.com/office/drawing/2014/main" id="{9442505B-EA2E-D3A5-2EA1-6B44A5C95380}"/>
                </a:ext>
              </a:extLst>
            </p:cNvPr>
            <p:cNvSpPr/>
            <p:nvPr/>
          </p:nvSpPr>
          <p:spPr>
            <a:xfrm>
              <a:off x="6146680" y="1088852"/>
              <a:ext cx="1905" cy="3175"/>
            </a:xfrm>
            <a:custGeom>
              <a:avLst/>
              <a:gdLst/>
              <a:ahLst/>
              <a:cxnLst/>
              <a:rect l="l" t="t" r="r" b="b"/>
              <a:pathLst>
                <a:path w="1904" h="3175">
                  <a:moveTo>
                    <a:pt x="1447" y="0"/>
                  </a:moveTo>
                  <a:lnTo>
                    <a:pt x="0" y="0"/>
                  </a:lnTo>
                  <a:lnTo>
                    <a:pt x="0" y="2882"/>
                  </a:lnTo>
                  <a:lnTo>
                    <a:pt x="292" y="1727"/>
                  </a:lnTo>
                  <a:lnTo>
                    <a:pt x="863" y="863"/>
                  </a:lnTo>
                  <a:lnTo>
                    <a:pt x="1447" y="0"/>
                  </a:lnTo>
                  <a:close/>
                </a:path>
              </a:pathLst>
            </a:custGeom>
            <a:solidFill>
              <a:srgbClr val="BABCBC"/>
            </a:solidFill>
          </p:spPr>
          <p:txBody>
            <a:bodyPr wrap="square" lIns="0" tIns="0" rIns="0" bIns="0" rtlCol="0"/>
            <a:lstStyle/>
            <a:p>
              <a:endParaRPr/>
            </a:p>
          </p:txBody>
        </p:sp>
        <p:sp>
          <p:nvSpPr>
            <p:cNvPr id="3869" name="object 3872">
              <a:extLst>
                <a:ext uri="{FF2B5EF4-FFF2-40B4-BE49-F238E27FC236}">
                  <a16:creationId xmlns:a16="http://schemas.microsoft.com/office/drawing/2014/main" id="{E8B91675-9450-CFB2-9462-B9C5A99BCBAA}"/>
                </a:ext>
              </a:extLst>
            </p:cNvPr>
            <p:cNvSpPr/>
            <p:nvPr/>
          </p:nvSpPr>
          <p:spPr>
            <a:xfrm>
              <a:off x="6475648" y="1086824"/>
              <a:ext cx="1270" cy="3810"/>
            </a:xfrm>
            <a:custGeom>
              <a:avLst/>
              <a:gdLst/>
              <a:ahLst/>
              <a:cxnLst/>
              <a:rect l="l" t="t" r="r" b="b"/>
              <a:pathLst>
                <a:path w="1270" h="3809">
                  <a:moveTo>
                    <a:pt x="863" y="0"/>
                  </a:moveTo>
                  <a:lnTo>
                    <a:pt x="0" y="0"/>
                  </a:lnTo>
                  <a:lnTo>
                    <a:pt x="0" y="2311"/>
                  </a:lnTo>
                  <a:lnTo>
                    <a:pt x="279" y="3467"/>
                  </a:lnTo>
                  <a:lnTo>
                    <a:pt x="279" y="2311"/>
                  </a:lnTo>
                  <a:lnTo>
                    <a:pt x="863" y="0"/>
                  </a:lnTo>
                  <a:close/>
                </a:path>
              </a:pathLst>
            </a:custGeom>
            <a:solidFill>
              <a:srgbClr val="919495"/>
            </a:solidFill>
          </p:spPr>
          <p:txBody>
            <a:bodyPr wrap="square" lIns="0" tIns="0" rIns="0" bIns="0" rtlCol="0"/>
            <a:lstStyle/>
            <a:p>
              <a:endParaRPr/>
            </a:p>
          </p:txBody>
        </p:sp>
        <p:sp>
          <p:nvSpPr>
            <p:cNvPr id="3870" name="object 3873">
              <a:extLst>
                <a:ext uri="{FF2B5EF4-FFF2-40B4-BE49-F238E27FC236}">
                  <a16:creationId xmlns:a16="http://schemas.microsoft.com/office/drawing/2014/main" id="{9D7386FC-F539-AF96-419A-70CCE3CE7C89}"/>
                </a:ext>
              </a:extLst>
            </p:cNvPr>
            <p:cNvSpPr/>
            <p:nvPr/>
          </p:nvSpPr>
          <p:spPr>
            <a:xfrm>
              <a:off x="6146673" y="1033982"/>
              <a:ext cx="158115" cy="55880"/>
            </a:xfrm>
            <a:custGeom>
              <a:avLst/>
              <a:gdLst/>
              <a:ahLst/>
              <a:cxnLst/>
              <a:rect l="l" t="t" r="r" b="b"/>
              <a:pathLst>
                <a:path w="158114" h="55880">
                  <a:moveTo>
                    <a:pt x="2019" y="52552"/>
                  </a:moveTo>
                  <a:lnTo>
                    <a:pt x="1447" y="51981"/>
                  </a:lnTo>
                  <a:lnTo>
                    <a:pt x="571" y="51981"/>
                  </a:lnTo>
                  <a:lnTo>
                    <a:pt x="0" y="53708"/>
                  </a:lnTo>
                  <a:lnTo>
                    <a:pt x="0" y="54864"/>
                  </a:lnTo>
                  <a:lnTo>
                    <a:pt x="1447" y="54864"/>
                  </a:lnTo>
                  <a:lnTo>
                    <a:pt x="1549" y="53708"/>
                  </a:lnTo>
                  <a:lnTo>
                    <a:pt x="1727" y="53136"/>
                  </a:lnTo>
                  <a:lnTo>
                    <a:pt x="2019" y="52552"/>
                  </a:lnTo>
                  <a:close/>
                </a:path>
                <a:path w="158114" h="55880">
                  <a:moveTo>
                    <a:pt x="158051" y="30073"/>
                  </a:moveTo>
                  <a:lnTo>
                    <a:pt x="157683" y="17627"/>
                  </a:lnTo>
                  <a:lnTo>
                    <a:pt x="154813" y="6350"/>
                  </a:lnTo>
                  <a:lnTo>
                    <a:pt x="152501" y="5778"/>
                  </a:lnTo>
                  <a:lnTo>
                    <a:pt x="151638" y="5778"/>
                  </a:lnTo>
                  <a:lnTo>
                    <a:pt x="151638" y="2882"/>
                  </a:lnTo>
                  <a:lnTo>
                    <a:pt x="148742" y="2882"/>
                  </a:lnTo>
                  <a:lnTo>
                    <a:pt x="148742" y="0"/>
                  </a:lnTo>
                  <a:lnTo>
                    <a:pt x="144119" y="0"/>
                  </a:lnTo>
                  <a:lnTo>
                    <a:pt x="146545" y="13855"/>
                  </a:lnTo>
                  <a:lnTo>
                    <a:pt x="154228" y="55448"/>
                  </a:lnTo>
                  <a:lnTo>
                    <a:pt x="155676" y="54876"/>
                  </a:lnTo>
                  <a:lnTo>
                    <a:pt x="156540" y="54876"/>
                  </a:lnTo>
                  <a:lnTo>
                    <a:pt x="158051" y="30073"/>
                  </a:lnTo>
                  <a:close/>
                </a:path>
              </a:pathLst>
            </a:custGeom>
            <a:solidFill>
              <a:srgbClr val="B0B3B3"/>
            </a:solidFill>
          </p:spPr>
          <p:txBody>
            <a:bodyPr wrap="square" lIns="0" tIns="0" rIns="0" bIns="0" rtlCol="0"/>
            <a:lstStyle/>
            <a:p>
              <a:endParaRPr/>
            </a:p>
          </p:txBody>
        </p:sp>
        <p:sp>
          <p:nvSpPr>
            <p:cNvPr id="3871" name="object 3874">
              <a:extLst>
                <a:ext uri="{FF2B5EF4-FFF2-40B4-BE49-F238E27FC236}">
                  <a16:creationId xmlns:a16="http://schemas.microsoft.com/office/drawing/2014/main" id="{07D97476-4D26-ACF3-13D7-A0C8F86D420E}"/>
                </a:ext>
              </a:extLst>
            </p:cNvPr>
            <p:cNvSpPr/>
            <p:nvPr/>
          </p:nvSpPr>
          <p:spPr>
            <a:xfrm>
              <a:off x="6475641" y="1051306"/>
              <a:ext cx="1270" cy="35560"/>
            </a:xfrm>
            <a:custGeom>
              <a:avLst/>
              <a:gdLst/>
              <a:ahLst/>
              <a:cxnLst/>
              <a:rect l="l" t="t" r="r" b="b"/>
              <a:pathLst>
                <a:path w="1270" h="35559">
                  <a:moveTo>
                    <a:pt x="863" y="0"/>
                  </a:moveTo>
                  <a:lnTo>
                    <a:pt x="0" y="0"/>
                  </a:lnTo>
                  <a:lnTo>
                    <a:pt x="0" y="35521"/>
                  </a:lnTo>
                  <a:lnTo>
                    <a:pt x="863" y="35521"/>
                  </a:lnTo>
                  <a:lnTo>
                    <a:pt x="863" y="0"/>
                  </a:lnTo>
                  <a:close/>
                </a:path>
              </a:pathLst>
            </a:custGeom>
            <a:solidFill>
              <a:srgbClr val="898C8D"/>
            </a:solidFill>
          </p:spPr>
          <p:txBody>
            <a:bodyPr wrap="square" lIns="0" tIns="0" rIns="0" bIns="0" rtlCol="0"/>
            <a:lstStyle/>
            <a:p>
              <a:endParaRPr/>
            </a:p>
          </p:txBody>
        </p:sp>
        <p:sp>
          <p:nvSpPr>
            <p:cNvPr id="3872" name="object 3875">
              <a:extLst>
                <a:ext uri="{FF2B5EF4-FFF2-40B4-BE49-F238E27FC236}">
                  <a16:creationId xmlns:a16="http://schemas.microsoft.com/office/drawing/2014/main" id="{0BE0012B-FA8D-C908-D33E-6F0C60927FA6}"/>
                </a:ext>
              </a:extLst>
            </p:cNvPr>
            <p:cNvSpPr/>
            <p:nvPr/>
          </p:nvSpPr>
          <p:spPr>
            <a:xfrm>
              <a:off x="6148129" y="1037731"/>
              <a:ext cx="12700" cy="48895"/>
            </a:xfrm>
            <a:custGeom>
              <a:avLst/>
              <a:gdLst/>
              <a:ahLst/>
              <a:cxnLst/>
              <a:rect l="l" t="t" r="r" b="b"/>
              <a:pathLst>
                <a:path w="12700" h="48894">
                  <a:moveTo>
                    <a:pt x="12700" y="0"/>
                  </a:moveTo>
                  <a:lnTo>
                    <a:pt x="3454" y="32918"/>
                  </a:lnTo>
                  <a:lnTo>
                    <a:pt x="1435" y="35813"/>
                  </a:lnTo>
                  <a:lnTo>
                    <a:pt x="1435" y="36093"/>
                  </a:lnTo>
                  <a:lnTo>
                    <a:pt x="1155" y="37249"/>
                  </a:lnTo>
                  <a:lnTo>
                    <a:pt x="1155" y="39560"/>
                  </a:lnTo>
                  <a:lnTo>
                    <a:pt x="863" y="39852"/>
                  </a:lnTo>
                  <a:lnTo>
                    <a:pt x="571" y="40436"/>
                  </a:lnTo>
                  <a:lnTo>
                    <a:pt x="571" y="41008"/>
                  </a:lnTo>
                  <a:lnTo>
                    <a:pt x="0" y="43319"/>
                  </a:lnTo>
                  <a:lnTo>
                    <a:pt x="0" y="48234"/>
                  </a:lnTo>
                  <a:lnTo>
                    <a:pt x="571" y="48806"/>
                  </a:lnTo>
                  <a:lnTo>
                    <a:pt x="12689" y="2059"/>
                  </a:lnTo>
                  <a:lnTo>
                    <a:pt x="12700" y="0"/>
                  </a:lnTo>
                  <a:close/>
                </a:path>
              </a:pathLst>
            </a:custGeom>
            <a:solidFill>
              <a:srgbClr val="A9ACAC"/>
            </a:solidFill>
          </p:spPr>
          <p:txBody>
            <a:bodyPr wrap="square" lIns="0" tIns="0" rIns="0" bIns="0" rtlCol="0"/>
            <a:lstStyle/>
            <a:p>
              <a:endParaRPr/>
            </a:p>
          </p:txBody>
        </p:sp>
        <p:sp>
          <p:nvSpPr>
            <p:cNvPr id="3873" name="object 3876">
              <a:extLst>
                <a:ext uri="{FF2B5EF4-FFF2-40B4-BE49-F238E27FC236}">
                  <a16:creationId xmlns:a16="http://schemas.microsoft.com/office/drawing/2014/main" id="{5CCB1C40-A343-B9B8-2B17-E30C55CD4E90}"/>
                </a:ext>
              </a:extLst>
            </p:cNvPr>
            <p:cNvSpPr/>
            <p:nvPr/>
          </p:nvSpPr>
          <p:spPr>
            <a:xfrm>
              <a:off x="6147257" y="1083077"/>
              <a:ext cx="1270" cy="3175"/>
            </a:xfrm>
            <a:custGeom>
              <a:avLst/>
              <a:gdLst/>
              <a:ahLst/>
              <a:cxnLst/>
              <a:rect l="l" t="t" r="r" b="b"/>
              <a:pathLst>
                <a:path w="1270" h="3175">
                  <a:moveTo>
                    <a:pt x="863" y="0"/>
                  </a:moveTo>
                  <a:lnTo>
                    <a:pt x="584" y="863"/>
                  </a:lnTo>
                  <a:lnTo>
                    <a:pt x="292" y="1727"/>
                  </a:lnTo>
                  <a:lnTo>
                    <a:pt x="0" y="2882"/>
                  </a:lnTo>
                  <a:lnTo>
                    <a:pt x="863" y="2882"/>
                  </a:lnTo>
                  <a:lnTo>
                    <a:pt x="863" y="0"/>
                  </a:lnTo>
                  <a:close/>
                </a:path>
              </a:pathLst>
            </a:custGeom>
            <a:solidFill>
              <a:srgbClr val="C4BCC5"/>
            </a:solidFill>
          </p:spPr>
          <p:txBody>
            <a:bodyPr wrap="square" lIns="0" tIns="0" rIns="0" bIns="0" rtlCol="0"/>
            <a:lstStyle/>
            <a:p>
              <a:endParaRPr/>
            </a:p>
          </p:txBody>
        </p:sp>
        <p:sp>
          <p:nvSpPr>
            <p:cNvPr id="3874" name="object 3877">
              <a:extLst>
                <a:ext uri="{FF2B5EF4-FFF2-40B4-BE49-F238E27FC236}">
                  <a16:creationId xmlns:a16="http://schemas.microsoft.com/office/drawing/2014/main" id="{AA9F3B6C-61BE-A4D2-DD05-1591FC4A2E0D}"/>
                </a:ext>
              </a:extLst>
            </p:cNvPr>
            <p:cNvSpPr/>
            <p:nvPr/>
          </p:nvSpPr>
          <p:spPr>
            <a:xfrm>
              <a:off x="6149568" y="1065170"/>
              <a:ext cx="3175" cy="8890"/>
            </a:xfrm>
            <a:custGeom>
              <a:avLst/>
              <a:gdLst/>
              <a:ahLst/>
              <a:cxnLst/>
              <a:rect l="l" t="t" r="r" b="b"/>
              <a:pathLst>
                <a:path w="3175" h="8890">
                  <a:moveTo>
                    <a:pt x="2019" y="0"/>
                  </a:moveTo>
                  <a:lnTo>
                    <a:pt x="1155" y="2590"/>
                  </a:lnTo>
                  <a:lnTo>
                    <a:pt x="0" y="8369"/>
                  </a:lnTo>
                  <a:lnTo>
                    <a:pt x="2019" y="5486"/>
                  </a:lnTo>
                  <a:lnTo>
                    <a:pt x="2603" y="571"/>
                  </a:lnTo>
                  <a:lnTo>
                    <a:pt x="2019" y="0"/>
                  </a:lnTo>
                  <a:close/>
                </a:path>
              </a:pathLst>
            </a:custGeom>
            <a:solidFill>
              <a:srgbClr val="B0B3B3"/>
            </a:solidFill>
          </p:spPr>
          <p:txBody>
            <a:bodyPr wrap="square" lIns="0" tIns="0" rIns="0" bIns="0" rtlCol="0"/>
            <a:lstStyle/>
            <a:p>
              <a:endParaRPr/>
            </a:p>
          </p:txBody>
        </p:sp>
        <p:sp>
          <p:nvSpPr>
            <p:cNvPr id="3875" name="object 3878">
              <a:extLst>
                <a:ext uri="{FF2B5EF4-FFF2-40B4-BE49-F238E27FC236}">
                  <a16:creationId xmlns:a16="http://schemas.microsoft.com/office/drawing/2014/main" id="{FB1AE5A4-466A-81DB-6153-43CB8301D2DA}"/>
                </a:ext>
              </a:extLst>
            </p:cNvPr>
            <p:cNvSpPr/>
            <p:nvPr/>
          </p:nvSpPr>
          <p:spPr>
            <a:xfrm>
              <a:off x="5932958" y="1059091"/>
              <a:ext cx="9525" cy="7620"/>
            </a:xfrm>
            <a:custGeom>
              <a:avLst/>
              <a:gdLst/>
              <a:ahLst/>
              <a:cxnLst/>
              <a:rect l="l" t="t" r="r" b="b"/>
              <a:pathLst>
                <a:path w="9525" h="7619">
                  <a:moveTo>
                    <a:pt x="4622" y="0"/>
                  </a:moveTo>
                  <a:lnTo>
                    <a:pt x="2882" y="584"/>
                  </a:lnTo>
                  <a:lnTo>
                    <a:pt x="0" y="1739"/>
                  </a:lnTo>
                  <a:lnTo>
                    <a:pt x="292" y="3479"/>
                  </a:lnTo>
                  <a:lnTo>
                    <a:pt x="571" y="5499"/>
                  </a:lnTo>
                  <a:lnTo>
                    <a:pt x="1155" y="7518"/>
                  </a:lnTo>
                  <a:lnTo>
                    <a:pt x="2019" y="6362"/>
                  </a:lnTo>
                  <a:lnTo>
                    <a:pt x="3759" y="4635"/>
                  </a:lnTo>
                  <a:lnTo>
                    <a:pt x="9245" y="4635"/>
                  </a:lnTo>
                  <a:lnTo>
                    <a:pt x="9245" y="1739"/>
                  </a:lnTo>
                  <a:lnTo>
                    <a:pt x="5778" y="1739"/>
                  </a:lnTo>
                  <a:lnTo>
                    <a:pt x="5194" y="1168"/>
                  </a:lnTo>
                  <a:lnTo>
                    <a:pt x="4622" y="0"/>
                  </a:lnTo>
                  <a:close/>
                </a:path>
                <a:path w="9525" h="7619">
                  <a:moveTo>
                    <a:pt x="8382" y="4635"/>
                  </a:moveTo>
                  <a:lnTo>
                    <a:pt x="3759" y="4635"/>
                  </a:lnTo>
                  <a:lnTo>
                    <a:pt x="6642" y="5791"/>
                  </a:lnTo>
                  <a:lnTo>
                    <a:pt x="8382" y="6654"/>
                  </a:lnTo>
                  <a:lnTo>
                    <a:pt x="8382" y="4635"/>
                  </a:lnTo>
                  <a:close/>
                </a:path>
                <a:path w="9525" h="7619">
                  <a:moveTo>
                    <a:pt x="7226" y="292"/>
                  </a:moveTo>
                  <a:lnTo>
                    <a:pt x="5778" y="1739"/>
                  </a:lnTo>
                  <a:lnTo>
                    <a:pt x="9245" y="1739"/>
                  </a:lnTo>
                  <a:lnTo>
                    <a:pt x="8382" y="876"/>
                  </a:lnTo>
                  <a:lnTo>
                    <a:pt x="7226" y="292"/>
                  </a:lnTo>
                  <a:close/>
                </a:path>
              </a:pathLst>
            </a:custGeom>
            <a:solidFill>
              <a:srgbClr val="707476"/>
            </a:solidFill>
          </p:spPr>
          <p:txBody>
            <a:bodyPr wrap="square" lIns="0" tIns="0" rIns="0" bIns="0" rtlCol="0"/>
            <a:lstStyle/>
            <a:p>
              <a:endParaRPr/>
            </a:p>
          </p:txBody>
        </p:sp>
        <p:sp>
          <p:nvSpPr>
            <p:cNvPr id="3876" name="object 3879">
              <a:extLst>
                <a:ext uri="{FF2B5EF4-FFF2-40B4-BE49-F238E27FC236}">
                  <a16:creationId xmlns:a16="http://schemas.microsoft.com/office/drawing/2014/main" id="{DBEAA4F6-0010-1E20-975A-7F5822FCD568}"/>
                </a:ext>
              </a:extLst>
            </p:cNvPr>
            <p:cNvSpPr/>
            <p:nvPr/>
          </p:nvSpPr>
          <p:spPr>
            <a:xfrm>
              <a:off x="6151584" y="1033966"/>
              <a:ext cx="10160" cy="32384"/>
            </a:xfrm>
            <a:custGeom>
              <a:avLst/>
              <a:gdLst/>
              <a:ahLst/>
              <a:cxnLst/>
              <a:rect l="l" t="t" r="r" b="b"/>
              <a:pathLst>
                <a:path w="10160" h="32384">
                  <a:moveTo>
                    <a:pt x="10109" y="0"/>
                  </a:moveTo>
                  <a:lnTo>
                    <a:pt x="8674" y="0"/>
                  </a:lnTo>
                  <a:lnTo>
                    <a:pt x="6362" y="584"/>
                  </a:lnTo>
                  <a:lnTo>
                    <a:pt x="4679" y="8170"/>
                  </a:lnTo>
                  <a:lnTo>
                    <a:pt x="3076" y="15782"/>
                  </a:lnTo>
                  <a:lnTo>
                    <a:pt x="0" y="31191"/>
                  </a:lnTo>
                  <a:lnTo>
                    <a:pt x="584" y="31775"/>
                  </a:lnTo>
                  <a:lnTo>
                    <a:pt x="4620" y="17200"/>
                  </a:lnTo>
                  <a:lnTo>
                    <a:pt x="6867" y="9423"/>
                  </a:lnTo>
                  <a:lnTo>
                    <a:pt x="8138" y="5818"/>
                  </a:lnTo>
                  <a:lnTo>
                    <a:pt x="9245" y="3759"/>
                  </a:lnTo>
                  <a:lnTo>
                    <a:pt x="9537" y="2311"/>
                  </a:lnTo>
                  <a:lnTo>
                    <a:pt x="10109" y="0"/>
                  </a:lnTo>
                  <a:close/>
                </a:path>
              </a:pathLst>
            </a:custGeom>
            <a:solidFill>
              <a:srgbClr val="BABCBC"/>
            </a:solidFill>
          </p:spPr>
          <p:txBody>
            <a:bodyPr wrap="square" lIns="0" tIns="0" rIns="0" bIns="0" rtlCol="0"/>
            <a:lstStyle/>
            <a:p>
              <a:endParaRPr/>
            </a:p>
          </p:txBody>
        </p:sp>
        <p:sp>
          <p:nvSpPr>
            <p:cNvPr id="3877" name="object 3880">
              <a:extLst>
                <a:ext uri="{FF2B5EF4-FFF2-40B4-BE49-F238E27FC236}">
                  <a16:creationId xmlns:a16="http://schemas.microsoft.com/office/drawing/2014/main" id="{246FD7A7-12C7-8515-849C-D139F47A05D0}"/>
                </a:ext>
              </a:extLst>
            </p:cNvPr>
            <p:cNvSpPr/>
            <p:nvPr/>
          </p:nvSpPr>
          <p:spPr>
            <a:xfrm>
              <a:off x="5942199" y="1061410"/>
              <a:ext cx="1270" cy="3810"/>
            </a:xfrm>
            <a:custGeom>
              <a:avLst/>
              <a:gdLst/>
              <a:ahLst/>
              <a:cxnLst/>
              <a:rect l="l" t="t" r="r" b="b"/>
              <a:pathLst>
                <a:path w="1270" h="3809">
                  <a:moveTo>
                    <a:pt x="0" y="0"/>
                  </a:moveTo>
                  <a:lnTo>
                    <a:pt x="0" y="2311"/>
                  </a:lnTo>
                  <a:lnTo>
                    <a:pt x="584" y="2895"/>
                  </a:lnTo>
                  <a:lnTo>
                    <a:pt x="863" y="3467"/>
                  </a:lnTo>
                  <a:lnTo>
                    <a:pt x="584" y="2311"/>
                  </a:lnTo>
                  <a:lnTo>
                    <a:pt x="0" y="0"/>
                  </a:lnTo>
                  <a:close/>
                </a:path>
              </a:pathLst>
            </a:custGeom>
            <a:solidFill>
              <a:srgbClr val="919495"/>
            </a:solidFill>
          </p:spPr>
          <p:txBody>
            <a:bodyPr wrap="square" lIns="0" tIns="0" rIns="0" bIns="0" rtlCol="0"/>
            <a:lstStyle/>
            <a:p>
              <a:endParaRPr/>
            </a:p>
          </p:txBody>
        </p:sp>
        <p:sp>
          <p:nvSpPr>
            <p:cNvPr id="3878" name="object 3881">
              <a:extLst>
                <a:ext uri="{FF2B5EF4-FFF2-40B4-BE49-F238E27FC236}">
                  <a16:creationId xmlns:a16="http://schemas.microsoft.com/office/drawing/2014/main" id="{88BA4AB5-6365-125F-FA0F-4BF3961E2452}"/>
                </a:ext>
              </a:extLst>
            </p:cNvPr>
            <p:cNvSpPr/>
            <p:nvPr/>
          </p:nvSpPr>
          <p:spPr>
            <a:xfrm>
              <a:off x="5932095" y="1053326"/>
              <a:ext cx="9525" cy="7620"/>
            </a:xfrm>
            <a:custGeom>
              <a:avLst/>
              <a:gdLst/>
              <a:ahLst/>
              <a:cxnLst/>
              <a:rect l="l" t="t" r="r" b="b"/>
              <a:pathLst>
                <a:path w="9525" h="7619">
                  <a:moveTo>
                    <a:pt x="8661" y="0"/>
                  </a:moveTo>
                  <a:lnTo>
                    <a:pt x="0" y="863"/>
                  </a:lnTo>
                  <a:lnTo>
                    <a:pt x="279" y="2882"/>
                  </a:lnTo>
                  <a:lnTo>
                    <a:pt x="863" y="7505"/>
                  </a:lnTo>
                  <a:lnTo>
                    <a:pt x="3746" y="6350"/>
                  </a:lnTo>
                  <a:lnTo>
                    <a:pt x="5486" y="5778"/>
                  </a:lnTo>
                  <a:lnTo>
                    <a:pt x="9232" y="5778"/>
                  </a:lnTo>
                  <a:lnTo>
                    <a:pt x="9232" y="4330"/>
                  </a:lnTo>
                  <a:lnTo>
                    <a:pt x="8661" y="1435"/>
                  </a:lnTo>
                  <a:lnTo>
                    <a:pt x="8661" y="0"/>
                  </a:lnTo>
                  <a:close/>
                </a:path>
                <a:path w="9525" h="7619">
                  <a:moveTo>
                    <a:pt x="9232" y="5778"/>
                  </a:moveTo>
                  <a:lnTo>
                    <a:pt x="5486" y="5778"/>
                  </a:lnTo>
                  <a:lnTo>
                    <a:pt x="6057" y="6934"/>
                  </a:lnTo>
                  <a:lnTo>
                    <a:pt x="6642" y="7505"/>
                  </a:lnTo>
                  <a:lnTo>
                    <a:pt x="8089" y="6057"/>
                  </a:lnTo>
                  <a:lnTo>
                    <a:pt x="9232" y="6057"/>
                  </a:lnTo>
                  <a:lnTo>
                    <a:pt x="9232" y="5778"/>
                  </a:lnTo>
                  <a:close/>
                </a:path>
                <a:path w="9525" h="7619">
                  <a:moveTo>
                    <a:pt x="9232" y="6057"/>
                  </a:moveTo>
                  <a:lnTo>
                    <a:pt x="8089" y="6057"/>
                  </a:lnTo>
                  <a:lnTo>
                    <a:pt x="9232" y="6642"/>
                  </a:lnTo>
                  <a:lnTo>
                    <a:pt x="9232" y="6057"/>
                  </a:lnTo>
                  <a:close/>
                </a:path>
              </a:pathLst>
            </a:custGeom>
            <a:solidFill>
              <a:srgbClr val="797D7E"/>
            </a:solidFill>
          </p:spPr>
          <p:txBody>
            <a:bodyPr wrap="square" lIns="0" tIns="0" rIns="0" bIns="0" rtlCol="0"/>
            <a:lstStyle/>
            <a:p>
              <a:endParaRPr/>
            </a:p>
          </p:txBody>
        </p:sp>
        <p:sp>
          <p:nvSpPr>
            <p:cNvPr id="3879" name="object 3882">
              <a:extLst>
                <a:ext uri="{FF2B5EF4-FFF2-40B4-BE49-F238E27FC236}">
                  <a16:creationId xmlns:a16="http://schemas.microsoft.com/office/drawing/2014/main" id="{36FCC50A-8313-8DAC-6CC8-80C2AAF3F6E5}"/>
                </a:ext>
              </a:extLst>
            </p:cNvPr>
            <p:cNvSpPr/>
            <p:nvPr/>
          </p:nvSpPr>
          <p:spPr>
            <a:xfrm>
              <a:off x="5941334" y="1057654"/>
              <a:ext cx="1270" cy="3175"/>
            </a:xfrm>
            <a:custGeom>
              <a:avLst/>
              <a:gdLst/>
              <a:ahLst/>
              <a:cxnLst/>
              <a:rect l="l" t="t" r="r" b="b"/>
              <a:pathLst>
                <a:path w="1270" h="3175">
                  <a:moveTo>
                    <a:pt x="0" y="0"/>
                  </a:moveTo>
                  <a:lnTo>
                    <a:pt x="0" y="2311"/>
                  </a:lnTo>
                  <a:lnTo>
                    <a:pt x="292" y="2603"/>
                  </a:lnTo>
                  <a:lnTo>
                    <a:pt x="571" y="2895"/>
                  </a:lnTo>
                  <a:lnTo>
                    <a:pt x="863" y="3175"/>
                  </a:lnTo>
                  <a:lnTo>
                    <a:pt x="571" y="2019"/>
                  </a:lnTo>
                  <a:lnTo>
                    <a:pt x="292" y="863"/>
                  </a:lnTo>
                  <a:lnTo>
                    <a:pt x="0" y="0"/>
                  </a:lnTo>
                  <a:close/>
                </a:path>
              </a:pathLst>
            </a:custGeom>
            <a:solidFill>
              <a:srgbClr val="999C9D"/>
            </a:solidFill>
          </p:spPr>
          <p:txBody>
            <a:bodyPr wrap="square" lIns="0" tIns="0" rIns="0" bIns="0" rtlCol="0"/>
            <a:lstStyle/>
            <a:p>
              <a:endParaRPr/>
            </a:p>
          </p:txBody>
        </p:sp>
        <p:sp>
          <p:nvSpPr>
            <p:cNvPr id="3880" name="object 3883">
              <a:extLst>
                <a:ext uri="{FF2B5EF4-FFF2-40B4-BE49-F238E27FC236}">
                  <a16:creationId xmlns:a16="http://schemas.microsoft.com/office/drawing/2014/main" id="{3C9005DC-9D3D-15AC-6FE4-B76A76F74C4E}"/>
                </a:ext>
              </a:extLst>
            </p:cNvPr>
            <p:cNvSpPr/>
            <p:nvPr/>
          </p:nvSpPr>
          <p:spPr>
            <a:xfrm>
              <a:off x="5931227" y="1050431"/>
              <a:ext cx="9525" cy="3810"/>
            </a:xfrm>
            <a:custGeom>
              <a:avLst/>
              <a:gdLst/>
              <a:ahLst/>
              <a:cxnLst/>
              <a:rect l="l" t="t" r="r" b="b"/>
              <a:pathLst>
                <a:path w="9525" h="3809">
                  <a:moveTo>
                    <a:pt x="8089" y="0"/>
                  </a:moveTo>
                  <a:lnTo>
                    <a:pt x="5194" y="292"/>
                  </a:lnTo>
                  <a:lnTo>
                    <a:pt x="0" y="876"/>
                  </a:lnTo>
                  <a:lnTo>
                    <a:pt x="571" y="2603"/>
                  </a:lnTo>
                  <a:lnTo>
                    <a:pt x="863" y="3759"/>
                  </a:lnTo>
                  <a:lnTo>
                    <a:pt x="9524" y="2895"/>
                  </a:lnTo>
                  <a:lnTo>
                    <a:pt x="9232" y="2032"/>
                  </a:lnTo>
                  <a:lnTo>
                    <a:pt x="8953" y="1447"/>
                  </a:lnTo>
                  <a:lnTo>
                    <a:pt x="8953" y="876"/>
                  </a:lnTo>
                  <a:lnTo>
                    <a:pt x="8089" y="0"/>
                  </a:lnTo>
                  <a:close/>
                </a:path>
              </a:pathLst>
            </a:custGeom>
            <a:solidFill>
              <a:srgbClr val="898C8D"/>
            </a:solidFill>
          </p:spPr>
          <p:txBody>
            <a:bodyPr wrap="square" lIns="0" tIns="0" rIns="0" bIns="0" rtlCol="0"/>
            <a:lstStyle/>
            <a:p>
              <a:endParaRPr/>
            </a:p>
          </p:txBody>
        </p:sp>
        <p:sp>
          <p:nvSpPr>
            <p:cNvPr id="3881" name="object 3884">
              <a:extLst>
                <a:ext uri="{FF2B5EF4-FFF2-40B4-BE49-F238E27FC236}">
                  <a16:creationId xmlns:a16="http://schemas.microsoft.com/office/drawing/2014/main" id="{93456B29-FAF9-AE81-715A-D904BCB3C74F}"/>
                </a:ext>
              </a:extLst>
            </p:cNvPr>
            <p:cNvSpPr/>
            <p:nvPr/>
          </p:nvSpPr>
          <p:spPr>
            <a:xfrm>
              <a:off x="6276357" y="1050442"/>
              <a:ext cx="1270" cy="3175"/>
            </a:xfrm>
            <a:custGeom>
              <a:avLst/>
              <a:gdLst/>
              <a:ahLst/>
              <a:cxnLst/>
              <a:rect l="l" t="t" r="r" b="b"/>
              <a:pathLst>
                <a:path w="1270" h="3175">
                  <a:moveTo>
                    <a:pt x="863" y="0"/>
                  </a:moveTo>
                  <a:lnTo>
                    <a:pt x="0" y="0"/>
                  </a:lnTo>
                  <a:lnTo>
                    <a:pt x="0" y="2882"/>
                  </a:lnTo>
                  <a:lnTo>
                    <a:pt x="863" y="2882"/>
                  </a:lnTo>
                  <a:lnTo>
                    <a:pt x="863" y="0"/>
                  </a:lnTo>
                  <a:close/>
                </a:path>
              </a:pathLst>
            </a:custGeom>
            <a:solidFill>
              <a:srgbClr val="9A949E"/>
            </a:solidFill>
          </p:spPr>
          <p:txBody>
            <a:bodyPr wrap="square" lIns="0" tIns="0" rIns="0" bIns="0" rtlCol="0"/>
            <a:lstStyle/>
            <a:p>
              <a:endParaRPr/>
            </a:p>
          </p:txBody>
        </p:sp>
        <p:sp>
          <p:nvSpPr>
            <p:cNvPr id="3882" name="object 3885">
              <a:extLst>
                <a:ext uri="{FF2B5EF4-FFF2-40B4-BE49-F238E27FC236}">
                  <a16:creationId xmlns:a16="http://schemas.microsoft.com/office/drawing/2014/main" id="{DC30DDFF-FA7E-BBE2-2F80-5C4C54AEDF04}"/>
                </a:ext>
              </a:extLst>
            </p:cNvPr>
            <p:cNvSpPr/>
            <p:nvPr/>
          </p:nvSpPr>
          <p:spPr>
            <a:xfrm>
              <a:off x="6466973" y="1042643"/>
              <a:ext cx="8890" cy="9525"/>
            </a:xfrm>
            <a:custGeom>
              <a:avLst/>
              <a:gdLst/>
              <a:ahLst/>
              <a:cxnLst/>
              <a:rect l="l" t="t" r="r" b="b"/>
              <a:pathLst>
                <a:path w="8889" h="9525">
                  <a:moveTo>
                    <a:pt x="8674" y="0"/>
                  </a:moveTo>
                  <a:lnTo>
                    <a:pt x="0" y="0"/>
                  </a:lnTo>
                  <a:lnTo>
                    <a:pt x="0" y="9525"/>
                  </a:lnTo>
                  <a:lnTo>
                    <a:pt x="8674" y="8661"/>
                  </a:lnTo>
                  <a:lnTo>
                    <a:pt x="8674" y="0"/>
                  </a:lnTo>
                  <a:close/>
                </a:path>
              </a:pathLst>
            </a:custGeom>
            <a:solidFill>
              <a:srgbClr val="707476"/>
            </a:solidFill>
          </p:spPr>
          <p:txBody>
            <a:bodyPr wrap="square" lIns="0" tIns="0" rIns="0" bIns="0" rtlCol="0"/>
            <a:lstStyle/>
            <a:p>
              <a:endParaRPr/>
            </a:p>
          </p:txBody>
        </p:sp>
        <p:sp>
          <p:nvSpPr>
            <p:cNvPr id="3883" name="object 3886">
              <a:extLst>
                <a:ext uri="{FF2B5EF4-FFF2-40B4-BE49-F238E27FC236}">
                  <a16:creationId xmlns:a16="http://schemas.microsoft.com/office/drawing/2014/main" id="{6917E97C-1CC7-8103-46CA-4AC73D48AFBA}"/>
                </a:ext>
              </a:extLst>
            </p:cNvPr>
            <p:cNvSpPr/>
            <p:nvPr/>
          </p:nvSpPr>
          <p:spPr>
            <a:xfrm>
              <a:off x="5931225" y="1046106"/>
              <a:ext cx="8255" cy="5715"/>
            </a:xfrm>
            <a:custGeom>
              <a:avLst/>
              <a:gdLst/>
              <a:ahLst/>
              <a:cxnLst/>
              <a:rect l="l" t="t" r="r" b="b"/>
              <a:pathLst>
                <a:path w="8254" h="5715">
                  <a:moveTo>
                    <a:pt x="8089" y="0"/>
                  </a:moveTo>
                  <a:lnTo>
                    <a:pt x="2882" y="0"/>
                  </a:lnTo>
                  <a:lnTo>
                    <a:pt x="292" y="279"/>
                  </a:lnTo>
                  <a:lnTo>
                    <a:pt x="0" y="1727"/>
                  </a:lnTo>
                  <a:lnTo>
                    <a:pt x="0" y="5194"/>
                  </a:lnTo>
                  <a:lnTo>
                    <a:pt x="5194" y="4622"/>
                  </a:lnTo>
                  <a:lnTo>
                    <a:pt x="8089" y="4330"/>
                  </a:lnTo>
                  <a:lnTo>
                    <a:pt x="8089" y="0"/>
                  </a:lnTo>
                  <a:close/>
                </a:path>
              </a:pathLst>
            </a:custGeom>
            <a:solidFill>
              <a:srgbClr val="919495"/>
            </a:solidFill>
          </p:spPr>
          <p:txBody>
            <a:bodyPr wrap="square" lIns="0" tIns="0" rIns="0" bIns="0" rtlCol="0"/>
            <a:lstStyle/>
            <a:p>
              <a:endParaRPr/>
            </a:p>
          </p:txBody>
        </p:sp>
        <p:sp>
          <p:nvSpPr>
            <p:cNvPr id="3884" name="object 3887">
              <a:extLst>
                <a:ext uri="{FF2B5EF4-FFF2-40B4-BE49-F238E27FC236}">
                  <a16:creationId xmlns:a16="http://schemas.microsoft.com/office/drawing/2014/main" id="{6EEE4FA1-41A8-A1E8-0756-D41E3FDAE1D8}"/>
                </a:ext>
              </a:extLst>
            </p:cNvPr>
            <p:cNvSpPr/>
            <p:nvPr/>
          </p:nvSpPr>
          <p:spPr>
            <a:xfrm>
              <a:off x="5939312" y="1048416"/>
              <a:ext cx="1270" cy="3175"/>
            </a:xfrm>
            <a:custGeom>
              <a:avLst/>
              <a:gdLst/>
              <a:ahLst/>
              <a:cxnLst/>
              <a:rect l="l" t="t" r="r" b="b"/>
              <a:pathLst>
                <a:path w="1270" h="3175">
                  <a:moveTo>
                    <a:pt x="863" y="0"/>
                  </a:moveTo>
                  <a:lnTo>
                    <a:pt x="0" y="0"/>
                  </a:lnTo>
                  <a:lnTo>
                    <a:pt x="0" y="2019"/>
                  </a:lnTo>
                  <a:lnTo>
                    <a:pt x="863" y="2882"/>
                  </a:lnTo>
                  <a:lnTo>
                    <a:pt x="863" y="0"/>
                  </a:lnTo>
                  <a:close/>
                </a:path>
              </a:pathLst>
            </a:custGeom>
            <a:solidFill>
              <a:srgbClr val="A9ACAC"/>
            </a:solidFill>
          </p:spPr>
          <p:txBody>
            <a:bodyPr wrap="square" lIns="0" tIns="0" rIns="0" bIns="0" rtlCol="0"/>
            <a:lstStyle/>
            <a:p>
              <a:endParaRPr/>
            </a:p>
          </p:txBody>
        </p:sp>
        <p:sp>
          <p:nvSpPr>
            <p:cNvPr id="3885" name="object 3888">
              <a:extLst>
                <a:ext uri="{FF2B5EF4-FFF2-40B4-BE49-F238E27FC236}">
                  <a16:creationId xmlns:a16="http://schemas.microsoft.com/office/drawing/2014/main" id="{938F9602-D1C3-283E-CD5F-E696832A0A24}"/>
                </a:ext>
              </a:extLst>
            </p:cNvPr>
            <p:cNvSpPr/>
            <p:nvPr/>
          </p:nvSpPr>
          <p:spPr>
            <a:xfrm>
              <a:off x="6475641" y="1045527"/>
              <a:ext cx="1270" cy="6350"/>
            </a:xfrm>
            <a:custGeom>
              <a:avLst/>
              <a:gdLst/>
              <a:ahLst/>
              <a:cxnLst/>
              <a:rect l="l" t="t" r="r" b="b"/>
              <a:pathLst>
                <a:path w="1270" h="6350">
                  <a:moveTo>
                    <a:pt x="863" y="0"/>
                  </a:moveTo>
                  <a:lnTo>
                    <a:pt x="0" y="0"/>
                  </a:lnTo>
                  <a:lnTo>
                    <a:pt x="0" y="5778"/>
                  </a:lnTo>
                  <a:lnTo>
                    <a:pt x="863" y="5778"/>
                  </a:lnTo>
                  <a:lnTo>
                    <a:pt x="863" y="0"/>
                  </a:lnTo>
                  <a:close/>
                </a:path>
              </a:pathLst>
            </a:custGeom>
            <a:solidFill>
              <a:srgbClr val="999C9D"/>
            </a:solidFill>
          </p:spPr>
          <p:txBody>
            <a:bodyPr wrap="square" lIns="0" tIns="0" rIns="0" bIns="0" rtlCol="0"/>
            <a:lstStyle/>
            <a:p>
              <a:endParaRPr/>
            </a:p>
          </p:txBody>
        </p:sp>
        <p:sp>
          <p:nvSpPr>
            <p:cNvPr id="3886" name="object 3889">
              <a:extLst>
                <a:ext uri="{FF2B5EF4-FFF2-40B4-BE49-F238E27FC236}">
                  <a16:creationId xmlns:a16="http://schemas.microsoft.com/office/drawing/2014/main" id="{4FF94C54-57C7-55CB-6197-7E4957D49EE3}"/>
                </a:ext>
              </a:extLst>
            </p:cNvPr>
            <p:cNvSpPr/>
            <p:nvPr/>
          </p:nvSpPr>
          <p:spPr>
            <a:xfrm>
              <a:off x="5930640" y="1039750"/>
              <a:ext cx="8890" cy="11430"/>
            </a:xfrm>
            <a:custGeom>
              <a:avLst/>
              <a:gdLst/>
              <a:ahLst/>
              <a:cxnLst/>
              <a:rect l="l" t="t" r="r" b="b"/>
              <a:pathLst>
                <a:path w="8889" h="11430">
                  <a:moveTo>
                    <a:pt x="2311" y="0"/>
                  </a:moveTo>
                  <a:lnTo>
                    <a:pt x="0" y="0"/>
                  </a:lnTo>
                  <a:lnTo>
                    <a:pt x="0" y="8661"/>
                  </a:lnTo>
                  <a:lnTo>
                    <a:pt x="584" y="10972"/>
                  </a:lnTo>
                  <a:lnTo>
                    <a:pt x="584" y="8089"/>
                  </a:lnTo>
                  <a:lnTo>
                    <a:pt x="876" y="6642"/>
                  </a:lnTo>
                  <a:lnTo>
                    <a:pt x="3467" y="6350"/>
                  </a:lnTo>
                  <a:lnTo>
                    <a:pt x="8674" y="6350"/>
                  </a:lnTo>
                  <a:lnTo>
                    <a:pt x="8674" y="2882"/>
                  </a:lnTo>
                  <a:lnTo>
                    <a:pt x="7518" y="1155"/>
                  </a:lnTo>
                  <a:lnTo>
                    <a:pt x="6934" y="571"/>
                  </a:lnTo>
                  <a:lnTo>
                    <a:pt x="2311" y="0"/>
                  </a:lnTo>
                  <a:close/>
                </a:path>
              </a:pathLst>
            </a:custGeom>
            <a:solidFill>
              <a:srgbClr val="A9ACAC"/>
            </a:solidFill>
          </p:spPr>
          <p:txBody>
            <a:bodyPr wrap="square" lIns="0" tIns="0" rIns="0" bIns="0" rtlCol="0"/>
            <a:lstStyle/>
            <a:p>
              <a:endParaRPr/>
            </a:p>
          </p:txBody>
        </p:sp>
        <p:sp>
          <p:nvSpPr>
            <p:cNvPr id="3887" name="object 3890">
              <a:extLst>
                <a:ext uri="{FF2B5EF4-FFF2-40B4-BE49-F238E27FC236}">
                  <a16:creationId xmlns:a16="http://schemas.microsoft.com/office/drawing/2014/main" id="{E9A15763-0B7E-574E-6F55-5FD5050AF8B5}"/>
                </a:ext>
              </a:extLst>
            </p:cNvPr>
            <p:cNvSpPr/>
            <p:nvPr/>
          </p:nvSpPr>
          <p:spPr>
            <a:xfrm>
              <a:off x="5939312" y="1044083"/>
              <a:ext cx="1270" cy="4445"/>
            </a:xfrm>
            <a:custGeom>
              <a:avLst/>
              <a:gdLst/>
              <a:ahLst/>
              <a:cxnLst/>
              <a:rect l="l" t="t" r="r" b="b"/>
              <a:pathLst>
                <a:path w="1270" h="4444">
                  <a:moveTo>
                    <a:pt x="0" y="0"/>
                  </a:moveTo>
                  <a:lnTo>
                    <a:pt x="0" y="4330"/>
                  </a:lnTo>
                  <a:lnTo>
                    <a:pt x="863" y="4330"/>
                  </a:lnTo>
                  <a:lnTo>
                    <a:pt x="0" y="0"/>
                  </a:lnTo>
                  <a:close/>
                </a:path>
              </a:pathLst>
            </a:custGeom>
            <a:solidFill>
              <a:srgbClr val="BABCBC"/>
            </a:solidFill>
          </p:spPr>
          <p:txBody>
            <a:bodyPr wrap="square" lIns="0" tIns="0" rIns="0" bIns="0" rtlCol="0"/>
            <a:lstStyle/>
            <a:p>
              <a:endParaRPr/>
            </a:p>
          </p:txBody>
        </p:sp>
        <p:sp>
          <p:nvSpPr>
            <p:cNvPr id="3888" name="object 3891">
              <a:extLst>
                <a:ext uri="{FF2B5EF4-FFF2-40B4-BE49-F238E27FC236}">
                  <a16:creationId xmlns:a16="http://schemas.microsoft.com/office/drawing/2014/main" id="{70F6E942-52CE-EE4E-073F-E2E2DF099C40}"/>
                </a:ext>
              </a:extLst>
            </p:cNvPr>
            <p:cNvSpPr/>
            <p:nvPr/>
          </p:nvSpPr>
          <p:spPr>
            <a:xfrm>
              <a:off x="5929781" y="1042635"/>
              <a:ext cx="1270" cy="5080"/>
            </a:xfrm>
            <a:custGeom>
              <a:avLst/>
              <a:gdLst/>
              <a:ahLst/>
              <a:cxnLst/>
              <a:rect l="l" t="t" r="r" b="b"/>
              <a:pathLst>
                <a:path w="1270" h="5080">
                  <a:moveTo>
                    <a:pt x="863" y="0"/>
                  </a:moveTo>
                  <a:lnTo>
                    <a:pt x="0" y="0"/>
                  </a:lnTo>
                  <a:lnTo>
                    <a:pt x="292" y="1447"/>
                  </a:lnTo>
                  <a:lnTo>
                    <a:pt x="584" y="3175"/>
                  </a:lnTo>
                  <a:lnTo>
                    <a:pt x="863" y="4914"/>
                  </a:lnTo>
                  <a:lnTo>
                    <a:pt x="863" y="0"/>
                  </a:lnTo>
                  <a:close/>
                </a:path>
              </a:pathLst>
            </a:custGeom>
            <a:solidFill>
              <a:srgbClr val="DEDFDE"/>
            </a:solidFill>
          </p:spPr>
          <p:txBody>
            <a:bodyPr wrap="square" lIns="0" tIns="0" rIns="0" bIns="0" rtlCol="0"/>
            <a:lstStyle/>
            <a:p>
              <a:endParaRPr/>
            </a:p>
          </p:txBody>
        </p:sp>
        <p:sp>
          <p:nvSpPr>
            <p:cNvPr id="3889" name="object 3892">
              <a:extLst>
                <a:ext uri="{FF2B5EF4-FFF2-40B4-BE49-F238E27FC236}">
                  <a16:creationId xmlns:a16="http://schemas.microsoft.com/office/drawing/2014/main" id="{504EC23B-C170-CE86-13FD-556D32D9E44D}"/>
                </a:ext>
              </a:extLst>
            </p:cNvPr>
            <p:cNvSpPr/>
            <p:nvPr/>
          </p:nvSpPr>
          <p:spPr>
            <a:xfrm>
              <a:off x="6475642" y="1039746"/>
              <a:ext cx="1270" cy="6350"/>
            </a:xfrm>
            <a:custGeom>
              <a:avLst/>
              <a:gdLst/>
              <a:ahLst/>
              <a:cxnLst/>
              <a:rect l="l" t="t" r="r" b="b"/>
              <a:pathLst>
                <a:path w="1270" h="6350">
                  <a:moveTo>
                    <a:pt x="863" y="0"/>
                  </a:moveTo>
                  <a:lnTo>
                    <a:pt x="0" y="0"/>
                  </a:lnTo>
                  <a:lnTo>
                    <a:pt x="0" y="5778"/>
                  </a:lnTo>
                  <a:lnTo>
                    <a:pt x="863" y="5778"/>
                  </a:lnTo>
                  <a:lnTo>
                    <a:pt x="863" y="0"/>
                  </a:lnTo>
                  <a:close/>
                </a:path>
              </a:pathLst>
            </a:custGeom>
            <a:solidFill>
              <a:srgbClr val="A1A4A5"/>
            </a:solidFill>
          </p:spPr>
          <p:txBody>
            <a:bodyPr wrap="square" lIns="0" tIns="0" rIns="0" bIns="0" rtlCol="0"/>
            <a:lstStyle/>
            <a:p>
              <a:endParaRPr/>
            </a:p>
          </p:txBody>
        </p:sp>
        <p:sp>
          <p:nvSpPr>
            <p:cNvPr id="3890" name="object 3893">
              <a:extLst>
                <a:ext uri="{FF2B5EF4-FFF2-40B4-BE49-F238E27FC236}">
                  <a16:creationId xmlns:a16="http://schemas.microsoft.com/office/drawing/2014/main" id="{162AE7AD-CB6D-A19C-17F7-14F23E8DE8F8}"/>
                </a:ext>
              </a:extLst>
            </p:cNvPr>
            <p:cNvSpPr/>
            <p:nvPr/>
          </p:nvSpPr>
          <p:spPr>
            <a:xfrm>
              <a:off x="6466979" y="1039749"/>
              <a:ext cx="8890" cy="3175"/>
            </a:xfrm>
            <a:custGeom>
              <a:avLst/>
              <a:gdLst/>
              <a:ahLst/>
              <a:cxnLst/>
              <a:rect l="l" t="t" r="r" b="b"/>
              <a:pathLst>
                <a:path w="8889" h="3175">
                  <a:moveTo>
                    <a:pt x="8674" y="0"/>
                  </a:moveTo>
                  <a:lnTo>
                    <a:pt x="0" y="0"/>
                  </a:lnTo>
                  <a:lnTo>
                    <a:pt x="0" y="2882"/>
                  </a:lnTo>
                  <a:lnTo>
                    <a:pt x="8674" y="2882"/>
                  </a:lnTo>
                  <a:lnTo>
                    <a:pt x="8674" y="0"/>
                  </a:lnTo>
                  <a:close/>
                </a:path>
              </a:pathLst>
            </a:custGeom>
            <a:solidFill>
              <a:srgbClr val="818485"/>
            </a:solidFill>
          </p:spPr>
          <p:txBody>
            <a:bodyPr wrap="square" lIns="0" tIns="0" rIns="0" bIns="0" rtlCol="0"/>
            <a:lstStyle/>
            <a:p>
              <a:endParaRPr/>
            </a:p>
          </p:txBody>
        </p:sp>
        <p:sp>
          <p:nvSpPr>
            <p:cNvPr id="3891" name="object 3894">
              <a:extLst>
                <a:ext uri="{FF2B5EF4-FFF2-40B4-BE49-F238E27FC236}">
                  <a16:creationId xmlns:a16="http://schemas.microsoft.com/office/drawing/2014/main" id="{30DCDA3E-5B00-43C6-C837-90CC443F7AD3}"/>
                </a:ext>
              </a:extLst>
            </p:cNvPr>
            <p:cNvSpPr/>
            <p:nvPr/>
          </p:nvSpPr>
          <p:spPr>
            <a:xfrm>
              <a:off x="5929781" y="1035993"/>
              <a:ext cx="7620" cy="6985"/>
            </a:xfrm>
            <a:custGeom>
              <a:avLst/>
              <a:gdLst/>
              <a:ahLst/>
              <a:cxnLst/>
              <a:rect l="l" t="t" r="r" b="b"/>
              <a:pathLst>
                <a:path w="7620" h="6984">
                  <a:moveTo>
                    <a:pt x="7505" y="0"/>
                  </a:moveTo>
                  <a:lnTo>
                    <a:pt x="0" y="0"/>
                  </a:lnTo>
                  <a:lnTo>
                    <a:pt x="0" y="6642"/>
                  </a:lnTo>
                  <a:lnTo>
                    <a:pt x="863" y="6642"/>
                  </a:lnTo>
                  <a:lnTo>
                    <a:pt x="863" y="3175"/>
                  </a:lnTo>
                  <a:lnTo>
                    <a:pt x="1447" y="2019"/>
                  </a:lnTo>
                  <a:lnTo>
                    <a:pt x="5194" y="1155"/>
                  </a:lnTo>
                  <a:lnTo>
                    <a:pt x="7505" y="1155"/>
                  </a:lnTo>
                  <a:lnTo>
                    <a:pt x="7505" y="0"/>
                  </a:lnTo>
                  <a:close/>
                </a:path>
                <a:path w="7620" h="6984">
                  <a:moveTo>
                    <a:pt x="7505" y="1155"/>
                  </a:moveTo>
                  <a:lnTo>
                    <a:pt x="5194" y="1155"/>
                  </a:lnTo>
                  <a:lnTo>
                    <a:pt x="7505" y="1727"/>
                  </a:lnTo>
                  <a:lnTo>
                    <a:pt x="7505" y="1155"/>
                  </a:lnTo>
                  <a:close/>
                </a:path>
              </a:pathLst>
            </a:custGeom>
            <a:solidFill>
              <a:srgbClr val="C4C5C5"/>
            </a:solidFill>
          </p:spPr>
          <p:txBody>
            <a:bodyPr wrap="square" lIns="0" tIns="0" rIns="0" bIns="0" rtlCol="0"/>
            <a:lstStyle/>
            <a:p>
              <a:endParaRPr/>
            </a:p>
          </p:txBody>
        </p:sp>
        <p:sp>
          <p:nvSpPr>
            <p:cNvPr id="3892" name="object 3895">
              <a:extLst>
                <a:ext uri="{FF2B5EF4-FFF2-40B4-BE49-F238E27FC236}">
                  <a16:creationId xmlns:a16="http://schemas.microsoft.com/office/drawing/2014/main" id="{6FC3169C-C7C7-D6B5-89E2-D4C948236832}"/>
                </a:ext>
              </a:extLst>
            </p:cNvPr>
            <p:cNvSpPr/>
            <p:nvPr/>
          </p:nvSpPr>
          <p:spPr>
            <a:xfrm>
              <a:off x="5930647" y="1037145"/>
              <a:ext cx="8890" cy="5715"/>
            </a:xfrm>
            <a:custGeom>
              <a:avLst/>
              <a:gdLst/>
              <a:ahLst/>
              <a:cxnLst/>
              <a:rect l="l" t="t" r="r" b="b"/>
              <a:pathLst>
                <a:path w="8889" h="5715">
                  <a:moveTo>
                    <a:pt x="4330" y="0"/>
                  </a:moveTo>
                  <a:lnTo>
                    <a:pt x="571" y="876"/>
                  </a:lnTo>
                  <a:lnTo>
                    <a:pt x="0" y="2032"/>
                  </a:lnTo>
                  <a:lnTo>
                    <a:pt x="0" y="2603"/>
                  </a:lnTo>
                  <a:lnTo>
                    <a:pt x="2311" y="2603"/>
                  </a:lnTo>
                  <a:lnTo>
                    <a:pt x="6934" y="3175"/>
                  </a:lnTo>
                  <a:lnTo>
                    <a:pt x="7505" y="3759"/>
                  </a:lnTo>
                  <a:lnTo>
                    <a:pt x="8661" y="5486"/>
                  </a:lnTo>
                  <a:lnTo>
                    <a:pt x="7797" y="3759"/>
                  </a:lnTo>
                  <a:lnTo>
                    <a:pt x="7226" y="2032"/>
                  </a:lnTo>
                  <a:lnTo>
                    <a:pt x="6642" y="584"/>
                  </a:lnTo>
                  <a:lnTo>
                    <a:pt x="4330" y="0"/>
                  </a:lnTo>
                  <a:close/>
                </a:path>
              </a:pathLst>
            </a:custGeom>
            <a:solidFill>
              <a:srgbClr val="BABCBC"/>
            </a:solidFill>
          </p:spPr>
          <p:txBody>
            <a:bodyPr wrap="square" lIns="0" tIns="0" rIns="0" bIns="0" rtlCol="0"/>
            <a:lstStyle/>
            <a:p>
              <a:endParaRPr/>
            </a:p>
          </p:txBody>
        </p:sp>
        <p:sp>
          <p:nvSpPr>
            <p:cNvPr id="3893" name="object 3896">
              <a:extLst>
                <a:ext uri="{FF2B5EF4-FFF2-40B4-BE49-F238E27FC236}">
                  <a16:creationId xmlns:a16="http://schemas.microsoft.com/office/drawing/2014/main" id="{0932316A-61A2-0240-BB46-51A7AAE689A7}"/>
                </a:ext>
              </a:extLst>
            </p:cNvPr>
            <p:cNvSpPr/>
            <p:nvPr/>
          </p:nvSpPr>
          <p:spPr>
            <a:xfrm>
              <a:off x="6466973" y="1036866"/>
              <a:ext cx="8890" cy="3175"/>
            </a:xfrm>
            <a:custGeom>
              <a:avLst/>
              <a:gdLst/>
              <a:ahLst/>
              <a:cxnLst/>
              <a:rect l="l" t="t" r="r" b="b"/>
              <a:pathLst>
                <a:path w="8889" h="3175">
                  <a:moveTo>
                    <a:pt x="8674" y="0"/>
                  </a:moveTo>
                  <a:lnTo>
                    <a:pt x="5778" y="279"/>
                  </a:lnTo>
                  <a:lnTo>
                    <a:pt x="0" y="863"/>
                  </a:lnTo>
                  <a:lnTo>
                    <a:pt x="0" y="2882"/>
                  </a:lnTo>
                  <a:lnTo>
                    <a:pt x="8674" y="2882"/>
                  </a:lnTo>
                  <a:lnTo>
                    <a:pt x="8674" y="0"/>
                  </a:lnTo>
                  <a:close/>
                </a:path>
              </a:pathLst>
            </a:custGeom>
            <a:solidFill>
              <a:srgbClr val="898C8D"/>
            </a:solidFill>
          </p:spPr>
          <p:txBody>
            <a:bodyPr wrap="square" lIns="0" tIns="0" rIns="0" bIns="0" rtlCol="0"/>
            <a:lstStyle/>
            <a:p>
              <a:endParaRPr/>
            </a:p>
          </p:txBody>
        </p:sp>
        <p:sp>
          <p:nvSpPr>
            <p:cNvPr id="3894" name="object 3897">
              <a:extLst>
                <a:ext uri="{FF2B5EF4-FFF2-40B4-BE49-F238E27FC236}">
                  <a16:creationId xmlns:a16="http://schemas.microsoft.com/office/drawing/2014/main" id="{2F4E7225-58BC-5C63-4F1C-31E4EC68E024}"/>
                </a:ext>
              </a:extLst>
            </p:cNvPr>
            <p:cNvSpPr/>
            <p:nvPr/>
          </p:nvSpPr>
          <p:spPr>
            <a:xfrm>
              <a:off x="6475642" y="1033970"/>
              <a:ext cx="1270" cy="6350"/>
            </a:xfrm>
            <a:custGeom>
              <a:avLst/>
              <a:gdLst/>
              <a:ahLst/>
              <a:cxnLst/>
              <a:rect l="l" t="t" r="r" b="b"/>
              <a:pathLst>
                <a:path w="1270" h="6350">
                  <a:moveTo>
                    <a:pt x="0" y="0"/>
                  </a:moveTo>
                  <a:lnTo>
                    <a:pt x="0" y="5778"/>
                  </a:lnTo>
                  <a:lnTo>
                    <a:pt x="863" y="5778"/>
                  </a:lnTo>
                  <a:lnTo>
                    <a:pt x="279" y="1739"/>
                  </a:lnTo>
                  <a:lnTo>
                    <a:pt x="0" y="0"/>
                  </a:lnTo>
                  <a:close/>
                </a:path>
              </a:pathLst>
            </a:custGeom>
            <a:solidFill>
              <a:srgbClr val="A9ACAC"/>
            </a:solidFill>
          </p:spPr>
          <p:txBody>
            <a:bodyPr wrap="square" lIns="0" tIns="0" rIns="0" bIns="0" rtlCol="0"/>
            <a:lstStyle/>
            <a:p>
              <a:endParaRPr/>
            </a:p>
          </p:txBody>
        </p:sp>
        <p:sp>
          <p:nvSpPr>
            <p:cNvPr id="3895" name="object 3898">
              <a:extLst>
                <a:ext uri="{FF2B5EF4-FFF2-40B4-BE49-F238E27FC236}">
                  <a16:creationId xmlns:a16="http://schemas.microsoft.com/office/drawing/2014/main" id="{CC6535F9-E148-634B-D629-3868E22E37E1}"/>
                </a:ext>
              </a:extLst>
            </p:cNvPr>
            <p:cNvSpPr/>
            <p:nvPr/>
          </p:nvSpPr>
          <p:spPr>
            <a:xfrm>
              <a:off x="6466973" y="1033968"/>
              <a:ext cx="8890" cy="3810"/>
            </a:xfrm>
            <a:custGeom>
              <a:avLst/>
              <a:gdLst/>
              <a:ahLst/>
              <a:cxnLst/>
              <a:rect l="l" t="t" r="r" b="b"/>
              <a:pathLst>
                <a:path w="8889" h="3809">
                  <a:moveTo>
                    <a:pt x="8674" y="0"/>
                  </a:moveTo>
                  <a:lnTo>
                    <a:pt x="0" y="0"/>
                  </a:lnTo>
                  <a:lnTo>
                    <a:pt x="0" y="3759"/>
                  </a:lnTo>
                  <a:lnTo>
                    <a:pt x="8674" y="2895"/>
                  </a:lnTo>
                  <a:lnTo>
                    <a:pt x="8674" y="0"/>
                  </a:lnTo>
                  <a:close/>
                </a:path>
              </a:pathLst>
            </a:custGeom>
            <a:solidFill>
              <a:srgbClr val="919495"/>
            </a:solidFill>
          </p:spPr>
          <p:txBody>
            <a:bodyPr wrap="square" lIns="0" tIns="0" rIns="0" bIns="0" rtlCol="0"/>
            <a:lstStyle/>
            <a:p>
              <a:endParaRPr/>
            </a:p>
          </p:txBody>
        </p:sp>
        <p:sp>
          <p:nvSpPr>
            <p:cNvPr id="3896" name="object 3899">
              <a:extLst>
                <a:ext uri="{FF2B5EF4-FFF2-40B4-BE49-F238E27FC236}">
                  <a16:creationId xmlns:a16="http://schemas.microsoft.com/office/drawing/2014/main" id="{DA15306A-1F23-3E6E-D12F-F7DE222AE475}"/>
                </a:ext>
              </a:extLst>
            </p:cNvPr>
            <p:cNvSpPr/>
            <p:nvPr/>
          </p:nvSpPr>
          <p:spPr>
            <a:xfrm>
              <a:off x="6181039" y="1033982"/>
              <a:ext cx="7620" cy="3175"/>
            </a:xfrm>
            <a:custGeom>
              <a:avLst/>
              <a:gdLst/>
              <a:ahLst/>
              <a:cxnLst/>
              <a:rect l="l" t="t" r="r" b="b"/>
              <a:pathLst>
                <a:path w="7620" h="3175">
                  <a:moveTo>
                    <a:pt x="4622" y="0"/>
                  </a:moveTo>
                  <a:lnTo>
                    <a:pt x="0" y="0"/>
                  </a:lnTo>
                  <a:lnTo>
                    <a:pt x="0" y="2019"/>
                  </a:lnTo>
                  <a:lnTo>
                    <a:pt x="571" y="1727"/>
                  </a:lnTo>
                  <a:lnTo>
                    <a:pt x="1155" y="1447"/>
                  </a:lnTo>
                  <a:lnTo>
                    <a:pt x="2019" y="1155"/>
                  </a:lnTo>
                  <a:lnTo>
                    <a:pt x="2603" y="2311"/>
                  </a:lnTo>
                  <a:lnTo>
                    <a:pt x="3175" y="2882"/>
                  </a:lnTo>
                  <a:lnTo>
                    <a:pt x="3467" y="1727"/>
                  </a:lnTo>
                  <a:lnTo>
                    <a:pt x="4038" y="863"/>
                  </a:lnTo>
                  <a:lnTo>
                    <a:pt x="4622" y="0"/>
                  </a:lnTo>
                  <a:close/>
                </a:path>
                <a:path w="7620" h="3175">
                  <a:moveTo>
                    <a:pt x="7505" y="0"/>
                  </a:moveTo>
                  <a:lnTo>
                    <a:pt x="6642" y="0"/>
                  </a:lnTo>
                  <a:lnTo>
                    <a:pt x="6070" y="571"/>
                  </a:lnTo>
                  <a:lnTo>
                    <a:pt x="5778" y="1155"/>
                  </a:lnTo>
                  <a:lnTo>
                    <a:pt x="6350" y="1447"/>
                  </a:lnTo>
                  <a:lnTo>
                    <a:pt x="6934" y="1727"/>
                  </a:lnTo>
                  <a:lnTo>
                    <a:pt x="7505" y="2019"/>
                  </a:lnTo>
                  <a:lnTo>
                    <a:pt x="7505" y="0"/>
                  </a:lnTo>
                  <a:close/>
                </a:path>
              </a:pathLst>
            </a:custGeom>
            <a:solidFill>
              <a:srgbClr val="B1BCBC"/>
            </a:solidFill>
          </p:spPr>
          <p:txBody>
            <a:bodyPr wrap="square" lIns="0" tIns="0" rIns="0" bIns="0" rtlCol="0"/>
            <a:lstStyle/>
            <a:p>
              <a:endParaRPr/>
            </a:p>
          </p:txBody>
        </p:sp>
      </p:grpSp>
      <p:pic>
        <p:nvPicPr>
          <p:cNvPr id="3897" name="object 3900">
            <a:extLst>
              <a:ext uri="{FF2B5EF4-FFF2-40B4-BE49-F238E27FC236}">
                <a16:creationId xmlns:a16="http://schemas.microsoft.com/office/drawing/2014/main" id="{37AE08A5-B4EB-3237-A261-B963E12B312C}"/>
              </a:ext>
            </a:extLst>
          </p:cNvPr>
          <p:cNvPicPr/>
          <p:nvPr/>
        </p:nvPicPr>
        <p:blipFill>
          <a:blip r:embed="rId5" cstate="print"/>
          <a:stretch>
            <a:fillRect/>
          </a:stretch>
        </p:blipFill>
        <p:spPr>
          <a:xfrm>
            <a:off x="2539316" y="3077110"/>
            <a:ext cx="2418283" cy="3130466"/>
          </a:xfrm>
          <a:prstGeom prst="rect">
            <a:avLst/>
          </a:prstGeom>
        </p:spPr>
      </p:pic>
      <p:grpSp>
        <p:nvGrpSpPr>
          <p:cNvPr id="3898" name="object 3901">
            <a:extLst>
              <a:ext uri="{FF2B5EF4-FFF2-40B4-BE49-F238E27FC236}">
                <a16:creationId xmlns:a16="http://schemas.microsoft.com/office/drawing/2014/main" id="{209B2F67-307D-44FD-5350-6487647BC66A}"/>
              </a:ext>
            </a:extLst>
          </p:cNvPr>
          <p:cNvGrpSpPr/>
          <p:nvPr/>
        </p:nvGrpSpPr>
        <p:grpSpPr>
          <a:xfrm>
            <a:off x="449531" y="3045551"/>
            <a:ext cx="644055" cy="3174999"/>
            <a:chOff x="943216" y="977976"/>
            <a:chExt cx="644055" cy="3174999"/>
          </a:xfrm>
        </p:grpSpPr>
        <p:sp>
          <p:nvSpPr>
            <p:cNvPr id="3899" name="object 3902">
              <a:extLst>
                <a:ext uri="{FF2B5EF4-FFF2-40B4-BE49-F238E27FC236}">
                  <a16:creationId xmlns:a16="http://schemas.microsoft.com/office/drawing/2014/main" id="{F0416145-0AA2-A3DE-C012-BD50427E3E07}"/>
                </a:ext>
              </a:extLst>
            </p:cNvPr>
            <p:cNvSpPr/>
            <p:nvPr/>
          </p:nvSpPr>
          <p:spPr>
            <a:xfrm>
              <a:off x="1144993" y="3689051"/>
              <a:ext cx="307975" cy="95250"/>
            </a:xfrm>
            <a:custGeom>
              <a:avLst/>
              <a:gdLst/>
              <a:ahLst/>
              <a:cxnLst/>
              <a:rect l="l" t="t" r="r" b="b"/>
              <a:pathLst>
                <a:path w="307975" h="95250">
                  <a:moveTo>
                    <a:pt x="274566" y="94868"/>
                  </a:moveTo>
                  <a:lnTo>
                    <a:pt x="254325" y="91979"/>
                  </a:lnTo>
                  <a:lnTo>
                    <a:pt x="240927" y="86552"/>
                  </a:lnTo>
                  <a:lnTo>
                    <a:pt x="231817" y="80665"/>
                  </a:lnTo>
                  <a:lnTo>
                    <a:pt x="224443" y="76396"/>
                  </a:lnTo>
                  <a:lnTo>
                    <a:pt x="215765" y="73492"/>
                  </a:lnTo>
                  <a:lnTo>
                    <a:pt x="204839" y="70698"/>
                  </a:lnTo>
                  <a:lnTo>
                    <a:pt x="192276" y="68596"/>
                  </a:lnTo>
                  <a:lnTo>
                    <a:pt x="156680" y="66573"/>
                  </a:lnTo>
                  <a:lnTo>
                    <a:pt x="125985" y="63762"/>
                  </a:lnTo>
                  <a:lnTo>
                    <a:pt x="97943" y="60488"/>
                  </a:lnTo>
                  <a:lnTo>
                    <a:pt x="83891" y="57905"/>
                  </a:lnTo>
                  <a:lnTo>
                    <a:pt x="80135" y="56265"/>
                  </a:lnTo>
                  <a:lnTo>
                    <a:pt x="70145" y="54051"/>
                  </a:lnTo>
                  <a:lnTo>
                    <a:pt x="46054" y="49759"/>
                  </a:lnTo>
                  <a:lnTo>
                    <a:pt x="0" y="41890"/>
                  </a:lnTo>
                  <a:lnTo>
                    <a:pt x="640" y="22408"/>
                  </a:lnTo>
                  <a:lnTo>
                    <a:pt x="23074" y="10057"/>
                  </a:lnTo>
                  <a:lnTo>
                    <a:pt x="61313" y="3306"/>
                  </a:lnTo>
                  <a:lnTo>
                    <a:pt x="109370" y="626"/>
                  </a:lnTo>
                  <a:lnTo>
                    <a:pt x="161257" y="485"/>
                  </a:lnTo>
                  <a:lnTo>
                    <a:pt x="210985" y="1354"/>
                  </a:lnTo>
                  <a:lnTo>
                    <a:pt x="252567" y="1702"/>
                  </a:lnTo>
                  <a:lnTo>
                    <a:pt x="280013" y="0"/>
                  </a:lnTo>
                  <a:lnTo>
                    <a:pt x="304442" y="11354"/>
                  </a:lnTo>
                  <a:lnTo>
                    <a:pt x="307932" y="44657"/>
                  </a:lnTo>
                  <a:lnTo>
                    <a:pt x="296100" y="79349"/>
                  </a:lnTo>
                  <a:lnTo>
                    <a:pt x="274566" y="94868"/>
                  </a:lnTo>
                  <a:close/>
                </a:path>
              </a:pathLst>
            </a:custGeom>
            <a:solidFill>
              <a:srgbClr val="D29274"/>
            </a:solidFill>
          </p:spPr>
          <p:txBody>
            <a:bodyPr wrap="square" lIns="0" tIns="0" rIns="0" bIns="0" rtlCol="0"/>
            <a:lstStyle/>
            <a:p>
              <a:endParaRPr/>
            </a:p>
          </p:txBody>
        </p:sp>
        <p:pic>
          <p:nvPicPr>
            <p:cNvPr id="3900" name="object 3903">
              <a:extLst>
                <a:ext uri="{FF2B5EF4-FFF2-40B4-BE49-F238E27FC236}">
                  <a16:creationId xmlns:a16="http://schemas.microsoft.com/office/drawing/2014/main" id="{C3034136-18E3-F8BB-66FB-778E265B4ABC}"/>
                </a:ext>
              </a:extLst>
            </p:cNvPr>
            <p:cNvPicPr/>
            <p:nvPr/>
          </p:nvPicPr>
          <p:blipFill>
            <a:blip r:embed="rId6" cstate="screen">
              <a:extLst>
                <a:ext uri="{28A0092B-C50C-407E-A947-70E740481C1C}">
                  <a14:useLocalDpi xmlns:a14="http://schemas.microsoft.com/office/drawing/2010/main"/>
                </a:ext>
              </a:extLst>
            </a:blip>
            <a:stretch>
              <a:fillRect/>
            </a:stretch>
          </p:blipFill>
          <p:spPr>
            <a:xfrm>
              <a:off x="1113650" y="3749725"/>
              <a:ext cx="472871" cy="403250"/>
            </a:xfrm>
            <a:prstGeom prst="rect">
              <a:avLst/>
            </a:prstGeom>
          </p:spPr>
        </p:pic>
        <p:pic>
          <p:nvPicPr>
            <p:cNvPr id="3901" name="object 3904">
              <a:extLst>
                <a:ext uri="{FF2B5EF4-FFF2-40B4-BE49-F238E27FC236}">
                  <a16:creationId xmlns:a16="http://schemas.microsoft.com/office/drawing/2014/main" id="{01657D0A-7C31-C302-40CA-1475B54BFADF}"/>
                </a:ext>
              </a:extLst>
            </p:cNvPr>
            <p:cNvPicPr/>
            <p:nvPr/>
          </p:nvPicPr>
          <p:blipFill>
            <a:blip r:embed="rId7" cstate="screen">
              <a:extLst>
                <a:ext uri="{28A0092B-C50C-407E-A947-70E740481C1C}">
                  <a14:useLocalDpi xmlns:a14="http://schemas.microsoft.com/office/drawing/2010/main"/>
                </a:ext>
              </a:extLst>
            </a:blip>
            <a:stretch>
              <a:fillRect/>
            </a:stretch>
          </p:blipFill>
          <p:spPr>
            <a:xfrm>
              <a:off x="1113307" y="3728682"/>
              <a:ext cx="121704" cy="135763"/>
            </a:xfrm>
            <a:prstGeom prst="rect">
              <a:avLst/>
            </a:prstGeom>
          </p:spPr>
        </p:pic>
        <p:pic>
          <p:nvPicPr>
            <p:cNvPr id="3902" name="object 3905">
              <a:extLst>
                <a:ext uri="{FF2B5EF4-FFF2-40B4-BE49-F238E27FC236}">
                  <a16:creationId xmlns:a16="http://schemas.microsoft.com/office/drawing/2014/main" id="{A7637607-E54D-D041-E30D-E9B2949F451F}"/>
                </a:ext>
              </a:extLst>
            </p:cNvPr>
            <p:cNvPicPr/>
            <p:nvPr/>
          </p:nvPicPr>
          <p:blipFill>
            <a:blip r:embed="rId8" cstate="screen">
              <a:extLst>
                <a:ext uri="{28A0092B-C50C-407E-A947-70E740481C1C}">
                  <a14:useLocalDpi xmlns:a14="http://schemas.microsoft.com/office/drawing/2010/main"/>
                </a:ext>
              </a:extLst>
            </a:blip>
            <a:stretch>
              <a:fillRect/>
            </a:stretch>
          </p:blipFill>
          <p:spPr>
            <a:xfrm>
              <a:off x="1222641" y="3792194"/>
              <a:ext cx="173837" cy="211175"/>
            </a:xfrm>
            <a:prstGeom prst="rect">
              <a:avLst/>
            </a:prstGeom>
          </p:spPr>
        </p:pic>
        <p:pic>
          <p:nvPicPr>
            <p:cNvPr id="3903" name="object 3906">
              <a:extLst>
                <a:ext uri="{FF2B5EF4-FFF2-40B4-BE49-F238E27FC236}">
                  <a16:creationId xmlns:a16="http://schemas.microsoft.com/office/drawing/2014/main" id="{952B6153-4635-AFAD-3DFB-31894C6784CA}"/>
                </a:ext>
              </a:extLst>
            </p:cNvPr>
            <p:cNvPicPr/>
            <p:nvPr/>
          </p:nvPicPr>
          <p:blipFill>
            <a:blip r:embed="rId9" cstate="screen">
              <a:extLst>
                <a:ext uri="{28A0092B-C50C-407E-A947-70E740481C1C}">
                  <a14:useLocalDpi xmlns:a14="http://schemas.microsoft.com/office/drawing/2010/main"/>
                </a:ext>
              </a:extLst>
            </a:blip>
            <a:stretch>
              <a:fillRect/>
            </a:stretch>
          </p:blipFill>
          <p:spPr>
            <a:xfrm>
              <a:off x="1114621" y="3724991"/>
              <a:ext cx="459693" cy="176521"/>
            </a:xfrm>
            <a:prstGeom prst="rect">
              <a:avLst/>
            </a:prstGeom>
          </p:spPr>
        </p:pic>
        <p:pic>
          <p:nvPicPr>
            <p:cNvPr id="3904" name="object 3907">
              <a:extLst>
                <a:ext uri="{FF2B5EF4-FFF2-40B4-BE49-F238E27FC236}">
                  <a16:creationId xmlns:a16="http://schemas.microsoft.com/office/drawing/2014/main" id="{285BA29D-4D55-5A0A-71C0-120DF989A487}"/>
                </a:ext>
              </a:extLst>
            </p:cNvPr>
            <p:cNvPicPr/>
            <p:nvPr/>
          </p:nvPicPr>
          <p:blipFill>
            <a:blip r:embed="rId10" cstate="screen">
              <a:extLst>
                <a:ext uri="{28A0092B-C50C-407E-A947-70E740481C1C}">
                  <a14:useLocalDpi xmlns:a14="http://schemas.microsoft.com/office/drawing/2010/main"/>
                </a:ext>
              </a:extLst>
            </a:blip>
            <a:stretch>
              <a:fillRect/>
            </a:stretch>
          </p:blipFill>
          <p:spPr>
            <a:xfrm>
              <a:off x="1114539" y="2896120"/>
              <a:ext cx="472732" cy="971308"/>
            </a:xfrm>
            <a:prstGeom prst="rect">
              <a:avLst/>
            </a:prstGeom>
          </p:spPr>
        </p:pic>
        <p:pic>
          <p:nvPicPr>
            <p:cNvPr id="3905" name="object 3908">
              <a:extLst>
                <a:ext uri="{FF2B5EF4-FFF2-40B4-BE49-F238E27FC236}">
                  <a16:creationId xmlns:a16="http://schemas.microsoft.com/office/drawing/2014/main" id="{288BC8BA-F7F4-381B-ADD5-09841890BBFD}"/>
                </a:ext>
              </a:extLst>
            </p:cNvPr>
            <p:cNvPicPr/>
            <p:nvPr/>
          </p:nvPicPr>
          <p:blipFill>
            <a:blip r:embed="rId11" cstate="screen">
              <a:extLst>
                <a:ext uri="{28A0092B-C50C-407E-A947-70E740481C1C}">
                  <a14:useLocalDpi xmlns:a14="http://schemas.microsoft.com/office/drawing/2010/main"/>
                </a:ext>
              </a:extLst>
            </a:blip>
            <a:stretch>
              <a:fillRect/>
            </a:stretch>
          </p:blipFill>
          <p:spPr>
            <a:xfrm>
              <a:off x="1113307" y="3673271"/>
              <a:ext cx="123812" cy="117005"/>
            </a:xfrm>
            <a:prstGeom prst="rect">
              <a:avLst/>
            </a:prstGeom>
          </p:spPr>
        </p:pic>
        <p:pic>
          <p:nvPicPr>
            <p:cNvPr id="3906" name="object 3909">
              <a:extLst>
                <a:ext uri="{FF2B5EF4-FFF2-40B4-BE49-F238E27FC236}">
                  <a16:creationId xmlns:a16="http://schemas.microsoft.com/office/drawing/2014/main" id="{53EE89B1-377E-04E9-1713-9D31CA4A7E16}"/>
                </a:ext>
              </a:extLst>
            </p:cNvPr>
            <p:cNvPicPr/>
            <p:nvPr/>
          </p:nvPicPr>
          <p:blipFill>
            <a:blip r:embed="rId12" cstate="screen">
              <a:extLst>
                <a:ext uri="{28A0092B-C50C-407E-A947-70E740481C1C}">
                  <a14:useLocalDpi xmlns:a14="http://schemas.microsoft.com/office/drawing/2010/main"/>
                </a:ext>
              </a:extLst>
            </a:blip>
            <a:stretch>
              <a:fillRect/>
            </a:stretch>
          </p:blipFill>
          <p:spPr>
            <a:xfrm>
              <a:off x="1222641" y="3659263"/>
              <a:ext cx="173837" cy="192151"/>
            </a:xfrm>
            <a:prstGeom prst="rect">
              <a:avLst/>
            </a:prstGeom>
          </p:spPr>
        </p:pic>
        <p:pic>
          <p:nvPicPr>
            <p:cNvPr id="3907" name="object 3910">
              <a:extLst>
                <a:ext uri="{FF2B5EF4-FFF2-40B4-BE49-F238E27FC236}">
                  <a16:creationId xmlns:a16="http://schemas.microsoft.com/office/drawing/2014/main" id="{CA68D0E6-A338-699A-C574-96761A2697E6}"/>
                </a:ext>
              </a:extLst>
            </p:cNvPr>
            <p:cNvPicPr/>
            <p:nvPr/>
          </p:nvPicPr>
          <p:blipFill>
            <a:blip r:embed="rId13" cstate="screen">
              <a:extLst>
                <a:ext uri="{28A0092B-C50C-407E-A947-70E740481C1C}">
                  <a14:useLocalDpi xmlns:a14="http://schemas.microsoft.com/office/drawing/2010/main"/>
                </a:ext>
              </a:extLst>
            </a:blip>
            <a:stretch>
              <a:fillRect/>
            </a:stretch>
          </p:blipFill>
          <p:spPr>
            <a:xfrm>
              <a:off x="943216" y="977976"/>
              <a:ext cx="624126" cy="2535407"/>
            </a:xfrm>
            <a:prstGeom prst="rect">
              <a:avLst/>
            </a:prstGeom>
          </p:spPr>
        </p:pic>
        <p:pic>
          <p:nvPicPr>
            <p:cNvPr id="3908" name="object 3911">
              <a:extLst>
                <a:ext uri="{FF2B5EF4-FFF2-40B4-BE49-F238E27FC236}">
                  <a16:creationId xmlns:a16="http://schemas.microsoft.com/office/drawing/2014/main" id="{182ADBA6-0DDC-A3C7-346F-B2F445695203}"/>
                </a:ext>
              </a:extLst>
            </p:cNvPr>
            <p:cNvPicPr/>
            <p:nvPr/>
          </p:nvPicPr>
          <p:blipFill>
            <a:blip r:embed="rId14" cstate="screen">
              <a:extLst>
                <a:ext uri="{28A0092B-C50C-407E-A947-70E740481C1C}">
                  <a14:useLocalDpi xmlns:a14="http://schemas.microsoft.com/office/drawing/2010/main"/>
                </a:ext>
              </a:extLst>
            </a:blip>
            <a:stretch>
              <a:fillRect/>
            </a:stretch>
          </p:blipFill>
          <p:spPr>
            <a:xfrm>
              <a:off x="1326948" y="3212693"/>
              <a:ext cx="198886" cy="76657"/>
            </a:xfrm>
            <a:prstGeom prst="rect">
              <a:avLst/>
            </a:prstGeom>
          </p:spPr>
        </p:pic>
        <p:pic>
          <p:nvPicPr>
            <p:cNvPr id="3909" name="object 3912">
              <a:extLst>
                <a:ext uri="{FF2B5EF4-FFF2-40B4-BE49-F238E27FC236}">
                  <a16:creationId xmlns:a16="http://schemas.microsoft.com/office/drawing/2014/main" id="{6B7C5556-26E3-0BC4-8615-3851B9480B28}"/>
                </a:ext>
              </a:extLst>
            </p:cNvPr>
            <p:cNvPicPr/>
            <p:nvPr/>
          </p:nvPicPr>
          <p:blipFill>
            <a:blip r:embed="rId15" cstate="screen">
              <a:extLst>
                <a:ext uri="{28A0092B-C50C-407E-A947-70E740481C1C}">
                  <a14:useLocalDpi xmlns:a14="http://schemas.microsoft.com/office/drawing/2010/main"/>
                </a:ext>
              </a:extLst>
            </a:blip>
            <a:stretch>
              <a:fillRect/>
            </a:stretch>
          </p:blipFill>
          <p:spPr>
            <a:xfrm>
              <a:off x="1043965" y="991172"/>
              <a:ext cx="508778" cy="2583344"/>
            </a:xfrm>
            <a:prstGeom prst="rect">
              <a:avLst/>
            </a:prstGeom>
          </p:spPr>
        </p:pic>
        <p:pic>
          <p:nvPicPr>
            <p:cNvPr id="3910" name="object 3913">
              <a:extLst>
                <a:ext uri="{FF2B5EF4-FFF2-40B4-BE49-F238E27FC236}">
                  <a16:creationId xmlns:a16="http://schemas.microsoft.com/office/drawing/2014/main" id="{C684BAE2-6F70-5DFE-48DF-9D72DB5AABFE}"/>
                </a:ext>
              </a:extLst>
            </p:cNvPr>
            <p:cNvPicPr/>
            <p:nvPr/>
          </p:nvPicPr>
          <p:blipFill>
            <a:blip r:embed="rId16" cstate="screen">
              <a:extLst>
                <a:ext uri="{28A0092B-C50C-407E-A947-70E740481C1C}">
                  <a14:useLocalDpi xmlns:a14="http://schemas.microsoft.com/office/drawing/2010/main"/>
                </a:ext>
              </a:extLst>
            </a:blip>
            <a:stretch>
              <a:fillRect/>
            </a:stretch>
          </p:blipFill>
          <p:spPr>
            <a:xfrm>
              <a:off x="1012342" y="1271460"/>
              <a:ext cx="304634" cy="2182482"/>
            </a:xfrm>
            <a:prstGeom prst="rect">
              <a:avLst/>
            </a:prstGeom>
          </p:spPr>
        </p:pic>
        <p:pic>
          <p:nvPicPr>
            <p:cNvPr id="3911" name="object 3914">
              <a:extLst>
                <a:ext uri="{FF2B5EF4-FFF2-40B4-BE49-F238E27FC236}">
                  <a16:creationId xmlns:a16="http://schemas.microsoft.com/office/drawing/2014/main" id="{93B34215-CC7E-17B8-F231-6EA55B47385B}"/>
                </a:ext>
              </a:extLst>
            </p:cNvPr>
            <p:cNvPicPr/>
            <p:nvPr/>
          </p:nvPicPr>
          <p:blipFill>
            <a:blip r:embed="rId17" cstate="screen">
              <a:extLst>
                <a:ext uri="{28A0092B-C50C-407E-A947-70E740481C1C}">
                  <a14:useLocalDpi xmlns:a14="http://schemas.microsoft.com/office/drawing/2010/main"/>
                </a:ext>
              </a:extLst>
            </a:blip>
            <a:stretch>
              <a:fillRect/>
            </a:stretch>
          </p:blipFill>
          <p:spPr>
            <a:xfrm>
              <a:off x="1188053" y="2262911"/>
              <a:ext cx="326142" cy="968432"/>
            </a:xfrm>
            <a:prstGeom prst="rect">
              <a:avLst/>
            </a:prstGeom>
          </p:spPr>
        </p:pic>
        <p:pic>
          <p:nvPicPr>
            <p:cNvPr id="3912" name="object 3915">
              <a:extLst>
                <a:ext uri="{FF2B5EF4-FFF2-40B4-BE49-F238E27FC236}">
                  <a16:creationId xmlns:a16="http://schemas.microsoft.com/office/drawing/2014/main" id="{2547C60C-B010-BBF6-2369-E5103BB60EBA}"/>
                </a:ext>
              </a:extLst>
            </p:cNvPr>
            <p:cNvPicPr/>
            <p:nvPr/>
          </p:nvPicPr>
          <p:blipFill>
            <a:blip r:embed="rId18" cstate="screen">
              <a:extLst>
                <a:ext uri="{28A0092B-C50C-407E-A947-70E740481C1C}">
                  <a14:useLocalDpi xmlns:a14="http://schemas.microsoft.com/office/drawing/2010/main"/>
                </a:ext>
              </a:extLst>
            </a:blip>
            <a:stretch>
              <a:fillRect/>
            </a:stretch>
          </p:blipFill>
          <p:spPr>
            <a:xfrm>
              <a:off x="1105758" y="1197267"/>
              <a:ext cx="301821" cy="42722"/>
            </a:xfrm>
            <a:prstGeom prst="rect">
              <a:avLst/>
            </a:prstGeom>
          </p:spPr>
        </p:pic>
        <p:pic>
          <p:nvPicPr>
            <p:cNvPr id="3913" name="object 3916">
              <a:extLst>
                <a:ext uri="{FF2B5EF4-FFF2-40B4-BE49-F238E27FC236}">
                  <a16:creationId xmlns:a16="http://schemas.microsoft.com/office/drawing/2014/main" id="{6C3D24C9-9F1D-FE99-0D92-59AE8F18803F}"/>
                </a:ext>
              </a:extLst>
            </p:cNvPr>
            <p:cNvPicPr/>
            <p:nvPr/>
          </p:nvPicPr>
          <p:blipFill>
            <a:blip r:embed="rId19" cstate="screen">
              <a:extLst>
                <a:ext uri="{28A0092B-C50C-407E-A947-70E740481C1C}">
                  <a14:useLocalDpi xmlns:a14="http://schemas.microsoft.com/office/drawing/2010/main"/>
                </a:ext>
              </a:extLst>
            </a:blip>
            <a:stretch>
              <a:fillRect/>
            </a:stretch>
          </p:blipFill>
          <p:spPr>
            <a:xfrm>
              <a:off x="1096543" y="1404823"/>
              <a:ext cx="468464" cy="2058644"/>
            </a:xfrm>
            <a:prstGeom prst="rect">
              <a:avLst/>
            </a:prstGeom>
          </p:spPr>
        </p:pic>
        <p:sp>
          <p:nvSpPr>
            <p:cNvPr id="3914" name="object 3917">
              <a:extLst>
                <a:ext uri="{FF2B5EF4-FFF2-40B4-BE49-F238E27FC236}">
                  <a16:creationId xmlns:a16="http://schemas.microsoft.com/office/drawing/2014/main" id="{30B17CC4-217B-9F8A-923B-FB4D9A278B46}"/>
                </a:ext>
              </a:extLst>
            </p:cNvPr>
            <p:cNvSpPr/>
            <p:nvPr/>
          </p:nvSpPr>
          <p:spPr>
            <a:xfrm>
              <a:off x="1106023" y="1197261"/>
              <a:ext cx="302895" cy="43815"/>
            </a:xfrm>
            <a:custGeom>
              <a:avLst/>
              <a:gdLst/>
              <a:ahLst/>
              <a:cxnLst/>
              <a:rect l="l" t="t" r="r" b="b"/>
              <a:pathLst>
                <a:path w="302894" h="43815">
                  <a:moveTo>
                    <a:pt x="34064" y="43652"/>
                  </a:moveTo>
                  <a:lnTo>
                    <a:pt x="0" y="41865"/>
                  </a:lnTo>
                  <a:lnTo>
                    <a:pt x="3639" y="29070"/>
                  </a:lnTo>
                  <a:lnTo>
                    <a:pt x="76042" y="22205"/>
                  </a:lnTo>
                  <a:lnTo>
                    <a:pt x="133336" y="16251"/>
                  </a:lnTo>
                  <a:lnTo>
                    <a:pt x="175174" y="10953"/>
                  </a:lnTo>
                  <a:lnTo>
                    <a:pt x="198483" y="7285"/>
                  </a:lnTo>
                  <a:lnTo>
                    <a:pt x="218878" y="4922"/>
                  </a:lnTo>
                  <a:lnTo>
                    <a:pt x="247724" y="2835"/>
                  </a:lnTo>
                  <a:lnTo>
                    <a:pt x="296384" y="0"/>
                  </a:lnTo>
                  <a:lnTo>
                    <a:pt x="302561" y="9607"/>
                  </a:lnTo>
                  <a:lnTo>
                    <a:pt x="248693" y="20567"/>
                  </a:lnTo>
                  <a:lnTo>
                    <a:pt x="209676" y="25472"/>
                  </a:lnTo>
                  <a:lnTo>
                    <a:pt x="196616" y="26092"/>
                  </a:lnTo>
                  <a:lnTo>
                    <a:pt x="182128" y="27128"/>
                  </a:lnTo>
                  <a:lnTo>
                    <a:pt x="168841" y="29219"/>
                  </a:lnTo>
                  <a:lnTo>
                    <a:pt x="157157" y="31533"/>
                  </a:lnTo>
                  <a:lnTo>
                    <a:pt x="147481" y="33242"/>
                  </a:lnTo>
                  <a:lnTo>
                    <a:pt x="93979" y="40149"/>
                  </a:lnTo>
                  <a:lnTo>
                    <a:pt x="60782" y="43349"/>
                  </a:lnTo>
                  <a:lnTo>
                    <a:pt x="34064" y="43652"/>
                  </a:lnTo>
                  <a:close/>
                </a:path>
              </a:pathLst>
            </a:custGeom>
            <a:solidFill>
              <a:srgbClr val="B6E3ED"/>
            </a:solidFill>
          </p:spPr>
          <p:txBody>
            <a:bodyPr wrap="square" lIns="0" tIns="0" rIns="0" bIns="0" rtlCol="0"/>
            <a:lstStyle/>
            <a:p>
              <a:endParaRPr/>
            </a:p>
          </p:txBody>
        </p:sp>
        <p:pic>
          <p:nvPicPr>
            <p:cNvPr id="3915" name="object 3918">
              <a:extLst>
                <a:ext uri="{FF2B5EF4-FFF2-40B4-BE49-F238E27FC236}">
                  <a16:creationId xmlns:a16="http://schemas.microsoft.com/office/drawing/2014/main" id="{2942C55D-B7D9-2FE9-2B7D-0303240B9CC1}"/>
                </a:ext>
              </a:extLst>
            </p:cNvPr>
            <p:cNvPicPr/>
            <p:nvPr/>
          </p:nvPicPr>
          <p:blipFill>
            <a:blip r:embed="rId20" cstate="screen">
              <a:extLst>
                <a:ext uri="{28A0092B-C50C-407E-A947-70E740481C1C}">
                  <a14:useLocalDpi xmlns:a14="http://schemas.microsoft.com/office/drawing/2010/main"/>
                </a:ext>
              </a:extLst>
            </a:blip>
            <a:stretch>
              <a:fillRect/>
            </a:stretch>
          </p:blipFill>
          <p:spPr>
            <a:xfrm>
              <a:off x="1194828" y="1166012"/>
              <a:ext cx="73723" cy="59461"/>
            </a:xfrm>
            <a:prstGeom prst="rect">
              <a:avLst/>
            </a:prstGeom>
          </p:spPr>
        </p:pic>
        <p:pic>
          <p:nvPicPr>
            <p:cNvPr id="3916" name="object 3919">
              <a:extLst>
                <a:ext uri="{FF2B5EF4-FFF2-40B4-BE49-F238E27FC236}">
                  <a16:creationId xmlns:a16="http://schemas.microsoft.com/office/drawing/2014/main" id="{B2E37B97-4950-ED3D-FC24-F3AB2061B9FB}"/>
                </a:ext>
              </a:extLst>
            </p:cNvPr>
            <p:cNvPicPr/>
            <p:nvPr/>
          </p:nvPicPr>
          <p:blipFill>
            <a:blip r:embed="rId21" cstate="screen">
              <a:extLst>
                <a:ext uri="{28A0092B-C50C-407E-A947-70E740481C1C}">
                  <a14:useLocalDpi xmlns:a14="http://schemas.microsoft.com/office/drawing/2010/main"/>
                </a:ext>
              </a:extLst>
            </a:blip>
            <a:stretch>
              <a:fillRect/>
            </a:stretch>
          </p:blipFill>
          <p:spPr>
            <a:xfrm>
              <a:off x="1264333" y="1215201"/>
              <a:ext cx="58989" cy="30245"/>
            </a:xfrm>
            <a:prstGeom prst="rect">
              <a:avLst/>
            </a:prstGeom>
          </p:spPr>
        </p:pic>
        <p:pic>
          <p:nvPicPr>
            <p:cNvPr id="3917" name="object 3920">
              <a:extLst>
                <a:ext uri="{FF2B5EF4-FFF2-40B4-BE49-F238E27FC236}">
                  <a16:creationId xmlns:a16="http://schemas.microsoft.com/office/drawing/2014/main" id="{7657DA46-A2BC-C67C-1349-6DE7D3889401}"/>
                </a:ext>
              </a:extLst>
            </p:cNvPr>
            <p:cNvPicPr/>
            <p:nvPr/>
          </p:nvPicPr>
          <p:blipFill>
            <a:blip r:embed="rId22" cstate="screen">
              <a:extLst>
                <a:ext uri="{28A0092B-C50C-407E-A947-70E740481C1C}">
                  <a14:useLocalDpi xmlns:a14="http://schemas.microsoft.com/office/drawing/2010/main"/>
                </a:ext>
              </a:extLst>
            </a:blip>
            <a:stretch>
              <a:fillRect/>
            </a:stretch>
          </p:blipFill>
          <p:spPr>
            <a:xfrm>
              <a:off x="1096721" y="1183957"/>
              <a:ext cx="155498" cy="50003"/>
            </a:xfrm>
            <a:prstGeom prst="rect">
              <a:avLst/>
            </a:prstGeom>
          </p:spPr>
        </p:pic>
        <p:pic>
          <p:nvPicPr>
            <p:cNvPr id="3918" name="object 3921">
              <a:extLst>
                <a:ext uri="{FF2B5EF4-FFF2-40B4-BE49-F238E27FC236}">
                  <a16:creationId xmlns:a16="http://schemas.microsoft.com/office/drawing/2014/main" id="{293787FD-765B-E1E6-720F-457CC1E6B26C}"/>
                </a:ext>
              </a:extLst>
            </p:cNvPr>
            <p:cNvPicPr/>
            <p:nvPr/>
          </p:nvPicPr>
          <p:blipFill>
            <a:blip r:embed="rId23" cstate="screen">
              <a:extLst>
                <a:ext uri="{28A0092B-C50C-407E-A947-70E740481C1C}">
                  <a14:useLocalDpi xmlns:a14="http://schemas.microsoft.com/office/drawing/2010/main"/>
                </a:ext>
              </a:extLst>
            </a:blip>
            <a:stretch>
              <a:fillRect/>
            </a:stretch>
          </p:blipFill>
          <p:spPr>
            <a:xfrm>
              <a:off x="1264996" y="1163941"/>
              <a:ext cx="149161" cy="56098"/>
            </a:xfrm>
            <a:prstGeom prst="rect">
              <a:avLst/>
            </a:prstGeom>
          </p:spPr>
        </p:pic>
        <p:pic>
          <p:nvPicPr>
            <p:cNvPr id="3919" name="object 3922">
              <a:extLst>
                <a:ext uri="{FF2B5EF4-FFF2-40B4-BE49-F238E27FC236}">
                  <a16:creationId xmlns:a16="http://schemas.microsoft.com/office/drawing/2014/main" id="{46A6CCA7-26D9-AE1D-F860-89AC573F2977}"/>
                </a:ext>
              </a:extLst>
            </p:cNvPr>
            <p:cNvPicPr/>
            <p:nvPr/>
          </p:nvPicPr>
          <p:blipFill>
            <a:blip r:embed="rId24" cstate="screen">
              <a:extLst>
                <a:ext uri="{28A0092B-C50C-407E-A947-70E740481C1C}">
                  <a14:useLocalDpi xmlns:a14="http://schemas.microsoft.com/office/drawing/2010/main"/>
                </a:ext>
              </a:extLst>
            </a:blip>
            <a:stretch>
              <a:fillRect/>
            </a:stretch>
          </p:blipFill>
          <p:spPr>
            <a:xfrm>
              <a:off x="1071099" y="977976"/>
              <a:ext cx="357830" cy="212124"/>
            </a:xfrm>
            <a:prstGeom prst="rect">
              <a:avLst/>
            </a:prstGeom>
          </p:spPr>
        </p:pic>
        <p:sp>
          <p:nvSpPr>
            <p:cNvPr id="3920" name="object 3923">
              <a:extLst>
                <a:ext uri="{FF2B5EF4-FFF2-40B4-BE49-F238E27FC236}">
                  <a16:creationId xmlns:a16="http://schemas.microsoft.com/office/drawing/2014/main" id="{B7383487-A869-434F-300C-EFAE0B449233}"/>
                </a:ext>
              </a:extLst>
            </p:cNvPr>
            <p:cNvSpPr/>
            <p:nvPr/>
          </p:nvSpPr>
          <p:spPr>
            <a:xfrm>
              <a:off x="1416346" y="977982"/>
              <a:ext cx="12700" cy="134620"/>
            </a:xfrm>
            <a:custGeom>
              <a:avLst/>
              <a:gdLst/>
              <a:ahLst/>
              <a:cxnLst/>
              <a:rect l="l" t="t" r="r" b="b"/>
              <a:pathLst>
                <a:path w="12700" h="134619">
                  <a:moveTo>
                    <a:pt x="10136" y="134099"/>
                  </a:moveTo>
                  <a:lnTo>
                    <a:pt x="4750" y="66292"/>
                  </a:lnTo>
                  <a:lnTo>
                    <a:pt x="1226" y="20101"/>
                  </a:lnTo>
                  <a:lnTo>
                    <a:pt x="0" y="0"/>
                  </a:lnTo>
                  <a:lnTo>
                    <a:pt x="8213" y="21579"/>
                  </a:lnTo>
                  <a:lnTo>
                    <a:pt x="12007" y="42741"/>
                  </a:lnTo>
                  <a:lnTo>
                    <a:pt x="12331" y="76057"/>
                  </a:lnTo>
                  <a:lnTo>
                    <a:pt x="10136" y="134099"/>
                  </a:lnTo>
                  <a:close/>
                </a:path>
              </a:pathLst>
            </a:custGeom>
            <a:solidFill>
              <a:srgbClr val="121617"/>
            </a:solidFill>
          </p:spPr>
          <p:txBody>
            <a:bodyPr wrap="square" lIns="0" tIns="0" rIns="0" bIns="0" rtlCol="0"/>
            <a:lstStyle/>
            <a:p>
              <a:endParaRPr/>
            </a:p>
          </p:txBody>
        </p:sp>
        <p:sp>
          <p:nvSpPr>
            <p:cNvPr id="3921" name="object 3924">
              <a:extLst>
                <a:ext uri="{FF2B5EF4-FFF2-40B4-BE49-F238E27FC236}">
                  <a16:creationId xmlns:a16="http://schemas.microsoft.com/office/drawing/2014/main" id="{B189F55D-CF43-9AE1-9BDA-88EC1701677A}"/>
                </a:ext>
              </a:extLst>
            </p:cNvPr>
            <p:cNvSpPr/>
            <p:nvPr/>
          </p:nvSpPr>
          <p:spPr>
            <a:xfrm>
              <a:off x="1416321" y="978100"/>
              <a:ext cx="12700" cy="134620"/>
            </a:xfrm>
            <a:custGeom>
              <a:avLst/>
              <a:gdLst/>
              <a:ahLst/>
              <a:cxnLst/>
              <a:rect l="l" t="t" r="r" b="b"/>
              <a:pathLst>
                <a:path w="12700" h="134619">
                  <a:moveTo>
                    <a:pt x="10103" y="134131"/>
                  </a:moveTo>
                  <a:lnTo>
                    <a:pt x="4735" y="66305"/>
                  </a:lnTo>
                  <a:lnTo>
                    <a:pt x="1223" y="20103"/>
                  </a:lnTo>
                  <a:lnTo>
                    <a:pt x="0" y="0"/>
                  </a:lnTo>
                  <a:lnTo>
                    <a:pt x="8244" y="21566"/>
                  </a:lnTo>
                  <a:lnTo>
                    <a:pt x="12045" y="42726"/>
                  </a:lnTo>
                  <a:lnTo>
                    <a:pt x="12349" y="76056"/>
                  </a:lnTo>
                  <a:lnTo>
                    <a:pt x="10103" y="134131"/>
                  </a:lnTo>
                  <a:close/>
                </a:path>
              </a:pathLst>
            </a:custGeom>
            <a:solidFill>
              <a:srgbClr val="141718"/>
            </a:solidFill>
          </p:spPr>
          <p:txBody>
            <a:bodyPr wrap="square" lIns="0" tIns="0" rIns="0" bIns="0" rtlCol="0"/>
            <a:lstStyle/>
            <a:p>
              <a:endParaRPr/>
            </a:p>
          </p:txBody>
        </p:sp>
        <p:sp>
          <p:nvSpPr>
            <p:cNvPr id="3922" name="object 3925">
              <a:extLst>
                <a:ext uri="{FF2B5EF4-FFF2-40B4-BE49-F238E27FC236}">
                  <a16:creationId xmlns:a16="http://schemas.microsoft.com/office/drawing/2014/main" id="{B3ED22BB-CBF1-9FDC-FCF1-F810AEC9FCA3}"/>
                </a:ext>
              </a:extLst>
            </p:cNvPr>
            <p:cNvSpPr/>
            <p:nvPr/>
          </p:nvSpPr>
          <p:spPr>
            <a:xfrm>
              <a:off x="1416294" y="978217"/>
              <a:ext cx="12700" cy="134620"/>
            </a:xfrm>
            <a:custGeom>
              <a:avLst/>
              <a:gdLst/>
              <a:ahLst/>
              <a:cxnLst/>
              <a:rect l="l" t="t" r="r" b="b"/>
              <a:pathLst>
                <a:path w="12700" h="134619">
                  <a:moveTo>
                    <a:pt x="10069" y="134162"/>
                  </a:moveTo>
                  <a:lnTo>
                    <a:pt x="4720" y="66321"/>
                  </a:lnTo>
                  <a:lnTo>
                    <a:pt x="1220" y="20108"/>
                  </a:lnTo>
                  <a:lnTo>
                    <a:pt x="0" y="0"/>
                  </a:lnTo>
                  <a:lnTo>
                    <a:pt x="8212" y="21584"/>
                  </a:lnTo>
                  <a:lnTo>
                    <a:pt x="11999" y="42754"/>
                  </a:lnTo>
                  <a:lnTo>
                    <a:pt x="12303" y="76088"/>
                  </a:lnTo>
                  <a:lnTo>
                    <a:pt x="10069" y="134162"/>
                  </a:lnTo>
                  <a:close/>
                </a:path>
              </a:pathLst>
            </a:custGeom>
            <a:solidFill>
              <a:srgbClr val="15181A"/>
            </a:solidFill>
          </p:spPr>
          <p:txBody>
            <a:bodyPr wrap="square" lIns="0" tIns="0" rIns="0" bIns="0" rtlCol="0"/>
            <a:lstStyle/>
            <a:p>
              <a:endParaRPr/>
            </a:p>
          </p:txBody>
        </p:sp>
        <p:sp>
          <p:nvSpPr>
            <p:cNvPr id="3923" name="object 3926">
              <a:extLst>
                <a:ext uri="{FF2B5EF4-FFF2-40B4-BE49-F238E27FC236}">
                  <a16:creationId xmlns:a16="http://schemas.microsoft.com/office/drawing/2014/main" id="{01E3B538-5BF5-F30D-5845-C2BE259FCB2A}"/>
                </a:ext>
              </a:extLst>
            </p:cNvPr>
            <p:cNvSpPr/>
            <p:nvPr/>
          </p:nvSpPr>
          <p:spPr>
            <a:xfrm>
              <a:off x="1416269" y="978336"/>
              <a:ext cx="12700" cy="134620"/>
            </a:xfrm>
            <a:custGeom>
              <a:avLst/>
              <a:gdLst/>
              <a:ahLst/>
              <a:cxnLst/>
              <a:rect l="l" t="t" r="r" b="b"/>
              <a:pathLst>
                <a:path w="12700" h="134619">
                  <a:moveTo>
                    <a:pt x="10035" y="134194"/>
                  </a:moveTo>
                  <a:lnTo>
                    <a:pt x="4706" y="66337"/>
                  </a:lnTo>
                  <a:lnTo>
                    <a:pt x="1217" y="20113"/>
                  </a:lnTo>
                  <a:lnTo>
                    <a:pt x="0" y="0"/>
                  </a:lnTo>
                  <a:lnTo>
                    <a:pt x="8186" y="21599"/>
                  </a:lnTo>
                  <a:lnTo>
                    <a:pt x="11961" y="42777"/>
                  </a:lnTo>
                  <a:lnTo>
                    <a:pt x="12264" y="76115"/>
                  </a:lnTo>
                  <a:lnTo>
                    <a:pt x="10035" y="134194"/>
                  </a:lnTo>
                  <a:close/>
                </a:path>
              </a:pathLst>
            </a:custGeom>
            <a:solidFill>
              <a:srgbClr val="16191B"/>
            </a:solidFill>
          </p:spPr>
          <p:txBody>
            <a:bodyPr wrap="square" lIns="0" tIns="0" rIns="0" bIns="0" rtlCol="0"/>
            <a:lstStyle/>
            <a:p>
              <a:endParaRPr/>
            </a:p>
          </p:txBody>
        </p:sp>
        <p:sp>
          <p:nvSpPr>
            <p:cNvPr id="3924" name="object 3927">
              <a:extLst>
                <a:ext uri="{FF2B5EF4-FFF2-40B4-BE49-F238E27FC236}">
                  <a16:creationId xmlns:a16="http://schemas.microsoft.com/office/drawing/2014/main" id="{746A2E82-324A-83A4-5CFD-B6CE5CFE89E0}"/>
                </a:ext>
              </a:extLst>
            </p:cNvPr>
            <p:cNvSpPr/>
            <p:nvPr/>
          </p:nvSpPr>
          <p:spPr>
            <a:xfrm>
              <a:off x="1416241" y="978453"/>
              <a:ext cx="12700" cy="134620"/>
            </a:xfrm>
            <a:custGeom>
              <a:avLst/>
              <a:gdLst/>
              <a:ahLst/>
              <a:cxnLst/>
              <a:rect l="l" t="t" r="r" b="b"/>
              <a:pathLst>
                <a:path w="12700" h="134619">
                  <a:moveTo>
                    <a:pt x="10002" y="134226"/>
                  </a:moveTo>
                  <a:lnTo>
                    <a:pt x="4689" y="66353"/>
                  </a:lnTo>
                  <a:lnTo>
                    <a:pt x="1212" y="20118"/>
                  </a:lnTo>
                  <a:lnTo>
                    <a:pt x="0" y="0"/>
                  </a:lnTo>
                  <a:lnTo>
                    <a:pt x="8148" y="21621"/>
                  </a:lnTo>
                  <a:lnTo>
                    <a:pt x="11906" y="42810"/>
                  </a:lnTo>
                  <a:lnTo>
                    <a:pt x="12211" y="76150"/>
                  </a:lnTo>
                  <a:lnTo>
                    <a:pt x="10002" y="134226"/>
                  </a:lnTo>
                  <a:close/>
                </a:path>
              </a:pathLst>
            </a:custGeom>
            <a:solidFill>
              <a:srgbClr val="171B1B"/>
            </a:solidFill>
          </p:spPr>
          <p:txBody>
            <a:bodyPr wrap="square" lIns="0" tIns="0" rIns="0" bIns="0" rtlCol="0"/>
            <a:lstStyle/>
            <a:p>
              <a:endParaRPr/>
            </a:p>
          </p:txBody>
        </p:sp>
        <p:sp>
          <p:nvSpPr>
            <p:cNvPr id="3925" name="object 3928">
              <a:extLst>
                <a:ext uri="{FF2B5EF4-FFF2-40B4-BE49-F238E27FC236}">
                  <a16:creationId xmlns:a16="http://schemas.microsoft.com/office/drawing/2014/main" id="{B80CD1B3-38F5-F5A3-82F8-6C96214ADB2E}"/>
                </a:ext>
              </a:extLst>
            </p:cNvPr>
            <p:cNvSpPr/>
            <p:nvPr/>
          </p:nvSpPr>
          <p:spPr>
            <a:xfrm>
              <a:off x="1416217" y="978571"/>
              <a:ext cx="12700" cy="134620"/>
            </a:xfrm>
            <a:custGeom>
              <a:avLst/>
              <a:gdLst/>
              <a:ahLst/>
              <a:cxnLst/>
              <a:rect l="l" t="t" r="r" b="b"/>
              <a:pathLst>
                <a:path w="12700" h="134619">
                  <a:moveTo>
                    <a:pt x="9962" y="134258"/>
                  </a:moveTo>
                  <a:lnTo>
                    <a:pt x="4671" y="66367"/>
                  </a:lnTo>
                  <a:lnTo>
                    <a:pt x="1208" y="20120"/>
                  </a:lnTo>
                  <a:lnTo>
                    <a:pt x="0" y="0"/>
                  </a:lnTo>
                  <a:lnTo>
                    <a:pt x="8116" y="21639"/>
                  </a:lnTo>
                  <a:lnTo>
                    <a:pt x="11859" y="42837"/>
                  </a:lnTo>
                  <a:lnTo>
                    <a:pt x="12163" y="76181"/>
                  </a:lnTo>
                  <a:lnTo>
                    <a:pt x="9962" y="134258"/>
                  </a:lnTo>
                  <a:close/>
                </a:path>
              </a:pathLst>
            </a:custGeom>
            <a:solidFill>
              <a:srgbClr val="181C1D"/>
            </a:solidFill>
          </p:spPr>
          <p:txBody>
            <a:bodyPr wrap="square" lIns="0" tIns="0" rIns="0" bIns="0" rtlCol="0"/>
            <a:lstStyle/>
            <a:p>
              <a:endParaRPr/>
            </a:p>
          </p:txBody>
        </p:sp>
        <p:sp>
          <p:nvSpPr>
            <p:cNvPr id="3926" name="object 3929">
              <a:extLst>
                <a:ext uri="{FF2B5EF4-FFF2-40B4-BE49-F238E27FC236}">
                  <a16:creationId xmlns:a16="http://schemas.microsoft.com/office/drawing/2014/main" id="{F535AB82-33A3-E7F6-7385-910251324CF7}"/>
                </a:ext>
              </a:extLst>
            </p:cNvPr>
            <p:cNvSpPr/>
            <p:nvPr/>
          </p:nvSpPr>
          <p:spPr>
            <a:xfrm>
              <a:off x="1416189" y="978689"/>
              <a:ext cx="12700" cy="134620"/>
            </a:xfrm>
            <a:custGeom>
              <a:avLst/>
              <a:gdLst/>
              <a:ahLst/>
              <a:cxnLst/>
              <a:rect l="l" t="t" r="r" b="b"/>
              <a:pathLst>
                <a:path w="12700" h="134619">
                  <a:moveTo>
                    <a:pt x="9934" y="134283"/>
                  </a:moveTo>
                  <a:lnTo>
                    <a:pt x="4657" y="66379"/>
                  </a:lnTo>
                  <a:lnTo>
                    <a:pt x="1204" y="20124"/>
                  </a:lnTo>
                  <a:lnTo>
                    <a:pt x="0" y="0"/>
                  </a:lnTo>
                  <a:lnTo>
                    <a:pt x="8090" y="21654"/>
                  </a:lnTo>
                  <a:lnTo>
                    <a:pt x="11822" y="42860"/>
                  </a:lnTo>
                  <a:lnTo>
                    <a:pt x="12126" y="76206"/>
                  </a:lnTo>
                  <a:lnTo>
                    <a:pt x="9934" y="134283"/>
                  </a:lnTo>
                  <a:close/>
                </a:path>
              </a:pathLst>
            </a:custGeom>
            <a:solidFill>
              <a:srgbClr val="1B1F1F"/>
            </a:solidFill>
          </p:spPr>
          <p:txBody>
            <a:bodyPr wrap="square" lIns="0" tIns="0" rIns="0" bIns="0" rtlCol="0"/>
            <a:lstStyle/>
            <a:p>
              <a:endParaRPr/>
            </a:p>
          </p:txBody>
        </p:sp>
        <p:sp>
          <p:nvSpPr>
            <p:cNvPr id="3927" name="object 3930">
              <a:extLst>
                <a:ext uri="{FF2B5EF4-FFF2-40B4-BE49-F238E27FC236}">
                  <a16:creationId xmlns:a16="http://schemas.microsoft.com/office/drawing/2014/main" id="{5B863ED1-9D80-C16B-674A-6997EE40C0D9}"/>
                </a:ext>
              </a:extLst>
            </p:cNvPr>
            <p:cNvSpPr/>
            <p:nvPr/>
          </p:nvSpPr>
          <p:spPr>
            <a:xfrm>
              <a:off x="1416164" y="978807"/>
              <a:ext cx="12700" cy="134620"/>
            </a:xfrm>
            <a:custGeom>
              <a:avLst/>
              <a:gdLst/>
              <a:ahLst/>
              <a:cxnLst/>
              <a:rect l="l" t="t" r="r" b="b"/>
              <a:pathLst>
                <a:path w="12700" h="134619">
                  <a:moveTo>
                    <a:pt x="9895" y="134315"/>
                  </a:moveTo>
                  <a:lnTo>
                    <a:pt x="4640" y="66395"/>
                  </a:lnTo>
                  <a:lnTo>
                    <a:pt x="1200" y="20129"/>
                  </a:lnTo>
                  <a:lnTo>
                    <a:pt x="0" y="0"/>
                  </a:lnTo>
                  <a:lnTo>
                    <a:pt x="8061" y="21668"/>
                  </a:lnTo>
                  <a:lnTo>
                    <a:pt x="11779" y="42883"/>
                  </a:lnTo>
                  <a:lnTo>
                    <a:pt x="12081" y="76234"/>
                  </a:lnTo>
                  <a:lnTo>
                    <a:pt x="9895" y="134315"/>
                  </a:lnTo>
                  <a:close/>
                </a:path>
              </a:pathLst>
            </a:custGeom>
            <a:solidFill>
              <a:srgbClr val="1C2020"/>
            </a:solidFill>
          </p:spPr>
          <p:txBody>
            <a:bodyPr wrap="square" lIns="0" tIns="0" rIns="0" bIns="0" rtlCol="0"/>
            <a:lstStyle/>
            <a:p>
              <a:endParaRPr/>
            </a:p>
          </p:txBody>
        </p:sp>
        <p:sp>
          <p:nvSpPr>
            <p:cNvPr id="3928" name="object 3931">
              <a:extLst>
                <a:ext uri="{FF2B5EF4-FFF2-40B4-BE49-F238E27FC236}">
                  <a16:creationId xmlns:a16="http://schemas.microsoft.com/office/drawing/2014/main" id="{D5C88B9B-11AA-38E7-D44C-F9C09FC50E79}"/>
                </a:ext>
              </a:extLst>
            </p:cNvPr>
            <p:cNvSpPr/>
            <p:nvPr/>
          </p:nvSpPr>
          <p:spPr>
            <a:xfrm>
              <a:off x="1416138" y="978924"/>
              <a:ext cx="12065" cy="134620"/>
            </a:xfrm>
            <a:custGeom>
              <a:avLst/>
              <a:gdLst/>
              <a:ahLst/>
              <a:cxnLst/>
              <a:rect l="l" t="t" r="r" b="b"/>
              <a:pathLst>
                <a:path w="12065" h="134619">
                  <a:moveTo>
                    <a:pt x="9861" y="134346"/>
                  </a:moveTo>
                  <a:lnTo>
                    <a:pt x="4623" y="66411"/>
                  </a:lnTo>
                  <a:lnTo>
                    <a:pt x="1194" y="20134"/>
                  </a:lnTo>
                  <a:lnTo>
                    <a:pt x="0" y="0"/>
                  </a:lnTo>
                  <a:lnTo>
                    <a:pt x="8019" y="21694"/>
                  </a:lnTo>
                  <a:lnTo>
                    <a:pt x="11720" y="42920"/>
                  </a:lnTo>
                  <a:lnTo>
                    <a:pt x="12026" y="76272"/>
                  </a:lnTo>
                  <a:lnTo>
                    <a:pt x="9861" y="134346"/>
                  </a:lnTo>
                  <a:close/>
                </a:path>
              </a:pathLst>
            </a:custGeom>
            <a:solidFill>
              <a:srgbClr val="1E2121"/>
            </a:solidFill>
          </p:spPr>
          <p:txBody>
            <a:bodyPr wrap="square" lIns="0" tIns="0" rIns="0" bIns="0" rtlCol="0"/>
            <a:lstStyle/>
            <a:p>
              <a:endParaRPr/>
            </a:p>
          </p:txBody>
        </p:sp>
        <p:sp>
          <p:nvSpPr>
            <p:cNvPr id="3929" name="object 3932">
              <a:extLst>
                <a:ext uri="{FF2B5EF4-FFF2-40B4-BE49-F238E27FC236}">
                  <a16:creationId xmlns:a16="http://schemas.microsoft.com/office/drawing/2014/main" id="{0E79C6A9-9A63-11A3-DB90-B052C4FE820F}"/>
                </a:ext>
              </a:extLst>
            </p:cNvPr>
            <p:cNvSpPr/>
            <p:nvPr/>
          </p:nvSpPr>
          <p:spPr>
            <a:xfrm>
              <a:off x="1416113" y="979042"/>
              <a:ext cx="12065" cy="134620"/>
            </a:xfrm>
            <a:custGeom>
              <a:avLst/>
              <a:gdLst/>
              <a:ahLst/>
              <a:cxnLst/>
              <a:rect l="l" t="t" r="r" b="b"/>
              <a:pathLst>
                <a:path w="12065" h="134619">
                  <a:moveTo>
                    <a:pt x="9827" y="134378"/>
                  </a:moveTo>
                  <a:lnTo>
                    <a:pt x="4608" y="66427"/>
                  </a:lnTo>
                  <a:lnTo>
                    <a:pt x="1192" y="20139"/>
                  </a:lnTo>
                  <a:lnTo>
                    <a:pt x="0" y="0"/>
                  </a:lnTo>
                  <a:lnTo>
                    <a:pt x="7994" y="21709"/>
                  </a:lnTo>
                  <a:lnTo>
                    <a:pt x="11682" y="42943"/>
                  </a:lnTo>
                  <a:lnTo>
                    <a:pt x="11986" y="76300"/>
                  </a:lnTo>
                  <a:lnTo>
                    <a:pt x="9827" y="134378"/>
                  </a:lnTo>
                  <a:close/>
                </a:path>
              </a:pathLst>
            </a:custGeom>
            <a:solidFill>
              <a:srgbClr val="1F2223"/>
            </a:solidFill>
          </p:spPr>
          <p:txBody>
            <a:bodyPr wrap="square" lIns="0" tIns="0" rIns="0" bIns="0" rtlCol="0"/>
            <a:lstStyle/>
            <a:p>
              <a:endParaRPr/>
            </a:p>
          </p:txBody>
        </p:sp>
        <p:sp>
          <p:nvSpPr>
            <p:cNvPr id="3930" name="object 3933">
              <a:extLst>
                <a:ext uri="{FF2B5EF4-FFF2-40B4-BE49-F238E27FC236}">
                  <a16:creationId xmlns:a16="http://schemas.microsoft.com/office/drawing/2014/main" id="{825E961A-5A1B-6444-025B-F3DF7A52D515}"/>
                </a:ext>
              </a:extLst>
            </p:cNvPr>
            <p:cNvSpPr/>
            <p:nvPr/>
          </p:nvSpPr>
          <p:spPr>
            <a:xfrm>
              <a:off x="1416085" y="979163"/>
              <a:ext cx="12065" cy="134620"/>
            </a:xfrm>
            <a:custGeom>
              <a:avLst/>
              <a:gdLst/>
              <a:ahLst/>
              <a:cxnLst/>
              <a:rect l="l" t="t" r="r" b="b"/>
              <a:pathLst>
                <a:path w="12065" h="134619">
                  <a:moveTo>
                    <a:pt x="9794" y="134410"/>
                  </a:moveTo>
                  <a:lnTo>
                    <a:pt x="4591" y="66440"/>
                  </a:lnTo>
                  <a:lnTo>
                    <a:pt x="1186" y="20141"/>
                  </a:lnTo>
                  <a:lnTo>
                    <a:pt x="0" y="0"/>
                  </a:lnTo>
                  <a:lnTo>
                    <a:pt x="7962" y="21727"/>
                  </a:lnTo>
                  <a:lnTo>
                    <a:pt x="11636" y="42971"/>
                  </a:lnTo>
                  <a:lnTo>
                    <a:pt x="11941" y="76331"/>
                  </a:lnTo>
                  <a:lnTo>
                    <a:pt x="9794" y="134410"/>
                  </a:lnTo>
                  <a:close/>
                </a:path>
              </a:pathLst>
            </a:custGeom>
            <a:solidFill>
              <a:srgbClr val="212425"/>
            </a:solidFill>
          </p:spPr>
          <p:txBody>
            <a:bodyPr wrap="square" lIns="0" tIns="0" rIns="0" bIns="0" rtlCol="0"/>
            <a:lstStyle/>
            <a:p>
              <a:endParaRPr/>
            </a:p>
          </p:txBody>
        </p:sp>
        <p:sp>
          <p:nvSpPr>
            <p:cNvPr id="3931" name="object 3934">
              <a:extLst>
                <a:ext uri="{FF2B5EF4-FFF2-40B4-BE49-F238E27FC236}">
                  <a16:creationId xmlns:a16="http://schemas.microsoft.com/office/drawing/2014/main" id="{B27F864D-AF0B-903C-E8C3-58DECF4BAB8E}"/>
                </a:ext>
              </a:extLst>
            </p:cNvPr>
            <p:cNvSpPr/>
            <p:nvPr/>
          </p:nvSpPr>
          <p:spPr>
            <a:xfrm>
              <a:off x="1416061" y="979281"/>
              <a:ext cx="12065" cy="134620"/>
            </a:xfrm>
            <a:custGeom>
              <a:avLst/>
              <a:gdLst/>
              <a:ahLst/>
              <a:cxnLst/>
              <a:rect l="l" t="t" r="r" b="b"/>
              <a:pathLst>
                <a:path w="12065" h="134619">
                  <a:moveTo>
                    <a:pt x="9760" y="134435"/>
                  </a:moveTo>
                  <a:lnTo>
                    <a:pt x="4577" y="66453"/>
                  </a:lnTo>
                  <a:lnTo>
                    <a:pt x="1183" y="20145"/>
                  </a:lnTo>
                  <a:lnTo>
                    <a:pt x="0" y="0"/>
                  </a:lnTo>
                  <a:lnTo>
                    <a:pt x="7936" y="21742"/>
                  </a:lnTo>
                  <a:lnTo>
                    <a:pt x="11598" y="42993"/>
                  </a:lnTo>
                  <a:lnTo>
                    <a:pt x="11901" y="76356"/>
                  </a:lnTo>
                  <a:lnTo>
                    <a:pt x="9760" y="134435"/>
                  </a:lnTo>
                  <a:close/>
                </a:path>
              </a:pathLst>
            </a:custGeom>
            <a:solidFill>
              <a:srgbClr val="222626"/>
            </a:solidFill>
          </p:spPr>
          <p:txBody>
            <a:bodyPr wrap="square" lIns="0" tIns="0" rIns="0" bIns="0" rtlCol="0"/>
            <a:lstStyle/>
            <a:p>
              <a:endParaRPr/>
            </a:p>
          </p:txBody>
        </p:sp>
        <p:sp>
          <p:nvSpPr>
            <p:cNvPr id="3932" name="object 3935">
              <a:extLst>
                <a:ext uri="{FF2B5EF4-FFF2-40B4-BE49-F238E27FC236}">
                  <a16:creationId xmlns:a16="http://schemas.microsoft.com/office/drawing/2014/main" id="{D39250F5-3CB8-3208-8E89-6C1725CA6323}"/>
                </a:ext>
              </a:extLst>
            </p:cNvPr>
            <p:cNvSpPr/>
            <p:nvPr/>
          </p:nvSpPr>
          <p:spPr>
            <a:xfrm>
              <a:off x="1416033" y="979399"/>
              <a:ext cx="12065" cy="134620"/>
            </a:xfrm>
            <a:custGeom>
              <a:avLst/>
              <a:gdLst/>
              <a:ahLst/>
              <a:cxnLst/>
              <a:rect l="l" t="t" r="r" b="b"/>
              <a:pathLst>
                <a:path w="12065" h="134619">
                  <a:moveTo>
                    <a:pt x="9726" y="134467"/>
                  </a:moveTo>
                  <a:lnTo>
                    <a:pt x="4562" y="66469"/>
                  </a:lnTo>
                  <a:lnTo>
                    <a:pt x="1181" y="20150"/>
                  </a:lnTo>
                  <a:lnTo>
                    <a:pt x="0" y="0"/>
                  </a:lnTo>
                  <a:lnTo>
                    <a:pt x="7894" y="21767"/>
                  </a:lnTo>
                  <a:lnTo>
                    <a:pt x="11539" y="43030"/>
                  </a:lnTo>
                  <a:lnTo>
                    <a:pt x="11846" y="76395"/>
                  </a:lnTo>
                  <a:lnTo>
                    <a:pt x="9726" y="134467"/>
                  </a:lnTo>
                  <a:close/>
                </a:path>
              </a:pathLst>
            </a:custGeom>
            <a:solidFill>
              <a:srgbClr val="232727"/>
            </a:solidFill>
          </p:spPr>
          <p:txBody>
            <a:bodyPr wrap="square" lIns="0" tIns="0" rIns="0" bIns="0" rtlCol="0"/>
            <a:lstStyle/>
            <a:p>
              <a:endParaRPr/>
            </a:p>
          </p:txBody>
        </p:sp>
        <p:sp>
          <p:nvSpPr>
            <p:cNvPr id="3933" name="object 3936">
              <a:extLst>
                <a:ext uri="{FF2B5EF4-FFF2-40B4-BE49-F238E27FC236}">
                  <a16:creationId xmlns:a16="http://schemas.microsoft.com/office/drawing/2014/main" id="{69696D17-63BE-E481-7297-CAE3A6FED24A}"/>
                </a:ext>
              </a:extLst>
            </p:cNvPr>
            <p:cNvSpPr/>
            <p:nvPr/>
          </p:nvSpPr>
          <p:spPr>
            <a:xfrm>
              <a:off x="1416008" y="979517"/>
              <a:ext cx="12065" cy="134620"/>
            </a:xfrm>
            <a:custGeom>
              <a:avLst/>
              <a:gdLst/>
              <a:ahLst/>
              <a:cxnLst/>
              <a:rect l="l" t="t" r="r" b="b"/>
              <a:pathLst>
                <a:path w="12065" h="134619">
                  <a:moveTo>
                    <a:pt x="9693" y="134499"/>
                  </a:moveTo>
                  <a:lnTo>
                    <a:pt x="4545" y="66485"/>
                  </a:lnTo>
                  <a:lnTo>
                    <a:pt x="1175" y="20155"/>
                  </a:lnTo>
                  <a:lnTo>
                    <a:pt x="0" y="0"/>
                  </a:lnTo>
                  <a:lnTo>
                    <a:pt x="7865" y="21782"/>
                  </a:lnTo>
                  <a:lnTo>
                    <a:pt x="11497" y="43053"/>
                  </a:lnTo>
                  <a:lnTo>
                    <a:pt x="11803" y="76422"/>
                  </a:lnTo>
                  <a:lnTo>
                    <a:pt x="9693" y="134499"/>
                  </a:lnTo>
                  <a:close/>
                </a:path>
              </a:pathLst>
            </a:custGeom>
            <a:solidFill>
              <a:srgbClr val="242829"/>
            </a:solidFill>
          </p:spPr>
          <p:txBody>
            <a:bodyPr wrap="square" lIns="0" tIns="0" rIns="0" bIns="0" rtlCol="0"/>
            <a:lstStyle/>
            <a:p>
              <a:endParaRPr/>
            </a:p>
          </p:txBody>
        </p:sp>
        <p:sp>
          <p:nvSpPr>
            <p:cNvPr id="3934" name="object 3937">
              <a:extLst>
                <a:ext uri="{FF2B5EF4-FFF2-40B4-BE49-F238E27FC236}">
                  <a16:creationId xmlns:a16="http://schemas.microsoft.com/office/drawing/2014/main" id="{2ABF6EA8-8EB6-4A5B-17CA-829959F04E8F}"/>
                </a:ext>
              </a:extLst>
            </p:cNvPr>
            <p:cNvSpPr/>
            <p:nvPr/>
          </p:nvSpPr>
          <p:spPr>
            <a:xfrm>
              <a:off x="1415981" y="979635"/>
              <a:ext cx="12065" cy="134620"/>
            </a:xfrm>
            <a:custGeom>
              <a:avLst/>
              <a:gdLst/>
              <a:ahLst/>
              <a:cxnLst/>
              <a:rect l="l" t="t" r="r" b="b"/>
              <a:pathLst>
                <a:path w="12065" h="134619">
                  <a:moveTo>
                    <a:pt x="9659" y="134531"/>
                  </a:moveTo>
                  <a:lnTo>
                    <a:pt x="4530" y="66501"/>
                  </a:lnTo>
                  <a:lnTo>
                    <a:pt x="1172" y="20160"/>
                  </a:lnTo>
                  <a:lnTo>
                    <a:pt x="0" y="0"/>
                  </a:lnTo>
                  <a:lnTo>
                    <a:pt x="7839" y="21797"/>
                  </a:lnTo>
                  <a:lnTo>
                    <a:pt x="11459" y="43076"/>
                  </a:lnTo>
                  <a:lnTo>
                    <a:pt x="11764" y="76450"/>
                  </a:lnTo>
                  <a:lnTo>
                    <a:pt x="9659" y="134531"/>
                  </a:lnTo>
                  <a:close/>
                </a:path>
              </a:pathLst>
            </a:custGeom>
            <a:solidFill>
              <a:srgbClr val="272A2B"/>
            </a:solidFill>
          </p:spPr>
          <p:txBody>
            <a:bodyPr wrap="square" lIns="0" tIns="0" rIns="0" bIns="0" rtlCol="0"/>
            <a:lstStyle/>
            <a:p>
              <a:endParaRPr/>
            </a:p>
          </p:txBody>
        </p:sp>
        <p:sp>
          <p:nvSpPr>
            <p:cNvPr id="3935" name="object 3938">
              <a:extLst>
                <a:ext uri="{FF2B5EF4-FFF2-40B4-BE49-F238E27FC236}">
                  <a16:creationId xmlns:a16="http://schemas.microsoft.com/office/drawing/2014/main" id="{A90A862F-698C-B3F1-73E8-E49DF290ABFC}"/>
                </a:ext>
              </a:extLst>
            </p:cNvPr>
            <p:cNvSpPr/>
            <p:nvPr/>
          </p:nvSpPr>
          <p:spPr>
            <a:xfrm>
              <a:off x="1415956" y="979752"/>
              <a:ext cx="12065" cy="134620"/>
            </a:xfrm>
            <a:custGeom>
              <a:avLst/>
              <a:gdLst/>
              <a:ahLst/>
              <a:cxnLst/>
              <a:rect l="l" t="t" r="r" b="b"/>
              <a:pathLst>
                <a:path w="12065" h="134619">
                  <a:moveTo>
                    <a:pt x="9620" y="134562"/>
                  </a:moveTo>
                  <a:lnTo>
                    <a:pt x="4511" y="66514"/>
                  </a:lnTo>
                  <a:lnTo>
                    <a:pt x="1166" y="20162"/>
                  </a:lnTo>
                  <a:lnTo>
                    <a:pt x="0" y="0"/>
                  </a:lnTo>
                  <a:lnTo>
                    <a:pt x="7807" y="21815"/>
                  </a:lnTo>
                  <a:lnTo>
                    <a:pt x="11412" y="43104"/>
                  </a:lnTo>
                  <a:lnTo>
                    <a:pt x="11715" y="76481"/>
                  </a:lnTo>
                  <a:lnTo>
                    <a:pt x="9620" y="134562"/>
                  </a:lnTo>
                  <a:close/>
                </a:path>
              </a:pathLst>
            </a:custGeom>
            <a:solidFill>
              <a:srgbClr val="282B2C"/>
            </a:solidFill>
          </p:spPr>
          <p:txBody>
            <a:bodyPr wrap="square" lIns="0" tIns="0" rIns="0" bIns="0" rtlCol="0"/>
            <a:lstStyle/>
            <a:p>
              <a:endParaRPr/>
            </a:p>
          </p:txBody>
        </p:sp>
        <p:sp>
          <p:nvSpPr>
            <p:cNvPr id="3936" name="object 3939">
              <a:extLst>
                <a:ext uri="{FF2B5EF4-FFF2-40B4-BE49-F238E27FC236}">
                  <a16:creationId xmlns:a16="http://schemas.microsoft.com/office/drawing/2014/main" id="{B79B8127-2D95-ED97-5FD3-693CCE03BC35}"/>
                </a:ext>
              </a:extLst>
            </p:cNvPr>
            <p:cNvSpPr/>
            <p:nvPr/>
          </p:nvSpPr>
          <p:spPr>
            <a:xfrm>
              <a:off x="1415929" y="979870"/>
              <a:ext cx="12065" cy="134620"/>
            </a:xfrm>
            <a:custGeom>
              <a:avLst/>
              <a:gdLst/>
              <a:ahLst/>
              <a:cxnLst/>
              <a:rect l="l" t="t" r="r" b="b"/>
              <a:pathLst>
                <a:path w="12065" h="134619">
                  <a:moveTo>
                    <a:pt x="9592" y="134594"/>
                  </a:moveTo>
                  <a:lnTo>
                    <a:pt x="4499" y="66530"/>
                  </a:lnTo>
                  <a:lnTo>
                    <a:pt x="1164" y="20167"/>
                  </a:lnTo>
                  <a:lnTo>
                    <a:pt x="0" y="0"/>
                  </a:lnTo>
                  <a:lnTo>
                    <a:pt x="7772" y="21837"/>
                  </a:lnTo>
                  <a:lnTo>
                    <a:pt x="11362" y="43137"/>
                  </a:lnTo>
                  <a:lnTo>
                    <a:pt x="11669" y="76516"/>
                  </a:lnTo>
                  <a:lnTo>
                    <a:pt x="9592" y="134594"/>
                  </a:lnTo>
                  <a:close/>
                </a:path>
              </a:pathLst>
            </a:custGeom>
            <a:solidFill>
              <a:srgbClr val="292C2D"/>
            </a:solidFill>
          </p:spPr>
          <p:txBody>
            <a:bodyPr wrap="square" lIns="0" tIns="0" rIns="0" bIns="0" rtlCol="0"/>
            <a:lstStyle/>
            <a:p>
              <a:endParaRPr/>
            </a:p>
          </p:txBody>
        </p:sp>
        <p:sp>
          <p:nvSpPr>
            <p:cNvPr id="3937" name="object 3940">
              <a:extLst>
                <a:ext uri="{FF2B5EF4-FFF2-40B4-BE49-F238E27FC236}">
                  <a16:creationId xmlns:a16="http://schemas.microsoft.com/office/drawing/2014/main" id="{DB952815-55A7-C0B3-38D0-6822DB4FD6A2}"/>
                </a:ext>
              </a:extLst>
            </p:cNvPr>
            <p:cNvSpPr/>
            <p:nvPr/>
          </p:nvSpPr>
          <p:spPr>
            <a:xfrm>
              <a:off x="1415904" y="979988"/>
              <a:ext cx="12065" cy="135255"/>
            </a:xfrm>
            <a:custGeom>
              <a:avLst/>
              <a:gdLst/>
              <a:ahLst/>
              <a:cxnLst/>
              <a:rect l="l" t="t" r="r" b="b"/>
              <a:pathLst>
                <a:path w="12065" h="135255">
                  <a:moveTo>
                    <a:pt x="9552" y="134626"/>
                  </a:moveTo>
                  <a:lnTo>
                    <a:pt x="4481" y="66546"/>
                  </a:lnTo>
                  <a:lnTo>
                    <a:pt x="1160" y="20172"/>
                  </a:lnTo>
                  <a:lnTo>
                    <a:pt x="0" y="0"/>
                  </a:lnTo>
                  <a:lnTo>
                    <a:pt x="7743" y="21852"/>
                  </a:lnTo>
                  <a:lnTo>
                    <a:pt x="11319" y="43160"/>
                  </a:lnTo>
                  <a:lnTo>
                    <a:pt x="11624" y="76544"/>
                  </a:lnTo>
                  <a:lnTo>
                    <a:pt x="9552" y="134626"/>
                  </a:lnTo>
                  <a:close/>
                </a:path>
              </a:pathLst>
            </a:custGeom>
            <a:solidFill>
              <a:srgbClr val="2A2E2F"/>
            </a:solidFill>
          </p:spPr>
          <p:txBody>
            <a:bodyPr wrap="square" lIns="0" tIns="0" rIns="0" bIns="0" rtlCol="0"/>
            <a:lstStyle/>
            <a:p>
              <a:endParaRPr/>
            </a:p>
          </p:txBody>
        </p:sp>
        <p:sp>
          <p:nvSpPr>
            <p:cNvPr id="3938" name="object 3941">
              <a:extLst>
                <a:ext uri="{FF2B5EF4-FFF2-40B4-BE49-F238E27FC236}">
                  <a16:creationId xmlns:a16="http://schemas.microsoft.com/office/drawing/2014/main" id="{4EED560B-DAC0-DC2F-E60B-3FC7133794ED}"/>
                </a:ext>
              </a:extLst>
            </p:cNvPr>
            <p:cNvSpPr/>
            <p:nvPr/>
          </p:nvSpPr>
          <p:spPr>
            <a:xfrm>
              <a:off x="1415877" y="980106"/>
              <a:ext cx="12065" cy="135255"/>
            </a:xfrm>
            <a:custGeom>
              <a:avLst/>
              <a:gdLst/>
              <a:ahLst/>
              <a:cxnLst/>
              <a:rect l="l" t="t" r="r" b="b"/>
              <a:pathLst>
                <a:path w="12065" h="135255">
                  <a:moveTo>
                    <a:pt x="9519" y="134658"/>
                  </a:moveTo>
                  <a:lnTo>
                    <a:pt x="4464" y="66562"/>
                  </a:lnTo>
                  <a:lnTo>
                    <a:pt x="1155" y="20177"/>
                  </a:lnTo>
                  <a:lnTo>
                    <a:pt x="0" y="0"/>
                  </a:lnTo>
                  <a:lnTo>
                    <a:pt x="7714" y="21870"/>
                  </a:lnTo>
                  <a:lnTo>
                    <a:pt x="11277" y="43187"/>
                  </a:lnTo>
                  <a:lnTo>
                    <a:pt x="11581" y="76575"/>
                  </a:lnTo>
                  <a:lnTo>
                    <a:pt x="9519" y="134658"/>
                  </a:lnTo>
                  <a:close/>
                </a:path>
              </a:pathLst>
            </a:custGeom>
            <a:solidFill>
              <a:srgbClr val="2C2F2F"/>
            </a:solidFill>
          </p:spPr>
          <p:txBody>
            <a:bodyPr wrap="square" lIns="0" tIns="0" rIns="0" bIns="0" rtlCol="0"/>
            <a:lstStyle/>
            <a:p>
              <a:endParaRPr/>
            </a:p>
          </p:txBody>
        </p:sp>
        <p:sp>
          <p:nvSpPr>
            <p:cNvPr id="3939" name="object 3942">
              <a:extLst>
                <a:ext uri="{FF2B5EF4-FFF2-40B4-BE49-F238E27FC236}">
                  <a16:creationId xmlns:a16="http://schemas.microsoft.com/office/drawing/2014/main" id="{D2B6D757-5B81-5180-8C90-81BFBAE44898}"/>
                </a:ext>
              </a:extLst>
            </p:cNvPr>
            <p:cNvSpPr/>
            <p:nvPr/>
          </p:nvSpPr>
          <p:spPr>
            <a:xfrm>
              <a:off x="1415852" y="980223"/>
              <a:ext cx="12065" cy="135255"/>
            </a:xfrm>
            <a:custGeom>
              <a:avLst/>
              <a:gdLst/>
              <a:ahLst/>
              <a:cxnLst/>
              <a:rect l="l" t="t" r="r" b="b"/>
              <a:pathLst>
                <a:path w="12065" h="135255">
                  <a:moveTo>
                    <a:pt x="9485" y="134683"/>
                  </a:moveTo>
                  <a:lnTo>
                    <a:pt x="4449" y="66574"/>
                  </a:lnTo>
                  <a:lnTo>
                    <a:pt x="1152" y="20181"/>
                  </a:lnTo>
                  <a:lnTo>
                    <a:pt x="0" y="0"/>
                  </a:lnTo>
                  <a:lnTo>
                    <a:pt x="7685" y="21889"/>
                  </a:lnTo>
                  <a:lnTo>
                    <a:pt x="11235" y="43214"/>
                  </a:lnTo>
                  <a:lnTo>
                    <a:pt x="11539" y="76604"/>
                  </a:lnTo>
                  <a:lnTo>
                    <a:pt x="9485" y="134683"/>
                  </a:lnTo>
                  <a:close/>
                </a:path>
              </a:pathLst>
            </a:custGeom>
            <a:solidFill>
              <a:srgbClr val="2D3030"/>
            </a:solidFill>
          </p:spPr>
          <p:txBody>
            <a:bodyPr wrap="square" lIns="0" tIns="0" rIns="0" bIns="0" rtlCol="0"/>
            <a:lstStyle/>
            <a:p>
              <a:endParaRPr/>
            </a:p>
          </p:txBody>
        </p:sp>
        <p:sp>
          <p:nvSpPr>
            <p:cNvPr id="3940" name="object 3943">
              <a:extLst>
                <a:ext uri="{FF2B5EF4-FFF2-40B4-BE49-F238E27FC236}">
                  <a16:creationId xmlns:a16="http://schemas.microsoft.com/office/drawing/2014/main" id="{B7A1BB3E-C9B5-ED14-A11D-368A7088FA66}"/>
                </a:ext>
              </a:extLst>
            </p:cNvPr>
            <p:cNvSpPr/>
            <p:nvPr/>
          </p:nvSpPr>
          <p:spPr>
            <a:xfrm>
              <a:off x="1415825" y="980342"/>
              <a:ext cx="12065" cy="135255"/>
            </a:xfrm>
            <a:custGeom>
              <a:avLst/>
              <a:gdLst/>
              <a:ahLst/>
              <a:cxnLst/>
              <a:rect l="l" t="t" r="r" b="b"/>
              <a:pathLst>
                <a:path w="12065" h="135255">
                  <a:moveTo>
                    <a:pt x="9451" y="134715"/>
                  </a:moveTo>
                  <a:lnTo>
                    <a:pt x="4435" y="66590"/>
                  </a:lnTo>
                  <a:lnTo>
                    <a:pt x="1149" y="20186"/>
                  </a:lnTo>
                  <a:lnTo>
                    <a:pt x="0" y="0"/>
                  </a:lnTo>
                  <a:lnTo>
                    <a:pt x="7650" y="21910"/>
                  </a:lnTo>
                  <a:lnTo>
                    <a:pt x="11184" y="43247"/>
                  </a:lnTo>
                  <a:lnTo>
                    <a:pt x="11490" y="76639"/>
                  </a:lnTo>
                  <a:lnTo>
                    <a:pt x="9451" y="134715"/>
                  </a:lnTo>
                  <a:close/>
                </a:path>
              </a:pathLst>
            </a:custGeom>
            <a:solidFill>
              <a:srgbClr val="2D3131"/>
            </a:solidFill>
          </p:spPr>
          <p:txBody>
            <a:bodyPr wrap="square" lIns="0" tIns="0" rIns="0" bIns="0" rtlCol="0"/>
            <a:lstStyle/>
            <a:p>
              <a:endParaRPr/>
            </a:p>
          </p:txBody>
        </p:sp>
        <p:sp>
          <p:nvSpPr>
            <p:cNvPr id="3941" name="object 3944">
              <a:extLst>
                <a:ext uri="{FF2B5EF4-FFF2-40B4-BE49-F238E27FC236}">
                  <a16:creationId xmlns:a16="http://schemas.microsoft.com/office/drawing/2014/main" id="{A79F9850-CEDC-848C-7C2F-4BB094DC684E}"/>
                </a:ext>
              </a:extLst>
            </p:cNvPr>
            <p:cNvSpPr/>
            <p:nvPr/>
          </p:nvSpPr>
          <p:spPr>
            <a:xfrm>
              <a:off x="1415800" y="980459"/>
              <a:ext cx="12065" cy="135255"/>
            </a:xfrm>
            <a:custGeom>
              <a:avLst/>
              <a:gdLst/>
              <a:ahLst/>
              <a:cxnLst/>
              <a:rect l="l" t="t" r="r" b="b"/>
              <a:pathLst>
                <a:path w="12065" h="135255">
                  <a:moveTo>
                    <a:pt x="9418" y="134747"/>
                  </a:moveTo>
                  <a:lnTo>
                    <a:pt x="4418" y="66604"/>
                  </a:lnTo>
                  <a:lnTo>
                    <a:pt x="1144" y="20188"/>
                  </a:lnTo>
                  <a:lnTo>
                    <a:pt x="0" y="0"/>
                  </a:lnTo>
                  <a:lnTo>
                    <a:pt x="7618" y="21929"/>
                  </a:lnTo>
                  <a:lnTo>
                    <a:pt x="11138" y="43275"/>
                  </a:lnTo>
                  <a:lnTo>
                    <a:pt x="11444" y="76670"/>
                  </a:lnTo>
                  <a:lnTo>
                    <a:pt x="9418" y="134747"/>
                  </a:lnTo>
                  <a:close/>
                </a:path>
              </a:pathLst>
            </a:custGeom>
            <a:solidFill>
              <a:srgbClr val="2F3233"/>
            </a:solidFill>
          </p:spPr>
          <p:txBody>
            <a:bodyPr wrap="square" lIns="0" tIns="0" rIns="0" bIns="0" rtlCol="0"/>
            <a:lstStyle/>
            <a:p>
              <a:endParaRPr/>
            </a:p>
          </p:txBody>
        </p:sp>
        <p:sp>
          <p:nvSpPr>
            <p:cNvPr id="3942" name="object 3945">
              <a:extLst>
                <a:ext uri="{FF2B5EF4-FFF2-40B4-BE49-F238E27FC236}">
                  <a16:creationId xmlns:a16="http://schemas.microsoft.com/office/drawing/2014/main" id="{2999464E-83CB-3D8A-256E-7BAACC909150}"/>
                </a:ext>
              </a:extLst>
            </p:cNvPr>
            <p:cNvSpPr/>
            <p:nvPr/>
          </p:nvSpPr>
          <p:spPr>
            <a:xfrm>
              <a:off x="1415772" y="980577"/>
              <a:ext cx="11430" cy="135255"/>
            </a:xfrm>
            <a:custGeom>
              <a:avLst/>
              <a:gdLst/>
              <a:ahLst/>
              <a:cxnLst/>
              <a:rect l="l" t="t" r="r" b="b"/>
              <a:pathLst>
                <a:path w="11430" h="135255">
                  <a:moveTo>
                    <a:pt x="9384" y="134778"/>
                  </a:moveTo>
                  <a:lnTo>
                    <a:pt x="4403" y="66620"/>
                  </a:lnTo>
                  <a:lnTo>
                    <a:pt x="1141" y="20193"/>
                  </a:lnTo>
                  <a:lnTo>
                    <a:pt x="0" y="0"/>
                  </a:lnTo>
                  <a:lnTo>
                    <a:pt x="7589" y="21944"/>
                  </a:lnTo>
                  <a:lnTo>
                    <a:pt x="11096" y="43298"/>
                  </a:lnTo>
                  <a:lnTo>
                    <a:pt x="11401" y="76697"/>
                  </a:lnTo>
                  <a:lnTo>
                    <a:pt x="9384" y="134778"/>
                  </a:lnTo>
                  <a:close/>
                </a:path>
              </a:pathLst>
            </a:custGeom>
            <a:solidFill>
              <a:srgbClr val="303434"/>
            </a:solidFill>
          </p:spPr>
          <p:txBody>
            <a:bodyPr wrap="square" lIns="0" tIns="0" rIns="0" bIns="0" rtlCol="0"/>
            <a:lstStyle/>
            <a:p>
              <a:endParaRPr/>
            </a:p>
          </p:txBody>
        </p:sp>
        <p:sp>
          <p:nvSpPr>
            <p:cNvPr id="3943" name="object 3946">
              <a:extLst>
                <a:ext uri="{FF2B5EF4-FFF2-40B4-BE49-F238E27FC236}">
                  <a16:creationId xmlns:a16="http://schemas.microsoft.com/office/drawing/2014/main" id="{42F372C4-0D67-02AC-9C16-D0150088371B}"/>
                </a:ext>
              </a:extLst>
            </p:cNvPr>
            <p:cNvSpPr/>
            <p:nvPr/>
          </p:nvSpPr>
          <p:spPr>
            <a:xfrm>
              <a:off x="1415748" y="980695"/>
              <a:ext cx="11430" cy="135255"/>
            </a:xfrm>
            <a:custGeom>
              <a:avLst/>
              <a:gdLst/>
              <a:ahLst/>
              <a:cxnLst/>
              <a:rect l="l" t="t" r="r" b="b"/>
              <a:pathLst>
                <a:path w="11430" h="135255">
                  <a:moveTo>
                    <a:pt x="9350" y="134810"/>
                  </a:moveTo>
                  <a:lnTo>
                    <a:pt x="4388" y="66636"/>
                  </a:lnTo>
                  <a:lnTo>
                    <a:pt x="1138" y="20198"/>
                  </a:lnTo>
                  <a:lnTo>
                    <a:pt x="0" y="0"/>
                  </a:lnTo>
                  <a:lnTo>
                    <a:pt x="7563" y="21958"/>
                  </a:lnTo>
                  <a:lnTo>
                    <a:pt x="11058" y="43321"/>
                  </a:lnTo>
                  <a:lnTo>
                    <a:pt x="11362" y="76725"/>
                  </a:lnTo>
                  <a:lnTo>
                    <a:pt x="9350" y="134810"/>
                  </a:lnTo>
                  <a:close/>
                </a:path>
              </a:pathLst>
            </a:custGeom>
            <a:solidFill>
              <a:srgbClr val="313435"/>
            </a:solidFill>
          </p:spPr>
          <p:txBody>
            <a:bodyPr wrap="square" lIns="0" tIns="0" rIns="0" bIns="0" rtlCol="0"/>
            <a:lstStyle/>
            <a:p>
              <a:endParaRPr/>
            </a:p>
          </p:txBody>
        </p:sp>
        <p:sp>
          <p:nvSpPr>
            <p:cNvPr id="3944" name="object 3947">
              <a:extLst>
                <a:ext uri="{FF2B5EF4-FFF2-40B4-BE49-F238E27FC236}">
                  <a16:creationId xmlns:a16="http://schemas.microsoft.com/office/drawing/2014/main" id="{9526AB07-D952-0B79-3E98-9BA539021CDC}"/>
                </a:ext>
              </a:extLst>
            </p:cNvPr>
            <p:cNvSpPr/>
            <p:nvPr/>
          </p:nvSpPr>
          <p:spPr>
            <a:xfrm>
              <a:off x="1415720" y="980813"/>
              <a:ext cx="11430" cy="135255"/>
            </a:xfrm>
            <a:custGeom>
              <a:avLst/>
              <a:gdLst/>
              <a:ahLst/>
              <a:cxnLst/>
              <a:rect l="l" t="t" r="r" b="b"/>
              <a:pathLst>
                <a:path w="11430" h="135255">
                  <a:moveTo>
                    <a:pt x="9316" y="134842"/>
                  </a:moveTo>
                  <a:lnTo>
                    <a:pt x="4372" y="66651"/>
                  </a:lnTo>
                  <a:lnTo>
                    <a:pt x="1133" y="20203"/>
                  </a:lnTo>
                  <a:lnTo>
                    <a:pt x="0" y="0"/>
                  </a:lnTo>
                  <a:lnTo>
                    <a:pt x="7525" y="21980"/>
                  </a:lnTo>
                  <a:lnTo>
                    <a:pt x="11003" y="43353"/>
                  </a:lnTo>
                  <a:lnTo>
                    <a:pt x="11310" y="76760"/>
                  </a:lnTo>
                  <a:lnTo>
                    <a:pt x="9316" y="134842"/>
                  </a:lnTo>
                  <a:close/>
                </a:path>
              </a:pathLst>
            </a:custGeom>
            <a:solidFill>
              <a:srgbClr val="323536"/>
            </a:solidFill>
          </p:spPr>
          <p:txBody>
            <a:bodyPr wrap="square" lIns="0" tIns="0" rIns="0" bIns="0" rtlCol="0"/>
            <a:lstStyle/>
            <a:p>
              <a:endParaRPr/>
            </a:p>
          </p:txBody>
        </p:sp>
        <p:sp>
          <p:nvSpPr>
            <p:cNvPr id="3945" name="object 3948">
              <a:extLst>
                <a:ext uri="{FF2B5EF4-FFF2-40B4-BE49-F238E27FC236}">
                  <a16:creationId xmlns:a16="http://schemas.microsoft.com/office/drawing/2014/main" id="{CE7ADD6E-E009-6F30-E584-E9490889B1BA}"/>
                </a:ext>
              </a:extLst>
            </p:cNvPr>
            <p:cNvSpPr/>
            <p:nvPr/>
          </p:nvSpPr>
          <p:spPr>
            <a:xfrm>
              <a:off x="1415696" y="980931"/>
              <a:ext cx="11430" cy="135255"/>
            </a:xfrm>
            <a:custGeom>
              <a:avLst/>
              <a:gdLst/>
              <a:ahLst/>
              <a:cxnLst/>
              <a:rect l="l" t="t" r="r" b="b"/>
              <a:pathLst>
                <a:path w="11430" h="135255">
                  <a:moveTo>
                    <a:pt x="9277" y="134874"/>
                  </a:moveTo>
                  <a:lnTo>
                    <a:pt x="4354" y="66667"/>
                  </a:lnTo>
                  <a:lnTo>
                    <a:pt x="1129" y="20208"/>
                  </a:lnTo>
                  <a:lnTo>
                    <a:pt x="0" y="0"/>
                  </a:lnTo>
                  <a:lnTo>
                    <a:pt x="7505" y="21992"/>
                  </a:lnTo>
                  <a:lnTo>
                    <a:pt x="10973" y="43372"/>
                  </a:lnTo>
                  <a:lnTo>
                    <a:pt x="11274" y="76784"/>
                  </a:lnTo>
                  <a:lnTo>
                    <a:pt x="9277" y="134874"/>
                  </a:lnTo>
                  <a:close/>
                </a:path>
              </a:pathLst>
            </a:custGeom>
            <a:solidFill>
              <a:srgbClr val="333738"/>
            </a:solidFill>
          </p:spPr>
          <p:txBody>
            <a:bodyPr wrap="square" lIns="0" tIns="0" rIns="0" bIns="0" rtlCol="0"/>
            <a:lstStyle/>
            <a:p>
              <a:endParaRPr/>
            </a:p>
          </p:txBody>
        </p:sp>
        <p:sp>
          <p:nvSpPr>
            <p:cNvPr id="3946" name="object 3949">
              <a:extLst>
                <a:ext uri="{FF2B5EF4-FFF2-40B4-BE49-F238E27FC236}">
                  <a16:creationId xmlns:a16="http://schemas.microsoft.com/office/drawing/2014/main" id="{24708387-570D-0200-B251-65B6B8F0C8CB}"/>
                </a:ext>
              </a:extLst>
            </p:cNvPr>
            <p:cNvSpPr/>
            <p:nvPr/>
          </p:nvSpPr>
          <p:spPr>
            <a:xfrm>
              <a:off x="1415669" y="981048"/>
              <a:ext cx="11430" cy="135255"/>
            </a:xfrm>
            <a:custGeom>
              <a:avLst/>
              <a:gdLst/>
              <a:ahLst/>
              <a:cxnLst/>
              <a:rect l="l" t="t" r="r" b="b"/>
              <a:pathLst>
                <a:path w="11430" h="135255">
                  <a:moveTo>
                    <a:pt x="9243" y="134905"/>
                  </a:moveTo>
                  <a:lnTo>
                    <a:pt x="4339" y="66683"/>
                  </a:lnTo>
                  <a:lnTo>
                    <a:pt x="1126" y="20213"/>
                  </a:lnTo>
                  <a:lnTo>
                    <a:pt x="0" y="0"/>
                  </a:lnTo>
                  <a:lnTo>
                    <a:pt x="7466" y="22013"/>
                  </a:lnTo>
                  <a:lnTo>
                    <a:pt x="10918" y="43404"/>
                  </a:lnTo>
                  <a:lnTo>
                    <a:pt x="11222" y="76819"/>
                  </a:lnTo>
                  <a:lnTo>
                    <a:pt x="9243" y="134905"/>
                  </a:lnTo>
                  <a:close/>
                </a:path>
              </a:pathLst>
            </a:custGeom>
            <a:solidFill>
              <a:srgbClr val="353838"/>
            </a:solidFill>
          </p:spPr>
          <p:txBody>
            <a:bodyPr wrap="square" lIns="0" tIns="0" rIns="0" bIns="0" rtlCol="0"/>
            <a:lstStyle/>
            <a:p>
              <a:endParaRPr/>
            </a:p>
          </p:txBody>
        </p:sp>
        <p:sp>
          <p:nvSpPr>
            <p:cNvPr id="3947" name="object 3950">
              <a:extLst>
                <a:ext uri="{FF2B5EF4-FFF2-40B4-BE49-F238E27FC236}">
                  <a16:creationId xmlns:a16="http://schemas.microsoft.com/office/drawing/2014/main" id="{C2C1E83B-4732-F57E-6C2C-49B4DCA03FB1}"/>
                </a:ext>
              </a:extLst>
            </p:cNvPr>
            <p:cNvSpPr/>
            <p:nvPr/>
          </p:nvSpPr>
          <p:spPr>
            <a:xfrm>
              <a:off x="1415644" y="981166"/>
              <a:ext cx="11430" cy="135255"/>
            </a:xfrm>
            <a:custGeom>
              <a:avLst/>
              <a:gdLst/>
              <a:ahLst/>
              <a:cxnLst/>
              <a:rect l="l" t="t" r="r" b="b"/>
              <a:pathLst>
                <a:path w="11430" h="135255">
                  <a:moveTo>
                    <a:pt x="9210" y="134937"/>
                  </a:moveTo>
                  <a:lnTo>
                    <a:pt x="4322" y="66699"/>
                  </a:lnTo>
                  <a:lnTo>
                    <a:pt x="1121" y="20218"/>
                  </a:lnTo>
                  <a:lnTo>
                    <a:pt x="0" y="0"/>
                  </a:lnTo>
                  <a:lnTo>
                    <a:pt x="7441" y="22032"/>
                  </a:lnTo>
                  <a:lnTo>
                    <a:pt x="10880" y="43432"/>
                  </a:lnTo>
                  <a:lnTo>
                    <a:pt x="11182" y="76850"/>
                  </a:lnTo>
                  <a:lnTo>
                    <a:pt x="9210" y="134937"/>
                  </a:lnTo>
                  <a:close/>
                </a:path>
              </a:pathLst>
            </a:custGeom>
            <a:solidFill>
              <a:srgbClr val="363A3A"/>
            </a:solidFill>
          </p:spPr>
          <p:txBody>
            <a:bodyPr wrap="square" lIns="0" tIns="0" rIns="0" bIns="0" rtlCol="0"/>
            <a:lstStyle/>
            <a:p>
              <a:endParaRPr/>
            </a:p>
          </p:txBody>
        </p:sp>
        <p:sp>
          <p:nvSpPr>
            <p:cNvPr id="3948" name="object 3951">
              <a:extLst>
                <a:ext uri="{FF2B5EF4-FFF2-40B4-BE49-F238E27FC236}">
                  <a16:creationId xmlns:a16="http://schemas.microsoft.com/office/drawing/2014/main" id="{EA603514-72DA-9579-E22F-9375AA086896}"/>
                </a:ext>
              </a:extLst>
            </p:cNvPr>
            <p:cNvSpPr/>
            <p:nvPr/>
          </p:nvSpPr>
          <p:spPr>
            <a:xfrm>
              <a:off x="1415616" y="981287"/>
              <a:ext cx="11430" cy="135255"/>
            </a:xfrm>
            <a:custGeom>
              <a:avLst/>
              <a:gdLst/>
              <a:ahLst/>
              <a:cxnLst/>
              <a:rect l="l" t="t" r="r" b="b"/>
              <a:pathLst>
                <a:path w="11430" h="135255">
                  <a:moveTo>
                    <a:pt x="9176" y="134962"/>
                  </a:moveTo>
                  <a:lnTo>
                    <a:pt x="4308" y="66709"/>
                  </a:lnTo>
                  <a:lnTo>
                    <a:pt x="1118" y="20219"/>
                  </a:lnTo>
                  <a:lnTo>
                    <a:pt x="0" y="0"/>
                  </a:lnTo>
                  <a:lnTo>
                    <a:pt x="7393" y="22054"/>
                  </a:lnTo>
                  <a:lnTo>
                    <a:pt x="10813" y="43464"/>
                  </a:lnTo>
                  <a:lnTo>
                    <a:pt x="11121" y="76882"/>
                  </a:lnTo>
                  <a:lnTo>
                    <a:pt x="9176" y="134962"/>
                  </a:lnTo>
                  <a:close/>
                </a:path>
              </a:pathLst>
            </a:custGeom>
            <a:solidFill>
              <a:srgbClr val="373B3B"/>
            </a:solidFill>
          </p:spPr>
          <p:txBody>
            <a:bodyPr wrap="square" lIns="0" tIns="0" rIns="0" bIns="0" rtlCol="0"/>
            <a:lstStyle/>
            <a:p>
              <a:endParaRPr/>
            </a:p>
          </p:txBody>
        </p:sp>
        <p:sp>
          <p:nvSpPr>
            <p:cNvPr id="3949" name="object 3952">
              <a:extLst>
                <a:ext uri="{FF2B5EF4-FFF2-40B4-BE49-F238E27FC236}">
                  <a16:creationId xmlns:a16="http://schemas.microsoft.com/office/drawing/2014/main" id="{82AB2CFD-50BB-E13B-B2BB-0334B7497F91}"/>
                </a:ext>
              </a:extLst>
            </p:cNvPr>
            <p:cNvSpPr/>
            <p:nvPr/>
          </p:nvSpPr>
          <p:spPr>
            <a:xfrm>
              <a:off x="1415592" y="981405"/>
              <a:ext cx="11430" cy="135255"/>
            </a:xfrm>
            <a:custGeom>
              <a:avLst/>
              <a:gdLst/>
              <a:ahLst/>
              <a:cxnLst/>
              <a:rect l="l" t="t" r="r" b="b"/>
              <a:pathLst>
                <a:path w="11430" h="135255">
                  <a:moveTo>
                    <a:pt x="9142" y="134994"/>
                  </a:moveTo>
                  <a:lnTo>
                    <a:pt x="4291" y="66725"/>
                  </a:lnTo>
                  <a:lnTo>
                    <a:pt x="1113" y="20224"/>
                  </a:lnTo>
                  <a:lnTo>
                    <a:pt x="0" y="0"/>
                  </a:lnTo>
                  <a:lnTo>
                    <a:pt x="7376" y="22065"/>
                  </a:lnTo>
                  <a:lnTo>
                    <a:pt x="10788" y="43482"/>
                  </a:lnTo>
                  <a:lnTo>
                    <a:pt x="11091" y="76906"/>
                  </a:lnTo>
                  <a:lnTo>
                    <a:pt x="9142" y="134994"/>
                  </a:lnTo>
                  <a:close/>
                </a:path>
              </a:pathLst>
            </a:custGeom>
            <a:solidFill>
              <a:srgbClr val="383C3D"/>
            </a:solidFill>
          </p:spPr>
          <p:txBody>
            <a:bodyPr wrap="square" lIns="0" tIns="0" rIns="0" bIns="0" rtlCol="0"/>
            <a:lstStyle/>
            <a:p>
              <a:endParaRPr/>
            </a:p>
          </p:txBody>
        </p:sp>
        <p:sp>
          <p:nvSpPr>
            <p:cNvPr id="3950" name="object 3953">
              <a:extLst>
                <a:ext uri="{FF2B5EF4-FFF2-40B4-BE49-F238E27FC236}">
                  <a16:creationId xmlns:a16="http://schemas.microsoft.com/office/drawing/2014/main" id="{5896E2BD-EFA5-1D7E-4102-564F173333DC}"/>
                </a:ext>
              </a:extLst>
            </p:cNvPr>
            <p:cNvSpPr/>
            <p:nvPr/>
          </p:nvSpPr>
          <p:spPr>
            <a:xfrm>
              <a:off x="1415564" y="981523"/>
              <a:ext cx="11430" cy="135255"/>
            </a:xfrm>
            <a:custGeom>
              <a:avLst/>
              <a:gdLst/>
              <a:ahLst/>
              <a:cxnLst/>
              <a:rect l="l" t="t" r="r" b="b"/>
              <a:pathLst>
                <a:path w="11430" h="135255">
                  <a:moveTo>
                    <a:pt x="9109" y="135026"/>
                  </a:moveTo>
                  <a:lnTo>
                    <a:pt x="1110" y="20229"/>
                  </a:lnTo>
                  <a:lnTo>
                    <a:pt x="0" y="0"/>
                  </a:lnTo>
                  <a:lnTo>
                    <a:pt x="7338" y="22087"/>
                  </a:lnTo>
                  <a:lnTo>
                    <a:pt x="10733" y="43514"/>
                  </a:lnTo>
                  <a:lnTo>
                    <a:pt x="11039" y="76941"/>
                  </a:lnTo>
                  <a:lnTo>
                    <a:pt x="9109" y="135026"/>
                  </a:lnTo>
                  <a:close/>
                </a:path>
              </a:pathLst>
            </a:custGeom>
            <a:solidFill>
              <a:srgbClr val="3B3E3E"/>
            </a:solidFill>
          </p:spPr>
          <p:txBody>
            <a:bodyPr wrap="square" lIns="0" tIns="0" rIns="0" bIns="0" rtlCol="0"/>
            <a:lstStyle/>
            <a:p>
              <a:endParaRPr/>
            </a:p>
          </p:txBody>
        </p:sp>
        <p:sp>
          <p:nvSpPr>
            <p:cNvPr id="3951" name="object 3954">
              <a:extLst>
                <a:ext uri="{FF2B5EF4-FFF2-40B4-BE49-F238E27FC236}">
                  <a16:creationId xmlns:a16="http://schemas.microsoft.com/office/drawing/2014/main" id="{98164225-4133-CC36-ED30-E241586F5B59}"/>
                </a:ext>
              </a:extLst>
            </p:cNvPr>
            <p:cNvSpPr/>
            <p:nvPr/>
          </p:nvSpPr>
          <p:spPr>
            <a:xfrm>
              <a:off x="1415539" y="981641"/>
              <a:ext cx="11430" cy="135255"/>
            </a:xfrm>
            <a:custGeom>
              <a:avLst/>
              <a:gdLst/>
              <a:ahLst/>
              <a:cxnLst/>
              <a:rect l="l" t="t" r="r" b="b"/>
              <a:pathLst>
                <a:path w="11430" h="135255">
                  <a:moveTo>
                    <a:pt x="9075" y="135058"/>
                  </a:moveTo>
                  <a:lnTo>
                    <a:pt x="1107" y="20232"/>
                  </a:lnTo>
                  <a:lnTo>
                    <a:pt x="0" y="0"/>
                  </a:lnTo>
                  <a:lnTo>
                    <a:pt x="7309" y="22105"/>
                  </a:lnTo>
                  <a:lnTo>
                    <a:pt x="10691" y="43542"/>
                  </a:lnTo>
                  <a:lnTo>
                    <a:pt x="10996" y="76973"/>
                  </a:lnTo>
                  <a:lnTo>
                    <a:pt x="9075" y="135058"/>
                  </a:lnTo>
                  <a:close/>
                </a:path>
              </a:pathLst>
            </a:custGeom>
            <a:solidFill>
              <a:srgbClr val="3C3F3F"/>
            </a:solidFill>
          </p:spPr>
          <p:txBody>
            <a:bodyPr wrap="square" lIns="0" tIns="0" rIns="0" bIns="0" rtlCol="0"/>
            <a:lstStyle/>
            <a:p>
              <a:endParaRPr/>
            </a:p>
          </p:txBody>
        </p:sp>
        <p:sp>
          <p:nvSpPr>
            <p:cNvPr id="3952" name="object 3955">
              <a:extLst>
                <a:ext uri="{FF2B5EF4-FFF2-40B4-BE49-F238E27FC236}">
                  <a16:creationId xmlns:a16="http://schemas.microsoft.com/office/drawing/2014/main" id="{DA39B444-C2E4-8B65-2469-58794417325E}"/>
                </a:ext>
              </a:extLst>
            </p:cNvPr>
            <p:cNvSpPr/>
            <p:nvPr/>
          </p:nvSpPr>
          <p:spPr>
            <a:xfrm>
              <a:off x="1415512" y="981758"/>
              <a:ext cx="11430" cy="135255"/>
            </a:xfrm>
            <a:custGeom>
              <a:avLst/>
              <a:gdLst/>
              <a:ahLst/>
              <a:cxnLst/>
              <a:rect l="l" t="t" r="r" b="b"/>
              <a:pathLst>
                <a:path w="11430" h="135255">
                  <a:moveTo>
                    <a:pt x="9041" y="135083"/>
                  </a:moveTo>
                  <a:lnTo>
                    <a:pt x="1102" y="20236"/>
                  </a:lnTo>
                  <a:lnTo>
                    <a:pt x="0" y="0"/>
                  </a:lnTo>
                  <a:lnTo>
                    <a:pt x="7271" y="22127"/>
                  </a:lnTo>
                  <a:lnTo>
                    <a:pt x="10636" y="43574"/>
                  </a:lnTo>
                  <a:lnTo>
                    <a:pt x="10944" y="77005"/>
                  </a:lnTo>
                  <a:lnTo>
                    <a:pt x="9041" y="135083"/>
                  </a:lnTo>
                  <a:close/>
                </a:path>
              </a:pathLst>
            </a:custGeom>
            <a:solidFill>
              <a:srgbClr val="3D4041"/>
            </a:solidFill>
          </p:spPr>
          <p:txBody>
            <a:bodyPr wrap="square" lIns="0" tIns="0" rIns="0" bIns="0" rtlCol="0"/>
            <a:lstStyle/>
            <a:p>
              <a:endParaRPr/>
            </a:p>
          </p:txBody>
        </p:sp>
        <p:sp>
          <p:nvSpPr>
            <p:cNvPr id="3953" name="object 3956">
              <a:extLst>
                <a:ext uri="{FF2B5EF4-FFF2-40B4-BE49-F238E27FC236}">
                  <a16:creationId xmlns:a16="http://schemas.microsoft.com/office/drawing/2014/main" id="{C4B52A8E-1F48-887B-FF6C-C9615EDA5A89}"/>
                </a:ext>
              </a:extLst>
            </p:cNvPr>
            <p:cNvSpPr/>
            <p:nvPr/>
          </p:nvSpPr>
          <p:spPr>
            <a:xfrm>
              <a:off x="1415487" y="981876"/>
              <a:ext cx="11430" cy="135255"/>
            </a:xfrm>
            <a:custGeom>
              <a:avLst/>
              <a:gdLst/>
              <a:ahLst/>
              <a:cxnLst/>
              <a:rect l="l" t="t" r="r" b="b"/>
              <a:pathLst>
                <a:path w="11430" h="135255">
                  <a:moveTo>
                    <a:pt x="9008" y="135115"/>
                  </a:moveTo>
                  <a:lnTo>
                    <a:pt x="1099" y="20241"/>
                  </a:lnTo>
                  <a:lnTo>
                    <a:pt x="0" y="0"/>
                  </a:lnTo>
                  <a:lnTo>
                    <a:pt x="7254" y="22138"/>
                  </a:lnTo>
                  <a:lnTo>
                    <a:pt x="10611" y="43592"/>
                  </a:lnTo>
                  <a:lnTo>
                    <a:pt x="10914" y="77029"/>
                  </a:lnTo>
                  <a:lnTo>
                    <a:pt x="9008" y="135115"/>
                  </a:lnTo>
                  <a:close/>
                </a:path>
              </a:pathLst>
            </a:custGeom>
            <a:solidFill>
              <a:srgbClr val="3E4142"/>
            </a:solidFill>
          </p:spPr>
          <p:txBody>
            <a:bodyPr wrap="square" lIns="0" tIns="0" rIns="0" bIns="0" rtlCol="0"/>
            <a:lstStyle/>
            <a:p>
              <a:endParaRPr/>
            </a:p>
          </p:txBody>
        </p:sp>
        <p:sp>
          <p:nvSpPr>
            <p:cNvPr id="3954" name="object 3957">
              <a:extLst>
                <a:ext uri="{FF2B5EF4-FFF2-40B4-BE49-F238E27FC236}">
                  <a16:creationId xmlns:a16="http://schemas.microsoft.com/office/drawing/2014/main" id="{CFD5E3CD-B969-741D-E66E-AD7B37A49DD2}"/>
                </a:ext>
              </a:extLst>
            </p:cNvPr>
            <p:cNvSpPr/>
            <p:nvPr/>
          </p:nvSpPr>
          <p:spPr>
            <a:xfrm>
              <a:off x="1415460" y="981994"/>
              <a:ext cx="11430" cy="135255"/>
            </a:xfrm>
            <a:custGeom>
              <a:avLst/>
              <a:gdLst/>
              <a:ahLst/>
              <a:cxnLst/>
              <a:rect l="l" t="t" r="r" b="b"/>
              <a:pathLst>
                <a:path w="11430" h="135255">
                  <a:moveTo>
                    <a:pt x="8974" y="135147"/>
                  </a:moveTo>
                  <a:lnTo>
                    <a:pt x="1094" y="20246"/>
                  </a:lnTo>
                  <a:lnTo>
                    <a:pt x="0" y="0"/>
                  </a:lnTo>
                  <a:lnTo>
                    <a:pt x="7213" y="22160"/>
                  </a:lnTo>
                  <a:lnTo>
                    <a:pt x="10552" y="43625"/>
                  </a:lnTo>
                  <a:lnTo>
                    <a:pt x="10859" y="77064"/>
                  </a:lnTo>
                  <a:lnTo>
                    <a:pt x="8974" y="135147"/>
                  </a:lnTo>
                  <a:close/>
                </a:path>
              </a:pathLst>
            </a:custGeom>
            <a:solidFill>
              <a:srgbClr val="404343"/>
            </a:solidFill>
          </p:spPr>
          <p:txBody>
            <a:bodyPr wrap="square" lIns="0" tIns="0" rIns="0" bIns="0" rtlCol="0"/>
            <a:lstStyle/>
            <a:p>
              <a:endParaRPr/>
            </a:p>
          </p:txBody>
        </p:sp>
        <p:sp>
          <p:nvSpPr>
            <p:cNvPr id="3955" name="object 3958">
              <a:extLst>
                <a:ext uri="{FF2B5EF4-FFF2-40B4-BE49-F238E27FC236}">
                  <a16:creationId xmlns:a16="http://schemas.microsoft.com/office/drawing/2014/main" id="{3A52D4A2-3FF7-3B6F-8D97-486C4351D6A7}"/>
                </a:ext>
              </a:extLst>
            </p:cNvPr>
            <p:cNvSpPr/>
            <p:nvPr/>
          </p:nvSpPr>
          <p:spPr>
            <a:xfrm>
              <a:off x="1415436" y="982112"/>
              <a:ext cx="11430" cy="135255"/>
            </a:xfrm>
            <a:custGeom>
              <a:avLst/>
              <a:gdLst/>
              <a:ahLst/>
              <a:cxnLst/>
              <a:rect l="l" t="t" r="r" b="b"/>
              <a:pathLst>
                <a:path w="11430" h="135255">
                  <a:moveTo>
                    <a:pt x="8935" y="135178"/>
                  </a:moveTo>
                  <a:lnTo>
                    <a:pt x="1090" y="20251"/>
                  </a:lnTo>
                  <a:lnTo>
                    <a:pt x="0" y="0"/>
                  </a:lnTo>
                  <a:lnTo>
                    <a:pt x="7184" y="22178"/>
                  </a:lnTo>
                  <a:lnTo>
                    <a:pt x="10509" y="43653"/>
                  </a:lnTo>
                  <a:lnTo>
                    <a:pt x="10814" y="77095"/>
                  </a:lnTo>
                  <a:lnTo>
                    <a:pt x="8935" y="135178"/>
                  </a:lnTo>
                  <a:close/>
                </a:path>
              </a:pathLst>
            </a:custGeom>
            <a:solidFill>
              <a:srgbClr val="414444"/>
            </a:solidFill>
          </p:spPr>
          <p:txBody>
            <a:bodyPr wrap="square" lIns="0" tIns="0" rIns="0" bIns="0" rtlCol="0"/>
            <a:lstStyle/>
            <a:p>
              <a:endParaRPr/>
            </a:p>
          </p:txBody>
        </p:sp>
        <p:sp>
          <p:nvSpPr>
            <p:cNvPr id="3956" name="object 3959">
              <a:extLst>
                <a:ext uri="{FF2B5EF4-FFF2-40B4-BE49-F238E27FC236}">
                  <a16:creationId xmlns:a16="http://schemas.microsoft.com/office/drawing/2014/main" id="{6C93C13E-F389-F967-A661-31BC1B3F566C}"/>
                </a:ext>
              </a:extLst>
            </p:cNvPr>
            <p:cNvSpPr/>
            <p:nvPr/>
          </p:nvSpPr>
          <p:spPr>
            <a:xfrm>
              <a:off x="1415408" y="982229"/>
              <a:ext cx="10795" cy="135255"/>
            </a:xfrm>
            <a:custGeom>
              <a:avLst/>
              <a:gdLst/>
              <a:ahLst/>
              <a:cxnLst/>
              <a:rect l="l" t="t" r="r" b="b"/>
              <a:pathLst>
                <a:path w="10794" h="135255">
                  <a:moveTo>
                    <a:pt x="8901" y="135210"/>
                  </a:moveTo>
                  <a:lnTo>
                    <a:pt x="1087" y="20256"/>
                  </a:lnTo>
                  <a:lnTo>
                    <a:pt x="0" y="0"/>
                  </a:lnTo>
                  <a:lnTo>
                    <a:pt x="7145" y="22200"/>
                  </a:lnTo>
                  <a:lnTo>
                    <a:pt x="10454" y="43685"/>
                  </a:lnTo>
                  <a:lnTo>
                    <a:pt x="10761" y="77130"/>
                  </a:lnTo>
                  <a:lnTo>
                    <a:pt x="8901" y="135210"/>
                  </a:lnTo>
                  <a:close/>
                </a:path>
              </a:pathLst>
            </a:custGeom>
            <a:solidFill>
              <a:srgbClr val="424546"/>
            </a:solidFill>
          </p:spPr>
          <p:txBody>
            <a:bodyPr wrap="square" lIns="0" tIns="0" rIns="0" bIns="0" rtlCol="0"/>
            <a:lstStyle/>
            <a:p>
              <a:endParaRPr/>
            </a:p>
          </p:txBody>
        </p:sp>
        <p:sp>
          <p:nvSpPr>
            <p:cNvPr id="3957" name="object 3960">
              <a:extLst>
                <a:ext uri="{FF2B5EF4-FFF2-40B4-BE49-F238E27FC236}">
                  <a16:creationId xmlns:a16="http://schemas.microsoft.com/office/drawing/2014/main" id="{332DA834-3C96-3F3A-5969-891EC7F9C0B9}"/>
                </a:ext>
              </a:extLst>
            </p:cNvPr>
            <p:cNvSpPr/>
            <p:nvPr/>
          </p:nvSpPr>
          <p:spPr>
            <a:xfrm>
              <a:off x="1415383" y="982348"/>
              <a:ext cx="10795" cy="135255"/>
            </a:xfrm>
            <a:custGeom>
              <a:avLst/>
              <a:gdLst/>
              <a:ahLst/>
              <a:cxnLst/>
              <a:rect l="l" t="t" r="r" b="b"/>
              <a:pathLst>
                <a:path w="10794" h="135255">
                  <a:moveTo>
                    <a:pt x="8867" y="135242"/>
                  </a:moveTo>
                  <a:lnTo>
                    <a:pt x="1082" y="20258"/>
                  </a:lnTo>
                  <a:lnTo>
                    <a:pt x="0" y="0"/>
                  </a:lnTo>
                  <a:lnTo>
                    <a:pt x="7126" y="22212"/>
                  </a:lnTo>
                  <a:lnTo>
                    <a:pt x="10425" y="43703"/>
                  </a:lnTo>
                  <a:lnTo>
                    <a:pt x="10728" y="77154"/>
                  </a:lnTo>
                  <a:lnTo>
                    <a:pt x="8867" y="135242"/>
                  </a:lnTo>
                  <a:close/>
                </a:path>
              </a:pathLst>
            </a:custGeom>
            <a:solidFill>
              <a:srgbClr val="434647"/>
            </a:solidFill>
          </p:spPr>
          <p:txBody>
            <a:bodyPr wrap="square" lIns="0" tIns="0" rIns="0" bIns="0" rtlCol="0"/>
            <a:lstStyle/>
            <a:p>
              <a:endParaRPr/>
            </a:p>
          </p:txBody>
        </p:sp>
        <p:sp>
          <p:nvSpPr>
            <p:cNvPr id="3958" name="object 3961">
              <a:extLst>
                <a:ext uri="{FF2B5EF4-FFF2-40B4-BE49-F238E27FC236}">
                  <a16:creationId xmlns:a16="http://schemas.microsoft.com/office/drawing/2014/main" id="{2526C376-7C3B-AB4B-A74B-62D01C504A4D}"/>
                </a:ext>
              </a:extLst>
            </p:cNvPr>
            <p:cNvSpPr/>
            <p:nvPr/>
          </p:nvSpPr>
          <p:spPr>
            <a:xfrm>
              <a:off x="1415356" y="982466"/>
              <a:ext cx="10795" cy="135890"/>
            </a:xfrm>
            <a:custGeom>
              <a:avLst/>
              <a:gdLst/>
              <a:ahLst/>
              <a:cxnLst/>
              <a:rect l="l" t="t" r="r" b="b"/>
              <a:pathLst>
                <a:path w="10794" h="135890">
                  <a:moveTo>
                    <a:pt x="8833" y="135274"/>
                  </a:moveTo>
                  <a:lnTo>
                    <a:pt x="1079" y="20263"/>
                  </a:lnTo>
                  <a:lnTo>
                    <a:pt x="0" y="0"/>
                  </a:lnTo>
                  <a:lnTo>
                    <a:pt x="7087" y="22234"/>
                  </a:lnTo>
                  <a:lnTo>
                    <a:pt x="10370" y="43736"/>
                  </a:lnTo>
                  <a:lnTo>
                    <a:pt x="10676" y="77189"/>
                  </a:lnTo>
                  <a:lnTo>
                    <a:pt x="8833" y="135274"/>
                  </a:lnTo>
                  <a:close/>
                </a:path>
              </a:pathLst>
            </a:custGeom>
            <a:solidFill>
              <a:srgbClr val="454848"/>
            </a:solidFill>
          </p:spPr>
          <p:txBody>
            <a:bodyPr wrap="square" lIns="0" tIns="0" rIns="0" bIns="0" rtlCol="0"/>
            <a:lstStyle/>
            <a:p>
              <a:endParaRPr/>
            </a:p>
          </p:txBody>
        </p:sp>
        <p:sp>
          <p:nvSpPr>
            <p:cNvPr id="3959" name="object 3962">
              <a:extLst>
                <a:ext uri="{FF2B5EF4-FFF2-40B4-BE49-F238E27FC236}">
                  <a16:creationId xmlns:a16="http://schemas.microsoft.com/office/drawing/2014/main" id="{AEB1A9A4-2C73-F7C2-9799-F8A8AB26083A}"/>
                </a:ext>
              </a:extLst>
            </p:cNvPr>
            <p:cNvSpPr/>
            <p:nvPr/>
          </p:nvSpPr>
          <p:spPr>
            <a:xfrm>
              <a:off x="1415331" y="982583"/>
              <a:ext cx="10795" cy="135890"/>
            </a:xfrm>
            <a:custGeom>
              <a:avLst/>
              <a:gdLst/>
              <a:ahLst/>
              <a:cxnLst/>
              <a:rect l="l" t="t" r="r" b="b"/>
              <a:pathLst>
                <a:path w="10794" h="135890">
                  <a:moveTo>
                    <a:pt x="8800" y="135305"/>
                  </a:moveTo>
                  <a:lnTo>
                    <a:pt x="1076" y="20268"/>
                  </a:lnTo>
                  <a:lnTo>
                    <a:pt x="0" y="0"/>
                  </a:lnTo>
                  <a:lnTo>
                    <a:pt x="7058" y="22248"/>
                  </a:lnTo>
                  <a:lnTo>
                    <a:pt x="10328" y="43759"/>
                  </a:lnTo>
                  <a:lnTo>
                    <a:pt x="10633" y="77216"/>
                  </a:lnTo>
                  <a:lnTo>
                    <a:pt x="8800" y="135305"/>
                  </a:lnTo>
                  <a:close/>
                </a:path>
              </a:pathLst>
            </a:custGeom>
            <a:solidFill>
              <a:srgbClr val="464949"/>
            </a:solidFill>
          </p:spPr>
          <p:txBody>
            <a:bodyPr wrap="square" lIns="0" tIns="0" rIns="0" bIns="0" rtlCol="0"/>
            <a:lstStyle/>
            <a:p>
              <a:endParaRPr/>
            </a:p>
          </p:txBody>
        </p:sp>
        <p:sp>
          <p:nvSpPr>
            <p:cNvPr id="3960" name="object 3963">
              <a:extLst>
                <a:ext uri="{FF2B5EF4-FFF2-40B4-BE49-F238E27FC236}">
                  <a16:creationId xmlns:a16="http://schemas.microsoft.com/office/drawing/2014/main" id="{9EFF4E06-5206-3776-7E4A-8964055D0B75}"/>
                </a:ext>
              </a:extLst>
            </p:cNvPr>
            <p:cNvSpPr/>
            <p:nvPr/>
          </p:nvSpPr>
          <p:spPr>
            <a:xfrm>
              <a:off x="1415304" y="982701"/>
              <a:ext cx="10795" cy="135890"/>
            </a:xfrm>
            <a:custGeom>
              <a:avLst/>
              <a:gdLst/>
              <a:ahLst/>
              <a:cxnLst/>
              <a:rect l="l" t="t" r="r" b="b"/>
              <a:pathLst>
                <a:path w="10794" h="135890">
                  <a:moveTo>
                    <a:pt x="8766" y="135331"/>
                  </a:moveTo>
                  <a:lnTo>
                    <a:pt x="1071" y="20272"/>
                  </a:lnTo>
                  <a:lnTo>
                    <a:pt x="0" y="0"/>
                  </a:lnTo>
                  <a:lnTo>
                    <a:pt x="7023" y="22270"/>
                  </a:lnTo>
                  <a:lnTo>
                    <a:pt x="10277" y="43791"/>
                  </a:lnTo>
                  <a:lnTo>
                    <a:pt x="10585" y="77248"/>
                  </a:lnTo>
                  <a:lnTo>
                    <a:pt x="8766" y="135331"/>
                  </a:lnTo>
                  <a:close/>
                </a:path>
              </a:pathLst>
            </a:custGeom>
            <a:solidFill>
              <a:srgbClr val="474A4A"/>
            </a:solidFill>
          </p:spPr>
          <p:txBody>
            <a:bodyPr wrap="square" lIns="0" tIns="0" rIns="0" bIns="0" rtlCol="0"/>
            <a:lstStyle/>
            <a:p>
              <a:endParaRPr/>
            </a:p>
          </p:txBody>
        </p:sp>
        <p:sp>
          <p:nvSpPr>
            <p:cNvPr id="3961" name="object 3964">
              <a:extLst>
                <a:ext uri="{FF2B5EF4-FFF2-40B4-BE49-F238E27FC236}">
                  <a16:creationId xmlns:a16="http://schemas.microsoft.com/office/drawing/2014/main" id="{031DE797-6A32-973A-6EE2-A4088BA48A93}"/>
                </a:ext>
              </a:extLst>
            </p:cNvPr>
            <p:cNvSpPr/>
            <p:nvPr/>
          </p:nvSpPr>
          <p:spPr>
            <a:xfrm>
              <a:off x="1415279" y="982819"/>
              <a:ext cx="10795" cy="135890"/>
            </a:xfrm>
            <a:custGeom>
              <a:avLst/>
              <a:gdLst/>
              <a:ahLst/>
              <a:cxnLst/>
              <a:rect l="l" t="t" r="r" b="b"/>
              <a:pathLst>
                <a:path w="10794" h="135890">
                  <a:moveTo>
                    <a:pt x="8732" y="135362"/>
                  </a:moveTo>
                  <a:lnTo>
                    <a:pt x="1068" y="20277"/>
                  </a:lnTo>
                  <a:lnTo>
                    <a:pt x="0" y="0"/>
                  </a:lnTo>
                  <a:lnTo>
                    <a:pt x="7000" y="22281"/>
                  </a:lnTo>
                  <a:lnTo>
                    <a:pt x="10244" y="43809"/>
                  </a:lnTo>
                  <a:lnTo>
                    <a:pt x="10548" y="77273"/>
                  </a:lnTo>
                  <a:lnTo>
                    <a:pt x="8732" y="135362"/>
                  </a:lnTo>
                  <a:close/>
                </a:path>
              </a:pathLst>
            </a:custGeom>
            <a:solidFill>
              <a:srgbClr val="484B4B"/>
            </a:solidFill>
          </p:spPr>
          <p:txBody>
            <a:bodyPr wrap="square" lIns="0" tIns="0" rIns="0" bIns="0" rtlCol="0"/>
            <a:lstStyle/>
            <a:p>
              <a:endParaRPr/>
            </a:p>
          </p:txBody>
        </p:sp>
        <p:sp>
          <p:nvSpPr>
            <p:cNvPr id="3962" name="object 3965">
              <a:extLst>
                <a:ext uri="{FF2B5EF4-FFF2-40B4-BE49-F238E27FC236}">
                  <a16:creationId xmlns:a16="http://schemas.microsoft.com/office/drawing/2014/main" id="{A5A86F74-1984-0934-F3A5-11E4F6D8BDE1}"/>
                </a:ext>
              </a:extLst>
            </p:cNvPr>
            <p:cNvSpPr/>
            <p:nvPr/>
          </p:nvSpPr>
          <p:spPr>
            <a:xfrm>
              <a:off x="1415251" y="982937"/>
              <a:ext cx="10795" cy="135890"/>
            </a:xfrm>
            <a:custGeom>
              <a:avLst/>
              <a:gdLst/>
              <a:ahLst/>
              <a:cxnLst/>
              <a:rect l="l" t="t" r="r" b="b"/>
              <a:pathLst>
                <a:path w="10794" h="135890">
                  <a:moveTo>
                    <a:pt x="8699" y="135394"/>
                  </a:moveTo>
                  <a:lnTo>
                    <a:pt x="1063" y="20282"/>
                  </a:lnTo>
                  <a:lnTo>
                    <a:pt x="0" y="0"/>
                  </a:lnTo>
                  <a:lnTo>
                    <a:pt x="6965" y="22303"/>
                  </a:lnTo>
                  <a:lnTo>
                    <a:pt x="10193" y="43841"/>
                  </a:lnTo>
                  <a:lnTo>
                    <a:pt x="10499" y="77307"/>
                  </a:lnTo>
                  <a:lnTo>
                    <a:pt x="8699" y="135394"/>
                  </a:lnTo>
                  <a:close/>
                </a:path>
              </a:pathLst>
            </a:custGeom>
            <a:solidFill>
              <a:srgbClr val="4A4D4C"/>
            </a:solidFill>
          </p:spPr>
          <p:txBody>
            <a:bodyPr wrap="square" lIns="0" tIns="0" rIns="0" bIns="0" rtlCol="0"/>
            <a:lstStyle/>
            <a:p>
              <a:endParaRPr/>
            </a:p>
          </p:txBody>
        </p:sp>
        <p:sp>
          <p:nvSpPr>
            <p:cNvPr id="3963" name="object 3966">
              <a:extLst>
                <a:ext uri="{FF2B5EF4-FFF2-40B4-BE49-F238E27FC236}">
                  <a16:creationId xmlns:a16="http://schemas.microsoft.com/office/drawing/2014/main" id="{B7372AC5-1B82-0233-A03B-E0DACC5281CE}"/>
                </a:ext>
              </a:extLst>
            </p:cNvPr>
            <p:cNvSpPr/>
            <p:nvPr/>
          </p:nvSpPr>
          <p:spPr>
            <a:xfrm>
              <a:off x="1415227" y="983054"/>
              <a:ext cx="10795" cy="135890"/>
            </a:xfrm>
            <a:custGeom>
              <a:avLst/>
              <a:gdLst/>
              <a:ahLst/>
              <a:cxnLst/>
              <a:rect l="l" t="t" r="r" b="b"/>
              <a:pathLst>
                <a:path w="10794" h="135890">
                  <a:moveTo>
                    <a:pt x="8659" y="135426"/>
                  </a:moveTo>
                  <a:lnTo>
                    <a:pt x="1059" y="20287"/>
                  </a:lnTo>
                  <a:lnTo>
                    <a:pt x="0" y="0"/>
                  </a:lnTo>
                  <a:lnTo>
                    <a:pt x="6936" y="22322"/>
                  </a:lnTo>
                  <a:lnTo>
                    <a:pt x="10150" y="43869"/>
                  </a:lnTo>
                  <a:lnTo>
                    <a:pt x="10454" y="77339"/>
                  </a:lnTo>
                  <a:lnTo>
                    <a:pt x="8659" y="135426"/>
                  </a:lnTo>
                  <a:close/>
                </a:path>
              </a:pathLst>
            </a:custGeom>
            <a:solidFill>
              <a:srgbClr val="4B4E4D"/>
            </a:solidFill>
          </p:spPr>
          <p:txBody>
            <a:bodyPr wrap="square" lIns="0" tIns="0" rIns="0" bIns="0" rtlCol="0"/>
            <a:lstStyle/>
            <a:p>
              <a:endParaRPr/>
            </a:p>
          </p:txBody>
        </p:sp>
        <p:sp>
          <p:nvSpPr>
            <p:cNvPr id="3964" name="object 3967">
              <a:extLst>
                <a:ext uri="{FF2B5EF4-FFF2-40B4-BE49-F238E27FC236}">
                  <a16:creationId xmlns:a16="http://schemas.microsoft.com/office/drawing/2014/main" id="{21CEAA9C-09FB-D91C-7461-A798E5126F48}"/>
                </a:ext>
              </a:extLst>
            </p:cNvPr>
            <p:cNvSpPr/>
            <p:nvPr/>
          </p:nvSpPr>
          <p:spPr>
            <a:xfrm>
              <a:off x="1415200" y="983172"/>
              <a:ext cx="10795" cy="135890"/>
            </a:xfrm>
            <a:custGeom>
              <a:avLst/>
              <a:gdLst/>
              <a:ahLst/>
              <a:cxnLst/>
              <a:rect l="l" t="t" r="r" b="b"/>
              <a:pathLst>
                <a:path w="10794" h="135890">
                  <a:moveTo>
                    <a:pt x="8631" y="135458"/>
                  </a:moveTo>
                  <a:lnTo>
                    <a:pt x="1054" y="20289"/>
                  </a:lnTo>
                  <a:lnTo>
                    <a:pt x="0" y="0"/>
                  </a:lnTo>
                  <a:lnTo>
                    <a:pt x="6895" y="22344"/>
                  </a:lnTo>
                  <a:lnTo>
                    <a:pt x="10092" y="43902"/>
                  </a:lnTo>
                  <a:lnTo>
                    <a:pt x="10401" y="77373"/>
                  </a:lnTo>
                  <a:lnTo>
                    <a:pt x="8631" y="135458"/>
                  </a:lnTo>
                  <a:close/>
                </a:path>
              </a:pathLst>
            </a:custGeom>
            <a:solidFill>
              <a:srgbClr val="4C4F4F"/>
            </a:solidFill>
          </p:spPr>
          <p:txBody>
            <a:bodyPr wrap="square" lIns="0" tIns="0" rIns="0" bIns="0" rtlCol="0"/>
            <a:lstStyle/>
            <a:p>
              <a:endParaRPr/>
            </a:p>
          </p:txBody>
        </p:sp>
        <p:sp>
          <p:nvSpPr>
            <p:cNvPr id="3965" name="object 3968">
              <a:extLst>
                <a:ext uri="{FF2B5EF4-FFF2-40B4-BE49-F238E27FC236}">
                  <a16:creationId xmlns:a16="http://schemas.microsoft.com/office/drawing/2014/main" id="{0C289C4A-128D-9F34-628D-17E4B769A15F}"/>
                </a:ext>
              </a:extLst>
            </p:cNvPr>
            <p:cNvSpPr/>
            <p:nvPr/>
          </p:nvSpPr>
          <p:spPr>
            <a:xfrm>
              <a:off x="1415175" y="983290"/>
              <a:ext cx="10795" cy="135890"/>
            </a:xfrm>
            <a:custGeom>
              <a:avLst/>
              <a:gdLst/>
              <a:ahLst/>
              <a:cxnLst/>
              <a:rect l="l" t="t" r="r" b="b"/>
              <a:pathLst>
                <a:path w="10794" h="135890">
                  <a:moveTo>
                    <a:pt x="8592" y="135489"/>
                  </a:moveTo>
                  <a:lnTo>
                    <a:pt x="1051" y="20294"/>
                  </a:lnTo>
                  <a:lnTo>
                    <a:pt x="0" y="0"/>
                  </a:lnTo>
                  <a:lnTo>
                    <a:pt x="6878" y="22355"/>
                  </a:lnTo>
                  <a:lnTo>
                    <a:pt x="10066" y="43920"/>
                  </a:lnTo>
                  <a:lnTo>
                    <a:pt x="10369" y="77398"/>
                  </a:lnTo>
                  <a:lnTo>
                    <a:pt x="8592" y="135489"/>
                  </a:lnTo>
                  <a:close/>
                </a:path>
              </a:pathLst>
            </a:custGeom>
            <a:solidFill>
              <a:srgbClr val="4C5050"/>
            </a:solidFill>
          </p:spPr>
          <p:txBody>
            <a:bodyPr wrap="square" lIns="0" tIns="0" rIns="0" bIns="0" rtlCol="0"/>
            <a:lstStyle/>
            <a:p>
              <a:endParaRPr/>
            </a:p>
          </p:txBody>
        </p:sp>
        <p:sp>
          <p:nvSpPr>
            <p:cNvPr id="3966" name="object 3969">
              <a:extLst>
                <a:ext uri="{FF2B5EF4-FFF2-40B4-BE49-F238E27FC236}">
                  <a16:creationId xmlns:a16="http://schemas.microsoft.com/office/drawing/2014/main" id="{B7090E3C-0596-8790-4DC0-B3650D8FA7B5}"/>
                </a:ext>
              </a:extLst>
            </p:cNvPr>
            <p:cNvSpPr/>
            <p:nvPr/>
          </p:nvSpPr>
          <p:spPr>
            <a:xfrm>
              <a:off x="1415147" y="983411"/>
              <a:ext cx="10795" cy="135890"/>
            </a:xfrm>
            <a:custGeom>
              <a:avLst/>
              <a:gdLst/>
              <a:ahLst/>
              <a:cxnLst/>
              <a:rect l="l" t="t" r="r" b="b"/>
              <a:pathLst>
                <a:path w="10794" h="135890">
                  <a:moveTo>
                    <a:pt x="8558" y="135515"/>
                  </a:moveTo>
                  <a:lnTo>
                    <a:pt x="1045" y="20298"/>
                  </a:lnTo>
                  <a:lnTo>
                    <a:pt x="0" y="0"/>
                  </a:lnTo>
                  <a:lnTo>
                    <a:pt x="6837" y="22377"/>
                  </a:lnTo>
                  <a:lnTo>
                    <a:pt x="10007" y="43952"/>
                  </a:lnTo>
                  <a:lnTo>
                    <a:pt x="10314" y="77430"/>
                  </a:lnTo>
                  <a:lnTo>
                    <a:pt x="8558" y="135515"/>
                  </a:lnTo>
                  <a:close/>
                </a:path>
              </a:pathLst>
            </a:custGeom>
            <a:solidFill>
              <a:srgbClr val="4E5251"/>
            </a:solidFill>
          </p:spPr>
          <p:txBody>
            <a:bodyPr wrap="square" lIns="0" tIns="0" rIns="0" bIns="0" rtlCol="0"/>
            <a:lstStyle/>
            <a:p>
              <a:endParaRPr/>
            </a:p>
          </p:txBody>
        </p:sp>
        <p:sp>
          <p:nvSpPr>
            <p:cNvPr id="3967" name="object 3970">
              <a:extLst>
                <a:ext uri="{FF2B5EF4-FFF2-40B4-BE49-F238E27FC236}">
                  <a16:creationId xmlns:a16="http://schemas.microsoft.com/office/drawing/2014/main" id="{FF84A36C-0594-AF69-0279-58E5271C21CE}"/>
                </a:ext>
              </a:extLst>
            </p:cNvPr>
            <p:cNvSpPr/>
            <p:nvPr/>
          </p:nvSpPr>
          <p:spPr>
            <a:xfrm>
              <a:off x="1415123" y="983529"/>
              <a:ext cx="10795" cy="135890"/>
            </a:xfrm>
            <a:custGeom>
              <a:avLst/>
              <a:gdLst/>
              <a:ahLst/>
              <a:cxnLst/>
              <a:rect l="l" t="t" r="r" b="b"/>
              <a:pathLst>
                <a:path w="10794" h="135890">
                  <a:moveTo>
                    <a:pt x="8525" y="135553"/>
                  </a:moveTo>
                  <a:lnTo>
                    <a:pt x="1042" y="20301"/>
                  </a:lnTo>
                  <a:lnTo>
                    <a:pt x="0" y="0"/>
                  </a:lnTo>
                  <a:lnTo>
                    <a:pt x="6805" y="22395"/>
                  </a:lnTo>
                  <a:lnTo>
                    <a:pt x="9961" y="43980"/>
                  </a:lnTo>
                  <a:lnTo>
                    <a:pt x="10268" y="77464"/>
                  </a:lnTo>
                  <a:lnTo>
                    <a:pt x="8525" y="135553"/>
                  </a:lnTo>
                  <a:close/>
                </a:path>
              </a:pathLst>
            </a:custGeom>
            <a:solidFill>
              <a:srgbClr val="505353"/>
            </a:solidFill>
          </p:spPr>
          <p:txBody>
            <a:bodyPr wrap="square" lIns="0" tIns="0" rIns="0" bIns="0" rtlCol="0"/>
            <a:lstStyle/>
            <a:p>
              <a:endParaRPr/>
            </a:p>
          </p:txBody>
        </p:sp>
        <p:sp>
          <p:nvSpPr>
            <p:cNvPr id="3968" name="object 3971">
              <a:extLst>
                <a:ext uri="{FF2B5EF4-FFF2-40B4-BE49-F238E27FC236}">
                  <a16:creationId xmlns:a16="http://schemas.microsoft.com/office/drawing/2014/main" id="{C146F7F9-A227-67C0-0E36-933DB9C9B749}"/>
                </a:ext>
              </a:extLst>
            </p:cNvPr>
            <p:cNvSpPr/>
            <p:nvPr/>
          </p:nvSpPr>
          <p:spPr>
            <a:xfrm>
              <a:off x="1415095" y="983647"/>
              <a:ext cx="10795" cy="135890"/>
            </a:xfrm>
            <a:custGeom>
              <a:avLst/>
              <a:gdLst/>
              <a:ahLst/>
              <a:cxnLst/>
              <a:rect l="l" t="t" r="r" b="b"/>
              <a:pathLst>
                <a:path w="10794" h="135890">
                  <a:moveTo>
                    <a:pt x="8491" y="135585"/>
                  </a:moveTo>
                  <a:lnTo>
                    <a:pt x="1040" y="20306"/>
                  </a:lnTo>
                  <a:lnTo>
                    <a:pt x="0" y="0"/>
                  </a:lnTo>
                  <a:lnTo>
                    <a:pt x="6779" y="22413"/>
                  </a:lnTo>
                  <a:lnTo>
                    <a:pt x="9923" y="44008"/>
                  </a:lnTo>
                  <a:lnTo>
                    <a:pt x="10228" y="77495"/>
                  </a:lnTo>
                  <a:lnTo>
                    <a:pt x="8491" y="135585"/>
                  </a:lnTo>
                  <a:close/>
                </a:path>
              </a:pathLst>
            </a:custGeom>
            <a:solidFill>
              <a:srgbClr val="515454"/>
            </a:solidFill>
          </p:spPr>
          <p:txBody>
            <a:bodyPr wrap="square" lIns="0" tIns="0" rIns="0" bIns="0" rtlCol="0"/>
            <a:lstStyle/>
            <a:p>
              <a:endParaRPr/>
            </a:p>
          </p:txBody>
        </p:sp>
        <p:sp>
          <p:nvSpPr>
            <p:cNvPr id="3969" name="object 3972">
              <a:extLst>
                <a:ext uri="{FF2B5EF4-FFF2-40B4-BE49-F238E27FC236}">
                  <a16:creationId xmlns:a16="http://schemas.microsoft.com/office/drawing/2014/main" id="{7711C0F9-3BEC-0A48-C4F8-79BFA9970265}"/>
                </a:ext>
              </a:extLst>
            </p:cNvPr>
            <p:cNvSpPr/>
            <p:nvPr/>
          </p:nvSpPr>
          <p:spPr>
            <a:xfrm>
              <a:off x="1415070" y="983764"/>
              <a:ext cx="10795" cy="135890"/>
            </a:xfrm>
            <a:custGeom>
              <a:avLst/>
              <a:gdLst/>
              <a:ahLst/>
              <a:cxnLst/>
              <a:rect l="l" t="t" r="r" b="b"/>
              <a:pathLst>
                <a:path w="10794" h="135890">
                  <a:moveTo>
                    <a:pt x="8452" y="135610"/>
                  </a:moveTo>
                  <a:lnTo>
                    <a:pt x="1033" y="20310"/>
                  </a:lnTo>
                  <a:lnTo>
                    <a:pt x="0" y="0"/>
                  </a:lnTo>
                  <a:lnTo>
                    <a:pt x="6750" y="22428"/>
                  </a:lnTo>
                  <a:lnTo>
                    <a:pt x="9880" y="44030"/>
                  </a:lnTo>
                  <a:lnTo>
                    <a:pt x="10183" y="77520"/>
                  </a:lnTo>
                  <a:lnTo>
                    <a:pt x="8452" y="135610"/>
                  </a:lnTo>
                  <a:close/>
                </a:path>
              </a:pathLst>
            </a:custGeom>
            <a:solidFill>
              <a:srgbClr val="525655"/>
            </a:solidFill>
          </p:spPr>
          <p:txBody>
            <a:bodyPr wrap="square" lIns="0" tIns="0" rIns="0" bIns="0" rtlCol="0"/>
            <a:lstStyle/>
            <a:p>
              <a:endParaRPr/>
            </a:p>
          </p:txBody>
        </p:sp>
        <p:sp>
          <p:nvSpPr>
            <p:cNvPr id="3970" name="object 3973">
              <a:extLst>
                <a:ext uri="{FF2B5EF4-FFF2-40B4-BE49-F238E27FC236}">
                  <a16:creationId xmlns:a16="http://schemas.microsoft.com/office/drawing/2014/main" id="{D7DA27EC-C3C8-30AA-7414-1AAE6A2B6EEF}"/>
                </a:ext>
              </a:extLst>
            </p:cNvPr>
            <p:cNvSpPr/>
            <p:nvPr/>
          </p:nvSpPr>
          <p:spPr>
            <a:xfrm>
              <a:off x="1415043" y="983882"/>
              <a:ext cx="10160" cy="135890"/>
            </a:xfrm>
            <a:custGeom>
              <a:avLst/>
              <a:gdLst/>
              <a:ahLst/>
              <a:cxnLst/>
              <a:rect l="l" t="t" r="r" b="b"/>
              <a:pathLst>
                <a:path w="10159" h="135890">
                  <a:moveTo>
                    <a:pt x="8423" y="135642"/>
                  </a:moveTo>
                  <a:lnTo>
                    <a:pt x="1031" y="20315"/>
                  </a:lnTo>
                  <a:lnTo>
                    <a:pt x="0" y="0"/>
                  </a:lnTo>
                  <a:lnTo>
                    <a:pt x="6708" y="22450"/>
                  </a:lnTo>
                  <a:lnTo>
                    <a:pt x="9822" y="44063"/>
                  </a:lnTo>
                  <a:lnTo>
                    <a:pt x="10130" y="77555"/>
                  </a:lnTo>
                  <a:lnTo>
                    <a:pt x="8423" y="135642"/>
                  </a:lnTo>
                  <a:close/>
                </a:path>
              </a:pathLst>
            </a:custGeom>
            <a:solidFill>
              <a:srgbClr val="535756"/>
            </a:solidFill>
          </p:spPr>
          <p:txBody>
            <a:bodyPr wrap="square" lIns="0" tIns="0" rIns="0" bIns="0" rtlCol="0"/>
            <a:lstStyle/>
            <a:p>
              <a:endParaRPr/>
            </a:p>
          </p:txBody>
        </p:sp>
        <p:sp>
          <p:nvSpPr>
            <p:cNvPr id="3971" name="object 3974">
              <a:extLst>
                <a:ext uri="{FF2B5EF4-FFF2-40B4-BE49-F238E27FC236}">
                  <a16:creationId xmlns:a16="http://schemas.microsoft.com/office/drawing/2014/main" id="{1E4B36EF-1335-C2D9-AB3F-C5C4893C7496}"/>
                </a:ext>
              </a:extLst>
            </p:cNvPr>
            <p:cNvSpPr/>
            <p:nvPr/>
          </p:nvSpPr>
          <p:spPr>
            <a:xfrm>
              <a:off x="1415018" y="984000"/>
              <a:ext cx="10160" cy="135890"/>
            </a:xfrm>
            <a:custGeom>
              <a:avLst/>
              <a:gdLst/>
              <a:ahLst/>
              <a:cxnLst/>
              <a:rect l="l" t="t" r="r" b="b"/>
              <a:pathLst>
                <a:path w="10159" h="135890">
                  <a:moveTo>
                    <a:pt x="8384" y="135674"/>
                  </a:moveTo>
                  <a:lnTo>
                    <a:pt x="1028" y="20320"/>
                  </a:lnTo>
                  <a:lnTo>
                    <a:pt x="0" y="0"/>
                  </a:lnTo>
                  <a:lnTo>
                    <a:pt x="6679" y="22468"/>
                  </a:lnTo>
                  <a:lnTo>
                    <a:pt x="9779" y="44091"/>
                  </a:lnTo>
                  <a:lnTo>
                    <a:pt x="10085" y="77586"/>
                  </a:lnTo>
                  <a:lnTo>
                    <a:pt x="8384" y="135674"/>
                  </a:lnTo>
                  <a:close/>
                </a:path>
              </a:pathLst>
            </a:custGeom>
            <a:solidFill>
              <a:srgbClr val="545858"/>
            </a:solidFill>
          </p:spPr>
          <p:txBody>
            <a:bodyPr wrap="square" lIns="0" tIns="0" rIns="0" bIns="0" rtlCol="0"/>
            <a:lstStyle/>
            <a:p>
              <a:endParaRPr/>
            </a:p>
          </p:txBody>
        </p:sp>
        <p:sp>
          <p:nvSpPr>
            <p:cNvPr id="3972" name="object 3975">
              <a:extLst>
                <a:ext uri="{FF2B5EF4-FFF2-40B4-BE49-F238E27FC236}">
                  <a16:creationId xmlns:a16="http://schemas.microsoft.com/office/drawing/2014/main" id="{306C02E9-FFD2-F5D6-3F75-1C89FADE24DB}"/>
                </a:ext>
              </a:extLst>
            </p:cNvPr>
            <p:cNvSpPr/>
            <p:nvPr/>
          </p:nvSpPr>
          <p:spPr>
            <a:xfrm>
              <a:off x="1414991" y="984118"/>
              <a:ext cx="10160" cy="135890"/>
            </a:xfrm>
            <a:custGeom>
              <a:avLst/>
              <a:gdLst/>
              <a:ahLst/>
              <a:cxnLst/>
              <a:rect l="l" t="t" r="r" b="b"/>
              <a:pathLst>
                <a:path w="10159" h="135890">
                  <a:moveTo>
                    <a:pt x="8350" y="135705"/>
                  </a:moveTo>
                  <a:lnTo>
                    <a:pt x="1022" y="20325"/>
                  </a:lnTo>
                  <a:lnTo>
                    <a:pt x="0" y="0"/>
                  </a:lnTo>
                  <a:lnTo>
                    <a:pt x="6653" y="22483"/>
                  </a:lnTo>
                  <a:lnTo>
                    <a:pt x="9741" y="44114"/>
                  </a:lnTo>
                  <a:lnTo>
                    <a:pt x="10046" y="77614"/>
                  </a:lnTo>
                  <a:lnTo>
                    <a:pt x="8350" y="135705"/>
                  </a:lnTo>
                  <a:close/>
                </a:path>
              </a:pathLst>
            </a:custGeom>
            <a:solidFill>
              <a:srgbClr val="555959"/>
            </a:solidFill>
          </p:spPr>
          <p:txBody>
            <a:bodyPr wrap="square" lIns="0" tIns="0" rIns="0" bIns="0" rtlCol="0"/>
            <a:lstStyle/>
            <a:p>
              <a:endParaRPr/>
            </a:p>
          </p:txBody>
        </p:sp>
        <p:sp>
          <p:nvSpPr>
            <p:cNvPr id="3973" name="object 3976">
              <a:extLst>
                <a:ext uri="{FF2B5EF4-FFF2-40B4-BE49-F238E27FC236}">
                  <a16:creationId xmlns:a16="http://schemas.microsoft.com/office/drawing/2014/main" id="{45676752-C4BB-91E2-E5FC-3CB02DE98ABD}"/>
                </a:ext>
              </a:extLst>
            </p:cNvPr>
            <p:cNvSpPr/>
            <p:nvPr/>
          </p:nvSpPr>
          <p:spPr>
            <a:xfrm>
              <a:off x="1414967" y="984236"/>
              <a:ext cx="10160" cy="135890"/>
            </a:xfrm>
            <a:custGeom>
              <a:avLst/>
              <a:gdLst/>
              <a:ahLst/>
              <a:cxnLst/>
              <a:rect l="l" t="t" r="r" b="b"/>
              <a:pathLst>
                <a:path w="10159" h="135890">
                  <a:moveTo>
                    <a:pt x="8317" y="135737"/>
                  </a:moveTo>
                  <a:lnTo>
                    <a:pt x="1020" y="20327"/>
                  </a:lnTo>
                  <a:lnTo>
                    <a:pt x="0" y="0"/>
                  </a:lnTo>
                  <a:lnTo>
                    <a:pt x="6621" y="22502"/>
                  </a:lnTo>
                  <a:lnTo>
                    <a:pt x="9695" y="44142"/>
                  </a:lnTo>
                  <a:lnTo>
                    <a:pt x="10000" y="77645"/>
                  </a:lnTo>
                  <a:lnTo>
                    <a:pt x="8317" y="135737"/>
                  </a:lnTo>
                  <a:close/>
                </a:path>
              </a:pathLst>
            </a:custGeom>
            <a:solidFill>
              <a:srgbClr val="575B5A"/>
            </a:solidFill>
          </p:spPr>
          <p:txBody>
            <a:bodyPr wrap="square" lIns="0" tIns="0" rIns="0" bIns="0" rtlCol="0"/>
            <a:lstStyle/>
            <a:p>
              <a:endParaRPr/>
            </a:p>
          </p:txBody>
        </p:sp>
        <p:sp>
          <p:nvSpPr>
            <p:cNvPr id="3974" name="object 3977">
              <a:extLst>
                <a:ext uri="{FF2B5EF4-FFF2-40B4-BE49-F238E27FC236}">
                  <a16:creationId xmlns:a16="http://schemas.microsoft.com/office/drawing/2014/main" id="{6EAF1C26-97BB-2F0B-F335-48DBA436659D}"/>
                </a:ext>
              </a:extLst>
            </p:cNvPr>
            <p:cNvSpPr/>
            <p:nvPr/>
          </p:nvSpPr>
          <p:spPr>
            <a:xfrm>
              <a:off x="1414939" y="984353"/>
              <a:ext cx="10160" cy="135890"/>
            </a:xfrm>
            <a:custGeom>
              <a:avLst/>
              <a:gdLst/>
              <a:ahLst/>
              <a:cxnLst/>
              <a:rect l="l" t="t" r="r" b="b"/>
              <a:pathLst>
                <a:path w="10159" h="135890">
                  <a:moveTo>
                    <a:pt x="8283" y="135769"/>
                  </a:moveTo>
                  <a:lnTo>
                    <a:pt x="1014" y="20332"/>
                  </a:lnTo>
                  <a:lnTo>
                    <a:pt x="0" y="0"/>
                  </a:lnTo>
                  <a:lnTo>
                    <a:pt x="6583" y="22523"/>
                  </a:lnTo>
                  <a:lnTo>
                    <a:pt x="9640" y="44174"/>
                  </a:lnTo>
                  <a:lnTo>
                    <a:pt x="9948" y="77680"/>
                  </a:lnTo>
                  <a:lnTo>
                    <a:pt x="8283" y="135769"/>
                  </a:lnTo>
                  <a:close/>
                </a:path>
              </a:pathLst>
            </a:custGeom>
            <a:solidFill>
              <a:srgbClr val="585C5B"/>
            </a:solidFill>
          </p:spPr>
          <p:txBody>
            <a:bodyPr wrap="square" lIns="0" tIns="0" rIns="0" bIns="0" rtlCol="0"/>
            <a:lstStyle/>
            <a:p>
              <a:endParaRPr/>
            </a:p>
          </p:txBody>
        </p:sp>
        <p:sp>
          <p:nvSpPr>
            <p:cNvPr id="3975" name="object 3978">
              <a:extLst>
                <a:ext uri="{FF2B5EF4-FFF2-40B4-BE49-F238E27FC236}">
                  <a16:creationId xmlns:a16="http://schemas.microsoft.com/office/drawing/2014/main" id="{40CDBC73-E0D4-3DC5-4DD8-A171868811EA}"/>
                </a:ext>
              </a:extLst>
            </p:cNvPr>
            <p:cNvSpPr/>
            <p:nvPr/>
          </p:nvSpPr>
          <p:spPr>
            <a:xfrm>
              <a:off x="1414914" y="984472"/>
              <a:ext cx="10160" cy="135890"/>
            </a:xfrm>
            <a:custGeom>
              <a:avLst/>
              <a:gdLst/>
              <a:ahLst/>
              <a:cxnLst/>
              <a:rect l="l" t="t" r="r" b="b"/>
              <a:pathLst>
                <a:path w="10159" h="135890">
                  <a:moveTo>
                    <a:pt x="8249" y="135801"/>
                  </a:moveTo>
                  <a:lnTo>
                    <a:pt x="1011" y="20337"/>
                  </a:lnTo>
                  <a:lnTo>
                    <a:pt x="0" y="0"/>
                  </a:lnTo>
                  <a:lnTo>
                    <a:pt x="6554" y="22538"/>
                  </a:lnTo>
                  <a:lnTo>
                    <a:pt x="9598" y="44197"/>
                  </a:lnTo>
                  <a:lnTo>
                    <a:pt x="9905" y="77707"/>
                  </a:lnTo>
                  <a:lnTo>
                    <a:pt x="8249" y="135801"/>
                  </a:lnTo>
                  <a:close/>
                </a:path>
              </a:pathLst>
            </a:custGeom>
            <a:solidFill>
              <a:srgbClr val="595D5D"/>
            </a:solidFill>
          </p:spPr>
          <p:txBody>
            <a:bodyPr wrap="square" lIns="0" tIns="0" rIns="0" bIns="0" rtlCol="0"/>
            <a:lstStyle/>
            <a:p>
              <a:endParaRPr/>
            </a:p>
          </p:txBody>
        </p:sp>
        <p:sp>
          <p:nvSpPr>
            <p:cNvPr id="3976" name="object 3979">
              <a:extLst>
                <a:ext uri="{FF2B5EF4-FFF2-40B4-BE49-F238E27FC236}">
                  <a16:creationId xmlns:a16="http://schemas.microsoft.com/office/drawing/2014/main" id="{7E94418C-1253-B515-EC7C-6706F352C70C}"/>
                </a:ext>
              </a:extLst>
            </p:cNvPr>
            <p:cNvSpPr/>
            <p:nvPr/>
          </p:nvSpPr>
          <p:spPr>
            <a:xfrm>
              <a:off x="1414887" y="984589"/>
              <a:ext cx="10160" cy="135890"/>
            </a:xfrm>
            <a:custGeom>
              <a:avLst/>
              <a:gdLst/>
              <a:ahLst/>
              <a:cxnLst/>
              <a:rect l="l" t="t" r="r" b="b"/>
              <a:pathLst>
                <a:path w="10159" h="135890">
                  <a:moveTo>
                    <a:pt x="8216" y="135832"/>
                  </a:moveTo>
                  <a:lnTo>
                    <a:pt x="1008" y="20342"/>
                  </a:lnTo>
                  <a:lnTo>
                    <a:pt x="0" y="0"/>
                  </a:lnTo>
                  <a:lnTo>
                    <a:pt x="6528" y="22557"/>
                  </a:lnTo>
                  <a:lnTo>
                    <a:pt x="9560" y="44225"/>
                  </a:lnTo>
                  <a:lnTo>
                    <a:pt x="9866" y="77739"/>
                  </a:lnTo>
                  <a:lnTo>
                    <a:pt x="8216" y="135832"/>
                  </a:lnTo>
                  <a:close/>
                </a:path>
              </a:pathLst>
            </a:custGeom>
            <a:solidFill>
              <a:srgbClr val="5A5E5E"/>
            </a:solidFill>
          </p:spPr>
          <p:txBody>
            <a:bodyPr wrap="square" lIns="0" tIns="0" rIns="0" bIns="0" rtlCol="0"/>
            <a:lstStyle/>
            <a:p>
              <a:endParaRPr/>
            </a:p>
          </p:txBody>
        </p:sp>
        <p:sp>
          <p:nvSpPr>
            <p:cNvPr id="3977" name="object 3980">
              <a:extLst>
                <a:ext uri="{FF2B5EF4-FFF2-40B4-BE49-F238E27FC236}">
                  <a16:creationId xmlns:a16="http://schemas.microsoft.com/office/drawing/2014/main" id="{C1CB876E-1271-4EDB-FAA4-D5231237837C}"/>
                </a:ext>
              </a:extLst>
            </p:cNvPr>
            <p:cNvSpPr/>
            <p:nvPr/>
          </p:nvSpPr>
          <p:spPr>
            <a:xfrm>
              <a:off x="1414862" y="984707"/>
              <a:ext cx="10160" cy="135890"/>
            </a:xfrm>
            <a:custGeom>
              <a:avLst/>
              <a:gdLst/>
              <a:ahLst/>
              <a:cxnLst/>
              <a:rect l="l" t="t" r="r" b="b"/>
              <a:pathLst>
                <a:path w="10159" h="135890">
                  <a:moveTo>
                    <a:pt x="8182" y="135864"/>
                  </a:moveTo>
                  <a:lnTo>
                    <a:pt x="1003" y="20347"/>
                  </a:lnTo>
                  <a:lnTo>
                    <a:pt x="0" y="0"/>
                  </a:lnTo>
                  <a:lnTo>
                    <a:pt x="6496" y="22575"/>
                  </a:lnTo>
                  <a:lnTo>
                    <a:pt x="9514" y="44253"/>
                  </a:lnTo>
                  <a:lnTo>
                    <a:pt x="9820" y="77770"/>
                  </a:lnTo>
                  <a:lnTo>
                    <a:pt x="8182" y="135864"/>
                  </a:lnTo>
                  <a:close/>
                </a:path>
              </a:pathLst>
            </a:custGeom>
            <a:solidFill>
              <a:srgbClr val="5C605F"/>
            </a:solidFill>
          </p:spPr>
          <p:txBody>
            <a:bodyPr wrap="square" lIns="0" tIns="0" rIns="0" bIns="0" rtlCol="0"/>
            <a:lstStyle/>
            <a:p>
              <a:endParaRPr/>
            </a:p>
          </p:txBody>
        </p:sp>
        <p:sp>
          <p:nvSpPr>
            <p:cNvPr id="3978" name="object 3981">
              <a:extLst>
                <a:ext uri="{FF2B5EF4-FFF2-40B4-BE49-F238E27FC236}">
                  <a16:creationId xmlns:a16="http://schemas.microsoft.com/office/drawing/2014/main" id="{8CD8285A-F568-338D-BB83-8F7370395115}"/>
                </a:ext>
              </a:extLst>
            </p:cNvPr>
            <p:cNvSpPr/>
            <p:nvPr/>
          </p:nvSpPr>
          <p:spPr>
            <a:xfrm>
              <a:off x="1414835" y="984825"/>
              <a:ext cx="10160" cy="135890"/>
            </a:xfrm>
            <a:custGeom>
              <a:avLst/>
              <a:gdLst/>
              <a:ahLst/>
              <a:cxnLst/>
              <a:rect l="l" t="t" r="r" b="b"/>
              <a:pathLst>
                <a:path w="10159" h="135890">
                  <a:moveTo>
                    <a:pt x="8148" y="135890"/>
                  </a:moveTo>
                  <a:lnTo>
                    <a:pt x="1000" y="20351"/>
                  </a:lnTo>
                  <a:lnTo>
                    <a:pt x="0" y="0"/>
                  </a:lnTo>
                  <a:lnTo>
                    <a:pt x="6457" y="22597"/>
                  </a:lnTo>
                  <a:lnTo>
                    <a:pt x="9459" y="44284"/>
                  </a:lnTo>
                  <a:lnTo>
                    <a:pt x="9768" y="77802"/>
                  </a:lnTo>
                  <a:lnTo>
                    <a:pt x="8148" y="135890"/>
                  </a:lnTo>
                  <a:close/>
                </a:path>
              </a:pathLst>
            </a:custGeom>
            <a:solidFill>
              <a:srgbClr val="5D6160"/>
            </a:solidFill>
          </p:spPr>
          <p:txBody>
            <a:bodyPr wrap="square" lIns="0" tIns="0" rIns="0" bIns="0" rtlCol="0"/>
            <a:lstStyle/>
            <a:p>
              <a:endParaRPr/>
            </a:p>
          </p:txBody>
        </p:sp>
        <p:sp>
          <p:nvSpPr>
            <p:cNvPr id="3979" name="object 3982">
              <a:extLst>
                <a:ext uri="{FF2B5EF4-FFF2-40B4-BE49-F238E27FC236}">
                  <a16:creationId xmlns:a16="http://schemas.microsoft.com/office/drawing/2014/main" id="{9565AF8C-30A1-0203-8AA0-55597B8D3560}"/>
                </a:ext>
              </a:extLst>
            </p:cNvPr>
            <p:cNvSpPr/>
            <p:nvPr/>
          </p:nvSpPr>
          <p:spPr>
            <a:xfrm>
              <a:off x="1414810" y="984943"/>
              <a:ext cx="10160" cy="136525"/>
            </a:xfrm>
            <a:custGeom>
              <a:avLst/>
              <a:gdLst/>
              <a:ahLst/>
              <a:cxnLst/>
              <a:rect l="l" t="t" r="r" b="b"/>
              <a:pathLst>
                <a:path w="10159" h="136525">
                  <a:moveTo>
                    <a:pt x="8109" y="135921"/>
                  </a:moveTo>
                  <a:lnTo>
                    <a:pt x="997" y="20356"/>
                  </a:lnTo>
                  <a:lnTo>
                    <a:pt x="0" y="0"/>
                  </a:lnTo>
                  <a:lnTo>
                    <a:pt x="6432" y="22612"/>
                  </a:lnTo>
                  <a:lnTo>
                    <a:pt x="9420" y="44307"/>
                  </a:lnTo>
                  <a:lnTo>
                    <a:pt x="9726" y="77830"/>
                  </a:lnTo>
                  <a:lnTo>
                    <a:pt x="8109" y="135921"/>
                  </a:lnTo>
                  <a:close/>
                </a:path>
              </a:pathLst>
            </a:custGeom>
            <a:solidFill>
              <a:srgbClr val="5E6262"/>
            </a:solidFill>
          </p:spPr>
          <p:txBody>
            <a:bodyPr wrap="square" lIns="0" tIns="0" rIns="0" bIns="0" rtlCol="0"/>
            <a:lstStyle/>
            <a:p>
              <a:endParaRPr/>
            </a:p>
          </p:txBody>
        </p:sp>
        <p:sp>
          <p:nvSpPr>
            <p:cNvPr id="3980" name="object 3983">
              <a:extLst>
                <a:ext uri="{FF2B5EF4-FFF2-40B4-BE49-F238E27FC236}">
                  <a16:creationId xmlns:a16="http://schemas.microsoft.com/office/drawing/2014/main" id="{7C7ECF96-E7B1-4B9D-FDFF-F73D76418B0D}"/>
                </a:ext>
              </a:extLst>
            </p:cNvPr>
            <p:cNvSpPr/>
            <p:nvPr/>
          </p:nvSpPr>
          <p:spPr>
            <a:xfrm>
              <a:off x="1414782" y="985060"/>
              <a:ext cx="10160" cy="136525"/>
            </a:xfrm>
            <a:custGeom>
              <a:avLst/>
              <a:gdLst/>
              <a:ahLst/>
              <a:cxnLst/>
              <a:rect l="l" t="t" r="r" b="b"/>
              <a:pathLst>
                <a:path w="10159" h="136525">
                  <a:moveTo>
                    <a:pt x="8075" y="135953"/>
                  </a:moveTo>
                  <a:lnTo>
                    <a:pt x="991" y="20358"/>
                  </a:lnTo>
                  <a:lnTo>
                    <a:pt x="0" y="0"/>
                  </a:lnTo>
                  <a:lnTo>
                    <a:pt x="6399" y="22633"/>
                  </a:lnTo>
                  <a:lnTo>
                    <a:pt x="9374" y="44340"/>
                  </a:lnTo>
                  <a:lnTo>
                    <a:pt x="9680" y="77865"/>
                  </a:lnTo>
                  <a:lnTo>
                    <a:pt x="8075" y="135953"/>
                  </a:lnTo>
                  <a:close/>
                </a:path>
              </a:pathLst>
            </a:custGeom>
            <a:solidFill>
              <a:srgbClr val="5F6363"/>
            </a:solidFill>
          </p:spPr>
          <p:txBody>
            <a:bodyPr wrap="square" lIns="0" tIns="0" rIns="0" bIns="0" rtlCol="0"/>
            <a:lstStyle/>
            <a:p>
              <a:endParaRPr/>
            </a:p>
          </p:txBody>
        </p:sp>
        <p:sp>
          <p:nvSpPr>
            <p:cNvPr id="3981" name="object 3984">
              <a:extLst>
                <a:ext uri="{FF2B5EF4-FFF2-40B4-BE49-F238E27FC236}">
                  <a16:creationId xmlns:a16="http://schemas.microsoft.com/office/drawing/2014/main" id="{A911C4F8-E60B-3BED-85EA-D94F53D90C80}"/>
                </a:ext>
              </a:extLst>
            </p:cNvPr>
            <p:cNvSpPr/>
            <p:nvPr/>
          </p:nvSpPr>
          <p:spPr>
            <a:xfrm>
              <a:off x="1414758" y="985178"/>
              <a:ext cx="10160" cy="136525"/>
            </a:xfrm>
            <a:custGeom>
              <a:avLst/>
              <a:gdLst/>
              <a:ahLst/>
              <a:cxnLst/>
              <a:rect l="l" t="t" r="r" b="b"/>
              <a:pathLst>
                <a:path w="10159" h="136525">
                  <a:moveTo>
                    <a:pt x="8042" y="135985"/>
                  </a:moveTo>
                  <a:lnTo>
                    <a:pt x="988" y="20363"/>
                  </a:lnTo>
                  <a:lnTo>
                    <a:pt x="0" y="0"/>
                  </a:lnTo>
                  <a:lnTo>
                    <a:pt x="6374" y="22648"/>
                  </a:lnTo>
                  <a:lnTo>
                    <a:pt x="9336" y="44363"/>
                  </a:lnTo>
                  <a:lnTo>
                    <a:pt x="9641" y="77892"/>
                  </a:lnTo>
                  <a:lnTo>
                    <a:pt x="8042" y="135985"/>
                  </a:lnTo>
                  <a:close/>
                </a:path>
              </a:pathLst>
            </a:custGeom>
            <a:solidFill>
              <a:srgbClr val="616564"/>
            </a:solidFill>
          </p:spPr>
          <p:txBody>
            <a:bodyPr wrap="square" lIns="0" tIns="0" rIns="0" bIns="0" rtlCol="0"/>
            <a:lstStyle/>
            <a:p>
              <a:endParaRPr/>
            </a:p>
          </p:txBody>
        </p:sp>
        <p:sp>
          <p:nvSpPr>
            <p:cNvPr id="3982" name="object 3985">
              <a:extLst>
                <a:ext uri="{FF2B5EF4-FFF2-40B4-BE49-F238E27FC236}">
                  <a16:creationId xmlns:a16="http://schemas.microsoft.com/office/drawing/2014/main" id="{6485EC98-6465-A89A-DFF6-1AC3A05F3FE7}"/>
                </a:ext>
              </a:extLst>
            </p:cNvPr>
            <p:cNvSpPr/>
            <p:nvPr/>
          </p:nvSpPr>
          <p:spPr>
            <a:xfrm>
              <a:off x="1414731" y="985296"/>
              <a:ext cx="10160" cy="136525"/>
            </a:xfrm>
            <a:custGeom>
              <a:avLst/>
              <a:gdLst/>
              <a:ahLst/>
              <a:cxnLst/>
              <a:rect l="l" t="t" r="r" b="b"/>
              <a:pathLst>
                <a:path w="10159" h="136525">
                  <a:moveTo>
                    <a:pt x="8008" y="136017"/>
                  </a:moveTo>
                  <a:lnTo>
                    <a:pt x="983" y="20368"/>
                  </a:lnTo>
                  <a:lnTo>
                    <a:pt x="0" y="0"/>
                  </a:lnTo>
                  <a:lnTo>
                    <a:pt x="6332" y="22670"/>
                  </a:lnTo>
                  <a:lnTo>
                    <a:pt x="9277" y="44396"/>
                  </a:lnTo>
                  <a:lnTo>
                    <a:pt x="9585" y="77927"/>
                  </a:lnTo>
                  <a:lnTo>
                    <a:pt x="8008" y="136017"/>
                  </a:lnTo>
                  <a:close/>
                </a:path>
              </a:pathLst>
            </a:custGeom>
            <a:solidFill>
              <a:srgbClr val="626666"/>
            </a:solidFill>
          </p:spPr>
          <p:txBody>
            <a:bodyPr wrap="square" lIns="0" tIns="0" rIns="0" bIns="0" rtlCol="0"/>
            <a:lstStyle/>
            <a:p>
              <a:endParaRPr/>
            </a:p>
          </p:txBody>
        </p:sp>
        <p:sp>
          <p:nvSpPr>
            <p:cNvPr id="3983" name="object 3986">
              <a:extLst>
                <a:ext uri="{FF2B5EF4-FFF2-40B4-BE49-F238E27FC236}">
                  <a16:creationId xmlns:a16="http://schemas.microsoft.com/office/drawing/2014/main" id="{9B1786D0-AF43-2CF3-28E0-C7E4AA90DDA3}"/>
                </a:ext>
              </a:extLst>
            </p:cNvPr>
            <p:cNvSpPr/>
            <p:nvPr/>
          </p:nvSpPr>
          <p:spPr>
            <a:xfrm>
              <a:off x="1414706" y="985414"/>
              <a:ext cx="10160" cy="136525"/>
            </a:xfrm>
            <a:custGeom>
              <a:avLst/>
              <a:gdLst/>
              <a:ahLst/>
              <a:cxnLst/>
              <a:rect l="l" t="t" r="r" b="b"/>
              <a:pathLst>
                <a:path w="10159" h="136525">
                  <a:moveTo>
                    <a:pt x="7974" y="136048"/>
                  </a:moveTo>
                  <a:lnTo>
                    <a:pt x="980" y="20373"/>
                  </a:lnTo>
                  <a:lnTo>
                    <a:pt x="0" y="0"/>
                  </a:lnTo>
                  <a:lnTo>
                    <a:pt x="6303" y="22689"/>
                  </a:lnTo>
                  <a:lnTo>
                    <a:pt x="9235" y="44423"/>
                  </a:lnTo>
                  <a:lnTo>
                    <a:pt x="9543" y="77958"/>
                  </a:lnTo>
                  <a:lnTo>
                    <a:pt x="7974" y="136048"/>
                  </a:lnTo>
                  <a:close/>
                </a:path>
              </a:pathLst>
            </a:custGeom>
            <a:solidFill>
              <a:srgbClr val="636767"/>
            </a:solidFill>
          </p:spPr>
          <p:txBody>
            <a:bodyPr wrap="square" lIns="0" tIns="0" rIns="0" bIns="0" rtlCol="0"/>
            <a:lstStyle/>
            <a:p>
              <a:endParaRPr/>
            </a:p>
          </p:txBody>
        </p:sp>
        <p:sp>
          <p:nvSpPr>
            <p:cNvPr id="3984" name="object 3987">
              <a:extLst>
                <a:ext uri="{FF2B5EF4-FFF2-40B4-BE49-F238E27FC236}">
                  <a16:creationId xmlns:a16="http://schemas.microsoft.com/office/drawing/2014/main" id="{B2ED36C2-3F51-79B5-F053-4E83B3A1299D}"/>
                </a:ext>
              </a:extLst>
            </p:cNvPr>
            <p:cNvSpPr/>
            <p:nvPr/>
          </p:nvSpPr>
          <p:spPr>
            <a:xfrm>
              <a:off x="1414678" y="985535"/>
              <a:ext cx="9525" cy="136525"/>
            </a:xfrm>
            <a:custGeom>
              <a:avLst/>
              <a:gdLst/>
              <a:ahLst/>
              <a:cxnLst/>
              <a:rect l="l" t="t" r="r" b="b"/>
              <a:pathLst>
                <a:path w="9525" h="136525">
                  <a:moveTo>
                    <a:pt x="7941" y="136074"/>
                  </a:moveTo>
                  <a:lnTo>
                    <a:pt x="975" y="20374"/>
                  </a:lnTo>
                  <a:lnTo>
                    <a:pt x="0" y="0"/>
                  </a:lnTo>
                  <a:lnTo>
                    <a:pt x="6271" y="22703"/>
                  </a:lnTo>
                  <a:lnTo>
                    <a:pt x="9189" y="44446"/>
                  </a:lnTo>
                  <a:lnTo>
                    <a:pt x="9497" y="77983"/>
                  </a:lnTo>
                  <a:lnTo>
                    <a:pt x="7941" y="136074"/>
                  </a:lnTo>
                  <a:close/>
                </a:path>
              </a:pathLst>
            </a:custGeom>
            <a:solidFill>
              <a:srgbClr val="646768"/>
            </a:solidFill>
          </p:spPr>
          <p:txBody>
            <a:bodyPr wrap="square" lIns="0" tIns="0" rIns="0" bIns="0" rtlCol="0"/>
            <a:lstStyle/>
            <a:p>
              <a:endParaRPr/>
            </a:p>
          </p:txBody>
        </p:sp>
        <p:sp>
          <p:nvSpPr>
            <p:cNvPr id="3985" name="object 3988">
              <a:extLst>
                <a:ext uri="{FF2B5EF4-FFF2-40B4-BE49-F238E27FC236}">
                  <a16:creationId xmlns:a16="http://schemas.microsoft.com/office/drawing/2014/main" id="{D242BFD2-B02C-D94A-91AA-C68ACDEA3DED}"/>
                </a:ext>
              </a:extLst>
            </p:cNvPr>
            <p:cNvSpPr/>
            <p:nvPr/>
          </p:nvSpPr>
          <p:spPr>
            <a:xfrm>
              <a:off x="1414654" y="985653"/>
              <a:ext cx="9525" cy="136525"/>
            </a:xfrm>
            <a:custGeom>
              <a:avLst/>
              <a:gdLst/>
              <a:ahLst/>
              <a:cxnLst/>
              <a:rect l="l" t="t" r="r" b="b"/>
              <a:pathLst>
                <a:path w="9525" h="136525">
                  <a:moveTo>
                    <a:pt x="7907" y="136105"/>
                  </a:moveTo>
                  <a:lnTo>
                    <a:pt x="972" y="20379"/>
                  </a:lnTo>
                  <a:lnTo>
                    <a:pt x="0" y="0"/>
                  </a:lnTo>
                  <a:lnTo>
                    <a:pt x="6242" y="22722"/>
                  </a:lnTo>
                  <a:lnTo>
                    <a:pt x="9147" y="44473"/>
                  </a:lnTo>
                  <a:lnTo>
                    <a:pt x="9454" y="78015"/>
                  </a:lnTo>
                  <a:lnTo>
                    <a:pt x="7907" y="136105"/>
                  </a:lnTo>
                  <a:close/>
                </a:path>
              </a:pathLst>
            </a:custGeom>
            <a:solidFill>
              <a:srgbClr val="666969"/>
            </a:solidFill>
          </p:spPr>
          <p:txBody>
            <a:bodyPr wrap="square" lIns="0" tIns="0" rIns="0" bIns="0" rtlCol="0"/>
            <a:lstStyle/>
            <a:p>
              <a:endParaRPr/>
            </a:p>
          </p:txBody>
        </p:sp>
        <p:sp>
          <p:nvSpPr>
            <p:cNvPr id="3986" name="object 3989">
              <a:extLst>
                <a:ext uri="{FF2B5EF4-FFF2-40B4-BE49-F238E27FC236}">
                  <a16:creationId xmlns:a16="http://schemas.microsoft.com/office/drawing/2014/main" id="{FB8F82E4-7877-2082-6974-73C9A9CCE7C0}"/>
                </a:ext>
              </a:extLst>
            </p:cNvPr>
            <p:cNvSpPr/>
            <p:nvPr/>
          </p:nvSpPr>
          <p:spPr>
            <a:xfrm>
              <a:off x="1414626" y="985771"/>
              <a:ext cx="9525" cy="136525"/>
            </a:xfrm>
            <a:custGeom>
              <a:avLst/>
              <a:gdLst/>
              <a:ahLst/>
              <a:cxnLst/>
              <a:rect l="l" t="t" r="r" b="b"/>
              <a:pathLst>
                <a:path w="9525" h="136525">
                  <a:moveTo>
                    <a:pt x="7873" y="136137"/>
                  </a:moveTo>
                  <a:lnTo>
                    <a:pt x="969" y="20384"/>
                  </a:lnTo>
                  <a:lnTo>
                    <a:pt x="0" y="0"/>
                  </a:lnTo>
                  <a:lnTo>
                    <a:pt x="6200" y="22744"/>
                  </a:lnTo>
                  <a:lnTo>
                    <a:pt x="9088" y="44506"/>
                  </a:lnTo>
                  <a:lnTo>
                    <a:pt x="9399" y="78049"/>
                  </a:lnTo>
                  <a:lnTo>
                    <a:pt x="7873" y="136137"/>
                  </a:lnTo>
                  <a:close/>
                </a:path>
              </a:pathLst>
            </a:custGeom>
            <a:solidFill>
              <a:srgbClr val="676A6A"/>
            </a:solidFill>
          </p:spPr>
          <p:txBody>
            <a:bodyPr wrap="square" lIns="0" tIns="0" rIns="0" bIns="0" rtlCol="0"/>
            <a:lstStyle/>
            <a:p>
              <a:endParaRPr/>
            </a:p>
          </p:txBody>
        </p:sp>
        <p:sp>
          <p:nvSpPr>
            <p:cNvPr id="3987" name="object 3990">
              <a:extLst>
                <a:ext uri="{FF2B5EF4-FFF2-40B4-BE49-F238E27FC236}">
                  <a16:creationId xmlns:a16="http://schemas.microsoft.com/office/drawing/2014/main" id="{BB34D8C1-DE3B-F9E9-AF74-F68D409BD3B1}"/>
                </a:ext>
              </a:extLst>
            </p:cNvPr>
            <p:cNvSpPr/>
            <p:nvPr/>
          </p:nvSpPr>
          <p:spPr>
            <a:xfrm>
              <a:off x="1414602" y="985888"/>
              <a:ext cx="9525" cy="136525"/>
            </a:xfrm>
            <a:custGeom>
              <a:avLst/>
              <a:gdLst/>
              <a:ahLst/>
              <a:cxnLst/>
              <a:rect l="l" t="t" r="r" b="b"/>
              <a:pathLst>
                <a:path w="9525" h="136525">
                  <a:moveTo>
                    <a:pt x="7839" y="136169"/>
                  </a:moveTo>
                  <a:lnTo>
                    <a:pt x="964" y="20389"/>
                  </a:lnTo>
                  <a:lnTo>
                    <a:pt x="0" y="0"/>
                  </a:lnTo>
                  <a:lnTo>
                    <a:pt x="6175" y="22758"/>
                  </a:lnTo>
                  <a:lnTo>
                    <a:pt x="9050" y="44529"/>
                  </a:lnTo>
                  <a:lnTo>
                    <a:pt x="9360" y="78077"/>
                  </a:lnTo>
                  <a:lnTo>
                    <a:pt x="7839" y="136169"/>
                  </a:lnTo>
                  <a:close/>
                </a:path>
              </a:pathLst>
            </a:custGeom>
            <a:solidFill>
              <a:srgbClr val="686B6B"/>
            </a:solidFill>
          </p:spPr>
          <p:txBody>
            <a:bodyPr wrap="square" lIns="0" tIns="0" rIns="0" bIns="0" rtlCol="0"/>
            <a:lstStyle/>
            <a:p>
              <a:endParaRPr/>
            </a:p>
          </p:txBody>
        </p:sp>
        <p:sp>
          <p:nvSpPr>
            <p:cNvPr id="3988" name="object 3991">
              <a:extLst>
                <a:ext uri="{FF2B5EF4-FFF2-40B4-BE49-F238E27FC236}">
                  <a16:creationId xmlns:a16="http://schemas.microsoft.com/office/drawing/2014/main" id="{3FCB6325-7E1E-F283-AFB2-5D695694AE22}"/>
                </a:ext>
              </a:extLst>
            </p:cNvPr>
            <p:cNvSpPr/>
            <p:nvPr/>
          </p:nvSpPr>
          <p:spPr>
            <a:xfrm>
              <a:off x="1414574" y="986006"/>
              <a:ext cx="9525" cy="136525"/>
            </a:xfrm>
            <a:custGeom>
              <a:avLst/>
              <a:gdLst/>
              <a:ahLst/>
              <a:cxnLst/>
              <a:rect l="l" t="t" r="r" b="b"/>
              <a:pathLst>
                <a:path w="9525" h="136525">
                  <a:moveTo>
                    <a:pt x="7806" y="136201"/>
                  </a:moveTo>
                  <a:lnTo>
                    <a:pt x="961" y="20394"/>
                  </a:lnTo>
                  <a:lnTo>
                    <a:pt x="0" y="0"/>
                  </a:lnTo>
                  <a:lnTo>
                    <a:pt x="6146" y="22777"/>
                  </a:lnTo>
                  <a:lnTo>
                    <a:pt x="9008" y="44557"/>
                  </a:lnTo>
                  <a:lnTo>
                    <a:pt x="9317" y="78108"/>
                  </a:lnTo>
                  <a:lnTo>
                    <a:pt x="7806" y="136201"/>
                  </a:lnTo>
                  <a:close/>
                </a:path>
              </a:pathLst>
            </a:custGeom>
            <a:solidFill>
              <a:srgbClr val="696C6C"/>
            </a:solidFill>
          </p:spPr>
          <p:txBody>
            <a:bodyPr wrap="square" lIns="0" tIns="0" rIns="0" bIns="0" rtlCol="0"/>
            <a:lstStyle/>
            <a:p>
              <a:endParaRPr/>
            </a:p>
          </p:txBody>
        </p:sp>
        <p:sp>
          <p:nvSpPr>
            <p:cNvPr id="3989" name="object 3992">
              <a:extLst>
                <a:ext uri="{FF2B5EF4-FFF2-40B4-BE49-F238E27FC236}">
                  <a16:creationId xmlns:a16="http://schemas.microsoft.com/office/drawing/2014/main" id="{8BD589A2-9399-C34E-A2AA-694E1995D6A7}"/>
                </a:ext>
              </a:extLst>
            </p:cNvPr>
            <p:cNvSpPr/>
            <p:nvPr/>
          </p:nvSpPr>
          <p:spPr>
            <a:xfrm>
              <a:off x="1414549" y="986124"/>
              <a:ext cx="9525" cy="136525"/>
            </a:xfrm>
            <a:custGeom>
              <a:avLst/>
              <a:gdLst/>
              <a:ahLst/>
              <a:cxnLst/>
              <a:rect l="l" t="t" r="r" b="b"/>
              <a:pathLst>
                <a:path w="9525" h="136525">
                  <a:moveTo>
                    <a:pt x="7766" y="136232"/>
                  </a:moveTo>
                  <a:lnTo>
                    <a:pt x="957" y="20399"/>
                  </a:lnTo>
                  <a:lnTo>
                    <a:pt x="0" y="0"/>
                  </a:lnTo>
                  <a:lnTo>
                    <a:pt x="6117" y="22791"/>
                  </a:lnTo>
                  <a:lnTo>
                    <a:pt x="8965" y="44580"/>
                  </a:lnTo>
                  <a:lnTo>
                    <a:pt x="9272" y="78136"/>
                  </a:lnTo>
                  <a:lnTo>
                    <a:pt x="7766" y="136232"/>
                  </a:lnTo>
                  <a:close/>
                </a:path>
              </a:pathLst>
            </a:custGeom>
            <a:solidFill>
              <a:srgbClr val="6A6E6D"/>
            </a:solidFill>
          </p:spPr>
          <p:txBody>
            <a:bodyPr wrap="square" lIns="0" tIns="0" rIns="0" bIns="0" rtlCol="0"/>
            <a:lstStyle/>
            <a:p>
              <a:endParaRPr/>
            </a:p>
          </p:txBody>
        </p:sp>
        <p:sp>
          <p:nvSpPr>
            <p:cNvPr id="3990" name="object 3993">
              <a:extLst>
                <a:ext uri="{FF2B5EF4-FFF2-40B4-BE49-F238E27FC236}">
                  <a16:creationId xmlns:a16="http://schemas.microsoft.com/office/drawing/2014/main" id="{B42EC2A7-996B-CD5A-5885-8356B2CBAD8B}"/>
                </a:ext>
              </a:extLst>
            </p:cNvPr>
            <p:cNvSpPr/>
            <p:nvPr/>
          </p:nvSpPr>
          <p:spPr>
            <a:xfrm>
              <a:off x="1414523" y="986242"/>
              <a:ext cx="9525" cy="136525"/>
            </a:xfrm>
            <a:custGeom>
              <a:avLst/>
              <a:gdLst/>
              <a:ahLst/>
              <a:cxnLst/>
              <a:rect l="l" t="t" r="r" b="b"/>
              <a:pathLst>
                <a:path w="9525" h="136525">
                  <a:moveTo>
                    <a:pt x="7733" y="136258"/>
                  </a:moveTo>
                  <a:lnTo>
                    <a:pt x="952" y="20400"/>
                  </a:lnTo>
                  <a:lnTo>
                    <a:pt x="0" y="0"/>
                  </a:lnTo>
                  <a:lnTo>
                    <a:pt x="6075" y="22817"/>
                  </a:lnTo>
                  <a:lnTo>
                    <a:pt x="8906" y="44616"/>
                  </a:lnTo>
                  <a:lnTo>
                    <a:pt x="9217" y="78172"/>
                  </a:lnTo>
                  <a:lnTo>
                    <a:pt x="7733" y="136258"/>
                  </a:lnTo>
                  <a:close/>
                </a:path>
              </a:pathLst>
            </a:custGeom>
            <a:solidFill>
              <a:srgbClr val="6B6F6F"/>
            </a:solidFill>
          </p:spPr>
          <p:txBody>
            <a:bodyPr wrap="square" lIns="0" tIns="0" rIns="0" bIns="0" rtlCol="0"/>
            <a:lstStyle/>
            <a:p>
              <a:endParaRPr/>
            </a:p>
          </p:txBody>
        </p:sp>
        <p:sp>
          <p:nvSpPr>
            <p:cNvPr id="3991" name="object 3994">
              <a:extLst>
                <a:ext uri="{FF2B5EF4-FFF2-40B4-BE49-F238E27FC236}">
                  <a16:creationId xmlns:a16="http://schemas.microsoft.com/office/drawing/2014/main" id="{92D8C425-9E75-196C-663F-1695581A1256}"/>
                </a:ext>
              </a:extLst>
            </p:cNvPr>
            <p:cNvSpPr/>
            <p:nvPr/>
          </p:nvSpPr>
          <p:spPr>
            <a:xfrm>
              <a:off x="1414498" y="986359"/>
              <a:ext cx="9525" cy="136525"/>
            </a:xfrm>
            <a:custGeom>
              <a:avLst/>
              <a:gdLst/>
              <a:ahLst/>
              <a:cxnLst/>
              <a:rect l="l" t="t" r="r" b="b"/>
              <a:pathLst>
                <a:path w="9525" h="136525">
                  <a:moveTo>
                    <a:pt x="7699" y="136290"/>
                  </a:moveTo>
                  <a:lnTo>
                    <a:pt x="949" y="20405"/>
                  </a:lnTo>
                  <a:lnTo>
                    <a:pt x="0" y="0"/>
                  </a:lnTo>
                  <a:lnTo>
                    <a:pt x="6059" y="22828"/>
                  </a:lnTo>
                  <a:lnTo>
                    <a:pt x="8881" y="44634"/>
                  </a:lnTo>
                  <a:lnTo>
                    <a:pt x="9187" y="78196"/>
                  </a:lnTo>
                  <a:lnTo>
                    <a:pt x="7699" y="136290"/>
                  </a:lnTo>
                  <a:close/>
                </a:path>
              </a:pathLst>
            </a:custGeom>
            <a:solidFill>
              <a:srgbClr val="6C7070"/>
            </a:solidFill>
          </p:spPr>
          <p:txBody>
            <a:bodyPr wrap="square" lIns="0" tIns="0" rIns="0" bIns="0" rtlCol="0"/>
            <a:lstStyle/>
            <a:p>
              <a:endParaRPr/>
            </a:p>
          </p:txBody>
        </p:sp>
        <p:sp>
          <p:nvSpPr>
            <p:cNvPr id="3992" name="object 3995">
              <a:extLst>
                <a:ext uri="{FF2B5EF4-FFF2-40B4-BE49-F238E27FC236}">
                  <a16:creationId xmlns:a16="http://schemas.microsoft.com/office/drawing/2014/main" id="{D5F12986-90E2-F7E0-3B98-E06EA95DBB5E}"/>
                </a:ext>
              </a:extLst>
            </p:cNvPr>
            <p:cNvSpPr/>
            <p:nvPr/>
          </p:nvSpPr>
          <p:spPr>
            <a:xfrm>
              <a:off x="1414470" y="986478"/>
              <a:ext cx="9525" cy="136525"/>
            </a:xfrm>
            <a:custGeom>
              <a:avLst/>
              <a:gdLst/>
              <a:ahLst/>
              <a:cxnLst/>
              <a:rect l="l" t="t" r="r" b="b"/>
              <a:pathLst>
                <a:path w="9525" h="136525">
                  <a:moveTo>
                    <a:pt x="7665" y="136321"/>
                  </a:moveTo>
                  <a:lnTo>
                    <a:pt x="944" y="20410"/>
                  </a:lnTo>
                  <a:lnTo>
                    <a:pt x="0" y="0"/>
                  </a:lnTo>
                  <a:lnTo>
                    <a:pt x="6020" y="22850"/>
                  </a:lnTo>
                  <a:lnTo>
                    <a:pt x="8826" y="44667"/>
                  </a:lnTo>
                  <a:lnTo>
                    <a:pt x="9135" y="78231"/>
                  </a:lnTo>
                  <a:lnTo>
                    <a:pt x="7665" y="136321"/>
                  </a:lnTo>
                  <a:close/>
                </a:path>
              </a:pathLst>
            </a:custGeom>
            <a:solidFill>
              <a:srgbClr val="6D7171"/>
            </a:solidFill>
          </p:spPr>
          <p:txBody>
            <a:bodyPr wrap="square" lIns="0" tIns="0" rIns="0" bIns="0" rtlCol="0"/>
            <a:lstStyle/>
            <a:p>
              <a:endParaRPr/>
            </a:p>
          </p:txBody>
        </p:sp>
        <p:sp>
          <p:nvSpPr>
            <p:cNvPr id="3993" name="object 3996">
              <a:extLst>
                <a:ext uri="{FF2B5EF4-FFF2-40B4-BE49-F238E27FC236}">
                  <a16:creationId xmlns:a16="http://schemas.microsoft.com/office/drawing/2014/main" id="{49F70B0A-5589-4951-6DE8-903DE9ECF65F}"/>
                </a:ext>
              </a:extLst>
            </p:cNvPr>
            <p:cNvSpPr/>
            <p:nvPr/>
          </p:nvSpPr>
          <p:spPr>
            <a:xfrm>
              <a:off x="1414445" y="986595"/>
              <a:ext cx="9525" cy="136525"/>
            </a:xfrm>
            <a:custGeom>
              <a:avLst/>
              <a:gdLst/>
              <a:ahLst/>
              <a:cxnLst/>
              <a:rect l="l" t="t" r="r" b="b"/>
              <a:pathLst>
                <a:path w="9525" h="136525">
                  <a:moveTo>
                    <a:pt x="7632" y="136353"/>
                  </a:moveTo>
                  <a:lnTo>
                    <a:pt x="941" y="20415"/>
                  </a:lnTo>
                  <a:lnTo>
                    <a:pt x="0" y="0"/>
                  </a:lnTo>
                  <a:lnTo>
                    <a:pt x="5988" y="22868"/>
                  </a:lnTo>
                  <a:lnTo>
                    <a:pt x="8779" y="44695"/>
                  </a:lnTo>
                  <a:lnTo>
                    <a:pt x="9089" y="78262"/>
                  </a:lnTo>
                  <a:lnTo>
                    <a:pt x="7632" y="136353"/>
                  </a:lnTo>
                  <a:close/>
                </a:path>
              </a:pathLst>
            </a:custGeom>
            <a:solidFill>
              <a:srgbClr val="6F7372"/>
            </a:solidFill>
          </p:spPr>
          <p:txBody>
            <a:bodyPr wrap="square" lIns="0" tIns="0" rIns="0" bIns="0" rtlCol="0"/>
            <a:lstStyle/>
            <a:p>
              <a:endParaRPr/>
            </a:p>
          </p:txBody>
        </p:sp>
        <p:sp>
          <p:nvSpPr>
            <p:cNvPr id="3994" name="object 3997">
              <a:extLst>
                <a:ext uri="{FF2B5EF4-FFF2-40B4-BE49-F238E27FC236}">
                  <a16:creationId xmlns:a16="http://schemas.microsoft.com/office/drawing/2014/main" id="{9DCABD40-8982-E009-29AC-182C4D0C29B4}"/>
                </a:ext>
              </a:extLst>
            </p:cNvPr>
            <p:cNvSpPr/>
            <p:nvPr/>
          </p:nvSpPr>
          <p:spPr>
            <a:xfrm>
              <a:off x="1414418" y="986713"/>
              <a:ext cx="9525" cy="136525"/>
            </a:xfrm>
            <a:custGeom>
              <a:avLst/>
              <a:gdLst/>
              <a:ahLst/>
              <a:cxnLst/>
              <a:rect l="l" t="t" r="r" b="b"/>
              <a:pathLst>
                <a:path w="9525" h="136525">
                  <a:moveTo>
                    <a:pt x="7598" y="136385"/>
                  </a:moveTo>
                  <a:lnTo>
                    <a:pt x="938" y="20420"/>
                  </a:lnTo>
                  <a:lnTo>
                    <a:pt x="0" y="0"/>
                  </a:lnTo>
                  <a:lnTo>
                    <a:pt x="5950" y="22890"/>
                  </a:lnTo>
                  <a:lnTo>
                    <a:pt x="8725" y="44727"/>
                  </a:lnTo>
                  <a:lnTo>
                    <a:pt x="9037" y="78297"/>
                  </a:lnTo>
                  <a:lnTo>
                    <a:pt x="7598" y="136385"/>
                  </a:lnTo>
                  <a:close/>
                </a:path>
              </a:pathLst>
            </a:custGeom>
            <a:solidFill>
              <a:srgbClr val="707474"/>
            </a:solidFill>
          </p:spPr>
          <p:txBody>
            <a:bodyPr wrap="square" lIns="0" tIns="0" rIns="0" bIns="0" rtlCol="0"/>
            <a:lstStyle/>
            <a:p>
              <a:endParaRPr/>
            </a:p>
          </p:txBody>
        </p:sp>
        <p:sp>
          <p:nvSpPr>
            <p:cNvPr id="3995" name="object 3998">
              <a:extLst>
                <a:ext uri="{FF2B5EF4-FFF2-40B4-BE49-F238E27FC236}">
                  <a16:creationId xmlns:a16="http://schemas.microsoft.com/office/drawing/2014/main" id="{FB6BC6B3-657E-E001-CABE-6CC8B0781A9D}"/>
                </a:ext>
              </a:extLst>
            </p:cNvPr>
            <p:cNvSpPr/>
            <p:nvPr/>
          </p:nvSpPr>
          <p:spPr>
            <a:xfrm>
              <a:off x="1414393" y="986831"/>
              <a:ext cx="9525" cy="136525"/>
            </a:xfrm>
            <a:custGeom>
              <a:avLst/>
              <a:gdLst/>
              <a:ahLst/>
              <a:cxnLst/>
              <a:rect l="l" t="t" r="r" b="b"/>
              <a:pathLst>
                <a:path w="9525" h="136525">
                  <a:moveTo>
                    <a:pt x="7564" y="136417"/>
                  </a:moveTo>
                  <a:lnTo>
                    <a:pt x="933" y="20425"/>
                  </a:lnTo>
                  <a:lnTo>
                    <a:pt x="0" y="0"/>
                  </a:lnTo>
                  <a:lnTo>
                    <a:pt x="5933" y="22901"/>
                  </a:lnTo>
                  <a:lnTo>
                    <a:pt x="8699" y="44746"/>
                  </a:lnTo>
                  <a:lnTo>
                    <a:pt x="9007" y="78321"/>
                  </a:lnTo>
                  <a:lnTo>
                    <a:pt x="7564" y="136417"/>
                  </a:lnTo>
                  <a:close/>
                </a:path>
              </a:pathLst>
            </a:custGeom>
            <a:solidFill>
              <a:srgbClr val="717475"/>
            </a:solidFill>
          </p:spPr>
          <p:txBody>
            <a:bodyPr wrap="square" lIns="0" tIns="0" rIns="0" bIns="0" rtlCol="0"/>
            <a:lstStyle/>
            <a:p>
              <a:endParaRPr/>
            </a:p>
          </p:txBody>
        </p:sp>
        <p:sp>
          <p:nvSpPr>
            <p:cNvPr id="3996" name="object 3999">
              <a:extLst>
                <a:ext uri="{FF2B5EF4-FFF2-40B4-BE49-F238E27FC236}">
                  <a16:creationId xmlns:a16="http://schemas.microsoft.com/office/drawing/2014/main" id="{8523B505-FA3B-CFCE-6768-B0595665EAA8}"/>
                </a:ext>
              </a:extLst>
            </p:cNvPr>
            <p:cNvSpPr/>
            <p:nvPr/>
          </p:nvSpPr>
          <p:spPr>
            <a:xfrm>
              <a:off x="1414366" y="986949"/>
              <a:ext cx="9525" cy="136525"/>
            </a:xfrm>
            <a:custGeom>
              <a:avLst/>
              <a:gdLst/>
              <a:ahLst/>
              <a:cxnLst/>
              <a:rect l="l" t="t" r="r" b="b"/>
              <a:pathLst>
                <a:path w="9525" h="136525">
                  <a:moveTo>
                    <a:pt x="7531" y="136448"/>
                  </a:moveTo>
                  <a:lnTo>
                    <a:pt x="930" y="20428"/>
                  </a:lnTo>
                  <a:lnTo>
                    <a:pt x="0" y="0"/>
                  </a:lnTo>
                  <a:lnTo>
                    <a:pt x="5892" y="22923"/>
                  </a:lnTo>
                  <a:lnTo>
                    <a:pt x="8640" y="44778"/>
                  </a:lnTo>
                  <a:lnTo>
                    <a:pt x="8951" y="78356"/>
                  </a:lnTo>
                  <a:lnTo>
                    <a:pt x="7531" y="136448"/>
                  </a:lnTo>
                  <a:close/>
                </a:path>
              </a:pathLst>
            </a:custGeom>
            <a:solidFill>
              <a:srgbClr val="717576"/>
            </a:solidFill>
          </p:spPr>
          <p:txBody>
            <a:bodyPr wrap="square" lIns="0" tIns="0" rIns="0" bIns="0" rtlCol="0"/>
            <a:lstStyle/>
            <a:p>
              <a:endParaRPr/>
            </a:p>
          </p:txBody>
        </p:sp>
        <p:sp>
          <p:nvSpPr>
            <p:cNvPr id="3997" name="object 4000">
              <a:extLst>
                <a:ext uri="{FF2B5EF4-FFF2-40B4-BE49-F238E27FC236}">
                  <a16:creationId xmlns:a16="http://schemas.microsoft.com/office/drawing/2014/main" id="{04EF5952-DA00-7C1D-0C8D-4D12EA3E1F90}"/>
                </a:ext>
              </a:extLst>
            </p:cNvPr>
            <p:cNvSpPr/>
            <p:nvPr/>
          </p:nvSpPr>
          <p:spPr>
            <a:xfrm>
              <a:off x="1414341" y="987067"/>
              <a:ext cx="9525" cy="136525"/>
            </a:xfrm>
            <a:custGeom>
              <a:avLst/>
              <a:gdLst/>
              <a:ahLst/>
              <a:cxnLst/>
              <a:rect l="l" t="t" r="r" b="b"/>
              <a:pathLst>
                <a:path w="9525" h="136525">
                  <a:moveTo>
                    <a:pt x="7491" y="136480"/>
                  </a:moveTo>
                  <a:lnTo>
                    <a:pt x="924" y="20433"/>
                  </a:lnTo>
                  <a:lnTo>
                    <a:pt x="0" y="0"/>
                  </a:lnTo>
                  <a:lnTo>
                    <a:pt x="5863" y="22942"/>
                  </a:lnTo>
                  <a:lnTo>
                    <a:pt x="8598" y="44806"/>
                  </a:lnTo>
                  <a:lnTo>
                    <a:pt x="8906" y="78387"/>
                  </a:lnTo>
                  <a:lnTo>
                    <a:pt x="7491" y="136480"/>
                  </a:lnTo>
                  <a:close/>
                </a:path>
              </a:pathLst>
            </a:custGeom>
            <a:solidFill>
              <a:srgbClr val="737878"/>
            </a:solidFill>
          </p:spPr>
          <p:txBody>
            <a:bodyPr wrap="square" lIns="0" tIns="0" rIns="0" bIns="0" rtlCol="0"/>
            <a:lstStyle/>
            <a:p>
              <a:endParaRPr/>
            </a:p>
          </p:txBody>
        </p:sp>
        <p:sp>
          <p:nvSpPr>
            <p:cNvPr id="3998" name="object 4001">
              <a:extLst>
                <a:ext uri="{FF2B5EF4-FFF2-40B4-BE49-F238E27FC236}">
                  <a16:creationId xmlns:a16="http://schemas.microsoft.com/office/drawing/2014/main" id="{89860201-8911-B6A5-ACB0-9AB6FA06F741}"/>
                </a:ext>
              </a:extLst>
            </p:cNvPr>
            <p:cNvSpPr/>
            <p:nvPr/>
          </p:nvSpPr>
          <p:spPr>
            <a:xfrm>
              <a:off x="1414313" y="987184"/>
              <a:ext cx="8890" cy="136525"/>
            </a:xfrm>
            <a:custGeom>
              <a:avLst/>
              <a:gdLst/>
              <a:ahLst/>
              <a:cxnLst/>
              <a:rect l="l" t="t" r="r" b="b"/>
              <a:pathLst>
                <a:path w="8890" h="136525">
                  <a:moveTo>
                    <a:pt x="7463" y="136512"/>
                  </a:moveTo>
                  <a:lnTo>
                    <a:pt x="922" y="20437"/>
                  </a:lnTo>
                  <a:lnTo>
                    <a:pt x="0" y="0"/>
                  </a:lnTo>
                  <a:lnTo>
                    <a:pt x="5824" y="22964"/>
                  </a:lnTo>
                  <a:lnTo>
                    <a:pt x="8544" y="44838"/>
                  </a:lnTo>
                  <a:lnTo>
                    <a:pt x="8857" y="78422"/>
                  </a:lnTo>
                  <a:lnTo>
                    <a:pt x="7463" y="136512"/>
                  </a:lnTo>
                  <a:close/>
                </a:path>
              </a:pathLst>
            </a:custGeom>
            <a:solidFill>
              <a:srgbClr val="747879"/>
            </a:solidFill>
          </p:spPr>
          <p:txBody>
            <a:bodyPr wrap="square" lIns="0" tIns="0" rIns="0" bIns="0" rtlCol="0"/>
            <a:lstStyle/>
            <a:p>
              <a:endParaRPr/>
            </a:p>
          </p:txBody>
        </p:sp>
        <p:sp>
          <p:nvSpPr>
            <p:cNvPr id="3999" name="object 4002">
              <a:extLst>
                <a:ext uri="{FF2B5EF4-FFF2-40B4-BE49-F238E27FC236}">
                  <a16:creationId xmlns:a16="http://schemas.microsoft.com/office/drawing/2014/main" id="{DF0AE3F3-11AE-0BE4-ECD7-26608DAACB8B}"/>
                </a:ext>
              </a:extLst>
            </p:cNvPr>
            <p:cNvSpPr/>
            <p:nvPr/>
          </p:nvSpPr>
          <p:spPr>
            <a:xfrm>
              <a:off x="1414289" y="987302"/>
              <a:ext cx="8890" cy="137160"/>
            </a:xfrm>
            <a:custGeom>
              <a:avLst/>
              <a:gdLst/>
              <a:ahLst/>
              <a:cxnLst/>
              <a:rect l="l" t="t" r="r" b="b"/>
              <a:pathLst>
                <a:path w="8890" h="137159">
                  <a:moveTo>
                    <a:pt x="7424" y="136537"/>
                  </a:moveTo>
                  <a:lnTo>
                    <a:pt x="916" y="20441"/>
                  </a:lnTo>
                  <a:lnTo>
                    <a:pt x="0" y="0"/>
                  </a:lnTo>
                  <a:lnTo>
                    <a:pt x="5805" y="22975"/>
                  </a:lnTo>
                  <a:lnTo>
                    <a:pt x="8513" y="44856"/>
                  </a:lnTo>
                  <a:lnTo>
                    <a:pt x="8821" y="78443"/>
                  </a:lnTo>
                  <a:lnTo>
                    <a:pt x="7424" y="136537"/>
                  </a:lnTo>
                  <a:close/>
                </a:path>
              </a:pathLst>
            </a:custGeom>
            <a:solidFill>
              <a:srgbClr val="75797A"/>
            </a:solidFill>
          </p:spPr>
          <p:txBody>
            <a:bodyPr wrap="square" lIns="0" tIns="0" rIns="0" bIns="0" rtlCol="0"/>
            <a:lstStyle/>
            <a:p>
              <a:endParaRPr/>
            </a:p>
          </p:txBody>
        </p:sp>
        <p:sp>
          <p:nvSpPr>
            <p:cNvPr id="4000" name="object 4003">
              <a:extLst>
                <a:ext uri="{FF2B5EF4-FFF2-40B4-BE49-F238E27FC236}">
                  <a16:creationId xmlns:a16="http://schemas.microsoft.com/office/drawing/2014/main" id="{DAD828A0-26D7-89DA-FE49-104F3A00BEB0}"/>
                </a:ext>
              </a:extLst>
            </p:cNvPr>
            <p:cNvSpPr/>
            <p:nvPr/>
          </p:nvSpPr>
          <p:spPr>
            <a:xfrm>
              <a:off x="1414262" y="987420"/>
              <a:ext cx="8890" cy="137160"/>
            </a:xfrm>
            <a:custGeom>
              <a:avLst/>
              <a:gdLst/>
              <a:ahLst/>
              <a:cxnLst/>
              <a:rect l="l" t="t" r="r" b="b"/>
              <a:pathLst>
                <a:path w="8890" h="137159">
                  <a:moveTo>
                    <a:pt x="7390" y="136569"/>
                  </a:moveTo>
                  <a:lnTo>
                    <a:pt x="913" y="20446"/>
                  </a:lnTo>
                  <a:lnTo>
                    <a:pt x="0" y="0"/>
                  </a:lnTo>
                  <a:lnTo>
                    <a:pt x="5766" y="22997"/>
                  </a:lnTo>
                  <a:lnTo>
                    <a:pt x="8459" y="44888"/>
                  </a:lnTo>
                  <a:lnTo>
                    <a:pt x="8769" y="78478"/>
                  </a:lnTo>
                  <a:lnTo>
                    <a:pt x="7390" y="136569"/>
                  </a:lnTo>
                  <a:close/>
                </a:path>
              </a:pathLst>
            </a:custGeom>
            <a:solidFill>
              <a:srgbClr val="767A7B"/>
            </a:solidFill>
          </p:spPr>
          <p:txBody>
            <a:bodyPr wrap="square" lIns="0" tIns="0" rIns="0" bIns="0" rtlCol="0"/>
            <a:lstStyle/>
            <a:p>
              <a:endParaRPr/>
            </a:p>
          </p:txBody>
        </p:sp>
        <p:sp>
          <p:nvSpPr>
            <p:cNvPr id="4001" name="object 4004">
              <a:extLst>
                <a:ext uri="{FF2B5EF4-FFF2-40B4-BE49-F238E27FC236}">
                  <a16:creationId xmlns:a16="http://schemas.microsoft.com/office/drawing/2014/main" id="{E5D43641-EAC9-BCB1-48CF-B562E04E40BE}"/>
                </a:ext>
              </a:extLst>
            </p:cNvPr>
            <p:cNvSpPr/>
            <p:nvPr/>
          </p:nvSpPr>
          <p:spPr>
            <a:xfrm>
              <a:off x="1414237" y="987538"/>
              <a:ext cx="8890" cy="137160"/>
            </a:xfrm>
            <a:custGeom>
              <a:avLst/>
              <a:gdLst/>
              <a:ahLst/>
              <a:cxnLst/>
              <a:rect l="l" t="t" r="r" b="b"/>
              <a:pathLst>
                <a:path w="8890" h="137159">
                  <a:moveTo>
                    <a:pt x="7356" y="136601"/>
                  </a:moveTo>
                  <a:lnTo>
                    <a:pt x="907" y="20451"/>
                  </a:lnTo>
                  <a:lnTo>
                    <a:pt x="0" y="0"/>
                  </a:lnTo>
                  <a:lnTo>
                    <a:pt x="5737" y="23012"/>
                  </a:lnTo>
                  <a:lnTo>
                    <a:pt x="8416" y="44911"/>
                  </a:lnTo>
                  <a:lnTo>
                    <a:pt x="8726" y="78506"/>
                  </a:lnTo>
                  <a:lnTo>
                    <a:pt x="7356" y="136601"/>
                  </a:lnTo>
                  <a:close/>
                </a:path>
              </a:pathLst>
            </a:custGeom>
            <a:solidFill>
              <a:srgbClr val="787C7D"/>
            </a:solidFill>
          </p:spPr>
          <p:txBody>
            <a:bodyPr wrap="square" lIns="0" tIns="0" rIns="0" bIns="0" rtlCol="0"/>
            <a:lstStyle/>
            <a:p>
              <a:endParaRPr/>
            </a:p>
          </p:txBody>
        </p:sp>
        <p:sp>
          <p:nvSpPr>
            <p:cNvPr id="4002" name="object 4005">
              <a:extLst>
                <a:ext uri="{FF2B5EF4-FFF2-40B4-BE49-F238E27FC236}">
                  <a16:creationId xmlns:a16="http://schemas.microsoft.com/office/drawing/2014/main" id="{03C6974C-CF2B-C0CF-8F52-4300600A3AAF}"/>
                </a:ext>
              </a:extLst>
            </p:cNvPr>
            <p:cNvSpPr/>
            <p:nvPr/>
          </p:nvSpPr>
          <p:spPr>
            <a:xfrm>
              <a:off x="1414210" y="987659"/>
              <a:ext cx="8890" cy="137160"/>
            </a:xfrm>
            <a:custGeom>
              <a:avLst/>
              <a:gdLst/>
              <a:ahLst/>
              <a:cxnLst/>
              <a:rect l="l" t="t" r="r" b="b"/>
              <a:pathLst>
                <a:path w="8890" h="137159">
                  <a:moveTo>
                    <a:pt x="7323" y="136632"/>
                  </a:moveTo>
                  <a:lnTo>
                    <a:pt x="904" y="20454"/>
                  </a:lnTo>
                  <a:lnTo>
                    <a:pt x="0" y="0"/>
                  </a:lnTo>
                  <a:lnTo>
                    <a:pt x="5690" y="23033"/>
                  </a:lnTo>
                  <a:lnTo>
                    <a:pt x="8349" y="44944"/>
                  </a:lnTo>
                  <a:lnTo>
                    <a:pt x="8665" y="78541"/>
                  </a:lnTo>
                  <a:lnTo>
                    <a:pt x="7323" y="136632"/>
                  </a:lnTo>
                  <a:close/>
                </a:path>
              </a:pathLst>
            </a:custGeom>
            <a:solidFill>
              <a:srgbClr val="797D7D"/>
            </a:solidFill>
          </p:spPr>
          <p:txBody>
            <a:bodyPr wrap="square" lIns="0" tIns="0" rIns="0" bIns="0" rtlCol="0"/>
            <a:lstStyle/>
            <a:p>
              <a:endParaRPr/>
            </a:p>
          </p:txBody>
        </p:sp>
        <p:sp>
          <p:nvSpPr>
            <p:cNvPr id="4003" name="object 4006">
              <a:extLst>
                <a:ext uri="{FF2B5EF4-FFF2-40B4-BE49-F238E27FC236}">
                  <a16:creationId xmlns:a16="http://schemas.microsoft.com/office/drawing/2014/main" id="{041ED423-EB78-8259-F0F7-B9AD8375F45C}"/>
                </a:ext>
              </a:extLst>
            </p:cNvPr>
            <p:cNvSpPr/>
            <p:nvPr/>
          </p:nvSpPr>
          <p:spPr>
            <a:xfrm>
              <a:off x="1414185" y="987777"/>
              <a:ext cx="8890" cy="137160"/>
            </a:xfrm>
            <a:custGeom>
              <a:avLst/>
              <a:gdLst/>
              <a:ahLst/>
              <a:cxnLst/>
              <a:rect l="l" t="t" r="r" b="b"/>
              <a:pathLst>
                <a:path w="8890" h="137159">
                  <a:moveTo>
                    <a:pt x="7289" y="136658"/>
                  </a:moveTo>
                  <a:lnTo>
                    <a:pt x="899" y="20458"/>
                  </a:lnTo>
                  <a:lnTo>
                    <a:pt x="0" y="0"/>
                  </a:lnTo>
                  <a:lnTo>
                    <a:pt x="5673" y="23045"/>
                  </a:lnTo>
                  <a:lnTo>
                    <a:pt x="8324" y="44961"/>
                  </a:lnTo>
                  <a:lnTo>
                    <a:pt x="8635" y="78562"/>
                  </a:lnTo>
                  <a:lnTo>
                    <a:pt x="7289" y="136658"/>
                  </a:lnTo>
                  <a:close/>
                </a:path>
              </a:pathLst>
            </a:custGeom>
            <a:solidFill>
              <a:srgbClr val="7A7E7E"/>
            </a:solidFill>
          </p:spPr>
          <p:txBody>
            <a:bodyPr wrap="square" lIns="0" tIns="0" rIns="0" bIns="0" rtlCol="0"/>
            <a:lstStyle/>
            <a:p>
              <a:endParaRPr/>
            </a:p>
          </p:txBody>
        </p:sp>
        <p:sp>
          <p:nvSpPr>
            <p:cNvPr id="4004" name="object 4007">
              <a:extLst>
                <a:ext uri="{FF2B5EF4-FFF2-40B4-BE49-F238E27FC236}">
                  <a16:creationId xmlns:a16="http://schemas.microsoft.com/office/drawing/2014/main" id="{5AB7B871-3C41-3986-B72C-BE082A42BD3E}"/>
                </a:ext>
              </a:extLst>
            </p:cNvPr>
            <p:cNvSpPr/>
            <p:nvPr/>
          </p:nvSpPr>
          <p:spPr>
            <a:xfrm>
              <a:off x="1414158" y="987894"/>
              <a:ext cx="8890" cy="137160"/>
            </a:xfrm>
            <a:custGeom>
              <a:avLst/>
              <a:gdLst/>
              <a:ahLst/>
              <a:cxnLst/>
              <a:rect l="l" t="t" r="r" b="b"/>
              <a:pathLst>
                <a:path w="8890" h="137159">
                  <a:moveTo>
                    <a:pt x="7255" y="136690"/>
                  </a:moveTo>
                  <a:lnTo>
                    <a:pt x="896" y="20463"/>
                  </a:lnTo>
                  <a:lnTo>
                    <a:pt x="0" y="0"/>
                  </a:lnTo>
                  <a:lnTo>
                    <a:pt x="5635" y="23070"/>
                  </a:lnTo>
                  <a:lnTo>
                    <a:pt x="8269" y="44999"/>
                  </a:lnTo>
                  <a:lnTo>
                    <a:pt x="8583" y="78600"/>
                  </a:lnTo>
                  <a:lnTo>
                    <a:pt x="7255" y="136690"/>
                  </a:lnTo>
                  <a:close/>
                </a:path>
              </a:pathLst>
            </a:custGeom>
            <a:solidFill>
              <a:srgbClr val="7B7F7F"/>
            </a:solidFill>
          </p:spPr>
          <p:txBody>
            <a:bodyPr wrap="square" lIns="0" tIns="0" rIns="0" bIns="0" rtlCol="0"/>
            <a:lstStyle/>
            <a:p>
              <a:endParaRPr/>
            </a:p>
          </p:txBody>
        </p:sp>
        <p:sp>
          <p:nvSpPr>
            <p:cNvPr id="4005" name="object 4008">
              <a:extLst>
                <a:ext uri="{FF2B5EF4-FFF2-40B4-BE49-F238E27FC236}">
                  <a16:creationId xmlns:a16="http://schemas.microsoft.com/office/drawing/2014/main" id="{671B11CE-1E54-6F71-4D63-5A512C7F40F3}"/>
                </a:ext>
              </a:extLst>
            </p:cNvPr>
            <p:cNvSpPr/>
            <p:nvPr/>
          </p:nvSpPr>
          <p:spPr>
            <a:xfrm>
              <a:off x="1414133" y="988012"/>
              <a:ext cx="8890" cy="137160"/>
            </a:xfrm>
            <a:custGeom>
              <a:avLst/>
              <a:gdLst/>
              <a:ahLst/>
              <a:cxnLst/>
              <a:rect l="l" t="t" r="r" b="b"/>
              <a:pathLst>
                <a:path w="8890" h="137159">
                  <a:moveTo>
                    <a:pt x="7222" y="136721"/>
                  </a:moveTo>
                  <a:lnTo>
                    <a:pt x="893" y="20468"/>
                  </a:lnTo>
                  <a:lnTo>
                    <a:pt x="0" y="0"/>
                  </a:lnTo>
                  <a:lnTo>
                    <a:pt x="5606" y="23085"/>
                  </a:lnTo>
                  <a:lnTo>
                    <a:pt x="8227" y="45022"/>
                  </a:lnTo>
                  <a:lnTo>
                    <a:pt x="8540" y="78628"/>
                  </a:lnTo>
                  <a:lnTo>
                    <a:pt x="7222" y="136721"/>
                  </a:lnTo>
                  <a:close/>
                </a:path>
              </a:pathLst>
            </a:custGeom>
            <a:solidFill>
              <a:srgbClr val="7D8181"/>
            </a:solidFill>
          </p:spPr>
          <p:txBody>
            <a:bodyPr wrap="square" lIns="0" tIns="0" rIns="0" bIns="0" rtlCol="0"/>
            <a:lstStyle/>
            <a:p>
              <a:endParaRPr/>
            </a:p>
          </p:txBody>
        </p:sp>
        <p:sp>
          <p:nvSpPr>
            <p:cNvPr id="4006" name="object 4009">
              <a:extLst>
                <a:ext uri="{FF2B5EF4-FFF2-40B4-BE49-F238E27FC236}">
                  <a16:creationId xmlns:a16="http://schemas.microsoft.com/office/drawing/2014/main" id="{5C2B74A1-D255-2325-95E7-806A2683C4F0}"/>
                </a:ext>
              </a:extLst>
            </p:cNvPr>
            <p:cNvSpPr/>
            <p:nvPr/>
          </p:nvSpPr>
          <p:spPr>
            <a:xfrm>
              <a:off x="1414105" y="988130"/>
              <a:ext cx="8890" cy="137160"/>
            </a:xfrm>
            <a:custGeom>
              <a:avLst/>
              <a:gdLst/>
              <a:ahLst/>
              <a:cxnLst/>
              <a:rect l="l" t="t" r="r" b="b"/>
              <a:pathLst>
                <a:path w="8890" h="137159">
                  <a:moveTo>
                    <a:pt x="7188" y="136753"/>
                  </a:moveTo>
                  <a:lnTo>
                    <a:pt x="891" y="20472"/>
                  </a:lnTo>
                  <a:lnTo>
                    <a:pt x="0" y="0"/>
                  </a:lnTo>
                  <a:lnTo>
                    <a:pt x="5564" y="23110"/>
                  </a:lnTo>
                  <a:lnTo>
                    <a:pt x="8168" y="45059"/>
                  </a:lnTo>
                  <a:lnTo>
                    <a:pt x="8485" y="78666"/>
                  </a:lnTo>
                  <a:lnTo>
                    <a:pt x="7188" y="136753"/>
                  </a:lnTo>
                  <a:close/>
                </a:path>
              </a:pathLst>
            </a:custGeom>
            <a:solidFill>
              <a:srgbClr val="7E8182"/>
            </a:solidFill>
          </p:spPr>
          <p:txBody>
            <a:bodyPr wrap="square" lIns="0" tIns="0" rIns="0" bIns="0" rtlCol="0"/>
            <a:lstStyle/>
            <a:p>
              <a:endParaRPr/>
            </a:p>
          </p:txBody>
        </p:sp>
        <p:sp>
          <p:nvSpPr>
            <p:cNvPr id="4007" name="object 4010">
              <a:extLst>
                <a:ext uri="{FF2B5EF4-FFF2-40B4-BE49-F238E27FC236}">
                  <a16:creationId xmlns:a16="http://schemas.microsoft.com/office/drawing/2014/main" id="{35209D3A-1053-E4EA-0AC4-1A5E015150FF}"/>
                </a:ext>
              </a:extLst>
            </p:cNvPr>
            <p:cNvSpPr/>
            <p:nvPr/>
          </p:nvSpPr>
          <p:spPr>
            <a:xfrm>
              <a:off x="1414080" y="988248"/>
              <a:ext cx="8890" cy="137160"/>
            </a:xfrm>
            <a:custGeom>
              <a:avLst/>
              <a:gdLst/>
              <a:ahLst/>
              <a:cxnLst/>
              <a:rect l="l" t="t" r="r" b="b"/>
              <a:pathLst>
                <a:path w="8890" h="137159">
                  <a:moveTo>
                    <a:pt x="7149" y="136785"/>
                  </a:moveTo>
                  <a:lnTo>
                    <a:pt x="884" y="20477"/>
                  </a:lnTo>
                  <a:lnTo>
                    <a:pt x="0" y="0"/>
                  </a:lnTo>
                  <a:lnTo>
                    <a:pt x="5548" y="23122"/>
                  </a:lnTo>
                  <a:lnTo>
                    <a:pt x="8142" y="45077"/>
                  </a:lnTo>
                  <a:lnTo>
                    <a:pt x="8452" y="78691"/>
                  </a:lnTo>
                  <a:lnTo>
                    <a:pt x="7149" y="136785"/>
                  </a:lnTo>
                  <a:close/>
                </a:path>
              </a:pathLst>
            </a:custGeom>
            <a:solidFill>
              <a:srgbClr val="7F8283"/>
            </a:solidFill>
          </p:spPr>
          <p:txBody>
            <a:bodyPr wrap="square" lIns="0" tIns="0" rIns="0" bIns="0" rtlCol="0"/>
            <a:lstStyle/>
            <a:p>
              <a:endParaRPr/>
            </a:p>
          </p:txBody>
        </p:sp>
        <p:sp>
          <p:nvSpPr>
            <p:cNvPr id="4008" name="object 4011">
              <a:extLst>
                <a:ext uri="{FF2B5EF4-FFF2-40B4-BE49-F238E27FC236}">
                  <a16:creationId xmlns:a16="http://schemas.microsoft.com/office/drawing/2014/main" id="{2DCC2F6B-BDBD-102B-8DB4-B839C8A834D2}"/>
                </a:ext>
              </a:extLst>
            </p:cNvPr>
            <p:cNvSpPr/>
            <p:nvPr/>
          </p:nvSpPr>
          <p:spPr>
            <a:xfrm>
              <a:off x="1414054" y="988366"/>
              <a:ext cx="8890" cy="137160"/>
            </a:xfrm>
            <a:custGeom>
              <a:avLst/>
              <a:gdLst/>
              <a:ahLst/>
              <a:cxnLst/>
              <a:rect l="l" t="t" r="r" b="b"/>
              <a:pathLst>
                <a:path w="8890" h="137159">
                  <a:moveTo>
                    <a:pt x="7121" y="136817"/>
                  </a:moveTo>
                  <a:lnTo>
                    <a:pt x="882" y="20482"/>
                  </a:lnTo>
                  <a:lnTo>
                    <a:pt x="0" y="0"/>
                  </a:lnTo>
                  <a:lnTo>
                    <a:pt x="5506" y="23140"/>
                  </a:lnTo>
                  <a:lnTo>
                    <a:pt x="8084" y="45105"/>
                  </a:lnTo>
                  <a:lnTo>
                    <a:pt x="8399" y="78722"/>
                  </a:lnTo>
                  <a:lnTo>
                    <a:pt x="7121" y="136817"/>
                  </a:lnTo>
                  <a:close/>
                </a:path>
              </a:pathLst>
            </a:custGeom>
            <a:solidFill>
              <a:srgbClr val="808384"/>
            </a:solidFill>
          </p:spPr>
          <p:txBody>
            <a:bodyPr wrap="square" lIns="0" tIns="0" rIns="0" bIns="0" rtlCol="0"/>
            <a:lstStyle/>
            <a:p>
              <a:endParaRPr/>
            </a:p>
          </p:txBody>
        </p:sp>
        <p:sp>
          <p:nvSpPr>
            <p:cNvPr id="4009" name="object 4012">
              <a:extLst>
                <a:ext uri="{FF2B5EF4-FFF2-40B4-BE49-F238E27FC236}">
                  <a16:creationId xmlns:a16="http://schemas.microsoft.com/office/drawing/2014/main" id="{D7087393-A40B-C440-CF73-77EEA30ED7A5}"/>
                </a:ext>
              </a:extLst>
            </p:cNvPr>
            <p:cNvSpPr/>
            <p:nvPr/>
          </p:nvSpPr>
          <p:spPr>
            <a:xfrm>
              <a:off x="1414029" y="988484"/>
              <a:ext cx="8890" cy="137160"/>
            </a:xfrm>
            <a:custGeom>
              <a:avLst/>
              <a:gdLst/>
              <a:ahLst/>
              <a:cxnLst/>
              <a:rect l="l" t="t" r="r" b="b"/>
              <a:pathLst>
                <a:path w="8890" h="137159">
                  <a:moveTo>
                    <a:pt x="7081" y="136848"/>
                  </a:moveTo>
                  <a:lnTo>
                    <a:pt x="876" y="20485"/>
                  </a:lnTo>
                  <a:lnTo>
                    <a:pt x="0" y="0"/>
                  </a:lnTo>
                  <a:lnTo>
                    <a:pt x="5477" y="23158"/>
                  </a:lnTo>
                  <a:lnTo>
                    <a:pt x="8041" y="45133"/>
                  </a:lnTo>
                  <a:lnTo>
                    <a:pt x="8354" y="78753"/>
                  </a:lnTo>
                  <a:lnTo>
                    <a:pt x="7081" y="136848"/>
                  </a:lnTo>
                  <a:close/>
                </a:path>
              </a:pathLst>
            </a:custGeom>
            <a:solidFill>
              <a:srgbClr val="828585"/>
            </a:solidFill>
          </p:spPr>
          <p:txBody>
            <a:bodyPr wrap="square" lIns="0" tIns="0" rIns="0" bIns="0" rtlCol="0"/>
            <a:lstStyle/>
            <a:p>
              <a:endParaRPr/>
            </a:p>
          </p:txBody>
        </p:sp>
        <p:sp>
          <p:nvSpPr>
            <p:cNvPr id="4010" name="object 4013">
              <a:extLst>
                <a:ext uri="{FF2B5EF4-FFF2-40B4-BE49-F238E27FC236}">
                  <a16:creationId xmlns:a16="http://schemas.microsoft.com/office/drawing/2014/main" id="{3C2E2ABE-1B50-8354-2D53-5B8EEF6CC081}"/>
                </a:ext>
              </a:extLst>
            </p:cNvPr>
            <p:cNvSpPr/>
            <p:nvPr/>
          </p:nvSpPr>
          <p:spPr>
            <a:xfrm>
              <a:off x="1414004" y="988602"/>
              <a:ext cx="8890" cy="137160"/>
            </a:xfrm>
            <a:custGeom>
              <a:avLst/>
              <a:gdLst/>
              <a:ahLst/>
              <a:cxnLst/>
              <a:rect l="l" t="t" r="r" b="b"/>
              <a:pathLst>
                <a:path w="8890" h="137159">
                  <a:moveTo>
                    <a:pt x="7048" y="136880"/>
                  </a:moveTo>
                  <a:lnTo>
                    <a:pt x="873" y="20490"/>
                  </a:lnTo>
                  <a:lnTo>
                    <a:pt x="0" y="0"/>
                  </a:lnTo>
                  <a:lnTo>
                    <a:pt x="5448" y="23177"/>
                  </a:lnTo>
                  <a:lnTo>
                    <a:pt x="7999" y="45161"/>
                  </a:lnTo>
                  <a:lnTo>
                    <a:pt x="8312" y="78784"/>
                  </a:lnTo>
                  <a:lnTo>
                    <a:pt x="7048" y="136880"/>
                  </a:lnTo>
                  <a:close/>
                </a:path>
              </a:pathLst>
            </a:custGeom>
            <a:solidFill>
              <a:srgbClr val="838686"/>
            </a:solidFill>
          </p:spPr>
          <p:txBody>
            <a:bodyPr wrap="square" lIns="0" tIns="0" rIns="0" bIns="0" rtlCol="0"/>
            <a:lstStyle/>
            <a:p>
              <a:endParaRPr/>
            </a:p>
          </p:txBody>
        </p:sp>
        <p:sp>
          <p:nvSpPr>
            <p:cNvPr id="4011" name="object 4014">
              <a:extLst>
                <a:ext uri="{FF2B5EF4-FFF2-40B4-BE49-F238E27FC236}">
                  <a16:creationId xmlns:a16="http://schemas.microsoft.com/office/drawing/2014/main" id="{FF591702-0BCF-549D-F854-EF85E367E42B}"/>
                </a:ext>
              </a:extLst>
            </p:cNvPr>
            <p:cNvSpPr/>
            <p:nvPr/>
          </p:nvSpPr>
          <p:spPr>
            <a:xfrm>
              <a:off x="1413976" y="988719"/>
              <a:ext cx="8890" cy="137160"/>
            </a:xfrm>
            <a:custGeom>
              <a:avLst/>
              <a:gdLst/>
              <a:ahLst/>
              <a:cxnLst/>
              <a:rect l="l" t="t" r="r" b="b"/>
              <a:pathLst>
                <a:path w="8890" h="137159">
                  <a:moveTo>
                    <a:pt x="7014" y="136912"/>
                  </a:moveTo>
                  <a:lnTo>
                    <a:pt x="868" y="20495"/>
                  </a:lnTo>
                  <a:lnTo>
                    <a:pt x="0" y="0"/>
                  </a:lnTo>
                  <a:lnTo>
                    <a:pt x="5423" y="23195"/>
                  </a:lnTo>
                  <a:lnTo>
                    <a:pt x="7961" y="45188"/>
                  </a:lnTo>
                  <a:lnTo>
                    <a:pt x="8272" y="78816"/>
                  </a:lnTo>
                  <a:lnTo>
                    <a:pt x="7014" y="136912"/>
                  </a:lnTo>
                  <a:close/>
                </a:path>
              </a:pathLst>
            </a:custGeom>
            <a:solidFill>
              <a:srgbClr val="848787"/>
            </a:solidFill>
          </p:spPr>
          <p:txBody>
            <a:bodyPr wrap="square" lIns="0" tIns="0" rIns="0" bIns="0" rtlCol="0"/>
            <a:lstStyle/>
            <a:p>
              <a:endParaRPr/>
            </a:p>
          </p:txBody>
        </p:sp>
        <p:sp>
          <p:nvSpPr>
            <p:cNvPr id="4012" name="object 4015">
              <a:extLst>
                <a:ext uri="{FF2B5EF4-FFF2-40B4-BE49-F238E27FC236}">
                  <a16:creationId xmlns:a16="http://schemas.microsoft.com/office/drawing/2014/main" id="{F0E507C8-DEC7-CEEE-33A2-19F603C83EA6}"/>
                </a:ext>
              </a:extLst>
            </p:cNvPr>
            <p:cNvSpPr/>
            <p:nvPr/>
          </p:nvSpPr>
          <p:spPr>
            <a:xfrm>
              <a:off x="1413952" y="988837"/>
              <a:ext cx="8255" cy="137160"/>
            </a:xfrm>
            <a:custGeom>
              <a:avLst/>
              <a:gdLst/>
              <a:ahLst/>
              <a:cxnLst/>
              <a:rect l="l" t="t" r="r" b="b"/>
              <a:pathLst>
                <a:path w="8255" h="137159">
                  <a:moveTo>
                    <a:pt x="6980" y="136937"/>
                  </a:moveTo>
                  <a:lnTo>
                    <a:pt x="865" y="20499"/>
                  </a:lnTo>
                  <a:lnTo>
                    <a:pt x="0" y="0"/>
                  </a:lnTo>
                  <a:lnTo>
                    <a:pt x="5390" y="23210"/>
                  </a:lnTo>
                  <a:lnTo>
                    <a:pt x="7915" y="45211"/>
                  </a:lnTo>
                  <a:lnTo>
                    <a:pt x="8226" y="78841"/>
                  </a:lnTo>
                  <a:lnTo>
                    <a:pt x="6980" y="136937"/>
                  </a:lnTo>
                  <a:close/>
                </a:path>
              </a:pathLst>
            </a:custGeom>
            <a:solidFill>
              <a:srgbClr val="868989"/>
            </a:solidFill>
          </p:spPr>
          <p:txBody>
            <a:bodyPr wrap="square" lIns="0" tIns="0" rIns="0" bIns="0" rtlCol="0"/>
            <a:lstStyle/>
            <a:p>
              <a:endParaRPr/>
            </a:p>
          </p:txBody>
        </p:sp>
        <p:sp>
          <p:nvSpPr>
            <p:cNvPr id="4013" name="object 4016">
              <a:extLst>
                <a:ext uri="{FF2B5EF4-FFF2-40B4-BE49-F238E27FC236}">
                  <a16:creationId xmlns:a16="http://schemas.microsoft.com/office/drawing/2014/main" id="{3D96C871-593A-D4CC-6C0F-9B41D2FC92E1}"/>
                </a:ext>
              </a:extLst>
            </p:cNvPr>
            <p:cNvSpPr/>
            <p:nvPr/>
          </p:nvSpPr>
          <p:spPr>
            <a:xfrm>
              <a:off x="1413924" y="988955"/>
              <a:ext cx="8255" cy="137160"/>
            </a:xfrm>
            <a:custGeom>
              <a:avLst/>
              <a:gdLst/>
              <a:ahLst/>
              <a:cxnLst/>
              <a:rect l="l" t="t" r="r" b="b"/>
              <a:pathLst>
                <a:path w="8255" h="137159">
                  <a:moveTo>
                    <a:pt x="6946" y="136969"/>
                  </a:moveTo>
                  <a:lnTo>
                    <a:pt x="862" y="20504"/>
                  </a:lnTo>
                  <a:lnTo>
                    <a:pt x="0" y="0"/>
                  </a:lnTo>
                  <a:lnTo>
                    <a:pt x="5352" y="23232"/>
                  </a:lnTo>
                  <a:lnTo>
                    <a:pt x="7860" y="45243"/>
                  </a:lnTo>
                  <a:lnTo>
                    <a:pt x="8174" y="78875"/>
                  </a:lnTo>
                  <a:lnTo>
                    <a:pt x="6946" y="136969"/>
                  </a:lnTo>
                  <a:close/>
                </a:path>
              </a:pathLst>
            </a:custGeom>
            <a:solidFill>
              <a:srgbClr val="878A8A"/>
            </a:solidFill>
          </p:spPr>
          <p:txBody>
            <a:bodyPr wrap="square" lIns="0" tIns="0" rIns="0" bIns="0" rtlCol="0"/>
            <a:lstStyle/>
            <a:p>
              <a:endParaRPr/>
            </a:p>
          </p:txBody>
        </p:sp>
        <p:sp>
          <p:nvSpPr>
            <p:cNvPr id="4014" name="object 4017">
              <a:extLst>
                <a:ext uri="{FF2B5EF4-FFF2-40B4-BE49-F238E27FC236}">
                  <a16:creationId xmlns:a16="http://schemas.microsoft.com/office/drawing/2014/main" id="{942A234A-E04F-0416-C530-F17366361EE9}"/>
                </a:ext>
              </a:extLst>
            </p:cNvPr>
            <p:cNvSpPr/>
            <p:nvPr/>
          </p:nvSpPr>
          <p:spPr>
            <a:xfrm>
              <a:off x="1413900" y="989073"/>
              <a:ext cx="8255" cy="137160"/>
            </a:xfrm>
            <a:custGeom>
              <a:avLst/>
              <a:gdLst/>
              <a:ahLst/>
              <a:cxnLst/>
              <a:rect l="l" t="t" r="r" b="b"/>
              <a:pathLst>
                <a:path w="8255" h="137159">
                  <a:moveTo>
                    <a:pt x="6907" y="137001"/>
                  </a:moveTo>
                  <a:lnTo>
                    <a:pt x="856" y="20509"/>
                  </a:lnTo>
                  <a:lnTo>
                    <a:pt x="0" y="0"/>
                  </a:lnTo>
                  <a:lnTo>
                    <a:pt x="5336" y="23246"/>
                  </a:lnTo>
                  <a:lnTo>
                    <a:pt x="7834" y="45266"/>
                  </a:lnTo>
                  <a:lnTo>
                    <a:pt x="8142" y="78903"/>
                  </a:lnTo>
                  <a:lnTo>
                    <a:pt x="6907" y="137001"/>
                  </a:lnTo>
                  <a:close/>
                </a:path>
              </a:pathLst>
            </a:custGeom>
            <a:solidFill>
              <a:srgbClr val="878B8B"/>
            </a:solidFill>
          </p:spPr>
          <p:txBody>
            <a:bodyPr wrap="square" lIns="0" tIns="0" rIns="0" bIns="0" rtlCol="0"/>
            <a:lstStyle/>
            <a:p>
              <a:endParaRPr/>
            </a:p>
          </p:txBody>
        </p:sp>
        <p:sp>
          <p:nvSpPr>
            <p:cNvPr id="4015" name="object 4018">
              <a:extLst>
                <a:ext uri="{FF2B5EF4-FFF2-40B4-BE49-F238E27FC236}">
                  <a16:creationId xmlns:a16="http://schemas.microsoft.com/office/drawing/2014/main" id="{C33A9C88-D4B9-37EC-67A9-A7CDE5F027A7}"/>
                </a:ext>
              </a:extLst>
            </p:cNvPr>
            <p:cNvSpPr/>
            <p:nvPr/>
          </p:nvSpPr>
          <p:spPr>
            <a:xfrm>
              <a:off x="1413872" y="989190"/>
              <a:ext cx="8255" cy="137160"/>
            </a:xfrm>
            <a:custGeom>
              <a:avLst/>
              <a:gdLst/>
              <a:ahLst/>
              <a:cxnLst/>
              <a:rect l="l" t="t" r="r" b="b"/>
              <a:pathLst>
                <a:path w="8255" h="137159">
                  <a:moveTo>
                    <a:pt x="6879" y="137033"/>
                  </a:moveTo>
                  <a:lnTo>
                    <a:pt x="854" y="20511"/>
                  </a:lnTo>
                  <a:lnTo>
                    <a:pt x="0" y="0"/>
                  </a:lnTo>
                  <a:lnTo>
                    <a:pt x="5294" y="23268"/>
                  </a:lnTo>
                  <a:lnTo>
                    <a:pt x="7776" y="45299"/>
                  </a:lnTo>
                  <a:lnTo>
                    <a:pt x="8089" y="78938"/>
                  </a:lnTo>
                  <a:lnTo>
                    <a:pt x="6879" y="137033"/>
                  </a:lnTo>
                  <a:close/>
                </a:path>
              </a:pathLst>
            </a:custGeom>
            <a:solidFill>
              <a:srgbClr val="898C8C"/>
            </a:solidFill>
          </p:spPr>
          <p:txBody>
            <a:bodyPr wrap="square" lIns="0" tIns="0" rIns="0" bIns="0" rtlCol="0"/>
            <a:lstStyle/>
            <a:p>
              <a:endParaRPr/>
            </a:p>
          </p:txBody>
        </p:sp>
        <p:sp>
          <p:nvSpPr>
            <p:cNvPr id="4016" name="object 4019">
              <a:extLst>
                <a:ext uri="{FF2B5EF4-FFF2-40B4-BE49-F238E27FC236}">
                  <a16:creationId xmlns:a16="http://schemas.microsoft.com/office/drawing/2014/main" id="{F8635ED2-973F-8460-D3E3-9DC43D667FA5}"/>
                </a:ext>
              </a:extLst>
            </p:cNvPr>
            <p:cNvSpPr/>
            <p:nvPr/>
          </p:nvSpPr>
          <p:spPr>
            <a:xfrm>
              <a:off x="1413847" y="989308"/>
              <a:ext cx="8255" cy="137160"/>
            </a:xfrm>
            <a:custGeom>
              <a:avLst/>
              <a:gdLst/>
              <a:ahLst/>
              <a:cxnLst/>
              <a:rect l="l" t="t" r="r" b="b"/>
              <a:pathLst>
                <a:path w="8255" h="137159">
                  <a:moveTo>
                    <a:pt x="6840" y="137064"/>
                  </a:moveTo>
                  <a:lnTo>
                    <a:pt x="848" y="20516"/>
                  </a:lnTo>
                  <a:lnTo>
                    <a:pt x="0" y="0"/>
                  </a:lnTo>
                  <a:lnTo>
                    <a:pt x="5265" y="23283"/>
                  </a:lnTo>
                  <a:lnTo>
                    <a:pt x="7733" y="45322"/>
                  </a:lnTo>
                  <a:lnTo>
                    <a:pt x="8044" y="78966"/>
                  </a:lnTo>
                  <a:lnTo>
                    <a:pt x="6840" y="137064"/>
                  </a:lnTo>
                  <a:close/>
                </a:path>
              </a:pathLst>
            </a:custGeom>
            <a:solidFill>
              <a:srgbClr val="8C8E8F"/>
            </a:solidFill>
          </p:spPr>
          <p:txBody>
            <a:bodyPr wrap="square" lIns="0" tIns="0" rIns="0" bIns="0" rtlCol="0"/>
            <a:lstStyle/>
            <a:p>
              <a:endParaRPr/>
            </a:p>
          </p:txBody>
        </p:sp>
        <p:sp>
          <p:nvSpPr>
            <p:cNvPr id="4017" name="object 4020">
              <a:extLst>
                <a:ext uri="{FF2B5EF4-FFF2-40B4-BE49-F238E27FC236}">
                  <a16:creationId xmlns:a16="http://schemas.microsoft.com/office/drawing/2014/main" id="{7F9EB808-FFEA-3F83-F901-62949BB489E1}"/>
                </a:ext>
              </a:extLst>
            </p:cNvPr>
            <p:cNvSpPr/>
            <p:nvPr/>
          </p:nvSpPr>
          <p:spPr>
            <a:xfrm>
              <a:off x="1414233" y="989431"/>
              <a:ext cx="7620" cy="137795"/>
            </a:xfrm>
            <a:custGeom>
              <a:avLst/>
              <a:gdLst/>
              <a:ahLst/>
              <a:cxnLst/>
              <a:rect l="l" t="t" r="r" b="b"/>
              <a:pathLst>
                <a:path w="7619" h="137794">
                  <a:moveTo>
                    <a:pt x="7416" y="45834"/>
                  </a:moveTo>
                  <a:lnTo>
                    <a:pt x="6032" y="45834"/>
                  </a:lnTo>
                  <a:lnTo>
                    <a:pt x="6032" y="22910"/>
                  </a:lnTo>
                  <a:lnTo>
                    <a:pt x="4419" y="22910"/>
                  </a:lnTo>
                  <a:lnTo>
                    <a:pt x="4419" y="20218"/>
                  </a:lnTo>
                  <a:lnTo>
                    <a:pt x="1841" y="20218"/>
                  </a:lnTo>
                  <a:lnTo>
                    <a:pt x="1841" y="0"/>
                  </a:lnTo>
                  <a:lnTo>
                    <a:pt x="0" y="0"/>
                  </a:lnTo>
                  <a:lnTo>
                    <a:pt x="0" y="20218"/>
                  </a:lnTo>
                  <a:lnTo>
                    <a:pt x="482" y="20218"/>
                  </a:lnTo>
                  <a:lnTo>
                    <a:pt x="482" y="22910"/>
                  </a:lnTo>
                  <a:lnTo>
                    <a:pt x="1130" y="22910"/>
                  </a:lnTo>
                  <a:lnTo>
                    <a:pt x="1130" y="45834"/>
                  </a:lnTo>
                  <a:lnTo>
                    <a:pt x="2578" y="45834"/>
                  </a:lnTo>
                  <a:lnTo>
                    <a:pt x="2578" y="79527"/>
                  </a:lnTo>
                  <a:lnTo>
                    <a:pt x="4927" y="79527"/>
                  </a:lnTo>
                  <a:lnTo>
                    <a:pt x="4927" y="137490"/>
                  </a:lnTo>
                  <a:lnTo>
                    <a:pt x="6972" y="137490"/>
                  </a:lnTo>
                  <a:lnTo>
                    <a:pt x="6972" y="79527"/>
                  </a:lnTo>
                  <a:lnTo>
                    <a:pt x="7416" y="79527"/>
                  </a:lnTo>
                  <a:lnTo>
                    <a:pt x="7416" y="45834"/>
                  </a:lnTo>
                  <a:close/>
                </a:path>
              </a:pathLst>
            </a:custGeom>
            <a:solidFill>
              <a:srgbClr val="8C8F90"/>
            </a:solidFill>
          </p:spPr>
          <p:txBody>
            <a:bodyPr wrap="square" lIns="0" tIns="0" rIns="0" bIns="0" rtlCol="0"/>
            <a:lstStyle/>
            <a:p>
              <a:endParaRPr/>
            </a:p>
          </p:txBody>
        </p:sp>
        <p:sp>
          <p:nvSpPr>
            <p:cNvPr id="4018" name="object 4021">
              <a:extLst>
                <a:ext uri="{FF2B5EF4-FFF2-40B4-BE49-F238E27FC236}">
                  <a16:creationId xmlns:a16="http://schemas.microsoft.com/office/drawing/2014/main" id="{7DB92AA9-D140-036C-E08B-617B65BE9FBF}"/>
                </a:ext>
              </a:extLst>
            </p:cNvPr>
            <p:cNvSpPr/>
            <p:nvPr/>
          </p:nvSpPr>
          <p:spPr>
            <a:xfrm>
              <a:off x="1414208" y="989545"/>
              <a:ext cx="7620" cy="137795"/>
            </a:xfrm>
            <a:custGeom>
              <a:avLst/>
              <a:gdLst/>
              <a:ahLst/>
              <a:cxnLst/>
              <a:rect l="l" t="t" r="r" b="b"/>
              <a:pathLst>
                <a:path w="7619" h="137794">
                  <a:moveTo>
                    <a:pt x="7391" y="45834"/>
                  </a:moveTo>
                  <a:lnTo>
                    <a:pt x="6019" y="45834"/>
                  </a:lnTo>
                  <a:lnTo>
                    <a:pt x="6019" y="22923"/>
                  </a:lnTo>
                  <a:lnTo>
                    <a:pt x="4406" y="22923"/>
                  </a:lnTo>
                  <a:lnTo>
                    <a:pt x="4406" y="20218"/>
                  </a:lnTo>
                  <a:lnTo>
                    <a:pt x="1841" y="20218"/>
                  </a:lnTo>
                  <a:lnTo>
                    <a:pt x="1841" y="0"/>
                  </a:lnTo>
                  <a:lnTo>
                    <a:pt x="0" y="0"/>
                  </a:lnTo>
                  <a:lnTo>
                    <a:pt x="0" y="20218"/>
                  </a:lnTo>
                  <a:lnTo>
                    <a:pt x="482" y="20218"/>
                  </a:lnTo>
                  <a:lnTo>
                    <a:pt x="482" y="22923"/>
                  </a:lnTo>
                  <a:lnTo>
                    <a:pt x="1130" y="22923"/>
                  </a:lnTo>
                  <a:lnTo>
                    <a:pt x="1130" y="45834"/>
                  </a:lnTo>
                  <a:lnTo>
                    <a:pt x="2565" y="45834"/>
                  </a:lnTo>
                  <a:lnTo>
                    <a:pt x="2565" y="79527"/>
                  </a:lnTo>
                  <a:lnTo>
                    <a:pt x="4902" y="79527"/>
                  </a:lnTo>
                  <a:lnTo>
                    <a:pt x="4902" y="137490"/>
                  </a:lnTo>
                  <a:lnTo>
                    <a:pt x="6946" y="137490"/>
                  </a:lnTo>
                  <a:lnTo>
                    <a:pt x="6946" y="79527"/>
                  </a:lnTo>
                  <a:lnTo>
                    <a:pt x="7391" y="79527"/>
                  </a:lnTo>
                  <a:lnTo>
                    <a:pt x="7391" y="45834"/>
                  </a:lnTo>
                  <a:close/>
                </a:path>
              </a:pathLst>
            </a:custGeom>
            <a:solidFill>
              <a:srgbClr val="8D9090"/>
            </a:solidFill>
          </p:spPr>
          <p:txBody>
            <a:bodyPr wrap="square" lIns="0" tIns="0" rIns="0" bIns="0" rtlCol="0"/>
            <a:lstStyle/>
            <a:p>
              <a:endParaRPr/>
            </a:p>
          </p:txBody>
        </p:sp>
        <p:sp>
          <p:nvSpPr>
            <p:cNvPr id="4019" name="object 4022">
              <a:extLst>
                <a:ext uri="{FF2B5EF4-FFF2-40B4-BE49-F238E27FC236}">
                  <a16:creationId xmlns:a16="http://schemas.microsoft.com/office/drawing/2014/main" id="{233DCBE0-007E-7D1A-426B-49DFC9D5BB78}"/>
                </a:ext>
              </a:extLst>
            </p:cNvPr>
            <p:cNvSpPr/>
            <p:nvPr/>
          </p:nvSpPr>
          <p:spPr>
            <a:xfrm>
              <a:off x="1414170" y="989672"/>
              <a:ext cx="7620" cy="137795"/>
            </a:xfrm>
            <a:custGeom>
              <a:avLst/>
              <a:gdLst/>
              <a:ahLst/>
              <a:cxnLst/>
              <a:rect l="l" t="t" r="r" b="b"/>
              <a:pathLst>
                <a:path w="7619" h="137794">
                  <a:moveTo>
                    <a:pt x="7340" y="45821"/>
                  </a:moveTo>
                  <a:lnTo>
                    <a:pt x="5969" y="45821"/>
                  </a:lnTo>
                  <a:lnTo>
                    <a:pt x="5969" y="22910"/>
                  </a:lnTo>
                  <a:lnTo>
                    <a:pt x="4368" y="22910"/>
                  </a:lnTo>
                  <a:lnTo>
                    <a:pt x="4368" y="20218"/>
                  </a:lnTo>
                  <a:lnTo>
                    <a:pt x="1828" y="20218"/>
                  </a:lnTo>
                  <a:lnTo>
                    <a:pt x="1828" y="0"/>
                  </a:lnTo>
                  <a:lnTo>
                    <a:pt x="0" y="0"/>
                  </a:lnTo>
                  <a:lnTo>
                    <a:pt x="0" y="20218"/>
                  </a:lnTo>
                  <a:lnTo>
                    <a:pt x="482" y="20218"/>
                  </a:lnTo>
                  <a:lnTo>
                    <a:pt x="482" y="22910"/>
                  </a:lnTo>
                  <a:lnTo>
                    <a:pt x="1130" y="22910"/>
                  </a:lnTo>
                  <a:lnTo>
                    <a:pt x="1130" y="45821"/>
                  </a:lnTo>
                  <a:lnTo>
                    <a:pt x="2565" y="45821"/>
                  </a:lnTo>
                  <a:lnTo>
                    <a:pt x="2565" y="79527"/>
                  </a:lnTo>
                  <a:lnTo>
                    <a:pt x="4876" y="79527"/>
                  </a:lnTo>
                  <a:lnTo>
                    <a:pt x="4876" y="137477"/>
                  </a:lnTo>
                  <a:lnTo>
                    <a:pt x="6908" y="137477"/>
                  </a:lnTo>
                  <a:lnTo>
                    <a:pt x="6908" y="79527"/>
                  </a:lnTo>
                  <a:lnTo>
                    <a:pt x="7340" y="79527"/>
                  </a:lnTo>
                  <a:lnTo>
                    <a:pt x="7340" y="45821"/>
                  </a:lnTo>
                  <a:close/>
                </a:path>
              </a:pathLst>
            </a:custGeom>
            <a:solidFill>
              <a:srgbClr val="8E9191"/>
            </a:solidFill>
          </p:spPr>
          <p:txBody>
            <a:bodyPr wrap="square" lIns="0" tIns="0" rIns="0" bIns="0" rtlCol="0"/>
            <a:lstStyle/>
            <a:p>
              <a:endParaRPr/>
            </a:p>
          </p:txBody>
        </p:sp>
        <p:sp>
          <p:nvSpPr>
            <p:cNvPr id="4020" name="object 4023">
              <a:extLst>
                <a:ext uri="{FF2B5EF4-FFF2-40B4-BE49-F238E27FC236}">
                  <a16:creationId xmlns:a16="http://schemas.microsoft.com/office/drawing/2014/main" id="{F24EE34C-D63A-2E82-8E79-FE3534844E09}"/>
                </a:ext>
              </a:extLst>
            </p:cNvPr>
            <p:cNvSpPr/>
            <p:nvPr/>
          </p:nvSpPr>
          <p:spPr>
            <a:xfrm>
              <a:off x="1414145" y="989786"/>
              <a:ext cx="7620" cy="137795"/>
            </a:xfrm>
            <a:custGeom>
              <a:avLst/>
              <a:gdLst/>
              <a:ahLst/>
              <a:cxnLst/>
              <a:rect l="l" t="t" r="r" b="b"/>
              <a:pathLst>
                <a:path w="7619" h="137794">
                  <a:moveTo>
                    <a:pt x="7302" y="45834"/>
                  </a:moveTo>
                  <a:lnTo>
                    <a:pt x="5930" y="45834"/>
                  </a:lnTo>
                  <a:lnTo>
                    <a:pt x="5930" y="22910"/>
                  </a:lnTo>
                  <a:lnTo>
                    <a:pt x="4330" y="22910"/>
                  </a:lnTo>
                  <a:lnTo>
                    <a:pt x="4330" y="20218"/>
                  </a:lnTo>
                  <a:lnTo>
                    <a:pt x="1816" y="20218"/>
                  </a:lnTo>
                  <a:lnTo>
                    <a:pt x="1816" y="0"/>
                  </a:lnTo>
                  <a:lnTo>
                    <a:pt x="0" y="0"/>
                  </a:lnTo>
                  <a:lnTo>
                    <a:pt x="0" y="20218"/>
                  </a:lnTo>
                  <a:lnTo>
                    <a:pt x="482" y="20218"/>
                  </a:lnTo>
                  <a:lnTo>
                    <a:pt x="482" y="22910"/>
                  </a:lnTo>
                  <a:lnTo>
                    <a:pt x="1117" y="22910"/>
                  </a:lnTo>
                  <a:lnTo>
                    <a:pt x="1117" y="45834"/>
                  </a:lnTo>
                  <a:lnTo>
                    <a:pt x="2552" y="45834"/>
                  </a:lnTo>
                  <a:lnTo>
                    <a:pt x="2552" y="79527"/>
                  </a:lnTo>
                  <a:lnTo>
                    <a:pt x="4851" y="79527"/>
                  </a:lnTo>
                  <a:lnTo>
                    <a:pt x="4851" y="137490"/>
                  </a:lnTo>
                  <a:lnTo>
                    <a:pt x="6870" y="137490"/>
                  </a:lnTo>
                  <a:lnTo>
                    <a:pt x="6870" y="79527"/>
                  </a:lnTo>
                  <a:lnTo>
                    <a:pt x="7302" y="79527"/>
                  </a:lnTo>
                  <a:lnTo>
                    <a:pt x="7302" y="45834"/>
                  </a:lnTo>
                  <a:close/>
                </a:path>
              </a:pathLst>
            </a:custGeom>
            <a:solidFill>
              <a:srgbClr val="909393"/>
            </a:solidFill>
          </p:spPr>
          <p:txBody>
            <a:bodyPr wrap="square" lIns="0" tIns="0" rIns="0" bIns="0" rtlCol="0"/>
            <a:lstStyle/>
            <a:p>
              <a:endParaRPr/>
            </a:p>
          </p:txBody>
        </p:sp>
        <p:sp>
          <p:nvSpPr>
            <p:cNvPr id="4021" name="object 4024">
              <a:extLst>
                <a:ext uri="{FF2B5EF4-FFF2-40B4-BE49-F238E27FC236}">
                  <a16:creationId xmlns:a16="http://schemas.microsoft.com/office/drawing/2014/main" id="{C6AC4C8C-E8AC-258E-8F15-0739E1934B7A}"/>
                </a:ext>
              </a:extLst>
            </p:cNvPr>
            <p:cNvSpPr/>
            <p:nvPr/>
          </p:nvSpPr>
          <p:spPr>
            <a:xfrm>
              <a:off x="1414119" y="989901"/>
              <a:ext cx="7620" cy="137795"/>
            </a:xfrm>
            <a:custGeom>
              <a:avLst/>
              <a:gdLst/>
              <a:ahLst/>
              <a:cxnLst/>
              <a:rect l="l" t="t" r="r" b="b"/>
              <a:pathLst>
                <a:path w="7619" h="137794">
                  <a:moveTo>
                    <a:pt x="7239" y="45834"/>
                  </a:moveTo>
                  <a:lnTo>
                    <a:pt x="5880" y="45834"/>
                  </a:lnTo>
                  <a:lnTo>
                    <a:pt x="5880" y="22923"/>
                  </a:lnTo>
                  <a:lnTo>
                    <a:pt x="4292" y="22923"/>
                  </a:lnTo>
                  <a:lnTo>
                    <a:pt x="4292" y="20218"/>
                  </a:lnTo>
                  <a:lnTo>
                    <a:pt x="1790" y="20218"/>
                  </a:lnTo>
                  <a:lnTo>
                    <a:pt x="1790" y="0"/>
                  </a:lnTo>
                  <a:lnTo>
                    <a:pt x="0" y="0"/>
                  </a:lnTo>
                  <a:lnTo>
                    <a:pt x="0" y="20218"/>
                  </a:lnTo>
                  <a:lnTo>
                    <a:pt x="469" y="20218"/>
                  </a:lnTo>
                  <a:lnTo>
                    <a:pt x="469" y="22923"/>
                  </a:lnTo>
                  <a:lnTo>
                    <a:pt x="1117" y="22923"/>
                  </a:lnTo>
                  <a:lnTo>
                    <a:pt x="1117" y="45834"/>
                  </a:lnTo>
                  <a:lnTo>
                    <a:pt x="2527" y="45834"/>
                  </a:lnTo>
                  <a:lnTo>
                    <a:pt x="2527" y="79527"/>
                  </a:lnTo>
                  <a:lnTo>
                    <a:pt x="4826" y="79527"/>
                  </a:lnTo>
                  <a:lnTo>
                    <a:pt x="4826" y="137490"/>
                  </a:lnTo>
                  <a:lnTo>
                    <a:pt x="6819" y="137490"/>
                  </a:lnTo>
                  <a:lnTo>
                    <a:pt x="6819" y="79527"/>
                  </a:lnTo>
                  <a:lnTo>
                    <a:pt x="7239" y="79527"/>
                  </a:lnTo>
                  <a:lnTo>
                    <a:pt x="7239" y="45834"/>
                  </a:lnTo>
                  <a:close/>
                </a:path>
              </a:pathLst>
            </a:custGeom>
            <a:solidFill>
              <a:srgbClr val="919494"/>
            </a:solidFill>
          </p:spPr>
          <p:txBody>
            <a:bodyPr wrap="square" lIns="0" tIns="0" rIns="0" bIns="0" rtlCol="0"/>
            <a:lstStyle/>
            <a:p>
              <a:endParaRPr/>
            </a:p>
          </p:txBody>
        </p:sp>
        <p:sp>
          <p:nvSpPr>
            <p:cNvPr id="4022" name="object 4025">
              <a:extLst>
                <a:ext uri="{FF2B5EF4-FFF2-40B4-BE49-F238E27FC236}">
                  <a16:creationId xmlns:a16="http://schemas.microsoft.com/office/drawing/2014/main" id="{EDE49D24-87AB-A35E-F796-B32A56B669AA}"/>
                </a:ext>
              </a:extLst>
            </p:cNvPr>
            <p:cNvSpPr/>
            <p:nvPr/>
          </p:nvSpPr>
          <p:spPr>
            <a:xfrm>
              <a:off x="1414094" y="990028"/>
              <a:ext cx="7620" cy="137795"/>
            </a:xfrm>
            <a:custGeom>
              <a:avLst/>
              <a:gdLst/>
              <a:ahLst/>
              <a:cxnLst/>
              <a:rect l="l" t="t" r="r" b="b"/>
              <a:pathLst>
                <a:path w="7619" h="137794">
                  <a:moveTo>
                    <a:pt x="7213" y="45821"/>
                  </a:moveTo>
                  <a:lnTo>
                    <a:pt x="5854" y="45821"/>
                  </a:lnTo>
                  <a:lnTo>
                    <a:pt x="5854" y="22910"/>
                  </a:lnTo>
                  <a:lnTo>
                    <a:pt x="4267" y="22910"/>
                  </a:lnTo>
                  <a:lnTo>
                    <a:pt x="4267" y="20218"/>
                  </a:lnTo>
                  <a:lnTo>
                    <a:pt x="1790" y="20218"/>
                  </a:lnTo>
                  <a:lnTo>
                    <a:pt x="1790" y="0"/>
                  </a:lnTo>
                  <a:lnTo>
                    <a:pt x="0" y="0"/>
                  </a:lnTo>
                  <a:lnTo>
                    <a:pt x="0" y="20218"/>
                  </a:lnTo>
                  <a:lnTo>
                    <a:pt x="469" y="20218"/>
                  </a:lnTo>
                  <a:lnTo>
                    <a:pt x="469" y="22910"/>
                  </a:lnTo>
                  <a:lnTo>
                    <a:pt x="1104" y="22910"/>
                  </a:lnTo>
                  <a:lnTo>
                    <a:pt x="1104" y="45821"/>
                  </a:lnTo>
                  <a:lnTo>
                    <a:pt x="2514" y="45821"/>
                  </a:lnTo>
                  <a:lnTo>
                    <a:pt x="2514" y="79527"/>
                  </a:lnTo>
                  <a:lnTo>
                    <a:pt x="4800" y="79527"/>
                  </a:lnTo>
                  <a:lnTo>
                    <a:pt x="4800" y="137477"/>
                  </a:lnTo>
                  <a:lnTo>
                    <a:pt x="6794" y="137477"/>
                  </a:lnTo>
                  <a:lnTo>
                    <a:pt x="6794" y="79527"/>
                  </a:lnTo>
                  <a:lnTo>
                    <a:pt x="7213" y="79527"/>
                  </a:lnTo>
                  <a:lnTo>
                    <a:pt x="7213" y="45821"/>
                  </a:lnTo>
                  <a:close/>
                </a:path>
              </a:pathLst>
            </a:custGeom>
            <a:solidFill>
              <a:srgbClr val="929595"/>
            </a:solidFill>
          </p:spPr>
          <p:txBody>
            <a:bodyPr wrap="square" lIns="0" tIns="0" rIns="0" bIns="0" rtlCol="0"/>
            <a:lstStyle/>
            <a:p>
              <a:endParaRPr/>
            </a:p>
          </p:txBody>
        </p:sp>
        <p:sp>
          <p:nvSpPr>
            <p:cNvPr id="4023" name="object 4026">
              <a:extLst>
                <a:ext uri="{FF2B5EF4-FFF2-40B4-BE49-F238E27FC236}">
                  <a16:creationId xmlns:a16="http://schemas.microsoft.com/office/drawing/2014/main" id="{F338F624-9678-8265-55AB-0D335C0E36FB}"/>
                </a:ext>
              </a:extLst>
            </p:cNvPr>
            <p:cNvSpPr/>
            <p:nvPr/>
          </p:nvSpPr>
          <p:spPr>
            <a:xfrm>
              <a:off x="1414068" y="990142"/>
              <a:ext cx="7620" cy="137795"/>
            </a:xfrm>
            <a:custGeom>
              <a:avLst/>
              <a:gdLst/>
              <a:ahLst/>
              <a:cxnLst/>
              <a:rect l="l" t="t" r="r" b="b"/>
              <a:pathLst>
                <a:path w="7619" h="137794">
                  <a:moveTo>
                    <a:pt x="7150" y="45834"/>
                  </a:moveTo>
                  <a:lnTo>
                    <a:pt x="5791" y="45834"/>
                  </a:lnTo>
                  <a:lnTo>
                    <a:pt x="5791" y="22910"/>
                  </a:lnTo>
                  <a:lnTo>
                    <a:pt x="4229" y="22910"/>
                  </a:lnTo>
                  <a:lnTo>
                    <a:pt x="4229" y="20218"/>
                  </a:lnTo>
                  <a:lnTo>
                    <a:pt x="1765" y="20218"/>
                  </a:lnTo>
                  <a:lnTo>
                    <a:pt x="1765" y="0"/>
                  </a:lnTo>
                  <a:lnTo>
                    <a:pt x="0" y="0"/>
                  </a:lnTo>
                  <a:lnTo>
                    <a:pt x="0" y="20218"/>
                  </a:lnTo>
                  <a:lnTo>
                    <a:pt x="457" y="20218"/>
                  </a:lnTo>
                  <a:lnTo>
                    <a:pt x="457" y="22910"/>
                  </a:lnTo>
                  <a:lnTo>
                    <a:pt x="1092" y="22910"/>
                  </a:lnTo>
                  <a:lnTo>
                    <a:pt x="1092" y="45834"/>
                  </a:lnTo>
                  <a:lnTo>
                    <a:pt x="2501" y="45834"/>
                  </a:lnTo>
                  <a:lnTo>
                    <a:pt x="2501" y="79527"/>
                  </a:lnTo>
                  <a:lnTo>
                    <a:pt x="4775" y="79527"/>
                  </a:lnTo>
                  <a:lnTo>
                    <a:pt x="4775" y="137490"/>
                  </a:lnTo>
                  <a:lnTo>
                    <a:pt x="6743" y="137490"/>
                  </a:lnTo>
                  <a:lnTo>
                    <a:pt x="6743" y="79527"/>
                  </a:lnTo>
                  <a:lnTo>
                    <a:pt x="7150" y="79527"/>
                  </a:lnTo>
                  <a:lnTo>
                    <a:pt x="7150" y="45834"/>
                  </a:lnTo>
                  <a:close/>
                </a:path>
              </a:pathLst>
            </a:custGeom>
            <a:solidFill>
              <a:srgbClr val="939696"/>
            </a:solidFill>
          </p:spPr>
          <p:txBody>
            <a:bodyPr wrap="square" lIns="0" tIns="0" rIns="0" bIns="0" rtlCol="0"/>
            <a:lstStyle/>
            <a:p>
              <a:endParaRPr/>
            </a:p>
          </p:txBody>
        </p:sp>
        <p:sp>
          <p:nvSpPr>
            <p:cNvPr id="4024" name="object 4027">
              <a:extLst>
                <a:ext uri="{FF2B5EF4-FFF2-40B4-BE49-F238E27FC236}">
                  <a16:creationId xmlns:a16="http://schemas.microsoft.com/office/drawing/2014/main" id="{40EF2930-3DF8-758D-1509-EDBB0F22C3F8}"/>
                </a:ext>
              </a:extLst>
            </p:cNvPr>
            <p:cNvSpPr/>
            <p:nvPr/>
          </p:nvSpPr>
          <p:spPr>
            <a:xfrm>
              <a:off x="1414030" y="990256"/>
              <a:ext cx="7620" cy="137795"/>
            </a:xfrm>
            <a:custGeom>
              <a:avLst/>
              <a:gdLst/>
              <a:ahLst/>
              <a:cxnLst/>
              <a:rect l="l" t="t" r="r" b="b"/>
              <a:pathLst>
                <a:path w="7619" h="137794">
                  <a:moveTo>
                    <a:pt x="7124" y="45834"/>
                  </a:moveTo>
                  <a:lnTo>
                    <a:pt x="5778" y="45834"/>
                  </a:lnTo>
                  <a:lnTo>
                    <a:pt x="5778" y="22923"/>
                  </a:lnTo>
                  <a:lnTo>
                    <a:pt x="4216" y="22923"/>
                  </a:lnTo>
                  <a:lnTo>
                    <a:pt x="4216" y="20218"/>
                  </a:lnTo>
                  <a:lnTo>
                    <a:pt x="1765" y="20218"/>
                  </a:lnTo>
                  <a:lnTo>
                    <a:pt x="1765" y="0"/>
                  </a:lnTo>
                  <a:lnTo>
                    <a:pt x="0" y="0"/>
                  </a:lnTo>
                  <a:lnTo>
                    <a:pt x="0" y="20218"/>
                  </a:lnTo>
                  <a:lnTo>
                    <a:pt x="469" y="20218"/>
                  </a:lnTo>
                  <a:lnTo>
                    <a:pt x="469" y="22923"/>
                  </a:lnTo>
                  <a:lnTo>
                    <a:pt x="1104" y="22923"/>
                  </a:lnTo>
                  <a:lnTo>
                    <a:pt x="1104" y="45834"/>
                  </a:lnTo>
                  <a:lnTo>
                    <a:pt x="2489" y="45834"/>
                  </a:lnTo>
                  <a:lnTo>
                    <a:pt x="2489" y="79527"/>
                  </a:lnTo>
                  <a:lnTo>
                    <a:pt x="4749" y="79527"/>
                  </a:lnTo>
                  <a:lnTo>
                    <a:pt x="4749" y="137490"/>
                  </a:lnTo>
                  <a:lnTo>
                    <a:pt x="6718" y="137490"/>
                  </a:lnTo>
                  <a:lnTo>
                    <a:pt x="6718" y="79527"/>
                  </a:lnTo>
                  <a:lnTo>
                    <a:pt x="7124" y="79527"/>
                  </a:lnTo>
                  <a:lnTo>
                    <a:pt x="7124" y="45834"/>
                  </a:lnTo>
                  <a:close/>
                </a:path>
              </a:pathLst>
            </a:custGeom>
            <a:solidFill>
              <a:srgbClr val="959797"/>
            </a:solidFill>
          </p:spPr>
          <p:txBody>
            <a:bodyPr wrap="square" lIns="0" tIns="0" rIns="0" bIns="0" rtlCol="0"/>
            <a:lstStyle/>
            <a:p>
              <a:endParaRPr/>
            </a:p>
          </p:txBody>
        </p:sp>
        <p:sp>
          <p:nvSpPr>
            <p:cNvPr id="4025" name="object 4028">
              <a:extLst>
                <a:ext uri="{FF2B5EF4-FFF2-40B4-BE49-F238E27FC236}">
                  <a16:creationId xmlns:a16="http://schemas.microsoft.com/office/drawing/2014/main" id="{7061B610-D2A4-5A1B-67B3-743CB3C5118B}"/>
                </a:ext>
              </a:extLst>
            </p:cNvPr>
            <p:cNvSpPr/>
            <p:nvPr/>
          </p:nvSpPr>
          <p:spPr>
            <a:xfrm>
              <a:off x="1414005" y="990383"/>
              <a:ext cx="7620" cy="137795"/>
            </a:xfrm>
            <a:custGeom>
              <a:avLst/>
              <a:gdLst/>
              <a:ahLst/>
              <a:cxnLst/>
              <a:rect l="l" t="t" r="r" b="b"/>
              <a:pathLst>
                <a:path w="7619" h="137794">
                  <a:moveTo>
                    <a:pt x="7061" y="45821"/>
                  </a:moveTo>
                  <a:lnTo>
                    <a:pt x="5715" y="45821"/>
                  </a:lnTo>
                  <a:lnTo>
                    <a:pt x="5715" y="22910"/>
                  </a:lnTo>
                  <a:lnTo>
                    <a:pt x="4165" y="22910"/>
                  </a:lnTo>
                  <a:lnTo>
                    <a:pt x="4165" y="20218"/>
                  </a:lnTo>
                  <a:lnTo>
                    <a:pt x="1739" y="20218"/>
                  </a:lnTo>
                  <a:lnTo>
                    <a:pt x="1739" y="0"/>
                  </a:lnTo>
                  <a:lnTo>
                    <a:pt x="0" y="0"/>
                  </a:lnTo>
                  <a:lnTo>
                    <a:pt x="0" y="20218"/>
                  </a:lnTo>
                  <a:lnTo>
                    <a:pt x="469" y="20218"/>
                  </a:lnTo>
                  <a:lnTo>
                    <a:pt x="469" y="22910"/>
                  </a:lnTo>
                  <a:lnTo>
                    <a:pt x="1092" y="22910"/>
                  </a:lnTo>
                  <a:lnTo>
                    <a:pt x="1092" y="45821"/>
                  </a:lnTo>
                  <a:lnTo>
                    <a:pt x="2476" y="45821"/>
                  </a:lnTo>
                  <a:lnTo>
                    <a:pt x="2476" y="79514"/>
                  </a:lnTo>
                  <a:lnTo>
                    <a:pt x="4724" y="79514"/>
                  </a:lnTo>
                  <a:lnTo>
                    <a:pt x="4724" y="137477"/>
                  </a:lnTo>
                  <a:lnTo>
                    <a:pt x="6680" y="137477"/>
                  </a:lnTo>
                  <a:lnTo>
                    <a:pt x="6680" y="79514"/>
                  </a:lnTo>
                  <a:lnTo>
                    <a:pt x="7061" y="79514"/>
                  </a:lnTo>
                  <a:lnTo>
                    <a:pt x="7061" y="45821"/>
                  </a:lnTo>
                  <a:close/>
                </a:path>
              </a:pathLst>
            </a:custGeom>
            <a:solidFill>
              <a:srgbClr val="969898"/>
            </a:solidFill>
          </p:spPr>
          <p:txBody>
            <a:bodyPr wrap="square" lIns="0" tIns="0" rIns="0" bIns="0" rtlCol="0"/>
            <a:lstStyle/>
            <a:p>
              <a:endParaRPr/>
            </a:p>
          </p:txBody>
        </p:sp>
        <p:sp>
          <p:nvSpPr>
            <p:cNvPr id="4026" name="object 4029">
              <a:extLst>
                <a:ext uri="{FF2B5EF4-FFF2-40B4-BE49-F238E27FC236}">
                  <a16:creationId xmlns:a16="http://schemas.microsoft.com/office/drawing/2014/main" id="{A592E648-8BEC-8CC8-FE05-39B1C4B6A95D}"/>
                </a:ext>
              </a:extLst>
            </p:cNvPr>
            <p:cNvSpPr/>
            <p:nvPr/>
          </p:nvSpPr>
          <p:spPr>
            <a:xfrm>
              <a:off x="1413979" y="990498"/>
              <a:ext cx="7620" cy="137795"/>
            </a:xfrm>
            <a:custGeom>
              <a:avLst/>
              <a:gdLst/>
              <a:ahLst/>
              <a:cxnLst/>
              <a:rect l="l" t="t" r="r" b="b"/>
              <a:pathLst>
                <a:path w="7619" h="137794">
                  <a:moveTo>
                    <a:pt x="7035" y="45821"/>
                  </a:moveTo>
                  <a:lnTo>
                    <a:pt x="5689" y="45821"/>
                  </a:lnTo>
                  <a:lnTo>
                    <a:pt x="5689" y="22910"/>
                  </a:lnTo>
                  <a:lnTo>
                    <a:pt x="4152" y="22910"/>
                  </a:lnTo>
                  <a:lnTo>
                    <a:pt x="4152" y="20218"/>
                  </a:lnTo>
                  <a:lnTo>
                    <a:pt x="1727" y="20218"/>
                  </a:lnTo>
                  <a:lnTo>
                    <a:pt x="1727" y="0"/>
                  </a:lnTo>
                  <a:lnTo>
                    <a:pt x="0" y="0"/>
                  </a:lnTo>
                  <a:lnTo>
                    <a:pt x="0" y="20218"/>
                  </a:lnTo>
                  <a:lnTo>
                    <a:pt x="457" y="20218"/>
                  </a:lnTo>
                  <a:lnTo>
                    <a:pt x="457" y="22910"/>
                  </a:lnTo>
                  <a:lnTo>
                    <a:pt x="1079" y="22910"/>
                  </a:lnTo>
                  <a:lnTo>
                    <a:pt x="1079" y="45821"/>
                  </a:lnTo>
                  <a:lnTo>
                    <a:pt x="2463" y="45821"/>
                  </a:lnTo>
                  <a:lnTo>
                    <a:pt x="2463" y="79527"/>
                  </a:lnTo>
                  <a:lnTo>
                    <a:pt x="4699" y="79527"/>
                  </a:lnTo>
                  <a:lnTo>
                    <a:pt x="4699" y="137477"/>
                  </a:lnTo>
                  <a:lnTo>
                    <a:pt x="6642" y="137477"/>
                  </a:lnTo>
                  <a:lnTo>
                    <a:pt x="6642" y="79527"/>
                  </a:lnTo>
                  <a:lnTo>
                    <a:pt x="7035" y="79527"/>
                  </a:lnTo>
                  <a:lnTo>
                    <a:pt x="7035" y="45821"/>
                  </a:lnTo>
                  <a:close/>
                </a:path>
              </a:pathLst>
            </a:custGeom>
            <a:solidFill>
              <a:srgbClr val="979999"/>
            </a:solidFill>
          </p:spPr>
          <p:txBody>
            <a:bodyPr wrap="square" lIns="0" tIns="0" rIns="0" bIns="0" rtlCol="0"/>
            <a:lstStyle/>
            <a:p>
              <a:endParaRPr/>
            </a:p>
          </p:txBody>
        </p:sp>
        <p:sp>
          <p:nvSpPr>
            <p:cNvPr id="4027" name="object 4030">
              <a:extLst>
                <a:ext uri="{FF2B5EF4-FFF2-40B4-BE49-F238E27FC236}">
                  <a16:creationId xmlns:a16="http://schemas.microsoft.com/office/drawing/2014/main" id="{A62FA611-243D-D98F-0591-16827D3818F5}"/>
                </a:ext>
              </a:extLst>
            </p:cNvPr>
            <p:cNvSpPr/>
            <p:nvPr/>
          </p:nvSpPr>
          <p:spPr>
            <a:xfrm>
              <a:off x="1413954" y="990612"/>
              <a:ext cx="6985" cy="137795"/>
            </a:xfrm>
            <a:custGeom>
              <a:avLst/>
              <a:gdLst/>
              <a:ahLst/>
              <a:cxnLst/>
              <a:rect l="l" t="t" r="r" b="b"/>
              <a:pathLst>
                <a:path w="6984" h="137794">
                  <a:moveTo>
                    <a:pt x="6972" y="45834"/>
                  </a:moveTo>
                  <a:lnTo>
                    <a:pt x="5638" y="45834"/>
                  </a:lnTo>
                  <a:lnTo>
                    <a:pt x="5638" y="22910"/>
                  </a:lnTo>
                  <a:lnTo>
                    <a:pt x="4102" y="22910"/>
                  </a:lnTo>
                  <a:lnTo>
                    <a:pt x="4102" y="20218"/>
                  </a:lnTo>
                  <a:lnTo>
                    <a:pt x="1714" y="20218"/>
                  </a:lnTo>
                  <a:lnTo>
                    <a:pt x="1714" y="0"/>
                  </a:lnTo>
                  <a:lnTo>
                    <a:pt x="0" y="0"/>
                  </a:lnTo>
                  <a:lnTo>
                    <a:pt x="0" y="20218"/>
                  </a:lnTo>
                  <a:lnTo>
                    <a:pt x="457" y="20218"/>
                  </a:lnTo>
                  <a:lnTo>
                    <a:pt x="457" y="22910"/>
                  </a:lnTo>
                  <a:lnTo>
                    <a:pt x="1079" y="22910"/>
                  </a:lnTo>
                  <a:lnTo>
                    <a:pt x="1079" y="45834"/>
                  </a:lnTo>
                  <a:lnTo>
                    <a:pt x="2451" y="45834"/>
                  </a:lnTo>
                  <a:lnTo>
                    <a:pt x="2451" y="79527"/>
                  </a:lnTo>
                  <a:lnTo>
                    <a:pt x="4660" y="79527"/>
                  </a:lnTo>
                  <a:lnTo>
                    <a:pt x="4660" y="137490"/>
                  </a:lnTo>
                  <a:lnTo>
                    <a:pt x="6591" y="137490"/>
                  </a:lnTo>
                  <a:lnTo>
                    <a:pt x="6591" y="79527"/>
                  </a:lnTo>
                  <a:lnTo>
                    <a:pt x="6972" y="79527"/>
                  </a:lnTo>
                  <a:lnTo>
                    <a:pt x="6972" y="45834"/>
                  </a:lnTo>
                  <a:close/>
                </a:path>
              </a:pathLst>
            </a:custGeom>
            <a:solidFill>
              <a:srgbClr val="979A9B"/>
            </a:solidFill>
          </p:spPr>
          <p:txBody>
            <a:bodyPr wrap="square" lIns="0" tIns="0" rIns="0" bIns="0" rtlCol="0"/>
            <a:lstStyle/>
            <a:p>
              <a:endParaRPr/>
            </a:p>
          </p:txBody>
        </p:sp>
        <p:sp>
          <p:nvSpPr>
            <p:cNvPr id="4028" name="object 4031">
              <a:extLst>
                <a:ext uri="{FF2B5EF4-FFF2-40B4-BE49-F238E27FC236}">
                  <a16:creationId xmlns:a16="http://schemas.microsoft.com/office/drawing/2014/main" id="{164E58B4-5009-8BEC-235E-333DAB92A0BE}"/>
                </a:ext>
              </a:extLst>
            </p:cNvPr>
            <p:cNvSpPr/>
            <p:nvPr/>
          </p:nvSpPr>
          <p:spPr>
            <a:xfrm>
              <a:off x="1413929" y="990726"/>
              <a:ext cx="6985" cy="137795"/>
            </a:xfrm>
            <a:custGeom>
              <a:avLst/>
              <a:gdLst/>
              <a:ahLst/>
              <a:cxnLst/>
              <a:rect l="l" t="t" r="r" b="b"/>
              <a:pathLst>
                <a:path w="6984" h="137794">
                  <a:moveTo>
                    <a:pt x="6934" y="45834"/>
                  </a:moveTo>
                  <a:lnTo>
                    <a:pt x="5600" y="45834"/>
                  </a:lnTo>
                  <a:lnTo>
                    <a:pt x="5600" y="22923"/>
                  </a:lnTo>
                  <a:lnTo>
                    <a:pt x="4076" y="22923"/>
                  </a:lnTo>
                  <a:lnTo>
                    <a:pt x="4076" y="20218"/>
                  </a:lnTo>
                  <a:lnTo>
                    <a:pt x="1701" y="20218"/>
                  </a:lnTo>
                  <a:lnTo>
                    <a:pt x="1701" y="0"/>
                  </a:lnTo>
                  <a:lnTo>
                    <a:pt x="0" y="0"/>
                  </a:lnTo>
                  <a:lnTo>
                    <a:pt x="0" y="20218"/>
                  </a:lnTo>
                  <a:lnTo>
                    <a:pt x="457" y="20218"/>
                  </a:lnTo>
                  <a:lnTo>
                    <a:pt x="457" y="22923"/>
                  </a:lnTo>
                  <a:lnTo>
                    <a:pt x="1066" y="22923"/>
                  </a:lnTo>
                  <a:lnTo>
                    <a:pt x="1066" y="45834"/>
                  </a:lnTo>
                  <a:lnTo>
                    <a:pt x="2425" y="45834"/>
                  </a:lnTo>
                  <a:lnTo>
                    <a:pt x="2425" y="79527"/>
                  </a:lnTo>
                  <a:lnTo>
                    <a:pt x="4635" y="79527"/>
                  </a:lnTo>
                  <a:lnTo>
                    <a:pt x="4635" y="137490"/>
                  </a:lnTo>
                  <a:lnTo>
                    <a:pt x="6553" y="137490"/>
                  </a:lnTo>
                  <a:lnTo>
                    <a:pt x="6553" y="79527"/>
                  </a:lnTo>
                  <a:lnTo>
                    <a:pt x="6934" y="79527"/>
                  </a:lnTo>
                  <a:lnTo>
                    <a:pt x="6934" y="45834"/>
                  </a:lnTo>
                  <a:close/>
                </a:path>
              </a:pathLst>
            </a:custGeom>
            <a:solidFill>
              <a:srgbClr val="999C9B"/>
            </a:solidFill>
          </p:spPr>
          <p:txBody>
            <a:bodyPr wrap="square" lIns="0" tIns="0" rIns="0" bIns="0" rtlCol="0"/>
            <a:lstStyle/>
            <a:p>
              <a:endParaRPr/>
            </a:p>
          </p:txBody>
        </p:sp>
        <p:sp>
          <p:nvSpPr>
            <p:cNvPr id="4029" name="object 4032">
              <a:extLst>
                <a:ext uri="{FF2B5EF4-FFF2-40B4-BE49-F238E27FC236}">
                  <a16:creationId xmlns:a16="http://schemas.microsoft.com/office/drawing/2014/main" id="{41AC521D-2F17-44CC-E76C-85027DD9AEE7}"/>
                </a:ext>
              </a:extLst>
            </p:cNvPr>
            <p:cNvSpPr/>
            <p:nvPr/>
          </p:nvSpPr>
          <p:spPr>
            <a:xfrm>
              <a:off x="1413891" y="990853"/>
              <a:ext cx="6985" cy="137795"/>
            </a:xfrm>
            <a:custGeom>
              <a:avLst/>
              <a:gdLst/>
              <a:ahLst/>
              <a:cxnLst/>
              <a:rect l="l" t="t" r="r" b="b"/>
              <a:pathLst>
                <a:path w="6984" h="137794">
                  <a:moveTo>
                    <a:pt x="6883" y="45821"/>
                  </a:moveTo>
                  <a:lnTo>
                    <a:pt x="5562" y="45821"/>
                  </a:lnTo>
                  <a:lnTo>
                    <a:pt x="5562" y="22910"/>
                  </a:lnTo>
                  <a:lnTo>
                    <a:pt x="4038" y="22910"/>
                  </a:lnTo>
                  <a:lnTo>
                    <a:pt x="4038" y="20218"/>
                  </a:lnTo>
                  <a:lnTo>
                    <a:pt x="1689" y="20218"/>
                  </a:lnTo>
                  <a:lnTo>
                    <a:pt x="1689" y="0"/>
                  </a:lnTo>
                  <a:lnTo>
                    <a:pt x="0" y="0"/>
                  </a:lnTo>
                  <a:lnTo>
                    <a:pt x="0" y="20218"/>
                  </a:lnTo>
                  <a:lnTo>
                    <a:pt x="457" y="20218"/>
                  </a:lnTo>
                  <a:lnTo>
                    <a:pt x="457" y="22910"/>
                  </a:lnTo>
                  <a:lnTo>
                    <a:pt x="1066" y="22910"/>
                  </a:lnTo>
                  <a:lnTo>
                    <a:pt x="1066" y="45821"/>
                  </a:lnTo>
                  <a:lnTo>
                    <a:pt x="2425" y="45821"/>
                  </a:lnTo>
                  <a:lnTo>
                    <a:pt x="2425" y="79527"/>
                  </a:lnTo>
                  <a:lnTo>
                    <a:pt x="4622" y="79527"/>
                  </a:lnTo>
                  <a:lnTo>
                    <a:pt x="4622" y="137477"/>
                  </a:lnTo>
                  <a:lnTo>
                    <a:pt x="6527" y="137477"/>
                  </a:lnTo>
                  <a:lnTo>
                    <a:pt x="6527" y="79527"/>
                  </a:lnTo>
                  <a:lnTo>
                    <a:pt x="6883" y="79527"/>
                  </a:lnTo>
                  <a:lnTo>
                    <a:pt x="6883" y="45821"/>
                  </a:lnTo>
                  <a:close/>
                </a:path>
              </a:pathLst>
            </a:custGeom>
            <a:solidFill>
              <a:srgbClr val="9A9D9D"/>
            </a:solidFill>
          </p:spPr>
          <p:txBody>
            <a:bodyPr wrap="square" lIns="0" tIns="0" rIns="0" bIns="0" rtlCol="0"/>
            <a:lstStyle/>
            <a:p>
              <a:endParaRPr/>
            </a:p>
          </p:txBody>
        </p:sp>
        <p:sp>
          <p:nvSpPr>
            <p:cNvPr id="4030" name="object 4033">
              <a:extLst>
                <a:ext uri="{FF2B5EF4-FFF2-40B4-BE49-F238E27FC236}">
                  <a16:creationId xmlns:a16="http://schemas.microsoft.com/office/drawing/2014/main" id="{41DF9EBB-F207-13D2-8470-C5690B986B89}"/>
                </a:ext>
              </a:extLst>
            </p:cNvPr>
            <p:cNvSpPr/>
            <p:nvPr/>
          </p:nvSpPr>
          <p:spPr>
            <a:xfrm>
              <a:off x="1413865" y="990967"/>
              <a:ext cx="6985" cy="137795"/>
            </a:xfrm>
            <a:custGeom>
              <a:avLst/>
              <a:gdLst/>
              <a:ahLst/>
              <a:cxnLst/>
              <a:rect l="l" t="t" r="r" b="b"/>
              <a:pathLst>
                <a:path w="6984" h="137794">
                  <a:moveTo>
                    <a:pt x="6858" y="45821"/>
                  </a:moveTo>
                  <a:lnTo>
                    <a:pt x="5537" y="45821"/>
                  </a:lnTo>
                  <a:lnTo>
                    <a:pt x="5537" y="22910"/>
                  </a:lnTo>
                  <a:lnTo>
                    <a:pt x="4025" y="22910"/>
                  </a:lnTo>
                  <a:lnTo>
                    <a:pt x="4025" y="20218"/>
                  </a:lnTo>
                  <a:lnTo>
                    <a:pt x="1676" y="20218"/>
                  </a:lnTo>
                  <a:lnTo>
                    <a:pt x="1676" y="0"/>
                  </a:lnTo>
                  <a:lnTo>
                    <a:pt x="0" y="0"/>
                  </a:lnTo>
                  <a:lnTo>
                    <a:pt x="0" y="20218"/>
                  </a:lnTo>
                  <a:lnTo>
                    <a:pt x="457" y="20218"/>
                  </a:lnTo>
                  <a:lnTo>
                    <a:pt x="457" y="22910"/>
                  </a:lnTo>
                  <a:lnTo>
                    <a:pt x="1066" y="22910"/>
                  </a:lnTo>
                  <a:lnTo>
                    <a:pt x="1066" y="45821"/>
                  </a:lnTo>
                  <a:lnTo>
                    <a:pt x="2413" y="45821"/>
                  </a:lnTo>
                  <a:lnTo>
                    <a:pt x="2413" y="79527"/>
                  </a:lnTo>
                  <a:lnTo>
                    <a:pt x="4597" y="79527"/>
                  </a:lnTo>
                  <a:lnTo>
                    <a:pt x="4597" y="137490"/>
                  </a:lnTo>
                  <a:lnTo>
                    <a:pt x="6489" y="137490"/>
                  </a:lnTo>
                  <a:lnTo>
                    <a:pt x="6489" y="79527"/>
                  </a:lnTo>
                  <a:lnTo>
                    <a:pt x="6858" y="79527"/>
                  </a:lnTo>
                  <a:lnTo>
                    <a:pt x="6858" y="45821"/>
                  </a:lnTo>
                  <a:close/>
                </a:path>
              </a:pathLst>
            </a:custGeom>
            <a:solidFill>
              <a:srgbClr val="9B9E9E"/>
            </a:solidFill>
          </p:spPr>
          <p:txBody>
            <a:bodyPr wrap="square" lIns="0" tIns="0" rIns="0" bIns="0" rtlCol="0"/>
            <a:lstStyle/>
            <a:p>
              <a:endParaRPr/>
            </a:p>
          </p:txBody>
        </p:sp>
        <p:sp>
          <p:nvSpPr>
            <p:cNvPr id="4031" name="object 4034">
              <a:extLst>
                <a:ext uri="{FF2B5EF4-FFF2-40B4-BE49-F238E27FC236}">
                  <a16:creationId xmlns:a16="http://schemas.microsoft.com/office/drawing/2014/main" id="{E9A81B70-7780-0E8E-79E1-0D1FBD9434BE}"/>
                </a:ext>
              </a:extLst>
            </p:cNvPr>
            <p:cNvSpPr/>
            <p:nvPr/>
          </p:nvSpPr>
          <p:spPr>
            <a:xfrm>
              <a:off x="1413840" y="991082"/>
              <a:ext cx="6985" cy="137795"/>
            </a:xfrm>
            <a:custGeom>
              <a:avLst/>
              <a:gdLst/>
              <a:ahLst/>
              <a:cxnLst/>
              <a:rect l="l" t="t" r="r" b="b"/>
              <a:pathLst>
                <a:path w="6984" h="137794">
                  <a:moveTo>
                    <a:pt x="6794" y="45834"/>
                  </a:moveTo>
                  <a:lnTo>
                    <a:pt x="5486" y="45834"/>
                  </a:lnTo>
                  <a:lnTo>
                    <a:pt x="5486" y="22923"/>
                  </a:lnTo>
                  <a:lnTo>
                    <a:pt x="3987" y="22923"/>
                  </a:lnTo>
                  <a:lnTo>
                    <a:pt x="3987" y="20218"/>
                  </a:lnTo>
                  <a:lnTo>
                    <a:pt x="1663" y="20218"/>
                  </a:lnTo>
                  <a:lnTo>
                    <a:pt x="1663" y="0"/>
                  </a:lnTo>
                  <a:lnTo>
                    <a:pt x="0" y="0"/>
                  </a:lnTo>
                  <a:lnTo>
                    <a:pt x="0" y="20218"/>
                  </a:lnTo>
                  <a:lnTo>
                    <a:pt x="444" y="20218"/>
                  </a:lnTo>
                  <a:lnTo>
                    <a:pt x="444" y="22923"/>
                  </a:lnTo>
                  <a:lnTo>
                    <a:pt x="1054" y="22923"/>
                  </a:lnTo>
                  <a:lnTo>
                    <a:pt x="1054" y="45834"/>
                  </a:lnTo>
                  <a:lnTo>
                    <a:pt x="2400" y="45834"/>
                  </a:lnTo>
                  <a:lnTo>
                    <a:pt x="2400" y="79527"/>
                  </a:lnTo>
                  <a:lnTo>
                    <a:pt x="4559" y="79527"/>
                  </a:lnTo>
                  <a:lnTo>
                    <a:pt x="4559" y="137490"/>
                  </a:lnTo>
                  <a:lnTo>
                    <a:pt x="6451" y="137490"/>
                  </a:lnTo>
                  <a:lnTo>
                    <a:pt x="6451" y="79527"/>
                  </a:lnTo>
                  <a:lnTo>
                    <a:pt x="6794" y="79527"/>
                  </a:lnTo>
                  <a:lnTo>
                    <a:pt x="6794" y="45834"/>
                  </a:lnTo>
                  <a:close/>
                </a:path>
              </a:pathLst>
            </a:custGeom>
            <a:solidFill>
              <a:srgbClr val="9C9F9F"/>
            </a:solidFill>
          </p:spPr>
          <p:txBody>
            <a:bodyPr wrap="square" lIns="0" tIns="0" rIns="0" bIns="0" rtlCol="0"/>
            <a:lstStyle/>
            <a:p>
              <a:endParaRPr/>
            </a:p>
          </p:txBody>
        </p:sp>
        <p:sp>
          <p:nvSpPr>
            <p:cNvPr id="4032" name="object 4035">
              <a:extLst>
                <a:ext uri="{FF2B5EF4-FFF2-40B4-BE49-F238E27FC236}">
                  <a16:creationId xmlns:a16="http://schemas.microsoft.com/office/drawing/2014/main" id="{1F79B01B-DEB5-5FCE-B806-21980E483745}"/>
                </a:ext>
              </a:extLst>
            </p:cNvPr>
            <p:cNvSpPr/>
            <p:nvPr/>
          </p:nvSpPr>
          <p:spPr>
            <a:xfrm>
              <a:off x="1413814" y="991209"/>
              <a:ext cx="6985" cy="137795"/>
            </a:xfrm>
            <a:custGeom>
              <a:avLst/>
              <a:gdLst/>
              <a:ahLst/>
              <a:cxnLst/>
              <a:rect l="l" t="t" r="r" b="b"/>
              <a:pathLst>
                <a:path w="6984" h="137794">
                  <a:moveTo>
                    <a:pt x="6756" y="45821"/>
                  </a:moveTo>
                  <a:lnTo>
                    <a:pt x="5448" y="45821"/>
                  </a:lnTo>
                  <a:lnTo>
                    <a:pt x="5448" y="22910"/>
                  </a:lnTo>
                  <a:lnTo>
                    <a:pt x="3949" y="22910"/>
                  </a:lnTo>
                  <a:lnTo>
                    <a:pt x="3949" y="20218"/>
                  </a:lnTo>
                  <a:lnTo>
                    <a:pt x="1651" y="20218"/>
                  </a:lnTo>
                  <a:lnTo>
                    <a:pt x="1651" y="0"/>
                  </a:lnTo>
                  <a:lnTo>
                    <a:pt x="0" y="0"/>
                  </a:lnTo>
                  <a:lnTo>
                    <a:pt x="0" y="20218"/>
                  </a:lnTo>
                  <a:lnTo>
                    <a:pt x="444" y="20218"/>
                  </a:lnTo>
                  <a:lnTo>
                    <a:pt x="444" y="22910"/>
                  </a:lnTo>
                  <a:lnTo>
                    <a:pt x="1041" y="22910"/>
                  </a:lnTo>
                  <a:lnTo>
                    <a:pt x="1041" y="45821"/>
                  </a:lnTo>
                  <a:lnTo>
                    <a:pt x="2374" y="45821"/>
                  </a:lnTo>
                  <a:lnTo>
                    <a:pt x="2374" y="79514"/>
                  </a:lnTo>
                  <a:lnTo>
                    <a:pt x="4533" y="79514"/>
                  </a:lnTo>
                  <a:lnTo>
                    <a:pt x="4533" y="137477"/>
                  </a:lnTo>
                  <a:lnTo>
                    <a:pt x="6413" y="137477"/>
                  </a:lnTo>
                  <a:lnTo>
                    <a:pt x="6413" y="79514"/>
                  </a:lnTo>
                  <a:lnTo>
                    <a:pt x="6756" y="79514"/>
                  </a:lnTo>
                  <a:lnTo>
                    <a:pt x="6756" y="45821"/>
                  </a:lnTo>
                  <a:close/>
                </a:path>
              </a:pathLst>
            </a:custGeom>
            <a:solidFill>
              <a:srgbClr val="9DA0A0"/>
            </a:solidFill>
          </p:spPr>
          <p:txBody>
            <a:bodyPr wrap="square" lIns="0" tIns="0" rIns="0" bIns="0" rtlCol="0"/>
            <a:lstStyle/>
            <a:p>
              <a:endParaRPr/>
            </a:p>
          </p:txBody>
        </p:sp>
        <p:sp>
          <p:nvSpPr>
            <p:cNvPr id="4033" name="object 4036">
              <a:extLst>
                <a:ext uri="{FF2B5EF4-FFF2-40B4-BE49-F238E27FC236}">
                  <a16:creationId xmlns:a16="http://schemas.microsoft.com/office/drawing/2014/main" id="{05C5D61B-5801-05AA-9EBA-1299897B8DD4}"/>
                </a:ext>
              </a:extLst>
            </p:cNvPr>
            <p:cNvSpPr/>
            <p:nvPr/>
          </p:nvSpPr>
          <p:spPr>
            <a:xfrm>
              <a:off x="1413776" y="991323"/>
              <a:ext cx="6985" cy="137795"/>
            </a:xfrm>
            <a:custGeom>
              <a:avLst/>
              <a:gdLst/>
              <a:ahLst/>
              <a:cxnLst/>
              <a:rect l="l" t="t" r="r" b="b"/>
              <a:pathLst>
                <a:path w="6984" h="137794">
                  <a:moveTo>
                    <a:pt x="6731" y="45821"/>
                  </a:moveTo>
                  <a:lnTo>
                    <a:pt x="5486" y="45821"/>
                  </a:lnTo>
                  <a:lnTo>
                    <a:pt x="5486" y="24257"/>
                  </a:lnTo>
                  <a:lnTo>
                    <a:pt x="4076" y="24257"/>
                  </a:lnTo>
                  <a:lnTo>
                    <a:pt x="4076" y="20218"/>
                  </a:lnTo>
                  <a:lnTo>
                    <a:pt x="1638" y="20218"/>
                  </a:lnTo>
                  <a:lnTo>
                    <a:pt x="1638" y="0"/>
                  </a:lnTo>
                  <a:lnTo>
                    <a:pt x="0" y="0"/>
                  </a:lnTo>
                  <a:lnTo>
                    <a:pt x="0" y="20218"/>
                  </a:lnTo>
                  <a:lnTo>
                    <a:pt x="482" y="20218"/>
                  </a:lnTo>
                  <a:lnTo>
                    <a:pt x="482" y="24257"/>
                  </a:lnTo>
                  <a:lnTo>
                    <a:pt x="1079" y="24257"/>
                  </a:lnTo>
                  <a:lnTo>
                    <a:pt x="1079" y="45821"/>
                  </a:lnTo>
                  <a:lnTo>
                    <a:pt x="2374" y="45821"/>
                  </a:lnTo>
                  <a:lnTo>
                    <a:pt x="2374" y="79527"/>
                  </a:lnTo>
                  <a:lnTo>
                    <a:pt x="4521" y="79527"/>
                  </a:lnTo>
                  <a:lnTo>
                    <a:pt x="4521" y="137477"/>
                  </a:lnTo>
                  <a:lnTo>
                    <a:pt x="6388" y="137477"/>
                  </a:lnTo>
                  <a:lnTo>
                    <a:pt x="6388" y="79527"/>
                  </a:lnTo>
                  <a:lnTo>
                    <a:pt x="6731" y="79527"/>
                  </a:lnTo>
                  <a:lnTo>
                    <a:pt x="6731" y="45821"/>
                  </a:lnTo>
                  <a:close/>
                </a:path>
              </a:pathLst>
            </a:custGeom>
            <a:solidFill>
              <a:srgbClr val="9EA1A1"/>
            </a:solidFill>
          </p:spPr>
          <p:txBody>
            <a:bodyPr wrap="square" lIns="0" tIns="0" rIns="0" bIns="0" rtlCol="0"/>
            <a:lstStyle/>
            <a:p>
              <a:endParaRPr/>
            </a:p>
          </p:txBody>
        </p:sp>
        <p:sp>
          <p:nvSpPr>
            <p:cNvPr id="4034" name="object 4037">
              <a:extLst>
                <a:ext uri="{FF2B5EF4-FFF2-40B4-BE49-F238E27FC236}">
                  <a16:creationId xmlns:a16="http://schemas.microsoft.com/office/drawing/2014/main" id="{1FEBA852-828F-D344-87C1-61FA5AF5B839}"/>
                </a:ext>
              </a:extLst>
            </p:cNvPr>
            <p:cNvSpPr/>
            <p:nvPr/>
          </p:nvSpPr>
          <p:spPr>
            <a:xfrm>
              <a:off x="1413751" y="991437"/>
              <a:ext cx="6985" cy="137795"/>
            </a:xfrm>
            <a:custGeom>
              <a:avLst/>
              <a:gdLst/>
              <a:ahLst/>
              <a:cxnLst/>
              <a:rect l="l" t="t" r="r" b="b"/>
              <a:pathLst>
                <a:path w="6984" h="137794">
                  <a:moveTo>
                    <a:pt x="6680" y="45834"/>
                  </a:moveTo>
                  <a:lnTo>
                    <a:pt x="5448" y="45834"/>
                  </a:lnTo>
                  <a:lnTo>
                    <a:pt x="5448" y="24257"/>
                  </a:lnTo>
                  <a:lnTo>
                    <a:pt x="4038" y="24257"/>
                  </a:lnTo>
                  <a:lnTo>
                    <a:pt x="4038" y="20218"/>
                  </a:lnTo>
                  <a:lnTo>
                    <a:pt x="1625" y="20218"/>
                  </a:lnTo>
                  <a:lnTo>
                    <a:pt x="1625" y="0"/>
                  </a:lnTo>
                  <a:lnTo>
                    <a:pt x="0" y="0"/>
                  </a:lnTo>
                  <a:lnTo>
                    <a:pt x="0" y="20218"/>
                  </a:lnTo>
                  <a:lnTo>
                    <a:pt x="469" y="20218"/>
                  </a:lnTo>
                  <a:lnTo>
                    <a:pt x="469" y="24257"/>
                  </a:lnTo>
                  <a:lnTo>
                    <a:pt x="1066" y="24257"/>
                  </a:lnTo>
                  <a:lnTo>
                    <a:pt x="1066" y="45834"/>
                  </a:lnTo>
                  <a:lnTo>
                    <a:pt x="2362" y="45834"/>
                  </a:lnTo>
                  <a:lnTo>
                    <a:pt x="2362" y="79527"/>
                  </a:lnTo>
                  <a:lnTo>
                    <a:pt x="4483" y="79527"/>
                  </a:lnTo>
                  <a:lnTo>
                    <a:pt x="4483" y="137490"/>
                  </a:lnTo>
                  <a:lnTo>
                    <a:pt x="6350" y="137490"/>
                  </a:lnTo>
                  <a:lnTo>
                    <a:pt x="6350" y="79527"/>
                  </a:lnTo>
                  <a:lnTo>
                    <a:pt x="6680" y="79527"/>
                  </a:lnTo>
                  <a:lnTo>
                    <a:pt x="6680" y="45834"/>
                  </a:lnTo>
                  <a:close/>
                </a:path>
              </a:pathLst>
            </a:custGeom>
            <a:solidFill>
              <a:srgbClr val="A0A3A3"/>
            </a:solidFill>
          </p:spPr>
          <p:txBody>
            <a:bodyPr wrap="square" lIns="0" tIns="0" rIns="0" bIns="0" rtlCol="0"/>
            <a:lstStyle/>
            <a:p>
              <a:endParaRPr/>
            </a:p>
          </p:txBody>
        </p:sp>
        <p:sp>
          <p:nvSpPr>
            <p:cNvPr id="4035" name="object 4038">
              <a:extLst>
                <a:ext uri="{FF2B5EF4-FFF2-40B4-BE49-F238E27FC236}">
                  <a16:creationId xmlns:a16="http://schemas.microsoft.com/office/drawing/2014/main" id="{AC30B77D-835F-C622-A8FB-140141FFCDF1}"/>
                </a:ext>
              </a:extLst>
            </p:cNvPr>
            <p:cNvSpPr/>
            <p:nvPr/>
          </p:nvSpPr>
          <p:spPr>
            <a:xfrm>
              <a:off x="1413725" y="991552"/>
              <a:ext cx="6985" cy="137795"/>
            </a:xfrm>
            <a:custGeom>
              <a:avLst/>
              <a:gdLst/>
              <a:ahLst/>
              <a:cxnLst/>
              <a:rect l="l" t="t" r="r" b="b"/>
              <a:pathLst>
                <a:path w="6984" h="137794">
                  <a:moveTo>
                    <a:pt x="6629" y="45834"/>
                  </a:moveTo>
                  <a:lnTo>
                    <a:pt x="5397" y="45834"/>
                  </a:lnTo>
                  <a:lnTo>
                    <a:pt x="5397" y="24269"/>
                  </a:lnTo>
                  <a:lnTo>
                    <a:pt x="4000" y="24269"/>
                  </a:lnTo>
                  <a:lnTo>
                    <a:pt x="4000" y="20218"/>
                  </a:lnTo>
                  <a:lnTo>
                    <a:pt x="1612" y="20218"/>
                  </a:lnTo>
                  <a:lnTo>
                    <a:pt x="1612" y="0"/>
                  </a:lnTo>
                  <a:lnTo>
                    <a:pt x="0" y="0"/>
                  </a:lnTo>
                  <a:lnTo>
                    <a:pt x="0" y="20218"/>
                  </a:lnTo>
                  <a:lnTo>
                    <a:pt x="469" y="20218"/>
                  </a:lnTo>
                  <a:lnTo>
                    <a:pt x="469" y="24269"/>
                  </a:lnTo>
                  <a:lnTo>
                    <a:pt x="1066" y="24269"/>
                  </a:lnTo>
                  <a:lnTo>
                    <a:pt x="1066" y="45834"/>
                  </a:lnTo>
                  <a:lnTo>
                    <a:pt x="2349" y="45834"/>
                  </a:lnTo>
                  <a:lnTo>
                    <a:pt x="2349" y="79527"/>
                  </a:lnTo>
                  <a:lnTo>
                    <a:pt x="4470" y="79527"/>
                  </a:lnTo>
                  <a:lnTo>
                    <a:pt x="4470" y="137490"/>
                  </a:lnTo>
                  <a:lnTo>
                    <a:pt x="6299" y="137490"/>
                  </a:lnTo>
                  <a:lnTo>
                    <a:pt x="6299" y="79527"/>
                  </a:lnTo>
                  <a:lnTo>
                    <a:pt x="6629" y="79527"/>
                  </a:lnTo>
                  <a:lnTo>
                    <a:pt x="6629" y="45834"/>
                  </a:lnTo>
                  <a:close/>
                </a:path>
              </a:pathLst>
            </a:custGeom>
            <a:solidFill>
              <a:srgbClr val="A1A4A5"/>
            </a:solidFill>
          </p:spPr>
          <p:txBody>
            <a:bodyPr wrap="square" lIns="0" tIns="0" rIns="0" bIns="0" rtlCol="0"/>
            <a:lstStyle/>
            <a:p>
              <a:endParaRPr/>
            </a:p>
          </p:txBody>
        </p:sp>
        <p:sp>
          <p:nvSpPr>
            <p:cNvPr id="4036" name="object 4039">
              <a:extLst>
                <a:ext uri="{FF2B5EF4-FFF2-40B4-BE49-F238E27FC236}">
                  <a16:creationId xmlns:a16="http://schemas.microsoft.com/office/drawing/2014/main" id="{317A5135-1CDD-229A-C470-D477DE769292}"/>
                </a:ext>
              </a:extLst>
            </p:cNvPr>
            <p:cNvSpPr/>
            <p:nvPr/>
          </p:nvSpPr>
          <p:spPr>
            <a:xfrm>
              <a:off x="1413700" y="991679"/>
              <a:ext cx="6985" cy="137795"/>
            </a:xfrm>
            <a:custGeom>
              <a:avLst/>
              <a:gdLst/>
              <a:ahLst/>
              <a:cxnLst/>
              <a:rect l="l" t="t" r="r" b="b"/>
              <a:pathLst>
                <a:path w="6984" h="137794">
                  <a:moveTo>
                    <a:pt x="6578" y="45821"/>
                  </a:moveTo>
                  <a:lnTo>
                    <a:pt x="5359" y="45821"/>
                  </a:lnTo>
                  <a:lnTo>
                    <a:pt x="5359" y="24257"/>
                  </a:lnTo>
                  <a:lnTo>
                    <a:pt x="3962" y="24257"/>
                  </a:lnTo>
                  <a:lnTo>
                    <a:pt x="3962" y="20218"/>
                  </a:lnTo>
                  <a:lnTo>
                    <a:pt x="1600" y="20218"/>
                  </a:lnTo>
                  <a:lnTo>
                    <a:pt x="1600" y="0"/>
                  </a:lnTo>
                  <a:lnTo>
                    <a:pt x="0" y="0"/>
                  </a:lnTo>
                  <a:lnTo>
                    <a:pt x="0" y="20218"/>
                  </a:lnTo>
                  <a:lnTo>
                    <a:pt x="469" y="20218"/>
                  </a:lnTo>
                  <a:lnTo>
                    <a:pt x="469" y="24257"/>
                  </a:lnTo>
                  <a:lnTo>
                    <a:pt x="1054" y="24257"/>
                  </a:lnTo>
                  <a:lnTo>
                    <a:pt x="1054" y="45821"/>
                  </a:lnTo>
                  <a:lnTo>
                    <a:pt x="2324" y="45821"/>
                  </a:lnTo>
                  <a:lnTo>
                    <a:pt x="2324" y="79527"/>
                  </a:lnTo>
                  <a:lnTo>
                    <a:pt x="4432" y="79527"/>
                  </a:lnTo>
                  <a:lnTo>
                    <a:pt x="4432" y="137477"/>
                  </a:lnTo>
                  <a:lnTo>
                    <a:pt x="6261" y="137477"/>
                  </a:lnTo>
                  <a:lnTo>
                    <a:pt x="6261" y="79527"/>
                  </a:lnTo>
                  <a:lnTo>
                    <a:pt x="6578" y="79527"/>
                  </a:lnTo>
                  <a:lnTo>
                    <a:pt x="6578" y="45821"/>
                  </a:lnTo>
                  <a:close/>
                </a:path>
              </a:pathLst>
            </a:custGeom>
            <a:solidFill>
              <a:srgbClr val="A3A6A6"/>
            </a:solidFill>
          </p:spPr>
          <p:txBody>
            <a:bodyPr wrap="square" lIns="0" tIns="0" rIns="0" bIns="0" rtlCol="0"/>
            <a:lstStyle/>
            <a:p>
              <a:endParaRPr/>
            </a:p>
          </p:txBody>
        </p:sp>
        <p:sp>
          <p:nvSpPr>
            <p:cNvPr id="4037" name="object 4040">
              <a:extLst>
                <a:ext uri="{FF2B5EF4-FFF2-40B4-BE49-F238E27FC236}">
                  <a16:creationId xmlns:a16="http://schemas.microsoft.com/office/drawing/2014/main" id="{AB5FF3C5-3B06-F3E5-599E-168805C7FBCF}"/>
                </a:ext>
              </a:extLst>
            </p:cNvPr>
            <p:cNvSpPr/>
            <p:nvPr/>
          </p:nvSpPr>
          <p:spPr>
            <a:xfrm>
              <a:off x="1413675" y="991793"/>
              <a:ext cx="6985" cy="137795"/>
            </a:xfrm>
            <a:custGeom>
              <a:avLst/>
              <a:gdLst/>
              <a:ahLst/>
              <a:cxnLst/>
              <a:rect l="l" t="t" r="r" b="b"/>
              <a:pathLst>
                <a:path w="6984" h="137794">
                  <a:moveTo>
                    <a:pt x="6540" y="45821"/>
                  </a:moveTo>
                  <a:lnTo>
                    <a:pt x="5321" y="45821"/>
                  </a:lnTo>
                  <a:lnTo>
                    <a:pt x="5321" y="24257"/>
                  </a:lnTo>
                  <a:lnTo>
                    <a:pt x="3937" y="24257"/>
                  </a:lnTo>
                  <a:lnTo>
                    <a:pt x="3937" y="20218"/>
                  </a:lnTo>
                  <a:lnTo>
                    <a:pt x="1574" y="20218"/>
                  </a:lnTo>
                  <a:lnTo>
                    <a:pt x="1574" y="0"/>
                  </a:lnTo>
                  <a:lnTo>
                    <a:pt x="0" y="0"/>
                  </a:lnTo>
                  <a:lnTo>
                    <a:pt x="0" y="20218"/>
                  </a:lnTo>
                  <a:lnTo>
                    <a:pt x="457" y="20218"/>
                  </a:lnTo>
                  <a:lnTo>
                    <a:pt x="457" y="24257"/>
                  </a:lnTo>
                  <a:lnTo>
                    <a:pt x="1041" y="24257"/>
                  </a:lnTo>
                  <a:lnTo>
                    <a:pt x="1041" y="45821"/>
                  </a:lnTo>
                  <a:lnTo>
                    <a:pt x="2311" y="45821"/>
                  </a:lnTo>
                  <a:lnTo>
                    <a:pt x="2311" y="79527"/>
                  </a:lnTo>
                  <a:lnTo>
                    <a:pt x="4406" y="79527"/>
                  </a:lnTo>
                  <a:lnTo>
                    <a:pt x="4406" y="137490"/>
                  </a:lnTo>
                  <a:lnTo>
                    <a:pt x="6223" y="137490"/>
                  </a:lnTo>
                  <a:lnTo>
                    <a:pt x="6223" y="79527"/>
                  </a:lnTo>
                  <a:lnTo>
                    <a:pt x="6540" y="79527"/>
                  </a:lnTo>
                  <a:lnTo>
                    <a:pt x="6540" y="45821"/>
                  </a:lnTo>
                  <a:close/>
                </a:path>
              </a:pathLst>
            </a:custGeom>
            <a:solidFill>
              <a:srgbClr val="A4A7A7"/>
            </a:solidFill>
          </p:spPr>
          <p:txBody>
            <a:bodyPr wrap="square" lIns="0" tIns="0" rIns="0" bIns="0" rtlCol="0"/>
            <a:lstStyle/>
            <a:p>
              <a:endParaRPr/>
            </a:p>
          </p:txBody>
        </p:sp>
        <p:sp>
          <p:nvSpPr>
            <p:cNvPr id="4038" name="object 4041">
              <a:extLst>
                <a:ext uri="{FF2B5EF4-FFF2-40B4-BE49-F238E27FC236}">
                  <a16:creationId xmlns:a16="http://schemas.microsoft.com/office/drawing/2014/main" id="{3D966CBB-D23D-8C6D-4B3F-3993BB0CE8D3}"/>
                </a:ext>
              </a:extLst>
            </p:cNvPr>
            <p:cNvSpPr/>
            <p:nvPr/>
          </p:nvSpPr>
          <p:spPr>
            <a:xfrm>
              <a:off x="1413637" y="991907"/>
              <a:ext cx="6985" cy="137795"/>
            </a:xfrm>
            <a:custGeom>
              <a:avLst/>
              <a:gdLst/>
              <a:ahLst/>
              <a:cxnLst/>
              <a:rect l="l" t="t" r="r" b="b"/>
              <a:pathLst>
                <a:path w="6984" h="137794">
                  <a:moveTo>
                    <a:pt x="6502" y="45834"/>
                  </a:moveTo>
                  <a:lnTo>
                    <a:pt x="5295" y="45834"/>
                  </a:lnTo>
                  <a:lnTo>
                    <a:pt x="5295" y="24269"/>
                  </a:lnTo>
                  <a:lnTo>
                    <a:pt x="3911" y="24269"/>
                  </a:lnTo>
                  <a:lnTo>
                    <a:pt x="3911" y="20218"/>
                  </a:lnTo>
                  <a:lnTo>
                    <a:pt x="1574" y="20218"/>
                  </a:lnTo>
                  <a:lnTo>
                    <a:pt x="1574" y="0"/>
                  </a:lnTo>
                  <a:lnTo>
                    <a:pt x="0" y="0"/>
                  </a:lnTo>
                  <a:lnTo>
                    <a:pt x="0" y="20218"/>
                  </a:lnTo>
                  <a:lnTo>
                    <a:pt x="469" y="20218"/>
                  </a:lnTo>
                  <a:lnTo>
                    <a:pt x="469" y="24269"/>
                  </a:lnTo>
                  <a:lnTo>
                    <a:pt x="1054" y="24269"/>
                  </a:lnTo>
                  <a:lnTo>
                    <a:pt x="1054" y="45834"/>
                  </a:lnTo>
                  <a:lnTo>
                    <a:pt x="2311" y="45834"/>
                  </a:lnTo>
                  <a:lnTo>
                    <a:pt x="2311" y="79527"/>
                  </a:lnTo>
                  <a:lnTo>
                    <a:pt x="4394" y="79527"/>
                  </a:lnTo>
                  <a:lnTo>
                    <a:pt x="4394" y="137490"/>
                  </a:lnTo>
                  <a:lnTo>
                    <a:pt x="6197" y="137490"/>
                  </a:lnTo>
                  <a:lnTo>
                    <a:pt x="6197" y="79527"/>
                  </a:lnTo>
                  <a:lnTo>
                    <a:pt x="6502" y="79527"/>
                  </a:lnTo>
                  <a:lnTo>
                    <a:pt x="6502" y="45834"/>
                  </a:lnTo>
                  <a:close/>
                </a:path>
              </a:pathLst>
            </a:custGeom>
            <a:solidFill>
              <a:srgbClr val="A6A8A8"/>
            </a:solidFill>
          </p:spPr>
          <p:txBody>
            <a:bodyPr wrap="square" lIns="0" tIns="0" rIns="0" bIns="0" rtlCol="0"/>
            <a:lstStyle/>
            <a:p>
              <a:endParaRPr/>
            </a:p>
          </p:txBody>
        </p:sp>
        <p:sp>
          <p:nvSpPr>
            <p:cNvPr id="4039" name="object 4042">
              <a:extLst>
                <a:ext uri="{FF2B5EF4-FFF2-40B4-BE49-F238E27FC236}">
                  <a16:creationId xmlns:a16="http://schemas.microsoft.com/office/drawing/2014/main" id="{CC29B7C9-4925-05FF-DC65-D653D86CD77F}"/>
                </a:ext>
              </a:extLst>
            </p:cNvPr>
            <p:cNvSpPr/>
            <p:nvPr/>
          </p:nvSpPr>
          <p:spPr>
            <a:xfrm>
              <a:off x="1413611" y="992034"/>
              <a:ext cx="6985" cy="137795"/>
            </a:xfrm>
            <a:custGeom>
              <a:avLst/>
              <a:gdLst/>
              <a:ahLst/>
              <a:cxnLst/>
              <a:rect l="l" t="t" r="r" b="b"/>
              <a:pathLst>
                <a:path w="6984" h="137794">
                  <a:moveTo>
                    <a:pt x="6438" y="45821"/>
                  </a:moveTo>
                  <a:lnTo>
                    <a:pt x="5232" y="45821"/>
                  </a:lnTo>
                  <a:lnTo>
                    <a:pt x="5232" y="24257"/>
                  </a:lnTo>
                  <a:lnTo>
                    <a:pt x="3873" y="24257"/>
                  </a:lnTo>
                  <a:lnTo>
                    <a:pt x="3873" y="20218"/>
                  </a:lnTo>
                  <a:lnTo>
                    <a:pt x="1562" y="20218"/>
                  </a:lnTo>
                  <a:lnTo>
                    <a:pt x="1562" y="0"/>
                  </a:lnTo>
                  <a:lnTo>
                    <a:pt x="0" y="0"/>
                  </a:lnTo>
                  <a:lnTo>
                    <a:pt x="0" y="20218"/>
                  </a:lnTo>
                  <a:lnTo>
                    <a:pt x="457" y="20218"/>
                  </a:lnTo>
                  <a:lnTo>
                    <a:pt x="457" y="24257"/>
                  </a:lnTo>
                  <a:lnTo>
                    <a:pt x="1041" y="24257"/>
                  </a:lnTo>
                  <a:lnTo>
                    <a:pt x="1041" y="45821"/>
                  </a:lnTo>
                  <a:lnTo>
                    <a:pt x="2286" y="45821"/>
                  </a:lnTo>
                  <a:lnTo>
                    <a:pt x="2286" y="79527"/>
                  </a:lnTo>
                  <a:lnTo>
                    <a:pt x="4356" y="79527"/>
                  </a:lnTo>
                  <a:lnTo>
                    <a:pt x="4356" y="137477"/>
                  </a:lnTo>
                  <a:lnTo>
                    <a:pt x="6146" y="137477"/>
                  </a:lnTo>
                  <a:lnTo>
                    <a:pt x="6146" y="79527"/>
                  </a:lnTo>
                  <a:lnTo>
                    <a:pt x="6438" y="79527"/>
                  </a:lnTo>
                  <a:lnTo>
                    <a:pt x="6438" y="45821"/>
                  </a:lnTo>
                  <a:close/>
                </a:path>
              </a:pathLst>
            </a:custGeom>
            <a:solidFill>
              <a:srgbClr val="A6A9AA"/>
            </a:solidFill>
          </p:spPr>
          <p:txBody>
            <a:bodyPr wrap="square" lIns="0" tIns="0" rIns="0" bIns="0" rtlCol="0"/>
            <a:lstStyle/>
            <a:p>
              <a:endParaRPr/>
            </a:p>
          </p:txBody>
        </p:sp>
        <p:sp>
          <p:nvSpPr>
            <p:cNvPr id="4040" name="object 4043">
              <a:extLst>
                <a:ext uri="{FF2B5EF4-FFF2-40B4-BE49-F238E27FC236}">
                  <a16:creationId xmlns:a16="http://schemas.microsoft.com/office/drawing/2014/main" id="{D11933CF-3DE1-CF40-916C-0F21901202DC}"/>
                </a:ext>
              </a:extLst>
            </p:cNvPr>
            <p:cNvSpPr/>
            <p:nvPr/>
          </p:nvSpPr>
          <p:spPr>
            <a:xfrm>
              <a:off x="1413586" y="992149"/>
              <a:ext cx="6985" cy="137795"/>
            </a:xfrm>
            <a:custGeom>
              <a:avLst/>
              <a:gdLst/>
              <a:ahLst/>
              <a:cxnLst/>
              <a:rect l="l" t="t" r="r" b="b"/>
              <a:pathLst>
                <a:path w="6984" h="137794">
                  <a:moveTo>
                    <a:pt x="6400" y="45834"/>
                  </a:moveTo>
                  <a:lnTo>
                    <a:pt x="5207" y="45834"/>
                  </a:lnTo>
                  <a:lnTo>
                    <a:pt x="5207" y="24257"/>
                  </a:lnTo>
                  <a:lnTo>
                    <a:pt x="3835" y="24257"/>
                  </a:lnTo>
                  <a:lnTo>
                    <a:pt x="3835" y="20218"/>
                  </a:lnTo>
                  <a:lnTo>
                    <a:pt x="1549" y="20218"/>
                  </a:lnTo>
                  <a:lnTo>
                    <a:pt x="1549" y="0"/>
                  </a:lnTo>
                  <a:lnTo>
                    <a:pt x="0" y="0"/>
                  </a:lnTo>
                  <a:lnTo>
                    <a:pt x="0" y="20218"/>
                  </a:lnTo>
                  <a:lnTo>
                    <a:pt x="457" y="20218"/>
                  </a:lnTo>
                  <a:lnTo>
                    <a:pt x="457" y="24257"/>
                  </a:lnTo>
                  <a:lnTo>
                    <a:pt x="1028" y="24257"/>
                  </a:lnTo>
                  <a:lnTo>
                    <a:pt x="1028" y="45834"/>
                  </a:lnTo>
                  <a:lnTo>
                    <a:pt x="2273" y="45834"/>
                  </a:lnTo>
                  <a:lnTo>
                    <a:pt x="2273" y="79527"/>
                  </a:lnTo>
                  <a:lnTo>
                    <a:pt x="4330" y="79527"/>
                  </a:lnTo>
                  <a:lnTo>
                    <a:pt x="4330" y="137490"/>
                  </a:lnTo>
                  <a:lnTo>
                    <a:pt x="6108" y="137490"/>
                  </a:lnTo>
                  <a:lnTo>
                    <a:pt x="6108" y="79527"/>
                  </a:lnTo>
                  <a:lnTo>
                    <a:pt x="6400" y="79527"/>
                  </a:lnTo>
                  <a:lnTo>
                    <a:pt x="6400" y="45834"/>
                  </a:lnTo>
                  <a:close/>
                </a:path>
              </a:pathLst>
            </a:custGeom>
            <a:solidFill>
              <a:srgbClr val="A8ABAB"/>
            </a:solidFill>
          </p:spPr>
          <p:txBody>
            <a:bodyPr wrap="square" lIns="0" tIns="0" rIns="0" bIns="0" rtlCol="0"/>
            <a:lstStyle/>
            <a:p>
              <a:endParaRPr/>
            </a:p>
          </p:txBody>
        </p:sp>
        <p:sp>
          <p:nvSpPr>
            <p:cNvPr id="4041" name="object 4044">
              <a:extLst>
                <a:ext uri="{FF2B5EF4-FFF2-40B4-BE49-F238E27FC236}">
                  <a16:creationId xmlns:a16="http://schemas.microsoft.com/office/drawing/2014/main" id="{66751245-49A8-59E0-6691-07BB11AAADEE}"/>
                </a:ext>
              </a:extLst>
            </p:cNvPr>
            <p:cNvSpPr/>
            <p:nvPr/>
          </p:nvSpPr>
          <p:spPr>
            <a:xfrm>
              <a:off x="1413560" y="992263"/>
              <a:ext cx="6985" cy="137795"/>
            </a:xfrm>
            <a:custGeom>
              <a:avLst/>
              <a:gdLst/>
              <a:ahLst/>
              <a:cxnLst/>
              <a:rect l="l" t="t" r="r" b="b"/>
              <a:pathLst>
                <a:path w="6984" h="137794">
                  <a:moveTo>
                    <a:pt x="6362" y="45834"/>
                  </a:moveTo>
                  <a:lnTo>
                    <a:pt x="5156" y="45834"/>
                  </a:lnTo>
                  <a:lnTo>
                    <a:pt x="5156" y="24269"/>
                  </a:lnTo>
                  <a:lnTo>
                    <a:pt x="3810" y="24269"/>
                  </a:lnTo>
                  <a:lnTo>
                    <a:pt x="3810" y="20218"/>
                  </a:lnTo>
                  <a:lnTo>
                    <a:pt x="1524" y="20218"/>
                  </a:lnTo>
                  <a:lnTo>
                    <a:pt x="1524" y="0"/>
                  </a:lnTo>
                  <a:lnTo>
                    <a:pt x="0" y="0"/>
                  </a:lnTo>
                  <a:lnTo>
                    <a:pt x="0" y="20218"/>
                  </a:lnTo>
                  <a:lnTo>
                    <a:pt x="444" y="20218"/>
                  </a:lnTo>
                  <a:lnTo>
                    <a:pt x="444" y="24269"/>
                  </a:lnTo>
                  <a:lnTo>
                    <a:pt x="1028" y="24269"/>
                  </a:lnTo>
                  <a:lnTo>
                    <a:pt x="1028" y="45834"/>
                  </a:lnTo>
                  <a:lnTo>
                    <a:pt x="2260" y="45834"/>
                  </a:lnTo>
                  <a:lnTo>
                    <a:pt x="2260" y="79527"/>
                  </a:lnTo>
                  <a:lnTo>
                    <a:pt x="4305" y="79527"/>
                  </a:lnTo>
                  <a:lnTo>
                    <a:pt x="4305" y="137490"/>
                  </a:lnTo>
                  <a:lnTo>
                    <a:pt x="6070" y="137490"/>
                  </a:lnTo>
                  <a:lnTo>
                    <a:pt x="6070" y="79527"/>
                  </a:lnTo>
                  <a:lnTo>
                    <a:pt x="6362" y="79527"/>
                  </a:lnTo>
                  <a:lnTo>
                    <a:pt x="6362" y="45834"/>
                  </a:lnTo>
                  <a:close/>
                </a:path>
              </a:pathLst>
            </a:custGeom>
            <a:solidFill>
              <a:srgbClr val="A9ACAB"/>
            </a:solidFill>
          </p:spPr>
          <p:txBody>
            <a:bodyPr wrap="square" lIns="0" tIns="0" rIns="0" bIns="0" rtlCol="0"/>
            <a:lstStyle/>
            <a:p>
              <a:endParaRPr/>
            </a:p>
          </p:txBody>
        </p:sp>
        <p:sp>
          <p:nvSpPr>
            <p:cNvPr id="4042" name="object 4045">
              <a:extLst>
                <a:ext uri="{FF2B5EF4-FFF2-40B4-BE49-F238E27FC236}">
                  <a16:creationId xmlns:a16="http://schemas.microsoft.com/office/drawing/2014/main" id="{640FF9A4-CE3D-0285-B4A0-7351D7C11973}"/>
                </a:ext>
              </a:extLst>
            </p:cNvPr>
            <p:cNvSpPr/>
            <p:nvPr/>
          </p:nvSpPr>
          <p:spPr>
            <a:xfrm>
              <a:off x="1413535" y="992390"/>
              <a:ext cx="6350" cy="137795"/>
            </a:xfrm>
            <a:custGeom>
              <a:avLst/>
              <a:gdLst/>
              <a:ahLst/>
              <a:cxnLst/>
              <a:rect l="l" t="t" r="r" b="b"/>
              <a:pathLst>
                <a:path w="6350" h="137794">
                  <a:moveTo>
                    <a:pt x="6324" y="45821"/>
                  </a:moveTo>
                  <a:lnTo>
                    <a:pt x="5130" y="45821"/>
                  </a:lnTo>
                  <a:lnTo>
                    <a:pt x="5130" y="24257"/>
                  </a:lnTo>
                  <a:lnTo>
                    <a:pt x="3784" y="24257"/>
                  </a:lnTo>
                  <a:lnTo>
                    <a:pt x="3784" y="20218"/>
                  </a:lnTo>
                  <a:lnTo>
                    <a:pt x="1511" y="20218"/>
                  </a:lnTo>
                  <a:lnTo>
                    <a:pt x="1511" y="0"/>
                  </a:lnTo>
                  <a:lnTo>
                    <a:pt x="0" y="0"/>
                  </a:lnTo>
                  <a:lnTo>
                    <a:pt x="0" y="20218"/>
                  </a:lnTo>
                  <a:lnTo>
                    <a:pt x="444" y="20218"/>
                  </a:lnTo>
                  <a:lnTo>
                    <a:pt x="444" y="24257"/>
                  </a:lnTo>
                  <a:lnTo>
                    <a:pt x="1016" y="24257"/>
                  </a:lnTo>
                  <a:lnTo>
                    <a:pt x="1016" y="45821"/>
                  </a:lnTo>
                  <a:lnTo>
                    <a:pt x="2247" y="45821"/>
                  </a:lnTo>
                  <a:lnTo>
                    <a:pt x="2247" y="79514"/>
                  </a:lnTo>
                  <a:lnTo>
                    <a:pt x="4279" y="79514"/>
                  </a:lnTo>
                  <a:lnTo>
                    <a:pt x="4279" y="137477"/>
                  </a:lnTo>
                  <a:lnTo>
                    <a:pt x="6032" y="137477"/>
                  </a:lnTo>
                  <a:lnTo>
                    <a:pt x="6032" y="79514"/>
                  </a:lnTo>
                  <a:lnTo>
                    <a:pt x="6324" y="79514"/>
                  </a:lnTo>
                  <a:lnTo>
                    <a:pt x="6324" y="45821"/>
                  </a:lnTo>
                  <a:close/>
                </a:path>
              </a:pathLst>
            </a:custGeom>
            <a:solidFill>
              <a:srgbClr val="AAADAD"/>
            </a:solidFill>
          </p:spPr>
          <p:txBody>
            <a:bodyPr wrap="square" lIns="0" tIns="0" rIns="0" bIns="0" rtlCol="0"/>
            <a:lstStyle/>
            <a:p>
              <a:endParaRPr/>
            </a:p>
          </p:txBody>
        </p:sp>
        <p:sp>
          <p:nvSpPr>
            <p:cNvPr id="4043" name="object 4046">
              <a:extLst>
                <a:ext uri="{FF2B5EF4-FFF2-40B4-BE49-F238E27FC236}">
                  <a16:creationId xmlns:a16="http://schemas.microsoft.com/office/drawing/2014/main" id="{41428C71-6F4D-B409-0BE3-433D4D212D45}"/>
                </a:ext>
              </a:extLst>
            </p:cNvPr>
            <p:cNvSpPr/>
            <p:nvPr/>
          </p:nvSpPr>
          <p:spPr>
            <a:xfrm>
              <a:off x="1413497" y="992504"/>
              <a:ext cx="6350" cy="137795"/>
            </a:xfrm>
            <a:custGeom>
              <a:avLst/>
              <a:gdLst/>
              <a:ahLst/>
              <a:cxnLst/>
              <a:rect l="l" t="t" r="r" b="b"/>
              <a:pathLst>
                <a:path w="6350" h="137794">
                  <a:moveTo>
                    <a:pt x="6235" y="45821"/>
                  </a:moveTo>
                  <a:lnTo>
                    <a:pt x="5041" y="45821"/>
                  </a:lnTo>
                  <a:lnTo>
                    <a:pt x="5041" y="24257"/>
                  </a:lnTo>
                  <a:lnTo>
                    <a:pt x="3708" y="24257"/>
                  </a:lnTo>
                  <a:lnTo>
                    <a:pt x="3708" y="20218"/>
                  </a:lnTo>
                  <a:lnTo>
                    <a:pt x="1485" y="20218"/>
                  </a:lnTo>
                  <a:lnTo>
                    <a:pt x="1485" y="0"/>
                  </a:lnTo>
                  <a:lnTo>
                    <a:pt x="0" y="0"/>
                  </a:lnTo>
                  <a:lnTo>
                    <a:pt x="0" y="20218"/>
                  </a:lnTo>
                  <a:lnTo>
                    <a:pt x="457" y="20218"/>
                  </a:lnTo>
                  <a:lnTo>
                    <a:pt x="457" y="24257"/>
                  </a:lnTo>
                  <a:lnTo>
                    <a:pt x="1016" y="24257"/>
                  </a:lnTo>
                  <a:lnTo>
                    <a:pt x="1016" y="45821"/>
                  </a:lnTo>
                  <a:lnTo>
                    <a:pt x="2235" y="45821"/>
                  </a:lnTo>
                  <a:lnTo>
                    <a:pt x="2235" y="79527"/>
                  </a:lnTo>
                  <a:lnTo>
                    <a:pt x="4267" y="79527"/>
                  </a:lnTo>
                  <a:lnTo>
                    <a:pt x="4267" y="137477"/>
                  </a:lnTo>
                  <a:lnTo>
                    <a:pt x="5981" y="137477"/>
                  </a:lnTo>
                  <a:lnTo>
                    <a:pt x="5981" y="79527"/>
                  </a:lnTo>
                  <a:lnTo>
                    <a:pt x="6235" y="79527"/>
                  </a:lnTo>
                  <a:lnTo>
                    <a:pt x="6235" y="45821"/>
                  </a:lnTo>
                  <a:close/>
                </a:path>
              </a:pathLst>
            </a:custGeom>
            <a:solidFill>
              <a:srgbClr val="ABAEAE"/>
            </a:solidFill>
          </p:spPr>
          <p:txBody>
            <a:bodyPr wrap="square" lIns="0" tIns="0" rIns="0" bIns="0" rtlCol="0"/>
            <a:lstStyle/>
            <a:p>
              <a:endParaRPr/>
            </a:p>
          </p:txBody>
        </p:sp>
        <p:sp>
          <p:nvSpPr>
            <p:cNvPr id="4044" name="object 4047">
              <a:extLst>
                <a:ext uri="{FF2B5EF4-FFF2-40B4-BE49-F238E27FC236}">
                  <a16:creationId xmlns:a16="http://schemas.microsoft.com/office/drawing/2014/main" id="{3467AF41-684B-8C98-DD61-3C5E9D3B0D6E}"/>
                </a:ext>
              </a:extLst>
            </p:cNvPr>
            <p:cNvSpPr/>
            <p:nvPr/>
          </p:nvSpPr>
          <p:spPr>
            <a:xfrm>
              <a:off x="1413472" y="992618"/>
              <a:ext cx="6350" cy="137795"/>
            </a:xfrm>
            <a:custGeom>
              <a:avLst/>
              <a:gdLst/>
              <a:ahLst/>
              <a:cxnLst/>
              <a:rect l="l" t="t" r="r" b="b"/>
              <a:pathLst>
                <a:path w="6350" h="137794">
                  <a:moveTo>
                    <a:pt x="6184" y="45834"/>
                  </a:moveTo>
                  <a:lnTo>
                    <a:pt x="4991" y="45834"/>
                  </a:lnTo>
                  <a:lnTo>
                    <a:pt x="4991" y="24257"/>
                  </a:lnTo>
                  <a:lnTo>
                    <a:pt x="3683" y="24257"/>
                  </a:lnTo>
                  <a:lnTo>
                    <a:pt x="3683" y="20218"/>
                  </a:lnTo>
                  <a:lnTo>
                    <a:pt x="1473" y="20218"/>
                  </a:lnTo>
                  <a:lnTo>
                    <a:pt x="1473" y="0"/>
                  </a:lnTo>
                  <a:lnTo>
                    <a:pt x="0" y="0"/>
                  </a:lnTo>
                  <a:lnTo>
                    <a:pt x="0" y="20218"/>
                  </a:lnTo>
                  <a:lnTo>
                    <a:pt x="444" y="20218"/>
                  </a:lnTo>
                  <a:lnTo>
                    <a:pt x="444" y="24257"/>
                  </a:lnTo>
                  <a:lnTo>
                    <a:pt x="1003" y="24257"/>
                  </a:lnTo>
                  <a:lnTo>
                    <a:pt x="1003" y="45834"/>
                  </a:lnTo>
                  <a:lnTo>
                    <a:pt x="2222" y="45834"/>
                  </a:lnTo>
                  <a:lnTo>
                    <a:pt x="2222" y="79527"/>
                  </a:lnTo>
                  <a:lnTo>
                    <a:pt x="4229" y="79527"/>
                  </a:lnTo>
                  <a:lnTo>
                    <a:pt x="4229" y="137490"/>
                  </a:lnTo>
                  <a:lnTo>
                    <a:pt x="5943" y="137490"/>
                  </a:lnTo>
                  <a:lnTo>
                    <a:pt x="5943" y="79527"/>
                  </a:lnTo>
                  <a:lnTo>
                    <a:pt x="6184" y="79527"/>
                  </a:lnTo>
                  <a:lnTo>
                    <a:pt x="6184" y="45834"/>
                  </a:lnTo>
                  <a:close/>
                </a:path>
              </a:pathLst>
            </a:custGeom>
            <a:solidFill>
              <a:srgbClr val="ACAFAF"/>
            </a:solidFill>
          </p:spPr>
          <p:txBody>
            <a:bodyPr wrap="square" lIns="0" tIns="0" rIns="0" bIns="0" rtlCol="0"/>
            <a:lstStyle/>
            <a:p>
              <a:endParaRPr/>
            </a:p>
          </p:txBody>
        </p:sp>
        <p:sp>
          <p:nvSpPr>
            <p:cNvPr id="4045" name="object 4048">
              <a:extLst>
                <a:ext uri="{FF2B5EF4-FFF2-40B4-BE49-F238E27FC236}">
                  <a16:creationId xmlns:a16="http://schemas.microsoft.com/office/drawing/2014/main" id="{64D25C80-C0EB-7786-C1AD-E96F8848337A}"/>
                </a:ext>
              </a:extLst>
            </p:cNvPr>
            <p:cNvSpPr/>
            <p:nvPr/>
          </p:nvSpPr>
          <p:spPr>
            <a:xfrm>
              <a:off x="1413446" y="992733"/>
              <a:ext cx="6350" cy="137795"/>
            </a:xfrm>
            <a:custGeom>
              <a:avLst/>
              <a:gdLst/>
              <a:ahLst/>
              <a:cxnLst/>
              <a:rect l="l" t="t" r="r" b="b"/>
              <a:pathLst>
                <a:path w="6350" h="137794">
                  <a:moveTo>
                    <a:pt x="6184" y="45834"/>
                  </a:moveTo>
                  <a:lnTo>
                    <a:pt x="5003" y="45834"/>
                  </a:lnTo>
                  <a:lnTo>
                    <a:pt x="5003" y="24269"/>
                  </a:lnTo>
                  <a:lnTo>
                    <a:pt x="3683" y="24269"/>
                  </a:lnTo>
                  <a:lnTo>
                    <a:pt x="3683" y="20218"/>
                  </a:lnTo>
                  <a:lnTo>
                    <a:pt x="1473" y="20218"/>
                  </a:lnTo>
                  <a:lnTo>
                    <a:pt x="1473" y="0"/>
                  </a:lnTo>
                  <a:lnTo>
                    <a:pt x="0" y="0"/>
                  </a:lnTo>
                  <a:lnTo>
                    <a:pt x="0" y="20218"/>
                  </a:lnTo>
                  <a:lnTo>
                    <a:pt x="444" y="20218"/>
                  </a:lnTo>
                  <a:lnTo>
                    <a:pt x="444" y="24269"/>
                  </a:lnTo>
                  <a:lnTo>
                    <a:pt x="1003" y="24269"/>
                  </a:lnTo>
                  <a:lnTo>
                    <a:pt x="1003" y="45834"/>
                  </a:lnTo>
                  <a:lnTo>
                    <a:pt x="2209" y="45834"/>
                  </a:lnTo>
                  <a:lnTo>
                    <a:pt x="2209" y="79527"/>
                  </a:lnTo>
                  <a:lnTo>
                    <a:pt x="4203" y="79527"/>
                  </a:lnTo>
                  <a:lnTo>
                    <a:pt x="4203" y="137490"/>
                  </a:lnTo>
                  <a:lnTo>
                    <a:pt x="5918" y="137490"/>
                  </a:lnTo>
                  <a:lnTo>
                    <a:pt x="5918" y="79527"/>
                  </a:lnTo>
                  <a:lnTo>
                    <a:pt x="6184" y="79527"/>
                  </a:lnTo>
                  <a:lnTo>
                    <a:pt x="6184" y="45834"/>
                  </a:lnTo>
                  <a:close/>
                </a:path>
              </a:pathLst>
            </a:custGeom>
            <a:solidFill>
              <a:srgbClr val="ADB0B0"/>
            </a:solidFill>
          </p:spPr>
          <p:txBody>
            <a:bodyPr wrap="square" lIns="0" tIns="0" rIns="0" bIns="0" rtlCol="0"/>
            <a:lstStyle/>
            <a:p>
              <a:endParaRPr/>
            </a:p>
          </p:txBody>
        </p:sp>
        <p:sp>
          <p:nvSpPr>
            <p:cNvPr id="4046" name="object 4049">
              <a:extLst>
                <a:ext uri="{FF2B5EF4-FFF2-40B4-BE49-F238E27FC236}">
                  <a16:creationId xmlns:a16="http://schemas.microsoft.com/office/drawing/2014/main" id="{FB6A6D98-36BB-8CC1-F3ED-2D14FC41151E}"/>
                </a:ext>
              </a:extLst>
            </p:cNvPr>
            <p:cNvSpPr/>
            <p:nvPr/>
          </p:nvSpPr>
          <p:spPr>
            <a:xfrm>
              <a:off x="1413421" y="992860"/>
              <a:ext cx="6350" cy="137795"/>
            </a:xfrm>
            <a:custGeom>
              <a:avLst/>
              <a:gdLst/>
              <a:ahLst/>
              <a:cxnLst/>
              <a:rect l="l" t="t" r="r" b="b"/>
              <a:pathLst>
                <a:path w="6350" h="137794">
                  <a:moveTo>
                    <a:pt x="6134" y="45821"/>
                  </a:moveTo>
                  <a:lnTo>
                    <a:pt x="4965" y="45821"/>
                  </a:lnTo>
                  <a:lnTo>
                    <a:pt x="4965" y="24257"/>
                  </a:lnTo>
                  <a:lnTo>
                    <a:pt x="3657" y="24257"/>
                  </a:lnTo>
                  <a:lnTo>
                    <a:pt x="3657" y="20218"/>
                  </a:lnTo>
                  <a:lnTo>
                    <a:pt x="1460" y="20218"/>
                  </a:lnTo>
                  <a:lnTo>
                    <a:pt x="1460" y="0"/>
                  </a:lnTo>
                  <a:lnTo>
                    <a:pt x="0" y="0"/>
                  </a:lnTo>
                  <a:lnTo>
                    <a:pt x="0" y="20218"/>
                  </a:lnTo>
                  <a:lnTo>
                    <a:pt x="444" y="20218"/>
                  </a:lnTo>
                  <a:lnTo>
                    <a:pt x="444" y="24257"/>
                  </a:lnTo>
                  <a:lnTo>
                    <a:pt x="990" y="24257"/>
                  </a:lnTo>
                  <a:lnTo>
                    <a:pt x="990" y="45821"/>
                  </a:lnTo>
                  <a:lnTo>
                    <a:pt x="2184" y="45821"/>
                  </a:lnTo>
                  <a:lnTo>
                    <a:pt x="2184" y="79527"/>
                  </a:lnTo>
                  <a:lnTo>
                    <a:pt x="4178" y="79527"/>
                  </a:lnTo>
                  <a:lnTo>
                    <a:pt x="4178" y="137477"/>
                  </a:lnTo>
                  <a:lnTo>
                    <a:pt x="5880" y="137477"/>
                  </a:lnTo>
                  <a:lnTo>
                    <a:pt x="5880" y="79527"/>
                  </a:lnTo>
                  <a:lnTo>
                    <a:pt x="6134" y="79527"/>
                  </a:lnTo>
                  <a:lnTo>
                    <a:pt x="6134" y="45821"/>
                  </a:lnTo>
                  <a:close/>
                </a:path>
              </a:pathLst>
            </a:custGeom>
            <a:solidFill>
              <a:srgbClr val="AEB1B1"/>
            </a:solidFill>
          </p:spPr>
          <p:txBody>
            <a:bodyPr wrap="square" lIns="0" tIns="0" rIns="0" bIns="0" rtlCol="0"/>
            <a:lstStyle/>
            <a:p>
              <a:endParaRPr/>
            </a:p>
          </p:txBody>
        </p:sp>
        <p:sp>
          <p:nvSpPr>
            <p:cNvPr id="4047" name="object 4050">
              <a:extLst>
                <a:ext uri="{FF2B5EF4-FFF2-40B4-BE49-F238E27FC236}">
                  <a16:creationId xmlns:a16="http://schemas.microsoft.com/office/drawing/2014/main" id="{9CB8D6FF-F5D7-9C4A-61ED-56DF0E1C616A}"/>
                </a:ext>
              </a:extLst>
            </p:cNvPr>
            <p:cNvSpPr/>
            <p:nvPr/>
          </p:nvSpPr>
          <p:spPr>
            <a:xfrm>
              <a:off x="1413383" y="992974"/>
              <a:ext cx="6350" cy="137795"/>
            </a:xfrm>
            <a:custGeom>
              <a:avLst/>
              <a:gdLst/>
              <a:ahLst/>
              <a:cxnLst/>
              <a:rect l="l" t="t" r="r" b="b"/>
              <a:pathLst>
                <a:path w="6350" h="137794">
                  <a:moveTo>
                    <a:pt x="6057" y="45821"/>
                  </a:moveTo>
                  <a:lnTo>
                    <a:pt x="4889" y="45821"/>
                  </a:lnTo>
                  <a:lnTo>
                    <a:pt x="4889" y="24257"/>
                  </a:lnTo>
                  <a:lnTo>
                    <a:pt x="3594" y="24257"/>
                  </a:lnTo>
                  <a:lnTo>
                    <a:pt x="3594" y="20218"/>
                  </a:lnTo>
                  <a:lnTo>
                    <a:pt x="1447" y="20218"/>
                  </a:lnTo>
                  <a:lnTo>
                    <a:pt x="1447" y="0"/>
                  </a:lnTo>
                  <a:lnTo>
                    <a:pt x="0" y="0"/>
                  </a:lnTo>
                  <a:lnTo>
                    <a:pt x="0" y="20218"/>
                  </a:lnTo>
                  <a:lnTo>
                    <a:pt x="444" y="20218"/>
                  </a:lnTo>
                  <a:lnTo>
                    <a:pt x="444" y="24257"/>
                  </a:lnTo>
                  <a:lnTo>
                    <a:pt x="990" y="24257"/>
                  </a:lnTo>
                  <a:lnTo>
                    <a:pt x="990" y="45821"/>
                  </a:lnTo>
                  <a:lnTo>
                    <a:pt x="2184" y="45821"/>
                  </a:lnTo>
                  <a:lnTo>
                    <a:pt x="2184" y="79527"/>
                  </a:lnTo>
                  <a:lnTo>
                    <a:pt x="4152" y="79527"/>
                  </a:lnTo>
                  <a:lnTo>
                    <a:pt x="4152" y="137490"/>
                  </a:lnTo>
                  <a:lnTo>
                    <a:pt x="5829" y="137490"/>
                  </a:lnTo>
                  <a:lnTo>
                    <a:pt x="5829" y="79527"/>
                  </a:lnTo>
                  <a:lnTo>
                    <a:pt x="6057" y="79527"/>
                  </a:lnTo>
                  <a:lnTo>
                    <a:pt x="6057" y="45821"/>
                  </a:lnTo>
                  <a:close/>
                </a:path>
              </a:pathLst>
            </a:custGeom>
            <a:solidFill>
              <a:srgbClr val="AFB2B2"/>
            </a:solidFill>
          </p:spPr>
          <p:txBody>
            <a:bodyPr wrap="square" lIns="0" tIns="0" rIns="0" bIns="0" rtlCol="0"/>
            <a:lstStyle/>
            <a:p>
              <a:endParaRPr/>
            </a:p>
          </p:txBody>
        </p:sp>
        <p:sp>
          <p:nvSpPr>
            <p:cNvPr id="4048" name="object 4051">
              <a:extLst>
                <a:ext uri="{FF2B5EF4-FFF2-40B4-BE49-F238E27FC236}">
                  <a16:creationId xmlns:a16="http://schemas.microsoft.com/office/drawing/2014/main" id="{91B633D9-F4CA-EEE5-8498-4B4EEB03857D}"/>
                </a:ext>
              </a:extLst>
            </p:cNvPr>
            <p:cNvSpPr/>
            <p:nvPr/>
          </p:nvSpPr>
          <p:spPr>
            <a:xfrm>
              <a:off x="1413357" y="993088"/>
              <a:ext cx="6350" cy="137795"/>
            </a:xfrm>
            <a:custGeom>
              <a:avLst/>
              <a:gdLst/>
              <a:ahLst/>
              <a:cxnLst/>
              <a:rect l="l" t="t" r="r" b="b"/>
              <a:pathLst>
                <a:path w="6350" h="137794">
                  <a:moveTo>
                    <a:pt x="6007" y="45834"/>
                  </a:moveTo>
                  <a:lnTo>
                    <a:pt x="4838" y="45834"/>
                  </a:lnTo>
                  <a:lnTo>
                    <a:pt x="4838" y="24269"/>
                  </a:lnTo>
                  <a:lnTo>
                    <a:pt x="3556" y="24269"/>
                  </a:lnTo>
                  <a:lnTo>
                    <a:pt x="3556" y="20218"/>
                  </a:lnTo>
                  <a:lnTo>
                    <a:pt x="1422" y="20218"/>
                  </a:lnTo>
                  <a:lnTo>
                    <a:pt x="1422" y="0"/>
                  </a:lnTo>
                  <a:lnTo>
                    <a:pt x="0" y="0"/>
                  </a:lnTo>
                  <a:lnTo>
                    <a:pt x="0" y="20218"/>
                  </a:lnTo>
                  <a:lnTo>
                    <a:pt x="444" y="20218"/>
                  </a:lnTo>
                  <a:lnTo>
                    <a:pt x="444" y="24269"/>
                  </a:lnTo>
                  <a:lnTo>
                    <a:pt x="990" y="24269"/>
                  </a:lnTo>
                  <a:lnTo>
                    <a:pt x="990" y="45834"/>
                  </a:lnTo>
                  <a:lnTo>
                    <a:pt x="2171" y="45834"/>
                  </a:lnTo>
                  <a:lnTo>
                    <a:pt x="2171" y="79527"/>
                  </a:lnTo>
                  <a:lnTo>
                    <a:pt x="4127" y="79527"/>
                  </a:lnTo>
                  <a:lnTo>
                    <a:pt x="4127" y="137490"/>
                  </a:lnTo>
                  <a:lnTo>
                    <a:pt x="5791" y="137490"/>
                  </a:lnTo>
                  <a:lnTo>
                    <a:pt x="5791" y="79527"/>
                  </a:lnTo>
                  <a:lnTo>
                    <a:pt x="6007" y="79527"/>
                  </a:lnTo>
                  <a:lnTo>
                    <a:pt x="6007" y="45834"/>
                  </a:lnTo>
                  <a:close/>
                </a:path>
              </a:pathLst>
            </a:custGeom>
            <a:solidFill>
              <a:srgbClr val="B1B4B3"/>
            </a:solidFill>
          </p:spPr>
          <p:txBody>
            <a:bodyPr wrap="square" lIns="0" tIns="0" rIns="0" bIns="0" rtlCol="0"/>
            <a:lstStyle/>
            <a:p>
              <a:endParaRPr/>
            </a:p>
          </p:txBody>
        </p:sp>
        <p:sp>
          <p:nvSpPr>
            <p:cNvPr id="4049" name="object 4052">
              <a:extLst>
                <a:ext uri="{FF2B5EF4-FFF2-40B4-BE49-F238E27FC236}">
                  <a16:creationId xmlns:a16="http://schemas.microsoft.com/office/drawing/2014/main" id="{3184B57C-2A5B-5658-1CA5-73E2D8DA7D7A}"/>
                </a:ext>
              </a:extLst>
            </p:cNvPr>
            <p:cNvSpPr/>
            <p:nvPr/>
          </p:nvSpPr>
          <p:spPr>
            <a:xfrm>
              <a:off x="1413332" y="993203"/>
              <a:ext cx="6350" cy="137795"/>
            </a:xfrm>
            <a:custGeom>
              <a:avLst/>
              <a:gdLst/>
              <a:ahLst/>
              <a:cxnLst/>
              <a:rect l="l" t="t" r="r" b="b"/>
              <a:pathLst>
                <a:path w="6350" h="137794">
                  <a:moveTo>
                    <a:pt x="5969" y="45834"/>
                  </a:moveTo>
                  <a:lnTo>
                    <a:pt x="4800" y="45834"/>
                  </a:lnTo>
                  <a:lnTo>
                    <a:pt x="4800" y="24269"/>
                  </a:lnTo>
                  <a:lnTo>
                    <a:pt x="3530" y="24269"/>
                  </a:lnTo>
                  <a:lnTo>
                    <a:pt x="3530" y="20218"/>
                  </a:lnTo>
                  <a:lnTo>
                    <a:pt x="1409" y="20218"/>
                  </a:lnTo>
                  <a:lnTo>
                    <a:pt x="1409" y="0"/>
                  </a:lnTo>
                  <a:lnTo>
                    <a:pt x="0" y="0"/>
                  </a:lnTo>
                  <a:lnTo>
                    <a:pt x="0" y="20218"/>
                  </a:lnTo>
                  <a:lnTo>
                    <a:pt x="431" y="20218"/>
                  </a:lnTo>
                  <a:lnTo>
                    <a:pt x="431" y="24269"/>
                  </a:lnTo>
                  <a:lnTo>
                    <a:pt x="977" y="24269"/>
                  </a:lnTo>
                  <a:lnTo>
                    <a:pt x="977" y="45834"/>
                  </a:lnTo>
                  <a:lnTo>
                    <a:pt x="2159" y="45834"/>
                  </a:lnTo>
                  <a:lnTo>
                    <a:pt x="2159" y="79527"/>
                  </a:lnTo>
                  <a:lnTo>
                    <a:pt x="4102" y="79527"/>
                  </a:lnTo>
                  <a:lnTo>
                    <a:pt x="4102" y="137490"/>
                  </a:lnTo>
                  <a:lnTo>
                    <a:pt x="5753" y="137490"/>
                  </a:lnTo>
                  <a:lnTo>
                    <a:pt x="5753" y="79527"/>
                  </a:lnTo>
                  <a:lnTo>
                    <a:pt x="5969" y="79527"/>
                  </a:lnTo>
                  <a:lnTo>
                    <a:pt x="5969" y="45834"/>
                  </a:lnTo>
                  <a:close/>
                </a:path>
              </a:pathLst>
            </a:custGeom>
            <a:solidFill>
              <a:srgbClr val="B2B4B4"/>
            </a:solidFill>
          </p:spPr>
          <p:txBody>
            <a:bodyPr wrap="square" lIns="0" tIns="0" rIns="0" bIns="0" rtlCol="0"/>
            <a:lstStyle/>
            <a:p>
              <a:endParaRPr/>
            </a:p>
          </p:txBody>
        </p:sp>
        <p:sp>
          <p:nvSpPr>
            <p:cNvPr id="4050" name="object 4053">
              <a:extLst>
                <a:ext uri="{FF2B5EF4-FFF2-40B4-BE49-F238E27FC236}">
                  <a16:creationId xmlns:a16="http://schemas.microsoft.com/office/drawing/2014/main" id="{F0C472CF-2E79-4F6E-7449-68016F6A4789}"/>
                </a:ext>
              </a:extLst>
            </p:cNvPr>
            <p:cNvSpPr/>
            <p:nvPr/>
          </p:nvSpPr>
          <p:spPr>
            <a:xfrm>
              <a:off x="1413306" y="993330"/>
              <a:ext cx="6350" cy="137795"/>
            </a:xfrm>
            <a:custGeom>
              <a:avLst/>
              <a:gdLst/>
              <a:ahLst/>
              <a:cxnLst/>
              <a:rect l="l" t="t" r="r" b="b"/>
              <a:pathLst>
                <a:path w="6350" h="137794">
                  <a:moveTo>
                    <a:pt x="5969" y="45821"/>
                  </a:moveTo>
                  <a:lnTo>
                    <a:pt x="4813" y="45821"/>
                  </a:lnTo>
                  <a:lnTo>
                    <a:pt x="4813" y="24257"/>
                  </a:lnTo>
                  <a:lnTo>
                    <a:pt x="3530" y="24257"/>
                  </a:lnTo>
                  <a:lnTo>
                    <a:pt x="3530" y="20218"/>
                  </a:lnTo>
                  <a:lnTo>
                    <a:pt x="1409" y="20218"/>
                  </a:lnTo>
                  <a:lnTo>
                    <a:pt x="1409" y="0"/>
                  </a:lnTo>
                  <a:lnTo>
                    <a:pt x="0" y="0"/>
                  </a:lnTo>
                  <a:lnTo>
                    <a:pt x="0" y="20218"/>
                  </a:lnTo>
                  <a:lnTo>
                    <a:pt x="431" y="20218"/>
                  </a:lnTo>
                  <a:lnTo>
                    <a:pt x="431" y="24257"/>
                  </a:lnTo>
                  <a:lnTo>
                    <a:pt x="965" y="24257"/>
                  </a:lnTo>
                  <a:lnTo>
                    <a:pt x="965" y="45821"/>
                  </a:lnTo>
                  <a:lnTo>
                    <a:pt x="2133" y="45821"/>
                  </a:lnTo>
                  <a:lnTo>
                    <a:pt x="2133" y="79527"/>
                  </a:lnTo>
                  <a:lnTo>
                    <a:pt x="4076" y="79527"/>
                  </a:lnTo>
                  <a:lnTo>
                    <a:pt x="4076" y="137477"/>
                  </a:lnTo>
                  <a:lnTo>
                    <a:pt x="5740" y="137477"/>
                  </a:lnTo>
                  <a:lnTo>
                    <a:pt x="5740" y="79527"/>
                  </a:lnTo>
                  <a:lnTo>
                    <a:pt x="5969" y="79527"/>
                  </a:lnTo>
                  <a:lnTo>
                    <a:pt x="5969" y="45821"/>
                  </a:lnTo>
                  <a:close/>
                </a:path>
              </a:pathLst>
            </a:custGeom>
            <a:solidFill>
              <a:srgbClr val="B4B6B6"/>
            </a:solidFill>
          </p:spPr>
          <p:txBody>
            <a:bodyPr wrap="square" lIns="0" tIns="0" rIns="0" bIns="0" rtlCol="0"/>
            <a:lstStyle/>
            <a:p>
              <a:endParaRPr/>
            </a:p>
          </p:txBody>
        </p:sp>
        <p:sp>
          <p:nvSpPr>
            <p:cNvPr id="4051" name="object 4054">
              <a:extLst>
                <a:ext uri="{FF2B5EF4-FFF2-40B4-BE49-F238E27FC236}">
                  <a16:creationId xmlns:a16="http://schemas.microsoft.com/office/drawing/2014/main" id="{3F959712-DAFF-A488-ED23-9CB461ACADAE}"/>
                </a:ext>
              </a:extLst>
            </p:cNvPr>
            <p:cNvSpPr/>
            <p:nvPr/>
          </p:nvSpPr>
          <p:spPr>
            <a:xfrm>
              <a:off x="1413281" y="993444"/>
              <a:ext cx="6350" cy="137795"/>
            </a:xfrm>
            <a:custGeom>
              <a:avLst/>
              <a:gdLst/>
              <a:ahLst/>
              <a:cxnLst/>
              <a:rect l="l" t="t" r="r" b="b"/>
              <a:pathLst>
                <a:path w="6350" h="137794">
                  <a:moveTo>
                    <a:pt x="5867" y="45834"/>
                  </a:moveTo>
                  <a:lnTo>
                    <a:pt x="4724" y="45834"/>
                  </a:lnTo>
                  <a:lnTo>
                    <a:pt x="4724" y="24257"/>
                  </a:lnTo>
                  <a:lnTo>
                    <a:pt x="3454" y="24257"/>
                  </a:lnTo>
                  <a:lnTo>
                    <a:pt x="3454" y="20218"/>
                  </a:lnTo>
                  <a:lnTo>
                    <a:pt x="1384" y="20218"/>
                  </a:lnTo>
                  <a:lnTo>
                    <a:pt x="1384" y="0"/>
                  </a:lnTo>
                  <a:lnTo>
                    <a:pt x="0" y="0"/>
                  </a:lnTo>
                  <a:lnTo>
                    <a:pt x="0" y="20218"/>
                  </a:lnTo>
                  <a:lnTo>
                    <a:pt x="419" y="20218"/>
                  </a:lnTo>
                  <a:lnTo>
                    <a:pt x="419" y="24257"/>
                  </a:lnTo>
                  <a:lnTo>
                    <a:pt x="965" y="24257"/>
                  </a:lnTo>
                  <a:lnTo>
                    <a:pt x="965" y="45834"/>
                  </a:lnTo>
                  <a:lnTo>
                    <a:pt x="2120" y="45834"/>
                  </a:lnTo>
                  <a:lnTo>
                    <a:pt x="2120" y="79527"/>
                  </a:lnTo>
                  <a:lnTo>
                    <a:pt x="4051" y="79527"/>
                  </a:lnTo>
                  <a:lnTo>
                    <a:pt x="4051" y="137490"/>
                  </a:lnTo>
                  <a:lnTo>
                    <a:pt x="5676" y="137490"/>
                  </a:lnTo>
                  <a:lnTo>
                    <a:pt x="5676" y="79527"/>
                  </a:lnTo>
                  <a:lnTo>
                    <a:pt x="5867" y="79527"/>
                  </a:lnTo>
                  <a:lnTo>
                    <a:pt x="5867" y="45834"/>
                  </a:lnTo>
                  <a:close/>
                </a:path>
              </a:pathLst>
            </a:custGeom>
            <a:solidFill>
              <a:srgbClr val="B5B8B8"/>
            </a:solidFill>
          </p:spPr>
          <p:txBody>
            <a:bodyPr wrap="square" lIns="0" tIns="0" rIns="0" bIns="0" rtlCol="0"/>
            <a:lstStyle/>
            <a:p>
              <a:endParaRPr/>
            </a:p>
          </p:txBody>
        </p:sp>
        <p:sp>
          <p:nvSpPr>
            <p:cNvPr id="4052" name="object 4055">
              <a:extLst>
                <a:ext uri="{FF2B5EF4-FFF2-40B4-BE49-F238E27FC236}">
                  <a16:creationId xmlns:a16="http://schemas.microsoft.com/office/drawing/2014/main" id="{5F55DC44-3ADE-787C-BB97-AA46582EE8A4}"/>
                </a:ext>
              </a:extLst>
            </p:cNvPr>
            <p:cNvSpPr/>
            <p:nvPr/>
          </p:nvSpPr>
          <p:spPr>
            <a:xfrm>
              <a:off x="1413243" y="993558"/>
              <a:ext cx="6350" cy="139065"/>
            </a:xfrm>
            <a:custGeom>
              <a:avLst/>
              <a:gdLst/>
              <a:ahLst/>
              <a:cxnLst/>
              <a:rect l="l" t="t" r="r" b="b"/>
              <a:pathLst>
                <a:path w="6350" h="139065">
                  <a:moveTo>
                    <a:pt x="5842" y="45834"/>
                  </a:moveTo>
                  <a:lnTo>
                    <a:pt x="4699" y="45834"/>
                  </a:lnTo>
                  <a:lnTo>
                    <a:pt x="4699" y="24269"/>
                  </a:lnTo>
                  <a:lnTo>
                    <a:pt x="3441" y="24269"/>
                  </a:lnTo>
                  <a:lnTo>
                    <a:pt x="3441" y="20218"/>
                  </a:lnTo>
                  <a:lnTo>
                    <a:pt x="1384" y="20218"/>
                  </a:lnTo>
                  <a:lnTo>
                    <a:pt x="1384" y="0"/>
                  </a:lnTo>
                  <a:lnTo>
                    <a:pt x="0" y="0"/>
                  </a:lnTo>
                  <a:lnTo>
                    <a:pt x="0" y="20218"/>
                  </a:lnTo>
                  <a:lnTo>
                    <a:pt x="431" y="20218"/>
                  </a:lnTo>
                  <a:lnTo>
                    <a:pt x="431" y="24269"/>
                  </a:lnTo>
                  <a:lnTo>
                    <a:pt x="965" y="24269"/>
                  </a:lnTo>
                  <a:lnTo>
                    <a:pt x="965" y="45834"/>
                  </a:lnTo>
                  <a:lnTo>
                    <a:pt x="2120" y="45834"/>
                  </a:lnTo>
                  <a:lnTo>
                    <a:pt x="2120" y="79527"/>
                  </a:lnTo>
                  <a:lnTo>
                    <a:pt x="4064" y="79527"/>
                  </a:lnTo>
                  <a:lnTo>
                    <a:pt x="4064" y="138836"/>
                  </a:lnTo>
                  <a:lnTo>
                    <a:pt x="5638" y="138836"/>
                  </a:lnTo>
                  <a:lnTo>
                    <a:pt x="5638" y="79527"/>
                  </a:lnTo>
                  <a:lnTo>
                    <a:pt x="5842" y="79527"/>
                  </a:lnTo>
                  <a:lnTo>
                    <a:pt x="5842" y="45834"/>
                  </a:lnTo>
                  <a:close/>
                </a:path>
              </a:pathLst>
            </a:custGeom>
            <a:solidFill>
              <a:srgbClr val="B7B9B9"/>
            </a:solidFill>
          </p:spPr>
          <p:txBody>
            <a:bodyPr wrap="square" lIns="0" tIns="0" rIns="0" bIns="0" rtlCol="0"/>
            <a:lstStyle/>
            <a:p>
              <a:endParaRPr/>
            </a:p>
          </p:txBody>
        </p:sp>
        <p:sp>
          <p:nvSpPr>
            <p:cNvPr id="4053" name="object 4056">
              <a:extLst>
                <a:ext uri="{FF2B5EF4-FFF2-40B4-BE49-F238E27FC236}">
                  <a16:creationId xmlns:a16="http://schemas.microsoft.com/office/drawing/2014/main" id="{6B471A86-FC80-C387-13F4-50366AA605F6}"/>
                </a:ext>
              </a:extLst>
            </p:cNvPr>
            <p:cNvSpPr/>
            <p:nvPr/>
          </p:nvSpPr>
          <p:spPr>
            <a:xfrm>
              <a:off x="1413218" y="993685"/>
              <a:ext cx="6350" cy="139065"/>
            </a:xfrm>
            <a:custGeom>
              <a:avLst/>
              <a:gdLst/>
              <a:ahLst/>
              <a:cxnLst/>
              <a:rect l="l" t="t" r="r" b="b"/>
              <a:pathLst>
                <a:path w="6350" h="139065">
                  <a:moveTo>
                    <a:pt x="5791" y="45821"/>
                  </a:moveTo>
                  <a:lnTo>
                    <a:pt x="4660" y="45821"/>
                  </a:lnTo>
                  <a:lnTo>
                    <a:pt x="4660" y="24257"/>
                  </a:lnTo>
                  <a:lnTo>
                    <a:pt x="3403" y="24257"/>
                  </a:lnTo>
                  <a:lnTo>
                    <a:pt x="3403" y="20218"/>
                  </a:lnTo>
                  <a:lnTo>
                    <a:pt x="1358" y="20218"/>
                  </a:lnTo>
                  <a:lnTo>
                    <a:pt x="1358" y="0"/>
                  </a:lnTo>
                  <a:lnTo>
                    <a:pt x="0" y="0"/>
                  </a:lnTo>
                  <a:lnTo>
                    <a:pt x="0" y="20218"/>
                  </a:lnTo>
                  <a:lnTo>
                    <a:pt x="431" y="20218"/>
                  </a:lnTo>
                  <a:lnTo>
                    <a:pt x="431" y="24257"/>
                  </a:lnTo>
                  <a:lnTo>
                    <a:pt x="952" y="24257"/>
                  </a:lnTo>
                  <a:lnTo>
                    <a:pt x="952" y="45821"/>
                  </a:lnTo>
                  <a:lnTo>
                    <a:pt x="2108" y="45821"/>
                  </a:lnTo>
                  <a:lnTo>
                    <a:pt x="2108" y="79514"/>
                  </a:lnTo>
                  <a:lnTo>
                    <a:pt x="4038" y="79514"/>
                  </a:lnTo>
                  <a:lnTo>
                    <a:pt x="4038" y="138823"/>
                  </a:lnTo>
                  <a:lnTo>
                    <a:pt x="5600" y="138823"/>
                  </a:lnTo>
                  <a:lnTo>
                    <a:pt x="5600" y="79514"/>
                  </a:lnTo>
                  <a:lnTo>
                    <a:pt x="5791" y="79514"/>
                  </a:lnTo>
                  <a:lnTo>
                    <a:pt x="5791" y="45821"/>
                  </a:lnTo>
                  <a:close/>
                </a:path>
              </a:pathLst>
            </a:custGeom>
            <a:solidFill>
              <a:srgbClr val="B8BBBA"/>
            </a:solidFill>
          </p:spPr>
          <p:txBody>
            <a:bodyPr wrap="square" lIns="0" tIns="0" rIns="0" bIns="0" rtlCol="0"/>
            <a:lstStyle/>
            <a:p>
              <a:endParaRPr/>
            </a:p>
          </p:txBody>
        </p:sp>
        <p:sp>
          <p:nvSpPr>
            <p:cNvPr id="4054" name="object 4057">
              <a:extLst>
                <a:ext uri="{FF2B5EF4-FFF2-40B4-BE49-F238E27FC236}">
                  <a16:creationId xmlns:a16="http://schemas.microsoft.com/office/drawing/2014/main" id="{DDAB68BE-D1A5-E465-58DB-2B4AA3C9F458}"/>
                </a:ext>
              </a:extLst>
            </p:cNvPr>
            <p:cNvSpPr/>
            <p:nvPr/>
          </p:nvSpPr>
          <p:spPr>
            <a:xfrm>
              <a:off x="1413192" y="993800"/>
              <a:ext cx="6350" cy="139065"/>
            </a:xfrm>
            <a:custGeom>
              <a:avLst/>
              <a:gdLst/>
              <a:ahLst/>
              <a:cxnLst/>
              <a:rect l="l" t="t" r="r" b="b"/>
              <a:pathLst>
                <a:path w="6350" h="139065">
                  <a:moveTo>
                    <a:pt x="5740" y="45821"/>
                  </a:moveTo>
                  <a:lnTo>
                    <a:pt x="4610" y="45821"/>
                  </a:lnTo>
                  <a:lnTo>
                    <a:pt x="4610" y="24257"/>
                  </a:lnTo>
                  <a:lnTo>
                    <a:pt x="3378" y="24257"/>
                  </a:lnTo>
                  <a:lnTo>
                    <a:pt x="3378" y="20218"/>
                  </a:lnTo>
                  <a:lnTo>
                    <a:pt x="1346" y="20218"/>
                  </a:lnTo>
                  <a:lnTo>
                    <a:pt x="1346" y="0"/>
                  </a:lnTo>
                  <a:lnTo>
                    <a:pt x="0" y="0"/>
                  </a:lnTo>
                  <a:lnTo>
                    <a:pt x="0" y="20218"/>
                  </a:lnTo>
                  <a:lnTo>
                    <a:pt x="419" y="20218"/>
                  </a:lnTo>
                  <a:lnTo>
                    <a:pt x="419" y="24257"/>
                  </a:lnTo>
                  <a:lnTo>
                    <a:pt x="952" y="24257"/>
                  </a:lnTo>
                  <a:lnTo>
                    <a:pt x="952" y="45821"/>
                  </a:lnTo>
                  <a:lnTo>
                    <a:pt x="2082" y="45821"/>
                  </a:lnTo>
                  <a:lnTo>
                    <a:pt x="2082" y="79527"/>
                  </a:lnTo>
                  <a:lnTo>
                    <a:pt x="4000" y="79527"/>
                  </a:lnTo>
                  <a:lnTo>
                    <a:pt x="4000" y="138836"/>
                  </a:lnTo>
                  <a:lnTo>
                    <a:pt x="5562" y="138836"/>
                  </a:lnTo>
                  <a:lnTo>
                    <a:pt x="5562" y="79527"/>
                  </a:lnTo>
                  <a:lnTo>
                    <a:pt x="5740" y="79527"/>
                  </a:lnTo>
                  <a:lnTo>
                    <a:pt x="5740" y="45821"/>
                  </a:lnTo>
                  <a:close/>
                </a:path>
              </a:pathLst>
            </a:custGeom>
            <a:solidFill>
              <a:srgbClr val="BABCBC"/>
            </a:solidFill>
          </p:spPr>
          <p:txBody>
            <a:bodyPr wrap="square" lIns="0" tIns="0" rIns="0" bIns="0" rtlCol="0"/>
            <a:lstStyle/>
            <a:p>
              <a:endParaRPr/>
            </a:p>
          </p:txBody>
        </p:sp>
        <p:sp>
          <p:nvSpPr>
            <p:cNvPr id="4055" name="object 4058">
              <a:extLst>
                <a:ext uri="{FF2B5EF4-FFF2-40B4-BE49-F238E27FC236}">
                  <a16:creationId xmlns:a16="http://schemas.microsoft.com/office/drawing/2014/main" id="{F4129F7C-5F97-B5B6-7A10-B693A07602C3}"/>
                </a:ext>
              </a:extLst>
            </p:cNvPr>
            <p:cNvSpPr/>
            <p:nvPr/>
          </p:nvSpPr>
          <p:spPr>
            <a:xfrm>
              <a:off x="1413167" y="993914"/>
              <a:ext cx="5715" cy="139065"/>
            </a:xfrm>
            <a:custGeom>
              <a:avLst/>
              <a:gdLst/>
              <a:ahLst/>
              <a:cxnLst/>
              <a:rect l="l" t="t" r="r" b="b"/>
              <a:pathLst>
                <a:path w="5715" h="139065">
                  <a:moveTo>
                    <a:pt x="5702" y="45834"/>
                  </a:moveTo>
                  <a:lnTo>
                    <a:pt x="4572" y="45834"/>
                  </a:lnTo>
                  <a:lnTo>
                    <a:pt x="4572" y="24269"/>
                  </a:lnTo>
                  <a:lnTo>
                    <a:pt x="3340" y="24269"/>
                  </a:lnTo>
                  <a:lnTo>
                    <a:pt x="3340" y="20218"/>
                  </a:lnTo>
                  <a:lnTo>
                    <a:pt x="1333" y="20218"/>
                  </a:lnTo>
                  <a:lnTo>
                    <a:pt x="1333" y="0"/>
                  </a:lnTo>
                  <a:lnTo>
                    <a:pt x="0" y="0"/>
                  </a:lnTo>
                  <a:lnTo>
                    <a:pt x="0" y="20218"/>
                  </a:lnTo>
                  <a:lnTo>
                    <a:pt x="419" y="20218"/>
                  </a:lnTo>
                  <a:lnTo>
                    <a:pt x="419" y="24269"/>
                  </a:lnTo>
                  <a:lnTo>
                    <a:pt x="939" y="24269"/>
                  </a:lnTo>
                  <a:lnTo>
                    <a:pt x="939" y="45834"/>
                  </a:lnTo>
                  <a:lnTo>
                    <a:pt x="2070" y="45834"/>
                  </a:lnTo>
                  <a:lnTo>
                    <a:pt x="2070" y="79527"/>
                  </a:lnTo>
                  <a:lnTo>
                    <a:pt x="3975" y="79527"/>
                  </a:lnTo>
                  <a:lnTo>
                    <a:pt x="3975" y="138836"/>
                  </a:lnTo>
                  <a:lnTo>
                    <a:pt x="5511" y="138836"/>
                  </a:lnTo>
                  <a:lnTo>
                    <a:pt x="5511" y="79527"/>
                  </a:lnTo>
                  <a:lnTo>
                    <a:pt x="5702" y="79527"/>
                  </a:lnTo>
                  <a:lnTo>
                    <a:pt x="5702" y="45834"/>
                  </a:lnTo>
                  <a:close/>
                </a:path>
              </a:pathLst>
            </a:custGeom>
            <a:solidFill>
              <a:srgbClr val="BABDBD"/>
            </a:solidFill>
          </p:spPr>
          <p:txBody>
            <a:bodyPr wrap="square" lIns="0" tIns="0" rIns="0" bIns="0" rtlCol="0"/>
            <a:lstStyle/>
            <a:p>
              <a:endParaRPr/>
            </a:p>
          </p:txBody>
        </p:sp>
        <p:sp>
          <p:nvSpPr>
            <p:cNvPr id="4056" name="object 4059">
              <a:extLst>
                <a:ext uri="{FF2B5EF4-FFF2-40B4-BE49-F238E27FC236}">
                  <a16:creationId xmlns:a16="http://schemas.microsoft.com/office/drawing/2014/main" id="{4656FF30-CFDD-11EF-5DCD-DEC532658579}"/>
                </a:ext>
              </a:extLst>
            </p:cNvPr>
            <p:cNvSpPr/>
            <p:nvPr/>
          </p:nvSpPr>
          <p:spPr>
            <a:xfrm>
              <a:off x="1413141" y="994041"/>
              <a:ext cx="5715" cy="139065"/>
            </a:xfrm>
            <a:custGeom>
              <a:avLst/>
              <a:gdLst/>
              <a:ahLst/>
              <a:cxnLst/>
              <a:rect l="l" t="t" r="r" b="b"/>
              <a:pathLst>
                <a:path w="5715" h="139065">
                  <a:moveTo>
                    <a:pt x="5651" y="45821"/>
                  </a:moveTo>
                  <a:lnTo>
                    <a:pt x="4533" y="45821"/>
                  </a:lnTo>
                  <a:lnTo>
                    <a:pt x="4533" y="24257"/>
                  </a:lnTo>
                  <a:lnTo>
                    <a:pt x="3314" y="24257"/>
                  </a:lnTo>
                  <a:lnTo>
                    <a:pt x="3314" y="20218"/>
                  </a:lnTo>
                  <a:lnTo>
                    <a:pt x="1320" y="20218"/>
                  </a:lnTo>
                  <a:lnTo>
                    <a:pt x="1320" y="0"/>
                  </a:lnTo>
                  <a:lnTo>
                    <a:pt x="0" y="0"/>
                  </a:lnTo>
                  <a:lnTo>
                    <a:pt x="0" y="20218"/>
                  </a:lnTo>
                  <a:lnTo>
                    <a:pt x="406" y="20218"/>
                  </a:lnTo>
                  <a:lnTo>
                    <a:pt x="406" y="24257"/>
                  </a:lnTo>
                  <a:lnTo>
                    <a:pt x="927" y="24257"/>
                  </a:lnTo>
                  <a:lnTo>
                    <a:pt x="927" y="45821"/>
                  </a:lnTo>
                  <a:lnTo>
                    <a:pt x="2082" y="45821"/>
                  </a:lnTo>
                  <a:lnTo>
                    <a:pt x="2082" y="80873"/>
                  </a:lnTo>
                  <a:lnTo>
                    <a:pt x="3975" y="80873"/>
                  </a:lnTo>
                  <a:lnTo>
                    <a:pt x="3975" y="138823"/>
                  </a:lnTo>
                  <a:lnTo>
                    <a:pt x="5473" y="138823"/>
                  </a:lnTo>
                  <a:lnTo>
                    <a:pt x="5473" y="80873"/>
                  </a:lnTo>
                  <a:lnTo>
                    <a:pt x="5651" y="80873"/>
                  </a:lnTo>
                  <a:lnTo>
                    <a:pt x="5651" y="45821"/>
                  </a:lnTo>
                  <a:close/>
                </a:path>
              </a:pathLst>
            </a:custGeom>
            <a:solidFill>
              <a:srgbClr val="BDBFBE"/>
            </a:solidFill>
          </p:spPr>
          <p:txBody>
            <a:bodyPr wrap="square" lIns="0" tIns="0" rIns="0" bIns="0" rtlCol="0"/>
            <a:lstStyle/>
            <a:p>
              <a:endParaRPr/>
            </a:p>
          </p:txBody>
        </p:sp>
        <p:sp>
          <p:nvSpPr>
            <p:cNvPr id="4057" name="object 4060">
              <a:extLst>
                <a:ext uri="{FF2B5EF4-FFF2-40B4-BE49-F238E27FC236}">
                  <a16:creationId xmlns:a16="http://schemas.microsoft.com/office/drawing/2014/main" id="{6A9EAAFF-807A-E24D-46BB-2D570F154D7D}"/>
                </a:ext>
              </a:extLst>
            </p:cNvPr>
            <p:cNvSpPr/>
            <p:nvPr/>
          </p:nvSpPr>
          <p:spPr>
            <a:xfrm>
              <a:off x="1413103" y="994155"/>
              <a:ext cx="5715" cy="139065"/>
            </a:xfrm>
            <a:custGeom>
              <a:avLst/>
              <a:gdLst/>
              <a:ahLst/>
              <a:cxnLst/>
              <a:rect l="l" t="t" r="r" b="b"/>
              <a:pathLst>
                <a:path w="5715" h="139065">
                  <a:moveTo>
                    <a:pt x="5626" y="45821"/>
                  </a:moveTo>
                  <a:lnTo>
                    <a:pt x="4508" y="45821"/>
                  </a:lnTo>
                  <a:lnTo>
                    <a:pt x="4508" y="24257"/>
                  </a:lnTo>
                  <a:lnTo>
                    <a:pt x="3289" y="24257"/>
                  </a:lnTo>
                  <a:lnTo>
                    <a:pt x="3289" y="20218"/>
                  </a:lnTo>
                  <a:lnTo>
                    <a:pt x="1320" y="20218"/>
                  </a:lnTo>
                  <a:lnTo>
                    <a:pt x="1320" y="0"/>
                  </a:lnTo>
                  <a:lnTo>
                    <a:pt x="0" y="0"/>
                  </a:lnTo>
                  <a:lnTo>
                    <a:pt x="0" y="20218"/>
                  </a:lnTo>
                  <a:lnTo>
                    <a:pt x="419" y="20218"/>
                  </a:lnTo>
                  <a:lnTo>
                    <a:pt x="419" y="24257"/>
                  </a:lnTo>
                  <a:lnTo>
                    <a:pt x="939" y="24257"/>
                  </a:lnTo>
                  <a:lnTo>
                    <a:pt x="939" y="45821"/>
                  </a:lnTo>
                  <a:lnTo>
                    <a:pt x="2082" y="45821"/>
                  </a:lnTo>
                  <a:lnTo>
                    <a:pt x="2082" y="80873"/>
                  </a:lnTo>
                  <a:lnTo>
                    <a:pt x="3949" y="80873"/>
                  </a:lnTo>
                  <a:lnTo>
                    <a:pt x="3949" y="138836"/>
                  </a:lnTo>
                  <a:lnTo>
                    <a:pt x="5448" y="138836"/>
                  </a:lnTo>
                  <a:lnTo>
                    <a:pt x="5448" y="80873"/>
                  </a:lnTo>
                  <a:lnTo>
                    <a:pt x="5626" y="80873"/>
                  </a:lnTo>
                  <a:lnTo>
                    <a:pt x="5626" y="45821"/>
                  </a:lnTo>
                  <a:close/>
                </a:path>
              </a:pathLst>
            </a:custGeom>
            <a:solidFill>
              <a:srgbClr val="BEC0C0"/>
            </a:solidFill>
          </p:spPr>
          <p:txBody>
            <a:bodyPr wrap="square" lIns="0" tIns="0" rIns="0" bIns="0" rtlCol="0"/>
            <a:lstStyle/>
            <a:p>
              <a:endParaRPr/>
            </a:p>
          </p:txBody>
        </p:sp>
        <p:sp>
          <p:nvSpPr>
            <p:cNvPr id="4058" name="object 4061">
              <a:extLst>
                <a:ext uri="{FF2B5EF4-FFF2-40B4-BE49-F238E27FC236}">
                  <a16:creationId xmlns:a16="http://schemas.microsoft.com/office/drawing/2014/main" id="{C12AA73E-94FB-577E-B1EC-05E92FDADD2A}"/>
                </a:ext>
              </a:extLst>
            </p:cNvPr>
            <p:cNvSpPr/>
            <p:nvPr/>
          </p:nvSpPr>
          <p:spPr>
            <a:xfrm>
              <a:off x="1413078" y="994269"/>
              <a:ext cx="5715" cy="139065"/>
            </a:xfrm>
            <a:custGeom>
              <a:avLst/>
              <a:gdLst/>
              <a:ahLst/>
              <a:cxnLst/>
              <a:rect l="l" t="t" r="r" b="b"/>
              <a:pathLst>
                <a:path w="5715" h="139065">
                  <a:moveTo>
                    <a:pt x="5575" y="45834"/>
                  </a:moveTo>
                  <a:lnTo>
                    <a:pt x="4470" y="45834"/>
                  </a:lnTo>
                  <a:lnTo>
                    <a:pt x="4470" y="24269"/>
                  </a:lnTo>
                  <a:lnTo>
                    <a:pt x="3263" y="24269"/>
                  </a:lnTo>
                  <a:lnTo>
                    <a:pt x="3263" y="20218"/>
                  </a:lnTo>
                  <a:lnTo>
                    <a:pt x="1308" y="20218"/>
                  </a:lnTo>
                  <a:lnTo>
                    <a:pt x="1308" y="0"/>
                  </a:lnTo>
                  <a:lnTo>
                    <a:pt x="0" y="0"/>
                  </a:lnTo>
                  <a:lnTo>
                    <a:pt x="0" y="20218"/>
                  </a:lnTo>
                  <a:lnTo>
                    <a:pt x="419" y="20218"/>
                  </a:lnTo>
                  <a:lnTo>
                    <a:pt x="419" y="24269"/>
                  </a:lnTo>
                  <a:lnTo>
                    <a:pt x="927" y="24269"/>
                  </a:lnTo>
                  <a:lnTo>
                    <a:pt x="927" y="45834"/>
                  </a:lnTo>
                  <a:lnTo>
                    <a:pt x="2057" y="45834"/>
                  </a:lnTo>
                  <a:lnTo>
                    <a:pt x="2057" y="80873"/>
                  </a:lnTo>
                  <a:lnTo>
                    <a:pt x="3924" y="80873"/>
                  </a:lnTo>
                  <a:lnTo>
                    <a:pt x="3924" y="138836"/>
                  </a:lnTo>
                  <a:lnTo>
                    <a:pt x="5397" y="138836"/>
                  </a:lnTo>
                  <a:lnTo>
                    <a:pt x="5397" y="80873"/>
                  </a:lnTo>
                  <a:lnTo>
                    <a:pt x="5575" y="80873"/>
                  </a:lnTo>
                  <a:lnTo>
                    <a:pt x="5575" y="45834"/>
                  </a:lnTo>
                  <a:close/>
                </a:path>
              </a:pathLst>
            </a:custGeom>
            <a:solidFill>
              <a:srgbClr val="BFC0C1"/>
            </a:solidFill>
          </p:spPr>
          <p:txBody>
            <a:bodyPr wrap="square" lIns="0" tIns="0" rIns="0" bIns="0" rtlCol="0"/>
            <a:lstStyle/>
            <a:p>
              <a:endParaRPr/>
            </a:p>
          </p:txBody>
        </p:sp>
        <p:sp>
          <p:nvSpPr>
            <p:cNvPr id="4059" name="object 4062">
              <a:extLst>
                <a:ext uri="{FF2B5EF4-FFF2-40B4-BE49-F238E27FC236}">
                  <a16:creationId xmlns:a16="http://schemas.microsoft.com/office/drawing/2014/main" id="{2C192F38-68AA-32CE-4B91-45A628CE4C8F}"/>
                </a:ext>
              </a:extLst>
            </p:cNvPr>
            <p:cNvSpPr/>
            <p:nvPr/>
          </p:nvSpPr>
          <p:spPr>
            <a:xfrm>
              <a:off x="1413052" y="994384"/>
              <a:ext cx="5715" cy="139065"/>
            </a:xfrm>
            <a:custGeom>
              <a:avLst/>
              <a:gdLst/>
              <a:ahLst/>
              <a:cxnLst/>
              <a:rect l="l" t="t" r="r" b="b"/>
              <a:pathLst>
                <a:path w="5715" h="139065">
                  <a:moveTo>
                    <a:pt x="5537" y="47180"/>
                  </a:moveTo>
                  <a:lnTo>
                    <a:pt x="4470" y="47180"/>
                  </a:lnTo>
                  <a:lnTo>
                    <a:pt x="4470" y="24269"/>
                  </a:lnTo>
                  <a:lnTo>
                    <a:pt x="3225" y="24269"/>
                  </a:lnTo>
                  <a:lnTo>
                    <a:pt x="3225" y="20218"/>
                  </a:lnTo>
                  <a:lnTo>
                    <a:pt x="1282" y="20218"/>
                  </a:lnTo>
                  <a:lnTo>
                    <a:pt x="1282" y="0"/>
                  </a:lnTo>
                  <a:lnTo>
                    <a:pt x="0" y="0"/>
                  </a:lnTo>
                  <a:lnTo>
                    <a:pt x="0" y="20218"/>
                  </a:lnTo>
                  <a:lnTo>
                    <a:pt x="406" y="20218"/>
                  </a:lnTo>
                  <a:lnTo>
                    <a:pt x="406" y="24269"/>
                  </a:lnTo>
                  <a:lnTo>
                    <a:pt x="939" y="24269"/>
                  </a:lnTo>
                  <a:lnTo>
                    <a:pt x="939" y="47180"/>
                  </a:lnTo>
                  <a:lnTo>
                    <a:pt x="2070" y="47180"/>
                  </a:lnTo>
                  <a:lnTo>
                    <a:pt x="2070" y="80886"/>
                  </a:lnTo>
                  <a:lnTo>
                    <a:pt x="3898" y="80886"/>
                  </a:lnTo>
                  <a:lnTo>
                    <a:pt x="3898" y="138836"/>
                  </a:lnTo>
                  <a:lnTo>
                    <a:pt x="5359" y="138836"/>
                  </a:lnTo>
                  <a:lnTo>
                    <a:pt x="5359" y="80886"/>
                  </a:lnTo>
                  <a:lnTo>
                    <a:pt x="5537" y="80886"/>
                  </a:lnTo>
                  <a:lnTo>
                    <a:pt x="5537" y="47180"/>
                  </a:lnTo>
                  <a:close/>
                </a:path>
              </a:pathLst>
            </a:custGeom>
            <a:solidFill>
              <a:srgbClr val="C1C3C2"/>
            </a:solidFill>
          </p:spPr>
          <p:txBody>
            <a:bodyPr wrap="square" lIns="0" tIns="0" rIns="0" bIns="0" rtlCol="0"/>
            <a:lstStyle/>
            <a:p>
              <a:endParaRPr/>
            </a:p>
          </p:txBody>
        </p:sp>
        <p:sp>
          <p:nvSpPr>
            <p:cNvPr id="4060" name="object 4063">
              <a:extLst>
                <a:ext uri="{FF2B5EF4-FFF2-40B4-BE49-F238E27FC236}">
                  <a16:creationId xmlns:a16="http://schemas.microsoft.com/office/drawing/2014/main" id="{F4A0BA99-64A4-A278-66D0-D88265F1BCEE}"/>
                </a:ext>
              </a:extLst>
            </p:cNvPr>
            <p:cNvSpPr/>
            <p:nvPr/>
          </p:nvSpPr>
          <p:spPr>
            <a:xfrm>
              <a:off x="1413027" y="994511"/>
              <a:ext cx="5715" cy="139065"/>
            </a:xfrm>
            <a:custGeom>
              <a:avLst/>
              <a:gdLst/>
              <a:ahLst/>
              <a:cxnLst/>
              <a:rect l="l" t="t" r="r" b="b"/>
              <a:pathLst>
                <a:path w="5715" h="139065">
                  <a:moveTo>
                    <a:pt x="5486" y="47167"/>
                  </a:moveTo>
                  <a:lnTo>
                    <a:pt x="4432" y="47167"/>
                  </a:lnTo>
                  <a:lnTo>
                    <a:pt x="4432" y="24257"/>
                  </a:lnTo>
                  <a:lnTo>
                    <a:pt x="3200" y="24257"/>
                  </a:lnTo>
                  <a:lnTo>
                    <a:pt x="3200" y="20218"/>
                  </a:lnTo>
                  <a:lnTo>
                    <a:pt x="1270" y="20218"/>
                  </a:lnTo>
                  <a:lnTo>
                    <a:pt x="1270" y="0"/>
                  </a:lnTo>
                  <a:lnTo>
                    <a:pt x="0" y="0"/>
                  </a:lnTo>
                  <a:lnTo>
                    <a:pt x="0" y="20218"/>
                  </a:lnTo>
                  <a:lnTo>
                    <a:pt x="406" y="20218"/>
                  </a:lnTo>
                  <a:lnTo>
                    <a:pt x="406" y="24257"/>
                  </a:lnTo>
                  <a:lnTo>
                    <a:pt x="939" y="24257"/>
                  </a:lnTo>
                  <a:lnTo>
                    <a:pt x="939" y="47167"/>
                  </a:lnTo>
                  <a:lnTo>
                    <a:pt x="2057" y="47167"/>
                  </a:lnTo>
                  <a:lnTo>
                    <a:pt x="2057" y="80873"/>
                  </a:lnTo>
                  <a:lnTo>
                    <a:pt x="3873" y="80873"/>
                  </a:lnTo>
                  <a:lnTo>
                    <a:pt x="3873" y="138836"/>
                  </a:lnTo>
                  <a:lnTo>
                    <a:pt x="5321" y="138836"/>
                  </a:lnTo>
                  <a:lnTo>
                    <a:pt x="5321" y="80873"/>
                  </a:lnTo>
                  <a:lnTo>
                    <a:pt x="5486" y="80873"/>
                  </a:lnTo>
                  <a:lnTo>
                    <a:pt x="5486" y="47167"/>
                  </a:lnTo>
                  <a:close/>
                </a:path>
              </a:pathLst>
            </a:custGeom>
            <a:solidFill>
              <a:srgbClr val="C3C4C3"/>
            </a:solidFill>
          </p:spPr>
          <p:txBody>
            <a:bodyPr wrap="square" lIns="0" tIns="0" rIns="0" bIns="0" rtlCol="0"/>
            <a:lstStyle/>
            <a:p>
              <a:endParaRPr/>
            </a:p>
          </p:txBody>
        </p:sp>
        <p:sp>
          <p:nvSpPr>
            <p:cNvPr id="4061" name="object 4064">
              <a:extLst>
                <a:ext uri="{FF2B5EF4-FFF2-40B4-BE49-F238E27FC236}">
                  <a16:creationId xmlns:a16="http://schemas.microsoft.com/office/drawing/2014/main" id="{8183D8ED-8D3D-DD7C-0D9D-F24447F0B12D}"/>
                </a:ext>
              </a:extLst>
            </p:cNvPr>
            <p:cNvSpPr/>
            <p:nvPr/>
          </p:nvSpPr>
          <p:spPr>
            <a:xfrm>
              <a:off x="1413002" y="994625"/>
              <a:ext cx="5715" cy="139065"/>
            </a:xfrm>
            <a:custGeom>
              <a:avLst/>
              <a:gdLst/>
              <a:ahLst/>
              <a:cxnLst/>
              <a:rect l="l" t="t" r="r" b="b"/>
              <a:pathLst>
                <a:path w="5715" h="139065">
                  <a:moveTo>
                    <a:pt x="5448" y="47180"/>
                  </a:moveTo>
                  <a:lnTo>
                    <a:pt x="4394" y="47180"/>
                  </a:lnTo>
                  <a:lnTo>
                    <a:pt x="4394" y="24257"/>
                  </a:lnTo>
                  <a:lnTo>
                    <a:pt x="3162" y="24257"/>
                  </a:lnTo>
                  <a:lnTo>
                    <a:pt x="3162" y="20218"/>
                  </a:lnTo>
                  <a:lnTo>
                    <a:pt x="1257" y="20218"/>
                  </a:lnTo>
                  <a:lnTo>
                    <a:pt x="1257" y="0"/>
                  </a:lnTo>
                  <a:lnTo>
                    <a:pt x="0" y="0"/>
                  </a:lnTo>
                  <a:lnTo>
                    <a:pt x="0" y="20218"/>
                  </a:lnTo>
                  <a:lnTo>
                    <a:pt x="393" y="20218"/>
                  </a:lnTo>
                  <a:lnTo>
                    <a:pt x="393" y="24257"/>
                  </a:lnTo>
                  <a:lnTo>
                    <a:pt x="927" y="24257"/>
                  </a:lnTo>
                  <a:lnTo>
                    <a:pt x="927" y="47180"/>
                  </a:lnTo>
                  <a:lnTo>
                    <a:pt x="2044" y="47180"/>
                  </a:lnTo>
                  <a:lnTo>
                    <a:pt x="2044" y="80873"/>
                  </a:lnTo>
                  <a:lnTo>
                    <a:pt x="3835" y="80873"/>
                  </a:lnTo>
                  <a:lnTo>
                    <a:pt x="3835" y="138836"/>
                  </a:lnTo>
                  <a:lnTo>
                    <a:pt x="5283" y="138836"/>
                  </a:lnTo>
                  <a:lnTo>
                    <a:pt x="5283" y="80873"/>
                  </a:lnTo>
                  <a:lnTo>
                    <a:pt x="5448" y="80873"/>
                  </a:lnTo>
                  <a:lnTo>
                    <a:pt x="5448" y="47180"/>
                  </a:lnTo>
                  <a:close/>
                </a:path>
              </a:pathLst>
            </a:custGeom>
            <a:solidFill>
              <a:srgbClr val="C4C5C5"/>
            </a:solidFill>
          </p:spPr>
          <p:txBody>
            <a:bodyPr wrap="square" lIns="0" tIns="0" rIns="0" bIns="0" rtlCol="0"/>
            <a:lstStyle/>
            <a:p>
              <a:endParaRPr/>
            </a:p>
          </p:txBody>
        </p:sp>
        <p:sp>
          <p:nvSpPr>
            <p:cNvPr id="4062" name="object 4065">
              <a:extLst>
                <a:ext uri="{FF2B5EF4-FFF2-40B4-BE49-F238E27FC236}">
                  <a16:creationId xmlns:a16="http://schemas.microsoft.com/office/drawing/2014/main" id="{C6D75ACF-E552-F17F-C2E6-6D26DBABE478}"/>
                </a:ext>
              </a:extLst>
            </p:cNvPr>
            <p:cNvSpPr/>
            <p:nvPr/>
          </p:nvSpPr>
          <p:spPr>
            <a:xfrm>
              <a:off x="1412963" y="994739"/>
              <a:ext cx="5715" cy="139065"/>
            </a:xfrm>
            <a:custGeom>
              <a:avLst/>
              <a:gdLst/>
              <a:ahLst/>
              <a:cxnLst/>
              <a:rect l="l" t="t" r="r" b="b"/>
              <a:pathLst>
                <a:path w="5715" h="139065">
                  <a:moveTo>
                    <a:pt x="5410" y="47180"/>
                  </a:moveTo>
                  <a:lnTo>
                    <a:pt x="4368" y="47180"/>
                  </a:lnTo>
                  <a:lnTo>
                    <a:pt x="4368" y="24269"/>
                  </a:lnTo>
                  <a:lnTo>
                    <a:pt x="3149" y="24269"/>
                  </a:lnTo>
                  <a:lnTo>
                    <a:pt x="3149" y="20218"/>
                  </a:lnTo>
                  <a:lnTo>
                    <a:pt x="1257" y="20218"/>
                  </a:lnTo>
                  <a:lnTo>
                    <a:pt x="1257" y="0"/>
                  </a:lnTo>
                  <a:lnTo>
                    <a:pt x="0" y="0"/>
                  </a:lnTo>
                  <a:lnTo>
                    <a:pt x="0" y="20218"/>
                  </a:lnTo>
                  <a:lnTo>
                    <a:pt x="406" y="20218"/>
                  </a:lnTo>
                  <a:lnTo>
                    <a:pt x="406" y="24269"/>
                  </a:lnTo>
                  <a:lnTo>
                    <a:pt x="927" y="24269"/>
                  </a:lnTo>
                  <a:lnTo>
                    <a:pt x="927" y="47180"/>
                  </a:lnTo>
                  <a:lnTo>
                    <a:pt x="2032" y="47180"/>
                  </a:lnTo>
                  <a:lnTo>
                    <a:pt x="2032" y="80873"/>
                  </a:lnTo>
                  <a:lnTo>
                    <a:pt x="3822" y="80873"/>
                  </a:lnTo>
                  <a:lnTo>
                    <a:pt x="3822" y="138836"/>
                  </a:lnTo>
                  <a:lnTo>
                    <a:pt x="5257" y="138836"/>
                  </a:lnTo>
                  <a:lnTo>
                    <a:pt x="5257" y="80873"/>
                  </a:lnTo>
                  <a:lnTo>
                    <a:pt x="5410" y="80873"/>
                  </a:lnTo>
                  <a:lnTo>
                    <a:pt x="5410" y="47180"/>
                  </a:lnTo>
                  <a:close/>
                </a:path>
              </a:pathLst>
            </a:custGeom>
            <a:solidFill>
              <a:srgbClr val="C4C6C6"/>
            </a:solidFill>
          </p:spPr>
          <p:txBody>
            <a:bodyPr wrap="square" lIns="0" tIns="0" rIns="0" bIns="0" rtlCol="0"/>
            <a:lstStyle/>
            <a:p>
              <a:endParaRPr/>
            </a:p>
          </p:txBody>
        </p:sp>
        <p:sp>
          <p:nvSpPr>
            <p:cNvPr id="4063" name="object 4066">
              <a:extLst>
                <a:ext uri="{FF2B5EF4-FFF2-40B4-BE49-F238E27FC236}">
                  <a16:creationId xmlns:a16="http://schemas.microsoft.com/office/drawing/2014/main" id="{59906C50-18AF-4D03-1A86-AE59E17CBEA0}"/>
                </a:ext>
              </a:extLst>
            </p:cNvPr>
            <p:cNvSpPr/>
            <p:nvPr/>
          </p:nvSpPr>
          <p:spPr>
            <a:xfrm>
              <a:off x="1412938" y="994866"/>
              <a:ext cx="5715" cy="139065"/>
            </a:xfrm>
            <a:custGeom>
              <a:avLst/>
              <a:gdLst/>
              <a:ahLst/>
              <a:cxnLst/>
              <a:rect l="l" t="t" r="r" b="b"/>
              <a:pathLst>
                <a:path w="5715" h="139065">
                  <a:moveTo>
                    <a:pt x="5359" y="47167"/>
                  </a:moveTo>
                  <a:lnTo>
                    <a:pt x="4330" y="47167"/>
                  </a:lnTo>
                  <a:lnTo>
                    <a:pt x="4330" y="24257"/>
                  </a:lnTo>
                  <a:lnTo>
                    <a:pt x="3111" y="24257"/>
                  </a:lnTo>
                  <a:lnTo>
                    <a:pt x="3111" y="20218"/>
                  </a:lnTo>
                  <a:lnTo>
                    <a:pt x="1231" y="20218"/>
                  </a:lnTo>
                  <a:lnTo>
                    <a:pt x="1231" y="0"/>
                  </a:lnTo>
                  <a:lnTo>
                    <a:pt x="0" y="0"/>
                  </a:lnTo>
                  <a:lnTo>
                    <a:pt x="0" y="20218"/>
                  </a:lnTo>
                  <a:lnTo>
                    <a:pt x="393" y="20218"/>
                  </a:lnTo>
                  <a:lnTo>
                    <a:pt x="393" y="24257"/>
                  </a:lnTo>
                  <a:lnTo>
                    <a:pt x="927" y="24257"/>
                  </a:lnTo>
                  <a:lnTo>
                    <a:pt x="927" y="47167"/>
                  </a:lnTo>
                  <a:lnTo>
                    <a:pt x="2019" y="47167"/>
                  </a:lnTo>
                  <a:lnTo>
                    <a:pt x="2019" y="80873"/>
                  </a:lnTo>
                  <a:lnTo>
                    <a:pt x="3797" y="80873"/>
                  </a:lnTo>
                  <a:lnTo>
                    <a:pt x="3797" y="138823"/>
                  </a:lnTo>
                  <a:lnTo>
                    <a:pt x="5207" y="138823"/>
                  </a:lnTo>
                  <a:lnTo>
                    <a:pt x="5207" y="80873"/>
                  </a:lnTo>
                  <a:lnTo>
                    <a:pt x="5359" y="80873"/>
                  </a:lnTo>
                  <a:lnTo>
                    <a:pt x="5359" y="47167"/>
                  </a:lnTo>
                  <a:close/>
                </a:path>
              </a:pathLst>
            </a:custGeom>
            <a:solidFill>
              <a:srgbClr val="C6C8C7"/>
            </a:solidFill>
          </p:spPr>
          <p:txBody>
            <a:bodyPr wrap="square" lIns="0" tIns="0" rIns="0" bIns="0" rtlCol="0"/>
            <a:lstStyle/>
            <a:p>
              <a:endParaRPr/>
            </a:p>
          </p:txBody>
        </p:sp>
        <p:sp>
          <p:nvSpPr>
            <p:cNvPr id="4064" name="object 4067">
              <a:extLst>
                <a:ext uri="{FF2B5EF4-FFF2-40B4-BE49-F238E27FC236}">
                  <a16:creationId xmlns:a16="http://schemas.microsoft.com/office/drawing/2014/main" id="{EF9C0166-B4A9-7340-F1A9-F8D555C188F5}"/>
                </a:ext>
              </a:extLst>
            </p:cNvPr>
            <p:cNvSpPr/>
            <p:nvPr/>
          </p:nvSpPr>
          <p:spPr>
            <a:xfrm>
              <a:off x="1412913" y="994981"/>
              <a:ext cx="5715" cy="139065"/>
            </a:xfrm>
            <a:custGeom>
              <a:avLst/>
              <a:gdLst/>
              <a:ahLst/>
              <a:cxnLst/>
              <a:rect l="l" t="t" r="r" b="b"/>
              <a:pathLst>
                <a:path w="5715" h="139065">
                  <a:moveTo>
                    <a:pt x="5321" y="47180"/>
                  </a:moveTo>
                  <a:lnTo>
                    <a:pt x="4279" y="47180"/>
                  </a:lnTo>
                  <a:lnTo>
                    <a:pt x="4279" y="24257"/>
                  </a:lnTo>
                  <a:lnTo>
                    <a:pt x="3073" y="24257"/>
                  </a:lnTo>
                  <a:lnTo>
                    <a:pt x="3073" y="20218"/>
                  </a:lnTo>
                  <a:lnTo>
                    <a:pt x="1219" y="20218"/>
                  </a:lnTo>
                  <a:lnTo>
                    <a:pt x="1219" y="0"/>
                  </a:lnTo>
                  <a:lnTo>
                    <a:pt x="0" y="0"/>
                  </a:lnTo>
                  <a:lnTo>
                    <a:pt x="0" y="20218"/>
                  </a:lnTo>
                  <a:lnTo>
                    <a:pt x="393" y="20218"/>
                  </a:lnTo>
                  <a:lnTo>
                    <a:pt x="393" y="24257"/>
                  </a:lnTo>
                  <a:lnTo>
                    <a:pt x="914" y="24257"/>
                  </a:lnTo>
                  <a:lnTo>
                    <a:pt x="914" y="47180"/>
                  </a:lnTo>
                  <a:lnTo>
                    <a:pt x="2006" y="47180"/>
                  </a:lnTo>
                  <a:lnTo>
                    <a:pt x="2006" y="80873"/>
                  </a:lnTo>
                  <a:lnTo>
                    <a:pt x="3771" y="80873"/>
                  </a:lnTo>
                  <a:lnTo>
                    <a:pt x="3771" y="138836"/>
                  </a:lnTo>
                  <a:lnTo>
                    <a:pt x="5168" y="138836"/>
                  </a:lnTo>
                  <a:lnTo>
                    <a:pt x="5168" y="80873"/>
                  </a:lnTo>
                  <a:lnTo>
                    <a:pt x="5321" y="80873"/>
                  </a:lnTo>
                  <a:lnTo>
                    <a:pt x="5321" y="47180"/>
                  </a:lnTo>
                  <a:close/>
                </a:path>
              </a:pathLst>
            </a:custGeom>
            <a:solidFill>
              <a:srgbClr val="C8C9C8"/>
            </a:solidFill>
          </p:spPr>
          <p:txBody>
            <a:bodyPr wrap="square" lIns="0" tIns="0" rIns="0" bIns="0" rtlCol="0"/>
            <a:lstStyle/>
            <a:p>
              <a:endParaRPr/>
            </a:p>
          </p:txBody>
        </p:sp>
        <p:sp>
          <p:nvSpPr>
            <p:cNvPr id="4065" name="object 4068">
              <a:extLst>
                <a:ext uri="{FF2B5EF4-FFF2-40B4-BE49-F238E27FC236}">
                  <a16:creationId xmlns:a16="http://schemas.microsoft.com/office/drawing/2014/main" id="{F500CE80-06CC-A20C-3F1E-61FBFE03D215}"/>
                </a:ext>
              </a:extLst>
            </p:cNvPr>
            <p:cNvSpPr/>
            <p:nvPr/>
          </p:nvSpPr>
          <p:spPr>
            <a:xfrm>
              <a:off x="1412887" y="995095"/>
              <a:ext cx="5715" cy="139065"/>
            </a:xfrm>
            <a:custGeom>
              <a:avLst/>
              <a:gdLst/>
              <a:ahLst/>
              <a:cxnLst/>
              <a:rect l="l" t="t" r="r" b="b"/>
              <a:pathLst>
                <a:path w="5715" h="139065">
                  <a:moveTo>
                    <a:pt x="5270" y="47180"/>
                  </a:moveTo>
                  <a:lnTo>
                    <a:pt x="4241" y="47180"/>
                  </a:lnTo>
                  <a:lnTo>
                    <a:pt x="4241" y="24269"/>
                  </a:lnTo>
                  <a:lnTo>
                    <a:pt x="3048" y="24269"/>
                  </a:lnTo>
                  <a:lnTo>
                    <a:pt x="3048" y="20218"/>
                  </a:lnTo>
                  <a:lnTo>
                    <a:pt x="1206" y="20218"/>
                  </a:lnTo>
                  <a:lnTo>
                    <a:pt x="1206" y="0"/>
                  </a:lnTo>
                  <a:lnTo>
                    <a:pt x="0" y="0"/>
                  </a:lnTo>
                  <a:lnTo>
                    <a:pt x="0" y="20218"/>
                  </a:lnTo>
                  <a:lnTo>
                    <a:pt x="393" y="20218"/>
                  </a:lnTo>
                  <a:lnTo>
                    <a:pt x="393" y="24269"/>
                  </a:lnTo>
                  <a:lnTo>
                    <a:pt x="901" y="24269"/>
                  </a:lnTo>
                  <a:lnTo>
                    <a:pt x="901" y="47180"/>
                  </a:lnTo>
                  <a:lnTo>
                    <a:pt x="1981" y="47180"/>
                  </a:lnTo>
                  <a:lnTo>
                    <a:pt x="1981" y="80873"/>
                  </a:lnTo>
                  <a:lnTo>
                    <a:pt x="3733" y="80873"/>
                  </a:lnTo>
                  <a:lnTo>
                    <a:pt x="3733" y="138836"/>
                  </a:lnTo>
                  <a:lnTo>
                    <a:pt x="5130" y="138836"/>
                  </a:lnTo>
                  <a:lnTo>
                    <a:pt x="5130" y="80873"/>
                  </a:lnTo>
                  <a:lnTo>
                    <a:pt x="5270" y="80873"/>
                  </a:lnTo>
                  <a:lnTo>
                    <a:pt x="5270" y="47180"/>
                  </a:lnTo>
                  <a:close/>
                </a:path>
              </a:pathLst>
            </a:custGeom>
            <a:solidFill>
              <a:srgbClr val="C9CACA"/>
            </a:solidFill>
          </p:spPr>
          <p:txBody>
            <a:bodyPr wrap="square" lIns="0" tIns="0" rIns="0" bIns="0" rtlCol="0"/>
            <a:lstStyle/>
            <a:p>
              <a:endParaRPr/>
            </a:p>
          </p:txBody>
        </p:sp>
        <p:sp>
          <p:nvSpPr>
            <p:cNvPr id="4066" name="object 4069">
              <a:extLst>
                <a:ext uri="{FF2B5EF4-FFF2-40B4-BE49-F238E27FC236}">
                  <a16:creationId xmlns:a16="http://schemas.microsoft.com/office/drawing/2014/main" id="{94A9AA1E-A7BB-83FB-0A4E-3E85507710AB}"/>
                </a:ext>
              </a:extLst>
            </p:cNvPr>
            <p:cNvSpPr/>
            <p:nvPr/>
          </p:nvSpPr>
          <p:spPr>
            <a:xfrm>
              <a:off x="1412862" y="995209"/>
              <a:ext cx="5715" cy="139065"/>
            </a:xfrm>
            <a:custGeom>
              <a:avLst/>
              <a:gdLst/>
              <a:ahLst/>
              <a:cxnLst/>
              <a:rect l="l" t="t" r="r" b="b"/>
              <a:pathLst>
                <a:path w="5715" h="139065">
                  <a:moveTo>
                    <a:pt x="5232" y="47180"/>
                  </a:moveTo>
                  <a:lnTo>
                    <a:pt x="4203" y="47180"/>
                  </a:lnTo>
                  <a:lnTo>
                    <a:pt x="4203" y="24269"/>
                  </a:lnTo>
                  <a:lnTo>
                    <a:pt x="3022" y="24269"/>
                  </a:lnTo>
                  <a:lnTo>
                    <a:pt x="3022" y="20218"/>
                  </a:lnTo>
                  <a:lnTo>
                    <a:pt x="1193" y="20218"/>
                  </a:lnTo>
                  <a:lnTo>
                    <a:pt x="1193" y="0"/>
                  </a:lnTo>
                  <a:lnTo>
                    <a:pt x="0" y="0"/>
                  </a:lnTo>
                  <a:lnTo>
                    <a:pt x="0" y="20218"/>
                  </a:lnTo>
                  <a:lnTo>
                    <a:pt x="381" y="20218"/>
                  </a:lnTo>
                  <a:lnTo>
                    <a:pt x="381" y="24269"/>
                  </a:lnTo>
                  <a:lnTo>
                    <a:pt x="901" y="24269"/>
                  </a:lnTo>
                  <a:lnTo>
                    <a:pt x="901" y="47180"/>
                  </a:lnTo>
                  <a:lnTo>
                    <a:pt x="1968" y="47180"/>
                  </a:lnTo>
                  <a:lnTo>
                    <a:pt x="1968" y="80873"/>
                  </a:lnTo>
                  <a:lnTo>
                    <a:pt x="3708" y="80873"/>
                  </a:lnTo>
                  <a:lnTo>
                    <a:pt x="3708" y="138836"/>
                  </a:lnTo>
                  <a:lnTo>
                    <a:pt x="5092" y="138836"/>
                  </a:lnTo>
                  <a:lnTo>
                    <a:pt x="5092" y="80873"/>
                  </a:lnTo>
                  <a:lnTo>
                    <a:pt x="5232" y="80873"/>
                  </a:lnTo>
                  <a:lnTo>
                    <a:pt x="5232" y="47180"/>
                  </a:lnTo>
                  <a:close/>
                </a:path>
              </a:pathLst>
            </a:custGeom>
            <a:solidFill>
              <a:srgbClr val="CACCCC"/>
            </a:solidFill>
          </p:spPr>
          <p:txBody>
            <a:bodyPr wrap="square" lIns="0" tIns="0" rIns="0" bIns="0" rtlCol="0"/>
            <a:lstStyle/>
            <a:p>
              <a:endParaRPr/>
            </a:p>
          </p:txBody>
        </p:sp>
        <p:sp>
          <p:nvSpPr>
            <p:cNvPr id="4067" name="object 4070">
              <a:extLst>
                <a:ext uri="{FF2B5EF4-FFF2-40B4-BE49-F238E27FC236}">
                  <a16:creationId xmlns:a16="http://schemas.microsoft.com/office/drawing/2014/main" id="{1E75C548-25D6-24E5-DB96-774E58AA3E7D}"/>
                </a:ext>
              </a:extLst>
            </p:cNvPr>
            <p:cNvSpPr/>
            <p:nvPr/>
          </p:nvSpPr>
          <p:spPr>
            <a:xfrm>
              <a:off x="1412824" y="995336"/>
              <a:ext cx="5715" cy="139065"/>
            </a:xfrm>
            <a:custGeom>
              <a:avLst/>
              <a:gdLst/>
              <a:ahLst/>
              <a:cxnLst/>
              <a:rect l="l" t="t" r="r" b="b"/>
              <a:pathLst>
                <a:path w="5715" h="139065">
                  <a:moveTo>
                    <a:pt x="5194" y="47167"/>
                  </a:moveTo>
                  <a:lnTo>
                    <a:pt x="4178" y="47167"/>
                  </a:lnTo>
                  <a:lnTo>
                    <a:pt x="4178" y="24257"/>
                  </a:lnTo>
                  <a:lnTo>
                    <a:pt x="2997" y="24257"/>
                  </a:lnTo>
                  <a:lnTo>
                    <a:pt x="2997" y="20218"/>
                  </a:lnTo>
                  <a:lnTo>
                    <a:pt x="1193" y="20218"/>
                  </a:lnTo>
                  <a:lnTo>
                    <a:pt x="1193" y="0"/>
                  </a:lnTo>
                  <a:lnTo>
                    <a:pt x="0" y="0"/>
                  </a:lnTo>
                  <a:lnTo>
                    <a:pt x="0" y="20218"/>
                  </a:lnTo>
                  <a:lnTo>
                    <a:pt x="393" y="20218"/>
                  </a:lnTo>
                  <a:lnTo>
                    <a:pt x="393" y="24257"/>
                  </a:lnTo>
                  <a:lnTo>
                    <a:pt x="901" y="24257"/>
                  </a:lnTo>
                  <a:lnTo>
                    <a:pt x="901" y="47167"/>
                  </a:lnTo>
                  <a:lnTo>
                    <a:pt x="1968" y="47167"/>
                  </a:lnTo>
                  <a:lnTo>
                    <a:pt x="1968" y="80873"/>
                  </a:lnTo>
                  <a:lnTo>
                    <a:pt x="3695" y="80873"/>
                  </a:lnTo>
                  <a:lnTo>
                    <a:pt x="3695" y="138823"/>
                  </a:lnTo>
                  <a:lnTo>
                    <a:pt x="5067" y="138823"/>
                  </a:lnTo>
                  <a:lnTo>
                    <a:pt x="5067" y="80873"/>
                  </a:lnTo>
                  <a:lnTo>
                    <a:pt x="5194" y="80873"/>
                  </a:lnTo>
                  <a:lnTo>
                    <a:pt x="5194" y="47167"/>
                  </a:lnTo>
                  <a:close/>
                </a:path>
              </a:pathLst>
            </a:custGeom>
            <a:solidFill>
              <a:srgbClr val="CDCFCD"/>
            </a:solidFill>
          </p:spPr>
          <p:txBody>
            <a:bodyPr wrap="square" lIns="0" tIns="0" rIns="0" bIns="0" rtlCol="0"/>
            <a:lstStyle/>
            <a:p>
              <a:endParaRPr/>
            </a:p>
          </p:txBody>
        </p:sp>
        <p:sp>
          <p:nvSpPr>
            <p:cNvPr id="4068" name="object 4071">
              <a:extLst>
                <a:ext uri="{FF2B5EF4-FFF2-40B4-BE49-F238E27FC236}">
                  <a16:creationId xmlns:a16="http://schemas.microsoft.com/office/drawing/2014/main" id="{E6A461BF-F478-F3B3-CBCB-6BFA398F27F8}"/>
                </a:ext>
              </a:extLst>
            </p:cNvPr>
            <p:cNvSpPr/>
            <p:nvPr/>
          </p:nvSpPr>
          <p:spPr>
            <a:xfrm>
              <a:off x="1412798" y="995451"/>
              <a:ext cx="5715" cy="139065"/>
            </a:xfrm>
            <a:custGeom>
              <a:avLst/>
              <a:gdLst/>
              <a:ahLst/>
              <a:cxnLst/>
              <a:rect l="l" t="t" r="r" b="b"/>
              <a:pathLst>
                <a:path w="5715" h="139065">
                  <a:moveTo>
                    <a:pt x="5143" y="47180"/>
                  </a:moveTo>
                  <a:lnTo>
                    <a:pt x="4127" y="47180"/>
                  </a:lnTo>
                  <a:lnTo>
                    <a:pt x="4127" y="24257"/>
                  </a:lnTo>
                  <a:lnTo>
                    <a:pt x="2959" y="24257"/>
                  </a:lnTo>
                  <a:lnTo>
                    <a:pt x="2959" y="20218"/>
                  </a:lnTo>
                  <a:lnTo>
                    <a:pt x="1181" y="20218"/>
                  </a:lnTo>
                  <a:lnTo>
                    <a:pt x="1181" y="0"/>
                  </a:lnTo>
                  <a:lnTo>
                    <a:pt x="0" y="0"/>
                  </a:lnTo>
                  <a:lnTo>
                    <a:pt x="0" y="20218"/>
                  </a:lnTo>
                  <a:lnTo>
                    <a:pt x="381" y="20218"/>
                  </a:lnTo>
                  <a:lnTo>
                    <a:pt x="381" y="24257"/>
                  </a:lnTo>
                  <a:lnTo>
                    <a:pt x="889" y="24257"/>
                  </a:lnTo>
                  <a:lnTo>
                    <a:pt x="889" y="47180"/>
                  </a:lnTo>
                  <a:lnTo>
                    <a:pt x="1955" y="47180"/>
                  </a:lnTo>
                  <a:lnTo>
                    <a:pt x="1955" y="80873"/>
                  </a:lnTo>
                  <a:lnTo>
                    <a:pt x="3670" y="80873"/>
                  </a:lnTo>
                  <a:lnTo>
                    <a:pt x="3670" y="138836"/>
                  </a:lnTo>
                  <a:lnTo>
                    <a:pt x="5029" y="138836"/>
                  </a:lnTo>
                  <a:lnTo>
                    <a:pt x="5029" y="80873"/>
                  </a:lnTo>
                  <a:lnTo>
                    <a:pt x="5143" y="47180"/>
                  </a:lnTo>
                  <a:close/>
                </a:path>
              </a:pathLst>
            </a:custGeom>
            <a:solidFill>
              <a:srgbClr val="CED0CE"/>
            </a:solidFill>
          </p:spPr>
          <p:txBody>
            <a:bodyPr wrap="square" lIns="0" tIns="0" rIns="0" bIns="0" rtlCol="0"/>
            <a:lstStyle/>
            <a:p>
              <a:endParaRPr/>
            </a:p>
          </p:txBody>
        </p:sp>
        <p:sp>
          <p:nvSpPr>
            <p:cNvPr id="4069" name="object 4072">
              <a:extLst>
                <a:ext uri="{FF2B5EF4-FFF2-40B4-BE49-F238E27FC236}">
                  <a16:creationId xmlns:a16="http://schemas.microsoft.com/office/drawing/2014/main" id="{0C68BAAC-A166-DBE8-EC21-E69E95151333}"/>
                </a:ext>
              </a:extLst>
            </p:cNvPr>
            <p:cNvSpPr/>
            <p:nvPr/>
          </p:nvSpPr>
          <p:spPr>
            <a:xfrm>
              <a:off x="1412773" y="995565"/>
              <a:ext cx="5715" cy="139065"/>
            </a:xfrm>
            <a:custGeom>
              <a:avLst/>
              <a:gdLst/>
              <a:ahLst/>
              <a:cxnLst/>
              <a:rect l="l" t="t" r="r" b="b"/>
              <a:pathLst>
                <a:path w="5715" h="139065">
                  <a:moveTo>
                    <a:pt x="5105" y="47180"/>
                  </a:moveTo>
                  <a:lnTo>
                    <a:pt x="4089" y="47180"/>
                  </a:lnTo>
                  <a:lnTo>
                    <a:pt x="4089" y="24269"/>
                  </a:lnTo>
                  <a:lnTo>
                    <a:pt x="2933" y="24269"/>
                  </a:lnTo>
                  <a:lnTo>
                    <a:pt x="2933" y="20218"/>
                  </a:lnTo>
                  <a:lnTo>
                    <a:pt x="1155" y="20218"/>
                  </a:lnTo>
                  <a:lnTo>
                    <a:pt x="1155" y="0"/>
                  </a:lnTo>
                  <a:lnTo>
                    <a:pt x="0" y="0"/>
                  </a:lnTo>
                  <a:lnTo>
                    <a:pt x="0" y="20218"/>
                  </a:lnTo>
                  <a:lnTo>
                    <a:pt x="381" y="20218"/>
                  </a:lnTo>
                  <a:lnTo>
                    <a:pt x="381" y="24269"/>
                  </a:lnTo>
                  <a:lnTo>
                    <a:pt x="876" y="24269"/>
                  </a:lnTo>
                  <a:lnTo>
                    <a:pt x="876" y="47180"/>
                  </a:lnTo>
                  <a:lnTo>
                    <a:pt x="1930" y="47180"/>
                  </a:lnTo>
                  <a:lnTo>
                    <a:pt x="1930" y="80873"/>
                  </a:lnTo>
                  <a:lnTo>
                    <a:pt x="3644" y="80873"/>
                  </a:lnTo>
                  <a:lnTo>
                    <a:pt x="3644" y="138836"/>
                  </a:lnTo>
                  <a:lnTo>
                    <a:pt x="4991" y="138836"/>
                  </a:lnTo>
                  <a:lnTo>
                    <a:pt x="4991" y="80873"/>
                  </a:lnTo>
                  <a:lnTo>
                    <a:pt x="5105" y="47180"/>
                  </a:lnTo>
                  <a:close/>
                </a:path>
              </a:pathLst>
            </a:custGeom>
            <a:solidFill>
              <a:srgbClr val="CFD1D0"/>
            </a:solidFill>
          </p:spPr>
          <p:txBody>
            <a:bodyPr wrap="square" lIns="0" tIns="0" rIns="0" bIns="0" rtlCol="0"/>
            <a:lstStyle/>
            <a:p>
              <a:endParaRPr/>
            </a:p>
          </p:txBody>
        </p:sp>
        <p:sp>
          <p:nvSpPr>
            <p:cNvPr id="4070" name="object 4073">
              <a:extLst>
                <a:ext uri="{FF2B5EF4-FFF2-40B4-BE49-F238E27FC236}">
                  <a16:creationId xmlns:a16="http://schemas.microsoft.com/office/drawing/2014/main" id="{8C72BEC5-B60C-B8A0-24C8-8AD0199BEC22}"/>
                </a:ext>
              </a:extLst>
            </p:cNvPr>
            <p:cNvSpPr/>
            <p:nvPr/>
          </p:nvSpPr>
          <p:spPr>
            <a:xfrm>
              <a:off x="1412748" y="995692"/>
              <a:ext cx="5080" cy="139065"/>
            </a:xfrm>
            <a:custGeom>
              <a:avLst/>
              <a:gdLst/>
              <a:ahLst/>
              <a:cxnLst/>
              <a:rect l="l" t="t" r="r" b="b"/>
              <a:pathLst>
                <a:path w="5080" h="139065">
                  <a:moveTo>
                    <a:pt x="5054" y="47167"/>
                  </a:moveTo>
                  <a:lnTo>
                    <a:pt x="4051" y="47167"/>
                  </a:lnTo>
                  <a:lnTo>
                    <a:pt x="4051" y="24257"/>
                  </a:lnTo>
                  <a:lnTo>
                    <a:pt x="2895" y="24257"/>
                  </a:lnTo>
                  <a:lnTo>
                    <a:pt x="2895" y="20218"/>
                  </a:lnTo>
                  <a:lnTo>
                    <a:pt x="1143" y="20218"/>
                  </a:lnTo>
                  <a:lnTo>
                    <a:pt x="1143" y="0"/>
                  </a:lnTo>
                  <a:lnTo>
                    <a:pt x="0" y="0"/>
                  </a:lnTo>
                  <a:lnTo>
                    <a:pt x="0" y="20218"/>
                  </a:lnTo>
                  <a:lnTo>
                    <a:pt x="381" y="20218"/>
                  </a:lnTo>
                  <a:lnTo>
                    <a:pt x="381" y="24257"/>
                  </a:lnTo>
                  <a:lnTo>
                    <a:pt x="876" y="24257"/>
                  </a:lnTo>
                  <a:lnTo>
                    <a:pt x="876" y="47167"/>
                  </a:lnTo>
                  <a:lnTo>
                    <a:pt x="1917" y="47167"/>
                  </a:lnTo>
                  <a:lnTo>
                    <a:pt x="1917" y="80873"/>
                  </a:lnTo>
                  <a:lnTo>
                    <a:pt x="3606" y="80873"/>
                  </a:lnTo>
                  <a:lnTo>
                    <a:pt x="3606" y="138823"/>
                  </a:lnTo>
                  <a:lnTo>
                    <a:pt x="4940" y="138823"/>
                  </a:lnTo>
                  <a:lnTo>
                    <a:pt x="4940" y="80873"/>
                  </a:lnTo>
                  <a:lnTo>
                    <a:pt x="5054" y="47167"/>
                  </a:lnTo>
                  <a:close/>
                </a:path>
              </a:pathLst>
            </a:custGeom>
            <a:solidFill>
              <a:srgbClr val="D0D1D1"/>
            </a:solidFill>
          </p:spPr>
          <p:txBody>
            <a:bodyPr wrap="square" lIns="0" tIns="0" rIns="0" bIns="0" rtlCol="0"/>
            <a:lstStyle/>
            <a:p>
              <a:endParaRPr/>
            </a:p>
          </p:txBody>
        </p:sp>
        <p:sp>
          <p:nvSpPr>
            <p:cNvPr id="4071" name="object 4074">
              <a:extLst>
                <a:ext uri="{FF2B5EF4-FFF2-40B4-BE49-F238E27FC236}">
                  <a16:creationId xmlns:a16="http://schemas.microsoft.com/office/drawing/2014/main" id="{5BD7BFD1-C40C-E526-A6E6-E2AF561EEFE1}"/>
                </a:ext>
              </a:extLst>
            </p:cNvPr>
            <p:cNvSpPr/>
            <p:nvPr/>
          </p:nvSpPr>
          <p:spPr>
            <a:xfrm>
              <a:off x="1412709" y="995806"/>
              <a:ext cx="5080" cy="139065"/>
            </a:xfrm>
            <a:custGeom>
              <a:avLst/>
              <a:gdLst/>
              <a:ahLst/>
              <a:cxnLst/>
              <a:rect l="l" t="t" r="r" b="b"/>
              <a:pathLst>
                <a:path w="5080" h="139065">
                  <a:moveTo>
                    <a:pt x="5016" y="47180"/>
                  </a:moveTo>
                  <a:lnTo>
                    <a:pt x="4025" y="47180"/>
                  </a:lnTo>
                  <a:lnTo>
                    <a:pt x="4025" y="24257"/>
                  </a:lnTo>
                  <a:lnTo>
                    <a:pt x="2882" y="24257"/>
                  </a:lnTo>
                  <a:lnTo>
                    <a:pt x="2882" y="20218"/>
                  </a:lnTo>
                  <a:lnTo>
                    <a:pt x="1143" y="20218"/>
                  </a:lnTo>
                  <a:lnTo>
                    <a:pt x="1143" y="0"/>
                  </a:lnTo>
                  <a:lnTo>
                    <a:pt x="0" y="0"/>
                  </a:lnTo>
                  <a:lnTo>
                    <a:pt x="0" y="20218"/>
                  </a:lnTo>
                  <a:lnTo>
                    <a:pt x="381" y="20218"/>
                  </a:lnTo>
                  <a:lnTo>
                    <a:pt x="381" y="24257"/>
                  </a:lnTo>
                  <a:lnTo>
                    <a:pt x="876" y="24257"/>
                  </a:lnTo>
                  <a:lnTo>
                    <a:pt x="876" y="47180"/>
                  </a:lnTo>
                  <a:lnTo>
                    <a:pt x="1917" y="47180"/>
                  </a:lnTo>
                  <a:lnTo>
                    <a:pt x="1917" y="80873"/>
                  </a:lnTo>
                  <a:lnTo>
                    <a:pt x="3594" y="80873"/>
                  </a:lnTo>
                  <a:lnTo>
                    <a:pt x="3594" y="138836"/>
                  </a:lnTo>
                  <a:lnTo>
                    <a:pt x="4914" y="138836"/>
                  </a:lnTo>
                  <a:lnTo>
                    <a:pt x="4914" y="80873"/>
                  </a:lnTo>
                  <a:lnTo>
                    <a:pt x="5016" y="47180"/>
                  </a:lnTo>
                  <a:close/>
                </a:path>
              </a:pathLst>
            </a:custGeom>
            <a:solidFill>
              <a:srgbClr val="D2D4D2"/>
            </a:solidFill>
          </p:spPr>
          <p:txBody>
            <a:bodyPr wrap="square" lIns="0" tIns="0" rIns="0" bIns="0" rtlCol="0"/>
            <a:lstStyle/>
            <a:p>
              <a:endParaRPr/>
            </a:p>
          </p:txBody>
        </p:sp>
        <p:sp>
          <p:nvSpPr>
            <p:cNvPr id="4072" name="object 4075">
              <a:extLst>
                <a:ext uri="{FF2B5EF4-FFF2-40B4-BE49-F238E27FC236}">
                  <a16:creationId xmlns:a16="http://schemas.microsoft.com/office/drawing/2014/main" id="{045728C6-9C02-2953-D4AC-5FFAEFA5EB5B}"/>
                </a:ext>
              </a:extLst>
            </p:cNvPr>
            <p:cNvSpPr/>
            <p:nvPr/>
          </p:nvSpPr>
          <p:spPr>
            <a:xfrm>
              <a:off x="1412684" y="995920"/>
              <a:ext cx="5080" cy="139065"/>
            </a:xfrm>
            <a:custGeom>
              <a:avLst/>
              <a:gdLst/>
              <a:ahLst/>
              <a:cxnLst/>
              <a:rect l="l" t="t" r="r" b="b"/>
              <a:pathLst>
                <a:path w="5080" h="139065">
                  <a:moveTo>
                    <a:pt x="4978" y="47180"/>
                  </a:moveTo>
                  <a:lnTo>
                    <a:pt x="3987" y="47180"/>
                  </a:lnTo>
                  <a:lnTo>
                    <a:pt x="3987" y="24257"/>
                  </a:lnTo>
                  <a:lnTo>
                    <a:pt x="2844" y="24257"/>
                  </a:lnTo>
                  <a:lnTo>
                    <a:pt x="2844" y="20218"/>
                  </a:lnTo>
                  <a:lnTo>
                    <a:pt x="1130" y="20218"/>
                  </a:lnTo>
                  <a:lnTo>
                    <a:pt x="1130" y="0"/>
                  </a:lnTo>
                  <a:lnTo>
                    <a:pt x="0" y="0"/>
                  </a:lnTo>
                  <a:lnTo>
                    <a:pt x="0" y="20218"/>
                  </a:lnTo>
                  <a:lnTo>
                    <a:pt x="381" y="20218"/>
                  </a:lnTo>
                  <a:lnTo>
                    <a:pt x="381" y="24257"/>
                  </a:lnTo>
                  <a:lnTo>
                    <a:pt x="863" y="24257"/>
                  </a:lnTo>
                  <a:lnTo>
                    <a:pt x="863" y="47180"/>
                  </a:lnTo>
                  <a:lnTo>
                    <a:pt x="1892" y="47180"/>
                  </a:lnTo>
                  <a:lnTo>
                    <a:pt x="1892" y="80873"/>
                  </a:lnTo>
                  <a:lnTo>
                    <a:pt x="3568" y="80873"/>
                  </a:lnTo>
                  <a:lnTo>
                    <a:pt x="3568" y="138836"/>
                  </a:lnTo>
                  <a:lnTo>
                    <a:pt x="4876" y="138836"/>
                  </a:lnTo>
                  <a:lnTo>
                    <a:pt x="4876" y="80873"/>
                  </a:lnTo>
                  <a:lnTo>
                    <a:pt x="4978" y="47180"/>
                  </a:lnTo>
                  <a:close/>
                </a:path>
              </a:pathLst>
            </a:custGeom>
            <a:solidFill>
              <a:srgbClr val="D3D5D4"/>
            </a:solidFill>
          </p:spPr>
          <p:txBody>
            <a:bodyPr wrap="square" lIns="0" tIns="0" rIns="0" bIns="0" rtlCol="0"/>
            <a:lstStyle/>
            <a:p>
              <a:endParaRPr/>
            </a:p>
          </p:txBody>
        </p:sp>
        <p:sp>
          <p:nvSpPr>
            <p:cNvPr id="4073" name="object 4076">
              <a:extLst>
                <a:ext uri="{FF2B5EF4-FFF2-40B4-BE49-F238E27FC236}">
                  <a16:creationId xmlns:a16="http://schemas.microsoft.com/office/drawing/2014/main" id="{5273AACC-E4A4-32BF-443E-854E7DA72FAA}"/>
                </a:ext>
              </a:extLst>
            </p:cNvPr>
            <p:cNvSpPr/>
            <p:nvPr/>
          </p:nvSpPr>
          <p:spPr>
            <a:xfrm>
              <a:off x="1412659" y="996035"/>
              <a:ext cx="5080" cy="139065"/>
            </a:xfrm>
            <a:custGeom>
              <a:avLst/>
              <a:gdLst/>
              <a:ahLst/>
              <a:cxnLst/>
              <a:rect l="l" t="t" r="r" b="b"/>
              <a:pathLst>
                <a:path w="5080" h="139065">
                  <a:moveTo>
                    <a:pt x="4927" y="47180"/>
                  </a:moveTo>
                  <a:lnTo>
                    <a:pt x="3937" y="47180"/>
                  </a:lnTo>
                  <a:lnTo>
                    <a:pt x="3937" y="24269"/>
                  </a:lnTo>
                  <a:lnTo>
                    <a:pt x="2819" y="24269"/>
                  </a:lnTo>
                  <a:lnTo>
                    <a:pt x="2819" y="20218"/>
                  </a:lnTo>
                  <a:lnTo>
                    <a:pt x="1117" y="20218"/>
                  </a:lnTo>
                  <a:lnTo>
                    <a:pt x="1117" y="0"/>
                  </a:lnTo>
                  <a:lnTo>
                    <a:pt x="0" y="0"/>
                  </a:lnTo>
                  <a:lnTo>
                    <a:pt x="0" y="20218"/>
                  </a:lnTo>
                  <a:lnTo>
                    <a:pt x="368" y="20218"/>
                  </a:lnTo>
                  <a:lnTo>
                    <a:pt x="368" y="24269"/>
                  </a:lnTo>
                  <a:lnTo>
                    <a:pt x="863" y="24269"/>
                  </a:lnTo>
                  <a:lnTo>
                    <a:pt x="863" y="47180"/>
                  </a:lnTo>
                  <a:lnTo>
                    <a:pt x="1879" y="47180"/>
                  </a:lnTo>
                  <a:lnTo>
                    <a:pt x="1879" y="80873"/>
                  </a:lnTo>
                  <a:lnTo>
                    <a:pt x="3530" y="80873"/>
                  </a:lnTo>
                  <a:lnTo>
                    <a:pt x="3530" y="138836"/>
                  </a:lnTo>
                  <a:lnTo>
                    <a:pt x="4838" y="138836"/>
                  </a:lnTo>
                  <a:lnTo>
                    <a:pt x="4838" y="80873"/>
                  </a:lnTo>
                  <a:lnTo>
                    <a:pt x="4927" y="47180"/>
                  </a:lnTo>
                  <a:close/>
                </a:path>
              </a:pathLst>
            </a:custGeom>
            <a:solidFill>
              <a:srgbClr val="D4D6D5"/>
            </a:solidFill>
          </p:spPr>
          <p:txBody>
            <a:bodyPr wrap="square" lIns="0" tIns="0" rIns="0" bIns="0" rtlCol="0"/>
            <a:lstStyle/>
            <a:p>
              <a:endParaRPr/>
            </a:p>
          </p:txBody>
        </p:sp>
        <p:sp>
          <p:nvSpPr>
            <p:cNvPr id="4074" name="object 4077">
              <a:extLst>
                <a:ext uri="{FF2B5EF4-FFF2-40B4-BE49-F238E27FC236}">
                  <a16:creationId xmlns:a16="http://schemas.microsoft.com/office/drawing/2014/main" id="{3463C29A-DD4B-CD49-2E88-9AEEC4D3CE44}"/>
                </a:ext>
              </a:extLst>
            </p:cNvPr>
            <p:cNvSpPr/>
            <p:nvPr/>
          </p:nvSpPr>
          <p:spPr>
            <a:xfrm>
              <a:off x="1412633" y="996162"/>
              <a:ext cx="5080" cy="139065"/>
            </a:xfrm>
            <a:custGeom>
              <a:avLst/>
              <a:gdLst/>
              <a:ahLst/>
              <a:cxnLst/>
              <a:rect l="l" t="t" r="r" b="b"/>
              <a:pathLst>
                <a:path w="5080" h="139065">
                  <a:moveTo>
                    <a:pt x="4889" y="47180"/>
                  </a:moveTo>
                  <a:lnTo>
                    <a:pt x="3898" y="47180"/>
                  </a:lnTo>
                  <a:lnTo>
                    <a:pt x="3898" y="24257"/>
                  </a:lnTo>
                  <a:lnTo>
                    <a:pt x="2794" y="24257"/>
                  </a:lnTo>
                  <a:lnTo>
                    <a:pt x="2794" y="20218"/>
                  </a:lnTo>
                  <a:lnTo>
                    <a:pt x="1104" y="20218"/>
                  </a:lnTo>
                  <a:lnTo>
                    <a:pt x="1104" y="0"/>
                  </a:lnTo>
                  <a:lnTo>
                    <a:pt x="0" y="0"/>
                  </a:lnTo>
                  <a:lnTo>
                    <a:pt x="0" y="20218"/>
                  </a:lnTo>
                  <a:lnTo>
                    <a:pt x="368" y="20218"/>
                  </a:lnTo>
                  <a:lnTo>
                    <a:pt x="368" y="24257"/>
                  </a:lnTo>
                  <a:lnTo>
                    <a:pt x="850" y="24257"/>
                  </a:lnTo>
                  <a:lnTo>
                    <a:pt x="850" y="47180"/>
                  </a:lnTo>
                  <a:lnTo>
                    <a:pt x="1866" y="47180"/>
                  </a:lnTo>
                  <a:lnTo>
                    <a:pt x="1866" y="80873"/>
                  </a:lnTo>
                  <a:lnTo>
                    <a:pt x="3505" y="80873"/>
                  </a:lnTo>
                  <a:lnTo>
                    <a:pt x="3505" y="138836"/>
                  </a:lnTo>
                  <a:lnTo>
                    <a:pt x="4800" y="138836"/>
                  </a:lnTo>
                  <a:lnTo>
                    <a:pt x="4800" y="80873"/>
                  </a:lnTo>
                  <a:lnTo>
                    <a:pt x="4889" y="47180"/>
                  </a:lnTo>
                  <a:close/>
                </a:path>
              </a:pathLst>
            </a:custGeom>
            <a:solidFill>
              <a:srgbClr val="D5D7D6"/>
            </a:solidFill>
          </p:spPr>
          <p:txBody>
            <a:bodyPr wrap="square" lIns="0" tIns="0" rIns="0" bIns="0" rtlCol="0"/>
            <a:lstStyle/>
            <a:p>
              <a:endParaRPr/>
            </a:p>
          </p:txBody>
        </p:sp>
        <p:sp>
          <p:nvSpPr>
            <p:cNvPr id="4075" name="object 4078">
              <a:extLst>
                <a:ext uri="{FF2B5EF4-FFF2-40B4-BE49-F238E27FC236}">
                  <a16:creationId xmlns:a16="http://schemas.microsoft.com/office/drawing/2014/main" id="{AD130BD5-6AD1-E9C8-C0E4-CDED380AFA1D}"/>
                </a:ext>
              </a:extLst>
            </p:cNvPr>
            <p:cNvSpPr/>
            <p:nvPr/>
          </p:nvSpPr>
          <p:spPr>
            <a:xfrm>
              <a:off x="1412608" y="996276"/>
              <a:ext cx="5080" cy="139065"/>
            </a:xfrm>
            <a:custGeom>
              <a:avLst/>
              <a:gdLst/>
              <a:ahLst/>
              <a:cxnLst/>
              <a:rect l="l" t="t" r="r" b="b"/>
              <a:pathLst>
                <a:path w="5080" h="139065">
                  <a:moveTo>
                    <a:pt x="4838" y="47180"/>
                  </a:moveTo>
                  <a:lnTo>
                    <a:pt x="3860" y="47180"/>
                  </a:lnTo>
                  <a:lnTo>
                    <a:pt x="3860" y="24269"/>
                  </a:lnTo>
                  <a:lnTo>
                    <a:pt x="2755" y="24269"/>
                  </a:lnTo>
                  <a:lnTo>
                    <a:pt x="2755" y="20218"/>
                  </a:lnTo>
                  <a:lnTo>
                    <a:pt x="1092" y="20218"/>
                  </a:lnTo>
                  <a:lnTo>
                    <a:pt x="1092" y="0"/>
                  </a:lnTo>
                  <a:lnTo>
                    <a:pt x="0" y="0"/>
                  </a:lnTo>
                  <a:lnTo>
                    <a:pt x="0" y="20218"/>
                  </a:lnTo>
                  <a:lnTo>
                    <a:pt x="368" y="20218"/>
                  </a:lnTo>
                  <a:lnTo>
                    <a:pt x="368" y="24269"/>
                  </a:lnTo>
                  <a:lnTo>
                    <a:pt x="838" y="24269"/>
                  </a:lnTo>
                  <a:lnTo>
                    <a:pt x="838" y="47180"/>
                  </a:lnTo>
                  <a:lnTo>
                    <a:pt x="1854" y="47180"/>
                  </a:lnTo>
                  <a:lnTo>
                    <a:pt x="1854" y="80873"/>
                  </a:lnTo>
                  <a:lnTo>
                    <a:pt x="3479" y="80873"/>
                  </a:lnTo>
                  <a:lnTo>
                    <a:pt x="3479" y="138836"/>
                  </a:lnTo>
                  <a:lnTo>
                    <a:pt x="4762" y="138836"/>
                  </a:lnTo>
                  <a:lnTo>
                    <a:pt x="4762" y="80873"/>
                  </a:lnTo>
                  <a:lnTo>
                    <a:pt x="4838" y="47180"/>
                  </a:lnTo>
                  <a:close/>
                </a:path>
              </a:pathLst>
            </a:custGeom>
            <a:solidFill>
              <a:srgbClr val="D7D8D7"/>
            </a:solidFill>
          </p:spPr>
          <p:txBody>
            <a:bodyPr wrap="square" lIns="0" tIns="0" rIns="0" bIns="0" rtlCol="0"/>
            <a:lstStyle/>
            <a:p>
              <a:endParaRPr/>
            </a:p>
          </p:txBody>
        </p:sp>
        <p:sp>
          <p:nvSpPr>
            <p:cNvPr id="4076" name="object 4079">
              <a:extLst>
                <a:ext uri="{FF2B5EF4-FFF2-40B4-BE49-F238E27FC236}">
                  <a16:creationId xmlns:a16="http://schemas.microsoft.com/office/drawing/2014/main" id="{0C542D85-5C45-662C-8311-68A5143F21EE}"/>
                </a:ext>
              </a:extLst>
            </p:cNvPr>
            <p:cNvSpPr/>
            <p:nvPr/>
          </p:nvSpPr>
          <p:spPr>
            <a:xfrm>
              <a:off x="1412570" y="996390"/>
              <a:ext cx="5080" cy="139065"/>
            </a:xfrm>
            <a:custGeom>
              <a:avLst/>
              <a:gdLst/>
              <a:ahLst/>
              <a:cxnLst/>
              <a:rect l="l" t="t" r="r" b="b"/>
              <a:pathLst>
                <a:path w="5080" h="139065">
                  <a:moveTo>
                    <a:pt x="4800" y="47180"/>
                  </a:moveTo>
                  <a:lnTo>
                    <a:pt x="3835" y="47180"/>
                  </a:lnTo>
                  <a:lnTo>
                    <a:pt x="3835" y="24269"/>
                  </a:lnTo>
                  <a:lnTo>
                    <a:pt x="2730" y="24269"/>
                  </a:lnTo>
                  <a:lnTo>
                    <a:pt x="2730" y="20218"/>
                  </a:lnTo>
                  <a:lnTo>
                    <a:pt x="1079" y="20218"/>
                  </a:lnTo>
                  <a:lnTo>
                    <a:pt x="1079" y="0"/>
                  </a:lnTo>
                  <a:lnTo>
                    <a:pt x="0" y="0"/>
                  </a:lnTo>
                  <a:lnTo>
                    <a:pt x="0" y="20218"/>
                  </a:lnTo>
                  <a:lnTo>
                    <a:pt x="368" y="20218"/>
                  </a:lnTo>
                  <a:lnTo>
                    <a:pt x="368" y="24269"/>
                  </a:lnTo>
                  <a:lnTo>
                    <a:pt x="850" y="24269"/>
                  </a:lnTo>
                  <a:lnTo>
                    <a:pt x="850" y="47180"/>
                  </a:lnTo>
                  <a:lnTo>
                    <a:pt x="1841" y="47180"/>
                  </a:lnTo>
                  <a:lnTo>
                    <a:pt x="1841" y="80873"/>
                  </a:lnTo>
                  <a:lnTo>
                    <a:pt x="3467" y="80873"/>
                  </a:lnTo>
                  <a:lnTo>
                    <a:pt x="3467" y="138836"/>
                  </a:lnTo>
                  <a:lnTo>
                    <a:pt x="4737" y="138836"/>
                  </a:lnTo>
                  <a:lnTo>
                    <a:pt x="4737" y="80873"/>
                  </a:lnTo>
                  <a:lnTo>
                    <a:pt x="4800" y="47180"/>
                  </a:lnTo>
                  <a:close/>
                </a:path>
              </a:pathLst>
            </a:custGeom>
            <a:solidFill>
              <a:srgbClr val="D8D9D8"/>
            </a:solidFill>
          </p:spPr>
          <p:txBody>
            <a:bodyPr wrap="square" lIns="0" tIns="0" rIns="0" bIns="0" rtlCol="0"/>
            <a:lstStyle/>
            <a:p>
              <a:endParaRPr/>
            </a:p>
          </p:txBody>
        </p:sp>
        <p:sp>
          <p:nvSpPr>
            <p:cNvPr id="4077" name="object 4080">
              <a:extLst>
                <a:ext uri="{FF2B5EF4-FFF2-40B4-BE49-F238E27FC236}">
                  <a16:creationId xmlns:a16="http://schemas.microsoft.com/office/drawing/2014/main" id="{E4322BCB-ED56-9161-8C8A-4E4018CA8C74}"/>
                </a:ext>
              </a:extLst>
            </p:cNvPr>
            <p:cNvSpPr/>
            <p:nvPr/>
          </p:nvSpPr>
          <p:spPr>
            <a:xfrm>
              <a:off x="1412544" y="996517"/>
              <a:ext cx="5080" cy="139065"/>
            </a:xfrm>
            <a:custGeom>
              <a:avLst/>
              <a:gdLst/>
              <a:ahLst/>
              <a:cxnLst/>
              <a:rect l="l" t="t" r="r" b="b"/>
              <a:pathLst>
                <a:path w="5080" h="139065">
                  <a:moveTo>
                    <a:pt x="4762" y="47167"/>
                  </a:moveTo>
                  <a:lnTo>
                    <a:pt x="3797" y="47167"/>
                  </a:lnTo>
                  <a:lnTo>
                    <a:pt x="3797" y="24257"/>
                  </a:lnTo>
                  <a:lnTo>
                    <a:pt x="2705" y="24257"/>
                  </a:lnTo>
                  <a:lnTo>
                    <a:pt x="2705" y="20218"/>
                  </a:lnTo>
                  <a:lnTo>
                    <a:pt x="1066" y="20218"/>
                  </a:lnTo>
                  <a:lnTo>
                    <a:pt x="1066" y="0"/>
                  </a:lnTo>
                  <a:lnTo>
                    <a:pt x="0" y="0"/>
                  </a:lnTo>
                  <a:lnTo>
                    <a:pt x="0" y="20218"/>
                  </a:lnTo>
                  <a:lnTo>
                    <a:pt x="368" y="20218"/>
                  </a:lnTo>
                  <a:lnTo>
                    <a:pt x="368" y="24257"/>
                  </a:lnTo>
                  <a:lnTo>
                    <a:pt x="838" y="24257"/>
                  </a:lnTo>
                  <a:lnTo>
                    <a:pt x="838" y="47167"/>
                  </a:lnTo>
                  <a:lnTo>
                    <a:pt x="1828" y="47167"/>
                  </a:lnTo>
                  <a:lnTo>
                    <a:pt x="1828" y="80873"/>
                  </a:lnTo>
                  <a:lnTo>
                    <a:pt x="3441" y="80873"/>
                  </a:lnTo>
                  <a:lnTo>
                    <a:pt x="3441" y="138836"/>
                  </a:lnTo>
                  <a:lnTo>
                    <a:pt x="4686" y="138836"/>
                  </a:lnTo>
                  <a:lnTo>
                    <a:pt x="4686" y="80873"/>
                  </a:lnTo>
                  <a:lnTo>
                    <a:pt x="4762" y="47167"/>
                  </a:lnTo>
                  <a:close/>
                </a:path>
              </a:pathLst>
            </a:custGeom>
            <a:solidFill>
              <a:srgbClr val="D9DAD9"/>
            </a:solidFill>
          </p:spPr>
          <p:txBody>
            <a:bodyPr wrap="square" lIns="0" tIns="0" rIns="0" bIns="0" rtlCol="0"/>
            <a:lstStyle/>
            <a:p>
              <a:endParaRPr/>
            </a:p>
          </p:txBody>
        </p:sp>
        <p:sp>
          <p:nvSpPr>
            <p:cNvPr id="4078" name="object 4081">
              <a:extLst>
                <a:ext uri="{FF2B5EF4-FFF2-40B4-BE49-F238E27FC236}">
                  <a16:creationId xmlns:a16="http://schemas.microsoft.com/office/drawing/2014/main" id="{3217AAFE-415F-6AEC-A719-F4DC9AD94AFA}"/>
                </a:ext>
              </a:extLst>
            </p:cNvPr>
            <p:cNvSpPr/>
            <p:nvPr/>
          </p:nvSpPr>
          <p:spPr>
            <a:xfrm>
              <a:off x="1412519" y="996632"/>
              <a:ext cx="5080" cy="139065"/>
            </a:xfrm>
            <a:custGeom>
              <a:avLst/>
              <a:gdLst/>
              <a:ahLst/>
              <a:cxnLst/>
              <a:rect l="l" t="t" r="r" b="b"/>
              <a:pathLst>
                <a:path w="5080" h="139065">
                  <a:moveTo>
                    <a:pt x="4711" y="47180"/>
                  </a:moveTo>
                  <a:lnTo>
                    <a:pt x="3746" y="47180"/>
                  </a:lnTo>
                  <a:lnTo>
                    <a:pt x="3746" y="24257"/>
                  </a:lnTo>
                  <a:lnTo>
                    <a:pt x="2679" y="24257"/>
                  </a:lnTo>
                  <a:lnTo>
                    <a:pt x="2679" y="20218"/>
                  </a:lnTo>
                  <a:lnTo>
                    <a:pt x="1054" y="20218"/>
                  </a:lnTo>
                  <a:lnTo>
                    <a:pt x="1054" y="0"/>
                  </a:lnTo>
                  <a:lnTo>
                    <a:pt x="0" y="0"/>
                  </a:lnTo>
                  <a:lnTo>
                    <a:pt x="0" y="20218"/>
                  </a:lnTo>
                  <a:lnTo>
                    <a:pt x="355" y="20218"/>
                  </a:lnTo>
                  <a:lnTo>
                    <a:pt x="355" y="24257"/>
                  </a:lnTo>
                  <a:lnTo>
                    <a:pt x="825" y="24257"/>
                  </a:lnTo>
                  <a:lnTo>
                    <a:pt x="825" y="47180"/>
                  </a:lnTo>
                  <a:lnTo>
                    <a:pt x="1816" y="47180"/>
                  </a:lnTo>
                  <a:lnTo>
                    <a:pt x="1816" y="80873"/>
                  </a:lnTo>
                  <a:lnTo>
                    <a:pt x="3403" y="80873"/>
                  </a:lnTo>
                  <a:lnTo>
                    <a:pt x="3403" y="138836"/>
                  </a:lnTo>
                  <a:lnTo>
                    <a:pt x="4648" y="138836"/>
                  </a:lnTo>
                  <a:lnTo>
                    <a:pt x="4648" y="80873"/>
                  </a:lnTo>
                  <a:lnTo>
                    <a:pt x="4711" y="47180"/>
                  </a:lnTo>
                  <a:close/>
                </a:path>
              </a:pathLst>
            </a:custGeom>
            <a:solidFill>
              <a:srgbClr val="DADCDA"/>
            </a:solidFill>
          </p:spPr>
          <p:txBody>
            <a:bodyPr wrap="square" lIns="0" tIns="0" rIns="0" bIns="0" rtlCol="0"/>
            <a:lstStyle/>
            <a:p>
              <a:endParaRPr/>
            </a:p>
          </p:txBody>
        </p:sp>
        <p:sp>
          <p:nvSpPr>
            <p:cNvPr id="4079" name="object 4082">
              <a:extLst>
                <a:ext uri="{FF2B5EF4-FFF2-40B4-BE49-F238E27FC236}">
                  <a16:creationId xmlns:a16="http://schemas.microsoft.com/office/drawing/2014/main" id="{4668FDC1-BD56-3E24-3234-6290F61B78A3}"/>
                </a:ext>
              </a:extLst>
            </p:cNvPr>
            <p:cNvSpPr/>
            <p:nvPr/>
          </p:nvSpPr>
          <p:spPr>
            <a:xfrm>
              <a:off x="1412494" y="996746"/>
              <a:ext cx="5080" cy="139065"/>
            </a:xfrm>
            <a:custGeom>
              <a:avLst/>
              <a:gdLst/>
              <a:ahLst/>
              <a:cxnLst/>
              <a:rect l="l" t="t" r="r" b="b"/>
              <a:pathLst>
                <a:path w="5080" h="139065">
                  <a:moveTo>
                    <a:pt x="4660" y="47180"/>
                  </a:moveTo>
                  <a:lnTo>
                    <a:pt x="3708" y="47180"/>
                  </a:lnTo>
                  <a:lnTo>
                    <a:pt x="3708" y="24269"/>
                  </a:lnTo>
                  <a:lnTo>
                    <a:pt x="2641" y="24269"/>
                  </a:lnTo>
                  <a:lnTo>
                    <a:pt x="2641" y="20218"/>
                  </a:lnTo>
                  <a:lnTo>
                    <a:pt x="1041" y="20218"/>
                  </a:lnTo>
                  <a:lnTo>
                    <a:pt x="1041" y="0"/>
                  </a:lnTo>
                  <a:lnTo>
                    <a:pt x="0" y="0"/>
                  </a:lnTo>
                  <a:lnTo>
                    <a:pt x="0" y="20218"/>
                  </a:lnTo>
                  <a:lnTo>
                    <a:pt x="355" y="20218"/>
                  </a:lnTo>
                  <a:lnTo>
                    <a:pt x="355" y="24269"/>
                  </a:lnTo>
                  <a:lnTo>
                    <a:pt x="825" y="24269"/>
                  </a:lnTo>
                  <a:lnTo>
                    <a:pt x="825" y="47180"/>
                  </a:lnTo>
                  <a:lnTo>
                    <a:pt x="1790" y="47180"/>
                  </a:lnTo>
                  <a:lnTo>
                    <a:pt x="1790" y="80873"/>
                  </a:lnTo>
                  <a:lnTo>
                    <a:pt x="3378" y="80873"/>
                  </a:lnTo>
                  <a:lnTo>
                    <a:pt x="3378" y="138836"/>
                  </a:lnTo>
                  <a:lnTo>
                    <a:pt x="4610" y="138836"/>
                  </a:lnTo>
                  <a:lnTo>
                    <a:pt x="4610" y="80873"/>
                  </a:lnTo>
                  <a:lnTo>
                    <a:pt x="4660" y="47180"/>
                  </a:lnTo>
                  <a:close/>
                </a:path>
              </a:pathLst>
            </a:custGeom>
            <a:solidFill>
              <a:srgbClr val="DDDEDC"/>
            </a:solidFill>
          </p:spPr>
          <p:txBody>
            <a:bodyPr wrap="square" lIns="0" tIns="0" rIns="0" bIns="0" rtlCol="0"/>
            <a:lstStyle/>
            <a:p>
              <a:endParaRPr/>
            </a:p>
          </p:txBody>
        </p:sp>
        <p:sp>
          <p:nvSpPr>
            <p:cNvPr id="4080" name="object 4083">
              <a:extLst>
                <a:ext uri="{FF2B5EF4-FFF2-40B4-BE49-F238E27FC236}">
                  <a16:creationId xmlns:a16="http://schemas.microsoft.com/office/drawing/2014/main" id="{222CB28D-A0BC-25BA-A8E9-8942809D4E77}"/>
                </a:ext>
              </a:extLst>
            </p:cNvPr>
            <p:cNvSpPr/>
            <p:nvPr/>
          </p:nvSpPr>
          <p:spPr>
            <a:xfrm>
              <a:off x="1412468" y="996873"/>
              <a:ext cx="5080" cy="139065"/>
            </a:xfrm>
            <a:custGeom>
              <a:avLst/>
              <a:gdLst/>
              <a:ahLst/>
              <a:cxnLst/>
              <a:rect l="l" t="t" r="r" b="b"/>
              <a:pathLst>
                <a:path w="5080" h="139065">
                  <a:moveTo>
                    <a:pt x="4622" y="47167"/>
                  </a:moveTo>
                  <a:lnTo>
                    <a:pt x="3670" y="47167"/>
                  </a:lnTo>
                  <a:lnTo>
                    <a:pt x="3670" y="24257"/>
                  </a:lnTo>
                  <a:lnTo>
                    <a:pt x="2616" y="24257"/>
                  </a:lnTo>
                  <a:lnTo>
                    <a:pt x="2616" y="20218"/>
                  </a:lnTo>
                  <a:lnTo>
                    <a:pt x="1028" y="20218"/>
                  </a:lnTo>
                  <a:lnTo>
                    <a:pt x="1028" y="0"/>
                  </a:lnTo>
                  <a:lnTo>
                    <a:pt x="0" y="0"/>
                  </a:lnTo>
                  <a:lnTo>
                    <a:pt x="0" y="20218"/>
                  </a:lnTo>
                  <a:lnTo>
                    <a:pt x="355" y="20218"/>
                  </a:lnTo>
                  <a:lnTo>
                    <a:pt x="355" y="24257"/>
                  </a:lnTo>
                  <a:lnTo>
                    <a:pt x="812" y="24257"/>
                  </a:lnTo>
                  <a:lnTo>
                    <a:pt x="812" y="47167"/>
                  </a:lnTo>
                  <a:lnTo>
                    <a:pt x="1778" y="47167"/>
                  </a:lnTo>
                  <a:lnTo>
                    <a:pt x="1778" y="80873"/>
                  </a:lnTo>
                  <a:lnTo>
                    <a:pt x="3352" y="80873"/>
                  </a:lnTo>
                  <a:lnTo>
                    <a:pt x="3352" y="138823"/>
                  </a:lnTo>
                  <a:lnTo>
                    <a:pt x="4572" y="138823"/>
                  </a:lnTo>
                  <a:lnTo>
                    <a:pt x="4572" y="80873"/>
                  </a:lnTo>
                  <a:lnTo>
                    <a:pt x="4622" y="47167"/>
                  </a:lnTo>
                  <a:close/>
                </a:path>
              </a:pathLst>
            </a:custGeom>
            <a:solidFill>
              <a:srgbClr val="DEDFDE"/>
            </a:solidFill>
          </p:spPr>
          <p:txBody>
            <a:bodyPr wrap="square" lIns="0" tIns="0" rIns="0" bIns="0" rtlCol="0"/>
            <a:lstStyle/>
            <a:p>
              <a:endParaRPr/>
            </a:p>
          </p:txBody>
        </p:sp>
        <p:sp>
          <p:nvSpPr>
            <p:cNvPr id="4081" name="object 4084">
              <a:extLst>
                <a:ext uri="{FF2B5EF4-FFF2-40B4-BE49-F238E27FC236}">
                  <a16:creationId xmlns:a16="http://schemas.microsoft.com/office/drawing/2014/main" id="{51B2C7C8-278C-80F4-196C-247F6D04C95E}"/>
                </a:ext>
              </a:extLst>
            </p:cNvPr>
            <p:cNvSpPr/>
            <p:nvPr/>
          </p:nvSpPr>
          <p:spPr>
            <a:xfrm>
              <a:off x="1412430" y="996987"/>
              <a:ext cx="5080" cy="139065"/>
            </a:xfrm>
            <a:custGeom>
              <a:avLst/>
              <a:gdLst/>
              <a:ahLst/>
              <a:cxnLst/>
              <a:rect l="l" t="t" r="r" b="b"/>
              <a:pathLst>
                <a:path w="5080" h="139065">
                  <a:moveTo>
                    <a:pt x="4584" y="47180"/>
                  </a:moveTo>
                  <a:lnTo>
                    <a:pt x="3644" y="47180"/>
                  </a:lnTo>
                  <a:lnTo>
                    <a:pt x="3644" y="24257"/>
                  </a:lnTo>
                  <a:lnTo>
                    <a:pt x="2590" y="24257"/>
                  </a:lnTo>
                  <a:lnTo>
                    <a:pt x="2590" y="20218"/>
                  </a:lnTo>
                  <a:lnTo>
                    <a:pt x="1028" y="20218"/>
                  </a:lnTo>
                  <a:lnTo>
                    <a:pt x="1028" y="0"/>
                  </a:lnTo>
                  <a:lnTo>
                    <a:pt x="0" y="0"/>
                  </a:lnTo>
                  <a:lnTo>
                    <a:pt x="0" y="20218"/>
                  </a:lnTo>
                  <a:lnTo>
                    <a:pt x="355" y="20218"/>
                  </a:lnTo>
                  <a:lnTo>
                    <a:pt x="355" y="24257"/>
                  </a:lnTo>
                  <a:lnTo>
                    <a:pt x="812" y="24257"/>
                  </a:lnTo>
                  <a:lnTo>
                    <a:pt x="812" y="47180"/>
                  </a:lnTo>
                  <a:lnTo>
                    <a:pt x="1778" y="47180"/>
                  </a:lnTo>
                  <a:lnTo>
                    <a:pt x="1778" y="80873"/>
                  </a:lnTo>
                  <a:lnTo>
                    <a:pt x="3340" y="80873"/>
                  </a:lnTo>
                  <a:lnTo>
                    <a:pt x="3340" y="138836"/>
                  </a:lnTo>
                  <a:lnTo>
                    <a:pt x="4546" y="138836"/>
                  </a:lnTo>
                  <a:lnTo>
                    <a:pt x="4546" y="80873"/>
                  </a:lnTo>
                  <a:lnTo>
                    <a:pt x="4584" y="47180"/>
                  </a:lnTo>
                  <a:close/>
                </a:path>
              </a:pathLst>
            </a:custGeom>
            <a:solidFill>
              <a:srgbClr val="E0E1E0"/>
            </a:solidFill>
          </p:spPr>
          <p:txBody>
            <a:bodyPr wrap="square" lIns="0" tIns="0" rIns="0" bIns="0" rtlCol="0"/>
            <a:lstStyle/>
            <a:p>
              <a:endParaRPr/>
            </a:p>
          </p:txBody>
        </p:sp>
        <p:sp>
          <p:nvSpPr>
            <p:cNvPr id="4082" name="object 4085">
              <a:extLst>
                <a:ext uri="{FF2B5EF4-FFF2-40B4-BE49-F238E27FC236}">
                  <a16:creationId xmlns:a16="http://schemas.microsoft.com/office/drawing/2014/main" id="{65085E53-4319-0CE8-2F54-2737A56A728E}"/>
                </a:ext>
              </a:extLst>
            </p:cNvPr>
            <p:cNvSpPr/>
            <p:nvPr/>
          </p:nvSpPr>
          <p:spPr>
            <a:xfrm>
              <a:off x="1412405" y="997102"/>
              <a:ext cx="5080" cy="139065"/>
            </a:xfrm>
            <a:custGeom>
              <a:avLst/>
              <a:gdLst/>
              <a:ahLst/>
              <a:cxnLst/>
              <a:rect l="l" t="t" r="r" b="b"/>
              <a:pathLst>
                <a:path w="5080" h="139065">
                  <a:moveTo>
                    <a:pt x="4533" y="47180"/>
                  </a:moveTo>
                  <a:lnTo>
                    <a:pt x="3606" y="47180"/>
                  </a:lnTo>
                  <a:lnTo>
                    <a:pt x="3606" y="24269"/>
                  </a:lnTo>
                  <a:lnTo>
                    <a:pt x="2565" y="24269"/>
                  </a:lnTo>
                  <a:lnTo>
                    <a:pt x="2565" y="20218"/>
                  </a:lnTo>
                  <a:lnTo>
                    <a:pt x="1016" y="20218"/>
                  </a:lnTo>
                  <a:lnTo>
                    <a:pt x="1016" y="0"/>
                  </a:lnTo>
                  <a:lnTo>
                    <a:pt x="0" y="0"/>
                  </a:lnTo>
                  <a:lnTo>
                    <a:pt x="0" y="20218"/>
                  </a:lnTo>
                  <a:lnTo>
                    <a:pt x="355" y="20218"/>
                  </a:lnTo>
                  <a:lnTo>
                    <a:pt x="355" y="24269"/>
                  </a:lnTo>
                  <a:lnTo>
                    <a:pt x="812" y="24269"/>
                  </a:lnTo>
                  <a:lnTo>
                    <a:pt x="812" y="47180"/>
                  </a:lnTo>
                  <a:lnTo>
                    <a:pt x="1765" y="47180"/>
                  </a:lnTo>
                  <a:lnTo>
                    <a:pt x="1765" y="80873"/>
                  </a:lnTo>
                  <a:lnTo>
                    <a:pt x="3302" y="80873"/>
                  </a:lnTo>
                  <a:lnTo>
                    <a:pt x="3302" y="138836"/>
                  </a:lnTo>
                  <a:lnTo>
                    <a:pt x="4508" y="138836"/>
                  </a:lnTo>
                  <a:lnTo>
                    <a:pt x="4508" y="80873"/>
                  </a:lnTo>
                  <a:lnTo>
                    <a:pt x="4533" y="47180"/>
                  </a:lnTo>
                  <a:close/>
                </a:path>
              </a:pathLst>
            </a:custGeom>
            <a:solidFill>
              <a:srgbClr val="E1E2E1"/>
            </a:solidFill>
          </p:spPr>
          <p:txBody>
            <a:bodyPr wrap="square" lIns="0" tIns="0" rIns="0" bIns="0" rtlCol="0"/>
            <a:lstStyle/>
            <a:p>
              <a:endParaRPr/>
            </a:p>
          </p:txBody>
        </p:sp>
        <p:sp>
          <p:nvSpPr>
            <p:cNvPr id="4083" name="object 4086">
              <a:extLst>
                <a:ext uri="{FF2B5EF4-FFF2-40B4-BE49-F238E27FC236}">
                  <a16:creationId xmlns:a16="http://schemas.microsoft.com/office/drawing/2014/main" id="{8A6533FA-A443-692F-A46A-24235265AB88}"/>
                </a:ext>
              </a:extLst>
            </p:cNvPr>
            <p:cNvSpPr/>
            <p:nvPr/>
          </p:nvSpPr>
          <p:spPr>
            <a:xfrm>
              <a:off x="1412379" y="997216"/>
              <a:ext cx="5080" cy="139065"/>
            </a:xfrm>
            <a:custGeom>
              <a:avLst/>
              <a:gdLst/>
              <a:ahLst/>
              <a:cxnLst/>
              <a:rect l="l" t="t" r="r" b="b"/>
              <a:pathLst>
                <a:path w="5080" h="139065">
                  <a:moveTo>
                    <a:pt x="4495" y="47180"/>
                  </a:moveTo>
                  <a:lnTo>
                    <a:pt x="3556" y="47180"/>
                  </a:lnTo>
                  <a:lnTo>
                    <a:pt x="3556" y="24269"/>
                  </a:lnTo>
                  <a:lnTo>
                    <a:pt x="2527" y="24269"/>
                  </a:lnTo>
                  <a:lnTo>
                    <a:pt x="2527" y="20218"/>
                  </a:lnTo>
                  <a:lnTo>
                    <a:pt x="990" y="20218"/>
                  </a:lnTo>
                  <a:lnTo>
                    <a:pt x="990" y="0"/>
                  </a:lnTo>
                  <a:lnTo>
                    <a:pt x="0" y="0"/>
                  </a:lnTo>
                  <a:lnTo>
                    <a:pt x="0" y="20218"/>
                  </a:lnTo>
                  <a:lnTo>
                    <a:pt x="342" y="20218"/>
                  </a:lnTo>
                  <a:lnTo>
                    <a:pt x="342" y="24269"/>
                  </a:lnTo>
                  <a:lnTo>
                    <a:pt x="800" y="24269"/>
                  </a:lnTo>
                  <a:lnTo>
                    <a:pt x="800" y="47180"/>
                  </a:lnTo>
                  <a:lnTo>
                    <a:pt x="1739" y="47180"/>
                  </a:lnTo>
                  <a:lnTo>
                    <a:pt x="1739" y="80873"/>
                  </a:lnTo>
                  <a:lnTo>
                    <a:pt x="3276" y="80873"/>
                  </a:lnTo>
                  <a:lnTo>
                    <a:pt x="3276" y="138836"/>
                  </a:lnTo>
                  <a:lnTo>
                    <a:pt x="4457" y="138836"/>
                  </a:lnTo>
                  <a:lnTo>
                    <a:pt x="4457" y="80873"/>
                  </a:lnTo>
                  <a:lnTo>
                    <a:pt x="4495" y="47180"/>
                  </a:lnTo>
                  <a:close/>
                </a:path>
              </a:pathLst>
            </a:custGeom>
            <a:solidFill>
              <a:srgbClr val="E3E3E2"/>
            </a:solidFill>
          </p:spPr>
          <p:txBody>
            <a:bodyPr wrap="square" lIns="0" tIns="0" rIns="0" bIns="0" rtlCol="0"/>
            <a:lstStyle/>
            <a:p>
              <a:endParaRPr/>
            </a:p>
          </p:txBody>
        </p:sp>
        <p:sp>
          <p:nvSpPr>
            <p:cNvPr id="4084" name="object 4087">
              <a:extLst>
                <a:ext uri="{FF2B5EF4-FFF2-40B4-BE49-F238E27FC236}">
                  <a16:creationId xmlns:a16="http://schemas.microsoft.com/office/drawing/2014/main" id="{2CDB9B6C-E728-1BF3-DB50-7640A2AB68BC}"/>
                </a:ext>
              </a:extLst>
            </p:cNvPr>
            <p:cNvSpPr/>
            <p:nvPr/>
          </p:nvSpPr>
          <p:spPr>
            <a:xfrm>
              <a:off x="1412354" y="997343"/>
              <a:ext cx="4445" cy="139065"/>
            </a:xfrm>
            <a:custGeom>
              <a:avLst/>
              <a:gdLst/>
              <a:ahLst/>
              <a:cxnLst/>
              <a:rect l="l" t="t" r="r" b="b"/>
              <a:pathLst>
                <a:path w="4444" h="139065">
                  <a:moveTo>
                    <a:pt x="4445" y="47167"/>
                  </a:moveTo>
                  <a:lnTo>
                    <a:pt x="3517" y="47167"/>
                  </a:lnTo>
                  <a:lnTo>
                    <a:pt x="3517" y="24257"/>
                  </a:lnTo>
                  <a:lnTo>
                    <a:pt x="2501" y="24257"/>
                  </a:lnTo>
                  <a:lnTo>
                    <a:pt x="2501" y="20218"/>
                  </a:lnTo>
                  <a:lnTo>
                    <a:pt x="977" y="20218"/>
                  </a:lnTo>
                  <a:lnTo>
                    <a:pt x="977" y="0"/>
                  </a:lnTo>
                  <a:lnTo>
                    <a:pt x="0" y="0"/>
                  </a:lnTo>
                  <a:lnTo>
                    <a:pt x="0" y="20218"/>
                  </a:lnTo>
                  <a:lnTo>
                    <a:pt x="342" y="20218"/>
                  </a:lnTo>
                  <a:lnTo>
                    <a:pt x="342" y="24257"/>
                  </a:lnTo>
                  <a:lnTo>
                    <a:pt x="787" y="24257"/>
                  </a:lnTo>
                  <a:lnTo>
                    <a:pt x="787" y="47167"/>
                  </a:lnTo>
                  <a:lnTo>
                    <a:pt x="1727" y="47167"/>
                  </a:lnTo>
                  <a:lnTo>
                    <a:pt x="1727" y="80873"/>
                  </a:lnTo>
                  <a:lnTo>
                    <a:pt x="3251" y="80873"/>
                  </a:lnTo>
                  <a:lnTo>
                    <a:pt x="3251" y="138823"/>
                  </a:lnTo>
                  <a:lnTo>
                    <a:pt x="4419" y="138823"/>
                  </a:lnTo>
                  <a:lnTo>
                    <a:pt x="4419" y="80873"/>
                  </a:lnTo>
                  <a:lnTo>
                    <a:pt x="4445" y="47167"/>
                  </a:lnTo>
                  <a:close/>
                </a:path>
              </a:pathLst>
            </a:custGeom>
            <a:solidFill>
              <a:srgbClr val="E4E5E4"/>
            </a:solidFill>
          </p:spPr>
          <p:txBody>
            <a:bodyPr wrap="square" lIns="0" tIns="0" rIns="0" bIns="0" rtlCol="0"/>
            <a:lstStyle/>
            <a:p>
              <a:endParaRPr/>
            </a:p>
          </p:txBody>
        </p:sp>
        <p:sp>
          <p:nvSpPr>
            <p:cNvPr id="4085" name="object 4088">
              <a:extLst>
                <a:ext uri="{FF2B5EF4-FFF2-40B4-BE49-F238E27FC236}">
                  <a16:creationId xmlns:a16="http://schemas.microsoft.com/office/drawing/2014/main" id="{B22591A4-6996-C059-A4F9-A15056D050F8}"/>
                </a:ext>
              </a:extLst>
            </p:cNvPr>
            <p:cNvSpPr/>
            <p:nvPr/>
          </p:nvSpPr>
          <p:spPr>
            <a:xfrm>
              <a:off x="1412316" y="997457"/>
              <a:ext cx="4445" cy="139065"/>
            </a:xfrm>
            <a:custGeom>
              <a:avLst/>
              <a:gdLst/>
              <a:ahLst/>
              <a:cxnLst/>
              <a:rect l="l" t="t" r="r" b="b"/>
              <a:pathLst>
                <a:path w="4444" h="139065">
                  <a:moveTo>
                    <a:pt x="4406" y="47180"/>
                  </a:moveTo>
                  <a:lnTo>
                    <a:pt x="3492" y="47180"/>
                  </a:lnTo>
                  <a:lnTo>
                    <a:pt x="3492" y="24257"/>
                  </a:lnTo>
                  <a:lnTo>
                    <a:pt x="2476" y="24257"/>
                  </a:lnTo>
                  <a:lnTo>
                    <a:pt x="2476" y="20218"/>
                  </a:lnTo>
                  <a:lnTo>
                    <a:pt x="977" y="20218"/>
                  </a:lnTo>
                  <a:lnTo>
                    <a:pt x="977" y="0"/>
                  </a:lnTo>
                  <a:lnTo>
                    <a:pt x="0" y="0"/>
                  </a:lnTo>
                  <a:lnTo>
                    <a:pt x="0" y="20218"/>
                  </a:lnTo>
                  <a:lnTo>
                    <a:pt x="355" y="20218"/>
                  </a:lnTo>
                  <a:lnTo>
                    <a:pt x="355" y="24257"/>
                  </a:lnTo>
                  <a:lnTo>
                    <a:pt x="787" y="24257"/>
                  </a:lnTo>
                  <a:lnTo>
                    <a:pt x="787" y="47180"/>
                  </a:lnTo>
                  <a:lnTo>
                    <a:pt x="1727" y="47180"/>
                  </a:lnTo>
                  <a:lnTo>
                    <a:pt x="1727" y="80873"/>
                  </a:lnTo>
                  <a:lnTo>
                    <a:pt x="3238" y="80873"/>
                  </a:lnTo>
                  <a:lnTo>
                    <a:pt x="3238" y="138836"/>
                  </a:lnTo>
                  <a:lnTo>
                    <a:pt x="4394" y="138836"/>
                  </a:lnTo>
                  <a:lnTo>
                    <a:pt x="4394" y="80873"/>
                  </a:lnTo>
                  <a:lnTo>
                    <a:pt x="4406" y="47180"/>
                  </a:lnTo>
                  <a:close/>
                </a:path>
              </a:pathLst>
            </a:custGeom>
            <a:solidFill>
              <a:srgbClr val="E5E6E4"/>
            </a:solidFill>
          </p:spPr>
          <p:txBody>
            <a:bodyPr wrap="square" lIns="0" tIns="0" rIns="0" bIns="0" rtlCol="0"/>
            <a:lstStyle/>
            <a:p>
              <a:endParaRPr/>
            </a:p>
          </p:txBody>
        </p:sp>
        <p:sp>
          <p:nvSpPr>
            <p:cNvPr id="4086" name="object 4089">
              <a:extLst>
                <a:ext uri="{FF2B5EF4-FFF2-40B4-BE49-F238E27FC236}">
                  <a16:creationId xmlns:a16="http://schemas.microsoft.com/office/drawing/2014/main" id="{E43EC856-91AE-1D39-4C32-580DC6A1FE25}"/>
                </a:ext>
              </a:extLst>
            </p:cNvPr>
            <p:cNvSpPr/>
            <p:nvPr/>
          </p:nvSpPr>
          <p:spPr>
            <a:xfrm>
              <a:off x="1412290" y="997571"/>
              <a:ext cx="4445" cy="139065"/>
            </a:xfrm>
            <a:custGeom>
              <a:avLst/>
              <a:gdLst/>
              <a:ahLst/>
              <a:cxnLst/>
              <a:rect l="l" t="t" r="r" b="b"/>
              <a:pathLst>
                <a:path w="4444" h="139065">
                  <a:moveTo>
                    <a:pt x="4368" y="47180"/>
                  </a:moveTo>
                  <a:lnTo>
                    <a:pt x="3454" y="47180"/>
                  </a:lnTo>
                  <a:lnTo>
                    <a:pt x="3454" y="24269"/>
                  </a:lnTo>
                  <a:lnTo>
                    <a:pt x="2451" y="24269"/>
                  </a:lnTo>
                  <a:lnTo>
                    <a:pt x="2451" y="20218"/>
                  </a:lnTo>
                  <a:lnTo>
                    <a:pt x="965" y="20218"/>
                  </a:lnTo>
                  <a:lnTo>
                    <a:pt x="965" y="0"/>
                  </a:lnTo>
                  <a:lnTo>
                    <a:pt x="0" y="0"/>
                  </a:lnTo>
                  <a:lnTo>
                    <a:pt x="0" y="20218"/>
                  </a:lnTo>
                  <a:lnTo>
                    <a:pt x="342" y="20218"/>
                  </a:lnTo>
                  <a:lnTo>
                    <a:pt x="342" y="24269"/>
                  </a:lnTo>
                  <a:lnTo>
                    <a:pt x="787" y="24269"/>
                  </a:lnTo>
                  <a:lnTo>
                    <a:pt x="787" y="47180"/>
                  </a:lnTo>
                  <a:lnTo>
                    <a:pt x="1714" y="47180"/>
                  </a:lnTo>
                  <a:lnTo>
                    <a:pt x="1714" y="80873"/>
                  </a:lnTo>
                  <a:lnTo>
                    <a:pt x="3213" y="80873"/>
                  </a:lnTo>
                  <a:lnTo>
                    <a:pt x="3213" y="138836"/>
                  </a:lnTo>
                  <a:lnTo>
                    <a:pt x="4356" y="138836"/>
                  </a:lnTo>
                  <a:lnTo>
                    <a:pt x="4356" y="80873"/>
                  </a:lnTo>
                  <a:lnTo>
                    <a:pt x="4368" y="47180"/>
                  </a:lnTo>
                  <a:close/>
                </a:path>
              </a:pathLst>
            </a:custGeom>
            <a:solidFill>
              <a:srgbClr val="E6E7E5"/>
            </a:solidFill>
          </p:spPr>
          <p:txBody>
            <a:bodyPr wrap="square" lIns="0" tIns="0" rIns="0" bIns="0" rtlCol="0"/>
            <a:lstStyle/>
            <a:p>
              <a:endParaRPr/>
            </a:p>
          </p:txBody>
        </p:sp>
        <p:sp>
          <p:nvSpPr>
            <p:cNvPr id="4087" name="object 4090">
              <a:extLst>
                <a:ext uri="{FF2B5EF4-FFF2-40B4-BE49-F238E27FC236}">
                  <a16:creationId xmlns:a16="http://schemas.microsoft.com/office/drawing/2014/main" id="{6A5DD27F-DD78-D6FD-A976-5C111A111074}"/>
                </a:ext>
              </a:extLst>
            </p:cNvPr>
            <p:cNvSpPr/>
            <p:nvPr/>
          </p:nvSpPr>
          <p:spPr>
            <a:xfrm>
              <a:off x="1412265" y="997686"/>
              <a:ext cx="4445" cy="139065"/>
            </a:xfrm>
            <a:custGeom>
              <a:avLst/>
              <a:gdLst/>
              <a:ahLst/>
              <a:cxnLst/>
              <a:rect l="l" t="t" r="r" b="b"/>
              <a:pathLst>
                <a:path w="4444" h="139065">
                  <a:moveTo>
                    <a:pt x="4318" y="47180"/>
                  </a:moveTo>
                  <a:lnTo>
                    <a:pt x="3416" y="47180"/>
                  </a:lnTo>
                  <a:lnTo>
                    <a:pt x="3416" y="24269"/>
                  </a:lnTo>
                  <a:lnTo>
                    <a:pt x="2413" y="24269"/>
                  </a:lnTo>
                  <a:lnTo>
                    <a:pt x="2413" y="20218"/>
                  </a:lnTo>
                  <a:lnTo>
                    <a:pt x="952" y="20218"/>
                  </a:lnTo>
                  <a:lnTo>
                    <a:pt x="952" y="0"/>
                  </a:lnTo>
                  <a:lnTo>
                    <a:pt x="0" y="0"/>
                  </a:lnTo>
                  <a:lnTo>
                    <a:pt x="0" y="20218"/>
                  </a:lnTo>
                  <a:lnTo>
                    <a:pt x="342" y="20218"/>
                  </a:lnTo>
                  <a:lnTo>
                    <a:pt x="342" y="24269"/>
                  </a:lnTo>
                  <a:lnTo>
                    <a:pt x="774" y="24269"/>
                  </a:lnTo>
                  <a:lnTo>
                    <a:pt x="774" y="47180"/>
                  </a:lnTo>
                  <a:lnTo>
                    <a:pt x="1689" y="47180"/>
                  </a:lnTo>
                  <a:lnTo>
                    <a:pt x="1689" y="80886"/>
                  </a:lnTo>
                  <a:lnTo>
                    <a:pt x="3175" y="80886"/>
                  </a:lnTo>
                  <a:lnTo>
                    <a:pt x="3175" y="138836"/>
                  </a:lnTo>
                  <a:lnTo>
                    <a:pt x="4318" y="138836"/>
                  </a:lnTo>
                  <a:lnTo>
                    <a:pt x="4318" y="80886"/>
                  </a:lnTo>
                  <a:lnTo>
                    <a:pt x="4318" y="47180"/>
                  </a:lnTo>
                  <a:close/>
                </a:path>
              </a:pathLst>
            </a:custGeom>
            <a:solidFill>
              <a:srgbClr val="E9E9E7"/>
            </a:solidFill>
          </p:spPr>
          <p:txBody>
            <a:bodyPr wrap="square" lIns="0" tIns="0" rIns="0" bIns="0" rtlCol="0"/>
            <a:lstStyle/>
            <a:p>
              <a:endParaRPr/>
            </a:p>
          </p:txBody>
        </p:sp>
        <p:sp>
          <p:nvSpPr>
            <p:cNvPr id="4088" name="object 4091">
              <a:extLst>
                <a:ext uri="{FF2B5EF4-FFF2-40B4-BE49-F238E27FC236}">
                  <a16:creationId xmlns:a16="http://schemas.microsoft.com/office/drawing/2014/main" id="{132CF559-B103-52F5-56D8-5DD5DF4C86EF}"/>
                </a:ext>
              </a:extLst>
            </p:cNvPr>
            <p:cNvSpPr/>
            <p:nvPr/>
          </p:nvSpPr>
          <p:spPr>
            <a:xfrm>
              <a:off x="1412240" y="997813"/>
              <a:ext cx="4445" cy="139065"/>
            </a:xfrm>
            <a:custGeom>
              <a:avLst/>
              <a:gdLst/>
              <a:ahLst/>
              <a:cxnLst/>
              <a:rect l="l" t="t" r="r" b="b"/>
              <a:pathLst>
                <a:path w="4444" h="139065">
                  <a:moveTo>
                    <a:pt x="4267" y="47167"/>
                  </a:moveTo>
                  <a:lnTo>
                    <a:pt x="3378" y="47167"/>
                  </a:lnTo>
                  <a:lnTo>
                    <a:pt x="3378" y="24257"/>
                  </a:lnTo>
                  <a:lnTo>
                    <a:pt x="2387" y="24257"/>
                  </a:lnTo>
                  <a:lnTo>
                    <a:pt x="2387" y="20218"/>
                  </a:lnTo>
                  <a:lnTo>
                    <a:pt x="939" y="20218"/>
                  </a:lnTo>
                  <a:lnTo>
                    <a:pt x="939" y="0"/>
                  </a:lnTo>
                  <a:lnTo>
                    <a:pt x="0" y="0"/>
                  </a:lnTo>
                  <a:lnTo>
                    <a:pt x="0" y="20218"/>
                  </a:lnTo>
                  <a:lnTo>
                    <a:pt x="330" y="20218"/>
                  </a:lnTo>
                  <a:lnTo>
                    <a:pt x="330" y="24257"/>
                  </a:lnTo>
                  <a:lnTo>
                    <a:pt x="774" y="24257"/>
                  </a:lnTo>
                  <a:lnTo>
                    <a:pt x="774" y="47167"/>
                  </a:lnTo>
                  <a:lnTo>
                    <a:pt x="1676" y="47167"/>
                  </a:lnTo>
                  <a:lnTo>
                    <a:pt x="1676" y="80873"/>
                  </a:lnTo>
                  <a:lnTo>
                    <a:pt x="3149" y="80873"/>
                  </a:lnTo>
                  <a:lnTo>
                    <a:pt x="3149" y="138836"/>
                  </a:lnTo>
                  <a:lnTo>
                    <a:pt x="4267" y="138836"/>
                  </a:lnTo>
                  <a:lnTo>
                    <a:pt x="4267" y="80873"/>
                  </a:lnTo>
                  <a:lnTo>
                    <a:pt x="4267" y="47167"/>
                  </a:lnTo>
                  <a:close/>
                </a:path>
              </a:pathLst>
            </a:custGeom>
            <a:solidFill>
              <a:srgbClr val="EAEAE9"/>
            </a:solidFill>
          </p:spPr>
          <p:txBody>
            <a:bodyPr wrap="square" lIns="0" tIns="0" rIns="0" bIns="0" rtlCol="0"/>
            <a:lstStyle/>
            <a:p>
              <a:endParaRPr/>
            </a:p>
          </p:txBody>
        </p:sp>
        <p:sp>
          <p:nvSpPr>
            <p:cNvPr id="4089" name="object 4092">
              <a:extLst>
                <a:ext uri="{FF2B5EF4-FFF2-40B4-BE49-F238E27FC236}">
                  <a16:creationId xmlns:a16="http://schemas.microsoft.com/office/drawing/2014/main" id="{8E0B9925-5F18-0334-602A-EBE32FC44A25}"/>
                </a:ext>
              </a:extLst>
            </p:cNvPr>
            <p:cNvSpPr/>
            <p:nvPr/>
          </p:nvSpPr>
          <p:spPr>
            <a:xfrm>
              <a:off x="1412214" y="997927"/>
              <a:ext cx="4445" cy="139065"/>
            </a:xfrm>
            <a:custGeom>
              <a:avLst/>
              <a:gdLst/>
              <a:ahLst/>
              <a:cxnLst/>
              <a:rect l="l" t="t" r="r" b="b"/>
              <a:pathLst>
                <a:path w="4444" h="139065">
                  <a:moveTo>
                    <a:pt x="4229" y="47180"/>
                  </a:moveTo>
                  <a:lnTo>
                    <a:pt x="3327" y="47180"/>
                  </a:lnTo>
                  <a:lnTo>
                    <a:pt x="3327" y="24257"/>
                  </a:lnTo>
                  <a:lnTo>
                    <a:pt x="2349" y="24257"/>
                  </a:lnTo>
                  <a:lnTo>
                    <a:pt x="2349" y="20218"/>
                  </a:lnTo>
                  <a:lnTo>
                    <a:pt x="914" y="20218"/>
                  </a:lnTo>
                  <a:lnTo>
                    <a:pt x="914" y="0"/>
                  </a:lnTo>
                  <a:lnTo>
                    <a:pt x="0" y="0"/>
                  </a:lnTo>
                  <a:lnTo>
                    <a:pt x="0" y="20218"/>
                  </a:lnTo>
                  <a:lnTo>
                    <a:pt x="330" y="20218"/>
                  </a:lnTo>
                  <a:lnTo>
                    <a:pt x="330" y="24257"/>
                  </a:lnTo>
                  <a:lnTo>
                    <a:pt x="762" y="24257"/>
                  </a:lnTo>
                  <a:lnTo>
                    <a:pt x="762" y="47180"/>
                  </a:lnTo>
                  <a:lnTo>
                    <a:pt x="1663" y="47180"/>
                  </a:lnTo>
                  <a:lnTo>
                    <a:pt x="1663" y="80873"/>
                  </a:lnTo>
                  <a:lnTo>
                    <a:pt x="3124" y="80873"/>
                  </a:lnTo>
                  <a:lnTo>
                    <a:pt x="3124" y="138836"/>
                  </a:lnTo>
                  <a:lnTo>
                    <a:pt x="4229" y="138836"/>
                  </a:lnTo>
                  <a:lnTo>
                    <a:pt x="4229" y="80873"/>
                  </a:lnTo>
                  <a:lnTo>
                    <a:pt x="4229" y="47180"/>
                  </a:lnTo>
                  <a:close/>
                </a:path>
              </a:pathLst>
            </a:custGeom>
            <a:solidFill>
              <a:srgbClr val="EBEBEA"/>
            </a:solidFill>
          </p:spPr>
          <p:txBody>
            <a:bodyPr wrap="square" lIns="0" tIns="0" rIns="0" bIns="0" rtlCol="0"/>
            <a:lstStyle/>
            <a:p>
              <a:endParaRPr/>
            </a:p>
          </p:txBody>
        </p:sp>
        <p:sp>
          <p:nvSpPr>
            <p:cNvPr id="4090" name="object 4093">
              <a:extLst>
                <a:ext uri="{FF2B5EF4-FFF2-40B4-BE49-F238E27FC236}">
                  <a16:creationId xmlns:a16="http://schemas.microsoft.com/office/drawing/2014/main" id="{B8580C85-CE78-AACE-E397-C0011BA77C7C}"/>
                </a:ext>
              </a:extLst>
            </p:cNvPr>
            <p:cNvSpPr/>
            <p:nvPr/>
          </p:nvSpPr>
          <p:spPr>
            <a:xfrm>
              <a:off x="1412189" y="998041"/>
              <a:ext cx="4445" cy="139065"/>
            </a:xfrm>
            <a:custGeom>
              <a:avLst/>
              <a:gdLst/>
              <a:ahLst/>
              <a:cxnLst/>
              <a:rect l="l" t="t" r="r" b="b"/>
              <a:pathLst>
                <a:path w="4444" h="139065">
                  <a:moveTo>
                    <a:pt x="4191" y="80873"/>
                  </a:moveTo>
                  <a:lnTo>
                    <a:pt x="4178" y="47180"/>
                  </a:lnTo>
                  <a:lnTo>
                    <a:pt x="3289" y="47180"/>
                  </a:lnTo>
                  <a:lnTo>
                    <a:pt x="3289" y="24269"/>
                  </a:lnTo>
                  <a:lnTo>
                    <a:pt x="2324" y="24269"/>
                  </a:lnTo>
                  <a:lnTo>
                    <a:pt x="2324" y="20218"/>
                  </a:lnTo>
                  <a:lnTo>
                    <a:pt x="901" y="20218"/>
                  </a:lnTo>
                  <a:lnTo>
                    <a:pt x="901" y="0"/>
                  </a:lnTo>
                  <a:lnTo>
                    <a:pt x="0" y="0"/>
                  </a:lnTo>
                  <a:lnTo>
                    <a:pt x="0" y="20218"/>
                  </a:lnTo>
                  <a:lnTo>
                    <a:pt x="330" y="20218"/>
                  </a:lnTo>
                  <a:lnTo>
                    <a:pt x="330" y="24269"/>
                  </a:lnTo>
                  <a:lnTo>
                    <a:pt x="749" y="24269"/>
                  </a:lnTo>
                  <a:lnTo>
                    <a:pt x="749" y="47180"/>
                  </a:lnTo>
                  <a:lnTo>
                    <a:pt x="1651" y="47180"/>
                  </a:lnTo>
                  <a:lnTo>
                    <a:pt x="1651" y="80873"/>
                  </a:lnTo>
                  <a:lnTo>
                    <a:pt x="3098" y="80873"/>
                  </a:lnTo>
                  <a:lnTo>
                    <a:pt x="3098" y="138836"/>
                  </a:lnTo>
                  <a:lnTo>
                    <a:pt x="4191" y="138836"/>
                  </a:lnTo>
                  <a:lnTo>
                    <a:pt x="4191" y="80873"/>
                  </a:lnTo>
                  <a:close/>
                </a:path>
              </a:pathLst>
            </a:custGeom>
            <a:solidFill>
              <a:srgbClr val="ECECEA"/>
            </a:solidFill>
          </p:spPr>
          <p:txBody>
            <a:bodyPr wrap="square" lIns="0" tIns="0" rIns="0" bIns="0" rtlCol="0"/>
            <a:lstStyle/>
            <a:p>
              <a:endParaRPr/>
            </a:p>
          </p:txBody>
        </p:sp>
        <p:sp>
          <p:nvSpPr>
            <p:cNvPr id="4091" name="object 4094">
              <a:extLst>
                <a:ext uri="{FF2B5EF4-FFF2-40B4-BE49-F238E27FC236}">
                  <a16:creationId xmlns:a16="http://schemas.microsoft.com/office/drawing/2014/main" id="{832E92C6-FCA2-B4AE-6F0A-D6B39D42151A}"/>
                </a:ext>
              </a:extLst>
            </p:cNvPr>
            <p:cNvSpPr/>
            <p:nvPr/>
          </p:nvSpPr>
          <p:spPr>
            <a:xfrm>
              <a:off x="1412151" y="998168"/>
              <a:ext cx="4445" cy="139065"/>
            </a:xfrm>
            <a:custGeom>
              <a:avLst/>
              <a:gdLst/>
              <a:ahLst/>
              <a:cxnLst/>
              <a:rect l="l" t="t" r="r" b="b"/>
              <a:pathLst>
                <a:path w="4444" h="139065">
                  <a:moveTo>
                    <a:pt x="4165" y="80873"/>
                  </a:moveTo>
                  <a:lnTo>
                    <a:pt x="4140" y="47167"/>
                  </a:lnTo>
                  <a:lnTo>
                    <a:pt x="3263" y="47167"/>
                  </a:lnTo>
                  <a:lnTo>
                    <a:pt x="3263" y="24257"/>
                  </a:lnTo>
                  <a:lnTo>
                    <a:pt x="2311" y="24257"/>
                  </a:lnTo>
                  <a:lnTo>
                    <a:pt x="2311" y="20218"/>
                  </a:lnTo>
                  <a:lnTo>
                    <a:pt x="901" y="20218"/>
                  </a:lnTo>
                  <a:lnTo>
                    <a:pt x="901" y="0"/>
                  </a:lnTo>
                  <a:lnTo>
                    <a:pt x="0" y="0"/>
                  </a:lnTo>
                  <a:lnTo>
                    <a:pt x="0" y="20218"/>
                  </a:lnTo>
                  <a:lnTo>
                    <a:pt x="330" y="20218"/>
                  </a:lnTo>
                  <a:lnTo>
                    <a:pt x="330" y="24257"/>
                  </a:lnTo>
                  <a:lnTo>
                    <a:pt x="749" y="24257"/>
                  </a:lnTo>
                  <a:lnTo>
                    <a:pt x="749" y="47167"/>
                  </a:lnTo>
                  <a:lnTo>
                    <a:pt x="1638" y="47167"/>
                  </a:lnTo>
                  <a:lnTo>
                    <a:pt x="1638" y="80873"/>
                  </a:lnTo>
                  <a:lnTo>
                    <a:pt x="3073" y="80873"/>
                  </a:lnTo>
                  <a:lnTo>
                    <a:pt x="3073" y="138823"/>
                  </a:lnTo>
                  <a:lnTo>
                    <a:pt x="4165" y="138823"/>
                  </a:lnTo>
                  <a:lnTo>
                    <a:pt x="4165" y="80873"/>
                  </a:lnTo>
                  <a:close/>
                </a:path>
              </a:pathLst>
            </a:custGeom>
            <a:solidFill>
              <a:srgbClr val="EEEEED"/>
            </a:solidFill>
          </p:spPr>
          <p:txBody>
            <a:bodyPr wrap="square" lIns="0" tIns="0" rIns="0" bIns="0" rtlCol="0"/>
            <a:lstStyle/>
            <a:p>
              <a:endParaRPr/>
            </a:p>
          </p:txBody>
        </p:sp>
        <p:sp>
          <p:nvSpPr>
            <p:cNvPr id="4092" name="object 4095">
              <a:extLst>
                <a:ext uri="{FF2B5EF4-FFF2-40B4-BE49-F238E27FC236}">
                  <a16:creationId xmlns:a16="http://schemas.microsoft.com/office/drawing/2014/main" id="{30A43336-95E4-D534-AC9F-77F7077207A2}"/>
                </a:ext>
              </a:extLst>
            </p:cNvPr>
            <p:cNvSpPr/>
            <p:nvPr/>
          </p:nvSpPr>
          <p:spPr>
            <a:xfrm>
              <a:off x="1412125" y="998283"/>
              <a:ext cx="4445" cy="139065"/>
            </a:xfrm>
            <a:custGeom>
              <a:avLst/>
              <a:gdLst/>
              <a:ahLst/>
              <a:cxnLst/>
              <a:rect l="l" t="t" r="r" b="b"/>
              <a:pathLst>
                <a:path w="4444" h="139065">
                  <a:moveTo>
                    <a:pt x="4127" y="80873"/>
                  </a:moveTo>
                  <a:lnTo>
                    <a:pt x="4102" y="47180"/>
                  </a:lnTo>
                  <a:lnTo>
                    <a:pt x="3225" y="47180"/>
                  </a:lnTo>
                  <a:lnTo>
                    <a:pt x="3225" y="24269"/>
                  </a:lnTo>
                  <a:lnTo>
                    <a:pt x="2273" y="24269"/>
                  </a:lnTo>
                  <a:lnTo>
                    <a:pt x="2273" y="20218"/>
                  </a:lnTo>
                  <a:lnTo>
                    <a:pt x="889" y="20218"/>
                  </a:lnTo>
                  <a:lnTo>
                    <a:pt x="889" y="0"/>
                  </a:lnTo>
                  <a:lnTo>
                    <a:pt x="0" y="0"/>
                  </a:lnTo>
                  <a:lnTo>
                    <a:pt x="0" y="20218"/>
                  </a:lnTo>
                  <a:lnTo>
                    <a:pt x="330" y="20218"/>
                  </a:lnTo>
                  <a:lnTo>
                    <a:pt x="330" y="24269"/>
                  </a:lnTo>
                  <a:lnTo>
                    <a:pt x="749" y="24269"/>
                  </a:lnTo>
                  <a:lnTo>
                    <a:pt x="749" y="47180"/>
                  </a:lnTo>
                  <a:lnTo>
                    <a:pt x="1625" y="47180"/>
                  </a:lnTo>
                  <a:lnTo>
                    <a:pt x="1625" y="80873"/>
                  </a:lnTo>
                  <a:lnTo>
                    <a:pt x="3048" y="80873"/>
                  </a:lnTo>
                  <a:lnTo>
                    <a:pt x="3048" y="138836"/>
                  </a:lnTo>
                  <a:lnTo>
                    <a:pt x="4127" y="138836"/>
                  </a:lnTo>
                  <a:lnTo>
                    <a:pt x="4127" y="80873"/>
                  </a:lnTo>
                  <a:close/>
                </a:path>
              </a:pathLst>
            </a:custGeom>
            <a:solidFill>
              <a:srgbClr val="EFEFEE"/>
            </a:solidFill>
          </p:spPr>
          <p:txBody>
            <a:bodyPr wrap="square" lIns="0" tIns="0" rIns="0" bIns="0" rtlCol="0"/>
            <a:lstStyle/>
            <a:p>
              <a:endParaRPr/>
            </a:p>
          </p:txBody>
        </p:sp>
        <p:sp>
          <p:nvSpPr>
            <p:cNvPr id="4093" name="object 4096">
              <a:extLst>
                <a:ext uri="{FF2B5EF4-FFF2-40B4-BE49-F238E27FC236}">
                  <a16:creationId xmlns:a16="http://schemas.microsoft.com/office/drawing/2014/main" id="{F73994DB-BE7C-7FC8-B639-8F0ED0B047EB}"/>
                </a:ext>
              </a:extLst>
            </p:cNvPr>
            <p:cNvSpPr/>
            <p:nvPr/>
          </p:nvSpPr>
          <p:spPr>
            <a:xfrm>
              <a:off x="1412100" y="998397"/>
              <a:ext cx="4445" cy="139065"/>
            </a:xfrm>
            <a:custGeom>
              <a:avLst/>
              <a:gdLst/>
              <a:ahLst/>
              <a:cxnLst/>
              <a:rect l="l" t="t" r="r" b="b"/>
              <a:pathLst>
                <a:path w="4444" h="139065">
                  <a:moveTo>
                    <a:pt x="4089" y="80873"/>
                  </a:moveTo>
                  <a:lnTo>
                    <a:pt x="4051" y="47180"/>
                  </a:lnTo>
                  <a:lnTo>
                    <a:pt x="3187" y="47180"/>
                  </a:lnTo>
                  <a:lnTo>
                    <a:pt x="3187" y="24269"/>
                  </a:lnTo>
                  <a:lnTo>
                    <a:pt x="2247" y="24269"/>
                  </a:lnTo>
                  <a:lnTo>
                    <a:pt x="2247" y="20218"/>
                  </a:lnTo>
                  <a:lnTo>
                    <a:pt x="876" y="20218"/>
                  </a:lnTo>
                  <a:lnTo>
                    <a:pt x="876" y="0"/>
                  </a:lnTo>
                  <a:lnTo>
                    <a:pt x="0" y="0"/>
                  </a:lnTo>
                  <a:lnTo>
                    <a:pt x="0" y="20218"/>
                  </a:lnTo>
                  <a:lnTo>
                    <a:pt x="317" y="20218"/>
                  </a:lnTo>
                  <a:lnTo>
                    <a:pt x="317" y="24269"/>
                  </a:lnTo>
                  <a:lnTo>
                    <a:pt x="736" y="24269"/>
                  </a:lnTo>
                  <a:lnTo>
                    <a:pt x="736" y="47180"/>
                  </a:lnTo>
                  <a:lnTo>
                    <a:pt x="1612" y="47180"/>
                  </a:lnTo>
                  <a:lnTo>
                    <a:pt x="1612" y="80873"/>
                  </a:lnTo>
                  <a:lnTo>
                    <a:pt x="3022" y="80873"/>
                  </a:lnTo>
                  <a:lnTo>
                    <a:pt x="3022" y="138836"/>
                  </a:lnTo>
                  <a:lnTo>
                    <a:pt x="4089" y="138836"/>
                  </a:lnTo>
                  <a:lnTo>
                    <a:pt x="4089" y="80873"/>
                  </a:lnTo>
                  <a:close/>
                </a:path>
              </a:pathLst>
            </a:custGeom>
            <a:solidFill>
              <a:srgbClr val="F1F0EF"/>
            </a:solidFill>
          </p:spPr>
          <p:txBody>
            <a:bodyPr wrap="square" lIns="0" tIns="0" rIns="0" bIns="0" rtlCol="0"/>
            <a:lstStyle/>
            <a:p>
              <a:endParaRPr/>
            </a:p>
          </p:txBody>
        </p:sp>
        <p:sp>
          <p:nvSpPr>
            <p:cNvPr id="4094" name="object 4097">
              <a:extLst>
                <a:ext uri="{FF2B5EF4-FFF2-40B4-BE49-F238E27FC236}">
                  <a16:creationId xmlns:a16="http://schemas.microsoft.com/office/drawing/2014/main" id="{D64D3600-6368-FA30-9638-B525D76996E6}"/>
                </a:ext>
              </a:extLst>
            </p:cNvPr>
            <p:cNvSpPr/>
            <p:nvPr/>
          </p:nvSpPr>
          <p:spPr>
            <a:xfrm>
              <a:off x="1412075" y="998524"/>
              <a:ext cx="4445" cy="139065"/>
            </a:xfrm>
            <a:custGeom>
              <a:avLst/>
              <a:gdLst/>
              <a:ahLst/>
              <a:cxnLst/>
              <a:rect l="l" t="t" r="r" b="b"/>
              <a:pathLst>
                <a:path w="4444" h="139065">
                  <a:moveTo>
                    <a:pt x="4051" y="80873"/>
                  </a:moveTo>
                  <a:lnTo>
                    <a:pt x="4013" y="47167"/>
                  </a:lnTo>
                  <a:lnTo>
                    <a:pt x="3149" y="47167"/>
                  </a:lnTo>
                  <a:lnTo>
                    <a:pt x="3149" y="24257"/>
                  </a:lnTo>
                  <a:lnTo>
                    <a:pt x="2222" y="24257"/>
                  </a:lnTo>
                  <a:lnTo>
                    <a:pt x="2222" y="20218"/>
                  </a:lnTo>
                  <a:lnTo>
                    <a:pt x="863" y="20218"/>
                  </a:lnTo>
                  <a:lnTo>
                    <a:pt x="863" y="0"/>
                  </a:lnTo>
                  <a:lnTo>
                    <a:pt x="0" y="0"/>
                  </a:lnTo>
                  <a:lnTo>
                    <a:pt x="0" y="20218"/>
                  </a:lnTo>
                  <a:lnTo>
                    <a:pt x="317" y="20218"/>
                  </a:lnTo>
                  <a:lnTo>
                    <a:pt x="317" y="24257"/>
                  </a:lnTo>
                  <a:lnTo>
                    <a:pt x="736" y="24257"/>
                  </a:lnTo>
                  <a:lnTo>
                    <a:pt x="736" y="47167"/>
                  </a:lnTo>
                  <a:lnTo>
                    <a:pt x="1600" y="47167"/>
                  </a:lnTo>
                  <a:lnTo>
                    <a:pt x="1600" y="80873"/>
                  </a:lnTo>
                  <a:lnTo>
                    <a:pt x="2997" y="80873"/>
                  </a:lnTo>
                  <a:lnTo>
                    <a:pt x="2997" y="138823"/>
                  </a:lnTo>
                  <a:lnTo>
                    <a:pt x="4051" y="138823"/>
                  </a:lnTo>
                  <a:lnTo>
                    <a:pt x="4051" y="80873"/>
                  </a:lnTo>
                  <a:close/>
                </a:path>
              </a:pathLst>
            </a:custGeom>
            <a:solidFill>
              <a:srgbClr val="F3F2F1"/>
            </a:solidFill>
          </p:spPr>
          <p:txBody>
            <a:bodyPr wrap="square" lIns="0" tIns="0" rIns="0" bIns="0" rtlCol="0"/>
            <a:lstStyle/>
            <a:p>
              <a:endParaRPr/>
            </a:p>
          </p:txBody>
        </p:sp>
        <p:sp>
          <p:nvSpPr>
            <p:cNvPr id="4095" name="object 4098">
              <a:extLst>
                <a:ext uri="{FF2B5EF4-FFF2-40B4-BE49-F238E27FC236}">
                  <a16:creationId xmlns:a16="http://schemas.microsoft.com/office/drawing/2014/main" id="{3877CC9E-1F88-20A5-C1EC-37289DCA54D7}"/>
                </a:ext>
              </a:extLst>
            </p:cNvPr>
            <p:cNvSpPr/>
            <p:nvPr/>
          </p:nvSpPr>
          <p:spPr>
            <a:xfrm>
              <a:off x="1412036" y="998638"/>
              <a:ext cx="4445" cy="139065"/>
            </a:xfrm>
            <a:custGeom>
              <a:avLst/>
              <a:gdLst/>
              <a:ahLst/>
              <a:cxnLst/>
              <a:rect l="l" t="t" r="r" b="b"/>
              <a:pathLst>
                <a:path w="4444" h="139065">
                  <a:moveTo>
                    <a:pt x="4013" y="80873"/>
                  </a:moveTo>
                  <a:lnTo>
                    <a:pt x="3975" y="47180"/>
                  </a:lnTo>
                  <a:lnTo>
                    <a:pt x="3111" y="47180"/>
                  </a:lnTo>
                  <a:lnTo>
                    <a:pt x="3111" y="24257"/>
                  </a:lnTo>
                  <a:lnTo>
                    <a:pt x="2197" y="24257"/>
                  </a:lnTo>
                  <a:lnTo>
                    <a:pt x="2197" y="20218"/>
                  </a:lnTo>
                  <a:lnTo>
                    <a:pt x="863" y="20218"/>
                  </a:lnTo>
                  <a:lnTo>
                    <a:pt x="863" y="0"/>
                  </a:lnTo>
                  <a:lnTo>
                    <a:pt x="0" y="0"/>
                  </a:lnTo>
                  <a:lnTo>
                    <a:pt x="0" y="20218"/>
                  </a:lnTo>
                  <a:lnTo>
                    <a:pt x="330" y="20218"/>
                  </a:lnTo>
                  <a:lnTo>
                    <a:pt x="330" y="24257"/>
                  </a:lnTo>
                  <a:lnTo>
                    <a:pt x="736" y="24257"/>
                  </a:lnTo>
                  <a:lnTo>
                    <a:pt x="736" y="47180"/>
                  </a:lnTo>
                  <a:lnTo>
                    <a:pt x="1587" y="47180"/>
                  </a:lnTo>
                  <a:lnTo>
                    <a:pt x="1587" y="80873"/>
                  </a:lnTo>
                  <a:lnTo>
                    <a:pt x="2984" y="80873"/>
                  </a:lnTo>
                  <a:lnTo>
                    <a:pt x="2984" y="138836"/>
                  </a:lnTo>
                  <a:lnTo>
                    <a:pt x="4013" y="138836"/>
                  </a:lnTo>
                  <a:lnTo>
                    <a:pt x="4013" y="80873"/>
                  </a:lnTo>
                  <a:close/>
                </a:path>
              </a:pathLst>
            </a:custGeom>
            <a:solidFill>
              <a:srgbClr val="F6F5F4"/>
            </a:solidFill>
          </p:spPr>
          <p:txBody>
            <a:bodyPr wrap="square" lIns="0" tIns="0" rIns="0" bIns="0" rtlCol="0"/>
            <a:lstStyle/>
            <a:p>
              <a:endParaRPr/>
            </a:p>
          </p:txBody>
        </p:sp>
        <p:sp>
          <p:nvSpPr>
            <p:cNvPr id="4096" name="object 4099">
              <a:extLst>
                <a:ext uri="{FF2B5EF4-FFF2-40B4-BE49-F238E27FC236}">
                  <a16:creationId xmlns:a16="http://schemas.microsoft.com/office/drawing/2014/main" id="{EA50499F-D0AD-9E0F-C7B7-A9D4FAC4E2B2}"/>
                </a:ext>
              </a:extLst>
            </p:cNvPr>
            <p:cNvSpPr/>
            <p:nvPr/>
          </p:nvSpPr>
          <p:spPr>
            <a:xfrm>
              <a:off x="1412011" y="998753"/>
              <a:ext cx="4445" cy="140335"/>
            </a:xfrm>
            <a:custGeom>
              <a:avLst/>
              <a:gdLst/>
              <a:ahLst/>
              <a:cxnLst/>
              <a:rect l="l" t="t" r="r" b="b"/>
              <a:pathLst>
                <a:path w="4444" h="140334">
                  <a:moveTo>
                    <a:pt x="3975" y="80873"/>
                  </a:moveTo>
                  <a:lnTo>
                    <a:pt x="3924" y="47180"/>
                  </a:lnTo>
                  <a:lnTo>
                    <a:pt x="3073" y="47180"/>
                  </a:lnTo>
                  <a:lnTo>
                    <a:pt x="3073" y="24269"/>
                  </a:lnTo>
                  <a:lnTo>
                    <a:pt x="2171" y="24269"/>
                  </a:lnTo>
                  <a:lnTo>
                    <a:pt x="2171" y="20218"/>
                  </a:lnTo>
                  <a:lnTo>
                    <a:pt x="850" y="20218"/>
                  </a:lnTo>
                  <a:lnTo>
                    <a:pt x="850" y="0"/>
                  </a:lnTo>
                  <a:lnTo>
                    <a:pt x="0" y="0"/>
                  </a:lnTo>
                  <a:lnTo>
                    <a:pt x="0" y="20218"/>
                  </a:lnTo>
                  <a:lnTo>
                    <a:pt x="317" y="20218"/>
                  </a:lnTo>
                  <a:lnTo>
                    <a:pt x="317" y="24269"/>
                  </a:lnTo>
                  <a:lnTo>
                    <a:pt x="723" y="24269"/>
                  </a:lnTo>
                  <a:lnTo>
                    <a:pt x="723" y="47180"/>
                  </a:lnTo>
                  <a:lnTo>
                    <a:pt x="1574" y="47180"/>
                  </a:lnTo>
                  <a:lnTo>
                    <a:pt x="1574" y="80873"/>
                  </a:lnTo>
                  <a:lnTo>
                    <a:pt x="2971" y="80873"/>
                  </a:lnTo>
                  <a:lnTo>
                    <a:pt x="2971" y="140182"/>
                  </a:lnTo>
                  <a:lnTo>
                    <a:pt x="3975" y="140182"/>
                  </a:lnTo>
                  <a:lnTo>
                    <a:pt x="3975" y="80873"/>
                  </a:lnTo>
                  <a:close/>
                </a:path>
              </a:pathLst>
            </a:custGeom>
            <a:solidFill>
              <a:srgbClr val="F7F7F6"/>
            </a:solidFill>
          </p:spPr>
          <p:txBody>
            <a:bodyPr wrap="square" lIns="0" tIns="0" rIns="0" bIns="0" rtlCol="0"/>
            <a:lstStyle/>
            <a:p>
              <a:endParaRPr/>
            </a:p>
          </p:txBody>
        </p:sp>
        <p:sp>
          <p:nvSpPr>
            <p:cNvPr id="4097" name="object 4100">
              <a:extLst>
                <a:ext uri="{FF2B5EF4-FFF2-40B4-BE49-F238E27FC236}">
                  <a16:creationId xmlns:a16="http://schemas.microsoft.com/office/drawing/2014/main" id="{3005B8F4-F619-E95F-06AC-F0C071BF414C}"/>
                </a:ext>
              </a:extLst>
            </p:cNvPr>
            <p:cNvSpPr/>
            <p:nvPr/>
          </p:nvSpPr>
          <p:spPr>
            <a:xfrm>
              <a:off x="1411986" y="998880"/>
              <a:ext cx="4445" cy="140335"/>
            </a:xfrm>
            <a:custGeom>
              <a:avLst/>
              <a:gdLst/>
              <a:ahLst/>
              <a:cxnLst/>
              <a:rect l="l" t="t" r="r" b="b"/>
              <a:pathLst>
                <a:path w="4444" h="140334">
                  <a:moveTo>
                    <a:pt x="3937" y="80873"/>
                  </a:moveTo>
                  <a:lnTo>
                    <a:pt x="3886" y="47167"/>
                  </a:lnTo>
                  <a:lnTo>
                    <a:pt x="3035" y="47167"/>
                  </a:lnTo>
                  <a:lnTo>
                    <a:pt x="3035" y="24257"/>
                  </a:lnTo>
                  <a:lnTo>
                    <a:pt x="2133" y="24257"/>
                  </a:lnTo>
                  <a:lnTo>
                    <a:pt x="2133" y="20218"/>
                  </a:lnTo>
                  <a:lnTo>
                    <a:pt x="825" y="20218"/>
                  </a:lnTo>
                  <a:lnTo>
                    <a:pt x="825" y="0"/>
                  </a:lnTo>
                  <a:lnTo>
                    <a:pt x="0" y="0"/>
                  </a:lnTo>
                  <a:lnTo>
                    <a:pt x="0" y="20218"/>
                  </a:lnTo>
                  <a:lnTo>
                    <a:pt x="317" y="20218"/>
                  </a:lnTo>
                  <a:lnTo>
                    <a:pt x="317" y="24257"/>
                  </a:lnTo>
                  <a:lnTo>
                    <a:pt x="723" y="24257"/>
                  </a:lnTo>
                  <a:lnTo>
                    <a:pt x="723" y="47167"/>
                  </a:lnTo>
                  <a:lnTo>
                    <a:pt x="1562" y="47167"/>
                  </a:lnTo>
                  <a:lnTo>
                    <a:pt x="1562" y="80873"/>
                  </a:lnTo>
                  <a:lnTo>
                    <a:pt x="2946" y="80873"/>
                  </a:lnTo>
                  <a:lnTo>
                    <a:pt x="2946" y="140169"/>
                  </a:lnTo>
                  <a:lnTo>
                    <a:pt x="3937" y="140169"/>
                  </a:lnTo>
                  <a:lnTo>
                    <a:pt x="3937" y="80873"/>
                  </a:lnTo>
                  <a:close/>
                </a:path>
              </a:pathLst>
            </a:custGeom>
            <a:solidFill>
              <a:srgbClr val="F8F8F7"/>
            </a:solidFill>
          </p:spPr>
          <p:txBody>
            <a:bodyPr wrap="square" lIns="0" tIns="0" rIns="0" bIns="0" rtlCol="0"/>
            <a:lstStyle/>
            <a:p>
              <a:endParaRPr/>
            </a:p>
          </p:txBody>
        </p:sp>
        <p:sp>
          <p:nvSpPr>
            <p:cNvPr id="4098" name="object 4101">
              <a:extLst>
                <a:ext uri="{FF2B5EF4-FFF2-40B4-BE49-F238E27FC236}">
                  <a16:creationId xmlns:a16="http://schemas.microsoft.com/office/drawing/2014/main" id="{8A209256-4288-6581-8A5B-71DE697D49C1}"/>
                </a:ext>
              </a:extLst>
            </p:cNvPr>
            <p:cNvSpPr/>
            <p:nvPr/>
          </p:nvSpPr>
          <p:spPr>
            <a:xfrm>
              <a:off x="1411960" y="998994"/>
              <a:ext cx="4445" cy="140335"/>
            </a:xfrm>
            <a:custGeom>
              <a:avLst/>
              <a:gdLst/>
              <a:ahLst/>
              <a:cxnLst/>
              <a:rect l="l" t="t" r="r" b="b"/>
              <a:pathLst>
                <a:path w="4444" h="140334">
                  <a:moveTo>
                    <a:pt x="3886" y="80873"/>
                  </a:moveTo>
                  <a:lnTo>
                    <a:pt x="3835" y="47167"/>
                  </a:lnTo>
                  <a:lnTo>
                    <a:pt x="2997" y="47167"/>
                  </a:lnTo>
                  <a:lnTo>
                    <a:pt x="2997" y="24257"/>
                  </a:lnTo>
                  <a:lnTo>
                    <a:pt x="2108" y="24257"/>
                  </a:lnTo>
                  <a:lnTo>
                    <a:pt x="2108" y="20218"/>
                  </a:lnTo>
                  <a:lnTo>
                    <a:pt x="812" y="20218"/>
                  </a:lnTo>
                  <a:lnTo>
                    <a:pt x="812" y="0"/>
                  </a:lnTo>
                  <a:lnTo>
                    <a:pt x="0" y="0"/>
                  </a:lnTo>
                  <a:lnTo>
                    <a:pt x="0" y="20218"/>
                  </a:lnTo>
                  <a:lnTo>
                    <a:pt x="304" y="20218"/>
                  </a:lnTo>
                  <a:lnTo>
                    <a:pt x="304" y="24257"/>
                  </a:lnTo>
                  <a:lnTo>
                    <a:pt x="711" y="24257"/>
                  </a:lnTo>
                  <a:lnTo>
                    <a:pt x="711" y="47167"/>
                  </a:lnTo>
                  <a:lnTo>
                    <a:pt x="1536" y="47167"/>
                  </a:lnTo>
                  <a:lnTo>
                    <a:pt x="1536" y="80873"/>
                  </a:lnTo>
                  <a:lnTo>
                    <a:pt x="2908" y="80873"/>
                  </a:lnTo>
                  <a:lnTo>
                    <a:pt x="2908" y="140182"/>
                  </a:lnTo>
                  <a:lnTo>
                    <a:pt x="3886" y="140182"/>
                  </a:lnTo>
                  <a:lnTo>
                    <a:pt x="3886" y="80873"/>
                  </a:lnTo>
                  <a:close/>
                </a:path>
              </a:pathLst>
            </a:custGeom>
            <a:solidFill>
              <a:srgbClr val="FAFAFA"/>
            </a:solidFill>
          </p:spPr>
          <p:txBody>
            <a:bodyPr wrap="square" lIns="0" tIns="0" rIns="0" bIns="0" rtlCol="0"/>
            <a:lstStyle/>
            <a:p>
              <a:endParaRPr/>
            </a:p>
          </p:txBody>
        </p:sp>
        <p:sp>
          <p:nvSpPr>
            <p:cNvPr id="4099" name="object 4102">
              <a:extLst>
                <a:ext uri="{FF2B5EF4-FFF2-40B4-BE49-F238E27FC236}">
                  <a16:creationId xmlns:a16="http://schemas.microsoft.com/office/drawing/2014/main" id="{350FEDDA-DEEF-A270-EA46-F9DED59A8C5D}"/>
                </a:ext>
              </a:extLst>
            </p:cNvPr>
            <p:cNvSpPr/>
            <p:nvPr/>
          </p:nvSpPr>
          <p:spPr>
            <a:xfrm>
              <a:off x="1411998" y="999108"/>
              <a:ext cx="3810" cy="140335"/>
            </a:xfrm>
            <a:custGeom>
              <a:avLst/>
              <a:gdLst/>
              <a:ahLst/>
              <a:cxnLst/>
              <a:rect l="l" t="t" r="r" b="b"/>
              <a:pathLst>
                <a:path w="3809" h="140334">
                  <a:moveTo>
                    <a:pt x="3784" y="80873"/>
                  </a:moveTo>
                  <a:lnTo>
                    <a:pt x="3721" y="47180"/>
                  </a:lnTo>
                  <a:lnTo>
                    <a:pt x="2895" y="47180"/>
                  </a:lnTo>
                  <a:lnTo>
                    <a:pt x="2895" y="24257"/>
                  </a:lnTo>
                  <a:lnTo>
                    <a:pt x="952" y="24257"/>
                  </a:lnTo>
                  <a:lnTo>
                    <a:pt x="952" y="0"/>
                  </a:lnTo>
                  <a:lnTo>
                    <a:pt x="25" y="0"/>
                  </a:lnTo>
                  <a:lnTo>
                    <a:pt x="0" y="24384"/>
                  </a:lnTo>
                  <a:lnTo>
                    <a:pt x="673" y="24384"/>
                  </a:lnTo>
                  <a:lnTo>
                    <a:pt x="673" y="47294"/>
                  </a:lnTo>
                  <a:lnTo>
                    <a:pt x="1485" y="47294"/>
                  </a:lnTo>
                  <a:lnTo>
                    <a:pt x="1485" y="82346"/>
                  </a:lnTo>
                  <a:lnTo>
                    <a:pt x="2806" y="82346"/>
                  </a:lnTo>
                  <a:lnTo>
                    <a:pt x="2806" y="140296"/>
                  </a:lnTo>
                  <a:lnTo>
                    <a:pt x="3721" y="140296"/>
                  </a:lnTo>
                  <a:lnTo>
                    <a:pt x="3784" y="80873"/>
                  </a:lnTo>
                  <a:close/>
                </a:path>
              </a:pathLst>
            </a:custGeom>
            <a:solidFill>
              <a:srgbClr val="FFFFFF"/>
            </a:solidFill>
          </p:spPr>
          <p:txBody>
            <a:bodyPr wrap="square" lIns="0" tIns="0" rIns="0" bIns="0" rtlCol="0"/>
            <a:lstStyle/>
            <a:p>
              <a:endParaRPr/>
            </a:p>
          </p:txBody>
        </p:sp>
        <p:pic>
          <p:nvPicPr>
            <p:cNvPr id="4100" name="object 4103">
              <a:extLst>
                <a:ext uri="{FF2B5EF4-FFF2-40B4-BE49-F238E27FC236}">
                  <a16:creationId xmlns:a16="http://schemas.microsoft.com/office/drawing/2014/main" id="{76CF8E5E-C74D-BF47-1682-BAF4FA68457E}"/>
                </a:ext>
              </a:extLst>
            </p:cNvPr>
            <p:cNvPicPr/>
            <p:nvPr/>
          </p:nvPicPr>
          <p:blipFill>
            <a:blip r:embed="rId25" cstate="screen">
              <a:extLst>
                <a:ext uri="{28A0092B-C50C-407E-A947-70E740481C1C}">
                  <a14:useLocalDpi xmlns:a14="http://schemas.microsoft.com/office/drawing/2010/main"/>
                </a:ext>
              </a:extLst>
            </a:blip>
            <a:stretch>
              <a:fillRect/>
            </a:stretch>
          </p:blipFill>
          <p:spPr>
            <a:xfrm>
              <a:off x="1387017" y="977976"/>
              <a:ext cx="80768" cy="506425"/>
            </a:xfrm>
            <a:prstGeom prst="rect">
              <a:avLst/>
            </a:prstGeom>
          </p:spPr>
        </p:pic>
        <p:pic>
          <p:nvPicPr>
            <p:cNvPr id="4101" name="object 4104">
              <a:extLst>
                <a:ext uri="{FF2B5EF4-FFF2-40B4-BE49-F238E27FC236}">
                  <a16:creationId xmlns:a16="http://schemas.microsoft.com/office/drawing/2014/main" id="{6DDF47A1-E0C0-2B98-F39D-3EC6427E5B83}"/>
                </a:ext>
              </a:extLst>
            </p:cNvPr>
            <p:cNvPicPr/>
            <p:nvPr/>
          </p:nvPicPr>
          <p:blipFill>
            <a:blip r:embed="rId26" cstate="screen">
              <a:extLst>
                <a:ext uri="{28A0092B-C50C-407E-A947-70E740481C1C}">
                  <a14:useLocalDpi xmlns:a14="http://schemas.microsoft.com/office/drawing/2010/main"/>
                </a:ext>
              </a:extLst>
            </a:blip>
            <a:stretch>
              <a:fillRect/>
            </a:stretch>
          </p:blipFill>
          <p:spPr>
            <a:xfrm>
              <a:off x="1213751" y="1164806"/>
              <a:ext cx="89916" cy="72479"/>
            </a:xfrm>
            <a:prstGeom prst="rect">
              <a:avLst/>
            </a:prstGeom>
          </p:spPr>
        </p:pic>
        <p:pic>
          <p:nvPicPr>
            <p:cNvPr id="4102" name="object 4105">
              <a:extLst>
                <a:ext uri="{FF2B5EF4-FFF2-40B4-BE49-F238E27FC236}">
                  <a16:creationId xmlns:a16="http://schemas.microsoft.com/office/drawing/2014/main" id="{4B5E3F91-235F-CD3B-AF32-EA4576147E2F}"/>
                </a:ext>
              </a:extLst>
            </p:cNvPr>
            <p:cNvPicPr/>
            <p:nvPr/>
          </p:nvPicPr>
          <p:blipFill>
            <a:blip r:embed="rId27" cstate="screen">
              <a:extLst>
                <a:ext uri="{28A0092B-C50C-407E-A947-70E740481C1C}">
                  <a14:useLocalDpi xmlns:a14="http://schemas.microsoft.com/office/drawing/2010/main"/>
                </a:ext>
              </a:extLst>
            </a:blip>
            <a:stretch>
              <a:fillRect/>
            </a:stretch>
          </p:blipFill>
          <p:spPr>
            <a:xfrm>
              <a:off x="1223975" y="1192428"/>
              <a:ext cx="84239" cy="56857"/>
            </a:xfrm>
            <a:prstGeom prst="rect">
              <a:avLst/>
            </a:prstGeom>
          </p:spPr>
        </p:pic>
        <p:pic>
          <p:nvPicPr>
            <p:cNvPr id="4103" name="object 4106">
              <a:extLst>
                <a:ext uri="{FF2B5EF4-FFF2-40B4-BE49-F238E27FC236}">
                  <a16:creationId xmlns:a16="http://schemas.microsoft.com/office/drawing/2014/main" id="{62E2DFE1-1358-2C74-3C1B-D887A2D86AC3}"/>
                </a:ext>
              </a:extLst>
            </p:cNvPr>
            <p:cNvPicPr/>
            <p:nvPr/>
          </p:nvPicPr>
          <p:blipFill>
            <a:blip r:embed="rId28" cstate="screen">
              <a:extLst>
                <a:ext uri="{28A0092B-C50C-407E-A947-70E740481C1C}">
                  <a14:useLocalDpi xmlns:a14="http://schemas.microsoft.com/office/drawing/2010/main"/>
                </a:ext>
              </a:extLst>
            </a:blip>
            <a:stretch>
              <a:fillRect/>
            </a:stretch>
          </p:blipFill>
          <p:spPr>
            <a:xfrm>
              <a:off x="1097548" y="1029857"/>
              <a:ext cx="315024" cy="160372"/>
            </a:xfrm>
            <a:prstGeom prst="rect">
              <a:avLst/>
            </a:prstGeom>
          </p:spPr>
        </p:pic>
        <p:pic>
          <p:nvPicPr>
            <p:cNvPr id="4104" name="object 4107">
              <a:extLst>
                <a:ext uri="{FF2B5EF4-FFF2-40B4-BE49-F238E27FC236}">
                  <a16:creationId xmlns:a16="http://schemas.microsoft.com/office/drawing/2014/main" id="{FAAB9B45-8D14-54F1-4DF9-1639328D0678}"/>
                </a:ext>
              </a:extLst>
            </p:cNvPr>
            <p:cNvPicPr/>
            <p:nvPr/>
          </p:nvPicPr>
          <p:blipFill>
            <a:blip r:embed="rId29" cstate="screen">
              <a:extLst>
                <a:ext uri="{28A0092B-C50C-407E-A947-70E740481C1C}">
                  <a14:useLocalDpi xmlns:a14="http://schemas.microsoft.com/office/drawing/2010/main"/>
                </a:ext>
              </a:extLst>
            </a:blip>
            <a:stretch>
              <a:fillRect/>
            </a:stretch>
          </p:blipFill>
          <p:spPr>
            <a:xfrm>
              <a:off x="1201323" y="1192418"/>
              <a:ext cx="130099" cy="235289"/>
            </a:xfrm>
            <a:prstGeom prst="rect">
              <a:avLst/>
            </a:prstGeom>
          </p:spPr>
        </p:pic>
        <p:pic>
          <p:nvPicPr>
            <p:cNvPr id="4105" name="object 4108">
              <a:extLst>
                <a:ext uri="{FF2B5EF4-FFF2-40B4-BE49-F238E27FC236}">
                  <a16:creationId xmlns:a16="http://schemas.microsoft.com/office/drawing/2014/main" id="{9E815A63-CA91-C8EE-363D-76703CA44077}"/>
                </a:ext>
              </a:extLst>
            </p:cNvPr>
            <p:cNvPicPr/>
            <p:nvPr/>
          </p:nvPicPr>
          <p:blipFill>
            <a:blip r:embed="rId30" cstate="screen">
              <a:extLst>
                <a:ext uri="{28A0092B-C50C-407E-A947-70E740481C1C}">
                  <a14:useLocalDpi xmlns:a14="http://schemas.microsoft.com/office/drawing/2010/main"/>
                </a:ext>
              </a:extLst>
            </a:blip>
            <a:stretch>
              <a:fillRect/>
            </a:stretch>
          </p:blipFill>
          <p:spPr>
            <a:xfrm>
              <a:off x="999604" y="977976"/>
              <a:ext cx="320036" cy="459943"/>
            </a:xfrm>
            <a:prstGeom prst="rect">
              <a:avLst/>
            </a:prstGeom>
          </p:spPr>
        </p:pic>
        <p:pic>
          <p:nvPicPr>
            <p:cNvPr id="4106" name="object 4109">
              <a:extLst>
                <a:ext uri="{FF2B5EF4-FFF2-40B4-BE49-F238E27FC236}">
                  <a16:creationId xmlns:a16="http://schemas.microsoft.com/office/drawing/2014/main" id="{5CF3ACCD-574E-D456-CC59-E3416F990612}"/>
                </a:ext>
              </a:extLst>
            </p:cNvPr>
            <p:cNvPicPr/>
            <p:nvPr/>
          </p:nvPicPr>
          <p:blipFill>
            <a:blip r:embed="rId31" cstate="screen">
              <a:extLst>
                <a:ext uri="{28A0092B-C50C-407E-A947-70E740481C1C}">
                  <a14:useLocalDpi xmlns:a14="http://schemas.microsoft.com/office/drawing/2010/main"/>
                </a:ext>
              </a:extLst>
            </a:blip>
            <a:stretch>
              <a:fillRect/>
            </a:stretch>
          </p:blipFill>
          <p:spPr>
            <a:xfrm>
              <a:off x="1203159" y="1149807"/>
              <a:ext cx="130060" cy="287616"/>
            </a:xfrm>
            <a:prstGeom prst="rect">
              <a:avLst/>
            </a:prstGeom>
          </p:spPr>
        </p:pic>
      </p:grpSp>
      <p:grpSp>
        <p:nvGrpSpPr>
          <p:cNvPr id="4107" name="object 4110">
            <a:extLst>
              <a:ext uri="{FF2B5EF4-FFF2-40B4-BE49-F238E27FC236}">
                <a16:creationId xmlns:a16="http://schemas.microsoft.com/office/drawing/2014/main" id="{B1C466EE-0CEB-F18A-5744-64A4EA091BE9}"/>
              </a:ext>
            </a:extLst>
          </p:cNvPr>
          <p:cNvGrpSpPr/>
          <p:nvPr/>
        </p:nvGrpSpPr>
        <p:grpSpPr>
          <a:xfrm>
            <a:off x="1261964" y="3045551"/>
            <a:ext cx="644525" cy="3175000"/>
            <a:chOff x="1755649" y="977976"/>
            <a:chExt cx="644525" cy="3175000"/>
          </a:xfrm>
        </p:grpSpPr>
        <p:sp>
          <p:nvSpPr>
            <p:cNvPr id="4108" name="object 4111">
              <a:extLst>
                <a:ext uri="{FF2B5EF4-FFF2-40B4-BE49-F238E27FC236}">
                  <a16:creationId xmlns:a16="http://schemas.microsoft.com/office/drawing/2014/main" id="{43E368A5-E098-0F07-FB30-0BFE871A1F1A}"/>
                </a:ext>
              </a:extLst>
            </p:cNvPr>
            <p:cNvSpPr/>
            <p:nvPr/>
          </p:nvSpPr>
          <p:spPr>
            <a:xfrm>
              <a:off x="1889999" y="3689051"/>
              <a:ext cx="307975" cy="95250"/>
            </a:xfrm>
            <a:custGeom>
              <a:avLst/>
              <a:gdLst/>
              <a:ahLst/>
              <a:cxnLst/>
              <a:rect l="l" t="t" r="r" b="b"/>
              <a:pathLst>
                <a:path w="307975" h="95250">
                  <a:moveTo>
                    <a:pt x="33366" y="94868"/>
                  </a:moveTo>
                  <a:lnTo>
                    <a:pt x="11831" y="79349"/>
                  </a:lnTo>
                  <a:lnTo>
                    <a:pt x="0" y="44657"/>
                  </a:lnTo>
                  <a:lnTo>
                    <a:pt x="3489" y="11354"/>
                  </a:lnTo>
                  <a:lnTo>
                    <a:pt x="27918" y="0"/>
                  </a:lnTo>
                  <a:lnTo>
                    <a:pt x="55365" y="1702"/>
                  </a:lnTo>
                  <a:lnTo>
                    <a:pt x="96946" y="1354"/>
                  </a:lnTo>
                  <a:lnTo>
                    <a:pt x="146674" y="485"/>
                  </a:lnTo>
                  <a:lnTo>
                    <a:pt x="198561" y="626"/>
                  </a:lnTo>
                  <a:lnTo>
                    <a:pt x="246618" y="3306"/>
                  </a:lnTo>
                  <a:lnTo>
                    <a:pt x="284858" y="10057"/>
                  </a:lnTo>
                  <a:lnTo>
                    <a:pt x="307292" y="22408"/>
                  </a:lnTo>
                  <a:lnTo>
                    <a:pt x="307932" y="41890"/>
                  </a:lnTo>
                  <a:lnTo>
                    <a:pt x="261877" y="49759"/>
                  </a:lnTo>
                  <a:lnTo>
                    <a:pt x="237787" y="54051"/>
                  </a:lnTo>
                  <a:lnTo>
                    <a:pt x="227796" y="56265"/>
                  </a:lnTo>
                  <a:lnTo>
                    <a:pt x="224040" y="57905"/>
                  </a:lnTo>
                  <a:lnTo>
                    <a:pt x="209988" y="60488"/>
                  </a:lnTo>
                  <a:lnTo>
                    <a:pt x="181946" y="63762"/>
                  </a:lnTo>
                  <a:lnTo>
                    <a:pt x="151251" y="66573"/>
                  </a:lnTo>
                  <a:lnTo>
                    <a:pt x="115655" y="68596"/>
                  </a:lnTo>
                  <a:lnTo>
                    <a:pt x="103092" y="70698"/>
                  </a:lnTo>
                  <a:lnTo>
                    <a:pt x="92166" y="73492"/>
                  </a:lnTo>
                  <a:lnTo>
                    <a:pt x="83488" y="76396"/>
                  </a:lnTo>
                  <a:lnTo>
                    <a:pt x="76114" y="80665"/>
                  </a:lnTo>
                  <a:lnTo>
                    <a:pt x="67005" y="86552"/>
                  </a:lnTo>
                  <a:lnTo>
                    <a:pt x="53607" y="91979"/>
                  </a:lnTo>
                  <a:lnTo>
                    <a:pt x="33366" y="94868"/>
                  </a:lnTo>
                  <a:close/>
                </a:path>
              </a:pathLst>
            </a:custGeom>
            <a:solidFill>
              <a:srgbClr val="D29274"/>
            </a:solidFill>
          </p:spPr>
          <p:txBody>
            <a:bodyPr wrap="square" lIns="0" tIns="0" rIns="0" bIns="0" rtlCol="0"/>
            <a:lstStyle/>
            <a:p>
              <a:endParaRPr/>
            </a:p>
          </p:txBody>
        </p:sp>
        <p:pic>
          <p:nvPicPr>
            <p:cNvPr id="4109" name="object 4112">
              <a:extLst>
                <a:ext uri="{FF2B5EF4-FFF2-40B4-BE49-F238E27FC236}">
                  <a16:creationId xmlns:a16="http://schemas.microsoft.com/office/drawing/2014/main" id="{EF9352BE-286E-ACAA-2A2E-485610D712EB}"/>
                </a:ext>
              </a:extLst>
            </p:cNvPr>
            <p:cNvPicPr/>
            <p:nvPr/>
          </p:nvPicPr>
          <p:blipFill>
            <a:blip r:embed="rId32" cstate="screen">
              <a:extLst>
                <a:ext uri="{28A0092B-C50C-407E-A947-70E740481C1C}">
                  <a14:useLocalDpi xmlns:a14="http://schemas.microsoft.com/office/drawing/2010/main"/>
                </a:ext>
              </a:extLst>
            </a:blip>
            <a:stretch>
              <a:fillRect/>
            </a:stretch>
          </p:blipFill>
          <p:spPr>
            <a:xfrm>
              <a:off x="1756397" y="3749725"/>
              <a:ext cx="472871" cy="403250"/>
            </a:xfrm>
            <a:prstGeom prst="rect">
              <a:avLst/>
            </a:prstGeom>
          </p:spPr>
        </p:pic>
        <p:pic>
          <p:nvPicPr>
            <p:cNvPr id="4110" name="object 4113">
              <a:extLst>
                <a:ext uri="{FF2B5EF4-FFF2-40B4-BE49-F238E27FC236}">
                  <a16:creationId xmlns:a16="http://schemas.microsoft.com/office/drawing/2014/main" id="{7F3451B5-B6C0-251E-2986-CED8642F3767}"/>
                </a:ext>
              </a:extLst>
            </p:cNvPr>
            <p:cNvPicPr/>
            <p:nvPr/>
          </p:nvPicPr>
          <p:blipFill>
            <a:blip r:embed="rId33" cstate="screen">
              <a:extLst>
                <a:ext uri="{28A0092B-C50C-407E-A947-70E740481C1C}">
                  <a14:useLocalDpi xmlns:a14="http://schemas.microsoft.com/office/drawing/2010/main"/>
                </a:ext>
              </a:extLst>
            </a:blip>
            <a:stretch>
              <a:fillRect/>
            </a:stretch>
          </p:blipFill>
          <p:spPr>
            <a:xfrm>
              <a:off x="2107920" y="3728682"/>
              <a:ext cx="121691" cy="135763"/>
            </a:xfrm>
            <a:prstGeom prst="rect">
              <a:avLst/>
            </a:prstGeom>
          </p:spPr>
        </p:pic>
        <p:pic>
          <p:nvPicPr>
            <p:cNvPr id="4111" name="object 4114">
              <a:extLst>
                <a:ext uri="{FF2B5EF4-FFF2-40B4-BE49-F238E27FC236}">
                  <a16:creationId xmlns:a16="http://schemas.microsoft.com/office/drawing/2014/main" id="{ADAC2C08-6513-DE37-6360-E7B53B87D80F}"/>
                </a:ext>
              </a:extLst>
            </p:cNvPr>
            <p:cNvPicPr/>
            <p:nvPr/>
          </p:nvPicPr>
          <p:blipFill>
            <a:blip r:embed="rId34" cstate="screen">
              <a:extLst>
                <a:ext uri="{28A0092B-C50C-407E-A947-70E740481C1C}">
                  <a14:useLocalDpi xmlns:a14="http://schemas.microsoft.com/office/drawing/2010/main"/>
                </a:ext>
              </a:extLst>
            </a:blip>
            <a:stretch>
              <a:fillRect/>
            </a:stretch>
          </p:blipFill>
          <p:spPr>
            <a:xfrm>
              <a:off x="1946452" y="3792194"/>
              <a:ext cx="173824" cy="211175"/>
            </a:xfrm>
            <a:prstGeom prst="rect">
              <a:avLst/>
            </a:prstGeom>
          </p:spPr>
        </p:pic>
        <p:pic>
          <p:nvPicPr>
            <p:cNvPr id="4112" name="object 4115">
              <a:extLst>
                <a:ext uri="{FF2B5EF4-FFF2-40B4-BE49-F238E27FC236}">
                  <a16:creationId xmlns:a16="http://schemas.microsoft.com/office/drawing/2014/main" id="{C4407109-F256-6F7A-67FB-F99B5AF84D6F}"/>
                </a:ext>
              </a:extLst>
            </p:cNvPr>
            <p:cNvPicPr/>
            <p:nvPr/>
          </p:nvPicPr>
          <p:blipFill>
            <a:blip r:embed="rId35" cstate="screen">
              <a:extLst>
                <a:ext uri="{28A0092B-C50C-407E-A947-70E740481C1C}">
                  <a14:useLocalDpi xmlns:a14="http://schemas.microsoft.com/office/drawing/2010/main"/>
                </a:ext>
              </a:extLst>
            </a:blip>
            <a:stretch>
              <a:fillRect/>
            </a:stretch>
          </p:blipFill>
          <p:spPr>
            <a:xfrm>
              <a:off x="1768610" y="3724991"/>
              <a:ext cx="459693" cy="176521"/>
            </a:xfrm>
            <a:prstGeom prst="rect">
              <a:avLst/>
            </a:prstGeom>
          </p:spPr>
        </p:pic>
        <p:pic>
          <p:nvPicPr>
            <p:cNvPr id="4113" name="object 4116">
              <a:extLst>
                <a:ext uri="{FF2B5EF4-FFF2-40B4-BE49-F238E27FC236}">
                  <a16:creationId xmlns:a16="http://schemas.microsoft.com/office/drawing/2014/main" id="{FCC5ACDE-5908-B0A8-8AC3-867AE0F792F7}"/>
                </a:ext>
              </a:extLst>
            </p:cNvPr>
            <p:cNvPicPr/>
            <p:nvPr/>
          </p:nvPicPr>
          <p:blipFill>
            <a:blip r:embed="rId36" cstate="screen">
              <a:extLst>
                <a:ext uri="{28A0092B-C50C-407E-A947-70E740481C1C}">
                  <a14:useLocalDpi xmlns:a14="http://schemas.microsoft.com/office/drawing/2010/main"/>
                </a:ext>
              </a:extLst>
            </a:blip>
            <a:stretch>
              <a:fillRect/>
            </a:stretch>
          </p:blipFill>
          <p:spPr>
            <a:xfrm>
              <a:off x="1755649" y="2896120"/>
              <a:ext cx="472743" cy="971308"/>
            </a:xfrm>
            <a:prstGeom prst="rect">
              <a:avLst/>
            </a:prstGeom>
          </p:spPr>
        </p:pic>
        <p:pic>
          <p:nvPicPr>
            <p:cNvPr id="4114" name="object 4117">
              <a:extLst>
                <a:ext uri="{FF2B5EF4-FFF2-40B4-BE49-F238E27FC236}">
                  <a16:creationId xmlns:a16="http://schemas.microsoft.com/office/drawing/2014/main" id="{63F04411-A052-24D9-CF9C-50392641D0E5}"/>
                </a:ext>
              </a:extLst>
            </p:cNvPr>
            <p:cNvPicPr/>
            <p:nvPr/>
          </p:nvPicPr>
          <p:blipFill>
            <a:blip r:embed="rId37" cstate="screen">
              <a:extLst>
                <a:ext uri="{28A0092B-C50C-407E-A947-70E740481C1C}">
                  <a14:useLocalDpi xmlns:a14="http://schemas.microsoft.com/office/drawing/2010/main"/>
                </a:ext>
              </a:extLst>
            </a:blip>
            <a:stretch>
              <a:fillRect/>
            </a:stretch>
          </p:blipFill>
          <p:spPr>
            <a:xfrm>
              <a:off x="2105799" y="3673271"/>
              <a:ext cx="123812" cy="117005"/>
            </a:xfrm>
            <a:prstGeom prst="rect">
              <a:avLst/>
            </a:prstGeom>
          </p:spPr>
        </p:pic>
        <p:pic>
          <p:nvPicPr>
            <p:cNvPr id="4115" name="object 4118">
              <a:extLst>
                <a:ext uri="{FF2B5EF4-FFF2-40B4-BE49-F238E27FC236}">
                  <a16:creationId xmlns:a16="http://schemas.microsoft.com/office/drawing/2014/main" id="{667A772D-52CD-7C30-A14C-3A655D98519C}"/>
                </a:ext>
              </a:extLst>
            </p:cNvPr>
            <p:cNvPicPr/>
            <p:nvPr/>
          </p:nvPicPr>
          <p:blipFill>
            <a:blip r:embed="rId38" cstate="screen">
              <a:extLst>
                <a:ext uri="{28A0092B-C50C-407E-A947-70E740481C1C}">
                  <a14:useLocalDpi xmlns:a14="http://schemas.microsoft.com/office/drawing/2010/main"/>
                </a:ext>
              </a:extLst>
            </a:blip>
            <a:stretch>
              <a:fillRect/>
            </a:stretch>
          </p:blipFill>
          <p:spPr>
            <a:xfrm>
              <a:off x="1946452" y="3659263"/>
              <a:ext cx="173824" cy="192151"/>
            </a:xfrm>
            <a:prstGeom prst="rect">
              <a:avLst/>
            </a:prstGeom>
          </p:spPr>
        </p:pic>
        <p:pic>
          <p:nvPicPr>
            <p:cNvPr id="4116" name="object 4119">
              <a:extLst>
                <a:ext uri="{FF2B5EF4-FFF2-40B4-BE49-F238E27FC236}">
                  <a16:creationId xmlns:a16="http://schemas.microsoft.com/office/drawing/2014/main" id="{798B146C-4EEE-52D0-8EF7-8DA7ADAA1774}"/>
                </a:ext>
              </a:extLst>
            </p:cNvPr>
            <p:cNvPicPr/>
            <p:nvPr/>
          </p:nvPicPr>
          <p:blipFill>
            <a:blip r:embed="rId39" cstate="screen">
              <a:extLst>
                <a:ext uri="{28A0092B-C50C-407E-A947-70E740481C1C}">
                  <a14:useLocalDpi xmlns:a14="http://schemas.microsoft.com/office/drawing/2010/main"/>
                </a:ext>
              </a:extLst>
            </a:blip>
            <a:stretch>
              <a:fillRect/>
            </a:stretch>
          </p:blipFill>
          <p:spPr>
            <a:xfrm>
              <a:off x="1775968" y="977976"/>
              <a:ext cx="623735" cy="2535407"/>
            </a:xfrm>
            <a:prstGeom prst="rect">
              <a:avLst/>
            </a:prstGeom>
          </p:spPr>
        </p:pic>
        <p:pic>
          <p:nvPicPr>
            <p:cNvPr id="4117" name="object 4120">
              <a:extLst>
                <a:ext uri="{FF2B5EF4-FFF2-40B4-BE49-F238E27FC236}">
                  <a16:creationId xmlns:a16="http://schemas.microsoft.com/office/drawing/2014/main" id="{3D946C74-73DA-9F65-6EB7-88B9173581AB}"/>
                </a:ext>
              </a:extLst>
            </p:cNvPr>
            <p:cNvPicPr/>
            <p:nvPr/>
          </p:nvPicPr>
          <p:blipFill>
            <a:blip r:embed="rId40" cstate="screen">
              <a:extLst>
                <a:ext uri="{28A0092B-C50C-407E-A947-70E740481C1C}">
                  <a14:useLocalDpi xmlns:a14="http://schemas.microsoft.com/office/drawing/2010/main"/>
                </a:ext>
              </a:extLst>
            </a:blip>
            <a:stretch>
              <a:fillRect/>
            </a:stretch>
          </p:blipFill>
          <p:spPr>
            <a:xfrm>
              <a:off x="1817103" y="3212693"/>
              <a:ext cx="198866" cy="76657"/>
            </a:xfrm>
            <a:prstGeom prst="rect">
              <a:avLst/>
            </a:prstGeom>
          </p:spPr>
        </p:pic>
        <p:pic>
          <p:nvPicPr>
            <p:cNvPr id="4118" name="object 4121">
              <a:extLst>
                <a:ext uri="{FF2B5EF4-FFF2-40B4-BE49-F238E27FC236}">
                  <a16:creationId xmlns:a16="http://schemas.microsoft.com/office/drawing/2014/main" id="{56911C40-FB18-D05C-4A8D-93791251F415}"/>
                </a:ext>
              </a:extLst>
            </p:cNvPr>
            <p:cNvPicPr/>
            <p:nvPr/>
          </p:nvPicPr>
          <p:blipFill>
            <a:blip r:embed="rId41" cstate="screen">
              <a:extLst>
                <a:ext uri="{28A0092B-C50C-407E-A947-70E740481C1C}">
                  <a14:useLocalDpi xmlns:a14="http://schemas.microsoft.com/office/drawing/2010/main"/>
                </a:ext>
              </a:extLst>
            </a:blip>
            <a:stretch>
              <a:fillRect/>
            </a:stretch>
          </p:blipFill>
          <p:spPr>
            <a:xfrm>
              <a:off x="1790182" y="991172"/>
              <a:ext cx="508759" cy="2309265"/>
            </a:xfrm>
            <a:prstGeom prst="rect">
              <a:avLst/>
            </a:prstGeom>
          </p:spPr>
        </p:pic>
        <p:pic>
          <p:nvPicPr>
            <p:cNvPr id="4119" name="object 4122">
              <a:extLst>
                <a:ext uri="{FF2B5EF4-FFF2-40B4-BE49-F238E27FC236}">
                  <a16:creationId xmlns:a16="http://schemas.microsoft.com/office/drawing/2014/main" id="{92B9BD68-E03D-F2C7-4325-B14BA61B4FAC}"/>
                </a:ext>
              </a:extLst>
            </p:cNvPr>
            <p:cNvPicPr/>
            <p:nvPr/>
          </p:nvPicPr>
          <p:blipFill>
            <a:blip r:embed="rId42" cstate="screen">
              <a:extLst>
                <a:ext uri="{28A0092B-C50C-407E-A947-70E740481C1C}">
                  <a14:useLocalDpi xmlns:a14="http://schemas.microsoft.com/office/drawing/2010/main"/>
                </a:ext>
              </a:extLst>
            </a:blip>
            <a:stretch>
              <a:fillRect/>
            </a:stretch>
          </p:blipFill>
          <p:spPr>
            <a:xfrm>
              <a:off x="1828736" y="2262911"/>
              <a:ext cx="326135" cy="968411"/>
            </a:xfrm>
            <a:prstGeom prst="rect">
              <a:avLst/>
            </a:prstGeom>
          </p:spPr>
        </p:pic>
        <p:pic>
          <p:nvPicPr>
            <p:cNvPr id="4120" name="object 4123">
              <a:extLst>
                <a:ext uri="{FF2B5EF4-FFF2-40B4-BE49-F238E27FC236}">
                  <a16:creationId xmlns:a16="http://schemas.microsoft.com/office/drawing/2014/main" id="{A1D42466-5045-52BF-F806-F0AEA4219959}"/>
                </a:ext>
              </a:extLst>
            </p:cNvPr>
            <p:cNvPicPr/>
            <p:nvPr/>
          </p:nvPicPr>
          <p:blipFill>
            <a:blip r:embed="rId43" cstate="screen">
              <a:extLst>
                <a:ext uri="{28A0092B-C50C-407E-A947-70E740481C1C}">
                  <a14:useLocalDpi xmlns:a14="http://schemas.microsoft.com/office/drawing/2010/main"/>
                </a:ext>
              </a:extLst>
            </a:blip>
            <a:stretch>
              <a:fillRect/>
            </a:stretch>
          </p:blipFill>
          <p:spPr>
            <a:xfrm>
              <a:off x="1777911" y="1404823"/>
              <a:ext cx="468464" cy="2040585"/>
            </a:xfrm>
            <a:prstGeom prst="rect">
              <a:avLst/>
            </a:prstGeom>
          </p:spPr>
        </p:pic>
        <p:pic>
          <p:nvPicPr>
            <p:cNvPr id="4121" name="object 4124">
              <a:extLst>
                <a:ext uri="{FF2B5EF4-FFF2-40B4-BE49-F238E27FC236}">
                  <a16:creationId xmlns:a16="http://schemas.microsoft.com/office/drawing/2014/main" id="{1211B880-EFA0-A5A6-0AE9-BD57DAF21DF2}"/>
                </a:ext>
              </a:extLst>
            </p:cNvPr>
            <p:cNvPicPr/>
            <p:nvPr/>
          </p:nvPicPr>
          <p:blipFill>
            <a:blip r:embed="rId44" cstate="screen">
              <a:extLst>
                <a:ext uri="{28A0092B-C50C-407E-A947-70E740481C1C}">
                  <a14:useLocalDpi xmlns:a14="http://schemas.microsoft.com/office/drawing/2010/main"/>
                </a:ext>
              </a:extLst>
            </a:blip>
            <a:stretch>
              <a:fillRect/>
            </a:stretch>
          </p:blipFill>
          <p:spPr>
            <a:xfrm>
              <a:off x="1935353" y="1197267"/>
              <a:ext cx="301808" cy="42722"/>
            </a:xfrm>
            <a:prstGeom prst="rect">
              <a:avLst/>
            </a:prstGeom>
          </p:spPr>
        </p:pic>
        <p:sp>
          <p:nvSpPr>
            <p:cNvPr id="4122" name="object 4125">
              <a:extLst>
                <a:ext uri="{FF2B5EF4-FFF2-40B4-BE49-F238E27FC236}">
                  <a16:creationId xmlns:a16="http://schemas.microsoft.com/office/drawing/2014/main" id="{D091DFE2-E817-3803-8DB1-299A357666C2}"/>
                </a:ext>
              </a:extLst>
            </p:cNvPr>
            <p:cNvSpPr/>
            <p:nvPr/>
          </p:nvSpPr>
          <p:spPr>
            <a:xfrm>
              <a:off x="1934340" y="1197261"/>
              <a:ext cx="302895" cy="43815"/>
            </a:xfrm>
            <a:custGeom>
              <a:avLst/>
              <a:gdLst/>
              <a:ahLst/>
              <a:cxnLst/>
              <a:rect l="l" t="t" r="r" b="b"/>
              <a:pathLst>
                <a:path w="302894" h="43815">
                  <a:moveTo>
                    <a:pt x="268497" y="43652"/>
                  </a:moveTo>
                  <a:lnTo>
                    <a:pt x="208582" y="40149"/>
                  </a:lnTo>
                  <a:lnTo>
                    <a:pt x="155080" y="33242"/>
                  </a:lnTo>
                  <a:lnTo>
                    <a:pt x="133720" y="29219"/>
                  </a:lnTo>
                  <a:lnTo>
                    <a:pt x="120433" y="27128"/>
                  </a:lnTo>
                  <a:lnTo>
                    <a:pt x="105945" y="26092"/>
                  </a:lnTo>
                  <a:lnTo>
                    <a:pt x="92885" y="25472"/>
                  </a:lnTo>
                  <a:lnTo>
                    <a:pt x="79633" y="24184"/>
                  </a:lnTo>
                  <a:lnTo>
                    <a:pt x="32716" y="16867"/>
                  </a:lnTo>
                  <a:lnTo>
                    <a:pt x="0" y="9607"/>
                  </a:lnTo>
                  <a:lnTo>
                    <a:pt x="6177" y="0"/>
                  </a:lnTo>
                  <a:lnTo>
                    <a:pt x="54837" y="2835"/>
                  </a:lnTo>
                  <a:lnTo>
                    <a:pt x="83683" y="4922"/>
                  </a:lnTo>
                  <a:lnTo>
                    <a:pt x="104078" y="7285"/>
                  </a:lnTo>
                  <a:lnTo>
                    <a:pt x="127387" y="10953"/>
                  </a:lnTo>
                  <a:lnTo>
                    <a:pt x="169225" y="16251"/>
                  </a:lnTo>
                  <a:lnTo>
                    <a:pt x="226519" y="22205"/>
                  </a:lnTo>
                  <a:lnTo>
                    <a:pt x="298922" y="29070"/>
                  </a:lnTo>
                  <a:lnTo>
                    <a:pt x="302561" y="41865"/>
                  </a:lnTo>
                  <a:lnTo>
                    <a:pt x="268497" y="43652"/>
                  </a:lnTo>
                  <a:close/>
                </a:path>
              </a:pathLst>
            </a:custGeom>
            <a:solidFill>
              <a:srgbClr val="B6E3ED"/>
            </a:solidFill>
          </p:spPr>
          <p:txBody>
            <a:bodyPr wrap="square" lIns="0" tIns="0" rIns="0" bIns="0" rtlCol="0"/>
            <a:lstStyle/>
            <a:p>
              <a:endParaRPr/>
            </a:p>
          </p:txBody>
        </p:sp>
        <p:pic>
          <p:nvPicPr>
            <p:cNvPr id="4123" name="object 4126">
              <a:extLst>
                <a:ext uri="{FF2B5EF4-FFF2-40B4-BE49-F238E27FC236}">
                  <a16:creationId xmlns:a16="http://schemas.microsoft.com/office/drawing/2014/main" id="{D3B0AF21-05E5-E5F4-055E-1053D956B9CF}"/>
                </a:ext>
              </a:extLst>
            </p:cNvPr>
            <p:cNvPicPr/>
            <p:nvPr/>
          </p:nvPicPr>
          <p:blipFill>
            <a:blip r:embed="rId45" cstate="screen">
              <a:extLst>
                <a:ext uri="{28A0092B-C50C-407E-A947-70E740481C1C}">
                  <a14:useLocalDpi xmlns:a14="http://schemas.microsoft.com/office/drawing/2010/main"/>
                </a:ext>
              </a:extLst>
            </a:blip>
            <a:stretch>
              <a:fillRect/>
            </a:stretch>
          </p:blipFill>
          <p:spPr>
            <a:xfrm>
              <a:off x="2074379" y="1166012"/>
              <a:ext cx="73724" cy="59462"/>
            </a:xfrm>
            <a:prstGeom prst="rect">
              <a:avLst/>
            </a:prstGeom>
          </p:spPr>
        </p:pic>
        <p:pic>
          <p:nvPicPr>
            <p:cNvPr id="4124" name="object 4127">
              <a:extLst>
                <a:ext uri="{FF2B5EF4-FFF2-40B4-BE49-F238E27FC236}">
                  <a16:creationId xmlns:a16="http://schemas.microsoft.com/office/drawing/2014/main" id="{421230C3-1F43-84D3-A2AE-2E389E6EFAD4}"/>
                </a:ext>
              </a:extLst>
            </p:cNvPr>
            <p:cNvPicPr/>
            <p:nvPr/>
          </p:nvPicPr>
          <p:blipFill>
            <a:blip r:embed="rId46" cstate="screen">
              <a:extLst>
                <a:ext uri="{28A0092B-C50C-407E-A947-70E740481C1C}">
                  <a14:useLocalDpi xmlns:a14="http://schemas.microsoft.com/office/drawing/2010/main"/>
                </a:ext>
              </a:extLst>
            </a:blip>
            <a:stretch>
              <a:fillRect/>
            </a:stretch>
          </p:blipFill>
          <p:spPr>
            <a:xfrm>
              <a:off x="2019602" y="1215201"/>
              <a:ext cx="58989" cy="30245"/>
            </a:xfrm>
            <a:prstGeom prst="rect">
              <a:avLst/>
            </a:prstGeom>
          </p:spPr>
        </p:pic>
        <p:pic>
          <p:nvPicPr>
            <p:cNvPr id="4125" name="object 4128">
              <a:extLst>
                <a:ext uri="{FF2B5EF4-FFF2-40B4-BE49-F238E27FC236}">
                  <a16:creationId xmlns:a16="http://schemas.microsoft.com/office/drawing/2014/main" id="{7C7F87DA-2E6B-5AF9-6884-C82B36C86B7B}"/>
                </a:ext>
              </a:extLst>
            </p:cNvPr>
            <p:cNvPicPr/>
            <p:nvPr/>
          </p:nvPicPr>
          <p:blipFill>
            <a:blip r:embed="rId47" cstate="screen">
              <a:extLst>
                <a:ext uri="{28A0092B-C50C-407E-A947-70E740481C1C}">
                  <a14:useLocalDpi xmlns:a14="http://schemas.microsoft.com/office/drawing/2010/main"/>
                </a:ext>
              </a:extLst>
            </a:blip>
            <a:stretch>
              <a:fillRect/>
            </a:stretch>
          </p:blipFill>
          <p:spPr>
            <a:xfrm>
              <a:off x="2090699" y="1183957"/>
              <a:ext cx="155498" cy="50003"/>
            </a:xfrm>
            <a:prstGeom prst="rect">
              <a:avLst/>
            </a:prstGeom>
          </p:spPr>
        </p:pic>
        <p:pic>
          <p:nvPicPr>
            <p:cNvPr id="4126" name="object 4129">
              <a:extLst>
                <a:ext uri="{FF2B5EF4-FFF2-40B4-BE49-F238E27FC236}">
                  <a16:creationId xmlns:a16="http://schemas.microsoft.com/office/drawing/2014/main" id="{B372D53E-EA05-5052-2A28-F0D2BE287791}"/>
                </a:ext>
              </a:extLst>
            </p:cNvPr>
            <p:cNvPicPr/>
            <p:nvPr/>
          </p:nvPicPr>
          <p:blipFill>
            <a:blip r:embed="rId48" cstate="screen">
              <a:extLst>
                <a:ext uri="{28A0092B-C50C-407E-A947-70E740481C1C}">
                  <a14:useLocalDpi xmlns:a14="http://schemas.microsoft.com/office/drawing/2010/main"/>
                </a:ext>
              </a:extLst>
            </a:blip>
            <a:stretch>
              <a:fillRect/>
            </a:stretch>
          </p:blipFill>
          <p:spPr>
            <a:xfrm>
              <a:off x="1928761" y="1163942"/>
              <a:ext cx="149161" cy="56097"/>
            </a:xfrm>
            <a:prstGeom prst="rect">
              <a:avLst/>
            </a:prstGeom>
          </p:spPr>
        </p:pic>
        <p:pic>
          <p:nvPicPr>
            <p:cNvPr id="4127" name="object 4130">
              <a:extLst>
                <a:ext uri="{FF2B5EF4-FFF2-40B4-BE49-F238E27FC236}">
                  <a16:creationId xmlns:a16="http://schemas.microsoft.com/office/drawing/2014/main" id="{04CC31D6-943E-1E2E-495F-41732E62897C}"/>
                </a:ext>
              </a:extLst>
            </p:cNvPr>
            <p:cNvPicPr/>
            <p:nvPr/>
          </p:nvPicPr>
          <p:blipFill>
            <a:blip r:embed="rId49" cstate="screen">
              <a:extLst>
                <a:ext uri="{28A0092B-C50C-407E-A947-70E740481C1C}">
                  <a14:useLocalDpi xmlns:a14="http://schemas.microsoft.com/office/drawing/2010/main"/>
                </a:ext>
              </a:extLst>
            </a:blip>
            <a:stretch>
              <a:fillRect/>
            </a:stretch>
          </p:blipFill>
          <p:spPr>
            <a:xfrm>
              <a:off x="1913987" y="977976"/>
              <a:ext cx="357832" cy="212124"/>
            </a:xfrm>
            <a:prstGeom prst="rect">
              <a:avLst/>
            </a:prstGeom>
          </p:spPr>
        </p:pic>
        <p:sp>
          <p:nvSpPr>
            <p:cNvPr id="4128" name="object 4131">
              <a:extLst>
                <a:ext uri="{FF2B5EF4-FFF2-40B4-BE49-F238E27FC236}">
                  <a16:creationId xmlns:a16="http://schemas.microsoft.com/office/drawing/2014/main" id="{85E06FA5-7FDA-5D60-9E3B-6C9F1D584173}"/>
                </a:ext>
              </a:extLst>
            </p:cNvPr>
            <p:cNvSpPr/>
            <p:nvPr/>
          </p:nvSpPr>
          <p:spPr>
            <a:xfrm>
              <a:off x="1914244" y="977982"/>
              <a:ext cx="12700" cy="134620"/>
            </a:xfrm>
            <a:custGeom>
              <a:avLst/>
              <a:gdLst/>
              <a:ahLst/>
              <a:cxnLst/>
              <a:rect l="l" t="t" r="r" b="b"/>
              <a:pathLst>
                <a:path w="12700" h="134619">
                  <a:moveTo>
                    <a:pt x="2194" y="134099"/>
                  </a:moveTo>
                  <a:lnTo>
                    <a:pt x="0" y="76057"/>
                  </a:lnTo>
                  <a:lnTo>
                    <a:pt x="324" y="42741"/>
                  </a:lnTo>
                  <a:lnTo>
                    <a:pt x="4120" y="21579"/>
                  </a:lnTo>
                  <a:lnTo>
                    <a:pt x="12337" y="0"/>
                  </a:lnTo>
                  <a:lnTo>
                    <a:pt x="11108" y="20101"/>
                  </a:lnTo>
                  <a:lnTo>
                    <a:pt x="7582" y="66292"/>
                  </a:lnTo>
                  <a:lnTo>
                    <a:pt x="2194" y="134099"/>
                  </a:lnTo>
                  <a:close/>
                </a:path>
              </a:pathLst>
            </a:custGeom>
            <a:solidFill>
              <a:srgbClr val="121617"/>
            </a:solidFill>
          </p:spPr>
          <p:txBody>
            <a:bodyPr wrap="square" lIns="0" tIns="0" rIns="0" bIns="0" rtlCol="0"/>
            <a:lstStyle/>
            <a:p>
              <a:endParaRPr/>
            </a:p>
          </p:txBody>
        </p:sp>
        <p:sp>
          <p:nvSpPr>
            <p:cNvPr id="4129" name="object 4132">
              <a:extLst>
                <a:ext uri="{FF2B5EF4-FFF2-40B4-BE49-F238E27FC236}">
                  <a16:creationId xmlns:a16="http://schemas.microsoft.com/office/drawing/2014/main" id="{A6C46747-AEF9-C6D8-D64E-3735C686D245}"/>
                </a:ext>
              </a:extLst>
            </p:cNvPr>
            <p:cNvSpPr/>
            <p:nvPr/>
          </p:nvSpPr>
          <p:spPr>
            <a:xfrm>
              <a:off x="1914254" y="978100"/>
              <a:ext cx="12700" cy="134620"/>
            </a:xfrm>
            <a:custGeom>
              <a:avLst/>
              <a:gdLst/>
              <a:ahLst/>
              <a:cxnLst/>
              <a:rect l="l" t="t" r="r" b="b"/>
              <a:pathLst>
                <a:path w="12700" h="134619">
                  <a:moveTo>
                    <a:pt x="2246" y="134131"/>
                  </a:moveTo>
                  <a:lnTo>
                    <a:pt x="0" y="76056"/>
                  </a:lnTo>
                  <a:lnTo>
                    <a:pt x="303" y="42726"/>
                  </a:lnTo>
                  <a:lnTo>
                    <a:pt x="4104" y="21566"/>
                  </a:lnTo>
                  <a:lnTo>
                    <a:pt x="12349" y="0"/>
                  </a:lnTo>
                  <a:lnTo>
                    <a:pt x="11126" y="20103"/>
                  </a:lnTo>
                  <a:lnTo>
                    <a:pt x="7613" y="66305"/>
                  </a:lnTo>
                  <a:lnTo>
                    <a:pt x="2246" y="134131"/>
                  </a:lnTo>
                  <a:close/>
                </a:path>
              </a:pathLst>
            </a:custGeom>
            <a:solidFill>
              <a:srgbClr val="141718"/>
            </a:solidFill>
          </p:spPr>
          <p:txBody>
            <a:bodyPr wrap="square" lIns="0" tIns="0" rIns="0" bIns="0" rtlCol="0"/>
            <a:lstStyle/>
            <a:p>
              <a:endParaRPr/>
            </a:p>
          </p:txBody>
        </p:sp>
        <p:sp>
          <p:nvSpPr>
            <p:cNvPr id="4130" name="object 4133">
              <a:extLst>
                <a:ext uri="{FF2B5EF4-FFF2-40B4-BE49-F238E27FC236}">
                  <a16:creationId xmlns:a16="http://schemas.microsoft.com/office/drawing/2014/main" id="{030CC949-49D7-52BC-0908-9EC135E66AB5}"/>
                </a:ext>
              </a:extLst>
            </p:cNvPr>
            <p:cNvSpPr/>
            <p:nvPr/>
          </p:nvSpPr>
          <p:spPr>
            <a:xfrm>
              <a:off x="1914328" y="978217"/>
              <a:ext cx="12700" cy="134620"/>
            </a:xfrm>
            <a:custGeom>
              <a:avLst/>
              <a:gdLst/>
              <a:ahLst/>
              <a:cxnLst/>
              <a:rect l="l" t="t" r="r" b="b"/>
              <a:pathLst>
                <a:path w="12700" h="134619">
                  <a:moveTo>
                    <a:pt x="2234" y="134162"/>
                  </a:moveTo>
                  <a:lnTo>
                    <a:pt x="0" y="76088"/>
                  </a:lnTo>
                  <a:lnTo>
                    <a:pt x="304" y="42754"/>
                  </a:lnTo>
                  <a:lnTo>
                    <a:pt x="4090" y="21584"/>
                  </a:lnTo>
                  <a:lnTo>
                    <a:pt x="12303" y="0"/>
                  </a:lnTo>
                  <a:lnTo>
                    <a:pt x="11083" y="20108"/>
                  </a:lnTo>
                  <a:lnTo>
                    <a:pt x="7582" y="66321"/>
                  </a:lnTo>
                  <a:lnTo>
                    <a:pt x="2234" y="134162"/>
                  </a:lnTo>
                  <a:close/>
                </a:path>
              </a:pathLst>
            </a:custGeom>
            <a:solidFill>
              <a:srgbClr val="15181A"/>
            </a:solidFill>
          </p:spPr>
          <p:txBody>
            <a:bodyPr wrap="square" lIns="0" tIns="0" rIns="0" bIns="0" rtlCol="0"/>
            <a:lstStyle/>
            <a:p>
              <a:endParaRPr/>
            </a:p>
          </p:txBody>
        </p:sp>
        <p:sp>
          <p:nvSpPr>
            <p:cNvPr id="4131" name="object 4134">
              <a:extLst>
                <a:ext uri="{FF2B5EF4-FFF2-40B4-BE49-F238E27FC236}">
                  <a16:creationId xmlns:a16="http://schemas.microsoft.com/office/drawing/2014/main" id="{660E9809-B643-F6FF-4194-B2E4DEB7CC91}"/>
                </a:ext>
              </a:extLst>
            </p:cNvPr>
            <p:cNvSpPr/>
            <p:nvPr/>
          </p:nvSpPr>
          <p:spPr>
            <a:xfrm>
              <a:off x="1914394" y="978336"/>
              <a:ext cx="12700" cy="134620"/>
            </a:xfrm>
            <a:custGeom>
              <a:avLst/>
              <a:gdLst/>
              <a:ahLst/>
              <a:cxnLst/>
              <a:rect l="l" t="t" r="r" b="b"/>
              <a:pathLst>
                <a:path w="12700" h="134619">
                  <a:moveTo>
                    <a:pt x="2228" y="134194"/>
                  </a:moveTo>
                  <a:lnTo>
                    <a:pt x="0" y="76115"/>
                  </a:lnTo>
                  <a:lnTo>
                    <a:pt x="302" y="42777"/>
                  </a:lnTo>
                  <a:lnTo>
                    <a:pt x="4077" y="21599"/>
                  </a:lnTo>
                  <a:lnTo>
                    <a:pt x="12264" y="0"/>
                  </a:lnTo>
                  <a:lnTo>
                    <a:pt x="11046" y="20113"/>
                  </a:lnTo>
                  <a:lnTo>
                    <a:pt x="7557" y="66337"/>
                  </a:lnTo>
                  <a:lnTo>
                    <a:pt x="2228" y="134194"/>
                  </a:lnTo>
                  <a:close/>
                </a:path>
              </a:pathLst>
            </a:custGeom>
            <a:solidFill>
              <a:srgbClr val="16191B"/>
            </a:solidFill>
          </p:spPr>
          <p:txBody>
            <a:bodyPr wrap="square" lIns="0" tIns="0" rIns="0" bIns="0" rtlCol="0"/>
            <a:lstStyle/>
            <a:p>
              <a:endParaRPr/>
            </a:p>
          </p:txBody>
        </p:sp>
        <p:sp>
          <p:nvSpPr>
            <p:cNvPr id="4132" name="object 4135">
              <a:extLst>
                <a:ext uri="{FF2B5EF4-FFF2-40B4-BE49-F238E27FC236}">
                  <a16:creationId xmlns:a16="http://schemas.microsoft.com/office/drawing/2014/main" id="{491A0758-759C-7C71-E470-447515A45653}"/>
                </a:ext>
              </a:extLst>
            </p:cNvPr>
            <p:cNvSpPr/>
            <p:nvPr/>
          </p:nvSpPr>
          <p:spPr>
            <a:xfrm>
              <a:off x="1914474" y="978453"/>
              <a:ext cx="12700" cy="134620"/>
            </a:xfrm>
            <a:custGeom>
              <a:avLst/>
              <a:gdLst/>
              <a:ahLst/>
              <a:cxnLst/>
              <a:rect l="l" t="t" r="r" b="b"/>
              <a:pathLst>
                <a:path w="12700" h="134619">
                  <a:moveTo>
                    <a:pt x="2209" y="134226"/>
                  </a:moveTo>
                  <a:lnTo>
                    <a:pt x="0" y="76150"/>
                  </a:lnTo>
                  <a:lnTo>
                    <a:pt x="304" y="42810"/>
                  </a:lnTo>
                  <a:lnTo>
                    <a:pt x="4061" y="21621"/>
                  </a:lnTo>
                  <a:lnTo>
                    <a:pt x="12206" y="0"/>
                  </a:lnTo>
                  <a:lnTo>
                    <a:pt x="10995" y="20118"/>
                  </a:lnTo>
                  <a:lnTo>
                    <a:pt x="7519" y="66353"/>
                  </a:lnTo>
                  <a:lnTo>
                    <a:pt x="2209" y="134226"/>
                  </a:lnTo>
                  <a:close/>
                </a:path>
              </a:pathLst>
            </a:custGeom>
            <a:solidFill>
              <a:srgbClr val="171B1B"/>
            </a:solidFill>
          </p:spPr>
          <p:txBody>
            <a:bodyPr wrap="square" lIns="0" tIns="0" rIns="0" bIns="0" rtlCol="0"/>
            <a:lstStyle/>
            <a:p>
              <a:endParaRPr/>
            </a:p>
          </p:txBody>
        </p:sp>
        <p:sp>
          <p:nvSpPr>
            <p:cNvPr id="4133" name="object 4136">
              <a:extLst>
                <a:ext uri="{FF2B5EF4-FFF2-40B4-BE49-F238E27FC236}">
                  <a16:creationId xmlns:a16="http://schemas.microsoft.com/office/drawing/2014/main" id="{83555505-DB09-E823-8B85-223D69D9AF91}"/>
                </a:ext>
              </a:extLst>
            </p:cNvPr>
            <p:cNvSpPr/>
            <p:nvPr/>
          </p:nvSpPr>
          <p:spPr>
            <a:xfrm>
              <a:off x="1914541" y="978571"/>
              <a:ext cx="12700" cy="134620"/>
            </a:xfrm>
            <a:custGeom>
              <a:avLst/>
              <a:gdLst/>
              <a:ahLst/>
              <a:cxnLst/>
              <a:rect l="l" t="t" r="r" b="b"/>
              <a:pathLst>
                <a:path w="12700" h="134619">
                  <a:moveTo>
                    <a:pt x="2204" y="134258"/>
                  </a:moveTo>
                  <a:lnTo>
                    <a:pt x="0" y="76181"/>
                  </a:lnTo>
                  <a:lnTo>
                    <a:pt x="303" y="42837"/>
                  </a:lnTo>
                  <a:lnTo>
                    <a:pt x="4047" y="21639"/>
                  </a:lnTo>
                  <a:lnTo>
                    <a:pt x="12166" y="0"/>
                  </a:lnTo>
                  <a:lnTo>
                    <a:pt x="10958" y="20120"/>
                  </a:lnTo>
                  <a:lnTo>
                    <a:pt x="7495" y="66367"/>
                  </a:lnTo>
                  <a:lnTo>
                    <a:pt x="2204" y="134258"/>
                  </a:lnTo>
                  <a:close/>
                </a:path>
              </a:pathLst>
            </a:custGeom>
            <a:solidFill>
              <a:srgbClr val="181C1D"/>
            </a:solidFill>
          </p:spPr>
          <p:txBody>
            <a:bodyPr wrap="square" lIns="0" tIns="0" rIns="0" bIns="0" rtlCol="0"/>
            <a:lstStyle/>
            <a:p>
              <a:endParaRPr/>
            </a:p>
          </p:txBody>
        </p:sp>
        <p:sp>
          <p:nvSpPr>
            <p:cNvPr id="4134" name="object 4137">
              <a:extLst>
                <a:ext uri="{FF2B5EF4-FFF2-40B4-BE49-F238E27FC236}">
                  <a16:creationId xmlns:a16="http://schemas.microsoft.com/office/drawing/2014/main" id="{FF5198DF-330D-80D1-88BA-D96DEF17A24C}"/>
                </a:ext>
              </a:extLst>
            </p:cNvPr>
            <p:cNvSpPr/>
            <p:nvPr/>
          </p:nvSpPr>
          <p:spPr>
            <a:xfrm>
              <a:off x="1914609" y="978689"/>
              <a:ext cx="12700" cy="134620"/>
            </a:xfrm>
            <a:custGeom>
              <a:avLst/>
              <a:gdLst/>
              <a:ahLst/>
              <a:cxnLst/>
              <a:rect l="l" t="t" r="r" b="b"/>
              <a:pathLst>
                <a:path w="12700" h="134619">
                  <a:moveTo>
                    <a:pt x="2191" y="134283"/>
                  </a:moveTo>
                  <a:lnTo>
                    <a:pt x="0" y="76206"/>
                  </a:lnTo>
                  <a:lnTo>
                    <a:pt x="304" y="42860"/>
                  </a:lnTo>
                  <a:lnTo>
                    <a:pt x="4035" y="21654"/>
                  </a:lnTo>
                  <a:lnTo>
                    <a:pt x="12126" y="0"/>
                  </a:lnTo>
                  <a:lnTo>
                    <a:pt x="10920" y="20124"/>
                  </a:lnTo>
                  <a:lnTo>
                    <a:pt x="7466" y="66379"/>
                  </a:lnTo>
                  <a:lnTo>
                    <a:pt x="2191" y="134283"/>
                  </a:lnTo>
                  <a:close/>
                </a:path>
              </a:pathLst>
            </a:custGeom>
            <a:solidFill>
              <a:srgbClr val="1B1F1F"/>
            </a:solidFill>
          </p:spPr>
          <p:txBody>
            <a:bodyPr wrap="square" lIns="0" tIns="0" rIns="0" bIns="0" rtlCol="0"/>
            <a:lstStyle/>
            <a:p>
              <a:endParaRPr/>
            </a:p>
          </p:txBody>
        </p:sp>
        <p:sp>
          <p:nvSpPr>
            <p:cNvPr id="4135" name="object 4138">
              <a:extLst>
                <a:ext uri="{FF2B5EF4-FFF2-40B4-BE49-F238E27FC236}">
                  <a16:creationId xmlns:a16="http://schemas.microsoft.com/office/drawing/2014/main" id="{C49AC317-0978-56D8-5976-102DF60E7144}"/>
                </a:ext>
              </a:extLst>
            </p:cNvPr>
            <p:cNvSpPr/>
            <p:nvPr/>
          </p:nvSpPr>
          <p:spPr>
            <a:xfrm>
              <a:off x="1914676" y="978807"/>
              <a:ext cx="12700" cy="134620"/>
            </a:xfrm>
            <a:custGeom>
              <a:avLst/>
              <a:gdLst/>
              <a:ahLst/>
              <a:cxnLst/>
              <a:rect l="l" t="t" r="r" b="b"/>
              <a:pathLst>
                <a:path w="12700" h="134619">
                  <a:moveTo>
                    <a:pt x="2186" y="134315"/>
                  </a:moveTo>
                  <a:lnTo>
                    <a:pt x="0" y="76234"/>
                  </a:lnTo>
                  <a:lnTo>
                    <a:pt x="302" y="42883"/>
                  </a:lnTo>
                  <a:lnTo>
                    <a:pt x="4020" y="21668"/>
                  </a:lnTo>
                  <a:lnTo>
                    <a:pt x="12081" y="0"/>
                  </a:lnTo>
                  <a:lnTo>
                    <a:pt x="10881" y="20129"/>
                  </a:lnTo>
                  <a:lnTo>
                    <a:pt x="7441" y="66395"/>
                  </a:lnTo>
                  <a:lnTo>
                    <a:pt x="2186" y="134315"/>
                  </a:lnTo>
                  <a:close/>
                </a:path>
              </a:pathLst>
            </a:custGeom>
            <a:solidFill>
              <a:srgbClr val="1C2020"/>
            </a:solidFill>
          </p:spPr>
          <p:txBody>
            <a:bodyPr wrap="square" lIns="0" tIns="0" rIns="0" bIns="0" rtlCol="0"/>
            <a:lstStyle/>
            <a:p>
              <a:endParaRPr/>
            </a:p>
          </p:txBody>
        </p:sp>
        <p:sp>
          <p:nvSpPr>
            <p:cNvPr id="4136" name="object 4139">
              <a:extLst>
                <a:ext uri="{FF2B5EF4-FFF2-40B4-BE49-F238E27FC236}">
                  <a16:creationId xmlns:a16="http://schemas.microsoft.com/office/drawing/2014/main" id="{F87AAD83-728F-2840-E722-5D0D89948A62}"/>
                </a:ext>
              </a:extLst>
            </p:cNvPr>
            <p:cNvSpPr/>
            <p:nvPr/>
          </p:nvSpPr>
          <p:spPr>
            <a:xfrm>
              <a:off x="1914762" y="978924"/>
              <a:ext cx="12065" cy="134620"/>
            </a:xfrm>
            <a:custGeom>
              <a:avLst/>
              <a:gdLst/>
              <a:ahLst/>
              <a:cxnLst/>
              <a:rect l="l" t="t" r="r" b="b"/>
              <a:pathLst>
                <a:path w="12064" h="134619">
                  <a:moveTo>
                    <a:pt x="2161" y="134346"/>
                  </a:moveTo>
                  <a:lnTo>
                    <a:pt x="0" y="76272"/>
                  </a:lnTo>
                  <a:lnTo>
                    <a:pt x="307" y="42920"/>
                  </a:lnTo>
                  <a:lnTo>
                    <a:pt x="4008" y="21694"/>
                  </a:lnTo>
                  <a:lnTo>
                    <a:pt x="12028" y="0"/>
                  </a:lnTo>
                  <a:lnTo>
                    <a:pt x="10830" y="20134"/>
                  </a:lnTo>
                  <a:lnTo>
                    <a:pt x="7400" y="66411"/>
                  </a:lnTo>
                  <a:lnTo>
                    <a:pt x="2161" y="134346"/>
                  </a:lnTo>
                  <a:close/>
                </a:path>
              </a:pathLst>
            </a:custGeom>
            <a:solidFill>
              <a:srgbClr val="1E2121"/>
            </a:solidFill>
          </p:spPr>
          <p:txBody>
            <a:bodyPr wrap="square" lIns="0" tIns="0" rIns="0" bIns="0" rtlCol="0"/>
            <a:lstStyle/>
            <a:p>
              <a:endParaRPr/>
            </a:p>
          </p:txBody>
        </p:sp>
        <p:sp>
          <p:nvSpPr>
            <p:cNvPr id="4137" name="object 4140">
              <a:extLst>
                <a:ext uri="{FF2B5EF4-FFF2-40B4-BE49-F238E27FC236}">
                  <a16:creationId xmlns:a16="http://schemas.microsoft.com/office/drawing/2014/main" id="{BB6AD76B-FDED-3E5E-88F2-14BDB256AC29}"/>
                </a:ext>
              </a:extLst>
            </p:cNvPr>
            <p:cNvSpPr/>
            <p:nvPr/>
          </p:nvSpPr>
          <p:spPr>
            <a:xfrm>
              <a:off x="1914825" y="979042"/>
              <a:ext cx="12065" cy="134620"/>
            </a:xfrm>
            <a:custGeom>
              <a:avLst/>
              <a:gdLst/>
              <a:ahLst/>
              <a:cxnLst/>
              <a:rect l="l" t="t" r="r" b="b"/>
              <a:pathLst>
                <a:path w="12064" h="134619">
                  <a:moveTo>
                    <a:pt x="2158" y="134378"/>
                  </a:moveTo>
                  <a:lnTo>
                    <a:pt x="0" y="76300"/>
                  </a:lnTo>
                  <a:lnTo>
                    <a:pt x="304" y="42943"/>
                  </a:lnTo>
                  <a:lnTo>
                    <a:pt x="3992" y="21709"/>
                  </a:lnTo>
                  <a:lnTo>
                    <a:pt x="11986" y="0"/>
                  </a:lnTo>
                  <a:lnTo>
                    <a:pt x="10794" y="20139"/>
                  </a:lnTo>
                  <a:lnTo>
                    <a:pt x="7378" y="66427"/>
                  </a:lnTo>
                  <a:lnTo>
                    <a:pt x="2158" y="134378"/>
                  </a:lnTo>
                  <a:close/>
                </a:path>
              </a:pathLst>
            </a:custGeom>
            <a:solidFill>
              <a:srgbClr val="1F2223"/>
            </a:solidFill>
          </p:spPr>
          <p:txBody>
            <a:bodyPr wrap="square" lIns="0" tIns="0" rIns="0" bIns="0" rtlCol="0"/>
            <a:lstStyle/>
            <a:p>
              <a:endParaRPr/>
            </a:p>
          </p:txBody>
        </p:sp>
        <p:sp>
          <p:nvSpPr>
            <p:cNvPr id="4138" name="object 4141">
              <a:extLst>
                <a:ext uri="{FF2B5EF4-FFF2-40B4-BE49-F238E27FC236}">
                  <a16:creationId xmlns:a16="http://schemas.microsoft.com/office/drawing/2014/main" id="{B34DEDF2-4BBA-92D5-4834-46009617B7C5}"/>
                </a:ext>
              </a:extLst>
            </p:cNvPr>
            <p:cNvSpPr/>
            <p:nvPr/>
          </p:nvSpPr>
          <p:spPr>
            <a:xfrm>
              <a:off x="1914899" y="979163"/>
              <a:ext cx="12065" cy="134620"/>
            </a:xfrm>
            <a:custGeom>
              <a:avLst/>
              <a:gdLst/>
              <a:ahLst/>
              <a:cxnLst/>
              <a:rect l="l" t="t" r="r" b="b"/>
              <a:pathLst>
                <a:path w="12064" h="134619">
                  <a:moveTo>
                    <a:pt x="2146" y="134410"/>
                  </a:moveTo>
                  <a:lnTo>
                    <a:pt x="0" y="76331"/>
                  </a:lnTo>
                  <a:lnTo>
                    <a:pt x="304" y="42971"/>
                  </a:lnTo>
                  <a:lnTo>
                    <a:pt x="3978" y="21727"/>
                  </a:lnTo>
                  <a:lnTo>
                    <a:pt x="11941" y="0"/>
                  </a:lnTo>
                  <a:lnTo>
                    <a:pt x="10754" y="20141"/>
                  </a:lnTo>
                  <a:lnTo>
                    <a:pt x="7349" y="66440"/>
                  </a:lnTo>
                  <a:lnTo>
                    <a:pt x="2146" y="134410"/>
                  </a:lnTo>
                  <a:close/>
                </a:path>
              </a:pathLst>
            </a:custGeom>
            <a:solidFill>
              <a:srgbClr val="212425"/>
            </a:solidFill>
          </p:spPr>
          <p:txBody>
            <a:bodyPr wrap="square" lIns="0" tIns="0" rIns="0" bIns="0" rtlCol="0"/>
            <a:lstStyle/>
            <a:p>
              <a:endParaRPr/>
            </a:p>
          </p:txBody>
        </p:sp>
        <p:sp>
          <p:nvSpPr>
            <p:cNvPr id="4139" name="object 4142">
              <a:extLst>
                <a:ext uri="{FF2B5EF4-FFF2-40B4-BE49-F238E27FC236}">
                  <a16:creationId xmlns:a16="http://schemas.microsoft.com/office/drawing/2014/main" id="{90A86826-F496-3430-B686-FBCEC9897C6C}"/>
                </a:ext>
              </a:extLst>
            </p:cNvPr>
            <p:cNvSpPr/>
            <p:nvPr/>
          </p:nvSpPr>
          <p:spPr>
            <a:xfrm>
              <a:off x="1914962" y="979281"/>
              <a:ext cx="12065" cy="134620"/>
            </a:xfrm>
            <a:custGeom>
              <a:avLst/>
              <a:gdLst/>
              <a:ahLst/>
              <a:cxnLst/>
              <a:rect l="l" t="t" r="r" b="b"/>
              <a:pathLst>
                <a:path w="12064" h="134619">
                  <a:moveTo>
                    <a:pt x="2144" y="134435"/>
                  </a:moveTo>
                  <a:lnTo>
                    <a:pt x="0" y="76356"/>
                  </a:lnTo>
                  <a:lnTo>
                    <a:pt x="302" y="42993"/>
                  </a:lnTo>
                  <a:lnTo>
                    <a:pt x="3965" y="21742"/>
                  </a:lnTo>
                  <a:lnTo>
                    <a:pt x="11904" y="0"/>
                  </a:lnTo>
                  <a:lnTo>
                    <a:pt x="10718" y="20145"/>
                  </a:lnTo>
                  <a:lnTo>
                    <a:pt x="7325" y="66453"/>
                  </a:lnTo>
                  <a:lnTo>
                    <a:pt x="2144" y="134435"/>
                  </a:lnTo>
                  <a:close/>
                </a:path>
              </a:pathLst>
            </a:custGeom>
            <a:solidFill>
              <a:srgbClr val="222626"/>
            </a:solidFill>
          </p:spPr>
          <p:txBody>
            <a:bodyPr wrap="square" lIns="0" tIns="0" rIns="0" bIns="0" rtlCol="0"/>
            <a:lstStyle/>
            <a:p>
              <a:endParaRPr/>
            </a:p>
          </p:txBody>
        </p:sp>
        <p:sp>
          <p:nvSpPr>
            <p:cNvPr id="4140" name="object 4143">
              <a:extLst>
                <a:ext uri="{FF2B5EF4-FFF2-40B4-BE49-F238E27FC236}">
                  <a16:creationId xmlns:a16="http://schemas.microsoft.com/office/drawing/2014/main" id="{09CE17E3-64E1-CE4F-896F-5B5BF86C6CB6}"/>
                </a:ext>
              </a:extLst>
            </p:cNvPr>
            <p:cNvSpPr/>
            <p:nvPr/>
          </p:nvSpPr>
          <p:spPr>
            <a:xfrm>
              <a:off x="1915049" y="979399"/>
              <a:ext cx="12065" cy="134620"/>
            </a:xfrm>
            <a:custGeom>
              <a:avLst/>
              <a:gdLst/>
              <a:ahLst/>
              <a:cxnLst/>
              <a:rect l="l" t="t" r="r" b="b"/>
              <a:pathLst>
                <a:path w="12064" h="134619">
                  <a:moveTo>
                    <a:pt x="2119" y="134467"/>
                  </a:moveTo>
                  <a:lnTo>
                    <a:pt x="0" y="76395"/>
                  </a:lnTo>
                  <a:lnTo>
                    <a:pt x="306" y="43030"/>
                  </a:lnTo>
                  <a:lnTo>
                    <a:pt x="3949" y="21767"/>
                  </a:lnTo>
                  <a:lnTo>
                    <a:pt x="11840" y="0"/>
                  </a:lnTo>
                  <a:lnTo>
                    <a:pt x="10662" y="20150"/>
                  </a:lnTo>
                  <a:lnTo>
                    <a:pt x="7283" y="66469"/>
                  </a:lnTo>
                  <a:lnTo>
                    <a:pt x="2119" y="134467"/>
                  </a:lnTo>
                  <a:close/>
                </a:path>
              </a:pathLst>
            </a:custGeom>
            <a:solidFill>
              <a:srgbClr val="232727"/>
            </a:solidFill>
          </p:spPr>
          <p:txBody>
            <a:bodyPr wrap="square" lIns="0" tIns="0" rIns="0" bIns="0" rtlCol="0"/>
            <a:lstStyle/>
            <a:p>
              <a:endParaRPr/>
            </a:p>
          </p:txBody>
        </p:sp>
        <p:sp>
          <p:nvSpPr>
            <p:cNvPr id="4141" name="object 4144">
              <a:extLst>
                <a:ext uri="{FF2B5EF4-FFF2-40B4-BE49-F238E27FC236}">
                  <a16:creationId xmlns:a16="http://schemas.microsoft.com/office/drawing/2014/main" id="{8C1ECFB5-6E19-D8D5-2282-E79888D1E051}"/>
                </a:ext>
              </a:extLst>
            </p:cNvPr>
            <p:cNvSpPr/>
            <p:nvPr/>
          </p:nvSpPr>
          <p:spPr>
            <a:xfrm>
              <a:off x="1915112" y="979517"/>
              <a:ext cx="12065" cy="134620"/>
            </a:xfrm>
            <a:custGeom>
              <a:avLst/>
              <a:gdLst/>
              <a:ahLst/>
              <a:cxnLst/>
              <a:rect l="l" t="t" r="r" b="b"/>
              <a:pathLst>
                <a:path w="12064" h="134619">
                  <a:moveTo>
                    <a:pt x="2110" y="134499"/>
                  </a:moveTo>
                  <a:lnTo>
                    <a:pt x="0" y="76422"/>
                  </a:lnTo>
                  <a:lnTo>
                    <a:pt x="306" y="43053"/>
                  </a:lnTo>
                  <a:lnTo>
                    <a:pt x="3937" y="21782"/>
                  </a:lnTo>
                  <a:lnTo>
                    <a:pt x="11803" y="0"/>
                  </a:lnTo>
                  <a:lnTo>
                    <a:pt x="10627" y="20155"/>
                  </a:lnTo>
                  <a:lnTo>
                    <a:pt x="7258" y="66485"/>
                  </a:lnTo>
                  <a:lnTo>
                    <a:pt x="2110" y="134499"/>
                  </a:lnTo>
                  <a:close/>
                </a:path>
              </a:pathLst>
            </a:custGeom>
            <a:solidFill>
              <a:srgbClr val="242829"/>
            </a:solidFill>
          </p:spPr>
          <p:txBody>
            <a:bodyPr wrap="square" lIns="0" tIns="0" rIns="0" bIns="0" rtlCol="0"/>
            <a:lstStyle/>
            <a:p>
              <a:endParaRPr/>
            </a:p>
          </p:txBody>
        </p:sp>
        <p:sp>
          <p:nvSpPr>
            <p:cNvPr id="4142" name="object 4145">
              <a:extLst>
                <a:ext uri="{FF2B5EF4-FFF2-40B4-BE49-F238E27FC236}">
                  <a16:creationId xmlns:a16="http://schemas.microsoft.com/office/drawing/2014/main" id="{B3A124A0-A1A6-20B7-FEF0-F5437C516FCD}"/>
                </a:ext>
              </a:extLst>
            </p:cNvPr>
            <p:cNvSpPr/>
            <p:nvPr/>
          </p:nvSpPr>
          <p:spPr>
            <a:xfrm>
              <a:off x="1915180" y="979635"/>
              <a:ext cx="12065" cy="134620"/>
            </a:xfrm>
            <a:custGeom>
              <a:avLst/>
              <a:gdLst/>
              <a:ahLst/>
              <a:cxnLst/>
              <a:rect l="l" t="t" r="r" b="b"/>
              <a:pathLst>
                <a:path w="12064" h="134619">
                  <a:moveTo>
                    <a:pt x="2104" y="134531"/>
                  </a:moveTo>
                  <a:lnTo>
                    <a:pt x="0" y="76450"/>
                  </a:lnTo>
                  <a:lnTo>
                    <a:pt x="304" y="43076"/>
                  </a:lnTo>
                  <a:lnTo>
                    <a:pt x="3924" y="21797"/>
                  </a:lnTo>
                  <a:lnTo>
                    <a:pt x="11764" y="0"/>
                  </a:lnTo>
                  <a:lnTo>
                    <a:pt x="10593" y="20160"/>
                  </a:lnTo>
                  <a:lnTo>
                    <a:pt x="7235" y="66501"/>
                  </a:lnTo>
                  <a:lnTo>
                    <a:pt x="2104" y="134531"/>
                  </a:lnTo>
                  <a:close/>
                </a:path>
              </a:pathLst>
            </a:custGeom>
            <a:solidFill>
              <a:srgbClr val="272A2B"/>
            </a:solidFill>
          </p:spPr>
          <p:txBody>
            <a:bodyPr wrap="square" lIns="0" tIns="0" rIns="0" bIns="0" rtlCol="0"/>
            <a:lstStyle/>
            <a:p>
              <a:endParaRPr/>
            </a:p>
          </p:txBody>
        </p:sp>
        <p:sp>
          <p:nvSpPr>
            <p:cNvPr id="4143" name="object 4146">
              <a:extLst>
                <a:ext uri="{FF2B5EF4-FFF2-40B4-BE49-F238E27FC236}">
                  <a16:creationId xmlns:a16="http://schemas.microsoft.com/office/drawing/2014/main" id="{1089EF74-6002-EF87-2D0F-BAB14D164FAE}"/>
                </a:ext>
              </a:extLst>
            </p:cNvPr>
            <p:cNvSpPr/>
            <p:nvPr/>
          </p:nvSpPr>
          <p:spPr>
            <a:xfrm>
              <a:off x="1915249" y="979752"/>
              <a:ext cx="12065" cy="134620"/>
            </a:xfrm>
            <a:custGeom>
              <a:avLst/>
              <a:gdLst/>
              <a:ahLst/>
              <a:cxnLst/>
              <a:rect l="l" t="t" r="r" b="b"/>
              <a:pathLst>
                <a:path w="12064" h="134619">
                  <a:moveTo>
                    <a:pt x="2095" y="134562"/>
                  </a:moveTo>
                  <a:lnTo>
                    <a:pt x="0" y="76481"/>
                  </a:lnTo>
                  <a:lnTo>
                    <a:pt x="303" y="43104"/>
                  </a:lnTo>
                  <a:lnTo>
                    <a:pt x="3908" y="21815"/>
                  </a:lnTo>
                  <a:lnTo>
                    <a:pt x="11715" y="0"/>
                  </a:lnTo>
                  <a:lnTo>
                    <a:pt x="10551" y="20162"/>
                  </a:lnTo>
                  <a:lnTo>
                    <a:pt x="7206" y="66514"/>
                  </a:lnTo>
                  <a:lnTo>
                    <a:pt x="2095" y="134562"/>
                  </a:lnTo>
                  <a:close/>
                </a:path>
              </a:pathLst>
            </a:custGeom>
            <a:solidFill>
              <a:srgbClr val="282B2C"/>
            </a:solidFill>
          </p:spPr>
          <p:txBody>
            <a:bodyPr wrap="square" lIns="0" tIns="0" rIns="0" bIns="0" rtlCol="0"/>
            <a:lstStyle/>
            <a:p>
              <a:endParaRPr/>
            </a:p>
          </p:txBody>
        </p:sp>
        <p:sp>
          <p:nvSpPr>
            <p:cNvPr id="4144" name="object 4147">
              <a:extLst>
                <a:ext uri="{FF2B5EF4-FFF2-40B4-BE49-F238E27FC236}">
                  <a16:creationId xmlns:a16="http://schemas.microsoft.com/office/drawing/2014/main" id="{F333F660-A83E-ED44-95A3-934892E98F61}"/>
                </a:ext>
              </a:extLst>
            </p:cNvPr>
            <p:cNvSpPr/>
            <p:nvPr/>
          </p:nvSpPr>
          <p:spPr>
            <a:xfrm>
              <a:off x="1915329" y="979870"/>
              <a:ext cx="12065" cy="134620"/>
            </a:xfrm>
            <a:custGeom>
              <a:avLst/>
              <a:gdLst/>
              <a:ahLst/>
              <a:cxnLst/>
              <a:rect l="l" t="t" r="r" b="b"/>
              <a:pathLst>
                <a:path w="12064" h="134619">
                  <a:moveTo>
                    <a:pt x="2077" y="134594"/>
                  </a:moveTo>
                  <a:lnTo>
                    <a:pt x="0" y="76516"/>
                  </a:lnTo>
                  <a:lnTo>
                    <a:pt x="306" y="43137"/>
                  </a:lnTo>
                  <a:lnTo>
                    <a:pt x="3896" y="21837"/>
                  </a:lnTo>
                  <a:lnTo>
                    <a:pt x="11669" y="0"/>
                  </a:lnTo>
                  <a:lnTo>
                    <a:pt x="10504" y="20167"/>
                  </a:lnTo>
                  <a:lnTo>
                    <a:pt x="7170" y="66530"/>
                  </a:lnTo>
                  <a:lnTo>
                    <a:pt x="2077" y="134594"/>
                  </a:lnTo>
                  <a:close/>
                </a:path>
              </a:pathLst>
            </a:custGeom>
            <a:solidFill>
              <a:srgbClr val="292C2D"/>
            </a:solidFill>
          </p:spPr>
          <p:txBody>
            <a:bodyPr wrap="square" lIns="0" tIns="0" rIns="0" bIns="0" rtlCol="0"/>
            <a:lstStyle/>
            <a:p>
              <a:endParaRPr/>
            </a:p>
          </p:txBody>
        </p:sp>
        <p:sp>
          <p:nvSpPr>
            <p:cNvPr id="4145" name="object 4148">
              <a:extLst>
                <a:ext uri="{FF2B5EF4-FFF2-40B4-BE49-F238E27FC236}">
                  <a16:creationId xmlns:a16="http://schemas.microsoft.com/office/drawing/2014/main" id="{99681294-940A-DE21-469B-016CA2766B99}"/>
                </a:ext>
              </a:extLst>
            </p:cNvPr>
            <p:cNvSpPr/>
            <p:nvPr/>
          </p:nvSpPr>
          <p:spPr>
            <a:xfrm>
              <a:off x="1915396" y="979988"/>
              <a:ext cx="12065" cy="135255"/>
            </a:xfrm>
            <a:custGeom>
              <a:avLst/>
              <a:gdLst/>
              <a:ahLst/>
              <a:cxnLst/>
              <a:rect l="l" t="t" r="r" b="b"/>
              <a:pathLst>
                <a:path w="12064" h="135255">
                  <a:moveTo>
                    <a:pt x="2071" y="134626"/>
                  </a:moveTo>
                  <a:lnTo>
                    <a:pt x="0" y="76544"/>
                  </a:lnTo>
                  <a:lnTo>
                    <a:pt x="304" y="43160"/>
                  </a:lnTo>
                  <a:lnTo>
                    <a:pt x="3880" y="21852"/>
                  </a:lnTo>
                  <a:lnTo>
                    <a:pt x="11624" y="0"/>
                  </a:lnTo>
                  <a:lnTo>
                    <a:pt x="10465" y="20172"/>
                  </a:lnTo>
                  <a:lnTo>
                    <a:pt x="7144" y="66546"/>
                  </a:lnTo>
                  <a:lnTo>
                    <a:pt x="2071" y="134626"/>
                  </a:lnTo>
                  <a:close/>
                </a:path>
              </a:pathLst>
            </a:custGeom>
            <a:solidFill>
              <a:srgbClr val="2A2E2F"/>
            </a:solidFill>
          </p:spPr>
          <p:txBody>
            <a:bodyPr wrap="square" lIns="0" tIns="0" rIns="0" bIns="0" rtlCol="0"/>
            <a:lstStyle/>
            <a:p>
              <a:endParaRPr/>
            </a:p>
          </p:txBody>
        </p:sp>
        <p:sp>
          <p:nvSpPr>
            <p:cNvPr id="4146" name="object 4149">
              <a:extLst>
                <a:ext uri="{FF2B5EF4-FFF2-40B4-BE49-F238E27FC236}">
                  <a16:creationId xmlns:a16="http://schemas.microsoft.com/office/drawing/2014/main" id="{0C384316-A735-E303-D24C-1A76C67E62CF}"/>
                </a:ext>
              </a:extLst>
            </p:cNvPr>
            <p:cNvSpPr/>
            <p:nvPr/>
          </p:nvSpPr>
          <p:spPr>
            <a:xfrm>
              <a:off x="1915466" y="980106"/>
              <a:ext cx="12065" cy="135255"/>
            </a:xfrm>
            <a:custGeom>
              <a:avLst/>
              <a:gdLst/>
              <a:ahLst/>
              <a:cxnLst/>
              <a:rect l="l" t="t" r="r" b="b"/>
              <a:pathLst>
                <a:path w="12064" h="135255">
                  <a:moveTo>
                    <a:pt x="2062" y="134658"/>
                  </a:moveTo>
                  <a:lnTo>
                    <a:pt x="0" y="76575"/>
                  </a:lnTo>
                  <a:lnTo>
                    <a:pt x="304" y="43187"/>
                  </a:lnTo>
                  <a:lnTo>
                    <a:pt x="3867" y="21870"/>
                  </a:lnTo>
                  <a:lnTo>
                    <a:pt x="11581" y="0"/>
                  </a:lnTo>
                  <a:lnTo>
                    <a:pt x="10426" y="20177"/>
                  </a:lnTo>
                  <a:lnTo>
                    <a:pt x="7116" y="66562"/>
                  </a:lnTo>
                  <a:lnTo>
                    <a:pt x="2062" y="134658"/>
                  </a:lnTo>
                  <a:close/>
                </a:path>
              </a:pathLst>
            </a:custGeom>
            <a:solidFill>
              <a:srgbClr val="2C2F2F"/>
            </a:solidFill>
          </p:spPr>
          <p:txBody>
            <a:bodyPr wrap="square" lIns="0" tIns="0" rIns="0" bIns="0" rtlCol="0"/>
            <a:lstStyle/>
            <a:p>
              <a:endParaRPr/>
            </a:p>
          </p:txBody>
        </p:sp>
        <p:sp>
          <p:nvSpPr>
            <p:cNvPr id="4147" name="object 4150">
              <a:extLst>
                <a:ext uri="{FF2B5EF4-FFF2-40B4-BE49-F238E27FC236}">
                  <a16:creationId xmlns:a16="http://schemas.microsoft.com/office/drawing/2014/main" id="{D55CD792-9680-453D-58B0-8A2A987A6563}"/>
                </a:ext>
              </a:extLst>
            </p:cNvPr>
            <p:cNvSpPr/>
            <p:nvPr/>
          </p:nvSpPr>
          <p:spPr>
            <a:xfrm>
              <a:off x="1915534" y="980223"/>
              <a:ext cx="12065" cy="135255"/>
            </a:xfrm>
            <a:custGeom>
              <a:avLst/>
              <a:gdLst/>
              <a:ahLst/>
              <a:cxnLst/>
              <a:rect l="l" t="t" r="r" b="b"/>
              <a:pathLst>
                <a:path w="12064" h="135255">
                  <a:moveTo>
                    <a:pt x="2056" y="134683"/>
                  </a:moveTo>
                  <a:lnTo>
                    <a:pt x="0" y="76604"/>
                  </a:lnTo>
                  <a:lnTo>
                    <a:pt x="302" y="43214"/>
                  </a:lnTo>
                  <a:lnTo>
                    <a:pt x="3853" y="21889"/>
                  </a:lnTo>
                  <a:lnTo>
                    <a:pt x="11542" y="0"/>
                  </a:lnTo>
                  <a:lnTo>
                    <a:pt x="10389" y="20181"/>
                  </a:lnTo>
                  <a:lnTo>
                    <a:pt x="7092" y="66574"/>
                  </a:lnTo>
                  <a:lnTo>
                    <a:pt x="2056" y="134683"/>
                  </a:lnTo>
                  <a:close/>
                </a:path>
              </a:pathLst>
            </a:custGeom>
            <a:solidFill>
              <a:srgbClr val="2D3030"/>
            </a:solidFill>
          </p:spPr>
          <p:txBody>
            <a:bodyPr wrap="square" lIns="0" tIns="0" rIns="0" bIns="0" rtlCol="0"/>
            <a:lstStyle/>
            <a:p>
              <a:endParaRPr/>
            </a:p>
          </p:txBody>
        </p:sp>
        <p:sp>
          <p:nvSpPr>
            <p:cNvPr id="4148" name="object 4151">
              <a:extLst>
                <a:ext uri="{FF2B5EF4-FFF2-40B4-BE49-F238E27FC236}">
                  <a16:creationId xmlns:a16="http://schemas.microsoft.com/office/drawing/2014/main" id="{46077915-3BE2-738D-EF10-18ABC2E9DAC6}"/>
                </a:ext>
              </a:extLst>
            </p:cNvPr>
            <p:cNvSpPr/>
            <p:nvPr/>
          </p:nvSpPr>
          <p:spPr>
            <a:xfrm>
              <a:off x="1915611" y="980342"/>
              <a:ext cx="12065" cy="135255"/>
            </a:xfrm>
            <a:custGeom>
              <a:avLst/>
              <a:gdLst/>
              <a:ahLst/>
              <a:cxnLst/>
              <a:rect l="l" t="t" r="r" b="b"/>
              <a:pathLst>
                <a:path w="12064" h="135255">
                  <a:moveTo>
                    <a:pt x="2035" y="134715"/>
                  </a:moveTo>
                  <a:lnTo>
                    <a:pt x="0" y="76639"/>
                  </a:lnTo>
                  <a:lnTo>
                    <a:pt x="306" y="43247"/>
                  </a:lnTo>
                  <a:lnTo>
                    <a:pt x="3839" y="21910"/>
                  </a:lnTo>
                  <a:lnTo>
                    <a:pt x="11486" y="0"/>
                  </a:lnTo>
                  <a:lnTo>
                    <a:pt x="10339" y="20186"/>
                  </a:lnTo>
                  <a:lnTo>
                    <a:pt x="7053" y="66590"/>
                  </a:lnTo>
                  <a:lnTo>
                    <a:pt x="2035" y="134715"/>
                  </a:lnTo>
                  <a:close/>
                </a:path>
              </a:pathLst>
            </a:custGeom>
            <a:solidFill>
              <a:srgbClr val="2D3131"/>
            </a:solidFill>
          </p:spPr>
          <p:txBody>
            <a:bodyPr wrap="square" lIns="0" tIns="0" rIns="0" bIns="0" rtlCol="0"/>
            <a:lstStyle/>
            <a:p>
              <a:endParaRPr/>
            </a:p>
          </p:txBody>
        </p:sp>
        <p:sp>
          <p:nvSpPr>
            <p:cNvPr id="4149" name="object 4152">
              <a:extLst>
                <a:ext uri="{FF2B5EF4-FFF2-40B4-BE49-F238E27FC236}">
                  <a16:creationId xmlns:a16="http://schemas.microsoft.com/office/drawing/2014/main" id="{A3BEEAE2-D2A7-8B64-30DE-BEE27CEF34F9}"/>
                </a:ext>
              </a:extLst>
            </p:cNvPr>
            <p:cNvSpPr/>
            <p:nvPr/>
          </p:nvSpPr>
          <p:spPr>
            <a:xfrm>
              <a:off x="1915683" y="980459"/>
              <a:ext cx="12065" cy="135255"/>
            </a:xfrm>
            <a:custGeom>
              <a:avLst/>
              <a:gdLst/>
              <a:ahLst/>
              <a:cxnLst/>
              <a:rect l="l" t="t" r="r" b="b"/>
              <a:pathLst>
                <a:path w="12064" h="135255">
                  <a:moveTo>
                    <a:pt x="2023" y="134747"/>
                  </a:moveTo>
                  <a:lnTo>
                    <a:pt x="0" y="76670"/>
                  </a:lnTo>
                  <a:lnTo>
                    <a:pt x="306" y="43275"/>
                  </a:lnTo>
                  <a:lnTo>
                    <a:pt x="3826" y="21929"/>
                  </a:lnTo>
                  <a:lnTo>
                    <a:pt x="11441" y="0"/>
                  </a:lnTo>
                  <a:lnTo>
                    <a:pt x="10296" y="20188"/>
                  </a:lnTo>
                  <a:lnTo>
                    <a:pt x="7022" y="66604"/>
                  </a:lnTo>
                  <a:lnTo>
                    <a:pt x="2023" y="134747"/>
                  </a:lnTo>
                  <a:close/>
                </a:path>
              </a:pathLst>
            </a:custGeom>
            <a:solidFill>
              <a:srgbClr val="2F3233"/>
            </a:solidFill>
          </p:spPr>
          <p:txBody>
            <a:bodyPr wrap="square" lIns="0" tIns="0" rIns="0" bIns="0" rtlCol="0"/>
            <a:lstStyle/>
            <a:p>
              <a:endParaRPr/>
            </a:p>
          </p:txBody>
        </p:sp>
        <p:sp>
          <p:nvSpPr>
            <p:cNvPr id="4150" name="object 4153">
              <a:extLst>
                <a:ext uri="{FF2B5EF4-FFF2-40B4-BE49-F238E27FC236}">
                  <a16:creationId xmlns:a16="http://schemas.microsoft.com/office/drawing/2014/main" id="{BC73B03D-D2DA-902E-226D-AC5590B6E962}"/>
                </a:ext>
              </a:extLst>
            </p:cNvPr>
            <p:cNvSpPr/>
            <p:nvPr/>
          </p:nvSpPr>
          <p:spPr>
            <a:xfrm>
              <a:off x="1915750" y="980577"/>
              <a:ext cx="11430" cy="135255"/>
            </a:xfrm>
            <a:custGeom>
              <a:avLst/>
              <a:gdLst/>
              <a:ahLst/>
              <a:cxnLst/>
              <a:rect l="l" t="t" r="r" b="b"/>
              <a:pathLst>
                <a:path w="11430" h="135255">
                  <a:moveTo>
                    <a:pt x="2017" y="134778"/>
                  </a:moveTo>
                  <a:lnTo>
                    <a:pt x="0" y="76697"/>
                  </a:lnTo>
                  <a:lnTo>
                    <a:pt x="305" y="43298"/>
                  </a:lnTo>
                  <a:lnTo>
                    <a:pt x="3812" y="21944"/>
                  </a:lnTo>
                  <a:lnTo>
                    <a:pt x="11401" y="0"/>
                  </a:lnTo>
                  <a:lnTo>
                    <a:pt x="10259" y="20193"/>
                  </a:lnTo>
                  <a:lnTo>
                    <a:pt x="6997" y="66620"/>
                  </a:lnTo>
                  <a:lnTo>
                    <a:pt x="2017" y="134778"/>
                  </a:lnTo>
                  <a:close/>
                </a:path>
              </a:pathLst>
            </a:custGeom>
            <a:solidFill>
              <a:srgbClr val="303434"/>
            </a:solidFill>
          </p:spPr>
          <p:txBody>
            <a:bodyPr wrap="square" lIns="0" tIns="0" rIns="0" bIns="0" rtlCol="0"/>
            <a:lstStyle/>
            <a:p>
              <a:endParaRPr/>
            </a:p>
          </p:txBody>
        </p:sp>
        <p:sp>
          <p:nvSpPr>
            <p:cNvPr id="4151" name="object 4154">
              <a:extLst>
                <a:ext uri="{FF2B5EF4-FFF2-40B4-BE49-F238E27FC236}">
                  <a16:creationId xmlns:a16="http://schemas.microsoft.com/office/drawing/2014/main" id="{DFB26776-7446-BBBA-36CA-A2178B5FEDE6}"/>
                </a:ext>
              </a:extLst>
            </p:cNvPr>
            <p:cNvSpPr/>
            <p:nvPr/>
          </p:nvSpPr>
          <p:spPr>
            <a:xfrm>
              <a:off x="1915814" y="980695"/>
              <a:ext cx="11430" cy="135255"/>
            </a:xfrm>
            <a:custGeom>
              <a:avLst/>
              <a:gdLst/>
              <a:ahLst/>
              <a:cxnLst/>
              <a:rect l="l" t="t" r="r" b="b"/>
              <a:pathLst>
                <a:path w="11430" h="135255">
                  <a:moveTo>
                    <a:pt x="2014" y="134810"/>
                  </a:moveTo>
                  <a:lnTo>
                    <a:pt x="0" y="76725"/>
                  </a:lnTo>
                  <a:lnTo>
                    <a:pt x="301" y="43321"/>
                  </a:lnTo>
                  <a:lnTo>
                    <a:pt x="3796" y="21958"/>
                  </a:lnTo>
                  <a:lnTo>
                    <a:pt x="11359" y="0"/>
                  </a:lnTo>
                  <a:lnTo>
                    <a:pt x="10224" y="20198"/>
                  </a:lnTo>
                  <a:lnTo>
                    <a:pt x="6975" y="66636"/>
                  </a:lnTo>
                  <a:lnTo>
                    <a:pt x="2014" y="134810"/>
                  </a:lnTo>
                  <a:close/>
                </a:path>
              </a:pathLst>
            </a:custGeom>
            <a:solidFill>
              <a:srgbClr val="313435"/>
            </a:solidFill>
          </p:spPr>
          <p:txBody>
            <a:bodyPr wrap="square" lIns="0" tIns="0" rIns="0" bIns="0" rtlCol="0"/>
            <a:lstStyle/>
            <a:p>
              <a:endParaRPr/>
            </a:p>
          </p:txBody>
        </p:sp>
        <p:sp>
          <p:nvSpPr>
            <p:cNvPr id="4152" name="object 4155">
              <a:extLst>
                <a:ext uri="{FF2B5EF4-FFF2-40B4-BE49-F238E27FC236}">
                  <a16:creationId xmlns:a16="http://schemas.microsoft.com/office/drawing/2014/main" id="{9395B612-86AF-4BD6-5A64-EDBA905EFB3B}"/>
                </a:ext>
              </a:extLst>
            </p:cNvPr>
            <p:cNvSpPr/>
            <p:nvPr/>
          </p:nvSpPr>
          <p:spPr>
            <a:xfrm>
              <a:off x="1915897" y="980813"/>
              <a:ext cx="11430" cy="135255"/>
            </a:xfrm>
            <a:custGeom>
              <a:avLst/>
              <a:gdLst/>
              <a:ahLst/>
              <a:cxnLst/>
              <a:rect l="l" t="t" r="r" b="b"/>
              <a:pathLst>
                <a:path w="11430" h="135255">
                  <a:moveTo>
                    <a:pt x="1993" y="134842"/>
                  </a:moveTo>
                  <a:lnTo>
                    <a:pt x="0" y="76760"/>
                  </a:lnTo>
                  <a:lnTo>
                    <a:pt x="306" y="43353"/>
                  </a:lnTo>
                  <a:lnTo>
                    <a:pt x="3785" y="21980"/>
                  </a:lnTo>
                  <a:lnTo>
                    <a:pt x="11310" y="0"/>
                  </a:lnTo>
                  <a:lnTo>
                    <a:pt x="10174" y="20203"/>
                  </a:lnTo>
                  <a:lnTo>
                    <a:pt x="6935" y="66651"/>
                  </a:lnTo>
                  <a:lnTo>
                    <a:pt x="1993" y="134842"/>
                  </a:lnTo>
                  <a:close/>
                </a:path>
              </a:pathLst>
            </a:custGeom>
            <a:solidFill>
              <a:srgbClr val="323536"/>
            </a:solidFill>
          </p:spPr>
          <p:txBody>
            <a:bodyPr wrap="square" lIns="0" tIns="0" rIns="0" bIns="0" rtlCol="0"/>
            <a:lstStyle/>
            <a:p>
              <a:endParaRPr/>
            </a:p>
          </p:txBody>
        </p:sp>
        <p:sp>
          <p:nvSpPr>
            <p:cNvPr id="4153" name="object 4156">
              <a:extLst>
                <a:ext uri="{FF2B5EF4-FFF2-40B4-BE49-F238E27FC236}">
                  <a16:creationId xmlns:a16="http://schemas.microsoft.com/office/drawing/2014/main" id="{1C632AB2-1C5E-D2A5-6543-C2FC78EBECB2}"/>
                </a:ext>
              </a:extLst>
            </p:cNvPr>
            <p:cNvSpPr/>
            <p:nvPr/>
          </p:nvSpPr>
          <p:spPr>
            <a:xfrm>
              <a:off x="1915954" y="980931"/>
              <a:ext cx="11430" cy="135255"/>
            </a:xfrm>
            <a:custGeom>
              <a:avLst/>
              <a:gdLst/>
              <a:ahLst/>
              <a:cxnLst/>
              <a:rect l="l" t="t" r="r" b="b"/>
              <a:pathLst>
                <a:path w="11430" h="135255">
                  <a:moveTo>
                    <a:pt x="1996" y="134874"/>
                  </a:moveTo>
                  <a:lnTo>
                    <a:pt x="0" y="76784"/>
                  </a:lnTo>
                  <a:lnTo>
                    <a:pt x="300" y="43372"/>
                  </a:lnTo>
                  <a:lnTo>
                    <a:pt x="3769" y="21992"/>
                  </a:lnTo>
                  <a:lnTo>
                    <a:pt x="11274" y="0"/>
                  </a:lnTo>
                  <a:lnTo>
                    <a:pt x="10144" y="20208"/>
                  </a:lnTo>
                  <a:lnTo>
                    <a:pt x="6919" y="66667"/>
                  </a:lnTo>
                  <a:lnTo>
                    <a:pt x="1996" y="134874"/>
                  </a:lnTo>
                  <a:close/>
                </a:path>
              </a:pathLst>
            </a:custGeom>
            <a:solidFill>
              <a:srgbClr val="333738"/>
            </a:solidFill>
          </p:spPr>
          <p:txBody>
            <a:bodyPr wrap="square" lIns="0" tIns="0" rIns="0" bIns="0" rtlCol="0"/>
            <a:lstStyle/>
            <a:p>
              <a:endParaRPr/>
            </a:p>
          </p:txBody>
        </p:sp>
        <p:sp>
          <p:nvSpPr>
            <p:cNvPr id="4154" name="object 4157">
              <a:extLst>
                <a:ext uri="{FF2B5EF4-FFF2-40B4-BE49-F238E27FC236}">
                  <a16:creationId xmlns:a16="http://schemas.microsoft.com/office/drawing/2014/main" id="{20D7601B-CE8F-CF89-5762-EE475D5090CF}"/>
                </a:ext>
              </a:extLst>
            </p:cNvPr>
            <p:cNvSpPr/>
            <p:nvPr/>
          </p:nvSpPr>
          <p:spPr>
            <a:xfrm>
              <a:off x="1916037" y="981048"/>
              <a:ext cx="11430" cy="135255"/>
            </a:xfrm>
            <a:custGeom>
              <a:avLst/>
              <a:gdLst/>
              <a:ahLst/>
              <a:cxnLst/>
              <a:rect l="l" t="t" r="r" b="b"/>
              <a:pathLst>
                <a:path w="11430" h="135255">
                  <a:moveTo>
                    <a:pt x="1975" y="134905"/>
                  </a:moveTo>
                  <a:lnTo>
                    <a:pt x="0" y="76819"/>
                  </a:lnTo>
                  <a:lnTo>
                    <a:pt x="304" y="43404"/>
                  </a:lnTo>
                  <a:lnTo>
                    <a:pt x="3755" y="22013"/>
                  </a:lnTo>
                  <a:lnTo>
                    <a:pt x="11219" y="0"/>
                  </a:lnTo>
                  <a:lnTo>
                    <a:pt x="10092" y="20213"/>
                  </a:lnTo>
                  <a:lnTo>
                    <a:pt x="6879" y="66683"/>
                  </a:lnTo>
                  <a:lnTo>
                    <a:pt x="1975" y="134905"/>
                  </a:lnTo>
                  <a:close/>
                </a:path>
              </a:pathLst>
            </a:custGeom>
            <a:solidFill>
              <a:srgbClr val="353838"/>
            </a:solidFill>
          </p:spPr>
          <p:txBody>
            <a:bodyPr wrap="square" lIns="0" tIns="0" rIns="0" bIns="0" rtlCol="0"/>
            <a:lstStyle/>
            <a:p>
              <a:endParaRPr/>
            </a:p>
          </p:txBody>
        </p:sp>
        <p:sp>
          <p:nvSpPr>
            <p:cNvPr id="4155" name="object 4158">
              <a:extLst>
                <a:ext uri="{FF2B5EF4-FFF2-40B4-BE49-F238E27FC236}">
                  <a16:creationId xmlns:a16="http://schemas.microsoft.com/office/drawing/2014/main" id="{309A6A00-FE60-87AA-9DF6-4D427EDA0ED7}"/>
                </a:ext>
              </a:extLst>
            </p:cNvPr>
            <p:cNvSpPr/>
            <p:nvPr/>
          </p:nvSpPr>
          <p:spPr>
            <a:xfrm>
              <a:off x="1916095" y="981166"/>
              <a:ext cx="11430" cy="135255"/>
            </a:xfrm>
            <a:custGeom>
              <a:avLst/>
              <a:gdLst/>
              <a:ahLst/>
              <a:cxnLst/>
              <a:rect l="l" t="t" r="r" b="b"/>
              <a:pathLst>
                <a:path w="11430" h="135255">
                  <a:moveTo>
                    <a:pt x="1972" y="134937"/>
                  </a:moveTo>
                  <a:lnTo>
                    <a:pt x="0" y="76850"/>
                  </a:lnTo>
                  <a:lnTo>
                    <a:pt x="302" y="43432"/>
                  </a:lnTo>
                  <a:lnTo>
                    <a:pt x="3743" y="22032"/>
                  </a:lnTo>
                  <a:lnTo>
                    <a:pt x="11188" y="0"/>
                  </a:lnTo>
                  <a:lnTo>
                    <a:pt x="10063" y="20218"/>
                  </a:lnTo>
                  <a:lnTo>
                    <a:pt x="6860" y="66699"/>
                  </a:lnTo>
                  <a:lnTo>
                    <a:pt x="1972" y="134937"/>
                  </a:lnTo>
                  <a:close/>
                </a:path>
              </a:pathLst>
            </a:custGeom>
            <a:solidFill>
              <a:srgbClr val="363A3A"/>
            </a:solidFill>
          </p:spPr>
          <p:txBody>
            <a:bodyPr wrap="square" lIns="0" tIns="0" rIns="0" bIns="0" rtlCol="0"/>
            <a:lstStyle/>
            <a:p>
              <a:endParaRPr/>
            </a:p>
          </p:txBody>
        </p:sp>
        <p:sp>
          <p:nvSpPr>
            <p:cNvPr id="4156" name="object 4159">
              <a:extLst>
                <a:ext uri="{FF2B5EF4-FFF2-40B4-BE49-F238E27FC236}">
                  <a16:creationId xmlns:a16="http://schemas.microsoft.com/office/drawing/2014/main" id="{60877635-3EB8-5A57-44EC-D17AEE1590AF}"/>
                </a:ext>
              </a:extLst>
            </p:cNvPr>
            <p:cNvSpPr/>
            <p:nvPr/>
          </p:nvSpPr>
          <p:spPr>
            <a:xfrm>
              <a:off x="1916184" y="981287"/>
              <a:ext cx="11430" cy="135255"/>
            </a:xfrm>
            <a:custGeom>
              <a:avLst/>
              <a:gdLst/>
              <a:ahLst/>
              <a:cxnLst/>
              <a:rect l="l" t="t" r="r" b="b"/>
              <a:pathLst>
                <a:path w="11430" h="135255">
                  <a:moveTo>
                    <a:pt x="1944" y="134962"/>
                  </a:moveTo>
                  <a:lnTo>
                    <a:pt x="0" y="76882"/>
                  </a:lnTo>
                  <a:lnTo>
                    <a:pt x="307" y="43464"/>
                  </a:lnTo>
                  <a:lnTo>
                    <a:pt x="3727" y="22054"/>
                  </a:lnTo>
                  <a:lnTo>
                    <a:pt x="11121" y="0"/>
                  </a:lnTo>
                  <a:lnTo>
                    <a:pt x="10004" y="20219"/>
                  </a:lnTo>
                  <a:lnTo>
                    <a:pt x="6815" y="66709"/>
                  </a:lnTo>
                  <a:lnTo>
                    <a:pt x="1944" y="134962"/>
                  </a:lnTo>
                  <a:close/>
                </a:path>
              </a:pathLst>
            </a:custGeom>
            <a:solidFill>
              <a:srgbClr val="373B3B"/>
            </a:solidFill>
          </p:spPr>
          <p:txBody>
            <a:bodyPr wrap="square" lIns="0" tIns="0" rIns="0" bIns="0" rtlCol="0"/>
            <a:lstStyle/>
            <a:p>
              <a:endParaRPr/>
            </a:p>
          </p:txBody>
        </p:sp>
        <p:sp>
          <p:nvSpPr>
            <p:cNvPr id="4157" name="object 4160">
              <a:extLst>
                <a:ext uri="{FF2B5EF4-FFF2-40B4-BE49-F238E27FC236}">
                  <a16:creationId xmlns:a16="http://schemas.microsoft.com/office/drawing/2014/main" id="{E5ECF0E2-BF8D-89F4-0934-7F4A97100FAD}"/>
                </a:ext>
              </a:extLst>
            </p:cNvPr>
            <p:cNvSpPr/>
            <p:nvPr/>
          </p:nvSpPr>
          <p:spPr>
            <a:xfrm>
              <a:off x="1916243" y="981405"/>
              <a:ext cx="11430" cy="135255"/>
            </a:xfrm>
            <a:custGeom>
              <a:avLst/>
              <a:gdLst/>
              <a:ahLst/>
              <a:cxnLst/>
              <a:rect l="l" t="t" r="r" b="b"/>
              <a:pathLst>
                <a:path w="11430" h="135255">
                  <a:moveTo>
                    <a:pt x="1948" y="134994"/>
                  </a:moveTo>
                  <a:lnTo>
                    <a:pt x="0" y="76906"/>
                  </a:lnTo>
                  <a:lnTo>
                    <a:pt x="302" y="43482"/>
                  </a:lnTo>
                  <a:lnTo>
                    <a:pt x="3714" y="22065"/>
                  </a:lnTo>
                  <a:lnTo>
                    <a:pt x="11091" y="0"/>
                  </a:lnTo>
                  <a:lnTo>
                    <a:pt x="9977" y="20224"/>
                  </a:lnTo>
                  <a:lnTo>
                    <a:pt x="6799" y="66725"/>
                  </a:lnTo>
                  <a:lnTo>
                    <a:pt x="1948" y="134994"/>
                  </a:lnTo>
                  <a:close/>
                </a:path>
              </a:pathLst>
            </a:custGeom>
            <a:solidFill>
              <a:srgbClr val="383C3D"/>
            </a:solidFill>
          </p:spPr>
          <p:txBody>
            <a:bodyPr wrap="square" lIns="0" tIns="0" rIns="0" bIns="0" rtlCol="0"/>
            <a:lstStyle/>
            <a:p>
              <a:endParaRPr/>
            </a:p>
          </p:txBody>
        </p:sp>
        <p:sp>
          <p:nvSpPr>
            <p:cNvPr id="4158" name="object 4161">
              <a:extLst>
                <a:ext uri="{FF2B5EF4-FFF2-40B4-BE49-F238E27FC236}">
                  <a16:creationId xmlns:a16="http://schemas.microsoft.com/office/drawing/2014/main" id="{6F1E5DC9-1100-9FFD-F161-41420E3153A5}"/>
                </a:ext>
              </a:extLst>
            </p:cNvPr>
            <p:cNvSpPr/>
            <p:nvPr/>
          </p:nvSpPr>
          <p:spPr>
            <a:xfrm>
              <a:off x="1916321" y="981523"/>
              <a:ext cx="11430" cy="135255"/>
            </a:xfrm>
            <a:custGeom>
              <a:avLst/>
              <a:gdLst/>
              <a:ahLst/>
              <a:cxnLst/>
              <a:rect l="l" t="t" r="r" b="b"/>
              <a:pathLst>
                <a:path w="11430" h="135255">
                  <a:moveTo>
                    <a:pt x="1929" y="135026"/>
                  </a:moveTo>
                  <a:lnTo>
                    <a:pt x="0" y="76941"/>
                  </a:lnTo>
                  <a:lnTo>
                    <a:pt x="305" y="43514"/>
                  </a:lnTo>
                  <a:lnTo>
                    <a:pt x="3700" y="22087"/>
                  </a:lnTo>
                  <a:lnTo>
                    <a:pt x="11039" y="0"/>
                  </a:lnTo>
                  <a:lnTo>
                    <a:pt x="9930" y="20229"/>
                  </a:lnTo>
                  <a:lnTo>
                    <a:pt x="6764" y="66741"/>
                  </a:lnTo>
                  <a:lnTo>
                    <a:pt x="1929" y="135026"/>
                  </a:lnTo>
                  <a:close/>
                </a:path>
              </a:pathLst>
            </a:custGeom>
            <a:solidFill>
              <a:srgbClr val="3B3E3E"/>
            </a:solidFill>
          </p:spPr>
          <p:txBody>
            <a:bodyPr wrap="square" lIns="0" tIns="0" rIns="0" bIns="0" rtlCol="0"/>
            <a:lstStyle/>
            <a:p>
              <a:endParaRPr/>
            </a:p>
          </p:txBody>
        </p:sp>
        <p:sp>
          <p:nvSpPr>
            <p:cNvPr id="4159" name="object 4162">
              <a:extLst>
                <a:ext uri="{FF2B5EF4-FFF2-40B4-BE49-F238E27FC236}">
                  <a16:creationId xmlns:a16="http://schemas.microsoft.com/office/drawing/2014/main" id="{56068B16-817D-50D2-C6A2-6ADD17D9C5ED}"/>
                </a:ext>
              </a:extLst>
            </p:cNvPr>
            <p:cNvSpPr/>
            <p:nvPr/>
          </p:nvSpPr>
          <p:spPr>
            <a:xfrm>
              <a:off x="1916391" y="981641"/>
              <a:ext cx="11430" cy="135255"/>
            </a:xfrm>
            <a:custGeom>
              <a:avLst/>
              <a:gdLst/>
              <a:ahLst/>
              <a:cxnLst/>
              <a:rect l="l" t="t" r="r" b="b"/>
              <a:pathLst>
                <a:path w="11430" h="135255">
                  <a:moveTo>
                    <a:pt x="1921" y="135058"/>
                  </a:moveTo>
                  <a:lnTo>
                    <a:pt x="0" y="76973"/>
                  </a:lnTo>
                  <a:lnTo>
                    <a:pt x="304" y="43542"/>
                  </a:lnTo>
                  <a:lnTo>
                    <a:pt x="3684" y="22105"/>
                  </a:lnTo>
                  <a:lnTo>
                    <a:pt x="10990" y="0"/>
                  </a:lnTo>
                  <a:lnTo>
                    <a:pt x="9886" y="20232"/>
                  </a:lnTo>
                  <a:lnTo>
                    <a:pt x="1921" y="135058"/>
                  </a:lnTo>
                  <a:close/>
                </a:path>
              </a:pathLst>
            </a:custGeom>
            <a:solidFill>
              <a:srgbClr val="3C3F3F"/>
            </a:solidFill>
          </p:spPr>
          <p:txBody>
            <a:bodyPr wrap="square" lIns="0" tIns="0" rIns="0" bIns="0" rtlCol="0"/>
            <a:lstStyle/>
            <a:p>
              <a:endParaRPr/>
            </a:p>
          </p:txBody>
        </p:sp>
        <p:sp>
          <p:nvSpPr>
            <p:cNvPr id="4160" name="object 4163">
              <a:extLst>
                <a:ext uri="{FF2B5EF4-FFF2-40B4-BE49-F238E27FC236}">
                  <a16:creationId xmlns:a16="http://schemas.microsoft.com/office/drawing/2014/main" id="{3E5F50F3-05F9-B383-E523-D297670F09CA}"/>
                </a:ext>
              </a:extLst>
            </p:cNvPr>
            <p:cNvSpPr/>
            <p:nvPr/>
          </p:nvSpPr>
          <p:spPr>
            <a:xfrm>
              <a:off x="1916468" y="981758"/>
              <a:ext cx="11430" cy="135255"/>
            </a:xfrm>
            <a:custGeom>
              <a:avLst/>
              <a:gdLst/>
              <a:ahLst/>
              <a:cxnLst/>
              <a:rect l="l" t="t" r="r" b="b"/>
              <a:pathLst>
                <a:path w="11430" h="135255">
                  <a:moveTo>
                    <a:pt x="1905" y="135083"/>
                  </a:moveTo>
                  <a:lnTo>
                    <a:pt x="0" y="77005"/>
                  </a:lnTo>
                  <a:lnTo>
                    <a:pt x="306" y="43574"/>
                  </a:lnTo>
                  <a:lnTo>
                    <a:pt x="3673" y="22127"/>
                  </a:lnTo>
                  <a:lnTo>
                    <a:pt x="10947" y="0"/>
                  </a:lnTo>
                  <a:lnTo>
                    <a:pt x="9845" y="20236"/>
                  </a:lnTo>
                  <a:lnTo>
                    <a:pt x="1905" y="135083"/>
                  </a:lnTo>
                  <a:close/>
                </a:path>
              </a:pathLst>
            </a:custGeom>
            <a:solidFill>
              <a:srgbClr val="3D4041"/>
            </a:solidFill>
          </p:spPr>
          <p:txBody>
            <a:bodyPr wrap="square" lIns="0" tIns="0" rIns="0" bIns="0" rtlCol="0"/>
            <a:lstStyle/>
            <a:p>
              <a:endParaRPr/>
            </a:p>
          </p:txBody>
        </p:sp>
        <p:sp>
          <p:nvSpPr>
            <p:cNvPr id="4161" name="object 4164">
              <a:extLst>
                <a:ext uri="{FF2B5EF4-FFF2-40B4-BE49-F238E27FC236}">
                  <a16:creationId xmlns:a16="http://schemas.microsoft.com/office/drawing/2014/main" id="{5DFA7EA2-DE30-84CE-1B50-9615C285C23C}"/>
                </a:ext>
              </a:extLst>
            </p:cNvPr>
            <p:cNvSpPr/>
            <p:nvPr/>
          </p:nvSpPr>
          <p:spPr>
            <a:xfrm>
              <a:off x="1916523" y="981876"/>
              <a:ext cx="11430" cy="135255"/>
            </a:xfrm>
            <a:custGeom>
              <a:avLst/>
              <a:gdLst/>
              <a:ahLst/>
              <a:cxnLst/>
              <a:rect l="l" t="t" r="r" b="b"/>
              <a:pathLst>
                <a:path w="11430" h="135255">
                  <a:moveTo>
                    <a:pt x="1906" y="135115"/>
                  </a:moveTo>
                  <a:lnTo>
                    <a:pt x="0" y="77029"/>
                  </a:lnTo>
                  <a:lnTo>
                    <a:pt x="302" y="43592"/>
                  </a:lnTo>
                  <a:lnTo>
                    <a:pt x="3659" y="22138"/>
                  </a:lnTo>
                  <a:lnTo>
                    <a:pt x="10914" y="0"/>
                  </a:lnTo>
                  <a:lnTo>
                    <a:pt x="9817" y="20241"/>
                  </a:lnTo>
                  <a:lnTo>
                    <a:pt x="1906" y="135115"/>
                  </a:lnTo>
                  <a:close/>
                </a:path>
              </a:pathLst>
            </a:custGeom>
            <a:solidFill>
              <a:srgbClr val="3E4142"/>
            </a:solidFill>
          </p:spPr>
          <p:txBody>
            <a:bodyPr wrap="square" lIns="0" tIns="0" rIns="0" bIns="0" rtlCol="0"/>
            <a:lstStyle/>
            <a:p>
              <a:endParaRPr/>
            </a:p>
          </p:txBody>
        </p:sp>
        <p:sp>
          <p:nvSpPr>
            <p:cNvPr id="4162" name="object 4165">
              <a:extLst>
                <a:ext uri="{FF2B5EF4-FFF2-40B4-BE49-F238E27FC236}">
                  <a16:creationId xmlns:a16="http://schemas.microsoft.com/office/drawing/2014/main" id="{56FC2D74-0768-997F-3C09-4AA048C0E346}"/>
                </a:ext>
              </a:extLst>
            </p:cNvPr>
            <p:cNvSpPr/>
            <p:nvPr/>
          </p:nvSpPr>
          <p:spPr>
            <a:xfrm>
              <a:off x="1916606" y="981994"/>
              <a:ext cx="11430" cy="135255"/>
            </a:xfrm>
            <a:custGeom>
              <a:avLst/>
              <a:gdLst/>
              <a:ahLst/>
              <a:cxnLst/>
              <a:rect l="l" t="t" r="r" b="b"/>
              <a:pathLst>
                <a:path w="11430" h="135255">
                  <a:moveTo>
                    <a:pt x="1884" y="135147"/>
                  </a:moveTo>
                  <a:lnTo>
                    <a:pt x="0" y="77064"/>
                  </a:lnTo>
                  <a:lnTo>
                    <a:pt x="306" y="43625"/>
                  </a:lnTo>
                  <a:lnTo>
                    <a:pt x="3645" y="22160"/>
                  </a:lnTo>
                  <a:lnTo>
                    <a:pt x="10859" y="0"/>
                  </a:lnTo>
                  <a:lnTo>
                    <a:pt x="9764" y="20246"/>
                  </a:lnTo>
                  <a:lnTo>
                    <a:pt x="1884" y="135147"/>
                  </a:lnTo>
                  <a:close/>
                </a:path>
              </a:pathLst>
            </a:custGeom>
            <a:solidFill>
              <a:srgbClr val="404343"/>
            </a:solidFill>
          </p:spPr>
          <p:txBody>
            <a:bodyPr wrap="square" lIns="0" tIns="0" rIns="0" bIns="0" rtlCol="0"/>
            <a:lstStyle/>
            <a:p>
              <a:endParaRPr/>
            </a:p>
          </p:txBody>
        </p:sp>
        <p:sp>
          <p:nvSpPr>
            <p:cNvPr id="4163" name="object 4166">
              <a:extLst>
                <a:ext uri="{FF2B5EF4-FFF2-40B4-BE49-F238E27FC236}">
                  <a16:creationId xmlns:a16="http://schemas.microsoft.com/office/drawing/2014/main" id="{93487666-16CE-D4DC-DA67-16AED14366C2}"/>
                </a:ext>
              </a:extLst>
            </p:cNvPr>
            <p:cNvSpPr/>
            <p:nvPr/>
          </p:nvSpPr>
          <p:spPr>
            <a:xfrm>
              <a:off x="1916676" y="982112"/>
              <a:ext cx="11430" cy="135255"/>
            </a:xfrm>
            <a:custGeom>
              <a:avLst/>
              <a:gdLst/>
              <a:ahLst/>
              <a:cxnLst/>
              <a:rect l="l" t="t" r="r" b="b"/>
              <a:pathLst>
                <a:path w="11430" h="135255">
                  <a:moveTo>
                    <a:pt x="1875" y="135178"/>
                  </a:moveTo>
                  <a:lnTo>
                    <a:pt x="0" y="77095"/>
                  </a:lnTo>
                  <a:lnTo>
                    <a:pt x="306" y="43653"/>
                  </a:lnTo>
                  <a:lnTo>
                    <a:pt x="3632" y="22178"/>
                  </a:lnTo>
                  <a:lnTo>
                    <a:pt x="10816" y="0"/>
                  </a:lnTo>
                  <a:lnTo>
                    <a:pt x="9725" y="20251"/>
                  </a:lnTo>
                  <a:lnTo>
                    <a:pt x="1875" y="135178"/>
                  </a:lnTo>
                  <a:close/>
                </a:path>
              </a:pathLst>
            </a:custGeom>
            <a:solidFill>
              <a:srgbClr val="414444"/>
            </a:solidFill>
          </p:spPr>
          <p:txBody>
            <a:bodyPr wrap="square" lIns="0" tIns="0" rIns="0" bIns="0" rtlCol="0"/>
            <a:lstStyle/>
            <a:p>
              <a:endParaRPr/>
            </a:p>
          </p:txBody>
        </p:sp>
        <p:sp>
          <p:nvSpPr>
            <p:cNvPr id="4164" name="object 4167">
              <a:extLst>
                <a:ext uri="{FF2B5EF4-FFF2-40B4-BE49-F238E27FC236}">
                  <a16:creationId xmlns:a16="http://schemas.microsoft.com/office/drawing/2014/main" id="{F7B7AA9D-AE47-D25C-87C9-3DC7A4257AC6}"/>
                </a:ext>
              </a:extLst>
            </p:cNvPr>
            <p:cNvSpPr/>
            <p:nvPr/>
          </p:nvSpPr>
          <p:spPr>
            <a:xfrm>
              <a:off x="1916752" y="982229"/>
              <a:ext cx="10795" cy="135255"/>
            </a:xfrm>
            <a:custGeom>
              <a:avLst/>
              <a:gdLst/>
              <a:ahLst/>
              <a:cxnLst/>
              <a:rect l="l" t="t" r="r" b="b"/>
              <a:pathLst>
                <a:path w="10794" h="135255">
                  <a:moveTo>
                    <a:pt x="1860" y="135210"/>
                  </a:moveTo>
                  <a:lnTo>
                    <a:pt x="0" y="77130"/>
                  </a:lnTo>
                  <a:lnTo>
                    <a:pt x="307" y="43685"/>
                  </a:lnTo>
                  <a:lnTo>
                    <a:pt x="3616" y="22200"/>
                  </a:lnTo>
                  <a:lnTo>
                    <a:pt x="10761" y="0"/>
                  </a:lnTo>
                  <a:lnTo>
                    <a:pt x="9676" y="20256"/>
                  </a:lnTo>
                  <a:lnTo>
                    <a:pt x="1860" y="135210"/>
                  </a:lnTo>
                  <a:close/>
                </a:path>
              </a:pathLst>
            </a:custGeom>
            <a:solidFill>
              <a:srgbClr val="424546"/>
            </a:solidFill>
          </p:spPr>
          <p:txBody>
            <a:bodyPr wrap="square" lIns="0" tIns="0" rIns="0" bIns="0" rtlCol="0"/>
            <a:lstStyle/>
            <a:p>
              <a:endParaRPr/>
            </a:p>
          </p:txBody>
        </p:sp>
        <p:sp>
          <p:nvSpPr>
            <p:cNvPr id="4165" name="object 4168">
              <a:extLst>
                <a:ext uri="{FF2B5EF4-FFF2-40B4-BE49-F238E27FC236}">
                  <a16:creationId xmlns:a16="http://schemas.microsoft.com/office/drawing/2014/main" id="{3C297811-7B17-3E23-E7DB-FD551FE1109A}"/>
                </a:ext>
              </a:extLst>
            </p:cNvPr>
            <p:cNvSpPr/>
            <p:nvPr/>
          </p:nvSpPr>
          <p:spPr>
            <a:xfrm>
              <a:off x="1916813" y="982348"/>
              <a:ext cx="10795" cy="135255"/>
            </a:xfrm>
            <a:custGeom>
              <a:avLst/>
              <a:gdLst/>
              <a:ahLst/>
              <a:cxnLst/>
              <a:rect l="l" t="t" r="r" b="b"/>
              <a:pathLst>
                <a:path w="10794" h="135255">
                  <a:moveTo>
                    <a:pt x="1861" y="135242"/>
                  </a:moveTo>
                  <a:lnTo>
                    <a:pt x="0" y="77154"/>
                  </a:lnTo>
                  <a:lnTo>
                    <a:pt x="303" y="43703"/>
                  </a:lnTo>
                  <a:lnTo>
                    <a:pt x="3602" y="22212"/>
                  </a:lnTo>
                  <a:lnTo>
                    <a:pt x="10728" y="0"/>
                  </a:lnTo>
                  <a:lnTo>
                    <a:pt x="9646" y="20258"/>
                  </a:lnTo>
                  <a:lnTo>
                    <a:pt x="1861" y="135242"/>
                  </a:lnTo>
                  <a:close/>
                </a:path>
              </a:pathLst>
            </a:custGeom>
            <a:solidFill>
              <a:srgbClr val="434647"/>
            </a:solidFill>
          </p:spPr>
          <p:txBody>
            <a:bodyPr wrap="square" lIns="0" tIns="0" rIns="0" bIns="0" rtlCol="0"/>
            <a:lstStyle/>
            <a:p>
              <a:endParaRPr/>
            </a:p>
          </p:txBody>
        </p:sp>
        <p:sp>
          <p:nvSpPr>
            <p:cNvPr id="4166" name="object 4169">
              <a:extLst>
                <a:ext uri="{FF2B5EF4-FFF2-40B4-BE49-F238E27FC236}">
                  <a16:creationId xmlns:a16="http://schemas.microsoft.com/office/drawing/2014/main" id="{D4E574E7-CA71-5162-F91E-FBBECEE2E55E}"/>
                </a:ext>
              </a:extLst>
            </p:cNvPr>
            <p:cNvSpPr/>
            <p:nvPr/>
          </p:nvSpPr>
          <p:spPr>
            <a:xfrm>
              <a:off x="1916892" y="982466"/>
              <a:ext cx="10795" cy="135890"/>
            </a:xfrm>
            <a:custGeom>
              <a:avLst/>
              <a:gdLst/>
              <a:ahLst/>
              <a:cxnLst/>
              <a:rect l="l" t="t" r="r" b="b"/>
              <a:pathLst>
                <a:path w="10794" h="135890">
                  <a:moveTo>
                    <a:pt x="1842" y="135274"/>
                  </a:moveTo>
                  <a:lnTo>
                    <a:pt x="0" y="77189"/>
                  </a:lnTo>
                  <a:lnTo>
                    <a:pt x="305" y="43736"/>
                  </a:lnTo>
                  <a:lnTo>
                    <a:pt x="3588" y="22234"/>
                  </a:lnTo>
                  <a:lnTo>
                    <a:pt x="10676" y="0"/>
                  </a:lnTo>
                  <a:lnTo>
                    <a:pt x="9597" y="20263"/>
                  </a:lnTo>
                  <a:lnTo>
                    <a:pt x="1842" y="135274"/>
                  </a:lnTo>
                  <a:close/>
                </a:path>
              </a:pathLst>
            </a:custGeom>
            <a:solidFill>
              <a:srgbClr val="454848"/>
            </a:solidFill>
          </p:spPr>
          <p:txBody>
            <a:bodyPr wrap="square" lIns="0" tIns="0" rIns="0" bIns="0" rtlCol="0"/>
            <a:lstStyle/>
            <a:p>
              <a:endParaRPr/>
            </a:p>
          </p:txBody>
        </p:sp>
        <p:sp>
          <p:nvSpPr>
            <p:cNvPr id="4167" name="object 4170">
              <a:extLst>
                <a:ext uri="{FF2B5EF4-FFF2-40B4-BE49-F238E27FC236}">
                  <a16:creationId xmlns:a16="http://schemas.microsoft.com/office/drawing/2014/main" id="{C7D9EFE0-D354-0D9C-1DF8-16A33588957A}"/>
                </a:ext>
              </a:extLst>
            </p:cNvPr>
            <p:cNvSpPr/>
            <p:nvPr/>
          </p:nvSpPr>
          <p:spPr>
            <a:xfrm>
              <a:off x="1916960" y="982583"/>
              <a:ext cx="10795" cy="135890"/>
            </a:xfrm>
            <a:custGeom>
              <a:avLst/>
              <a:gdLst/>
              <a:ahLst/>
              <a:cxnLst/>
              <a:rect l="l" t="t" r="r" b="b"/>
              <a:pathLst>
                <a:path w="10794" h="135890">
                  <a:moveTo>
                    <a:pt x="1836" y="135305"/>
                  </a:moveTo>
                  <a:lnTo>
                    <a:pt x="0" y="77216"/>
                  </a:lnTo>
                  <a:lnTo>
                    <a:pt x="303" y="43759"/>
                  </a:lnTo>
                  <a:lnTo>
                    <a:pt x="3572" y="22248"/>
                  </a:lnTo>
                  <a:lnTo>
                    <a:pt x="10631" y="0"/>
                  </a:lnTo>
                  <a:lnTo>
                    <a:pt x="9558" y="20268"/>
                  </a:lnTo>
                  <a:lnTo>
                    <a:pt x="1836" y="135305"/>
                  </a:lnTo>
                  <a:close/>
                </a:path>
              </a:pathLst>
            </a:custGeom>
            <a:solidFill>
              <a:srgbClr val="464949"/>
            </a:solidFill>
          </p:spPr>
          <p:txBody>
            <a:bodyPr wrap="square" lIns="0" tIns="0" rIns="0" bIns="0" rtlCol="0"/>
            <a:lstStyle/>
            <a:p>
              <a:endParaRPr/>
            </a:p>
          </p:txBody>
        </p:sp>
        <p:sp>
          <p:nvSpPr>
            <p:cNvPr id="4168" name="object 4171">
              <a:extLst>
                <a:ext uri="{FF2B5EF4-FFF2-40B4-BE49-F238E27FC236}">
                  <a16:creationId xmlns:a16="http://schemas.microsoft.com/office/drawing/2014/main" id="{78AFF6FE-872B-FC90-8808-BE56CA328D9C}"/>
                </a:ext>
              </a:extLst>
            </p:cNvPr>
            <p:cNvSpPr/>
            <p:nvPr/>
          </p:nvSpPr>
          <p:spPr>
            <a:xfrm>
              <a:off x="1917037" y="982701"/>
              <a:ext cx="10795" cy="135890"/>
            </a:xfrm>
            <a:custGeom>
              <a:avLst/>
              <a:gdLst/>
              <a:ahLst/>
              <a:cxnLst/>
              <a:rect l="l" t="t" r="r" b="b"/>
              <a:pathLst>
                <a:path w="10794" h="135890">
                  <a:moveTo>
                    <a:pt x="1815" y="135331"/>
                  </a:moveTo>
                  <a:lnTo>
                    <a:pt x="0" y="77248"/>
                  </a:lnTo>
                  <a:lnTo>
                    <a:pt x="308" y="43791"/>
                  </a:lnTo>
                  <a:lnTo>
                    <a:pt x="3563" y="22270"/>
                  </a:lnTo>
                  <a:lnTo>
                    <a:pt x="10587" y="0"/>
                  </a:lnTo>
                  <a:lnTo>
                    <a:pt x="9512" y="20272"/>
                  </a:lnTo>
                  <a:lnTo>
                    <a:pt x="1815" y="135331"/>
                  </a:lnTo>
                  <a:close/>
                </a:path>
              </a:pathLst>
            </a:custGeom>
            <a:solidFill>
              <a:srgbClr val="474A4A"/>
            </a:solidFill>
          </p:spPr>
          <p:txBody>
            <a:bodyPr wrap="square" lIns="0" tIns="0" rIns="0" bIns="0" rtlCol="0"/>
            <a:lstStyle/>
            <a:p>
              <a:endParaRPr/>
            </a:p>
          </p:txBody>
        </p:sp>
        <p:sp>
          <p:nvSpPr>
            <p:cNvPr id="4169" name="object 4172">
              <a:extLst>
                <a:ext uri="{FF2B5EF4-FFF2-40B4-BE49-F238E27FC236}">
                  <a16:creationId xmlns:a16="http://schemas.microsoft.com/office/drawing/2014/main" id="{47377A22-85E1-C118-6370-878FD6AD4D8D}"/>
                </a:ext>
              </a:extLst>
            </p:cNvPr>
            <p:cNvSpPr/>
            <p:nvPr/>
          </p:nvSpPr>
          <p:spPr>
            <a:xfrm>
              <a:off x="1917094" y="982819"/>
              <a:ext cx="10795" cy="135890"/>
            </a:xfrm>
            <a:custGeom>
              <a:avLst/>
              <a:gdLst/>
              <a:ahLst/>
              <a:cxnLst/>
              <a:rect l="l" t="t" r="r" b="b"/>
              <a:pathLst>
                <a:path w="10794" h="135890">
                  <a:moveTo>
                    <a:pt x="1818" y="135362"/>
                  </a:moveTo>
                  <a:lnTo>
                    <a:pt x="0" y="77273"/>
                  </a:lnTo>
                  <a:lnTo>
                    <a:pt x="303" y="43809"/>
                  </a:lnTo>
                  <a:lnTo>
                    <a:pt x="3547" y="22281"/>
                  </a:lnTo>
                  <a:lnTo>
                    <a:pt x="10551" y="0"/>
                  </a:lnTo>
                  <a:lnTo>
                    <a:pt x="9483" y="20277"/>
                  </a:lnTo>
                  <a:lnTo>
                    <a:pt x="1818" y="135362"/>
                  </a:lnTo>
                  <a:close/>
                </a:path>
              </a:pathLst>
            </a:custGeom>
            <a:solidFill>
              <a:srgbClr val="484B4B"/>
            </a:solidFill>
          </p:spPr>
          <p:txBody>
            <a:bodyPr wrap="square" lIns="0" tIns="0" rIns="0" bIns="0" rtlCol="0"/>
            <a:lstStyle/>
            <a:p>
              <a:endParaRPr/>
            </a:p>
          </p:txBody>
        </p:sp>
        <p:sp>
          <p:nvSpPr>
            <p:cNvPr id="4170" name="object 4173">
              <a:extLst>
                <a:ext uri="{FF2B5EF4-FFF2-40B4-BE49-F238E27FC236}">
                  <a16:creationId xmlns:a16="http://schemas.microsoft.com/office/drawing/2014/main" id="{E747C604-5743-DC18-FED5-994205E1B897}"/>
                </a:ext>
              </a:extLst>
            </p:cNvPr>
            <p:cNvSpPr/>
            <p:nvPr/>
          </p:nvSpPr>
          <p:spPr>
            <a:xfrm>
              <a:off x="1917176" y="982937"/>
              <a:ext cx="10795" cy="135890"/>
            </a:xfrm>
            <a:custGeom>
              <a:avLst/>
              <a:gdLst/>
              <a:ahLst/>
              <a:cxnLst/>
              <a:rect l="l" t="t" r="r" b="b"/>
              <a:pathLst>
                <a:path w="10794" h="135890">
                  <a:moveTo>
                    <a:pt x="1797" y="135394"/>
                  </a:moveTo>
                  <a:lnTo>
                    <a:pt x="0" y="77307"/>
                  </a:lnTo>
                  <a:lnTo>
                    <a:pt x="307" y="43841"/>
                  </a:lnTo>
                  <a:lnTo>
                    <a:pt x="3534" y="22303"/>
                  </a:lnTo>
                  <a:lnTo>
                    <a:pt x="10496" y="0"/>
                  </a:lnTo>
                  <a:lnTo>
                    <a:pt x="9431" y="20282"/>
                  </a:lnTo>
                  <a:lnTo>
                    <a:pt x="1797" y="135394"/>
                  </a:lnTo>
                  <a:close/>
                </a:path>
              </a:pathLst>
            </a:custGeom>
            <a:solidFill>
              <a:srgbClr val="4A4D4C"/>
            </a:solidFill>
          </p:spPr>
          <p:txBody>
            <a:bodyPr wrap="square" lIns="0" tIns="0" rIns="0" bIns="0" rtlCol="0"/>
            <a:lstStyle/>
            <a:p>
              <a:endParaRPr/>
            </a:p>
          </p:txBody>
        </p:sp>
        <p:sp>
          <p:nvSpPr>
            <p:cNvPr id="4171" name="object 4174">
              <a:extLst>
                <a:ext uri="{FF2B5EF4-FFF2-40B4-BE49-F238E27FC236}">
                  <a16:creationId xmlns:a16="http://schemas.microsoft.com/office/drawing/2014/main" id="{CE08CF0B-3FC6-71DB-2397-8DB22A09D52D}"/>
                </a:ext>
              </a:extLst>
            </p:cNvPr>
            <p:cNvSpPr/>
            <p:nvPr/>
          </p:nvSpPr>
          <p:spPr>
            <a:xfrm>
              <a:off x="1917243" y="983054"/>
              <a:ext cx="10795" cy="135890"/>
            </a:xfrm>
            <a:custGeom>
              <a:avLst/>
              <a:gdLst/>
              <a:ahLst/>
              <a:cxnLst/>
              <a:rect l="l" t="t" r="r" b="b"/>
              <a:pathLst>
                <a:path w="10794" h="135890">
                  <a:moveTo>
                    <a:pt x="1791" y="135426"/>
                  </a:moveTo>
                  <a:lnTo>
                    <a:pt x="0" y="77339"/>
                  </a:lnTo>
                  <a:lnTo>
                    <a:pt x="305" y="43869"/>
                  </a:lnTo>
                  <a:lnTo>
                    <a:pt x="3520" y="22322"/>
                  </a:lnTo>
                  <a:lnTo>
                    <a:pt x="10457" y="0"/>
                  </a:lnTo>
                  <a:lnTo>
                    <a:pt x="9394" y="20287"/>
                  </a:lnTo>
                  <a:lnTo>
                    <a:pt x="1791" y="135426"/>
                  </a:lnTo>
                  <a:close/>
                </a:path>
              </a:pathLst>
            </a:custGeom>
            <a:solidFill>
              <a:srgbClr val="4B4E4D"/>
            </a:solidFill>
          </p:spPr>
          <p:txBody>
            <a:bodyPr wrap="square" lIns="0" tIns="0" rIns="0" bIns="0" rtlCol="0"/>
            <a:lstStyle/>
            <a:p>
              <a:endParaRPr/>
            </a:p>
          </p:txBody>
        </p:sp>
        <p:sp>
          <p:nvSpPr>
            <p:cNvPr id="4172" name="object 4175">
              <a:extLst>
                <a:ext uri="{FF2B5EF4-FFF2-40B4-BE49-F238E27FC236}">
                  <a16:creationId xmlns:a16="http://schemas.microsoft.com/office/drawing/2014/main" id="{90B15178-3390-BDF5-A21B-AB83ED9D3EFE}"/>
                </a:ext>
              </a:extLst>
            </p:cNvPr>
            <p:cNvSpPr/>
            <p:nvPr/>
          </p:nvSpPr>
          <p:spPr>
            <a:xfrm>
              <a:off x="1917326" y="983172"/>
              <a:ext cx="10795" cy="135890"/>
            </a:xfrm>
            <a:custGeom>
              <a:avLst/>
              <a:gdLst/>
              <a:ahLst/>
              <a:cxnLst/>
              <a:rect l="l" t="t" r="r" b="b"/>
              <a:pathLst>
                <a:path w="10794" h="135890">
                  <a:moveTo>
                    <a:pt x="1770" y="135458"/>
                  </a:moveTo>
                  <a:lnTo>
                    <a:pt x="0" y="77373"/>
                  </a:lnTo>
                  <a:lnTo>
                    <a:pt x="308" y="43902"/>
                  </a:lnTo>
                  <a:lnTo>
                    <a:pt x="3504" y="22344"/>
                  </a:lnTo>
                  <a:lnTo>
                    <a:pt x="10396" y="0"/>
                  </a:lnTo>
                  <a:lnTo>
                    <a:pt x="9342" y="20289"/>
                  </a:lnTo>
                  <a:lnTo>
                    <a:pt x="1770" y="135458"/>
                  </a:lnTo>
                  <a:close/>
                </a:path>
              </a:pathLst>
            </a:custGeom>
            <a:solidFill>
              <a:srgbClr val="4C4F4F"/>
            </a:solidFill>
          </p:spPr>
          <p:txBody>
            <a:bodyPr wrap="square" lIns="0" tIns="0" rIns="0" bIns="0" rtlCol="0"/>
            <a:lstStyle/>
            <a:p>
              <a:endParaRPr/>
            </a:p>
          </p:txBody>
        </p:sp>
        <p:sp>
          <p:nvSpPr>
            <p:cNvPr id="4173" name="object 4176">
              <a:extLst>
                <a:ext uri="{FF2B5EF4-FFF2-40B4-BE49-F238E27FC236}">
                  <a16:creationId xmlns:a16="http://schemas.microsoft.com/office/drawing/2014/main" id="{A382BFBE-C0F7-A6D7-5464-C59555CD0982}"/>
                </a:ext>
              </a:extLst>
            </p:cNvPr>
            <p:cNvSpPr/>
            <p:nvPr/>
          </p:nvSpPr>
          <p:spPr>
            <a:xfrm>
              <a:off x="1917381" y="983290"/>
              <a:ext cx="10795" cy="135890"/>
            </a:xfrm>
            <a:custGeom>
              <a:avLst/>
              <a:gdLst/>
              <a:ahLst/>
              <a:cxnLst/>
              <a:rect l="l" t="t" r="r" b="b"/>
              <a:pathLst>
                <a:path w="10794" h="135890">
                  <a:moveTo>
                    <a:pt x="1776" y="135489"/>
                  </a:moveTo>
                  <a:lnTo>
                    <a:pt x="0" y="77398"/>
                  </a:lnTo>
                  <a:lnTo>
                    <a:pt x="302" y="43920"/>
                  </a:lnTo>
                  <a:lnTo>
                    <a:pt x="3490" y="22355"/>
                  </a:lnTo>
                  <a:lnTo>
                    <a:pt x="10369" y="0"/>
                  </a:lnTo>
                  <a:lnTo>
                    <a:pt x="9318" y="20294"/>
                  </a:lnTo>
                  <a:lnTo>
                    <a:pt x="1776" y="135489"/>
                  </a:lnTo>
                  <a:close/>
                </a:path>
              </a:pathLst>
            </a:custGeom>
            <a:solidFill>
              <a:srgbClr val="4C5050"/>
            </a:solidFill>
          </p:spPr>
          <p:txBody>
            <a:bodyPr wrap="square" lIns="0" tIns="0" rIns="0" bIns="0" rtlCol="0"/>
            <a:lstStyle/>
            <a:p>
              <a:endParaRPr/>
            </a:p>
          </p:txBody>
        </p:sp>
        <p:sp>
          <p:nvSpPr>
            <p:cNvPr id="4174" name="object 4177">
              <a:extLst>
                <a:ext uri="{FF2B5EF4-FFF2-40B4-BE49-F238E27FC236}">
                  <a16:creationId xmlns:a16="http://schemas.microsoft.com/office/drawing/2014/main" id="{FD9EA4F6-552E-C34E-1045-2717CF30C38C}"/>
                </a:ext>
              </a:extLst>
            </p:cNvPr>
            <p:cNvSpPr/>
            <p:nvPr/>
          </p:nvSpPr>
          <p:spPr>
            <a:xfrm>
              <a:off x="1917469" y="983411"/>
              <a:ext cx="10795" cy="135890"/>
            </a:xfrm>
            <a:custGeom>
              <a:avLst/>
              <a:gdLst/>
              <a:ahLst/>
              <a:cxnLst/>
              <a:rect l="l" t="t" r="r" b="b"/>
              <a:pathLst>
                <a:path w="10794" h="135890">
                  <a:moveTo>
                    <a:pt x="1755" y="135515"/>
                  </a:moveTo>
                  <a:lnTo>
                    <a:pt x="0" y="77430"/>
                  </a:lnTo>
                  <a:lnTo>
                    <a:pt x="305" y="43952"/>
                  </a:lnTo>
                  <a:lnTo>
                    <a:pt x="3474" y="22377"/>
                  </a:lnTo>
                  <a:lnTo>
                    <a:pt x="10308" y="0"/>
                  </a:lnTo>
                  <a:lnTo>
                    <a:pt x="9263" y="20298"/>
                  </a:lnTo>
                  <a:lnTo>
                    <a:pt x="1755" y="135515"/>
                  </a:lnTo>
                  <a:close/>
                </a:path>
              </a:pathLst>
            </a:custGeom>
            <a:solidFill>
              <a:srgbClr val="4E5251"/>
            </a:solidFill>
          </p:spPr>
          <p:txBody>
            <a:bodyPr wrap="square" lIns="0" tIns="0" rIns="0" bIns="0" rtlCol="0"/>
            <a:lstStyle/>
            <a:p>
              <a:endParaRPr/>
            </a:p>
          </p:txBody>
        </p:sp>
        <p:sp>
          <p:nvSpPr>
            <p:cNvPr id="4175" name="object 4178">
              <a:extLst>
                <a:ext uri="{FF2B5EF4-FFF2-40B4-BE49-F238E27FC236}">
                  <a16:creationId xmlns:a16="http://schemas.microsoft.com/office/drawing/2014/main" id="{BA444346-F219-7804-8EE4-5FC6E0EAE0C8}"/>
                </a:ext>
              </a:extLst>
            </p:cNvPr>
            <p:cNvSpPr/>
            <p:nvPr/>
          </p:nvSpPr>
          <p:spPr>
            <a:xfrm>
              <a:off x="1917535" y="983529"/>
              <a:ext cx="10795" cy="135890"/>
            </a:xfrm>
            <a:custGeom>
              <a:avLst/>
              <a:gdLst/>
              <a:ahLst/>
              <a:cxnLst/>
              <a:rect l="l" t="t" r="r" b="b"/>
              <a:pathLst>
                <a:path w="10794" h="135890">
                  <a:moveTo>
                    <a:pt x="1740" y="135553"/>
                  </a:moveTo>
                  <a:lnTo>
                    <a:pt x="0" y="77464"/>
                  </a:lnTo>
                  <a:lnTo>
                    <a:pt x="308" y="43980"/>
                  </a:lnTo>
                  <a:lnTo>
                    <a:pt x="3463" y="22395"/>
                  </a:lnTo>
                  <a:lnTo>
                    <a:pt x="10265" y="0"/>
                  </a:lnTo>
                  <a:lnTo>
                    <a:pt x="9224" y="20301"/>
                  </a:lnTo>
                  <a:lnTo>
                    <a:pt x="1740" y="135553"/>
                  </a:lnTo>
                  <a:close/>
                </a:path>
              </a:pathLst>
            </a:custGeom>
            <a:solidFill>
              <a:srgbClr val="505353"/>
            </a:solidFill>
          </p:spPr>
          <p:txBody>
            <a:bodyPr wrap="square" lIns="0" tIns="0" rIns="0" bIns="0" rtlCol="0"/>
            <a:lstStyle/>
            <a:p>
              <a:endParaRPr/>
            </a:p>
          </p:txBody>
        </p:sp>
        <p:sp>
          <p:nvSpPr>
            <p:cNvPr id="4176" name="object 4179">
              <a:extLst>
                <a:ext uri="{FF2B5EF4-FFF2-40B4-BE49-F238E27FC236}">
                  <a16:creationId xmlns:a16="http://schemas.microsoft.com/office/drawing/2014/main" id="{F97903EC-87CE-11C3-4BEF-B44BED058F8F}"/>
                </a:ext>
              </a:extLst>
            </p:cNvPr>
            <p:cNvSpPr/>
            <p:nvPr/>
          </p:nvSpPr>
          <p:spPr>
            <a:xfrm>
              <a:off x="1917604" y="983647"/>
              <a:ext cx="10795" cy="135890"/>
            </a:xfrm>
            <a:custGeom>
              <a:avLst/>
              <a:gdLst/>
              <a:ahLst/>
              <a:cxnLst/>
              <a:rect l="l" t="t" r="r" b="b"/>
              <a:pathLst>
                <a:path w="10794" h="135890">
                  <a:moveTo>
                    <a:pt x="1737" y="135585"/>
                  </a:moveTo>
                  <a:lnTo>
                    <a:pt x="0" y="77495"/>
                  </a:lnTo>
                  <a:lnTo>
                    <a:pt x="305" y="44008"/>
                  </a:lnTo>
                  <a:lnTo>
                    <a:pt x="3449" y="22413"/>
                  </a:lnTo>
                  <a:lnTo>
                    <a:pt x="10228" y="0"/>
                  </a:lnTo>
                  <a:lnTo>
                    <a:pt x="9188" y="20306"/>
                  </a:lnTo>
                  <a:lnTo>
                    <a:pt x="1737" y="135585"/>
                  </a:lnTo>
                  <a:close/>
                </a:path>
              </a:pathLst>
            </a:custGeom>
            <a:solidFill>
              <a:srgbClr val="515454"/>
            </a:solidFill>
          </p:spPr>
          <p:txBody>
            <a:bodyPr wrap="square" lIns="0" tIns="0" rIns="0" bIns="0" rtlCol="0"/>
            <a:lstStyle/>
            <a:p>
              <a:endParaRPr/>
            </a:p>
          </p:txBody>
        </p:sp>
        <p:sp>
          <p:nvSpPr>
            <p:cNvPr id="4177" name="object 4180">
              <a:extLst>
                <a:ext uri="{FF2B5EF4-FFF2-40B4-BE49-F238E27FC236}">
                  <a16:creationId xmlns:a16="http://schemas.microsoft.com/office/drawing/2014/main" id="{F8248415-44A5-5F69-DE7A-10E9CBB214EE}"/>
                </a:ext>
              </a:extLst>
            </p:cNvPr>
            <p:cNvSpPr/>
            <p:nvPr/>
          </p:nvSpPr>
          <p:spPr>
            <a:xfrm>
              <a:off x="1917668" y="983764"/>
              <a:ext cx="10795" cy="135890"/>
            </a:xfrm>
            <a:custGeom>
              <a:avLst/>
              <a:gdLst/>
              <a:ahLst/>
              <a:cxnLst/>
              <a:rect l="l" t="t" r="r" b="b"/>
              <a:pathLst>
                <a:path w="10794" h="135890">
                  <a:moveTo>
                    <a:pt x="1728" y="135610"/>
                  </a:moveTo>
                  <a:lnTo>
                    <a:pt x="0" y="77520"/>
                  </a:lnTo>
                  <a:lnTo>
                    <a:pt x="304" y="44030"/>
                  </a:lnTo>
                  <a:lnTo>
                    <a:pt x="3435" y="22428"/>
                  </a:lnTo>
                  <a:lnTo>
                    <a:pt x="10186" y="0"/>
                  </a:lnTo>
                  <a:lnTo>
                    <a:pt x="9151" y="20310"/>
                  </a:lnTo>
                  <a:lnTo>
                    <a:pt x="1728" y="135610"/>
                  </a:lnTo>
                  <a:close/>
                </a:path>
              </a:pathLst>
            </a:custGeom>
            <a:solidFill>
              <a:srgbClr val="525655"/>
            </a:solidFill>
          </p:spPr>
          <p:txBody>
            <a:bodyPr wrap="square" lIns="0" tIns="0" rIns="0" bIns="0" rtlCol="0"/>
            <a:lstStyle/>
            <a:p>
              <a:endParaRPr/>
            </a:p>
          </p:txBody>
        </p:sp>
        <p:sp>
          <p:nvSpPr>
            <p:cNvPr id="4178" name="object 4181">
              <a:extLst>
                <a:ext uri="{FF2B5EF4-FFF2-40B4-BE49-F238E27FC236}">
                  <a16:creationId xmlns:a16="http://schemas.microsoft.com/office/drawing/2014/main" id="{F68FA76B-7ACE-EB71-39EC-3D7D3113F08E}"/>
                </a:ext>
              </a:extLst>
            </p:cNvPr>
            <p:cNvSpPr/>
            <p:nvPr/>
          </p:nvSpPr>
          <p:spPr>
            <a:xfrm>
              <a:off x="1917756" y="983882"/>
              <a:ext cx="10160" cy="135890"/>
            </a:xfrm>
            <a:custGeom>
              <a:avLst/>
              <a:gdLst/>
              <a:ahLst/>
              <a:cxnLst/>
              <a:rect l="l" t="t" r="r" b="b"/>
              <a:pathLst>
                <a:path w="10160" h="135890">
                  <a:moveTo>
                    <a:pt x="1707" y="135642"/>
                  </a:moveTo>
                  <a:lnTo>
                    <a:pt x="0" y="77555"/>
                  </a:lnTo>
                  <a:lnTo>
                    <a:pt x="307" y="44063"/>
                  </a:lnTo>
                  <a:lnTo>
                    <a:pt x="3419" y="22450"/>
                  </a:lnTo>
                  <a:lnTo>
                    <a:pt x="10125" y="0"/>
                  </a:lnTo>
                  <a:lnTo>
                    <a:pt x="9094" y="20315"/>
                  </a:lnTo>
                  <a:lnTo>
                    <a:pt x="1707" y="135642"/>
                  </a:lnTo>
                  <a:close/>
                </a:path>
              </a:pathLst>
            </a:custGeom>
            <a:solidFill>
              <a:srgbClr val="535756"/>
            </a:solidFill>
          </p:spPr>
          <p:txBody>
            <a:bodyPr wrap="square" lIns="0" tIns="0" rIns="0" bIns="0" rtlCol="0"/>
            <a:lstStyle/>
            <a:p>
              <a:endParaRPr/>
            </a:p>
          </p:txBody>
        </p:sp>
        <p:sp>
          <p:nvSpPr>
            <p:cNvPr id="4179" name="object 4182">
              <a:extLst>
                <a:ext uri="{FF2B5EF4-FFF2-40B4-BE49-F238E27FC236}">
                  <a16:creationId xmlns:a16="http://schemas.microsoft.com/office/drawing/2014/main" id="{0B2E58DA-7223-67C2-43AC-A806007BFD00}"/>
                </a:ext>
              </a:extLst>
            </p:cNvPr>
            <p:cNvSpPr/>
            <p:nvPr/>
          </p:nvSpPr>
          <p:spPr>
            <a:xfrm>
              <a:off x="1917817" y="984000"/>
              <a:ext cx="10160" cy="135890"/>
            </a:xfrm>
            <a:custGeom>
              <a:avLst/>
              <a:gdLst/>
              <a:ahLst/>
              <a:cxnLst/>
              <a:rect l="l" t="t" r="r" b="b"/>
              <a:pathLst>
                <a:path w="10160" h="135890">
                  <a:moveTo>
                    <a:pt x="1701" y="135674"/>
                  </a:moveTo>
                  <a:lnTo>
                    <a:pt x="0" y="77586"/>
                  </a:lnTo>
                  <a:lnTo>
                    <a:pt x="306" y="44091"/>
                  </a:lnTo>
                  <a:lnTo>
                    <a:pt x="3408" y="22468"/>
                  </a:lnTo>
                  <a:lnTo>
                    <a:pt x="10091" y="0"/>
                  </a:lnTo>
                  <a:lnTo>
                    <a:pt x="9062" y="20320"/>
                  </a:lnTo>
                  <a:lnTo>
                    <a:pt x="1701" y="135674"/>
                  </a:lnTo>
                  <a:close/>
                </a:path>
              </a:pathLst>
            </a:custGeom>
            <a:solidFill>
              <a:srgbClr val="545858"/>
            </a:solidFill>
          </p:spPr>
          <p:txBody>
            <a:bodyPr wrap="square" lIns="0" tIns="0" rIns="0" bIns="0" rtlCol="0"/>
            <a:lstStyle/>
            <a:p>
              <a:endParaRPr/>
            </a:p>
          </p:txBody>
        </p:sp>
        <p:sp>
          <p:nvSpPr>
            <p:cNvPr id="4180" name="object 4183">
              <a:extLst>
                <a:ext uri="{FF2B5EF4-FFF2-40B4-BE49-F238E27FC236}">
                  <a16:creationId xmlns:a16="http://schemas.microsoft.com/office/drawing/2014/main" id="{AA940298-3937-314F-5224-26C3B2C948C6}"/>
                </a:ext>
              </a:extLst>
            </p:cNvPr>
            <p:cNvSpPr/>
            <p:nvPr/>
          </p:nvSpPr>
          <p:spPr>
            <a:xfrm>
              <a:off x="1917890" y="984118"/>
              <a:ext cx="10160" cy="135890"/>
            </a:xfrm>
            <a:custGeom>
              <a:avLst/>
              <a:gdLst/>
              <a:ahLst/>
              <a:cxnLst/>
              <a:rect l="l" t="t" r="r" b="b"/>
              <a:pathLst>
                <a:path w="10160" h="135890">
                  <a:moveTo>
                    <a:pt x="1695" y="135705"/>
                  </a:moveTo>
                  <a:lnTo>
                    <a:pt x="0" y="77614"/>
                  </a:lnTo>
                  <a:lnTo>
                    <a:pt x="304" y="44114"/>
                  </a:lnTo>
                  <a:lnTo>
                    <a:pt x="3390" y="22483"/>
                  </a:lnTo>
                  <a:lnTo>
                    <a:pt x="10040" y="0"/>
                  </a:lnTo>
                  <a:lnTo>
                    <a:pt x="9018" y="20325"/>
                  </a:lnTo>
                  <a:lnTo>
                    <a:pt x="1695" y="135705"/>
                  </a:lnTo>
                  <a:close/>
                </a:path>
              </a:pathLst>
            </a:custGeom>
            <a:solidFill>
              <a:srgbClr val="555959"/>
            </a:solidFill>
          </p:spPr>
          <p:txBody>
            <a:bodyPr wrap="square" lIns="0" tIns="0" rIns="0" bIns="0" rtlCol="0"/>
            <a:lstStyle/>
            <a:p>
              <a:endParaRPr/>
            </a:p>
          </p:txBody>
        </p:sp>
        <p:sp>
          <p:nvSpPr>
            <p:cNvPr id="4181" name="object 4184">
              <a:extLst>
                <a:ext uri="{FF2B5EF4-FFF2-40B4-BE49-F238E27FC236}">
                  <a16:creationId xmlns:a16="http://schemas.microsoft.com/office/drawing/2014/main" id="{272452A0-FAEB-D39B-F055-EB50247502BC}"/>
                </a:ext>
              </a:extLst>
            </p:cNvPr>
            <p:cNvSpPr/>
            <p:nvPr/>
          </p:nvSpPr>
          <p:spPr>
            <a:xfrm>
              <a:off x="1917958" y="984236"/>
              <a:ext cx="10160" cy="135890"/>
            </a:xfrm>
            <a:custGeom>
              <a:avLst/>
              <a:gdLst/>
              <a:ahLst/>
              <a:cxnLst/>
              <a:rect l="l" t="t" r="r" b="b"/>
              <a:pathLst>
                <a:path w="10160" h="135890">
                  <a:moveTo>
                    <a:pt x="1683" y="135737"/>
                  </a:moveTo>
                  <a:lnTo>
                    <a:pt x="0" y="77645"/>
                  </a:lnTo>
                  <a:lnTo>
                    <a:pt x="305" y="44142"/>
                  </a:lnTo>
                  <a:lnTo>
                    <a:pt x="3378" y="22502"/>
                  </a:lnTo>
                  <a:lnTo>
                    <a:pt x="10000" y="0"/>
                  </a:lnTo>
                  <a:lnTo>
                    <a:pt x="8980" y="20327"/>
                  </a:lnTo>
                  <a:lnTo>
                    <a:pt x="1683" y="135737"/>
                  </a:lnTo>
                  <a:close/>
                </a:path>
              </a:pathLst>
            </a:custGeom>
            <a:solidFill>
              <a:srgbClr val="575B5A"/>
            </a:solidFill>
          </p:spPr>
          <p:txBody>
            <a:bodyPr wrap="square" lIns="0" tIns="0" rIns="0" bIns="0" rtlCol="0"/>
            <a:lstStyle/>
            <a:p>
              <a:endParaRPr/>
            </a:p>
          </p:txBody>
        </p:sp>
        <p:sp>
          <p:nvSpPr>
            <p:cNvPr id="4182" name="object 4185">
              <a:extLst>
                <a:ext uri="{FF2B5EF4-FFF2-40B4-BE49-F238E27FC236}">
                  <a16:creationId xmlns:a16="http://schemas.microsoft.com/office/drawing/2014/main" id="{5EC45047-0B5F-1865-346C-C6F3F503E111}"/>
                </a:ext>
              </a:extLst>
            </p:cNvPr>
            <p:cNvSpPr/>
            <p:nvPr/>
          </p:nvSpPr>
          <p:spPr>
            <a:xfrm>
              <a:off x="1918037" y="984353"/>
              <a:ext cx="10160" cy="135890"/>
            </a:xfrm>
            <a:custGeom>
              <a:avLst/>
              <a:gdLst/>
              <a:ahLst/>
              <a:cxnLst/>
              <a:rect l="l" t="t" r="r" b="b"/>
              <a:pathLst>
                <a:path w="10160" h="135890">
                  <a:moveTo>
                    <a:pt x="1664" y="135769"/>
                  </a:moveTo>
                  <a:lnTo>
                    <a:pt x="0" y="77680"/>
                  </a:lnTo>
                  <a:lnTo>
                    <a:pt x="307" y="44174"/>
                  </a:lnTo>
                  <a:lnTo>
                    <a:pt x="3365" y="22523"/>
                  </a:lnTo>
                  <a:lnTo>
                    <a:pt x="9948" y="0"/>
                  </a:lnTo>
                  <a:lnTo>
                    <a:pt x="8931" y="20332"/>
                  </a:lnTo>
                  <a:lnTo>
                    <a:pt x="1664" y="135769"/>
                  </a:lnTo>
                  <a:close/>
                </a:path>
              </a:pathLst>
            </a:custGeom>
            <a:solidFill>
              <a:srgbClr val="585C5B"/>
            </a:solidFill>
          </p:spPr>
          <p:txBody>
            <a:bodyPr wrap="square" lIns="0" tIns="0" rIns="0" bIns="0" rtlCol="0"/>
            <a:lstStyle/>
            <a:p>
              <a:endParaRPr/>
            </a:p>
          </p:txBody>
        </p:sp>
        <p:sp>
          <p:nvSpPr>
            <p:cNvPr id="4183" name="object 4186">
              <a:extLst>
                <a:ext uri="{FF2B5EF4-FFF2-40B4-BE49-F238E27FC236}">
                  <a16:creationId xmlns:a16="http://schemas.microsoft.com/office/drawing/2014/main" id="{37D1DC9E-34D9-2E0C-2990-E30960B07FDC}"/>
                </a:ext>
              </a:extLst>
            </p:cNvPr>
            <p:cNvSpPr/>
            <p:nvPr/>
          </p:nvSpPr>
          <p:spPr>
            <a:xfrm>
              <a:off x="1918105" y="984472"/>
              <a:ext cx="10160" cy="135890"/>
            </a:xfrm>
            <a:custGeom>
              <a:avLst/>
              <a:gdLst/>
              <a:ahLst/>
              <a:cxnLst/>
              <a:rect l="l" t="t" r="r" b="b"/>
              <a:pathLst>
                <a:path w="10160" h="135890">
                  <a:moveTo>
                    <a:pt x="1652" y="135801"/>
                  </a:moveTo>
                  <a:lnTo>
                    <a:pt x="0" y="77707"/>
                  </a:lnTo>
                  <a:lnTo>
                    <a:pt x="308" y="44197"/>
                  </a:lnTo>
                  <a:lnTo>
                    <a:pt x="3351" y="22538"/>
                  </a:lnTo>
                  <a:lnTo>
                    <a:pt x="9902" y="0"/>
                  </a:lnTo>
                  <a:lnTo>
                    <a:pt x="8890" y="20337"/>
                  </a:lnTo>
                  <a:lnTo>
                    <a:pt x="1652" y="135801"/>
                  </a:lnTo>
                  <a:close/>
                </a:path>
              </a:pathLst>
            </a:custGeom>
            <a:solidFill>
              <a:srgbClr val="595D5D"/>
            </a:solidFill>
          </p:spPr>
          <p:txBody>
            <a:bodyPr wrap="square" lIns="0" tIns="0" rIns="0" bIns="0" rtlCol="0"/>
            <a:lstStyle/>
            <a:p>
              <a:endParaRPr/>
            </a:p>
          </p:txBody>
        </p:sp>
        <p:sp>
          <p:nvSpPr>
            <p:cNvPr id="4184" name="object 4187">
              <a:extLst>
                <a:ext uri="{FF2B5EF4-FFF2-40B4-BE49-F238E27FC236}">
                  <a16:creationId xmlns:a16="http://schemas.microsoft.com/office/drawing/2014/main" id="{353867EF-C6DC-CAF9-0DDC-A9CFDE6E0F42}"/>
                </a:ext>
              </a:extLst>
            </p:cNvPr>
            <p:cNvSpPr/>
            <p:nvPr/>
          </p:nvSpPr>
          <p:spPr>
            <a:xfrm>
              <a:off x="1918171" y="984589"/>
              <a:ext cx="10160" cy="135890"/>
            </a:xfrm>
            <a:custGeom>
              <a:avLst/>
              <a:gdLst/>
              <a:ahLst/>
              <a:cxnLst/>
              <a:rect l="l" t="t" r="r" b="b"/>
              <a:pathLst>
                <a:path w="10160" h="135890">
                  <a:moveTo>
                    <a:pt x="1653" y="135832"/>
                  </a:moveTo>
                  <a:lnTo>
                    <a:pt x="0" y="77739"/>
                  </a:lnTo>
                  <a:lnTo>
                    <a:pt x="304" y="44225"/>
                  </a:lnTo>
                  <a:lnTo>
                    <a:pt x="3337" y="22557"/>
                  </a:lnTo>
                  <a:lnTo>
                    <a:pt x="9869" y="0"/>
                  </a:lnTo>
                  <a:lnTo>
                    <a:pt x="8858" y="20342"/>
                  </a:lnTo>
                  <a:lnTo>
                    <a:pt x="1653" y="135832"/>
                  </a:lnTo>
                  <a:close/>
                </a:path>
              </a:pathLst>
            </a:custGeom>
            <a:solidFill>
              <a:srgbClr val="5A5E5E"/>
            </a:solidFill>
          </p:spPr>
          <p:txBody>
            <a:bodyPr wrap="square" lIns="0" tIns="0" rIns="0" bIns="0" rtlCol="0"/>
            <a:lstStyle/>
            <a:p>
              <a:endParaRPr/>
            </a:p>
          </p:txBody>
        </p:sp>
        <p:sp>
          <p:nvSpPr>
            <p:cNvPr id="4185" name="object 4188">
              <a:extLst>
                <a:ext uri="{FF2B5EF4-FFF2-40B4-BE49-F238E27FC236}">
                  <a16:creationId xmlns:a16="http://schemas.microsoft.com/office/drawing/2014/main" id="{364CE219-8AAB-42ED-D5BA-249035BDA4C3}"/>
                </a:ext>
              </a:extLst>
            </p:cNvPr>
            <p:cNvSpPr/>
            <p:nvPr/>
          </p:nvSpPr>
          <p:spPr>
            <a:xfrm>
              <a:off x="1918242" y="984707"/>
              <a:ext cx="10160" cy="135890"/>
            </a:xfrm>
            <a:custGeom>
              <a:avLst/>
              <a:gdLst/>
              <a:ahLst/>
              <a:cxnLst/>
              <a:rect l="l" t="t" r="r" b="b"/>
              <a:pathLst>
                <a:path w="10160" h="135890">
                  <a:moveTo>
                    <a:pt x="1638" y="135864"/>
                  </a:moveTo>
                  <a:lnTo>
                    <a:pt x="0" y="77770"/>
                  </a:lnTo>
                  <a:lnTo>
                    <a:pt x="306" y="44253"/>
                  </a:lnTo>
                  <a:lnTo>
                    <a:pt x="3324" y="22575"/>
                  </a:lnTo>
                  <a:lnTo>
                    <a:pt x="9820" y="0"/>
                  </a:lnTo>
                  <a:lnTo>
                    <a:pt x="8814" y="20347"/>
                  </a:lnTo>
                  <a:lnTo>
                    <a:pt x="1638" y="135864"/>
                  </a:lnTo>
                  <a:close/>
                </a:path>
              </a:pathLst>
            </a:custGeom>
            <a:solidFill>
              <a:srgbClr val="5C605F"/>
            </a:solidFill>
          </p:spPr>
          <p:txBody>
            <a:bodyPr wrap="square" lIns="0" tIns="0" rIns="0" bIns="0" rtlCol="0"/>
            <a:lstStyle/>
            <a:p>
              <a:endParaRPr/>
            </a:p>
          </p:txBody>
        </p:sp>
        <p:sp>
          <p:nvSpPr>
            <p:cNvPr id="4186" name="object 4189">
              <a:extLst>
                <a:ext uri="{FF2B5EF4-FFF2-40B4-BE49-F238E27FC236}">
                  <a16:creationId xmlns:a16="http://schemas.microsoft.com/office/drawing/2014/main" id="{CD0978C4-38F9-CEF1-8CB9-7B03CC582065}"/>
                </a:ext>
              </a:extLst>
            </p:cNvPr>
            <p:cNvSpPr/>
            <p:nvPr/>
          </p:nvSpPr>
          <p:spPr>
            <a:xfrm>
              <a:off x="1918321" y="984825"/>
              <a:ext cx="10160" cy="135890"/>
            </a:xfrm>
            <a:custGeom>
              <a:avLst/>
              <a:gdLst/>
              <a:ahLst/>
              <a:cxnLst/>
              <a:rect l="l" t="t" r="r" b="b"/>
              <a:pathLst>
                <a:path w="10160" h="135890">
                  <a:moveTo>
                    <a:pt x="1626" y="135890"/>
                  </a:moveTo>
                  <a:lnTo>
                    <a:pt x="0" y="77802"/>
                  </a:lnTo>
                  <a:lnTo>
                    <a:pt x="306" y="44284"/>
                  </a:lnTo>
                  <a:lnTo>
                    <a:pt x="3308" y="22597"/>
                  </a:lnTo>
                  <a:lnTo>
                    <a:pt x="9769" y="0"/>
                  </a:lnTo>
                  <a:lnTo>
                    <a:pt x="8769" y="20351"/>
                  </a:lnTo>
                  <a:lnTo>
                    <a:pt x="1626" y="135890"/>
                  </a:lnTo>
                  <a:close/>
                </a:path>
              </a:pathLst>
            </a:custGeom>
            <a:solidFill>
              <a:srgbClr val="5D6160"/>
            </a:solidFill>
          </p:spPr>
          <p:txBody>
            <a:bodyPr wrap="square" lIns="0" tIns="0" rIns="0" bIns="0" rtlCol="0"/>
            <a:lstStyle/>
            <a:p>
              <a:endParaRPr/>
            </a:p>
          </p:txBody>
        </p:sp>
        <p:sp>
          <p:nvSpPr>
            <p:cNvPr id="4187" name="object 4190">
              <a:extLst>
                <a:ext uri="{FF2B5EF4-FFF2-40B4-BE49-F238E27FC236}">
                  <a16:creationId xmlns:a16="http://schemas.microsoft.com/office/drawing/2014/main" id="{01B26D4C-FD9E-4BD5-5EEE-3CC015D0860F}"/>
                </a:ext>
              </a:extLst>
            </p:cNvPr>
            <p:cNvSpPr/>
            <p:nvPr/>
          </p:nvSpPr>
          <p:spPr>
            <a:xfrm>
              <a:off x="1918388" y="984943"/>
              <a:ext cx="10160" cy="136525"/>
            </a:xfrm>
            <a:custGeom>
              <a:avLst/>
              <a:gdLst/>
              <a:ahLst/>
              <a:cxnLst/>
              <a:rect l="l" t="t" r="r" b="b"/>
              <a:pathLst>
                <a:path w="10160" h="136525">
                  <a:moveTo>
                    <a:pt x="1613" y="135921"/>
                  </a:moveTo>
                  <a:lnTo>
                    <a:pt x="0" y="77830"/>
                  </a:lnTo>
                  <a:lnTo>
                    <a:pt x="307" y="44307"/>
                  </a:lnTo>
                  <a:lnTo>
                    <a:pt x="3296" y="22612"/>
                  </a:lnTo>
                  <a:lnTo>
                    <a:pt x="9728" y="0"/>
                  </a:lnTo>
                  <a:lnTo>
                    <a:pt x="8728" y="20356"/>
                  </a:lnTo>
                  <a:lnTo>
                    <a:pt x="1613" y="135921"/>
                  </a:lnTo>
                  <a:close/>
                </a:path>
              </a:pathLst>
            </a:custGeom>
            <a:solidFill>
              <a:srgbClr val="5E6262"/>
            </a:solidFill>
          </p:spPr>
          <p:txBody>
            <a:bodyPr wrap="square" lIns="0" tIns="0" rIns="0" bIns="0" rtlCol="0"/>
            <a:lstStyle/>
            <a:p>
              <a:endParaRPr/>
            </a:p>
          </p:txBody>
        </p:sp>
        <p:sp>
          <p:nvSpPr>
            <p:cNvPr id="4188" name="object 4191">
              <a:extLst>
                <a:ext uri="{FF2B5EF4-FFF2-40B4-BE49-F238E27FC236}">
                  <a16:creationId xmlns:a16="http://schemas.microsoft.com/office/drawing/2014/main" id="{6500E2C1-3BAB-E040-1077-3EE2F8A73F84}"/>
                </a:ext>
              </a:extLst>
            </p:cNvPr>
            <p:cNvSpPr/>
            <p:nvPr/>
          </p:nvSpPr>
          <p:spPr>
            <a:xfrm>
              <a:off x="1918464" y="985060"/>
              <a:ext cx="10160" cy="136525"/>
            </a:xfrm>
            <a:custGeom>
              <a:avLst/>
              <a:gdLst/>
              <a:ahLst/>
              <a:cxnLst/>
              <a:rect l="l" t="t" r="r" b="b"/>
              <a:pathLst>
                <a:path w="10160" h="136525">
                  <a:moveTo>
                    <a:pt x="1605" y="135953"/>
                  </a:moveTo>
                  <a:lnTo>
                    <a:pt x="0" y="77865"/>
                  </a:lnTo>
                  <a:lnTo>
                    <a:pt x="305" y="44340"/>
                  </a:lnTo>
                  <a:lnTo>
                    <a:pt x="3278" y="22633"/>
                  </a:lnTo>
                  <a:lnTo>
                    <a:pt x="9675" y="0"/>
                  </a:lnTo>
                  <a:lnTo>
                    <a:pt x="8684" y="20358"/>
                  </a:lnTo>
                  <a:lnTo>
                    <a:pt x="1605" y="135953"/>
                  </a:lnTo>
                  <a:close/>
                </a:path>
              </a:pathLst>
            </a:custGeom>
            <a:solidFill>
              <a:srgbClr val="5F6363"/>
            </a:solidFill>
          </p:spPr>
          <p:txBody>
            <a:bodyPr wrap="square" lIns="0" tIns="0" rIns="0" bIns="0" rtlCol="0"/>
            <a:lstStyle/>
            <a:p>
              <a:endParaRPr/>
            </a:p>
          </p:txBody>
        </p:sp>
        <p:sp>
          <p:nvSpPr>
            <p:cNvPr id="4189" name="object 4192">
              <a:extLst>
                <a:ext uri="{FF2B5EF4-FFF2-40B4-BE49-F238E27FC236}">
                  <a16:creationId xmlns:a16="http://schemas.microsoft.com/office/drawing/2014/main" id="{176F4681-BAEA-E732-6C60-21CC77910BAC}"/>
                </a:ext>
              </a:extLst>
            </p:cNvPr>
            <p:cNvSpPr/>
            <p:nvPr/>
          </p:nvSpPr>
          <p:spPr>
            <a:xfrm>
              <a:off x="1918523" y="985178"/>
              <a:ext cx="10160" cy="136525"/>
            </a:xfrm>
            <a:custGeom>
              <a:avLst/>
              <a:gdLst/>
              <a:ahLst/>
              <a:cxnLst/>
              <a:rect l="l" t="t" r="r" b="b"/>
              <a:pathLst>
                <a:path w="10160" h="136525">
                  <a:moveTo>
                    <a:pt x="1595" y="135985"/>
                  </a:moveTo>
                  <a:lnTo>
                    <a:pt x="0" y="77892"/>
                  </a:lnTo>
                  <a:lnTo>
                    <a:pt x="306" y="44363"/>
                  </a:lnTo>
                  <a:lnTo>
                    <a:pt x="3269" y="22648"/>
                  </a:lnTo>
                  <a:lnTo>
                    <a:pt x="9643" y="0"/>
                  </a:lnTo>
                  <a:lnTo>
                    <a:pt x="8653" y="20363"/>
                  </a:lnTo>
                  <a:lnTo>
                    <a:pt x="1595" y="135985"/>
                  </a:lnTo>
                  <a:close/>
                </a:path>
              </a:pathLst>
            </a:custGeom>
            <a:solidFill>
              <a:srgbClr val="616564"/>
            </a:solidFill>
          </p:spPr>
          <p:txBody>
            <a:bodyPr wrap="square" lIns="0" tIns="0" rIns="0" bIns="0" rtlCol="0"/>
            <a:lstStyle/>
            <a:p>
              <a:endParaRPr/>
            </a:p>
          </p:txBody>
        </p:sp>
        <p:sp>
          <p:nvSpPr>
            <p:cNvPr id="4190" name="object 4193">
              <a:extLst>
                <a:ext uri="{FF2B5EF4-FFF2-40B4-BE49-F238E27FC236}">
                  <a16:creationId xmlns:a16="http://schemas.microsoft.com/office/drawing/2014/main" id="{82496FEA-21AC-53AD-5F39-F7A28D60E001}"/>
                </a:ext>
              </a:extLst>
            </p:cNvPr>
            <p:cNvSpPr/>
            <p:nvPr/>
          </p:nvSpPr>
          <p:spPr>
            <a:xfrm>
              <a:off x="1918608" y="985296"/>
              <a:ext cx="10160" cy="136525"/>
            </a:xfrm>
            <a:custGeom>
              <a:avLst/>
              <a:gdLst/>
              <a:ahLst/>
              <a:cxnLst/>
              <a:rect l="l" t="t" r="r" b="b"/>
              <a:pathLst>
                <a:path w="10160" h="136525">
                  <a:moveTo>
                    <a:pt x="1577" y="136017"/>
                  </a:moveTo>
                  <a:lnTo>
                    <a:pt x="0" y="77927"/>
                  </a:lnTo>
                  <a:lnTo>
                    <a:pt x="308" y="44396"/>
                  </a:lnTo>
                  <a:lnTo>
                    <a:pt x="3253" y="22670"/>
                  </a:lnTo>
                  <a:lnTo>
                    <a:pt x="9585" y="0"/>
                  </a:lnTo>
                  <a:lnTo>
                    <a:pt x="8602" y="20368"/>
                  </a:lnTo>
                  <a:lnTo>
                    <a:pt x="1577" y="136017"/>
                  </a:lnTo>
                  <a:close/>
                </a:path>
              </a:pathLst>
            </a:custGeom>
            <a:solidFill>
              <a:srgbClr val="626666"/>
            </a:solidFill>
          </p:spPr>
          <p:txBody>
            <a:bodyPr wrap="square" lIns="0" tIns="0" rIns="0" bIns="0" rtlCol="0"/>
            <a:lstStyle/>
            <a:p>
              <a:endParaRPr/>
            </a:p>
          </p:txBody>
        </p:sp>
        <p:sp>
          <p:nvSpPr>
            <p:cNvPr id="4191" name="object 4194">
              <a:extLst>
                <a:ext uri="{FF2B5EF4-FFF2-40B4-BE49-F238E27FC236}">
                  <a16:creationId xmlns:a16="http://schemas.microsoft.com/office/drawing/2014/main" id="{8AB8386F-4A2C-BBFD-131D-C3F3025E4B96}"/>
                </a:ext>
              </a:extLst>
            </p:cNvPr>
            <p:cNvSpPr/>
            <p:nvPr/>
          </p:nvSpPr>
          <p:spPr>
            <a:xfrm>
              <a:off x="1918676" y="985414"/>
              <a:ext cx="10160" cy="136525"/>
            </a:xfrm>
            <a:custGeom>
              <a:avLst/>
              <a:gdLst/>
              <a:ahLst/>
              <a:cxnLst/>
              <a:rect l="l" t="t" r="r" b="b"/>
              <a:pathLst>
                <a:path w="10160" h="136525">
                  <a:moveTo>
                    <a:pt x="1565" y="136048"/>
                  </a:moveTo>
                  <a:lnTo>
                    <a:pt x="0" y="77958"/>
                  </a:lnTo>
                  <a:lnTo>
                    <a:pt x="308" y="44423"/>
                  </a:lnTo>
                  <a:lnTo>
                    <a:pt x="3239" y="22689"/>
                  </a:lnTo>
                  <a:lnTo>
                    <a:pt x="9540" y="0"/>
                  </a:lnTo>
                  <a:lnTo>
                    <a:pt x="8561" y="20373"/>
                  </a:lnTo>
                  <a:lnTo>
                    <a:pt x="1565" y="136048"/>
                  </a:lnTo>
                  <a:close/>
                </a:path>
              </a:pathLst>
            </a:custGeom>
            <a:solidFill>
              <a:srgbClr val="636767"/>
            </a:solidFill>
          </p:spPr>
          <p:txBody>
            <a:bodyPr wrap="square" lIns="0" tIns="0" rIns="0" bIns="0" rtlCol="0"/>
            <a:lstStyle/>
            <a:p>
              <a:endParaRPr/>
            </a:p>
          </p:txBody>
        </p:sp>
        <p:sp>
          <p:nvSpPr>
            <p:cNvPr id="4192" name="object 4195">
              <a:extLst>
                <a:ext uri="{FF2B5EF4-FFF2-40B4-BE49-F238E27FC236}">
                  <a16:creationId xmlns:a16="http://schemas.microsoft.com/office/drawing/2014/main" id="{50FCCB25-07F2-F54D-2ACF-A0AAF1E60A22}"/>
                </a:ext>
              </a:extLst>
            </p:cNvPr>
            <p:cNvSpPr/>
            <p:nvPr/>
          </p:nvSpPr>
          <p:spPr>
            <a:xfrm>
              <a:off x="1918751" y="985535"/>
              <a:ext cx="9525" cy="136525"/>
            </a:xfrm>
            <a:custGeom>
              <a:avLst/>
              <a:gdLst/>
              <a:ahLst/>
              <a:cxnLst/>
              <a:rect l="l" t="t" r="r" b="b"/>
              <a:pathLst>
                <a:path w="9525" h="136525">
                  <a:moveTo>
                    <a:pt x="1556" y="136074"/>
                  </a:moveTo>
                  <a:lnTo>
                    <a:pt x="0" y="77983"/>
                  </a:lnTo>
                  <a:lnTo>
                    <a:pt x="308" y="44446"/>
                  </a:lnTo>
                  <a:lnTo>
                    <a:pt x="3226" y="22703"/>
                  </a:lnTo>
                  <a:lnTo>
                    <a:pt x="9497" y="0"/>
                  </a:lnTo>
                  <a:lnTo>
                    <a:pt x="8519" y="20374"/>
                  </a:lnTo>
                  <a:lnTo>
                    <a:pt x="1556" y="136074"/>
                  </a:lnTo>
                  <a:close/>
                </a:path>
              </a:pathLst>
            </a:custGeom>
            <a:solidFill>
              <a:srgbClr val="646768"/>
            </a:solidFill>
          </p:spPr>
          <p:txBody>
            <a:bodyPr wrap="square" lIns="0" tIns="0" rIns="0" bIns="0" rtlCol="0"/>
            <a:lstStyle/>
            <a:p>
              <a:endParaRPr/>
            </a:p>
          </p:txBody>
        </p:sp>
        <p:sp>
          <p:nvSpPr>
            <p:cNvPr id="4193" name="object 4196">
              <a:extLst>
                <a:ext uri="{FF2B5EF4-FFF2-40B4-BE49-F238E27FC236}">
                  <a16:creationId xmlns:a16="http://schemas.microsoft.com/office/drawing/2014/main" id="{FD8E4F7F-B86C-0BB1-E41C-0EE0024E8C97}"/>
                </a:ext>
              </a:extLst>
            </p:cNvPr>
            <p:cNvSpPr/>
            <p:nvPr/>
          </p:nvSpPr>
          <p:spPr>
            <a:xfrm>
              <a:off x="1918816" y="985653"/>
              <a:ext cx="9525" cy="136525"/>
            </a:xfrm>
            <a:custGeom>
              <a:avLst/>
              <a:gdLst/>
              <a:ahLst/>
              <a:cxnLst/>
              <a:rect l="l" t="t" r="r" b="b"/>
              <a:pathLst>
                <a:path w="9525" h="136525">
                  <a:moveTo>
                    <a:pt x="1547" y="136105"/>
                  </a:moveTo>
                  <a:lnTo>
                    <a:pt x="0" y="78015"/>
                  </a:lnTo>
                  <a:lnTo>
                    <a:pt x="307" y="44473"/>
                  </a:lnTo>
                  <a:lnTo>
                    <a:pt x="3212" y="22722"/>
                  </a:lnTo>
                  <a:lnTo>
                    <a:pt x="9454" y="0"/>
                  </a:lnTo>
                  <a:lnTo>
                    <a:pt x="8482" y="20379"/>
                  </a:lnTo>
                  <a:lnTo>
                    <a:pt x="1547" y="136105"/>
                  </a:lnTo>
                  <a:close/>
                </a:path>
              </a:pathLst>
            </a:custGeom>
            <a:solidFill>
              <a:srgbClr val="666969"/>
            </a:solidFill>
          </p:spPr>
          <p:txBody>
            <a:bodyPr wrap="square" lIns="0" tIns="0" rIns="0" bIns="0" rtlCol="0"/>
            <a:lstStyle/>
            <a:p>
              <a:endParaRPr/>
            </a:p>
          </p:txBody>
        </p:sp>
        <p:sp>
          <p:nvSpPr>
            <p:cNvPr id="4194" name="object 4197">
              <a:extLst>
                <a:ext uri="{FF2B5EF4-FFF2-40B4-BE49-F238E27FC236}">
                  <a16:creationId xmlns:a16="http://schemas.microsoft.com/office/drawing/2014/main" id="{8355A6E4-CCA2-3B22-E6A3-1B7A9BD44FE9}"/>
                </a:ext>
              </a:extLst>
            </p:cNvPr>
            <p:cNvSpPr/>
            <p:nvPr/>
          </p:nvSpPr>
          <p:spPr>
            <a:xfrm>
              <a:off x="1918901" y="985771"/>
              <a:ext cx="9525" cy="136525"/>
            </a:xfrm>
            <a:custGeom>
              <a:avLst/>
              <a:gdLst/>
              <a:ahLst/>
              <a:cxnLst/>
              <a:rect l="l" t="t" r="r" b="b"/>
              <a:pathLst>
                <a:path w="9525" h="136525">
                  <a:moveTo>
                    <a:pt x="1529" y="136137"/>
                  </a:moveTo>
                  <a:lnTo>
                    <a:pt x="0" y="78049"/>
                  </a:lnTo>
                  <a:lnTo>
                    <a:pt x="309" y="44506"/>
                  </a:lnTo>
                  <a:lnTo>
                    <a:pt x="3196" y="22744"/>
                  </a:lnTo>
                  <a:lnTo>
                    <a:pt x="9397" y="0"/>
                  </a:lnTo>
                  <a:lnTo>
                    <a:pt x="8428" y="20384"/>
                  </a:lnTo>
                  <a:lnTo>
                    <a:pt x="1529" y="136137"/>
                  </a:lnTo>
                  <a:close/>
                </a:path>
              </a:pathLst>
            </a:custGeom>
            <a:solidFill>
              <a:srgbClr val="676A6A"/>
            </a:solidFill>
          </p:spPr>
          <p:txBody>
            <a:bodyPr wrap="square" lIns="0" tIns="0" rIns="0" bIns="0" rtlCol="0"/>
            <a:lstStyle/>
            <a:p>
              <a:endParaRPr/>
            </a:p>
          </p:txBody>
        </p:sp>
        <p:sp>
          <p:nvSpPr>
            <p:cNvPr id="4195" name="object 4198">
              <a:extLst>
                <a:ext uri="{FF2B5EF4-FFF2-40B4-BE49-F238E27FC236}">
                  <a16:creationId xmlns:a16="http://schemas.microsoft.com/office/drawing/2014/main" id="{70C2E83E-557C-CFAE-A607-20E0AD780D7F}"/>
                </a:ext>
              </a:extLst>
            </p:cNvPr>
            <p:cNvSpPr/>
            <p:nvPr/>
          </p:nvSpPr>
          <p:spPr>
            <a:xfrm>
              <a:off x="1918966" y="985888"/>
              <a:ext cx="9525" cy="136525"/>
            </a:xfrm>
            <a:custGeom>
              <a:avLst/>
              <a:gdLst/>
              <a:ahLst/>
              <a:cxnLst/>
              <a:rect l="l" t="t" r="r" b="b"/>
              <a:pathLst>
                <a:path w="9525" h="136525">
                  <a:moveTo>
                    <a:pt x="1520" y="136169"/>
                  </a:moveTo>
                  <a:lnTo>
                    <a:pt x="0" y="78077"/>
                  </a:lnTo>
                  <a:lnTo>
                    <a:pt x="309" y="44529"/>
                  </a:lnTo>
                  <a:lnTo>
                    <a:pt x="3184" y="22758"/>
                  </a:lnTo>
                  <a:lnTo>
                    <a:pt x="9360" y="0"/>
                  </a:lnTo>
                  <a:lnTo>
                    <a:pt x="8393" y="20389"/>
                  </a:lnTo>
                  <a:lnTo>
                    <a:pt x="1520" y="136169"/>
                  </a:lnTo>
                  <a:close/>
                </a:path>
              </a:pathLst>
            </a:custGeom>
            <a:solidFill>
              <a:srgbClr val="686B6B"/>
            </a:solidFill>
          </p:spPr>
          <p:txBody>
            <a:bodyPr wrap="square" lIns="0" tIns="0" rIns="0" bIns="0" rtlCol="0"/>
            <a:lstStyle/>
            <a:p>
              <a:endParaRPr/>
            </a:p>
          </p:txBody>
        </p:sp>
        <p:sp>
          <p:nvSpPr>
            <p:cNvPr id="4196" name="object 4199">
              <a:extLst>
                <a:ext uri="{FF2B5EF4-FFF2-40B4-BE49-F238E27FC236}">
                  <a16:creationId xmlns:a16="http://schemas.microsoft.com/office/drawing/2014/main" id="{75503D88-C94A-E308-4EDC-AA30DE860956}"/>
                </a:ext>
              </a:extLst>
            </p:cNvPr>
            <p:cNvSpPr/>
            <p:nvPr/>
          </p:nvSpPr>
          <p:spPr>
            <a:xfrm>
              <a:off x="1919036" y="986006"/>
              <a:ext cx="9525" cy="136525"/>
            </a:xfrm>
            <a:custGeom>
              <a:avLst/>
              <a:gdLst/>
              <a:ahLst/>
              <a:cxnLst/>
              <a:rect l="l" t="t" r="r" b="b"/>
              <a:pathLst>
                <a:path w="9525" h="136525">
                  <a:moveTo>
                    <a:pt x="1511" y="136201"/>
                  </a:moveTo>
                  <a:lnTo>
                    <a:pt x="0" y="78108"/>
                  </a:lnTo>
                  <a:lnTo>
                    <a:pt x="308" y="44557"/>
                  </a:lnTo>
                  <a:lnTo>
                    <a:pt x="3169" y="22777"/>
                  </a:lnTo>
                  <a:lnTo>
                    <a:pt x="9311" y="0"/>
                  </a:lnTo>
                  <a:lnTo>
                    <a:pt x="8351" y="20394"/>
                  </a:lnTo>
                  <a:lnTo>
                    <a:pt x="1511" y="136201"/>
                  </a:lnTo>
                  <a:close/>
                </a:path>
              </a:pathLst>
            </a:custGeom>
            <a:solidFill>
              <a:srgbClr val="696C6C"/>
            </a:solidFill>
          </p:spPr>
          <p:txBody>
            <a:bodyPr wrap="square" lIns="0" tIns="0" rIns="0" bIns="0" rtlCol="0"/>
            <a:lstStyle/>
            <a:p>
              <a:endParaRPr/>
            </a:p>
          </p:txBody>
        </p:sp>
        <p:sp>
          <p:nvSpPr>
            <p:cNvPr id="4197" name="object 4200">
              <a:extLst>
                <a:ext uri="{FF2B5EF4-FFF2-40B4-BE49-F238E27FC236}">
                  <a16:creationId xmlns:a16="http://schemas.microsoft.com/office/drawing/2014/main" id="{109DF58A-3E32-6307-8707-B191F68CBB93}"/>
                </a:ext>
              </a:extLst>
            </p:cNvPr>
            <p:cNvSpPr/>
            <p:nvPr/>
          </p:nvSpPr>
          <p:spPr>
            <a:xfrm>
              <a:off x="1919100" y="986124"/>
              <a:ext cx="9525" cy="136525"/>
            </a:xfrm>
            <a:custGeom>
              <a:avLst/>
              <a:gdLst/>
              <a:ahLst/>
              <a:cxnLst/>
              <a:rect l="l" t="t" r="r" b="b"/>
              <a:pathLst>
                <a:path w="9525" h="136525">
                  <a:moveTo>
                    <a:pt x="1502" y="136232"/>
                  </a:moveTo>
                  <a:lnTo>
                    <a:pt x="0" y="78136"/>
                  </a:lnTo>
                  <a:lnTo>
                    <a:pt x="308" y="44580"/>
                  </a:lnTo>
                  <a:lnTo>
                    <a:pt x="3157" y="22791"/>
                  </a:lnTo>
                  <a:lnTo>
                    <a:pt x="9274" y="0"/>
                  </a:lnTo>
                  <a:lnTo>
                    <a:pt x="8316" y="20399"/>
                  </a:lnTo>
                  <a:lnTo>
                    <a:pt x="1502" y="136232"/>
                  </a:lnTo>
                  <a:close/>
                </a:path>
              </a:pathLst>
            </a:custGeom>
            <a:solidFill>
              <a:srgbClr val="6A6E6D"/>
            </a:solidFill>
          </p:spPr>
          <p:txBody>
            <a:bodyPr wrap="square" lIns="0" tIns="0" rIns="0" bIns="0" rtlCol="0"/>
            <a:lstStyle/>
            <a:p>
              <a:endParaRPr/>
            </a:p>
          </p:txBody>
        </p:sp>
        <p:sp>
          <p:nvSpPr>
            <p:cNvPr id="4198" name="object 4201">
              <a:extLst>
                <a:ext uri="{FF2B5EF4-FFF2-40B4-BE49-F238E27FC236}">
                  <a16:creationId xmlns:a16="http://schemas.microsoft.com/office/drawing/2014/main" id="{EB21557C-3933-AB95-111C-ED47C6526BA0}"/>
                </a:ext>
              </a:extLst>
            </p:cNvPr>
            <p:cNvSpPr/>
            <p:nvPr/>
          </p:nvSpPr>
          <p:spPr>
            <a:xfrm>
              <a:off x="1919185" y="986242"/>
              <a:ext cx="9525" cy="136525"/>
            </a:xfrm>
            <a:custGeom>
              <a:avLst/>
              <a:gdLst/>
              <a:ahLst/>
              <a:cxnLst/>
              <a:rect l="l" t="t" r="r" b="b"/>
              <a:pathLst>
                <a:path w="9525" h="136525">
                  <a:moveTo>
                    <a:pt x="1483" y="136258"/>
                  </a:moveTo>
                  <a:lnTo>
                    <a:pt x="0" y="78172"/>
                  </a:lnTo>
                  <a:lnTo>
                    <a:pt x="310" y="44616"/>
                  </a:lnTo>
                  <a:lnTo>
                    <a:pt x="3141" y="22817"/>
                  </a:lnTo>
                  <a:lnTo>
                    <a:pt x="9217" y="0"/>
                  </a:lnTo>
                  <a:lnTo>
                    <a:pt x="8262" y="20400"/>
                  </a:lnTo>
                  <a:lnTo>
                    <a:pt x="1483" y="136258"/>
                  </a:lnTo>
                  <a:close/>
                </a:path>
              </a:pathLst>
            </a:custGeom>
            <a:solidFill>
              <a:srgbClr val="6B6F6F"/>
            </a:solidFill>
          </p:spPr>
          <p:txBody>
            <a:bodyPr wrap="square" lIns="0" tIns="0" rIns="0" bIns="0" rtlCol="0"/>
            <a:lstStyle/>
            <a:p>
              <a:endParaRPr/>
            </a:p>
          </p:txBody>
        </p:sp>
        <p:sp>
          <p:nvSpPr>
            <p:cNvPr id="4199" name="object 4202">
              <a:extLst>
                <a:ext uri="{FF2B5EF4-FFF2-40B4-BE49-F238E27FC236}">
                  <a16:creationId xmlns:a16="http://schemas.microsoft.com/office/drawing/2014/main" id="{BD67586E-BCDE-569C-B232-BADC54FCD3D1}"/>
                </a:ext>
              </a:extLst>
            </p:cNvPr>
            <p:cNvSpPr/>
            <p:nvPr/>
          </p:nvSpPr>
          <p:spPr>
            <a:xfrm>
              <a:off x="1919237" y="986359"/>
              <a:ext cx="9525" cy="136525"/>
            </a:xfrm>
            <a:custGeom>
              <a:avLst/>
              <a:gdLst/>
              <a:ahLst/>
              <a:cxnLst/>
              <a:rect l="l" t="t" r="r" b="b"/>
              <a:pathLst>
                <a:path w="9525" h="136525">
                  <a:moveTo>
                    <a:pt x="1487" y="136290"/>
                  </a:moveTo>
                  <a:lnTo>
                    <a:pt x="0" y="78196"/>
                  </a:lnTo>
                  <a:lnTo>
                    <a:pt x="306" y="44634"/>
                  </a:lnTo>
                  <a:lnTo>
                    <a:pt x="3127" y="22828"/>
                  </a:lnTo>
                  <a:lnTo>
                    <a:pt x="9187" y="0"/>
                  </a:lnTo>
                  <a:lnTo>
                    <a:pt x="8237" y="20405"/>
                  </a:lnTo>
                  <a:lnTo>
                    <a:pt x="1487" y="136290"/>
                  </a:lnTo>
                  <a:close/>
                </a:path>
              </a:pathLst>
            </a:custGeom>
            <a:solidFill>
              <a:srgbClr val="6C7070"/>
            </a:solidFill>
          </p:spPr>
          <p:txBody>
            <a:bodyPr wrap="square" lIns="0" tIns="0" rIns="0" bIns="0" rtlCol="0"/>
            <a:lstStyle/>
            <a:p>
              <a:endParaRPr/>
            </a:p>
          </p:txBody>
        </p:sp>
        <p:sp>
          <p:nvSpPr>
            <p:cNvPr id="4200" name="object 4203">
              <a:extLst>
                <a:ext uri="{FF2B5EF4-FFF2-40B4-BE49-F238E27FC236}">
                  <a16:creationId xmlns:a16="http://schemas.microsoft.com/office/drawing/2014/main" id="{B9A15D53-55B8-F2F8-B5BE-A1D4316B3E96}"/>
                </a:ext>
              </a:extLst>
            </p:cNvPr>
            <p:cNvSpPr/>
            <p:nvPr/>
          </p:nvSpPr>
          <p:spPr>
            <a:xfrm>
              <a:off x="1919319" y="986478"/>
              <a:ext cx="9525" cy="136525"/>
            </a:xfrm>
            <a:custGeom>
              <a:avLst/>
              <a:gdLst/>
              <a:ahLst/>
              <a:cxnLst/>
              <a:rect l="l" t="t" r="r" b="b"/>
              <a:pathLst>
                <a:path w="9525" h="136525">
                  <a:moveTo>
                    <a:pt x="1472" y="136321"/>
                  </a:moveTo>
                  <a:lnTo>
                    <a:pt x="0" y="78231"/>
                  </a:lnTo>
                  <a:lnTo>
                    <a:pt x="307" y="44667"/>
                  </a:lnTo>
                  <a:lnTo>
                    <a:pt x="3114" y="22850"/>
                  </a:lnTo>
                  <a:lnTo>
                    <a:pt x="9138" y="0"/>
                  </a:lnTo>
                  <a:lnTo>
                    <a:pt x="8191" y="20410"/>
                  </a:lnTo>
                  <a:lnTo>
                    <a:pt x="1472" y="136321"/>
                  </a:lnTo>
                  <a:close/>
                </a:path>
              </a:pathLst>
            </a:custGeom>
            <a:solidFill>
              <a:srgbClr val="6D7171"/>
            </a:solidFill>
          </p:spPr>
          <p:txBody>
            <a:bodyPr wrap="square" lIns="0" tIns="0" rIns="0" bIns="0" rtlCol="0"/>
            <a:lstStyle/>
            <a:p>
              <a:endParaRPr/>
            </a:p>
          </p:txBody>
        </p:sp>
        <p:sp>
          <p:nvSpPr>
            <p:cNvPr id="4201" name="object 4204">
              <a:extLst>
                <a:ext uri="{FF2B5EF4-FFF2-40B4-BE49-F238E27FC236}">
                  <a16:creationId xmlns:a16="http://schemas.microsoft.com/office/drawing/2014/main" id="{4DF6E069-B030-D301-8A04-FAD11AF7C740}"/>
                </a:ext>
              </a:extLst>
            </p:cNvPr>
            <p:cNvSpPr/>
            <p:nvPr/>
          </p:nvSpPr>
          <p:spPr>
            <a:xfrm>
              <a:off x="1919391" y="986595"/>
              <a:ext cx="9525" cy="136525"/>
            </a:xfrm>
            <a:custGeom>
              <a:avLst/>
              <a:gdLst/>
              <a:ahLst/>
              <a:cxnLst/>
              <a:rect l="l" t="t" r="r" b="b"/>
              <a:pathLst>
                <a:path w="9525" h="136525">
                  <a:moveTo>
                    <a:pt x="1457" y="136353"/>
                  </a:moveTo>
                  <a:lnTo>
                    <a:pt x="0" y="78262"/>
                  </a:lnTo>
                  <a:lnTo>
                    <a:pt x="309" y="44695"/>
                  </a:lnTo>
                  <a:lnTo>
                    <a:pt x="3100" y="22868"/>
                  </a:lnTo>
                  <a:lnTo>
                    <a:pt x="9089" y="0"/>
                  </a:lnTo>
                  <a:lnTo>
                    <a:pt x="8147" y="20415"/>
                  </a:lnTo>
                  <a:lnTo>
                    <a:pt x="1457" y="136353"/>
                  </a:lnTo>
                  <a:close/>
                </a:path>
              </a:pathLst>
            </a:custGeom>
            <a:solidFill>
              <a:srgbClr val="6F7372"/>
            </a:solidFill>
          </p:spPr>
          <p:txBody>
            <a:bodyPr wrap="square" lIns="0" tIns="0" rIns="0" bIns="0" rtlCol="0"/>
            <a:lstStyle/>
            <a:p>
              <a:endParaRPr/>
            </a:p>
          </p:txBody>
        </p:sp>
        <p:sp>
          <p:nvSpPr>
            <p:cNvPr id="4202" name="object 4205">
              <a:extLst>
                <a:ext uri="{FF2B5EF4-FFF2-40B4-BE49-F238E27FC236}">
                  <a16:creationId xmlns:a16="http://schemas.microsoft.com/office/drawing/2014/main" id="{A09A8854-6FF9-B8A5-8C28-807EBC269027}"/>
                </a:ext>
              </a:extLst>
            </p:cNvPr>
            <p:cNvSpPr/>
            <p:nvPr/>
          </p:nvSpPr>
          <p:spPr>
            <a:xfrm>
              <a:off x="1919469" y="986713"/>
              <a:ext cx="9525" cy="136525"/>
            </a:xfrm>
            <a:custGeom>
              <a:avLst/>
              <a:gdLst/>
              <a:ahLst/>
              <a:cxnLst/>
              <a:rect l="l" t="t" r="r" b="b"/>
              <a:pathLst>
                <a:path w="9525" h="136525">
                  <a:moveTo>
                    <a:pt x="1438" y="136385"/>
                  </a:moveTo>
                  <a:lnTo>
                    <a:pt x="0" y="78297"/>
                  </a:lnTo>
                  <a:lnTo>
                    <a:pt x="311" y="44727"/>
                  </a:lnTo>
                  <a:lnTo>
                    <a:pt x="3086" y="22890"/>
                  </a:lnTo>
                  <a:lnTo>
                    <a:pt x="9037" y="0"/>
                  </a:lnTo>
                  <a:lnTo>
                    <a:pt x="8098" y="20420"/>
                  </a:lnTo>
                  <a:lnTo>
                    <a:pt x="1438" y="136385"/>
                  </a:lnTo>
                  <a:close/>
                </a:path>
              </a:pathLst>
            </a:custGeom>
            <a:solidFill>
              <a:srgbClr val="707474"/>
            </a:solidFill>
          </p:spPr>
          <p:txBody>
            <a:bodyPr wrap="square" lIns="0" tIns="0" rIns="0" bIns="0" rtlCol="0"/>
            <a:lstStyle/>
            <a:p>
              <a:endParaRPr/>
            </a:p>
          </p:txBody>
        </p:sp>
        <p:sp>
          <p:nvSpPr>
            <p:cNvPr id="4203" name="object 4206">
              <a:extLst>
                <a:ext uri="{FF2B5EF4-FFF2-40B4-BE49-F238E27FC236}">
                  <a16:creationId xmlns:a16="http://schemas.microsoft.com/office/drawing/2014/main" id="{FC58DEC3-A6F9-45B6-1DD5-4639DF430EBF}"/>
                </a:ext>
              </a:extLst>
            </p:cNvPr>
            <p:cNvSpPr/>
            <p:nvPr/>
          </p:nvSpPr>
          <p:spPr>
            <a:xfrm>
              <a:off x="1919522" y="986831"/>
              <a:ext cx="9525" cy="136525"/>
            </a:xfrm>
            <a:custGeom>
              <a:avLst/>
              <a:gdLst/>
              <a:ahLst/>
              <a:cxnLst/>
              <a:rect l="l" t="t" r="r" b="b"/>
              <a:pathLst>
                <a:path w="9525" h="136525">
                  <a:moveTo>
                    <a:pt x="1442" y="136417"/>
                  </a:moveTo>
                  <a:lnTo>
                    <a:pt x="0" y="78321"/>
                  </a:lnTo>
                  <a:lnTo>
                    <a:pt x="307" y="44746"/>
                  </a:lnTo>
                  <a:lnTo>
                    <a:pt x="3075" y="22901"/>
                  </a:lnTo>
                  <a:lnTo>
                    <a:pt x="9012" y="0"/>
                  </a:lnTo>
                  <a:lnTo>
                    <a:pt x="8076" y="20425"/>
                  </a:lnTo>
                  <a:lnTo>
                    <a:pt x="1442" y="136417"/>
                  </a:lnTo>
                  <a:close/>
                </a:path>
              </a:pathLst>
            </a:custGeom>
            <a:solidFill>
              <a:srgbClr val="717475"/>
            </a:solidFill>
          </p:spPr>
          <p:txBody>
            <a:bodyPr wrap="square" lIns="0" tIns="0" rIns="0" bIns="0" rtlCol="0"/>
            <a:lstStyle/>
            <a:p>
              <a:endParaRPr/>
            </a:p>
          </p:txBody>
        </p:sp>
        <p:sp>
          <p:nvSpPr>
            <p:cNvPr id="4204" name="object 4207">
              <a:extLst>
                <a:ext uri="{FF2B5EF4-FFF2-40B4-BE49-F238E27FC236}">
                  <a16:creationId xmlns:a16="http://schemas.microsoft.com/office/drawing/2014/main" id="{9AA7567D-97D2-8F1F-3989-EE84972F15AF}"/>
                </a:ext>
              </a:extLst>
            </p:cNvPr>
            <p:cNvSpPr/>
            <p:nvPr/>
          </p:nvSpPr>
          <p:spPr>
            <a:xfrm>
              <a:off x="1919610" y="986949"/>
              <a:ext cx="9525" cy="136525"/>
            </a:xfrm>
            <a:custGeom>
              <a:avLst/>
              <a:gdLst/>
              <a:ahLst/>
              <a:cxnLst/>
              <a:rect l="l" t="t" r="r" b="b"/>
              <a:pathLst>
                <a:path w="9525" h="136525">
                  <a:moveTo>
                    <a:pt x="1420" y="136448"/>
                  </a:moveTo>
                  <a:lnTo>
                    <a:pt x="0" y="78356"/>
                  </a:lnTo>
                  <a:lnTo>
                    <a:pt x="310" y="44778"/>
                  </a:lnTo>
                  <a:lnTo>
                    <a:pt x="3057" y="22923"/>
                  </a:lnTo>
                  <a:lnTo>
                    <a:pt x="8946" y="0"/>
                  </a:lnTo>
                  <a:lnTo>
                    <a:pt x="8019" y="20428"/>
                  </a:lnTo>
                  <a:lnTo>
                    <a:pt x="1420" y="136448"/>
                  </a:lnTo>
                  <a:close/>
                </a:path>
              </a:pathLst>
            </a:custGeom>
            <a:solidFill>
              <a:srgbClr val="717576"/>
            </a:solidFill>
          </p:spPr>
          <p:txBody>
            <a:bodyPr wrap="square" lIns="0" tIns="0" rIns="0" bIns="0" rtlCol="0"/>
            <a:lstStyle/>
            <a:p>
              <a:endParaRPr/>
            </a:p>
          </p:txBody>
        </p:sp>
        <p:sp>
          <p:nvSpPr>
            <p:cNvPr id="4205" name="object 4208">
              <a:extLst>
                <a:ext uri="{FF2B5EF4-FFF2-40B4-BE49-F238E27FC236}">
                  <a16:creationId xmlns:a16="http://schemas.microsoft.com/office/drawing/2014/main" id="{31DB287B-5AC3-389D-BA51-C63D7C443D10}"/>
                </a:ext>
              </a:extLst>
            </p:cNvPr>
            <p:cNvSpPr/>
            <p:nvPr/>
          </p:nvSpPr>
          <p:spPr>
            <a:xfrm>
              <a:off x="1919674" y="987067"/>
              <a:ext cx="9525" cy="136525"/>
            </a:xfrm>
            <a:custGeom>
              <a:avLst/>
              <a:gdLst/>
              <a:ahLst/>
              <a:cxnLst/>
              <a:rect l="l" t="t" r="r" b="b"/>
              <a:pathLst>
                <a:path w="9525" h="136525">
                  <a:moveTo>
                    <a:pt x="1411" y="136480"/>
                  </a:moveTo>
                  <a:lnTo>
                    <a:pt x="0" y="78387"/>
                  </a:lnTo>
                  <a:lnTo>
                    <a:pt x="310" y="44806"/>
                  </a:lnTo>
                  <a:lnTo>
                    <a:pt x="3045" y="22942"/>
                  </a:lnTo>
                  <a:lnTo>
                    <a:pt x="8909" y="0"/>
                  </a:lnTo>
                  <a:lnTo>
                    <a:pt x="7984" y="20433"/>
                  </a:lnTo>
                  <a:lnTo>
                    <a:pt x="1411" y="136480"/>
                  </a:lnTo>
                  <a:close/>
                </a:path>
              </a:pathLst>
            </a:custGeom>
            <a:solidFill>
              <a:srgbClr val="737878"/>
            </a:solidFill>
          </p:spPr>
          <p:txBody>
            <a:bodyPr wrap="square" lIns="0" tIns="0" rIns="0" bIns="0" rtlCol="0"/>
            <a:lstStyle/>
            <a:p>
              <a:endParaRPr/>
            </a:p>
          </p:txBody>
        </p:sp>
        <p:sp>
          <p:nvSpPr>
            <p:cNvPr id="4206" name="object 4209">
              <a:extLst>
                <a:ext uri="{FF2B5EF4-FFF2-40B4-BE49-F238E27FC236}">
                  <a16:creationId xmlns:a16="http://schemas.microsoft.com/office/drawing/2014/main" id="{F45BFAB0-77B0-8C68-26FC-A867D64A45F6}"/>
                </a:ext>
              </a:extLst>
            </p:cNvPr>
            <p:cNvSpPr/>
            <p:nvPr/>
          </p:nvSpPr>
          <p:spPr>
            <a:xfrm>
              <a:off x="1919756" y="987184"/>
              <a:ext cx="8890" cy="136525"/>
            </a:xfrm>
            <a:custGeom>
              <a:avLst/>
              <a:gdLst/>
              <a:ahLst/>
              <a:cxnLst/>
              <a:rect l="l" t="t" r="r" b="b"/>
              <a:pathLst>
                <a:path w="8889" h="136525">
                  <a:moveTo>
                    <a:pt x="1396" y="136512"/>
                  </a:moveTo>
                  <a:lnTo>
                    <a:pt x="0" y="78422"/>
                  </a:lnTo>
                  <a:lnTo>
                    <a:pt x="311" y="44838"/>
                  </a:lnTo>
                  <a:lnTo>
                    <a:pt x="3029" y="22964"/>
                  </a:lnTo>
                  <a:lnTo>
                    <a:pt x="8854" y="0"/>
                  </a:lnTo>
                  <a:lnTo>
                    <a:pt x="7935" y="20437"/>
                  </a:lnTo>
                  <a:lnTo>
                    <a:pt x="1396" y="136512"/>
                  </a:lnTo>
                  <a:close/>
                </a:path>
              </a:pathLst>
            </a:custGeom>
            <a:solidFill>
              <a:srgbClr val="747879"/>
            </a:solidFill>
          </p:spPr>
          <p:txBody>
            <a:bodyPr wrap="square" lIns="0" tIns="0" rIns="0" bIns="0" rtlCol="0"/>
            <a:lstStyle/>
            <a:p>
              <a:endParaRPr/>
            </a:p>
          </p:txBody>
        </p:sp>
        <p:sp>
          <p:nvSpPr>
            <p:cNvPr id="4207" name="object 4210">
              <a:extLst>
                <a:ext uri="{FF2B5EF4-FFF2-40B4-BE49-F238E27FC236}">
                  <a16:creationId xmlns:a16="http://schemas.microsoft.com/office/drawing/2014/main" id="{60E48611-77C4-2158-0BBD-3D4464BD70C9}"/>
                </a:ext>
              </a:extLst>
            </p:cNvPr>
            <p:cNvSpPr/>
            <p:nvPr/>
          </p:nvSpPr>
          <p:spPr>
            <a:xfrm>
              <a:off x="1919811" y="987302"/>
              <a:ext cx="8890" cy="137160"/>
            </a:xfrm>
            <a:custGeom>
              <a:avLst/>
              <a:gdLst/>
              <a:ahLst/>
              <a:cxnLst/>
              <a:rect l="l" t="t" r="r" b="b"/>
              <a:pathLst>
                <a:path w="8889" h="137159">
                  <a:moveTo>
                    <a:pt x="1397" y="136537"/>
                  </a:moveTo>
                  <a:lnTo>
                    <a:pt x="0" y="78443"/>
                  </a:lnTo>
                  <a:lnTo>
                    <a:pt x="307" y="44856"/>
                  </a:lnTo>
                  <a:lnTo>
                    <a:pt x="3016" y="22975"/>
                  </a:lnTo>
                  <a:lnTo>
                    <a:pt x="8821" y="0"/>
                  </a:lnTo>
                  <a:lnTo>
                    <a:pt x="7907" y="20441"/>
                  </a:lnTo>
                  <a:lnTo>
                    <a:pt x="1397" y="136537"/>
                  </a:lnTo>
                  <a:close/>
                </a:path>
              </a:pathLst>
            </a:custGeom>
            <a:solidFill>
              <a:srgbClr val="75797A"/>
            </a:solidFill>
          </p:spPr>
          <p:txBody>
            <a:bodyPr wrap="square" lIns="0" tIns="0" rIns="0" bIns="0" rtlCol="0"/>
            <a:lstStyle/>
            <a:p>
              <a:endParaRPr/>
            </a:p>
          </p:txBody>
        </p:sp>
        <p:sp>
          <p:nvSpPr>
            <p:cNvPr id="4208" name="object 4211">
              <a:extLst>
                <a:ext uri="{FF2B5EF4-FFF2-40B4-BE49-F238E27FC236}">
                  <a16:creationId xmlns:a16="http://schemas.microsoft.com/office/drawing/2014/main" id="{096B553B-3E9E-9184-3866-756C8FD411CD}"/>
                </a:ext>
              </a:extLst>
            </p:cNvPr>
            <p:cNvSpPr/>
            <p:nvPr/>
          </p:nvSpPr>
          <p:spPr>
            <a:xfrm>
              <a:off x="1919897" y="987420"/>
              <a:ext cx="8890" cy="137160"/>
            </a:xfrm>
            <a:custGeom>
              <a:avLst/>
              <a:gdLst/>
              <a:ahLst/>
              <a:cxnLst/>
              <a:rect l="l" t="t" r="r" b="b"/>
              <a:pathLst>
                <a:path w="8889" h="137159">
                  <a:moveTo>
                    <a:pt x="1378" y="136569"/>
                  </a:moveTo>
                  <a:lnTo>
                    <a:pt x="0" y="78478"/>
                  </a:lnTo>
                  <a:lnTo>
                    <a:pt x="310" y="44888"/>
                  </a:lnTo>
                  <a:lnTo>
                    <a:pt x="3002" y="22997"/>
                  </a:lnTo>
                  <a:lnTo>
                    <a:pt x="8769" y="0"/>
                  </a:lnTo>
                  <a:lnTo>
                    <a:pt x="7856" y="20446"/>
                  </a:lnTo>
                  <a:lnTo>
                    <a:pt x="1378" y="136569"/>
                  </a:lnTo>
                  <a:close/>
                </a:path>
              </a:pathLst>
            </a:custGeom>
            <a:solidFill>
              <a:srgbClr val="767A7B"/>
            </a:solidFill>
          </p:spPr>
          <p:txBody>
            <a:bodyPr wrap="square" lIns="0" tIns="0" rIns="0" bIns="0" rtlCol="0"/>
            <a:lstStyle/>
            <a:p>
              <a:endParaRPr/>
            </a:p>
          </p:txBody>
        </p:sp>
        <p:sp>
          <p:nvSpPr>
            <p:cNvPr id="4209" name="object 4212">
              <a:extLst>
                <a:ext uri="{FF2B5EF4-FFF2-40B4-BE49-F238E27FC236}">
                  <a16:creationId xmlns:a16="http://schemas.microsoft.com/office/drawing/2014/main" id="{30B298CF-13AD-62C2-35B3-35B96A1AB7FA}"/>
                </a:ext>
              </a:extLst>
            </p:cNvPr>
            <p:cNvSpPr/>
            <p:nvPr/>
          </p:nvSpPr>
          <p:spPr>
            <a:xfrm>
              <a:off x="1919962" y="987538"/>
              <a:ext cx="8890" cy="137160"/>
            </a:xfrm>
            <a:custGeom>
              <a:avLst/>
              <a:gdLst/>
              <a:ahLst/>
              <a:cxnLst/>
              <a:rect l="l" t="t" r="r" b="b"/>
              <a:pathLst>
                <a:path w="8889" h="137159">
                  <a:moveTo>
                    <a:pt x="1363" y="136601"/>
                  </a:moveTo>
                  <a:lnTo>
                    <a:pt x="0" y="78506"/>
                  </a:lnTo>
                  <a:lnTo>
                    <a:pt x="312" y="44911"/>
                  </a:lnTo>
                  <a:lnTo>
                    <a:pt x="2991" y="23012"/>
                  </a:lnTo>
                  <a:lnTo>
                    <a:pt x="8725" y="0"/>
                  </a:lnTo>
                  <a:lnTo>
                    <a:pt x="7817" y="20451"/>
                  </a:lnTo>
                  <a:lnTo>
                    <a:pt x="1363" y="136601"/>
                  </a:lnTo>
                  <a:close/>
                </a:path>
              </a:pathLst>
            </a:custGeom>
            <a:solidFill>
              <a:srgbClr val="787C7D"/>
            </a:solidFill>
          </p:spPr>
          <p:txBody>
            <a:bodyPr wrap="square" lIns="0" tIns="0" rIns="0" bIns="0" rtlCol="0"/>
            <a:lstStyle/>
            <a:p>
              <a:endParaRPr/>
            </a:p>
          </p:txBody>
        </p:sp>
        <p:sp>
          <p:nvSpPr>
            <p:cNvPr id="4210" name="object 4213">
              <a:extLst>
                <a:ext uri="{FF2B5EF4-FFF2-40B4-BE49-F238E27FC236}">
                  <a16:creationId xmlns:a16="http://schemas.microsoft.com/office/drawing/2014/main" id="{AD9E1312-3A98-1539-7259-D233B05BB6A8}"/>
                </a:ext>
              </a:extLst>
            </p:cNvPr>
            <p:cNvSpPr/>
            <p:nvPr/>
          </p:nvSpPr>
          <p:spPr>
            <a:xfrm>
              <a:off x="1920050" y="987659"/>
              <a:ext cx="8890" cy="137160"/>
            </a:xfrm>
            <a:custGeom>
              <a:avLst/>
              <a:gdLst/>
              <a:ahLst/>
              <a:cxnLst/>
              <a:rect l="l" t="t" r="r" b="b"/>
              <a:pathLst>
                <a:path w="8889" h="137159">
                  <a:moveTo>
                    <a:pt x="1341" y="136632"/>
                  </a:moveTo>
                  <a:lnTo>
                    <a:pt x="0" y="78541"/>
                  </a:lnTo>
                  <a:lnTo>
                    <a:pt x="315" y="44944"/>
                  </a:lnTo>
                  <a:lnTo>
                    <a:pt x="2975" y="23033"/>
                  </a:lnTo>
                  <a:lnTo>
                    <a:pt x="8665" y="0"/>
                  </a:lnTo>
                  <a:lnTo>
                    <a:pt x="7760" y="20454"/>
                  </a:lnTo>
                  <a:lnTo>
                    <a:pt x="1341" y="136632"/>
                  </a:lnTo>
                  <a:close/>
                </a:path>
              </a:pathLst>
            </a:custGeom>
            <a:solidFill>
              <a:srgbClr val="797D7D"/>
            </a:solidFill>
          </p:spPr>
          <p:txBody>
            <a:bodyPr wrap="square" lIns="0" tIns="0" rIns="0" bIns="0" rtlCol="0"/>
            <a:lstStyle/>
            <a:p>
              <a:endParaRPr/>
            </a:p>
          </p:txBody>
        </p:sp>
        <p:sp>
          <p:nvSpPr>
            <p:cNvPr id="4211" name="object 4214">
              <a:extLst>
                <a:ext uri="{FF2B5EF4-FFF2-40B4-BE49-F238E27FC236}">
                  <a16:creationId xmlns:a16="http://schemas.microsoft.com/office/drawing/2014/main" id="{2467692A-A788-B6B0-620D-CA5A5FFA3F5B}"/>
                </a:ext>
              </a:extLst>
            </p:cNvPr>
            <p:cNvSpPr/>
            <p:nvPr/>
          </p:nvSpPr>
          <p:spPr>
            <a:xfrm>
              <a:off x="1920102" y="987777"/>
              <a:ext cx="8890" cy="137160"/>
            </a:xfrm>
            <a:custGeom>
              <a:avLst/>
              <a:gdLst/>
              <a:ahLst/>
              <a:cxnLst/>
              <a:rect l="l" t="t" r="r" b="b"/>
              <a:pathLst>
                <a:path w="8889" h="137159">
                  <a:moveTo>
                    <a:pt x="1345" y="136658"/>
                  </a:moveTo>
                  <a:lnTo>
                    <a:pt x="0" y="78562"/>
                  </a:lnTo>
                  <a:lnTo>
                    <a:pt x="311" y="44961"/>
                  </a:lnTo>
                  <a:lnTo>
                    <a:pt x="2963" y="23045"/>
                  </a:lnTo>
                  <a:lnTo>
                    <a:pt x="8640" y="0"/>
                  </a:lnTo>
                  <a:lnTo>
                    <a:pt x="7737" y="20458"/>
                  </a:lnTo>
                  <a:lnTo>
                    <a:pt x="1345" y="136658"/>
                  </a:lnTo>
                  <a:close/>
                </a:path>
              </a:pathLst>
            </a:custGeom>
            <a:solidFill>
              <a:srgbClr val="7A7E7E"/>
            </a:solidFill>
          </p:spPr>
          <p:txBody>
            <a:bodyPr wrap="square" lIns="0" tIns="0" rIns="0" bIns="0" rtlCol="0"/>
            <a:lstStyle/>
            <a:p>
              <a:endParaRPr/>
            </a:p>
          </p:txBody>
        </p:sp>
        <p:sp>
          <p:nvSpPr>
            <p:cNvPr id="4212" name="object 4215">
              <a:extLst>
                <a:ext uri="{FF2B5EF4-FFF2-40B4-BE49-F238E27FC236}">
                  <a16:creationId xmlns:a16="http://schemas.microsoft.com/office/drawing/2014/main" id="{038C6185-40C6-30A2-5E6F-9325E1BF0218}"/>
                </a:ext>
              </a:extLst>
            </p:cNvPr>
            <p:cNvSpPr/>
            <p:nvPr/>
          </p:nvSpPr>
          <p:spPr>
            <a:xfrm>
              <a:off x="1920184" y="987894"/>
              <a:ext cx="8890" cy="137160"/>
            </a:xfrm>
            <a:custGeom>
              <a:avLst/>
              <a:gdLst/>
              <a:ahLst/>
              <a:cxnLst/>
              <a:rect l="l" t="t" r="r" b="b"/>
              <a:pathLst>
                <a:path w="8889" h="137159">
                  <a:moveTo>
                    <a:pt x="1330" y="136690"/>
                  </a:moveTo>
                  <a:lnTo>
                    <a:pt x="0" y="78600"/>
                  </a:lnTo>
                  <a:lnTo>
                    <a:pt x="311" y="44999"/>
                  </a:lnTo>
                  <a:lnTo>
                    <a:pt x="2945" y="23070"/>
                  </a:lnTo>
                  <a:lnTo>
                    <a:pt x="8580" y="0"/>
                  </a:lnTo>
                  <a:lnTo>
                    <a:pt x="7684" y="20463"/>
                  </a:lnTo>
                  <a:lnTo>
                    <a:pt x="1330" y="136690"/>
                  </a:lnTo>
                  <a:close/>
                </a:path>
              </a:pathLst>
            </a:custGeom>
            <a:solidFill>
              <a:srgbClr val="7B7F7F"/>
            </a:solidFill>
          </p:spPr>
          <p:txBody>
            <a:bodyPr wrap="square" lIns="0" tIns="0" rIns="0" bIns="0" rtlCol="0"/>
            <a:lstStyle/>
            <a:p>
              <a:endParaRPr/>
            </a:p>
          </p:txBody>
        </p:sp>
        <p:sp>
          <p:nvSpPr>
            <p:cNvPr id="4213" name="object 4216">
              <a:extLst>
                <a:ext uri="{FF2B5EF4-FFF2-40B4-BE49-F238E27FC236}">
                  <a16:creationId xmlns:a16="http://schemas.microsoft.com/office/drawing/2014/main" id="{41A5F664-7FAA-7C4D-4113-0FC041659A7D}"/>
                </a:ext>
              </a:extLst>
            </p:cNvPr>
            <p:cNvSpPr/>
            <p:nvPr/>
          </p:nvSpPr>
          <p:spPr>
            <a:xfrm>
              <a:off x="1920252" y="988012"/>
              <a:ext cx="8890" cy="137160"/>
            </a:xfrm>
            <a:custGeom>
              <a:avLst/>
              <a:gdLst/>
              <a:ahLst/>
              <a:cxnLst/>
              <a:rect l="l" t="t" r="r" b="b"/>
              <a:pathLst>
                <a:path w="8889" h="137159">
                  <a:moveTo>
                    <a:pt x="1318" y="136721"/>
                  </a:moveTo>
                  <a:lnTo>
                    <a:pt x="0" y="78628"/>
                  </a:lnTo>
                  <a:lnTo>
                    <a:pt x="312" y="45022"/>
                  </a:lnTo>
                  <a:lnTo>
                    <a:pt x="2934" y="23085"/>
                  </a:lnTo>
                  <a:lnTo>
                    <a:pt x="8540" y="0"/>
                  </a:lnTo>
                  <a:lnTo>
                    <a:pt x="7646" y="20468"/>
                  </a:lnTo>
                  <a:lnTo>
                    <a:pt x="1318" y="136721"/>
                  </a:lnTo>
                  <a:close/>
                </a:path>
              </a:pathLst>
            </a:custGeom>
            <a:solidFill>
              <a:srgbClr val="7D8181"/>
            </a:solidFill>
          </p:spPr>
          <p:txBody>
            <a:bodyPr wrap="square" lIns="0" tIns="0" rIns="0" bIns="0" rtlCol="0"/>
            <a:lstStyle/>
            <a:p>
              <a:endParaRPr/>
            </a:p>
          </p:txBody>
        </p:sp>
        <p:sp>
          <p:nvSpPr>
            <p:cNvPr id="4214" name="object 4217">
              <a:extLst>
                <a:ext uri="{FF2B5EF4-FFF2-40B4-BE49-F238E27FC236}">
                  <a16:creationId xmlns:a16="http://schemas.microsoft.com/office/drawing/2014/main" id="{CCBEB787-2B12-7C73-2198-14BEB44154B5}"/>
                </a:ext>
              </a:extLst>
            </p:cNvPr>
            <p:cNvSpPr/>
            <p:nvPr/>
          </p:nvSpPr>
          <p:spPr>
            <a:xfrm>
              <a:off x="1920333" y="988130"/>
              <a:ext cx="8890" cy="137160"/>
            </a:xfrm>
            <a:custGeom>
              <a:avLst/>
              <a:gdLst/>
              <a:ahLst/>
              <a:cxnLst/>
              <a:rect l="l" t="t" r="r" b="b"/>
              <a:pathLst>
                <a:path w="8889" h="137159">
                  <a:moveTo>
                    <a:pt x="1302" y="136753"/>
                  </a:moveTo>
                  <a:lnTo>
                    <a:pt x="0" y="78666"/>
                  </a:lnTo>
                  <a:lnTo>
                    <a:pt x="313" y="45059"/>
                  </a:lnTo>
                  <a:lnTo>
                    <a:pt x="2918" y="23110"/>
                  </a:lnTo>
                  <a:lnTo>
                    <a:pt x="8485" y="0"/>
                  </a:lnTo>
                  <a:lnTo>
                    <a:pt x="7595" y="20472"/>
                  </a:lnTo>
                  <a:lnTo>
                    <a:pt x="1302" y="136753"/>
                  </a:lnTo>
                  <a:close/>
                </a:path>
              </a:pathLst>
            </a:custGeom>
            <a:solidFill>
              <a:srgbClr val="7E8182"/>
            </a:solidFill>
          </p:spPr>
          <p:txBody>
            <a:bodyPr wrap="square" lIns="0" tIns="0" rIns="0" bIns="0" rtlCol="0"/>
            <a:lstStyle/>
            <a:p>
              <a:endParaRPr/>
            </a:p>
          </p:txBody>
        </p:sp>
        <p:sp>
          <p:nvSpPr>
            <p:cNvPr id="4215" name="object 4218">
              <a:extLst>
                <a:ext uri="{FF2B5EF4-FFF2-40B4-BE49-F238E27FC236}">
                  <a16:creationId xmlns:a16="http://schemas.microsoft.com/office/drawing/2014/main" id="{20BF35FA-334A-2D1F-06DB-F20F7CC05E3E}"/>
                </a:ext>
              </a:extLst>
            </p:cNvPr>
            <p:cNvSpPr/>
            <p:nvPr/>
          </p:nvSpPr>
          <p:spPr>
            <a:xfrm>
              <a:off x="1920388" y="988248"/>
              <a:ext cx="8890" cy="137160"/>
            </a:xfrm>
            <a:custGeom>
              <a:avLst/>
              <a:gdLst/>
              <a:ahLst/>
              <a:cxnLst/>
              <a:rect l="l" t="t" r="r" b="b"/>
              <a:pathLst>
                <a:path w="8889" h="137159">
                  <a:moveTo>
                    <a:pt x="1303" y="136785"/>
                  </a:moveTo>
                  <a:lnTo>
                    <a:pt x="0" y="78691"/>
                  </a:lnTo>
                  <a:lnTo>
                    <a:pt x="310" y="45077"/>
                  </a:lnTo>
                  <a:lnTo>
                    <a:pt x="2904" y="23122"/>
                  </a:lnTo>
                  <a:lnTo>
                    <a:pt x="8452" y="0"/>
                  </a:lnTo>
                  <a:lnTo>
                    <a:pt x="7570" y="20477"/>
                  </a:lnTo>
                  <a:lnTo>
                    <a:pt x="1303" y="136785"/>
                  </a:lnTo>
                  <a:close/>
                </a:path>
              </a:pathLst>
            </a:custGeom>
            <a:solidFill>
              <a:srgbClr val="7F8283"/>
            </a:solidFill>
          </p:spPr>
          <p:txBody>
            <a:bodyPr wrap="square" lIns="0" tIns="0" rIns="0" bIns="0" rtlCol="0"/>
            <a:lstStyle/>
            <a:p>
              <a:endParaRPr/>
            </a:p>
          </p:txBody>
        </p:sp>
        <p:sp>
          <p:nvSpPr>
            <p:cNvPr id="4216" name="object 4219">
              <a:extLst>
                <a:ext uri="{FF2B5EF4-FFF2-40B4-BE49-F238E27FC236}">
                  <a16:creationId xmlns:a16="http://schemas.microsoft.com/office/drawing/2014/main" id="{0A0A6331-70AD-CE2C-3585-D1F42E6B5491}"/>
                </a:ext>
              </a:extLst>
            </p:cNvPr>
            <p:cNvSpPr/>
            <p:nvPr/>
          </p:nvSpPr>
          <p:spPr>
            <a:xfrm>
              <a:off x="1920471" y="988366"/>
              <a:ext cx="8890" cy="137160"/>
            </a:xfrm>
            <a:custGeom>
              <a:avLst/>
              <a:gdLst/>
              <a:ahLst/>
              <a:cxnLst/>
              <a:rect l="l" t="t" r="r" b="b"/>
              <a:pathLst>
                <a:path w="8889" h="137159">
                  <a:moveTo>
                    <a:pt x="1281" y="136817"/>
                  </a:moveTo>
                  <a:lnTo>
                    <a:pt x="0" y="78722"/>
                  </a:lnTo>
                  <a:lnTo>
                    <a:pt x="314" y="45105"/>
                  </a:lnTo>
                  <a:lnTo>
                    <a:pt x="2892" y="23140"/>
                  </a:lnTo>
                  <a:lnTo>
                    <a:pt x="8402" y="0"/>
                  </a:lnTo>
                  <a:lnTo>
                    <a:pt x="7520" y="20482"/>
                  </a:lnTo>
                  <a:lnTo>
                    <a:pt x="1281" y="136817"/>
                  </a:lnTo>
                  <a:close/>
                </a:path>
              </a:pathLst>
            </a:custGeom>
            <a:solidFill>
              <a:srgbClr val="808384"/>
            </a:solidFill>
          </p:spPr>
          <p:txBody>
            <a:bodyPr wrap="square" lIns="0" tIns="0" rIns="0" bIns="0" rtlCol="0"/>
            <a:lstStyle/>
            <a:p>
              <a:endParaRPr/>
            </a:p>
          </p:txBody>
        </p:sp>
        <p:sp>
          <p:nvSpPr>
            <p:cNvPr id="4217" name="object 4220">
              <a:extLst>
                <a:ext uri="{FF2B5EF4-FFF2-40B4-BE49-F238E27FC236}">
                  <a16:creationId xmlns:a16="http://schemas.microsoft.com/office/drawing/2014/main" id="{DB9D78DA-947D-3558-0857-C0F6A72C5D17}"/>
                </a:ext>
              </a:extLst>
            </p:cNvPr>
            <p:cNvSpPr/>
            <p:nvPr/>
          </p:nvSpPr>
          <p:spPr>
            <a:xfrm>
              <a:off x="1920539" y="988484"/>
              <a:ext cx="8890" cy="137160"/>
            </a:xfrm>
            <a:custGeom>
              <a:avLst/>
              <a:gdLst/>
              <a:ahLst/>
              <a:cxnLst/>
              <a:rect l="l" t="t" r="r" b="b"/>
              <a:pathLst>
                <a:path w="8889" h="137159">
                  <a:moveTo>
                    <a:pt x="1269" y="136848"/>
                  </a:moveTo>
                  <a:lnTo>
                    <a:pt x="0" y="78753"/>
                  </a:lnTo>
                  <a:lnTo>
                    <a:pt x="315" y="45133"/>
                  </a:lnTo>
                  <a:lnTo>
                    <a:pt x="2879" y="23158"/>
                  </a:lnTo>
                  <a:lnTo>
                    <a:pt x="8357" y="0"/>
                  </a:lnTo>
                  <a:lnTo>
                    <a:pt x="7479" y="20485"/>
                  </a:lnTo>
                  <a:lnTo>
                    <a:pt x="1269" y="136848"/>
                  </a:lnTo>
                  <a:close/>
                </a:path>
              </a:pathLst>
            </a:custGeom>
            <a:solidFill>
              <a:srgbClr val="828585"/>
            </a:solidFill>
          </p:spPr>
          <p:txBody>
            <a:bodyPr wrap="square" lIns="0" tIns="0" rIns="0" bIns="0" rtlCol="0"/>
            <a:lstStyle/>
            <a:p>
              <a:endParaRPr/>
            </a:p>
          </p:txBody>
        </p:sp>
        <p:sp>
          <p:nvSpPr>
            <p:cNvPr id="4218" name="object 4221">
              <a:extLst>
                <a:ext uri="{FF2B5EF4-FFF2-40B4-BE49-F238E27FC236}">
                  <a16:creationId xmlns:a16="http://schemas.microsoft.com/office/drawing/2014/main" id="{89E1086E-F9CF-9C17-142E-66272C165BDD}"/>
                </a:ext>
              </a:extLst>
            </p:cNvPr>
            <p:cNvSpPr/>
            <p:nvPr/>
          </p:nvSpPr>
          <p:spPr>
            <a:xfrm>
              <a:off x="1920611" y="988602"/>
              <a:ext cx="8890" cy="137160"/>
            </a:xfrm>
            <a:custGeom>
              <a:avLst/>
              <a:gdLst/>
              <a:ahLst/>
              <a:cxnLst/>
              <a:rect l="l" t="t" r="r" b="b"/>
              <a:pathLst>
                <a:path w="8889" h="137159">
                  <a:moveTo>
                    <a:pt x="1264" y="136880"/>
                  </a:moveTo>
                  <a:lnTo>
                    <a:pt x="0" y="78784"/>
                  </a:lnTo>
                  <a:lnTo>
                    <a:pt x="312" y="45161"/>
                  </a:lnTo>
                  <a:lnTo>
                    <a:pt x="2861" y="23177"/>
                  </a:lnTo>
                  <a:lnTo>
                    <a:pt x="8306" y="0"/>
                  </a:lnTo>
                  <a:lnTo>
                    <a:pt x="7436" y="20490"/>
                  </a:lnTo>
                  <a:lnTo>
                    <a:pt x="1264" y="136880"/>
                  </a:lnTo>
                  <a:close/>
                </a:path>
              </a:pathLst>
            </a:custGeom>
            <a:solidFill>
              <a:srgbClr val="838686"/>
            </a:solidFill>
          </p:spPr>
          <p:txBody>
            <a:bodyPr wrap="square" lIns="0" tIns="0" rIns="0" bIns="0" rtlCol="0"/>
            <a:lstStyle/>
            <a:p>
              <a:endParaRPr/>
            </a:p>
          </p:txBody>
        </p:sp>
        <p:sp>
          <p:nvSpPr>
            <p:cNvPr id="4219" name="object 4222">
              <a:extLst>
                <a:ext uri="{FF2B5EF4-FFF2-40B4-BE49-F238E27FC236}">
                  <a16:creationId xmlns:a16="http://schemas.microsoft.com/office/drawing/2014/main" id="{F58BFB43-2EEE-A419-BFD2-7AEA3F6F86E0}"/>
                </a:ext>
              </a:extLst>
            </p:cNvPr>
            <p:cNvSpPr/>
            <p:nvPr/>
          </p:nvSpPr>
          <p:spPr>
            <a:xfrm>
              <a:off x="1920673" y="988719"/>
              <a:ext cx="8890" cy="137160"/>
            </a:xfrm>
            <a:custGeom>
              <a:avLst/>
              <a:gdLst/>
              <a:ahLst/>
              <a:cxnLst/>
              <a:rect l="l" t="t" r="r" b="b"/>
              <a:pathLst>
                <a:path w="8889" h="137159">
                  <a:moveTo>
                    <a:pt x="1258" y="136912"/>
                  </a:moveTo>
                  <a:lnTo>
                    <a:pt x="0" y="78816"/>
                  </a:lnTo>
                  <a:lnTo>
                    <a:pt x="311" y="45188"/>
                  </a:lnTo>
                  <a:lnTo>
                    <a:pt x="2851" y="23195"/>
                  </a:lnTo>
                  <a:lnTo>
                    <a:pt x="8278" y="0"/>
                  </a:lnTo>
                  <a:lnTo>
                    <a:pt x="7408" y="20495"/>
                  </a:lnTo>
                  <a:lnTo>
                    <a:pt x="1258" y="136912"/>
                  </a:lnTo>
                  <a:close/>
                </a:path>
              </a:pathLst>
            </a:custGeom>
            <a:solidFill>
              <a:srgbClr val="848787"/>
            </a:solidFill>
          </p:spPr>
          <p:txBody>
            <a:bodyPr wrap="square" lIns="0" tIns="0" rIns="0" bIns="0" rtlCol="0"/>
            <a:lstStyle/>
            <a:p>
              <a:endParaRPr/>
            </a:p>
          </p:txBody>
        </p:sp>
        <p:sp>
          <p:nvSpPr>
            <p:cNvPr id="4220" name="object 4223">
              <a:extLst>
                <a:ext uri="{FF2B5EF4-FFF2-40B4-BE49-F238E27FC236}">
                  <a16:creationId xmlns:a16="http://schemas.microsoft.com/office/drawing/2014/main" id="{5932D751-727F-D6AD-89D9-14186C258621}"/>
                </a:ext>
              </a:extLst>
            </p:cNvPr>
            <p:cNvSpPr/>
            <p:nvPr/>
          </p:nvSpPr>
          <p:spPr>
            <a:xfrm>
              <a:off x="1920748" y="988837"/>
              <a:ext cx="8255" cy="137160"/>
            </a:xfrm>
            <a:custGeom>
              <a:avLst/>
              <a:gdLst/>
              <a:ahLst/>
              <a:cxnLst/>
              <a:rect l="l" t="t" r="r" b="b"/>
              <a:pathLst>
                <a:path w="8255" h="137159">
                  <a:moveTo>
                    <a:pt x="1249" y="136937"/>
                  </a:moveTo>
                  <a:lnTo>
                    <a:pt x="0" y="78841"/>
                  </a:lnTo>
                  <a:lnTo>
                    <a:pt x="310" y="45211"/>
                  </a:lnTo>
                  <a:lnTo>
                    <a:pt x="2833" y="23210"/>
                  </a:lnTo>
                  <a:lnTo>
                    <a:pt x="8224" y="0"/>
                  </a:lnTo>
                  <a:lnTo>
                    <a:pt x="7362" y="20499"/>
                  </a:lnTo>
                  <a:lnTo>
                    <a:pt x="1249" y="136937"/>
                  </a:lnTo>
                  <a:close/>
                </a:path>
              </a:pathLst>
            </a:custGeom>
            <a:solidFill>
              <a:srgbClr val="868989"/>
            </a:solidFill>
          </p:spPr>
          <p:txBody>
            <a:bodyPr wrap="square" lIns="0" tIns="0" rIns="0" bIns="0" rtlCol="0"/>
            <a:lstStyle/>
            <a:p>
              <a:endParaRPr/>
            </a:p>
          </p:txBody>
        </p:sp>
        <p:sp>
          <p:nvSpPr>
            <p:cNvPr id="4221" name="object 4224">
              <a:extLst>
                <a:ext uri="{FF2B5EF4-FFF2-40B4-BE49-F238E27FC236}">
                  <a16:creationId xmlns:a16="http://schemas.microsoft.com/office/drawing/2014/main" id="{AE5DC0FA-A4A7-4E73-AC3C-D44C336B1E6D}"/>
                </a:ext>
              </a:extLst>
            </p:cNvPr>
            <p:cNvSpPr/>
            <p:nvPr/>
          </p:nvSpPr>
          <p:spPr>
            <a:xfrm>
              <a:off x="1920829" y="988955"/>
              <a:ext cx="8255" cy="137160"/>
            </a:xfrm>
            <a:custGeom>
              <a:avLst/>
              <a:gdLst/>
              <a:ahLst/>
              <a:cxnLst/>
              <a:rect l="l" t="t" r="r" b="b"/>
              <a:pathLst>
                <a:path w="8255" h="137159">
                  <a:moveTo>
                    <a:pt x="1224" y="136969"/>
                  </a:moveTo>
                  <a:lnTo>
                    <a:pt x="0" y="78875"/>
                  </a:lnTo>
                  <a:lnTo>
                    <a:pt x="315" y="45243"/>
                  </a:lnTo>
                  <a:lnTo>
                    <a:pt x="2822" y="23232"/>
                  </a:lnTo>
                  <a:lnTo>
                    <a:pt x="8171" y="0"/>
                  </a:lnTo>
                  <a:lnTo>
                    <a:pt x="7311" y="20504"/>
                  </a:lnTo>
                  <a:lnTo>
                    <a:pt x="1224" y="136969"/>
                  </a:lnTo>
                  <a:close/>
                </a:path>
              </a:pathLst>
            </a:custGeom>
            <a:solidFill>
              <a:srgbClr val="878A8A"/>
            </a:solidFill>
          </p:spPr>
          <p:txBody>
            <a:bodyPr wrap="square" lIns="0" tIns="0" rIns="0" bIns="0" rtlCol="0"/>
            <a:lstStyle/>
            <a:p>
              <a:endParaRPr/>
            </a:p>
          </p:txBody>
        </p:sp>
        <p:sp>
          <p:nvSpPr>
            <p:cNvPr id="4222" name="object 4225">
              <a:extLst>
                <a:ext uri="{FF2B5EF4-FFF2-40B4-BE49-F238E27FC236}">
                  <a16:creationId xmlns:a16="http://schemas.microsoft.com/office/drawing/2014/main" id="{7204C5FA-3C69-13A0-965E-1B6A9FAFB58E}"/>
                </a:ext>
              </a:extLst>
            </p:cNvPr>
            <p:cNvSpPr/>
            <p:nvPr/>
          </p:nvSpPr>
          <p:spPr>
            <a:xfrm>
              <a:off x="1920883" y="989073"/>
              <a:ext cx="8255" cy="137160"/>
            </a:xfrm>
            <a:custGeom>
              <a:avLst/>
              <a:gdLst/>
              <a:ahLst/>
              <a:cxnLst/>
              <a:rect l="l" t="t" r="r" b="b"/>
              <a:pathLst>
                <a:path w="8255" h="137159">
                  <a:moveTo>
                    <a:pt x="1237" y="137001"/>
                  </a:moveTo>
                  <a:lnTo>
                    <a:pt x="0" y="78903"/>
                  </a:lnTo>
                  <a:lnTo>
                    <a:pt x="306" y="45266"/>
                  </a:lnTo>
                  <a:lnTo>
                    <a:pt x="2806" y="23246"/>
                  </a:lnTo>
                  <a:lnTo>
                    <a:pt x="8145" y="0"/>
                  </a:lnTo>
                  <a:lnTo>
                    <a:pt x="7288" y="20509"/>
                  </a:lnTo>
                  <a:lnTo>
                    <a:pt x="1237" y="137001"/>
                  </a:lnTo>
                  <a:close/>
                </a:path>
              </a:pathLst>
            </a:custGeom>
            <a:solidFill>
              <a:srgbClr val="878B8B"/>
            </a:solidFill>
          </p:spPr>
          <p:txBody>
            <a:bodyPr wrap="square" lIns="0" tIns="0" rIns="0" bIns="0" rtlCol="0"/>
            <a:lstStyle/>
            <a:p>
              <a:endParaRPr/>
            </a:p>
          </p:txBody>
        </p:sp>
        <p:sp>
          <p:nvSpPr>
            <p:cNvPr id="4223" name="object 4226">
              <a:extLst>
                <a:ext uri="{FF2B5EF4-FFF2-40B4-BE49-F238E27FC236}">
                  <a16:creationId xmlns:a16="http://schemas.microsoft.com/office/drawing/2014/main" id="{CA849154-C2E4-58F2-97FE-5D0E267DAA90}"/>
                </a:ext>
              </a:extLst>
            </p:cNvPr>
            <p:cNvSpPr/>
            <p:nvPr/>
          </p:nvSpPr>
          <p:spPr>
            <a:xfrm>
              <a:off x="1920964" y="989190"/>
              <a:ext cx="8255" cy="137160"/>
            </a:xfrm>
            <a:custGeom>
              <a:avLst/>
              <a:gdLst/>
              <a:ahLst/>
              <a:cxnLst/>
              <a:rect l="l" t="t" r="r" b="b"/>
              <a:pathLst>
                <a:path w="8255" h="137159">
                  <a:moveTo>
                    <a:pt x="1206" y="137033"/>
                  </a:moveTo>
                  <a:lnTo>
                    <a:pt x="0" y="78938"/>
                  </a:lnTo>
                  <a:lnTo>
                    <a:pt x="314" y="45299"/>
                  </a:lnTo>
                  <a:lnTo>
                    <a:pt x="2794" y="23268"/>
                  </a:lnTo>
                  <a:lnTo>
                    <a:pt x="8086" y="0"/>
                  </a:lnTo>
                  <a:lnTo>
                    <a:pt x="7234" y="20511"/>
                  </a:lnTo>
                  <a:lnTo>
                    <a:pt x="1206" y="137033"/>
                  </a:lnTo>
                  <a:close/>
                </a:path>
              </a:pathLst>
            </a:custGeom>
            <a:solidFill>
              <a:srgbClr val="898C8C"/>
            </a:solidFill>
          </p:spPr>
          <p:txBody>
            <a:bodyPr wrap="square" lIns="0" tIns="0" rIns="0" bIns="0" rtlCol="0"/>
            <a:lstStyle/>
            <a:p>
              <a:endParaRPr/>
            </a:p>
          </p:txBody>
        </p:sp>
        <p:sp>
          <p:nvSpPr>
            <p:cNvPr id="4224" name="object 4227">
              <a:extLst>
                <a:ext uri="{FF2B5EF4-FFF2-40B4-BE49-F238E27FC236}">
                  <a16:creationId xmlns:a16="http://schemas.microsoft.com/office/drawing/2014/main" id="{4BB07300-3A69-B1CD-5F86-4491EC353A3A}"/>
                </a:ext>
              </a:extLst>
            </p:cNvPr>
            <p:cNvSpPr/>
            <p:nvPr/>
          </p:nvSpPr>
          <p:spPr>
            <a:xfrm>
              <a:off x="1921033" y="989308"/>
              <a:ext cx="8255" cy="137160"/>
            </a:xfrm>
            <a:custGeom>
              <a:avLst/>
              <a:gdLst/>
              <a:ahLst/>
              <a:cxnLst/>
              <a:rect l="l" t="t" r="r" b="b"/>
              <a:pathLst>
                <a:path w="8255" h="137159">
                  <a:moveTo>
                    <a:pt x="1204" y="137064"/>
                  </a:moveTo>
                  <a:lnTo>
                    <a:pt x="0" y="78966"/>
                  </a:lnTo>
                  <a:lnTo>
                    <a:pt x="311" y="45322"/>
                  </a:lnTo>
                  <a:lnTo>
                    <a:pt x="2778" y="23283"/>
                  </a:lnTo>
                  <a:lnTo>
                    <a:pt x="8044" y="0"/>
                  </a:lnTo>
                  <a:lnTo>
                    <a:pt x="7195" y="20516"/>
                  </a:lnTo>
                  <a:lnTo>
                    <a:pt x="1204" y="137064"/>
                  </a:lnTo>
                  <a:close/>
                </a:path>
              </a:pathLst>
            </a:custGeom>
            <a:solidFill>
              <a:srgbClr val="8C8E8F"/>
            </a:solidFill>
          </p:spPr>
          <p:txBody>
            <a:bodyPr wrap="square" lIns="0" tIns="0" rIns="0" bIns="0" rtlCol="0"/>
            <a:lstStyle/>
            <a:p>
              <a:endParaRPr/>
            </a:p>
          </p:txBody>
        </p:sp>
        <p:sp>
          <p:nvSpPr>
            <p:cNvPr id="4225" name="object 4228">
              <a:extLst>
                <a:ext uri="{FF2B5EF4-FFF2-40B4-BE49-F238E27FC236}">
                  <a16:creationId xmlns:a16="http://schemas.microsoft.com/office/drawing/2014/main" id="{97B3B8D1-E353-2DCC-36E1-FE2EAF1AF614}"/>
                </a:ext>
              </a:extLst>
            </p:cNvPr>
            <p:cNvSpPr/>
            <p:nvPr/>
          </p:nvSpPr>
          <p:spPr>
            <a:xfrm>
              <a:off x="1921256" y="989431"/>
              <a:ext cx="7620" cy="137795"/>
            </a:xfrm>
            <a:custGeom>
              <a:avLst/>
              <a:gdLst/>
              <a:ahLst/>
              <a:cxnLst/>
              <a:rect l="l" t="t" r="r" b="b"/>
              <a:pathLst>
                <a:path w="7619" h="137794">
                  <a:moveTo>
                    <a:pt x="7429" y="0"/>
                  </a:moveTo>
                  <a:lnTo>
                    <a:pt x="5575" y="0"/>
                  </a:lnTo>
                  <a:lnTo>
                    <a:pt x="5575" y="20218"/>
                  </a:lnTo>
                  <a:lnTo>
                    <a:pt x="3009" y="20218"/>
                  </a:lnTo>
                  <a:lnTo>
                    <a:pt x="3009" y="22910"/>
                  </a:lnTo>
                  <a:lnTo>
                    <a:pt x="1384" y="22910"/>
                  </a:lnTo>
                  <a:lnTo>
                    <a:pt x="1384" y="45834"/>
                  </a:lnTo>
                  <a:lnTo>
                    <a:pt x="0" y="45834"/>
                  </a:lnTo>
                  <a:lnTo>
                    <a:pt x="0" y="79527"/>
                  </a:lnTo>
                  <a:lnTo>
                    <a:pt x="444" y="79527"/>
                  </a:lnTo>
                  <a:lnTo>
                    <a:pt x="444" y="137490"/>
                  </a:lnTo>
                  <a:lnTo>
                    <a:pt x="2489" y="137490"/>
                  </a:lnTo>
                  <a:lnTo>
                    <a:pt x="2489" y="79527"/>
                  </a:lnTo>
                  <a:lnTo>
                    <a:pt x="4838" y="79527"/>
                  </a:lnTo>
                  <a:lnTo>
                    <a:pt x="4838" y="45834"/>
                  </a:lnTo>
                  <a:lnTo>
                    <a:pt x="6286" y="45834"/>
                  </a:lnTo>
                  <a:lnTo>
                    <a:pt x="6286" y="22910"/>
                  </a:lnTo>
                  <a:lnTo>
                    <a:pt x="6946" y="22910"/>
                  </a:lnTo>
                  <a:lnTo>
                    <a:pt x="6946" y="20218"/>
                  </a:lnTo>
                  <a:lnTo>
                    <a:pt x="7429" y="20218"/>
                  </a:lnTo>
                  <a:lnTo>
                    <a:pt x="7429" y="0"/>
                  </a:lnTo>
                  <a:close/>
                </a:path>
              </a:pathLst>
            </a:custGeom>
            <a:solidFill>
              <a:srgbClr val="8C8F90"/>
            </a:solidFill>
          </p:spPr>
          <p:txBody>
            <a:bodyPr wrap="square" lIns="0" tIns="0" rIns="0" bIns="0" rtlCol="0"/>
            <a:lstStyle/>
            <a:p>
              <a:endParaRPr/>
            </a:p>
          </p:txBody>
        </p:sp>
        <p:sp>
          <p:nvSpPr>
            <p:cNvPr id="4226" name="object 4229">
              <a:extLst>
                <a:ext uri="{FF2B5EF4-FFF2-40B4-BE49-F238E27FC236}">
                  <a16:creationId xmlns:a16="http://schemas.microsoft.com/office/drawing/2014/main" id="{8E1F5943-A5D7-D8C6-58EA-346E9ED95880}"/>
                </a:ext>
              </a:extLst>
            </p:cNvPr>
            <p:cNvSpPr/>
            <p:nvPr/>
          </p:nvSpPr>
          <p:spPr>
            <a:xfrm>
              <a:off x="1921319" y="989545"/>
              <a:ext cx="7620" cy="137795"/>
            </a:xfrm>
            <a:custGeom>
              <a:avLst/>
              <a:gdLst/>
              <a:ahLst/>
              <a:cxnLst/>
              <a:rect l="l" t="t" r="r" b="b"/>
              <a:pathLst>
                <a:path w="7619" h="137794">
                  <a:moveTo>
                    <a:pt x="7391" y="0"/>
                  </a:moveTo>
                  <a:lnTo>
                    <a:pt x="5549" y="0"/>
                  </a:lnTo>
                  <a:lnTo>
                    <a:pt x="5549" y="20218"/>
                  </a:lnTo>
                  <a:lnTo>
                    <a:pt x="2984" y="20218"/>
                  </a:lnTo>
                  <a:lnTo>
                    <a:pt x="2984" y="22923"/>
                  </a:lnTo>
                  <a:lnTo>
                    <a:pt x="1371" y="22923"/>
                  </a:lnTo>
                  <a:lnTo>
                    <a:pt x="1371" y="45834"/>
                  </a:lnTo>
                  <a:lnTo>
                    <a:pt x="0" y="45834"/>
                  </a:lnTo>
                  <a:lnTo>
                    <a:pt x="0" y="79527"/>
                  </a:lnTo>
                  <a:lnTo>
                    <a:pt x="444" y="79527"/>
                  </a:lnTo>
                  <a:lnTo>
                    <a:pt x="444" y="137490"/>
                  </a:lnTo>
                  <a:lnTo>
                    <a:pt x="2489" y="137490"/>
                  </a:lnTo>
                  <a:lnTo>
                    <a:pt x="2489" y="79527"/>
                  </a:lnTo>
                  <a:lnTo>
                    <a:pt x="4813" y="79527"/>
                  </a:lnTo>
                  <a:lnTo>
                    <a:pt x="4813" y="45834"/>
                  </a:lnTo>
                  <a:lnTo>
                    <a:pt x="6261" y="45834"/>
                  </a:lnTo>
                  <a:lnTo>
                    <a:pt x="6261" y="22923"/>
                  </a:lnTo>
                  <a:lnTo>
                    <a:pt x="6908" y="22923"/>
                  </a:lnTo>
                  <a:lnTo>
                    <a:pt x="6908" y="20218"/>
                  </a:lnTo>
                  <a:lnTo>
                    <a:pt x="7391" y="20218"/>
                  </a:lnTo>
                  <a:lnTo>
                    <a:pt x="7391" y="0"/>
                  </a:lnTo>
                  <a:close/>
                </a:path>
              </a:pathLst>
            </a:custGeom>
            <a:solidFill>
              <a:srgbClr val="8D9090"/>
            </a:solidFill>
          </p:spPr>
          <p:txBody>
            <a:bodyPr wrap="square" lIns="0" tIns="0" rIns="0" bIns="0" rtlCol="0"/>
            <a:lstStyle/>
            <a:p>
              <a:endParaRPr/>
            </a:p>
          </p:txBody>
        </p:sp>
        <p:sp>
          <p:nvSpPr>
            <p:cNvPr id="4227" name="object 4230">
              <a:extLst>
                <a:ext uri="{FF2B5EF4-FFF2-40B4-BE49-F238E27FC236}">
                  <a16:creationId xmlns:a16="http://schemas.microsoft.com/office/drawing/2014/main" id="{A9754696-9CA1-1039-A032-7C173287F5B3}"/>
                </a:ext>
              </a:extLst>
            </p:cNvPr>
            <p:cNvSpPr/>
            <p:nvPr/>
          </p:nvSpPr>
          <p:spPr>
            <a:xfrm>
              <a:off x="1921395" y="989672"/>
              <a:ext cx="7620" cy="137795"/>
            </a:xfrm>
            <a:custGeom>
              <a:avLst/>
              <a:gdLst/>
              <a:ahLst/>
              <a:cxnLst/>
              <a:rect l="l" t="t" r="r" b="b"/>
              <a:pathLst>
                <a:path w="7619" h="137794">
                  <a:moveTo>
                    <a:pt x="7340" y="0"/>
                  </a:moveTo>
                  <a:lnTo>
                    <a:pt x="5524" y="0"/>
                  </a:lnTo>
                  <a:lnTo>
                    <a:pt x="5524" y="20218"/>
                  </a:lnTo>
                  <a:lnTo>
                    <a:pt x="2984" y="20218"/>
                  </a:lnTo>
                  <a:lnTo>
                    <a:pt x="2984" y="22910"/>
                  </a:lnTo>
                  <a:lnTo>
                    <a:pt x="1371" y="22910"/>
                  </a:lnTo>
                  <a:lnTo>
                    <a:pt x="1371" y="45821"/>
                  </a:lnTo>
                  <a:lnTo>
                    <a:pt x="0" y="45821"/>
                  </a:lnTo>
                  <a:lnTo>
                    <a:pt x="0" y="79527"/>
                  </a:lnTo>
                  <a:lnTo>
                    <a:pt x="444" y="79527"/>
                  </a:lnTo>
                  <a:lnTo>
                    <a:pt x="444" y="137477"/>
                  </a:lnTo>
                  <a:lnTo>
                    <a:pt x="2463" y="137477"/>
                  </a:lnTo>
                  <a:lnTo>
                    <a:pt x="2463" y="79527"/>
                  </a:lnTo>
                  <a:lnTo>
                    <a:pt x="4787" y="79527"/>
                  </a:lnTo>
                  <a:lnTo>
                    <a:pt x="4787" y="45821"/>
                  </a:lnTo>
                  <a:lnTo>
                    <a:pt x="6210" y="45821"/>
                  </a:lnTo>
                  <a:lnTo>
                    <a:pt x="6210" y="22910"/>
                  </a:lnTo>
                  <a:lnTo>
                    <a:pt x="6870" y="22910"/>
                  </a:lnTo>
                  <a:lnTo>
                    <a:pt x="6870" y="20218"/>
                  </a:lnTo>
                  <a:lnTo>
                    <a:pt x="7340" y="20218"/>
                  </a:lnTo>
                  <a:lnTo>
                    <a:pt x="7340" y="0"/>
                  </a:lnTo>
                  <a:close/>
                </a:path>
              </a:pathLst>
            </a:custGeom>
            <a:solidFill>
              <a:srgbClr val="8E9191"/>
            </a:solidFill>
          </p:spPr>
          <p:txBody>
            <a:bodyPr wrap="square" lIns="0" tIns="0" rIns="0" bIns="0" rtlCol="0"/>
            <a:lstStyle/>
            <a:p>
              <a:endParaRPr/>
            </a:p>
          </p:txBody>
        </p:sp>
        <p:sp>
          <p:nvSpPr>
            <p:cNvPr id="4228" name="object 4231">
              <a:extLst>
                <a:ext uri="{FF2B5EF4-FFF2-40B4-BE49-F238E27FC236}">
                  <a16:creationId xmlns:a16="http://schemas.microsoft.com/office/drawing/2014/main" id="{AF8EA5D6-CEE8-DB4D-EBDF-4D6257F6B788}"/>
                </a:ext>
              </a:extLst>
            </p:cNvPr>
            <p:cNvSpPr/>
            <p:nvPr/>
          </p:nvSpPr>
          <p:spPr>
            <a:xfrm>
              <a:off x="1921471" y="989786"/>
              <a:ext cx="7620" cy="137795"/>
            </a:xfrm>
            <a:custGeom>
              <a:avLst/>
              <a:gdLst/>
              <a:ahLst/>
              <a:cxnLst/>
              <a:rect l="l" t="t" r="r" b="b"/>
              <a:pathLst>
                <a:path w="7619" h="137794">
                  <a:moveTo>
                    <a:pt x="7289" y="0"/>
                  </a:moveTo>
                  <a:lnTo>
                    <a:pt x="5486" y="0"/>
                  </a:lnTo>
                  <a:lnTo>
                    <a:pt x="5486" y="20218"/>
                  </a:lnTo>
                  <a:lnTo>
                    <a:pt x="2959" y="20218"/>
                  </a:lnTo>
                  <a:lnTo>
                    <a:pt x="2959" y="22910"/>
                  </a:lnTo>
                  <a:lnTo>
                    <a:pt x="1371" y="22910"/>
                  </a:lnTo>
                  <a:lnTo>
                    <a:pt x="1371" y="45834"/>
                  </a:lnTo>
                  <a:lnTo>
                    <a:pt x="0" y="45834"/>
                  </a:lnTo>
                  <a:lnTo>
                    <a:pt x="0" y="79527"/>
                  </a:lnTo>
                  <a:lnTo>
                    <a:pt x="431" y="79527"/>
                  </a:lnTo>
                  <a:lnTo>
                    <a:pt x="431" y="137490"/>
                  </a:lnTo>
                  <a:lnTo>
                    <a:pt x="2451" y="137490"/>
                  </a:lnTo>
                  <a:lnTo>
                    <a:pt x="2451" y="79527"/>
                  </a:lnTo>
                  <a:lnTo>
                    <a:pt x="4749" y="79527"/>
                  </a:lnTo>
                  <a:lnTo>
                    <a:pt x="4749" y="45834"/>
                  </a:lnTo>
                  <a:lnTo>
                    <a:pt x="6172" y="45834"/>
                  </a:lnTo>
                  <a:lnTo>
                    <a:pt x="6172" y="22910"/>
                  </a:lnTo>
                  <a:lnTo>
                    <a:pt x="6819" y="22910"/>
                  </a:lnTo>
                  <a:lnTo>
                    <a:pt x="6819" y="20218"/>
                  </a:lnTo>
                  <a:lnTo>
                    <a:pt x="7289" y="20218"/>
                  </a:lnTo>
                  <a:lnTo>
                    <a:pt x="7289" y="0"/>
                  </a:lnTo>
                  <a:close/>
                </a:path>
              </a:pathLst>
            </a:custGeom>
            <a:solidFill>
              <a:srgbClr val="909393"/>
            </a:solidFill>
          </p:spPr>
          <p:txBody>
            <a:bodyPr wrap="square" lIns="0" tIns="0" rIns="0" bIns="0" rtlCol="0"/>
            <a:lstStyle/>
            <a:p>
              <a:endParaRPr/>
            </a:p>
          </p:txBody>
        </p:sp>
        <p:sp>
          <p:nvSpPr>
            <p:cNvPr id="4229" name="object 4232">
              <a:extLst>
                <a:ext uri="{FF2B5EF4-FFF2-40B4-BE49-F238E27FC236}">
                  <a16:creationId xmlns:a16="http://schemas.microsoft.com/office/drawing/2014/main" id="{115519E7-9F8F-1C47-943E-F94D77DCDE51}"/>
                </a:ext>
              </a:extLst>
            </p:cNvPr>
            <p:cNvSpPr/>
            <p:nvPr/>
          </p:nvSpPr>
          <p:spPr>
            <a:xfrm>
              <a:off x="1921560" y="989901"/>
              <a:ext cx="7620" cy="137795"/>
            </a:xfrm>
            <a:custGeom>
              <a:avLst/>
              <a:gdLst/>
              <a:ahLst/>
              <a:cxnLst/>
              <a:rect l="l" t="t" r="r" b="b"/>
              <a:pathLst>
                <a:path w="7619" h="137794">
                  <a:moveTo>
                    <a:pt x="7226" y="0"/>
                  </a:moveTo>
                  <a:lnTo>
                    <a:pt x="5435" y="0"/>
                  </a:lnTo>
                  <a:lnTo>
                    <a:pt x="5435" y="20218"/>
                  </a:lnTo>
                  <a:lnTo>
                    <a:pt x="2946" y="20218"/>
                  </a:lnTo>
                  <a:lnTo>
                    <a:pt x="2946" y="22923"/>
                  </a:lnTo>
                  <a:lnTo>
                    <a:pt x="1358" y="22923"/>
                  </a:lnTo>
                  <a:lnTo>
                    <a:pt x="1358" y="45834"/>
                  </a:lnTo>
                  <a:lnTo>
                    <a:pt x="0" y="45834"/>
                  </a:lnTo>
                  <a:lnTo>
                    <a:pt x="0" y="79527"/>
                  </a:lnTo>
                  <a:lnTo>
                    <a:pt x="406" y="79527"/>
                  </a:lnTo>
                  <a:lnTo>
                    <a:pt x="406" y="137490"/>
                  </a:lnTo>
                  <a:lnTo>
                    <a:pt x="2413" y="137490"/>
                  </a:lnTo>
                  <a:lnTo>
                    <a:pt x="2413" y="79527"/>
                  </a:lnTo>
                  <a:lnTo>
                    <a:pt x="4699" y="79527"/>
                  </a:lnTo>
                  <a:lnTo>
                    <a:pt x="4699" y="45834"/>
                  </a:lnTo>
                  <a:lnTo>
                    <a:pt x="6121" y="45834"/>
                  </a:lnTo>
                  <a:lnTo>
                    <a:pt x="6121" y="22923"/>
                  </a:lnTo>
                  <a:lnTo>
                    <a:pt x="6756" y="22923"/>
                  </a:lnTo>
                  <a:lnTo>
                    <a:pt x="6756" y="20218"/>
                  </a:lnTo>
                  <a:lnTo>
                    <a:pt x="7226" y="20218"/>
                  </a:lnTo>
                  <a:lnTo>
                    <a:pt x="7226" y="0"/>
                  </a:lnTo>
                  <a:close/>
                </a:path>
              </a:pathLst>
            </a:custGeom>
            <a:solidFill>
              <a:srgbClr val="919494"/>
            </a:solidFill>
          </p:spPr>
          <p:txBody>
            <a:bodyPr wrap="square" lIns="0" tIns="0" rIns="0" bIns="0" rtlCol="0"/>
            <a:lstStyle/>
            <a:p>
              <a:endParaRPr/>
            </a:p>
          </p:txBody>
        </p:sp>
        <p:sp>
          <p:nvSpPr>
            <p:cNvPr id="4230" name="object 4233">
              <a:extLst>
                <a:ext uri="{FF2B5EF4-FFF2-40B4-BE49-F238E27FC236}">
                  <a16:creationId xmlns:a16="http://schemas.microsoft.com/office/drawing/2014/main" id="{DF91D86E-B455-05FF-E635-D619248BCEFB}"/>
                </a:ext>
              </a:extLst>
            </p:cNvPr>
            <p:cNvSpPr/>
            <p:nvPr/>
          </p:nvSpPr>
          <p:spPr>
            <a:xfrm>
              <a:off x="1921611" y="990028"/>
              <a:ext cx="7620" cy="137795"/>
            </a:xfrm>
            <a:custGeom>
              <a:avLst/>
              <a:gdLst/>
              <a:ahLst/>
              <a:cxnLst/>
              <a:rect l="l" t="t" r="r" b="b"/>
              <a:pathLst>
                <a:path w="7619" h="137794">
                  <a:moveTo>
                    <a:pt x="7213" y="0"/>
                  </a:moveTo>
                  <a:lnTo>
                    <a:pt x="5422" y="0"/>
                  </a:lnTo>
                  <a:lnTo>
                    <a:pt x="5422" y="20218"/>
                  </a:lnTo>
                  <a:lnTo>
                    <a:pt x="2933" y="20218"/>
                  </a:lnTo>
                  <a:lnTo>
                    <a:pt x="2933" y="22910"/>
                  </a:lnTo>
                  <a:lnTo>
                    <a:pt x="1358" y="22910"/>
                  </a:lnTo>
                  <a:lnTo>
                    <a:pt x="1358" y="45821"/>
                  </a:lnTo>
                  <a:lnTo>
                    <a:pt x="0" y="45821"/>
                  </a:lnTo>
                  <a:lnTo>
                    <a:pt x="0" y="79527"/>
                  </a:lnTo>
                  <a:lnTo>
                    <a:pt x="419" y="79527"/>
                  </a:lnTo>
                  <a:lnTo>
                    <a:pt x="419" y="137477"/>
                  </a:lnTo>
                  <a:lnTo>
                    <a:pt x="2413" y="137477"/>
                  </a:lnTo>
                  <a:lnTo>
                    <a:pt x="2413" y="79527"/>
                  </a:lnTo>
                  <a:lnTo>
                    <a:pt x="4699" y="79527"/>
                  </a:lnTo>
                  <a:lnTo>
                    <a:pt x="4699" y="45821"/>
                  </a:lnTo>
                  <a:lnTo>
                    <a:pt x="6108" y="45821"/>
                  </a:lnTo>
                  <a:lnTo>
                    <a:pt x="6108" y="22910"/>
                  </a:lnTo>
                  <a:lnTo>
                    <a:pt x="6743" y="22910"/>
                  </a:lnTo>
                  <a:lnTo>
                    <a:pt x="6743" y="20218"/>
                  </a:lnTo>
                  <a:lnTo>
                    <a:pt x="7213" y="20218"/>
                  </a:lnTo>
                  <a:lnTo>
                    <a:pt x="7213" y="0"/>
                  </a:lnTo>
                  <a:close/>
                </a:path>
              </a:pathLst>
            </a:custGeom>
            <a:solidFill>
              <a:srgbClr val="929595"/>
            </a:solidFill>
          </p:spPr>
          <p:txBody>
            <a:bodyPr wrap="square" lIns="0" tIns="0" rIns="0" bIns="0" rtlCol="0"/>
            <a:lstStyle/>
            <a:p>
              <a:endParaRPr/>
            </a:p>
          </p:txBody>
        </p:sp>
        <p:sp>
          <p:nvSpPr>
            <p:cNvPr id="4231" name="object 4234">
              <a:extLst>
                <a:ext uri="{FF2B5EF4-FFF2-40B4-BE49-F238E27FC236}">
                  <a16:creationId xmlns:a16="http://schemas.microsoft.com/office/drawing/2014/main" id="{A442069B-E5D8-1506-FCB7-5ADFD3572B57}"/>
                </a:ext>
              </a:extLst>
            </p:cNvPr>
            <p:cNvSpPr/>
            <p:nvPr/>
          </p:nvSpPr>
          <p:spPr>
            <a:xfrm>
              <a:off x="1921687" y="990142"/>
              <a:ext cx="7620" cy="137795"/>
            </a:xfrm>
            <a:custGeom>
              <a:avLst/>
              <a:gdLst/>
              <a:ahLst/>
              <a:cxnLst/>
              <a:rect l="l" t="t" r="r" b="b"/>
              <a:pathLst>
                <a:path w="7619" h="137794">
                  <a:moveTo>
                    <a:pt x="7162" y="0"/>
                  </a:moveTo>
                  <a:lnTo>
                    <a:pt x="5384" y="0"/>
                  </a:lnTo>
                  <a:lnTo>
                    <a:pt x="5384" y="20218"/>
                  </a:lnTo>
                  <a:lnTo>
                    <a:pt x="2933" y="20218"/>
                  </a:lnTo>
                  <a:lnTo>
                    <a:pt x="2933" y="22910"/>
                  </a:lnTo>
                  <a:lnTo>
                    <a:pt x="1358" y="22910"/>
                  </a:lnTo>
                  <a:lnTo>
                    <a:pt x="1358" y="45834"/>
                  </a:lnTo>
                  <a:lnTo>
                    <a:pt x="0" y="45834"/>
                  </a:lnTo>
                  <a:lnTo>
                    <a:pt x="0" y="79527"/>
                  </a:lnTo>
                  <a:lnTo>
                    <a:pt x="406" y="79527"/>
                  </a:lnTo>
                  <a:lnTo>
                    <a:pt x="406" y="137490"/>
                  </a:lnTo>
                  <a:lnTo>
                    <a:pt x="2387" y="137490"/>
                  </a:lnTo>
                  <a:lnTo>
                    <a:pt x="2387" y="79527"/>
                  </a:lnTo>
                  <a:lnTo>
                    <a:pt x="4660" y="79527"/>
                  </a:lnTo>
                  <a:lnTo>
                    <a:pt x="4660" y="45834"/>
                  </a:lnTo>
                  <a:lnTo>
                    <a:pt x="6057" y="45834"/>
                  </a:lnTo>
                  <a:lnTo>
                    <a:pt x="6057" y="22910"/>
                  </a:lnTo>
                  <a:lnTo>
                    <a:pt x="6692" y="22910"/>
                  </a:lnTo>
                  <a:lnTo>
                    <a:pt x="6692" y="20218"/>
                  </a:lnTo>
                  <a:lnTo>
                    <a:pt x="7162" y="20218"/>
                  </a:lnTo>
                  <a:lnTo>
                    <a:pt x="7162" y="0"/>
                  </a:lnTo>
                  <a:close/>
                </a:path>
              </a:pathLst>
            </a:custGeom>
            <a:solidFill>
              <a:srgbClr val="939696"/>
            </a:solidFill>
          </p:spPr>
          <p:txBody>
            <a:bodyPr wrap="square" lIns="0" tIns="0" rIns="0" bIns="0" rtlCol="0"/>
            <a:lstStyle/>
            <a:p>
              <a:endParaRPr/>
            </a:p>
          </p:txBody>
        </p:sp>
        <p:sp>
          <p:nvSpPr>
            <p:cNvPr id="4232" name="object 4235">
              <a:extLst>
                <a:ext uri="{FF2B5EF4-FFF2-40B4-BE49-F238E27FC236}">
                  <a16:creationId xmlns:a16="http://schemas.microsoft.com/office/drawing/2014/main" id="{346EE6CE-A715-2CE4-FC24-4EFA61A66440}"/>
                </a:ext>
              </a:extLst>
            </p:cNvPr>
            <p:cNvSpPr/>
            <p:nvPr/>
          </p:nvSpPr>
          <p:spPr>
            <a:xfrm>
              <a:off x="1921764" y="990256"/>
              <a:ext cx="7620" cy="137795"/>
            </a:xfrm>
            <a:custGeom>
              <a:avLst/>
              <a:gdLst/>
              <a:ahLst/>
              <a:cxnLst/>
              <a:rect l="l" t="t" r="r" b="b"/>
              <a:pathLst>
                <a:path w="7619" h="137794">
                  <a:moveTo>
                    <a:pt x="7112" y="0"/>
                  </a:moveTo>
                  <a:lnTo>
                    <a:pt x="5359" y="0"/>
                  </a:lnTo>
                  <a:lnTo>
                    <a:pt x="5359" y="20218"/>
                  </a:lnTo>
                  <a:lnTo>
                    <a:pt x="2908" y="20218"/>
                  </a:lnTo>
                  <a:lnTo>
                    <a:pt x="2908" y="22923"/>
                  </a:lnTo>
                  <a:lnTo>
                    <a:pt x="1346" y="22923"/>
                  </a:lnTo>
                  <a:lnTo>
                    <a:pt x="1346" y="45834"/>
                  </a:lnTo>
                  <a:lnTo>
                    <a:pt x="0" y="45834"/>
                  </a:lnTo>
                  <a:lnTo>
                    <a:pt x="0" y="79527"/>
                  </a:lnTo>
                  <a:lnTo>
                    <a:pt x="393" y="79527"/>
                  </a:lnTo>
                  <a:lnTo>
                    <a:pt x="393" y="137490"/>
                  </a:lnTo>
                  <a:lnTo>
                    <a:pt x="2362" y="137490"/>
                  </a:lnTo>
                  <a:lnTo>
                    <a:pt x="2362" y="79527"/>
                  </a:lnTo>
                  <a:lnTo>
                    <a:pt x="4622" y="79527"/>
                  </a:lnTo>
                  <a:lnTo>
                    <a:pt x="4622" y="45834"/>
                  </a:lnTo>
                  <a:lnTo>
                    <a:pt x="6019" y="45834"/>
                  </a:lnTo>
                  <a:lnTo>
                    <a:pt x="6019" y="22923"/>
                  </a:lnTo>
                  <a:lnTo>
                    <a:pt x="6642" y="22923"/>
                  </a:lnTo>
                  <a:lnTo>
                    <a:pt x="6642" y="20218"/>
                  </a:lnTo>
                  <a:lnTo>
                    <a:pt x="7112" y="20218"/>
                  </a:lnTo>
                  <a:lnTo>
                    <a:pt x="7112" y="0"/>
                  </a:lnTo>
                  <a:close/>
                </a:path>
              </a:pathLst>
            </a:custGeom>
            <a:solidFill>
              <a:srgbClr val="959797"/>
            </a:solidFill>
          </p:spPr>
          <p:txBody>
            <a:bodyPr wrap="square" lIns="0" tIns="0" rIns="0" bIns="0" rtlCol="0"/>
            <a:lstStyle/>
            <a:p>
              <a:endParaRPr/>
            </a:p>
          </p:txBody>
        </p:sp>
        <p:sp>
          <p:nvSpPr>
            <p:cNvPr id="4233" name="object 4236">
              <a:extLst>
                <a:ext uri="{FF2B5EF4-FFF2-40B4-BE49-F238E27FC236}">
                  <a16:creationId xmlns:a16="http://schemas.microsoft.com/office/drawing/2014/main" id="{6487CB6A-F1AB-E969-C079-20180628A4F5}"/>
                </a:ext>
              </a:extLst>
            </p:cNvPr>
            <p:cNvSpPr/>
            <p:nvPr/>
          </p:nvSpPr>
          <p:spPr>
            <a:xfrm>
              <a:off x="1921840" y="990383"/>
              <a:ext cx="7620" cy="137795"/>
            </a:xfrm>
            <a:custGeom>
              <a:avLst/>
              <a:gdLst/>
              <a:ahLst/>
              <a:cxnLst/>
              <a:rect l="l" t="t" r="r" b="b"/>
              <a:pathLst>
                <a:path w="7619" h="137794">
                  <a:moveTo>
                    <a:pt x="7061" y="0"/>
                  </a:moveTo>
                  <a:lnTo>
                    <a:pt x="5321" y="0"/>
                  </a:lnTo>
                  <a:lnTo>
                    <a:pt x="5321" y="20218"/>
                  </a:lnTo>
                  <a:lnTo>
                    <a:pt x="2908" y="20218"/>
                  </a:lnTo>
                  <a:lnTo>
                    <a:pt x="2908" y="22910"/>
                  </a:lnTo>
                  <a:lnTo>
                    <a:pt x="1346" y="22910"/>
                  </a:lnTo>
                  <a:lnTo>
                    <a:pt x="1346" y="45821"/>
                  </a:lnTo>
                  <a:lnTo>
                    <a:pt x="0" y="45821"/>
                  </a:lnTo>
                  <a:lnTo>
                    <a:pt x="0" y="79514"/>
                  </a:lnTo>
                  <a:lnTo>
                    <a:pt x="393" y="79514"/>
                  </a:lnTo>
                  <a:lnTo>
                    <a:pt x="393" y="137477"/>
                  </a:lnTo>
                  <a:lnTo>
                    <a:pt x="2336" y="137477"/>
                  </a:lnTo>
                  <a:lnTo>
                    <a:pt x="2336" y="79514"/>
                  </a:lnTo>
                  <a:lnTo>
                    <a:pt x="4584" y="79514"/>
                  </a:lnTo>
                  <a:lnTo>
                    <a:pt x="4584" y="45821"/>
                  </a:lnTo>
                  <a:lnTo>
                    <a:pt x="5969" y="45821"/>
                  </a:lnTo>
                  <a:lnTo>
                    <a:pt x="5969" y="22910"/>
                  </a:lnTo>
                  <a:lnTo>
                    <a:pt x="6604" y="22910"/>
                  </a:lnTo>
                  <a:lnTo>
                    <a:pt x="6604" y="20218"/>
                  </a:lnTo>
                  <a:lnTo>
                    <a:pt x="7061" y="20218"/>
                  </a:lnTo>
                  <a:lnTo>
                    <a:pt x="7061" y="0"/>
                  </a:lnTo>
                  <a:close/>
                </a:path>
              </a:pathLst>
            </a:custGeom>
            <a:solidFill>
              <a:srgbClr val="969898"/>
            </a:solidFill>
          </p:spPr>
          <p:txBody>
            <a:bodyPr wrap="square" lIns="0" tIns="0" rIns="0" bIns="0" rtlCol="0"/>
            <a:lstStyle/>
            <a:p>
              <a:endParaRPr/>
            </a:p>
          </p:txBody>
        </p:sp>
        <p:sp>
          <p:nvSpPr>
            <p:cNvPr id="4234" name="object 4237">
              <a:extLst>
                <a:ext uri="{FF2B5EF4-FFF2-40B4-BE49-F238E27FC236}">
                  <a16:creationId xmlns:a16="http://schemas.microsoft.com/office/drawing/2014/main" id="{DA8C8CA1-0AA5-27F9-9F8F-56329363ABE6}"/>
                </a:ext>
              </a:extLst>
            </p:cNvPr>
            <p:cNvSpPr/>
            <p:nvPr/>
          </p:nvSpPr>
          <p:spPr>
            <a:xfrm>
              <a:off x="1921903" y="990498"/>
              <a:ext cx="7620" cy="137795"/>
            </a:xfrm>
            <a:custGeom>
              <a:avLst/>
              <a:gdLst/>
              <a:ahLst/>
              <a:cxnLst/>
              <a:rect l="l" t="t" r="r" b="b"/>
              <a:pathLst>
                <a:path w="7619" h="137794">
                  <a:moveTo>
                    <a:pt x="7023" y="0"/>
                  </a:moveTo>
                  <a:lnTo>
                    <a:pt x="5295" y="0"/>
                  </a:lnTo>
                  <a:lnTo>
                    <a:pt x="5295" y="20218"/>
                  </a:lnTo>
                  <a:lnTo>
                    <a:pt x="2882" y="20218"/>
                  </a:lnTo>
                  <a:lnTo>
                    <a:pt x="2882" y="22910"/>
                  </a:lnTo>
                  <a:lnTo>
                    <a:pt x="1333" y="22910"/>
                  </a:lnTo>
                  <a:lnTo>
                    <a:pt x="1333" y="45821"/>
                  </a:lnTo>
                  <a:lnTo>
                    <a:pt x="0" y="45821"/>
                  </a:lnTo>
                  <a:lnTo>
                    <a:pt x="0" y="79527"/>
                  </a:lnTo>
                  <a:lnTo>
                    <a:pt x="393" y="79527"/>
                  </a:lnTo>
                  <a:lnTo>
                    <a:pt x="393" y="137477"/>
                  </a:lnTo>
                  <a:lnTo>
                    <a:pt x="2336" y="137477"/>
                  </a:lnTo>
                  <a:lnTo>
                    <a:pt x="2336" y="79527"/>
                  </a:lnTo>
                  <a:lnTo>
                    <a:pt x="4572" y="79527"/>
                  </a:lnTo>
                  <a:lnTo>
                    <a:pt x="4572" y="45821"/>
                  </a:lnTo>
                  <a:lnTo>
                    <a:pt x="5943" y="45821"/>
                  </a:lnTo>
                  <a:lnTo>
                    <a:pt x="5943" y="22910"/>
                  </a:lnTo>
                  <a:lnTo>
                    <a:pt x="6565" y="22910"/>
                  </a:lnTo>
                  <a:lnTo>
                    <a:pt x="6565" y="20218"/>
                  </a:lnTo>
                  <a:lnTo>
                    <a:pt x="7023" y="20218"/>
                  </a:lnTo>
                  <a:lnTo>
                    <a:pt x="7023" y="0"/>
                  </a:lnTo>
                  <a:close/>
                </a:path>
              </a:pathLst>
            </a:custGeom>
            <a:solidFill>
              <a:srgbClr val="979999"/>
            </a:solidFill>
          </p:spPr>
          <p:txBody>
            <a:bodyPr wrap="square" lIns="0" tIns="0" rIns="0" bIns="0" rtlCol="0"/>
            <a:lstStyle/>
            <a:p>
              <a:endParaRPr/>
            </a:p>
          </p:txBody>
        </p:sp>
        <p:sp>
          <p:nvSpPr>
            <p:cNvPr id="4235" name="object 4238">
              <a:extLst>
                <a:ext uri="{FF2B5EF4-FFF2-40B4-BE49-F238E27FC236}">
                  <a16:creationId xmlns:a16="http://schemas.microsoft.com/office/drawing/2014/main" id="{E6FDB400-8CB1-29D9-E743-D66919458F1D}"/>
                </a:ext>
              </a:extLst>
            </p:cNvPr>
            <p:cNvSpPr/>
            <p:nvPr/>
          </p:nvSpPr>
          <p:spPr>
            <a:xfrm>
              <a:off x="1921979" y="990612"/>
              <a:ext cx="6985" cy="137795"/>
            </a:xfrm>
            <a:custGeom>
              <a:avLst/>
              <a:gdLst/>
              <a:ahLst/>
              <a:cxnLst/>
              <a:rect l="l" t="t" r="r" b="b"/>
              <a:pathLst>
                <a:path w="6985" h="137794">
                  <a:moveTo>
                    <a:pt x="6985" y="0"/>
                  </a:moveTo>
                  <a:lnTo>
                    <a:pt x="5270" y="0"/>
                  </a:lnTo>
                  <a:lnTo>
                    <a:pt x="5270" y="20218"/>
                  </a:lnTo>
                  <a:lnTo>
                    <a:pt x="2882" y="20218"/>
                  </a:lnTo>
                  <a:lnTo>
                    <a:pt x="2882" y="22910"/>
                  </a:lnTo>
                  <a:lnTo>
                    <a:pt x="1346" y="22910"/>
                  </a:lnTo>
                  <a:lnTo>
                    <a:pt x="1346" y="45834"/>
                  </a:lnTo>
                  <a:lnTo>
                    <a:pt x="0" y="45834"/>
                  </a:lnTo>
                  <a:lnTo>
                    <a:pt x="0" y="79527"/>
                  </a:lnTo>
                  <a:lnTo>
                    <a:pt x="381" y="79527"/>
                  </a:lnTo>
                  <a:lnTo>
                    <a:pt x="381" y="137490"/>
                  </a:lnTo>
                  <a:lnTo>
                    <a:pt x="2311" y="137490"/>
                  </a:lnTo>
                  <a:lnTo>
                    <a:pt x="2311" y="79527"/>
                  </a:lnTo>
                  <a:lnTo>
                    <a:pt x="4533" y="79527"/>
                  </a:lnTo>
                  <a:lnTo>
                    <a:pt x="4533" y="45834"/>
                  </a:lnTo>
                  <a:lnTo>
                    <a:pt x="5905" y="45834"/>
                  </a:lnTo>
                  <a:lnTo>
                    <a:pt x="5905" y="22910"/>
                  </a:lnTo>
                  <a:lnTo>
                    <a:pt x="6527" y="22910"/>
                  </a:lnTo>
                  <a:lnTo>
                    <a:pt x="6527" y="20218"/>
                  </a:lnTo>
                  <a:lnTo>
                    <a:pt x="6985" y="20218"/>
                  </a:lnTo>
                  <a:lnTo>
                    <a:pt x="6985" y="0"/>
                  </a:lnTo>
                  <a:close/>
                </a:path>
              </a:pathLst>
            </a:custGeom>
            <a:solidFill>
              <a:srgbClr val="979A9B"/>
            </a:solidFill>
          </p:spPr>
          <p:txBody>
            <a:bodyPr wrap="square" lIns="0" tIns="0" rIns="0" bIns="0" rtlCol="0"/>
            <a:lstStyle/>
            <a:p>
              <a:endParaRPr/>
            </a:p>
          </p:txBody>
        </p:sp>
        <p:sp>
          <p:nvSpPr>
            <p:cNvPr id="4236" name="object 4239">
              <a:extLst>
                <a:ext uri="{FF2B5EF4-FFF2-40B4-BE49-F238E27FC236}">
                  <a16:creationId xmlns:a16="http://schemas.microsoft.com/office/drawing/2014/main" id="{B732DBCB-1F72-B388-B1EC-A1D641D55CF7}"/>
                </a:ext>
              </a:extLst>
            </p:cNvPr>
            <p:cNvSpPr/>
            <p:nvPr/>
          </p:nvSpPr>
          <p:spPr>
            <a:xfrm>
              <a:off x="1922056" y="990726"/>
              <a:ext cx="6985" cy="137795"/>
            </a:xfrm>
            <a:custGeom>
              <a:avLst/>
              <a:gdLst/>
              <a:ahLst/>
              <a:cxnLst/>
              <a:rect l="l" t="t" r="r" b="b"/>
              <a:pathLst>
                <a:path w="6985" h="137794">
                  <a:moveTo>
                    <a:pt x="6934" y="0"/>
                  </a:moveTo>
                  <a:lnTo>
                    <a:pt x="5232" y="0"/>
                  </a:lnTo>
                  <a:lnTo>
                    <a:pt x="5232" y="20218"/>
                  </a:lnTo>
                  <a:lnTo>
                    <a:pt x="2857" y="20218"/>
                  </a:lnTo>
                  <a:lnTo>
                    <a:pt x="2857" y="22923"/>
                  </a:lnTo>
                  <a:lnTo>
                    <a:pt x="1320" y="22923"/>
                  </a:lnTo>
                  <a:lnTo>
                    <a:pt x="1320" y="45834"/>
                  </a:lnTo>
                  <a:lnTo>
                    <a:pt x="0" y="45834"/>
                  </a:lnTo>
                  <a:lnTo>
                    <a:pt x="0" y="79527"/>
                  </a:lnTo>
                  <a:lnTo>
                    <a:pt x="368" y="79527"/>
                  </a:lnTo>
                  <a:lnTo>
                    <a:pt x="368" y="137490"/>
                  </a:lnTo>
                  <a:lnTo>
                    <a:pt x="2286" y="137490"/>
                  </a:lnTo>
                  <a:lnTo>
                    <a:pt x="2286" y="79527"/>
                  </a:lnTo>
                  <a:lnTo>
                    <a:pt x="4495" y="79527"/>
                  </a:lnTo>
                  <a:lnTo>
                    <a:pt x="4495" y="45834"/>
                  </a:lnTo>
                  <a:lnTo>
                    <a:pt x="5867" y="45834"/>
                  </a:lnTo>
                  <a:lnTo>
                    <a:pt x="5867" y="22923"/>
                  </a:lnTo>
                  <a:lnTo>
                    <a:pt x="6477" y="22923"/>
                  </a:lnTo>
                  <a:lnTo>
                    <a:pt x="6477" y="20218"/>
                  </a:lnTo>
                  <a:lnTo>
                    <a:pt x="6934" y="20218"/>
                  </a:lnTo>
                  <a:lnTo>
                    <a:pt x="6934" y="0"/>
                  </a:lnTo>
                  <a:close/>
                </a:path>
              </a:pathLst>
            </a:custGeom>
            <a:solidFill>
              <a:srgbClr val="999C9B"/>
            </a:solidFill>
          </p:spPr>
          <p:txBody>
            <a:bodyPr wrap="square" lIns="0" tIns="0" rIns="0" bIns="0" rtlCol="0"/>
            <a:lstStyle/>
            <a:p>
              <a:endParaRPr/>
            </a:p>
          </p:txBody>
        </p:sp>
        <p:sp>
          <p:nvSpPr>
            <p:cNvPr id="4237" name="object 4240">
              <a:extLst>
                <a:ext uri="{FF2B5EF4-FFF2-40B4-BE49-F238E27FC236}">
                  <a16:creationId xmlns:a16="http://schemas.microsoft.com/office/drawing/2014/main" id="{55297FA3-D91E-EAF7-1024-5929A3E95D10}"/>
                </a:ext>
              </a:extLst>
            </p:cNvPr>
            <p:cNvSpPr/>
            <p:nvPr/>
          </p:nvSpPr>
          <p:spPr>
            <a:xfrm>
              <a:off x="1922132" y="990853"/>
              <a:ext cx="6985" cy="137795"/>
            </a:xfrm>
            <a:custGeom>
              <a:avLst/>
              <a:gdLst/>
              <a:ahLst/>
              <a:cxnLst/>
              <a:rect l="l" t="t" r="r" b="b"/>
              <a:pathLst>
                <a:path w="6985" h="137794">
                  <a:moveTo>
                    <a:pt x="6883" y="0"/>
                  </a:moveTo>
                  <a:lnTo>
                    <a:pt x="5207" y="0"/>
                  </a:lnTo>
                  <a:lnTo>
                    <a:pt x="5207" y="20218"/>
                  </a:lnTo>
                  <a:lnTo>
                    <a:pt x="2844" y="20218"/>
                  </a:lnTo>
                  <a:lnTo>
                    <a:pt x="2844" y="22910"/>
                  </a:lnTo>
                  <a:lnTo>
                    <a:pt x="1333" y="22910"/>
                  </a:lnTo>
                  <a:lnTo>
                    <a:pt x="1333" y="45821"/>
                  </a:lnTo>
                  <a:lnTo>
                    <a:pt x="0" y="45821"/>
                  </a:lnTo>
                  <a:lnTo>
                    <a:pt x="0" y="79527"/>
                  </a:lnTo>
                  <a:lnTo>
                    <a:pt x="355" y="79527"/>
                  </a:lnTo>
                  <a:lnTo>
                    <a:pt x="355" y="137477"/>
                  </a:lnTo>
                  <a:lnTo>
                    <a:pt x="2260" y="137477"/>
                  </a:lnTo>
                  <a:lnTo>
                    <a:pt x="2260" y="79527"/>
                  </a:lnTo>
                  <a:lnTo>
                    <a:pt x="4457" y="79527"/>
                  </a:lnTo>
                  <a:lnTo>
                    <a:pt x="4457" y="45821"/>
                  </a:lnTo>
                  <a:lnTo>
                    <a:pt x="5816" y="45821"/>
                  </a:lnTo>
                  <a:lnTo>
                    <a:pt x="5816" y="22910"/>
                  </a:lnTo>
                  <a:lnTo>
                    <a:pt x="6426" y="22910"/>
                  </a:lnTo>
                  <a:lnTo>
                    <a:pt x="6426" y="20218"/>
                  </a:lnTo>
                  <a:lnTo>
                    <a:pt x="6883" y="20218"/>
                  </a:lnTo>
                  <a:lnTo>
                    <a:pt x="6883" y="0"/>
                  </a:lnTo>
                  <a:close/>
                </a:path>
              </a:pathLst>
            </a:custGeom>
            <a:solidFill>
              <a:srgbClr val="9A9D9D"/>
            </a:solidFill>
          </p:spPr>
          <p:txBody>
            <a:bodyPr wrap="square" lIns="0" tIns="0" rIns="0" bIns="0" rtlCol="0"/>
            <a:lstStyle/>
            <a:p>
              <a:endParaRPr/>
            </a:p>
          </p:txBody>
        </p:sp>
        <p:sp>
          <p:nvSpPr>
            <p:cNvPr id="4238" name="object 4241">
              <a:extLst>
                <a:ext uri="{FF2B5EF4-FFF2-40B4-BE49-F238E27FC236}">
                  <a16:creationId xmlns:a16="http://schemas.microsoft.com/office/drawing/2014/main" id="{A805892F-324F-5338-4F51-8E85BE6C52E9}"/>
                </a:ext>
              </a:extLst>
            </p:cNvPr>
            <p:cNvSpPr/>
            <p:nvPr/>
          </p:nvSpPr>
          <p:spPr>
            <a:xfrm>
              <a:off x="1922183" y="990967"/>
              <a:ext cx="6985" cy="137795"/>
            </a:xfrm>
            <a:custGeom>
              <a:avLst/>
              <a:gdLst/>
              <a:ahLst/>
              <a:cxnLst/>
              <a:rect l="l" t="t" r="r" b="b"/>
              <a:pathLst>
                <a:path w="6985" h="137794">
                  <a:moveTo>
                    <a:pt x="6870" y="0"/>
                  </a:moveTo>
                  <a:lnTo>
                    <a:pt x="5181" y="0"/>
                  </a:lnTo>
                  <a:lnTo>
                    <a:pt x="5181" y="20218"/>
                  </a:lnTo>
                  <a:lnTo>
                    <a:pt x="2832" y="20218"/>
                  </a:lnTo>
                  <a:lnTo>
                    <a:pt x="2832" y="22910"/>
                  </a:lnTo>
                  <a:lnTo>
                    <a:pt x="1320" y="22910"/>
                  </a:lnTo>
                  <a:lnTo>
                    <a:pt x="1320" y="45821"/>
                  </a:lnTo>
                  <a:lnTo>
                    <a:pt x="0" y="45821"/>
                  </a:lnTo>
                  <a:lnTo>
                    <a:pt x="0" y="79527"/>
                  </a:lnTo>
                  <a:lnTo>
                    <a:pt x="368" y="79527"/>
                  </a:lnTo>
                  <a:lnTo>
                    <a:pt x="368" y="137490"/>
                  </a:lnTo>
                  <a:lnTo>
                    <a:pt x="2273" y="137490"/>
                  </a:lnTo>
                  <a:lnTo>
                    <a:pt x="2273" y="79527"/>
                  </a:lnTo>
                  <a:lnTo>
                    <a:pt x="4457" y="79527"/>
                  </a:lnTo>
                  <a:lnTo>
                    <a:pt x="4457" y="45821"/>
                  </a:lnTo>
                  <a:lnTo>
                    <a:pt x="5803" y="45821"/>
                  </a:lnTo>
                  <a:lnTo>
                    <a:pt x="5803" y="22910"/>
                  </a:lnTo>
                  <a:lnTo>
                    <a:pt x="6413" y="22910"/>
                  </a:lnTo>
                  <a:lnTo>
                    <a:pt x="6413" y="20218"/>
                  </a:lnTo>
                  <a:lnTo>
                    <a:pt x="6870" y="20218"/>
                  </a:lnTo>
                  <a:lnTo>
                    <a:pt x="6870" y="0"/>
                  </a:lnTo>
                  <a:close/>
                </a:path>
              </a:pathLst>
            </a:custGeom>
            <a:solidFill>
              <a:srgbClr val="9B9E9E"/>
            </a:solidFill>
          </p:spPr>
          <p:txBody>
            <a:bodyPr wrap="square" lIns="0" tIns="0" rIns="0" bIns="0" rtlCol="0"/>
            <a:lstStyle/>
            <a:p>
              <a:endParaRPr/>
            </a:p>
          </p:txBody>
        </p:sp>
        <p:sp>
          <p:nvSpPr>
            <p:cNvPr id="4239" name="object 4242">
              <a:extLst>
                <a:ext uri="{FF2B5EF4-FFF2-40B4-BE49-F238E27FC236}">
                  <a16:creationId xmlns:a16="http://schemas.microsoft.com/office/drawing/2014/main" id="{2CBA5FBD-9BE1-2DA9-7021-BA2E6F209E57}"/>
                </a:ext>
              </a:extLst>
            </p:cNvPr>
            <p:cNvSpPr/>
            <p:nvPr/>
          </p:nvSpPr>
          <p:spPr>
            <a:xfrm>
              <a:off x="1922272" y="991082"/>
              <a:ext cx="6985" cy="137795"/>
            </a:xfrm>
            <a:custGeom>
              <a:avLst/>
              <a:gdLst/>
              <a:ahLst/>
              <a:cxnLst/>
              <a:rect l="l" t="t" r="r" b="b"/>
              <a:pathLst>
                <a:path w="6985" h="137794">
                  <a:moveTo>
                    <a:pt x="6794" y="0"/>
                  </a:moveTo>
                  <a:lnTo>
                    <a:pt x="5143" y="0"/>
                  </a:lnTo>
                  <a:lnTo>
                    <a:pt x="5143" y="20218"/>
                  </a:lnTo>
                  <a:lnTo>
                    <a:pt x="2819" y="20218"/>
                  </a:lnTo>
                  <a:lnTo>
                    <a:pt x="2819" y="22923"/>
                  </a:lnTo>
                  <a:lnTo>
                    <a:pt x="1320" y="22923"/>
                  </a:lnTo>
                  <a:lnTo>
                    <a:pt x="1320" y="45834"/>
                  </a:lnTo>
                  <a:lnTo>
                    <a:pt x="0" y="45834"/>
                  </a:lnTo>
                  <a:lnTo>
                    <a:pt x="0" y="79527"/>
                  </a:lnTo>
                  <a:lnTo>
                    <a:pt x="355" y="79527"/>
                  </a:lnTo>
                  <a:lnTo>
                    <a:pt x="355" y="137490"/>
                  </a:lnTo>
                  <a:lnTo>
                    <a:pt x="2235" y="137490"/>
                  </a:lnTo>
                  <a:lnTo>
                    <a:pt x="2235" y="79527"/>
                  </a:lnTo>
                  <a:lnTo>
                    <a:pt x="4406" y="79527"/>
                  </a:lnTo>
                  <a:lnTo>
                    <a:pt x="4406" y="45834"/>
                  </a:lnTo>
                  <a:lnTo>
                    <a:pt x="5740" y="45834"/>
                  </a:lnTo>
                  <a:lnTo>
                    <a:pt x="5740" y="22923"/>
                  </a:lnTo>
                  <a:lnTo>
                    <a:pt x="6350" y="22923"/>
                  </a:lnTo>
                  <a:lnTo>
                    <a:pt x="6350" y="20218"/>
                  </a:lnTo>
                  <a:lnTo>
                    <a:pt x="6794" y="20218"/>
                  </a:lnTo>
                  <a:lnTo>
                    <a:pt x="6794" y="0"/>
                  </a:lnTo>
                  <a:close/>
                </a:path>
              </a:pathLst>
            </a:custGeom>
            <a:solidFill>
              <a:srgbClr val="9C9F9F"/>
            </a:solidFill>
          </p:spPr>
          <p:txBody>
            <a:bodyPr wrap="square" lIns="0" tIns="0" rIns="0" bIns="0" rtlCol="0"/>
            <a:lstStyle/>
            <a:p>
              <a:endParaRPr/>
            </a:p>
          </p:txBody>
        </p:sp>
        <p:sp>
          <p:nvSpPr>
            <p:cNvPr id="4240" name="object 4243">
              <a:extLst>
                <a:ext uri="{FF2B5EF4-FFF2-40B4-BE49-F238E27FC236}">
                  <a16:creationId xmlns:a16="http://schemas.microsoft.com/office/drawing/2014/main" id="{65EB13A1-E16A-C715-9084-279BC9D5539E}"/>
                </a:ext>
              </a:extLst>
            </p:cNvPr>
            <p:cNvSpPr/>
            <p:nvPr/>
          </p:nvSpPr>
          <p:spPr>
            <a:xfrm>
              <a:off x="1922348" y="991209"/>
              <a:ext cx="6985" cy="137795"/>
            </a:xfrm>
            <a:custGeom>
              <a:avLst/>
              <a:gdLst/>
              <a:ahLst/>
              <a:cxnLst/>
              <a:rect l="l" t="t" r="r" b="b"/>
              <a:pathLst>
                <a:path w="6985" h="137794">
                  <a:moveTo>
                    <a:pt x="6756" y="0"/>
                  </a:moveTo>
                  <a:lnTo>
                    <a:pt x="5105" y="0"/>
                  </a:lnTo>
                  <a:lnTo>
                    <a:pt x="5105" y="20218"/>
                  </a:lnTo>
                  <a:lnTo>
                    <a:pt x="2794" y="20218"/>
                  </a:lnTo>
                  <a:lnTo>
                    <a:pt x="2794" y="22910"/>
                  </a:lnTo>
                  <a:lnTo>
                    <a:pt x="1308" y="22910"/>
                  </a:lnTo>
                  <a:lnTo>
                    <a:pt x="1308" y="45821"/>
                  </a:lnTo>
                  <a:lnTo>
                    <a:pt x="0" y="45821"/>
                  </a:lnTo>
                  <a:lnTo>
                    <a:pt x="0" y="79514"/>
                  </a:lnTo>
                  <a:lnTo>
                    <a:pt x="342" y="79514"/>
                  </a:lnTo>
                  <a:lnTo>
                    <a:pt x="342" y="137477"/>
                  </a:lnTo>
                  <a:lnTo>
                    <a:pt x="2222" y="137477"/>
                  </a:lnTo>
                  <a:lnTo>
                    <a:pt x="2222" y="79514"/>
                  </a:lnTo>
                  <a:lnTo>
                    <a:pt x="4368" y="79514"/>
                  </a:lnTo>
                  <a:lnTo>
                    <a:pt x="4368" y="45821"/>
                  </a:lnTo>
                  <a:lnTo>
                    <a:pt x="5702" y="45821"/>
                  </a:lnTo>
                  <a:lnTo>
                    <a:pt x="5702" y="22910"/>
                  </a:lnTo>
                  <a:lnTo>
                    <a:pt x="6311" y="22910"/>
                  </a:lnTo>
                  <a:lnTo>
                    <a:pt x="6311" y="20218"/>
                  </a:lnTo>
                  <a:lnTo>
                    <a:pt x="6756" y="20218"/>
                  </a:lnTo>
                  <a:lnTo>
                    <a:pt x="6756" y="0"/>
                  </a:lnTo>
                  <a:close/>
                </a:path>
              </a:pathLst>
            </a:custGeom>
            <a:solidFill>
              <a:srgbClr val="9DA0A0"/>
            </a:solidFill>
          </p:spPr>
          <p:txBody>
            <a:bodyPr wrap="square" lIns="0" tIns="0" rIns="0" bIns="0" rtlCol="0"/>
            <a:lstStyle/>
            <a:p>
              <a:endParaRPr/>
            </a:p>
          </p:txBody>
        </p:sp>
        <p:sp>
          <p:nvSpPr>
            <p:cNvPr id="4241" name="object 4244">
              <a:extLst>
                <a:ext uri="{FF2B5EF4-FFF2-40B4-BE49-F238E27FC236}">
                  <a16:creationId xmlns:a16="http://schemas.microsoft.com/office/drawing/2014/main" id="{96E0B041-73D9-9A1B-9C9B-4B52D2F69AA3}"/>
                </a:ext>
              </a:extLst>
            </p:cNvPr>
            <p:cNvSpPr/>
            <p:nvPr/>
          </p:nvSpPr>
          <p:spPr>
            <a:xfrm>
              <a:off x="1922411" y="991323"/>
              <a:ext cx="6985" cy="137795"/>
            </a:xfrm>
            <a:custGeom>
              <a:avLst/>
              <a:gdLst/>
              <a:ahLst/>
              <a:cxnLst/>
              <a:rect l="l" t="t" r="r" b="b"/>
              <a:pathLst>
                <a:path w="6985" h="137794">
                  <a:moveTo>
                    <a:pt x="6718" y="0"/>
                  </a:moveTo>
                  <a:lnTo>
                    <a:pt x="5080" y="0"/>
                  </a:lnTo>
                  <a:lnTo>
                    <a:pt x="5080" y="20218"/>
                  </a:lnTo>
                  <a:lnTo>
                    <a:pt x="2654" y="20218"/>
                  </a:lnTo>
                  <a:lnTo>
                    <a:pt x="2654" y="24257"/>
                  </a:lnTo>
                  <a:lnTo>
                    <a:pt x="1231" y="24257"/>
                  </a:lnTo>
                  <a:lnTo>
                    <a:pt x="1231" y="45821"/>
                  </a:lnTo>
                  <a:lnTo>
                    <a:pt x="0" y="45821"/>
                  </a:lnTo>
                  <a:lnTo>
                    <a:pt x="0" y="79527"/>
                  </a:lnTo>
                  <a:lnTo>
                    <a:pt x="342" y="79527"/>
                  </a:lnTo>
                  <a:lnTo>
                    <a:pt x="342" y="137477"/>
                  </a:lnTo>
                  <a:lnTo>
                    <a:pt x="2197" y="137477"/>
                  </a:lnTo>
                  <a:lnTo>
                    <a:pt x="2197" y="79527"/>
                  </a:lnTo>
                  <a:lnTo>
                    <a:pt x="4343" y="79527"/>
                  </a:lnTo>
                  <a:lnTo>
                    <a:pt x="4343" y="45821"/>
                  </a:lnTo>
                  <a:lnTo>
                    <a:pt x="5638" y="45821"/>
                  </a:lnTo>
                  <a:lnTo>
                    <a:pt x="5638" y="24257"/>
                  </a:lnTo>
                  <a:lnTo>
                    <a:pt x="6248" y="24257"/>
                  </a:lnTo>
                  <a:lnTo>
                    <a:pt x="6248" y="20218"/>
                  </a:lnTo>
                  <a:lnTo>
                    <a:pt x="6718" y="20218"/>
                  </a:lnTo>
                  <a:lnTo>
                    <a:pt x="6718" y="0"/>
                  </a:lnTo>
                  <a:close/>
                </a:path>
              </a:pathLst>
            </a:custGeom>
            <a:solidFill>
              <a:srgbClr val="9EA1A1"/>
            </a:solidFill>
          </p:spPr>
          <p:txBody>
            <a:bodyPr wrap="square" lIns="0" tIns="0" rIns="0" bIns="0" rtlCol="0"/>
            <a:lstStyle/>
            <a:p>
              <a:endParaRPr/>
            </a:p>
          </p:txBody>
        </p:sp>
        <p:sp>
          <p:nvSpPr>
            <p:cNvPr id="4242" name="object 4245">
              <a:extLst>
                <a:ext uri="{FF2B5EF4-FFF2-40B4-BE49-F238E27FC236}">
                  <a16:creationId xmlns:a16="http://schemas.microsoft.com/office/drawing/2014/main" id="{2C521160-22B1-6003-F064-0742A4CD6D00}"/>
                </a:ext>
              </a:extLst>
            </p:cNvPr>
            <p:cNvSpPr/>
            <p:nvPr/>
          </p:nvSpPr>
          <p:spPr>
            <a:xfrm>
              <a:off x="1922475" y="991437"/>
              <a:ext cx="6985" cy="137795"/>
            </a:xfrm>
            <a:custGeom>
              <a:avLst/>
              <a:gdLst/>
              <a:ahLst/>
              <a:cxnLst/>
              <a:rect l="l" t="t" r="r" b="b"/>
              <a:pathLst>
                <a:path w="6985" h="137794">
                  <a:moveTo>
                    <a:pt x="6680" y="0"/>
                  </a:moveTo>
                  <a:lnTo>
                    <a:pt x="5054" y="0"/>
                  </a:lnTo>
                  <a:lnTo>
                    <a:pt x="5054" y="20218"/>
                  </a:lnTo>
                  <a:lnTo>
                    <a:pt x="2641" y="20218"/>
                  </a:lnTo>
                  <a:lnTo>
                    <a:pt x="2641" y="24257"/>
                  </a:lnTo>
                  <a:lnTo>
                    <a:pt x="1231" y="24257"/>
                  </a:lnTo>
                  <a:lnTo>
                    <a:pt x="1231" y="45834"/>
                  </a:lnTo>
                  <a:lnTo>
                    <a:pt x="0" y="45834"/>
                  </a:lnTo>
                  <a:lnTo>
                    <a:pt x="0" y="79527"/>
                  </a:lnTo>
                  <a:lnTo>
                    <a:pt x="342" y="79527"/>
                  </a:lnTo>
                  <a:lnTo>
                    <a:pt x="342" y="137490"/>
                  </a:lnTo>
                  <a:lnTo>
                    <a:pt x="2197" y="137490"/>
                  </a:lnTo>
                  <a:lnTo>
                    <a:pt x="2197" y="79527"/>
                  </a:lnTo>
                  <a:lnTo>
                    <a:pt x="4330" y="79527"/>
                  </a:lnTo>
                  <a:lnTo>
                    <a:pt x="4330" y="45834"/>
                  </a:lnTo>
                  <a:lnTo>
                    <a:pt x="5613" y="45834"/>
                  </a:lnTo>
                  <a:lnTo>
                    <a:pt x="5613" y="24257"/>
                  </a:lnTo>
                  <a:lnTo>
                    <a:pt x="6210" y="24257"/>
                  </a:lnTo>
                  <a:lnTo>
                    <a:pt x="6210" y="20218"/>
                  </a:lnTo>
                  <a:lnTo>
                    <a:pt x="6680" y="20218"/>
                  </a:lnTo>
                  <a:lnTo>
                    <a:pt x="6680" y="0"/>
                  </a:lnTo>
                  <a:close/>
                </a:path>
              </a:pathLst>
            </a:custGeom>
            <a:solidFill>
              <a:srgbClr val="A0A3A3"/>
            </a:solidFill>
          </p:spPr>
          <p:txBody>
            <a:bodyPr wrap="square" lIns="0" tIns="0" rIns="0" bIns="0" rtlCol="0"/>
            <a:lstStyle/>
            <a:p>
              <a:endParaRPr/>
            </a:p>
          </p:txBody>
        </p:sp>
        <p:sp>
          <p:nvSpPr>
            <p:cNvPr id="4243" name="object 4246">
              <a:extLst>
                <a:ext uri="{FF2B5EF4-FFF2-40B4-BE49-F238E27FC236}">
                  <a16:creationId xmlns:a16="http://schemas.microsoft.com/office/drawing/2014/main" id="{1FBD84D1-82C1-B126-A22B-896190D90D45}"/>
                </a:ext>
              </a:extLst>
            </p:cNvPr>
            <p:cNvSpPr/>
            <p:nvPr/>
          </p:nvSpPr>
          <p:spPr>
            <a:xfrm>
              <a:off x="1922564" y="991552"/>
              <a:ext cx="6985" cy="137795"/>
            </a:xfrm>
            <a:custGeom>
              <a:avLst/>
              <a:gdLst/>
              <a:ahLst/>
              <a:cxnLst/>
              <a:rect l="l" t="t" r="r" b="b"/>
              <a:pathLst>
                <a:path w="6985" h="137794">
                  <a:moveTo>
                    <a:pt x="6629" y="0"/>
                  </a:moveTo>
                  <a:lnTo>
                    <a:pt x="5016" y="0"/>
                  </a:lnTo>
                  <a:lnTo>
                    <a:pt x="5016" y="20218"/>
                  </a:lnTo>
                  <a:lnTo>
                    <a:pt x="2628" y="20218"/>
                  </a:lnTo>
                  <a:lnTo>
                    <a:pt x="2628" y="24269"/>
                  </a:lnTo>
                  <a:lnTo>
                    <a:pt x="1231" y="24269"/>
                  </a:lnTo>
                  <a:lnTo>
                    <a:pt x="1231" y="45834"/>
                  </a:lnTo>
                  <a:lnTo>
                    <a:pt x="0" y="45834"/>
                  </a:lnTo>
                  <a:lnTo>
                    <a:pt x="0" y="79527"/>
                  </a:lnTo>
                  <a:lnTo>
                    <a:pt x="317" y="79527"/>
                  </a:lnTo>
                  <a:lnTo>
                    <a:pt x="317" y="137490"/>
                  </a:lnTo>
                  <a:lnTo>
                    <a:pt x="2159" y="137490"/>
                  </a:lnTo>
                  <a:lnTo>
                    <a:pt x="2159" y="79527"/>
                  </a:lnTo>
                  <a:lnTo>
                    <a:pt x="4279" y="79527"/>
                  </a:lnTo>
                  <a:lnTo>
                    <a:pt x="4279" y="45834"/>
                  </a:lnTo>
                  <a:lnTo>
                    <a:pt x="5562" y="45834"/>
                  </a:lnTo>
                  <a:lnTo>
                    <a:pt x="5562" y="24269"/>
                  </a:lnTo>
                  <a:lnTo>
                    <a:pt x="6146" y="24269"/>
                  </a:lnTo>
                  <a:lnTo>
                    <a:pt x="6146" y="20218"/>
                  </a:lnTo>
                  <a:lnTo>
                    <a:pt x="6629" y="20218"/>
                  </a:lnTo>
                  <a:lnTo>
                    <a:pt x="6629" y="0"/>
                  </a:lnTo>
                  <a:close/>
                </a:path>
              </a:pathLst>
            </a:custGeom>
            <a:solidFill>
              <a:srgbClr val="A1A4A5"/>
            </a:solidFill>
          </p:spPr>
          <p:txBody>
            <a:bodyPr wrap="square" lIns="0" tIns="0" rIns="0" bIns="0" rtlCol="0"/>
            <a:lstStyle/>
            <a:p>
              <a:endParaRPr/>
            </a:p>
          </p:txBody>
        </p:sp>
        <p:sp>
          <p:nvSpPr>
            <p:cNvPr id="4244" name="object 4247">
              <a:extLst>
                <a:ext uri="{FF2B5EF4-FFF2-40B4-BE49-F238E27FC236}">
                  <a16:creationId xmlns:a16="http://schemas.microsoft.com/office/drawing/2014/main" id="{A26EF970-1EF0-7F9B-A578-75C203266D82}"/>
                </a:ext>
              </a:extLst>
            </p:cNvPr>
            <p:cNvSpPr/>
            <p:nvPr/>
          </p:nvSpPr>
          <p:spPr>
            <a:xfrm>
              <a:off x="1922627" y="991679"/>
              <a:ext cx="6985" cy="137795"/>
            </a:xfrm>
            <a:custGeom>
              <a:avLst/>
              <a:gdLst/>
              <a:ahLst/>
              <a:cxnLst/>
              <a:rect l="l" t="t" r="r" b="b"/>
              <a:pathLst>
                <a:path w="6985" h="137794">
                  <a:moveTo>
                    <a:pt x="6591" y="0"/>
                  </a:moveTo>
                  <a:lnTo>
                    <a:pt x="4991" y="0"/>
                  </a:lnTo>
                  <a:lnTo>
                    <a:pt x="4991" y="20218"/>
                  </a:lnTo>
                  <a:lnTo>
                    <a:pt x="2616" y="20218"/>
                  </a:lnTo>
                  <a:lnTo>
                    <a:pt x="2616" y="24257"/>
                  </a:lnTo>
                  <a:lnTo>
                    <a:pt x="1219" y="24257"/>
                  </a:lnTo>
                  <a:lnTo>
                    <a:pt x="1219" y="45821"/>
                  </a:lnTo>
                  <a:lnTo>
                    <a:pt x="0" y="45821"/>
                  </a:lnTo>
                  <a:lnTo>
                    <a:pt x="0" y="79527"/>
                  </a:lnTo>
                  <a:lnTo>
                    <a:pt x="317" y="79527"/>
                  </a:lnTo>
                  <a:lnTo>
                    <a:pt x="317" y="137477"/>
                  </a:lnTo>
                  <a:lnTo>
                    <a:pt x="2146" y="137477"/>
                  </a:lnTo>
                  <a:lnTo>
                    <a:pt x="2146" y="79527"/>
                  </a:lnTo>
                  <a:lnTo>
                    <a:pt x="4254" y="79527"/>
                  </a:lnTo>
                  <a:lnTo>
                    <a:pt x="4254" y="45821"/>
                  </a:lnTo>
                  <a:lnTo>
                    <a:pt x="5524" y="45821"/>
                  </a:lnTo>
                  <a:lnTo>
                    <a:pt x="5524" y="24257"/>
                  </a:lnTo>
                  <a:lnTo>
                    <a:pt x="6121" y="24257"/>
                  </a:lnTo>
                  <a:lnTo>
                    <a:pt x="6121" y="20218"/>
                  </a:lnTo>
                  <a:lnTo>
                    <a:pt x="6591" y="20218"/>
                  </a:lnTo>
                  <a:lnTo>
                    <a:pt x="6591" y="0"/>
                  </a:lnTo>
                  <a:close/>
                </a:path>
              </a:pathLst>
            </a:custGeom>
            <a:solidFill>
              <a:srgbClr val="A3A6A6"/>
            </a:solidFill>
          </p:spPr>
          <p:txBody>
            <a:bodyPr wrap="square" lIns="0" tIns="0" rIns="0" bIns="0" rtlCol="0"/>
            <a:lstStyle/>
            <a:p>
              <a:endParaRPr/>
            </a:p>
          </p:txBody>
        </p:sp>
        <p:sp>
          <p:nvSpPr>
            <p:cNvPr id="4245" name="object 4248">
              <a:extLst>
                <a:ext uri="{FF2B5EF4-FFF2-40B4-BE49-F238E27FC236}">
                  <a16:creationId xmlns:a16="http://schemas.microsoft.com/office/drawing/2014/main" id="{FDB629A9-E5C2-550F-B43A-67ADACD37EF9}"/>
                </a:ext>
              </a:extLst>
            </p:cNvPr>
            <p:cNvSpPr/>
            <p:nvPr/>
          </p:nvSpPr>
          <p:spPr>
            <a:xfrm>
              <a:off x="1922703" y="991793"/>
              <a:ext cx="6985" cy="137795"/>
            </a:xfrm>
            <a:custGeom>
              <a:avLst/>
              <a:gdLst/>
              <a:ahLst/>
              <a:cxnLst/>
              <a:rect l="l" t="t" r="r" b="b"/>
              <a:pathLst>
                <a:path w="6985" h="137794">
                  <a:moveTo>
                    <a:pt x="6540" y="0"/>
                  </a:moveTo>
                  <a:lnTo>
                    <a:pt x="4953" y="0"/>
                  </a:lnTo>
                  <a:lnTo>
                    <a:pt x="4953" y="20218"/>
                  </a:lnTo>
                  <a:lnTo>
                    <a:pt x="2603" y="20218"/>
                  </a:lnTo>
                  <a:lnTo>
                    <a:pt x="2603" y="24257"/>
                  </a:lnTo>
                  <a:lnTo>
                    <a:pt x="1206" y="24257"/>
                  </a:lnTo>
                  <a:lnTo>
                    <a:pt x="1206" y="45821"/>
                  </a:lnTo>
                  <a:lnTo>
                    <a:pt x="0" y="45821"/>
                  </a:lnTo>
                  <a:lnTo>
                    <a:pt x="0" y="79527"/>
                  </a:lnTo>
                  <a:lnTo>
                    <a:pt x="304" y="79527"/>
                  </a:lnTo>
                  <a:lnTo>
                    <a:pt x="304" y="137490"/>
                  </a:lnTo>
                  <a:lnTo>
                    <a:pt x="2120" y="137490"/>
                  </a:lnTo>
                  <a:lnTo>
                    <a:pt x="2120" y="79527"/>
                  </a:lnTo>
                  <a:lnTo>
                    <a:pt x="4229" y="79527"/>
                  </a:lnTo>
                  <a:lnTo>
                    <a:pt x="4229" y="45821"/>
                  </a:lnTo>
                  <a:lnTo>
                    <a:pt x="5486" y="45821"/>
                  </a:lnTo>
                  <a:lnTo>
                    <a:pt x="5486" y="24257"/>
                  </a:lnTo>
                  <a:lnTo>
                    <a:pt x="6070" y="24257"/>
                  </a:lnTo>
                  <a:lnTo>
                    <a:pt x="6070" y="20218"/>
                  </a:lnTo>
                  <a:lnTo>
                    <a:pt x="6540" y="20218"/>
                  </a:lnTo>
                  <a:lnTo>
                    <a:pt x="6540" y="0"/>
                  </a:lnTo>
                  <a:close/>
                </a:path>
              </a:pathLst>
            </a:custGeom>
            <a:solidFill>
              <a:srgbClr val="A4A7A7"/>
            </a:solidFill>
          </p:spPr>
          <p:txBody>
            <a:bodyPr wrap="square" lIns="0" tIns="0" rIns="0" bIns="0" rtlCol="0"/>
            <a:lstStyle/>
            <a:p>
              <a:endParaRPr/>
            </a:p>
          </p:txBody>
        </p:sp>
        <p:sp>
          <p:nvSpPr>
            <p:cNvPr id="4246" name="object 4249">
              <a:extLst>
                <a:ext uri="{FF2B5EF4-FFF2-40B4-BE49-F238E27FC236}">
                  <a16:creationId xmlns:a16="http://schemas.microsoft.com/office/drawing/2014/main" id="{7F4B0E21-767B-E2F1-635A-194EA1A0D55B}"/>
                </a:ext>
              </a:extLst>
            </p:cNvPr>
            <p:cNvSpPr/>
            <p:nvPr/>
          </p:nvSpPr>
          <p:spPr>
            <a:xfrm>
              <a:off x="1922767" y="991907"/>
              <a:ext cx="6985" cy="137795"/>
            </a:xfrm>
            <a:custGeom>
              <a:avLst/>
              <a:gdLst/>
              <a:ahLst/>
              <a:cxnLst/>
              <a:rect l="l" t="t" r="r" b="b"/>
              <a:pathLst>
                <a:path w="6985" h="137794">
                  <a:moveTo>
                    <a:pt x="6502" y="0"/>
                  </a:moveTo>
                  <a:lnTo>
                    <a:pt x="4927" y="0"/>
                  </a:lnTo>
                  <a:lnTo>
                    <a:pt x="4927" y="20218"/>
                  </a:lnTo>
                  <a:lnTo>
                    <a:pt x="2590" y="20218"/>
                  </a:lnTo>
                  <a:lnTo>
                    <a:pt x="2590" y="24269"/>
                  </a:lnTo>
                  <a:lnTo>
                    <a:pt x="1219" y="24269"/>
                  </a:lnTo>
                  <a:lnTo>
                    <a:pt x="1219" y="45834"/>
                  </a:lnTo>
                  <a:lnTo>
                    <a:pt x="0" y="45834"/>
                  </a:lnTo>
                  <a:lnTo>
                    <a:pt x="0" y="79527"/>
                  </a:lnTo>
                  <a:lnTo>
                    <a:pt x="317" y="79527"/>
                  </a:lnTo>
                  <a:lnTo>
                    <a:pt x="317" y="137490"/>
                  </a:lnTo>
                  <a:lnTo>
                    <a:pt x="2120" y="137490"/>
                  </a:lnTo>
                  <a:lnTo>
                    <a:pt x="2120" y="79527"/>
                  </a:lnTo>
                  <a:lnTo>
                    <a:pt x="4203" y="79527"/>
                  </a:lnTo>
                  <a:lnTo>
                    <a:pt x="4203" y="45834"/>
                  </a:lnTo>
                  <a:lnTo>
                    <a:pt x="5461" y="45834"/>
                  </a:lnTo>
                  <a:lnTo>
                    <a:pt x="5461" y="24269"/>
                  </a:lnTo>
                  <a:lnTo>
                    <a:pt x="6045" y="24269"/>
                  </a:lnTo>
                  <a:lnTo>
                    <a:pt x="6045" y="20218"/>
                  </a:lnTo>
                  <a:lnTo>
                    <a:pt x="6502" y="20218"/>
                  </a:lnTo>
                  <a:lnTo>
                    <a:pt x="6502" y="0"/>
                  </a:lnTo>
                  <a:close/>
                </a:path>
              </a:pathLst>
            </a:custGeom>
            <a:solidFill>
              <a:srgbClr val="A6A8A8"/>
            </a:solidFill>
          </p:spPr>
          <p:txBody>
            <a:bodyPr wrap="square" lIns="0" tIns="0" rIns="0" bIns="0" rtlCol="0"/>
            <a:lstStyle/>
            <a:p>
              <a:endParaRPr/>
            </a:p>
          </p:txBody>
        </p:sp>
        <p:sp>
          <p:nvSpPr>
            <p:cNvPr id="4247" name="object 4250">
              <a:extLst>
                <a:ext uri="{FF2B5EF4-FFF2-40B4-BE49-F238E27FC236}">
                  <a16:creationId xmlns:a16="http://schemas.microsoft.com/office/drawing/2014/main" id="{4746E8CD-CA31-6F71-56CC-D21A97BE5F96}"/>
                </a:ext>
              </a:extLst>
            </p:cNvPr>
            <p:cNvSpPr/>
            <p:nvPr/>
          </p:nvSpPr>
          <p:spPr>
            <a:xfrm>
              <a:off x="1922856" y="992034"/>
              <a:ext cx="6985" cy="137795"/>
            </a:xfrm>
            <a:custGeom>
              <a:avLst/>
              <a:gdLst/>
              <a:ahLst/>
              <a:cxnLst/>
              <a:rect l="l" t="t" r="r" b="b"/>
              <a:pathLst>
                <a:path w="6985" h="137794">
                  <a:moveTo>
                    <a:pt x="6438" y="0"/>
                  </a:moveTo>
                  <a:lnTo>
                    <a:pt x="4889" y="0"/>
                  </a:lnTo>
                  <a:lnTo>
                    <a:pt x="4889" y="20218"/>
                  </a:lnTo>
                  <a:lnTo>
                    <a:pt x="2578" y="20218"/>
                  </a:lnTo>
                  <a:lnTo>
                    <a:pt x="2578" y="24257"/>
                  </a:lnTo>
                  <a:lnTo>
                    <a:pt x="1206" y="24257"/>
                  </a:lnTo>
                  <a:lnTo>
                    <a:pt x="1206" y="45821"/>
                  </a:lnTo>
                  <a:lnTo>
                    <a:pt x="0" y="45821"/>
                  </a:lnTo>
                  <a:lnTo>
                    <a:pt x="0" y="79527"/>
                  </a:lnTo>
                  <a:lnTo>
                    <a:pt x="292" y="79527"/>
                  </a:lnTo>
                  <a:lnTo>
                    <a:pt x="292" y="137477"/>
                  </a:lnTo>
                  <a:lnTo>
                    <a:pt x="2082" y="137477"/>
                  </a:lnTo>
                  <a:lnTo>
                    <a:pt x="2082" y="79527"/>
                  </a:lnTo>
                  <a:lnTo>
                    <a:pt x="4152" y="79527"/>
                  </a:lnTo>
                  <a:lnTo>
                    <a:pt x="4152" y="45821"/>
                  </a:lnTo>
                  <a:lnTo>
                    <a:pt x="5397" y="45821"/>
                  </a:lnTo>
                  <a:lnTo>
                    <a:pt x="5397" y="24257"/>
                  </a:lnTo>
                  <a:lnTo>
                    <a:pt x="5981" y="24257"/>
                  </a:lnTo>
                  <a:lnTo>
                    <a:pt x="5981" y="20218"/>
                  </a:lnTo>
                  <a:lnTo>
                    <a:pt x="6438" y="20218"/>
                  </a:lnTo>
                  <a:lnTo>
                    <a:pt x="6438" y="0"/>
                  </a:lnTo>
                  <a:close/>
                </a:path>
              </a:pathLst>
            </a:custGeom>
            <a:solidFill>
              <a:srgbClr val="A6A9AA"/>
            </a:solidFill>
          </p:spPr>
          <p:txBody>
            <a:bodyPr wrap="square" lIns="0" tIns="0" rIns="0" bIns="0" rtlCol="0"/>
            <a:lstStyle/>
            <a:p>
              <a:endParaRPr/>
            </a:p>
          </p:txBody>
        </p:sp>
        <p:sp>
          <p:nvSpPr>
            <p:cNvPr id="4248" name="object 4251">
              <a:extLst>
                <a:ext uri="{FF2B5EF4-FFF2-40B4-BE49-F238E27FC236}">
                  <a16:creationId xmlns:a16="http://schemas.microsoft.com/office/drawing/2014/main" id="{04BC20D2-DCEB-C360-E3D1-80AB25ED5DA2}"/>
                </a:ext>
              </a:extLst>
            </p:cNvPr>
            <p:cNvSpPr/>
            <p:nvPr/>
          </p:nvSpPr>
          <p:spPr>
            <a:xfrm>
              <a:off x="1922919" y="992149"/>
              <a:ext cx="6985" cy="137795"/>
            </a:xfrm>
            <a:custGeom>
              <a:avLst/>
              <a:gdLst/>
              <a:ahLst/>
              <a:cxnLst/>
              <a:rect l="l" t="t" r="r" b="b"/>
              <a:pathLst>
                <a:path w="6985" h="137794">
                  <a:moveTo>
                    <a:pt x="6400" y="0"/>
                  </a:moveTo>
                  <a:lnTo>
                    <a:pt x="4864" y="0"/>
                  </a:lnTo>
                  <a:lnTo>
                    <a:pt x="4864" y="20218"/>
                  </a:lnTo>
                  <a:lnTo>
                    <a:pt x="2565" y="20218"/>
                  </a:lnTo>
                  <a:lnTo>
                    <a:pt x="2565" y="24257"/>
                  </a:lnTo>
                  <a:lnTo>
                    <a:pt x="1206" y="24257"/>
                  </a:lnTo>
                  <a:lnTo>
                    <a:pt x="1206" y="45834"/>
                  </a:lnTo>
                  <a:lnTo>
                    <a:pt x="0" y="45834"/>
                  </a:lnTo>
                  <a:lnTo>
                    <a:pt x="0" y="79527"/>
                  </a:lnTo>
                  <a:lnTo>
                    <a:pt x="292" y="79527"/>
                  </a:lnTo>
                  <a:lnTo>
                    <a:pt x="292" y="137490"/>
                  </a:lnTo>
                  <a:lnTo>
                    <a:pt x="2082" y="137490"/>
                  </a:lnTo>
                  <a:lnTo>
                    <a:pt x="2082" y="79527"/>
                  </a:lnTo>
                  <a:lnTo>
                    <a:pt x="4127" y="79527"/>
                  </a:lnTo>
                  <a:lnTo>
                    <a:pt x="4127" y="45834"/>
                  </a:lnTo>
                  <a:lnTo>
                    <a:pt x="5372" y="45834"/>
                  </a:lnTo>
                  <a:lnTo>
                    <a:pt x="5372" y="24257"/>
                  </a:lnTo>
                  <a:lnTo>
                    <a:pt x="5943" y="24257"/>
                  </a:lnTo>
                  <a:lnTo>
                    <a:pt x="5943" y="20218"/>
                  </a:lnTo>
                  <a:lnTo>
                    <a:pt x="6400" y="20218"/>
                  </a:lnTo>
                  <a:lnTo>
                    <a:pt x="6400" y="0"/>
                  </a:lnTo>
                  <a:close/>
                </a:path>
              </a:pathLst>
            </a:custGeom>
            <a:solidFill>
              <a:srgbClr val="A8ABAB"/>
            </a:solidFill>
          </p:spPr>
          <p:txBody>
            <a:bodyPr wrap="square" lIns="0" tIns="0" rIns="0" bIns="0" rtlCol="0"/>
            <a:lstStyle/>
            <a:p>
              <a:endParaRPr/>
            </a:p>
          </p:txBody>
        </p:sp>
        <p:sp>
          <p:nvSpPr>
            <p:cNvPr id="4249" name="object 4252">
              <a:extLst>
                <a:ext uri="{FF2B5EF4-FFF2-40B4-BE49-F238E27FC236}">
                  <a16:creationId xmlns:a16="http://schemas.microsoft.com/office/drawing/2014/main" id="{36AA51FD-0E6A-9E58-9479-43E762980E9B}"/>
                </a:ext>
              </a:extLst>
            </p:cNvPr>
            <p:cNvSpPr/>
            <p:nvPr/>
          </p:nvSpPr>
          <p:spPr>
            <a:xfrm>
              <a:off x="1922995" y="992263"/>
              <a:ext cx="6985" cy="137795"/>
            </a:xfrm>
            <a:custGeom>
              <a:avLst/>
              <a:gdLst/>
              <a:ahLst/>
              <a:cxnLst/>
              <a:rect l="l" t="t" r="r" b="b"/>
              <a:pathLst>
                <a:path w="6985" h="137794">
                  <a:moveTo>
                    <a:pt x="6362" y="0"/>
                  </a:moveTo>
                  <a:lnTo>
                    <a:pt x="4826" y="0"/>
                  </a:lnTo>
                  <a:lnTo>
                    <a:pt x="4826" y="20218"/>
                  </a:lnTo>
                  <a:lnTo>
                    <a:pt x="2552" y="20218"/>
                  </a:lnTo>
                  <a:lnTo>
                    <a:pt x="2552" y="24269"/>
                  </a:lnTo>
                  <a:lnTo>
                    <a:pt x="1193" y="24269"/>
                  </a:lnTo>
                  <a:lnTo>
                    <a:pt x="1193" y="45834"/>
                  </a:lnTo>
                  <a:lnTo>
                    <a:pt x="0" y="45834"/>
                  </a:lnTo>
                  <a:lnTo>
                    <a:pt x="0" y="79527"/>
                  </a:lnTo>
                  <a:lnTo>
                    <a:pt x="279" y="79527"/>
                  </a:lnTo>
                  <a:lnTo>
                    <a:pt x="279" y="137490"/>
                  </a:lnTo>
                  <a:lnTo>
                    <a:pt x="2057" y="137490"/>
                  </a:lnTo>
                  <a:lnTo>
                    <a:pt x="2057" y="79527"/>
                  </a:lnTo>
                  <a:lnTo>
                    <a:pt x="4102" y="79527"/>
                  </a:lnTo>
                  <a:lnTo>
                    <a:pt x="4102" y="45834"/>
                  </a:lnTo>
                  <a:lnTo>
                    <a:pt x="5334" y="45834"/>
                  </a:lnTo>
                  <a:lnTo>
                    <a:pt x="5334" y="24269"/>
                  </a:lnTo>
                  <a:lnTo>
                    <a:pt x="5905" y="24269"/>
                  </a:lnTo>
                  <a:lnTo>
                    <a:pt x="5905" y="20218"/>
                  </a:lnTo>
                  <a:lnTo>
                    <a:pt x="6362" y="20218"/>
                  </a:lnTo>
                  <a:lnTo>
                    <a:pt x="6362" y="0"/>
                  </a:lnTo>
                  <a:close/>
                </a:path>
              </a:pathLst>
            </a:custGeom>
            <a:solidFill>
              <a:srgbClr val="A9ACAB"/>
            </a:solidFill>
          </p:spPr>
          <p:txBody>
            <a:bodyPr wrap="square" lIns="0" tIns="0" rIns="0" bIns="0" rtlCol="0"/>
            <a:lstStyle/>
            <a:p>
              <a:endParaRPr/>
            </a:p>
          </p:txBody>
        </p:sp>
        <p:sp>
          <p:nvSpPr>
            <p:cNvPr id="4250" name="object 4253">
              <a:extLst>
                <a:ext uri="{FF2B5EF4-FFF2-40B4-BE49-F238E27FC236}">
                  <a16:creationId xmlns:a16="http://schemas.microsoft.com/office/drawing/2014/main" id="{66B5811A-3FB6-EF45-D419-A4B7F5DBBF31}"/>
                </a:ext>
              </a:extLst>
            </p:cNvPr>
            <p:cNvSpPr/>
            <p:nvPr/>
          </p:nvSpPr>
          <p:spPr>
            <a:xfrm>
              <a:off x="1923059" y="992390"/>
              <a:ext cx="6350" cy="137795"/>
            </a:xfrm>
            <a:custGeom>
              <a:avLst/>
              <a:gdLst/>
              <a:ahLst/>
              <a:cxnLst/>
              <a:rect l="l" t="t" r="r" b="b"/>
              <a:pathLst>
                <a:path w="6350" h="137794">
                  <a:moveTo>
                    <a:pt x="6324" y="0"/>
                  </a:moveTo>
                  <a:lnTo>
                    <a:pt x="4800" y="0"/>
                  </a:lnTo>
                  <a:lnTo>
                    <a:pt x="4800" y="20218"/>
                  </a:lnTo>
                  <a:lnTo>
                    <a:pt x="2540" y="20218"/>
                  </a:lnTo>
                  <a:lnTo>
                    <a:pt x="2540" y="24257"/>
                  </a:lnTo>
                  <a:lnTo>
                    <a:pt x="1193" y="24257"/>
                  </a:lnTo>
                  <a:lnTo>
                    <a:pt x="1193" y="45821"/>
                  </a:lnTo>
                  <a:lnTo>
                    <a:pt x="0" y="45821"/>
                  </a:lnTo>
                  <a:lnTo>
                    <a:pt x="0" y="79514"/>
                  </a:lnTo>
                  <a:lnTo>
                    <a:pt x="279" y="79514"/>
                  </a:lnTo>
                  <a:lnTo>
                    <a:pt x="279" y="137477"/>
                  </a:lnTo>
                  <a:lnTo>
                    <a:pt x="2044" y="137477"/>
                  </a:lnTo>
                  <a:lnTo>
                    <a:pt x="2044" y="79514"/>
                  </a:lnTo>
                  <a:lnTo>
                    <a:pt x="4076" y="79514"/>
                  </a:lnTo>
                  <a:lnTo>
                    <a:pt x="4076" y="45821"/>
                  </a:lnTo>
                  <a:lnTo>
                    <a:pt x="5308" y="45821"/>
                  </a:lnTo>
                  <a:lnTo>
                    <a:pt x="5308" y="24257"/>
                  </a:lnTo>
                  <a:lnTo>
                    <a:pt x="5867" y="24257"/>
                  </a:lnTo>
                  <a:lnTo>
                    <a:pt x="5867" y="20218"/>
                  </a:lnTo>
                  <a:lnTo>
                    <a:pt x="6324" y="20218"/>
                  </a:lnTo>
                  <a:lnTo>
                    <a:pt x="6324" y="0"/>
                  </a:lnTo>
                  <a:close/>
                </a:path>
              </a:pathLst>
            </a:custGeom>
            <a:solidFill>
              <a:srgbClr val="AAADAD"/>
            </a:solidFill>
          </p:spPr>
          <p:txBody>
            <a:bodyPr wrap="square" lIns="0" tIns="0" rIns="0" bIns="0" rtlCol="0"/>
            <a:lstStyle/>
            <a:p>
              <a:endParaRPr/>
            </a:p>
          </p:txBody>
        </p:sp>
        <p:sp>
          <p:nvSpPr>
            <p:cNvPr id="4251" name="object 4254">
              <a:extLst>
                <a:ext uri="{FF2B5EF4-FFF2-40B4-BE49-F238E27FC236}">
                  <a16:creationId xmlns:a16="http://schemas.microsoft.com/office/drawing/2014/main" id="{97AC62C6-2576-4290-8618-509776ABC2F0}"/>
                </a:ext>
              </a:extLst>
            </p:cNvPr>
            <p:cNvSpPr/>
            <p:nvPr/>
          </p:nvSpPr>
          <p:spPr>
            <a:xfrm>
              <a:off x="1923186" y="992504"/>
              <a:ext cx="6350" cy="137795"/>
            </a:xfrm>
            <a:custGeom>
              <a:avLst/>
              <a:gdLst/>
              <a:ahLst/>
              <a:cxnLst/>
              <a:rect l="l" t="t" r="r" b="b"/>
              <a:pathLst>
                <a:path w="6350" h="137794">
                  <a:moveTo>
                    <a:pt x="6223" y="0"/>
                  </a:moveTo>
                  <a:lnTo>
                    <a:pt x="4737" y="0"/>
                  </a:lnTo>
                  <a:lnTo>
                    <a:pt x="4737" y="20218"/>
                  </a:lnTo>
                  <a:lnTo>
                    <a:pt x="2514" y="20218"/>
                  </a:lnTo>
                  <a:lnTo>
                    <a:pt x="2514" y="24257"/>
                  </a:lnTo>
                  <a:lnTo>
                    <a:pt x="1193" y="24257"/>
                  </a:lnTo>
                  <a:lnTo>
                    <a:pt x="1193" y="45821"/>
                  </a:lnTo>
                  <a:lnTo>
                    <a:pt x="0" y="45821"/>
                  </a:lnTo>
                  <a:lnTo>
                    <a:pt x="0" y="79527"/>
                  </a:lnTo>
                  <a:lnTo>
                    <a:pt x="241" y="79527"/>
                  </a:lnTo>
                  <a:lnTo>
                    <a:pt x="241" y="137477"/>
                  </a:lnTo>
                  <a:lnTo>
                    <a:pt x="1968" y="137477"/>
                  </a:lnTo>
                  <a:lnTo>
                    <a:pt x="1968" y="79527"/>
                  </a:lnTo>
                  <a:lnTo>
                    <a:pt x="3987" y="79527"/>
                  </a:lnTo>
                  <a:lnTo>
                    <a:pt x="3987" y="45821"/>
                  </a:lnTo>
                  <a:lnTo>
                    <a:pt x="5207" y="45821"/>
                  </a:lnTo>
                  <a:lnTo>
                    <a:pt x="5207" y="24257"/>
                  </a:lnTo>
                  <a:lnTo>
                    <a:pt x="5778" y="24257"/>
                  </a:lnTo>
                  <a:lnTo>
                    <a:pt x="5778" y="20218"/>
                  </a:lnTo>
                  <a:lnTo>
                    <a:pt x="6223" y="20218"/>
                  </a:lnTo>
                  <a:lnTo>
                    <a:pt x="6223" y="0"/>
                  </a:lnTo>
                  <a:close/>
                </a:path>
              </a:pathLst>
            </a:custGeom>
            <a:solidFill>
              <a:srgbClr val="ABAEAE"/>
            </a:solidFill>
          </p:spPr>
          <p:txBody>
            <a:bodyPr wrap="square" lIns="0" tIns="0" rIns="0" bIns="0" rtlCol="0"/>
            <a:lstStyle/>
            <a:p>
              <a:endParaRPr/>
            </a:p>
          </p:txBody>
        </p:sp>
        <p:sp>
          <p:nvSpPr>
            <p:cNvPr id="4252" name="object 4255">
              <a:extLst>
                <a:ext uri="{FF2B5EF4-FFF2-40B4-BE49-F238E27FC236}">
                  <a16:creationId xmlns:a16="http://schemas.microsoft.com/office/drawing/2014/main" id="{44B154BD-ECE3-6F49-CA0A-16752EAC2F79}"/>
                </a:ext>
              </a:extLst>
            </p:cNvPr>
            <p:cNvSpPr/>
            <p:nvPr/>
          </p:nvSpPr>
          <p:spPr>
            <a:xfrm>
              <a:off x="1923262" y="992618"/>
              <a:ext cx="6350" cy="137795"/>
            </a:xfrm>
            <a:custGeom>
              <a:avLst/>
              <a:gdLst/>
              <a:ahLst/>
              <a:cxnLst/>
              <a:rect l="l" t="t" r="r" b="b"/>
              <a:pathLst>
                <a:path w="6350" h="137794">
                  <a:moveTo>
                    <a:pt x="6172" y="0"/>
                  </a:moveTo>
                  <a:lnTo>
                    <a:pt x="4699" y="0"/>
                  </a:lnTo>
                  <a:lnTo>
                    <a:pt x="4699" y="20218"/>
                  </a:lnTo>
                  <a:lnTo>
                    <a:pt x="2501" y="20218"/>
                  </a:lnTo>
                  <a:lnTo>
                    <a:pt x="2501" y="24257"/>
                  </a:lnTo>
                  <a:lnTo>
                    <a:pt x="1181" y="24257"/>
                  </a:lnTo>
                  <a:lnTo>
                    <a:pt x="1181" y="45834"/>
                  </a:lnTo>
                  <a:lnTo>
                    <a:pt x="0" y="45834"/>
                  </a:lnTo>
                  <a:lnTo>
                    <a:pt x="0" y="79527"/>
                  </a:lnTo>
                  <a:lnTo>
                    <a:pt x="241" y="79527"/>
                  </a:lnTo>
                  <a:lnTo>
                    <a:pt x="241" y="137490"/>
                  </a:lnTo>
                  <a:lnTo>
                    <a:pt x="1943" y="137490"/>
                  </a:lnTo>
                  <a:lnTo>
                    <a:pt x="1943" y="79527"/>
                  </a:lnTo>
                  <a:lnTo>
                    <a:pt x="3962" y="79527"/>
                  </a:lnTo>
                  <a:lnTo>
                    <a:pt x="3962" y="45834"/>
                  </a:lnTo>
                  <a:lnTo>
                    <a:pt x="5168" y="45834"/>
                  </a:lnTo>
                  <a:lnTo>
                    <a:pt x="5168" y="24257"/>
                  </a:lnTo>
                  <a:lnTo>
                    <a:pt x="5727" y="24257"/>
                  </a:lnTo>
                  <a:lnTo>
                    <a:pt x="5727" y="20218"/>
                  </a:lnTo>
                  <a:lnTo>
                    <a:pt x="6172" y="20218"/>
                  </a:lnTo>
                  <a:lnTo>
                    <a:pt x="6172" y="0"/>
                  </a:lnTo>
                  <a:close/>
                </a:path>
              </a:pathLst>
            </a:custGeom>
            <a:solidFill>
              <a:srgbClr val="ACAFAF"/>
            </a:solidFill>
          </p:spPr>
          <p:txBody>
            <a:bodyPr wrap="square" lIns="0" tIns="0" rIns="0" bIns="0" rtlCol="0"/>
            <a:lstStyle/>
            <a:p>
              <a:endParaRPr/>
            </a:p>
          </p:txBody>
        </p:sp>
        <p:sp>
          <p:nvSpPr>
            <p:cNvPr id="4253" name="object 4256">
              <a:extLst>
                <a:ext uri="{FF2B5EF4-FFF2-40B4-BE49-F238E27FC236}">
                  <a16:creationId xmlns:a16="http://schemas.microsoft.com/office/drawing/2014/main" id="{2A2E8EBC-B63B-4F3D-E2A8-2186B3CADC7A}"/>
                </a:ext>
              </a:extLst>
            </p:cNvPr>
            <p:cNvSpPr/>
            <p:nvPr/>
          </p:nvSpPr>
          <p:spPr>
            <a:xfrm>
              <a:off x="1923275" y="992733"/>
              <a:ext cx="6350" cy="137795"/>
            </a:xfrm>
            <a:custGeom>
              <a:avLst/>
              <a:gdLst/>
              <a:ahLst/>
              <a:cxnLst/>
              <a:rect l="l" t="t" r="r" b="b"/>
              <a:pathLst>
                <a:path w="6350" h="137794">
                  <a:moveTo>
                    <a:pt x="6197" y="0"/>
                  </a:moveTo>
                  <a:lnTo>
                    <a:pt x="4711" y="0"/>
                  </a:lnTo>
                  <a:lnTo>
                    <a:pt x="4711" y="20218"/>
                  </a:lnTo>
                  <a:lnTo>
                    <a:pt x="2501" y="20218"/>
                  </a:lnTo>
                  <a:lnTo>
                    <a:pt x="2501" y="24269"/>
                  </a:lnTo>
                  <a:lnTo>
                    <a:pt x="1181" y="24269"/>
                  </a:lnTo>
                  <a:lnTo>
                    <a:pt x="1181" y="45834"/>
                  </a:lnTo>
                  <a:lnTo>
                    <a:pt x="0" y="45834"/>
                  </a:lnTo>
                  <a:lnTo>
                    <a:pt x="0" y="79527"/>
                  </a:lnTo>
                  <a:lnTo>
                    <a:pt x="266" y="79527"/>
                  </a:lnTo>
                  <a:lnTo>
                    <a:pt x="266" y="137490"/>
                  </a:lnTo>
                  <a:lnTo>
                    <a:pt x="1981" y="137490"/>
                  </a:lnTo>
                  <a:lnTo>
                    <a:pt x="1981" y="79527"/>
                  </a:lnTo>
                  <a:lnTo>
                    <a:pt x="3987" y="79527"/>
                  </a:lnTo>
                  <a:lnTo>
                    <a:pt x="3987" y="45834"/>
                  </a:lnTo>
                  <a:lnTo>
                    <a:pt x="5194" y="45834"/>
                  </a:lnTo>
                  <a:lnTo>
                    <a:pt x="5194" y="24269"/>
                  </a:lnTo>
                  <a:lnTo>
                    <a:pt x="5740" y="24269"/>
                  </a:lnTo>
                  <a:lnTo>
                    <a:pt x="5740" y="20218"/>
                  </a:lnTo>
                  <a:lnTo>
                    <a:pt x="6197" y="20218"/>
                  </a:lnTo>
                  <a:lnTo>
                    <a:pt x="6197" y="0"/>
                  </a:lnTo>
                  <a:close/>
                </a:path>
              </a:pathLst>
            </a:custGeom>
            <a:solidFill>
              <a:srgbClr val="ADB0B0"/>
            </a:solidFill>
          </p:spPr>
          <p:txBody>
            <a:bodyPr wrap="square" lIns="0" tIns="0" rIns="0" bIns="0" rtlCol="0"/>
            <a:lstStyle/>
            <a:p>
              <a:endParaRPr/>
            </a:p>
          </p:txBody>
        </p:sp>
        <p:sp>
          <p:nvSpPr>
            <p:cNvPr id="4254" name="object 4257">
              <a:extLst>
                <a:ext uri="{FF2B5EF4-FFF2-40B4-BE49-F238E27FC236}">
                  <a16:creationId xmlns:a16="http://schemas.microsoft.com/office/drawing/2014/main" id="{F2182404-3E7C-4B16-4007-BACCA50176E7}"/>
                </a:ext>
              </a:extLst>
            </p:cNvPr>
            <p:cNvSpPr/>
            <p:nvPr/>
          </p:nvSpPr>
          <p:spPr>
            <a:xfrm>
              <a:off x="1923351" y="992860"/>
              <a:ext cx="6350" cy="137795"/>
            </a:xfrm>
            <a:custGeom>
              <a:avLst/>
              <a:gdLst/>
              <a:ahLst/>
              <a:cxnLst/>
              <a:rect l="l" t="t" r="r" b="b"/>
              <a:pathLst>
                <a:path w="6350" h="137794">
                  <a:moveTo>
                    <a:pt x="6146" y="0"/>
                  </a:moveTo>
                  <a:lnTo>
                    <a:pt x="4673" y="0"/>
                  </a:lnTo>
                  <a:lnTo>
                    <a:pt x="4673" y="20218"/>
                  </a:lnTo>
                  <a:lnTo>
                    <a:pt x="2489" y="20218"/>
                  </a:lnTo>
                  <a:lnTo>
                    <a:pt x="2489" y="24257"/>
                  </a:lnTo>
                  <a:lnTo>
                    <a:pt x="1168" y="24257"/>
                  </a:lnTo>
                  <a:lnTo>
                    <a:pt x="1168" y="45821"/>
                  </a:lnTo>
                  <a:lnTo>
                    <a:pt x="0" y="45821"/>
                  </a:lnTo>
                  <a:lnTo>
                    <a:pt x="0" y="79527"/>
                  </a:lnTo>
                  <a:lnTo>
                    <a:pt x="254" y="79527"/>
                  </a:lnTo>
                  <a:lnTo>
                    <a:pt x="254" y="137477"/>
                  </a:lnTo>
                  <a:lnTo>
                    <a:pt x="1968" y="137477"/>
                  </a:lnTo>
                  <a:lnTo>
                    <a:pt x="1968" y="79527"/>
                  </a:lnTo>
                  <a:lnTo>
                    <a:pt x="3949" y="79527"/>
                  </a:lnTo>
                  <a:lnTo>
                    <a:pt x="3949" y="45821"/>
                  </a:lnTo>
                  <a:lnTo>
                    <a:pt x="5143" y="45821"/>
                  </a:lnTo>
                  <a:lnTo>
                    <a:pt x="5143" y="24257"/>
                  </a:lnTo>
                  <a:lnTo>
                    <a:pt x="5702" y="24257"/>
                  </a:lnTo>
                  <a:lnTo>
                    <a:pt x="5702" y="20218"/>
                  </a:lnTo>
                  <a:lnTo>
                    <a:pt x="6146" y="20218"/>
                  </a:lnTo>
                  <a:lnTo>
                    <a:pt x="6146" y="0"/>
                  </a:lnTo>
                  <a:close/>
                </a:path>
              </a:pathLst>
            </a:custGeom>
            <a:solidFill>
              <a:srgbClr val="AEB1B1"/>
            </a:solidFill>
          </p:spPr>
          <p:txBody>
            <a:bodyPr wrap="square" lIns="0" tIns="0" rIns="0" bIns="0" rtlCol="0"/>
            <a:lstStyle/>
            <a:p>
              <a:endParaRPr/>
            </a:p>
          </p:txBody>
        </p:sp>
        <p:sp>
          <p:nvSpPr>
            <p:cNvPr id="4255" name="object 4258">
              <a:extLst>
                <a:ext uri="{FF2B5EF4-FFF2-40B4-BE49-F238E27FC236}">
                  <a16:creationId xmlns:a16="http://schemas.microsoft.com/office/drawing/2014/main" id="{6AEF3788-7C26-F07F-6381-3CDD577A51DE}"/>
                </a:ext>
              </a:extLst>
            </p:cNvPr>
            <p:cNvSpPr/>
            <p:nvPr/>
          </p:nvSpPr>
          <p:spPr>
            <a:xfrm>
              <a:off x="1923465" y="992974"/>
              <a:ext cx="6350" cy="137795"/>
            </a:xfrm>
            <a:custGeom>
              <a:avLst/>
              <a:gdLst/>
              <a:ahLst/>
              <a:cxnLst/>
              <a:rect l="l" t="t" r="r" b="b"/>
              <a:pathLst>
                <a:path w="6350" h="137794">
                  <a:moveTo>
                    <a:pt x="6057" y="0"/>
                  </a:moveTo>
                  <a:lnTo>
                    <a:pt x="4622" y="0"/>
                  </a:lnTo>
                  <a:lnTo>
                    <a:pt x="4622" y="20218"/>
                  </a:lnTo>
                  <a:lnTo>
                    <a:pt x="2463" y="20218"/>
                  </a:lnTo>
                  <a:lnTo>
                    <a:pt x="2463" y="24257"/>
                  </a:lnTo>
                  <a:lnTo>
                    <a:pt x="1168" y="24257"/>
                  </a:lnTo>
                  <a:lnTo>
                    <a:pt x="1168" y="45821"/>
                  </a:lnTo>
                  <a:lnTo>
                    <a:pt x="0" y="45821"/>
                  </a:lnTo>
                  <a:lnTo>
                    <a:pt x="0" y="79527"/>
                  </a:lnTo>
                  <a:lnTo>
                    <a:pt x="228" y="79527"/>
                  </a:lnTo>
                  <a:lnTo>
                    <a:pt x="228" y="137490"/>
                  </a:lnTo>
                  <a:lnTo>
                    <a:pt x="1905" y="137490"/>
                  </a:lnTo>
                  <a:lnTo>
                    <a:pt x="1905" y="79527"/>
                  </a:lnTo>
                  <a:lnTo>
                    <a:pt x="3873" y="79527"/>
                  </a:lnTo>
                  <a:lnTo>
                    <a:pt x="3873" y="45821"/>
                  </a:lnTo>
                  <a:lnTo>
                    <a:pt x="5067" y="45821"/>
                  </a:lnTo>
                  <a:lnTo>
                    <a:pt x="5067" y="24257"/>
                  </a:lnTo>
                  <a:lnTo>
                    <a:pt x="5613" y="24257"/>
                  </a:lnTo>
                  <a:lnTo>
                    <a:pt x="5613" y="20218"/>
                  </a:lnTo>
                  <a:lnTo>
                    <a:pt x="6057" y="20218"/>
                  </a:lnTo>
                  <a:lnTo>
                    <a:pt x="6057" y="0"/>
                  </a:lnTo>
                  <a:close/>
                </a:path>
              </a:pathLst>
            </a:custGeom>
            <a:solidFill>
              <a:srgbClr val="AFB2B2"/>
            </a:solidFill>
          </p:spPr>
          <p:txBody>
            <a:bodyPr wrap="square" lIns="0" tIns="0" rIns="0" bIns="0" rtlCol="0"/>
            <a:lstStyle/>
            <a:p>
              <a:endParaRPr/>
            </a:p>
          </p:txBody>
        </p:sp>
        <p:sp>
          <p:nvSpPr>
            <p:cNvPr id="4256" name="object 4259">
              <a:extLst>
                <a:ext uri="{FF2B5EF4-FFF2-40B4-BE49-F238E27FC236}">
                  <a16:creationId xmlns:a16="http://schemas.microsoft.com/office/drawing/2014/main" id="{AF653B7E-4DBB-4C46-BDF3-A5947503722F}"/>
                </a:ext>
              </a:extLst>
            </p:cNvPr>
            <p:cNvSpPr/>
            <p:nvPr/>
          </p:nvSpPr>
          <p:spPr>
            <a:xfrm>
              <a:off x="1923542" y="993088"/>
              <a:ext cx="6350" cy="137795"/>
            </a:xfrm>
            <a:custGeom>
              <a:avLst/>
              <a:gdLst/>
              <a:ahLst/>
              <a:cxnLst/>
              <a:rect l="l" t="t" r="r" b="b"/>
              <a:pathLst>
                <a:path w="6350" h="137794">
                  <a:moveTo>
                    <a:pt x="6007" y="0"/>
                  </a:moveTo>
                  <a:lnTo>
                    <a:pt x="4584" y="0"/>
                  </a:lnTo>
                  <a:lnTo>
                    <a:pt x="4584" y="20218"/>
                  </a:lnTo>
                  <a:lnTo>
                    <a:pt x="2451" y="20218"/>
                  </a:lnTo>
                  <a:lnTo>
                    <a:pt x="2451" y="24269"/>
                  </a:lnTo>
                  <a:lnTo>
                    <a:pt x="1168" y="24269"/>
                  </a:lnTo>
                  <a:lnTo>
                    <a:pt x="1168" y="45834"/>
                  </a:lnTo>
                  <a:lnTo>
                    <a:pt x="0" y="45834"/>
                  </a:lnTo>
                  <a:lnTo>
                    <a:pt x="0" y="79527"/>
                  </a:lnTo>
                  <a:lnTo>
                    <a:pt x="215" y="79527"/>
                  </a:lnTo>
                  <a:lnTo>
                    <a:pt x="215" y="137490"/>
                  </a:lnTo>
                  <a:lnTo>
                    <a:pt x="1879" y="137490"/>
                  </a:lnTo>
                  <a:lnTo>
                    <a:pt x="1879" y="79527"/>
                  </a:lnTo>
                  <a:lnTo>
                    <a:pt x="3848" y="79527"/>
                  </a:lnTo>
                  <a:lnTo>
                    <a:pt x="3848" y="45834"/>
                  </a:lnTo>
                  <a:lnTo>
                    <a:pt x="5029" y="45834"/>
                  </a:lnTo>
                  <a:lnTo>
                    <a:pt x="5029" y="24269"/>
                  </a:lnTo>
                  <a:lnTo>
                    <a:pt x="5575" y="24269"/>
                  </a:lnTo>
                  <a:lnTo>
                    <a:pt x="5575" y="20218"/>
                  </a:lnTo>
                  <a:lnTo>
                    <a:pt x="6007" y="20218"/>
                  </a:lnTo>
                  <a:lnTo>
                    <a:pt x="6007" y="0"/>
                  </a:lnTo>
                  <a:close/>
                </a:path>
              </a:pathLst>
            </a:custGeom>
            <a:solidFill>
              <a:srgbClr val="B1B4B3"/>
            </a:solidFill>
          </p:spPr>
          <p:txBody>
            <a:bodyPr wrap="square" lIns="0" tIns="0" rIns="0" bIns="0" rtlCol="0"/>
            <a:lstStyle/>
            <a:p>
              <a:endParaRPr/>
            </a:p>
          </p:txBody>
        </p:sp>
        <p:sp>
          <p:nvSpPr>
            <p:cNvPr id="4257" name="object 4260">
              <a:extLst>
                <a:ext uri="{FF2B5EF4-FFF2-40B4-BE49-F238E27FC236}">
                  <a16:creationId xmlns:a16="http://schemas.microsoft.com/office/drawing/2014/main" id="{4DE96241-578C-90D8-C3F9-3B0CC07C4173}"/>
                </a:ext>
              </a:extLst>
            </p:cNvPr>
            <p:cNvSpPr/>
            <p:nvPr/>
          </p:nvSpPr>
          <p:spPr>
            <a:xfrm>
              <a:off x="1923618" y="993203"/>
              <a:ext cx="6350" cy="137795"/>
            </a:xfrm>
            <a:custGeom>
              <a:avLst/>
              <a:gdLst/>
              <a:ahLst/>
              <a:cxnLst/>
              <a:rect l="l" t="t" r="r" b="b"/>
              <a:pathLst>
                <a:path w="6350" h="137794">
                  <a:moveTo>
                    <a:pt x="5969" y="0"/>
                  </a:moveTo>
                  <a:lnTo>
                    <a:pt x="4546" y="0"/>
                  </a:lnTo>
                  <a:lnTo>
                    <a:pt x="4546" y="20218"/>
                  </a:lnTo>
                  <a:lnTo>
                    <a:pt x="2438" y="20218"/>
                  </a:lnTo>
                  <a:lnTo>
                    <a:pt x="2438" y="24269"/>
                  </a:lnTo>
                  <a:lnTo>
                    <a:pt x="1155" y="24269"/>
                  </a:lnTo>
                  <a:lnTo>
                    <a:pt x="1155" y="45834"/>
                  </a:lnTo>
                  <a:lnTo>
                    <a:pt x="0" y="45834"/>
                  </a:lnTo>
                  <a:lnTo>
                    <a:pt x="0" y="79527"/>
                  </a:lnTo>
                  <a:lnTo>
                    <a:pt x="203" y="79527"/>
                  </a:lnTo>
                  <a:lnTo>
                    <a:pt x="203" y="137490"/>
                  </a:lnTo>
                  <a:lnTo>
                    <a:pt x="1854" y="137490"/>
                  </a:lnTo>
                  <a:lnTo>
                    <a:pt x="1854" y="79527"/>
                  </a:lnTo>
                  <a:lnTo>
                    <a:pt x="3810" y="79527"/>
                  </a:lnTo>
                  <a:lnTo>
                    <a:pt x="3810" y="45834"/>
                  </a:lnTo>
                  <a:lnTo>
                    <a:pt x="4978" y="45834"/>
                  </a:lnTo>
                  <a:lnTo>
                    <a:pt x="4978" y="24269"/>
                  </a:lnTo>
                  <a:lnTo>
                    <a:pt x="5524" y="24269"/>
                  </a:lnTo>
                  <a:lnTo>
                    <a:pt x="5524" y="20218"/>
                  </a:lnTo>
                  <a:lnTo>
                    <a:pt x="5969" y="20218"/>
                  </a:lnTo>
                  <a:lnTo>
                    <a:pt x="5969" y="0"/>
                  </a:lnTo>
                  <a:close/>
                </a:path>
              </a:pathLst>
            </a:custGeom>
            <a:solidFill>
              <a:srgbClr val="B2B4B4"/>
            </a:solidFill>
          </p:spPr>
          <p:txBody>
            <a:bodyPr wrap="square" lIns="0" tIns="0" rIns="0" bIns="0" rtlCol="0"/>
            <a:lstStyle/>
            <a:p>
              <a:endParaRPr/>
            </a:p>
          </p:txBody>
        </p:sp>
        <p:sp>
          <p:nvSpPr>
            <p:cNvPr id="4258" name="object 4261">
              <a:extLst>
                <a:ext uri="{FF2B5EF4-FFF2-40B4-BE49-F238E27FC236}">
                  <a16:creationId xmlns:a16="http://schemas.microsoft.com/office/drawing/2014/main" id="{F53FFD44-AF0E-82DC-F08F-4A9C9756488B}"/>
                </a:ext>
              </a:extLst>
            </p:cNvPr>
            <p:cNvSpPr/>
            <p:nvPr/>
          </p:nvSpPr>
          <p:spPr>
            <a:xfrm>
              <a:off x="1923643" y="993330"/>
              <a:ext cx="6350" cy="137795"/>
            </a:xfrm>
            <a:custGeom>
              <a:avLst/>
              <a:gdLst/>
              <a:ahLst/>
              <a:cxnLst/>
              <a:rect l="l" t="t" r="r" b="b"/>
              <a:pathLst>
                <a:path w="6350" h="137794">
                  <a:moveTo>
                    <a:pt x="5956" y="0"/>
                  </a:moveTo>
                  <a:lnTo>
                    <a:pt x="4546" y="0"/>
                  </a:lnTo>
                  <a:lnTo>
                    <a:pt x="4546" y="20218"/>
                  </a:lnTo>
                  <a:lnTo>
                    <a:pt x="2425" y="20218"/>
                  </a:lnTo>
                  <a:lnTo>
                    <a:pt x="2425" y="24257"/>
                  </a:lnTo>
                  <a:lnTo>
                    <a:pt x="1155" y="24257"/>
                  </a:lnTo>
                  <a:lnTo>
                    <a:pt x="1155" y="45821"/>
                  </a:lnTo>
                  <a:lnTo>
                    <a:pt x="0" y="45821"/>
                  </a:lnTo>
                  <a:lnTo>
                    <a:pt x="0" y="79527"/>
                  </a:lnTo>
                  <a:lnTo>
                    <a:pt x="228" y="79527"/>
                  </a:lnTo>
                  <a:lnTo>
                    <a:pt x="228" y="137477"/>
                  </a:lnTo>
                  <a:lnTo>
                    <a:pt x="1892" y="137477"/>
                  </a:lnTo>
                  <a:lnTo>
                    <a:pt x="1892" y="79527"/>
                  </a:lnTo>
                  <a:lnTo>
                    <a:pt x="3822" y="79527"/>
                  </a:lnTo>
                  <a:lnTo>
                    <a:pt x="3822" y="45821"/>
                  </a:lnTo>
                  <a:lnTo>
                    <a:pt x="4991" y="45821"/>
                  </a:lnTo>
                  <a:lnTo>
                    <a:pt x="4991" y="24257"/>
                  </a:lnTo>
                  <a:lnTo>
                    <a:pt x="5524" y="24257"/>
                  </a:lnTo>
                  <a:lnTo>
                    <a:pt x="5524" y="20218"/>
                  </a:lnTo>
                  <a:lnTo>
                    <a:pt x="5956" y="20218"/>
                  </a:lnTo>
                  <a:lnTo>
                    <a:pt x="5956" y="0"/>
                  </a:lnTo>
                  <a:close/>
                </a:path>
              </a:pathLst>
            </a:custGeom>
            <a:solidFill>
              <a:srgbClr val="B4B6B6"/>
            </a:solidFill>
          </p:spPr>
          <p:txBody>
            <a:bodyPr wrap="square" lIns="0" tIns="0" rIns="0" bIns="0" rtlCol="0"/>
            <a:lstStyle/>
            <a:p>
              <a:endParaRPr/>
            </a:p>
          </p:txBody>
        </p:sp>
        <p:sp>
          <p:nvSpPr>
            <p:cNvPr id="4259" name="object 4262">
              <a:extLst>
                <a:ext uri="{FF2B5EF4-FFF2-40B4-BE49-F238E27FC236}">
                  <a16:creationId xmlns:a16="http://schemas.microsoft.com/office/drawing/2014/main" id="{27AAF947-DFFF-3850-B60A-9B9E43AF5DB2}"/>
                </a:ext>
              </a:extLst>
            </p:cNvPr>
            <p:cNvSpPr/>
            <p:nvPr/>
          </p:nvSpPr>
          <p:spPr>
            <a:xfrm>
              <a:off x="1923757" y="993444"/>
              <a:ext cx="6350" cy="137795"/>
            </a:xfrm>
            <a:custGeom>
              <a:avLst/>
              <a:gdLst/>
              <a:ahLst/>
              <a:cxnLst/>
              <a:rect l="l" t="t" r="r" b="b"/>
              <a:pathLst>
                <a:path w="6350" h="137794">
                  <a:moveTo>
                    <a:pt x="5880" y="0"/>
                  </a:moveTo>
                  <a:lnTo>
                    <a:pt x="4495" y="0"/>
                  </a:lnTo>
                  <a:lnTo>
                    <a:pt x="4495" y="20218"/>
                  </a:lnTo>
                  <a:lnTo>
                    <a:pt x="2413" y="20218"/>
                  </a:lnTo>
                  <a:lnTo>
                    <a:pt x="2413" y="24257"/>
                  </a:lnTo>
                  <a:lnTo>
                    <a:pt x="1155" y="24257"/>
                  </a:lnTo>
                  <a:lnTo>
                    <a:pt x="1155" y="45834"/>
                  </a:lnTo>
                  <a:lnTo>
                    <a:pt x="0" y="45834"/>
                  </a:lnTo>
                  <a:lnTo>
                    <a:pt x="0" y="79527"/>
                  </a:lnTo>
                  <a:lnTo>
                    <a:pt x="203" y="79527"/>
                  </a:lnTo>
                  <a:lnTo>
                    <a:pt x="203" y="137490"/>
                  </a:lnTo>
                  <a:lnTo>
                    <a:pt x="1828" y="137490"/>
                  </a:lnTo>
                  <a:lnTo>
                    <a:pt x="1828" y="79527"/>
                  </a:lnTo>
                  <a:lnTo>
                    <a:pt x="3746" y="79527"/>
                  </a:lnTo>
                  <a:lnTo>
                    <a:pt x="3746" y="45834"/>
                  </a:lnTo>
                  <a:lnTo>
                    <a:pt x="4914" y="45834"/>
                  </a:lnTo>
                  <a:lnTo>
                    <a:pt x="4914" y="24257"/>
                  </a:lnTo>
                  <a:lnTo>
                    <a:pt x="5448" y="24257"/>
                  </a:lnTo>
                  <a:lnTo>
                    <a:pt x="5448" y="20218"/>
                  </a:lnTo>
                  <a:lnTo>
                    <a:pt x="5880" y="20218"/>
                  </a:lnTo>
                  <a:lnTo>
                    <a:pt x="5880" y="0"/>
                  </a:lnTo>
                  <a:close/>
                </a:path>
              </a:pathLst>
            </a:custGeom>
            <a:solidFill>
              <a:srgbClr val="B5B8B8"/>
            </a:solidFill>
          </p:spPr>
          <p:txBody>
            <a:bodyPr wrap="square" lIns="0" tIns="0" rIns="0" bIns="0" rtlCol="0"/>
            <a:lstStyle/>
            <a:p>
              <a:endParaRPr/>
            </a:p>
          </p:txBody>
        </p:sp>
        <p:sp>
          <p:nvSpPr>
            <p:cNvPr id="4260" name="object 4263">
              <a:extLst>
                <a:ext uri="{FF2B5EF4-FFF2-40B4-BE49-F238E27FC236}">
                  <a16:creationId xmlns:a16="http://schemas.microsoft.com/office/drawing/2014/main" id="{FA76C47B-5870-DBDB-9C20-A47E961A0351}"/>
                </a:ext>
              </a:extLst>
            </p:cNvPr>
            <p:cNvSpPr/>
            <p:nvPr/>
          </p:nvSpPr>
          <p:spPr>
            <a:xfrm>
              <a:off x="1923834" y="993558"/>
              <a:ext cx="6350" cy="139065"/>
            </a:xfrm>
            <a:custGeom>
              <a:avLst/>
              <a:gdLst/>
              <a:ahLst/>
              <a:cxnLst/>
              <a:rect l="l" t="t" r="r" b="b"/>
              <a:pathLst>
                <a:path w="6350" h="139065">
                  <a:moveTo>
                    <a:pt x="5829" y="0"/>
                  </a:moveTo>
                  <a:lnTo>
                    <a:pt x="4457" y="0"/>
                  </a:lnTo>
                  <a:lnTo>
                    <a:pt x="4457" y="20218"/>
                  </a:lnTo>
                  <a:lnTo>
                    <a:pt x="2387" y="20218"/>
                  </a:lnTo>
                  <a:lnTo>
                    <a:pt x="2387" y="24269"/>
                  </a:lnTo>
                  <a:lnTo>
                    <a:pt x="1143" y="24269"/>
                  </a:lnTo>
                  <a:lnTo>
                    <a:pt x="1143" y="45834"/>
                  </a:lnTo>
                  <a:lnTo>
                    <a:pt x="0" y="45834"/>
                  </a:lnTo>
                  <a:lnTo>
                    <a:pt x="0" y="79527"/>
                  </a:lnTo>
                  <a:lnTo>
                    <a:pt x="203" y="79527"/>
                  </a:lnTo>
                  <a:lnTo>
                    <a:pt x="203" y="138836"/>
                  </a:lnTo>
                  <a:lnTo>
                    <a:pt x="1778" y="138836"/>
                  </a:lnTo>
                  <a:lnTo>
                    <a:pt x="1778" y="79527"/>
                  </a:lnTo>
                  <a:lnTo>
                    <a:pt x="3721" y="79527"/>
                  </a:lnTo>
                  <a:lnTo>
                    <a:pt x="3721" y="45834"/>
                  </a:lnTo>
                  <a:lnTo>
                    <a:pt x="4876" y="45834"/>
                  </a:lnTo>
                  <a:lnTo>
                    <a:pt x="4876" y="24269"/>
                  </a:lnTo>
                  <a:lnTo>
                    <a:pt x="5410" y="24269"/>
                  </a:lnTo>
                  <a:lnTo>
                    <a:pt x="5410" y="20218"/>
                  </a:lnTo>
                  <a:lnTo>
                    <a:pt x="5829" y="20218"/>
                  </a:lnTo>
                  <a:lnTo>
                    <a:pt x="5829" y="0"/>
                  </a:lnTo>
                  <a:close/>
                </a:path>
              </a:pathLst>
            </a:custGeom>
            <a:solidFill>
              <a:srgbClr val="B7B9B9"/>
            </a:solidFill>
          </p:spPr>
          <p:txBody>
            <a:bodyPr wrap="square" lIns="0" tIns="0" rIns="0" bIns="0" rtlCol="0"/>
            <a:lstStyle/>
            <a:p>
              <a:endParaRPr/>
            </a:p>
          </p:txBody>
        </p:sp>
        <p:sp>
          <p:nvSpPr>
            <p:cNvPr id="4261" name="object 4264">
              <a:extLst>
                <a:ext uri="{FF2B5EF4-FFF2-40B4-BE49-F238E27FC236}">
                  <a16:creationId xmlns:a16="http://schemas.microsoft.com/office/drawing/2014/main" id="{30220B0A-2B86-12D3-89B6-DDEE9DE62B03}"/>
                </a:ext>
              </a:extLst>
            </p:cNvPr>
            <p:cNvSpPr/>
            <p:nvPr/>
          </p:nvSpPr>
          <p:spPr>
            <a:xfrm>
              <a:off x="1923897" y="993685"/>
              <a:ext cx="6350" cy="139065"/>
            </a:xfrm>
            <a:custGeom>
              <a:avLst/>
              <a:gdLst/>
              <a:ahLst/>
              <a:cxnLst/>
              <a:rect l="l" t="t" r="r" b="b"/>
              <a:pathLst>
                <a:path w="6350" h="139065">
                  <a:moveTo>
                    <a:pt x="5791" y="0"/>
                  </a:moveTo>
                  <a:lnTo>
                    <a:pt x="4432" y="0"/>
                  </a:lnTo>
                  <a:lnTo>
                    <a:pt x="4432" y="20218"/>
                  </a:lnTo>
                  <a:lnTo>
                    <a:pt x="2387" y="20218"/>
                  </a:lnTo>
                  <a:lnTo>
                    <a:pt x="2387" y="24257"/>
                  </a:lnTo>
                  <a:lnTo>
                    <a:pt x="1143" y="24257"/>
                  </a:lnTo>
                  <a:lnTo>
                    <a:pt x="1143" y="45821"/>
                  </a:lnTo>
                  <a:lnTo>
                    <a:pt x="0" y="45821"/>
                  </a:lnTo>
                  <a:lnTo>
                    <a:pt x="0" y="79514"/>
                  </a:lnTo>
                  <a:lnTo>
                    <a:pt x="203" y="79514"/>
                  </a:lnTo>
                  <a:lnTo>
                    <a:pt x="203" y="138823"/>
                  </a:lnTo>
                  <a:lnTo>
                    <a:pt x="1765" y="138823"/>
                  </a:lnTo>
                  <a:lnTo>
                    <a:pt x="1765" y="79514"/>
                  </a:lnTo>
                  <a:lnTo>
                    <a:pt x="3695" y="79514"/>
                  </a:lnTo>
                  <a:lnTo>
                    <a:pt x="3695" y="45821"/>
                  </a:lnTo>
                  <a:lnTo>
                    <a:pt x="4838" y="45821"/>
                  </a:lnTo>
                  <a:lnTo>
                    <a:pt x="4838" y="24257"/>
                  </a:lnTo>
                  <a:lnTo>
                    <a:pt x="5372" y="24257"/>
                  </a:lnTo>
                  <a:lnTo>
                    <a:pt x="5372" y="20218"/>
                  </a:lnTo>
                  <a:lnTo>
                    <a:pt x="5791" y="20218"/>
                  </a:lnTo>
                  <a:lnTo>
                    <a:pt x="5791" y="0"/>
                  </a:lnTo>
                  <a:close/>
                </a:path>
              </a:pathLst>
            </a:custGeom>
            <a:solidFill>
              <a:srgbClr val="B8BBBA"/>
            </a:solidFill>
          </p:spPr>
          <p:txBody>
            <a:bodyPr wrap="square" lIns="0" tIns="0" rIns="0" bIns="0" rtlCol="0"/>
            <a:lstStyle/>
            <a:p>
              <a:endParaRPr/>
            </a:p>
          </p:txBody>
        </p:sp>
        <p:sp>
          <p:nvSpPr>
            <p:cNvPr id="4262" name="object 4265">
              <a:extLst>
                <a:ext uri="{FF2B5EF4-FFF2-40B4-BE49-F238E27FC236}">
                  <a16:creationId xmlns:a16="http://schemas.microsoft.com/office/drawing/2014/main" id="{C4EFF576-1A14-985C-B8D2-D077BB63DAB3}"/>
                </a:ext>
              </a:extLst>
            </p:cNvPr>
            <p:cNvSpPr/>
            <p:nvPr/>
          </p:nvSpPr>
          <p:spPr>
            <a:xfrm>
              <a:off x="1923973" y="993800"/>
              <a:ext cx="6350" cy="139065"/>
            </a:xfrm>
            <a:custGeom>
              <a:avLst/>
              <a:gdLst/>
              <a:ahLst/>
              <a:cxnLst/>
              <a:rect l="l" t="t" r="r" b="b"/>
              <a:pathLst>
                <a:path w="6350" h="139065">
                  <a:moveTo>
                    <a:pt x="5753" y="0"/>
                  </a:moveTo>
                  <a:lnTo>
                    <a:pt x="4406" y="0"/>
                  </a:lnTo>
                  <a:lnTo>
                    <a:pt x="4406" y="20218"/>
                  </a:lnTo>
                  <a:lnTo>
                    <a:pt x="2374" y="20218"/>
                  </a:lnTo>
                  <a:lnTo>
                    <a:pt x="2374" y="24257"/>
                  </a:lnTo>
                  <a:lnTo>
                    <a:pt x="1130" y="24257"/>
                  </a:lnTo>
                  <a:lnTo>
                    <a:pt x="1130" y="45821"/>
                  </a:lnTo>
                  <a:lnTo>
                    <a:pt x="0" y="45821"/>
                  </a:lnTo>
                  <a:lnTo>
                    <a:pt x="0" y="79527"/>
                  </a:lnTo>
                  <a:lnTo>
                    <a:pt x="190" y="79527"/>
                  </a:lnTo>
                  <a:lnTo>
                    <a:pt x="190" y="138836"/>
                  </a:lnTo>
                  <a:lnTo>
                    <a:pt x="1752" y="138836"/>
                  </a:lnTo>
                  <a:lnTo>
                    <a:pt x="1752" y="79527"/>
                  </a:lnTo>
                  <a:lnTo>
                    <a:pt x="3657" y="79527"/>
                  </a:lnTo>
                  <a:lnTo>
                    <a:pt x="3657" y="45821"/>
                  </a:lnTo>
                  <a:lnTo>
                    <a:pt x="4800" y="45821"/>
                  </a:lnTo>
                  <a:lnTo>
                    <a:pt x="4800" y="24257"/>
                  </a:lnTo>
                  <a:lnTo>
                    <a:pt x="5321" y="24257"/>
                  </a:lnTo>
                  <a:lnTo>
                    <a:pt x="5321" y="20218"/>
                  </a:lnTo>
                  <a:lnTo>
                    <a:pt x="5753" y="20218"/>
                  </a:lnTo>
                  <a:lnTo>
                    <a:pt x="5753" y="0"/>
                  </a:lnTo>
                  <a:close/>
                </a:path>
              </a:pathLst>
            </a:custGeom>
            <a:solidFill>
              <a:srgbClr val="BABCBC"/>
            </a:solidFill>
          </p:spPr>
          <p:txBody>
            <a:bodyPr wrap="square" lIns="0" tIns="0" rIns="0" bIns="0" rtlCol="0"/>
            <a:lstStyle/>
            <a:p>
              <a:endParaRPr/>
            </a:p>
          </p:txBody>
        </p:sp>
        <p:sp>
          <p:nvSpPr>
            <p:cNvPr id="4263" name="object 4266">
              <a:extLst>
                <a:ext uri="{FF2B5EF4-FFF2-40B4-BE49-F238E27FC236}">
                  <a16:creationId xmlns:a16="http://schemas.microsoft.com/office/drawing/2014/main" id="{DC10618A-6340-BCAA-E4FC-2F1483BA8430}"/>
                </a:ext>
              </a:extLst>
            </p:cNvPr>
            <p:cNvSpPr/>
            <p:nvPr/>
          </p:nvSpPr>
          <p:spPr>
            <a:xfrm>
              <a:off x="1924050" y="993914"/>
              <a:ext cx="5715" cy="139065"/>
            </a:xfrm>
            <a:custGeom>
              <a:avLst/>
              <a:gdLst/>
              <a:ahLst/>
              <a:cxnLst/>
              <a:rect l="l" t="t" r="r" b="b"/>
              <a:pathLst>
                <a:path w="5714" h="139065">
                  <a:moveTo>
                    <a:pt x="5702" y="0"/>
                  </a:moveTo>
                  <a:lnTo>
                    <a:pt x="4356" y="0"/>
                  </a:lnTo>
                  <a:lnTo>
                    <a:pt x="4356" y="20218"/>
                  </a:lnTo>
                  <a:lnTo>
                    <a:pt x="2349" y="20218"/>
                  </a:lnTo>
                  <a:lnTo>
                    <a:pt x="2349" y="24269"/>
                  </a:lnTo>
                  <a:lnTo>
                    <a:pt x="1117" y="24269"/>
                  </a:lnTo>
                  <a:lnTo>
                    <a:pt x="1117" y="45834"/>
                  </a:lnTo>
                  <a:lnTo>
                    <a:pt x="0" y="45834"/>
                  </a:lnTo>
                  <a:lnTo>
                    <a:pt x="0" y="79527"/>
                  </a:lnTo>
                  <a:lnTo>
                    <a:pt x="177" y="79527"/>
                  </a:lnTo>
                  <a:lnTo>
                    <a:pt x="177" y="138836"/>
                  </a:lnTo>
                  <a:lnTo>
                    <a:pt x="1727" y="138836"/>
                  </a:lnTo>
                  <a:lnTo>
                    <a:pt x="1727" y="79527"/>
                  </a:lnTo>
                  <a:lnTo>
                    <a:pt x="3619" y="79527"/>
                  </a:lnTo>
                  <a:lnTo>
                    <a:pt x="3619" y="45834"/>
                  </a:lnTo>
                  <a:lnTo>
                    <a:pt x="4749" y="45834"/>
                  </a:lnTo>
                  <a:lnTo>
                    <a:pt x="4749" y="24269"/>
                  </a:lnTo>
                  <a:lnTo>
                    <a:pt x="5283" y="24269"/>
                  </a:lnTo>
                  <a:lnTo>
                    <a:pt x="5283" y="20218"/>
                  </a:lnTo>
                  <a:lnTo>
                    <a:pt x="5702" y="20218"/>
                  </a:lnTo>
                  <a:lnTo>
                    <a:pt x="5702" y="0"/>
                  </a:lnTo>
                  <a:close/>
                </a:path>
              </a:pathLst>
            </a:custGeom>
            <a:solidFill>
              <a:srgbClr val="BABDBD"/>
            </a:solidFill>
          </p:spPr>
          <p:txBody>
            <a:bodyPr wrap="square" lIns="0" tIns="0" rIns="0" bIns="0" rtlCol="0"/>
            <a:lstStyle/>
            <a:p>
              <a:endParaRPr/>
            </a:p>
          </p:txBody>
        </p:sp>
        <p:sp>
          <p:nvSpPr>
            <p:cNvPr id="4264" name="object 4267">
              <a:extLst>
                <a:ext uri="{FF2B5EF4-FFF2-40B4-BE49-F238E27FC236}">
                  <a16:creationId xmlns:a16="http://schemas.microsoft.com/office/drawing/2014/main" id="{FD933588-8BBF-9C99-AEF0-0DD38FF90BA4}"/>
                </a:ext>
              </a:extLst>
            </p:cNvPr>
            <p:cNvSpPr/>
            <p:nvPr/>
          </p:nvSpPr>
          <p:spPr>
            <a:xfrm>
              <a:off x="1924113" y="994041"/>
              <a:ext cx="5715" cy="139065"/>
            </a:xfrm>
            <a:custGeom>
              <a:avLst/>
              <a:gdLst/>
              <a:ahLst/>
              <a:cxnLst/>
              <a:rect l="l" t="t" r="r" b="b"/>
              <a:pathLst>
                <a:path w="5714" h="139065">
                  <a:moveTo>
                    <a:pt x="5664" y="0"/>
                  </a:moveTo>
                  <a:lnTo>
                    <a:pt x="4343" y="0"/>
                  </a:lnTo>
                  <a:lnTo>
                    <a:pt x="4343" y="20218"/>
                  </a:lnTo>
                  <a:lnTo>
                    <a:pt x="2349" y="20218"/>
                  </a:lnTo>
                  <a:lnTo>
                    <a:pt x="2349" y="24257"/>
                  </a:lnTo>
                  <a:lnTo>
                    <a:pt x="1130" y="24257"/>
                  </a:lnTo>
                  <a:lnTo>
                    <a:pt x="1130" y="45821"/>
                  </a:lnTo>
                  <a:lnTo>
                    <a:pt x="0" y="45821"/>
                  </a:lnTo>
                  <a:lnTo>
                    <a:pt x="0" y="80873"/>
                  </a:lnTo>
                  <a:lnTo>
                    <a:pt x="190" y="80873"/>
                  </a:lnTo>
                  <a:lnTo>
                    <a:pt x="190" y="138823"/>
                  </a:lnTo>
                  <a:lnTo>
                    <a:pt x="1689" y="138823"/>
                  </a:lnTo>
                  <a:lnTo>
                    <a:pt x="1689" y="80873"/>
                  </a:lnTo>
                  <a:lnTo>
                    <a:pt x="3568" y="80873"/>
                  </a:lnTo>
                  <a:lnTo>
                    <a:pt x="3568" y="45821"/>
                  </a:lnTo>
                  <a:lnTo>
                    <a:pt x="4724" y="45821"/>
                  </a:lnTo>
                  <a:lnTo>
                    <a:pt x="4724" y="24257"/>
                  </a:lnTo>
                  <a:lnTo>
                    <a:pt x="5245" y="24257"/>
                  </a:lnTo>
                  <a:lnTo>
                    <a:pt x="5245" y="20218"/>
                  </a:lnTo>
                  <a:lnTo>
                    <a:pt x="5664" y="20218"/>
                  </a:lnTo>
                  <a:lnTo>
                    <a:pt x="5664" y="0"/>
                  </a:lnTo>
                  <a:close/>
                </a:path>
              </a:pathLst>
            </a:custGeom>
            <a:solidFill>
              <a:srgbClr val="BDBFBE"/>
            </a:solidFill>
          </p:spPr>
          <p:txBody>
            <a:bodyPr wrap="square" lIns="0" tIns="0" rIns="0" bIns="0" rtlCol="0"/>
            <a:lstStyle/>
            <a:p>
              <a:endParaRPr/>
            </a:p>
          </p:txBody>
        </p:sp>
        <p:sp>
          <p:nvSpPr>
            <p:cNvPr id="4265" name="object 4268">
              <a:extLst>
                <a:ext uri="{FF2B5EF4-FFF2-40B4-BE49-F238E27FC236}">
                  <a16:creationId xmlns:a16="http://schemas.microsoft.com/office/drawing/2014/main" id="{101336D8-236C-B78C-A65F-0F1D3FAED456}"/>
                </a:ext>
              </a:extLst>
            </p:cNvPr>
            <p:cNvSpPr/>
            <p:nvPr/>
          </p:nvSpPr>
          <p:spPr>
            <a:xfrm>
              <a:off x="1924189" y="994155"/>
              <a:ext cx="5715" cy="139065"/>
            </a:xfrm>
            <a:custGeom>
              <a:avLst/>
              <a:gdLst/>
              <a:ahLst/>
              <a:cxnLst/>
              <a:rect l="l" t="t" r="r" b="b"/>
              <a:pathLst>
                <a:path w="5714" h="139065">
                  <a:moveTo>
                    <a:pt x="5613" y="0"/>
                  </a:moveTo>
                  <a:lnTo>
                    <a:pt x="4305" y="0"/>
                  </a:lnTo>
                  <a:lnTo>
                    <a:pt x="4305" y="20218"/>
                  </a:lnTo>
                  <a:lnTo>
                    <a:pt x="2324" y="20218"/>
                  </a:lnTo>
                  <a:lnTo>
                    <a:pt x="2324" y="24257"/>
                  </a:lnTo>
                  <a:lnTo>
                    <a:pt x="1117" y="24257"/>
                  </a:lnTo>
                  <a:lnTo>
                    <a:pt x="1117" y="45821"/>
                  </a:lnTo>
                  <a:lnTo>
                    <a:pt x="0" y="45821"/>
                  </a:lnTo>
                  <a:lnTo>
                    <a:pt x="0" y="80873"/>
                  </a:lnTo>
                  <a:lnTo>
                    <a:pt x="177" y="80873"/>
                  </a:lnTo>
                  <a:lnTo>
                    <a:pt x="177" y="138836"/>
                  </a:lnTo>
                  <a:lnTo>
                    <a:pt x="1663" y="138836"/>
                  </a:lnTo>
                  <a:lnTo>
                    <a:pt x="1663" y="80873"/>
                  </a:lnTo>
                  <a:lnTo>
                    <a:pt x="3543" y="80873"/>
                  </a:lnTo>
                  <a:lnTo>
                    <a:pt x="3543" y="45821"/>
                  </a:lnTo>
                  <a:lnTo>
                    <a:pt x="4686" y="45821"/>
                  </a:lnTo>
                  <a:lnTo>
                    <a:pt x="4686" y="24257"/>
                  </a:lnTo>
                  <a:lnTo>
                    <a:pt x="5194" y="24257"/>
                  </a:lnTo>
                  <a:lnTo>
                    <a:pt x="5194" y="20218"/>
                  </a:lnTo>
                  <a:lnTo>
                    <a:pt x="5613" y="20218"/>
                  </a:lnTo>
                  <a:lnTo>
                    <a:pt x="5613" y="0"/>
                  </a:lnTo>
                  <a:close/>
                </a:path>
              </a:pathLst>
            </a:custGeom>
            <a:solidFill>
              <a:srgbClr val="BEC0C0"/>
            </a:solidFill>
          </p:spPr>
          <p:txBody>
            <a:bodyPr wrap="square" lIns="0" tIns="0" rIns="0" bIns="0" rtlCol="0"/>
            <a:lstStyle/>
            <a:p>
              <a:endParaRPr/>
            </a:p>
          </p:txBody>
        </p:sp>
        <p:sp>
          <p:nvSpPr>
            <p:cNvPr id="4266" name="object 4269">
              <a:extLst>
                <a:ext uri="{FF2B5EF4-FFF2-40B4-BE49-F238E27FC236}">
                  <a16:creationId xmlns:a16="http://schemas.microsoft.com/office/drawing/2014/main" id="{8314575E-48DA-F55B-FED9-40514AEC63E9}"/>
                </a:ext>
              </a:extLst>
            </p:cNvPr>
            <p:cNvSpPr/>
            <p:nvPr/>
          </p:nvSpPr>
          <p:spPr>
            <a:xfrm>
              <a:off x="1924253" y="994269"/>
              <a:ext cx="5715" cy="139065"/>
            </a:xfrm>
            <a:custGeom>
              <a:avLst/>
              <a:gdLst/>
              <a:ahLst/>
              <a:cxnLst/>
              <a:rect l="l" t="t" r="r" b="b"/>
              <a:pathLst>
                <a:path w="5714" h="139065">
                  <a:moveTo>
                    <a:pt x="5575" y="0"/>
                  </a:moveTo>
                  <a:lnTo>
                    <a:pt x="4279" y="0"/>
                  </a:lnTo>
                  <a:lnTo>
                    <a:pt x="4279" y="20218"/>
                  </a:lnTo>
                  <a:lnTo>
                    <a:pt x="2324" y="20218"/>
                  </a:lnTo>
                  <a:lnTo>
                    <a:pt x="2324" y="24269"/>
                  </a:lnTo>
                  <a:lnTo>
                    <a:pt x="1117" y="24269"/>
                  </a:lnTo>
                  <a:lnTo>
                    <a:pt x="1117" y="45834"/>
                  </a:lnTo>
                  <a:lnTo>
                    <a:pt x="0" y="45834"/>
                  </a:lnTo>
                  <a:lnTo>
                    <a:pt x="0" y="80873"/>
                  </a:lnTo>
                  <a:lnTo>
                    <a:pt x="177" y="80873"/>
                  </a:lnTo>
                  <a:lnTo>
                    <a:pt x="177" y="138836"/>
                  </a:lnTo>
                  <a:lnTo>
                    <a:pt x="1651" y="138836"/>
                  </a:lnTo>
                  <a:lnTo>
                    <a:pt x="1651" y="80873"/>
                  </a:lnTo>
                  <a:lnTo>
                    <a:pt x="3517" y="80873"/>
                  </a:lnTo>
                  <a:lnTo>
                    <a:pt x="3517" y="45834"/>
                  </a:lnTo>
                  <a:lnTo>
                    <a:pt x="4648" y="45834"/>
                  </a:lnTo>
                  <a:lnTo>
                    <a:pt x="4648" y="24269"/>
                  </a:lnTo>
                  <a:lnTo>
                    <a:pt x="5168" y="24269"/>
                  </a:lnTo>
                  <a:lnTo>
                    <a:pt x="5168" y="20218"/>
                  </a:lnTo>
                  <a:lnTo>
                    <a:pt x="5575" y="20218"/>
                  </a:lnTo>
                  <a:lnTo>
                    <a:pt x="5575" y="0"/>
                  </a:lnTo>
                  <a:close/>
                </a:path>
              </a:pathLst>
            </a:custGeom>
            <a:solidFill>
              <a:srgbClr val="BFC0C1"/>
            </a:solidFill>
          </p:spPr>
          <p:txBody>
            <a:bodyPr wrap="square" lIns="0" tIns="0" rIns="0" bIns="0" rtlCol="0"/>
            <a:lstStyle/>
            <a:p>
              <a:endParaRPr/>
            </a:p>
          </p:txBody>
        </p:sp>
        <p:sp>
          <p:nvSpPr>
            <p:cNvPr id="4267" name="object 4270">
              <a:extLst>
                <a:ext uri="{FF2B5EF4-FFF2-40B4-BE49-F238E27FC236}">
                  <a16:creationId xmlns:a16="http://schemas.microsoft.com/office/drawing/2014/main" id="{025B703F-FDD9-EA1F-0D32-CA5588EF0363}"/>
                </a:ext>
              </a:extLst>
            </p:cNvPr>
            <p:cNvSpPr/>
            <p:nvPr/>
          </p:nvSpPr>
          <p:spPr>
            <a:xfrm>
              <a:off x="1924329" y="994384"/>
              <a:ext cx="5715" cy="139065"/>
            </a:xfrm>
            <a:custGeom>
              <a:avLst/>
              <a:gdLst/>
              <a:ahLst/>
              <a:cxnLst/>
              <a:rect l="l" t="t" r="r" b="b"/>
              <a:pathLst>
                <a:path w="5714" h="139065">
                  <a:moveTo>
                    <a:pt x="5537" y="0"/>
                  </a:moveTo>
                  <a:lnTo>
                    <a:pt x="4254" y="0"/>
                  </a:lnTo>
                  <a:lnTo>
                    <a:pt x="4254" y="20218"/>
                  </a:lnTo>
                  <a:lnTo>
                    <a:pt x="2311" y="20218"/>
                  </a:lnTo>
                  <a:lnTo>
                    <a:pt x="2311" y="24269"/>
                  </a:lnTo>
                  <a:lnTo>
                    <a:pt x="1054" y="24269"/>
                  </a:lnTo>
                  <a:lnTo>
                    <a:pt x="1054" y="47180"/>
                  </a:lnTo>
                  <a:lnTo>
                    <a:pt x="0" y="47180"/>
                  </a:lnTo>
                  <a:lnTo>
                    <a:pt x="0" y="80886"/>
                  </a:lnTo>
                  <a:lnTo>
                    <a:pt x="165" y="80886"/>
                  </a:lnTo>
                  <a:lnTo>
                    <a:pt x="165" y="138836"/>
                  </a:lnTo>
                  <a:lnTo>
                    <a:pt x="1638" y="138836"/>
                  </a:lnTo>
                  <a:lnTo>
                    <a:pt x="1638" y="80886"/>
                  </a:lnTo>
                  <a:lnTo>
                    <a:pt x="3454" y="80886"/>
                  </a:lnTo>
                  <a:lnTo>
                    <a:pt x="3454" y="47180"/>
                  </a:lnTo>
                  <a:lnTo>
                    <a:pt x="4584" y="47180"/>
                  </a:lnTo>
                  <a:lnTo>
                    <a:pt x="4584" y="24269"/>
                  </a:lnTo>
                  <a:lnTo>
                    <a:pt x="5118" y="24269"/>
                  </a:lnTo>
                  <a:lnTo>
                    <a:pt x="5118" y="20218"/>
                  </a:lnTo>
                  <a:lnTo>
                    <a:pt x="5537" y="20218"/>
                  </a:lnTo>
                  <a:lnTo>
                    <a:pt x="5537" y="0"/>
                  </a:lnTo>
                  <a:close/>
                </a:path>
              </a:pathLst>
            </a:custGeom>
            <a:solidFill>
              <a:srgbClr val="C1C3C2"/>
            </a:solidFill>
          </p:spPr>
          <p:txBody>
            <a:bodyPr wrap="square" lIns="0" tIns="0" rIns="0" bIns="0" rtlCol="0"/>
            <a:lstStyle/>
            <a:p>
              <a:endParaRPr/>
            </a:p>
          </p:txBody>
        </p:sp>
        <p:sp>
          <p:nvSpPr>
            <p:cNvPr id="4268" name="object 4271">
              <a:extLst>
                <a:ext uri="{FF2B5EF4-FFF2-40B4-BE49-F238E27FC236}">
                  <a16:creationId xmlns:a16="http://schemas.microsoft.com/office/drawing/2014/main" id="{923CF96C-4D5E-78CD-E157-A77E2B89943B}"/>
                </a:ext>
              </a:extLst>
            </p:cNvPr>
            <p:cNvSpPr/>
            <p:nvPr/>
          </p:nvSpPr>
          <p:spPr>
            <a:xfrm>
              <a:off x="1924392" y="994511"/>
              <a:ext cx="5715" cy="139065"/>
            </a:xfrm>
            <a:custGeom>
              <a:avLst/>
              <a:gdLst/>
              <a:ahLst/>
              <a:cxnLst/>
              <a:rect l="l" t="t" r="r" b="b"/>
              <a:pathLst>
                <a:path w="5714" h="139065">
                  <a:moveTo>
                    <a:pt x="5499" y="0"/>
                  </a:moveTo>
                  <a:lnTo>
                    <a:pt x="4216" y="0"/>
                  </a:lnTo>
                  <a:lnTo>
                    <a:pt x="4216" y="20218"/>
                  </a:lnTo>
                  <a:lnTo>
                    <a:pt x="2298" y="20218"/>
                  </a:lnTo>
                  <a:lnTo>
                    <a:pt x="2298" y="24257"/>
                  </a:lnTo>
                  <a:lnTo>
                    <a:pt x="1054" y="24257"/>
                  </a:lnTo>
                  <a:lnTo>
                    <a:pt x="1054" y="47167"/>
                  </a:lnTo>
                  <a:lnTo>
                    <a:pt x="0" y="47167"/>
                  </a:lnTo>
                  <a:lnTo>
                    <a:pt x="0" y="80873"/>
                  </a:lnTo>
                  <a:lnTo>
                    <a:pt x="165" y="80873"/>
                  </a:lnTo>
                  <a:lnTo>
                    <a:pt x="165" y="138836"/>
                  </a:lnTo>
                  <a:lnTo>
                    <a:pt x="1625" y="138836"/>
                  </a:lnTo>
                  <a:lnTo>
                    <a:pt x="1625" y="80873"/>
                  </a:lnTo>
                  <a:lnTo>
                    <a:pt x="3441" y="80873"/>
                  </a:lnTo>
                  <a:lnTo>
                    <a:pt x="3441" y="47167"/>
                  </a:lnTo>
                  <a:lnTo>
                    <a:pt x="4559" y="47167"/>
                  </a:lnTo>
                  <a:lnTo>
                    <a:pt x="4559" y="24257"/>
                  </a:lnTo>
                  <a:lnTo>
                    <a:pt x="5092" y="24257"/>
                  </a:lnTo>
                  <a:lnTo>
                    <a:pt x="5092" y="20218"/>
                  </a:lnTo>
                  <a:lnTo>
                    <a:pt x="5499" y="20218"/>
                  </a:lnTo>
                  <a:lnTo>
                    <a:pt x="5499" y="0"/>
                  </a:lnTo>
                  <a:close/>
                </a:path>
              </a:pathLst>
            </a:custGeom>
            <a:solidFill>
              <a:srgbClr val="C3C4C3"/>
            </a:solidFill>
          </p:spPr>
          <p:txBody>
            <a:bodyPr wrap="square" lIns="0" tIns="0" rIns="0" bIns="0" rtlCol="0"/>
            <a:lstStyle/>
            <a:p>
              <a:endParaRPr/>
            </a:p>
          </p:txBody>
        </p:sp>
        <p:sp>
          <p:nvSpPr>
            <p:cNvPr id="4269" name="object 4272">
              <a:extLst>
                <a:ext uri="{FF2B5EF4-FFF2-40B4-BE49-F238E27FC236}">
                  <a16:creationId xmlns:a16="http://schemas.microsoft.com/office/drawing/2014/main" id="{E6C7F21E-B5D0-D303-669A-E8B7DC7DE0E4}"/>
                </a:ext>
              </a:extLst>
            </p:cNvPr>
            <p:cNvSpPr/>
            <p:nvPr/>
          </p:nvSpPr>
          <p:spPr>
            <a:xfrm>
              <a:off x="1924469" y="994625"/>
              <a:ext cx="5715" cy="139065"/>
            </a:xfrm>
            <a:custGeom>
              <a:avLst/>
              <a:gdLst/>
              <a:ahLst/>
              <a:cxnLst/>
              <a:rect l="l" t="t" r="r" b="b"/>
              <a:pathLst>
                <a:path w="5714" h="139065">
                  <a:moveTo>
                    <a:pt x="5448" y="0"/>
                  </a:moveTo>
                  <a:lnTo>
                    <a:pt x="4191" y="0"/>
                  </a:lnTo>
                  <a:lnTo>
                    <a:pt x="4191" y="20218"/>
                  </a:lnTo>
                  <a:lnTo>
                    <a:pt x="2273" y="20218"/>
                  </a:lnTo>
                  <a:lnTo>
                    <a:pt x="2273" y="24257"/>
                  </a:lnTo>
                  <a:lnTo>
                    <a:pt x="1041" y="24257"/>
                  </a:lnTo>
                  <a:lnTo>
                    <a:pt x="1041" y="47180"/>
                  </a:lnTo>
                  <a:lnTo>
                    <a:pt x="0" y="47180"/>
                  </a:lnTo>
                  <a:lnTo>
                    <a:pt x="0" y="80873"/>
                  </a:lnTo>
                  <a:lnTo>
                    <a:pt x="165" y="80873"/>
                  </a:lnTo>
                  <a:lnTo>
                    <a:pt x="165" y="138836"/>
                  </a:lnTo>
                  <a:lnTo>
                    <a:pt x="1600" y="138836"/>
                  </a:lnTo>
                  <a:lnTo>
                    <a:pt x="1600" y="80873"/>
                  </a:lnTo>
                  <a:lnTo>
                    <a:pt x="3403" y="80873"/>
                  </a:lnTo>
                  <a:lnTo>
                    <a:pt x="3403" y="47180"/>
                  </a:lnTo>
                  <a:lnTo>
                    <a:pt x="4521" y="47180"/>
                  </a:lnTo>
                  <a:lnTo>
                    <a:pt x="4521" y="24257"/>
                  </a:lnTo>
                  <a:lnTo>
                    <a:pt x="5041" y="24257"/>
                  </a:lnTo>
                  <a:lnTo>
                    <a:pt x="5041" y="20218"/>
                  </a:lnTo>
                  <a:lnTo>
                    <a:pt x="5448" y="20218"/>
                  </a:lnTo>
                  <a:lnTo>
                    <a:pt x="5448" y="0"/>
                  </a:lnTo>
                  <a:close/>
                </a:path>
              </a:pathLst>
            </a:custGeom>
            <a:solidFill>
              <a:srgbClr val="C4C5C5"/>
            </a:solidFill>
          </p:spPr>
          <p:txBody>
            <a:bodyPr wrap="square" lIns="0" tIns="0" rIns="0" bIns="0" rtlCol="0"/>
            <a:lstStyle/>
            <a:p>
              <a:endParaRPr/>
            </a:p>
          </p:txBody>
        </p:sp>
        <p:sp>
          <p:nvSpPr>
            <p:cNvPr id="4270" name="object 4273">
              <a:extLst>
                <a:ext uri="{FF2B5EF4-FFF2-40B4-BE49-F238E27FC236}">
                  <a16:creationId xmlns:a16="http://schemas.microsoft.com/office/drawing/2014/main" id="{541FA421-E05A-6569-FE58-BF7E530BBC15}"/>
                </a:ext>
              </a:extLst>
            </p:cNvPr>
            <p:cNvSpPr/>
            <p:nvPr/>
          </p:nvSpPr>
          <p:spPr>
            <a:xfrm>
              <a:off x="1924532" y="994739"/>
              <a:ext cx="5715" cy="139065"/>
            </a:xfrm>
            <a:custGeom>
              <a:avLst/>
              <a:gdLst/>
              <a:ahLst/>
              <a:cxnLst/>
              <a:rect l="l" t="t" r="r" b="b"/>
              <a:pathLst>
                <a:path w="5714" h="139065">
                  <a:moveTo>
                    <a:pt x="5410" y="0"/>
                  </a:moveTo>
                  <a:lnTo>
                    <a:pt x="4165" y="0"/>
                  </a:lnTo>
                  <a:lnTo>
                    <a:pt x="4165" y="20218"/>
                  </a:lnTo>
                  <a:lnTo>
                    <a:pt x="2273" y="20218"/>
                  </a:lnTo>
                  <a:lnTo>
                    <a:pt x="2273" y="24269"/>
                  </a:lnTo>
                  <a:lnTo>
                    <a:pt x="1054" y="24269"/>
                  </a:lnTo>
                  <a:lnTo>
                    <a:pt x="1054" y="47180"/>
                  </a:lnTo>
                  <a:lnTo>
                    <a:pt x="0" y="47180"/>
                  </a:lnTo>
                  <a:lnTo>
                    <a:pt x="0" y="80873"/>
                  </a:lnTo>
                  <a:lnTo>
                    <a:pt x="165" y="80873"/>
                  </a:lnTo>
                  <a:lnTo>
                    <a:pt x="165" y="138836"/>
                  </a:lnTo>
                  <a:lnTo>
                    <a:pt x="1600" y="138836"/>
                  </a:lnTo>
                  <a:lnTo>
                    <a:pt x="1600" y="80873"/>
                  </a:lnTo>
                  <a:lnTo>
                    <a:pt x="3378" y="80873"/>
                  </a:lnTo>
                  <a:lnTo>
                    <a:pt x="3378" y="47180"/>
                  </a:lnTo>
                  <a:lnTo>
                    <a:pt x="4483" y="47180"/>
                  </a:lnTo>
                  <a:lnTo>
                    <a:pt x="4483" y="24269"/>
                  </a:lnTo>
                  <a:lnTo>
                    <a:pt x="5016" y="24269"/>
                  </a:lnTo>
                  <a:lnTo>
                    <a:pt x="5016" y="20218"/>
                  </a:lnTo>
                  <a:lnTo>
                    <a:pt x="5410" y="20218"/>
                  </a:lnTo>
                  <a:lnTo>
                    <a:pt x="5410" y="0"/>
                  </a:lnTo>
                  <a:close/>
                </a:path>
              </a:pathLst>
            </a:custGeom>
            <a:solidFill>
              <a:srgbClr val="C4C6C6"/>
            </a:solidFill>
          </p:spPr>
          <p:txBody>
            <a:bodyPr wrap="square" lIns="0" tIns="0" rIns="0" bIns="0" rtlCol="0"/>
            <a:lstStyle/>
            <a:p>
              <a:endParaRPr/>
            </a:p>
          </p:txBody>
        </p:sp>
        <p:sp>
          <p:nvSpPr>
            <p:cNvPr id="4271" name="object 4274">
              <a:extLst>
                <a:ext uri="{FF2B5EF4-FFF2-40B4-BE49-F238E27FC236}">
                  <a16:creationId xmlns:a16="http://schemas.microsoft.com/office/drawing/2014/main" id="{E526B934-8F7A-88F8-7614-94EF0F3ECA81}"/>
                </a:ext>
              </a:extLst>
            </p:cNvPr>
            <p:cNvSpPr/>
            <p:nvPr/>
          </p:nvSpPr>
          <p:spPr>
            <a:xfrm>
              <a:off x="1924608" y="994866"/>
              <a:ext cx="5715" cy="139065"/>
            </a:xfrm>
            <a:custGeom>
              <a:avLst/>
              <a:gdLst/>
              <a:ahLst/>
              <a:cxnLst/>
              <a:rect l="l" t="t" r="r" b="b"/>
              <a:pathLst>
                <a:path w="5714" h="139065">
                  <a:moveTo>
                    <a:pt x="5359" y="0"/>
                  </a:moveTo>
                  <a:lnTo>
                    <a:pt x="4127" y="0"/>
                  </a:lnTo>
                  <a:lnTo>
                    <a:pt x="4127" y="20218"/>
                  </a:lnTo>
                  <a:lnTo>
                    <a:pt x="2247" y="20218"/>
                  </a:lnTo>
                  <a:lnTo>
                    <a:pt x="2247" y="24257"/>
                  </a:lnTo>
                  <a:lnTo>
                    <a:pt x="1041" y="24257"/>
                  </a:lnTo>
                  <a:lnTo>
                    <a:pt x="1041" y="47167"/>
                  </a:lnTo>
                  <a:lnTo>
                    <a:pt x="0" y="47167"/>
                  </a:lnTo>
                  <a:lnTo>
                    <a:pt x="0" y="80873"/>
                  </a:lnTo>
                  <a:lnTo>
                    <a:pt x="152" y="80873"/>
                  </a:lnTo>
                  <a:lnTo>
                    <a:pt x="152" y="138823"/>
                  </a:lnTo>
                  <a:lnTo>
                    <a:pt x="1562" y="138823"/>
                  </a:lnTo>
                  <a:lnTo>
                    <a:pt x="1562" y="80873"/>
                  </a:lnTo>
                  <a:lnTo>
                    <a:pt x="3340" y="80873"/>
                  </a:lnTo>
                  <a:lnTo>
                    <a:pt x="3340" y="47167"/>
                  </a:lnTo>
                  <a:lnTo>
                    <a:pt x="4445" y="47167"/>
                  </a:lnTo>
                  <a:lnTo>
                    <a:pt x="4445" y="24257"/>
                  </a:lnTo>
                  <a:lnTo>
                    <a:pt x="4965" y="24257"/>
                  </a:lnTo>
                  <a:lnTo>
                    <a:pt x="4965" y="20218"/>
                  </a:lnTo>
                  <a:lnTo>
                    <a:pt x="5359" y="20218"/>
                  </a:lnTo>
                  <a:lnTo>
                    <a:pt x="5359" y="0"/>
                  </a:lnTo>
                  <a:close/>
                </a:path>
              </a:pathLst>
            </a:custGeom>
            <a:solidFill>
              <a:srgbClr val="C6C8C7"/>
            </a:solidFill>
          </p:spPr>
          <p:txBody>
            <a:bodyPr wrap="square" lIns="0" tIns="0" rIns="0" bIns="0" rtlCol="0"/>
            <a:lstStyle/>
            <a:p>
              <a:endParaRPr/>
            </a:p>
          </p:txBody>
        </p:sp>
        <p:sp>
          <p:nvSpPr>
            <p:cNvPr id="4272" name="object 4275">
              <a:extLst>
                <a:ext uri="{FF2B5EF4-FFF2-40B4-BE49-F238E27FC236}">
                  <a16:creationId xmlns:a16="http://schemas.microsoft.com/office/drawing/2014/main" id="{E288B1FD-9326-46ED-06D2-4B3FB8C392BB}"/>
                </a:ext>
              </a:extLst>
            </p:cNvPr>
            <p:cNvSpPr/>
            <p:nvPr/>
          </p:nvSpPr>
          <p:spPr>
            <a:xfrm>
              <a:off x="1924685" y="994981"/>
              <a:ext cx="5715" cy="139065"/>
            </a:xfrm>
            <a:custGeom>
              <a:avLst/>
              <a:gdLst/>
              <a:ahLst/>
              <a:cxnLst/>
              <a:rect l="l" t="t" r="r" b="b"/>
              <a:pathLst>
                <a:path w="5714" h="139065">
                  <a:moveTo>
                    <a:pt x="5321" y="0"/>
                  </a:moveTo>
                  <a:lnTo>
                    <a:pt x="4089" y="0"/>
                  </a:lnTo>
                  <a:lnTo>
                    <a:pt x="4089" y="20218"/>
                  </a:lnTo>
                  <a:lnTo>
                    <a:pt x="2235" y="20218"/>
                  </a:lnTo>
                  <a:lnTo>
                    <a:pt x="2235" y="24257"/>
                  </a:lnTo>
                  <a:lnTo>
                    <a:pt x="1028" y="24257"/>
                  </a:lnTo>
                  <a:lnTo>
                    <a:pt x="1028" y="47180"/>
                  </a:lnTo>
                  <a:lnTo>
                    <a:pt x="0" y="47180"/>
                  </a:lnTo>
                  <a:lnTo>
                    <a:pt x="0" y="80873"/>
                  </a:lnTo>
                  <a:lnTo>
                    <a:pt x="139" y="80873"/>
                  </a:lnTo>
                  <a:lnTo>
                    <a:pt x="139" y="138836"/>
                  </a:lnTo>
                  <a:lnTo>
                    <a:pt x="1549" y="138836"/>
                  </a:lnTo>
                  <a:lnTo>
                    <a:pt x="1549" y="80873"/>
                  </a:lnTo>
                  <a:lnTo>
                    <a:pt x="3314" y="80873"/>
                  </a:lnTo>
                  <a:lnTo>
                    <a:pt x="3314" y="47180"/>
                  </a:lnTo>
                  <a:lnTo>
                    <a:pt x="4406" y="47180"/>
                  </a:lnTo>
                  <a:lnTo>
                    <a:pt x="4406" y="24257"/>
                  </a:lnTo>
                  <a:lnTo>
                    <a:pt x="4927" y="24257"/>
                  </a:lnTo>
                  <a:lnTo>
                    <a:pt x="4927" y="20218"/>
                  </a:lnTo>
                  <a:lnTo>
                    <a:pt x="5321" y="20218"/>
                  </a:lnTo>
                  <a:lnTo>
                    <a:pt x="5321" y="0"/>
                  </a:lnTo>
                  <a:close/>
                </a:path>
              </a:pathLst>
            </a:custGeom>
            <a:solidFill>
              <a:srgbClr val="C8C9C8"/>
            </a:solidFill>
          </p:spPr>
          <p:txBody>
            <a:bodyPr wrap="square" lIns="0" tIns="0" rIns="0" bIns="0" rtlCol="0"/>
            <a:lstStyle/>
            <a:p>
              <a:endParaRPr/>
            </a:p>
          </p:txBody>
        </p:sp>
        <p:sp>
          <p:nvSpPr>
            <p:cNvPr id="4273" name="object 4276">
              <a:extLst>
                <a:ext uri="{FF2B5EF4-FFF2-40B4-BE49-F238E27FC236}">
                  <a16:creationId xmlns:a16="http://schemas.microsoft.com/office/drawing/2014/main" id="{82D30F2E-F70F-AB6F-F77B-C0AFF8C28BC8}"/>
                </a:ext>
              </a:extLst>
            </p:cNvPr>
            <p:cNvSpPr/>
            <p:nvPr/>
          </p:nvSpPr>
          <p:spPr>
            <a:xfrm>
              <a:off x="1924748" y="995095"/>
              <a:ext cx="5715" cy="139065"/>
            </a:xfrm>
            <a:custGeom>
              <a:avLst/>
              <a:gdLst/>
              <a:ahLst/>
              <a:cxnLst/>
              <a:rect l="l" t="t" r="r" b="b"/>
              <a:pathLst>
                <a:path w="5714" h="139065">
                  <a:moveTo>
                    <a:pt x="5283" y="0"/>
                  </a:moveTo>
                  <a:lnTo>
                    <a:pt x="4064" y="0"/>
                  </a:lnTo>
                  <a:lnTo>
                    <a:pt x="4064" y="20218"/>
                  </a:lnTo>
                  <a:lnTo>
                    <a:pt x="2235" y="20218"/>
                  </a:lnTo>
                  <a:lnTo>
                    <a:pt x="2235" y="24269"/>
                  </a:lnTo>
                  <a:lnTo>
                    <a:pt x="1028" y="24269"/>
                  </a:lnTo>
                  <a:lnTo>
                    <a:pt x="1028" y="47180"/>
                  </a:lnTo>
                  <a:lnTo>
                    <a:pt x="0" y="47180"/>
                  </a:lnTo>
                  <a:lnTo>
                    <a:pt x="0" y="80873"/>
                  </a:lnTo>
                  <a:lnTo>
                    <a:pt x="139" y="80873"/>
                  </a:lnTo>
                  <a:lnTo>
                    <a:pt x="139" y="138836"/>
                  </a:lnTo>
                  <a:lnTo>
                    <a:pt x="1536" y="138836"/>
                  </a:lnTo>
                  <a:lnTo>
                    <a:pt x="1536" y="80873"/>
                  </a:lnTo>
                  <a:lnTo>
                    <a:pt x="3289" y="80873"/>
                  </a:lnTo>
                  <a:lnTo>
                    <a:pt x="3289" y="47180"/>
                  </a:lnTo>
                  <a:lnTo>
                    <a:pt x="4368" y="47180"/>
                  </a:lnTo>
                  <a:lnTo>
                    <a:pt x="4368" y="24269"/>
                  </a:lnTo>
                  <a:lnTo>
                    <a:pt x="4889" y="24269"/>
                  </a:lnTo>
                  <a:lnTo>
                    <a:pt x="4889" y="20218"/>
                  </a:lnTo>
                  <a:lnTo>
                    <a:pt x="5283" y="20218"/>
                  </a:lnTo>
                  <a:lnTo>
                    <a:pt x="5283" y="0"/>
                  </a:lnTo>
                  <a:close/>
                </a:path>
              </a:pathLst>
            </a:custGeom>
            <a:solidFill>
              <a:srgbClr val="C9CACA"/>
            </a:solidFill>
          </p:spPr>
          <p:txBody>
            <a:bodyPr wrap="square" lIns="0" tIns="0" rIns="0" bIns="0" rtlCol="0"/>
            <a:lstStyle/>
            <a:p>
              <a:endParaRPr/>
            </a:p>
          </p:txBody>
        </p:sp>
        <p:sp>
          <p:nvSpPr>
            <p:cNvPr id="4274" name="object 4277">
              <a:extLst>
                <a:ext uri="{FF2B5EF4-FFF2-40B4-BE49-F238E27FC236}">
                  <a16:creationId xmlns:a16="http://schemas.microsoft.com/office/drawing/2014/main" id="{DEAE11F0-F559-91D1-27D8-521EF063877C}"/>
                </a:ext>
              </a:extLst>
            </p:cNvPr>
            <p:cNvSpPr/>
            <p:nvPr/>
          </p:nvSpPr>
          <p:spPr>
            <a:xfrm>
              <a:off x="1924824" y="995209"/>
              <a:ext cx="5715" cy="139065"/>
            </a:xfrm>
            <a:custGeom>
              <a:avLst/>
              <a:gdLst/>
              <a:ahLst/>
              <a:cxnLst/>
              <a:rect l="l" t="t" r="r" b="b"/>
              <a:pathLst>
                <a:path w="5714" h="139065">
                  <a:moveTo>
                    <a:pt x="5232" y="0"/>
                  </a:moveTo>
                  <a:lnTo>
                    <a:pt x="4025" y="0"/>
                  </a:lnTo>
                  <a:lnTo>
                    <a:pt x="4025" y="20218"/>
                  </a:lnTo>
                  <a:lnTo>
                    <a:pt x="2209" y="20218"/>
                  </a:lnTo>
                  <a:lnTo>
                    <a:pt x="2209" y="24269"/>
                  </a:lnTo>
                  <a:lnTo>
                    <a:pt x="1028" y="24269"/>
                  </a:lnTo>
                  <a:lnTo>
                    <a:pt x="1028" y="47180"/>
                  </a:lnTo>
                  <a:lnTo>
                    <a:pt x="0" y="47180"/>
                  </a:lnTo>
                  <a:lnTo>
                    <a:pt x="0" y="80873"/>
                  </a:lnTo>
                  <a:lnTo>
                    <a:pt x="127" y="80873"/>
                  </a:lnTo>
                  <a:lnTo>
                    <a:pt x="127" y="138836"/>
                  </a:lnTo>
                  <a:lnTo>
                    <a:pt x="1511" y="138836"/>
                  </a:lnTo>
                  <a:lnTo>
                    <a:pt x="1511" y="80873"/>
                  </a:lnTo>
                  <a:lnTo>
                    <a:pt x="3251" y="80873"/>
                  </a:lnTo>
                  <a:lnTo>
                    <a:pt x="3251" y="47180"/>
                  </a:lnTo>
                  <a:lnTo>
                    <a:pt x="4330" y="47180"/>
                  </a:lnTo>
                  <a:lnTo>
                    <a:pt x="4330" y="24269"/>
                  </a:lnTo>
                  <a:lnTo>
                    <a:pt x="4838" y="24269"/>
                  </a:lnTo>
                  <a:lnTo>
                    <a:pt x="4838" y="20218"/>
                  </a:lnTo>
                  <a:lnTo>
                    <a:pt x="5232" y="20218"/>
                  </a:lnTo>
                  <a:lnTo>
                    <a:pt x="5232" y="0"/>
                  </a:lnTo>
                  <a:close/>
                </a:path>
              </a:pathLst>
            </a:custGeom>
            <a:solidFill>
              <a:srgbClr val="CACCCC"/>
            </a:solidFill>
          </p:spPr>
          <p:txBody>
            <a:bodyPr wrap="square" lIns="0" tIns="0" rIns="0" bIns="0" rtlCol="0"/>
            <a:lstStyle/>
            <a:p>
              <a:endParaRPr/>
            </a:p>
          </p:txBody>
        </p:sp>
        <p:sp>
          <p:nvSpPr>
            <p:cNvPr id="4275" name="object 4278">
              <a:extLst>
                <a:ext uri="{FF2B5EF4-FFF2-40B4-BE49-F238E27FC236}">
                  <a16:creationId xmlns:a16="http://schemas.microsoft.com/office/drawing/2014/main" id="{1F004E3A-2C96-502B-75B1-2E06D243EA58}"/>
                </a:ext>
              </a:extLst>
            </p:cNvPr>
            <p:cNvSpPr/>
            <p:nvPr/>
          </p:nvSpPr>
          <p:spPr>
            <a:xfrm>
              <a:off x="1924900" y="995336"/>
              <a:ext cx="5715" cy="139065"/>
            </a:xfrm>
            <a:custGeom>
              <a:avLst/>
              <a:gdLst/>
              <a:ahLst/>
              <a:cxnLst/>
              <a:rect l="l" t="t" r="r" b="b"/>
              <a:pathLst>
                <a:path w="5714" h="139065">
                  <a:moveTo>
                    <a:pt x="5181" y="0"/>
                  </a:moveTo>
                  <a:lnTo>
                    <a:pt x="4000" y="0"/>
                  </a:lnTo>
                  <a:lnTo>
                    <a:pt x="4000" y="20218"/>
                  </a:lnTo>
                  <a:lnTo>
                    <a:pt x="2197" y="20218"/>
                  </a:lnTo>
                  <a:lnTo>
                    <a:pt x="2197" y="24257"/>
                  </a:lnTo>
                  <a:lnTo>
                    <a:pt x="1016" y="24257"/>
                  </a:lnTo>
                  <a:lnTo>
                    <a:pt x="1016" y="47167"/>
                  </a:lnTo>
                  <a:lnTo>
                    <a:pt x="0" y="47167"/>
                  </a:lnTo>
                  <a:lnTo>
                    <a:pt x="0" y="80873"/>
                  </a:lnTo>
                  <a:lnTo>
                    <a:pt x="127" y="80873"/>
                  </a:lnTo>
                  <a:lnTo>
                    <a:pt x="127" y="138823"/>
                  </a:lnTo>
                  <a:lnTo>
                    <a:pt x="1498" y="138823"/>
                  </a:lnTo>
                  <a:lnTo>
                    <a:pt x="1498" y="80873"/>
                  </a:lnTo>
                  <a:lnTo>
                    <a:pt x="3225" y="80873"/>
                  </a:lnTo>
                  <a:lnTo>
                    <a:pt x="3225" y="47167"/>
                  </a:lnTo>
                  <a:lnTo>
                    <a:pt x="4292" y="47167"/>
                  </a:lnTo>
                  <a:lnTo>
                    <a:pt x="4292" y="24257"/>
                  </a:lnTo>
                  <a:lnTo>
                    <a:pt x="4800" y="24257"/>
                  </a:lnTo>
                  <a:lnTo>
                    <a:pt x="4800" y="20218"/>
                  </a:lnTo>
                  <a:lnTo>
                    <a:pt x="5181" y="20218"/>
                  </a:lnTo>
                  <a:lnTo>
                    <a:pt x="5181" y="0"/>
                  </a:lnTo>
                  <a:close/>
                </a:path>
              </a:pathLst>
            </a:custGeom>
            <a:solidFill>
              <a:srgbClr val="CDCFCD"/>
            </a:solidFill>
          </p:spPr>
          <p:txBody>
            <a:bodyPr wrap="square" lIns="0" tIns="0" rIns="0" bIns="0" rtlCol="0"/>
            <a:lstStyle/>
            <a:p>
              <a:endParaRPr/>
            </a:p>
          </p:txBody>
        </p:sp>
        <p:sp>
          <p:nvSpPr>
            <p:cNvPr id="4276" name="object 4279">
              <a:extLst>
                <a:ext uri="{FF2B5EF4-FFF2-40B4-BE49-F238E27FC236}">
                  <a16:creationId xmlns:a16="http://schemas.microsoft.com/office/drawing/2014/main" id="{0F4D8757-41AC-1972-CA3C-E94609468CE5}"/>
                </a:ext>
              </a:extLst>
            </p:cNvPr>
            <p:cNvSpPr/>
            <p:nvPr/>
          </p:nvSpPr>
          <p:spPr>
            <a:xfrm>
              <a:off x="1924964" y="995451"/>
              <a:ext cx="5715" cy="139065"/>
            </a:xfrm>
            <a:custGeom>
              <a:avLst/>
              <a:gdLst/>
              <a:ahLst/>
              <a:cxnLst/>
              <a:rect l="l" t="t" r="r" b="b"/>
              <a:pathLst>
                <a:path w="5714" h="139065">
                  <a:moveTo>
                    <a:pt x="5143" y="0"/>
                  </a:moveTo>
                  <a:lnTo>
                    <a:pt x="3975" y="0"/>
                  </a:lnTo>
                  <a:lnTo>
                    <a:pt x="3975" y="20218"/>
                  </a:lnTo>
                  <a:lnTo>
                    <a:pt x="2184" y="20218"/>
                  </a:lnTo>
                  <a:lnTo>
                    <a:pt x="2184" y="24257"/>
                  </a:lnTo>
                  <a:lnTo>
                    <a:pt x="1016" y="24257"/>
                  </a:lnTo>
                  <a:lnTo>
                    <a:pt x="1016" y="47180"/>
                  </a:lnTo>
                  <a:lnTo>
                    <a:pt x="0" y="47180"/>
                  </a:lnTo>
                  <a:lnTo>
                    <a:pt x="0" y="80873"/>
                  </a:lnTo>
                  <a:lnTo>
                    <a:pt x="127" y="80873"/>
                  </a:lnTo>
                  <a:lnTo>
                    <a:pt x="127" y="138836"/>
                  </a:lnTo>
                  <a:lnTo>
                    <a:pt x="1485" y="138836"/>
                  </a:lnTo>
                  <a:lnTo>
                    <a:pt x="1485" y="80873"/>
                  </a:lnTo>
                  <a:lnTo>
                    <a:pt x="3200" y="80873"/>
                  </a:lnTo>
                  <a:lnTo>
                    <a:pt x="3200" y="47180"/>
                  </a:lnTo>
                  <a:lnTo>
                    <a:pt x="4254" y="47180"/>
                  </a:lnTo>
                  <a:lnTo>
                    <a:pt x="4254" y="24257"/>
                  </a:lnTo>
                  <a:lnTo>
                    <a:pt x="4762" y="24257"/>
                  </a:lnTo>
                  <a:lnTo>
                    <a:pt x="4762" y="20218"/>
                  </a:lnTo>
                  <a:lnTo>
                    <a:pt x="5143" y="20218"/>
                  </a:lnTo>
                  <a:lnTo>
                    <a:pt x="5143" y="0"/>
                  </a:lnTo>
                  <a:close/>
                </a:path>
              </a:pathLst>
            </a:custGeom>
            <a:solidFill>
              <a:srgbClr val="CED0CE"/>
            </a:solidFill>
          </p:spPr>
          <p:txBody>
            <a:bodyPr wrap="square" lIns="0" tIns="0" rIns="0" bIns="0" rtlCol="0"/>
            <a:lstStyle/>
            <a:p>
              <a:endParaRPr/>
            </a:p>
          </p:txBody>
        </p:sp>
        <p:sp>
          <p:nvSpPr>
            <p:cNvPr id="4277" name="object 4280">
              <a:extLst>
                <a:ext uri="{FF2B5EF4-FFF2-40B4-BE49-F238E27FC236}">
                  <a16:creationId xmlns:a16="http://schemas.microsoft.com/office/drawing/2014/main" id="{68731566-82D2-1A0E-104F-FCE93E4CD17D}"/>
                </a:ext>
              </a:extLst>
            </p:cNvPr>
            <p:cNvSpPr/>
            <p:nvPr/>
          </p:nvSpPr>
          <p:spPr>
            <a:xfrm>
              <a:off x="1925040" y="995565"/>
              <a:ext cx="5715" cy="139065"/>
            </a:xfrm>
            <a:custGeom>
              <a:avLst/>
              <a:gdLst/>
              <a:ahLst/>
              <a:cxnLst/>
              <a:rect l="l" t="t" r="r" b="b"/>
              <a:pathLst>
                <a:path w="5714" h="139065">
                  <a:moveTo>
                    <a:pt x="5105" y="0"/>
                  </a:moveTo>
                  <a:lnTo>
                    <a:pt x="3937" y="0"/>
                  </a:lnTo>
                  <a:lnTo>
                    <a:pt x="3937" y="20218"/>
                  </a:lnTo>
                  <a:lnTo>
                    <a:pt x="2171" y="20218"/>
                  </a:lnTo>
                  <a:lnTo>
                    <a:pt x="2171" y="24269"/>
                  </a:lnTo>
                  <a:lnTo>
                    <a:pt x="1003" y="24269"/>
                  </a:lnTo>
                  <a:lnTo>
                    <a:pt x="1003" y="47180"/>
                  </a:lnTo>
                  <a:lnTo>
                    <a:pt x="0" y="47180"/>
                  </a:lnTo>
                  <a:lnTo>
                    <a:pt x="0" y="80873"/>
                  </a:lnTo>
                  <a:lnTo>
                    <a:pt x="114" y="138836"/>
                  </a:lnTo>
                  <a:lnTo>
                    <a:pt x="1460" y="138836"/>
                  </a:lnTo>
                  <a:lnTo>
                    <a:pt x="1460" y="80873"/>
                  </a:lnTo>
                  <a:lnTo>
                    <a:pt x="3162" y="80873"/>
                  </a:lnTo>
                  <a:lnTo>
                    <a:pt x="3162" y="47180"/>
                  </a:lnTo>
                  <a:lnTo>
                    <a:pt x="4216" y="47180"/>
                  </a:lnTo>
                  <a:lnTo>
                    <a:pt x="4216" y="24269"/>
                  </a:lnTo>
                  <a:lnTo>
                    <a:pt x="4724" y="24269"/>
                  </a:lnTo>
                  <a:lnTo>
                    <a:pt x="4724" y="20218"/>
                  </a:lnTo>
                  <a:lnTo>
                    <a:pt x="5105" y="20218"/>
                  </a:lnTo>
                  <a:lnTo>
                    <a:pt x="5105" y="0"/>
                  </a:lnTo>
                  <a:close/>
                </a:path>
              </a:pathLst>
            </a:custGeom>
            <a:solidFill>
              <a:srgbClr val="CFD1D0"/>
            </a:solidFill>
          </p:spPr>
          <p:txBody>
            <a:bodyPr wrap="square" lIns="0" tIns="0" rIns="0" bIns="0" rtlCol="0"/>
            <a:lstStyle/>
            <a:p>
              <a:endParaRPr/>
            </a:p>
          </p:txBody>
        </p:sp>
        <p:sp>
          <p:nvSpPr>
            <p:cNvPr id="4278" name="object 4281">
              <a:extLst>
                <a:ext uri="{FF2B5EF4-FFF2-40B4-BE49-F238E27FC236}">
                  <a16:creationId xmlns:a16="http://schemas.microsoft.com/office/drawing/2014/main" id="{A25BDC97-1A50-BE94-2165-A0CB3D52C340}"/>
                </a:ext>
              </a:extLst>
            </p:cNvPr>
            <p:cNvSpPr/>
            <p:nvPr/>
          </p:nvSpPr>
          <p:spPr>
            <a:xfrm>
              <a:off x="1925104" y="995692"/>
              <a:ext cx="5080" cy="139065"/>
            </a:xfrm>
            <a:custGeom>
              <a:avLst/>
              <a:gdLst/>
              <a:ahLst/>
              <a:cxnLst/>
              <a:rect l="l" t="t" r="r" b="b"/>
              <a:pathLst>
                <a:path w="5080" h="139065">
                  <a:moveTo>
                    <a:pt x="5067" y="0"/>
                  </a:moveTo>
                  <a:lnTo>
                    <a:pt x="3911" y="0"/>
                  </a:lnTo>
                  <a:lnTo>
                    <a:pt x="3911" y="20218"/>
                  </a:lnTo>
                  <a:lnTo>
                    <a:pt x="2159" y="20218"/>
                  </a:lnTo>
                  <a:lnTo>
                    <a:pt x="2159" y="24257"/>
                  </a:lnTo>
                  <a:lnTo>
                    <a:pt x="1016" y="24257"/>
                  </a:lnTo>
                  <a:lnTo>
                    <a:pt x="1016" y="47167"/>
                  </a:lnTo>
                  <a:lnTo>
                    <a:pt x="0" y="47167"/>
                  </a:lnTo>
                  <a:lnTo>
                    <a:pt x="0" y="80873"/>
                  </a:lnTo>
                  <a:lnTo>
                    <a:pt x="114" y="138823"/>
                  </a:lnTo>
                  <a:lnTo>
                    <a:pt x="1447" y="138823"/>
                  </a:lnTo>
                  <a:lnTo>
                    <a:pt x="1447" y="80873"/>
                  </a:lnTo>
                  <a:lnTo>
                    <a:pt x="3136" y="80873"/>
                  </a:lnTo>
                  <a:lnTo>
                    <a:pt x="3136" y="47167"/>
                  </a:lnTo>
                  <a:lnTo>
                    <a:pt x="4191" y="47167"/>
                  </a:lnTo>
                  <a:lnTo>
                    <a:pt x="4191" y="24257"/>
                  </a:lnTo>
                  <a:lnTo>
                    <a:pt x="4686" y="24257"/>
                  </a:lnTo>
                  <a:lnTo>
                    <a:pt x="4686" y="20218"/>
                  </a:lnTo>
                  <a:lnTo>
                    <a:pt x="5067" y="20218"/>
                  </a:lnTo>
                  <a:lnTo>
                    <a:pt x="5067" y="0"/>
                  </a:lnTo>
                  <a:close/>
                </a:path>
              </a:pathLst>
            </a:custGeom>
            <a:solidFill>
              <a:srgbClr val="D0D1D1"/>
            </a:solidFill>
          </p:spPr>
          <p:txBody>
            <a:bodyPr wrap="square" lIns="0" tIns="0" rIns="0" bIns="0" rtlCol="0"/>
            <a:lstStyle/>
            <a:p>
              <a:endParaRPr/>
            </a:p>
          </p:txBody>
        </p:sp>
        <p:sp>
          <p:nvSpPr>
            <p:cNvPr id="4279" name="object 4282">
              <a:extLst>
                <a:ext uri="{FF2B5EF4-FFF2-40B4-BE49-F238E27FC236}">
                  <a16:creationId xmlns:a16="http://schemas.microsoft.com/office/drawing/2014/main" id="{4018BC46-C8DB-0F29-F209-48CC02109E6F}"/>
                </a:ext>
              </a:extLst>
            </p:cNvPr>
            <p:cNvSpPr/>
            <p:nvPr/>
          </p:nvSpPr>
          <p:spPr>
            <a:xfrm>
              <a:off x="1925180" y="995806"/>
              <a:ext cx="5080" cy="139065"/>
            </a:xfrm>
            <a:custGeom>
              <a:avLst/>
              <a:gdLst/>
              <a:ahLst/>
              <a:cxnLst/>
              <a:rect l="l" t="t" r="r" b="b"/>
              <a:pathLst>
                <a:path w="5080" h="139065">
                  <a:moveTo>
                    <a:pt x="5016" y="0"/>
                  </a:moveTo>
                  <a:lnTo>
                    <a:pt x="3873" y="0"/>
                  </a:lnTo>
                  <a:lnTo>
                    <a:pt x="3873" y="20218"/>
                  </a:lnTo>
                  <a:lnTo>
                    <a:pt x="2133" y="20218"/>
                  </a:lnTo>
                  <a:lnTo>
                    <a:pt x="2133" y="24257"/>
                  </a:lnTo>
                  <a:lnTo>
                    <a:pt x="1003" y="24257"/>
                  </a:lnTo>
                  <a:lnTo>
                    <a:pt x="1003" y="47180"/>
                  </a:lnTo>
                  <a:lnTo>
                    <a:pt x="0" y="47180"/>
                  </a:lnTo>
                  <a:lnTo>
                    <a:pt x="0" y="80873"/>
                  </a:lnTo>
                  <a:lnTo>
                    <a:pt x="101" y="138836"/>
                  </a:lnTo>
                  <a:lnTo>
                    <a:pt x="1422" y="138836"/>
                  </a:lnTo>
                  <a:lnTo>
                    <a:pt x="1422" y="80873"/>
                  </a:lnTo>
                  <a:lnTo>
                    <a:pt x="3111" y="80873"/>
                  </a:lnTo>
                  <a:lnTo>
                    <a:pt x="3111" y="47180"/>
                  </a:lnTo>
                  <a:lnTo>
                    <a:pt x="4140" y="47180"/>
                  </a:lnTo>
                  <a:lnTo>
                    <a:pt x="4140" y="24257"/>
                  </a:lnTo>
                  <a:lnTo>
                    <a:pt x="4635" y="24257"/>
                  </a:lnTo>
                  <a:lnTo>
                    <a:pt x="4635" y="20218"/>
                  </a:lnTo>
                  <a:lnTo>
                    <a:pt x="5016" y="20218"/>
                  </a:lnTo>
                  <a:lnTo>
                    <a:pt x="5016" y="0"/>
                  </a:lnTo>
                  <a:close/>
                </a:path>
              </a:pathLst>
            </a:custGeom>
            <a:solidFill>
              <a:srgbClr val="D2D4D2"/>
            </a:solidFill>
          </p:spPr>
          <p:txBody>
            <a:bodyPr wrap="square" lIns="0" tIns="0" rIns="0" bIns="0" rtlCol="0"/>
            <a:lstStyle/>
            <a:p>
              <a:endParaRPr/>
            </a:p>
          </p:txBody>
        </p:sp>
        <p:sp>
          <p:nvSpPr>
            <p:cNvPr id="4280" name="object 4283">
              <a:extLst>
                <a:ext uri="{FF2B5EF4-FFF2-40B4-BE49-F238E27FC236}">
                  <a16:creationId xmlns:a16="http://schemas.microsoft.com/office/drawing/2014/main" id="{0D87EA93-FC2D-0612-2678-AC15F609A82A}"/>
                </a:ext>
              </a:extLst>
            </p:cNvPr>
            <p:cNvSpPr/>
            <p:nvPr/>
          </p:nvSpPr>
          <p:spPr>
            <a:xfrm>
              <a:off x="1925256" y="995920"/>
              <a:ext cx="5080" cy="139065"/>
            </a:xfrm>
            <a:custGeom>
              <a:avLst/>
              <a:gdLst/>
              <a:ahLst/>
              <a:cxnLst/>
              <a:rect l="l" t="t" r="r" b="b"/>
              <a:pathLst>
                <a:path w="5080" h="139065">
                  <a:moveTo>
                    <a:pt x="4965" y="0"/>
                  </a:moveTo>
                  <a:lnTo>
                    <a:pt x="3835" y="0"/>
                  </a:lnTo>
                  <a:lnTo>
                    <a:pt x="3835" y="20218"/>
                  </a:lnTo>
                  <a:lnTo>
                    <a:pt x="2120" y="20218"/>
                  </a:lnTo>
                  <a:lnTo>
                    <a:pt x="2120" y="24257"/>
                  </a:lnTo>
                  <a:lnTo>
                    <a:pt x="990" y="24257"/>
                  </a:lnTo>
                  <a:lnTo>
                    <a:pt x="990" y="47180"/>
                  </a:lnTo>
                  <a:lnTo>
                    <a:pt x="0" y="47180"/>
                  </a:lnTo>
                  <a:lnTo>
                    <a:pt x="0" y="80873"/>
                  </a:lnTo>
                  <a:lnTo>
                    <a:pt x="88" y="138836"/>
                  </a:lnTo>
                  <a:lnTo>
                    <a:pt x="1409" y="138836"/>
                  </a:lnTo>
                  <a:lnTo>
                    <a:pt x="1409" y="80873"/>
                  </a:lnTo>
                  <a:lnTo>
                    <a:pt x="3073" y="80873"/>
                  </a:lnTo>
                  <a:lnTo>
                    <a:pt x="3073" y="47180"/>
                  </a:lnTo>
                  <a:lnTo>
                    <a:pt x="4102" y="47180"/>
                  </a:lnTo>
                  <a:lnTo>
                    <a:pt x="4102" y="24257"/>
                  </a:lnTo>
                  <a:lnTo>
                    <a:pt x="4597" y="24257"/>
                  </a:lnTo>
                  <a:lnTo>
                    <a:pt x="4597" y="20218"/>
                  </a:lnTo>
                  <a:lnTo>
                    <a:pt x="4965" y="20218"/>
                  </a:lnTo>
                  <a:lnTo>
                    <a:pt x="4965" y="0"/>
                  </a:lnTo>
                  <a:close/>
                </a:path>
              </a:pathLst>
            </a:custGeom>
            <a:solidFill>
              <a:srgbClr val="D3D5D4"/>
            </a:solidFill>
          </p:spPr>
          <p:txBody>
            <a:bodyPr wrap="square" lIns="0" tIns="0" rIns="0" bIns="0" rtlCol="0"/>
            <a:lstStyle/>
            <a:p>
              <a:endParaRPr/>
            </a:p>
          </p:txBody>
        </p:sp>
        <p:sp>
          <p:nvSpPr>
            <p:cNvPr id="4281" name="object 4284">
              <a:extLst>
                <a:ext uri="{FF2B5EF4-FFF2-40B4-BE49-F238E27FC236}">
                  <a16:creationId xmlns:a16="http://schemas.microsoft.com/office/drawing/2014/main" id="{25E98823-E32B-2472-810C-B7842D99AA6C}"/>
                </a:ext>
              </a:extLst>
            </p:cNvPr>
            <p:cNvSpPr/>
            <p:nvPr/>
          </p:nvSpPr>
          <p:spPr>
            <a:xfrm>
              <a:off x="1925320" y="996035"/>
              <a:ext cx="5080" cy="139065"/>
            </a:xfrm>
            <a:custGeom>
              <a:avLst/>
              <a:gdLst/>
              <a:ahLst/>
              <a:cxnLst/>
              <a:rect l="l" t="t" r="r" b="b"/>
              <a:pathLst>
                <a:path w="5080" h="139065">
                  <a:moveTo>
                    <a:pt x="4927" y="0"/>
                  </a:moveTo>
                  <a:lnTo>
                    <a:pt x="3822" y="0"/>
                  </a:lnTo>
                  <a:lnTo>
                    <a:pt x="3822" y="20218"/>
                  </a:lnTo>
                  <a:lnTo>
                    <a:pt x="2120" y="20218"/>
                  </a:lnTo>
                  <a:lnTo>
                    <a:pt x="2120" y="24269"/>
                  </a:lnTo>
                  <a:lnTo>
                    <a:pt x="990" y="24269"/>
                  </a:lnTo>
                  <a:lnTo>
                    <a:pt x="990" y="47180"/>
                  </a:lnTo>
                  <a:lnTo>
                    <a:pt x="0" y="47180"/>
                  </a:lnTo>
                  <a:lnTo>
                    <a:pt x="0" y="80873"/>
                  </a:lnTo>
                  <a:lnTo>
                    <a:pt x="88" y="138836"/>
                  </a:lnTo>
                  <a:lnTo>
                    <a:pt x="1397" y="138836"/>
                  </a:lnTo>
                  <a:lnTo>
                    <a:pt x="1397" y="80873"/>
                  </a:lnTo>
                  <a:lnTo>
                    <a:pt x="3048" y="80873"/>
                  </a:lnTo>
                  <a:lnTo>
                    <a:pt x="3048" y="47180"/>
                  </a:lnTo>
                  <a:lnTo>
                    <a:pt x="4076" y="47180"/>
                  </a:lnTo>
                  <a:lnTo>
                    <a:pt x="4076" y="24269"/>
                  </a:lnTo>
                  <a:lnTo>
                    <a:pt x="4559" y="24269"/>
                  </a:lnTo>
                  <a:lnTo>
                    <a:pt x="4559" y="20218"/>
                  </a:lnTo>
                  <a:lnTo>
                    <a:pt x="4927" y="20218"/>
                  </a:lnTo>
                  <a:lnTo>
                    <a:pt x="4927" y="0"/>
                  </a:lnTo>
                  <a:close/>
                </a:path>
              </a:pathLst>
            </a:custGeom>
            <a:solidFill>
              <a:srgbClr val="D4D6D5"/>
            </a:solidFill>
          </p:spPr>
          <p:txBody>
            <a:bodyPr wrap="square" lIns="0" tIns="0" rIns="0" bIns="0" rtlCol="0"/>
            <a:lstStyle/>
            <a:p>
              <a:endParaRPr/>
            </a:p>
          </p:txBody>
        </p:sp>
        <p:sp>
          <p:nvSpPr>
            <p:cNvPr id="4282" name="object 4285">
              <a:extLst>
                <a:ext uri="{FF2B5EF4-FFF2-40B4-BE49-F238E27FC236}">
                  <a16:creationId xmlns:a16="http://schemas.microsoft.com/office/drawing/2014/main" id="{4EA98A7E-D28B-8D85-20FF-423C606FB283}"/>
                </a:ext>
              </a:extLst>
            </p:cNvPr>
            <p:cNvSpPr/>
            <p:nvPr/>
          </p:nvSpPr>
          <p:spPr>
            <a:xfrm>
              <a:off x="1925396" y="996162"/>
              <a:ext cx="5080" cy="139065"/>
            </a:xfrm>
            <a:custGeom>
              <a:avLst/>
              <a:gdLst/>
              <a:ahLst/>
              <a:cxnLst/>
              <a:rect l="l" t="t" r="r" b="b"/>
              <a:pathLst>
                <a:path w="5080" h="139065">
                  <a:moveTo>
                    <a:pt x="4889" y="0"/>
                  </a:moveTo>
                  <a:lnTo>
                    <a:pt x="3784" y="0"/>
                  </a:lnTo>
                  <a:lnTo>
                    <a:pt x="3784" y="20218"/>
                  </a:lnTo>
                  <a:lnTo>
                    <a:pt x="2095" y="20218"/>
                  </a:lnTo>
                  <a:lnTo>
                    <a:pt x="2095" y="24257"/>
                  </a:lnTo>
                  <a:lnTo>
                    <a:pt x="977" y="24257"/>
                  </a:lnTo>
                  <a:lnTo>
                    <a:pt x="977" y="47180"/>
                  </a:lnTo>
                  <a:lnTo>
                    <a:pt x="0" y="47180"/>
                  </a:lnTo>
                  <a:lnTo>
                    <a:pt x="0" y="80873"/>
                  </a:lnTo>
                  <a:lnTo>
                    <a:pt x="88" y="138836"/>
                  </a:lnTo>
                  <a:lnTo>
                    <a:pt x="1371" y="138836"/>
                  </a:lnTo>
                  <a:lnTo>
                    <a:pt x="1371" y="80873"/>
                  </a:lnTo>
                  <a:lnTo>
                    <a:pt x="3022" y="80873"/>
                  </a:lnTo>
                  <a:lnTo>
                    <a:pt x="3022" y="47180"/>
                  </a:lnTo>
                  <a:lnTo>
                    <a:pt x="4025" y="47180"/>
                  </a:lnTo>
                  <a:lnTo>
                    <a:pt x="4025" y="24257"/>
                  </a:lnTo>
                  <a:lnTo>
                    <a:pt x="4508" y="24257"/>
                  </a:lnTo>
                  <a:lnTo>
                    <a:pt x="4508" y="20218"/>
                  </a:lnTo>
                  <a:lnTo>
                    <a:pt x="4889" y="20218"/>
                  </a:lnTo>
                  <a:lnTo>
                    <a:pt x="4889" y="0"/>
                  </a:lnTo>
                  <a:close/>
                </a:path>
              </a:pathLst>
            </a:custGeom>
            <a:solidFill>
              <a:srgbClr val="D5D7D6"/>
            </a:solidFill>
          </p:spPr>
          <p:txBody>
            <a:bodyPr wrap="square" lIns="0" tIns="0" rIns="0" bIns="0" rtlCol="0"/>
            <a:lstStyle/>
            <a:p>
              <a:endParaRPr/>
            </a:p>
          </p:txBody>
        </p:sp>
        <p:sp>
          <p:nvSpPr>
            <p:cNvPr id="4283" name="object 4286">
              <a:extLst>
                <a:ext uri="{FF2B5EF4-FFF2-40B4-BE49-F238E27FC236}">
                  <a16:creationId xmlns:a16="http://schemas.microsoft.com/office/drawing/2014/main" id="{72F01CDF-FC92-706C-BD29-97599851A075}"/>
                </a:ext>
              </a:extLst>
            </p:cNvPr>
            <p:cNvSpPr/>
            <p:nvPr/>
          </p:nvSpPr>
          <p:spPr>
            <a:xfrm>
              <a:off x="1925472" y="996276"/>
              <a:ext cx="5080" cy="139065"/>
            </a:xfrm>
            <a:custGeom>
              <a:avLst/>
              <a:gdLst/>
              <a:ahLst/>
              <a:cxnLst/>
              <a:rect l="l" t="t" r="r" b="b"/>
              <a:pathLst>
                <a:path w="5080" h="139065">
                  <a:moveTo>
                    <a:pt x="4838" y="0"/>
                  </a:moveTo>
                  <a:lnTo>
                    <a:pt x="3746" y="0"/>
                  </a:lnTo>
                  <a:lnTo>
                    <a:pt x="3746" y="20218"/>
                  </a:lnTo>
                  <a:lnTo>
                    <a:pt x="2082" y="20218"/>
                  </a:lnTo>
                  <a:lnTo>
                    <a:pt x="2082" y="24269"/>
                  </a:lnTo>
                  <a:lnTo>
                    <a:pt x="977" y="24269"/>
                  </a:lnTo>
                  <a:lnTo>
                    <a:pt x="977" y="47180"/>
                  </a:lnTo>
                  <a:lnTo>
                    <a:pt x="0" y="47180"/>
                  </a:lnTo>
                  <a:lnTo>
                    <a:pt x="0" y="80873"/>
                  </a:lnTo>
                  <a:lnTo>
                    <a:pt x="76" y="138836"/>
                  </a:lnTo>
                  <a:lnTo>
                    <a:pt x="1358" y="138836"/>
                  </a:lnTo>
                  <a:lnTo>
                    <a:pt x="1358" y="80873"/>
                  </a:lnTo>
                  <a:lnTo>
                    <a:pt x="2984" y="80873"/>
                  </a:lnTo>
                  <a:lnTo>
                    <a:pt x="2984" y="47180"/>
                  </a:lnTo>
                  <a:lnTo>
                    <a:pt x="3987" y="47180"/>
                  </a:lnTo>
                  <a:lnTo>
                    <a:pt x="3987" y="24269"/>
                  </a:lnTo>
                  <a:lnTo>
                    <a:pt x="4470" y="24269"/>
                  </a:lnTo>
                  <a:lnTo>
                    <a:pt x="4470" y="20218"/>
                  </a:lnTo>
                  <a:lnTo>
                    <a:pt x="4838" y="20218"/>
                  </a:lnTo>
                  <a:lnTo>
                    <a:pt x="4838" y="0"/>
                  </a:lnTo>
                  <a:close/>
                </a:path>
              </a:pathLst>
            </a:custGeom>
            <a:solidFill>
              <a:srgbClr val="D7D8D7"/>
            </a:solidFill>
          </p:spPr>
          <p:txBody>
            <a:bodyPr wrap="square" lIns="0" tIns="0" rIns="0" bIns="0" rtlCol="0"/>
            <a:lstStyle/>
            <a:p>
              <a:endParaRPr/>
            </a:p>
          </p:txBody>
        </p:sp>
        <p:sp>
          <p:nvSpPr>
            <p:cNvPr id="4284" name="object 4287">
              <a:extLst>
                <a:ext uri="{FF2B5EF4-FFF2-40B4-BE49-F238E27FC236}">
                  <a16:creationId xmlns:a16="http://schemas.microsoft.com/office/drawing/2014/main" id="{3658B284-7FF1-EDDD-7785-B2D42187AA9E}"/>
                </a:ext>
              </a:extLst>
            </p:cNvPr>
            <p:cNvSpPr/>
            <p:nvPr/>
          </p:nvSpPr>
          <p:spPr>
            <a:xfrm>
              <a:off x="1925535" y="996390"/>
              <a:ext cx="5080" cy="139065"/>
            </a:xfrm>
            <a:custGeom>
              <a:avLst/>
              <a:gdLst/>
              <a:ahLst/>
              <a:cxnLst/>
              <a:rect l="l" t="t" r="r" b="b"/>
              <a:pathLst>
                <a:path w="5080" h="139065">
                  <a:moveTo>
                    <a:pt x="4800" y="0"/>
                  </a:moveTo>
                  <a:lnTo>
                    <a:pt x="3721" y="0"/>
                  </a:lnTo>
                  <a:lnTo>
                    <a:pt x="3721" y="20218"/>
                  </a:lnTo>
                  <a:lnTo>
                    <a:pt x="2070" y="20218"/>
                  </a:lnTo>
                  <a:lnTo>
                    <a:pt x="2070" y="24269"/>
                  </a:lnTo>
                  <a:lnTo>
                    <a:pt x="977" y="24269"/>
                  </a:lnTo>
                  <a:lnTo>
                    <a:pt x="977" y="47180"/>
                  </a:lnTo>
                  <a:lnTo>
                    <a:pt x="0" y="47180"/>
                  </a:lnTo>
                  <a:lnTo>
                    <a:pt x="0" y="80873"/>
                  </a:lnTo>
                  <a:lnTo>
                    <a:pt x="76" y="138836"/>
                  </a:lnTo>
                  <a:lnTo>
                    <a:pt x="1346" y="138836"/>
                  </a:lnTo>
                  <a:lnTo>
                    <a:pt x="1346" y="80873"/>
                  </a:lnTo>
                  <a:lnTo>
                    <a:pt x="2959" y="80873"/>
                  </a:lnTo>
                  <a:lnTo>
                    <a:pt x="2959" y="47180"/>
                  </a:lnTo>
                  <a:lnTo>
                    <a:pt x="3962" y="47180"/>
                  </a:lnTo>
                  <a:lnTo>
                    <a:pt x="3962" y="24269"/>
                  </a:lnTo>
                  <a:lnTo>
                    <a:pt x="4432" y="24269"/>
                  </a:lnTo>
                  <a:lnTo>
                    <a:pt x="4432" y="20218"/>
                  </a:lnTo>
                  <a:lnTo>
                    <a:pt x="4800" y="20218"/>
                  </a:lnTo>
                  <a:lnTo>
                    <a:pt x="4800" y="0"/>
                  </a:lnTo>
                  <a:close/>
                </a:path>
              </a:pathLst>
            </a:custGeom>
            <a:solidFill>
              <a:srgbClr val="D8D9D8"/>
            </a:solidFill>
          </p:spPr>
          <p:txBody>
            <a:bodyPr wrap="square" lIns="0" tIns="0" rIns="0" bIns="0" rtlCol="0"/>
            <a:lstStyle/>
            <a:p>
              <a:endParaRPr/>
            </a:p>
          </p:txBody>
        </p:sp>
        <p:sp>
          <p:nvSpPr>
            <p:cNvPr id="4285" name="object 4288">
              <a:extLst>
                <a:ext uri="{FF2B5EF4-FFF2-40B4-BE49-F238E27FC236}">
                  <a16:creationId xmlns:a16="http://schemas.microsoft.com/office/drawing/2014/main" id="{ED46767A-E95D-954E-A498-010C78398949}"/>
                </a:ext>
              </a:extLst>
            </p:cNvPr>
            <p:cNvSpPr/>
            <p:nvPr/>
          </p:nvSpPr>
          <p:spPr>
            <a:xfrm>
              <a:off x="1925612" y="996517"/>
              <a:ext cx="5080" cy="139065"/>
            </a:xfrm>
            <a:custGeom>
              <a:avLst/>
              <a:gdLst/>
              <a:ahLst/>
              <a:cxnLst/>
              <a:rect l="l" t="t" r="r" b="b"/>
              <a:pathLst>
                <a:path w="5080" h="139065">
                  <a:moveTo>
                    <a:pt x="4749" y="0"/>
                  </a:moveTo>
                  <a:lnTo>
                    <a:pt x="3683" y="0"/>
                  </a:lnTo>
                  <a:lnTo>
                    <a:pt x="3683" y="20218"/>
                  </a:lnTo>
                  <a:lnTo>
                    <a:pt x="2044" y="20218"/>
                  </a:lnTo>
                  <a:lnTo>
                    <a:pt x="2044" y="24257"/>
                  </a:lnTo>
                  <a:lnTo>
                    <a:pt x="965" y="24257"/>
                  </a:lnTo>
                  <a:lnTo>
                    <a:pt x="965" y="47167"/>
                  </a:lnTo>
                  <a:lnTo>
                    <a:pt x="0" y="47167"/>
                  </a:lnTo>
                  <a:lnTo>
                    <a:pt x="0" y="80873"/>
                  </a:lnTo>
                  <a:lnTo>
                    <a:pt x="63" y="138836"/>
                  </a:lnTo>
                  <a:lnTo>
                    <a:pt x="1320" y="138836"/>
                  </a:lnTo>
                  <a:lnTo>
                    <a:pt x="1320" y="80873"/>
                  </a:lnTo>
                  <a:lnTo>
                    <a:pt x="2921" y="80873"/>
                  </a:lnTo>
                  <a:lnTo>
                    <a:pt x="2921" y="47167"/>
                  </a:lnTo>
                  <a:lnTo>
                    <a:pt x="3924" y="47167"/>
                  </a:lnTo>
                  <a:lnTo>
                    <a:pt x="3924" y="24257"/>
                  </a:lnTo>
                  <a:lnTo>
                    <a:pt x="4394" y="24257"/>
                  </a:lnTo>
                  <a:lnTo>
                    <a:pt x="4394" y="20218"/>
                  </a:lnTo>
                  <a:lnTo>
                    <a:pt x="4749" y="20218"/>
                  </a:lnTo>
                  <a:lnTo>
                    <a:pt x="4749" y="0"/>
                  </a:lnTo>
                  <a:close/>
                </a:path>
              </a:pathLst>
            </a:custGeom>
            <a:solidFill>
              <a:srgbClr val="D9DAD9"/>
            </a:solidFill>
          </p:spPr>
          <p:txBody>
            <a:bodyPr wrap="square" lIns="0" tIns="0" rIns="0" bIns="0" rtlCol="0"/>
            <a:lstStyle/>
            <a:p>
              <a:endParaRPr/>
            </a:p>
          </p:txBody>
        </p:sp>
        <p:sp>
          <p:nvSpPr>
            <p:cNvPr id="4286" name="object 4289">
              <a:extLst>
                <a:ext uri="{FF2B5EF4-FFF2-40B4-BE49-F238E27FC236}">
                  <a16:creationId xmlns:a16="http://schemas.microsoft.com/office/drawing/2014/main" id="{FE5F001F-62FD-D3D7-AB12-01B0FE11F161}"/>
                </a:ext>
              </a:extLst>
            </p:cNvPr>
            <p:cNvSpPr/>
            <p:nvPr/>
          </p:nvSpPr>
          <p:spPr>
            <a:xfrm>
              <a:off x="1925688" y="996632"/>
              <a:ext cx="5080" cy="139065"/>
            </a:xfrm>
            <a:custGeom>
              <a:avLst/>
              <a:gdLst/>
              <a:ahLst/>
              <a:cxnLst/>
              <a:rect l="l" t="t" r="r" b="b"/>
              <a:pathLst>
                <a:path w="5080" h="139065">
                  <a:moveTo>
                    <a:pt x="4711" y="0"/>
                  </a:moveTo>
                  <a:lnTo>
                    <a:pt x="3657" y="0"/>
                  </a:lnTo>
                  <a:lnTo>
                    <a:pt x="3657" y="20218"/>
                  </a:lnTo>
                  <a:lnTo>
                    <a:pt x="2032" y="20218"/>
                  </a:lnTo>
                  <a:lnTo>
                    <a:pt x="2032" y="24257"/>
                  </a:lnTo>
                  <a:lnTo>
                    <a:pt x="952" y="24257"/>
                  </a:lnTo>
                  <a:lnTo>
                    <a:pt x="952" y="47180"/>
                  </a:lnTo>
                  <a:lnTo>
                    <a:pt x="0" y="47180"/>
                  </a:lnTo>
                  <a:lnTo>
                    <a:pt x="0" y="80873"/>
                  </a:lnTo>
                  <a:lnTo>
                    <a:pt x="50" y="138836"/>
                  </a:lnTo>
                  <a:lnTo>
                    <a:pt x="1295" y="138836"/>
                  </a:lnTo>
                  <a:lnTo>
                    <a:pt x="1295" y="80873"/>
                  </a:lnTo>
                  <a:lnTo>
                    <a:pt x="2895" y="80873"/>
                  </a:lnTo>
                  <a:lnTo>
                    <a:pt x="2895" y="47180"/>
                  </a:lnTo>
                  <a:lnTo>
                    <a:pt x="3873" y="47180"/>
                  </a:lnTo>
                  <a:lnTo>
                    <a:pt x="3873" y="24257"/>
                  </a:lnTo>
                  <a:lnTo>
                    <a:pt x="4343" y="24257"/>
                  </a:lnTo>
                  <a:lnTo>
                    <a:pt x="4343" y="20218"/>
                  </a:lnTo>
                  <a:lnTo>
                    <a:pt x="4711" y="20218"/>
                  </a:lnTo>
                  <a:lnTo>
                    <a:pt x="4711" y="0"/>
                  </a:lnTo>
                  <a:close/>
                </a:path>
              </a:pathLst>
            </a:custGeom>
            <a:solidFill>
              <a:srgbClr val="DADCDA"/>
            </a:solidFill>
          </p:spPr>
          <p:txBody>
            <a:bodyPr wrap="square" lIns="0" tIns="0" rIns="0" bIns="0" rtlCol="0"/>
            <a:lstStyle/>
            <a:p>
              <a:endParaRPr/>
            </a:p>
          </p:txBody>
        </p:sp>
        <p:sp>
          <p:nvSpPr>
            <p:cNvPr id="4287" name="object 4290">
              <a:extLst>
                <a:ext uri="{FF2B5EF4-FFF2-40B4-BE49-F238E27FC236}">
                  <a16:creationId xmlns:a16="http://schemas.microsoft.com/office/drawing/2014/main" id="{C4473CCE-94A3-01ED-2F55-8CB00BCBAE2E}"/>
                </a:ext>
              </a:extLst>
            </p:cNvPr>
            <p:cNvSpPr/>
            <p:nvPr/>
          </p:nvSpPr>
          <p:spPr>
            <a:xfrm>
              <a:off x="1925751" y="996746"/>
              <a:ext cx="5080" cy="139065"/>
            </a:xfrm>
            <a:custGeom>
              <a:avLst/>
              <a:gdLst/>
              <a:ahLst/>
              <a:cxnLst/>
              <a:rect l="l" t="t" r="r" b="b"/>
              <a:pathLst>
                <a:path w="5080" h="139065">
                  <a:moveTo>
                    <a:pt x="4673" y="0"/>
                  </a:moveTo>
                  <a:lnTo>
                    <a:pt x="3619" y="0"/>
                  </a:lnTo>
                  <a:lnTo>
                    <a:pt x="3619" y="20218"/>
                  </a:lnTo>
                  <a:lnTo>
                    <a:pt x="2019" y="20218"/>
                  </a:lnTo>
                  <a:lnTo>
                    <a:pt x="2019" y="24269"/>
                  </a:lnTo>
                  <a:lnTo>
                    <a:pt x="952" y="24269"/>
                  </a:lnTo>
                  <a:lnTo>
                    <a:pt x="952" y="47180"/>
                  </a:lnTo>
                  <a:lnTo>
                    <a:pt x="0" y="47180"/>
                  </a:lnTo>
                  <a:lnTo>
                    <a:pt x="0" y="80873"/>
                  </a:lnTo>
                  <a:lnTo>
                    <a:pt x="50" y="138836"/>
                  </a:lnTo>
                  <a:lnTo>
                    <a:pt x="1282" y="138836"/>
                  </a:lnTo>
                  <a:lnTo>
                    <a:pt x="1282" y="80873"/>
                  </a:lnTo>
                  <a:lnTo>
                    <a:pt x="2870" y="80873"/>
                  </a:lnTo>
                  <a:lnTo>
                    <a:pt x="2870" y="47180"/>
                  </a:lnTo>
                  <a:lnTo>
                    <a:pt x="3848" y="47180"/>
                  </a:lnTo>
                  <a:lnTo>
                    <a:pt x="3848" y="24269"/>
                  </a:lnTo>
                  <a:lnTo>
                    <a:pt x="4318" y="24269"/>
                  </a:lnTo>
                  <a:lnTo>
                    <a:pt x="4318" y="20218"/>
                  </a:lnTo>
                  <a:lnTo>
                    <a:pt x="4673" y="20218"/>
                  </a:lnTo>
                  <a:lnTo>
                    <a:pt x="4673" y="0"/>
                  </a:lnTo>
                  <a:close/>
                </a:path>
              </a:pathLst>
            </a:custGeom>
            <a:solidFill>
              <a:srgbClr val="DDDEDC"/>
            </a:solidFill>
          </p:spPr>
          <p:txBody>
            <a:bodyPr wrap="square" lIns="0" tIns="0" rIns="0" bIns="0" rtlCol="0"/>
            <a:lstStyle/>
            <a:p>
              <a:endParaRPr/>
            </a:p>
          </p:txBody>
        </p:sp>
        <p:sp>
          <p:nvSpPr>
            <p:cNvPr id="4288" name="object 4291">
              <a:extLst>
                <a:ext uri="{FF2B5EF4-FFF2-40B4-BE49-F238E27FC236}">
                  <a16:creationId xmlns:a16="http://schemas.microsoft.com/office/drawing/2014/main" id="{5CD9E5E2-FCDD-6B1A-C7A0-62AF6CDFC498}"/>
                </a:ext>
              </a:extLst>
            </p:cNvPr>
            <p:cNvSpPr/>
            <p:nvPr/>
          </p:nvSpPr>
          <p:spPr>
            <a:xfrm>
              <a:off x="1925828" y="996873"/>
              <a:ext cx="5080" cy="139065"/>
            </a:xfrm>
            <a:custGeom>
              <a:avLst/>
              <a:gdLst/>
              <a:ahLst/>
              <a:cxnLst/>
              <a:rect l="l" t="t" r="r" b="b"/>
              <a:pathLst>
                <a:path w="5080" h="139065">
                  <a:moveTo>
                    <a:pt x="4622" y="0"/>
                  </a:moveTo>
                  <a:lnTo>
                    <a:pt x="3594" y="0"/>
                  </a:lnTo>
                  <a:lnTo>
                    <a:pt x="3594" y="20218"/>
                  </a:lnTo>
                  <a:lnTo>
                    <a:pt x="2006" y="20218"/>
                  </a:lnTo>
                  <a:lnTo>
                    <a:pt x="2006" y="24257"/>
                  </a:lnTo>
                  <a:lnTo>
                    <a:pt x="952" y="24257"/>
                  </a:lnTo>
                  <a:lnTo>
                    <a:pt x="952" y="47167"/>
                  </a:lnTo>
                  <a:lnTo>
                    <a:pt x="0" y="47167"/>
                  </a:lnTo>
                  <a:lnTo>
                    <a:pt x="0" y="80873"/>
                  </a:lnTo>
                  <a:lnTo>
                    <a:pt x="50" y="138823"/>
                  </a:lnTo>
                  <a:lnTo>
                    <a:pt x="1270" y="138823"/>
                  </a:lnTo>
                  <a:lnTo>
                    <a:pt x="1270" y="80873"/>
                  </a:lnTo>
                  <a:lnTo>
                    <a:pt x="2832" y="80873"/>
                  </a:lnTo>
                  <a:lnTo>
                    <a:pt x="2832" y="47167"/>
                  </a:lnTo>
                  <a:lnTo>
                    <a:pt x="3810" y="47167"/>
                  </a:lnTo>
                  <a:lnTo>
                    <a:pt x="3810" y="24257"/>
                  </a:lnTo>
                  <a:lnTo>
                    <a:pt x="4267" y="24257"/>
                  </a:lnTo>
                  <a:lnTo>
                    <a:pt x="4267" y="20218"/>
                  </a:lnTo>
                  <a:lnTo>
                    <a:pt x="4622" y="20218"/>
                  </a:lnTo>
                  <a:lnTo>
                    <a:pt x="4622" y="0"/>
                  </a:lnTo>
                  <a:close/>
                </a:path>
              </a:pathLst>
            </a:custGeom>
            <a:solidFill>
              <a:srgbClr val="DEDFDE"/>
            </a:solidFill>
          </p:spPr>
          <p:txBody>
            <a:bodyPr wrap="square" lIns="0" tIns="0" rIns="0" bIns="0" rtlCol="0"/>
            <a:lstStyle/>
            <a:p>
              <a:endParaRPr/>
            </a:p>
          </p:txBody>
        </p:sp>
        <p:sp>
          <p:nvSpPr>
            <p:cNvPr id="4289" name="object 4292">
              <a:extLst>
                <a:ext uri="{FF2B5EF4-FFF2-40B4-BE49-F238E27FC236}">
                  <a16:creationId xmlns:a16="http://schemas.microsoft.com/office/drawing/2014/main" id="{5DD9543A-5B0C-DE7C-90B8-319E64A95B18}"/>
                </a:ext>
              </a:extLst>
            </p:cNvPr>
            <p:cNvSpPr/>
            <p:nvPr/>
          </p:nvSpPr>
          <p:spPr>
            <a:xfrm>
              <a:off x="1925904" y="996987"/>
              <a:ext cx="5080" cy="139065"/>
            </a:xfrm>
            <a:custGeom>
              <a:avLst/>
              <a:gdLst/>
              <a:ahLst/>
              <a:cxnLst/>
              <a:rect l="l" t="t" r="r" b="b"/>
              <a:pathLst>
                <a:path w="5080" h="139065">
                  <a:moveTo>
                    <a:pt x="4572" y="0"/>
                  </a:moveTo>
                  <a:lnTo>
                    <a:pt x="3556" y="0"/>
                  </a:lnTo>
                  <a:lnTo>
                    <a:pt x="3556" y="20218"/>
                  </a:lnTo>
                  <a:lnTo>
                    <a:pt x="1981" y="20218"/>
                  </a:lnTo>
                  <a:lnTo>
                    <a:pt x="1981" y="24257"/>
                  </a:lnTo>
                  <a:lnTo>
                    <a:pt x="939" y="24257"/>
                  </a:lnTo>
                  <a:lnTo>
                    <a:pt x="939" y="47180"/>
                  </a:lnTo>
                  <a:lnTo>
                    <a:pt x="0" y="47180"/>
                  </a:lnTo>
                  <a:lnTo>
                    <a:pt x="0" y="80873"/>
                  </a:lnTo>
                  <a:lnTo>
                    <a:pt x="38" y="138836"/>
                  </a:lnTo>
                  <a:lnTo>
                    <a:pt x="1244" y="138836"/>
                  </a:lnTo>
                  <a:lnTo>
                    <a:pt x="1244" y="80873"/>
                  </a:lnTo>
                  <a:lnTo>
                    <a:pt x="2806" y="80873"/>
                  </a:lnTo>
                  <a:lnTo>
                    <a:pt x="2806" y="47180"/>
                  </a:lnTo>
                  <a:lnTo>
                    <a:pt x="3759" y="47180"/>
                  </a:lnTo>
                  <a:lnTo>
                    <a:pt x="3759" y="24257"/>
                  </a:lnTo>
                  <a:lnTo>
                    <a:pt x="4229" y="24257"/>
                  </a:lnTo>
                  <a:lnTo>
                    <a:pt x="4229" y="20218"/>
                  </a:lnTo>
                  <a:lnTo>
                    <a:pt x="4572" y="20218"/>
                  </a:lnTo>
                  <a:lnTo>
                    <a:pt x="4572" y="0"/>
                  </a:lnTo>
                  <a:close/>
                </a:path>
              </a:pathLst>
            </a:custGeom>
            <a:solidFill>
              <a:srgbClr val="E0E1E0"/>
            </a:solidFill>
          </p:spPr>
          <p:txBody>
            <a:bodyPr wrap="square" lIns="0" tIns="0" rIns="0" bIns="0" rtlCol="0"/>
            <a:lstStyle/>
            <a:p>
              <a:endParaRPr/>
            </a:p>
          </p:txBody>
        </p:sp>
        <p:sp>
          <p:nvSpPr>
            <p:cNvPr id="4290" name="object 4293">
              <a:extLst>
                <a:ext uri="{FF2B5EF4-FFF2-40B4-BE49-F238E27FC236}">
                  <a16:creationId xmlns:a16="http://schemas.microsoft.com/office/drawing/2014/main" id="{971FE73A-FAE8-3593-ACF9-2D0503579E1B}"/>
                </a:ext>
              </a:extLst>
            </p:cNvPr>
            <p:cNvSpPr/>
            <p:nvPr/>
          </p:nvSpPr>
          <p:spPr>
            <a:xfrm>
              <a:off x="1925967" y="997102"/>
              <a:ext cx="5080" cy="139065"/>
            </a:xfrm>
            <a:custGeom>
              <a:avLst/>
              <a:gdLst/>
              <a:ahLst/>
              <a:cxnLst/>
              <a:rect l="l" t="t" r="r" b="b"/>
              <a:pathLst>
                <a:path w="5080" h="139065">
                  <a:moveTo>
                    <a:pt x="4533" y="0"/>
                  </a:moveTo>
                  <a:lnTo>
                    <a:pt x="3530" y="0"/>
                  </a:lnTo>
                  <a:lnTo>
                    <a:pt x="3530" y="20218"/>
                  </a:lnTo>
                  <a:lnTo>
                    <a:pt x="1981" y="20218"/>
                  </a:lnTo>
                  <a:lnTo>
                    <a:pt x="1981" y="24269"/>
                  </a:lnTo>
                  <a:lnTo>
                    <a:pt x="939" y="24269"/>
                  </a:lnTo>
                  <a:lnTo>
                    <a:pt x="939" y="47180"/>
                  </a:lnTo>
                  <a:lnTo>
                    <a:pt x="0" y="47180"/>
                  </a:lnTo>
                  <a:lnTo>
                    <a:pt x="0" y="80873"/>
                  </a:lnTo>
                  <a:lnTo>
                    <a:pt x="38" y="138836"/>
                  </a:lnTo>
                  <a:lnTo>
                    <a:pt x="1231" y="138836"/>
                  </a:lnTo>
                  <a:lnTo>
                    <a:pt x="1231" y="80873"/>
                  </a:lnTo>
                  <a:lnTo>
                    <a:pt x="2781" y="80873"/>
                  </a:lnTo>
                  <a:lnTo>
                    <a:pt x="2781" y="47180"/>
                  </a:lnTo>
                  <a:lnTo>
                    <a:pt x="3733" y="47180"/>
                  </a:lnTo>
                  <a:lnTo>
                    <a:pt x="3733" y="24269"/>
                  </a:lnTo>
                  <a:lnTo>
                    <a:pt x="4191" y="24269"/>
                  </a:lnTo>
                  <a:lnTo>
                    <a:pt x="4191" y="20218"/>
                  </a:lnTo>
                  <a:lnTo>
                    <a:pt x="4533" y="20218"/>
                  </a:lnTo>
                  <a:lnTo>
                    <a:pt x="4533" y="0"/>
                  </a:lnTo>
                  <a:close/>
                </a:path>
              </a:pathLst>
            </a:custGeom>
            <a:solidFill>
              <a:srgbClr val="E1E2E1"/>
            </a:solidFill>
          </p:spPr>
          <p:txBody>
            <a:bodyPr wrap="square" lIns="0" tIns="0" rIns="0" bIns="0" rtlCol="0"/>
            <a:lstStyle/>
            <a:p>
              <a:endParaRPr/>
            </a:p>
          </p:txBody>
        </p:sp>
        <p:sp>
          <p:nvSpPr>
            <p:cNvPr id="4291" name="object 4294">
              <a:extLst>
                <a:ext uri="{FF2B5EF4-FFF2-40B4-BE49-F238E27FC236}">
                  <a16:creationId xmlns:a16="http://schemas.microsoft.com/office/drawing/2014/main" id="{CC518F3A-D53D-B155-AA84-FAD055E960BC}"/>
                </a:ext>
              </a:extLst>
            </p:cNvPr>
            <p:cNvSpPr/>
            <p:nvPr/>
          </p:nvSpPr>
          <p:spPr>
            <a:xfrm>
              <a:off x="1926043" y="997216"/>
              <a:ext cx="5080" cy="139065"/>
            </a:xfrm>
            <a:custGeom>
              <a:avLst/>
              <a:gdLst/>
              <a:ahLst/>
              <a:cxnLst/>
              <a:rect l="l" t="t" r="r" b="b"/>
              <a:pathLst>
                <a:path w="5080" h="139065">
                  <a:moveTo>
                    <a:pt x="4495" y="0"/>
                  </a:moveTo>
                  <a:lnTo>
                    <a:pt x="3492" y="0"/>
                  </a:lnTo>
                  <a:lnTo>
                    <a:pt x="3492" y="20218"/>
                  </a:lnTo>
                  <a:lnTo>
                    <a:pt x="1968" y="20218"/>
                  </a:lnTo>
                  <a:lnTo>
                    <a:pt x="1968" y="24269"/>
                  </a:lnTo>
                  <a:lnTo>
                    <a:pt x="927" y="24269"/>
                  </a:lnTo>
                  <a:lnTo>
                    <a:pt x="927" y="47180"/>
                  </a:lnTo>
                  <a:lnTo>
                    <a:pt x="0" y="47180"/>
                  </a:lnTo>
                  <a:lnTo>
                    <a:pt x="0" y="80873"/>
                  </a:lnTo>
                  <a:lnTo>
                    <a:pt x="25" y="138836"/>
                  </a:lnTo>
                  <a:lnTo>
                    <a:pt x="1206" y="138836"/>
                  </a:lnTo>
                  <a:lnTo>
                    <a:pt x="1206" y="80873"/>
                  </a:lnTo>
                  <a:lnTo>
                    <a:pt x="2743" y="80873"/>
                  </a:lnTo>
                  <a:lnTo>
                    <a:pt x="2743" y="47180"/>
                  </a:lnTo>
                  <a:lnTo>
                    <a:pt x="3695" y="47180"/>
                  </a:lnTo>
                  <a:lnTo>
                    <a:pt x="3695" y="24269"/>
                  </a:lnTo>
                  <a:lnTo>
                    <a:pt x="4140" y="24269"/>
                  </a:lnTo>
                  <a:lnTo>
                    <a:pt x="4140" y="20218"/>
                  </a:lnTo>
                  <a:lnTo>
                    <a:pt x="4495" y="20218"/>
                  </a:lnTo>
                  <a:lnTo>
                    <a:pt x="4495" y="0"/>
                  </a:lnTo>
                  <a:close/>
                </a:path>
              </a:pathLst>
            </a:custGeom>
            <a:solidFill>
              <a:srgbClr val="E3E3E2"/>
            </a:solidFill>
          </p:spPr>
          <p:txBody>
            <a:bodyPr wrap="square" lIns="0" tIns="0" rIns="0" bIns="0" rtlCol="0"/>
            <a:lstStyle/>
            <a:p>
              <a:endParaRPr/>
            </a:p>
          </p:txBody>
        </p:sp>
        <p:sp>
          <p:nvSpPr>
            <p:cNvPr id="4292" name="object 4295">
              <a:extLst>
                <a:ext uri="{FF2B5EF4-FFF2-40B4-BE49-F238E27FC236}">
                  <a16:creationId xmlns:a16="http://schemas.microsoft.com/office/drawing/2014/main" id="{39725318-DA17-5FF0-4088-A81BC3C523C1}"/>
                </a:ext>
              </a:extLst>
            </p:cNvPr>
            <p:cNvSpPr/>
            <p:nvPr/>
          </p:nvSpPr>
          <p:spPr>
            <a:xfrm>
              <a:off x="1926107" y="997343"/>
              <a:ext cx="5080" cy="139065"/>
            </a:xfrm>
            <a:custGeom>
              <a:avLst/>
              <a:gdLst/>
              <a:ahLst/>
              <a:cxnLst/>
              <a:rect l="l" t="t" r="r" b="b"/>
              <a:pathLst>
                <a:path w="5080" h="139065">
                  <a:moveTo>
                    <a:pt x="4457" y="0"/>
                  </a:moveTo>
                  <a:lnTo>
                    <a:pt x="3467" y="0"/>
                  </a:lnTo>
                  <a:lnTo>
                    <a:pt x="3467" y="20218"/>
                  </a:lnTo>
                  <a:lnTo>
                    <a:pt x="1955" y="20218"/>
                  </a:lnTo>
                  <a:lnTo>
                    <a:pt x="1955" y="24257"/>
                  </a:lnTo>
                  <a:lnTo>
                    <a:pt x="927" y="24257"/>
                  </a:lnTo>
                  <a:lnTo>
                    <a:pt x="927" y="47167"/>
                  </a:lnTo>
                  <a:lnTo>
                    <a:pt x="0" y="47167"/>
                  </a:lnTo>
                  <a:lnTo>
                    <a:pt x="0" y="80873"/>
                  </a:lnTo>
                  <a:lnTo>
                    <a:pt x="25" y="138823"/>
                  </a:lnTo>
                  <a:lnTo>
                    <a:pt x="1193" y="138823"/>
                  </a:lnTo>
                  <a:lnTo>
                    <a:pt x="1193" y="80873"/>
                  </a:lnTo>
                  <a:lnTo>
                    <a:pt x="2717" y="80873"/>
                  </a:lnTo>
                  <a:lnTo>
                    <a:pt x="2717" y="47167"/>
                  </a:lnTo>
                  <a:lnTo>
                    <a:pt x="3657" y="47167"/>
                  </a:lnTo>
                  <a:lnTo>
                    <a:pt x="3657" y="24257"/>
                  </a:lnTo>
                  <a:lnTo>
                    <a:pt x="4114" y="24257"/>
                  </a:lnTo>
                  <a:lnTo>
                    <a:pt x="4114" y="20218"/>
                  </a:lnTo>
                  <a:lnTo>
                    <a:pt x="4457" y="20218"/>
                  </a:lnTo>
                  <a:lnTo>
                    <a:pt x="4457" y="0"/>
                  </a:lnTo>
                  <a:close/>
                </a:path>
              </a:pathLst>
            </a:custGeom>
            <a:solidFill>
              <a:srgbClr val="E4E5E4"/>
            </a:solidFill>
          </p:spPr>
          <p:txBody>
            <a:bodyPr wrap="square" lIns="0" tIns="0" rIns="0" bIns="0" rtlCol="0"/>
            <a:lstStyle/>
            <a:p>
              <a:endParaRPr/>
            </a:p>
          </p:txBody>
        </p:sp>
        <p:sp>
          <p:nvSpPr>
            <p:cNvPr id="4293" name="object 4296">
              <a:extLst>
                <a:ext uri="{FF2B5EF4-FFF2-40B4-BE49-F238E27FC236}">
                  <a16:creationId xmlns:a16="http://schemas.microsoft.com/office/drawing/2014/main" id="{ABB49597-A16B-4F73-4263-7FA6DAF91901}"/>
                </a:ext>
              </a:extLst>
            </p:cNvPr>
            <p:cNvSpPr/>
            <p:nvPr/>
          </p:nvSpPr>
          <p:spPr>
            <a:xfrm>
              <a:off x="1926183" y="997457"/>
              <a:ext cx="4445" cy="139065"/>
            </a:xfrm>
            <a:custGeom>
              <a:avLst/>
              <a:gdLst/>
              <a:ahLst/>
              <a:cxnLst/>
              <a:rect l="l" t="t" r="r" b="b"/>
              <a:pathLst>
                <a:path w="4444" h="139065">
                  <a:moveTo>
                    <a:pt x="4406" y="0"/>
                  </a:moveTo>
                  <a:lnTo>
                    <a:pt x="3441" y="0"/>
                  </a:lnTo>
                  <a:lnTo>
                    <a:pt x="3441" y="20218"/>
                  </a:lnTo>
                  <a:lnTo>
                    <a:pt x="1930" y="20218"/>
                  </a:lnTo>
                  <a:lnTo>
                    <a:pt x="1930" y="24257"/>
                  </a:lnTo>
                  <a:lnTo>
                    <a:pt x="927" y="24257"/>
                  </a:lnTo>
                  <a:lnTo>
                    <a:pt x="927" y="47180"/>
                  </a:lnTo>
                  <a:lnTo>
                    <a:pt x="0" y="47180"/>
                  </a:lnTo>
                  <a:lnTo>
                    <a:pt x="0" y="80873"/>
                  </a:lnTo>
                  <a:lnTo>
                    <a:pt x="25" y="138836"/>
                  </a:lnTo>
                  <a:lnTo>
                    <a:pt x="1181" y="138836"/>
                  </a:lnTo>
                  <a:lnTo>
                    <a:pt x="1181" y="80873"/>
                  </a:lnTo>
                  <a:lnTo>
                    <a:pt x="2692" y="80873"/>
                  </a:lnTo>
                  <a:lnTo>
                    <a:pt x="2692" y="47180"/>
                  </a:lnTo>
                  <a:lnTo>
                    <a:pt x="3619" y="47180"/>
                  </a:lnTo>
                  <a:lnTo>
                    <a:pt x="3619" y="24257"/>
                  </a:lnTo>
                  <a:lnTo>
                    <a:pt x="4064" y="24257"/>
                  </a:lnTo>
                  <a:lnTo>
                    <a:pt x="4064" y="20218"/>
                  </a:lnTo>
                  <a:lnTo>
                    <a:pt x="4406" y="20218"/>
                  </a:lnTo>
                  <a:lnTo>
                    <a:pt x="4406" y="0"/>
                  </a:lnTo>
                  <a:close/>
                </a:path>
              </a:pathLst>
            </a:custGeom>
            <a:solidFill>
              <a:srgbClr val="E5E6E4"/>
            </a:solidFill>
          </p:spPr>
          <p:txBody>
            <a:bodyPr wrap="square" lIns="0" tIns="0" rIns="0" bIns="0" rtlCol="0"/>
            <a:lstStyle/>
            <a:p>
              <a:endParaRPr/>
            </a:p>
          </p:txBody>
        </p:sp>
        <p:sp>
          <p:nvSpPr>
            <p:cNvPr id="4294" name="object 4297">
              <a:extLst>
                <a:ext uri="{FF2B5EF4-FFF2-40B4-BE49-F238E27FC236}">
                  <a16:creationId xmlns:a16="http://schemas.microsoft.com/office/drawing/2014/main" id="{7155C9F5-C5E6-51C9-0ED8-E852F600C480}"/>
                </a:ext>
              </a:extLst>
            </p:cNvPr>
            <p:cNvSpPr/>
            <p:nvPr/>
          </p:nvSpPr>
          <p:spPr>
            <a:xfrm>
              <a:off x="1926259" y="997571"/>
              <a:ext cx="4445" cy="139065"/>
            </a:xfrm>
            <a:custGeom>
              <a:avLst/>
              <a:gdLst/>
              <a:ahLst/>
              <a:cxnLst/>
              <a:rect l="l" t="t" r="r" b="b"/>
              <a:pathLst>
                <a:path w="4444" h="139065">
                  <a:moveTo>
                    <a:pt x="4356" y="0"/>
                  </a:moveTo>
                  <a:lnTo>
                    <a:pt x="3403" y="0"/>
                  </a:lnTo>
                  <a:lnTo>
                    <a:pt x="3403" y="20218"/>
                  </a:lnTo>
                  <a:lnTo>
                    <a:pt x="1917" y="20218"/>
                  </a:lnTo>
                  <a:lnTo>
                    <a:pt x="1917" y="24269"/>
                  </a:lnTo>
                  <a:lnTo>
                    <a:pt x="914" y="24269"/>
                  </a:lnTo>
                  <a:lnTo>
                    <a:pt x="914" y="47180"/>
                  </a:lnTo>
                  <a:lnTo>
                    <a:pt x="0" y="47180"/>
                  </a:lnTo>
                  <a:lnTo>
                    <a:pt x="0" y="80873"/>
                  </a:lnTo>
                  <a:lnTo>
                    <a:pt x="12" y="138836"/>
                  </a:lnTo>
                  <a:lnTo>
                    <a:pt x="1155" y="138836"/>
                  </a:lnTo>
                  <a:lnTo>
                    <a:pt x="1155" y="80873"/>
                  </a:lnTo>
                  <a:lnTo>
                    <a:pt x="2654" y="80873"/>
                  </a:lnTo>
                  <a:lnTo>
                    <a:pt x="2654" y="47180"/>
                  </a:lnTo>
                  <a:lnTo>
                    <a:pt x="3581" y="47180"/>
                  </a:lnTo>
                  <a:lnTo>
                    <a:pt x="3581" y="24269"/>
                  </a:lnTo>
                  <a:lnTo>
                    <a:pt x="4013" y="24269"/>
                  </a:lnTo>
                  <a:lnTo>
                    <a:pt x="4013" y="20218"/>
                  </a:lnTo>
                  <a:lnTo>
                    <a:pt x="4356" y="20218"/>
                  </a:lnTo>
                  <a:lnTo>
                    <a:pt x="4356" y="0"/>
                  </a:lnTo>
                  <a:close/>
                </a:path>
              </a:pathLst>
            </a:custGeom>
            <a:solidFill>
              <a:srgbClr val="E6E7E5"/>
            </a:solidFill>
          </p:spPr>
          <p:txBody>
            <a:bodyPr wrap="square" lIns="0" tIns="0" rIns="0" bIns="0" rtlCol="0"/>
            <a:lstStyle/>
            <a:p>
              <a:endParaRPr/>
            </a:p>
          </p:txBody>
        </p:sp>
        <p:sp>
          <p:nvSpPr>
            <p:cNvPr id="4295" name="object 4298">
              <a:extLst>
                <a:ext uri="{FF2B5EF4-FFF2-40B4-BE49-F238E27FC236}">
                  <a16:creationId xmlns:a16="http://schemas.microsoft.com/office/drawing/2014/main" id="{67048AF0-B0F3-9DCC-23CC-E7CCD3298929}"/>
                </a:ext>
              </a:extLst>
            </p:cNvPr>
            <p:cNvSpPr/>
            <p:nvPr/>
          </p:nvSpPr>
          <p:spPr>
            <a:xfrm>
              <a:off x="1926323" y="997686"/>
              <a:ext cx="4445" cy="139065"/>
            </a:xfrm>
            <a:custGeom>
              <a:avLst/>
              <a:gdLst/>
              <a:ahLst/>
              <a:cxnLst/>
              <a:rect l="l" t="t" r="r" b="b"/>
              <a:pathLst>
                <a:path w="4444" h="139065">
                  <a:moveTo>
                    <a:pt x="4318" y="0"/>
                  </a:moveTo>
                  <a:lnTo>
                    <a:pt x="3378" y="0"/>
                  </a:lnTo>
                  <a:lnTo>
                    <a:pt x="3378" y="20218"/>
                  </a:lnTo>
                  <a:lnTo>
                    <a:pt x="1905" y="20218"/>
                  </a:lnTo>
                  <a:lnTo>
                    <a:pt x="1905" y="24269"/>
                  </a:lnTo>
                  <a:lnTo>
                    <a:pt x="914" y="24269"/>
                  </a:lnTo>
                  <a:lnTo>
                    <a:pt x="914" y="47180"/>
                  </a:lnTo>
                  <a:lnTo>
                    <a:pt x="0" y="47180"/>
                  </a:lnTo>
                  <a:lnTo>
                    <a:pt x="0" y="80886"/>
                  </a:lnTo>
                  <a:lnTo>
                    <a:pt x="12" y="138836"/>
                  </a:lnTo>
                  <a:lnTo>
                    <a:pt x="1143" y="138836"/>
                  </a:lnTo>
                  <a:lnTo>
                    <a:pt x="1143" y="80886"/>
                  </a:lnTo>
                  <a:lnTo>
                    <a:pt x="2628" y="80886"/>
                  </a:lnTo>
                  <a:lnTo>
                    <a:pt x="2628" y="47180"/>
                  </a:lnTo>
                  <a:lnTo>
                    <a:pt x="3543" y="47180"/>
                  </a:lnTo>
                  <a:lnTo>
                    <a:pt x="3543" y="24269"/>
                  </a:lnTo>
                  <a:lnTo>
                    <a:pt x="3987" y="24269"/>
                  </a:lnTo>
                  <a:lnTo>
                    <a:pt x="3987" y="20218"/>
                  </a:lnTo>
                  <a:lnTo>
                    <a:pt x="4318" y="20218"/>
                  </a:lnTo>
                  <a:lnTo>
                    <a:pt x="4318" y="0"/>
                  </a:lnTo>
                  <a:close/>
                </a:path>
              </a:pathLst>
            </a:custGeom>
            <a:solidFill>
              <a:srgbClr val="E9E9E7"/>
            </a:solidFill>
          </p:spPr>
          <p:txBody>
            <a:bodyPr wrap="square" lIns="0" tIns="0" rIns="0" bIns="0" rtlCol="0"/>
            <a:lstStyle/>
            <a:p>
              <a:endParaRPr/>
            </a:p>
          </p:txBody>
        </p:sp>
        <p:sp>
          <p:nvSpPr>
            <p:cNvPr id="4296" name="object 4299">
              <a:extLst>
                <a:ext uri="{FF2B5EF4-FFF2-40B4-BE49-F238E27FC236}">
                  <a16:creationId xmlns:a16="http://schemas.microsoft.com/office/drawing/2014/main" id="{9265B1F3-66DB-46A5-24D1-1FE393D3D410}"/>
                </a:ext>
              </a:extLst>
            </p:cNvPr>
            <p:cNvSpPr/>
            <p:nvPr/>
          </p:nvSpPr>
          <p:spPr>
            <a:xfrm>
              <a:off x="1926399" y="997813"/>
              <a:ext cx="4445" cy="139065"/>
            </a:xfrm>
            <a:custGeom>
              <a:avLst/>
              <a:gdLst/>
              <a:ahLst/>
              <a:cxnLst/>
              <a:rect l="l" t="t" r="r" b="b"/>
              <a:pathLst>
                <a:path w="4444" h="139065">
                  <a:moveTo>
                    <a:pt x="4279" y="0"/>
                  </a:moveTo>
                  <a:lnTo>
                    <a:pt x="3340" y="0"/>
                  </a:lnTo>
                  <a:lnTo>
                    <a:pt x="3340" y="20218"/>
                  </a:lnTo>
                  <a:lnTo>
                    <a:pt x="1892" y="20218"/>
                  </a:lnTo>
                  <a:lnTo>
                    <a:pt x="1892" y="24257"/>
                  </a:lnTo>
                  <a:lnTo>
                    <a:pt x="901" y="24257"/>
                  </a:lnTo>
                  <a:lnTo>
                    <a:pt x="901" y="47167"/>
                  </a:lnTo>
                  <a:lnTo>
                    <a:pt x="0" y="47167"/>
                  </a:lnTo>
                  <a:lnTo>
                    <a:pt x="0" y="80873"/>
                  </a:lnTo>
                  <a:lnTo>
                    <a:pt x="0" y="138836"/>
                  </a:lnTo>
                  <a:lnTo>
                    <a:pt x="1117" y="138836"/>
                  </a:lnTo>
                  <a:lnTo>
                    <a:pt x="1117" y="80873"/>
                  </a:lnTo>
                  <a:lnTo>
                    <a:pt x="2590" y="80873"/>
                  </a:lnTo>
                  <a:lnTo>
                    <a:pt x="2590" y="47167"/>
                  </a:lnTo>
                  <a:lnTo>
                    <a:pt x="3505" y="47167"/>
                  </a:lnTo>
                  <a:lnTo>
                    <a:pt x="3505" y="24257"/>
                  </a:lnTo>
                  <a:lnTo>
                    <a:pt x="3937" y="24257"/>
                  </a:lnTo>
                  <a:lnTo>
                    <a:pt x="3937" y="20218"/>
                  </a:lnTo>
                  <a:lnTo>
                    <a:pt x="4279" y="20218"/>
                  </a:lnTo>
                  <a:lnTo>
                    <a:pt x="4279" y="0"/>
                  </a:lnTo>
                  <a:close/>
                </a:path>
              </a:pathLst>
            </a:custGeom>
            <a:solidFill>
              <a:srgbClr val="EAEAE9"/>
            </a:solidFill>
          </p:spPr>
          <p:txBody>
            <a:bodyPr wrap="square" lIns="0" tIns="0" rIns="0" bIns="0" rtlCol="0"/>
            <a:lstStyle/>
            <a:p>
              <a:endParaRPr/>
            </a:p>
          </p:txBody>
        </p:sp>
        <p:sp>
          <p:nvSpPr>
            <p:cNvPr id="4297" name="object 4300">
              <a:extLst>
                <a:ext uri="{FF2B5EF4-FFF2-40B4-BE49-F238E27FC236}">
                  <a16:creationId xmlns:a16="http://schemas.microsoft.com/office/drawing/2014/main" id="{F646C221-65A6-7762-D7B0-C60DFC8EDB26}"/>
                </a:ext>
              </a:extLst>
            </p:cNvPr>
            <p:cNvSpPr/>
            <p:nvPr/>
          </p:nvSpPr>
          <p:spPr>
            <a:xfrm>
              <a:off x="1926463" y="997927"/>
              <a:ext cx="4445" cy="139065"/>
            </a:xfrm>
            <a:custGeom>
              <a:avLst/>
              <a:gdLst/>
              <a:ahLst/>
              <a:cxnLst/>
              <a:rect l="l" t="t" r="r" b="b"/>
              <a:pathLst>
                <a:path w="4444" h="139065">
                  <a:moveTo>
                    <a:pt x="4241" y="0"/>
                  </a:moveTo>
                  <a:lnTo>
                    <a:pt x="3314" y="0"/>
                  </a:lnTo>
                  <a:lnTo>
                    <a:pt x="3314" y="20218"/>
                  </a:lnTo>
                  <a:lnTo>
                    <a:pt x="1879" y="20218"/>
                  </a:lnTo>
                  <a:lnTo>
                    <a:pt x="1879" y="24257"/>
                  </a:lnTo>
                  <a:lnTo>
                    <a:pt x="901" y="24257"/>
                  </a:lnTo>
                  <a:lnTo>
                    <a:pt x="901" y="47180"/>
                  </a:lnTo>
                  <a:lnTo>
                    <a:pt x="12" y="47180"/>
                  </a:lnTo>
                  <a:lnTo>
                    <a:pt x="12" y="80873"/>
                  </a:lnTo>
                  <a:lnTo>
                    <a:pt x="0" y="138836"/>
                  </a:lnTo>
                  <a:lnTo>
                    <a:pt x="1117" y="138836"/>
                  </a:lnTo>
                  <a:lnTo>
                    <a:pt x="1117" y="80873"/>
                  </a:lnTo>
                  <a:lnTo>
                    <a:pt x="2578" y="80873"/>
                  </a:lnTo>
                  <a:lnTo>
                    <a:pt x="2578" y="47180"/>
                  </a:lnTo>
                  <a:lnTo>
                    <a:pt x="3479" y="47180"/>
                  </a:lnTo>
                  <a:lnTo>
                    <a:pt x="3479" y="24257"/>
                  </a:lnTo>
                  <a:lnTo>
                    <a:pt x="3911" y="24257"/>
                  </a:lnTo>
                  <a:lnTo>
                    <a:pt x="3911" y="20218"/>
                  </a:lnTo>
                  <a:lnTo>
                    <a:pt x="4241" y="20218"/>
                  </a:lnTo>
                  <a:lnTo>
                    <a:pt x="4241" y="0"/>
                  </a:lnTo>
                  <a:close/>
                </a:path>
              </a:pathLst>
            </a:custGeom>
            <a:solidFill>
              <a:srgbClr val="EBEBEA"/>
            </a:solidFill>
          </p:spPr>
          <p:txBody>
            <a:bodyPr wrap="square" lIns="0" tIns="0" rIns="0" bIns="0" rtlCol="0"/>
            <a:lstStyle/>
            <a:p>
              <a:endParaRPr/>
            </a:p>
          </p:txBody>
        </p:sp>
        <p:sp>
          <p:nvSpPr>
            <p:cNvPr id="4298" name="object 4301">
              <a:extLst>
                <a:ext uri="{FF2B5EF4-FFF2-40B4-BE49-F238E27FC236}">
                  <a16:creationId xmlns:a16="http://schemas.microsoft.com/office/drawing/2014/main" id="{1A68BC92-5E66-698C-C606-96AC0C28C11F}"/>
                </a:ext>
              </a:extLst>
            </p:cNvPr>
            <p:cNvSpPr/>
            <p:nvPr/>
          </p:nvSpPr>
          <p:spPr>
            <a:xfrm>
              <a:off x="1926526" y="998041"/>
              <a:ext cx="4445" cy="139065"/>
            </a:xfrm>
            <a:custGeom>
              <a:avLst/>
              <a:gdLst/>
              <a:ahLst/>
              <a:cxnLst/>
              <a:rect l="l" t="t" r="r" b="b"/>
              <a:pathLst>
                <a:path w="4444" h="139065">
                  <a:moveTo>
                    <a:pt x="4203" y="0"/>
                  </a:moveTo>
                  <a:lnTo>
                    <a:pt x="3289" y="0"/>
                  </a:lnTo>
                  <a:lnTo>
                    <a:pt x="3289" y="20218"/>
                  </a:lnTo>
                  <a:lnTo>
                    <a:pt x="1866" y="20218"/>
                  </a:lnTo>
                  <a:lnTo>
                    <a:pt x="1866" y="24269"/>
                  </a:lnTo>
                  <a:lnTo>
                    <a:pt x="901" y="24269"/>
                  </a:lnTo>
                  <a:lnTo>
                    <a:pt x="901" y="47180"/>
                  </a:lnTo>
                  <a:lnTo>
                    <a:pt x="12" y="47180"/>
                  </a:lnTo>
                  <a:lnTo>
                    <a:pt x="12" y="80873"/>
                  </a:lnTo>
                  <a:lnTo>
                    <a:pt x="0" y="138836"/>
                  </a:lnTo>
                  <a:lnTo>
                    <a:pt x="1104" y="138836"/>
                  </a:lnTo>
                  <a:lnTo>
                    <a:pt x="1104" y="80873"/>
                  </a:lnTo>
                  <a:lnTo>
                    <a:pt x="2552" y="80873"/>
                  </a:lnTo>
                  <a:lnTo>
                    <a:pt x="2552" y="47180"/>
                  </a:lnTo>
                  <a:lnTo>
                    <a:pt x="3441" y="47180"/>
                  </a:lnTo>
                  <a:lnTo>
                    <a:pt x="3441" y="24269"/>
                  </a:lnTo>
                  <a:lnTo>
                    <a:pt x="3873" y="24269"/>
                  </a:lnTo>
                  <a:lnTo>
                    <a:pt x="3873" y="20218"/>
                  </a:lnTo>
                  <a:lnTo>
                    <a:pt x="4203" y="20218"/>
                  </a:lnTo>
                  <a:lnTo>
                    <a:pt x="4203" y="0"/>
                  </a:lnTo>
                  <a:close/>
                </a:path>
              </a:pathLst>
            </a:custGeom>
            <a:solidFill>
              <a:srgbClr val="ECECEA"/>
            </a:solidFill>
          </p:spPr>
          <p:txBody>
            <a:bodyPr wrap="square" lIns="0" tIns="0" rIns="0" bIns="0" rtlCol="0"/>
            <a:lstStyle/>
            <a:p>
              <a:endParaRPr/>
            </a:p>
          </p:txBody>
        </p:sp>
        <p:sp>
          <p:nvSpPr>
            <p:cNvPr id="4299" name="object 4302">
              <a:extLst>
                <a:ext uri="{FF2B5EF4-FFF2-40B4-BE49-F238E27FC236}">
                  <a16:creationId xmlns:a16="http://schemas.microsoft.com/office/drawing/2014/main" id="{18BBAFE9-2151-E54C-0304-4DEAED789E7C}"/>
                </a:ext>
              </a:extLst>
            </p:cNvPr>
            <p:cNvSpPr/>
            <p:nvPr/>
          </p:nvSpPr>
          <p:spPr>
            <a:xfrm>
              <a:off x="1926602" y="998168"/>
              <a:ext cx="4445" cy="139065"/>
            </a:xfrm>
            <a:custGeom>
              <a:avLst/>
              <a:gdLst/>
              <a:ahLst/>
              <a:cxnLst/>
              <a:rect l="l" t="t" r="r" b="b"/>
              <a:pathLst>
                <a:path w="4444" h="139065">
                  <a:moveTo>
                    <a:pt x="4152" y="0"/>
                  </a:moveTo>
                  <a:lnTo>
                    <a:pt x="3263" y="0"/>
                  </a:lnTo>
                  <a:lnTo>
                    <a:pt x="3263" y="20218"/>
                  </a:lnTo>
                  <a:lnTo>
                    <a:pt x="1854" y="20218"/>
                  </a:lnTo>
                  <a:lnTo>
                    <a:pt x="1854" y="24257"/>
                  </a:lnTo>
                  <a:lnTo>
                    <a:pt x="901" y="24257"/>
                  </a:lnTo>
                  <a:lnTo>
                    <a:pt x="901" y="47167"/>
                  </a:lnTo>
                  <a:lnTo>
                    <a:pt x="12" y="47167"/>
                  </a:lnTo>
                  <a:lnTo>
                    <a:pt x="12" y="80873"/>
                  </a:lnTo>
                  <a:lnTo>
                    <a:pt x="0" y="138823"/>
                  </a:lnTo>
                  <a:lnTo>
                    <a:pt x="1079" y="138823"/>
                  </a:lnTo>
                  <a:lnTo>
                    <a:pt x="1079" y="80873"/>
                  </a:lnTo>
                  <a:lnTo>
                    <a:pt x="2514" y="80873"/>
                  </a:lnTo>
                  <a:lnTo>
                    <a:pt x="2514" y="47167"/>
                  </a:lnTo>
                  <a:lnTo>
                    <a:pt x="3403" y="47167"/>
                  </a:lnTo>
                  <a:lnTo>
                    <a:pt x="3403" y="24257"/>
                  </a:lnTo>
                  <a:lnTo>
                    <a:pt x="3822" y="24257"/>
                  </a:lnTo>
                  <a:lnTo>
                    <a:pt x="3822" y="20218"/>
                  </a:lnTo>
                  <a:lnTo>
                    <a:pt x="4152" y="20218"/>
                  </a:lnTo>
                  <a:lnTo>
                    <a:pt x="4152" y="0"/>
                  </a:lnTo>
                  <a:close/>
                </a:path>
              </a:pathLst>
            </a:custGeom>
            <a:solidFill>
              <a:srgbClr val="EEEEED"/>
            </a:solidFill>
          </p:spPr>
          <p:txBody>
            <a:bodyPr wrap="square" lIns="0" tIns="0" rIns="0" bIns="0" rtlCol="0"/>
            <a:lstStyle/>
            <a:p>
              <a:endParaRPr/>
            </a:p>
          </p:txBody>
        </p:sp>
        <p:sp>
          <p:nvSpPr>
            <p:cNvPr id="4300" name="object 4303">
              <a:extLst>
                <a:ext uri="{FF2B5EF4-FFF2-40B4-BE49-F238E27FC236}">
                  <a16:creationId xmlns:a16="http://schemas.microsoft.com/office/drawing/2014/main" id="{57668158-D973-79E8-298F-59E862B9AC4C}"/>
                </a:ext>
              </a:extLst>
            </p:cNvPr>
            <p:cNvSpPr/>
            <p:nvPr/>
          </p:nvSpPr>
          <p:spPr>
            <a:xfrm>
              <a:off x="1926666" y="998283"/>
              <a:ext cx="4445" cy="139065"/>
            </a:xfrm>
            <a:custGeom>
              <a:avLst/>
              <a:gdLst/>
              <a:ahLst/>
              <a:cxnLst/>
              <a:rect l="l" t="t" r="r" b="b"/>
              <a:pathLst>
                <a:path w="4444" h="139065">
                  <a:moveTo>
                    <a:pt x="4114" y="0"/>
                  </a:moveTo>
                  <a:lnTo>
                    <a:pt x="3225" y="0"/>
                  </a:lnTo>
                  <a:lnTo>
                    <a:pt x="3225" y="20218"/>
                  </a:lnTo>
                  <a:lnTo>
                    <a:pt x="1841" y="20218"/>
                  </a:lnTo>
                  <a:lnTo>
                    <a:pt x="1841" y="24269"/>
                  </a:lnTo>
                  <a:lnTo>
                    <a:pt x="901" y="24269"/>
                  </a:lnTo>
                  <a:lnTo>
                    <a:pt x="901" y="47180"/>
                  </a:lnTo>
                  <a:lnTo>
                    <a:pt x="25" y="47180"/>
                  </a:lnTo>
                  <a:lnTo>
                    <a:pt x="25" y="80873"/>
                  </a:lnTo>
                  <a:lnTo>
                    <a:pt x="0" y="138836"/>
                  </a:lnTo>
                  <a:lnTo>
                    <a:pt x="1066" y="138836"/>
                  </a:lnTo>
                  <a:lnTo>
                    <a:pt x="1066" y="80873"/>
                  </a:lnTo>
                  <a:lnTo>
                    <a:pt x="2489" y="80873"/>
                  </a:lnTo>
                  <a:lnTo>
                    <a:pt x="2489" y="47180"/>
                  </a:lnTo>
                  <a:lnTo>
                    <a:pt x="3378" y="47180"/>
                  </a:lnTo>
                  <a:lnTo>
                    <a:pt x="3378" y="24269"/>
                  </a:lnTo>
                  <a:lnTo>
                    <a:pt x="3797" y="24269"/>
                  </a:lnTo>
                  <a:lnTo>
                    <a:pt x="3797" y="20218"/>
                  </a:lnTo>
                  <a:lnTo>
                    <a:pt x="4114" y="20218"/>
                  </a:lnTo>
                  <a:lnTo>
                    <a:pt x="4114" y="0"/>
                  </a:lnTo>
                  <a:close/>
                </a:path>
              </a:pathLst>
            </a:custGeom>
            <a:solidFill>
              <a:srgbClr val="EFEFEE"/>
            </a:solidFill>
          </p:spPr>
          <p:txBody>
            <a:bodyPr wrap="square" lIns="0" tIns="0" rIns="0" bIns="0" rtlCol="0"/>
            <a:lstStyle/>
            <a:p>
              <a:endParaRPr/>
            </a:p>
          </p:txBody>
        </p:sp>
        <p:sp>
          <p:nvSpPr>
            <p:cNvPr id="4301" name="object 4304">
              <a:extLst>
                <a:ext uri="{FF2B5EF4-FFF2-40B4-BE49-F238E27FC236}">
                  <a16:creationId xmlns:a16="http://schemas.microsoft.com/office/drawing/2014/main" id="{82D0ED24-BF73-39F1-4C78-89CC095AA28F}"/>
                </a:ext>
              </a:extLst>
            </p:cNvPr>
            <p:cNvSpPr/>
            <p:nvPr/>
          </p:nvSpPr>
          <p:spPr>
            <a:xfrm>
              <a:off x="1926729" y="998397"/>
              <a:ext cx="4445" cy="139065"/>
            </a:xfrm>
            <a:custGeom>
              <a:avLst/>
              <a:gdLst/>
              <a:ahLst/>
              <a:cxnLst/>
              <a:rect l="l" t="t" r="r" b="b"/>
              <a:pathLst>
                <a:path w="4444" h="139065">
                  <a:moveTo>
                    <a:pt x="4089" y="0"/>
                  </a:moveTo>
                  <a:lnTo>
                    <a:pt x="3213" y="0"/>
                  </a:lnTo>
                  <a:lnTo>
                    <a:pt x="3213" y="20218"/>
                  </a:lnTo>
                  <a:lnTo>
                    <a:pt x="1841" y="20218"/>
                  </a:lnTo>
                  <a:lnTo>
                    <a:pt x="1841" y="24269"/>
                  </a:lnTo>
                  <a:lnTo>
                    <a:pt x="901" y="24269"/>
                  </a:lnTo>
                  <a:lnTo>
                    <a:pt x="901" y="47180"/>
                  </a:lnTo>
                  <a:lnTo>
                    <a:pt x="25" y="47180"/>
                  </a:lnTo>
                  <a:lnTo>
                    <a:pt x="25" y="80873"/>
                  </a:lnTo>
                  <a:lnTo>
                    <a:pt x="0" y="138836"/>
                  </a:lnTo>
                  <a:lnTo>
                    <a:pt x="1066" y="138836"/>
                  </a:lnTo>
                  <a:lnTo>
                    <a:pt x="1066" y="80873"/>
                  </a:lnTo>
                  <a:lnTo>
                    <a:pt x="2476" y="80873"/>
                  </a:lnTo>
                  <a:lnTo>
                    <a:pt x="2476" y="47180"/>
                  </a:lnTo>
                  <a:lnTo>
                    <a:pt x="3340" y="47180"/>
                  </a:lnTo>
                  <a:lnTo>
                    <a:pt x="3340" y="24269"/>
                  </a:lnTo>
                  <a:lnTo>
                    <a:pt x="3759" y="24269"/>
                  </a:lnTo>
                  <a:lnTo>
                    <a:pt x="3759" y="20218"/>
                  </a:lnTo>
                  <a:lnTo>
                    <a:pt x="4089" y="20218"/>
                  </a:lnTo>
                  <a:lnTo>
                    <a:pt x="4089" y="0"/>
                  </a:lnTo>
                  <a:close/>
                </a:path>
              </a:pathLst>
            </a:custGeom>
            <a:solidFill>
              <a:srgbClr val="F1F0EF"/>
            </a:solidFill>
          </p:spPr>
          <p:txBody>
            <a:bodyPr wrap="square" lIns="0" tIns="0" rIns="0" bIns="0" rtlCol="0"/>
            <a:lstStyle/>
            <a:p>
              <a:endParaRPr/>
            </a:p>
          </p:txBody>
        </p:sp>
        <p:sp>
          <p:nvSpPr>
            <p:cNvPr id="4302" name="object 4305">
              <a:extLst>
                <a:ext uri="{FF2B5EF4-FFF2-40B4-BE49-F238E27FC236}">
                  <a16:creationId xmlns:a16="http://schemas.microsoft.com/office/drawing/2014/main" id="{3F57423F-8038-D771-7381-C499AEB4CFCC}"/>
                </a:ext>
              </a:extLst>
            </p:cNvPr>
            <p:cNvSpPr/>
            <p:nvPr/>
          </p:nvSpPr>
          <p:spPr>
            <a:xfrm>
              <a:off x="1926793" y="998524"/>
              <a:ext cx="4445" cy="139065"/>
            </a:xfrm>
            <a:custGeom>
              <a:avLst/>
              <a:gdLst/>
              <a:ahLst/>
              <a:cxnLst/>
              <a:rect l="l" t="t" r="r" b="b"/>
              <a:pathLst>
                <a:path w="4444" h="139065">
                  <a:moveTo>
                    <a:pt x="4051" y="0"/>
                  </a:moveTo>
                  <a:lnTo>
                    <a:pt x="3187" y="0"/>
                  </a:lnTo>
                  <a:lnTo>
                    <a:pt x="3187" y="20218"/>
                  </a:lnTo>
                  <a:lnTo>
                    <a:pt x="1828" y="20218"/>
                  </a:lnTo>
                  <a:lnTo>
                    <a:pt x="1828" y="24257"/>
                  </a:lnTo>
                  <a:lnTo>
                    <a:pt x="901" y="24257"/>
                  </a:lnTo>
                  <a:lnTo>
                    <a:pt x="901" y="47167"/>
                  </a:lnTo>
                  <a:lnTo>
                    <a:pt x="38" y="47167"/>
                  </a:lnTo>
                  <a:lnTo>
                    <a:pt x="38" y="80873"/>
                  </a:lnTo>
                  <a:lnTo>
                    <a:pt x="0" y="138823"/>
                  </a:lnTo>
                  <a:lnTo>
                    <a:pt x="1054" y="138823"/>
                  </a:lnTo>
                  <a:lnTo>
                    <a:pt x="1054" y="80873"/>
                  </a:lnTo>
                  <a:lnTo>
                    <a:pt x="2451" y="80873"/>
                  </a:lnTo>
                  <a:lnTo>
                    <a:pt x="2451" y="47167"/>
                  </a:lnTo>
                  <a:lnTo>
                    <a:pt x="3314" y="47167"/>
                  </a:lnTo>
                  <a:lnTo>
                    <a:pt x="3314" y="24257"/>
                  </a:lnTo>
                  <a:lnTo>
                    <a:pt x="3733" y="24257"/>
                  </a:lnTo>
                  <a:lnTo>
                    <a:pt x="3733" y="20218"/>
                  </a:lnTo>
                  <a:lnTo>
                    <a:pt x="4051" y="20218"/>
                  </a:lnTo>
                  <a:lnTo>
                    <a:pt x="4051" y="0"/>
                  </a:lnTo>
                  <a:close/>
                </a:path>
              </a:pathLst>
            </a:custGeom>
            <a:solidFill>
              <a:srgbClr val="F3F2F1"/>
            </a:solidFill>
          </p:spPr>
          <p:txBody>
            <a:bodyPr wrap="square" lIns="0" tIns="0" rIns="0" bIns="0" rtlCol="0"/>
            <a:lstStyle/>
            <a:p>
              <a:endParaRPr/>
            </a:p>
          </p:txBody>
        </p:sp>
        <p:sp>
          <p:nvSpPr>
            <p:cNvPr id="4303" name="object 4306">
              <a:extLst>
                <a:ext uri="{FF2B5EF4-FFF2-40B4-BE49-F238E27FC236}">
                  <a16:creationId xmlns:a16="http://schemas.microsoft.com/office/drawing/2014/main" id="{93B68E47-72FF-89F3-0C6C-40E3AA152887}"/>
                </a:ext>
              </a:extLst>
            </p:cNvPr>
            <p:cNvSpPr/>
            <p:nvPr/>
          </p:nvSpPr>
          <p:spPr>
            <a:xfrm>
              <a:off x="1926856" y="998638"/>
              <a:ext cx="4445" cy="139065"/>
            </a:xfrm>
            <a:custGeom>
              <a:avLst/>
              <a:gdLst/>
              <a:ahLst/>
              <a:cxnLst/>
              <a:rect l="l" t="t" r="r" b="b"/>
              <a:pathLst>
                <a:path w="4444" h="139065">
                  <a:moveTo>
                    <a:pt x="4013" y="0"/>
                  </a:moveTo>
                  <a:lnTo>
                    <a:pt x="3162" y="0"/>
                  </a:lnTo>
                  <a:lnTo>
                    <a:pt x="3162" y="20218"/>
                  </a:lnTo>
                  <a:lnTo>
                    <a:pt x="1816" y="20218"/>
                  </a:lnTo>
                  <a:lnTo>
                    <a:pt x="1816" y="24257"/>
                  </a:lnTo>
                  <a:lnTo>
                    <a:pt x="901" y="24257"/>
                  </a:lnTo>
                  <a:lnTo>
                    <a:pt x="901" y="47180"/>
                  </a:lnTo>
                  <a:lnTo>
                    <a:pt x="38" y="47180"/>
                  </a:lnTo>
                  <a:lnTo>
                    <a:pt x="38" y="80873"/>
                  </a:lnTo>
                  <a:lnTo>
                    <a:pt x="0" y="138836"/>
                  </a:lnTo>
                  <a:lnTo>
                    <a:pt x="1041" y="138836"/>
                  </a:lnTo>
                  <a:lnTo>
                    <a:pt x="1041" y="80873"/>
                  </a:lnTo>
                  <a:lnTo>
                    <a:pt x="2425" y="80873"/>
                  </a:lnTo>
                  <a:lnTo>
                    <a:pt x="2425" y="47180"/>
                  </a:lnTo>
                  <a:lnTo>
                    <a:pt x="3289" y="47180"/>
                  </a:lnTo>
                  <a:lnTo>
                    <a:pt x="3289" y="24257"/>
                  </a:lnTo>
                  <a:lnTo>
                    <a:pt x="3695" y="24257"/>
                  </a:lnTo>
                  <a:lnTo>
                    <a:pt x="3695" y="20218"/>
                  </a:lnTo>
                  <a:lnTo>
                    <a:pt x="4013" y="20218"/>
                  </a:lnTo>
                  <a:lnTo>
                    <a:pt x="4013" y="0"/>
                  </a:lnTo>
                  <a:close/>
                </a:path>
              </a:pathLst>
            </a:custGeom>
            <a:solidFill>
              <a:srgbClr val="F6F5F4"/>
            </a:solidFill>
          </p:spPr>
          <p:txBody>
            <a:bodyPr wrap="square" lIns="0" tIns="0" rIns="0" bIns="0" rtlCol="0"/>
            <a:lstStyle/>
            <a:p>
              <a:endParaRPr/>
            </a:p>
          </p:txBody>
        </p:sp>
        <p:sp>
          <p:nvSpPr>
            <p:cNvPr id="4304" name="object 4307">
              <a:extLst>
                <a:ext uri="{FF2B5EF4-FFF2-40B4-BE49-F238E27FC236}">
                  <a16:creationId xmlns:a16="http://schemas.microsoft.com/office/drawing/2014/main" id="{1576BDC4-84C0-B2B2-5B7B-90ECC6A4A3D3}"/>
                </a:ext>
              </a:extLst>
            </p:cNvPr>
            <p:cNvSpPr/>
            <p:nvPr/>
          </p:nvSpPr>
          <p:spPr>
            <a:xfrm>
              <a:off x="1926932" y="998753"/>
              <a:ext cx="4445" cy="140335"/>
            </a:xfrm>
            <a:custGeom>
              <a:avLst/>
              <a:gdLst/>
              <a:ahLst/>
              <a:cxnLst/>
              <a:rect l="l" t="t" r="r" b="b"/>
              <a:pathLst>
                <a:path w="4444" h="140334">
                  <a:moveTo>
                    <a:pt x="3962" y="0"/>
                  </a:moveTo>
                  <a:lnTo>
                    <a:pt x="3124" y="0"/>
                  </a:lnTo>
                  <a:lnTo>
                    <a:pt x="3124" y="20218"/>
                  </a:lnTo>
                  <a:lnTo>
                    <a:pt x="1803" y="20218"/>
                  </a:lnTo>
                  <a:lnTo>
                    <a:pt x="1803" y="24269"/>
                  </a:lnTo>
                  <a:lnTo>
                    <a:pt x="889" y="24269"/>
                  </a:lnTo>
                  <a:lnTo>
                    <a:pt x="889" y="47180"/>
                  </a:lnTo>
                  <a:lnTo>
                    <a:pt x="38" y="47180"/>
                  </a:lnTo>
                  <a:lnTo>
                    <a:pt x="38" y="80873"/>
                  </a:lnTo>
                  <a:lnTo>
                    <a:pt x="0" y="140182"/>
                  </a:lnTo>
                  <a:lnTo>
                    <a:pt x="1003" y="140182"/>
                  </a:lnTo>
                  <a:lnTo>
                    <a:pt x="1003" y="80873"/>
                  </a:lnTo>
                  <a:lnTo>
                    <a:pt x="2400" y="80873"/>
                  </a:lnTo>
                  <a:lnTo>
                    <a:pt x="2400" y="47180"/>
                  </a:lnTo>
                  <a:lnTo>
                    <a:pt x="3251" y="47180"/>
                  </a:lnTo>
                  <a:lnTo>
                    <a:pt x="3251" y="24269"/>
                  </a:lnTo>
                  <a:lnTo>
                    <a:pt x="3644" y="24269"/>
                  </a:lnTo>
                  <a:lnTo>
                    <a:pt x="3644" y="20218"/>
                  </a:lnTo>
                  <a:lnTo>
                    <a:pt x="3962" y="20218"/>
                  </a:lnTo>
                  <a:lnTo>
                    <a:pt x="3962" y="0"/>
                  </a:lnTo>
                  <a:close/>
                </a:path>
              </a:pathLst>
            </a:custGeom>
            <a:solidFill>
              <a:srgbClr val="F7F7F6"/>
            </a:solidFill>
          </p:spPr>
          <p:txBody>
            <a:bodyPr wrap="square" lIns="0" tIns="0" rIns="0" bIns="0" rtlCol="0"/>
            <a:lstStyle/>
            <a:p>
              <a:endParaRPr/>
            </a:p>
          </p:txBody>
        </p:sp>
        <p:sp>
          <p:nvSpPr>
            <p:cNvPr id="4305" name="object 4308">
              <a:extLst>
                <a:ext uri="{FF2B5EF4-FFF2-40B4-BE49-F238E27FC236}">
                  <a16:creationId xmlns:a16="http://schemas.microsoft.com/office/drawing/2014/main" id="{5AF064CE-F3AA-683C-6C56-448A706F65F6}"/>
                </a:ext>
              </a:extLst>
            </p:cNvPr>
            <p:cNvSpPr/>
            <p:nvPr/>
          </p:nvSpPr>
          <p:spPr>
            <a:xfrm>
              <a:off x="1926996" y="998880"/>
              <a:ext cx="4445" cy="140335"/>
            </a:xfrm>
            <a:custGeom>
              <a:avLst/>
              <a:gdLst/>
              <a:ahLst/>
              <a:cxnLst/>
              <a:rect l="l" t="t" r="r" b="b"/>
              <a:pathLst>
                <a:path w="4444" h="140334">
                  <a:moveTo>
                    <a:pt x="3924" y="0"/>
                  </a:moveTo>
                  <a:lnTo>
                    <a:pt x="3098" y="0"/>
                  </a:lnTo>
                  <a:lnTo>
                    <a:pt x="3098" y="20218"/>
                  </a:lnTo>
                  <a:lnTo>
                    <a:pt x="1790" y="20218"/>
                  </a:lnTo>
                  <a:lnTo>
                    <a:pt x="1790" y="24257"/>
                  </a:lnTo>
                  <a:lnTo>
                    <a:pt x="901" y="24257"/>
                  </a:lnTo>
                  <a:lnTo>
                    <a:pt x="901" y="47167"/>
                  </a:lnTo>
                  <a:lnTo>
                    <a:pt x="50" y="47167"/>
                  </a:lnTo>
                  <a:lnTo>
                    <a:pt x="50" y="80873"/>
                  </a:lnTo>
                  <a:lnTo>
                    <a:pt x="0" y="140169"/>
                  </a:lnTo>
                  <a:lnTo>
                    <a:pt x="990" y="140169"/>
                  </a:lnTo>
                  <a:lnTo>
                    <a:pt x="990" y="80873"/>
                  </a:lnTo>
                  <a:lnTo>
                    <a:pt x="2374" y="80873"/>
                  </a:lnTo>
                  <a:lnTo>
                    <a:pt x="2374" y="47167"/>
                  </a:lnTo>
                  <a:lnTo>
                    <a:pt x="3213" y="47167"/>
                  </a:lnTo>
                  <a:lnTo>
                    <a:pt x="3213" y="24257"/>
                  </a:lnTo>
                  <a:lnTo>
                    <a:pt x="3619" y="24257"/>
                  </a:lnTo>
                  <a:lnTo>
                    <a:pt x="3619" y="20218"/>
                  </a:lnTo>
                  <a:lnTo>
                    <a:pt x="3924" y="20218"/>
                  </a:lnTo>
                  <a:lnTo>
                    <a:pt x="3924" y="0"/>
                  </a:lnTo>
                  <a:close/>
                </a:path>
              </a:pathLst>
            </a:custGeom>
            <a:solidFill>
              <a:srgbClr val="F8F8F7"/>
            </a:solidFill>
          </p:spPr>
          <p:txBody>
            <a:bodyPr wrap="square" lIns="0" tIns="0" rIns="0" bIns="0" rtlCol="0"/>
            <a:lstStyle/>
            <a:p>
              <a:endParaRPr/>
            </a:p>
          </p:txBody>
        </p:sp>
        <p:sp>
          <p:nvSpPr>
            <p:cNvPr id="4306" name="object 4309">
              <a:extLst>
                <a:ext uri="{FF2B5EF4-FFF2-40B4-BE49-F238E27FC236}">
                  <a16:creationId xmlns:a16="http://schemas.microsoft.com/office/drawing/2014/main" id="{3F6457AC-DC00-BFD3-89E7-6B2450F9FE39}"/>
                </a:ext>
              </a:extLst>
            </p:cNvPr>
            <p:cNvSpPr/>
            <p:nvPr/>
          </p:nvSpPr>
          <p:spPr>
            <a:xfrm>
              <a:off x="1927059" y="998994"/>
              <a:ext cx="4445" cy="140335"/>
            </a:xfrm>
            <a:custGeom>
              <a:avLst/>
              <a:gdLst/>
              <a:ahLst/>
              <a:cxnLst/>
              <a:rect l="l" t="t" r="r" b="b"/>
              <a:pathLst>
                <a:path w="4444" h="140334">
                  <a:moveTo>
                    <a:pt x="3886" y="0"/>
                  </a:moveTo>
                  <a:lnTo>
                    <a:pt x="3073" y="0"/>
                  </a:lnTo>
                  <a:lnTo>
                    <a:pt x="3073" y="20218"/>
                  </a:lnTo>
                  <a:lnTo>
                    <a:pt x="1790" y="20218"/>
                  </a:lnTo>
                  <a:lnTo>
                    <a:pt x="1790" y="24257"/>
                  </a:lnTo>
                  <a:lnTo>
                    <a:pt x="889" y="24257"/>
                  </a:lnTo>
                  <a:lnTo>
                    <a:pt x="889" y="47167"/>
                  </a:lnTo>
                  <a:lnTo>
                    <a:pt x="50" y="47167"/>
                  </a:lnTo>
                  <a:lnTo>
                    <a:pt x="50" y="80873"/>
                  </a:lnTo>
                  <a:lnTo>
                    <a:pt x="0" y="140182"/>
                  </a:lnTo>
                  <a:lnTo>
                    <a:pt x="977" y="140182"/>
                  </a:lnTo>
                  <a:lnTo>
                    <a:pt x="977" y="80873"/>
                  </a:lnTo>
                  <a:lnTo>
                    <a:pt x="2349" y="80873"/>
                  </a:lnTo>
                  <a:lnTo>
                    <a:pt x="2349" y="47167"/>
                  </a:lnTo>
                  <a:lnTo>
                    <a:pt x="3187" y="47167"/>
                  </a:lnTo>
                  <a:lnTo>
                    <a:pt x="3187" y="24257"/>
                  </a:lnTo>
                  <a:lnTo>
                    <a:pt x="3581" y="24257"/>
                  </a:lnTo>
                  <a:lnTo>
                    <a:pt x="3581" y="20218"/>
                  </a:lnTo>
                  <a:lnTo>
                    <a:pt x="3886" y="20218"/>
                  </a:lnTo>
                  <a:lnTo>
                    <a:pt x="3886" y="0"/>
                  </a:lnTo>
                  <a:close/>
                </a:path>
              </a:pathLst>
            </a:custGeom>
            <a:solidFill>
              <a:srgbClr val="FAFAFA"/>
            </a:solidFill>
          </p:spPr>
          <p:txBody>
            <a:bodyPr wrap="square" lIns="0" tIns="0" rIns="0" bIns="0" rtlCol="0"/>
            <a:lstStyle/>
            <a:p>
              <a:endParaRPr/>
            </a:p>
          </p:txBody>
        </p:sp>
        <p:sp>
          <p:nvSpPr>
            <p:cNvPr id="4307" name="object 4310">
              <a:extLst>
                <a:ext uri="{FF2B5EF4-FFF2-40B4-BE49-F238E27FC236}">
                  <a16:creationId xmlns:a16="http://schemas.microsoft.com/office/drawing/2014/main" id="{8ADBF148-2281-D975-5BD9-9AA3B78F4D65}"/>
                </a:ext>
              </a:extLst>
            </p:cNvPr>
            <p:cNvSpPr/>
            <p:nvPr/>
          </p:nvSpPr>
          <p:spPr>
            <a:xfrm>
              <a:off x="1927123" y="999108"/>
              <a:ext cx="3810" cy="140335"/>
            </a:xfrm>
            <a:custGeom>
              <a:avLst/>
              <a:gdLst/>
              <a:ahLst/>
              <a:cxnLst/>
              <a:rect l="l" t="t" r="r" b="b"/>
              <a:pathLst>
                <a:path w="3810" h="140334">
                  <a:moveTo>
                    <a:pt x="3797" y="114"/>
                  </a:moveTo>
                  <a:lnTo>
                    <a:pt x="2844" y="0"/>
                  </a:lnTo>
                  <a:lnTo>
                    <a:pt x="2844" y="24257"/>
                  </a:lnTo>
                  <a:lnTo>
                    <a:pt x="901" y="24257"/>
                  </a:lnTo>
                  <a:lnTo>
                    <a:pt x="901" y="47180"/>
                  </a:lnTo>
                  <a:lnTo>
                    <a:pt x="63" y="47180"/>
                  </a:lnTo>
                  <a:lnTo>
                    <a:pt x="63" y="80873"/>
                  </a:lnTo>
                  <a:lnTo>
                    <a:pt x="0" y="140182"/>
                  </a:lnTo>
                  <a:lnTo>
                    <a:pt x="977" y="140296"/>
                  </a:lnTo>
                  <a:lnTo>
                    <a:pt x="977" y="82346"/>
                  </a:lnTo>
                  <a:lnTo>
                    <a:pt x="2298" y="82346"/>
                  </a:lnTo>
                  <a:lnTo>
                    <a:pt x="2298" y="47294"/>
                  </a:lnTo>
                  <a:lnTo>
                    <a:pt x="3124" y="47294"/>
                  </a:lnTo>
                  <a:lnTo>
                    <a:pt x="3124" y="24384"/>
                  </a:lnTo>
                  <a:lnTo>
                    <a:pt x="3797" y="24384"/>
                  </a:lnTo>
                  <a:lnTo>
                    <a:pt x="3797" y="114"/>
                  </a:lnTo>
                  <a:close/>
                </a:path>
              </a:pathLst>
            </a:custGeom>
            <a:solidFill>
              <a:srgbClr val="FFFFFF"/>
            </a:solidFill>
          </p:spPr>
          <p:txBody>
            <a:bodyPr wrap="square" lIns="0" tIns="0" rIns="0" bIns="0" rtlCol="0"/>
            <a:lstStyle/>
            <a:p>
              <a:endParaRPr/>
            </a:p>
          </p:txBody>
        </p:sp>
        <p:pic>
          <p:nvPicPr>
            <p:cNvPr id="4308" name="object 4311">
              <a:extLst>
                <a:ext uri="{FF2B5EF4-FFF2-40B4-BE49-F238E27FC236}">
                  <a16:creationId xmlns:a16="http://schemas.microsoft.com/office/drawing/2014/main" id="{CD6CA840-D07E-FB39-0476-02BD163F90DC}"/>
                </a:ext>
              </a:extLst>
            </p:cNvPr>
            <p:cNvPicPr/>
            <p:nvPr/>
          </p:nvPicPr>
          <p:blipFill>
            <a:blip r:embed="rId50" cstate="screen">
              <a:extLst>
                <a:ext uri="{28A0092B-C50C-407E-A947-70E740481C1C}">
                  <a14:useLocalDpi xmlns:a14="http://schemas.microsoft.com/office/drawing/2010/main"/>
                </a:ext>
              </a:extLst>
            </a:blip>
            <a:stretch>
              <a:fillRect/>
            </a:stretch>
          </p:blipFill>
          <p:spPr>
            <a:xfrm>
              <a:off x="1875138" y="977976"/>
              <a:ext cx="80762" cy="506425"/>
            </a:xfrm>
            <a:prstGeom prst="rect">
              <a:avLst/>
            </a:prstGeom>
          </p:spPr>
        </p:pic>
        <p:pic>
          <p:nvPicPr>
            <p:cNvPr id="4309" name="object 4312">
              <a:extLst>
                <a:ext uri="{FF2B5EF4-FFF2-40B4-BE49-F238E27FC236}">
                  <a16:creationId xmlns:a16="http://schemas.microsoft.com/office/drawing/2014/main" id="{46062935-765D-D43E-B005-5F8EA323B620}"/>
                </a:ext>
              </a:extLst>
            </p:cNvPr>
            <p:cNvPicPr/>
            <p:nvPr/>
          </p:nvPicPr>
          <p:blipFill>
            <a:blip r:embed="rId51" cstate="screen">
              <a:extLst>
                <a:ext uri="{28A0092B-C50C-407E-A947-70E740481C1C}">
                  <a14:useLocalDpi xmlns:a14="http://schemas.microsoft.com/office/drawing/2010/main"/>
                </a:ext>
              </a:extLst>
            </a:blip>
            <a:stretch>
              <a:fillRect/>
            </a:stretch>
          </p:blipFill>
          <p:spPr>
            <a:xfrm>
              <a:off x="2039238" y="1164805"/>
              <a:ext cx="89929" cy="72479"/>
            </a:xfrm>
            <a:prstGeom prst="rect">
              <a:avLst/>
            </a:prstGeom>
          </p:spPr>
        </p:pic>
        <p:pic>
          <p:nvPicPr>
            <p:cNvPr id="4310" name="object 4313">
              <a:extLst>
                <a:ext uri="{FF2B5EF4-FFF2-40B4-BE49-F238E27FC236}">
                  <a16:creationId xmlns:a16="http://schemas.microsoft.com/office/drawing/2014/main" id="{48B8398C-306D-DCF4-FDF5-B51F907DB8BE}"/>
                </a:ext>
              </a:extLst>
            </p:cNvPr>
            <p:cNvPicPr/>
            <p:nvPr/>
          </p:nvPicPr>
          <p:blipFill>
            <a:blip r:embed="rId52" cstate="screen">
              <a:extLst>
                <a:ext uri="{28A0092B-C50C-407E-A947-70E740481C1C}">
                  <a14:useLocalDpi xmlns:a14="http://schemas.microsoft.com/office/drawing/2010/main"/>
                </a:ext>
              </a:extLst>
            </a:blip>
            <a:stretch>
              <a:fillRect/>
            </a:stretch>
          </p:blipFill>
          <p:spPr>
            <a:xfrm>
              <a:off x="2034717" y="1192428"/>
              <a:ext cx="84226" cy="56857"/>
            </a:xfrm>
            <a:prstGeom prst="rect">
              <a:avLst/>
            </a:prstGeom>
          </p:spPr>
        </p:pic>
        <p:pic>
          <p:nvPicPr>
            <p:cNvPr id="4311" name="object 4314">
              <a:extLst>
                <a:ext uri="{FF2B5EF4-FFF2-40B4-BE49-F238E27FC236}">
                  <a16:creationId xmlns:a16="http://schemas.microsoft.com/office/drawing/2014/main" id="{168B005A-4909-416D-373E-F2F6B6E81354}"/>
                </a:ext>
              </a:extLst>
            </p:cNvPr>
            <p:cNvPicPr/>
            <p:nvPr/>
          </p:nvPicPr>
          <p:blipFill>
            <a:blip r:embed="rId53" cstate="screen">
              <a:extLst>
                <a:ext uri="{28A0092B-C50C-407E-A947-70E740481C1C}">
                  <a14:useLocalDpi xmlns:a14="http://schemas.microsoft.com/office/drawing/2010/main"/>
                </a:ext>
              </a:extLst>
            </a:blip>
            <a:stretch>
              <a:fillRect/>
            </a:stretch>
          </p:blipFill>
          <p:spPr>
            <a:xfrm>
              <a:off x="1930352" y="1029857"/>
              <a:ext cx="315024" cy="160372"/>
            </a:xfrm>
            <a:prstGeom prst="rect">
              <a:avLst/>
            </a:prstGeom>
          </p:spPr>
        </p:pic>
        <p:pic>
          <p:nvPicPr>
            <p:cNvPr id="4312" name="object 4315">
              <a:extLst>
                <a:ext uri="{FF2B5EF4-FFF2-40B4-BE49-F238E27FC236}">
                  <a16:creationId xmlns:a16="http://schemas.microsoft.com/office/drawing/2014/main" id="{AC85CBB1-53CE-FDC3-D461-DB71C393CE88}"/>
                </a:ext>
              </a:extLst>
            </p:cNvPr>
            <p:cNvPicPr/>
            <p:nvPr/>
          </p:nvPicPr>
          <p:blipFill>
            <a:blip r:embed="rId54" cstate="screen">
              <a:extLst>
                <a:ext uri="{28A0092B-C50C-407E-A947-70E740481C1C}">
                  <a14:useLocalDpi xmlns:a14="http://schemas.microsoft.com/office/drawing/2010/main"/>
                </a:ext>
              </a:extLst>
            </a:blip>
            <a:stretch>
              <a:fillRect/>
            </a:stretch>
          </p:blipFill>
          <p:spPr>
            <a:xfrm>
              <a:off x="2011503" y="1192418"/>
              <a:ext cx="130099" cy="235289"/>
            </a:xfrm>
            <a:prstGeom prst="rect">
              <a:avLst/>
            </a:prstGeom>
          </p:spPr>
        </p:pic>
        <p:pic>
          <p:nvPicPr>
            <p:cNvPr id="4313" name="object 4316">
              <a:extLst>
                <a:ext uri="{FF2B5EF4-FFF2-40B4-BE49-F238E27FC236}">
                  <a16:creationId xmlns:a16="http://schemas.microsoft.com/office/drawing/2014/main" id="{D0FC4DAC-E446-7D49-6DE3-5649530E835B}"/>
                </a:ext>
              </a:extLst>
            </p:cNvPr>
            <p:cNvPicPr/>
            <p:nvPr/>
          </p:nvPicPr>
          <p:blipFill>
            <a:blip r:embed="rId55" cstate="screen">
              <a:extLst>
                <a:ext uri="{28A0092B-C50C-407E-A947-70E740481C1C}">
                  <a14:useLocalDpi xmlns:a14="http://schemas.microsoft.com/office/drawing/2010/main"/>
                </a:ext>
              </a:extLst>
            </a:blip>
            <a:stretch>
              <a:fillRect/>
            </a:stretch>
          </p:blipFill>
          <p:spPr>
            <a:xfrm>
              <a:off x="2023279" y="977976"/>
              <a:ext cx="320035" cy="459943"/>
            </a:xfrm>
            <a:prstGeom prst="rect">
              <a:avLst/>
            </a:prstGeom>
          </p:spPr>
        </p:pic>
        <p:pic>
          <p:nvPicPr>
            <p:cNvPr id="4314" name="object 4317">
              <a:extLst>
                <a:ext uri="{FF2B5EF4-FFF2-40B4-BE49-F238E27FC236}">
                  <a16:creationId xmlns:a16="http://schemas.microsoft.com/office/drawing/2014/main" id="{47B8C7D2-A208-F388-99D8-19D6AB20771A}"/>
                </a:ext>
              </a:extLst>
            </p:cNvPr>
            <p:cNvPicPr/>
            <p:nvPr/>
          </p:nvPicPr>
          <p:blipFill>
            <a:blip r:embed="rId56" cstate="screen">
              <a:extLst>
                <a:ext uri="{28A0092B-C50C-407E-A947-70E740481C1C}">
                  <a14:useLocalDpi xmlns:a14="http://schemas.microsoft.com/office/drawing/2010/main"/>
                </a:ext>
              </a:extLst>
            </a:blip>
            <a:stretch>
              <a:fillRect/>
            </a:stretch>
          </p:blipFill>
          <p:spPr>
            <a:xfrm>
              <a:off x="2009698" y="1149807"/>
              <a:ext cx="130060" cy="287616"/>
            </a:xfrm>
            <a:prstGeom prst="rect">
              <a:avLst/>
            </a:prstGeom>
          </p:spPr>
        </p:pic>
      </p:grpSp>
      <p:sp>
        <p:nvSpPr>
          <p:cNvPr id="4315" name="object 4341">
            <a:extLst>
              <a:ext uri="{FF2B5EF4-FFF2-40B4-BE49-F238E27FC236}">
                <a16:creationId xmlns:a16="http://schemas.microsoft.com/office/drawing/2014/main" id="{2855A2B8-5DFC-1F39-929A-34FBA1463E54}"/>
              </a:ext>
            </a:extLst>
          </p:cNvPr>
          <p:cNvSpPr txBox="1"/>
          <p:nvPr/>
        </p:nvSpPr>
        <p:spPr>
          <a:xfrm>
            <a:off x="1887850" y="4890105"/>
            <a:ext cx="836294" cy="317500"/>
          </a:xfrm>
          <a:prstGeom prst="rect">
            <a:avLst/>
          </a:prstGeom>
        </p:spPr>
        <p:txBody>
          <a:bodyPr vert="horz" wrap="square" lIns="0" tIns="27940" rIns="0" bIns="0" rtlCol="0">
            <a:spAutoFit/>
          </a:bodyPr>
          <a:lstStyle/>
          <a:p>
            <a:pPr marL="12700" marR="5080">
              <a:lnSpc>
                <a:spcPts val="1100"/>
              </a:lnSpc>
              <a:spcBef>
                <a:spcPts val="220"/>
              </a:spcBef>
            </a:pPr>
            <a:r>
              <a:rPr sz="1000" dirty="0">
                <a:solidFill>
                  <a:srgbClr val="4C4D4F"/>
                </a:solidFill>
                <a:latin typeface="Myriad Pro"/>
                <a:cs typeface="Myriad Pro"/>
              </a:rPr>
              <a:t>Tibialis</a:t>
            </a:r>
            <a:r>
              <a:rPr sz="1000" spc="-15" dirty="0">
                <a:solidFill>
                  <a:srgbClr val="4C4D4F"/>
                </a:solidFill>
                <a:latin typeface="Myriad Pro"/>
                <a:cs typeface="Myriad Pro"/>
              </a:rPr>
              <a:t> </a:t>
            </a:r>
            <a:r>
              <a:rPr sz="1000" spc="-10" dirty="0">
                <a:solidFill>
                  <a:srgbClr val="4C4D4F"/>
                </a:solidFill>
                <a:latin typeface="Myriad Pro"/>
                <a:cs typeface="Myriad Pro"/>
              </a:rPr>
              <a:t>anterior tendonu</a:t>
            </a:r>
            <a:endParaRPr sz="1000">
              <a:latin typeface="Myriad Pro"/>
              <a:cs typeface="Myriad Pro"/>
            </a:endParaRPr>
          </a:p>
        </p:txBody>
      </p:sp>
      <p:sp>
        <p:nvSpPr>
          <p:cNvPr id="4316" name="object 4342">
            <a:extLst>
              <a:ext uri="{FF2B5EF4-FFF2-40B4-BE49-F238E27FC236}">
                <a16:creationId xmlns:a16="http://schemas.microsoft.com/office/drawing/2014/main" id="{3138870D-17DC-0B5A-BADD-D967C7DA43A0}"/>
              </a:ext>
            </a:extLst>
          </p:cNvPr>
          <p:cNvSpPr txBox="1"/>
          <p:nvPr/>
        </p:nvSpPr>
        <p:spPr>
          <a:xfrm>
            <a:off x="3449061" y="3326354"/>
            <a:ext cx="551180" cy="177800"/>
          </a:xfrm>
          <a:prstGeom prst="rect">
            <a:avLst/>
          </a:prstGeom>
        </p:spPr>
        <p:txBody>
          <a:bodyPr vert="horz" wrap="square" lIns="0" tIns="12700" rIns="0" bIns="0" rtlCol="0">
            <a:spAutoFit/>
          </a:bodyPr>
          <a:lstStyle/>
          <a:p>
            <a:pPr marL="12700">
              <a:lnSpc>
                <a:spcPct val="100000"/>
              </a:lnSpc>
              <a:spcBef>
                <a:spcPts val="100"/>
              </a:spcBef>
            </a:pPr>
            <a:r>
              <a:rPr sz="1000" b="1" dirty="0">
                <a:solidFill>
                  <a:srgbClr val="4C4D4F"/>
                </a:solidFill>
                <a:latin typeface="Myriad Pro"/>
                <a:cs typeface="Myriad Pro"/>
              </a:rPr>
              <a:t>M.</a:t>
            </a:r>
            <a:r>
              <a:rPr sz="1000" b="1" spc="-10" dirty="0">
                <a:solidFill>
                  <a:srgbClr val="4C4D4F"/>
                </a:solidFill>
                <a:latin typeface="Myriad Pro"/>
                <a:cs typeface="Myriad Pro"/>
              </a:rPr>
              <a:t> soleus</a:t>
            </a:r>
            <a:endParaRPr sz="1000">
              <a:latin typeface="Myriad Pro"/>
              <a:cs typeface="Myriad Pro"/>
            </a:endParaRPr>
          </a:p>
        </p:txBody>
      </p:sp>
      <p:sp>
        <p:nvSpPr>
          <p:cNvPr id="4317" name="object 4343">
            <a:extLst>
              <a:ext uri="{FF2B5EF4-FFF2-40B4-BE49-F238E27FC236}">
                <a16:creationId xmlns:a16="http://schemas.microsoft.com/office/drawing/2014/main" id="{9CFD476C-ABDC-042F-D409-A7E171A2DB6C}"/>
              </a:ext>
            </a:extLst>
          </p:cNvPr>
          <p:cNvSpPr txBox="1"/>
          <p:nvPr/>
        </p:nvSpPr>
        <p:spPr>
          <a:xfrm>
            <a:off x="1962145" y="3844387"/>
            <a:ext cx="2265680" cy="659130"/>
          </a:xfrm>
          <a:prstGeom prst="rect">
            <a:avLst/>
          </a:prstGeom>
        </p:spPr>
        <p:txBody>
          <a:bodyPr vert="horz" wrap="square" lIns="0" tIns="27940" rIns="0" bIns="0" rtlCol="0">
            <a:spAutoFit/>
          </a:bodyPr>
          <a:lstStyle/>
          <a:p>
            <a:pPr marL="12700" marR="1694814">
              <a:lnSpc>
                <a:spcPts val="1100"/>
              </a:lnSpc>
              <a:spcBef>
                <a:spcPts val="220"/>
              </a:spcBef>
            </a:pPr>
            <a:r>
              <a:rPr sz="1000" b="1" dirty="0">
                <a:solidFill>
                  <a:srgbClr val="4C4D4F"/>
                </a:solidFill>
                <a:latin typeface="Myriad Pro"/>
                <a:cs typeface="Myriad Pro"/>
              </a:rPr>
              <a:t>M. </a:t>
            </a:r>
            <a:r>
              <a:rPr sz="1000" b="1" spc="-10" dirty="0">
                <a:solidFill>
                  <a:srgbClr val="4C4D4F"/>
                </a:solidFill>
                <a:latin typeface="Myriad Pro"/>
                <a:cs typeface="Myriad Pro"/>
              </a:rPr>
              <a:t>tibialis</a:t>
            </a:r>
            <a:r>
              <a:rPr sz="1000" b="1" spc="500" dirty="0">
                <a:solidFill>
                  <a:srgbClr val="4C4D4F"/>
                </a:solidFill>
                <a:latin typeface="Myriad Pro"/>
                <a:cs typeface="Myriad Pro"/>
              </a:rPr>
              <a:t> </a:t>
            </a:r>
            <a:r>
              <a:rPr sz="1000" b="1" spc="-10" dirty="0">
                <a:solidFill>
                  <a:srgbClr val="4C4D4F"/>
                </a:solidFill>
                <a:latin typeface="Myriad Pro"/>
                <a:cs typeface="Myriad Pro"/>
              </a:rPr>
              <a:t>anterior</a:t>
            </a:r>
            <a:endParaRPr sz="1000" dirty="0">
              <a:latin typeface="Myriad Pro"/>
              <a:cs typeface="Myriad Pro"/>
            </a:endParaRPr>
          </a:p>
          <a:p>
            <a:pPr>
              <a:lnSpc>
                <a:spcPct val="100000"/>
              </a:lnSpc>
              <a:spcBef>
                <a:spcPts val="40"/>
              </a:spcBef>
            </a:pPr>
            <a:endParaRPr sz="1150" dirty="0">
              <a:latin typeface="Myriad Pro"/>
              <a:cs typeface="Myriad Pro"/>
            </a:endParaRPr>
          </a:p>
          <a:p>
            <a:pPr marL="1250950">
              <a:lnSpc>
                <a:spcPct val="100000"/>
              </a:lnSpc>
            </a:pPr>
            <a:r>
              <a:rPr sz="1000" b="1" dirty="0">
                <a:solidFill>
                  <a:srgbClr val="4C4D4F"/>
                </a:solidFill>
                <a:latin typeface="Myriad Pro"/>
                <a:cs typeface="Myriad Pro"/>
              </a:rPr>
              <a:t>M. </a:t>
            </a:r>
            <a:r>
              <a:rPr sz="1000" b="1" spc="-10" dirty="0">
                <a:solidFill>
                  <a:srgbClr val="4C4D4F"/>
                </a:solidFill>
                <a:latin typeface="Myriad Pro"/>
                <a:cs typeface="Myriad Pro"/>
              </a:rPr>
              <a:t>gastrocnemius</a:t>
            </a:r>
            <a:endParaRPr sz="1000" dirty="0">
              <a:latin typeface="Myriad Pro"/>
              <a:cs typeface="Myriad Pro"/>
            </a:endParaRPr>
          </a:p>
        </p:txBody>
      </p:sp>
      <p:sp>
        <p:nvSpPr>
          <p:cNvPr id="4318" name="object 4344">
            <a:extLst>
              <a:ext uri="{FF2B5EF4-FFF2-40B4-BE49-F238E27FC236}">
                <a16:creationId xmlns:a16="http://schemas.microsoft.com/office/drawing/2014/main" id="{6AF7DB90-A2F7-3DD3-44A2-3D5B0F2EB45B}"/>
              </a:ext>
            </a:extLst>
          </p:cNvPr>
          <p:cNvSpPr txBox="1"/>
          <p:nvPr/>
        </p:nvSpPr>
        <p:spPr>
          <a:xfrm>
            <a:off x="3332983" y="4860641"/>
            <a:ext cx="696595"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4C4D4F"/>
                </a:solidFill>
                <a:latin typeface="Myriad Pro"/>
                <a:cs typeface="Myriad Pro"/>
              </a:rPr>
              <a:t>Aşil</a:t>
            </a:r>
            <a:r>
              <a:rPr sz="1000" spc="-20" dirty="0">
                <a:solidFill>
                  <a:srgbClr val="4C4D4F"/>
                </a:solidFill>
                <a:latin typeface="Myriad Pro"/>
                <a:cs typeface="Myriad Pro"/>
              </a:rPr>
              <a:t> </a:t>
            </a:r>
            <a:r>
              <a:rPr sz="1000" spc="-10" dirty="0">
                <a:solidFill>
                  <a:srgbClr val="4C4D4F"/>
                </a:solidFill>
                <a:latin typeface="Myriad Pro"/>
                <a:cs typeface="Myriad Pro"/>
              </a:rPr>
              <a:t>tendonu</a:t>
            </a:r>
            <a:endParaRPr sz="1000">
              <a:latin typeface="Myriad Pro"/>
              <a:cs typeface="Myriad Pro"/>
            </a:endParaRPr>
          </a:p>
        </p:txBody>
      </p:sp>
      <p:sp>
        <p:nvSpPr>
          <p:cNvPr id="4319" name="object 4345">
            <a:extLst>
              <a:ext uri="{FF2B5EF4-FFF2-40B4-BE49-F238E27FC236}">
                <a16:creationId xmlns:a16="http://schemas.microsoft.com/office/drawing/2014/main" id="{656062D9-4E93-95A3-E393-B7654A286F66}"/>
              </a:ext>
            </a:extLst>
          </p:cNvPr>
          <p:cNvSpPr txBox="1"/>
          <p:nvPr/>
        </p:nvSpPr>
        <p:spPr>
          <a:xfrm>
            <a:off x="3325617" y="5227163"/>
            <a:ext cx="711200"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4C4D4F"/>
                </a:solidFill>
                <a:latin typeface="Myriad Pro"/>
                <a:cs typeface="Myriad Pro"/>
              </a:rPr>
              <a:t>Os </a:t>
            </a:r>
            <a:r>
              <a:rPr sz="1000" spc="-10" dirty="0">
                <a:solidFill>
                  <a:srgbClr val="4C4D4F"/>
                </a:solidFill>
                <a:latin typeface="Myriad Pro"/>
                <a:cs typeface="Myriad Pro"/>
              </a:rPr>
              <a:t>calcaneus</a:t>
            </a:r>
            <a:endParaRPr sz="1000">
              <a:latin typeface="Myriad Pro"/>
              <a:cs typeface="Myriad Pro"/>
            </a:endParaRPr>
          </a:p>
        </p:txBody>
      </p:sp>
      <p:sp>
        <p:nvSpPr>
          <p:cNvPr id="4320" name="object 4346">
            <a:extLst>
              <a:ext uri="{FF2B5EF4-FFF2-40B4-BE49-F238E27FC236}">
                <a16:creationId xmlns:a16="http://schemas.microsoft.com/office/drawing/2014/main" id="{89D42476-A7B4-3B26-9AEA-0E19FBD2813C}"/>
              </a:ext>
            </a:extLst>
          </p:cNvPr>
          <p:cNvSpPr txBox="1"/>
          <p:nvPr/>
        </p:nvSpPr>
        <p:spPr>
          <a:xfrm>
            <a:off x="4829932" y="3424272"/>
            <a:ext cx="575945" cy="317500"/>
          </a:xfrm>
          <a:prstGeom prst="rect">
            <a:avLst/>
          </a:prstGeom>
        </p:spPr>
        <p:txBody>
          <a:bodyPr vert="horz" wrap="square" lIns="0" tIns="27940" rIns="0" bIns="0" rtlCol="0">
            <a:spAutoFit/>
          </a:bodyPr>
          <a:lstStyle/>
          <a:p>
            <a:pPr marL="12700" marR="5080">
              <a:lnSpc>
                <a:spcPts val="1100"/>
              </a:lnSpc>
              <a:spcBef>
                <a:spcPts val="220"/>
              </a:spcBef>
            </a:pPr>
            <a:r>
              <a:rPr sz="1000" b="1" dirty="0">
                <a:solidFill>
                  <a:srgbClr val="4C4D4F"/>
                </a:solidFill>
                <a:latin typeface="Myriad Pro"/>
                <a:cs typeface="Myriad Pro"/>
              </a:rPr>
              <a:t>M. </a:t>
            </a:r>
            <a:r>
              <a:rPr sz="1000" b="1" spc="-10" dirty="0">
                <a:solidFill>
                  <a:srgbClr val="4C4D4F"/>
                </a:solidFill>
                <a:latin typeface="Myriad Pro"/>
                <a:cs typeface="Myriad Pro"/>
              </a:rPr>
              <a:t>tibialis</a:t>
            </a:r>
            <a:r>
              <a:rPr sz="1000" b="1" spc="500" dirty="0">
                <a:solidFill>
                  <a:srgbClr val="4C4D4F"/>
                </a:solidFill>
                <a:latin typeface="Myriad Pro"/>
                <a:cs typeface="Myriad Pro"/>
              </a:rPr>
              <a:t> </a:t>
            </a:r>
            <a:r>
              <a:rPr sz="1000" b="1" spc="-10" dirty="0">
                <a:solidFill>
                  <a:srgbClr val="4C4D4F"/>
                </a:solidFill>
                <a:latin typeface="Myriad Pro"/>
                <a:cs typeface="Myriad Pro"/>
              </a:rPr>
              <a:t>posterior</a:t>
            </a:r>
            <a:endParaRPr sz="1000">
              <a:latin typeface="Myriad Pro"/>
              <a:cs typeface="Myriad Pro"/>
            </a:endParaRPr>
          </a:p>
        </p:txBody>
      </p:sp>
      <p:sp>
        <p:nvSpPr>
          <p:cNvPr id="4321" name="object 4347">
            <a:extLst>
              <a:ext uri="{FF2B5EF4-FFF2-40B4-BE49-F238E27FC236}">
                <a16:creationId xmlns:a16="http://schemas.microsoft.com/office/drawing/2014/main" id="{25F5B98E-ECD7-DA77-6434-F601C4FBD3E7}"/>
              </a:ext>
            </a:extLst>
          </p:cNvPr>
          <p:cNvSpPr txBox="1"/>
          <p:nvPr/>
        </p:nvSpPr>
        <p:spPr>
          <a:xfrm>
            <a:off x="4699630" y="4753199"/>
            <a:ext cx="897255" cy="317500"/>
          </a:xfrm>
          <a:prstGeom prst="rect">
            <a:avLst/>
          </a:prstGeom>
        </p:spPr>
        <p:txBody>
          <a:bodyPr vert="horz" wrap="square" lIns="0" tIns="27940" rIns="0" bIns="0" rtlCol="0">
            <a:spAutoFit/>
          </a:bodyPr>
          <a:lstStyle/>
          <a:p>
            <a:pPr marL="219710" marR="5080" indent="-207645">
              <a:lnSpc>
                <a:spcPts val="1100"/>
              </a:lnSpc>
              <a:spcBef>
                <a:spcPts val="220"/>
              </a:spcBef>
            </a:pPr>
            <a:r>
              <a:rPr sz="1000" dirty="0">
                <a:solidFill>
                  <a:srgbClr val="4C4D4F"/>
                </a:solidFill>
                <a:latin typeface="Myriad Pro"/>
                <a:cs typeface="Myriad Pro"/>
              </a:rPr>
              <a:t>Tibialis</a:t>
            </a:r>
            <a:r>
              <a:rPr sz="1000" spc="-15" dirty="0">
                <a:solidFill>
                  <a:srgbClr val="4C4D4F"/>
                </a:solidFill>
                <a:latin typeface="Myriad Pro"/>
                <a:cs typeface="Myriad Pro"/>
              </a:rPr>
              <a:t> </a:t>
            </a:r>
            <a:r>
              <a:rPr sz="1000" spc="-10" dirty="0">
                <a:solidFill>
                  <a:srgbClr val="4C4D4F"/>
                </a:solidFill>
                <a:latin typeface="Myriad Pro"/>
                <a:cs typeface="Myriad Pro"/>
              </a:rPr>
              <a:t>posterior tendonu</a:t>
            </a:r>
            <a:endParaRPr sz="1000">
              <a:latin typeface="Myriad Pro"/>
              <a:cs typeface="Myriad Pro"/>
            </a:endParaRPr>
          </a:p>
        </p:txBody>
      </p:sp>
      <p:sp>
        <p:nvSpPr>
          <p:cNvPr id="4322" name="object 4348">
            <a:extLst>
              <a:ext uri="{FF2B5EF4-FFF2-40B4-BE49-F238E27FC236}">
                <a16:creationId xmlns:a16="http://schemas.microsoft.com/office/drawing/2014/main" id="{C643EA60-76B9-C2FA-F35E-D205D9F85827}"/>
              </a:ext>
            </a:extLst>
          </p:cNvPr>
          <p:cNvSpPr txBox="1"/>
          <p:nvPr/>
        </p:nvSpPr>
        <p:spPr>
          <a:xfrm>
            <a:off x="4825233" y="5709128"/>
            <a:ext cx="711200"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4C4D4F"/>
                </a:solidFill>
                <a:latin typeface="Myriad Pro"/>
                <a:cs typeface="Myriad Pro"/>
              </a:rPr>
              <a:t>Os </a:t>
            </a:r>
            <a:r>
              <a:rPr sz="1000" spc="-10" dirty="0">
                <a:solidFill>
                  <a:srgbClr val="4C4D4F"/>
                </a:solidFill>
                <a:latin typeface="Myriad Pro"/>
                <a:cs typeface="Myriad Pro"/>
              </a:rPr>
              <a:t>calcaneus</a:t>
            </a:r>
            <a:endParaRPr sz="1000">
              <a:latin typeface="Myriad Pro"/>
              <a:cs typeface="Myriad Pro"/>
            </a:endParaRPr>
          </a:p>
        </p:txBody>
      </p:sp>
      <p:grpSp>
        <p:nvGrpSpPr>
          <p:cNvPr id="4323" name="object 4349">
            <a:extLst>
              <a:ext uri="{FF2B5EF4-FFF2-40B4-BE49-F238E27FC236}">
                <a16:creationId xmlns:a16="http://schemas.microsoft.com/office/drawing/2014/main" id="{22C3E3DA-5DBE-77FF-B678-5055C5DEE83B}"/>
              </a:ext>
            </a:extLst>
          </p:cNvPr>
          <p:cNvGrpSpPr/>
          <p:nvPr/>
        </p:nvGrpSpPr>
        <p:grpSpPr>
          <a:xfrm>
            <a:off x="1401265" y="3872852"/>
            <a:ext cx="534035" cy="1198245"/>
            <a:chOff x="1894950" y="1805277"/>
            <a:chExt cx="534035" cy="1198245"/>
          </a:xfrm>
        </p:grpSpPr>
        <p:sp>
          <p:nvSpPr>
            <p:cNvPr id="4324" name="object 4350">
              <a:extLst>
                <a:ext uri="{FF2B5EF4-FFF2-40B4-BE49-F238E27FC236}">
                  <a16:creationId xmlns:a16="http://schemas.microsoft.com/office/drawing/2014/main" id="{B79E34BA-6F63-F2B8-01AD-09816040FA24}"/>
                </a:ext>
              </a:extLst>
            </p:cNvPr>
            <p:cNvSpPr/>
            <p:nvPr/>
          </p:nvSpPr>
          <p:spPr>
            <a:xfrm>
              <a:off x="1964115" y="2967426"/>
              <a:ext cx="383540" cy="29845"/>
            </a:xfrm>
            <a:custGeom>
              <a:avLst/>
              <a:gdLst/>
              <a:ahLst/>
              <a:cxnLst/>
              <a:rect l="l" t="t" r="r" b="b"/>
              <a:pathLst>
                <a:path w="383539" h="29844">
                  <a:moveTo>
                    <a:pt x="0" y="0"/>
                  </a:moveTo>
                  <a:lnTo>
                    <a:pt x="383489" y="29463"/>
                  </a:lnTo>
                </a:path>
              </a:pathLst>
            </a:custGeom>
            <a:ln w="12700">
              <a:solidFill>
                <a:srgbClr val="205E9E"/>
              </a:solidFill>
            </a:ln>
          </p:spPr>
          <p:txBody>
            <a:bodyPr wrap="square" lIns="0" tIns="0" rIns="0" bIns="0" rtlCol="0"/>
            <a:lstStyle/>
            <a:p>
              <a:endParaRPr/>
            </a:p>
          </p:txBody>
        </p:sp>
        <p:pic>
          <p:nvPicPr>
            <p:cNvPr id="4325" name="object 4351">
              <a:extLst>
                <a:ext uri="{FF2B5EF4-FFF2-40B4-BE49-F238E27FC236}">
                  <a16:creationId xmlns:a16="http://schemas.microsoft.com/office/drawing/2014/main" id="{51D9398A-305A-14FD-B776-28B7A9059D6A}"/>
                </a:ext>
              </a:extLst>
            </p:cNvPr>
            <p:cNvPicPr/>
            <p:nvPr/>
          </p:nvPicPr>
          <p:blipFill>
            <a:blip r:embed="rId57" cstate="screen">
              <a:extLst>
                <a:ext uri="{28A0092B-C50C-407E-A947-70E740481C1C}">
                  <a14:useLocalDpi xmlns:a14="http://schemas.microsoft.com/office/drawing/2010/main"/>
                </a:ext>
              </a:extLst>
            </a:blip>
            <a:stretch>
              <a:fillRect/>
            </a:stretch>
          </p:blipFill>
          <p:spPr>
            <a:xfrm>
              <a:off x="1894950" y="2936617"/>
              <a:ext cx="91274" cy="64643"/>
            </a:xfrm>
            <a:prstGeom prst="rect">
              <a:avLst/>
            </a:prstGeom>
          </p:spPr>
        </p:pic>
        <p:pic>
          <p:nvPicPr>
            <p:cNvPr id="4326" name="object 4352">
              <a:extLst>
                <a:ext uri="{FF2B5EF4-FFF2-40B4-BE49-F238E27FC236}">
                  <a16:creationId xmlns:a16="http://schemas.microsoft.com/office/drawing/2014/main" id="{ABBB4850-7BE6-B45B-FEF8-C607829C9473}"/>
                </a:ext>
              </a:extLst>
            </p:cNvPr>
            <p:cNvPicPr/>
            <p:nvPr/>
          </p:nvPicPr>
          <p:blipFill>
            <a:blip r:embed="rId58" cstate="screen">
              <a:extLst>
                <a:ext uri="{28A0092B-C50C-407E-A947-70E740481C1C}">
                  <a14:useLocalDpi xmlns:a14="http://schemas.microsoft.com/office/drawing/2010/main"/>
                </a:ext>
              </a:extLst>
            </a:blip>
            <a:stretch>
              <a:fillRect/>
            </a:stretch>
          </p:blipFill>
          <p:spPr>
            <a:xfrm>
              <a:off x="2125125" y="1805277"/>
              <a:ext cx="303443" cy="146494"/>
            </a:xfrm>
            <a:prstGeom prst="rect">
              <a:avLst/>
            </a:prstGeom>
          </p:spPr>
        </p:pic>
      </p:grpSp>
      <p:grpSp>
        <p:nvGrpSpPr>
          <p:cNvPr id="4327" name="object 4353">
            <a:extLst>
              <a:ext uri="{FF2B5EF4-FFF2-40B4-BE49-F238E27FC236}">
                <a16:creationId xmlns:a16="http://schemas.microsoft.com/office/drawing/2014/main" id="{B6CB118C-D3D0-DC47-D228-92F124DFA74A}"/>
              </a:ext>
            </a:extLst>
          </p:cNvPr>
          <p:cNvGrpSpPr/>
          <p:nvPr/>
        </p:nvGrpSpPr>
        <p:grpSpPr>
          <a:xfrm>
            <a:off x="5151861" y="3725021"/>
            <a:ext cx="656590" cy="2012314"/>
            <a:chOff x="5645546" y="1657446"/>
            <a:chExt cx="656590" cy="2012314"/>
          </a:xfrm>
        </p:grpSpPr>
        <p:sp>
          <p:nvSpPr>
            <p:cNvPr id="4328" name="object 4354">
              <a:extLst>
                <a:ext uri="{FF2B5EF4-FFF2-40B4-BE49-F238E27FC236}">
                  <a16:creationId xmlns:a16="http://schemas.microsoft.com/office/drawing/2014/main" id="{D637D4AB-5916-F70B-D6B2-4769D6A12CDD}"/>
                </a:ext>
              </a:extLst>
            </p:cNvPr>
            <p:cNvSpPr/>
            <p:nvPr/>
          </p:nvSpPr>
          <p:spPr>
            <a:xfrm>
              <a:off x="5651896" y="1663796"/>
              <a:ext cx="586105" cy="328930"/>
            </a:xfrm>
            <a:custGeom>
              <a:avLst/>
              <a:gdLst/>
              <a:ahLst/>
              <a:cxnLst/>
              <a:rect l="l" t="t" r="r" b="b"/>
              <a:pathLst>
                <a:path w="586104" h="328930">
                  <a:moveTo>
                    <a:pt x="585597" y="328904"/>
                  </a:moveTo>
                  <a:lnTo>
                    <a:pt x="0" y="0"/>
                  </a:lnTo>
                </a:path>
              </a:pathLst>
            </a:custGeom>
            <a:ln w="12700">
              <a:solidFill>
                <a:srgbClr val="205E9E"/>
              </a:solidFill>
            </a:ln>
          </p:spPr>
          <p:txBody>
            <a:bodyPr wrap="square" lIns="0" tIns="0" rIns="0" bIns="0" rtlCol="0"/>
            <a:lstStyle/>
            <a:p>
              <a:endParaRPr/>
            </a:p>
          </p:txBody>
        </p:sp>
        <p:pic>
          <p:nvPicPr>
            <p:cNvPr id="4329" name="object 4355">
              <a:extLst>
                <a:ext uri="{FF2B5EF4-FFF2-40B4-BE49-F238E27FC236}">
                  <a16:creationId xmlns:a16="http://schemas.microsoft.com/office/drawing/2014/main" id="{431046C2-26B6-5B8F-A914-FA2B96F47907}"/>
                </a:ext>
              </a:extLst>
            </p:cNvPr>
            <p:cNvPicPr/>
            <p:nvPr/>
          </p:nvPicPr>
          <p:blipFill>
            <a:blip r:embed="rId59" cstate="screen">
              <a:extLst>
                <a:ext uri="{28A0092B-C50C-407E-A947-70E740481C1C}">
                  <a14:useLocalDpi xmlns:a14="http://schemas.microsoft.com/office/drawing/2010/main"/>
                </a:ext>
              </a:extLst>
            </a:blip>
            <a:stretch>
              <a:fillRect/>
            </a:stretch>
          </p:blipFill>
          <p:spPr>
            <a:xfrm>
              <a:off x="6204452" y="1954801"/>
              <a:ext cx="93522" cy="71881"/>
            </a:xfrm>
            <a:prstGeom prst="rect">
              <a:avLst/>
            </a:prstGeom>
          </p:spPr>
        </p:pic>
        <p:sp>
          <p:nvSpPr>
            <p:cNvPr id="4330" name="object 4356">
              <a:extLst>
                <a:ext uri="{FF2B5EF4-FFF2-40B4-BE49-F238E27FC236}">
                  <a16:creationId xmlns:a16="http://schemas.microsoft.com/office/drawing/2014/main" id="{2CEE65D1-608B-10F0-2AE6-C15B0A1CB91C}"/>
                </a:ext>
              </a:extLst>
            </p:cNvPr>
            <p:cNvSpPr/>
            <p:nvPr/>
          </p:nvSpPr>
          <p:spPr>
            <a:xfrm>
              <a:off x="5818929" y="3014851"/>
              <a:ext cx="314960" cy="245110"/>
            </a:xfrm>
            <a:custGeom>
              <a:avLst/>
              <a:gdLst/>
              <a:ahLst/>
              <a:cxnLst/>
              <a:rect l="l" t="t" r="r" b="b"/>
              <a:pathLst>
                <a:path w="314960" h="245110">
                  <a:moveTo>
                    <a:pt x="314744" y="244525"/>
                  </a:moveTo>
                  <a:lnTo>
                    <a:pt x="0" y="0"/>
                  </a:lnTo>
                </a:path>
              </a:pathLst>
            </a:custGeom>
            <a:ln w="12700">
              <a:solidFill>
                <a:srgbClr val="205E9E"/>
              </a:solidFill>
            </a:ln>
          </p:spPr>
          <p:txBody>
            <a:bodyPr wrap="square" lIns="0" tIns="0" rIns="0" bIns="0" rtlCol="0"/>
            <a:lstStyle/>
            <a:p>
              <a:endParaRPr/>
            </a:p>
          </p:txBody>
        </p:sp>
        <p:pic>
          <p:nvPicPr>
            <p:cNvPr id="4331" name="object 4357">
              <a:extLst>
                <a:ext uri="{FF2B5EF4-FFF2-40B4-BE49-F238E27FC236}">
                  <a16:creationId xmlns:a16="http://schemas.microsoft.com/office/drawing/2014/main" id="{FB495A70-0EDA-A161-B7E7-30E9C4EAD4A2}"/>
                </a:ext>
              </a:extLst>
            </p:cNvPr>
            <p:cNvPicPr/>
            <p:nvPr/>
          </p:nvPicPr>
          <p:blipFill>
            <a:blip r:embed="rId60" cstate="screen">
              <a:extLst>
                <a:ext uri="{28A0092B-C50C-407E-A947-70E740481C1C}">
                  <a14:useLocalDpi xmlns:a14="http://schemas.microsoft.com/office/drawing/2010/main"/>
                </a:ext>
              </a:extLst>
            </a:blip>
            <a:stretch>
              <a:fillRect/>
            </a:stretch>
          </p:blipFill>
          <p:spPr>
            <a:xfrm>
              <a:off x="6098247" y="3221680"/>
              <a:ext cx="90208" cy="80213"/>
            </a:xfrm>
            <a:prstGeom prst="rect">
              <a:avLst/>
            </a:prstGeom>
          </p:spPr>
        </p:pic>
        <p:sp>
          <p:nvSpPr>
            <p:cNvPr id="4332" name="object 4358">
              <a:extLst>
                <a:ext uri="{FF2B5EF4-FFF2-40B4-BE49-F238E27FC236}">
                  <a16:creationId xmlns:a16="http://schemas.microsoft.com/office/drawing/2014/main" id="{211A14BB-5F59-02F2-23DB-C5C54B2F939D}"/>
                </a:ext>
              </a:extLst>
            </p:cNvPr>
            <p:cNvSpPr/>
            <p:nvPr/>
          </p:nvSpPr>
          <p:spPr>
            <a:xfrm>
              <a:off x="5749354" y="3416342"/>
              <a:ext cx="490855" cy="247015"/>
            </a:xfrm>
            <a:custGeom>
              <a:avLst/>
              <a:gdLst/>
              <a:ahLst/>
              <a:cxnLst/>
              <a:rect l="l" t="t" r="r" b="b"/>
              <a:pathLst>
                <a:path w="490854" h="247014">
                  <a:moveTo>
                    <a:pt x="490359" y="0"/>
                  </a:moveTo>
                  <a:lnTo>
                    <a:pt x="0" y="246608"/>
                  </a:lnTo>
                </a:path>
              </a:pathLst>
            </a:custGeom>
            <a:ln w="12700">
              <a:solidFill>
                <a:srgbClr val="205E9E"/>
              </a:solidFill>
            </a:ln>
          </p:spPr>
          <p:txBody>
            <a:bodyPr wrap="square" lIns="0" tIns="0" rIns="0" bIns="0" rtlCol="0"/>
            <a:lstStyle/>
            <a:p>
              <a:endParaRPr/>
            </a:p>
          </p:txBody>
        </p:sp>
        <p:pic>
          <p:nvPicPr>
            <p:cNvPr id="4333" name="object 4359">
              <a:extLst>
                <a:ext uri="{FF2B5EF4-FFF2-40B4-BE49-F238E27FC236}">
                  <a16:creationId xmlns:a16="http://schemas.microsoft.com/office/drawing/2014/main" id="{74A4CAFD-23D1-BA22-0908-1EE3D9A8C301}"/>
                </a:ext>
              </a:extLst>
            </p:cNvPr>
            <p:cNvPicPr/>
            <p:nvPr/>
          </p:nvPicPr>
          <p:blipFill>
            <a:blip r:embed="rId61" cstate="screen">
              <a:extLst>
                <a:ext uri="{28A0092B-C50C-407E-A947-70E740481C1C}">
                  <a14:useLocalDpi xmlns:a14="http://schemas.microsoft.com/office/drawing/2010/main"/>
                </a:ext>
              </a:extLst>
            </a:blip>
            <a:stretch>
              <a:fillRect/>
            </a:stretch>
          </p:blipFill>
          <p:spPr>
            <a:xfrm>
              <a:off x="6207568" y="3385187"/>
              <a:ext cx="94119" cy="68960"/>
            </a:xfrm>
            <a:prstGeom prst="rect">
              <a:avLst/>
            </a:prstGeom>
          </p:spPr>
        </p:pic>
      </p:grpSp>
      <p:grpSp>
        <p:nvGrpSpPr>
          <p:cNvPr id="4334" name="object 4360">
            <a:extLst>
              <a:ext uri="{FF2B5EF4-FFF2-40B4-BE49-F238E27FC236}">
                <a16:creationId xmlns:a16="http://schemas.microsoft.com/office/drawing/2014/main" id="{CCE53171-947E-B99D-6CD1-B95C2BC8DBEE}"/>
              </a:ext>
            </a:extLst>
          </p:cNvPr>
          <p:cNvGrpSpPr/>
          <p:nvPr/>
        </p:nvGrpSpPr>
        <p:grpSpPr>
          <a:xfrm>
            <a:off x="2900214" y="3488134"/>
            <a:ext cx="1627505" cy="1860550"/>
            <a:chOff x="3393899" y="1420559"/>
            <a:chExt cx="1627505" cy="1860550"/>
          </a:xfrm>
        </p:grpSpPr>
        <p:sp>
          <p:nvSpPr>
            <p:cNvPr id="4335" name="object 4361">
              <a:extLst>
                <a:ext uri="{FF2B5EF4-FFF2-40B4-BE49-F238E27FC236}">
                  <a16:creationId xmlns:a16="http://schemas.microsoft.com/office/drawing/2014/main" id="{CAB5CF97-0A95-7A87-9B81-20000C2AFCD5}"/>
                </a:ext>
              </a:extLst>
            </p:cNvPr>
            <p:cNvSpPr/>
            <p:nvPr/>
          </p:nvSpPr>
          <p:spPr>
            <a:xfrm>
              <a:off x="4471315" y="1426909"/>
              <a:ext cx="490855" cy="304165"/>
            </a:xfrm>
            <a:custGeom>
              <a:avLst/>
              <a:gdLst/>
              <a:ahLst/>
              <a:cxnLst/>
              <a:rect l="l" t="t" r="r" b="b"/>
              <a:pathLst>
                <a:path w="490854" h="304164">
                  <a:moveTo>
                    <a:pt x="490600" y="304152"/>
                  </a:moveTo>
                  <a:lnTo>
                    <a:pt x="0" y="0"/>
                  </a:lnTo>
                </a:path>
              </a:pathLst>
            </a:custGeom>
            <a:ln w="12699">
              <a:solidFill>
                <a:srgbClr val="205E9E"/>
              </a:solidFill>
            </a:ln>
          </p:spPr>
          <p:txBody>
            <a:bodyPr wrap="square" lIns="0" tIns="0" rIns="0" bIns="0" rtlCol="0"/>
            <a:lstStyle/>
            <a:p>
              <a:endParaRPr/>
            </a:p>
          </p:txBody>
        </p:sp>
        <p:pic>
          <p:nvPicPr>
            <p:cNvPr id="4336" name="object 4362">
              <a:extLst>
                <a:ext uri="{FF2B5EF4-FFF2-40B4-BE49-F238E27FC236}">
                  <a16:creationId xmlns:a16="http://schemas.microsoft.com/office/drawing/2014/main" id="{8102ABBA-AF9A-F9B9-2E10-861F6F564638}"/>
                </a:ext>
              </a:extLst>
            </p:cNvPr>
            <p:cNvPicPr/>
            <p:nvPr/>
          </p:nvPicPr>
          <p:blipFill>
            <a:blip r:embed="rId62" cstate="screen">
              <a:extLst>
                <a:ext uri="{28A0092B-C50C-407E-A947-70E740481C1C}">
                  <a14:useLocalDpi xmlns:a14="http://schemas.microsoft.com/office/drawing/2010/main"/>
                </a:ext>
              </a:extLst>
            </a:blip>
            <a:stretch>
              <a:fillRect/>
            </a:stretch>
          </p:blipFill>
          <p:spPr>
            <a:xfrm>
              <a:off x="4928114" y="1693114"/>
              <a:ext cx="92760" cy="74460"/>
            </a:xfrm>
            <a:prstGeom prst="rect">
              <a:avLst/>
            </a:prstGeom>
          </p:spPr>
        </p:pic>
        <p:sp>
          <p:nvSpPr>
            <p:cNvPr id="4337" name="object 4363">
              <a:extLst>
                <a:ext uri="{FF2B5EF4-FFF2-40B4-BE49-F238E27FC236}">
                  <a16:creationId xmlns:a16="http://schemas.microsoft.com/office/drawing/2014/main" id="{6363AF6C-D5FC-4DB5-C429-13C9A5300F5C}"/>
                </a:ext>
              </a:extLst>
            </p:cNvPr>
            <p:cNvSpPr/>
            <p:nvPr/>
          </p:nvSpPr>
          <p:spPr>
            <a:xfrm>
              <a:off x="3642370" y="1795504"/>
              <a:ext cx="509270" cy="531495"/>
            </a:xfrm>
            <a:custGeom>
              <a:avLst/>
              <a:gdLst/>
              <a:ahLst/>
              <a:cxnLst/>
              <a:rect l="l" t="t" r="r" b="b"/>
              <a:pathLst>
                <a:path w="509270" h="531494">
                  <a:moveTo>
                    <a:pt x="0" y="0"/>
                  </a:moveTo>
                  <a:lnTo>
                    <a:pt x="509028" y="531215"/>
                  </a:lnTo>
                </a:path>
              </a:pathLst>
            </a:custGeom>
            <a:ln w="12700">
              <a:solidFill>
                <a:srgbClr val="205E9E"/>
              </a:solidFill>
            </a:ln>
          </p:spPr>
          <p:txBody>
            <a:bodyPr wrap="square" lIns="0" tIns="0" rIns="0" bIns="0" rtlCol="0"/>
            <a:lstStyle/>
            <a:p>
              <a:endParaRPr/>
            </a:p>
          </p:txBody>
        </p:sp>
        <p:pic>
          <p:nvPicPr>
            <p:cNvPr id="4338" name="object 4364">
              <a:extLst>
                <a:ext uri="{FF2B5EF4-FFF2-40B4-BE49-F238E27FC236}">
                  <a16:creationId xmlns:a16="http://schemas.microsoft.com/office/drawing/2014/main" id="{F375368F-6148-30A6-E53D-8F1B138CECC7}"/>
                </a:ext>
              </a:extLst>
            </p:cNvPr>
            <p:cNvPicPr/>
            <p:nvPr/>
          </p:nvPicPr>
          <p:blipFill>
            <a:blip r:embed="rId63" cstate="screen">
              <a:extLst>
                <a:ext uri="{28A0092B-C50C-407E-A947-70E740481C1C}">
                  <a14:useLocalDpi xmlns:a14="http://schemas.microsoft.com/office/drawing/2010/main"/>
                </a:ext>
              </a:extLst>
            </a:blip>
            <a:stretch>
              <a:fillRect/>
            </a:stretch>
          </p:blipFill>
          <p:spPr>
            <a:xfrm>
              <a:off x="3594375" y="1745448"/>
              <a:ext cx="85013" cy="86715"/>
            </a:xfrm>
            <a:prstGeom prst="rect">
              <a:avLst/>
            </a:prstGeom>
          </p:spPr>
        </p:pic>
        <p:sp>
          <p:nvSpPr>
            <p:cNvPr id="4339" name="object 4365">
              <a:extLst>
                <a:ext uri="{FF2B5EF4-FFF2-40B4-BE49-F238E27FC236}">
                  <a16:creationId xmlns:a16="http://schemas.microsoft.com/office/drawing/2014/main" id="{1774E20B-DFC9-4510-E6FB-974C0BC77A74}"/>
                </a:ext>
              </a:extLst>
            </p:cNvPr>
            <p:cNvSpPr/>
            <p:nvPr/>
          </p:nvSpPr>
          <p:spPr>
            <a:xfrm>
              <a:off x="3454027" y="1928110"/>
              <a:ext cx="712470" cy="410209"/>
            </a:xfrm>
            <a:custGeom>
              <a:avLst/>
              <a:gdLst/>
              <a:ahLst/>
              <a:cxnLst/>
              <a:rect l="l" t="t" r="r" b="b"/>
              <a:pathLst>
                <a:path w="712470" h="410210">
                  <a:moveTo>
                    <a:pt x="0" y="0"/>
                  </a:moveTo>
                  <a:lnTo>
                    <a:pt x="712177" y="409727"/>
                  </a:lnTo>
                </a:path>
              </a:pathLst>
            </a:custGeom>
            <a:ln w="12700">
              <a:solidFill>
                <a:srgbClr val="205E9E"/>
              </a:solidFill>
            </a:ln>
          </p:spPr>
          <p:txBody>
            <a:bodyPr wrap="square" lIns="0" tIns="0" rIns="0" bIns="0" rtlCol="0"/>
            <a:lstStyle/>
            <a:p>
              <a:endParaRPr/>
            </a:p>
          </p:txBody>
        </p:sp>
        <p:pic>
          <p:nvPicPr>
            <p:cNvPr id="4340" name="object 4366">
              <a:extLst>
                <a:ext uri="{FF2B5EF4-FFF2-40B4-BE49-F238E27FC236}">
                  <a16:creationId xmlns:a16="http://schemas.microsoft.com/office/drawing/2014/main" id="{D7C1B4D8-9AA2-C481-0C30-F8BD67B65451}"/>
                </a:ext>
              </a:extLst>
            </p:cNvPr>
            <p:cNvPicPr/>
            <p:nvPr/>
          </p:nvPicPr>
          <p:blipFill>
            <a:blip r:embed="rId64" cstate="screen">
              <a:extLst>
                <a:ext uri="{28A0092B-C50C-407E-A947-70E740481C1C}">
                  <a14:useLocalDpi xmlns:a14="http://schemas.microsoft.com/office/drawing/2010/main"/>
                </a:ext>
              </a:extLst>
            </a:blip>
            <a:stretch>
              <a:fillRect/>
            </a:stretch>
          </p:blipFill>
          <p:spPr>
            <a:xfrm>
              <a:off x="3393899" y="1893482"/>
              <a:ext cx="93357" cy="72529"/>
            </a:xfrm>
            <a:prstGeom prst="rect">
              <a:avLst/>
            </a:prstGeom>
          </p:spPr>
        </p:pic>
        <p:pic>
          <p:nvPicPr>
            <p:cNvPr id="4341" name="object 4367">
              <a:extLst>
                <a:ext uri="{FF2B5EF4-FFF2-40B4-BE49-F238E27FC236}">
                  <a16:creationId xmlns:a16="http://schemas.microsoft.com/office/drawing/2014/main" id="{8C8919F8-1BB5-A422-C940-015C80AAB945}"/>
                </a:ext>
              </a:extLst>
            </p:cNvPr>
            <p:cNvPicPr/>
            <p:nvPr/>
          </p:nvPicPr>
          <p:blipFill>
            <a:blip r:embed="rId65" cstate="screen">
              <a:extLst>
                <a:ext uri="{28A0092B-C50C-407E-A947-70E740481C1C}">
                  <a14:useLocalDpi xmlns:a14="http://schemas.microsoft.com/office/drawing/2010/main"/>
                </a:ext>
              </a:extLst>
            </a:blip>
            <a:stretch>
              <a:fillRect/>
            </a:stretch>
          </p:blipFill>
          <p:spPr>
            <a:xfrm>
              <a:off x="3512700" y="2890134"/>
              <a:ext cx="288530" cy="79474"/>
            </a:xfrm>
            <a:prstGeom prst="rect">
              <a:avLst/>
            </a:prstGeom>
          </p:spPr>
        </p:pic>
        <p:pic>
          <p:nvPicPr>
            <p:cNvPr id="4342" name="object 4368">
              <a:extLst>
                <a:ext uri="{FF2B5EF4-FFF2-40B4-BE49-F238E27FC236}">
                  <a16:creationId xmlns:a16="http://schemas.microsoft.com/office/drawing/2014/main" id="{F15527D0-7487-FE80-166C-DAF9B65239F4}"/>
                </a:ext>
              </a:extLst>
            </p:cNvPr>
            <p:cNvPicPr/>
            <p:nvPr/>
          </p:nvPicPr>
          <p:blipFill>
            <a:blip r:embed="rId66" cstate="screen">
              <a:extLst>
                <a:ext uri="{28A0092B-C50C-407E-A947-70E740481C1C}">
                  <a14:useLocalDpi xmlns:a14="http://schemas.microsoft.com/office/drawing/2010/main"/>
                </a:ext>
              </a:extLst>
            </a:blip>
            <a:stretch>
              <a:fillRect/>
            </a:stretch>
          </p:blipFill>
          <p:spPr>
            <a:xfrm>
              <a:off x="3502428" y="3182978"/>
              <a:ext cx="283977" cy="97786"/>
            </a:xfrm>
            <a:prstGeom prst="rect">
              <a:avLst/>
            </a:prstGeom>
          </p:spPr>
        </p:pic>
      </p:grpSp>
      <p:pic>
        <p:nvPicPr>
          <p:cNvPr id="4347" name="Resim 4346">
            <a:extLst>
              <a:ext uri="{FF2B5EF4-FFF2-40B4-BE49-F238E27FC236}">
                <a16:creationId xmlns:a16="http://schemas.microsoft.com/office/drawing/2014/main" id="{D9952014-521F-BEB2-68C1-968CFC2A9267}"/>
              </a:ext>
            </a:extLst>
          </p:cNvPr>
          <p:cNvPicPr>
            <a:picLocks noChangeAspect="1"/>
          </p:cNvPicPr>
          <p:nvPr/>
        </p:nvPicPr>
        <p:blipFill>
          <a:blip r:embed="rId67" cstate="screen">
            <a:extLst>
              <a:ext uri="{28A0092B-C50C-407E-A947-70E740481C1C}">
                <a14:useLocalDpi xmlns:a14="http://schemas.microsoft.com/office/drawing/2010/main"/>
              </a:ext>
            </a:extLst>
          </a:blip>
          <a:stretch>
            <a:fillRect/>
          </a:stretch>
        </p:blipFill>
        <p:spPr>
          <a:xfrm>
            <a:off x="6334908" y="3471833"/>
            <a:ext cx="2723169" cy="2276872"/>
          </a:xfrm>
          <a:prstGeom prst="rect">
            <a:avLst/>
          </a:prstGeom>
        </p:spPr>
      </p:pic>
    </p:spTree>
    <p:extLst>
      <p:ext uri="{BB962C8B-B14F-4D97-AF65-F5344CB8AC3E}">
        <p14:creationId xmlns:p14="http://schemas.microsoft.com/office/powerpoint/2010/main" val="476539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329F45E3-C125-49F5-863F-3F771273B7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3081" name="Rectangle 3080">
            <a:extLst>
              <a:ext uri="{FF2B5EF4-FFF2-40B4-BE49-F238E27FC236}">
                <a16:creationId xmlns:a16="http://schemas.microsoft.com/office/drawing/2014/main" id="{F23C6175-7110-4DB0-BEA4-FC1D29302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cxnSp>
        <p:nvCxnSpPr>
          <p:cNvPr id="3083" name="Straight Connector 3082">
            <a:extLst>
              <a:ext uri="{FF2B5EF4-FFF2-40B4-BE49-F238E27FC236}">
                <a16:creationId xmlns:a16="http://schemas.microsoft.com/office/drawing/2014/main" id="{044DF19B-511F-4F07-A7AD-1A010C6BFC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074" name="Picture 2" descr="metin içeren bir resim&#10;&#10;Açıklama otomatik olarak oluşturuldu">
            <a:extLst>
              <a:ext uri="{FF2B5EF4-FFF2-40B4-BE49-F238E27FC236}">
                <a16:creationId xmlns:a16="http://schemas.microsoft.com/office/drawing/2014/main" id="{20DFB8BE-B1E6-2F96-6CCC-B53C484364A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2"/>
          <a:stretch/>
        </p:blipFill>
        <p:spPr bwMode="auto">
          <a:xfrm>
            <a:off x="-24" y="10"/>
            <a:ext cx="9144023" cy="4915066"/>
          </a:xfrm>
          <a:prstGeom prst="rect">
            <a:avLst/>
          </a:prstGeom>
          <a:noFill/>
          <a:extLst>
            <a:ext uri="{909E8E84-426E-40DD-AFC4-6F175D3DCCD1}">
              <a14:hiddenFill xmlns:a14="http://schemas.microsoft.com/office/drawing/2010/main">
                <a:solidFill>
                  <a:srgbClr val="FFFFFF"/>
                </a:solidFill>
              </a14:hiddenFill>
            </a:ext>
          </a:extLst>
        </p:spPr>
      </p:pic>
      <p:sp>
        <p:nvSpPr>
          <p:cNvPr id="3085" name="Rectangle 3084">
            <a:extLst>
              <a:ext uri="{FF2B5EF4-FFF2-40B4-BE49-F238E27FC236}">
                <a16:creationId xmlns:a16="http://schemas.microsoft.com/office/drawing/2014/main" id="{D8ED3830-ABBE-41E7-B0D4-FA582F8472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30" y="4953000"/>
            <a:ext cx="9141714"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7" name="Metin kutusu 6">
            <a:extLst>
              <a:ext uri="{FF2B5EF4-FFF2-40B4-BE49-F238E27FC236}">
                <a16:creationId xmlns:a16="http://schemas.microsoft.com/office/drawing/2014/main" id="{55C8DB07-4CE2-F865-3798-7AF5D9D5154E}"/>
              </a:ext>
            </a:extLst>
          </p:cNvPr>
          <p:cNvSpPr txBox="1"/>
          <p:nvPr/>
        </p:nvSpPr>
        <p:spPr>
          <a:xfrm>
            <a:off x="798897" y="5120640"/>
            <a:ext cx="7543800" cy="822960"/>
          </a:xfrm>
          <a:prstGeom prst="rect">
            <a:avLst/>
          </a:prstGeom>
        </p:spPr>
        <p:txBody>
          <a:bodyPr vert="horz" lIns="91440" tIns="45720" rIns="91440" bIns="45720" rtlCol="0" anchor="b">
            <a:normAutofit/>
          </a:bodyPr>
          <a:lstStyle/>
          <a:p>
            <a:pPr>
              <a:lnSpc>
                <a:spcPct val="85000"/>
              </a:lnSpc>
              <a:spcBef>
                <a:spcPct val="0"/>
              </a:spcBef>
              <a:spcAft>
                <a:spcPts val="600"/>
              </a:spcAft>
            </a:pPr>
            <a:r>
              <a:rPr lang="en-US" sz="5400" dirty="0" err="1">
                <a:solidFill>
                  <a:schemeClr val="bg1"/>
                </a:solidFill>
              </a:rPr>
              <a:t>Sorusu</a:t>
            </a:r>
            <a:r>
              <a:rPr lang="en-US" sz="5400" dirty="0">
                <a:solidFill>
                  <a:schemeClr val="bg1"/>
                </a:solidFill>
              </a:rPr>
              <a:t> </a:t>
            </a:r>
            <a:r>
              <a:rPr lang="en-US" sz="5400" dirty="0" err="1">
                <a:solidFill>
                  <a:schemeClr val="bg1"/>
                </a:solidFill>
              </a:rPr>
              <a:t>olan</a:t>
            </a:r>
            <a:r>
              <a:rPr lang="en-US" sz="5400" dirty="0">
                <a:solidFill>
                  <a:schemeClr val="bg1"/>
                </a:solidFill>
              </a:rPr>
              <a:t>?</a:t>
            </a:r>
          </a:p>
        </p:txBody>
      </p:sp>
      <p:sp>
        <p:nvSpPr>
          <p:cNvPr id="3087" name="Rectangle 3086">
            <a:extLst>
              <a:ext uri="{FF2B5EF4-FFF2-40B4-BE49-F238E27FC236}">
                <a16:creationId xmlns:a16="http://schemas.microsoft.com/office/drawing/2014/main" id="{B9F394EE-52D9-4BC8-8F01-DCF6EAD920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4906176"/>
            <a:ext cx="9141714"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5" name="Alt Bilgi Yer Tutucusu 4">
            <a:extLst>
              <a:ext uri="{FF2B5EF4-FFF2-40B4-BE49-F238E27FC236}">
                <a16:creationId xmlns:a16="http://schemas.microsoft.com/office/drawing/2014/main" id="{A63BB0A5-2DB2-DBB9-FEF0-C4E64F273F5E}"/>
              </a:ext>
            </a:extLst>
          </p:cNvPr>
          <p:cNvSpPr>
            <a:spLocks noGrp="1"/>
          </p:cNvSpPr>
          <p:nvPr>
            <p:ph type="ftr" sz="quarter" idx="11"/>
          </p:nvPr>
        </p:nvSpPr>
        <p:spPr>
          <a:xfrm>
            <a:off x="2764638" y="6459785"/>
            <a:ext cx="3617103" cy="365125"/>
          </a:xfrm>
        </p:spPr>
        <p:txBody>
          <a:bodyPr vert="horz" lIns="91440" tIns="45720" rIns="91440" bIns="45720" rtlCol="0" anchor="ctr">
            <a:normAutofit/>
          </a:bodyPr>
          <a:lstStyle/>
          <a:p>
            <a:pPr>
              <a:spcAft>
                <a:spcPts val="600"/>
              </a:spcAft>
            </a:pPr>
            <a:r>
              <a:rPr lang="en-US" kern="1200" cap="all" baseline="0">
                <a:solidFill>
                  <a:srgbClr val="FFFFFF"/>
                </a:solidFill>
                <a:latin typeface="+mn-lt"/>
                <a:ea typeface="+mn-ea"/>
                <a:cs typeface="+mn-cs"/>
              </a:rPr>
              <a:t>DR. ALİ TEKİN GÜNER - BİYOMEKANİK</a:t>
            </a:r>
          </a:p>
        </p:txBody>
      </p:sp>
      <p:sp>
        <p:nvSpPr>
          <p:cNvPr id="6" name="Slayt Numarası Yer Tutucusu 5">
            <a:extLst>
              <a:ext uri="{FF2B5EF4-FFF2-40B4-BE49-F238E27FC236}">
                <a16:creationId xmlns:a16="http://schemas.microsoft.com/office/drawing/2014/main" id="{E7108599-ABBD-6108-5832-BDC93CAC5743}"/>
              </a:ext>
            </a:extLst>
          </p:cNvPr>
          <p:cNvSpPr>
            <a:spLocks noGrp="1"/>
          </p:cNvSpPr>
          <p:nvPr>
            <p:ph type="sldNum" sz="quarter" idx="12"/>
          </p:nvPr>
        </p:nvSpPr>
        <p:spPr>
          <a:xfrm>
            <a:off x="7425343" y="6459785"/>
            <a:ext cx="984019" cy="365125"/>
          </a:xfrm>
        </p:spPr>
        <p:txBody>
          <a:bodyPr vert="horz" lIns="91440" tIns="45720" rIns="91440" bIns="45720" rtlCol="0" anchor="ctr">
            <a:normAutofit/>
          </a:bodyPr>
          <a:lstStyle/>
          <a:p>
            <a:pPr>
              <a:spcAft>
                <a:spcPts val="600"/>
              </a:spcAft>
            </a:pPr>
            <a:fld id="{60FF87A7-9A7A-4B3D-9625-8440EC4947F9}" type="slidenum">
              <a:rPr lang="en-US" smtClean="0"/>
              <a:pPr>
                <a:spcAft>
                  <a:spcPts val="600"/>
                </a:spcAft>
              </a:pPr>
              <a:t>88</a:t>
            </a:fld>
            <a:endParaRPr lang="en-US"/>
          </a:p>
        </p:txBody>
      </p:sp>
    </p:spTree>
    <p:extLst>
      <p:ext uri="{BB962C8B-B14F-4D97-AF65-F5344CB8AC3E}">
        <p14:creationId xmlns:p14="http://schemas.microsoft.com/office/powerpoint/2010/main" val="10965420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a:extLst>
              <a:ext uri="{FF2B5EF4-FFF2-40B4-BE49-F238E27FC236}">
                <a16:creationId xmlns:a16="http://schemas.microsoft.com/office/drawing/2014/main" id="{203236D0-9B94-CDB7-8DE5-8D2BF2EAF2F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845985" y="1124744"/>
            <a:ext cx="3015987" cy="4737110"/>
          </a:xfrm>
          <a:prstGeom prst="rect">
            <a:avLst/>
          </a:prstGeom>
        </p:spPr>
      </p:pic>
      <p:sp>
        <p:nvSpPr>
          <p:cNvPr id="2" name="Başlık 1">
            <a:extLst>
              <a:ext uri="{FF2B5EF4-FFF2-40B4-BE49-F238E27FC236}">
                <a16:creationId xmlns:a16="http://schemas.microsoft.com/office/drawing/2014/main" id="{DF7770C9-B91F-68EA-4E46-CDA1179E23B7}"/>
              </a:ext>
            </a:extLst>
          </p:cNvPr>
          <p:cNvSpPr>
            <a:spLocks noGrp="1"/>
          </p:cNvSpPr>
          <p:nvPr>
            <p:ph type="title"/>
          </p:nvPr>
        </p:nvSpPr>
        <p:spPr/>
        <p:txBody>
          <a:bodyPr/>
          <a:lstStyle/>
          <a:p>
            <a:r>
              <a:rPr lang="tr-TR" dirty="0"/>
              <a:t>Ligamentler (bağlar)</a:t>
            </a:r>
          </a:p>
        </p:txBody>
      </p:sp>
      <p:sp>
        <p:nvSpPr>
          <p:cNvPr id="5" name="Alt Bilgi Yer Tutucusu 4">
            <a:extLst>
              <a:ext uri="{FF2B5EF4-FFF2-40B4-BE49-F238E27FC236}">
                <a16:creationId xmlns:a16="http://schemas.microsoft.com/office/drawing/2014/main" id="{739B80C5-6587-570E-F4A5-EBDA7417B395}"/>
              </a:ext>
            </a:extLst>
          </p:cNvPr>
          <p:cNvSpPr>
            <a:spLocks noGrp="1"/>
          </p:cNvSpPr>
          <p:nvPr>
            <p:ph type="ftr" sz="quarter" idx="11"/>
          </p:nvPr>
        </p:nvSpPr>
        <p:spPr/>
        <p:txBody>
          <a:bodyPr/>
          <a:lstStyle/>
          <a:p>
            <a:r>
              <a:rPr lang="tr-TR"/>
              <a:t>DR. ALİ TEKİN GÜNER - BİYOMEKANİK</a:t>
            </a:r>
          </a:p>
        </p:txBody>
      </p:sp>
      <p:sp>
        <p:nvSpPr>
          <p:cNvPr id="6" name="Slayt Numarası Yer Tutucusu 5">
            <a:extLst>
              <a:ext uri="{FF2B5EF4-FFF2-40B4-BE49-F238E27FC236}">
                <a16:creationId xmlns:a16="http://schemas.microsoft.com/office/drawing/2014/main" id="{71173FC9-E70D-C367-0978-C30C51C4C9D0}"/>
              </a:ext>
            </a:extLst>
          </p:cNvPr>
          <p:cNvSpPr>
            <a:spLocks noGrp="1"/>
          </p:cNvSpPr>
          <p:nvPr>
            <p:ph type="sldNum" sz="quarter" idx="12"/>
          </p:nvPr>
        </p:nvSpPr>
        <p:spPr/>
        <p:txBody>
          <a:bodyPr/>
          <a:lstStyle/>
          <a:p>
            <a:fld id="{60FF87A7-9A7A-4B3D-9625-8440EC4947F9}" type="slidenum">
              <a:rPr lang="tr-TR" smtClean="0"/>
              <a:pPr/>
              <a:t>9</a:t>
            </a:fld>
            <a:endParaRPr lang="tr-TR"/>
          </a:p>
        </p:txBody>
      </p:sp>
      <p:sp>
        <p:nvSpPr>
          <p:cNvPr id="3" name="İçerik Yer Tutucusu 2">
            <a:extLst>
              <a:ext uri="{FF2B5EF4-FFF2-40B4-BE49-F238E27FC236}">
                <a16:creationId xmlns:a16="http://schemas.microsoft.com/office/drawing/2014/main" id="{02A10716-C189-AC23-DC5F-BBD0CE418FE5}"/>
              </a:ext>
            </a:extLst>
          </p:cNvPr>
          <p:cNvSpPr>
            <a:spLocks noGrp="1"/>
          </p:cNvSpPr>
          <p:nvPr>
            <p:ph idx="1"/>
          </p:nvPr>
        </p:nvSpPr>
        <p:spPr>
          <a:xfrm>
            <a:off x="251520" y="998507"/>
            <a:ext cx="5616624" cy="5273527"/>
          </a:xfrm>
        </p:spPr>
        <p:txBody>
          <a:bodyPr>
            <a:normAutofit fontScale="70000" lnSpcReduction="20000"/>
          </a:bodyPr>
          <a:lstStyle/>
          <a:p>
            <a:pPr algn="just">
              <a:lnSpc>
                <a:spcPct val="170000"/>
              </a:lnSpc>
            </a:pPr>
            <a:r>
              <a:rPr lang="tr-TR" b="1" dirty="0">
                <a:solidFill>
                  <a:schemeClr val="accent2"/>
                </a:solidFill>
              </a:rPr>
              <a:t>Ligament</a:t>
            </a:r>
            <a:r>
              <a:rPr lang="tr-TR" dirty="0"/>
              <a:t>, </a:t>
            </a:r>
            <a:r>
              <a:rPr lang="tr-TR" b="1" dirty="0">
                <a:solidFill>
                  <a:schemeClr val="accent2"/>
                </a:solidFill>
              </a:rPr>
              <a:t>ligaman</a:t>
            </a:r>
            <a:r>
              <a:rPr lang="tr-TR" dirty="0"/>
              <a:t> veya </a:t>
            </a:r>
            <a:r>
              <a:rPr lang="tr-TR" b="1" dirty="0">
                <a:solidFill>
                  <a:schemeClr val="accent2"/>
                </a:solidFill>
              </a:rPr>
              <a:t>bağ</a:t>
            </a:r>
            <a:r>
              <a:rPr lang="tr-TR" dirty="0"/>
              <a:t>, kemikleri diğer kemiklere bağlayan fibröz bağ dokudur. </a:t>
            </a:r>
          </a:p>
          <a:p>
            <a:pPr algn="just">
              <a:lnSpc>
                <a:spcPct val="170000"/>
              </a:lnSpc>
            </a:pPr>
            <a:r>
              <a:rPr lang="tr-TR" dirty="0"/>
              <a:t>Ligamentler bağ dokudan oluştukları için tendonlara ve fasyalara benzerler. Aralarındaki farklar, bağladıkları yapılar arasındadır: ligamentler bir kemiği diğer kemiğe bağlarken tendonlar kasları kemiğe bağlar, </a:t>
            </a:r>
            <a:r>
              <a:rPr lang="tr-TR" dirty="0" err="1"/>
              <a:t>fasya</a:t>
            </a:r>
            <a:r>
              <a:rPr lang="tr-TR" dirty="0"/>
              <a:t> ise kasları diğer kaslara bağlama görevini üstlenir. Bu yapıların hepsi insan vücudunun iskelet sisteminde bulunur.</a:t>
            </a:r>
          </a:p>
          <a:p>
            <a:pPr algn="just">
              <a:lnSpc>
                <a:spcPct val="170000"/>
              </a:lnSpc>
            </a:pPr>
            <a:r>
              <a:rPr lang="tr-TR" dirty="0"/>
              <a:t>Ligamentler genellikle doğal olarak yenilenemezler. Bununla birlikte, periodontal ligamanın yakınında bulunan periodontal ligament kök hücreleri, periodontal ligamanın yetişkinlerde kendini yenilemesinde rol oynamaktadır. Ligamentlerle ilgilenen dala </a:t>
            </a:r>
            <a:r>
              <a:rPr lang="tr-TR" dirty="0" err="1"/>
              <a:t>desmoloji</a:t>
            </a:r>
            <a:r>
              <a:rPr lang="tr-TR" dirty="0"/>
              <a:t> denir.</a:t>
            </a:r>
          </a:p>
          <a:p>
            <a:pPr marL="355600" indent="-342900" algn="just">
              <a:lnSpc>
                <a:spcPct val="170000"/>
              </a:lnSpc>
              <a:buFont typeface="Arial"/>
              <a:buChar char="•"/>
              <a:tabLst>
                <a:tab pos="356235" algn="l"/>
              </a:tabLst>
            </a:pPr>
            <a:r>
              <a:rPr lang="tr-TR" sz="2000" spc="-40" dirty="0">
                <a:latin typeface="Calibri"/>
                <a:cs typeface="Calibri"/>
              </a:rPr>
              <a:t>K</a:t>
            </a:r>
            <a:r>
              <a:rPr lang="tr-TR" sz="2000" dirty="0">
                <a:latin typeface="Calibri"/>
                <a:cs typeface="Calibri"/>
              </a:rPr>
              <a:t>e</a:t>
            </a:r>
            <a:r>
              <a:rPr lang="tr-TR" sz="2000" spc="-10" dirty="0">
                <a:latin typeface="Calibri"/>
                <a:cs typeface="Calibri"/>
              </a:rPr>
              <a:t>m</a:t>
            </a:r>
            <a:r>
              <a:rPr lang="tr-TR" sz="2000" dirty="0">
                <a:latin typeface="Calibri"/>
                <a:cs typeface="Calibri"/>
              </a:rPr>
              <a:t>i</a:t>
            </a:r>
            <a:r>
              <a:rPr lang="tr-TR" sz="2000" spc="-10" dirty="0">
                <a:latin typeface="Calibri"/>
                <a:cs typeface="Calibri"/>
              </a:rPr>
              <a:t>k</a:t>
            </a:r>
            <a:r>
              <a:rPr lang="tr-TR" sz="2000" dirty="0">
                <a:latin typeface="Calibri"/>
                <a:cs typeface="Calibri"/>
              </a:rPr>
              <a:t>l</a:t>
            </a:r>
            <a:r>
              <a:rPr lang="tr-TR" sz="2000" spc="-10" dirty="0">
                <a:latin typeface="Calibri"/>
                <a:cs typeface="Calibri"/>
              </a:rPr>
              <a:t>e</a:t>
            </a:r>
            <a:r>
              <a:rPr lang="tr-TR" sz="2000" dirty="0">
                <a:latin typeface="Calibri"/>
                <a:cs typeface="Calibri"/>
              </a:rPr>
              <a:t>ri</a:t>
            </a:r>
            <a:r>
              <a:rPr lang="tr-TR" sz="2000" spc="15" dirty="0">
                <a:latin typeface="Calibri"/>
                <a:cs typeface="Calibri"/>
              </a:rPr>
              <a:t> </a:t>
            </a:r>
            <a:r>
              <a:rPr lang="tr-TR" sz="2000" dirty="0">
                <a:latin typeface="Calibri"/>
                <a:cs typeface="Calibri"/>
              </a:rPr>
              <a:t>bi</a:t>
            </a:r>
            <a:r>
              <a:rPr lang="tr-TR" sz="2000" spc="-10" dirty="0">
                <a:latin typeface="Calibri"/>
                <a:cs typeface="Calibri"/>
              </a:rPr>
              <a:t>r</a:t>
            </a:r>
            <a:r>
              <a:rPr lang="tr-TR" sz="2000" dirty="0">
                <a:latin typeface="Calibri"/>
                <a:cs typeface="Calibri"/>
              </a:rPr>
              <a:t>bi</a:t>
            </a:r>
            <a:r>
              <a:rPr lang="tr-TR" sz="2000" spc="-10" dirty="0">
                <a:latin typeface="Calibri"/>
                <a:cs typeface="Calibri"/>
              </a:rPr>
              <a:t>r</a:t>
            </a:r>
            <a:r>
              <a:rPr lang="tr-TR" sz="2000" dirty="0">
                <a:latin typeface="Calibri"/>
                <a:cs typeface="Calibri"/>
              </a:rPr>
              <a:t>ine</a:t>
            </a:r>
            <a:r>
              <a:rPr lang="tr-TR" sz="2000" spc="5" dirty="0">
                <a:latin typeface="Calibri"/>
                <a:cs typeface="Calibri"/>
              </a:rPr>
              <a:t> </a:t>
            </a:r>
            <a:r>
              <a:rPr lang="tr-TR" sz="2000" dirty="0">
                <a:latin typeface="Calibri"/>
                <a:cs typeface="Calibri"/>
              </a:rPr>
              <a:t>bağl</a:t>
            </a:r>
            <a:r>
              <a:rPr lang="tr-TR" sz="2000" spc="-40" dirty="0">
                <a:latin typeface="Calibri"/>
                <a:cs typeface="Calibri"/>
              </a:rPr>
              <a:t>a</a:t>
            </a:r>
            <a:r>
              <a:rPr lang="tr-TR" sz="2000" spc="-35" dirty="0">
                <a:latin typeface="Calibri"/>
                <a:cs typeface="Calibri"/>
              </a:rPr>
              <a:t>y</a:t>
            </a:r>
            <a:r>
              <a:rPr lang="tr-TR" sz="2000" dirty="0">
                <a:latin typeface="Calibri"/>
                <a:cs typeface="Calibri"/>
              </a:rPr>
              <a:t>an sağlam</a:t>
            </a:r>
            <a:r>
              <a:rPr lang="tr-TR" sz="2000" spc="5" dirty="0">
                <a:latin typeface="Calibri"/>
                <a:cs typeface="Calibri"/>
              </a:rPr>
              <a:t> </a:t>
            </a:r>
            <a:r>
              <a:rPr lang="tr-TR" sz="2000" dirty="0">
                <a:latin typeface="Calibri"/>
                <a:cs typeface="Calibri"/>
              </a:rPr>
              <a:t>bağ</a:t>
            </a:r>
            <a:r>
              <a:rPr lang="tr-TR" sz="2000" spc="-15" dirty="0">
                <a:latin typeface="Calibri"/>
                <a:cs typeface="Calibri"/>
              </a:rPr>
              <a:t> </a:t>
            </a:r>
            <a:r>
              <a:rPr lang="tr-TR" sz="2000" dirty="0">
                <a:latin typeface="Calibri"/>
                <a:cs typeface="Calibri"/>
              </a:rPr>
              <a:t>do</a:t>
            </a:r>
            <a:r>
              <a:rPr lang="tr-TR" sz="2000" spc="-20" dirty="0">
                <a:latin typeface="Calibri"/>
                <a:cs typeface="Calibri"/>
              </a:rPr>
              <a:t>k</a:t>
            </a:r>
            <a:r>
              <a:rPr lang="tr-TR" sz="2000" dirty="0">
                <a:latin typeface="Calibri"/>
                <a:cs typeface="Calibri"/>
              </a:rPr>
              <a:t>usu</a:t>
            </a:r>
            <a:r>
              <a:rPr lang="tr-TR" sz="2000" spc="-20" dirty="0">
                <a:latin typeface="Calibri"/>
                <a:cs typeface="Calibri"/>
              </a:rPr>
              <a:t> </a:t>
            </a:r>
            <a:r>
              <a:rPr lang="tr-TR" sz="2000" spc="-35" dirty="0">
                <a:latin typeface="Calibri"/>
                <a:cs typeface="Calibri"/>
              </a:rPr>
              <a:t>y</a:t>
            </a:r>
            <a:r>
              <a:rPr lang="tr-TR" sz="2000" dirty="0">
                <a:latin typeface="Calibri"/>
                <a:cs typeface="Calibri"/>
              </a:rPr>
              <a:t>apıla</a:t>
            </a:r>
            <a:r>
              <a:rPr lang="tr-TR" sz="2000" spc="-10" dirty="0">
                <a:latin typeface="Calibri"/>
                <a:cs typeface="Calibri"/>
              </a:rPr>
              <a:t>r</a:t>
            </a:r>
            <a:r>
              <a:rPr lang="tr-TR" sz="2000" dirty="0">
                <a:latin typeface="Calibri"/>
                <a:cs typeface="Calibri"/>
              </a:rPr>
              <a:t>ıdı</a:t>
            </a:r>
            <a:r>
              <a:rPr lang="tr-TR" sz="2000" spc="-215" dirty="0">
                <a:latin typeface="Calibri"/>
                <a:cs typeface="Calibri"/>
              </a:rPr>
              <a:t>r</a:t>
            </a:r>
            <a:r>
              <a:rPr lang="tr-TR" sz="2000" dirty="0">
                <a:latin typeface="Calibri"/>
                <a:cs typeface="Calibri"/>
              </a:rPr>
              <a:t>.</a:t>
            </a:r>
          </a:p>
          <a:p>
            <a:pPr marL="355600" indent="-342900" algn="just">
              <a:lnSpc>
                <a:spcPct val="170000"/>
              </a:lnSpc>
              <a:spcBef>
                <a:spcPts val="480"/>
              </a:spcBef>
              <a:buFont typeface="Arial"/>
              <a:buChar char="•"/>
              <a:tabLst>
                <a:tab pos="356235" algn="l"/>
              </a:tabLst>
            </a:pPr>
            <a:r>
              <a:rPr lang="tr-TR" sz="2000" dirty="0">
                <a:latin typeface="Calibri"/>
                <a:cs typeface="Calibri"/>
              </a:rPr>
              <a:t>İç</a:t>
            </a:r>
            <a:r>
              <a:rPr lang="tr-TR" sz="2000" spc="-5" dirty="0">
                <a:latin typeface="Calibri"/>
                <a:cs typeface="Calibri"/>
              </a:rPr>
              <a:t> </a:t>
            </a:r>
            <a:r>
              <a:rPr lang="tr-TR" sz="2000" spc="-30" dirty="0">
                <a:latin typeface="Calibri"/>
                <a:cs typeface="Calibri"/>
              </a:rPr>
              <a:t>v</a:t>
            </a:r>
            <a:r>
              <a:rPr lang="tr-TR" sz="2000" dirty="0">
                <a:latin typeface="Calibri"/>
                <a:cs typeface="Calibri"/>
              </a:rPr>
              <a:t>e dış bağ</a:t>
            </a:r>
            <a:r>
              <a:rPr lang="tr-TR" sz="2000" spc="-5" dirty="0">
                <a:latin typeface="Calibri"/>
                <a:cs typeface="Calibri"/>
              </a:rPr>
              <a:t> </a:t>
            </a:r>
            <a:r>
              <a:rPr lang="tr-TR" sz="2000" dirty="0">
                <a:latin typeface="Calibri"/>
                <a:cs typeface="Calibri"/>
              </a:rPr>
              <a:t>ol</a:t>
            </a:r>
            <a:r>
              <a:rPr lang="tr-TR" sz="2000" spc="-10" dirty="0">
                <a:latin typeface="Calibri"/>
                <a:cs typeface="Calibri"/>
              </a:rPr>
              <a:t>m</a:t>
            </a:r>
            <a:r>
              <a:rPr lang="tr-TR" sz="2000" dirty="0">
                <a:latin typeface="Calibri"/>
                <a:cs typeface="Calibri"/>
              </a:rPr>
              <a:t>ak </a:t>
            </a:r>
            <a:r>
              <a:rPr lang="tr-TR" sz="2000" spc="5" dirty="0">
                <a:latin typeface="Calibri"/>
                <a:cs typeface="Calibri"/>
              </a:rPr>
              <a:t>ü</a:t>
            </a:r>
            <a:r>
              <a:rPr lang="tr-TR" sz="2000" spc="-50" dirty="0">
                <a:latin typeface="Calibri"/>
                <a:cs typeface="Calibri"/>
              </a:rPr>
              <a:t>z</a:t>
            </a:r>
            <a:r>
              <a:rPr lang="tr-TR" sz="2000" dirty="0">
                <a:latin typeface="Calibri"/>
                <a:cs typeface="Calibri"/>
              </a:rPr>
              <a:t>e</a:t>
            </a:r>
            <a:r>
              <a:rPr lang="tr-TR" sz="2000" spc="-30" dirty="0">
                <a:latin typeface="Calibri"/>
                <a:cs typeface="Calibri"/>
              </a:rPr>
              <a:t>r</a:t>
            </a:r>
            <a:r>
              <a:rPr lang="tr-TR" sz="2000" dirty="0">
                <a:latin typeface="Calibri"/>
                <a:cs typeface="Calibri"/>
              </a:rPr>
              <a:t>e iki ş</a:t>
            </a:r>
            <a:r>
              <a:rPr lang="tr-TR" sz="2000" spc="-10" dirty="0">
                <a:latin typeface="Calibri"/>
                <a:cs typeface="Calibri"/>
              </a:rPr>
              <a:t>e</a:t>
            </a:r>
            <a:r>
              <a:rPr lang="tr-TR" sz="2000" dirty="0">
                <a:latin typeface="Calibri"/>
                <a:cs typeface="Calibri"/>
              </a:rPr>
              <a:t>k</a:t>
            </a:r>
            <a:r>
              <a:rPr lang="tr-TR" sz="2000" spc="-10" dirty="0">
                <a:latin typeface="Calibri"/>
                <a:cs typeface="Calibri"/>
              </a:rPr>
              <a:t>i</a:t>
            </a:r>
            <a:r>
              <a:rPr lang="tr-TR" sz="2000" dirty="0">
                <a:latin typeface="Calibri"/>
                <a:cs typeface="Calibri"/>
              </a:rPr>
              <a:t>lde</a:t>
            </a:r>
            <a:r>
              <a:rPr lang="tr-TR" sz="2000" spc="5" dirty="0">
                <a:latin typeface="Calibri"/>
                <a:cs typeface="Calibri"/>
              </a:rPr>
              <a:t> </a:t>
            </a:r>
            <a:r>
              <a:rPr lang="tr-TR" sz="2000" dirty="0">
                <a:latin typeface="Calibri"/>
                <a:cs typeface="Calibri"/>
              </a:rPr>
              <a:t>bulun</a:t>
            </a:r>
            <a:r>
              <a:rPr lang="tr-TR" sz="2000" spc="5" dirty="0">
                <a:latin typeface="Calibri"/>
                <a:cs typeface="Calibri"/>
              </a:rPr>
              <a:t>u</a:t>
            </a:r>
            <a:r>
              <a:rPr lang="tr-TR" sz="2000" dirty="0">
                <a:latin typeface="Calibri"/>
                <a:cs typeface="Calibri"/>
              </a:rPr>
              <a:t>r</a:t>
            </a:r>
            <a:r>
              <a:rPr lang="tr-TR" sz="2000" spc="-10" dirty="0">
                <a:latin typeface="Calibri"/>
                <a:cs typeface="Calibri"/>
              </a:rPr>
              <a:t>l</a:t>
            </a:r>
            <a:r>
              <a:rPr lang="tr-TR" sz="2000" dirty="0">
                <a:latin typeface="Calibri"/>
                <a:cs typeface="Calibri"/>
              </a:rPr>
              <a:t>a</a:t>
            </a:r>
            <a:r>
              <a:rPr lang="tr-TR" sz="2000" spc="-210" dirty="0">
                <a:latin typeface="Calibri"/>
                <a:cs typeface="Calibri"/>
              </a:rPr>
              <a:t>r</a:t>
            </a:r>
            <a:r>
              <a:rPr lang="tr-TR" sz="2000" dirty="0">
                <a:latin typeface="Calibri"/>
                <a:cs typeface="Calibri"/>
              </a:rPr>
              <a:t>. İç</a:t>
            </a:r>
            <a:r>
              <a:rPr lang="tr-TR" sz="2000" spc="-5" dirty="0">
                <a:latin typeface="Calibri"/>
                <a:cs typeface="Calibri"/>
              </a:rPr>
              <a:t> </a:t>
            </a:r>
            <a:r>
              <a:rPr lang="tr-TR" sz="2000" dirty="0">
                <a:latin typeface="Calibri"/>
                <a:cs typeface="Calibri"/>
              </a:rPr>
              <a:t>ba</a:t>
            </a:r>
            <a:r>
              <a:rPr lang="tr-TR" sz="2000" spc="5" dirty="0">
                <a:latin typeface="Calibri"/>
                <a:cs typeface="Calibri"/>
              </a:rPr>
              <a:t>ğ</a:t>
            </a:r>
            <a:r>
              <a:rPr lang="tr-TR" sz="2000" dirty="0">
                <a:latin typeface="Calibri"/>
                <a:cs typeface="Calibri"/>
              </a:rPr>
              <a:t>lar</a:t>
            </a:r>
            <a:r>
              <a:rPr lang="tr-TR" sz="2000" spc="-20" dirty="0">
                <a:latin typeface="Calibri"/>
                <a:cs typeface="Calibri"/>
              </a:rPr>
              <a:t> </a:t>
            </a:r>
            <a:r>
              <a:rPr lang="tr-TR" sz="2000" dirty="0">
                <a:latin typeface="Calibri"/>
                <a:cs typeface="Calibri"/>
              </a:rPr>
              <a:t>ek</a:t>
            </a:r>
            <a:r>
              <a:rPr lang="tr-TR" sz="2000" spc="-10" dirty="0">
                <a:latin typeface="Calibri"/>
                <a:cs typeface="Calibri"/>
              </a:rPr>
              <a:t>l</a:t>
            </a:r>
            <a:r>
              <a:rPr lang="tr-TR" sz="2000" dirty="0">
                <a:latin typeface="Calibri"/>
                <a:cs typeface="Calibri"/>
              </a:rPr>
              <a:t>em</a:t>
            </a:r>
            <a:r>
              <a:rPr lang="tr-TR" sz="2000" spc="15" dirty="0">
                <a:latin typeface="Calibri"/>
                <a:cs typeface="Calibri"/>
              </a:rPr>
              <a:t> </a:t>
            </a:r>
            <a:r>
              <a:rPr lang="tr-TR" sz="2000" dirty="0">
                <a:latin typeface="Calibri"/>
                <a:cs typeface="Calibri"/>
              </a:rPr>
              <a:t>boşluğu</a:t>
            </a:r>
            <a:r>
              <a:rPr lang="tr-TR" sz="2000" spc="-30" dirty="0">
                <a:latin typeface="Calibri"/>
                <a:cs typeface="Calibri"/>
              </a:rPr>
              <a:t> </a:t>
            </a:r>
            <a:r>
              <a:rPr lang="tr-TR" sz="2000" dirty="0">
                <a:latin typeface="Calibri"/>
                <a:cs typeface="Calibri"/>
              </a:rPr>
              <a:t>içinde </a:t>
            </a:r>
            <a:r>
              <a:rPr lang="tr-TR" sz="2000" spc="-5" dirty="0">
                <a:latin typeface="Calibri"/>
                <a:cs typeface="Calibri"/>
              </a:rPr>
              <a:t>b</a:t>
            </a:r>
            <a:r>
              <a:rPr lang="tr-TR" sz="2000" spc="5" dirty="0">
                <a:latin typeface="Calibri"/>
                <a:cs typeface="Calibri"/>
              </a:rPr>
              <a:t>u</a:t>
            </a:r>
            <a:r>
              <a:rPr lang="tr-TR" sz="2000" dirty="0">
                <a:latin typeface="Calibri"/>
                <a:cs typeface="Calibri"/>
              </a:rPr>
              <a:t>lun</a:t>
            </a:r>
            <a:r>
              <a:rPr lang="tr-TR" sz="2000" spc="-5" dirty="0">
                <a:latin typeface="Calibri"/>
                <a:cs typeface="Calibri"/>
              </a:rPr>
              <a:t>u</a:t>
            </a:r>
            <a:r>
              <a:rPr lang="tr-TR" sz="2000" dirty="0">
                <a:latin typeface="Calibri"/>
                <a:cs typeface="Calibri"/>
              </a:rPr>
              <a:t>r</a:t>
            </a:r>
            <a:r>
              <a:rPr lang="tr-TR" sz="2000" spc="-10" dirty="0">
                <a:latin typeface="Calibri"/>
                <a:cs typeface="Calibri"/>
              </a:rPr>
              <a:t>l</a:t>
            </a:r>
            <a:r>
              <a:rPr lang="tr-TR" sz="2000" dirty="0">
                <a:latin typeface="Calibri"/>
                <a:cs typeface="Calibri"/>
              </a:rPr>
              <a:t>a</a:t>
            </a:r>
            <a:r>
              <a:rPr lang="tr-TR" sz="2000" spc="-210" dirty="0">
                <a:latin typeface="Calibri"/>
                <a:cs typeface="Calibri"/>
              </a:rPr>
              <a:t>r</a:t>
            </a:r>
            <a:r>
              <a:rPr lang="tr-TR" spc="-210" dirty="0">
                <a:latin typeface="Calibri"/>
                <a:cs typeface="Calibri"/>
              </a:rPr>
              <a:t>.</a:t>
            </a:r>
            <a:endParaRPr lang="tr-TR" sz="2000" dirty="0">
              <a:latin typeface="Calibri"/>
              <a:cs typeface="Calibri"/>
            </a:endParaRPr>
          </a:p>
        </p:txBody>
      </p:sp>
    </p:spTree>
    <p:extLst>
      <p:ext uri="{BB962C8B-B14F-4D97-AF65-F5344CB8AC3E}">
        <p14:creationId xmlns:p14="http://schemas.microsoft.com/office/powerpoint/2010/main" val="23897876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Geçmişe bakış">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eçmişe bakış">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eçmişe bakış">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70607</TotalTime>
  <Words>7213</Words>
  <Application>Microsoft Office PowerPoint</Application>
  <PresentationFormat>Ekran Gösterisi (4:3)</PresentationFormat>
  <Paragraphs>891</Paragraphs>
  <Slides>88</Slides>
  <Notes>1</Notes>
  <HiddenSlides>0</HiddenSlides>
  <MMClips>0</MMClips>
  <ScaleCrop>false</ScaleCrop>
  <HeadingPairs>
    <vt:vector size="6" baseType="variant">
      <vt:variant>
        <vt:lpstr>Kullanılan Yazı Tipleri</vt:lpstr>
      </vt:variant>
      <vt:variant>
        <vt:i4>11</vt:i4>
      </vt:variant>
      <vt:variant>
        <vt:lpstr>Tema</vt:lpstr>
      </vt:variant>
      <vt:variant>
        <vt:i4>1</vt:i4>
      </vt:variant>
      <vt:variant>
        <vt:lpstr>Slayt Başlıkları</vt:lpstr>
      </vt:variant>
      <vt:variant>
        <vt:i4>88</vt:i4>
      </vt:variant>
    </vt:vector>
  </HeadingPairs>
  <TitlesOfParts>
    <vt:vector size="100" baseType="lpstr">
      <vt:lpstr>Aparajita</vt:lpstr>
      <vt:lpstr>-apple-system</vt:lpstr>
      <vt:lpstr>Arial</vt:lpstr>
      <vt:lpstr>Calibri</vt:lpstr>
      <vt:lpstr>Calibri Light</vt:lpstr>
      <vt:lpstr>Myriad Pro</vt:lpstr>
      <vt:lpstr>ProximaNova-Bold</vt:lpstr>
      <vt:lpstr>ProximaNova-Regular</vt:lpstr>
      <vt:lpstr>Times New Roman</vt:lpstr>
      <vt:lpstr>Trebuchet MS</vt:lpstr>
      <vt:lpstr>Wingdings</vt:lpstr>
      <vt:lpstr>Geçmişe bakış</vt:lpstr>
      <vt:lpstr>Biyomekanik</vt:lpstr>
      <vt:lpstr>PowerPoint Sunusu</vt:lpstr>
      <vt:lpstr>3. BÖLÜM</vt:lpstr>
      <vt:lpstr>Eklemler</vt:lpstr>
      <vt:lpstr>Eklem çeşitleri</vt:lpstr>
      <vt:lpstr>Oynamaz (fibröz) eklem</vt:lpstr>
      <vt:lpstr>Yarı oynar eklem</vt:lpstr>
      <vt:lpstr>Oynar (sinovyal) eklemler</vt:lpstr>
      <vt:lpstr>Ligamentler (bağlar)</vt:lpstr>
      <vt:lpstr>Yüzeylerine göre oynar (sinovyal) eklem çeşitleri</vt:lpstr>
      <vt:lpstr>PowerPoint Sunusu</vt:lpstr>
      <vt:lpstr>Art. Plana (düzlem ya da düz tip eklemler)</vt:lpstr>
      <vt:lpstr>Art. Spheroidea (küresel ya da çukur tip eklemler) </vt:lpstr>
      <vt:lpstr>Art. Ellipsoidea (condyloid, oval ya da elipsoid tip)</vt:lpstr>
      <vt:lpstr>Art. Trochoidea (aks ya da pivot tipi eklemler)</vt:lpstr>
      <vt:lpstr>PowerPoint Sunusu</vt:lpstr>
      <vt:lpstr>Art. Ginglymus  (menteşe tipi eklemler)</vt:lpstr>
      <vt:lpstr>Art. Sellaris (eyer tipi eklemler)</vt:lpstr>
      <vt:lpstr>Oynar eklem hareketleri</vt:lpstr>
      <vt:lpstr>Kayma Hareketi</vt:lpstr>
      <vt:lpstr>Açısal hareketler</vt:lpstr>
      <vt:lpstr>Açısal hareketler</vt:lpstr>
      <vt:lpstr>Açısal hareketler</vt:lpstr>
      <vt:lpstr>Rotasyon hareketleri</vt:lpstr>
      <vt:lpstr>Konik hareket (sirkümdiksiyon)</vt:lpstr>
      <vt:lpstr>Eksenlerine göre eklemler</vt:lpstr>
      <vt:lpstr>Önemli oynar eklemler</vt:lpstr>
      <vt:lpstr>Önemli oynar eklemler</vt:lpstr>
      <vt:lpstr>Önemli oynar eklemler</vt:lpstr>
      <vt:lpstr>Önemli oynar eklemler</vt:lpstr>
      <vt:lpstr>Önemli oynar eklemler</vt:lpstr>
      <vt:lpstr>Önemli oynar eklemler</vt:lpstr>
      <vt:lpstr>Önemli oynar eklemler</vt:lpstr>
      <vt:lpstr>Önemli oynar eklemler</vt:lpstr>
      <vt:lpstr>Not</vt:lpstr>
      <vt:lpstr>Kas yapı ve işlevleri</vt:lpstr>
      <vt:lpstr>İskelet kaslarının çeşitleri</vt:lpstr>
      <vt:lpstr>İskelet kaslarının çeşitleri</vt:lpstr>
      <vt:lpstr>İskelet kaslarının yapısı</vt:lpstr>
      <vt:lpstr>PowerPoint Sunusu</vt:lpstr>
      <vt:lpstr>İskelet kaslarının yapısı</vt:lpstr>
      <vt:lpstr>Kasılma mekanizması</vt:lpstr>
      <vt:lpstr>Kasılma mekanizması</vt:lpstr>
      <vt:lpstr>Kasılma mekanizması</vt:lpstr>
      <vt:lpstr>İskelet Kaslarının Yardımcı Elemanları</vt:lpstr>
      <vt:lpstr>Vücudumuzdaki önemli kaslar</vt:lpstr>
      <vt:lpstr>Baş kasları</vt:lpstr>
      <vt:lpstr>Baş bölgesi mimik kasları</vt:lpstr>
      <vt:lpstr>Baş bölgesi mimik kasları</vt:lpstr>
      <vt:lpstr>Baş bölgesi çiğneme kasları</vt:lpstr>
      <vt:lpstr>Baş bölgesi çiğneme kasları</vt:lpstr>
      <vt:lpstr>Baş bölgesi çiğneme kasları</vt:lpstr>
      <vt:lpstr>Boyun kasları</vt:lpstr>
      <vt:lpstr>Gövde kasları</vt:lpstr>
      <vt:lpstr>Göğüs kasları</vt:lpstr>
      <vt:lpstr>Yüzeysel göğüs kasları</vt:lpstr>
      <vt:lpstr>Yüzeysel göğüs kasları</vt:lpstr>
      <vt:lpstr>Derin göğüs kasları</vt:lpstr>
      <vt:lpstr>Derin göğüs kasları</vt:lpstr>
      <vt:lpstr>Sırt kasları</vt:lpstr>
      <vt:lpstr>Sırt kasları</vt:lpstr>
      <vt:lpstr>Sırt kasları</vt:lpstr>
      <vt:lpstr>Sırt kasları</vt:lpstr>
      <vt:lpstr>Sırt kasları</vt:lpstr>
      <vt:lpstr>Karın kasları</vt:lpstr>
      <vt:lpstr>Karın kasları </vt:lpstr>
      <vt:lpstr>Karın kasları  </vt:lpstr>
      <vt:lpstr>Karın kasları </vt:lpstr>
      <vt:lpstr>Üst ekstremite kasları</vt:lpstr>
      <vt:lpstr>Üst ekstremite omuz bölgesi kasları</vt:lpstr>
      <vt:lpstr>Üst ekstremite omuz bölgesi kasları</vt:lpstr>
      <vt:lpstr>Üst ekstremite omuz bölgesi kasları</vt:lpstr>
      <vt:lpstr>PowerPoint Sunusu</vt:lpstr>
      <vt:lpstr>Üst ekstremite kol bölgesi kasları</vt:lpstr>
      <vt:lpstr>Üst ekstremite kol bölgesi kasları</vt:lpstr>
      <vt:lpstr>PowerPoint Sunusu</vt:lpstr>
      <vt:lpstr>Ön kol kasları</vt:lpstr>
      <vt:lpstr>Ön kol kasları</vt:lpstr>
      <vt:lpstr>Ön kol kasları</vt:lpstr>
      <vt:lpstr>Ön kol kasları</vt:lpstr>
      <vt:lpstr>Ön kol kasları</vt:lpstr>
      <vt:lpstr>El kasları</vt:lpstr>
      <vt:lpstr>El kasları</vt:lpstr>
      <vt:lpstr>Alt ekstremite kasları</vt:lpstr>
      <vt:lpstr>Alt ekstremite kalça kasları</vt:lpstr>
      <vt:lpstr>Alt ekstremite uyluk kasları</vt:lpstr>
      <vt:lpstr>Alt ekstremite baldır (kalf) kasları</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Ali Tekin GÜNER</dc:creator>
  <cp:lastModifiedBy>ALI TEKIN GUNER</cp:lastModifiedBy>
  <cp:revision>1739</cp:revision>
  <cp:lastPrinted>2023-04-28T12:40:30Z</cp:lastPrinted>
  <dcterms:created xsi:type="dcterms:W3CDTF">2013-07-12T12:55:40Z</dcterms:created>
  <dcterms:modified xsi:type="dcterms:W3CDTF">2024-12-13T15:59:26Z</dcterms:modified>
</cp:coreProperties>
</file>